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2"/>
  </p:notesMasterIdLst>
  <p:sldIdLst>
    <p:sldId id="256" r:id="rId2"/>
    <p:sldId id="262" r:id="rId3"/>
    <p:sldId id="287" r:id="rId4"/>
    <p:sldId id="264" r:id="rId5"/>
    <p:sldId id="265" r:id="rId6"/>
    <p:sldId id="290" r:id="rId7"/>
    <p:sldId id="284" r:id="rId8"/>
    <p:sldId id="266" r:id="rId9"/>
    <p:sldId id="267" r:id="rId10"/>
    <p:sldId id="268" r:id="rId11"/>
    <p:sldId id="286" r:id="rId12"/>
    <p:sldId id="289" r:id="rId13"/>
    <p:sldId id="275" r:id="rId14"/>
    <p:sldId id="274" r:id="rId15"/>
    <p:sldId id="271" r:id="rId16"/>
    <p:sldId id="272" r:id="rId17"/>
    <p:sldId id="292" r:id="rId18"/>
    <p:sldId id="293" r:id="rId19"/>
    <p:sldId id="270" r:id="rId20"/>
    <p:sldId id="278" r:id="rId21"/>
    <p:sldId id="276" r:id="rId22"/>
    <p:sldId id="294" r:id="rId23"/>
    <p:sldId id="288" r:id="rId24"/>
    <p:sldId id="279" r:id="rId25"/>
    <p:sldId id="280" r:id="rId26"/>
    <p:sldId id="260" r:id="rId27"/>
    <p:sldId id="277" r:id="rId28"/>
    <p:sldId id="281" r:id="rId29"/>
    <p:sldId id="282" r:id="rId30"/>
    <p:sldId id="283" r:id="rId31"/>
  </p:sldIdLst>
  <p:sldSz cx="9144000" cy="6858000" type="screen4x3"/>
  <p:notesSz cx="7010400" cy="9296400"/>
  <p:defaultTextStyle>
    <a:defPPr>
      <a:defRPr lang="en-CA"/>
    </a:defPPr>
    <a:lvl1pPr algn="ctr" rtl="0" fontAlgn="base">
      <a:spcBef>
        <a:spcPct val="20000"/>
      </a:spcBef>
      <a:spcAft>
        <a:spcPct val="0"/>
      </a:spcAft>
      <a:defRPr sz="2400" b="1" kern="1200">
        <a:solidFill>
          <a:srgbClr val="003062"/>
        </a:solidFill>
        <a:latin typeface="Arial" charset="0"/>
        <a:ea typeface="+mn-ea"/>
        <a:cs typeface="Arial" charset="0"/>
      </a:defRPr>
    </a:lvl1pPr>
    <a:lvl2pPr marL="457200" algn="ctr" rtl="0" fontAlgn="base">
      <a:spcBef>
        <a:spcPct val="20000"/>
      </a:spcBef>
      <a:spcAft>
        <a:spcPct val="0"/>
      </a:spcAft>
      <a:defRPr sz="2400" b="1" kern="1200">
        <a:solidFill>
          <a:srgbClr val="003062"/>
        </a:solidFill>
        <a:latin typeface="Arial" charset="0"/>
        <a:ea typeface="+mn-ea"/>
        <a:cs typeface="Arial" charset="0"/>
      </a:defRPr>
    </a:lvl2pPr>
    <a:lvl3pPr marL="914400" algn="ctr" rtl="0" fontAlgn="base">
      <a:spcBef>
        <a:spcPct val="20000"/>
      </a:spcBef>
      <a:spcAft>
        <a:spcPct val="0"/>
      </a:spcAft>
      <a:defRPr sz="2400" b="1" kern="1200">
        <a:solidFill>
          <a:srgbClr val="003062"/>
        </a:solidFill>
        <a:latin typeface="Arial" charset="0"/>
        <a:ea typeface="+mn-ea"/>
        <a:cs typeface="Arial" charset="0"/>
      </a:defRPr>
    </a:lvl3pPr>
    <a:lvl4pPr marL="1371600" algn="ctr" rtl="0" fontAlgn="base">
      <a:spcBef>
        <a:spcPct val="20000"/>
      </a:spcBef>
      <a:spcAft>
        <a:spcPct val="0"/>
      </a:spcAft>
      <a:defRPr sz="2400" b="1" kern="1200">
        <a:solidFill>
          <a:srgbClr val="003062"/>
        </a:solidFill>
        <a:latin typeface="Arial" charset="0"/>
        <a:ea typeface="+mn-ea"/>
        <a:cs typeface="Arial" charset="0"/>
      </a:defRPr>
    </a:lvl4pPr>
    <a:lvl5pPr marL="1828800" algn="ctr" rtl="0" fontAlgn="base">
      <a:spcBef>
        <a:spcPct val="20000"/>
      </a:spcBef>
      <a:spcAft>
        <a:spcPct val="0"/>
      </a:spcAft>
      <a:defRPr sz="2400" b="1" kern="1200">
        <a:solidFill>
          <a:srgbClr val="003062"/>
        </a:solidFill>
        <a:latin typeface="Arial" charset="0"/>
        <a:ea typeface="+mn-ea"/>
        <a:cs typeface="Arial" charset="0"/>
      </a:defRPr>
    </a:lvl5pPr>
    <a:lvl6pPr marL="2286000" algn="l" defTabSz="914400" rtl="0" eaLnBrk="1" latinLnBrk="0" hangingPunct="1">
      <a:defRPr sz="2400" b="1" kern="1200">
        <a:solidFill>
          <a:srgbClr val="003062"/>
        </a:solidFill>
        <a:latin typeface="Arial" charset="0"/>
        <a:ea typeface="+mn-ea"/>
        <a:cs typeface="Arial" charset="0"/>
      </a:defRPr>
    </a:lvl6pPr>
    <a:lvl7pPr marL="2743200" algn="l" defTabSz="914400" rtl="0" eaLnBrk="1" latinLnBrk="0" hangingPunct="1">
      <a:defRPr sz="2400" b="1" kern="1200">
        <a:solidFill>
          <a:srgbClr val="003062"/>
        </a:solidFill>
        <a:latin typeface="Arial" charset="0"/>
        <a:ea typeface="+mn-ea"/>
        <a:cs typeface="Arial" charset="0"/>
      </a:defRPr>
    </a:lvl7pPr>
    <a:lvl8pPr marL="3200400" algn="l" defTabSz="914400" rtl="0" eaLnBrk="1" latinLnBrk="0" hangingPunct="1">
      <a:defRPr sz="2400" b="1" kern="1200">
        <a:solidFill>
          <a:srgbClr val="003062"/>
        </a:solidFill>
        <a:latin typeface="Arial" charset="0"/>
        <a:ea typeface="+mn-ea"/>
        <a:cs typeface="Arial" charset="0"/>
      </a:defRPr>
    </a:lvl8pPr>
    <a:lvl9pPr marL="3657600" algn="l" defTabSz="914400" rtl="0" eaLnBrk="1" latinLnBrk="0" hangingPunct="1">
      <a:defRPr sz="2400" b="1" kern="1200">
        <a:solidFill>
          <a:srgbClr val="003062"/>
        </a:solidFill>
        <a:latin typeface="Arial" charset="0"/>
        <a:ea typeface="+mn-ea"/>
        <a:cs typeface="Arial"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3062"/>
    <a:srgbClr val="0A297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968" autoAdjust="0"/>
    <p:restoredTop sz="80114" autoAdjust="0"/>
  </p:normalViewPr>
  <p:slideViewPr>
    <p:cSldViewPr snapToGrid="0">
      <p:cViewPr>
        <p:scale>
          <a:sx n="91" d="100"/>
          <a:sy n="91" d="100"/>
        </p:scale>
        <p:origin x="-1104" y="270"/>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CA"/>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C4E64958-11EF-4622-83CE-27352DA2CAC9}" type="datetimeFigureOut">
              <a:rPr lang="en-CA" smtClean="0"/>
              <a:t>2018-05-07</a:t>
            </a:fld>
            <a:endParaRPr lang="en-CA"/>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CA"/>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CA"/>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7C5BDD7B-9812-474A-8F05-65827A6D2FCF}" type="slidenum">
              <a:rPr lang="en-CA" smtClean="0"/>
              <a:t>‹#›</a:t>
            </a:fld>
            <a:endParaRPr lang="en-CA"/>
          </a:p>
        </p:txBody>
      </p:sp>
    </p:spTree>
    <p:extLst>
      <p:ext uri="{BB962C8B-B14F-4D97-AF65-F5344CB8AC3E}">
        <p14:creationId xmlns:p14="http://schemas.microsoft.com/office/powerpoint/2010/main" val="96687027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C5BDD7B-9812-474A-8F05-65827A6D2FCF}" type="slidenum">
              <a:rPr lang="en-CA" smtClean="0"/>
              <a:t>1</a:t>
            </a:fld>
            <a:endParaRPr lang="en-CA"/>
          </a:p>
        </p:txBody>
      </p:sp>
    </p:spTree>
    <p:extLst>
      <p:ext uri="{BB962C8B-B14F-4D97-AF65-F5344CB8AC3E}">
        <p14:creationId xmlns:p14="http://schemas.microsoft.com/office/powerpoint/2010/main" val="417125795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smtClean="0"/>
              <a:t>Estimate – key word..</a:t>
            </a:r>
            <a:r>
              <a:rPr lang="en-CA" baseline="0" dirty="0" smtClean="0"/>
              <a:t> </a:t>
            </a:r>
          </a:p>
          <a:p>
            <a:pPr defTabSz="931774">
              <a:defRPr/>
            </a:pPr>
            <a:r>
              <a:rPr lang="en-CA" dirty="0" smtClean="0"/>
              <a:t>Dash</a:t>
            </a:r>
            <a:r>
              <a:rPr lang="en-CA" baseline="0" dirty="0" smtClean="0"/>
              <a:t> 1 – An interpreter will be thinking through a process such as – this polygon has a ground call in it and I KNOW it’s 135 years old. The polygon next to it appears a bit younger, so I will adjust my age accordingly. This polygon I know had 35m tall trees, but this one over here is taller – adjust up.</a:t>
            </a:r>
          </a:p>
          <a:p>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10</a:t>
            </a:fld>
            <a:endParaRPr lang="en-CA"/>
          </a:p>
        </p:txBody>
      </p:sp>
    </p:spTree>
    <p:extLst>
      <p:ext uri="{BB962C8B-B14F-4D97-AF65-F5344CB8AC3E}">
        <p14:creationId xmlns:p14="http://schemas.microsoft.com/office/powerpoint/2010/main" val="377483836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smtClean="0"/>
              <a:t>Not visible = not described.</a:t>
            </a:r>
          </a:p>
          <a:p>
            <a:r>
              <a:rPr lang="en-CA" dirty="0" smtClean="0"/>
              <a:t>We describe Dominant,</a:t>
            </a:r>
            <a:r>
              <a:rPr lang="en-CA" baseline="0" dirty="0" smtClean="0"/>
              <a:t> co-dominant and high intermediates for EACH layer. This is normally what we can see from the air</a:t>
            </a:r>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11</a:t>
            </a:fld>
            <a:endParaRPr lang="en-CA"/>
          </a:p>
        </p:txBody>
      </p:sp>
    </p:spTree>
    <p:extLst>
      <p:ext uri="{BB962C8B-B14F-4D97-AF65-F5344CB8AC3E}">
        <p14:creationId xmlns:p14="http://schemas.microsoft.com/office/powerpoint/2010/main" val="220586971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12</a:t>
            </a:fld>
            <a:endParaRPr lang="en-CA"/>
          </a:p>
        </p:txBody>
      </p:sp>
    </p:spTree>
    <p:extLst>
      <p:ext uri="{BB962C8B-B14F-4D97-AF65-F5344CB8AC3E}">
        <p14:creationId xmlns:p14="http://schemas.microsoft.com/office/powerpoint/2010/main" val="160979606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smtClean="0"/>
              <a:t>Use</a:t>
            </a:r>
            <a:r>
              <a:rPr lang="en-CA" baseline="0" dirty="0" smtClean="0"/>
              <a:t> identify button to look at the attributes for a polygon.</a:t>
            </a:r>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13</a:t>
            </a:fld>
            <a:endParaRPr lang="en-CA"/>
          </a:p>
        </p:txBody>
      </p:sp>
    </p:spTree>
    <p:extLst>
      <p:ext uri="{BB962C8B-B14F-4D97-AF65-F5344CB8AC3E}">
        <p14:creationId xmlns:p14="http://schemas.microsoft.com/office/powerpoint/2010/main" val="247222348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smtClean="0"/>
              <a:t>Screen caps from ArcMap,</a:t>
            </a:r>
            <a:r>
              <a:rPr lang="en-CA" baseline="0" dirty="0" smtClean="0"/>
              <a:t> but the attribute list is identical.</a:t>
            </a:r>
          </a:p>
          <a:p>
            <a:endParaRPr lang="en-CA" baseline="0" dirty="0" smtClean="0"/>
          </a:p>
          <a:p>
            <a:r>
              <a:rPr lang="en-CA" dirty="0" smtClean="0"/>
              <a:t>Same</a:t>
            </a:r>
            <a:r>
              <a:rPr lang="en-CA" baseline="0" dirty="0" smtClean="0"/>
              <a:t> attribute SET for live and dead, different </a:t>
            </a:r>
            <a:r>
              <a:rPr lang="en-CA" i="1" baseline="0" dirty="0" smtClean="0"/>
              <a:t>attributes</a:t>
            </a:r>
            <a:r>
              <a:rPr lang="en-CA" baseline="0" dirty="0" smtClean="0"/>
              <a:t>. In this case, the age of the dead is 30 years older than the live information, and is also slightly taller. Species comp is different, but similar</a:t>
            </a:r>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14</a:t>
            </a:fld>
            <a:endParaRPr lang="en-CA"/>
          </a:p>
        </p:txBody>
      </p:sp>
    </p:spTree>
    <p:extLst>
      <p:ext uri="{BB962C8B-B14F-4D97-AF65-F5344CB8AC3E}">
        <p14:creationId xmlns:p14="http://schemas.microsoft.com/office/powerpoint/2010/main" val="247222348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smtClean="0"/>
              <a:t>In the previous screen, the information</a:t>
            </a:r>
            <a:r>
              <a:rPr lang="en-CA" baseline="0" dirty="0" smtClean="0"/>
              <a:t> you are going to see in </a:t>
            </a:r>
            <a:r>
              <a:rPr lang="en-CA" baseline="0" dirty="0" err="1" smtClean="0"/>
              <a:t>Mapview</a:t>
            </a:r>
            <a:r>
              <a:rPr lang="en-CA" baseline="0" dirty="0" smtClean="0"/>
              <a:t> is usually layer 1, but if layer 1 has a low Crown Closure, it could be layer 2</a:t>
            </a:r>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15</a:t>
            </a:fld>
            <a:endParaRPr lang="en-CA"/>
          </a:p>
        </p:txBody>
      </p:sp>
    </p:spTree>
    <p:extLst>
      <p:ext uri="{BB962C8B-B14F-4D97-AF65-F5344CB8AC3E}">
        <p14:creationId xmlns:p14="http://schemas.microsoft.com/office/powerpoint/2010/main" val="59819970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smtClean="0"/>
              <a:t>All of</a:t>
            </a:r>
            <a:r>
              <a:rPr lang="en-CA" baseline="0" dirty="0" smtClean="0"/>
              <a:t> the provinces publically available forest cover data can be downloaded from this site.</a:t>
            </a:r>
          </a:p>
          <a:p>
            <a:endParaRPr lang="en-CA" baseline="0" dirty="0" smtClean="0"/>
          </a:p>
          <a:p>
            <a:r>
              <a:rPr lang="en-CA" baseline="0" dirty="0" smtClean="0"/>
              <a:t>Note that R1 will likely be a duplicate of either the L1 or the L2.</a:t>
            </a:r>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16</a:t>
            </a:fld>
            <a:endParaRPr lang="en-CA"/>
          </a:p>
        </p:txBody>
      </p:sp>
    </p:spTree>
    <p:extLst>
      <p:ext uri="{BB962C8B-B14F-4D97-AF65-F5344CB8AC3E}">
        <p14:creationId xmlns:p14="http://schemas.microsoft.com/office/powerpoint/2010/main" val="18154976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smtClean="0"/>
              <a:t>More information</a:t>
            </a:r>
            <a:r>
              <a:rPr lang="en-CA" baseline="0" dirty="0" smtClean="0"/>
              <a:t> on these layers available at the end of the </a:t>
            </a:r>
            <a:r>
              <a:rPr lang="en-CA" baseline="0" dirty="0" err="1" smtClean="0"/>
              <a:t>powerpoint</a:t>
            </a:r>
            <a:r>
              <a:rPr lang="en-CA" baseline="0" dirty="0" smtClean="0"/>
              <a:t>, you can change the D to 1, 2, 3 for other layers if you like.</a:t>
            </a:r>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17</a:t>
            </a:fld>
            <a:endParaRPr lang="en-CA"/>
          </a:p>
        </p:txBody>
      </p:sp>
    </p:spTree>
    <p:extLst>
      <p:ext uri="{BB962C8B-B14F-4D97-AF65-F5344CB8AC3E}">
        <p14:creationId xmlns:p14="http://schemas.microsoft.com/office/powerpoint/2010/main" val="18154976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C5BDD7B-9812-474A-8F05-65827A6D2FCF}" type="slidenum">
              <a:rPr lang="en-CA" smtClean="0"/>
              <a:t>18</a:t>
            </a:fld>
            <a:endParaRPr lang="en-CA"/>
          </a:p>
        </p:txBody>
      </p:sp>
    </p:spTree>
    <p:extLst>
      <p:ext uri="{BB962C8B-B14F-4D97-AF65-F5344CB8AC3E}">
        <p14:creationId xmlns:p14="http://schemas.microsoft.com/office/powerpoint/2010/main" val="355832381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C5BDD7B-9812-474A-8F05-65827A6D2FCF}" type="slidenum">
              <a:rPr lang="en-CA" smtClean="0"/>
              <a:t>19</a:t>
            </a:fld>
            <a:endParaRPr lang="en-CA"/>
          </a:p>
        </p:txBody>
      </p:sp>
    </p:spTree>
    <p:extLst>
      <p:ext uri="{BB962C8B-B14F-4D97-AF65-F5344CB8AC3E}">
        <p14:creationId xmlns:p14="http://schemas.microsoft.com/office/powerpoint/2010/main" val="26764388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2</a:t>
            </a:fld>
            <a:endParaRPr lang="en-CA"/>
          </a:p>
        </p:txBody>
      </p:sp>
    </p:spTree>
    <p:extLst>
      <p:ext uri="{BB962C8B-B14F-4D97-AF65-F5344CB8AC3E}">
        <p14:creationId xmlns:p14="http://schemas.microsoft.com/office/powerpoint/2010/main" val="113138443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smtClean="0"/>
              <a:t>These fields are in the </a:t>
            </a:r>
            <a:r>
              <a:rPr lang="en-CA" dirty="0" err="1" smtClean="0"/>
              <a:t>Mapview</a:t>
            </a:r>
            <a:r>
              <a:rPr lang="en-CA" baseline="0" dirty="0" smtClean="0"/>
              <a:t> layers</a:t>
            </a:r>
          </a:p>
          <a:p>
            <a:r>
              <a:rPr lang="en-CA" dirty="0" smtClean="0"/>
              <a:t>25 is pandemic/catastrophic</a:t>
            </a:r>
            <a:r>
              <a:rPr lang="en-CA" baseline="0" dirty="0" smtClean="0"/>
              <a:t> event adjustment (IE MPB, Spruce budworm, </a:t>
            </a:r>
            <a:r>
              <a:rPr lang="en-CA" baseline="0" dirty="0" err="1" smtClean="0"/>
              <a:t>etc</a:t>
            </a:r>
            <a:r>
              <a:rPr lang="en-CA" baseline="0" dirty="0" smtClean="0"/>
              <a:t>)</a:t>
            </a:r>
          </a:p>
          <a:p>
            <a:r>
              <a:rPr lang="en-CA" baseline="0" dirty="0" smtClean="0"/>
              <a:t>26 is fire adjustment</a:t>
            </a:r>
          </a:p>
          <a:p>
            <a:r>
              <a:rPr lang="en-CA" baseline="0" dirty="0" smtClean="0"/>
              <a:t>0 is photo </a:t>
            </a:r>
            <a:r>
              <a:rPr lang="en-CA" baseline="0" dirty="0" err="1" smtClean="0"/>
              <a:t>interp</a:t>
            </a:r>
            <a:r>
              <a:rPr lang="en-CA" baseline="0" dirty="0" smtClean="0"/>
              <a:t>, 17 and 18 are VRI ground and air calls respectively.</a:t>
            </a:r>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20</a:t>
            </a:fld>
            <a:endParaRPr lang="en-CA"/>
          </a:p>
        </p:txBody>
      </p:sp>
    </p:spTree>
    <p:extLst>
      <p:ext uri="{BB962C8B-B14F-4D97-AF65-F5344CB8AC3E}">
        <p14:creationId xmlns:p14="http://schemas.microsoft.com/office/powerpoint/2010/main" val="67734532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21</a:t>
            </a:fld>
            <a:endParaRPr lang="en-CA"/>
          </a:p>
        </p:txBody>
      </p:sp>
    </p:spTree>
    <p:extLst>
      <p:ext uri="{BB962C8B-B14F-4D97-AF65-F5344CB8AC3E}">
        <p14:creationId xmlns:p14="http://schemas.microsoft.com/office/powerpoint/2010/main" val="67734532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smtClean="0"/>
              <a:t>Modelled dead layers are created using average stand kills by strata over many multiple polygons. An interpreted dead layer has been individually reviewed for the polygon</a:t>
            </a:r>
            <a:r>
              <a:rPr lang="en-CA" baseline="0" dirty="0" smtClean="0"/>
              <a:t> attributes.</a:t>
            </a:r>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22</a:t>
            </a:fld>
            <a:endParaRPr lang="en-CA"/>
          </a:p>
        </p:txBody>
      </p:sp>
    </p:spTree>
    <p:extLst>
      <p:ext uri="{BB962C8B-B14F-4D97-AF65-F5344CB8AC3E}">
        <p14:creationId xmlns:p14="http://schemas.microsoft.com/office/powerpoint/2010/main" val="257218109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C5BDD7B-9812-474A-8F05-65827A6D2FCF}" type="slidenum">
              <a:rPr lang="en-CA" smtClean="0"/>
              <a:t>23</a:t>
            </a:fld>
            <a:endParaRPr lang="en-CA"/>
          </a:p>
        </p:txBody>
      </p:sp>
    </p:spTree>
    <p:extLst>
      <p:ext uri="{BB962C8B-B14F-4D97-AF65-F5344CB8AC3E}">
        <p14:creationId xmlns:p14="http://schemas.microsoft.com/office/powerpoint/2010/main" val="20636422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smtClean="0"/>
              <a:t>Point 1 – right at a TSA level, not a polygon.</a:t>
            </a:r>
          </a:p>
          <a:p>
            <a:r>
              <a:rPr lang="en-CA" dirty="0" smtClean="0"/>
              <a:t>Point 2 – For both </a:t>
            </a:r>
            <a:r>
              <a:rPr lang="en-CA" baseline="0" dirty="0" smtClean="0"/>
              <a:t>modelled or interpreted.</a:t>
            </a:r>
            <a:br>
              <a:rPr lang="en-CA" baseline="0" dirty="0" smtClean="0"/>
            </a:br>
            <a:r>
              <a:rPr lang="en-CA" dirty="0" smtClean="0"/>
              <a:t>Point 3 –</a:t>
            </a:r>
            <a:r>
              <a:rPr lang="en-CA" baseline="0" dirty="0" smtClean="0"/>
              <a:t> we can see dead trees, but getting an </a:t>
            </a:r>
            <a:r>
              <a:rPr lang="en-CA" baseline="0" dirty="0" err="1" smtClean="0"/>
              <a:t>accurant</a:t>
            </a:r>
            <a:r>
              <a:rPr lang="en-CA" baseline="0" dirty="0" smtClean="0"/>
              <a:t> stem count, age, species, </a:t>
            </a:r>
            <a:r>
              <a:rPr lang="en-CA" baseline="0" dirty="0" err="1" smtClean="0"/>
              <a:t>hgt</a:t>
            </a:r>
            <a:r>
              <a:rPr lang="en-CA" baseline="0" dirty="0" smtClean="0"/>
              <a:t> is not east.</a:t>
            </a:r>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24</a:t>
            </a:fld>
            <a:endParaRPr lang="en-CA"/>
          </a:p>
        </p:txBody>
      </p:sp>
    </p:spTree>
    <p:extLst>
      <p:ext uri="{BB962C8B-B14F-4D97-AF65-F5344CB8AC3E}">
        <p14:creationId xmlns:p14="http://schemas.microsoft.com/office/powerpoint/2010/main" val="67734532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smtClean="0"/>
              <a:t>Point 2 –</a:t>
            </a:r>
            <a:r>
              <a:rPr lang="en-CA" baseline="0" dirty="0" smtClean="0"/>
              <a:t> dead stems per hectare is always provided even if complete dead layer attribution is not.</a:t>
            </a:r>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25</a:t>
            </a:fld>
            <a:endParaRPr lang="en-CA"/>
          </a:p>
        </p:txBody>
      </p:sp>
    </p:spTree>
    <p:extLst>
      <p:ext uri="{BB962C8B-B14F-4D97-AF65-F5344CB8AC3E}">
        <p14:creationId xmlns:p14="http://schemas.microsoft.com/office/powerpoint/2010/main" val="411867905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C5BDD7B-9812-474A-8F05-65827A6D2FCF}" type="slidenum">
              <a:rPr lang="en-CA" smtClean="0"/>
              <a:t>26</a:t>
            </a:fld>
            <a:endParaRPr lang="en-CA"/>
          </a:p>
        </p:txBody>
      </p:sp>
    </p:spTree>
    <p:extLst>
      <p:ext uri="{BB962C8B-B14F-4D97-AF65-F5344CB8AC3E}">
        <p14:creationId xmlns:p14="http://schemas.microsoft.com/office/powerpoint/2010/main" val="383645791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C5BDD7B-9812-474A-8F05-65827A6D2FCF}" type="slidenum">
              <a:rPr lang="en-CA" smtClean="0"/>
              <a:t>27</a:t>
            </a:fld>
            <a:endParaRPr lang="en-CA"/>
          </a:p>
        </p:txBody>
      </p:sp>
    </p:spTree>
    <p:extLst>
      <p:ext uri="{BB962C8B-B14F-4D97-AF65-F5344CB8AC3E}">
        <p14:creationId xmlns:p14="http://schemas.microsoft.com/office/powerpoint/2010/main" val="72416283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28</a:t>
            </a:fld>
            <a:endParaRPr lang="en-CA"/>
          </a:p>
        </p:txBody>
      </p:sp>
    </p:spTree>
    <p:extLst>
      <p:ext uri="{BB962C8B-B14F-4D97-AF65-F5344CB8AC3E}">
        <p14:creationId xmlns:p14="http://schemas.microsoft.com/office/powerpoint/2010/main" val="18154976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29</a:t>
            </a:fld>
            <a:endParaRPr lang="en-CA"/>
          </a:p>
        </p:txBody>
      </p:sp>
    </p:spTree>
    <p:extLst>
      <p:ext uri="{BB962C8B-B14F-4D97-AF65-F5344CB8AC3E}">
        <p14:creationId xmlns:p14="http://schemas.microsoft.com/office/powerpoint/2010/main" val="18154976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smtClean="0"/>
              <a:t>Without</a:t>
            </a:r>
            <a:r>
              <a:rPr lang="en-CA" baseline="0" dirty="0" smtClean="0"/>
              <a:t> getting too technical – Photo interpretation is an estimation process that provides estimates of the forests - the maps that you see when you use </a:t>
            </a:r>
            <a:r>
              <a:rPr lang="en-CA" baseline="0" dirty="0" err="1" smtClean="0"/>
              <a:t>Mapview</a:t>
            </a:r>
            <a:r>
              <a:rPr lang="en-CA" baseline="0" dirty="0" smtClean="0"/>
              <a:t>. </a:t>
            </a:r>
          </a:p>
          <a:p>
            <a:r>
              <a:rPr lang="en-CA" baseline="0" dirty="0" smtClean="0"/>
              <a:t>Phase 2 is designed to take unbiased measurements of the forest and ADJUST the photo interpretation to correct for biases in the photo interpretation. Phase 2 is probably the closest thing we do to the cruising world, we do call grade/net factoring using modified coastal grades in this stage</a:t>
            </a:r>
          </a:p>
          <a:p>
            <a:r>
              <a:rPr lang="en-CA" baseline="0" dirty="0" smtClean="0"/>
              <a:t>NVAF is a destructive sampling process where we adjust the ESTIMATES of volume made by Call grade/net factoring in phase 2 and use destructive sampling to find true net volume</a:t>
            </a:r>
            <a:r>
              <a:rPr lang="en-CA" baseline="0" dirty="0" smtClean="0"/>
              <a:t>.</a:t>
            </a:r>
          </a:p>
          <a:p>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3</a:t>
            </a:fld>
            <a:endParaRPr lang="en-CA"/>
          </a:p>
        </p:txBody>
      </p:sp>
    </p:spTree>
    <p:extLst>
      <p:ext uri="{BB962C8B-B14F-4D97-AF65-F5344CB8AC3E}">
        <p14:creationId xmlns:p14="http://schemas.microsoft.com/office/powerpoint/2010/main" val="160949445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30</a:t>
            </a:fld>
            <a:endParaRPr lang="en-CA"/>
          </a:p>
        </p:txBody>
      </p:sp>
    </p:spTree>
    <p:extLst>
      <p:ext uri="{BB962C8B-B14F-4D97-AF65-F5344CB8AC3E}">
        <p14:creationId xmlns:p14="http://schemas.microsoft.com/office/powerpoint/2010/main" val="18154976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CA" dirty="0" smtClean="0"/>
              <a:t>Dr. Kim Iles</a:t>
            </a:r>
            <a:r>
              <a:rPr lang="en-CA" baseline="0" dirty="0" smtClean="0"/>
              <a:t> was the Inventory Design Specialist on the Vegetation Inventory Working Group that designed the VRI inventory.</a:t>
            </a:r>
            <a:endParaRPr lang="en-CA" dirty="0" smtClean="0"/>
          </a:p>
          <a:p>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4</a:t>
            </a:fld>
            <a:endParaRPr lang="en-CA"/>
          </a:p>
        </p:txBody>
      </p:sp>
    </p:spTree>
    <p:extLst>
      <p:ext uri="{BB962C8B-B14F-4D97-AF65-F5344CB8AC3E}">
        <p14:creationId xmlns:p14="http://schemas.microsoft.com/office/powerpoint/2010/main" val="410865723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smtClean="0"/>
              <a:t>First Bullet</a:t>
            </a:r>
            <a:r>
              <a:rPr lang="en-CA" baseline="0" dirty="0" smtClean="0"/>
              <a:t> - </a:t>
            </a:r>
            <a:r>
              <a:rPr lang="en-CA" dirty="0" smtClean="0"/>
              <a:t>Think Pixel</a:t>
            </a:r>
            <a:r>
              <a:rPr lang="en-CA" baseline="0" dirty="0" smtClean="0"/>
              <a:t> size</a:t>
            </a:r>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5</a:t>
            </a:fld>
            <a:endParaRPr lang="en-CA"/>
          </a:p>
        </p:txBody>
      </p:sp>
    </p:spTree>
    <p:extLst>
      <p:ext uri="{BB962C8B-B14F-4D97-AF65-F5344CB8AC3E}">
        <p14:creationId xmlns:p14="http://schemas.microsoft.com/office/powerpoint/2010/main" val="20568916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smtClean="0"/>
              <a:t>In 3D these</a:t>
            </a:r>
            <a:r>
              <a:rPr lang="en-CA" baseline="0" dirty="0" smtClean="0"/>
              <a:t> images look much sharper. Can see crown shape, which helps identify species.</a:t>
            </a:r>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6</a:t>
            </a:fld>
            <a:endParaRPr lang="en-CA"/>
          </a:p>
        </p:txBody>
      </p:sp>
    </p:spTree>
    <p:extLst>
      <p:ext uri="{BB962C8B-B14F-4D97-AF65-F5344CB8AC3E}">
        <p14:creationId xmlns:p14="http://schemas.microsoft.com/office/powerpoint/2010/main" val="136679700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smtClean="0"/>
              <a:t>Typical setup for viewing stereo</a:t>
            </a:r>
            <a:r>
              <a:rPr lang="en-CA" baseline="0" dirty="0" smtClean="0"/>
              <a:t> images. 3D Monitor, stereo glasses, stereo emitter to sync glasses with display. One eye is blacked out while the image for the other eye is displayed, and then image and blacked out lens are swapped. 120hz.</a:t>
            </a:r>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7</a:t>
            </a:fld>
            <a:endParaRPr lang="en-CA"/>
          </a:p>
        </p:txBody>
      </p:sp>
    </p:spTree>
    <p:extLst>
      <p:ext uri="{BB962C8B-B14F-4D97-AF65-F5344CB8AC3E}">
        <p14:creationId xmlns:p14="http://schemas.microsoft.com/office/powerpoint/2010/main" val="267933592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smtClean="0"/>
              <a:t>Easy stuff first. Start with Non vegetated (rock, water, </a:t>
            </a:r>
            <a:r>
              <a:rPr lang="en-CA" dirty="0" err="1" smtClean="0"/>
              <a:t>etc</a:t>
            </a:r>
            <a:r>
              <a:rPr lang="en-CA" dirty="0" smtClean="0"/>
              <a:t>), then do non forest (swamps, </a:t>
            </a:r>
            <a:r>
              <a:rPr lang="en-CA" dirty="0" err="1" smtClean="0"/>
              <a:t>cutblocks</a:t>
            </a:r>
            <a:r>
              <a:rPr lang="en-CA" dirty="0" smtClean="0"/>
              <a:t>, grasslands)</a:t>
            </a:r>
            <a:r>
              <a:rPr lang="en-CA" baseline="0" dirty="0" smtClean="0"/>
              <a:t> then work into the forest.</a:t>
            </a:r>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8</a:t>
            </a:fld>
            <a:endParaRPr lang="en-CA"/>
          </a:p>
        </p:txBody>
      </p:sp>
    </p:spTree>
    <p:extLst>
      <p:ext uri="{BB962C8B-B14F-4D97-AF65-F5344CB8AC3E}">
        <p14:creationId xmlns:p14="http://schemas.microsoft.com/office/powerpoint/2010/main" val="82604939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baseline="0" dirty="0" smtClean="0"/>
          </a:p>
          <a:p>
            <a:r>
              <a:rPr lang="en-CA" baseline="0" dirty="0" smtClean="0"/>
              <a:t>Dash 4 – whatever they can get their hands on really, as long as it’s in a usable format (compiled in a attribute sheet format, and has coordinates)</a:t>
            </a:r>
            <a:endParaRPr lang="en-CA" dirty="0"/>
          </a:p>
        </p:txBody>
      </p:sp>
      <p:sp>
        <p:nvSpPr>
          <p:cNvPr id="4" name="Slide Number Placeholder 3"/>
          <p:cNvSpPr>
            <a:spLocks noGrp="1"/>
          </p:cNvSpPr>
          <p:nvPr>
            <p:ph type="sldNum" sz="quarter" idx="10"/>
          </p:nvPr>
        </p:nvSpPr>
        <p:spPr/>
        <p:txBody>
          <a:bodyPr/>
          <a:lstStyle/>
          <a:p>
            <a:fld id="{7C5BDD7B-9812-474A-8F05-65827A6D2FCF}" type="slidenum">
              <a:rPr lang="en-CA" smtClean="0"/>
              <a:t>9</a:t>
            </a:fld>
            <a:endParaRPr lang="en-CA"/>
          </a:p>
        </p:txBody>
      </p:sp>
    </p:spTree>
    <p:extLst>
      <p:ext uri="{BB962C8B-B14F-4D97-AF65-F5344CB8AC3E}">
        <p14:creationId xmlns:p14="http://schemas.microsoft.com/office/powerpoint/2010/main" val="152594101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endParaRPr lang="en-CA"/>
          </a:p>
        </p:txBody>
      </p:sp>
      <p:sp>
        <p:nvSpPr>
          <p:cNvPr id="4" name="Footer Placeholder 3"/>
          <p:cNvSpPr>
            <a:spLocks noGrp="1"/>
          </p:cNvSpPr>
          <p:nvPr>
            <p:ph type="ftr" sz="quarter" idx="11"/>
          </p:nvPr>
        </p:nvSpPr>
        <p:spPr/>
        <p:txBody>
          <a:bodyPr/>
          <a:lstStyle/>
          <a:p>
            <a:endParaRPr lang="en-CA"/>
          </a:p>
        </p:txBody>
      </p:sp>
      <p:sp>
        <p:nvSpPr>
          <p:cNvPr id="5" name="Slide Number Placeholder 4"/>
          <p:cNvSpPr>
            <a:spLocks noGrp="1"/>
          </p:cNvSpPr>
          <p:nvPr>
            <p:ph type="sldNum" sz="quarter" idx="12"/>
          </p:nvPr>
        </p:nvSpPr>
        <p:spPr/>
        <p:txBody>
          <a:bodyPr/>
          <a:lstStyle/>
          <a:p>
            <a:fld id="{0955BB49-15D0-4E87-A83B-F5117B35CF11}" type="slidenum">
              <a:rPr lang="en-CA" smtClean="0"/>
              <a:pPr/>
              <a:t>‹#›</a:t>
            </a:fld>
            <a:endParaRPr lang="en-CA"/>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a:xfrm>
            <a:off x="457200" y="1752600"/>
            <a:ext cx="8229600" cy="4297363"/>
          </a:xfrm>
        </p:spPr>
        <p:txBody>
          <a:bodyPr vert="horz"/>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dirty="0"/>
          </a:p>
        </p:txBody>
      </p:sp>
      <p:sp>
        <p:nvSpPr>
          <p:cNvPr id="4" name="Date Placeholder 3"/>
          <p:cNvSpPr>
            <a:spLocks noGrp="1"/>
          </p:cNvSpPr>
          <p:nvPr>
            <p:ph type="dt" sz="half" idx="10"/>
          </p:nvPr>
        </p:nvSpPr>
        <p:spPr/>
        <p:txBody>
          <a:bodyPr/>
          <a:lstStyle>
            <a:lvl1pPr>
              <a:defRPr/>
            </a:lvl1pPr>
          </a:lstStyle>
          <a:p>
            <a:endParaRPr lang="en-CA"/>
          </a:p>
        </p:txBody>
      </p:sp>
      <p:sp>
        <p:nvSpPr>
          <p:cNvPr id="5" name="Footer Placeholder 4"/>
          <p:cNvSpPr>
            <a:spLocks noGrp="1"/>
          </p:cNvSpPr>
          <p:nvPr>
            <p:ph type="ftr" sz="quarter" idx="11"/>
          </p:nvPr>
        </p:nvSpPr>
        <p:spPr/>
        <p:txBody>
          <a:bodyPr/>
          <a:lstStyle>
            <a:lvl1pPr>
              <a:defRPr/>
            </a:lvl1pPr>
          </a:lstStyle>
          <a:p>
            <a:endParaRPr lang="en-CA"/>
          </a:p>
        </p:txBody>
      </p:sp>
      <p:sp>
        <p:nvSpPr>
          <p:cNvPr id="6" name="Slide Number Placeholder 5"/>
          <p:cNvSpPr>
            <a:spLocks noGrp="1"/>
          </p:cNvSpPr>
          <p:nvPr>
            <p:ph type="sldNum" sz="quarter" idx="12"/>
          </p:nvPr>
        </p:nvSpPr>
        <p:spPr/>
        <p:txBody>
          <a:bodyPr/>
          <a:lstStyle>
            <a:lvl1pPr>
              <a:defRPr/>
            </a:lvl1pPr>
          </a:lstStyle>
          <a:p>
            <a:fld id="{8DFAFB70-B557-4D7B-9885-F913BD664137}" type="slidenum">
              <a:rPr lang="en-CA"/>
              <a:pPr/>
              <a:t>‹#›</a:t>
            </a:fld>
            <a:endParaRPr lang="en-CA"/>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Date Placeholder 3"/>
          <p:cNvSpPr>
            <a:spLocks noGrp="1"/>
          </p:cNvSpPr>
          <p:nvPr>
            <p:ph type="dt" sz="half" idx="10"/>
          </p:nvPr>
        </p:nvSpPr>
        <p:spPr/>
        <p:txBody>
          <a:bodyPr/>
          <a:lstStyle>
            <a:lvl1pPr>
              <a:defRPr/>
            </a:lvl1pPr>
          </a:lstStyle>
          <a:p>
            <a:endParaRPr lang="en-CA"/>
          </a:p>
        </p:txBody>
      </p:sp>
      <p:sp>
        <p:nvSpPr>
          <p:cNvPr id="5" name="Footer Placeholder 4"/>
          <p:cNvSpPr>
            <a:spLocks noGrp="1"/>
          </p:cNvSpPr>
          <p:nvPr>
            <p:ph type="ftr" sz="quarter" idx="11"/>
          </p:nvPr>
        </p:nvSpPr>
        <p:spPr/>
        <p:txBody>
          <a:bodyPr/>
          <a:lstStyle>
            <a:lvl1pPr>
              <a:defRPr/>
            </a:lvl1pPr>
          </a:lstStyle>
          <a:p>
            <a:endParaRPr lang="en-CA"/>
          </a:p>
        </p:txBody>
      </p:sp>
      <p:sp>
        <p:nvSpPr>
          <p:cNvPr id="6" name="Slide Number Placeholder 5"/>
          <p:cNvSpPr>
            <a:spLocks noGrp="1"/>
          </p:cNvSpPr>
          <p:nvPr>
            <p:ph type="sldNum" sz="quarter" idx="12"/>
          </p:nvPr>
        </p:nvSpPr>
        <p:spPr/>
        <p:txBody>
          <a:bodyPr/>
          <a:lstStyle>
            <a:lvl1pPr>
              <a:defRPr/>
            </a:lvl1pPr>
          </a:lstStyle>
          <a:p>
            <a:fld id="{B8306A44-7C73-4AA1-9714-8D5564208567}" type="slidenum">
              <a:rPr lang="en-CA"/>
              <a:pPr/>
              <a:t>‹#›</a:t>
            </a:fld>
            <a:endParaRPr lang="en-CA"/>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anchor="t"/>
          <a:lstStyle>
            <a:lvl1pPr algn="l">
              <a:defRPr sz="4000" b="1" cap="all"/>
            </a:lvl1pPr>
          </a:lstStyle>
          <a:p>
            <a:r>
              <a:rPr lang="en-US" smtClean="0"/>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CA"/>
          </a:p>
        </p:txBody>
      </p:sp>
      <p:sp>
        <p:nvSpPr>
          <p:cNvPr id="5" name="Footer Placeholder 4"/>
          <p:cNvSpPr>
            <a:spLocks noGrp="1"/>
          </p:cNvSpPr>
          <p:nvPr>
            <p:ph type="ftr" sz="quarter" idx="11"/>
          </p:nvPr>
        </p:nvSpPr>
        <p:spPr/>
        <p:txBody>
          <a:bodyPr/>
          <a:lstStyle>
            <a:lvl1pPr>
              <a:defRPr/>
            </a:lvl1pPr>
          </a:lstStyle>
          <a:p>
            <a:endParaRPr lang="en-CA"/>
          </a:p>
        </p:txBody>
      </p:sp>
      <p:sp>
        <p:nvSpPr>
          <p:cNvPr id="6" name="Slide Number Placeholder 5"/>
          <p:cNvSpPr>
            <a:spLocks noGrp="1"/>
          </p:cNvSpPr>
          <p:nvPr>
            <p:ph type="sldNum" sz="quarter" idx="12"/>
          </p:nvPr>
        </p:nvSpPr>
        <p:spPr/>
        <p:txBody>
          <a:bodyPr/>
          <a:lstStyle>
            <a:lvl1pPr>
              <a:defRPr/>
            </a:lvl1pPr>
          </a:lstStyle>
          <a:p>
            <a:fld id="{4B590E44-AD6B-4ABB-86F6-7256C4147640}" type="slidenum">
              <a:rPr lang="en-CA"/>
              <a:pPr/>
              <a:t>‹#›</a:t>
            </a:fld>
            <a:endParaRPr lang="en-CA"/>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CA"/>
          </a:p>
        </p:txBody>
      </p:sp>
      <p:sp>
        <p:nvSpPr>
          <p:cNvPr id="3" name="Content Placeholder 2"/>
          <p:cNvSpPr>
            <a:spLocks noGrp="1"/>
          </p:cNvSpPr>
          <p:nvPr>
            <p:ph sz="half" idx="1"/>
          </p:nvPr>
        </p:nvSpPr>
        <p:spPr>
          <a:xfrm>
            <a:off x="457200" y="2590800"/>
            <a:ext cx="4038600" cy="3459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Content Placeholder 3"/>
          <p:cNvSpPr>
            <a:spLocks noGrp="1"/>
          </p:cNvSpPr>
          <p:nvPr>
            <p:ph sz="half" idx="2"/>
          </p:nvPr>
        </p:nvSpPr>
        <p:spPr>
          <a:xfrm>
            <a:off x="4648200" y="2590800"/>
            <a:ext cx="4038600" cy="3459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5" name="Date Placeholder 4"/>
          <p:cNvSpPr>
            <a:spLocks noGrp="1"/>
          </p:cNvSpPr>
          <p:nvPr>
            <p:ph type="dt" sz="half" idx="10"/>
          </p:nvPr>
        </p:nvSpPr>
        <p:spPr/>
        <p:txBody>
          <a:bodyPr/>
          <a:lstStyle>
            <a:lvl1pPr>
              <a:defRPr/>
            </a:lvl1pPr>
          </a:lstStyle>
          <a:p>
            <a:endParaRPr lang="en-CA"/>
          </a:p>
        </p:txBody>
      </p:sp>
      <p:sp>
        <p:nvSpPr>
          <p:cNvPr id="6" name="Footer Placeholder 5"/>
          <p:cNvSpPr>
            <a:spLocks noGrp="1"/>
          </p:cNvSpPr>
          <p:nvPr>
            <p:ph type="ftr" sz="quarter" idx="11"/>
          </p:nvPr>
        </p:nvSpPr>
        <p:spPr/>
        <p:txBody>
          <a:bodyPr/>
          <a:lstStyle>
            <a:lvl1pPr>
              <a:defRPr/>
            </a:lvl1pPr>
          </a:lstStyle>
          <a:p>
            <a:endParaRPr lang="en-CA"/>
          </a:p>
        </p:txBody>
      </p:sp>
      <p:sp>
        <p:nvSpPr>
          <p:cNvPr id="7" name="Slide Number Placeholder 6"/>
          <p:cNvSpPr>
            <a:spLocks noGrp="1"/>
          </p:cNvSpPr>
          <p:nvPr>
            <p:ph type="sldNum" sz="quarter" idx="12"/>
          </p:nvPr>
        </p:nvSpPr>
        <p:spPr/>
        <p:txBody>
          <a:bodyPr/>
          <a:lstStyle>
            <a:lvl1pPr>
              <a:defRPr/>
            </a:lvl1pPr>
          </a:lstStyle>
          <a:p>
            <a:fld id="{5E693C0A-FE4A-4495-A920-AB5C92A874F2}" type="slidenum">
              <a:rPr lang="en-CA"/>
              <a:pPr/>
              <a:t>‹#›</a:t>
            </a:fld>
            <a:endParaRPr lang="en-CA"/>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7" name="Date Placeholder 6"/>
          <p:cNvSpPr>
            <a:spLocks noGrp="1"/>
          </p:cNvSpPr>
          <p:nvPr>
            <p:ph type="dt" sz="half" idx="10"/>
          </p:nvPr>
        </p:nvSpPr>
        <p:spPr/>
        <p:txBody>
          <a:bodyPr/>
          <a:lstStyle>
            <a:lvl1pPr>
              <a:defRPr/>
            </a:lvl1pPr>
          </a:lstStyle>
          <a:p>
            <a:endParaRPr lang="en-CA"/>
          </a:p>
        </p:txBody>
      </p:sp>
      <p:sp>
        <p:nvSpPr>
          <p:cNvPr id="8" name="Footer Placeholder 7"/>
          <p:cNvSpPr>
            <a:spLocks noGrp="1"/>
          </p:cNvSpPr>
          <p:nvPr>
            <p:ph type="ftr" sz="quarter" idx="11"/>
          </p:nvPr>
        </p:nvSpPr>
        <p:spPr/>
        <p:txBody>
          <a:bodyPr/>
          <a:lstStyle>
            <a:lvl1pPr>
              <a:defRPr/>
            </a:lvl1pPr>
          </a:lstStyle>
          <a:p>
            <a:endParaRPr lang="en-CA"/>
          </a:p>
        </p:txBody>
      </p:sp>
      <p:sp>
        <p:nvSpPr>
          <p:cNvPr id="9" name="Slide Number Placeholder 8"/>
          <p:cNvSpPr>
            <a:spLocks noGrp="1"/>
          </p:cNvSpPr>
          <p:nvPr>
            <p:ph type="sldNum" sz="quarter" idx="12"/>
          </p:nvPr>
        </p:nvSpPr>
        <p:spPr/>
        <p:txBody>
          <a:bodyPr/>
          <a:lstStyle>
            <a:lvl1pPr>
              <a:defRPr/>
            </a:lvl1pPr>
          </a:lstStyle>
          <a:p>
            <a:fld id="{B10A5548-DC89-4988-8787-E2A72C1F8608}" type="slidenum">
              <a:rPr lang="en-CA"/>
              <a:pPr/>
              <a:t>‹#›</a:t>
            </a:fld>
            <a:endParaRPr lang="en-CA"/>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a:defRPr/>
            </a:lvl1pPr>
          </a:lstStyle>
          <a:p>
            <a:endParaRPr lang="en-CA"/>
          </a:p>
        </p:txBody>
      </p:sp>
      <p:sp>
        <p:nvSpPr>
          <p:cNvPr id="4" name="Footer Placeholder 3"/>
          <p:cNvSpPr>
            <a:spLocks noGrp="1"/>
          </p:cNvSpPr>
          <p:nvPr>
            <p:ph type="ftr" sz="quarter" idx="11"/>
          </p:nvPr>
        </p:nvSpPr>
        <p:spPr/>
        <p:txBody>
          <a:bodyPr/>
          <a:lstStyle>
            <a:lvl1pPr>
              <a:defRPr/>
            </a:lvl1pPr>
          </a:lstStyle>
          <a:p>
            <a:endParaRPr lang="en-CA"/>
          </a:p>
        </p:txBody>
      </p:sp>
      <p:sp>
        <p:nvSpPr>
          <p:cNvPr id="5" name="Slide Number Placeholder 4"/>
          <p:cNvSpPr>
            <a:spLocks noGrp="1"/>
          </p:cNvSpPr>
          <p:nvPr>
            <p:ph type="sldNum" sz="quarter" idx="12"/>
          </p:nvPr>
        </p:nvSpPr>
        <p:spPr/>
        <p:txBody>
          <a:bodyPr/>
          <a:lstStyle>
            <a:lvl1pPr>
              <a:defRPr/>
            </a:lvl1pPr>
          </a:lstStyle>
          <a:p>
            <a:fld id="{AFCA13CE-83B0-45AF-8E77-D244E340DCC4}" type="slidenum">
              <a:rPr lang="en-CA"/>
              <a:pPr/>
              <a:t>‹#›</a:t>
            </a:fld>
            <a:endParaRPr lang="en-CA"/>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CA"/>
          </a:p>
        </p:txBody>
      </p:sp>
      <p:sp>
        <p:nvSpPr>
          <p:cNvPr id="3" name="Footer Placeholder 2"/>
          <p:cNvSpPr>
            <a:spLocks noGrp="1"/>
          </p:cNvSpPr>
          <p:nvPr>
            <p:ph type="ftr" sz="quarter" idx="11"/>
          </p:nvPr>
        </p:nvSpPr>
        <p:spPr/>
        <p:txBody>
          <a:bodyPr/>
          <a:lstStyle>
            <a:lvl1pPr>
              <a:defRPr/>
            </a:lvl1pPr>
          </a:lstStyle>
          <a:p>
            <a:endParaRPr lang="en-CA"/>
          </a:p>
        </p:txBody>
      </p:sp>
      <p:sp>
        <p:nvSpPr>
          <p:cNvPr id="4" name="Slide Number Placeholder 3"/>
          <p:cNvSpPr>
            <a:spLocks noGrp="1"/>
          </p:cNvSpPr>
          <p:nvPr>
            <p:ph type="sldNum" sz="quarter" idx="12"/>
          </p:nvPr>
        </p:nvSpPr>
        <p:spPr/>
        <p:txBody>
          <a:bodyPr/>
          <a:lstStyle>
            <a:lvl1pPr>
              <a:defRPr/>
            </a:lvl1pPr>
          </a:lstStyle>
          <a:p>
            <a:fld id="{16BCA2F2-D0E2-41D3-86FB-216D8F2C80C4}" type="slidenum">
              <a:rPr lang="en-CA"/>
              <a:pPr/>
              <a:t>‹#›</a:t>
            </a:fld>
            <a:endParaRPr lang="en-CA"/>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anchor="b"/>
          <a:lstStyle>
            <a:lvl1pPr algn="l">
              <a:defRPr sz="2000" b="1"/>
            </a:lvl1pPr>
          </a:lstStyle>
          <a:p>
            <a:r>
              <a:rPr lang="en-US" smtClean="0"/>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CA"/>
          </a:p>
        </p:txBody>
      </p:sp>
      <p:sp>
        <p:nvSpPr>
          <p:cNvPr id="6" name="Footer Placeholder 5"/>
          <p:cNvSpPr>
            <a:spLocks noGrp="1"/>
          </p:cNvSpPr>
          <p:nvPr>
            <p:ph type="ftr" sz="quarter" idx="11"/>
          </p:nvPr>
        </p:nvSpPr>
        <p:spPr/>
        <p:txBody>
          <a:bodyPr/>
          <a:lstStyle>
            <a:lvl1pPr>
              <a:defRPr/>
            </a:lvl1pPr>
          </a:lstStyle>
          <a:p>
            <a:endParaRPr lang="en-CA"/>
          </a:p>
        </p:txBody>
      </p:sp>
      <p:sp>
        <p:nvSpPr>
          <p:cNvPr id="7" name="Slide Number Placeholder 6"/>
          <p:cNvSpPr>
            <a:spLocks noGrp="1"/>
          </p:cNvSpPr>
          <p:nvPr>
            <p:ph type="sldNum" sz="quarter" idx="12"/>
          </p:nvPr>
        </p:nvSpPr>
        <p:spPr/>
        <p:txBody>
          <a:bodyPr/>
          <a:lstStyle>
            <a:lvl1pPr>
              <a:defRPr/>
            </a:lvl1pPr>
          </a:lstStyle>
          <a:p>
            <a:fld id="{FE890AA0-1223-4665-AFFC-0139DCAAF47B}" type="slidenum">
              <a:rPr lang="en-CA"/>
              <a:pPr/>
              <a:t>‹#›</a:t>
            </a:fld>
            <a:endParaRPr lang="en-CA"/>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vl1pPr>
          </a:lstStyle>
          <a:p>
            <a:r>
              <a:rPr lang="en-US" smtClean="0"/>
              <a:t>Click to edit Master title style</a:t>
            </a:r>
            <a:endParaRPr lang="en-CA"/>
          </a:p>
        </p:txBody>
      </p:sp>
      <p:sp>
        <p:nvSpPr>
          <p:cNvPr id="3" name="Picture Placeholder 2"/>
          <p:cNvSpPr>
            <a:spLocks noGrp="1"/>
          </p:cNvSpPr>
          <p:nvPr>
            <p:ph type="pic" idx="1"/>
          </p:nvPr>
        </p:nvSpPr>
        <p:spPr>
          <a:xfrm>
            <a:off x="1792288" y="1676399"/>
            <a:ext cx="5486400" cy="305117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CA"/>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CA"/>
          </a:p>
        </p:txBody>
      </p:sp>
      <p:sp>
        <p:nvSpPr>
          <p:cNvPr id="6" name="Footer Placeholder 5"/>
          <p:cNvSpPr>
            <a:spLocks noGrp="1"/>
          </p:cNvSpPr>
          <p:nvPr>
            <p:ph type="ftr" sz="quarter" idx="11"/>
          </p:nvPr>
        </p:nvSpPr>
        <p:spPr/>
        <p:txBody>
          <a:bodyPr/>
          <a:lstStyle>
            <a:lvl1pPr>
              <a:defRPr/>
            </a:lvl1pPr>
          </a:lstStyle>
          <a:p>
            <a:endParaRPr lang="en-CA"/>
          </a:p>
        </p:txBody>
      </p:sp>
      <p:sp>
        <p:nvSpPr>
          <p:cNvPr id="7" name="Slide Number Placeholder 6"/>
          <p:cNvSpPr>
            <a:spLocks noGrp="1"/>
          </p:cNvSpPr>
          <p:nvPr>
            <p:ph type="sldNum" sz="quarter" idx="12"/>
          </p:nvPr>
        </p:nvSpPr>
        <p:spPr/>
        <p:txBody>
          <a:bodyPr/>
          <a:lstStyle>
            <a:lvl1pPr>
              <a:defRPr/>
            </a:lvl1pPr>
          </a:lstStyle>
          <a:p>
            <a:fld id="{49CA6C93-6223-41E9-801F-71823497A68A}" type="slidenum">
              <a:rPr lang="en-CA"/>
              <a:pPr/>
              <a:t>‹#›</a:t>
            </a:fld>
            <a:endParaRPr lang="en-CA"/>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2.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31" name="Picture 7" descr="SharedServices_PowerPoint_LtBkgd"/>
          <p:cNvPicPr>
            <a:picLocks noChangeAspect="1" noChangeArrowheads="1"/>
          </p:cNvPicPr>
          <p:nvPr/>
        </p:nvPicPr>
        <p:blipFill>
          <a:blip r:embed="rId12" cstate="print"/>
          <a:srcRect/>
          <a:stretch>
            <a:fillRect/>
          </a:stretch>
        </p:blipFill>
        <p:spPr bwMode="auto">
          <a:xfrm>
            <a:off x="0" y="0"/>
            <a:ext cx="9144000" cy="6858000"/>
          </a:xfrm>
          <a:prstGeom prst="rect">
            <a:avLst/>
          </a:prstGeom>
          <a:noFill/>
        </p:spPr>
      </p:pic>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b="0"/>
            </a:lvl1pPr>
          </a:lstStyle>
          <a:p>
            <a:endParaRPr lang="en-CA"/>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b="0"/>
            </a:lvl1pPr>
          </a:lstStyle>
          <a:p>
            <a:endParaRPr lang="en-CA"/>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0"/>
            </a:lvl1pPr>
          </a:lstStyle>
          <a:p>
            <a:fld id="{0955BB49-15D0-4E87-A83B-F5117B35CF11}" type="slidenum">
              <a:rPr lang="en-CA"/>
              <a:pPr/>
              <a:t>‹#›</a:t>
            </a:fld>
            <a:endParaRPr lang="en-CA"/>
          </a:p>
        </p:txBody>
      </p:sp>
      <p:sp>
        <p:nvSpPr>
          <p:cNvPr id="1041" name="Rectangle 17"/>
          <p:cNvSpPr>
            <a:spLocks noGrp="1" noChangeArrowheads="1"/>
          </p:cNvSpPr>
          <p:nvPr>
            <p:ph type="body" idx="1"/>
          </p:nvPr>
        </p:nvSpPr>
        <p:spPr bwMode="auto">
          <a:xfrm>
            <a:off x="457200" y="2590800"/>
            <a:ext cx="8229600" cy="34591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dirty="0" smtClean="0"/>
          </a:p>
        </p:txBody>
      </p:sp>
      <p:pic>
        <p:nvPicPr>
          <p:cNvPr id="2" name="Picture 1"/>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0" y="1702"/>
            <a:ext cx="9144000" cy="1085849"/>
          </a:xfrm>
          <a:prstGeom prst="rect">
            <a:avLst/>
          </a:prstGeom>
        </p:spPr>
      </p:pic>
    </p:spTree>
  </p:cSld>
  <p:clrMap bg1="lt1" tx1="dk1" bg2="lt2" tx2="dk2" accent1="accent1" accent2="accent2" accent3="accent3" accent4="accent4" accent5="accent5" accent6="accent6" hlink="hlink" folHlink="folHlink"/>
  <p:sldLayoutIdLst>
    <p:sldLayoutId id="214748365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Lst>
  <p:txStyles>
    <p:title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Arial" charset="0"/>
          <a:cs typeface="Arial" charset="0"/>
        </a:defRPr>
      </a:lvl2pPr>
      <a:lvl3pPr algn="ctr" rtl="0" eaLnBrk="1" fontAlgn="base" hangingPunct="1">
        <a:spcBef>
          <a:spcPct val="0"/>
        </a:spcBef>
        <a:spcAft>
          <a:spcPct val="0"/>
        </a:spcAft>
        <a:defRPr sz="4400">
          <a:solidFill>
            <a:schemeClr val="tx2"/>
          </a:solidFill>
          <a:latin typeface="Arial" charset="0"/>
          <a:cs typeface="Arial" charset="0"/>
        </a:defRPr>
      </a:lvl3pPr>
      <a:lvl4pPr algn="ctr" rtl="0" eaLnBrk="1" fontAlgn="base" hangingPunct="1">
        <a:spcBef>
          <a:spcPct val="0"/>
        </a:spcBef>
        <a:spcAft>
          <a:spcPct val="0"/>
        </a:spcAft>
        <a:defRPr sz="4400">
          <a:solidFill>
            <a:schemeClr val="tx2"/>
          </a:solidFill>
          <a:latin typeface="Arial" charset="0"/>
          <a:cs typeface="Arial" charset="0"/>
        </a:defRPr>
      </a:lvl4pPr>
      <a:lvl5pPr algn="ctr" rtl="0" eaLnBrk="1" fontAlgn="base" hangingPunct="1">
        <a:spcBef>
          <a:spcPct val="0"/>
        </a:spcBef>
        <a:spcAft>
          <a:spcPct val="0"/>
        </a:spcAft>
        <a:defRPr sz="4400">
          <a:solidFill>
            <a:schemeClr val="tx2"/>
          </a:solidFill>
          <a:latin typeface="Arial" charset="0"/>
          <a:cs typeface="Arial" charset="0"/>
        </a:defRPr>
      </a:lvl5pPr>
      <a:lvl6pPr marL="457200" algn="ctr" rtl="0" eaLnBrk="1" fontAlgn="base" hangingPunct="1">
        <a:spcBef>
          <a:spcPct val="0"/>
        </a:spcBef>
        <a:spcAft>
          <a:spcPct val="0"/>
        </a:spcAft>
        <a:defRPr sz="4400">
          <a:solidFill>
            <a:schemeClr val="tx2"/>
          </a:solidFill>
          <a:latin typeface="Arial" charset="0"/>
          <a:cs typeface="Arial" charset="0"/>
        </a:defRPr>
      </a:lvl6pPr>
      <a:lvl7pPr marL="914400" algn="ctr" rtl="0" eaLnBrk="1" fontAlgn="base" hangingPunct="1">
        <a:spcBef>
          <a:spcPct val="0"/>
        </a:spcBef>
        <a:spcAft>
          <a:spcPct val="0"/>
        </a:spcAft>
        <a:defRPr sz="4400">
          <a:solidFill>
            <a:schemeClr val="tx2"/>
          </a:solidFill>
          <a:latin typeface="Arial" charset="0"/>
          <a:cs typeface="Arial" charset="0"/>
        </a:defRPr>
      </a:lvl7pPr>
      <a:lvl8pPr marL="1371600" algn="ctr" rtl="0" eaLnBrk="1" fontAlgn="base" hangingPunct="1">
        <a:spcBef>
          <a:spcPct val="0"/>
        </a:spcBef>
        <a:spcAft>
          <a:spcPct val="0"/>
        </a:spcAft>
        <a:defRPr sz="4400">
          <a:solidFill>
            <a:schemeClr val="tx2"/>
          </a:solidFill>
          <a:latin typeface="Arial" charset="0"/>
          <a:cs typeface="Arial" charset="0"/>
        </a:defRPr>
      </a:lvl8pPr>
      <a:lvl9pPr marL="1828800" algn="ctr" rtl="0" eaLnBrk="1" fontAlgn="base" hangingPunct="1">
        <a:spcBef>
          <a:spcPct val="0"/>
        </a:spcBef>
        <a:spcAft>
          <a:spcPct val="0"/>
        </a:spcAft>
        <a:defRPr sz="4400">
          <a:solidFill>
            <a:schemeClr val="tx2"/>
          </a:solidFill>
          <a:latin typeface="Arial" charset="0"/>
          <a:cs typeface="Arial" charset="0"/>
        </a:defRPr>
      </a:lvl9pPr>
    </p:titleStyle>
    <p:bodyStyle>
      <a:lvl1pPr marL="342900" indent="-342900" algn="l" rtl="0" eaLnBrk="1" fontAlgn="base" hangingPunct="1">
        <a:spcBef>
          <a:spcPct val="20000"/>
        </a:spcBef>
        <a:spcAft>
          <a:spcPct val="0"/>
        </a:spcAft>
        <a:buChar char="•"/>
        <a:defRPr sz="2400">
          <a:solidFill>
            <a:srgbClr val="003062"/>
          </a:solidFill>
          <a:latin typeface="+mn-lt"/>
          <a:ea typeface="+mn-ea"/>
          <a:cs typeface="+mn-cs"/>
        </a:defRPr>
      </a:lvl1pPr>
      <a:lvl2pPr marL="742950" indent="-285750" algn="l" rtl="0" eaLnBrk="1" fontAlgn="base" hangingPunct="1">
        <a:spcBef>
          <a:spcPct val="20000"/>
        </a:spcBef>
        <a:spcAft>
          <a:spcPct val="0"/>
        </a:spcAft>
        <a:buChar char="–"/>
        <a:defRPr sz="2200">
          <a:solidFill>
            <a:srgbClr val="003062"/>
          </a:solidFill>
          <a:latin typeface="+mn-lt"/>
          <a:cs typeface="+mn-cs"/>
        </a:defRPr>
      </a:lvl2pPr>
      <a:lvl3pPr marL="1143000" indent="-228600" algn="l" rtl="0" eaLnBrk="1" fontAlgn="base" hangingPunct="1">
        <a:spcBef>
          <a:spcPct val="20000"/>
        </a:spcBef>
        <a:spcAft>
          <a:spcPct val="0"/>
        </a:spcAft>
        <a:buChar char="•"/>
        <a:defRPr sz="2200">
          <a:solidFill>
            <a:srgbClr val="003062"/>
          </a:solidFill>
          <a:latin typeface="+mn-lt"/>
          <a:cs typeface="+mn-cs"/>
        </a:defRPr>
      </a:lvl3pPr>
      <a:lvl4pPr marL="1600200" indent="-228600" algn="l" rtl="0" eaLnBrk="1" fontAlgn="base" hangingPunct="1">
        <a:spcBef>
          <a:spcPct val="20000"/>
        </a:spcBef>
        <a:spcAft>
          <a:spcPct val="0"/>
        </a:spcAft>
        <a:buChar char="–"/>
        <a:defRPr sz="2000">
          <a:solidFill>
            <a:srgbClr val="003062"/>
          </a:solidFill>
          <a:latin typeface="+mn-lt"/>
          <a:cs typeface="+mn-cs"/>
        </a:defRPr>
      </a:lvl4pPr>
      <a:lvl5pPr marL="2057400" indent="-228600" algn="l" rtl="0" eaLnBrk="1" fontAlgn="base" hangingPunct="1">
        <a:spcBef>
          <a:spcPct val="20000"/>
        </a:spcBef>
        <a:spcAft>
          <a:spcPct val="0"/>
        </a:spcAft>
        <a:buChar char="»"/>
        <a:defRPr sz="2000">
          <a:solidFill>
            <a:srgbClr val="003062"/>
          </a:solidFill>
          <a:latin typeface="+mn-lt"/>
          <a:cs typeface="+mn-cs"/>
        </a:defRPr>
      </a:lvl5pPr>
      <a:lvl6pPr marL="2514600" indent="-228600" algn="l" rtl="0" eaLnBrk="1" fontAlgn="base" hangingPunct="1">
        <a:spcBef>
          <a:spcPct val="20000"/>
        </a:spcBef>
        <a:spcAft>
          <a:spcPct val="0"/>
        </a:spcAft>
        <a:buChar char="»"/>
        <a:defRPr sz="2000">
          <a:solidFill>
            <a:srgbClr val="003062"/>
          </a:solidFill>
          <a:latin typeface="+mn-lt"/>
          <a:cs typeface="+mn-cs"/>
        </a:defRPr>
      </a:lvl6pPr>
      <a:lvl7pPr marL="2971800" indent="-228600" algn="l" rtl="0" eaLnBrk="1" fontAlgn="base" hangingPunct="1">
        <a:spcBef>
          <a:spcPct val="20000"/>
        </a:spcBef>
        <a:spcAft>
          <a:spcPct val="0"/>
        </a:spcAft>
        <a:buChar char="»"/>
        <a:defRPr sz="2000">
          <a:solidFill>
            <a:srgbClr val="003062"/>
          </a:solidFill>
          <a:latin typeface="+mn-lt"/>
          <a:cs typeface="+mn-cs"/>
        </a:defRPr>
      </a:lvl7pPr>
      <a:lvl8pPr marL="3429000" indent="-228600" algn="l" rtl="0" eaLnBrk="1" fontAlgn="base" hangingPunct="1">
        <a:spcBef>
          <a:spcPct val="20000"/>
        </a:spcBef>
        <a:spcAft>
          <a:spcPct val="0"/>
        </a:spcAft>
        <a:buChar char="»"/>
        <a:defRPr sz="2000">
          <a:solidFill>
            <a:srgbClr val="003062"/>
          </a:solidFill>
          <a:latin typeface="+mn-lt"/>
          <a:cs typeface="+mn-cs"/>
        </a:defRPr>
      </a:lvl8pPr>
      <a:lvl9pPr marL="3886200" indent="-228600" algn="l" rtl="0" eaLnBrk="1" fontAlgn="base" hangingPunct="1">
        <a:spcBef>
          <a:spcPct val="20000"/>
        </a:spcBef>
        <a:spcAft>
          <a:spcPct val="0"/>
        </a:spcAft>
        <a:buChar char="»"/>
        <a:defRPr sz="2000">
          <a:solidFill>
            <a:srgbClr val="003062"/>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3.xml"/><Relationship Id="rId1" Type="http://schemas.openxmlformats.org/officeDocument/2006/relationships/slideLayout" Target="../slideLayouts/slideLayout5.xml"/><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4.xml"/><Relationship Id="rId1" Type="http://schemas.openxmlformats.org/officeDocument/2006/relationships/slideLayout" Target="../slideLayouts/slideLayout5.xml"/><Relationship Id="rId4" Type="http://schemas.openxmlformats.org/officeDocument/2006/relationships/image" Target="../media/image10.PNG"/></Relationships>
</file>

<file path=ppt/slides/_rels/slide15.xml.rels><?xml version="1.0" encoding="UTF-8" standalone="yes"?>
<Relationships xmlns="http://schemas.openxmlformats.org/package/2006/relationships"><Relationship Id="rId3" Type="http://schemas.openxmlformats.org/officeDocument/2006/relationships/hyperlink" Target="https://arcmaps.gov.bc.ca/ess/sv/mapview/" TargetMode="External"/><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3" Type="http://schemas.openxmlformats.org/officeDocument/2006/relationships/hyperlink" Target="https://data.gov.bc.ca/" TargetMode="External"/><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10.xml"/><Relationship Id="rId4" Type="http://schemas.openxmlformats.org/officeDocument/2006/relationships/image" Target="../media/image12.png"/></Relationships>
</file>

<file path=ppt/slides/_rels/slide1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10.xml"/><Relationship Id="rId6" Type="http://schemas.openxmlformats.org/officeDocument/2006/relationships/image" Target="../media/image13.png"/><Relationship Id="rId5" Type="http://schemas.openxmlformats.org/officeDocument/2006/relationships/image" Target="../media/image10.PNG"/><Relationship Id="rId4" Type="http://schemas.openxmlformats.org/officeDocument/2006/relationships/image" Target="../media/image12.png"/></Relationships>
</file>

<file path=ppt/slides/_rels/slide1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9.xml"/><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0.xml"/></Relationships>
</file>

<file path=ppt/slides/_rels/slide2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6.xml"/><Relationship Id="rId1" Type="http://schemas.openxmlformats.org/officeDocument/2006/relationships/slideLayout" Target="../slideLayouts/slideLayout7.xml"/><Relationship Id="rId4" Type="http://schemas.microsoft.com/office/2007/relationships/hdphoto" Target="../media/hdphoto1.wdp"/></Relationships>
</file>

<file path=ppt/slides/_rels/slide27.xml.rels><?xml version="1.0" encoding="UTF-8" standalone="yes"?>
<Relationships xmlns="http://schemas.openxmlformats.org/package/2006/relationships"><Relationship Id="rId3" Type="http://schemas.openxmlformats.org/officeDocument/2006/relationships/hyperlink" Target="https://www2.gov.bc.ca/assets/gov/farming-natural-resources-and-industry/forestry/stewardship/forest-analysis-inventory/data-management/mpb_changes_to_veg_2015.pdf" TargetMode="External"/><Relationship Id="rId2" Type="http://schemas.openxmlformats.org/officeDocument/2006/relationships/notesSlide" Target="../notesSlides/notesSlide27.xml"/><Relationship Id="rId1" Type="http://schemas.openxmlformats.org/officeDocument/2006/relationships/slideLayout" Target="../slideLayouts/slideLayout10.xml"/><Relationship Id="rId4" Type="http://schemas.openxmlformats.org/officeDocument/2006/relationships/hyperlink" Target="https://www2.gov.bc.ca/assets/gov/farming-natural-resources-and-industry/forestry/stewardship/forest-analysis-inventory/forest-cover-inventories/photo-interpretation/standards/vrims_personal_geodatabase_structure_and_use_v20.pdf" TargetMode="External"/></Relationships>
</file>

<file path=ppt/slides/_rels/slide28.xml.rels><?xml version="1.0" encoding="UTF-8" standalone="yes"?>
<Relationships xmlns="http://schemas.openxmlformats.org/package/2006/relationships"><Relationship Id="rId3" Type="http://schemas.openxmlformats.org/officeDocument/2006/relationships/hyperlink" Target="https://data.gov.bc.ca/" TargetMode="External"/><Relationship Id="rId2" Type="http://schemas.openxmlformats.org/officeDocument/2006/relationships/notesSlide" Target="../notesSlides/notesSlide28.xml"/><Relationship Id="rId1" Type="http://schemas.openxmlformats.org/officeDocument/2006/relationships/slideLayout" Target="../slideLayouts/slideLayout10.xml"/><Relationship Id="rId4" Type="http://schemas.openxmlformats.org/officeDocument/2006/relationships/hyperlink" Target="https://catalogue.data.gov.bc.ca/dataset/vri-forest-vegetation-composite-polygons-and-rank-1-layer" TargetMode="External"/></Relationships>
</file>

<file path=ppt/slides/_rels/slide29.xml.rels><?xml version="1.0" encoding="UTF-8" standalone="yes"?>
<Relationships xmlns="http://schemas.openxmlformats.org/package/2006/relationships"><Relationship Id="rId3" Type="http://schemas.openxmlformats.org/officeDocument/2006/relationships/hyperlink" Target="https://catalogue.data.gov.bc.ca/dataset/vri-forest-vegetation-composite-polygons-and-dead-layer" TargetMode="External"/><Relationship Id="rId2" Type="http://schemas.openxmlformats.org/officeDocument/2006/relationships/notesSlide" Target="../notesSlides/notesSlide29.xml"/><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0.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0.xml"/></Relationships>
</file>

<file path=ppt/slides/_rels/slide4.xml.rels><?xml version="1.0" encoding="UTF-8" standalone="yes"?>
<Relationships xmlns="http://schemas.openxmlformats.org/package/2006/relationships"><Relationship Id="rId3" Type="http://schemas.openxmlformats.org/officeDocument/2006/relationships/hyperlink" Target="https://www.for.gov.bc.ca/hfd/library/documents/bib106995.pdf" TargetMode="External"/><Relationship Id="rId2" Type="http://schemas.openxmlformats.org/officeDocument/2006/relationships/notesSlide" Target="../notesSlides/notesSlide4.xml"/><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7.xml"/><Relationship Id="rId1" Type="http://schemas.openxmlformats.org/officeDocument/2006/relationships/slideLayout" Target="../slideLayouts/slideLayout6.xml"/><Relationship Id="rId4" Type="http://schemas.openxmlformats.org/officeDocument/2006/relationships/image" Target="../media/image5.jpeg"/></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7" name="Text Box 9"/>
          <p:cNvSpPr txBox="1">
            <a:spLocks noChangeArrowheads="1"/>
          </p:cNvSpPr>
          <p:nvPr/>
        </p:nvSpPr>
        <p:spPr bwMode="auto">
          <a:xfrm>
            <a:off x="2411760" y="2362200"/>
            <a:ext cx="4267200" cy="457200"/>
          </a:xfrm>
          <a:prstGeom prst="rect">
            <a:avLst/>
          </a:prstGeom>
          <a:noFill/>
          <a:ln w="9525">
            <a:noFill/>
            <a:miter lim="800000"/>
            <a:headEnd/>
            <a:tailEnd/>
          </a:ln>
          <a:effectLst/>
        </p:spPr>
        <p:txBody>
          <a:bodyPr>
            <a:spAutoFit/>
          </a:bodyPr>
          <a:lstStyle/>
          <a:p>
            <a:pPr>
              <a:spcBef>
                <a:spcPct val="50000"/>
              </a:spcBef>
            </a:pPr>
            <a:r>
              <a:rPr lang="en-CA" dirty="0" smtClean="0">
                <a:solidFill>
                  <a:srgbClr val="0A2972"/>
                </a:solidFill>
              </a:rPr>
              <a:t>BC Spatial Forest Inventory</a:t>
            </a:r>
            <a:endParaRPr lang="en-CA" dirty="0">
              <a:solidFill>
                <a:srgbClr val="0A2972"/>
              </a:solidFill>
            </a:endParaRPr>
          </a:p>
        </p:txBody>
      </p:sp>
      <p:sp>
        <p:nvSpPr>
          <p:cNvPr id="2058" name="Text Box 10"/>
          <p:cNvSpPr txBox="1">
            <a:spLocks noChangeArrowheads="1"/>
          </p:cNvSpPr>
          <p:nvPr/>
        </p:nvSpPr>
        <p:spPr bwMode="auto">
          <a:xfrm>
            <a:off x="2067272" y="3824288"/>
            <a:ext cx="4953000" cy="646331"/>
          </a:xfrm>
          <a:prstGeom prst="rect">
            <a:avLst/>
          </a:prstGeom>
          <a:noFill/>
          <a:ln w="9525">
            <a:noFill/>
            <a:miter lim="800000"/>
            <a:headEnd/>
            <a:tailEnd/>
          </a:ln>
          <a:effectLst/>
        </p:spPr>
        <p:txBody>
          <a:bodyPr>
            <a:spAutoFit/>
          </a:bodyPr>
          <a:lstStyle/>
          <a:p>
            <a:pPr>
              <a:spcBef>
                <a:spcPct val="50000"/>
              </a:spcBef>
            </a:pPr>
            <a:r>
              <a:rPr lang="en-CA" sz="1800" b="0" dirty="0" smtClean="0">
                <a:solidFill>
                  <a:srgbClr val="0A2972"/>
                </a:solidFill>
              </a:rPr>
              <a:t>Creation and Available Data,</a:t>
            </a:r>
            <a:br>
              <a:rPr lang="en-CA" sz="1800" b="0" dirty="0" smtClean="0">
                <a:solidFill>
                  <a:srgbClr val="0A2972"/>
                </a:solidFill>
              </a:rPr>
            </a:br>
            <a:r>
              <a:rPr lang="en-CA" sz="1800" b="0" dirty="0" smtClean="0">
                <a:solidFill>
                  <a:srgbClr val="0A2972"/>
                </a:solidFill>
              </a:rPr>
              <a:t> Focusing on </a:t>
            </a:r>
            <a:r>
              <a:rPr lang="en-CA" sz="1800" b="0" dirty="0">
                <a:solidFill>
                  <a:srgbClr val="0A2972"/>
                </a:solidFill>
              </a:rPr>
              <a:t>D</a:t>
            </a:r>
            <a:r>
              <a:rPr lang="en-CA" sz="1800" b="0" dirty="0" smtClean="0">
                <a:solidFill>
                  <a:srgbClr val="0A2972"/>
                </a:solidFill>
              </a:rPr>
              <a:t>ead Stands</a:t>
            </a:r>
            <a:endParaRPr lang="en-CA" sz="1800" b="0" dirty="0">
              <a:solidFill>
                <a:srgbClr val="0A2972"/>
              </a:solidFill>
            </a:endParaRPr>
          </a:p>
        </p:txBody>
      </p:sp>
      <p:sp>
        <p:nvSpPr>
          <p:cNvPr id="2" name="TextBox 1"/>
          <p:cNvSpPr txBox="1"/>
          <p:nvPr/>
        </p:nvSpPr>
        <p:spPr>
          <a:xfrm>
            <a:off x="5508104" y="5805264"/>
            <a:ext cx="3398430" cy="824841"/>
          </a:xfrm>
          <a:prstGeom prst="rect">
            <a:avLst/>
          </a:prstGeom>
          <a:noFill/>
        </p:spPr>
        <p:txBody>
          <a:bodyPr wrap="none" rtlCol="0">
            <a:spAutoFit/>
          </a:bodyPr>
          <a:lstStyle/>
          <a:p>
            <a:pPr algn="r"/>
            <a:r>
              <a:rPr lang="en-CA" sz="1400" dirty="0" smtClean="0"/>
              <a:t>Matt Makar, RPF</a:t>
            </a:r>
          </a:p>
          <a:p>
            <a:pPr algn="r"/>
            <a:r>
              <a:rPr lang="en-CA" sz="1400" dirty="0" smtClean="0"/>
              <a:t>A/Team Lead, Inventory Operations</a:t>
            </a:r>
          </a:p>
          <a:p>
            <a:pPr algn="r"/>
            <a:r>
              <a:rPr lang="en-CA" sz="1400" dirty="0" smtClean="0"/>
              <a:t>Forest Analysis and Inventory Branch</a:t>
            </a:r>
            <a:endParaRPr lang="en-CA" sz="1400" dirty="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a:xfrm>
            <a:off x="457200" y="1437290"/>
            <a:ext cx="8229600" cy="4297363"/>
          </a:xfrm>
        </p:spPr>
        <p:txBody>
          <a:bodyPr/>
          <a:lstStyle/>
          <a:p>
            <a:pPr marL="457200" indent="-457200">
              <a:buFont typeface="+mj-lt"/>
              <a:buAutoNum type="arabicPeriod" startAt="4"/>
            </a:pPr>
            <a:r>
              <a:rPr lang="en-CA" dirty="0" smtClean="0"/>
              <a:t>Attribution</a:t>
            </a:r>
          </a:p>
          <a:p>
            <a:pPr marL="857250" lvl="1" indent="-457200"/>
            <a:r>
              <a:rPr lang="en-CA" dirty="0" smtClean="0"/>
              <a:t>Using the </a:t>
            </a:r>
            <a:r>
              <a:rPr lang="en-CA" dirty="0"/>
              <a:t>c</a:t>
            </a:r>
            <a:r>
              <a:rPr lang="en-CA" dirty="0" smtClean="0"/>
              <a:t>alibration points as reference, and the local knowledge they gained in the field, interpreters </a:t>
            </a:r>
            <a:r>
              <a:rPr lang="en-CA" u="sng" dirty="0" smtClean="0"/>
              <a:t>estimate</a:t>
            </a:r>
            <a:r>
              <a:rPr lang="en-CA" dirty="0" smtClean="0"/>
              <a:t> attributes</a:t>
            </a:r>
          </a:p>
          <a:p>
            <a:pPr marL="857250" lvl="1" indent="-457200"/>
            <a:r>
              <a:rPr lang="en-CA" dirty="0" smtClean="0"/>
              <a:t>Key characteristics interpreters look for when attributing a stand include:</a:t>
            </a:r>
          </a:p>
          <a:p>
            <a:pPr marL="1257300" lvl="2" indent="-457200"/>
            <a:r>
              <a:rPr lang="en-CA" dirty="0" smtClean="0"/>
              <a:t>Tree size and shape</a:t>
            </a:r>
          </a:p>
          <a:p>
            <a:pPr marL="1257300" lvl="2" indent="-457200"/>
            <a:r>
              <a:rPr lang="en-CA" dirty="0" smtClean="0"/>
              <a:t>Tone and colour</a:t>
            </a:r>
          </a:p>
          <a:p>
            <a:pPr marL="1257300" lvl="2" indent="-457200"/>
            <a:r>
              <a:rPr lang="en-CA" dirty="0" smtClean="0"/>
              <a:t>Texture</a:t>
            </a:r>
          </a:p>
          <a:p>
            <a:pPr marL="1257300" lvl="2" indent="-457200"/>
            <a:r>
              <a:rPr lang="en-CA" dirty="0" smtClean="0"/>
              <a:t>Pattern</a:t>
            </a:r>
          </a:p>
          <a:p>
            <a:pPr marL="1257300" lvl="2" indent="-457200"/>
            <a:r>
              <a:rPr lang="en-CA" dirty="0" smtClean="0"/>
              <a:t>Shadows or profiles</a:t>
            </a:r>
          </a:p>
          <a:p>
            <a:pPr marL="1257300" lvl="2" indent="-457200"/>
            <a:r>
              <a:rPr lang="en-CA" dirty="0" smtClean="0"/>
              <a:t>Location and association</a:t>
            </a:r>
          </a:p>
          <a:p>
            <a:pPr marL="857250" lvl="1" indent="-457200"/>
            <a:endParaRPr lang="en-CA" dirty="0"/>
          </a:p>
        </p:txBody>
      </p:sp>
    </p:spTree>
    <p:extLst>
      <p:ext uri="{BB962C8B-B14F-4D97-AF65-F5344CB8AC3E}">
        <p14:creationId xmlns:p14="http://schemas.microsoft.com/office/powerpoint/2010/main" val="3176060598"/>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3336358" y="3208008"/>
            <a:ext cx="379412" cy="2506803"/>
            <a:chOff x="4459288" y="1327147"/>
            <a:chExt cx="379412" cy="3176368"/>
          </a:xfrm>
        </p:grpSpPr>
        <p:sp>
          <p:nvSpPr>
            <p:cNvPr id="893" name="Freeform 648"/>
            <p:cNvSpPr>
              <a:spLocks/>
            </p:cNvSpPr>
            <p:nvPr/>
          </p:nvSpPr>
          <p:spPr bwMode="auto">
            <a:xfrm>
              <a:off x="4571612" y="1327147"/>
              <a:ext cx="154794" cy="3176368"/>
            </a:xfrm>
            <a:custGeom>
              <a:avLst/>
              <a:gdLst>
                <a:gd name="T0" fmla="*/ 261 w 516"/>
                <a:gd name="T1" fmla="*/ 263 h 2606"/>
                <a:gd name="T2" fmla="*/ 274 w 516"/>
                <a:gd name="T3" fmla="*/ 500 h 2606"/>
                <a:gd name="T4" fmla="*/ 278 w 516"/>
                <a:gd name="T5" fmla="*/ 660 h 2606"/>
                <a:gd name="T6" fmla="*/ 274 w 516"/>
                <a:gd name="T7" fmla="*/ 708 h 2606"/>
                <a:gd name="T8" fmla="*/ 271 w 516"/>
                <a:gd name="T9" fmla="*/ 759 h 2606"/>
                <a:gd name="T10" fmla="*/ 275 w 516"/>
                <a:gd name="T11" fmla="*/ 911 h 2606"/>
                <a:gd name="T12" fmla="*/ 285 w 516"/>
                <a:gd name="T13" fmla="*/ 1073 h 2606"/>
                <a:gd name="T14" fmla="*/ 281 w 516"/>
                <a:gd name="T15" fmla="*/ 1290 h 2606"/>
                <a:gd name="T16" fmla="*/ 288 w 516"/>
                <a:gd name="T17" fmla="*/ 1542 h 2606"/>
                <a:gd name="T18" fmla="*/ 293 w 516"/>
                <a:gd name="T19" fmla="*/ 1858 h 2606"/>
                <a:gd name="T20" fmla="*/ 313 w 516"/>
                <a:gd name="T21" fmla="*/ 2059 h 2606"/>
                <a:gd name="T22" fmla="*/ 311 w 516"/>
                <a:gd name="T23" fmla="*/ 2258 h 2606"/>
                <a:gd name="T24" fmla="*/ 320 w 516"/>
                <a:gd name="T25" fmla="*/ 2432 h 2606"/>
                <a:gd name="T26" fmla="*/ 370 w 516"/>
                <a:gd name="T27" fmla="*/ 2472 h 2606"/>
                <a:gd name="T28" fmla="*/ 417 w 516"/>
                <a:gd name="T29" fmla="*/ 2496 h 2606"/>
                <a:gd name="T30" fmla="*/ 460 w 516"/>
                <a:gd name="T31" fmla="*/ 2511 h 2606"/>
                <a:gd name="T32" fmla="*/ 504 w 516"/>
                <a:gd name="T33" fmla="*/ 2522 h 2606"/>
                <a:gd name="T34" fmla="*/ 499 w 516"/>
                <a:gd name="T35" fmla="*/ 2535 h 2606"/>
                <a:gd name="T36" fmla="*/ 474 w 516"/>
                <a:gd name="T37" fmla="*/ 2546 h 2606"/>
                <a:gd name="T38" fmla="*/ 455 w 516"/>
                <a:gd name="T39" fmla="*/ 2555 h 2606"/>
                <a:gd name="T40" fmla="*/ 422 w 516"/>
                <a:gd name="T41" fmla="*/ 2563 h 2606"/>
                <a:gd name="T42" fmla="*/ 383 w 516"/>
                <a:gd name="T43" fmla="*/ 2584 h 2606"/>
                <a:gd name="T44" fmla="*/ 338 w 516"/>
                <a:gd name="T45" fmla="*/ 2603 h 2606"/>
                <a:gd name="T46" fmla="*/ 285 w 516"/>
                <a:gd name="T47" fmla="*/ 2594 h 2606"/>
                <a:gd name="T48" fmla="*/ 235 w 516"/>
                <a:gd name="T49" fmla="*/ 2602 h 2606"/>
                <a:gd name="T50" fmla="*/ 189 w 516"/>
                <a:gd name="T51" fmla="*/ 2606 h 2606"/>
                <a:gd name="T52" fmla="*/ 126 w 516"/>
                <a:gd name="T53" fmla="*/ 2574 h 2606"/>
                <a:gd name="T54" fmla="*/ 42 w 516"/>
                <a:gd name="T55" fmla="*/ 2537 h 2606"/>
                <a:gd name="T56" fmla="*/ 27 w 516"/>
                <a:gd name="T57" fmla="*/ 2513 h 2606"/>
                <a:gd name="T58" fmla="*/ 80 w 516"/>
                <a:gd name="T59" fmla="*/ 2491 h 2606"/>
                <a:gd name="T60" fmla="*/ 132 w 516"/>
                <a:gd name="T61" fmla="*/ 2488 h 2606"/>
                <a:gd name="T62" fmla="*/ 172 w 516"/>
                <a:gd name="T63" fmla="*/ 2481 h 2606"/>
                <a:gd name="T64" fmla="*/ 195 w 516"/>
                <a:gd name="T65" fmla="*/ 2384 h 2606"/>
                <a:gd name="T66" fmla="*/ 201 w 516"/>
                <a:gd name="T67" fmla="*/ 2168 h 2606"/>
                <a:gd name="T68" fmla="*/ 200 w 516"/>
                <a:gd name="T69" fmla="*/ 1936 h 2606"/>
                <a:gd name="T70" fmla="*/ 215 w 516"/>
                <a:gd name="T71" fmla="*/ 1731 h 2606"/>
                <a:gd name="T72" fmla="*/ 216 w 516"/>
                <a:gd name="T73" fmla="*/ 1580 h 2606"/>
                <a:gd name="T74" fmla="*/ 214 w 516"/>
                <a:gd name="T75" fmla="*/ 1495 h 2606"/>
                <a:gd name="T76" fmla="*/ 215 w 516"/>
                <a:gd name="T77" fmla="*/ 1306 h 2606"/>
                <a:gd name="T78" fmla="*/ 222 w 516"/>
                <a:gd name="T79" fmla="*/ 1161 h 2606"/>
                <a:gd name="T80" fmla="*/ 227 w 516"/>
                <a:gd name="T81" fmla="*/ 1089 h 2606"/>
                <a:gd name="T82" fmla="*/ 231 w 516"/>
                <a:gd name="T83" fmla="*/ 1020 h 2606"/>
                <a:gd name="T84" fmla="*/ 225 w 516"/>
                <a:gd name="T85" fmla="*/ 958 h 2606"/>
                <a:gd name="T86" fmla="*/ 227 w 516"/>
                <a:gd name="T87" fmla="*/ 906 h 2606"/>
                <a:gd name="T88" fmla="*/ 230 w 516"/>
                <a:gd name="T89" fmla="*/ 834 h 2606"/>
                <a:gd name="T90" fmla="*/ 240 w 516"/>
                <a:gd name="T91" fmla="*/ 696 h 2606"/>
                <a:gd name="T92" fmla="*/ 235 w 516"/>
                <a:gd name="T93" fmla="*/ 601 h 2606"/>
                <a:gd name="T94" fmla="*/ 247 w 516"/>
                <a:gd name="T95" fmla="*/ 431 h 2606"/>
                <a:gd name="T96" fmla="*/ 246 w 516"/>
                <a:gd name="T97" fmla="*/ 311 h 2606"/>
                <a:gd name="T98" fmla="*/ 239 w 516"/>
                <a:gd name="T99" fmla="*/ 261 h 2606"/>
                <a:gd name="T100" fmla="*/ 237 w 516"/>
                <a:gd name="T101" fmla="*/ 186 h 2606"/>
                <a:gd name="T102" fmla="*/ 230 w 516"/>
                <a:gd name="T103" fmla="*/ 89 h 2606"/>
                <a:gd name="T104" fmla="*/ 210 w 516"/>
                <a:gd name="T105" fmla="*/ 83 h 2606"/>
                <a:gd name="T106" fmla="*/ 201 w 516"/>
                <a:gd name="T107" fmla="*/ 79 h 2606"/>
                <a:gd name="T108" fmla="*/ 214 w 516"/>
                <a:gd name="T109" fmla="*/ 66 h 2606"/>
                <a:gd name="T110" fmla="*/ 240 w 516"/>
                <a:gd name="T111" fmla="*/ 31 h 2606"/>
                <a:gd name="T112" fmla="*/ 247 w 516"/>
                <a:gd name="T113" fmla="*/ 19 h 2606"/>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5523 w 10000"/>
                <a:gd name="connsiteY95" fmla="*/ 9954 h 10000"/>
                <a:gd name="connsiteX96" fmla="*/ 5252 w 10000"/>
                <a:gd name="connsiteY96" fmla="*/ 9954 h 10000"/>
                <a:gd name="connsiteX97" fmla="*/ 5000 w 10000"/>
                <a:gd name="connsiteY97" fmla="*/ 9962 h 10000"/>
                <a:gd name="connsiteX98" fmla="*/ 4767 w 10000"/>
                <a:gd name="connsiteY98" fmla="*/ 9973 h 10000"/>
                <a:gd name="connsiteX99" fmla="*/ 4554 w 10000"/>
                <a:gd name="connsiteY99" fmla="*/ 9985 h 10000"/>
                <a:gd name="connsiteX100" fmla="*/ 4322 w 10000"/>
                <a:gd name="connsiteY100" fmla="*/ 9988 h 10000"/>
                <a:gd name="connsiteX101" fmla="*/ 4109 w 10000"/>
                <a:gd name="connsiteY101" fmla="*/ 10000 h 10000"/>
                <a:gd name="connsiteX102" fmla="*/ 3663 w 10000"/>
                <a:gd name="connsiteY102" fmla="*/ 10000 h 10000"/>
                <a:gd name="connsiteX103" fmla="*/ 3430 w 10000"/>
                <a:gd name="connsiteY103" fmla="*/ 9988 h 10000"/>
                <a:gd name="connsiteX104" fmla="*/ 3236 w 10000"/>
                <a:gd name="connsiteY104" fmla="*/ 9973 h 10000"/>
                <a:gd name="connsiteX105" fmla="*/ 2849 w 10000"/>
                <a:gd name="connsiteY105" fmla="*/ 9919 h 10000"/>
                <a:gd name="connsiteX106" fmla="*/ 2442 w 10000"/>
                <a:gd name="connsiteY106" fmla="*/ 9877 h 10000"/>
                <a:gd name="connsiteX107" fmla="*/ 2074 w 10000"/>
                <a:gd name="connsiteY107" fmla="*/ 9835 h 10000"/>
                <a:gd name="connsiteX108" fmla="*/ 1647 w 10000"/>
                <a:gd name="connsiteY108" fmla="*/ 9800 h 10000"/>
                <a:gd name="connsiteX109" fmla="*/ 1240 w 10000"/>
                <a:gd name="connsiteY109" fmla="*/ 9770 h 10000"/>
                <a:gd name="connsiteX110" fmla="*/ 814 w 10000"/>
                <a:gd name="connsiteY110" fmla="*/ 9735 h 10000"/>
                <a:gd name="connsiteX111" fmla="*/ 426 w 10000"/>
                <a:gd name="connsiteY111" fmla="*/ 9705 h 10000"/>
                <a:gd name="connsiteX112" fmla="*/ 0 w 10000"/>
                <a:gd name="connsiteY112" fmla="*/ 9678 h 10000"/>
                <a:gd name="connsiteX113" fmla="*/ 252 w 10000"/>
                <a:gd name="connsiteY113" fmla="*/ 9662 h 10000"/>
                <a:gd name="connsiteX114" fmla="*/ 523 w 10000"/>
                <a:gd name="connsiteY114" fmla="*/ 9643 h 10000"/>
                <a:gd name="connsiteX115" fmla="*/ 775 w 10000"/>
                <a:gd name="connsiteY115" fmla="*/ 9616 h 10000"/>
                <a:gd name="connsiteX116" fmla="*/ 1047 w 10000"/>
                <a:gd name="connsiteY116" fmla="*/ 9593 h 10000"/>
                <a:gd name="connsiteX117" fmla="*/ 1279 w 10000"/>
                <a:gd name="connsiteY117" fmla="*/ 9574 h 10000"/>
                <a:gd name="connsiteX118" fmla="*/ 1550 w 10000"/>
                <a:gd name="connsiteY118" fmla="*/ 9559 h 10000"/>
                <a:gd name="connsiteX119" fmla="*/ 1841 w 10000"/>
                <a:gd name="connsiteY119" fmla="*/ 9547 h 10000"/>
                <a:gd name="connsiteX120" fmla="*/ 2132 w 10000"/>
                <a:gd name="connsiteY120" fmla="*/ 9547 h 10000"/>
                <a:gd name="connsiteX121" fmla="*/ 2345 w 10000"/>
                <a:gd name="connsiteY121" fmla="*/ 9547 h 10000"/>
                <a:gd name="connsiteX122" fmla="*/ 2558 w 10000"/>
                <a:gd name="connsiteY122" fmla="*/ 9547 h 10000"/>
                <a:gd name="connsiteX123" fmla="*/ 2752 w 10000"/>
                <a:gd name="connsiteY123" fmla="*/ 9543 h 10000"/>
                <a:gd name="connsiteX124" fmla="*/ 2965 w 10000"/>
                <a:gd name="connsiteY124" fmla="*/ 9536 h 10000"/>
                <a:gd name="connsiteX125" fmla="*/ 3159 w 10000"/>
                <a:gd name="connsiteY125" fmla="*/ 9532 h 10000"/>
                <a:gd name="connsiteX126" fmla="*/ 3333 w 10000"/>
                <a:gd name="connsiteY126" fmla="*/ 9520 h 10000"/>
                <a:gd name="connsiteX127" fmla="*/ 3527 w 10000"/>
                <a:gd name="connsiteY127" fmla="*/ 9505 h 10000"/>
                <a:gd name="connsiteX128" fmla="*/ 3702 w 10000"/>
                <a:gd name="connsiteY128" fmla="*/ 9486 h 10000"/>
                <a:gd name="connsiteX129" fmla="*/ 3721 w 10000"/>
                <a:gd name="connsiteY129" fmla="*/ 9317 h 10000"/>
                <a:gd name="connsiteX130" fmla="*/ 3779 w 10000"/>
                <a:gd name="connsiteY130" fmla="*/ 9148 h 10000"/>
                <a:gd name="connsiteX131" fmla="*/ 3857 w 10000"/>
                <a:gd name="connsiteY131" fmla="*/ 8979 h 10000"/>
                <a:gd name="connsiteX132" fmla="*/ 3915 w 10000"/>
                <a:gd name="connsiteY132" fmla="*/ 8810 h 10000"/>
                <a:gd name="connsiteX133" fmla="*/ 3895 w 10000"/>
                <a:gd name="connsiteY133" fmla="*/ 8565 h 10000"/>
                <a:gd name="connsiteX134" fmla="*/ 3895 w 10000"/>
                <a:gd name="connsiteY134" fmla="*/ 8319 h 10000"/>
                <a:gd name="connsiteX135" fmla="*/ 3895 w 10000"/>
                <a:gd name="connsiteY135" fmla="*/ 8070 h 10000"/>
                <a:gd name="connsiteX136" fmla="*/ 3915 w 10000"/>
                <a:gd name="connsiteY136" fmla="*/ 7824 h 10000"/>
                <a:gd name="connsiteX137" fmla="*/ 3915 w 10000"/>
                <a:gd name="connsiteY137" fmla="*/ 7629 h 10000"/>
                <a:gd name="connsiteX138" fmla="*/ 3876 w 10000"/>
                <a:gd name="connsiteY138" fmla="*/ 7429 h 10000"/>
                <a:gd name="connsiteX139" fmla="*/ 3857 w 10000"/>
                <a:gd name="connsiteY139" fmla="*/ 7241 h 10000"/>
                <a:gd name="connsiteX140" fmla="*/ 3915 w 10000"/>
                <a:gd name="connsiteY140" fmla="*/ 7053 h 10000"/>
                <a:gd name="connsiteX141" fmla="*/ 4128 w 10000"/>
                <a:gd name="connsiteY141" fmla="*/ 6853 h 10000"/>
                <a:gd name="connsiteX142" fmla="*/ 4167 w 10000"/>
                <a:gd name="connsiteY142" fmla="*/ 6642 h 10000"/>
                <a:gd name="connsiteX143" fmla="*/ 4147 w 10000"/>
                <a:gd name="connsiteY143" fmla="*/ 6427 h 10000"/>
                <a:gd name="connsiteX144" fmla="*/ 4147 w 10000"/>
                <a:gd name="connsiteY144" fmla="*/ 6213 h 10000"/>
                <a:gd name="connsiteX145" fmla="*/ 4167 w 10000"/>
                <a:gd name="connsiteY145" fmla="*/ 6136 h 10000"/>
                <a:gd name="connsiteX146" fmla="*/ 4186 w 10000"/>
                <a:gd name="connsiteY146" fmla="*/ 6063 h 10000"/>
                <a:gd name="connsiteX147" fmla="*/ 4186 w 10000"/>
                <a:gd name="connsiteY147" fmla="*/ 5990 h 10000"/>
                <a:gd name="connsiteX148" fmla="*/ 4128 w 10000"/>
                <a:gd name="connsiteY148" fmla="*/ 5921 h 10000"/>
                <a:gd name="connsiteX149" fmla="*/ 4109 w 10000"/>
                <a:gd name="connsiteY149" fmla="*/ 5748 h 10000"/>
                <a:gd name="connsiteX150" fmla="*/ 4147 w 10000"/>
                <a:gd name="connsiteY150" fmla="*/ 5737 h 10000"/>
                <a:gd name="connsiteX151" fmla="*/ 4147 w 10000"/>
                <a:gd name="connsiteY151" fmla="*/ 5560 h 10000"/>
                <a:gd name="connsiteX152" fmla="*/ 4186 w 10000"/>
                <a:gd name="connsiteY152" fmla="*/ 5380 h 10000"/>
                <a:gd name="connsiteX153" fmla="*/ 4205 w 10000"/>
                <a:gd name="connsiteY153" fmla="*/ 5203 h 10000"/>
                <a:gd name="connsiteX154" fmla="*/ 4167 w 10000"/>
                <a:gd name="connsiteY154" fmla="*/ 5012 h 10000"/>
                <a:gd name="connsiteX155" fmla="*/ 4264 w 10000"/>
                <a:gd name="connsiteY155" fmla="*/ 4985 h 10000"/>
                <a:gd name="connsiteX156" fmla="*/ 4205 w 10000"/>
                <a:gd name="connsiteY156" fmla="*/ 4624 h 10000"/>
                <a:gd name="connsiteX157" fmla="*/ 4283 w 10000"/>
                <a:gd name="connsiteY157" fmla="*/ 4540 h 10000"/>
                <a:gd name="connsiteX158" fmla="*/ 4302 w 10000"/>
                <a:gd name="connsiteY158" fmla="*/ 4455 h 10000"/>
                <a:gd name="connsiteX159" fmla="*/ 4322 w 10000"/>
                <a:gd name="connsiteY159" fmla="*/ 4367 h 10000"/>
                <a:gd name="connsiteX160" fmla="*/ 4360 w 10000"/>
                <a:gd name="connsiteY160" fmla="*/ 4279 h 10000"/>
                <a:gd name="connsiteX161" fmla="*/ 4419 w 10000"/>
                <a:gd name="connsiteY161" fmla="*/ 4225 h 10000"/>
                <a:gd name="connsiteX162" fmla="*/ 4399 w 10000"/>
                <a:gd name="connsiteY162" fmla="*/ 4179 h 10000"/>
                <a:gd name="connsiteX163" fmla="*/ 4360 w 10000"/>
                <a:gd name="connsiteY163" fmla="*/ 4125 h 10000"/>
                <a:gd name="connsiteX164" fmla="*/ 4399 w 10000"/>
                <a:gd name="connsiteY164" fmla="*/ 4079 h 10000"/>
                <a:gd name="connsiteX165" fmla="*/ 4477 w 10000"/>
                <a:gd name="connsiteY165" fmla="*/ 3995 h 10000"/>
                <a:gd name="connsiteX166" fmla="*/ 4477 w 10000"/>
                <a:gd name="connsiteY166" fmla="*/ 3914 h 10000"/>
                <a:gd name="connsiteX167" fmla="*/ 4457 w 10000"/>
                <a:gd name="connsiteY167" fmla="*/ 3830 h 10000"/>
                <a:gd name="connsiteX168" fmla="*/ 4438 w 10000"/>
                <a:gd name="connsiteY168" fmla="*/ 3745 h 10000"/>
                <a:gd name="connsiteX169" fmla="*/ 4341 w 10000"/>
                <a:gd name="connsiteY169" fmla="*/ 3741 h 10000"/>
                <a:gd name="connsiteX170" fmla="*/ 4360 w 10000"/>
                <a:gd name="connsiteY170" fmla="*/ 3676 h 10000"/>
                <a:gd name="connsiteX171" fmla="*/ 4438 w 10000"/>
                <a:gd name="connsiteY171" fmla="*/ 3611 h 10000"/>
                <a:gd name="connsiteX172" fmla="*/ 4457 w 10000"/>
                <a:gd name="connsiteY172" fmla="*/ 3546 h 10000"/>
                <a:gd name="connsiteX173" fmla="*/ 4438 w 10000"/>
                <a:gd name="connsiteY173" fmla="*/ 3477 h 10000"/>
                <a:gd name="connsiteX174" fmla="*/ 4399 w 10000"/>
                <a:gd name="connsiteY174" fmla="*/ 3477 h 10000"/>
                <a:gd name="connsiteX175" fmla="*/ 4419 w 10000"/>
                <a:gd name="connsiteY175" fmla="*/ 3411 h 10000"/>
                <a:gd name="connsiteX176" fmla="*/ 4399 w 10000"/>
                <a:gd name="connsiteY176" fmla="*/ 3335 h 10000"/>
                <a:gd name="connsiteX177" fmla="*/ 4399 w 10000"/>
                <a:gd name="connsiteY177" fmla="*/ 3269 h 10000"/>
                <a:gd name="connsiteX178" fmla="*/ 4457 w 10000"/>
                <a:gd name="connsiteY178" fmla="*/ 3200 h 10000"/>
                <a:gd name="connsiteX179" fmla="*/ 4457 w 10000"/>
                <a:gd name="connsiteY179" fmla="*/ 3062 h 10000"/>
                <a:gd name="connsiteX180" fmla="*/ 4457 w 10000"/>
                <a:gd name="connsiteY180" fmla="*/ 2928 h 10000"/>
                <a:gd name="connsiteX181" fmla="*/ 4516 w 10000"/>
                <a:gd name="connsiteY181" fmla="*/ 2794 h 10000"/>
                <a:gd name="connsiteX182" fmla="*/ 4651 w 10000"/>
                <a:gd name="connsiteY182" fmla="*/ 2671 h 10000"/>
                <a:gd name="connsiteX183" fmla="*/ 4593 w 10000"/>
                <a:gd name="connsiteY183" fmla="*/ 2652 h 10000"/>
                <a:gd name="connsiteX184" fmla="*/ 4593 w 10000"/>
                <a:gd name="connsiteY184" fmla="*/ 2536 h 10000"/>
                <a:gd name="connsiteX185" fmla="*/ 4574 w 10000"/>
                <a:gd name="connsiteY185" fmla="*/ 2421 h 10000"/>
                <a:gd name="connsiteX186" fmla="*/ 4554 w 10000"/>
                <a:gd name="connsiteY186" fmla="*/ 2306 h 10000"/>
                <a:gd name="connsiteX187" fmla="*/ 4593 w 10000"/>
                <a:gd name="connsiteY187" fmla="*/ 2203 h 10000"/>
                <a:gd name="connsiteX188" fmla="*/ 4632 w 10000"/>
                <a:gd name="connsiteY188" fmla="*/ 2018 h 10000"/>
                <a:gd name="connsiteX189" fmla="*/ 4729 w 10000"/>
                <a:gd name="connsiteY189" fmla="*/ 1838 h 10000"/>
                <a:gd name="connsiteX190" fmla="*/ 4787 w 10000"/>
                <a:gd name="connsiteY190" fmla="*/ 1654 h 10000"/>
                <a:gd name="connsiteX191" fmla="*/ 4748 w 10000"/>
                <a:gd name="connsiteY191" fmla="*/ 1466 h 10000"/>
                <a:gd name="connsiteX192" fmla="*/ 4767 w 10000"/>
                <a:gd name="connsiteY192" fmla="*/ 1378 h 10000"/>
                <a:gd name="connsiteX193" fmla="*/ 4767 w 10000"/>
                <a:gd name="connsiteY193" fmla="*/ 1282 h 10000"/>
                <a:gd name="connsiteX194" fmla="*/ 4767 w 10000"/>
                <a:gd name="connsiteY194" fmla="*/ 1193 h 10000"/>
                <a:gd name="connsiteX195" fmla="*/ 4748 w 10000"/>
                <a:gd name="connsiteY195" fmla="*/ 1101 h 10000"/>
                <a:gd name="connsiteX196" fmla="*/ 4651 w 10000"/>
                <a:gd name="connsiteY196" fmla="*/ 1128 h 10000"/>
                <a:gd name="connsiteX197" fmla="*/ 4651 w 10000"/>
                <a:gd name="connsiteY197" fmla="*/ 1067 h 10000"/>
                <a:gd name="connsiteX198" fmla="*/ 4632 w 10000"/>
                <a:gd name="connsiteY198" fmla="*/ 1002 h 10000"/>
                <a:gd name="connsiteX199" fmla="*/ 4632 w 10000"/>
                <a:gd name="connsiteY199" fmla="*/ 940 h 10000"/>
                <a:gd name="connsiteX200" fmla="*/ 4651 w 10000"/>
                <a:gd name="connsiteY200" fmla="*/ 879 h 10000"/>
                <a:gd name="connsiteX201" fmla="*/ 4593 w 10000"/>
                <a:gd name="connsiteY201" fmla="*/ 798 h 10000"/>
                <a:gd name="connsiteX202" fmla="*/ 4593 w 10000"/>
                <a:gd name="connsiteY202" fmla="*/ 714 h 10000"/>
                <a:gd name="connsiteX203" fmla="*/ 4574 w 10000"/>
                <a:gd name="connsiteY203" fmla="*/ 629 h 10000"/>
                <a:gd name="connsiteX204" fmla="*/ 4574 w 10000"/>
                <a:gd name="connsiteY204" fmla="*/ 553 h 10000"/>
                <a:gd name="connsiteX205" fmla="*/ 4516 w 10000"/>
                <a:gd name="connsiteY205" fmla="*/ 361 h 10000"/>
                <a:gd name="connsiteX206" fmla="*/ 4457 w 10000"/>
                <a:gd name="connsiteY206" fmla="*/ 342 h 10000"/>
                <a:gd name="connsiteX207" fmla="*/ 4341 w 10000"/>
                <a:gd name="connsiteY207" fmla="*/ 330 h 10000"/>
                <a:gd name="connsiteX208" fmla="*/ 4264 w 10000"/>
                <a:gd name="connsiteY208" fmla="*/ 318 h 10000"/>
                <a:gd name="connsiteX209" fmla="*/ 4147 w 10000"/>
                <a:gd name="connsiteY209" fmla="*/ 315 h 10000"/>
                <a:gd name="connsiteX210" fmla="*/ 4070 w 10000"/>
                <a:gd name="connsiteY210" fmla="*/ 318 h 10000"/>
                <a:gd name="connsiteX211" fmla="*/ 4012 w 10000"/>
                <a:gd name="connsiteY211" fmla="*/ 326 h 10000"/>
                <a:gd name="connsiteX212" fmla="*/ 3934 w 10000"/>
                <a:gd name="connsiteY212" fmla="*/ 326 h 10000"/>
                <a:gd name="connsiteX213" fmla="*/ 3876 w 10000"/>
                <a:gd name="connsiteY213" fmla="*/ 318 h 10000"/>
                <a:gd name="connsiteX214" fmla="*/ 3895 w 10000"/>
                <a:gd name="connsiteY214" fmla="*/ 303 h 10000"/>
                <a:gd name="connsiteX215" fmla="*/ 3934 w 10000"/>
                <a:gd name="connsiteY215" fmla="*/ 295 h 10000"/>
                <a:gd name="connsiteX216" fmla="*/ 3992 w 10000"/>
                <a:gd name="connsiteY216" fmla="*/ 284 h 10000"/>
                <a:gd name="connsiteX217" fmla="*/ 3973 w 10000"/>
                <a:gd name="connsiteY217" fmla="*/ 269 h 10000"/>
                <a:gd name="connsiteX218" fmla="*/ 4147 w 10000"/>
                <a:gd name="connsiteY218" fmla="*/ 253 h 10000"/>
                <a:gd name="connsiteX219" fmla="*/ 4322 w 10000"/>
                <a:gd name="connsiteY219" fmla="*/ 226 h 10000"/>
                <a:gd name="connsiteX220" fmla="*/ 4477 w 10000"/>
                <a:gd name="connsiteY220" fmla="*/ 200 h 10000"/>
                <a:gd name="connsiteX221" fmla="*/ 4612 w 10000"/>
                <a:gd name="connsiteY221" fmla="*/ 161 h 10000"/>
                <a:gd name="connsiteX222" fmla="*/ 4651 w 10000"/>
                <a:gd name="connsiteY222" fmla="*/ 119 h 10000"/>
                <a:gd name="connsiteX223" fmla="*/ 4709 w 10000"/>
                <a:gd name="connsiteY223" fmla="*/ 84 h 10000"/>
                <a:gd name="connsiteX224" fmla="*/ 4709 w 10000"/>
                <a:gd name="connsiteY224" fmla="*/ 42 h 10000"/>
                <a:gd name="connsiteX225" fmla="*/ 4729 w 10000"/>
                <a:gd name="connsiteY225" fmla="*/ 0 h 10000"/>
                <a:gd name="connsiteX226" fmla="*/ 4787 w 10000"/>
                <a:gd name="connsiteY226" fmla="*/ 73 h 10000"/>
                <a:gd name="connsiteX227" fmla="*/ 4864 w 10000"/>
                <a:gd name="connsiteY227" fmla="*/ 153 h 10000"/>
                <a:gd name="connsiteX228" fmla="*/ 4884 w 10000"/>
                <a:gd name="connsiteY228" fmla="*/ 230 h 10000"/>
                <a:gd name="connsiteX229" fmla="*/ 4845 w 10000"/>
                <a:gd name="connsiteY229"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5523 w 10000"/>
                <a:gd name="connsiteY95" fmla="*/ 9954 h 10000"/>
                <a:gd name="connsiteX96" fmla="*/ 5252 w 10000"/>
                <a:gd name="connsiteY96" fmla="*/ 9954 h 10000"/>
                <a:gd name="connsiteX97" fmla="*/ 4767 w 10000"/>
                <a:gd name="connsiteY97" fmla="*/ 9973 h 10000"/>
                <a:gd name="connsiteX98" fmla="*/ 4554 w 10000"/>
                <a:gd name="connsiteY98" fmla="*/ 9985 h 10000"/>
                <a:gd name="connsiteX99" fmla="*/ 4322 w 10000"/>
                <a:gd name="connsiteY99" fmla="*/ 9988 h 10000"/>
                <a:gd name="connsiteX100" fmla="*/ 4109 w 10000"/>
                <a:gd name="connsiteY100" fmla="*/ 10000 h 10000"/>
                <a:gd name="connsiteX101" fmla="*/ 3663 w 10000"/>
                <a:gd name="connsiteY101" fmla="*/ 10000 h 10000"/>
                <a:gd name="connsiteX102" fmla="*/ 3430 w 10000"/>
                <a:gd name="connsiteY102" fmla="*/ 9988 h 10000"/>
                <a:gd name="connsiteX103" fmla="*/ 3236 w 10000"/>
                <a:gd name="connsiteY103" fmla="*/ 9973 h 10000"/>
                <a:gd name="connsiteX104" fmla="*/ 2849 w 10000"/>
                <a:gd name="connsiteY104" fmla="*/ 9919 h 10000"/>
                <a:gd name="connsiteX105" fmla="*/ 2442 w 10000"/>
                <a:gd name="connsiteY105" fmla="*/ 9877 h 10000"/>
                <a:gd name="connsiteX106" fmla="*/ 2074 w 10000"/>
                <a:gd name="connsiteY106" fmla="*/ 9835 h 10000"/>
                <a:gd name="connsiteX107" fmla="*/ 1647 w 10000"/>
                <a:gd name="connsiteY107" fmla="*/ 9800 h 10000"/>
                <a:gd name="connsiteX108" fmla="*/ 1240 w 10000"/>
                <a:gd name="connsiteY108" fmla="*/ 9770 h 10000"/>
                <a:gd name="connsiteX109" fmla="*/ 814 w 10000"/>
                <a:gd name="connsiteY109" fmla="*/ 9735 h 10000"/>
                <a:gd name="connsiteX110" fmla="*/ 426 w 10000"/>
                <a:gd name="connsiteY110" fmla="*/ 9705 h 10000"/>
                <a:gd name="connsiteX111" fmla="*/ 0 w 10000"/>
                <a:gd name="connsiteY111" fmla="*/ 9678 h 10000"/>
                <a:gd name="connsiteX112" fmla="*/ 252 w 10000"/>
                <a:gd name="connsiteY112" fmla="*/ 9662 h 10000"/>
                <a:gd name="connsiteX113" fmla="*/ 523 w 10000"/>
                <a:gd name="connsiteY113" fmla="*/ 9643 h 10000"/>
                <a:gd name="connsiteX114" fmla="*/ 775 w 10000"/>
                <a:gd name="connsiteY114" fmla="*/ 9616 h 10000"/>
                <a:gd name="connsiteX115" fmla="*/ 1047 w 10000"/>
                <a:gd name="connsiteY115" fmla="*/ 9593 h 10000"/>
                <a:gd name="connsiteX116" fmla="*/ 1279 w 10000"/>
                <a:gd name="connsiteY116" fmla="*/ 9574 h 10000"/>
                <a:gd name="connsiteX117" fmla="*/ 1550 w 10000"/>
                <a:gd name="connsiteY117" fmla="*/ 9559 h 10000"/>
                <a:gd name="connsiteX118" fmla="*/ 1841 w 10000"/>
                <a:gd name="connsiteY118" fmla="*/ 9547 h 10000"/>
                <a:gd name="connsiteX119" fmla="*/ 2132 w 10000"/>
                <a:gd name="connsiteY119" fmla="*/ 9547 h 10000"/>
                <a:gd name="connsiteX120" fmla="*/ 2345 w 10000"/>
                <a:gd name="connsiteY120" fmla="*/ 9547 h 10000"/>
                <a:gd name="connsiteX121" fmla="*/ 2558 w 10000"/>
                <a:gd name="connsiteY121" fmla="*/ 9547 h 10000"/>
                <a:gd name="connsiteX122" fmla="*/ 2752 w 10000"/>
                <a:gd name="connsiteY122" fmla="*/ 9543 h 10000"/>
                <a:gd name="connsiteX123" fmla="*/ 2965 w 10000"/>
                <a:gd name="connsiteY123" fmla="*/ 9536 h 10000"/>
                <a:gd name="connsiteX124" fmla="*/ 3159 w 10000"/>
                <a:gd name="connsiteY124" fmla="*/ 9532 h 10000"/>
                <a:gd name="connsiteX125" fmla="*/ 3333 w 10000"/>
                <a:gd name="connsiteY125" fmla="*/ 9520 h 10000"/>
                <a:gd name="connsiteX126" fmla="*/ 3527 w 10000"/>
                <a:gd name="connsiteY126" fmla="*/ 9505 h 10000"/>
                <a:gd name="connsiteX127" fmla="*/ 3702 w 10000"/>
                <a:gd name="connsiteY127" fmla="*/ 9486 h 10000"/>
                <a:gd name="connsiteX128" fmla="*/ 3721 w 10000"/>
                <a:gd name="connsiteY128" fmla="*/ 9317 h 10000"/>
                <a:gd name="connsiteX129" fmla="*/ 3779 w 10000"/>
                <a:gd name="connsiteY129" fmla="*/ 9148 h 10000"/>
                <a:gd name="connsiteX130" fmla="*/ 3857 w 10000"/>
                <a:gd name="connsiteY130" fmla="*/ 8979 h 10000"/>
                <a:gd name="connsiteX131" fmla="*/ 3915 w 10000"/>
                <a:gd name="connsiteY131" fmla="*/ 8810 h 10000"/>
                <a:gd name="connsiteX132" fmla="*/ 3895 w 10000"/>
                <a:gd name="connsiteY132" fmla="*/ 8565 h 10000"/>
                <a:gd name="connsiteX133" fmla="*/ 3895 w 10000"/>
                <a:gd name="connsiteY133" fmla="*/ 8319 h 10000"/>
                <a:gd name="connsiteX134" fmla="*/ 3895 w 10000"/>
                <a:gd name="connsiteY134" fmla="*/ 8070 h 10000"/>
                <a:gd name="connsiteX135" fmla="*/ 3915 w 10000"/>
                <a:gd name="connsiteY135" fmla="*/ 7824 h 10000"/>
                <a:gd name="connsiteX136" fmla="*/ 3915 w 10000"/>
                <a:gd name="connsiteY136" fmla="*/ 7629 h 10000"/>
                <a:gd name="connsiteX137" fmla="*/ 3876 w 10000"/>
                <a:gd name="connsiteY137" fmla="*/ 7429 h 10000"/>
                <a:gd name="connsiteX138" fmla="*/ 3857 w 10000"/>
                <a:gd name="connsiteY138" fmla="*/ 7241 h 10000"/>
                <a:gd name="connsiteX139" fmla="*/ 3915 w 10000"/>
                <a:gd name="connsiteY139" fmla="*/ 7053 h 10000"/>
                <a:gd name="connsiteX140" fmla="*/ 4128 w 10000"/>
                <a:gd name="connsiteY140" fmla="*/ 6853 h 10000"/>
                <a:gd name="connsiteX141" fmla="*/ 4167 w 10000"/>
                <a:gd name="connsiteY141" fmla="*/ 6642 h 10000"/>
                <a:gd name="connsiteX142" fmla="*/ 4147 w 10000"/>
                <a:gd name="connsiteY142" fmla="*/ 6427 h 10000"/>
                <a:gd name="connsiteX143" fmla="*/ 4147 w 10000"/>
                <a:gd name="connsiteY143" fmla="*/ 6213 h 10000"/>
                <a:gd name="connsiteX144" fmla="*/ 4167 w 10000"/>
                <a:gd name="connsiteY144" fmla="*/ 6136 h 10000"/>
                <a:gd name="connsiteX145" fmla="*/ 4186 w 10000"/>
                <a:gd name="connsiteY145" fmla="*/ 6063 h 10000"/>
                <a:gd name="connsiteX146" fmla="*/ 4186 w 10000"/>
                <a:gd name="connsiteY146" fmla="*/ 5990 h 10000"/>
                <a:gd name="connsiteX147" fmla="*/ 4128 w 10000"/>
                <a:gd name="connsiteY147" fmla="*/ 5921 h 10000"/>
                <a:gd name="connsiteX148" fmla="*/ 4109 w 10000"/>
                <a:gd name="connsiteY148" fmla="*/ 5748 h 10000"/>
                <a:gd name="connsiteX149" fmla="*/ 4147 w 10000"/>
                <a:gd name="connsiteY149" fmla="*/ 5737 h 10000"/>
                <a:gd name="connsiteX150" fmla="*/ 4147 w 10000"/>
                <a:gd name="connsiteY150" fmla="*/ 5560 h 10000"/>
                <a:gd name="connsiteX151" fmla="*/ 4186 w 10000"/>
                <a:gd name="connsiteY151" fmla="*/ 5380 h 10000"/>
                <a:gd name="connsiteX152" fmla="*/ 4205 w 10000"/>
                <a:gd name="connsiteY152" fmla="*/ 5203 h 10000"/>
                <a:gd name="connsiteX153" fmla="*/ 4167 w 10000"/>
                <a:gd name="connsiteY153" fmla="*/ 5012 h 10000"/>
                <a:gd name="connsiteX154" fmla="*/ 4264 w 10000"/>
                <a:gd name="connsiteY154" fmla="*/ 4985 h 10000"/>
                <a:gd name="connsiteX155" fmla="*/ 4205 w 10000"/>
                <a:gd name="connsiteY155" fmla="*/ 4624 h 10000"/>
                <a:gd name="connsiteX156" fmla="*/ 4283 w 10000"/>
                <a:gd name="connsiteY156" fmla="*/ 4540 h 10000"/>
                <a:gd name="connsiteX157" fmla="*/ 4302 w 10000"/>
                <a:gd name="connsiteY157" fmla="*/ 4455 h 10000"/>
                <a:gd name="connsiteX158" fmla="*/ 4322 w 10000"/>
                <a:gd name="connsiteY158" fmla="*/ 4367 h 10000"/>
                <a:gd name="connsiteX159" fmla="*/ 4360 w 10000"/>
                <a:gd name="connsiteY159" fmla="*/ 4279 h 10000"/>
                <a:gd name="connsiteX160" fmla="*/ 4419 w 10000"/>
                <a:gd name="connsiteY160" fmla="*/ 4225 h 10000"/>
                <a:gd name="connsiteX161" fmla="*/ 4399 w 10000"/>
                <a:gd name="connsiteY161" fmla="*/ 4179 h 10000"/>
                <a:gd name="connsiteX162" fmla="*/ 4360 w 10000"/>
                <a:gd name="connsiteY162" fmla="*/ 4125 h 10000"/>
                <a:gd name="connsiteX163" fmla="*/ 4399 w 10000"/>
                <a:gd name="connsiteY163" fmla="*/ 4079 h 10000"/>
                <a:gd name="connsiteX164" fmla="*/ 4477 w 10000"/>
                <a:gd name="connsiteY164" fmla="*/ 3995 h 10000"/>
                <a:gd name="connsiteX165" fmla="*/ 4477 w 10000"/>
                <a:gd name="connsiteY165" fmla="*/ 3914 h 10000"/>
                <a:gd name="connsiteX166" fmla="*/ 4457 w 10000"/>
                <a:gd name="connsiteY166" fmla="*/ 3830 h 10000"/>
                <a:gd name="connsiteX167" fmla="*/ 4438 w 10000"/>
                <a:gd name="connsiteY167" fmla="*/ 3745 h 10000"/>
                <a:gd name="connsiteX168" fmla="*/ 4341 w 10000"/>
                <a:gd name="connsiteY168" fmla="*/ 3741 h 10000"/>
                <a:gd name="connsiteX169" fmla="*/ 4360 w 10000"/>
                <a:gd name="connsiteY169" fmla="*/ 3676 h 10000"/>
                <a:gd name="connsiteX170" fmla="*/ 4438 w 10000"/>
                <a:gd name="connsiteY170" fmla="*/ 3611 h 10000"/>
                <a:gd name="connsiteX171" fmla="*/ 4457 w 10000"/>
                <a:gd name="connsiteY171" fmla="*/ 3546 h 10000"/>
                <a:gd name="connsiteX172" fmla="*/ 4438 w 10000"/>
                <a:gd name="connsiteY172" fmla="*/ 3477 h 10000"/>
                <a:gd name="connsiteX173" fmla="*/ 4399 w 10000"/>
                <a:gd name="connsiteY173" fmla="*/ 3477 h 10000"/>
                <a:gd name="connsiteX174" fmla="*/ 4419 w 10000"/>
                <a:gd name="connsiteY174" fmla="*/ 3411 h 10000"/>
                <a:gd name="connsiteX175" fmla="*/ 4399 w 10000"/>
                <a:gd name="connsiteY175" fmla="*/ 3335 h 10000"/>
                <a:gd name="connsiteX176" fmla="*/ 4399 w 10000"/>
                <a:gd name="connsiteY176" fmla="*/ 3269 h 10000"/>
                <a:gd name="connsiteX177" fmla="*/ 4457 w 10000"/>
                <a:gd name="connsiteY177" fmla="*/ 3200 h 10000"/>
                <a:gd name="connsiteX178" fmla="*/ 4457 w 10000"/>
                <a:gd name="connsiteY178" fmla="*/ 3062 h 10000"/>
                <a:gd name="connsiteX179" fmla="*/ 4457 w 10000"/>
                <a:gd name="connsiteY179" fmla="*/ 2928 h 10000"/>
                <a:gd name="connsiteX180" fmla="*/ 4516 w 10000"/>
                <a:gd name="connsiteY180" fmla="*/ 2794 h 10000"/>
                <a:gd name="connsiteX181" fmla="*/ 4651 w 10000"/>
                <a:gd name="connsiteY181" fmla="*/ 2671 h 10000"/>
                <a:gd name="connsiteX182" fmla="*/ 4593 w 10000"/>
                <a:gd name="connsiteY182" fmla="*/ 2652 h 10000"/>
                <a:gd name="connsiteX183" fmla="*/ 4593 w 10000"/>
                <a:gd name="connsiteY183" fmla="*/ 2536 h 10000"/>
                <a:gd name="connsiteX184" fmla="*/ 4574 w 10000"/>
                <a:gd name="connsiteY184" fmla="*/ 2421 h 10000"/>
                <a:gd name="connsiteX185" fmla="*/ 4554 w 10000"/>
                <a:gd name="connsiteY185" fmla="*/ 2306 h 10000"/>
                <a:gd name="connsiteX186" fmla="*/ 4593 w 10000"/>
                <a:gd name="connsiteY186" fmla="*/ 2203 h 10000"/>
                <a:gd name="connsiteX187" fmla="*/ 4632 w 10000"/>
                <a:gd name="connsiteY187" fmla="*/ 2018 h 10000"/>
                <a:gd name="connsiteX188" fmla="*/ 4729 w 10000"/>
                <a:gd name="connsiteY188" fmla="*/ 1838 h 10000"/>
                <a:gd name="connsiteX189" fmla="*/ 4787 w 10000"/>
                <a:gd name="connsiteY189" fmla="*/ 1654 h 10000"/>
                <a:gd name="connsiteX190" fmla="*/ 4748 w 10000"/>
                <a:gd name="connsiteY190" fmla="*/ 1466 h 10000"/>
                <a:gd name="connsiteX191" fmla="*/ 4767 w 10000"/>
                <a:gd name="connsiteY191" fmla="*/ 1378 h 10000"/>
                <a:gd name="connsiteX192" fmla="*/ 4767 w 10000"/>
                <a:gd name="connsiteY192" fmla="*/ 1282 h 10000"/>
                <a:gd name="connsiteX193" fmla="*/ 4767 w 10000"/>
                <a:gd name="connsiteY193" fmla="*/ 1193 h 10000"/>
                <a:gd name="connsiteX194" fmla="*/ 4748 w 10000"/>
                <a:gd name="connsiteY194" fmla="*/ 1101 h 10000"/>
                <a:gd name="connsiteX195" fmla="*/ 4651 w 10000"/>
                <a:gd name="connsiteY195" fmla="*/ 1128 h 10000"/>
                <a:gd name="connsiteX196" fmla="*/ 4651 w 10000"/>
                <a:gd name="connsiteY196" fmla="*/ 1067 h 10000"/>
                <a:gd name="connsiteX197" fmla="*/ 4632 w 10000"/>
                <a:gd name="connsiteY197" fmla="*/ 1002 h 10000"/>
                <a:gd name="connsiteX198" fmla="*/ 4632 w 10000"/>
                <a:gd name="connsiteY198" fmla="*/ 940 h 10000"/>
                <a:gd name="connsiteX199" fmla="*/ 4651 w 10000"/>
                <a:gd name="connsiteY199" fmla="*/ 879 h 10000"/>
                <a:gd name="connsiteX200" fmla="*/ 4593 w 10000"/>
                <a:gd name="connsiteY200" fmla="*/ 798 h 10000"/>
                <a:gd name="connsiteX201" fmla="*/ 4593 w 10000"/>
                <a:gd name="connsiteY201" fmla="*/ 714 h 10000"/>
                <a:gd name="connsiteX202" fmla="*/ 4574 w 10000"/>
                <a:gd name="connsiteY202" fmla="*/ 629 h 10000"/>
                <a:gd name="connsiteX203" fmla="*/ 4574 w 10000"/>
                <a:gd name="connsiteY203" fmla="*/ 553 h 10000"/>
                <a:gd name="connsiteX204" fmla="*/ 4516 w 10000"/>
                <a:gd name="connsiteY204" fmla="*/ 361 h 10000"/>
                <a:gd name="connsiteX205" fmla="*/ 4457 w 10000"/>
                <a:gd name="connsiteY205" fmla="*/ 342 h 10000"/>
                <a:gd name="connsiteX206" fmla="*/ 4341 w 10000"/>
                <a:gd name="connsiteY206" fmla="*/ 330 h 10000"/>
                <a:gd name="connsiteX207" fmla="*/ 4264 w 10000"/>
                <a:gd name="connsiteY207" fmla="*/ 318 h 10000"/>
                <a:gd name="connsiteX208" fmla="*/ 4147 w 10000"/>
                <a:gd name="connsiteY208" fmla="*/ 315 h 10000"/>
                <a:gd name="connsiteX209" fmla="*/ 4070 w 10000"/>
                <a:gd name="connsiteY209" fmla="*/ 318 h 10000"/>
                <a:gd name="connsiteX210" fmla="*/ 4012 w 10000"/>
                <a:gd name="connsiteY210" fmla="*/ 326 h 10000"/>
                <a:gd name="connsiteX211" fmla="*/ 3934 w 10000"/>
                <a:gd name="connsiteY211" fmla="*/ 326 h 10000"/>
                <a:gd name="connsiteX212" fmla="*/ 3876 w 10000"/>
                <a:gd name="connsiteY212" fmla="*/ 318 h 10000"/>
                <a:gd name="connsiteX213" fmla="*/ 3895 w 10000"/>
                <a:gd name="connsiteY213" fmla="*/ 303 h 10000"/>
                <a:gd name="connsiteX214" fmla="*/ 3934 w 10000"/>
                <a:gd name="connsiteY214" fmla="*/ 295 h 10000"/>
                <a:gd name="connsiteX215" fmla="*/ 3992 w 10000"/>
                <a:gd name="connsiteY215" fmla="*/ 284 h 10000"/>
                <a:gd name="connsiteX216" fmla="*/ 3973 w 10000"/>
                <a:gd name="connsiteY216" fmla="*/ 269 h 10000"/>
                <a:gd name="connsiteX217" fmla="*/ 4147 w 10000"/>
                <a:gd name="connsiteY217" fmla="*/ 253 h 10000"/>
                <a:gd name="connsiteX218" fmla="*/ 4322 w 10000"/>
                <a:gd name="connsiteY218" fmla="*/ 226 h 10000"/>
                <a:gd name="connsiteX219" fmla="*/ 4477 w 10000"/>
                <a:gd name="connsiteY219" fmla="*/ 200 h 10000"/>
                <a:gd name="connsiteX220" fmla="*/ 4612 w 10000"/>
                <a:gd name="connsiteY220" fmla="*/ 161 h 10000"/>
                <a:gd name="connsiteX221" fmla="*/ 4651 w 10000"/>
                <a:gd name="connsiteY221" fmla="*/ 119 h 10000"/>
                <a:gd name="connsiteX222" fmla="*/ 4709 w 10000"/>
                <a:gd name="connsiteY222" fmla="*/ 84 h 10000"/>
                <a:gd name="connsiteX223" fmla="*/ 4709 w 10000"/>
                <a:gd name="connsiteY223" fmla="*/ 42 h 10000"/>
                <a:gd name="connsiteX224" fmla="*/ 4729 w 10000"/>
                <a:gd name="connsiteY224" fmla="*/ 0 h 10000"/>
                <a:gd name="connsiteX225" fmla="*/ 4787 w 10000"/>
                <a:gd name="connsiteY225" fmla="*/ 73 h 10000"/>
                <a:gd name="connsiteX226" fmla="*/ 4864 w 10000"/>
                <a:gd name="connsiteY226" fmla="*/ 153 h 10000"/>
                <a:gd name="connsiteX227" fmla="*/ 4884 w 10000"/>
                <a:gd name="connsiteY227" fmla="*/ 230 h 10000"/>
                <a:gd name="connsiteX228" fmla="*/ 4845 w 10000"/>
                <a:gd name="connsiteY228"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5523 w 10000"/>
                <a:gd name="connsiteY95" fmla="*/ 9954 h 10000"/>
                <a:gd name="connsiteX96" fmla="*/ 4767 w 10000"/>
                <a:gd name="connsiteY96" fmla="*/ 9973 h 10000"/>
                <a:gd name="connsiteX97" fmla="*/ 4554 w 10000"/>
                <a:gd name="connsiteY97" fmla="*/ 9985 h 10000"/>
                <a:gd name="connsiteX98" fmla="*/ 4322 w 10000"/>
                <a:gd name="connsiteY98" fmla="*/ 9988 h 10000"/>
                <a:gd name="connsiteX99" fmla="*/ 4109 w 10000"/>
                <a:gd name="connsiteY99" fmla="*/ 10000 h 10000"/>
                <a:gd name="connsiteX100" fmla="*/ 3663 w 10000"/>
                <a:gd name="connsiteY100" fmla="*/ 10000 h 10000"/>
                <a:gd name="connsiteX101" fmla="*/ 3430 w 10000"/>
                <a:gd name="connsiteY101" fmla="*/ 9988 h 10000"/>
                <a:gd name="connsiteX102" fmla="*/ 3236 w 10000"/>
                <a:gd name="connsiteY102" fmla="*/ 9973 h 10000"/>
                <a:gd name="connsiteX103" fmla="*/ 2849 w 10000"/>
                <a:gd name="connsiteY103" fmla="*/ 9919 h 10000"/>
                <a:gd name="connsiteX104" fmla="*/ 2442 w 10000"/>
                <a:gd name="connsiteY104" fmla="*/ 9877 h 10000"/>
                <a:gd name="connsiteX105" fmla="*/ 2074 w 10000"/>
                <a:gd name="connsiteY105" fmla="*/ 9835 h 10000"/>
                <a:gd name="connsiteX106" fmla="*/ 1647 w 10000"/>
                <a:gd name="connsiteY106" fmla="*/ 9800 h 10000"/>
                <a:gd name="connsiteX107" fmla="*/ 1240 w 10000"/>
                <a:gd name="connsiteY107" fmla="*/ 9770 h 10000"/>
                <a:gd name="connsiteX108" fmla="*/ 814 w 10000"/>
                <a:gd name="connsiteY108" fmla="*/ 9735 h 10000"/>
                <a:gd name="connsiteX109" fmla="*/ 426 w 10000"/>
                <a:gd name="connsiteY109" fmla="*/ 9705 h 10000"/>
                <a:gd name="connsiteX110" fmla="*/ 0 w 10000"/>
                <a:gd name="connsiteY110" fmla="*/ 9678 h 10000"/>
                <a:gd name="connsiteX111" fmla="*/ 252 w 10000"/>
                <a:gd name="connsiteY111" fmla="*/ 9662 h 10000"/>
                <a:gd name="connsiteX112" fmla="*/ 523 w 10000"/>
                <a:gd name="connsiteY112" fmla="*/ 9643 h 10000"/>
                <a:gd name="connsiteX113" fmla="*/ 775 w 10000"/>
                <a:gd name="connsiteY113" fmla="*/ 9616 h 10000"/>
                <a:gd name="connsiteX114" fmla="*/ 1047 w 10000"/>
                <a:gd name="connsiteY114" fmla="*/ 9593 h 10000"/>
                <a:gd name="connsiteX115" fmla="*/ 1279 w 10000"/>
                <a:gd name="connsiteY115" fmla="*/ 9574 h 10000"/>
                <a:gd name="connsiteX116" fmla="*/ 1550 w 10000"/>
                <a:gd name="connsiteY116" fmla="*/ 9559 h 10000"/>
                <a:gd name="connsiteX117" fmla="*/ 1841 w 10000"/>
                <a:gd name="connsiteY117" fmla="*/ 9547 h 10000"/>
                <a:gd name="connsiteX118" fmla="*/ 2132 w 10000"/>
                <a:gd name="connsiteY118" fmla="*/ 9547 h 10000"/>
                <a:gd name="connsiteX119" fmla="*/ 2345 w 10000"/>
                <a:gd name="connsiteY119" fmla="*/ 9547 h 10000"/>
                <a:gd name="connsiteX120" fmla="*/ 2558 w 10000"/>
                <a:gd name="connsiteY120" fmla="*/ 9547 h 10000"/>
                <a:gd name="connsiteX121" fmla="*/ 2752 w 10000"/>
                <a:gd name="connsiteY121" fmla="*/ 9543 h 10000"/>
                <a:gd name="connsiteX122" fmla="*/ 2965 w 10000"/>
                <a:gd name="connsiteY122" fmla="*/ 9536 h 10000"/>
                <a:gd name="connsiteX123" fmla="*/ 3159 w 10000"/>
                <a:gd name="connsiteY123" fmla="*/ 9532 h 10000"/>
                <a:gd name="connsiteX124" fmla="*/ 3333 w 10000"/>
                <a:gd name="connsiteY124" fmla="*/ 9520 h 10000"/>
                <a:gd name="connsiteX125" fmla="*/ 3527 w 10000"/>
                <a:gd name="connsiteY125" fmla="*/ 9505 h 10000"/>
                <a:gd name="connsiteX126" fmla="*/ 3702 w 10000"/>
                <a:gd name="connsiteY126" fmla="*/ 9486 h 10000"/>
                <a:gd name="connsiteX127" fmla="*/ 3721 w 10000"/>
                <a:gd name="connsiteY127" fmla="*/ 9317 h 10000"/>
                <a:gd name="connsiteX128" fmla="*/ 3779 w 10000"/>
                <a:gd name="connsiteY128" fmla="*/ 9148 h 10000"/>
                <a:gd name="connsiteX129" fmla="*/ 3857 w 10000"/>
                <a:gd name="connsiteY129" fmla="*/ 8979 h 10000"/>
                <a:gd name="connsiteX130" fmla="*/ 3915 w 10000"/>
                <a:gd name="connsiteY130" fmla="*/ 8810 h 10000"/>
                <a:gd name="connsiteX131" fmla="*/ 3895 w 10000"/>
                <a:gd name="connsiteY131" fmla="*/ 8565 h 10000"/>
                <a:gd name="connsiteX132" fmla="*/ 3895 w 10000"/>
                <a:gd name="connsiteY132" fmla="*/ 8319 h 10000"/>
                <a:gd name="connsiteX133" fmla="*/ 3895 w 10000"/>
                <a:gd name="connsiteY133" fmla="*/ 8070 h 10000"/>
                <a:gd name="connsiteX134" fmla="*/ 3915 w 10000"/>
                <a:gd name="connsiteY134" fmla="*/ 7824 h 10000"/>
                <a:gd name="connsiteX135" fmla="*/ 3915 w 10000"/>
                <a:gd name="connsiteY135" fmla="*/ 7629 h 10000"/>
                <a:gd name="connsiteX136" fmla="*/ 3876 w 10000"/>
                <a:gd name="connsiteY136" fmla="*/ 7429 h 10000"/>
                <a:gd name="connsiteX137" fmla="*/ 3857 w 10000"/>
                <a:gd name="connsiteY137" fmla="*/ 7241 h 10000"/>
                <a:gd name="connsiteX138" fmla="*/ 3915 w 10000"/>
                <a:gd name="connsiteY138" fmla="*/ 7053 h 10000"/>
                <a:gd name="connsiteX139" fmla="*/ 4128 w 10000"/>
                <a:gd name="connsiteY139" fmla="*/ 6853 h 10000"/>
                <a:gd name="connsiteX140" fmla="*/ 4167 w 10000"/>
                <a:gd name="connsiteY140" fmla="*/ 6642 h 10000"/>
                <a:gd name="connsiteX141" fmla="*/ 4147 w 10000"/>
                <a:gd name="connsiteY141" fmla="*/ 6427 h 10000"/>
                <a:gd name="connsiteX142" fmla="*/ 4147 w 10000"/>
                <a:gd name="connsiteY142" fmla="*/ 6213 h 10000"/>
                <a:gd name="connsiteX143" fmla="*/ 4167 w 10000"/>
                <a:gd name="connsiteY143" fmla="*/ 6136 h 10000"/>
                <a:gd name="connsiteX144" fmla="*/ 4186 w 10000"/>
                <a:gd name="connsiteY144" fmla="*/ 6063 h 10000"/>
                <a:gd name="connsiteX145" fmla="*/ 4186 w 10000"/>
                <a:gd name="connsiteY145" fmla="*/ 5990 h 10000"/>
                <a:gd name="connsiteX146" fmla="*/ 4128 w 10000"/>
                <a:gd name="connsiteY146" fmla="*/ 5921 h 10000"/>
                <a:gd name="connsiteX147" fmla="*/ 4109 w 10000"/>
                <a:gd name="connsiteY147" fmla="*/ 5748 h 10000"/>
                <a:gd name="connsiteX148" fmla="*/ 4147 w 10000"/>
                <a:gd name="connsiteY148" fmla="*/ 5737 h 10000"/>
                <a:gd name="connsiteX149" fmla="*/ 4147 w 10000"/>
                <a:gd name="connsiteY149" fmla="*/ 5560 h 10000"/>
                <a:gd name="connsiteX150" fmla="*/ 4186 w 10000"/>
                <a:gd name="connsiteY150" fmla="*/ 5380 h 10000"/>
                <a:gd name="connsiteX151" fmla="*/ 4205 w 10000"/>
                <a:gd name="connsiteY151" fmla="*/ 5203 h 10000"/>
                <a:gd name="connsiteX152" fmla="*/ 4167 w 10000"/>
                <a:gd name="connsiteY152" fmla="*/ 5012 h 10000"/>
                <a:gd name="connsiteX153" fmla="*/ 4264 w 10000"/>
                <a:gd name="connsiteY153" fmla="*/ 4985 h 10000"/>
                <a:gd name="connsiteX154" fmla="*/ 4205 w 10000"/>
                <a:gd name="connsiteY154" fmla="*/ 4624 h 10000"/>
                <a:gd name="connsiteX155" fmla="*/ 4283 w 10000"/>
                <a:gd name="connsiteY155" fmla="*/ 4540 h 10000"/>
                <a:gd name="connsiteX156" fmla="*/ 4302 w 10000"/>
                <a:gd name="connsiteY156" fmla="*/ 4455 h 10000"/>
                <a:gd name="connsiteX157" fmla="*/ 4322 w 10000"/>
                <a:gd name="connsiteY157" fmla="*/ 4367 h 10000"/>
                <a:gd name="connsiteX158" fmla="*/ 4360 w 10000"/>
                <a:gd name="connsiteY158" fmla="*/ 4279 h 10000"/>
                <a:gd name="connsiteX159" fmla="*/ 4419 w 10000"/>
                <a:gd name="connsiteY159" fmla="*/ 4225 h 10000"/>
                <a:gd name="connsiteX160" fmla="*/ 4399 w 10000"/>
                <a:gd name="connsiteY160" fmla="*/ 4179 h 10000"/>
                <a:gd name="connsiteX161" fmla="*/ 4360 w 10000"/>
                <a:gd name="connsiteY161" fmla="*/ 4125 h 10000"/>
                <a:gd name="connsiteX162" fmla="*/ 4399 w 10000"/>
                <a:gd name="connsiteY162" fmla="*/ 4079 h 10000"/>
                <a:gd name="connsiteX163" fmla="*/ 4477 w 10000"/>
                <a:gd name="connsiteY163" fmla="*/ 3995 h 10000"/>
                <a:gd name="connsiteX164" fmla="*/ 4477 w 10000"/>
                <a:gd name="connsiteY164" fmla="*/ 3914 h 10000"/>
                <a:gd name="connsiteX165" fmla="*/ 4457 w 10000"/>
                <a:gd name="connsiteY165" fmla="*/ 3830 h 10000"/>
                <a:gd name="connsiteX166" fmla="*/ 4438 w 10000"/>
                <a:gd name="connsiteY166" fmla="*/ 3745 h 10000"/>
                <a:gd name="connsiteX167" fmla="*/ 4341 w 10000"/>
                <a:gd name="connsiteY167" fmla="*/ 3741 h 10000"/>
                <a:gd name="connsiteX168" fmla="*/ 4360 w 10000"/>
                <a:gd name="connsiteY168" fmla="*/ 3676 h 10000"/>
                <a:gd name="connsiteX169" fmla="*/ 4438 w 10000"/>
                <a:gd name="connsiteY169" fmla="*/ 3611 h 10000"/>
                <a:gd name="connsiteX170" fmla="*/ 4457 w 10000"/>
                <a:gd name="connsiteY170" fmla="*/ 3546 h 10000"/>
                <a:gd name="connsiteX171" fmla="*/ 4438 w 10000"/>
                <a:gd name="connsiteY171" fmla="*/ 3477 h 10000"/>
                <a:gd name="connsiteX172" fmla="*/ 4399 w 10000"/>
                <a:gd name="connsiteY172" fmla="*/ 3477 h 10000"/>
                <a:gd name="connsiteX173" fmla="*/ 4419 w 10000"/>
                <a:gd name="connsiteY173" fmla="*/ 3411 h 10000"/>
                <a:gd name="connsiteX174" fmla="*/ 4399 w 10000"/>
                <a:gd name="connsiteY174" fmla="*/ 3335 h 10000"/>
                <a:gd name="connsiteX175" fmla="*/ 4399 w 10000"/>
                <a:gd name="connsiteY175" fmla="*/ 3269 h 10000"/>
                <a:gd name="connsiteX176" fmla="*/ 4457 w 10000"/>
                <a:gd name="connsiteY176" fmla="*/ 3200 h 10000"/>
                <a:gd name="connsiteX177" fmla="*/ 4457 w 10000"/>
                <a:gd name="connsiteY177" fmla="*/ 3062 h 10000"/>
                <a:gd name="connsiteX178" fmla="*/ 4457 w 10000"/>
                <a:gd name="connsiteY178" fmla="*/ 2928 h 10000"/>
                <a:gd name="connsiteX179" fmla="*/ 4516 w 10000"/>
                <a:gd name="connsiteY179" fmla="*/ 2794 h 10000"/>
                <a:gd name="connsiteX180" fmla="*/ 4651 w 10000"/>
                <a:gd name="connsiteY180" fmla="*/ 2671 h 10000"/>
                <a:gd name="connsiteX181" fmla="*/ 4593 w 10000"/>
                <a:gd name="connsiteY181" fmla="*/ 2652 h 10000"/>
                <a:gd name="connsiteX182" fmla="*/ 4593 w 10000"/>
                <a:gd name="connsiteY182" fmla="*/ 2536 h 10000"/>
                <a:gd name="connsiteX183" fmla="*/ 4574 w 10000"/>
                <a:gd name="connsiteY183" fmla="*/ 2421 h 10000"/>
                <a:gd name="connsiteX184" fmla="*/ 4554 w 10000"/>
                <a:gd name="connsiteY184" fmla="*/ 2306 h 10000"/>
                <a:gd name="connsiteX185" fmla="*/ 4593 w 10000"/>
                <a:gd name="connsiteY185" fmla="*/ 2203 h 10000"/>
                <a:gd name="connsiteX186" fmla="*/ 4632 w 10000"/>
                <a:gd name="connsiteY186" fmla="*/ 2018 h 10000"/>
                <a:gd name="connsiteX187" fmla="*/ 4729 w 10000"/>
                <a:gd name="connsiteY187" fmla="*/ 1838 h 10000"/>
                <a:gd name="connsiteX188" fmla="*/ 4787 w 10000"/>
                <a:gd name="connsiteY188" fmla="*/ 1654 h 10000"/>
                <a:gd name="connsiteX189" fmla="*/ 4748 w 10000"/>
                <a:gd name="connsiteY189" fmla="*/ 1466 h 10000"/>
                <a:gd name="connsiteX190" fmla="*/ 4767 w 10000"/>
                <a:gd name="connsiteY190" fmla="*/ 1378 h 10000"/>
                <a:gd name="connsiteX191" fmla="*/ 4767 w 10000"/>
                <a:gd name="connsiteY191" fmla="*/ 1282 h 10000"/>
                <a:gd name="connsiteX192" fmla="*/ 4767 w 10000"/>
                <a:gd name="connsiteY192" fmla="*/ 1193 h 10000"/>
                <a:gd name="connsiteX193" fmla="*/ 4748 w 10000"/>
                <a:gd name="connsiteY193" fmla="*/ 1101 h 10000"/>
                <a:gd name="connsiteX194" fmla="*/ 4651 w 10000"/>
                <a:gd name="connsiteY194" fmla="*/ 1128 h 10000"/>
                <a:gd name="connsiteX195" fmla="*/ 4651 w 10000"/>
                <a:gd name="connsiteY195" fmla="*/ 1067 h 10000"/>
                <a:gd name="connsiteX196" fmla="*/ 4632 w 10000"/>
                <a:gd name="connsiteY196" fmla="*/ 1002 h 10000"/>
                <a:gd name="connsiteX197" fmla="*/ 4632 w 10000"/>
                <a:gd name="connsiteY197" fmla="*/ 940 h 10000"/>
                <a:gd name="connsiteX198" fmla="*/ 4651 w 10000"/>
                <a:gd name="connsiteY198" fmla="*/ 879 h 10000"/>
                <a:gd name="connsiteX199" fmla="*/ 4593 w 10000"/>
                <a:gd name="connsiteY199" fmla="*/ 798 h 10000"/>
                <a:gd name="connsiteX200" fmla="*/ 4593 w 10000"/>
                <a:gd name="connsiteY200" fmla="*/ 714 h 10000"/>
                <a:gd name="connsiteX201" fmla="*/ 4574 w 10000"/>
                <a:gd name="connsiteY201" fmla="*/ 629 h 10000"/>
                <a:gd name="connsiteX202" fmla="*/ 4574 w 10000"/>
                <a:gd name="connsiteY202" fmla="*/ 553 h 10000"/>
                <a:gd name="connsiteX203" fmla="*/ 4516 w 10000"/>
                <a:gd name="connsiteY203" fmla="*/ 361 h 10000"/>
                <a:gd name="connsiteX204" fmla="*/ 4457 w 10000"/>
                <a:gd name="connsiteY204" fmla="*/ 342 h 10000"/>
                <a:gd name="connsiteX205" fmla="*/ 4341 w 10000"/>
                <a:gd name="connsiteY205" fmla="*/ 330 h 10000"/>
                <a:gd name="connsiteX206" fmla="*/ 4264 w 10000"/>
                <a:gd name="connsiteY206" fmla="*/ 318 h 10000"/>
                <a:gd name="connsiteX207" fmla="*/ 4147 w 10000"/>
                <a:gd name="connsiteY207" fmla="*/ 315 h 10000"/>
                <a:gd name="connsiteX208" fmla="*/ 4070 w 10000"/>
                <a:gd name="connsiteY208" fmla="*/ 318 h 10000"/>
                <a:gd name="connsiteX209" fmla="*/ 4012 w 10000"/>
                <a:gd name="connsiteY209" fmla="*/ 326 h 10000"/>
                <a:gd name="connsiteX210" fmla="*/ 3934 w 10000"/>
                <a:gd name="connsiteY210" fmla="*/ 326 h 10000"/>
                <a:gd name="connsiteX211" fmla="*/ 3876 w 10000"/>
                <a:gd name="connsiteY211" fmla="*/ 318 h 10000"/>
                <a:gd name="connsiteX212" fmla="*/ 3895 w 10000"/>
                <a:gd name="connsiteY212" fmla="*/ 303 h 10000"/>
                <a:gd name="connsiteX213" fmla="*/ 3934 w 10000"/>
                <a:gd name="connsiteY213" fmla="*/ 295 h 10000"/>
                <a:gd name="connsiteX214" fmla="*/ 3992 w 10000"/>
                <a:gd name="connsiteY214" fmla="*/ 284 h 10000"/>
                <a:gd name="connsiteX215" fmla="*/ 3973 w 10000"/>
                <a:gd name="connsiteY215" fmla="*/ 269 h 10000"/>
                <a:gd name="connsiteX216" fmla="*/ 4147 w 10000"/>
                <a:gd name="connsiteY216" fmla="*/ 253 h 10000"/>
                <a:gd name="connsiteX217" fmla="*/ 4322 w 10000"/>
                <a:gd name="connsiteY217" fmla="*/ 226 h 10000"/>
                <a:gd name="connsiteX218" fmla="*/ 4477 w 10000"/>
                <a:gd name="connsiteY218" fmla="*/ 200 h 10000"/>
                <a:gd name="connsiteX219" fmla="*/ 4612 w 10000"/>
                <a:gd name="connsiteY219" fmla="*/ 161 h 10000"/>
                <a:gd name="connsiteX220" fmla="*/ 4651 w 10000"/>
                <a:gd name="connsiteY220" fmla="*/ 119 h 10000"/>
                <a:gd name="connsiteX221" fmla="*/ 4709 w 10000"/>
                <a:gd name="connsiteY221" fmla="*/ 84 h 10000"/>
                <a:gd name="connsiteX222" fmla="*/ 4709 w 10000"/>
                <a:gd name="connsiteY222" fmla="*/ 42 h 10000"/>
                <a:gd name="connsiteX223" fmla="*/ 4729 w 10000"/>
                <a:gd name="connsiteY223" fmla="*/ 0 h 10000"/>
                <a:gd name="connsiteX224" fmla="*/ 4787 w 10000"/>
                <a:gd name="connsiteY224" fmla="*/ 73 h 10000"/>
                <a:gd name="connsiteX225" fmla="*/ 4864 w 10000"/>
                <a:gd name="connsiteY225" fmla="*/ 153 h 10000"/>
                <a:gd name="connsiteX226" fmla="*/ 4884 w 10000"/>
                <a:gd name="connsiteY226" fmla="*/ 230 h 10000"/>
                <a:gd name="connsiteX227" fmla="*/ 4845 w 10000"/>
                <a:gd name="connsiteY227"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322 w 10000"/>
                <a:gd name="connsiteY97" fmla="*/ 9988 h 10000"/>
                <a:gd name="connsiteX98" fmla="*/ 4109 w 10000"/>
                <a:gd name="connsiteY98" fmla="*/ 10000 h 10000"/>
                <a:gd name="connsiteX99" fmla="*/ 3663 w 10000"/>
                <a:gd name="connsiteY99" fmla="*/ 10000 h 10000"/>
                <a:gd name="connsiteX100" fmla="*/ 3430 w 10000"/>
                <a:gd name="connsiteY100" fmla="*/ 9988 h 10000"/>
                <a:gd name="connsiteX101" fmla="*/ 3236 w 10000"/>
                <a:gd name="connsiteY101" fmla="*/ 9973 h 10000"/>
                <a:gd name="connsiteX102" fmla="*/ 2849 w 10000"/>
                <a:gd name="connsiteY102" fmla="*/ 9919 h 10000"/>
                <a:gd name="connsiteX103" fmla="*/ 2442 w 10000"/>
                <a:gd name="connsiteY103" fmla="*/ 9877 h 10000"/>
                <a:gd name="connsiteX104" fmla="*/ 2074 w 10000"/>
                <a:gd name="connsiteY104" fmla="*/ 9835 h 10000"/>
                <a:gd name="connsiteX105" fmla="*/ 1647 w 10000"/>
                <a:gd name="connsiteY105" fmla="*/ 9800 h 10000"/>
                <a:gd name="connsiteX106" fmla="*/ 1240 w 10000"/>
                <a:gd name="connsiteY106" fmla="*/ 9770 h 10000"/>
                <a:gd name="connsiteX107" fmla="*/ 814 w 10000"/>
                <a:gd name="connsiteY107" fmla="*/ 9735 h 10000"/>
                <a:gd name="connsiteX108" fmla="*/ 426 w 10000"/>
                <a:gd name="connsiteY108" fmla="*/ 9705 h 10000"/>
                <a:gd name="connsiteX109" fmla="*/ 0 w 10000"/>
                <a:gd name="connsiteY109" fmla="*/ 9678 h 10000"/>
                <a:gd name="connsiteX110" fmla="*/ 252 w 10000"/>
                <a:gd name="connsiteY110" fmla="*/ 9662 h 10000"/>
                <a:gd name="connsiteX111" fmla="*/ 523 w 10000"/>
                <a:gd name="connsiteY111" fmla="*/ 9643 h 10000"/>
                <a:gd name="connsiteX112" fmla="*/ 775 w 10000"/>
                <a:gd name="connsiteY112" fmla="*/ 9616 h 10000"/>
                <a:gd name="connsiteX113" fmla="*/ 1047 w 10000"/>
                <a:gd name="connsiteY113" fmla="*/ 9593 h 10000"/>
                <a:gd name="connsiteX114" fmla="*/ 1279 w 10000"/>
                <a:gd name="connsiteY114" fmla="*/ 9574 h 10000"/>
                <a:gd name="connsiteX115" fmla="*/ 1550 w 10000"/>
                <a:gd name="connsiteY115" fmla="*/ 9559 h 10000"/>
                <a:gd name="connsiteX116" fmla="*/ 1841 w 10000"/>
                <a:gd name="connsiteY116" fmla="*/ 9547 h 10000"/>
                <a:gd name="connsiteX117" fmla="*/ 2132 w 10000"/>
                <a:gd name="connsiteY117" fmla="*/ 9547 h 10000"/>
                <a:gd name="connsiteX118" fmla="*/ 2345 w 10000"/>
                <a:gd name="connsiteY118" fmla="*/ 9547 h 10000"/>
                <a:gd name="connsiteX119" fmla="*/ 2558 w 10000"/>
                <a:gd name="connsiteY119" fmla="*/ 9547 h 10000"/>
                <a:gd name="connsiteX120" fmla="*/ 2752 w 10000"/>
                <a:gd name="connsiteY120" fmla="*/ 9543 h 10000"/>
                <a:gd name="connsiteX121" fmla="*/ 2965 w 10000"/>
                <a:gd name="connsiteY121" fmla="*/ 9536 h 10000"/>
                <a:gd name="connsiteX122" fmla="*/ 3159 w 10000"/>
                <a:gd name="connsiteY122" fmla="*/ 9532 h 10000"/>
                <a:gd name="connsiteX123" fmla="*/ 3333 w 10000"/>
                <a:gd name="connsiteY123" fmla="*/ 9520 h 10000"/>
                <a:gd name="connsiteX124" fmla="*/ 3527 w 10000"/>
                <a:gd name="connsiteY124" fmla="*/ 9505 h 10000"/>
                <a:gd name="connsiteX125" fmla="*/ 3702 w 10000"/>
                <a:gd name="connsiteY125" fmla="*/ 9486 h 10000"/>
                <a:gd name="connsiteX126" fmla="*/ 3721 w 10000"/>
                <a:gd name="connsiteY126" fmla="*/ 9317 h 10000"/>
                <a:gd name="connsiteX127" fmla="*/ 3779 w 10000"/>
                <a:gd name="connsiteY127" fmla="*/ 9148 h 10000"/>
                <a:gd name="connsiteX128" fmla="*/ 3857 w 10000"/>
                <a:gd name="connsiteY128" fmla="*/ 8979 h 10000"/>
                <a:gd name="connsiteX129" fmla="*/ 3915 w 10000"/>
                <a:gd name="connsiteY129" fmla="*/ 8810 h 10000"/>
                <a:gd name="connsiteX130" fmla="*/ 3895 w 10000"/>
                <a:gd name="connsiteY130" fmla="*/ 8565 h 10000"/>
                <a:gd name="connsiteX131" fmla="*/ 3895 w 10000"/>
                <a:gd name="connsiteY131" fmla="*/ 8319 h 10000"/>
                <a:gd name="connsiteX132" fmla="*/ 3895 w 10000"/>
                <a:gd name="connsiteY132" fmla="*/ 8070 h 10000"/>
                <a:gd name="connsiteX133" fmla="*/ 3915 w 10000"/>
                <a:gd name="connsiteY133" fmla="*/ 7824 h 10000"/>
                <a:gd name="connsiteX134" fmla="*/ 3915 w 10000"/>
                <a:gd name="connsiteY134" fmla="*/ 7629 h 10000"/>
                <a:gd name="connsiteX135" fmla="*/ 3876 w 10000"/>
                <a:gd name="connsiteY135" fmla="*/ 7429 h 10000"/>
                <a:gd name="connsiteX136" fmla="*/ 3857 w 10000"/>
                <a:gd name="connsiteY136" fmla="*/ 7241 h 10000"/>
                <a:gd name="connsiteX137" fmla="*/ 3915 w 10000"/>
                <a:gd name="connsiteY137" fmla="*/ 7053 h 10000"/>
                <a:gd name="connsiteX138" fmla="*/ 4128 w 10000"/>
                <a:gd name="connsiteY138" fmla="*/ 6853 h 10000"/>
                <a:gd name="connsiteX139" fmla="*/ 4167 w 10000"/>
                <a:gd name="connsiteY139" fmla="*/ 6642 h 10000"/>
                <a:gd name="connsiteX140" fmla="*/ 4147 w 10000"/>
                <a:gd name="connsiteY140" fmla="*/ 6427 h 10000"/>
                <a:gd name="connsiteX141" fmla="*/ 4147 w 10000"/>
                <a:gd name="connsiteY141" fmla="*/ 6213 h 10000"/>
                <a:gd name="connsiteX142" fmla="*/ 4167 w 10000"/>
                <a:gd name="connsiteY142" fmla="*/ 6136 h 10000"/>
                <a:gd name="connsiteX143" fmla="*/ 4186 w 10000"/>
                <a:gd name="connsiteY143" fmla="*/ 6063 h 10000"/>
                <a:gd name="connsiteX144" fmla="*/ 4186 w 10000"/>
                <a:gd name="connsiteY144" fmla="*/ 5990 h 10000"/>
                <a:gd name="connsiteX145" fmla="*/ 4128 w 10000"/>
                <a:gd name="connsiteY145" fmla="*/ 5921 h 10000"/>
                <a:gd name="connsiteX146" fmla="*/ 4109 w 10000"/>
                <a:gd name="connsiteY146" fmla="*/ 5748 h 10000"/>
                <a:gd name="connsiteX147" fmla="*/ 4147 w 10000"/>
                <a:gd name="connsiteY147" fmla="*/ 5737 h 10000"/>
                <a:gd name="connsiteX148" fmla="*/ 4147 w 10000"/>
                <a:gd name="connsiteY148" fmla="*/ 5560 h 10000"/>
                <a:gd name="connsiteX149" fmla="*/ 4186 w 10000"/>
                <a:gd name="connsiteY149" fmla="*/ 5380 h 10000"/>
                <a:gd name="connsiteX150" fmla="*/ 4205 w 10000"/>
                <a:gd name="connsiteY150" fmla="*/ 5203 h 10000"/>
                <a:gd name="connsiteX151" fmla="*/ 4167 w 10000"/>
                <a:gd name="connsiteY151" fmla="*/ 5012 h 10000"/>
                <a:gd name="connsiteX152" fmla="*/ 4264 w 10000"/>
                <a:gd name="connsiteY152" fmla="*/ 4985 h 10000"/>
                <a:gd name="connsiteX153" fmla="*/ 4205 w 10000"/>
                <a:gd name="connsiteY153" fmla="*/ 4624 h 10000"/>
                <a:gd name="connsiteX154" fmla="*/ 4283 w 10000"/>
                <a:gd name="connsiteY154" fmla="*/ 4540 h 10000"/>
                <a:gd name="connsiteX155" fmla="*/ 4302 w 10000"/>
                <a:gd name="connsiteY155" fmla="*/ 4455 h 10000"/>
                <a:gd name="connsiteX156" fmla="*/ 4322 w 10000"/>
                <a:gd name="connsiteY156" fmla="*/ 4367 h 10000"/>
                <a:gd name="connsiteX157" fmla="*/ 4360 w 10000"/>
                <a:gd name="connsiteY157" fmla="*/ 4279 h 10000"/>
                <a:gd name="connsiteX158" fmla="*/ 4419 w 10000"/>
                <a:gd name="connsiteY158" fmla="*/ 4225 h 10000"/>
                <a:gd name="connsiteX159" fmla="*/ 4399 w 10000"/>
                <a:gd name="connsiteY159" fmla="*/ 4179 h 10000"/>
                <a:gd name="connsiteX160" fmla="*/ 4360 w 10000"/>
                <a:gd name="connsiteY160" fmla="*/ 4125 h 10000"/>
                <a:gd name="connsiteX161" fmla="*/ 4399 w 10000"/>
                <a:gd name="connsiteY161" fmla="*/ 4079 h 10000"/>
                <a:gd name="connsiteX162" fmla="*/ 4477 w 10000"/>
                <a:gd name="connsiteY162" fmla="*/ 3995 h 10000"/>
                <a:gd name="connsiteX163" fmla="*/ 4477 w 10000"/>
                <a:gd name="connsiteY163" fmla="*/ 3914 h 10000"/>
                <a:gd name="connsiteX164" fmla="*/ 4457 w 10000"/>
                <a:gd name="connsiteY164" fmla="*/ 3830 h 10000"/>
                <a:gd name="connsiteX165" fmla="*/ 4438 w 10000"/>
                <a:gd name="connsiteY165" fmla="*/ 3745 h 10000"/>
                <a:gd name="connsiteX166" fmla="*/ 4341 w 10000"/>
                <a:gd name="connsiteY166" fmla="*/ 3741 h 10000"/>
                <a:gd name="connsiteX167" fmla="*/ 4360 w 10000"/>
                <a:gd name="connsiteY167" fmla="*/ 3676 h 10000"/>
                <a:gd name="connsiteX168" fmla="*/ 4438 w 10000"/>
                <a:gd name="connsiteY168" fmla="*/ 3611 h 10000"/>
                <a:gd name="connsiteX169" fmla="*/ 4457 w 10000"/>
                <a:gd name="connsiteY169" fmla="*/ 3546 h 10000"/>
                <a:gd name="connsiteX170" fmla="*/ 4438 w 10000"/>
                <a:gd name="connsiteY170" fmla="*/ 3477 h 10000"/>
                <a:gd name="connsiteX171" fmla="*/ 4399 w 10000"/>
                <a:gd name="connsiteY171" fmla="*/ 3477 h 10000"/>
                <a:gd name="connsiteX172" fmla="*/ 4419 w 10000"/>
                <a:gd name="connsiteY172" fmla="*/ 3411 h 10000"/>
                <a:gd name="connsiteX173" fmla="*/ 4399 w 10000"/>
                <a:gd name="connsiteY173" fmla="*/ 3335 h 10000"/>
                <a:gd name="connsiteX174" fmla="*/ 4399 w 10000"/>
                <a:gd name="connsiteY174" fmla="*/ 3269 h 10000"/>
                <a:gd name="connsiteX175" fmla="*/ 4457 w 10000"/>
                <a:gd name="connsiteY175" fmla="*/ 3200 h 10000"/>
                <a:gd name="connsiteX176" fmla="*/ 4457 w 10000"/>
                <a:gd name="connsiteY176" fmla="*/ 3062 h 10000"/>
                <a:gd name="connsiteX177" fmla="*/ 4457 w 10000"/>
                <a:gd name="connsiteY177" fmla="*/ 2928 h 10000"/>
                <a:gd name="connsiteX178" fmla="*/ 4516 w 10000"/>
                <a:gd name="connsiteY178" fmla="*/ 2794 h 10000"/>
                <a:gd name="connsiteX179" fmla="*/ 4651 w 10000"/>
                <a:gd name="connsiteY179" fmla="*/ 2671 h 10000"/>
                <a:gd name="connsiteX180" fmla="*/ 4593 w 10000"/>
                <a:gd name="connsiteY180" fmla="*/ 2652 h 10000"/>
                <a:gd name="connsiteX181" fmla="*/ 4593 w 10000"/>
                <a:gd name="connsiteY181" fmla="*/ 2536 h 10000"/>
                <a:gd name="connsiteX182" fmla="*/ 4574 w 10000"/>
                <a:gd name="connsiteY182" fmla="*/ 2421 h 10000"/>
                <a:gd name="connsiteX183" fmla="*/ 4554 w 10000"/>
                <a:gd name="connsiteY183" fmla="*/ 2306 h 10000"/>
                <a:gd name="connsiteX184" fmla="*/ 4593 w 10000"/>
                <a:gd name="connsiteY184" fmla="*/ 2203 h 10000"/>
                <a:gd name="connsiteX185" fmla="*/ 4632 w 10000"/>
                <a:gd name="connsiteY185" fmla="*/ 2018 h 10000"/>
                <a:gd name="connsiteX186" fmla="*/ 4729 w 10000"/>
                <a:gd name="connsiteY186" fmla="*/ 1838 h 10000"/>
                <a:gd name="connsiteX187" fmla="*/ 4787 w 10000"/>
                <a:gd name="connsiteY187" fmla="*/ 1654 h 10000"/>
                <a:gd name="connsiteX188" fmla="*/ 4748 w 10000"/>
                <a:gd name="connsiteY188" fmla="*/ 1466 h 10000"/>
                <a:gd name="connsiteX189" fmla="*/ 4767 w 10000"/>
                <a:gd name="connsiteY189" fmla="*/ 1378 h 10000"/>
                <a:gd name="connsiteX190" fmla="*/ 4767 w 10000"/>
                <a:gd name="connsiteY190" fmla="*/ 1282 h 10000"/>
                <a:gd name="connsiteX191" fmla="*/ 4767 w 10000"/>
                <a:gd name="connsiteY191" fmla="*/ 1193 h 10000"/>
                <a:gd name="connsiteX192" fmla="*/ 4748 w 10000"/>
                <a:gd name="connsiteY192" fmla="*/ 1101 h 10000"/>
                <a:gd name="connsiteX193" fmla="*/ 4651 w 10000"/>
                <a:gd name="connsiteY193" fmla="*/ 1128 h 10000"/>
                <a:gd name="connsiteX194" fmla="*/ 4651 w 10000"/>
                <a:gd name="connsiteY194" fmla="*/ 1067 h 10000"/>
                <a:gd name="connsiteX195" fmla="*/ 4632 w 10000"/>
                <a:gd name="connsiteY195" fmla="*/ 1002 h 10000"/>
                <a:gd name="connsiteX196" fmla="*/ 4632 w 10000"/>
                <a:gd name="connsiteY196" fmla="*/ 940 h 10000"/>
                <a:gd name="connsiteX197" fmla="*/ 4651 w 10000"/>
                <a:gd name="connsiteY197" fmla="*/ 879 h 10000"/>
                <a:gd name="connsiteX198" fmla="*/ 4593 w 10000"/>
                <a:gd name="connsiteY198" fmla="*/ 798 h 10000"/>
                <a:gd name="connsiteX199" fmla="*/ 4593 w 10000"/>
                <a:gd name="connsiteY199" fmla="*/ 714 h 10000"/>
                <a:gd name="connsiteX200" fmla="*/ 4574 w 10000"/>
                <a:gd name="connsiteY200" fmla="*/ 629 h 10000"/>
                <a:gd name="connsiteX201" fmla="*/ 4574 w 10000"/>
                <a:gd name="connsiteY201" fmla="*/ 553 h 10000"/>
                <a:gd name="connsiteX202" fmla="*/ 4516 w 10000"/>
                <a:gd name="connsiteY202" fmla="*/ 361 h 10000"/>
                <a:gd name="connsiteX203" fmla="*/ 4457 w 10000"/>
                <a:gd name="connsiteY203" fmla="*/ 342 h 10000"/>
                <a:gd name="connsiteX204" fmla="*/ 4341 w 10000"/>
                <a:gd name="connsiteY204" fmla="*/ 330 h 10000"/>
                <a:gd name="connsiteX205" fmla="*/ 4264 w 10000"/>
                <a:gd name="connsiteY205" fmla="*/ 318 h 10000"/>
                <a:gd name="connsiteX206" fmla="*/ 4147 w 10000"/>
                <a:gd name="connsiteY206" fmla="*/ 315 h 10000"/>
                <a:gd name="connsiteX207" fmla="*/ 4070 w 10000"/>
                <a:gd name="connsiteY207" fmla="*/ 318 h 10000"/>
                <a:gd name="connsiteX208" fmla="*/ 4012 w 10000"/>
                <a:gd name="connsiteY208" fmla="*/ 326 h 10000"/>
                <a:gd name="connsiteX209" fmla="*/ 3934 w 10000"/>
                <a:gd name="connsiteY209" fmla="*/ 326 h 10000"/>
                <a:gd name="connsiteX210" fmla="*/ 3876 w 10000"/>
                <a:gd name="connsiteY210" fmla="*/ 318 h 10000"/>
                <a:gd name="connsiteX211" fmla="*/ 3895 w 10000"/>
                <a:gd name="connsiteY211" fmla="*/ 303 h 10000"/>
                <a:gd name="connsiteX212" fmla="*/ 3934 w 10000"/>
                <a:gd name="connsiteY212" fmla="*/ 295 h 10000"/>
                <a:gd name="connsiteX213" fmla="*/ 3992 w 10000"/>
                <a:gd name="connsiteY213" fmla="*/ 284 h 10000"/>
                <a:gd name="connsiteX214" fmla="*/ 3973 w 10000"/>
                <a:gd name="connsiteY214" fmla="*/ 269 h 10000"/>
                <a:gd name="connsiteX215" fmla="*/ 4147 w 10000"/>
                <a:gd name="connsiteY215" fmla="*/ 253 h 10000"/>
                <a:gd name="connsiteX216" fmla="*/ 4322 w 10000"/>
                <a:gd name="connsiteY216" fmla="*/ 226 h 10000"/>
                <a:gd name="connsiteX217" fmla="*/ 4477 w 10000"/>
                <a:gd name="connsiteY217" fmla="*/ 200 h 10000"/>
                <a:gd name="connsiteX218" fmla="*/ 4612 w 10000"/>
                <a:gd name="connsiteY218" fmla="*/ 161 h 10000"/>
                <a:gd name="connsiteX219" fmla="*/ 4651 w 10000"/>
                <a:gd name="connsiteY219" fmla="*/ 119 h 10000"/>
                <a:gd name="connsiteX220" fmla="*/ 4709 w 10000"/>
                <a:gd name="connsiteY220" fmla="*/ 84 h 10000"/>
                <a:gd name="connsiteX221" fmla="*/ 4709 w 10000"/>
                <a:gd name="connsiteY221" fmla="*/ 42 h 10000"/>
                <a:gd name="connsiteX222" fmla="*/ 4729 w 10000"/>
                <a:gd name="connsiteY222" fmla="*/ 0 h 10000"/>
                <a:gd name="connsiteX223" fmla="*/ 4787 w 10000"/>
                <a:gd name="connsiteY223" fmla="*/ 73 h 10000"/>
                <a:gd name="connsiteX224" fmla="*/ 4864 w 10000"/>
                <a:gd name="connsiteY224" fmla="*/ 153 h 10000"/>
                <a:gd name="connsiteX225" fmla="*/ 4884 w 10000"/>
                <a:gd name="connsiteY225" fmla="*/ 230 h 10000"/>
                <a:gd name="connsiteX226" fmla="*/ 4845 w 10000"/>
                <a:gd name="connsiteY226"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109 w 10000"/>
                <a:gd name="connsiteY97" fmla="*/ 10000 h 10000"/>
                <a:gd name="connsiteX98" fmla="*/ 3663 w 10000"/>
                <a:gd name="connsiteY98" fmla="*/ 10000 h 10000"/>
                <a:gd name="connsiteX99" fmla="*/ 3430 w 10000"/>
                <a:gd name="connsiteY99" fmla="*/ 9988 h 10000"/>
                <a:gd name="connsiteX100" fmla="*/ 3236 w 10000"/>
                <a:gd name="connsiteY100" fmla="*/ 9973 h 10000"/>
                <a:gd name="connsiteX101" fmla="*/ 2849 w 10000"/>
                <a:gd name="connsiteY101" fmla="*/ 9919 h 10000"/>
                <a:gd name="connsiteX102" fmla="*/ 2442 w 10000"/>
                <a:gd name="connsiteY102" fmla="*/ 9877 h 10000"/>
                <a:gd name="connsiteX103" fmla="*/ 2074 w 10000"/>
                <a:gd name="connsiteY103" fmla="*/ 9835 h 10000"/>
                <a:gd name="connsiteX104" fmla="*/ 1647 w 10000"/>
                <a:gd name="connsiteY104" fmla="*/ 9800 h 10000"/>
                <a:gd name="connsiteX105" fmla="*/ 1240 w 10000"/>
                <a:gd name="connsiteY105" fmla="*/ 9770 h 10000"/>
                <a:gd name="connsiteX106" fmla="*/ 814 w 10000"/>
                <a:gd name="connsiteY106" fmla="*/ 9735 h 10000"/>
                <a:gd name="connsiteX107" fmla="*/ 426 w 10000"/>
                <a:gd name="connsiteY107" fmla="*/ 9705 h 10000"/>
                <a:gd name="connsiteX108" fmla="*/ 0 w 10000"/>
                <a:gd name="connsiteY108" fmla="*/ 9678 h 10000"/>
                <a:gd name="connsiteX109" fmla="*/ 252 w 10000"/>
                <a:gd name="connsiteY109" fmla="*/ 9662 h 10000"/>
                <a:gd name="connsiteX110" fmla="*/ 523 w 10000"/>
                <a:gd name="connsiteY110" fmla="*/ 9643 h 10000"/>
                <a:gd name="connsiteX111" fmla="*/ 775 w 10000"/>
                <a:gd name="connsiteY111" fmla="*/ 9616 h 10000"/>
                <a:gd name="connsiteX112" fmla="*/ 1047 w 10000"/>
                <a:gd name="connsiteY112" fmla="*/ 9593 h 10000"/>
                <a:gd name="connsiteX113" fmla="*/ 1279 w 10000"/>
                <a:gd name="connsiteY113" fmla="*/ 9574 h 10000"/>
                <a:gd name="connsiteX114" fmla="*/ 1550 w 10000"/>
                <a:gd name="connsiteY114" fmla="*/ 9559 h 10000"/>
                <a:gd name="connsiteX115" fmla="*/ 1841 w 10000"/>
                <a:gd name="connsiteY115" fmla="*/ 9547 h 10000"/>
                <a:gd name="connsiteX116" fmla="*/ 2132 w 10000"/>
                <a:gd name="connsiteY116" fmla="*/ 9547 h 10000"/>
                <a:gd name="connsiteX117" fmla="*/ 2345 w 10000"/>
                <a:gd name="connsiteY117" fmla="*/ 9547 h 10000"/>
                <a:gd name="connsiteX118" fmla="*/ 2558 w 10000"/>
                <a:gd name="connsiteY118" fmla="*/ 9547 h 10000"/>
                <a:gd name="connsiteX119" fmla="*/ 2752 w 10000"/>
                <a:gd name="connsiteY119" fmla="*/ 9543 h 10000"/>
                <a:gd name="connsiteX120" fmla="*/ 2965 w 10000"/>
                <a:gd name="connsiteY120" fmla="*/ 9536 h 10000"/>
                <a:gd name="connsiteX121" fmla="*/ 3159 w 10000"/>
                <a:gd name="connsiteY121" fmla="*/ 9532 h 10000"/>
                <a:gd name="connsiteX122" fmla="*/ 3333 w 10000"/>
                <a:gd name="connsiteY122" fmla="*/ 9520 h 10000"/>
                <a:gd name="connsiteX123" fmla="*/ 3527 w 10000"/>
                <a:gd name="connsiteY123" fmla="*/ 9505 h 10000"/>
                <a:gd name="connsiteX124" fmla="*/ 3702 w 10000"/>
                <a:gd name="connsiteY124" fmla="*/ 9486 h 10000"/>
                <a:gd name="connsiteX125" fmla="*/ 3721 w 10000"/>
                <a:gd name="connsiteY125" fmla="*/ 9317 h 10000"/>
                <a:gd name="connsiteX126" fmla="*/ 3779 w 10000"/>
                <a:gd name="connsiteY126" fmla="*/ 9148 h 10000"/>
                <a:gd name="connsiteX127" fmla="*/ 3857 w 10000"/>
                <a:gd name="connsiteY127" fmla="*/ 8979 h 10000"/>
                <a:gd name="connsiteX128" fmla="*/ 3915 w 10000"/>
                <a:gd name="connsiteY128" fmla="*/ 8810 h 10000"/>
                <a:gd name="connsiteX129" fmla="*/ 3895 w 10000"/>
                <a:gd name="connsiteY129" fmla="*/ 8565 h 10000"/>
                <a:gd name="connsiteX130" fmla="*/ 3895 w 10000"/>
                <a:gd name="connsiteY130" fmla="*/ 8319 h 10000"/>
                <a:gd name="connsiteX131" fmla="*/ 3895 w 10000"/>
                <a:gd name="connsiteY131" fmla="*/ 8070 h 10000"/>
                <a:gd name="connsiteX132" fmla="*/ 3915 w 10000"/>
                <a:gd name="connsiteY132" fmla="*/ 7824 h 10000"/>
                <a:gd name="connsiteX133" fmla="*/ 3915 w 10000"/>
                <a:gd name="connsiteY133" fmla="*/ 7629 h 10000"/>
                <a:gd name="connsiteX134" fmla="*/ 3876 w 10000"/>
                <a:gd name="connsiteY134" fmla="*/ 7429 h 10000"/>
                <a:gd name="connsiteX135" fmla="*/ 3857 w 10000"/>
                <a:gd name="connsiteY135" fmla="*/ 7241 h 10000"/>
                <a:gd name="connsiteX136" fmla="*/ 3915 w 10000"/>
                <a:gd name="connsiteY136" fmla="*/ 7053 h 10000"/>
                <a:gd name="connsiteX137" fmla="*/ 4128 w 10000"/>
                <a:gd name="connsiteY137" fmla="*/ 6853 h 10000"/>
                <a:gd name="connsiteX138" fmla="*/ 4167 w 10000"/>
                <a:gd name="connsiteY138" fmla="*/ 6642 h 10000"/>
                <a:gd name="connsiteX139" fmla="*/ 4147 w 10000"/>
                <a:gd name="connsiteY139" fmla="*/ 6427 h 10000"/>
                <a:gd name="connsiteX140" fmla="*/ 4147 w 10000"/>
                <a:gd name="connsiteY140" fmla="*/ 6213 h 10000"/>
                <a:gd name="connsiteX141" fmla="*/ 4167 w 10000"/>
                <a:gd name="connsiteY141" fmla="*/ 6136 h 10000"/>
                <a:gd name="connsiteX142" fmla="*/ 4186 w 10000"/>
                <a:gd name="connsiteY142" fmla="*/ 6063 h 10000"/>
                <a:gd name="connsiteX143" fmla="*/ 4186 w 10000"/>
                <a:gd name="connsiteY143" fmla="*/ 5990 h 10000"/>
                <a:gd name="connsiteX144" fmla="*/ 4128 w 10000"/>
                <a:gd name="connsiteY144" fmla="*/ 5921 h 10000"/>
                <a:gd name="connsiteX145" fmla="*/ 4109 w 10000"/>
                <a:gd name="connsiteY145" fmla="*/ 5748 h 10000"/>
                <a:gd name="connsiteX146" fmla="*/ 4147 w 10000"/>
                <a:gd name="connsiteY146" fmla="*/ 5737 h 10000"/>
                <a:gd name="connsiteX147" fmla="*/ 4147 w 10000"/>
                <a:gd name="connsiteY147" fmla="*/ 5560 h 10000"/>
                <a:gd name="connsiteX148" fmla="*/ 4186 w 10000"/>
                <a:gd name="connsiteY148" fmla="*/ 5380 h 10000"/>
                <a:gd name="connsiteX149" fmla="*/ 4205 w 10000"/>
                <a:gd name="connsiteY149" fmla="*/ 5203 h 10000"/>
                <a:gd name="connsiteX150" fmla="*/ 4167 w 10000"/>
                <a:gd name="connsiteY150" fmla="*/ 5012 h 10000"/>
                <a:gd name="connsiteX151" fmla="*/ 4264 w 10000"/>
                <a:gd name="connsiteY151" fmla="*/ 4985 h 10000"/>
                <a:gd name="connsiteX152" fmla="*/ 4205 w 10000"/>
                <a:gd name="connsiteY152" fmla="*/ 4624 h 10000"/>
                <a:gd name="connsiteX153" fmla="*/ 4283 w 10000"/>
                <a:gd name="connsiteY153" fmla="*/ 4540 h 10000"/>
                <a:gd name="connsiteX154" fmla="*/ 4302 w 10000"/>
                <a:gd name="connsiteY154" fmla="*/ 4455 h 10000"/>
                <a:gd name="connsiteX155" fmla="*/ 4322 w 10000"/>
                <a:gd name="connsiteY155" fmla="*/ 4367 h 10000"/>
                <a:gd name="connsiteX156" fmla="*/ 4360 w 10000"/>
                <a:gd name="connsiteY156" fmla="*/ 4279 h 10000"/>
                <a:gd name="connsiteX157" fmla="*/ 4419 w 10000"/>
                <a:gd name="connsiteY157" fmla="*/ 4225 h 10000"/>
                <a:gd name="connsiteX158" fmla="*/ 4399 w 10000"/>
                <a:gd name="connsiteY158" fmla="*/ 4179 h 10000"/>
                <a:gd name="connsiteX159" fmla="*/ 4360 w 10000"/>
                <a:gd name="connsiteY159" fmla="*/ 4125 h 10000"/>
                <a:gd name="connsiteX160" fmla="*/ 4399 w 10000"/>
                <a:gd name="connsiteY160" fmla="*/ 4079 h 10000"/>
                <a:gd name="connsiteX161" fmla="*/ 4477 w 10000"/>
                <a:gd name="connsiteY161" fmla="*/ 3995 h 10000"/>
                <a:gd name="connsiteX162" fmla="*/ 4477 w 10000"/>
                <a:gd name="connsiteY162" fmla="*/ 3914 h 10000"/>
                <a:gd name="connsiteX163" fmla="*/ 4457 w 10000"/>
                <a:gd name="connsiteY163" fmla="*/ 3830 h 10000"/>
                <a:gd name="connsiteX164" fmla="*/ 4438 w 10000"/>
                <a:gd name="connsiteY164" fmla="*/ 3745 h 10000"/>
                <a:gd name="connsiteX165" fmla="*/ 4341 w 10000"/>
                <a:gd name="connsiteY165" fmla="*/ 3741 h 10000"/>
                <a:gd name="connsiteX166" fmla="*/ 4360 w 10000"/>
                <a:gd name="connsiteY166" fmla="*/ 3676 h 10000"/>
                <a:gd name="connsiteX167" fmla="*/ 4438 w 10000"/>
                <a:gd name="connsiteY167" fmla="*/ 3611 h 10000"/>
                <a:gd name="connsiteX168" fmla="*/ 4457 w 10000"/>
                <a:gd name="connsiteY168" fmla="*/ 3546 h 10000"/>
                <a:gd name="connsiteX169" fmla="*/ 4438 w 10000"/>
                <a:gd name="connsiteY169" fmla="*/ 3477 h 10000"/>
                <a:gd name="connsiteX170" fmla="*/ 4399 w 10000"/>
                <a:gd name="connsiteY170" fmla="*/ 3477 h 10000"/>
                <a:gd name="connsiteX171" fmla="*/ 4419 w 10000"/>
                <a:gd name="connsiteY171" fmla="*/ 3411 h 10000"/>
                <a:gd name="connsiteX172" fmla="*/ 4399 w 10000"/>
                <a:gd name="connsiteY172" fmla="*/ 3335 h 10000"/>
                <a:gd name="connsiteX173" fmla="*/ 4399 w 10000"/>
                <a:gd name="connsiteY173" fmla="*/ 3269 h 10000"/>
                <a:gd name="connsiteX174" fmla="*/ 4457 w 10000"/>
                <a:gd name="connsiteY174" fmla="*/ 3200 h 10000"/>
                <a:gd name="connsiteX175" fmla="*/ 4457 w 10000"/>
                <a:gd name="connsiteY175" fmla="*/ 3062 h 10000"/>
                <a:gd name="connsiteX176" fmla="*/ 4457 w 10000"/>
                <a:gd name="connsiteY176" fmla="*/ 2928 h 10000"/>
                <a:gd name="connsiteX177" fmla="*/ 4516 w 10000"/>
                <a:gd name="connsiteY177" fmla="*/ 2794 h 10000"/>
                <a:gd name="connsiteX178" fmla="*/ 4651 w 10000"/>
                <a:gd name="connsiteY178" fmla="*/ 2671 h 10000"/>
                <a:gd name="connsiteX179" fmla="*/ 4593 w 10000"/>
                <a:gd name="connsiteY179" fmla="*/ 2652 h 10000"/>
                <a:gd name="connsiteX180" fmla="*/ 4593 w 10000"/>
                <a:gd name="connsiteY180" fmla="*/ 2536 h 10000"/>
                <a:gd name="connsiteX181" fmla="*/ 4574 w 10000"/>
                <a:gd name="connsiteY181" fmla="*/ 2421 h 10000"/>
                <a:gd name="connsiteX182" fmla="*/ 4554 w 10000"/>
                <a:gd name="connsiteY182" fmla="*/ 2306 h 10000"/>
                <a:gd name="connsiteX183" fmla="*/ 4593 w 10000"/>
                <a:gd name="connsiteY183" fmla="*/ 2203 h 10000"/>
                <a:gd name="connsiteX184" fmla="*/ 4632 w 10000"/>
                <a:gd name="connsiteY184" fmla="*/ 2018 h 10000"/>
                <a:gd name="connsiteX185" fmla="*/ 4729 w 10000"/>
                <a:gd name="connsiteY185" fmla="*/ 1838 h 10000"/>
                <a:gd name="connsiteX186" fmla="*/ 4787 w 10000"/>
                <a:gd name="connsiteY186" fmla="*/ 1654 h 10000"/>
                <a:gd name="connsiteX187" fmla="*/ 4748 w 10000"/>
                <a:gd name="connsiteY187" fmla="*/ 1466 h 10000"/>
                <a:gd name="connsiteX188" fmla="*/ 4767 w 10000"/>
                <a:gd name="connsiteY188" fmla="*/ 1378 h 10000"/>
                <a:gd name="connsiteX189" fmla="*/ 4767 w 10000"/>
                <a:gd name="connsiteY189" fmla="*/ 1282 h 10000"/>
                <a:gd name="connsiteX190" fmla="*/ 4767 w 10000"/>
                <a:gd name="connsiteY190" fmla="*/ 1193 h 10000"/>
                <a:gd name="connsiteX191" fmla="*/ 4748 w 10000"/>
                <a:gd name="connsiteY191" fmla="*/ 1101 h 10000"/>
                <a:gd name="connsiteX192" fmla="*/ 4651 w 10000"/>
                <a:gd name="connsiteY192" fmla="*/ 1128 h 10000"/>
                <a:gd name="connsiteX193" fmla="*/ 4651 w 10000"/>
                <a:gd name="connsiteY193" fmla="*/ 1067 h 10000"/>
                <a:gd name="connsiteX194" fmla="*/ 4632 w 10000"/>
                <a:gd name="connsiteY194" fmla="*/ 1002 h 10000"/>
                <a:gd name="connsiteX195" fmla="*/ 4632 w 10000"/>
                <a:gd name="connsiteY195" fmla="*/ 940 h 10000"/>
                <a:gd name="connsiteX196" fmla="*/ 4651 w 10000"/>
                <a:gd name="connsiteY196" fmla="*/ 879 h 10000"/>
                <a:gd name="connsiteX197" fmla="*/ 4593 w 10000"/>
                <a:gd name="connsiteY197" fmla="*/ 798 h 10000"/>
                <a:gd name="connsiteX198" fmla="*/ 4593 w 10000"/>
                <a:gd name="connsiteY198" fmla="*/ 714 h 10000"/>
                <a:gd name="connsiteX199" fmla="*/ 4574 w 10000"/>
                <a:gd name="connsiteY199" fmla="*/ 629 h 10000"/>
                <a:gd name="connsiteX200" fmla="*/ 4574 w 10000"/>
                <a:gd name="connsiteY200" fmla="*/ 553 h 10000"/>
                <a:gd name="connsiteX201" fmla="*/ 4516 w 10000"/>
                <a:gd name="connsiteY201" fmla="*/ 361 h 10000"/>
                <a:gd name="connsiteX202" fmla="*/ 4457 w 10000"/>
                <a:gd name="connsiteY202" fmla="*/ 342 h 10000"/>
                <a:gd name="connsiteX203" fmla="*/ 4341 w 10000"/>
                <a:gd name="connsiteY203" fmla="*/ 330 h 10000"/>
                <a:gd name="connsiteX204" fmla="*/ 4264 w 10000"/>
                <a:gd name="connsiteY204" fmla="*/ 318 h 10000"/>
                <a:gd name="connsiteX205" fmla="*/ 4147 w 10000"/>
                <a:gd name="connsiteY205" fmla="*/ 315 h 10000"/>
                <a:gd name="connsiteX206" fmla="*/ 4070 w 10000"/>
                <a:gd name="connsiteY206" fmla="*/ 318 h 10000"/>
                <a:gd name="connsiteX207" fmla="*/ 4012 w 10000"/>
                <a:gd name="connsiteY207" fmla="*/ 326 h 10000"/>
                <a:gd name="connsiteX208" fmla="*/ 3934 w 10000"/>
                <a:gd name="connsiteY208" fmla="*/ 326 h 10000"/>
                <a:gd name="connsiteX209" fmla="*/ 3876 w 10000"/>
                <a:gd name="connsiteY209" fmla="*/ 318 h 10000"/>
                <a:gd name="connsiteX210" fmla="*/ 3895 w 10000"/>
                <a:gd name="connsiteY210" fmla="*/ 303 h 10000"/>
                <a:gd name="connsiteX211" fmla="*/ 3934 w 10000"/>
                <a:gd name="connsiteY211" fmla="*/ 295 h 10000"/>
                <a:gd name="connsiteX212" fmla="*/ 3992 w 10000"/>
                <a:gd name="connsiteY212" fmla="*/ 284 h 10000"/>
                <a:gd name="connsiteX213" fmla="*/ 3973 w 10000"/>
                <a:gd name="connsiteY213" fmla="*/ 269 h 10000"/>
                <a:gd name="connsiteX214" fmla="*/ 4147 w 10000"/>
                <a:gd name="connsiteY214" fmla="*/ 253 h 10000"/>
                <a:gd name="connsiteX215" fmla="*/ 4322 w 10000"/>
                <a:gd name="connsiteY215" fmla="*/ 226 h 10000"/>
                <a:gd name="connsiteX216" fmla="*/ 4477 w 10000"/>
                <a:gd name="connsiteY216" fmla="*/ 200 h 10000"/>
                <a:gd name="connsiteX217" fmla="*/ 4612 w 10000"/>
                <a:gd name="connsiteY217" fmla="*/ 161 h 10000"/>
                <a:gd name="connsiteX218" fmla="*/ 4651 w 10000"/>
                <a:gd name="connsiteY218" fmla="*/ 119 h 10000"/>
                <a:gd name="connsiteX219" fmla="*/ 4709 w 10000"/>
                <a:gd name="connsiteY219" fmla="*/ 84 h 10000"/>
                <a:gd name="connsiteX220" fmla="*/ 4709 w 10000"/>
                <a:gd name="connsiteY220" fmla="*/ 42 h 10000"/>
                <a:gd name="connsiteX221" fmla="*/ 4729 w 10000"/>
                <a:gd name="connsiteY221" fmla="*/ 0 h 10000"/>
                <a:gd name="connsiteX222" fmla="*/ 4787 w 10000"/>
                <a:gd name="connsiteY222" fmla="*/ 73 h 10000"/>
                <a:gd name="connsiteX223" fmla="*/ 4864 w 10000"/>
                <a:gd name="connsiteY223" fmla="*/ 153 h 10000"/>
                <a:gd name="connsiteX224" fmla="*/ 4884 w 10000"/>
                <a:gd name="connsiteY224" fmla="*/ 230 h 10000"/>
                <a:gd name="connsiteX225" fmla="*/ 4845 w 10000"/>
                <a:gd name="connsiteY225" fmla="*/ 315 h 10000"/>
                <a:gd name="connsiteX0" fmla="*/ 5025 w 10180"/>
                <a:gd name="connsiteY0" fmla="*/ 315 h 10056"/>
                <a:gd name="connsiteX1" fmla="*/ 5122 w 10180"/>
                <a:gd name="connsiteY1" fmla="*/ 541 h 10056"/>
                <a:gd name="connsiteX2" fmla="*/ 5199 w 10180"/>
                <a:gd name="connsiteY2" fmla="*/ 779 h 10056"/>
                <a:gd name="connsiteX3" fmla="*/ 5238 w 10180"/>
                <a:gd name="connsiteY3" fmla="*/ 1009 h 10056"/>
                <a:gd name="connsiteX4" fmla="*/ 5277 w 10180"/>
                <a:gd name="connsiteY4" fmla="*/ 1239 h 10056"/>
                <a:gd name="connsiteX5" fmla="*/ 5413 w 10180"/>
                <a:gd name="connsiteY5" fmla="*/ 1462 h 10056"/>
                <a:gd name="connsiteX6" fmla="*/ 5490 w 10180"/>
                <a:gd name="connsiteY6" fmla="*/ 1692 h 10056"/>
                <a:gd name="connsiteX7" fmla="*/ 5490 w 10180"/>
                <a:gd name="connsiteY7" fmla="*/ 1919 h 10056"/>
                <a:gd name="connsiteX8" fmla="*/ 5471 w 10180"/>
                <a:gd name="connsiteY8" fmla="*/ 2145 h 10056"/>
                <a:gd name="connsiteX9" fmla="*/ 5509 w 10180"/>
                <a:gd name="connsiteY9" fmla="*/ 2268 h 10056"/>
                <a:gd name="connsiteX10" fmla="*/ 5568 w 10180"/>
                <a:gd name="connsiteY10" fmla="*/ 2402 h 10056"/>
                <a:gd name="connsiteX11" fmla="*/ 5568 w 10180"/>
                <a:gd name="connsiteY11" fmla="*/ 2533 h 10056"/>
                <a:gd name="connsiteX12" fmla="*/ 5548 w 10180"/>
                <a:gd name="connsiteY12" fmla="*/ 2663 h 10056"/>
                <a:gd name="connsiteX13" fmla="*/ 5568 w 10180"/>
                <a:gd name="connsiteY13" fmla="*/ 2678 h 10056"/>
                <a:gd name="connsiteX14" fmla="*/ 5548 w 10180"/>
                <a:gd name="connsiteY14" fmla="*/ 2701 h 10056"/>
                <a:gd name="connsiteX15" fmla="*/ 5490 w 10180"/>
                <a:gd name="connsiteY15" fmla="*/ 2717 h 10056"/>
                <a:gd name="connsiteX16" fmla="*/ 5471 w 10180"/>
                <a:gd name="connsiteY16" fmla="*/ 2736 h 10056"/>
                <a:gd name="connsiteX17" fmla="*/ 5471 w 10180"/>
                <a:gd name="connsiteY17" fmla="*/ 2794 h 10056"/>
                <a:gd name="connsiteX18" fmla="*/ 5471 w 10180"/>
                <a:gd name="connsiteY18" fmla="*/ 2851 h 10056"/>
                <a:gd name="connsiteX19" fmla="*/ 5432 w 10180"/>
                <a:gd name="connsiteY19" fmla="*/ 2913 h 10056"/>
                <a:gd name="connsiteX20" fmla="*/ 5393 w 10180"/>
                <a:gd name="connsiteY20" fmla="*/ 2962 h 10056"/>
                <a:gd name="connsiteX21" fmla="*/ 5393 w 10180"/>
                <a:gd name="connsiteY21" fmla="*/ 3135 h 10056"/>
                <a:gd name="connsiteX22" fmla="*/ 5432 w 10180"/>
                <a:gd name="connsiteY22" fmla="*/ 3315 h 10056"/>
                <a:gd name="connsiteX23" fmla="*/ 5509 w 10180"/>
                <a:gd name="connsiteY23" fmla="*/ 3496 h 10056"/>
                <a:gd name="connsiteX24" fmla="*/ 5529 w 10180"/>
                <a:gd name="connsiteY24" fmla="*/ 3668 h 10056"/>
                <a:gd name="connsiteX25" fmla="*/ 5703 w 10180"/>
                <a:gd name="connsiteY25" fmla="*/ 3814 h 10056"/>
                <a:gd name="connsiteX26" fmla="*/ 5723 w 10180"/>
                <a:gd name="connsiteY26" fmla="*/ 3968 h 10056"/>
                <a:gd name="connsiteX27" fmla="*/ 5703 w 10180"/>
                <a:gd name="connsiteY27" fmla="*/ 4117 h 10056"/>
                <a:gd name="connsiteX28" fmla="*/ 5684 w 10180"/>
                <a:gd name="connsiteY28" fmla="*/ 4271 h 10056"/>
                <a:gd name="connsiteX29" fmla="*/ 5548 w 10180"/>
                <a:gd name="connsiteY29" fmla="*/ 4497 h 10056"/>
                <a:gd name="connsiteX30" fmla="*/ 5568 w 10180"/>
                <a:gd name="connsiteY30" fmla="*/ 4724 h 10056"/>
                <a:gd name="connsiteX31" fmla="*/ 5626 w 10180"/>
                <a:gd name="connsiteY31" fmla="*/ 4950 h 10056"/>
                <a:gd name="connsiteX32" fmla="*/ 5568 w 10180"/>
                <a:gd name="connsiteY32" fmla="*/ 5177 h 10056"/>
                <a:gd name="connsiteX33" fmla="*/ 5645 w 10180"/>
                <a:gd name="connsiteY33" fmla="*/ 5426 h 10056"/>
                <a:gd name="connsiteX34" fmla="*/ 5703 w 10180"/>
                <a:gd name="connsiteY34" fmla="*/ 5668 h 10056"/>
                <a:gd name="connsiteX35" fmla="*/ 5761 w 10180"/>
                <a:gd name="connsiteY35" fmla="*/ 5917 h 10056"/>
                <a:gd name="connsiteX36" fmla="*/ 5761 w 10180"/>
                <a:gd name="connsiteY36" fmla="*/ 6170 h 10056"/>
                <a:gd name="connsiteX37" fmla="*/ 5839 w 10180"/>
                <a:gd name="connsiteY37" fmla="*/ 6493 h 10056"/>
                <a:gd name="connsiteX38" fmla="*/ 5839 w 10180"/>
                <a:gd name="connsiteY38" fmla="*/ 6815 h 10056"/>
                <a:gd name="connsiteX39" fmla="*/ 5858 w 10180"/>
                <a:gd name="connsiteY39" fmla="*/ 7130 h 10056"/>
                <a:gd name="connsiteX40" fmla="*/ 6091 w 10180"/>
                <a:gd name="connsiteY40" fmla="*/ 7441 h 10056"/>
                <a:gd name="connsiteX41" fmla="*/ 6130 w 10180"/>
                <a:gd name="connsiteY41" fmla="*/ 7594 h 10056"/>
                <a:gd name="connsiteX42" fmla="*/ 6207 w 10180"/>
                <a:gd name="connsiteY42" fmla="*/ 7744 h 10056"/>
                <a:gd name="connsiteX43" fmla="*/ 6246 w 10180"/>
                <a:gd name="connsiteY43" fmla="*/ 7901 h 10056"/>
                <a:gd name="connsiteX44" fmla="*/ 6168 w 10180"/>
                <a:gd name="connsiteY44" fmla="*/ 8051 h 10056"/>
                <a:gd name="connsiteX45" fmla="*/ 6071 w 10180"/>
                <a:gd name="connsiteY45" fmla="*/ 8250 h 10056"/>
                <a:gd name="connsiteX46" fmla="*/ 6091 w 10180"/>
                <a:gd name="connsiteY46" fmla="*/ 8454 h 10056"/>
                <a:gd name="connsiteX47" fmla="*/ 6207 w 10180"/>
                <a:gd name="connsiteY47" fmla="*/ 8665 h 10056"/>
                <a:gd name="connsiteX48" fmla="*/ 6304 w 10180"/>
                <a:gd name="connsiteY48" fmla="*/ 8868 h 10056"/>
                <a:gd name="connsiteX49" fmla="*/ 6323 w 10180"/>
                <a:gd name="connsiteY49" fmla="*/ 9021 h 10056"/>
                <a:gd name="connsiteX50" fmla="*/ 6323 w 10180"/>
                <a:gd name="connsiteY50" fmla="*/ 9179 h 10056"/>
                <a:gd name="connsiteX51" fmla="*/ 6382 w 10180"/>
                <a:gd name="connsiteY51" fmla="*/ 9332 h 10056"/>
                <a:gd name="connsiteX52" fmla="*/ 6614 w 10180"/>
                <a:gd name="connsiteY52" fmla="*/ 9463 h 10056"/>
                <a:gd name="connsiteX53" fmla="*/ 6866 w 10180"/>
                <a:gd name="connsiteY53" fmla="*/ 9463 h 10056"/>
                <a:gd name="connsiteX54" fmla="*/ 7137 w 10180"/>
                <a:gd name="connsiteY54" fmla="*/ 9474 h 10056"/>
                <a:gd name="connsiteX55" fmla="*/ 7351 w 10180"/>
                <a:gd name="connsiteY55" fmla="*/ 9486 h 10056"/>
                <a:gd name="connsiteX56" fmla="*/ 7602 w 10180"/>
                <a:gd name="connsiteY56" fmla="*/ 9501 h 10056"/>
                <a:gd name="connsiteX57" fmla="*/ 7835 w 10180"/>
                <a:gd name="connsiteY57" fmla="*/ 9520 h 10056"/>
                <a:gd name="connsiteX58" fmla="*/ 8029 w 10180"/>
                <a:gd name="connsiteY58" fmla="*/ 9547 h 10056"/>
                <a:gd name="connsiteX59" fmla="*/ 8261 w 10180"/>
                <a:gd name="connsiteY59" fmla="*/ 9578 h 10056"/>
                <a:gd name="connsiteX60" fmla="*/ 8455 w 10180"/>
                <a:gd name="connsiteY60" fmla="*/ 9609 h 10056"/>
                <a:gd name="connsiteX61" fmla="*/ 8668 w 10180"/>
                <a:gd name="connsiteY61" fmla="*/ 9620 h 10056"/>
                <a:gd name="connsiteX62" fmla="*/ 8882 w 10180"/>
                <a:gd name="connsiteY62" fmla="*/ 9632 h 10056"/>
                <a:gd name="connsiteX63" fmla="*/ 9095 w 10180"/>
                <a:gd name="connsiteY63" fmla="*/ 9635 h 10056"/>
                <a:gd name="connsiteX64" fmla="*/ 9327 w 10180"/>
                <a:gd name="connsiteY64" fmla="*/ 9643 h 10056"/>
                <a:gd name="connsiteX65" fmla="*/ 9540 w 10180"/>
                <a:gd name="connsiteY65" fmla="*/ 9647 h 10056"/>
                <a:gd name="connsiteX66" fmla="*/ 9754 w 10180"/>
                <a:gd name="connsiteY66" fmla="*/ 9658 h 10056"/>
                <a:gd name="connsiteX67" fmla="*/ 9947 w 10180"/>
                <a:gd name="connsiteY67" fmla="*/ 9678 h 10056"/>
                <a:gd name="connsiteX68" fmla="*/ 10141 w 10180"/>
                <a:gd name="connsiteY68" fmla="*/ 9701 h 10056"/>
                <a:gd name="connsiteX69" fmla="*/ 10180 w 10180"/>
                <a:gd name="connsiteY69" fmla="*/ 9720 h 10056"/>
                <a:gd name="connsiteX70" fmla="*/ 9986 w 10180"/>
                <a:gd name="connsiteY70" fmla="*/ 9712 h 10056"/>
                <a:gd name="connsiteX71" fmla="*/ 9851 w 10180"/>
                <a:gd name="connsiteY71" fmla="*/ 9728 h 10056"/>
                <a:gd name="connsiteX72" fmla="*/ 9754 w 10180"/>
                <a:gd name="connsiteY72" fmla="*/ 9751 h 10056"/>
                <a:gd name="connsiteX73" fmla="*/ 9599 w 10180"/>
                <a:gd name="connsiteY73" fmla="*/ 9770 h 10056"/>
                <a:gd name="connsiteX74" fmla="*/ 9482 w 10180"/>
                <a:gd name="connsiteY74" fmla="*/ 9770 h 10056"/>
                <a:gd name="connsiteX75" fmla="*/ 9366 w 10180"/>
                <a:gd name="connsiteY75" fmla="*/ 9770 h 10056"/>
                <a:gd name="connsiteX76" fmla="*/ 9250 w 10180"/>
                <a:gd name="connsiteY76" fmla="*/ 9777 h 10056"/>
                <a:gd name="connsiteX77" fmla="*/ 9172 w 10180"/>
                <a:gd name="connsiteY77" fmla="*/ 9785 h 10056"/>
                <a:gd name="connsiteX78" fmla="*/ 9075 w 10180"/>
                <a:gd name="connsiteY78" fmla="*/ 9793 h 10056"/>
                <a:gd name="connsiteX79" fmla="*/ 8998 w 10180"/>
                <a:gd name="connsiteY79" fmla="*/ 9804 h 10056"/>
                <a:gd name="connsiteX80" fmla="*/ 8901 w 10180"/>
                <a:gd name="connsiteY80" fmla="*/ 9820 h 10056"/>
                <a:gd name="connsiteX81" fmla="*/ 8804 w 10180"/>
                <a:gd name="connsiteY81" fmla="*/ 9835 h 10056"/>
                <a:gd name="connsiteX82" fmla="*/ 8591 w 10180"/>
                <a:gd name="connsiteY82" fmla="*/ 9831 h 10056"/>
                <a:gd name="connsiteX83" fmla="*/ 8358 w 10180"/>
                <a:gd name="connsiteY83" fmla="*/ 9835 h 10056"/>
                <a:gd name="connsiteX84" fmla="*/ 8164 w 10180"/>
                <a:gd name="connsiteY84" fmla="*/ 9847 h 10056"/>
                <a:gd name="connsiteX85" fmla="*/ 7971 w 10180"/>
                <a:gd name="connsiteY85" fmla="*/ 9862 h 10056"/>
                <a:gd name="connsiteX86" fmla="*/ 7777 w 10180"/>
                <a:gd name="connsiteY86" fmla="*/ 9889 h 10056"/>
                <a:gd name="connsiteX87" fmla="*/ 7602 w 10180"/>
                <a:gd name="connsiteY87" fmla="*/ 9916 h 10056"/>
                <a:gd name="connsiteX88" fmla="*/ 7428 w 10180"/>
                <a:gd name="connsiteY88" fmla="*/ 9946 h 10056"/>
                <a:gd name="connsiteX89" fmla="*/ 7273 w 10180"/>
                <a:gd name="connsiteY89" fmla="*/ 9985 h 10056"/>
                <a:gd name="connsiteX90" fmla="*/ 7002 w 10180"/>
                <a:gd name="connsiteY90" fmla="*/ 9988 h 10056"/>
                <a:gd name="connsiteX91" fmla="*/ 6730 w 10180"/>
                <a:gd name="connsiteY91" fmla="*/ 9988 h 10056"/>
                <a:gd name="connsiteX92" fmla="*/ 6498 w 10180"/>
                <a:gd name="connsiteY92" fmla="*/ 9977 h 10056"/>
                <a:gd name="connsiteX93" fmla="*/ 6227 w 10180"/>
                <a:gd name="connsiteY93" fmla="*/ 9969 h 10056"/>
                <a:gd name="connsiteX94" fmla="*/ 5975 w 10180"/>
                <a:gd name="connsiteY94" fmla="*/ 9958 h 10056"/>
                <a:gd name="connsiteX95" fmla="*/ 4947 w 10180"/>
                <a:gd name="connsiteY95" fmla="*/ 9973 h 10056"/>
                <a:gd name="connsiteX96" fmla="*/ 4734 w 10180"/>
                <a:gd name="connsiteY96" fmla="*/ 9985 h 10056"/>
                <a:gd name="connsiteX97" fmla="*/ 4289 w 10180"/>
                <a:gd name="connsiteY97" fmla="*/ 10000 h 10056"/>
                <a:gd name="connsiteX98" fmla="*/ 3843 w 10180"/>
                <a:gd name="connsiteY98" fmla="*/ 10000 h 10056"/>
                <a:gd name="connsiteX99" fmla="*/ 3610 w 10180"/>
                <a:gd name="connsiteY99" fmla="*/ 9988 h 10056"/>
                <a:gd name="connsiteX100" fmla="*/ 3416 w 10180"/>
                <a:gd name="connsiteY100" fmla="*/ 9973 h 10056"/>
                <a:gd name="connsiteX101" fmla="*/ 3029 w 10180"/>
                <a:gd name="connsiteY101" fmla="*/ 9919 h 10056"/>
                <a:gd name="connsiteX102" fmla="*/ 2622 w 10180"/>
                <a:gd name="connsiteY102" fmla="*/ 9877 h 10056"/>
                <a:gd name="connsiteX103" fmla="*/ 2254 w 10180"/>
                <a:gd name="connsiteY103" fmla="*/ 9835 h 10056"/>
                <a:gd name="connsiteX104" fmla="*/ 1827 w 10180"/>
                <a:gd name="connsiteY104" fmla="*/ 9800 h 10056"/>
                <a:gd name="connsiteX105" fmla="*/ 0 w 10180"/>
                <a:gd name="connsiteY105" fmla="*/ 10056 h 10056"/>
                <a:gd name="connsiteX106" fmla="*/ 994 w 10180"/>
                <a:gd name="connsiteY106" fmla="*/ 9735 h 10056"/>
                <a:gd name="connsiteX107" fmla="*/ 606 w 10180"/>
                <a:gd name="connsiteY107" fmla="*/ 9705 h 10056"/>
                <a:gd name="connsiteX108" fmla="*/ 180 w 10180"/>
                <a:gd name="connsiteY108" fmla="*/ 9678 h 10056"/>
                <a:gd name="connsiteX109" fmla="*/ 432 w 10180"/>
                <a:gd name="connsiteY109" fmla="*/ 9662 h 10056"/>
                <a:gd name="connsiteX110" fmla="*/ 703 w 10180"/>
                <a:gd name="connsiteY110" fmla="*/ 9643 h 10056"/>
                <a:gd name="connsiteX111" fmla="*/ 955 w 10180"/>
                <a:gd name="connsiteY111" fmla="*/ 9616 h 10056"/>
                <a:gd name="connsiteX112" fmla="*/ 1227 w 10180"/>
                <a:gd name="connsiteY112" fmla="*/ 9593 h 10056"/>
                <a:gd name="connsiteX113" fmla="*/ 1459 w 10180"/>
                <a:gd name="connsiteY113" fmla="*/ 9574 h 10056"/>
                <a:gd name="connsiteX114" fmla="*/ 1730 w 10180"/>
                <a:gd name="connsiteY114" fmla="*/ 9559 h 10056"/>
                <a:gd name="connsiteX115" fmla="*/ 2021 w 10180"/>
                <a:gd name="connsiteY115" fmla="*/ 9547 h 10056"/>
                <a:gd name="connsiteX116" fmla="*/ 2312 w 10180"/>
                <a:gd name="connsiteY116" fmla="*/ 9547 h 10056"/>
                <a:gd name="connsiteX117" fmla="*/ 2525 w 10180"/>
                <a:gd name="connsiteY117" fmla="*/ 9547 h 10056"/>
                <a:gd name="connsiteX118" fmla="*/ 2738 w 10180"/>
                <a:gd name="connsiteY118" fmla="*/ 9547 h 10056"/>
                <a:gd name="connsiteX119" fmla="*/ 2932 w 10180"/>
                <a:gd name="connsiteY119" fmla="*/ 9543 h 10056"/>
                <a:gd name="connsiteX120" fmla="*/ 3145 w 10180"/>
                <a:gd name="connsiteY120" fmla="*/ 9536 h 10056"/>
                <a:gd name="connsiteX121" fmla="*/ 3339 w 10180"/>
                <a:gd name="connsiteY121" fmla="*/ 9532 h 10056"/>
                <a:gd name="connsiteX122" fmla="*/ 3513 w 10180"/>
                <a:gd name="connsiteY122" fmla="*/ 9520 h 10056"/>
                <a:gd name="connsiteX123" fmla="*/ 3707 w 10180"/>
                <a:gd name="connsiteY123" fmla="*/ 9505 h 10056"/>
                <a:gd name="connsiteX124" fmla="*/ 3882 w 10180"/>
                <a:gd name="connsiteY124" fmla="*/ 9486 h 10056"/>
                <a:gd name="connsiteX125" fmla="*/ 3901 w 10180"/>
                <a:gd name="connsiteY125" fmla="*/ 9317 h 10056"/>
                <a:gd name="connsiteX126" fmla="*/ 3959 w 10180"/>
                <a:gd name="connsiteY126" fmla="*/ 9148 h 10056"/>
                <a:gd name="connsiteX127" fmla="*/ 4037 w 10180"/>
                <a:gd name="connsiteY127" fmla="*/ 8979 h 10056"/>
                <a:gd name="connsiteX128" fmla="*/ 4095 w 10180"/>
                <a:gd name="connsiteY128" fmla="*/ 8810 h 10056"/>
                <a:gd name="connsiteX129" fmla="*/ 4075 w 10180"/>
                <a:gd name="connsiteY129" fmla="*/ 8565 h 10056"/>
                <a:gd name="connsiteX130" fmla="*/ 4075 w 10180"/>
                <a:gd name="connsiteY130" fmla="*/ 8319 h 10056"/>
                <a:gd name="connsiteX131" fmla="*/ 4075 w 10180"/>
                <a:gd name="connsiteY131" fmla="*/ 8070 h 10056"/>
                <a:gd name="connsiteX132" fmla="*/ 4095 w 10180"/>
                <a:gd name="connsiteY132" fmla="*/ 7824 h 10056"/>
                <a:gd name="connsiteX133" fmla="*/ 4095 w 10180"/>
                <a:gd name="connsiteY133" fmla="*/ 7629 h 10056"/>
                <a:gd name="connsiteX134" fmla="*/ 4056 w 10180"/>
                <a:gd name="connsiteY134" fmla="*/ 7429 h 10056"/>
                <a:gd name="connsiteX135" fmla="*/ 4037 w 10180"/>
                <a:gd name="connsiteY135" fmla="*/ 7241 h 10056"/>
                <a:gd name="connsiteX136" fmla="*/ 4095 w 10180"/>
                <a:gd name="connsiteY136" fmla="*/ 7053 h 10056"/>
                <a:gd name="connsiteX137" fmla="*/ 4308 w 10180"/>
                <a:gd name="connsiteY137" fmla="*/ 6853 h 10056"/>
                <a:gd name="connsiteX138" fmla="*/ 4347 w 10180"/>
                <a:gd name="connsiteY138" fmla="*/ 6642 h 10056"/>
                <a:gd name="connsiteX139" fmla="*/ 4327 w 10180"/>
                <a:gd name="connsiteY139" fmla="*/ 6427 h 10056"/>
                <a:gd name="connsiteX140" fmla="*/ 4327 w 10180"/>
                <a:gd name="connsiteY140" fmla="*/ 6213 h 10056"/>
                <a:gd name="connsiteX141" fmla="*/ 4347 w 10180"/>
                <a:gd name="connsiteY141" fmla="*/ 6136 h 10056"/>
                <a:gd name="connsiteX142" fmla="*/ 4366 w 10180"/>
                <a:gd name="connsiteY142" fmla="*/ 6063 h 10056"/>
                <a:gd name="connsiteX143" fmla="*/ 4366 w 10180"/>
                <a:gd name="connsiteY143" fmla="*/ 5990 h 10056"/>
                <a:gd name="connsiteX144" fmla="*/ 4308 w 10180"/>
                <a:gd name="connsiteY144" fmla="*/ 5921 h 10056"/>
                <a:gd name="connsiteX145" fmla="*/ 4289 w 10180"/>
                <a:gd name="connsiteY145" fmla="*/ 5748 h 10056"/>
                <a:gd name="connsiteX146" fmla="*/ 4327 w 10180"/>
                <a:gd name="connsiteY146" fmla="*/ 5737 h 10056"/>
                <a:gd name="connsiteX147" fmla="*/ 4327 w 10180"/>
                <a:gd name="connsiteY147" fmla="*/ 5560 h 10056"/>
                <a:gd name="connsiteX148" fmla="*/ 4366 w 10180"/>
                <a:gd name="connsiteY148" fmla="*/ 5380 h 10056"/>
                <a:gd name="connsiteX149" fmla="*/ 4385 w 10180"/>
                <a:gd name="connsiteY149" fmla="*/ 5203 h 10056"/>
                <a:gd name="connsiteX150" fmla="*/ 4347 w 10180"/>
                <a:gd name="connsiteY150" fmla="*/ 5012 h 10056"/>
                <a:gd name="connsiteX151" fmla="*/ 4444 w 10180"/>
                <a:gd name="connsiteY151" fmla="*/ 4985 h 10056"/>
                <a:gd name="connsiteX152" fmla="*/ 4385 w 10180"/>
                <a:gd name="connsiteY152" fmla="*/ 4624 h 10056"/>
                <a:gd name="connsiteX153" fmla="*/ 4463 w 10180"/>
                <a:gd name="connsiteY153" fmla="*/ 4540 h 10056"/>
                <a:gd name="connsiteX154" fmla="*/ 4482 w 10180"/>
                <a:gd name="connsiteY154" fmla="*/ 4455 h 10056"/>
                <a:gd name="connsiteX155" fmla="*/ 4502 w 10180"/>
                <a:gd name="connsiteY155" fmla="*/ 4367 h 10056"/>
                <a:gd name="connsiteX156" fmla="*/ 4540 w 10180"/>
                <a:gd name="connsiteY156" fmla="*/ 4279 h 10056"/>
                <a:gd name="connsiteX157" fmla="*/ 4599 w 10180"/>
                <a:gd name="connsiteY157" fmla="*/ 4225 h 10056"/>
                <a:gd name="connsiteX158" fmla="*/ 4579 w 10180"/>
                <a:gd name="connsiteY158" fmla="*/ 4179 h 10056"/>
                <a:gd name="connsiteX159" fmla="*/ 4540 w 10180"/>
                <a:gd name="connsiteY159" fmla="*/ 4125 h 10056"/>
                <a:gd name="connsiteX160" fmla="*/ 4579 w 10180"/>
                <a:gd name="connsiteY160" fmla="*/ 4079 h 10056"/>
                <a:gd name="connsiteX161" fmla="*/ 4657 w 10180"/>
                <a:gd name="connsiteY161" fmla="*/ 3995 h 10056"/>
                <a:gd name="connsiteX162" fmla="*/ 4657 w 10180"/>
                <a:gd name="connsiteY162" fmla="*/ 3914 h 10056"/>
                <a:gd name="connsiteX163" fmla="*/ 4637 w 10180"/>
                <a:gd name="connsiteY163" fmla="*/ 3830 h 10056"/>
                <a:gd name="connsiteX164" fmla="*/ 4618 w 10180"/>
                <a:gd name="connsiteY164" fmla="*/ 3745 h 10056"/>
                <a:gd name="connsiteX165" fmla="*/ 4521 w 10180"/>
                <a:gd name="connsiteY165" fmla="*/ 3741 h 10056"/>
                <a:gd name="connsiteX166" fmla="*/ 4540 w 10180"/>
                <a:gd name="connsiteY166" fmla="*/ 3676 h 10056"/>
                <a:gd name="connsiteX167" fmla="*/ 4618 w 10180"/>
                <a:gd name="connsiteY167" fmla="*/ 3611 h 10056"/>
                <a:gd name="connsiteX168" fmla="*/ 4637 w 10180"/>
                <a:gd name="connsiteY168" fmla="*/ 3546 h 10056"/>
                <a:gd name="connsiteX169" fmla="*/ 4618 w 10180"/>
                <a:gd name="connsiteY169" fmla="*/ 3477 h 10056"/>
                <a:gd name="connsiteX170" fmla="*/ 4579 w 10180"/>
                <a:gd name="connsiteY170" fmla="*/ 3477 h 10056"/>
                <a:gd name="connsiteX171" fmla="*/ 4599 w 10180"/>
                <a:gd name="connsiteY171" fmla="*/ 3411 h 10056"/>
                <a:gd name="connsiteX172" fmla="*/ 4579 w 10180"/>
                <a:gd name="connsiteY172" fmla="*/ 3335 h 10056"/>
                <a:gd name="connsiteX173" fmla="*/ 4579 w 10180"/>
                <a:gd name="connsiteY173" fmla="*/ 3269 h 10056"/>
                <a:gd name="connsiteX174" fmla="*/ 4637 w 10180"/>
                <a:gd name="connsiteY174" fmla="*/ 3200 h 10056"/>
                <a:gd name="connsiteX175" fmla="*/ 4637 w 10180"/>
                <a:gd name="connsiteY175" fmla="*/ 3062 h 10056"/>
                <a:gd name="connsiteX176" fmla="*/ 4637 w 10180"/>
                <a:gd name="connsiteY176" fmla="*/ 2928 h 10056"/>
                <a:gd name="connsiteX177" fmla="*/ 4696 w 10180"/>
                <a:gd name="connsiteY177" fmla="*/ 2794 h 10056"/>
                <a:gd name="connsiteX178" fmla="*/ 4831 w 10180"/>
                <a:gd name="connsiteY178" fmla="*/ 2671 h 10056"/>
                <a:gd name="connsiteX179" fmla="*/ 4773 w 10180"/>
                <a:gd name="connsiteY179" fmla="*/ 2652 h 10056"/>
                <a:gd name="connsiteX180" fmla="*/ 4773 w 10180"/>
                <a:gd name="connsiteY180" fmla="*/ 2536 h 10056"/>
                <a:gd name="connsiteX181" fmla="*/ 4754 w 10180"/>
                <a:gd name="connsiteY181" fmla="*/ 2421 h 10056"/>
                <a:gd name="connsiteX182" fmla="*/ 4734 w 10180"/>
                <a:gd name="connsiteY182" fmla="*/ 2306 h 10056"/>
                <a:gd name="connsiteX183" fmla="*/ 4773 w 10180"/>
                <a:gd name="connsiteY183" fmla="*/ 2203 h 10056"/>
                <a:gd name="connsiteX184" fmla="*/ 4812 w 10180"/>
                <a:gd name="connsiteY184" fmla="*/ 2018 h 10056"/>
                <a:gd name="connsiteX185" fmla="*/ 4909 w 10180"/>
                <a:gd name="connsiteY185" fmla="*/ 1838 h 10056"/>
                <a:gd name="connsiteX186" fmla="*/ 4967 w 10180"/>
                <a:gd name="connsiteY186" fmla="*/ 1654 h 10056"/>
                <a:gd name="connsiteX187" fmla="*/ 4928 w 10180"/>
                <a:gd name="connsiteY187" fmla="*/ 1466 h 10056"/>
                <a:gd name="connsiteX188" fmla="*/ 4947 w 10180"/>
                <a:gd name="connsiteY188" fmla="*/ 1378 h 10056"/>
                <a:gd name="connsiteX189" fmla="*/ 4947 w 10180"/>
                <a:gd name="connsiteY189" fmla="*/ 1282 h 10056"/>
                <a:gd name="connsiteX190" fmla="*/ 4947 w 10180"/>
                <a:gd name="connsiteY190" fmla="*/ 1193 h 10056"/>
                <a:gd name="connsiteX191" fmla="*/ 4928 w 10180"/>
                <a:gd name="connsiteY191" fmla="*/ 1101 h 10056"/>
                <a:gd name="connsiteX192" fmla="*/ 4831 w 10180"/>
                <a:gd name="connsiteY192" fmla="*/ 1128 h 10056"/>
                <a:gd name="connsiteX193" fmla="*/ 4831 w 10180"/>
                <a:gd name="connsiteY193" fmla="*/ 1067 h 10056"/>
                <a:gd name="connsiteX194" fmla="*/ 4812 w 10180"/>
                <a:gd name="connsiteY194" fmla="*/ 1002 h 10056"/>
                <a:gd name="connsiteX195" fmla="*/ 4812 w 10180"/>
                <a:gd name="connsiteY195" fmla="*/ 940 h 10056"/>
                <a:gd name="connsiteX196" fmla="*/ 4831 w 10180"/>
                <a:gd name="connsiteY196" fmla="*/ 879 h 10056"/>
                <a:gd name="connsiteX197" fmla="*/ 4773 w 10180"/>
                <a:gd name="connsiteY197" fmla="*/ 798 h 10056"/>
                <a:gd name="connsiteX198" fmla="*/ 4773 w 10180"/>
                <a:gd name="connsiteY198" fmla="*/ 714 h 10056"/>
                <a:gd name="connsiteX199" fmla="*/ 4754 w 10180"/>
                <a:gd name="connsiteY199" fmla="*/ 629 h 10056"/>
                <a:gd name="connsiteX200" fmla="*/ 4754 w 10180"/>
                <a:gd name="connsiteY200" fmla="*/ 553 h 10056"/>
                <a:gd name="connsiteX201" fmla="*/ 4696 w 10180"/>
                <a:gd name="connsiteY201" fmla="*/ 361 h 10056"/>
                <a:gd name="connsiteX202" fmla="*/ 4637 w 10180"/>
                <a:gd name="connsiteY202" fmla="*/ 342 h 10056"/>
                <a:gd name="connsiteX203" fmla="*/ 4521 w 10180"/>
                <a:gd name="connsiteY203" fmla="*/ 330 h 10056"/>
                <a:gd name="connsiteX204" fmla="*/ 4444 w 10180"/>
                <a:gd name="connsiteY204" fmla="*/ 318 h 10056"/>
                <a:gd name="connsiteX205" fmla="*/ 4327 w 10180"/>
                <a:gd name="connsiteY205" fmla="*/ 315 h 10056"/>
                <a:gd name="connsiteX206" fmla="*/ 4250 w 10180"/>
                <a:gd name="connsiteY206" fmla="*/ 318 h 10056"/>
                <a:gd name="connsiteX207" fmla="*/ 4192 w 10180"/>
                <a:gd name="connsiteY207" fmla="*/ 326 h 10056"/>
                <a:gd name="connsiteX208" fmla="*/ 4114 w 10180"/>
                <a:gd name="connsiteY208" fmla="*/ 326 h 10056"/>
                <a:gd name="connsiteX209" fmla="*/ 4056 w 10180"/>
                <a:gd name="connsiteY209" fmla="*/ 318 h 10056"/>
                <a:gd name="connsiteX210" fmla="*/ 4075 w 10180"/>
                <a:gd name="connsiteY210" fmla="*/ 303 h 10056"/>
                <a:gd name="connsiteX211" fmla="*/ 4114 w 10180"/>
                <a:gd name="connsiteY211" fmla="*/ 295 h 10056"/>
                <a:gd name="connsiteX212" fmla="*/ 4172 w 10180"/>
                <a:gd name="connsiteY212" fmla="*/ 284 h 10056"/>
                <a:gd name="connsiteX213" fmla="*/ 4153 w 10180"/>
                <a:gd name="connsiteY213" fmla="*/ 269 h 10056"/>
                <a:gd name="connsiteX214" fmla="*/ 4327 w 10180"/>
                <a:gd name="connsiteY214" fmla="*/ 253 h 10056"/>
                <a:gd name="connsiteX215" fmla="*/ 4502 w 10180"/>
                <a:gd name="connsiteY215" fmla="*/ 226 h 10056"/>
                <a:gd name="connsiteX216" fmla="*/ 4657 w 10180"/>
                <a:gd name="connsiteY216" fmla="*/ 200 h 10056"/>
                <a:gd name="connsiteX217" fmla="*/ 4792 w 10180"/>
                <a:gd name="connsiteY217" fmla="*/ 161 h 10056"/>
                <a:gd name="connsiteX218" fmla="*/ 4831 w 10180"/>
                <a:gd name="connsiteY218" fmla="*/ 119 h 10056"/>
                <a:gd name="connsiteX219" fmla="*/ 4889 w 10180"/>
                <a:gd name="connsiteY219" fmla="*/ 84 h 10056"/>
                <a:gd name="connsiteX220" fmla="*/ 4889 w 10180"/>
                <a:gd name="connsiteY220" fmla="*/ 42 h 10056"/>
                <a:gd name="connsiteX221" fmla="*/ 4909 w 10180"/>
                <a:gd name="connsiteY221" fmla="*/ 0 h 10056"/>
                <a:gd name="connsiteX222" fmla="*/ 4967 w 10180"/>
                <a:gd name="connsiteY222" fmla="*/ 73 h 10056"/>
                <a:gd name="connsiteX223" fmla="*/ 5044 w 10180"/>
                <a:gd name="connsiteY223" fmla="*/ 153 h 10056"/>
                <a:gd name="connsiteX224" fmla="*/ 5064 w 10180"/>
                <a:gd name="connsiteY224" fmla="*/ 230 h 10056"/>
                <a:gd name="connsiteX225" fmla="*/ 5025 w 10180"/>
                <a:gd name="connsiteY225" fmla="*/ 315 h 10056"/>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109 w 10000"/>
                <a:gd name="connsiteY97" fmla="*/ 10000 h 10000"/>
                <a:gd name="connsiteX98" fmla="*/ 3663 w 10000"/>
                <a:gd name="connsiteY98" fmla="*/ 10000 h 10000"/>
                <a:gd name="connsiteX99" fmla="*/ 3430 w 10000"/>
                <a:gd name="connsiteY99" fmla="*/ 9988 h 10000"/>
                <a:gd name="connsiteX100" fmla="*/ 3236 w 10000"/>
                <a:gd name="connsiteY100" fmla="*/ 9973 h 10000"/>
                <a:gd name="connsiteX101" fmla="*/ 2849 w 10000"/>
                <a:gd name="connsiteY101" fmla="*/ 9919 h 10000"/>
                <a:gd name="connsiteX102" fmla="*/ 2442 w 10000"/>
                <a:gd name="connsiteY102" fmla="*/ 9877 h 10000"/>
                <a:gd name="connsiteX103" fmla="*/ 2074 w 10000"/>
                <a:gd name="connsiteY103" fmla="*/ 9835 h 10000"/>
                <a:gd name="connsiteX104" fmla="*/ 1647 w 10000"/>
                <a:gd name="connsiteY104" fmla="*/ 9800 h 10000"/>
                <a:gd name="connsiteX105" fmla="*/ 814 w 10000"/>
                <a:gd name="connsiteY105" fmla="*/ 9735 h 10000"/>
                <a:gd name="connsiteX106" fmla="*/ 426 w 10000"/>
                <a:gd name="connsiteY106" fmla="*/ 9705 h 10000"/>
                <a:gd name="connsiteX107" fmla="*/ 0 w 10000"/>
                <a:gd name="connsiteY107" fmla="*/ 9678 h 10000"/>
                <a:gd name="connsiteX108" fmla="*/ 252 w 10000"/>
                <a:gd name="connsiteY108" fmla="*/ 9662 h 10000"/>
                <a:gd name="connsiteX109" fmla="*/ 523 w 10000"/>
                <a:gd name="connsiteY109" fmla="*/ 9643 h 10000"/>
                <a:gd name="connsiteX110" fmla="*/ 775 w 10000"/>
                <a:gd name="connsiteY110" fmla="*/ 9616 h 10000"/>
                <a:gd name="connsiteX111" fmla="*/ 1047 w 10000"/>
                <a:gd name="connsiteY111" fmla="*/ 9593 h 10000"/>
                <a:gd name="connsiteX112" fmla="*/ 1279 w 10000"/>
                <a:gd name="connsiteY112" fmla="*/ 9574 h 10000"/>
                <a:gd name="connsiteX113" fmla="*/ 1550 w 10000"/>
                <a:gd name="connsiteY113" fmla="*/ 9559 h 10000"/>
                <a:gd name="connsiteX114" fmla="*/ 1841 w 10000"/>
                <a:gd name="connsiteY114" fmla="*/ 9547 h 10000"/>
                <a:gd name="connsiteX115" fmla="*/ 2132 w 10000"/>
                <a:gd name="connsiteY115" fmla="*/ 9547 h 10000"/>
                <a:gd name="connsiteX116" fmla="*/ 2345 w 10000"/>
                <a:gd name="connsiteY116" fmla="*/ 9547 h 10000"/>
                <a:gd name="connsiteX117" fmla="*/ 2558 w 10000"/>
                <a:gd name="connsiteY117" fmla="*/ 9547 h 10000"/>
                <a:gd name="connsiteX118" fmla="*/ 2752 w 10000"/>
                <a:gd name="connsiteY118" fmla="*/ 9543 h 10000"/>
                <a:gd name="connsiteX119" fmla="*/ 2965 w 10000"/>
                <a:gd name="connsiteY119" fmla="*/ 9536 h 10000"/>
                <a:gd name="connsiteX120" fmla="*/ 3159 w 10000"/>
                <a:gd name="connsiteY120" fmla="*/ 9532 h 10000"/>
                <a:gd name="connsiteX121" fmla="*/ 3333 w 10000"/>
                <a:gd name="connsiteY121" fmla="*/ 9520 h 10000"/>
                <a:gd name="connsiteX122" fmla="*/ 3527 w 10000"/>
                <a:gd name="connsiteY122" fmla="*/ 9505 h 10000"/>
                <a:gd name="connsiteX123" fmla="*/ 3702 w 10000"/>
                <a:gd name="connsiteY123" fmla="*/ 9486 h 10000"/>
                <a:gd name="connsiteX124" fmla="*/ 3721 w 10000"/>
                <a:gd name="connsiteY124" fmla="*/ 9317 h 10000"/>
                <a:gd name="connsiteX125" fmla="*/ 3779 w 10000"/>
                <a:gd name="connsiteY125" fmla="*/ 9148 h 10000"/>
                <a:gd name="connsiteX126" fmla="*/ 3857 w 10000"/>
                <a:gd name="connsiteY126" fmla="*/ 8979 h 10000"/>
                <a:gd name="connsiteX127" fmla="*/ 3915 w 10000"/>
                <a:gd name="connsiteY127" fmla="*/ 8810 h 10000"/>
                <a:gd name="connsiteX128" fmla="*/ 3895 w 10000"/>
                <a:gd name="connsiteY128" fmla="*/ 8565 h 10000"/>
                <a:gd name="connsiteX129" fmla="*/ 3895 w 10000"/>
                <a:gd name="connsiteY129" fmla="*/ 8319 h 10000"/>
                <a:gd name="connsiteX130" fmla="*/ 3895 w 10000"/>
                <a:gd name="connsiteY130" fmla="*/ 8070 h 10000"/>
                <a:gd name="connsiteX131" fmla="*/ 3915 w 10000"/>
                <a:gd name="connsiteY131" fmla="*/ 7824 h 10000"/>
                <a:gd name="connsiteX132" fmla="*/ 3915 w 10000"/>
                <a:gd name="connsiteY132" fmla="*/ 7629 h 10000"/>
                <a:gd name="connsiteX133" fmla="*/ 3876 w 10000"/>
                <a:gd name="connsiteY133" fmla="*/ 7429 h 10000"/>
                <a:gd name="connsiteX134" fmla="*/ 3857 w 10000"/>
                <a:gd name="connsiteY134" fmla="*/ 7241 h 10000"/>
                <a:gd name="connsiteX135" fmla="*/ 3915 w 10000"/>
                <a:gd name="connsiteY135" fmla="*/ 7053 h 10000"/>
                <a:gd name="connsiteX136" fmla="*/ 4128 w 10000"/>
                <a:gd name="connsiteY136" fmla="*/ 6853 h 10000"/>
                <a:gd name="connsiteX137" fmla="*/ 4167 w 10000"/>
                <a:gd name="connsiteY137" fmla="*/ 6642 h 10000"/>
                <a:gd name="connsiteX138" fmla="*/ 4147 w 10000"/>
                <a:gd name="connsiteY138" fmla="*/ 6427 h 10000"/>
                <a:gd name="connsiteX139" fmla="*/ 4147 w 10000"/>
                <a:gd name="connsiteY139" fmla="*/ 6213 h 10000"/>
                <a:gd name="connsiteX140" fmla="*/ 4167 w 10000"/>
                <a:gd name="connsiteY140" fmla="*/ 6136 h 10000"/>
                <a:gd name="connsiteX141" fmla="*/ 4186 w 10000"/>
                <a:gd name="connsiteY141" fmla="*/ 6063 h 10000"/>
                <a:gd name="connsiteX142" fmla="*/ 4186 w 10000"/>
                <a:gd name="connsiteY142" fmla="*/ 5990 h 10000"/>
                <a:gd name="connsiteX143" fmla="*/ 4128 w 10000"/>
                <a:gd name="connsiteY143" fmla="*/ 5921 h 10000"/>
                <a:gd name="connsiteX144" fmla="*/ 4109 w 10000"/>
                <a:gd name="connsiteY144" fmla="*/ 5748 h 10000"/>
                <a:gd name="connsiteX145" fmla="*/ 4147 w 10000"/>
                <a:gd name="connsiteY145" fmla="*/ 5737 h 10000"/>
                <a:gd name="connsiteX146" fmla="*/ 4147 w 10000"/>
                <a:gd name="connsiteY146" fmla="*/ 5560 h 10000"/>
                <a:gd name="connsiteX147" fmla="*/ 4186 w 10000"/>
                <a:gd name="connsiteY147" fmla="*/ 5380 h 10000"/>
                <a:gd name="connsiteX148" fmla="*/ 4205 w 10000"/>
                <a:gd name="connsiteY148" fmla="*/ 5203 h 10000"/>
                <a:gd name="connsiteX149" fmla="*/ 4167 w 10000"/>
                <a:gd name="connsiteY149" fmla="*/ 5012 h 10000"/>
                <a:gd name="connsiteX150" fmla="*/ 4264 w 10000"/>
                <a:gd name="connsiteY150" fmla="*/ 4985 h 10000"/>
                <a:gd name="connsiteX151" fmla="*/ 4205 w 10000"/>
                <a:gd name="connsiteY151" fmla="*/ 4624 h 10000"/>
                <a:gd name="connsiteX152" fmla="*/ 4283 w 10000"/>
                <a:gd name="connsiteY152" fmla="*/ 4540 h 10000"/>
                <a:gd name="connsiteX153" fmla="*/ 4302 w 10000"/>
                <a:gd name="connsiteY153" fmla="*/ 4455 h 10000"/>
                <a:gd name="connsiteX154" fmla="*/ 4322 w 10000"/>
                <a:gd name="connsiteY154" fmla="*/ 4367 h 10000"/>
                <a:gd name="connsiteX155" fmla="*/ 4360 w 10000"/>
                <a:gd name="connsiteY155" fmla="*/ 4279 h 10000"/>
                <a:gd name="connsiteX156" fmla="*/ 4419 w 10000"/>
                <a:gd name="connsiteY156" fmla="*/ 4225 h 10000"/>
                <a:gd name="connsiteX157" fmla="*/ 4399 w 10000"/>
                <a:gd name="connsiteY157" fmla="*/ 4179 h 10000"/>
                <a:gd name="connsiteX158" fmla="*/ 4360 w 10000"/>
                <a:gd name="connsiteY158" fmla="*/ 4125 h 10000"/>
                <a:gd name="connsiteX159" fmla="*/ 4399 w 10000"/>
                <a:gd name="connsiteY159" fmla="*/ 4079 h 10000"/>
                <a:gd name="connsiteX160" fmla="*/ 4477 w 10000"/>
                <a:gd name="connsiteY160" fmla="*/ 3995 h 10000"/>
                <a:gd name="connsiteX161" fmla="*/ 4477 w 10000"/>
                <a:gd name="connsiteY161" fmla="*/ 3914 h 10000"/>
                <a:gd name="connsiteX162" fmla="*/ 4457 w 10000"/>
                <a:gd name="connsiteY162" fmla="*/ 3830 h 10000"/>
                <a:gd name="connsiteX163" fmla="*/ 4438 w 10000"/>
                <a:gd name="connsiteY163" fmla="*/ 3745 h 10000"/>
                <a:gd name="connsiteX164" fmla="*/ 4341 w 10000"/>
                <a:gd name="connsiteY164" fmla="*/ 3741 h 10000"/>
                <a:gd name="connsiteX165" fmla="*/ 4360 w 10000"/>
                <a:gd name="connsiteY165" fmla="*/ 3676 h 10000"/>
                <a:gd name="connsiteX166" fmla="*/ 4438 w 10000"/>
                <a:gd name="connsiteY166" fmla="*/ 3611 h 10000"/>
                <a:gd name="connsiteX167" fmla="*/ 4457 w 10000"/>
                <a:gd name="connsiteY167" fmla="*/ 3546 h 10000"/>
                <a:gd name="connsiteX168" fmla="*/ 4438 w 10000"/>
                <a:gd name="connsiteY168" fmla="*/ 3477 h 10000"/>
                <a:gd name="connsiteX169" fmla="*/ 4399 w 10000"/>
                <a:gd name="connsiteY169" fmla="*/ 3477 h 10000"/>
                <a:gd name="connsiteX170" fmla="*/ 4419 w 10000"/>
                <a:gd name="connsiteY170" fmla="*/ 3411 h 10000"/>
                <a:gd name="connsiteX171" fmla="*/ 4399 w 10000"/>
                <a:gd name="connsiteY171" fmla="*/ 3335 h 10000"/>
                <a:gd name="connsiteX172" fmla="*/ 4399 w 10000"/>
                <a:gd name="connsiteY172" fmla="*/ 3269 h 10000"/>
                <a:gd name="connsiteX173" fmla="*/ 4457 w 10000"/>
                <a:gd name="connsiteY173" fmla="*/ 3200 h 10000"/>
                <a:gd name="connsiteX174" fmla="*/ 4457 w 10000"/>
                <a:gd name="connsiteY174" fmla="*/ 3062 h 10000"/>
                <a:gd name="connsiteX175" fmla="*/ 4457 w 10000"/>
                <a:gd name="connsiteY175" fmla="*/ 2928 h 10000"/>
                <a:gd name="connsiteX176" fmla="*/ 4516 w 10000"/>
                <a:gd name="connsiteY176" fmla="*/ 2794 h 10000"/>
                <a:gd name="connsiteX177" fmla="*/ 4651 w 10000"/>
                <a:gd name="connsiteY177" fmla="*/ 2671 h 10000"/>
                <a:gd name="connsiteX178" fmla="*/ 4593 w 10000"/>
                <a:gd name="connsiteY178" fmla="*/ 2652 h 10000"/>
                <a:gd name="connsiteX179" fmla="*/ 4593 w 10000"/>
                <a:gd name="connsiteY179" fmla="*/ 2536 h 10000"/>
                <a:gd name="connsiteX180" fmla="*/ 4574 w 10000"/>
                <a:gd name="connsiteY180" fmla="*/ 2421 h 10000"/>
                <a:gd name="connsiteX181" fmla="*/ 4554 w 10000"/>
                <a:gd name="connsiteY181" fmla="*/ 2306 h 10000"/>
                <a:gd name="connsiteX182" fmla="*/ 4593 w 10000"/>
                <a:gd name="connsiteY182" fmla="*/ 2203 h 10000"/>
                <a:gd name="connsiteX183" fmla="*/ 4632 w 10000"/>
                <a:gd name="connsiteY183" fmla="*/ 2018 h 10000"/>
                <a:gd name="connsiteX184" fmla="*/ 4729 w 10000"/>
                <a:gd name="connsiteY184" fmla="*/ 1838 h 10000"/>
                <a:gd name="connsiteX185" fmla="*/ 4787 w 10000"/>
                <a:gd name="connsiteY185" fmla="*/ 1654 h 10000"/>
                <a:gd name="connsiteX186" fmla="*/ 4748 w 10000"/>
                <a:gd name="connsiteY186" fmla="*/ 1466 h 10000"/>
                <a:gd name="connsiteX187" fmla="*/ 4767 w 10000"/>
                <a:gd name="connsiteY187" fmla="*/ 1378 h 10000"/>
                <a:gd name="connsiteX188" fmla="*/ 4767 w 10000"/>
                <a:gd name="connsiteY188" fmla="*/ 1282 h 10000"/>
                <a:gd name="connsiteX189" fmla="*/ 4767 w 10000"/>
                <a:gd name="connsiteY189" fmla="*/ 1193 h 10000"/>
                <a:gd name="connsiteX190" fmla="*/ 4748 w 10000"/>
                <a:gd name="connsiteY190" fmla="*/ 1101 h 10000"/>
                <a:gd name="connsiteX191" fmla="*/ 4651 w 10000"/>
                <a:gd name="connsiteY191" fmla="*/ 1128 h 10000"/>
                <a:gd name="connsiteX192" fmla="*/ 4651 w 10000"/>
                <a:gd name="connsiteY192" fmla="*/ 1067 h 10000"/>
                <a:gd name="connsiteX193" fmla="*/ 4632 w 10000"/>
                <a:gd name="connsiteY193" fmla="*/ 1002 h 10000"/>
                <a:gd name="connsiteX194" fmla="*/ 4632 w 10000"/>
                <a:gd name="connsiteY194" fmla="*/ 940 h 10000"/>
                <a:gd name="connsiteX195" fmla="*/ 4651 w 10000"/>
                <a:gd name="connsiteY195" fmla="*/ 879 h 10000"/>
                <a:gd name="connsiteX196" fmla="*/ 4593 w 10000"/>
                <a:gd name="connsiteY196" fmla="*/ 798 h 10000"/>
                <a:gd name="connsiteX197" fmla="*/ 4593 w 10000"/>
                <a:gd name="connsiteY197" fmla="*/ 714 h 10000"/>
                <a:gd name="connsiteX198" fmla="*/ 4574 w 10000"/>
                <a:gd name="connsiteY198" fmla="*/ 629 h 10000"/>
                <a:gd name="connsiteX199" fmla="*/ 4574 w 10000"/>
                <a:gd name="connsiteY199" fmla="*/ 553 h 10000"/>
                <a:gd name="connsiteX200" fmla="*/ 4516 w 10000"/>
                <a:gd name="connsiteY200" fmla="*/ 361 h 10000"/>
                <a:gd name="connsiteX201" fmla="*/ 4457 w 10000"/>
                <a:gd name="connsiteY201" fmla="*/ 342 h 10000"/>
                <a:gd name="connsiteX202" fmla="*/ 4341 w 10000"/>
                <a:gd name="connsiteY202" fmla="*/ 330 h 10000"/>
                <a:gd name="connsiteX203" fmla="*/ 4264 w 10000"/>
                <a:gd name="connsiteY203" fmla="*/ 318 h 10000"/>
                <a:gd name="connsiteX204" fmla="*/ 4147 w 10000"/>
                <a:gd name="connsiteY204" fmla="*/ 315 h 10000"/>
                <a:gd name="connsiteX205" fmla="*/ 4070 w 10000"/>
                <a:gd name="connsiteY205" fmla="*/ 318 h 10000"/>
                <a:gd name="connsiteX206" fmla="*/ 4012 w 10000"/>
                <a:gd name="connsiteY206" fmla="*/ 326 h 10000"/>
                <a:gd name="connsiteX207" fmla="*/ 3934 w 10000"/>
                <a:gd name="connsiteY207" fmla="*/ 326 h 10000"/>
                <a:gd name="connsiteX208" fmla="*/ 3876 w 10000"/>
                <a:gd name="connsiteY208" fmla="*/ 318 h 10000"/>
                <a:gd name="connsiteX209" fmla="*/ 3895 w 10000"/>
                <a:gd name="connsiteY209" fmla="*/ 303 h 10000"/>
                <a:gd name="connsiteX210" fmla="*/ 3934 w 10000"/>
                <a:gd name="connsiteY210" fmla="*/ 295 h 10000"/>
                <a:gd name="connsiteX211" fmla="*/ 3992 w 10000"/>
                <a:gd name="connsiteY211" fmla="*/ 284 h 10000"/>
                <a:gd name="connsiteX212" fmla="*/ 3973 w 10000"/>
                <a:gd name="connsiteY212" fmla="*/ 269 h 10000"/>
                <a:gd name="connsiteX213" fmla="*/ 4147 w 10000"/>
                <a:gd name="connsiteY213" fmla="*/ 253 h 10000"/>
                <a:gd name="connsiteX214" fmla="*/ 4322 w 10000"/>
                <a:gd name="connsiteY214" fmla="*/ 226 h 10000"/>
                <a:gd name="connsiteX215" fmla="*/ 4477 w 10000"/>
                <a:gd name="connsiteY215" fmla="*/ 200 h 10000"/>
                <a:gd name="connsiteX216" fmla="*/ 4612 w 10000"/>
                <a:gd name="connsiteY216" fmla="*/ 161 h 10000"/>
                <a:gd name="connsiteX217" fmla="*/ 4651 w 10000"/>
                <a:gd name="connsiteY217" fmla="*/ 119 h 10000"/>
                <a:gd name="connsiteX218" fmla="*/ 4709 w 10000"/>
                <a:gd name="connsiteY218" fmla="*/ 84 h 10000"/>
                <a:gd name="connsiteX219" fmla="*/ 4709 w 10000"/>
                <a:gd name="connsiteY219" fmla="*/ 42 h 10000"/>
                <a:gd name="connsiteX220" fmla="*/ 4729 w 10000"/>
                <a:gd name="connsiteY220" fmla="*/ 0 h 10000"/>
                <a:gd name="connsiteX221" fmla="*/ 4787 w 10000"/>
                <a:gd name="connsiteY221" fmla="*/ 73 h 10000"/>
                <a:gd name="connsiteX222" fmla="*/ 4864 w 10000"/>
                <a:gd name="connsiteY222" fmla="*/ 153 h 10000"/>
                <a:gd name="connsiteX223" fmla="*/ 4884 w 10000"/>
                <a:gd name="connsiteY223" fmla="*/ 230 h 10000"/>
                <a:gd name="connsiteX224" fmla="*/ 4845 w 10000"/>
                <a:gd name="connsiteY224"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109 w 10000"/>
                <a:gd name="connsiteY97" fmla="*/ 10000 h 10000"/>
                <a:gd name="connsiteX98" fmla="*/ 3663 w 10000"/>
                <a:gd name="connsiteY98" fmla="*/ 10000 h 10000"/>
                <a:gd name="connsiteX99" fmla="*/ 3430 w 10000"/>
                <a:gd name="connsiteY99" fmla="*/ 9988 h 10000"/>
                <a:gd name="connsiteX100" fmla="*/ 2849 w 10000"/>
                <a:gd name="connsiteY100" fmla="*/ 9919 h 10000"/>
                <a:gd name="connsiteX101" fmla="*/ 2442 w 10000"/>
                <a:gd name="connsiteY101" fmla="*/ 9877 h 10000"/>
                <a:gd name="connsiteX102" fmla="*/ 2074 w 10000"/>
                <a:gd name="connsiteY102" fmla="*/ 9835 h 10000"/>
                <a:gd name="connsiteX103" fmla="*/ 1647 w 10000"/>
                <a:gd name="connsiteY103" fmla="*/ 9800 h 10000"/>
                <a:gd name="connsiteX104" fmla="*/ 814 w 10000"/>
                <a:gd name="connsiteY104" fmla="*/ 9735 h 10000"/>
                <a:gd name="connsiteX105" fmla="*/ 426 w 10000"/>
                <a:gd name="connsiteY105" fmla="*/ 9705 h 10000"/>
                <a:gd name="connsiteX106" fmla="*/ 0 w 10000"/>
                <a:gd name="connsiteY106" fmla="*/ 9678 h 10000"/>
                <a:gd name="connsiteX107" fmla="*/ 252 w 10000"/>
                <a:gd name="connsiteY107" fmla="*/ 9662 h 10000"/>
                <a:gd name="connsiteX108" fmla="*/ 523 w 10000"/>
                <a:gd name="connsiteY108" fmla="*/ 9643 h 10000"/>
                <a:gd name="connsiteX109" fmla="*/ 775 w 10000"/>
                <a:gd name="connsiteY109" fmla="*/ 9616 h 10000"/>
                <a:gd name="connsiteX110" fmla="*/ 1047 w 10000"/>
                <a:gd name="connsiteY110" fmla="*/ 9593 h 10000"/>
                <a:gd name="connsiteX111" fmla="*/ 1279 w 10000"/>
                <a:gd name="connsiteY111" fmla="*/ 9574 h 10000"/>
                <a:gd name="connsiteX112" fmla="*/ 1550 w 10000"/>
                <a:gd name="connsiteY112" fmla="*/ 9559 h 10000"/>
                <a:gd name="connsiteX113" fmla="*/ 1841 w 10000"/>
                <a:gd name="connsiteY113" fmla="*/ 9547 h 10000"/>
                <a:gd name="connsiteX114" fmla="*/ 2132 w 10000"/>
                <a:gd name="connsiteY114" fmla="*/ 9547 h 10000"/>
                <a:gd name="connsiteX115" fmla="*/ 2345 w 10000"/>
                <a:gd name="connsiteY115" fmla="*/ 9547 h 10000"/>
                <a:gd name="connsiteX116" fmla="*/ 2558 w 10000"/>
                <a:gd name="connsiteY116" fmla="*/ 9547 h 10000"/>
                <a:gd name="connsiteX117" fmla="*/ 2752 w 10000"/>
                <a:gd name="connsiteY117" fmla="*/ 9543 h 10000"/>
                <a:gd name="connsiteX118" fmla="*/ 2965 w 10000"/>
                <a:gd name="connsiteY118" fmla="*/ 9536 h 10000"/>
                <a:gd name="connsiteX119" fmla="*/ 3159 w 10000"/>
                <a:gd name="connsiteY119" fmla="*/ 9532 h 10000"/>
                <a:gd name="connsiteX120" fmla="*/ 3333 w 10000"/>
                <a:gd name="connsiteY120" fmla="*/ 9520 h 10000"/>
                <a:gd name="connsiteX121" fmla="*/ 3527 w 10000"/>
                <a:gd name="connsiteY121" fmla="*/ 9505 h 10000"/>
                <a:gd name="connsiteX122" fmla="*/ 3702 w 10000"/>
                <a:gd name="connsiteY122" fmla="*/ 9486 h 10000"/>
                <a:gd name="connsiteX123" fmla="*/ 3721 w 10000"/>
                <a:gd name="connsiteY123" fmla="*/ 9317 h 10000"/>
                <a:gd name="connsiteX124" fmla="*/ 3779 w 10000"/>
                <a:gd name="connsiteY124" fmla="*/ 9148 h 10000"/>
                <a:gd name="connsiteX125" fmla="*/ 3857 w 10000"/>
                <a:gd name="connsiteY125" fmla="*/ 8979 h 10000"/>
                <a:gd name="connsiteX126" fmla="*/ 3915 w 10000"/>
                <a:gd name="connsiteY126" fmla="*/ 8810 h 10000"/>
                <a:gd name="connsiteX127" fmla="*/ 3895 w 10000"/>
                <a:gd name="connsiteY127" fmla="*/ 8565 h 10000"/>
                <a:gd name="connsiteX128" fmla="*/ 3895 w 10000"/>
                <a:gd name="connsiteY128" fmla="*/ 8319 h 10000"/>
                <a:gd name="connsiteX129" fmla="*/ 3895 w 10000"/>
                <a:gd name="connsiteY129" fmla="*/ 8070 h 10000"/>
                <a:gd name="connsiteX130" fmla="*/ 3915 w 10000"/>
                <a:gd name="connsiteY130" fmla="*/ 7824 h 10000"/>
                <a:gd name="connsiteX131" fmla="*/ 3915 w 10000"/>
                <a:gd name="connsiteY131" fmla="*/ 7629 h 10000"/>
                <a:gd name="connsiteX132" fmla="*/ 3876 w 10000"/>
                <a:gd name="connsiteY132" fmla="*/ 7429 h 10000"/>
                <a:gd name="connsiteX133" fmla="*/ 3857 w 10000"/>
                <a:gd name="connsiteY133" fmla="*/ 7241 h 10000"/>
                <a:gd name="connsiteX134" fmla="*/ 3915 w 10000"/>
                <a:gd name="connsiteY134" fmla="*/ 7053 h 10000"/>
                <a:gd name="connsiteX135" fmla="*/ 4128 w 10000"/>
                <a:gd name="connsiteY135" fmla="*/ 6853 h 10000"/>
                <a:gd name="connsiteX136" fmla="*/ 4167 w 10000"/>
                <a:gd name="connsiteY136" fmla="*/ 6642 h 10000"/>
                <a:gd name="connsiteX137" fmla="*/ 4147 w 10000"/>
                <a:gd name="connsiteY137" fmla="*/ 6427 h 10000"/>
                <a:gd name="connsiteX138" fmla="*/ 4147 w 10000"/>
                <a:gd name="connsiteY138" fmla="*/ 6213 h 10000"/>
                <a:gd name="connsiteX139" fmla="*/ 4167 w 10000"/>
                <a:gd name="connsiteY139" fmla="*/ 6136 h 10000"/>
                <a:gd name="connsiteX140" fmla="*/ 4186 w 10000"/>
                <a:gd name="connsiteY140" fmla="*/ 6063 h 10000"/>
                <a:gd name="connsiteX141" fmla="*/ 4186 w 10000"/>
                <a:gd name="connsiteY141" fmla="*/ 5990 h 10000"/>
                <a:gd name="connsiteX142" fmla="*/ 4128 w 10000"/>
                <a:gd name="connsiteY142" fmla="*/ 5921 h 10000"/>
                <a:gd name="connsiteX143" fmla="*/ 4109 w 10000"/>
                <a:gd name="connsiteY143" fmla="*/ 5748 h 10000"/>
                <a:gd name="connsiteX144" fmla="*/ 4147 w 10000"/>
                <a:gd name="connsiteY144" fmla="*/ 5737 h 10000"/>
                <a:gd name="connsiteX145" fmla="*/ 4147 w 10000"/>
                <a:gd name="connsiteY145" fmla="*/ 5560 h 10000"/>
                <a:gd name="connsiteX146" fmla="*/ 4186 w 10000"/>
                <a:gd name="connsiteY146" fmla="*/ 5380 h 10000"/>
                <a:gd name="connsiteX147" fmla="*/ 4205 w 10000"/>
                <a:gd name="connsiteY147" fmla="*/ 5203 h 10000"/>
                <a:gd name="connsiteX148" fmla="*/ 4167 w 10000"/>
                <a:gd name="connsiteY148" fmla="*/ 5012 h 10000"/>
                <a:gd name="connsiteX149" fmla="*/ 4264 w 10000"/>
                <a:gd name="connsiteY149" fmla="*/ 4985 h 10000"/>
                <a:gd name="connsiteX150" fmla="*/ 4205 w 10000"/>
                <a:gd name="connsiteY150" fmla="*/ 4624 h 10000"/>
                <a:gd name="connsiteX151" fmla="*/ 4283 w 10000"/>
                <a:gd name="connsiteY151" fmla="*/ 4540 h 10000"/>
                <a:gd name="connsiteX152" fmla="*/ 4302 w 10000"/>
                <a:gd name="connsiteY152" fmla="*/ 4455 h 10000"/>
                <a:gd name="connsiteX153" fmla="*/ 4322 w 10000"/>
                <a:gd name="connsiteY153" fmla="*/ 4367 h 10000"/>
                <a:gd name="connsiteX154" fmla="*/ 4360 w 10000"/>
                <a:gd name="connsiteY154" fmla="*/ 4279 h 10000"/>
                <a:gd name="connsiteX155" fmla="*/ 4419 w 10000"/>
                <a:gd name="connsiteY155" fmla="*/ 4225 h 10000"/>
                <a:gd name="connsiteX156" fmla="*/ 4399 w 10000"/>
                <a:gd name="connsiteY156" fmla="*/ 4179 h 10000"/>
                <a:gd name="connsiteX157" fmla="*/ 4360 w 10000"/>
                <a:gd name="connsiteY157" fmla="*/ 4125 h 10000"/>
                <a:gd name="connsiteX158" fmla="*/ 4399 w 10000"/>
                <a:gd name="connsiteY158" fmla="*/ 4079 h 10000"/>
                <a:gd name="connsiteX159" fmla="*/ 4477 w 10000"/>
                <a:gd name="connsiteY159" fmla="*/ 3995 h 10000"/>
                <a:gd name="connsiteX160" fmla="*/ 4477 w 10000"/>
                <a:gd name="connsiteY160" fmla="*/ 3914 h 10000"/>
                <a:gd name="connsiteX161" fmla="*/ 4457 w 10000"/>
                <a:gd name="connsiteY161" fmla="*/ 3830 h 10000"/>
                <a:gd name="connsiteX162" fmla="*/ 4438 w 10000"/>
                <a:gd name="connsiteY162" fmla="*/ 3745 h 10000"/>
                <a:gd name="connsiteX163" fmla="*/ 4341 w 10000"/>
                <a:gd name="connsiteY163" fmla="*/ 3741 h 10000"/>
                <a:gd name="connsiteX164" fmla="*/ 4360 w 10000"/>
                <a:gd name="connsiteY164" fmla="*/ 3676 h 10000"/>
                <a:gd name="connsiteX165" fmla="*/ 4438 w 10000"/>
                <a:gd name="connsiteY165" fmla="*/ 3611 h 10000"/>
                <a:gd name="connsiteX166" fmla="*/ 4457 w 10000"/>
                <a:gd name="connsiteY166" fmla="*/ 3546 h 10000"/>
                <a:gd name="connsiteX167" fmla="*/ 4438 w 10000"/>
                <a:gd name="connsiteY167" fmla="*/ 3477 h 10000"/>
                <a:gd name="connsiteX168" fmla="*/ 4399 w 10000"/>
                <a:gd name="connsiteY168" fmla="*/ 3477 h 10000"/>
                <a:gd name="connsiteX169" fmla="*/ 4419 w 10000"/>
                <a:gd name="connsiteY169" fmla="*/ 3411 h 10000"/>
                <a:gd name="connsiteX170" fmla="*/ 4399 w 10000"/>
                <a:gd name="connsiteY170" fmla="*/ 3335 h 10000"/>
                <a:gd name="connsiteX171" fmla="*/ 4399 w 10000"/>
                <a:gd name="connsiteY171" fmla="*/ 3269 h 10000"/>
                <a:gd name="connsiteX172" fmla="*/ 4457 w 10000"/>
                <a:gd name="connsiteY172" fmla="*/ 3200 h 10000"/>
                <a:gd name="connsiteX173" fmla="*/ 4457 w 10000"/>
                <a:gd name="connsiteY173" fmla="*/ 3062 h 10000"/>
                <a:gd name="connsiteX174" fmla="*/ 4457 w 10000"/>
                <a:gd name="connsiteY174" fmla="*/ 2928 h 10000"/>
                <a:gd name="connsiteX175" fmla="*/ 4516 w 10000"/>
                <a:gd name="connsiteY175" fmla="*/ 2794 h 10000"/>
                <a:gd name="connsiteX176" fmla="*/ 4651 w 10000"/>
                <a:gd name="connsiteY176" fmla="*/ 2671 h 10000"/>
                <a:gd name="connsiteX177" fmla="*/ 4593 w 10000"/>
                <a:gd name="connsiteY177" fmla="*/ 2652 h 10000"/>
                <a:gd name="connsiteX178" fmla="*/ 4593 w 10000"/>
                <a:gd name="connsiteY178" fmla="*/ 2536 h 10000"/>
                <a:gd name="connsiteX179" fmla="*/ 4574 w 10000"/>
                <a:gd name="connsiteY179" fmla="*/ 2421 h 10000"/>
                <a:gd name="connsiteX180" fmla="*/ 4554 w 10000"/>
                <a:gd name="connsiteY180" fmla="*/ 2306 h 10000"/>
                <a:gd name="connsiteX181" fmla="*/ 4593 w 10000"/>
                <a:gd name="connsiteY181" fmla="*/ 2203 h 10000"/>
                <a:gd name="connsiteX182" fmla="*/ 4632 w 10000"/>
                <a:gd name="connsiteY182" fmla="*/ 2018 h 10000"/>
                <a:gd name="connsiteX183" fmla="*/ 4729 w 10000"/>
                <a:gd name="connsiteY183" fmla="*/ 1838 h 10000"/>
                <a:gd name="connsiteX184" fmla="*/ 4787 w 10000"/>
                <a:gd name="connsiteY184" fmla="*/ 1654 h 10000"/>
                <a:gd name="connsiteX185" fmla="*/ 4748 w 10000"/>
                <a:gd name="connsiteY185" fmla="*/ 1466 h 10000"/>
                <a:gd name="connsiteX186" fmla="*/ 4767 w 10000"/>
                <a:gd name="connsiteY186" fmla="*/ 1378 h 10000"/>
                <a:gd name="connsiteX187" fmla="*/ 4767 w 10000"/>
                <a:gd name="connsiteY187" fmla="*/ 1282 h 10000"/>
                <a:gd name="connsiteX188" fmla="*/ 4767 w 10000"/>
                <a:gd name="connsiteY188" fmla="*/ 1193 h 10000"/>
                <a:gd name="connsiteX189" fmla="*/ 4748 w 10000"/>
                <a:gd name="connsiteY189" fmla="*/ 1101 h 10000"/>
                <a:gd name="connsiteX190" fmla="*/ 4651 w 10000"/>
                <a:gd name="connsiteY190" fmla="*/ 1128 h 10000"/>
                <a:gd name="connsiteX191" fmla="*/ 4651 w 10000"/>
                <a:gd name="connsiteY191" fmla="*/ 1067 h 10000"/>
                <a:gd name="connsiteX192" fmla="*/ 4632 w 10000"/>
                <a:gd name="connsiteY192" fmla="*/ 1002 h 10000"/>
                <a:gd name="connsiteX193" fmla="*/ 4632 w 10000"/>
                <a:gd name="connsiteY193" fmla="*/ 940 h 10000"/>
                <a:gd name="connsiteX194" fmla="*/ 4651 w 10000"/>
                <a:gd name="connsiteY194" fmla="*/ 879 h 10000"/>
                <a:gd name="connsiteX195" fmla="*/ 4593 w 10000"/>
                <a:gd name="connsiteY195" fmla="*/ 798 h 10000"/>
                <a:gd name="connsiteX196" fmla="*/ 4593 w 10000"/>
                <a:gd name="connsiteY196" fmla="*/ 714 h 10000"/>
                <a:gd name="connsiteX197" fmla="*/ 4574 w 10000"/>
                <a:gd name="connsiteY197" fmla="*/ 629 h 10000"/>
                <a:gd name="connsiteX198" fmla="*/ 4574 w 10000"/>
                <a:gd name="connsiteY198" fmla="*/ 553 h 10000"/>
                <a:gd name="connsiteX199" fmla="*/ 4516 w 10000"/>
                <a:gd name="connsiteY199" fmla="*/ 361 h 10000"/>
                <a:gd name="connsiteX200" fmla="*/ 4457 w 10000"/>
                <a:gd name="connsiteY200" fmla="*/ 342 h 10000"/>
                <a:gd name="connsiteX201" fmla="*/ 4341 w 10000"/>
                <a:gd name="connsiteY201" fmla="*/ 330 h 10000"/>
                <a:gd name="connsiteX202" fmla="*/ 4264 w 10000"/>
                <a:gd name="connsiteY202" fmla="*/ 318 h 10000"/>
                <a:gd name="connsiteX203" fmla="*/ 4147 w 10000"/>
                <a:gd name="connsiteY203" fmla="*/ 315 h 10000"/>
                <a:gd name="connsiteX204" fmla="*/ 4070 w 10000"/>
                <a:gd name="connsiteY204" fmla="*/ 318 h 10000"/>
                <a:gd name="connsiteX205" fmla="*/ 4012 w 10000"/>
                <a:gd name="connsiteY205" fmla="*/ 326 h 10000"/>
                <a:gd name="connsiteX206" fmla="*/ 3934 w 10000"/>
                <a:gd name="connsiteY206" fmla="*/ 326 h 10000"/>
                <a:gd name="connsiteX207" fmla="*/ 3876 w 10000"/>
                <a:gd name="connsiteY207" fmla="*/ 318 h 10000"/>
                <a:gd name="connsiteX208" fmla="*/ 3895 w 10000"/>
                <a:gd name="connsiteY208" fmla="*/ 303 h 10000"/>
                <a:gd name="connsiteX209" fmla="*/ 3934 w 10000"/>
                <a:gd name="connsiteY209" fmla="*/ 295 h 10000"/>
                <a:gd name="connsiteX210" fmla="*/ 3992 w 10000"/>
                <a:gd name="connsiteY210" fmla="*/ 284 h 10000"/>
                <a:gd name="connsiteX211" fmla="*/ 3973 w 10000"/>
                <a:gd name="connsiteY211" fmla="*/ 269 h 10000"/>
                <a:gd name="connsiteX212" fmla="*/ 4147 w 10000"/>
                <a:gd name="connsiteY212" fmla="*/ 253 h 10000"/>
                <a:gd name="connsiteX213" fmla="*/ 4322 w 10000"/>
                <a:gd name="connsiteY213" fmla="*/ 226 h 10000"/>
                <a:gd name="connsiteX214" fmla="*/ 4477 w 10000"/>
                <a:gd name="connsiteY214" fmla="*/ 200 h 10000"/>
                <a:gd name="connsiteX215" fmla="*/ 4612 w 10000"/>
                <a:gd name="connsiteY215" fmla="*/ 161 h 10000"/>
                <a:gd name="connsiteX216" fmla="*/ 4651 w 10000"/>
                <a:gd name="connsiteY216" fmla="*/ 119 h 10000"/>
                <a:gd name="connsiteX217" fmla="*/ 4709 w 10000"/>
                <a:gd name="connsiteY217" fmla="*/ 84 h 10000"/>
                <a:gd name="connsiteX218" fmla="*/ 4709 w 10000"/>
                <a:gd name="connsiteY218" fmla="*/ 42 h 10000"/>
                <a:gd name="connsiteX219" fmla="*/ 4729 w 10000"/>
                <a:gd name="connsiteY219" fmla="*/ 0 h 10000"/>
                <a:gd name="connsiteX220" fmla="*/ 4787 w 10000"/>
                <a:gd name="connsiteY220" fmla="*/ 73 h 10000"/>
                <a:gd name="connsiteX221" fmla="*/ 4864 w 10000"/>
                <a:gd name="connsiteY221" fmla="*/ 153 h 10000"/>
                <a:gd name="connsiteX222" fmla="*/ 4884 w 10000"/>
                <a:gd name="connsiteY222" fmla="*/ 230 h 10000"/>
                <a:gd name="connsiteX223" fmla="*/ 4845 w 10000"/>
                <a:gd name="connsiteY223"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3663 w 10000"/>
                <a:gd name="connsiteY97" fmla="*/ 10000 h 10000"/>
                <a:gd name="connsiteX98" fmla="*/ 3430 w 10000"/>
                <a:gd name="connsiteY98" fmla="*/ 9988 h 10000"/>
                <a:gd name="connsiteX99" fmla="*/ 2849 w 10000"/>
                <a:gd name="connsiteY99" fmla="*/ 9919 h 10000"/>
                <a:gd name="connsiteX100" fmla="*/ 2442 w 10000"/>
                <a:gd name="connsiteY100" fmla="*/ 9877 h 10000"/>
                <a:gd name="connsiteX101" fmla="*/ 2074 w 10000"/>
                <a:gd name="connsiteY101" fmla="*/ 9835 h 10000"/>
                <a:gd name="connsiteX102" fmla="*/ 1647 w 10000"/>
                <a:gd name="connsiteY102" fmla="*/ 9800 h 10000"/>
                <a:gd name="connsiteX103" fmla="*/ 814 w 10000"/>
                <a:gd name="connsiteY103" fmla="*/ 9735 h 10000"/>
                <a:gd name="connsiteX104" fmla="*/ 426 w 10000"/>
                <a:gd name="connsiteY104" fmla="*/ 9705 h 10000"/>
                <a:gd name="connsiteX105" fmla="*/ 0 w 10000"/>
                <a:gd name="connsiteY105" fmla="*/ 9678 h 10000"/>
                <a:gd name="connsiteX106" fmla="*/ 252 w 10000"/>
                <a:gd name="connsiteY106" fmla="*/ 9662 h 10000"/>
                <a:gd name="connsiteX107" fmla="*/ 523 w 10000"/>
                <a:gd name="connsiteY107" fmla="*/ 9643 h 10000"/>
                <a:gd name="connsiteX108" fmla="*/ 775 w 10000"/>
                <a:gd name="connsiteY108" fmla="*/ 9616 h 10000"/>
                <a:gd name="connsiteX109" fmla="*/ 1047 w 10000"/>
                <a:gd name="connsiteY109" fmla="*/ 9593 h 10000"/>
                <a:gd name="connsiteX110" fmla="*/ 1279 w 10000"/>
                <a:gd name="connsiteY110" fmla="*/ 9574 h 10000"/>
                <a:gd name="connsiteX111" fmla="*/ 1550 w 10000"/>
                <a:gd name="connsiteY111" fmla="*/ 9559 h 10000"/>
                <a:gd name="connsiteX112" fmla="*/ 1841 w 10000"/>
                <a:gd name="connsiteY112" fmla="*/ 9547 h 10000"/>
                <a:gd name="connsiteX113" fmla="*/ 2132 w 10000"/>
                <a:gd name="connsiteY113" fmla="*/ 9547 h 10000"/>
                <a:gd name="connsiteX114" fmla="*/ 2345 w 10000"/>
                <a:gd name="connsiteY114" fmla="*/ 9547 h 10000"/>
                <a:gd name="connsiteX115" fmla="*/ 2558 w 10000"/>
                <a:gd name="connsiteY115" fmla="*/ 9547 h 10000"/>
                <a:gd name="connsiteX116" fmla="*/ 2752 w 10000"/>
                <a:gd name="connsiteY116" fmla="*/ 9543 h 10000"/>
                <a:gd name="connsiteX117" fmla="*/ 2965 w 10000"/>
                <a:gd name="connsiteY117" fmla="*/ 9536 h 10000"/>
                <a:gd name="connsiteX118" fmla="*/ 3159 w 10000"/>
                <a:gd name="connsiteY118" fmla="*/ 9532 h 10000"/>
                <a:gd name="connsiteX119" fmla="*/ 3333 w 10000"/>
                <a:gd name="connsiteY119" fmla="*/ 9520 h 10000"/>
                <a:gd name="connsiteX120" fmla="*/ 3527 w 10000"/>
                <a:gd name="connsiteY120" fmla="*/ 9505 h 10000"/>
                <a:gd name="connsiteX121" fmla="*/ 3702 w 10000"/>
                <a:gd name="connsiteY121" fmla="*/ 9486 h 10000"/>
                <a:gd name="connsiteX122" fmla="*/ 3721 w 10000"/>
                <a:gd name="connsiteY122" fmla="*/ 9317 h 10000"/>
                <a:gd name="connsiteX123" fmla="*/ 3779 w 10000"/>
                <a:gd name="connsiteY123" fmla="*/ 9148 h 10000"/>
                <a:gd name="connsiteX124" fmla="*/ 3857 w 10000"/>
                <a:gd name="connsiteY124" fmla="*/ 8979 h 10000"/>
                <a:gd name="connsiteX125" fmla="*/ 3915 w 10000"/>
                <a:gd name="connsiteY125" fmla="*/ 8810 h 10000"/>
                <a:gd name="connsiteX126" fmla="*/ 3895 w 10000"/>
                <a:gd name="connsiteY126" fmla="*/ 8565 h 10000"/>
                <a:gd name="connsiteX127" fmla="*/ 3895 w 10000"/>
                <a:gd name="connsiteY127" fmla="*/ 8319 h 10000"/>
                <a:gd name="connsiteX128" fmla="*/ 3895 w 10000"/>
                <a:gd name="connsiteY128" fmla="*/ 8070 h 10000"/>
                <a:gd name="connsiteX129" fmla="*/ 3915 w 10000"/>
                <a:gd name="connsiteY129" fmla="*/ 7824 h 10000"/>
                <a:gd name="connsiteX130" fmla="*/ 3915 w 10000"/>
                <a:gd name="connsiteY130" fmla="*/ 7629 h 10000"/>
                <a:gd name="connsiteX131" fmla="*/ 3876 w 10000"/>
                <a:gd name="connsiteY131" fmla="*/ 7429 h 10000"/>
                <a:gd name="connsiteX132" fmla="*/ 3857 w 10000"/>
                <a:gd name="connsiteY132" fmla="*/ 7241 h 10000"/>
                <a:gd name="connsiteX133" fmla="*/ 3915 w 10000"/>
                <a:gd name="connsiteY133" fmla="*/ 7053 h 10000"/>
                <a:gd name="connsiteX134" fmla="*/ 4128 w 10000"/>
                <a:gd name="connsiteY134" fmla="*/ 6853 h 10000"/>
                <a:gd name="connsiteX135" fmla="*/ 4167 w 10000"/>
                <a:gd name="connsiteY135" fmla="*/ 6642 h 10000"/>
                <a:gd name="connsiteX136" fmla="*/ 4147 w 10000"/>
                <a:gd name="connsiteY136" fmla="*/ 6427 h 10000"/>
                <a:gd name="connsiteX137" fmla="*/ 4147 w 10000"/>
                <a:gd name="connsiteY137" fmla="*/ 6213 h 10000"/>
                <a:gd name="connsiteX138" fmla="*/ 4167 w 10000"/>
                <a:gd name="connsiteY138" fmla="*/ 6136 h 10000"/>
                <a:gd name="connsiteX139" fmla="*/ 4186 w 10000"/>
                <a:gd name="connsiteY139" fmla="*/ 6063 h 10000"/>
                <a:gd name="connsiteX140" fmla="*/ 4186 w 10000"/>
                <a:gd name="connsiteY140" fmla="*/ 5990 h 10000"/>
                <a:gd name="connsiteX141" fmla="*/ 4128 w 10000"/>
                <a:gd name="connsiteY141" fmla="*/ 5921 h 10000"/>
                <a:gd name="connsiteX142" fmla="*/ 4109 w 10000"/>
                <a:gd name="connsiteY142" fmla="*/ 5748 h 10000"/>
                <a:gd name="connsiteX143" fmla="*/ 4147 w 10000"/>
                <a:gd name="connsiteY143" fmla="*/ 5737 h 10000"/>
                <a:gd name="connsiteX144" fmla="*/ 4147 w 10000"/>
                <a:gd name="connsiteY144" fmla="*/ 5560 h 10000"/>
                <a:gd name="connsiteX145" fmla="*/ 4186 w 10000"/>
                <a:gd name="connsiteY145" fmla="*/ 5380 h 10000"/>
                <a:gd name="connsiteX146" fmla="*/ 4205 w 10000"/>
                <a:gd name="connsiteY146" fmla="*/ 5203 h 10000"/>
                <a:gd name="connsiteX147" fmla="*/ 4167 w 10000"/>
                <a:gd name="connsiteY147" fmla="*/ 5012 h 10000"/>
                <a:gd name="connsiteX148" fmla="*/ 4264 w 10000"/>
                <a:gd name="connsiteY148" fmla="*/ 4985 h 10000"/>
                <a:gd name="connsiteX149" fmla="*/ 4205 w 10000"/>
                <a:gd name="connsiteY149" fmla="*/ 4624 h 10000"/>
                <a:gd name="connsiteX150" fmla="*/ 4283 w 10000"/>
                <a:gd name="connsiteY150" fmla="*/ 4540 h 10000"/>
                <a:gd name="connsiteX151" fmla="*/ 4302 w 10000"/>
                <a:gd name="connsiteY151" fmla="*/ 4455 h 10000"/>
                <a:gd name="connsiteX152" fmla="*/ 4322 w 10000"/>
                <a:gd name="connsiteY152" fmla="*/ 4367 h 10000"/>
                <a:gd name="connsiteX153" fmla="*/ 4360 w 10000"/>
                <a:gd name="connsiteY153" fmla="*/ 4279 h 10000"/>
                <a:gd name="connsiteX154" fmla="*/ 4419 w 10000"/>
                <a:gd name="connsiteY154" fmla="*/ 4225 h 10000"/>
                <a:gd name="connsiteX155" fmla="*/ 4399 w 10000"/>
                <a:gd name="connsiteY155" fmla="*/ 4179 h 10000"/>
                <a:gd name="connsiteX156" fmla="*/ 4360 w 10000"/>
                <a:gd name="connsiteY156" fmla="*/ 4125 h 10000"/>
                <a:gd name="connsiteX157" fmla="*/ 4399 w 10000"/>
                <a:gd name="connsiteY157" fmla="*/ 4079 h 10000"/>
                <a:gd name="connsiteX158" fmla="*/ 4477 w 10000"/>
                <a:gd name="connsiteY158" fmla="*/ 3995 h 10000"/>
                <a:gd name="connsiteX159" fmla="*/ 4477 w 10000"/>
                <a:gd name="connsiteY159" fmla="*/ 3914 h 10000"/>
                <a:gd name="connsiteX160" fmla="*/ 4457 w 10000"/>
                <a:gd name="connsiteY160" fmla="*/ 3830 h 10000"/>
                <a:gd name="connsiteX161" fmla="*/ 4438 w 10000"/>
                <a:gd name="connsiteY161" fmla="*/ 3745 h 10000"/>
                <a:gd name="connsiteX162" fmla="*/ 4341 w 10000"/>
                <a:gd name="connsiteY162" fmla="*/ 3741 h 10000"/>
                <a:gd name="connsiteX163" fmla="*/ 4360 w 10000"/>
                <a:gd name="connsiteY163" fmla="*/ 3676 h 10000"/>
                <a:gd name="connsiteX164" fmla="*/ 4438 w 10000"/>
                <a:gd name="connsiteY164" fmla="*/ 3611 h 10000"/>
                <a:gd name="connsiteX165" fmla="*/ 4457 w 10000"/>
                <a:gd name="connsiteY165" fmla="*/ 3546 h 10000"/>
                <a:gd name="connsiteX166" fmla="*/ 4438 w 10000"/>
                <a:gd name="connsiteY166" fmla="*/ 3477 h 10000"/>
                <a:gd name="connsiteX167" fmla="*/ 4399 w 10000"/>
                <a:gd name="connsiteY167" fmla="*/ 3477 h 10000"/>
                <a:gd name="connsiteX168" fmla="*/ 4419 w 10000"/>
                <a:gd name="connsiteY168" fmla="*/ 3411 h 10000"/>
                <a:gd name="connsiteX169" fmla="*/ 4399 w 10000"/>
                <a:gd name="connsiteY169" fmla="*/ 3335 h 10000"/>
                <a:gd name="connsiteX170" fmla="*/ 4399 w 10000"/>
                <a:gd name="connsiteY170" fmla="*/ 3269 h 10000"/>
                <a:gd name="connsiteX171" fmla="*/ 4457 w 10000"/>
                <a:gd name="connsiteY171" fmla="*/ 3200 h 10000"/>
                <a:gd name="connsiteX172" fmla="*/ 4457 w 10000"/>
                <a:gd name="connsiteY172" fmla="*/ 3062 h 10000"/>
                <a:gd name="connsiteX173" fmla="*/ 4457 w 10000"/>
                <a:gd name="connsiteY173" fmla="*/ 2928 h 10000"/>
                <a:gd name="connsiteX174" fmla="*/ 4516 w 10000"/>
                <a:gd name="connsiteY174" fmla="*/ 2794 h 10000"/>
                <a:gd name="connsiteX175" fmla="*/ 4651 w 10000"/>
                <a:gd name="connsiteY175" fmla="*/ 2671 h 10000"/>
                <a:gd name="connsiteX176" fmla="*/ 4593 w 10000"/>
                <a:gd name="connsiteY176" fmla="*/ 2652 h 10000"/>
                <a:gd name="connsiteX177" fmla="*/ 4593 w 10000"/>
                <a:gd name="connsiteY177" fmla="*/ 2536 h 10000"/>
                <a:gd name="connsiteX178" fmla="*/ 4574 w 10000"/>
                <a:gd name="connsiteY178" fmla="*/ 2421 h 10000"/>
                <a:gd name="connsiteX179" fmla="*/ 4554 w 10000"/>
                <a:gd name="connsiteY179" fmla="*/ 2306 h 10000"/>
                <a:gd name="connsiteX180" fmla="*/ 4593 w 10000"/>
                <a:gd name="connsiteY180" fmla="*/ 2203 h 10000"/>
                <a:gd name="connsiteX181" fmla="*/ 4632 w 10000"/>
                <a:gd name="connsiteY181" fmla="*/ 2018 h 10000"/>
                <a:gd name="connsiteX182" fmla="*/ 4729 w 10000"/>
                <a:gd name="connsiteY182" fmla="*/ 1838 h 10000"/>
                <a:gd name="connsiteX183" fmla="*/ 4787 w 10000"/>
                <a:gd name="connsiteY183" fmla="*/ 1654 h 10000"/>
                <a:gd name="connsiteX184" fmla="*/ 4748 w 10000"/>
                <a:gd name="connsiteY184" fmla="*/ 1466 h 10000"/>
                <a:gd name="connsiteX185" fmla="*/ 4767 w 10000"/>
                <a:gd name="connsiteY185" fmla="*/ 1378 h 10000"/>
                <a:gd name="connsiteX186" fmla="*/ 4767 w 10000"/>
                <a:gd name="connsiteY186" fmla="*/ 1282 h 10000"/>
                <a:gd name="connsiteX187" fmla="*/ 4767 w 10000"/>
                <a:gd name="connsiteY187" fmla="*/ 1193 h 10000"/>
                <a:gd name="connsiteX188" fmla="*/ 4748 w 10000"/>
                <a:gd name="connsiteY188" fmla="*/ 1101 h 10000"/>
                <a:gd name="connsiteX189" fmla="*/ 4651 w 10000"/>
                <a:gd name="connsiteY189" fmla="*/ 1128 h 10000"/>
                <a:gd name="connsiteX190" fmla="*/ 4651 w 10000"/>
                <a:gd name="connsiteY190" fmla="*/ 1067 h 10000"/>
                <a:gd name="connsiteX191" fmla="*/ 4632 w 10000"/>
                <a:gd name="connsiteY191" fmla="*/ 1002 h 10000"/>
                <a:gd name="connsiteX192" fmla="*/ 4632 w 10000"/>
                <a:gd name="connsiteY192" fmla="*/ 940 h 10000"/>
                <a:gd name="connsiteX193" fmla="*/ 4651 w 10000"/>
                <a:gd name="connsiteY193" fmla="*/ 879 h 10000"/>
                <a:gd name="connsiteX194" fmla="*/ 4593 w 10000"/>
                <a:gd name="connsiteY194" fmla="*/ 798 h 10000"/>
                <a:gd name="connsiteX195" fmla="*/ 4593 w 10000"/>
                <a:gd name="connsiteY195" fmla="*/ 714 h 10000"/>
                <a:gd name="connsiteX196" fmla="*/ 4574 w 10000"/>
                <a:gd name="connsiteY196" fmla="*/ 629 h 10000"/>
                <a:gd name="connsiteX197" fmla="*/ 4574 w 10000"/>
                <a:gd name="connsiteY197" fmla="*/ 553 h 10000"/>
                <a:gd name="connsiteX198" fmla="*/ 4516 w 10000"/>
                <a:gd name="connsiteY198" fmla="*/ 361 h 10000"/>
                <a:gd name="connsiteX199" fmla="*/ 4457 w 10000"/>
                <a:gd name="connsiteY199" fmla="*/ 342 h 10000"/>
                <a:gd name="connsiteX200" fmla="*/ 4341 w 10000"/>
                <a:gd name="connsiteY200" fmla="*/ 330 h 10000"/>
                <a:gd name="connsiteX201" fmla="*/ 4264 w 10000"/>
                <a:gd name="connsiteY201" fmla="*/ 318 h 10000"/>
                <a:gd name="connsiteX202" fmla="*/ 4147 w 10000"/>
                <a:gd name="connsiteY202" fmla="*/ 315 h 10000"/>
                <a:gd name="connsiteX203" fmla="*/ 4070 w 10000"/>
                <a:gd name="connsiteY203" fmla="*/ 318 h 10000"/>
                <a:gd name="connsiteX204" fmla="*/ 4012 w 10000"/>
                <a:gd name="connsiteY204" fmla="*/ 326 h 10000"/>
                <a:gd name="connsiteX205" fmla="*/ 3934 w 10000"/>
                <a:gd name="connsiteY205" fmla="*/ 326 h 10000"/>
                <a:gd name="connsiteX206" fmla="*/ 3876 w 10000"/>
                <a:gd name="connsiteY206" fmla="*/ 318 h 10000"/>
                <a:gd name="connsiteX207" fmla="*/ 3895 w 10000"/>
                <a:gd name="connsiteY207" fmla="*/ 303 h 10000"/>
                <a:gd name="connsiteX208" fmla="*/ 3934 w 10000"/>
                <a:gd name="connsiteY208" fmla="*/ 295 h 10000"/>
                <a:gd name="connsiteX209" fmla="*/ 3992 w 10000"/>
                <a:gd name="connsiteY209" fmla="*/ 284 h 10000"/>
                <a:gd name="connsiteX210" fmla="*/ 3973 w 10000"/>
                <a:gd name="connsiteY210" fmla="*/ 269 h 10000"/>
                <a:gd name="connsiteX211" fmla="*/ 4147 w 10000"/>
                <a:gd name="connsiteY211" fmla="*/ 253 h 10000"/>
                <a:gd name="connsiteX212" fmla="*/ 4322 w 10000"/>
                <a:gd name="connsiteY212" fmla="*/ 226 h 10000"/>
                <a:gd name="connsiteX213" fmla="*/ 4477 w 10000"/>
                <a:gd name="connsiteY213" fmla="*/ 200 h 10000"/>
                <a:gd name="connsiteX214" fmla="*/ 4612 w 10000"/>
                <a:gd name="connsiteY214" fmla="*/ 161 h 10000"/>
                <a:gd name="connsiteX215" fmla="*/ 4651 w 10000"/>
                <a:gd name="connsiteY215" fmla="*/ 119 h 10000"/>
                <a:gd name="connsiteX216" fmla="*/ 4709 w 10000"/>
                <a:gd name="connsiteY216" fmla="*/ 84 h 10000"/>
                <a:gd name="connsiteX217" fmla="*/ 4709 w 10000"/>
                <a:gd name="connsiteY217" fmla="*/ 42 h 10000"/>
                <a:gd name="connsiteX218" fmla="*/ 4729 w 10000"/>
                <a:gd name="connsiteY218" fmla="*/ 0 h 10000"/>
                <a:gd name="connsiteX219" fmla="*/ 4787 w 10000"/>
                <a:gd name="connsiteY219" fmla="*/ 73 h 10000"/>
                <a:gd name="connsiteX220" fmla="*/ 4864 w 10000"/>
                <a:gd name="connsiteY220" fmla="*/ 153 h 10000"/>
                <a:gd name="connsiteX221" fmla="*/ 4884 w 10000"/>
                <a:gd name="connsiteY221" fmla="*/ 230 h 10000"/>
                <a:gd name="connsiteX222" fmla="*/ 4845 w 10000"/>
                <a:gd name="connsiteY222"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3663 w 10000"/>
                <a:gd name="connsiteY97" fmla="*/ 10000 h 10000"/>
                <a:gd name="connsiteX98" fmla="*/ 2849 w 10000"/>
                <a:gd name="connsiteY98" fmla="*/ 9919 h 10000"/>
                <a:gd name="connsiteX99" fmla="*/ 2442 w 10000"/>
                <a:gd name="connsiteY99" fmla="*/ 9877 h 10000"/>
                <a:gd name="connsiteX100" fmla="*/ 2074 w 10000"/>
                <a:gd name="connsiteY100" fmla="*/ 9835 h 10000"/>
                <a:gd name="connsiteX101" fmla="*/ 1647 w 10000"/>
                <a:gd name="connsiteY101" fmla="*/ 9800 h 10000"/>
                <a:gd name="connsiteX102" fmla="*/ 814 w 10000"/>
                <a:gd name="connsiteY102" fmla="*/ 9735 h 10000"/>
                <a:gd name="connsiteX103" fmla="*/ 426 w 10000"/>
                <a:gd name="connsiteY103" fmla="*/ 9705 h 10000"/>
                <a:gd name="connsiteX104" fmla="*/ 0 w 10000"/>
                <a:gd name="connsiteY104" fmla="*/ 9678 h 10000"/>
                <a:gd name="connsiteX105" fmla="*/ 252 w 10000"/>
                <a:gd name="connsiteY105" fmla="*/ 9662 h 10000"/>
                <a:gd name="connsiteX106" fmla="*/ 523 w 10000"/>
                <a:gd name="connsiteY106" fmla="*/ 9643 h 10000"/>
                <a:gd name="connsiteX107" fmla="*/ 775 w 10000"/>
                <a:gd name="connsiteY107" fmla="*/ 9616 h 10000"/>
                <a:gd name="connsiteX108" fmla="*/ 1047 w 10000"/>
                <a:gd name="connsiteY108" fmla="*/ 9593 h 10000"/>
                <a:gd name="connsiteX109" fmla="*/ 1279 w 10000"/>
                <a:gd name="connsiteY109" fmla="*/ 9574 h 10000"/>
                <a:gd name="connsiteX110" fmla="*/ 1550 w 10000"/>
                <a:gd name="connsiteY110" fmla="*/ 9559 h 10000"/>
                <a:gd name="connsiteX111" fmla="*/ 1841 w 10000"/>
                <a:gd name="connsiteY111" fmla="*/ 9547 h 10000"/>
                <a:gd name="connsiteX112" fmla="*/ 2132 w 10000"/>
                <a:gd name="connsiteY112" fmla="*/ 9547 h 10000"/>
                <a:gd name="connsiteX113" fmla="*/ 2345 w 10000"/>
                <a:gd name="connsiteY113" fmla="*/ 9547 h 10000"/>
                <a:gd name="connsiteX114" fmla="*/ 2558 w 10000"/>
                <a:gd name="connsiteY114" fmla="*/ 9547 h 10000"/>
                <a:gd name="connsiteX115" fmla="*/ 2752 w 10000"/>
                <a:gd name="connsiteY115" fmla="*/ 9543 h 10000"/>
                <a:gd name="connsiteX116" fmla="*/ 2965 w 10000"/>
                <a:gd name="connsiteY116" fmla="*/ 9536 h 10000"/>
                <a:gd name="connsiteX117" fmla="*/ 3159 w 10000"/>
                <a:gd name="connsiteY117" fmla="*/ 9532 h 10000"/>
                <a:gd name="connsiteX118" fmla="*/ 3333 w 10000"/>
                <a:gd name="connsiteY118" fmla="*/ 9520 h 10000"/>
                <a:gd name="connsiteX119" fmla="*/ 3527 w 10000"/>
                <a:gd name="connsiteY119" fmla="*/ 9505 h 10000"/>
                <a:gd name="connsiteX120" fmla="*/ 3702 w 10000"/>
                <a:gd name="connsiteY120" fmla="*/ 9486 h 10000"/>
                <a:gd name="connsiteX121" fmla="*/ 3721 w 10000"/>
                <a:gd name="connsiteY121" fmla="*/ 9317 h 10000"/>
                <a:gd name="connsiteX122" fmla="*/ 3779 w 10000"/>
                <a:gd name="connsiteY122" fmla="*/ 9148 h 10000"/>
                <a:gd name="connsiteX123" fmla="*/ 3857 w 10000"/>
                <a:gd name="connsiteY123" fmla="*/ 8979 h 10000"/>
                <a:gd name="connsiteX124" fmla="*/ 3915 w 10000"/>
                <a:gd name="connsiteY124" fmla="*/ 8810 h 10000"/>
                <a:gd name="connsiteX125" fmla="*/ 3895 w 10000"/>
                <a:gd name="connsiteY125" fmla="*/ 8565 h 10000"/>
                <a:gd name="connsiteX126" fmla="*/ 3895 w 10000"/>
                <a:gd name="connsiteY126" fmla="*/ 8319 h 10000"/>
                <a:gd name="connsiteX127" fmla="*/ 3895 w 10000"/>
                <a:gd name="connsiteY127" fmla="*/ 8070 h 10000"/>
                <a:gd name="connsiteX128" fmla="*/ 3915 w 10000"/>
                <a:gd name="connsiteY128" fmla="*/ 7824 h 10000"/>
                <a:gd name="connsiteX129" fmla="*/ 3915 w 10000"/>
                <a:gd name="connsiteY129" fmla="*/ 7629 h 10000"/>
                <a:gd name="connsiteX130" fmla="*/ 3876 w 10000"/>
                <a:gd name="connsiteY130" fmla="*/ 7429 h 10000"/>
                <a:gd name="connsiteX131" fmla="*/ 3857 w 10000"/>
                <a:gd name="connsiteY131" fmla="*/ 7241 h 10000"/>
                <a:gd name="connsiteX132" fmla="*/ 3915 w 10000"/>
                <a:gd name="connsiteY132" fmla="*/ 7053 h 10000"/>
                <a:gd name="connsiteX133" fmla="*/ 4128 w 10000"/>
                <a:gd name="connsiteY133" fmla="*/ 6853 h 10000"/>
                <a:gd name="connsiteX134" fmla="*/ 4167 w 10000"/>
                <a:gd name="connsiteY134" fmla="*/ 6642 h 10000"/>
                <a:gd name="connsiteX135" fmla="*/ 4147 w 10000"/>
                <a:gd name="connsiteY135" fmla="*/ 6427 h 10000"/>
                <a:gd name="connsiteX136" fmla="*/ 4147 w 10000"/>
                <a:gd name="connsiteY136" fmla="*/ 6213 h 10000"/>
                <a:gd name="connsiteX137" fmla="*/ 4167 w 10000"/>
                <a:gd name="connsiteY137" fmla="*/ 6136 h 10000"/>
                <a:gd name="connsiteX138" fmla="*/ 4186 w 10000"/>
                <a:gd name="connsiteY138" fmla="*/ 6063 h 10000"/>
                <a:gd name="connsiteX139" fmla="*/ 4186 w 10000"/>
                <a:gd name="connsiteY139" fmla="*/ 5990 h 10000"/>
                <a:gd name="connsiteX140" fmla="*/ 4128 w 10000"/>
                <a:gd name="connsiteY140" fmla="*/ 5921 h 10000"/>
                <a:gd name="connsiteX141" fmla="*/ 4109 w 10000"/>
                <a:gd name="connsiteY141" fmla="*/ 5748 h 10000"/>
                <a:gd name="connsiteX142" fmla="*/ 4147 w 10000"/>
                <a:gd name="connsiteY142" fmla="*/ 5737 h 10000"/>
                <a:gd name="connsiteX143" fmla="*/ 4147 w 10000"/>
                <a:gd name="connsiteY143" fmla="*/ 5560 h 10000"/>
                <a:gd name="connsiteX144" fmla="*/ 4186 w 10000"/>
                <a:gd name="connsiteY144" fmla="*/ 5380 h 10000"/>
                <a:gd name="connsiteX145" fmla="*/ 4205 w 10000"/>
                <a:gd name="connsiteY145" fmla="*/ 5203 h 10000"/>
                <a:gd name="connsiteX146" fmla="*/ 4167 w 10000"/>
                <a:gd name="connsiteY146" fmla="*/ 5012 h 10000"/>
                <a:gd name="connsiteX147" fmla="*/ 4264 w 10000"/>
                <a:gd name="connsiteY147" fmla="*/ 4985 h 10000"/>
                <a:gd name="connsiteX148" fmla="*/ 4205 w 10000"/>
                <a:gd name="connsiteY148" fmla="*/ 4624 h 10000"/>
                <a:gd name="connsiteX149" fmla="*/ 4283 w 10000"/>
                <a:gd name="connsiteY149" fmla="*/ 4540 h 10000"/>
                <a:gd name="connsiteX150" fmla="*/ 4302 w 10000"/>
                <a:gd name="connsiteY150" fmla="*/ 4455 h 10000"/>
                <a:gd name="connsiteX151" fmla="*/ 4322 w 10000"/>
                <a:gd name="connsiteY151" fmla="*/ 4367 h 10000"/>
                <a:gd name="connsiteX152" fmla="*/ 4360 w 10000"/>
                <a:gd name="connsiteY152" fmla="*/ 4279 h 10000"/>
                <a:gd name="connsiteX153" fmla="*/ 4419 w 10000"/>
                <a:gd name="connsiteY153" fmla="*/ 4225 h 10000"/>
                <a:gd name="connsiteX154" fmla="*/ 4399 w 10000"/>
                <a:gd name="connsiteY154" fmla="*/ 4179 h 10000"/>
                <a:gd name="connsiteX155" fmla="*/ 4360 w 10000"/>
                <a:gd name="connsiteY155" fmla="*/ 4125 h 10000"/>
                <a:gd name="connsiteX156" fmla="*/ 4399 w 10000"/>
                <a:gd name="connsiteY156" fmla="*/ 4079 h 10000"/>
                <a:gd name="connsiteX157" fmla="*/ 4477 w 10000"/>
                <a:gd name="connsiteY157" fmla="*/ 3995 h 10000"/>
                <a:gd name="connsiteX158" fmla="*/ 4477 w 10000"/>
                <a:gd name="connsiteY158" fmla="*/ 3914 h 10000"/>
                <a:gd name="connsiteX159" fmla="*/ 4457 w 10000"/>
                <a:gd name="connsiteY159" fmla="*/ 3830 h 10000"/>
                <a:gd name="connsiteX160" fmla="*/ 4438 w 10000"/>
                <a:gd name="connsiteY160" fmla="*/ 3745 h 10000"/>
                <a:gd name="connsiteX161" fmla="*/ 4341 w 10000"/>
                <a:gd name="connsiteY161" fmla="*/ 3741 h 10000"/>
                <a:gd name="connsiteX162" fmla="*/ 4360 w 10000"/>
                <a:gd name="connsiteY162" fmla="*/ 3676 h 10000"/>
                <a:gd name="connsiteX163" fmla="*/ 4438 w 10000"/>
                <a:gd name="connsiteY163" fmla="*/ 3611 h 10000"/>
                <a:gd name="connsiteX164" fmla="*/ 4457 w 10000"/>
                <a:gd name="connsiteY164" fmla="*/ 3546 h 10000"/>
                <a:gd name="connsiteX165" fmla="*/ 4438 w 10000"/>
                <a:gd name="connsiteY165" fmla="*/ 3477 h 10000"/>
                <a:gd name="connsiteX166" fmla="*/ 4399 w 10000"/>
                <a:gd name="connsiteY166" fmla="*/ 3477 h 10000"/>
                <a:gd name="connsiteX167" fmla="*/ 4419 w 10000"/>
                <a:gd name="connsiteY167" fmla="*/ 3411 h 10000"/>
                <a:gd name="connsiteX168" fmla="*/ 4399 w 10000"/>
                <a:gd name="connsiteY168" fmla="*/ 3335 h 10000"/>
                <a:gd name="connsiteX169" fmla="*/ 4399 w 10000"/>
                <a:gd name="connsiteY169" fmla="*/ 3269 h 10000"/>
                <a:gd name="connsiteX170" fmla="*/ 4457 w 10000"/>
                <a:gd name="connsiteY170" fmla="*/ 3200 h 10000"/>
                <a:gd name="connsiteX171" fmla="*/ 4457 w 10000"/>
                <a:gd name="connsiteY171" fmla="*/ 3062 h 10000"/>
                <a:gd name="connsiteX172" fmla="*/ 4457 w 10000"/>
                <a:gd name="connsiteY172" fmla="*/ 2928 h 10000"/>
                <a:gd name="connsiteX173" fmla="*/ 4516 w 10000"/>
                <a:gd name="connsiteY173" fmla="*/ 2794 h 10000"/>
                <a:gd name="connsiteX174" fmla="*/ 4651 w 10000"/>
                <a:gd name="connsiteY174" fmla="*/ 2671 h 10000"/>
                <a:gd name="connsiteX175" fmla="*/ 4593 w 10000"/>
                <a:gd name="connsiteY175" fmla="*/ 2652 h 10000"/>
                <a:gd name="connsiteX176" fmla="*/ 4593 w 10000"/>
                <a:gd name="connsiteY176" fmla="*/ 2536 h 10000"/>
                <a:gd name="connsiteX177" fmla="*/ 4574 w 10000"/>
                <a:gd name="connsiteY177" fmla="*/ 2421 h 10000"/>
                <a:gd name="connsiteX178" fmla="*/ 4554 w 10000"/>
                <a:gd name="connsiteY178" fmla="*/ 2306 h 10000"/>
                <a:gd name="connsiteX179" fmla="*/ 4593 w 10000"/>
                <a:gd name="connsiteY179" fmla="*/ 2203 h 10000"/>
                <a:gd name="connsiteX180" fmla="*/ 4632 w 10000"/>
                <a:gd name="connsiteY180" fmla="*/ 2018 h 10000"/>
                <a:gd name="connsiteX181" fmla="*/ 4729 w 10000"/>
                <a:gd name="connsiteY181" fmla="*/ 1838 h 10000"/>
                <a:gd name="connsiteX182" fmla="*/ 4787 w 10000"/>
                <a:gd name="connsiteY182" fmla="*/ 1654 h 10000"/>
                <a:gd name="connsiteX183" fmla="*/ 4748 w 10000"/>
                <a:gd name="connsiteY183" fmla="*/ 1466 h 10000"/>
                <a:gd name="connsiteX184" fmla="*/ 4767 w 10000"/>
                <a:gd name="connsiteY184" fmla="*/ 1378 h 10000"/>
                <a:gd name="connsiteX185" fmla="*/ 4767 w 10000"/>
                <a:gd name="connsiteY185" fmla="*/ 1282 h 10000"/>
                <a:gd name="connsiteX186" fmla="*/ 4767 w 10000"/>
                <a:gd name="connsiteY186" fmla="*/ 1193 h 10000"/>
                <a:gd name="connsiteX187" fmla="*/ 4748 w 10000"/>
                <a:gd name="connsiteY187" fmla="*/ 1101 h 10000"/>
                <a:gd name="connsiteX188" fmla="*/ 4651 w 10000"/>
                <a:gd name="connsiteY188" fmla="*/ 1128 h 10000"/>
                <a:gd name="connsiteX189" fmla="*/ 4651 w 10000"/>
                <a:gd name="connsiteY189" fmla="*/ 1067 h 10000"/>
                <a:gd name="connsiteX190" fmla="*/ 4632 w 10000"/>
                <a:gd name="connsiteY190" fmla="*/ 1002 h 10000"/>
                <a:gd name="connsiteX191" fmla="*/ 4632 w 10000"/>
                <a:gd name="connsiteY191" fmla="*/ 940 h 10000"/>
                <a:gd name="connsiteX192" fmla="*/ 4651 w 10000"/>
                <a:gd name="connsiteY192" fmla="*/ 879 h 10000"/>
                <a:gd name="connsiteX193" fmla="*/ 4593 w 10000"/>
                <a:gd name="connsiteY193" fmla="*/ 798 h 10000"/>
                <a:gd name="connsiteX194" fmla="*/ 4593 w 10000"/>
                <a:gd name="connsiteY194" fmla="*/ 714 h 10000"/>
                <a:gd name="connsiteX195" fmla="*/ 4574 w 10000"/>
                <a:gd name="connsiteY195" fmla="*/ 629 h 10000"/>
                <a:gd name="connsiteX196" fmla="*/ 4574 w 10000"/>
                <a:gd name="connsiteY196" fmla="*/ 553 h 10000"/>
                <a:gd name="connsiteX197" fmla="*/ 4516 w 10000"/>
                <a:gd name="connsiteY197" fmla="*/ 361 h 10000"/>
                <a:gd name="connsiteX198" fmla="*/ 4457 w 10000"/>
                <a:gd name="connsiteY198" fmla="*/ 342 h 10000"/>
                <a:gd name="connsiteX199" fmla="*/ 4341 w 10000"/>
                <a:gd name="connsiteY199" fmla="*/ 330 h 10000"/>
                <a:gd name="connsiteX200" fmla="*/ 4264 w 10000"/>
                <a:gd name="connsiteY200" fmla="*/ 318 h 10000"/>
                <a:gd name="connsiteX201" fmla="*/ 4147 w 10000"/>
                <a:gd name="connsiteY201" fmla="*/ 315 h 10000"/>
                <a:gd name="connsiteX202" fmla="*/ 4070 w 10000"/>
                <a:gd name="connsiteY202" fmla="*/ 318 h 10000"/>
                <a:gd name="connsiteX203" fmla="*/ 4012 w 10000"/>
                <a:gd name="connsiteY203" fmla="*/ 326 h 10000"/>
                <a:gd name="connsiteX204" fmla="*/ 3934 w 10000"/>
                <a:gd name="connsiteY204" fmla="*/ 326 h 10000"/>
                <a:gd name="connsiteX205" fmla="*/ 3876 w 10000"/>
                <a:gd name="connsiteY205" fmla="*/ 318 h 10000"/>
                <a:gd name="connsiteX206" fmla="*/ 3895 w 10000"/>
                <a:gd name="connsiteY206" fmla="*/ 303 h 10000"/>
                <a:gd name="connsiteX207" fmla="*/ 3934 w 10000"/>
                <a:gd name="connsiteY207" fmla="*/ 295 h 10000"/>
                <a:gd name="connsiteX208" fmla="*/ 3992 w 10000"/>
                <a:gd name="connsiteY208" fmla="*/ 284 h 10000"/>
                <a:gd name="connsiteX209" fmla="*/ 3973 w 10000"/>
                <a:gd name="connsiteY209" fmla="*/ 269 h 10000"/>
                <a:gd name="connsiteX210" fmla="*/ 4147 w 10000"/>
                <a:gd name="connsiteY210" fmla="*/ 253 h 10000"/>
                <a:gd name="connsiteX211" fmla="*/ 4322 w 10000"/>
                <a:gd name="connsiteY211" fmla="*/ 226 h 10000"/>
                <a:gd name="connsiteX212" fmla="*/ 4477 w 10000"/>
                <a:gd name="connsiteY212" fmla="*/ 200 h 10000"/>
                <a:gd name="connsiteX213" fmla="*/ 4612 w 10000"/>
                <a:gd name="connsiteY213" fmla="*/ 161 h 10000"/>
                <a:gd name="connsiteX214" fmla="*/ 4651 w 10000"/>
                <a:gd name="connsiteY214" fmla="*/ 119 h 10000"/>
                <a:gd name="connsiteX215" fmla="*/ 4709 w 10000"/>
                <a:gd name="connsiteY215" fmla="*/ 84 h 10000"/>
                <a:gd name="connsiteX216" fmla="*/ 4709 w 10000"/>
                <a:gd name="connsiteY216" fmla="*/ 42 h 10000"/>
                <a:gd name="connsiteX217" fmla="*/ 4729 w 10000"/>
                <a:gd name="connsiteY217" fmla="*/ 0 h 10000"/>
                <a:gd name="connsiteX218" fmla="*/ 4787 w 10000"/>
                <a:gd name="connsiteY218" fmla="*/ 73 h 10000"/>
                <a:gd name="connsiteX219" fmla="*/ 4864 w 10000"/>
                <a:gd name="connsiteY219" fmla="*/ 153 h 10000"/>
                <a:gd name="connsiteX220" fmla="*/ 4884 w 10000"/>
                <a:gd name="connsiteY220" fmla="*/ 230 h 10000"/>
                <a:gd name="connsiteX221" fmla="*/ 4845 w 10000"/>
                <a:gd name="connsiteY221" fmla="*/ 315 h 10000"/>
                <a:gd name="connsiteX0" fmla="*/ 4845 w 10000"/>
                <a:gd name="connsiteY0" fmla="*/ 315 h 9988"/>
                <a:gd name="connsiteX1" fmla="*/ 4942 w 10000"/>
                <a:gd name="connsiteY1" fmla="*/ 541 h 9988"/>
                <a:gd name="connsiteX2" fmla="*/ 5019 w 10000"/>
                <a:gd name="connsiteY2" fmla="*/ 779 h 9988"/>
                <a:gd name="connsiteX3" fmla="*/ 5058 w 10000"/>
                <a:gd name="connsiteY3" fmla="*/ 1009 h 9988"/>
                <a:gd name="connsiteX4" fmla="*/ 5097 w 10000"/>
                <a:gd name="connsiteY4" fmla="*/ 1239 h 9988"/>
                <a:gd name="connsiteX5" fmla="*/ 5233 w 10000"/>
                <a:gd name="connsiteY5" fmla="*/ 1462 h 9988"/>
                <a:gd name="connsiteX6" fmla="*/ 5310 w 10000"/>
                <a:gd name="connsiteY6" fmla="*/ 1692 h 9988"/>
                <a:gd name="connsiteX7" fmla="*/ 5310 w 10000"/>
                <a:gd name="connsiteY7" fmla="*/ 1919 h 9988"/>
                <a:gd name="connsiteX8" fmla="*/ 5291 w 10000"/>
                <a:gd name="connsiteY8" fmla="*/ 2145 h 9988"/>
                <a:gd name="connsiteX9" fmla="*/ 5329 w 10000"/>
                <a:gd name="connsiteY9" fmla="*/ 2268 h 9988"/>
                <a:gd name="connsiteX10" fmla="*/ 5388 w 10000"/>
                <a:gd name="connsiteY10" fmla="*/ 2402 h 9988"/>
                <a:gd name="connsiteX11" fmla="*/ 5388 w 10000"/>
                <a:gd name="connsiteY11" fmla="*/ 2533 h 9988"/>
                <a:gd name="connsiteX12" fmla="*/ 5368 w 10000"/>
                <a:gd name="connsiteY12" fmla="*/ 2663 h 9988"/>
                <a:gd name="connsiteX13" fmla="*/ 5388 w 10000"/>
                <a:gd name="connsiteY13" fmla="*/ 2678 h 9988"/>
                <a:gd name="connsiteX14" fmla="*/ 5368 w 10000"/>
                <a:gd name="connsiteY14" fmla="*/ 2701 h 9988"/>
                <a:gd name="connsiteX15" fmla="*/ 5310 w 10000"/>
                <a:gd name="connsiteY15" fmla="*/ 2717 h 9988"/>
                <a:gd name="connsiteX16" fmla="*/ 5291 w 10000"/>
                <a:gd name="connsiteY16" fmla="*/ 2736 h 9988"/>
                <a:gd name="connsiteX17" fmla="*/ 5291 w 10000"/>
                <a:gd name="connsiteY17" fmla="*/ 2794 h 9988"/>
                <a:gd name="connsiteX18" fmla="*/ 5291 w 10000"/>
                <a:gd name="connsiteY18" fmla="*/ 2851 h 9988"/>
                <a:gd name="connsiteX19" fmla="*/ 5252 w 10000"/>
                <a:gd name="connsiteY19" fmla="*/ 2913 h 9988"/>
                <a:gd name="connsiteX20" fmla="*/ 5213 w 10000"/>
                <a:gd name="connsiteY20" fmla="*/ 2962 h 9988"/>
                <a:gd name="connsiteX21" fmla="*/ 5213 w 10000"/>
                <a:gd name="connsiteY21" fmla="*/ 3135 h 9988"/>
                <a:gd name="connsiteX22" fmla="*/ 5252 w 10000"/>
                <a:gd name="connsiteY22" fmla="*/ 3315 h 9988"/>
                <a:gd name="connsiteX23" fmla="*/ 5329 w 10000"/>
                <a:gd name="connsiteY23" fmla="*/ 3496 h 9988"/>
                <a:gd name="connsiteX24" fmla="*/ 5349 w 10000"/>
                <a:gd name="connsiteY24" fmla="*/ 3668 h 9988"/>
                <a:gd name="connsiteX25" fmla="*/ 5523 w 10000"/>
                <a:gd name="connsiteY25" fmla="*/ 3814 h 9988"/>
                <a:gd name="connsiteX26" fmla="*/ 5543 w 10000"/>
                <a:gd name="connsiteY26" fmla="*/ 3968 h 9988"/>
                <a:gd name="connsiteX27" fmla="*/ 5523 w 10000"/>
                <a:gd name="connsiteY27" fmla="*/ 4117 h 9988"/>
                <a:gd name="connsiteX28" fmla="*/ 5504 w 10000"/>
                <a:gd name="connsiteY28" fmla="*/ 4271 h 9988"/>
                <a:gd name="connsiteX29" fmla="*/ 5368 w 10000"/>
                <a:gd name="connsiteY29" fmla="*/ 4497 h 9988"/>
                <a:gd name="connsiteX30" fmla="*/ 5388 w 10000"/>
                <a:gd name="connsiteY30" fmla="*/ 4724 h 9988"/>
                <a:gd name="connsiteX31" fmla="*/ 5446 w 10000"/>
                <a:gd name="connsiteY31" fmla="*/ 4950 h 9988"/>
                <a:gd name="connsiteX32" fmla="*/ 5388 w 10000"/>
                <a:gd name="connsiteY32" fmla="*/ 5177 h 9988"/>
                <a:gd name="connsiteX33" fmla="*/ 5465 w 10000"/>
                <a:gd name="connsiteY33" fmla="*/ 5426 h 9988"/>
                <a:gd name="connsiteX34" fmla="*/ 5523 w 10000"/>
                <a:gd name="connsiteY34" fmla="*/ 5668 h 9988"/>
                <a:gd name="connsiteX35" fmla="*/ 5581 w 10000"/>
                <a:gd name="connsiteY35" fmla="*/ 5917 h 9988"/>
                <a:gd name="connsiteX36" fmla="*/ 5581 w 10000"/>
                <a:gd name="connsiteY36" fmla="*/ 6170 h 9988"/>
                <a:gd name="connsiteX37" fmla="*/ 5659 w 10000"/>
                <a:gd name="connsiteY37" fmla="*/ 6493 h 9988"/>
                <a:gd name="connsiteX38" fmla="*/ 5659 w 10000"/>
                <a:gd name="connsiteY38" fmla="*/ 6815 h 9988"/>
                <a:gd name="connsiteX39" fmla="*/ 5678 w 10000"/>
                <a:gd name="connsiteY39" fmla="*/ 7130 h 9988"/>
                <a:gd name="connsiteX40" fmla="*/ 5911 w 10000"/>
                <a:gd name="connsiteY40" fmla="*/ 7441 h 9988"/>
                <a:gd name="connsiteX41" fmla="*/ 5950 w 10000"/>
                <a:gd name="connsiteY41" fmla="*/ 7594 h 9988"/>
                <a:gd name="connsiteX42" fmla="*/ 6027 w 10000"/>
                <a:gd name="connsiteY42" fmla="*/ 7744 h 9988"/>
                <a:gd name="connsiteX43" fmla="*/ 6066 w 10000"/>
                <a:gd name="connsiteY43" fmla="*/ 7901 h 9988"/>
                <a:gd name="connsiteX44" fmla="*/ 5988 w 10000"/>
                <a:gd name="connsiteY44" fmla="*/ 8051 h 9988"/>
                <a:gd name="connsiteX45" fmla="*/ 5891 w 10000"/>
                <a:gd name="connsiteY45" fmla="*/ 8250 h 9988"/>
                <a:gd name="connsiteX46" fmla="*/ 5911 w 10000"/>
                <a:gd name="connsiteY46" fmla="*/ 8454 h 9988"/>
                <a:gd name="connsiteX47" fmla="*/ 6027 w 10000"/>
                <a:gd name="connsiteY47" fmla="*/ 8665 h 9988"/>
                <a:gd name="connsiteX48" fmla="*/ 6124 w 10000"/>
                <a:gd name="connsiteY48" fmla="*/ 8868 h 9988"/>
                <a:gd name="connsiteX49" fmla="*/ 6143 w 10000"/>
                <a:gd name="connsiteY49" fmla="*/ 9021 h 9988"/>
                <a:gd name="connsiteX50" fmla="*/ 6143 w 10000"/>
                <a:gd name="connsiteY50" fmla="*/ 9179 h 9988"/>
                <a:gd name="connsiteX51" fmla="*/ 6202 w 10000"/>
                <a:gd name="connsiteY51" fmla="*/ 9332 h 9988"/>
                <a:gd name="connsiteX52" fmla="*/ 6434 w 10000"/>
                <a:gd name="connsiteY52" fmla="*/ 9463 h 9988"/>
                <a:gd name="connsiteX53" fmla="*/ 6686 w 10000"/>
                <a:gd name="connsiteY53" fmla="*/ 9463 h 9988"/>
                <a:gd name="connsiteX54" fmla="*/ 6957 w 10000"/>
                <a:gd name="connsiteY54" fmla="*/ 9474 h 9988"/>
                <a:gd name="connsiteX55" fmla="*/ 7171 w 10000"/>
                <a:gd name="connsiteY55" fmla="*/ 9486 h 9988"/>
                <a:gd name="connsiteX56" fmla="*/ 7422 w 10000"/>
                <a:gd name="connsiteY56" fmla="*/ 9501 h 9988"/>
                <a:gd name="connsiteX57" fmla="*/ 7655 w 10000"/>
                <a:gd name="connsiteY57" fmla="*/ 9520 h 9988"/>
                <a:gd name="connsiteX58" fmla="*/ 7849 w 10000"/>
                <a:gd name="connsiteY58" fmla="*/ 9547 h 9988"/>
                <a:gd name="connsiteX59" fmla="*/ 8081 w 10000"/>
                <a:gd name="connsiteY59" fmla="*/ 9578 h 9988"/>
                <a:gd name="connsiteX60" fmla="*/ 8275 w 10000"/>
                <a:gd name="connsiteY60" fmla="*/ 9609 h 9988"/>
                <a:gd name="connsiteX61" fmla="*/ 8488 w 10000"/>
                <a:gd name="connsiteY61" fmla="*/ 9620 h 9988"/>
                <a:gd name="connsiteX62" fmla="*/ 8702 w 10000"/>
                <a:gd name="connsiteY62" fmla="*/ 9632 h 9988"/>
                <a:gd name="connsiteX63" fmla="*/ 8915 w 10000"/>
                <a:gd name="connsiteY63" fmla="*/ 9635 h 9988"/>
                <a:gd name="connsiteX64" fmla="*/ 9147 w 10000"/>
                <a:gd name="connsiteY64" fmla="*/ 9643 h 9988"/>
                <a:gd name="connsiteX65" fmla="*/ 9360 w 10000"/>
                <a:gd name="connsiteY65" fmla="*/ 9647 h 9988"/>
                <a:gd name="connsiteX66" fmla="*/ 9574 w 10000"/>
                <a:gd name="connsiteY66" fmla="*/ 9658 h 9988"/>
                <a:gd name="connsiteX67" fmla="*/ 9767 w 10000"/>
                <a:gd name="connsiteY67" fmla="*/ 9678 h 9988"/>
                <a:gd name="connsiteX68" fmla="*/ 9961 w 10000"/>
                <a:gd name="connsiteY68" fmla="*/ 9701 h 9988"/>
                <a:gd name="connsiteX69" fmla="*/ 10000 w 10000"/>
                <a:gd name="connsiteY69" fmla="*/ 9720 h 9988"/>
                <a:gd name="connsiteX70" fmla="*/ 9806 w 10000"/>
                <a:gd name="connsiteY70" fmla="*/ 9712 h 9988"/>
                <a:gd name="connsiteX71" fmla="*/ 9671 w 10000"/>
                <a:gd name="connsiteY71" fmla="*/ 9728 h 9988"/>
                <a:gd name="connsiteX72" fmla="*/ 9574 w 10000"/>
                <a:gd name="connsiteY72" fmla="*/ 9751 h 9988"/>
                <a:gd name="connsiteX73" fmla="*/ 9419 w 10000"/>
                <a:gd name="connsiteY73" fmla="*/ 9770 h 9988"/>
                <a:gd name="connsiteX74" fmla="*/ 9302 w 10000"/>
                <a:gd name="connsiteY74" fmla="*/ 9770 h 9988"/>
                <a:gd name="connsiteX75" fmla="*/ 9186 w 10000"/>
                <a:gd name="connsiteY75" fmla="*/ 9770 h 9988"/>
                <a:gd name="connsiteX76" fmla="*/ 9070 w 10000"/>
                <a:gd name="connsiteY76" fmla="*/ 9777 h 9988"/>
                <a:gd name="connsiteX77" fmla="*/ 8992 w 10000"/>
                <a:gd name="connsiteY77" fmla="*/ 9785 h 9988"/>
                <a:gd name="connsiteX78" fmla="*/ 8895 w 10000"/>
                <a:gd name="connsiteY78" fmla="*/ 9793 h 9988"/>
                <a:gd name="connsiteX79" fmla="*/ 8818 w 10000"/>
                <a:gd name="connsiteY79" fmla="*/ 9804 h 9988"/>
                <a:gd name="connsiteX80" fmla="*/ 8721 w 10000"/>
                <a:gd name="connsiteY80" fmla="*/ 9820 h 9988"/>
                <a:gd name="connsiteX81" fmla="*/ 8624 w 10000"/>
                <a:gd name="connsiteY81" fmla="*/ 9835 h 9988"/>
                <a:gd name="connsiteX82" fmla="*/ 8411 w 10000"/>
                <a:gd name="connsiteY82" fmla="*/ 9831 h 9988"/>
                <a:gd name="connsiteX83" fmla="*/ 8178 w 10000"/>
                <a:gd name="connsiteY83" fmla="*/ 9835 h 9988"/>
                <a:gd name="connsiteX84" fmla="*/ 7984 w 10000"/>
                <a:gd name="connsiteY84" fmla="*/ 9847 h 9988"/>
                <a:gd name="connsiteX85" fmla="*/ 7791 w 10000"/>
                <a:gd name="connsiteY85" fmla="*/ 9862 h 9988"/>
                <a:gd name="connsiteX86" fmla="*/ 7597 w 10000"/>
                <a:gd name="connsiteY86" fmla="*/ 9889 h 9988"/>
                <a:gd name="connsiteX87" fmla="*/ 7422 w 10000"/>
                <a:gd name="connsiteY87" fmla="*/ 9916 h 9988"/>
                <a:gd name="connsiteX88" fmla="*/ 7248 w 10000"/>
                <a:gd name="connsiteY88" fmla="*/ 9946 h 9988"/>
                <a:gd name="connsiteX89" fmla="*/ 7093 w 10000"/>
                <a:gd name="connsiteY89" fmla="*/ 9985 h 9988"/>
                <a:gd name="connsiteX90" fmla="*/ 6822 w 10000"/>
                <a:gd name="connsiteY90" fmla="*/ 9988 h 9988"/>
                <a:gd name="connsiteX91" fmla="*/ 6550 w 10000"/>
                <a:gd name="connsiteY91" fmla="*/ 9988 h 9988"/>
                <a:gd name="connsiteX92" fmla="*/ 6318 w 10000"/>
                <a:gd name="connsiteY92" fmla="*/ 9977 h 9988"/>
                <a:gd name="connsiteX93" fmla="*/ 6047 w 10000"/>
                <a:gd name="connsiteY93" fmla="*/ 9969 h 9988"/>
                <a:gd name="connsiteX94" fmla="*/ 5795 w 10000"/>
                <a:gd name="connsiteY94" fmla="*/ 9958 h 9988"/>
                <a:gd name="connsiteX95" fmla="*/ 4767 w 10000"/>
                <a:gd name="connsiteY95" fmla="*/ 9973 h 9988"/>
                <a:gd name="connsiteX96" fmla="*/ 4554 w 10000"/>
                <a:gd name="connsiteY96" fmla="*/ 9985 h 9988"/>
                <a:gd name="connsiteX97" fmla="*/ 2849 w 10000"/>
                <a:gd name="connsiteY97" fmla="*/ 9919 h 9988"/>
                <a:gd name="connsiteX98" fmla="*/ 2442 w 10000"/>
                <a:gd name="connsiteY98" fmla="*/ 9877 h 9988"/>
                <a:gd name="connsiteX99" fmla="*/ 2074 w 10000"/>
                <a:gd name="connsiteY99" fmla="*/ 9835 h 9988"/>
                <a:gd name="connsiteX100" fmla="*/ 1647 w 10000"/>
                <a:gd name="connsiteY100" fmla="*/ 9800 h 9988"/>
                <a:gd name="connsiteX101" fmla="*/ 814 w 10000"/>
                <a:gd name="connsiteY101" fmla="*/ 9735 h 9988"/>
                <a:gd name="connsiteX102" fmla="*/ 426 w 10000"/>
                <a:gd name="connsiteY102" fmla="*/ 9705 h 9988"/>
                <a:gd name="connsiteX103" fmla="*/ 0 w 10000"/>
                <a:gd name="connsiteY103" fmla="*/ 9678 h 9988"/>
                <a:gd name="connsiteX104" fmla="*/ 252 w 10000"/>
                <a:gd name="connsiteY104" fmla="*/ 9662 h 9988"/>
                <a:gd name="connsiteX105" fmla="*/ 523 w 10000"/>
                <a:gd name="connsiteY105" fmla="*/ 9643 h 9988"/>
                <a:gd name="connsiteX106" fmla="*/ 775 w 10000"/>
                <a:gd name="connsiteY106" fmla="*/ 9616 h 9988"/>
                <a:gd name="connsiteX107" fmla="*/ 1047 w 10000"/>
                <a:gd name="connsiteY107" fmla="*/ 9593 h 9988"/>
                <a:gd name="connsiteX108" fmla="*/ 1279 w 10000"/>
                <a:gd name="connsiteY108" fmla="*/ 9574 h 9988"/>
                <a:gd name="connsiteX109" fmla="*/ 1550 w 10000"/>
                <a:gd name="connsiteY109" fmla="*/ 9559 h 9988"/>
                <a:gd name="connsiteX110" fmla="*/ 1841 w 10000"/>
                <a:gd name="connsiteY110" fmla="*/ 9547 h 9988"/>
                <a:gd name="connsiteX111" fmla="*/ 2132 w 10000"/>
                <a:gd name="connsiteY111" fmla="*/ 9547 h 9988"/>
                <a:gd name="connsiteX112" fmla="*/ 2345 w 10000"/>
                <a:gd name="connsiteY112" fmla="*/ 9547 h 9988"/>
                <a:gd name="connsiteX113" fmla="*/ 2558 w 10000"/>
                <a:gd name="connsiteY113" fmla="*/ 9547 h 9988"/>
                <a:gd name="connsiteX114" fmla="*/ 2752 w 10000"/>
                <a:gd name="connsiteY114" fmla="*/ 9543 h 9988"/>
                <a:gd name="connsiteX115" fmla="*/ 2965 w 10000"/>
                <a:gd name="connsiteY115" fmla="*/ 9536 h 9988"/>
                <a:gd name="connsiteX116" fmla="*/ 3159 w 10000"/>
                <a:gd name="connsiteY116" fmla="*/ 9532 h 9988"/>
                <a:gd name="connsiteX117" fmla="*/ 3333 w 10000"/>
                <a:gd name="connsiteY117" fmla="*/ 9520 h 9988"/>
                <a:gd name="connsiteX118" fmla="*/ 3527 w 10000"/>
                <a:gd name="connsiteY118" fmla="*/ 9505 h 9988"/>
                <a:gd name="connsiteX119" fmla="*/ 3702 w 10000"/>
                <a:gd name="connsiteY119" fmla="*/ 9486 h 9988"/>
                <a:gd name="connsiteX120" fmla="*/ 3721 w 10000"/>
                <a:gd name="connsiteY120" fmla="*/ 9317 h 9988"/>
                <a:gd name="connsiteX121" fmla="*/ 3779 w 10000"/>
                <a:gd name="connsiteY121" fmla="*/ 9148 h 9988"/>
                <a:gd name="connsiteX122" fmla="*/ 3857 w 10000"/>
                <a:gd name="connsiteY122" fmla="*/ 8979 h 9988"/>
                <a:gd name="connsiteX123" fmla="*/ 3915 w 10000"/>
                <a:gd name="connsiteY123" fmla="*/ 8810 h 9988"/>
                <a:gd name="connsiteX124" fmla="*/ 3895 w 10000"/>
                <a:gd name="connsiteY124" fmla="*/ 8565 h 9988"/>
                <a:gd name="connsiteX125" fmla="*/ 3895 w 10000"/>
                <a:gd name="connsiteY125" fmla="*/ 8319 h 9988"/>
                <a:gd name="connsiteX126" fmla="*/ 3895 w 10000"/>
                <a:gd name="connsiteY126" fmla="*/ 8070 h 9988"/>
                <a:gd name="connsiteX127" fmla="*/ 3915 w 10000"/>
                <a:gd name="connsiteY127" fmla="*/ 7824 h 9988"/>
                <a:gd name="connsiteX128" fmla="*/ 3915 w 10000"/>
                <a:gd name="connsiteY128" fmla="*/ 7629 h 9988"/>
                <a:gd name="connsiteX129" fmla="*/ 3876 w 10000"/>
                <a:gd name="connsiteY129" fmla="*/ 7429 h 9988"/>
                <a:gd name="connsiteX130" fmla="*/ 3857 w 10000"/>
                <a:gd name="connsiteY130" fmla="*/ 7241 h 9988"/>
                <a:gd name="connsiteX131" fmla="*/ 3915 w 10000"/>
                <a:gd name="connsiteY131" fmla="*/ 7053 h 9988"/>
                <a:gd name="connsiteX132" fmla="*/ 4128 w 10000"/>
                <a:gd name="connsiteY132" fmla="*/ 6853 h 9988"/>
                <a:gd name="connsiteX133" fmla="*/ 4167 w 10000"/>
                <a:gd name="connsiteY133" fmla="*/ 6642 h 9988"/>
                <a:gd name="connsiteX134" fmla="*/ 4147 w 10000"/>
                <a:gd name="connsiteY134" fmla="*/ 6427 h 9988"/>
                <a:gd name="connsiteX135" fmla="*/ 4147 w 10000"/>
                <a:gd name="connsiteY135" fmla="*/ 6213 h 9988"/>
                <a:gd name="connsiteX136" fmla="*/ 4167 w 10000"/>
                <a:gd name="connsiteY136" fmla="*/ 6136 h 9988"/>
                <a:gd name="connsiteX137" fmla="*/ 4186 w 10000"/>
                <a:gd name="connsiteY137" fmla="*/ 6063 h 9988"/>
                <a:gd name="connsiteX138" fmla="*/ 4186 w 10000"/>
                <a:gd name="connsiteY138" fmla="*/ 5990 h 9988"/>
                <a:gd name="connsiteX139" fmla="*/ 4128 w 10000"/>
                <a:gd name="connsiteY139" fmla="*/ 5921 h 9988"/>
                <a:gd name="connsiteX140" fmla="*/ 4109 w 10000"/>
                <a:gd name="connsiteY140" fmla="*/ 5748 h 9988"/>
                <a:gd name="connsiteX141" fmla="*/ 4147 w 10000"/>
                <a:gd name="connsiteY141" fmla="*/ 5737 h 9988"/>
                <a:gd name="connsiteX142" fmla="*/ 4147 w 10000"/>
                <a:gd name="connsiteY142" fmla="*/ 5560 h 9988"/>
                <a:gd name="connsiteX143" fmla="*/ 4186 w 10000"/>
                <a:gd name="connsiteY143" fmla="*/ 5380 h 9988"/>
                <a:gd name="connsiteX144" fmla="*/ 4205 w 10000"/>
                <a:gd name="connsiteY144" fmla="*/ 5203 h 9988"/>
                <a:gd name="connsiteX145" fmla="*/ 4167 w 10000"/>
                <a:gd name="connsiteY145" fmla="*/ 5012 h 9988"/>
                <a:gd name="connsiteX146" fmla="*/ 4264 w 10000"/>
                <a:gd name="connsiteY146" fmla="*/ 4985 h 9988"/>
                <a:gd name="connsiteX147" fmla="*/ 4205 w 10000"/>
                <a:gd name="connsiteY147" fmla="*/ 4624 h 9988"/>
                <a:gd name="connsiteX148" fmla="*/ 4283 w 10000"/>
                <a:gd name="connsiteY148" fmla="*/ 4540 h 9988"/>
                <a:gd name="connsiteX149" fmla="*/ 4302 w 10000"/>
                <a:gd name="connsiteY149" fmla="*/ 4455 h 9988"/>
                <a:gd name="connsiteX150" fmla="*/ 4322 w 10000"/>
                <a:gd name="connsiteY150" fmla="*/ 4367 h 9988"/>
                <a:gd name="connsiteX151" fmla="*/ 4360 w 10000"/>
                <a:gd name="connsiteY151" fmla="*/ 4279 h 9988"/>
                <a:gd name="connsiteX152" fmla="*/ 4419 w 10000"/>
                <a:gd name="connsiteY152" fmla="*/ 4225 h 9988"/>
                <a:gd name="connsiteX153" fmla="*/ 4399 w 10000"/>
                <a:gd name="connsiteY153" fmla="*/ 4179 h 9988"/>
                <a:gd name="connsiteX154" fmla="*/ 4360 w 10000"/>
                <a:gd name="connsiteY154" fmla="*/ 4125 h 9988"/>
                <a:gd name="connsiteX155" fmla="*/ 4399 w 10000"/>
                <a:gd name="connsiteY155" fmla="*/ 4079 h 9988"/>
                <a:gd name="connsiteX156" fmla="*/ 4477 w 10000"/>
                <a:gd name="connsiteY156" fmla="*/ 3995 h 9988"/>
                <a:gd name="connsiteX157" fmla="*/ 4477 w 10000"/>
                <a:gd name="connsiteY157" fmla="*/ 3914 h 9988"/>
                <a:gd name="connsiteX158" fmla="*/ 4457 w 10000"/>
                <a:gd name="connsiteY158" fmla="*/ 3830 h 9988"/>
                <a:gd name="connsiteX159" fmla="*/ 4438 w 10000"/>
                <a:gd name="connsiteY159" fmla="*/ 3745 h 9988"/>
                <a:gd name="connsiteX160" fmla="*/ 4341 w 10000"/>
                <a:gd name="connsiteY160" fmla="*/ 3741 h 9988"/>
                <a:gd name="connsiteX161" fmla="*/ 4360 w 10000"/>
                <a:gd name="connsiteY161" fmla="*/ 3676 h 9988"/>
                <a:gd name="connsiteX162" fmla="*/ 4438 w 10000"/>
                <a:gd name="connsiteY162" fmla="*/ 3611 h 9988"/>
                <a:gd name="connsiteX163" fmla="*/ 4457 w 10000"/>
                <a:gd name="connsiteY163" fmla="*/ 3546 h 9988"/>
                <a:gd name="connsiteX164" fmla="*/ 4438 w 10000"/>
                <a:gd name="connsiteY164" fmla="*/ 3477 h 9988"/>
                <a:gd name="connsiteX165" fmla="*/ 4399 w 10000"/>
                <a:gd name="connsiteY165" fmla="*/ 3477 h 9988"/>
                <a:gd name="connsiteX166" fmla="*/ 4419 w 10000"/>
                <a:gd name="connsiteY166" fmla="*/ 3411 h 9988"/>
                <a:gd name="connsiteX167" fmla="*/ 4399 w 10000"/>
                <a:gd name="connsiteY167" fmla="*/ 3335 h 9988"/>
                <a:gd name="connsiteX168" fmla="*/ 4399 w 10000"/>
                <a:gd name="connsiteY168" fmla="*/ 3269 h 9988"/>
                <a:gd name="connsiteX169" fmla="*/ 4457 w 10000"/>
                <a:gd name="connsiteY169" fmla="*/ 3200 h 9988"/>
                <a:gd name="connsiteX170" fmla="*/ 4457 w 10000"/>
                <a:gd name="connsiteY170" fmla="*/ 3062 h 9988"/>
                <a:gd name="connsiteX171" fmla="*/ 4457 w 10000"/>
                <a:gd name="connsiteY171" fmla="*/ 2928 h 9988"/>
                <a:gd name="connsiteX172" fmla="*/ 4516 w 10000"/>
                <a:gd name="connsiteY172" fmla="*/ 2794 h 9988"/>
                <a:gd name="connsiteX173" fmla="*/ 4651 w 10000"/>
                <a:gd name="connsiteY173" fmla="*/ 2671 h 9988"/>
                <a:gd name="connsiteX174" fmla="*/ 4593 w 10000"/>
                <a:gd name="connsiteY174" fmla="*/ 2652 h 9988"/>
                <a:gd name="connsiteX175" fmla="*/ 4593 w 10000"/>
                <a:gd name="connsiteY175" fmla="*/ 2536 h 9988"/>
                <a:gd name="connsiteX176" fmla="*/ 4574 w 10000"/>
                <a:gd name="connsiteY176" fmla="*/ 2421 h 9988"/>
                <a:gd name="connsiteX177" fmla="*/ 4554 w 10000"/>
                <a:gd name="connsiteY177" fmla="*/ 2306 h 9988"/>
                <a:gd name="connsiteX178" fmla="*/ 4593 w 10000"/>
                <a:gd name="connsiteY178" fmla="*/ 2203 h 9988"/>
                <a:gd name="connsiteX179" fmla="*/ 4632 w 10000"/>
                <a:gd name="connsiteY179" fmla="*/ 2018 h 9988"/>
                <a:gd name="connsiteX180" fmla="*/ 4729 w 10000"/>
                <a:gd name="connsiteY180" fmla="*/ 1838 h 9988"/>
                <a:gd name="connsiteX181" fmla="*/ 4787 w 10000"/>
                <a:gd name="connsiteY181" fmla="*/ 1654 h 9988"/>
                <a:gd name="connsiteX182" fmla="*/ 4748 w 10000"/>
                <a:gd name="connsiteY182" fmla="*/ 1466 h 9988"/>
                <a:gd name="connsiteX183" fmla="*/ 4767 w 10000"/>
                <a:gd name="connsiteY183" fmla="*/ 1378 h 9988"/>
                <a:gd name="connsiteX184" fmla="*/ 4767 w 10000"/>
                <a:gd name="connsiteY184" fmla="*/ 1282 h 9988"/>
                <a:gd name="connsiteX185" fmla="*/ 4767 w 10000"/>
                <a:gd name="connsiteY185" fmla="*/ 1193 h 9988"/>
                <a:gd name="connsiteX186" fmla="*/ 4748 w 10000"/>
                <a:gd name="connsiteY186" fmla="*/ 1101 h 9988"/>
                <a:gd name="connsiteX187" fmla="*/ 4651 w 10000"/>
                <a:gd name="connsiteY187" fmla="*/ 1128 h 9988"/>
                <a:gd name="connsiteX188" fmla="*/ 4651 w 10000"/>
                <a:gd name="connsiteY188" fmla="*/ 1067 h 9988"/>
                <a:gd name="connsiteX189" fmla="*/ 4632 w 10000"/>
                <a:gd name="connsiteY189" fmla="*/ 1002 h 9988"/>
                <a:gd name="connsiteX190" fmla="*/ 4632 w 10000"/>
                <a:gd name="connsiteY190" fmla="*/ 940 h 9988"/>
                <a:gd name="connsiteX191" fmla="*/ 4651 w 10000"/>
                <a:gd name="connsiteY191" fmla="*/ 879 h 9988"/>
                <a:gd name="connsiteX192" fmla="*/ 4593 w 10000"/>
                <a:gd name="connsiteY192" fmla="*/ 798 h 9988"/>
                <a:gd name="connsiteX193" fmla="*/ 4593 w 10000"/>
                <a:gd name="connsiteY193" fmla="*/ 714 h 9988"/>
                <a:gd name="connsiteX194" fmla="*/ 4574 w 10000"/>
                <a:gd name="connsiteY194" fmla="*/ 629 h 9988"/>
                <a:gd name="connsiteX195" fmla="*/ 4574 w 10000"/>
                <a:gd name="connsiteY195" fmla="*/ 553 h 9988"/>
                <a:gd name="connsiteX196" fmla="*/ 4516 w 10000"/>
                <a:gd name="connsiteY196" fmla="*/ 361 h 9988"/>
                <a:gd name="connsiteX197" fmla="*/ 4457 w 10000"/>
                <a:gd name="connsiteY197" fmla="*/ 342 h 9988"/>
                <a:gd name="connsiteX198" fmla="*/ 4341 w 10000"/>
                <a:gd name="connsiteY198" fmla="*/ 330 h 9988"/>
                <a:gd name="connsiteX199" fmla="*/ 4264 w 10000"/>
                <a:gd name="connsiteY199" fmla="*/ 318 h 9988"/>
                <a:gd name="connsiteX200" fmla="*/ 4147 w 10000"/>
                <a:gd name="connsiteY200" fmla="*/ 315 h 9988"/>
                <a:gd name="connsiteX201" fmla="*/ 4070 w 10000"/>
                <a:gd name="connsiteY201" fmla="*/ 318 h 9988"/>
                <a:gd name="connsiteX202" fmla="*/ 4012 w 10000"/>
                <a:gd name="connsiteY202" fmla="*/ 326 h 9988"/>
                <a:gd name="connsiteX203" fmla="*/ 3934 w 10000"/>
                <a:gd name="connsiteY203" fmla="*/ 326 h 9988"/>
                <a:gd name="connsiteX204" fmla="*/ 3876 w 10000"/>
                <a:gd name="connsiteY204" fmla="*/ 318 h 9988"/>
                <a:gd name="connsiteX205" fmla="*/ 3895 w 10000"/>
                <a:gd name="connsiteY205" fmla="*/ 303 h 9988"/>
                <a:gd name="connsiteX206" fmla="*/ 3934 w 10000"/>
                <a:gd name="connsiteY206" fmla="*/ 295 h 9988"/>
                <a:gd name="connsiteX207" fmla="*/ 3992 w 10000"/>
                <a:gd name="connsiteY207" fmla="*/ 284 h 9988"/>
                <a:gd name="connsiteX208" fmla="*/ 3973 w 10000"/>
                <a:gd name="connsiteY208" fmla="*/ 269 h 9988"/>
                <a:gd name="connsiteX209" fmla="*/ 4147 w 10000"/>
                <a:gd name="connsiteY209" fmla="*/ 253 h 9988"/>
                <a:gd name="connsiteX210" fmla="*/ 4322 w 10000"/>
                <a:gd name="connsiteY210" fmla="*/ 226 h 9988"/>
                <a:gd name="connsiteX211" fmla="*/ 4477 w 10000"/>
                <a:gd name="connsiteY211" fmla="*/ 200 h 9988"/>
                <a:gd name="connsiteX212" fmla="*/ 4612 w 10000"/>
                <a:gd name="connsiteY212" fmla="*/ 161 h 9988"/>
                <a:gd name="connsiteX213" fmla="*/ 4651 w 10000"/>
                <a:gd name="connsiteY213" fmla="*/ 119 h 9988"/>
                <a:gd name="connsiteX214" fmla="*/ 4709 w 10000"/>
                <a:gd name="connsiteY214" fmla="*/ 84 h 9988"/>
                <a:gd name="connsiteX215" fmla="*/ 4709 w 10000"/>
                <a:gd name="connsiteY215" fmla="*/ 42 h 9988"/>
                <a:gd name="connsiteX216" fmla="*/ 4729 w 10000"/>
                <a:gd name="connsiteY216" fmla="*/ 0 h 9988"/>
                <a:gd name="connsiteX217" fmla="*/ 4787 w 10000"/>
                <a:gd name="connsiteY217" fmla="*/ 73 h 9988"/>
                <a:gd name="connsiteX218" fmla="*/ 4864 w 10000"/>
                <a:gd name="connsiteY218" fmla="*/ 153 h 9988"/>
                <a:gd name="connsiteX219" fmla="*/ 4884 w 10000"/>
                <a:gd name="connsiteY219" fmla="*/ 230 h 9988"/>
                <a:gd name="connsiteX220" fmla="*/ 4845 w 10000"/>
                <a:gd name="connsiteY220" fmla="*/ 315 h 9988"/>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6550 w 10000"/>
                <a:gd name="connsiteY91" fmla="*/ 10000 h 10000"/>
                <a:gd name="connsiteX92" fmla="*/ 6318 w 10000"/>
                <a:gd name="connsiteY92" fmla="*/ 9989 h 10000"/>
                <a:gd name="connsiteX93" fmla="*/ 6047 w 10000"/>
                <a:gd name="connsiteY93" fmla="*/ 9981 h 10000"/>
                <a:gd name="connsiteX94" fmla="*/ 4767 w 10000"/>
                <a:gd name="connsiteY94" fmla="*/ 9985 h 10000"/>
                <a:gd name="connsiteX95" fmla="*/ 4554 w 10000"/>
                <a:gd name="connsiteY95" fmla="*/ 9997 h 10000"/>
                <a:gd name="connsiteX96" fmla="*/ 2849 w 10000"/>
                <a:gd name="connsiteY96" fmla="*/ 9931 h 10000"/>
                <a:gd name="connsiteX97" fmla="*/ 2442 w 10000"/>
                <a:gd name="connsiteY97" fmla="*/ 9889 h 10000"/>
                <a:gd name="connsiteX98" fmla="*/ 2074 w 10000"/>
                <a:gd name="connsiteY98" fmla="*/ 9847 h 10000"/>
                <a:gd name="connsiteX99" fmla="*/ 1647 w 10000"/>
                <a:gd name="connsiteY99" fmla="*/ 9812 h 10000"/>
                <a:gd name="connsiteX100" fmla="*/ 814 w 10000"/>
                <a:gd name="connsiteY100" fmla="*/ 9747 h 10000"/>
                <a:gd name="connsiteX101" fmla="*/ 426 w 10000"/>
                <a:gd name="connsiteY101" fmla="*/ 9717 h 10000"/>
                <a:gd name="connsiteX102" fmla="*/ 0 w 10000"/>
                <a:gd name="connsiteY102" fmla="*/ 9690 h 10000"/>
                <a:gd name="connsiteX103" fmla="*/ 252 w 10000"/>
                <a:gd name="connsiteY103" fmla="*/ 9674 h 10000"/>
                <a:gd name="connsiteX104" fmla="*/ 523 w 10000"/>
                <a:gd name="connsiteY104" fmla="*/ 9655 h 10000"/>
                <a:gd name="connsiteX105" fmla="*/ 775 w 10000"/>
                <a:gd name="connsiteY105" fmla="*/ 9628 h 10000"/>
                <a:gd name="connsiteX106" fmla="*/ 1047 w 10000"/>
                <a:gd name="connsiteY106" fmla="*/ 9605 h 10000"/>
                <a:gd name="connsiteX107" fmla="*/ 1279 w 10000"/>
                <a:gd name="connsiteY107" fmla="*/ 9586 h 10000"/>
                <a:gd name="connsiteX108" fmla="*/ 1550 w 10000"/>
                <a:gd name="connsiteY108" fmla="*/ 9570 h 10000"/>
                <a:gd name="connsiteX109" fmla="*/ 1841 w 10000"/>
                <a:gd name="connsiteY109" fmla="*/ 9558 h 10000"/>
                <a:gd name="connsiteX110" fmla="*/ 2132 w 10000"/>
                <a:gd name="connsiteY110" fmla="*/ 9558 h 10000"/>
                <a:gd name="connsiteX111" fmla="*/ 2345 w 10000"/>
                <a:gd name="connsiteY111" fmla="*/ 9558 h 10000"/>
                <a:gd name="connsiteX112" fmla="*/ 2558 w 10000"/>
                <a:gd name="connsiteY112" fmla="*/ 9558 h 10000"/>
                <a:gd name="connsiteX113" fmla="*/ 2752 w 10000"/>
                <a:gd name="connsiteY113" fmla="*/ 9554 h 10000"/>
                <a:gd name="connsiteX114" fmla="*/ 2965 w 10000"/>
                <a:gd name="connsiteY114" fmla="*/ 9547 h 10000"/>
                <a:gd name="connsiteX115" fmla="*/ 3159 w 10000"/>
                <a:gd name="connsiteY115" fmla="*/ 9543 h 10000"/>
                <a:gd name="connsiteX116" fmla="*/ 3333 w 10000"/>
                <a:gd name="connsiteY116" fmla="*/ 9531 h 10000"/>
                <a:gd name="connsiteX117" fmla="*/ 3527 w 10000"/>
                <a:gd name="connsiteY117" fmla="*/ 9516 h 10000"/>
                <a:gd name="connsiteX118" fmla="*/ 3702 w 10000"/>
                <a:gd name="connsiteY118" fmla="*/ 9497 h 10000"/>
                <a:gd name="connsiteX119" fmla="*/ 3721 w 10000"/>
                <a:gd name="connsiteY119" fmla="*/ 9328 h 10000"/>
                <a:gd name="connsiteX120" fmla="*/ 3779 w 10000"/>
                <a:gd name="connsiteY120" fmla="*/ 9159 h 10000"/>
                <a:gd name="connsiteX121" fmla="*/ 3857 w 10000"/>
                <a:gd name="connsiteY121" fmla="*/ 8990 h 10000"/>
                <a:gd name="connsiteX122" fmla="*/ 3915 w 10000"/>
                <a:gd name="connsiteY122" fmla="*/ 8821 h 10000"/>
                <a:gd name="connsiteX123" fmla="*/ 3895 w 10000"/>
                <a:gd name="connsiteY123" fmla="*/ 8575 h 10000"/>
                <a:gd name="connsiteX124" fmla="*/ 3895 w 10000"/>
                <a:gd name="connsiteY124" fmla="*/ 8329 h 10000"/>
                <a:gd name="connsiteX125" fmla="*/ 3895 w 10000"/>
                <a:gd name="connsiteY125" fmla="*/ 8080 h 10000"/>
                <a:gd name="connsiteX126" fmla="*/ 3915 w 10000"/>
                <a:gd name="connsiteY126" fmla="*/ 7833 h 10000"/>
                <a:gd name="connsiteX127" fmla="*/ 3915 w 10000"/>
                <a:gd name="connsiteY127" fmla="*/ 7638 h 10000"/>
                <a:gd name="connsiteX128" fmla="*/ 3876 w 10000"/>
                <a:gd name="connsiteY128" fmla="*/ 7438 h 10000"/>
                <a:gd name="connsiteX129" fmla="*/ 3857 w 10000"/>
                <a:gd name="connsiteY129" fmla="*/ 7250 h 10000"/>
                <a:gd name="connsiteX130" fmla="*/ 3915 w 10000"/>
                <a:gd name="connsiteY130" fmla="*/ 7061 h 10000"/>
                <a:gd name="connsiteX131" fmla="*/ 4128 w 10000"/>
                <a:gd name="connsiteY131" fmla="*/ 6861 h 10000"/>
                <a:gd name="connsiteX132" fmla="*/ 4167 w 10000"/>
                <a:gd name="connsiteY132" fmla="*/ 6650 h 10000"/>
                <a:gd name="connsiteX133" fmla="*/ 4147 w 10000"/>
                <a:gd name="connsiteY133" fmla="*/ 6435 h 10000"/>
                <a:gd name="connsiteX134" fmla="*/ 4147 w 10000"/>
                <a:gd name="connsiteY134" fmla="*/ 6220 h 10000"/>
                <a:gd name="connsiteX135" fmla="*/ 4167 w 10000"/>
                <a:gd name="connsiteY135" fmla="*/ 6143 h 10000"/>
                <a:gd name="connsiteX136" fmla="*/ 4186 w 10000"/>
                <a:gd name="connsiteY136" fmla="*/ 6070 h 10000"/>
                <a:gd name="connsiteX137" fmla="*/ 4186 w 10000"/>
                <a:gd name="connsiteY137" fmla="*/ 5997 h 10000"/>
                <a:gd name="connsiteX138" fmla="*/ 4128 w 10000"/>
                <a:gd name="connsiteY138" fmla="*/ 5928 h 10000"/>
                <a:gd name="connsiteX139" fmla="*/ 4109 w 10000"/>
                <a:gd name="connsiteY139" fmla="*/ 5755 h 10000"/>
                <a:gd name="connsiteX140" fmla="*/ 4147 w 10000"/>
                <a:gd name="connsiteY140" fmla="*/ 5744 h 10000"/>
                <a:gd name="connsiteX141" fmla="*/ 4147 w 10000"/>
                <a:gd name="connsiteY141" fmla="*/ 5567 h 10000"/>
                <a:gd name="connsiteX142" fmla="*/ 4186 w 10000"/>
                <a:gd name="connsiteY142" fmla="*/ 5386 h 10000"/>
                <a:gd name="connsiteX143" fmla="*/ 4205 w 10000"/>
                <a:gd name="connsiteY143" fmla="*/ 5209 h 10000"/>
                <a:gd name="connsiteX144" fmla="*/ 4167 w 10000"/>
                <a:gd name="connsiteY144" fmla="*/ 5018 h 10000"/>
                <a:gd name="connsiteX145" fmla="*/ 4264 w 10000"/>
                <a:gd name="connsiteY145" fmla="*/ 4991 h 10000"/>
                <a:gd name="connsiteX146" fmla="*/ 4205 w 10000"/>
                <a:gd name="connsiteY146" fmla="*/ 4630 h 10000"/>
                <a:gd name="connsiteX147" fmla="*/ 4283 w 10000"/>
                <a:gd name="connsiteY147" fmla="*/ 4545 h 10000"/>
                <a:gd name="connsiteX148" fmla="*/ 4302 w 10000"/>
                <a:gd name="connsiteY148" fmla="*/ 4460 h 10000"/>
                <a:gd name="connsiteX149" fmla="*/ 4322 w 10000"/>
                <a:gd name="connsiteY149" fmla="*/ 4372 h 10000"/>
                <a:gd name="connsiteX150" fmla="*/ 4360 w 10000"/>
                <a:gd name="connsiteY150" fmla="*/ 4284 h 10000"/>
                <a:gd name="connsiteX151" fmla="*/ 4419 w 10000"/>
                <a:gd name="connsiteY151" fmla="*/ 4230 h 10000"/>
                <a:gd name="connsiteX152" fmla="*/ 4399 w 10000"/>
                <a:gd name="connsiteY152" fmla="*/ 4184 h 10000"/>
                <a:gd name="connsiteX153" fmla="*/ 4360 w 10000"/>
                <a:gd name="connsiteY153" fmla="*/ 4130 h 10000"/>
                <a:gd name="connsiteX154" fmla="*/ 4399 w 10000"/>
                <a:gd name="connsiteY154" fmla="*/ 4084 h 10000"/>
                <a:gd name="connsiteX155" fmla="*/ 4477 w 10000"/>
                <a:gd name="connsiteY155" fmla="*/ 4000 h 10000"/>
                <a:gd name="connsiteX156" fmla="*/ 4477 w 10000"/>
                <a:gd name="connsiteY156" fmla="*/ 3919 h 10000"/>
                <a:gd name="connsiteX157" fmla="*/ 4457 w 10000"/>
                <a:gd name="connsiteY157" fmla="*/ 3835 h 10000"/>
                <a:gd name="connsiteX158" fmla="*/ 4438 w 10000"/>
                <a:gd name="connsiteY158" fmla="*/ 3749 h 10000"/>
                <a:gd name="connsiteX159" fmla="*/ 4341 w 10000"/>
                <a:gd name="connsiteY159" fmla="*/ 3745 h 10000"/>
                <a:gd name="connsiteX160" fmla="*/ 4360 w 10000"/>
                <a:gd name="connsiteY160" fmla="*/ 3680 h 10000"/>
                <a:gd name="connsiteX161" fmla="*/ 4438 w 10000"/>
                <a:gd name="connsiteY161" fmla="*/ 3615 h 10000"/>
                <a:gd name="connsiteX162" fmla="*/ 4457 w 10000"/>
                <a:gd name="connsiteY162" fmla="*/ 3550 h 10000"/>
                <a:gd name="connsiteX163" fmla="*/ 4438 w 10000"/>
                <a:gd name="connsiteY163" fmla="*/ 3481 h 10000"/>
                <a:gd name="connsiteX164" fmla="*/ 4399 w 10000"/>
                <a:gd name="connsiteY164" fmla="*/ 3481 h 10000"/>
                <a:gd name="connsiteX165" fmla="*/ 4419 w 10000"/>
                <a:gd name="connsiteY165" fmla="*/ 3415 h 10000"/>
                <a:gd name="connsiteX166" fmla="*/ 4399 w 10000"/>
                <a:gd name="connsiteY166" fmla="*/ 3339 h 10000"/>
                <a:gd name="connsiteX167" fmla="*/ 4399 w 10000"/>
                <a:gd name="connsiteY167" fmla="*/ 3273 h 10000"/>
                <a:gd name="connsiteX168" fmla="*/ 4457 w 10000"/>
                <a:gd name="connsiteY168" fmla="*/ 3204 h 10000"/>
                <a:gd name="connsiteX169" fmla="*/ 4457 w 10000"/>
                <a:gd name="connsiteY169" fmla="*/ 3066 h 10000"/>
                <a:gd name="connsiteX170" fmla="*/ 4457 w 10000"/>
                <a:gd name="connsiteY170" fmla="*/ 2932 h 10000"/>
                <a:gd name="connsiteX171" fmla="*/ 4516 w 10000"/>
                <a:gd name="connsiteY171" fmla="*/ 2797 h 10000"/>
                <a:gd name="connsiteX172" fmla="*/ 4651 w 10000"/>
                <a:gd name="connsiteY172" fmla="*/ 2674 h 10000"/>
                <a:gd name="connsiteX173" fmla="*/ 4593 w 10000"/>
                <a:gd name="connsiteY173" fmla="*/ 2655 h 10000"/>
                <a:gd name="connsiteX174" fmla="*/ 4593 w 10000"/>
                <a:gd name="connsiteY174" fmla="*/ 2539 h 10000"/>
                <a:gd name="connsiteX175" fmla="*/ 4574 w 10000"/>
                <a:gd name="connsiteY175" fmla="*/ 2424 h 10000"/>
                <a:gd name="connsiteX176" fmla="*/ 4554 w 10000"/>
                <a:gd name="connsiteY176" fmla="*/ 2309 h 10000"/>
                <a:gd name="connsiteX177" fmla="*/ 4593 w 10000"/>
                <a:gd name="connsiteY177" fmla="*/ 2206 h 10000"/>
                <a:gd name="connsiteX178" fmla="*/ 4632 w 10000"/>
                <a:gd name="connsiteY178" fmla="*/ 2020 h 10000"/>
                <a:gd name="connsiteX179" fmla="*/ 4729 w 10000"/>
                <a:gd name="connsiteY179" fmla="*/ 1840 h 10000"/>
                <a:gd name="connsiteX180" fmla="*/ 4787 w 10000"/>
                <a:gd name="connsiteY180" fmla="*/ 1656 h 10000"/>
                <a:gd name="connsiteX181" fmla="*/ 4748 w 10000"/>
                <a:gd name="connsiteY181" fmla="*/ 1468 h 10000"/>
                <a:gd name="connsiteX182" fmla="*/ 4767 w 10000"/>
                <a:gd name="connsiteY182" fmla="*/ 1380 h 10000"/>
                <a:gd name="connsiteX183" fmla="*/ 4767 w 10000"/>
                <a:gd name="connsiteY183" fmla="*/ 1284 h 10000"/>
                <a:gd name="connsiteX184" fmla="*/ 4767 w 10000"/>
                <a:gd name="connsiteY184" fmla="*/ 1194 h 10000"/>
                <a:gd name="connsiteX185" fmla="*/ 4748 w 10000"/>
                <a:gd name="connsiteY185" fmla="*/ 1102 h 10000"/>
                <a:gd name="connsiteX186" fmla="*/ 4651 w 10000"/>
                <a:gd name="connsiteY186" fmla="*/ 1129 h 10000"/>
                <a:gd name="connsiteX187" fmla="*/ 4651 w 10000"/>
                <a:gd name="connsiteY187" fmla="*/ 1068 h 10000"/>
                <a:gd name="connsiteX188" fmla="*/ 4632 w 10000"/>
                <a:gd name="connsiteY188" fmla="*/ 1003 h 10000"/>
                <a:gd name="connsiteX189" fmla="*/ 4632 w 10000"/>
                <a:gd name="connsiteY189" fmla="*/ 941 h 10000"/>
                <a:gd name="connsiteX190" fmla="*/ 4651 w 10000"/>
                <a:gd name="connsiteY190" fmla="*/ 880 h 10000"/>
                <a:gd name="connsiteX191" fmla="*/ 4593 w 10000"/>
                <a:gd name="connsiteY191" fmla="*/ 799 h 10000"/>
                <a:gd name="connsiteX192" fmla="*/ 4593 w 10000"/>
                <a:gd name="connsiteY192" fmla="*/ 715 h 10000"/>
                <a:gd name="connsiteX193" fmla="*/ 4574 w 10000"/>
                <a:gd name="connsiteY193" fmla="*/ 630 h 10000"/>
                <a:gd name="connsiteX194" fmla="*/ 4574 w 10000"/>
                <a:gd name="connsiteY194" fmla="*/ 554 h 10000"/>
                <a:gd name="connsiteX195" fmla="*/ 4516 w 10000"/>
                <a:gd name="connsiteY195" fmla="*/ 361 h 10000"/>
                <a:gd name="connsiteX196" fmla="*/ 4457 w 10000"/>
                <a:gd name="connsiteY196" fmla="*/ 342 h 10000"/>
                <a:gd name="connsiteX197" fmla="*/ 4341 w 10000"/>
                <a:gd name="connsiteY197" fmla="*/ 330 h 10000"/>
                <a:gd name="connsiteX198" fmla="*/ 4264 w 10000"/>
                <a:gd name="connsiteY198" fmla="*/ 318 h 10000"/>
                <a:gd name="connsiteX199" fmla="*/ 4147 w 10000"/>
                <a:gd name="connsiteY199" fmla="*/ 315 h 10000"/>
                <a:gd name="connsiteX200" fmla="*/ 4070 w 10000"/>
                <a:gd name="connsiteY200" fmla="*/ 318 h 10000"/>
                <a:gd name="connsiteX201" fmla="*/ 4012 w 10000"/>
                <a:gd name="connsiteY201" fmla="*/ 326 h 10000"/>
                <a:gd name="connsiteX202" fmla="*/ 3934 w 10000"/>
                <a:gd name="connsiteY202" fmla="*/ 326 h 10000"/>
                <a:gd name="connsiteX203" fmla="*/ 3876 w 10000"/>
                <a:gd name="connsiteY203" fmla="*/ 318 h 10000"/>
                <a:gd name="connsiteX204" fmla="*/ 3895 w 10000"/>
                <a:gd name="connsiteY204" fmla="*/ 303 h 10000"/>
                <a:gd name="connsiteX205" fmla="*/ 3934 w 10000"/>
                <a:gd name="connsiteY205" fmla="*/ 295 h 10000"/>
                <a:gd name="connsiteX206" fmla="*/ 3992 w 10000"/>
                <a:gd name="connsiteY206" fmla="*/ 284 h 10000"/>
                <a:gd name="connsiteX207" fmla="*/ 3973 w 10000"/>
                <a:gd name="connsiteY207" fmla="*/ 269 h 10000"/>
                <a:gd name="connsiteX208" fmla="*/ 4147 w 10000"/>
                <a:gd name="connsiteY208" fmla="*/ 253 h 10000"/>
                <a:gd name="connsiteX209" fmla="*/ 4322 w 10000"/>
                <a:gd name="connsiteY209" fmla="*/ 226 h 10000"/>
                <a:gd name="connsiteX210" fmla="*/ 4477 w 10000"/>
                <a:gd name="connsiteY210" fmla="*/ 200 h 10000"/>
                <a:gd name="connsiteX211" fmla="*/ 4612 w 10000"/>
                <a:gd name="connsiteY211" fmla="*/ 161 h 10000"/>
                <a:gd name="connsiteX212" fmla="*/ 4651 w 10000"/>
                <a:gd name="connsiteY212" fmla="*/ 119 h 10000"/>
                <a:gd name="connsiteX213" fmla="*/ 4709 w 10000"/>
                <a:gd name="connsiteY213" fmla="*/ 84 h 10000"/>
                <a:gd name="connsiteX214" fmla="*/ 4709 w 10000"/>
                <a:gd name="connsiteY214" fmla="*/ 42 h 10000"/>
                <a:gd name="connsiteX215" fmla="*/ 4729 w 10000"/>
                <a:gd name="connsiteY215" fmla="*/ 0 h 10000"/>
                <a:gd name="connsiteX216" fmla="*/ 4787 w 10000"/>
                <a:gd name="connsiteY216" fmla="*/ 73 h 10000"/>
                <a:gd name="connsiteX217" fmla="*/ 4864 w 10000"/>
                <a:gd name="connsiteY217" fmla="*/ 153 h 10000"/>
                <a:gd name="connsiteX218" fmla="*/ 4884 w 10000"/>
                <a:gd name="connsiteY218" fmla="*/ 230 h 10000"/>
                <a:gd name="connsiteX219" fmla="*/ 4845 w 10000"/>
                <a:gd name="connsiteY219"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6550 w 10000"/>
                <a:gd name="connsiteY91" fmla="*/ 10000 h 10000"/>
                <a:gd name="connsiteX92" fmla="*/ 6318 w 10000"/>
                <a:gd name="connsiteY92" fmla="*/ 9989 h 10000"/>
                <a:gd name="connsiteX93" fmla="*/ 4767 w 10000"/>
                <a:gd name="connsiteY93" fmla="*/ 9985 h 10000"/>
                <a:gd name="connsiteX94" fmla="*/ 4554 w 10000"/>
                <a:gd name="connsiteY94" fmla="*/ 9997 h 10000"/>
                <a:gd name="connsiteX95" fmla="*/ 2849 w 10000"/>
                <a:gd name="connsiteY95" fmla="*/ 9931 h 10000"/>
                <a:gd name="connsiteX96" fmla="*/ 2442 w 10000"/>
                <a:gd name="connsiteY96" fmla="*/ 9889 h 10000"/>
                <a:gd name="connsiteX97" fmla="*/ 2074 w 10000"/>
                <a:gd name="connsiteY97" fmla="*/ 9847 h 10000"/>
                <a:gd name="connsiteX98" fmla="*/ 1647 w 10000"/>
                <a:gd name="connsiteY98" fmla="*/ 9812 h 10000"/>
                <a:gd name="connsiteX99" fmla="*/ 814 w 10000"/>
                <a:gd name="connsiteY99" fmla="*/ 9747 h 10000"/>
                <a:gd name="connsiteX100" fmla="*/ 426 w 10000"/>
                <a:gd name="connsiteY100" fmla="*/ 9717 h 10000"/>
                <a:gd name="connsiteX101" fmla="*/ 0 w 10000"/>
                <a:gd name="connsiteY101" fmla="*/ 9690 h 10000"/>
                <a:gd name="connsiteX102" fmla="*/ 252 w 10000"/>
                <a:gd name="connsiteY102" fmla="*/ 9674 h 10000"/>
                <a:gd name="connsiteX103" fmla="*/ 523 w 10000"/>
                <a:gd name="connsiteY103" fmla="*/ 9655 h 10000"/>
                <a:gd name="connsiteX104" fmla="*/ 775 w 10000"/>
                <a:gd name="connsiteY104" fmla="*/ 9628 h 10000"/>
                <a:gd name="connsiteX105" fmla="*/ 1047 w 10000"/>
                <a:gd name="connsiteY105" fmla="*/ 9605 h 10000"/>
                <a:gd name="connsiteX106" fmla="*/ 1279 w 10000"/>
                <a:gd name="connsiteY106" fmla="*/ 9586 h 10000"/>
                <a:gd name="connsiteX107" fmla="*/ 1550 w 10000"/>
                <a:gd name="connsiteY107" fmla="*/ 9570 h 10000"/>
                <a:gd name="connsiteX108" fmla="*/ 1841 w 10000"/>
                <a:gd name="connsiteY108" fmla="*/ 9558 h 10000"/>
                <a:gd name="connsiteX109" fmla="*/ 2132 w 10000"/>
                <a:gd name="connsiteY109" fmla="*/ 9558 h 10000"/>
                <a:gd name="connsiteX110" fmla="*/ 2345 w 10000"/>
                <a:gd name="connsiteY110" fmla="*/ 9558 h 10000"/>
                <a:gd name="connsiteX111" fmla="*/ 2558 w 10000"/>
                <a:gd name="connsiteY111" fmla="*/ 9558 h 10000"/>
                <a:gd name="connsiteX112" fmla="*/ 2752 w 10000"/>
                <a:gd name="connsiteY112" fmla="*/ 9554 h 10000"/>
                <a:gd name="connsiteX113" fmla="*/ 2965 w 10000"/>
                <a:gd name="connsiteY113" fmla="*/ 9547 h 10000"/>
                <a:gd name="connsiteX114" fmla="*/ 3159 w 10000"/>
                <a:gd name="connsiteY114" fmla="*/ 9543 h 10000"/>
                <a:gd name="connsiteX115" fmla="*/ 3333 w 10000"/>
                <a:gd name="connsiteY115" fmla="*/ 9531 h 10000"/>
                <a:gd name="connsiteX116" fmla="*/ 3527 w 10000"/>
                <a:gd name="connsiteY116" fmla="*/ 9516 h 10000"/>
                <a:gd name="connsiteX117" fmla="*/ 3702 w 10000"/>
                <a:gd name="connsiteY117" fmla="*/ 9497 h 10000"/>
                <a:gd name="connsiteX118" fmla="*/ 3721 w 10000"/>
                <a:gd name="connsiteY118" fmla="*/ 9328 h 10000"/>
                <a:gd name="connsiteX119" fmla="*/ 3779 w 10000"/>
                <a:gd name="connsiteY119" fmla="*/ 9159 h 10000"/>
                <a:gd name="connsiteX120" fmla="*/ 3857 w 10000"/>
                <a:gd name="connsiteY120" fmla="*/ 8990 h 10000"/>
                <a:gd name="connsiteX121" fmla="*/ 3915 w 10000"/>
                <a:gd name="connsiteY121" fmla="*/ 8821 h 10000"/>
                <a:gd name="connsiteX122" fmla="*/ 3895 w 10000"/>
                <a:gd name="connsiteY122" fmla="*/ 8575 h 10000"/>
                <a:gd name="connsiteX123" fmla="*/ 3895 w 10000"/>
                <a:gd name="connsiteY123" fmla="*/ 8329 h 10000"/>
                <a:gd name="connsiteX124" fmla="*/ 3895 w 10000"/>
                <a:gd name="connsiteY124" fmla="*/ 8080 h 10000"/>
                <a:gd name="connsiteX125" fmla="*/ 3915 w 10000"/>
                <a:gd name="connsiteY125" fmla="*/ 7833 h 10000"/>
                <a:gd name="connsiteX126" fmla="*/ 3915 w 10000"/>
                <a:gd name="connsiteY126" fmla="*/ 7638 h 10000"/>
                <a:gd name="connsiteX127" fmla="*/ 3876 w 10000"/>
                <a:gd name="connsiteY127" fmla="*/ 7438 h 10000"/>
                <a:gd name="connsiteX128" fmla="*/ 3857 w 10000"/>
                <a:gd name="connsiteY128" fmla="*/ 7250 h 10000"/>
                <a:gd name="connsiteX129" fmla="*/ 3915 w 10000"/>
                <a:gd name="connsiteY129" fmla="*/ 7061 h 10000"/>
                <a:gd name="connsiteX130" fmla="*/ 4128 w 10000"/>
                <a:gd name="connsiteY130" fmla="*/ 6861 h 10000"/>
                <a:gd name="connsiteX131" fmla="*/ 4167 w 10000"/>
                <a:gd name="connsiteY131" fmla="*/ 6650 h 10000"/>
                <a:gd name="connsiteX132" fmla="*/ 4147 w 10000"/>
                <a:gd name="connsiteY132" fmla="*/ 6435 h 10000"/>
                <a:gd name="connsiteX133" fmla="*/ 4147 w 10000"/>
                <a:gd name="connsiteY133" fmla="*/ 6220 h 10000"/>
                <a:gd name="connsiteX134" fmla="*/ 4167 w 10000"/>
                <a:gd name="connsiteY134" fmla="*/ 6143 h 10000"/>
                <a:gd name="connsiteX135" fmla="*/ 4186 w 10000"/>
                <a:gd name="connsiteY135" fmla="*/ 6070 h 10000"/>
                <a:gd name="connsiteX136" fmla="*/ 4186 w 10000"/>
                <a:gd name="connsiteY136" fmla="*/ 5997 h 10000"/>
                <a:gd name="connsiteX137" fmla="*/ 4128 w 10000"/>
                <a:gd name="connsiteY137" fmla="*/ 5928 h 10000"/>
                <a:gd name="connsiteX138" fmla="*/ 4109 w 10000"/>
                <a:gd name="connsiteY138" fmla="*/ 5755 h 10000"/>
                <a:gd name="connsiteX139" fmla="*/ 4147 w 10000"/>
                <a:gd name="connsiteY139" fmla="*/ 5744 h 10000"/>
                <a:gd name="connsiteX140" fmla="*/ 4147 w 10000"/>
                <a:gd name="connsiteY140" fmla="*/ 5567 h 10000"/>
                <a:gd name="connsiteX141" fmla="*/ 4186 w 10000"/>
                <a:gd name="connsiteY141" fmla="*/ 5386 h 10000"/>
                <a:gd name="connsiteX142" fmla="*/ 4205 w 10000"/>
                <a:gd name="connsiteY142" fmla="*/ 5209 h 10000"/>
                <a:gd name="connsiteX143" fmla="*/ 4167 w 10000"/>
                <a:gd name="connsiteY143" fmla="*/ 5018 h 10000"/>
                <a:gd name="connsiteX144" fmla="*/ 4264 w 10000"/>
                <a:gd name="connsiteY144" fmla="*/ 4991 h 10000"/>
                <a:gd name="connsiteX145" fmla="*/ 4205 w 10000"/>
                <a:gd name="connsiteY145" fmla="*/ 4630 h 10000"/>
                <a:gd name="connsiteX146" fmla="*/ 4283 w 10000"/>
                <a:gd name="connsiteY146" fmla="*/ 4545 h 10000"/>
                <a:gd name="connsiteX147" fmla="*/ 4302 w 10000"/>
                <a:gd name="connsiteY147" fmla="*/ 4460 h 10000"/>
                <a:gd name="connsiteX148" fmla="*/ 4322 w 10000"/>
                <a:gd name="connsiteY148" fmla="*/ 4372 h 10000"/>
                <a:gd name="connsiteX149" fmla="*/ 4360 w 10000"/>
                <a:gd name="connsiteY149" fmla="*/ 4284 h 10000"/>
                <a:gd name="connsiteX150" fmla="*/ 4419 w 10000"/>
                <a:gd name="connsiteY150" fmla="*/ 4230 h 10000"/>
                <a:gd name="connsiteX151" fmla="*/ 4399 w 10000"/>
                <a:gd name="connsiteY151" fmla="*/ 4184 h 10000"/>
                <a:gd name="connsiteX152" fmla="*/ 4360 w 10000"/>
                <a:gd name="connsiteY152" fmla="*/ 4130 h 10000"/>
                <a:gd name="connsiteX153" fmla="*/ 4399 w 10000"/>
                <a:gd name="connsiteY153" fmla="*/ 4084 h 10000"/>
                <a:gd name="connsiteX154" fmla="*/ 4477 w 10000"/>
                <a:gd name="connsiteY154" fmla="*/ 4000 h 10000"/>
                <a:gd name="connsiteX155" fmla="*/ 4477 w 10000"/>
                <a:gd name="connsiteY155" fmla="*/ 3919 h 10000"/>
                <a:gd name="connsiteX156" fmla="*/ 4457 w 10000"/>
                <a:gd name="connsiteY156" fmla="*/ 3835 h 10000"/>
                <a:gd name="connsiteX157" fmla="*/ 4438 w 10000"/>
                <a:gd name="connsiteY157" fmla="*/ 3749 h 10000"/>
                <a:gd name="connsiteX158" fmla="*/ 4341 w 10000"/>
                <a:gd name="connsiteY158" fmla="*/ 3745 h 10000"/>
                <a:gd name="connsiteX159" fmla="*/ 4360 w 10000"/>
                <a:gd name="connsiteY159" fmla="*/ 3680 h 10000"/>
                <a:gd name="connsiteX160" fmla="*/ 4438 w 10000"/>
                <a:gd name="connsiteY160" fmla="*/ 3615 h 10000"/>
                <a:gd name="connsiteX161" fmla="*/ 4457 w 10000"/>
                <a:gd name="connsiteY161" fmla="*/ 3550 h 10000"/>
                <a:gd name="connsiteX162" fmla="*/ 4438 w 10000"/>
                <a:gd name="connsiteY162" fmla="*/ 3481 h 10000"/>
                <a:gd name="connsiteX163" fmla="*/ 4399 w 10000"/>
                <a:gd name="connsiteY163" fmla="*/ 3481 h 10000"/>
                <a:gd name="connsiteX164" fmla="*/ 4419 w 10000"/>
                <a:gd name="connsiteY164" fmla="*/ 3415 h 10000"/>
                <a:gd name="connsiteX165" fmla="*/ 4399 w 10000"/>
                <a:gd name="connsiteY165" fmla="*/ 3339 h 10000"/>
                <a:gd name="connsiteX166" fmla="*/ 4399 w 10000"/>
                <a:gd name="connsiteY166" fmla="*/ 3273 h 10000"/>
                <a:gd name="connsiteX167" fmla="*/ 4457 w 10000"/>
                <a:gd name="connsiteY167" fmla="*/ 3204 h 10000"/>
                <a:gd name="connsiteX168" fmla="*/ 4457 w 10000"/>
                <a:gd name="connsiteY168" fmla="*/ 3066 h 10000"/>
                <a:gd name="connsiteX169" fmla="*/ 4457 w 10000"/>
                <a:gd name="connsiteY169" fmla="*/ 2932 h 10000"/>
                <a:gd name="connsiteX170" fmla="*/ 4516 w 10000"/>
                <a:gd name="connsiteY170" fmla="*/ 2797 h 10000"/>
                <a:gd name="connsiteX171" fmla="*/ 4651 w 10000"/>
                <a:gd name="connsiteY171" fmla="*/ 2674 h 10000"/>
                <a:gd name="connsiteX172" fmla="*/ 4593 w 10000"/>
                <a:gd name="connsiteY172" fmla="*/ 2655 h 10000"/>
                <a:gd name="connsiteX173" fmla="*/ 4593 w 10000"/>
                <a:gd name="connsiteY173" fmla="*/ 2539 h 10000"/>
                <a:gd name="connsiteX174" fmla="*/ 4574 w 10000"/>
                <a:gd name="connsiteY174" fmla="*/ 2424 h 10000"/>
                <a:gd name="connsiteX175" fmla="*/ 4554 w 10000"/>
                <a:gd name="connsiteY175" fmla="*/ 2309 h 10000"/>
                <a:gd name="connsiteX176" fmla="*/ 4593 w 10000"/>
                <a:gd name="connsiteY176" fmla="*/ 2206 h 10000"/>
                <a:gd name="connsiteX177" fmla="*/ 4632 w 10000"/>
                <a:gd name="connsiteY177" fmla="*/ 2020 h 10000"/>
                <a:gd name="connsiteX178" fmla="*/ 4729 w 10000"/>
                <a:gd name="connsiteY178" fmla="*/ 1840 h 10000"/>
                <a:gd name="connsiteX179" fmla="*/ 4787 w 10000"/>
                <a:gd name="connsiteY179" fmla="*/ 1656 h 10000"/>
                <a:gd name="connsiteX180" fmla="*/ 4748 w 10000"/>
                <a:gd name="connsiteY180" fmla="*/ 1468 h 10000"/>
                <a:gd name="connsiteX181" fmla="*/ 4767 w 10000"/>
                <a:gd name="connsiteY181" fmla="*/ 1380 h 10000"/>
                <a:gd name="connsiteX182" fmla="*/ 4767 w 10000"/>
                <a:gd name="connsiteY182" fmla="*/ 1284 h 10000"/>
                <a:gd name="connsiteX183" fmla="*/ 4767 w 10000"/>
                <a:gd name="connsiteY183" fmla="*/ 1194 h 10000"/>
                <a:gd name="connsiteX184" fmla="*/ 4748 w 10000"/>
                <a:gd name="connsiteY184" fmla="*/ 1102 h 10000"/>
                <a:gd name="connsiteX185" fmla="*/ 4651 w 10000"/>
                <a:gd name="connsiteY185" fmla="*/ 1129 h 10000"/>
                <a:gd name="connsiteX186" fmla="*/ 4651 w 10000"/>
                <a:gd name="connsiteY186" fmla="*/ 1068 h 10000"/>
                <a:gd name="connsiteX187" fmla="*/ 4632 w 10000"/>
                <a:gd name="connsiteY187" fmla="*/ 1003 h 10000"/>
                <a:gd name="connsiteX188" fmla="*/ 4632 w 10000"/>
                <a:gd name="connsiteY188" fmla="*/ 941 h 10000"/>
                <a:gd name="connsiteX189" fmla="*/ 4651 w 10000"/>
                <a:gd name="connsiteY189" fmla="*/ 880 h 10000"/>
                <a:gd name="connsiteX190" fmla="*/ 4593 w 10000"/>
                <a:gd name="connsiteY190" fmla="*/ 799 h 10000"/>
                <a:gd name="connsiteX191" fmla="*/ 4593 w 10000"/>
                <a:gd name="connsiteY191" fmla="*/ 715 h 10000"/>
                <a:gd name="connsiteX192" fmla="*/ 4574 w 10000"/>
                <a:gd name="connsiteY192" fmla="*/ 630 h 10000"/>
                <a:gd name="connsiteX193" fmla="*/ 4574 w 10000"/>
                <a:gd name="connsiteY193" fmla="*/ 554 h 10000"/>
                <a:gd name="connsiteX194" fmla="*/ 4516 w 10000"/>
                <a:gd name="connsiteY194" fmla="*/ 361 h 10000"/>
                <a:gd name="connsiteX195" fmla="*/ 4457 w 10000"/>
                <a:gd name="connsiteY195" fmla="*/ 342 h 10000"/>
                <a:gd name="connsiteX196" fmla="*/ 4341 w 10000"/>
                <a:gd name="connsiteY196" fmla="*/ 330 h 10000"/>
                <a:gd name="connsiteX197" fmla="*/ 4264 w 10000"/>
                <a:gd name="connsiteY197" fmla="*/ 318 h 10000"/>
                <a:gd name="connsiteX198" fmla="*/ 4147 w 10000"/>
                <a:gd name="connsiteY198" fmla="*/ 315 h 10000"/>
                <a:gd name="connsiteX199" fmla="*/ 4070 w 10000"/>
                <a:gd name="connsiteY199" fmla="*/ 318 h 10000"/>
                <a:gd name="connsiteX200" fmla="*/ 4012 w 10000"/>
                <a:gd name="connsiteY200" fmla="*/ 326 h 10000"/>
                <a:gd name="connsiteX201" fmla="*/ 3934 w 10000"/>
                <a:gd name="connsiteY201" fmla="*/ 326 h 10000"/>
                <a:gd name="connsiteX202" fmla="*/ 3876 w 10000"/>
                <a:gd name="connsiteY202" fmla="*/ 318 h 10000"/>
                <a:gd name="connsiteX203" fmla="*/ 3895 w 10000"/>
                <a:gd name="connsiteY203" fmla="*/ 303 h 10000"/>
                <a:gd name="connsiteX204" fmla="*/ 3934 w 10000"/>
                <a:gd name="connsiteY204" fmla="*/ 295 h 10000"/>
                <a:gd name="connsiteX205" fmla="*/ 3992 w 10000"/>
                <a:gd name="connsiteY205" fmla="*/ 284 h 10000"/>
                <a:gd name="connsiteX206" fmla="*/ 3973 w 10000"/>
                <a:gd name="connsiteY206" fmla="*/ 269 h 10000"/>
                <a:gd name="connsiteX207" fmla="*/ 4147 w 10000"/>
                <a:gd name="connsiteY207" fmla="*/ 253 h 10000"/>
                <a:gd name="connsiteX208" fmla="*/ 4322 w 10000"/>
                <a:gd name="connsiteY208" fmla="*/ 226 h 10000"/>
                <a:gd name="connsiteX209" fmla="*/ 4477 w 10000"/>
                <a:gd name="connsiteY209" fmla="*/ 200 h 10000"/>
                <a:gd name="connsiteX210" fmla="*/ 4612 w 10000"/>
                <a:gd name="connsiteY210" fmla="*/ 161 h 10000"/>
                <a:gd name="connsiteX211" fmla="*/ 4651 w 10000"/>
                <a:gd name="connsiteY211" fmla="*/ 119 h 10000"/>
                <a:gd name="connsiteX212" fmla="*/ 4709 w 10000"/>
                <a:gd name="connsiteY212" fmla="*/ 84 h 10000"/>
                <a:gd name="connsiteX213" fmla="*/ 4709 w 10000"/>
                <a:gd name="connsiteY213" fmla="*/ 42 h 10000"/>
                <a:gd name="connsiteX214" fmla="*/ 4729 w 10000"/>
                <a:gd name="connsiteY214" fmla="*/ 0 h 10000"/>
                <a:gd name="connsiteX215" fmla="*/ 4787 w 10000"/>
                <a:gd name="connsiteY215" fmla="*/ 73 h 10000"/>
                <a:gd name="connsiteX216" fmla="*/ 4864 w 10000"/>
                <a:gd name="connsiteY216" fmla="*/ 153 h 10000"/>
                <a:gd name="connsiteX217" fmla="*/ 4884 w 10000"/>
                <a:gd name="connsiteY217" fmla="*/ 230 h 10000"/>
                <a:gd name="connsiteX218" fmla="*/ 4845 w 10000"/>
                <a:gd name="connsiteY218"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6550 w 10000"/>
                <a:gd name="connsiteY91" fmla="*/ 10000 h 10000"/>
                <a:gd name="connsiteX92" fmla="*/ 4767 w 10000"/>
                <a:gd name="connsiteY92" fmla="*/ 9985 h 10000"/>
                <a:gd name="connsiteX93" fmla="*/ 4554 w 10000"/>
                <a:gd name="connsiteY93" fmla="*/ 9997 h 10000"/>
                <a:gd name="connsiteX94" fmla="*/ 2849 w 10000"/>
                <a:gd name="connsiteY94" fmla="*/ 9931 h 10000"/>
                <a:gd name="connsiteX95" fmla="*/ 2442 w 10000"/>
                <a:gd name="connsiteY95" fmla="*/ 9889 h 10000"/>
                <a:gd name="connsiteX96" fmla="*/ 2074 w 10000"/>
                <a:gd name="connsiteY96" fmla="*/ 9847 h 10000"/>
                <a:gd name="connsiteX97" fmla="*/ 1647 w 10000"/>
                <a:gd name="connsiteY97" fmla="*/ 9812 h 10000"/>
                <a:gd name="connsiteX98" fmla="*/ 814 w 10000"/>
                <a:gd name="connsiteY98" fmla="*/ 9747 h 10000"/>
                <a:gd name="connsiteX99" fmla="*/ 426 w 10000"/>
                <a:gd name="connsiteY99" fmla="*/ 9717 h 10000"/>
                <a:gd name="connsiteX100" fmla="*/ 0 w 10000"/>
                <a:gd name="connsiteY100" fmla="*/ 9690 h 10000"/>
                <a:gd name="connsiteX101" fmla="*/ 252 w 10000"/>
                <a:gd name="connsiteY101" fmla="*/ 9674 h 10000"/>
                <a:gd name="connsiteX102" fmla="*/ 523 w 10000"/>
                <a:gd name="connsiteY102" fmla="*/ 9655 h 10000"/>
                <a:gd name="connsiteX103" fmla="*/ 775 w 10000"/>
                <a:gd name="connsiteY103" fmla="*/ 9628 h 10000"/>
                <a:gd name="connsiteX104" fmla="*/ 1047 w 10000"/>
                <a:gd name="connsiteY104" fmla="*/ 9605 h 10000"/>
                <a:gd name="connsiteX105" fmla="*/ 1279 w 10000"/>
                <a:gd name="connsiteY105" fmla="*/ 9586 h 10000"/>
                <a:gd name="connsiteX106" fmla="*/ 1550 w 10000"/>
                <a:gd name="connsiteY106" fmla="*/ 9570 h 10000"/>
                <a:gd name="connsiteX107" fmla="*/ 1841 w 10000"/>
                <a:gd name="connsiteY107" fmla="*/ 9558 h 10000"/>
                <a:gd name="connsiteX108" fmla="*/ 2132 w 10000"/>
                <a:gd name="connsiteY108" fmla="*/ 9558 h 10000"/>
                <a:gd name="connsiteX109" fmla="*/ 2345 w 10000"/>
                <a:gd name="connsiteY109" fmla="*/ 9558 h 10000"/>
                <a:gd name="connsiteX110" fmla="*/ 2558 w 10000"/>
                <a:gd name="connsiteY110" fmla="*/ 9558 h 10000"/>
                <a:gd name="connsiteX111" fmla="*/ 2752 w 10000"/>
                <a:gd name="connsiteY111" fmla="*/ 9554 h 10000"/>
                <a:gd name="connsiteX112" fmla="*/ 2965 w 10000"/>
                <a:gd name="connsiteY112" fmla="*/ 9547 h 10000"/>
                <a:gd name="connsiteX113" fmla="*/ 3159 w 10000"/>
                <a:gd name="connsiteY113" fmla="*/ 9543 h 10000"/>
                <a:gd name="connsiteX114" fmla="*/ 3333 w 10000"/>
                <a:gd name="connsiteY114" fmla="*/ 9531 h 10000"/>
                <a:gd name="connsiteX115" fmla="*/ 3527 w 10000"/>
                <a:gd name="connsiteY115" fmla="*/ 9516 h 10000"/>
                <a:gd name="connsiteX116" fmla="*/ 3702 w 10000"/>
                <a:gd name="connsiteY116" fmla="*/ 9497 h 10000"/>
                <a:gd name="connsiteX117" fmla="*/ 3721 w 10000"/>
                <a:gd name="connsiteY117" fmla="*/ 9328 h 10000"/>
                <a:gd name="connsiteX118" fmla="*/ 3779 w 10000"/>
                <a:gd name="connsiteY118" fmla="*/ 9159 h 10000"/>
                <a:gd name="connsiteX119" fmla="*/ 3857 w 10000"/>
                <a:gd name="connsiteY119" fmla="*/ 8990 h 10000"/>
                <a:gd name="connsiteX120" fmla="*/ 3915 w 10000"/>
                <a:gd name="connsiteY120" fmla="*/ 8821 h 10000"/>
                <a:gd name="connsiteX121" fmla="*/ 3895 w 10000"/>
                <a:gd name="connsiteY121" fmla="*/ 8575 h 10000"/>
                <a:gd name="connsiteX122" fmla="*/ 3895 w 10000"/>
                <a:gd name="connsiteY122" fmla="*/ 8329 h 10000"/>
                <a:gd name="connsiteX123" fmla="*/ 3895 w 10000"/>
                <a:gd name="connsiteY123" fmla="*/ 8080 h 10000"/>
                <a:gd name="connsiteX124" fmla="*/ 3915 w 10000"/>
                <a:gd name="connsiteY124" fmla="*/ 7833 h 10000"/>
                <a:gd name="connsiteX125" fmla="*/ 3915 w 10000"/>
                <a:gd name="connsiteY125" fmla="*/ 7638 h 10000"/>
                <a:gd name="connsiteX126" fmla="*/ 3876 w 10000"/>
                <a:gd name="connsiteY126" fmla="*/ 7438 h 10000"/>
                <a:gd name="connsiteX127" fmla="*/ 3857 w 10000"/>
                <a:gd name="connsiteY127" fmla="*/ 7250 h 10000"/>
                <a:gd name="connsiteX128" fmla="*/ 3915 w 10000"/>
                <a:gd name="connsiteY128" fmla="*/ 7061 h 10000"/>
                <a:gd name="connsiteX129" fmla="*/ 4128 w 10000"/>
                <a:gd name="connsiteY129" fmla="*/ 6861 h 10000"/>
                <a:gd name="connsiteX130" fmla="*/ 4167 w 10000"/>
                <a:gd name="connsiteY130" fmla="*/ 6650 h 10000"/>
                <a:gd name="connsiteX131" fmla="*/ 4147 w 10000"/>
                <a:gd name="connsiteY131" fmla="*/ 6435 h 10000"/>
                <a:gd name="connsiteX132" fmla="*/ 4147 w 10000"/>
                <a:gd name="connsiteY132" fmla="*/ 6220 h 10000"/>
                <a:gd name="connsiteX133" fmla="*/ 4167 w 10000"/>
                <a:gd name="connsiteY133" fmla="*/ 6143 h 10000"/>
                <a:gd name="connsiteX134" fmla="*/ 4186 w 10000"/>
                <a:gd name="connsiteY134" fmla="*/ 6070 h 10000"/>
                <a:gd name="connsiteX135" fmla="*/ 4186 w 10000"/>
                <a:gd name="connsiteY135" fmla="*/ 5997 h 10000"/>
                <a:gd name="connsiteX136" fmla="*/ 4128 w 10000"/>
                <a:gd name="connsiteY136" fmla="*/ 5928 h 10000"/>
                <a:gd name="connsiteX137" fmla="*/ 4109 w 10000"/>
                <a:gd name="connsiteY137" fmla="*/ 5755 h 10000"/>
                <a:gd name="connsiteX138" fmla="*/ 4147 w 10000"/>
                <a:gd name="connsiteY138" fmla="*/ 5744 h 10000"/>
                <a:gd name="connsiteX139" fmla="*/ 4147 w 10000"/>
                <a:gd name="connsiteY139" fmla="*/ 5567 h 10000"/>
                <a:gd name="connsiteX140" fmla="*/ 4186 w 10000"/>
                <a:gd name="connsiteY140" fmla="*/ 5386 h 10000"/>
                <a:gd name="connsiteX141" fmla="*/ 4205 w 10000"/>
                <a:gd name="connsiteY141" fmla="*/ 5209 h 10000"/>
                <a:gd name="connsiteX142" fmla="*/ 4167 w 10000"/>
                <a:gd name="connsiteY142" fmla="*/ 5018 h 10000"/>
                <a:gd name="connsiteX143" fmla="*/ 4264 w 10000"/>
                <a:gd name="connsiteY143" fmla="*/ 4991 h 10000"/>
                <a:gd name="connsiteX144" fmla="*/ 4205 w 10000"/>
                <a:gd name="connsiteY144" fmla="*/ 4630 h 10000"/>
                <a:gd name="connsiteX145" fmla="*/ 4283 w 10000"/>
                <a:gd name="connsiteY145" fmla="*/ 4545 h 10000"/>
                <a:gd name="connsiteX146" fmla="*/ 4302 w 10000"/>
                <a:gd name="connsiteY146" fmla="*/ 4460 h 10000"/>
                <a:gd name="connsiteX147" fmla="*/ 4322 w 10000"/>
                <a:gd name="connsiteY147" fmla="*/ 4372 h 10000"/>
                <a:gd name="connsiteX148" fmla="*/ 4360 w 10000"/>
                <a:gd name="connsiteY148" fmla="*/ 4284 h 10000"/>
                <a:gd name="connsiteX149" fmla="*/ 4419 w 10000"/>
                <a:gd name="connsiteY149" fmla="*/ 4230 h 10000"/>
                <a:gd name="connsiteX150" fmla="*/ 4399 w 10000"/>
                <a:gd name="connsiteY150" fmla="*/ 4184 h 10000"/>
                <a:gd name="connsiteX151" fmla="*/ 4360 w 10000"/>
                <a:gd name="connsiteY151" fmla="*/ 4130 h 10000"/>
                <a:gd name="connsiteX152" fmla="*/ 4399 w 10000"/>
                <a:gd name="connsiteY152" fmla="*/ 4084 h 10000"/>
                <a:gd name="connsiteX153" fmla="*/ 4477 w 10000"/>
                <a:gd name="connsiteY153" fmla="*/ 4000 h 10000"/>
                <a:gd name="connsiteX154" fmla="*/ 4477 w 10000"/>
                <a:gd name="connsiteY154" fmla="*/ 3919 h 10000"/>
                <a:gd name="connsiteX155" fmla="*/ 4457 w 10000"/>
                <a:gd name="connsiteY155" fmla="*/ 3835 h 10000"/>
                <a:gd name="connsiteX156" fmla="*/ 4438 w 10000"/>
                <a:gd name="connsiteY156" fmla="*/ 3749 h 10000"/>
                <a:gd name="connsiteX157" fmla="*/ 4341 w 10000"/>
                <a:gd name="connsiteY157" fmla="*/ 3745 h 10000"/>
                <a:gd name="connsiteX158" fmla="*/ 4360 w 10000"/>
                <a:gd name="connsiteY158" fmla="*/ 3680 h 10000"/>
                <a:gd name="connsiteX159" fmla="*/ 4438 w 10000"/>
                <a:gd name="connsiteY159" fmla="*/ 3615 h 10000"/>
                <a:gd name="connsiteX160" fmla="*/ 4457 w 10000"/>
                <a:gd name="connsiteY160" fmla="*/ 3550 h 10000"/>
                <a:gd name="connsiteX161" fmla="*/ 4438 w 10000"/>
                <a:gd name="connsiteY161" fmla="*/ 3481 h 10000"/>
                <a:gd name="connsiteX162" fmla="*/ 4399 w 10000"/>
                <a:gd name="connsiteY162" fmla="*/ 3481 h 10000"/>
                <a:gd name="connsiteX163" fmla="*/ 4419 w 10000"/>
                <a:gd name="connsiteY163" fmla="*/ 3415 h 10000"/>
                <a:gd name="connsiteX164" fmla="*/ 4399 w 10000"/>
                <a:gd name="connsiteY164" fmla="*/ 3339 h 10000"/>
                <a:gd name="connsiteX165" fmla="*/ 4399 w 10000"/>
                <a:gd name="connsiteY165" fmla="*/ 3273 h 10000"/>
                <a:gd name="connsiteX166" fmla="*/ 4457 w 10000"/>
                <a:gd name="connsiteY166" fmla="*/ 3204 h 10000"/>
                <a:gd name="connsiteX167" fmla="*/ 4457 w 10000"/>
                <a:gd name="connsiteY167" fmla="*/ 3066 h 10000"/>
                <a:gd name="connsiteX168" fmla="*/ 4457 w 10000"/>
                <a:gd name="connsiteY168" fmla="*/ 2932 h 10000"/>
                <a:gd name="connsiteX169" fmla="*/ 4516 w 10000"/>
                <a:gd name="connsiteY169" fmla="*/ 2797 h 10000"/>
                <a:gd name="connsiteX170" fmla="*/ 4651 w 10000"/>
                <a:gd name="connsiteY170" fmla="*/ 2674 h 10000"/>
                <a:gd name="connsiteX171" fmla="*/ 4593 w 10000"/>
                <a:gd name="connsiteY171" fmla="*/ 2655 h 10000"/>
                <a:gd name="connsiteX172" fmla="*/ 4593 w 10000"/>
                <a:gd name="connsiteY172" fmla="*/ 2539 h 10000"/>
                <a:gd name="connsiteX173" fmla="*/ 4574 w 10000"/>
                <a:gd name="connsiteY173" fmla="*/ 2424 h 10000"/>
                <a:gd name="connsiteX174" fmla="*/ 4554 w 10000"/>
                <a:gd name="connsiteY174" fmla="*/ 2309 h 10000"/>
                <a:gd name="connsiteX175" fmla="*/ 4593 w 10000"/>
                <a:gd name="connsiteY175" fmla="*/ 2206 h 10000"/>
                <a:gd name="connsiteX176" fmla="*/ 4632 w 10000"/>
                <a:gd name="connsiteY176" fmla="*/ 2020 h 10000"/>
                <a:gd name="connsiteX177" fmla="*/ 4729 w 10000"/>
                <a:gd name="connsiteY177" fmla="*/ 1840 h 10000"/>
                <a:gd name="connsiteX178" fmla="*/ 4787 w 10000"/>
                <a:gd name="connsiteY178" fmla="*/ 1656 h 10000"/>
                <a:gd name="connsiteX179" fmla="*/ 4748 w 10000"/>
                <a:gd name="connsiteY179" fmla="*/ 1468 h 10000"/>
                <a:gd name="connsiteX180" fmla="*/ 4767 w 10000"/>
                <a:gd name="connsiteY180" fmla="*/ 1380 h 10000"/>
                <a:gd name="connsiteX181" fmla="*/ 4767 w 10000"/>
                <a:gd name="connsiteY181" fmla="*/ 1284 h 10000"/>
                <a:gd name="connsiteX182" fmla="*/ 4767 w 10000"/>
                <a:gd name="connsiteY182" fmla="*/ 1194 h 10000"/>
                <a:gd name="connsiteX183" fmla="*/ 4748 w 10000"/>
                <a:gd name="connsiteY183" fmla="*/ 1102 h 10000"/>
                <a:gd name="connsiteX184" fmla="*/ 4651 w 10000"/>
                <a:gd name="connsiteY184" fmla="*/ 1129 h 10000"/>
                <a:gd name="connsiteX185" fmla="*/ 4651 w 10000"/>
                <a:gd name="connsiteY185" fmla="*/ 1068 h 10000"/>
                <a:gd name="connsiteX186" fmla="*/ 4632 w 10000"/>
                <a:gd name="connsiteY186" fmla="*/ 1003 h 10000"/>
                <a:gd name="connsiteX187" fmla="*/ 4632 w 10000"/>
                <a:gd name="connsiteY187" fmla="*/ 941 h 10000"/>
                <a:gd name="connsiteX188" fmla="*/ 4651 w 10000"/>
                <a:gd name="connsiteY188" fmla="*/ 880 h 10000"/>
                <a:gd name="connsiteX189" fmla="*/ 4593 w 10000"/>
                <a:gd name="connsiteY189" fmla="*/ 799 h 10000"/>
                <a:gd name="connsiteX190" fmla="*/ 4593 w 10000"/>
                <a:gd name="connsiteY190" fmla="*/ 715 h 10000"/>
                <a:gd name="connsiteX191" fmla="*/ 4574 w 10000"/>
                <a:gd name="connsiteY191" fmla="*/ 630 h 10000"/>
                <a:gd name="connsiteX192" fmla="*/ 4574 w 10000"/>
                <a:gd name="connsiteY192" fmla="*/ 554 h 10000"/>
                <a:gd name="connsiteX193" fmla="*/ 4516 w 10000"/>
                <a:gd name="connsiteY193" fmla="*/ 361 h 10000"/>
                <a:gd name="connsiteX194" fmla="*/ 4457 w 10000"/>
                <a:gd name="connsiteY194" fmla="*/ 342 h 10000"/>
                <a:gd name="connsiteX195" fmla="*/ 4341 w 10000"/>
                <a:gd name="connsiteY195" fmla="*/ 330 h 10000"/>
                <a:gd name="connsiteX196" fmla="*/ 4264 w 10000"/>
                <a:gd name="connsiteY196" fmla="*/ 318 h 10000"/>
                <a:gd name="connsiteX197" fmla="*/ 4147 w 10000"/>
                <a:gd name="connsiteY197" fmla="*/ 315 h 10000"/>
                <a:gd name="connsiteX198" fmla="*/ 4070 w 10000"/>
                <a:gd name="connsiteY198" fmla="*/ 318 h 10000"/>
                <a:gd name="connsiteX199" fmla="*/ 4012 w 10000"/>
                <a:gd name="connsiteY199" fmla="*/ 326 h 10000"/>
                <a:gd name="connsiteX200" fmla="*/ 3934 w 10000"/>
                <a:gd name="connsiteY200" fmla="*/ 326 h 10000"/>
                <a:gd name="connsiteX201" fmla="*/ 3876 w 10000"/>
                <a:gd name="connsiteY201" fmla="*/ 318 h 10000"/>
                <a:gd name="connsiteX202" fmla="*/ 3895 w 10000"/>
                <a:gd name="connsiteY202" fmla="*/ 303 h 10000"/>
                <a:gd name="connsiteX203" fmla="*/ 3934 w 10000"/>
                <a:gd name="connsiteY203" fmla="*/ 295 h 10000"/>
                <a:gd name="connsiteX204" fmla="*/ 3992 w 10000"/>
                <a:gd name="connsiteY204" fmla="*/ 284 h 10000"/>
                <a:gd name="connsiteX205" fmla="*/ 3973 w 10000"/>
                <a:gd name="connsiteY205" fmla="*/ 269 h 10000"/>
                <a:gd name="connsiteX206" fmla="*/ 4147 w 10000"/>
                <a:gd name="connsiteY206" fmla="*/ 253 h 10000"/>
                <a:gd name="connsiteX207" fmla="*/ 4322 w 10000"/>
                <a:gd name="connsiteY207" fmla="*/ 226 h 10000"/>
                <a:gd name="connsiteX208" fmla="*/ 4477 w 10000"/>
                <a:gd name="connsiteY208" fmla="*/ 200 h 10000"/>
                <a:gd name="connsiteX209" fmla="*/ 4612 w 10000"/>
                <a:gd name="connsiteY209" fmla="*/ 161 h 10000"/>
                <a:gd name="connsiteX210" fmla="*/ 4651 w 10000"/>
                <a:gd name="connsiteY210" fmla="*/ 119 h 10000"/>
                <a:gd name="connsiteX211" fmla="*/ 4709 w 10000"/>
                <a:gd name="connsiteY211" fmla="*/ 84 h 10000"/>
                <a:gd name="connsiteX212" fmla="*/ 4709 w 10000"/>
                <a:gd name="connsiteY212" fmla="*/ 42 h 10000"/>
                <a:gd name="connsiteX213" fmla="*/ 4729 w 10000"/>
                <a:gd name="connsiteY213" fmla="*/ 0 h 10000"/>
                <a:gd name="connsiteX214" fmla="*/ 4787 w 10000"/>
                <a:gd name="connsiteY214" fmla="*/ 73 h 10000"/>
                <a:gd name="connsiteX215" fmla="*/ 4864 w 10000"/>
                <a:gd name="connsiteY215" fmla="*/ 153 h 10000"/>
                <a:gd name="connsiteX216" fmla="*/ 4884 w 10000"/>
                <a:gd name="connsiteY216" fmla="*/ 230 h 10000"/>
                <a:gd name="connsiteX217" fmla="*/ 4845 w 10000"/>
                <a:gd name="connsiteY217"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4767 w 10000"/>
                <a:gd name="connsiteY91" fmla="*/ 9985 h 10000"/>
                <a:gd name="connsiteX92" fmla="*/ 4554 w 10000"/>
                <a:gd name="connsiteY92" fmla="*/ 9997 h 10000"/>
                <a:gd name="connsiteX93" fmla="*/ 2849 w 10000"/>
                <a:gd name="connsiteY93" fmla="*/ 9931 h 10000"/>
                <a:gd name="connsiteX94" fmla="*/ 2442 w 10000"/>
                <a:gd name="connsiteY94" fmla="*/ 9889 h 10000"/>
                <a:gd name="connsiteX95" fmla="*/ 2074 w 10000"/>
                <a:gd name="connsiteY95" fmla="*/ 9847 h 10000"/>
                <a:gd name="connsiteX96" fmla="*/ 1647 w 10000"/>
                <a:gd name="connsiteY96" fmla="*/ 9812 h 10000"/>
                <a:gd name="connsiteX97" fmla="*/ 814 w 10000"/>
                <a:gd name="connsiteY97" fmla="*/ 9747 h 10000"/>
                <a:gd name="connsiteX98" fmla="*/ 426 w 10000"/>
                <a:gd name="connsiteY98" fmla="*/ 9717 h 10000"/>
                <a:gd name="connsiteX99" fmla="*/ 0 w 10000"/>
                <a:gd name="connsiteY99" fmla="*/ 9690 h 10000"/>
                <a:gd name="connsiteX100" fmla="*/ 252 w 10000"/>
                <a:gd name="connsiteY100" fmla="*/ 9674 h 10000"/>
                <a:gd name="connsiteX101" fmla="*/ 523 w 10000"/>
                <a:gd name="connsiteY101" fmla="*/ 9655 h 10000"/>
                <a:gd name="connsiteX102" fmla="*/ 775 w 10000"/>
                <a:gd name="connsiteY102" fmla="*/ 9628 h 10000"/>
                <a:gd name="connsiteX103" fmla="*/ 1047 w 10000"/>
                <a:gd name="connsiteY103" fmla="*/ 9605 h 10000"/>
                <a:gd name="connsiteX104" fmla="*/ 1279 w 10000"/>
                <a:gd name="connsiteY104" fmla="*/ 9586 h 10000"/>
                <a:gd name="connsiteX105" fmla="*/ 1550 w 10000"/>
                <a:gd name="connsiteY105" fmla="*/ 9570 h 10000"/>
                <a:gd name="connsiteX106" fmla="*/ 1841 w 10000"/>
                <a:gd name="connsiteY106" fmla="*/ 9558 h 10000"/>
                <a:gd name="connsiteX107" fmla="*/ 2132 w 10000"/>
                <a:gd name="connsiteY107" fmla="*/ 9558 h 10000"/>
                <a:gd name="connsiteX108" fmla="*/ 2345 w 10000"/>
                <a:gd name="connsiteY108" fmla="*/ 9558 h 10000"/>
                <a:gd name="connsiteX109" fmla="*/ 2558 w 10000"/>
                <a:gd name="connsiteY109" fmla="*/ 9558 h 10000"/>
                <a:gd name="connsiteX110" fmla="*/ 2752 w 10000"/>
                <a:gd name="connsiteY110" fmla="*/ 9554 h 10000"/>
                <a:gd name="connsiteX111" fmla="*/ 2965 w 10000"/>
                <a:gd name="connsiteY111" fmla="*/ 9547 h 10000"/>
                <a:gd name="connsiteX112" fmla="*/ 3159 w 10000"/>
                <a:gd name="connsiteY112" fmla="*/ 9543 h 10000"/>
                <a:gd name="connsiteX113" fmla="*/ 3333 w 10000"/>
                <a:gd name="connsiteY113" fmla="*/ 9531 h 10000"/>
                <a:gd name="connsiteX114" fmla="*/ 3527 w 10000"/>
                <a:gd name="connsiteY114" fmla="*/ 9516 h 10000"/>
                <a:gd name="connsiteX115" fmla="*/ 3702 w 10000"/>
                <a:gd name="connsiteY115" fmla="*/ 9497 h 10000"/>
                <a:gd name="connsiteX116" fmla="*/ 3721 w 10000"/>
                <a:gd name="connsiteY116" fmla="*/ 9328 h 10000"/>
                <a:gd name="connsiteX117" fmla="*/ 3779 w 10000"/>
                <a:gd name="connsiteY117" fmla="*/ 9159 h 10000"/>
                <a:gd name="connsiteX118" fmla="*/ 3857 w 10000"/>
                <a:gd name="connsiteY118" fmla="*/ 8990 h 10000"/>
                <a:gd name="connsiteX119" fmla="*/ 3915 w 10000"/>
                <a:gd name="connsiteY119" fmla="*/ 8821 h 10000"/>
                <a:gd name="connsiteX120" fmla="*/ 3895 w 10000"/>
                <a:gd name="connsiteY120" fmla="*/ 8575 h 10000"/>
                <a:gd name="connsiteX121" fmla="*/ 3895 w 10000"/>
                <a:gd name="connsiteY121" fmla="*/ 8329 h 10000"/>
                <a:gd name="connsiteX122" fmla="*/ 3895 w 10000"/>
                <a:gd name="connsiteY122" fmla="*/ 8080 h 10000"/>
                <a:gd name="connsiteX123" fmla="*/ 3915 w 10000"/>
                <a:gd name="connsiteY123" fmla="*/ 7833 h 10000"/>
                <a:gd name="connsiteX124" fmla="*/ 3915 w 10000"/>
                <a:gd name="connsiteY124" fmla="*/ 7638 h 10000"/>
                <a:gd name="connsiteX125" fmla="*/ 3876 w 10000"/>
                <a:gd name="connsiteY125" fmla="*/ 7438 h 10000"/>
                <a:gd name="connsiteX126" fmla="*/ 3857 w 10000"/>
                <a:gd name="connsiteY126" fmla="*/ 7250 h 10000"/>
                <a:gd name="connsiteX127" fmla="*/ 3915 w 10000"/>
                <a:gd name="connsiteY127" fmla="*/ 7061 h 10000"/>
                <a:gd name="connsiteX128" fmla="*/ 4128 w 10000"/>
                <a:gd name="connsiteY128" fmla="*/ 6861 h 10000"/>
                <a:gd name="connsiteX129" fmla="*/ 4167 w 10000"/>
                <a:gd name="connsiteY129" fmla="*/ 6650 h 10000"/>
                <a:gd name="connsiteX130" fmla="*/ 4147 w 10000"/>
                <a:gd name="connsiteY130" fmla="*/ 6435 h 10000"/>
                <a:gd name="connsiteX131" fmla="*/ 4147 w 10000"/>
                <a:gd name="connsiteY131" fmla="*/ 6220 h 10000"/>
                <a:gd name="connsiteX132" fmla="*/ 4167 w 10000"/>
                <a:gd name="connsiteY132" fmla="*/ 6143 h 10000"/>
                <a:gd name="connsiteX133" fmla="*/ 4186 w 10000"/>
                <a:gd name="connsiteY133" fmla="*/ 6070 h 10000"/>
                <a:gd name="connsiteX134" fmla="*/ 4186 w 10000"/>
                <a:gd name="connsiteY134" fmla="*/ 5997 h 10000"/>
                <a:gd name="connsiteX135" fmla="*/ 4128 w 10000"/>
                <a:gd name="connsiteY135" fmla="*/ 5928 h 10000"/>
                <a:gd name="connsiteX136" fmla="*/ 4109 w 10000"/>
                <a:gd name="connsiteY136" fmla="*/ 5755 h 10000"/>
                <a:gd name="connsiteX137" fmla="*/ 4147 w 10000"/>
                <a:gd name="connsiteY137" fmla="*/ 5744 h 10000"/>
                <a:gd name="connsiteX138" fmla="*/ 4147 w 10000"/>
                <a:gd name="connsiteY138" fmla="*/ 5567 h 10000"/>
                <a:gd name="connsiteX139" fmla="*/ 4186 w 10000"/>
                <a:gd name="connsiteY139" fmla="*/ 5386 h 10000"/>
                <a:gd name="connsiteX140" fmla="*/ 4205 w 10000"/>
                <a:gd name="connsiteY140" fmla="*/ 5209 h 10000"/>
                <a:gd name="connsiteX141" fmla="*/ 4167 w 10000"/>
                <a:gd name="connsiteY141" fmla="*/ 5018 h 10000"/>
                <a:gd name="connsiteX142" fmla="*/ 4264 w 10000"/>
                <a:gd name="connsiteY142" fmla="*/ 4991 h 10000"/>
                <a:gd name="connsiteX143" fmla="*/ 4205 w 10000"/>
                <a:gd name="connsiteY143" fmla="*/ 4630 h 10000"/>
                <a:gd name="connsiteX144" fmla="*/ 4283 w 10000"/>
                <a:gd name="connsiteY144" fmla="*/ 4545 h 10000"/>
                <a:gd name="connsiteX145" fmla="*/ 4302 w 10000"/>
                <a:gd name="connsiteY145" fmla="*/ 4460 h 10000"/>
                <a:gd name="connsiteX146" fmla="*/ 4322 w 10000"/>
                <a:gd name="connsiteY146" fmla="*/ 4372 h 10000"/>
                <a:gd name="connsiteX147" fmla="*/ 4360 w 10000"/>
                <a:gd name="connsiteY147" fmla="*/ 4284 h 10000"/>
                <a:gd name="connsiteX148" fmla="*/ 4419 w 10000"/>
                <a:gd name="connsiteY148" fmla="*/ 4230 h 10000"/>
                <a:gd name="connsiteX149" fmla="*/ 4399 w 10000"/>
                <a:gd name="connsiteY149" fmla="*/ 4184 h 10000"/>
                <a:gd name="connsiteX150" fmla="*/ 4360 w 10000"/>
                <a:gd name="connsiteY150" fmla="*/ 4130 h 10000"/>
                <a:gd name="connsiteX151" fmla="*/ 4399 w 10000"/>
                <a:gd name="connsiteY151" fmla="*/ 4084 h 10000"/>
                <a:gd name="connsiteX152" fmla="*/ 4477 w 10000"/>
                <a:gd name="connsiteY152" fmla="*/ 4000 h 10000"/>
                <a:gd name="connsiteX153" fmla="*/ 4477 w 10000"/>
                <a:gd name="connsiteY153" fmla="*/ 3919 h 10000"/>
                <a:gd name="connsiteX154" fmla="*/ 4457 w 10000"/>
                <a:gd name="connsiteY154" fmla="*/ 3835 h 10000"/>
                <a:gd name="connsiteX155" fmla="*/ 4438 w 10000"/>
                <a:gd name="connsiteY155" fmla="*/ 3749 h 10000"/>
                <a:gd name="connsiteX156" fmla="*/ 4341 w 10000"/>
                <a:gd name="connsiteY156" fmla="*/ 3745 h 10000"/>
                <a:gd name="connsiteX157" fmla="*/ 4360 w 10000"/>
                <a:gd name="connsiteY157" fmla="*/ 3680 h 10000"/>
                <a:gd name="connsiteX158" fmla="*/ 4438 w 10000"/>
                <a:gd name="connsiteY158" fmla="*/ 3615 h 10000"/>
                <a:gd name="connsiteX159" fmla="*/ 4457 w 10000"/>
                <a:gd name="connsiteY159" fmla="*/ 3550 h 10000"/>
                <a:gd name="connsiteX160" fmla="*/ 4438 w 10000"/>
                <a:gd name="connsiteY160" fmla="*/ 3481 h 10000"/>
                <a:gd name="connsiteX161" fmla="*/ 4399 w 10000"/>
                <a:gd name="connsiteY161" fmla="*/ 3481 h 10000"/>
                <a:gd name="connsiteX162" fmla="*/ 4419 w 10000"/>
                <a:gd name="connsiteY162" fmla="*/ 3415 h 10000"/>
                <a:gd name="connsiteX163" fmla="*/ 4399 w 10000"/>
                <a:gd name="connsiteY163" fmla="*/ 3339 h 10000"/>
                <a:gd name="connsiteX164" fmla="*/ 4399 w 10000"/>
                <a:gd name="connsiteY164" fmla="*/ 3273 h 10000"/>
                <a:gd name="connsiteX165" fmla="*/ 4457 w 10000"/>
                <a:gd name="connsiteY165" fmla="*/ 3204 h 10000"/>
                <a:gd name="connsiteX166" fmla="*/ 4457 w 10000"/>
                <a:gd name="connsiteY166" fmla="*/ 3066 h 10000"/>
                <a:gd name="connsiteX167" fmla="*/ 4457 w 10000"/>
                <a:gd name="connsiteY167" fmla="*/ 2932 h 10000"/>
                <a:gd name="connsiteX168" fmla="*/ 4516 w 10000"/>
                <a:gd name="connsiteY168" fmla="*/ 2797 h 10000"/>
                <a:gd name="connsiteX169" fmla="*/ 4651 w 10000"/>
                <a:gd name="connsiteY169" fmla="*/ 2674 h 10000"/>
                <a:gd name="connsiteX170" fmla="*/ 4593 w 10000"/>
                <a:gd name="connsiteY170" fmla="*/ 2655 h 10000"/>
                <a:gd name="connsiteX171" fmla="*/ 4593 w 10000"/>
                <a:gd name="connsiteY171" fmla="*/ 2539 h 10000"/>
                <a:gd name="connsiteX172" fmla="*/ 4574 w 10000"/>
                <a:gd name="connsiteY172" fmla="*/ 2424 h 10000"/>
                <a:gd name="connsiteX173" fmla="*/ 4554 w 10000"/>
                <a:gd name="connsiteY173" fmla="*/ 2309 h 10000"/>
                <a:gd name="connsiteX174" fmla="*/ 4593 w 10000"/>
                <a:gd name="connsiteY174" fmla="*/ 2206 h 10000"/>
                <a:gd name="connsiteX175" fmla="*/ 4632 w 10000"/>
                <a:gd name="connsiteY175" fmla="*/ 2020 h 10000"/>
                <a:gd name="connsiteX176" fmla="*/ 4729 w 10000"/>
                <a:gd name="connsiteY176" fmla="*/ 1840 h 10000"/>
                <a:gd name="connsiteX177" fmla="*/ 4787 w 10000"/>
                <a:gd name="connsiteY177" fmla="*/ 1656 h 10000"/>
                <a:gd name="connsiteX178" fmla="*/ 4748 w 10000"/>
                <a:gd name="connsiteY178" fmla="*/ 1468 h 10000"/>
                <a:gd name="connsiteX179" fmla="*/ 4767 w 10000"/>
                <a:gd name="connsiteY179" fmla="*/ 1380 h 10000"/>
                <a:gd name="connsiteX180" fmla="*/ 4767 w 10000"/>
                <a:gd name="connsiteY180" fmla="*/ 1284 h 10000"/>
                <a:gd name="connsiteX181" fmla="*/ 4767 w 10000"/>
                <a:gd name="connsiteY181" fmla="*/ 1194 h 10000"/>
                <a:gd name="connsiteX182" fmla="*/ 4748 w 10000"/>
                <a:gd name="connsiteY182" fmla="*/ 1102 h 10000"/>
                <a:gd name="connsiteX183" fmla="*/ 4651 w 10000"/>
                <a:gd name="connsiteY183" fmla="*/ 1129 h 10000"/>
                <a:gd name="connsiteX184" fmla="*/ 4651 w 10000"/>
                <a:gd name="connsiteY184" fmla="*/ 1068 h 10000"/>
                <a:gd name="connsiteX185" fmla="*/ 4632 w 10000"/>
                <a:gd name="connsiteY185" fmla="*/ 1003 h 10000"/>
                <a:gd name="connsiteX186" fmla="*/ 4632 w 10000"/>
                <a:gd name="connsiteY186" fmla="*/ 941 h 10000"/>
                <a:gd name="connsiteX187" fmla="*/ 4651 w 10000"/>
                <a:gd name="connsiteY187" fmla="*/ 880 h 10000"/>
                <a:gd name="connsiteX188" fmla="*/ 4593 w 10000"/>
                <a:gd name="connsiteY188" fmla="*/ 799 h 10000"/>
                <a:gd name="connsiteX189" fmla="*/ 4593 w 10000"/>
                <a:gd name="connsiteY189" fmla="*/ 715 h 10000"/>
                <a:gd name="connsiteX190" fmla="*/ 4574 w 10000"/>
                <a:gd name="connsiteY190" fmla="*/ 630 h 10000"/>
                <a:gd name="connsiteX191" fmla="*/ 4574 w 10000"/>
                <a:gd name="connsiteY191" fmla="*/ 554 h 10000"/>
                <a:gd name="connsiteX192" fmla="*/ 4516 w 10000"/>
                <a:gd name="connsiteY192" fmla="*/ 361 h 10000"/>
                <a:gd name="connsiteX193" fmla="*/ 4457 w 10000"/>
                <a:gd name="connsiteY193" fmla="*/ 342 h 10000"/>
                <a:gd name="connsiteX194" fmla="*/ 4341 w 10000"/>
                <a:gd name="connsiteY194" fmla="*/ 330 h 10000"/>
                <a:gd name="connsiteX195" fmla="*/ 4264 w 10000"/>
                <a:gd name="connsiteY195" fmla="*/ 318 h 10000"/>
                <a:gd name="connsiteX196" fmla="*/ 4147 w 10000"/>
                <a:gd name="connsiteY196" fmla="*/ 315 h 10000"/>
                <a:gd name="connsiteX197" fmla="*/ 4070 w 10000"/>
                <a:gd name="connsiteY197" fmla="*/ 318 h 10000"/>
                <a:gd name="connsiteX198" fmla="*/ 4012 w 10000"/>
                <a:gd name="connsiteY198" fmla="*/ 326 h 10000"/>
                <a:gd name="connsiteX199" fmla="*/ 3934 w 10000"/>
                <a:gd name="connsiteY199" fmla="*/ 326 h 10000"/>
                <a:gd name="connsiteX200" fmla="*/ 3876 w 10000"/>
                <a:gd name="connsiteY200" fmla="*/ 318 h 10000"/>
                <a:gd name="connsiteX201" fmla="*/ 3895 w 10000"/>
                <a:gd name="connsiteY201" fmla="*/ 303 h 10000"/>
                <a:gd name="connsiteX202" fmla="*/ 3934 w 10000"/>
                <a:gd name="connsiteY202" fmla="*/ 295 h 10000"/>
                <a:gd name="connsiteX203" fmla="*/ 3992 w 10000"/>
                <a:gd name="connsiteY203" fmla="*/ 284 h 10000"/>
                <a:gd name="connsiteX204" fmla="*/ 3973 w 10000"/>
                <a:gd name="connsiteY204" fmla="*/ 269 h 10000"/>
                <a:gd name="connsiteX205" fmla="*/ 4147 w 10000"/>
                <a:gd name="connsiteY205" fmla="*/ 253 h 10000"/>
                <a:gd name="connsiteX206" fmla="*/ 4322 w 10000"/>
                <a:gd name="connsiteY206" fmla="*/ 226 h 10000"/>
                <a:gd name="connsiteX207" fmla="*/ 4477 w 10000"/>
                <a:gd name="connsiteY207" fmla="*/ 200 h 10000"/>
                <a:gd name="connsiteX208" fmla="*/ 4612 w 10000"/>
                <a:gd name="connsiteY208" fmla="*/ 161 h 10000"/>
                <a:gd name="connsiteX209" fmla="*/ 4651 w 10000"/>
                <a:gd name="connsiteY209" fmla="*/ 119 h 10000"/>
                <a:gd name="connsiteX210" fmla="*/ 4709 w 10000"/>
                <a:gd name="connsiteY210" fmla="*/ 84 h 10000"/>
                <a:gd name="connsiteX211" fmla="*/ 4709 w 10000"/>
                <a:gd name="connsiteY211" fmla="*/ 42 h 10000"/>
                <a:gd name="connsiteX212" fmla="*/ 4729 w 10000"/>
                <a:gd name="connsiteY212" fmla="*/ 0 h 10000"/>
                <a:gd name="connsiteX213" fmla="*/ 4787 w 10000"/>
                <a:gd name="connsiteY213" fmla="*/ 73 h 10000"/>
                <a:gd name="connsiteX214" fmla="*/ 4864 w 10000"/>
                <a:gd name="connsiteY214" fmla="*/ 153 h 10000"/>
                <a:gd name="connsiteX215" fmla="*/ 4884 w 10000"/>
                <a:gd name="connsiteY215" fmla="*/ 230 h 10000"/>
                <a:gd name="connsiteX216" fmla="*/ 4845 w 10000"/>
                <a:gd name="connsiteY216"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093 w 10000"/>
                <a:gd name="connsiteY88" fmla="*/ 9997 h 10000"/>
                <a:gd name="connsiteX89" fmla="*/ 6822 w 10000"/>
                <a:gd name="connsiteY89" fmla="*/ 10000 h 10000"/>
                <a:gd name="connsiteX90" fmla="*/ 4767 w 10000"/>
                <a:gd name="connsiteY90" fmla="*/ 9985 h 10000"/>
                <a:gd name="connsiteX91" fmla="*/ 4554 w 10000"/>
                <a:gd name="connsiteY91" fmla="*/ 9997 h 10000"/>
                <a:gd name="connsiteX92" fmla="*/ 2849 w 10000"/>
                <a:gd name="connsiteY92" fmla="*/ 9931 h 10000"/>
                <a:gd name="connsiteX93" fmla="*/ 2442 w 10000"/>
                <a:gd name="connsiteY93" fmla="*/ 9889 h 10000"/>
                <a:gd name="connsiteX94" fmla="*/ 2074 w 10000"/>
                <a:gd name="connsiteY94" fmla="*/ 9847 h 10000"/>
                <a:gd name="connsiteX95" fmla="*/ 1647 w 10000"/>
                <a:gd name="connsiteY95" fmla="*/ 9812 h 10000"/>
                <a:gd name="connsiteX96" fmla="*/ 814 w 10000"/>
                <a:gd name="connsiteY96" fmla="*/ 9747 h 10000"/>
                <a:gd name="connsiteX97" fmla="*/ 426 w 10000"/>
                <a:gd name="connsiteY97" fmla="*/ 9717 h 10000"/>
                <a:gd name="connsiteX98" fmla="*/ 0 w 10000"/>
                <a:gd name="connsiteY98" fmla="*/ 9690 h 10000"/>
                <a:gd name="connsiteX99" fmla="*/ 252 w 10000"/>
                <a:gd name="connsiteY99" fmla="*/ 9674 h 10000"/>
                <a:gd name="connsiteX100" fmla="*/ 523 w 10000"/>
                <a:gd name="connsiteY100" fmla="*/ 9655 h 10000"/>
                <a:gd name="connsiteX101" fmla="*/ 775 w 10000"/>
                <a:gd name="connsiteY101" fmla="*/ 9628 h 10000"/>
                <a:gd name="connsiteX102" fmla="*/ 1047 w 10000"/>
                <a:gd name="connsiteY102" fmla="*/ 9605 h 10000"/>
                <a:gd name="connsiteX103" fmla="*/ 1279 w 10000"/>
                <a:gd name="connsiteY103" fmla="*/ 9586 h 10000"/>
                <a:gd name="connsiteX104" fmla="*/ 1550 w 10000"/>
                <a:gd name="connsiteY104" fmla="*/ 9570 h 10000"/>
                <a:gd name="connsiteX105" fmla="*/ 1841 w 10000"/>
                <a:gd name="connsiteY105" fmla="*/ 9558 h 10000"/>
                <a:gd name="connsiteX106" fmla="*/ 2132 w 10000"/>
                <a:gd name="connsiteY106" fmla="*/ 9558 h 10000"/>
                <a:gd name="connsiteX107" fmla="*/ 2345 w 10000"/>
                <a:gd name="connsiteY107" fmla="*/ 9558 h 10000"/>
                <a:gd name="connsiteX108" fmla="*/ 2558 w 10000"/>
                <a:gd name="connsiteY108" fmla="*/ 9558 h 10000"/>
                <a:gd name="connsiteX109" fmla="*/ 2752 w 10000"/>
                <a:gd name="connsiteY109" fmla="*/ 9554 h 10000"/>
                <a:gd name="connsiteX110" fmla="*/ 2965 w 10000"/>
                <a:gd name="connsiteY110" fmla="*/ 9547 h 10000"/>
                <a:gd name="connsiteX111" fmla="*/ 3159 w 10000"/>
                <a:gd name="connsiteY111" fmla="*/ 9543 h 10000"/>
                <a:gd name="connsiteX112" fmla="*/ 3333 w 10000"/>
                <a:gd name="connsiteY112" fmla="*/ 9531 h 10000"/>
                <a:gd name="connsiteX113" fmla="*/ 3527 w 10000"/>
                <a:gd name="connsiteY113" fmla="*/ 9516 h 10000"/>
                <a:gd name="connsiteX114" fmla="*/ 3702 w 10000"/>
                <a:gd name="connsiteY114" fmla="*/ 9497 h 10000"/>
                <a:gd name="connsiteX115" fmla="*/ 3721 w 10000"/>
                <a:gd name="connsiteY115" fmla="*/ 9328 h 10000"/>
                <a:gd name="connsiteX116" fmla="*/ 3779 w 10000"/>
                <a:gd name="connsiteY116" fmla="*/ 9159 h 10000"/>
                <a:gd name="connsiteX117" fmla="*/ 3857 w 10000"/>
                <a:gd name="connsiteY117" fmla="*/ 8990 h 10000"/>
                <a:gd name="connsiteX118" fmla="*/ 3915 w 10000"/>
                <a:gd name="connsiteY118" fmla="*/ 8821 h 10000"/>
                <a:gd name="connsiteX119" fmla="*/ 3895 w 10000"/>
                <a:gd name="connsiteY119" fmla="*/ 8575 h 10000"/>
                <a:gd name="connsiteX120" fmla="*/ 3895 w 10000"/>
                <a:gd name="connsiteY120" fmla="*/ 8329 h 10000"/>
                <a:gd name="connsiteX121" fmla="*/ 3895 w 10000"/>
                <a:gd name="connsiteY121" fmla="*/ 8080 h 10000"/>
                <a:gd name="connsiteX122" fmla="*/ 3915 w 10000"/>
                <a:gd name="connsiteY122" fmla="*/ 7833 h 10000"/>
                <a:gd name="connsiteX123" fmla="*/ 3915 w 10000"/>
                <a:gd name="connsiteY123" fmla="*/ 7638 h 10000"/>
                <a:gd name="connsiteX124" fmla="*/ 3876 w 10000"/>
                <a:gd name="connsiteY124" fmla="*/ 7438 h 10000"/>
                <a:gd name="connsiteX125" fmla="*/ 3857 w 10000"/>
                <a:gd name="connsiteY125" fmla="*/ 7250 h 10000"/>
                <a:gd name="connsiteX126" fmla="*/ 3915 w 10000"/>
                <a:gd name="connsiteY126" fmla="*/ 7061 h 10000"/>
                <a:gd name="connsiteX127" fmla="*/ 4128 w 10000"/>
                <a:gd name="connsiteY127" fmla="*/ 6861 h 10000"/>
                <a:gd name="connsiteX128" fmla="*/ 4167 w 10000"/>
                <a:gd name="connsiteY128" fmla="*/ 6650 h 10000"/>
                <a:gd name="connsiteX129" fmla="*/ 4147 w 10000"/>
                <a:gd name="connsiteY129" fmla="*/ 6435 h 10000"/>
                <a:gd name="connsiteX130" fmla="*/ 4147 w 10000"/>
                <a:gd name="connsiteY130" fmla="*/ 6220 h 10000"/>
                <a:gd name="connsiteX131" fmla="*/ 4167 w 10000"/>
                <a:gd name="connsiteY131" fmla="*/ 6143 h 10000"/>
                <a:gd name="connsiteX132" fmla="*/ 4186 w 10000"/>
                <a:gd name="connsiteY132" fmla="*/ 6070 h 10000"/>
                <a:gd name="connsiteX133" fmla="*/ 4186 w 10000"/>
                <a:gd name="connsiteY133" fmla="*/ 5997 h 10000"/>
                <a:gd name="connsiteX134" fmla="*/ 4128 w 10000"/>
                <a:gd name="connsiteY134" fmla="*/ 5928 h 10000"/>
                <a:gd name="connsiteX135" fmla="*/ 4109 w 10000"/>
                <a:gd name="connsiteY135" fmla="*/ 5755 h 10000"/>
                <a:gd name="connsiteX136" fmla="*/ 4147 w 10000"/>
                <a:gd name="connsiteY136" fmla="*/ 5744 h 10000"/>
                <a:gd name="connsiteX137" fmla="*/ 4147 w 10000"/>
                <a:gd name="connsiteY137" fmla="*/ 5567 h 10000"/>
                <a:gd name="connsiteX138" fmla="*/ 4186 w 10000"/>
                <a:gd name="connsiteY138" fmla="*/ 5386 h 10000"/>
                <a:gd name="connsiteX139" fmla="*/ 4205 w 10000"/>
                <a:gd name="connsiteY139" fmla="*/ 5209 h 10000"/>
                <a:gd name="connsiteX140" fmla="*/ 4167 w 10000"/>
                <a:gd name="connsiteY140" fmla="*/ 5018 h 10000"/>
                <a:gd name="connsiteX141" fmla="*/ 4264 w 10000"/>
                <a:gd name="connsiteY141" fmla="*/ 4991 h 10000"/>
                <a:gd name="connsiteX142" fmla="*/ 4205 w 10000"/>
                <a:gd name="connsiteY142" fmla="*/ 4630 h 10000"/>
                <a:gd name="connsiteX143" fmla="*/ 4283 w 10000"/>
                <a:gd name="connsiteY143" fmla="*/ 4545 h 10000"/>
                <a:gd name="connsiteX144" fmla="*/ 4302 w 10000"/>
                <a:gd name="connsiteY144" fmla="*/ 4460 h 10000"/>
                <a:gd name="connsiteX145" fmla="*/ 4322 w 10000"/>
                <a:gd name="connsiteY145" fmla="*/ 4372 h 10000"/>
                <a:gd name="connsiteX146" fmla="*/ 4360 w 10000"/>
                <a:gd name="connsiteY146" fmla="*/ 4284 h 10000"/>
                <a:gd name="connsiteX147" fmla="*/ 4419 w 10000"/>
                <a:gd name="connsiteY147" fmla="*/ 4230 h 10000"/>
                <a:gd name="connsiteX148" fmla="*/ 4399 w 10000"/>
                <a:gd name="connsiteY148" fmla="*/ 4184 h 10000"/>
                <a:gd name="connsiteX149" fmla="*/ 4360 w 10000"/>
                <a:gd name="connsiteY149" fmla="*/ 4130 h 10000"/>
                <a:gd name="connsiteX150" fmla="*/ 4399 w 10000"/>
                <a:gd name="connsiteY150" fmla="*/ 4084 h 10000"/>
                <a:gd name="connsiteX151" fmla="*/ 4477 w 10000"/>
                <a:gd name="connsiteY151" fmla="*/ 4000 h 10000"/>
                <a:gd name="connsiteX152" fmla="*/ 4477 w 10000"/>
                <a:gd name="connsiteY152" fmla="*/ 3919 h 10000"/>
                <a:gd name="connsiteX153" fmla="*/ 4457 w 10000"/>
                <a:gd name="connsiteY153" fmla="*/ 3835 h 10000"/>
                <a:gd name="connsiteX154" fmla="*/ 4438 w 10000"/>
                <a:gd name="connsiteY154" fmla="*/ 3749 h 10000"/>
                <a:gd name="connsiteX155" fmla="*/ 4341 w 10000"/>
                <a:gd name="connsiteY155" fmla="*/ 3745 h 10000"/>
                <a:gd name="connsiteX156" fmla="*/ 4360 w 10000"/>
                <a:gd name="connsiteY156" fmla="*/ 3680 h 10000"/>
                <a:gd name="connsiteX157" fmla="*/ 4438 w 10000"/>
                <a:gd name="connsiteY157" fmla="*/ 3615 h 10000"/>
                <a:gd name="connsiteX158" fmla="*/ 4457 w 10000"/>
                <a:gd name="connsiteY158" fmla="*/ 3550 h 10000"/>
                <a:gd name="connsiteX159" fmla="*/ 4438 w 10000"/>
                <a:gd name="connsiteY159" fmla="*/ 3481 h 10000"/>
                <a:gd name="connsiteX160" fmla="*/ 4399 w 10000"/>
                <a:gd name="connsiteY160" fmla="*/ 3481 h 10000"/>
                <a:gd name="connsiteX161" fmla="*/ 4419 w 10000"/>
                <a:gd name="connsiteY161" fmla="*/ 3415 h 10000"/>
                <a:gd name="connsiteX162" fmla="*/ 4399 w 10000"/>
                <a:gd name="connsiteY162" fmla="*/ 3339 h 10000"/>
                <a:gd name="connsiteX163" fmla="*/ 4399 w 10000"/>
                <a:gd name="connsiteY163" fmla="*/ 3273 h 10000"/>
                <a:gd name="connsiteX164" fmla="*/ 4457 w 10000"/>
                <a:gd name="connsiteY164" fmla="*/ 3204 h 10000"/>
                <a:gd name="connsiteX165" fmla="*/ 4457 w 10000"/>
                <a:gd name="connsiteY165" fmla="*/ 3066 h 10000"/>
                <a:gd name="connsiteX166" fmla="*/ 4457 w 10000"/>
                <a:gd name="connsiteY166" fmla="*/ 2932 h 10000"/>
                <a:gd name="connsiteX167" fmla="*/ 4516 w 10000"/>
                <a:gd name="connsiteY167" fmla="*/ 2797 h 10000"/>
                <a:gd name="connsiteX168" fmla="*/ 4651 w 10000"/>
                <a:gd name="connsiteY168" fmla="*/ 2674 h 10000"/>
                <a:gd name="connsiteX169" fmla="*/ 4593 w 10000"/>
                <a:gd name="connsiteY169" fmla="*/ 2655 h 10000"/>
                <a:gd name="connsiteX170" fmla="*/ 4593 w 10000"/>
                <a:gd name="connsiteY170" fmla="*/ 2539 h 10000"/>
                <a:gd name="connsiteX171" fmla="*/ 4574 w 10000"/>
                <a:gd name="connsiteY171" fmla="*/ 2424 h 10000"/>
                <a:gd name="connsiteX172" fmla="*/ 4554 w 10000"/>
                <a:gd name="connsiteY172" fmla="*/ 2309 h 10000"/>
                <a:gd name="connsiteX173" fmla="*/ 4593 w 10000"/>
                <a:gd name="connsiteY173" fmla="*/ 2206 h 10000"/>
                <a:gd name="connsiteX174" fmla="*/ 4632 w 10000"/>
                <a:gd name="connsiteY174" fmla="*/ 2020 h 10000"/>
                <a:gd name="connsiteX175" fmla="*/ 4729 w 10000"/>
                <a:gd name="connsiteY175" fmla="*/ 1840 h 10000"/>
                <a:gd name="connsiteX176" fmla="*/ 4787 w 10000"/>
                <a:gd name="connsiteY176" fmla="*/ 1656 h 10000"/>
                <a:gd name="connsiteX177" fmla="*/ 4748 w 10000"/>
                <a:gd name="connsiteY177" fmla="*/ 1468 h 10000"/>
                <a:gd name="connsiteX178" fmla="*/ 4767 w 10000"/>
                <a:gd name="connsiteY178" fmla="*/ 1380 h 10000"/>
                <a:gd name="connsiteX179" fmla="*/ 4767 w 10000"/>
                <a:gd name="connsiteY179" fmla="*/ 1284 h 10000"/>
                <a:gd name="connsiteX180" fmla="*/ 4767 w 10000"/>
                <a:gd name="connsiteY180" fmla="*/ 1194 h 10000"/>
                <a:gd name="connsiteX181" fmla="*/ 4748 w 10000"/>
                <a:gd name="connsiteY181" fmla="*/ 1102 h 10000"/>
                <a:gd name="connsiteX182" fmla="*/ 4651 w 10000"/>
                <a:gd name="connsiteY182" fmla="*/ 1129 h 10000"/>
                <a:gd name="connsiteX183" fmla="*/ 4651 w 10000"/>
                <a:gd name="connsiteY183" fmla="*/ 1068 h 10000"/>
                <a:gd name="connsiteX184" fmla="*/ 4632 w 10000"/>
                <a:gd name="connsiteY184" fmla="*/ 1003 h 10000"/>
                <a:gd name="connsiteX185" fmla="*/ 4632 w 10000"/>
                <a:gd name="connsiteY185" fmla="*/ 941 h 10000"/>
                <a:gd name="connsiteX186" fmla="*/ 4651 w 10000"/>
                <a:gd name="connsiteY186" fmla="*/ 880 h 10000"/>
                <a:gd name="connsiteX187" fmla="*/ 4593 w 10000"/>
                <a:gd name="connsiteY187" fmla="*/ 799 h 10000"/>
                <a:gd name="connsiteX188" fmla="*/ 4593 w 10000"/>
                <a:gd name="connsiteY188" fmla="*/ 715 h 10000"/>
                <a:gd name="connsiteX189" fmla="*/ 4574 w 10000"/>
                <a:gd name="connsiteY189" fmla="*/ 630 h 10000"/>
                <a:gd name="connsiteX190" fmla="*/ 4574 w 10000"/>
                <a:gd name="connsiteY190" fmla="*/ 554 h 10000"/>
                <a:gd name="connsiteX191" fmla="*/ 4516 w 10000"/>
                <a:gd name="connsiteY191" fmla="*/ 361 h 10000"/>
                <a:gd name="connsiteX192" fmla="*/ 4457 w 10000"/>
                <a:gd name="connsiteY192" fmla="*/ 342 h 10000"/>
                <a:gd name="connsiteX193" fmla="*/ 4341 w 10000"/>
                <a:gd name="connsiteY193" fmla="*/ 330 h 10000"/>
                <a:gd name="connsiteX194" fmla="*/ 4264 w 10000"/>
                <a:gd name="connsiteY194" fmla="*/ 318 h 10000"/>
                <a:gd name="connsiteX195" fmla="*/ 4147 w 10000"/>
                <a:gd name="connsiteY195" fmla="*/ 315 h 10000"/>
                <a:gd name="connsiteX196" fmla="*/ 4070 w 10000"/>
                <a:gd name="connsiteY196" fmla="*/ 318 h 10000"/>
                <a:gd name="connsiteX197" fmla="*/ 4012 w 10000"/>
                <a:gd name="connsiteY197" fmla="*/ 326 h 10000"/>
                <a:gd name="connsiteX198" fmla="*/ 3934 w 10000"/>
                <a:gd name="connsiteY198" fmla="*/ 326 h 10000"/>
                <a:gd name="connsiteX199" fmla="*/ 3876 w 10000"/>
                <a:gd name="connsiteY199" fmla="*/ 318 h 10000"/>
                <a:gd name="connsiteX200" fmla="*/ 3895 w 10000"/>
                <a:gd name="connsiteY200" fmla="*/ 303 h 10000"/>
                <a:gd name="connsiteX201" fmla="*/ 3934 w 10000"/>
                <a:gd name="connsiteY201" fmla="*/ 295 h 10000"/>
                <a:gd name="connsiteX202" fmla="*/ 3992 w 10000"/>
                <a:gd name="connsiteY202" fmla="*/ 284 h 10000"/>
                <a:gd name="connsiteX203" fmla="*/ 3973 w 10000"/>
                <a:gd name="connsiteY203" fmla="*/ 269 h 10000"/>
                <a:gd name="connsiteX204" fmla="*/ 4147 w 10000"/>
                <a:gd name="connsiteY204" fmla="*/ 253 h 10000"/>
                <a:gd name="connsiteX205" fmla="*/ 4322 w 10000"/>
                <a:gd name="connsiteY205" fmla="*/ 226 h 10000"/>
                <a:gd name="connsiteX206" fmla="*/ 4477 w 10000"/>
                <a:gd name="connsiteY206" fmla="*/ 200 h 10000"/>
                <a:gd name="connsiteX207" fmla="*/ 4612 w 10000"/>
                <a:gd name="connsiteY207" fmla="*/ 161 h 10000"/>
                <a:gd name="connsiteX208" fmla="*/ 4651 w 10000"/>
                <a:gd name="connsiteY208" fmla="*/ 119 h 10000"/>
                <a:gd name="connsiteX209" fmla="*/ 4709 w 10000"/>
                <a:gd name="connsiteY209" fmla="*/ 84 h 10000"/>
                <a:gd name="connsiteX210" fmla="*/ 4709 w 10000"/>
                <a:gd name="connsiteY210" fmla="*/ 42 h 10000"/>
                <a:gd name="connsiteX211" fmla="*/ 4729 w 10000"/>
                <a:gd name="connsiteY211" fmla="*/ 0 h 10000"/>
                <a:gd name="connsiteX212" fmla="*/ 4787 w 10000"/>
                <a:gd name="connsiteY212" fmla="*/ 73 h 10000"/>
                <a:gd name="connsiteX213" fmla="*/ 4864 w 10000"/>
                <a:gd name="connsiteY213" fmla="*/ 153 h 10000"/>
                <a:gd name="connsiteX214" fmla="*/ 4884 w 10000"/>
                <a:gd name="connsiteY214" fmla="*/ 230 h 10000"/>
                <a:gd name="connsiteX215" fmla="*/ 4845 w 10000"/>
                <a:gd name="connsiteY215"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422 w 10000"/>
                <a:gd name="connsiteY86" fmla="*/ 9928 h 10000"/>
                <a:gd name="connsiteX87" fmla="*/ 7093 w 10000"/>
                <a:gd name="connsiteY87" fmla="*/ 9997 h 10000"/>
                <a:gd name="connsiteX88" fmla="*/ 6822 w 10000"/>
                <a:gd name="connsiteY88" fmla="*/ 10000 h 10000"/>
                <a:gd name="connsiteX89" fmla="*/ 4767 w 10000"/>
                <a:gd name="connsiteY89" fmla="*/ 9985 h 10000"/>
                <a:gd name="connsiteX90" fmla="*/ 4554 w 10000"/>
                <a:gd name="connsiteY90" fmla="*/ 9997 h 10000"/>
                <a:gd name="connsiteX91" fmla="*/ 2849 w 10000"/>
                <a:gd name="connsiteY91" fmla="*/ 9931 h 10000"/>
                <a:gd name="connsiteX92" fmla="*/ 2442 w 10000"/>
                <a:gd name="connsiteY92" fmla="*/ 9889 h 10000"/>
                <a:gd name="connsiteX93" fmla="*/ 2074 w 10000"/>
                <a:gd name="connsiteY93" fmla="*/ 9847 h 10000"/>
                <a:gd name="connsiteX94" fmla="*/ 1647 w 10000"/>
                <a:gd name="connsiteY94" fmla="*/ 9812 h 10000"/>
                <a:gd name="connsiteX95" fmla="*/ 814 w 10000"/>
                <a:gd name="connsiteY95" fmla="*/ 9747 h 10000"/>
                <a:gd name="connsiteX96" fmla="*/ 426 w 10000"/>
                <a:gd name="connsiteY96" fmla="*/ 9717 h 10000"/>
                <a:gd name="connsiteX97" fmla="*/ 0 w 10000"/>
                <a:gd name="connsiteY97" fmla="*/ 9690 h 10000"/>
                <a:gd name="connsiteX98" fmla="*/ 252 w 10000"/>
                <a:gd name="connsiteY98" fmla="*/ 9674 h 10000"/>
                <a:gd name="connsiteX99" fmla="*/ 523 w 10000"/>
                <a:gd name="connsiteY99" fmla="*/ 9655 h 10000"/>
                <a:gd name="connsiteX100" fmla="*/ 775 w 10000"/>
                <a:gd name="connsiteY100" fmla="*/ 9628 h 10000"/>
                <a:gd name="connsiteX101" fmla="*/ 1047 w 10000"/>
                <a:gd name="connsiteY101" fmla="*/ 9605 h 10000"/>
                <a:gd name="connsiteX102" fmla="*/ 1279 w 10000"/>
                <a:gd name="connsiteY102" fmla="*/ 9586 h 10000"/>
                <a:gd name="connsiteX103" fmla="*/ 1550 w 10000"/>
                <a:gd name="connsiteY103" fmla="*/ 9570 h 10000"/>
                <a:gd name="connsiteX104" fmla="*/ 1841 w 10000"/>
                <a:gd name="connsiteY104" fmla="*/ 9558 h 10000"/>
                <a:gd name="connsiteX105" fmla="*/ 2132 w 10000"/>
                <a:gd name="connsiteY105" fmla="*/ 9558 h 10000"/>
                <a:gd name="connsiteX106" fmla="*/ 2345 w 10000"/>
                <a:gd name="connsiteY106" fmla="*/ 9558 h 10000"/>
                <a:gd name="connsiteX107" fmla="*/ 2558 w 10000"/>
                <a:gd name="connsiteY107" fmla="*/ 9558 h 10000"/>
                <a:gd name="connsiteX108" fmla="*/ 2752 w 10000"/>
                <a:gd name="connsiteY108" fmla="*/ 9554 h 10000"/>
                <a:gd name="connsiteX109" fmla="*/ 2965 w 10000"/>
                <a:gd name="connsiteY109" fmla="*/ 9547 h 10000"/>
                <a:gd name="connsiteX110" fmla="*/ 3159 w 10000"/>
                <a:gd name="connsiteY110" fmla="*/ 9543 h 10000"/>
                <a:gd name="connsiteX111" fmla="*/ 3333 w 10000"/>
                <a:gd name="connsiteY111" fmla="*/ 9531 h 10000"/>
                <a:gd name="connsiteX112" fmla="*/ 3527 w 10000"/>
                <a:gd name="connsiteY112" fmla="*/ 9516 h 10000"/>
                <a:gd name="connsiteX113" fmla="*/ 3702 w 10000"/>
                <a:gd name="connsiteY113" fmla="*/ 9497 h 10000"/>
                <a:gd name="connsiteX114" fmla="*/ 3721 w 10000"/>
                <a:gd name="connsiteY114" fmla="*/ 9328 h 10000"/>
                <a:gd name="connsiteX115" fmla="*/ 3779 w 10000"/>
                <a:gd name="connsiteY115" fmla="*/ 9159 h 10000"/>
                <a:gd name="connsiteX116" fmla="*/ 3857 w 10000"/>
                <a:gd name="connsiteY116" fmla="*/ 8990 h 10000"/>
                <a:gd name="connsiteX117" fmla="*/ 3915 w 10000"/>
                <a:gd name="connsiteY117" fmla="*/ 8821 h 10000"/>
                <a:gd name="connsiteX118" fmla="*/ 3895 w 10000"/>
                <a:gd name="connsiteY118" fmla="*/ 8575 h 10000"/>
                <a:gd name="connsiteX119" fmla="*/ 3895 w 10000"/>
                <a:gd name="connsiteY119" fmla="*/ 8329 h 10000"/>
                <a:gd name="connsiteX120" fmla="*/ 3895 w 10000"/>
                <a:gd name="connsiteY120" fmla="*/ 8080 h 10000"/>
                <a:gd name="connsiteX121" fmla="*/ 3915 w 10000"/>
                <a:gd name="connsiteY121" fmla="*/ 7833 h 10000"/>
                <a:gd name="connsiteX122" fmla="*/ 3915 w 10000"/>
                <a:gd name="connsiteY122" fmla="*/ 7638 h 10000"/>
                <a:gd name="connsiteX123" fmla="*/ 3876 w 10000"/>
                <a:gd name="connsiteY123" fmla="*/ 7438 h 10000"/>
                <a:gd name="connsiteX124" fmla="*/ 3857 w 10000"/>
                <a:gd name="connsiteY124" fmla="*/ 7250 h 10000"/>
                <a:gd name="connsiteX125" fmla="*/ 3915 w 10000"/>
                <a:gd name="connsiteY125" fmla="*/ 7061 h 10000"/>
                <a:gd name="connsiteX126" fmla="*/ 4128 w 10000"/>
                <a:gd name="connsiteY126" fmla="*/ 6861 h 10000"/>
                <a:gd name="connsiteX127" fmla="*/ 4167 w 10000"/>
                <a:gd name="connsiteY127" fmla="*/ 6650 h 10000"/>
                <a:gd name="connsiteX128" fmla="*/ 4147 w 10000"/>
                <a:gd name="connsiteY128" fmla="*/ 6435 h 10000"/>
                <a:gd name="connsiteX129" fmla="*/ 4147 w 10000"/>
                <a:gd name="connsiteY129" fmla="*/ 6220 h 10000"/>
                <a:gd name="connsiteX130" fmla="*/ 4167 w 10000"/>
                <a:gd name="connsiteY130" fmla="*/ 6143 h 10000"/>
                <a:gd name="connsiteX131" fmla="*/ 4186 w 10000"/>
                <a:gd name="connsiteY131" fmla="*/ 6070 h 10000"/>
                <a:gd name="connsiteX132" fmla="*/ 4186 w 10000"/>
                <a:gd name="connsiteY132" fmla="*/ 5997 h 10000"/>
                <a:gd name="connsiteX133" fmla="*/ 4128 w 10000"/>
                <a:gd name="connsiteY133" fmla="*/ 5928 h 10000"/>
                <a:gd name="connsiteX134" fmla="*/ 4109 w 10000"/>
                <a:gd name="connsiteY134" fmla="*/ 5755 h 10000"/>
                <a:gd name="connsiteX135" fmla="*/ 4147 w 10000"/>
                <a:gd name="connsiteY135" fmla="*/ 5744 h 10000"/>
                <a:gd name="connsiteX136" fmla="*/ 4147 w 10000"/>
                <a:gd name="connsiteY136" fmla="*/ 5567 h 10000"/>
                <a:gd name="connsiteX137" fmla="*/ 4186 w 10000"/>
                <a:gd name="connsiteY137" fmla="*/ 5386 h 10000"/>
                <a:gd name="connsiteX138" fmla="*/ 4205 w 10000"/>
                <a:gd name="connsiteY138" fmla="*/ 5209 h 10000"/>
                <a:gd name="connsiteX139" fmla="*/ 4167 w 10000"/>
                <a:gd name="connsiteY139" fmla="*/ 5018 h 10000"/>
                <a:gd name="connsiteX140" fmla="*/ 4264 w 10000"/>
                <a:gd name="connsiteY140" fmla="*/ 4991 h 10000"/>
                <a:gd name="connsiteX141" fmla="*/ 4205 w 10000"/>
                <a:gd name="connsiteY141" fmla="*/ 4630 h 10000"/>
                <a:gd name="connsiteX142" fmla="*/ 4283 w 10000"/>
                <a:gd name="connsiteY142" fmla="*/ 4545 h 10000"/>
                <a:gd name="connsiteX143" fmla="*/ 4302 w 10000"/>
                <a:gd name="connsiteY143" fmla="*/ 4460 h 10000"/>
                <a:gd name="connsiteX144" fmla="*/ 4322 w 10000"/>
                <a:gd name="connsiteY144" fmla="*/ 4372 h 10000"/>
                <a:gd name="connsiteX145" fmla="*/ 4360 w 10000"/>
                <a:gd name="connsiteY145" fmla="*/ 4284 h 10000"/>
                <a:gd name="connsiteX146" fmla="*/ 4419 w 10000"/>
                <a:gd name="connsiteY146" fmla="*/ 4230 h 10000"/>
                <a:gd name="connsiteX147" fmla="*/ 4399 w 10000"/>
                <a:gd name="connsiteY147" fmla="*/ 4184 h 10000"/>
                <a:gd name="connsiteX148" fmla="*/ 4360 w 10000"/>
                <a:gd name="connsiteY148" fmla="*/ 4130 h 10000"/>
                <a:gd name="connsiteX149" fmla="*/ 4399 w 10000"/>
                <a:gd name="connsiteY149" fmla="*/ 4084 h 10000"/>
                <a:gd name="connsiteX150" fmla="*/ 4477 w 10000"/>
                <a:gd name="connsiteY150" fmla="*/ 4000 h 10000"/>
                <a:gd name="connsiteX151" fmla="*/ 4477 w 10000"/>
                <a:gd name="connsiteY151" fmla="*/ 3919 h 10000"/>
                <a:gd name="connsiteX152" fmla="*/ 4457 w 10000"/>
                <a:gd name="connsiteY152" fmla="*/ 3835 h 10000"/>
                <a:gd name="connsiteX153" fmla="*/ 4438 w 10000"/>
                <a:gd name="connsiteY153" fmla="*/ 3749 h 10000"/>
                <a:gd name="connsiteX154" fmla="*/ 4341 w 10000"/>
                <a:gd name="connsiteY154" fmla="*/ 3745 h 10000"/>
                <a:gd name="connsiteX155" fmla="*/ 4360 w 10000"/>
                <a:gd name="connsiteY155" fmla="*/ 3680 h 10000"/>
                <a:gd name="connsiteX156" fmla="*/ 4438 w 10000"/>
                <a:gd name="connsiteY156" fmla="*/ 3615 h 10000"/>
                <a:gd name="connsiteX157" fmla="*/ 4457 w 10000"/>
                <a:gd name="connsiteY157" fmla="*/ 3550 h 10000"/>
                <a:gd name="connsiteX158" fmla="*/ 4438 w 10000"/>
                <a:gd name="connsiteY158" fmla="*/ 3481 h 10000"/>
                <a:gd name="connsiteX159" fmla="*/ 4399 w 10000"/>
                <a:gd name="connsiteY159" fmla="*/ 3481 h 10000"/>
                <a:gd name="connsiteX160" fmla="*/ 4419 w 10000"/>
                <a:gd name="connsiteY160" fmla="*/ 3415 h 10000"/>
                <a:gd name="connsiteX161" fmla="*/ 4399 w 10000"/>
                <a:gd name="connsiteY161" fmla="*/ 3339 h 10000"/>
                <a:gd name="connsiteX162" fmla="*/ 4399 w 10000"/>
                <a:gd name="connsiteY162" fmla="*/ 3273 h 10000"/>
                <a:gd name="connsiteX163" fmla="*/ 4457 w 10000"/>
                <a:gd name="connsiteY163" fmla="*/ 3204 h 10000"/>
                <a:gd name="connsiteX164" fmla="*/ 4457 w 10000"/>
                <a:gd name="connsiteY164" fmla="*/ 3066 h 10000"/>
                <a:gd name="connsiteX165" fmla="*/ 4457 w 10000"/>
                <a:gd name="connsiteY165" fmla="*/ 2932 h 10000"/>
                <a:gd name="connsiteX166" fmla="*/ 4516 w 10000"/>
                <a:gd name="connsiteY166" fmla="*/ 2797 h 10000"/>
                <a:gd name="connsiteX167" fmla="*/ 4651 w 10000"/>
                <a:gd name="connsiteY167" fmla="*/ 2674 h 10000"/>
                <a:gd name="connsiteX168" fmla="*/ 4593 w 10000"/>
                <a:gd name="connsiteY168" fmla="*/ 2655 h 10000"/>
                <a:gd name="connsiteX169" fmla="*/ 4593 w 10000"/>
                <a:gd name="connsiteY169" fmla="*/ 2539 h 10000"/>
                <a:gd name="connsiteX170" fmla="*/ 4574 w 10000"/>
                <a:gd name="connsiteY170" fmla="*/ 2424 h 10000"/>
                <a:gd name="connsiteX171" fmla="*/ 4554 w 10000"/>
                <a:gd name="connsiteY171" fmla="*/ 2309 h 10000"/>
                <a:gd name="connsiteX172" fmla="*/ 4593 w 10000"/>
                <a:gd name="connsiteY172" fmla="*/ 2206 h 10000"/>
                <a:gd name="connsiteX173" fmla="*/ 4632 w 10000"/>
                <a:gd name="connsiteY173" fmla="*/ 2020 h 10000"/>
                <a:gd name="connsiteX174" fmla="*/ 4729 w 10000"/>
                <a:gd name="connsiteY174" fmla="*/ 1840 h 10000"/>
                <a:gd name="connsiteX175" fmla="*/ 4787 w 10000"/>
                <a:gd name="connsiteY175" fmla="*/ 1656 h 10000"/>
                <a:gd name="connsiteX176" fmla="*/ 4748 w 10000"/>
                <a:gd name="connsiteY176" fmla="*/ 1468 h 10000"/>
                <a:gd name="connsiteX177" fmla="*/ 4767 w 10000"/>
                <a:gd name="connsiteY177" fmla="*/ 1380 h 10000"/>
                <a:gd name="connsiteX178" fmla="*/ 4767 w 10000"/>
                <a:gd name="connsiteY178" fmla="*/ 1284 h 10000"/>
                <a:gd name="connsiteX179" fmla="*/ 4767 w 10000"/>
                <a:gd name="connsiteY179" fmla="*/ 1194 h 10000"/>
                <a:gd name="connsiteX180" fmla="*/ 4748 w 10000"/>
                <a:gd name="connsiteY180" fmla="*/ 1102 h 10000"/>
                <a:gd name="connsiteX181" fmla="*/ 4651 w 10000"/>
                <a:gd name="connsiteY181" fmla="*/ 1129 h 10000"/>
                <a:gd name="connsiteX182" fmla="*/ 4651 w 10000"/>
                <a:gd name="connsiteY182" fmla="*/ 1068 h 10000"/>
                <a:gd name="connsiteX183" fmla="*/ 4632 w 10000"/>
                <a:gd name="connsiteY183" fmla="*/ 1003 h 10000"/>
                <a:gd name="connsiteX184" fmla="*/ 4632 w 10000"/>
                <a:gd name="connsiteY184" fmla="*/ 941 h 10000"/>
                <a:gd name="connsiteX185" fmla="*/ 4651 w 10000"/>
                <a:gd name="connsiteY185" fmla="*/ 880 h 10000"/>
                <a:gd name="connsiteX186" fmla="*/ 4593 w 10000"/>
                <a:gd name="connsiteY186" fmla="*/ 799 h 10000"/>
                <a:gd name="connsiteX187" fmla="*/ 4593 w 10000"/>
                <a:gd name="connsiteY187" fmla="*/ 715 h 10000"/>
                <a:gd name="connsiteX188" fmla="*/ 4574 w 10000"/>
                <a:gd name="connsiteY188" fmla="*/ 630 h 10000"/>
                <a:gd name="connsiteX189" fmla="*/ 4574 w 10000"/>
                <a:gd name="connsiteY189" fmla="*/ 554 h 10000"/>
                <a:gd name="connsiteX190" fmla="*/ 4516 w 10000"/>
                <a:gd name="connsiteY190" fmla="*/ 361 h 10000"/>
                <a:gd name="connsiteX191" fmla="*/ 4457 w 10000"/>
                <a:gd name="connsiteY191" fmla="*/ 342 h 10000"/>
                <a:gd name="connsiteX192" fmla="*/ 4341 w 10000"/>
                <a:gd name="connsiteY192" fmla="*/ 330 h 10000"/>
                <a:gd name="connsiteX193" fmla="*/ 4264 w 10000"/>
                <a:gd name="connsiteY193" fmla="*/ 318 h 10000"/>
                <a:gd name="connsiteX194" fmla="*/ 4147 w 10000"/>
                <a:gd name="connsiteY194" fmla="*/ 315 h 10000"/>
                <a:gd name="connsiteX195" fmla="*/ 4070 w 10000"/>
                <a:gd name="connsiteY195" fmla="*/ 318 h 10000"/>
                <a:gd name="connsiteX196" fmla="*/ 4012 w 10000"/>
                <a:gd name="connsiteY196" fmla="*/ 326 h 10000"/>
                <a:gd name="connsiteX197" fmla="*/ 3934 w 10000"/>
                <a:gd name="connsiteY197" fmla="*/ 326 h 10000"/>
                <a:gd name="connsiteX198" fmla="*/ 3876 w 10000"/>
                <a:gd name="connsiteY198" fmla="*/ 318 h 10000"/>
                <a:gd name="connsiteX199" fmla="*/ 3895 w 10000"/>
                <a:gd name="connsiteY199" fmla="*/ 303 h 10000"/>
                <a:gd name="connsiteX200" fmla="*/ 3934 w 10000"/>
                <a:gd name="connsiteY200" fmla="*/ 295 h 10000"/>
                <a:gd name="connsiteX201" fmla="*/ 3992 w 10000"/>
                <a:gd name="connsiteY201" fmla="*/ 284 h 10000"/>
                <a:gd name="connsiteX202" fmla="*/ 3973 w 10000"/>
                <a:gd name="connsiteY202" fmla="*/ 269 h 10000"/>
                <a:gd name="connsiteX203" fmla="*/ 4147 w 10000"/>
                <a:gd name="connsiteY203" fmla="*/ 253 h 10000"/>
                <a:gd name="connsiteX204" fmla="*/ 4322 w 10000"/>
                <a:gd name="connsiteY204" fmla="*/ 226 h 10000"/>
                <a:gd name="connsiteX205" fmla="*/ 4477 w 10000"/>
                <a:gd name="connsiteY205" fmla="*/ 200 h 10000"/>
                <a:gd name="connsiteX206" fmla="*/ 4612 w 10000"/>
                <a:gd name="connsiteY206" fmla="*/ 161 h 10000"/>
                <a:gd name="connsiteX207" fmla="*/ 4651 w 10000"/>
                <a:gd name="connsiteY207" fmla="*/ 119 h 10000"/>
                <a:gd name="connsiteX208" fmla="*/ 4709 w 10000"/>
                <a:gd name="connsiteY208" fmla="*/ 84 h 10000"/>
                <a:gd name="connsiteX209" fmla="*/ 4709 w 10000"/>
                <a:gd name="connsiteY209" fmla="*/ 42 h 10000"/>
                <a:gd name="connsiteX210" fmla="*/ 4729 w 10000"/>
                <a:gd name="connsiteY210" fmla="*/ 0 h 10000"/>
                <a:gd name="connsiteX211" fmla="*/ 4787 w 10000"/>
                <a:gd name="connsiteY211" fmla="*/ 73 h 10000"/>
                <a:gd name="connsiteX212" fmla="*/ 4864 w 10000"/>
                <a:gd name="connsiteY212" fmla="*/ 153 h 10000"/>
                <a:gd name="connsiteX213" fmla="*/ 4884 w 10000"/>
                <a:gd name="connsiteY213" fmla="*/ 230 h 10000"/>
                <a:gd name="connsiteX214" fmla="*/ 4845 w 10000"/>
                <a:gd name="connsiteY214"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422 w 10000"/>
                <a:gd name="connsiteY85" fmla="*/ 9928 h 10000"/>
                <a:gd name="connsiteX86" fmla="*/ 7093 w 10000"/>
                <a:gd name="connsiteY86" fmla="*/ 9997 h 10000"/>
                <a:gd name="connsiteX87" fmla="*/ 6822 w 10000"/>
                <a:gd name="connsiteY87" fmla="*/ 10000 h 10000"/>
                <a:gd name="connsiteX88" fmla="*/ 4767 w 10000"/>
                <a:gd name="connsiteY88" fmla="*/ 9985 h 10000"/>
                <a:gd name="connsiteX89" fmla="*/ 4554 w 10000"/>
                <a:gd name="connsiteY89" fmla="*/ 9997 h 10000"/>
                <a:gd name="connsiteX90" fmla="*/ 2849 w 10000"/>
                <a:gd name="connsiteY90" fmla="*/ 9931 h 10000"/>
                <a:gd name="connsiteX91" fmla="*/ 2442 w 10000"/>
                <a:gd name="connsiteY91" fmla="*/ 9889 h 10000"/>
                <a:gd name="connsiteX92" fmla="*/ 2074 w 10000"/>
                <a:gd name="connsiteY92" fmla="*/ 9847 h 10000"/>
                <a:gd name="connsiteX93" fmla="*/ 1647 w 10000"/>
                <a:gd name="connsiteY93" fmla="*/ 9812 h 10000"/>
                <a:gd name="connsiteX94" fmla="*/ 814 w 10000"/>
                <a:gd name="connsiteY94" fmla="*/ 9747 h 10000"/>
                <a:gd name="connsiteX95" fmla="*/ 426 w 10000"/>
                <a:gd name="connsiteY95" fmla="*/ 9717 h 10000"/>
                <a:gd name="connsiteX96" fmla="*/ 0 w 10000"/>
                <a:gd name="connsiteY96" fmla="*/ 9690 h 10000"/>
                <a:gd name="connsiteX97" fmla="*/ 252 w 10000"/>
                <a:gd name="connsiteY97" fmla="*/ 9674 h 10000"/>
                <a:gd name="connsiteX98" fmla="*/ 523 w 10000"/>
                <a:gd name="connsiteY98" fmla="*/ 9655 h 10000"/>
                <a:gd name="connsiteX99" fmla="*/ 775 w 10000"/>
                <a:gd name="connsiteY99" fmla="*/ 9628 h 10000"/>
                <a:gd name="connsiteX100" fmla="*/ 1047 w 10000"/>
                <a:gd name="connsiteY100" fmla="*/ 9605 h 10000"/>
                <a:gd name="connsiteX101" fmla="*/ 1279 w 10000"/>
                <a:gd name="connsiteY101" fmla="*/ 9586 h 10000"/>
                <a:gd name="connsiteX102" fmla="*/ 1550 w 10000"/>
                <a:gd name="connsiteY102" fmla="*/ 9570 h 10000"/>
                <a:gd name="connsiteX103" fmla="*/ 1841 w 10000"/>
                <a:gd name="connsiteY103" fmla="*/ 9558 h 10000"/>
                <a:gd name="connsiteX104" fmla="*/ 2132 w 10000"/>
                <a:gd name="connsiteY104" fmla="*/ 9558 h 10000"/>
                <a:gd name="connsiteX105" fmla="*/ 2345 w 10000"/>
                <a:gd name="connsiteY105" fmla="*/ 9558 h 10000"/>
                <a:gd name="connsiteX106" fmla="*/ 2558 w 10000"/>
                <a:gd name="connsiteY106" fmla="*/ 9558 h 10000"/>
                <a:gd name="connsiteX107" fmla="*/ 2752 w 10000"/>
                <a:gd name="connsiteY107" fmla="*/ 9554 h 10000"/>
                <a:gd name="connsiteX108" fmla="*/ 2965 w 10000"/>
                <a:gd name="connsiteY108" fmla="*/ 9547 h 10000"/>
                <a:gd name="connsiteX109" fmla="*/ 3159 w 10000"/>
                <a:gd name="connsiteY109" fmla="*/ 9543 h 10000"/>
                <a:gd name="connsiteX110" fmla="*/ 3333 w 10000"/>
                <a:gd name="connsiteY110" fmla="*/ 9531 h 10000"/>
                <a:gd name="connsiteX111" fmla="*/ 3527 w 10000"/>
                <a:gd name="connsiteY111" fmla="*/ 9516 h 10000"/>
                <a:gd name="connsiteX112" fmla="*/ 3702 w 10000"/>
                <a:gd name="connsiteY112" fmla="*/ 9497 h 10000"/>
                <a:gd name="connsiteX113" fmla="*/ 3721 w 10000"/>
                <a:gd name="connsiteY113" fmla="*/ 9328 h 10000"/>
                <a:gd name="connsiteX114" fmla="*/ 3779 w 10000"/>
                <a:gd name="connsiteY114" fmla="*/ 9159 h 10000"/>
                <a:gd name="connsiteX115" fmla="*/ 3857 w 10000"/>
                <a:gd name="connsiteY115" fmla="*/ 8990 h 10000"/>
                <a:gd name="connsiteX116" fmla="*/ 3915 w 10000"/>
                <a:gd name="connsiteY116" fmla="*/ 8821 h 10000"/>
                <a:gd name="connsiteX117" fmla="*/ 3895 w 10000"/>
                <a:gd name="connsiteY117" fmla="*/ 8575 h 10000"/>
                <a:gd name="connsiteX118" fmla="*/ 3895 w 10000"/>
                <a:gd name="connsiteY118" fmla="*/ 8329 h 10000"/>
                <a:gd name="connsiteX119" fmla="*/ 3895 w 10000"/>
                <a:gd name="connsiteY119" fmla="*/ 8080 h 10000"/>
                <a:gd name="connsiteX120" fmla="*/ 3915 w 10000"/>
                <a:gd name="connsiteY120" fmla="*/ 7833 h 10000"/>
                <a:gd name="connsiteX121" fmla="*/ 3915 w 10000"/>
                <a:gd name="connsiteY121" fmla="*/ 7638 h 10000"/>
                <a:gd name="connsiteX122" fmla="*/ 3876 w 10000"/>
                <a:gd name="connsiteY122" fmla="*/ 7438 h 10000"/>
                <a:gd name="connsiteX123" fmla="*/ 3857 w 10000"/>
                <a:gd name="connsiteY123" fmla="*/ 7250 h 10000"/>
                <a:gd name="connsiteX124" fmla="*/ 3915 w 10000"/>
                <a:gd name="connsiteY124" fmla="*/ 7061 h 10000"/>
                <a:gd name="connsiteX125" fmla="*/ 4128 w 10000"/>
                <a:gd name="connsiteY125" fmla="*/ 6861 h 10000"/>
                <a:gd name="connsiteX126" fmla="*/ 4167 w 10000"/>
                <a:gd name="connsiteY126" fmla="*/ 6650 h 10000"/>
                <a:gd name="connsiteX127" fmla="*/ 4147 w 10000"/>
                <a:gd name="connsiteY127" fmla="*/ 6435 h 10000"/>
                <a:gd name="connsiteX128" fmla="*/ 4147 w 10000"/>
                <a:gd name="connsiteY128" fmla="*/ 6220 h 10000"/>
                <a:gd name="connsiteX129" fmla="*/ 4167 w 10000"/>
                <a:gd name="connsiteY129" fmla="*/ 6143 h 10000"/>
                <a:gd name="connsiteX130" fmla="*/ 4186 w 10000"/>
                <a:gd name="connsiteY130" fmla="*/ 6070 h 10000"/>
                <a:gd name="connsiteX131" fmla="*/ 4186 w 10000"/>
                <a:gd name="connsiteY131" fmla="*/ 5997 h 10000"/>
                <a:gd name="connsiteX132" fmla="*/ 4128 w 10000"/>
                <a:gd name="connsiteY132" fmla="*/ 5928 h 10000"/>
                <a:gd name="connsiteX133" fmla="*/ 4109 w 10000"/>
                <a:gd name="connsiteY133" fmla="*/ 5755 h 10000"/>
                <a:gd name="connsiteX134" fmla="*/ 4147 w 10000"/>
                <a:gd name="connsiteY134" fmla="*/ 5744 h 10000"/>
                <a:gd name="connsiteX135" fmla="*/ 4147 w 10000"/>
                <a:gd name="connsiteY135" fmla="*/ 5567 h 10000"/>
                <a:gd name="connsiteX136" fmla="*/ 4186 w 10000"/>
                <a:gd name="connsiteY136" fmla="*/ 5386 h 10000"/>
                <a:gd name="connsiteX137" fmla="*/ 4205 w 10000"/>
                <a:gd name="connsiteY137" fmla="*/ 5209 h 10000"/>
                <a:gd name="connsiteX138" fmla="*/ 4167 w 10000"/>
                <a:gd name="connsiteY138" fmla="*/ 5018 h 10000"/>
                <a:gd name="connsiteX139" fmla="*/ 4264 w 10000"/>
                <a:gd name="connsiteY139" fmla="*/ 4991 h 10000"/>
                <a:gd name="connsiteX140" fmla="*/ 4205 w 10000"/>
                <a:gd name="connsiteY140" fmla="*/ 4630 h 10000"/>
                <a:gd name="connsiteX141" fmla="*/ 4283 w 10000"/>
                <a:gd name="connsiteY141" fmla="*/ 4545 h 10000"/>
                <a:gd name="connsiteX142" fmla="*/ 4302 w 10000"/>
                <a:gd name="connsiteY142" fmla="*/ 4460 h 10000"/>
                <a:gd name="connsiteX143" fmla="*/ 4322 w 10000"/>
                <a:gd name="connsiteY143" fmla="*/ 4372 h 10000"/>
                <a:gd name="connsiteX144" fmla="*/ 4360 w 10000"/>
                <a:gd name="connsiteY144" fmla="*/ 4284 h 10000"/>
                <a:gd name="connsiteX145" fmla="*/ 4419 w 10000"/>
                <a:gd name="connsiteY145" fmla="*/ 4230 h 10000"/>
                <a:gd name="connsiteX146" fmla="*/ 4399 w 10000"/>
                <a:gd name="connsiteY146" fmla="*/ 4184 h 10000"/>
                <a:gd name="connsiteX147" fmla="*/ 4360 w 10000"/>
                <a:gd name="connsiteY147" fmla="*/ 4130 h 10000"/>
                <a:gd name="connsiteX148" fmla="*/ 4399 w 10000"/>
                <a:gd name="connsiteY148" fmla="*/ 4084 h 10000"/>
                <a:gd name="connsiteX149" fmla="*/ 4477 w 10000"/>
                <a:gd name="connsiteY149" fmla="*/ 4000 h 10000"/>
                <a:gd name="connsiteX150" fmla="*/ 4477 w 10000"/>
                <a:gd name="connsiteY150" fmla="*/ 3919 h 10000"/>
                <a:gd name="connsiteX151" fmla="*/ 4457 w 10000"/>
                <a:gd name="connsiteY151" fmla="*/ 3835 h 10000"/>
                <a:gd name="connsiteX152" fmla="*/ 4438 w 10000"/>
                <a:gd name="connsiteY152" fmla="*/ 3749 h 10000"/>
                <a:gd name="connsiteX153" fmla="*/ 4341 w 10000"/>
                <a:gd name="connsiteY153" fmla="*/ 3745 h 10000"/>
                <a:gd name="connsiteX154" fmla="*/ 4360 w 10000"/>
                <a:gd name="connsiteY154" fmla="*/ 3680 h 10000"/>
                <a:gd name="connsiteX155" fmla="*/ 4438 w 10000"/>
                <a:gd name="connsiteY155" fmla="*/ 3615 h 10000"/>
                <a:gd name="connsiteX156" fmla="*/ 4457 w 10000"/>
                <a:gd name="connsiteY156" fmla="*/ 3550 h 10000"/>
                <a:gd name="connsiteX157" fmla="*/ 4438 w 10000"/>
                <a:gd name="connsiteY157" fmla="*/ 3481 h 10000"/>
                <a:gd name="connsiteX158" fmla="*/ 4399 w 10000"/>
                <a:gd name="connsiteY158" fmla="*/ 3481 h 10000"/>
                <a:gd name="connsiteX159" fmla="*/ 4419 w 10000"/>
                <a:gd name="connsiteY159" fmla="*/ 3415 h 10000"/>
                <a:gd name="connsiteX160" fmla="*/ 4399 w 10000"/>
                <a:gd name="connsiteY160" fmla="*/ 3339 h 10000"/>
                <a:gd name="connsiteX161" fmla="*/ 4399 w 10000"/>
                <a:gd name="connsiteY161" fmla="*/ 3273 h 10000"/>
                <a:gd name="connsiteX162" fmla="*/ 4457 w 10000"/>
                <a:gd name="connsiteY162" fmla="*/ 3204 h 10000"/>
                <a:gd name="connsiteX163" fmla="*/ 4457 w 10000"/>
                <a:gd name="connsiteY163" fmla="*/ 3066 h 10000"/>
                <a:gd name="connsiteX164" fmla="*/ 4457 w 10000"/>
                <a:gd name="connsiteY164" fmla="*/ 2932 h 10000"/>
                <a:gd name="connsiteX165" fmla="*/ 4516 w 10000"/>
                <a:gd name="connsiteY165" fmla="*/ 2797 h 10000"/>
                <a:gd name="connsiteX166" fmla="*/ 4651 w 10000"/>
                <a:gd name="connsiteY166" fmla="*/ 2674 h 10000"/>
                <a:gd name="connsiteX167" fmla="*/ 4593 w 10000"/>
                <a:gd name="connsiteY167" fmla="*/ 2655 h 10000"/>
                <a:gd name="connsiteX168" fmla="*/ 4593 w 10000"/>
                <a:gd name="connsiteY168" fmla="*/ 2539 h 10000"/>
                <a:gd name="connsiteX169" fmla="*/ 4574 w 10000"/>
                <a:gd name="connsiteY169" fmla="*/ 2424 h 10000"/>
                <a:gd name="connsiteX170" fmla="*/ 4554 w 10000"/>
                <a:gd name="connsiteY170" fmla="*/ 2309 h 10000"/>
                <a:gd name="connsiteX171" fmla="*/ 4593 w 10000"/>
                <a:gd name="connsiteY171" fmla="*/ 2206 h 10000"/>
                <a:gd name="connsiteX172" fmla="*/ 4632 w 10000"/>
                <a:gd name="connsiteY172" fmla="*/ 2020 h 10000"/>
                <a:gd name="connsiteX173" fmla="*/ 4729 w 10000"/>
                <a:gd name="connsiteY173" fmla="*/ 1840 h 10000"/>
                <a:gd name="connsiteX174" fmla="*/ 4787 w 10000"/>
                <a:gd name="connsiteY174" fmla="*/ 1656 h 10000"/>
                <a:gd name="connsiteX175" fmla="*/ 4748 w 10000"/>
                <a:gd name="connsiteY175" fmla="*/ 1468 h 10000"/>
                <a:gd name="connsiteX176" fmla="*/ 4767 w 10000"/>
                <a:gd name="connsiteY176" fmla="*/ 1380 h 10000"/>
                <a:gd name="connsiteX177" fmla="*/ 4767 w 10000"/>
                <a:gd name="connsiteY177" fmla="*/ 1284 h 10000"/>
                <a:gd name="connsiteX178" fmla="*/ 4767 w 10000"/>
                <a:gd name="connsiteY178" fmla="*/ 1194 h 10000"/>
                <a:gd name="connsiteX179" fmla="*/ 4748 w 10000"/>
                <a:gd name="connsiteY179" fmla="*/ 1102 h 10000"/>
                <a:gd name="connsiteX180" fmla="*/ 4651 w 10000"/>
                <a:gd name="connsiteY180" fmla="*/ 1129 h 10000"/>
                <a:gd name="connsiteX181" fmla="*/ 4651 w 10000"/>
                <a:gd name="connsiteY181" fmla="*/ 1068 h 10000"/>
                <a:gd name="connsiteX182" fmla="*/ 4632 w 10000"/>
                <a:gd name="connsiteY182" fmla="*/ 1003 h 10000"/>
                <a:gd name="connsiteX183" fmla="*/ 4632 w 10000"/>
                <a:gd name="connsiteY183" fmla="*/ 941 h 10000"/>
                <a:gd name="connsiteX184" fmla="*/ 4651 w 10000"/>
                <a:gd name="connsiteY184" fmla="*/ 880 h 10000"/>
                <a:gd name="connsiteX185" fmla="*/ 4593 w 10000"/>
                <a:gd name="connsiteY185" fmla="*/ 799 h 10000"/>
                <a:gd name="connsiteX186" fmla="*/ 4593 w 10000"/>
                <a:gd name="connsiteY186" fmla="*/ 715 h 10000"/>
                <a:gd name="connsiteX187" fmla="*/ 4574 w 10000"/>
                <a:gd name="connsiteY187" fmla="*/ 630 h 10000"/>
                <a:gd name="connsiteX188" fmla="*/ 4574 w 10000"/>
                <a:gd name="connsiteY188" fmla="*/ 554 h 10000"/>
                <a:gd name="connsiteX189" fmla="*/ 4516 w 10000"/>
                <a:gd name="connsiteY189" fmla="*/ 361 h 10000"/>
                <a:gd name="connsiteX190" fmla="*/ 4457 w 10000"/>
                <a:gd name="connsiteY190" fmla="*/ 342 h 10000"/>
                <a:gd name="connsiteX191" fmla="*/ 4341 w 10000"/>
                <a:gd name="connsiteY191" fmla="*/ 330 h 10000"/>
                <a:gd name="connsiteX192" fmla="*/ 4264 w 10000"/>
                <a:gd name="connsiteY192" fmla="*/ 318 h 10000"/>
                <a:gd name="connsiteX193" fmla="*/ 4147 w 10000"/>
                <a:gd name="connsiteY193" fmla="*/ 315 h 10000"/>
                <a:gd name="connsiteX194" fmla="*/ 4070 w 10000"/>
                <a:gd name="connsiteY194" fmla="*/ 318 h 10000"/>
                <a:gd name="connsiteX195" fmla="*/ 4012 w 10000"/>
                <a:gd name="connsiteY195" fmla="*/ 326 h 10000"/>
                <a:gd name="connsiteX196" fmla="*/ 3934 w 10000"/>
                <a:gd name="connsiteY196" fmla="*/ 326 h 10000"/>
                <a:gd name="connsiteX197" fmla="*/ 3876 w 10000"/>
                <a:gd name="connsiteY197" fmla="*/ 318 h 10000"/>
                <a:gd name="connsiteX198" fmla="*/ 3895 w 10000"/>
                <a:gd name="connsiteY198" fmla="*/ 303 h 10000"/>
                <a:gd name="connsiteX199" fmla="*/ 3934 w 10000"/>
                <a:gd name="connsiteY199" fmla="*/ 295 h 10000"/>
                <a:gd name="connsiteX200" fmla="*/ 3992 w 10000"/>
                <a:gd name="connsiteY200" fmla="*/ 284 h 10000"/>
                <a:gd name="connsiteX201" fmla="*/ 3973 w 10000"/>
                <a:gd name="connsiteY201" fmla="*/ 269 h 10000"/>
                <a:gd name="connsiteX202" fmla="*/ 4147 w 10000"/>
                <a:gd name="connsiteY202" fmla="*/ 253 h 10000"/>
                <a:gd name="connsiteX203" fmla="*/ 4322 w 10000"/>
                <a:gd name="connsiteY203" fmla="*/ 226 h 10000"/>
                <a:gd name="connsiteX204" fmla="*/ 4477 w 10000"/>
                <a:gd name="connsiteY204" fmla="*/ 200 h 10000"/>
                <a:gd name="connsiteX205" fmla="*/ 4612 w 10000"/>
                <a:gd name="connsiteY205" fmla="*/ 161 h 10000"/>
                <a:gd name="connsiteX206" fmla="*/ 4651 w 10000"/>
                <a:gd name="connsiteY206" fmla="*/ 119 h 10000"/>
                <a:gd name="connsiteX207" fmla="*/ 4709 w 10000"/>
                <a:gd name="connsiteY207" fmla="*/ 84 h 10000"/>
                <a:gd name="connsiteX208" fmla="*/ 4709 w 10000"/>
                <a:gd name="connsiteY208" fmla="*/ 42 h 10000"/>
                <a:gd name="connsiteX209" fmla="*/ 4729 w 10000"/>
                <a:gd name="connsiteY209" fmla="*/ 0 h 10000"/>
                <a:gd name="connsiteX210" fmla="*/ 4787 w 10000"/>
                <a:gd name="connsiteY210" fmla="*/ 73 h 10000"/>
                <a:gd name="connsiteX211" fmla="*/ 4864 w 10000"/>
                <a:gd name="connsiteY211" fmla="*/ 153 h 10000"/>
                <a:gd name="connsiteX212" fmla="*/ 4884 w 10000"/>
                <a:gd name="connsiteY212" fmla="*/ 230 h 10000"/>
                <a:gd name="connsiteX213" fmla="*/ 4845 w 10000"/>
                <a:gd name="connsiteY213"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422 w 10000"/>
                <a:gd name="connsiteY84" fmla="*/ 9928 h 10000"/>
                <a:gd name="connsiteX85" fmla="*/ 7093 w 10000"/>
                <a:gd name="connsiteY85" fmla="*/ 9997 h 10000"/>
                <a:gd name="connsiteX86" fmla="*/ 6822 w 10000"/>
                <a:gd name="connsiteY86" fmla="*/ 10000 h 10000"/>
                <a:gd name="connsiteX87" fmla="*/ 4767 w 10000"/>
                <a:gd name="connsiteY87" fmla="*/ 9985 h 10000"/>
                <a:gd name="connsiteX88" fmla="*/ 4554 w 10000"/>
                <a:gd name="connsiteY88" fmla="*/ 9997 h 10000"/>
                <a:gd name="connsiteX89" fmla="*/ 2849 w 10000"/>
                <a:gd name="connsiteY89" fmla="*/ 9931 h 10000"/>
                <a:gd name="connsiteX90" fmla="*/ 2442 w 10000"/>
                <a:gd name="connsiteY90" fmla="*/ 9889 h 10000"/>
                <a:gd name="connsiteX91" fmla="*/ 2074 w 10000"/>
                <a:gd name="connsiteY91" fmla="*/ 9847 h 10000"/>
                <a:gd name="connsiteX92" fmla="*/ 1647 w 10000"/>
                <a:gd name="connsiteY92" fmla="*/ 9812 h 10000"/>
                <a:gd name="connsiteX93" fmla="*/ 814 w 10000"/>
                <a:gd name="connsiteY93" fmla="*/ 9747 h 10000"/>
                <a:gd name="connsiteX94" fmla="*/ 426 w 10000"/>
                <a:gd name="connsiteY94" fmla="*/ 9717 h 10000"/>
                <a:gd name="connsiteX95" fmla="*/ 0 w 10000"/>
                <a:gd name="connsiteY95" fmla="*/ 9690 h 10000"/>
                <a:gd name="connsiteX96" fmla="*/ 252 w 10000"/>
                <a:gd name="connsiteY96" fmla="*/ 9674 h 10000"/>
                <a:gd name="connsiteX97" fmla="*/ 523 w 10000"/>
                <a:gd name="connsiteY97" fmla="*/ 9655 h 10000"/>
                <a:gd name="connsiteX98" fmla="*/ 775 w 10000"/>
                <a:gd name="connsiteY98" fmla="*/ 9628 h 10000"/>
                <a:gd name="connsiteX99" fmla="*/ 1047 w 10000"/>
                <a:gd name="connsiteY99" fmla="*/ 9605 h 10000"/>
                <a:gd name="connsiteX100" fmla="*/ 1279 w 10000"/>
                <a:gd name="connsiteY100" fmla="*/ 9586 h 10000"/>
                <a:gd name="connsiteX101" fmla="*/ 1550 w 10000"/>
                <a:gd name="connsiteY101" fmla="*/ 9570 h 10000"/>
                <a:gd name="connsiteX102" fmla="*/ 1841 w 10000"/>
                <a:gd name="connsiteY102" fmla="*/ 9558 h 10000"/>
                <a:gd name="connsiteX103" fmla="*/ 2132 w 10000"/>
                <a:gd name="connsiteY103" fmla="*/ 9558 h 10000"/>
                <a:gd name="connsiteX104" fmla="*/ 2345 w 10000"/>
                <a:gd name="connsiteY104" fmla="*/ 9558 h 10000"/>
                <a:gd name="connsiteX105" fmla="*/ 2558 w 10000"/>
                <a:gd name="connsiteY105" fmla="*/ 9558 h 10000"/>
                <a:gd name="connsiteX106" fmla="*/ 2752 w 10000"/>
                <a:gd name="connsiteY106" fmla="*/ 9554 h 10000"/>
                <a:gd name="connsiteX107" fmla="*/ 2965 w 10000"/>
                <a:gd name="connsiteY107" fmla="*/ 9547 h 10000"/>
                <a:gd name="connsiteX108" fmla="*/ 3159 w 10000"/>
                <a:gd name="connsiteY108" fmla="*/ 9543 h 10000"/>
                <a:gd name="connsiteX109" fmla="*/ 3333 w 10000"/>
                <a:gd name="connsiteY109" fmla="*/ 9531 h 10000"/>
                <a:gd name="connsiteX110" fmla="*/ 3527 w 10000"/>
                <a:gd name="connsiteY110" fmla="*/ 9516 h 10000"/>
                <a:gd name="connsiteX111" fmla="*/ 3702 w 10000"/>
                <a:gd name="connsiteY111" fmla="*/ 9497 h 10000"/>
                <a:gd name="connsiteX112" fmla="*/ 3721 w 10000"/>
                <a:gd name="connsiteY112" fmla="*/ 9328 h 10000"/>
                <a:gd name="connsiteX113" fmla="*/ 3779 w 10000"/>
                <a:gd name="connsiteY113" fmla="*/ 9159 h 10000"/>
                <a:gd name="connsiteX114" fmla="*/ 3857 w 10000"/>
                <a:gd name="connsiteY114" fmla="*/ 8990 h 10000"/>
                <a:gd name="connsiteX115" fmla="*/ 3915 w 10000"/>
                <a:gd name="connsiteY115" fmla="*/ 8821 h 10000"/>
                <a:gd name="connsiteX116" fmla="*/ 3895 w 10000"/>
                <a:gd name="connsiteY116" fmla="*/ 8575 h 10000"/>
                <a:gd name="connsiteX117" fmla="*/ 3895 w 10000"/>
                <a:gd name="connsiteY117" fmla="*/ 8329 h 10000"/>
                <a:gd name="connsiteX118" fmla="*/ 3895 w 10000"/>
                <a:gd name="connsiteY118" fmla="*/ 8080 h 10000"/>
                <a:gd name="connsiteX119" fmla="*/ 3915 w 10000"/>
                <a:gd name="connsiteY119" fmla="*/ 7833 h 10000"/>
                <a:gd name="connsiteX120" fmla="*/ 3915 w 10000"/>
                <a:gd name="connsiteY120" fmla="*/ 7638 h 10000"/>
                <a:gd name="connsiteX121" fmla="*/ 3876 w 10000"/>
                <a:gd name="connsiteY121" fmla="*/ 7438 h 10000"/>
                <a:gd name="connsiteX122" fmla="*/ 3857 w 10000"/>
                <a:gd name="connsiteY122" fmla="*/ 7250 h 10000"/>
                <a:gd name="connsiteX123" fmla="*/ 3915 w 10000"/>
                <a:gd name="connsiteY123" fmla="*/ 7061 h 10000"/>
                <a:gd name="connsiteX124" fmla="*/ 4128 w 10000"/>
                <a:gd name="connsiteY124" fmla="*/ 6861 h 10000"/>
                <a:gd name="connsiteX125" fmla="*/ 4167 w 10000"/>
                <a:gd name="connsiteY125" fmla="*/ 6650 h 10000"/>
                <a:gd name="connsiteX126" fmla="*/ 4147 w 10000"/>
                <a:gd name="connsiteY126" fmla="*/ 6435 h 10000"/>
                <a:gd name="connsiteX127" fmla="*/ 4147 w 10000"/>
                <a:gd name="connsiteY127" fmla="*/ 6220 h 10000"/>
                <a:gd name="connsiteX128" fmla="*/ 4167 w 10000"/>
                <a:gd name="connsiteY128" fmla="*/ 6143 h 10000"/>
                <a:gd name="connsiteX129" fmla="*/ 4186 w 10000"/>
                <a:gd name="connsiteY129" fmla="*/ 6070 h 10000"/>
                <a:gd name="connsiteX130" fmla="*/ 4186 w 10000"/>
                <a:gd name="connsiteY130" fmla="*/ 5997 h 10000"/>
                <a:gd name="connsiteX131" fmla="*/ 4128 w 10000"/>
                <a:gd name="connsiteY131" fmla="*/ 5928 h 10000"/>
                <a:gd name="connsiteX132" fmla="*/ 4109 w 10000"/>
                <a:gd name="connsiteY132" fmla="*/ 5755 h 10000"/>
                <a:gd name="connsiteX133" fmla="*/ 4147 w 10000"/>
                <a:gd name="connsiteY133" fmla="*/ 5744 h 10000"/>
                <a:gd name="connsiteX134" fmla="*/ 4147 w 10000"/>
                <a:gd name="connsiteY134" fmla="*/ 5567 h 10000"/>
                <a:gd name="connsiteX135" fmla="*/ 4186 w 10000"/>
                <a:gd name="connsiteY135" fmla="*/ 5386 h 10000"/>
                <a:gd name="connsiteX136" fmla="*/ 4205 w 10000"/>
                <a:gd name="connsiteY136" fmla="*/ 5209 h 10000"/>
                <a:gd name="connsiteX137" fmla="*/ 4167 w 10000"/>
                <a:gd name="connsiteY137" fmla="*/ 5018 h 10000"/>
                <a:gd name="connsiteX138" fmla="*/ 4264 w 10000"/>
                <a:gd name="connsiteY138" fmla="*/ 4991 h 10000"/>
                <a:gd name="connsiteX139" fmla="*/ 4205 w 10000"/>
                <a:gd name="connsiteY139" fmla="*/ 4630 h 10000"/>
                <a:gd name="connsiteX140" fmla="*/ 4283 w 10000"/>
                <a:gd name="connsiteY140" fmla="*/ 4545 h 10000"/>
                <a:gd name="connsiteX141" fmla="*/ 4302 w 10000"/>
                <a:gd name="connsiteY141" fmla="*/ 4460 h 10000"/>
                <a:gd name="connsiteX142" fmla="*/ 4322 w 10000"/>
                <a:gd name="connsiteY142" fmla="*/ 4372 h 10000"/>
                <a:gd name="connsiteX143" fmla="*/ 4360 w 10000"/>
                <a:gd name="connsiteY143" fmla="*/ 4284 h 10000"/>
                <a:gd name="connsiteX144" fmla="*/ 4419 w 10000"/>
                <a:gd name="connsiteY144" fmla="*/ 4230 h 10000"/>
                <a:gd name="connsiteX145" fmla="*/ 4399 w 10000"/>
                <a:gd name="connsiteY145" fmla="*/ 4184 h 10000"/>
                <a:gd name="connsiteX146" fmla="*/ 4360 w 10000"/>
                <a:gd name="connsiteY146" fmla="*/ 4130 h 10000"/>
                <a:gd name="connsiteX147" fmla="*/ 4399 w 10000"/>
                <a:gd name="connsiteY147" fmla="*/ 4084 h 10000"/>
                <a:gd name="connsiteX148" fmla="*/ 4477 w 10000"/>
                <a:gd name="connsiteY148" fmla="*/ 4000 h 10000"/>
                <a:gd name="connsiteX149" fmla="*/ 4477 w 10000"/>
                <a:gd name="connsiteY149" fmla="*/ 3919 h 10000"/>
                <a:gd name="connsiteX150" fmla="*/ 4457 w 10000"/>
                <a:gd name="connsiteY150" fmla="*/ 3835 h 10000"/>
                <a:gd name="connsiteX151" fmla="*/ 4438 w 10000"/>
                <a:gd name="connsiteY151" fmla="*/ 3749 h 10000"/>
                <a:gd name="connsiteX152" fmla="*/ 4341 w 10000"/>
                <a:gd name="connsiteY152" fmla="*/ 3745 h 10000"/>
                <a:gd name="connsiteX153" fmla="*/ 4360 w 10000"/>
                <a:gd name="connsiteY153" fmla="*/ 3680 h 10000"/>
                <a:gd name="connsiteX154" fmla="*/ 4438 w 10000"/>
                <a:gd name="connsiteY154" fmla="*/ 3615 h 10000"/>
                <a:gd name="connsiteX155" fmla="*/ 4457 w 10000"/>
                <a:gd name="connsiteY155" fmla="*/ 3550 h 10000"/>
                <a:gd name="connsiteX156" fmla="*/ 4438 w 10000"/>
                <a:gd name="connsiteY156" fmla="*/ 3481 h 10000"/>
                <a:gd name="connsiteX157" fmla="*/ 4399 w 10000"/>
                <a:gd name="connsiteY157" fmla="*/ 3481 h 10000"/>
                <a:gd name="connsiteX158" fmla="*/ 4419 w 10000"/>
                <a:gd name="connsiteY158" fmla="*/ 3415 h 10000"/>
                <a:gd name="connsiteX159" fmla="*/ 4399 w 10000"/>
                <a:gd name="connsiteY159" fmla="*/ 3339 h 10000"/>
                <a:gd name="connsiteX160" fmla="*/ 4399 w 10000"/>
                <a:gd name="connsiteY160" fmla="*/ 3273 h 10000"/>
                <a:gd name="connsiteX161" fmla="*/ 4457 w 10000"/>
                <a:gd name="connsiteY161" fmla="*/ 3204 h 10000"/>
                <a:gd name="connsiteX162" fmla="*/ 4457 w 10000"/>
                <a:gd name="connsiteY162" fmla="*/ 3066 h 10000"/>
                <a:gd name="connsiteX163" fmla="*/ 4457 w 10000"/>
                <a:gd name="connsiteY163" fmla="*/ 2932 h 10000"/>
                <a:gd name="connsiteX164" fmla="*/ 4516 w 10000"/>
                <a:gd name="connsiteY164" fmla="*/ 2797 h 10000"/>
                <a:gd name="connsiteX165" fmla="*/ 4651 w 10000"/>
                <a:gd name="connsiteY165" fmla="*/ 2674 h 10000"/>
                <a:gd name="connsiteX166" fmla="*/ 4593 w 10000"/>
                <a:gd name="connsiteY166" fmla="*/ 2655 h 10000"/>
                <a:gd name="connsiteX167" fmla="*/ 4593 w 10000"/>
                <a:gd name="connsiteY167" fmla="*/ 2539 h 10000"/>
                <a:gd name="connsiteX168" fmla="*/ 4574 w 10000"/>
                <a:gd name="connsiteY168" fmla="*/ 2424 h 10000"/>
                <a:gd name="connsiteX169" fmla="*/ 4554 w 10000"/>
                <a:gd name="connsiteY169" fmla="*/ 2309 h 10000"/>
                <a:gd name="connsiteX170" fmla="*/ 4593 w 10000"/>
                <a:gd name="connsiteY170" fmla="*/ 2206 h 10000"/>
                <a:gd name="connsiteX171" fmla="*/ 4632 w 10000"/>
                <a:gd name="connsiteY171" fmla="*/ 2020 h 10000"/>
                <a:gd name="connsiteX172" fmla="*/ 4729 w 10000"/>
                <a:gd name="connsiteY172" fmla="*/ 1840 h 10000"/>
                <a:gd name="connsiteX173" fmla="*/ 4787 w 10000"/>
                <a:gd name="connsiteY173" fmla="*/ 1656 h 10000"/>
                <a:gd name="connsiteX174" fmla="*/ 4748 w 10000"/>
                <a:gd name="connsiteY174" fmla="*/ 1468 h 10000"/>
                <a:gd name="connsiteX175" fmla="*/ 4767 w 10000"/>
                <a:gd name="connsiteY175" fmla="*/ 1380 h 10000"/>
                <a:gd name="connsiteX176" fmla="*/ 4767 w 10000"/>
                <a:gd name="connsiteY176" fmla="*/ 1284 h 10000"/>
                <a:gd name="connsiteX177" fmla="*/ 4767 w 10000"/>
                <a:gd name="connsiteY177" fmla="*/ 1194 h 10000"/>
                <a:gd name="connsiteX178" fmla="*/ 4748 w 10000"/>
                <a:gd name="connsiteY178" fmla="*/ 1102 h 10000"/>
                <a:gd name="connsiteX179" fmla="*/ 4651 w 10000"/>
                <a:gd name="connsiteY179" fmla="*/ 1129 h 10000"/>
                <a:gd name="connsiteX180" fmla="*/ 4651 w 10000"/>
                <a:gd name="connsiteY180" fmla="*/ 1068 h 10000"/>
                <a:gd name="connsiteX181" fmla="*/ 4632 w 10000"/>
                <a:gd name="connsiteY181" fmla="*/ 1003 h 10000"/>
                <a:gd name="connsiteX182" fmla="*/ 4632 w 10000"/>
                <a:gd name="connsiteY182" fmla="*/ 941 h 10000"/>
                <a:gd name="connsiteX183" fmla="*/ 4651 w 10000"/>
                <a:gd name="connsiteY183" fmla="*/ 880 h 10000"/>
                <a:gd name="connsiteX184" fmla="*/ 4593 w 10000"/>
                <a:gd name="connsiteY184" fmla="*/ 799 h 10000"/>
                <a:gd name="connsiteX185" fmla="*/ 4593 w 10000"/>
                <a:gd name="connsiteY185" fmla="*/ 715 h 10000"/>
                <a:gd name="connsiteX186" fmla="*/ 4574 w 10000"/>
                <a:gd name="connsiteY186" fmla="*/ 630 h 10000"/>
                <a:gd name="connsiteX187" fmla="*/ 4574 w 10000"/>
                <a:gd name="connsiteY187" fmla="*/ 554 h 10000"/>
                <a:gd name="connsiteX188" fmla="*/ 4516 w 10000"/>
                <a:gd name="connsiteY188" fmla="*/ 361 h 10000"/>
                <a:gd name="connsiteX189" fmla="*/ 4457 w 10000"/>
                <a:gd name="connsiteY189" fmla="*/ 342 h 10000"/>
                <a:gd name="connsiteX190" fmla="*/ 4341 w 10000"/>
                <a:gd name="connsiteY190" fmla="*/ 330 h 10000"/>
                <a:gd name="connsiteX191" fmla="*/ 4264 w 10000"/>
                <a:gd name="connsiteY191" fmla="*/ 318 h 10000"/>
                <a:gd name="connsiteX192" fmla="*/ 4147 w 10000"/>
                <a:gd name="connsiteY192" fmla="*/ 315 h 10000"/>
                <a:gd name="connsiteX193" fmla="*/ 4070 w 10000"/>
                <a:gd name="connsiteY193" fmla="*/ 318 h 10000"/>
                <a:gd name="connsiteX194" fmla="*/ 4012 w 10000"/>
                <a:gd name="connsiteY194" fmla="*/ 326 h 10000"/>
                <a:gd name="connsiteX195" fmla="*/ 3934 w 10000"/>
                <a:gd name="connsiteY195" fmla="*/ 326 h 10000"/>
                <a:gd name="connsiteX196" fmla="*/ 3876 w 10000"/>
                <a:gd name="connsiteY196" fmla="*/ 318 h 10000"/>
                <a:gd name="connsiteX197" fmla="*/ 3895 w 10000"/>
                <a:gd name="connsiteY197" fmla="*/ 303 h 10000"/>
                <a:gd name="connsiteX198" fmla="*/ 3934 w 10000"/>
                <a:gd name="connsiteY198" fmla="*/ 295 h 10000"/>
                <a:gd name="connsiteX199" fmla="*/ 3992 w 10000"/>
                <a:gd name="connsiteY199" fmla="*/ 284 h 10000"/>
                <a:gd name="connsiteX200" fmla="*/ 3973 w 10000"/>
                <a:gd name="connsiteY200" fmla="*/ 269 h 10000"/>
                <a:gd name="connsiteX201" fmla="*/ 4147 w 10000"/>
                <a:gd name="connsiteY201" fmla="*/ 253 h 10000"/>
                <a:gd name="connsiteX202" fmla="*/ 4322 w 10000"/>
                <a:gd name="connsiteY202" fmla="*/ 226 h 10000"/>
                <a:gd name="connsiteX203" fmla="*/ 4477 w 10000"/>
                <a:gd name="connsiteY203" fmla="*/ 200 h 10000"/>
                <a:gd name="connsiteX204" fmla="*/ 4612 w 10000"/>
                <a:gd name="connsiteY204" fmla="*/ 161 h 10000"/>
                <a:gd name="connsiteX205" fmla="*/ 4651 w 10000"/>
                <a:gd name="connsiteY205" fmla="*/ 119 h 10000"/>
                <a:gd name="connsiteX206" fmla="*/ 4709 w 10000"/>
                <a:gd name="connsiteY206" fmla="*/ 84 h 10000"/>
                <a:gd name="connsiteX207" fmla="*/ 4709 w 10000"/>
                <a:gd name="connsiteY207" fmla="*/ 42 h 10000"/>
                <a:gd name="connsiteX208" fmla="*/ 4729 w 10000"/>
                <a:gd name="connsiteY208" fmla="*/ 0 h 10000"/>
                <a:gd name="connsiteX209" fmla="*/ 4787 w 10000"/>
                <a:gd name="connsiteY209" fmla="*/ 73 h 10000"/>
                <a:gd name="connsiteX210" fmla="*/ 4864 w 10000"/>
                <a:gd name="connsiteY210" fmla="*/ 153 h 10000"/>
                <a:gd name="connsiteX211" fmla="*/ 4884 w 10000"/>
                <a:gd name="connsiteY211" fmla="*/ 230 h 10000"/>
                <a:gd name="connsiteX212" fmla="*/ 4845 w 10000"/>
                <a:gd name="connsiteY212"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895 w 10000"/>
                <a:gd name="connsiteY77" fmla="*/ 9805 h 10000"/>
                <a:gd name="connsiteX78" fmla="*/ 8818 w 10000"/>
                <a:gd name="connsiteY78" fmla="*/ 9816 h 10000"/>
                <a:gd name="connsiteX79" fmla="*/ 8721 w 10000"/>
                <a:gd name="connsiteY79" fmla="*/ 9832 h 10000"/>
                <a:gd name="connsiteX80" fmla="*/ 8624 w 10000"/>
                <a:gd name="connsiteY80" fmla="*/ 9847 h 10000"/>
                <a:gd name="connsiteX81" fmla="*/ 8411 w 10000"/>
                <a:gd name="connsiteY81" fmla="*/ 9843 h 10000"/>
                <a:gd name="connsiteX82" fmla="*/ 8178 w 10000"/>
                <a:gd name="connsiteY82" fmla="*/ 9847 h 10000"/>
                <a:gd name="connsiteX83" fmla="*/ 7422 w 10000"/>
                <a:gd name="connsiteY83" fmla="*/ 9928 h 10000"/>
                <a:gd name="connsiteX84" fmla="*/ 7093 w 10000"/>
                <a:gd name="connsiteY84" fmla="*/ 9997 h 10000"/>
                <a:gd name="connsiteX85" fmla="*/ 6822 w 10000"/>
                <a:gd name="connsiteY85" fmla="*/ 10000 h 10000"/>
                <a:gd name="connsiteX86" fmla="*/ 4767 w 10000"/>
                <a:gd name="connsiteY86" fmla="*/ 9985 h 10000"/>
                <a:gd name="connsiteX87" fmla="*/ 4554 w 10000"/>
                <a:gd name="connsiteY87" fmla="*/ 9997 h 10000"/>
                <a:gd name="connsiteX88" fmla="*/ 2849 w 10000"/>
                <a:gd name="connsiteY88" fmla="*/ 9931 h 10000"/>
                <a:gd name="connsiteX89" fmla="*/ 2442 w 10000"/>
                <a:gd name="connsiteY89" fmla="*/ 9889 h 10000"/>
                <a:gd name="connsiteX90" fmla="*/ 2074 w 10000"/>
                <a:gd name="connsiteY90" fmla="*/ 9847 h 10000"/>
                <a:gd name="connsiteX91" fmla="*/ 1647 w 10000"/>
                <a:gd name="connsiteY91" fmla="*/ 9812 h 10000"/>
                <a:gd name="connsiteX92" fmla="*/ 814 w 10000"/>
                <a:gd name="connsiteY92" fmla="*/ 9747 h 10000"/>
                <a:gd name="connsiteX93" fmla="*/ 426 w 10000"/>
                <a:gd name="connsiteY93" fmla="*/ 9717 h 10000"/>
                <a:gd name="connsiteX94" fmla="*/ 0 w 10000"/>
                <a:gd name="connsiteY94" fmla="*/ 9690 h 10000"/>
                <a:gd name="connsiteX95" fmla="*/ 252 w 10000"/>
                <a:gd name="connsiteY95" fmla="*/ 9674 h 10000"/>
                <a:gd name="connsiteX96" fmla="*/ 523 w 10000"/>
                <a:gd name="connsiteY96" fmla="*/ 9655 h 10000"/>
                <a:gd name="connsiteX97" fmla="*/ 775 w 10000"/>
                <a:gd name="connsiteY97" fmla="*/ 9628 h 10000"/>
                <a:gd name="connsiteX98" fmla="*/ 1047 w 10000"/>
                <a:gd name="connsiteY98" fmla="*/ 9605 h 10000"/>
                <a:gd name="connsiteX99" fmla="*/ 1279 w 10000"/>
                <a:gd name="connsiteY99" fmla="*/ 9586 h 10000"/>
                <a:gd name="connsiteX100" fmla="*/ 1550 w 10000"/>
                <a:gd name="connsiteY100" fmla="*/ 9570 h 10000"/>
                <a:gd name="connsiteX101" fmla="*/ 1841 w 10000"/>
                <a:gd name="connsiteY101" fmla="*/ 9558 h 10000"/>
                <a:gd name="connsiteX102" fmla="*/ 2132 w 10000"/>
                <a:gd name="connsiteY102" fmla="*/ 9558 h 10000"/>
                <a:gd name="connsiteX103" fmla="*/ 2345 w 10000"/>
                <a:gd name="connsiteY103" fmla="*/ 9558 h 10000"/>
                <a:gd name="connsiteX104" fmla="*/ 2558 w 10000"/>
                <a:gd name="connsiteY104" fmla="*/ 9558 h 10000"/>
                <a:gd name="connsiteX105" fmla="*/ 2752 w 10000"/>
                <a:gd name="connsiteY105" fmla="*/ 9554 h 10000"/>
                <a:gd name="connsiteX106" fmla="*/ 2965 w 10000"/>
                <a:gd name="connsiteY106" fmla="*/ 9547 h 10000"/>
                <a:gd name="connsiteX107" fmla="*/ 3159 w 10000"/>
                <a:gd name="connsiteY107" fmla="*/ 9543 h 10000"/>
                <a:gd name="connsiteX108" fmla="*/ 3333 w 10000"/>
                <a:gd name="connsiteY108" fmla="*/ 9531 h 10000"/>
                <a:gd name="connsiteX109" fmla="*/ 3527 w 10000"/>
                <a:gd name="connsiteY109" fmla="*/ 9516 h 10000"/>
                <a:gd name="connsiteX110" fmla="*/ 3702 w 10000"/>
                <a:gd name="connsiteY110" fmla="*/ 9497 h 10000"/>
                <a:gd name="connsiteX111" fmla="*/ 3721 w 10000"/>
                <a:gd name="connsiteY111" fmla="*/ 9328 h 10000"/>
                <a:gd name="connsiteX112" fmla="*/ 3779 w 10000"/>
                <a:gd name="connsiteY112" fmla="*/ 9159 h 10000"/>
                <a:gd name="connsiteX113" fmla="*/ 3857 w 10000"/>
                <a:gd name="connsiteY113" fmla="*/ 8990 h 10000"/>
                <a:gd name="connsiteX114" fmla="*/ 3915 w 10000"/>
                <a:gd name="connsiteY114" fmla="*/ 8821 h 10000"/>
                <a:gd name="connsiteX115" fmla="*/ 3895 w 10000"/>
                <a:gd name="connsiteY115" fmla="*/ 8575 h 10000"/>
                <a:gd name="connsiteX116" fmla="*/ 3895 w 10000"/>
                <a:gd name="connsiteY116" fmla="*/ 8329 h 10000"/>
                <a:gd name="connsiteX117" fmla="*/ 3895 w 10000"/>
                <a:gd name="connsiteY117" fmla="*/ 8080 h 10000"/>
                <a:gd name="connsiteX118" fmla="*/ 3915 w 10000"/>
                <a:gd name="connsiteY118" fmla="*/ 7833 h 10000"/>
                <a:gd name="connsiteX119" fmla="*/ 3915 w 10000"/>
                <a:gd name="connsiteY119" fmla="*/ 7638 h 10000"/>
                <a:gd name="connsiteX120" fmla="*/ 3876 w 10000"/>
                <a:gd name="connsiteY120" fmla="*/ 7438 h 10000"/>
                <a:gd name="connsiteX121" fmla="*/ 3857 w 10000"/>
                <a:gd name="connsiteY121" fmla="*/ 7250 h 10000"/>
                <a:gd name="connsiteX122" fmla="*/ 3915 w 10000"/>
                <a:gd name="connsiteY122" fmla="*/ 7061 h 10000"/>
                <a:gd name="connsiteX123" fmla="*/ 4128 w 10000"/>
                <a:gd name="connsiteY123" fmla="*/ 6861 h 10000"/>
                <a:gd name="connsiteX124" fmla="*/ 4167 w 10000"/>
                <a:gd name="connsiteY124" fmla="*/ 6650 h 10000"/>
                <a:gd name="connsiteX125" fmla="*/ 4147 w 10000"/>
                <a:gd name="connsiteY125" fmla="*/ 6435 h 10000"/>
                <a:gd name="connsiteX126" fmla="*/ 4147 w 10000"/>
                <a:gd name="connsiteY126" fmla="*/ 6220 h 10000"/>
                <a:gd name="connsiteX127" fmla="*/ 4167 w 10000"/>
                <a:gd name="connsiteY127" fmla="*/ 6143 h 10000"/>
                <a:gd name="connsiteX128" fmla="*/ 4186 w 10000"/>
                <a:gd name="connsiteY128" fmla="*/ 6070 h 10000"/>
                <a:gd name="connsiteX129" fmla="*/ 4186 w 10000"/>
                <a:gd name="connsiteY129" fmla="*/ 5997 h 10000"/>
                <a:gd name="connsiteX130" fmla="*/ 4128 w 10000"/>
                <a:gd name="connsiteY130" fmla="*/ 5928 h 10000"/>
                <a:gd name="connsiteX131" fmla="*/ 4109 w 10000"/>
                <a:gd name="connsiteY131" fmla="*/ 5755 h 10000"/>
                <a:gd name="connsiteX132" fmla="*/ 4147 w 10000"/>
                <a:gd name="connsiteY132" fmla="*/ 5744 h 10000"/>
                <a:gd name="connsiteX133" fmla="*/ 4147 w 10000"/>
                <a:gd name="connsiteY133" fmla="*/ 5567 h 10000"/>
                <a:gd name="connsiteX134" fmla="*/ 4186 w 10000"/>
                <a:gd name="connsiteY134" fmla="*/ 5386 h 10000"/>
                <a:gd name="connsiteX135" fmla="*/ 4205 w 10000"/>
                <a:gd name="connsiteY135" fmla="*/ 5209 h 10000"/>
                <a:gd name="connsiteX136" fmla="*/ 4167 w 10000"/>
                <a:gd name="connsiteY136" fmla="*/ 5018 h 10000"/>
                <a:gd name="connsiteX137" fmla="*/ 4264 w 10000"/>
                <a:gd name="connsiteY137" fmla="*/ 4991 h 10000"/>
                <a:gd name="connsiteX138" fmla="*/ 4205 w 10000"/>
                <a:gd name="connsiteY138" fmla="*/ 4630 h 10000"/>
                <a:gd name="connsiteX139" fmla="*/ 4283 w 10000"/>
                <a:gd name="connsiteY139" fmla="*/ 4545 h 10000"/>
                <a:gd name="connsiteX140" fmla="*/ 4302 w 10000"/>
                <a:gd name="connsiteY140" fmla="*/ 4460 h 10000"/>
                <a:gd name="connsiteX141" fmla="*/ 4322 w 10000"/>
                <a:gd name="connsiteY141" fmla="*/ 4372 h 10000"/>
                <a:gd name="connsiteX142" fmla="*/ 4360 w 10000"/>
                <a:gd name="connsiteY142" fmla="*/ 4284 h 10000"/>
                <a:gd name="connsiteX143" fmla="*/ 4419 w 10000"/>
                <a:gd name="connsiteY143" fmla="*/ 4230 h 10000"/>
                <a:gd name="connsiteX144" fmla="*/ 4399 w 10000"/>
                <a:gd name="connsiteY144" fmla="*/ 4184 h 10000"/>
                <a:gd name="connsiteX145" fmla="*/ 4360 w 10000"/>
                <a:gd name="connsiteY145" fmla="*/ 4130 h 10000"/>
                <a:gd name="connsiteX146" fmla="*/ 4399 w 10000"/>
                <a:gd name="connsiteY146" fmla="*/ 4084 h 10000"/>
                <a:gd name="connsiteX147" fmla="*/ 4477 w 10000"/>
                <a:gd name="connsiteY147" fmla="*/ 4000 h 10000"/>
                <a:gd name="connsiteX148" fmla="*/ 4477 w 10000"/>
                <a:gd name="connsiteY148" fmla="*/ 3919 h 10000"/>
                <a:gd name="connsiteX149" fmla="*/ 4457 w 10000"/>
                <a:gd name="connsiteY149" fmla="*/ 3835 h 10000"/>
                <a:gd name="connsiteX150" fmla="*/ 4438 w 10000"/>
                <a:gd name="connsiteY150" fmla="*/ 3749 h 10000"/>
                <a:gd name="connsiteX151" fmla="*/ 4341 w 10000"/>
                <a:gd name="connsiteY151" fmla="*/ 3745 h 10000"/>
                <a:gd name="connsiteX152" fmla="*/ 4360 w 10000"/>
                <a:gd name="connsiteY152" fmla="*/ 3680 h 10000"/>
                <a:gd name="connsiteX153" fmla="*/ 4438 w 10000"/>
                <a:gd name="connsiteY153" fmla="*/ 3615 h 10000"/>
                <a:gd name="connsiteX154" fmla="*/ 4457 w 10000"/>
                <a:gd name="connsiteY154" fmla="*/ 3550 h 10000"/>
                <a:gd name="connsiteX155" fmla="*/ 4438 w 10000"/>
                <a:gd name="connsiteY155" fmla="*/ 3481 h 10000"/>
                <a:gd name="connsiteX156" fmla="*/ 4399 w 10000"/>
                <a:gd name="connsiteY156" fmla="*/ 3481 h 10000"/>
                <a:gd name="connsiteX157" fmla="*/ 4419 w 10000"/>
                <a:gd name="connsiteY157" fmla="*/ 3415 h 10000"/>
                <a:gd name="connsiteX158" fmla="*/ 4399 w 10000"/>
                <a:gd name="connsiteY158" fmla="*/ 3339 h 10000"/>
                <a:gd name="connsiteX159" fmla="*/ 4399 w 10000"/>
                <a:gd name="connsiteY159" fmla="*/ 3273 h 10000"/>
                <a:gd name="connsiteX160" fmla="*/ 4457 w 10000"/>
                <a:gd name="connsiteY160" fmla="*/ 3204 h 10000"/>
                <a:gd name="connsiteX161" fmla="*/ 4457 w 10000"/>
                <a:gd name="connsiteY161" fmla="*/ 3066 h 10000"/>
                <a:gd name="connsiteX162" fmla="*/ 4457 w 10000"/>
                <a:gd name="connsiteY162" fmla="*/ 2932 h 10000"/>
                <a:gd name="connsiteX163" fmla="*/ 4516 w 10000"/>
                <a:gd name="connsiteY163" fmla="*/ 2797 h 10000"/>
                <a:gd name="connsiteX164" fmla="*/ 4651 w 10000"/>
                <a:gd name="connsiteY164" fmla="*/ 2674 h 10000"/>
                <a:gd name="connsiteX165" fmla="*/ 4593 w 10000"/>
                <a:gd name="connsiteY165" fmla="*/ 2655 h 10000"/>
                <a:gd name="connsiteX166" fmla="*/ 4593 w 10000"/>
                <a:gd name="connsiteY166" fmla="*/ 2539 h 10000"/>
                <a:gd name="connsiteX167" fmla="*/ 4574 w 10000"/>
                <a:gd name="connsiteY167" fmla="*/ 2424 h 10000"/>
                <a:gd name="connsiteX168" fmla="*/ 4554 w 10000"/>
                <a:gd name="connsiteY168" fmla="*/ 2309 h 10000"/>
                <a:gd name="connsiteX169" fmla="*/ 4593 w 10000"/>
                <a:gd name="connsiteY169" fmla="*/ 2206 h 10000"/>
                <a:gd name="connsiteX170" fmla="*/ 4632 w 10000"/>
                <a:gd name="connsiteY170" fmla="*/ 2020 h 10000"/>
                <a:gd name="connsiteX171" fmla="*/ 4729 w 10000"/>
                <a:gd name="connsiteY171" fmla="*/ 1840 h 10000"/>
                <a:gd name="connsiteX172" fmla="*/ 4787 w 10000"/>
                <a:gd name="connsiteY172" fmla="*/ 1656 h 10000"/>
                <a:gd name="connsiteX173" fmla="*/ 4748 w 10000"/>
                <a:gd name="connsiteY173" fmla="*/ 1468 h 10000"/>
                <a:gd name="connsiteX174" fmla="*/ 4767 w 10000"/>
                <a:gd name="connsiteY174" fmla="*/ 1380 h 10000"/>
                <a:gd name="connsiteX175" fmla="*/ 4767 w 10000"/>
                <a:gd name="connsiteY175" fmla="*/ 1284 h 10000"/>
                <a:gd name="connsiteX176" fmla="*/ 4767 w 10000"/>
                <a:gd name="connsiteY176" fmla="*/ 1194 h 10000"/>
                <a:gd name="connsiteX177" fmla="*/ 4748 w 10000"/>
                <a:gd name="connsiteY177" fmla="*/ 1102 h 10000"/>
                <a:gd name="connsiteX178" fmla="*/ 4651 w 10000"/>
                <a:gd name="connsiteY178" fmla="*/ 1129 h 10000"/>
                <a:gd name="connsiteX179" fmla="*/ 4651 w 10000"/>
                <a:gd name="connsiteY179" fmla="*/ 1068 h 10000"/>
                <a:gd name="connsiteX180" fmla="*/ 4632 w 10000"/>
                <a:gd name="connsiteY180" fmla="*/ 1003 h 10000"/>
                <a:gd name="connsiteX181" fmla="*/ 4632 w 10000"/>
                <a:gd name="connsiteY181" fmla="*/ 941 h 10000"/>
                <a:gd name="connsiteX182" fmla="*/ 4651 w 10000"/>
                <a:gd name="connsiteY182" fmla="*/ 880 h 10000"/>
                <a:gd name="connsiteX183" fmla="*/ 4593 w 10000"/>
                <a:gd name="connsiteY183" fmla="*/ 799 h 10000"/>
                <a:gd name="connsiteX184" fmla="*/ 4593 w 10000"/>
                <a:gd name="connsiteY184" fmla="*/ 715 h 10000"/>
                <a:gd name="connsiteX185" fmla="*/ 4574 w 10000"/>
                <a:gd name="connsiteY185" fmla="*/ 630 h 10000"/>
                <a:gd name="connsiteX186" fmla="*/ 4574 w 10000"/>
                <a:gd name="connsiteY186" fmla="*/ 554 h 10000"/>
                <a:gd name="connsiteX187" fmla="*/ 4516 w 10000"/>
                <a:gd name="connsiteY187" fmla="*/ 361 h 10000"/>
                <a:gd name="connsiteX188" fmla="*/ 4457 w 10000"/>
                <a:gd name="connsiteY188" fmla="*/ 342 h 10000"/>
                <a:gd name="connsiteX189" fmla="*/ 4341 w 10000"/>
                <a:gd name="connsiteY189" fmla="*/ 330 h 10000"/>
                <a:gd name="connsiteX190" fmla="*/ 4264 w 10000"/>
                <a:gd name="connsiteY190" fmla="*/ 318 h 10000"/>
                <a:gd name="connsiteX191" fmla="*/ 4147 w 10000"/>
                <a:gd name="connsiteY191" fmla="*/ 315 h 10000"/>
                <a:gd name="connsiteX192" fmla="*/ 4070 w 10000"/>
                <a:gd name="connsiteY192" fmla="*/ 318 h 10000"/>
                <a:gd name="connsiteX193" fmla="*/ 4012 w 10000"/>
                <a:gd name="connsiteY193" fmla="*/ 326 h 10000"/>
                <a:gd name="connsiteX194" fmla="*/ 3934 w 10000"/>
                <a:gd name="connsiteY194" fmla="*/ 326 h 10000"/>
                <a:gd name="connsiteX195" fmla="*/ 3876 w 10000"/>
                <a:gd name="connsiteY195" fmla="*/ 318 h 10000"/>
                <a:gd name="connsiteX196" fmla="*/ 3895 w 10000"/>
                <a:gd name="connsiteY196" fmla="*/ 303 h 10000"/>
                <a:gd name="connsiteX197" fmla="*/ 3934 w 10000"/>
                <a:gd name="connsiteY197" fmla="*/ 295 h 10000"/>
                <a:gd name="connsiteX198" fmla="*/ 3992 w 10000"/>
                <a:gd name="connsiteY198" fmla="*/ 284 h 10000"/>
                <a:gd name="connsiteX199" fmla="*/ 3973 w 10000"/>
                <a:gd name="connsiteY199" fmla="*/ 269 h 10000"/>
                <a:gd name="connsiteX200" fmla="*/ 4147 w 10000"/>
                <a:gd name="connsiteY200" fmla="*/ 253 h 10000"/>
                <a:gd name="connsiteX201" fmla="*/ 4322 w 10000"/>
                <a:gd name="connsiteY201" fmla="*/ 226 h 10000"/>
                <a:gd name="connsiteX202" fmla="*/ 4477 w 10000"/>
                <a:gd name="connsiteY202" fmla="*/ 200 h 10000"/>
                <a:gd name="connsiteX203" fmla="*/ 4612 w 10000"/>
                <a:gd name="connsiteY203" fmla="*/ 161 h 10000"/>
                <a:gd name="connsiteX204" fmla="*/ 4651 w 10000"/>
                <a:gd name="connsiteY204" fmla="*/ 119 h 10000"/>
                <a:gd name="connsiteX205" fmla="*/ 4709 w 10000"/>
                <a:gd name="connsiteY205" fmla="*/ 84 h 10000"/>
                <a:gd name="connsiteX206" fmla="*/ 4709 w 10000"/>
                <a:gd name="connsiteY206" fmla="*/ 42 h 10000"/>
                <a:gd name="connsiteX207" fmla="*/ 4729 w 10000"/>
                <a:gd name="connsiteY207" fmla="*/ 0 h 10000"/>
                <a:gd name="connsiteX208" fmla="*/ 4787 w 10000"/>
                <a:gd name="connsiteY208" fmla="*/ 73 h 10000"/>
                <a:gd name="connsiteX209" fmla="*/ 4864 w 10000"/>
                <a:gd name="connsiteY209" fmla="*/ 153 h 10000"/>
                <a:gd name="connsiteX210" fmla="*/ 4884 w 10000"/>
                <a:gd name="connsiteY210" fmla="*/ 230 h 10000"/>
                <a:gd name="connsiteX211" fmla="*/ 4845 w 10000"/>
                <a:gd name="connsiteY211"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895 w 10000"/>
                <a:gd name="connsiteY77" fmla="*/ 9805 h 10000"/>
                <a:gd name="connsiteX78" fmla="*/ 8721 w 10000"/>
                <a:gd name="connsiteY78" fmla="*/ 9832 h 10000"/>
                <a:gd name="connsiteX79" fmla="*/ 8624 w 10000"/>
                <a:gd name="connsiteY79" fmla="*/ 9847 h 10000"/>
                <a:gd name="connsiteX80" fmla="*/ 8411 w 10000"/>
                <a:gd name="connsiteY80" fmla="*/ 9843 h 10000"/>
                <a:gd name="connsiteX81" fmla="*/ 8178 w 10000"/>
                <a:gd name="connsiteY81" fmla="*/ 9847 h 10000"/>
                <a:gd name="connsiteX82" fmla="*/ 7422 w 10000"/>
                <a:gd name="connsiteY82" fmla="*/ 9928 h 10000"/>
                <a:gd name="connsiteX83" fmla="*/ 7093 w 10000"/>
                <a:gd name="connsiteY83" fmla="*/ 9997 h 10000"/>
                <a:gd name="connsiteX84" fmla="*/ 6822 w 10000"/>
                <a:gd name="connsiteY84" fmla="*/ 10000 h 10000"/>
                <a:gd name="connsiteX85" fmla="*/ 4767 w 10000"/>
                <a:gd name="connsiteY85" fmla="*/ 9985 h 10000"/>
                <a:gd name="connsiteX86" fmla="*/ 4554 w 10000"/>
                <a:gd name="connsiteY86" fmla="*/ 9997 h 10000"/>
                <a:gd name="connsiteX87" fmla="*/ 2849 w 10000"/>
                <a:gd name="connsiteY87" fmla="*/ 9931 h 10000"/>
                <a:gd name="connsiteX88" fmla="*/ 2442 w 10000"/>
                <a:gd name="connsiteY88" fmla="*/ 9889 h 10000"/>
                <a:gd name="connsiteX89" fmla="*/ 2074 w 10000"/>
                <a:gd name="connsiteY89" fmla="*/ 9847 h 10000"/>
                <a:gd name="connsiteX90" fmla="*/ 1647 w 10000"/>
                <a:gd name="connsiteY90" fmla="*/ 9812 h 10000"/>
                <a:gd name="connsiteX91" fmla="*/ 814 w 10000"/>
                <a:gd name="connsiteY91" fmla="*/ 9747 h 10000"/>
                <a:gd name="connsiteX92" fmla="*/ 426 w 10000"/>
                <a:gd name="connsiteY92" fmla="*/ 9717 h 10000"/>
                <a:gd name="connsiteX93" fmla="*/ 0 w 10000"/>
                <a:gd name="connsiteY93" fmla="*/ 9690 h 10000"/>
                <a:gd name="connsiteX94" fmla="*/ 252 w 10000"/>
                <a:gd name="connsiteY94" fmla="*/ 9674 h 10000"/>
                <a:gd name="connsiteX95" fmla="*/ 523 w 10000"/>
                <a:gd name="connsiteY95" fmla="*/ 9655 h 10000"/>
                <a:gd name="connsiteX96" fmla="*/ 775 w 10000"/>
                <a:gd name="connsiteY96" fmla="*/ 9628 h 10000"/>
                <a:gd name="connsiteX97" fmla="*/ 1047 w 10000"/>
                <a:gd name="connsiteY97" fmla="*/ 9605 h 10000"/>
                <a:gd name="connsiteX98" fmla="*/ 1279 w 10000"/>
                <a:gd name="connsiteY98" fmla="*/ 9586 h 10000"/>
                <a:gd name="connsiteX99" fmla="*/ 1550 w 10000"/>
                <a:gd name="connsiteY99" fmla="*/ 9570 h 10000"/>
                <a:gd name="connsiteX100" fmla="*/ 1841 w 10000"/>
                <a:gd name="connsiteY100" fmla="*/ 9558 h 10000"/>
                <a:gd name="connsiteX101" fmla="*/ 2132 w 10000"/>
                <a:gd name="connsiteY101" fmla="*/ 9558 h 10000"/>
                <a:gd name="connsiteX102" fmla="*/ 2345 w 10000"/>
                <a:gd name="connsiteY102" fmla="*/ 9558 h 10000"/>
                <a:gd name="connsiteX103" fmla="*/ 2558 w 10000"/>
                <a:gd name="connsiteY103" fmla="*/ 9558 h 10000"/>
                <a:gd name="connsiteX104" fmla="*/ 2752 w 10000"/>
                <a:gd name="connsiteY104" fmla="*/ 9554 h 10000"/>
                <a:gd name="connsiteX105" fmla="*/ 2965 w 10000"/>
                <a:gd name="connsiteY105" fmla="*/ 9547 h 10000"/>
                <a:gd name="connsiteX106" fmla="*/ 3159 w 10000"/>
                <a:gd name="connsiteY106" fmla="*/ 9543 h 10000"/>
                <a:gd name="connsiteX107" fmla="*/ 3333 w 10000"/>
                <a:gd name="connsiteY107" fmla="*/ 9531 h 10000"/>
                <a:gd name="connsiteX108" fmla="*/ 3527 w 10000"/>
                <a:gd name="connsiteY108" fmla="*/ 9516 h 10000"/>
                <a:gd name="connsiteX109" fmla="*/ 3702 w 10000"/>
                <a:gd name="connsiteY109" fmla="*/ 9497 h 10000"/>
                <a:gd name="connsiteX110" fmla="*/ 3721 w 10000"/>
                <a:gd name="connsiteY110" fmla="*/ 9328 h 10000"/>
                <a:gd name="connsiteX111" fmla="*/ 3779 w 10000"/>
                <a:gd name="connsiteY111" fmla="*/ 9159 h 10000"/>
                <a:gd name="connsiteX112" fmla="*/ 3857 w 10000"/>
                <a:gd name="connsiteY112" fmla="*/ 8990 h 10000"/>
                <a:gd name="connsiteX113" fmla="*/ 3915 w 10000"/>
                <a:gd name="connsiteY113" fmla="*/ 8821 h 10000"/>
                <a:gd name="connsiteX114" fmla="*/ 3895 w 10000"/>
                <a:gd name="connsiteY114" fmla="*/ 8575 h 10000"/>
                <a:gd name="connsiteX115" fmla="*/ 3895 w 10000"/>
                <a:gd name="connsiteY115" fmla="*/ 8329 h 10000"/>
                <a:gd name="connsiteX116" fmla="*/ 3895 w 10000"/>
                <a:gd name="connsiteY116" fmla="*/ 8080 h 10000"/>
                <a:gd name="connsiteX117" fmla="*/ 3915 w 10000"/>
                <a:gd name="connsiteY117" fmla="*/ 7833 h 10000"/>
                <a:gd name="connsiteX118" fmla="*/ 3915 w 10000"/>
                <a:gd name="connsiteY118" fmla="*/ 7638 h 10000"/>
                <a:gd name="connsiteX119" fmla="*/ 3876 w 10000"/>
                <a:gd name="connsiteY119" fmla="*/ 7438 h 10000"/>
                <a:gd name="connsiteX120" fmla="*/ 3857 w 10000"/>
                <a:gd name="connsiteY120" fmla="*/ 7250 h 10000"/>
                <a:gd name="connsiteX121" fmla="*/ 3915 w 10000"/>
                <a:gd name="connsiteY121" fmla="*/ 7061 h 10000"/>
                <a:gd name="connsiteX122" fmla="*/ 4128 w 10000"/>
                <a:gd name="connsiteY122" fmla="*/ 6861 h 10000"/>
                <a:gd name="connsiteX123" fmla="*/ 4167 w 10000"/>
                <a:gd name="connsiteY123" fmla="*/ 6650 h 10000"/>
                <a:gd name="connsiteX124" fmla="*/ 4147 w 10000"/>
                <a:gd name="connsiteY124" fmla="*/ 6435 h 10000"/>
                <a:gd name="connsiteX125" fmla="*/ 4147 w 10000"/>
                <a:gd name="connsiteY125" fmla="*/ 6220 h 10000"/>
                <a:gd name="connsiteX126" fmla="*/ 4167 w 10000"/>
                <a:gd name="connsiteY126" fmla="*/ 6143 h 10000"/>
                <a:gd name="connsiteX127" fmla="*/ 4186 w 10000"/>
                <a:gd name="connsiteY127" fmla="*/ 6070 h 10000"/>
                <a:gd name="connsiteX128" fmla="*/ 4186 w 10000"/>
                <a:gd name="connsiteY128" fmla="*/ 5997 h 10000"/>
                <a:gd name="connsiteX129" fmla="*/ 4128 w 10000"/>
                <a:gd name="connsiteY129" fmla="*/ 5928 h 10000"/>
                <a:gd name="connsiteX130" fmla="*/ 4109 w 10000"/>
                <a:gd name="connsiteY130" fmla="*/ 5755 h 10000"/>
                <a:gd name="connsiteX131" fmla="*/ 4147 w 10000"/>
                <a:gd name="connsiteY131" fmla="*/ 5744 h 10000"/>
                <a:gd name="connsiteX132" fmla="*/ 4147 w 10000"/>
                <a:gd name="connsiteY132" fmla="*/ 5567 h 10000"/>
                <a:gd name="connsiteX133" fmla="*/ 4186 w 10000"/>
                <a:gd name="connsiteY133" fmla="*/ 5386 h 10000"/>
                <a:gd name="connsiteX134" fmla="*/ 4205 w 10000"/>
                <a:gd name="connsiteY134" fmla="*/ 5209 h 10000"/>
                <a:gd name="connsiteX135" fmla="*/ 4167 w 10000"/>
                <a:gd name="connsiteY135" fmla="*/ 5018 h 10000"/>
                <a:gd name="connsiteX136" fmla="*/ 4264 w 10000"/>
                <a:gd name="connsiteY136" fmla="*/ 4991 h 10000"/>
                <a:gd name="connsiteX137" fmla="*/ 4205 w 10000"/>
                <a:gd name="connsiteY137" fmla="*/ 4630 h 10000"/>
                <a:gd name="connsiteX138" fmla="*/ 4283 w 10000"/>
                <a:gd name="connsiteY138" fmla="*/ 4545 h 10000"/>
                <a:gd name="connsiteX139" fmla="*/ 4302 w 10000"/>
                <a:gd name="connsiteY139" fmla="*/ 4460 h 10000"/>
                <a:gd name="connsiteX140" fmla="*/ 4322 w 10000"/>
                <a:gd name="connsiteY140" fmla="*/ 4372 h 10000"/>
                <a:gd name="connsiteX141" fmla="*/ 4360 w 10000"/>
                <a:gd name="connsiteY141" fmla="*/ 4284 h 10000"/>
                <a:gd name="connsiteX142" fmla="*/ 4419 w 10000"/>
                <a:gd name="connsiteY142" fmla="*/ 4230 h 10000"/>
                <a:gd name="connsiteX143" fmla="*/ 4399 w 10000"/>
                <a:gd name="connsiteY143" fmla="*/ 4184 h 10000"/>
                <a:gd name="connsiteX144" fmla="*/ 4360 w 10000"/>
                <a:gd name="connsiteY144" fmla="*/ 4130 h 10000"/>
                <a:gd name="connsiteX145" fmla="*/ 4399 w 10000"/>
                <a:gd name="connsiteY145" fmla="*/ 4084 h 10000"/>
                <a:gd name="connsiteX146" fmla="*/ 4477 w 10000"/>
                <a:gd name="connsiteY146" fmla="*/ 4000 h 10000"/>
                <a:gd name="connsiteX147" fmla="*/ 4477 w 10000"/>
                <a:gd name="connsiteY147" fmla="*/ 3919 h 10000"/>
                <a:gd name="connsiteX148" fmla="*/ 4457 w 10000"/>
                <a:gd name="connsiteY148" fmla="*/ 3835 h 10000"/>
                <a:gd name="connsiteX149" fmla="*/ 4438 w 10000"/>
                <a:gd name="connsiteY149" fmla="*/ 3749 h 10000"/>
                <a:gd name="connsiteX150" fmla="*/ 4341 w 10000"/>
                <a:gd name="connsiteY150" fmla="*/ 3745 h 10000"/>
                <a:gd name="connsiteX151" fmla="*/ 4360 w 10000"/>
                <a:gd name="connsiteY151" fmla="*/ 3680 h 10000"/>
                <a:gd name="connsiteX152" fmla="*/ 4438 w 10000"/>
                <a:gd name="connsiteY152" fmla="*/ 3615 h 10000"/>
                <a:gd name="connsiteX153" fmla="*/ 4457 w 10000"/>
                <a:gd name="connsiteY153" fmla="*/ 3550 h 10000"/>
                <a:gd name="connsiteX154" fmla="*/ 4438 w 10000"/>
                <a:gd name="connsiteY154" fmla="*/ 3481 h 10000"/>
                <a:gd name="connsiteX155" fmla="*/ 4399 w 10000"/>
                <a:gd name="connsiteY155" fmla="*/ 3481 h 10000"/>
                <a:gd name="connsiteX156" fmla="*/ 4419 w 10000"/>
                <a:gd name="connsiteY156" fmla="*/ 3415 h 10000"/>
                <a:gd name="connsiteX157" fmla="*/ 4399 w 10000"/>
                <a:gd name="connsiteY157" fmla="*/ 3339 h 10000"/>
                <a:gd name="connsiteX158" fmla="*/ 4399 w 10000"/>
                <a:gd name="connsiteY158" fmla="*/ 3273 h 10000"/>
                <a:gd name="connsiteX159" fmla="*/ 4457 w 10000"/>
                <a:gd name="connsiteY159" fmla="*/ 3204 h 10000"/>
                <a:gd name="connsiteX160" fmla="*/ 4457 w 10000"/>
                <a:gd name="connsiteY160" fmla="*/ 3066 h 10000"/>
                <a:gd name="connsiteX161" fmla="*/ 4457 w 10000"/>
                <a:gd name="connsiteY161" fmla="*/ 2932 h 10000"/>
                <a:gd name="connsiteX162" fmla="*/ 4516 w 10000"/>
                <a:gd name="connsiteY162" fmla="*/ 2797 h 10000"/>
                <a:gd name="connsiteX163" fmla="*/ 4651 w 10000"/>
                <a:gd name="connsiteY163" fmla="*/ 2674 h 10000"/>
                <a:gd name="connsiteX164" fmla="*/ 4593 w 10000"/>
                <a:gd name="connsiteY164" fmla="*/ 2655 h 10000"/>
                <a:gd name="connsiteX165" fmla="*/ 4593 w 10000"/>
                <a:gd name="connsiteY165" fmla="*/ 2539 h 10000"/>
                <a:gd name="connsiteX166" fmla="*/ 4574 w 10000"/>
                <a:gd name="connsiteY166" fmla="*/ 2424 h 10000"/>
                <a:gd name="connsiteX167" fmla="*/ 4554 w 10000"/>
                <a:gd name="connsiteY167" fmla="*/ 2309 h 10000"/>
                <a:gd name="connsiteX168" fmla="*/ 4593 w 10000"/>
                <a:gd name="connsiteY168" fmla="*/ 2206 h 10000"/>
                <a:gd name="connsiteX169" fmla="*/ 4632 w 10000"/>
                <a:gd name="connsiteY169" fmla="*/ 2020 h 10000"/>
                <a:gd name="connsiteX170" fmla="*/ 4729 w 10000"/>
                <a:gd name="connsiteY170" fmla="*/ 1840 h 10000"/>
                <a:gd name="connsiteX171" fmla="*/ 4787 w 10000"/>
                <a:gd name="connsiteY171" fmla="*/ 1656 h 10000"/>
                <a:gd name="connsiteX172" fmla="*/ 4748 w 10000"/>
                <a:gd name="connsiteY172" fmla="*/ 1468 h 10000"/>
                <a:gd name="connsiteX173" fmla="*/ 4767 w 10000"/>
                <a:gd name="connsiteY173" fmla="*/ 1380 h 10000"/>
                <a:gd name="connsiteX174" fmla="*/ 4767 w 10000"/>
                <a:gd name="connsiteY174" fmla="*/ 1284 h 10000"/>
                <a:gd name="connsiteX175" fmla="*/ 4767 w 10000"/>
                <a:gd name="connsiteY175" fmla="*/ 1194 h 10000"/>
                <a:gd name="connsiteX176" fmla="*/ 4748 w 10000"/>
                <a:gd name="connsiteY176" fmla="*/ 1102 h 10000"/>
                <a:gd name="connsiteX177" fmla="*/ 4651 w 10000"/>
                <a:gd name="connsiteY177" fmla="*/ 1129 h 10000"/>
                <a:gd name="connsiteX178" fmla="*/ 4651 w 10000"/>
                <a:gd name="connsiteY178" fmla="*/ 1068 h 10000"/>
                <a:gd name="connsiteX179" fmla="*/ 4632 w 10000"/>
                <a:gd name="connsiteY179" fmla="*/ 1003 h 10000"/>
                <a:gd name="connsiteX180" fmla="*/ 4632 w 10000"/>
                <a:gd name="connsiteY180" fmla="*/ 941 h 10000"/>
                <a:gd name="connsiteX181" fmla="*/ 4651 w 10000"/>
                <a:gd name="connsiteY181" fmla="*/ 880 h 10000"/>
                <a:gd name="connsiteX182" fmla="*/ 4593 w 10000"/>
                <a:gd name="connsiteY182" fmla="*/ 799 h 10000"/>
                <a:gd name="connsiteX183" fmla="*/ 4593 w 10000"/>
                <a:gd name="connsiteY183" fmla="*/ 715 h 10000"/>
                <a:gd name="connsiteX184" fmla="*/ 4574 w 10000"/>
                <a:gd name="connsiteY184" fmla="*/ 630 h 10000"/>
                <a:gd name="connsiteX185" fmla="*/ 4574 w 10000"/>
                <a:gd name="connsiteY185" fmla="*/ 554 h 10000"/>
                <a:gd name="connsiteX186" fmla="*/ 4516 w 10000"/>
                <a:gd name="connsiteY186" fmla="*/ 361 h 10000"/>
                <a:gd name="connsiteX187" fmla="*/ 4457 w 10000"/>
                <a:gd name="connsiteY187" fmla="*/ 342 h 10000"/>
                <a:gd name="connsiteX188" fmla="*/ 4341 w 10000"/>
                <a:gd name="connsiteY188" fmla="*/ 330 h 10000"/>
                <a:gd name="connsiteX189" fmla="*/ 4264 w 10000"/>
                <a:gd name="connsiteY189" fmla="*/ 318 h 10000"/>
                <a:gd name="connsiteX190" fmla="*/ 4147 w 10000"/>
                <a:gd name="connsiteY190" fmla="*/ 315 h 10000"/>
                <a:gd name="connsiteX191" fmla="*/ 4070 w 10000"/>
                <a:gd name="connsiteY191" fmla="*/ 318 h 10000"/>
                <a:gd name="connsiteX192" fmla="*/ 4012 w 10000"/>
                <a:gd name="connsiteY192" fmla="*/ 326 h 10000"/>
                <a:gd name="connsiteX193" fmla="*/ 3934 w 10000"/>
                <a:gd name="connsiteY193" fmla="*/ 326 h 10000"/>
                <a:gd name="connsiteX194" fmla="*/ 3876 w 10000"/>
                <a:gd name="connsiteY194" fmla="*/ 318 h 10000"/>
                <a:gd name="connsiteX195" fmla="*/ 3895 w 10000"/>
                <a:gd name="connsiteY195" fmla="*/ 303 h 10000"/>
                <a:gd name="connsiteX196" fmla="*/ 3934 w 10000"/>
                <a:gd name="connsiteY196" fmla="*/ 295 h 10000"/>
                <a:gd name="connsiteX197" fmla="*/ 3992 w 10000"/>
                <a:gd name="connsiteY197" fmla="*/ 284 h 10000"/>
                <a:gd name="connsiteX198" fmla="*/ 3973 w 10000"/>
                <a:gd name="connsiteY198" fmla="*/ 269 h 10000"/>
                <a:gd name="connsiteX199" fmla="*/ 4147 w 10000"/>
                <a:gd name="connsiteY199" fmla="*/ 253 h 10000"/>
                <a:gd name="connsiteX200" fmla="*/ 4322 w 10000"/>
                <a:gd name="connsiteY200" fmla="*/ 226 h 10000"/>
                <a:gd name="connsiteX201" fmla="*/ 4477 w 10000"/>
                <a:gd name="connsiteY201" fmla="*/ 200 h 10000"/>
                <a:gd name="connsiteX202" fmla="*/ 4612 w 10000"/>
                <a:gd name="connsiteY202" fmla="*/ 161 h 10000"/>
                <a:gd name="connsiteX203" fmla="*/ 4651 w 10000"/>
                <a:gd name="connsiteY203" fmla="*/ 119 h 10000"/>
                <a:gd name="connsiteX204" fmla="*/ 4709 w 10000"/>
                <a:gd name="connsiteY204" fmla="*/ 84 h 10000"/>
                <a:gd name="connsiteX205" fmla="*/ 4709 w 10000"/>
                <a:gd name="connsiteY205" fmla="*/ 42 h 10000"/>
                <a:gd name="connsiteX206" fmla="*/ 4729 w 10000"/>
                <a:gd name="connsiteY206" fmla="*/ 0 h 10000"/>
                <a:gd name="connsiteX207" fmla="*/ 4787 w 10000"/>
                <a:gd name="connsiteY207" fmla="*/ 73 h 10000"/>
                <a:gd name="connsiteX208" fmla="*/ 4864 w 10000"/>
                <a:gd name="connsiteY208" fmla="*/ 153 h 10000"/>
                <a:gd name="connsiteX209" fmla="*/ 4884 w 10000"/>
                <a:gd name="connsiteY209" fmla="*/ 230 h 10000"/>
                <a:gd name="connsiteX210" fmla="*/ 4845 w 10000"/>
                <a:gd name="connsiteY210"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8624 w 10000"/>
                <a:gd name="connsiteY78" fmla="*/ 9847 h 10000"/>
                <a:gd name="connsiteX79" fmla="*/ 8411 w 10000"/>
                <a:gd name="connsiteY79" fmla="*/ 9843 h 10000"/>
                <a:gd name="connsiteX80" fmla="*/ 8178 w 10000"/>
                <a:gd name="connsiteY80" fmla="*/ 9847 h 10000"/>
                <a:gd name="connsiteX81" fmla="*/ 7422 w 10000"/>
                <a:gd name="connsiteY81" fmla="*/ 9928 h 10000"/>
                <a:gd name="connsiteX82" fmla="*/ 7093 w 10000"/>
                <a:gd name="connsiteY82" fmla="*/ 9997 h 10000"/>
                <a:gd name="connsiteX83" fmla="*/ 6822 w 10000"/>
                <a:gd name="connsiteY83" fmla="*/ 10000 h 10000"/>
                <a:gd name="connsiteX84" fmla="*/ 4767 w 10000"/>
                <a:gd name="connsiteY84" fmla="*/ 9985 h 10000"/>
                <a:gd name="connsiteX85" fmla="*/ 4554 w 10000"/>
                <a:gd name="connsiteY85" fmla="*/ 9997 h 10000"/>
                <a:gd name="connsiteX86" fmla="*/ 2849 w 10000"/>
                <a:gd name="connsiteY86" fmla="*/ 9931 h 10000"/>
                <a:gd name="connsiteX87" fmla="*/ 2442 w 10000"/>
                <a:gd name="connsiteY87" fmla="*/ 9889 h 10000"/>
                <a:gd name="connsiteX88" fmla="*/ 2074 w 10000"/>
                <a:gd name="connsiteY88" fmla="*/ 9847 h 10000"/>
                <a:gd name="connsiteX89" fmla="*/ 1647 w 10000"/>
                <a:gd name="connsiteY89" fmla="*/ 9812 h 10000"/>
                <a:gd name="connsiteX90" fmla="*/ 814 w 10000"/>
                <a:gd name="connsiteY90" fmla="*/ 9747 h 10000"/>
                <a:gd name="connsiteX91" fmla="*/ 426 w 10000"/>
                <a:gd name="connsiteY91" fmla="*/ 9717 h 10000"/>
                <a:gd name="connsiteX92" fmla="*/ 0 w 10000"/>
                <a:gd name="connsiteY92" fmla="*/ 9690 h 10000"/>
                <a:gd name="connsiteX93" fmla="*/ 252 w 10000"/>
                <a:gd name="connsiteY93" fmla="*/ 9674 h 10000"/>
                <a:gd name="connsiteX94" fmla="*/ 523 w 10000"/>
                <a:gd name="connsiteY94" fmla="*/ 9655 h 10000"/>
                <a:gd name="connsiteX95" fmla="*/ 775 w 10000"/>
                <a:gd name="connsiteY95" fmla="*/ 9628 h 10000"/>
                <a:gd name="connsiteX96" fmla="*/ 1047 w 10000"/>
                <a:gd name="connsiteY96" fmla="*/ 9605 h 10000"/>
                <a:gd name="connsiteX97" fmla="*/ 1279 w 10000"/>
                <a:gd name="connsiteY97" fmla="*/ 9586 h 10000"/>
                <a:gd name="connsiteX98" fmla="*/ 1550 w 10000"/>
                <a:gd name="connsiteY98" fmla="*/ 9570 h 10000"/>
                <a:gd name="connsiteX99" fmla="*/ 1841 w 10000"/>
                <a:gd name="connsiteY99" fmla="*/ 9558 h 10000"/>
                <a:gd name="connsiteX100" fmla="*/ 2132 w 10000"/>
                <a:gd name="connsiteY100" fmla="*/ 9558 h 10000"/>
                <a:gd name="connsiteX101" fmla="*/ 2345 w 10000"/>
                <a:gd name="connsiteY101" fmla="*/ 9558 h 10000"/>
                <a:gd name="connsiteX102" fmla="*/ 2558 w 10000"/>
                <a:gd name="connsiteY102" fmla="*/ 9558 h 10000"/>
                <a:gd name="connsiteX103" fmla="*/ 2752 w 10000"/>
                <a:gd name="connsiteY103" fmla="*/ 9554 h 10000"/>
                <a:gd name="connsiteX104" fmla="*/ 2965 w 10000"/>
                <a:gd name="connsiteY104" fmla="*/ 9547 h 10000"/>
                <a:gd name="connsiteX105" fmla="*/ 3159 w 10000"/>
                <a:gd name="connsiteY105" fmla="*/ 9543 h 10000"/>
                <a:gd name="connsiteX106" fmla="*/ 3333 w 10000"/>
                <a:gd name="connsiteY106" fmla="*/ 9531 h 10000"/>
                <a:gd name="connsiteX107" fmla="*/ 3527 w 10000"/>
                <a:gd name="connsiteY107" fmla="*/ 9516 h 10000"/>
                <a:gd name="connsiteX108" fmla="*/ 3702 w 10000"/>
                <a:gd name="connsiteY108" fmla="*/ 9497 h 10000"/>
                <a:gd name="connsiteX109" fmla="*/ 3721 w 10000"/>
                <a:gd name="connsiteY109" fmla="*/ 9328 h 10000"/>
                <a:gd name="connsiteX110" fmla="*/ 3779 w 10000"/>
                <a:gd name="connsiteY110" fmla="*/ 9159 h 10000"/>
                <a:gd name="connsiteX111" fmla="*/ 3857 w 10000"/>
                <a:gd name="connsiteY111" fmla="*/ 8990 h 10000"/>
                <a:gd name="connsiteX112" fmla="*/ 3915 w 10000"/>
                <a:gd name="connsiteY112" fmla="*/ 8821 h 10000"/>
                <a:gd name="connsiteX113" fmla="*/ 3895 w 10000"/>
                <a:gd name="connsiteY113" fmla="*/ 8575 h 10000"/>
                <a:gd name="connsiteX114" fmla="*/ 3895 w 10000"/>
                <a:gd name="connsiteY114" fmla="*/ 8329 h 10000"/>
                <a:gd name="connsiteX115" fmla="*/ 3895 w 10000"/>
                <a:gd name="connsiteY115" fmla="*/ 8080 h 10000"/>
                <a:gd name="connsiteX116" fmla="*/ 3915 w 10000"/>
                <a:gd name="connsiteY116" fmla="*/ 7833 h 10000"/>
                <a:gd name="connsiteX117" fmla="*/ 3915 w 10000"/>
                <a:gd name="connsiteY117" fmla="*/ 7638 h 10000"/>
                <a:gd name="connsiteX118" fmla="*/ 3876 w 10000"/>
                <a:gd name="connsiteY118" fmla="*/ 7438 h 10000"/>
                <a:gd name="connsiteX119" fmla="*/ 3857 w 10000"/>
                <a:gd name="connsiteY119" fmla="*/ 7250 h 10000"/>
                <a:gd name="connsiteX120" fmla="*/ 3915 w 10000"/>
                <a:gd name="connsiteY120" fmla="*/ 7061 h 10000"/>
                <a:gd name="connsiteX121" fmla="*/ 4128 w 10000"/>
                <a:gd name="connsiteY121" fmla="*/ 6861 h 10000"/>
                <a:gd name="connsiteX122" fmla="*/ 4167 w 10000"/>
                <a:gd name="connsiteY122" fmla="*/ 6650 h 10000"/>
                <a:gd name="connsiteX123" fmla="*/ 4147 w 10000"/>
                <a:gd name="connsiteY123" fmla="*/ 6435 h 10000"/>
                <a:gd name="connsiteX124" fmla="*/ 4147 w 10000"/>
                <a:gd name="connsiteY124" fmla="*/ 6220 h 10000"/>
                <a:gd name="connsiteX125" fmla="*/ 4167 w 10000"/>
                <a:gd name="connsiteY125" fmla="*/ 6143 h 10000"/>
                <a:gd name="connsiteX126" fmla="*/ 4186 w 10000"/>
                <a:gd name="connsiteY126" fmla="*/ 6070 h 10000"/>
                <a:gd name="connsiteX127" fmla="*/ 4186 w 10000"/>
                <a:gd name="connsiteY127" fmla="*/ 5997 h 10000"/>
                <a:gd name="connsiteX128" fmla="*/ 4128 w 10000"/>
                <a:gd name="connsiteY128" fmla="*/ 5928 h 10000"/>
                <a:gd name="connsiteX129" fmla="*/ 4109 w 10000"/>
                <a:gd name="connsiteY129" fmla="*/ 5755 h 10000"/>
                <a:gd name="connsiteX130" fmla="*/ 4147 w 10000"/>
                <a:gd name="connsiteY130" fmla="*/ 5744 h 10000"/>
                <a:gd name="connsiteX131" fmla="*/ 4147 w 10000"/>
                <a:gd name="connsiteY131" fmla="*/ 5567 h 10000"/>
                <a:gd name="connsiteX132" fmla="*/ 4186 w 10000"/>
                <a:gd name="connsiteY132" fmla="*/ 5386 h 10000"/>
                <a:gd name="connsiteX133" fmla="*/ 4205 w 10000"/>
                <a:gd name="connsiteY133" fmla="*/ 5209 h 10000"/>
                <a:gd name="connsiteX134" fmla="*/ 4167 w 10000"/>
                <a:gd name="connsiteY134" fmla="*/ 5018 h 10000"/>
                <a:gd name="connsiteX135" fmla="*/ 4264 w 10000"/>
                <a:gd name="connsiteY135" fmla="*/ 4991 h 10000"/>
                <a:gd name="connsiteX136" fmla="*/ 4205 w 10000"/>
                <a:gd name="connsiteY136" fmla="*/ 4630 h 10000"/>
                <a:gd name="connsiteX137" fmla="*/ 4283 w 10000"/>
                <a:gd name="connsiteY137" fmla="*/ 4545 h 10000"/>
                <a:gd name="connsiteX138" fmla="*/ 4302 w 10000"/>
                <a:gd name="connsiteY138" fmla="*/ 4460 h 10000"/>
                <a:gd name="connsiteX139" fmla="*/ 4322 w 10000"/>
                <a:gd name="connsiteY139" fmla="*/ 4372 h 10000"/>
                <a:gd name="connsiteX140" fmla="*/ 4360 w 10000"/>
                <a:gd name="connsiteY140" fmla="*/ 4284 h 10000"/>
                <a:gd name="connsiteX141" fmla="*/ 4419 w 10000"/>
                <a:gd name="connsiteY141" fmla="*/ 4230 h 10000"/>
                <a:gd name="connsiteX142" fmla="*/ 4399 w 10000"/>
                <a:gd name="connsiteY142" fmla="*/ 4184 h 10000"/>
                <a:gd name="connsiteX143" fmla="*/ 4360 w 10000"/>
                <a:gd name="connsiteY143" fmla="*/ 4130 h 10000"/>
                <a:gd name="connsiteX144" fmla="*/ 4399 w 10000"/>
                <a:gd name="connsiteY144" fmla="*/ 4084 h 10000"/>
                <a:gd name="connsiteX145" fmla="*/ 4477 w 10000"/>
                <a:gd name="connsiteY145" fmla="*/ 4000 h 10000"/>
                <a:gd name="connsiteX146" fmla="*/ 4477 w 10000"/>
                <a:gd name="connsiteY146" fmla="*/ 3919 h 10000"/>
                <a:gd name="connsiteX147" fmla="*/ 4457 w 10000"/>
                <a:gd name="connsiteY147" fmla="*/ 3835 h 10000"/>
                <a:gd name="connsiteX148" fmla="*/ 4438 w 10000"/>
                <a:gd name="connsiteY148" fmla="*/ 3749 h 10000"/>
                <a:gd name="connsiteX149" fmla="*/ 4341 w 10000"/>
                <a:gd name="connsiteY149" fmla="*/ 3745 h 10000"/>
                <a:gd name="connsiteX150" fmla="*/ 4360 w 10000"/>
                <a:gd name="connsiteY150" fmla="*/ 3680 h 10000"/>
                <a:gd name="connsiteX151" fmla="*/ 4438 w 10000"/>
                <a:gd name="connsiteY151" fmla="*/ 3615 h 10000"/>
                <a:gd name="connsiteX152" fmla="*/ 4457 w 10000"/>
                <a:gd name="connsiteY152" fmla="*/ 3550 h 10000"/>
                <a:gd name="connsiteX153" fmla="*/ 4438 w 10000"/>
                <a:gd name="connsiteY153" fmla="*/ 3481 h 10000"/>
                <a:gd name="connsiteX154" fmla="*/ 4399 w 10000"/>
                <a:gd name="connsiteY154" fmla="*/ 3481 h 10000"/>
                <a:gd name="connsiteX155" fmla="*/ 4419 w 10000"/>
                <a:gd name="connsiteY155" fmla="*/ 3415 h 10000"/>
                <a:gd name="connsiteX156" fmla="*/ 4399 w 10000"/>
                <a:gd name="connsiteY156" fmla="*/ 3339 h 10000"/>
                <a:gd name="connsiteX157" fmla="*/ 4399 w 10000"/>
                <a:gd name="connsiteY157" fmla="*/ 3273 h 10000"/>
                <a:gd name="connsiteX158" fmla="*/ 4457 w 10000"/>
                <a:gd name="connsiteY158" fmla="*/ 3204 h 10000"/>
                <a:gd name="connsiteX159" fmla="*/ 4457 w 10000"/>
                <a:gd name="connsiteY159" fmla="*/ 3066 h 10000"/>
                <a:gd name="connsiteX160" fmla="*/ 4457 w 10000"/>
                <a:gd name="connsiteY160" fmla="*/ 2932 h 10000"/>
                <a:gd name="connsiteX161" fmla="*/ 4516 w 10000"/>
                <a:gd name="connsiteY161" fmla="*/ 2797 h 10000"/>
                <a:gd name="connsiteX162" fmla="*/ 4651 w 10000"/>
                <a:gd name="connsiteY162" fmla="*/ 2674 h 10000"/>
                <a:gd name="connsiteX163" fmla="*/ 4593 w 10000"/>
                <a:gd name="connsiteY163" fmla="*/ 2655 h 10000"/>
                <a:gd name="connsiteX164" fmla="*/ 4593 w 10000"/>
                <a:gd name="connsiteY164" fmla="*/ 2539 h 10000"/>
                <a:gd name="connsiteX165" fmla="*/ 4574 w 10000"/>
                <a:gd name="connsiteY165" fmla="*/ 2424 h 10000"/>
                <a:gd name="connsiteX166" fmla="*/ 4554 w 10000"/>
                <a:gd name="connsiteY166" fmla="*/ 2309 h 10000"/>
                <a:gd name="connsiteX167" fmla="*/ 4593 w 10000"/>
                <a:gd name="connsiteY167" fmla="*/ 2206 h 10000"/>
                <a:gd name="connsiteX168" fmla="*/ 4632 w 10000"/>
                <a:gd name="connsiteY168" fmla="*/ 2020 h 10000"/>
                <a:gd name="connsiteX169" fmla="*/ 4729 w 10000"/>
                <a:gd name="connsiteY169" fmla="*/ 1840 h 10000"/>
                <a:gd name="connsiteX170" fmla="*/ 4787 w 10000"/>
                <a:gd name="connsiteY170" fmla="*/ 1656 h 10000"/>
                <a:gd name="connsiteX171" fmla="*/ 4748 w 10000"/>
                <a:gd name="connsiteY171" fmla="*/ 1468 h 10000"/>
                <a:gd name="connsiteX172" fmla="*/ 4767 w 10000"/>
                <a:gd name="connsiteY172" fmla="*/ 1380 h 10000"/>
                <a:gd name="connsiteX173" fmla="*/ 4767 w 10000"/>
                <a:gd name="connsiteY173" fmla="*/ 1284 h 10000"/>
                <a:gd name="connsiteX174" fmla="*/ 4767 w 10000"/>
                <a:gd name="connsiteY174" fmla="*/ 1194 h 10000"/>
                <a:gd name="connsiteX175" fmla="*/ 4748 w 10000"/>
                <a:gd name="connsiteY175" fmla="*/ 1102 h 10000"/>
                <a:gd name="connsiteX176" fmla="*/ 4651 w 10000"/>
                <a:gd name="connsiteY176" fmla="*/ 1129 h 10000"/>
                <a:gd name="connsiteX177" fmla="*/ 4651 w 10000"/>
                <a:gd name="connsiteY177" fmla="*/ 1068 h 10000"/>
                <a:gd name="connsiteX178" fmla="*/ 4632 w 10000"/>
                <a:gd name="connsiteY178" fmla="*/ 1003 h 10000"/>
                <a:gd name="connsiteX179" fmla="*/ 4632 w 10000"/>
                <a:gd name="connsiteY179" fmla="*/ 941 h 10000"/>
                <a:gd name="connsiteX180" fmla="*/ 4651 w 10000"/>
                <a:gd name="connsiteY180" fmla="*/ 880 h 10000"/>
                <a:gd name="connsiteX181" fmla="*/ 4593 w 10000"/>
                <a:gd name="connsiteY181" fmla="*/ 799 h 10000"/>
                <a:gd name="connsiteX182" fmla="*/ 4593 w 10000"/>
                <a:gd name="connsiteY182" fmla="*/ 715 h 10000"/>
                <a:gd name="connsiteX183" fmla="*/ 4574 w 10000"/>
                <a:gd name="connsiteY183" fmla="*/ 630 h 10000"/>
                <a:gd name="connsiteX184" fmla="*/ 4574 w 10000"/>
                <a:gd name="connsiteY184" fmla="*/ 554 h 10000"/>
                <a:gd name="connsiteX185" fmla="*/ 4516 w 10000"/>
                <a:gd name="connsiteY185" fmla="*/ 361 h 10000"/>
                <a:gd name="connsiteX186" fmla="*/ 4457 w 10000"/>
                <a:gd name="connsiteY186" fmla="*/ 342 h 10000"/>
                <a:gd name="connsiteX187" fmla="*/ 4341 w 10000"/>
                <a:gd name="connsiteY187" fmla="*/ 330 h 10000"/>
                <a:gd name="connsiteX188" fmla="*/ 4264 w 10000"/>
                <a:gd name="connsiteY188" fmla="*/ 318 h 10000"/>
                <a:gd name="connsiteX189" fmla="*/ 4147 w 10000"/>
                <a:gd name="connsiteY189" fmla="*/ 315 h 10000"/>
                <a:gd name="connsiteX190" fmla="*/ 4070 w 10000"/>
                <a:gd name="connsiteY190" fmla="*/ 318 h 10000"/>
                <a:gd name="connsiteX191" fmla="*/ 4012 w 10000"/>
                <a:gd name="connsiteY191" fmla="*/ 326 h 10000"/>
                <a:gd name="connsiteX192" fmla="*/ 3934 w 10000"/>
                <a:gd name="connsiteY192" fmla="*/ 326 h 10000"/>
                <a:gd name="connsiteX193" fmla="*/ 3876 w 10000"/>
                <a:gd name="connsiteY193" fmla="*/ 318 h 10000"/>
                <a:gd name="connsiteX194" fmla="*/ 3895 w 10000"/>
                <a:gd name="connsiteY194" fmla="*/ 303 h 10000"/>
                <a:gd name="connsiteX195" fmla="*/ 3934 w 10000"/>
                <a:gd name="connsiteY195" fmla="*/ 295 h 10000"/>
                <a:gd name="connsiteX196" fmla="*/ 3992 w 10000"/>
                <a:gd name="connsiteY196" fmla="*/ 284 h 10000"/>
                <a:gd name="connsiteX197" fmla="*/ 3973 w 10000"/>
                <a:gd name="connsiteY197" fmla="*/ 269 h 10000"/>
                <a:gd name="connsiteX198" fmla="*/ 4147 w 10000"/>
                <a:gd name="connsiteY198" fmla="*/ 253 h 10000"/>
                <a:gd name="connsiteX199" fmla="*/ 4322 w 10000"/>
                <a:gd name="connsiteY199" fmla="*/ 226 h 10000"/>
                <a:gd name="connsiteX200" fmla="*/ 4477 w 10000"/>
                <a:gd name="connsiteY200" fmla="*/ 200 h 10000"/>
                <a:gd name="connsiteX201" fmla="*/ 4612 w 10000"/>
                <a:gd name="connsiteY201" fmla="*/ 161 h 10000"/>
                <a:gd name="connsiteX202" fmla="*/ 4651 w 10000"/>
                <a:gd name="connsiteY202" fmla="*/ 119 h 10000"/>
                <a:gd name="connsiteX203" fmla="*/ 4709 w 10000"/>
                <a:gd name="connsiteY203" fmla="*/ 84 h 10000"/>
                <a:gd name="connsiteX204" fmla="*/ 4709 w 10000"/>
                <a:gd name="connsiteY204" fmla="*/ 42 h 10000"/>
                <a:gd name="connsiteX205" fmla="*/ 4729 w 10000"/>
                <a:gd name="connsiteY205" fmla="*/ 0 h 10000"/>
                <a:gd name="connsiteX206" fmla="*/ 4787 w 10000"/>
                <a:gd name="connsiteY206" fmla="*/ 73 h 10000"/>
                <a:gd name="connsiteX207" fmla="*/ 4864 w 10000"/>
                <a:gd name="connsiteY207" fmla="*/ 153 h 10000"/>
                <a:gd name="connsiteX208" fmla="*/ 4884 w 10000"/>
                <a:gd name="connsiteY208" fmla="*/ 230 h 10000"/>
                <a:gd name="connsiteX209" fmla="*/ 4845 w 10000"/>
                <a:gd name="connsiteY209"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8624 w 10000"/>
                <a:gd name="connsiteY78" fmla="*/ 9847 h 10000"/>
                <a:gd name="connsiteX79" fmla="*/ 8178 w 10000"/>
                <a:gd name="connsiteY79" fmla="*/ 9847 h 10000"/>
                <a:gd name="connsiteX80" fmla="*/ 7422 w 10000"/>
                <a:gd name="connsiteY80" fmla="*/ 9928 h 10000"/>
                <a:gd name="connsiteX81" fmla="*/ 7093 w 10000"/>
                <a:gd name="connsiteY81" fmla="*/ 9997 h 10000"/>
                <a:gd name="connsiteX82" fmla="*/ 6822 w 10000"/>
                <a:gd name="connsiteY82" fmla="*/ 10000 h 10000"/>
                <a:gd name="connsiteX83" fmla="*/ 4767 w 10000"/>
                <a:gd name="connsiteY83" fmla="*/ 9985 h 10000"/>
                <a:gd name="connsiteX84" fmla="*/ 4554 w 10000"/>
                <a:gd name="connsiteY84" fmla="*/ 9997 h 10000"/>
                <a:gd name="connsiteX85" fmla="*/ 2849 w 10000"/>
                <a:gd name="connsiteY85" fmla="*/ 9931 h 10000"/>
                <a:gd name="connsiteX86" fmla="*/ 2442 w 10000"/>
                <a:gd name="connsiteY86" fmla="*/ 9889 h 10000"/>
                <a:gd name="connsiteX87" fmla="*/ 2074 w 10000"/>
                <a:gd name="connsiteY87" fmla="*/ 9847 h 10000"/>
                <a:gd name="connsiteX88" fmla="*/ 1647 w 10000"/>
                <a:gd name="connsiteY88" fmla="*/ 9812 h 10000"/>
                <a:gd name="connsiteX89" fmla="*/ 814 w 10000"/>
                <a:gd name="connsiteY89" fmla="*/ 9747 h 10000"/>
                <a:gd name="connsiteX90" fmla="*/ 426 w 10000"/>
                <a:gd name="connsiteY90" fmla="*/ 9717 h 10000"/>
                <a:gd name="connsiteX91" fmla="*/ 0 w 10000"/>
                <a:gd name="connsiteY91" fmla="*/ 9690 h 10000"/>
                <a:gd name="connsiteX92" fmla="*/ 252 w 10000"/>
                <a:gd name="connsiteY92" fmla="*/ 9674 h 10000"/>
                <a:gd name="connsiteX93" fmla="*/ 523 w 10000"/>
                <a:gd name="connsiteY93" fmla="*/ 9655 h 10000"/>
                <a:gd name="connsiteX94" fmla="*/ 775 w 10000"/>
                <a:gd name="connsiteY94" fmla="*/ 9628 h 10000"/>
                <a:gd name="connsiteX95" fmla="*/ 1047 w 10000"/>
                <a:gd name="connsiteY95" fmla="*/ 9605 h 10000"/>
                <a:gd name="connsiteX96" fmla="*/ 1279 w 10000"/>
                <a:gd name="connsiteY96" fmla="*/ 9586 h 10000"/>
                <a:gd name="connsiteX97" fmla="*/ 1550 w 10000"/>
                <a:gd name="connsiteY97" fmla="*/ 9570 h 10000"/>
                <a:gd name="connsiteX98" fmla="*/ 1841 w 10000"/>
                <a:gd name="connsiteY98" fmla="*/ 9558 h 10000"/>
                <a:gd name="connsiteX99" fmla="*/ 2132 w 10000"/>
                <a:gd name="connsiteY99" fmla="*/ 9558 h 10000"/>
                <a:gd name="connsiteX100" fmla="*/ 2345 w 10000"/>
                <a:gd name="connsiteY100" fmla="*/ 9558 h 10000"/>
                <a:gd name="connsiteX101" fmla="*/ 2558 w 10000"/>
                <a:gd name="connsiteY101" fmla="*/ 9558 h 10000"/>
                <a:gd name="connsiteX102" fmla="*/ 2752 w 10000"/>
                <a:gd name="connsiteY102" fmla="*/ 9554 h 10000"/>
                <a:gd name="connsiteX103" fmla="*/ 2965 w 10000"/>
                <a:gd name="connsiteY103" fmla="*/ 9547 h 10000"/>
                <a:gd name="connsiteX104" fmla="*/ 3159 w 10000"/>
                <a:gd name="connsiteY104" fmla="*/ 9543 h 10000"/>
                <a:gd name="connsiteX105" fmla="*/ 3333 w 10000"/>
                <a:gd name="connsiteY105" fmla="*/ 9531 h 10000"/>
                <a:gd name="connsiteX106" fmla="*/ 3527 w 10000"/>
                <a:gd name="connsiteY106" fmla="*/ 9516 h 10000"/>
                <a:gd name="connsiteX107" fmla="*/ 3702 w 10000"/>
                <a:gd name="connsiteY107" fmla="*/ 9497 h 10000"/>
                <a:gd name="connsiteX108" fmla="*/ 3721 w 10000"/>
                <a:gd name="connsiteY108" fmla="*/ 9328 h 10000"/>
                <a:gd name="connsiteX109" fmla="*/ 3779 w 10000"/>
                <a:gd name="connsiteY109" fmla="*/ 9159 h 10000"/>
                <a:gd name="connsiteX110" fmla="*/ 3857 w 10000"/>
                <a:gd name="connsiteY110" fmla="*/ 8990 h 10000"/>
                <a:gd name="connsiteX111" fmla="*/ 3915 w 10000"/>
                <a:gd name="connsiteY111" fmla="*/ 8821 h 10000"/>
                <a:gd name="connsiteX112" fmla="*/ 3895 w 10000"/>
                <a:gd name="connsiteY112" fmla="*/ 8575 h 10000"/>
                <a:gd name="connsiteX113" fmla="*/ 3895 w 10000"/>
                <a:gd name="connsiteY113" fmla="*/ 8329 h 10000"/>
                <a:gd name="connsiteX114" fmla="*/ 3895 w 10000"/>
                <a:gd name="connsiteY114" fmla="*/ 8080 h 10000"/>
                <a:gd name="connsiteX115" fmla="*/ 3915 w 10000"/>
                <a:gd name="connsiteY115" fmla="*/ 7833 h 10000"/>
                <a:gd name="connsiteX116" fmla="*/ 3915 w 10000"/>
                <a:gd name="connsiteY116" fmla="*/ 7638 h 10000"/>
                <a:gd name="connsiteX117" fmla="*/ 3876 w 10000"/>
                <a:gd name="connsiteY117" fmla="*/ 7438 h 10000"/>
                <a:gd name="connsiteX118" fmla="*/ 3857 w 10000"/>
                <a:gd name="connsiteY118" fmla="*/ 7250 h 10000"/>
                <a:gd name="connsiteX119" fmla="*/ 3915 w 10000"/>
                <a:gd name="connsiteY119" fmla="*/ 7061 h 10000"/>
                <a:gd name="connsiteX120" fmla="*/ 4128 w 10000"/>
                <a:gd name="connsiteY120" fmla="*/ 6861 h 10000"/>
                <a:gd name="connsiteX121" fmla="*/ 4167 w 10000"/>
                <a:gd name="connsiteY121" fmla="*/ 6650 h 10000"/>
                <a:gd name="connsiteX122" fmla="*/ 4147 w 10000"/>
                <a:gd name="connsiteY122" fmla="*/ 6435 h 10000"/>
                <a:gd name="connsiteX123" fmla="*/ 4147 w 10000"/>
                <a:gd name="connsiteY123" fmla="*/ 6220 h 10000"/>
                <a:gd name="connsiteX124" fmla="*/ 4167 w 10000"/>
                <a:gd name="connsiteY124" fmla="*/ 6143 h 10000"/>
                <a:gd name="connsiteX125" fmla="*/ 4186 w 10000"/>
                <a:gd name="connsiteY125" fmla="*/ 6070 h 10000"/>
                <a:gd name="connsiteX126" fmla="*/ 4186 w 10000"/>
                <a:gd name="connsiteY126" fmla="*/ 5997 h 10000"/>
                <a:gd name="connsiteX127" fmla="*/ 4128 w 10000"/>
                <a:gd name="connsiteY127" fmla="*/ 5928 h 10000"/>
                <a:gd name="connsiteX128" fmla="*/ 4109 w 10000"/>
                <a:gd name="connsiteY128" fmla="*/ 5755 h 10000"/>
                <a:gd name="connsiteX129" fmla="*/ 4147 w 10000"/>
                <a:gd name="connsiteY129" fmla="*/ 5744 h 10000"/>
                <a:gd name="connsiteX130" fmla="*/ 4147 w 10000"/>
                <a:gd name="connsiteY130" fmla="*/ 5567 h 10000"/>
                <a:gd name="connsiteX131" fmla="*/ 4186 w 10000"/>
                <a:gd name="connsiteY131" fmla="*/ 5386 h 10000"/>
                <a:gd name="connsiteX132" fmla="*/ 4205 w 10000"/>
                <a:gd name="connsiteY132" fmla="*/ 5209 h 10000"/>
                <a:gd name="connsiteX133" fmla="*/ 4167 w 10000"/>
                <a:gd name="connsiteY133" fmla="*/ 5018 h 10000"/>
                <a:gd name="connsiteX134" fmla="*/ 4264 w 10000"/>
                <a:gd name="connsiteY134" fmla="*/ 4991 h 10000"/>
                <a:gd name="connsiteX135" fmla="*/ 4205 w 10000"/>
                <a:gd name="connsiteY135" fmla="*/ 4630 h 10000"/>
                <a:gd name="connsiteX136" fmla="*/ 4283 w 10000"/>
                <a:gd name="connsiteY136" fmla="*/ 4545 h 10000"/>
                <a:gd name="connsiteX137" fmla="*/ 4302 w 10000"/>
                <a:gd name="connsiteY137" fmla="*/ 4460 h 10000"/>
                <a:gd name="connsiteX138" fmla="*/ 4322 w 10000"/>
                <a:gd name="connsiteY138" fmla="*/ 4372 h 10000"/>
                <a:gd name="connsiteX139" fmla="*/ 4360 w 10000"/>
                <a:gd name="connsiteY139" fmla="*/ 4284 h 10000"/>
                <a:gd name="connsiteX140" fmla="*/ 4419 w 10000"/>
                <a:gd name="connsiteY140" fmla="*/ 4230 h 10000"/>
                <a:gd name="connsiteX141" fmla="*/ 4399 w 10000"/>
                <a:gd name="connsiteY141" fmla="*/ 4184 h 10000"/>
                <a:gd name="connsiteX142" fmla="*/ 4360 w 10000"/>
                <a:gd name="connsiteY142" fmla="*/ 4130 h 10000"/>
                <a:gd name="connsiteX143" fmla="*/ 4399 w 10000"/>
                <a:gd name="connsiteY143" fmla="*/ 4084 h 10000"/>
                <a:gd name="connsiteX144" fmla="*/ 4477 w 10000"/>
                <a:gd name="connsiteY144" fmla="*/ 4000 h 10000"/>
                <a:gd name="connsiteX145" fmla="*/ 4477 w 10000"/>
                <a:gd name="connsiteY145" fmla="*/ 3919 h 10000"/>
                <a:gd name="connsiteX146" fmla="*/ 4457 w 10000"/>
                <a:gd name="connsiteY146" fmla="*/ 3835 h 10000"/>
                <a:gd name="connsiteX147" fmla="*/ 4438 w 10000"/>
                <a:gd name="connsiteY147" fmla="*/ 3749 h 10000"/>
                <a:gd name="connsiteX148" fmla="*/ 4341 w 10000"/>
                <a:gd name="connsiteY148" fmla="*/ 3745 h 10000"/>
                <a:gd name="connsiteX149" fmla="*/ 4360 w 10000"/>
                <a:gd name="connsiteY149" fmla="*/ 3680 h 10000"/>
                <a:gd name="connsiteX150" fmla="*/ 4438 w 10000"/>
                <a:gd name="connsiteY150" fmla="*/ 3615 h 10000"/>
                <a:gd name="connsiteX151" fmla="*/ 4457 w 10000"/>
                <a:gd name="connsiteY151" fmla="*/ 3550 h 10000"/>
                <a:gd name="connsiteX152" fmla="*/ 4438 w 10000"/>
                <a:gd name="connsiteY152" fmla="*/ 3481 h 10000"/>
                <a:gd name="connsiteX153" fmla="*/ 4399 w 10000"/>
                <a:gd name="connsiteY153" fmla="*/ 3481 h 10000"/>
                <a:gd name="connsiteX154" fmla="*/ 4419 w 10000"/>
                <a:gd name="connsiteY154" fmla="*/ 3415 h 10000"/>
                <a:gd name="connsiteX155" fmla="*/ 4399 w 10000"/>
                <a:gd name="connsiteY155" fmla="*/ 3339 h 10000"/>
                <a:gd name="connsiteX156" fmla="*/ 4399 w 10000"/>
                <a:gd name="connsiteY156" fmla="*/ 3273 h 10000"/>
                <a:gd name="connsiteX157" fmla="*/ 4457 w 10000"/>
                <a:gd name="connsiteY157" fmla="*/ 3204 h 10000"/>
                <a:gd name="connsiteX158" fmla="*/ 4457 w 10000"/>
                <a:gd name="connsiteY158" fmla="*/ 3066 h 10000"/>
                <a:gd name="connsiteX159" fmla="*/ 4457 w 10000"/>
                <a:gd name="connsiteY159" fmla="*/ 2932 h 10000"/>
                <a:gd name="connsiteX160" fmla="*/ 4516 w 10000"/>
                <a:gd name="connsiteY160" fmla="*/ 2797 h 10000"/>
                <a:gd name="connsiteX161" fmla="*/ 4651 w 10000"/>
                <a:gd name="connsiteY161" fmla="*/ 2674 h 10000"/>
                <a:gd name="connsiteX162" fmla="*/ 4593 w 10000"/>
                <a:gd name="connsiteY162" fmla="*/ 2655 h 10000"/>
                <a:gd name="connsiteX163" fmla="*/ 4593 w 10000"/>
                <a:gd name="connsiteY163" fmla="*/ 2539 h 10000"/>
                <a:gd name="connsiteX164" fmla="*/ 4574 w 10000"/>
                <a:gd name="connsiteY164" fmla="*/ 2424 h 10000"/>
                <a:gd name="connsiteX165" fmla="*/ 4554 w 10000"/>
                <a:gd name="connsiteY165" fmla="*/ 2309 h 10000"/>
                <a:gd name="connsiteX166" fmla="*/ 4593 w 10000"/>
                <a:gd name="connsiteY166" fmla="*/ 2206 h 10000"/>
                <a:gd name="connsiteX167" fmla="*/ 4632 w 10000"/>
                <a:gd name="connsiteY167" fmla="*/ 2020 h 10000"/>
                <a:gd name="connsiteX168" fmla="*/ 4729 w 10000"/>
                <a:gd name="connsiteY168" fmla="*/ 1840 h 10000"/>
                <a:gd name="connsiteX169" fmla="*/ 4787 w 10000"/>
                <a:gd name="connsiteY169" fmla="*/ 1656 h 10000"/>
                <a:gd name="connsiteX170" fmla="*/ 4748 w 10000"/>
                <a:gd name="connsiteY170" fmla="*/ 1468 h 10000"/>
                <a:gd name="connsiteX171" fmla="*/ 4767 w 10000"/>
                <a:gd name="connsiteY171" fmla="*/ 1380 h 10000"/>
                <a:gd name="connsiteX172" fmla="*/ 4767 w 10000"/>
                <a:gd name="connsiteY172" fmla="*/ 1284 h 10000"/>
                <a:gd name="connsiteX173" fmla="*/ 4767 w 10000"/>
                <a:gd name="connsiteY173" fmla="*/ 1194 h 10000"/>
                <a:gd name="connsiteX174" fmla="*/ 4748 w 10000"/>
                <a:gd name="connsiteY174" fmla="*/ 1102 h 10000"/>
                <a:gd name="connsiteX175" fmla="*/ 4651 w 10000"/>
                <a:gd name="connsiteY175" fmla="*/ 1129 h 10000"/>
                <a:gd name="connsiteX176" fmla="*/ 4651 w 10000"/>
                <a:gd name="connsiteY176" fmla="*/ 1068 h 10000"/>
                <a:gd name="connsiteX177" fmla="*/ 4632 w 10000"/>
                <a:gd name="connsiteY177" fmla="*/ 1003 h 10000"/>
                <a:gd name="connsiteX178" fmla="*/ 4632 w 10000"/>
                <a:gd name="connsiteY178" fmla="*/ 941 h 10000"/>
                <a:gd name="connsiteX179" fmla="*/ 4651 w 10000"/>
                <a:gd name="connsiteY179" fmla="*/ 880 h 10000"/>
                <a:gd name="connsiteX180" fmla="*/ 4593 w 10000"/>
                <a:gd name="connsiteY180" fmla="*/ 799 h 10000"/>
                <a:gd name="connsiteX181" fmla="*/ 4593 w 10000"/>
                <a:gd name="connsiteY181" fmla="*/ 715 h 10000"/>
                <a:gd name="connsiteX182" fmla="*/ 4574 w 10000"/>
                <a:gd name="connsiteY182" fmla="*/ 630 h 10000"/>
                <a:gd name="connsiteX183" fmla="*/ 4574 w 10000"/>
                <a:gd name="connsiteY183" fmla="*/ 554 h 10000"/>
                <a:gd name="connsiteX184" fmla="*/ 4516 w 10000"/>
                <a:gd name="connsiteY184" fmla="*/ 361 h 10000"/>
                <a:gd name="connsiteX185" fmla="*/ 4457 w 10000"/>
                <a:gd name="connsiteY185" fmla="*/ 342 h 10000"/>
                <a:gd name="connsiteX186" fmla="*/ 4341 w 10000"/>
                <a:gd name="connsiteY186" fmla="*/ 330 h 10000"/>
                <a:gd name="connsiteX187" fmla="*/ 4264 w 10000"/>
                <a:gd name="connsiteY187" fmla="*/ 318 h 10000"/>
                <a:gd name="connsiteX188" fmla="*/ 4147 w 10000"/>
                <a:gd name="connsiteY188" fmla="*/ 315 h 10000"/>
                <a:gd name="connsiteX189" fmla="*/ 4070 w 10000"/>
                <a:gd name="connsiteY189" fmla="*/ 318 h 10000"/>
                <a:gd name="connsiteX190" fmla="*/ 4012 w 10000"/>
                <a:gd name="connsiteY190" fmla="*/ 326 h 10000"/>
                <a:gd name="connsiteX191" fmla="*/ 3934 w 10000"/>
                <a:gd name="connsiteY191" fmla="*/ 326 h 10000"/>
                <a:gd name="connsiteX192" fmla="*/ 3876 w 10000"/>
                <a:gd name="connsiteY192" fmla="*/ 318 h 10000"/>
                <a:gd name="connsiteX193" fmla="*/ 3895 w 10000"/>
                <a:gd name="connsiteY193" fmla="*/ 303 h 10000"/>
                <a:gd name="connsiteX194" fmla="*/ 3934 w 10000"/>
                <a:gd name="connsiteY194" fmla="*/ 295 h 10000"/>
                <a:gd name="connsiteX195" fmla="*/ 3992 w 10000"/>
                <a:gd name="connsiteY195" fmla="*/ 284 h 10000"/>
                <a:gd name="connsiteX196" fmla="*/ 3973 w 10000"/>
                <a:gd name="connsiteY196" fmla="*/ 269 h 10000"/>
                <a:gd name="connsiteX197" fmla="*/ 4147 w 10000"/>
                <a:gd name="connsiteY197" fmla="*/ 253 h 10000"/>
                <a:gd name="connsiteX198" fmla="*/ 4322 w 10000"/>
                <a:gd name="connsiteY198" fmla="*/ 226 h 10000"/>
                <a:gd name="connsiteX199" fmla="*/ 4477 w 10000"/>
                <a:gd name="connsiteY199" fmla="*/ 200 h 10000"/>
                <a:gd name="connsiteX200" fmla="*/ 4612 w 10000"/>
                <a:gd name="connsiteY200" fmla="*/ 161 h 10000"/>
                <a:gd name="connsiteX201" fmla="*/ 4651 w 10000"/>
                <a:gd name="connsiteY201" fmla="*/ 119 h 10000"/>
                <a:gd name="connsiteX202" fmla="*/ 4709 w 10000"/>
                <a:gd name="connsiteY202" fmla="*/ 84 h 10000"/>
                <a:gd name="connsiteX203" fmla="*/ 4709 w 10000"/>
                <a:gd name="connsiteY203" fmla="*/ 42 h 10000"/>
                <a:gd name="connsiteX204" fmla="*/ 4729 w 10000"/>
                <a:gd name="connsiteY204" fmla="*/ 0 h 10000"/>
                <a:gd name="connsiteX205" fmla="*/ 4787 w 10000"/>
                <a:gd name="connsiteY205" fmla="*/ 73 h 10000"/>
                <a:gd name="connsiteX206" fmla="*/ 4864 w 10000"/>
                <a:gd name="connsiteY206" fmla="*/ 153 h 10000"/>
                <a:gd name="connsiteX207" fmla="*/ 4884 w 10000"/>
                <a:gd name="connsiteY207" fmla="*/ 230 h 10000"/>
                <a:gd name="connsiteX208" fmla="*/ 4845 w 10000"/>
                <a:gd name="connsiteY208"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8178 w 10000"/>
                <a:gd name="connsiteY78" fmla="*/ 9847 h 10000"/>
                <a:gd name="connsiteX79" fmla="*/ 7422 w 10000"/>
                <a:gd name="connsiteY79" fmla="*/ 9928 h 10000"/>
                <a:gd name="connsiteX80" fmla="*/ 7093 w 10000"/>
                <a:gd name="connsiteY80" fmla="*/ 9997 h 10000"/>
                <a:gd name="connsiteX81" fmla="*/ 6822 w 10000"/>
                <a:gd name="connsiteY81" fmla="*/ 10000 h 10000"/>
                <a:gd name="connsiteX82" fmla="*/ 4767 w 10000"/>
                <a:gd name="connsiteY82" fmla="*/ 9985 h 10000"/>
                <a:gd name="connsiteX83" fmla="*/ 4554 w 10000"/>
                <a:gd name="connsiteY83" fmla="*/ 9997 h 10000"/>
                <a:gd name="connsiteX84" fmla="*/ 2849 w 10000"/>
                <a:gd name="connsiteY84" fmla="*/ 9931 h 10000"/>
                <a:gd name="connsiteX85" fmla="*/ 2442 w 10000"/>
                <a:gd name="connsiteY85" fmla="*/ 9889 h 10000"/>
                <a:gd name="connsiteX86" fmla="*/ 2074 w 10000"/>
                <a:gd name="connsiteY86" fmla="*/ 9847 h 10000"/>
                <a:gd name="connsiteX87" fmla="*/ 1647 w 10000"/>
                <a:gd name="connsiteY87" fmla="*/ 9812 h 10000"/>
                <a:gd name="connsiteX88" fmla="*/ 814 w 10000"/>
                <a:gd name="connsiteY88" fmla="*/ 9747 h 10000"/>
                <a:gd name="connsiteX89" fmla="*/ 426 w 10000"/>
                <a:gd name="connsiteY89" fmla="*/ 9717 h 10000"/>
                <a:gd name="connsiteX90" fmla="*/ 0 w 10000"/>
                <a:gd name="connsiteY90" fmla="*/ 9690 h 10000"/>
                <a:gd name="connsiteX91" fmla="*/ 252 w 10000"/>
                <a:gd name="connsiteY91" fmla="*/ 9674 h 10000"/>
                <a:gd name="connsiteX92" fmla="*/ 523 w 10000"/>
                <a:gd name="connsiteY92" fmla="*/ 9655 h 10000"/>
                <a:gd name="connsiteX93" fmla="*/ 775 w 10000"/>
                <a:gd name="connsiteY93" fmla="*/ 9628 h 10000"/>
                <a:gd name="connsiteX94" fmla="*/ 1047 w 10000"/>
                <a:gd name="connsiteY94" fmla="*/ 9605 h 10000"/>
                <a:gd name="connsiteX95" fmla="*/ 1279 w 10000"/>
                <a:gd name="connsiteY95" fmla="*/ 9586 h 10000"/>
                <a:gd name="connsiteX96" fmla="*/ 1550 w 10000"/>
                <a:gd name="connsiteY96" fmla="*/ 9570 h 10000"/>
                <a:gd name="connsiteX97" fmla="*/ 1841 w 10000"/>
                <a:gd name="connsiteY97" fmla="*/ 9558 h 10000"/>
                <a:gd name="connsiteX98" fmla="*/ 2132 w 10000"/>
                <a:gd name="connsiteY98" fmla="*/ 9558 h 10000"/>
                <a:gd name="connsiteX99" fmla="*/ 2345 w 10000"/>
                <a:gd name="connsiteY99" fmla="*/ 9558 h 10000"/>
                <a:gd name="connsiteX100" fmla="*/ 2558 w 10000"/>
                <a:gd name="connsiteY100" fmla="*/ 9558 h 10000"/>
                <a:gd name="connsiteX101" fmla="*/ 2752 w 10000"/>
                <a:gd name="connsiteY101" fmla="*/ 9554 h 10000"/>
                <a:gd name="connsiteX102" fmla="*/ 2965 w 10000"/>
                <a:gd name="connsiteY102" fmla="*/ 9547 h 10000"/>
                <a:gd name="connsiteX103" fmla="*/ 3159 w 10000"/>
                <a:gd name="connsiteY103" fmla="*/ 9543 h 10000"/>
                <a:gd name="connsiteX104" fmla="*/ 3333 w 10000"/>
                <a:gd name="connsiteY104" fmla="*/ 9531 h 10000"/>
                <a:gd name="connsiteX105" fmla="*/ 3527 w 10000"/>
                <a:gd name="connsiteY105" fmla="*/ 9516 h 10000"/>
                <a:gd name="connsiteX106" fmla="*/ 3702 w 10000"/>
                <a:gd name="connsiteY106" fmla="*/ 9497 h 10000"/>
                <a:gd name="connsiteX107" fmla="*/ 3721 w 10000"/>
                <a:gd name="connsiteY107" fmla="*/ 9328 h 10000"/>
                <a:gd name="connsiteX108" fmla="*/ 3779 w 10000"/>
                <a:gd name="connsiteY108" fmla="*/ 9159 h 10000"/>
                <a:gd name="connsiteX109" fmla="*/ 3857 w 10000"/>
                <a:gd name="connsiteY109" fmla="*/ 8990 h 10000"/>
                <a:gd name="connsiteX110" fmla="*/ 3915 w 10000"/>
                <a:gd name="connsiteY110" fmla="*/ 8821 h 10000"/>
                <a:gd name="connsiteX111" fmla="*/ 3895 w 10000"/>
                <a:gd name="connsiteY111" fmla="*/ 8575 h 10000"/>
                <a:gd name="connsiteX112" fmla="*/ 3895 w 10000"/>
                <a:gd name="connsiteY112" fmla="*/ 8329 h 10000"/>
                <a:gd name="connsiteX113" fmla="*/ 3895 w 10000"/>
                <a:gd name="connsiteY113" fmla="*/ 8080 h 10000"/>
                <a:gd name="connsiteX114" fmla="*/ 3915 w 10000"/>
                <a:gd name="connsiteY114" fmla="*/ 7833 h 10000"/>
                <a:gd name="connsiteX115" fmla="*/ 3915 w 10000"/>
                <a:gd name="connsiteY115" fmla="*/ 7638 h 10000"/>
                <a:gd name="connsiteX116" fmla="*/ 3876 w 10000"/>
                <a:gd name="connsiteY116" fmla="*/ 7438 h 10000"/>
                <a:gd name="connsiteX117" fmla="*/ 3857 w 10000"/>
                <a:gd name="connsiteY117" fmla="*/ 7250 h 10000"/>
                <a:gd name="connsiteX118" fmla="*/ 3915 w 10000"/>
                <a:gd name="connsiteY118" fmla="*/ 7061 h 10000"/>
                <a:gd name="connsiteX119" fmla="*/ 4128 w 10000"/>
                <a:gd name="connsiteY119" fmla="*/ 6861 h 10000"/>
                <a:gd name="connsiteX120" fmla="*/ 4167 w 10000"/>
                <a:gd name="connsiteY120" fmla="*/ 6650 h 10000"/>
                <a:gd name="connsiteX121" fmla="*/ 4147 w 10000"/>
                <a:gd name="connsiteY121" fmla="*/ 6435 h 10000"/>
                <a:gd name="connsiteX122" fmla="*/ 4147 w 10000"/>
                <a:gd name="connsiteY122" fmla="*/ 6220 h 10000"/>
                <a:gd name="connsiteX123" fmla="*/ 4167 w 10000"/>
                <a:gd name="connsiteY123" fmla="*/ 6143 h 10000"/>
                <a:gd name="connsiteX124" fmla="*/ 4186 w 10000"/>
                <a:gd name="connsiteY124" fmla="*/ 6070 h 10000"/>
                <a:gd name="connsiteX125" fmla="*/ 4186 w 10000"/>
                <a:gd name="connsiteY125" fmla="*/ 5997 h 10000"/>
                <a:gd name="connsiteX126" fmla="*/ 4128 w 10000"/>
                <a:gd name="connsiteY126" fmla="*/ 5928 h 10000"/>
                <a:gd name="connsiteX127" fmla="*/ 4109 w 10000"/>
                <a:gd name="connsiteY127" fmla="*/ 5755 h 10000"/>
                <a:gd name="connsiteX128" fmla="*/ 4147 w 10000"/>
                <a:gd name="connsiteY128" fmla="*/ 5744 h 10000"/>
                <a:gd name="connsiteX129" fmla="*/ 4147 w 10000"/>
                <a:gd name="connsiteY129" fmla="*/ 5567 h 10000"/>
                <a:gd name="connsiteX130" fmla="*/ 4186 w 10000"/>
                <a:gd name="connsiteY130" fmla="*/ 5386 h 10000"/>
                <a:gd name="connsiteX131" fmla="*/ 4205 w 10000"/>
                <a:gd name="connsiteY131" fmla="*/ 5209 h 10000"/>
                <a:gd name="connsiteX132" fmla="*/ 4167 w 10000"/>
                <a:gd name="connsiteY132" fmla="*/ 5018 h 10000"/>
                <a:gd name="connsiteX133" fmla="*/ 4264 w 10000"/>
                <a:gd name="connsiteY133" fmla="*/ 4991 h 10000"/>
                <a:gd name="connsiteX134" fmla="*/ 4205 w 10000"/>
                <a:gd name="connsiteY134" fmla="*/ 4630 h 10000"/>
                <a:gd name="connsiteX135" fmla="*/ 4283 w 10000"/>
                <a:gd name="connsiteY135" fmla="*/ 4545 h 10000"/>
                <a:gd name="connsiteX136" fmla="*/ 4302 w 10000"/>
                <a:gd name="connsiteY136" fmla="*/ 4460 h 10000"/>
                <a:gd name="connsiteX137" fmla="*/ 4322 w 10000"/>
                <a:gd name="connsiteY137" fmla="*/ 4372 h 10000"/>
                <a:gd name="connsiteX138" fmla="*/ 4360 w 10000"/>
                <a:gd name="connsiteY138" fmla="*/ 4284 h 10000"/>
                <a:gd name="connsiteX139" fmla="*/ 4419 w 10000"/>
                <a:gd name="connsiteY139" fmla="*/ 4230 h 10000"/>
                <a:gd name="connsiteX140" fmla="*/ 4399 w 10000"/>
                <a:gd name="connsiteY140" fmla="*/ 4184 h 10000"/>
                <a:gd name="connsiteX141" fmla="*/ 4360 w 10000"/>
                <a:gd name="connsiteY141" fmla="*/ 4130 h 10000"/>
                <a:gd name="connsiteX142" fmla="*/ 4399 w 10000"/>
                <a:gd name="connsiteY142" fmla="*/ 4084 h 10000"/>
                <a:gd name="connsiteX143" fmla="*/ 4477 w 10000"/>
                <a:gd name="connsiteY143" fmla="*/ 4000 h 10000"/>
                <a:gd name="connsiteX144" fmla="*/ 4477 w 10000"/>
                <a:gd name="connsiteY144" fmla="*/ 3919 h 10000"/>
                <a:gd name="connsiteX145" fmla="*/ 4457 w 10000"/>
                <a:gd name="connsiteY145" fmla="*/ 3835 h 10000"/>
                <a:gd name="connsiteX146" fmla="*/ 4438 w 10000"/>
                <a:gd name="connsiteY146" fmla="*/ 3749 h 10000"/>
                <a:gd name="connsiteX147" fmla="*/ 4341 w 10000"/>
                <a:gd name="connsiteY147" fmla="*/ 3745 h 10000"/>
                <a:gd name="connsiteX148" fmla="*/ 4360 w 10000"/>
                <a:gd name="connsiteY148" fmla="*/ 3680 h 10000"/>
                <a:gd name="connsiteX149" fmla="*/ 4438 w 10000"/>
                <a:gd name="connsiteY149" fmla="*/ 3615 h 10000"/>
                <a:gd name="connsiteX150" fmla="*/ 4457 w 10000"/>
                <a:gd name="connsiteY150" fmla="*/ 3550 h 10000"/>
                <a:gd name="connsiteX151" fmla="*/ 4438 w 10000"/>
                <a:gd name="connsiteY151" fmla="*/ 3481 h 10000"/>
                <a:gd name="connsiteX152" fmla="*/ 4399 w 10000"/>
                <a:gd name="connsiteY152" fmla="*/ 3481 h 10000"/>
                <a:gd name="connsiteX153" fmla="*/ 4419 w 10000"/>
                <a:gd name="connsiteY153" fmla="*/ 3415 h 10000"/>
                <a:gd name="connsiteX154" fmla="*/ 4399 w 10000"/>
                <a:gd name="connsiteY154" fmla="*/ 3339 h 10000"/>
                <a:gd name="connsiteX155" fmla="*/ 4399 w 10000"/>
                <a:gd name="connsiteY155" fmla="*/ 3273 h 10000"/>
                <a:gd name="connsiteX156" fmla="*/ 4457 w 10000"/>
                <a:gd name="connsiteY156" fmla="*/ 3204 h 10000"/>
                <a:gd name="connsiteX157" fmla="*/ 4457 w 10000"/>
                <a:gd name="connsiteY157" fmla="*/ 3066 h 10000"/>
                <a:gd name="connsiteX158" fmla="*/ 4457 w 10000"/>
                <a:gd name="connsiteY158" fmla="*/ 2932 h 10000"/>
                <a:gd name="connsiteX159" fmla="*/ 4516 w 10000"/>
                <a:gd name="connsiteY159" fmla="*/ 2797 h 10000"/>
                <a:gd name="connsiteX160" fmla="*/ 4651 w 10000"/>
                <a:gd name="connsiteY160" fmla="*/ 2674 h 10000"/>
                <a:gd name="connsiteX161" fmla="*/ 4593 w 10000"/>
                <a:gd name="connsiteY161" fmla="*/ 2655 h 10000"/>
                <a:gd name="connsiteX162" fmla="*/ 4593 w 10000"/>
                <a:gd name="connsiteY162" fmla="*/ 2539 h 10000"/>
                <a:gd name="connsiteX163" fmla="*/ 4574 w 10000"/>
                <a:gd name="connsiteY163" fmla="*/ 2424 h 10000"/>
                <a:gd name="connsiteX164" fmla="*/ 4554 w 10000"/>
                <a:gd name="connsiteY164" fmla="*/ 2309 h 10000"/>
                <a:gd name="connsiteX165" fmla="*/ 4593 w 10000"/>
                <a:gd name="connsiteY165" fmla="*/ 2206 h 10000"/>
                <a:gd name="connsiteX166" fmla="*/ 4632 w 10000"/>
                <a:gd name="connsiteY166" fmla="*/ 2020 h 10000"/>
                <a:gd name="connsiteX167" fmla="*/ 4729 w 10000"/>
                <a:gd name="connsiteY167" fmla="*/ 1840 h 10000"/>
                <a:gd name="connsiteX168" fmla="*/ 4787 w 10000"/>
                <a:gd name="connsiteY168" fmla="*/ 1656 h 10000"/>
                <a:gd name="connsiteX169" fmla="*/ 4748 w 10000"/>
                <a:gd name="connsiteY169" fmla="*/ 1468 h 10000"/>
                <a:gd name="connsiteX170" fmla="*/ 4767 w 10000"/>
                <a:gd name="connsiteY170" fmla="*/ 1380 h 10000"/>
                <a:gd name="connsiteX171" fmla="*/ 4767 w 10000"/>
                <a:gd name="connsiteY171" fmla="*/ 1284 h 10000"/>
                <a:gd name="connsiteX172" fmla="*/ 4767 w 10000"/>
                <a:gd name="connsiteY172" fmla="*/ 1194 h 10000"/>
                <a:gd name="connsiteX173" fmla="*/ 4748 w 10000"/>
                <a:gd name="connsiteY173" fmla="*/ 1102 h 10000"/>
                <a:gd name="connsiteX174" fmla="*/ 4651 w 10000"/>
                <a:gd name="connsiteY174" fmla="*/ 1129 h 10000"/>
                <a:gd name="connsiteX175" fmla="*/ 4651 w 10000"/>
                <a:gd name="connsiteY175" fmla="*/ 1068 h 10000"/>
                <a:gd name="connsiteX176" fmla="*/ 4632 w 10000"/>
                <a:gd name="connsiteY176" fmla="*/ 1003 h 10000"/>
                <a:gd name="connsiteX177" fmla="*/ 4632 w 10000"/>
                <a:gd name="connsiteY177" fmla="*/ 941 h 10000"/>
                <a:gd name="connsiteX178" fmla="*/ 4651 w 10000"/>
                <a:gd name="connsiteY178" fmla="*/ 880 h 10000"/>
                <a:gd name="connsiteX179" fmla="*/ 4593 w 10000"/>
                <a:gd name="connsiteY179" fmla="*/ 799 h 10000"/>
                <a:gd name="connsiteX180" fmla="*/ 4593 w 10000"/>
                <a:gd name="connsiteY180" fmla="*/ 715 h 10000"/>
                <a:gd name="connsiteX181" fmla="*/ 4574 w 10000"/>
                <a:gd name="connsiteY181" fmla="*/ 630 h 10000"/>
                <a:gd name="connsiteX182" fmla="*/ 4574 w 10000"/>
                <a:gd name="connsiteY182" fmla="*/ 554 h 10000"/>
                <a:gd name="connsiteX183" fmla="*/ 4516 w 10000"/>
                <a:gd name="connsiteY183" fmla="*/ 361 h 10000"/>
                <a:gd name="connsiteX184" fmla="*/ 4457 w 10000"/>
                <a:gd name="connsiteY184" fmla="*/ 342 h 10000"/>
                <a:gd name="connsiteX185" fmla="*/ 4341 w 10000"/>
                <a:gd name="connsiteY185" fmla="*/ 330 h 10000"/>
                <a:gd name="connsiteX186" fmla="*/ 4264 w 10000"/>
                <a:gd name="connsiteY186" fmla="*/ 318 h 10000"/>
                <a:gd name="connsiteX187" fmla="*/ 4147 w 10000"/>
                <a:gd name="connsiteY187" fmla="*/ 315 h 10000"/>
                <a:gd name="connsiteX188" fmla="*/ 4070 w 10000"/>
                <a:gd name="connsiteY188" fmla="*/ 318 h 10000"/>
                <a:gd name="connsiteX189" fmla="*/ 4012 w 10000"/>
                <a:gd name="connsiteY189" fmla="*/ 326 h 10000"/>
                <a:gd name="connsiteX190" fmla="*/ 3934 w 10000"/>
                <a:gd name="connsiteY190" fmla="*/ 326 h 10000"/>
                <a:gd name="connsiteX191" fmla="*/ 3876 w 10000"/>
                <a:gd name="connsiteY191" fmla="*/ 318 h 10000"/>
                <a:gd name="connsiteX192" fmla="*/ 3895 w 10000"/>
                <a:gd name="connsiteY192" fmla="*/ 303 h 10000"/>
                <a:gd name="connsiteX193" fmla="*/ 3934 w 10000"/>
                <a:gd name="connsiteY193" fmla="*/ 295 h 10000"/>
                <a:gd name="connsiteX194" fmla="*/ 3992 w 10000"/>
                <a:gd name="connsiteY194" fmla="*/ 284 h 10000"/>
                <a:gd name="connsiteX195" fmla="*/ 3973 w 10000"/>
                <a:gd name="connsiteY195" fmla="*/ 269 h 10000"/>
                <a:gd name="connsiteX196" fmla="*/ 4147 w 10000"/>
                <a:gd name="connsiteY196" fmla="*/ 253 h 10000"/>
                <a:gd name="connsiteX197" fmla="*/ 4322 w 10000"/>
                <a:gd name="connsiteY197" fmla="*/ 226 h 10000"/>
                <a:gd name="connsiteX198" fmla="*/ 4477 w 10000"/>
                <a:gd name="connsiteY198" fmla="*/ 200 h 10000"/>
                <a:gd name="connsiteX199" fmla="*/ 4612 w 10000"/>
                <a:gd name="connsiteY199" fmla="*/ 161 h 10000"/>
                <a:gd name="connsiteX200" fmla="*/ 4651 w 10000"/>
                <a:gd name="connsiteY200" fmla="*/ 119 h 10000"/>
                <a:gd name="connsiteX201" fmla="*/ 4709 w 10000"/>
                <a:gd name="connsiteY201" fmla="*/ 84 h 10000"/>
                <a:gd name="connsiteX202" fmla="*/ 4709 w 10000"/>
                <a:gd name="connsiteY202" fmla="*/ 42 h 10000"/>
                <a:gd name="connsiteX203" fmla="*/ 4729 w 10000"/>
                <a:gd name="connsiteY203" fmla="*/ 0 h 10000"/>
                <a:gd name="connsiteX204" fmla="*/ 4787 w 10000"/>
                <a:gd name="connsiteY204" fmla="*/ 73 h 10000"/>
                <a:gd name="connsiteX205" fmla="*/ 4864 w 10000"/>
                <a:gd name="connsiteY205" fmla="*/ 153 h 10000"/>
                <a:gd name="connsiteX206" fmla="*/ 4884 w 10000"/>
                <a:gd name="connsiteY206" fmla="*/ 230 h 10000"/>
                <a:gd name="connsiteX207" fmla="*/ 4845 w 10000"/>
                <a:gd name="connsiteY207"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7422 w 10000"/>
                <a:gd name="connsiteY78" fmla="*/ 9928 h 10000"/>
                <a:gd name="connsiteX79" fmla="*/ 7093 w 10000"/>
                <a:gd name="connsiteY79" fmla="*/ 9997 h 10000"/>
                <a:gd name="connsiteX80" fmla="*/ 6822 w 10000"/>
                <a:gd name="connsiteY80" fmla="*/ 10000 h 10000"/>
                <a:gd name="connsiteX81" fmla="*/ 4767 w 10000"/>
                <a:gd name="connsiteY81" fmla="*/ 9985 h 10000"/>
                <a:gd name="connsiteX82" fmla="*/ 4554 w 10000"/>
                <a:gd name="connsiteY82" fmla="*/ 9997 h 10000"/>
                <a:gd name="connsiteX83" fmla="*/ 2849 w 10000"/>
                <a:gd name="connsiteY83" fmla="*/ 9931 h 10000"/>
                <a:gd name="connsiteX84" fmla="*/ 2442 w 10000"/>
                <a:gd name="connsiteY84" fmla="*/ 9889 h 10000"/>
                <a:gd name="connsiteX85" fmla="*/ 2074 w 10000"/>
                <a:gd name="connsiteY85" fmla="*/ 9847 h 10000"/>
                <a:gd name="connsiteX86" fmla="*/ 1647 w 10000"/>
                <a:gd name="connsiteY86" fmla="*/ 9812 h 10000"/>
                <a:gd name="connsiteX87" fmla="*/ 814 w 10000"/>
                <a:gd name="connsiteY87" fmla="*/ 9747 h 10000"/>
                <a:gd name="connsiteX88" fmla="*/ 426 w 10000"/>
                <a:gd name="connsiteY88" fmla="*/ 9717 h 10000"/>
                <a:gd name="connsiteX89" fmla="*/ 0 w 10000"/>
                <a:gd name="connsiteY89" fmla="*/ 9690 h 10000"/>
                <a:gd name="connsiteX90" fmla="*/ 252 w 10000"/>
                <a:gd name="connsiteY90" fmla="*/ 9674 h 10000"/>
                <a:gd name="connsiteX91" fmla="*/ 523 w 10000"/>
                <a:gd name="connsiteY91" fmla="*/ 9655 h 10000"/>
                <a:gd name="connsiteX92" fmla="*/ 775 w 10000"/>
                <a:gd name="connsiteY92" fmla="*/ 9628 h 10000"/>
                <a:gd name="connsiteX93" fmla="*/ 1047 w 10000"/>
                <a:gd name="connsiteY93" fmla="*/ 9605 h 10000"/>
                <a:gd name="connsiteX94" fmla="*/ 1279 w 10000"/>
                <a:gd name="connsiteY94" fmla="*/ 9586 h 10000"/>
                <a:gd name="connsiteX95" fmla="*/ 1550 w 10000"/>
                <a:gd name="connsiteY95" fmla="*/ 9570 h 10000"/>
                <a:gd name="connsiteX96" fmla="*/ 1841 w 10000"/>
                <a:gd name="connsiteY96" fmla="*/ 9558 h 10000"/>
                <a:gd name="connsiteX97" fmla="*/ 2132 w 10000"/>
                <a:gd name="connsiteY97" fmla="*/ 9558 h 10000"/>
                <a:gd name="connsiteX98" fmla="*/ 2345 w 10000"/>
                <a:gd name="connsiteY98" fmla="*/ 9558 h 10000"/>
                <a:gd name="connsiteX99" fmla="*/ 2558 w 10000"/>
                <a:gd name="connsiteY99" fmla="*/ 9558 h 10000"/>
                <a:gd name="connsiteX100" fmla="*/ 2752 w 10000"/>
                <a:gd name="connsiteY100" fmla="*/ 9554 h 10000"/>
                <a:gd name="connsiteX101" fmla="*/ 2965 w 10000"/>
                <a:gd name="connsiteY101" fmla="*/ 9547 h 10000"/>
                <a:gd name="connsiteX102" fmla="*/ 3159 w 10000"/>
                <a:gd name="connsiteY102" fmla="*/ 9543 h 10000"/>
                <a:gd name="connsiteX103" fmla="*/ 3333 w 10000"/>
                <a:gd name="connsiteY103" fmla="*/ 9531 h 10000"/>
                <a:gd name="connsiteX104" fmla="*/ 3527 w 10000"/>
                <a:gd name="connsiteY104" fmla="*/ 9516 h 10000"/>
                <a:gd name="connsiteX105" fmla="*/ 3702 w 10000"/>
                <a:gd name="connsiteY105" fmla="*/ 9497 h 10000"/>
                <a:gd name="connsiteX106" fmla="*/ 3721 w 10000"/>
                <a:gd name="connsiteY106" fmla="*/ 9328 h 10000"/>
                <a:gd name="connsiteX107" fmla="*/ 3779 w 10000"/>
                <a:gd name="connsiteY107" fmla="*/ 9159 h 10000"/>
                <a:gd name="connsiteX108" fmla="*/ 3857 w 10000"/>
                <a:gd name="connsiteY108" fmla="*/ 8990 h 10000"/>
                <a:gd name="connsiteX109" fmla="*/ 3915 w 10000"/>
                <a:gd name="connsiteY109" fmla="*/ 8821 h 10000"/>
                <a:gd name="connsiteX110" fmla="*/ 3895 w 10000"/>
                <a:gd name="connsiteY110" fmla="*/ 8575 h 10000"/>
                <a:gd name="connsiteX111" fmla="*/ 3895 w 10000"/>
                <a:gd name="connsiteY111" fmla="*/ 8329 h 10000"/>
                <a:gd name="connsiteX112" fmla="*/ 3895 w 10000"/>
                <a:gd name="connsiteY112" fmla="*/ 8080 h 10000"/>
                <a:gd name="connsiteX113" fmla="*/ 3915 w 10000"/>
                <a:gd name="connsiteY113" fmla="*/ 7833 h 10000"/>
                <a:gd name="connsiteX114" fmla="*/ 3915 w 10000"/>
                <a:gd name="connsiteY114" fmla="*/ 7638 h 10000"/>
                <a:gd name="connsiteX115" fmla="*/ 3876 w 10000"/>
                <a:gd name="connsiteY115" fmla="*/ 7438 h 10000"/>
                <a:gd name="connsiteX116" fmla="*/ 3857 w 10000"/>
                <a:gd name="connsiteY116" fmla="*/ 7250 h 10000"/>
                <a:gd name="connsiteX117" fmla="*/ 3915 w 10000"/>
                <a:gd name="connsiteY117" fmla="*/ 7061 h 10000"/>
                <a:gd name="connsiteX118" fmla="*/ 4128 w 10000"/>
                <a:gd name="connsiteY118" fmla="*/ 6861 h 10000"/>
                <a:gd name="connsiteX119" fmla="*/ 4167 w 10000"/>
                <a:gd name="connsiteY119" fmla="*/ 6650 h 10000"/>
                <a:gd name="connsiteX120" fmla="*/ 4147 w 10000"/>
                <a:gd name="connsiteY120" fmla="*/ 6435 h 10000"/>
                <a:gd name="connsiteX121" fmla="*/ 4147 w 10000"/>
                <a:gd name="connsiteY121" fmla="*/ 6220 h 10000"/>
                <a:gd name="connsiteX122" fmla="*/ 4167 w 10000"/>
                <a:gd name="connsiteY122" fmla="*/ 6143 h 10000"/>
                <a:gd name="connsiteX123" fmla="*/ 4186 w 10000"/>
                <a:gd name="connsiteY123" fmla="*/ 6070 h 10000"/>
                <a:gd name="connsiteX124" fmla="*/ 4186 w 10000"/>
                <a:gd name="connsiteY124" fmla="*/ 5997 h 10000"/>
                <a:gd name="connsiteX125" fmla="*/ 4128 w 10000"/>
                <a:gd name="connsiteY125" fmla="*/ 5928 h 10000"/>
                <a:gd name="connsiteX126" fmla="*/ 4109 w 10000"/>
                <a:gd name="connsiteY126" fmla="*/ 5755 h 10000"/>
                <a:gd name="connsiteX127" fmla="*/ 4147 w 10000"/>
                <a:gd name="connsiteY127" fmla="*/ 5744 h 10000"/>
                <a:gd name="connsiteX128" fmla="*/ 4147 w 10000"/>
                <a:gd name="connsiteY128" fmla="*/ 5567 h 10000"/>
                <a:gd name="connsiteX129" fmla="*/ 4186 w 10000"/>
                <a:gd name="connsiteY129" fmla="*/ 5386 h 10000"/>
                <a:gd name="connsiteX130" fmla="*/ 4205 w 10000"/>
                <a:gd name="connsiteY130" fmla="*/ 5209 h 10000"/>
                <a:gd name="connsiteX131" fmla="*/ 4167 w 10000"/>
                <a:gd name="connsiteY131" fmla="*/ 5018 h 10000"/>
                <a:gd name="connsiteX132" fmla="*/ 4264 w 10000"/>
                <a:gd name="connsiteY132" fmla="*/ 4991 h 10000"/>
                <a:gd name="connsiteX133" fmla="*/ 4205 w 10000"/>
                <a:gd name="connsiteY133" fmla="*/ 4630 h 10000"/>
                <a:gd name="connsiteX134" fmla="*/ 4283 w 10000"/>
                <a:gd name="connsiteY134" fmla="*/ 4545 h 10000"/>
                <a:gd name="connsiteX135" fmla="*/ 4302 w 10000"/>
                <a:gd name="connsiteY135" fmla="*/ 4460 h 10000"/>
                <a:gd name="connsiteX136" fmla="*/ 4322 w 10000"/>
                <a:gd name="connsiteY136" fmla="*/ 4372 h 10000"/>
                <a:gd name="connsiteX137" fmla="*/ 4360 w 10000"/>
                <a:gd name="connsiteY137" fmla="*/ 4284 h 10000"/>
                <a:gd name="connsiteX138" fmla="*/ 4419 w 10000"/>
                <a:gd name="connsiteY138" fmla="*/ 4230 h 10000"/>
                <a:gd name="connsiteX139" fmla="*/ 4399 w 10000"/>
                <a:gd name="connsiteY139" fmla="*/ 4184 h 10000"/>
                <a:gd name="connsiteX140" fmla="*/ 4360 w 10000"/>
                <a:gd name="connsiteY140" fmla="*/ 4130 h 10000"/>
                <a:gd name="connsiteX141" fmla="*/ 4399 w 10000"/>
                <a:gd name="connsiteY141" fmla="*/ 4084 h 10000"/>
                <a:gd name="connsiteX142" fmla="*/ 4477 w 10000"/>
                <a:gd name="connsiteY142" fmla="*/ 4000 h 10000"/>
                <a:gd name="connsiteX143" fmla="*/ 4477 w 10000"/>
                <a:gd name="connsiteY143" fmla="*/ 3919 h 10000"/>
                <a:gd name="connsiteX144" fmla="*/ 4457 w 10000"/>
                <a:gd name="connsiteY144" fmla="*/ 3835 h 10000"/>
                <a:gd name="connsiteX145" fmla="*/ 4438 w 10000"/>
                <a:gd name="connsiteY145" fmla="*/ 3749 h 10000"/>
                <a:gd name="connsiteX146" fmla="*/ 4341 w 10000"/>
                <a:gd name="connsiteY146" fmla="*/ 3745 h 10000"/>
                <a:gd name="connsiteX147" fmla="*/ 4360 w 10000"/>
                <a:gd name="connsiteY147" fmla="*/ 3680 h 10000"/>
                <a:gd name="connsiteX148" fmla="*/ 4438 w 10000"/>
                <a:gd name="connsiteY148" fmla="*/ 3615 h 10000"/>
                <a:gd name="connsiteX149" fmla="*/ 4457 w 10000"/>
                <a:gd name="connsiteY149" fmla="*/ 3550 h 10000"/>
                <a:gd name="connsiteX150" fmla="*/ 4438 w 10000"/>
                <a:gd name="connsiteY150" fmla="*/ 3481 h 10000"/>
                <a:gd name="connsiteX151" fmla="*/ 4399 w 10000"/>
                <a:gd name="connsiteY151" fmla="*/ 3481 h 10000"/>
                <a:gd name="connsiteX152" fmla="*/ 4419 w 10000"/>
                <a:gd name="connsiteY152" fmla="*/ 3415 h 10000"/>
                <a:gd name="connsiteX153" fmla="*/ 4399 w 10000"/>
                <a:gd name="connsiteY153" fmla="*/ 3339 h 10000"/>
                <a:gd name="connsiteX154" fmla="*/ 4399 w 10000"/>
                <a:gd name="connsiteY154" fmla="*/ 3273 h 10000"/>
                <a:gd name="connsiteX155" fmla="*/ 4457 w 10000"/>
                <a:gd name="connsiteY155" fmla="*/ 3204 h 10000"/>
                <a:gd name="connsiteX156" fmla="*/ 4457 w 10000"/>
                <a:gd name="connsiteY156" fmla="*/ 3066 h 10000"/>
                <a:gd name="connsiteX157" fmla="*/ 4457 w 10000"/>
                <a:gd name="connsiteY157" fmla="*/ 2932 h 10000"/>
                <a:gd name="connsiteX158" fmla="*/ 4516 w 10000"/>
                <a:gd name="connsiteY158" fmla="*/ 2797 h 10000"/>
                <a:gd name="connsiteX159" fmla="*/ 4651 w 10000"/>
                <a:gd name="connsiteY159" fmla="*/ 2674 h 10000"/>
                <a:gd name="connsiteX160" fmla="*/ 4593 w 10000"/>
                <a:gd name="connsiteY160" fmla="*/ 2655 h 10000"/>
                <a:gd name="connsiteX161" fmla="*/ 4593 w 10000"/>
                <a:gd name="connsiteY161" fmla="*/ 2539 h 10000"/>
                <a:gd name="connsiteX162" fmla="*/ 4574 w 10000"/>
                <a:gd name="connsiteY162" fmla="*/ 2424 h 10000"/>
                <a:gd name="connsiteX163" fmla="*/ 4554 w 10000"/>
                <a:gd name="connsiteY163" fmla="*/ 2309 h 10000"/>
                <a:gd name="connsiteX164" fmla="*/ 4593 w 10000"/>
                <a:gd name="connsiteY164" fmla="*/ 2206 h 10000"/>
                <a:gd name="connsiteX165" fmla="*/ 4632 w 10000"/>
                <a:gd name="connsiteY165" fmla="*/ 2020 h 10000"/>
                <a:gd name="connsiteX166" fmla="*/ 4729 w 10000"/>
                <a:gd name="connsiteY166" fmla="*/ 1840 h 10000"/>
                <a:gd name="connsiteX167" fmla="*/ 4787 w 10000"/>
                <a:gd name="connsiteY167" fmla="*/ 1656 h 10000"/>
                <a:gd name="connsiteX168" fmla="*/ 4748 w 10000"/>
                <a:gd name="connsiteY168" fmla="*/ 1468 h 10000"/>
                <a:gd name="connsiteX169" fmla="*/ 4767 w 10000"/>
                <a:gd name="connsiteY169" fmla="*/ 1380 h 10000"/>
                <a:gd name="connsiteX170" fmla="*/ 4767 w 10000"/>
                <a:gd name="connsiteY170" fmla="*/ 1284 h 10000"/>
                <a:gd name="connsiteX171" fmla="*/ 4767 w 10000"/>
                <a:gd name="connsiteY171" fmla="*/ 1194 h 10000"/>
                <a:gd name="connsiteX172" fmla="*/ 4748 w 10000"/>
                <a:gd name="connsiteY172" fmla="*/ 1102 h 10000"/>
                <a:gd name="connsiteX173" fmla="*/ 4651 w 10000"/>
                <a:gd name="connsiteY173" fmla="*/ 1129 h 10000"/>
                <a:gd name="connsiteX174" fmla="*/ 4651 w 10000"/>
                <a:gd name="connsiteY174" fmla="*/ 1068 h 10000"/>
                <a:gd name="connsiteX175" fmla="*/ 4632 w 10000"/>
                <a:gd name="connsiteY175" fmla="*/ 1003 h 10000"/>
                <a:gd name="connsiteX176" fmla="*/ 4632 w 10000"/>
                <a:gd name="connsiteY176" fmla="*/ 941 h 10000"/>
                <a:gd name="connsiteX177" fmla="*/ 4651 w 10000"/>
                <a:gd name="connsiteY177" fmla="*/ 880 h 10000"/>
                <a:gd name="connsiteX178" fmla="*/ 4593 w 10000"/>
                <a:gd name="connsiteY178" fmla="*/ 799 h 10000"/>
                <a:gd name="connsiteX179" fmla="*/ 4593 w 10000"/>
                <a:gd name="connsiteY179" fmla="*/ 715 h 10000"/>
                <a:gd name="connsiteX180" fmla="*/ 4574 w 10000"/>
                <a:gd name="connsiteY180" fmla="*/ 630 h 10000"/>
                <a:gd name="connsiteX181" fmla="*/ 4574 w 10000"/>
                <a:gd name="connsiteY181" fmla="*/ 554 h 10000"/>
                <a:gd name="connsiteX182" fmla="*/ 4516 w 10000"/>
                <a:gd name="connsiteY182" fmla="*/ 361 h 10000"/>
                <a:gd name="connsiteX183" fmla="*/ 4457 w 10000"/>
                <a:gd name="connsiteY183" fmla="*/ 342 h 10000"/>
                <a:gd name="connsiteX184" fmla="*/ 4341 w 10000"/>
                <a:gd name="connsiteY184" fmla="*/ 330 h 10000"/>
                <a:gd name="connsiteX185" fmla="*/ 4264 w 10000"/>
                <a:gd name="connsiteY185" fmla="*/ 318 h 10000"/>
                <a:gd name="connsiteX186" fmla="*/ 4147 w 10000"/>
                <a:gd name="connsiteY186" fmla="*/ 315 h 10000"/>
                <a:gd name="connsiteX187" fmla="*/ 4070 w 10000"/>
                <a:gd name="connsiteY187" fmla="*/ 318 h 10000"/>
                <a:gd name="connsiteX188" fmla="*/ 4012 w 10000"/>
                <a:gd name="connsiteY188" fmla="*/ 326 h 10000"/>
                <a:gd name="connsiteX189" fmla="*/ 3934 w 10000"/>
                <a:gd name="connsiteY189" fmla="*/ 326 h 10000"/>
                <a:gd name="connsiteX190" fmla="*/ 3876 w 10000"/>
                <a:gd name="connsiteY190" fmla="*/ 318 h 10000"/>
                <a:gd name="connsiteX191" fmla="*/ 3895 w 10000"/>
                <a:gd name="connsiteY191" fmla="*/ 303 h 10000"/>
                <a:gd name="connsiteX192" fmla="*/ 3934 w 10000"/>
                <a:gd name="connsiteY192" fmla="*/ 295 h 10000"/>
                <a:gd name="connsiteX193" fmla="*/ 3992 w 10000"/>
                <a:gd name="connsiteY193" fmla="*/ 284 h 10000"/>
                <a:gd name="connsiteX194" fmla="*/ 3973 w 10000"/>
                <a:gd name="connsiteY194" fmla="*/ 269 h 10000"/>
                <a:gd name="connsiteX195" fmla="*/ 4147 w 10000"/>
                <a:gd name="connsiteY195" fmla="*/ 253 h 10000"/>
                <a:gd name="connsiteX196" fmla="*/ 4322 w 10000"/>
                <a:gd name="connsiteY196" fmla="*/ 226 h 10000"/>
                <a:gd name="connsiteX197" fmla="*/ 4477 w 10000"/>
                <a:gd name="connsiteY197" fmla="*/ 200 h 10000"/>
                <a:gd name="connsiteX198" fmla="*/ 4612 w 10000"/>
                <a:gd name="connsiteY198" fmla="*/ 161 h 10000"/>
                <a:gd name="connsiteX199" fmla="*/ 4651 w 10000"/>
                <a:gd name="connsiteY199" fmla="*/ 119 h 10000"/>
                <a:gd name="connsiteX200" fmla="*/ 4709 w 10000"/>
                <a:gd name="connsiteY200" fmla="*/ 84 h 10000"/>
                <a:gd name="connsiteX201" fmla="*/ 4709 w 10000"/>
                <a:gd name="connsiteY201" fmla="*/ 42 h 10000"/>
                <a:gd name="connsiteX202" fmla="*/ 4729 w 10000"/>
                <a:gd name="connsiteY202" fmla="*/ 0 h 10000"/>
                <a:gd name="connsiteX203" fmla="*/ 4787 w 10000"/>
                <a:gd name="connsiteY203" fmla="*/ 73 h 10000"/>
                <a:gd name="connsiteX204" fmla="*/ 4864 w 10000"/>
                <a:gd name="connsiteY204" fmla="*/ 153 h 10000"/>
                <a:gd name="connsiteX205" fmla="*/ 4884 w 10000"/>
                <a:gd name="connsiteY205" fmla="*/ 230 h 10000"/>
                <a:gd name="connsiteX206" fmla="*/ 4845 w 10000"/>
                <a:gd name="connsiteY206"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7422 w 10000"/>
                <a:gd name="connsiteY78" fmla="*/ 9928 h 10000"/>
                <a:gd name="connsiteX79" fmla="*/ 7093 w 10000"/>
                <a:gd name="connsiteY79" fmla="*/ 9997 h 10000"/>
                <a:gd name="connsiteX80" fmla="*/ 6822 w 10000"/>
                <a:gd name="connsiteY80" fmla="*/ 10000 h 10000"/>
                <a:gd name="connsiteX81" fmla="*/ 4767 w 10000"/>
                <a:gd name="connsiteY81" fmla="*/ 9985 h 10000"/>
                <a:gd name="connsiteX82" fmla="*/ 2849 w 10000"/>
                <a:gd name="connsiteY82" fmla="*/ 9931 h 10000"/>
                <a:gd name="connsiteX83" fmla="*/ 2442 w 10000"/>
                <a:gd name="connsiteY83" fmla="*/ 9889 h 10000"/>
                <a:gd name="connsiteX84" fmla="*/ 2074 w 10000"/>
                <a:gd name="connsiteY84" fmla="*/ 9847 h 10000"/>
                <a:gd name="connsiteX85" fmla="*/ 1647 w 10000"/>
                <a:gd name="connsiteY85" fmla="*/ 9812 h 10000"/>
                <a:gd name="connsiteX86" fmla="*/ 814 w 10000"/>
                <a:gd name="connsiteY86" fmla="*/ 9747 h 10000"/>
                <a:gd name="connsiteX87" fmla="*/ 426 w 10000"/>
                <a:gd name="connsiteY87" fmla="*/ 9717 h 10000"/>
                <a:gd name="connsiteX88" fmla="*/ 0 w 10000"/>
                <a:gd name="connsiteY88" fmla="*/ 9690 h 10000"/>
                <a:gd name="connsiteX89" fmla="*/ 252 w 10000"/>
                <a:gd name="connsiteY89" fmla="*/ 9674 h 10000"/>
                <a:gd name="connsiteX90" fmla="*/ 523 w 10000"/>
                <a:gd name="connsiteY90" fmla="*/ 9655 h 10000"/>
                <a:gd name="connsiteX91" fmla="*/ 775 w 10000"/>
                <a:gd name="connsiteY91" fmla="*/ 9628 h 10000"/>
                <a:gd name="connsiteX92" fmla="*/ 1047 w 10000"/>
                <a:gd name="connsiteY92" fmla="*/ 9605 h 10000"/>
                <a:gd name="connsiteX93" fmla="*/ 1279 w 10000"/>
                <a:gd name="connsiteY93" fmla="*/ 9586 h 10000"/>
                <a:gd name="connsiteX94" fmla="*/ 1550 w 10000"/>
                <a:gd name="connsiteY94" fmla="*/ 9570 h 10000"/>
                <a:gd name="connsiteX95" fmla="*/ 1841 w 10000"/>
                <a:gd name="connsiteY95" fmla="*/ 9558 h 10000"/>
                <a:gd name="connsiteX96" fmla="*/ 2132 w 10000"/>
                <a:gd name="connsiteY96" fmla="*/ 9558 h 10000"/>
                <a:gd name="connsiteX97" fmla="*/ 2345 w 10000"/>
                <a:gd name="connsiteY97" fmla="*/ 9558 h 10000"/>
                <a:gd name="connsiteX98" fmla="*/ 2558 w 10000"/>
                <a:gd name="connsiteY98" fmla="*/ 9558 h 10000"/>
                <a:gd name="connsiteX99" fmla="*/ 2752 w 10000"/>
                <a:gd name="connsiteY99" fmla="*/ 9554 h 10000"/>
                <a:gd name="connsiteX100" fmla="*/ 2965 w 10000"/>
                <a:gd name="connsiteY100" fmla="*/ 9547 h 10000"/>
                <a:gd name="connsiteX101" fmla="*/ 3159 w 10000"/>
                <a:gd name="connsiteY101" fmla="*/ 9543 h 10000"/>
                <a:gd name="connsiteX102" fmla="*/ 3333 w 10000"/>
                <a:gd name="connsiteY102" fmla="*/ 9531 h 10000"/>
                <a:gd name="connsiteX103" fmla="*/ 3527 w 10000"/>
                <a:gd name="connsiteY103" fmla="*/ 9516 h 10000"/>
                <a:gd name="connsiteX104" fmla="*/ 3702 w 10000"/>
                <a:gd name="connsiteY104" fmla="*/ 9497 h 10000"/>
                <a:gd name="connsiteX105" fmla="*/ 3721 w 10000"/>
                <a:gd name="connsiteY105" fmla="*/ 9328 h 10000"/>
                <a:gd name="connsiteX106" fmla="*/ 3779 w 10000"/>
                <a:gd name="connsiteY106" fmla="*/ 9159 h 10000"/>
                <a:gd name="connsiteX107" fmla="*/ 3857 w 10000"/>
                <a:gd name="connsiteY107" fmla="*/ 8990 h 10000"/>
                <a:gd name="connsiteX108" fmla="*/ 3915 w 10000"/>
                <a:gd name="connsiteY108" fmla="*/ 8821 h 10000"/>
                <a:gd name="connsiteX109" fmla="*/ 3895 w 10000"/>
                <a:gd name="connsiteY109" fmla="*/ 8575 h 10000"/>
                <a:gd name="connsiteX110" fmla="*/ 3895 w 10000"/>
                <a:gd name="connsiteY110" fmla="*/ 8329 h 10000"/>
                <a:gd name="connsiteX111" fmla="*/ 3895 w 10000"/>
                <a:gd name="connsiteY111" fmla="*/ 8080 h 10000"/>
                <a:gd name="connsiteX112" fmla="*/ 3915 w 10000"/>
                <a:gd name="connsiteY112" fmla="*/ 7833 h 10000"/>
                <a:gd name="connsiteX113" fmla="*/ 3915 w 10000"/>
                <a:gd name="connsiteY113" fmla="*/ 7638 h 10000"/>
                <a:gd name="connsiteX114" fmla="*/ 3876 w 10000"/>
                <a:gd name="connsiteY114" fmla="*/ 7438 h 10000"/>
                <a:gd name="connsiteX115" fmla="*/ 3857 w 10000"/>
                <a:gd name="connsiteY115" fmla="*/ 7250 h 10000"/>
                <a:gd name="connsiteX116" fmla="*/ 3915 w 10000"/>
                <a:gd name="connsiteY116" fmla="*/ 7061 h 10000"/>
                <a:gd name="connsiteX117" fmla="*/ 4128 w 10000"/>
                <a:gd name="connsiteY117" fmla="*/ 6861 h 10000"/>
                <a:gd name="connsiteX118" fmla="*/ 4167 w 10000"/>
                <a:gd name="connsiteY118" fmla="*/ 6650 h 10000"/>
                <a:gd name="connsiteX119" fmla="*/ 4147 w 10000"/>
                <a:gd name="connsiteY119" fmla="*/ 6435 h 10000"/>
                <a:gd name="connsiteX120" fmla="*/ 4147 w 10000"/>
                <a:gd name="connsiteY120" fmla="*/ 6220 h 10000"/>
                <a:gd name="connsiteX121" fmla="*/ 4167 w 10000"/>
                <a:gd name="connsiteY121" fmla="*/ 6143 h 10000"/>
                <a:gd name="connsiteX122" fmla="*/ 4186 w 10000"/>
                <a:gd name="connsiteY122" fmla="*/ 6070 h 10000"/>
                <a:gd name="connsiteX123" fmla="*/ 4186 w 10000"/>
                <a:gd name="connsiteY123" fmla="*/ 5997 h 10000"/>
                <a:gd name="connsiteX124" fmla="*/ 4128 w 10000"/>
                <a:gd name="connsiteY124" fmla="*/ 5928 h 10000"/>
                <a:gd name="connsiteX125" fmla="*/ 4109 w 10000"/>
                <a:gd name="connsiteY125" fmla="*/ 5755 h 10000"/>
                <a:gd name="connsiteX126" fmla="*/ 4147 w 10000"/>
                <a:gd name="connsiteY126" fmla="*/ 5744 h 10000"/>
                <a:gd name="connsiteX127" fmla="*/ 4147 w 10000"/>
                <a:gd name="connsiteY127" fmla="*/ 5567 h 10000"/>
                <a:gd name="connsiteX128" fmla="*/ 4186 w 10000"/>
                <a:gd name="connsiteY128" fmla="*/ 5386 h 10000"/>
                <a:gd name="connsiteX129" fmla="*/ 4205 w 10000"/>
                <a:gd name="connsiteY129" fmla="*/ 5209 h 10000"/>
                <a:gd name="connsiteX130" fmla="*/ 4167 w 10000"/>
                <a:gd name="connsiteY130" fmla="*/ 5018 h 10000"/>
                <a:gd name="connsiteX131" fmla="*/ 4264 w 10000"/>
                <a:gd name="connsiteY131" fmla="*/ 4991 h 10000"/>
                <a:gd name="connsiteX132" fmla="*/ 4205 w 10000"/>
                <a:gd name="connsiteY132" fmla="*/ 4630 h 10000"/>
                <a:gd name="connsiteX133" fmla="*/ 4283 w 10000"/>
                <a:gd name="connsiteY133" fmla="*/ 4545 h 10000"/>
                <a:gd name="connsiteX134" fmla="*/ 4302 w 10000"/>
                <a:gd name="connsiteY134" fmla="*/ 4460 h 10000"/>
                <a:gd name="connsiteX135" fmla="*/ 4322 w 10000"/>
                <a:gd name="connsiteY135" fmla="*/ 4372 h 10000"/>
                <a:gd name="connsiteX136" fmla="*/ 4360 w 10000"/>
                <a:gd name="connsiteY136" fmla="*/ 4284 h 10000"/>
                <a:gd name="connsiteX137" fmla="*/ 4419 w 10000"/>
                <a:gd name="connsiteY137" fmla="*/ 4230 h 10000"/>
                <a:gd name="connsiteX138" fmla="*/ 4399 w 10000"/>
                <a:gd name="connsiteY138" fmla="*/ 4184 h 10000"/>
                <a:gd name="connsiteX139" fmla="*/ 4360 w 10000"/>
                <a:gd name="connsiteY139" fmla="*/ 4130 h 10000"/>
                <a:gd name="connsiteX140" fmla="*/ 4399 w 10000"/>
                <a:gd name="connsiteY140" fmla="*/ 4084 h 10000"/>
                <a:gd name="connsiteX141" fmla="*/ 4477 w 10000"/>
                <a:gd name="connsiteY141" fmla="*/ 4000 h 10000"/>
                <a:gd name="connsiteX142" fmla="*/ 4477 w 10000"/>
                <a:gd name="connsiteY142" fmla="*/ 3919 h 10000"/>
                <a:gd name="connsiteX143" fmla="*/ 4457 w 10000"/>
                <a:gd name="connsiteY143" fmla="*/ 3835 h 10000"/>
                <a:gd name="connsiteX144" fmla="*/ 4438 w 10000"/>
                <a:gd name="connsiteY144" fmla="*/ 3749 h 10000"/>
                <a:gd name="connsiteX145" fmla="*/ 4341 w 10000"/>
                <a:gd name="connsiteY145" fmla="*/ 3745 h 10000"/>
                <a:gd name="connsiteX146" fmla="*/ 4360 w 10000"/>
                <a:gd name="connsiteY146" fmla="*/ 3680 h 10000"/>
                <a:gd name="connsiteX147" fmla="*/ 4438 w 10000"/>
                <a:gd name="connsiteY147" fmla="*/ 3615 h 10000"/>
                <a:gd name="connsiteX148" fmla="*/ 4457 w 10000"/>
                <a:gd name="connsiteY148" fmla="*/ 3550 h 10000"/>
                <a:gd name="connsiteX149" fmla="*/ 4438 w 10000"/>
                <a:gd name="connsiteY149" fmla="*/ 3481 h 10000"/>
                <a:gd name="connsiteX150" fmla="*/ 4399 w 10000"/>
                <a:gd name="connsiteY150" fmla="*/ 3481 h 10000"/>
                <a:gd name="connsiteX151" fmla="*/ 4419 w 10000"/>
                <a:gd name="connsiteY151" fmla="*/ 3415 h 10000"/>
                <a:gd name="connsiteX152" fmla="*/ 4399 w 10000"/>
                <a:gd name="connsiteY152" fmla="*/ 3339 h 10000"/>
                <a:gd name="connsiteX153" fmla="*/ 4399 w 10000"/>
                <a:gd name="connsiteY153" fmla="*/ 3273 h 10000"/>
                <a:gd name="connsiteX154" fmla="*/ 4457 w 10000"/>
                <a:gd name="connsiteY154" fmla="*/ 3204 h 10000"/>
                <a:gd name="connsiteX155" fmla="*/ 4457 w 10000"/>
                <a:gd name="connsiteY155" fmla="*/ 3066 h 10000"/>
                <a:gd name="connsiteX156" fmla="*/ 4457 w 10000"/>
                <a:gd name="connsiteY156" fmla="*/ 2932 h 10000"/>
                <a:gd name="connsiteX157" fmla="*/ 4516 w 10000"/>
                <a:gd name="connsiteY157" fmla="*/ 2797 h 10000"/>
                <a:gd name="connsiteX158" fmla="*/ 4651 w 10000"/>
                <a:gd name="connsiteY158" fmla="*/ 2674 h 10000"/>
                <a:gd name="connsiteX159" fmla="*/ 4593 w 10000"/>
                <a:gd name="connsiteY159" fmla="*/ 2655 h 10000"/>
                <a:gd name="connsiteX160" fmla="*/ 4593 w 10000"/>
                <a:gd name="connsiteY160" fmla="*/ 2539 h 10000"/>
                <a:gd name="connsiteX161" fmla="*/ 4574 w 10000"/>
                <a:gd name="connsiteY161" fmla="*/ 2424 h 10000"/>
                <a:gd name="connsiteX162" fmla="*/ 4554 w 10000"/>
                <a:gd name="connsiteY162" fmla="*/ 2309 h 10000"/>
                <a:gd name="connsiteX163" fmla="*/ 4593 w 10000"/>
                <a:gd name="connsiteY163" fmla="*/ 2206 h 10000"/>
                <a:gd name="connsiteX164" fmla="*/ 4632 w 10000"/>
                <a:gd name="connsiteY164" fmla="*/ 2020 h 10000"/>
                <a:gd name="connsiteX165" fmla="*/ 4729 w 10000"/>
                <a:gd name="connsiteY165" fmla="*/ 1840 h 10000"/>
                <a:gd name="connsiteX166" fmla="*/ 4787 w 10000"/>
                <a:gd name="connsiteY166" fmla="*/ 1656 h 10000"/>
                <a:gd name="connsiteX167" fmla="*/ 4748 w 10000"/>
                <a:gd name="connsiteY167" fmla="*/ 1468 h 10000"/>
                <a:gd name="connsiteX168" fmla="*/ 4767 w 10000"/>
                <a:gd name="connsiteY168" fmla="*/ 1380 h 10000"/>
                <a:gd name="connsiteX169" fmla="*/ 4767 w 10000"/>
                <a:gd name="connsiteY169" fmla="*/ 1284 h 10000"/>
                <a:gd name="connsiteX170" fmla="*/ 4767 w 10000"/>
                <a:gd name="connsiteY170" fmla="*/ 1194 h 10000"/>
                <a:gd name="connsiteX171" fmla="*/ 4748 w 10000"/>
                <a:gd name="connsiteY171" fmla="*/ 1102 h 10000"/>
                <a:gd name="connsiteX172" fmla="*/ 4651 w 10000"/>
                <a:gd name="connsiteY172" fmla="*/ 1129 h 10000"/>
                <a:gd name="connsiteX173" fmla="*/ 4651 w 10000"/>
                <a:gd name="connsiteY173" fmla="*/ 1068 h 10000"/>
                <a:gd name="connsiteX174" fmla="*/ 4632 w 10000"/>
                <a:gd name="connsiteY174" fmla="*/ 1003 h 10000"/>
                <a:gd name="connsiteX175" fmla="*/ 4632 w 10000"/>
                <a:gd name="connsiteY175" fmla="*/ 941 h 10000"/>
                <a:gd name="connsiteX176" fmla="*/ 4651 w 10000"/>
                <a:gd name="connsiteY176" fmla="*/ 880 h 10000"/>
                <a:gd name="connsiteX177" fmla="*/ 4593 w 10000"/>
                <a:gd name="connsiteY177" fmla="*/ 799 h 10000"/>
                <a:gd name="connsiteX178" fmla="*/ 4593 w 10000"/>
                <a:gd name="connsiteY178" fmla="*/ 715 h 10000"/>
                <a:gd name="connsiteX179" fmla="*/ 4574 w 10000"/>
                <a:gd name="connsiteY179" fmla="*/ 630 h 10000"/>
                <a:gd name="connsiteX180" fmla="*/ 4574 w 10000"/>
                <a:gd name="connsiteY180" fmla="*/ 554 h 10000"/>
                <a:gd name="connsiteX181" fmla="*/ 4516 w 10000"/>
                <a:gd name="connsiteY181" fmla="*/ 361 h 10000"/>
                <a:gd name="connsiteX182" fmla="*/ 4457 w 10000"/>
                <a:gd name="connsiteY182" fmla="*/ 342 h 10000"/>
                <a:gd name="connsiteX183" fmla="*/ 4341 w 10000"/>
                <a:gd name="connsiteY183" fmla="*/ 330 h 10000"/>
                <a:gd name="connsiteX184" fmla="*/ 4264 w 10000"/>
                <a:gd name="connsiteY184" fmla="*/ 318 h 10000"/>
                <a:gd name="connsiteX185" fmla="*/ 4147 w 10000"/>
                <a:gd name="connsiteY185" fmla="*/ 315 h 10000"/>
                <a:gd name="connsiteX186" fmla="*/ 4070 w 10000"/>
                <a:gd name="connsiteY186" fmla="*/ 318 h 10000"/>
                <a:gd name="connsiteX187" fmla="*/ 4012 w 10000"/>
                <a:gd name="connsiteY187" fmla="*/ 326 h 10000"/>
                <a:gd name="connsiteX188" fmla="*/ 3934 w 10000"/>
                <a:gd name="connsiteY188" fmla="*/ 326 h 10000"/>
                <a:gd name="connsiteX189" fmla="*/ 3876 w 10000"/>
                <a:gd name="connsiteY189" fmla="*/ 318 h 10000"/>
                <a:gd name="connsiteX190" fmla="*/ 3895 w 10000"/>
                <a:gd name="connsiteY190" fmla="*/ 303 h 10000"/>
                <a:gd name="connsiteX191" fmla="*/ 3934 w 10000"/>
                <a:gd name="connsiteY191" fmla="*/ 295 h 10000"/>
                <a:gd name="connsiteX192" fmla="*/ 3992 w 10000"/>
                <a:gd name="connsiteY192" fmla="*/ 284 h 10000"/>
                <a:gd name="connsiteX193" fmla="*/ 3973 w 10000"/>
                <a:gd name="connsiteY193" fmla="*/ 269 h 10000"/>
                <a:gd name="connsiteX194" fmla="*/ 4147 w 10000"/>
                <a:gd name="connsiteY194" fmla="*/ 253 h 10000"/>
                <a:gd name="connsiteX195" fmla="*/ 4322 w 10000"/>
                <a:gd name="connsiteY195" fmla="*/ 226 h 10000"/>
                <a:gd name="connsiteX196" fmla="*/ 4477 w 10000"/>
                <a:gd name="connsiteY196" fmla="*/ 200 h 10000"/>
                <a:gd name="connsiteX197" fmla="*/ 4612 w 10000"/>
                <a:gd name="connsiteY197" fmla="*/ 161 h 10000"/>
                <a:gd name="connsiteX198" fmla="*/ 4651 w 10000"/>
                <a:gd name="connsiteY198" fmla="*/ 119 h 10000"/>
                <a:gd name="connsiteX199" fmla="*/ 4709 w 10000"/>
                <a:gd name="connsiteY199" fmla="*/ 84 h 10000"/>
                <a:gd name="connsiteX200" fmla="*/ 4709 w 10000"/>
                <a:gd name="connsiteY200" fmla="*/ 42 h 10000"/>
                <a:gd name="connsiteX201" fmla="*/ 4729 w 10000"/>
                <a:gd name="connsiteY201" fmla="*/ 0 h 10000"/>
                <a:gd name="connsiteX202" fmla="*/ 4787 w 10000"/>
                <a:gd name="connsiteY202" fmla="*/ 73 h 10000"/>
                <a:gd name="connsiteX203" fmla="*/ 4864 w 10000"/>
                <a:gd name="connsiteY203" fmla="*/ 153 h 10000"/>
                <a:gd name="connsiteX204" fmla="*/ 4884 w 10000"/>
                <a:gd name="connsiteY204" fmla="*/ 230 h 10000"/>
                <a:gd name="connsiteX205" fmla="*/ 4845 w 10000"/>
                <a:gd name="connsiteY205" fmla="*/ 315 h 10000"/>
                <a:gd name="connsiteX0" fmla="*/ 4845 w 10000"/>
                <a:gd name="connsiteY0" fmla="*/ 315 h 9997"/>
                <a:gd name="connsiteX1" fmla="*/ 4942 w 10000"/>
                <a:gd name="connsiteY1" fmla="*/ 542 h 9997"/>
                <a:gd name="connsiteX2" fmla="*/ 5019 w 10000"/>
                <a:gd name="connsiteY2" fmla="*/ 780 h 9997"/>
                <a:gd name="connsiteX3" fmla="*/ 5058 w 10000"/>
                <a:gd name="connsiteY3" fmla="*/ 1010 h 9997"/>
                <a:gd name="connsiteX4" fmla="*/ 5097 w 10000"/>
                <a:gd name="connsiteY4" fmla="*/ 1240 h 9997"/>
                <a:gd name="connsiteX5" fmla="*/ 5233 w 10000"/>
                <a:gd name="connsiteY5" fmla="*/ 1464 h 9997"/>
                <a:gd name="connsiteX6" fmla="*/ 5310 w 10000"/>
                <a:gd name="connsiteY6" fmla="*/ 1694 h 9997"/>
                <a:gd name="connsiteX7" fmla="*/ 5310 w 10000"/>
                <a:gd name="connsiteY7" fmla="*/ 1921 h 9997"/>
                <a:gd name="connsiteX8" fmla="*/ 5291 w 10000"/>
                <a:gd name="connsiteY8" fmla="*/ 2148 h 9997"/>
                <a:gd name="connsiteX9" fmla="*/ 5329 w 10000"/>
                <a:gd name="connsiteY9" fmla="*/ 2271 h 9997"/>
                <a:gd name="connsiteX10" fmla="*/ 5388 w 10000"/>
                <a:gd name="connsiteY10" fmla="*/ 2405 h 9997"/>
                <a:gd name="connsiteX11" fmla="*/ 5388 w 10000"/>
                <a:gd name="connsiteY11" fmla="*/ 2536 h 9997"/>
                <a:gd name="connsiteX12" fmla="*/ 5368 w 10000"/>
                <a:gd name="connsiteY12" fmla="*/ 2666 h 9997"/>
                <a:gd name="connsiteX13" fmla="*/ 5388 w 10000"/>
                <a:gd name="connsiteY13" fmla="*/ 2681 h 9997"/>
                <a:gd name="connsiteX14" fmla="*/ 5368 w 10000"/>
                <a:gd name="connsiteY14" fmla="*/ 2704 h 9997"/>
                <a:gd name="connsiteX15" fmla="*/ 5310 w 10000"/>
                <a:gd name="connsiteY15" fmla="*/ 2720 h 9997"/>
                <a:gd name="connsiteX16" fmla="*/ 5291 w 10000"/>
                <a:gd name="connsiteY16" fmla="*/ 2739 h 9997"/>
                <a:gd name="connsiteX17" fmla="*/ 5291 w 10000"/>
                <a:gd name="connsiteY17" fmla="*/ 2797 h 9997"/>
                <a:gd name="connsiteX18" fmla="*/ 5291 w 10000"/>
                <a:gd name="connsiteY18" fmla="*/ 2854 h 9997"/>
                <a:gd name="connsiteX19" fmla="*/ 5252 w 10000"/>
                <a:gd name="connsiteY19" fmla="*/ 2916 h 9997"/>
                <a:gd name="connsiteX20" fmla="*/ 5213 w 10000"/>
                <a:gd name="connsiteY20" fmla="*/ 2966 h 9997"/>
                <a:gd name="connsiteX21" fmla="*/ 5213 w 10000"/>
                <a:gd name="connsiteY21" fmla="*/ 3139 h 9997"/>
                <a:gd name="connsiteX22" fmla="*/ 5252 w 10000"/>
                <a:gd name="connsiteY22" fmla="*/ 3319 h 9997"/>
                <a:gd name="connsiteX23" fmla="*/ 5329 w 10000"/>
                <a:gd name="connsiteY23" fmla="*/ 3500 h 9997"/>
                <a:gd name="connsiteX24" fmla="*/ 5349 w 10000"/>
                <a:gd name="connsiteY24" fmla="*/ 3672 h 9997"/>
                <a:gd name="connsiteX25" fmla="*/ 5523 w 10000"/>
                <a:gd name="connsiteY25" fmla="*/ 3819 h 9997"/>
                <a:gd name="connsiteX26" fmla="*/ 5543 w 10000"/>
                <a:gd name="connsiteY26" fmla="*/ 3973 h 9997"/>
                <a:gd name="connsiteX27" fmla="*/ 5523 w 10000"/>
                <a:gd name="connsiteY27" fmla="*/ 4122 h 9997"/>
                <a:gd name="connsiteX28" fmla="*/ 5504 w 10000"/>
                <a:gd name="connsiteY28" fmla="*/ 4276 h 9997"/>
                <a:gd name="connsiteX29" fmla="*/ 5368 w 10000"/>
                <a:gd name="connsiteY29" fmla="*/ 4502 h 9997"/>
                <a:gd name="connsiteX30" fmla="*/ 5388 w 10000"/>
                <a:gd name="connsiteY30" fmla="*/ 4730 h 9997"/>
                <a:gd name="connsiteX31" fmla="*/ 5446 w 10000"/>
                <a:gd name="connsiteY31" fmla="*/ 4956 h 9997"/>
                <a:gd name="connsiteX32" fmla="*/ 5388 w 10000"/>
                <a:gd name="connsiteY32" fmla="*/ 5183 h 9997"/>
                <a:gd name="connsiteX33" fmla="*/ 5465 w 10000"/>
                <a:gd name="connsiteY33" fmla="*/ 5433 h 9997"/>
                <a:gd name="connsiteX34" fmla="*/ 5523 w 10000"/>
                <a:gd name="connsiteY34" fmla="*/ 5675 h 9997"/>
                <a:gd name="connsiteX35" fmla="*/ 5581 w 10000"/>
                <a:gd name="connsiteY35" fmla="*/ 5924 h 9997"/>
                <a:gd name="connsiteX36" fmla="*/ 5581 w 10000"/>
                <a:gd name="connsiteY36" fmla="*/ 6177 h 9997"/>
                <a:gd name="connsiteX37" fmla="*/ 5659 w 10000"/>
                <a:gd name="connsiteY37" fmla="*/ 6501 h 9997"/>
                <a:gd name="connsiteX38" fmla="*/ 5659 w 10000"/>
                <a:gd name="connsiteY38" fmla="*/ 6823 h 9997"/>
                <a:gd name="connsiteX39" fmla="*/ 5678 w 10000"/>
                <a:gd name="connsiteY39" fmla="*/ 7139 h 9997"/>
                <a:gd name="connsiteX40" fmla="*/ 5911 w 10000"/>
                <a:gd name="connsiteY40" fmla="*/ 7450 h 9997"/>
                <a:gd name="connsiteX41" fmla="*/ 5950 w 10000"/>
                <a:gd name="connsiteY41" fmla="*/ 7603 h 9997"/>
                <a:gd name="connsiteX42" fmla="*/ 6027 w 10000"/>
                <a:gd name="connsiteY42" fmla="*/ 7753 h 9997"/>
                <a:gd name="connsiteX43" fmla="*/ 6066 w 10000"/>
                <a:gd name="connsiteY43" fmla="*/ 7910 h 9997"/>
                <a:gd name="connsiteX44" fmla="*/ 5988 w 10000"/>
                <a:gd name="connsiteY44" fmla="*/ 8061 h 9997"/>
                <a:gd name="connsiteX45" fmla="*/ 5891 w 10000"/>
                <a:gd name="connsiteY45" fmla="*/ 8260 h 9997"/>
                <a:gd name="connsiteX46" fmla="*/ 5911 w 10000"/>
                <a:gd name="connsiteY46" fmla="*/ 8464 h 9997"/>
                <a:gd name="connsiteX47" fmla="*/ 6027 w 10000"/>
                <a:gd name="connsiteY47" fmla="*/ 8675 h 9997"/>
                <a:gd name="connsiteX48" fmla="*/ 6124 w 10000"/>
                <a:gd name="connsiteY48" fmla="*/ 8879 h 9997"/>
                <a:gd name="connsiteX49" fmla="*/ 6143 w 10000"/>
                <a:gd name="connsiteY49" fmla="*/ 9032 h 9997"/>
                <a:gd name="connsiteX50" fmla="*/ 6143 w 10000"/>
                <a:gd name="connsiteY50" fmla="*/ 9190 h 9997"/>
                <a:gd name="connsiteX51" fmla="*/ 6202 w 10000"/>
                <a:gd name="connsiteY51" fmla="*/ 9343 h 9997"/>
                <a:gd name="connsiteX52" fmla="*/ 6434 w 10000"/>
                <a:gd name="connsiteY52" fmla="*/ 9474 h 9997"/>
                <a:gd name="connsiteX53" fmla="*/ 6686 w 10000"/>
                <a:gd name="connsiteY53" fmla="*/ 9474 h 9997"/>
                <a:gd name="connsiteX54" fmla="*/ 6957 w 10000"/>
                <a:gd name="connsiteY54" fmla="*/ 9485 h 9997"/>
                <a:gd name="connsiteX55" fmla="*/ 7171 w 10000"/>
                <a:gd name="connsiteY55" fmla="*/ 9497 h 9997"/>
                <a:gd name="connsiteX56" fmla="*/ 7422 w 10000"/>
                <a:gd name="connsiteY56" fmla="*/ 9512 h 9997"/>
                <a:gd name="connsiteX57" fmla="*/ 7655 w 10000"/>
                <a:gd name="connsiteY57" fmla="*/ 9531 h 9997"/>
                <a:gd name="connsiteX58" fmla="*/ 7849 w 10000"/>
                <a:gd name="connsiteY58" fmla="*/ 9558 h 9997"/>
                <a:gd name="connsiteX59" fmla="*/ 8081 w 10000"/>
                <a:gd name="connsiteY59" fmla="*/ 9590 h 9997"/>
                <a:gd name="connsiteX60" fmla="*/ 8275 w 10000"/>
                <a:gd name="connsiteY60" fmla="*/ 9621 h 9997"/>
                <a:gd name="connsiteX61" fmla="*/ 8488 w 10000"/>
                <a:gd name="connsiteY61" fmla="*/ 9632 h 9997"/>
                <a:gd name="connsiteX62" fmla="*/ 8702 w 10000"/>
                <a:gd name="connsiteY62" fmla="*/ 9644 h 9997"/>
                <a:gd name="connsiteX63" fmla="*/ 8915 w 10000"/>
                <a:gd name="connsiteY63" fmla="*/ 9647 h 9997"/>
                <a:gd name="connsiteX64" fmla="*/ 9147 w 10000"/>
                <a:gd name="connsiteY64" fmla="*/ 9655 h 9997"/>
                <a:gd name="connsiteX65" fmla="*/ 9360 w 10000"/>
                <a:gd name="connsiteY65" fmla="*/ 9659 h 9997"/>
                <a:gd name="connsiteX66" fmla="*/ 9574 w 10000"/>
                <a:gd name="connsiteY66" fmla="*/ 9670 h 9997"/>
                <a:gd name="connsiteX67" fmla="*/ 9767 w 10000"/>
                <a:gd name="connsiteY67" fmla="*/ 9690 h 9997"/>
                <a:gd name="connsiteX68" fmla="*/ 9961 w 10000"/>
                <a:gd name="connsiteY68" fmla="*/ 9713 h 9997"/>
                <a:gd name="connsiteX69" fmla="*/ 10000 w 10000"/>
                <a:gd name="connsiteY69" fmla="*/ 9732 h 9997"/>
                <a:gd name="connsiteX70" fmla="*/ 9806 w 10000"/>
                <a:gd name="connsiteY70" fmla="*/ 9724 h 9997"/>
                <a:gd name="connsiteX71" fmla="*/ 9671 w 10000"/>
                <a:gd name="connsiteY71" fmla="*/ 9740 h 9997"/>
                <a:gd name="connsiteX72" fmla="*/ 9419 w 10000"/>
                <a:gd name="connsiteY72" fmla="*/ 9782 h 9997"/>
                <a:gd name="connsiteX73" fmla="*/ 9302 w 10000"/>
                <a:gd name="connsiteY73" fmla="*/ 9782 h 9997"/>
                <a:gd name="connsiteX74" fmla="*/ 9186 w 10000"/>
                <a:gd name="connsiteY74" fmla="*/ 9782 h 9997"/>
                <a:gd name="connsiteX75" fmla="*/ 9070 w 10000"/>
                <a:gd name="connsiteY75" fmla="*/ 9789 h 9997"/>
                <a:gd name="connsiteX76" fmla="*/ 8895 w 10000"/>
                <a:gd name="connsiteY76" fmla="*/ 9805 h 9997"/>
                <a:gd name="connsiteX77" fmla="*/ 8721 w 10000"/>
                <a:gd name="connsiteY77" fmla="*/ 9832 h 9997"/>
                <a:gd name="connsiteX78" fmla="*/ 7422 w 10000"/>
                <a:gd name="connsiteY78" fmla="*/ 9928 h 9997"/>
                <a:gd name="connsiteX79" fmla="*/ 7093 w 10000"/>
                <a:gd name="connsiteY79" fmla="*/ 9997 h 9997"/>
                <a:gd name="connsiteX80" fmla="*/ 4767 w 10000"/>
                <a:gd name="connsiteY80" fmla="*/ 9985 h 9997"/>
                <a:gd name="connsiteX81" fmla="*/ 2849 w 10000"/>
                <a:gd name="connsiteY81" fmla="*/ 9931 h 9997"/>
                <a:gd name="connsiteX82" fmla="*/ 2442 w 10000"/>
                <a:gd name="connsiteY82" fmla="*/ 9889 h 9997"/>
                <a:gd name="connsiteX83" fmla="*/ 2074 w 10000"/>
                <a:gd name="connsiteY83" fmla="*/ 9847 h 9997"/>
                <a:gd name="connsiteX84" fmla="*/ 1647 w 10000"/>
                <a:gd name="connsiteY84" fmla="*/ 9812 h 9997"/>
                <a:gd name="connsiteX85" fmla="*/ 814 w 10000"/>
                <a:gd name="connsiteY85" fmla="*/ 9747 h 9997"/>
                <a:gd name="connsiteX86" fmla="*/ 426 w 10000"/>
                <a:gd name="connsiteY86" fmla="*/ 9717 h 9997"/>
                <a:gd name="connsiteX87" fmla="*/ 0 w 10000"/>
                <a:gd name="connsiteY87" fmla="*/ 9690 h 9997"/>
                <a:gd name="connsiteX88" fmla="*/ 252 w 10000"/>
                <a:gd name="connsiteY88" fmla="*/ 9674 h 9997"/>
                <a:gd name="connsiteX89" fmla="*/ 523 w 10000"/>
                <a:gd name="connsiteY89" fmla="*/ 9655 h 9997"/>
                <a:gd name="connsiteX90" fmla="*/ 775 w 10000"/>
                <a:gd name="connsiteY90" fmla="*/ 9628 h 9997"/>
                <a:gd name="connsiteX91" fmla="*/ 1047 w 10000"/>
                <a:gd name="connsiteY91" fmla="*/ 9605 h 9997"/>
                <a:gd name="connsiteX92" fmla="*/ 1279 w 10000"/>
                <a:gd name="connsiteY92" fmla="*/ 9586 h 9997"/>
                <a:gd name="connsiteX93" fmla="*/ 1550 w 10000"/>
                <a:gd name="connsiteY93" fmla="*/ 9570 h 9997"/>
                <a:gd name="connsiteX94" fmla="*/ 1841 w 10000"/>
                <a:gd name="connsiteY94" fmla="*/ 9558 h 9997"/>
                <a:gd name="connsiteX95" fmla="*/ 2132 w 10000"/>
                <a:gd name="connsiteY95" fmla="*/ 9558 h 9997"/>
                <a:gd name="connsiteX96" fmla="*/ 2345 w 10000"/>
                <a:gd name="connsiteY96" fmla="*/ 9558 h 9997"/>
                <a:gd name="connsiteX97" fmla="*/ 2558 w 10000"/>
                <a:gd name="connsiteY97" fmla="*/ 9558 h 9997"/>
                <a:gd name="connsiteX98" fmla="*/ 2752 w 10000"/>
                <a:gd name="connsiteY98" fmla="*/ 9554 h 9997"/>
                <a:gd name="connsiteX99" fmla="*/ 2965 w 10000"/>
                <a:gd name="connsiteY99" fmla="*/ 9547 h 9997"/>
                <a:gd name="connsiteX100" fmla="*/ 3159 w 10000"/>
                <a:gd name="connsiteY100" fmla="*/ 9543 h 9997"/>
                <a:gd name="connsiteX101" fmla="*/ 3333 w 10000"/>
                <a:gd name="connsiteY101" fmla="*/ 9531 h 9997"/>
                <a:gd name="connsiteX102" fmla="*/ 3527 w 10000"/>
                <a:gd name="connsiteY102" fmla="*/ 9516 h 9997"/>
                <a:gd name="connsiteX103" fmla="*/ 3702 w 10000"/>
                <a:gd name="connsiteY103" fmla="*/ 9497 h 9997"/>
                <a:gd name="connsiteX104" fmla="*/ 3721 w 10000"/>
                <a:gd name="connsiteY104" fmla="*/ 9328 h 9997"/>
                <a:gd name="connsiteX105" fmla="*/ 3779 w 10000"/>
                <a:gd name="connsiteY105" fmla="*/ 9159 h 9997"/>
                <a:gd name="connsiteX106" fmla="*/ 3857 w 10000"/>
                <a:gd name="connsiteY106" fmla="*/ 8990 h 9997"/>
                <a:gd name="connsiteX107" fmla="*/ 3915 w 10000"/>
                <a:gd name="connsiteY107" fmla="*/ 8821 h 9997"/>
                <a:gd name="connsiteX108" fmla="*/ 3895 w 10000"/>
                <a:gd name="connsiteY108" fmla="*/ 8575 h 9997"/>
                <a:gd name="connsiteX109" fmla="*/ 3895 w 10000"/>
                <a:gd name="connsiteY109" fmla="*/ 8329 h 9997"/>
                <a:gd name="connsiteX110" fmla="*/ 3895 w 10000"/>
                <a:gd name="connsiteY110" fmla="*/ 8080 h 9997"/>
                <a:gd name="connsiteX111" fmla="*/ 3915 w 10000"/>
                <a:gd name="connsiteY111" fmla="*/ 7833 h 9997"/>
                <a:gd name="connsiteX112" fmla="*/ 3915 w 10000"/>
                <a:gd name="connsiteY112" fmla="*/ 7638 h 9997"/>
                <a:gd name="connsiteX113" fmla="*/ 3876 w 10000"/>
                <a:gd name="connsiteY113" fmla="*/ 7438 h 9997"/>
                <a:gd name="connsiteX114" fmla="*/ 3857 w 10000"/>
                <a:gd name="connsiteY114" fmla="*/ 7250 h 9997"/>
                <a:gd name="connsiteX115" fmla="*/ 3915 w 10000"/>
                <a:gd name="connsiteY115" fmla="*/ 7061 h 9997"/>
                <a:gd name="connsiteX116" fmla="*/ 4128 w 10000"/>
                <a:gd name="connsiteY116" fmla="*/ 6861 h 9997"/>
                <a:gd name="connsiteX117" fmla="*/ 4167 w 10000"/>
                <a:gd name="connsiteY117" fmla="*/ 6650 h 9997"/>
                <a:gd name="connsiteX118" fmla="*/ 4147 w 10000"/>
                <a:gd name="connsiteY118" fmla="*/ 6435 h 9997"/>
                <a:gd name="connsiteX119" fmla="*/ 4147 w 10000"/>
                <a:gd name="connsiteY119" fmla="*/ 6220 h 9997"/>
                <a:gd name="connsiteX120" fmla="*/ 4167 w 10000"/>
                <a:gd name="connsiteY120" fmla="*/ 6143 h 9997"/>
                <a:gd name="connsiteX121" fmla="*/ 4186 w 10000"/>
                <a:gd name="connsiteY121" fmla="*/ 6070 h 9997"/>
                <a:gd name="connsiteX122" fmla="*/ 4186 w 10000"/>
                <a:gd name="connsiteY122" fmla="*/ 5997 h 9997"/>
                <a:gd name="connsiteX123" fmla="*/ 4128 w 10000"/>
                <a:gd name="connsiteY123" fmla="*/ 5928 h 9997"/>
                <a:gd name="connsiteX124" fmla="*/ 4109 w 10000"/>
                <a:gd name="connsiteY124" fmla="*/ 5755 h 9997"/>
                <a:gd name="connsiteX125" fmla="*/ 4147 w 10000"/>
                <a:gd name="connsiteY125" fmla="*/ 5744 h 9997"/>
                <a:gd name="connsiteX126" fmla="*/ 4147 w 10000"/>
                <a:gd name="connsiteY126" fmla="*/ 5567 h 9997"/>
                <a:gd name="connsiteX127" fmla="*/ 4186 w 10000"/>
                <a:gd name="connsiteY127" fmla="*/ 5386 h 9997"/>
                <a:gd name="connsiteX128" fmla="*/ 4205 w 10000"/>
                <a:gd name="connsiteY128" fmla="*/ 5209 h 9997"/>
                <a:gd name="connsiteX129" fmla="*/ 4167 w 10000"/>
                <a:gd name="connsiteY129" fmla="*/ 5018 h 9997"/>
                <a:gd name="connsiteX130" fmla="*/ 4264 w 10000"/>
                <a:gd name="connsiteY130" fmla="*/ 4991 h 9997"/>
                <a:gd name="connsiteX131" fmla="*/ 4205 w 10000"/>
                <a:gd name="connsiteY131" fmla="*/ 4630 h 9997"/>
                <a:gd name="connsiteX132" fmla="*/ 4283 w 10000"/>
                <a:gd name="connsiteY132" fmla="*/ 4545 h 9997"/>
                <a:gd name="connsiteX133" fmla="*/ 4302 w 10000"/>
                <a:gd name="connsiteY133" fmla="*/ 4460 h 9997"/>
                <a:gd name="connsiteX134" fmla="*/ 4322 w 10000"/>
                <a:gd name="connsiteY134" fmla="*/ 4372 h 9997"/>
                <a:gd name="connsiteX135" fmla="*/ 4360 w 10000"/>
                <a:gd name="connsiteY135" fmla="*/ 4284 h 9997"/>
                <a:gd name="connsiteX136" fmla="*/ 4419 w 10000"/>
                <a:gd name="connsiteY136" fmla="*/ 4230 h 9997"/>
                <a:gd name="connsiteX137" fmla="*/ 4399 w 10000"/>
                <a:gd name="connsiteY137" fmla="*/ 4184 h 9997"/>
                <a:gd name="connsiteX138" fmla="*/ 4360 w 10000"/>
                <a:gd name="connsiteY138" fmla="*/ 4130 h 9997"/>
                <a:gd name="connsiteX139" fmla="*/ 4399 w 10000"/>
                <a:gd name="connsiteY139" fmla="*/ 4084 h 9997"/>
                <a:gd name="connsiteX140" fmla="*/ 4477 w 10000"/>
                <a:gd name="connsiteY140" fmla="*/ 4000 h 9997"/>
                <a:gd name="connsiteX141" fmla="*/ 4477 w 10000"/>
                <a:gd name="connsiteY141" fmla="*/ 3919 h 9997"/>
                <a:gd name="connsiteX142" fmla="*/ 4457 w 10000"/>
                <a:gd name="connsiteY142" fmla="*/ 3835 h 9997"/>
                <a:gd name="connsiteX143" fmla="*/ 4438 w 10000"/>
                <a:gd name="connsiteY143" fmla="*/ 3749 h 9997"/>
                <a:gd name="connsiteX144" fmla="*/ 4341 w 10000"/>
                <a:gd name="connsiteY144" fmla="*/ 3745 h 9997"/>
                <a:gd name="connsiteX145" fmla="*/ 4360 w 10000"/>
                <a:gd name="connsiteY145" fmla="*/ 3680 h 9997"/>
                <a:gd name="connsiteX146" fmla="*/ 4438 w 10000"/>
                <a:gd name="connsiteY146" fmla="*/ 3615 h 9997"/>
                <a:gd name="connsiteX147" fmla="*/ 4457 w 10000"/>
                <a:gd name="connsiteY147" fmla="*/ 3550 h 9997"/>
                <a:gd name="connsiteX148" fmla="*/ 4438 w 10000"/>
                <a:gd name="connsiteY148" fmla="*/ 3481 h 9997"/>
                <a:gd name="connsiteX149" fmla="*/ 4399 w 10000"/>
                <a:gd name="connsiteY149" fmla="*/ 3481 h 9997"/>
                <a:gd name="connsiteX150" fmla="*/ 4419 w 10000"/>
                <a:gd name="connsiteY150" fmla="*/ 3415 h 9997"/>
                <a:gd name="connsiteX151" fmla="*/ 4399 w 10000"/>
                <a:gd name="connsiteY151" fmla="*/ 3339 h 9997"/>
                <a:gd name="connsiteX152" fmla="*/ 4399 w 10000"/>
                <a:gd name="connsiteY152" fmla="*/ 3273 h 9997"/>
                <a:gd name="connsiteX153" fmla="*/ 4457 w 10000"/>
                <a:gd name="connsiteY153" fmla="*/ 3204 h 9997"/>
                <a:gd name="connsiteX154" fmla="*/ 4457 w 10000"/>
                <a:gd name="connsiteY154" fmla="*/ 3066 h 9997"/>
                <a:gd name="connsiteX155" fmla="*/ 4457 w 10000"/>
                <a:gd name="connsiteY155" fmla="*/ 2932 h 9997"/>
                <a:gd name="connsiteX156" fmla="*/ 4516 w 10000"/>
                <a:gd name="connsiteY156" fmla="*/ 2797 h 9997"/>
                <a:gd name="connsiteX157" fmla="*/ 4651 w 10000"/>
                <a:gd name="connsiteY157" fmla="*/ 2674 h 9997"/>
                <a:gd name="connsiteX158" fmla="*/ 4593 w 10000"/>
                <a:gd name="connsiteY158" fmla="*/ 2655 h 9997"/>
                <a:gd name="connsiteX159" fmla="*/ 4593 w 10000"/>
                <a:gd name="connsiteY159" fmla="*/ 2539 h 9997"/>
                <a:gd name="connsiteX160" fmla="*/ 4574 w 10000"/>
                <a:gd name="connsiteY160" fmla="*/ 2424 h 9997"/>
                <a:gd name="connsiteX161" fmla="*/ 4554 w 10000"/>
                <a:gd name="connsiteY161" fmla="*/ 2309 h 9997"/>
                <a:gd name="connsiteX162" fmla="*/ 4593 w 10000"/>
                <a:gd name="connsiteY162" fmla="*/ 2206 h 9997"/>
                <a:gd name="connsiteX163" fmla="*/ 4632 w 10000"/>
                <a:gd name="connsiteY163" fmla="*/ 2020 h 9997"/>
                <a:gd name="connsiteX164" fmla="*/ 4729 w 10000"/>
                <a:gd name="connsiteY164" fmla="*/ 1840 h 9997"/>
                <a:gd name="connsiteX165" fmla="*/ 4787 w 10000"/>
                <a:gd name="connsiteY165" fmla="*/ 1656 h 9997"/>
                <a:gd name="connsiteX166" fmla="*/ 4748 w 10000"/>
                <a:gd name="connsiteY166" fmla="*/ 1468 h 9997"/>
                <a:gd name="connsiteX167" fmla="*/ 4767 w 10000"/>
                <a:gd name="connsiteY167" fmla="*/ 1380 h 9997"/>
                <a:gd name="connsiteX168" fmla="*/ 4767 w 10000"/>
                <a:gd name="connsiteY168" fmla="*/ 1284 h 9997"/>
                <a:gd name="connsiteX169" fmla="*/ 4767 w 10000"/>
                <a:gd name="connsiteY169" fmla="*/ 1194 h 9997"/>
                <a:gd name="connsiteX170" fmla="*/ 4748 w 10000"/>
                <a:gd name="connsiteY170" fmla="*/ 1102 h 9997"/>
                <a:gd name="connsiteX171" fmla="*/ 4651 w 10000"/>
                <a:gd name="connsiteY171" fmla="*/ 1129 h 9997"/>
                <a:gd name="connsiteX172" fmla="*/ 4651 w 10000"/>
                <a:gd name="connsiteY172" fmla="*/ 1068 h 9997"/>
                <a:gd name="connsiteX173" fmla="*/ 4632 w 10000"/>
                <a:gd name="connsiteY173" fmla="*/ 1003 h 9997"/>
                <a:gd name="connsiteX174" fmla="*/ 4632 w 10000"/>
                <a:gd name="connsiteY174" fmla="*/ 941 h 9997"/>
                <a:gd name="connsiteX175" fmla="*/ 4651 w 10000"/>
                <a:gd name="connsiteY175" fmla="*/ 880 h 9997"/>
                <a:gd name="connsiteX176" fmla="*/ 4593 w 10000"/>
                <a:gd name="connsiteY176" fmla="*/ 799 h 9997"/>
                <a:gd name="connsiteX177" fmla="*/ 4593 w 10000"/>
                <a:gd name="connsiteY177" fmla="*/ 715 h 9997"/>
                <a:gd name="connsiteX178" fmla="*/ 4574 w 10000"/>
                <a:gd name="connsiteY178" fmla="*/ 630 h 9997"/>
                <a:gd name="connsiteX179" fmla="*/ 4574 w 10000"/>
                <a:gd name="connsiteY179" fmla="*/ 554 h 9997"/>
                <a:gd name="connsiteX180" fmla="*/ 4516 w 10000"/>
                <a:gd name="connsiteY180" fmla="*/ 361 h 9997"/>
                <a:gd name="connsiteX181" fmla="*/ 4457 w 10000"/>
                <a:gd name="connsiteY181" fmla="*/ 342 h 9997"/>
                <a:gd name="connsiteX182" fmla="*/ 4341 w 10000"/>
                <a:gd name="connsiteY182" fmla="*/ 330 h 9997"/>
                <a:gd name="connsiteX183" fmla="*/ 4264 w 10000"/>
                <a:gd name="connsiteY183" fmla="*/ 318 h 9997"/>
                <a:gd name="connsiteX184" fmla="*/ 4147 w 10000"/>
                <a:gd name="connsiteY184" fmla="*/ 315 h 9997"/>
                <a:gd name="connsiteX185" fmla="*/ 4070 w 10000"/>
                <a:gd name="connsiteY185" fmla="*/ 318 h 9997"/>
                <a:gd name="connsiteX186" fmla="*/ 4012 w 10000"/>
                <a:gd name="connsiteY186" fmla="*/ 326 h 9997"/>
                <a:gd name="connsiteX187" fmla="*/ 3934 w 10000"/>
                <a:gd name="connsiteY187" fmla="*/ 326 h 9997"/>
                <a:gd name="connsiteX188" fmla="*/ 3876 w 10000"/>
                <a:gd name="connsiteY188" fmla="*/ 318 h 9997"/>
                <a:gd name="connsiteX189" fmla="*/ 3895 w 10000"/>
                <a:gd name="connsiteY189" fmla="*/ 303 h 9997"/>
                <a:gd name="connsiteX190" fmla="*/ 3934 w 10000"/>
                <a:gd name="connsiteY190" fmla="*/ 295 h 9997"/>
                <a:gd name="connsiteX191" fmla="*/ 3992 w 10000"/>
                <a:gd name="connsiteY191" fmla="*/ 284 h 9997"/>
                <a:gd name="connsiteX192" fmla="*/ 3973 w 10000"/>
                <a:gd name="connsiteY192" fmla="*/ 269 h 9997"/>
                <a:gd name="connsiteX193" fmla="*/ 4147 w 10000"/>
                <a:gd name="connsiteY193" fmla="*/ 253 h 9997"/>
                <a:gd name="connsiteX194" fmla="*/ 4322 w 10000"/>
                <a:gd name="connsiteY194" fmla="*/ 226 h 9997"/>
                <a:gd name="connsiteX195" fmla="*/ 4477 w 10000"/>
                <a:gd name="connsiteY195" fmla="*/ 200 h 9997"/>
                <a:gd name="connsiteX196" fmla="*/ 4612 w 10000"/>
                <a:gd name="connsiteY196" fmla="*/ 161 h 9997"/>
                <a:gd name="connsiteX197" fmla="*/ 4651 w 10000"/>
                <a:gd name="connsiteY197" fmla="*/ 119 h 9997"/>
                <a:gd name="connsiteX198" fmla="*/ 4709 w 10000"/>
                <a:gd name="connsiteY198" fmla="*/ 84 h 9997"/>
                <a:gd name="connsiteX199" fmla="*/ 4709 w 10000"/>
                <a:gd name="connsiteY199" fmla="*/ 42 h 9997"/>
                <a:gd name="connsiteX200" fmla="*/ 4729 w 10000"/>
                <a:gd name="connsiteY200" fmla="*/ 0 h 9997"/>
                <a:gd name="connsiteX201" fmla="*/ 4787 w 10000"/>
                <a:gd name="connsiteY201" fmla="*/ 73 h 9997"/>
                <a:gd name="connsiteX202" fmla="*/ 4864 w 10000"/>
                <a:gd name="connsiteY202" fmla="*/ 153 h 9997"/>
                <a:gd name="connsiteX203" fmla="*/ 4884 w 10000"/>
                <a:gd name="connsiteY203" fmla="*/ 230 h 9997"/>
                <a:gd name="connsiteX204" fmla="*/ 4845 w 10000"/>
                <a:gd name="connsiteY204" fmla="*/ 315 h 9997"/>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5 h 10000"/>
                <a:gd name="connsiteX7" fmla="*/ 5310 w 10000"/>
                <a:gd name="connsiteY7" fmla="*/ 1922 h 10000"/>
                <a:gd name="connsiteX8" fmla="*/ 5291 w 10000"/>
                <a:gd name="connsiteY8" fmla="*/ 2149 h 10000"/>
                <a:gd name="connsiteX9" fmla="*/ 5329 w 10000"/>
                <a:gd name="connsiteY9" fmla="*/ 2272 h 10000"/>
                <a:gd name="connsiteX10" fmla="*/ 5388 w 10000"/>
                <a:gd name="connsiteY10" fmla="*/ 2406 h 10000"/>
                <a:gd name="connsiteX11" fmla="*/ 5388 w 10000"/>
                <a:gd name="connsiteY11" fmla="*/ 2537 h 10000"/>
                <a:gd name="connsiteX12" fmla="*/ 5368 w 10000"/>
                <a:gd name="connsiteY12" fmla="*/ 2667 h 10000"/>
                <a:gd name="connsiteX13" fmla="*/ 5388 w 10000"/>
                <a:gd name="connsiteY13" fmla="*/ 2682 h 10000"/>
                <a:gd name="connsiteX14" fmla="*/ 5368 w 10000"/>
                <a:gd name="connsiteY14" fmla="*/ 2705 h 10000"/>
                <a:gd name="connsiteX15" fmla="*/ 5310 w 10000"/>
                <a:gd name="connsiteY15" fmla="*/ 2721 h 10000"/>
                <a:gd name="connsiteX16" fmla="*/ 5291 w 10000"/>
                <a:gd name="connsiteY16" fmla="*/ 2740 h 10000"/>
                <a:gd name="connsiteX17" fmla="*/ 5291 w 10000"/>
                <a:gd name="connsiteY17" fmla="*/ 2798 h 10000"/>
                <a:gd name="connsiteX18" fmla="*/ 5291 w 10000"/>
                <a:gd name="connsiteY18" fmla="*/ 2855 h 10000"/>
                <a:gd name="connsiteX19" fmla="*/ 5252 w 10000"/>
                <a:gd name="connsiteY19" fmla="*/ 2917 h 10000"/>
                <a:gd name="connsiteX20" fmla="*/ 5213 w 10000"/>
                <a:gd name="connsiteY20" fmla="*/ 2967 h 10000"/>
                <a:gd name="connsiteX21" fmla="*/ 5213 w 10000"/>
                <a:gd name="connsiteY21" fmla="*/ 3140 h 10000"/>
                <a:gd name="connsiteX22" fmla="*/ 5252 w 10000"/>
                <a:gd name="connsiteY22" fmla="*/ 3320 h 10000"/>
                <a:gd name="connsiteX23" fmla="*/ 5329 w 10000"/>
                <a:gd name="connsiteY23" fmla="*/ 3501 h 10000"/>
                <a:gd name="connsiteX24" fmla="*/ 5349 w 10000"/>
                <a:gd name="connsiteY24" fmla="*/ 3673 h 10000"/>
                <a:gd name="connsiteX25" fmla="*/ 5523 w 10000"/>
                <a:gd name="connsiteY25" fmla="*/ 3820 h 10000"/>
                <a:gd name="connsiteX26" fmla="*/ 5543 w 10000"/>
                <a:gd name="connsiteY26" fmla="*/ 3974 h 10000"/>
                <a:gd name="connsiteX27" fmla="*/ 5523 w 10000"/>
                <a:gd name="connsiteY27" fmla="*/ 4123 h 10000"/>
                <a:gd name="connsiteX28" fmla="*/ 5504 w 10000"/>
                <a:gd name="connsiteY28" fmla="*/ 4277 h 10000"/>
                <a:gd name="connsiteX29" fmla="*/ 5368 w 10000"/>
                <a:gd name="connsiteY29" fmla="*/ 4503 h 10000"/>
                <a:gd name="connsiteX30" fmla="*/ 5388 w 10000"/>
                <a:gd name="connsiteY30" fmla="*/ 4731 h 10000"/>
                <a:gd name="connsiteX31" fmla="*/ 5446 w 10000"/>
                <a:gd name="connsiteY31" fmla="*/ 4957 h 10000"/>
                <a:gd name="connsiteX32" fmla="*/ 5388 w 10000"/>
                <a:gd name="connsiteY32" fmla="*/ 5185 h 10000"/>
                <a:gd name="connsiteX33" fmla="*/ 5465 w 10000"/>
                <a:gd name="connsiteY33" fmla="*/ 5435 h 10000"/>
                <a:gd name="connsiteX34" fmla="*/ 5523 w 10000"/>
                <a:gd name="connsiteY34" fmla="*/ 5677 h 10000"/>
                <a:gd name="connsiteX35" fmla="*/ 5581 w 10000"/>
                <a:gd name="connsiteY35" fmla="*/ 5926 h 10000"/>
                <a:gd name="connsiteX36" fmla="*/ 5581 w 10000"/>
                <a:gd name="connsiteY36" fmla="*/ 6179 h 10000"/>
                <a:gd name="connsiteX37" fmla="*/ 5659 w 10000"/>
                <a:gd name="connsiteY37" fmla="*/ 6503 h 10000"/>
                <a:gd name="connsiteX38" fmla="*/ 5659 w 10000"/>
                <a:gd name="connsiteY38" fmla="*/ 6825 h 10000"/>
                <a:gd name="connsiteX39" fmla="*/ 5678 w 10000"/>
                <a:gd name="connsiteY39" fmla="*/ 7141 h 10000"/>
                <a:gd name="connsiteX40" fmla="*/ 5911 w 10000"/>
                <a:gd name="connsiteY40" fmla="*/ 7452 h 10000"/>
                <a:gd name="connsiteX41" fmla="*/ 5950 w 10000"/>
                <a:gd name="connsiteY41" fmla="*/ 7605 h 10000"/>
                <a:gd name="connsiteX42" fmla="*/ 6027 w 10000"/>
                <a:gd name="connsiteY42" fmla="*/ 7755 h 10000"/>
                <a:gd name="connsiteX43" fmla="*/ 6066 w 10000"/>
                <a:gd name="connsiteY43" fmla="*/ 7912 h 10000"/>
                <a:gd name="connsiteX44" fmla="*/ 5988 w 10000"/>
                <a:gd name="connsiteY44" fmla="*/ 8063 h 10000"/>
                <a:gd name="connsiteX45" fmla="*/ 5891 w 10000"/>
                <a:gd name="connsiteY45" fmla="*/ 8262 h 10000"/>
                <a:gd name="connsiteX46" fmla="*/ 5911 w 10000"/>
                <a:gd name="connsiteY46" fmla="*/ 8467 h 10000"/>
                <a:gd name="connsiteX47" fmla="*/ 6027 w 10000"/>
                <a:gd name="connsiteY47" fmla="*/ 8678 h 10000"/>
                <a:gd name="connsiteX48" fmla="*/ 6124 w 10000"/>
                <a:gd name="connsiteY48" fmla="*/ 8882 h 10000"/>
                <a:gd name="connsiteX49" fmla="*/ 6143 w 10000"/>
                <a:gd name="connsiteY49" fmla="*/ 9035 h 10000"/>
                <a:gd name="connsiteX50" fmla="*/ 6143 w 10000"/>
                <a:gd name="connsiteY50" fmla="*/ 9193 h 10000"/>
                <a:gd name="connsiteX51" fmla="*/ 6202 w 10000"/>
                <a:gd name="connsiteY51" fmla="*/ 9346 h 10000"/>
                <a:gd name="connsiteX52" fmla="*/ 6434 w 10000"/>
                <a:gd name="connsiteY52" fmla="*/ 9477 h 10000"/>
                <a:gd name="connsiteX53" fmla="*/ 6686 w 10000"/>
                <a:gd name="connsiteY53" fmla="*/ 9477 h 10000"/>
                <a:gd name="connsiteX54" fmla="*/ 6957 w 10000"/>
                <a:gd name="connsiteY54" fmla="*/ 9488 h 10000"/>
                <a:gd name="connsiteX55" fmla="*/ 7171 w 10000"/>
                <a:gd name="connsiteY55" fmla="*/ 9500 h 10000"/>
                <a:gd name="connsiteX56" fmla="*/ 7422 w 10000"/>
                <a:gd name="connsiteY56" fmla="*/ 9515 h 10000"/>
                <a:gd name="connsiteX57" fmla="*/ 7655 w 10000"/>
                <a:gd name="connsiteY57" fmla="*/ 9534 h 10000"/>
                <a:gd name="connsiteX58" fmla="*/ 7849 w 10000"/>
                <a:gd name="connsiteY58" fmla="*/ 9561 h 10000"/>
                <a:gd name="connsiteX59" fmla="*/ 8081 w 10000"/>
                <a:gd name="connsiteY59" fmla="*/ 9593 h 10000"/>
                <a:gd name="connsiteX60" fmla="*/ 8275 w 10000"/>
                <a:gd name="connsiteY60" fmla="*/ 9624 h 10000"/>
                <a:gd name="connsiteX61" fmla="*/ 8488 w 10000"/>
                <a:gd name="connsiteY61" fmla="*/ 9635 h 10000"/>
                <a:gd name="connsiteX62" fmla="*/ 8702 w 10000"/>
                <a:gd name="connsiteY62" fmla="*/ 9647 h 10000"/>
                <a:gd name="connsiteX63" fmla="*/ 8915 w 10000"/>
                <a:gd name="connsiteY63" fmla="*/ 9650 h 10000"/>
                <a:gd name="connsiteX64" fmla="*/ 9147 w 10000"/>
                <a:gd name="connsiteY64" fmla="*/ 9658 h 10000"/>
                <a:gd name="connsiteX65" fmla="*/ 9360 w 10000"/>
                <a:gd name="connsiteY65" fmla="*/ 9662 h 10000"/>
                <a:gd name="connsiteX66" fmla="*/ 9574 w 10000"/>
                <a:gd name="connsiteY66" fmla="*/ 9673 h 10000"/>
                <a:gd name="connsiteX67" fmla="*/ 9767 w 10000"/>
                <a:gd name="connsiteY67" fmla="*/ 9693 h 10000"/>
                <a:gd name="connsiteX68" fmla="*/ 9961 w 10000"/>
                <a:gd name="connsiteY68" fmla="*/ 9716 h 10000"/>
                <a:gd name="connsiteX69" fmla="*/ 10000 w 10000"/>
                <a:gd name="connsiteY69" fmla="*/ 9735 h 10000"/>
                <a:gd name="connsiteX70" fmla="*/ 9806 w 10000"/>
                <a:gd name="connsiteY70" fmla="*/ 9727 h 10000"/>
                <a:gd name="connsiteX71" fmla="*/ 9671 w 10000"/>
                <a:gd name="connsiteY71" fmla="*/ 9743 h 10000"/>
                <a:gd name="connsiteX72" fmla="*/ 9419 w 10000"/>
                <a:gd name="connsiteY72" fmla="*/ 9785 h 10000"/>
                <a:gd name="connsiteX73" fmla="*/ 9302 w 10000"/>
                <a:gd name="connsiteY73" fmla="*/ 9785 h 10000"/>
                <a:gd name="connsiteX74" fmla="*/ 9186 w 10000"/>
                <a:gd name="connsiteY74" fmla="*/ 9785 h 10000"/>
                <a:gd name="connsiteX75" fmla="*/ 9070 w 10000"/>
                <a:gd name="connsiteY75" fmla="*/ 9792 h 10000"/>
                <a:gd name="connsiteX76" fmla="*/ 8895 w 10000"/>
                <a:gd name="connsiteY76" fmla="*/ 9808 h 10000"/>
                <a:gd name="connsiteX77" fmla="*/ 8721 w 10000"/>
                <a:gd name="connsiteY77" fmla="*/ 9835 h 10000"/>
                <a:gd name="connsiteX78" fmla="*/ 7422 w 10000"/>
                <a:gd name="connsiteY78" fmla="*/ 9931 h 10000"/>
                <a:gd name="connsiteX79" fmla="*/ 7093 w 10000"/>
                <a:gd name="connsiteY79" fmla="*/ 10000 h 10000"/>
                <a:gd name="connsiteX80" fmla="*/ 2849 w 10000"/>
                <a:gd name="connsiteY80" fmla="*/ 9934 h 10000"/>
                <a:gd name="connsiteX81" fmla="*/ 2442 w 10000"/>
                <a:gd name="connsiteY81" fmla="*/ 9892 h 10000"/>
                <a:gd name="connsiteX82" fmla="*/ 2074 w 10000"/>
                <a:gd name="connsiteY82" fmla="*/ 9850 h 10000"/>
                <a:gd name="connsiteX83" fmla="*/ 1647 w 10000"/>
                <a:gd name="connsiteY83" fmla="*/ 9815 h 10000"/>
                <a:gd name="connsiteX84" fmla="*/ 814 w 10000"/>
                <a:gd name="connsiteY84" fmla="*/ 9750 h 10000"/>
                <a:gd name="connsiteX85" fmla="*/ 426 w 10000"/>
                <a:gd name="connsiteY85" fmla="*/ 9720 h 10000"/>
                <a:gd name="connsiteX86" fmla="*/ 0 w 10000"/>
                <a:gd name="connsiteY86" fmla="*/ 9693 h 10000"/>
                <a:gd name="connsiteX87" fmla="*/ 252 w 10000"/>
                <a:gd name="connsiteY87" fmla="*/ 9677 h 10000"/>
                <a:gd name="connsiteX88" fmla="*/ 523 w 10000"/>
                <a:gd name="connsiteY88" fmla="*/ 9658 h 10000"/>
                <a:gd name="connsiteX89" fmla="*/ 775 w 10000"/>
                <a:gd name="connsiteY89" fmla="*/ 9631 h 10000"/>
                <a:gd name="connsiteX90" fmla="*/ 1047 w 10000"/>
                <a:gd name="connsiteY90" fmla="*/ 9608 h 10000"/>
                <a:gd name="connsiteX91" fmla="*/ 1279 w 10000"/>
                <a:gd name="connsiteY91" fmla="*/ 9589 h 10000"/>
                <a:gd name="connsiteX92" fmla="*/ 1550 w 10000"/>
                <a:gd name="connsiteY92" fmla="*/ 9573 h 10000"/>
                <a:gd name="connsiteX93" fmla="*/ 1841 w 10000"/>
                <a:gd name="connsiteY93" fmla="*/ 9561 h 10000"/>
                <a:gd name="connsiteX94" fmla="*/ 2132 w 10000"/>
                <a:gd name="connsiteY94" fmla="*/ 9561 h 10000"/>
                <a:gd name="connsiteX95" fmla="*/ 2345 w 10000"/>
                <a:gd name="connsiteY95" fmla="*/ 9561 h 10000"/>
                <a:gd name="connsiteX96" fmla="*/ 2558 w 10000"/>
                <a:gd name="connsiteY96" fmla="*/ 9561 h 10000"/>
                <a:gd name="connsiteX97" fmla="*/ 2752 w 10000"/>
                <a:gd name="connsiteY97" fmla="*/ 9557 h 10000"/>
                <a:gd name="connsiteX98" fmla="*/ 2965 w 10000"/>
                <a:gd name="connsiteY98" fmla="*/ 9550 h 10000"/>
                <a:gd name="connsiteX99" fmla="*/ 3159 w 10000"/>
                <a:gd name="connsiteY99" fmla="*/ 9546 h 10000"/>
                <a:gd name="connsiteX100" fmla="*/ 3333 w 10000"/>
                <a:gd name="connsiteY100" fmla="*/ 9534 h 10000"/>
                <a:gd name="connsiteX101" fmla="*/ 3527 w 10000"/>
                <a:gd name="connsiteY101" fmla="*/ 9519 h 10000"/>
                <a:gd name="connsiteX102" fmla="*/ 3702 w 10000"/>
                <a:gd name="connsiteY102" fmla="*/ 9500 h 10000"/>
                <a:gd name="connsiteX103" fmla="*/ 3721 w 10000"/>
                <a:gd name="connsiteY103" fmla="*/ 9331 h 10000"/>
                <a:gd name="connsiteX104" fmla="*/ 3779 w 10000"/>
                <a:gd name="connsiteY104" fmla="*/ 9162 h 10000"/>
                <a:gd name="connsiteX105" fmla="*/ 3857 w 10000"/>
                <a:gd name="connsiteY105" fmla="*/ 8993 h 10000"/>
                <a:gd name="connsiteX106" fmla="*/ 3915 w 10000"/>
                <a:gd name="connsiteY106" fmla="*/ 8824 h 10000"/>
                <a:gd name="connsiteX107" fmla="*/ 3895 w 10000"/>
                <a:gd name="connsiteY107" fmla="*/ 8578 h 10000"/>
                <a:gd name="connsiteX108" fmla="*/ 3895 w 10000"/>
                <a:gd name="connsiteY108" fmla="*/ 8331 h 10000"/>
                <a:gd name="connsiteX109" fmla="*/ 3895 w 10000"/>
                <a:gd name="connsiteY109" fmla="*/ 8082 h 10000"/>
                <a:gd name="connsiteX110" fmla="*/ 3915 w 10000"/>
                <a:gd name="connsiteY110" fmla="*/ 7835 h 10000"/>
                <a:gd name="connsiteX111" fmla="*/ 3915 w 10000"/>
                <a:gd name="connsiteY111" fmla="*/ 7640 h 10000"/>
                <a:gd name="connsiteX112" fmla="*/ 3876 w 10000"/>
                <a:gd name="connsiteY112" fmla="*/ 7440 h 10000"/>
                <a:gd name="connsiteX113" fmla="*/ 3857 w 10000"/>
                <a:gd name="connsiteY113" fmla="*/ 7252 h 10000"/>
                <a:gd name="connsiteX114" fmla="*/ 3915 w 10000"/>
                <a:gd name="connsiteY114" fmla="*/ 7063 h 10000"/>
                <a:gd name="connsiteX115" fmla="*/ 4128 w 10000"/>
                <a:gd name="connsiteY115" fmla="*/ 6863 h 10000"/>
                <a:gd name="connsiteX116" fmla="*/ 4167 w 10000"/>
                <a:gd name="connsiteY116" fmla="*/ 6652 h 10000"/>
                <a:gd name="connsiteX117" fmla="*/ 4147 w 10000"/>
                <a:gd name="connsiteY117" fmla="*/ 6437 h 10000"/>
                <a:gd name="connsiteX118" fmla="*/ 4147 w 10000"/>
                <a:gd name="connsiteY118" fmla="*/ 6222 h 10000"/>
                <a:gd name="connsiteX119" fmla="*/ 4167 w 10000"/>
                <a:gd name="connsiteY119" fmla="*/ 6145 h 10000"/>
                <a:gd name="connsiteX120" fmla="*/ 4186 w 10000"/>
                <a:gd name="connsiteY120" fmla="*/ 6072 h 10000"/>
                <a:gd name="connsiteX121" fmla="*/ 4186 w 10000"/>
                <a:gd name="connsiteY121" fmla="*/ 5999 h 10000"/>
                <a:gd name="connsiteX122" fmla="*/ 4128 w 10000"/>
                <a:gd name="connsiteY122" fmla="*/ 5930 h 10000"/>
                <a:gd name="connsiteX123" fmla="*/ 4109 w 10000"/>
                <a:gd name="connsiteY123" fmla="*/ 5757 h 10000"/>
                <a:gd name="connsiteX124" fmla="*/ 4147 w 10000"/>
                <a:gd name="connsiteY124" fmla="*/ 5746 h 10000"/>
                <a:gd name="connsiteX125" fmla="*/ 4147 w 10000"/>
                <a:gd name="connsiteY125" fmla="*/ 5569 h 10000"/>
                <a:gd name="connsiteX126" fmla="*/ 4186 w 10000"/>
                <a:gd name="connsiteY126" fmla="*/ 5388 h 10000"/>
                <a:gd name="connsiteX127" fmla="*/ 4205 w 10000"/>
                <a:gd name="connsiteY127" fmla="*/ 5211 h 10000"/>
                <a:gd name="connsiteX128" fmla="*/ 4167 w 10000"/>
                <a:gd name="connsiteY128" fmla="*/ 5020 h 10000"/>
                <a:gd name="connsiteX129" fmla="*/ 4264 w 10000"/>
                <a:gd name="connsiteY129" fmla="*/ 4992 h 10000"/>
                <a:gd name="connsiteX130" fmla="*/ 4205 w 10000"/>
                <a:gd name="connsiteY130" fmla="*/ 4631 h 10000"/>
                <a:gd name="connsiteX131" fmla="*/ 4283 w 10000"/>
                <a:gd name="connsiteY131" fmla="*/ 4546 h 10000"/>
                <a:gd name="connsiteX132" fmla="*/ 4302 w 10000"/>
                <a:gd name="connsiteY132" fmla="*/ 4461 h 10000"/>
                <a:gd name="connsiteX133" fmla="*/ 4322 w 10000"/>
                <a:gd name="connsiteY133" fmla="*/ 4373 h 10000"/>
                <a:gd name="connsiteX134" fmla="*/ 4360 w 10000"/>
                <a:gd name="connsiteY134" fmla="*/ 4285 h 10000"/>
                <a:gd name="connsiteX135" fmla="*/ 4419 w 10000"/>
                <a:gd name="connsiteY135" fmla="*/ 4231 h 10000"/>
                <a:gd name="connsiteX136" fmla="*/ 4399 w 10000"/>
                <a:gd name="connsiteY136" fmla="*/ 4185 h 10000"/>
                <a:gd name="connsiteX137" fmla="*/ 4360 w 10000"/>
                <a:gd name="connsiteY137" fmla="*/ 4131 h 10000"/>
                <a:gd name="connsiteX138" fmla="*/ 4399 w 10000"/>
                <a:gd name="connsiteY138" fmla="*/ 4085 h 10000"/>
                <a:gd name="connsiteX139" fmla="*/ 4477 w 10000"/>
                <a:gd name="connsiteY139" fmla="*/ 4001 h 10000"/>
                <a:gd name="connsiteX140" fmla="*/ 4477 w 10000"/>
                <a:gd name="connsiteY140" fmla="*/ 3920 h 10000"/>
                <a:gd name="connsiteX141" fmla="*/ 4457 w 10000"/>
                <a:gd name="connsiteY141" fmla="*/ 3836 h 10000"/>
                <a:gd name="connsiteX142" fmla="*/ 4438 w 10000"/>
                <a:gd name="connsiteY142" fmla="*/ 3750 h 10000"/>
                <a:gd name="connsiteX143" fmla="*/ 4341 w 10000"/>
                <a:gd name="connsiteY143" fmla="*/ 3746 h 10000"/>
                <a:gd name="connsiteX144" fmla="*/ 4360 w 10000"/>
                <a:gd name="connsiteY144" fmla="*/ 3681 h 10000"/>
                <a:gd name="connsiteX145" fmla="*/ 4438 w 10000"/>
                <a:gd name="connsiteY145" fmla="*/ 3616 h 10000"/>
                <a:gd name="connsiteX146" fmla="*/ 4457 w 10000"/>
                <a:gd name="connsiteY146" fmla="*/ 3551 h 10000"/>
                <a:gd name="connsiteX147" fmla="*/ 4438 w 10000"/>
                <a:gd name="connsiteY147" fmla="*/ 3482 h 10000"/>
                <a:gd name="connsiteX148" fmla="*/ 4399 w 10000"/>
                <a:gd name="connsiteY148" fmla="*/ 3482 h 10000"/>
                <a:gd name="connsiteX149" fmla="*/ 4419 w 10000"/>
                <a:gd name="connsiteY149" fmla="*/ 3416 h 10000"/>
                <a:gd name="connsiteX150" fmla="*/ 4399 w 10000"/>
                <a:gd name="connsiteY150" fmla="*/ 3340 h 10000"/>
                <a:gd name="connsiteX151" fmla="*/ 4399 w 10000"/>
                <a:gd name="connsiteY151" fmla="*/ 3274 h 10000"/>
                <a:gd name="connsiteX152" fmla="*/ 4457 w 10000"/>
                <a:gd name="connsiteY152" fmla="*/ 3205 h 10000"/>
                <a:gd name="connsiteX153" fmla="*/ 4457 w 10000"/>
                <a:gd name="connsiteY153" fmla="*/ 3067 h 10000"/>
                <a:gd name="connsiteX154" fmla="*/ 4457 w 10000"/>
                <a:gd name="connsiteY154" fmla="*/ 2933 h 10000"/>
                <a:gd name="connsiteX155" fmla="*/ 4516 w 10000"/>
                <a:gd name="connsiteY155" fmla="*/ 2798 h 10000"/>
                <a:gd name="connsiteX156" fmla="*/ 4651 w 10000"/>
                <a:gd name="connsiteY156" fmla="*/ 2675 h 10000"/>
                <a:gd name="connsiteX157" fmla="*/ 4593 w 10000"/>
                <a:gd name="connsiteY157" fmla="*/ 2656 h 10000"/>
                <a:gd name="connsiteX158" fmla="*/ 4593 w 10000"/>
                <a:gd name="connsiteY158" fmla="*/ 2540 h 10000"/>
                <a:gd name="connsiteX159" fmla="*/ 4574 w 10000"/>
                <a:gd name="connsiteY159" fmla="*/ 2425 h 10000"/>
                <a:gd name="connsiteX160" fmla="*/ 4554 w 10000"/>
                <a:gd name="connsiteY160" fmla="*/ 2310 h 10000"/>
                <a:gd name="connsiteX161" fmla="*/ 4593 w 10000"/>
                <a:gd name="connsiteY161" fmla="*/ 2207 h 10000"/>
                <a:gd name="connsiteX162" fmla="*/ 4632 w 10000"/>
                <a:gd name="connsiteY162" fmla="*/ 2021 h 10000"/>
                <a:gd name="connsiteX163" fmla="*/ 4729 w 10000"/>
                <a:gd name="connsiteY163" fmla="*/ 1841 h 10000"/>
                <a:gd name="connsiteX164" fmla="*/ 4787 w 10000"/>
                <a:gd name="connsiteY164" fmla="*/ 1656 h 10000"/>
                <a:gd name="connsiteX165" fmla="*/ 4748 w 10000"/>
                <a:gd name="connsiteY165" fmla="*/ 1468 h 10000"/>
                <a:gd name="connsiteX166" fmla="*/ 4767 w 10000"/>
                <a:gd name="connsiteY166" fmla="*/ 1380 h 10000"/>
                <a:gd name="connsiteX167" fmla="*/ 4767 w 10000"/>
                <a:gd name="connsiteY167" fmla="*/ 1284 h 10000"/>
                <a:gd name="connsiteX168" fmla="*/ 4767 w 10000"/>
                <a:gd name="connsiteY168" fmla="*/ 1194 h 10000"/>
                <a:gd name="connsiteX169" fmla="*/ 4748 w 10000"/>
                <a:gd name="connsiteY169" fmla="*/ 1102 h 10000"/>
                <a:gd name="connsiteX170" fmla="*/ 4651 w 10000"/>
                <a:gd name="connsiteY170" fmla="*/ 1129 h 10000"/>
                <a:gd name="connsiteX171" fmla="*/ 4651 w 10000"/>
                <a:gd name="connsiteY171" fmla="*/ 1068 h 10000"/>
                <a:gd name="connsiteX172" fmla="*/ 4632 w 10000"/>
                <a:gd name="connsiteY172" fmla="*/ 1003 h 10000"/>
                <a:gd name="connsiteX173" fmla="*/ 4632 w 10000"/>
                <a:gd name="connsiteY173" fmla="*/ 941 h 10000"/>
                <a:gd name="connsiteX174" fmla="*/ 4651 w 10000"/>
                <a:gd name="connsiteY174" fmla="*/ 880 h 10000"/>
                <a:gd name="connsiteX175" fmla="*/ 4593 w 10000"/>
                <a:gd name="connsiteY175" fmla="*/ 799 h 10000"/>
                <a:gd name="connsiteX176" fmla="*/ 4593 w 10000"/>
                <a:gd name="connsiteY176" fmla="*/ 715 h 10000"/>
                <a:gd name="connsiteX177" fmla="*/ 4574 w 10000"/>
                <a:gd name="connsiteY177" fmla="*/ 630 h 10000"/>
                <a:gd name="connsiteX178" fmla="*/ 4574 w 10000"/>
                <a:gd name="connsiteY178" fmla="*/ 554 h 10000"/>
                <a:gd name="connsiteX179" fmla="*/ 4516 w 10000"/>
                <a:gd name="connsiteY179" fmla="*/ 361 h 10000"/>
                <a:gd name="connsiteX180" fmla="*/ 4457 w 10000"/>
                <a:gd name="connsiteY180" fmla="*/ 342 h 10000"/>
                <a:gd name="connsiteX181" fmla="*/ 4341 w 10000"/>
                <a:gd name="connsiteY181" fmla="*/ 330 h 10000"/>
                <a:gd name="connsiteX182" fmla="*/ 4264 w 10000"/>
                <a:gd name="connsiteY182" fmla="*/ 318 h 10000"/>
                <a:gd name="connsiteX183" fmla="*/ 4147 w 10000"/>
                <a:gd name="connsiteY183" fmla="*/ 315 h 10000"/>
                <a:gd name="connsiteX184" fmla="*/ 4070 w 10000"/>
                <a:gd name="connsiteY184" fmla="*/ 318 h 10000"/>
                <a:gd name="connsiteX185" fmla="*/ 4012 w 10000"/>
                <a:gd name="connsiteY185" fmla="*/ 326 h 10000"/>
                <a:gd name="connsiteX186" fmla="*/ 3934 w 10000"/>
                <a:gd name="connsiteY186" fmla="*/ 326 h 10000"/>
                <a:gd name="connsiteX187" fmla="*/ 3876 w 10000"/>
                <a:gd name="connsiteY187" fmla="*/ 318 h 10000"/>
                <a:gd name="connsiteX188" fmla="*/ 3895 w 10000"/>
                <a:gd name="connsiteY188" fmla="*/ 303 h 10000"/>
                <a:gd name="connsiteX189" fmla="*/ 3934 w 10000"/>
                <a:gd name="connsiteY189" fmla="*/ 295 h 10000"/>
                <a:gd name="connsiteX190" fmla="*/ 3992 w 10000"/>
                <a:gd name="connsiteY190" fmla="*/ 284 h 10000"/>
                <a:gd name="connsiteX191" fmla="*/ 3973 w 10000"/>
                <a:gd name="connsiteY191" fmla="*/ 269 h 10000"/>
                <a:gd name="connsiteX192" fmla="*/ 4147 w 10000"/>
                <a:gd name="connsiteY192" fmla="*/ 253 h 10000"/>
                <a:gd name="connsiteX193" fmla="*/ 4322 w 10000"/>
                <a:gd name="connsiteY193" fmla="*/ 226 h 10000"/>
                <a:gd name="connsiteX194" fmla="*/ 4477 w 10000"/>
                <a:gd name="connsiteY194" fmla="*/ 200 h 10000"/>
                <a:gd name="connsiteX195" fmla="*/ 4612 w 10000"/>
                <a:gd name="connsiteY195" fmla="*/ 161 h 10000"/>
                <a:gd name="connsiteX196" fmla="*/ 4651 w 10000"/>
                <a:gd name="connsiteY196" fmla="*/ 119 h 10000"/>
                <a:gd name="connsiteX197" fmla="*/ 4709 w 10000"/>
                <a:gd name="connsiteY197" fmla="*/ 84 h 10000"/>
                <a:gd name="connsiteX198" fmla="*/ 4709 w 10000"/>
                <a:gd name="connsiteY198" fmla="*/ 42 h 10000"/>
                <a:gd name="connsiteX199" fmla="*/ 4729 w 10000"/>
                <a:gd name="connsiteY199" fmla="*/ 0 h 10000"/>
                <a:gd name="connsiteX200" fmla="*/ 4787 w 10000"/>
                <a:gd name="connsiteY200" fmla="*/ 73 h 10000"/>
                <a:gd name="connsiteX201" fmla="*/ 4864 w 10000"/>
                <a:gd name="connsiteY201" fmla="*/ 153 h 10000"/>
                <a:gd name="connsiteX202" fmla="*/ 4884 w 10000"/>
                <a:gd name="connsiteY202" fmla="*/ 230 h 10000"/>
                <a:gd name="connsiteX203" fmla="*/ 4845 w 10000"/>
                <a:gd name="connsiteY203" fmla="*/ 315 h 10000"/>
                <a:gd name="connsiteX0" fmla="*/ 4845 w 10000"/>
                <a:gd name="connsiteY0" fmla="*/ 315 h 9934"/>
                <a:gd name="connsiteX1" fmla="*/ 4942 w 10000"/>
                <a:gd name="connsiteY1" fmla="*/ 542 h 9934"/>
                <a:gd name="connsiteX2" fmla="*/ 5019 w 10000"/>
                <a:gd name="connsiteY2" fmla="*/ 780 h 9934"/>
                <a:gd name="connsiteX3" fmla="*/ 5058 w 10000"/>
                <a:gd name="connsiteY3" fmla="*/ 1010 h 9934"/>
                <a:gd name="connsiteX4" fmla="*/ 5097 w 10000"/>
                <a:gd name="connsiteY4" fmla="*/ 1240 h 9934"/>
                <a:gd name="connsiteX5" fmla="*/ 5233 w 10000"/>
                <a:gd name="connsiteY5" fmla="*/ 1464 h 9934"/>
                <a:gd name="connsiteX6" fmla="*/ 5310 w 10000"/>
                <a:gd name="connsiteY6" fmla="*/ 1695 h 9934"/>
                <a:gd name="connsiteX7" fmla="*/ 5310 w 10000"/>
                <a:gd name="connsiteY7" fmla="*/ 1922 h 9934"/>
                <a:gd name="connsiteX8" fmla="*/ 5291 w 10000"/>
                <a:gd name="connsiteY8" fmla="*/ 2149 h 9934"/>
                <a:gd name="connsiteX9" fmla="*/ 5329 w 10000"/>
                <a:gd name="connsiteY9" fmla="*/ 2272 h 9934"/>
                <a:gd name="connsiteX10" fmla="*/ 5388 w 10000"/>
                <a:gd name="connsiteY10" fmla="*/ 2406 h 9934"/>
                <a:gd name="connsiteX11" fmla="*/ 5388 w 10000"/>
                <a:gd name="connsiteY11" fmla="*/ 2537 h 9934"/>
                <a:gd name="connsiteX12" fmla="*/ 5368 w 10000"/>
                <a:gd name="connsiteY12" fmla="*/ 2667 h 9934"/>
                <a:gd name="connsiteX13" fmla="*/ 5388 w 10000"/>
                <a:gd name="connsiteY13" fmla="*/ 2682 h 9934"/>
                <a:gd name="connsiteX14" fmla="*/ 5368 w 10000"/>
                <a:gd name="connsiteY14" fmla="*/ 2705 h 9934"/>
                <a:gd name="connsiteX15" fmla="*/ 5310 w 10000"/>
                <a:gd name="connsiteY15" fmla="*/ 2721 h 9934"/>
                <a:gd name="connsiteX16" fmla="*/ 5291 w 10000"/>
                <a:gd name="connsiteY16" fmla="*/ 2740 h 9934"/>
                <a:gd name="connsiteX17" fmla="*/ 5291 w 10000"/>
                <a:gd name="connsiteY17" fmla="*/ 2798 h 9934"/>
                <a:gd name="connsiteX18" fmla="*/ 5291 w 10000"/>
                <a:gd name="connsiteY18" fmla="*/ 2855 h 9934"/>
                <a:gd name="connsiteX19" fmla="*/ 5252 w 10000"/>
                <a:gd name="connsiteY19" fmla="*/ 2917 h 9934"/>
                <a:gd name="connsiteX20" fmla="*/ 5213 w 10000"/>
                <a:gd name="connsiteY20" fmla="*/ 2967 h 9934"/>
                <a:gd name="connsiteX21" fmla="*/ 5213 w 10000"/>
                <a:gd name="connsiteY21" fmla="*/ 3140 h 9934"/>
                <a:gd name="connsiteX22" fmla="*/ 5252 w 10000"/>
                <a:gd name="connsiteY22" fmla="*/ 3320 h 9934"/>
                <a:gd name="connsiteX23" fmla="*/ 5329 w 10000"/>
                <a:gd name="connsiteY23" fmla="*/ 3501 h 9934"/>
                <a:gd name="connsiteX24" fmla="*/ 5349 w 10000"/>
                <a:gd name="connsiteY24" fmla="*/ 3673 h 9934"/>
                <a:gd name="connsiteX25" fmla="*/ 5523 w 10000"/>
                <a:gd name="connsiteY25" fmla="*/ 3820 h 9934"/>
                <a:gd name="connsiteX26" fmla="*/ 5543 w 10000"/>
                <a:gd name="connsiteY26" fmla="*/ 3974 h 9934"/>
                <a:gd name="connsiteX27" fmla="*/ 5523 w 10000"/>
                <a:gd name="connsiteY27" fmla="*/ 4123 h 9934"/>
                <a:gd name="connsiteX28" fmla="*/ 5504 w 10000"/>
                <a:gd name="connsiteY28" fmla="*/ 4277 h 9934"/>
                <a:gd name="connsiteX29" fmla="*/ 5368 w 10000"/>
                <a:gd name="connsiteY29" fmla="*/ 4503 h 9934"/>
                <a:gd name="connsiteX30" fmla="*/ 5388 w 10000"/>
                <a:gd name="connsiteY30" fmla="*/ 4731 h 9934"/>
                <a:gd name="connsiteX31" fmla="*/ 5446 w 10000"/>
                <a:gd name="connsiteY31" fmla="*/ 4957 h 9934"/>
                <a:gd name="connsiteX32" fmla="*/ 5388 w 10000"/>
                <a:gd name="connsiteY32" fmla="*/ 5185 h 9934"/>
                <a:gd name="connsiteX33" fmla="*/ 5465 w 10000"/>
                <a:gd name="connsiteY33" fmla="*/ 5435 h 9934"/>
                <a:gd name="connsiteX34" fmla="*/ 5523 w 10000"/>
                <a:gd name="connsiteY34" fmla="*/ 5677 h 9934"/>
                <a:gd name="connsiteX35" fmla="*/ 5581 w 10000"/>
                <a:gd name="connsiteY35" fmla="*/ 5926 h 9934"/>
                <a:gd name="connsiteX36" fmla="*/ 5581 w 10000"/>
                <a:gd name="connsiteY36" fmla="*/ 6179 h 9934"/>
                <a:gd name="connsiteX37" fmla="*/ 5659 w 10000"/>
                <a:gd name="connsiteY37" fmla="*/ 6503 h 9934"/>
                <a:gd name="connsiteX38" fmla="*/ 5659 w 10000"/>
                <a:gd name="connsiteY38" fmla="*/ 6825 h 9934"/>
                <a:gd name="connsiteX39" fmla="*/ 5678 w 10000"/>
                <a:gd name="connsiteY39" fmla="*/ 7141 h 9934"/>
                <a:gd name="connsiteX40" fmla="*/ 5911 w 10000"/>
                <a:gd name="connsiteY40" fmla="*/ 7452 h 9934"/>
                <a:gd name="connsiteX41" fmla="*/ 5950 w 10000"/>
                <a:gd name="connsiteY41" fmla="*/ 7605 h 9934"/>
                <a:gd name="connsiteX42" fmla="*/ 6027 w 10000"/>
                <a:gd name="connsiteY42" fmla="*/ 7755 h 9934"/>
                <a:gd name="connsiteX43" fmla="*/ 6066 w 10000"/>
                <a:gd name="connsiteY43" fmla="*/ 7912 h 9934"/>
                <a:gd name="connsiteX44" fmla="*/ 5988 w 10000"/>
                <a:gd name="connsiteY44" fmla="*/ 8063 h 9934"/>
                <a:gd name="connsiteX45" fmla="*/ 5891 w 10000"/>
                <a:gd name="connsiteY45" fmla="*/ 8262 h 9934"/>
                <a:gd name="connsiteX46" fmla="*/ 5911 w 10000"/>
                <a:gd name="connsiteY46" fmla="*/ 8467 h 9934"/>
                <a:gd name="connsiteX47" fmla="*/ 6027 w 10000"/>
                <a:gd name="connsiteY47" fmla="*/ 8678 h 9934"/>
                <a:gd name="connsiteX48" fmla="*/ 6124 w 10000"/>
                <a:gd name="connsiteY48" fmla="*/ 8882 h 9934"/>
                <a:gd name="connsiteX49" fmla="*/ 6143 w 10000"/>
                <a:gd name="connsiteY49" fmla="*/ 9035 h 9934"/>
                <a:gd name="connsiteX50" fmla="*/ 6143 w 10000"/>
                <a:gd name="connsiteY50" fmla="*/ 9193 h 9934"/>
                <a:gd name="connsiteX51" fmla="*/ 6202 w 10000"/>
                <a:gd name="connsiteY51" fmla="*/ 9346 h 9934"/>
                <a:gd name="connsiteX52" fmla="*/ 6434 w 10000"/>
                <a:gd name="connsiteY52" fmla="*/ 9477 h 9934"/>
                <a:gd name="connsiteX53" fmla="*/ 6686 w 10000"/>
                <a:gd name="connsiteY53" fmla="*/ 9477 h 9934"/>
                <a:gd name="connsiteX54" fmla="*/ 6957 w 10000"/>
                <a:gd name="connsiteY54" fmla="*/ 9488 h 9934"/>
                <a:gd name="connsiteX55" fmla="*/ 7171 w 10000"/>
                <a:gd name="connsiteY55" fmla="*/ 9500 h 9934"/>
                <a:gd name="connsiteX56" fmla="*/ 7422 w 10000"/>
                <a:gd name="connsiteY56" fmla="*/ 9515 h 9934"/>
                <a:gd name="connsiteX57" fmla="*/ 7655 w 10000"/>
                <a:gd name="connsiteY57" fmla="*/ 9534 h 9934"/>
                <a:gd name="connsiteX58" fmla="*/ 7849 w 10000"/>
                <a:gd name="connsiteY58" fmla="*/ 9561 h 9934"/>
                <a:gd name="connsiteX59" fmla="*/ 8081 w 10000"/>
                <a:gd name="connsiteY59" fmla="*/ 9593 h 9934"/>
                <a:gd name="connsiteX60" fmla="*/ 8275 w 10000"/>
                <a:gd name="connsiteY60" fmla="*/ 9624 h 9934"/>
                <a:gd name="connsiteX61" fmla="*/ 8488 w 10000"/>
                <a:gd name="connsiteY61" fmla="*/ 9635 h 9934"/>
                <a:gd name="connsiteX62" fmla="*/ 8702 w 10000"/>
                <a:gd name="connsiteY62" fmla="*/ 9647 h 9934"/>
                <a:gd name="connsiteX63" fmla="*/ 8915 w 10000"/>
                <a:gd name="connsiteY63" fmla="*/ 9650 h 9934"/>
                <a:gd name="connsiteX64" fmla="*/ 9147 w 10000"/>
                <a:gd name="connsiteY64" fmla="*/ 9658 h 9934"/>
                <a:gd name="connsiteX65" fmla="*/ 9360 w 10000"/>
                <a:gd name="connsiteY65" fmla="*/ 9662 h 9934"/>
                <a:gd name="connsiteX66" fmla="*/ 9574 w 10000"/>
                <a:gd name="connsiteY66" fmla="*/ 9673 h 9934"/>
                <a:gd name="connsiteX67" fmla="*/ 9767 w 10000"/>
                <a:gd name="connsiteY67" fmla="*/ 9693 h 9934"/>
                <a:gd name="connsiteX68" fmla="*/ 9961 w 10000"/>
                <a:gd name="connsiteY68" fmla="*/ 9716 h 9934"/>
                <a:gd name="connsiteX69" fmla="*/ 10000 w 10000"/>
                <a:gd name="connsiteY69" fmla="*/ 9735 h 9934"/>
                <a:gd name="connsiteX70" fmla="*/ 9806 w 10000"/>
                <a:gd name="connsiteY70" fmla="*/ 9727 h 9934"/>
                <a:gd name="connsiteX71" fmla="*/ 9671 w 10000"/>
                <a:gd name="connsiteY71" fmla="*/ 9743 h 9934"/>
                <a:gd name="connsiteX72" fmla="*/ 9419 w 10000"/>
                <a:gd name="connsiteY72" fmla="*/ 9785 h 9934"/>
                <a:gd name="connsiteX73" fmla="*/ 9302 w 10000"/>
                <a:gd name="connsiteY73" fmla="*/ 9785 h 9934"/>
                <a:gd name="connsiteX74" fmla="*/ 9186 w 10000"/>
                <a:gd name="connsiteY74" fmla="*/ 9785 h 9934"/>
                <a:gd name="connsiteX75" fmla="*/ 9070 w 10000"/>
                <a:gd name="connsiteY75" fmla="*/ 9792 h 9934"/>
                <a:gd name="connsiteX76" fmla="*/ 8895 w 10000"/>
                <a:gd name="connsiteY76" fmla="*/ 9808 h 9934"/>
                <a:gd name="connsiteX77" fmla="*/ 8721 w 10000"/>
                <a:gd name="connsiteY77" fmla="*/ 9835 h 9934"/>
                <a:gd name="connsiteX78" fmla="*/ 7422 w 10000"/>
                <a:gd name="connsiteY78" fmla="*/ 9931 h 9934"/>
                <a:gd name="connsiteX79" fmla="*/ 2849 w 10000"/>
                <a:gd name="connsiteY79" fmla="*/ 9934 h 9934"/>
                <a:gd name="connsiteX80" fmla="*/ 2442 w 10000"/>
                <a:gd name="connsiteY80" fmla="*/ 9892 h 9934"/>
                <a:gd name="connsiteX81" fmla="*/ 2074 w 10000"/>
                <a:gd name="connsiteY81" fmla="*/ 9850 h 9934"/>
                <a:gd name="connsiteX82" fmla="*/ 1647 w 10000"/>
                <a:gd name="connsiteY82" fmla="*/ 9815 h 9934"/>
                <a:gd name="connsiteX83" fmla="*/ 814 w 10000"/>
                <a:gd name="connsiteY83" fmla="*/ 9750 h 9934"/>
                <a:gd name="connsiteX84" fmla="*/ 426 w 10000"/>
                <a:gd name="connsiteY84" fmla="*/ 9720 h 9934"/>
                <a:gd name="connsiteX85" fmla="*/ 0 w 10000"/>
                <a:gd name="connsiteY85" fmla="*/ 9693 h 9934"/>
                <a:gd name="connsiteX86" fmla="*/ 252 w 10000"/>
                <a:gd name="connsiteY86" fmla="*/ 9677 h 9934"/>
                <a:gd name="connsiteX87" fmla="*/ 523 w 10000"/>
                <a:gd name="connsiteY87" fmla="*/ 9658 h 9934"/>
                <a:gd name="connsiteX88" fmla="*/ 775 w 10000"/>
                <a:gd name="connsiteY88" fmla="*/ 9631 h 9934"/>
                <a:gd name="connsiteX89" fmla="*/ 1047 w 10000"/>
                <a:gd name="connsiteY89" fmla="*/ 9608 h 9934"/>
                <a:gd name="connsiteX90" fmla="*/ 1279 w 10000"/>
                <a:gd name="connsiteY90" fmla="*/ 9589 h 9934"/>
                <a:gd name="connsiteX91" fmla="*/ 1550 w 10000"/>
                <a:gd name="connsiteY91" fmla="*/ 9573 h 9934"/>
                <a:gd name="connsiteX92" fmla="*/ 1841 w 10000"/>
                <a:gd name="connsiteY92" fmla="*/ 9561 h 9934"/>
                <a:gd name="connsiteX93" fmla="*/ 2132 w 10000"/>
                <a:gd name="connsiteY93" fmla="*/ 9561 h 9934"/>
                <a:gd name="connsiteX94" fmla="*/ 2345 w 10000"/>
                <a:gd name="connsiteY94" fmla="*/ 9561 h 9934"/>
                <a:gd name="connsiteX95" fmla="*/ 2558 w 10000"/>
                <a:gd name="connsiteY95" fmla="*/ 9561 h 9934"/>
                <a:gd name="connsiteX96" fmla="*/ 2752 w 10000"/>
                <a:gd name="connsiteY96" fmla="*/ 9557 h 9934"/>
                <a:gd name="connsiteX97" fmla="*/ 2965 w 10000"/>
                <a:gd name="connsiteY97" fmla="*/ 9550 h 9934"/>
                <a:gd name="connsiteX98" fmla="*/ 3159 w 10000"/>
                <a:gd name="connsiteY98" fmla="*/ 9546 h 9934"/>
                <a:gd name="connsiteX99" fmla="*/ 3333 w 10000"/>
                <a:gd name="connsiteY99" fmla="*/ 9534 h 9934"/>
                <a:gd name="connsiteX100" fmla="*/ 3527 w 10000"/>
                <a:gd name="connsiteY100" fmla="*/ 9519 h 9934"/>
                <a:gd name="connsiteX101" fmla="*/ 3702 w 10000"/>
                <a:gd name="connsiteY101" fmla="*/ 9500 h 9934"/>
                <a:gd name="connsiteX102" fmla="*/ 3721 w 10000"/>
                <a:gd name="connsiteY102" fmla="*/ 9331 h 9934"/>
                <a:gd name="connsiteX103" fmla="*/ 3779 w 10000"/>
                <a:gd name="connsiteY103" fmla="*/ 9162 h 9934"/>
                <a:gd name="connsiteX104" fmla="*/ 3857 w 10000"/>
                <a:gd name="connsiteY104" fmla="*/ 8993 h 9934"/>
                <a:gd name="connsiteX105" fmla="*/ 3915 w 10000"/>
                <a:gd name="connsiteY105" fmla="*/ 8824 h 9934"/>
                <a:gd name="connsiteX106" fmla="*/ 3895 w 10000"/>
                <a:gd name="connsiteY106" fmla="*/ 8578 h 9934"/>
                <a:gd name="connsiteX107" fmla="*/ 3895 w 10000"/>
                <a:gd name="connsiteY107" fmla="*/ 8331 h 9934"/>
                <a:gd name="connsiteX108" fmla="*/ 3895 w 10000"/>
                <a:gd name="connsiteY108" fmla="*/ 8082 h 9934"/>
                <a:gd name="connsiteX109" fmla="*/ 3915 w 10000"/>
                <a:gd name="connsiteY109" fmla="*/ 7835 h 9934"/>
                <a:gd name="connsiteX110" fmla="*/ 3915 w 10000"/>
                <a:gd name="connsiteY110" fmla="*/ 7640 h 9934"/>
                <a:gd name="connsiteX111" fmla="*/ 3876 w 10000"/>
                <a:gd name="connsiteY111" fmla="*/ 7440 h 9934"/>
                <a:gd name="connsiteX112" fmla="*/ 3857 w 10000"/>
                <a:gd name="connsiteY112" fmla="*/ 7252 h 9934"/>
                <a:gd name="connsiteX113" fmla="*/ 3915 w 10000"/>
                <a:gd name="connsiteY113" fmla="*/ 7063 h 9934"/>
                <a:gd name="connsiteX114" fmla="*/ 4128 w 10000"/>
                <a:gd name="connsiteY114" fmla="*/ 6863 h 9934"/>
                <a:gd name="connsiteX115" fmla="*/ 4167 w 10000"/>
                <a:gd name="connsiteY115" fmla="*/ 6652 h 9934"/>
                <a:gd name="connsiteX116" fmla="*/ 4147 w 10000"/>
                <a:gd name="connsiteY116" fmla="*/ 6437 h 9934"/>
                <a:gd name="connsiteX117" fmla="*/ 4147 w 10000"/>
                <a:gd name="connsiteY117" fmla="*/ 6222 h 9934"/>
                <a:gd name="connsiteX118" fmla="*/ 4167 w 10000"/>
                <a:gd name="connsiteY118" fmla="*/ 6145 h 9934"/>
                <a:gd name="connsiteX119" fmla="*/ 4186 w 10000"/>
                <a:gd name="connsiteY119" fmla="*/ 6072 h 9934"/>
                <a:gd name="connsiteX120" fmla="*/ 4186 w 10000"/>
                <a:gd name="connsiteY120" fmla="*/ 5999 h 9934"/>
                <a:gd name="connsiteX121" fmla="*/ 4128 w 10000"/>
                <a:gd name="connsiteY121" fmla="*/ 5930 h 9934"/>
                <a:gd name="connsiteX122" fmla="*/ 4109 w 10000"/>
                <a:gd name="connsiteY122" fmla="*/ 5757 h 9934"/>
                <a:gd name="connsiteX123" fmla="*/ 4147 w 10000"/>
                <a:gd name="connsiteY123" fmla="*/ 5746 h 9934"/>
                <a:gd name="connsiteX124" fmla="*/ 4147 w 10000"/>
                <a:gd name="connsiteY124" fmla="*/ 5569 h 9934"/>
                <a:gd name="connsiteX125" fmla="*/ 4186 w 10000"/>
                <a:gd name="connsiteY125" fmla="*/ 5388 h 9934"/>
                <a:gd name="connsiteX126" fmla="*/ 4205 w 10000"/>
                <a:gd name="connsiteY126" fmla="*/ 5211 h 9934"/>
                <a:gd name="connsiteX127" fmla="*/ 4167 w 10000"/>
                <a:gd name="connsiteY127" fmla="*/ 5020 h 9934"/>
                <a:gd name="connsiteX128" fmla="*/ 4264 w 10000"/>
                <a:gd name="connsiteY128" fmla="*/ 4992 h 9934"/>
                <a:gd name="connsiteX129" fmla="*/ 4205 w 10000"/>
                <a:gd name="connsiteY129" fmla="*/ 4631 h 9934"/>
                <a:gd name="connsiteX130" fmla="*/ 4283 w 10000"/>
                <a:gd name="connsiteY130" fmla="*/ 4546 h 9934"/>
                <a:gd name="connsiteX131" fmla="*/ 4302 w 10000"/>
                <a:gd name="connsiteY131" fmla="*/ 4461 h 9934"/>
                <a:gd name="connsiteX132" fmla="*/ 4322 w 10000"/>
                <a:gd name="connsiteY132" fmla="*/ 4373 h 9934"/>
                <a:gd name="connsiteX133" fmla="*/ 4360 w 10000"/>
                <a:gd name="connsiteY133" fmla="*/ 4285 h 9934"/>
                <a:gd name="connsiteX134" fmla="*/ 4419 w 10000"/>
                <a:gd name="connsiteY134" fmla="*/ 4231 h 9934"/>
                <a:gd name="connsiteX135" fmla="*/ 4399 w 10000"/>
                <a:gd name="connsiteY135" fmla="*/ 4185 h 9934"/>
                <a:gd name="connsiteX136" fmla="*/ 4360 w 10000"/>
                <a:gd name="connsiteY136" fmla="*/ 4131 h 9934"/>
                <a:gd name="connsiteX137" fmla="*/ 4399 w 10000"/>
                <a:gd name="connsiteY137" fmla="*/ 4085 h 9934"/>
                <a:gd name="connsiteX138" fmla="*/ 4477 w 10000"/>
                <a:gd name="connsiteY138" fmla="*/ 4001 h 9934"/>
                <a:gd name="connsiteX139" fmla="*/ 4477 w 10000"/>
                <a:gd name="connsiteY139" fmla="*/ 3920 h 9934"/>
                <a:gd name="connsiteX140" fmla="*/ 4457 w 10000"/>
                <a:gd name="connsiteY140" fmla="*/ 3836 h 9934"/>
                <a:gd name="connsiteX141" fmla="*/ 4438 w 10000"/>
                <a:gd name="connsiteY141" fmla="*/ 3750 h 9934"/>
                <a:gd name="connsiteX142" fmla="*/ 4341 w 10000"/>
                <a:gd name="connsiteY142" fmla="*/ 3746 h 9934"/>
                <a:gd name="connsiteX143" fmla="*/ 4360 w 10000"/>
                <a:gd name="connsiteY143" fmla="*/ 3681 h 9934"/>
                <a:gd name="connsiteX144" fmla="*/ 4438 w 10000"/>
                <a:gd name="connsiteY144" fmla="*/ 3616 h 9934"/>
                <a:gd name="connsiteX145" fmla="*/ 4457 w 10000"/>
                <a:gd name="connsiteY145" fmla="*/ 3551 h 9934"/>
                <a:gd name="connsiteX146" fmla="*/ 4438 w 10000"/>
                <a:gd name="connsiteY146" fmla="*/ 3482 h 9934"/>
                <a:gd name="connsiteX147" fmla="*/ 4399 w 10000"/>
                <a:gd name="connsiteY147" fmla="*/ 3482 h 9934"/>
                <a:gd name="connsiteX148" fmla="*/ 4419 w 10000"/>
                <a:gd name="connsiteY148" fmla="*/ 3416 h 9934"/>
                <a:gd name="connsiteX149" fmla="*/ 4399 w 10000"/>
                <a:gd name="connsiteY149" fmla="*/ 3340 h 9934"/>
                <a:gd name="connsiteX150" fmla="*/ 4399 w 10000"/>
                <a:gd name="connsiteY150" fmla="*/ 3274 h 9934"/>
                <a:gd name="connsiteX151" fmla="*/ 4457 w 10000"/>
                <a:gd name="connsiteY151" fmla="*/ 3205 h 9934"/>
                <a:gd name="connsiteX152" fmla="*/ 4457 w 10000"/>
                <a:gd name="connsiteY152" fmla="*/ 3067 h 9934"/>
                <a:gd name="connsiteX153" fmla="*/ 4457 w 10000"/>
                <a:gd name="connsiteY153" fmla="*/ 2933 h 9934"/>
                <a:gd name="connsiteX154" fmla="*/ 4516 w 10000"/>
                <a:gd name="connsiteY154" fmla="*/ 2798 h 9934"/>
                <a:gd name="connsiteX155" fmla="*/ 4651 w 10000"/>
                <a:gd name="connsiteY155" fmla="*/ 2675 h 9934"/>
                <a:gd name="connsiteX156" fmla="*/ 4593 w 10000"/>
                <a:gd name="connsiteY156" fmla="*/ 2656 h 9934"/>
                <a:gd name="connsiteX157" fmla="*/ 4593 w 10000"/>
                <a:gd name="connsiteY157" fmla="*/ 2540 h 9934"/>
                <a:gd name="connsiteX158" fmla="*/ 4574 w 10000"/>
                <a:gd name="connsiteY158" fmla="*/ 2425 h 9934"/>
                <a:gd name="connsiteX159" fmla="*/ 4554 w 10000"/>
                <a:gd name="connsiteY159" fmla="*/ 2310 h 9934"/>
                <a:gd name="connsiteX160" fmla="*/ 4593 w 10000"/>
                <a:gd name="connsiteY160" fmla="*/ 2207 h 9934"/>
                <a:gd name="connsiteX161" fmla="*/ 4632 w 10000"/>
                <a:gd name="connsiteY161" fmla="*/ 2021 h 9934"/>
                <a:gd name="connsiteX162" fmla="*/ 4729 w 10000"/>
                <a:gd name="connsiteY162" fmla="*/ 1841 h 9934"/>
                <a:gd name="connsiteX163" fmla="*/ 4787 w 10000"/>
                <a:gd name="connsiteY163" fmla="*/ 1656 h 9934"/>
                <a:gd name="connsiteX164" fmla="*/ 4748 w 10000"/>
                <a:gd name="connsiteY164" fmla="*/ 1468 h 9934"/>
                <a:gd name="connsiteX165" fmla="*/ 4767 w 10000"/>
                <a:gd name="connsiteY165" fmla="*/ 1380 h 9934"/>
                <a:gd name="connsiteX166" fmla="*/ 4767 w 10000"/>
                <a:gd name="connsiteY166" fmla="*/ 1284 h 9934"/>
                <a:gd name="connsiteX167" fmla="*/ 4767 w 10000"/>
                <a:gd name="connsiteY167" fmla="*/ 1194 h 9934"/>
                <a:gd name="connsiteX168" fmla="*/ 4748 w 10000"/>
                <a:gd name="connsiteY168" fmla="*/ 1102 h 9934"/>
                <a:gd name="connsiteX169" fmla="*/ 4651 w 10000"/>
                <a:gd name="connsiteY169" fmla="*/ 1129 h 9934"/>
                <a:gd name="connsiteX170" fmla="*/ 4651 w 10000"/>
                <a:gd name="connsiteY170" fmla="*/ 1068 h 9934"/>
                <a:gd name="connsiteX171" fmla="*/ 4632 w 10000"/>
                <a:gd name="connsiteY171" fmla="*/ 1003 h 9934"/>
                <a:gd name="connsiteX172" fmla="*/ 4632 w 10000"/>
                <a:gd name="connsiteY172" fmla="*/ 941 h 9934"/>
                <a:gd name="connsiteX173" fmla="*/ 4651 w 10000"/>
                <a:gd name="connsiteY173" fmla="*/ 880 h 9934"/>
                <a:gd name="connsiteX174" fmla="*/ 4593 w 10000"/>
                <a:gd name="connsiteY174" fmla="*/ 799 h 9934"/>
                <a:gd name="connsiteX175" fmla="*/ 4593 w 10000"/>
                <a:gd name="connsiteY175" fmla="*/ 715 h 9934"/>
                <a:gd name="connsiteX176" fmla="*/ 4574 w 10000"/>
                <a:gd name="connsiteY176" fmla="*/ 630 h 9934"/>
                <a:gd name="connsiteX177" fmla="*/ 4574 w 10000"/>
                <a:gd name="connsiteY177" fmla="*/ 554 h 9934"/>
                <a:gd name="connsiteX178" fmla="*/ 4516 w 10000"/>
                <a:gd name="connsiteY178" fmla="*/ 361 h 9934"/>
                <a:gd name="connsiteX179" fmla="*/ 4457 w 10000"/>
                <a:gd name="connsiteY179" fmla="*/ 342 h 9934"/>
                <a:gd name="connsiteX180" fmla="*/ 4341 w 10000"/>
                <a:gd name="connsiteY180" fmla="*/ 330 h 9934"/>
                <a:gd name="connsiteX181" fmla="*/ 4264 w 10000"/>
                <a:gd name="connsiteY181" fmla="*/ 318 h 9934"/>
                <a:gd name="connsiteX182" fmla="*/ 4147 w 10000"/>
                <a:gd name="connsiteY182" fmla="*/ 315 h 9934"/>
                <a:gd name="connsiteX183" fmla="*/ 4070 w 10000"/>
                <a:gd name="connsiteY183" fmla="*/ 318 h 9934"/>
                <a:gd name="connsiteX184" fmla="*/ 4012 w 10000"/>
                <a:gd name="connsiteY184" fmla="*/ 326 h 9934"/>
                <a:gd name="connsiteX185" fmla="*/ 3934 w 10000"/>
                <a:gd name="connsiteY185" fmla="*/ 326 h 9934"/>
                <a:gd name="connsiteX186" fmla="*/ 3876 w 10000"/>
                <a:gd name="connsiteY186" fmla="*/ 318 h 9934"/>
                <a:gd name="connsiteX187" fmla="*/ 3895 w 10000"/>
                <a:gd name="connsiteY187" fmla="*/ 303 h 9934"/>
                <a:gd name="connsiteX188" fmla="*/ 3934 w 10000"/>
                <a:gd name="connsiteY188" fmla="*/ 295 h 9934"/>
                <a:gd name="connsiteX189" fmla="*/ 3992 w 10000"/>
                <a:gd name="connsiteY189" fmla="*/ 284 h 9934"/>
                <a:gd name="connsiteX190" fmla="*/ 3973 w 10000"/>
                <a:gd name="connsiteY190" fmla="*/ 269 h 9934"/>
                <a:gd name="connsiteX191" fmla="*/ 4147 w 10000"/>
                <a:gd name="connsiteY191" fmla="*/ 253 h 9934"/>
                <a:gd name="connsiteX192" fmla="*/ 4322 w 10000"/>
                <a:gd name="connsiteY192" fmla="*/ 226 h 9934"/>
                <a:gd name="connsiteX193" fmla="*/ 4477 w 10000"/>
                <a:gd name="connsiteY193" fmla="*/ 200 h 9934"/>
                <a:gd name="connsiteX194" fmla="*/ 4612 w 10000"/>
                <a:gd name="connsiteY194" fmla="*/ 161 h 9934"/>
                <a:gd name="connsiteX195" fmla="*/ 4651 w 10000"/>
                <a:gd name="connsiteY195" fmla="*/ 119 h 9934"/>
                <a:gd name="connsiteX196" fmla="*/ 4709 w 10000"/>
                <a:gd name="connsiteY196" fmla="*/ 84 h 9934"/>
                <a:gd name="connsiteX197" fmla="*/ 4709 w 10000"/>
                <a:gd name="connsiteY197" fmla="*/ 42 h 9934"/>
                <a:gd name="connsiteX198" fmla="*/ 4729 w 10000"/>
                <a:gd name="connsiteY198" fmla="*/ 0 h 9934"/>
                <a:gd name="connsiteX199" fmla="*/ 4787 w 10000"/>
                <a:gd name="connsiteY199" fmla="*/ 73 h 9934"/>
                <a:gd name="connsiteX200" fmla="*/ 4864 w 10000"/>
                <a:gd name="connsiteY200" fmla="*/ 153 h 9934"/>
                <a:gd name="connsiteX201" fmla="*/ 4884 w 10000"/>
                <a:gd name="connsiteY201" fmla="*/ 230 h 9934"/>
                <a:gd name="connsiteX202" fmla="*/ 4845 w 10000"/>
                <a:gd name="connsiteY202" fmla="*/ 315 h 9934"/>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9070 w 10000"/>
                <a:gd name="connsiteY75" fmla="*/ 9857 h 10000"/>
                <a:gd name="connsiteX76" fmla="*/ 8895 w 10000"/>
                <a:gd name="connsiteY76" fmla="*/ 9873 h 10000"/>
                <a:gd name="connsiteX77" fmla="*/ 8721 w 10000"/>
                <a:gd name="connsiteY77" fmla="*/ 9900 h 10000"/>
                <a:gd name="connsiteX78" fmla="*/ 2849 w 10000"/>
                <a:gd name="connsiteY78" fmla="*/ 10000 h 10000"/>
                <a:gd name="connsiteX79" fmla="*/ 2442 w 10000"/>
                <a:gd name="connsiteY79" fmla="*/ 9958 h 10000"/>
                <a:gd name="connsiteX80" fmla="*/ 2074 w 10000"/>
                <a:gd name="connsiteY80" fmla="*/ 9915 h 10000"/>
                <a:gd name="connsiteX81" fmla="*/ 1647 w 10000"/>
                <a:gd name="connsiteY81" fmla="*/ 9880 h 10000"/>
                <a:gd name="connsiteX82" fmla="*/ 814 w 10000"/>
                <a:gd name="connsiteY82" fmla="*/ 9815 h 10000"/>
                <a:gd name="connsiteX83" fmla="*/ 426 w 10000"/>
                <a:gd name="connsiteY83" fmla="*/ 9785 h 10000"/>
                <a:gd name="connsiteX84" fmla="*/ 0 w 10000"/>
                <a:gd name="connsiteY84" fmla="*/ 9757 h 10000"/>
                <a:gd name="connsiteX85" fmla="*/ 252 w 10000"/>
                <a:gd name="connsiteY85" fmla="*/ 9741 h 10000"/>
                <a:gd name="connsiteX86" fmla="*/ 523 w 10000"/>
                <a:gd name="connsiteY86" fmla="*/ 9722 h 10000"/>
                <a:gd name="connsiteX87" fmla="*/ 775 w 10000"/>
                <a:gd name="connsiteY87" fmla="*/ 9695 h 10000"/>
                <a:gd name="connsiteX88" fmla="*/ 1047 w 10000"/>
                <a:gd name="connsiteY88" fmla="*/ 9672 h 10000"/>
                <a:gd name="connsiteX89" fmla="*/ 1279 w 10000"/>
                <a:gd name="connsiteY89" fmla="*/ 9653 h 10000"/>
                <a:gd name="connsiteX90" fmla="*/ 1550 w 10000"/>
                <a:gd name="connsiteY90" fmla="*/ 9637 h 10000"/>
                <a:gd name="connsiteX91" fmla="*/ 1841 w 10000"/>
                <a:gd name="connsiteY91" fmla="*/ 9625 h 10000"/>
                <a:gd name="connsiteX92" fmla="*/ 2132 w 10000"/>
                <a:gd name="connsiteY92" fmla="*/ 9625 h 10000"/>
                <a:gd name="connsiteX93" fmla="*/ 2345 w 10000"/>
                <a:gd name="connsiteY93" fmla="*/ 9625 h 10000"/>
                <a:gd name="connsiteX94" fmla="*/ 2558 w 10000"/>
                <a:gd name="connsiteY94" fmla="*/ 9625 h 10000"/>
                <a:gd name="connsiteX95" fmla="*/ 2752 w 10000"/>
                <a:gd name="connsiteY95" fmla="*/ 9620 h 10000"/>
                <a:gd name="connsiteX96" fmla="*/ 2965 w 10000"/>
                <a:gd name="connsiteY96" fmla="*/ 9613 h 10000"/>
                <a:gd name="connsiteX97" fmla="*/ 3159 w 10000"/>
                <a:gd name="connsiteY97" fmla="*/ 9609 h 10000"/>
                <a:gd name="connsiteX98" fmla="*/ 3333 w 10000"/>
                <a:gd name="connsiteY98" fmla="*/ 9597 h 10000"/>
                <a:gd name="connsiteX99" fmla="*/ 3527 w 10000"/>
                <a:gd name="connsiteY99" fmla="*/ 9582 h 10000"/>
                <a:gd name="connsiteX100" fmla="*/ 3702 w 10000"/>
                <a:gd name="connsiteY100" fmla="*/ 9563 h 10000"/>
                <a:gd name="connsiteX101" fmla="*/ 3721 w 10000"/>
                <a:gd name="connsiteY101" fmla="*/ 9393 h 10000"/>
                <a:gd name="connsiteX102" fmla="*/ 3779 w 10000"/>
                <a:gd name="connsiteY102" fmla="*/ 9223 h 10000"/>
                <a:gd name="connsiteX103" fmla="*/ 3857 w 10000"/>
                <a:gd name="connsiteY103" fmla="*/ 9053 h 10000"/>
                <a:gd name="connsiteX104" fmla="*/ 3915 w 10000"/>
                <a:gd name="connsiteY104" fmla="*/ 8883 h 10000"/>
                <a:gd name="connsiteX105" fmla="*/ 3895 w 10000"/>
                <a:gd name="connsiteY105" fmla="*/ 8635 h 10000"/>
                <a:gd name="connsiteX106" fmla="*/ 3895 w 10000"/>
                <a:gd name="connsiteY106" fmla="*/ 8386 h 10000"/>
                <a:gd name="connsiteX107" fmla="*/ 3895 w 10000"/>
                <a:gd name="connsiteY107" fmla="*/ 8136 h 10000"/>
                <a:gd name="connsiteX108" fmla="*/ 3915 w 10000"/>
                <a:gd name="connsiteY108" fmla="*/ 7887 h 10000"/>
                <a:gd name="connsiteX109" fmla="*/ 3915 w 10000"/>
                <a:gd name="connsiteY109" fmla="*/ 7691 h 10000"/>
                <a:gd name="connsiteX110" fmla="*/ 3876 w 10000"/>
                <a:gd name="connsiteY110" fmla="*/ 7489 h 10000"/>
                <a:gd name="connsiteX111" fmla="*/ 3857 w 10000"/>
                <a:gd name="connsiteY111" fmla="*/ 7300 h 10000"/>
                <a:gd name="connsiteX112" fmla="*/ 3915 w 10000"/>
                <a:gd name="connsiteY112" fmla="*/ 7110 h 10000"/>
                <a:gd name="connsiteX113" fmla="*/ 4128 w 10000"/>
                <a:gd name="connsiteY113" fmla="*/ 6909 h 10000"/>
                <a:gd name="connsiteX114" fmla="*/ 4167 w 10000"/>
                <a:gd name="connsiteY114" fmla="*/ 6696 h 10000"/>
                <a:gd name="connsiteX115" fmla="*/ 4147 w 10000"/>
                <a:gd name="connsiteY115" fmla="*/ 6480 h 10000"/>
                <a:gd name="connsiteX116" fmla="*/ 4147 w 10000"/>
                <a:gd name="connsiteY116" fmla="*/ 6263 h 10000"/>
                <a:gd name="connsiteX117" fmla="*/ 4167 w 10000"/>
                <a:gd name="connsiteY117" fmla="*/ 6186 h 10000"/>
                <a:gd name="connsiteX118" fmla="*/ 4186 w 10000"/>
                <a:gd name="connsiteY118" fmla="*/ 6112 h 10000"/>
                <a:gd name="connsiteX119" fmla="*/ 4186 w 10000"/>
                <a:gd name="connsiteY119" fmla="*/ 6039 h 10000"/>
                <a:gd name="connsiteX120" fmla="*/ 4128 w 10000"/>
                <a:gd name="connsiteY120" fmla="*/ 5969 h 10000"/>
                <a:gd name="connsiteX121" fmla="*/ 4109 w 10000"/>
                <a:gd name="connsiteY121" fmla="*/ 5795 h 10000"/>
                <a:gd name="connsiteX122" fmla="*/ 4147 w 10000"/>
                <a:gd name="connsiteY122" fmla="*/ 5784 h 10000"/>
                <a:gd name="connsiteX123" fmla="*/ 4147 w 10000"/>
                <a:gd name="connsiteY123" fmla="*/ 5606 h 10000"/>
                <a:gd name="connsiteX124" fmla="*/ 4186 w 10000"/>
                <a:gd name="connsiteY124" fmla="*/ 5424 h 10000"/>
                <a:gd name="connsiteX125" fmla="*/ 4205 w 10000"/>
                <a:gd name="connsiteY125" fmla="*/ 5246 h 10000"/>
                <a:gd name="connsiteX126" fmla="*/ 4167 w 10000"/>
                <a:gd name="connsiteY126" fmla="*/ 5053 h 10000"/>
                <a:gd name="connsiteX127" fmla="*/ 4264 w 10000"/>
                <a:gd name="connsiteY127" fmla="*/ 5025 h 10000"/>
                <a:gd name="connsiteX128" fmla="*/ 4205 w 10000"/>
                <a:gd name="connsiteY128" fmla="*/ 4662 h 10000"/>
                <a:gd name="connsiteX129" fmla="*/ 4283 w 10000"/>
                <a:gd name="connsiteY129" fmla="*/ 4576 h 10000"/>
                <a:gd name="connsiteX130" fmla="*/ 4302 w 10000"/>
                <a:gd name="connsiteY130" fmla="*/ 4491 h 10000"/>
                <a:gd name="connsiteX131" fmla="*/ 4322 w 10000"/>
                <a:gd name="connsiteY131" fmla="*/ 4402 h 10000"/>
                <a:gd name="connsiteX132" fmla="*/ 4360 w 10000"/>
                <a:gd name="connsiteY132" fmla="*/ 4313 h 10000"/>
                <a:gd name="connsiteX133" fmla="*/ 4419 w 10000"/>
                <a:gd name="connsiteY133" fmla="*/ 4259 h 10000"/>
                <a:gd name="connsiteX134" fmla="*/ 4399 w 10000"/>
                <a:gd name="connsiteY134" fmla="*/ 4213 h 10000"/>
                <a:gd name="connsiteX135" fmla="*/ 4360 w 10000"/>
                <a:gd name="connsiteY135" fmla="*/ 4158 h 10000"/>
                <a:gd name="connsiteX136" fmla="*/ 4399 w 10000"/>
                <a:gd name="connsiteY136" fmla="*/ 4112 h 10000"/>
                <a:gd name="connsiteX137" fmla="*/ 4477 w 10000"/>
                <a:gd name="connsiteY137" fmla="*/ 4028 h 10000"/>
                <a:gd name="connsiteX138" fmla="*/ 4477 w 10000"/>
                <a:gd name="connsiteY138" fmla="*/ 3946 h 10000"/>
                <a:gd name="connsiteX139" fmla="*/ 4457 w 10000"/>
                <a:gd name="connsiteY139" fmla="*/ 3861 h 10000"/>
                <a:gd name="connsiteX140" fmla="*/ 4438 w 10000"/>
                <a:gd name="connsiteY140" fmla="*/ 3775 h 10000"/>
                <a:gd name="connsiteX141" fmla="*/ 4341 w 10000"/>
                <a:gd name="connsiteY141" fmla="*/ 3771 h 10000"/>
                <a:gd name="connsiteX142" fmla="*/ 4360 w 10000"/>
                <a:gd name="connsiteY142" fmla="*/ 3705 h 10000"/>
                <a:gd name="connsiteX143" fmla="*/ 4438 w 10000"/>
                <a:gd name="connsiteY143" fmla="*/ 3640 h 10000"/>
                <a:gd name="connsiteX144" fmla="*/ 4457 w 10000"/>
                <a:gd name="connsiteY144" fmla="*/ 3575 h 10000"/>
                <a:gd name="connsiteX145" fmla="*/ 4438 w 10000"/>
                <a:gd name="connsiteY145" fmla="*/ 3505 h 10000"/>
                <a:gd name="connsiteX146" fmla="*/ 4399 w 10000"/>
                <a:gd name="connsiteY146" fmla="*/ 3505 h 10000"/>
                <a:gd name="connsiteX147" fmla="*/ 4419 w 10000"/>
                <a:gd name="connsiteY147" fmla="*/ 3439 h 10000"/>
                <a:gd name="connsiteX148" fmla="*/ 4399 w 10000"/>
                <a:gd name="connsiteY148" fmla="*/ 3362 h 10000"/>
                <a:gd name="connsiteX149" fmla="*/ 4399 w 10000"/>
                <a:gd name="connsiteY149" fmla="*/ 3296 h 10000"/>
                <a:gd name="connsiteX150" fmla="*/ 4457 w 10000"/>
                <a:gd name="connsiteY150" fmla="*/ 3226 h 10000"/>
                <a:gd name="connsiteX151" fmla="*/ 4457 w 10000"/>
                <a:gd name="connsiteY151" fmla="*/ 3087 h 10000"/>
                <a:gd name="connsiteX152" fmla="*/ 4457 w 10000"/>
                <a:gd name="connsiteY152" fmla="*/ 2952 h 10000"/>
                <a:gd name="connsiteX153" fmla="*/ 4516 w 10000"/>
                <a:gd name="connsiteY153" fmla="*/ 2817 h 10000"/>
                <a:gd name="connsiteX154" fmla="*/ 4651 w 10000"/>
                <a:gd name="connsiteY154" fmla="*/ 2693 h 10000"/>
                <a:gd name="connsiteX155" fmla="*/ 4593 w 10000"/>
                <a:gd name="connsiteY155" fmla="*/ 2674 h 10000"/>
                <a:gd name="connsiteX156" fmla="*/ 4593 w 10000"/>
                <a:gd name="connsiteY156" fmla="*/ 2557 h 10000"/>
                <a:gd name="connsiteX157" fmla="*/ 4574 w 10000"/>
                <a:gd name="connsiteY157" fmla="*/ 2441 h 10000"/>
                <a:gd name="connsiteX158" fmla="*/ 4554 w 10000"/>
                <a:gd name="connsiteY158" fmla="*/ 2325 h 10000"/>
                <a:gd name="connsiteX159" fmla="*/ 4593 w 10000"/>
                <a:gd name="connsiteY159" fmla="*/ 2222 h 10000"/>
                <a:gd name="connsiteX160" fmla="*/ 4632 w 10000"/>
                <a:gd name="connsiteY160" fmla="*/ 2034 h 10000"/>
                <a:gd name="connsiteX161" fmla="*/ 4729 w 10000"/>
                <a:gd name="connsiteY161" fmla="*/ 1853 h 10000"/>
                <a:gd name="connsiteX162" fmla="*/ 4787 w 10000"/>
                <a:gd name="connsiteY162" fmla="*/ 1667 h 10000"/>
                <a:gd name="connsiteX163" fmla="*/ 4748 w 10000"/>
                <a:gd name="connsiteY163" fmla="*/ 1478 h 10000"/>
                <a:gd name="connsiteX164" fmla="*/ 4767 w 10000"/>
                <a:gd name="connsiteY164" fmla="*/ 1389 h 10000"/>
                <a:gd name="connsiteX165" fmla="*/ 4767 w 10000"/>
                <a:gd name="connsiteY165" fmla="*/ 1293 h 10000"/>
                <a:gd name="connsiteX166" fmla="*/ 4767 w 10000"/>
                <a:gd name="connsiteY166" fmla="*/ 1202 h 10000"/>
                <a:gd name="connsiteX167" fmla="*/ 4748 w 10000"/>
                <a:gd name="connsiteY167" fmla="*/ 1109 h 10000"/>
                <a:gd name="connsiteX168" fmla="*/ 4651 w 10000"/>
                <a:gd name="connsiteY168" fmla="*/ 1137 h 10000"/>
                <a:gd name="connsiteX169" fmla="*/ 4651 w 10000"/>
                <a:gd name="connsiteY169" fmla="*/ 1075 h 10000"/>
                <a:gd name="connsiteX170" fmla="*/ 4632 w 10000"/>
                <a:gd name="connsiteY170" fmla="*/ 1010 h 10000"/>
                <a:gd name="connsiteX171" fmla="*/ 4632 w 10000"/>
                <a:gd name="connsiteY171" fmla="*/ 947 h 10000"/>
                <a:gd name="connsiteX172" fmla="*/ 4651 w 10000"/>
                <a:gd name="connsiteY172" fmla="*/ 886 h 10000"/>
                <a:gd name="connsiteX173" fmla="*/ 4593 w 10000"/>
                <a:gd name="connsiteY173" fmla="*/ 804 h 10000"/>
                <a:gd name="connsiteX174" fmla="*/ 4593 w 10000"/>
                <a:gd name="connsiteY174" fmla="*/ 720 h 10000"/>
                <a:gd name="connsiteX175" fmla="*/ 4574 w 10000"/>
                <a:gd name="connsiteY175" fmla="*/ 634 h 10000"/>
                <a:gd name="connsiteX176" fmla="*/ 4574 w 10000"/>
                <a:gd name="connsiteY176" fmla="*/ 558 h 10000"/>
                <a:gd name="connsiteX177" fmla="*/ 4516 w 10000"/>
                <a:gd name="connsiteY177" fmla="*/ 363 h 10000"/>
                <a:gd name="connsiteX178" fmla="*/ 4457 w 10000"/>
                <a:gd name="connsiteY178" fmla="*/ 344 h 10000"/>
                <a:gd name="connsiteX179" fmla="*/ 4341 w 10000"/>
                <a:gd name="connsiteY179" fmla="*/ 332 h 10000"/>
                <a:gd name="connsiteX180" fmla="*/ 4264 w 10000"/>
                <a:gd name="connsiteY180" fmla="*/ 320 h 10000"/>
                <a:gd name="connsiteX181" fmla="*/ 4147 w 10000"/>
                <a:gd name="connsiteY181" fmla="*/ 317 h 10000"/>
                <a:gd name="connsiteX182" fmla="*/ 4070 w 10000"/>
                <a:gd name="connsiteY182" fmla="*/ 320 h 10000"/>
                <a:gd name="connsiteX183" fmla="*/ 4012 w 10000"/>
                <a:gd name="connsiteY183" fmla="*/ 328 h 10000"/>
                <a:gd name="connsiteX184" fmla="*/ 3934 w 10000"/>
                <a:gd name="connsiteY184" fmla="*/ 328 h 10000"/>
                <a:gd name="connsiteX185" fmla="*/ 3876 w 10000"/>
                <a:gd name="connsiteY185" fmla="*/ 320 h 10000"/>
                <a:gd name="connsiteX186" fmla="*/ 3895 w 10000"/>
                <a:gd name="connsiteY186" fmla="*/ 305 h 10000"/>
                <a:gd name="connsiteX187" fmla="*/ 3934 w 10000"/>
                <a:gd name="connsiteY187" fmla="*/ 297 h 10000"/>
                <a:gd name="connsiteX188" fmla="*/ 3992 w 10000"/>
                <a:gd name="connsiteY188" fmla="*/ 286 h 10000"/>
                <a:gd name="connsiteX189" fmla="*/ 3973 w 10000"/>
                <a:gd name="connsiteY189" fmla="*/ 271 h 10000"/>
                <a:gd name="connsiteX190" fmla="*/ 4147 w 10000"/>
                <a:gd name="connsiteY190" fmla="*/ 255 h 10000"/>
                <a:gd name="connsiteX191" fmla="*/ 4322 w 10000"/>
                <a:gd name="connsiteY191" fmla="*/ 228 h 10000"/>
                <a:gd name="connsiteX192" fmla="*/ 4477 w 10000"/>
                <a:gd name="connsiteY192" fmla="*/ 201 h 10000"/>
                <a:gd name="connsiteX193" fmla="*/ 4612 w 10000"/>
                <a:gd name="connsiteY193" fmla="*/ 162 h 10000"/>
                <a:gd name="connsiteX194" fmla="*/ 4651 w 10000"/>
                <a:gd name="connsiteY194" fmla="*/ 120 h 10000"/>
                <a:gd name="connsiteX195" fmla="*/ 4709 w 10000"/>
                <a:gd name="connsiteY195" fmla="*/ 85 h 10000"/>
                <a:gd name="connsiteX196" fmla="*/ 4709 w 10000"/>
                <a:gd name="connsiteY196" fmla="*/ 42 h 10000"/>
                <a:gd name="connsiteX197" fmla="*/ 4729 w 10000"/>
                <a:gd name="connsiteY197" fmla="*/ 0 h 10000"/>
                <a:gd name="connsiteX198" fmla="*/ 4787 w 10000"/>
                <a:gd name="connsiteY198" fmla="*/ 73 h 10000"/>
                <a:gd name="connsiteX199" fmla="*/ 4864 w 10000"/>
                <a:gd name="connsiteY199" fmla="*/ 154 h 10000"/>
                <a:gd name="connsiteX200" fmla="*/ 4884 w 10000"/>
                <a:gd name="connsiteY200" fmla="*/ 232 h 10000"/>
                <a:gd name="connsiteX201" fmla="*/ 4845 w 10000"/>
                <a:gd name="connsiteY201"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9070 w 10000"/>
                <a:gd name="connsiteY75" fmla="*/ 9857 h 10000"/>
                <a:gd name="connsiteX76" fmla="*/ 8895 w 10000"/>
                <a:gd name="connsiteY76" fmla="*/ 9873 h 10000"/>
                <a:gd name="connsiteX77" fmla="*/ 2849 w 10000"/>
                <a:gd name="connsiteY77" fmla="*/ 10000 h 10000"/>
                <a:gd name="connsiteX78" fmla="*/ 2442 w 10000"/>
                <a:gd name="connsiteY78" fmla="*/ 9958 h 10000"/>
                <a:gd name="connsiteX79" fmla="*/ 2074 w 10000"/>
                <a:gd name="connsiteY79" fmla="*/ 9915 h 10000"/>
                <a:gd name="connsiteX80" fmla="*/ 1647 w 10000"/>
                <a:gd name="connsiteY80" fmla="*/ 9880 h 10000"/>
                <a:gd name="connsiteX81" fmla="*/ 814 w 10000"/>
                <a:gd name="connsiteY81" fmla="*/ 9815 h 10000"/>
                <a:gd name="connsiteX82" fmla="*/ 426 w 10000"/>
                <a:gd name="connsiteY82" fmla="*/ 9785 h 10000"/>
                <a:gd name="connsiteX83" fmla="*/ 0 w 10000"/>
                <a:gd name="connsiteY83" fmla="*/ 9757 h 10000"/>
                <a:gd name="connsiteX84" fmla="*/ 252 w 10000"/>
                <a:gd name="connsiteY84" fmla="*/ 9741 h 10000"/>
                <a:gd name="connsiteX85" fmla="*/ 523 w 10000"/>
                <a:gd name="connsiteY85" fmla="*/ 9722 h 10000"/>
                <a:gd name="connsiteX86" fmla="*/ 775 w 10000"/>
                <a:gd name="connsiteY86" fmla="*/ 9695 h 10000"/>
                <a:gd name="connsiteX87" fmla="*/ 1047 w 10000"/>
                <a:gd name="connsiteY87" fmla="*/ 9672 h 10000"/>
                <a:gd name="connsiteX88" fmla="*/ 1279 w 10000"/>
                <a:gd name="connsiteY88" fmla="*/ 9653 h 10000"/>
                <a:gd name="connsiteX89" fmla="*/ 1550 w 10000"/>
                <a:gd name="connsiteY89" fmla="*/ 9637 h 10000"/>
                <a:gd name="connsiteX90" fmla="*/ 1841 w 10000"/>
                <a:gd name="connsiteY90" fmla="*/ 9625 h 10000"/>
                <a:gd name="connsiteX91" fmla="*/ 2132 w 10000"/>
                <a:gd name="connsiteY91" fmla="*/ 9625 h 10000"/>
                <a:gd name="connsiteX92" fmla="*/ 2345 w 10000"/>
                <a:gd name="connsiteY92" fmla="*/ 9625 h 10000"/>
                <a:gd name="connsiteX93" fmla="*/ 2558 w 10000"/>
                <a:gd name="connsiteY93" fmla="*/ 9625 h 10000"/>
                <a:gd name="connsiteX94" fmla="*/ 2752 w 10000"/>
                <a:gd name="connsiteY94" fmla="*/ 9620 h 10000"/>
                <a:gd name="connsiteX95" fmla="*/ 2965 w 10000"/>
                <a:gd name="connsiteY95" fmla="*/ 9613 h 10000"/>
                <a:gd name="connsiteX96" fmla="*/ 3159 w 10000"/>
                <a:gd name="connsiteY96" fmla="*/ 9609 h 10000"/>
                <a:gd name="connsiteX97" fmla="*/ 3333 w 10000"/>
                <a:gd name="connsiteY97" fmla="*/ 9597 h 10000"/>
                <a:gd name="connsiteX98" fmla="*/ 3527 w 10000"/>
                <a:gd name="connsiteY98" fmla="*/ 9582 h 10000"/>
                <a:gd name="connsiteX99" fmla="*/ 3702 w 10000"/>
                <a:gd name="connsiteY99" fmla="*/ 9563 h 10000"/>
                <a:gd name="connsiteX100" fmla="*/ 3721 w 10000"/>
                <a:gd name="connsiteY100" fmla="*/ 9393 h 10000"/>
                <a:gd name="connsiteX101" fmla="*/ 3779 w 10000"/>
                <a:gd name="connsiteY101" fmla="*/ 9223 h 10000"/>
                <a:gd name="connsiteX102" fmla="*/ 3857 w 10000"/>
                <a:gd name="connsiteY102" fmla="*/ 9053 h 10000"/>
                <a:gd name="connsiteX103" fmla="*/ 3915 w 10000"/>
                <a:gd name="connsiteY103" fmla="*/ 8883 h 10000"/>
                <a:gd name="connsiteX104" fmla="*/ 3895 w 10000"/>
                <a:gd name="connsiteY104" fmla="*/ 8635 h 10000"/>
                <a:gd name="connsiteX105" fmla="*/ 3895 w 10000"/>
                <a:gd name="connsiteY105" fmla="*/ 8386 h 10000"/>
                <a:gd name="connsiteX106" fmla="*/ 3895 w 10000"/>
                <a:gd name="connsiteY106" fmla="*/ 8136 h 10000"/>
                <a:gd name="connsiteX107" fmla="*/ 3915 w 10000"/>
                <a:gd name="connsiteY107" fmla="*/ 7887 h 10000"/>
                <a:gd name="connsiteX108" fmla="*/ 3915 w 10000"/>
                <a:gd name="connsiteY108" fmla="*/ 7691 h 10000"/>
                <a:gd name="connsiteX109" fmla="*/ 3876 w 10000"/>
                <a:gd name="connsiteY109" fmla="*/ 7489 h 10000"/>
                <a:gd name="connsiteX110" fmla="*/ 3857 w 10000"/>
                <a:gd name="connsiteY110" fmla="*/ 7300 h 10000"/>
                <a:gd name="connsiteX111" fmla="*/ 3915 w 10000"/>
                <a:gd name="connsiteY111" fmla="*/ 7110 h 10000"/>
                <a:gd name="connsiteX112" fmla="*/ 4128 w 10000"/>
                <a:gd name="connsiteY112" fmla="*/ 6909 h 10000"/>
                <a:gd name="connsiteX113" fmla="*/ 4167 w 10000"/>
                <a:gd name="connsiteY113" fmla="*/ 6696 h 10000"/>
                <a:gd name="connsiteX114" fmla="*/ 4147 w 10000"/>
                <a:gd name="connsiteY114" fmla="*/ 6480 h 10000"/>
                <a:gd name="connsiteX115" fmla="*/ 4147 w 10000"/>
                <a:gd name="connsiteY115" fmla="*/ 6263 h 10000"/>
                <a:gd name="connsiteX116" fmla="*/ 4167 w 10000"/>
                <a:gd name="connsiteY116" fmla="*/ 6186 h 10000"/>
                <a:gd name="connsiteX117" fmla="*/ 4186 w 10000"/>
                <a:gd name="connsiteY117" fmla="*/ 6112 h 10000"/>
                <a:gd name="connsiteX118" fmla="*/ 4186 w 10000"/>
                <a:gd name="connsiteY118" fmla="*/ 6039 h 10000"/>
                <a:gd name="connsiteX119" fmla="*/ 4128 w 10000"/>
                <a:gd name="connsiteY119" fmla="*/ 5969 h 10000"/>
                <a:gd name="connsiteX120" fmla="*/ 4109 w 10000"/>
                <a:gd name="connsiteY120" fmla="*/ 5795 h 10000"/>
                <a:gd name="connsiteX121" fmla="*/ 4147 w 10000"/>
                <a:gd name="connsiteY121" fmla="*/ 5784 h 10000"/>
                <a:gd name="connsiteX122" fmla="*/ 4147 w 10000"/>
                <a:gd name="connsiteY122" fmla="*/ 5606 h 10000"/>
                <a:gd name="connsiteX123" fmla="*/ 4186 w 10000"/>
                <a:gd name="connsiteY123" fmla="*/ 5424 h 10000"/>
                <a:gd name="connsiteX124" fmla="*/ 4205 w 10000"/>
                <a:gd name="connsiteY124" fmla="*/ 5246 h 10000"/>
                <a:gd name="connsiteX125" fmla="*/ 4167 w 10000"/>
                <a:gd name="connsiteY125" fmla="*/ 5053 h 10000"/>
                <a:gd name="connsiteX126" fmla="*/ 4264 w 10000"/>
                <a:gd name="connsiteY126" fmla="*/ 5025 h 10000"/>
                <a:gd name="connsiteX127" fmla="*/ 4205 w 10000"/>
                <a:gd name="connsiteY127" fmla="*/ 4662 h 10000"/>
                <a:gd name="connsiteX128" fmla="*/ 4283 w 10000"/>
                <a:gd name="connsiteY128" fmla="*/ 4576 h 10000"/>
                <a:gd name="connsiteX129" fmla="*/ 4302 w 10000"/>
                <a:gd name="connsiteY129" fmla="*/ 4491 h 10000"/>
                <a:gd name="connsiteX130" fmla="*/ 4322 w 10000"/>
                <a:gd name="connsiteY130" fmla="*/ 4402 h 10000"/>
                <a:gd name="connsiteX131" fmla="*/ 4360 w 10000"/>
                <a:gd name="connsiteY131" fmla="*/ 4313 h 10000"/>
                <a:gd name="connsiteX132" fmla="*/ 4419 w 10000"/>
                <a:gd name="connsiteY132" fmla="*/ 4259 h 10000"/>
                <a:gd name="connsiteX133" fmla="*/ 4399 w 10000"/>
                <a:gd name="connsiteY133" fmla="*/ 4213 h 10000"/>
                <a:gd name="connsiteX134" fmla="*/ 4360 w 10000"/>
                <a:gd name="connsiteY134" fmla="*/ 4158 h 10000"/>
                <a:gd name="connsiteX135" fmla="*/ 4399 w 10000"/>
                <a:gd name="connsiteY135" fmla="*/ 4112 h 10000"/>
                <a:gd name="connsiteX136" fmla="*/ 4477 w 10000"/>
                <a:gd name="connsiteY136" fmla="*/ 4028 h 10000"/>
                <a:gd name="connsiteX137" fmla="*/ 4477 w 10000"/>
                <a:gd name="connsiteY137" fmla="*/ 3946 h 10000"/>
                <a:gd name="connsiteX138" fmla="*/ 4457 w 10000"/>
                <a:gd name="connsiteY138" fmla="*/ 3861 h 10000"/>
                <a:gd name="connsiteX139" fmla="*/ 4438 w 10000"/>
                <a:gd name="connsiteY139" fmla="*/ 3775 h 10000"/>
                <a:gd name="connsiteX140" fmla="*/ 4341 w 10000"/>
                <a:gd name="connsiteY140" fmla="*/ 3771 h 10000"/>
                <a:gd name="connsiteX141" fmla="*/ 4360 w 10000"/>
                <a:gd name="connsiteY141" fmla="*/ 3705 h 10000"/>
                <a:gd name="connsiteX142" fmla="*/ 4438 w 10000"/>
                <a:gd name="connsiteY142" fmla="*/ 3640 h 10000"/>
                <a:gd name="connsiteX143" fmla="*/ 4457 w 10000"/>
                <a:gd name="connsiteY143" fmla="*/ 3575 h 10000"/>
                <a:gd name="connsiteX144" fmla="*/ 4438 w 10000"/>
                <a:gd name="connsiteY144" fmla="*/ 3505 h 10000"/>
                <a:gd name="connsiteX145" fmla="*/ 4399 w 10000"/>
                <a:gd name="connsiteY145" fmla="*/ 3505 h 10000"/>
                <a:gd name="connsiteX146" fmla="*/ 4419 w 10000"/>
                <a:gd name="connsiteY146" fmla="*/ 3439 h 10000"/>
                <a:gd name="connsiteX147" fmla="*/ 4399 w 10000"/>
                <a:gd name="connsiteY147" fmla="*/ 3362 h 10000"/>
                <a:gd name="connsiteX148" fmla="*/ 4399 w 10000"/>
                <a:gd name="connsiteY148" fmla="*/ 3296 h 10000"/>
                <a:gd name="connsiteX149" fmla="*/ 4457 w 10000"/>
                <a:gd name="connsiteY149" fmla="*/ 3226 h 10000"/>
                <a:gd name="connsiteX150" fmla="*/ 4457 w 10000"/>
                <a:gd name="connsiteY150" fmla="*/ 3087 h 10000"/>
                <a:gd name="connsiteX151" fmla="*/ 4457 w 10000"/>
                <a:gd name="connsiteY151" fmla="*/ 2952 h 10000"/>
                <a:gd name="connsiteX152" fmla="*/ 4516 w 10000"/>
                <a:gd name="connsiteY152" fmla="*/ 2817 h 10000"/>
                <a:gd name="connsiteX153" fmla="*/ 4651 w 10000"/>
                <a:gd name="connsiteY153" fmla="*/ 2693 h 10000"/>
                <a:gd name="connsiteX154" fmla="*/ 4593 w 10000"/>
                <a:gd name="connsiteY154" fmla="*/ 2674 h 10000"/>
                <a:gd name="connsiteX155" fmla="*/ 4593 w 10000"/>
                <a:gd name="connsiteY155" fmla="*/ 2557 h 10000"/>
                <a:gd name="connsiteX156" fmla="*/ 4574 w 10000"/>
                <a:gd name="connsiteY156" fmla="*/ 2441 h 10000"/>
                <a:gd name="connsiteX157" fmla="*/ 4554 w 10000"/>
                <a:gd name="connsiteY157" fmla="*/ 2325 h 10000"/>
                <a:gd name="connsiteX158" fmla="*/ 4593 w 10000"/>
                <a:gd name="connsiteY158" fmla="*/ 2222 h 10000"/>
                <a:gd name="connsiteX159" fmla="*/ 4632 w 10000"/>
                <a:gd name="connsiteY159" fmla="*/ 2034 h 10000"/>
                <a:gd name="connsiteX160" fmla="*/ 4729 w 10000"/>
                <a:gd name="connsiteY160" fmla="*/ 1853 h 10000"/>
                <a:gd name="connsiteX161" fmla="*/ 4787 w 10000"/>
                <a:gd name="connsiteY161" fmla="*/ 1667 h 10000"/>
                <a:gd name="connsiteX162" fmla="*/ 4748 w 10000"/>
                <a:gd name="connsiteY162" fmla="*/ 1478 h 10000"/>
                <a:gd name="connsiteX163" fmla="*/ 4767 w 10000"/>
                <a:gd name="connsiteY163" fmla="*/ 1389 h 10000"/>
                <a:gd name="connsiteX164" fmla="*/ 4767 w 10000"/>
                <a:gd name="connsiteY164" fmla="*/ 1293 h 10000"/>
                <a:gd name="connsiteX165" fmla="*/ 4767 w 10000"/>
                <a:gd name="connsiteY165" fmla="*/ 1202 h 10000"/>
                <a:gd name="connsiteX166" fmla="*/ 4748 w 10000"/>
                <a:gd name="connsiteY166" fmla="*/ 1109 h 10000"/>
                <a:gd name="connsiteX167" fmla="*/ 4651 w 10000"/>
                <a:gd name="connsiteY167" fmla="*/ 1137 h 10000"/>
                <a:gd name="connsiteX168" fmla="*/ 4651 w 10000"/>
                <a:gd name="connsiteY168" fmla="*/ 1075 h 10000"/>
                <a:gd name="connsiteX169" fmla="*/ 4632 w 10000"/>
                <a:gd name="connsiteY169" fmla="*/ 1010 h 10000"/>
                <a:gd name="connsiteX170" fmla="*/ 4632 w 10000"/>
                <a:gd name="connsiteY170" fmla="*/ 947 h 10000"/>
                <a:gd name="connsiteX171" fmla="*/ 4651 w 10000"/>
                <a:gd name="connsiteY171" fmla="*/ 886 h 10000"/>
                <a:gd name="connsiteX172" fmla="*/ 4593 w 10000"/>
                <a:gd name="connsiteY172" fmla="*/ 804 h 10000"/>
                <a:gd name="connsiteX173" fmla="*/ 4593 w 10000"/>
                <a:gd name="connsiteY173" fmla="*/ 720 h 10000"/>
                <a:gd name="connsiteX174" fmla="*/ 4574 w 10000"/>
                <a:gd name="connsiteY174" fmla="*/ 634 h 10000"/>
                <a:gd name="connsiteX175" fmla="*/ 4574 w 10000"/>
                <a:gd name="connsiteY175" fmla="*/ 558 h 10000"/>
                <a:gd name="connsiteX176" fmla="*/ 4516 w 10000"/>
                <a:gd name="connsiteY176" fmla="*/ 363 h 10000"/>
                <a:gd name="connsiteX177" fmla="*/ 4457 w 10000"/>
                <a:gd name="connsiteY177" fmla="*/ 344 h 10000"/>
                <a:gd name="connsiteX178" fmla="*/ 4341 w 10000"/>
                <a:gd name="connsiteY178" fmla="*/ 332 h 10000"/>
                <a:gd name="connsiteX179" fmla="*/ 4264 w 10000"/>
                <a:gd name="connsiteY179" fmla="*/ 320 h 10000"/>
                <a:gd name="connsiteX180" fmla="*/ 4147 w 10000"/>
                <a:gd name="connsiteY180" fmla="*/ 317 h 10000"/>
                <a:gd name="connsiteX181" fmla="*/ 4070 w 10000"/>
                <a:gd name="connsiteY181" fmla="*/ 320 h 10000"/>
                <a:gd name="connsiteX182" fmla="*/ 4012 w 10000"/>
                <a:gd name="connsiteY182" fmla="*/ 328 h 10000"/>
                <a:gd name="connsiteX183" fmla="*/ 3934 w 10000"/>
                <a:gd name="connsiteY183" fmla="*/ 328 h 10000"/>
                <a:gd name="connsiteX184" fmla="*/ 3876 w 10000"/>
                <a:gd name="connsiteY184" fmla="*/ 320 h 10000"/>
                <a:gd name="connsiteX185" fmla="*/ 3895 w 10000"/>
                <a:gd name="connsiteY185" fmla="*/ 305 h 10000"/>
                <a:gd name="connsiteX186" fmla="*/ 3934 w 10000"/>
                <a:gd name="connsiteY186" fmla="*/ 297 h 10000"/>
                <a:gd name="connsiteX187" fmla="*/ 3992 w 10000"/>
                <a:gd name="connsiteY187" fmla="*/ 286 h 10000"/>
                <a:gd name="connsiteX188" fmla="*/ 3973 w 10000"/>
                <a:gd name="connsiteY188" fmla="*/ 271 h 10000"/>
                <a:gd name="connsiteX189" fmla="*/ 4147 w 10000"/>
                <a:gd name="connsiteY189" fmla="*/ 255 h 10000"/>
                <a:gd name="connsiteX190" fmla="*/ 4322 w 10000"/>
                <a:gd name="connsiteY190" fmla="*/ 228 h 10000"/>
                <a:gd name="connsiteX191" fmla="*/ 4477 w 10000"/>
                <a:gd name="connsiteY191" fmla="*/ 201 h 10000"/>
                <a:gd name="connsiteX192" fmla="*/ 4612 w 10000"/>
                <a:gd name="connsiteY192" fmla="*/ 162 h 10000"/>
                <a:gd name="connsiteX193" fmla="*/ 4651 w 10000"/>
                <a:gd name="connsiteY193" fmla="*/ 120 h 10000"/>
                <a:gd name="connsiteX194" fmla="*/ 4709 w 10000"/>
                <a:gd name="connsiteY194" fmla="*/ 85 h 10000"/>
                <a:gd name="connsiteX195" fmla="*/ 4709 w 10000"/>
                <a:gd name="connsiteY195" fmla="*/ 42 h 10000"/>
                <a:gd name="connsiteX196" fmla="*/ 4729 w 10000"/>
                <a:gd name="connsiteY196" fmla="*/ 0 h 10000"/>
                <a:gd name="connsiteX197" fmla="*/ 4787 w 10000"/>
                <a:gd name="connsiteY197" fmla="*/ 73 h 10000"/>
                <a:gd name="connsiteX198" fmla="*/ 4864 w 10000"/>
                <a:gd name="connsiteY198" fmla="*/ 154 h 10000"/>
                <a:gd name="connsiteX199" fmla="*/ 4884 w 10000"/>
                <a:gd name="connsiteY199" fmla="*/ 232 h 10000"/>
                <a:gd name="connsiteX200" fmla="*/ 4845 w 10000"/>
                <a:gd name="connsiteY200"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9070 w 10000"/>
                <a:gd name="connsiteY75" fmla="*/ 9857 h 10000"/>
                <a:gd name="connsiteX76" fmla="*/ 2849 w 10000"/>
                <a:gd name="connsiteY76" fmla="*/ 10000 h 10000"/>
                <a:gd name="connsiteX77" fmla="*/ 2442 w 10000"/>
                <a:gd name="connsiteY77" fmla="*/ 9958 h 10000"/>
                <a:gd name="connsiteX78" fmla="*/ 2074 w 10000"/>
                <a:gd name="connsiteY78" fmla="*/ 9915 h 10000"/>
                <a:gd name="connsiteX79" fmla="*/ 1647 w 10000"/>
                <a:gd name="connsiteY79" fmla="*/ 9880 h 10000"/>
                <a:gd name="connsiteX80" fmla="*/ 814 w 10000"/>
                <a:gd name="connsiteY80" fmla="*/ 9815 h 10000"/>
                <a:gd name="connsiteX81" fmla="*/ 426 w 10000"/>
                <a:gd name="connsiteY81" fmla="*/ 9785 h 10000"/>
                <a:gd name="connsiteX82" fmla="*/ 0 w 10000"/>
                <a:gd name="connsiteY82" fmla="*/ 9757 h 10000"/>
                <a:gd name="connsiteX83" fmla="*/ 252 w 10000"/>
                <a:gd name="connsiteY83" fmla="*/ 9741 h 10000"/>
                <a:gd name="connsiteX84" fmla="*/ 523 w 10000"/>
                <a:gd name="connsiteY84" fmla="*/ 9722 h 10000"/>
                <a:gd name="connsiteX85" fmla="*/ 775 w 10000"/>
                <a:gd name="connsiteY85" fmla="*/ 9695 h 10000"/>
                <a:gd name="connsiteX86" fmla="*/ 1047 w 10000"/>
                <a:gd name="connsiteY86" fmla="*/ 9672 h 10000"/>
                <a:gd name="connsiteX87" fmla="*/ 1279 w 10000"/>
                <a:gd name="connsiteY87" fmla="*/ 9653 h 10000"/>
                <a:gd name="connsiteX88" fmla="*/ 1550 w 10000"/>
                <a:gd name="connsiteY88" fmla="*/ 9637 h 10000"/>
                <a:gd name="connsiteX89" fmla="*/ 1841 w 10000"/>
                <a:gd name="connsiteY89" fmla="*/ 9625 h 10000"/>
                <a:gd name="connsiteX90" fmla="*/ 2132 w 10000"/>
                <a:gd name="connsiteY90" fmla="*/ 9625 h 10000"/>
                <a:gd name="connsiteX91" fmla="*/ 2345 w 10000"/>
                <a:gd name="connsiteY91" fmla="*/ 9625 h 10000"/>
                <a:gd name="connsiteX92" fmla="*/ 2558 w 10000"/>
                <a:gd name="connsiteY92" fmla="*/ 9625 h 10000"/>
                <a:gd name="connsiteX93" fmla="*/ 2752 w 10000"/>
                <a:gd name="connsiteY93" fmla="*/ 9620 h 10000"/>
                <a:gd name="connsiteX94" fmla="*/ 2965 w 10000"/>
                <a:gd name="connsiteY94" fmla="*/ 9613 h 10000"/>
                <a:gd name="connsiteX95" fmla="*/ 3159 w 10000"/>
                <a:gd name="connsiteY95" fmla="*/ 9609 h 10000"/>
                <a:gd name="connsiteX96" fmla="*/ 3333 w 10000"/>
                <a:gd name="connsiteY96" fmla="*/ 9597 h 10000"/>
                <a:gd name="connsiteX97" fmla="*/ 3527 w 10000"/>
                <a:gd name="connsiteY97" fmla="*/ 9582 h 10000"/>
                <a:gd name="connsiteX98" fmla="*/ 3702 w 10000"/>
                <a:gd name="connsiteY98" fmla="*/ 9563 h 10000"/>
                <a:gd name="connsiteX99" fmla="*/ 3721 w 10000"/>
                <a:gd name="connsiteY99" fmla="*/ 9393 h 10000"/>
                <a:gd name="connsiteX100" fmla="*/ 3779 w 10000"/>
                <a:gd name="connsiteY100" fmla="*/ 9223 h 10000"/>
                <a:gd name="connsiteX101" fmla="*/ 3857 w 10000"/>
                <a:gd name="connsiteY101" fmla="*/ 9053 h 10000"/>
                <a:gd name="connsiteX102" fmla="*/ 3915 w 10000"/>
                <a:gd name="connsiteY102" fmla="*/ 8883 h 10000"/>
                <a:gd name="connsiteX103" fmla="*/ 3895 w 10000"/>
                <a:gd name="connsiteY103" fmla="*/ 8635 h 10000"/>
                <a:gd name="connsiteX104" fmla="*/ 3895 w 10000"/>
                <a:gd name="connsiteY104" fmla="*/ 8386 h 10000"/>
                <a:gd name="connsiteX105" fmla="*/ 3895 w 10000"/>
                <a:gd name="connsiteY105" fmla="*/ 8136 h 10000"/>
                <a:gd name="connsiteX106" fmla="*/ 3915 w 10000"/>
                <a:gd name="connsiteY106" fmla="*/ 7887 h 10000"/>
                <a:gd name="connsiteX107" fmla="*/ 3915 w 10000"/>
                <a:gd name="connsiteY107" fmla="*/ 7691 h 10000"/>
                <a:gd name="connsiteX108" fmla="*/ 3876 w 10000"/>
                <a:gd name="connsiteY108" fmla="*/ 7489 h 10000"/>
                <a:gd name="connsiteX109" fmla="*/ 3857 w 10000"/>
                <a:gd name="connsiteY109" fmla="*/ 7300 h 10000"/>
                <a:gd name="connsiteX110" fmla="*/ 3915 w 10000"/>
                <a:gd name="connsiteY110" fmla="*/ 7110 h 10000"/>
                <a:gd name="connsiteX111" fmla="*/ 4128 w 10000"/>
                <a:gd name="connsiteY111" fmla="*/ 6909 h 10000"/>
                <a:gd name="connsiteX112" fmla="*/ 4167 w 10000"/>
                <a:gd name="connsiteY112" fmla="*/ 6696 h 10000"/>
                <a:gd name="connsiteX113" fmla="*/ 4147 w 10000"/>
                <a:gd name="connsiteY113" fmla="*/ 6480 h 10000"/>
                <a:gd name="connsiteX114" fmla="*/ 4147 w 10000"/>
                <a:gd name="connsiteY114" fmla="*/ 6263 h 10000"/>
                <a:gd name="connsiteX115" fmla="*/ 4167 w 10000"/>
                <a:gd name="connsiteY115" fmla="*/ 6186 h 10000"/>
                <a:gd name="connsiteX116" fmla="*/ 4186 w 10000"/>
                <a:gd name="connsiteY116" fmla="*/ 6112 h 10000"/>
                <a:gd name="connsiteX117" fmla="*/ 4186 w 10000"/>
                <a:gd name="connsiteY117" fmla="*/ 6039 h 10000"/>
                <a:gd name="connsiteX118" fmla="*/ 4128 w 10000"/>
                <a:gd name="connsiteY118" fmla="*/ 5969 h 10000"/>
                <a:gd name="connsiteX119" fmla="*/ 4109 w 10000"/>
                <a:gd name="connsiteY119" fmla="*/ 5795 h 10000"/>
                <a:gd name="connsiteX120" fmla="*/ 4147 w 10000"/>
                <a:gd name="connsiteY120" fmla="*/ 5784 h 10000"/>
                <a:gd name="connsiteX121" fmla="*/ 4147 w 10000"/>
                <a:gd name="connsiteY121" fmla="*/ 5606 h 10000"/>
                <a:gd name="connsiteX122" fmla="*/ 4186 w 10000"/>
                <a:gd name="connsiteY122" fmla="*/ 5424 h 10000"/>
                <a:gd name="connsiteX123" fmla="*/ 4205 w 10000"/>
                <a:gd name="connsiteY123" fmla="*/ 5246 h 10000"/>
                <a:gd name="connsiteX124" fmla="*/ 4167 w 10000"/>
                <a:gd name="connsiteY124" fmla="*/ 5053 h 10000"/>
                <a:gd name="connsiteX125" fmla="*/ 4264 w 10000"/>
                <a:gd name="connsiteY125" fmla="*/ 5025 h 10000"/>
                <a:gd name="connsiteX126" fmla="*/ 4205 w 10000"/>
                <a:gd name="connsiteY126" fmla="*/ 4662 h 10000"/>
                <a:gd name="connsiteX127" fmla="*/ 4283 w 10000"/>
                <a:gd name="connsiteY127" fmla="*/ 4576 h 10000"/>
                <a:gd name="connsiteX128" fmla="*/ 4302 w 10000"/>
                <a:gd name="connsiteY128" fmla="*/ 4491 h 10000"/>
                <a:gd name="connsiteX129" fmla="*/ 4322 w 10000"/>
                <a:gd name="connsiteY129" fmla="*/ 4402 h 10000"/>
                <a:gd name="connsiteX130" fmla="*/ 4360 w 10000"/>
                <a:gd name="connsiteY130" fmla="*/ 4313 h 10000"/>
                <a:gd name="connsiteX131" fmla="*/ 4419 w 10000"/>
                <a:gd name="connsiteY131" fmla="*/ 4259 h 10000"/>
                <a:gd name="connsiteX132" fmla="*/ 4399 w 10000"/>
                <a:gd name="connsiteY132" fmla="*/ 4213 h 10000"/>
                <a:gd name="connsiteX133" fmla="*/ 4360 w 10000"/>
                <a:gd name="connsiteY133" fmla="*/ 4158 h 10000"/>
                <a:gd name="connsiteX134" fmla="*/ 4399 w 10000"/>
                <a:gd name="connsiteY134" fmla="*/ 4112 h 10000"/>
                <a:gd name="connsiteX135" fmla="*/ 4477 w 10000"/>
                <a:gd name="connsiteY135" fmla="*/ 4028 h 10000"/>
                <a:gd name="connsiteX136" fmla="*/ 4477 w 10000"/>
                <a:gd name="connsiteY136" fmla="*/ 3946 h 10000"/>
                <a:gd name="connsiteX137" fmla="*/ 4457 w 10000"/>
                <a:gd name="connsiteY137" fmla="*/ 3861 h 10000"/>
                <a:gd name="connsiteX138" fmla="*/ 4438 w 10000"/>
                <a:gd name="connsiteY138" fmla="*/ 3775 h 10000"/>
                <a:gd name="connsiteX139" fmla="*/ 4341 w 10000"/>
                <a:gd name="connsiteY139" fmla="*/ 3771 h 10000"/>
                <a:gd name="connsiteX140" fmla="*/ 4360 w 10000"/>
                <a:gd name="connsiteY140" fmla="*/ 3705 h 10000"/>
                <a:gd name="connsiteX141" fmla="*/ 4438 w 10000"/>
                <a:gd name="connsiteY141" fmla="*/ 3640 h 10000"/>
                <a:gd name="connsiteX142" fmla="*/ 4457 w 10000"/>
                <a:gd name="connsiteY142" fmla="*/ 3575 h 10000"/>
                <a:gd name="connsiteX143" fmla="*/ 4438 w 10000"/>
                <a:gd name="connsiteY143" fmla="*/ 3505 h 10000"/>
                <a:gd name="connsiteX144" fmla="*/ 4399 w 10000"/>
                <a:gd name="connsiteY144" fmla="*/ 3505 h 10000"/>
                <a:gd name="connsiteX145" fmla="*/ 4419 w 10000"/>
                <a:gd name="connsiteY145" fmla="*/ 3439 h 10000"/>
                <a:gd name="connsiteX146" fmla="*/ 4399 w 10000"/>
                <a:gd name="connsiteY146" fmla="*/ 3362 h 10000"/>
                <a:gd name="connsiteX147" fmla="*/ 4399 w 10000"/>
                <a:gd name="connsiteY147" fmla="*/ 3296 h 10000"/>
                <a:gd name="connsiteX148" fmla="*/ 4457 w 10000"/>
                <a:gd name="connsiteY148" fmla="*/ 3226 h 10000"/>
                <a:gd name="connsiteX149" fmla="*/ 4457 w 10000"/>
                <a:gd name="connsiteY149" fmla="*/ 3087 h 10000"/>
                <a:gd name="connsiteX150" fmla="*/ 4457 w 10000"/>
                <a:gd name="connsiteY150" fmla="*/ 2952 h 10000"/>
                <a:gd name="connsiteX151" fmla="*/ 4516 w 10000"/>
                <a:gd name="connsiteY151" fmla="*/ 2817 h 10000"/>
                <a:gd name="connsiteX152" fmla="*/ 4651 w 10000"/>
                <a:gd name="connsiteY152" fmla="*/ 2693 h 10000"/>
                <a:gd name="connsiteX153" fmla="*/ 4593 w 10000"/>
                <a:gd name="connsiteY153" fmla="*/ 2674 h 10000"/>
                <a:gd name="connsiteX154" fmla="*/ 4593 w 10000"/>
                <a:gd name="connsiteY154" fmla="*/ 2557 h 10000"/>
                <a:gd name="connsiteX155" fmla="*/ 4574 w 10000"/>
                <a:gd name="connsiteY155" fmla="*/ 2441 h 10000"/>
                <a:gd name="connsiteX156" fmla="*/ 4554 w 10000"/>
                <a:gd name="connsiteY156" fmla="*/ 2325 h 10000"/>
                <a:gd name="connsiteX157" fmla="*/ 4593 w 10000"/>
                <a:gd name="connsiteY157" fmla="*/ 2222 h 10000"/>
                <a:gd name="connsiteX158" fmla="*/ 4632 w 10000"/>
                <a:gd name="connsiteY158" fmla="*/ 2034 h 10000"/>
                <a:gd name="connsiteX159" fmla="*/ 4729 w 10000"/>
                <a:gd name="connsiteY159" fmla="*/ 1853 h 10000"/>
                <a:gd name="connsiteX160" fmla="*/ 4787 w 10000"/>
                <a:gd name="connsiteY160" fmla="*/ 1667 h 10000"/>
                <a:gd name="connsiteX161" fmla="*/ 4748 w 10000"/>
                <a:gd name="connsiteY161" fmla="*/ 1478 h 10000"/>
                <a:gd name="connsiteX162" fmla="*/ 4767 w 10000"/>
                <a:gd name="connsiteY162" fmla="*/ 1389 h 10000"/>
                <a:gd name="connsiteX163" fmla="*/ 4767 w 10000"/>
                <a:gd name="connsiteY163" fmla="*/ 1293 h 10000"/>
                <a:gd name="connsiteX164" fmla="*/ 4767 w 10000"/>
                <a:gd name="connsiteY164" fmla="*/ 1202 h 10000"/>
                <a:gd name="connsiteX165" fmla="*/ 4748 w 10000"/>
                <a:gd name="connsiteY165" fmla="*/ 1109 h 10000"/>
                <a:gd name="connsiteX166" fmla="*/ 4651 w 10000"/>
                <a:gd name="connsiteY166" fmla="*/ 1137 h 10000"/>
                <a:gd name="connsiteX167" fmla="*/ 4651 w 10000"/>
                <a:gd name="connsiteY167" fmla="*/ 1075 h 10000"/>
                <a:gd name="connsiteX168" fmla="*/ 4632 w 10000"/>
                <a:gd name="connsiteY168" fmla="*/ 1010 h 10000"/>
                <a:gd name="connsiteX169" fmla="*/ 4632 w 10000"/>
                <a:gd name="connsiteY169" fmla="*/ 947 h 10000"/>
                <a:gd name="connsiteX170" fmla="*/ 4651 w 10000"/>
                <a:gd name="connsiteY170" fmla="*/ 886 h 10000"/>
                <a:gd name="connsiteX171" fmla="*/ 4593 w 10000"/>
                <a:gd name="connsiteY171" fmla="*/ 804 h 10000"/>
                <a:gd name="connsiteX172" fmla="*/ 4593 w 10000"/>
                <a:gd name="connsiteY172" fmla="*/ 720 h 10000"/>
                <a:gd name="connsiteX173" fmla="*/ 4574 w 10000"/>
                <a:gd name="connsiteY173" fmla="*/ 634 h 10000"/>
                <a:gd name="connsiteX174" fmla="*/ 4574 w 10000"/>
                <a:gd name="connsiteY174" fmla="*/ 558 h 10000"/>
                <a:gd name="connsiteX175" fmla="*/ 4516 w 10000"/>
                <a:gd name="connsiteY175" fmla="*/ 363 h 10000"/>
                <a:gd name="connsiteX176" fmla="*/ 4457 w 10000"/>
                <a:gd name="connsiteY176" fmla="*/ 344 h 10000"/>
                <a:gd name="connsiteX177" fmla="*/ 4341 w 10000"/>
                <a:gd name="connsiteY177" fmla="*/ 332 h 10000"/>
                <a:gd name="connsiteX178" fmla="*/ 4264 w 10000"/>
                <a:gd name="connsiteY178" fmla="*/ 320 h 10000"/>
                <a:gd name="connsiteX179" fmla="*/ 4147 w 10000"/>
                <a:gd name="connsiteY179" fmla="*/ 317 h 10000"/>
                <a:gd name="connsiteX180" fmla="*/ 4070 w 10000"/>
                <a:gd name="connsiteY180" fmla="*/ 320 h 10000"/>
                <a:gd name="connsiteX181" fmla="*/ 4012 w 10000"/>
                <a:gd name="connsiteY181" fmla="*/ 328 h 10000"/>
                <a:gd name="connsiteX182" fmla="*/ 3934 w 10000"/>
                <a:gd name="connsiteY182" fmla="*/ 328 h 10000"/>
                <a:gd name="connsiteX183" fmla="*/ 3876 w 10000"/>
                <a:gd name="connsiteY183" fmla="*/ 320 h 10000"/>
                <a:gd name="connsiteX184" fmla="*/ 3895 w 10000"/>
                <a:gd name="connsiteY184" fmla="*/ 305 h 10000"/>
                <a:gd name="connsiteX185" fmla="*/ 3934 w 10000"/>
                <a:gd name="connsiteY185" fmla="*/ 297 h 10000"/>
                <a:gd name="connsiteX186" fmla="*/ 3992 w 10000"/>
                <a:gd name="connsiteY186" fmla="*/ 286 h 10000"/>
                <a:gd name="connsiteX187" fmla="*/ 3973 w 10000"/>
                <a:gd name="connsiteY187" fmla="*/ 271 h 10000"/>
                <a:gd name="connsiteX188" fmla="*/ 4147 w 10000"/>
                <a:gd name="connsiteY188" fmla="*/ 255 h 10000"/>
                <a:gd name="connsiteX189" fmla="*/ 4322 w 10000"/>
                <a:gd name="connsiteY189" fmla="*/ 228 h 10000"/>
                <a:gd name="connsiteX190" fmla="*/ 4477 w 10000"/>
                <a:gd name="connsiteY190" fmla="*/ 201 h 10000"/>
                <a:gd name="connsiteX191" fmla="*/ 4612 w 10000"/>
                <a:gd name="connsiteY191" fmla="*/ 162 h 10000"/>
                <a:gd name="connsiteX192" fmla="*/ 4651 w 10000"/>
                <a:gd name="connsiteY192" fmla="*/ 120 h 10000"/>
                <a:gd name="connsiteX193" fmla="*/ 4709 w 10000"/>
                <a:gd name="connsiteY193" fmla="*/ 85 h 10000"/>
                <a:gd name="connsiteX194" fmla="*/ 4709 w 10000"/>
                <a:gd name="connsiteY194" fmla="*/ 42 h 10000"/>
                <a:gd name="connsiteX195" fmla="*/ 4729 w 10000"/>
                <a:gd name="connsiteY195" fmla="*/ 0 h 10000"/>
                <a:gd name="connsiteX196" fmla="*/ 4787 w 10000"/>
                <a:gd name="connsiteY196" fmla="*/ 73 h 10000"/>
                <a:gd name="connsiteX197" fmla="*/ 4864 w 10000"/>
                <a:gd name="connsiteY197" fmla="*/ 154 h 10000"/>
                <a:gd name="connsiteX198" fmla="*/ 4884 w 10000"/>
                <a:gd name="connsiteY198" fmla="*/ 232 h 10000"/>
                <a:gd name="connsiteX199" fmla="*/ 4845 w 10000"/>
                <a:gd name="connsiteY199"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2849 w 10000"/>
                <a:gd name="connsiteY75" fmla="*/ 10000 h 10000"/>
                <a:gd name="connsiteX76" fmla="*/ 2442 w 10000"/>
                <a:gd name="connsiteY76" fmla="*/ 9958 h 10000"/>
                <a:gd name="connsiteX77" fmla="*/ 2074 w 10000"/>
                <a:gd name="connsiteY77" fmla="*/ 9915 h 10000"/>
                <a:gd name="connsiteX78" fmla="*/ 1647 w 10000"/>
                <a:gd name="connsiteY78" fmla="*/ 9880 h 10000"/>
                <a:gd name="connsiteX79" fmla="*/ 814 w 10000"/>
                <a:gd name="connsiteY79" fmla="*/ 9815 h 10000"/>
                <a:gd name="connsiteX80" fmla="*/ 426 w 10000"/>
                <a:gd name="connsiteY80" fmla="*/ 9785 h 10000"/>
                <a:gd name="connsiteX81" fmla="*/ 0 w 10000"/>
                <a:gd name="connsiteY81" fmla="*/ 9757 h 10000"/>
                <a:gd name="connsiteX82" fmla="*/ 252 w 10000"/>
                <a:gd name="connsiteY82" fmla="*/ 9741 h 10000"/>
                <a:gd name="connsiteX83" fmla="*/ 523 w 10000"/>
                <a:gd name="connsiteY83" fmla="*/ 9722 h 10000"/>
                <a:gd name="connsiteX84" fmla="*/ 775 w 10000"/>
                <a:gd name="connsiteY84" fmla="*/ 9695 h 10000"/>
                <a:gd name="connsiteX85" fmla="*/ 1047 w 10000"/>
                <a:gd name="connsiteY85" fmla="*/ 9672 h 10000"/>
                <a:gd name="connsiteX86" fmla="*/ 1279 w 10000"/>
                <a:gd name="connsiteY86" fmla="*/ 9653 h 10000"/>
                <a:gd name="connsiteX87" fmla="*/ 1550 w 10000"/>
                <a:gd name="connsiteY87" fmla="*/ 9637 h 10000"/>
                <a:gd name="connsiteX88" fmla="*/ 1841 w 10000"/>
                <a:gd name="connsiteY88" fmla="*/ 9625 h 10000"/>
                <a:gd name="connsiteX89" fmla="*/ 2132 w 10000"/>
                <a:gd name="connsiteY89" fmla="*/ 9625 h 10000"/>
                <a:gd name="connsiteX90" fmla="*/ 2345 w 10000"/>
                <a:gd name="connsiteY90" fmla="*/ 9625 h 10000"/>
                <a:gd name="connsiteX91" fmla="*/ 2558 w 10000"/>
                <a:gd name="connsiteY91" fmla="*/ 9625 h 10000"/>
                <a:gd name="connsiteX92" fmla="*/ 2752 w 10000"/>
                <a:gd name="connsiteY92" fmla="*/ 9620 h 10000"/>
                <a:gd name="connsiteX93" fmla="*/ 2965 w 10000"/>
                <a:gd name="connsiteY93" fmla="*/ 9613 h 10000"/>
                <a:gd name="connsiteX94" fmla="*/ 3159 w 10000"/>
                <a:gd name="connsiteY94" fmla="*/ 9609 h 10000"/>
                <a:gd name="connsiteX95" fmla="*/ 3333 w 10000"/>
                <a:gd name="connsiteY95" fmla="*/ 9597 h 10000"/>
                <a:gd name="connsiteX96" fmla="*/ 3527 w 10000"/>
                <a:gd name="connsiteY96" fmla="*/ 9582 h 10000"/>
                <a:gd name="connsiteX97" fmla="*/ 3702 w 10000"/>
                <a:gd name="connsiteY97" fmla="*/ 9563 h 10000"/>
                <a:gd name="connsiteX98" fmla="*/ 3721 w 10000"/>
                <a:gd name="connsiteY98" fmla="*/ 9393 h 10000"/>
                <a:gd name="connsiteX99" fmla="*/ 3779 w 10000"/>
                <a:gd name="connsiteY99" fmla="*/ 9223 h 10000"/>
                <a:gd name="connsiteX100" fmla="*/ 3857 w 10000"/>
                <a:gd name="connsiteY100" fmla="*/ 9053 h 10000"/>
                <a:gd name="connsiteX101" fmla="*/ 3915 w 10000"/>
                <a:gd name="connsiteY101" fmla="*/ 8883 h 10000"/>
                <a:gd name="connsiteX102" fmla="*/ 3895 w 10000"/>
                <a:gd name="connsiteY102" fmla="*/ 8635 h 10000"/>
                <a:gd name="connsiteX103" fmla="*/ 3895 w 10000"/>
                <a:gd name="connsiteY103" fmla="*/ 8386 h 10000"/>
                <a:gd name="connsiteX104" fmla="*/ 3895 w 10000"/>
                <a:gd name="connsiteY104" fmla="*/ 8136 h 10000"/>
                <a:gd name="connsiteX105" fmla="*/ 3915 w 10000"/>
                <a:gd name="connsiteY105" fmla="*/ 7887 h 10000"/>
                <a:gd name="connsiteX106" fmla="*/ 3915 w 10000"/>
                <a:gd name="connsiteY106" fmla="*/ 7691 h 10000"/>
                <a:gd name="connsiteX107" fmla="*/ 3876 w 10000"/>
                <a:gd name="connsiteY107" fmla="*/ 7489 h 10000"/>
                <a:gd name="connsiteX108" fmla="*/ 3857 w 10000"/>
                <a:gd name="connsiteY108" fmla="*/ 7300 h 10000"/>
                <a:gd name="connsiteX109" fmla="*/ 3915 w 10000"/>
                <a:gd name="connsiteY109" fmla="*/ 7110 h 10000"/>
                <a:gd name="connsiteX110" fmla="*/ 4128 w 10000"/>
                <a:gd name="connsiteY110" fmla="*/ 6909 h 10000"/>
                <a:gd name="connsiteX111" fmla="*/ 4167 w 10000"/>
                <a:gd name="connsiteY111" fmla="*/ 6696 h 10000"/>
                <a:gd name="connsiteX112" fmla="*/ 4147 w 10000"/>
                <a:gd name="connsiteY112" fmla="*/ 6480 h 10000"/>
                <a:gd name="connsiteX113" fmla="*/ 4147 w 10000"/>
                <a:gd name="connsiteY113" fmla="*/ 6263 h 10000"/>
                <a:gd name="connsiteX114" fmla="*/ 4167 w 10000"/>
                <a:gd name="connsiteY114" fmla="*/ 6186 h 10000"/>
                <a:gd name="connsiteX115" fmla="*/ 4186 w 10000"/>
                <a:gd name="connsiteY115" fmla="*/ 6112 h 10000"/>
                <a:gd name="connsiteX116" fmla="*/ 4186 w 10000"/>
                <a:gd name="connsiteY116" fmla="*/ 6039 h 10000"/>
                <a:gd name="connsiteX117" fmla="*/ 4128 w 10000"/>
                <a:gd name="connsiteY117" fmla="*/ 5969 h 10000"/>
                <a:gd name="connsiteX118" fmla="*/ 4109 w 10000"/>
                <a:gd name="connsiteY118" fmla="*/ 5795 h 10000"/>
                <a:gd name="connsiteX119" fmla="*/ 4147 w 10000"/>
                <a:gd name="connsiteY119" fmla="*/ 5784 h 10000"/>
                <a:gd name="connsiteX120" fmla="*/ 4147 w 10000"/>
                <a:gd name="connsiteY120" fmla="*/ 5606 h 10000"/>
                <a:gd name="connsiteX121" fmla="*/ 4186 w 10000"/>
                <a:gd name="connsiteY121" fmla="*/ 5424 h 10000"/>
                <a:gd name="connsiteX122" fmla="*/ 4205 w 10000"/>
                <a:gd name="connsiteY122" fmla="*/ 5246 h 10000"/>
                <a:gd name="connsiteX123" fmla="*/ 4167 w 10000"/>
                <a:gd name="connsiteY123" fmla="*/ 5053 h 10000"/>
                <a:gd name="connsiteX124" fmla="*/ 4264 w 10000"/>
                <a:gd name="connsiteY124" fmla="*/ 5025 h 10000"/>
                <a:gd name="connsiteX125" fmla="*/ 4205 w 10000"/>
                <a:gd name="connsiteY125" fmla="*/ 4662 h 10000"/>
                <a:gd name="connsiteX126" fmla="*/ 4283 w 10000"/>
                <a:gd name="connsiteY126" fmla="*/ 4576 h 10000"/>
                <a:gd name="connsiteX127" fmla="*/ 4302 w 10000"/>
                <a:gd name="connsiteY127" fmla="*/ 4491 h 10000"/>
                <a:gd name="connsiteX128" fmla="*/ 4322 w 10000"/>
                <a:gd name="connsiteY128" fmla="*/ 4402 h 10000"/>
                <a:gd name="connsiteX129" fmla="*/ 4360 w 10000"/>
                <a:gd name="connsiteY129" fmla="*/ 4313 h 10000"/>
                <a:gd name="connsiteX130" fmla="*/ 4419 w 10000"/>
                <a:gd name="connsiteY130" fmla="*/ 4259 h 10000"/>
                <a:gd name="connsiteX131" fmla="*/ 4399 w 10000"/>
                <a:gd name="connsiteY131" fmla="*/ 4213 h 10000"/>
                <a:gd name="connsiteX132" fmla="*/ 4360 w 10000"/>
                <a:gd name="connsiteY132" fmla="*/ 4158 h 10000"/>
                <a:gd name="connsiteX133" fmla="*/ 4399 w 10000"/>
                <a:gd name="connsiteY133" fmla="*/ 4112 h 10000"/>
                <a:gd name="connsiteX134" fmla="*/ 4477 w 10000"/>
                <a:gd name="connsiteY134" fmla="*/ 4028 h 10000"/>
                <a:gd name="connsiteX135" fmla="*/ 4477 w 10000"/>
                <a:gd name="connsiteY135" fmla="*/ 3946 h 10000"/>
                <a:gd name="connsiteX136" fmla="*/ 4457 w 10000"/>
                <a:gd name="connsiteY136" fmla="*/ 3861 h 10000"/>
                <a:gd name="connsiteX137" fmla="*/ 4438 w 10000"/>
                <a:gd name="connsiteY137" fmla="*/ 3775 h 10000"/>
                <a:gd name="connsiteX138" fmla="*/ 4341 w 10000"/>
                <a:gd name="connsiteY138" fmla="*/ 3771 h 10000"/>
                <a:gd name="connsiteX139" fmla="*/ 4360 w 10000"/>
                <a:gd name="connsiteY139" fmla="*/ 3705 h 10000"/>
                <a:gd name="connsiteX140" fmla="*/ 4438 w 10000"/>
                <a:gd name="connsiteY140" fmla="*/ 3640 h 10000"/>
                <a:gd name="connsiteX141" fmla="*/ 4457 w 10000"/>
                <a:gd name="connsiteY141" fmla="*/ 3575 h 10000"/>
                <a:gd name="connsiteX142" fmla="*/ 4438 w 10000"/>
                <a:gd name="connsiteY142" fmla="*/ 3505 h 10000"/>
                <a:gd name="connsiteX143" fmla="*/ 4399 w 10000"/>
                <a:gd name="connsiteY143" fmla="*/ 3505 h 10000"/>
                <a:gd name="connsiteX144" fmla="*/ 4419 w 10000"/>
                <a:gd name="connsiteY144" fmla="*/ 3439 h 10000"/>
                <a:gd name="connsiteX145" fmla="*/ 4399 w 10000"/>
                <a:gd name="connsiteY145" fmla="*/ 3362 h 10000"/>
                <a:gd name="connsiteX146" fmla="*/ 4399 w 10000"/>
                <a:gd name="connsiteY146" fmla="*/ 3296 h 10000"/>
                <a:gd name="connsiteX147" fmla="*/ 4457 w 10000"/>
                <a:gd name="connsiteY147" fmla="*/ 3226 h 10000"/>
                <a:gd name="connsiteX148" fmla="*/ 4457 w 10000"/>
                <a:gd name="connsiteY148" fmla="*/ 3087 h 10000"/>
                <a:gd name="connsiteX149" fmla="*/ 4457 w 10000"/>
                <a:gd name="connsiteY149" fmla="*/ 2952 h 10000"/>
                <a:gd name="connsiteX150" fmla="*/ 4516 w 10000"/>
                <a:gd name="connsiteY150" fmla="*/ 2817 h 10000"/>
                <a:gd name="connsiteX151" fmla="*/ 4651 w 10000"/>
                <a:gd name="connsiteY151" fmla="*/ 2693 h 10000"/>
                <a:gd name="connsiteX152" fmla="*/ 4593 w 10000"/>
                <a:gd name="connsiteY152" fmla="*/ 2674 h 10000"/>
                <a:gd name="connsiteX153" fmla="*/ 4593 w 10000"/>
                <a:gd name="connsiteY153" fmla="*/ 2557 h 10000"/>
                <a:gd name="connsiteX154" fmla="*/ 4574 w 10000"/>
                <a:gd name="connsiteY154" fmla="*/ 2441 h 10000"/>
                <a:gd name="connsiteX155" fmla="*/ 4554 w 10000"/>
                <a:gd name="connsiteY155" fmla="*/ 2325 h 10000"/>
                <a:gd name="connsiteX156" fmla="*/ 4593 w 10000"/>
                <a:gd name="connsiteY156" fmla="*/ 2222 h 10000"/>
                <a:gd name="connsiteX157" fmla="*/ 4632 w 10000"/>
                <a:gd name="connsiteY157" fmla="*/ 2034 h 10000"/>
                <a:gd name="connsiteX158" fmla="*/ 4729 w 10000"/>
                <a:gd name="connsiteY158" fmla="*/ 1853 h 10000"/>
                <a:gd name="connsiteX159" fmla="*/ 4787 w 10000"/>
                <a:gd name="connsiteY159" fmla="*/ 1667 h 10000"/>
                <a:gd name="connsiteX160" fmla="*/ 4748 w 10000"/>
                <a:gd name="connsiteY160" fmla="*/ 1478 h 10000"/>
                <a:gd name="connsiteX161" fmla="*/ 4767 w 10000"/>
                <a:gd name="connsiteY161" fmla="*/ 1389 h 10000"/>
                <a:gd name="connsiteX162" fmla="*/ 4767 w 10000"/>
                <a:gd name="connsiteY162" fmla="*/ 1293 h 10000"/>
                <a:gd name="connsiteX163" fmla="*/ 4767 w 10000"/>
                <a:gd name="connsiteY163" fmla="*/ 1202 h 10000"/>
                <a:gd name="connsiteX164" fmla="*/ 4748 w 10000"/>
                <a:gd name="connsiteY164" fmla="*/ 1109 h 10000"/>
                <a:gd name="connsiteX165" fmla="*/ 4651 w 10000"/>
                <a:gd name="connsiteY165" fmla="*/ 1137 h 10000"/>
                <a:gd name="connsiteX166" fmla="*/ 4651 w 10000"/>
                <a:gd name="connsiteY166" fmla="*/ 1075 h 10000"/>
                <a:gd name="connsiteX167" fmla="*/ 4632 w 10000"/>
                <a:gd name="connsiteY167" fmla="*/ 1010 h 10000"/>
                <a:gd name="connsiteX168" fmla="*/ 4632 w 10000"/>
                <a:gd name="connsiteY168" fmla="*/ 947 h 10000"/>
                <a:gd name="connsiteX169" fmla="*/ 4651 w 10000"/>
                <a:gd name="connsiteY169" fmla="*/ 886 h 10000"/>
                <a:gd name="connsiteX170" fmla="*/ 4593 w 10000"/>
                <a:gd name="connsiteY170" fmla="*/ 804 h 10000"/>
                <a:gd name="connsiteX171" fmla="*/ 4593 w 10000"/>
                <a:gd name="connsiteY171" fmla="*/ 720 h 10000"/>
                <a:gd name="connsiteX172" fmla="*/ 4574 w 10000"/>
                <a:gd name="connsiteY172" fmla="*/ 634 h 10000"/>
                <a:gd name="connsiteX173" fmla="*/ 4574 w 10000"/>
                <a:gd name="connsiteY173" fmla="*/ 558 h 10000"/>
                <a:gd name="connsiteX174" fmla="*/ 4516 w 10000"/>
                <a:gd name="connsiteY174" fmla="*/ 363 h 10000"/>
                <a:gd name="connsiteX175" fmla="*/ 4457 w 10000"/>
                <a:gd name="connsiteY175" fmla="*/ 344 h 10000"/>
                <a:gd name="connsiteX176" fmla="*/ 4341 w 10000"/>
                <a:gd name="connsiteY176" fmla="*/ 332 h 10000"/>
                <a:gd name="connsiteX177" fmla="*/ 4264 w 10000"/>
                <a:gd name="connsiteY177" fmla="*/ 320 h 10000"/>
                <a:gd name="connsiteX178" fmla="*/ 4147 w 10000"/>
                <a:gd name="connsiteY178" fmla="*/ 317 h 10000"/>
                <a:gd name="connsiteX179" fmla="*/ 4070 w 10000"/>
                <a:gd name="connsiteY179" fmla="*/ 320 h 10000"/>
                <a:gd name="connsiteX180" fmla="*/ 4012 w 10000"/>
                <a:gd name="connsiteY180" fmla="*/ 328 h 10000"/>
                <a:gd name="connsiteX181" fmla="*/ 3934 w 10000"/>
                <a:gd name="connsiteY181" fmla="*/ 328 h 10000"/>
                <a:gd name="connsiteX182" fmla="*/ 3876 w 10000"/>
                <a:gd name="connsiteY182" fmla="*/ 320 h 10000"/>
                <a:gd name="connsiteX183" fmla="*/ 3895 w 10000"/>
                <a:gd name="connsiteY183" fmla="*/ 305 h 10000"/>
                <a:gd name="connsiteX184" fmla="*/ 3934 w 10000"/>
                <a:gd name="connsiteY184" fmla="*/ 297 h 10000"/>
                <a:gd name="connsiteX185" fmla="*/ 3992 w 10000"/>
                <a:gd name="connsiteY185" fmla="*/ 286 h 10000"/>
                <a:gd name="connsiteX186" fmla="*/ 3973 w 10000"/>
                <a:gd name="connsiteY186" fmla="*/ 271 h 10000"/>
                <a:gd name="connsiteX187" fmla="*/ 4147 w 10000"/>
                <a:gd name="connsiteY187" fmla="*/ 255 h 10000"/>
                <a:gd name="connsiteX188" fmla="*/ 4322 w 10000"/>
                <a:gd name="connsiteY188" fmla="*/ 228 h 10000"/>
                <a:gd name="connsiteX189" fmla="*/ 4477 w 10000"/>
                <a:gd name="connsiteY189" fmla="*/ 201 h 10000"/>
                <a:gd name="connsiteX190" fmla="*/ 4612 w 10000"/>
                <a:gd name="connsiteY190" fmla="*/ 162 h 10000"/>
                <a:gd name="connsiteX191" fmla="*/ 4651 w 10000"/>
                <a:gd name="connsiteY191" fmla="*/ 120 h 10000"/>
                <a:gd name="connsiteX192" fmla="*/ 4709 w 10000"/>
                <a:gd name="connsiteY192" fmla="*/ 85 h 10000"/>
                <a:gd name="connsiteX193" fmla="*/ 4709 w 10000"/>
                <a:gd name="connsiteY193" fmla="*/ 42 h 10000"/>
                <a:gd name="connsiteX194" fmla="*/ 4729 w 10000"/>
                <a:gd name="connsiteY194" fmla="*/ 0 h 10000"/>
                <a:gd name="connsiteX195" fmla="*/ 4787 w 10000"/>
                <a:gd name="connsiteY195" fmla="*/ 73 h 10000"/>
                <a:gd name="connsiteX196" fmla="*/ 4864 w 10000"/>
                <a:gd name="connsiteY196" fmla="*/ 154 h 10000"/>
                <a:gd name="connsiteX197" fmla="*/ 4884 w 10000"/>
                <a:gd name="connsiteY197" fmla="*/ 232 h 10000"/>
                <a:gd name="connsiteX198" fmla="*/ 4845 w 10000"/>
                <a:gd name="connsiteY198"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2849 w 10000"/>
                <a:gd name="connsiteY74" fmla="*/ 10000 h 10000"/>
                <a:gd name="connsiteX75" fmla="*/ 2442 w 10000"/>
                <a:gd name="connsiteY75" fmla="*/ 9958 h 10000"/>
                <a:gd name="connsiteX76" fmla="*/ 2074 w 10000"/>
                <a:gd name="connsiteY76" fmla="*/ 9915 h 10000"/>
                <a:gd name="connsiteX77" fmla="*/ 1647 w 10000"/>
                <a:gd name="connsiteY77" fmla="*/ 9880 h 10000"/>
                <a:gd name="connsiteX78" fmla="*/ 814 w 10000"/>
                <a:gd name="connsiteY78" fmla="*/ 9815 h 10000"/>
                <a:gd name="connsiteX79" fmla="*/ 426 w 10000"/>
                <a:gd name="connsiteY79" fmla="*/ 9785 h 10000"/>
                <a:gd name="connsiteX80" fmla="*/ 0 w 10000"/>
                <a:gd name="connsiteY80" fmla="*/ 9757 h 10000"/>
                <a:gd name="connsiteX81" fmla="*/ 252 w 10000"/>
                <a:gd name="connsiteY81" fmla="*/ 9741 h 10000"/>
                <a:gd name="connsiteX82" fmla="*/ 523 w 10000"/>
                <a:gd name="connsiteY82" fmla="*/ 9722 h 10000"/>
                <a:gd name="connsiteX83" fmla="*/ 775 w 10000"/>
                <a:gd name="connsiteY83" fmla="*/ 9695 h 10000"/>
                <a:gd name="connsiteX84" fmla="*/ 1047 w 10000"/>
                <a:gd name="connsiteY84" fmla="*/ 9672 h 10000"/>
                <a:gd name="connsiteX85" fmla="*/ 1279 w 10000"/>
                <a:gd name="connsiteY85" fmla="*/ 9653 h 10000"/>
                <a:gd name="connsiteX86" fmla="*/ 1550 w 10000"/>
                <a:gd name="connsiteY86" fmla="*/ 9637 h 10000"/>
                <a:gd name="connsiteX87" fmla="*/ 1841 w 10000"/>
                <a:gd name="connsiteY87" fmla="*/ 9625 h 10000"/>
                <a:gd name="connsiteX88" fmla="*/ 2132 w 10000"/>
                <a:gd name="connsiteY88" fmla="*/ 9625 h 10000"/>
                <a:gd name="connsiteX89" fmla="*/ 2345 w 10000"/>
                <a:gd name="connsiteY89" fmla="*/ 9625 h 10000"/>
                <a:gd name="connsiteX90" fmla="*/ 2558 w 10000"/>
                <a:gd name="connsiteY90" fmla="*/ 9625 h 10000"/>
                <a:gd name="connsiteX91" fmla="*/ 2752 w 10000"/>
                <a:gd name="connsiteY91" fmla="*/ 9620 h 10000"/>
                <a:gd name="connsiteX92" fmla="*/ 2965 w 10000"/>
                <a:gd name="connsiteY92" fmla="*/ 9613 h 10000"/>
                <a:gd name="connsiteX93" fmla="*/ 3159 w 10000"/>
                <a:gd name="connsiteY93" fmla="*/ 9609 h 10000"/>
                <a:gd name="connsiteX94" fmla="*/ 3333 w 10000"/>
                <a:gd name="connsiteY94" fmla="*/ 9597 h 10000"/>
                <a:gd name="connsiteX95" fmla="*/ 3527 w 10000"/>
                <a:gd name="connsiteY95" fmla="*/ 9582 h 10000"/>
                <a:gd name="connsiteX96" fmla="*/ 3702 w 10000"/>
                <a:gd name="connsiteY96" fmla="*/ 9563 h 10000"/>
                <a:gd name="connsiteX97" fmla="*/ 3721 w 10000"/>
                <a:gd name="connsiteY97" fmla="*/ 9393 h 10000"/>
                <a:gd name="connsiteX98" fmla="*/ 3779 w 10000"/>
                <a:gd name="connsiteY98" fmla="*/ 9223 h 10000"/>
                <a:gd name="connsiteX99" fmla="*/ 3857 w 10000"/>
                <a:gd name="connsiteY99" fmla="*/ 9053 h 10000"/>
                <a:gd name="connsiteX100" fmla="*/ 3915 w 10000"/>
                <a:gd name="connsiteY100" fmla="*/ 8883 h 10000"/>
                <a:gd name="connsiteX101" fmla="*/ 3895 w 10000"/>
                <a:gd name="connsiteY101" fmla="*/ 8635 h 10000"/>
                <a:gd name="connsiteX102" fmla="*/ 3895 w 10000"/>
                <a:gd name="connsiteY102" fmla="*/ 8386 h 10000"/>
                <a:gd name="connsiteX103" fmla="*/ 3895 w 10000"/>
                <a:gd name="connsiteY103" fmla="*/ 8136 h 10000"/>
                <a:gd name="connsiteX104" fmla="*/ 3915 w 10000"/>
                <a:gd name="connsiteY104" fmla="*/ 7887 h 10000"/>
                <a:gd name="connsiteX105" fmla="*/ 3915 w 10000"/>
                <a:gd name="connsiteY105" fmla="*/ 7691 h 10000"/>
                <a:gd name="connsiteX106" fmla="*/ 3876 w 10000"/>
                <a:gd name="connsiteY106" fmla="*/ 7489 h 10000"/>
                <a:gd name="connsiteX107" fmla="*/ 3857 w 10000"/>
                <a:gd name="connsiteY107" fmla="*/ 7300 h 10000"/>
                <a:gd name="connsiteX108" fmla="*/ 3915 w 10000"/>
                <a:gd name="connsiteY108" fmla="*/ 7110 h 10000"/>
                <a:gd name="connsiteX109" fmla="*/ 4128 w 10000"/>
                <a:gd name="connsiteY109" fmla="*/ 6909 h 10000"/>
                <a:gd name="connsiteX110" fmla="*/ 4167 w 10000"/>
                <a:gd name="connsiteY110" fmla="*/ 6696 h 10000"/>
                <a:gd name="connsiteX111" fmla="*/ 4147 w 10000"/>
                <a:gd name="connsiteY111" fmla="*/ 6480 h 10000"/>
                <a:gd name="connsiteX112" fmla="*/ 4147 w 10000"/>
                <a:gd name="connsiteY112" fmla="*/ 6263 h 10000"/>
                <a:gd name="connsiteX113" fmla="*/ 4167 w 10000"/>
                <a:gd name="connsiteY113" fmla="*/ 6186 h 10000"/>
                <a:gd name="connsiteX114" fmla="*/ 4186 w 10000"/>
                <a:gd name="connsiteY114" fmla="*/ 6112 h 10000"/>
                <a:gd name="connsiteX115" fmla="*/ 4186 w 10000"/>
                <a:gd name="connsiteY115" fmla="*/ 6039 h 10000"/>
                <a:gd name="connsiteX116" fmla="*/ 4128 w 10000"/>
                <a:gd name="connsiteY116" fmla="*/ 5969 h 10000"/>
                <a:gd name="connsiteX117" fmla="*/ 4109 w 10000"/>
                <a:gd name="connsiteY117" fmla="*/ 5795 h 10000"/>
                <a:gd name="connsiteX118" fmla="*/ 4147 w 10000"/>
                <a:gd name="connsiteY118" fmla="*/ 5784 h 10000"/>
                <a:gd name="connsiteX119" fmla="*/ 4147 w 10000"/>
                <a:gd name="connsiteY119" fmla="*/ 5606 h 10000"/>
                <a:gd name="connsiteX120" fmla="*/ 4186 w 10000"/>
                <a:gd name="connsiteY120" fmla="*/ 5424 h 10000"/>
                <a:gd name="connsiteX121" fmla="*/ 4205 w 10000"/>
                <a:gd name="connsiteY121" fmla="*/ 5246 h 10000"/>
                <a:gd name="connsiteX122" fmla="*/ 4167 w 10000"/>
                <a:gd name="connsiteY122" fmla="*/ 5053 h 10000"/>
                <a:gd name="connsiteX123" fmla="*/ 4264 w 10000"/>
                <a:gd name="connsiteY123" fmla="*/ 5025 h 10000"/>
                <a:gd name="connsiteX124" fmla="*/ 4205 w 10000"/>
                <a:gd name="connsiteY124" fmla="*/ 4662 h 10000"/>
                <a:gd name="connsiteX125" fmla="*/ 4283 w 10000"/>
                <a:gd name="connsiteY125" fmla="*/ 4576 h 10000"/>
                <a:gd name="connsiteX126" fmla="*/ 4302 w 10000"/>
                <a:gd name="connsiteY126" fmla="*/ 4491 h 10000"/>
                <a:gd name="connsiteX127" fmla="*/ 4322 w 10000"/>
                <a:gd name="connsiteY127" fmla="*/ 4402 h 10000"/>
                <a:gd name="connsiteX128" fmla="*/ 4360 w 10000"/>
                <a:gd name="connsiteY128" fmla="*/ 4313 h 10000"/>
                <a:gd name="connsiteX129" fmla="*/ 4419 w 10000"/>
                <a:gd name="connsiteY129" fmla="*/ 4259 h 10000"/>
                <a:gd name="connsiteX130" fmla="*/ 4399 w 10000"/>
                <a:gd name="connsiteY130" fmla="*/ 4213 h 10000"/>
                <a:gd name="connsiteX131" fmla="*/ 4360 w 10000"/>
                <a:gd name="connsiteY131" fmla="*/ 4158 h 10000"/>
                <a:gd name="connsiteX132" fmla="*/ 4399 w 10000"/>
                <a:gd name="connsiteY132" fmla="*/ 4112 h 10000"/>
                <a:gd name="connsiteX133" fmla="*/ 4477 w 10000"/>
                <a:gd name="connsiteY133" fmla="*/ 4028 h 10000"/>
                <a:gd name="connsiteX134" fmla="*/ 4477 w 10000"/>
                <a:gd name="connsiteY134" fmla="*/ 3946 h 10000"/>
                <a:gd name="connsiteX135" fmla="*/ 4457 w 10000"/>
                <a:gd name="connsiteY135" fmla="*/ 3861 h 10000"/>
                <a:gd name="connsiteX136" fmla="*/ 4438 w 10000"/>
                <a:gd name="connsiteY136" fmla="*/ 3775 h 10000"/>
                <a:gd name="connsiteX137" fmla="*/ 4341 w 10000"/>
                <a:gd name="connsiteY137" fmla="*/ 3771 h 10000"/>
                <a:gd name="connsiteX138" fmla="*/ 4360 w 10000"/>
                <a:gd name="connsiteY138" fmla="*/ 3705 h 10000"/>
                <a:gd name="connsiteX139" fmla="*/ 4438 w 10000"/>
                <a:gd name="connsiteY139" fmla="*/ 3640 h 10000"/>
                <a:gd name="connsiteX140" fmla="*/ 4457 w 10000"/>
                <a:gd name="connsiteY140" fmla="*/ 3575 h 10000"/>
                <a:gd name="connsiteX141" fmla="*/ 4438 w 10000"/>
                <a:gd name="connsiteY141" fmla="*/ 3505 h 10000"/>
                <a:gd name="connsiteX142" fmla="*/ 4399 w 10000"/>
                <a:gd name="connsiteY142" fmla="*/ 3505 h 10000"/>
                <a:gd name="connsiteX143" fmla="*/ 4419 w 10000"/>
                <a:gd name="connsiteY143" fmla="*/ 3439 h 10000"/>
                <a:gd name="connsiteX144" fmla="*/ 4399 w 10000"/>
                <a:gd name="connsiteY144" fmla="*/ 3362 h 10000"/>
                <a:gd name="connsiteX145" fmla="*/ 4399 w 10000"/>
                <a:gd name="connsiteY145" fmla="*/ 3296 h 10000"/>
                <a:gd name="connsiteX146" fmla="*/ 4457 w 10000"/>
                <a:gd name="connsiteY146" fmla="*/ 3226 h 10000"/>
                <a:gd name="connsiteX147" fmla="*/ 4457 w 10000"/>
                <a:gd name="connsiteY147" fmla="*/ 3087 h 10000"/>
                <a:gd name="connsiteX148" fmla="*/ 4457 w 10000"/>
                <a:gd name="connsiteY148" fmla="*/ 2952 h 10000"/>
                <a:gd name="connsiteX149" fmla="*/ 4516 w 10000"/>
                <a:gd name="connsiteY149" fmla="*/ 2817 h 10000"/>
                <a:gd name="connsiteX150" fmla="*/ 4651 w 10000"/>
                <a:gd name="connsiteY150" fmla="*/ 2693 h 10000"/>
                <a:gd name="connsiteX151" fmla="*/ 4593 w 10000"/>
                <a:gd name="connsiteY151" fmla="*/ 2674 h 10000"/>
                <a:gd name="connsiteX152" fmla="*/ 4593 w 10000"/>
                <a:gd name="connsiteY152" fmla="*/ 2557 h 10000"/>
                <a:gd name="connsiteX153" fmla="*/ 4574 w 10000"/>
                <a:gd name="connsiteY153" fmla="*/ 2441 h 10000"/>
                <a:gd name="connsiteX154" fmla="*/ 4554 w 10000"/>
                <a:gd name="connsiteY154" fmla="*/ 2325 h 10000"/>
                <a:gd name="connsiteX155" fmla="*/ 4593 w 10000"/>
                <a:gd name="connsiteY155" fmla="*/ 2222 h 10000"/>
                <a:gd name="connsiteX156" fmla="*/ 4632 w 10000"/>
                <a:gd name="connsiteY156" fmla="*/ 2034 h 10000"/>
                <a:gd name="connsiteX157" fmla="*/ 4729 w 10000"/>
                <a:gd name="connsiteY157" fmla="*/ 1853 h 10000"/>
                <a:gd name="connsiteX158" fmla="*/ 4787 w 10000"/>
                <a:gd name="connsiteY158" fmla="*/ 1667 h 10000"/>
                <a:gd name="connsiteX159" fmla="*/ 4748 w 10000"/>
                <a:gd name="connsiteY159" fmla="*/ 1478 h 10000"/>
                <a:gd name="connsiteX160" fmla="*/ 4767 w 10000"/>
                <a:gd name="connsiteY160" fmla="*/ 1389 h 10000"/>
                <a:gd name="connsiteX161" fmla="*/ 4767 w 10000"/>
                <a:gd name="connsiteY161" fmla="*/ 1293 h 10000"/>
                <a:gd name="connsiteX162" fmla="*/ 4767 w 10000"/>
                <a:gd name="connsiteY162" fmla="*/ 1202 h 10000"/>
                <a:gd name="connsiteX163" fmla="*/ 4748 w 10000"/>
                <a:gd name="connsiteY163" fmla="*/ 1109 h 10000"/>
                <a:gd name="connsiteX164" fmla="*/ 4651 w 10000"/>
                <a:gd name="connsiteY164" fmla="*/ 1137 h 10000"/>
                <a:gd name="connsiteX165" fmla="*/ 4651 w 10000"/>
                <a:gd name="connsiteY165" fmla="*/ 1075 h 10000"/>
                <a:gd name="connsiteX166" fmla="*/ 4632 w 10000"/>
                <a:gd name="connsiteY166" fmla="*/ 1010 h 10000"/>
                <a:gd name="connsiteX167" fmla="*/ 4632 w 10000"/>
                <a:gd name="connsiteY167" fmla="*/ 947 h 10000"/>
                <a:gd name="connsiteX168" fmla="*/ 4651 w 10000"/>
                <a:gd name="connsiteY168" fmla="*/ 886 h 10000"/>
                <a:gd name="connsiteX169" fmla="*/ 4593 w 10000"/>
                <a:gd name="connsiteY169" fmla="*/ 804 h 10000"/>
                <a:gd name="connsiteX170" fmla="*/ 4593 w 10000"/>
                <a:gd name="connsiteY170" fmla="*/ 720 h 10000"/>
                <a:gd name="connsiteX171" fmla="*/ 4574 w 10000"/>
                <a:gd name="connsiteY171" fmla="*/ 634 h 10000"/>
                <a:gd name="connsiteX172" fmla="*/ 4574 w 10000"/>
                <a:gd name="connsiteY172" fmla="*/ 558 h 10000"/>
                <a:gd name="connsiteX173" fmla="*/ 4516 w 10000"/>
                <a:gd name="connsiteY173" fmla="*/ 363 h 10000"/>
                <a:gd name="connsiteX174" fmla="*/ 4457 w 10000"/>
                <a:gd name="connsiteY174" fmla="*/ 344 h 10000"/>
                <a:gd name="connsiteX175" fmla="*/ 4341 w 10000"/>
                <a:gd name="connsiteY175" fmla="*/ 332 h 10000"/>
                <a:gd name="connsiteX176" fmla="*/ 4264 w 10000"/>
                <a:gd name="connsiteY176" fmla="*/ 320 h 10000"/>
                <a:gd name="connsiteX177" fmla="*/ 4147 w 10000"/>
                <a:gd name="connsiteY177" fmla="*/ 317 h 10000"/>
                <a:gd name="connsiteX178" fmla="*/ 4070 w 10000"/>
                <a:gd name="connsiteY178" fmla="*/ 320 h 10000"/>
                <a:gd name="connsiteX179" fmla="*/ 4012 w 10000"/>
                <a:gd name="connsiteY179" fmla="*/ 328 h 10000"/>
                <a:gd name="connsiteX180" fmla="*/ 3934 w 10000"/>
                <a:gd name="connsiteY180" fmla="*/ 328 h 10000"/>
                <a:gd name="connsiteX181" fmla="*/ 3876 w 10000"/>
                <a:gd name="connsiteY181" fmla="*/ 320 h 10000"/>
                <a:gd name="connsiteX182" fmla="*/ 3895 w 10000"/>
                <a:gd name="connsiteY182" fmla="*/ 305 h 10000"/>
                <a:gd name="connsiteX183" fmla="*/ 3934 w 10000"/>
                <a:gd name="connsiteY183" fmla="*/ 297 h 10000"/>
                <a:gd name="connsiteX184" fmla="*/ 3992 w 10000"/>
                <a:gd name="connsiteY184" fmla="*/ 286 h 10000"/>
                <a:gd name="connsiteX185" fmla="*/ 3973 w 10000"/>
                <a:gd name="connsiteY185" fmla="*/ 271 h 10000"/>
                <a:gd name="connsiteX186" fmla="*/ 4147 w 10000"/>
                <a:gd name="connsiteY186" fmla="*/ 255 h 10000"/>
                <a:gd name="connsiteX187" fmla="*/ 4322 w 10000"/>
                <a:gd name="connsiteY187" fmla="*/ 228 h 10000"/>
                <a:gd name="connsiteX188" fmla="*/ 4477 w 10000"/>
                <a:gd name="connsiteY188" fmla="*/ 201 h 10000"/>
                <a:gd name="connsiteX189" fmla="*/ 4612 w 10000"/>
                <a:gd name="connsiteY189" fmla="*/ 162 h 10000"/>
                <a:gd name="connsiteX190" fmla="*/ 4651 w 10000"/>
                <a:gd name="connsiteY190" fmla="*/ 120 h 10000"/>
                <a:gd name="connsiteX191" fmla="*/ 4709 w 10000"/>
                <a:gd name="connsiteY191" fmla="*/ 85 h 10000"/>
                <a:gd name="connsiteX192" fmla="*/ 4709 w 10000"/>
                <a:gd name="connsiteY192" fmla="*/ 42 h 10000"/>
                <a:gd name="connsiteX193" fmla="*/ 4729 w 10000"/>
                <a:gd name="connsiteY193" fmla="*/ 0 h 10000"/>
                <a:gd name="connsiteX194" fmla="*/ 4787 w 10000"/>
                <a:gd name="connsiteY194" fmla="*/ 73 h 10000"/>
                <a:gd name="connsiteX195" fmla="*/ 4864 w 10000"/>
                <a:gd name="connsiteY195" fmla="*/ 154 h 10000"/>
                <a:gd name="connsiteX196" fmla="*/ 4884 w 10000"/>
                <a:gd name="connsiteY196" fmla="*/ 232 h 10000"/>
                <a:gd name="connsiteX197" fmla="*/ 4845 w 10000"/>
                <a:gd name="connsiteY197"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2849 w 10000"/>
                <a:gd name="connsiteY73" fmla="*/ 10000 h 10000"/>
                <a:gd name="connsiteX74" fmla="*/ 2442 w 10000"/>
                <a:gd name="connsiteY74" fmla="*/ 9958 h 10000"/>
                <a:gd name="connsiteX75" fmla="*/ 2074 w 10000"/>
                <a:gd name="connsiteY75" fmla="*/ 9915 h 10000"/>
                <a:gd name="connsiteX76" fmla="*/ 1647 w 10000"/>
                <a:gd name="connsiteY76" fmla="*/ 9880 h 10000"/>
                <a:gd name="connsiteX77" fmla="*/ 814 w 10000"/>
                <a:gd name="connsiteY77" fmla="*/ 9815 h 10000"/>
                <a:gd name="connsiteX78" fmla="*/ 426 w 10000"/>
                <a:gd name="connsiteY78" fmla="*/ 9785 h 10000"/>
                <a:gd name="connsiteX79" fmla="*/ 0 w 10000"/>
                <a:gd name="connsiteY79" fmla="*/ 9757 h 10000"/>
                <a:gd name="connsiteX80" fmla="*/ 252 w 10000"/>
                <a:gd name="connsiteY80" fmla="*/ 9741 h 10000"/>
                <a:gd name="connsiteX81" fmla="*/ 523 w 10000"/>
                <a:gd name="connsiteY81" fmla="*/ 9722 h 10000"/>
                <a:gd name="connsiteX82" fmla="*/ 775 w 10000"/>
                <a:gd name="connsiteY82" fmla="*/ 9695 h 10000"/>
                <a:gd name="connsiteX83" fmla="*/ 1047 w 10000"/>
                <a:gd name="connsiteY83" fmla="*/ 9672 h 10000"/>
                <a:gd name="connsiteX84" fmla="*/ 1279 w 10000"/>
                <a:gd name="connsiteY84" fmla="*/ 9653 h 10000"/>
                <a:gd name="connsiteX85" fmla="*/ 1550 w 10000"/>
                <a:gd name="connsiteY85" fmla="*/ 9637 h 10000"/>
                <a:gd name="connsiteX86" fmla="*/ 1841 w 10000"/>
                <a:gd name="connsiteY86" fmla="*/ 9625 h 10000"/>
                <a:gd name="connsiteX87" fmla="*/ 2132 w 10000"/>
                <a:gd name="connsiteY87" fmla="*/ 9625 h 10000"/>
                <a:gd name="connsiteX88" fmla="*/ 2345 w 10000"/>
                <a:gd name="connsiteY88" fmla="*/ 9625 h 10000"/>
                <a:gd name="connsiteX89" fmla="*/ 2558 w 10000"/>
                <a:gd name="connsiteY89" fmla="*/ 9625 h 10000"/>
                <a:gd name="connsiteX90" fmla="*/ 2752 w 10000"/>
                <a:gd name="connsiteY90" fmla="*/ 9620 h 10000"/>
                <a:gd name="connsiteX91" fmla="*/ 2965 w 10000"/>
                <a:gd name="connsiteY91" fmla="*/ 9613 h 10000"/>
                <a:gd name="connsiteX92" fmla="*/ 3159 w 10000"/>
                <a:gd name="connsiteY92" fmla="*/ 9609 h 10000"/>
                <a:gd name="connsiteX93" fmla="*/ 3333 w 10000"/>
                <a:gd name="connsiteY93" fmla="*/ 9597 h 10000"/>
                <a:gd name="connsiteX94" fmla="*/ 3527 w 10000"/>
                <a:gd name="connsiteY94" fmla="*/ 9582 h 10000"/>
                <a:gd name="connsiteX95" fmla="*/ 3702 w 10000"/>
                <a:gd name="connsiteY95" fmla="*/ 9563 h 10000"/>
                <a:gd name="connsiteX96" fmla="*/ 3721 w 10000"/>
                <a:gd name="connsiteY96" fmla="*/ 9393 h 10000"/>
                <a:gd name="connsiteX97" fmla="*/ 3779 w 10000"/>
                <a:gd name="connsiteY97" fmla="*/ 9223 h 10000"/>
                <a:gd name="connsiteX98" fmla="*/ 3857 w 10000"/>
                <a:gd name="connsiteY98" fmla="*/ 9053 h 10000"/>
                <a:gd name="connsiteX99" fmla="*/ 3915 w 10000"/>
                <a:gd name="connsiteY99" fmla="*/ 8883 h 10000"/>
                <a:gd name="connsiteX100" fmla="*/ 3895 w 10000"/>
                <a:gd name="connsiteY100" fmla="*/ 8635 h 10000"/>
                <a:gd name="connsiteX101" fmla="*/ 3895 w 10000"/>
                <a:gd name="connsiteY101" fmla="*/ 8386 h 10000"/>
                <a:gd name="connsiteX102" fmla="*/ 3895 w 10000"/>
                <a:gd name="connsiteY102" fmla="*/ 8136 h 10000"/>
                <a:gd name="connsiteX103" fmla="*/ 3915 w 10000"/>
                <a:gd name="connsiteY103" fmla="*/ 7887 h 10000"/>
                <a:gd name="connsiteX104" fmla="*/ 3915 w 10000"/>
                <a:gd name="connsiteY104" fmla="*/ 7691 h 10000"/>
                <a:gd name="connsiteX105" fmla="*/ 3876 w 10000"/>
                <a:gd name="connsiteY105" fmla="*/ 7489 h 10000"/>
                <a:gd name="connsiteX106" fmla="*/ 3857 w 10000"/>
                <a:gd name="connsiteY106" fmla="*/ 7300 h 10000"/>
                <a:gd name="connsiteX107" fmla="*/ 3915 w 10000"/>
                <a:gd name="connsiteY107" fmla="*/ 7110 h 10000"/>
                <a:gd name="connsiteX108" fmla="*/ 4128 w 10000"/>
                <a:gd name="connsiteY108" fmla="*/ 6909 h 10000"/>
                <a:gd name="connsiteX109" fmla="*/ 4167 w 10000"/>
                <a:gd name="connsiteY109" fmla="*/ 6696 h 10000"/>
                <a:gd name="connsiteX110" fmla="*/ 4147 w 10000"/>
                <a:gd name="connsiteY110" fmla="*/ 6480 h 10000"/>
                <a:gd name="connsiteX111" fmla="*/ 4147 w 10000"/>
                <a:gd name="connsiteY111" fmla="*/ 6263 h 10000"/>
                <a:gd name="connsiteX112" fmla="*/ 4167 w 10000"/>
                <a:gd name="connsiteY112" fmla="*/ 6186 h 10000"/>
                <a:gd name="connsiteX113" fmla="*/ 4186 w 10000"/>
                <a:gd name="connsiteY113" fmla="*/ 6112 h 10000"/>
                <a:gd name="connsiteX114" fmla="*/ 4186 w 10000"/>
                <a:gd name="connsiteY114" fmla="*/ 6039 h 10000"/>
                <a:gd name="connsiteX115" fmla="*/ 4128 w 10000"/>
                <a:gd name="connsiteY115" fmla="*/ 5969 h 10000"/>
                <a:gd name="connsiteX116" fmla="*/ 4109 w 10000"/>
                <a:gd name="connsiteY116" fmla="*/ 5795 h 10000"/>
                <a:gd name="connsiteX117" fmla="*/ 4147 w 10000"/>
                <a:gd name="connsiteY117" fmla="*/ 5784 h 10000"/>
                <a:gd name="connsiteX118" fmla="*/ 4147 w 10000"/>
                <a:gd name="connsiteY118" fmla="*/ 5606 h 10000"/>
                <a:gd name="connsiteX119" fmla="*/ 4186 w 10000"/>
                <a:gd name="connsiteY119" fmla="*/ 5424 h 10000"/>
                <a:gd name="connsiteX120" fmla="*/ 4205 w 10000"/>
                <a:gd name="connsiteY120" fmla="*/ 5246 h 10000"/>
                <a:gd name="connsiteX121" fmla="*/ 4167 w 10000"/>
                <a:gd name="connsiteY121" fmla="*/ 5053 h 10000"/>
                <a:gd name="connsiteX122" fmla="*/ 4264 w 10000"/>
                <a:gd name="connsiteY122" fmla="*/ 5025 h 10000"/>
                <a:gd name="connsiteX123" fmla="*/ 4205 w 10000"/>
                <a:gd name="connsiteY123" fmla="*/ 4662 h 10000"/>
                <a:gd name="connsiteX124" fmla="*/ 4283 w 10000"/>
                <a:gd name="connsiteY124" fmla="*/ 4576 h 10000"/>
                <a:gd name="connsiteX125" fmla="*/ 4302 w 10000"/>
                <a:gd name="connsiteY125" fmla="*/ 4491 h 10000"/>
                <a:gd name="connsiteX126" fmla="*/ 4322 w 10000"/>
                <a:gd name="connsiteY126" fmla="*/ 4402 h 10000"/>
                <a:gd name="connsiteX127" fmla="*/ 4360 w 10000"/>
                <a:gd name="connsiteY127" fmla="*/ 4313 h 10000"/>
                <a:gd name="connsiteX128" fmla="*/ 4419 w 10000"/>
                <a:gd name="connsiteY128" fmla="*/ 4259 h 10000"/>
                <a:gd name="connsiteX129" fmla="*/ 4399 w 10000"/>
                <a:gd name="connsiteY129" fmla="*/ 4213 h 10000"/>
                <a:gd name="connsiteX130" fmla="*/ 4360 w 10000"/>
                <a:gd name="connsiteY130" fmla="*/ 4158 h 10000"/>
                <a:gd name="connsiteX131" fmla="*/ 4399 w 10000"/>
                <a:gd name="connsiteY131" fmla="*/ 4112 h 10000"/>
                <a:gd name="connsiteX132" fmla="*/ 4477 w 10000"/>
                <a:gd name="connsiteY132" fmla="*/ 4028 h 10000"/>
                <a:gd name="connsiteX133" fmla="*/ 4477 w 10000"/>
                <a:gd name="connsiteY133" fmla="*/ 3946 h 10000"/>
                <a:gd name="connsiteX134" fmla="*/ 4457 w 10000"/>
                <a:gd name="connsiteY134" fmla="*/ 3861 h 10000"/>
                <a:gd name="connsiteX135" fmla="*/ 4438 w 10000"/>
                <a:gd name="connsiteY135" fmla="*/ 3775 h 10000"/>
                <a:gd name="connsiteX136" fmla="*/ 4341 w 10000"/>
                <a:gd name="connsiteY136" fmla="*/ 3771 h 10000"/>
                <a:gd name="connsiteX137" fmla="*/ 4360 w 10000"/>
                <a:gd name="connsiteY137" fmla="*/ 3705 h 10000"/>
                <a:gd name="connsiteX138" fmla="*/ 4438 w 10000"/>
                <a:gd name="connsiteY138" fmla="*/ 3640 h 10000"/>
                <a:gd name="connsiteX139" fmla="*/ 4457 w 10000"/>
                <a:gd name="connsiteY139" fmla="*/ 3575 h 10000"/>
                <a:gd name="connsiteX140" fmla="*/ 4438 w 10000"/>
                <a:gd name="connsiteY140" fmla="*/ 3505 h 10000"/>
                <a:gd name="connsiteX141" fmla="*/ 4399 w 10000"/>
                <a:gd name="connsiteY141" fmla="*/ 3505 h 10000"/>
                <a:gd name="connsiteX142" fmla="*/ 4419 w 10000"/>
                <a:gd name="connsiteY142" fmla="*/ 3439 h 10000"/>
                <a:gd name="connsiteX143" fmla="*/ 4399 w 10000"/>
                <a:gd name="connsiteY143" fmla="*/ 3362 h 10000"/>
                <a:gd name="connsiteX144" fmla="*/ 4399 w 10000"/>
                <a:gd name="connsiteY144" fmla="*/ 3296 h 10000"/>
                <a:gd name="connsiteX145" fmla="*/ 4457 w 10000"/>
                <a:gd name="connsiteY145" fmla="*/ 3226 h 10000"/>
                <a:gd name="connsiteX146" fmla="*/ 4457 w 10000"/>
                <a:gd name="connsiteY146" fmla="*/ 3087 h 10000"/>
                <a:gd name="connsiteX147" fmla="*/ 4457 w 10000"/>
                <a:gd name="connsiteY147" fmla="*/ 2952 h 10000"/>
                <a:gd name="connsiteX148" fmla="*/ 4516 w 10000"/>
                <a:gd name="connsiteY148" fmla="*/ 2817 h 10000"/>
                <a:gd name="connsiteX149" fmla="*/ 4651 w 10000"/>
                <a:gd name="connsiteY149" fmla="*/ 2693 h 10000"/>
                <a:gd name="connsiteX150" fmla="*/ 4593 w 10000"/>
                <a:gd name="connsiteY150" fmla="*/ 2674 h 10000"/>
                <a:gd name="connsiteX151" fmla="*/ 4593 w 10000"/>
                <a:gd name="connsiteY151" fmla="*/ 2557 h 10000"/>
                <a:gd name="connsiteX152" fmla="*/ 4574 w 10000"/>
                <a:gd name="connsiteY152" fmla="*/ 2441 h 10000"/>
                <a:gd name="connsiteX153" fmla="*/ 4554 w 10000"/>
                <a:gd name="connsiteY153" fmla="*/ 2325 h 10000"/>
                <a:gd name="connsiteX154" fmla="*/ 4593 w 10000"/>
                <a:gd name="connsiteY154" fmla="*/ 2222 h 10000"/>
                <a:gd name="connsiteX155" fmla="*/ 4632 w 10000"/>
                <a:gd name="connsiteY155" fmla="*/ 2034 h 10000"/>
                <a:gd name="connsiteX156" fmla="*/ 4729 w 10000"/>
                <a:gd name="connsiteY156" fmla="*/ 1853 h 10000"/>
                <a:gd name="connsiteX157" fmla="*/ 4787 w 10000"/>
                <a:gd name="connsiteY157" fmla="*/ 1667 h 10000"/>
                <a:gd name="connsiteX158" fmla="*/ 4748 w 10000"/>
                <a:gd name="connsiteY158" fmla="*/ 1478 h 10000"/>
                <a:gd name="connsiteX159" fmla="*/ 4767 w 10000"/>
                <a:gd name="connsiteY159" fmla="*/ 1389 h 10000"/>
                <a:gd name="connsiteX160" fmla="*/ 4767 w 10000"/>
                <a:gd name="connsiteY160" fmla="*/ 1293 h 10000"/>
                <a:gd name="connsiteX161" fmla="*/ 4767 w 10000"/>
                <a:gd name="connsiteY161" fmla="*/ 1202 h 10000"/>
                <a:gd name="connsiteX162" fmla="*/ 4748 w 10000"/>
                <a:gd name="connsiteY162" fmla="*/ 1109 h 10000"/>
                <a:gd name="connsiteX163" fmla="*/ 4651 w 10000"/>
                <a:gd name="connsiteY163" fmla="*/ 1137 h 10000"/>
                <a:gd name="connsiteX164" fmla="*/ 4651 w 10000"/>
                <a:gd name="connsiteY164" fmla="*/ 1075 h 10000"/>
                <a:gd name="connsiteX165" fmla="*/ 4632 w 10000"/>
                <a:gd name="connsiteY165" fmla="*/ 1010 h 10000"/>
                <a:gd name="connsiteX166" fmla="*/ 4632 w 10000"/>
                <a:gd name="connsiteY166" fmla="*/ 947 h 10000"/>
                <a:gd name="connsiteX167" fmla="*/ 4651 w 10000"/>
                <a:gd name="connsiteY167" fmla="*/ 886 h 10000"/>
                <a:gd name="connsiteX168" fmla="*/ 4593 w 10000"/>
                <a:gd name="connsiteY168" fmla="*/ 804 h 10000"/>
                <a:gd name="connsiteX169" fmla="*/ 4593 w 10000"/>
                <a:gd name="connsiteY169" fmla="*/ 720 h 10000"/>
                <a:gd name="connsiteX170" fmla="*/ 4574 w 10000"/>
                <a:gd name="connsiteY170" fmla="*/ 634 h 10000"/>
                <a:gd name="connsiteX171" fmla="*/ 4574 w 10000"/>
                <a:gd name="connsiteY171" fmla="*/ 558 h 10000"/>
                <a:gd name="connsiteX172" fmla="*/ 4516 w 10000"/>
                <a:gd name="connsiteY172" fmla="*/ 363 h 10000"/>
                <a:gd name="connsiteX173" fmla="*/ 4457 w 10000"/>
                <a:gd name="connsiteY173" fmla="*/ 344 h 10000"/>
                <a:gd name="connsiteX174" fmla="*/ 4341 w 10000"/>
                <a:gd name="connsiteY174" fmla="*/ 332 h 10000"/>
                <a:gd name="connsiteX175" fmla="*/ 4264 w 10000"/>
                <a:gd name="connsiteY175" fmla="*/ 320 h 10000"/>
                <a:gd name="connsiteX176" fmla="*/ 4147 w 10000"/>
                <a:gd name="connsiteY176" fmla="*/ 317 h 10000"/>
                <a:gd name="connsiteX177" fmla="*/ 4070 w 10000"/>
                <a:gd name="connsiteY177" fmla="*/ 320 h 10000"/>
                <a:gd name="connsiteX178" fmla="*/ 4012 w 10000"/>
                <a:gd name="connsiteY178" fmla="*/ 328 h 10000"/>
                <a:gd name="connsiteX179" fmla="*/ 3934 w 10000"/>
                <a:gd name="connsiteY179" fmla="*/ 328 h 10000"/>
                <a:gd name="connsiteX180" fmla="*/ 3876 w 10000"/>
                <a:gd name="connsiteY180" fmla="*/ 320 h 10000"/>
                <a:gd name="connsiteX181" fmla="*/ 3895 w 10000"/>
                <a:gd name="connsiteY181" fmla="*/ 305 h 10000"/>
                <a:gd name="connsiteX182" fmla="*/ 3934 w 10000"/>
                <a:gd name="connsiteY182" fmla="*/ 297 h 10000"/>
                <a:gd name="connsiteX183" fmla="*/ 3992 w 10000"/>
                <a:gd name="connsiteY183" fmla="*/ 286 h 10000"/>
                <a:gd name="connsiteX184" fmla="*/ 3973 w 10000"/>
                <a:gd name="connsiteY184" fmla="*/ 271 h 10000"/>
                <a:gd name="connsiteX185" fmla="*/ 4147 w 10000"/>
                <a:gd name="connsiteY185" fmla="*/ 255 h 10000"/>
                <a:gd name="connsiteX186" fmla="*/ 4322 w 10000"/>
                <a:gd name="connsiteY186" fmla="*/ 228 h 10000"/>
                <a:gd name="connsiteX187" fmla="*/ 4477 w 10000"/>
                <a:gd name="connsiteY187" fmla="*/ 201 h 10000"/>
                <a:gd name="connsiteX188" fmla="*/ 4612 w 10000"/>
                <a:gd name="connsiteY188" fmla="*/ 162 h 10000"/>
                <a:gd name="connsiteX189" fmla="*/ 4651 w 10000"/>
                <a:gd name="connsiteY189" fmla="*/ 120 h 10000"/>
                <a:gd name="connsiteX190" fmla="*/ 4709 w 10000"/>
                <a:gd name="connsiteY190" fmla="*/ 85 h 10000"/>
                <a:gd name="connsiteX191" fmla="*/ 4709 w 10000"/>
                <a:gd name="connsiteY191" fmla="*/ 42 h 10000"/>
                <a:gd name="connsiteX192" fmla="*/ 4729 w 10000"/>
                <a:gd name="connsiteY192" fmla="*/ 0 h 10000"/>
                <a:gd name="connsiteX193" fmla="*/ 4787 w 10000"/>
                <a:gd name="connsiteY193" fmla="*/ 73 h 10000"/>
                <a:gd name="connsiteX194" fmla="*/ 4864 w 10000"/>
                <a:gd name="connsiteY194" fmla="*/ 154 h 10000"/>
                <a:gd name="connsiteX195" fmla="*/ 4884 w 10000"/>
                <a:gd name="connsiteY195" fmla="*/ 232 h 10000"/>
                <a:gd name="connsiteX196" fmla="*/ 4845 w 10000"/>
                <a:gd name="connsiteY196"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2849 w 10000"/>
                <a:gd name="connsiteY72" fmla="*/ 10000 h 10000"/>
                <a:gd name="connsiteX73" fmla="*/ 2442 w 10000"/>
                <a:gd name="connsiteY73" fmla="*/ 9958 h 10000"/>
                <a:gd name="connsiteX74" fmla="*/ 2074 w 10000"/>
                <a:gd name="connsiteY74" fmla="*/ 9915 h 10000"/>
                <a:gd name="connsiteX75" fmla="*/ 1647 w 10000"/>
                <a:gd name="connsiteY75" fmla="*/ 9880 h 10000"/>
                <a:gd name="connsiteX76" fmla="*/ 814 w 10000"/>
                <a:gd name="connsiteY76" fmla="*/ 9815 h 10000"/>
                <a:gd name="connsiteX77" fmla="*/ 426 w 10000"/>
                <a:gd name="connsiteY77" fmla="*/ 9785 h 10000"/>
                <a:gd name="connsiteX78" fmla="*/ 0 w 10000"/>
                <a:gd name="connsiteY78" fmla="*/ 9757 h 10000"/>
                <a:gd name="connsiteX79" fmla="*/ 252 w 10000"/>
                <a:gd name="connsiteY79" fmla="*/ 9741 h 10000"/>
                <a:gd name="connsiteX80" fmla="*/ 523 w 10000"/>
                <a:gd name="connsiteY80" fmla="*/ 9722 h 10000"/>
                <a:gd name="connsiteX81" fmla="*/ 775 w 10000"/>
                <a:gd name="connsiteY81" fmla="*/ 9695 h 10000"/>
                <a:gd name="connsiteX82" fmla="*/ 1047 w 10000"/>
                <a:gd name="connsiteY82" fmla="*/ 9672 h 10000"/>
                <a:gd name="connsiteX83" fmla="*/ 1279 w 10000"/>
                <a:gd name="connsiteY83" fmla="*/ 9653 h 10000"/>
                <a:gd name="connsiteX84" fmla="*/ 1550 w 10000"/>
                <a:gd name="connsiteY84" fmla="*/ 9637 h 10000"/>
                <a:gd name="connsiteX85" fmla="*/ 1841 w 10000"/>
                <a:gd name="connsiteY85" fmla="*/ 9625 h 10000"/>
                <a:gd name="connsiteX86" fmla="*/ 2132 w 10000"/>
                <a:gd name="connsiteY86" fmla="*/ 9625 h 10000"/>
                <a:gd name="connsiteX87" fmla="*/ 2345 w 10000"/>
                <a:gd name="connsiteY87" fmla="*/ 9625 h 10000"/>
                <a:gd name="connsiteX88" fmla="*/ 2558 w 10000"/>
                <a:gd name="connsiteY88" fmla="*/ 9625 h 10000"/>
                <a:gd name="connsiteX89" fmla="*/ 2752 w 10000"/>
                <a:gd name="connsiteY89" fmla="*/ 9620 h 10000"/>
                <a:gd name="connsiteX90" fmla="*/ 2965 w 10000"/>
                <a:gd name="connsiteY90" fmla="*/ 9613 h 10000"/>
                <a:gd name="connsiteX91" fmla="*/ 3159 w 10000"/>
                <a:gd name="connsiteY91" fmla="*/ 9609 h 10000"/>
                <a:gd name="connsiteX92" fmla="*/ 3333 w 10000"/>
                <a:gd name="connsiteY92" fmla="*/ 9597 h 10000"/>
                <a:gd name="connsiteX93" fmla="*/ 3527 w 10000"/>
                <a:gd name="connsiteY93" fmla="*/ 9582 h 10000"/>
                <a:gd name="connsiteX94" fmla="*/ 3702 w 10000"/>
                <a:gd name="connsiteY94" fmla="*/ 9563 h 10000"/>
                <a:gd name="connsiteX95" fmla="*/ 3721 w 10000"/>
                <a:gd name="connsiteY95" fmla="*/ 9393 h 10000"/>
                <a:gd name="connsiteX96" fmla="*/ 3779 w 10000"/>
                <a:gd name="connsiteY96" fmla="*/ 9223 h 10000"/>
                <a:gd name="connsiteX97" fmla="*/ 3857 w 10000"/>
                <a:gd name="connsiteY97" fmla="*/ 9053 h 10000"/>
                <a:gd name="connsiteX98" fmla="*/ 3915 w 10000"/>
                <a:gd name="connsiteY98" fmla="*/ 8883 h 10000"/>
                <a:gd name="connsiteX99" fmla="*/ 3895 w 10000"/>
                <a:gd name="connsiteY99" fmla="*/ 8635 h 10000"/>
                <a:gd name="connsiteX100" fmla="*/ 3895 w 10000"/>
                <a:gd name="connsiteY100" fmla="*/ 8386 h 10000"/>
                <a:gd name="connsiteX101" fmla="*/ 3895 w 10000"/>
                <a:gd name="connsiteY101" fmla="*/ 8136 h 10000"/>
                <a:gd name="connsiteX102" fmla="*/ 3915 w 10000"/>
                <a:gd name="connsiteY102" fmla="*/ 7887 h 10000"/>
                <a:gd name="connsiteX103" fmla="*/ 3915 w 10000"/>
                <a:gd name="connsiteY103" fmla="*/ 7691 h 10000"/>
                <a:gd name="connsiteX104" fmla="*/ 3876 w 10000"/>
                <a:gd name="connsiteY104" fmla="*/ 7489 h 10000"/>
                <a:gd name="connsiteX105" fmla="*/ 3857 w 10000"/>
                <a:gd name="connsiteY105" fmla="*/ 7300 h 10000"/>
                <a:gd name="connsiteX106" fmla="*/ 3915 w 10000"/>
                <a:gd name="connsiteY106" fmla="*/ 7110 h 10000"/>
                <a:gd name="connsiteX107" fmla="*/ 4128 w 10000"/>
                <a:gd name="connsiteY107" fmla="*/ 6909 h 10000"/>
                <a:gd name="connsiteX108" fmla="*/ 4167 w 10000"/>
                <a:gd name="connsiteY108" fmla="*/ 6696 h 10000"/>
                <a:gd name="connsiteX109" fmla="*/ 4147 w 10000"/>
                <a:gd name="connsiteY109" fmla="*/ 6480 h 10000"/>
                <a:gd name="connsiteX110" fmla="*/ 4147 w 10000"/>
                <a:gd name="connsiteY110" fmla="*/ 6263 h 10000"/>
                <a:gd name="connsiteX111" fmla="*/ 4167 w 10000"/>
                <a:gd name="connsiteY111" fmla="*/ 6186 h 10000"/>
                <a:gd name="connsiteX112" fmla="*/ 4186 w 10000"/>
                <a:gd name="connsiteY112" fmla="*/ 6112 h 10000"/>
                <a:gd name="connsiteX113" fmla="*/ 4186 w 10000"/>
                <a:gd name="connsiteY113" fmla="*/ 6039 h 10000"/>
                <a:gd name="connsiteX114" fmla="*/ 4128 w 10000"/>
                <a:gd name="connsiteY114" fmla="*/ 5969 h 10000"/>
                <a:gd name="connsiteX115" fmla="*/ 4109 w 10000"/>
                <a:gd name="connsiteY115" fmla="*/ 5795 h 10000"/>
                <a:gd name="connsiteX116" fmla="*/ 4147 w 10000"/>
                <a:gd name="connsiteY116" fmla="*/ 5784 h 10000"/>
                <a:gd name="connsiteX117" fmla="*/ 4147 w 10000"/>
                <a:gd name="connsiteY117" fmla="*/ 5606 h 10000"/>
                <a:gd name="connsiteX118" fmla="*/ 4186 w 10000"/>
                <a:gd name="connsiteY118" fmla="*/ 5424 h 10000"/>
                <a:gd name="connsiteX119" fmla="*/ 4205 w 10000"/>
                <a:gd name="connsiteY119" fmla="*/ 5246 h 10000"/>
                <a:gd name="connsiteX120" fmla="*/ 4167 w 10000"/>
                <a:gd name="connsiteY120" fmla="*/ 5053 h 10000"/>
                <a:gd name="connsiteX121" fmla="*/ 4264 w 10000"/>
                <a:gd name="connsiteY121" fmla="*/ 5025 h 10000"/>
                <a:gd name="connsiteX122" fmla="*/ 4205 w 10000"/>
                <a:gd name="connsiteY122" fmla="*/ 4662 h 10000"/>
                <a:gd name="connsiteX123" fmla="*/ 4283 w 10000"/>
                <a:gd name="connsiteY123" fmla="*/ 4576 h 10000"/>
                <a:gd name="connsiteX124" fmla="*/ 4302 w 10000"/>
                <a:gd name="connsiteY124" fmla="*/ 4491 h 10000"/>
                <a:gd name="connsiteX125" fmla="*/ 4322 w 10000"/>
                <a:gd name="connsiteY125" fmla="*/ 4402 h 10000"/>
                <a:gd name="connsiteX126" fmla="*/ 4360 w 10000"/>
                <a:gd name="connsiteY126" fmla="*/ 4313 h 10000"/>
                <a:gd name="connsiteX127" fmla="*/ 4419 w 10000"/>
                <a:gd name="connsiteY127" fmla="*/ 4259 h 10000"/>
                <a:gd name="connsiteX128" fmla="*/ 4399 w 10000"/>
                <a:gd name="connsiteY128" fmla="*/ 4213 h 10000"/>
                <a:gd name="connsiteX129" fmla="*/ 4360 w 10000"/>
                <a:gd name="connsiteY129" fmla="*/ 4158 h 10000"/>
                <a:gd name="connsiteX130" fmla="*/ 4399 w 10000"/>
                <a:gd name="connsiteY130" fmla="*/ 4112 h 10000"/>
                <a:gd name="connsiteX131" fmla="*/ 4477 w 10000"/>
                <a:gd name="connsiteY131" fmla="*/ 4028 h 10000"/>
                <a:gd name="connsiteX132" fmla="*/ 4477 w 10000"/>
                <a:gd name="connsiteY132" fmla="*/ 3946 h 10000"/>
                <a:gd name="connsiteX133" fmla="*/ 4457 w 10000"/>
                <a:gd name="connsiteY133" fmla="*/ 3861 h 10000"/>
                <a:gd name="connsiteX134" fmla="*/ 4438 w 10000"/>
                <a:gd name="connsiteY134" fmla="*/ 3775 h 10000"/>
                <a:gd name="connsiteX135" fmla="*/ 4341 w 10000"/>
                <a:gd name="connsiteY135" fmla="*/ 3771 h 10000"/>
                <a:gd name="connsiteX136" fmla="*/ 4360 w 10000"/>
                <a:gd name="connsiteY136" fmla="*/ 3705 h 10000"/>
                <a:gd name="connsiteX137" fmla="*/ 4438 w 10000"/>
                <a:gd name="connsiteY137" fmla="*/ 3640 h 10000"/>
                <a:gd name="connsiteX138" fmla="*/ 4457 w 10000"/>
                <a:gd name="connsiteY138" fmla="*/ 3575 h 10000"/>
                <a:gd name="connsiteX139" fmla="*/ 4438 w 10000"/>
                <a:gd name="connsiteY139" fmla="*/ 3505 h 10000"/>
                <a:gd name="connsiteX140" fmla="*/ 4399 w 10000"/>
                <a:gd name="connsiteY140" fmla="*/ 3505 h 10000"/>
                <a:gd name="connsiteX141" fmla="*/ 4419 w 10000"/>
                <a:gd name="connsiteY141" fmla="*/ 3439 h 10000"/>
                <a:gd name="connsiteX142" fmla="*/ 4399 w 10000"/>
                <a:gd name="connsiteY142" fmla="*/ 3362 h 10000"/>
                <a:gd name="connsiteX143" fmla="*/ 4399 w 10000"/>
                <a:gd name="connsiteY143" fmla="*/ 3296 h 10000"/>
                <a:gd name="connsiteX144" fmla="*/ 4457 w 10000"/>
                <a:gd name="connsiteY144" fmla="*/ 3226 h 10000"/>
                <a:gd name="connsiteX145" fmla="*/ 4457 w 10000"/>
                <a:gd name="connsiteY145" fmla="*/ 3087 h 10000"/>
                <a:gd name="connsiteX146" fmla="*/ 4457 w 10000"/>
                <a:gd name="connsiteY146" fmla="*/ 2952 h 10000"/>
                <a:gd name="connsiteX147" fmla="*/ 4516 w 10000"/>
                <a:gd name="connsiteY147" fmla="*/ 2817 h 10000"/>
                <a:gd name="connsiteX148" fmla="*/ 4651 w 10000"/>
                <a:gd name="connsiteY148" fmla="*/ 2693 h 10000"/>
                <a:gd name="connsiteX149" fmla="*/ 4593 w 10000"/>
                <a:gd name="connsiteY149" fmla="*/ 2674 h 10000"/>
                <a:gd name="connsiteX150" fmla="*/ 4593 w 10000"/>
                <a:gd name="connsiteY150" fmla="*/ 2557 h 10000"/>
                <a:gd name="connsiteX151" fmla="*/ 4574 w 10000"/>
                <a:gd name="connsiteY151" fmla="*/ 2441 h 10000"/>
                <a:gd name="connsiteX152" fmla="*/ 4554 w 10000"/>
                <a:gd name="connsiteY152" fmla="*/ 2325 h 10000"/>
                <a:gd name="connsiteX153" fmla="*/ 4593 w 10000"/>
                <a:gd name="connsiteY153" fmla="*/ 2222 h 10000"/>
                <a:gd name="connsiteX154" fmla="*/ 4632 w 10000"/>
                <a:gd name="connsiteY154" fmla="*/ 2034 h 10000"/>
                <a:gd name="connsiteX155" fmla="*/ 4729 w 10000"/>
                <a:gd name="connsiteY155" fmla="*/ 1853 h 10000"/>
                <a:gd name="connsiteX156" fmla="*/ 4787 w 10000"/>
                <a:gd name="connsiteY156" fmla="*/ 1667 h 10000"/>
                <a:gd name="connsiteX157" fmla="*/ 4748 w 10000"/>
                <a:gd name="connsiteY157" fmla="*/ 1478 h 10000"/>
                <a:gd name="connsiteX158" fmla="*/ 4767 w 10000"/>
                <a:gd name="connsiteY158" fmla="*/ 1389 h 10000"/>
                <a:gd name="connsiteX159" fmla="*/ 4767 w 10000"/>
                <a:gd name="connsiteY159" fmla="*/ 1293 h 10000"/>
                <a:gd name="connsiteX160" fmla="*/ 4767 w 10000"/>
                <a:gd name="connsiteY160" fmla="*/ 1202 h 10000"/>
                <a:gd name="connsiteX161" fmla="*/ 4748 w 10000"/>
                <a:gd name="connsiteY161" fmla="*/ 1109 h 10000"/>
                <a:gd name="connsiteX162" fmla="*/ 4651 w 10000"/>
                <a:gd name="connsiteY162" fmla="*/ 1137 h 10000"/>
                <a:gd name="connsiteX163" fmla="*/ 4651 w 10000"/>
                <a:gd name="connsiteY163" fmla="*/ 1075 h 10000"/>
                <a:gd name="connsiteX164" fmla="*/ 4632 w 10000"/>
                <a:gd name="connsiteY164" fmla="*/ 1010 h 10000"/>
                <a:gd name="connsiteX165" fmla="*/ 4632 w 10000"/>
                <a:gd name="connsiteY165" fmla="*/ 947 h 10000"/>
                <a:gd name="connsiteX166" fmla="*/ 4651 w 10000"/>
                <a:gd name="connsiteY166" fmla="*/ 886 h 10000"/>
                <a:gd name="connsiteX167" fmla="*/ 4593 w 10000"/>
                <a:gd name="connsiteY167" fmla="*/ 804 h 10000"/>
                <a:gd name="connsiteX168" fmla="*/ 4593 w 10000"/>
                <a:gd name="connsiteY168" fmla="*/ 720 h 10000"/>
                <a:gd name="connsiteX169" fmla="*/ 4574 w 10000"/>
                <a:gd name="connsiteY169" fmla="*/ 634 h 10000"/>
                <a:gd name="connsiteX170" fmla="*/ 4574 w 10000"/>
                <a:gd name="connsiteY170" fmla="*/ 558 h 10000"/>
                <a:gd name="connsiteX171" fmla="*/ 4516 w 10000"/>
                <a:gd name="connsiteY171" fmla="*/ 363 h 10000"/>
                <a:gd name="connsiteX172" fmla="*/ 4457 w 10000"/>
                <a:gd name="connsiteY172" fmla="*/ 344 h 10000"/>
                <a:gd name="connsiteX173" fmla="*/ 4341 w 10000"/>
                <a:gd name="connsiteY173" fmla="*/ 332 h 10000"/>
                <a:gd name="connsiteX174" fmla="*/ 4264 w 10000"/>
                <a:gd name="connsiteY174" fmla="*/ 320 h 10000"/>
                <a:gd name="connsiteX175" fmla="*/ 4147 w 10000"/>
                <a:gd name="connsiteY175" fmla="*/ 317 h 10000"/>
                <a:gd name="connsiteX176" fmla="*/ 4070 w 10000"/>
                <a:gd name="connsiteY176" fmla="*/ 320 h 10000"/>
                <a:gd name="connsiteX177" fmla="*/ 4012 w 10000"/>
                <a:gd name="connsiteY177" fmla="*/ 328 h 10000"/>
                <a:gd name="connsiteX178" fmla="*/ 3934 w 10000"/>
                <a:gd name="connsiteY178" fmla="*/ 328 h 10000"/>
                <a:gd name="connsiteX179" fmla="*/ 3876 w 10000"/>
                <a:gd name="connsiteY179" fmla="*/ 320 h 10000"/>
                <a:gd name="connsiteX180" fmla="*/ 3895 w 10000"/>
                <a:gd name="connsiteY180" fmla="*/ 305 h 10000"/>
                <a:gd name="connsiteX181" fmla="*/ 3934 w 10000"/>
                <a:gd name="connsiteY181" fmla="*/ 297 h 10000"/>
                <a:gd name="connsiteX182" fmla="*/ 3992 w 10000"/>
                <a:gd name="connsiteY182" fmla="*/ 286 h 10000"/>
                <a:gd name="connsiteX183" fmla="*/ 3973 w 10000"/>
                <a:gd name="connsiteY183" fmla="*/ 271 h 10000"/>
                <a:gd name="connsiteX184" fmla="*/ 4147 w 10000"/>
                <a:gd name="connsiteY184" fmla="*/ 255 h 10000"/>
                <a:gd name="connsiteX185" fmla="*/ 4322 w 10000"/>
                <a:gd name="connsiteY185" fmla="*/ 228 h 10000"/>
                <a:gd name="connsiteX186" fmla="*/ 4477 w 10000"/>
                <a:gd name="connsiteY186" fmla="*/ 201 h 10000"/>
                <a:gd name="connsiteX187" fmla="*/ 4612 w 10000"/>
                <a:gd name="connsiteY187" fmla="*/ 162 h 10000"/>
                <a:gd name="connsiteX188" fmla="*/ 4651 w 10000"/>
                <a:gd name="connsiteY188" fmla="*/ 120 h 10000"/>
                <a:gd name="connsiteX189" fmla="*/ 4709 w 10000"/>
                <a:gd name="connsiteY189" fmla="*/ 85 h 10000"/>
                <a:gd name="connsiteX190" fmla="*/ 4709 w 10000"/>
                <a:gd name="connsiteY190" fmla="*/ 42 h 10000"/>
                <a:gd name="connsiteX191" fmla="*/ 4729 w 10000"/>
                <a:gd name="connsiteY191" fmla="*/ 0 h 10000"/>
                <a:gd name="connsiteX192" fmla="*/ 4787 w 10000"/>
                <a:gd name="connsiteY192" fmla="*/ 73 h 10000"/>
                <a:gd name="connsiteX193" fmla="*/ 4864 w 10000"/>
                <a:gd name="connsiteY193" fmla="*/ 154 h 10000"/>
                <a:gd name="connsiteX194" fmla="*/ 4884 w 10000"/>
                <a:gd name="connsiteY194" fmla="*/ 232 h 10000"/>
                <a:gd name="connsiteX195" fmla="*/ 4845 w 10000"/>
                <a:gd name="connsiteY195"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2849 w 10000"/>
                <a:gd name="connsiteY71" fmla="*/ 10000 h 10000"/>
                <a:gd name="connsiteX72" fmla="*/ 2442 w 10000"/>
                <a:gd name="connsiteY72" fmla="*/ 9958 h 10000"/>
                <a:gd name="connsiteX73" fmla="*/ 2074 w 10000"/>
                <a:gd name="connsiteY73" fmla="*/ 9915 h 10000"/>
                <a:gd name="connsiteX74" fmla="*/ 1647 w 10000"/>
                <a:gd name="connsiteY74" fmla="*/ 9880 h 10000"/>
                <a:gd name="connsiteX75" fmla="*/ 814 w 10000"/>
                <a:gd name="connsiteY75" fmla="*/ 9815 h 10000"/>
                <a:gd name="connsiteX76" fmla="*/ 426 w 10000"/>
                <a:gd name="connsiteY76" fmla="*/ 9785 h 10000"/>
                <a:gd name="connsiteX77" fmla="*/ 0 w 10000"/>
                <a:gd name="connsiteY77" fmla="*/ 9757 h 10000"/>
                <a:gd name="connsiteX78" fmla="*/ 252 w 10000"/>
                <a:gd name="connsiteY78" fmla="*/ 9741 h 10000"/>
                <a:gd name="connsiteX79" fmla="*/ 523 w 10000"/>
                <a:gd name="connsiteY79" fmla="*/ 9722 h 10000"/>
                <a:gd name="connsiteX80" fmla="*/ 775 w 10000"/>
                <a:gd name="connsiteY80" fmla="*/ 9695 h 10000"/>
                <a:gd name="connsiteX81" fmla="*/ 1047 w 10000"/>
                <a:gd name="connsiteY81" fmla="*/ 9672 h 10000"/>
                <a:gd name="connsiteX82" fmla="*/ 1279 w 10000"/>
                <a:gd name="connsiteY82" fmla="*/ 9653 h 10000"/>
                <a:gd name="connsiteX83" fmla="*/ 1550 w 10000"/>
                <a:gd name="connsiteY83" fmla="*/ 9637 h 10000"/>
                <a:gd name="connsiteX84" fmla="*/ 1841 w 10000"/>
                <a:gd name="connsiteY84" fmla="*/ 9625 h 10000"/>
                <a:gd name="connsiteX85" fmla="*/ 2132 w 10000"/>
                <a:gd name="connsiteY85" fmla="*/ 9625 h 10000"/>
                <a:gd name="connsiteX86" fmla="*/ 2345 w 10000"/>
                <a:gd name="connsiteY86" fmla="*/ 9625 h 10000"/>
                <a:gd name="connsiteX87" fmla="*/ 2558 w 10000"/>
                <a:gd name="connsiteY87" fmla="*/ 9625 h 10000"/>
                <a:gd name="connsiteX88" fmla="*/ 2752 w 10000"/>
                <a:gd name="connsiteY88" fmla="*/ 9620 h 10000"/>
                <a:gd name="connsiteX89" fmla="*/ 2965 w 10000"/>
                <a:gd name="connsiteY89" fmla="*/ 9613 h 10000"/>
                <a:gd name="connsiteX90" fmla="*/ 3159 w 10000"/>
                <a:gd name="connsiteY90" fmla="*/ 9609 h 10000"/>
                <a:gd name="connsiteX91" fmla="*/ 3333 w 10000"/>
                <a:gd name="connsiteY91" fmla="*/ 9597 h 10000"/>
                <a:gd name="connsiteX92" fmla="*/ 3527 w 10000"/>
                <a:gd name="connsiteY92" fmla="*/ 9582 h 10000"/>
                <a:gd name="connsiteX93" fmla="*/ 3702 w 10000"/>
                <a:gd name="connsiteY93" fmla="*/ 9563 h 10000"/>
                <a:gd name="connsiteX94" fmla="*/ 3721 w 10000"/>
                <a:gd name="connsiteY94" fmla="*/ 9393 h 10000"/>
                <a:gd name="connsiteX95" fmla="*/ 3779 w 10000"/>
                <a:gd name="connsiteY95" fmla="*/ 9223 h 10000"/>
                <a:gd name="connsiteX96" fmla="*/ 3857 w 10000"/>
                <a:gd name="connsiteY96" fmla="*/ 9053 h 10000"/>
                <a:gd name="connsiteX97" fmla="*/ 3915 w 10000"/>
                <a:gd name="connsiteY97" fmla="*/ 8883 h 10000"/>
                <a:gd name="connsiteX98" fmla="*/ 3895 w 10000"/>
                <a:gd name="connsiteY98" fmla="*/ 8635 h 10000"/>
                <a:gd name="connsiteX99" fmla="*/ 3895 w 10000"/>
                <a:gd name="connsiteY99" fmla="*/ 8386 h 10000"/>
                <a:gd name="connsiteX100" fmla="*/ 3895 w 10000"/>
                <a:gd name="connsiteY100" fmla="*/ 8136 h 10000"/>
                <a:gd name="connsiteX101" fmla="*/ 3915 w 10000"/>
                <a:gd name="connsiteY101" fmla="*/ 7887 h 10000"/>
                <a:gd name="connsiteX102" fmla="*/ 3915 w 10000"/>
                <a:gd name="connsiteY102" fmla="*/ 7691 h 10000"/>
                <a:gd name="connsiteX103" fmla="*/ 3876 w 10000"/>
                <a:gd name="connsiteY103" fmla="*/ 7489 h 10000"/>
                <a:gd name="connsiteX104" fmla="*/ 3857 w 10000"/>
                <a:gd name="connsiteY104" fmla="*/ 7300 h 10000"/>
                <a:gd name="connsiteX105" fmla="*/ 3915 w 10000"/>
                <a:gd name="connsiteY105" fmla="*/ 7110 h 10000"/>
                <a:gd name="connsiteX106" fmla="*/ 4128 w 10000"/>
                <a:gd name="connsiteY106" fmla="*/ 6909 h 10000"/>
                <a:gd name="connsiteX107" fmla="*/ 4167 w 10000"/>
                <a:gd name="connsiteY107" fmla="*/ 6696 h 10000"/>
                <a:gd name="connsiteX108" fmla="*/ 4147 w 10000"/>
                <a:gd name="connsiteY108" fmla="*/ 6480 h 10000"/>
                <a:gd name="connsiteX109" fmla="*/ 4147 w 10000"/>
                <a:gd name="connsiteY109" fmla="*/ 6263 h 10000"/>
                <a:gd name="connsiteX110" fmla="*/ 4167 w 10000"/>
                <a:gd name="connsiteY110" fmla="*/ 6186 h 10000"/>
                <a:gd name="connsiteX111" fmla="*/ 4186 w 10000"/>
                <a:gd name="connsiteY111" fmla="*/ 6112 h 10000"/>
                <a:gd name="connsiteX112" fmla="*/ 4186 w 10000"/>
                <a:gd name="connsiteY112" fmla="*/ 6039 h 10000"/>
                <a:gd name="connsiteX113" fmla="*/ 4128 w 10000"/>
                <a:gd name="connsiteY113" fmla="*/ 5969 h 10000"/>
                <a:gd name="connsiteX114" fmla="*/ 4109 w 10000"/>
                <a:gd name="connsiteY114" fmla="*/ 5795 h 10000"/>
                <a:gd name="connsiteX115" fmla="*/ 4147 w 10000"/>
                <a:gd name="connsiteY115" fmla="*/ 5784 h 10000"/>
                <a:gd name="connsiteX116" fmla="*/ 4147 w 10000"/>
                <a:gd name="connsiteY116" fmla="*/ 5606 h 10000"/>
                <a:gd name="connsiteX117" fmla="*/ 4186 w 10000"/>
                <a:gd name="connsiteY117" fmla="*/ 5424 h 10000"/>
                <a:gd name="connsiteX118" fmla="*/ 4205 w 10000"/>
                <a:gd name="connsiteY118" fmla="*/ 5246 h 10000"/>
                <a:gd name="connsiteX119" fmla="*/ 4167 w 10000"/>
                <a:gd name="connsiteY119" fmla="*/ 5053 h 10000"/>
                <a:gd name="connsiteX120" fmla="*/ 4264 w 10000"/>
                <a:gd name="connsiteY120" fmla="*/ 5025 h 10000"/>
                <a:gd name="connsiteX121" fmla="*/ 4205 w 10000"/>
                <a:gd name="connsiteY121" fmla="*/ 4662 h 10000"/>
                <a:gd name="connsiteX122" fmla="*/ 4283 w 10000"/>
                <a:gd name="connsiteY122" fmla="*/ 4576 h 10000"/>
                <a:gd name="connsiteX123" fmla="*/ 4302 w 10000"/>
                <a:gd name="connsiteY123" fmla="*/ 4491 h 10000"/>
                <a:gd name="connsiteX124" fmla="*/ 4322 w 10000"/>
                <a:gd name="connsiteY124" fmla="*/ 4402 h 10000"/>
                <a:gd name="connsiteX125" fmla="*/ 4360 w 10000"/>
                <a:gd name="connsiteY125" fmla="*/ 4313 h 10000"/>
                <a:gd name="connsiteX126" fmla="*/ 4419 w 10000"/>
                <a:gd name="connsiteY126" fmla="*/ 4259 h 10000"/>
                <a:gd name="connsiteX127" fmla="*/ 4399 w 10000"/>
                <a:gd name="connsiteY127" fmla="*/ 4213 h 10000"/>
                <a:gd name="connsiteX128" fmla="*/ 4360 w 10000"/>
                <a:gd name="connsiteY128" fmla="*/ 4158 h 10000"/>
                <a:gd name="connsiteX129" fmla="*/ 4399 w 10000"/>
                <a:gd name="connsiteY129" fmla="*/ 4112 h 10000"/>
                <a:gd name="connsiteX130" fmla="*/ 4477 w 10000"/>
                <a:gd name="connsiteY130" fmla="*/ 4028 h 10000"/>
                <a:gd name="connsiteX131" fmla="*/ 4477 w 10000"/>
                <a:gd name="connsiteY131" fmla="*/ 3946 h 10000"/>
                <a:gd name="connsiteX132" fmla="*/ 4457 w 10000"/>
                <a:gd name="connsiteY132" fmla="*/ 3861 h 10000"/>
                <a:gd name="connsiteX133" fmla="*/ 4438 w 10000"/>
                <a:gd name="connsiteY133" fmla="*/ 3775 h 10000"/>
                <a:gd name="connsiteX134" fmla="*/ 4341 w 10000"/>
                <a:gd name="connsiteY134" fmla="*/ 3771 h 10000"/>
                <a:gd name="connsiteX135" fmla="*/ 4360 w 10000"/>
                <a:gd name="connsiteY135" fmla="*/ 3705 h 10000"/>
                <a:gd name="connsiteX136" fmla="*/ 4438 w 10000"/>
                <a:gd name="connsiteY136" fmla="*/ 3640 h 10000"/>
                <a:gd name="connsiteX137" fmla="*/ 4457 w 10000"/>
                <a:gd name="connsiteY137" fmla="*/ 3575 h 10000"/>
                <a:gd name="connsiteX138" fmla="*/ 4438 w 10000"/>
                <a:gd name="connsiteY138" fmla="*/ 3505 h 10000"/>
                <a:gd name="connsiteX139" fmla="*/ 4399 w 10000"/>
                <a:gd name="connsiteY139" fmla="*/ 3505 h 10000"/>
                <a:gd name="connsiteX140" fmla="*/ 4419 w 10000"/>
                <a:gd name="connsiteY140" fmla="*/ 3439 h 10000"/>
                <a:gd name="connsiteX141" fmla="*/ 4399 w 10000"/>
                <a:gd name="connsiteY141" fmla="*/ 3362 h 10000"/>
                <a:gd name="connsiteX142" fmla="*/ 4399 w 10000"/>
                <a:gd name="connsiteY142" fmla="*/ 3296 h 10000"/>
                <a:gd name="connsiteX143" fmla="*/ 4457 w 10000"/>
                <a:gd name="connsiteY143" fmla="*/ 3226 h 10000"/>
                <a:gd name="connsiteX144" fmla="*/ 4457 w 10000"/>
                <a:gd name="connsiteY144" fmla="*/ 3087 h 10000"/>
                <a:gd name="connsiteX145" fmla="*/ 4457 w 10000"/>
                <a:gd name="connsiteY145" fmla="*/ 2952 h 10000"/>
                <a:gd name="connsiteX146" fmla="*/ 4516 w 10000"/>
                <a:gd name="connsiteY146" fmla="*/ 2817 h 10000"/>
                <a:gd name="connsiteX147" fmla="*/ 4651 w 10000"/>
                <a:gd name="connsiteY147" fmla="*/ 2693 h 10000"/>
                <a:gd name="connsiteX148" fmla="*/ 4593 w 10000"/>
                <a:gd name="connsiteY148" fmla="*/ 2674 h 10000"/>
                <a:gd name="connsiteX149" fmla="*/ 4593 w 10000"/>
                <a:gd name="connsiteY149" fmla="*/ 2557 h 10000"/>
                <a:gd name="connsiteX150" fmla="*/ 4574 w 10000"/>
                <a:gd name="connsiteY150" fmla="*/ 2441 h 10000"/>
                <a:gd name="connsiteX151" fmla="*/ 4554 w 10000"/>
                <a:gd name="connsiteY151" fmla="*/ 2325 h 10000"/>
                <a:gd name="connsiteX152" fmla="*/ 4593 w 10000"/>
                <a:gd name="connsiteY152" fmla="*/ 2222 h 10000"/>
                <a:gd name="connsiteX153" fmla="*/ 4632 w 10000"/>
                <a:gd name="connsiteY153" fmla="*/ 2034 h 10000"/>
                <a:gd name="connsiteX154" fmla="*/ 4729 w 10000"/>
                <a:gd name="connsiteY154" fmla="*/ 1853 h 10000"/>
                <a:gd name="connsiteX155" fmla="*/ 4787 w 10000"/>
                <a:gd name="connsiteY155" fmla="*/ 1667 h 10000"/>
                <a:gd name="connsiteX156" fmla="*/ 4748 w 10000"/>
                <a:gd name="connsiteY156" fmla="*/ 1478 h 10000"/>
                <a:gd name="connsiteX157" fmla="*/ 4767 w 10000"/>
                <a:gd name="connsiteY157" fmla="*/ 1389 h 10000"/>
                <a:gd name="connsiteX158" fmla="*/ 4767 w 10000"/>
                <a:gd name="connsiteY158" fmla="*/ 1293 h 10000"/>
                <a:gd name="connsiteX159" fmla="*/ 4767 w 10000"/>
                <a:gd name="connsiteY159" fmla="*/ 1202 h 10000"/>
                <a:gd name="connsiteX160" fmla="*/ 4748 w 10000"/>
                <a:gd name="connsiteY160" fmla="*/ 1109 h 10000"/>
                <a:gd name="connsiteX161" fmla="*/ 4651 w 10000"/>
                <a:gd name="connsiteY161" fmla="*/ 1137 h 10000"/>
                <a:gd name="connsiteX162" fmla="*/ 4651 w 10000"/>
                <a:gd name="connsiteY162" fmla="*/ 1075 h 10000"/>
                <a:gd name="connsiteX163" fmla="*/ 4632 w 10000"/>
                <a:gd name="connsiteY163" fmla="*/ 1010 h 10000"/>
                <a:gd name="connsiteX164" fmla="*/ 4632 w 10000"/>
                <a:gd name="connsiteY164" fmla="*/ 947 h 10000"/>
                <a:gd name="connsiteX165" fmla="*/ 4651 w 10000"/>
                <a:gd name="connsiteY165" fmla="*/ 886 h 10000"/>
                <a:gd name="connsiteX166" fmla="*/ 4593 w 10000"/>
                <a:gd name="connsiteY166" fmla="*/ 804 h 10000"/>
                <a:gd name="connsiteX167" fmla="*/ 4593 w 10000"/>
                <a:gd name="connsiteY167" fmla="*/ 720 h 10000"/>
                <a:gd name="connsiteX168" fmla="*/ 4574 w 10000"/>
                <a:gd name="connsiteY168" fmla="*/ 634 h 10000"/>
                <a:gd name="connsiteX169" fmla="*/ 4574 w 10000"/>
                <a:gd name="connsiteY169" fmla="*/ 558 h 10000"/>
                <a:gd name="connsiteX170" fmla="*/ 4516 w 10000"/>
                <a:gd name="connsiteY170" fmla="*/ 363 h 10000"/>
                <a:gd name="connsiteX171" fmla="*/ 4457 w 10000"/>
                <a:gd name="connsiteY171" fmla="*/ 344 h 10000"/>
                <a:gd name="connsiteX172" fmla="*/ 4341 w 10000"/>
                <a:gd name="connsiteY172" fmla="*/ 332 h 10000"/>
                <a:gd name="connsiteX173" fmla="*/ 4264 w 10000"/>
                <a:gd name="connsiteY173" fmla="*/ 320 h 10000"/>
                <a:gd name="connsiteX174" fmla="*/ 4147 w 10000"/>
                <a:gd name="connsiteY174" fmla="*/ 317 h 10000"/>
                <a:gd name="connsiteX175" fmla="*/ 4070 w 10000"/>
                <a:gd name="connsiteY175" fmla="*/ 320 h 10000"/>
                <a:gd name="connsiteX176" fmla="*/ 4012 w 10000"/>
                <a:gd name="connsiteY176" fmla="*/ 328 h 10000"/>
                <a:gd name="connsiteX177" fmla="*/ 3934 w 10000"/>
                <a:gd name="connsiteY177" fmla="*/ 328 h 10000"/>
                <a:gd name="connsiteX178" fmla="*/ 3876 w 10000"/>
                <a:gd name="connsiteY178" fmla="*/ 320 h 10000"/>
                <a:gd name="connsiteX179" fmla="*/ 3895 w 10000"/>
                <a:gd name="connsiteY179" fmla="*/ 305 h 10000"/>
                <a:gd name="connsiteX180" fmla="*/ 3934 w 10000"/>
                <a:gd name="connsiteY180" fmla="*/ 297 h 10000"/>
                <a:gd name="connsiteX181" fmla="*/ 3992 w 10000"/>
                <a:gd name="connsiteY181" fmla="*/ 286 h 10000"/>
                <a:gd name="connsiteX182" fmla="*/ 3973 w 10000"/>
                <a:gd name="connsiteY182" fmla="*/ 271 h 10000"/>
                <a:gd name="connsiteX183" fmla="*/ 4147 w 10000"/>
                <a:gd name="connsiteY183" fmla="*/ 255 h 10000"/>
                <a:gd name="connsiteX184" fmla="*/ 4322 w 10000"/>
                <a:gd name="connsiteY184" fmla="*/ 228 h 10000"/>
                <a:gd name="connsiteX185" fmla="*/ 4477 w 10000"/>
                <a:gd name="connsiteY185" fmla="*/ 201 h 10000"/>
                <a:gd name="connsiteX186" fmla="*/ 4612 w 10000"/>
                <a:gd name="connsiteY186" fmla="*/ 162 h 10000"/>
                <a:gd name="connsiteX187" fmla="*/ 4651 w 10000"/>
                <a:gd name="connsiteY187" fmla="*/ 120 h 10000"/>
                <a:gd name="connsiteX188" fmla="*/ 4709 w 10000"/>
                <a:gd name="connsiteY188" fmla="*/ 85 h 10000"/>
                <a:gd name="connsiteX189" fmla="*/ 4709 w 10000"/>
                <a:gd name="connsiteY189" fmla="*/ 42 h 10000"/>
                <a:gd name="connsiteX190" fmla="*/ 4729 w 10000"/>
                <a:gd name="connsiteY190" fmla="*/ 0 h 10000"/>
                <a:gd name="connsiteX191" fmla="*/ 4787 w 10000"/>
                <a:gd name="connsiteY191" fmla="*/ 73 h 10000"/>
                <a:gd name="connsiteX192" fmla="*/ 4864 w 10000"/>
                <a:gd name="connsiteY192" fmla="*/ 154 h 10000"/>
                <a:gd name="connsiteX193" fmla="*/ 4884 w 10000"/>
                <a:gd name="connsiteY193" fmla="*/ 232 h 10000"/>
                <a:gd name="connsiteX194" fmla="*/ 4845 w 10000"/>
                <a:gd name="connsiteY194"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2849 w 10000"/>
                <a:gd name="connsiteY70" fmla="*/ 10000 h 10000"/>
                <a:gd name="connsiteX71" fmla="*/ 2442 w 10000"/>
                <a:gd name="connsiteY71" fmla="*/ 9958 h 10000"/>
                <a:gd name="connsiteX72" fmla="*/ 2074 w 10000"/>
                <a:gd name="connsiteY72" fmla="*/ 9915 h 10000"/>
                <a:gd name="connsiteX73" fmla="*/ 1647 w 10000"/>
                <a:gd name="connsiteY73" fmla="*/ 9880 h 10000"/>
                <a:gd name="connsiteX74" fmla="*/ 814 w 10000"/>
                <a:gd name="connsiteY74" fmla="*/ 9815 h 10000"/>
                <a:gd name="connsiteX75" fmla="*/ 426 w 10000"/>
                <a:gd name="connsiteY75" fmla="*/ 9785 h 10000"/>
                <a:gd name="connsiteX76" fmla="*/ 0 w 10000"/>
                <a:gd name="connsiteY76" fmla="*/ 9757 h 10000"/>
                <a:gd name="connsiteX77" fmla="*/ 252 w 10000"/>
                <a:gd name="connsiteY77" fmla="*/ 9741 h 10000"/>
                <a:gd name="connsiteX78" fmla="*/ 523 w 10000"/>
                <a:gd name="connsiteY78" fmla="*/ 9722 h 10000"/>
                <a:gd name="connsiteX79" fmla="*/ 775 w 10000"/>
                <a:gd name="connsiteY79" fmla="*/ 9695 h 10000"/>
                <a:gd name="connsiteX80" fmla="*/ 1047 w 10000"/>
                <a:gd name="connsiteY80" fmla="*/ 9672 h 10000"/>
                <a:gd name="connsiteX81" fmla="*/ 1279 w 10000"/>
                <a:gd name="connsiteY81" fmla="*/ 9653 h 10000"/>
                <a:gd name="connsiteX82" fmla="*/ 1550 w 10000"/>
                <a:gd name="connsiteY82" fmla="*/ 9637 h 10000"/>
                <a:gd name="connsiteX83" fmla="*/ 1841 w 10000"/>
                <a:gd name="connsiteY83" fmla="*/ 9625 h 10000"/>
                <a:gd name="connsiteX84" fmla="*/ 2132 w 10000"/>
                <a:gd name="connsiteY84" fmla="*/ 9625 h 10000"/>
                <a:gd name="connsiteX85" fmla="*/ 2345 w 10000"/>
                <a:gd name="connsiteY85" fmla="*/ 9625 h 10000"/>
                <a:gd name="connsiteX86" fmla="*/ 2558 w 10000"/>
                <a:gd name="connsiteY86" fmla="*/ 9625 h 10000"/>
                <a:gd name="connsiteX87" fmla="*/ 2752 w 10000"/>
                <a:gd name="connsiteY87" fmla="*/ 9620 h 10000"/>
                <a:gd name="connsiteX88" fmla="*/ 2965 w 10000"/>
                <a:gd name="connsiteY88" fmla="*/ 9613 h 10000"/>
                <a:gd name="connsiteX89" fmla="*/ 3159 w 10000"/>
                <a:gd name="connsiteY89" fmla="*/ 9609 h 10000"/>
                <a:gd name="connsiteX90" fmla="*/ 3333 w 10000"/>
                <a:gd name="connsiteY90" fmla="*/ 9597 h 10000"/>
                <a:gd name="connsiteX91" fmla="*/ 3527 w 10000"/>
                <a:gd name="connsiteY91" fmla="*/ 9582 h 10000"/>
                <a:gd name="connsiteX92" fmla="*/ 3702 w 10000"/>
                <a:gd name="connsiteY92" fmla="*/ 9563 h 10000"/>
                <a:gd name="connsiteX93" fmla="*/ 3721 w 10000"/>
                <a:gd name="connsiteY93" fmla="*/ 9393 h 10000"/>
                <a:gd name="connsiteX94" fmla="*/ 3779 w 10000"/>
                <a:gd name="connsiteY94" fmla="*/ 9223 h 10000"/>
                <a:gd name="connsiteX95" fmla="*/ 3857 w 10000"/>
                <a:gd name="connsiteY95" fmla="*/ 9053 h 10000"/>
                <a:gd name="connsiteX96" fmla="*/ 3915 w 10000"/>
                <a:gd name="connsiteY96" fmla="*/ 8883 h 10000"/>
                <a:gd name="connsiteX97" fmla="*/ 3895 w 10000"/>
                <a:gd name="connsiteY97" fmla="*/ 8635 h 10000"/>
                <a:gd name="connsiteX98" fmla="*/ 3895 w 10000"/>
                <a:gd name="connsiteY98" fmla="*/ 8386 h 10000"/>
                <a:gd name="connsiteX99" fmla="*/ 3895 w 10000"/>
                <a:gd name="connsiteY99" fmla="*/ 8136 h 10000"/>
                <a:gd name="connsiteX100" fmla="*/ 3915 w 10000"/>
                <a:gd name="connsiteY100" fmla="*/ 7887 h 10000"/>
                <a:gd name="connsiteX101" fmla="*/ 3915 w 10000"/>
                <a:gd name="connsiteY101" fmla="*/ 7691 h 10000"/>
                <a:gd name="connsiteX102" fmla="*/ 3876 w 10000"/>
                <a:gd name="connsiteY102" fmla="*/ 7489 h 10000"/>
                <a:gd name="connsiteX103" fmla="*/ 3857 w 10000"/>
                <a:gd name="connsiteY103" fmla="*/ 7300 h 10000"/>
                <a:gd name="connsiteX104" fmla="*/ 3915 w 10000"/>
                <a:gd name="connsiteY104" fmla="*/ 7110 h 10000"/>
                <a:gd name="connsiteX105" fmla="*/ 4128 w 10000"/>
                <a:gd name="connsiteY105" fmla="*/ 6909 h 10000"/>
                <a:gd name="connsiteX106" fmla="*/ 4167 w 10000"/>
                <a:gd name="connsiteY106" fmla="*/ 6696 h 10000"/>
                <a:gd name="connsiteX107" fmla="*/ 4147 w 10000"/>
                <a:gd name="connsiteY107" fmla="*/ 6480 h 10000"/>
                <a:gd name="connsiteX108" fmla="*/ 4147 w 10000"/>
                <a:gd name="connsiteY108" fmla="*/ 6263 h 10000"/>
                <a:gd name="connsiteX109" fmla="*/ 4167 w 10000"/>
                <a:gd name="connsiteY109" fmla="*/ 6186 h 10000"/>
                <a:gd name="connsiteX110" fmla="*/ 4186 w 10000"/>
                <a:gd name="connsiteY110" fmla="*/ 6112 h 10000"/>
                <a:gd name="connsiteX111" fmla="*/ 4186 w 10000"/>
                <a:gd name="connsiteY111" fmla="*/ 6039 h 10000"/>
                <a:gd name="connsiteX112" fmla="*/ 4128 w 10000"/>
                <a:gd name="connsiteY112" fmla="*/ 5969 h 10000"/>
                <a:gd name="connsiteX113" fmla="*/ 4109 w 10000"/>
                <a:gd name="connsiteY113" fmla="*/ 5795 h 10000"/>
                <a:gd name="connsiteX114" fmla="*/ 4147 w 10000"/>
                <a:gd name="connsiteY114" fmla="*/ 5784 h 10000"/>
                <a:gd name="connsiteX115" fmla="*/ 4147 w 10000"/>
                <a:gd name="connsiteY115" fmla="*/ 5606 h 10000"/>
                <a:gd name="connsiteX116" fmla="*/ 4186 w 10000"/>
                <a:gd name="connsiteY116" fmla="*/ 5424 h 10000"/>
                <a:gd name="connsiteX117" fmla="*/ 4205 w 10000"/>
                <a:gd name="connsiteY117" fmla="*/ 5246 h 10000"/>
                <a:gd name="connsiteX118" fmla="*/ 4167 w 10000"/>
                <a:gd name="connsiteY118" fmla="*/ 5053 h 10000"/>
                <a:gd name="connsiteX119" fmla="*/ 4264 w 10000"/>
                <a:gd name="connsiteY119" fmla="*/ 5025 h 10000"/>
                <a:gd name="connsiteX120" fmla="*/ 4205 w 10000"/>
                <a:gd name="connsiteY120" fmla="*/ 4662 h 10000"/>
                <a:gd name="connsiteX121" fmla="*/ 4283 w 10000"/>
                <a:gd name="connsiteY121" fmla="*/ 4576 h 10000"/>
                <a:gd name="connsiteX122" fmla="*/ 4302 w 10000"/>
                <a:gd name="connsiteY122" fmla="*/ 4491 h 10000"/>
                <a:gd name="connsiteX123" fmla="*/ 4322 w 10000"/>
                <a:gd name="connsiteY123" fmla="*/ 4402 h 10000"/>
                <a:gd name="connsiteX124" fmla="*/ 4360 w 10000"/>
                <a:gd name="connsiteY124" fmla="*/ 4313 h 10000"/>
                <a:gd name="connsiteX125" fmla="*/ 4419 w 10000"/>
                <a:gd name="connsiteY125" fmla="*/ 4259 h 10000"/>
                <a:gd name="connsiteX126" fmla="*/ 4399 w 10000"/>
                <a:gd name="connsiteY126" fmla="*/ 4213 h 10000"/>
                <a:gd name="connsiteX127" fmla="*/ 4360 w 10000"/>
                <a:gd name="connsiteY127" fmla="*/ 4158 h 10000"/>
                <a:gd name="connsiteX128" fmla="*/ 4399 w 10000"/>
                <a:gd name="connsiteY128" fmla="*/ 4112 h 10000"/>
                <a:gd name="connsiteX129" fmla="*/ 4477 w 10000"/>
                <a:gd name="connsiteY129" fmla="*/ 4028 h 10000"/>
                <a:gd name="connsiteX130" fmla="*/ 4477 w 10000"/>
                <a:gd name="connsiteY130" fmla="*/ 3946 h 10000"/>
                <a:gd name="connsiteX131" fmla="*/ 4457 w 10000"/>
                <a:gd name="connsiteY131" fmla="*/ 3861 h 10000"/>
                <a:gd name="connsiteX132" fmla="*/ 4438 w 10000"/>
                <a:gd name="connsiteY132" fmla="*/ 3775 h 10000"/>
                <a:gd name="connsiteX133" fmla="*/ 4341 w 10000"/>
                <a:gd name="connsiteY133" fmla="*/ 3771 h 10000"/>
                <a:gd name="connsiteX134" fmla="*/ 4360 w 10000"/>
                <a:gd name="connsiteY134" fmla="*/ 3705 h 10000"/>
                <a:gd name="connsiteX135" fmla="*/ 4438 w 10000"/>
                <a:gd name="connsiteY135" fmla="*/ 3640 h 10000"/>
                <a:gd name="connsiteX136" fmla="*/ 4457 w 10000"/>
                <a:gd name="connsiteY136" fmla="*/ 3575 h 10000"/>
                <a:gd name="connsiteX137" fmla="*/ 4438 w 10000"/>
                <a:gd name="connsiteY137" fmla="*/ 3505 h 10000"/>
                <a:gd name="connsiteX138" fmla="*/ 4399 w 10000"/>
                <a:gd name="connsiteY138" fmla="*/ 3505 h 10000"/>
                <a:gd name="connsiteX139" fmla="*/ 4419 w 10000"/>
                <a:gd name="connsiteY139" fmla="*/ 3439 h 10000"/>
                <a:gd name="connsiteX140" fmla="*/ 4399 w 10000"/>
                <a:gd name="connsiteY140" fmla="*/ 3362 h 10000"/>
                <a:gd name="connsiteX141" fmla="*/ 4399 w 10000"/>
                <a:gd name="connsiteY141" fmla="*/ 3296 h 10000"/>
                <a:gd name="connsiteX142" fmla="*/ 4457 w 10000"/>
                <a:gd name="connsiteY142" fmla="*/ 3226 h 10000"/>
                <a:gd name="connsiteX143" fmla="*/ 4457 w 10000"/>
                <a:gd name="connsiteY143" fmla="*/ 3087 h 10000"/>
                <a:gd name="connsiteX144" fmla="*/ 4457 w 10000"/>
                <a:gd name="connsiteY144" fmla="*/ 2952 h 10000"/>
                <a:gd name="connsiteX145" fmla="*/ 4516 w 10000"/>
                <a:gd name="connsiteY145" fmla="*/ 2817 h 10000"/>
                <a:gd name="connsiteX146" fmla="*/ 4651 w 10000"/>
                <a:gd name="connsiteY146" fmla="*/ 2693 h 10000"/>
                <a:gd name="connsiteX147" fmla="*/ 4593 w 10000"/>
                <a:gd name="connsiteY147" fmla="*/ 2674 h 10000"/>
                <a:gd name="connsiteX148" fmla="*/ 4593 w 10000"/>
                <a:gd name="connsiteY148" fmla="*/ 2557 h 10000"/>
                <a:gd name="connsiteX149" fmla="*/ 4574 w 10000"/>
                <a:gd name="connsiteY149" fmla="*/ 2441 h 10000"/>
                <a:gd name="connsiteX150" fmla="*/ 4554 w 10000"/>
                <a:gd name="connsiteY150" fmla="*/ 2325 h 10000"/>
                <a:gd name="connsiteX151" fmla="*/ 4593 w 10000"/>
                <a:gd name="connsiteY151" fmla="*/ 2222 h 10000"/>
                <a:gd name="connsiteX152" fmla="*/ 4632 w 10000"/>
                <a:gd name="connsiteY152" fmla="*/ 2034 h 10000"/>
                <a:gd name="connsiteX153" fmla="*/ 4729 w 10000"/>
                <a:gd name="connsiteY153" fmla="*/ 1853 h 10000"/>
                <a:gd name="connsiteX154" fmla="*/ 4787 w 10000"/>
                <a:gd name="connsiteY154" fmla="*/ 1667 h 10000"/>
                <a:gd name="connsiteX155" fmla="*/ 4748 w 10000"/>
                <a:gd name="connsiteY155" fmla="*/ 1478 h 10000"/>
                <a:gd name="connsiteX156" fmla="*/ 4767 w 10000"/>
                <a:gd name="connsiteY156" fmla="*/ 1389 h 10000"/>
                <a:gd name="connsiteX157" fmla="*/ 4767 w 10000"/>
                <a:gd name="connsiteY157" fmla="*/ 1293 h 10000"/>
                <a:gd name="connsiteX158" fmla="*/ 4767 w 10000"/>
                <a:gd name="connsiteY158" fmla="*/ 1202 h 10000"/>
                <a:gd name="connsiteX159" fmla="*/ 4748 w 10000"/>
                <a:gd name="connsiteY159" fmla="*/ 1109 h 10000"/>
                <a:gd name="connsiteX160" fmla="*/ 4651 w 10000"/>
                <a:gd name="connsiteY160" fmla="*/ 1137 h 10000"/>
                <a:gd name="connsiteX161" fmla="*/ 4651 w 10000"/>
                <a:gd name="connsiteY161" fmla="*/ 1075 h 10000"/>
                <a:gd name="connsiteX162" fmla="*/ 4632 w 10000"/>
                <a:gd name="connsiteY162" fmla="*/ 1010 h 10000"/>
                <a:gd name="connsiteX163" fmla="*/ 4632 w 10000"/>
                <a:gd name="connsiteY163" fmla="*/ 947 h 10000"/>
                <a:gd name="connsiteX164" fmla="*/ 4651 w 10000"/>
                <a:gd name="connsiteY164" fmla="*/ 886 h 10000"/>
                <a:gd name="connsiteX165" fmla="*/ 4593 w 10000"/>
                <a:gd name="connsiteY165" fmla="*/ 804 h 10000"/>
                <a:gd name="connsiteX166" fmla="*/ 4593 w 10000"/>
                <a:gd name="connsiteY166" fmla="*/ 720 h 10000"/>
                <a:gd name="connsiteX167" fmla="*/ 4574 w 10000"/>
                <a:gd name="connsiteY167" fmla="*/ 634 h 10000"/>
                <a:gd name="connsiteX168" fmla="*/ 4574 w 10000"/>
                <a:gd name="connsiteY168" fmla="*/ 558 h 10000"/>
                <a:gd name="connsiteX169" fmla="*/ 4516 w 10000"/>
                <a:gd name="connsiteY169" fmla="*/ 363 h 10000"/>
                <a:gd name="connsiteX170" fmla="*/ 4457 w 10000"/>
                <a:gd name="connsiteY170" fmla="*/ 344 h 10000"/>
                <a:gd name="connsiteX171" fmla="*/ 4341 w 10000"/>
                <a:gd name="connsiteY171" fmla="*/ 332 h 10000"/>
                <a:gd name="connsiteX172" fmla="*/ 4264 w 10000"/>
                <a:gd name="connsiteY172" fmla="*/ 320 h 10000"/>
                <a:gd name="connsiteX173" fmla="*/ 4147 w 10000"/>
                <a:gd name="connsiteY173" fmla="*/ 317 h 10000"/>
                <a:gd name="connsiteX174" fmla="*/ 4070 w 10000"/>
                <a:gd name="connsiteY174" fmla="*/ 320 h 10000"/>
                <a:gd name="connsiteX175" fmla="*/ 4012 w 10000"/>
                <a:gd name="connsiteY175" fmla="*/ 328 h 10000"/>
                <a:gd name="connsiteX176" fmla="*/ 3934 w 10000"/>
                <a:gd name="connsiteY176" fmla="*/ 328 h 10000"/>
                <a:gd name="connsiteX177" fmla="*/ 3876 w 10000"/>
                <a:gd name="connsiteY177" fmla="*/ 320 h 10000"/>
                <a:gd name="connsiteX178" fmla="*/ 3895 w 10000"/>
                <a:gd name="connsiteY178" fmla="*/ 305 h 10000"/>
                <a:gd name="connsiteX179" fmla="*/ 3934 w 10000"/>
                <a:gd name="connsiteY179" fmla="*/ 297 h 10000"/>
                <a:gd name="connsiteX180" fmla="*/ 3992 w 10000"/>
                <a:gd name="connsiteY180" fmla="*/ 286 h 10000"/>
                <a:gd name="connsiteX181" fmla="*/ 3973 w 10000"/>
                <a:gd name="connsiteY181" fmla="*/ 271 h 10000"/>
                <a:gd name="connsiteX182" fmla="*/ 4147 w 10000"/>
                <a:gd name="connsiteY182" fmla="*/ 255 h 10000"/>
                <a:gd name="connsiteX183" fmla="*/ 4322 w 10000"/>
                <a:gd name="connsiteY183" fmla="*/ 228 h 10000"/>
                <a:gd name="connsiteX184" fmla="*/ 4477 w 10000"/>
                <a:gd name="connsiteY184" fmla="*/ 201 h 10000"/>
                <a:gd name="connsiteX185" fmla="*/ 4612 w 10000"/>
                <a:gd name="connsiteY185" fmla="*/ 162 h 10000"/>
                <a:gd name="connsiteX186" fmla="*/ 4651 w 10000"/>
                <a:gd name="connsiteY186" fmla="*/ 120 h 10000"/>
                <a:gd name="connsiteX187" fmla="*/ 4709 w 10000"/>
                <a:gd name="connsiteY187" fmla="*/ 85 h 10000"/>
                <a:gd name="connsiteX188" fmla="*/ 4709 w 10000"/>
                <a:gd name="connsiteY188" fmla="*/ 42 h 10000"/>
                <a:gd name="connsiteX189" fmla="*/ 4729 w 10000"/>
                <a:gd name="connsiteY189" fmla="*/ 0 h 10000"/>
                <a:gd name="connsiteX190" fmla="*/ 4787 w 10000"/>
                <a:gd name="connsiteY190" fmla="*/ 73 h 10000"/>
                <a:gd name="connsiteX191" fmla="*/ 4864 w 10000"/>
                <a:gd name="connsiteY191" fmla="*/ 154 h 10000"/>
                <a:gd name="connsiteX192" fmla="*/ 4884 w 10000"/>
                <a:gd name="connsiteY192" fmla="*/ 232 h 10000"/>
                <a:gd name="connsiteX193" fmla="*/ 4845 w 10000"/>
                <a:gd name="connsiteY193" fmla="*/ 317 h 10000"/>
                <a:gd name="connsiteX0" fmla="*/ 4845 w 9961"/>
                <a:gd name="connsiteY0" fmla="*/ 317 h 10000"/>
                <a:gd name="connsiteX1" fmla="*/ 4942 w 9961"/>
                <a:gd name="connsiteY1" fmla="*/ 546 h 10000"/>
                <a:gd name="connsiteX2" fmla="*/ 5019 w 9961"/>
                <a:gd name="connsiteY2" fmla="*/ 785 h 10000"/>
                <a:gd name="connsiteX3" fmla="*/ 5058 w 9961"/>
                <a:gd name="connsiteY3" fmla="*/ 1017 h 10000"/>
                <a:gd name="connsiteX4" fmla="*/ 5097 w 9961"/>
                <a:gd name="connsiteY4" fmla="*/ 1248 h 10000"/>
                <a:gd name="connsiteX5" fmla="*/ 5233 w 9961"/>
                <a:gd name="connsiteY5" fmla="*/ 1474 h 10000"/>
                <a:gd name="connsiteX6" fmla="*/ 5310 w 9961"/>
                <a:gd name="connsiteY6" fmla="*/ 1706 h 10000"/>
                <a:gd name="connsiteX7" fmla="*/ 5310 w 9961"/>
                <a:gd name="connsiteY7" fmla="*/ 1935 h 10000"/>
                <a:gd name="connsiteX8" fmla="*/ 5291 w 9961"/>
                <a:gd name="connsiteY8" fmla="*/ 2163 h 10000"/>
                <a:gd name="connsiteX9" fmla="*/ 5329 w 9961"/>
                <a:gd name="connsiteY9" fmla="*/ 2287 h 10000"/>
                <a:gd name="connsiteX10" fmla="*/ 5388 w 9961"/>
                <a:gd name="connsiteY10" fmla="*/ 2422 h 10000"/>
                <a:gd name="connsiteX11" fmla="*/ 5388 w 9961"/>
                <a:gd name="connsiteY11" fmla="*/ 2554 h 10000"/>
                <a:gd name="connsiteX12" fmla="*/ 5368 w 9961"/>
                <a:gd name="connsiteY12" fmla="*/ 2685 h 10000"/>
                <a:gd name="connsiteX13" fmla="*/ 5388 w 9961"/>
                <a:gd name="connsiteY13" fmla="*/ 2700 h 10000"/>
                <a:gd name="connsiteX14" fmla="*/ 5368 w 9961"/>
                <a:gd name="connsiteY14" fmla="*/ 2723 h 10000"/>
                <a:gd name="connsiteX15" fmla="*/ 5310 w 9961"/>
                <a:gd name="connsiteY15" fmla="*/ 2739 h 10000"/>
                <a:gd name="connsiteX16" fmla="*/ 5291 w 9961"/>
                <a:gd name="connsiteY16" fmla="*/ 2758 h 10000"/>
                <a:gd name="connsiteX17" fmla="*/ 5291 w 9961"/>
                <a:gd name="connsiteY17" fmla="*/ 2817 h 10000"/>
                <a:gd name="connsiteX18" fmla="*/ 5291 w 9961"/>
                <a:gd name="connsiteY18" fmla="*/ 2874 h 10000"/>
                <a:gd name="connsiteX19" fmla="*/ 5252 w 9961"/>
                <a:gd name="connsiteY19" fmla="*/ 2936 h 10000"/>
                <a:gd name="connsiteX20" fmla="*/ 5213 w 9961"/>
                <a:gd name="connsiteY20" fmla="*/ 2987 h 10000"/>
                <a:gd name="connsiteX21" fmla="*/ 5213 w 9961"/>
                <a:gd name="connsiteY21" fmla="*/ 3161 h 10000"/>
                <a:gd name="connsiteX22" fmla="*/ 5252 w 9961"/>
                <a:gd name="connsiteY22" fmla="*/ 3342 h 10000"/>
                <a:gd name="connsiteX23" fmla="*/ 5329 w 9961"/>
                <a:gd name="connsiteY23" fmla="*/ 3524 h 10000"/>
                <a:gd name="connsiteX24" fmla="*/ 5349 w 9961"/>
                <a:gd name="connsiteY24" fmla="*/ 3697 h 10000"/>
                <a:gd name="connsiteX25" fmla="*/ 5523 w 9961"/>
                <a:gd name="connsiteY25" fmla="*/ 3845 h 10000"/>
                <a:gd name="connsiteX26" fmla="*/ 5543 w 9961"/>
                <a:gd name="connsiteY26" fmla="*/ 4000 h 10000"/>
                <a:gd name="connsiteX27" fmla="*/ 5523 w 9961"/>
                <a:gd name="connsiteY27" fmla="*/ 4150 h 10000"/>
                <a:gd name="connsiteX28" fmla="*/ 5504 w 9961"/>
                <a:gd name="connsiteY28" fmla="*/ 4305 h 10000"/>
                <a:gd name="connsiteX29" fmla="*/ 5368 w 9961"/>
                <a:gd name="connsiteY29" fmla="*/ 4533 h 10000"/>
                <a:gd name="connsiteX30" fmla="*/ 5388 w 9961"/>
                <a:gd name="connsiteY30" fmla="*/ 4762 h 10000"/>
                <a:gd name="connsiteX31" fmla="*/ 5446 w 9961"/>
                <a:gd name="connsiteY31" fmla="*/ 4990 h 10000"/>
                <a:gd name="connsiteX32" fmla="*/ 5388 w 9961"/>
                <a:gd name="connsiteY32" fmla="*/ 5219 h 10000"/>
                <a:gd name="connsiteX33" fmla="*/ 5465 w 9961"/>
                <a:gd name="connsiteY33" fmla="*/ 5471 h 10000"/>
                <a:gd name="connsiteX34" fmla="*/ 5523 w 9961"/>
                <a:gd name="connsiteY34" fmla="*/ 5715 h 10000"/>
                <a:gd name="connsiteX35" fmla="*/ 5581 w 9961"/>
                <a:gd name="connsiteY35" fmla="*/ 5965 h 10000"/>
                <a:gd name="connsiteX36" fmla="*/ 5581 w 9961"/>
                <a:gd name="connsiteY36" fmla="*/ 6220 h 10000"/>
                <a:gd name="connsiteX37" fmla="*/ 5659 w 9961"/>
                <a:gd name="connsiteY37" fmla="*/ 6546 h 10000"/>
                <a:gd name="connsiteX38" fmla="*/ 5659 w 9961"/>
                <a:gd name="connsiteY38" fmla="*/ 6870 h 10000"/>
                <a:gd name="connsiteX39" fmla="*/ 5678 w 9961"/>
                <a:gd name="connsiteY39" fmla="*/ 7188 h 10000"/>
                <a:gd name="connsiteX40" fmla="*/ 5911 w 9961"/>
                <a:gd name="connsiteY40" fmla="*/ 7502 h 10000"/>
                <a:gd name="connsiteX41" fmla="*/ 5950 w 9961"/>
                <a:gd name="connsiteY41" fmla="*/ 7656 h 10000"/>
                <a:gd name="connsiteX42" fmla="*/ 6027 w 9961"/>
                <a:gd name="connsiteY42" fmla="*/ 7807 h 10000"/>
                <a:gd name="connsiteX43" fmla="*/ 6066 w 9961"/>
                <a:gd name="connsiteY43" fmla="*/ 7965 h 10000"/>
                <a:gd name="connsiteX44" fmla="*/ 5988 w 9961"/>
                <a:gd name="connsiteY44" fmla="*/ 8117 h 10000"/>
                <a:gd name="connsiteX45" fmla="*/ 5891 w 9961"/>
                <a:gd name="connsiteY45" fmla="*/ 8317 h 10000"/>
                <a:gd name="connsiteX46" fmla="*/ 5911 w 9961"/>
                <a:gd name="connsiteY46" fmla="*/ 8523 h 10000"/>
                <a:gd name="connsiteX47" fmla="*/ 6027 w 9961"/>
                <a:gd name="connsiteY47" fmla="*/ 8736 h 10000"/>
                <a:gd name="connsiteX48" fmla="*/ 6124 w 9961"/>
                <a:gd name="connsiteY48" fmla="*/ 8941 h 10000"/>
                <a:gd name="connsiteX49" fmla="*/ 6143 w 9961"/>
                <a:gd name="connsiteY49" fmla="*/ 9095 h 10000"/>
                <a:gd name="connsiteX50" fmla="*/ 6143 w 9961"/>
                <a:gd name="connsiteY50" fmla="*/ 9254 h 10000"/>
                <a:gd name="connsiteX51" fmla="*/ 6202 w 9961"/>
                <a:gd name="connsiteY51" fmla="*/ 9408 h 10000"/>
                <a:gd name="connsiteX52" fmla="*/ 6434 w 9961"/>
                <a:gd name="connsiteY52" fmla="*/ 9540 h 10000"/>
                <a:gd name="connsiteX53" fmla="*/ 6686 w 9961"/>
                <a:gd name="connsiteY53" fmla="*/ 9540 h 10000"/>
                <a:gd name="connsiteX54" fmla="*/ 6957 w 9961"/>
                <a:gd name="connsiteY54" fmla="*/ 9551 h 10000"/>
                <a:gd name="connsiteX55" fmla="*/ 7171 w 9961"/>
                <a:gd name="connsiteY55" fmla="*/ 9563 h 10000"/>
                <a:gd name="connsiteX56" fmla="*/ 7422 w 9961"/>
                <a:gd name="connsiteY56" fmla="*/ 9578 h 10000"/>
                <a:gd name="connsiteX57" fmla="*/ 7655 w 9961"/>
                <a:gd name="connsiteY57" fmla="*/ 9597 h 10000"/>
                <a:gd name="connsiteX58" fmla="*/ 7849 w 9961"/>
                <a:gd name="connsiteY58" fmla="*/ 9625 h 10000"/>
                <a:gd name="connsiteX59" fmla="*/ 8081 w 9961"/>
                <a:gd name="connsiteY59" fmla="*/ 9657 h 10000"/>
                <a:gd name="connsiteX60" fmla="*/ 8275 w 9961"/>
                <a:gd name="connsiteY60" fmla="*/ 9688 h 10000"/>
                <a:gd name="connsiteX61" fmla="*/ 8488 w 9961"/>
                <a:gd name="connsiteY61" fmla="*/ 9699 h 10000"/>
                <a:gd name="connsiteX62" fmla="*/ 8702 w 9961"/>
                <a:gd name="connsiteY62" fmla="*/ 9711 h 10000"/>
                <a:gd name="connsiteX63" fmla="*/ 8915 w 9961"/>
                <a:gd name="connsiteY63" fmla="*/ 9714 h 10000"/>
                <a:gd name="connsiteX64" fmla="*/ 9147 w 9961"/>
                <a:gd name="connsiteY64" fmla="*/ 9722 h 10000"/>
                <a:gd name="connsiteX65" fmla="*/ 9360 w 9961"/>
                <a:gd name="connsiteY65" fmla="*/ 9726 h 10000"/>
                <a:gd name="connsiteX66" fmla="*/ 9574 w 9961"/>
                <a:gd name="connsiteY66" fmla="*/ 9737 h 10000"/>
                <a:gd name="connsiteX67" fmla="*/ 9767 w 9961"/>
                <a:gd name="connsiteY67" fmla="*/ 9757 h 10000"/>
                <a:gd name="connsiteX68" fmla="*/ 9961 w 9961"/>
                <a:gd name="connsiteY68" fmla="*/ 9781 h 10000"/>
                <a:gd name="connsiteX69" fmla="*/ 2849 w 9961"/>
                <a:gd name="connsiteY69" fmla="*/ 10000 h 10000"/>
                <a:gd name="connsiteX70" fmla="*/ 2442 w 9961"/>
                <a:gd name="connsiteY70" fmla="*/ 9958 h 10000"/>
                <a:gd name="connsiteX71" fmla="*/ 2074 w 9961"/>
                <a:gd name="connsiteY71" fmla="*/ 9915 h 10000"/>
                <a:gd name="connsiteX72" fmla="*/ 1647 w 9961"/>
                <a:gd name="connsiteY72" fmla="*/ 9880 h 10000"/>
                <a:gd name="connsiteX73" fmla="*/ 814 w 9961"/>
                <a:gd name="connsiteY73" fmla="*/ 9815 h 10000"/>
                <a:gd name="connsiteX74" fmla="*/ 426 w 9961"/>
                <a:gd name="connsiteY74" fmla="*/ 9785 h 10000"/>
                <a:gd name="connsiteX75" fmla="*/ 0 w 9961"/>
                <a:gd name="connsiteY75" fmla="*/ 9757 h 10000"/>
                <a:gd name="connsiteX76" fmla="*/ 252 w 9961"/>
                <a:gd name="connsiteY76" fmla="*/ 9741 h 10000"/>
                <a:gd name="connsiteX77" fmla="*/ 523 w 9961"/>
                <a:gd name="connsiteY77" fmla="*/ 9722 h 10000"/>
                <a:gd name="connsiteX78" fmla="*/ 775 w 9961"/>
                <a:gd name="connsiteY78" fmla="*/ 9695 h 10000"/>
                <a:gd name="connsiteX79" fmla="*/ 1047 w 9961"/>
                <a:gd name="connsiteY79" fmla="*/ 9672 h 10000"/>
                <a:gd name="connsiteX80" fmla="*/ 1279 w 9961"/>
                <a:gd name="connsiteY80" fmla="*/ 9653 h 10000"/>
                <a:gd name="connsiteX81" fmla="*/ 1550 w 9961"/>
                <a:gd name="connsiteY81" fmla="*/ 9637 h 10000"/>
                <a:gd name="connsiteX82" fmla="*/ 1841 w 9961"/>
                <a:gd name="connsiteY82" fmla="*/ 9625 h 10000"/>
                <a:gd name="connsiteX83" fmla="*/ 2132 w 9961"/>
                <a:gd name="connsiteY83" fmla="*/ 9625 h 10000"/>
                <a:gd name="connsiteX84" fmla="*/ 2345 w 9961"/>
                <a:gd name="connsiteY84" fmla="*/ 9625 h 10000"/>
                <a:gd name="connsiteX85" fmla="*/ 2558 w 9961"/>
                <a:gd name="connsiteY85" fmla="*/ 9625 h 10000"/>
                <a:gd name="connsiteX86" fmla="*/ 2752 w 9961"/>
                <a:gd name="connsiteY86" fmla="*/ 9620 h 10000"/>
                <a:gd name="connsiteX87" fmla="*/ 2965 w 9961"/>
                <a:gd name="connsiteY87" fmla="*/ 9613 h 10000"/>
                <a:gd name="connsiteX88" fmla="*/ 3159 w 9961"/>
                <a:gd name="connsiteY88" fmla="*/ 9609 h 10000"/>
                <a:gd name="connsiteX89" fmla="*/ 3333 w 9961"/>
                <a:gd name="connsiteY89" fmla="*/ 9597 h 10000"/>
                <a:gd name="connsiteX90" fmla="*/ 3527 w 9961"/>
                <a:gd name="connsiteY90" fmla="*/ 9582 h 10000"/>
                <a:gd name="connsiteX91" fmla="*/ 3702 w 9961"/>
                <a:gd name="connsiteY91" fmla="*/ 9563 h 10000"/>
                <a:gd name="connsiteX92" fmla="*/ 3721 w 9961"/>
                <a:gd name="connsiteY92" fmla="*/ 9393 h 10000"/>
                <a:gd name="connsiteX93" fmla="*/ 3779 w 9961"/>
                <a:gd name="connsiteY93" fmla="*/ 9223 h 10000"/>
                <a:gd name="connsiteX94" fmla="*/ 3857 w 9961"/>
                <a:gd name="connsiteY94" fmla="*/ 9053 h 10000"/>
                <a:gd name="connsiteX95" fmla="*/ 3915 w 9961"/>
                <a:gd name="connsiteY95" fmla="*/ 8883 h 10000"/>
                <a:gd name="connsiteX96" fmla="*/ 3895 w 9961"/>
                <a:gd name="connsiteY96" fmla="*/ 8635 h 10000"/>
                <a:gd name="connsiteX97" fmla="*/ 3895 w 9961"/>
                <a:gd name="connsiteY97" fmla="*/ 8386 h 10000"/>
                <a:gd name="connsiteX98" fmla="*/ 3895 w 9961"/>
                <a:gd name="connsiteY98" fmla="*/ 8136 h 10000"/>
                <a:gd name="connsiteX99" fmla="*/ 3915 w 9961"/>
                <a:gd name="connsiteY99" fmla="*/ 7887 h 10000"/>
                <a:gd name="connsiteX100" fmla="*/ 3915 w 9961"/>
                <a:gd name="connsiteY100" fmla="*/ 7691 h 10000"/>
                <a:gd name="connsiteX101" fmla="*/ 3876 w 9961"/>
                <a:gd name="connsiteY101" fmla="*/ 7489 h 10000"/>
                <a:gd name="connsiteX102" fmla="*/ 3857 w 9961"/>
                <a:gd name="connsiteY102" fmla="*/ 7300 h 10000"/>
                <a:gd name="connsiteX103" fmla="*/ 3915 w 9961"/>
                <a:gd name="connsiteY103" fmla="*/ 7110 h 10000"/>
                <a:gd name="connsiteX104" fmla="*/ 4128 w 9961"/>
                <a:gd name="connsiteY104" fmla="*/ 6909 h 10000"/>
                <a:gd name="connsiteX105" fmla="*/ 4167 w 9961"/>
                <a:gd name="connsiteY105" fmla="*/ 6696 h 10000"/>
                <a:gd name="connsiteX106" fmla="*/ 4147 w 9961"/>
                <a:gd name="connsiteY106" fmla="*/ 6480 h 10000"/>
                <a:gd name="connsiteX107" fmla="*/ 4147 w 9961"/>
                <a:gd name="connsiteY107" fmla="*/ 6263 h 10000"/>
                <a:gd name="connsiteX108" fmla="*/ 4167 w 9961"/>
                <a:gd name="connsiteY108" fmla="*/ 6186 h 10000"/>
                <a:gd name="connsiteX109" fmla="*/ 4186 w 9961"/>
                <a:gd name="connsiteY109" fmla="*/ 6112 h 10000"/>
                <a:gd name="connsiteX110" fmla="*/ 4186 w 9961"/>
                <a:gd name="connsiteY110" fmla="*/ 6039 h 10000"/>
                <a:gd name="connsiteX111" fmla="*/ 4128 w 9961"/>
                <a:gd name="connsiteY111" fmla="*/ 5969 h 10000"/>
                <a:gd name="connsiteX112" fmla="*/ 4109 w 9961"/>
                <a:gd name="connsiteY112" fmla="*/ 5795 h 10000"/>
                <a:gd name="connsiteX113" fmla="*/ 4147 w 9961"/>
                <a:gd name="connsiteY113" fmla="*/ 5784 h 10000"/>
                <a:gd name="connsiteX114" fmla="*/ 4147 w 9961"/>
                <a:gd name="connsiteY114" fmla="*/ 5606 h 10000"/>
                <a:gd name="connsiteX115" fmla="*/ 4186 w 9961"/>
                <a:gd name="connsiteY115" fmla="*/ 5424 h 10000"/>
                <a:gd name="connsiteX116" fmla="*/ 4205 w 9961"/>
                <a:gd name="connsiteY116" fmla="*/ 5246 h 10000"/>
                <a:gd name="connsiteX117" fmla="*/ 4167 w 9961"/>
                <a:gd name="connsiteY117" fmla="*/ 5053 h 10000"/>
                <a:gd name="connsiteX118" fmla="*/ 4264 w 9961"/>
                <a:gd name="connsiteY118" fmla="*/ 5025 h 10000"/>
                <a:gd name="connsiteX119" fmla="*/ 4205 w 9961"/>
                <a:gd name="connsiteY119" fmla="*/ 4662 h 10000"/>
                <a:gd name="connsiteX120" fmla="*/ 4283 w 9961"/>
                <a:gd name="connsiteY120" fmla="*/ 4576 h 10000"/>
                <a:gd name="connsiteX121" fmla="*/ 4302 w 9961"/>
                <a:gd name="connsiteY121" fmla="*/ 4491 h 10000"/>
                <a:gd name="connsiteX122" fmla="*/ 4322 w 9961"/>
                <a:gd name="connsiteY122" fmla="*/ 4402 h 10000"/>
                <a:gd name="connsiteX123" fmla="*/ 4360 w 9961"/>
                <a:gd name="connsiteY123" fmla="*/ 4313 h 10000"/>
                <a:gd name="connsiteX124" fmla="*/ 4419 w 9961"/>
                <a:gd name="connsiteY124" fmla="*/ 4259 h 10000"/>
                <a:gd name="connsiteX125" fmla="*/ 4399 w 9961"/>
                <a:gd name="connsiteY125" fmla="*/ 4213 h 10000"/>
                <a:gd name="connsiteX126" fmla="*/ 4360 w 9961"/>
                <a:gd name="connsiteY126" fmla="*/ 4158 h 10000"/>
                <a:gd name="connsiteX127" fmla="*/ 4399 w 9961"/>
                <a:gd name="connsiteY127" fmla="*/ 4112 h 10000"/>
                <a:gd name="connsiteX128" fmla="*/ 4477 w 9961"/>
                <a:gd name="connsiteY128" fmla="*/ 4028 h 10000"/>
                <a:gd name="connsiteX129" fmla="*/ 4477 w 9961"/>
                <a:gd name="connsiteY129" fmla="*/ 3946 h 10000"/>
                <a:gd name="connsiteX130" fmla="*/ 4457 w 9961"/>
                <a:gd name="connsiteY130" fmla="*/ 3861 h 10000"/>
                <a:gd name="connsiteX131" fmla="*/ 4438 w 9961"/>
                <a:gd name="connsiteY131" fmla="*/ 3775 h 10000"/>
                <a:gd name="connsiteX132" fmla="*/ 4341 w 9961"/>
                <a:gd name="connsiteY132" fmla="*/ 3771 h 10000"/>
                <a:gd name="connsiteX133" fmla="*/ 4360 w 9961"/>
                <a:gd name="connsiteY133" fmla="*/ 3705 h 10000"/>
                <a:gd name="connsiteX134" fmla="*/ 4438 w 9961"/>
                <a:gd name="connsiteY134" fmla="*/ 3640 h 10000"/>
                <a:gd name="connsiteX135" fmla="*/ 4457 w 9961"/>
                <a:gd name="connsiteY135" fmla="*/ 3575 h 10000"/>
                <a:gd name="connsiteX136" fmla="*/ 4438 w 9961"/>
                <a:gd name="connsiteY136" fmla="*/ 3505 h 10000"/>
                <a:gd name="connsiteX137" fmla="*/ 4399 w 9961"/>
                <a:gd name="connsiteY137" fmla="*/ 3505 h 10000"/>
                <a:gd name="connsiteX138" fmla="*/ 4419 w 9961"/>
                <a:gd name="connsiteY138" fmla="*/ 3439 h 10000"/>
                <a:gd name="connsiteX139" fmla="*/ 4399 w 9961"/>
                <a:gd name="connsiteY139" fmla="*/ 3362 h 10000"/>
                <a:gd name="connsiteX140" fmla="*/ 4399 w 9961"/>
                <a:gd name="connsiteY140" fmla="*/ 3296 h 10000"/>
                <a:gd name="connsiteX141" fmla="*/ 4457 w 9961"/>
                <a:gd name="connsiteY141" fmla="*/ 3226 h 10000"/>
                <a:gd name="connsiteX142" fmla="*/ 4457 w 9961"/>
                <a:gd name="connsiteY142" fmla="*/ 3087 h 10000"/>
                <a:gd name="connsiteX143" fmla="*/ 4457 w 9961"/>
                <a:gd name="connsiteY143" fmla="*/ 2952 h 10000"/>
                <a:gd name="connsiteX144" fmla="*/ 4516 w 9961"/>
                <a:gd name="connsiteY144" fmla="*/ 2817 h 10000"/>
                <a:gd name="connsiteX145" fmla="*/ 4651 w 9961"/>
                <a:gd name="connsiteY145" fmla="*/ 2693 h 10000"/>
                <a:gd name="connsiteX146" fmla="*/ 4593 w 9961"/>
                <a:gd name="connsiteY146" fmla="*/ 2674 h 10000"/>
                <a:gd name="connsiteX147" fmla="*/ 4593 w 9961"/>
                <a:gd name="connsiteY147" fmla="*/ 2557 h 10000"/>
                <a:gd name="connsiteX148" fmla="*/ 4574 w 9961"/>
                <a:gd name="connsiteY148" fmla="*/ 2441 h 10000"/>
                <a:gd name="connsiteX149" fmla="*/ 4554 w 9961"/>
                <a:gd name="connsiteY149" fmla="*/ 2325 h 10000"/>
                <a:gd name="connsiteX150" fmla="*/ 4593 w 9961"/>
                <a:gd name="connsiteY150" fmla="*/ 2222 h 10000"/>
                <a:gd name="connsiteX151" fmla="*/ 4632 w 9961"/>
                <a:gd name="connsiteY151" fmla="*/ 2034 h 10000"/>
                <a:gd name="connsiteX152" fmla="*/ 4729 w 9961"/>
                <a:gd name="connsiteY152" fmla="*/ 1853 h 10000"/>
                <a:gd name="connsiteX153" fmla="*/ 4787 w 9961"/>
                <a:gd name="connsiteY153" fmla="*/ 1667 h 10000"/>
                <a:gd name="connsiteX154" fmla="*/ 4748 w 9961"/>
                <a:gd name="connsiteY154" fmla="*/ 1478 h 10000"/>
                <a:gd name="connsiteX155" fmla="*/ 4767 w 9961"/>
                <a:gd name="connsiteY155" fmla="*/ 1389 h 10000"/>
                <a:gd name="connsiteX156" fmla="*/ 4767 w 9961"/>
                <a:gd name="connsiteY156" fmla="*/ 1293 h 10000"/>
                <a:gd name="connsiteX157" fmla="*/ 4767 w 9961"/>
                <a:gd name="connsiteY157" fmla="*/ 1202 h 10000"/>
                <a:gd name="connsiteX158" fmla="*/ 4748 w 9961"/>
                <a:gd name="connsiteY158" fmla="*/ 1109 h 10000"/>
                <a:gd name="connsiteX159" fmla="*/ 4651 w 9961"/>
                <a:gd name="connsiteY159" fmla="*/ 1137 h 10000"/>
                <a:gd name="connsiteX160" fmla="*/ 4651 w 9961"/>
                <a:gd name="connsiteY160" fmla="*/ 1075 h 10000"/>
                <a:gd name="connsiteX161" fmla="*/ 4632 w 9961"/>
                <a:gd name="connsiteY161" fmla="*/ 1010 h 10000"/>
                <a:gd name="connsiteX162" fmla="*/ 4632 w 9961"/>
                <a:gd name="connsiteY162" fmla="*/ 947 h 10000"/>
                <a:gd name="connsiteX163" fmla="*/ 4651 w 9961"/>
                <a:gd name="connsiteY163" fmla="*/ 886 h 10000"/>
                <a:gd name="connsiteX164" fmla="*/ 4593 w 9961"/>
                <a:gd name="connsiteY164" fmla="*/ 804 h 10000"/>
                <a:gd name="connsiteX165" fmla="*/ 4593 w 9961"/>
                <a:gd name="connsiteY165" fmla="*/ 720 h 10000"/>
                <a:gd name="connsiteX166" fmla="*/ 4574 w 9961"/>
                <a:gd name="connsiteY166" fmla="*/ 634 h 10000"/>
                <a:gd name="connsiteX167" fmla="*/ 4574 w 9961"/>
                <a:gd name="connsiteY167" fmla="*/ 558 h 10000"/>
                <a:gd name="connsiteX168" fmla="*/ 4516 w 9961"/>
                <a:gd name="connsiteY168" fmla="*/ 363 h 10000"/>
                <a:gd name="connsiteX169" fmla="*/ 4457 w 9961"/>
                <a:gd name="connsiteY169" fmla="*/ 344 h 10000"/>
                <a:gd name="connsiteX170" fmla="*/ 4341 w 9961"/>
                <a:gd name="connsiteY170" fmla="*/ 332 h 10000"/>
                <a:gd name="connsiteX171" fmla="*/ 4264 w 9961"/>
                <a:gd name="connsiteY171" fmla="*/ 320 h 10000"/>
                <a:gd name="connsiteX172" fmla="*/ 4147 w 9961"/>
                <a:gd name="connsiteY172" fmla="*/ 317 h 10000"/>
                <a:gd name="connsiteX173" fmla="*/ 4070 w 9961"/>
                <a:gd name="connsiteY173" fmla="*/ 320 h 10000"/>
                <a:gd name="connsiteX174" fmla="*/ 4012 w 9961"/>
                <a:gd name="connsiteY174" fmla="*/ 328 h 10000"/>
                <a:gd name="connsiteX175" fmla="*/ 3934 w 9961"/>
                <a:gd name="connsiteY175" fmla="*/ 328 h 10000"/>
                <a:gd name="connsiteX176" fmla="*/ 3876 w 9961"/>
                <a:gd name="connsiteY176" fmla="*/ 320 h 10000"/>
                <a:gd name="connsiteX177" fmla="*/ 3895 w 9961"/>
                <a:gd name="connsiteY177" fmla="*/ 305 h 10000"/>
                <a:gd name="connsiteX178" fmla="*/ 3934 w 9961"/>
                <a:gd name="connsiteY178" fmla="*/ 297 h 10000"/>
                <a:gd name="connsiteX179" fmla="*/ 3992 w 9961"/>
                <a:gd name="connsiteY179" fmla="*/ 286 h 10000"/>
                <a:gd name="connsiteX180" fmla="*/ 3973 w 9961"/>
                <a:gd name="connsiteY180" fmla="*/ 271 h 10000"/>
                <a:gd name="connsiteX181" fmla="*/ 4147 w 9961"/>
                <a:gd name="connsiteY181" fmla="*/ 255 h 10000"/>
                <a:gd name="connsiteX182" fmla="*/ 4322 w 9961"/>
                <a:gd name="connsiteY182" fmla="*/ 228 h 10000"/>
                <a:gd name="connsiteX183" fmla="*/ 4477 w 9961"/>
                <a:gd name="connsiteY183" fmla="*/ 201 h 10000"/>
                <a:gd name="connsiteX184" fmla="*/ 4612 w 9961"/>
                <a:gd name="connsiteY184" fmla="*/ 162 h 10000"/>
                <a:gd name="connsiteX185" fmla="*/ 4651 w 9961"/>
                <a:gd name="connsiteY185" fmla="*/ 120 h 10000"/>
                <a:gd name="connsiteX186" fmla="*/ 4709 w 9961"/>
                <a:gd name="connsiteY186" fmla="*/ 85 h 10000"/>
                <a:gd name="connsiteX187" fmla="*/ 4709 w 9961"/>
                <a:gd name="connsiteY187" fmla="*/ 42 h 10000"/>
                <a:gd name="connsiteX188" fmla="*/ 4729 w 9961"/>
                <a:gd name="connsiteY188" fmla="*/ 0 h 10000"/>
                <a:gd name="connsiteX189" fmla="*/ 4787 w 9961"/>
                <a:gd name="connsiteY189" fmla="*/ 73 h 10000"/>
                <a:gd name="connsiteX190" fmla="*/ 4864 w 9961"/>
                <a:gd name="connsiteY190" fmla="*/ 154 h 10000"/>
                <a:gd name="connsiteX191" fmla="*/ 4884 w 9961"/>
                <a:gd name="connsiteY191" fmla="*/ 232 h 10000"/>
                <a:gd name="connsiteX192" fmla="*/ 4845 w 9961"/>
                <a:gd name="connsiteY192" fmla="*/ 317 h 10000"/>
                <a:gd name="connsiteX0" fmla="*/ 4864 w 9805"/>
                <a:gd name="connsiteY0" fmla="*/ 317 h 10000"/>
                <a:gd name="connsiteX1" fmla="*/ 4961 w 9805"/>
                <a:gd name="connsiteY1" fmla="*/ 546 h 10000"/>
                <a:gd name="connsiteX2" fmla="*/ 5039 w 9805"/>
                <a:gd name="connsiteY2" fmla="*/ 785 h 10000"/>
                <a:gd name="connsiteX3" fmla="*/ 5078 w 9805"/>
                <a:gd name="connsiteY3" fmla="*/ 1017 h 10000"/>
                <a:gd name="connsiteX4" fmla="*/ 5117 w 9805"/>
                <a:gd name="connsiteY4" fmla="*/ 1248 h 10000"/>
                <a:gd name="connsiteX5" fmla="*/ 5253 w 9805"/>
                <a:gd name="connsiteY5" fmla="*/ 1474 h 10000"/>
                <a:gd name="connsiteX6" fmla="*/ 5331 w 9805"/>
                <a:gd name="connsiteY6" fmla="*/ 1706 h 10000"/>
                <a:gd name="connsiteX7" fmla="*/ 5331 w 9805"/>
                <a:gd name="connsiteY7" fmla="*/ 1935 h 10000"/>
                <a:gd name="connsiteX8" fmla="*/ 5312 w 9805"/>
                <a:gd name="connsiteY8" fmla="*/ 2163 h 10000"/>
                <a:gd name="connsiteX9" fmla="*/ 5350 w 9805"/>
                <a:gd name="connsiteY9" fmla="*/ 2287 h 10000"/>
                <a:gd name="connsiteX10" fmla="*/ 5409 w 9805"/>
                <a:gd name="connsiteY10" fmla="*/ 2422 h 10000"/>
                <a:gd name="connsiteX11" fmla="*/ 5409 w 9805"/>
                <a:gd name="connsiteY11" fmla="*/ 2554 h 10000"/>
                <a:gd name="connsiteX12" fmla="*/ 5389 w 9805"/>
                <a:gd name="connsiteY12" fmla="*/ 2685 h 10000"/>
                <a:gd name="connsiteX13" fmla="*/ 5409 w 9805"/>
                <a:gd name="connsiteY13" fmla="*/ 2700 h 10000"/>
                <a:gd name="connsiteX14" fmla="*/ 5389 w 9805"/>
                <a:gd name="connsiteY14" fmla="*/ 2723 h 10000"/>
                <a:gd name="connsiteX15" fmla="*/ 5331 w 9805"/>
                <a:gd name="connsiteY15" fmla="*/ 2739 h 10000"/>
                <a:gd name="connsiteX16" fmla="*/ 5312 w 9805"/>
                <a:gd name="connsiteY16" fmla="*/ 2758 h 10000"/>
                <a:gd name="connsiteX17" fmla="*/ 5312 w 9805"/>
                <a:gd name="connsiteY17" fmla="*/ 2817 h 10000"/>
                <a:gd name="connsiteX18" fmla="*/ 5312 w 9805"/>
                <a:gd name="connsiteY18" fmla="*/ 2874 h 10000"/>
                <a:gd name="connsiteX19" fmla="*/ 5273 w 9805"/>
                <a:gd name="connsiteY19" fmla="*/ 2936 h 10000"/>
                <a:gd name="connsiteX20" fmla="*/ 5233 w 9805"/>
                <a:gd name="connsiteY20" fmla="*/ 2987 h 10000"/>
                <a:gd name="connsiteX21" fmla="*/ 5233 w 9805"/>
                <a:gd name="connsiteY21" fmla="*/ 3161 h 10000"/>
                <a:gd name="connsiteX22" fmla="*/ 5273 w 9805"/>
                <a:gd name="connsiteY22" fmla="*/ 3342 h 10000"/>
                <a:gd name="connsiteX23" fmla="*/ 5350 w 9805"/>
                <a:gd name="connsiteY23" fmla="*/ 3524 h 10000"/>
                <a:gd name="connsiteX24" fmla="*/ 5370 w 9805"/>
                <a:gd name="connsiteY24" fmla="*/ 3697 h 10000"/>
                <a:gd name="connsiteX25" fmla="*/ 5545 w 9805"/>
                <a:gd name="connsiteY25" fmla="*/ 3845 h 10000"/>
                <a:gd name="connsiteX26" fmla="*/ 5565 w 9805"/>
                <a:gd name="connsiteY26" fmla="*/ 4000 h 10000"/>
                <a:gd name="connsiteX27" fmla="*/ 5545 w 9805"/>
                <a:gd name="connsiteY27" fmla="*/ 4150 h 10000"/>
                <a:gd name="connsiteX28" fmla="*/ 5526 w 9805"/>
                <a:gd name="connsiteY28" fmla="*/ 4305 h 10000"/>
                <a:gd name="connsiteX29" fmla="*/ 5389 w 9805"/>
                <a:gd name="connsiteY29" fmla="*/ 4533 h 10000"/>
                <a:gd name="connsiteX30" fmla="*/ 5409 w 9805"/>
                <a:gd name="connsiteY30" fmla="*/ 4762 h 10000"/>
                <a:gd name="connsiteX31" fmla="*/ 5467 w 9805"/>
                <a:gd name="connsiteY31" fmla="*/ 4990 h 10000"/>
                <a:gd name="connsiteX32" fmla="*/ 5409 w 9805"/>
                <a:gd name="connsiteY32" fmla="*/ 5219 h 10000"/>
                <a:gd name="connsiteX33" fmla="*/ 5486 w 9805"/>
                <a:gd name="connsiteY33" fmla="*/ 5471 h 10000"/>
                <a:gd name="connsiteX34" fmla="*/ 5545 w 9805"/>
                <a:gd name="connsiteY34" fmla="*/ 5715 h 10000"/>
                <a:gd name="connsiteX35" fmla="*/ 5603 w 9805"/>
                <a:gd name="connsiteY35" fmla="*/ 5965 h 10000"/>
                <a:gd name="connsiteX36" fmla="*/ 5603 w 9805"/>
                <a:gd name="connsiteY36" fmla="*/ 6220 h 10000"/>
                <a:gd name="connsiteX37" fmla="*/ 5681 w 9805"/>
                <a:gd name="connsiteY37" fmla="*/ 6546 h 10000"/>
                <a:gd name="connsiteX38" fmla="*/ 5681 w 9805"/>
                <a:gd name="connsiteY38" fmla="*/ 6870 h 10000"/>
                <a:gd name="connsiteX39" fmla="*/ 5700 w 9805"/>
                <a:gd name="connsiteY39" fmla="*/ 7188 h 10000"/>
                <a:gd name="connsiteX40" fmla="*/ 5934 w 9805"/>
                <a:gd name="connsiteY40" fmla="*/ 7502 h 10000"/>
                <a:gd name="connsiteX41" fmla="*/ 5973 w 9805"/>
                <a:gd name="connsiteY41" fmla="*/ 7656 h 10000"/>
                <a:gd name="connsiteX42" fmla="*/ 6051 w 9805"/>
                <a:gd name="connsiteY42" fmla="*/ 7807 h 10000"/>
                <a:gd name="connsiteX43" fmla="*/ 6090 w 9805"/>
                <a:gd name="connsiteY43" fmla="*/ 7965 h 10000"/>
                <a:gd name="connsiteX44" fmla="*/ 6011 w 9805"/>
                <a:gd name="connsiteY44" fmla="*/ 8117 h 10000"/>
                <a:gd name="connsiteX45" fmla="*/ 5914 w 9805"/>
                <a:gd name="connsiteY45" fmla="*/ 8317 h 10000"/>
                <a:gd name="connsiteX46" fmla="*/ 5934 w 9805"/>
                <a:gd name="connsiteY46" fmla="*/ 8523 h 10000"/>
                <a:gd name="connsiteX47" fmla="*/ 6051 w 9805"/>
                <a:gd name="connsiteY47" fmla="*/ 8736 h 10000"/>
                <a:gd name="connsiteX48" fmla="*/ 6148 w 9805"/>
                <a:gd name="connsiteY48" fmla="*/ 8941 h 10000"/>
                <a:gd name="connsiteX49" fmla="*/ 6167 w 9805"/>
                <a:gd name="connsiteY49" fmla="*/ 9095 h 10000"/>
                <a:gd name="connsiteX50" fmla="*/ 6167 w 9805"/>
                <a:gd name="connsiteY50" fmla="*/ 9254 h 10000"/>
                <a:gd name="connsiteX51" fmla="*/ 6226 w 9805"/>
                <a:gd name="connsiteY51" fmla="*/ 9408 h 10000"/>
                <a:gd name="connsiteX52" fmla="*/ 6459 w 9805"/>
                <a:gd name="connsiteY52" fmla="*/ 9540 h 10000"/>
                <a:gd name="connsiteX53" fmla="*/ 6712 w 9805"/>
                <a:gd name="connsiteY53" fmla="*/ 9540 h 10000"/>
                <a:gd name="connsiteX54" fmla="*/ 6984 w 9805"/>
                <a:gd name="connsiteY54" fmla="*/ 9551 h 10000"/>
                <a:gd name="connsiteX55" fmla="*/ 7199 w 9805"/>
                <a:gd name="connsiteY55" fmla="*/ 9563 h 10000"/>
                <a:gd name="connsiteX56" fmla="*/ 7451 w 9805"/>
                <a:gd name="connsiteY56" fmla="*/ 9578 h 10000"/>
                <a:gd name="connsiteX57" fmla="*/ 7685 w 9805"/>
                <a:gd name="connsiteY57" fmla="*/ 9597 h 10000"/>
                <a:gd name="connsiteX58" fmla="*/ 7880 w 9805"/>
                <a:gd name="connsiteY58" fmla="*/ 9625 h 10000"/>
                <a:gd name="connsiteX59" fmla="*/ 8113 w 9805"/>
                <a:gd name="connsiteY59" fmla="*/ 9657 h 10000"/>
                <a:gd name="connsiteX60" fmla="*/ 8307 w 9805"/>
                <a:gd name="connsiteY60" fmla="*/ 9688 h 10000"/>
                <a:gd name="connsiteX61" fmla="*/ 8521 w 9805"/>
                <a:gd name="connsiteY61" fmla="*/ 9699 h 10000"/>
                <a:gd name="connsiteX62" fmla="*/ 8736 w 9805"/>
                <a:gd name="connsiteY62" fmla="*/ 9711 h 10000"/>
                <a:gd name="connsiteX63" fmla="*/ 8950 w 9805"/>
                <a:gd name="connsiteY63" fmla="*/ 9714 h 10000"/>
                <a:gd name="connsiteX64" fmla="*/ 9183 w 9805"/>
                <a:gd name="connsiteY64" fmla="*/ 9722 h 10000"/>
                <a:gd name="connsiteX65" fmla="*/ 9397 w 9805"/>
                <a:gd name="connsiteY65" fmla="*/ 9726 h 10000"/>
                <a:gd name="connsiteX66" fmla="*/ 9611 w 9805"/>
                <a:gd name="connsiteY66" fmla="*/ 9737 h 10000"/>
                <a:gd name="connsiteX67" fmla="*/ 9805 w 9805"/>
                <a:gd name="connsiteY67" fmla="*/ 9757 h 10000"/>
                <a:gd name="connsiteX68" fmla="*/ 2860 w 9805"/>
                <a:gd name="connsiteY68" fmla="*/ 10000 h 10000"/>
                <a:gd name="connsiteX69" fmla="*/ 2452 w 9805"/>
                <a:gd name="connsiteY69" fmla="*/ 9958 h 10000"/>
                <a:gd name="connsiteX70" fmla="*/ 2082 w 9805"/>
                <a:gd name="connsiteY70" fmla="*/ 9915 h 10000"/>
                <a:gd name="connsiteX71" fmla="*/ 1653 w 9805"/>
                <a:gd name="connsiteY71" fmla="*/ 9880 h 10000"/>
                <a:gd name="connsiteX72" fmla="*/ 817 w 9805"/>
                <a:gd name="connsiteY72" fmla="*/ 9815 h 10000"/>
                <a:gd name="connsiteX73" fmla="*/ 428 w 9805"/>
                <a:gd name="connsiteY73" fmla="*/ 9785 h 10000"/>
                <a:gd name="connsiteX74" fmla="*/ 0 w 9805"/>
                <a:gd name="connsiteY74" fmla="*/ 9757 h 10000"/>
                <a:gd name="connsiteX75" fmla="*/ 253 w 9805"/>
                <a:gd name="connsiteY75" fmla="*/ 9741 h 10000"/>
                <a:gd name="connsiteX76" fmla="*/ 525 w 9805"/>
                <a:gd name="connsiteY76" fmla="*/ 9722 h 10000"/>
                <a:gd name="connsiteX77" fmla="*/ 778 w 9805"/>
                <a:gd name="connsiteY77" fmla="*/ 9695 h 10000"/>
                <a:gd name="connsiteX78" fmla="*/ 1051 w 9805"/>
                <a:gd name="connsiteY78" fmla="*/ 9672 h 10000"/>
                <a:gd name="connsiteX79" fmla="*/ 1284 w 9805"/>
                <a:gd name="connsiteY79" fmla="*/ 9653 h 10000"/>
                <a:gd name="connsiteX80" fmla="*/ 1556 w 9805"/>
                <a:gd name="connsiteY80" fmla="*/ 9637 h 10000"/>
                <a:gd name="connsiteX81" fmla="*/ 1848 w 9805"/>
                <a:gd name="connsiteY81" fmla="*/ 9625 h 10000"/>
                <a:gd name="connsiteX82" fmla="*/ 2140 w 9805"/>
                <a:gd name="connsiteY82" fmla="*/ 9625 h 10000"/>
                <a:gd name="connsiteX83" fmla="*/ 2354 w 9805"/>
                <a:gd name="connsiteY83" fmla="*/ 9625 h 10000"/>
                <a:gd name="connsiteX84" fmla="*/ 2568 w 9805"/>
                <a:gd name="connsiteY84" fmla="*/ 9625 h 10000"/>
                <a:gd name="connsiteX85" fmla="*/ 2763 w 9805"/>
                <a:gd name="connsiteY85" fmla="*/ 9620 h 10000"/>
                <a:gd name="connsiteX86" fmla="*/ 2977 w 9805"/>
                <a:gd name="connsiteY86" fmla="*/ 9613 h 10000"/>
                <a:gd name="connsiteX87" fmla="*/ 3171 w 9805"/>
                <a:gd name="connsiteY87" fmla="*/ 9609 h 10000"/>
                <a:gd name="connsiteX88" fmla="*/ 3346 w 9805"/>
                <a:gd name="connsiteY88" fmla="*/ 9597 h 10000"/>
                <a:gd name="connsiteX89" fmla="*/ 3541 w 9805"/>
                <a:gd name="connsiteY89" fmla="*/ 9582 h 10000"/>
                <a:gd name="connsiteX90" fmla="*/ 3716 w 9805"/>
                <a:gd name="connsiteY90" fmla="*/ 9563 h 10000"/>
                <a:gd name="connsiteX91" fmla="*/ 3736 w 9805"/>
                <a:gd name="connsiteY91" fmla="*/ 9393 h 10000"/>
                <a:gd name="connsiteX92" fmla="*/ 3794 w 9805"/>
                <a:gd name="connsiteY92" fmla="*/ 9223 h 10000"/>
                <a:gd name="connsiteX93" fmla="*/ 3872 w 9805"/>
                <a:gd name="connsiteY93" fmla="*/ 9053 h 10000"/>
                <a:gd name="connsiteX94" fmla="*/ 3930 w 9805"/>
                <a:gd name="connsiteY94" fmla="*/ 8883 h 10000"/>
                <a:gd name="connsiteX95" fmla="*/ 3910 w 9805"/>
                <a:gd name="connsiteY95" fmla="*/ 8635 h 10000"/>
                <a:gd name="connsiteX96" fmla="*/ 3910 w 9805"/>
                <a:gd name="connsiteY96" fmla="*/ 8386 h 10000"/>
                <a:gd name="connsiteX97" fmla="*/ 3910 w 9805"/>
                <a:gd name="connsiteY97" fmla="*/ 8136 h 10000"/>
                <a:gd name="connsiteX98" fmla="*/ 3930 w 9805"/>
                <a:gd name="connsiteY98" fmla="*/ 7887 h 10000"/>
                <a:gd name="connsiteX99" fmla="*/ 3930 w 9805"/>
                <a:gd name="connsiteY99" fmla="*/ 7691 h 10000"/>
                <a:gd name="connsiteX100" fmla="*/ 3891 w 9805"/>
                <a:gd name="connsiteY100" fmla="*/ 7489 h 10000"/>
                <a:gd name="connsiteX101" fmla="*/ 3872 w 9805"/>
                <a:gd name="connsiteY101" fmla="*/ 7300 h 10000"/>
                <a:gd name="connsiteX102" fmla="*/ 3930 w 9805"/>
                <a:gd name="connsiteY102" fmla="*/ 7110 h 10000"/>
                <a:gd name="connsiteX103" fmla="*/ 4144 w 9805"/>
                <a:gd name="connsiteY103" fmla="*/ 6909 h 10000"/>
                <a:gd name="connsiteX104" fmla="*/ 4183 w 9805"/>
                <a:gd name="connsiteY104" fmla="*/ 6696 h 10000"/>
                <a:gd name="connsiteX105" fmla="*/ 4163 w 9805"/>
                <a:gd name="connsiteY105" fmla="*/ 6480 h 10000"/>
                <a:gd name="connsiteX106" fmla="*/ 4163 w 9805"/>
                <a:gd name="connsiteY106" fmla="*/ 6263 h 10000"/>
                <a:gd name="connsiteX107" fmla="*/ 4183 w 9805"/>
                <a:gd name="connsiteY107" fmla="*/ 6186 h 10000"/>
                <a:gd name="connsiteX108" fmla="*/ 4202 w 9805"/>
                <a:gd name="connsiteY108" fmla="*/ 6112 h 10000"/>
                <a:gd name="connsiteX109" fmla="*/ 4202 w 9805"/>
                <a:gd name="connsiteY109" fmla="*/ 6039 h 10000"/>
                <a:gd name="connsiteX110" fmla="*/ 4144 w 9805"/>
                <a:gd name="connsiteY110" fmla="*/ 5969 h 10000"/>
                <a:gd name="connsiteX111" fmla="*/ 4125 w 9805"/>
                <a:gd name="connsiteY111" fmla="*/ 5795 h 10000"/>
                <a:gd name="connsiteX112" fmla="*/ 4163 w 9805"/>
                <a:gd name="connsiteY112" fmla="*/ 5784 h 10000"/>
                <a:gd name="connsiteX113" fmla="*/ 4163 w 9805"/>
                <a:gd name="connsiteY113" fmla="*/ 5606 h 10000"/>
                <a:gd name="connsiteX114" fmla="*/ 4202 w 9805"/>
                <a:gd name="connsiteY114" fmla="*/ 5424 h 10000"/>
                <a:gd name="connsiteX115" fmla="*/ 4221 w 9805"/>
                <a:gd name="connsiteY115" fmla="*/ 5246 h 10000"/>
                <a:gd name="connsiteX116" fmla="*/ 4183 w 9805"/>
                <a:gd name="connsiteY116" fmla="*/ 5053 h 10000"/>
                <a:gd name="connsiteX117" fmla="*/ 4281 w 9805"/>
                <a:gd name="connsiteY117" fmla="*/ 5025 h 10000"/>
                <a:gd name="connsiteX118" fmla="*/ 4221 w 9805"/>
                <a:gd name="connsiteY118" fmla="*/ 4662 h 10000"/>
                <a:gd name="connsiteX119" fmla="*/ 4300 w 9805"/>
                <a:gd name="connsiteY119" fmla="*/ 4576 h 10000"/>
                <a:gd name="connsiteX120" fmla="*/ 4319 w 9805"/>
                <a:gd name="connsiteY120" fmla="*/ 4491 h 10000"/>
                <a:gd name="connsiteX121" fmla="*/ 4339 w 9805"/>
                <a:gd name="connsiteY121" fmla="*/ 4402 h 10000"/>
                <a:gd name="connsiteX122" fmla="*/ 4377 w 9805"/>
                <a:gd name="connsiteY122" fmla="*/ 4313 h 10000"/>
                <a:gd name="connsiteX123" fmla="*/ 4436 w 9805"/>
                <a:gd name="connsiteY123" fmla="*/ 4259 h 10000"/>
                <a:gd name="connsiteX124" fmla="*/ 4416 w 9805"/>
                <a:gd name="connsiteY124" fmla="*/ 4213 h 10000"/>
                <a:gd name="connsiteX125" fmla="*/ 4377 w 9805"/>
                <a:gd name="connsiteY125" fmla="*/ 4158 h 10000"/>
                <a:gd name="connsiteX126" fmla="*/ 4416 w 9805"/>
                <a:gd name="connsiteY126" fmla="*/ 4112 h 10000"/>
                <a:gd name="connsiteX127" fmla="*/ 4495 w 9805"/>
                <a:gd name="connsiteY127" fmla="*/ 4028 h 10000"/>
                <a:gd name="connsiteX128" fmla="*/ 4495 w 9805"/>
                <a:gd name="connsiteY128" fmla="*/ 3946 h 10000"/>
                <a:gd name="connsiteX129" fmla="*/ 4474 w 9805"/>
                <a:gd name="connsiteY129" fmla="*/ 3861 h 10000"/>
                <a:gd name="connsiteX130" fmla="*/ 4455 w 9805"/>
                <a:gd name="connsiteY130" fmla="*/ 3775 h 10000"/>
                <a:gd name="connsiteX131" fmla="*/ 4358 w 9805"/>
                <a:gd name="connsiteY131" fmla="*/ 3771 h 10000"/>
                <a:gd name="connsiteX132" fmla="*/ 4377 w 9805"/>
                <a:gd name="connsiteY132" fmla="*/ 3705 h 10000"/>
                <a:gd name="connsiteX133" fmla="*/ 4455 w 9805"/>
                <a:gd name="connsiteY133" fmla="*/ 3640 h 10000"/>
                <a:gd name="connsiteX134" fmla="*/ 4474 w 9805"/>
                <a:gd name="connsiteY134" fmla="*/ 3575 h 10000"/>
                <a:gd name="connsiteX135" fmla="*/ 4455 w 9805"/>
                <a:gd name="connsiteY135" fmla="*/ 3505 h 10000"/>
                <a:gd name="connsiteX136" fmla="*/ 4416 w 9805"/>
                <a:gd name="connsiteY136" fmla="*/ 3505 h 10000"/>
                <a:gd name="connsiteX137" fmla="*/ 4436 w 9805"/>
                <a:gd name="connsiteY137" fmla="*/ 3439 h 10000"/>
                <a:gd name="connsiteX138" fmla="*/ 4416 w 9805"/>
                <a:gd name="connsiteY138" fmla="*/ 3362 h 10000"/>
                <a:gd name="connsiteX139" fmla="*/ 4416 w 9805"/>
                <a:gd name="connsiteY139" fmla="*/ 3296 h 10000"/>
                <a:gd name="connsiteX140" fmla="*/ 4474 w 9805"/>
                <a:gd name="connsiteY140" fmla="*/ 3226 h 10000"/>
                <a:gd name="connsiteX141" fmla="*/ 4474 w 9805"/>
                <a:gd name="connsiteY141" fmla="*/ 3087 h 10000"/>
                <a:gd name="connsiteX142" fmla="*/ 4474 w 9805"/>
                <a:gd name="connsiteY142" fmla="*/ 2952 h 10000"/>
                <a:gd name="connsiteX143" fmla="*/ 4534 w 9805"/>
                <a:gd name="connsiteY143" fmla="*/ 2817 h 10000"/>
                <a:gd name="connsiteX144" fmla="*/ 4669 w 9805"/>
                <a:gd name="connsiteY144" fmla="*/ 2693 h 10000"/>
                <a:gd name="connsiteX145" fmla="*/ 4611 w 9805"/>
                <a:gd name="connsiteY145" fmla="*/ 2674 h 10000"/>
                <a:gd name="connsiteX146" fmla="*/ 4611 w 9805"/>
                <a:gd name="connsiteY146" fmla="*/ 2557 h 10000"/>
                <a:gd name="connsiteX147" fmla="*/ 4592 w 9805"/>
                <a:gd name="connsiteY147" fmla="*/ 2441 h 10000"/>
                <a:gd name="connsiteX148" fmla="*/ 4572 w 9805"/>
                <a:gd name="connsiteY148" fmla="*/ 2325 h 10000"/>
                <a:gd name="connsiteX149" fmla="*/ 4611 w 9805"/>
                <a:gd name="connsiteY149" fmla="*/ 2222 h 10000"/>
                <a:gd name="connsiteX150" fmla="*/ 4650 w 9805"/>
                <a:gd name="connsiteY150" fmla="*/ 2034 h 10000"/>
                <a:gd name="connsiteX151" fmla="*/ 4748 w 9805"/>
                <a:gd name="connsiteY151" fmla="*/ 1853 h 10000"/>
                <a:gd name="connsiteX152" fmla="*/ 4806 w 9805"/>
                <a:gd name="connsiteY152" fmla="*/ 1667 h 10000"/>
                <a:gd name="connsiteX153" fmla="*/ 4767 w 9805"/>
                <a:gd name="connsiteY153" fmla="*/ 1478 h 10000"/>
                <a:gd name="connsiteX154" fmla="*/ 4786 w 9805"/>
                <a:gd name="connsiteY154" fmla="*/ 1389 h 10000"/>
                <a:gd name="connsiteX155" fmla="*/ 4786 w 9805"/>
                <a:gd name="connsiteY155" fmla="*/ 1293 h 10000"/>
                <a:gd name="connsiteX156" fmla="*/ 4786 w 9805"/>
                <a:gd name="connsiteY156" fmla="*/ 1202 h 10000"/>
                <a:gd name="connsiteX157" fmla="*/ 4767 w 9805"/>
                <a:gd name="connsiteY157" fmla="*/ 1109 h 10000"/>
                <a:gd name="connsiteX158" fmla="*/ 4669 w 9805"/>
                <a:gd name="connsiteY158" fmla="*/ 1137 h 10000"/>
                <a:gd name="connsiteX159" fmla="*/ 4669 w 9805"/>
                <a:gd name="connsiteY159" fmla="*/ 1075 h 10000"/>
                <a:gd name="connsiteX160" fmla="*/ 4650 w 9805"/>
                <a:gd name="connsiteY160" fmla="*/ 1010 h 10000"/>
                <a:gd name="connsiteX161" fmla="*/ 4650 w 9805"/>
                <a:gd name="connsiteY161" fmla="*/ 947 h 10000"/>
                <a:gd name="connsiteX162" fmla="*/ 4669 w 9805"/>
                <a:gd name="connsiteY162" fmla="*/ 886 h 10000"/>
                <a:gd name="connsiteX163" fmla="*/ 4611 w 9805"/>
                <a:gd name="connsiteY163" fmla="*/ 804 h 10000"/>
                <a:gd name="connsiteX164" fmla="*/ 4611 w 9805"/>
                <a:gd name="connsiteY164" fmla="*/ 720 h 10000"/>
                <a:gd name="connsiteX165" fmla="*/ 4592 w 9805"/>
                <a:gd name="connsiteY165" fmla="*/ 634 h 10000"/>
                <a:gd name="connsiteX166" fmla="*/ 4592 w 9805"/>
                <a:gd name="connsiteY166" fmla="*/ 558 h 10000"/>
                <a:gd name="connsiteX167" fmla="*/ 4534 w 9805"/>
                <a:gd name="connsiteY167" fmla="*/ 363 h 10000"/>
                <a:gd name="connsiteX168" fmla="*/ 4474 w 9805"/>
                <a:gd name="connsiteY168" fmla="*/ 344 h 10000"/>
                <a:gd name="connsiteX169" fmla="*/ 4358 w 9805"/>
                <a:gd name="connsiteY169" fmla="*/ 332 h 10000"/>
                <a:gd name="connsiteX170" fmla="*/ 4281 w 9805"/>
                <a:gd name="connsiteY170" fmla="*/ 320 h 10000"/>
                <a:gd name="connsiteX171" fmla="*/ 4163 w 9805"/>
                <a:gd name="connsiteY171" fmla="*/ 317 h 10000"/>
                <a:gd name="connsiteX172" fmla="*/ 4086 w 9805"/>
                <a:gd name="connsiteY172" fmla="*/ 320 h 10000"/>
                <a:gd name="connsiteX173" fmla="*/ 4028 w 9805"/>
                <a:gd name="connsiteY173" fmla="*/ 328 h 10000"/>
                <a:gd name="connsiteX174" fmla="*/ 3949 w 9805"/>
                <a:gd name="connsiteY174" fmla="*/ 328 h 10000"/>
                <a:gd name="connsiteX175" fmla="*/ 3891 w 9805"/>
                <a:gd name="connsiteY175" fmla="*/ 320 h 10000"/>
                <a:gd name="connsiteX176" fmla="*/ 3910 w 9805"/>
                <a:gd name="connsiteY176" fmla="*/ 305 h 10000"/>
                <a:gd name="connsiteX177" fmla="*/ 3949 w 9805"/>
                <a:gd name="connsiteY177" fmla="*/ 297 h 10000"/>
                <a:gd name="connsiteX178" fmla="*/ 4008 w 9805"/>
                <a:gd name="connsiteY178" fmla="*/ 286 h 10000"/>
                <a:gd name="connsiteX179" fmla="*/ 3989 w 9805"/>
                <a:gd name="connsiteY179" fmla="*/ 271 h 10000"/>
                <a:gd name="connsiteX180" fmla="*/ 4163 w 9805"/>
                <a:gd name="connsiteY180" fmla="*/ 255 h 10000"/>
                <a:gd name="connsiteX181" fmla="*/ 4339 w 9805"/>
                <a:gd name="connsiteY181" fmla="*/ 228 h 10000"/>
                <a:gd name="connsiteX182" fmla="*/ 4495 w 9805"/>
                <a:gd name="connsiteY182" fmla="*/ 201 h 10000"/>
                <a:gd name="connsiteX183" fmla="*/ 4630 w 9805"/>
                <a:gd name="connsiteY183" fmla="*/ 162 h 10000"/>
                <a:gd name="connsiteX184" fmla="*/ 4669 w 9805"/>
                <a:gd name="connsiteY184" fmla="*/ 120 h 10000"/>
                <a:gd name="connsiteX185" fmla="*/ 4727 w 9805"/>
                <a:gd name="connsiteY185" fmla="*/ 85 h 10000"/>
                <a:gd name="connsiteX186" fmla="*/ 4727 w 9805"/>
                <a:gd name="connsiteY186" fmla="*/ 42 h 10000"/>
                <a:gd name="connsiteX187" fmla="*/ 4748 w 9805"/>
                <a:gd name="connsiteY187" fmla="*/ 0 h 10000"/>
                <a:gd name="connsiteX188" fmla="*/ 4806 w 9805"/>
                <a:gd name="connsiteY188" fmla="*/ 73 h 10000"/>
                <a:gd name="connsiteX189" fmla="*/ 4883 w 9805"/>
                <a:gd name="connsiteY189" fmla="*/ 154 h 10000"/>
                <a:gd name="connsiteX190" fmla="*/ 4903 w 9805"/>
                <a:gd name="connsiteY190" fmla="*/ 232 h 10000"/>
                <a:gd name="connsiteX191" fmla="*/ 4864 w 9805"/>
                <a:gd name="connsiteY191" fmla="*/ 317 h 10000"/>
                <a:gd name="connsiteX0" fmla="*/ 4961 w 9802"/>
                <a:gd name="connsiteY0" fmla="*/ 317 h 10000"/>
                <a:gd name="connsiteX1" fmla="*/ 5060 w 9802"/>
                <a:gd name="connsiteY1" fmla="*/ 546 h 10000"/>
                <a:gd name="connsiteX2" fmla="*/ 5139 w 9802"/>
                <a:gd name="connsiteY2" fmla="*/ 785 h 10000"/>
                <a:gd name="connsiteX3" fmla="*/ 5179 w 9802"/>
                <a:gd name="connsiteY3" fmla="*/ 1017 h 10000"/>
                <a:gd name="connsiteX4" fmla="*/ 5219 w 9802"/>
                <a:gd name="connsiteY4" fmla="*/ 1248 h 10000"/>
                <a:gd name="connsiteX5" fmla="*/ 5357 w 9802"/>
                <a:gd name="connsiteY5" fmla="*/ 1474 h 10000"/>
                <a:gd name="connsiteX6" fmla="*/ 5437 w 9802"/>
                <a:gd name="connsiteY6" fmla="*/ 1706 h 10000"/>
                <a:gd name="connsiteX7" fmla="*/ 5437 w 9802"/>
                <a:gd name="connsiteY7" fmla="*/ 1935 h 10000"/>
                <a:gd name="connsiteX8" fmla="*/ 5418 w 9802"/>
                <a:gd name="connsiteY8" fmla="*/ 2163 h 10000"/>
                <a:gd name="connsiteX9" fmla="*/ 5456 w 9802"/>
                <a:gd name="connsiteY9" fmla="*/ 2287 h 10000"/>
                <a:gd name="connsiteX10" fmla="*/ 5517 w 9802"/>
                <a:gd name="connsiteY10" fmla="*/ 2422 h 10000"/>
                <a:gd name="connsiteX11" fmla="*/ 5517 w 9802"/>
                <a:gd name="connsiteY11" fmla="*/ 2554 h 10000"/>
                <a:gd name="connsiteX12" fmla="*/ 5496 w 9802"/>
                <a:gd name="connsiteY12" fmla="*/ 2685 h 10000"/>
                <a:gd name="connsiteX13" fmla="*/ 5517 w 9802"/>
                <a:gd name="connsiteY13" fmla="*/ 2700 h 10000"/>
                <a:gd name="connsiteX14" fmla="*/ 5496 w 9802"/>
                <a:gd name="connsiteY14" fmla="*/ 2723 h 10000"/>
                <a:gd name="connsiteX15" fmla="*/ 5437 w 9802"/>
                <a:gd name="connsiteY15" fmla="*/ 2739 h 10000"/>
                <a:gd name="connsiteX16" fmla="*/ 5418 w 9802"/>
                <a:gd name="connsiteY16" fmla="*/ 2758 h 10000"/>
                <a:gd name="connsiteX17" fmla="*/ 5418 w 9802"/>
                <a:gd name="connsiteY17" fmla="*/ 2817 h 10000"/>
                <a:gd name="connsiteX18" fmla="*/ 5418 w 9802"/>
                <a:gd name="connsiteY18" fmla="*/ 2874 h 10000"/>
                <a:gd name="connsiteX19" fmla="*/ 5378 w 9802"/>
                <a:gd name="connsiteY19" fmla="*/ 2936 h 10000"/>
                <a:gd name="connsiteX20" fmla="*/ 5337 w 9802"/>
                <a:gd name="connsiteY20" fmla="*/ 2987 h 10000"/>
                <a:gd name="connsiteX21" fmla="*/ 5337 w 9802"/>
                <a:gd name="connsiteY21" fmla="*/ 3161 h 10000"/>
                <a:gd name="connsiteX22" fmla="*/ 5378 w 9802"/>
                <a:gd name="connsiteY22" fmla="*/ 3342 h 10000"/>
                <a:gd name="connsiteX23" fmla="*/ 5456 w 9802"/>
                <a:gd name="connsiteY23" fmla="*/ 3524 h 10000"/>
                <a:gd name="connsiteX24" fmla="*/ 5477 w 9802"/>
                <a:gd name="connsiteY24" fmla="*/ 3697 h 10000"/>
                <a:gd name="connsiteX25" fmla="*/ 5655 w 9802"/>
                <a:gd name="connsiteY25" fmla="*/ 3845 h 10000"/>
                <a:gd name="connsiteX26" fmla="*/ 5676 w 9802"/>
                <a:gd name="connsiteY26" fmla="*/ 4000 h 10000"/>
                <a:gd name="connsiteX27" fmla="*/ 5655 w 9802"/>
                <a:gd name="connsiteY27" fmla="*/ 4150 h 10000"/>
                <a:gd name="connsiteX28" fmla="*/ 5636 w 9802"/>
                <a:gd name="connsiteY28" fmla="*/ 4305 h 10000"/>
                <a:gd name="connsiteX29" fmla="*/ 5496 w 9802"/>
                <a:gd name="connsiteY29" fmla="*/ 4533 h 10000"/>
                <a:gd name="connsiteX30" fmla="*/ 5517 w 9802"/>
                <a:gd name="connsiteY30" fmla="*/ 4762 h 10000"/>
                <a:gd name="connsiteX31" fmla="*/ 5576 w 9802"/>
                <a:gd name="connsiteY31" fmla="*/ 4990 h 10000"/>
                <a:gd name="connsiteX32" fmla="*/ 5517 w 9802"/>
                <a:gd name="connsiteY32" fmla="*/ 5219 h 10000"/>
                <a:gd name="connsiteX33" fmla="*/ 5595 w 9802"/>
                <a:gd name="connsiteY33" fmla="*/ 5471 h 10000"/>
                <a:gd name="connsiteX34" fmla="*/ 5655 w 9802"/>
                <a:gd name="connsiteY34" fmla="*/ 5715 h 10000"/>
                <a:gd name="connsiteX35" fmla="*/ 5714 w 9802"/>
                <a:gd name="connsiteY35" fmla="*/ 5965 h 10000"/>
                <a:gd name="connsiteX36" fmla="*/ 5714 w 9802"/>
                <a:gd name="connsiteY36" fmla="*/ 6220 h 10000"/>
                <a:gd name="connsiteX37" fmla="*/ 5794 w 9802"/>
                <a:gd name="connsiteY37" fmla="*/ 6546 h 10000"/>
                <a:gd name="connsiteX38" fmla="*/ 5794 w 9802"/>
                <a:gd name="connsiteY38" fmla="*/ 6870 h 10000"/>
                <a:gd name="connsiteX39" fmla="*/ 5813 w 9802"/>
                <a:gd name="connsiteY39" fmla="*/ 7188 h 10000"/>
                <a:gd name="connsiteX40" fmla="*/ 6052 w 9802"/>
                <a:gd name="connsiteY40" fmla="*/ 7502 h 10000"/>
                <a:gd name="connsiteX41" fmla="*/ 6092 w 9802"/>
                <a:gd name="connsiteY41" fmla="*/ 7656 h 10000"/>
                <a:gd name="connsiteX42" fmla="*/ 6171 w 9802"/>
                <a:gd name="connsiteY42" fmla="*/ 7807 h 10000"/>
                <a:gd name="connsiteX43" fmla="*/ 6211 w 9802"/>
                <a:gd name="connsiteY43" fmla="*/ 7965 h 10000"/>
                <a:gd name="connsiteX44" fmla="*/ 6131 w 9802"/>
                <a:gd name="connsiteY44" fmla="*/ 8117 h 10000"/>
                <a:gd name="connsiteX45" fmla="*/ 6032 w 9802"/>
                <a:gd name="connsiteY45" fmla="*/ 8317 h 10000"/>
                <a:gd name="connsiteX46" fmla="*/ 6052 w 9802"/>
                <a:gd name="connsiteY46" fmla="*/ 8523 h 10000"/>
                <a:gd name="connsiteX47" fmla="*/ 6171 w 9802"/>
                <a:gd name="connsiteY47" fmla="*/ 8736 h 10000"/>
                <a:gd name="connsiteX48" fmla="*/ 6270 w 9802"/>
                <a:gd name="connsiteY48" fmla="*/ 8941 h 10000"/>
                <a:gd name="connsiteX49" fmla="*/ 6290 w 9802"/>
                <a:gd name="connsiteY49" fmla="*/ 9095 h 10000"/>
                <a:gd name="connsiteX50" fmla="*/ 6290 w 9802"/>
                <a:gd name="connsiteY50" fmla="*/ 9254 h 10000"/>
                <a:gd name="connsiteX51" fmla="*/ 6350 w 9802"/>
                <a:gd name="connsiteY51" fmla="*/ 9408 h 10000"/>
                <a:gd name="connsiteX52" fmla="*/ 6587 w 9802"/>
                <a:gd name="connsiteY52" fmla="*/ 9540 h 10000"/>
                <a:gd name="connsiteX53" fmla="*/ 6845 w 9802"/>
                <a:gd name="connsiteY53" fmla="*/ 9540 h 10000"/>
                <a:gd name="connsiteX54" fmla="*/ 7123 w 9802"/>
                <a:gd name="connsiteY54" fmla="*/ 9551 h 10000"/>
                <a:gd name="connsiteX55" fmla="*/ 7342 w 9802"/>
                <a:gd name="connsiteY55" fmla="*/ 9563 h 10000"/>
                <a:gd name="connsiteX56" fmla="*/ 7599 w 9802"/>
                <a:gd name="connsiteY56" fmla="*/ 9578 h 10000"/>
                <a:gd name="connsiteX57" fmla="*/ 7838 w 9802"/>
                <a:gd name="connsiteY57" fmla="*/ 9597 h 10000"/>
                <a:gd name="connsiteX58" fmla="*/ 8037 w 9802"/>
                <a:gd name="connsiteY58" fmla="*/ 9625 h 10000"/>
                <a:gd name="connsiteX59" fmla="*/ 8274 w 9802"/>
                <a:gd name="connsiteY59" fmla="*/ 9657 h 10000"/>
                <a:gd name="connsiteX60" fmla="*/ 8472 w 9802"/>
                <a:gd name="connsiteY60" fmla="*/ 9688 h 10000"/>
                <a:gd name="connsiteX61" fmla="*/ 8690 w 9802"/>
                <a:gd name="connsiteY61" fmla="*/ 9699 h 10000"/>
                <a:gd name="connsiteX62" fmla="*/ 8910 w 9802"/>
                <a:gd name="connsiteY62" fmla="*/ 9711 h 10000"/>
                <a:gd name="connsiteX63" fmla="*/ 9128 w 9802"/>
                <a:gd name="connsiteY63" fmla="*/ 9714 h 10000"/>
                <a:gd name="connsiteX64" fmla="*/ 9366 w 9802"/>
                <a:gd name="connsiteY64" fmla="*/ 9722 h 10000"/>
                <a:gd name="connsiteX65" fmla="*/ 9584 w 9802"/>
                <a:gd name="connsiteY65" fmla="*/ 9726 h 10000"/>
                <a:gd name="connsiteX66" fmla="*/ 9802 w 9802"/>
                <a:gd name="connsiteY66" fmla="*/ 9737 h 10000"/>
                <a:gd name="connsiteX67" fmla="*/ 2917 w 9802"/>
                <a:gd name="connsiteY67" fmla="*/ 10000 h 10000"/>
                <a:gd name="connsiteX68" fmla="*/ 2501 w 9802"/>
                <a:gd name="connsiteY68" fmla="*/ 9958 h 10000"/>
                <a:gd name="connsiteX69" fmla="*/ 2123 w 9802"/>
                <a:gd name="connsiteY69" fmla="*/ 9915 h 10000"/>
                <a:gd name="connsiteX70" fmla="*/ 1686 w 9802"/>
                <a:gd name="connsiteY70" fmla="*/ 9880 h 10000"/>
                <a:gd name="connsiteX71" fmla="*/ 833 w 9802"/>
                <a:gd name="connsiteY71" fmla="*/ 9815 h 10000"/>
                <a:gd name="connsiteX72" fmla="*/ 437 w 9802"/>
                <a:gd name="connsiteY72" fmla="*/ 9785 h 10000"/>
                <a:gd name="connsiteX73" fmla="*/ 0 w 9802"/>
                <a:gd name="connsiteY73" fmla="*/ 9757 h 10000"/>
                <a:gd name="connsiteX74" fmla="*/ 258 w 9802"/>
                <a:gd name="connsiteY74" fmla="*/ 9741 h 10000"/>
                <a:gd name="connsiteX75" fmla="*/ 535 w 9802"/>
                <a:gd name="connsiteY75" fmla="*/ 9722 h 10000"/>
                <a:gd name="connsiteX76" fmla="*/ 793 w 9802"/>
                <a:gd name="connsiteY76" fmla="*/ 9695 h 10000"/>
                <a:gd name="connsiteX77" fmla="*/ 1072 w 9802"/>
                <a:gd name="connsiteY77" fmla="*/ 9672 h 10000"/>
                <a:gd name="connsiteX78" fmla="*/ 1310 w 9802"/>
                <a:gd name="connsiteY78" fmla="*/ 9653 h 10000"/>
                <a:gd name="connsiteX79" fmla="*/ 1587 w 9802"/>
                <a:gd name="connsiteY79" fmla="*/ 9637 h 10000"/>
                <a:gd name="connsiteX80" fmla="*/ 1885 w 9802"/>
                <a:gd name="connsiteY80" fmla="*/ 9625 h 10000"/>
                <a:gd name="connsiteX81" fmla="*/ 2183 w 9802"/>
                <a:gd name="connsiteY81" fmla="*/ 9625 h 10000"/>
                <a:gd name="connsiteX82" fmla="*/ 2401 w 9802"/>
                <a:gd name="connsiteY82" fmla="*/ 9625 h 10000"/>
                <a:gd name="connsiteX83" fmla="*/ 2619 w 9802"/>
                <a:gd name="connsiteY83" fmla="*/ 9625 h 10000"/>
                <a:gd name="connsiteX84" fmla="*/ 2818 w 9802"/>
                <a:gd name="connsiteY84" fmla="*/ 9620 h 10000"/>
                <a:gd name="connsiteX85" fmla="*/ 3036 w 9802"/>
                <a:gd name="connsiteY85" fmla="*/ 9613 h 10000"/>
                <a:gd name="connsiteX86" fmla="*/ 3234 w 9802"/>
                <a:gd name="connsiteY86" fmla="*/ 9609 h 10000"/>
                <a:gd name="connsiteX87" fmla="*/ 3413 w 9802"/>
                <a:gd name="connsiteY87" fmla="*/ 9597 h 10000"/>
                <a:gd name="connsiteX88" fmla="*/ 3611 w 9802"/>
                <a:gd name="connsiteY88" fmla="*/ 9582 h 10000"/>
                <a:gd name="connsiteX89" fmla="*/ 3790 w 9802"/>
                <a:gd name="connsiteY89" fmla="*/ 9563 h 10000"/>
                <a:gd name="connsiteX90" fmla="*/ 3810 w 9802"/>
                <a:gd name="connsiteY90" fmla="*/ 9393 h 10000"/>
                <a:gd name="connsiteX91" fmla="*/ 3869 w 9802"/>
                <a:gd name="connsiteY91" fmla="*/ 9223 h 10000"/>
                <a:gd name="connsiteX92" fmla="*/ 3949 w 9802"/>
                <a:gd name="connsiteY92" fmla="*/ 9053 h 10000"/>
                <a:gd name="connsiteX93" fmla="*/ 4008 w 9802"/>
                <a:gd name="connsiteY93" fmla="*/ 8883 h 10000"/>
                <a:gd name="connsiteX94" fmla="*/ 3988 w 9802"/>
                <a:gd name="connsiteY94" fmla="*/ 8635 h 10000"/>
                <a:gd name="connsiteX95" fmla="*/ 3988 w 9802"/>
                <a:gd name="connsiteY95" fmla="*/ 8386 h 10000"/>
                <a:gd name="connsiteX96" fmla="*/ 3988 w 9802"/>
                <a:gd name="connsiteY96" fmla="*/ 8136 h 10000"/>
                <a:gd name="connsiteX97" fmla="*/ 4008 w 9802"/>
                <a:gd name="connsiteY97" fmla="*/ 7887 h 10000"/>
                <a:gd name="connsiteX98" fmla="*/ 4008 w 9802"/>
                <a:gd name="connsiteY98" fmla="*/ 7691 h 10000"/>
                <a:gd name="connsiteX99" fmla="*/ 3968 w 9802"/>
                <a:gd name="connsiteY99" fmla="*/ 7489 h 10000"/>
                <a:gd name="connsiteX100" fmla="*/ 3949 w 9802"/>
                <a:gd name="connsiteY100" fmla="*/ 7300 h 10000"/>
                <a:gd name="connsiteX101" fmla="*/ 4008 w 9802"/>
                <a:gd name="connsiteY101" fmla="*/ 7110 h 10000"/>
                <a:gd name="connsiteX102" fmla="*/ 4226 w 9802"/>
                <a:gd name="connsiteY102" fmla="*/ 6909 h 10000"/>
                <a:gd name="connsiteX103" fmla="*/ 4266 w 9802"/>
                <a:gd name="connsiteY103" fmla="*/ 6696 h 10000"/>
                <a:gd name="connsiteX104" fmla="*/ 4246 w 9802"/>
                <a:gd name="connsiteY104" fmla="*/ 6480 h 10000"/>
                <a:gd name="connsiteX105" fmla="*/ 4246 w 9802"/>
                <a:gd name="connsiteY105" fmla="*/ 6263 h 10000"/>
                <a:gd name="connsiteX106" fmla="*/ 4266 w 9802"/>
                <a:gd name="connsiteY106" fmla="*/ 6186 h 10000"/>
                <a:gd name="connsiteX107" fmla="*/ 4286 w 9802"/>
                <a:gd name="connsiteY107" fmla="*/ 6112 h 10000"/>
                <a:gd name="connsiteX108" fmla="*/ 4286 w 9802"/>
                <a:gd name="connsiteY108" fmla="*/ 6039 h 10000"/>
                <a:gd name="connsiteX109" fmla="*/ 4226 w 9802"/>
                <a:gd name="connsiteY109" fmla="*/ 5969 h 10000"/>
                <a:gd name="connsiteX110" fmla="*/ 4207 w 9802"/>
                <a:gd name="connsiteY110" fmla="*/ 5795 h 10000"/>
                <a:gd name="connsiteX111" fmla="*/ 4246 w 9802"/>
                <a:gd name="connsiteY111" fmla="*/ 5784 h 10000"/>
                <a:gd name="connsiteX112" fmla="*/ 4246 w 9802"/>
                <a:gd name="connsiteY112" fmla="*/ 5606 h 10000"/>
                <a:gd name="connsiteX113" fmla="*/ 4286 w 9802"/>
                <a:gd name="connsiteY113" fmla="*/ 5424 h 10000"/>
                <a:gd name="connsiteX114" fmla="*/ 4305 w 9802"/>
                <a:gd name="connsiteY114" fmla="*/ 5246 h 10000"/>
                <a:gd name="connsiteX115" fmla="*/ 4266 w 9802"/>
                <a:gd name="connsiteY115" fmla="*/ 5053 h 10000"/>
                <a:gd name="connsiteX116" fmla="*/ 4366 w 9802"/>
                <a:gd name="connsiteY116" fmla="*/ 5025 h 10000"/>
                <a:gd name="connsiteX117" fmla="*/ 4305 w 9802"/>
                <a:gd name="connsiteY117" fmla="*/ 4662 h 10000"/>
                <a:gd name="connsiteX118" fmla="*/ 4386 w 9802"/>
                <a:gd name="connsiteY118" fmla="*/ 4576 h 10000"/>
                <a:gd name="connsiteX119" fmla="*/ 4405 w 9802"/>
                <a:gd name="connsiteY119" fmla="*/ 4491 h 10000"/>
                <a:gd name="connsiteX120" fmla="*/ 4425 w 9802"/>
                <a:gd name="connsiteY120" fmla="*/ 4402 h 10000"/>
                <a:gd name="connsiteX121" fmla="*/ 4464 w 9802"/>
                <a:gd name="connsiteY121" fmla="*/ 4313 h 10000"/>
                <a:gd name="connsiteX122" fmla="*/ 4524 w 9802"/>
                <a:gd name="connsiteY122" fmla="*/ 4259 h 10000"/>
                <a:gd name="connsiteX123" fmla="*/ 4504 w 9802"/>
                <a:gd name="connsiteY123" fmla="*/ 4213 h 10000"/>
                <a:gd name="connsiteX124" fmla="*/ 4464 w 9802"/>
                <a:gd name="connsiteY124" fmla="*/ 4158 h 10000"/>
                <a:gd name="connsiteX125" fmla="*/ 4504 w 9802"/>
                <a:gd name="connsiteY125" fmla="*/ 4112 h 10000"/>
                <a:gd name="connsiteX126" fmla="*/ 4584 w 9802"/>
                <a:gd name="connsiteY126" fmla="*/ 4028 h 10000"/>
                <a:gd name="connsiteX127" fmla="*/ 4584 w 9802"/>
                <a:gd name="connsiteY127" fmla="*/ 3946 h 10000"/>
                <a:gd name="connsiteX128" fmla="*/ 4563 w 9802"/>
                <a:gd name="connsiteY128" fmla="*/ 3861 h 10000"/>
                <a:gd name="connsiteX129" fmla="*/ 4544 w 9802"/>
                <a:gd name="connsiteY129" fmla="*/ 3775 h 10000"/>
                <a:gd name="connsiteX130" fmla="*/ 4445 w 9802"/>
                <a:gd name="connsiteY130" fmla="*/ 3771 h 10000"/>
                <a:gd name="connsiteX131" fmla="*/ 4464 w 9802"/>
                <a:gd name="connsiteY131" fmla="*/ 3705 h 10000"/>
                <a:gd name="connsiteX132" fmla="*/ 4544 w 9802"/>
                <a:gd name="connsiteY132" fmla="*/ 3640 h 10000"/>
                <a:gd name="connsiteX133" fmla="*/ 4563 w 9802"/>
                <a:gd name="connsiteY133" fmla="*/ 3575 h 10000"/>
                <a:gd name="connsiteX134" fmla="*/ 4544 w 9802"/>
                <a:gd name="connsiteY134" fmla="*/ 3505 h 10000"/>
                <a:gd name="connsiteX135" fmla="*/ 4504 w 9802"/>
                <a:gd name="connsiteY135" fmla="*/ 3505 h 10000"/>
                <a:gd name="connsiteX136" fmla="*/ 4524 w 9802"/>
                <a:gd name="connsiteY136" fmla="*/ 3439 h 10000"/>
                <a:gd name="connsiteX137" fmla="*/ 4504 w 9802"/>
                <a:gd name="connsiteY137" fmla="*/ 3362 h 10000"/>
                <a:gd name="connsiteX138" fmla="*/ 4504 w 9802"/>
                <a:gd name="connsiteY138" fmla="*/ 3296 h 10000"/>
                <a:gd name="connsiteX139" fmla="*/ 4563 w 9802"/>
                <a:gd name="connsiteY139" fmla="*/ 3226 h 10000"/>
                <a:gd name="connsiteX140" fmla="*/ 4563 w 9802"/>
                <a:gd name="connsiteY140" fmla="*/ 3087 h 10000"/>
                <a:gd name="connsiteX141" fmla="*/ 4563 w 9802"/>
                <a:gd name="connsiteY141" fmla="*/ 2952 h 10000"/>
                <a:gd name="connsiteX142" fmla="*/ 4624 w 9802"/>
                <a:gd name="connsiteY142" fmla="*/ 2817 h 10000"/>
                <a:gd name="connsiteX143" fmla="*/ 4762 w 9802"/>
                <a:gd name="connsiteY143" fmla="*/ 2693 h 10000"/>
                <a:gd name="connsiteX144" fmla="*/ 4703 w 9802"/>
                <a:gd name="connsiteY144" fmla="*/ 2674 h 10000"/>
                <a:gd name="connsiteX145" fmla="*/ 4703 w 9802"/>
                <a:gd name="connsiteY145" fmla="*/ 2557 h 10000"/>
                <a:gd name="connsiteX146" fmla="*/ 4683 w 9802"/>
                <a:gd name="connsiteY146" fmla="*/ 2441 h 10000"/>
                <a:gd name="connsiteX147" fmla="*/ 4663 w 9802"/>
                <a:gd name="connsiteY147" fmla="*/ 2325 h 10000"/>
                <a:gd name="connsiteX148" fmla="*/ 4703 w 9802"/>
                <a:gd name="connsiteY148" fmla="*/ 2222 h 10000"/>
                <a:gd name="connsiteX149" fmla="*/ 4742 w 9802"/>
                <a:gd name="connsiteY149" fmla="*/ 2034 h 10000"/>
                <a:gd name="connsiteX150" fmla="*/ 4842 w 9802"/>
                <a:gd name="connsiteY150" fmla="*/ 1853 h 10000"/>
                <a:gd name="connsiteX151" fmla="*/ 4902 w 9802"/>
                <a:gd name="connsiteY151" fmla="*/ 1667 h 10000"/>
                <a:gd name="connsiteX152" fmla="*/ 4862 w 9802"/>
                <a:gd name="connsiteY152" fmla="*/ 1478 h 10000"/>
                <a:gd name="connsiteX153" fmla="*/ 4881 w 9802"/>
                <a:gd name="connsiteY153" fmla="*/ 1389 h 10000"/>
                <a:gd name="connsiteX154" fmla="*/ 4881 w 9802"/>
                <a:gd name="connsiteY154" fmla="*/ 1293 h 10000"/>
                <a:gd name="connsiteX155" fmla="*/ 4881 w 9802"/>
                <a:gd name="connsiteY155" fmla="*/ 1202 h 10000"/>
                <a:gd name="connsiteX156" fmla="*/ 4862 w 9802"/>
                <a:gd name="connsiteY156" fmla="*/ 1109 h 10000"/>
                <a:gd name="connsiteX157" fmla="*/ 4762 w 9802"/>
                <a:gd name="connsiteY157" fmla="*/ 1137 h 10000"/>
                <a:gd name="connsiteX158" fmla="*/ 4762 w 9802"/>
                <a:gd name="connsiteY158" fmla="*/ 1075 h 10000"/>
                <a:gd name="connsiteX159" fmla="*/ 4742 w 9802"/>
                <a:gd name="connsiteY159" fmla="*/ 1010 h 10000"/>
                <a:gd name="connsiteX160" fmla="*/ 4742 w 9802"/>
                <a:gd name="connsiteY160" fmla="*/ 947 h 10000"/>
                <a:gd name="connsiteX161" fmla="*/ 4762 w 9802"/>
                <a:gd name="connsiteY161" fmla="*/ 886 h 10000"/>
                <a:gd name="connsiteX162" fmla="*/ 4703 w 9802"/>
                <a:gd name="connsiteY162" fmla="*/ 804 h 10000"/>
                <a:gd name="connsiteX163" fmla="*/ 4703 w 9802"/>
                <a:gd name="connsiteY163" fmla="*/ 720 h 10000"/>
                <a:gd name="connsiteX164" fmla="*/ 4683 w 9802"/>
                <a:gd name="connsiteY164" fmla="*/ 634 h 10000"/>
                <a:gd name="connsiteX165" fmla="*/ 4683 w 9802"/>
                <a:gd name="connsiteY165" fmla="*/ 558 h 10000"/>
                <a:gd name="connsiteX166" fmla="*/ 4624 w 9802"/>
                <a:gd name="connsiteY166" fmla="*/ 363 h 10000"/>
                <a:gd name="connsiteX167" fmla="*/ 4563 w 9802"/>
                <a:gd name="connsiteY167" fmla="*/ 344 h 10000"/>
                <a:gd name="connsiteX168" fmla="*/ 4445 w 9802"/>
                <a:gd name="connsiteY168" fmla="*/ 332 h 10000"/>
                <a:gd name="connsiteX169" fmla="*/ 4366 w 9802"/>
                <a:gd name="connsiteY169" fmla="*/ 320 h 10000"/>
                <a:gd name="connsiteX170" fmla="*/ 4246 w 9802"/>
                <a:gd name="connsiteY170" fmla="*/ 317 h 10000"/>
                <a:gd name="connsiteX171" fmla="*/ 4167 w 9802"/>
                <a:gd name="connsiteY171" fmla="*/ 320 h 10000"/>
                <a:gd name="connsiteX172" fmla="*/ 4108 w 9802"/>
                <a:gd name="connsiteY172" fmla="*/ 328 h 10000"/>
                <a:gd name="connsiteX173" fmla="*/ 4028 w 9802"/>
                <a:gd name="connsiteY173" fmla="*/ 328 h 10000"/>
                <a:gd name="connsiteX174" fmla="*/ 3968 w 9802"/>
                <a:gd name="connsiteY174" fmla="*/ 320 h 10000"/>
                <a:gd name="connsiteX175" fmla="*/ 3988 w 9802"/>
                <a:gd name="connsiteY175" fmla="*/ 305 h 10000"/>
                <a:gd name="connsiteX176" fmla="*/ 4028 w 9802"/>
                <a:gd name="connsiteY176" fmla="*/ 297 h 10000"/>
                <a:gd name="connsiteX177" fmla="*/ 4088 w 9802"/>
                <a:gd name="connsiteY177" fmla="*/ 286 h 10000"/>
                <a:gd name="connsiteX178" fmla="*/ 4068 w 9802"/>
                <a:gd name="connsiteY178" fmla="*/ 271 h 10000"/>
                <a:gd name="connsiteX179" fmla="*/ 4246 w 9802"/>
                <a:gd name="connsiteY179" fmla="*/ 255 h 10000"/>
                <a:gd name="connsiteX180" fmla="*/ 4425 w 9802"/>
                <a:gd name="connsiteY180" fmla="*/ 228 h 10000"/>
                <a:gd name="connsiteX181" fmla="*/ 4584 w 9802"/>
                <a:gd name="connsiteY181" fmla="*/ 201 h 10000"/>
                <a:gd name="connsiteX182" fmla="*/ 4722 w 9802"/>
                <a:gd name="connsiteY182" fmla="*/ 162 h 10000"/>
                <a:gd name="connsiteX183" fmla="*/ 4762 w 9802"/>
                <a:gd name="connsiteY183" fmla="*/ 120 h 10000"/>
                <a:gd name="connsiteX184" fmla="*/ 4821 w 9802"/>
                <a:gd name="connsiteY184" fmla="*/ 85 h 10000"/>
                <a:gd name="connsiteX185" fmla="*/ 4821 w 9802"/>
                <a:gd name="connsiteY185" fmla="*/ 42 h 10000"/>
                <a:gd name="connsiteX186" fmla="*/ 4842 w 9802"/>
                <a:gd name="connsiteY186" fmla="*/ 0 h 10000"/>
                <a:gd name="connsiteX187" fmla="*/ 4902 w 9802"/>
                <a:gd name="connsiteY187" fmla="*/ 73 h 10000"/>
                <a:gd name="connsiteX188" fmla="*/ 4980 w 9802"/>
                <a:gd name="connsiteY188" fmla="*/ 154 h 10000"/>
                <a:gd name="connsiteX189" fmla="*/ 5001 w 9802"/>
                <a:gd name="connsiteY189" fmla="*/ 232 h 10000"/>
                <a:gd name="connsiteX190" fmla="*/ 4961 w 9802"/>
                <a:gd name="connsiteY190" fmla="*/ 317 h 10000"/>
                <a:gd name="connsiteX0" fmla="*/ 5061 w 9778"/>
                <a:gd name="connsiteY0" fmla="*/ 317 h 10000"/>
                <a:gd name="connsiteX1" fmla="*/ 5162 w 9778"/>
                <a:gd name="connsiteY1" fmla="*/ 546 h 10000"/>
                <a:gd name="connsiteX2" fmla="*/ 5243 w 9778"/>
                <a:gd name="connsiteY2" fmla="*/ 785 h 10000"/>
                <a:gd name="connsiteX3" fmla="*/ 5284 w 9778"/>
                <a:gd name="connsiteY3" fmla="*/ 1017 h 10000"/>
                <a:gd name="connsiteX4" fmla="*/ 5324 w 9778"/>
                <a:gd name="connsiteY4" fmla="*/ 1248 h 10000"/>
                <a:gd name="connsiteX5" fmla="*/ 5465 w 9778"/>
                <a:gd name="connsiteY5" fmla="*/ 1474 h 10000"/>
                <a:gd name="connsiteX6" fmla="*/ 5547 w 9778"/>
                <a:gd name="connsiteY6" fmla="*/ 1706 h 10000"/>
                <a:gd name="connsiteX7" fmla="*/ 5547 w 9778"/>
                <a:gd name="connsiteY7" fmla="*/ 1935 h 10000"/>
                <a:gd name="connsiteX8" fmla="*/ 5527 w 9778"/>
                <a:gd name="connsiteY8" fmla="*/ 2163 h 10000"/>
                <a:gd name="connsiteX9" fmla="*/ 5566 w 9778"/>
                <a:gd name="connsiteY9" fmla="*/ 2287 h 10000"/>
                <a:gd name="connsiteX10" fmla="*/ 5628 w 9778"/>
                <a:gd name="connsiteY10" fmla="*/ 2422 h 10000"/>
                <a:gd name="connsiteX11" fmla="*/ 5628 w 9778"/>
                <a:gd name="connsiteY11" fmla="*/ 2554 h 10000"/>
                <a:gd name="connsiteX12" fmla="*/ 5607 w 9778"/>
                <a:gd name="connsiteY12" fmla="*/ 2685 h 10000"/>
                <a:gd name="connsiteX13" fmla="*/ 5628 w 9778"/>
                <a:gd name="connsiteY13" fmla="*/ 2700 h 10000"/>
                <a:gd name="connsiteX14" fmla="*/ 5607 w 9778"/>
                <a:gd name="connsiteY14" fmla="*/ 2723 h 10000"/>
                <a:gd name="connsiteX15" fmla="*/ 5547 w 9778"/>
                <a:gd name="connsiteY15" fmla="*/ 2739 h 10000"/>
                <a:gd name="connsiteX16" fmla="*/ 5527 w 9778"/>
                <a:gd name="connsiteY16" fmla="*/ 2758 h 10000"/>
                <a:gd name="connsiteX17" fmla="*/ 5527 w 9778"/>
                <a:gd name="connsiteY17" fmla="*/ 2817 h 10000"/>
                <a:gd name="connsiteX18" fmla="*/ 5527 w 9778"/>
                <a:gd name="connsiteY18" fmla="*/ 2874 h 10000"/>
                <a:gd name="connsiteX19" fmla="*/ 5487 w 9778"/>
                <a:gd name="connsiteY19" fmla="*/ 2936 h 10000"/>
                <a:gd name="connsiteX20" fmla="*/ 5445 w 9778"/>
                <a:gd name="connsiteY20" fmla="*/ 2987 h 10000"/>
                <a:gd name="connsiteX21" fmla="*/ 5445 w 9778"/>
                <a:gd name="connsiteY21" fmla="*/ 3161 h 10000"/>
                <a:gd name="connsiteX22" fmla="*/ 5487 w 9778"/>
                <a:gd name="connsiteY22" fmla="*/ 3342 h 10000"/>
                <a:gd name="connsiteX23" fmla="*/ 5566 w 9778"/>
                <a:gd name="connsiteY23" fmla="*/ 3524 h 10000"/>
                <a:gd name="connsiteX24" fmla="*/ 5588 w 9778"/>
                <a:gd name="connsiteY24" fmla="*/ 3697 h 10000"/>
                <a:gd name="connsiteX25" fmla="*/ 5769 w 9778"/>
                <a:gd name="connsiteY25" fmla="*/ 3845 h 10000"/>
                <a:gd name="connsiteX26" fmla="*/ 5791 w 9778"/>
                <a:gd name="connsiteY26" fmla="*/ 4000 h 10000"/>
                <a:gd name="connsiteX27" fmla="*/ 5769 w 9778"/>
                <a:gd name="connsiteY27" fmla="*/ 4150 h 10000"/>
                <a:gd name="connsiteX28" fmla="*/ 5750 w 9778"/>
                <a:gd name="connsiteY28" fmla="*/ 4305 h 10000"/>
                <a:gd name="connsiteX29" fmla="*/ 5607 w 9778"/>
                <a:gd name="connsiteY29" fmla="*/ 4533 h 10000"/>
                <a:gd name="connsiteX30" fmla="*/ 5628 w 9778"/>
                <a:gd name="connsiteY30" fmla="*/ 4762 h 10000"/>
                <a:gd name="connsiteX31" fmla="*/ 5689 w 9778"/>
                <a:gd name="connsiteY31" fmla="*/ 4990 h 10000"/>
                <a:gd name="connsiteX32" fmla="*/ 5628 w 9778"/>
                <a:gd name="connsiteY32" fmla="*/ 5219 h 10000"/>
                <a:gd name="connsiteX33" fmla="*/ 5708 w 9778"/>
                <a:gd name="connsiteY33" fmla="*/ 5471 h 10000"/>
                <a:gd name="connsiteX34" fmla="*/ 5769 w 9778"/>
                <a:gd name="connsiteY34" fmla="*/ 5715 h 10000"/>
                <a:gd name="connsiteX35" fmla="*/ 5829 w 9778"/>
                <a:gd name="connsiteY35" fmla="*/ 5965 h 10000"/>
                <a:gd name="connsiteX36" fmla="*/ 5829 w 9778"/>
                <a:gd name="connsiteY36" fmla="*/ 6220 h 10000"/>
                <a:gd name="connsiteX37" fmla="*/ 5911 w 9778"/>
                <a:gd name="connsiteY37" fmla="*/ 6546 h 10000"/>
                <a:gd name="connsiteX38" fmla="*/ 5911 w 9778"/>
                <a:gd name="connsiteY38" fmla="*/ 6870 h 10000"/>
                <a:gd name="connsiteX39" fmla="*/ 5930 w 9778"/>
                <a:gd name="connsiteY39" fmla="*/ 7188 h 10000"/>
                <a:gd name="connsiteX40" fmla="*/ 6174 w 9778"/>
                <a:gd name="connsiteY40" fmla="*/ 7502 h 10000"/>
                <a:gd name="connsiteX41" fmla="*/ 6215 w 9778"/>
                <a:gd name="connsiteY41" fmla="*/ 7656 h 10000"/>
                <a:gd name="connsiteX42" fmla="*/ 6296 w 9778"/>
                <a:gd name="connsiteY42" fmla="*/ 7807 h 10000"/>
                <a:gd name="connsiteX43" fmla="*/ 6336 w 9778"/>
                <a:gd name="connsiteY43" fmla="*/ 7965 h 10000"/>
                <a:gd name="connsiteX44" fmla="*/ 6255 w 9778"/>
                <a:gd name="connsiteY44" fmla="*/ 8117 h 10000"/>
                <a:gd name="connsiteX45" fmla="*/ 6154 w 9778"/>
                <a:gd name="connsiteY45" fmla="*/ 8317 h 10000"/>
                <a:gd name="connsiteX46" fmla="*/ 6174 w 9778"/>
                <a:gd name="connsiteY46" fmla="*/ 8523 h 10000"/>
                <a:gd name="connsiteX47" fmla="*/ 6296 w 9778"/>
                <a:gd name="connsiteY47" fmla="*/ 8736 h 10000"/>
                <a:gd name="connsiteX48" fmla="*/ 6397 w 9778"/>
                <a:gd name="connsiteY48" fmla="*/ 8941 h 10000"/>
                <a:gd name="connsiteX49" fmla="*/ 6417 w 9778"/>
                <a:gd name="connsiteY49" fmla="*/ 9095 h 10000"/>
                <a:gd name="connsiteX50" fmla="*/ 6417 w 9778"/>
                <a:gd name="connsiteY50" fmla="*/ 9254 h 10000"/>
                <a:gd name="connsiteX51" fmla="*/ 6478 w 9778"/>
                <a:gd name="connsiteY51" fmla="*/ 9408 h 10000"/>
                <a:gd name="connsiteX52" fmla="*/ 6720 w 9778"/>
                <a:gd name="connsiteY52" fmla="*/ 9540 h 10000"/>
                <a:gd name="connsiteX53" fmla="*/ 6983 w 9778"/>
                <a:gd name="connsiteY53" fmla="*/ 9540 h 10000"/>
                <a:gd name="connsiteX54" fmla="*/ 7267 w 9778"/>
                <a:gd name="connsiteY54" fmla="*/ 9551 h 10000"/>
                <a:gd name="connsiteX55" fmla="*/ 7490 w 9778"/>
                <a:gd name="connsiteY55" fmla="*/ 9563 h 10000"/>
                <a:gd name="connsiteX56" fmla="*/ 7752 w 9778"/>
                <a:gd name="connsiteY56" fmla="*/ 9578 h 10000"/>
                <a:gd name="connsiteX57" fmla="*/ 7996 w 9778"/>
                <a:gd name="connsiteY57" fmla="*/ 9597 h 10000"/>
                <a:gd name="connsiteX58" fmla="*/ 8199 w 9778"/>
                <a:gd name="connsiteY58" fmla="*/ 9625 h 10000"/>
                <a:gd name="connsiteX59" fmla="*/ 8441 w 9778"/>
                <a:gd name="connsiteY59" fmla="*/ 9657 h 10000"/>
                <a:gd name="connsiteX60" fmla="*/ 8643 w 9778"/>
                <a:gd name="connsiteY60" fmla="*/ 9688 h 10000"/>
                <a:gd name="connsiteX61" fmla="*/ 8866 w 9778"/>
                <a:gd name="connsiteY61" fmla="*/ 9699 h 10000"/>
                <a:gd name="connsiteX62" fmla="*/ 9090 w 9778"/>
                <a:gd name="connsiteY62" fmla="*/ 9711 h 10000"/>
                <a:gd name="connsiteX63" fmla="*/ 9312 w 9778"/>
                <a:gd name="connsiteY63" fmla="*/ 9714 h 10000"/>
                <a:gd name="connsiteX64" fmla="*/ 9555 w 9778"/>
                <a:gd name="connsiteY64" fmla="*/ 9722 h 10000"/>
                <a:gd name="connsiteX65" fmla="*/ 9778 w 9778"/>
                <a:gd name="connsiteY65" fmla="*/ 9726 h 10000"/>
                <a:gd name="connsiteX66" fmla="*/ 2976 w 9778"/>
                <a:gd name="connsiteY66" fmla="*/ 10000 h 10000"/>
                <a:gd name="connsiteX67" fmla="*/ 2552 w 9778"/>
                <a:gd name="connsiteY67" fmla="*/ 9958 h 10000"/>
                <a:gd name="connsiteX68" fmla="*/ 2166 w 9778"/>
                <a:gd name="connsiteY68" fmla="*/ 9915 h 10000"/>
                <a:gd name="connsiteX69" fmla="*/ 1720 w 9778"/>
                <a:gd name="connsiteY69" fmla="*/ 9880 h 10000"/>
                <a:gd name="connsiteX70" fmla="*/ 850 w 9778"/>
                <a:gd name="connsiteY70" fmla="*/ 9815 h 10000"/>
                <a:gd name="connsiteX71" fmla="*/ 446 w 9778"/>
                <a:gd name="connsiteY71" fmla="*/ 9785 h 10000"/>
                <a:gd name="connsiteX72" fmla="*/ 0 w 9778"/>
                <a:gd name="connsiteY72" fmla="*/ 9757 h 10000"/>
                <a:gd name="connsiteX73" fmla="*/ 263 w 9778"/>
                <a:gd name="connsiteY73" fmla="*/ 9741 h 10000"/>
                <a:gd name="connsiteX74" fmla="*/ 546 w 9778"/>
                <a:gd name="connsiteY74" fmla="*/ 9722 h 10000"/>
                <a:gd name="connsiteX75" fmla="*/ 809 w 9778"/>
                <a:gd name="connsiteY75" fmla="*/ 9695 h 10000"/>
                <a:gd name="connsiteX76" fmla="*/ 1094 w 9778"/>
                <a:gd name="connsiteY76" fmla="*/ 9672 h 10000"/>
                <a:gd name="connsiteX77" fmla="*/ 1336 w 9778"/>
                <a:gd name="connsiteY77" fmla="*/ 9653 h 10000"/>
                <a:gd name="connsiteX78" fmla="*/ 1619 w 9778"/>
                <a:gd name="connsiteY78" fmla="*/ 9637 h 10000"/>
                <a:gd name="connsiteX79" fmla="*/ 1923 w 9778"/>
                <a:gd name="connsiteY79" fmla="*/ 9625 h 10000"/>
                <a:gd name="connsiteX80" fmla="*/ 2227 w 9778"/>
                <a:gd name="connsiteY80" fmla="*/ 9625 h 10000"/>
                <a:gd name="connsiteX81" fmla="*/ 2450 w 9778"/>
                <a:gd name="connsiteY81" fmla="*/ 9625 h 10000"/>
                <a:gd name="connsiteX82" fmla="*/ 2672 w 9778"/>
                <a:gd name="connsiteY82" fmla="*/ 9625 h 10000"/>
                <a:gd name="connsiteX83" fmla="*/ 2875 w 9778"/>
                <a:gd name="connsiteY83" fmla="*/ 9620 h 10000"/>
                <a:gd name="connsiteX84" fmla="*/ 3097 w 9778"/>
                <a:gd name="connsiteY84" fmla="*/ 9613 h 10000"/>
                <a:gd name="connsiteX85" fmla="*/ 3299 w 9778"/>
                <a:gd name="connsiteY85" fmla="*/ 9609 h 10000"/>
                <a:gd name="connsiteX86" fmla="*/ 3482 w 9778"/>
                <a:gd name="connsiteY86" fmla="*/ 9597 h 10000"/>
                <a:gd name="connsiteX87" fmla="*/ 3684 w 9778"/>
                <a:gd name="connsiteY87" fmla="*/ 9582 h 10000"/>
                <a:gd name="connsiteX88" fmla="*/ 3867 w 9778"/>
                <a:gd name="connsiteY88" fmla="*/ 9563 h 10000"/>
                <a:gd name="connsiteX89" fmla="*/ 3887 w 9778"/>
                <a:gd name="connsiteY89" fmla="*/ 9393 h 10000"/>
                <a:gd name="connsiteX90" fmla="*/ 3947 w 9778"/>
                <a:gd name="connsiteY90" fmla="*/ 9223 h 10000"/>
                <a:gd name="connsiteX91" fmla="*/ 4029 w 9778"/>
                <a:gd name="connsiteY91" fmla="*/ 9053 h 10000"/>
                <a:gd name="connsiteX92" fmla="*/ 4089 w 9778"/>
                <a:gd name="connsiteY92" fmla="*/ 8883 h 10000"/>
                <a:gd name="connsiteX93" fmla="*/ 4069 w 9778"/>
                <a:gd name="connsiteY93" fmla="*/ 8635 h 10000"/>
                <a:gd name="connsiteX94" fmla="*/ 4069 w 9778"/>
                <a:gd name="connsiteY94" fmla="*/ 8386 h 10000"/>
                <a:gd name="connsiteX95" fmla="*/ 4069 w 9778"/>
                <a:gd name="connsiteY95" fmla="*/ 8136 h 10000"/>
                <a:gd name="connsiteX96" fmla="*/ 4089 w 9778"/>
                <a:gd name="connsiteY96" fmla="*/ 7887 h 10000"/>
                <a:gd name="connsiteX97" fmla="*/ 4089 w 9778"/>
                <a:gd name="connsiteY97" fmla="*/ 7691 h 10000"/>
                <a:gd name="connsiteX98" fmla="*/ 4048 w 9778"/>
                <a:gd name="connsiteY98" fmla="*/ 7489 h 10000"/>
                <a:gd name="connsiteX99" fmla="*/ 4029 w 9778"/>
                <a:gd name="connsiteY99" fmla="*/ 7300 h 10000"/>
                <a:gd name="connsiteX100" fmla="*/ 4089 w 9778"/>
                <a:gd name="connsiteY100" fmla="*/ 7110 h 10000"/>
                <a:gd name="connsiteX101" fmla="*/ 4311 w 9778"/>
                <a:gd name="connsiteY101" fmla="*/ 6909 h 10000"/>
                <a:gd name="connsiteX102" fmla="*/ 4352 w 9778"/>
                <a:gd name="connsiteY102" fmla="*/ 6696 h 10000"/>
                <a:gd name="connsiteX103" fmla="*/ 4332 w 9778"/>
                <a:gd name="connsiteY103" fmla="*/ 6480 h 10000"/>
                <a:gd name="connsiteX104" fmla="*/ 4332 w 9778"/>
                <a:gd name="connsiteY104" fmla="*/ 6263 h 10000"/>
                <a:gd name="connsiteX105" fmla="*/ 4352 w 9778"/>
                <a:gd name="connsiteY105" fmla="*/ 6186 h 10000"/>
                <a:gd name="connsiteX106" fmla="*/ 4373 w 9778"/>
                <a:gd name="connsiteY106" fmla="*/ 6112 h 10000"/>
                <a:gd name="connsiteX107" fmla="*/ 4373 w 9778"/>
                <a:gd name="connsiteY107" fmla="*/ 6039 h 10000"/>
                <a:gd name="connsiteX108" fmla="*/ 4311 w 9778"/>
                <a:gd name="connsiteY108" fmla="*/ 5969 h 10000"/>
                <a:gd name="connsiteX109" fmla="*/ 4292 w 9778"/>
                <a:gd name="connsiteY109" fmla="*/ 5795 h 10000"/>
                <a:gd name="connsiteX110" fmla="*/ 4332 w 9778"/>
                <a:gd name="connsiteY110" fmla="*/ 5784 h 10000"/>
                <a:gd name="connsiteX111" fmla="*/ 4332 w 9778"/>
                <a:gd name="connsiteY111" fmla="*/ 5606 h 10000"/>
                <a:gd name="connsiteX112" fmla="*/ 4373 w 9778"/>
                <a:gd name="connsiteY112" fmla="*/ 5424 h 10000"/>
                <a:gd name="connsiteX113" fmla="*/ 4392 w 9778"/>
                <a:gd name="connsiteY113" fmla="*/ 5246 h 10000"/>
                <a:gd name="connsiteX114" fmla="*/ 4352 w 9778"/>
                <a:gd name="connsiteY114" fmla="*/ 5053 h 10000"/>
                <a:gd name="connsiteX115" fmla="*/ 4454 w 9778"/>
                <a:gd name="connsiteY115" fmla="*/ 5025 h 10000"/>
                <a:gd name="connsiteX116" fmla="*/ 4392 w 9778"/>
                <a:gd name="connsiteY116" fmla="*/ 4662 h 10000"/>
                <a:gd name="connsiteX117" fmla="*/ 4475 w 9778"/>
                <a:gd name="connsiteY117" fmla="*/ 4576 h 10000"/>
                <a:gd name="connsiteX118" fmla="*/ 4494 w 9778"/>
                <a:gd name="connsiteY118" fmla="*/ 4491 h 10000"/>
                <a:gd name="connsiteX119" fmla="*/ 4514 w 9778"/>
                <a:gd name="connsiteY119" fmla="*/ 4402 h 10000"/>
                <a:gd name="connsiteX120" fmla="*/ 4554 w 9778"/>
                <a:gd name="connsiteY120" fmla="*/ 4313 h 10000"/>
                <a:gd name="connsiteX121" fmla="*/ 4615 w 9778"/>
                <a:gd name="connsiteY121" fmla="*/ 4259 h 10000"/>
                <a:gd name="connsiteX122" fmla="*/ 4595 w 9778"/>
                <a:gd name="connsiteY122" fmla="*/ 4213 h 10000"/>
                <a:gd name="connsiteX123" fmla="*/ 4554 w 9778"/>
                <a:gd name="connsiteY123" fmla="*/ 4158 h 10000"/>
                <a:gd name="connsiteX124" fmla="*/ 4595 w 9778"/>
                <a:gd name="connsiteY124" fmla="*/ 4112 h 10000"/>
                <a:gd name="connsiteX125" fmla="*/ 4677 w 9778"/>
                <a:gd name="connsiteY125" fmla="*/ 4028 h 10000"/>
                <a:gd name="connsiteX126" fmla="*/ 4677 w 9778"/>
                <a:gd name="connsiteY126" fmla="*/ 3946 h 10000"/>
                <a:gd name="connsiteX127" fmla="*/ 4655 w 9778"/>
                <a:gd name="connsiteY127" fmla="*/ 3861 h 10000"/>
                <a:gd name="connsiteX128" fmla="*/ 4636 w 9778"/>
                <a:gd name="connsiteY128" fmla="*/ 3775 h 10000"/>
                <a:gd name="connsiteX129" fmla="*/ 4535 w 9778"/>
                <a:gd name="connsiteY129" fmla="*/ 3771 h 10000"/>
                <a:gd name="connsiteX130" fmla="*/ 4554 w 9778"/>
                <a:gd name="connsiteY130" fmla="*/ 3705 h 10000"/>
                <a:gd name="connsiteX131" fmla="*/ 4636 w 9778"/>
                <a:gd name="connsiteY131" fmla="*/ 3640 h 10000"/>
                <a:gd name="connsiteX132" fmla="*/ 4655 w 9778"/>
                <a:gd name="connsiteY132" fmla="*/ 3575 h 10000"/>
                <a:gd name="connsiteX133" fmla="*/ 4636 w 9778"/>
                <a:gd name="connsiteY133" fmla="*/ 3505 h 10000"/>
                <a:gd name="connsiteX134" fmla="*/ 4595 w 9778"/>
                <a:gd name="connsiteY134" fmla="*/ 3505 h 10000"/>
                <a:gd name="connsiteX135" fmla="*/ 4615 w 9778"/>
                <a:gd name="connsiteY135" fmla="*/ 3439 h 10000"/>
                <a:gd name="connsiteX136" fmla="*/ 4595 w 9778"/>
                <a:gd name="connsiteY136" fmla="*/ 3362 h 10000"/>
                <a:gd name="connsiteX137" fmla="*/ 4595 w 9778"/>
                <a:gd name="connsiteY137" fmla="*/ 3296 h 10000"/>
                <a:gd name="connsiteX138" fmla="*/ 4655 w 9778"/>
                <a:gd name="connsiteY138" fmla="*/ 3226 h 10000"/>
                <a:gd name="connsiteX139" fmla="*/ 4655 w 9778"/>
                <a:gd name="connsiteY139" fmla="*/ 3087 h 10000"/>
                <a:gd name="connsiteX140" fmla="*/ 4655 w 9778"/>
                <a:gd name="connsiteY140" fmla="*/ 2952 h 10000"/>
                <a:gd name="connsiteX141" fmla="*/ 4717 w 9778"/>
                <a:gd name="connsiteY141" fmla="*/ 2817 h 10000"/>
                <a:gd name="connsiteX142" fmla="*/ 4858 w 9778"/>
                <a:gd name="connsiteY142" fmla="*/ 2693 h 10000"/>
                <a:gd name="connsiteX143" fmla="*/ 4798 w 9778"/>
                <a:gd name="connsiteY143" fmla="*/ 2674 h 10000"/>
                <a:gd name="connsiteX144" fmla="*/ 4798 w 9778"/>
                <a:gd name="connsiteY144" fmla="*/ 2557 h 10000"/>
                <a:gd name="connsiteX145" fmla="*/ 4778 w 9778"/>
                <a:gd name="connsiteY145" fmla="*/ 2441 h 10000"/>
                <a:gd name="connsiteX146" fmla="*/ 4757 w 9778"/>
                <a:gd name="connsiteY146" fmla="*/ 2325 h 10000"/>
                <a:gd name="connsiteX147" fmla="*/ 4798 w 9778"/>
                <a:gd name="connsiteY147" fmla="*/ 2222 h 10000"/>
                <a:gd name="connsiteX148" fmla="*/ 4838 w 9778"/>
                <a:gd name="connsiteY148" fmla="*/ 2034 h 10000"/>
                <a:gd name="connsiteX149" fmla="*/ 4940 w 9778"/>
                <a:gd name="connsiteY149" fmla="*/ 1853 h 10000"/>
                <a:gd name="connsiteX150" fmla="*/ 5001 w 9778"/>
                <a:gd name="connsiteY150" fmla="*/ 1667 h 10000"/>
                <a:gd name="connsiteX151" fmla="*/ 4960 w 9778"/>
                <a:gd name="connsiteY151" fmla="*/ 1478 h 10000"/>
                <a:gd name="connsiteX152" fmla="*/ 4980 w 9778"/>
                <a:gd name="connsiteY152" fmla="*/ 1389 h 10000"/>
                <a:gd name="connsiteX153" fmla="*/ 4980 w 9778"/>
                <a:gd name="connsiteY153" fmla="*/ 1293 h 10000"/>
                <a:gd name="connsiteX154" fmla="*/ 4980 w 9778"/>
                <a:gd name="connsiteY154" fmla="*/ 1202 h 10000"/>
                <a:gd name="connsiteX155" fmla="*/ 4960 w 9778"/>
                <a:gd name="connsiteY155" fmla="*/ 1109 h 10000"/>
                <a:gd name="connsiteX156" fmla="*/ 4858 w 9778"/>
                <a:gd name="connsiteY156" fmla="*/ 1137 h 10000"/>
                <a:gd name="connsiteX157" fmla="*/ 4858 w 9778"/>
                <a:gd name="connsiteY157" fmla="*/ 1075 h 10000"/>
                <a:gd name="connsiteX158" fmla="*/ 4838 w 9778"/>
                <a:gd name="connsiteY158" fmla="*/ 1010 h 10000"/>
                <a:gd name="connsiteX159" fmla="*/ 4838 w 9778"/>
                <a:gd name="connsiteY159" fmla="*/ 947 h 10000"/>
                <a:gd name="connsiteX160" fmla="*/ 4858 w 9778"/>
                <a:gd name="connsiteY160" fmla="*/ 886 h 10000"/>
                <a:gd name="connsiteX161" fmla="*/ 4798 w 9778"/>
                <a:gd name="connsiteY161" fmla="*/ 804 h 10000"/>
                <a:gd name="connsiteX162" fmla="*/ 4798 w 9778"/>
                <a:gd name="connsiteY162" fmla="*/ 720 h 10000"/>
                <a:gd name="connsiteX163" fmla="*/ 4778 w 9778"/>
                <a:gd name="connsiteY163" fmla="*/ 634 h 10000"/>
                <a:gd name="connsiteX164" fmla="*/ 4778 w 9778"/>
                <a:gd name="connsiteY164" fmla="*/ 558 h 10000"/>
                <a:gd name="connsiteX165" fmla="*/ 4717 w 9778"/>
                <a:gd name="connsiteY165" fmla="*/ 363 h 10000"/>
                <a:gd name="connsiteX166" fmla="*/ 4655 w 9778"/>
                <a:gd name="connsiteY166" fmla="*/ 344 h 10000"/>
                <a:gd name="connsiteX167" fmla="*/ 4535 w 9778"/>
                <a:gd name="connsiteY167" fmla="*/ 332 h 10000"/>
                <a:gd name="connsiteX168" fmla="*/ 4454 w 9778"/>
                <a:gd name="connsiteY168" fmla="*/ 320 h 10000"/>
                <a:gd name="connsiteX169" fmla="*/ 4332 w 9778"/>
                <a:gd name="connsiteY169" fmla="*/ 317 h 10000"/>
                <a:gd name="connsiteX170" fmla="*/ 4251 w 9778"/>
                <a:gd name="connsiteY170" fmla="*/ 320 h 10000"/>
                <a:gd name="connsiteX171" fmla="*/ 4191 w 9778"/>
                <a:gd name="connsiteY171" fmla="*/ 328 h 10000"/>
                <a:gd name="connsiteX172" fmla="*/ 4109 w 9778"/>
                <a:gd name="connsiteY172" fmla="*/ 328 h 10000"/>
                <a:gd name="connsiteX173" fmla="*/ 4048 w 9778"/>
                <a:gd name="connsiteY173" fmla="*/ 320 h 10000"/>
                <a:gd name="connsiteX174" fmla="*/ 4069 w 9778"/>
                <a:gd name="connsiteY174" fmla="*/ 305 h 10000"/>
                <a:gd name="connsiteX175" fmla="*/ 4109 w 9778"/>
                <a:gd name="connsiteY175" fmla="*/ 297 h 10000"/>
                <a:gd name="connsiteX176" fmla="*/ 4171 w 9778"/>
                <a:gd name="connsiteY176" fmla="*/ 286 h 10000"/>
                <a:gd name="connsiteX177" fmla="*/ 4150 w 9778"/>
                <a:gd name="connsiteY177" fmla="*/ 271 h 10000"/>
                <a:gd name="connsiteX178" fmla="*/ 4332 w 9778"/>
                <a:gd name="connsiteY178" fmla="*/ 255 h 10000"/>
                <a:gd name="connsiteX179" fmla="*/ 4514 w 9778"/>
                <a:gd name="connsiteY179" fmla="*/ 228 h 10000"/>
                <a:gd name="connsiteX180" fmla="*/ 4677 w 9778"/>
                <a:gd name="connsiteY180" fmla="*/ 201 h 10000"/>
                <a:gd name="connsiteX181" fmla="*/ 4817 w 9778"/>
                <a:gd name="connsiteY181" fmla="*/ 162 h 10000"/>
                <a:gd name="connsiteX182" fmla="*/ 4858 w 9778"/>
                <a:gd name="connsiteY182" fmla="*/ 120 h 10000"/>
                <a:gd name="connsiteX183" fmla="*/ 4918 w 9778"/>
                <a:gd name="connsiteY183" fmla="*/ 85 h 10000"/>
                <a:gd name="connsiteX184" fmla="*/ 4918 w 9778"/>
                <a:gd name="connsiteY184" fmla="*/ 42 h 10000"/>
                <a:gd name="connsiteX185" fmla="*/ 4940 w 9778"/>
                <a:gd name="connsiteY185" fmla="*/ 0 h 10000"/>
                <a:gd name="connsiteX186" fmla="*/ 5001 w 9778"/>
                <a:gd name="connsiteY186" fmla="*/ 73 h 10000"/>
                <a:gd name="connsiteX187" fmla="*/ 5081 w 9778"/>
                <a:gd name="connsiteY187" fmla="*/ 154 h 10000"/>
                <a:gd name="connsiteX188" fmla="*/ 5102 w 9778"/>
                <a:gd name="connsiteY188" fmla="*/ 232 h 10000"/>
                <a:gd name="connsiteX189" fmla="*/ 5061 w 9778"/>
                <a:gd name="connsiteY189" fmla="*/ 317 h 10000"/>
                <a:gd name="connsiteX0" fmla="*/ 5176 w 9772"/>
                <a:gd name="connsiteY0" fmla="*/ 317 h 10000"/>
                <a:gd name="connsiteX1" fmla="*/ 5279 w 9772"/>
                <a:gd name="connsiteY1" fmla="*/ 546 h 10000"/>
                <a:gd name="connsiteX2" fmla="*/ 5362 w 9772"/>
                <a:gd name="connsiteY2" fmla="*/ 785 h 10000"/>
                <a:gd name="connsiteX3" fmla="*/ 5404 w 9772"/>
                <a:gd name="connsiteY3" fmla="*/ 1017 h 10000"/>
                <a:gd name="connsiteX4" fmla="*/ 5445 w 9772"/>
                <a:gd name="connsiteY4" fmla="*/ 1248 h 10000"/>
                <a:gd name="connsiteX5" fmla="*/ 5589 w 9772"/>
                <a:gd name="connsiteY5" fmla="*/ 1474 h 10000"/>
                <a:gd name="connsiteX6" fmla="*/ 5673 w 9772"/>
                <a:gd name="connsiteY6" fmla="*/ 1706 h 10000"/>
                <a:gd name="connsiteX7" fmla="*/ 5673 w 9772"/>
                <a:gd name="connsiteY7" fmla="*/ 1935 h 10000"/>
                <a:gd name="connsiteX8" fmla="*/ 5652 w 9772"/>
                <a:gd name="connsiteY8" fmla="*/ 2163 h 10000"/>
                <a:gd name="connsiteX9" fmla="*/ 5692 w 9772"/>
                <a:gd name="connsiteY9" fmla="*/ 2287 h 10000"/>
                <a:gd name="connsiteX10" fmla="*/ 5756 w 9772"/>
                <a:gd name="connsiteY10" fmla="*/ 2422 h 10000"/>
                <a:gd name="connsiteX11" fmla="*/ 5756 w 9772"/>
                <a:gd name="connsiteY11" fmla="*/ 2554 h 10000"/>
                <a:gd name="connsiteX12" fmla="*/ 5734 w 9772"/>
                <a:gd name="connsiteY12" fmla="*/ 2685 h 10000"/>
                <a:gd name="connsiteX13" fmla="*/ 5756 w 9772"/>
                <a:gd name="connsiteY13" fmla="*/ 2700 h 10000"/>
                <a:gd name="connsiteX14" fmla="*/ 5734 w 9772"/>
                <a:gd name="connsiteY14" fmla="*/ 2723 h 10000"/>
                <a:gd name="connsiteX15" fmla="*/ 5673 w 9772"/>
                <a:gd name="connsiteY15" fmla="*/ 2739 h 10000"/>
                <a:gd name="connsiteX16" fmla="*/ 5652 w 9772"/>
                <a:gd name="connsiteY16" fmla="*/ 2758 h 10000"/>
                <a:gd name="connsiteX17" fmla="*/ 5652 w 9772"/>
                <a:gd name="connsiteY17" fmla="*/ 2817 h 10000"/>
                <a:gd name="connsiteX18" fmla="*/ 5652 w 9772"/>
                <a:gd name="connsiteY18" fmla="*/ 2874 h 10000"/>
                <a:gd name="connsiteX19" fmla="*/ 5612 w 9772"/>
                <a:gd name="connsiteY19" fmla="*/ 2936 h 10000"/>
                <a:gd name="connsiteX20" fmla="*/ 5569 w 9772"/>
                <a:gd name="connsiteY20" fmla="*/ 2987 h 10000"/>
                <a:gd name="connsiteX21" fmla="*/ 5569 w 9772"/>
                <a:gd name="connsiteY21" fmla="*/ 3161 h 10000"/>
                <a:gd name="connsiteX22" fmla="*/ 5612 w 9772"/>
                <a:gd name="connsiteY22" fmla="*/ 3342 h 10000"/>
                <a:gd name="connsiteX23" fmla="*/ 5692 w 9772"/>
                <a:gd name="connsiteY23" fmla="*/ 3524 h 10000"/>
                <a:gd name="connsiteX24" fmla="*/ 5715 w 9772"/>
                <a:gd name="connsiteY24" fmla="*/ 3697 h 10000"/>
                <a:gd name="connsiteX25" fmla="*/ 5900 w 9772"/>
                <a:gd name="connsiteY25" fmla="*/ 3845 h 10000"/>
                <a:gd name="connsiteX26" fmla="*/ 5922 w 9772"/>
                <a:gd name="connsiteY26" fmla="*/ 4000 h 10000"/>
                <a:gd name="connsiteX27" fmla="*/ 5900 w 9772"/>
                <a:gd name="connsiteY27" fmla="*/ 4150 h 10000"/>
                <a:gd name="connsiteX28" fmla="*/ 5881 w 9772"/>
                <a:gd name="connsiteY28" fmla="*/ 4305 h 10000"/>
                <a:gd name="connsiteX29" fmla="*/ 5734 w 9772"/>
                <a:gd name="connsiteY29" fmla="*/ 4533 h 10000"/>
                <a:gd name="connsiteX30" fmla="*/ 5756 w 9772"/>
                <a:gd name="connsiteY30" fmla="*/ 4762 h 10000"/>
                <a:gd name="connsiteX31" fmla="*/ 5818 w 9772"/>
                <a:gd name="connsiteY31" fmla="*/ 4990 h 10000"/>
                <a:gd name="connsiteX32" fmla="*/ 5756 w 9772"/>
                <a:gd name="connsiteY32" fmla="*/ 5219 h 10000"/>
                <a:gd name="connsiteX33" fmla="*/ 5838 w 9772"/>
                <a:gd name="connsiteY33" fmla="*/ 5471 h 10000"/>
                <a:gd name="connsiteX34" fmla="*/ 5900 w 9772"/>
                <a:gd name="connsiteY34" fmla="*/ 5715 h 10000"/>
                <a:gd name="connsiteX35" fmla="*/ 5961 w 9772"/>
                <a:gd name="connsiteY35" fmla="*/ 5965 h 10000"/>
                <a:gd name="connsiteX36" fmla="*/ 5961 w 9772"/>
                <a:gd name="connsiteY36" fmla="*/ 6220 h 10000"/>
                <a:gd name="connsiteX37" fmla="*/ 6045 w 9772"/>
                <a:gd name="connsiteY37" fmla="*/ 6546 h 10000"/>
                <a:gd name="connsiteX38" fmla="*/ 6045 w 9772"/>
                <a:gd name="connsiteY38" fmla="*/ 6870 h 10000"/>
                <a:gd name="connsiteX39" fmla="*/ 6065 w 9772"/>
                <a:gd name="connsiteY39" fmla="*/ 7188 h 10000"/>
                <a:gd name="connsiteX40" fmla="*/ 6314 w 9772"/>
                <a:gd name="connsiteY40" fmla="*/ 7502 h 10000"/>
                <a:gd name="connsiteX41" fmla="*/ 6356 w 9772"/>
                <a:gd name="connsiteY41" fmla="*/ 7656 h 10000"/>
                <a:gd name="connsiteX42" fmla="*/ 6439 w 9772"/>
                <a:gd name="connsiteY42" fmla="*/ 7807 h 10000"/>
                <a:gd name="connsiteX43" fmla="*/ 6480 w 9772"/>
                <a:gd name="connsiteY43" fmla="*/ 7965 h 10000"/>
                <a:gd name="connsiteX44" fmla="*/ 6397 w 9772"/>
                <a:gd name="connsiteY44" fmla="*/ 8117 h 10000"/>
                <a:gd name="connsiteX45" fmla="*/ 6294 w 9772"/>
                <a:gd name="connsiteY45" fmla="*/ 8317 h 10000"/>
                <a:gd name="connsiteX46" fmla="*/ 6314 w 9772"/>
                <a:gd name="connsiteY46" fmla="*/ 8523 h 10000"/>
                <a:gd name="connsiteX47" fmla="*/ 6439 w 9772"/>
                <a:gd name="connsiteY47" fmla="*/ 8736 h 10000"/>
                <a:gd name="connsiteX48" fmla="*/ 6542 w 9772"/>
                <a:gd name="connsiteY48" fmla="*/ 8941 h 10000"/>
                <a:gd name="connsiteX49" fmla="*/ 6563 w 9772"/>
                <a:gd name="connsiteY49" fmla="*/ 9095 h 10000"/>
                <a:gd name="connsiteX50" fmla="*/ 6563 w 9772"/>
                <a:gd name="connsiteY50" fmla="*/ 9254 h 10000"/>
                <a:gd name="connsiteX51" fmla="*/ 6625 w 9772"/>
                <a:gd name="connsiteY51" fmla="*/ 9408 h 10000"/>
                <a:gd name="connsiteX52" fmla="*/ 6873 w 9772"/>
                <a:gd name="connsiteY52" fmla="*/ 9540 h 10000"/>
                <a:gd name="connsiteX53" fmla="*/ 7142 w 9772"/>
                <a:gd name="connsiteY53" fmla="*/ 9540 h 10000"/>
                <a:gd name="connsiteX54" fmla="*/ 7432 w 9772"/>
                <a:gd name="connsiteY54" fmla="*/ 9551 h 10000"/>
                <a:gd name="connsiteX55" fmla="*/ 7660 w 9772"/>
                <a:gd name="connsiteY55" fmla="*/ 9563 h 10000"/>
                <a:gd name="connsiteX56" fmla="*/ 7928 w 9772"/>
                <a:gd name="connsiteY56" fmla="*/ 9578 h 10000"/>
                <a:gd name="connsiteX57" fmla="*/ 8178 w 9772"/>
                <a:gd name="connsiteY57" fmla="*/ 9597 h 10000"/>
                <a:gd name="connsiteX58" fmla="*/ 8385 w 9772"/>
                <a:gd name="connsiteY58" fmla="*/ 9625 h 10000"/>
                <a:gd name="connsiteX59" fmla="*/ 8633 w 9772"/>
                <a:gd name="connsiteY59" fmla="*/ 9657 h 10000"/>
                <a:gd name="connsiteX60" fmla="*/ 8839 w 9772"/>
                <a:gd name="connsiteY60" fmla="*/ 9688 h 10000"/>
                <a:gd name="connsiteX61" fmla="*/ 9067 w 9772"/>
                <a:gd name="connsiteY61" fmla="*/ 9699 h 10000"/>
                <a:gd name="connsiteX62" fmla="*/ 9296 w 9772"/>
                <a:gd name="connsiteY62" fmla="*/ 9711 h 10000"/>
                <a:gd name="connsiteX63" fmla="*/ 9523 w 9772"/>
                <a:gd name="connsiteY63" fmla="*/ 9714 h 10000"/>
                <a:gd name="connsiteX64" fmla="*/ 9772 w 9772"/>
                <a:gd name="connsiteY64" fmla="*/ 9722 h 10000"/>
                <a:gd name="connsiteX65" fmla="*/ 3044 w 9772"/>
                <a:gd name="connsiteY65" fmla="*/ 10000 h 10000"/>
                <a:gd name="connsiteX66" fmla="*/ 2610 w 9772"/>
                <a:gd name="connsiteY66" fmla="*/ 9958 h 10000"/>
                <a:gd name="connsiteX67" fmla="*/ 2215 w 9772"/>
                <a:gd name="connsiteY67" fmla="*/ 9915 h 10000"/>
                <a:gd name="connsiteX68" fmla="*/ 1759 w 9772"/>
                <a:gd name="connsiteY68" fmla="*/ 9880 h 10000"/>
                <a:gd name="connsiteX69" fmla="*/ 869 w 9772"/>
                <a:gd name="connsiteY69" fmla="*/ 9815 h 10000"/>
                <a:gd name="connsiteX70" fmla="*/ 456 w 9772"/>
                <a:gd name="connsiteY70" fmla="*/ 9785 h 10000"/>
                <a:gd name="connsiteX71" fmla="*/ 0 w 9772"/>
                <a:gd name="connsiteY71" fmla="*/ 9757 h 10000"/>
                <a:gd name="connsiteX72" fmla="*/ 269 w 9772"/>
                <a:gd name="connsiteY72" fmla="*/ 9741 h 10000"/>
                <a:gd name="connsiteX73" fmla="*/ 558 w 9772"/>
                <a:gd name="connsiteY73" fmla="*/ 9722 h 10000"/>
                <a:gd name="connsiteX74" fmla="*/ 827 w 9772"/>
                <a:gd name="connsiteY74" fmla="*/ 9695 h 10000"/>
                <a:gd name="connsiteX75" fmla="*/ 1119 w 9772"/>
                <a:gd name="connsiteY75" fmla="*/ 9672 h 10000"/>
                <a:gd name="connsiteX76" fmla="*/ 1366 w 9772"/>
                <a:gd name="connsiteY76" fmla="*/ 9653 h 10000"/>
                <a:gd name="connsiteX77" fmla="*/ 1656 w 9772"/>
                <a:gd name="connsiteY77" fmla="*/ 9637 h 10000"/>
                <a:gd name="connsiteX78" fmla="*/ 1967 w 9772"/>
                <a:gd name="connsiteY78" fmla="*/ 9625 h 10000"/>
                <a:gd name="connsiteX79" fmla="*/ 2278 w 9772"/>
                <a:gd name="connsiteY79" fmla="*/ 9625 h 10000"/>
                <a:gd name="connsiteX80" fmla="*/ 2506 w 9772"/>
                <a:gd name="connsiteY80" fmla="*/ 9625 h 10000"/>
                <a:gd name="connsiteX81" fmla="*/ 2733 w 9772"/>
                <a:gd name="connsiteY81" fmla="*/ 9625 h 10000"/>
                <a:gd name="connsiteX82" fmla="*/ 2940 w 9772"/>
                <a:gd name="connsiteY82" fmla="*/ 9620 h 10000"/>
                <a:gd name="connsiteX83" fmla="*/ 3167 w 9772"/>
                <a:gd name="connsiteY83" fmla="*/ 9613 h 10000"/>
                <a:gd name="connsiteX84" fmla="*/ 3374 w 9772"/>
                <a:gd name="connsiteY84" fmla="*/ 9609 h 10000"/>
                <a:gd name="connsiteX85" fmla="*/ 3561 w 9772"/>
                <a:gd name="connsiteY85" fmla="*/ 9597 h 10000"/>
                <a:gd name="connsiteX86" fmla="*/ 3768 w 9772"/>
                <a:gd name="connsiteY86" fmla="*/ 9582 h 10000"/>
                <a:gd name="connsiteX87" fmla="*/ 3955 w 9772"/>
                <a:gd name="connsiteY87" fmla="*/ 9563 h 10000"/>
                <a:gd name="connsiteX88" fmla="*/ 3975 w 9772"/>
                <a:gd name="connsiteY88" fmla="*/ 9393 h 10000"/>
                <a:gd name="connsiteX89" fmla="*/ 4037 w 9772"/>
                <a:gd name="connsiteY89" fmla="*/ 9223 h 10000"/>
                <a:gd name="connsiteX90" fmla="*/ 4120 w 9772"/>
                <a:gd name="connsiteY90" fmla="*/ 9053 h 10000"/>
                <a:gd name="connsiteX91" fmla="*/ 4182 w 9772"/>
                <a:gd name="connsiteY91" fmla="*/ 8883 h 10000"/>
                <a:gd name="connsiteX92" fmla="*/ 4161 w 9772"/>
                <a:gd name="connsiteY92" fmla="*/ 8635 h 10000"/>
                <a:gd name="connsiteX93" fmla="*/ 4161 w 9772"/>
                <a:gd name="connsiteY93" fmla="*/ 8386 h 10000"/>
                <a:gd name="connsiteX94" fmla="*/ 4161 w 9772"/>
                <a:gd name="connsiteY94" fmla="*/ 8136 h 10000"/>
                <a:gd name="connsiteX95" fmla="*/ 4182 w 9772"/>
                <a:gd name="connsiteY95" fmla="*/ 7887 h 10000"/>
                <a:gd name="connsiteX96" fmla="*/ 4182 w 9772"/>
                <a:gd name="connsiteY96" fmla="*/ 7691 h 10000"/>
                <a:gd name="connsiteX97" fmla="*/ 4140 w 9772"/>
                <a:gd name="connsiteY97" fmla="*/ 7489 h 10000"/>
                <a:gd name="connsiteX98" fmla="*/ 4120 w 9772"/>
                <a:gd name="connsiteY98" fmla="*/ 7300 h 10000"/>
                <a:gd name="connsiteX99" fmla="*/ 4182 w 9772"/>
                <a:gd name="connsiteY99" fmla="*/ 7110 h 10000"/>
                <a:gd name="connsiteX100" fmla="*/ 4409 w 9772"/>
                <a:gd name="connsiteY100" fmla="*/ 6909 h 10000"/>
                <a:gd name="connsiteX101" fmla="*/ 4451 w 9772"/>
                <a:gd name="connsiteY101" fmla="*/ 6696 h 10000"/>
                <a:gd name="connsiteX102" fmla="*/ 4430 w 9772"/>
                <a:gd name="connsiteY102" fmla="*/ 6480 h 10000"/>
                <a:gd name="connsiteX103" fmla="*/ 4430 w 9772"/>
                <a:gd name="connsiteY103" fmla="*/ 6263 h 10000"/>
                <a:gd name="connsiteX104" fmla="*/ 4451 w 9772"/>
                <a:gd name="connsiteY104" fmla="*/ 6186 h 10000"/>
                <a:gd name="connsiteX105" fmla="*/ 4472 w 9772"/>
                <a:gd name="connsiteY105" fmla="*/ 6112 h 10000"/>
                <a:gd name="connsiteX106" fmla="*/ 4472 w 9772"/>
                <a:gd name="connsiteY106" fmla="*/ 6039 h 10000"/>
                <a:gd name="connsiteX107" fmla="*/ 4409 w 9772"/>
                <a:gd name="connsiteY107" fmla="*/ 5969 h 10000"/>
                <a:gd name="connsiteX108" fmla="*/ 4389 w 9772"/>
                <a:gd name="connsiteY108" fmla="*/ 5795 h 10000"/>
                <a:gd name="connsiteX109" fmla="*/ 4430 w 9772"/>
                <a:gd name="connsiteY109" fmla="*/ 5784 h 10000"/>
                <a:gd name="connsiteX110" fmla="*/ 4430 w 9772"/>
                <a:gd name="connsiteY110" fmla="*/ 5606 h 10000"/>
                <a:gd name="connsiteX111" fmla="*/ 4472 w 9772"/>
                <a:gd name="connsiteY111" fmla="*/ 5424 h 10000"/>
                <a:gd name="connsiteX112" fmla="*/ 4492 w 9772"/>
                <a:gd name="connsiteY112" fmla="*/ 5246 h 10000"/>
                <a:gd name="connsiteX113" fmla="*/ 4451 w 9772"/>
                <a:gd name="connsiteY113" fmla="*/ 5053 h 10000"/>
                <a:gd name="connsiteX114" fmla="*/ 4555 w 9772"/>
                <a:gd name="connsiteY114" fmla="*/ 5025 h 10000"/>
                <a:gd name="connsiteX115" fmla="*/ 4492 w 9772"/>
                <a:gd name="connsiteY115" fmla="*/ 4662 h 10000"/>
                <a:gd name="connsiteX116" fmla="*/ 4577 w 9772"/>
                <a:gd name="connsiteY116" fmla="*/ 4576 h 10000"/>
                <a:gd name="connsiteX117" fmla="*/ 4596 w 9772"/>
                <a:gd name="connsiteY117" fmla="*/ 4491 h 10000"/>
                <a:gd name="connsiteX118" fmla="*/ 4616 w 9772"/>
                <a:gd name="connsiteY118" fmla="*/ 4402 h 10000"/>
                <a:gd name="connsiteX119" fmla="*/ 4657 w 9772"/>
                <a:gd name="connsiteY119" fmla="*/ 4313 h 10000"/>
                <a:gd name="connsiteX120" fmla="*/ 4720 w 9772"/>
                <a:gd name="connsiteY120" fmla="*/ 4259 h 10000"/>
                <a:gd name="connsiteX121" fmla="*/ 4699 w 9772"/>
                <a:gd name="connsiteY121" fmla="*/ 4213 h 10000"/>
                <a:gd name="connsiteX122" fmla="*/ 4657 w 9772"/>
                <a:gd name="connsiteY122" fmla="*/ 4158 h 10000"/>
                <a:gd name="connsiteX123" fmla="*/ 4699 w 9772"/>
                <a:gd name="connsiteY123" fmla="*/ 4112 h 10000"/>
                <a:gd name="connsiteX124" fmla="*/ 4783 w 9772"/>
                <a:gd name="connsiteY124" fmla="*/ 4028 h 10000"/>
                <a:gd name="connsiteX125" fmla="*/ 4783 w 9772"/>
                <a:gd name="connsiteY125" fmla="*/ 3946 h 10000"/>
                <a:gd name="connsiteX126" fmla="*/ 4761 w 9772"/>
                <a:gd name="connsiteY126" fmla="*/ 3861 h 10000"/>
                <a:gd name="connsiteX127" fmla="*/ 4741 w 9772"/>
                <a:gd name="connsiteY127" fmla="*/ 3775 h 10000"/>
                <a:gd name="connsiteX128" fmla="*/ 4638 w 9772"/>
                <a:gd name="connsiteY128" fmla="*/ 3771 h 10000"/>
                <a:gd name="connsiteX129" fmla="*/ 4657 w 9772"/>
                <a:gd name="connsiteY129" fmla="*/ 3705 h 10000"/>
                <a:gd name="connsiteX130" fmla="*/ 4741 w 9772"/>
                <a:gd name="connsiteY130" fmla="*/ 3640 h 10000"/>
                <a:gd name="connsiteX131" fmla="*/ 4761 w 9772"/>
                <a:gd name="connsiteY131" fmla="*/ 3575 h 10000"/>
                <a:gd name="connsiteX132" fmla="*/ 4741 w 9772"/>
                <a:gd name="connsiteY132" fmla="*/ 3505 h 10000"/>
                <a:gd name="connsiteX133" fmla="*/ 4699 w 9772"/>
                <a:gd name="connsiteY133" fmla="*/ 3505 h 10000"/>
                <a:gd name="connsiteX134" fmla="*/ 4720 w 9772"/>
                <a:gd name="connsiteY134" fmla="*/ 3439 h 10000"/>
                <a:gd name="connsiteX135" fmla="*/ 4699 w 9772"/>
                <a:gd name="connsiteY135" fmla="*/ 3362 h 10000"/>
                <a:gd name="connsiteX136" fmla="*/ 4699 w 9772"/>
                <a:gd name="connsiteY136" fmla="*/ 3296 h 10000"/>
                <a:gd name="connsiteX137" fmla="*/ 4761 w 9772"/>
                <a:gd name="connsiteY137" fmla="*/ 3226 h 10000"/>
                <a:gd name="connsiteX138" fmla="*/ 4761 w 9772"/>
                <a:gd name="connsiteY138" fmla="*/ 3087 h 10000"/>
                <a:gd name="connsiteX139" fmla="*/ 4761 w 9772"/>
                <a:gd name="connsiteY139" fmla="*/ 2952 h 10000"/>
                <a:gd name="connsiteX140" fmla="*/ 4824 w 9772"/>
                <a:gd name="connsiteY140" fmla="*/ 2817 h 10000"/>
                <a:gd name="connsiteX141" fmla="*/ 4968 w 9772"/>
                <a:gd name="connsiteY141" fmla="*/ 2693 h 10000"/>
                <a:gd name="connsiteX142" fmla="*/ 4907 w 9772"/>
                <a:gd name="connsiteY142" fmla="*/ 2674 h 10000"/>
                <a:gd name="connsiteX143" fmla="*/ 4907 w 9772"/>
                <a:gd name="connsiteY143" fmla="*/ 2557 h 10000"/>
                <a:gd name="connsiteX144" fmla="*/ 4886 w 9772"/>
                <a:gd name="connsiteY144" fmla="*/ 2441 h 10000"/>
                <a:gd name="connsiteX145" fmla="*/ 4865 w 9772"/>
                <a:gd name="connsiteY145" fmla="*/ 2325 h 10000"/>
                <a:gd name="connsiteX146" fmla="*/ 4907 w 9772"/>
                <a:gd name="connsiteY146" fmla="*/ 2222 h 10000"/>
                <a:gd name="connsiteX147" fmla="*/ 4948 w 9772"/>
                <a:gd name="connsiteY147" fmla="*/ 2034 h 10000"/>
                <a:gd name="connsiteX148" fmla="*/ 5052 w 9772"/>
                <a:gd name="connsiteY148" fmla="*/ 1853 h 10000"/>
                <a:gd name="connsiteX149" fmla="*/ 5115 w 9772"/>
                <a:gd name="connsiteY149" fmla="*/ 1667 h 10000"/>
                <a:gd name="connsiteX150" fmla="*/ 5073 w 9772"/>
                <a:gd name="connsiteY150" fmla="*/ 1478 h 10000"/>
                <a:gd name="connsiteX151" fmla="*/ 5093 w 9772"/>
                <a:gd name="connsiteY151" fmla="*/ 1389 h 10000"/>
                <a:gd name="connsiteX152" fmla="*/ 5093 w 9772"/>
                <a:gd name="connsiteY152" fmla="*/ 1293 h 10000"/>
                <a:gd name="connsiteX153" fmla="*/ 5093 w 9772"/>
                <a:gd name="connsiteY153" fmla="*/ 1202 h 10000"/>
                <a:gd name="connsiteX154" fmla="*/ 5073 w 9772"/>
                <a:gd name="connsiteY154" fmla="*/ 1109 h 10000"/>
                <a:gd name="connsiteX155" fmla="*/ 4968 w 9772"/>
                <a:gd name="connsiteY155" fmla="*/ 1137 h 10000"/>
                <a:gd name="connsiteX156" fmla="*/ 4968 w 9772"/>
                <a:gd name="connsiteY156" fmla="*/ 1075 h 10000"/>
                <a:gd name="connsiteX157" fmla="*/ 4948 w 9772"/>
                <a:gd name="connsiteY157" fmla="*/ 1010 h 10000"/>
                <a:gd name="connsiteX158" fmla="*/ 4948 w 9772"/>
                <a:gd name="connsiteY158" fmla="*/ 947 h 10000"/>
                <a:gd name="connsiteX159" fmla="*/ 4968 w 9772"/>
                <a:gd name="connsiteY159" fmla="*/ 886 h 10000"/>
                <a:gd name="connsiteX160" fmla="*/ 4907 w 9772"/>
                <a:gd name="connsiteY160" fmla="*/ 804 h 10000"/>
                <a:gd name="connsiteX161" fmla="*/ 4907 w 9772"/>
                <a:gd name="connsiteY161" fmla="*/ 720 h 10000"/>
                <a:gd name="connsiteX162" fmla="*/ 4886 w 9772"/>
                <a:gd name="connsiteY162" fmla="*/ 634 h 10000"/>
                <a:gd name="connsiteX163" fmla="*/ 4886 w 9772"/>
                <a:gd name="connsiteY163" fmla="*/ 558 h 10000"/>
                <a:gd name="connsiteX164" fmla="*/ 4824 w 9772"/>
                <a:gd name="connsiteY164" fmla="*/ 363 h 10000"/>
                <a:gd name="connsiteX165" fmla="*/ 4761 w 9772"/>
                <a:gd name="connsiteY165" fmla="*/ 344 h 10000"/>
                <a:gd name="connsiteX166" fmla="*/ 4638 w 9772"/>
                <a:gd name="connsiteY166" fmla="*/ 332 h 10000"/>
                <a:gd name="connsiteX167" fmla="*/ 4555 w 9772"/>
                <a:gd name="connsiteY167" fmla="*/ 320 h 10000"/>
                <a:gd name="connsiteX168" fmla="*/ 4430 w 9772"/>
                <a:gd name="connsiteY168" fmla="*/ 317 h 10000"/>
                <a:gd name="connsiteX169" fmla="*/ 4348 w 9772"/>
                <a:gd name="connsiteY169" fmla="*/ 320 h 10000"/>
                <a:gd name="connsiteX170" fmla="*/ 4286 w 9772"/>
                <a:gd name="connsiteY170" fmla="*/ 328 h 10000"/>
                <a:gd name="connsiteX171" fmla="*/ 4202 w 9772"/>
                <a:gd name="connsiteY171" fmla="*/ 328 h 10000"/>
                <a:gd name="connsiteX172" fmla="*/ 4140 w 9772"/>
                <a:gd name="connsiteY172" fmla="*/ 320 h 10000"/>
                <a:gd name="connsiteX173" fmla="*/ 4161 w 9772"/>
                <a:gd name="connsiteY173" fmla="*/ 305 h 10000"/>
                <a:gd name="connsiteX174" fmla="*/ 4202 w 9772"/>
                <a:gd name="connsiteY174" fmla="*/ 297 h 10000"/>
                <a:gd name="connsiteX175" fmla="*/ 4266 w 9772"/>
                <a:gd name="connsiteY175" fmla="*/ 286 h 10000"/>
                <a:gd name="connsiteX176" fmla="*/ 4244 w 9772"/>
                <a:gd name="connsiteY176" fmla="*/ 271 h 10000"/>
                <a:gd name="connsiteX177" fmla="*/ 4430 w 9772"/>
                <a:gd name="connsiteY177" fmla="*/ 255 h 10000"/>
                <a:gd name="connsiteX178" fmla="*/ 4616 w 9772"/>
                <a:gd name="connsiteY178" fmla="*/ 228 h 10000"/>
                <a:gd name="connsiteX179" fmla="*/ 4783 w 9772"/>
                <a:gd name="connsiteY179" fmla="*/ 201 h 10000"/>
                <a:gd name="connsiteX180" fmla="*/ 4926 w 9772"/>
                <a:gd name="connsiteY180" fmla="*/ 162 h 10000"/>
                <a:gd name="connsiteX181" fmla="*/ 4968 w 9772"/>
                <a:gd name="connsiteY181" fmla="*/ 120 h 10000"/>
                <a:gd name="connsiteX182" fmla="*/ 5030 w 9772"/>
                <a:gd name="connsiteY182" fmla="*/ 85 h 10000"/>
                <a:gd name="connsiteX183" fmla="*/ 5030 w 9772"/>
                <a:gd name="connsiteY183" fmla="*/ 42 h 10000"/>
                <a:gd name="connsiteX184" fmla="*/ 5052 w 9772"/>
                <a:gd name="connsiteY184" fmla="*/ 0 h 10000"/>
                <a:gd name="connsiteX185" fmla="*/ 5115 w 9772"/>
                <a:gd name="connsiteY185" fmla="*/ 73 h 10000"/>
                <a:gd name="connsiteX186" fmla="*/ 5196 w 9772"/>
                <a:gd name="connsiteY186" fmla="*/ 154 h 10000"/>
                <a:gd name="connsiteX187" fmla="*/ 5218 w 9772"/>
                <a:gd name="connsiteY187" fmla="*/ 232 h 10000"/>
                <a:gd name="connsiteX188" fmla="*/ 5176 w 9772"/>
                <a:gd name="connsiteY188" fmla="*/ 317 h 10000"/>
                <a:gd name="connsiteX0" fmla="*/ 5297 w 9745"/>
                <a:gd name="connsiteY0" fmla="*/ 317 h 10000"/>
                <a:gd name="connsiteX1" fmla="*/ 5402 w 9745"/>
                <a:gd name="connsiteY1" fmla="*/ 546 h 10000"/>
                <a:gd name="connsiteX2" fmla="*/ 5487 w 9745"/>
                <a:gd name="connsiteY2" fmla="*/ 785 h 10000"/>
                <a:gd name="connsiteX3" fmla="*/ 5530 w 9745"/>
                <a:gd name="connsiteY3" fmla="*/ 1017 h 10000"/>
                <a:gd name="connsiteX4" fmla="*/ 5572 w 9745"/>
                <a:gd name="connsiteY4" fmla="*/ 1248 h 10000"/>
                <a:gd name="connsiteX5" fmla="*/ 5719 w 9745"/>
                <a:gd name="connsiteY5" fmla="*/ 1474 h 10000"/>
                <a:gd name="connsiteX6" fmla="*/ 5805 w 9745"/>
                <a:gd name="connsiteY6" fmla="*/ 1706 h 10000"/>
                <a:gd name="connsiteX7" fmla="*/ 5805 w 9745"/>
                <a:gd name="connsiteY7" fmla="*/ 1935 h 10000"/>
                <a:gd name="connsiteX8" fmla="*/ 5784 w 9745"/>
                <a:gd name="connsiteY8" fmla="*/ 2163 h 10000"/>
                <a:gd name="connsiteX9" fmla="*/ 5825 w 9745"/>
                <a:gd name="connsiteY9" fmla="*/ 2287 h 10000"/>
                <a:gd name="connsiteX10" fmla="*/ 5890 w 9745"/>
                <a:gd name="connsiteY10" fmla="*/ 2422 h 10000"/>
                <a:gd name="connsiteX11" fmla="*/ 5890 w 9745"/>
                <a:gd name="connsiteY11" fmla="*/ 2554 h 10000"/>
                <a:gd name="connsiteX12" fmla="*/ 5868 w 9745"/>
                <a:gd name="connsiteY12" fmla="*/ 2685 h 10000"/>
                <a:gd name="connsiteX13" fmla="*/ 5890 w 9745"/>
                <a:gd name="connsiteY13" fmla="*/ 2700 h 10000"/>
                <a:gd name="connsiteX14" fmla="*/ 5868 w 9745"/>
                <a:gd name="connsiteY14" fmla="*/ 2723 h 10000"/>
                <a:gd name="connsiteX15" fmla="*/ 5805 w 9745"/>
                <a:gd name="connsiteY15" fmla="*/ 2739 h 10000"/>
                <a:gd name="connsiteX16" fmla="*/ 5784 w 9745"/>
                <a:gd name="connsiteY16" fmla="*/ 2758 h 10000"/>
                <a:gd name="connsiteX17" fmla="*/ 5784 w 9745"/>
                <a:gd name="connsiteY17" fmla="*/ 2817 h 10000"/>
                <a:gd name="connsiteX18" fmla="*/ 5784 w 9745"/>
                <a:gd name="connsiteY18" fmla="*/ 2874 h 10000"/>
                <a:gd name="connsiteX19" fmla="*/ 5743 w 9745"/>
                <a:gd name="connsiteY19" fmla="*/ 2936 h 10000"/>
                <a:gd name="connsiteX20" fmla="*/ 5699 w 9745"/>
                <a:gd name="connsiteY20" fmla="*/ 2987 h 10000"/>
                <a:gd name="connsiteX21" fmla="*/ 5699 w 9745"/>
                <a:gd name="connsiteY21" fmla="*/ 3161 h 10000"/>
                <a:gd name="connsiteX22" fmla="*/ 5743 w 9745"/>
                <a:gd name="connsiteY22" fmla="*/ 3342 h 10000"/>
                <a:gd name="connsiteX23" fmla="*/ 5825 w 9745"/>
                <a:gd name="connsiteY23" fmla="*/ 3524 h 10000"/>
                <a:gd name="connsiteX24" fmla="*/ 5848 w 9745"/>
                <a:gd name="connsiteY24" fmla="*/ 3697 h 10000"/>
                <a:gd name="connsiteX25" fmla="*/ 6038 w 9745"/>
                <a:gd name="connsiteY25" fmla="*/ 3845 h 10000"/>
                <a:gd name="connsiteX26" fmla="*/ 6060 w 9745"/>
                <a:gd name="connsiteY26" fmla="*/ 4000 h 10000"/>
                <a:gd name="connsiteX27" fmla="*/ 6038 w 9745"/>
                <a:gd name="connsiteY27" fmla="*/ 4150 h 10000"/>
                <a:gd name="connsiteX28" fmla="*/ 6018 w 9745"/>
                <a:gd name="connsiteY28" fmla="*/ 4305 h 10000"/>
                <a:gd name="connsiteX29" fmla="*/ 5868 w 9745"/>
                <a:gd name="connsiteY29" fmla="*/ 4533 h 10000"/>
                <a:gd name="connsiteX30" fmla="*/ 5890 w 9745"/>
                <a:gd name="connsiteY30" fmla="*/ 4762 h 10000"/>
                <a:gd name="connsiteX31" fmla="*/ 5954 w 9745"/>
                <a:gd name="connsiteY31" fmla="*/ 4990 h 10000"/>
                <a:gd name="connsiteX32" fmla="*/ 5890 w 9745"/>
                <a:gd name="connsiteY32" fmla="*/ 5219 h 10000"/>
                <a:gd name="connsiteX33" fmla="*/ 5974 w 9745"/>
                <a:gd name="connsiteY33" fmla="*/ 5471 h 10000"/>
                <a:gd name="connsiteX34" fmla="*/ 6038 w 9745"/>
                <a:gd name="connsiteY34" fmla="*/ 5715 h 10000"/>
                <a:gd name="connsiteX35" fmla="*/ 6100 w 9745"/>
                <a:gd name="connsiteY35" fmla="*/ 5965 h 10000"/>
                <a:gd name="connsiteX36" fmla="*/ 6100 w 9745"/>
                <a:gd name="connsiteY36" fmla="*/ 6220 h 10000"/>
                <a:gd name="connsiteX37" fmla="*/ 6186 w 9745"/>
                <a:gd name="connsiteY37" fmla="*/ 6546 h 10000"/>
                <a:gd name="connsiteX38" fmla="*/ 6186 w 9745"/>
                <a:gd name="connsiteY38" fmla="*/ 6870 h 10000"/>
                <a:gd name="connsiteX39" fmla="*/ 6207 w 9745"/>
                <a:gd name="connsiteY39" fmla="*/ 7188 h 10000"/>
                <a:gd name="connsiteX40" fmla="*/ 6461 w 9745"/>
                <a:gd name="connsiteY40" fmla="*/ 7502 h 10000"/>
                <a:gd name="connsiteX41" fmla="*/ 6504 w 9745"/>
                <a:gd name="connsiteY41" fmla="*/ 7656 h 10000"/>
                <a:gd name="connsiteX42" fmla="*/ 6589 w 9745"/>
                <a:gd name="connsiteY42" fmla="*/ 7807 h 10000"/>
                <a:gd name="connsiteX43" fmla="*/ 6631 w 9745"/>
                <a:gd name="connsiteY43" fmla="*/ 7965 h 10000"/>
                <a:gd name="connsiteX44" fmla="*/ 6546 w 9745"/>
                <a:gd name="connsiteY44" fmla="*/ 8117 h 10000"/>
                <a:gd name="connsiteX45" fmla="*/ 6441 w 9745"/>
                <a:gd name="connsiteY45" fmla="*/ 8317 h 10000"/>
                <a:gd name="connsiteX46" fmla="*/ 6461 w 9745"/>
                <a:gd name="connsiteY46" fmla="*/ 8523 h 10000"/>
                <a:gd name="connsiteX47" fmla="*/ 6589 w 9745"/>
                <a:gd name="connsiteY47" fmla="*/ 8736 h 10000"/>
                <a:gd name="connsiteX48" fmla="*/ 6695 w 9745"/>
                <a:gd name="connsiteY48" fmla="*/ 8941 h 10000"/>
                <a:gd name="connsiteX49" fmla="*/ 6716 w 9745"/>
                <a:gd name="connsiteY49" fmla="*/ 9095 h 10000"/>
                <a:gd name="connsiteX50" fmla="*/ 6716 w 9745"/>
                <a:gd name="connsiteY50" fmla="*/ 9254 h 10000"/>
                <a:gd name="connsiteX51" fmla="*/ 6780 w 9745"/>
                <a:gd name="connsiteY51" fmla="*/ 9408 h 10000"/>
                <a:gd name="connsiteX52" fmla="*/ 7033 w 9745"/>
                <a:gd name="connsiteY52" fmla="*/ 9540 h 10000"/>
                <a:gd name="connsiteX53" fmla="*/ 7309 w 9745"/>
                <a:gd name="connsiteY53" fmla="*/ 9540 h 10000"/>
                <a:gd name="connsiteX54" fmla="*/ 7605 w 9745"/>
                <a:gd name="connsiteY54" fmla="*/ 9551 h 10000"/>
                <a:gd name="connsiteX55" fmla="*/ 7839 w 9745"/>
                <a:gd name="connsiteY55" fmla="*/ 9563 h 10000"/>
                <a:gd name="connsiteX56" fmla="*/ 8113 w 9745"/>
                <a:gd name="connsiteY56" fmla="*/ 9578 h 10000"/>
                <a:gd name="connsiteX57" fmla="*/ 8369 w 9745"/>
                <a:gd name="connsiteY57" fmla="*/ 9597 h 10000"/>
                <a:gd name="connsiteX58" fmla="*/ 8581 w 9745"/>
                <a:gd name="connsiteY58" fmla="*/ 9625 h 10000"/>
                <a:gd name="connsiteX59" fmla="*/ 8834 w 9745"/>
                <a:gd name="connsiteY59" fmla="*/ 9657 h 10000"/>
                <a:gd name="connsiteX60" fmla="*/ 9045 w 9745"/>
                <a:gd name="connsiteY60" fmla="*/ 9688 h 10000"/>
                <a:gd name="connsiteX61" fmla="*/ 9279 w 9745"/>
                <a:gd name="connsiteY61" fmla="*/ 9699 h 10000"/>
                <a:gd name="connsiteX62" fmla="*/ 9513 w 9745"/>
                <a:gd name="connsiteY62" fmla="*/ 9711 h 10000"/>
                <a:gd name="connsiteX63" fmla="*/ 9745 w 9745"/>
                <a:gd name="connsiteY63" fmla="*/ 9714 h 10000"/>
                <a:gd name="connsiteX64" fmla="*/ 3115 w 9745"/>
                <a:gd name="connsiteY64" fmla="*/ 10000 h 10000"/>
                <a:gd name="connsiteX65" fmla="*/ 2671 w 9745"/>
                <a:gd name="connsiteY65" fmla="*/ 9958 h 10000"/>
                <a:gd name="connsiteX66" fmla="*/ 2267 w 9745"/>
                <a:gd name="connsiteY66" fmla="*/ 9915 h 10000"/>
                <a:gd name="connsiteX67" fmla="*/ 1800 w 9745"/>
                <a:gd name="connsiteY67" fmla="*/ 9880 h 10000"/>
                <a:gd name="connsiteX68" fmla="*/ 889 w 9745"/>
                <a:gd name="connsiteY68" fmla="*/ 9815 h 10000"/>
                <a:gd name="connsiteX69" fmla="*/ 467 w 9745"/>
                <a:gd name="connsiteY69" fmla="*/ 9785 h 10000"/>
                <a:gd name="connsiteX70" fmla="*/ 0 w 9745"/>
                <a:gd name="connsiteY70" fmla="*/ 9757 h 10000"/>
                <a:gd name="connsiteX71" fmla="*/ 275 w 9745"/>
                <a:gd name="connsiteY71" fmla="*/ 9741 h 10000"/>
                <a:gd name="connsiteX72" fmla="*/ 571 w 9745"/>
                <a:gd name="connsiteY72" fmla="*/ 9722 h 10000"/>
                <a:gd name="connsiteX73" fmla="*/ 846 w 9745"/>
                <a:gd name="connsiteY73" fmla="*/ 9695 h 10000"/>
                <a:gd name="connsiteX74" fmla="*/ 1145 w 9745"/>
                <a:gd name="connsiteY74" fmla="*/ 9672 h 10000"/>
                <a:gd name="connsiteX75" fmla="*/ 1398 w 9745"/>
                <a:gd name="connsiteY75" fmla="*/ 9653 h 10000"/>
                <a:gd name="connsiteX76" fmla="*/ 1695 w 9745"/>
                <a:gd name="connsiteY76" fmla="*/ 9637 h 10000"/>
                <a:gd name="connsiteX77" fmla="*/ 2013 w 9745"/>
                <a:gd name="connsiteY77" fmla="*/ 9625 h 10000"/>
                <a:gd name="connsiteX78" fmla="*/ 2331 w 9745"/>
                <a:gd name="connsiteY78" fmla="*/ 9625 h 10000"/>
                <a:gd name="connsiteX79" fmla="*/ 2564 w 9745"/>
                <a:gd name="connsiteY79" fmla="*/ 9625 h 10000"/>
                <a:gd name="connsiteX80" fmla="*/ 2797 w 9745"/>
                <a:gd name="connsiteY80" fmla="*/ 9625 h 10000"/>
                <a:gd name="connsiteX81" fmla="*/ 3009 w 9745"/>
                <a:gd name="connsiteY81" fmla="*/ 9620 h 10000"/>
                <a:gd name="connsiteX82" fmla="*/ 3241 w 9745"/>
                <a:gd name="connsiteY82" fmla="*/ 9613 h 10000"/>
                <a:gd name="connsiteX83" fmla="*/ 3453 w 9745"/>
                <a:gd name="connsiteY83" fmla="*/ 9609 h 10000"/>
                <a:gd name="connsiteX84" fmla="*/ 3644 w 9745"/>
                <a:gd name="connsiteY84" fmla="*/ 9597 h 10000"/>
                <a:gd name="connsiteX85" fmla="*/ 3856 w 9745"/>
                <a:gd name="connsiteY85" fmla="*/ 9582 h 10000"/>
                <a:gd name="connsiteX86" fmla="*/ 4047 w 9745"/>
                <a:gd name="connsiteY86" fmla="*/ 9563 h 10000"/>
                <a:gd name="connsiteX87" fmla="*/ 4068 w 9745"/>
                <a:gd name="connsiteY87" fmla="*/ 9393 h 10000"/>
                <a:gd name="connsiteX88" fmla="*/ 4131 w 9745"/>
                <a:gd name="connsiteY88" fmla="*/ 9223 h 10000"/>
                <a:gd name="connsiteX89" fmla="*/ 4216 w 9745"/>
                <a:gd name="connsiteY89" fmla="*/ 9053 h 10000"/>
                <a:gd name="connsiteX90" fmla="*/ 4280 w 9745"/>
                <a:gd name="connsiteY90" fmla="*/ 8883 h 10000"/>
                <a:gd name="connsiteX91" fmla="*/ 4258 w 9745"/>
                <a:gd name="connsiteY91" fmla="*/ 8635 h 10000"/>
                <a:gd name="connsiteX92" fmla="*/ 4258 w 9745"/>
                <a:gd name="connsiteY92" fmla="*/ 8386 h 10000"/>
                <a:gd name="connsiteX93" fmla="*/ 4258 w 9745"/>
                <a:gd name="connsiteY93" fmla="*/ 8136 h 10000"/>
                <a:gd name="connsiteX94" fmla="*/ 4280 w 9745"/>
                <a:gd name="connsiteY94" fmla="*/ 7887 h 10000"/>
                <a:gd name="connsiteX95" fmla="*/ 4280 w 9745"/>
                <a:gd name="connsiteY95" fmla="*/ 7691 h 10000"/>
                <a:gd name="connsiteX96" fmla="*/ 4237 w 9745"/>
                <a:gd name="connsiteY96" fmla="*/ 7489 h 10000"/>
                <a:gd name="connsiteX97" fmla="*/ 4216 w 9745"/>
                <a:gd name="connsiteY97" fmla="*/ 7300 h 10000"/>
                <a:gd name="connsiteX98" fmla="*/ 4280 w 9745"/>
                <a:gd name="connsiteY98" fmla="*/ 7110 h 10000"/>
                <a:gd name="connsiteX99" fmla="*/ 4512 w 9745"/>
                <a:gd name="connsiteY99" fmla="*/ 6909 h 10000"/>
                <a:gd name="connsiteX100" fmla="*/ 4555 w 9745"/>
                <a:gd name="connsiteY100" fmla="*/ 6696 h 10000"/>
                <a:gd name="connsiteX101" fmla="*/ 4533 w 9745"/>
                <a:gd name="connsiteY101" fmla="*/ 6480 h 10000"/>
                <a:gd name="connsiteX102" fmla="*/ 4533 w 9745"/>
                <a:gd name="connsiteY102" fmla="*/ 6263 h 10000"/>
                <a:gd name="connsiteX103" fmla="*/ 4555 w 9745"/>
                <a:gd name="connsiteY103" fmla="*/ 6186 h 10000"/>
                <a:gd name="connsiteX104" fmla="*/ 4576 w 9745"/>
                <a:gd name="connsiteY104" fmla="*/ 6112 h 10000"/>
                <a:gd name="connsiteX105" fmla="*/ 4576 w 9745"/>
                <a:gd name="connsiteY105" fmla="*/ 6039 h 10000"/>
                <a:gd name="connsiteX106" fmla="*/ 4512 w 9745"/>
                <a:gd name="connsiteY106" fmla="*/ 5969 h 10000"/>
                <a:gd name="connsiteX107" fmla="*/ 4491 w 9745"/>
                <a:gd name="connsiteY107" fmla="*/ 5795 h 10000"/>
                <a:gd name="connsiteX108" fmla="*/ 4533 w 9745"/>
                <a:gd name="connsiteY108" fmla="*/ 5784 h 10000"/>
                <a:gd name="connsiteX109" fmla="*/ 4533 w 9745"/>
                <a:gd name="connsiteY109" fmla="*/ 5606 h 10000"/>
                <a:gd name="connsiteX110" fmla="*/ 4576 w 9745"/>
                <a:gd name="connsiteY110" fmla="*/ 5424 h 10000"/>
                <a:gd name="connsiteX111" fmla="*/ 4597 w 9745"/>
                <a:gd name="connsiteY111" fmla="*/ 5246 h 10000"/>
                <a:gd name="connsiteX112" fmla="*/ 4555 w 9745"/>
                <a:gd name="connsiteY112" fmla="*/ 5053 h 10000"/>
                <a:gd name="connsiteX113" fmla="*/ 4661 w 9745"/>
                <a:gd name="connsiteY113" fmla="*/ 5025 h 10000"/>
                <a:gd name="connsiteX114" fmla="*/ 4597 w 9745"/>
                <a:gd name="connsiteY114" fmla="*/ 4662 h 10000"/>
                <a:gd name="connsiteX115" fmla="*/ 4684 w 9745"/>
                <a:gd name="connsiteY115" fmla="*/ 4576 h 10000"/>
                <a:gd name="connsiteX116" fmla="*/ 4703 w 9745"/>
                <a:gd name="connsiteY116" fmla="*/ 4491 h 10000"/>
                <a:gd name="connsiteX117" fmla="*/ 4724 w 9745"/>
                <a:gd name="connsiteY117" fmla="*/ 4402 h 10000"/>
                <a:gd name="connsiteX118" fmla="*/ 4766 w 9745"/>
                <a:gd name="connsiteY118" fmla="*/ 4313 h 10000"/>
                <a:gd name="connsiteX119" fmla="*/ 4830 w 9745"/>
                <a:gd name="connsiteY119" fmla="*/ 4259 h 10000"/>
                <a:gd name="connsiteX120" fmla="*/ 4809 w 9745"/>
                <a:gd name="connsiteY120" fmla="*/ 4213 h 10000"/>
                <a:gd name="connsiteX121" fmla="*/ 4766 w 9745"/>
                <a:gd name="connsiteY121" fmla="*/ 4158 h 10000"/>
                <a:gd name="connsiteX122" fmla="*/ 4809 w 9745"/>
                <a:gd name="connsiteY122" fmla="*/ 4112 h 10000"/>
                <a:gd name="connsiteX123" fmla="*/ 4895 w 9745"/>
                <a:gd name="connsiteY123" fmla="*/ 4028 h 10000"/>
                <a:gd name="connsiteX124" fmla="*/ 4895 w 9745"/>
                <a:gd name="connsiteY124" fmla="*/ 3946 h 10000"/>
                <a:gd name="connsiteX125" fmla="*/ 4872 w 9745"/>
                <a:gd name="connsiteY125" fmla="*/ 3861 h 10000"/>
                <a:gd name="connsiteX126" fmla="*/ 4852 w 9745"/>
                <a:gd name="connsiteY126" fmla="*/ 3775 h 10000"/>
                <a:gd name="connsiteX127" fmla="*/ 4746 w 9745"/>
                <a:gd name="connsiteY127" fmla="*/ 3771 h 10000"/>
                <a:gd name="connsiteX128" fmla="*/ 4766 w 9745"/>
                <a:gd name="connsiteY128" fmla="*/ 3705 h 10000"/>
                <a:gd name="connsiteX129" fmla="*/ 4852 w 9745"/>
                <a:gd name="connsiteY129" fmla="*/ 3640 h 10000"/>
                <a:gd name="connsiteX130" fmla="*/ 4872 w 9745"/>
                <a:gd name="connsiteY130" fmla="*/ 3575 h 10000"/>
                <a:gd name="connsiteX131" fmla="*/ 4852 w 9745"/>
                <a:gd name="connsiteY131" fmla="*/ 3505 h 10000"/>
                <a:gd name="connsiteX132" fmla="*/ 4809 w 9745"/>
                <a:gd name="connsiteY132" fmla="*/ 3505 h 10000"/>
                <a:gd name="connsiteX133" fmla="*/ 4830 w 9745"/>
                <a:gd name="connsiteY133" fmla="*/ 3439 h 10000"/>
                <a:gd name="connsiteX134" fmla="*/ 4809 w 9745"/>
                <a:gd name="connsiteY134" fmla="*/ 3362 h 10000"/>
                <a:gd name="connsiteX135" fmla="*/ 4809 w 9745"/>
                <a:gd name="connsiteY135" fmla="*/ 3296 h 10000"/>
                <a:gd name="connsiteX136" fmla="*/ 4872 w 9745"/>
                <a:gd name="connsiteY136" fmla="*/ 3226 h 10000"/>
                <a:gd name="connsiteX137" fmla="*/ 4872 w 9745"/>
                <a:gd name="connsiteY137" fmla="*/ 3087 h 10000"/>
                <a:gd name="connsiteX138" fmla="*/ 4872 w 9745"/>
                <a:gd name="connsiteY138" fmla="*/ 2952 h 10000"/>
                <a:gd name="connsiteX139" fmla="*/ 4937 w 9745"/>
                <a:gd name="connsiteY139" fmla="*/ 2817 h 10000"/>
                <a:gd name="connsiteX140" fmla="*/ 5084 w 9745"/>
                <a:gd name="connsiteY140" fmla="*/ 2693 h 10000"/>
                <a:gd name="connsiteX141" fmla="*/ 5021 w 9745"/>
                <a:gd name="connsiteY141" fmla="*/ 2674 h 10000"/>
                <a:gd name="connsiteX142" fmla="*/ 5021 w 9745"/>
                <a:gd name="connsiteY142" fmla="*/ 2557 h 10000"/>
                <a:gd name="connsiteX143" fmla="*/ 5000 w 9745"/>
                <a:gd name="connsiteY143" fmla="*/ 2441 h 10000"/>
                <a:gd name="connsiteX144" fmla="*/ 4979 w 9745"/>
                <a:gd name="connsiteY144" fmla="*/ 2325 h 10000"/>
                <a:gd name="connsiteX145" fmla="*/ 5021 w 9745"/>
                <a:gd name="connsiteY145" fmla="*/ 2222 h 10000"/>
                <a:gd name="connsiteX146" fmla="*/ 5063 w 9745"/>
                <a:gd name="connsiteY146" fmla="*/ 2034 h 10000"/>
                <a:gd name="connsiteX147" fmla="*/ 5170 w 9745"/>
                <a:gd name="connsiteY147" fmla="*/ 1853 h 10000"/>
                <a:gd name="connsiteX148" fmla="*/ 5234 w 9745"/>
                <a:gd name="connsiteY148" fmla="*/ 1667 h 10000"/>
                <a:gd name="connsiteX149" fmla="*/ 5191 w 9745"/>
                <a:gd name="connsiteY149" fmla="*/ 1478 h 10000"/>
                <a:gd name="connsiteX150" fmla="*/ 5212 w 9745"/>
                <a:gd name="connsiteY150" fmla="*/ 1389 h 10000"/>
                <a:gd name="connsiteX151" fmla="*/ 5212 w 9745"/>
                <a:gd name="connsiteY151" fmla="*/ 1293 h 10000"/>
                <a:gd name="connsiteX152" fmla="*/ 5212 w 9745"/>
                <a:gd name="connsiteY152" fmla="*/ 1202 h 10000"/>
                <a:gd name="connsiteX153" fmla="*/ 5191 w 9745"/>
                <a:gd name="connsiteY153" fmla="*/ 1109 h 10000"/>
                <a:gd name="connsiteX154" fmla="*/ 5084 w 9745"/>
                <a:gd name="connsiteY154" fmla="*/ 1137 h 10000"/>
                <a:gd name="connsiteX155" fmla="*/ 5084 w 9745"/>
                <a:gd name="connsiteY155" fmla="*/ 1075 h 10000"/>
                <a:gd name="connsiteX156" fmla="*/ 5063 w 9745"/>
                <a:gd name="connsiteY156" fmla="*/ 1010 h 10000"/>
                <a:gd name="connsiteX157" fmla="*/ 5063 w 9745"/>
                <a:gd name="connsiteY157" fmla="*/ 947 h 10000"/>
                <a:gd name="connsiteX158" fmla="*/ 5084 w 9745"/>
                <a:gd name="connsiteY158" fmla="*/ 886 h 10000"/>
                <a:gd name="connsiteX159" fmla="*/ 5021 w 9745"/>
                <a:gd name="connsiteY159" fmla="*/ 804 h 10000"/>
                <a:gd name="connsiteX160" fmla="*/ 5021 w 9745"/>
                <a:gd name="connsiteY160" fmla="*/ 720 h 10000"/>
                <a:gd name="connsiteX161" fmla="*/ 5000 w 9745"/>
                <a:gd name="connsiteY161" fmla="*/ 634 h 10000"/>
                <a:gd name="connsiteX162" fmla="*/ 5000 w 9745"/>
                <a:gd name="connsiteY162" fmla="*/ 558 h 10000"/>
                <a:gd name="connsiteX163" fmla="*/ 4937 w 9745"/>
                <a:gd name="connsiteY163" fmla="*/ 363 h 10000"/>
                <a:gd name="connsiteX164" fmla="*/ 4872 w 9745"/>
                <a:gd name="connsiteY164" fmla="*/ 344 h 10000"/>
                <a:gd name="connsiteX165" fmla="*/ 4746 w 9745"/>
                <a:gd name="connsiteY165" fmla="*/ 332 h 10000"/>
                <a:gd name="connsiteX166" fmla="*/ 4661 w 9745"/>
                <a:gd name="connsiteY166" fmla="*/ 320 h 10000"/>
                <a:gd name="connsiteX167" fmla="*/ 4533 w 9745"/>
                <a:gd name="connsiteY167" fmla="*/ 317 h 10000"/>
                <a:gd name="connsiteX168" fmla="*/ 4449 w 9745"/>
                <a:gd name="connsiteY168" fmla="*/ 320 h 10000"/>
                <a:gd name="connsiteX169" fmla="*/ 4386 w 9745"/>
                <a:gd name="connsiteY169" fmla="*/ 328 h 10000"/>
                <a:gd name="connsiteX170" fmla="*/ 4300 w 9745"/>
                <a:gd name="connsiteY170" fmla="*/ 328 h 10000"/>
                <a:gd name="connsiteX171" fmla="*/ 4237 w 9745"/>
                <a:gd name="connsiteY171" fmla="*/ 320 h 10000"/>
                <a:gd name="connsiteX172" fmla="*/ 4258 w 9745"/>
                <a:gd name="connsiteY172" fmla="*/ 305 h 10000"/>
                <a:gd name="connsiteX173" fmla="*/ 4300 w 9745"/>
                <a:gd name="connsiteY173" fmla="*/ 297 h 10000"/>
                <a:gd name="connsiteX174" fmla="*/ 4366 w 9745"/>
                <a:gd name="connsiteY174" fmla="*/ 286 h 10000"/>
                <a:gd name="connsiteX175" fmla="*/ 4343 w 9745"/>
                <a:gd name="connsiteY175" fmla="*/ 271 h 10000"/>
                <a:gd name="connsiteX176" fmla="*/ 4533 w 9745"/>
                <a:gd name="connsiteY176" fmla="*/ 255 h 10000"/>
                <a:gd name="connsiteX177" fmla="*/ 4724 w 9745"/>
                <a:gd name="connsiteY177" fmla="*/ 228 h 10000"/>
                <a:gd name="connsiteX178" fmla="*/ 4895 w 9745"/>
                <a:gd name="connsiteY178" fmla="*/ 201 h 10000"/>
                <a:gd name="connsiteX179" fmla="*/ 5041 w 9745"/>
                <a:gd name="connsiteY179" fmla="*/ 162 h 10000"/>
                <a:gd name="connsiteX180" fmla="*/ 5084 w 9745"/>
                <a:gd name="connsiteY180" fmla="*/ 120 h 10000"/>
                <a:gd name="connsiteX181" fmla="*/ 5147 w 9745"/>
                <a:gd name="connsiteY181" fmla="*/ 85 h 10000"/>
                <a:gd name="connsiteX182" fmla="*/ 5147 w 9745"/>
                <a:gd name="connsiteY182" fmla="*/ 42 h 10000"/>
                <a:gd name="connsiteX183" fmla="*/ 5170 w 9745"/>
                <a:gd name="connsiteY183" fmla="*/ 0 h 10000"/>
                <a:gd name="connsiteX184" fmla="*/ 5234 w 9745"/>
                <a:gd name="connsiteY184" fmla="*/ 73 h 10000"/>
                <a:gd name="connsiteX185" fmla="*/ 5317 w 9745"/>
                <a:gd name="connsiteY185" fmla="*/ 154 h 10000"/>
                <a:gd name="connsiteX186" fmla="*/ 5340 w 9745"/>
                <a:gd name="connsiteY186" fmla="*/ 232 h 10000"/>
                <a:gd name="connsiteX187" fmla="*/ 5297 w 9745"/>
                <a:gd name="connsiteY187" fmla="*/ 317 h 10000"/>
                <a:gd name="connsiteX0" fmla="*/ 5436 w 9762"/>
                <a:gd name="connsiteY0" fmla="*/ 317 h 10000"/>
                <a:gd name="connsiteX1" fmla="*/ 5543 w 9762"/>
                <a:gd name="connsiteY1" fmla="*/ 546 h 10000"/>
                <a:gd name="connsiteX2" fmla="*/ 5631 w 9762"/>
                <a:gd name="connsiteY2" fmla="*/ 785 h 10000"/>
                <a:gd name="connsiteX3" fmla="*/ 5675 w 9762"/>
                <a:gd name="connsiteY3" fmla="*/ 1017 h 10000"/>
                <a:gd name="connsiteX4" fmla="*/ 5718 w 9762"/>
                <a:gd name="connsiteY4" fmla="*/ 1248 h 10000"/>
                <a:gd name="connsiteX5" fmla="*/ 5869 w 9762"/>
                <a:gd name="connsiteY5" fmla="*/ 1474 h 10000"/>
                <a:gd name="connsiteX6" fmla="*/ 5957 w 9762"/>
                <a:gd name="connsiteY6" fmla="*/ 1706 h 10000"/>
                <a:gd name="connsiteX7" fmla="*/ 5957 w 9762"/>
                <a:gd name="connsiteY7" fmla="*/ 1935 h 10000"/>
                <a:gd name="connsiteX8" fmla="*/ 5935 w 9762"/>
                <a:gd name="connsiteY8" fmla="*/ 2163 h 10000"/>
                <a:gd name="connsiteX9" fmla="*/ 5977 w 9762"/>
                <a:gd name="connsiteY9" fmla="*/ 2287 h 10000"/>
                <a:gd name="connsiteX10" fmla="*/ 6044 w 9762"/>
                <a:gd name="connsiteY10" fmla="*/ 2422 h 10000"/>
                <a:gd name="connsiteX11" fmla="*/ 6044 w 9762"/>
                <a:gd name="connsiteY11" fmla="*/ 2554 h 10000"/>
                <a:gd name="connsiteX12" fmla="*/ 6022 w 9762"/>
                <a:gd name="connsiteY12" fmla="*/ 2685 h 10000"/>
                <a:gd name="connsiteX13" fmla="*/ 6044 w 9762"/>
                <a:gd name="connsiteY13" fmla="*/ 2700 h 10000"/>
                <a:gd name="connsiteX14" fmla="*/ 6022 w 9762"/>
                <a:gd name="connsiteY14" fmla="*/ 2723 h 10000"/>
                <a:gd name="connsiteX15" fmla="*/ 5957 w 9762"/>
                <a:gd name="connsiteY15" fmla="*/ 2739 h 10000"/>
                <a:gd name="connsiteX16" fmla="*/ 5935 w 9762"/>
                <a:gd name="connsiteY16" fmla="*/ 2758 h 10000"/>
                <a:gd name="connsiteX17" fmla="*/ 5935 w 9762"/>
                <a:gd name="connsiteY17" fmla="*/ 2817 h 10000"/>
                <a:gd name="connsiteX18" fmla="*/ 5935 w 9762"/>
                <a:gd name="connsiteY18" fmla="*/ 2874 h 10000"/>
                <a:gd name="connsiteX19" fmla="*/ 5893 w 9762"/>
                <a:gd name="connsiteY19" fmla="*/ 2936 h 10000"/>
                <a:gd name="connsiteX20" fmla="*/ 5848 w 9762"/>
                <a:gd name="connsiteY20" fmla="*/ 2987 h 10000"/>
                <a:gd name="connsiteX21" fmla="*/ 5848 w 9762"/>
                <a:gd name="connsiteY21" fmla="*/ 3161 h 10000"/>
                <a:gd name="connsiteX22" fmla="*/ 5893 w 9762"/>
                <a:gd name="connsiteY22" fmla="*/ 3342 h 10000"/>
                <a:gd name="connsiteX23" fmla="*/ 5977 w 9762"/>
                <a:gd name="connsiteY23" fmla="*/ 3524 h 10000"/>
                <a:gd name="connsiteX24" fmla="*/ 6001 w 9762"/>
                <a:gd name="connsiteY24" fmla="*/ 3697 h 10000"/>
                <a:gd name="connsiteX25" fmla="*/ 6196 w 9762"/>
                <a:gd name="connsiteY25" fmla="*/ 3845 h 10000"/>
                <a:gd name="connsiteX26" fmla="*/ 6219 w 9762"/>
                <a:gd name="connsiteY26" fmla="*/ 4000 h 10000"/>
                <a:gd name="connsiteX27" fmla="*/ 6196 w 9762"/>
                <a:gd name="connsiteY27" fmla="*/ 4150 h 10000"/>
                <a:gd name="connsiteX28" fmla="*/ 6175 w 9762"/>
                <a:gd name="connsiteY28" fmla="*/ 4305 h 10000"/>
                <a:gd name="connsiteX29" fmla="*/ 6022 w 9762"/>
                <a:gd name="connsiteY29" fmla="*/ 4533 h 10000"/>
                <a:gd name="connsiteX30" fmla="*/ 6044 w 9762"/>
                <a:gd name="connsiteY30" fmla="*/ 4762 h 10000"/>
                <a:gd name="connsiteX31" fmla="*/ 6110 w 9762"/>
                <a:gd name="connsiteY31" fmla="*/ 4990 h 10000"/>
                <a:gd name="connsiteX32" fmla="*/ 6044 w 9762"/>
                <a:gd name="connsiteY32" fmla="*/ 5219 h 10000"/>
                <a:gd name="connsiteX33" fmla="*/ 6130 w 9762"/>
                <a:gd name="connsiteY33" fmla="*/ 5471 h 10000"/>
                <a:gd name="connsiteX34" fmla="*/ 6196 w 9762"/>
                <a:gd name="connsiteY34" fmla="*/ 5715 h 10000"/>
                <a:gd name="connsiteX35" fmla="*/ 6260 w 9762"/>
                <a:gd name="connsiteY35" fmla="*/ 5965 h 10000"/>
                <a:gd name="connsiteX36" fmla="*/ 6260 w 9762"/>
                <a:gd name="connsiteY36" fmla="*/ 6220 h 10000"/>
                <a:gd name="connsiteX37" fmla="*/ 6348 w 9762"/>
                <a:gd name="connsiteY37" fmla="*/ 6546 h 10000"/>
                <a:gd name="connsiteX38" fmla="*/ 6348 w 9762"/>
                <a:gd name="connsiteY38" fmla="*/ 6870 h 10000"/>
                <a:gd name="connsiteX39" fmla="*/ 6369 w 9762"/>
                <a:gd name="connsiteY39" fmla="*/ 7188 h 10000"/>
                <a:gd name="connsiteX40" fmla="*/ 6630 w 9762"/>
                <a:gd name="connsiteY40" fmla="*/ 7502 h 10000"/>
                <a:gd name="connsiteX41" fmla="*/ 6674 w 9762"/>
                <a:gd name="connsiteY41" fmla="*/ 7656 h 10000"/>
                <a:gd name="connsiteX42" fmla="*/ 6761 w 9762"/>
                <a:gd name="connsiteY42" fmla="*/ 7807 h 10000"/>
                <a:gd name="connsiteX43" fmla="*/ 6805 w 9762"/>
                <a:gd name="connsiteY43" fmla="*/ 7965 h 10000"/>
                <a:gd name="connsiteX44" fmla="*/ 6717 w 9762"/>
                <a:gd name="connsiteY44" fmla="*/ 8117 h 10000"/>
                <a:gd name="connsiteX45" fmla="*/ 6610 w 9762"/>
                <a:gd name="connsiteY45" fmla="*/ 8317 h 10000"/>
                <a:gd name="connsiteX46" fmla="*/ 6630 w 9762"/>
                <a:gd name="connsiteY46" fmla="*/ 8523 h 10000"/>
                <a:gd name="connsiteX47" fmla="*/ 6761 w 9762"/>
                <a:gd name="connsiteY47" fmla="*/ 8736 h 10000"/>
                <a:gd name="connsiteX48" fmla="*/ 6870 w 9762"/>
                <a:gd name="connsiteY48" fmla="*/ 8941 h 10000"/>
                <a:gd name="connsiteX49" fmla="*/ 6892 w 9762"/>
                <a:gd name="connsiteY49" fmla="*/ 9095 h 10000"/>
                <a:gd name="connsiteX50" fmla="*/ 6892 w 9762"/>
                <a:gd name="connsiteY50" fmla="*/ 9254 h 10000"/>
                <a:gd name="connsiteX51" fmla="*/ 6957 w 9762"/>
                <a:gd name="connsiteY51" fmla="*/ 9408 h 10000"/>
                <a:gd name="connsiteX52" fmla="*/ 7217 w 9762"/>
                <a:gd name="connsiteY52" fmla="*/ 9540 h 10000"/>
                <a:gd name="connsiteX53" fmla="*/ 7500 w 9762"/>
                <a:gd name="connsiteY53" fmla="*/ 9540 h 10000"/>
                <a:gd name="connsiteX54" fmla="*/ 7804 w 9762"/>
                <a:gd name="connsiteY54" fmla="*/ 9551 h 10000"/>
                <a:gd name="connsiteX55" fmla="*/ 8044 w 9762"/>
                <a:gd name="connsiteY55" fmla="*/ 9563 h 10000"/>
                <a:gd name="connsiteX56" fmla="*/ 8325 w 9762"/>
                <a:gd name="connsiteY56" fmla="*/ 9578 h 10000"/>
                <a:gd name="connsiteX57" fmla="*/ 8588 w 9762"/>
                <a:gd name="connsiteY57" fmla="*/ 9597 h 10000"/>
                <a:gd name="connsiteX58" fmla="*/ 8806 w 9762"/>
                <a:gd name="connsiteY58" fmla="*/ 9625 h 10000"/>
                <a:gd name="connsiteX59" fmla="*/ 9065 w 9762"/>
                <a:gd name="connsiteY59" fmla="*/ 9657 h 10000"/>
                <a:gd name="connsiteX60" fmla="*/ 9282 w 9762"/>
                <a:gd name="connsiteY60" fmla="*/ 9688 h 10000"/>
                <a:gd name="connsiteX61" fmla="*/ 9522 w 9762"/>
                <a:gd name="connsiteY61" fmla="*/ 9699 h 10000"/>
                <a:gd name="connsiteX62" fmla="*/ 9762 w 9762"/>
                <a:gd name="connsiteY62" fmla="*/ 9711 h 10000"/>
                <a:gd name="connsiteX63" fmla="*/ 3197 w 9762"/>
                <a:gd name="connsiteY63" fmla="*/ 10000 h 10000"/>
                <a:gd name="connsiteX64" fmla="*/ 2741 w 9762"/>
                <a:gd name="connsiteY64" fmla="*/ 9958 h 10000"/>
                <a:gd name="connsiteX65" fmla="*/ 2326 w 9762"/>
                <a:gd name="connsiteY65" fmla="*/ 9915 h 10000"/>
                <a:gd name="connsiteX66" fmla="*/ 1847 w 9762"/>
                <a:gd name="connsiteY66" fmla="*/ 9880 h 10000"/>
                <a:gd name="connsiteX67" fmla="*/ 912 w 9762"/>
                <a:gd name="connsiteY67" fmla="*/ 9815 h 10000"/>
                <a:gd name="connsiteX68" fmla="*/ 479 w 9762"/>
                <a:gd name="connsiteY68" fmla="*/ 9785 h 10000"/>
                <a:gd name="connsiteX69" fmla="*/ 0 w 9762"/>
                <a:gd name="connsiteY69" fmla="*/ 9757 h 10000"/>
                <a:gd name="connsiteX70" fmla="*/ 282 w 9762"/>
                <a:gd name="connsiteY70" fmla="*/ 9741 h 10000"/>
                <a:gd name="connsiteX71" fmla="*/ 586 w 9762"/>
                <a:gd name="connsiteY71" fmla="*/ 9722 h 10000"/>
                <a:gd name="connsiteX72" fmla="*/ 868 w 9762"/>
                <a:gd name="connsiteY72" fmla="*/ 9695 h 10000"/>
                <a:gd name="connsiteX73" fmla="*/ 1175 w 9762"/>
                <a:gd name="connsiteY73" fmla="*/ 9672 h 10000"/>
                <a:gd name="connsiteX74" fmla="*/ 1435 w 9762"/>
                <a:gd name="connsiteY74" fmla="*/ 9653 h 10000"/>
                <a:gd name="connsiteX75" fmla="*/ 1739 w 9762"/>
                <a:gd name="connsiteY75" fmla="*/ 9637 h 10000"/>
                <a:gd name="connsiteX76" fmla="*/ 2066 w 9762"/>
                <a:gd name="connsiteY76" fmla="*/ 9625 h 10000"/>
                <a:gd name="connsiteX77" fmla="*/ 2392 w 9762"/>
                <a:gd name="connsiteY77" fmla="*/ 9625 h 10000"/>
                <a:gd name="connsiteX78" fmla="*/ 2631 w 9762"/>
                <a:gd name="connsiteY78" fmla="*/ 9625 h 10000"/>
                <a:gd name="connsiteX79" fmla="*/ 2870 w 9762"/>
                <a:gd name="connsiteY79" fmla="*/ 9625 h 10000"/>
                <a:gd name="connsiteX80" fmla="*/ 3088 w 9762"/>
                <a:gd name="connsiteY80" fmla="*/ 9620 h 10000"/>
                <a:gd name="connsiteX81" fmla="*/ 3326 w 9762"/>
                <a:gd name="connsiteY81" fmla="*/ 9613 h 10000"/>
                <a:gd name="connsiteX82" fmla="*/ 3543 w 9762"/>
                <a:gd name="connsiteY82" fmla="*/ 9609 h 10000"/>
                <a:gd name="connsiteX83" fmla="*/ 3739 w 9762"/>
                <a:gd name="connsiteY83" fmla="*/ 9597 h 10000"/>
                <a:gd name="connsiteX84" fmla="*/ 3957 w 9762"/>
                <a:gd name="connsiteY84" fmla="*/ 9582 h 10000"/>
                <a:gd name="connsiteX85" fmla="*/ 4153 w 9762"/>
                <a:gd name="connsiteY85" fmla="*/ 9563 h 10000"/>
                <a:gd name="connsiteX86" fmla="*/ 4174 w 9762"/>
                <a:gd name="connsiteY86" fmla="*/ 9393 h 10000"/>
                <a:gd name="connsiteX87" fmla="*/ 4239 w 9762"/>
                <a:gd name="connsiteY87" fmla="*/ 9223 h 10000"/>
                <a:gd name="connsiteX88" fmla="*/ 4326 w 9762"/>
                <a:gd name="connsiteY88" fmla="*/ 9053 h 10000"/>
                <a:gd name="connsiteX89" fmla="*/ 4392 w 9762"/>
                <a:gd name="connsiteY89" fmla="*/ 8883 h 10000"/>
                <a:gd name="connsiteX90" fmla="*/ 4369 w 9762"/>
                <a:gd name="connsiteY90" fmla="*/ 8635 h 10000"/>
                <a:gd name="connsiteX91" fmla="*/ 4369 w 9762"/>
                <a:gd name="connsiteY91" fmla="*/ 8386 h 10000"/>
                <a:gd name="connsiteX92" fmla="*/ 4369 w 9762"/>
                <a:gd name="connsiteY92" fmla="*/ 8136 h 10000"/>
                <a:gd name="connsiteX93" fmla="*/ 4392 w 9762"/>
                <a:gd name="connsiteY93" fmla="*/ 7887 h 10000"/>
                <a:gd name="connsiteX94" fmla="*/ 4392 w 9762"/>
                <a:gd name="connsiteY94" fmla="*/ 7691 h 10000"/>
                <a:gd name="connsiteX95" fmla="*/ 4348 w 9762"/>
                <a:gd name="connsiteY95" fmla="*/ 7489 h 10000"/>
                <a:gd name="connsiteX96" fmla="*/ 4326 w 9762"/>
                <a:gd name="connsiteY96" fmla="*/ 7300 h 10000"/>
                <a:gd name="connsiteX97" fmla="*/ 4392 w 9762"/>
                <a:gd name="connsiteY97" fmla="*/ 7110 h 10000"/>
                <a:gd name="connsiteX98" fmla="*/ 4630 w 9762"/>
                <a:gd name="connsiteY98" fmla="*/ 6909 h 10000"/>
                <a:gd name="connsiteX99" fmla="*/ 4674 w 9762"/>
                <a:gd name="connsiteY99" fmla="*/ 6696 h 10000"/>
                <a:gd name="connsiteX100" fmla="*/ 4652 w 9762"/>
                <a:gd name="connsiteY100" fmla="*/ 6480 h 10000"/>
                <a:gd name="connsiteX101" fmla="*/ 4652 w 9762"/>
                <a:gd name="connsiteY101" fmla="*/ 6263 h 10000"/>
                <a:gd name="connsiteX102" fmla="*/ 4674 w 9762"/>
                <a:gd name="connsiteY102" fmla="*/ 6186 h 10000"/>
                <a:gd name="connsiteX103" fmla="*/ 4696 w 9762"/>
                <a:gd name="connsiteY103" fmla="*/ 6112 h 10000"/>
                <a:gd name="connsiteX104" fmla="*/ 4696 w 9762"/>
                <a:gd name="connsiteY104" fmla="*/ 6039 h 10000"/>
                <a:gd name="connsiteX105" fmla="*/ 4630 w 9762"/>
                <a:gd name="connsiteY105" fmla="*/ 5969 h 10000"/>
                <a:gd name="connsiteX106" fmla="*/ 4609 w 9762"/>
                <a:gd name="connsiteY106" fmla="*/ 5795 h 10000"/>
                <a:gd name="connsiteX107" fmla="*/ 4652 w 9762"/>
                <a:gd name="connsiteY107" fmla="*/ 5784 h 10000"/>
                <a:gd name="connsiteX108" fmla="*/ 4652 w 9762"/>
                <a:gd name="connsiteY108" fmla="*/ 5606 h 10000"/>
                <a:gd name="connsiteX109" fmla="*/ 4696 w 9762"/>
                <a:gd name="connsiteY109" fmla="*/ 5424 h 10000"/>
                <a:gd name="connsiteX110" fmla="*/ 4717 w 9762"/>
                <a:gd name="connsiteY110" fmla="*/ 5246 h 10000"/>
                <a:gd name="connsiteX111" fmla="*/ 4674 w 9762"/>
                <a:gd name="connsiteY111" fmla="*/ 5053 h 10000"/>
                <a:gd name="connsiteX112" fmla="*/ 4783 w 9762"/>
                <a:gd name="connsiteY112" fmla="*/ 5025 h 10000"/>
                <a:gd name="connsiteX113" fmla="*/ 4717 w 9762"/>
                <a:gd name="connsiteY113" fmla="*/ 4662 h 10000"/>
                <a:gd name="connsiteX114" fmla="*/ 4807 w 9762"/>
                <a:gd name="connsiteY114" fmla="*/ 4576 h 10000"/>
                <a:gd name="connsiteX115" fmla="*/ 4826 w 9762"/>
                <a:gd name="connsiteY115" fmla="*/ 4491 h 10000"/>
                <a:gd name="connsiteX116" fmla="*/ 4848 w 9762"/>
                <a:gd name="connsiteY116" fmla="*/ 4402 h 10000"/>
                <a:gd name="connsiteX117" fmla="*/ 4891 w 9762"/>
                <a:gd name="connsiteY117" fmla="*/ 4313 h 10000"/>
                <a:gd name="connsiteX118" fmla="*/ 4956 w 9762"/>
                <a:gd name="connsiteY118" fmla="*/ 4259 h 10000"/>
                <a:gd name="connsiteX119" fmla="*/ 4935 w 9762"/>
                <a:gd name="connsiteY119" fmla="*/ 4213 h 10000"/>
                <a:gd name="connsiteX120" fmla="*/ 4891 w 9762"/>
                <a:gd name="connsiteY120" fmla="*/ 4158 h 10000"/>
                <a:gd name="connsiteX121" fmla="*/ 4935 w 9762"/>
                <a:gd name="connsiteY121" fmla="*/ 4112 h 10000"/>
                <a:gd name="connsiteX122" fmla="*/ 5023 w 9762"/>
                <a:gd name="connsiteY122" fmla="*/ 4028 h 10000"/>
                <a:gd name="connsiteX123" fmla="*/ 5023 w 9762"/>
                <a:gd name="connsiteY123" fmla="*/ 3946 h 10000"/>
                <a:gd name="connsiteX124" fmla="*/ 4999 w 9762"/>
                <a:gd name="connsiteY124" fmla="*/ 3861 h 10000"/>
                <a:gd name="connsiteX125" fmla="*/ 4979 w 9762"/>
                <a:gd name="connsiteY125" fmla="*/ 3775 h 10000"/>
                <a:gd name="connsiteX126" fmla="*/ 4870 w 9762"/>
                <a:gd name="connsiteY126" fmla="*/ 3771 h 10000"/>
                <a:gd name="connsiteX127" fmla="*/ 4891 w 9762"/>
                <a:gd name="connsiteY127" fmla="*/ 3705 h 10000"/>
                <a:gd name="connsiteX128" fmla="*/ 4979 w 9762"/>
                <a:gd name="connsiteY128" fmla="*/ 3640 h 10000"/>
                <a:gd name="connsiteX129" fmla="*/ 4999 w 9762"/>
                <a:gd name="connsiteY129" fmla="*/ 3575 h 10000"/>
                <a:gd name="connsiteX130" fmla="*/ 4979 w 9762"/>
                <a:gd name="connsiteY130" fmla="*/ 3505 h 10000"/>
                <a:gd name="connsiteX131" fmla="*/ 4935 w 9762"/>
                <a:gd name="connsiteY131" fmla="*/ 3505 h 10000"/>
                <a:gd name="connsiteX132" fmla="*/ 4956 w 9762"/>
                <a:gd name="connsiteY132" fmla="*/ 3439 h 10000"/>
                <a:gd name="connsiteX133" fmla="*/ 4935 w 9762"/>
                <a:gd name="connsiteY133" fmla="*/ 3362 h 10000"/>
                <a:gd name="connsiteX134" fmla="*/ 4935 w 9762"/>
                <a:gd name="connsiteY134" fmla="*/ 3296 h 10000"/>
                <a:gd name="connsiteX135" fmla="*/ 4999 w 9762"/>
                <a:gd name="connsiteY135" fmla="*/ 3226 h 10000"/>
                <a:gd name="connsiteX136" fmla="*/ 4999 w 9762"/>
                <a:gd name="connsiteY136" fmla="*/ 3087 h 10000"/>
                <a:gd name="connsiteX137" fmla="*/ 4999 w 9762"/>
                <a:gd name="connsiteY137" fmla="*/ 2952 h 10000"/>
                <a:gd name="connsiteX138" fmla="*/ 5066 w 9762"/>
                <a:gd name="connsiteY138" fmla="*/ 2817 h 10000"/>
                <a:gd name="connsiteX139" fmla="*/ 5217 w 9762"/>
                <a:gd name="connsiteY139" fmla="*/ 2693 h 10000"/>
                <a:gd name="connsiteX140" fmla="*/ 5152 w 9762"/>
                <a:gd name="connsiteY140" fmla="*/ 2674 h 10000"/>
                <a:gd name="connsiteX141" fmla="*/ 5152 w 9762"/>
                <a:gd name="connsiteY141" fmla="*/ 2557 h 10000"/>
                <a:gd name="connsiteX142" fmla="*/ 5131 w 9762"/>
                <a:gd name="connsiteY142" fmla="*/ 2441 h 10000"/>
                <a:gd name="connsiteX143" fmla="*/ 5109 w 9762"/>
                <a:gd name="connsiteY143" fmla="*/ 2325 h 10000"/>
                <a:gd name="connsiteX144" fmla="*/ 5152 w 9762"/>
                <a:gd name="connsiteY144" fmla="*/ 2222 h 10000"/>
                <a:gd name="connsiteX145" fmla="*/ 5195 w 9762"/>
                <a:gd name="connsiteY145" fmla="*/ 2034 h 10000"/>
                <a:gd name="connsiteX146" fmla="*/ 5305 w 9762"/>
                <a:gd name="connsiteY146" fmla="*/ 1853 h 10000"/>
                <a:gd name="connsiteX147" fmla="*/ 5371 w 9762"/>
                <a:gd name="connsiteY147" fmla="*/ 1667 h 10000"/>
                <a:gd name="connsiteX148" fmla="*/ 5327 w 9762"/>
                <a:gd name="connsiteY148" fmla="*/ 1478 h 10000"/>
                <a:gd name="connsiteX149" fmla="*/ 5348 w 9762"/>
                <a:gd name="connsiteY149" fmla="*/ 1389 h 10000"/>
                <a:gd name="connsiteX150" fmla="*/ 5348 w 9762"/>
                <a:gd name="connsiteY150" fmla="*/ 1293 h 10000"/>
                <a:gd name="connsiteX151" fmla="*/ 5348 w 9762"/>
                <a:gd name="connsiteY151" fmla="*/ 1202 h 10000"/>
                <a:gd name="connsiteX152" fmla="*/ 5327 w 9762"/>
                <a:gd name="connsiteY152" fmla="*/ 1109 h 10000"/>
                <a:gd name="connsiteX153" fmla="*/ 5217 w 9762"/>
                <a:gd name="connsiteY153" fmla="*/ 1137 h 10000"/>
                <a:gd name="connsiteX154" fmla="*/ 5217 w 9762"/>
                <a:gd name="connsiteY154" fmla="*/ 1075 h 10000"/>
                <a:gd name="connsiteX155" fmla="*/ 5195 w 9762"/>
                <a:gd name="connsiteY155" fmla="*/ 1010 h 10000"/>
                <a:gd name="connsiteX156" fmla="*/ 5195 w 9762"/>
                <a:gd name="connsiteY156" fmla="*/ 947 h 10000"/>
                <a:gd name="connsiteX157" fmla="*/ 5217 w 9762"/>
                <a:gd name="connsiteY157" fmla="*/ 886 h 10000"/>
                <a:gd name="connsiteX158" fmla="*/ 5152 w 9762"/>
                <a:gd name="connsiteY158" fmla="*/ 804 h 10000"/>
                <a:gd name="connsiteX159" fmla="*/ 5152 w 9762"/>
                <a:gd name="connsiteY159" fmla="*/ 720 h 10000"/>
                <a:gd name="connsiteX160" fmla="*/ 5131 w 9762"/>
                <a:gd name="connsiteY160" fmla="*/ 634 h 10000"/>
                <a:gd name="connsiteX161" fmla="*/ 5131 w 9762"/>
                <a:gd name="connsiteY161" fmla="*/ 558 h 10000"/>
                <a:gd name="connsiteX162" fmla="*/ 5066 w 9762"/>
                <a:gd name="connsiteY162" fmla="*/ 363 h 10000"/>
                <a:gd name="connsiteX163" fmla="*/ 4999 w 9762"/>
                <a:gd name="connsiteY163" fmla="*/ 344 h 10000"/>
                <a:gd name="connsiteX164" fmla="*/ 4870 w 9762"/>
                <a:gd name="connsiteY164" fmla="*/ 332 h 10000"/>
                <a:gd name="connsiteX165" fmla="*/ 4783 w 9762"/>
                <a:gd name="connsiteY165" fmla="*/ 320 h 10000"/>
                <a:gd name="connsiteX166" fmla="*/ 4652 w 9762"/>
                <a:gd name="connsiteY166" fmla="*/ 317 h 10000"/>
                <a:gd name="connsiteX167" fmla="*/ 4565 w 9762"/>
                <a:gd name="connsiteY167" fmla="*/ 320 h 10000"/>
                <a:gd name="connsiteX168" fmla="*/ 4501 w 9762"/>
                <a:gd name="connsiteY168" fmla="*/ 328 h 10000"/>
                <a:gd name="connsiteX169" fmla="*/ 4413 w 9762"/>
                <a:gd name="connsiteY169" fmla="*/ 328 h 10000"/>
                <a:gd name="connsiteX170" fmla="*/ 4348 w 9762"/>
                <a:gd name="connsiteY170" fmla="*/ 320 h 10000"/>
                <a:gd name="connsiteX171" fmla="*/ 4369 w 9762"/>
                <a:gd name="connsiteY171" fmla="*/ 305 h 10000"/>
                <a:gd name="connsiteX172" fmla="*/ 4413 w 9762"/>
                <a:gd name="connsiteY172" fmla="*/ 297 h 10000"/>
                <a:gd name="connsiteX173" fmla="*/ 4480 w 9762"/>
                <a:gd name="connsiteY173" fmla="*/ 286 h 10000"/>
                <a:gd name="connsiteX174" fmla="*/ 4457 w 9762"/>
                <a:gd name="connsiteY174" fmla="*/ 271 h 10000"/>
                <a:gd name="connsiteX175" fmla="*/ 4652 w 9762"/>
                <a:gd name="connsiteY175" fmla="*/ 255 h 10000"/>
                <a:gd name="connsiteX176" fmla="*/ 4848 w 9762"/>
                <a:gd name="connsiteY176" fmla="*/ 228 h 10000"/>
                <a:gd name="connsiteX177" fmla="*/ 5023 w 9762"/>
                <a:gd name="connsiteY177" fmla="*/ 201 h 10000"/>
                <a:gd name="connsiteX178" fmla="*/ 5173 w 9762"/>
                <a:gd name="connsiteY178" fmla="*/ 162 h 10000"/>
                <a:gd name="connsiteX179" fmla="*/ 5217 w 9762"/>
                <a:gd name="connsiteY179" fmla="*/ 120 h 10000"/>
                <a:gd name="connsiteX180" fmla="*/ 5282 w 9762"/>
                <a:gd name="connsiteY180" fmla="*/ 85 h 10000"/>
                <a:gd name="connsiteX181" fmla="*/ 5282 w 9762"/>
                <a:gd name="connsiteY181" fmla="*/ 42 h 10000"/>
                <a:gd name="connsiteX182" fmla="*/ 5305 w 9762"/>
                <a:gd name="connsiteY182" fmla="*/ 0 h 10000"/>
                <a:gd name="connsiteX183" fmla="*/ 5371 w 9762"/>
                <a:gd name="connsiteY183" fmla="*/ 73 h 10000"/>
                <a:gd name="connsiteX184" fmla="*/ 5456 w 9762"/>
                <a:gd name="connsiteY184" fmla="*/ 154 h 10000"/>
                <a:gd name="connsiteX185" fmla="*/ 5480 w 9762"/>
                <a:gd name="connsiteY185" fmla="*/ 232 h 10000"/>
                <a:gd name="connsiteX186" fmla="*/ 5436 w 9762"/>
                <a:gd name="connsiteY186" fmla="*/ 317 h 10000"/>
                <a:gd name="connsiteX0" fmla="*/ 5569 w 9754"/>
                <a:gd name="connsiteY0" fmla="*/ 317 h 10000"/>
                <a:gd name="connsiteX1" fmla="*/ 5678 w 9754"/>
                <a:gd name="connsiteY1" fmla="*/ 546 h 10000"/>
                <a:gd name="connsiteX2" fmla="*/ 5768 w 9754"/>
                <a:gd name="connsiteY2" fmla="*/ 785 h 10000"/>
                <a:gd name="connsiteX3" fmla="*/ 5813 w 9754"/>
                <a:gd name="connsiteY3" fmla="*/ 1017 h 10000"/>
                <a:gd name="connsiteX4" fmla="*/ 5857 w 9754"/>
                <a:gd name="connsiteY4" fmla="*/ 1248 h 10000"/>
                <a:gd name="connsiteX5" fmla="*/ 6012 w 9754"/>
                <a:gd name="connsiteY5" fmla="*/ 1474 h 10000"/>
                <a:gd name="connsiteX6" fmla="*/ 6102 w 9754"/>
                <a:gd name="connsiteY6" fmla="*/ 1706 h 10000"/>
                <a:gd name="connsiteX7" fmla="*/ 6102 w 9754"/>
                <a:gd name="connsiteY7" fmla="*/ 1935 h 10000"/>
                <a:gd name="connsiteX8" fmla="*/ 6080 w 9754"/>
                <a:gd name="connsiteY8" fmla="*/ 2163 h 10000"/>
                <a:gd name="connsiteX9" fmla="*/ 6123 w 9754"/>
                <a:gd name="connsiteY9" fmla="*/ 2287 h 10000"/>
                <a:gd name="connsiteX10" fmla="*/ 6191 w 9754"/>
                <a:gd name="connsiteY10" fmla="*/ 2422 h 10000"/>
                <a:gd name="connsiteX11" fmla="*/ 6191 w 9754"/>
                <a:gd name="connsiteY11" fmla="*/ 2554 h 10000"/>
                <a:gd name="connsiteX12" fmla="*/ 6169 w 9754"/>
                <a:gd name="connsiteY12" fmla="*/ 2685 h 10000"/>
                <a:gd name="connsiteX13" fmla="*/ 6191 w 9754"/>
                <a:gd name="connsiteY13" fmla="*/ 2700 h 10000"/>
                <a:gd name="connsiteX14" fmla="*/ 6169 w 9754"/>
                <a:gd name="connsiteY14" fmla="*/ 2723 h 10000"/>
                <a:gd name="connsiteX15" fmla="*/ 6102 w 9754"/>
                <a:gd name="connsiteY15" fmla="*/ 2739 h 10000"/>
                <a:gd name="connsiteX16" fmla="*/ 6080 w 9754"/>
                <a:gd name="connsiteY16" fmla="*/ 2758 h 10000"/>
                <a:gd name="connsiteX17" fmla="*/ 6080 w 9754"/>
                <a:gd name="connsiteY17" fmla="*/ 2817 h 10000"/>
                <a:gd name="connsiteX18" fmla="*/ 6080 w 9754"/>
                <a:gd name="connsiteY18" fmla="*/ 2874 h 10000"/>
                <a:gd name="connsiteX19" fmla="*/ 6037 w 9754"/>
                <a:gd name="connsiteY19" fmla="*/ 2936 h 10000"/>
                <a:gd name="connsiteX20" fmla="*/ 5991 w 9754"/>
                <a:gd name="connsiteY20" fmla="*/ 2987 h 10000"/>
                <a:gd name="connsiteX21" fmla="*/ 5991 w 9754"/>
                <a:gd name="connsiteY21" fmla="*/ 3161 h 10000"/>
                <a:gd name="connsiteX22" fmla="*/ 6037 w 9754"/>
                <a:gd name="connsiteY22" fmla="*/ 3342 h 10000"/>
                <a:gd name="connsiteX23" fmla="*/ 6123 w 9754"/>
                <a:gd name="connsiteY23" fmla="*/ 3524 h 10000"/>
                <a:gd name="connsiteX24" fmla="*/ 6147 w 9754"/>
                <a:gd name="connsiteY24" fmla="*/ 3697 h 10000"/>
                <a:gd name="connsiteX25" fmla="*/ 6347 w 9754"/>
                <a:gd name="connsiteY25" fmla="*/ 3845 h 10000"/>
                <a:gd name="connsiteX26" fmla="*/ 6371 w 9754"/>
                <a:gd name="connsiteY26" fmla="*/ 4000 h 10000"/>
                <a:gd name="connsiteX27" fmla="*/ 6347 w 9754"/>
                <a:gd name="connsiteY27" fmla="*/ 4150 h 10000"/>
                <a:gd name="connsiteX28" fmla="*/ 6326 w 9754"/>
                <a:gd name="connsiteY28" fmla="*/ 4305 h 10000"/>
                <a:gd name="connsiteX29" fmla="*/ 6169 w 9754"/>
                <a:gd name="connsiteY29" fmla="*/ 4533 h 10000"/>
                <a:gd name="connsiteX30" fmla="*/ 6191 w 9754"/>
                <a:gd name="connsiteY30" fmla="*/ 4762 h 10000"/>
                <a:gd name="connsiteX31" fmla="*/ 6259 w 9754"/>
                <a:gd name="connsiteY31" fmla="*/ 4990 h 10000"/>
                <a:gd name="connsiteX32" fmla="*/ 6191 w 9754"/>
                <a:gd name="connsiteY32" fmla="*/ 5219 h 10000"/>
                <a:gd name="connsiteX33" fmla="*/ 6279 w 9754"/>
                <a:gd name="connsiteY33" fmla="*/ 5471 h 10000"/>
                <a:gd name="connsiteX34" fmla="*/ 6347 w 9754"/>
                <a:gd name="connsiteY34" fmla="*/ 5715 h 10000"/>
                <a:gd name="connsiteX35" fmla="*/ 6413 w 9754"/>
                <a:gd name="connsiteY35" fmla="*/ 5965 h 10000"/>
                <a:gd name="connsiteX36" fmla="*/ 6413 w 9754"/>
                <a:gd name="connsiteY36" fmla="*/ 6220 h 10000"/>
                <a:gd name="connsiteX37" fmla="*/ 6503 w 9754"/>
                <a:gd name="connsiteY37" fmla="*/ 6546 h 10000"/>
                <a:gd name="connsiteX38" fmla="*/ 6503 w 9754"/>
                <a:gd name="connsiteY38" fmla="*/ 6870 h 10000"/>
                <a:gd name="connsiteX39" fmla="*/ 6524 w 9754"/>
                <a:gd name="connsiteY39" fmla="*/ 7188 h 10000"/>
                <a:gd name="connsiteX40" fmla="*/ 6792 w 9754"/>
                <a:gd name="connsiteY40" fmla="*/ 7502 h 10000"/>
                <a:gd name="connsiteX41" fmla="*/ 6837 w 9754"/>
                <a:gd name="connsiteY41" fmla="*/ 7656 h 10000"/>
                <a:gd name="connsiteX42" fmla="*/ 6926 w 9754"/>
                <a:gd name="connsiteY42" fmla="*/ 7807 h 10000"/>
                <a:gd name="connsiteX43" fmla="*/ 6971 w 9754"/>
                <a:gd name="connsiteY43" fmla="*/ 7965 h 10000"/>
                <a:gd name="connsiteX44" fmla="*/ 6881 w 9754"/>
                <a:gd name="connsiteY44" fmla="*/ 8117 h 10000"/>
                <a:gd name="connsiteX45" fmla="*/ 6771 w 9754"/>
                <a:gd name="connsiteY45" fmla="*/ 8317 h 10000"/>
                <a:gd name="connsiteX46" fmla="*/ 6792 w 9754"/>
                <a:gd name="connsiteY46" fmla="*/ 8523 h 10000"/>
                <a:gd name="connsiteX47" fmla="*/ 6926 w 9754"/>
                <a:gd name="connsiteY47" fmla="*/ 8736 h 10000"/>
                <a:gd name="connsiteX48" fmla="*/ 7037 w 9754"/>
                <a:gd name="connsiteY48" fmla="*/ 8941 h 10000"/>
                <a:gd name="connsiteX49" fmla="*/ 7060 w 9754"/>
                <a:gd name="connsiteY49" fmla="*/ 9095 h 10000"/>
                <a:gd name="connsiteX50" fmla="*/ 7060 w 9754"/>
                <a:gd name="connsiteY50" fmla="*/ 9254 h 10000"/>
                <a:gd name="connsiteX51" fmla="*/ 7127 w 9754"/>
                <a:gd name="connsiteY51" fmla="*/ 9408 h 10000"/>
                <a:gd name="connsiteX52" fmla="*/ 7393 w 9754"/>
                <a:gd name="connsiteY52" fmla="*/ 9540 h 10000"/>
                <a:gd name="connsiteX53" fmla="*/ 7683 w 9754"/>
                <a:gd name="connsiteY53" fmla="*/ 9540 h 10000"/>
                <a:gd name="connsiteX54" fmla="*/ 7994 w 9754"/>
                <a:gd name="connsiteY54" fmla="*/ 9551 h 10000"/>
                <a:gd name="connsiteX55" fmla="*/ 8240 w 9754"/>
                <a:gd name="connsiteY55" fmla="*/ 9563 h 10000"/>
                <a:gd name="connsiteX56" fmla="*/ 8528 w 9754"/>
                <a:gd name="connsiteY56" fmla="*/ 9578 h 10000"/>
                <a:gd name="connsiteX57" fmla="*/ 8797 w 9754"/>
                <a:gd name="connsiteY57" fmla="*/ 9597 h 10000"/>
                <a:gd name="connsiteX58" fmla="*/ 9021 w 9754"/>
                <a:gd name="connsiteY58" fmla="*/ 9625 h 10000"/>
                <a:gd name="connsiteX59" fmla="*/ 9286 w 9754"/>
                <a:gd name="connsiteY59" fmla="*/ 9657 h 10000"/>
                <a:gd name="connsiteX60" fmla="*/ 9508 w 9754"/>
                <a:gd name="connsiteY60" fmla="*/ 9688 h 10000"/>
                <a:gd name="connsiteX61" fmla="*/ 9754 w 9754"/>
                <a:gd name="connsiteY61" fmla="*/ 9699 h 10000"/>
                <a:gd name="connsiteX62" fmla="*/ 3275 w 9754"/>
                <a:gd name="connsiteY62" fmla="*/ 10000 h 10000"/>
                <a:gd name="connsiteX63" fmla="*/ 2808 w 9754"/>
                <a:gd name="connsiteY63" fmla="*/ 9958 h 10000"/>
                <a:gd name="connsiteX64" fmla="*/ 2383 w 9754"/>
                <a:gd name="connsiteY64" fmla="*/ 9915 h 10000"/>
                <a:gd name="connsiteX65" fmla="*/ 1892 w 9754"/>
                <a:gd name="connsiteY65" fmla="*/ 9880 h 10000"/>
                <a:gd name="connsiteX66" fmla="*/ 934 w 9754"/>
                <a:gd name="connsiteY66" fmla="*/ 9815 h 10000"/>
                <a:gd name="connsiteX67" fmla="*/ 491 w 9754"/>
                <a:gd name="connsiteY67" fmla="*/ 9785 h 10000"/>
                <a:gd name="connsiteX68" fmla="*/ 0 w 9754"/>
                <a:gd name="connsiteY68" fmla="*/ 9757 h 10000"/>
                <a:gd name="connsiteX69" fmla="*/ 289 w 9754"/>
                <a:gd name="connsiteY69" fmla="*/ 9741 h 10000"/>
                <a:gd name="connsiteX70" fmla="*/ 600 w 9754"/>
                <a:gd name="connsiteY70" fmla="*/ 9722 h 10000"/>
                <a:gd name="connsiteX71" fmla="*/ 889 w 9754"/>
                <a:gd name="connsiteY71" fmla="*/ 9695 h 10000"/>
                <a:gd name="connsiteX72" fmla="*/ 1204 w 9754"/>
                <a:gd name="connsiteY72" fmla="*/ 9672 h 10000"/>
                <a:gd name="connsiteX73" fmla="*/ 1470 w 9754"/>
                <a:gd name="connsiteY73" fmla="*/ 9653 h 10000"/>
                <a:gd name="connsiteX74" fmla="*/ 1781 w 9754"/>
                <a:gd name="connsiteY74" fmla="*/ 9637 h 10000"/>
                <a:gd name="connsiteX75" fmla="*/ 2116 w 9754"/>
                <a:gd name="connsiteY75" fmla="*/ 9625 h 10000"/>
                <a:gd name="connsiteX76" fmla="*/ 2450 w 9754"/>
                <a:gd name="connsiteY76" fmla="*/ 9625 h 10000"/>
                <a:gd name="connsiteX77" fmla="*/ 2695 w 9754"/>
                <a:gd name="connsiteY77" fmla="*/ 9625 h 10000"/>
                <a:gd name="connsiteX78" fmla="*/ 2940 w 9754"/>
                <a:gd name="connsiteY78" fmla="*/ 9625 h 10000"/>
                <a:gd name="connsiteX79" fmla="*/ 3163 w 9754"/>
                <a:gd name="connsiteY79" fmla="*/ 9620 h 10000"/>
                <a:gd name="connsiteX80" fmla="*/ 3407 w 9754"/>
                <a:gd name="connsiteY80" fmla="*/ 9613 h 10000"/>
                <a:gd name="connsiteX81" fmla="*/ 3629 w 9754"/>
                <a:gd name="connsiteY81" fmla="*/ 9609 h 10000"/>
                <a:gd name="connsiteX82" fmla="*/ 3830 w 9754"/>
                <a:gd name="connsiteY82" fmla="*/ 9597 h 10000"/>
                <a:gd name="connsiteX83" fmla="*/ 4053 w 9754"/>
                <a:gd name="connsiteY83" fmla="*/ 9582 h 10000"/>
                <a:gd name="connsiteX84" fmla="*/ 4254 w 9754"/>
                <a:gd name="connsiteY84" fmla="*/ 9563 h 10000"/>
                <a:gd name="connsiteX85" fmla="*/ 4276 w 9754"/>
                <a:gd name="connsiteY85" fmla="*/ 9393 h 10000"/>
                <a:gd name="connsiteX86" fmla="*/ 4342 w 9754"/>
                <a:gd name="connsiteY86" fmla="*/ 9223 h 10000"/>
                <a:gd name="connsiteX87" fmla="*/ 4431 w 9754"/>
                <a:gd name="connsiteY87" fmla="*/ 9053 h 10000"/>
                <a:gd name="connsiteX88" fmla="*/ 4499 w 9754"/>
                <a:gd name="connsiteY88" fmla="*/ 8883 h 10000"/>
                <a:gd name="connsiteX89" fmla="*/ 4476 w 9754"/>
                <a:gd name="connsiteY89" fmla="*/ 8635 h 10000"/>
                <a:gd name="connsiteX90" fmla="*/ 4476 w 9754"/>
                <a:gd name="connsiteY90" fmla="*/ 8386 h 10000"/>
                <a:gd name="connsiteX91" fmla="*/ 4476 w 9754"/>
                <a:gd name="connsiteY91" fmla="*/ 8136 h 10000"/>
                <a:gd name="connsiteX92" fmla="*/ 4499 w 9754"/>
                <a:gd name="connsiteY92" fmla="*/ 7887 h 10000"/>
                <a:gd name="connsiteX93" fmla="*/ 4499 w 9754"/>
                <a:gd name="connsiteY93" fmla="*/ 7691 h 10000"/>
                <a:gd name="connsiteX94" fmla="*/ 4454 w 9754"/>
                <a:gd name="connsiteY94" fmla="*/ 7489 h 10000"/>
                <a:gd name="connsiteX95" fmla="*/ 4431 w 9754"/>
                <a:gd name="connsiteY95" fmla="*/ 7300 h 10000"/>
                <a:gd name="connsiteX96" fmla="*/ 4499 w 9754"/>
                <a:gd name="connsiteY96" fmla="*/ 7110 h 10000"/>
                <a:gd name="connsiteX97" fmla="*/ 4743 w 9754"/>
                <a:gd name="connsiteY97" fmla="*/ 6909 h 10000"/>
                <a:gd name="connsiteX98" fmla="*/ 4788 w 9754"/>
                <a:gd name="connsiteY98" fmla="*/ 6696 h 10000"/>
                <a:gd name="connsiteX99" fmla="*/ 4765 w 9754"/>
                <a:gd name="connsiteY99" fmla="*/ 6480 h 10000"/>
                <a:gd name="connsiteX100" fmla="*/ 4765 w 9754"/>
                <a:gd name="connsiteY100" fmla="*/ 6263 h 10000"/>
                <a:gd name="connsiteX101" fmla="*/ 4788 w 9754"/>
                <a:gd name="connsiteY101" fmla="*/ 6186 h 10000"/>
                <a:gd name="connsiteX102" fmla="*/ 4810 w 9754"/>
                <a:gd name="connsiteY102" fmla="*/ 6112 h 10000"/>
                <a:gd name="connsiteX103" fmla="*/ 4810 w 9754"/>
                <a:gd name="connsiteY103" fmla="*/ 6039 h 10000"/>
                <a:gd name="connsiteX104" fmla="*/ 4743 w 9754"/>
                <a:gd name="connsiteY104" fmla="*/ 5969 h 10000"/>
                <a:gd name="connsiteX105" fmla="*/ 4721 w 9754"/>
                <a:gd name="connsiteY105" fmla="*/ 5795 h 10000"/>
                <a:gd name="connsiteX106" fmla="*/ 4765 w 9754"/>
                <a:gd name="connsiteY106" fmla="*/ 5784 h 10000"/>
                <a:gd name="connsiteX107" fmla="*/ 4765 w 9754"/>
                <a:gd name="connsiteY107" fmla="*/ 5606 h 10000"/>
                <a:gd name="connsiteX108" fmla="*/ 4810 w 9754"/>
                <a:gd name="connsiteY108" fmla="*/ 5424 h 10000"/>
                <a:gd name="connsiteX109" fmla="*/ 4832 w 9754"/>
                <a:gd name="connsiteY109" fmla="*/ 5246 h 10000"/>
                <a:gd name="connsiteX110" fmla="*/ 4788 w 9754"/>
                <a:gd name="connsiteY110" fmla="*/ 5053 h 10000"/>
                <a:gd name="connsiteX111" fmla="*/ 4900 w 9754"/>
                <a:gd name="connsiteY111" fmla="*/ 5025 h 10000"/>
                <a:gd name="connsiteX112" fmla="*/ 4832 w 9754"/>
                <a:gd name="connsiteY112" fmla="*/ 4662 h 10000"/>
                <a:gd name="connsiteX113" fmla="*/ 4924 w 9754"/>
                <a:gd name="connsiteY113" fmla="*/ 4576 h 10000"/>
                <a:gd name="connsiteX114" fmla="*/ 4944 w 9754"/>
                <a:gd name="connsiteY114" fmla="*/ 4491 h 10000"/>
                <a:gd name="connsiteX115" fmla="*/ 4966 w 9754"/>
                <a:gd name="connsiteY115" fmla="*/ 4402 h 10000"/>
                <a:gd name="connsiteX116" fmla="*/ 5010 w 9754"/>
                <a:gd name="connsiteY116" fmla="*/ 4313 h 10000"/>
                <a:gd name="connsiteX117" fmla="*/ 5077 w 9754"/>
                <a:gd name="connsiteY117" fmla="*/ 4259 h 10000"/>
                <a:gd name="connsiteX118" fmla="*/ 5055 w 9754"/>
                <a:gd name="connsiteY118" fmla="*/ 4213 h 10000"/>
                <a:gd name="connsiteX119" fmla="*/ 5010 w 9754"/>
                <a:gd name="connsiteY119" fmla="*/ 4158 h 10000"/>
                <a:gd name="connsiteX120" fmla="*/ 5055 w 9754"/>
                <a:gd name="connsiteY120" fmla="*/ 4112 h 10000"/>
                <a:gd name="connsiteX121" fmla="*/ 5145 w 9754"/>
                <a:gd name="connsiteY121" fmla="*/ 4028 h 10000"/>
                <a:gd name="connsiteX122" fmla="*/ 5145 w 9754"/>
                <a:gd name="connsiteY122" fmla="*/ 3946 h 10000"/>
                <a:gd name="connsiteX123" fmla="*/ 5121 w 9754"/>
                <a:gd name="connsiteY123" fmla="*/ 3861 h 10000"/>
                <a:gd name="connsiteX124" fmla="*/ 5100 w 9754"/>
                <a:gd name="connsiteY124" fmla="*/ 3775 h 10000"/>
                <a:gd name="connsiteX125" fmla="*/ 4989 w 9754"/>
                <a:gd name="connsiteY125" fmla="*/ 3771 h 10000"/>
                <a:gd name="connsiteX126" fmla="*/ 5010 w 9754"/>
                <a:gd name="connsiteY126" fmla="*/ 3705 h 10000"/>
                <a:gd name="connsiteX127" fmla="*/ 5100 w 9754"/>
                <a:gd name="connsiteY127" fmla="*/ 3640 h 10000"/>
                <a:gd name="connsiteX128" fmla="*/ 5121 w 9754"/>
                <a:gd name="connsiteY128" fmla="*/ 3575 h 10000"/>
                <a:gd name="connsiteX129" fmla="*/ 5100 w 9754"/>
                <a:gd name="connsiteY129" fmla="*/ 3505 h 10000"/>
                <a:gd name="connsiteX130" fmla="*/ 5055 w 9754"/>
                <a:gd name="connsiteY130" fmla="*/ 3505 h 10000"/>
                <a:gd name="connsiteX131" fmla="*/ 5077 w 9754"/>
                <a:gd name="connsiteY131" fmla="*/ 3439 h 10000"/>
                <a:gd name="connsiteX132" fmla="*/ 5055 w 9754"/>
                <a:gd name="connsiteY132" fmla="*/ 3362 h 10000"/>
                <a:gd name="connsiteX133" fmla="*/ 5055 w 9754"/>
                <a:gd name="connsiteY133" fmla="*/ 3296 h 10000"/>
                <a:gd name="connsiteX134" fmla="*/ 5121 w 9754"/>
                <a:gd name="connsiteY134" fmla="*/ 3226 h 10000"/>
                <a:gd name="connsiteX135" fmla="*/ 5121 w 9754"/>
                <a:gd name="connsiteY135" fmla="*/ 3087 h 10000"/>
                <a:gd name="connsiteX136" fmla="*/ 5121 w 9754"/>
                <a:gd name="connsiteY136" fmla="*/ 2952 h 10000"/>
                <a:gd name="connsiteX137" fmla="*/ 5190 w 9754"/>
                <a:gd name="connsiteY137" fmla="*/ 2817 h 10000"/>
                <a:gd name="connsiteX138" fmla="*/ 5344 w 9754"/>
                <a:gd name="connsiteY138" fmla="*/ 2693 h 10000"/>
                <a:gd name="connsiteX139" fmla="*/ 5278 w 9754"/>
                <a:gd name="connsiteY139" fmla="*/ 2674 h 10000"/>
                <a:gd name="connsiteX140" fmla="*/ 5278 w 9754"/>
                <a:gd name="connsiteY140" fmla="*/ 2557 h 10000"/>
                <a:gd name="connsiteX141" fmla="*/ 5256 w 9754"/>
                <a:gd name="connsiteY141" fmla="*/ 2441 h 10000"/>
                <a:gd name="connsiteX142" fmla="*/ 5234 w 9754"/>
                <a:gd name="connsiteY142" fmla="*/ 2325 h 10000"/>
                <a:gd name="connsiteX143" fmla="*/ 5278 w 9754"/>
                <a:gd name="connsiteY143" fmla="*/ 2222 h 10000"/>
                <a:gd name="connsiteX144" fmla="*/ 5322 w 9754"/>
                <a:gd name="connsiteY144" fmla="*/ 2034 h 10000"/>
                <a:gd name="connsiteX145" fmla="*/ 5434 w 9754"/>
                <a:gd name="connsiteY145" fmla="*/ 1853 h 10000"/>
                <a:gd name="connsiteX146" fmla="*/ 5502 w 9754"/>
                <a:gd name="connsiteY146" fmla="*/ 1667 h 10000"/>
                <a:gd name="connsiteX147" fmla="*/ 5457 w 9754"/>
                <a:gd name="connsiteY147" fmla="*/ 1478 h 10000"/>
                <a:gd name="connsiteX148" fmla="*/ 5478 w 9754"/>
                <a:gd name="connsiteY148" fmla="*/ 1389 h 10000"/>
                <a:gd name="connsiteX149" fmla="*/ 5478 w 9754"/>
                <a:gd name="connsiteY149" fmla="*/ 1293 h 10000"/>
                <a:gd name="connsiteX150" fmla="*/ 5478 w 9754"/>
                <a:gd name="connsiteY150" fmla="*/ 1202 h 10000"/>
                <a:gd name="connsiteX151" fmla="*/ 5457 w 9754"/>
                <a:gd name="connsiteY151" fmla="*/ 1109 h 10000"/>
                <a:gd name="connsiteX152" fmla="*/ 5344 w 9754"/>
                <a:gd name="connsiteY152" fmla="*/ 1137 h 10000"/>
                <a:gd name="connsiteX153" fmla="*/ 5344 w 9754"/>
                <a:gd name="connsiteY153" fmla="*/ 1075 h 10000"/>
                <a:gd name="connsiteX154" fmla="*/ 5322 w 9754"/>
                <a:gd name="connsiteY154" fmla="*/ 1010 h 10000"/>
                <a:gd name="connsiteX155" fmla="*/ 5322 w 9754"/>
                <a:gd name="connsiteY155" fmla="*/ 947 h 10000"/>
                <a:gd name="connsiteX156" fmla="*/ 5344 w 9754"/>
                <a:gd name="connsiteY156" fmla="*/ 886 h 10000"/>
                <a:gd name="connsiteX157" fmla="*/ 5278 w 9754"/>
                <a:gd name="connsiteY157" fmla="*/ 804 h 10000"/>
                <a:gd name="connsiteX158" fmla="*/ 5278 w 9754"/>
                <a:gd name="connsiteY158" fmla="*/ 720 h 10000"/>
                <a:gd name="connsiteX159" fmla="*/ 5256 w 9754"/>
                <a:gd name="connsiteY159" fmla="*/ 634 h 10000"/>
                <a:gd name="connsiteX160" fmla="*/ 5256 w 9754"/>
                <a:gd name="connsiteY160" fmla="*/ 558 h 10000"/>
                <a:gd name="connsiteX161" fmla="*/ 5190 w 9754"/>
                <a:gd name="connsiteY161" fmla="*/ 363 h 10000"/>
                <a:gd name="connsiteX162" fmla="*/ 5121 w 9754"/>
                <a:gd name="connsiteY162" fmla="*/ 344 h 10000"/>
                <a:gd name="connsiteX163" fmla="*/ 4989 w 9754"/>
                <a:gd name="connsiteY163" fmla="*/ 332 h 10000"/>
                <a:gd name="connsiteX164" fmla="*/ 4900 w 9754"/>
                <a:gd name="connsiteY164" fmla="*/ 320 h 10000"/>
                <a:gd name="connsiteX165" fmla="*/ 4765 w 9754"/>
                <a:gd name="connsiteY165" fmla="*/ 317 h 10000"/>
                <a:gd name="connsiteX166" fmla="*/ 4676 w 9754"/>
                <a:gd name="connsiteY166" fmla="*/ 320 h 10000"/>
                <a:gd name="connsiteX167" fmla="*/ 4611 w 9754"/>
                <a:gd name="connsiteY167" fmla="*/ 328 h 10000"/>
                <a:gd name="connsiteX168" fmla="*/ 4521 w 9754"/>
                <a:gd name="connsiteY168" fmla="*/ 328 h 10000"/>
                <a:gd name="connsiteX169" fmla="*/ 4454 w 9754"/>
                <a:gd name="connsiteY169" fmla="*/ 320 h 10000"/>
                <a:gd name="connsiteX170" fmla="*/ 4476 w 9754"/>
                <a:gd name="connsiteY170" fmla="*/ 305 h 10000"/>
                <a:gd name="connsiteX171" fmla="*/ 4521 w 9754"/>
                <a:gd name="connsiteY171" fmla="*/ 297 h 10000"/>
                <a:gd name="connsiteX172" fmla="*/ 4589 w 9754"/>
                <a:gd name="connsiteY172" fmla="*/ 286 h 10000"/>
                <a:gd name="connsiteX173" fmla="*/ 4566 w 9754"/>
                <a:gd name="connsiteY173" fmla="*/ 271 h 10000"/>
                <a:gd name="connsiteX174" fmla="*/ 4765 w 9754"/>
                <a:gd name="connsiteY174" fmla="*/ 255 h 10000"/>
                <a:gd name="connsiteX175" fmla="*/ 4966 w 9754"/>
                <a:gd name="connsiteY175" fmla="*/ 228 h 10000"/>
                <a:gd name="connsiteX176" fmla="*/ 5145 w 9754"/>
                <a:gd name="connsiteY176" fmla="*/ 201 h 10000"/>
                <a:gd name="connsiteX177" fmla="*/ 5299 w 9754"/>
                <a:gd name="connsiteY177" fmla="*/ 162 h 10000"/>
                <a:gd name="connsiteX178" fmla="*/ 5344 w 9754"/>
                <a:gd name="connsiteY178" fmla="*/ 120 h 10000"/>
                <a:gd name="connsiteX179" fmla="*/ 5411 w 9754"/>
                <a:gd name="connsiteY179" fmla="*/ 85 h 10000"/>
                <a:gd name="connsiteX180" fmla="*/ 5411 w 9754"/>
                <a:gd name="connsiteY180" fmla="*/ 42 h 10000"/>
                <a:gd name="connsiteX181" fmla="*/ 5434 w 9754"/>
                <a:gd name="connsiteY181" fmla="*/ 0 h 10000"/>
                <a:gd name="connsiteX182" fmla="*/ 5502 w 9754"/>
                <a:gd name="connsiteY182" fmla="*/ 73 h 10000"/>
                <a:gd name="connsiteX183" fmla="*/ 5589 w 9754"/>
                <a:gd name="connsiteY183" fmla="*/ 154 h 10000"/>
                <a:gd name="connsiteX184" fmla="*/ 5614 w 9754"/>
                <a:gd name="connsiteY184" fmla="*/ 232 h 10000"/>
                <a:gd name="connsiteX185" fmla="*/ 5569 w 9754"/>
                <a:gd name="connsiteY185" fmla="*/ 317 h 10000"/>
                <a:gd name="connsiteX0" fmla="*/ 5709 w 9748"/>
                <a:gd name="connsiteY0" fmla="*/ 317 h 10000"/>
                <a:gd name="connsiteX1" fmla="*/ 5821 w 9748"/>
                <a:gd name="connsiteY1" fmla="*/ 546 h 10000"/>
                <a:gd name="connsiteX2" fmla="*/ 5913 w 9748"/>
                <a:gd name="connsiteY2" fmla="*/ 785 h 10000"/>
                <a:gd name="connsiteX3" fmla="*/ 5960 w 9748"/>
                <a:gd name="connsiteY3" fmla="*/ 1017 h 10000"/>
                <a:gd name="connsiteX4" fmla="*/ 6005 w 9748"/>
                <a:gd name="connsiteY4" fmla="*/ 1248 h 10000"/>
                <a:gd name="connsiteX5" fmla="*/ 6164 w 9748"/>
                <a:gd name="connsiteY5" fmla="*/ 1474 h 10000"/>
                <a:gd name="connsiteX6" fmla="*/ 6256 w 9748"/>
                <a:gd name="connsiteY6" fmla="*/ 1706 h 10000"/>
                <a:gd name="connsiteX7" fmla="*/ 6256 w 9748"/>
                <a:gd name="connsiteY7" fmla="*/ 1935 h 10000"/>
                <a:gd name="connsiteX8" fmla="*/ 6233 w 9748"/>
                <a:gd name="connsiteY8" fmla="*/ 2163 h 10000"/>
                <a:gd name="connsiteX9" fmla="*/ 6277 w 9748"/>
                <a:gd name="connsiteY9" fmla="*/ 2287 h 10000"/>
                <a:gd name="connsiteX10" fmla="*/ 6347 w 9748"/>
                <a:gd name="connsiteY10" fmla="*/ 2422 h 10000"/>
                <a:gd name="connsiteX11" fmla="*/ 6347 w 9748"/>
                <a:gd name="connsiteY11" fmla="*/ 2554 h 10000"/>
                <a:gd name="connsiteX12" fmla="*/ 6325 w 9748"/>
                <a:gd name="connsiteY12" fmla="*/ 2685 h 10000"/>
                <a:gd name="connsiteX13" fmla="*/ 6347 w 9748"/>
                <a:gd name="connsiteY13" fmla="*/ 2700 h 10000"/>
                <a:gd name="connsiteX14" fmla="*/ 6325 w 9748"/>
                <a:gd name="connsiteY14" fmla="*/ 2723 h 10000"/>
                <a:gd name="connsiteX15" fmla="*/ 6256 w 9748"/>
                <a:gd name="connsiteY15" fmla="*/ 2739 h 10000"/>
                <a:gd name="connsiteX16" fmla="*/ 6233 w 9748"/>
                <a:gd name="connsiteY16" fmla="*/ 2758 h 10000"/>
                <a:gd name="connsiteX17" fmla="*/ 6233 w 9748"/>
                <a:gd name="connsiteY17" fmla="*/ 2817 h 10000"/>
                <a:gd name="connsiteX18" fmla="*/ 6233 w 9748"/>
                <a:gd name="connsiteY18" fmla="*/ 2874 h 10000"/>
                <a:gd name="connsiteX19" fmla="*/ 6189 w 9748"/>
                <a:gd name="connsiteY19" fmla="*/ 2936 h 10000"/>
                <a:gd name="connsiteX20" fmla="*/ 6142 w 9748"/>
                <a:gd name="connsiteY20" fmla="*/ 2987 h 10000"/>
                <a:gd name="connsiteX21" fmla="*/ 6142 w 9748"/>
                <a:gd name="connsiteY21" fmla="*/ 3161 h 10000"/>
                <a:gd name="connsiteX22" fmla="*/ 6189 w 9748"/>
                <a:gd name="connsiteY22" fmla="*/ 3342 h 10000"/>
                <a:gd name="connsiteX23" fmla="*/ 6277 w 9748"/>
                <a:gd name="connsiteY23" fmla="*/ 3524 h 10000"/>
                <a:gd name="connsiteX24" fmla="*/ 6302 w 9748"/>
                <a:gd name="connsiteY24" fmla="*/ 3697 h 10000"/>
                <a:gd name="connsiteX25" fmla="*/ 6507 w 9748"/>
                <a:gd name="connsiteY25" fmla="*/ 3845 h 10000"/>
                <a:gd name="connsiteX26" fmla="*/ 6532 w 9748"/>
                <a:gd name="connsiteY26" fmla="*/ 4000 h 10000"/>
                <a:gd name="connsiteX27" fmla="*/ 6507 w 9748"/>
                <a:gd name="connsiteY27" fmla="*/ 4150 h 10000"/>
                <a:gd name="connsiteX28" fmla="*/ 6486 w 9748"/>
                <a:gd name="connsiteY28" fmla="*/ 4305 h 10000"/>
                <a:gd name="connsiteX29" fmla="*/ 6325 w 9748"/>
                <a:gd name="connsiteY29" fmla="*/ 4533 h 10000"/>
                <a:gd name="connsiteX30" fmla="*/ 6347 w 9748"/>
                <a:gd name="connsiteY30" fmla="*/ 4762 h 10000"/>
                <a:gd name="connsiteX31" fmla="*/ 6417 w 9748"/>
                <a:gd name="connsiteY31" fmla="*/ 4990 h 10000"/>
                <a:gd name="connsiteX32" fmla="*/ 6347 w 9748"/>
                <a:gd name="connsiteY32" fmla="*/ 5219 h 10000"/>
                <a:gd name="connsiteX33" fmla="*/ 6437 w 9748"/>
                <a:gd name="connsiteY33" fmla="*/ 5471 h 10000"/>
                <a:gd name="connsiteX34" fmla="*/ 6507 w 9748"/>
                <a:gd name="connsiteY34" fmla="*/ 5715 h 10000"/>
                <a:gd name="connsiteX35" fmla="*/ 6575 w 9748"/>
                <a:gd name="connsiteY35" fmla="*/ 5965 h 10000"/>
                <a:gd name="connsiteX36" fmla="*/ 6575 w 9748"/>
                <a:gd name="connsiteY36" fmla="*/ 6220 h 10000"/>
                <a:gd name="connsiteX37" fmla="*/ 6667 w 9748"/>
                <a:gd name="connsiteY37" fmla="*/ 6546 h 10000"/>
                <a:gd name="connsiteX38" fmla="*/ 6667 w 9748"/>
                <a:gd name="connsiteY38" fmla="*/ 6870 h 10000"/>
                <a:gd name="connsiteX39" fmla="*/ 6689 w 9748"/>
                <a:gd name="connsiteY39" fmla="*/ 7188 h 10000"/>
                <a:gd name="connsiteX40" fmla="*/ 6963 w 9748"/>
                <a:gd name="connsiteY40" fmla="*/ 7502 h 10000"/>
                <a:gd name="connsiteX41" fmla="*/ 7009 w 9748"/>
                <a:gd name="connsiteY41" fmla="*/ 7656 h 10000"/>
                <a:gd name="connsiteX42" fmla="*/ 7101 w 9748"/>
                <a:gd name="connsiteY42" fmla="*/ 7807 h 10000"/>
                <a:gd name="connsiteX43" fmla="*/ 7147 w 9748"/>
                <a:gd name="connsiteY43" fmla="*/ 7965 h 10000"/>
                <a:gd name="connsiteX44" fmla="*/ 7055 w 9748"/>
                <a:gd name="connsiteY44" fmla="*/ 8117 h 10000"/>
                <a:gd name="connsiteX45" fmla="*/ 6942 w 9748"/>
                <a:gd name="connsiteY45" fmla="*/ 8317 h 10000"/>
                <a:gd name="connsiteX46" fmla="*/ 6963 w 9748"/>
                <a:gd name="connsiteY46" fmla="*/ 8523 h 10000"/>
                <a:gd name="connsiteX47" fmla="*/ 7101 w 9748"/>
                <a:gd name="connsiteY47" fmla="*/ 8736 h 10000"/>
                <a:gd name="connsiteX48" fmla="*/ 7214 w 9748"/>
                <a:gd name="connsiteY48" fmla="*/ 8941 h 10000"/>
                <a:gd name="connsiteX49" fmla="*/ 7238 w 9748"/>
                <a:gd name="connsiteY49" fmla="*/ 9095 h 10000"/>
                <a:gd name="connsiteX50" fmla="*/ 7238 w 9748"/>
                <a:gd name="connsiteY50" fmla="*/ 9254 h 10000"/>
                <a:gd name="connsiteX51" fmla="*/ 7307 w 9748"/>
                <a:gd name="connsiteY51" fmla="*/ 9408 h 10000"/>
                <a:gd name="connsiteX52" fmla="*/ 7579 w 9748"/>
                <a:gd name="connsiteY52" fmla="*/ 9540 h 10000"/>
                <a:gd name="connsiteX53" fmla="*/ 7877 w 9748"/>
                <a:gd name="connsiteY53" fmla="*/ 9540 h 10000"/>
                <a:gd name="connsiteX54" fmla="*/ 8196 w 9748"/>
                <a:gd name="connsiteY54" fmla="*/ 9551 h 10000"/>
                <a:gd name="connsiteX55" fmla="*/ 8448 w 9748"/>
                <a:gd name="connsiteY55" fmla="*/ 9563 h 10000"/>
                <a:gd name="connsiteX56" fmla="*/ 8743 w 9748"/>
                <a:gd name="connsiteY56" fmla="*/ 9578 h 10000"/>
                <a:gd name="connsiteX57" fmla="*/ 9019 w 9748"/>
                <a:gd name="connsiteY57" fmla="*/ 9597 h 10000"/>
                <a:gd name="connsiteX58" fmla="*/ 9249 w 9748"/>
                <a:gd name="connsiteY58" fmla="*/ 9625 h 10000"/>
                <a:gd name="connsiteX59" fmla="*/ 9520 w 9748"/>
                <a:gd name="connsiteY59" fmla="*/ 9657 h 10000"/>
                <a:gd name="connsiteX60" fmla="*/ 9748 w 9748"/>
                <a:gd name="connsiteY60" fmla="*/ 9688 h 10000"/>
                <a:gd name="connsiteX61" fmla="*/ 3358 w 9748"/>
                <a:gd name="connsiteY61" fmla="*/ 10000 h 10000"/>
                <a:gd name="connsiteX62" fmla="*/ 2879 w 9748"/>
                <a:gd name="connsiteY62" fmla="*/ 9958 h 10000"/>
                <a:gd name="connsiteX63" fmla="*/ 2443 w 9748"/>
                <a:gd name="connsiteY63" fmla="*/ 9915 h 10000"/>
                <a:gd name="connsiteX64" fmla="*/ 1940 w 9748"/>
                <a:gd name="connsiteY64" fmla="*/ 9880 h 10000"/>
                <a:gd name="connsiteX65" fmla="*/ 958 w 9748"/>
                <a:gd name="connsiteY65" fmla="*/ 9815 h 10000"/>
                <a:gd name="connsiteX66" fmla="*/ 503 w 9748"/>
                <a:gd name="connsiteY66" fmla="*/ 9785 h 10000"/>
                <a:gd name="connsiteX67" fmla="*/ 0 w 9748"/>
                <a:gd name="connsiteY67" fmla="*/ 9757 h 10000"/>
                <a:gd name="connsiteX68" fmla="*/ 296 w 9748"/>
                <a:gd name="connsiteY68" fmla="*/ 9741 h 10000"/>
                <a:gd name="connsiteX69" fmla="*/ 615 w 9748"/>
                <a:gd name="connsiteY69" fmla="*/ 9722 h 10000"/>
                <a:gd name="connsiteX70" fmla="*/ 911 w 9748"/>
                <a:gd name="connsiteY70" fmla="*/ 9695 h 10000"/>
                <a:gd name="connsiteX71" fmla="*/ 1234 w 9748"/>
                <a:gd name="connsiteY71" fmla="*/ 9672 h 10000"/>
                <a:gd name="connsiteX72" fmla="*/ 1507 w 9748"/>
                <a:gd name="connsiteY72" fmla="*/ 9653 h 10000"/>
                <a:gd name="connsiteX73" fmla="*/ 1826 w 9748"/>
                <a:gd name="connsiteY73" fmla="*/ 9637 h 10000"/>
                <a:gd name="connsiteX74" fmla="*/ 2169 w 9748"/>
                <a:gd name="connsiteY74" fmla="*/ 9625 h 10000"/>
                <a:gd name="connsiteX75" fmla="*/ 2512 w 9748"/>
                <a:gd name="connsiteY75" fmla="*/ 9625 h 10000"/>
                <a:gd name="connsiteX76" fmla="*/ 2763 w 9748"/>
                <a:gd name="connsiteY76" fmla="*/ 9625 h 10000"/>
                <a:gd name="connsiteX77" fmla="*/ 3014 w 9748"/>
                <a:gd name="connsiteY77" fmla="*/ 9625 h 10000"/>
                <a:gd name="connsiteX78" fmla="*/ 3243 w 9748"/>
                <a:gd name="connsiteY78" fmla="*/ 9620 h 10000"/>
                <a:gd name="connsiteX79" fmla="*/ 3493 w 9748"/>
                <a:gd name="connsiteY79" fmla="*/ 9613 h 10000"/>
                <a:gd name="connsiteX80" fmla="*/ 3721 w 9748"/>
                <a:gd name="connsiteY80" fmla="*/ 9609 h 10000"/>
                <a:gd name="connsiteX81" fmla="*/ 3927 w 9748"/>
                <a:gd name="connsiteY81" fmla="*/ 9597 h 10000"/>
                <a:gd name="connsiteX82" fmla="*/ 4155 w 9748"/>
                <a:gd name="connsiteY82" fmla="*/ 9582 h 10000"/>
                <a:gd name="connsiteX83" fmla="*/ 4361 w 9748"/>
                <a:gd name="connsiteY83" fmla="*/ 9563 h 10000"/>
                <a:gd name="connsiteX84" fmla="*/ 4384 w 9748"/>
                <a:gd name="connsiteY84" fmla="*/ 9393 h 10000"/>
                <a:gd name="connsiteX85" fmla="*/ 4452 w 9748"/>
                <a:gd name="connsiteY85" fmla="*/ 9223 h 10000"/>
                <a:gd name="connsiteX86" fmla="*/ 4543 w 9748"/>
                <a:gd name="connsiteY86" fmla="*/ 9053 h 10000"/>
                <a:gd name="connsiteX87" fmla="*/ 4612 w 9748"/>
                <a:gd name="connsiteY87" fmla="*/ 8883 h 10000"/>
                <a:gd name="connsiteX88" fmla="*/ 4589 w 9748"/>
                <a:gd name="connsiteY88" fmla="*/ 8635 h 10000"/>
                <a:gd name="connsiteX89" fmla="*/ 4589 w 9748"/>
                <a:gd name="connsiteY89" fmla="*/ 8386 h 10000"/>
                <a:gd name="connsiteX90" fmla="*/ 4589 w 9748"/>
                <a:gd name="connsiteY90" fmla="*/ 8136 h 10000"/>
                <a:gd name="connsiteX91" fmla="*/ 4612 w 9748"/>
                <a:gd name="connsiteY91" fmla="*/ 7887 h 10000"/>
                <a:gd name="connsiteX92" fmla="*/ 4612 w 9748"/>
                <a:gd name="connsiteY92" fmla="*/ 7691 h 10000"/>
                <a:gd name="connsiteX93" fmla="*/ 4566 w 9748"/>
                <a:gd name="connsiteY93" fmla="*/ 7489 h 10000"/>
                <a:gd name="connsiteX94" fmla="*/ 4543 w 9748"/>
                <a:gd name="connsiteY94" fmla="*/ 7300 h 10000"/>
                <a:gd name="connsiteX95" fmla="*/ 4612 w 9748"/>
                <a:gd name="connsiteY95" fmla="*/ 7110 h 10000"/>
                <a:gd name="connsiteX96" fmla="*/ 4863 w 9748"/>
                <a:gd name="connsiteY96" fmla="*/ 6909 h 10000"/>
                <a:gd name="connsiteX97" fmla="*/ 4909 w 9748"/>
                <a:gd name="connsiteY97" fmla="*/ 6696 h 10000"/>
                <a:gd name="connsiteX98" fmla="*/ 4885 w 9748"/>
                <a:gd name="connsiteY98" fmla="*/ 6480 h 10000"/>
                <a:gd name="connsiteX99" fmla="*/ 4885 w 9748"/>
                <a:gd name="connsiteY99" fmla="*/ 6263 h 10000"/>
                <a:gd name="connsiteX100" fmla="*/ 4909 w 9748"/>
                <a:gd name="connsiteY100" fmla="*/ 6186 h 10000"/>
                <a:gd name="connsiteX101" fmla="*/ 4931 w 9748"/>
                <a:gd name="connsiteY101" fmla="*/ 6112 h 10000"/>
                <a:gd name="connsiteX102" fmla="*/ 4931 w 9748"/>
                <a:gd name="connsiteY102" fmla="*/ 6039 h 10000"/>
                <a:gd name="connsiteX103" fmla="*/ 4863 w 9748"/>
                <a:gd name="connsiteY103" fmla="*/ 5969 h 10000"/>
                <a:gd name="connsiteX104" fmla="*/ 4840 w 9748"/>
                <a:gd name="connsiteY104" fmla="*/ 5795 h 10000"/>
                <a:gd name="connsiteX105" fmla="*/ 4885 w 9748"/>
                <a:gd name="connsiteY105" fmla="*/ 5784 h 10000"/>
                <a:gd name="connsiteX106" fmla="*/ 4885 w 9748"/>
                <a:gd name="connsiteY106" fmla="*/ 5606 h 10000"/>
                <a:gd name="connsiteX107" fmla="*/ 4931 w 9748"/>
                <a:gd name="connsiteY107" fmla="*/ 5424 h 10000"/>
                <a:gd name="connsiteX108" fmla="*/ 4954 w 9748"/>
                <a:gd name="connsiteY108" fmla="*/ 5246 h 10000"/>
                <a:gd name="connsiteX109" fmla="*/ 4909 w 9748"/>
                <a:gd name="connsiteY109" fmla="*/ 5053 h 10000"/>
                <a:gd name="connsiteX110" fmla="*/ 5024 w 9748"/>
                <a:gd name="connsiteY110" fmla="*/ 5025 h 10000"/>
                <a:gd name="connsiteX111" fmla="*/ 4954 w 9748"/>
                <a:gd name="connsiteY111" fmla="*/ 4662 h 10000"/>
                <a:gd name="connsiteX112" fmla="*/ 5048 w 9748"/>
                <a:gd name="connsiteY112" fmla="*/ 4576 h 10000"/>
                <a:gd name="connsiteX113" fmla="*/ 5069 w 9748"/>
                <a:gd name="connsiteY113" fmla="*/ 4491 h 10000"/>
                <a:gd name="connsiteX114" fmla="*/ 5091 w 9748"/>
                <a:gd name="connsiteY114" fmla="*/ 4402 h 10000"/>
                <a:gd name="connsiteX115" fmla="*/ 5136 w 9748"/>
                <a:gd name="connsiteY115" fmla="*/ 4313 h 10000"/>
                <a:gd name="connsiteX116" fmla="*/ 5205 w 9748"/>
                <a:gd name="connsiteY116" fmla="*/ 4259 h 10000"/>
                <a:gd name="connsiteX117" fmla="*/ 5182 w 9748"/>
                <a:gd name="connsiteY117" fmla="*/ 4213 h 10000"/>
                <a:gd name="connsiteX118" fmla="*/ 5136 w 9748"/>
                <a:gd name="connsiteY118" fmla="*/ 4158 h 10000"/>
                <a:gd name="connsiteX119" fmla="*/ 5182 w 9748"/>
                <a:gd name="connsiteY119" fmla="*/ 4112 h 10000"/>
                <a:gd name="connsiteX120" fmla="*/ 5275 w 9748"/>
                <a:gd name="connsiteY120" fmla="*/ 4028 h 10000"/>
                <a:gd name="connsiteX121" fmla="*/ 5275 w 9748"/>
                <a:gd name="connsiteY121" fmla="*/ 3946 h 10000"/>
                <a:gd name="connsiteX122" fmla="*/ 5250 w 9748"/>
                <a:gd name="connsiteY122" fmla="*/ 3861 h 10000"/>
                <a:gd name="connsiteX123" fmla="*/ 5229 w 9748"/>
                <a:gd name="connsiteY123" fmla="*/ 3775 h 10000"/>
                <a:gd name="connsiteX124" fmla="*/ 5115 w 9748"/>
                <a:gd name="connsiteY124" fmla="*/ 3771 h 10000"/>
                <a:gd name="connsiteX125" fmla="*/ 5136 w 9748"/>
                <a:gd name="connsiteY125" fmla="*/ 3705 h 10000"/>
                <a:gd name="connsiteX126" fmla="*/ 5229 w 9748"/>
                <a:gd name="connsiteY126" fmla="*/ 3640 h 10000"/>
                <a:gd name="connsiteX127" fmla="*/ 5250 w 9748"/>
                <a:gd name="connsiteY127" fmla="*/ 3575 h 10000"/>
                <a:gd name="connsiteX128" fmla="*/ 5229 w 9748"/>
                <a:gd name="connsiteY128" fmla="*/ 3505 h 10000"/>
                <a:gd name="connsiteX129" fmla="*/ 5182 w 9748"/>
                <a:gd name="connsiteY129" fmla="*/ 3505 h 10000"/>
                <a:gd name="connsiteX130" fmla="*/ 5205 w 9748"/>
                <a:gd name="connsiteY130" fmla="*/ 3439 h 10000"/>
                <a:gd name="connsiteX131" fmla="*/ 5182 w 9748"/>
                <a:gd name="connsiteY131" fmla="*/ 3362 h 10000"/>
                <a:gd name="connsiteX132" fmla="*/ 5182 w 9748"/>
                <a:gd name="connsiteY132" fmla="*/ 3296 h 10000"/>
                <a:gd name="connsiteX133" fmla="*/ 5250 w 9748"/>
                <a:gd name="connsiteY133" fmla="*/ 3226 h 10000"/>
                <a:gd name="connsiteX134" fmla="*/ 5250 w 9748"/>
                <a:gd name="connsiteY134" fmla="*/ 3087 h 10000"/>
                <a:gd name="connsiteX135" fmla="*/ 5250 w 9748"/>
                <a:gd name="connsiteY135" fmla="*/ 2952 h 10000"/>
                <a:gd name="connsiteX136" fmla="*/ 5321 w 9748"/>
                <a:gd name="connsiteY136" fmla="*/ 2817 h 10000"/>
                <a:gd name="connsiteX137" fmla="*/ 5479 w 9748"/>
                <a:gd name="connsiteY137" fmla="*/ 2693 h 10000"/>
                <a:gd name="connsiteX138" fmla="*/ 5411 w 9748"/>
                <a:gd name="connsiteY138" fmla="*/ 2674 h 10000"/>
                <a:gd name="connsiteX139" fmla="*/ 5411 w 9748"/>
                <a:gd name="connsiteY139" fmla="*/ 2557 h 10000"/>
                <a:gd name="connsiteX140" fmla="*/ 5389 w 9748"/>
                <a:gd name="connsiteY140" fmla="*/ 2441 h 10000"/>
                <a:gd name="connsiteX141" fmla="*/ 5366 w 9748"/>
                <a:gd name="connsiteY141" fmla="*/ 2325 h 10000"/>
                <a:gd name="connsiteX142" fmla="*/ 5411 w 9748"/>
                <a:gd name="connsiteY142" fmla="*/ 2222 h 10000"/>
                <a:gd name="connsiteX143" fmla="*/ 5456 w 9748"/>
                <a:gd name="connsiteY143" fmla="*/ 2034 h 10000"/>
                <a:gd name="connsiteX144" fmla="*/ 5571 w 9748"/>
                <a:gd name="connsiteY144" fmla="*/ 1853 h 10000"/>
                <a:gd name="connsiteX145" fmla="*/ 5641 w 9748"/>
                <a:gd name="connsiteY145" fmla="*/ 1667 h 10000"/>
                <a:gd name="connsiteX146" fmla="*/ 5595 w 9748"/>
                <a:gd name="connsiteY146" fmla="*/ 1478 h 10000"/>
                <a:gd name="connsiteX147" fmla="*/ 5616 w 9748"/>
                <a:gd name="connsiteY147" fmla="*/ 1389 h 10000"/>
                <a:gd name="connsiteX148" fmla="*/ 5616 w 9748"/>
                <a:gd name="connsiteY148" fmla="*/ 1293 h 10000"/>
                <a:gd name="connsiteX149" fmla="*/ 5616 w 9748"/>
                <a:gd name="connsiteY149" fmla="*/ 1202 h 10000"/>
                <a:gd name="connsiteX150" fmla="*/ 5595 w 9748"/>
                <a:gd name="connsiteY150" fmla="*/ 1109 h 10000"/>
                <a:gd name="connsiteX151" fmla="*/ 5479 w 9748"/>
                <a:gd name="connsiteY151" fmla="*/ 1137 h 10000"/>
                <a:gd name="connsiteX152" fmla="*/ 5479 w 9748"/>
                <a:gd name="connsiteY152" fmla="*/ 1075 h 10000"/>
                <a:gd name="connsiteX153" fmla="*/ 5456 w 9748"/>
                <a:gd name="connsiteY153" fmla="*/ 1010 h 10000"/>
                <a:gd name="connsiteX154" fmla="*/ 5456 w 9748"/>
                <a:gd name="connsiteY154" fmla="*/ 947 h 10000"/>
                <a:gd name="connsiteX155" fmla="*/ 5479 w 9748"/>
                <a:gd name="connsiteY155" fmla="*/ 886 h 10000"/>
                <a:gd name="connsiteX156" fmla="*/ 5411 w 9748"/>
                <a:gd name="connsiteY156" fmla="*/ 804 h 10000"/>
                <a:gd name="connsiteX157" fmla="*/ 5411 w 9748"/>
                <a:gd name="connsiteY157" fmla="*/ 720 h 10000"/>
                <a:gd name="connsiteX158" fmla="*/ 5389 w 9748"/>
                <a:gd name="connsiteY158" fmla="*/ 634 h 10000"/>
                <a:gd name="connsiteX159" fmla="*/ 5389 w 9748"/>
                <a:gd name="connsiteY159" fmla="*/ 558 h 10000"/>
                <a:gd name="connsiteX160" fmla="*/ 5321 w 9748"/>
                <a:gd name="connsiteY160" fmla="*/ 363 h 10000"/>
                <a:gd name="connsiteX161" fmla="*/ 5250 w 9748"/>
                <a:gd name="connsiteY161" fmla="*/ 344 h 10000"/>
                <a:gd name="connsiteX162" fmla="*/ 5115 w 9748"/>
                <a:gd name="connsiteY162" fmla="*/ 332 h 10000"/>
                <a:gd name="connsiteX163" fmla="*/ 5024 w 9748"/>
                <a:gd name="connsiteY163" fmla="*/ 320 h 10000"/>
                <a:gd name="connsiteX164" fmla="*/ 4885 w 9748"/>
                <a:gd name="connsiteY164" fmla="*/ 317 h 10000"/>
                <a:gd name="connsiteX165" fmla="*/ 4794 w 9748"/>
                <a:gd name="connsiteY165" fmla="*/ 320 h 10000"/>
                <a:gd name="connsiteX166" fmla="*/ 4727 w 9748"/>
                <a:gd name="connsiteY166" fmla="*/ 328 h 10000"/>
                <a:gd name="connsiteX167" fmla="*/ 4635 w 9748"/>
                <a:gd name="connsiteY167" fmla="*/ 328 h 10000"/>
                <a:gd name="connsiteX168" fmla="*/ 4566 w 9748"/>
                <a:gd name="connsiteY168" fmla="*/ 320 h 10000"/>
                <a:gd name="connsiteX169" fmla="*/ 4589 w 9748"/>
                <a:gd name="connsiteY169" fmla="*/ 305 h 10000"/>
                <a:gd name="connsiteX170" fmla="*/ 4635 w 9748"/>
                <a:gd name="connsiteY170" fmla="*/ 297 h 10000"/>
                <a:gd name="connsiteX171" fmla="*/ 4705 w 9748"/>
                <a:gd name="connsiteY171" fmla="*/ 286 h 10000"/>
                <a:gd name="connsiteX172" fmla="*/ 4681 w 9748"/>
                <a:gd name="connsiteY172" fmla="*/ 271 h 10000"/>
                <a:gd name="connsiteX173" fmla="*/ 4885 w 9748"/>
                <a:gd name="connsiteY173" fmla="*/ 255 h 10000"/>
                <a:gd name="connsiteX174" fmla="*/ 5091 w 9748"/>
                <a:gd name="connsiteY174" fmla="*/ 228 h 10000"/>
                <a:gd name="connsiteX175" fmla="*/ 5275 w 9748"/>
                <a:gd name="connsiteY175" fmla="*/ 201 h 10000"/>
                <a:gd name="connsiteX176" fmla="*/ 5433 w 9748"/>
                <a:gd name="connsiteY176" fmla="*/ 162 h 10000"/>
                <a:gd name="connsiteX177" fmla="*/ 5479 w 9748"/>
                <a:gd name="connsiteY177" fmla="*/ 120 h 10000"/>
                <a:gd name="connsiteX178" fmla="*/ 5547 w 9748"/>
                <a:gd name="connsiteY178" fmla="*/ 85 h 10000"/>
                <a:gd name="connsiteX179" fmla="*/ 5547 w 9748"/>
                <a:gd name="connsiteY179" fmla="*/ 42 h 10000"/>
                <a:gd name="connsiteX180" fmla="*/ 5571 w 9748"/>
                <a:gd name="connsiteY180" fmla="*/ 0 h 10000"/>
                <a:gd name="connsiteX181" fmla="*/ 5641 w 9748"/>
                <a:gd name="connsiteY181" fmla="*/ 73 h 10000"/>
                <a:gd name="connsiteX182" fmla="*/ 5730 w 9748"/>
                <a:gd name="connsiteY182" fmla="*/ 154 h 10000"/>
                <a:gd name="connsiteX183" fmla="*/ 5756 w 9748"/>
                <a:gd name="connsiteY183" fmla="*/ 232 h 10000"/>
                <a:gd name="connsiteX184" fmla="*/ 5709 w 9748"/>
                <a:gd name="connsiteY184" fmla="*/ 317 h 10000"/>
                <a:gd name="connsiteX0" fmla="*/ 5857 w 9766"/>
                <a:gd name="connsiteY0" fmla="*/ 317 h 10000"/>
                <a:gd name="connsiteX1" fmla="*/ 5971 w 9766"/>
                <a:gd name="connsiteY1" fmla="*/ 546 h 10000"/>
                <a:gd name="connsiteX2" fmla="*/ 6066 w 9766"/>
                <a:gd name="connsiteY2" fmla="*/ 785 h 10000"/>
                <a:gd name="connsiteX3" fmla="*/ 6114 w 9766"/>
                <a:gd name="connsiteY3" fmla="*/ 1017 h 10000"/>
                <a:gd name="connsiteX4" fmla="*/ 6160 w 9766"/>
                <a:gd name="connsiteY4" fmla="*/ 1248 h 10000"/>
                <a:gd name="connsiteX5" fmla="*/ 6323 w 9766"/>
                <a:gd name="connsiteY5" fmla="*/ 1474 h 10000"/>
                <a:gd name="connsiteX6" fmla="*/ 6418 w 9766"/>
                <a:gd name="connsiteY6" fmla="*/ 1706 h 10000"/>
                <a:gd name="connsiteX7" fmla="*/ 6418 w 9766"/>
                <a:gd name="connsiteY7" fmla="*/ 1935 h 10000"/>
                <a:gd name="connsiteX8" fmla="*/ 6394 w 9766"/>
                <a:gd name="connsiteY8" fmla="*/ 2163 h 10000"/>
                <a:gd name="connsiteX9" fmla="*/ 6439 w 9766"/>
                <a:gd name="connsiteY9" fmla="*/ 2287 h 10000"/>
                <a:gd name="connsiteX10" fmla="*/ 6511 w 9766"/>
                <a:gd name="connsiteY10" fmla="*/ 2422 h 10000"/>
                <a:gd name="connsiteX11" fmla="*/ 6511 w 9766"/>
                <a:gd name="connsiteY11" fmla="*/ 2554 h 10000"/>
                <a:gd name="connsiteX12" fmla="*/ 6489 w 9766"/>
                <a:gd name="connsiteY12" fmla="*/ 2685 h 10000"/>
                <a:gd name="connsiteX13" fmla="*/ 6511 w 9766"/>
                <a:gd name="connsiteY13" fmla="*/ 2700 h 10000"/>
                <a:gd name="connsiteX14" fmla="*/ 6489 w 9766"/>
                <a:gd name="connsiteY14" fmla="*/ 2723 h 10000"/>
                <a:gd name="connsiteX15" fmla="*/ 6418 w 9766"/>
                <a:gd name="connsiteY15" fmla="*/ 2739 h 10000"/>
                <a:gd name="connsiteX16" fmla="*/ 6394 w 9766"/>
                <a:gd name="connsiteY16" fmla="*/ 2758 h 10000"/>
                <a:gd name="connsiteX17" fmla="*/ 6394 w 9766"/>
                <a:gd name="connsiteY17" fmla="*/ 2817 h 10000"/>
                <a:gd name="connsiteX18" fmla="*/ 6394 w 9766"/>
                <a:gd name="connsiteY18" fmla="*/ 2874 h 10000"/>
                <a:gd name="connsiteX19" fmla="*/ 6349 w 9766"/>
                <a:gd name="connsiteY19" fmla="*/ 2936 h 10000"/>
                <a:gd name="connsiteX20" fmla="*/ 6301 w 9766"/>
                <a:gd name="connsiteY20" fmla="*/ 2987 h 10000"/>
                <a:gd name="connsiteX21" fmla="*/ 6301 w 9766"/>
                <a:gd name="connsiteY21" fmla="*/ 3161 h 10000"/>
                <a:gd name="connsiteX22" fmla="*/ 6349 w 9766"/>
                <a:gd name="connsiteY22" fmla="*/ 3342 h 10000"/>
                <a:gd name="connsiteX23" fmla="*/ 6439 w 9766"/>
                <a:gd name="connsiteY23" fmla="*/ 3524 h 10000"/>
                <a:gd name="connsiteX24" fmla="*/ 6465 w 9766"/>
                <a:gd name="connsiteY24" fmla="*/ 3697 h 10000"/>
                <a:gd name="connsiteX25" fmla="*/ 6675 w 9766"/>
                <a:gd name="connsiteY25" fmla="*/ 3845 h 10000"/>
                <a:gd name="connsiteX26" fmla="*/ 6701 w 9766"/>
                <a:gd name="connsiteY26" fmla="*/ 4000 h 10000"/>
                <a:gd name="connsiteX27" fmla="*/ 6675 w 9766"/>
                <a:gd name="connsiteY27" fmla="*/ 4150 h 10000"/>
                <a:gd name="connsiteX28" fmla="*/ 6654 w 9766"/>
                <a:gd name="connsiteY28" fmla="*/ 4305 h 10000"/>
                <a:gd name="connsiteX29" fmla="*/ 6489 w 9766"/>
                <a:gd name="connsiteY29" fmla="*/ 4533 h 10000"/>
                <a:gd name="connsiteX30" fmla="*/ 6511 w 9766"/>
                <a:gd name="connsiteY30" fmla="*/ 4762 h 10000"/>
                <a:gd name="connsiteX31" fmla="*/ 6583 w 9766"/>
                <a:gd name="connsiteY31" fmla="*/ 4990 h 10000"/>
                <a:gd name="connsiteX32" fmla="*/ 6511 w 9766"/>
                <a:gd name="connsiteY32" fmla="*/ 5219 h 10000"/>
                <a:gd name="connsiteX33" fmla="*/ 6603 w 9766"/>
                <a:gd name="connsiteY33" fmla="*/ 5471 h 10000"/>
                <a:gd name="connsiteX34" fmla="*/ 6675 w 9766"/>
                <a:gd name="connsiteY34" fmla="*/ 5715 h 10000"/>
                <a:gd name="connsiteX35" fmla="*/ 6745 w 9766"/>
                <a:gd name="connsiteY35" fmla="*/ 5965 h 10000"/>
                <a:gd name="connsiteX36" fmla="*/ 6745 w 9766"/>
                <a:gd name="connsiteY36" fmla="*/ 6220 h 10000"/>
                <a:gd name="connsiteX37" fmla="*/ 6839 w 9766"/>
                <a:gd name="connsiteY37" fmla="*/ 6546 h 10000"/>
                <a:gd name="connsiteX38" fmla="*/ 6839 w 9766"/>
                <a:gd name="connsiteY38" fmla="*/ 6870 h 10000"/>
                <a:gd name="connsiteX39" fmla="*/ 6862 w 9766"/>
                <a:gd name="connsiteY39" fmla="*/ 7188 h 10000"/>
                <a:gd name="connsiteX40" fmla="*/ 7143 w 9766"/>
                <a:gd name="connsiteY40" fmla="*/ 7502 h 10000"/>
                <a:gd name="connsiteX41" fmla="*/ 7190 w 9766"/>
                <a:gd name="connsiteY41" fmla="*/ 7656 h 10000"/>
                <a:gd name="connsiteX42" fmla="*/ 7285 w 9766"/>
                <a:gd name="connsiteY42" fmla="*/ 7807 h 10000"/>
                <a:gd name="connsiteX43" fmla="*/ 7332 w 9766"/>
                <a:gd name="connsiteY43" fmla="*/ 7965 h 10000"/>
                <a:gd name="connsiteX44" fmla="*/ 7237 w 9766"/>
                <a:gd name="connsiteY44" fmla="*/ 8117 h 10000"/>
                <a:gd name="connsiteX45" fmla="*/ 7121 w 9766"/>
                <a:gd name="connsiteY45" fmla="*/ 8317 h 10000"/>
                <a:gd name="connsiteX46" fmla="*/ 7143 w 9766"/>
                <a:gd name="connsiteY46" fmla="*/ 8523 h 10000"/>
                <a:gd name="connsiteX47" fmla="*/ 7285 w 9766"/>
                <a:gd name="connsiteY47" fmla="*/ 8736 h 10000"/>
                <a:gd name="connsiteX48" fmla="*/ 7400 w 9766"/>
                <a:gd name="connsiteY48" fmla="*/ 8941 h 10000"/>
                <a:gd name="connsiteX49" fmla="*/ 7425 w 9766"/>
                <a:gd name="connsiteY49" fmla="*/ 9095 h 10000"/>
                <a:gd name="connsiteX50" fmla="*/ 7425 w 9766"/>
                <a:gd name="connsiteY50" fmla="*/ 9254 h 10000"/>
                <a:gd name="connsiteX51" fmla="*/ 7496 w 9766"/>
                <a:gd name="connsiteY51" fmla="*/ 9408 h 10000"/>
                <a:gd name="connsiteX52" fmla="*/ 7775 w 9766"/>
                <a:gd name="connsiteY52" fmla="*/ 9540 h 10000"/>
                <a:gd name="connsiteX53" fmla="*/ 8081 w 9766"/>
                <a:gd name="connsiteY53" fmla="*/ 9540 h 10000"/>
                <a:gd name="connsiteX54" fmla="*/ 8408 w 9766"/>
                <a:gd name="connsiteY54" fmla="*/ 9551 h 10000"/>
                <a:gd name="connsiteX55" fmla="*/ 8666 w 9766"/>
                <a:gd name="connsiteY55" fmla="*/ 9563 h 10000"/>
                <a:gd name="connsiteX56" fmla="*/ 8969 w 9766"/>
                <a:gd name="connsiteY56" fmla="*/ 9578 h 10000"/>
                <a:gd name="connsiteX57" fmla="*/ 9252 w 9766"/>
                <a:gd name="connsiteY57" fmla="*/ 9597 h 10000"/>
                <a:gd name="connsiteX58" fmla="*/ 9488 w 9766"/>
                <a:gd name="connsiteY58" fmla="*/ 9625 h 10000"/>
                <a:gd name="connsiteX59" fmla="*/ 9766 w 9766"/>
                <a:gd name="connsiteY59" fmla="*/ 9657 h 10000"/>
                <a:gd name="connsiteX60" fmla="*/ 3445 w 9766"/>
                <a:gd name="connsiteY60" fmla="*/ 10000 h 10000"/>
                <a:gd name="connsiteX61" fmla="*/ 2953 w 9766"/>
                <a:gd name="connsiteY61" fmla="*/ 9958 h 10000"/>
                <a:gd name="connsiteX62" fmla="*/ 2506 w 9766"/>
                <a:gd name="connsiteY62" fmla="*/ 9915 h 10000"/>
                <a:gd name="connsiteX63" fmla="*/ 1990 w 9766"/>
                <a:gd name="connsiteY63" fmla="*/ 9880 h 10000"/>
                <a:gd name="connsiteX64" fmla="*/ 983 w 9766"/>
                <a:gd name="connsiteY64" fmla="*/ 9815 h 10000"/>
                <a:gd name="connsiteX65" fmla="*/ 516 w 9766"/>
                <a:gd name="connsiteY65" fmla="*/ 9785 h 10000"/>
                <a:gd name="connsiteX66" fmla="*/ 0 w 9766"/>
                <a:gd name="connsiteY66" fmla="*/ 9757 h 10000"/>
                <a:gd name="connsiteX67" fmla="*/ 304 w 9766"/>
                <a:gd name="connsiteY67" fmla="*/ 9741 h 10000"/>
                <a:gd name="connsiteX68" fmla="*/ 631 w 9766"/>
                <a:gd name="connsiteY68" fmla="*/ 9722 h 10000"/>
                <a:gd name="connsiteX69" fmla="*/ 935 w 9766"/>
                <a:gd name="connsiteY69" fmla="*/ 9695 h 10000"/>
                <a:gd name="connsiteX70" fmla="*/ 1266 w 9766"/>
                <a:gd name="connsiteY70" fmla="*/ 9672 h 10000"/>
                <a:gd name="connsiteX71" fmla="*/ 1546 w 9766"/>
                <a:gd name="connsiteY71" fmla="*/ 9653 h 10000"/>
                <a:gd name="connsiteX72" fmla="*/ 1873 w 9766"/>
                <a:gd name="connsiteY72" fmla="*/ 9637 h 10000"/>
                <a:gd name="connsiteX73" fmla="*/ 2225 w 9766"/>
                <a:gd name="connsiteY73" fmla="*/ 9625 h 10000"/>
                <a:gd name="connsiteX74" fmla="*/ 2577 w 9766"/>
                <a:gd name="connsiteY74" fmla="*/ 9625 h 10000"/>
                <a:gd name="connsiteX75" fmla="*/ 2834 w 9766"/>
                <a:gd name="connsiteY75" fmla="*/ 9625 h 10000"/>
                <a:gd name="connsiteX76" fmla="*/ 3092 w 9766"/>
                <a:gd name="connsiteY76" fmla="*/ 9625 h 10000"/>
                <a:gd name="connsiteX77" fmla="*/ 3327 w 9766"/>
                <a:gd name="connsiteY77" fmla="*/ 9620 h 10000"/>
                <a:gd name="connsiteX78" fmla="*/ 3583 w 9766"/>
                <a:gd name="connsiteY78" fmla="*/ 9613 h 10000"/>
                <a:gd name="connsiteX79" fmla="*/ 3817 w 9766"/>
                <a:gd name="connsiteY79" fmla="*/ 9609 h 10000"/>
                <a:gd name="connsiteX80" fmla="*/ 4029 w 9766"/>
                <a:gd name="connsiteY80" fmla="*/ 9597 h 10000"/>
                <a:gd name="connsiteX81" fmla="*/ 4262 w 9766"/>
                <a:gd name="connsiteY81" fmla="*/ 9582 h 10000"/>
                <a:gd name="connsiteX82" fmla="*/ 4474 w 9766"/>
                <a:gd name="connsiteY82" fmla="*/ 9563 h 10000"/>
                <a:gd name="connsiteX83" fmla="*/ 4497 w 9766"/>
                <a:gd name="connsiteY83" fmla="*/ 9393 h 10000"/>
                <a:gd name="connsiteX84" fmla="*/ 4567 w 9766"/>
                <a:gd name="connsiteY84" fmla="*/ 9223 h 10000"/>
                <a:gd name="connsiteX85" fmla="*/ 4660 w 9766"/>
                <a:gd name="connsiteY85" fmla="*/ 9053 h 10000"/>
                <a:gd name="connsiteX86" fmla="*/ 4731 w 9766"/>
                <a:gd name="connsiteY86" fmla="*/ 8883 h 10000"/>
                <a:gd name="connsiteX87" fmla="*/ 4708 w 9766"/>
                <a:gd name="connsiteY87" fmla="*/ 8635 h 10000"/>
                <a:gd name="connsiteX88" fmla="*/ 4708 w 9766"/>
                <a:gd name="connsiteY88" fmla="*/ 8386 h 10000"/>
                <a:gd name="connsiteX89" fmla="*/ 4708 w 9766"/>
                <a:gd name="connsiteY89" fmla="*/ 8136 h 10000"/>
                <a:gd name="connsiteX90" fmla="*/ 4731 w 9766"/>
                <a:gd name="connsiteY90" fmla="*/ 7887 h 10000"/>
                <a:gd name="connsiteX91" fmla="*/ 4731 w 9766"/>
                <a:gd name="connsiteY91" fmla="*/ 7691 h 10000"/>
                <a:gd name="connsiteX92" fmla="*/ 4684 w 9766"/>
                <a:gd name="connsiteY92" fmla="*/ 7489 h 10000"/>
                <a:gd name="connsiteX93" fmla="*/ 4660 w 9766"/>
                <a:gd name="connsiteY93" fmla="*/ 7300 h 10000"/>
                <a:gd name="connsiteX94" fmla="*/ 4731 w 9766"/>
                <a:gd name="connsiteY94" fmla="*/ 7110 h 10000"/>
                <a:gd name="connsiteX95" fmla="*/ 4989 w 9766"/>
                <a:gd name="connsiteY95" fmla="*/ 6909 h 10000"/>
                <a:gd name="connsiteX96" fmla="*/ 5036 w 9766"/>
                <a:gd name="connsiteY96" fmla="*/ 6696 h 10000"/>
                <a:gd name="connsiteX97" fmla="*/ 5011 w 9766"/>
                <a:gd name="connsiteY97" fmla="*/ 6480 h 10000"/>
                <a:gd name="connsiteX98" fmla="*/ 5011 w 9766"/>
                <a:gd name="connsiteY98" fmla="*/ 6263 h 10000"/>
                <a:gd name="connsiteX99" fmla="*/ 5036 w 9766"/>
                <a:gd name="connsiteY99" fmla="*/ 6186 h 10000"/>
                <a:gd name="connsiteX100" fmla="*/ 5058 w 9766"/>
                <a:gd name="connsiteY100" fmla="*/ 6112 h 10000"/>
                <a:gd name="connsiteX101" fmla="*/ 5058 w 9766"/>
                <a:gd name="connsiteY101" fmla="*/ 6039 h 10000"/>
                <a:gd name="connsiteX102" fmla="*/ 4989 w 9766"/>
                <a:gd name="connsiteY102" fmla="*/ 5969 h 10000"/>
                <a:gd name="connsiteX103" fmla="*/ 4965 w 9766"/>
                <a:gd name="connsiteY103" fmla="*/ 5795 h 10000"/>
                <a:gd name="connsiteX104" fmla="*/ 5011 w 9766"/>
                <a:gd name="connsiteY104" fmla="*/ 5784 h 10000"/>
                <a:gd name="connsiteX105" fmla="*/ 5011 w 9766"/>
                <a:gd name="connsiteY105" fmla="*/ 5606 h 10000"/>
                <a:gd name="connsiteX106" fmla="*/ 5058 w 9766"/>
                <a:gd name="connsiteY106" fmla="*/ 5424 h 10000"/>
                <a:gd name="connsiteX107" fmla="*/ 5082 w 9766"/>
                <a:gd name="connsiteY107" fmla="*/ 5246 h 10000"/>
                <a:gd name="connsiteX108" fmla="*/ 5036 w 9766"/>
                <a:gd name="connsiteY108" fmla="*/ 5053 h 10000"/>
                <a:gd name="connsiteX109" fmla="*/ 5154 w 9766"/>
                <a:gd name="connsiteY109" fmla="*/ 5025 h 10000"/>
                <a:gd name="connsiteX110" fmla="*/ 5082 w 9766"/>
                <a:gd name="connsiteY110" fmla="*/ 4662 h 10000"/>
                <a:gd name="connsiteX111" fmla="*/ 5178 w 9766"/>
                <a:gd name="connsiteY111" fmla="*/ 4576 h 10000"/>
                <a:gd name="connsiteX112" fmla="*/ 5200 w 9766"/>
                <a:gd name="connsiteY112" fmla="*/ 4491 h 10000"/>
                <a:gd name="connsiteX113" fmla="*/ 5223 w 9766"/>
                <a:gd name="connsiteY113" fmla="*/ 4402 h 10000"/>
                <a:gd name="connsiteX114" fmla="*/ 5269 w 9766"/>
                <a:gd name="connsiteY114" fmla="*/ 4313 h 10000"/>
                <a:gd name="connsiteX115" fmla="*/ 5340 w 9766"/>
                <a:gd name="connsiteY115" fmla="*/ 4259 h 10000"/>
                <a:gd name="connsiteX116" fmla="*/ 5316 w 9766"/>
                <a:gd name="connsiteY116" fmla="*/ 4213 h 10000"/>
                <a:gd name="connsiteX117" fmla="*/ 5269 w 9766"/>
                <a:gd name="connsiteY117" fmla="*/ 4158 h 10000"/>
                <a:gd name="connsiteX118" fmla="*/ 5316 w 9766"/>
                <a:gd name="connsiteY118" fmla="*/ 4112 h 10000"/>
                <a:gd name="connsiteX119" fmla="*/ 5411 w 9766"/>
                <a:gd name="connsiteY119" fmla="*/ 4028 h 10000"/>
                <a:gd name="connsiteX120" fmla="*/ 5411 w 9766"/>
                <a:gd name="connsiteY120" fmla="*/ 3946 h 10000"/>
                <a:gd name="connsiteX121" fmla="*/ 5386 w 9766"/>
                <a:gd name="connsiteY121" fmla="*/ 3861 h 10000"/>
                <a:gd name="connsiteX122" fmla="*/ 5364 w 9766"/>
                <a:gd name="connsiteY122" fmla="*/ 3775 h 10000"/>
                <a:gd name="connsiteX123" fmla="*/ 5247 w 9766"/>
                <a:gd name="connsiteY123" fmla="*/ 3771 h 10000"/>
                <a:gd name="connsiteX124" fmla="*/ 5269 w 9766"/>
                <a:gd name="connsiteY124" fmla="*/ 3705 h 10000"/>
                <a:gd name="connsiteX125" fmla="*/ 5364 w 9766"/>
                <a:gd name="connsiteY125" fmla="*/ 3640 h 10000"/>
                <a:gd name="connsiteX126" fmla="*/ 5386 w 9766"/>
                <a:gd name="connsiteY126" fmla="*/ 3575 h 10000"/>
                <a:gd name="connsiteX127" fmla="*/ 5364 w 9766"/>
                <a:gd name="connsiteY127" fmla="*/ 3505 h 10000"/>
                <a:gd name="connsiteX128" fmla="*/ 5316 w 9766"/>
                <a:gd name="connsiteY128" fmla="*/ 3505 h 10000"/>
                <a:gd name="connsiteX129" fmla="*/ 5340 w 9766"/>
                <a:gd name="connsiteY129" fmla="*/ 3439 h 10000"/>
                <a:gd name="connsiteX130" fmla="*/ 5316 w 9766"/>
                <a:gd name="connsiteY130" fmla="*/ 3362 h 10000"/>
                <a:gd name="connsiteX131" fmla="*/ 5316 w 9766"/>
                <a:gd name="connsiteY131" fmla="*/ 3296 h 10000"/>
                <a:gd name="connsiteX132" fmla="*/ 5386 w 9766"/>
                <a:gd name="connsiteY132" fmla="*/ 3226 h 10000"/>
                <a:gd name="connsiteX133" fmla="*/ 5386 w 9766"/>
                <a:gd name="connsiteY133" fmla="*/ 3087 h 10000"/>
                <a:gd name="connsiteX134" fmla="*/ 5386 w 9766"/>
                <a:gd name="connsiteY134" fmla="*/ 2952 h 10000"/>
                <a:gd name="connsiteX135" fmla="*/ 5459 w 9766"/>
                <a:gd name="connsiteY135" fmla="*/ 2817 h 10000"/>
                <a:gd name="connsiteX136" fmla="*/ 5621 w 9766"/>
                <a:gd name="connsiteY136" fmla="*/ 2693 h 10000"/>
                <a:gd name="connsiteX137" fmla="*/ 5551 w 9766"/>
                <a:gd name="connsiteY137" fmla="*/ 2674 h 10000"/>
                <a:gd name="connsiteX138" fmla="*/ 5551 w 9766"/>
                <a:gd name="connsiteY138" fmla="*/ 2557 h 10000"/>
                <a:gd name="connsiteX139" fmla="*/ 5528 w 9766"/>
                <a:gd name="connsiteY139" fmla="*/ 2441 h 10000"/>
                <a:gd name="connsiteX140" fmla="*/ 5505 w 9766"/>
                <a:gd name="connsiteY140" fmla="*/ 2325 h 10000"/>
                <a:gd name="connsiteX141" fmla="*/ 5551 w 9766"/>
                <a:gd name="connsiteY141" fmla="*/ 2222 h 10000"/>
                <a:gd name="connsiteX142" fmla="*/ 5597 w 9766"/>
                <a:gd name="connsiteY142" fmla="*/ 2034 h 10000"/>
                <a:gd name="connsiteX143" fmla="*/ 5715 w 9766"/>
                <a:gd name="connsiteY143" fmla="*/ 1853 h 10000"/>
                <a:gd name="connsiteX144" fmla="*/ 5787 w 9766"/>
                <a:gd name="connsiteY144" fmla="*/ 1667 h 10000"/>
                <a:gd name="connsiteX145" fmla="*/ 5740 w 9766"/>
                <a:gd name="connsiteY145" fmla="*/ 1478 h 10000"/>
                <a:gd name="connsiteX146" fmla="*/ 5761 w 9766"/>
                <a:gd name="connsiteY146" fmla="*/ 1389 h 10000"/>
                <a:gd name="connsiteX147" fmla="*/ 5761 w 9766"/>
                <a:gd name="connsiteY147" fmla="*/ 1293 h 10000"/>
                <a:gd name="connsiteX148" fmla="*/ 5761 w 9766"/>
                <a:gd name="connsiteY148" fmla="*/ 1202 h 10000"/>
                <a:gd name="connsiteX149" fmla="*/ 5740 w 9766"/>
                <a:gd name="connsiteY149" fmla="*/ 1109 h 10000"/>
                <a:gd name="connsiteX150" fmla="*/ 5621 w 9766"/>
                <a:gd name="connsiteY150" fmla="*/ 1137 h 10000"/>
                <a:gd name="connsiteX151" fmla="*/ 5621 w 9766"/>
                <a:gd name="connsiteY151" fmla="*/ 1075 h 10000"/>
                <a:gd name="connsiteX152" fmla="*/ 5597 w 9766"/>
                <a:gd name="connsiteY152" fmla="*/ 1010 h 10000"/>
                <a:gd name="connsiteX153" fmla="*/ 5597 w 9766"/>
                <a:gd name="connsiteY153" fmla="*/ 947 h 10000"/>
                <a:gd name="connsiteX154" fmla="*/ 5621 w 9766"/>
                <a:gd name="connsiteY154" fmla="*/ 886 h 10000"/>
                <a:gd name="connsiteX155" fmla="*/ 5551 w 9766"/>
                <a:gd name="connsiteY155" fmla="*/ 804 h 10000"/>
                <a:gd name="connsiteX156" fmla="*/ 5551 w 9766"/>
                <a:gd name="connsiteY156" fmla="*/ 720 h 10000"/>
                <a:gd name="connsiteX157" fmla="*/ 5528 w 9766"/>
                <a:gd name="connsiteY157" fmla="*/ 634 h 10000"/>
                <a:gd name="connsiteX158" fmla="*/ 5528 w 9766"/>
                <a:gd name="connsiteY158" fmla="*/ 558 h 10000"/>
                <a:gd name="connsiteX159" fmla="*/ 5459 w 9766"/>
                <a:gd name="connsiteY159" fmla="*/ 363 h 10000"/>
                <a:gd name="connsiteX160" fmla="*/ 5386 w 9766"/>
                <a:gd name="connsiteY160" fmla="*/ 344 h 10000"/>
                <a:gd name="connsiteX161" fmla="*/ 5247 w 9766"/>
                <a:gd name="connsiteY161" fmla="*/ 332 h 10000"/>
                <a:gd name="connsiteX162" fmla="*/ 5154 w 9766"/>
                <a:gd name="connsiteY162" fmla="*/ 320 h 10000"/>
                <a:gd name="connsiteX163" fmla="*/ 5011 w 9766"/>
                <a:gd name="connsiteY163" fmla="*/ 317 h 10000"/>
                <a:gd name="connsiteX164" fmla="*/ 4918 w 9766"/>
                <a:gd name="connsiteY164" fmla="*/ 320 h 10000"/>
                <a:gd name="connsiteX165" fmla="*/ 4849 w 9766"/>
                <a:gd name="connsiteY165" fmla="*/ 328 h 10000"/>
                <a:gd name="connsiteX166" fmla="*/ 4755 w 9766"/>
                <a:gd name="connsiteY166" fmla="*/ 328 h 10000"/>
                <a:gd name="connsiteX167" fmla="*/ 4684 w 9766"/>
                <a:gd name="connsiteY167" fmla="*/ 320 h 10000"/>
                <a:gd name="connsiteX168" fmla="*/ 4708 w 9766"/>
                <a:gd name="connsiteY168" fmla="*/ 305 h 10000"/>
                <a:gd name="connsiteX169" fmla="*/ 4755 w 9766"/>
                <a:gd name="connsiteY169" fmla="*/ 297 h 10000"/>
                <a:gd name="connsiteX170" fmla="*/ 4827 w 9766"/>
                <a:gd name="connsiteY170" fmla="*/ 286 h 10000"/>
                <a:gd name="connsiteX171" fmla="*/ 4802 w 9766"/>
                <a:gd name="connsiteY171" fmla="*/ 271 h 10000"/>
                <a:gd name="connsiteX172" fmla="*/ 5011 w 9766"/>
                <a:gd name="connsiteY172" fmla="*/ 255 h 10000"/>
                <a:gd name="connsiteX173" fmla="*/ 5223 w 9766"/>
                <a:gd name="connsiteY173" fmla="*/ 228 h 10000"/>
                <a:gd name="connsiteX174" fmla="*/ 5411 w 9766"/>
                <a:gd name="connsiteY174" fmla="*/ 201 h 10000"/>
                <a:gd name="connsiteX175" fmla="*/ 5573 w 9766"/>
                <a:gd name="connsiteY175" fmla="*/ 162 h 10000"/>
                <a:gd name="connsiteX176" fmla="*/ 5621 w 9766"/>
                <a:gd name="connsiteY176" fmla="*/ 120 h 10000"/>
                <a:gd name="connsiteX177" fmla="*/ 5690 w 9766"/>
                <a:gd name="connsiteY177" fmla="*/ 85 h 10000"/>
                <a:gd name="connsiteX178" fmla="*/ 5690 w 9766"/>
                <a:gd name="connsiteY178" fmla="*/ 42 h 10000"/>
                <a:gd name="connsiteX179" fmla="*/ 5715 w 9766"/>
                <a:gd name="connsiteY179" fmla="*/ 0 h 10000"/>
                <a:gd name="connsiteX180" fmla="*/ 5787 w 9766"/>
                <a:gd name="connsiteY180" fmla="*/ 73 h 10000"/>
                <a:gd name="connsiteX181" fmla="*/ 5878 w 9766"/>
                <a:gd name="connsiteY181" fmla="*/ 154 h 10000"/>
                <a:gd name="connsiteX182" fmla="*/ 5905 w 9766"/>
                <a:gd name="connsiteY182" fmla="*/ 232 h 10000"/>
                <a:gd name="connsiteX183" fmla="*/ 5857 w 9766"/>
                <a:gd name="connsiteY183" fmla="*/ 317 h 10000"/>
                <a:gd name="connsiteX0" fmla="*/ 5997 w 9715"/>
                <a:gd name="connsiteY0" fmla="*/ 317 h 10000"/>
                <a:gd name="connsiteX1" fmla="*/ 6114 w 9715"/>
                <a:gd name="connsiteY1" fmla="*/ 546 h 10000"/>
                <a:gd name="connsiteX2" fmla="*/ 6211 w 9715"/>
                <a:gd name="connsiteY2" fmla="*/ 785 h 10000"/>
                <a:gd name="connsiteX3" fmla="*/ 6260 w 9715"/>
                <a:gd name="connsiteY3" fmla="*/ 1017 h 10000"/>
                <a:gd name="connsiteX4" fmla="*/ 6308 w 9715"/>
                <a:gd name="connsiteY4" fmla="*/ 1248 h 10000"/>
                <a:gd name="connsiteX5" fmla="*/ 6475 w 9715"/>
                <a:gd name="connsiteY5" fmla="*/ 1474 h 10000"/>
                <a:gd name="connsiteX6" fmla="*/ 6572 w 9715"/>
                <a:gd name="connsiteY6" fmla="*/ 1706 h 10000"/>
                <a:gd name="connsiteX7" fmla="*/ 6572 w 9715"/>
                <a:gd name="connsiteY7" fmla="*/ 1935 h 10000"/>
                <a:gd name="connsiteX8" fmla="*/ 6547 w 9715"/>
                <a:gd name="connsiteY8" fmla="*/ 2163 h 10000"/>
                <a:gd name="connsiteX9" fmla="*/ 6593 w 9715"/>
                <a:gd name="connsiteY9" fmla="*/ 2287 h 10000"/>
                <a:gd name="connsiteX10" fmla="*/ 6667 w 9715"/>
                <a:gd name="connsiteY10" fmla="*/ 2422 h 10000"/>
                <a:gd name="connsiteX11" fmla="*/ 6667 w 9715"/>
                <a:gd name="connsiteY11" fmla="*/ 2554 h 10000"/>
                <a:gd name="connsiteX12" fmla="*/ 6644 w 9715"/>
                <a:gd name="connsiteY12" fmla="*/ 2685 h 10000"/>
                <a:gd name="connsiteX13" fmla="*/ 6667 w 9715"/>
                <a:gd name="connsiteY13" fmla="*/ 2700 h 10000"/>
                <a:gd name="connsiteX14" fmla="*/ 6644 w 9715"/>
                <a:gd name="connsiteY14" fmla="*/ 2723 h 10000"/>
                <a:gd name="connsiteX15" fmla="*/ 6572 w 9715"/>
                <a:gd name="connsiteY15" fmla="*/ 2739 h 10000"/>
                <a:gd name="connsiteX16" fmla="*/ 6547 w 9715"/>
                <a:gd name="connsiteY16" fmla="*/ 2758 h 10000"/>
                <a:gd name="connsiteX17" fmla="*/ 6547 w 9715"/>
                <a:gd name="connsiteY17" fmla="*/ 2817 h 10000"/>
                <a:gd name="connsiteX18" fmla="*/ 6547 w 9715"/>
                <a:gd name="connsiteY18" fmla="*/ 2874 h 10000"/>
                <a:gd name="connsiteX19" fmla="*/ 6501 w 9715"/>
                <a:gd name="connsiteY19" fmla="*/ 2936 h 10000"/>
                <a:gd name="connsiteX20" fmla="*/ 6452 w 9715"/>
                <a:gd name="connsiteY20" fmla="*/ 2987 h 10000"/>
                <a:gd name="connsiteX21" fmla="*/ 6452 w 9715"/>
                <a:gd name="connsiteY21" fmla="*/ 3161 h 10000"/>
                <a:gd name="connsiteX22" fmla="*/ 6501 w 9715"/>
                <a:gd name="connsiteY22" fmla="*/ 3342 h 10000"/>
                <a:gd name="connsiteX23" fmla="*/ 6593 w 9715"/>
                <a:gd name="connsiteY23" fmla="*/ 3524 h 10000"/>
                <a:gd name="connsiteX24" fmla="*/ 6620 w 9715"/>
                <a:gd name="connsiteY24" fmla="*/ 3697 h 10000"/>
                <a:gd name="connsiteX25" fmla="*/ 6835 w 9715"/>
                <a:gd name="connsiteY25" fmla="*/ 3845 h 10000"/>
                <a:gd name="connsiteX26" fmla="*/ 6862 w 9715"/>
                <a:gd name="connsiteY26" fmla="*/ 4000 h 10000"/>
                <a:gd name="connsiteX27" fmla="*/ 6835 w 9715"/>
                <a:gd name="connsiteY27" fmla="*/ 4150 h 10000"/>
                <a:gd name="connsiteX28" fmla="*/ 6813 w 9715"/>
                <a:gd name="connsiteY28" fmla="*/ 4305 h 10000"/>
                <a:gd name="connsiteX29" fmla="*/ 6644 w 9715"/>
                <a:gd name="connsiteY29" fmla="*/ 4533 h 10000"/>
                <a:gd name="connsiteX30" fmla="*/ 6667 w 9715"/>
                <a:gd name="connsiteY30" fmla="*/ 4762 h 10000"/>
                <a:gd name="connsiteX31" fmla="*/ 6741 w 9715"/>
                <a:gd name="connsiteY31" fmla="*/ 4990 h 10000"/>
                <a:gd name="connsiteX32" fmla="*/ 6667 w 9715"/>
                <a:gd name="connsiteY32" fmla="*/ 5219 h 10000"/>
                <a:gd name="connsiteX33" fmla="*/ 6761 w 9715"/>
                <a:gd name="connsiteY33" fmla="*/ 5471 h 10000"/>
                <a:gd name="connsiteX34" fmla="*/ 6835 w 9715"/>
                <a:gd name="connsiteY34" fmla="*/ 5715 h 10000"/>
                <a:gd name="connsiteX35" fmla="*/ 6907 w 9715"/>
                <a:gd name="connsiteY35" fmla="*/ 5965 h 10000"/>
                <a:gd name="connsiteX36" fmla="*/ 6907 w 9715"/>
                <a:gd name="connsiteY36" fmla="*/ 6220 h 10000"/>
                <a:gd name="connsiteX37" fmla="*/ 7003 w 9715"/>
                <a:gd name="connsiteY37" fmla="*/ 6546 h 10000"/>
                <a:gd name="connsiteX38" fmla="*/ 7003 w 9715"/>
                <a:gd name="connsiteY38" fmla="*/ 6870 h 10000"/>
                <a:gd name="connsiteX39" fmla="*/ 7026 w 9715"/>
                <a:gd name="connsiteY39" fmla="*/ 7188 h 10000"/>
                <a:gd name="connsiteX40" fmla="*/ 7314 w 9715"/>
                <a:gd name="connsiteY40" fmla="*/ 7502 h 10000"/>
                <a:gd name="connsiteX41" fmla="*/ 7362 w 9715"/>
                <a:gd name="connsiteY41" fmla="*/ 7656 h 10000"/>
                <a:gd name="connsiteX42" fmla="*/ 7460 w 9715"/>
                <a:gd name="connsiteY42" fmla="*/ 7807 h 10000"/>
                <a:gd name="connsiteX43" fmla="*/ 7508 w 9715"/>
                <a:gd name="connsiteY43" fmla="*/ 7965 h 10000"/>
                <a:gd name="connsiteX44" fmla="*/ 7410 w 9715"/>
                <a:gd name="connsiteY44" fmla="*/ 8117 h 10000"/>
                <a:gd name="connsiteX45" fmla="*/ 7292 w 9715"/>
                <a:gd name="connsiteY45" fmla="*/ 8317 h 10000"/>
                <a:gd name="connsiteX46" fmla="*/ 7314 w 9715"/>
                <a:gd name="connsiteY46" fmla="*/ 8523 h 10000"/>
                <a:gd name="connsiteX47" fmla="*/ 7460 w 9715"/>
                <a:gd name="connsiteY47" fmla="*/ 8736 h 10000"/>
                <a:gd name="connsiteX48" fmla="*/ 7577 w 9715"/>
                <a:gd name="connsiteY48" fmla="*/ 8941 h 10000"/>
                <a:gd name="connsiteX49" fmla="*/ 7603 w 9715"/>
                <a:gd name="connsiteY49" fmla="*/ 9095 h 10000"/>
                <a:gd name="connsiteX50" fmla="*/ 7603 w 9715"/>
                <a:gd name="connsiteY50" fmla="*/ 9254 h 10000"/>
                <a:gd name="connsiteX51" fmla="*/ 7676 w 9715"/>
                <a:gd name="connsiteY51" fmla="*/ 9408 h 10000"/>
                <a:gd name="connsiteX52" fmla="*/ 7961 w 9715"/>
                <a:gd name="connsiteY52" fmla="*/ 9540 h 10000"/>
                <a:gd name="connsiteX53" fmla="*/ 8275 w 9715"/>
                <a:gd name="connsiteY53" fmla="*/ 9540 h 10000"/>
                <a:gd name="connsiteX54" fmla="*/ 8609 w 9715"/>
                <a:gd name="connsiteY54" fmla="*/ 9551 h 10000"/>
                <a:gd name="connsiteX55" fmla="*/ 8874 w 9715"/>
                <a:gd name="connsiteY55" fmla="*/ 9563 h 10000"/>
                <a:gd name="connsiteX56" fmla="*/ 9184 w 9715"/>
                <a:gd name="connsiteY56" fmla="*/ 9578 h 10000"/>
                <a:gd name="connsiteX57" fmla="*/ 9474 w 9715"/>
                <a:gd name="connsiteY57" fmla="*/ 9597 h 10000"/>
                <a:gd name="connsiteX58" fmla="*/ 9715 w 9715"/>
                <a:gd name="connsiteY58" fmla="*/ 9625 h 10000"/>
                <a:gd name="connsiteX59" fmla="*/ 3528 w 9715"/>
                <a:gd name="connsiteY59" fmla="*/ 10000 h 10000"/>
                <a:gd name="connsiteX60" fmla="*/ 3024 w 9715"/>
                <a:gd name="connsiteY60" fmla="*/ 9958 h 10000"/>
                <a:gd name="connsiteX61" fmla="*/ 2566 w 9715"/>
                <a:gd name="connsiteY61" fmla="*/ 9915 h 10000"/>
                <a:gd name="connsiteX62" fmla="*/ 2038 w 9715"/>
                <a:gd name="connsiteY62" fmla="*/ 9880 h 10000"/>
                <a:gd name="connsiteX63" fmla="*/ 1007 w 9715"/>
                <a:gd name="connsiteY63" fmla="*/ 9815 h 10000"/>
                <a:gd name="connsiteX64" fmla="*/ 528 w 9715"/>
                <a:gd name="connsiteY64" fmla="*/ 9785 h 10000"/>
                <a:gd name="connsiteX65" fmla="*/ 0 w 9715"/>
                <a:gd name="connsiteY65" fmla="*/ 9757 h 10000"/>
                <a:gd name="connsiteX66" fmla="*/ 311 w 9715"/>
                <a:gd name="connsiteY66" fmla="*/ 9741 h 10000"/>
                <a:gd name="connsiteX67" fmla="*/ 646 w 9715"/>
                <a:gd name="connsiteY67" fmla="*/ 9722 h 10000"/>
                <a:gd name="connsiteX68" fmla="*/ 957 w 9715"/>
                <a:gd name="connsiteY68" fmla="*/ 9695 h 10000"/>
                <a:gd name="connsiteX69" fmla="*/ 1296 w 9715"/>
                <a:gd name="connsiteY69" fmla="*/ 9672 h 10000"/>
                <a:gd name="connsiteX70" fmla="*/ 1583 w 9715"/>
                <a:gd name="connsiteY70" fmla="*/ 9653 h 10000"/>
                <a:gd name="connsiteX71" fmla="*/ 1918 w 9715"/>
                <a:gd name="connsiteY71" fmla="*/ 9637 h 10000"/>
                <a:gd name="connsiteX72" fmla="*/ 2278 w 9715"/>
                <a:gd name="connsiteY72" fmla="*/ 9625 h 10000"/>
                <a:gd name="connsiteX73" fmla="*/ 2639 w 9715"/>
                <a:gd name="connsiteY73" fmla="*/ 9625 h 10000"/>
                <a:gd name="connsiteX74" fmla="*/ 2902 w 9715"/>
                <a:gd name="connsiteY74" fmla="*/ 9625 h 10000"/>
                <a:gd name="connsiteX75" fmla="*/ 3166 w 9715"/>
                <a:gd name="connsiteY75" fmla="*/ 9625 h 10000"/>
                <a:gd name="connsiteX76" fmla="*/ 3407 w 9715"/>
                <a:gd name="connsiteY76" fmla="*/ 9620 h 10000"/>
                <a:gd name="connsiteX77" fmla="*/ 3669 w 9715"/>
                <a:gd name="connsiteY77" fmla="*/ 9613 h 10000"/>
                <a:gd name="connsiteX78" fmla="*/ 3908 w 9715"/>
                <a:gd name="connsiteY78" fmla="*/ 9609 h 10000"/>
                <a:gd name="connsiteX79" fmla="*/ 4126 w 9715"/>
                <a:gd name="connsiteY79" fmla="*/ 9597 h 10000"/>
                <a:gd name="connsiteX80" fmla="*/ 4364 w 9715"/>
                <a:gd name="connsiteY80" fmla="*/ 9582 h 10000"/>
                <a:gd name="connsiteX81" fmla="*/ 4581 w 9715"/>
                <a:gd name="connsiteY81" fmla="*/ 9563 h 10000"/>
                <a:gd name="connsiteX82" fmla="*/ 4605 w 9715"/>
                <a:gd name="connsiteY82" fmla="*/ 9393 h 10000"/>
                <a:gd name="connsiteX83" fmla="*/ 4676 w 9715"/>
                <a:gd name="connsiteY83" fmla="*/ 9223 h 10000"/>
                <a:gd name="connsiteX84" fmla="*/ 4772 w 9715"/>
                <a:gd name="connsiteY84" fmla="*/ 9053 h 10000"/>
                <a:gd name="connsiteX85" fmla="*/ 4844 w 9715"/>
                <a:gd name="connsiteY85" fmla="*/ 8883 h 10000"/>
                <a:gd name="connsiteX86" fmla="*/ 4821 w 9715"/>
                <a:gd name="connsiteY86" fmla="*/ 8635 h 10000"/>
                <a:gd name="connsiteX87" fmla="*/ 4821 w 9715"/>
                <a:gd name="connsiteY87" fmla="*/ 8386 h 10000"/>
                <a:gd name="connsiteX88" fmla="*/ 4821 w 9715"/>
                <a:gd name="connsiteY88" fmla="*/ 8136 h 10000"/>
                <a:gd name="connsiteX89" fmla="*/ 4844 w 9715"/>
                <a:gd name="connsiteY89" fmla="*/ 7887 h 10000"/>
                <a:gd name="connsiteX90" fmla="*/ 4844 w 9715"/>
                <a:gd name="connsiteY90" fmla="*/ 7691 h 10000"/>
                <a:gd name="connsiteX91" fmla="*/ 4796 w 9715"/>
                <a:gd name="connsiteY91" fmla="*/ 7489 h 10000"/>
                <a:gd name="connsiteX92" fmla="*/ 4772 w 9715"/>
                <a:gd name="connsiteY92" fmla="*/ 7300 h 10000"/>
                <a:gd name="connsiteX93" fmla="*/ 4844 w 9715"/>
                <a:gd name="connsiteY93" fmla="*/ 7110 h 10000"/>
                <a:gd name="connsiteX94" fmla="*/ 5109 w 9715"/>
                <a:gd name="connsiteY94" fmla="*/ 6909 h 10000"/>
                <a:gd name="connsiteX95" fmla="*/ 5157 w 9715"/>
                <a:gd name="connsiteY95" fmla="*/ 6696 h 10000"/>
                <a:gd name="connsiteX96" fmla="*/ 5131 w 9715"/>
                <a:gd name="connsiteY96" fmla="*/ 6480 h 10000"/>
                <a:gd name="connsiteX97" fmla="*/ 5131 w 9715"/>
                <a:gd name="connsiteY97" fmla="*/ 6263 h 10000"/>
                <a:gd name="connsiteX98" fmla="*/ 5157 w 9715"/>
                <a:gd name="connsiteY98" fmla="*/ 6186 h 10000"/>
                <a:gd name="connsiteX99" fmla="*/ 5179 w 9715"/>
                <a:gd name="connsiteY99" fmla="*/ 6112 h 10000"/>
                <a:gd name="connsiteX100" fmla="*/ 5179 w 9715"/>
                <a:gd name="connsiteY100" fmla="*/ 6039 h 10000"/>
                <a:gd name="connsiteX101" fmla="*/ 5109 w 9715"/>
                <a:gd name="connsiteY101" fmla="*/ 5969 h 10000"/>
                <a:gd name="connsiteX102" fmla="*/ 5084 w 9715"/>
                <a:gd name="connsiteY102" fmla="*/ 5795 h 10000"/>
                <a:gd name="connsiteX103" fmla="*/ 5131 w 9715"/>
                <a:gd name="connsiteY103" fmla="*/ 5784 h 10000"/>
                <a:gd name="connsiteX104" fmla="*/ 5131 w 9715"/>
                <a:gd name="connsiteY104" fmla="*/ 5606 h 10000"/>
                <a:gd name="connsiteX105" fmla="*/ 5179 w 9715"/>
                <a:gd name="connsiteY105" fmla="*/ 5424 h 10000"/>
                <a:gd name="connsiteX106" fmla="*/ 5204 w 9715"/>
                <a:gd name="connsiteY106" fmla="*/ 5246 h 10000"/>
                <a:gd name="connsiteX107" fmla="*/ 5157 w 9715"/>
                <a:gd name="connsiteY107" fmla="*/ 5053 h 10000"/>
                <a:gd name="connsiteX108" fmla="*/ 5277 w 9715"/>
                <a:gd name="connsiteY108" fmla="*/ 5025 h 10000"/>
                <a:gd name="connsiteX109" fmla="*/ 5204 w 9715"/>
                <a:gd name="connsiteY109" fmla="*/ 4662 h 10000"/>
                <a:gd name="connsiteX110" fmla="*/ 5302 w 9715"/>
                <a:gd name="connsiteY110" fmla="*/ 4576 h 10000"/>
                <a:gd name="connsiteX111" fmla="*/ 5325 w 9715"/>
                <a:gd name="connsiteY111" fmla="*/ 4491 h 10000"/>
                <a:gd name="connsiteX112" fmla="*/ 5348 w 9715"/>
                <a:gd name="connsiteY112" fmla="*/ 4402 h 10000"/>
                <a:gd name="connsiteX113" fmla="*/ 5395 w 9715"/>
                <a:gd name="connsiteY113" fmla="*/ 4313 h 10000"/>
                <a:gd name="connsiteX114" fmla="*/ 5468 w 9715"/>
                <a:gd name="connsiteY114" fmla="*/ 4259 h 10000"/>
                <a:gd name="connsiteX115" fmla="*/ 5443 w 9715"/>
                <a:gd name="connsiteY115" fmla="*/ 4213 h 10000"/>
                <a:gd name="connsiteX116" fmla="*/ 5395 w 9715"/>
                <a:gd name="connsiteY116" fmla="*/ 4158 h 10000"/>
                <a:gd name="connsiteX117" fmla="*/ 5443 w 9715"/>
                <a:gd name="connsiteY117" fmla="*/ 4112 h 10000"/>
                <a:gd name="connsiteX118" fmla="*/ 5541 w 9715"/>
                <a:gd name="connsiteY118" fmla="*/ 4028 h 10000"/>
                <a:gd name="connsiteX119" fmla="*/ 5541 w 9715"/>
                <a:gd name="connsiteY119" fmla="*/ 3946 h 10000"/>
                <a:gd name="connsiteX120" fmla="*/ 5515 w 9715"/>
                <a:gd name="connsiteY120" fmla="*/ 3861 h 10000"/>
                <a:gd name="connsiteX121" fmla="*/ 5493 w 9715"/>
                <a:gd name="connsiteY121" fmla="*/ 3775 h 10000"/>
                <a:gd name="connsiteX122" fmla="*/ 5373 w 9715"/>
                <a:gd name="connsiteY122" fmla="*/ 3771 h 10000"/>
                <a:gd name="connsiteX123" fmla="*/ 5395 w 9715"/>
                <a:gd name="connsiteY123" fmla="*/ 3705 h 10000"/>
                <a:gd name="connsiteX124" fmla="*/ 5493 w 9715"/>
                <a:gd name="connsiteY124" fmla="*/ 3640 h 10000"/>
                <a:gd name="connsiteX125" fmla="*/ 5515 w 9715"/>
                <a:gd name="connsiteY125" fmla="*/ 3575 h 10000"/>
                <a:gd name="connsiteX126" fmla="*/ 5493 w 9715"/>
                <a:gd name="connsiteY126" fmla="*/ 3505 h 10000"/>
                <a:gd name="connsiteX127" fmla="*/ 5443 w 9715"/>
                <a:gd name="connsiteY127" fmla="*/ 3505 h 10000"/>
                <a:gd name="connsiteX128" fmla="*/ 5468 w 9715"/>
                <a:gd name="connsiteY128" fmla="*/ 3439 h 10000"/>
                <a:gd name="connsiteX129" fmla="*/ 5443 w 9715"/>
                <a:gd name="connsiteY129" fmla="*/ 3362 h 10000"/>
                <a:gd name="connsiteX130" fmla="*/ 5443 w 9715"/>
                <a:gd name="connsiteY130" fmla="*/ 3296 h 10000"/>
                <a:gd name="connsiteX131" fmla="*/ 5515 w 9715"/>
                <a:gd name="connsiteY131" fmla="*/ 3226 h 10000"/>
                <a:gd name="connsiteX132" fmla="*/ 5515 w 9715"/>
                <a:gd name="connsiteY132" fmla="*/ 3087 h 10000"/>
                <a:gd name="connsiteX133" fmla="*/ 5515 w 9715"/>
                <a:gd name="connsiteY133" fmla="*/ 2952 h 10000"/>
                <a:gd name="connsiteX134" fmla="*/ 5590 w 9715"/>
                <a:gd name="connsiteY134" fmla="*/ 2817 h 10000"/>
                <a:gd name="connsiteX135" fmla="*/ 5756 w 9715"/>
                <a:gd name="connsiteY135" fmla="*/ 2693 h 10000"/>
                <a:gd name="connsiteX136" fmla="*/ 5684 w 9715"/>
                <a:gd name="connsiteY136" fmla="*/ 2674 h 10000"/>
                <a:gd name="connsiteX137" fmla="*/ 5684 w 9715"/>
                <a:gd name="connsiteY137" fmla="*/ 2557 h 10000"/>
                <a:gd name="connsiteX138" fmla="*/ 5660 w 9715"/>
                <a:gd name="connsiteY138" fmla="*/ 2441 h 10000"/>
                <a:gd name="connsiteX139" fmla="*/ 5637 w 9715"/>
                <a:gd name="connsiteY139" fmla="*/ 2325 h 10000"/>
                <a:gd name="connsiteX140" fmla="*/ 5684 w 9715"/>
                <a:gd name="connsiteY140" fmla="*/ 2222 h 10000"/>
                <a:gd name="connsiteX141" fmla="*/ 5731 w 9715"/>
                <a:gd name="connsiteY141" fmla="*/ 2034 h 10000"/>
                <a:gd name="connsiteX142" fmla="*/ 5852 w 9715"/>
                <a:gd name="connsiteY142" fmla="*/ 1853 h 10000"/>
                <a:gd name="connsiteX143" fmla="*/ 5926 w 9715"/>
                <a:gd name="connsiteY143" fmla="*/ 1667 h 10000"/>
                <a:gd name="connsiteX144" fmla="*/ 5878 w 9715"/>
                <a:gd name="connsiteY144" fmla="*/ 1478 h 10000"/>
                <a:gd name="connsiteX145" fmla="*/ 5899 w 9715"/>
                <a:gd name="connsiteY145" fmla="*/ 1389 h 10000"/>
                <a:gd name="connsiteX146" fmla="*/ 5899 w 9715"/>
                <a:gd name="connsiteY146" fmla="*/ 1293 h 10000"/>
                <a:gd name="connsiteX147" fmla="*/ 5899 w 9715"/>
                <a:gd name="connsiteY147" fmla="*/ 1202 h 10000"/>
                <a:gd name="connsiteX148" fmla="*/ 5878 w 9715"/>
                <a:gd name="connsiteY148" fmla="*/ 1109 h 10000"/>
                <a:gd name="connsiteX149" fmla="*/ 5756 w 9715"/>
                <a:gd name="connsiteY149" fmla="*/ 1137 h 10000"/>
                <a:gd name="connsiteX150" fmla="*/ 5756 w 9715"/>
                <a:gd name="connsiteY150" fmla="*/ 1075 h 10000"/>
                <a:gd name="connsiteX151" fmla="*/ 5731 w 9715"/>
                <a:gd name="connsiteY151" fmla="*/ 1010 h 10000"/>
                <a:gd name="connsiteX152" fmla="*/ 5731 w 9715"/>
                <a:gd name="connsiteY152" fmla="*/ 947 h 10000"/>
                <a:gd name="connsiteX153" fmla="*/ 5756 w 9715"/>
                <a:gd name="connsiteY153" fmla="*/ 886 h 10000"/>
                <a:gd name="connsiteX154" fmla="*/ 5684 w 9715"/>
                <a:gd name="connsiteY154" fmla="*/ 804 h 10000"/>
                <a:gd name="connsiteX155" fmla="*/ 5684 w 9715"/>
                <a:gd name="connsiteY155" fmla="*/ 720 h 10000"/>
                <a:gd name="connsiteX156" fmla="*/ 5660 w 9715"/>
                <a:gd name="connsiteY156" fmla="*/ 634 h 10000"/>
                <a:gd name="connsiteX157" fmla="*/ 5660 w 9715"/>
                <a:gd name="connsiteY157" fmla="*/ 558 h 10000"/>
                <a:gd name="connsiteX158" fmla="*/ 5590 w 9715"/>
                <a:gd name="connsiteY158" fmla="*/ 363 h 10000"/>
                <a:gd name="connsiteX159" fmla="*/ 5515 w 9715"/>
                <a:gd name="connsiteY159" fmla="*/ 344 h 10000"/>
                <a:gd name="connsiteX160" fmla="*/ 5373 w 9715"/>
                <a:gd name="connsiteY160" fmla="*/ 332 h 10000"/>
                <a:gd name="connsiteX161" fmla="*/ 5277 w 9715"/>
                <a:gd name="connsiteY161" fmla="*/ 320 h 10000"/>
                <a:gd name="connsiteX162" fmla="*/ 5131 w 9715"/>
                <a:gd name="connsiteY162" fmla="*/ 317 h 10000"/>
                <a:gd name="connsiteX163" fmla="*/ 5036 w 9715"/>
                <a:gd name="connsiteY163" fmla="*/ 320 h 10000"/>
                <a:gd name="connsiteX164" fmla="*/ 4965 w 9715"/>
                <a:gd name="connsiteY164" fmla="*/ 328 h 10000"/>
                <a:gd name="connsiteX165" fmla="*/ 4869 w 9715"/>
                <a:gd name="connsiteY165" fmla="*/ 328 h 10000"/>
                <a:gd name="connsiteX166" fmla="*/ 4796 w 9715"/>
                <a:gd name="connsiteY166" fmla="*/ 320 h 10000"/>
                <a:gd name="connsiteX167" fmla="*/ 4821 w 9715"/>
                <a:gd name="connsiteY167" fmla="*/ 305 h 10000"/>
                <a:gd name="connsiteX168" fmla="*/ 4869 w 9715"/>
                <a:gd name="connsiteY168" fmla="*/ 297 h 10000"/>
                <a:gd name="connsiteX169" fmla="*/ 4943 w 9715"/>
                <a:gd name="connsiteY169" fmla="*/ 286 h 10000"/>
                <a:gd name="connsiteX170" fmla="*/ 4917 w 9715"/>
                <a:gd name="connsiteY170" fmla="*/ 271 h 10000"/>
                <a:gd name="connsiteX171" fmla="*/ 5131 w 9715"/>
                <a:gd name="connsiteY171" fmla="*/ 255 h 10000"/>
                <a:gd name="connsiteX172" fmla="*/ 5348 w 9715"/>
                <a:gd name="connsiteY172" fmla="*/ 228 h 10000"/>
                <a:gd name="connsiteX173" fmla="*/ 5541 w 9715"/>
                <a:gd name="connsiteY173" fmla="*/ 201 h 10000"/>
                <a:gd name="connsiteX174" fmla="*/ 5707 w 9715"/>
                <a:gd name="connsiteY174" fmla="*/ 162 h 10000"/>
                <a:gd name="connsiteX175" fmla="*/ 5756 w 9715"/>
                <a:gd name="connsiteY175" fmla="*/ 120 h 10000"/>
                <a:gd name="connsiteX176" fmla="*/ 5826 w 9715"/>
                <a:gd name="connsiteY176" fmla="*/ 85 h 10000"/>
                <a:gd name="connsiteX177" fmla="*/ 5826 w 9715"/>
                <a:gd name="connsiteY177" fmla="*/ 42 h 10000"/>
                <a:gd name="connsiteX178" fmla="*/ 5852 w 9715"/>
                <a:gd name="connsiteY178" fmla="*/ 0 h 10000"/>
                <a:gd name="connsiteX179" fmla="*/ 5926 w 9715"/>
                <a:gd name="connsiteY179" fmla="*/ 73 h 10000"/>
                <a:gd name="connsiteX180" fmla="*/ 6019 w 9715"/>
                <a:gd name="connsiteY180" fmla="*/ 154 h 10000"/>
                <a:gd name="connsiteX181" fmla="*/ 6046 w 9715"/>
                <a:gd name="connsiteY181" fmla="*/ 232 h 10000"/>
                <a:gd name="connsiteX182" fmla="*/ 5997 w 9715"/>
                <a:gd name="connsiteY182" fmla="*/ 317 h 10000"/>
                <a:gd name="connsiteX0" fmla="*/ 6173 w 10000"/>
                <a:gd name="connsiteY0" fmla="*/ 317 h 10000"/>
                <a:gd name="connsiteX1" fmla="*/ 6293 w 10000"/>
                <a:gd name="connsiteY1" fmla="*/ 546 h 10000"/>
                <a:gd name="connsiteX2" fmla="*/ 6393 w 10000"/>
                <a:gd name="connsiteY2" fmla="*/ 785 h 10000"/>
                <a:gd name="connsiteX3" fmla="*/ 6444 w 10000"/>
                <a:gd name="connsiteY3" fmla="*/ 1017 h 10000"/>
                <a:gd name="connsiteX4" fmla="*/ 6493 w 10000"/>
                <a:gd name="connsiteY4" fmla="*/ 1248 h 10000"/>
                <a:gd name="connsiteX5" fmla="*/ 6665 w 10000"/>
                <a:gd name="connsiteY5" fmla="*/ 1474 h 10000"/>
                <a:gd name="connsiteX6" fmla="*/ 6765 w 10000"/>
                <a:gd name="connsiteY6" fmla="*/ 1706 h 10000"/>
                <a:gd name="connsiteX7" fmla="*/ 6765 w 10000"/>
                <a:gd name="connsiteY7" fmla="*/ 1935 h 10000"/>
                <a:gd name="connsiteX8" fmla="*/ 6739 w 10000"/>
                <a:gd name="connsiteY8" fmla="*/ 2163 h 10000"/>
                <a:gd name="connsiteX9" fmla="*/ 6786 w 10000"/>
                <a:gd name="connsiteY9" fmla="*/ 2287 h 10000"/>
                <a:gd name="connsiteX10" fmla="*/ 6863 w 10000"/>
                <a:gd name="connsiteY10" fmla="*/ 2422 h 10000"/>
                <a:gd name="connsiteX11" fmla="*/ 6863 w 10000"/>
                <a:gd name="connsiteY11" fmla="*/ 2554 h 10000"/>
                <a:gd name="connsiteX12" fmla="*/ 6839 w 10000"/>
                <a:gd name="connsiteY12" fmla="*/ 2685 h 10000"/>
                <a:gd name="connsiteX13" fmla="*/ 6863 w 10000"/>
                <a:gd name="connsiteY13" fmla="*/ 2700 h 10000"/>
                <a:gd name="connsiteX14" fmla="*/ 6839 w 10000"/>
                <a:gd name="connsiteY14" fmla="*/ 2723 h 10000"/>
                <a:gd name="connsiteX15" fmla="*/ 6765 w 10000"/>
                <a:gd name="connsiteY15" fmla="*/ 2739 h 10000"/>
                <a:gd name="connsiteX16" fmla="*/ 6739 w 10000"/>
                <a:gd name="connsiteY16" fmla="*/ 2758 h 10000"/>
                <a:gd name="connsiteX17" fmla="*/ 6739 w 10000"/>
                <a:gd name="connsiteY17" fmla="*/ 2817 h 10000"/>
                <a:gd name="connsiteX18" fmla="*/ 6739 w 10000"/>
                <a:gd name="connsiteY18" fmla="*/ 2874 h 10000"/>
                <a:gd name="connsiteX19" fmla="*/ 6692 w 10000"/>
                <a:gd name="connsiteY19" fmla="*/ 2936 h 10000"/>
                <a:gd name="connsiteX20" fmla="*/ 6641 w 10000"/>
                <a:gd name="connsiteY20" fmla="*/ 2987 h 10000"/>
                <a:gd name="connsiteX21" fmla="*/ 6641 w 10000"/>
                <a:gd name="connsiteY21" fmla="*/ 3161 h 10000"/>
                <a:gd name="connsiteX22" fmla="*/ 6692 w 10000"/>
                <a:gd name="connsiteY22" fmla="*/ 3342 h 10000"/>
                <a:gd name="connsiteX23" fmla="*/ 6786 w 10000"/>
                <a:gd name="connsiteY23" fmla="*/ 3524 h 10000"/>
                <a:gd name="connsiteX24" fmla="*/ 6814 w 10000"/>
                <a:gd name="connsiteY24" fmla="*/ 3697 h 10000"/>
                <a:gd name="connsiteX25" fmla="*/ 7036 w 10000"/>
                <a:gd name="connsiteY25" fmla="*/ 3845 h 10000"/>
                <a:gd name="connsiteX26" fmla="*/ 7063 w 10000"/>
                <a:gd name="connsiteY26" fmla="*/ 4000 h 10000"/>
                <a:gd name="connsiteX27" fmla="*/ 7036 w 10000"/>
                <a:gd name="connsiteY27" fmla="*/ 4150 h 10000"/>
                <a:gd name="connsiteX28" fmla="*/ 7013 w 10000"/>
                <a:gd name="connsiteY28" fmla="*/ 4305 h 10000"/>
                <a:gd name="connsiteX29" fmla="*/ 6839 w 10000"/>
                <a:gd name="connsiteY29" fmla="*/ 4533 h 10000"/>
                <a:gd name="connsiteX30" fmla="*/ 6863 w 10000"/>
                <a:gd name="connsiteY30" fmla="*/ 4762 h 10000"/>
                <a:gd name="connsiteX31" fmla="*/ 6939 w 10000"/>
                <a:gd name="connsiteY31" fmla="*/ 4990 h 10000"/>
                <a:gd name="connsiteX32" fmla="*/ 6863 w 10000"/>
                <a:gd name="connsiteY32" fmla="*/ 5219 h 10000"/>
                <a:gd name="connsiteX33" fmla="*/ 6959 w 10000"/>
                <a:gd name="connsiteY33" fmla="*/ 5471 h 10000"/>
                <a:gd name="connsiteX34" fmla="*/ 7036 w 10000"/>
                <a:gd name="connsiteY34" fmla="*/ 5715 h 10000"/>
                <a:gd name="connsiteX35" fmla="*/ 7110 w 10000"/>
                <a:gd name="connsiteY35" fmla="*/ 5965 h 10000"/>
                <a:gd name="connsiteX36" fmla="*/ 7110 w 10000"/>
                <a:gd name="connsiteY36" fmla="*/ 6220 h 10000"/>
                <a:gd name="connsiteX37" fmla="*/ 7208 w 10000"/>
                <a:gd name="connsiteY37" fmla="*/ 6546 h 10000"/>
                <a:gd name="connsiteX38" fmla="*/ 7208 w 10000"/>
                <a:gd name="connsiteY38" fmla="*/ 6870 h 10000"/>
                <a:gd name="connsiteX39" fmla="*/ 7232 w 10000"/>
                <a:gd name="connsiteY39" fmla="*/ 7188 h 10000"/>
                <a:gd name="connsiteX40" fmla="*/ 7529 w 10000"/>
                <a:gd name="connsiteY40" fmla="*/ 7502 h 10000"/>
                <a:gd name="connsiteX41" fmla="*/ 7578 w 10000"/>
                <a:gd name="connsiteY41" fmla="*/ 7656 h 10000"/>
                <a:gd name="connsiteX42" fmla="*/ 7679 w 10000"/>
                <a:gd name="connsiteY42" fmla="*/ 7807 h 10000"/>
                <a:gd name="connsiteX43" fmla="*/ 7728 w 10000"/>
                <a:gd name="connsiteY43" fmla="*/ 7965 h 10000"/>
                <a:gd name="connsiteX44" fmla="*/ 7627 w 10000"/>
                <a:gd name="connsiteY44" fmla="*/ 8117 h 10000"/>
                <a:gd name="connsiteX45" fmla="*/ 7506 w 10000"/>
                <a:gd name="connsiteY45" fmla="*/ 8317 h 10000"/>
                <a:gd name="connsiteX46" fmla="*/ 7529 w 10000"/>
                <a:gd name="connsiteY46" fmla="*/ 8523 h 10000"/>
                <a:gd name="connsiteX47" fmla="*/ 7679 w 10000"/>
                <a:gd name="connsiteY47" fmla="*/ 8736 h 10000"/>
                <a:gd name="connsiteX48" fmla="*/ 7799 w 10000"/>
                <a:gd name="connsiteY48" fmla="*/ 8941 h 10000"/>
                <a:gd name="connsiteX49" fmla="*/ 7826 w 10000"/>
                <a:gd name="connsiteY49" fmla="*/ 9095 h 10000"/>
                <a:gd name="connsiteX50" fmla="*/ 7826 w 10000"/>
                <a:gd name="connsiteY50" fmla="*/ 9254 h 10000"/>
                <a:gd name="connsiteX51" fmla="*/ 7901 w 10000"/>
                <a:gd name="connsiteY51" fmla="*/ 9408 h 10000"/>
                <a:gd name="connsiteX52" fmla="*/ 8195 w 10000"/>
                <a:gd name="connsiteY52" fmla="*/ 9540 h 10000"/>
                <a:gd name="connsiteX53" fmla="*/ 8518 w 10000"/>
                <a:gd name="connsiteY53" fmla="*/ 9540 h 10000"/>
                <a:gd name="connsiteX54" fmla="*/ 8862 w 10000"/>
                <a:gd name="connsiteY54" fmla="*/ 9551 h 10000"/>
                <a:gd name="connsiteX55" fmla="*/ 9134 w 10000"/>
                <a:gd name="connsiteY55" fmla="*/ 9563 h 10000"/>
                <a:gd name="connsiteX56" fmla="*/ 9453 w 10000"/>
                <a:gd name="connsiteY56" fmla="*/ 9578 h 10000"/>
                <a:gd name="connsiteX57" fmla="*/ 9752 w 10000"/>
                <a:gd name="connsiteY57" fmla="*/ 9597 h 10000"/>
                <a:gd name="connsiteX58" fmla="*/ 10000 w 10000"/>
                <a:gd name="connsiteY58" fmla="*/ 9625 h 10000"/>
                <a:gd name="connsiteX59" fmla="*/ 3631 w 10000"/>
                <a:gd name="connsiteY59" fmla="*/ 10000 h 10000"/>
                <a:gd name="connsiteX60" fmla="*/ 2641 w 10000"/>
                <a:gd name="connsiteY60" fmla="*/ 9915 h 10000"/>
                <a:gd name="connsiteX61" fmla="*/ 2098 w 10000"/>
                <a:gd name="connsiteY61" fmla="*/ 9880 h 10000"/>
                <a:gd name="connsiteX62" fmla="*/ 1037 w 10000"/>
                <a:gd name="connsiteY62" fmla="*/ 9815 h 10000"/>
                <a:gd name="connsiteX63" fmla="*/ 543 w 10000"/>
                <a:gd name="connsiteY63" fmla="*/ 9785 h 10000"/>
                <a:gd name="connsiteX64" fmla="*/ 0 w 10000"/>
                <a:gd name="connsiteY64" fmla="*/ 9757 h 10000"/>
                <a:gd name="connsiteX65" fmla="*/ 320 w 10000"/>
                <a:gd name="connsiteY65" fmla="*/ 9741 h 10000"/>
                <a:gd name="connsiteX66" fmla="*/ 665 w 10000"/>
                <a:gd name="connsiteY66" fmla="*/ 9722 h 10000"/>
                <a:gd name="connsiteX67" fmla="*/ 985 w 10000"/>
                <a:gd name="connsiteY67" fmla="*/ 9695 h 10000"/>
                <a:gd name="connsiteX68" fmla="*/ 1334 w 10000"/>
                <a:gd name="connsiteY68" fmla="*/ 9672 h 10000"/>
                <a:gd name="connsiteX69" fmla="*/ 1629 w 10000"/>
                <a:gd name="connsiteY69" fmla="*/ 9653 h 10000"/>
                <a:gd name="connsiteX70" fmla="*/ 1974 w 10000"/>
                <a:gd name="connsiteY70" fmla="*/ 9637 h 10000"/>
                <a:gd name="connsiteX71" fmla="*/ 2345 w 10000"/>
                <a:gd name="connsiteY71" fmla="*/ 9625 h 10000"/>
                <a:gd name="connsiteX72" fmla="*/ 2716 w 10000"/>
                <a:gd name="connsiteY72" fmla="*/ 9625 h 10000"/>
                <a:gd name="connsiteX73" fmla="*/ 2987 w 10000"/>
                <a:gd name="connsiteY73" fmla="*/ 9625 h 10000"/>
                <a:gd name="connsiteX74" fmla="*/ 3259 w 10000"/>
                <a:gd name="connsiteY74" fmla="*/ 9625 h 10000"/>
                <a:gd name="connsiteX75" fmla="*/ 3507 w 10000"/>
                <a:gd name="connsiteY75" fmla="*/ 9620 h 10000"/>
                <a:gd name="connsiteX76" fmla="*/ 3777 w 10000"/>
                <a:gd name="connsiteY76" fmla="*/ 9613 h 10000"/>
                <a:gd name="connsiteX77" fmla="*/ 4023 w 10000"/>
                <a:gd name="connsiteY77" fmla="*/ 9609 h 10000"/>
                <a:gd name="connsiteX78" fmla="*/ 4247 w 10000"/>
                <a:gd name="connsiteY78" fmla="*/ 9597 h 10000"/>
                <a:gd name="connsiteX79" fmla="*/ 4492 w 10000"/>
                <a:gd name="connsiteY79" fmla="*/ 9582 h 10000"/>
                <a:gd name="connsiteX80" fmla="*/ 4715 w 10000"/>
                <a:gd name="connsiteY80" fmla="*/ 9563 h 10000"/>
                <a:gd name="connsiteX81" fmla="*/ 4740 w 10000"/>
                <a:gd name="connsiteY81" fmla="*/ 9393 h 10000"/>
                <a:gd name="connsiteX82" fmla="*/ 4813 w 10000"/>
                <a:gd name="connsiteY82" fmla="*/ 9223 h 10000"/>
                <a:gd name="connsiteX83" fmla="*/ 4912 w 10000"/>
                <a:gd name="connsiteY83" fmla="*/ 9053 h 10000"/>
                <a:gd name="connsiteX84" fmla="*/ 4986 w 10000"/>
                <a:gd name="connsiteY84" fmla="*/ 8883 h 10000"/>
                <a:gd name="connsiteX85" fmla="*/ 4962 w 10000"/>
                <a:gd name="connsiteY85" fmla="*/ 8635 h 10000"/>
                <a:gd name="connsiteX86" fmla="*/ 4962 w 10000"/>
                <a:gd name="connsiteY86" fmla="*/ 8386 h 10000"/>
                <a:gd name="connsiteX87" fmla="*/ 4962 w 10000"/>
                <a:gd name="connsiteY87" fmla="*/ 8136 h 10000"/>
                <a:gd name="connsiteX88" fmla="*/ 4986 w 10000"/>
                <a:gd name="connsiteY88" fmla="*/ 7887 h 10000"/>
                <a:gd name="connsiteX89" fmla="*/ 4986 w 10000"/>
                <a:gd name="connsiteY89" fmla="*/ 7691 h 10000"/>
                <a:gd name="connsiteX90" fmla="*/ 4937 w 10000"/>
                <a:gd name="connsiteY90" fmla="*/ 7489 h 10000"/>
                <a:gd name="connsiteX91" fmla="*/ 4912 w 10000"/>
                <a:gd name="connsiteY91" fmla="*/ 7300 h 10000"/>
                <a:gd name="connsiteX92" fmla="*/ 4986 w 10000"/>
                <a:gd name="connsiteY92" fmla="*/ 7110 h 10000"/>
                <a:gd name="connsiteX93" fmla="*/ 5259 w 10000"/>
                <a:gd name="connsiteY93" fmla="*/ 6909 h 10000"/>
                <a:gd name="connsiteX94" fmla="*/ 5308 w 10000"/>
                <a:gd name="connsiteY94" fmla="*/ 6696 h 10000"/>
                <a:gd name="connsiteX95" fmla="*/ 5282 w 10000"/>
                <a:gd name="connsiteY95" fmla="*/ 6480 h 10000"/>
                <a:gd name="connsiteX96" fmla="*/ 5282 w 10000"/>
                <a:gd name="connsiteY96" fmla="*/ 6263 h 10000"/>
                <a:gd name="connsiteX97" fmla="*/ 5308 w 10000"/>
                <a:gd name="connsiteY97" fmla="*/ 6186 h 10000"/>
                <a:gd name="connsiteX98" fmla="*/ 5331 w 10000"/>
                <a:gd name="connsiteY98" fmla="*/ 6112 h 10000"/>
                <a:gd name="connsiteX99" fmla="*/ 5331 w 10000"/>
                <a:gd name="connsiteY99" fmla="*/ 6039 h 10000"/>
                <a:gd name="connsiteX100" fmla="*/ 5259 w 10000"/>
                <a:gd name="connsiteY100" fmla="*/ 5969 h 10000"/>
                <a:gd name="connsiteX101" fmla="*/ 5233 w 10000"/>
                <a:gd name="connsiteY101" fmla="*/ 5795 h 10000"/>
                <a:gd name="connsiteX102" fmla="*/ 5282 w 10000"/>
                <a:gd name="connsiteY102" fmla="*/ 5784 h 10000"/>
                <a:gd name="connsiteX103" fmla="*/ 5282 w 10000"/>
                <a:gd name="connsiteY103" fmla="*/ 5606 h 10000"/>
                <a:gd name="connsiteX104" fmla="*/ 5331 w 10000"/>
                <a:gd name="connsiteY104" fmla="*/ 5424 h 10000"/>
                <a:gd name="connsiteX105" fmla="*/ 5357 w 10000"/>
                <a:gd name="connsiteY105" fmla="*/ 5246 h 10000"/>
                <a:gd name="connsiteX106" fmla="*/ 5308 w 10000"/>
                <a:gd name="connsiteY106" fmla="*/ 5053 h 10000"/>
                <a:gd name="connsiteX107" fmla="*/ 5432 w 10000"/>
                <a:gd name="connsiteY107" fmla="*/ 5025 h 10000"/>
                <a:gd name="connsiteX108" fmla="*/ 5357 w 10000"/>
                <a:gd name="connsiteY108" fmla="*/ 4662 h 10000"/>
                <a:gd name="connsiteX109" fmla="*/ 5458 w 10000"/>
                <a:gd name="connsiteY109" fmla="*/ 4576 h 10000"/>
                <a:gd name="connsiteX110" fmla="*/ 5481 w 10000"/>
                <a:gd name="connsiteY110" fmla="*/ 4491 h 10000"/>
                <a:gd name="connsiteX111" fmla="*/ 5505 w 10000"/>
                <a:gd name="connsiteY111" fmla="*/ 4402 h 10000"/>
                <a:gd name="connsiteX112" fmla="*/ 5553 w 10000"/>
                <a:gd name="connsiteY112" fmla="*/ 4313 h 10000"/>
                <a:gd name="connsiteX113" fmla="*/ 5628 w 10000"/>
                <a:gd name="connsiteY113" fmla="*/ 4259 h 10000"/>
                <a:gd name="connsiteX114" fmla="*/ 5603 w 10000"/>
                <a:gd name="connsiteY114" fmla="*/ 4213 h 10000"/>
                <a:gd name="connsiteX115" fmla="*/ 5553 w 10000"/>
                <a:gd name="connsiteY115" fmla="*/ 4158 h 10000"/>
                <a:gd name="connsiteX116" fmla="*/ 5603 w 10000"/>
                <a:gd name="connsiteY116" fmla="*/ 4112 h 10000"/>
                <a:gd name="connsiteX117" fmla="*/ 5704 w 10000"/>
                <a:gd name="connsiteY117" fmla="*/ 4028 h 10000"/>
                <a:gd name="connsiteX118" fmla="*/ 5704 w 10000"/>
                <a:gd name="connsiteY118" fmla="*/ 3946 h 10000"/>
                <a:gd name="connsiteX119" fmla="*/ 5677 w 10000"/>
                <a:gd name="connsiteY119" fmla="*/ 3861 h 10000"/>
                <a:gd name="connsiteX120" fmla="*/ 5654 w 10000"/>
                <a:gd name="connsiteY120" fmla="*/ 3775 h 10000"/>
                <a:gd name="connsiteX121" fmla="*/ 5531 w 10000"/>
                <a:gd name="connsiteY121" fmla="*/ 3771 h 10000"/>
                <a:gd name="connsiteX122" fmla="*/ 5553 w 10000"/>
                <a:gd name="connsiteY122" fmla="*/ 3705 h 10000"/>
                <a:gd name="connsiteX123" fmla="*/ 5654 w 10000"/>
                <a:gd name="connsiteY123" fmla="*/ 3640 h 10000"/>
                <a:gd name="connsiteX124" fmla="*/ 5677 w 10000"/>
                <a:gd name="connsiteY124" fmla="*/ 3575 h 10000"/>
                <a:gd name="connsiteX125" fmla="*/ 5654 w 10000"/>
                <a:gd name="connsiteY125" fmla="*/ 3505 h 10000"/>
                <a:gd name="connsiteX126" fmla="*/ 5603 w 10000"/>
                <a:gd name="connsiteY126" fmla="*/ 3505 h 10000"/>
                <a:gd name="connsiteX127" fmla="*/ 5628 w 10000"/>
                <a:gd name="connsiteY127" fmla="*/ 3439 h 10000"/>
                <a:gd name="connsiteX128" fmla="*/ 5603 w 10000"/>
                <a:gd name="connsiteY128" fmla="*/ 3362 h 10000"/>
                <a:gd name="connsiteX129" fmla="*/ 5603 w 10000"/>
                <a:gd name="connsiteY129" fmla="*/ 3296 h 10000"/>
                <a:gd name="connsiteX130" fmla="*/ 5677 w 10000"/>
                <a:gd name="connsiteY130" fmla="*/ 3226 h 10000"/>
                <a:gd name="connsiteX131" fmla="*/ 5677 w 10000"/>
                <a:gd name="connsiteY131" fmla="*/ 3087 h 10000"/>
                <a:gd name="connsiteX132" fmla="*/ 5677 w 10000"/>
                <a:gd name="connsiteY132" fmla="*/ 2952 h 10000"/>
                <a:gd name="connsiteX133" fmla="*/ 5754 w 10000"/>
                <a:gd name="connsiteY133" fmla="*/ 2817 h 10000"/>
                <a:gd name="connsiteX134" fmla="*/ 5925 w 10000"/>
                <a:gd name="connsiteY134" fmla="*/ 2693 h 10000"/>
                <a:gd name="connsiteX135" fmla="*/ 5851 w 10000"/>
                <a:gd name="connsiteY135" fmla="*/ 2674 h 10000"/>
                <a:gd name="connsiteX136" fmla="*/ 5851 w 10000"/>
                <a:gd name="connsiteY136" fmla="*/ 2557 h 10000"/>
                <a:gd name="connsiteX137" fmla="*/ 5826 w 10000"/>
                <a:gd name="connsiteY137" fmla="*/ 2441 h 10000"/>
                <a:gd name="connsiteX138" fmla="*/ 5802 w 10000"/>
                <a:gd name="connsiteY138" fmla="*/ 2325 h 10000"/>
                <a:gd name="connsiteX139" fmla="*/ 5851 w 10000"/>
                <a:gd name="connsiteY139" fmla="*/ 2222 h 10000"/>
                <a:gd name="connsiteX140" fmla="*/ 5899 w 10000"/>
                <a:gd name="connsiteY140" fmla="*/ 2034 h 10000"/>
                <a:gd name="connsiteX141" fmla="*/ 6024 w 10000"/>
                <a:gd name="connsiteY141" fmla="*/ 1853 h 10000"/>
                <a:gd name="connsiteX142" fmla="*/ 6100 w 10000"/>
                <a:gd name="connsiteY142" fmla="*/ 1667 h 10000"/>
                <a:gd name="connsiteX143" fmla="*/ 6050 w 10000"/>
                <a:gd name="connsiteY143" fmla="*/ 1478 h 10000"/>
                <a:gd name="connsiteX144" fmla="*/ 6072 w 10000"/>
                <a:gd name="connsiteY144" fmla="*/ 1389 h 10000"/>
                <a:gd name="connsiteX145" fmla="*/ 6072 w 10000"/>
                <a:gd name="connsiteY145" fmla="*/ 1293 h 10000"/>
                <a:gd name="connsiteX146" fmla="*/ 6072 w 10000"/>
                <a:gd name="connsiteY146" fmla="*/ 1202 h 10000"/>
                <a:gd name="connsiteX147" fmla="*/ 6050 w 10000"/>
                <a:gd name="connsiteY147" fmla="*/ 1109 h 10000"/>
                <a:gd name="connsiteX148" fmla="*/ 5925 w 10000"/>
                <a:gd name="connsiteY148" fmla="*/ 1137 h 10000"/>
                <a:gd name="connsiteX149" fmla="*/ 5925 w 10000"/>
                <a:gd name="connsiteY149" fmla="*/ 1075 h 10000"/>
                <a:gd name="connsiteX150" fmla="*/ 5899 w 10000"/>
                <a:gd name="connsiteY150" fmla="*/ 1010 h 10000"/>
                <a:gd name="connsiteX151" fmla="*/ 5899 w 10000"/>
                <a:gd name="connsiteY151" fmla="*/ 947 h 10000"/>
                <a:gd name="connsiteX152" fmla="*/ 5925 w 10000"/>
                <a:gd name="connsiteY152" fmla="*/ 886 h 10000"/>
                <a:gd name="connsiteX153" fmla="*/ 5851 w 10000"/>
                <a:gd name="connsiteY153" fmla="*/ 804 h 10000"/>
                <a:gd name="connsiteX154" fmla="*/ 5851 w 10000"/>
                <a:gd name="connsiteY154" fmla="*/ 720 h 10000"/>
                <a:gd name="connsiteX155" fmla="*/ 5826 w 10000"/>
                <a:gd name="connsiteY155" fmla="*/ 634 h 10000"/>
                <a:gd name="connsiteX156" fmla="*/ 5826 w 10000"/>
                <a:gd name="connsiteY156" fmla="*/ 558 h 10000"/>
                <a:gd name="connsiteX157" fmla="*/ 5754 w 10000"/>
                <a:gd name="connsiteY157" fmla="*/ 363 h 10000"/>
                <a:gd name="connsiteX158" fmla="*/ 5677 w 10000"/>
                <a:gd name="connsiteY158" fmla="*/ 344 h 10000"/>
                <a:gd name="connsiteX159" fmla="*/ 5531 w 10000"/>
                <a:gd name="connsiteY159" fmla="*/ 332 h 10000"/>
                <a:gd name="connsiteX160" fmla="*/ 5432 w 10000"/>
                <a:gd name="connsiteY160" fmla="*/ 320 h 10000"/>
                <a:gd name="connsiteX161" fmla="*/ 5282 w 10000"/>
                <a:gd name="connsiteY161" fmla="*/ 317 h 10000"/>
                <a:gd name="connsiteX162" fmla="*/ 5184 w 10000"/>
                <a:gd name="connsiteY162" fmla="*/ 320 h 10000"/>
                <a:gd name="connsiteX163" fmla="*/ 5111 w 10000"/>
                <a:gd name="connsiteY163" fmla="*/ 328 h 10000"/>
                <a:gd name="connsiteX164" fmla="*/ 5012 w 10000"/>
                <a:gd name="connsiteY164" fmla="*/ 328 h 10000"/>
                <a:gd name="connsiteX165" fmla="*/ 4937 w 10000"/>
                <a:gd name="connsiteY165" fmla="*/ 320 h 10000"/>
                <a:gd name="connsiteX166" fmla="*/ 4962 w 10000"/>
                <a:gd name="connsiteY166" fmla="*/ 305 h 10000"/>
                <a:gd name="connsiteX167" fmla="*/ 5012 w 10000"/>
                <a:gd name="connsiteY167" fmla="*/ 297 h 10000"/>
                <a:gd name="connsiteX168" fmla="*/ 5088 w 10000"/>
                <a:gd name="connsiteY168" fmla="*/ 286 h 10000"/>
                <a:gd name="connsiteX169" fmla="*/ 5061 w 10000"/>
                <a:gd name="connsiteY169" fmla="*/ 271 h 10000"/>
                <a:gd name="connsiteX170" fmla="*/ 5282 w 10000"/>
                <a:gd name="connsiteY170" fmla="*/ 255 h 10000"/>
                <a:gd name="connsiteX171" fmla="*/ 5505 w 10000"/>
                <a:gd name="connsiteY171" fmla="*/ 228 h 10000"/>
                <a:gd name="connsiteX172" fmla="*/ 5704 w 10000"/>
                <a:gd name="connsiteY172" fmla="*/ 201 h 10000"/>
                <a:gd name="connsiteX173" fmla="*/ 5874 w 10000"/>
                <a:gd name="connsiteY173" fmla="*/ 162 h 10000"/>
                <a:gd name="connsiteX174" fmla="*/ 5925 w 10000"/>
                <a:gd name="connsiteY174" fmla="*/ 120 h 10000"/>
                <a:gd name="connsiteX175" fmla="*/ 5997 w 10000"/>
                <a:gd name="connsiteY175" fmla="*/ 85 h 10000"/>
                <a:gd name="connsiteX176" fmla="*/ 5997 w 10000"/>
                <a:gd name="connsiteY176" fmla="*/ 42 h 10000"/>
                <a:gd name="connsiteX177" fmla="*/ 6024 w 10000"/>
                <a:gd name="connsiteY177" fmla="*/ 0 h 10000"/>
                <a:gd name="connsiteX178" fmla="*/ 6100 w 10000"/>
                <a:gd name="connsiteY178" fmla="*/ 73 h 10000"/>
                <a:gd name="connsiteX179" fmla="*/ 6196 w 10000"/>
                <a:gd name="connsiteY179" fmla="*/ 154 h 10000"/>
                <a:gd name="connsiteX180" fmla="*/ 6223 w 10000"/>
                <a:gd name="connsiteY180" fmla="*/ 232 h 10000"/>
                <a:gd name="connsiteX181" fmla="*/ 6173 w 10000"/>
                <a:gd name="connsiteY181" fmla="*/ 317 h 10000"/>
                <a:gd name="connsiteX0" fmla="*/ 6173 w 10000"/>
                <a:gd name="connsiteY0" fmla="*/ 317 h 9915"/>
                <a:gd name="connsiteX1" fmla="*/ 6293 w 10000"/>
                <a:gd name="connsiteY1" fmla="*/ 546 h 9915"/>
                <a:gd name="connsiteX2" fmla="*/ 6393 w 10000"/>
                <a:gd name="connsiteY2" fmla="*/ 785 h 9915"/>
                <a:gd name="connsiteX3" fmla="*/ 6444 w 10000"/>
                <a:gd name="connsiteY3" fmla="*/ 1017 h 9915"/>
                <a:gd name="connsiteX4" fmla="*/ 6493 w 10000"/>
                <a:gd name="connsiteY4" fmla="*/ 1248 h 9915"/>
                <a:gd name="connsiteX5" fmla="*/ 6665 w 10000"/>
                <a:gd name="connsiteY5" fmla="*/ 1474 h 9915"/>
                <a:gd name="connsiteX6" fmla="*/ 6765 w 10000"/>
                <a:gd name="connsiteY6" fmla="*/ 1706 h 9915"/>
                <a:gd name="connsiteX7" fmla="*/ 6765 w 10000"/>
                <a:gd name="connsiteY7" fmla="*/ 1935 h 9915"/>
                <a:gd name="connsiteX8" fmla="*/ 6739 w 10000"/>
                <a:gd name="connsiteY8" fmla="*/ 2163 h 9915"/>
                <a:gd name="connsiteX9" fmla="*/ 6786 w 10000"/>
                <a:gd name="connsiteY9" fmla="*/ 2287 h 9915"/>
                <a:gd name="connsiteX10" fmla="*/ 6863 w 10000"/>
                <a:gd name="connsiteY10" fmla="*/ 2422 h 9915"/>
                <a:gd name="connsiteX11" fmla="*/ 6863 w 10000"/>
                <a:gd name="connsiteY11" fmla="*/ 2554 h 9915"/>
                <a:gd name="connsiteX12" fmla="*/ 6839 w 10000"/>
                <a:gd name="connsiteY12" fmla="*/ 2685 h 9915"/>
                <a:gd name="connsiteX13" fmla="*/ 6863 w 10000"/>
                <a:gd name="connsiteY13" fmla="*/ 2700 h 9915"/>
                <a:gd name="connsiteX14" fmla="*/ 6839 w 10000"/>
                <a:gd name="connsiteY14" fmla="*/ 2723 h 9915"/>
                <a:gd name="connsiteX15" fmla="*/ 6765 w 10000"/>
                <a:gd name="connsiteY15" fmla="*/ 2739 h 9915"/>
                <a:gd name="connsiteX16" fmla="*/ 6739 w 10000"/>
                <a:gd name="connsiteY16" fmla="*/ 2758 h 9915"/>
                <a:gd name="connsiteX17" fmla="*/ 6739 w 10000"/>
                <a:gd name="connsiteY17" fmla="*/ 2817 h 9915"/>
                <a:gd name="connsiteX18" fmla="*/ 6739 w 10000"/>
                <a:gd name="connsiteY18" fmla="*/ 2874 h 9915"/>
                <a:gd name="connsiteX19" fmla="*/ 6692 w 10000"/>
                <a:gd name="connsiteY19" fmla="*/ 2936 h 9915"/>
                <a:gd name="connsiteX20" fmla="*/ 6641 w 10000"/>
                <a:gd name="connsiteY20" fmla="*/ 2987 h 9915"/>
                <a:gd name="connsiteX21" fmla="*/ 6641 w 10000"/>
                <a:gd name="connsiteY21" fmla="*/ 3161 h 9915"/>
                <a:gd name="connsiteX22" fmla="*/ 6692 w 10000"/>
                <a:gd name="connsiteY22" fmla="*/ 3342 h 9915"/>
                <a:gd name="connsiteX23" fmla="*/ 6786 w 10000"/>
                <a:gd name="connsiteY23" fmla="*/ 3524 h 9915"/>
                <a:gd name="connsiteX24" fmla="*/ 6814 w 10000"/>
                <a:gd name="connsiteY24" fmla="*/ 3697 h 9915"/>
                <a:gd name="connsiteX25" fmla="*/ 7036 w 10000"/>
                <a:gd name="connsiteY25" fmla="*/ 3845 h 9915"/>
                <a:gd name="connsiteX26" fmla="*/ 7063 w 10000"/>
                <a:gd name="connsiteY26" fmla="*/ 4000 h 9915"/>
                <a:gd name="connsiteX27" fmla="*/ 7036 w 10000"/>
                <a:gd name="connsiteY27" fmla="*/ 4150 h 9915"/>
                <a:gd name="connsiteX28" fmla="*/ 7013 w 10000"/>
                <a:gd name="connsiteY28" fmla="*/ 4305 h 9915"/>
                <a:gd name="connsiteX29" fmla="*/ 6839 w 10000"/>
                <a:gd name="connsiteY29" fmla="*/ 4533 h 9915"/>
                <a:gd name="connsiteX30" fmla="*/ 6863 w 10000"/>
                <a:gd name="connsiteY30" fmla="*/ 4762 h 9915"/>
                <a:gd name="connsiteX31" fmla="*/ 6939 w 10000"/>
                <a:gd name="connsiteY31" fmla="*/ 4990 h 9915"/>
                <a:gd name="connsiteX32" fmla="*/ 6863 w 10000"/>
                <a:gd name="connsiteY32" fmla="*/ 5219 h 9915"/>
                <a:gd name="connsiteX33" fmla="*/ 6959 w 10000"/>
                <a:gd name="connsiteY33" fmla="*/ 5471 h 9915"/>
                <a:gd name="connsiteX34" fmla="*/ 7036 w 10000"/>
                <a:gd name="connsiteY34" fmla="*/ 5715 h 9915"/>
                <a:gd name="connsiteX35" fmla="*/ 7110 w 10000"/>
                <a:gd name="connsiteY35" fmla="*/ 5965 h 9915"/>
                <a:gd name="connsiteX36" fmla="*/ 7110 w 10000"/>
                <a:gd name="connsiteY36" fmla="*/ 6220 h 9915"/>
                <a:gd name="connsiteX37" fmla="*/ 7208 w 10000"/>
                <a:gd name="connsiteY37" fmla="*/ 6546 h 9915"/>
                <a:gd name="connsiteX38" fmla="*/ 7208 w 10000"/>
                <a:gd name="connsiteY38" fmla="*/ 6870 h 9915"/>
                <a:gd name="connsiteX39" fmla="*/ 7232 w 10000"/>
                <a:gd name="connsiteY39" fmla="*/ 7188 h 9915"/>
                <a:gd name="connsiteX40" fmla="*/ 7529 w 10000"/>
                <a:gd name="connsiteY40" fmla="*/ 7502 h 9915"/>
                <a:gd name="connsiteX41" fmla="*/ 7578 w 10000"/>
                <a:gd name="connsiteY41" fmla="*/ 7656 h 9915"/>
                <a:gd name="connsiteX42" fmla="*/ 7679 w 10000"/>
                <a:gd name="connsiteY42" fmla="*/ 7807 h 9915"/>
                <a:gd name="connsiteX43" fmla="*/ 7728 w 10000"/>
                <a:gd name="connsiteY43" fmla="*/ 7965 h 9915"/>
                <a:gd name="connsiteX44" fmla="*/ 7627 w 10000"/>
                <a:gd name="connsiteY44" fmla="*/ 8117 h 9915"/>
                <a:gd name="connsiteX45" fmla="*/ 7506 w 10000"/>
                <a:gd name="connsiteY45" fmla="*/ 8317 h 9915"/>
                <a:gd name="connsiteX46" fmla="*/ 7529 w 10000"/>
                <a:gd name="connsiteY46" fmla="*/ 8523 h 9915"/>
                <a:gd name="connsiteX47" fmla="*/ 7679 w 10000"/>
                <a:gd name="connsiteY47" fmla="*/ 8736 h 9915"/>
                <a:gd name="connsiteX48" fmla="*/ 7799 w 10000"/>
                <a:gd name="connsiteY48" fmla="*/ 8941 h 9915"/>
                <a:gd name="connsiteX49" fmla="*/ 7826 w 10000"/>
                <a:gd name="connsiteY49" fmla="*/ 9095 h 9915"/>
                <a:gd name="connsiteX50" fmla="*/ 7826 w 10000"/>
                <a:gd name="connsiteY50" fmla="*/ 9254 h 9915"/>
                <a:gd name="connsiteX51" fmla="*/ 7901 w 10000"/>
                <a:gd name="connsiteY51" fmla="*/ 9408 h 9915"/>
                <a:gd name="connsiteX52" fmla="*/ 8195 w 10000"/>
                <a:gd name="connsiteY52" fmla="*/ 9540 h 9915"/>
                <a:gd name="connsiteX53" fmla="*/ 8518 w 10000"/>
                <a:gd name="connsiteY53" fmla="*/ 9540 h 9915"/>
                <a:gd name="connsiteX54" fmla="*/ 8862 w 10000"/>
                <a:gd name="connsiteY54" fmla="*/ 9551 h 9915"/>
                <a:gd name="connsiteX55" fmla="*/ 9134 w 10000"/>
                <a:gd name="connsiteY55" fmla="*/ 9563 h 9915"/>
                <a:gd name="connsiteX56" fmla="*/ 9453 w 10000"/>
                <a:gd name="connsiteY56" fmla="*/ 9578 h 9915"/>
                <a:gd name="connsiteX57" fmla="*/ 9752 w 10000"/>
                <a:gd name="connsiteY57" fmla="*/ 9597 h 9915"/>
                <a:gd name="connsiteX58" fmla="*/ 10000 w 10000"/>
                <a:gd name="connsiteY58" fmla="*/ 9625 h 9915"/>
                <a:gd name="connsiteX59" fmla="*/ 2641 w 10000"/>
                <a:gd name="connsiteY59" fmla="*/ 9915 h 9915"/>
                <a:gd name="connsiteX60" fmla="*/ 2098 w 10000"/>
                <a:gd name="connsiteY60" fmla="*/ 9880 h 9915"/>
                <a:gd name="connsiteX61" fmla="*/ 1037 w 10000"/>
                <a:gd name="connsiteY61" fmla="*/ 9815 h 9915"/>
                <a:gd name="connsiteX62" fmla="*/ 543 w 10000"/>
                <a:gd name="connsiteY62" fmla="*/ 9785 h 9915"/>
                <a:gd name="connsiteX63" fmla="*/ 0 w 10000"/>
                <a:gd name="connsiteY63" fmla="*/ 9757 h 9915"/>
                <a:gd name="connsiteX64" fmla="*/ 320 w 10000"/>
                <a:gd name="connsiteY64" fmla="*/ 9741 h 9915"/>
                <a:gd name="connsiteX65" fmla="*/ 665 w 10000"/>
                <a:gd name="connsiteY65" fmla="*/ 9722 h 9915"/>
                <a:gd name="connsiteX66" fmla="*/ 985 w 10000"/>
                <a:gd name="connsiteY66" fmla="*/ 9695 h 9915"/>
                <a:gd name="connsiteX67" fmla="*/ 1334 w 10000"/>
                <a:gd name="connsiteY67" fmla="*/ 9672 h 9915"/>
                <a:gd name="connsiteX68" fmla="*/ 1629 w 10000"/>
                <a:gd name="connsiteY68" fmla="*/ 9653 h 9915"/>
                <a:gd name="connsiteX69" fmla="*/ 1974 w 10000"/>
                <a:gd name="connsiteY69" fmla="*/ 9637 h 9915"/>
                <a:gd name="connsiteX70" fmla="*/ 2345 w 10000"/>
                <a:gd name="connsiteY70" fmla="*/ 9625 h 9915"/>
                <a:gd name="connsiteX71" fmla="*/ 2716 w 10000"/>
                <a:gd name="connsiteY71" fmla="*/ 9625 h 9915"/>
                <a:gd name="connsiteX72" fmla="*/ 2987 w 10000"/>
                <a:gd name="connsiteY72" fmla="*/ 9625 h 9915"/>
                <a:gd name="connsiteX73" fmla="*/ 3259 w 10000"/>
                <a:gd name="connsiteY73" fmla="*/ 9625 h 9915"/>
                <a:gd name="connsiteX74" fmla="*/ 3507 w 10000"/>
                <a:gd name="connsiteY74" fmla="*/ 9620 h 9915"/>
                <a:gd name="connsiteX75" fmla="*/ 3777 w 10000"/>
                <a:gd name="connsiteY75" fmla="*/ 9613 h 9915"/>
                <a:gd name="connsiteX76" fmla="*/ 4023 w 10000"/>
                <a:gd name="connsiteY76" fmla="*/ 9609 h 9915"/>
                <a:gd name="connsiteX77" fmla="*/ 4247 w 10000"/>
                <a:gd name="connsiteY77" fmla="*/ 9597 h 9915"/>
                <a:gd name="connsiteX78" fmla="*/ 4492 w 10000"/>
                <a:gd name="connsiteY78" fmla="*/ 9582 h 9915"/>
                <a:gd name="connsiteX79" fmla="*/ 4715 w 10000"/>
                <a:gd name="connsiteY79" fmla="*/ 9563 h 9915"/>
                <a:gd name="connsiteX80" fmla="*/ 4740 w 10000"/>
                <a:gd name="connsiteY80" fmla="*/ 9393 h 9915"/>
                <a:gd name="connsiteX81" fmla="*/ 4813 w 10000"/>
                <a:gd name="connsiteY81" fmla="*/ 9223 h 9915"/>
                <a:gd name="connsiteX82" fmla="*/ 4912 w 10000"/>
                <a:gd name="connsiteY82" fmla="*/ 9053 h 9915"/>
                <a:gd name="connsiteX83" fmla="*/ 4986 w 10000"/>
                <a:gd name="connsiteY83" fmla="*/ 8883 h 9915"/>
                <a:gd name="connsiteX84" fmla="*/ 4962 w 10000"/>
                <a:gd name="connsiteY84" fmla="*/ 8635 h 9915"/>
                <a:gd name="connsiteX85" fmla="*/ 4962 w 10000"/>
                <a:gd name="connsiteY85" fmla="*/ 8386 h 9915"/>
                <a:gd name="connsiteX86" fmla="*/ 4962 w 10000"/>
                <a:gd name="connsiteY86" fmla="*/ 8136 h 9915"/>
                <a:gd name="connsiteX87" fmla="*/ 4986 w 10000"/>
                <a:gd name="connsiteY87" fmla="*/ 7887 h 9915"/>
                <a:gd name="connsiteX88" fmla="*/ 4986 w 10000"/>
                <a:gd name="connsiteY88" fmla="*/ 7691 h 9915"/>
                <a:gd name="connsiteX89" fmla="*/ 4937 w 10000"/>
                <a:gd name="connsiteY89" fmla="*/ 7489 h 9915"/>
                <a:gd name="connsiteX90" fmla="*/ 4912 w 10000"/>
                <a:gd name="connsiteY90" fmla="*/ 7300 h 9915"/>
                <a:gd name="connsiteX91" fmla="*/ 4986 w 10000"/>
                <a:gd name="connsiteY91" fmla="*/ 7110 h 9915"/>
                <a:gd name="connsiteX92" fmla="*/ 5259 w 10000"/>
                <a:gd name="connsiteY92" fmla="*/ 6909 h 9915"/>
                <a:gd name="connsiteX93" fmla="*/ 5308 w 10000"/>
                <a:gd name="connsiteY93" fmla="*/ 6696 h 9915"/>
                <a:gd name="connsiteX94" fmla="*/ 5282 w 10000"/>
                <a:gd name="connsiteY94" fmla="*/ 6480 h 9915"/>
                <a:gd name="connsiteX95" fmla="*/ 5282 w 10000"/>
                <a:gd name="connsiteY95" fmla="*/ 6263 h 9915"/>
                <a:gd name="connsiteX96" fmla="*/ 5308 w 10000"/>
                <a:gd name="connsiteY96" fmla="*/ 6186 h 9915"/>
                <a:gd name="connsiteX97" fmla="*/ 5331 w 10000"/>
                <a:gd name="connsiteY97" fmla="*/ 6112 h 9915"/>
                <a:gd name="connsiteX98" fmla="*/ 5331 w 10000"/>
                <a:gd name="connsiteY98" fmla="*/ 6039 h 9915"/>
                <a:gd name="connsiteX99" fmla="*/ 5259 w 10000"/>
                <a:gd name="connsiteY99" fmla="*/ 5969 h 9915"/>
                <a:gd name="connsiteX100" fmla="*/ 5233 w 10000"/>
                <a:gd name="connsiteY100" fmla="*/ 5795 h 9915"/>
                <a:gd name="connsiteX101" fmla="*/ 5282 w 10000"/>
                <a:gd name="connsiteY101" fmla="*/ 5784 h 9915"/>
                <a:gd name="connsiteX102" fmla="*/ 5282 w 10000"/>
                <a:gd name="connsiteY102" fmla="*/ 5606 h 9915"/>
                <a:gd name="connsiteX103" fmla="*/ 5331 w 10000"/>
                <a:gd name="connsiteY103" fmla="*/ 5424 h 9915"/>
                <a:gd name="connsiteX104" fmla="*/ 5357 w 10000"/>
                <a:gd name="connsiteY104" fmla="*/ 5246 h 9915"/>
                <a:gd name="connsiteX105" fmla="*/ 5308 w 10000"/>
                <a:gd name="connsiteY105" fmla="*/ 5053 h 9915"/>
                <a:gd name="connsiteX106" fmla="*/ 5432 w 10000"/>
                <a:gd name="connsiteY106" fmla="*/ 5025 h 9915"/>
                <a:gd name="connsiteX107" fmla="*/ 5357 w 10000"/>
                <a:gd name="connsiteY107" fmla="*/ 4662 h 9915"/>
                <a:gd name="connsiteX108" fmla="*/ 5458 w 10000"/>
                <a:gd name="connsiteY108" fmla="*/ 4576 h 9915"/>
                <a:gd name="connsiteX109" fmla="*/ 5481 w 10000"/>
                <a:gd name="connsiteY109" fmla="*/ 4491 h 9915"/>
                <a:gd name="connsiteX110" fmla="*/ 5505 w 10000"/>
                <a:gd name="connsiteY110" fmla="*/ 4402 h 9915"/>
                <a:gd name="connsiteX111" fmla="*/ 5553 w 10000"/>
                <a:gd name="connsiteY111" fmla="*/ 4313 h 9915"/>
                <a:gd name="connsiteX112" fmla="*/ 5628 w 10000"/>
                <a:gd name="connsiteY112" fmla="*/ 4259 h 9915"/>
                <a:gd name="connsiteX113" fmla="*/ 5603 w 10000"/>
                <a:gd name="connsiteY113" fmla="*/ 4213 h 9915"/>
                <a:gd name="connsiteX114" fmla="*/ 5553 w 10000"/>
                <a:gd name="connsiteY114" fmla="*/ 4158 h 9915"/>
                <a:gd name="connsiteX115" fmla="*/ 5603 w 10000"/>
                <a:gd name="connsiteY115" fmla="*/ 4112 h 9915"/>
                <a:gd name="connsiteX116" fmla="*/ 5704 w 10000"/>
                <a:gd name="connsiteY116" fmla="*/ 4028 h 9915"/>
                <a:gd name="connsiteX117" fmla="*/ 5704 w 10000"/>
                <a:gd name="connsiteY117" fmla="*/ 3946 h 9915"/>
                <a:gd name="connsiteX118" fmla="*/ 5677 w 10000"/>
                <a:gd name="connsiteY118" fmla="*/ 3861 h 9915"/>
                <a:gd name="connsiteX119" fmla="*/ 5654 w 10000"/>
                <a:gd name="connsiteY119" fmla="*/ 3775 h 9915"/>
                <a:gd name="connsiteX120" fmla="*/ 5531 w 10000"/>
                <a:gd name="connsiteY120" fmla="*/ 3771 h 9915"/>
                <a:gd name="connsiteX121" fmla="*/ 5553 w 10000"/>
                <a:gd name="connsiteY121" fmla="*/ 3705 h 9915"/>
                <a:gd name="connsiteX122" fmla="*/ 5654 w 10000"/>
                <a:gd name="connsiteY122" fmla="*/ 3640 h 9915"/>
                <a:gd name="connsiteX123" fmla="*/ 5677 w 10000"/>
                <a:gd name="connsiteY123" fmla="*/ 3575 h 9915"/>
                <a:gd name="connsiteX124" fmla="*/ 5654 w 10000"/>
                <a:gd name="connsiteY124" fmla="*/ 3505 h 9915"/>
                <a:gd name="connsiteX125" fmla="*/ 5603 w 10000"/>
                <a:gd name="connsiteY125" fmla="*/ 3505 h 9915"/>
                <a:gd name="connsiteX126" fmla="*/ 5628 w 10000"/>
                <a:gd name="connsiteY126" fmla="*/ 3439 h 9915"/>
                <a:gd name="connsiteX127" fmla="*/ 5603 w 10000"/>
                <a:gd name="connsiteY127" fmla="*/ 3362 h 9915"/>
                <a:gd name="connsiteX128" fmla="*/ 5603 w 10000"/>
                <a:gd name="connsiteY128" fmla="*/ 3296 h 9915"/>
                <a:gd name="connsiteX129" fmla="*/ 5677 w 10000"/>
                <a:gd name="connsiteY129" fmla="*/ 3226 h 9915"/>
                <a:gd name="connsiteX130" fmla="*/ 5677 w 10000"/>
                <a:gd name="connsiteY130" fmla="*/ 3087 h 9915"/>
                <a:gd name="connsiteX131" fmla="*/ 5677 w 10000"/>
                <a:gd name="connsiteY131" fmla="*/ 2952 h 9915"/>
                <a:gd name="connsiteX132" fmla="*/ 5754 w 10000"/>
                <a:gd name="connsiteY132" fmla="*/ 2817 h 9915"/>
                <a:gd name="connsiteX133" fmla="*/ 5925 w 10000"/>
                <a:gd name="connsiteY133" fmla="*/ 2693 h 9915"/>
                <a:gd name="connsiteX134" fmla="*/ 5851 w 10000"/>
                <a:gd name="connsiteY134" fmla="*/ 2674 h 9915"/>
                <a:gd name="connsiteX135" fmla="*/ 5851 w 10000"/>
                <a:gd name="connsiteY135" fmla="*/ 2557 h 9915"/>
                <a:gd name="connsiteX136" fmla="*/ 5826 w 10000"/>
                <a:gd name="connsiteY136" fmla="*/ 2441 h 9915"/>
                <a:gd name="connsiteX137" fmla="*/ 5802 w 10000"/>
                <a:gd name="connsiteY137" fmla="*/ 2325 h 9915"/>
                <a:gd name="connsiteX138" fmla="*/ 5851 w 10000"/>
                <a:gd name="connsiteY138" fmla="*/ 2222 h 9915"/>
                <a:gd name="connsiteX139" fmla="*/ 5899 w 10000"/>
                <a:gd name="connsiteY139" fmla="*/ 2034 h 9915"/>
                <a:gd name="connsiteX140" fmla="*/ 6024 w 10000"/>
                <a:gd name="connsiteY140" fmla="*/ 1853 h 9915"/>
                <a:gd name="connsiteX141" fmla="*/ 6100 w 10000"/>
                <a:gd name="connsiteY141" fmla="*/ 1667 h 9915"/>
                <a:gd name="connsiteX142" fmla="*/ 6050 w 10000"/>
                <a:gd name="connsiteY142" fmla="*/ 1478 h 9915"/>
                <a:gd name="connsiteX143" fmla="*/ 6072 w 10000"/>
                <a:gd name="connsiteY143" fmla="*/ 1389 h 9915"/>
                <a:gd name="connsiteX144" fmla="*/ 6072 w 10000"/>
                <a:gd name="connsiteY144" fmla="*/ 1293 h 9915"/>
                <a:gd name="connsiteX145" fmla="*/ 6072 w 10000"/>
                <a:gd name="connsiteY145" fmla="*/ 1202 h 9915"/>
                <a:gd name="connsiteX146" fmla="*/ 6050 w 10000"/>
                <a:gd name="connsiteY146" fmla="*/ 1109 h 9915"/>
                <a:gd name="connsiteX147" fmla="*/ 5925 w 10000"/>
                <a:gd name="connsiteY147" fmla="*/ 1137 h 9915"/>
                <a:gd name="connsiteX148" fmla="*/ 5925 w 10000"/>
                <a:gd name="connsiteY148" fmla="*/ 1075 h 9915"/>
                <a:gd name="connsiteX149" fmla="*/ 5899 w 10000"/>
                <a:gd name="connsiteY149" fmla="*/ 1010 h 9915"/>
                <a:gd name="connsiteX150" fmla="*/ 5899 w 10000"/>
                <a:gd name="connsiteY150" fmla="*/ 947 h 9915"/>
                <a:gd name="connsiteX151" fmla="*/ 5925 w 10000"/>
                <a:gd name="connsiteY151" fmla="*/ 886 h 9915"/>
                <a:gd name="connsiteX152" fmla="*/ 5851 w 10000"/>
                <a:gd name="connsiteY152" fmla="*/ 804 h 9915"/>
                <a:gd name="connsiteX153" fmla="*/ 5851 w 10000"/>
                <a:gd name="connsiteY153" fmla="*/ 720 h 9915"/>
                <a:gd name="connsiteX154" fmla="*/ 5826 w 10000"/>
                <a:gd name="connsiteY154" fmla="*/ 634 h 9915"/>
                <a:gd name="connsiteX155" fmla="*/ 5826 w 10000"/>
                <a:gd name="connsiteY155" fmla="*/ 558 h 9915"/>
                <a:gd name="connsiteX156" fmla="*/ 5754 w 10000"/>
                <a:gd name="connsiteY156" fmla="*/ 363 h 9915"/>
                <a:gd name="connsiteX157" fmla="*/ 5677 w 10000"/>
                <a:gd name="connsiteY157" fmla="*/ 344 h 9915"/>
                <a:gd name="connsiteX158" fmla="*/ 5531 w 10000"/>
                <a:gd name="connsiteY158" fmla="*/ 332 h 9915"/>
                <a:gd name="connsiteX159" fmla="*/ 5432 w 10000"/>
                <a:gd name="connsiteY159" fmla="*/ 320 h 9915"/>
                <a:gd name="connsiteX160" fmla="*/ 5282 w 10000"/>
                <a:gd name="connsiteY160" fmla="*/ 317 h 9915"/>
                <a:gd name="connsiteX161" fmla="*/ 5184 w 10000"/>
                <a:gd name="connsiteY161" fmla="*/ 320 h 9915"/>
                <a:gd name="connsiteX162" fmla="*/ 5111 w 10000"/>
                <a:gd name="connsiteY162" fmla="*/ 328 h 9915"/>
                <a:gd name="connsiteX163" fmla="*/ 5012 w 10000"/>
                <a:gd name="connsiteY163" fmla="*/ 328 h 9915"/>
                <a:gd name="connsiteX164" fmla="*/ 4937 w 10000"/>
                <a:gd name="connsiteY164" fmla="*/ 320 h 9915"/>
                <a:gd name="connsiteX165" fmla="*/ 4962 w 10000"/>
                <a:gd name="connsiteY165" fmla="*/ 305 h 9915"/>
                <a:gd name="connsiteX166" fmla="*/ 5012 w 10000"/>
                <a:gd name="connsiteY166" fmla="*/ 297 h 9915"/>
                <a:gd name="connsiteX167" fmla="*/ 5088 w 10000"/>
                <a:gd name="connsiteY167" fmla="*/ 286 h 9915"/>
                <a:gd name="connsiteX168" fmla="*/ 5061 w 10000"/>
                <a:gd name="connsiteY168" fmla="*/ 271 h 9915"/>
                <a:gd name="connsiteX169" fmla="*/ 5282 w 10000"/>
                <a:gd name="connsiteY169" fmla="*/ 255 h 9915"/>
                <a:gd name="connsiteX170" fmla="*/ 5505 w 10000"/>
                <a:gd name="connsiteY170" fmla="*/ 228 h 9915"/>
                <a:gd name="connsiteX171" fmla="*/ 5704 w 10000"/>
                <a:gd name="connsiteY171" fmla="*/ 201 h 9915"/>
                <a:gd name="connsiteX172" fmla="*/ 5874 w 10000"/>
                <a:gd name="connsiteY172" fmla="*/ 162 h 9915"/>
                <a:gd name="connsiteX173" fmla="*/ 5925 w 10000"/>
                <a:gd name="connsiteY173" fmla="*/ 120 h 9915"/>
                <a:gd name="connsiteX174" fmla="*/ 5997 w 10000"/>
                <a:gd name="connsiteY174" fmla="*/ 85 h 9915"/>
                <a:gd name="connsiteX175" fmla="*/ 5997 w 10000"/>
                <a:gd name="connsiteY175" fmla="*/ 42 h 9915"/>
                <a:gd name="connsiteX176" fmla="*/ 6024 w 10000"/>
                <a:gd name="connsiteY176" fmla="*/ 0 h 9915"/>
                <a:gd name="connsiteX177" fmla="*/ 6100 w 10000"/>
                <a:gd name="connsiteY177" fmla="*/ 73 h 9915"/>
                <a:gd name="connsiteX178" fmla="*/ 6196 w 10000"/>
                <a:gd name="connsiteY178" fmla="*/ 154 h 9915"/>
                <a:gd name="connsiteX179" fmla="*/ 6223 w 10000"/>
                <a:gd name="connsiteY179" fmla="*/ 232 h 9915"/>
                <a:gd name="connsiteX180" fmla="*/ 6173 w 10000"/>
                <a:gd name="connsiteY180" fmla="*/ 317 h 9915"/>
                <a:gd name="connsiteX0" fmla="*/ 6173 w 10000"/>
                <a:gd name="connsiteY0" fmla="*/ 320 h 9965"/>
                <a:gd name="connsiteX1" fmla="*/ 6293 w 10000"/>
                <a:gd name="connsiteY1" fmla="*/ 551 h 9965"/>
                <a:gd name="connsiteX2" fmla="*/ 6393 w 10000"/>
                <a:gd name="connsiteY2" fmla="*/ 792 h 9965"/>
                <a:gd name="connsiteX3" fmla="*/ 6444 w 10000"/>
                <a:gd name="connsiteY3" fmla="*/ 1026 h 9965"/>
                <a:gd name="connsiteX4" fmla="*/ 6493 w 10000"/>
                <a:gd name="connsiteY4" fmla="*/ 1259 h 9965"/>
                <a:gd name="connsiteX5" fmla="*/ 6665 w 10000"/>
                <a:gd name="connsiteY5" fmla="*/ 1487 h 9965"/>
                <a:gd name="connsiteX6" fmla="*/ 6765 w 10000"/>
                <a:gd name="connsiteY6" fmla="*/ 1721 h 9965"/>
                <a:gd name="connsiteX7" fmla="*/ 6765 w 10000"/>
                <a:gd name="connsiteY7" fmla="*/ 1952 h 9965"/>
                <a:gd name="connsiteX8" fmla="*/ 6739 w 10000"/>
                <a:gd name="connsiteY8" fmla="*/ 2182 h 9965"/>
                <a:gd name="connsiteX9" fmla="*/ 6786 w 10000"/>
                <a:gd name="connsiteY9" fmla="*/ 2307 h 9965"/>
                <a:gd name="connsiteX10" fmla="*/ 6863 w 10000"/>
                <a:gd name="connsiteY10" fmla="*/ 2443 h 9965"/>
                <a:gd name="connsiteX11" fmla="*/ 6863 w 10000"/>
                <a:gd name="connsiteY11" fmla="*/ 2576 h 9965"/>
                <a:gd name="connsiteX12" fmla="*/ 6839 w 10000"/>
                <a:gd name="connsiteY12" fmla="*/ 2708 h 9965"/>
                <a:gd name="connsiteX13" fmla="*/ 6863 w 10000"/>
                <a:gd name="connsiteY13" fmla="*/ 2723 h 9965"/>
                <a:gd name="connsiteX14" fmla="*/ 6839 w 10000"/>
                <a:gd name="connsiteY14" fmla="*/ 2746 h 9965"/>
                <a:gd name="connsiteX15" fmla="*/ 6765 w 10000"/>
                <a:gd name="connsiteY15" fmla="*/ 2762 h 9965"/>
                <a:gd name="connsiteX16" fmla="*/ 6739 w 10000"/>
                <a:gd name="connsiteY16" fmla="*/ 2782 h 9965"/>
                <a:gd name="connsiteX17" fmla="*/ 6739 w 10000"/>
                <a:gd name="connsiteY17" fmla="*/ 2841 h 9965"/>
                <a:gd name="connsiteX18" fmla="*/ 6739 w 10000"/>
                <a:gd name="connsiteY18" fmla="*/ 2899 h 9965"/>
                <a:gd name="connsiteX19" fmla="*/ 6692 w 10000"/>
                <a:gd name="connsiteY19" fmla="*/ 2961 h 9965"/>
                <a:gd name="connsiteX20" fmla="*/ 6641 w 10000"/>
                <a:gd name="connsiteY20" fmla="*/ 3013 h 9965"/>
                <a:gd name="connsiteX21" fmla="*/ 6641 w 10000"/>
                <a:gd name="connsiteY21" fmla="*/ 3188 h 9965"/>
                <a:gd name="connsiteX22" fmla="*/ 6692 w 10000"/>
                <a:gd name="connsiteY22" fmla="*/ 3371 h 9965"/>
                <a:gd name="connsiteX23" fmla="*/ 6786 w 10000"/>
                <a:gd name="connsiteY23" fmla="*/ 3554 h 9965"/>
                <a:gd name="connsiteX24" fmla="*/ 6814 w 10000"/>
                <a:gd name="connsiteY24" fmla="*/ 3729 h 9965"/>
                <a:gd name="connsiteX25" fmla="*/ 7036 w 10000"/>
                <a:gd name="connsiteY25" fmla="*/ 3878 h 9965"/>
                <a:gd name="connsiteX26" fmla="*/ 7063 w 10000"/>
                <a:gd name="connsiteY26" fmla="*/ 4034 h 9965"/>
                <a:gd name="connsiteX27" fmla="*/ 7036 w 10000"/>
                <a:gd name="connsiteY27" fmla="*/ 4186 h 9965"/>
                <a:gd name="connsiteX28" fmla="*/ 7013 w 10000"/>
                <a:gd name="connsiteY28" fmla="*/ 4342 h 9965"/>
                <a:gd name="connsiteX29" fmla="*/ 6839 w 10000"/>
                <a:gd name="connsiteY29" fmla="*/ 4572 h 9965"/>
                <a:gd name="connsiteX30" fmla="*/ 6863 w 10000"/>
                <a:gd name="connsiteY30" fmla="*/ 4803 h 9965"/>
                <a:gd name="connsiteX31" fmla="*/ 6939 w 10000"/>
                <a:gd name="connsiteY31" fmla="*/ 5033 h 9965"/>
                <a:gd name="connsiteX32" fmla="*/ 6863 w 10000"/>
                <a:gd name="connsiteY32" fmla="*/ 5264 h 9965"/>
                <a:gd name="connsiteX33" fmla="*/ 6959 w 10000"/>
                <a:gd name="connsiteY33" fmla="*/ 5518 h 9965"/>
                <a:gd name="connsiteX34" fmla="*/ 7036 w 10000"/>
                <a:gd name="connsiteY34" fmla="*/ 5764 h 9965"/>
                <a:gd name="connsiteX35" fmla="*/ 7110 w 10000"/>
                <a:gd name="connsiteY35" fmla="*/ 6016 h 9965"/>
                <a:gd name="connsiteX36" fmla="*/ 7110 w 10000"/>
                <a:gd name="connsiteY36" fmla="*/ 6273 h 9965"/>
                <a:gd name="connsiteX37" fmla="*/ 7208 w 10000"/>
                <a:gd name="connsiteY37" fmla="*/ 6602 h 9965"/>
                <a:gd name="connsiteX38" fmla="*/ 7208 w 10000"/>
                <a:gd name="connsiteY38" fmla="*/ 6929 h 9965"/>
                <a:gd name="connsiteX39" fmla="*/ 7232 w 10000"/>
                <a:gd name="connsiteY39" fmla="*/ 7250 h 9965"/>
                <a:gd name="connsiteX40" fmla="*/ 7529 w 10000"/>
                <a:gd name="connsiteY40" fmla="*/ 7566 h 9965"/>
                <a:gd name="connsiteX41" fmla="*/ 7578 w 10000"/>
                <a:gd name="connsiteY41" fmla="*/ 7722 h 9965"/>
                <a:gd name="connsiteX42" fmla="*/ 7679 w 10000"/>
                <a:gd name="connsiteY42" fmla="*/ 7874 h 9965"/>
                <a:gd name="connsiteX43" fmla="*/ 7728 w 10000"/>
                <a:gd name="connsiteY43" fmla="*/ 8033 h 9965"/>
                <a:gd name="connsiteX44" fmla="*/ 7627 w 10000"/>
                <a:gd name="connsiteY44" fmla="*/ 8187 h 9965"/>
                <a:gd name="connsiteX45" fmla="*/ 7506 w 10000"/>
                <a:gd name="connsiteY45" fmla="*/ 8388 h 9965"/>
                <a:gd name="connsiteX46" fmla="*/ 7529 w 10000"/>
                <a:gd name="connsiteY46" fmla="*/ 8596 h 9965"/>
                <a:gd name="connsiteX47" fmla="*/ 7679 w 10000"/>
                <a:gd name="connsiteY47" fmla="*/ 8811 h 9965"/>
                <a:gd name="connsiteX48" fmla="*/ 7799 w 10000"/>
                <a:gd name="connsiteY48" fmla="*/ 9018 h 9965"/>
                <a:gd name="connsiteX49" fmla="*/ 7826 w 10000"/>
                <a:gd name="connsiteY49" fmla="*/ 9173 h 9965"/>
                <a:gd name="connsiteX50" fmla="*/ 7826 w 10000"/>
                <a:gd name="connsiteY50" fmla="*/ 9333 h 9965"/>
                <a:gd name="connsiteX51" fmla="*/ 7901 w 10000"/>
                <a:gd name="connsiteY51" fmla="*/ 9489 h 9965"/>
                <a:gd name="connsiteX52" fmla="*/ 8195 w 10000"/>
                <a:gd name="connsiteY52" fmla="*/ 9622 h 9965"/>
                <a:gd name="connsiteX53" fmla="*/ 8518 w 10000"/>
                <a:gd name="connsiteY53" fmla="*/ 9622 h 9965"/>
                <a:gd name="connsiteX54" fmla="*/ 8862 w 10000"/>
                <a:gd name="connsiteY54" fmla="*/ 9633 h 9965"/>
                <a:gd name="connsiteX55" fmla="*/ 9134 w 10000"/>
                <a:gd name="connsiteY55" fmla="*/ 9645 h 9965"/>
                <a:gd name="connsiteX56" fmla="*/ 9453 w 10000"/>
                <a:gd name="connsiteY56" fmla="*/ 9660 h 9965"/>
                <a:gd name="connsiteX57" fmla="*/ 9752 w 10000"/>
                <a:gd name="connsiteY57" fmla="*/ 9679 h 9965"/>
                <a:gd name="connsiteX58" fmla="*/ 10000 w 10000"/>
                <a:gd name="connsiteY58" fmla="*/ 9708 h 9965"/>
                <a:gd name="connsiteX59" fmla="*/ 2098 w 10000"/>
                <a:gd name="connsiteY59" fmla="*/ 9965 h 9965"/>
                <a:gd name="connsiteX60" fmla="*/ 1037 w 10000"/>
                <a:gd name="connsiteY60" fmla="*/ 9899 h 9965"/>
                <a:gd name="connsiteX61" fmla="*/ 543 w 10000"/>
                <a:gd name="connsiteY61" fmla="*/ 9869 h 9965"/>
                <a:gd name="connsiteX62" fmla="*/ 0 w 10000"/>
                <a:gd name="connsiteY62" fmla="*/ 9841 h 9965"/>
                <a:gd name="connsiteX63" fmla="*/ 320 w 10000"/>
                <a:gd name="connsiteY63" fmla="*/ 9825 h 9965"/>
                <a:gd name="connsiteX64" fmla="*/ 665 w 10000"/>
                <a:gd name="connsiteY64" fmla="*/ 9805 h 9965"/>
                <a:gd name="connsiteX65" fmla="*/ 985 w 10000"/>
                <a:gd name="connsiteY65" fmla="*/ 9778 h 9965"/>
                <a:gd name="connsiteX66" fmla="*/ 1334 w 10000"/>
                <a:gd name="connsiteY66" fmla="*/ 9755 h 9965"/>
                <a:gd name="connsiteX67" fmla="*/ 1629 w 10000"/>
                <a:gd name="connsiteY67" fmla="*/ 9736 h 9965"/>
                <a:gd name="connsiteX68" fmla="*/ 1974 w 10000"/>
                <a:gd name="connsiteY68" fmla="*/ 9720 h 9965"/>
                <a:gd name="connsiteX69" fmla="*/ 2345 w 10000"/>
                <a:gd name="connsiteY69" fmla="*/ 9708 h 9965"/>
                <a:gd name="connsiteX70" fmla="*/ 2716 w 10000"/>
                <a:gd name="connsiteY70" fmla="*/ 9708 h 9965"/>
                <a:gd name="connsiteX71" fmla="*/ 2987 w 10000"/>
                <a:gd name="connsiteY71" fmla="*/ 9708 h 9965"/>
                <a:gd name="connsiteX72" fmla="*/ 3259 w 10000"/>
                <a:gd name="connsiteY72" fmla="*/ 9708 h 9965"/>
                <a:gd name="connsiteX73" fmla="*/ 3507 w 10000"/>
                <a:gd name="connsiteY73" fmla="*/ 9702 h 9965"/>
                <a:gd name="connsiteX74" fmla="*/ 3777 w 10000"/>
                <a:gd name="connsiteY74" fmla="*/ 9695 h 9965"/>
                <a:gd name="connsiteX75" fmla="*/ 4023 w 10000"/>
                <a:gd name="connsiteY75" fmla="*/ 9691 h 9965"/>
                <a:gd name="connsiteX76" fmla="*/ 4247 w 10000"/>
                <a:gd name="connsiteY76" fmla="*/ 9679 h 9965"/>
                <a:gd name="connsiteX77" fmla="*/ 4492 w 10000"/>
                <a:gd name="connsiteY77" fmla="*/ 9664 h 9965"/>
                <a:gd name="connsiteX78" fmla="*/ 4715 w 10000"/>
                <a:gd name="connsiteY78" fmla="*/ 9645 h 9965"/>
                <a:gd name="connsiteX79" fmla="*/ 4740 w 10000"/>
                <a:gd name="connsiteY79" fmla="*/ 9474 h 9965"/>
                <a:gd name="connsiteX80" fmla="*/ 4813 w 10000"/>
                <a:gd name="connsiteY80" fmla="*/ 9302 h 9965"/>
                <a:gd name="connsiteX81" fmla="*/ 4912 w 10000"/>
                <a:gd name="connsiteY81" fmla="*/ 9131 h 9965"/>
                <a:gd name="connsiteX82" fmla="*/ 4986 w 10000"/>
                <a:gd name="connsiteY82" fmla="*/ 8959 h 9965"/>
                <a:gd name="connsiteX83" fmla="*/ 4962 w 10000"/>
                <a:gd name="connsiteY83" fmla="*/ 8709 h 9965"/>
                <a:gd name="connsiteX84" fmla="*/ 4962 w 10000"/>
                <a:gd name="connsiteY84" fmla="*/ 8458 h 9965"/>
                <a:gd name="connsiteX85" fmla="*/ 4962 w 10000"/>
                <a:gd name="connsiteY85" fmla="*/ 8206 h 9965"/>
                <a:gd name="connsiteX86" fmla="*/ 4986 w 10000"/>
                <a:gd name="connsiteY86" fmla="*/ 7955 h 9965"/>
                <a:gd name="connsiteX87" fmla="*/ 4986 w 10000"/>
                <a:gd name="connsiteY87" fmla="*/ 7757 h 9965"/>
                <a:gd name="connsiteX88" fmla="*/ 4937 w 10000"/>
                <a:gd name="connsiteY88" fmla="*/ 7553 h 9965"/>
                <a:gd name="connsiteX89" fmla="*/ 4912 w 10000"/>
                <a:gd name="connsiteY89" fmla="*/ 7363 h 9965"/>
                <a:gd name="connsiteX90" fmla="*/ 4986 w 10000"/>
                <a:gd name="connsiteY90" fmla="*/ 7171 h 9965"/>
                <a:gd name="connsiteX91" fmla="*/ 5259 w 10000"/>
                <a:gd name="connsiteY91" fmla="*/ 6968 h 9965"/>
                <a:gd name="connsiteX92" fmla="*/ 5308 w 10000"/>
                <a:gd name="connsiteY92" fmla="*/ 6753 h 9965"/>
                <a:gd name="connsiteX93" fmla="*/ 5282 w 10000"/>
                <a:gd name="connsiteY93" fmla="*/ 6536 h 9965"/>
                <a:gd name="connsiteX94" fmla="*/ 5282 w 10000"/>
                <a:gd name="connsiteY94" fmla="*/ 6317 h 9965"/>
                <a:gd name="connsiteX95" fmla="*/ 5308 w 10000"/>
                <a:gd name="connsiteY95" fmla="*/ 6239 h 9965"/>
                <a:gd name="connsiteX96" fmla="*/ 5331 w 10000"/>
                <a:gd name="connsiteY96" fmla="*/ 6164 h 9965"/>
                <a:gd name="connsiteX97" fmla="*/ 5331 w 10000"/>
                <a:gd name="connsiteY97" fmla="*/ 6091 h 9965"/>
                <a:gd name="connsiteX98" fmla="*/ 5259 w 10000"/>
                <a:gd name="connsiteY98" fmla="*/ 6020 h 9965"/>
                <a:gd name="connsiteX99" fmla="*/ 5233 w 10000"/>
                <a:gd name="connsiteY99" fmla="*/ 5845 h 9965"/>
                <a:gd name="connsiteX100" fmla="*/ 5282 w 10000"/>
                <a:gd name="connsiteY100" fmla="*/ 5834 h 9965"/>
                <a:gd name="connsiteX101" fmla="*/ 5282 w 10000"/>
                <a:gd name="connsiteY101" fmla="*/ 5654 h 9965"/>
                <a:gd name="connsiteX102" fmla="*/ 5331 w 10000"/>
                <a:gd name="connsiteY102" fmla="*/ 5470 h 9965"/>
                <a:gd name="connsiteX103" fmla="*/ 5357 w 10000"/>
                <a:gd name="connsiteY103" fmla="*/ 5291 h 9965"/>
                <a:gd name="connsiteX104" fmla="*/ 5308 w 10000"/>
                <a:gd name="connsiteY104" fmla="*/ 5096 h 9965"/>
                <a:gd name="connsiteX105" fmla="*/ 5432 w 10000"/>
                <a:gd name="connsiteY105" fmla="*/ 5068 h 9965"/>
                <a:gd name="connsiteX106" fmla="*/ 5357 w 10000"/>
                <a:gd name="connsiteY106" fmla="*/ 4702 h 9965"/>
                <a:gd name="connsiteX107" fmla="*/ 5458 w 10000"/>
                <a:gd name="connsiteY107" fmla="*/ 4615 h 9965"/>
                <a:gd name="connsiteX108" fmla="*/ 5481 w 10000"/>
                <a:gd name="connsiteY108" fmla="*/ 4530 h 9965"/>
                <a:gd name="connsiteX109" fmla="*/ 5505 w 10000"/>
                <a:gd name="connsiteY109" fmla="*/ 4440 h 9965"/>
                <a:gd name="connsiteX110" fmla="*/ 5553 w 10000"/>
                <a:gd name="connsiteY110" fmla="*/ 4350 h 9965"/>
                <a:gd name="connsiteX111" fmla="*/ 5628 w 10000"/>
                <a:gd name="connsiteY111" fmla="*/ 4296 h 9965"/>
                <a:gd name="connsiteX112" fmla="*/ 5603 w 10000"/>
                <a:gd name="connsiteY112" fmla="*/ 4249 h 9965"/>
                <a:gd name="connsiteX113" fmla="*/ 5553 w 10000"/>
                <a:gd name="connsiteY113" fmla="*/ 4194 h 9965"/>
                <a:gd name="connsiteX114" fmla="*/ 5603 w 10000"/>
                <a:gd name="connsiteY114" fmla="*/ 4147 h 9965"/>
                <a:gd name="connsiteX115" fmla="*/ 5704 w 10000"/>
                <a:gd name="connsiteY115" fmla="*/ 4063 h 9965"/>
                <a:gd name="connsiteX116" fmla="*/ 5704 w 10000"/>
                <a:gd name="connsiteY116" fmla="*/ 3980 h 9965"/>
                <a:gd name="connsiteX117" fmla="*/ 5677 w 10000"/>
                <a:gd name="connsiteY117" fmla="*/ 3894 h 9965"/>
                <a:gd name="connsiteX118" fmla="*/ 5654 w 10000"/>
                <a:gd name="connsiteY118" fmla="*/ 3807 h 9965"/>
                <a:gd name="connsiteX119" fmla="*/ 5531 w 10000"/>
                <a:gd name="connsiteY119" fmla="*/ 3803 h 9965"/>
                <a:gd name="connsiteX120" fmla="*/ 5553 w 10000"/>
                <a:gd name="connsiteY120" fmla="*/ 3737 h 9965"/>
                <a:gd name="connsiteX121" fmla="*/ 5654 w 10000"/>
                <a:gd name="connsiteY121" fmla="*/ 3671 h 9965"/>
                <a:gd name="connsiteX122" fmla="*/ 5677 w 10000"/>
                <a:gd name="connsiteY122" fmla="*/ 3606 h 9965"/>
                <a:gd name="connsiteX123" fmla="*/ 5654 w 10000"/>
                <a:gd name="connsiteY123" fmla="*/ 3535 h 9965"/>
                <a:gd name="connsiteX124" fmla="*/ 5603 w 10000"/>
                <a:gd name="connsiteY124" fmla="*/ 3535 h 9965"/>
                <a:gd name="connsiteX125" fmla="*/ 5628 w 10000"/>
                <a:gd name="connsiteY125" fmla="*/ 3468 h 9965"/>
                <a:gd name="connsiteX126" fmla="*/ 5603 w 10000"/>
                <a:gd name="connsiteY126" fmla="*/ 3391 h 9965"/>
                <a:gd name="connsiteX127" fmla="*/ 5603 w 10000"/>
                <a:gd name="connsiteY127" fmla="*/ 3324 h 9965"/>
                <a:gd name="connsiteX128" fmla="*/ 5677 w 10000"/>
                <a:gd name="connsiteY128" fmla="*/ 3254 h 9965"/>
                <a:gd name="connsiteX129" fmla="*/ 5677 w 10000"/>
                <a:gd name="connsiteY129" fmla="*/ 3113 h 9965"/>
                <a:gd name="connsiteX130" fmla="*/ 5677 w 10000"/>
                <a:gd name="connsiteY130" fmla="*/ 2977 h 9965"/>
                <a:gd name="connsiteX131" fmla="*/ 5754 w 10000"/>
                <a:gd name="connsiteY131" fmla="*/ 2841 h 9965"/>
                <a:gd name="connsiteX132" fmla="*/ 5925 w 10000"/>
                <a:gd name="connsiteY132" fmla="*/ 2716 h 9965"/>
                <a:gd name="connsiteX133" fmla="*/ 5851 w 10000"/>
                <a:gd name="connsiteY133" fmla="*/ 2697 h 9965"/>
                <a:gd name="connsiteX134" fmla="*/ 5851 w 10000"/>
                <a:gd name="connsiteY134" fmla="*/ 2579 h 9965"/>
                <a:gd name="connsiteX135" fmla="*/ 5826 w 10000"/>
                <a:gd name="connsiteY135" fmla="*/ 2462 h 9965"/>
                <a:gd name="connsiteX136" fmla="*/ 5802 w 10000"/>
                <a:gd name="connsiteY136" fmla="*/ 2345 h 9965"/>
                <a:gd name="connsiteX137" fmla="*/ 5851 w 10000"/>
                <a:gd name="connsiteY137" fmla="*/ 2241 h 9965"/>
                <a:gd name="connsiteX138" fmla="*/ 5899 w 10000"/>
                <a:gd name="connsiteY138" fmla="*/ 2051 h 9965"/>
                <a:gd name="connsiteX139" fmla="*/ 6024 w 10000"/>
                <a:gd name="connsiteY139" fmla="*/ 1869 h 9965"/>
                <a:gd name="connsiteX140" fmla="*/ 6100 w 10000"/>
                <a:gd name="connsiteY140" fmla="*/ 1681 h 9965"/>
                <a:gd name="connsiteX141" fmla="*/ 6050 w 10000"/>
                <a:gd name="connsiteY141" fmla="*/ 1491 h 9965"/>
                <a:gd name="connsiteX142" fmla="*/ 6072 w 10000"/>
                <a:gd name="connsiteY142" fmla="*/ 1401 h 9965"/>
                <a:gd name="connsiteX143" fmla="*/ 6072 w 10000"/>
                <a:gd name="connsiteY143" fmla="*/ 1304 h 9965"/>
                <a:gd name="connsiteX144" fmla="*/ 6072 w 10000"/>
                <a:gd name="connsiteY144" fmla="*/ 1212 h 9965"/>
                <a:gd name="connsiteX145" fmla="*/ 6050 w 10000"/>
                <a:gd name="connsiteY145" fmla="*/ 1119 h 9965"/>
                <a:gd name="connsiteX146" fmla="*/ 5925 w 10000"/>
                <a:gd name="connsiteY146" fmla="*/ 1147 h 9965"/>
                <a:gd name="connsiteX147" fmla="*/ 5925 w 10000"/>
                <a:gd name="connsiteY147" fmla="*/ 1084 h 9965"/>
                <a:gd name="connsiteX148" fmla="*/ 5899 w 10000"/>
                <a:gd name="connsiteY148" fmla="*/ 1019 h 9965"/>
                <a:gd name="connsiteX149" fmla="*/ 5899 w 10000"/>
                <a:gd name="connsiteY149" fmla="*/ 955 h 9965"/>
                <a:gd name="connsiteX150" fmla="*/ 5925 w 10000"/>
                <a:gd name="connsiteY150" fmla="*/ 894 h 9965"/>
                <a:gd name="connsiteX151" fmla="*/ 5851 w 10000"/>
                <a:gd name="connsiteY151" fmla="*/ 811 h 9965"/>
                <a:gd name="connsiteX152" fmla="*/ 5851 w 10000"/>
                <a:gd name="connsiteY152" fmla="*/ 726 h 9965"/>
                <a:gd name="connsiteX153" fmla="*/ 5826 w 10000"/>
                <a:gd name="connsiteY153" fmla="*/ 639 h 9965"/>
                <a:gd name="connsiteX154" fmla="*/ 5826 w 10000"/>
                <a:gd name="connsiteY154" fmla="*/ 563 h 9965"/>
                <a:gd name="connsiteX155" fmla="*/ 5754 w 10000"/>
                <a:gd name="connsiteY155" fmla="*/ 366 h 9965"/>
                <a:gd name="connsiteX156" fmla="*/ 5677 w 10000"/>
                <a:gd name="connsiteY156" fmla="*/ 347 h 9965"/>
                <a:gd name="connsiteX157" fmla="*/ 5531 w 10000"/>
                <a:gd name="connsiteY157" fmla="*/ 335 h 9965"/>
                <a:gd name="connsiteX158" fmla="*/ 5432 w 10000"/>
                <a:gd name="connsiteY158" fmla="*/ 323 h 9965"/>
                <a:gd name="connsiteX159" fmla="*/ 5282 w 10000"/>
                <a:gd name="connsiteY159" fmla="*/ 320 h 9965"/>
                <a:gd name="connsiteX160" fmla="*/ 5184 w 10000"/>
                <a:gd name="connsiteY160" fmla="*/ 323 h 9965"/>
                <a:gd name="connsiteX161" fmla="*/ 5111 w 10000"/>
                <a:gd name="connsiteY161" fmla="*/ 331 h 9965"/>
                <a:gd name="connsiteX162" fmla="*/ 5012 w 10000"/>
                <a:gd name="connsiteY162" fmla="*/ 331 h 9965"/>
                <a:gd name="connsiteX163" fmla="*/ 4937 w 10000"/>
                <a:gd name="connsiteY163" fmla="*/ 323 h 9965"/>
                <a:gd name="connsiteX164" fmla="*/ 4962 w 10000"/>
                <a:gd name="connsiteY164" fmla="*/ 308 h 9965"/>
                <a:gd name="connsiteX165" fmla="*/ 5012 w 10000"/>
                <a:gd name="connsiteY165" fmla="*/ 300 h 9965"/>
                <a:gd name="connsiteX166" fmla="*/ 5088 w 10000"/>
                <a:gd name="connsiteY166" fmla="*/ 288 h 9965"/>
                <a:gd name="connsiteX167" fmla="*/ 5061 w 10000"/>
                <a:gd name="connsiteY167" fmla="*/ 273 h 9965"/>
                <a:gd name="connsiteX168" fmla="*/ 5282 w 10000"/>
                <a:gd name="connsiteY168" fmla="*/ 257 h 9965"/>
                <a:gd name="connsiteX169" fmla="*/ 5505 w 10000"/>
                <a:gd name="connsiteY169" fmla="*/ 230 h 9965"/>
                <a:gd name="connsiteX170" fmla="*/ 5704 w 10000"/>
                <a:gd name="connsiteY170" fmla="*/ 203 h 9965"/>
                <a:gd name="connsiteX171" fmla="*/ 5874 w 10000"/>
                <a:gd name="connsiteY171" fmla="*/ 163 h 9965"/>
                <a:gd name="connsiteX172" fmla="*/ 5925 w 10000"/>
                <a:gd name="connsiteY172" fmla="*/ 121 h 9965"/>
                <a:gd name="connsiteX173" fmla="*/ 5997 w 10000"/>
                <a:gd name="connsiteY173" fmla="*/ 86 h 9965"/>
                <a:gd name="connsiteX174" fmla="*/ 5997 w 10000"/>
                <a:gd name="connsiteY174" fmla="*/ 42 h 9965"/>
                <a:gd name="connsiteX175" fmla="*/ 6024 w 10000"/>
                <a:gd name="connsiteY175" fmla="*/ 0 h 9965"/>
                <a:gd name="connsiteX176" fmla="*/ 6100 w 10000"/>
                <a:gd name="connsiteY176" fmla="*/ 74 h 9965"/>
                <a:gd name="connsiteX177" fmla="*/ 6196 w 10000"/>
                <a:gd name="connsiteY177" fmla="*/ 155 h 9965"/>
                <a:gd name="connsiteX178" fmla="*/ 6223 w 10000"/>
                <a:gd name="connsiteY178" fmla="*/ 234 h 9965"/>
                <a:gd name="connsiteX179" fmla="*/ 6173 w 10000"/>
                <a:gd name="connsiteY179" fmla="*/ 320 h 9965"/>
                <a:gd name="connsiteX0" fmla="*/ 6173 w 10000"/>
                <a:gd name="connsiteY0" fmla="*/ 321 h 9934"/>
                <a:gd name="connsiteX1" fmla="*/ 6293 w 10000"/>
                <a:gd name="connsiteY1" fmla="*/ 553 h 9934"/>
                <a:gd name="connsiteX2" fmla="*/ 6393 w 10000"/>
                <a:gd name="connsiteY2" fmla="*/ 795 h 9934"/>
                <a:gd name="connsiteX3" fmla="*/ 6444 w 10000"/>
                <a:gd name="connsiteY3" fmla="*/ 1030 h 9934"/>
                <a:gd name="connsiteX4" fmla="*/ 6493 w 10000"/>
                <a:gd name="connsiteY4" fmla="*/ 1263 h 9934"/>
                <a:gd name="connsiteX5" fmla="*/ 6665 w 10000"/>
                <a:gd name="connsiteY5" fmla="*/ 1492 h 9934"/>
                <a:gd name="connsiteX6" fmla="*/ 6765 w 10000"/>
                <a:gd name="connsiteY6" fmla="*/ 1727 h 9934"/>
                <a:gd name="connsiteX7" fmla="*/ 6765 w 10000"/>
                <a:gd name="connsiteY7" fmla="*/ 1959 h 9934"/>
                <a:gd name="connsiteX8" fmla="*/ 6739 w 10000"/>
                <a:gd name="connsiteY8" fmla="*/ 2190 h 9934"/>
                <a:gd name="connsiteX9" fmla="*/ 6786 w 10000"/>
                <a:gd name="connsiteY9" fmla="*/ 2315 h 9934"/>
                <a:gd name="connsiteX10" fmla="*/ 6863 w 10000"/>
                <a:gd name="connsiteY10" fmla="*/ 2452 h 9934"/>
                <a:gd name="connsiteX11" fmla="*/ 6863 w 10000"/>
                <a:gd name="connsiteY11" fmla="*/ 2585 h 9934"/>
                <a:gd name="connsiteX12" fmla="*/ 6839 w 10000"/>
                <a:gd name="connsiteY12" fmla="*/ 2718 h 9934"/>
                <a:gd name="connsiteX13" fmla="*/ 6863 w 10000"/>
                <a:gd name="connsiteY13" fmla="*/ 2733 h 9934"/>
                <a:gd name="connsiteX14" fmla="*/ 6839 w 10000"/>
                <a:gd name="connsiteY14" fmla="*/ 2756 h 9934"/>
                <a:gd name="connsiteX15" fmla="*/ 6765 w 10000"/>
                <a:gd name="connsiteY15" fmla="*/ 2772 h 9934"/>
                <a:gd name="connsiteX16" fmla="*/ 6739 w 10000"/>
                <a:gd name="connsiteY16" fmla="*/ 2792 h 9934"/>
                <a:gd name="connsiteX17" fmla="*/ 6739 w 10000"/>
                <a:gd name="connsiteY17" fmla="*/ 2851 h 9934"/>
                <a:gd name="connsiteX18" fmla="*/ 6739 w 10000"/>
                <a:gd name="connsiteY18" fmla="*/ 2909 h 9934"/>
                <a:gd name="connsiteX19" fmla="*/ 6692 w 10000"/>
                <a:gd name="connsiteY19" fmla="*/ 2971 h 9934"/>
                <a:gd name="connsiteX20" fmla="*/ 6641 w 10000"/>
                <a:gd name="connsiteY20" fmla="*/ 3024 h 9934"/>
                <a:gd name="connsiteX21" fmla="*/ 6641 w 10000"/>
                <a:gd name="connsiteY21" fmla="*/ 3199 h 9934"/>
                <a:gd name="connsiteX22" fmla="*/ 6692 w 10000"/>
                <a:gd name="connsiteY22" fmla="*/ 3383 h 9934"/>
                <a:gd name="connsiteX23" fmla="*/ 6786 w 10000"/>
                <a:gd name="connsiteY23" fmla="*/ 3566 h 9934"/>
                <a:gd name="connsiteX24" fmla="*/ 6814 w 10000"/>
                <a:gd name="connsiteY24" fmla="*/ 3742 h 9934"/>
                <a:gd name="connsiteX25" fmla="*/ 7036 w 10000"/>
                <a:gd name="connsiteY25" fmla="*/ 3892 h 9934"/>
                <a:gd name="connsiteX26" fmla="*/ 7063 w 10000"/>
                <a:gd name="connsiteY26" fmla="*/ 4048 h 9934"/>
                <a:gd name="connsiteX27" fmla="*/ 7036 w 10000"/>
                <a:gd name="connsiteY27" fmla="*/ 4201 h 9934"/>
                <a:gd name="connsiteX28" fmla="*/ 7013 w 10000"/>
                <a:gd name="connsiteY28" fmla="*/ 4357 h 9934"/>
                <a:gd name="connsiteX29" fmla="*/ 6839 w 10000"/>
                <a:gd name="connsiteY29" fmla="*/ 4588 h 9934"/>
                <a:gd name="connsiteX30" fmla="*/ 6863 w 10000"/>
                <a:gd name="connsiteY30" fmla="*/ 4820 h 9934"/>
                <a:gd name="connsiteX31" fmla="*/ 6939 w 10000"/>
                <a:gd name="connsiteY31" fmla="*/ 5051 h 9934"/>
                <a:gd name="connsiteX32" fmla="*/ 6863 w 10000"/>
                <a:gd name="connsiteY32" fmla="*/ 5282 h 9934"/>
                <a:gd name="connsiteX33" fmla="*/ 6959 w 10000"/>
                <a:gd name="connsiteY33" fmla="*/ 5537 h 9934"/>
                <a:gd name="connsiteX34" fmla="*/ 7036 w 10000"/>
                <a:gd name="connsiteY34" fmla="*/ 5784 h 9934"/>
                <a:gd name="connsiteX35" fmla="*/ 7110 w 10000"/>
                <a:gd name="connsiteY35" fmla="*/ 6037 h 9934"/>
                <a:gd name="connsiteX36" fmla="*/ 7110 w 10000"/>
                <a:gd name="connsiteY36" fmla="*/ 6295 h 9934"/>
                <a:gd name="connsiteX37" fmla="*/ 7208 w 10000"/>
                <a:gd name="connsiteY37" fmla="*/ 6625 h 9934"/>
                <a:gd name="connsiteX38" fmla="*/ 7208 w 10000"/>
                <a:gd name="connsiteY38" fmla="*/ 6953 h 9934"/>
                <a:gd name="connsiteX39" fmla="*/ 7232 w 10000"/>
                <a:gd name="connsiteY39" fmla="*/ 7275 h 9934"/>
                <a:gd name="connsiteX40" fmla="*/ 7529 w 10000"/>
                <a:gd name="connsiteY40" fmla="*/ 7593 h 9934"/>
                <a:gd name="connsiteX41" fmla="*/ 7578 w 10000"/>
                <a:gd name="connsiteY41" fmla="*/ 7749 h 9934"/>
                <a:gd name="connsiteX42" fmla="*/ 7679 w 10000"/>
                <a:gd name="connsiteY42" fmla="*/ 7902 h 9934"/>
                <a:gd name="connsiteX43" fmla="*/ 7728 w 10000"/>
                <a:gd name="connsiteY43" fmla="*/ 8061 h 9934"/>
                <a:gd name="connsiteX44" fmla="*/ 7627 w 10000"/>
                <a:gd name="connsiteY44" fmla="*/ 8216 h 9934"/>
                <a:gd name="connsiteX45" fmla="*/ 7506 w 10000"/>
                <a:gd name="connsiteY45" fmla="*/ 8417 h 9934"/>
                <a:gd name="connsiteX46" fmla="*/ 7529 w 10000"/>
                <a:gd name="connsiteY46" fmla="*/ 8626 h 9934"/>
                <a:gd name="connsiteX47" fmla="*/ 7679 w 10000"/>
                <a:gd name="connsiteY47" fmla="*/ 8842 h 9934"/>
                <a:gd name="connsiteX48" fmla="*/ 7799 w 10000"/>
                <a:gd name="connsiteY48" fmla="*/ 9050 h 9934"/>
                <a:gd name="connsiteX49" fmla="*/ 7826 w 10000"/>
                <a:gd name="connsiteY49" fmla="*/ 9205 h 9934"/>
                <a:gd name="connsiteX50" fmla="*/ 7826 w 10000"/>
                <a:gd name="connsiteY50" fmla="*/ 9366 h 9934"/>
                <a:gd name="connsiteX51" fmla="*/ 7901 w 10000"/>
                <a:gd name="connsiteY51" fmla="*/ 9522 h 9934"/>
                <a:gd name="connsiteX52" fmla="*/ 8195 w 10000"/>
                <a:gd name="connsiteY52" fmla="*/ 9656 h 9934"/>
                <a:gd name="connsiteX53" fmla="*/ 8518 w 10000"/>
                <a:gd name="connsiteY53" fmla="*/ 9656 h 9934"/>
                <a:gd name="connsiteX54" fmla="*/ 8862 w 10000"/>
                <a:gd name="connsiteY54" fmla="*/ 9667 h 9934"/>
                <a:gd name="connsiteX55" fmla="*/ 9134 w 10000"/>
                <a:gd name="connsiteY55" fmla="*/ 9679 h 9934"/>
                <a:gd name="connsiteX56" fmla="*/ 9453 w 10000"/>
                <a:gd name="connsiteY56" fmla="*/ 9694 h 9934"/>
                <a:gd name="connsiteX57" fmla="*/ 9752 w 10000"/>
                <a:gd name="connsiteY57" fmla="*/ 9713 h 9934"/>
                <a:gd name="connsiteX58" fmla="*/ 10000 w 10000"/>
                <a:gd name="connsiteY58" fmla="*/ 9742 h 9934"/>
                <a:gd name="connsiteX59" fmla="*/ 1037 w 10000"/>
                <a:gd name="connsiteY59" fmla="*/ 9934 h 9934"/>
                <a:gd name="connsiteX60" fmla="*/ 543 w 10000"/>
                <a:gd name="connsiteY60" fmla="*/ 9904 h 9934"/>
                <a:gd name="connsiteX61" fmla="*/ 0 w 10000"/>
                <a:gd name="connsiteY61" fmla="*/ 9876 h 9934"/>
                <a:gd name="connsiteX62" fmla="*/ 320 w 10000"/>
                <a:gd name="connsiteY62" fmla="*/ 9860 h 9934"/>
                <a:gd name="connsiteX63" fmla="*/ 665 w 10000"/>
                <a:gd name="connsiteY63" fmla="*/ 9839 h 9934"/>
                <a:gd name="connsiteX64" fmla="*/ 985 w 10000"/>
                <a:gd name="connsiteY64" fmla="*/ 9812 h 9934"/>
                <a:gd name="connsiteX65" fmla="*/ 1334 w 10000"/>
                <a:gd name="connsiteY65" fmla="*/ 9789 h 9934"/>
                <a:gd name="connsiteX66" fmla="*/ 1629 w 10000"/>
                <a:gd name="connsiteY66" fmla="*/ 9770 h 9934"/>
                <a:gd name="connsiteX67" fmla="*/ 1974 w 10000"/>
                <a:gd name="connsiteY67" fmla="*/ 9754 h 9934"/>
                <a:gd name="connsiteX68" fmla="*/ 2345 w 10000"/>
                <a:gd name="connsiteY68" fmla="*/ 9742 h 9934"/>
                <a:gd name="connsiteX69" fmla="*/ 2716 w 10000"/>
                <a:gd name="connsiteY69" fmla="*/ 9742 h 9934"/>
                <a:gd name="connsiteX70" fmla="*/ 2987 w 10000"/>
                <a:gd name="connsiteY70" fmla="*/ 9742 h 9934"/>
                <a:gd name="connsiteX71" fmla="*/ 3259 w 10000"/>
                <a:gd name="connsiteY71" fmla="*/ 9742 h 9934"/>
                <a:gd name="connsiteX72" fmla="*/ 3507 w 10000"/>
                <a:gd name="connsiteY72" fmla="*/ 9736 h 9934"/>
                <a:gd name="connsiteX73" fmla="*/ 3777 w 10000"/>
                <a:gd name="connsiteY73" fmla="*/ 9729 h 9934"/>
                <a:gd name="connsiteX74" fmla="*/ 4023 w 10000"/>
                <a:gd name="connsiteY74" fmla="*/ 9725 h 9934"/>
                <a:gd name="connsiteX75" fmla="*/ 4247 w 10000"/>
                <a:gd name="connsiteY75" fmla="*/ 9713 h 9934"/>
                <a:gd name="connsiteX76" fmla="*/ 4492 w 10000"/>
                <a:gd name="connsiteY76" fmla="*/ 9698 h 9934"/>
                <a:gd name="connsiteX77" fmla="*/ 4715 w 10000"/>
                <a:gd name="connsiteY77" fmla="*/ 9679 h 9934"/>
                <a:gd name="connsiteX78" fmla="*/ 4740 w 10000"/>
                <a:gd name="connsiteY78" fmla="*/ 9507 h 9934"/>
                <a:gd name="connsiteX79" fmla="*/ 4813 w 10000"/>
                <a:gd name="connsiteY79" fmla="*/ 9335 h 9934"/>
                <a:gd name="connsiteX80" fmla="*/ 4912 w 10000"/>
                <a:gd name="connsiteY80" fmla="*/ 9163 h 9934"/>
                <a:gd name="connsiteX81" fmla="*/ 4986 w 10000"/>
                <a:gd name="connsiteY81" fmla="*/ 8990 h 9934"/>
                <a:gd name="connsiteX82" fmla="*/ 4962 w 10000"/>
                <a:gd name="connsiteY82" fmla="*/ 8740 h 9934"/>
                <a:gd name="connsiteX83" fmla="*/ 4962 w 10000"/>
                <a:gd name="connsiteY83" fmla="*/ 8488 h 9934"/>
                <a:gd name="connsiteX84" fmla="*/ 4962 w 10000"/>
                <a:gd name="connsiteY84" fmla="*/ 8235 h 9934"/>
                <a:gd name="connsiteX85" fmla="*/ 4986 w 10000"/>
                <a:gd name="connsiteY85" fmla="*/ 7983 h 9934"/>
                <a:gd name="connsiteX86" fmla="*/ 4986 w 10000"/>
                <a:gd name="connsiteY86" fmla="*/ 7784 h 9934"/>
                <a:gd name="connsiteX87" fmla="*/ 4937 w 10000"/>
                <a:gd name="connsiteY87" fmla="*/ 7580 h 9934"/>
                <a:gd name="connsiteX88" fmla="*/ 4912 w 10000"/>
                <a:gd name="connsiteY88" fmla="*/ 7389 h 9934"/>
                <a:gd name="connsiteX89" fmla="*/ 4986 w 10000"/>
                <a:gd name="connsiteY89" fmla="*/ 7196 h 9934"/>
                <a:gd name="connsiteX90" fmla="*/ 5259 w 10000"/>
                <a:gd name="connsiteY90" fmla="*/ 6992 h 9934"/>
                <a:gd name="connsiteX91" fmla="*/ 5308 w 10000"/>
                <a:gd name="connsiteY91" fmla="*/ 6777 h 9934"/>
                <a:gd name="connsiteX92" fmla="*/ 5282 w 10000"/>
                <a:gd name="connsiteY92" fmla="*/ 6559 h 9934"/>
                <a:gd name="connsiteX93" fmla="*/ 5282 w 10000"/>
                <a:gd name="connsiteY93" fmla="*/ 6339 h 9934"/>
                <a:gd name="connsiteX94" fmla="*/ 5308 w 10000"/>
                <a:gd name="connsiteY94" fmla="*/ 6261 h 9934"/>
                <a:gd name="connsiteX95" fmla="*/ 5331 w 10000"/>
                <a:gd name="connsiteY95" fmla="*/ 6186 h 9934"/>
                <a:gd name="connsiteX96" fmla="*/ 5331 w 10000"/>
                <a:gd name="connsiteY96" fmla="*/ 6112 h 9934"/>
                <a:gd name="connsiteX97" fmla="*/ 5259 w 10000"/>
                <a:gd name="connsiteY97" fmla="*/ 6041 h 9934"/>
                <a:gd name="connsiteX98" fmla="*/ 5233 w 10000"/>
                <a:gd name="connsiteY98" fmla="*/ 5866 h 9934"/>
                <a:gd name="connsiteX99" fmla="*/ 5282 w 10000"/>
                <a:gd name="connsiteY99" fmla="*/ 5854 h 9934"/>
                <a:gd name="connsiteX100" fmla="*/ 5282 w 10000"/>
                <a:gd name="connsiteY100" fmla="*/ 5674 h 9934"/>
                <a:gd name="connsiteX101" fmla="*/ 5331 w 10000"/>
                <a:gd name="connsiteY101" fmla="*/ 5489 h 9934"/>
                <a:gd name="connsiteX102" fmla="*/ 5357 w 10000"/>
                <a:gd name="connsiteY102" fmla="*/ 5310 h 9934"/>
                <a:gd name="connsiteX103" fmla="*/ 5308 w 10000"/>
                <a:gd name="connsiteY103" fmla="*/ 5114 h 9934"/>
                <a:gd name="connsiteX104" fmla="*/ 5432 w 10000"/>
                <a:gd name="connsiteY104" fmla="*/ 5086 h 9934"/>
                <a:gd name="connsiteX105" fmla="*/ 5357 w 10000"/>
                <a:gd name="connsiteY105" fmla="*/ 4719 h 9934"/>
                <a:gd name="connsiteX106" fmla="*/ 5458 w 10000"/>
                <a:gd name="connsiteY106" fmla="*/ 4631 h 9934"/>
                <a:gd name="connsiteX107" fmla="*/ 5481 w 10000"/>
                <a:gd name="connsiteY107" fmla="*/ 4546 h 9934"/>
                <a:gd name="connsiteX108" fmla="*/ 5505 w 10000"/>
                <a:gd name="connsiteY108" fmla="*/ 4456 h 9934"/>
                <a:gd name="connsiteX109" fmla="*/ 5553 w 10000"/>
                <a:gd name="connsiteY109" fmla="*/ 4365 h 9934"/>
                <a:gd name="connsiteX110" fmla="*/ 5628 w 10000"/>
                <a:gd name="connsiteY110" fmla="*/ 4311 h 9934"/>
                <a:gd name="connsiteX111" fmla="*/ 5603 w 10000"/>
                <a:gd name="connsiteY111" fmla="*/ 4264 h 9934"/>
                <a:gd name="connsiteX112" fmla="*/ 5553 w 10000"/>
                <a:gd name="connsiteY112" fmla="*/ 4209 h 9934"/>
                <a:gd name="connsiteX113" fmla="*/ 5603 w 10000"/>
                <a:gd name="connsiteY113" fmla="*/ 4162 h 9934"/>
                <a:gd name="connsiteX114" fmla="*/ 5704 w 10000"/>
                <a:gd name="connsiteY114" fmla="*/ 4077 h 9934"/>
                <a:gd name="connsiteX115" fmla="*/ 5704 w 10000"/>
                <a:gd name="connsiteY115" fmla="*/ 3994 h 9934"/>
                <a:gd name="connsiteX116" fmla="*/ 5677 w 10000"/>
                <a:gd name="connsiteY116" fmla="*/ 3908 h 9934"/>
                <a:gd name="connsiteX117" fmla="*/ 5654 w 10000"/>
                <a:gd name="connsiteY117" fmla="*/ 3820 h 9934"/>
                <a:gd name="connsiteX118" fmla="*/ 5531 w 10000"/>
                <a:gd name="connsiteY118" fmla="*/ 3816 h 9934"/>
                <a:gd name="connsiteX119" fmla="*/ 5553 w 10000"/>
                <a:gd name="connsiteY119" fmla="*/ 3750 h 9934"/>
                <a:gd name="connsiteX120" fmla="*/ 5654 w 10000"/>
                <a:gd name="connsiteY120" fmla="*/ 3684 h 9934"/>
                <a:gd name="connsiteX121" fmla="*/ 5677 w 10000"/>
                <a:gd name="connsiteY121" fmla="*/ 3619 h 9934"/>
                <a:gd name="connsiteX122" fmla="*/ 5654 w 10000"/>
                <a:gd name="connsiteY122" fmla="*/ 3547 h 9934"/>
                <a:gd name="connsiteX123" fmla="*/ 5603 w 10000"/>
                <a:gd name="connsiteY123" fmla="*/ 3547 h 9934"/>
                <a:gd name="connsiteX124" fmla="*/ 5628 w 10000"/>
                <a:gd name="connsiteY124" fmla="*/ 3480 h 9934"/>
                <a:gd name="connsiteX125" fmla="*/ 5603 w 10000"/>
                <a:gd name="connsiteY125" fmla="*/ 3403 h 9934"/>
                <a:gd name="connsiteX126" fmla="*/ 5603 w 10000"/>
                <a:gd name="connsiteY126" fmla="*/ 3336 h 9934"/>
                <a:gd name="connsiteX127" fmla="*/ 5677 w 10000"/>
                <a:gd name="connsiteY127" fmla="*/ 3265 h 9934"/>
                <a:gd name="connsiteX128" fmla="*/ 5677 w 10000"/>
                <a:gd name="connsiteY128" fmla="*/ 3124 h 9934"/>
                <a:gd name="connsiteX129" fmla="*/ 5677 w 10000"/>
                <a:gd name="connsiteY129" fmla="*/ 2987 h 9934"/>
                <a:gd name="connsiteX130" fmla="*/ 5754 w 10000"/>
                <a:gd name="connsiteY130" fmla="*/ 2851 h 9934"/>
                <a:gd name="connsiteX131" fmla="*/ 5925 w 10000"/>
                <a:gd name="connsiteY131" fmla="*/ 2726 h 9934"/>
                <a:gd name="connsiteX132" fmla="*/ 5851 w 10000"/>
                <a:gd name="connsiteY132" fmla="*/ 2706 h 9934"/>
                <a:gd name="connsiteX133" fmla="*/ 5851 w 10000"/>
                <a:gd name="connsiteY133" fmla="*/ 2588 h 9934"/>
                <a:gd name="connsiteX134" fmla="*/ 5826 w 10000"/>
                <a:gd name="connsiteY134" fmla="*/ 2471 h 9934"/>
                <a:gd name="connsiteX135" fmla="*/ 5802 w 10000"/>
                <a:gd name="connsiteY135" fmla="*/ 2353 h 9934"/>
                <a:gd name="connsiteX136" fmla="*/ 5851 w 10000"/>
                <a:gd name="connsiteY136" fmla="*/ 2249 h 9934"/>
                <a:gd name="connsiteX137" fmla="*/ 5899 w 10000"/>
                <a:gd name="connsiteY137" fmla="*/ 2058 h 9934"/>
                <a:gd name="connsiteX138" fmla="*/ 6024 w 10000"/>
                <a:gd name="connsiteY138" fmla="*/ 1876 h 9934"/>
                <a:gd name="connsiteX139" fmla="*/ 6100 w 10000"/>
                <a:gd name="connsiteY139" fmla="*/ 1687 h 9934"/>
                <a:gd name="connsiteX140" fmla="*/ 6050 w 10000"/>
                <a:gd name="connsiteY140" fmla="*/ 1496 h 9934"/>
                <a:gd name="connsiteX141" fmla="*/ 6072 w 10000"/>
                <a:gd name="connsiteY141" fmla="*/ 1406 h 9934"/>
                <a:gd name="connsiteX142" fmla="*/ 6072 w 10000"/>
                <a:gd name="connsiteY142" fmla="*/ 1309 h 9934"/>
                <a:gd name="connsiteX143" fmla="*/ 6072 w 10000"/>
                <a:gd name="connsiteY143" fmla="*/ 1216 h 9934"/>
                <a:gd name="connsiteX144" fmla="*/ 6050 w 10000"/>
                <a:gd name="connsiteY144" fmla="*/ 1123 h 9934"/>
                <a:gd name="connsiteX145" fmla="*/ 5925 w 10000"/>
                <a:gd name="connsiteY145" fmla="*/ 1151 h 9934"/>
                <a:gd name="connsiteX146" fmla="*/ 5925 w 10000"/>
                <a:gd name="connsiteY146" fmla="*/ 1088 h 9934"/>
                <a:gd name="connsiteX147" fmla="*/ 5899 w 10000"/>
                <a:gd name="connsiteY147" fmla="*/ 1023 h 9934"/>
                <a:gd name="connsiteX148" fmla="*/ 5899 w 10000"/>
                <a:gd name="connsiteY148" fmla="*/ 958 h 9934"/>
                <a:gd name="connsiteX149" fmla="*/ 5925 w 10000"/>
                <a:gd name="connsiteY149" fmla="*/ 897 h 9934"/>
                <a:gd name="connsiteX150" fmla="*/ 5851 w 10000"/>
                <a:gd name="connsiteY150" fmla="*/ 814 h 9934"/>
                <a:gd name="connsiteX151" fmla="*/ 5851 w 10000"/>
                <a:gd name="connsiteY151" fmla="*/ 729 h 9934"/>
                <a:gd name="connsiteX152" fmla="*/ 5826 w 10000"/>
                <a:gd name="connsiteY152" fmla="*/ 641 h 9934"/>
                <a:gd name="connsiteX153" fmla="*/ 5826 w 10000"/>
                <a:gd name="connsiteY153" fmla="*/ 565 h 9934"/>
                <a:gd name="connsiteX154" fmla="*/ 5754 w 10000"/>
                <a:gd name="connsiteY154" fmla="*/ 367 h 9934"/>
                <a:gd name="connsiteX155" fmla="*/ 5677 w 10000"/>
                <a:gd name="connsiteY155" fmla="*/ 348 h 9934"/>
                <a:gd name="connsiteX156" fmla="*/ 5531 w 10000"/>
                <a:gd name="connsiteY156" fmla="*/ 336 h 9934"/>
                <a:gd name="connsiteX157" fmla="*/ 5432 w 10000"/>
                <a:gd name="connsiteY157" fmla="*/ 324 h 9934"/>
                <a:gd name="connsiteX158" fmla="*/ 5282 w 10000"/>
                <a:gd name="connsiteY158" fmla="*/ 321 h 9934"/>
                <a:gd name="connsiteX159" fmla="*/ 5184 w 10000"/>
                <a:gd name="connsiteY159" fmla="*/ 324 h 9934"/>
                <a:gd name="connsiteX160" fmla="*/ 5111 w 10000"/>
                <a:gd name="connsiteY160" fmla="*/ 332 h 9934"/>
                <a:gd name="connsiteX161" fmla="*/ 5012 w 10000"/>
                <a:gd name="connsiteY161" fmla="*/ 332 h 9934"/>
                <a:gd name="connsiteX162" fmla="*/ 4937 w 10000"/>
                <a:gd name="connsiteY162" fmla="*/ 324 h 9934"/>
                <a:gd name="connsiteX163" fmla="*/ 4962 w 10000"/>
                <a:gd name="connsiteY163" fmla="*/ 309 h 9934"/>
                <a:gd name="connsiteX164" fmla="*/ 5012 w 10000"/>
                <a:gd name="connsiteY164" fmla="*/ 301 h 9934"/>
                <a:gd name="connsiteX165" fmla="*/ 5088 w 10000"/>
                <a:gd name="connsiteY165" fmla="*/ 289 h 9934"/>
                <a:gd name="connsiteX166" fmla="*/ 5061 w 10000"/>
                <a:gd name="connsiteY166" fmla="*/ 274 h 9934"/>
                <a:gd name="connsiteX167" fmla="*/ 5282 w 10000"/>
                <a:gd name="connsiteY167" fmla="*/ 258 h 9934"/>
                <a:gd name="connsiteX168" fmla="*/ 5505 w 10000"/>
                <a:gd name="connsiteY168" fmla="*/ 231 h 9934"/>
                <a:gd name="connsiteX169" fmla="*/ 5704 w 10000"/>
                <a:gd name="connsiteY169" fmla="*/ 204 h 9934"/>
                <a:gd name="connsiteX170" fmla="*/ 5874 w 10000"/>
                <a:gd name="connsiteY170" fmla="*/ 164 h 9934"/>
                <a:gd name="connsiteX171" fmla="*/ 5925 w 10000"/>
                <a:gd name="connsiteY171" fmla="*/ 121 h 9934"/>
                <a:gd name="connsiteX172" fmla="*/ 5997 w 10000"/>
                <a:gd name="connsiteY172" fmla="*/ 86 h 9934"/>
                <a:gd name="connsiteX173" fmla="*/ 5997 w 10000"/>
                <a:gd name="connsiteY173" fmla="*/ 42 h 9934"/>
                <a:gd name="connsiteX174" fmla="*/ 6024 w 10000"/>
                <a:gd name="connsiteY174" fmla="*/ 0 h 9934"/>
                <a:gd name="connsiteX175" fmla="*/ 6100 w 10000"/>
                <a:gd name="connsiteY175" fmla="*/ 74 h 9934"/>
                <a:gd name="connsiteX176" fmla="*/ 6196 w 10000"/>
                <a:gd name="connsiteY176" fmla="*/ 156 h 9934"/>
                <a:gd name="connsiteX177" fmla="*/ 6223 w 10000"/>
                <a:gd name="connsiteY177" fmla="*/ 235 h 9934"/>
                <a:gd name="connsiteX178" fmla="*/ 6173 w 10000"/>
                <a:gd name="connsiteY178" fmla="*/ 321 h 9934"/>
                <a:gd name="connsiteX0" fmla="*/ 6173 w 10000"/>
                <a:gd name="connsiteY0" fmla="*/ 323 h 9970"/>
                <a:gd name="connsiteX1" fmla="*/ 6293 w 10000"/>
                <a:gd name="connsiteY1" fmla="*/ 557 h 9970"/>
                <a:gd name="connsiteX2" fmla="*/ 6393 w 10000"/>
                <a:gd name="connsiteY2" fmla="*/ 800 h 9970"/>
                <a:gd name="connsiteX3" fmla="*/ 6444 w 10000"/>
                <a:gd name="connsiteY3" fmla="*/ 1037 h 9970"/>
                <a:gd name="connsiteX4" fmla="*/ 6493 w 10000"/>
                <a:gd name="connsiteY4" fmla="*/ 1271 h 9970"/>
                <a:gd name="connsiteX5" fmla="*/ 6665 w 10000"/>
                <a:gd name="connsiteY5" fmla="*/ 1502 h 9970"/>
                <a:gd name="connsiteX6" fmla="*/ 6765 w 10000"/>
                <a:gd name="connsiteY6" fmla="*/ 1738 h 9970"/>
                <a:gd name="connsiteX7" fmla="*/ 6765 w 10000"/>
                <a:gd name="connsiteY7" fmla="*/ 1972 h 9970"/>
                <a:gd name="connsiteX8" fmla="*/ 6739 w 10000"/>
                <a:gd name="connsiteY8" fmla="*/ 2205 h 9970"/>
                <a:gd name="connsiteX9" fmla="*/ 6786 w 10000"/>
                <a:gd name="connsiteY9" fmla="*/ 2330 h 9970"/>
                <a:gd name="connsiteX10" fmla="*/ 6863 w 10000"/>
                <a:gd name="connsiteY10" fmla="*/ 2468 h 9970"/>
                <a:gd name="connsiteX11" fmla="*/ 6863 w 10000"/>
                <a:gd name="connsiteY11" fmla="*/ 2602 h 9970"/>
                <a:gd name="connsiteX12" fmla="*/ 6839 w 10000"/>
                <a:gd name="connsiteY12" fmla="*/ 2736 h 9970"/>
                <a:gd name="connsiteX13" fmla="*/ 6863 w 10000"/>
                <a:gd name="connsiteY13" fmla="*/ 2751 h 9970"/>
                <a:gd name="connsiteX14" fmla="*/ 6839 w 10000"/>
                <a:gd name="connsiteY14" fmla="*/ 2774 h 9970"/>
                <a:gd name="connsiteX15" fmla="*/ 6765 w 10000"/>
                <a:gd name="connsiteY15" fmla="*/ 2790 h 9970"/>
                <a:gd name="connsiteX16" fmla="*/ 6739 w 10000"/>
                <a:gd name="connsiteY16" fmla="*/ 2811 h 9970"/>
                <a:gd name="connsiteX17" fmla="*/ 6739 w 10000"/>
                <a:gd name="connsiteY17" fmla="*/ 2870 h 9970"/>
                <a:gd name="connsiteX18" fmla="*/ 6739 w 10000"/>
                <a:gd name="connsiteY18" fmla="*/ 2928 h 9970"/>
                <a:gd name="connsiteX19" fmla="*/ 6692 w 10000"/>
                <a:gd name="connsiteY19" fmla="*/ 2991 h 9970"/>
                <a:gd name="connsiteX20" fmla="*/ 6641 w 10000"/>
                <a:gd name="connsiteY20" fmla="*/ 3044 h 9970"/>
                <a:gd name="connsiteX21" fmla="*/ 6641 w 10000"/>
                <a:gd name="connsiteY21" fmla="*/ 3220 h 9970"/>
                <a:gd name="connsiteX22" fmla="*/ 6692 w 10000"/>
                <a:gd name="connsiteY22" fmla="*/ 3405 h 9970"/>
                <a:gd name="connsiteX23" fmla="*/ 6786 w 10000"/>
                <a:gd name="connsiteY23" fmla="*/ 3590 h 9970"/>
                <a:gd name="connsiteX24" fmla="*/ 6814 w 10000"/>
                <a:gd name="connsiteY24" fmla="*/ 3767 h 9970"/>
                <a:gd name="connsiteX25" fmla="*/ 7036 w 10000"/>
                <a:gd name="connsiteY25" fmla="*/ 3918 h 9970"/>
                <a:gd name="connsiteX26" fmla="*/ 7063 w 10000"/>
                <a:gd name="connsiteY26" fmla="*/ 4075 h 9970"/>
                <a:gd name="connsiteX27" fmla="*/ 7036 w 10000"/>
                <a:gd name="connsiteY27" fmla="*/ 4229 h 9970"/>
                <a:gd name="connsiteX28" fmla="*/ 7013 w 10000"/>
                <a:gd name="connsiteY28" fmla="*/ 4386 h 9970"/>
                <a:gd name="connsiteX29" fmla="*/ 6839 w 10000"/>
                <a:gd name="connsiteY29" fmla="*/ 4618 h 9970"/>
                <a:gd name="connsiteX30" fmla="*/ 6863 w 10000"/>
                <a:gd name="connsiteY30" fmla="*/ 4852 h 9970"/>
                <a:gd name="connsiteX31" fmla="*/ 6939 w 10000"/>
                <a:gd name="connsiteY31" fmla="*/ 5085 h 9970"/>
                <a:gd name="connsiteX32" fmla="*/ 6863 w 10000"/>
                <a:gd name="connsiteY32" fmla="*/ 5317 h 9970"/>
                <a:gd name="connsiteX33" fmla="*/ 6959 w 10000"/>
                <a:gd name="connsiteY33" fmla="*/ 5574 h 9970"/>
                <a:gd name="connsiteX34" fmla="*/ 7036 w 10000"/>
                <a:gd name="connsiteY34" fmla="*/ 5822 h 9970"/>
                <a:gd name="connsiteX35" fmla="*/ 7110 w 10000"/>
                <a:gd name="connsiteY35" fmla="*/ 6077 h 9970"/>
                <a:gd name="connsiteX36" fmla="*/ 7110 w 10000"/>
                <a:gd name="connsiteY36" fmla="*/ 6337 h 9970"/>
                <a:gd name="connsiteX37" fmla="*/ 7208 w 10000"/>
                <a:gd name="connsiteY37" fmla="*/ 6669 h 9970"/>
                <a:gd name="connsiteX38" fmla="*/ 7208 w 10000"/>
                <a:gd name="connsiteY38" fmla="*/ 6999 h 9970"/>
                <a:gd name="connsiteX39" fmla="*/ 7232 w 10000"/>
                <a:gd name="connsiteY39" fmla="*/ 7323 h 9970"/>
                <a:gd name="connsiteX40" fmla="*/ 7529 w 10000"/>
                <a:gd name="connsiteY40" fmla="*/ 7643 h 9970"/>
                <a:gd name="connsiteX41" fmla="*/ 7578 w 10000"/>
                <a:gd name="connsiteY41" fmla="*/ 7800 h 9970"/>
                <a:gd name="connsiteX42" fmla="*/ 7679 w 10000"/>
                <a:gd name="connsiteY42" fmla="*/ 7954 h 9970"/>
                <a:gd name="connsiteX43" fmla="*/ 7728 w 10000"/>
                <a:gd name="connsiteY43" fmla="*/ 8115 h 9970"/>
                <a:gd name="connsiteX44" fmla="*/ 7627 w 10000"/>
                <a:gd name="connsiteY44" fmla="*/ 8271 h 9970"/>
                <a:gd name="connsiteX45" fmla="*/ 7506 w 10000"/>
                <a:gd name="connsiteY45" fmla="*/ 8473 h 9970"/>
                <a:gd name="connsiteX46" fmla="*/ 7529 w 10000"/>
                <a:gd name="connsiteY46" fmla="*/ 8683 h 9970"/>
                <a:gd name="connsiteX47" fmla="*/ 7679 w 10000"/>
                <a:gd name="connsiteY47" fmla="*/ 8901 h 9970"/>
                <a:gd name="connsiteX48" fmla="*/ 7799 w 10000"/>
                <a:gd name="connsiteY48" fmla="*/ 9110 h 9970"/>
                <a:gd name="connsiteX49" fmla="*/ 7826 w 10000"/>
                <a:gd name="connsiteY49" fmla="*/ 9266 h 9970"/>
                <a:gd name="connsiteX50" fmla="*/ 7826 w 10000"/>
                <a:gd name="connsiteY50" fmla="*/ 9428 h 9970"/>
                <a:gd name="connsiteX51" fmla="*/ 7901 w 10000"/>
                <a:gd name="connsiteY51" fmla="*/ 9585 h 9970"/>
                <a:gd name="connsiteX52" fmla="*/ 8195 w 10000"/>
                <a:gd name="connsiteY52" fmla="*/ 9720 h 9970"/>
                <a:gd name="connsiteX53" fmla="*/ 8518 w 10000"/>
                <a:gd name="connsiteY53" fmla="*/ 9720 h 9970"/>
                <a:gd name="connsiteX54" fmla="*/ 8862 w 10000"/>
                <a:gd name="connsiteY54" fmla="*/ 9731 h 9970"/>
                <a:gd name="connsiteX55" fmla="*/ 9134 w 10000"/>
                <a:gd name="connsiteY55" fmla="*/ 9743 h 9970"/>
                <a:gd name="connsiteX56" fmla="*/ 9453 w 10000"/>
                <a:gd name="connsiteY56" fmla="*/ 9758 h 9970"/>
                <a:gd name="connsiteX57" fmla="*/ 9752 w 10000"/>
                <a:gd name="connsiteY57" fmla="*/ 9778 h 9970"/>
                <a:gd name="connsiteX58" fmla="*/ 10000 w 10000"/>
                <a:gd name="connsiteY58" fmla="*/ 9807 h 9970"/>
                <a:gd name="connsiteX59" fmla="*/ 543 w 10000"/>
                <a:gd name="connsiteY59" fmla="*/ 9970 h 9970"/>
                <a:gd name="connsiteX60" fmla="*/ 0 w 10000"/>
                <a:gd name="connsiteY60" fmla="*/ 9942 h 9970"/>
                <a:gd name="connsiteX61" fmla="*/ 320 w 10000"/>
                <a:gd name="connsiteY61" fmla="*/ 9926 h 9970"/>
                <a:gd name="connsiteX62" fmla="*/ 665 w 10000"/>
                <a:gd name="connsiteY62" fmla="*/ 9904 h 9970"/>
                <a:gd name="connsiteX63" fmla="*/ 985 w 10000"/>
                <a:gd name="connsiteY63" fmla="*/ 9877 h 9970"/>
                <a:gd name="connsiteX64" fmla="*/ 1334 w 10000"/>
                <a:gd name="connsiteY64" fmla="*/ 9854 h 9970"/>
                <a:gd name="connsiteX65" fmla="*/ 1629 w 10000"/>
                <a:gd name="connsiteY65" fmla="*/ 9835 h 9970"/>
                <a:gd name="connsiteX66" fmla="*/ 1974 w 10000"/>
                <a:gd name="connsiteY66" fmla="*/ 9819 h 9970"/>
                <a:gd name="connsiteX67" fmla="*/ 2345 w 10000"/>
                <a:gd name="connsiteY67" fmla="*/ 9807 h 9970"/>
                <a:gd name="connsiteX68" fmla="*/ 2716 w 10000"/>
                <a:gd name="connsiteY68" fmla="*/ 9807 h 9970"/>
                <a:gd name="connsiteX69" fmla="*/ 2987 w 10000"/>
                <a:gd name="connsiteY69" fmla="*/ 9807 h 9970"/>
                <a:gd name="connsiteX70" fmla="*/ 3259 w 10000"/>
                <a:gd name="connsiteY70" fmla="*/ 9807 h 9970"/>
                <a:gd name="connsiteX71" fmla="*/ 3507 w 10000"/>
                <a:gd name="connsiteY71" fmla="*/ 9801 h 9970"/>
                <a:gd name="connsiteX72" fmla="*/ 3777 w 10000"/>
                <a:gd name="connsiteY72" fmla="*/ 9794 h 9970"/>
                <a:gd name="connsiteX73" fmla="*/ 4023 w 10000"/>
                <a:gd name="connsiteY73" fmla="*/ 9790 h 9970"/>
                <a:gd name="connsiteX74" fmla="*/ 4247 w 10000"/>
                <a:gd name="connsiteY74" fmla="*/ 9778 h 9970"/>
                <a:gd name="connsiteX75" fmla="*/ 4492 w 10000"/>
                <a:gd name="connsiteY75" fmla="*/ 9762 h 9970"/>
                <a:gd name="connsiteX76" fmla="*/ 4715 w 10000"/>
                <a:gd name="connsiteY76" fmla="*/ 9743 h 9970"/>
                <a:gd name="connsiteX77" fmla="*/ 4740 w 10000"/>
                <a:gd name="connsiteY77" fmla="*/ 9570 h 9970"/>
                <a:gd name="connsiteX78" fmla="*/ 4813 w 10000"/>
                <a:gd name="connsiteY78" fmla="*/ 9397 h 9970"/>
                <a:gd name="connsiteX79" fmla="*/ 4912 w 10000"/>
                <a:gd name="connsiteY79" fmla="*/ 9224 h 9970"/>
                <a:gd name="connsiteX80" fmla="*/ 4986 w 10000"/>
                <a:gd name="connsiteY80" fmla="*/ 9050 h 9970"/>
                <a:gd name="connsiteX81" fmla="*/ 4962 w 10000"/>
                <a:gd name="connsiteY81" fmla="*/ 8798 h 9970"/>
                <a:gd name="connsiteX82" fmla="*/ 4962 w 10000"/>
                <a:gd name="connsiteY82" fmla="*/ 8544 h 9970"/>
                <a:gd name="connsiteX83" fmla="*/ 4962 w 10000"/>
                <a:gd name="connsiteY83" fmla="*/ 8290 h 9970"/>
                <a:gd name="connsiteX84" fmla="*/ 4986 w 10000"/>
                <a:gd name="connsiteY84" fmla="*/ 8036 h 9970"/>
                <a:gd name="connsiteX85" fmla="*/ 4986 w 10000"/>
                <a:gd name="connsiteY85" fmla="*/ 7836 h 9970"/>
                <a:gd name="connsiteX86" fmla="*/ 4937 w 10000"/>
                <a:gd name="connsiteY86" fmla="*/ 7630 h 9970"/>
                <a:gd name="connsiteX87" fmla="*/ 4912 w 10000"/>
                <a:gd name="connsiteY87" fmla="*/ 7438 h 9970"/>
                <a:gd name="connsiteX88" fmla="*/ 4986 w 10000"/>
                <a:gd name="connsiteY88" fmla="*/ 7244 h 9970"/>
                <a:gd name="connsiteX89" fmla="*/ 5259 w 10000"/>
                <a:gd name="connsiteY89" fmla="*/ 7038 h 9970"/>
                <a:gd name="connsiteX90" fmla="*/ 5308 w 10000"/>
                <a:gd name="connsiteY90" fmla="*/ 6822 h 9970"/>
                <a:gd name="connsiteX91" fmla="*/ 5282 w 10000"/>
                <a:gd name="connsiteY91" fmla="*/ 6603 h 9970"/>
                <a:gd name="connsiteX92" fmla="*/ 5282 w 10000"/>
                <a:gd name="connsiteY92" fmla="*/ 6381 h 9970"/>
                <a:gd name="connsiteX93" fmla="*/ 5308 w 10000"/>
                <a:gd name="connsiteY93" fmla="*/ 6303 h 9970"/>
                <a:gd name="connsiteX94" fmla="*/ 5331 w 10000"/>
                <a:gd name="connsiteY94" fmla="*/ 6227 h 9970"/>
                <a:gd name="connsiteX95" fmla="*/ 5331 w 10000"/>
                <a:gd name="connsiteY95" fmla="*/ 6153 h 9970"/>
                <a:gd name="connsiteX96" fmla="*/ 5259 w 10000"/>
                <a:gd name="connsiteY96" fmla="*/ 6081 h 9970"/>
                <a:gd name="connsiteX97" fmla="*/ 5233 w 10000"/>
                <a:gd name="connsiteY97" fmla="*/ 5905 h 9970"/>
                <a:gd name="connsiteX98" fmla="*/ 5282 w 10000"/>
                <a:gd name="connsiteY98" fmla="*/ 5893 h 9970"/>
                <a:gd name="connsiteX99" fmla="*/ 5282 w 10000"/>
                <a:gd name="connsiteY99" fmla="*/ 5712 h 9970"/>
                <a:gd name="connsiteX100" fmla="*/ 5331 w 10000"/>
                <a:gd name="connsiteY100" fmla="*/ 5525 h 9970"/>
                <a:gd name="connsiteX101" fmla="*/ 5357 w 10000"/>
                <a:gd name="connsiteY101" fmla="*/ 5345 h 9970"/>
                <a:gd name="connsiteX102" fmla="*/ 5308 w 10000"/>
                <a:gd name="connsiteY102" fmla="*/ 5148 h 9970"/>
                <a:gd name="connsiteX103" fmla="*/ 5432 w 10000"/>
                <a:gd name="connsiteY103" fmla="*/ 5120 h 9970"/>
                <a:gd name="connsiteX104" fmla="*/ 5357 w 10000"/>
                <a:gd name="connsiteY104" fmla="*/ 4750 h 9970"/>
                <a:gd name="connsiteX105" fmla="*/ 5458 w 10000"/>
                <a:gd name="connsiteY105" fmla="*/ 4662 h 9970"/>
                <a:gd name="connsiteX106" fmla="*/ 5481 w 10000"/>
                <a:gd name="connsiteY106" fmla="*/ 4576 h 9970"/>
                <a:gd name="connsiteX107" fmla="*/ 5505 w 10000"/>
                <a:gd name="connsiteY107" fmla="*/ 4486 h 9970"/>
                <a:gd name="connsiteX108" fmla="*/ 5553 w 10000"/>
                <a:gd name="connsiteY108" fmla="*/ 4394 h 9970"/>
                <a:gd name="connsiteX109" fmla="*/ 5628 w 10000"/>
                <a:gd name="connsiteY109" fmla="*/ 4340 h 9970"/>
                <a:gd name="connsiteX110" fmla="*/ 5603 w 10000"/>
                <a:gd name="connsiteY110" fmla="*/ 4292 h 9970"/>
                <a:gd name="connsiteX111" fmla="*/ 5553 w 10000"/>
                <a:gd name="connsiteY111" fmla="*/ 4237 h 9970"/>
                <a:gd name="connsiteX112" fmla="*/ 5603 w 10000"/>
                <a:gd name="connsiteY112" fmla="*/ 4190 h 9970"/>
                <a:gd name="connsiteX113" fmla="*/ 5704 w 10000"/>
                <a:gd name="connsiteY113" fmla="*/ 4104 h 9970"/>
                <a:gd name="connsiteX114" fmla="*/ 5704 w 10000"/>
                <a:gd name="connsiteY114" fmla="*/ 4021 h 9970"/>
                <a:gd name="connsiteX115" fmla="*/ 5677 w 10000"/>
                <a:gd name="connsiteY115" fmla="*/ 3934 h 9970"/>
                <a:gd name="connsiteX116" fmla="*/ 5654 w 10000"/>
                <a:gd name="connsiteY116" fmla="*/ 3845 h 9970"/>
                <a:gd name="connsiteX117" fmla="*/ 5531 w 10000"/>
                <a:gd name="connsiteY117" fmla="*/ 3841 h 9970"/>
                <a:gd name="connsiteX118" fmla="*/ 5553 w 10000"/>
                <a:gd name="connsiteY118" fmla="*/ 3775 h 9970"/>
                <a:gd name="connsiteX119" fmla="*/ 5654 w 10000"/>
                <a:gd name="connsiteY119" fmla="*/ 3708 h 9970"/>
                <a:gd name="connsiteX120" fmla="*/ 5677 w 10000"/>
                <a:gd name="connsiteY120" fmla="*/ 3643 h 9970"/>
                <a:gd name="connsiteX121" fmla="*/ 5654 w 10000"/>
                <a:gd name="connsiteY121" fmla="*/ 3571 h 9970"/>
                <a:gd name="connsiteX122" fmla="*/ 5603 w 10000"/>
                <a:gd name="connsiteY122" fmla="*/ 3571 h 9970"/>
                <a:gd name="connsiteX123" fmla="*/ 5628 w 10000"/>
                <a:gd name="connsiteY123" fmla="*/ 3503 h 9970"/>
                <a:gd name="connsiteX124" fmla="*/ 5603 w 10000"/>
                <a:gd name="connsiteY124" fmla="*/ 3426 h 9970"/>
                <a:gd name="connsiteX125" fmla="*/ 5603 w 10000"/>
                <a:gd name="connsiteY125" fmla="*/ 3358 h 9970"/>
                <a:gd name="connsiteX126" fmla="*/ 5677 w 10000"/>
                <a:gd name="connsiteY126" fmla="*/ 3287 h 9970"/>
                <a:gd name="connsiteX127" fmla="*/ 5677 w 10000"/>
                <a:gd name="connsiteY127" fmla="*/ 3145 h 9970"/>
                <a:gd name="connsiteX128" fmla="*/ 5677 w 10000"/>
                <a:gd name="connsiteY128" fmla="*/ 3007 h 9970"/>
                <a:gd name="connsiteX129" fmla="*/ 5754 w 10000"/>
                <a:gd name="connsiteY129" fmla="*/ 2870 h 9970"/>
                <a:gd name="connsiteX130" fmla="*/ 5925 w 10000"/>
                <a:gd name="connsiteY130" fmla="*/ 2744 h 9970"/>
                <a:gd name="connsiteX131" fmla="*/ 5851 w 10000"/>
                <a:gd name="connsiteY131" fmla="*/ 2724 h 9970"/>
                <a:gd name="connsiteX132" fmla="*/ 5851 w 10000"/>
                <a:gd name="connsiteY132" fmla="*/ 2605 h 9970"/>
                <a:gd name="connsiteX133" fmla="*/ 5826 w 10000"/>
                <a:gd name="connsiteY133" fmla="*/ 2487 h 9970"/>
                <a:gd name="connsiteX134" fmla="*/ 5802 w 10000"/>
                <a:gd name="connsiteY134" fmla="*/ 2369 h 9970"/>
                <a:gd name="connsiteX135" fmla="*/ 5851 w 10000"/>
                <a:gd name="connsiteY135" fmla="*/ 2264 h 9970"/>
                <a:gd name="connsiteX136" fmla="*/ 5899 w 10000"/>
                <a:gd name="connsiteY136" fmla="*/ 2072 h 9970"/>
                <a:gd name="connsiteX137" fmla="*/ 6024 w 10000"/>
                <a:gd name="connsiteY137" fmla="*/ 1888 h 9970"/>
                <a:gd name="connsiteX138" fmla="*/ 6100 w 10000"/>
                <a:gd name="connsiteY138" fmla="*/ 1698 h 9970"/>
                <a:gd name="connsiteX139" fmla="*/ 6050 w 10000"/>
                <a:gd name="connsiteY139" fmla="*/ 1506 h 9970"/>
                <a:gd name="connsiteX140" fmla="*/ 6072 w 10000"/>
                <a:gd name="connsiteY140" fmla="*/ 1415 h 9970"/>
                <a:gd name="connsiteX141" fmla="*/ 6072 w 10000"/>
                <a:gd name="connsiteY141" fmla="*/ 1318 h 9970"/>
                <a:gd name="connsiteX142" fmla="*/ 6072 w 10000"/>
                <a:gd name="connsiteY142" fmla="*/ 1224 h 9970"/>
                <a:gd name="connsiteX143" fmla="*/ 6050 w 10000"/>
                <a:gd name="connsiteY143" fmla="*/ 1130 h 9970"/>
                <a:gd name="connsiteX144" fmla="*/ 5925 w 10000"/>
                <a:gd name="connsiteY144" fmla="*/ 1159 h 9970"/>
                <a:gd name="connsiteX145" fmla="*/ 5925 w 10000"/>
                <a:gd name="connsiteY145" fmla="*/ 1095 h 9970"/>
                <a:gd name="connsiteX146" fmla="*/ 5899 w 10000"/>
                <a:gd name="connsiteY146" fmla="*/ 1030 h 9970"/>
                <a:gd name="connsiteX147" fmla="*/ 5899 w 10000"/>
                <a:gd name="connsiteY147" fmla="*/ 964 h 9970"/>
                <a:gd name="connsiteX148" fmla="*/ 5925 w 10000"/>
                <a:gd name="connsiteY148" fmla="*/ 903 h 9970"/>
                <a:gd name="connsiteX149" fmla="*/ 5851 w 10000"/>
                <a:gd name="connsiteY149" fmla="*/ 819 h 9970"/>
                <a:gd name="connsiteX150" fmla="*/ 5851 w 10000"/>
                <a:gd name="connsiteY150" fmla="*/ 734 h 9970"/>
                <a:gd name="connsiteX151" fmla="*/ 5826 w 10000"/>
                <a:gd name="connsiteY151" fmla="*/ 645 h 9970"/>
                <a:gd name="connsiteX152" fmla="*/ 5826 w 10000"/>
                <a:gd name="connsiteY152" fmla="*/ 569 h 9970"/>
                <a:gd name="connsiteX153" fmla="*/ 5754 w 10000"/>
                <a:gd name="connsiteY153" fmla="*/ 369 h 9970"/>
                <a:gd name="connsiteX154" fmla="*/ 5677 w 10000"/>
                <a:gd name="connsiteY154" fmla="*/ 350 h 9970"/>
                <a:gd name="connsiteX155" fmla="*/ 5531 w 10000"/>
                <a:gd name="connsiteY155" fmla="*/ 338 h 9970"/>
                <a:gd name="connsiteX156" fmla="*/ 5432 w 10000"/>
                <a:gd name="connsiteY156" fmla="*/ 326 h 9970"/>
                <a:gd name="connsiteX157" fmla="*/ 5282 w 10000"/>
                <a:gd name="connsiteY157" fmla="*/ 323 h 9970"/>
                <a:gd name="connsiteX158" fmla="*/ 5184 w 10000"/>
                <a:gd name="connsiteY158" fmla="*/ 326 h 9970"/>
                <a:gd name="connsiteX159" fmla="*/ 5111 w 10000"/>
                <a:gd name="connsiteY159" fmla="*/ 334 h 9970"/>
                <a:gd name="connsiteX160" fmla="*/ 5012 w 10000"/>
                <a:gd name="connsiteY160" fmla="*/ 334 h 9970"/>
                <a:gd name="connsiteX161" fmla="*/ 4937 w 10000"/>
                <a:gd name="connsiteY161" fmla="*/ 326 h 9970"/>
                <a:gd name="connsiteX162" fmla="*/ 4962 w 10000"/>
                <a:gd name="connsiteY162" fmla="*/ 311 h 9970"/>
                <a:gd name="connsiteX163" fmla="*/ 5012 w 10000"/>
                <a:gd name="connsiteY163" fmla="*/ 303 h 9970"/>
                <a:gd name="connsiteX164" fmla="*/ 5088 w 10000"/>
                <a:gd name="connsiteY164" fmla="*/ 291 h 9970"/>
                <a:gd name="connsiteX165" fmla="*/ 5061 w 10000"/>
                <a:gd name="connsiteY165" fmla="*/ 276 h 9970"/>
                <a:gd name="connsiteX166" fmla="*/ 5282 w 10000"/>
                <a:gd name="connsiteY166" fmla="*/ 260 h 9970"/>
                <a:gd name="connsiteX167" fmla="*/ 5505 w 10000"/>
                <a:gd name="connsiteY167" fmla="*/ 233 h 9970"/>
                <a:gd name="connsiteX168" fmla="*/ 5704 w 10000"/>
                <a:gd name="connsiteY168" fmla="*/ 205 h 9970"/>
                <a:gd name="connsiteX169" fmla="*/ 5874 w 10000"/>
                <a:gd name="connsiteY169" fmla="*/ 165 h 9970"/>
                <a:gd name="connsiteX170" fmla="*/ 5925 w 10000"/>
                <a:gd name="connsiteY170" fmla="*/ 122 h 9970"/>
                <a:gd name="connsiteX171" fmla="*/ 5997 w 10000"/>
                <a:gd name="connsiteY171" fmla="*/ 87 h 9970"/>
                <a:gd name="connsiteX172" fmla="*/ 5997 w 10000"/>
                <a:gd name="connsiteY172" fmla="*/ 42 h 9970"/>
                <a:gd name="connsiteX173" fmla="*/ 6024 w 10000"/>
                <a:gd name="connsiteY173" fmla="*/ 0 h 9970"/>
                <a:gd name="connsiteX174" fmla="*/ 6100 w 10000"/>
                <a:gd name="connsiteY174" fmla="*/ 74 h 9970"/>
                <a:gd name="connsiteX175" fmla="*/ 6196 w 10000"/>
                <a:gd name="connsiteY175" fmla="*/ 157 h 9970"/>
                <a:gd name="connsiteX176" fmla="*/ 6223 w 10000"/>
                <a:gd name="connsiteY176" fmla="*/ 237 h 9970"/>
                <a:gd name="connsiteX177" fmla="*/ 6173 w 10000"/>
                <a:gd name="connsiteY177" fmla="*/ 323 h 9970"/>
                <a:gd name="connsiteX0" fmla="*/ 6173 w 10000"/>
                <a:gd name="connsiteY0" fmla="*/ 324 h 9972"/>
                <a:gd name="connsiteX1" fmla="*/ 6293 w 10000"/>
                <a:gd name="connsiteY1" fmla="*/ 559 h 9972"/>
                <a:gd name="connsiteX2" fmla="*/ 6393 w 10000"/>
                <a:gd name="connsiteY2" fmla="*/ 802 h 9972"/>
                <a:gd name="connsiteX3" fmla="*/ 6444 w 10000"/>
                <a:gd name="connsiteY3" fmla="*/ 1040 h 9972"/>
                <a:gd name="connsiteX4" fmla="*/ 6493 w 10000"/>
                <a:gd name="connsiteY4" fmla="*/ 1275 h 9972"/>
                <a:gd name="connsiteX5" fmla="*/ 6665 w 10000"/>
                <a:gd name="connsiteY5" fmla="*/ 1507 h 9972"/>
                <a:gd name="connsiteX6" fmla="*/ 6765 w 10000"/>
                <a:gd name="connsiteY6" fmla="*/ 1743 h 9972"/>
                <a:gd name="connsiteX7" fmla="*/ 6765 w 10000"/>
                <a:gd name="connsiteY7" fmla="*/ 1978 h 9972"/>
                <a:gd name="connsiteX8" fmla="*/ 6739 w 10000"/>
                <a:gd name="connsiteY8" fmla="*/ 2212 h 9972"/>
                <a:gd name="connsiteX9" fmla="*/ 6786 w 10000"/>
                <a:gd name="connsiteY9" fmla="*/ 2337 h 9972"/>
                <a:gd name="connsiteX10" fmla="*/ 6863 w 10000"/>
                <a:gd name="connsiteY10" fmla="*/ 2475 h 9972"/>
                <a:gd name="connsiteX11" fmla="*/ 6863 w 10000"/>
                <a:gd name="connsiteY11" fmla="*/ 2610 h 9972"/>
                <a:gd name="connsiteX12" fmla="*/ 6839 w 10000"/>
                <a:gd name="connsiteY12" fmla="*/ 2744 h 9972"/>
                <a:gd name="connsiteX13" fmla="*/ 6863 w 10000"/>
                <a:gd name="connsiteY13" fmla="*/ 2759 h 9972"/>
                <a:gd name="connsiteX14" fmla="*/ 6839 w 10000"/>
                <a:gd name="connsiteY14" fmla="*/ 2782 h 9972"/>
                <a:gd name="connsiteX15" fmla="*/ 6765 w 10000"/>
                <a:gd name="connsiteY15" fmla="*/ 2798 h 9972"/>
                <a:gd name="connsiteX16" fmla="*/ 6739 w 10000"/>
                <a:gd name="connsiteY16" fmla="*/ 2819 h 9972"/>
                <a:gd name="connsiteX17" fmla="*/ 6739 w 10000"/>
                <a:gd name="connsiteY17" fmla="*/ 2879 h 9972"/>
                <a:gd name="connsiteX18" fmla="*/ 6739 w 10000"/>
                <a:gd name="connsiteY18" fmla="*/ 2937 h 9972"/>
                <a:gd name="connsiteX19" fmla="*/ 6692 w 10000"/>
                <a:gd name="connsiteY19" fmla="*/ 3000 h 9972"/>
                <a:gd name="connsiteX20" fmla="*/ 6641 w 10000"/>
                <a:gd name="connsiteY20" fmla="*/ 3053 h 9972"/>
                <a:gd name="connsiteX21" fmla="*/ 6641 w 10000"/>
                <a:gd name="connsiteY21" fmla="*/ 3230 h 9972"/>
                <a:gd name="connsiteX22" fmla="*/ 6692 w 10000"/>
                <a:gd name="connsiteY22" fmla="*/ 3415 h 9972"/>
                <a:gd name="connsiteX23" fmla="*/ 6786 w 10000"/>
                <a:gd name="connsiteY23" fmla="*/ 3601 h 9972"/>
                <a:gd name="connsiteX24" fmla="*/ 6814 w 10000"/>
                <a:gd name="connsiteY24" fmla="*/ 3778 h 9972"/>
                <a:gd name="connsiteX25" fmla="*/ 7036 w 10000"/>
                <a:gd name="connsiteY25" fmla="*/ 3930 h 9972"/>
                <a:gd name="connsiteX26" fmla="*/ 7063 w 10000"/>
                <a:gd name="connsiteY26" fmla="*/ 4087 h 9972"/>
                <a:gd name="connsiteX27" fmla="*/ 7036 w 10000"/>
                <a:gd name="connsiteY27" fmla="*/ 4242 h 9972"/>
                <a:gd name="connsiteX28" fmla="*/ 7013 w 10000"/>
                <a:gd name="connsiteY28" fmla="*/ 4399 h 9972"/>
                <a:gd name="connsiteX29" fmla="*/ 6839 w 10000"/>
                <a:gd name="connsiteY29" fmla="*/ 4632 h 9972"/>
                <a:gd name="connsiteX30" fmla="*/ 6863 w 10000"/>
                <a:gd name="connsiteY30" fmla="*/ 4867 h 9972"/>
                <a:gd name="connsiteX31" fmla="*/ 6939 w 10000"/>
                <a:gd name="connsiteY31" fmla="*/ 5100 h 9972"/>
                <a:gd name="connsiteX32" fmla="*/ 6863 w 10000"/>
                <a:gd name="connsiteY32" fmla="*/ 5333 h 9972"/>
                <a:gd name="connsiteX33" fmla="*/ 6959 w 10000"/>
                <a:gd name="connsiteY33" fmla="*/ 5591 h 9972"/>
                <a:gd name="connsiteX34" fmla="*/ 7036 w 10000"/>
                <a:gd name="connsiteY34" fmla="*/ 5840 h 9972"/>
                <a:gd name="connsiteX35" fmla="*/ 7110 w 10000"/>
                <a:gd name="connsiteY35" fmla="*/ 6095 h 9972"/>
                <a:gd name="connsiteX36" fmla="*/ 7110 w 10000"/>
                <a:gd name="connsiteY36" fmla="*/ 6356 h 9972"/>
                <a:gd name="connsiteX37" fmla="*/ 7208 w 10000"/>
                <a:gd name="connsiteY37" fmla="*/ 6689 h 9972"/>
                <a:gd name="connsiteX38" fmla="*/ 7208 w 10000"/>
                <a:gd name="connsiteY38" fmla="*/ 7020 h 9972"/>
                <a:gd name="connsiteX39" fmla="*/ 7232 w 10000"/>
                <a:gd name="connsiteY39" fmla="*/ 7345 h 9972"/>
                <a:gd name="connsiteX40" fmla="*/ 7529 w 10000"/>
                <a:gd name="connsiteY40" fmla="*/ 7666 h 9972"/>
                <a:gd name="connsiteX41" fmla="*/ 7578 w 10000"/>
                <a:gd name="connsiteY41" fmla="*/ 7823 h 9972"/>
                <a:gd name="connsiteX42" fmla="*/ 7679 w 10000"/>
                <a:gd name="connsiteY42" fmla="*/ 7978 h 9972"/>
                <a:gd name="connsiteX43" fmla="*/ 7728 w 10000"/>
                <a:gd name="connsiteY43" fmla="*/ 8139 h 9972"/>
                <a:gd name="connsiteX44" fmla="*/ 7627 w 10000"/>
                <a:gd name="connsiteY44" fmla="*/ 8296 h 9972"/>
                <a:gd name="connsiteX45" fmla="*/ 7506 w 10000"/>
                <a:gd name="connsiteY45" fmla="*/ 8498 h 9972"/>
                <a:gd name="connsiteX46" fmla="*/ 7529 w 10000"/>
                <a:gd name="connsiteY46" fmla="*/ 8709 h 9972"/>
                <a:gd name="connsiteX47" fmla="*/ 7679 w 10000"/>
                <a:gd name="connsiteY47" fmla="*/ 8928 h 9972"/>
                <a:gd name="connsiteX48" fmla="*/ 7799 w 10000"/>
                <a:gd name="connsiteY48" fmla="*/ 9137 h 9972"/>
                <a:gd name="connsiteX49" fmla="*/ 7826 w 10000"/>
                <a:gd name="connsiteY49" fmla="*/ 9294 h 9972"/>
                <a:gd name="connsiteX50" fmla="*/ 7826 w 10000"/>
                <a:gd name="connsiteY50" fmla="*/ 9456 h 9972"/>
                <a:gd name="connsiteX51" fmla="*/ 7901 w 10000"/>
                <a:gd name="connsiteY51" fmla="*/ 9614 h 9972"/>
                <a:gd name="connsiteX52" fmla="*/ 8195 w 10000"/>
                <a:gd name="connsiteY52" fmla="*/ 9749 h 9972"/>
                <a:gd name="connsiteX53" fmla="*/ 8518 w 10000"/>
                <a:gd name="connsiteY53" fmla="*/ 9749 h 9972"/>
                <a:gd name="connsiteX54" fmla="*/ 8862 w 10000"/>
                <a:gd name="connsiteY54" fmla="*/ 9760 h 9972"/>
                <a:gd name="connsiteX55" fmla="*/ 9134 w 10000"/>
                <a:gd name="connsiteY55" fmla="*/ 9772 h 9972"/>
                <a:gd name="connsiteX56" fmla="*/ 9453 w 10000"/>
                <a:gd name="connsiteY56" fmla="*/ 9787 h 9972"/>
                <a:gd name="connsiteX57" fmla="*/ 9752 w 10000"/>
                <a:gd name="connsiteY57" fmla="*/ 9807 h 9972"/>
                <a:gd name="connsiteX58" fmla="*/ 10000 w 10000"/>
                <a:gd name="connsiteY58" fmla="*/ 9837 h 9972"/>
                <a:gd name="connsiteX59" fmla="*/ 0 w 10000"/>
                <a:gd name="connsiteY59" fmla="*/ 9972 h 9972"/>
                <a:gd name="connsiteX60" fmla="*/ 320 w 10000"/>
                <a:gd name="connsiteY60" fmla="*/ 9956 h 9972"/>
                <a:gd name="connsiteX61" fmla="*/ 665 w 10000"/>
                <a:gd name="connsiteY61" fmla="*/ 9934 h 9972"/>
                <a:gd name="connsiteX62" fmla="*/ 985 w 10000"/>
                <a:gd name="connsiteY62" fmla="*/ 9907 h 9972"/>
                <a:gd name="connsiteX63" fmla="*/ 1334 w 10000"/>
                <a:gd name="connsiteY63" fmla="*/ 9884 h 9972"/>
                <a:gd name="connsiteX64" fmla="*/ 1629 w 10000"/>
                <a:gd name="connsiteY64" fmla="*/ 9865 h 9972"/>
                <a:gd name="connsiteX65" fmla="*/ 1974 w 10000"/>
                <a:gd name="connsiteY65" fmla="*/ 9849 h 9972"/>
                <a:gd name="connsiteX66" fmla="*/ 2345 w 10000"/>
                <a:gd name="connsiteY66" fmla="*/ 9837 h 9972"/>
                <a:gd name="connsiteX67" fmla="*/ 2716 w 10000"/>
                <a:gd name="connsiteY67" fmla="*/ 9837 h 9972"/>
                <a:gd name="connsiteX68" fmla="*/ 2987 w 10000"/>
                <a:gd name="connsiteY68" fmla="*/ 9837 h 9972"/>
                <a:gd name="connsiteX69" fmla="*/ 3259 w 10000"/>
                <a:gd name="connsiteY69" fmla="*/ 9837 h 9972"/>
                <a:gd name="connsiteX70" fmla="*/ 3507 w 10000"/>
                <a:gd name="connsiteY70" fmla="*/ 9830 h 9972"/>
                <a:gd name="connsiteX71" fmla="*/ 3777 w 10000"/>
                <a:gd name="connsiteY71" fmla="*/ 9823 h 9972"/>
                <a:gd name="connsiteX72" fmla="*/ 4023 w 10000"/>
                <a:gd name="connsiteY72" fmla="*/ 9819 h 9972"/>
                <a:gd name="connsiteX73" fmla="*/ 4247 w 10000"/>
                <a:gd name="connsiteY73" fmla="*/ 9807 h 9972"/>
                <a:gd name="connsiteX74" fmla="*/ 4492 w 10000"/>
                <a:gd name="connsiteY74" fmla="*/ 9791 h 9972"/>
                <a:gd name="connsiteX75" fmla="*/ 4715 w 10000"/>
                <a:gd name="connsiteY75" fmla="*/ 9772 h 9972"/>
                <a:gd name="connsiteX76" fmla="*/ 4740 w 10000"/>
                <a:gd name="connsiteY76" fmla="*/ 9599 h 9972"/>
                <a:gd name="connsiteX77" fmla="*/ 4813 w 10000"/>
                <a:gd name="connsiteY77" fmla="*/ 9425 h 9972"/>
                <a:gd name="connsiteX78" fmla="*/ 4912 w 10000"/>
                <a:gd name="connsiteY78" fmla="*/ 9252 h 9972"/>
                <a:gd name="connsiteX79" fmla="*/ 4986 w 10000"/>
                <a:gd name="connsiteY79" fmla="*/ 9077 h 9972"/>
                <a:gd name="connsiteX80" fmla="*/ 4962 w 10000"/>
                <a:gd name="connsiteY80" fmla="*/ 8824 h 9972"/>
                <a:gd name="connsiteX81" fmla="*/ 4962 w 10000"/>
                <a:gd name="connsiteY81" fmla="*/ 8570 h 9972"/>
                <a:gd name="connsiteX82" fmla="*/ 4962 w 10000"/>
                <a:gd name="connsiteY82" fmla="*/ 8315 h 9972"/>
                <a:gd name="connsiteX83" fmla="*/ 4986 w 10000"/>
                <a:gd name="connsiteY83" fmla="*/ 8060 h 9972"/>
                <a:gd name="connsiteX84" fmla="*/ 4986 w 10000"/>
                <a:gd name="connsiteY84" fmla="*/ 7860 h 9972"/>
                <a:gd name="connsiteX85" fmla="*/ 4937 w 10000"/>
                <a:gd name="connsiteY85" fmla="*/ 7653 h 9972"/>
                <a:gd name="connsiteX86" fmla="*/ 4912 w 10000"/>
                <a:gd name="connsiteY86" fmla="*/ 7460 h 9972"/>
                <a:gd name="connsiteX87" fmla="*/ 4986 w 10000"/>
                <a:gd name="connsiteY87" fmla="*/ 7266 h 9972"/>
                <a:gd name="connsiteX88" fmla="*/ 5259 w 10000"/>
                <a:gd name="connsiteY88" fmla="*/ 7059 h 9972"/>
                <a:gd name="connsiteX89" fmla="*/ 5308 w 10000"/>
                <a:gd name="connsiteY89" fmla="*/ 6843 h 9972"/>
                <a:gd name="connsiteX90" fmla="*/ 5282 w 10000"/>
                <a:gd name="connsiteY90" fmla="*/ 6623 h 9972"/>
                <a:gd name="connsiteX91" fmla="*/ 5282 w 10000"/>
                <a:gd name="connsiteY91" fmla="*/ 6400 h 9972"/>
                <a:gd name="connsiteX92" fmla="*/ 5308 w 10000"/>
                <a:gd name="connsiteY92" fmla="*/ 6322 h 9972"/>
                <a:gd name="connsiteX93" fmla="*/ 5331 w 10000"/>
                <a:gd name="connsiteY93" fmla="*/ 6246 h 9972"/>
                <a:gd name="connsiteX94" fmla="*/ 5331 w 10000"/>
                <a:gd name="connsiteY94" fmla="*/ 6172 h 9972"/>
                <a:gd name="connsiteX95" fmla="*/ 5259 w 10000"/>
                <a:gd name="connsiteY95" fmla="*/ 6099 h 9972"/>
                <a:gd name="connsiteX96" fmla="*/ 5233 w 10000"/>
                <a:gd name="connsiteY96" fmla="*/ 5923 h 9972"/>
                <a:gd name="connsiteX97" fmla="*/ 5282 w 10000"/>
                <a:gd name="connsiteY97" fmla="*/ 5911 h 9972"/>
                <a:gd name="connsiteX98" fmla="*/ 5282 w 10000"/>
                <a:gd name="connsiteY98" fmla="*/ 5729 h 9972"/>
                <a:gd name="connsiteX99" fmla="*/ 5331 w 10000"/>
                <a:gd name="connsiteY99" fmla="*/ 5542 h 9972"/>
                <a:gd name="connsiteX100" fmla="*/ 5357 w 10000"/>
                <a:gd name="connsiteY100" fmla="*/ 5361 h 9972"/>
                <a:gd name="connsiteX101" fmla="*/ 5308 w 10000"/>
                <a:gd name="connsiteY101" fmla="*/ 5163 h 9972"/>
                <a:gd name="connsiteX102" fmla="*/ 5432 w 10000"/>
                <a:gd name="connsiteY102" fmla="*/ 5135 h 9972"/>
                <a:gd name="connsiteX103" fmla="*/ 5357 w 10000"/>
                <a:gd name="connsiteY103" fmla="*/ 4764 h 9972"/>
                <a:gd name="connsiteX104" fmla="*/ 5458 w 10000"/>
                <a:gd name="connsiteY104" fmla="*/ 4676 h 9972"/>
                <a:gd name="connsiteX105" fmla="*/ 5481 w 10000"/>
                <a:gd name="connsiteY105" fmla="*/ 4590 h 9972"/>
                <a:gd name="connsiteX106" fmla="*/ 5505 w 10000"/>
                <a:gd name="connsiteY106" fmla="*/ 4499 h 9972"/>
                <a:gd name="connsiteX107" fmla="*/ 5553 w 10000"/>
                <a:gd name="connsiteY107" fmla="*/ 4407 h 9972"/>
                <a:gd name="connsiteX108" fmla="*/ 5628 w 10000"/>
                <a:gd name="connsiteY108" fmla="*/ 4353 h 9972"/>
                <a:gd name="connsiteX109" fmla="*/ 5603 w 10000"/>
                <a:gd name="connsiteY109" fmla="*/ 4305 h 9972"/>
                <a:gd name="connsiteX110" fmla="*/ 5553 w 10000"/>
                <a:gd name="connsiteY110" fmla="*/ 4250 h 9972"/>
                <a:gd name="connsiteX111" fmla="*/ 5603 w 10000"/>
                <a:gd name="connsiteY111" fmla="*/ 4203 h 9972"/>
                <a:gd name="connsiteX112" fmla="*/ 5704 w 10000"/>
                <a:gd name="connsiteY112" fmla="*/ 4116 h 9972"/>
                <a:gd name="connsiteX113" fmla="*/ 5704 w 10000"/>
                <a:gd name="connsiteY113" fmla="*/ 4033 h 9972"/>
                <a:gd name="connsiteX114" fmla="*/ 5677 w 10000"/>
                <a:gd name="connsiteY114" fmla="*/ 3946 h 9972"/>
                <a:gd name="connsiteX115" fmla="*/ 5654 w 10000"/>
                <a:gd name="connsiteY115" fmla="*/ 3857 h 9972"/>
                <a:gd name="connsiteX116" fmla="*/ 5531 w 10000"/>
                <a:gd name="connsiteY116" fmla="*/ 3853 h 9972"/>
                <a:gd name="connsiteX117" fmla="*/ 5553 w 10000"/>
                <a:gd name="connsiteY117" fmla="*/ 3786 h 9972"/>
                <a:gd name="connsiteX118" fmla="*/ 5654 w 10000"/>
                <a:gd name="connsiteY118" fmla="*/ 3719 h 9972"/>
                <a:gd name="connsiteX119" fmla="*/ 5677 w 10000"/>
                <a:gd name="connsiteY119" fmla="*/ 3654 h 9972"/>
                <a:gd name="connsiteX120" fmla="*/ 5654 w 10000"/>
                <a:gd name="connsiteY120" fmla="*/ 3582 h 9972"/>
                <a:gd name="connsiteX121" fmla="*/ 5603 w 10000"/>
                <a:gd name="connsiteY121" fmla="*/ 3582 h 9972"/>
                <a:gd name="connsiteX122" fmla="*/ 5628 w 10000"/>
                <a:gd name="connsiteY122" fmla="*/ 3514 h 9972"/>
                <a:gd name="connsiteX123" fmla="*/ 5603 w 10000"/>
                <a:gd name="connsiteY123" fmla="*/ 3436 h 9972"/>
                <a:gd name="connsiteX124" fmla="*/ 5603 w 10000"/>
                <a:gd name="connsiteY124" fmla="*/ 3368 h 9972"/>
                <a:gd name="connsiteX125" fmla="*/ 5677 w 10000"/>
                <a:gd name="connsiteY125" fmla="*/ 3297 h 9972"/>
                <a:gd name="connsiteX126" fmla="*/ 5677 w 10000"/>
                <a:gd name="connsiteY126" fmla="*/ 3154 h 9972"/>
                <a:gd name="connsiteX127" fmla="*/ 5677 w 10000"/>
                <a:gd name="connsiteY127" fmla="*/ 3016 h 9972"/>
                <a:gd name="connsiteX128" fmla="*/ 5754 w 10000"/>
                <a:gd name="connsiteY128" fmla="*/ 2879 h 9972"/>
                <a:gd name="connsiteX129" fmla="*/ 5925 w 10000"/>
                <a:gd name="connsiteY129" fmla="*/ 2752 h 9972"/>
                <a:gd name="connsiteX130" fmla="*/ 5851 w 10000"/>
                <a:gd name="connsiteY130" fmla="*/ 2732 h 9972"/>
                <a:gd name="connsiteX131" fmla="*/ 5851 w 10000"/>
                <a:gd name="connsiteY131" fmla="*/ 2613 h 9972"/>
                <a:gd name="connsiteX132" fmla="*/ 5826 w 10000"/>
                <a:gd name="connsiteY132" fmla="*/ 2494 h 9972"/>
                <a:gd name="connsiteX133" fmla="*/ 5802 w 10000"/>
                <a:gd name="connsiteY133" fmla="*/ 2376 h 9972"/>
                <a:gd name="connsiteX134" fmla="*/ 5851 w 10000"/>
                <a:gd name="connsiteY134" fmla="*/ 2271 h 9972"/>
                <a:gd name="connsiteX135" fmla="*/ 5899 w 10000"/>
                <a:gd name="connsiteY135" fmla="*/ 2078 h 9972"/>
                <a:gd name="connsiteX136" fmla="*/ 6024 w 10000"/>
                <a:gd name="connsiteY136" fmla="*/ 1894 h 9972"/>
                <a:gd name="connsiteX137" fmla="*/ 6100 w 10000"/>
                <a:gd name="connsiteY137" fmla="*/ 1703 h 9972"/>
                <a:gd name="connsiteX138" fmla="*/ 6050 w 10000"/>
                <a:gd name="connsiteY138" fmla="*/ 1511 h 9972"/>
                <a:gd name="connsiteX139" fmla="*/ 6072 w 10000"/>
                <a:gd name="connsiteY139" fmla="*/ 1419 h 9972"/>
                <a:gd name="connsiteX140" fmla="*/ 6072 w 10000"/>
                <a:gd name="connsiteY140" fmla="*/ 1322 h 9972"/>
                <a:gd name="connsiteX141" fmla="*/ 6072 w 10000"/>
                <a:gd name="connsiteY141" fmla="*/ 1228 h 9972"/>
                <a:gd name="connsiteX142" fmla="*/ 6050 w 10000"/>
                <a:gd name="connsiteY142" fmla="*/ 1133 h 9972"/>
                <a:gd name="connsiteX143" fmla="*/ 5925 w 10000"/>
                <a:gd name="connsiteY143" fmla="*/ 1162 h 9972"/>
                <a:gd name="connsiteX144" fmla="*/ 5925 w 10000"/>
                <a:gd name="connsiteY144" fmla="*/ 1098 h 9972"/>
                <a:gd name="connsiteX145" fmla="*/ 5899 w 10000"/>
                <a:gd name="connsiteY145" fmla="*/ 1033 h 9972"/>
                <a:gd name="connsiteX146" fmla="*/ 5899 w 10000"/>
                <a:gd name="connsiteY146" fmla="*/ 967 h 9972"/>
                <a:gd name="connsiteX147" fmla="*/ 5925 w 10000"/>
                <a:gd name="connsiteY147" fmla="*/ 906 h 9972"/>
                <a:gd name="connsiteX148" fmla="*/ 5851 w 10000"/>
                <a:gd name="connsiteY148" fmla="*/ 821 h 9972"/>
                <a:gd name="connsiteX149" fmla="*/ 5851 w 10000"/>
                <a:gd name="connsiteY149" fmla="*/ 736 h 9972"/>
                <a:gd name="connsiteX150" fmla="*/ 5826 w 10000"/>
                <a:gd name="connsiteY150" fmla="*/ 647 h 9972"/>
                <a:gd name="connsiteX151" fmla="*/ 5826 w 10000"/>
                <a:gd name="connsiteY151" fmla="*/ 571 h 9972"/>
                <a:gd name="connsiteX152" fmla="*/ 5754 w 10000"/>
                <a:gd name="connsiteY152" fmla="*/ 370 h 9972"/>
                <a:gd name="connsiteX153" fmla="*/ 5677 w 10000"/>
                <a:gd name="connsiteY153" fmla="*/ 351 h 9972"/>
                <a:gd name="connsiteX154" fmla="*/ 5531 w 10000"/>
                <a:gd name="connsiteY154" fmla="*/ 339 h 9972"/>
                <a:gd name="connsiteX155" fmla="*/ 5432 w 10000"/>
                <a:gd name="connsiteY155" fmla="*/ 327 h 9972"/>
                <a:gd name="connsiteX156" fmla="*/ 5282 w 10000"/>
                <a:gd name="connsiteY156" fmla="*/ 324 h 9972"/>
                <a:gd name="connsiteX157" fmla="*/ 5184 w 10000"/>
                <a:gd name="connsiteY157" fmla="*/ 327 h 9972"/>
                <a:gd name="connsiteX158" fmla="*/ 5111 w 10000"/>
                <a:gd name="connsiteY158" fmla="*/ 335 h 9972"/>
                <a:gd name="connsiteX159" fmla="*/ 5012 w 10000"/>
                <a:gd name="connsiteY159" fmla="*/ 335 h 9972"/>
                <a:gd name="connsiteX160" fmla="*/ 4937 w 10000"/>
                <a:gd name="connsiteY160" fmla="*/ 327 h 9972"/>
                <a:gd name="connsiteX161" fmla="*/ 4962 w 10000"/>
                <a:gd name="connsiteY161" fmla="*/ 312 h 9972"/>
                <a:gd name="connsiteX162" fmla="*/ 5012 w 10000"/>
                <a:gd name="connsiteY162" fmla="*/ 304 h 9972"/>
                <a:gd name="connsiteX163" fmla="*/ 5088 w 10000"/>
                <a:gd name="connsiteY163" fmla="*/ 292 h 9972"/>
                <a:gd name="connsiteX164" fmla="*/ 5061 w 10000"/>
                <a:gd name="connsiteY164" fmla="*/ 277 h 9972"/>
                <a:gd name="connsiteX165" fmla="*/ 5282 w 10000"/>
                <a:gd name="connsiteY165" fmla="*/ 261 h 9972"/>
                <a:gd name="connsiteX166" fmla="*/ 5505 w 10000"/>
                <a:gd name="connsiteY166" fmla="*/ 234 h 9972"/>
                <a:gd name="connsiteX167" fmla="*/ 5704 w 10000"/>
                <a:gd name="connsiteY167" fmla="*/ 206 h 9972"/>
                <a:gd name="connsiteX168" fmla="*/ 5874 w 10000"/>
                <a:gd name="connsiteY168" fmla="*/ 165 h 9972"/>
                <a:gd name="connsiteX169" fmla="*/ 5925 w 10000"/>
                <a:gd name="connsiteY169" fmla="*/ 122 h 9972"/>
                <a:gd name="connsiteX170" fmla="*/ 5997 w 10000"/>
                <a:gd name="connsiteY170" fmla="*/ 87 h 9972"/>
                <a:gd name="connsiteX171" fmla="*/ 5997 w 10000"/>
                <a:gd name="connsiteY171" fmla="*/ 42 h 9972"/>
                <a:gd name="connsiteX172" fmla="*/ 6024 w 10000"/>
                <a:gd name="connsiteY172" fmla="*/ 0 h 9972"/>
                <a:gd name="connsiteX173" fmla="*/ 6100 w 10000"/>
                <a:gd name="connsiteY173" fmla="*/ 74 h 9972"/>
                <a:gd name="connsiteX174" fmla="*/ 6196 w 10000"/>
                <a:gd name="connsiteY174" fmla="*/ 157 h 9972"/>
                <a:gd name="connsiteX175" fmla="*/ 6223 w 10000"/>
                <a:gd name="connsiteY175" fmla="*/ 238 h 9972"/>
                <a:gd name="connsiteX176" fmla="*/ 6173 w 10000"/>
                <a:gd name="connsiteY176" fmla="*/ 324 h 9972"/>
                <a:gd name="connsiteX0" fmla="*/ 6173 w 10000"/>
                <a:gd name="connsiteY0" fmla="*/ 325 h 10000"/>
                <a:gd name="connsiteX1" fmla="*/ 6293 w 10000"/>
                <a:gd name="connsiteY1" fmla="*/ 561 h 10000"/>
                <a:gd name="connsiteX2" fmla="*/ 6393 w 10000"/>
                <a:gd name="connsiteY2" fmla="*/ 804 h 10000"/>
                <a:gd name="connsiteX3" fmla="*/ 6444 w 10000"/>
                <a:gd name="connsiteY3" fmla="*/ 1043 h 10000"/>
                <a:gd name="connsiteX4" fmla="*/ 6493 w 10000"/>
                <a:gd name="connsiteY4" fmla="*/ 1279 h 10000"/>
                <a:gd name="connsiteX5" fmla="*/ 6665 w 10000"/>
                <a:gd name="connsiteY5" fmla="*/ 1511 h 10000"/>
                <a:gd name="connsiteX6" fmla="*/ 6765 w 10000"/>
                <a:gd name="connsiteY6" fmla="*/ 1748 h 10000"/>
                <a:gd name="connsiteX7" fmla="*/ 6765 w 10000"/>
                <a:gd name="connsiteY7" fmla="*/ 1984 h 10000"/>
                <a:gd name="connsiteX8" fmla="*/ 6739 w 10000"/>
                <a:gd name="connsiteY8" fmla="*/ 2218 h 10000"/>
                <a:gd name="connsiteX9" fmla="*/ 6786 w 10000"/>
                <a:gd name="connsiteY9" fmla="*/ 2344 h 10000"/>
                <a:gd name="connsiteX10" fmla="*/ 6863 w 10000"/>
                <a:gd name="connsiteY10" fmla="*/ 2482 h 10000"/>
                <a:gd name="connsiteX11" fmla="*/ 6863 w 10000"/>
                <a:gd name="connsiteY11" fmla="*/ 2617 h 10000"/>
                <a:gd name="connsiteX12" fmla="*/ 6839 w 10000"/>
                <a:gd name="connsiteY12" fmla="*/ 2752 h 10000"/>
                <a:gd name="connsiteX13" fmla="*/ 6863 w 10000"/>
                <a:gd name="connsiteY13" fmla="*/ 2767 h 10000"/>
                <a:gd name="connsiteX14" fmla="*/ 6839 w 10000"/>
                <a:gd name="connsiteY14" fmla="*/ 2790 h 10000"/>
                <a:gd name="connsiteX15" fmla="*/ 6765 w 10000"/>
                <a:gd name="connsiteY15" fmla="*/ 2806 h 10000"/>
                <a:gd name="connsiteX16" fmla="*/ 6739 w 10000"/>
                <a:gd name="connsiteY16" fmla="*/ 2827 h 10000"/>
                <a:gd name="connsiteX17" fmla="*/ 6739 w 10000"/>
                <a:gd name="connsiteY17" fmla="*/ 2887 h 10000"/>
                <a:gd name="connsiteX18" fmla="*/ 6739 w 10000"/>
                <a:gd name="connsiteY18" fmla="*/ 2945 h 10000"/>
                <a:gd name="connsiteX19" fmla="*/ 6692 w 10000"/>
                <a:gd name="connsiteY19" fmla="*/ 3008 h 10000"/>
                <a:gd name="connsiteX20" fmla="*/ 6641 w 10000"/>
                <a:gd name="connsiteY20" fmla="*/ 3062 h 10000"/>
                <a:gd name="connsiteX21" fmla="*/ 6641 w 10000"/>
                <a:gd name="connsiteY21" fmla="*/ 3239 h 10000"/>
                <a:gd name="connsiteX22" fmla="*/ 6692 w 10000"/>
                <a:gd name="connsiteY22" fmla="*/ 3425 h 10000"/>
                <a:gd name="connsiteX23" fmla="*/ 6786 w 10000"/>
                <a:gd name="connsiteY23" fmla="*/ 3611 h 10000"/>
                <a:gd name="connsiteX24" fmla="*/ 6814 w 10000"/>
                <a:gd name="connsiteY24" fmla="*/ 3789 h 10000"/>
                <a:gd name="connsiteX25" fmla="*/ 7036 w 10000"/>
                <a:gd name="connsiteY25" fmla="*/ 3941 h 10000"/>
                <a:gd name="connsiteX26" fmla="*/ 7063 w 10000"/>
                <a:gd name="connsiteY26" fmla="*/ 4098 h 10000"/>
                <a:gd name="connsiteX27" fmla="*/ 7036 w 10000"/>
                <a:gd name="connsiteY27" fmla="*/ 4254 h 10000"/>
                <a:gd name="connsiteX28" fmla="*/ 7013 w 10000"/>
                <a:gd name="connsiteY28" fmla="*/ 4411 h 10000"/>
                <a:gd name="connsiteX29" fmla="*/ 6839 w 10000"/>
                <a:gd name="connsiteY29" fmla="*/ 4645 h 10000"/>
                <a:gd name="connsiteX30" fmla="*/ 6863 w 10000"/>
                <a:gd name="connsiteY30" fmla="*/ 4881 h 10000"/>
                <a:gd name="connsiteX31" fmla="*/ 6939 w 10000"/>
                <a:gd name="connsiteY31" fmla="*/ 5114 h 10000"/>
                <a:gd name="connsiteX32" fmla="*/ 6863 w 10000"/>
                <a:gd name="connsiteY32" fmla="*/ 5348 h 10000"/>
                <a:gd name="connsiteX33" fmla="*/ 6959 w 10000"/>
                <a:gd name="connsiteY33" fmla="*/ 5607 h 10000"/>
                <a:gd name="connsiteX34" fmla="*/ 7036 w 10000"/>
                <a:gd name="connsiteY34" fmla="*/ 5856 h 10000"/>
                <a:gd name="connsiteX35" fmla="*/ 7110 w 10000"/>
                <a:gd name="connsiteY35" fmla="*/ 6112 h 10000"/>
                <a:gd name="connsiteX36" fmla="*/ 7110 w 10000"/>
                <a:gd name="connsiteY36" fmla="*/ 6374 h 10000"/>
                <a:gd name="connsiteX37" fmla="*/ 7208 w 10000"/>
                <a:gd name="connsiteY37" fmla="*/ 6708 h 10000"/>
                <a:gd name="connsiteX38" fmla="*/ 7208 w 10000"/>
                <a:gd name="connsiteY38" fmla="*/ 7040 h 10000"/>
                <a:gd name="connsiteX39" fmla="*/ 7232 w 10000"/>
                <a:gd name="connsiteY39" fmla="*/ 7366 h 10000"/>
                <a:gd name="connsiteX40" fmla="*/ 7529 w 10000"/>
                <a:gd name="connsiteY40" fmla="*/ 7688 h 10000"/>
                <a:gd name="connsiteX41" fmla="*/ 7578 w 10000"/>
                <a:gd name="connsiteY41" fmla="*/ 7845 h 10000"/>
                <a:gd name="connsiteX42" fmla="*/ 7679 w 10000"/>
                <a:gd name="connsiteY42" fmla="*/ 8000 h 10000"/>
                <a:gd name="connsiteX43" fmla="*/ 7728 w 10000"/>
                <a:gd name="connsiteY43" fmla="*/ 8162 h 10000"/>
                <a:gd name="connsiteX44" fmla="*/ 7627 w 10000"/>
                <a:gd name="connsiteY44" fmla="*/ 8319 h 10000"/>
                <a:gd name="connsiteX45" fmla="*/ 7506 w 10000"/>
                <a:gd name="connsiteY45" fmla="*/ 8522 h 10000"/>
                <a:gd name="connsiteX46" fmla="*/ 7529 w 10000"/>
                <a:gd name="connsiteY46" fmla="*/ 8733 h 10000"/>
                <a:gd name="connsiteX47" fmla="*/ 7679 w 10000"/>
                <a:gd name="connsiteY47" fmla="*/ 8953 h 10000"/>
                <a:gd name="connsiteX48" fmla="*/ 7799 w 10000"/>
                <a:gd name="connsiteY48" fmla="*/ 9163 h 10000"/>
                <a:gd name="connsiteX49" fmla="*/ 7826 w 10000"/>
                <a:gd name="connsiteY49" fmla="*/ 9320 h 10000"/>
                <a:gd name="connsiteX50" fmla="*/ 7826 w 10000"/>
                <a:gd name="connsiteY50" fmla="*/ 9483 h 10000"/>
                <a:gd name="connsiteX51" fmla="*/ 7901 w 10000"/>
                <a:gd name="connsiteY51" fmla="*/ 9641 h 10000"/>
                <a:gd name="connsiteX52" fmla="*/ 8195 w 10000"/>
                <a:gd name="connsiteY52" fmla="*/ 9776 h 10000"/>
                <a:gd name="connsiteX53" fmla="*/ 8518 w 10000"/>
                <a:gd name="connsiteY53" fmla="*/ 9776 h 10000"/>
                <a:gd name="connsiteX54" fmla="*/ 8862 w 10000"/>
                <a:gd name="connsiteY54" fmla="*/ 9787 h 10000"/>
                <a:gd name="connsiteX55" fmla="*/ 9134 w 10000"/>
                <a:gd name="connsiteY55" fmla="*/ 9799 h 10000"/>
                <a:gd name="connsiteX56" fmla="*/ 9453 w 10000"/>
                <a:gd name="connsiteY56" fmla="*/ 9814 h 10000"/>
                <a:gd name="connsiteX57" fmla="*/ 9752 w 10000"/>
                <a:gd name="connsiteY57" fmla="*/ 9835 h 10000"/>
                <a:gd name="connsiteX58" fmla="*/ 10000 w 10000"/>
                <a:gd name="connsiteY58" fmla="*/ 9865 h 10000"/>
                <a:gd name="connsiteX59" fmla="*/ 0 w 10000"/>
                <a:gd name="connsiteY59" fmla="*/ 10000 h 10000"/>
                <a:gd name="connsiteX60" fmla="*/ 665 w 10000"/>
                <a:gd name="connsiteY60" fmla="*/ 9962 h 10000"/>
                <a:gd name="connsiteX61" fmla="*/ 985 w 10000"/>
                <a:gd name="connsiteY61" fmla="*/ 9935 h 10000"/>
                <a:gd name="connsiteX62" fmla="*/ 1334 w 10000"/>
                <a:gd name="connsiteY62" fmla="*/ 9912 h 10000"/>
                <a:gd name="connsiteX63" fmla="*/ 1629 w 10000"/>
                <a:gd name="connsiteY63" fmla="*/ 9893 h 10000"/>
                <a:gd name="connsiteX64" fmla="*/ 1974 w 10000"/>
                <a:gd name="connsiteY64" fmla="*/ 9877 h 10000"/>
                <a:gd name="connsiteX65" fmla="*/ 2345 w 10000"/>
                <a:gd name="connsiteY65" fmla="*/ 9865 h 10000"/>
                <a:gd name="connsiteX66" fmla="*/ 2716 w 10000"/>
                <a:gd name="connsiteY66" fmla="*/ 9865 h 10000"/>
                <a:gd name="connsiteX67" fmla="*/ 2987 w 10000"/>
                <a:gd name="connsiteY67" fmla="*/ 9865 h 10000"/>
                <a:gd name="connsiteX68" fmla="*/ 3259 w 10000"/>
                <a:gd name="connsiteY68" fmla="*/ 9865 h 10000"/>
                <a:gd name="connsiteX69" fmla="*/ 3507 w 10000"/>
                <a:gd name="connsiteY69" fmla="*/ 9858 h 10000"/>
                <a:gd name="connsiteX70" fmla="*/ 3777 w 10000"/>
                <a:gd name="connsiteY70" fmla="*/ 9851 h 10000"/>
                <a:gd name="connsiteX71" fmla="*/ 4023 w 10000"/>
                <a:gd name="connsiteY71" fmla="*/ 9847 h 10000"/>
                <a:gd name="connsiteX72" fmla="*/ 4247 w 10000"/>
                <a:gd name="connsiteY72" fmla="*/ 9835 h 10000"/>
                <a:gd name="connsiteX73" fmla="*/ 4492 w 10000"/>
                <a:gd name="connsiteY73" fmla="*/ 9818 h 10000"/>
                <a:gd name="connsiteX74" fmla="*/ 4715 w 10000"/>
                <a:gd name="connsiteY74" fmla="*/ 9799 h 10000"/>
                <a:gd name="connsiteX75" fmla="*/ 4740 w 10000"/>
                <a:gd name="connsiteY75" fmla="*/ 9626 h 10000"/>
                <a:gd name="connsiteX76" fmla="*/ 4813 w 10000"/>
                <a:gd name="connsiteY76" fmla="*/ 9451 h 10000"/>
                <a:gd name="connsiteX77" fmla="*/ 4912 w 10000"/>
                <a:gd name="connsiteY77" fmla="*/ 9278 h 10000"/>
                <a:gd name="connsiteX78" fmla="*/ 4986 w 10000"/>
                <a:gd name="connsiteY78" fmla="*/ 9102 h 10000"/>
                <a:gd name="connsiteX79" fmla="*/ 4962 w 10000"/>
                <a:gd name="connsiteY79" fmla="*/ 8849 h 10000"/>
                <a:gd name="connsiteX80" fmla="*/ 4962 w 10000"/>
                <a:gd name="connsiteY80" fmla="*/ 8594 h 10000"/>
                <a:gd name="connsiteX81" fmla="*/ 4962 w 10000"/>
                <a:gd name="connsiteY81" fmla="*/ 8338 h 10000"/>
                <a:gd name="connsiteX82" fmla="*/ 4986 w 10000"/>
                <a:gd name="connsiteY82" fmla="*/ 8083 h 10000"/>
                <a:gd name="connsiteX83" fmla="*/ 4986 w 10000"/>
                <a:gd name="connsiteY83" fmla="*/ 7882 h 10000"/>
                <a:gd name="connsiteX84" fmla="*/ 4937 w 10000"/>
                <a:gd name="connsiteY84" fmla="*/ 7674 h 10000"/>
                <a:gd name="connsiteX85" fmla="*/ 4912 w 10000"/>
                <a:gd name="connsiteY85" fmla="*/ 7481 h 10000"/>
                <a:gd name="connsiteX86" fmla="*/ 4986 w 10000"/>
                <a:gd name="connsiteY86" fmla="*/ 7286 h 10000"/>
                <a:gd name="connsiteX87" fmla="*/ 5259 w 10000"/>
                <a:gd name="connsiteY87" fmla="*/ 7079 h 10000"/>
                <a:gd name="connsiteX88" fmla="*/ 5308 w 10000"/>
                <a:gd name="connsiteY88" fmla="*/ 6862 h 10000"/>
                <a:gd name="connsiteX89" fmla="*/ 5282 w 10000"/>
                <a:gd name="connsiteY89" fmla="*/ 6642 h 10000"/>
                <a:gd name="connsiteX90" fmla="*/ 5282 w 10000"/>
                <a:gd name="connsiteY90" fmla="*/ 6418 h 10000"/>
                <a:gd name="connsiteX91" fmla="*/ 5308 w 10000"/>
                <a:gd name="connsiteY91" fmla="*/ 6340 h 10000"/>
                <a:gd name="connsiteX92" fmla="*/ 5331 w 10000"/>
                <a:gd name="connsiteY92" fmla="*/ 6264 h 10000"/>
                <a:gd name="connsiteX93" fmla="*/ 5331 w 10000"/>
                <a:gd name="connsiteY93" fmla="*/ 6189 h 10000"/>
                <a:gd name="connsiteX94" fmla="*/ 5259 w 10000"/>
                <a:gd name="connsiteY94" fmla="*/ 6116 h 10000"/>
                <a:gd name="connsiteX95" fmla="*/ 5233 w 10000"/>
                <a:gd name="connsiteY95" fmla="*/ 5940 h 10000"/>
                <a:gd name="connsiteX96" fmla="*/ 5282 w 10000"/>
                <a:gd name="connsiteY96" fmla="*/ 5928 h 10000"/>
                <a:gd name="connsiteX97" fmla="*/ 5282 w 10000"/>
                <a:gd name="connsiteY97" fmla="*/ 5745 h 10000"/>
                <a:gd name="connsiteX98" fmla="*/ 5331 w 10000"/>
                <a:gd name="connsiteY98" fmla="*/ 5558 h 10000"/>
                <a:gd name="connsiteX99" fmla="*/ 5357 w 10000"/>
                <a:gd name="connsiteY99" fmla="*/ 5376 h 10000"/>
                <a:gd name="connsiteX100" fmla="*/ 5308 w 10000"/>
                <a:gd name="connsiteY100" fmla="*/ 5177 h 10000"/>
                <a:gd name="connsiteX101" fmla="*/ 5432 w 10000"/>
                <a:gd name="connsiteY101" fmla="*/ 5149 h 10000"/>
                <a:gd name="connsiteX102" fmla="*/ 5357 w 10000"/>
                <a:gd name="connsiteY102" fmla="*/ 4777 h 10000"/>
                <a:gd name="connsiteX103" fmla="*/ 5458 w 10000"/>
                <a:gd name="connsiteY103" fmla="*/ 4689 h 10000"/>
                <a:gd name="connsiteX104" fmla="*/ 5481 w 10000"/>
                <a:gd name="connsiteY104" fmla="*/ 4603 h 10000"/>
                <a:gd name="connsiteX105" fmla="*/ 5505 w 10000"/>
                <a:gd name="connsiteY105" fmla="*/ 4512 h 10000"/>
                <a:gd name="connsiteX106" fmla="*/ 5553 w 10000"/>
                <a:gd name="connsiteY106" fmla="*/ 4419 h 10000"/>
                <a:gd name="connsiteX107" fmla="*/ 5628 w 10000"/>
                <a:gd name="connsiteY107" fmla="*/ 4365 h 10000"/>
                <a:gd name="connsiteX108" fmla="*/ 5603 w 10000"/>
                <a:gd name="connsiteY108" fmla="*/ 4317 h 10000"/>
                <a:gd name="connsiteX109" fmla="*/ 5553 w 10000"/>
                <a:gd name="connsiteY109" fmla="*/ 4262 h 10000"/>
                <a:gd name="connsiteX110" fmla="*/ 5603 w 10000"/>
                <a:gd name="connsiteY110" fmla="*/ 4215 h 10000"/>
                <a:gd name="connsiteX111" fmla="*/ 5704 w 10000"/>
                <a:gd name="connsiteY111" fmla="*/ 4128 h 10000"/>
                <a:gd name="connsiteX112" fmla="*/ 5704 w 10000"/>
                <a:gd name="connsiteY112" fmla="*/ 4044 h 10000"/>
                <a:gd name="connsiteX113" fmla="*/ 5677 w 10000"/>
                <a:gd name="connsiteY113" fmla="*/ 3957 h 10000"/>
                <a:gd name="connsiteX114" fmla="*/ 5654 w 10000"/>
                <a:gd name="connsiteY114" fmla="*/ 3868 h 10000"/>
                <a:gd name="connsiteX115" fmla="*/ 5531 w 10000"/>
                <a:gd name="connsiteY115" fmla="*/ 3864 h 10000"/>
                <a:gd name="connsiteX116" fmla="*/ 5553 w 10000"/>
                <a:gd name="connsiteY116" fmla="*/ 3797 h 10000"/>
                <a:gd name="connsiteX117" fmla="*/ 5654 w 10000"/>
                <a:gd name="connsiteY117" fmla="*/ 3729 h 10000"/>
                <a:gd name="connsiteX118" fmla="*/ 5677 w 10000"/>
                <a:gd name="connsiteY118" fmla="*/ 3664 h 10000"/>
                <a:gd name="connsiteX119" fmla="*/ 5654 w 10000"/>
                <a:gd name="connsiteY119" fmla="*/ 3592 h 10000"/>
                <a:gd name="connsiteX120" fmla="*/ 5603 w 10000"/>
                <a:gd name="connsiteY120" fmla="*/ 3592 h 10000"/>
                <a:gd name="connsiteX121" fmla="*/ 5628 w 10000"/>
                <a:gd name="connsiteY121" fmla="*/ 3524 h 10000"/>
                <a:gd name="connsiteX122" fmla="*/ 5603 w 10000"/>
                <a:gd name="connsiteY122" fmla="*/ 3446 h 10000"/>
                <a:gd name="connsiteX123" fmla="*/ 5603 w 10000"/>
                <a:gd name="connsiteY123" fmla="*/ 3377 h 10000"/>
                <a:gd name="connsiteX124" fmla="*/ 5677 w 10000"/>
                <a:gd name="connsiteY124" fmla="*/ 3306 h 10000"/>
                <a:gd name="connsiteX125" fmla="*/ 5677 w 10000"/>
                <a:gd name="connsiteY125" fmla="*/ 3163 h 10000"/>
                <a:gd name="connsiteX126" fmla="*/ 5677 w 10000"/>
                <a:gd name="connsiteY126" fmla="*/ 3024 h 10000"/>
                <a:gd name="connsiteX127" fmla="*/ 5754 w 10000"/>
                <a:gd name="connsiteY127" fmla="*/ 2887 h 10000"/>
                <a:gd name="connsiteX128" fmla="*/ 5925 w 10000"/>
                <a:gd name="connsiteY128" fmla="*/ 2760 h 10000"/>
                <a:gd name="connsiteX129" fmla="*/ 5851 w 10000"/>
                <a:gd name="connsiteY129" fmla="*/ 2740 h 10000"/>
                <a:gd name="connsiteX130" fmla="*/ 5851 w 10000"/>
                <a:gd name="connsiteY130" fmla="*/ 2620 h 10000"/>
                <a:gd name="connsiteX131" fmla="*/ 5826 w 10000"/>
                <a:gd name="connsiteY131" fmla="*/ 2501 h 10000"/>
                <a:gd name="connsiteX132" fmla="*/ 5802 w 10000"/>
                <a:gd name="connsiteY132" fmla="*/ 2383 h 10000"/>
                <a:gd name="connsiteX133" fmla="*/ 5851 w 10000"/>
                <a:gd name="connsiteY133" fmla="*/ 2277 h 10000"/>
                <a:gd name="connsiteX134" fmla="*/ 5899 w 10000"/>
                <a:gd name="connsiteY134" fmla="*/ 2084 h 10000"/>
                <a:gd name="connsiteX135" fmla="*/ 6024 w 10000"/>
                <a:gd name="connsiteY135" fmla="*/ 1899 h 10000"/>
                <a:gd name="connsiteX136" fmla="*/ 6100 w 10000"/>
                <a:gd name="connsiteY136" fmla="*/ 1708 h 10000"/>
                <a:gd name="connsiteX137" fmla="*/ 6050 w 10000"/>
                <a:gd name="connsiteY137" fmla="*/ 1515 h 10000"/>
                <a:gd name="connsiteX138" fmla="*/ 6072 w 10000"/>
                <a:gd name="connsiteY138" fmla="*/ 1423 h 10000"/>
                <a:gd name="connsiteX139" fmla="*/ 6072 w 10000"/>
                <a:gd name="connsiteY139" fmla="*/ 1326 h 10000"/>
                <a:gd name="connsiteX140" fmla="*/ 6072 w 10000"/>
                <a:gd name="connsiteY140" fmla="*/ 1231 h 10000"/>
                <a:gd name="connsiteX141" fmla="*/ 6050 w 10000"/>
                <a:gd name="connsiteY141" fmla="*/ 1136 h 10000"/>
                <a:gd name="connsiteX142" fmla="*/ 5925 w 10000"/>
                <a:gd name="connsiteY142" fmla="*/ 1165 h 10000"/>
                <a:gd name="connsiteX143" fmla="*/ 5925 w 10000"/>
                <a:gd name="connsiteY143" fmla="*/ 1101 h 10000"/>
                <a:gd name="connsiteX144" fmla="*/ 5899 w 10000"/>
                <a:gd name="connsiteY144" fmla="*/ 1036 h 10000"/>
                <a:gd name="connsiteX145" fmla="*/ 5899 w 10000"/>
                <a:gd name="connsiteY145" fmla="*/ 970 h 10000"/>
                <a:gd name="connsiteX146" fmla="*/ 5925 w 10000"/>
                <a:gd name="connsiteY146" fmla="*/ 909 h 10000"/>
                <a:gd name="connsiteX147" fmla="*/ 5851 w 10000"/>
                <a:gd name="connsiteY147" fmla="*/ 823 h 10000"/>
                <a:gd name="connsiteX148" fmla="*/ 5851 w 10000"/>
                <a:gd name="connsiteY148" fmla="*/ 738 h 10000"/>
                <a:gd name="connsiteX149" fmla="*/ 5826 w 10000"/>
                <a:gd name="connsiteY149" fmla="*/ 649 h 10000"/>
                <a:gd name="connsiteX150" fmla="*/ 5826 w 10000"/>
                <a:gd name="connsiteY150" fmla="*/ 573 h 10000"/>
                <a:gd name="connsiteX151" fmla="*/ 5754 w 10000"/>
                <a:gd name="connsiteY151" fmla="*/ 371 h 10000"/>
                <a:gd name="connsiteX152" fmla="*/ 5677 w 10000"/>
                <a:gd name="connsiteY152" fmla="*/ 352 h 10000"/>
                <a:gd name="connsiteX153" fmla="*/ 5531 w 10000"/>
                <a:gd name="connsiteY153" fmla="*/ 340 h 10000"/>
                <a:gd name="connsiteX154" fmla="*/ 5432 w 10000"/>
                <a:gd name="connsiteY154" fmla="*/ 328 h 10000"/>
                <a:gd name="connsiteX155" fmla="*/ 5282 w 10000"/>
                <a:gd name="connsiteY155" fmla="*/ 325 h 10000"/>
                <a:gd name="connsiteX156" fmla="*/ 5184 w 10000"/>
                <a:gd name="connsiteY156" fmla="*/ 328 h 10000"/>
                <a:gd name="connsiteX157" fmla="*/ 5111 w 10000"/>
                <a:gd name="connsiteY157" fmla="*/ 336 h 10000"/>
                <a:gd name="connsiteX158" fmla="*/ 5012 w 10000"/>
                <a:gd name="connsiteY158" fmla="*/ 336 h 10000"/>
                <a:gd name="connsiteX159" fmla="*/ 4937 w 10000"/>
                <a:gd name="connsiteY159" fmla="*/ 328 h 10000"/>
                <a:gd name="connsiteX160" fmla="*/ 4962 w 10000"/>
                <a:gd name="connsiteY160" fmla="*/ 313 h 10000"/>
                <a:gd name="connsiteX161" fmla="*/ 5012 w 10000"/>
                <a:gd name="connsiteY161" fmla="*/ 305 h 10000"/>
                <a:gd name="connsiteX162" fmla="*/ 5088 w 10000"/>
                <a:gd name="connsiteY162" fmla="*/ 293 h 10000"/>
                <a:gd name="connsiteX163" fmla="*/ 5061 w 10000"/>
                <a:gd name="connsiteY163" fmla="*/ 278 h 10000"/>
                <a:gd name="connsiteX164" fmla="*/ 5282 w 10000"/>
                <a:gd name="connsiteY164" fmla="*/ 262 h 10000"/>
                <a:gd name="connsiteX165" fmla="*/ 5505 w 10000"/>
                <a:gd name="connsiteY165" fmla="*/ 235 h 10000"/>
                <a:gd name="connsiteX166" fmla="*/ 5704 w 10000"/>
                <a:gd name="connsiteY166" fmla="*/ 207 h 10000"/>
                <a:gd name="connsiteX167" fmla="*/ 5874 w 10000"/>
                <a:gd name="connsiteY167" fmla="*/ 165 h 10000"/>
                <a:gd name="connsiteX168" fmla="*/ 5925 w 10000"/>
                <a:gd name="connsiteY168" fmla="*/ 122 h 10000"/>
                <a:gd name="connsiteX169" fmla="*/ 5997 w 10000"/>
                <a:gd name="connsiteY169" fmla="*/ 87 h 10000"/>
                <a:gd name="connsiteX170" fmla="*/ 5997 w 10000"/>
                <a:gd name="connsiteY170" fmla="*/ 42 h 10000"/>
                <a:gd name="connsiteX171" fmla="*/ 6024 w 10000"/>
                <a:gd name="connsiteY171" fmla="*/ 0 h 10000"/>
                <a:gd name="connsiteX172" fmla="*/ 6100 w 10000"/>
                <a:gd name="connsiteY172" fmla="*/ 74 h 10000"/>
                <a:gd name="connsiteX173" fmla="*/ 6196 w 10000"/>
                <a:gd name="connsiteY173" fmla="*/ 157 h 10000"/>
                <a:gd name="connsiteX174" fmla="*/ 6223 w 10000"/>
                <a:gd name="connsiteY174" fmla="*/ 239 h 10000"/>
                <a:gd name="connsiteX175" fmla="*/ 6173 w 10000"/>
                <a:gd name="connsiteY175" fmla="*/ 325 h 10000"/>
                <a:gd name="connsiteX0" fmla="*/ 6173 w 10000"/>
                <a:gd name="connsiteY0" fmla="*/ 325 h 10000"/>
                <a:gd name="connsiteX1" fmla="*/ 6293 w 10000"/>
                <a:gd name="connsiteY1" fmla="*/ 561 h 10000"/>
                <a:gd name="connsiteX2" fmla="*/ 6393 w 10000"/>
                <a:gd name="connsiteY2" fmla="*/ 804 h 10000"/>
                <a:gd name="connsiteX3" fmla="*/ 6444 w 10000"/>
                <a:gd name="connsiteY3" fmla="*/ 1043 h 10000"/>
                <a:gd name="connsiteX4" fmla="*/ 6493 w 10000"/>
                <a:gd name="connsiteY4" fmla="*/ 1279 h 10000"/>
                <a:gd name="connsiteX5" fmla="*/ 6665 w 10000"/>
                <a:gd name="connsiteY5" fmla="*/ 1511 h 10000"/>
                <a:gd name="connsiteX6" fmla="*/ 6765 w 10000"/>
                <a:gd name="connsiteY6" fmla="*/ 1748 h 10000"/>
                <a:gd name="connsiteX7" fmla="*/ 6765 w 10000"/>
                <a:gd name="connsiteY7" fmla="*/ 1984 h 10000"/>
                <a:gd name="connsiteX8" fmla="*/ 6739 w 10000"/>
                <a:gd name="connsiteY8" fmla="*/ 2218 h 10000"/>
                <a:gd name="connsiteX9" fmla="*/ 6786 w 10000"/>
                <a:gd name="connsiteY9" fmla="*/ 2344 h 10000"/>
                <a:gd name="connsiteX10" fmla="*/ 6863 w 10000"/>
                <a:gd name="connsiteY10" fmla="*/ 2482 h 10000"/>
                <a:gd name="connsiteX11" fmla="*/ 6863 w 10000"/>
                <a:gd name="connsiteY11" fmla="*/ 2617 h 10000"/>
                <a:gd name="connsiteX12" fmla="*/ 6839 w 10000"/>
                <a:gd name="connsiteY12" fmla="*/ 2752 h 10000"/>
                <a:gd name="connsiteX13" fmla="*/ 6863 w 10000"/>
                <a:gd name="connsiteY13" fmla="*/ 2767 h 10000"/>
                <a:gd name="connsiteX14" fmla="*/ 6839 w 10000"/>
                <a:gd name="connsiteY14" fmla="*/ 2790 h 10000"/>
                <a:gd name="connsiteX15" fmla="*/ 6765 w 10000"/>
                <a:gd name="connsiteY15" fmla="*/ 2806 h 10000"/>
                <a:gd name="connsiteX16" fmla="*/ 6739 w 10000"/>
                <a:gd name="connsiteY16" fmla="*/ 2827 h 10000"/>
                <a:gd name="connsiteX17" fmla="*/ 6739 w 10000"/>
                <a:gd name="connsiteY17" fmla="*/ 2887 h 10000"/>
                <a:gd name="connsiteX18" fmla="*/ 6739 w 10000"/>
                <a:gd name="connsiteY18" fmla="*/ 2945 h 10000"/>
                <a:gd name="connsiteX19" fmla="*/ 6692 w 10000"/>
                <a:gd name="connsiteY19" fmla="*/ 3008 h 10000"/>
                <a:gd name="connsiteX20" fmla="*/ 6641 w 10000"/>
                <a:gd name="connsiteY20" fmla="*/ 3062 h 10000"/>
                <a:gd name="connsiteX21" fmla="*/ 6641 w 10000"/>
                <a:gd name="connsiteY21" fmla="*/ 3239 h 10000"/>
                <a:gd name="connsiteX22" fmla="*/ 6692 w 10000"/>
                <a:gd name="connsiteY22" fmla="*/ 3425 h 10000"/>
                <a:gd name="connsiteX23" fmla="*/ 6786 w 10000"/>
                <a:gd name="connsiteY23" fmla="*/ 3611 h 10000"/>
                <a:gd name="connsiteX24" fmla="*/ 6814 w 10000"/>
                <a:gd name="connsiteY24" fmla="*/ 3789 h 10000"/>
                <a:gd name="connsiteX25" fmla="*/ 7036 w 10000"/>
                <a:gd name="connsiteY25" fmla="*/ 3941 h 10000"/>
                <a:gd name="connsiteX26" fmla="*/ 7063 w 10000"/>
                <a:gd name="connsiteY26" fmla="*/ 4098 h 10000"/>
                <a:gd name="connsiteX27" fmla="*/ 7036 w 10000"/>
                <a:gd name="connsiteY27" fmla="*/ 4254 h 10000"/>
                <a:gd name="connsiteX28" fmla="*/ 7013 w 10000"/>
                <a:gd name="connsiteY28" fmla="*/ 4411 h 10000"/>
                <a:gd name="connsiteX29" fmla="*/ 6839 w 10000"/>
                <a:gd name="connsiteY29" fmla="*/ 4645 h 10000"/>
                <a:gd name="connsiteX30" fmla="*/ 6863 w 10000"/>
                <a:gd name="connsiteY30" fmla="*/ 4881 h 10000"/>
                <a:gd name="connsiteX31" fmla="*/ 6939 w 10000"/>
                <a:gd name="connsiteY31" fmla="*/ 5114 h 10000"/>
                <a:gd name="connsiteX32" fmla="*/ 6863 w 10000"/>
                <a:gd name="connsiteY32" fmla="*/ 5348 h 10000"/>
                <a:gd name="connsiteX33" fmla="*/ 6959 w 10000"/>
                <a:gd name="connsiteY33" fmla="*/ 5607 h 10000"/>
                <a:gd name="connsiteX34" fmla="*/ 7036 w 10000"/>
                <a:gd name="connsiteY34" fmla="*/ 5856 h 10000"/>
                <a:gd name="connsiteX35" fmla="*/ 7110 w 10000"/>
                <a:gd name="connsiteY35" fmla="*/ 6112 h 10000"/>
                <a:gd name="connsiteX36" fmla="*/ 7110 w 10000"/>
                <a:gd name="connsiteY36" fmla="*/ 6374 h 10000"/>
                <a:gd name="connsiteX37" fmla="*/ 7208 w 10000"/>
                <a:gd name="connsiteY37" fmla="*/ 6708 h 10000"/>
                <a:gd name="connsiteX38" fmla="*/ 7208 w 10000"/>
                <a:gd name="connsiteY38" fmla="*/ 7040 h 10000"/>
                <a:gd name="connsiteX39" fmla="*/ 7232 w 10000"/>
                <a:gd name="connsiteY39" fmla="*/ 7366 h 10000"/>
                <a:gd name="connsiteX40" fmla="*/ 7529 w 10000"/>
                <a:gd name="connsiteY40" fmla="*/ 7688 h 10000"/>
                <a:gd name="connsiteX41" fmla="*/ 7578 w 10000"/>
                <a:gd name="connsiteY41" fmla="*/ 7845 h 10000"/>
                <a:gd name="connsiteX42" fmla="*/ 7679 w 10000"/>
                <a:gd name="connsiteY42" fmla="*/ 8000 h 10000"/>
                <a:gd name="connsiteX43" fmla="*/ 7728 w 10000"/>
                <a:gd name="connsiteY43" fmla="*/ 8162 h 10000"/>
                <a:gd name="connsiteX44" fmla="*/ 7627 w 10000"/>
                <a:gd name="connsiteY44" fmla="*/ 8319 h 10000"/>
                <a:gd name="connsiteX45" fmla="*/ 7506 w 10000"/>
                <a:gd name="connsiteY45" fmla="*/ 8522 h 10000"/>
                <a:gd name="connsiteX46" fmla="*/ 7529 w 10000"/>
                <a:gd name="connsiteY46" fmla="*/ 8733 h 10000"/>
                <a:gd name="connsiteX47" fmla="*/ 7679 w 10000"/>
                <a:gd name="connsiteY47" fmla="*/ 8953 h 10000"/>
                <a:gd name="connsiteX48" fmla="*/ 7799 w 10000"/>
                <a:gd name="connsiteY48" fmla="*/ 9163 h 10000"/>
                <a:gd name="connsiteX49" fmla="*/ 7826 w 10000"/>
                <a:gd name="connsiteY49" fmla="*/ 9320 h 10000"/>
                <a:gd name="connsiteX50" fmla="*/ 7826 w 10000"/>
                <a:gd name="connsiteY50" fmla="*/ 9483 h 10000"/>
                <a:gd name="connsiteX51" fmla="*/ 7901 w 10000"/>
                <a:gd name="connsiteY51" fmla="*/ 9641 h 10000"/>
                <a:gd name="connsiteX52" fmla="*/ 8195 w 10000"/>
                <a:gd name="connsiteY52" fmla="*/ 9776 h 10000"/>
                <a:gd name="connsiteX53" fmla="*/ 8518 w 10000"/>
                <a:gd name="connsiteY53" fmla="*/ 9776 h 10000"/>
                <a:gd name="connsiteX54" fmla="*/ 8862 w 10000"/>
                <a:gd name="connsiteY54" fmla="*/ 9787 h 10000"/>
                <a:gd name="connsiteX55" fmla="*/ 9134 w 10000"/>
                <a:gd name="connsiteY55" fmla="*/ 9799 h 10000"/>
                <a:gd name="connsiteX56" fmla="*/ 9453 w 10000"/>
                <a:gd name="connsiteY56" fmla="*/ 9814 h 10000"/>
                <a:gd name="connsiteX57" fmla="*/ 9752 w 10000"/>
                <a:gd name="connsiteY57" fmla="*/ 9835 h 10000"/>
                <a:gd name="connsiteX58" fmla="*/ 10000 w 10000"/>
                <a:gd name="connsiteY58" fmla="*/ 9865 h 10000"/>
                <a:gd name="connsiteX59" fmla="*/ 0 w 10000"/>
                <a:gd name="connsiteY59" fmla="*/ 10000 h 10000"/>
                <a:gd name="connsiteX60" fmla="*/ 985 w 10000"/>
                <a:gd name="connsiteY60" fmla="*/ 9935 h 10000"/>
                <a:gd name="connsiteX61" fmla="*/ 1334 w 10000"/>
                <a:gd name="connsiteY61" fmla="*/ 9912 h 10000"/>
                <a:gd name="connsiteX62" fmla="*/ 1629 w 10000"/>
                <a:gd name="connsiteY62" fmla="*/ 9893 h 10000"/>
                <a:gd name="connsiteX63" fmla="*/ 1974 w 10000"/>
                <a:gd name="connsiteY63" fmla="*/ 9877 h 10000"/>
                <a:gd name="connsiteX64" fmla="*/ 2345 w 10000"/>
                <a:gd name="connsiteY64" fmla="*/ 9865 h 10000"/>
                <a:gd name="connsiteX65" fmla="*/ 2716 w 10000"/>
                <a:gd name="connsiteY65" fmla="*/ 9865 h 10000"/>
                <a:gd name="connsiteX66" fmla="*/ 2987 w 10000"/>
                <a:gd name="connsiteY66" fmla="*/ 9865 h 10000"/>
                <a:gd name="connsiteX67" fmla="*/ 3259 w 10000"/>
                <a:gd name="connsiteY67" fmla="*/ 9865 h 10000"/>
                <a:gd name="connsiteX68" fmla="*/ 3507 w 10000"/>
                <a:gd name="connsiteY68" fmla="*/ 9858 h 10000"/>
                <a:gd name="connsiteX69" fmla="*/ 3777 w 10000"/>
                <a:gd name="connsiteY69" fmla="*/ 9851 h 10000"/>
                <a:gd name="connsiteX70" fmla="*/ 4023 w 10000"/>
                <a:gd name="connsiteY70" fmla="*/ 9847 h 10000"/>
                <a:gd name="connsiteX71" fmla="*/ 4247 w 10000"/>
                <a:gd name="connsiteY71" fmla="*/ 9835 h 10000"/>
                <a:gd name="connsiteX72" fmla="*/ 4492 w 10000"/>
                <a:gd name="connsiteY72" fmla="*/ 9818 h 10000"/>
                <a:gd name="connsiteX73" fmla="*/ 4715 w 10000"/>
                <a:gd name="connsiteY73" fmla="*/ 9799 h 10000"/>
                <a:gd name="connsiteX74" fmla="*/ 4740 w 10000"/>
                <a:gd name="connsiteY74" fmla="*/ 9626 h 10000"/>
                <a:gd name="connsiteX75" fmla="*/ 4813 w 10000"/>
                <a:gd name="connsiteY75" fmla="*/ 9451 h 10000"/>
                <a:gd name="connsiteX76" fmla="*/ 4912 w 10000"/>
                <a:gd name="connsiteY76" fmla="*/ 9278 h 10000"/>
                <a:gd name="connsiteX77" fmla="*/ 4986 w 10000"/>
                <a:gd name="connsiteY77" fmla="*/ 9102 h 10000"/>
                <a:gd name="connsiteX78" fmla="*/ 4962 w 10000"/>
                <a:gd name="connsiteY78" fmla="*/ 8849 h 10000"/>
                <a:gd name="connsiteX79" fmla="*/ 4962 w 10000"/>
                <a:gd name="connsiteY79" fmla="*/ 8594 h 10000"/>
                <a:gd name="connsiteX80" fmla="*/ 4962 w 10000"/>
                <a:gd name="connsiteY80" fmla="*/ 8338 h 10000"/>
                <a:gd name="connsiteX81" fmla="*/ 4986 w 10000"/>
                <a:gd name="connsiteY81" fmla="*/ 8083 h 10000"/>
                <a:gd name="connsiteX82" fmla="*/ 4986 w 10000"/>
                <a:gd name="connsiteY82" fmla="*/ 7882 h 10000"/>
                <a:gd name="connsiteX83" fmla="*/ 4937 w 10000"/>
                <a:gd name="connsiteY83" fmla="*/ 7674 h 10000"/>
                <a:gd name="connsiteX84" fmla="*/ 4912 w 10000"/>
                <a:gd name="connsiteY84" fmla="*/ 7481 h 10000"/>
                <a:gd name="connsiteX85" fmla="*/ 4986 w 10000"/>
                <a:gd name="connsiteY85" fmla="*/ 7286 h 10000"/>
                <a:gd name="connsiteX86" fmla="*/ 5259 w 10000"/>
                <a:gd name="connsiteY86" fmla="*/ 7079 h 10000"/>
                <a:gd name="connsiteX87" fmla="*/ 5308 w 10000"/>
                <a:gd name="connsiteY87" fmla="*/ 6862 h 10000"/>
                <a:gd name="connsiteX88" fmla="*/ 5282 w 10000"/>
                <a:gd name="connsiteY88" fmla="*/ 6642 h 10000"/>
                <a:gd name="connsiteX89" fmla="*/ 5282 w 10000"/>
                <a:gd name="connsiteY89" fmla="*/ 6418 h 10000"/>
                <a:gd name="connsiteX90" fmla="*/ 5308 w 10000"/>
                <a:gd name="connsiteY90" fmla="*/ 6340 h 10000"/>
                <a:gd name="connsiteX91" fmla="*/ 5331 w 10000"/>
                <a:gd name="connsiteY91" fmla="*/ 6264 h 10000"/>
                <a:gd name="connsiteX92" fmla="*/ 5331 w 10000"/>
                <a:gd name="connsiteY92" fmla="*/ 6189 h 10000"/>
                <a:gd name="connsiteX93" fmla="*/ 5259 w 10000"/>
                <a:gd name="connsiteY93" fmla="*/ 6116 h 10000"/>
                <a:gd name="connsiteX94" fmla="*/ 5233 w 10000"/>
                <a:gd name="connsiteY94" fmla="*/ 5940 h 10000"/>
                <a:gd name="connsiteX95" fmla="*/ 5282 w 10000"/>
                <a:gd name="connsiteY95" fmla="*/ 5928 h 10000"/>
                <a:gd name="connsiteX96" fmla="*/ 5282 w 10000"/>
                <a:gd name="connsiteY96" fmla="*/ 5745 h 10000"/>
                <a:gd name="connsiteX97" fmla="*/ 5331 w 10000"/>
                <a:gd name="connsiteY97" fmla="*/ 5558 h 10000"/>
                <a:gd name="connsiteX98" fmla="*/ 5357 w 10000"/>
                <a:gd name="connsiteY98" fmla="*/ 5376 h 10000"/>
                <a:gd name="connsiteX99" fmla="*/ 5308 w 10000"/>
                <a:gd name="connsiteY99" fmla="*/ 5177 h 10000"/>
                <a:gd name="connsiteX100" fmla="*/ 5432 w 10000"/>
                <a:gd name="connsiteY100" fmla="*/ 5149 h 10000"/>
                <a:gd name="connsiteX101" fmla="*/ 5357 w 10000"/>
                <a:gd name="connsiteY101" fmla="*/ 4777 h 10000"/>
                <a:gd name="connsiteX102" fmla="*/ 5458 w 10000"/>
                <a:gd name="connsiteY102" fmla="*/ 4689 h 10000"/>
                <a:gd name="connsiteX103" fmla="*/ 5481 w 10000"/>
                <a:gd name="connsiteY103" fmla="*/ 4603 h 10000"/>
                <a:gd name="connsiteX104" fmla="*/ 5505 w 10000"/>
                <a:gd name="connsiteY104" fmla="*/ 4512 h 10000"/>
                <a:gd name="connsiteX105" fmla="*/ 5553 w 10000"/>
                <a:gd name="connsiteY105" fmla="*/ 4419 h 10000"/>
                <a:gd name="connsiteX106" fmla="*/ 5628 w 10000"/>
                <a:gd name="connsiteY106" fmla="*/ 4365 h 10000"/>
                <a:gd name="connsiteX107" fmla="*/ 5603 w 10000"/>
                <a:gd name="connsiteY107" fmla="*/ 4317 h 10000"/>
                <a:gd name="connsiteX108" fmla="*/ 5553 w 10000"/>
                <a:gd name="connsiteY108" fmla="*/ 4262 h 10000"/>
                <a:gd name="connsiteX109" fmla="*/ 5603 w 10000"/>
                <a:gd name="connsiteY109" fmla="*/ 4215 h 10000"/>
                <a:gd name="connsiteX110" fmla="*/ 5704 w 10000"/>
                <a:gd name="connsiteY110" fmla="*/ 4128 h 10000"/>
                <a:gd name="connsiteX111" fmla="*/ 5704 w 10000"/>
                <a:gd name="connsiteY111" fmla="*/ 4044 h 10000"/>
                <a:gd name="connsiteX112" fmla="*/ 5677 w 10000"/>
                <a:gd name="connsiteY112" fmla="*/ 3957 h 10000"/>
                <a:gd name="connsiteX113" fmla="*/ 5654 w 10000"/>
                <a:gd name="connsiteY113" fmla="*/ 3868 h 10000"/>
                <a:gd name="connsiteX114" fmla="*/ 5531 w 10000"/>
                <a:gd name="connsiteY114" fmla="*/ 3864 h 10000"/>
                <a:gd name="connsiteX115" fmla="*/ 5553 w 10000"/>
                <a:gd name="connsiteY115" fmla="*/ 3797 h 10000"/>
                <a:gd name="connsiteX116" fmla="*/ 5654 w 10000"/>
                <a:gd name="connsiteY116" fmla="*/ 3729 h 10000"/>
                <a:gd name="connsiteX117" fmla="*/ 5677 w 10000"/>
                <a:gd name="connsiteY117" fmla="*/ 3664 h 10000"/>
                <a:gd name="connsiteX118" fmla="*/ 5654 w 10000"/>
                <a:gd name="connsiteY118" fmla="*/ 3592 h 10000"/>
                <a:gd name="connsiteX119" fmla="*/ 5603 w 10000"/>
                <a:gd name="connsiteY119" fmla="*/ 3592 h 10000"/>
                <a:gd name="connsiteX120" fmla="*/ 5628 w 10000"/>
                <a:gd name="connsiteY120" fmla="*/ 3524 h 10000"/>
                <a:gd name="connsiteX121" fmla="*/ 5603 w 10000"/>
                <a:gd name="connsiteY121" fmla="*/ 3446 h 10000"/>
                <a:gd name="connsiteX122" fmla="*/ 5603 w 10000"/>
                <a:gd name="connsiteY122" fmla="*/ 3377 h 10000"/>
                <a:gd name="connsiteX123" fmla="*/ 5677 w 10000"/>
                <a:gd name="connsiteY123" fmla="*/ 3306 h 10000"/>
                <a:gd name="connsiteX124" fmla="*/ 5677 w 10000"/>
                <a:gd name="connsiteY124" fmla="*/ 3163 h 10000"/>
                <a:gd name="connsiteX125" fmla="*/ 5677 w 10000"/>
                <a:gd name="connsiteY125" fmla="*/ 3024 h 10000"/>
                <a:gd name="connsiteX126" fmla="*/ 5754 w 10000"/>
                <a:gd name="connsiteY126" fmla="*/ 2887 h 10000"/>
                <a:gd name="connsiteX127" fmla="*/ 5925 w 10000"/>
                <a:gd name="connsiteY127" fmla="*/ 2760 h 10000"/>
                <a:gd name="connsiteX128" fmla="*/ 5851 w 10000"/>
                <a:gd name="connsiteY128" fmla="*/ 2740 h 10000"/>
                <a:gd name="connsiteX129" fmla="*/ 5851 w 10000"/>
                <a:gd name="connsiteY129" fmla="*/ 2620 h 10000"/>
                <a:gd name="connsiteX130" fmla="*/ 5826 w 10000"/>
                <a:gd name="connsiteY130" fmla="*/ 2501 h 10000"/>
                <a:gd name="connsiteX131" fmla="*/ 5802 w 10000"/>
                <a:gd name="connsiteY131" fmla="*/ 2383 h 10000"/>
                <a:gd name="connsiteX132" fmla="*/ 5851 w 10000"/>
                <a:gd name="connsiteY132" fmla="*/ 2277 h 10000"/>
                <a:gd name="connsiteX133" fmla="*/ 5899 w 10000"/>
                <a:gd name="connsiteY133" fmla="*/ 2084 h 10000"/>
                <a:gd name="connsiteX134" fmla="*/ 6024 w 10000"/>
                <a:gd name="connsiteY134" fmla="*/ 1899 h 10000"/>
                <a:gd name="connsiteX135" fmla="*/ 6100 w 10000"/>
                <a:gd name="connsiteY135" fmla="*/ 1708 h 10000"/>
                <a:gd name="connsiteX136" fmla="*/ 6050 w 10000"/>
                <a:gd name="connsiteY136" fmla="*/ 1515 h 10000"/>
                <a:gd name="connsiteX137" fmla="*/ 6072 w 10000"/>
                <a:gd name="connsiteY137" fmla="*/ 1423 h 10000"/>
                <a:gd name="connsiteX138" fmla="*/ 6072 w 10000"/>
                <a:gd name="connsiteY138" fmla="*/ 1326 h 10000"/>
                <a:gd name="connsiteX139" fmla="*/ 6072 w 10000"/>
                <a:gd name="connsiteY139" fmla="*/ 1231 h 10000"/>
                <a:gd name="connsiteX140" fmla="*/ 6050 w 10000"/>
                <a:gd name="connsiteY140" fmla="*/ 1136 h 10000"/>
                <a:gd name="connsiteX141" fmla="*/ 5925 w 10000"/>
                <a:gd name="connsiteY141" fmla="*/ 1165 h 10000"/>
                <a:gd name="connsiteX142" fmla="*/ 5925 w 10000"/>
                <a:gd name="connsiteY142" fmla="*/ 1101 h 10000"/>
                <a:gd name="connsiteX143" fmla="*/ 5899 w 10000"/>
                <a:gd name="connsiteY143" fmla="*/ 1036 h 10000"/>
                <a:gd name="connsiteX144" fmla="*/ 5899 w 10000"/>
                <a:gd name="connsiteY144" fmla="*/ 970 h 10000"/>
                <a:gd name="connsiteX145" fmla="*/ 5925 w 10000"/>
                <a:gd name="connsiteY145" fmla="*/ 909 h 10000"/>
                <a:gd name="connsiteX146" fmla="*/ 5851 w 10000"/>
                <a:gd name="connsiteY146" fmla="*/ 823 h 10000"/>
                <a:gd name="connsiteX147" fmla="*/ 5851 w 10000"/>
                <a:gd name="connsiteY147" fmla="*/ 738 h 10000"/>
                <a:gd name="connsiteX148" fmla="*/ 5826 w 10000"/>
                <a:gd name="connsiteY148" fmla="*/ 649 h 10000"/>
                <a:gd name="connsiteX149" fmla="*/ 5826 w 10000"/>
                <a:gd name="connsiteY149" fmla="*/ 573 h 10000"/>
                <a:gd name="connsiteX150" fmla="*/ 5754 w 10000"/>
                <a:gd name="connsiteY150" fmla="*/ 371 h 10000"/>
                <a:gd name="connsiteX151" fmla="*/ 5677 w 10000"/>
                <a:gd name="connsiteY151" fmla="*/ 352 h 10000"/>
                <a:gd name="connsiteX152" fmla="*/ 5531 w 10000"/>
                <a:gd name="connsiteY152" fmla="*/ 340 h 10000"/>
                <a:gd name="connsiteX153" fmla="*/ 5432 w 10000"/>
                <a:gd name="connsiteY153" fmla="*/ 328 h 10000"/>
                <a:gd name="connsiteX154" fmla="*/ 5282 w 10000"/>
                <a:gd name="connsiteY154" fmla="*/ 325 h 10000"/>
                <a:gd name="connsiteX155" fmla="*/ 5184 w 10000"/>
                <a:gd name="connsiteY155" fmla="*/ 328 h 10000"/>
                <a:gd name="connsiteX156" fmla="*/ 5111 w 10000"/>
                <a:gd name="connsiteY156" fmla="*/ 336 h 10000"/>
                <a:gd name="connsiteX157" fmla="*/ 5012 w 10000"/>
                <a:gd name="connsiteY157" fmla="*/ 336 h 10000"/>
                <a:gd name="connsiteX158" fmla="*/ 4937 w 10000"/>
                <a:gd name="connsiteY158" fmla="*/ 328 h 10000"/>
                <a:gd name="connsiteX159" fmla="*/ 4962 w 10000"/>
                <a:gd name="connsiteY159" fmla="*/ 313 h 10000"/>
                <a:gd name="connsiteX160" fmla="*/ 5012 w 10000"/>
                <a:gd name="connsiteY160" fmla="*/ 305 h 10000"/>
                <a:gd name="connsiteX161" fmla="*/ 5088 w 10000"/>
                <a:gd name="connsiteY161" fmla="*/ 293 h 10000"/>
                <a:gd name="connsiteX162" fmla="*/ 5061 w 10000"/>
                <a:gd name="connsiteY162" fmla="*/ 278 h 10000"/>
                <a:gd name="connsiteX163" fmla="*/ 5282 w 10000"/>
                <a:gd name="connsiteY163" fmla="*/ 262 h 10000"/>
                <a:gd name="connsiteX164" fmla="*/ 5505 w 10000"/>
                <a:gd name="connsiteY164" fmla="*/ 235 h 10000"/>
                <a:gd name="connsiteX165" fmla="*/ 5704 w 10000"/>
                <a:gd name="connsiteY165" fmla="*/ 207 h 10000"/>
                <a:gd name="connsiteX166" fmla="*/ 5874 w 10000"/>
                <a:gd name="connsiteY166" fmla="*/ 165 h 10000"/>
                <a:gd name="connsiteX167" fmla="*/ 5925 w 10000"/>
                <a:gd name="connsiteY167" fmla="*/ 122 h 10000"/>
                <a:gd name="connsiteX168" fmla="*/ 5997 w 10000"/>
                <a:gd name="connsiteY168" fmla="*/ 87 h 10000"/>
                <a:gd name="connsiteX169" fmla="*/ 5997 w 10000"/>
                <a:gd name="connsiteY169" fmla="*/ 42 h 10000"/>
                <a:gd name="connsiteX170" fmla="*/ 6024 w 10000"/>
                <a:gd name="connsiteY170" fmla="*/ 0 h 10000"/>
                <a:gd name="connsiteX171" fmla="*/ 6100 w 10000"/>
                <a:gd name="connsiteY171" fmla="*/ 74 h 10000"/>
                <a:gd name="connsiteX172" fmla="*/ 6196 w 10000"/>
                <a:gd name="connsiteY172" fmla="*/ 157 h 10000"/>
                <a:gd name="connsiteX173" fmla="*/ 6223 w 10000"/>
                <a:gd name="connsiteY173" fmla="*/ 239 h 10000"/>
                <a:gd name="connsiteX174" fmla="*/ 6173 w 10000"/>
                <a:gd name="connsiteY174" fmla="*/ 325 h 10000"/>
                <a:gd name="connsiteX0" fmla="*/ 5188 w 9015"/>
                <a:gd name="connsiteY0" fmla="*/ 325 h 9935"/>
                <a:gd name="connsiteX1" fmla="*/ 5308 w 9015"/>
                <a:gd name="connsiteY1" fmla="*/ 561 h 9935"/>
                <a:gd name="connsiteX2" fmla="*/ 5408 w 9015"/>
                <a:gd name="connsiteY2" fmla="*/ 804 h 9935"/>
                <a:gd name="connsiteX3" fmla="*/ 5459 w 9015"/>
                <a:gd name="connsiteY3" fmla="*/ 1043 h 9935"/>
                <a:gd name="connsiteX4" fmla="*/ 5508 w 9015"/>
                <a:gd name="connsiteY4" fmla="*/ 1279 h 9935"/>
                <a:gd name="connsiteX5" fmla="*/ 5680 w 9015"/>
                <a:gd name="connsiteY5" fmla="*/ 1511 h 9935"/>
                <a:gd name="connsiteX6" fmla="*/ 5780 w 9015"/>
                <a:gd name="connsiteY6" fmla="*/ 1748 h 9935"/>
                <a:gd name="connsiteX7" fmla="*/ 5780 w 9015"/>
                <a:gd name="connsiteY7" fmla="*/ 1984 h 9935"/>
                <a:gd name="connsiteX8" fmla="*/ 5754 w 9015"/>
                <a:gd name="connsiteY8" fmla="*/ 2218 h 9935"/>
                <a:gd name="connsiteX9" fmla="*/ 5801 w 9015"/>
                <a:gd name="connsiteY9" fmla="*/ 2344 h 9935"/>
                <a:gd name="connsiteX10" fmla="*/ 5878 w 9015"/>
                <a:gd name="connsiteY10" fmla="*/ 2482 h 9935"/>
                <a:gd name="connsiteX11" fmla="*/ 5878 w 9015"/>
                <a:gd name="connsiteY11" fmla="*/ 2617 h 9935"/>
                <a:gd name="connsiteX12" fmla="*/ 5854 w 9015"/>
                <a:gd name="connsiteY12" fmla="*/ 2752 h 9935"/>
                <a:gd name="connsiteX13" fmla="*/ 5878 w 9015"/>
                <a:gd name="connsiteY13" fmla="*/ 2767 h 9935"/>
                <a:gd name="connsiteX14" fmla="*/ 5854 w 9015"/>
                <a:gd name="connsiteY14" fmla="*/ 2790 h 9935"/>
                <a:gd name="connsiteX15" fmla="*/ 5780 w 9015"/>
                <a:gd name="connsiteY15" fmla="*/ 2806 h 9935"/>
                <a:gd name="connsiteX16" fmla="*/ 5754 w 9015"/>
                <a:gd name="connsiteY16" fmla="*/ 2827 h 9935"/>
                <a:gd name="connsiteX17" fmla="*/ 5754 w 9015"/>
                <a:gd name="connsiteY17" fmla="*/ 2887 h 9935"/>
                <a:gd name="connsiteX18" fmla="*/ 5754 w 9015"/>
                <a:gd name="connsiteY18" fmla="*/ 2945 h 9935"/>
                <a:gd name="connsiteX19" fmla="*/ 5707 w 9015"/>
                <a:gd name="connsiteY19" fmla="*/ 3008 h 9935"/>
                <a:gd name="connsiteX20" fmla="*/ 5656 w 9015"/>
                <a:gd name="connsiteY20" fmla="*/ 3062 h 9935"/>
                <a:gd name="connsiteX21" fmla="*/ 5656 w 9015"/>
                <a:gd name="connsiteY21" fmla="*/ 3239 h 9935"/>
                <a:gd name="connsiteX22" fmla="*/ 5707 w 9015"/>
                <a:gd name="connsiteY22" fmla="*/ 3425 h 9935"/>
                <a:gd name="connsiteX23" fmla="*/ 5801 w 9015"/>
                <a:gd name="connsiteY23" fmla="*/ 3611 h 9935"/>
                <a:gd name="connsiteX24" fmla="*/ 5829 w 9015"/>
                <a:gd name="connsiteY24" fmla="*/ 3789 h 9935"/>
                <a:gd name="connsiteX25" fmla="*/ 6051 w 9015"/>
                <a:gd name="connsiteY25" fmla="*/ 3941 h 9935"/>
                <a:gd name="connsiteX26" fmla="*/ 6078 w 9015"/>
                <a:gd name="connsiteY26" fmla="*/ 4098 h 9935"/>
                <a:gd name="connsiteX27" fmla="*/ 6051 w 9015"/>
                <a:gd name="connsiteY27" fmla="*/ 4254 h 9935"/>
                <a:gd name="connsiteX28" fmla="*/ 6028 w 9015"/>
                <a:gd name="connsiteY28" fmla="*/ 4411 h 9935"/>
                <a:gd name="connsiteX29" fmla="*/ 5854 w 9015"/>
                <a:gd name="connsiteY29" fmla="*/ 4645 h 9935"/>
                <a:gd name="connsiteX30" fmla="*/ 5878 w 9015"/>
                <a:gd name="connsiteY30" fmla="*/ 4881 h 9935"/>
                <a:gd name="connsiteX31" fmla="*/ 5954 w 9015"/>
                <a:gd name="connsiteY31" fmla="*/ 5114 h 9935"/>
                <a:gd name="connsiteX32" fmla="*/ 5878 w 9015"/>
                <a:gd name="connsiteY32" fmla="*/ 5348 h 9935"/>
                <a:gd name="connsiteX33" fmla="*/ 5974 w 9015"/>
                <a:gd name="connsiteY33" fmla="*/ 5607 h 9935"/>
                <a:gd name="connsiteX34" fmla="*/ 6051 w 9015"/>
                <a:gd name="connsiteY34" fmla="*/ 5856 h 9935"/>
                <a:gd name="connsiteX35" fmla="*/ 6125 w 9015"/>
                <a:gd name="connsiteY35" fmla="*/ 6112 h 9935"/>
                <a:gd name="connsiteX36" fmla="*/ 6125 w 9015"/>
                <a:gd name="connsiteY36" fmla="*/ 6374 h 9935"/>
                <a:gd name="connsiteX37" fmla="*/ 6223 w 9015"/>
                <a:gd name="connsiteY37" fmla="*/ 6708 h 9935"/>
                <a:gd name="connsiteX38" fmla="*/ 6223 w 9015"/>
                <a:gd name="connsiteY38" fmla="*/ 7040 h 9935"/>
                <a:gd name="connsiteX39" fmla="*/ 6247 w 9015"/>
                <a:gd name="connsiteY39" fmla="*/ 7366 h 9935"/>
                <a:gd name="connsiteX40" fmla="*/ 6544 w 9015"/>
                <a:gd name="connsiteY40" fmla="*/ 7688 h 9935"/>
                <a:gd name="connsiteX41" fmla="*/ 6593 w 9015"/>
                <a:gd name="connsiteY41" fmla="*/ 7845 h 9935"/>
                <a:gd name="connsiteX42" fmla="*/ 6694 w 9015"/>
                <a:gd name="connsiteY42" fmla="*/ 8000 h 9935"/>
                <a:gd name="connsiteX43" fmla="*/ 6743 w 9015"/>
                <a:gd name="connsiteY43" fmla="*/ 8162 h 9935"/>
                <a:gd name="connsiteX44" fmla="*/ 6642 w 9015"/>
                <a:gd name="connsiteY44" fmla="*/ 8319 h 9935"/>
                <a:gd name="connsiteX45" fmla="*/ 6521 w 9015"/>
                <a:gd name="connsiteY45" fmla="*/ 8522 h 9935"/>
                <a:gd name="connsiteX46" fmla="*/ 6544 w 9015"/>
                <a:gd name="connsiteY46" fmla="*/ 8733 h 9935"/>
                <a:gd name="connsiteX47" fmla="*/ 6694 w 9015"/>
                <a:gd name="connsiteY47" fmla="*/ 8953 h 9935"/>
                <a:gd name="connsiteX48" fmla="*/ 6814 w 9015"/>
                <a:gd name="connsiteY48" fmla="*/ 9163 h 9935"/>
                <a:gd name="connsiteX49" fmla="*/ 6841 w 9015"/>
                <a:gd name="connsiteY49" fmla="*/ 9320 h 9935"/>
                <a:gd name="connsiteX50" fmla="*/ 6841 w 9015"/>
                <a:gd name="connsiteY50" fmla="*/ 9483 h 9935"/>
                <a:gd name="connsiteX51" fmla="*/ 6916 w 9015"/>
                <a:gd name="connsiteY51" fmla="*/ 9641 h 9935"/>
                <a:gd name="connsiteX52" fmla="*/ 7210 w 9015"/>
                <a:gd name="connsiteY52" fmla="*/ 9776 h 9935"/>
                <a:gd name="connsiteX53" fmla="*/ 7533 w 9015"/>
                <a:gd name="connsiteY53" fmla="*/ 9776 h 9935"/>
                <a:gd name="connsiteX54" fmla="*/ 7877 w 9015"/>
                <a:gd name="connsiteY54" fmla="*/ 9787 h 9935"/>
                <a:gd name="connsiteX55" fmla="*/ 8149 w 9015"/>
                <a:gd name="connsiteY55" fmla="*/ 9799 h 9935"/>
                <a:gd name="connsiteX56" fmla="*/ 8468 w 9015"/>
                <a:gd name="connsiteY56" fmla="*/ 9814 h 9935"/>
                <a:gd name="connsiteX57" fmla="*/ 8767 w 9015"/>
                <a:gd name="connsiteY57" fmla="*/ 9835 h 9935"/>
                <a:gd name="connsiteX58" fmla="*/ 9015 w 9015"/>
                <a:gd name="connsiteY58" fmla="*/ 9865 h 9935"/>
                <a:gd name="connsiteX59" fmla="*/ 0 w 9015"/>
                <a:gd name="connsiteY59" fmla="*/ 9935 h 9935"/>
                <a:gd name="connsiteX60" fmla="*/ 349 w 9015"/>
                <a:gd name="connsiteY60" fmla="*/ 9912 h 9935"/>
                <a:gd name="connsiteX61" fmla="*/ 644 w 9015"/>
                <a:gd name="connsiteY61" fmla="*/ 9893 h 9935"/>
                <a:gd name="connsiteX62" fmla="*/ 989 w 9015"/>
                <a:gd name="connsiteY62" fmla="*/ 9877 h 9935"/>
                <a:gd name="connsiteX63" fmla="*/ 1360 w 9015"/>
                <a:gd name="connsiteY63" fmla="*/ 9865 h 9935"/>
                <a:gd name="connsiteX64" fmla="*/ 1731 w 9015"/>
                <a:gd name="connsiteY64" fmla="*/ 9865 h 9935"/>
                <a:gd name="connsiteX65" fmla="*/ 2002 w 9015"/>
                <a:gd name="connsiteY65" fmla="*/ 9865 h 9935"/>
                <a:gd name="connsiteX66" fmla="*/ 2274 w 9015"/>
                <a:gd name="connsiteY66" fmla="*/ 9865 h 9935"/>
                <a:gd name="connsiteX67" fmla="*/ 2522 w 9015"/>
                <a:gd name="connsiteY67" fmla="*/ 9858 h 9935"/>
                <a:gd name="connsiteX68" fmla="*/ 2792 w 9015"/>
                <a:gd name="connsiteY68" fmla="*/ 9851 h 9935"/>
                <a:gd name="connsiteX69" fmla="*/ 3038 w 9015"/>
                <a:gd name="connsiteY69" fmla="*/ 9847 h 9935"/>
                <a:gd name="connsiteX70" fmla="*/ 3262 w 9015"/>
                <a:gd name="connsiteY70" fmla="*/ 9835 h 9935"/>
                <a:gd name="connsiteX71" fmla="*/ 3507 w 9015"/>
                <a:gd name="connsiteY71" fmla="*/ 9818 h 9935"/>
                <a:gd name="connsiteX72" fmla="*/ 3730 w 9015"/>
                <a:gd name="connsiteY72" fmla="*/ 9799 h 9935"/>
                <a:gd name="connsiteX73" fmla="*/ 3755 w 9015"/>
                <a:gd name="connsiteY73" fmla="*/ 9626 h 9935"/>
                <a:gd name="connsiteX74" fmla="*/ 3828 w 9015"/>
                <a:gd name="connsiteY74" fmla="*/ 9451 h 9935"/>
                <a:gd name="connsiteX75" fmla="*/ 3927 w 9015"/>
                <a:gd name="connsiteY75" fmla="*/ 9278 h 9935"/>
                <a:gd name="connsiteX76" fmla="*/ 4001 w 9015"/>
                <a:gd name="connsiteY76" fmla="*/ 9102 h 9935"/>
                <a:gd name="connsiteX77" fmla="*/ 3977 w 9015"/>
                <a:gd name="connsiteY77" fmla="*/ 8849 h 9935"/>
                <a:gd name="connsiteX78" fmla="*/ 3977 w 9015"/>
                <a:gd name="connsiteY78" fmla="*/ 8594 h 9935"/>
                <a:gd name="connsiteX79" fmla="*/ 3977 w 9015"/>
                <a:gd name="connsiteY79" fmla="*/ 8338 h 9935"/>
                <a:gd name="connsiteX80" fmla="*/ 4001 w 9015"/>
                <a:gd name="connsiteY80" fmla="*/ 8083 h 9935"/>
                <a:gd name="connsiteX81" fmla="*/ 4001 w 9015"/>
                <a:gd name="connsiteY81" fmla="*/ 7882 h 9935"/>
                <a:gd name="connsiteX82" fmla="*/ 3952 w 9015"/>
                <a:gd name="connsiteY82" fmla="*/ 7674 h 9935"/>
                <a:gd name="connsiteX83" fmla="*/ 3927 w 9015"/>
                <a:gd name="connsiteY83" fmla="*/ 7481 h 9935"/>
                <a:gd name="connsiteX84" fmla="*/ 4001 w 9015"/>
                <a:gd name="connsiteY84" fmla="*/ 7286 h 9935"/>
                <a:gd name="connsiteX85" fmla="*/ 4274 w 9015"/>
                <a:gd name="connsiteY85" fmla="*/ 7079 h 9935"/>
                <a:gd name="connsiteX86" fmla="*/ 4323 w 9015"/>
                <a:gd name="connsiteY86" fmla="*/ 6862 h 9935"/>
                <a:gd name="connsiteX87" fmla="*/ 4297 w 9015"/>
                <a:gd name="connsiteY87" fmla="*/ 6642 h 9935"/>
                <a:gd name="connsiteX88" fmla="*/ 4297 w 9015"/>
                <a:gd name="connsiteY88" fmla="*/ 6418 h 9935"/>
                <a:gd name="connsiteX89" fmla="*/ 4323 w 9015"/>
                <a:gd name="connsiteY89" fmla="*/ 6340 h 9935"/>
                <a:gd name="connsiteX90" fmla="*/ 4346 w 9015"/>
                <a:gd name="connsiteY90" fmla="*/ 6264 h 9935"/>
                <a:gd name="connsiteX91" fmla="*/ 4346 w 9015"/>
                <a:gd name="connsiteY91" fmla="*/ 6189 h 9935"/>
                <a:gd name="connsiteX92" fmla="*/ 4274 w 9015"/>
                <a:gd name="connsiteY92" fmla="*/ 6116 h 9935"/>
                <a:gd name="connsiteX93" fmla="*/ 4248 w 9015"/>
                <a:gd name="connsiteY93" fmla="*/ 5940 h 9935"/>
                <a:gd name="connsiteX94" fmla="*/ 4297 w 9015"/>
                <a:gd name="connsiteY94" fmla="*/ 5928 h 9935"/>
                <a:gd name="connsiteX95" fmla="*/ 4297 w 9015"/>
                <a:gd name="connsiteY95" fmla="*/ 5745 h 9935"/>
                <a:gd name="connsiteX96" fmla="*/ 4346 w 9015"/>
                <a:gd name="connsiteY96" fmla="*/ 5558 h 9935"/>
                <a:gd name="connsiteX97" fmla="*/ 4372 w 9015"/>
                <a:gd name="connsiteY97" fmla="*/ 5376 h 9935"/>
                <a:gd name="connsiteX98" fmla="*/ 4323 w 9015"/>
                <a:gd name="connsiteY98" fmla="*/ 5177 h 9935"/>
                <a:gd name="connsiteX99" fmla="*/ 4447 w 9015"/>
                <a:gd name="connsiteY99" fmla="*/ 5149 h 9935"/>
                <a:gd name="connsiteX100" fmla="*/ 4372 w 9015"/>
                <a:gd name="connsiteY100" fmla="*/ 4777 h 9935"/>
                <a:gd name="connsiteX101" fmla="*/ 4473 w 9015"/>
                <a:gd name="connsiteY101" fmla="*/ 4689 h 9935"/>
                <a:gd name="connsiteX102" fmla="*/ 4496 w 9015"/>
                <a:gd name="connsiteY102" fmla="*/ 4603 h 9935"/>
                <a:gd name="connsiteX103" fmla="*/ 4520 w 9015"/>
                <a:gd name="connsiteY103" fmla="*/ 4512 h 9935"/>
                <a:gd name="connsiteX104" fmla="*/ 4568 w 9015"/>
                <a:gd name="connsiteY104" fmla="*/ 4419 h 9935"/>
                <a:gd name="connsiteX105" fmla="*/ 4643 w 9015"/>
                <a:gd name="connsiteY105" fmla="*/ 4365 h 9935"/>
                <a:gd name="connsiteX106" fmla="*/ 4618 w 9015"/>
                <a:gd name="connsiteY106" fmla="*/ 4317 h 9935"/>
                <a:gd name="connsiteX107" fmla="*/ 4568 w 9015"/>
                <a:gd name="connsiteY107" fmla="*/ 4262 h 9935"/>
                <a:gd name="connsiteX108" fmla="*/ 4618 w 9015"/>
                <a:gd name="connsiteY108" fmla="*/ 4215 h 9935"/>
                <a:gd name="connsiteX109" fmla="*/ 4719 w 9015"/>
                <a:gd name="connsiteY109" fmla="*/ 4128 h 9935"/>
                <a:gd name="connsiteX110" fmla="*/ 4719 w 9015"/>
                <a:gd name="connsiteY110" fmla="*/ 4044 h 9935"/>
                <a:gd name="connsiteX111" fmla="*/ 4692 w 9015"/>
                <a:gd name="connsiteY111" fmla="*/ 3957 h 9935"/>
                <a:gd name="connsiteX112" fmla="*/ 4669 w 9015"/>
                <a:gd name="connsiteY112" fmla="*/ 3868 h 9935"/>
                <a:gd name="connsiteX113" fmla="*/ 4546 w 9015"/>
                <a:gd name="connsiteY113" fmla="*/ 3864 h 9935"/>
                <a:gd name="connsiteX114" fmla="*/ 4568 w 9015"/>
                <a:gd name="connsiteY114" fmla="*/ 3797 h 9935"/>
                <a:gd name="connsiteX115" fmla="*/ 4669 w 9015"/>
                <a:gd name="connsiteY115" fmla="*/ 3729 h 9935"/>
                <a:gd name="connsiteX116" fmla="*/ 4692 w 9015"/>
                <a:gd name="connsiteY116" fmla="*/ 3664 h 9935"/>
                <a:gd name="connsiteX117" fmla="*/ 4669 w 9015"/>
                <a:gd name="connsiteY117" fmla="*/ 3592 h 9935"/>
                <a:gd name="connsiteX118" fmla="*/ 4618 w 9015"/>
                <a:gd name="connsiteY118" fmla="*/ 3592 h 9935"/>
                <a:gd name="connsiteX119" fmla="*/ 4643 w 9015"/>
                <a:gd name="connsiteY119" fmla="*/ 3524 h 9935"/>
                <a:gd name="connsiteX120" fmla="*/ 4618 w 9015"/>
                <a:gd name="connsiteY120" fmla="*/ 3446 h 9935"/>
                <a:gd name="connsiteX121" fmla="*/ 4618 w 9015"/>
                <a:gd name="connsiteY121" fmla="*/ 3377 h 9935"/>
                <a:gd name="connsiteX122" fmla="*/ 4692 w 9015"/>
                <a:gd name="connsiteY122" fmla="*/ 3306 h 9935"/>
                <a:gd name="connsiteX123" fmla="*/ 4692 w 9015"/>
                <a:gd name="connsiteY123" fmla="*/ 3163 h 9935"/>
                <a:gd name="connsiteX124" fmla="*/ 4692 w 9015"/>
                <a:gd name="connsiteY124" fmla="*/ 3024 h 9935"/>
                <a:gd name="connsiteX125" fmla="*/ 4769 w 9015"/>
                <a:gd name="connsiteY125" fmla="*/ 2887 h 9935"/>
                <a:gd name="connsiteX126" fmla="*/ 4940 w 9015"/>
                <a:gd name="connsiteY126" fmla="*/ 2760 h 9935"/>
                <a:gd name="connsiteX127" fmla="*/ 4866 w 9015"/>
                <a:gd name="connsiteY127" fmla="*/ 2740 h 9935"/>
                <a:gd name="connsiteX128" fmla="*/ 4866 w 9015"/>
                <a:gd name="connsiteY128" fmla="*/ 2620 h 9935"/>
                <a:gd name="connsiteX129" fmla="*/ 4841 w 9015"/>
                <a:gd name="connsiteY129" fmla="*/ 2501 h 9935"/>
                <a:gd name="connsiteX130" fmla="*/ 4817 w 9015"/>
                <a:gd name="connsiteY130" fmla="*/ 2383 h 9935"/>
                <a:gd name="connsiteX131" fmla="*/ 4866 w 9015"/>
                <a:gd name="connsiteY131" fmla="*/ 2277 h 9935"/>
                <a:gd name="connsiteX132" fmla="*/ 4914 w 9015"/>
                <a:gd name="connsiteY132" fmla="*/ 2084 h 9935"/>
                <a:gd name="connsiteX133" fmla="*/ 5039 w 9015"/>
                <a:gd name="connsiteY133" fmla="*/ 1899 h 9935"/>
                <a:gd name="connsiteX134" fmla="*/ 5115 w 9015"/>
                <a:gd name="connsiteY134" fmla="*/ 1708 h 9935"/>
                <a:gd name="connsiteX135" fmla="*/ 5065 w 9015"/>
                <a:gd name="connsiteY135" fmla="*/ 1515 h 9935"/>
                <a:gd name="connsiteX136" fmla="*/ 5087 w 9015"/>
                <a:gd name="connsiteY136" fmla="*/ 1423 h 9935"/>
                <a:gd name="connsiteX137" fmla="*/ 5087 w 9015"/>
                <a:gd name="connsiteY137" fmla="*/ 1326 h 9935"/>
                <a:gd name="connsiteX138" fmla="*/ 5087 w 9015"/>
                <a:gd name="connsiteY138" fmla="*/ 1231 h 9935"/>
                <a:gd name="connsiteX139" fmla="*/ 5065 w 9015"/>
                <a:gd name="connsiteY139" fmla="*/ 1136 h 9935"/>
                <a:gd name="connsiteX140" fmla="*/ 4940 w 9015"/>
                <a:gd name="connsiteY140" fmla="*/ 1165 h 9935"/>
                <a:gd name="connsiteX141" fmla="*/ 4940 w 9015"/>
                <a:gd name="connsiteY141" fmla="*/ 1101 h 9935"/>
                <a:gd name="connsiteX142" fmla="*/ 4914 w 9015"/>
                <a:gd name="connsiteY142" fmla="*/ 1036 h 9935"/>
                <a:gd name="connsiteX143" fmla="*/ 4914 w 9015"/>
                <a:gd name="connsiteY143" fmla="*/ 970 h 9935"/>
                <a:gd name="connsiteX144" fmla="*/ 4940 w 9015"/>
                <a:gd name="connsiteY144" fmla="*/ 909 h 9935"/>
                <a:gd name="connsiteX145" fmla="*/ 4866 w 9015"/>
                <a:gd name="connsiteY145" fmla="*/ 823 h 9935"/>
                <a:gd name="connsiteX146" fmla="*/ 4866 w 9015"/>
                <a:gd name="connsiteY146" fmla="*/ 738 h 9935"/>
                <a:gd name="connsiteX147" fmla="*/ 4841 w 9015"/>
                <a:gd name="connsiteY147" fmla="*/ 649 h 9935"/>
                <a:gd name="connsiteX148" fmla="*/ 4841 w 9015"/>
                <a:gd name="connsiteY148" fmla="*/ 573 h 9935"/>
                <a:gd name="connsiteX149" fmla="*/ 4769 w 9015"/>
                <a:gd name="connsiteY149" fmla="*/ 371 h 9935"/>
                <a:gd name="connsiteX150" fmla="*/ 4692 w 9015"/>
                <a:gd name="connsiteY150" fmla="*/ 352 h 9935"/>
                <a:gd name="connsiteX151" fmla="*/ 4546 w 9015"/>
                <a:gd name="connsiteY151" fmla="*/ 340 h 9935"/>
                <a:gd name="connsiteX152" fmla="*/ 4447 w 9015"/>
                <a:gd name="connsiteY152" fmla="*/ 328 h 9935"/>
                <a:gd name="connsiteX153" fmla="*/ 4297 w 9015"/>
                <a:gd name="connsiteY153" fmla="*/ 325 h 9935"/>
                <a:gd name="connsiteX154" fmla="*/ 4199 w 9015"/>
                <a:gd name="connsiteY154" fmla="*/ 328 h 9935"/>
                <a:gd name="connsiteX155" fmla="*/ 4126 w 9015"/>
                <a:gd name="connsiteY155" fmla="*/ 336 h 9935"/>
                <a:gd name="connsiteX156" fmla="*/ 4027 w 9015"/>
                <a:gd name="connsiteY156" fmla="*/ 336 h 9935"/>
                <a:gd name="connsiteX157" fmla="*/ 3952 w 9015"/>
                <a:gd name="connsiteY157" fmla="*/ 328 h 9935"/>
                <a:gd name="connsiteX158" fmla="*/ 3977 w 9015"/>
                <a:gd name="connsiteY158" fmla="*/ 313 h 9935"/>
                <a:gd name="connsiteX159" fmla="*/ 4027 w 9015"/>
                <a:gd name="connsiteY159" fmla="*/ 305 h 9935"/>
                <a:gd name="connsiteX160" fmla="*/ 4103 w 9015"/>
                <a:gd name="connsiteY160" fmla="*/ 293 h 9935"/>
                <a:gd name="connsiteX161" fmla="*/ 4076 w 9015"/>
                <a:gd name="connsiteY161" fmla="*/ 278 h 9935"/>
                <a:gd name="connsiteX162" fmla="*/ 4297 w 9015"/>
                <a:gd name="connsiteY162" fmla="*/ 262 h 9935"/>
                <a:gd name="connsiteX163" fmla="*/ 4520 w 9015"/>
                <a:gd name="connsiteY163" fmla="*/ 235 h 9935"/>
                <a:gd name="connsiteX164" fmla="*/ 4719 w 9015"/>
                <a:gd name="connsiteY164" fmla="*/ 207 h 9935"/>
                <a:gd name="connsiteX165" fmla="*/ 4889 w 9015"/>
                <a:gd name="connsiteY165" fmla="*/ 165 h 9935"/>
                <a:gd name="connsiteX166" fmla="*/ 4940 w 9015"/>
                <a:gd name="connsiteY166" fmla="*/ 122 h 9935"/>
                <a:gd name="connsiteX167" fmla="*/ 5012 w 9015"/>
                <a:gd name="connsiteY167" fmla="*/ 87 h 9935"/>
                <a:gd name="connsiteX168" fmla="*/ 5012 w 9015"/>
                <a:gd name="connsiteY168" fmla="*/ 42 h 9935"/>
                <a:gd name="connsiteX169" fmla="*/ 5039 w 9015"/>
                <a:gd name="connsiteY169" fmla="*/ 0 h 9935"/>
                <a:gd name="connsiteX170" fmla="*/ 5115 w 9015"/>
                <a:gd name="connsiteY170" fmla="*/ 74 h 9935"/>
                <a:gd name="connsiteX171" fmla="*/ 5211 w 9015"/>
                <a:gd name="connsiteY171" fmla="*/ 157 h 9935"/>
                <a:gd name="connsiteX172" fmla="*/ 5238 w 9015"/>
                <a:gd name="connsiteY172" fmla="*/ 239 h 9935"/>
                <a:gd name="connsiteX173" fmla="*/ 5188 w 9015"/>
                <a:gd name="connsiteY173" fmla="*/ 325 h 9935"/>
                <a:gd name="connsiteX0" fmla="*/ 5755 w 10000"/>
                <a:gd name="connsiteY0" fmla="*/ 327 h 10000"/>
                <a:gd name="connsiteX1" fmla="*/ 5888 w 10000"/>
                <a:gd name="connsiteY1" fmla="*/ 565 h 10000"/>
                <a:gd name="connsiteX2" fmla="*/ 5999 w 10000"/>
                <a:gd name="connsiteY2" fmla="*/ 809 h 10000"/>
                <a:gd name="connsiteX3" fmla="*/ 6055 w 10000"/>
                <a:gd name="connsiteY3" fmla="*/ 1050 h 10000"/>
                <a:gd name="connsiteX4" fmla="*/ 6110 w 10000"/>
                <a:gd name="connsiteY4" fmla="*/ 1287 h 10000"/>
                <a:gd name="connsiteX5" fmla="*/ 6301 w 10000"/>
                <a:gd name="connsiteY5" fmla="*/ 1521 h 10000"/>
                <a:gd name="connsiteX6" fmla="*/ 6412 w 10000"/>
                <a:gd name="connsiteY6" fmla="*/ 1759 h 10000"/>
                <a:gd name="connsiteX7" fmla="*/ 6412 w 10000"/>
                <a:gd name="connsiteY7" fmla="*/ 1997 h 10000"/>
                <a:gd name="connsiteX8" fmla="*/ 6383 w 10000"/>
                <a:gd name="connsiteY8" fmla="*/ 2233 h 10000"/>
                <a:gd name="connsiteX9" fmla="*/ 6435 w 10000"/>
                <a:gd name="connsiteY9" fmla="*/ 2359 h 10000"/>
                <a:gd name="connsiteX10" fmla="*/ 6520 w 10000"/>
                <a:gd name="connsiteY10" fmla="*/ 2498 h 10000"/>
                <a:gd name="connsiteX11" fmla="*/ 6520 w 10000"/>
                <a:gd name="connsiteY11" fmla="*/ 2634 h 10000"/>
                <a:gd name="connsiteX12" fmla="*/ 6494 w 10000"/>
                <a:gd name="connsiteY12" fmla="*/ 2770 h 10000"/>
                <a:gd name="connsiteX13" fmla="*/ 6520 w 10000"/>
                <a:gd name="connsiteY13" fmla="*/ 2785 h 10000"/>
                <a:gd name="connsiteX14" fmla="*/ 6494 w 10000"/>
                <a:gd name="connsiteY14" fmla="*/ 2808 h 10000"/>
                <a:gd name="connsiteX15" fmla="*/ 6412 w 10000"/>
                <a:gd name="connsiteY15" fmla="*/ 2824 h 10000"/>
                <a:gd name="connsiteX16" fmla="*/ 6383 w 10000"/>
                <a:gd name="connsiteY16" fmla="*/ 2845 h 10000"/>
                <a:gd name="connsiteX17" fmla="*/ 6383 w 10000"/>
                <a:gd name="connsiteY17" fmla="*/ 2906 h 10000"/>
                <a:gd name="connsiteX18" fmla="*/ 6383 w 10000"/>
                <a:gd name="connsiteY18" fmla="*/ 2964 h 10000"/>
                <a:gd name="connsiteX19" fmla="*/ 6331 w 10000"/>
                <a:gd name="connsiteY19" fmla="*/ 3028 h 10000"/>
                <a:gd name="connsiteX20" fmla="*/ 6274 w 10000"/>
                <a:gd name="connsiteY20" fmla="*/ 3082 h 10000"/>
                <a:gd name="connsiteX21" fmla="*/ 6274 w 10000"/>
                <a:gd name="connsiteY21" fmla="*/ 3260 h 10000"/>
                <a:gd name="connsiteX22" fmla="*/ 6331 w 10000"/>
                <a:gd name="connsiteY22" fmla="*/ 3447 h 10000"/>
                <a:gd name="connsiteX23" fmla="*/ 6435 w 10000"/>
                <a:gd name="connsiteY23" fmla="*/ 3635 h 10000"/>
                <a:gd name="connsiteX24" fmla="*/ 6466 w 10000"/>
                <a:gd name="connsiteY24" fmla="*/ 3814 h 10000"/>
                <a:gd name="connsiteX25" fmla="*/ 6712 w 10000"/>
                <a:gd name="connsiteY25" fmla="*/ 3967 h 10000"/>
                <a:gd name="connsiteX26" fmla="*/ 6742 w 10000"/>
                <a:gd name="connsiteY26" fmla="*/ 4125 h 10000"/>
                <a:gd name="connsiteX27" fmla="*/ 6712 w 10000"/>
                <a:gd name="connsiteY27" fmla="*/ 4282 h 10000"/>
                <a:gd name="connsiteX28" fmla="*/ 6687 w 10000"/>
                <a:gd name="connsiteY28" fmla="*/ 4440 h 10000"/>
                <a:gd name="connsiteX29" fmla="*/ 6494 w 10000"/>
                <a:gd name="connsiteY29" fmla="*/ 4675 h 10000"/>
                <a:gd name="connsiteX30" fmla="*/ 6520 w 10000"/>
                <a:gd name="connsiteY30" fmla="*/ 4913 h 10000"/>
                <a:gd name="connsiteX31" fmla="*/ 6605 w 10000"/>
                <a:gd name="connsiteY31" fmla="*/ 5147 h 10000"/>
                <a:gd name="connsiteX32" fmla="*/ 6520 w 10000"/>
                <a:gd name="connsiteY32" fmla="*/ 5383 h 10000"/>
                <a:gd name="connsiteX33" fmla="*/ 6627 w 10000"/>
                <a:gd name="connsiteY33" fmla="*/ 5644 h 10000"/>
                <a:gd name="connsiteX34" fmla="*/ 6712 w 10000"/>
                <a:gd name="connsiteY34" fmla="*/ 5894 h 10000"/>
                <a:gd name="connsiteX35" fmla="*/ 6794 w 10000"/>
                <a:gd name="connsiteY35" fmla="*/ 6152 h 10000"/>
                <a:gd name="connsiteX36" fmla="*/ 6794 w 10000"/>
                <a:gd name="connsiteY36" fmla="*/ 6416 h 10000"/>
                <a:gd name="connsiteX37" fmla="*/ 6903 w 10000"/>
                <a:gd name="connsiteY37" fmla="*/ 6752 h 10000"/>
                <a:gd name="connsiteX38" fmla="*/ 6903 w 10000"/>
                <a:gd name="connsiteY38" fmla="*/ 7086 h 10000"/>
                <a:gd name="connsiteX39" fmla="*/ 6930 w 10000"/>
                <a:gd name="connsiteY39" fmla="*/ 7414 h 10000"/>
                <a:gd name="connsiteX40" fmla="*/ 7259 w 10000"/>
                <a:gd name="connsiteY40" fmla="*/ 7738 h 10000"/>
                <a:gd name="connsiteX41" fmla="*/ 7313 w 10000"/>
                <a:gd name="connsiteY41" fmla="*/ 7896 h 10000"/>
                <a:gd name="connsiteX42" fmla="*/ 7425 w 10000"/>
                <a:gd name="connsiteY42" fmla="*/ 8052 h 10000"/>
                <a:gd name="connsiteX43" fmla="*/ 7480 w 10000"/>
                <a:gd name="connsiteY43" fmla="*/ 8215 h 10000"/>
                <a:gd name="connsiteX44" fmla="*/ 7368 w 10000"/>
                <a:gd name="connsiteY44" fmla="*/ 8373 h 10000"/>
                <a:gd name="connsiteX45" fmla="*/ 7233 w 10000"/>
                <a:gd name="connsiteY45" fmla="*/ 8578 h 10000"/>
                <a:gd name="connsiteX46" fmla="*/ 7259 w 10000"/>
                <a:gd name="connsiteY46" fmla="*/ 8790 h 10000"/>
                <a:gd name="connsiteX47" fmla="*/ 7425 w 10000"/>
                <a:gd name="connsiteY47" fmla="*/ 9012 h 10000"/>
                <a:gd name="connsiteX48" fmla="*/ 7559 w 10000"/>
                <a:gd name="connsiteY48" fmla="*/ 9223 h 10000"/>
                <a:gd name="connsiteX49" fmla="*/ 7588 w 10000"/>
                <a:gd name="connsiteY49" fmla="*/ 9381 h 10000"/>
                <a:gd name="connsiteX50" fmla="*/ 7588 w 10000"/>
                <a:gd name="connsiteY50" fmla="*/ 9545 h 10000"/>
                <a:gd name="connsiteX51" fmla="*/ 7672 w 10000"/>
                <a:gd name="connsiteY51" fmla="*/ 9704 h 10000"/>
                <a:gd name="connsiteX52" fmla="*/ 7998 w 10000"/>
                <a:gd name="connsiteY52" fmla="*/ 9840 h 10000"/>
                <a:gd name="connsiteX53" fmla="*/ 8356 w 10000"/>
                <a:gd name="connsiteY53" fmla="*/ 9840 h 10000"/>
                <a:gd name="connsiteX54" fmla="*/ 8738 w 10000"/>
                <a:gd name="connsiteY54" fmla="*/ 9851 h 10000"/>
                <a:gd name="connsiteX55" fmla="*/ 9039 w 10000"/>
                <a:gd name="connsiteY55" fmla="*/ 9863 h 10000"/>
                <a:gd name="connsiteX56" fmla="*/ 9393 w 10000"/>
                <a:gd name="connsiteY56" fmla="*/ 9878 h 10000"/>
                <a:gd name="connsiteX57" fmla="*/ 9725 w 10000"/>
                <a:gd name="connsiteY57" fmla="*/ 9899 h 10000"/>
                <a:gd name="connsiteX58" fmla="*/ 10000 w 10000"/>
                <a:gd name="connsiteY58" fmla="*/ 9930 h 10000"/>
                <a:gd name="connsiteX59" fmla="*/ 0 w 10000"/>
                <a:gd name="connsiteY59" fmla="*/ 10000 h 10000"/>
                <a:gd name="connsiteX60" fmla="*/ 714 w 10000"/>
                <a:gd name="connsiteY60" fmla="*/ 9958 h 10000"/>
                <a:gd name="connsiteX61" fmla="*/ 1097 w 10000"/>
                <a:gd name="connsiteY61" fmla="*/ 9942 h 10000"/>
                <a:gd name="connsiteX62" fmla="*/ 1509 w 10000"/>
                <a:gd name="connsiteY62" fmla="*/ 9930 h 10000"/>
                <a:gd name="connsiteX63" fmla="*/ 1920 w 10000"/>
                <a:gd name="connsiteY63" fmla="*/ 9930 h 10000"/>
                <a:gd name="connsiteX64" fmla="*/ 2221 w 10000"/>
                <a:gd name="connsiteY64" fmla="*/ 9930 h 10000"/>
                <a:gd name="connsiteX65" fmla="*/ 2522 w 10000"/>
                <a:gd name="connsiteY65" fmla="*/ 9930 h 10000"/>
                <a:gd name="connsiteX66" fmla="*/ 2798 w 10000"/>
                <a:gd name="connsiteY66" fmla="*/ 9922 h 10000"/>
                <a:gd name="connsiteX67" fmla="*/ 3097 w 10000"/>
                <a:gd name="connsiteY67" fmla="*/ 9915 h 10000"/>
                <a:gd name="connsiteX68" fmla="*/ 3370 w 10000"/>
                <a:gd name="connsiteY68" fmla="*/ 9911 h 10000"/>
                <a:gd name="connsiteX69" fmla="*/ 3618 w 10000"/>
                <a:gd name="connsiteY69" fmla="*/ 9899 h 10000"/>
                <a:gd name="connsiteX70" fmla="*/ 3890 w 10000"/>
                <a:gd name="connsiteY70" fmla="*/ 9882 h 10000"/>
                <a:gd name="connsiteX71" fmla="*/ 4138 w 10000"/>
                <a:gd name="connsiteY71" fmla="*/ 9863 h 10000"/>
                <a:gd name="connsiteX72" fmla="*/ 4165 w 10000"/>
                <a:gd name="connsiteY72" fmla="*/ 9689 h 10000"/>
                <a:gd name="connsiteX73" fmla="*/ 4246 w 10000"/>
                <a:gd name="connsiteY73" fmla="*/ 9513 h 10000"/>
                <a:gd name="connsiteX74" fmla="*/ 4356 w 10000"/>
                <a:gd name="connsiteY74" fmla="*/ 9339 h 10000"/>
                <a:gd name="connsiteX75" fmla="*/ 4438 w 10000"/>
                <a:gd name="connsiteY75" fmla="*/ 9162 h 10000"/>
                <a:gd name="connsiteX76" fmla="*/ 4412 w 10000"/>
                <a:gd name="connsiteY76" fmla="*/ 8907 h 10000"/>
                <a:gd name="connsiteX77" fmla="*/ 4412 w 10000"/>
                <a:gd name="connsiteY77" fmla="*/ 8650 h 10000"/>
                <a:gd name="connsiteX78" fmla="*/ 4412 w 10000"/>
                <a:gd name="connsiteY78" fmla="*/ 8393 h 10000"/>
                <a:gd name="connsiteX79" fmla="*/ 4438 w 10000"/>
                <a:gd name="connsiteY79" fmla="*/ 8136 h 10000"/>
                <a:gd name="connsiteX80" fmla="*/ 4438 w 10000"/>
                <a:gd name="connsiteY80" fmla="*/ 7934 h 10000"/>
                <a:gd name="connsiteX81" fmla="*/ 4384 w 10000"/>
                <a:gd name="connsiteY81" fmla="*/ 7724 h 10000"/>
                <a:gd name="connsiteX82" fmla="*/ 4356 w 10000"/>
                <a:gd name="connsiteY82" fmla="*/ 7530 h 10000"/>
                <a:gd name="connsiteX83" fmla="*/ 4438 w 10000"/>
                <a:gd name="connsiteY83" fmla="*/ 7334 h 10000"/>
                <a:gd name="connsiteX84" fmla="*/ 4741 w 10000"/>
                <a:gd name="connsiteY84" fmla="*/ 7125 h 10000"/>
                <a:gd name="connsiteX85" fmla="*/ 4795 w 10000"/>
                <a:gd name="connsiteY85" fmla="*/ 6907 h 10000"/>
                <a:gd name="connsiteX86" fmla="*/ 4767 w 10000"/>
                <a:gd name="connsiteY86" fmla="*/ 6685 h 10000"/>
                <a:gd name="connsiteX87" fmla="*/ 4767 w 10000"/>
                <a:gd name="connsiteY87" fmla="*/ 6460 h 10000"/>
                <a:gd name="connsiteX88" fmla="*/ 4795 w 10000"/>
                <a:gd name="connsiteY88" fmla="*/ 6381 h 10000"/>
                <a:gd name="connsiteX89" fmla="*/ 4821 w 10000"/>
                <a:gd name="connsiteY89" fmla="*/ 6305 h 10000"/>
                <a:gd name="connsiteX90" fmla="*/ 4821 w 10000"/>
                <a:gd name="connsiteY90" fmla="*/ 6229 h 10000"/>
                <a:gd name="connsiteX91" fmla="*/ 4741 w 10000"/>
                <a:gd name="connsiteY91" fmla="*/ 6156 h 10000"/>
                <a:gd name="connsiteX92" fmla="*/ 4712 w 10000"/>
                <a:gd name="connsiteY92" fmla="*/ 5979 h 10000"/>
                <a:gd name="connsiteX93" fmla="*/ 4767 w 10000"/>
                <a:gd name="connsiteY93" fmla="*/ 5967 h 10000"/>
                <a:gd name="connsiteX94" fmla="*/ 4767 w 10000"/>
                <a:gd name="connsiteY94" fmla="*/ 5783 h 10000"/>
                <a:gd name="connsiteX95" fmla="*/ 4821 w 10000"/>
                <a:gd name="connsiteY95" fmla="*/ 5594 h 10000"/>
                <a:gd name="connsiteX96" fmla="*/ 4850 w 10000"/>
                <a:gd name="connsiteY96" fmla="*/ 5411 h 10000"/>
                <a:gd name="connsiteX97" fmla="*/ 4795 w 10000"/>
                <a:gd name="connsiteY97" fmla="*/ 5211 h 10000"/>
                <a:gd name="connsiteX98" fmla="*/ 4933 w 10000"/>
                <a:gd name="connsiteY98" fmla="*/ 5183 h 10000"/>
                <a:gd name="connsiteX99" fmla="*/ 4850 w 10000"/>
                <a:gd name="connsiteY99" fmla="*/ 4808 h 10000"/>
                <a:gd name="connsiteX100" fmla="*/ 4962 w 10000"/>
                <a:gd name="connsiteY100" fmla="*/ 4720 h 10000"/>
                <a:gd name="connsiteX101" fmla="*/ 4987 w 10000"/>
                <a:gd name="connsiteY101" fmla="*/ 4633 h 10000"/>
                <a:gd name="connsiteX102" fmla="*/ 5014 w 10000"/>
                <a:gd name="connsiteY102" fmla="*/ 4542 h 10000"/>
                <a:gd name="connsiteX103" fmla="*/ 5067 w 10000"/>
                <a:gd name="connsiteY103" fmla="*/ 4448 h 10000"/>
                <a:gd name="connsiteX104" fmla="*/ 5150 w 10000"/>
                <a:gd name="connsiteY104" fmla="*/ 4394 h 10000"/>
                <a:gd name="connsiteX105" fmla="*/ 5123 w 10000"/>
                <a:gd name="connsiteY105" fmla="*/ 4345 h 10000"/>
                <a:gd name="connsiteX106" fmla="*/ 5067 w 10000"/>
                <a:gd name="connsiteY106" fmla="*/ 4290 h 10000"/>
                <a:gd name="connsiteX107" fmla="*/ 5123 w 10000"/>
                <a:gd name="connsiteY107" fmla="*/ 4243 h 10000"/>
                <a:gd name="connsiteX108" fmla="*/ 5235 w 10000"/>
                <a:gd name="connsiteY108" fmla="*/ 4155 h 10000"/>
                <a:gd name="connsiteX109" fmla="*/ 5235 w 10000"/>
                <a:gd name="connsiteY109" fmla="*/ 4070 h 10000"/>
                <a:gd name="connsiteX110" fmla="*/ 5205 w 10000"/>
                <a:gd name="connsiteY110" fmla="*/ 3983 h 10000"/>
                <a:gd name="connsiteX111" fmla="*/ 5179 w 10000"/>
                <a:gd name="connsiteY111" fmla="*/ 3893 h 10000"/>
                <a:gd name="connsiteX112" fmla="*/ 5043 w 10000"/>
                <a:gd name="connsiteY112" fmla="*/ 3889 h 10000"/>
                <a:gd name="connsiteX113" fmla="*/ 5067 w 10000"/>
                <a:gd name="connsiteY113" fmla="*/ 3822 h 10000"/>
                <a:gd name="connsiteX114" fmla="*/ 5179 w 10000"/>
                <a:gd name="connsiteY114" fmla="*/ 3753 h 10000"/>
                <a:gd name="connsiteX115" fmla="*/ 5205 w 10000"/>
                <a:gd name="connsiteY115" fmla="*/ 3688 h 10000"/>
                <a:gd name="connsiteX116" fmla="*/ 5179 w 10000"/>
                <a:gd name="connsiteY116" fmla="*/ 3616 h 10000"/>
                <a:gd name="connsiteX117" fmla="*/ 5123 w 10000"/>
                <a:gd name="connsiteY117" fmla="*/ 3616 h 10000"/>
                <a:gd name="connsiteX118" fmla="*/ 5150 w 10000"/>
                <a:gd name="connsiteY118" fmla="*/ 3547 h 10000"/>
                <a:gd name="connsiteX119" fmla="*/ 5123 w 10000"/>
                <a:gd name="connsiteY119" fmla="*/ 3469 h 10000"/>
                <a:gd name="connsiteX120" fmla="*/ 5123 w 10000"/>
                <a:gd name="connsiteY120" fmla="*/ 3399 h 10000"/>
                <a:gd name="connsiteX121" fmla="*/ 5205 w 10000"/>
                <a:gd name="connsiteY121" fmla="*/ 3328 h 10000"/>
                <a:gd name="connsiteX122" fmla="*/ 5205 w 10000"/>
                <a:gd name="connsiteY122" fmla="*/ 3184 h 10000"/>
                <a:gd name="connsiteX123" fmla="*/ 5205 w 10000"/>
                <a:gd name="connsiteY123" fmla="*/ 3044 h 10000"/>
                <a:gd name="connsiteX124" fmla="*/ 5290 w 10000"/>
                <a:gd name="connsiteY124" fmla="*/ 2906 h 10000"/>
                <a:gd name="connsiteX125" fmla="*/ 5480 w 10000"/>
                <a:gd name="connsiteY125" fmla="*/ 2778 h 10000"/>
                <a:gd name="connsiteX126" fmla="*/ 5398 w 10000"/>
                <a:gd name="connsiteY126" fmla="*/ 2758 h 10000"/>
                <a:gd name="connsiteX127" fmla="*/ 5398 w 10000"/>
                <a:gd name="connsiteY127" fmla="*/ 2637 h 10000"/>
                <a:gd name="connsiteX128" fmla="*/ 5370 w 10000"/>
                <a:gd name="connsiteY128" fmla="*/ 2517 h 10000"/>
                <a:gd name="connsiteX129" fmla="*/ 5343 w 10000"/>
                <a:gd name="connsiteY129" fmla="*/ 2399 h 10000"/>
                <a:gd name="connsiteX130" fmla="*/ 5398 w 10000"/>
                <a:gd name="connsiteY130" fmla="*/ 2292 h 10000"/>
                <a:gd name="connsiteX131" fmla="*/ 5451 w 10000"/>
                <a:gd name="connsiteY131" fmla="*/ 2098 h 10000"/>
                <a:gd name="connsiteX132" fmla="*/ 5590 w 10000"/>
                <a:gd name="connsiteY132" fmla="*/ 1911 h 10000"/>
                <a:gd name="connsiteX133" fmla="*/ 5674 w 10000"/>
                <a:gd name="connsiteY133" fmla="*/ 1719 h 10000"/>
                <a:gd name="connsiteX134" fmla="*/ 5618 w 10000"/>
                <a:gd name="connsiteY134" fmla="*/ 1525 h 10000"/>
                <a:gd name="connsiteX135" fmla="*/ 5643 w 10000"/>
                <a:gd name="connsiteY135" fmla="*/ 1432 h 10000"/>
                <a:gd name="connsiteX136" fmla="*/ 5643 w 10000"/>
                <a:gd name="connsiteY136" fmla="*/ 1335 h 10000"/>
                <a:gd name="connsiteX137" fmla="*/ 5643 w 10000"/>
                <a:gd name="connsiteY137" fmla="*/ 1239 h 10000"/>
                <a:gd name="connsiteX138" fmla="*/ 5618 w 10000"/>
                <a:gd name="connsiteY138" fmla="*/ 1143 h 10000"/>
                <a:gd name="connsiteX139" fmla="*/ 5480 w 10000"/>
                <a:gd name="connsiteY139" fmla="*/ 1173 h 10000"/>
                <a:gd name="connsiteX140" fmla="*/ 5480 w 10000"/>
                <a:gd name="connsiteY140" fmla="*/ 1108 h 10000"/>
                <a:gd name="connsiteX141" fmla="*/ 5451 w 10000"/>
                <a:gd name="connsiteY141" fmla="*/ 1043 h 10000"/>
                <a:gd name="connsiteX142" fmla="*/ 5451 w 10000"/>
                <a:gd name="connsiteY142" fmla="*/ 976 h 10000"/>
                <a:gd name="connsiteX143" fmla="*/ 5480 w 10000"/>
                <a:gd name="connsiteY143" fmla="*/ 915 h 10000"/>
                <a:gd name="connsiteX144" fmla="*/ 5398 w 10000"/>
                <a:gd name="connsiteY144" fmla="*/ 828 h 10000"/>
                <a:gd name="connsiteX145" fmla="*/ 5398 w 10000"/>
                <a:gd name="connsiteY145" fmla="*/ 743 h 10000"/>
                <a:gd name="connsiteX146" fmla="*/ 5370 w 10000"/>
                <a:gd name="connsiteY146" fmla="*/ 653 h 10000"/>
                <a:gd name="connsiteX147" fmla="*/ 5370 w 10000"/>
                <a:gd name="connsiteY147" fmla="*/ 577 h 10000"/>
                <a:gd name="connsiteX148" fmla="*/ 5290 w 10000"/>
                <a:gd name="connsiteY148" fmla="*/ 373 h 10000"/>
                <a:gd name="connsiteX149" fmla="*/ 5205 w 10000"/>
                <a:gd name="connsiteY149" fmla="*/ 354 h 10000"/>
                <a:gd name="connsiteX150" fmla="*/ 5043 w 10000"/>
                <a:gd name="connsiteY150" fmla="*/ 342 h 10000"/>
                <a:gd name="connsiteX151" fmla="*/ 4933 w 10000"/>
                <a:gd name="connsiteY151" fmla="*/ 330 h 10000"/>
                <a:gd name="connsiteX152" fmla="*/ 4767 w 10000"/>
                <a:gd name="connsiteY152" fmla="*/ 327 h 10000"/>
                <a:gd name="connsiteX153" fmla="*/ 4658 w 10000"/>
                <a:gd name="connsiteY153" fmla="*/ 330 h 10000"/>
                <a:gd name="connsiteX154" fmla="*/ 4577 w 10000"/>
                <a:gd name="connsiteY154" fmla="*/ 338 h 10000"/>
                <a:gd name="connsiteX155" fmla="*/ 4467 w 10000"/>
                <a:gd name="connsiteY155" fmla="*/ 338 h 10000"/>
                <a:gd name="connsiteX156" fmla="*/ 4384 w 10000"/>
                <a:gd name="connsiteY156" fmla="*/ 330 h 10000"/>
                <a:gd name="connsiteX157" fmla="*/ 4412 w 10000"/>
                <a:gd name="connsiteY157" fmla="*/ 315 h 10000"/>
                <a:gd name="connsiteX158" fmla="*/ 4467 w 10000"/>
                <a:gd name="connsiteY158" fmla="*/ 307 h 10000"/>
                <a:gd name="connsiteX159" fmla="*/ 4551 w 10000"/>
                <a:gd name="connsiteY159" fmla="*/ 295 h 10000"/>
                <a:gd name="connsiteX160" fmla="*/ 4521 w 10000"/>
                <a:gd name="connsiteY160" fmla="*/ 280 h 10000"/>
                <a:gd name="connsiteX161" fmla="*/ 4767 w 10000"/>
                <a:gd name="connsiteY161" fmla="*/ 264 h 10000"/>
                <a:gd name="connsiteX162" fmla="*/ 5014 w 10000"/>
                <a:gd name="connsiteY162" fmla="*/ 237 h 10000"/>
                <a:gd name="connsiteX163" fmla="*/ 5235 w 10000"/>
                <a:gd name="connsiteY163" fmla="*/ 208 h 10000"/>
                <a:gd name="connsiteX164" fmla="*/ 5423 w 10000"/>
                <a:gd name="connsiteY164" fmla="*/ 166 h 10000"/>
                <a:gd name="connsiteX165" fmla="*/ 5480 w 10000"/>
                <a:gd name="connsiteY165" fmla="*/ 123 h 10000"/>
                <a:gd name="connsiteX166" fmla="*/ 5560 w 10000"/>
                <a:gd name="connsiteY166" fmla="*/ 88 h 10000"/>
                <a:gd name="connsiteX167" fmla="*/ 5560 w 10000"/>
                <a:gd name="connsiteY167" fmla="*/ 42 h 10000"/>
                <a:gd name="connsiteX168" fmla="*/ 5590 w 10000"/>
                <a:gd name="connsiteY168" fmla="*/ 0 h 10000"/>
                <a:gd name="connsiteX169" fmla="*/ 5674 w 10000"/>
                <a:gd name="connsiteY169" fmla="*/ 74 h 10000"/>
                <a:gd name="connsiteX170" fmla="*/ 5780 w 10000"/>
                <a:gd name="connsiteY170" fmla="*/ 158 h 10000"/>
                <a:gd name="connsiteX171" fmla="*/ 5810 w 10000"/>
                <a:gd name="connsiteY171" fmla="*/ 241 h 10000"/>
                <a:gd name="connsiteX172" fmla="*/ 5755 w 10000"/>
                <a:gd name="connsiteY172" fmla="*/ 327 h 10000"/>
                <a:gd name="connsiteX0" fmla="*/ 5755 w 10000"/>
                <a:gd name="connsiteY0" fmla="*/ 327 h 10000"/>
                <a:gd name="connsiteX1" fmla="*/ 5888 w 10000"/>
                <a:gd name="connsiteY1" fmla="*/ 565 h 10000"/>
                <a:gd name="connsiteX2" fmla="*/ 5999 w 10000"/>
                <a:gd name="connsiteY2" fmla="*/ 809 h 10000"/>
                <a:gd name="connsiteX3" fmla="*/ 6055 w 10000"/>
                <a:gd name="connsiteY3" fmla="*/ 1050 h 10000"/>
                <a:gd name="connsiteX4" fmla="*/ 6110 w 10000"/>
                <a:gd name="connsiteY4" fmla="*/ 1287 h 10000"/>
                <a:gd name="connsiteX5" fmla="*/ 6301 w 10000"/>
                <a:gd name="connsiteY5" fmla="*/ 1521 h 10000"/>
                <a:gd name="connsiteX6" fmla="*/ 6412 w 10000"/>
                <a:gd name="connsiteY6" fmla="*/ 1759 h 10000"/>
                <a:gd name="connsiteX7" fmla="*/ 6412 w 10000"/>
                <a:gd name="connsiteY7" fmla="*/ 1997 h 10000"/>
                <a:gd name="connsiteX8" fmla="*/ 6383 w 10000"/>
                <a:gd name="connsiteY8" fmla="*/ 2233 h 10000"/>
                <a:gd name="connsiteX9" fmla="*/ 6435 w 10000"/>
                <a:gd name="connsiteY9" fmla="*/ 2359 h 10000"/>
                <a:gd name="connsiteX10" fmla="*/ 6520 w 10000"/>
                <a:gd name="connsiteY10" fmla="*/ 2498 h 10000"/>
                <a:gd name="connsiteX11" fmla="*/ 6520 w 10000"/>
                <a:gd name="connsiteY11" fmla="*/ 2634 h 10000"/>
                <a:gd name="connsiteX12" fmla="*/ 6494 w 10000"/>
                <a:gd name="connsiteY12" fmla="*/ 2770 h 10000"/>
                <a:gd name="connsiteX13" fmla="*/ 6520 w 10000"/>
                <a:gd name="connsiteY13" fmla="*/ 2785 h 10000"/>
                <a:gd name="connsiteX14" fmla="*/ 6494 w 10000"/>
                <a:gd name="connsiteY14" fmla="*/ 2808 h 10000"/>
                <a:gd name="connsiteX15" fmla="*/ 6412 w 10000"/>
                <a:gd name="connsiteY15" fmla="*/ 2824 h 10000"/>
                <a:gd name="connsiteX16" fmla="*/ 6383 w 10000"/>
                <a:gd name="connsiteY16" fmla="*/ 2845 h 10000"/>
                <a:gd name="connsiteX17" fmla="*/ 6383 w 10000"/>
                <a:gd name="connsiteY17" fmla="*/ 2906 h 10000"/>
                <a:gd name="connsiteX18" fmla="*/ 6383 w 10000"/>
                <a:gd name="connsiteY18" fmla="*/ 2964 h 10000"/>
                <a:gd name="connsiteX19" fmla="*/ 6331 w 10000"/>
                <a:gd name="connsiteY19" fmla="*/ 3028 h 10000"/>
                <a:gd name="connsiteX20" fmla="*/ 6274 w 10000"/>
                <a:gd name="connsiteY20" fmla="*/ 3082 h 10000"/>
                <a:gd name="connsiteX21" fmla="*/ 6274 w 10000"/>
                <a:gd name="connsiteY21" fmla="*/ 3260 h 10000"/>
                <a:gd name="connsiteX22" fmla="*/ 6331 w 10000"/>
                <a:gd name="connsiteY22" fmla="*/ 3447 h 10000"/>
                <a:gd name="connsiteX23" fmla="*/ 6435 w 10000"/>
                <a:gd name="connsiteY23" fmla="*/ 3635 h 10000"/>
                <a:gd name="connsiteX24" fmla="*/ 6466 w 10000"/>
                <a:gd name="connsiteY24" fmla="*/ 3814 h 10000"/>
                <a:gd name="connsiteX25" fmla="*/ 6712 w 10000"/>
                <a:gd name="connsiteY25" fmla="*/ 3967 h 10000"/>
                <a:gd name="connsiteX26" fmla="*/ 6742 w 10000"/>
                <a:gd name="connsiteY26" fmla="*/ 4125 h 10000"/>
                <a:gd name="connsiteX27" fmla="*/ 6712 w 10000"/>
                <a:gd name="connsiteY27" fmla="*/ 4282 h 10000"/>
                <a:gd name="connsiteX28" fmla="*/ 6687 w 10000"/>
                <a:gd name="connsiteY28" fmla="*/ 4440 h 10000"/>
                <a:gd name="connsiteX29" fmla="*/ 6494 w 10000"/>
                <a:gd name="connsiteY29" fmla="*/ 4675 h 10000"/>
                <a:gd name="connsiteX30" fmla="*/ 6520 w 10000"/>
                <a:gd name="connsiteY30" fmla="*/ 4913 h 10000"/>
                <a:gd name="connsiteX31" fmla="*/ 6605 w 10000"/>
                <a:gd name="connsiteY31" fmla="*/ 5147 h 10000"/>
                <a:gd name="connsiteX32" fmla="*/ 6520 w 10000"/>
                <a:gd name="connsiteY32" fmla="*/ 5383 h 10000"/>
                <a:gd name="connsiteX33" fmla="*/ 6627 w 10000"/>
                <a:gd name="connsiteY33" fmla="*/ 5644 h 10000"/>
                <a:gd name="connsiteX34" fmla="*/ 6712 w 10000"/>
                <a:gd name="connsiteY34" fmla="*/ 5894 h 10000"/>
                <a:gd name="connsiteX35" fmla="*/ 6794 w 10000"/>
                <a:gd name="connsiteY35" fmla="*/ 6152 h 10000"/>
                <a:gd name="connsiteX36" fmla="*/ 6794 w 10000"/>
                <a:gd name="connsiteY36" fmla="*/ 6416 h 10000"/>
                <a:gd name="connsiteX37" fmla="*/ 6903 w 10000"/>
                <a:gd name="connsiteY37" fmla="*/ 6752 h 10000"/>
                <a:gd name="connsiteX38" fmla="*/ 6903 w 10000"/>
                <a:gd name="connsiteY38" fmla="*/ 7086 h 10000"/>
                <a:gd name="connsiteX39" fmla="*/ 6930 w 10000"/>
                <a:gd name="connsiteY39" fmla="*/ 7414 h 10000"/>
                <a:gd name="connsiteX40" fmla="*/ 7259 w 10000"/>
                <a:gd name="connsiteY40" fmla="*/ 7738 h 10000"/>
                <a:gd name="connsiteX41" fmla="*/ 7313 w 10000"/>
                <a:gd name="connsiteY41" fmla="*/ 7896 h 10000"/>
                <a:gd name="connsiteX42" fmla="*/ 7425 w 10000"/>
                <a:gd name="connsiteY42" fmla="*/ 8052 h 10000"/>
                <a:gd name="connsiteX43" fmla="*/ 7480 w 10000"/>
                <a:gd name="connsiteY43" fmla="*/ 8215 h 10000"/>
                <a:gd name="connsiteX44" fmla="*/ 7368 w 10000"/>
                <a:gd name="connsiteY44" fmla="*/ 8373 h 10000"/>
                <a:gd name="connsiteX45" fmla="*/ 7233 w 10000"/>
                <a:gd name="connsiteY45" fmla="*/ 8578 h 10000"/>
                <a:gd name="connsiteX46" fmla="*/ 7259 w 10000"/>
                <a:gd name="connsiteY46" fmla="*/ 8790 h 10000"/>
                <a:gd name="connsiteX47" fmla="*/ 7425 w 10000"/>
                <a:gd name="connsiteY47" fmla="*/ 9012 h 10000"/>
                <a:gd name="connsiteX48" fmla="*/ 7559 w 10000"/>
                <a:gd name="connsiteY48" fmla="*/ 9223 h 10000"/>
                <a:gd name="connsiteX49" fmla="*/ 7588 w 10000"/>
                <a:gd name="connsiteY49" fmla="*/ 9381 h 10000"/>
                <a:gd name="connsiteX50" fmla="*/ 7588 w 10000"/>
                <a:gd name="connsiteY50" fmla="*/ 9545 h 10000"/>
                <a:gd name="connsiteX51" fmla="*/ 7672 w 10000"/>
                <a:gd name="connsiteY51" fmla="*/ 9704 h 10000"/>
                <a:gd name="connsiteX52" fmla="*/ 7998 w 10000"/>
                <a:gd name="connsiteY52" fmla="*/ 9840 h 10000"/>
                <a:gd name="connsiteX53" fmla="*/ 8356 w 10000"/>
                <a:gd name="connsiteY53" fmla="*/ 9840 h 10000"/>
                <a:gd name="connsiteX54" fmla="*/ 8738 w 10000"/>
                <a:gd name="connsiteY54" fmla="*/ 9851 h 10000"/>
                <a:gd name="connsiteX55" fmla="*/ 9039 w 10000"/>
                <a:gd name="connsiteY55" fmla="*/ 9863 h 10000"/>
                <a:gd name="connsiteX56" fmla="*/ 9393 w 10000"/>
                <a:gd name="connsiteY56" fmla="*/ 9878 h 10000"/>
                <a:gd name="connsiteX57" fmla="*/ 9725 w 10000"/>
                <a:gd name="connsiteY57" fmla="*/ 9899 h 10000"/>
                <a:gd name="connsiteX58" fmla="*/ 10000 w 10000"/>
                <a:gd name="connsiteY58" fmla="*/ 9930 h 10000"/>
                <a:gd name="connsiteX59" fmla="*/ 0 w 10000"/>
                <a:gd name="connsiteY59" fmla="*/ 10000 h 10000"/>
                <a:gd name="connsiteX60" fmla="*/ 714 w 10000"/>
                <a:gd name="connsiteY60" fmla="*/ 9958 h 10000"/>
                <a:gd name="connsiteX61" fmla="*/ 1509 w 10000"/>
                <a:gd name="connsiteY61" fmla="*/ 9930 h 10000"/>
                <a:gd name="connsiteX62" fmla="*/ 1920 w 10000"/>
                <a:gd name="connsiteY62" fmla="*/ 9930 h 10000"/>
                <a:gd name="connsiteX63" fmla="*/ 2221 w 10000"/>
                <a:gd name="connsiteY63" fmla="*/ 9930 h 10000"/>
                <a:gd name="connsiteX64" fmla="*/ 2522 w 10000"/>
                <a:gd name="connsiteY64" fmla="*/ 9930 h 10000"/>
                <a:gd name="connsiteX65" fmla="*/ 2798 w 10000"/>
                <a:gd name="connsiteY65" fmla="*/ 9922 h 10000"/>
                <a:gd name="connsiteX66" fmla="*/ 3097 w 10000"/>
                <a:gd name="connsiteY66" fmla="*/ 9915 h 10000"/>
                <a:gd name="connsiteX67" fmla="*/ 3370 w 10000"/>
                <a:gd name="connsiteY67" fmla="*/ 9911 h 10000"/>
                <a:gd name="connsiteX68" fmla="*/ 3618 w 10000"/>
                <a:gd name="connsiteY68" fmla="*/ 9899 h 10000"/>
                <a:gd name="connsiteX69" fmla="*/ 3890 w 10000"/>
                <a:gd name="connsiteY69" fmla="*/ 9882 h 10000"/>
                <a:gd name="connsiteX70" fmla="*/ 4138 w 10000"/>
                <a:gd name="connsiteY70" fmla="*/ 9863 h 10000"/>
                <a:gd name="connsiteX71" fmla="*/ 4165 w 10000"/>
                <a:gd name="connsiteY71" fmla="*/ 9689 h 10000"/>
                <a:gd name="connsiteX72" fmla="*/ 4246 w 10000"/>
                <a:gd name="connsiteY72" fmla="*/ 9513 h 10000"/>
                <a:gd name="connsiteX73" fmla="*/ 4356 w 10000"/>
                <a:gd name="connsiteY73" fmla="*/ 9339 h 10000"/>
                <a:gd name="connsiteX74" fmla="*/ 4438 w 10000"/>
                <a:gd name="connsiteY74" fmla="*/ 9162 h 10000"/>
                <a:gd name="connsiteX75" fmla="*/ 4412 w 10000"/>
                <a:gd name="connsiteY75" fmla="*/ 8907 h 10000"/>
                <a:gd name="connsiteX76" fmla="*/ 4412 w 10000"/>
                <a:gd name="connsiteY76" fmla="*/ 8650 h 10000"/>
                <a:gd name="connsiteX77" fmla="*/ 4412 w 10000"/>
                <a:gd name="connsiteY77" fmla="*/ 8393 h 10000"/>
                <a:gd name="connsiteX78" fmla="*/ 4438 w 10000"/>
                <a:gd name="connsiteY78" fmla="*/ 8136 h 10000"/>
                <a:gd name="connsiteX79" fmla="*/ 4438 w 10000"/>
                <a:gd name="connsiteY79" fmla="*/ 7934 h 10000"/>
                <a:gd name="connsiteX80" fmla="*/ 4384 w 10000"/>
                <a:gd name="connsiteY80" fmla="*/ 7724 h 10000"/>
                <a:gd name="connsiteX81" fmla="*/ 4356 w 10000"/>
                <a:gd name="connsiteY81" fmla="*/ 7530 h 10000"/>
                <a:gd name="connsiteX82" fmla="*/ 4438 w 10000"/>
                <a:gd name="connsiteY82" fmla="*/ 7334 h 10000"/>
                <a:gd name="connsiteX83" fmla="*/ 4741 w 10000"/>
                <a:gd name="connsiteY83" fmla="*/ 7125 h 10000"/>
                <a:gd name="connsiteX84" fmla="*/ 4795 w 10000"/>
                <a:gd name="connsiteY84" fmla="*/ 6907 h 10000"/>
                <a:gd name="connsiteX85" fmla="*/ 4767 w 10000"/>
                <a:gd name="connsiteY85" fmla="*/ 6685 h 10000"/>
                <a:gd name="connsiteX86" fmla="*/ 4767 w 10000"/>
                <a:gd name="connsiteY86" fmla="*/ 6460 h 10000"/>
                <a:gd name="connsiteX87" fmla="*/ 4795 w 10000"/>
                <a:gd name="connsiteY87" fmla="*/ 6381 h 10000"/>
                <a:gd name="connsiteX88" fmla="*/ 4821 w 10000"/>
                <a:gd name="connsiteY88" fmla="*/ 6305 h 10000"/>
                <a:gd name="connsiteX89" fmla="*/ 4821 w 10000"/>
                <a:gd name="connsiteY89" fmla="*/ 6229 h 10000"/>
                <a:gd name="connsiteX90" fmla="*/ 4741 w 10000"/>
                <a:gd name="connsiteY90" fmla="*/ 6156 h 10000"/>
                <a:gd name="connsiteX91" fmla="*/ 4712 w 10000"/>
                <a:gd name="connsiteY91" fmla="*/ 5979 h 10000"/>
                <a:gd name="connsiteX92" fmla="*/ 4767 w 10000"/>
                <a:gd name="connsiteY92" fmla="*/ 5967 h 10000"/>
                <a:gd name="connsiteX93" fmla="*/ 4767 w 10000"/>
                <a:gd name="connsiteY93" fmla="*/ 5783 h 10000"/>
                <a:gd name="connsiteX94" fmla="*/ 4821 w 10000"/>
                <a:gd name="connsiteY94" fmla="*/ 5594 h 10000"/>
                <a:gd name="connsiteX95" fmla="*/ 4850 w 10000"/>
                <a:gd name="connsiteY95" fmla="*/ 5411 h 10000"/>
                <a:gd name="connsiteX96" fmla="*/ 4795 w 10000"/>
                <a:gd name="connsiteY96" fmla="*/ 5211 h 10000"/>
                <a:gd name="connsiteX97" fmla="*/ 4933 w 10000"/>
                <a:gd name="connsiteY97" fmla="*/ 5183 h 10000"/>
                <a:gd name="connsiteX98" fmla="*/ 4850 w 10000"/>
                <a:gd name="connsiteY98" fmla="*/ 4808 h 10000"/>
                <a:gd name="connsiteX99" fmla="*/ 4962 w 10000"/>
                <a:gd name="connsiteY99" fmla="*/ 4720 h 10000"/>
                <a:gd name="connsiteX100" fmla="*/ 4987 w 10000"/>
                <a:gd name="connsiteY100" fmla="*/ 4633 h 10000"/>
                <a:gd name="connsiteX101" fmla="*/ 5014 w 10000"/>
                <a:gd name="connsiteY101" fmla="*/ 4542 h 10000"/>
                <a:gd name="connsiteX102" fmla="*/ 5067 w 10000"/>
                <a:gd name="connsiteY102" fmla="*/ 4448 h 10000"/>
                <a:gd name="connsiteX103" fmla="*/ 5150 w 10000"/>
                <a:gd name="connsiteY103" fmla="*/ 4394 h 10000"/>
                <a:gd name="connsiteX104" fmla="*/ 5123 w 10000"/>
                <a:gd name="connsiteY104" fmla="*/ 4345 h 10000"/>
                <a:gd name="connsiteX105" fmla="*/ 5067 w 10000"/>
                <a:gd name="connsiteY105" fmla="*/ 4290 h 10000"/>
                <a:gd name="connsiteX106" fmla="*/ 5123 w 10000"/>
                <a:gd name="connsiteY106" fmla="*/ 4243 h 10000"/>
                <a:gd name="connsiteX107" fmla="*/ 5235 w 10000"/>
                <a:gd name="connsiteY107" fmla="*/ 4155 h 10000"/>
                <a:gd name="connsiteX108" fmla="*/ 5235 w 10000"/>
                <a:gd name="connsiteY108" fmla="*/ 4070 h 10000"/>
                <a:gd name="connsiteX109" fmla="*/ 5205 w 10000"/>
                <a:gd name="connsiteY109" fmla="*/ 3983 h 10000"/>
                <a:gd name="connsiteX110" fmla="*/ 5179 w 10000"/>
                <a:gd name="connsiteY110" fmla="*/ 3893 h 10000"/>
                <a:gd name="connsiteX111" fmla="*/ 5043 w 10000"/>
                <a:gd name="connsiteY111" fmla="*/ 3889 h 10000"/>
                <a:gd name="connsiteX112" fmla="*/ 5067 w 10000"/>
                <a:gd name="connsiteY112" fmla="*/ 3822 h 10000"/>
                <a:gd name="connsiteX113" fmla="*/ 5179 w 10000"/>
                <a:gd name="connsiteY113" fmla="*/ 3753 h 10000"/>
                <a:gd name="connsiteX114" fmla="*/ 5205 w 10000"/>
                <a:gd name="connsiteY114" fmla="*/ 3688 h 10000"/>
                <a:gd name="connsiteX115" fmla="*/ 5179 w 10000"/>
                <a:gd name="connsiteY115" fmla="*/ 3616 h 10000"/>
                <a:gd name="connsiteX116" fmla="*/ 5123 w 10000"/>
                <a:gd name="connsiteY116" fmla="*/ 3616 h 10000"/>
                <a:gd name="connsiteX117" fmla="*/ 5150 w 10000"/>
                <a:gd name="connsiteY117" fmla="*/ 3547 h 10000"/>
                <a:gd name="connsiteX118" fmla="*/ 5123 w 10000"/>
                <a:gd name="connsiteY118" fmla="*/ 3469 h 10000"/>
                <a:gd name="connsiteX119" fmla="*/ 5123 w 10000"/>
                <a:gd name="connsiteY119" fmla="*/ 3399 h 10000"/>
                <a:gd name="connsiteX120" fmla="*/ 5205 w 10000"/>
                <a:gd name="connsiteY120" fmla="*/ 3328 h 10000"/>
                <a:gd name="connsiteX121" fmla="*/ 5205 w 10000"/>
                <a:gd name="connsiteY121" fmla="*/ 3184 h 10000"/>
                <a:gd name="connsiteX122" fmla="*/ 5205 w 10000"/>
                <a:gd name="connsiteY122" fmla="*/ 3044 h 10000"/>
                <a:gd name="connsiteX123" fmla="*/ 5290 w 10000"/>
                <a:gd name="connsiteY123" fmla="*/ 2906 h 10000"/>
                <a:gd name="connsiteX124" fmla="*/ 5480 w 10000"/>
                <a:gd name="connsiteY124" fmla="*/ 2778 h 10000"/>
                <a:gd name="connsiteX125" fmla="*/ 5398 w 10000"/>
                <a:gd name="connsiteY125" fmla="*/ 2758 h 10000"/>
                <a:gd name="connsiteX126" fmla="*/ 5398 w 10000"/>
                <a:gd name="connsiteY126" fmla="*/ 2637 h 10000"/>
                <a:gd name="connsiteX127" fmla="*/ 5370 w 10000"/>
                <a:gd name="connsiteY127" fmla="*/ 2517 h 10000"/>
                <a:gd name="connsiteX128" fmla="*/ 5343 w 10000"/>
                <a:gd name="connsiteY128" fmla="*/ 2399 h 10000"/>
                <a:gd name="connsiteX129" fmla="*/ 5398 w 10000"/>
                <a:gd name="connsiteY129" fmla="*/ 2292 h 10000"/>
                <a:gd name="connsiteX130" fmla="*/ 5451 w 10000"/>
                <a:gd name="connsiteY130" fmla="*/ 2098 h 10000"/>
                <a:gd name="connsiteX131" fmla="*/ 5590 w 10000"/>
                <a:gd name="connsiteY131" fmla="*/ 1911 h 10000"/>
                <a:gd name="connsiteX132" fmla="*/ 5674 w 10000"/>
                <a:gd name="connsiteY132" fmla="*/ 1719 h 10000"/>
                <a:gd name="connsiteX133" fmla="*/ 5618 w 10000"/>
                <a:gd name="connsiteY133" fmla="*/ 1525 h 10000"/>
                <a:gd name="connsiteX134" fmla="*/ 5643 w 10000"/>
                <a:gd name="connsiteY134" fmla="*/ 1432 h 10000"/>
                <a:gd name="connsiteX135" fmla="*/ 5643 w 10000"/>
                <a:gd name="connsiteY135" fmla="*/ 1335 h 10000"/>
                <a:gd name="connsiteX136" fmla="*/ 5643 w 10000"/>
                <a:gd name="connsiteY136" fmla="*/ 1239 h 10000"/>
                <a:gd name="connsiteX137" fmla="*/ 5618 w 10000"/>
                <a:gd name="connsiteY137" fmla="*/ 1143 h 10000"/>
                <a:gd name="connsiteX138" fmla="*/ 5480 w 10000"/>
                <a:gd name="connsiteY138" fmla="*/ 1173 h 10000"/>
                <a:gd name="connsiteX139" fmla="*/ 5480 w 10000"/>
                <a:gd name="connsiteY139" fmla="*/ 1108 h 10000"/>
                <a:gd name="connsiteX140" fmla="*/ 5451 w 10000"/>
                <a:gd name="connsiteY140" fmla="*/ 1043 h 10000"/>
                <a:gd name="connsiteX141" fmla="*/ 5451 w 10000"/>
                <a:gd name="connsiteY141" fmla="*/ 976 h 10000"/>
                <a:gd name="connsiteX142" fmla="*/ 5480 w 10000"/>
                <a:gd name="connsiteY142" fmla="*/ 915 h 10000"/>
                <a:gd name="connsiteX143" fmla="*/ 5398 w 10000"/>
                <a:gd name="connsiteY143" fmla="*/ 828 h 10000"/>
                <a:gd name="connsiteX144" fmla="*/ 5398 w 10000"/>
                <a:gd name="connsiteY144" fmla="*/ 743 h 10000"/>
                <a:gd name="connsiteX145" fmla="*/ 5370 w 10000"/>
                <a:gd name="connsiteY145" fmla="*/ 653 h 10000"/>
                <a:gd name="connsiteX146" fmla="*/ 5370 w 10000"/>
                <a:gd name="connsiteY146" fmla="*/ 577 h 10000"/>
                <a:gd name="connsiteX147" fmla="*/ 5290 w 10000"/>
                <a:gd name="connsiteY147" fmla="*/ 373 h 10000"/>
                <a:gd name="connsiteX148" fmla="*/ 5205 w 10000"/>
                <a:gd name="connsiteY148" fmla="*/ 354 h 10000"/>
                <a:gd name="connsiteX149" fmla="*/ 5043 w 10000"/>
                <a:gd name="connsiteY149" fmla="*/ 342 h 10000"/>
                <a:gd name="connsiteX150" fmla="*/ 4933 w 10000"/>
                <a:gd name="connsiteY150" fmla="*/ 330 h 10000"/>
                <a:gd name="connsiteX151" fmla="*/ 4767 w 10000"/>
                <a:gd name="connsiteY151" fmla="*/ 327 h 10000"/>
                <a:gd name="connsiteX152" fmla="*/ 4658 w 10000"/>
                <a:gd name="connsiteY152" fmla="*/ 330 h 10000"/>
                <a:gd name="connsiteX153" fmla="*/ 4577 w 10000"/>
                <a:gd name="connsiteY153" fmla="*/ 338 h 10000"/>
                <a:gd name="connsiteX154" fmla="*/ 4467 w 10000"/>
                <a:gd name="connsiteY154" fmla="*/ 338 h 10000"/>
                <a:gd name="connsiteX155" fmla="*/ 4384 w 10000"/>
                <a:gd name="connsiteY155" fmla="*/ 330 h 10000"/>
                <a:gd name="connsiteX156" fmla="*/ 4412 w 10000"/>
                <a:gd name="connsiteY156" fmla="*/ 315 h 10000"/>
                <a:gd name="connsiteX157" fmla="*/ 4467 w 10000"/>
                <a:gd name="connsiteY157" fmla="*/ 307 h 10000"/>
                <a:gd name="connsiteX158" fmla="*/ 4551 w 10000"/>
                <a:gd name="connsiteY158" fmla="*/ 295 h 10000"/>
                <a:gd name="connsiteX159" fmla="*/ 4521 w 10000"/>
                <a:gd name="connsiteY159" fmla="*/ 280 h 10000"/>
                <a:gd name="connsiteX160" fmla="*/ 4767 w 10000"/>
                <a:gd name="connsiteY160" fmla="*/ 264 h 10000"/>
                <a:gd name="connsiteX161" fmla="*/ 5014 w 10000"/>
                <a:gd name="connsiteY161" fmla="*/ 237 h 10000"/>
                <a:gd name="connsiteX162" fmla="*/ 5235 w 10000"/>
                <a:gd name="connsiteY162" fmla="*/ 208 h 10000"/>
                <a:gd name="connsiteX163" fmla="*/ 5423 w 10000"/>
                <a:gd name="connsiteY163" fmla="*/ 166 h 10000"/>
                <a:gd name="connsiteX164" fmla="*/ 5480 w 10000"/>
                <a:gd name="connsiteY164" fmla="*/ 123 h 10000"/>
                <a:gd name="connsiteX165" fmla="*/ 5560 w 10000"/>
                <a:gd name="connsiteY165" fmla="*/ 88 h 10000"/>
                <a:gd name="connsiteX166" fmla="*/ 5560 w 10000"/>
                <a:gd name="connsiteY166" fmla="*/ 42 h 10000"/>
                <a:gd name="connsiteX167" fmla="*/ 5590 w 10000"/>
                <a:gd name="connsiteY167" fmla="*/ 0 h 10000"/>
                <a:gd name="connsiteX168" fmla="*/ 5674 w 10000"/>
                <a:gd name="connsiteY168" fmla="*/ 74 h 10000"/>
                <a:gd name="connsiteX169" fmla="*/ 5780 w 10000"/>
                <a:gd name="connsiteY169" fmla="*/ 158 h 10000"/>
                <a:gd name="connsiteX170" fmla="*/ 5810 w 10000"/>
                <a:gd name="connsiteY170" fmla="*/ 241 h 10000"/>
                <a:gd name="connsiteX171" fmla="*/ 5755 w 10000"/>
                <a:gd name="connsiteY171" fmla="*/ 327 h 10000"/>
                <a:gd name="connsiteX0" fmla="*/ 5041 w 9286"/>
                <a:gd name="connsiteY0" fmla="*/ 327 h 9958"/>
                <a:gd name="connsiteX1" fmla="*/ 5174 w 9286"/>
                <a:gd name="connsiteY1" fmla="*/ 565 h 9958"/>
                <a:gd name="connsiteX2" fmla="*/ 5285 w 9286"/>
                <a:gd name="connsiteY2" fmla="*/ 809 h 9958"/>
                <a:gd name="connsiteX3" fmla="*/ 5341 w 9286"/>
                <a:gd name="connsiteY3" fmla="*/ 1050 h 9958"/>
                <a:gd name="connsiteX4" fmla="*/ 5396 w 9286"/>
                <a:gd name="connsiteY4" fmla="*/ 1287 h 9958"/>
                <a:gd name="connsiteX5" fmla="*/ 5587 w 9286"/>
                <a:gd name="connsiteY5" fmla="*/ 1521 h 9958"/>
                <a:gd name="connsiteX6" fmla="*/ 5698 w 9286"/>
                <a:gd name="connsiteY6" fmla="*/ 1759 h 9958"/>
                <a:gd name="connsiteX7" fmla="*/ 5698 w 9286"/>
                <a:gd name="connsiteY7" fmla="*/ 1997 h 9958"/>
                <a:gd name="connsiteX8" fmla="*/ 5669 w 9286"/>
                <a:gd name="connsiteY8" fmla="*/ 2233 h 9958"/>
                <a:gd name="connsiteX9" fmla="*/ 5721 w 9286"/>
                <a:gd name="connsiteY9" fmla="*/ 2359 h 9958"/>
                <a:gd name="connsiteX10" fmla="*/ 5806 w 9286"/>
                <a:gd name="connsiteY10" fmla="*/ 2498 h 9958"/>
                <a:gd name="connsiteX11" fmla="*/ 5806 w 9286"/>
                <a:gd name="connsiteY11" fmla="*/ 2634 h 9958"/>
                <a:gd name="connsiteX12" fmla="*/ 5780 w 9286"/>
                <a:gd name="connsiteY12" fmla="*/ 2770 h 9958"/>
                <a:gd name="connsiteX13" fmla="*/ 5806 w 9286"/>
                <a:gd name="connsiteY13" fmla="*/ 2785 h 9958"/>
                <a:gd name="connsiteX14" fmla="*/ 5780 w 9286"/>
                <a:gd name="connsiteY14" fmla="*/ 2808 h 9958"/>
                <a:gd name="connsiteX15" fmla="*/ 5698 w 9286"/>
                <a:gd name="connsiteY15" fmla="*/ 2824 h 9958"/>
                <a:gd name="connsiteX16" fmla="*/ 5669 w 9286"/>
                <a:gd name="connsiteY16" fmla="*/ 2845 h 9958"/>
                <a:gd name="connsiteX17" fmla="*/ 5669 w 9286"/>
                <a:gd name="connsiteY17" fmla="*/ 2906 h 9958"/>
                <a:gd name="connsiteX18" fmla="*/ 5669 w 9286"/>
                <a:gd name="connsiteY18" fmla="*/ 2964 h 9958"/>
                <a:gd name="connsiteX19" fmla="*/ 5617 w 9286"/>
                <a:gd name="connsiteY19" fmla="*/ 3028 h 9958"/>
                <a:gd name="connsiteX20" fmla="*/ 5560 w 9286"/>
                <a:gd name="connsiteY20" fmla="*/ 3082 h 9958"/>
                <a:gd name="connsiteX21" fmla="*/ 5560 w 9286"/>
                <a:gd name="connsiteY21" fmla="*/ 3260 h 9958"/>
                <a:gd name="connsiteX22" fmla="*/ 5617 w 9286"/>
                <a:gd name="connsiteY22" fmla="*/ 3447 h 9958"/>
                <a:gd name="connsiteX23" fmla="*/ 5721 w 9286"/>
                <a:gd name="connsiteY23" fmla="*/ 3635 h 9958"/>
                <a:gd name="connsiteX24" fmla="*/ 5752 w 9286"/>
                <a:gd name="connsiteY24" fmla="*/ 3814 h 9958"/>
                <a:gd name="connsiteX25" fmla="*/ 5998 w 9286"/>
                <a:gd name="connsiteY25" fmla="*/ 3967 h 9958"/>
                <a:gd name="connsiteX26" fmla="*/ 6028 w 9286"/>
                <a:gd name="connsiteY26" fmla="*/ 4125 h 9958"/>
                <a:gd name="connsiteX27" fmla="*/ 5998 w 9286"/>
                <a:gd name="connsiteY27" fmla="*/ 4282 h 9958"/>
                <a:gd name="connsiteX28" fmla="*/ 5973 w 9286"/>
                <a:gd name="connsiteY28" fmla="*/ 4440 h 9958"/>
                <a:gd name="connsiteX29" fmla="*/ 5780 w 9286"/>
                <a:gd name="connsiteY29" fmla="*/ 4675 h 9958"/>
                <a:gd name="connsiteX30" fmla="*/ 5806 w 9286"/>
                <a:gd name="connsiteY30" fmla="*/ 4913 h 9958"/>
                <a:gd name="connsiteX31" fmla="*/ 5891 w 9286"/>
                <a:gd name="connsiteY31" fmla="*/ 5147 h 9958"/>
                <a:gd name="connsiteX32" fmla="*/ 5806 w 9286"/>
                <a:gd name="connsiteY32" fmla="*/ 5383 h 9958"/>
                <a:gd name="connsiteX33" fmla="*/ 5913 w 9286"/>
                <a:gd name="connsiteY33" fmla="*/ 5644 h 9958"/>
                <a:gd name="connsiteX34" fmla="*/ 5998 w 9286"/>
                <a:gd name="connsiteY34" fmla="*/ 5894 h 9958"/>
                <a:gd name="connsiteX35" fmla="*/ 6080 w 9286"/>
                <a:gd name="connsiteY35" fmla="*/ 6152 h 9958"/>
                <a:gd name="connsiteX36" fmla="*/ 6080 w 9286"/>
                <a:gd name="connsiteY36" fmla="*/ 6416 h 9958"/>
                <a:gd name="connsiteX37" fmla="*/ 6189 w 9286"/>
                <a:gd name="connsiteY37" fmla="*/ 6752 h 9958"/>
                <a:gd name="connsiteX38" fmla="*/ 6189 w 9286"/>
                <a:gd name="connsiteY38" fmla="*/ 7086 h 9958"/>
                <a:gd name="connsiteX39" fmla="*/ 6216 w 9286"/>
                <a:gd name="connsiteY39" fmla="*/ 7414 h 9958"/>
                <a:gd name="connsiteX40" fmla="*/ 6545 w 9286"/>
                <a:gd name="connsiteY40" fmla="*/ 7738 h 9958"/>
                <a:gd name="connsiteX41" fmla="*/ 6599 w 9286"/>
                <a:gd name="connsiteY41" fmla="*/ 7896 h 9958"/>
                <a:gd name="connsiteX42" fmla="*/ 6711 w 9286"/>
                <a:gd name="connsiteY42" fmla="*/ 8052 h 9958"/>
                <a:gd name="connsiteX43" fmla="*/ 6766 w 9286"/>
                <a:gd name="connsiteY43" fmla="*/ 8215 h 9958"/>
                <a:gd name="connsiteX44" fmla="*/ 6654 w 9286"/>
                <a:gd name="connsiteY44" fmla="*/ 8373 h 9958"/>
                <a:gd name="connsiteX45" fmla="*/ 6519 w 9286"/>
                <a:gd name="connsiteY45" fmla="*/ 8578 h 9958"/>
                <a:gd name="connsiteX46" fmla="*/ 6545 w 9286"/>
                <a:gd name="connsiteY46" fmla="*/ 8790 h 9958"/>
                <a:gd name="connsiteX47" fmla="*/ 6711 w 9286"/>
                <a:gd name="connsiteY47" fmla="*/ 9012 h 9958"/>
                <a:gd name="connsiteX48" fmla="*/ 6845 w 9286"/>
                <a:gd name="connsiteY48" fmla="*/ 9223 h 9958"/>
                <a:gd name="connsiteX49" fmla="*/ 6874 w 9286"/>
                <a:gd name="connsiteY49" fmla="*/ 9381 h 9958"/>
                <a:gd name="connsiteX50" fmla="*/ 6874 w 9286"/>
                <a:gd name="connsiteY50" fmla="*/ 9545 h 9958"/>
                <a:gd name="connsiteX51" fmla="*/ 6958 w 9286"/>
                <a:gd name="connsiteY51" fmla="*/ 9704 h 9958"/>
                <a:gd name="connsiteX52" fmla="*/ 7284 w 9286"/>
                <a:gd name="connsiteY52" fmla="*/ 9840 h 9958"/>
                <a:gd name="connsiteX53" fmla="*/ 7642 w 9286"/>
                <a:gd name="connsiteY53" fmla="*/ 9840 h 9958"/>
                <a:gd name="connsiteX54" fmla="*/ 8024 w 9286"/>
                <a:gd name="connsiteY54" fmla="*/ 9851 h 9958"/>
                <a:gd name="connsiteX55" fmla="*/ 8325 w 9286"/>
                <a:gd name="connsiteY55" fmla="*/ 9863 h 9958"/>
                <a:gd name="connsiteX56" fmla="*/ 8679 w 9286"/>
                <a:gd name="connsiteY56" fmla="*/ 9878 h 9958"/>
                <a:gd name="connsiteX57" fmla="*/ 9011 w 9286"/>
                <a:gd name="connsiteY57" fmla="*/ 9899 h 9958"/>
                <a:gd name="connsiteX58" fmla="*/ 9286 w 9286"/>
                <a:gd name="connsiteY58" fmla="*/ 9930 h 9958"/>
                <a:gd name="connsiteX59" fmla="*/ 0 w 9286"/>
                <a:gd name="connsiteY59" fmla="*/ 9958 h 9958"/>
                <a:gd name="connsiteX60" fmla="*/ 795 w 9286"/>
                <a:gd name="connsiteY60" fmla="*/ 9930 h 9958"/>
                <a:gd name="connsiteX61" fmla="*/ 1206 w 9286"/>
                <a:gd name="connsiteY61" fmla="*/ 9930 h 9958"/>
                <a:gd name="connsiteX62" fmla="*/ 1507 w 9286"/>
                <a:gd name="connsiteY62" fmla="*/ 9930 h 9958"/>
                <a:gd name="connsiteX63" fmla="*/ 1808 w 9286"/>
                <a:gd name="connsiteY63" fmla="*/ 9930 h 9958"/>
                <a:gd name="connsiteX64" fmla="*/ 2084 w 9286"/>
                <a:gd name="connsiteY64" fmla="*/ 9922 h 9958"/>
                <a:gd name="connsiteX65" fmla="*/ 2383 w 9286"/>
                <a:gd name="connsiteY65" fmla="*/ 9915 h 9958"/>
                <a:gd name="connsiteX66" fmla="*/ 2656 w 9286"/>
                <a:gd name="connsiteY66" fmla="*/ 9911 h 9958"/>
                <a:gd name="connsiteX67" fmla="*/ 2904 w 9286"/>
                <a:gd name="connsiteY67" fmla="*/ 9899 h 9958"/>
                <a:gd name="connsiteX68" fmla="*/ 3176 w 9286"/>
                <a:gd name="connsiteY68" fmla="*/ 9882 h 9958"/>
                <a:gd name="connsiteX69" fmla="*/ 3424 w 9286"/>
                <a:gd name="connsiteY69" fmla="*/ 9863 h 9958"/>
                <a:gd name="connsiteX70" fmla="*/ 3451 w 9286"/>
                <a:gd name="connsiteY70" fmla="*/ 9689 h 9958"/>
                <a:gd name="connsiteX71" fmla="*/ 3532 w 9286"/>
                <a:gd name="connsiteY71" fmla="*/ 9513 h 9958"/>
                <a:gd name="connsiteX72" fmla="*/ 3642 w 9286"/>
                <a:gd name="connsiteY72" fmla="*/ 9339 h 9958"/>
                <a:gd name="connsiteX73" fmla="*/ 3724 w 9286"/>
                <a:gd name="connsiteY73" fmla="*/ 9162 h 9958"/>
                <a:gd name="connsiteX74" fmla="*/ 3698 w 9286"/>
                <a:gd name="connsiteY74" fmla="*/ 8907 h 9958"/>
                <a:gd name="connsiteX75" fmla="*/ 3698 w 9286"/>
                <a:gd name="connsiteY75" fmla="*/ 8650 h 9958"/>
                <a:gd name="connsiteX76" fmla="*/ 3698 w 9286"/>
                <a:gd name="connsiteY76" fmla="*/ 8393 h 9958"/>
                <a:gd name="connsiteX77" fmla="*/ 3724 w 9286"/>
                <a:gd name="connsiteY77" fmla="*/ 8136 h 9958"/>
                <a:gd name="connsiteX78" fmla="*/ 3724 w 9286"/>
                <a:gd name="connsiteY78" fmla="*/ 7934 h 9958"/>
                <a:gd name="connsiteX79" fmla="*/ 3670 w 9286"/>
                <a:gd name="connsiteY79" fmla="*/ 7724 h 9958"/>
                <a:gd name="connsiteX80" fmla="*/ 3642 w 9286"/>
                <a:gd name="connsiteY80" fmla="*/ 7530 h 9958"/>
                <a:gd name="connsiteX81" fmla="*/ 3724 w 9286"/>
                <a:gd name="connsiteY81" fmla="*/ 7334 h 9958"/>
                <a:gd name="connsiteX82" fmla="*/ 4027 w 9286"/>
                <a:gd name="connsiteY82" fmla="*/ 7125 h 9958"/>
                <a:gd name="connsiteX83" fmla="*/ 4081 w 9286"/>
                <a:gd name="connsiteY83" fmla="*/ 6907 h 9958"/>
                <a:gd name="connsiteX84" fmla="*/ 4053 w 9286"/>
                <a:gd name="connsiteY84" fmla="*/ 6685 h 9958"/>
                <a:gd name="connsiteX85" fmla="*/ 4053 w 9286"/>
                <a:gd name="connsiteY85" fmla="*/ 6460 h 9958"/>
                <a:gd name="connsiteX86" fmla="*/ 4081 w 9286"/>
                <a:gd name="connsiteY86" fmla="*/ 6381 h 9958"/>
                <a:gd name="connsiteX87" fmla="*/ 4107 w 9286"/>
                <a:gd name="connsiteY87" fmla="*/ 6305 h 9958"/>
                <a:gd name="connsiteX88" fmla="*/ 4107 w 9286"/>
                <a:gd name="connsiteY88" fmla="*/ 6229 h 9958"/>
                <a:gd name="connsiteX89" fmla="*/ 4027 w 9286"/>
                <a:gd name="connsiteY89" fmla="*/ 6156 h 9958"/>
                <a:gd name="connsiteX90" fmla="*/ 3998 w 9286"/>
                <a:gd name="connsiteY90" fmla="*/ 5979 h 9958"/>
                <a:gd name="connsiteX91" fmla="*/ 4053 w 9286"/>
                <a:gd name="connsiteY91" fmla="*/ 5967 h 9958"/>
                <a:gd name="connsiteX92" fmla="*/ 4053 w 9286"/>
                <a:gd name="connsiteY92" fmla="*/ 5783 h 9958"/>
                <a:gd name="connsiteX93" fmla="*/ 4107 w 9286"/>
                <a:gd name="connsiteY93" fmla="*/ 5594 h 9958"/>
                <a:gd name="connsiteX94" fmla="*/ 4136 w 9286"/>
                <a:gd name="connsiteY94" fmla="*/ 5411 h 9958"/>
                <a:gd name="connsiteX95" fmla="*/ 4081 w 9286"/>
                <a:gd name="connsiteY95" fmla="*/ 5211 h 9958"/>
                <a:gd name="connsiteX96" fmla="*/ 4219 w 9286"/>
                <a:gd name="connsiteY96" fmla="*/ 5183 h 9958"/>
                <a:gd name="connsiteX97" fmla="*/ 4136 w 9286"/>
                <a:gd name="connsiteY97" fmla="*/ 4808 h 9958"/>
                <a:gd name="connsiteX98" fmla="*/ 4248 w 9286"/>
                <a:gd name="connsiteY98" fmla="*/ 4720 h 9958"/>
                <a:gd name="connsiteX99" fmla="*/ 4273 w 9286"/>
                <a:gd name="connsiteY99" fmla="*/ 4633 h 9958"/>
                <a:gd name="connsiteX100" fmla="*/ 4300 w 9286"/>
                <a:gd name="connsiteY100" fmla="*/ 4542 h 9958"/>
                <a:gd name="connsiteX101" fmla="*/ 4353 w 9286"/>
                <a:gd name="connsiteY101" fmla="*/ 4448 h 9958"/>
                <a:gd name="connsiteX102" fmla="*/ 4436 w 9286"/>
                <a:gd name="connsiteY102" fmla="*/ 4394 h 9958"/>
                <a:gd name="connsiteX103" fmla="*/ 4409 w 9286"/>
                <a:gd name="connsiteY103" fmla="*/ 4345 h 9958"/>
                <a:gd name="connsiteX104" fmla="*/ 4353 w 9286"/>
                <a:gd name="connsiteY104" fmla="*/ 4290 h 9958"/>
                <a:gd name="connsiteX105" fmla="*/ 4409 w 9286"/>
                <a:gd name="connsiteY105" fmla="*/ 4243 h 9958"/>
                <a:gd name="connsiteX106" fmla="*/ 4521 w 9286"/>
                <a:gd name="connsiteY106" fmla="*/ 4155 h 9958"/>
                <a:gd name="connsiteX107" fmla="*/ 4521 w 9286"/>
                <a:gd name="connsiteY107" fmla="*/ 4070 h 9958"/>
                <a:gd name="connsiteX108" fmla="*/ 4491 w 9286"/>
                <a:gd name="connsiteY108" fmla="*/ 3983 h 9958"/>
                <a:gd name="connsiteX109" fmla="*/ 4465 w 9286"/>
                <a:gd name="connsiteY109" fmla="*/ 3893 h 9958"/>
                <a:gd name="connsiteX110" fmla="*/ 4329 w 9286"/>
                <a:gd name="connsiteY110" fmla="*/ 3889 h 9958"/>
                <a:gd name="connsiteX111" fmla="*/ 4353 w 9286"/>
                <a:gd name="connsiteY111" fmla="*/ 3822 h 9958"/>
                <a:gd name="connsiteX112" fmla="*/ 4465 w 9286"/>
                <a:gd name="connsiteY112" fmla="*/ 3753 h 9958"/>
                <a:gd name="connsiteX113" fmla="*/ 4491 w 9286"/>
                <a:gd name="connsiteY113" fmla="*/ 3688 h 9958"/>
                <a:gd name="connsiteX114" fmla="*/ 4465 w 9286"/>
                <a:gd name="connsiteY114" fmla="*/ 3616 h 9958"/>
                <a:gd name="connsiteX115" fmla="*/ 4409 w 9286"/>
                <a:gd name="connsiteY115" fmla="*/ 3616 h 9958"/>
                <a:gd name="connsiteX116" fmla="*/ 4436 w 9286"/>
                <a:gd name="connsiteY116" fmla="*/ 3547 h 9958"/>
                <a:gd name="connsiteX117" fmla="*/ 4409 w 9286"/>
                <a:gd name="connsiteY117" fmla="*/ 3469 h 9958"/>
                <a:gd name="connsiteX118" fmla="*/ 4409 w 9286"/>
                <a:gd name="connsiteY118" fmla="*/ 3399 h 9958"/>
                <a:gd name="connsiteX119" fmla="*/ 4491 w 9286"/>
                <a:gd name="connsiteY119" fmla="*/ 3328 h 9958"/>
                <a:gd name="connsiteX120" fmla="*/ 4491 w 9286"/>
                <a:gd name="connsiteY120" fmla="*/ 3184 h 9958"/>
                <a:gd name="connsiteX121" fmla="*/ 4491 w 9286"/>
                <a:gd name="connsiteY121" fmla="*/ 3044 h 9958"/>
                <a:gd name="connsiteX122" fmla="*/ 4576 w 9286"/>
                <a:gd name="connsiteY122" fmla="*/ 2906 h 9958"/>
                <a:gd name="connsiteX123" fmla="*/ 4766 w 9286"/>
                <a:gd name="connsiteY123" fmla="*/ 2778 h 9958"/>
                <a:gd name="connsiteX124" fmla="*/ 4684 w 9286"/>
                <a:gd name="connsiteY124" fmla="*/ 2758 h 9958"/>
                <a:gd name="connsiteX125" fmla="*/ 4684 w 9286"/>
                <a:gd name="connsiteY125" fmla="*/ 2637 h 9958"/>
                <a:gd name="connsiteX126" fmla="*/ 4656 w 9286"/>
                <a:gd name="connsiteY126" fmla="*/ 2517 h 9958"/>
                <a:gd name="connsiteX127" fmla="*/ 4629 w 9286"/>
                <a:gd name="connsiteY127" fmla="*/ 2399 h 9958"/>
                <a:gd name="connsiteX128" fmla="*/ 4684 w 9286"/>
                <a:gd name="connsiteY128" fmla="*/ 2292 h 9958"/>
                <a:gd name="connsiteX129" fmla="*/ 4737 w 9286"/>
                <a:gd name="connsiteY129" fmla="*/ 2098 h 9958"/>
                <a:gd name="connsiteX130" fmla="*/ 4876 w 9286"/>
                <a:gd name="connsiteY130" fmla="*/ 1911 h 9958"/>
                <a:gd name="connsiteX131" fmla="*/ 4960 w 9286"/>
                <a:gd name="connsiteY131" fmla="*/ 1719 h 9958"/>
                <a:gd name="connsiteX132" fmla="*/ 4904 w 9286"/>
                <a:gd name="connsiteY132" fmla="*/ 1525 h 9958"/>
                <a:gd name="connsiteX133" fmla="*/ 4929 w 9286"/>
                <a:gd name="connsiteY133" fmla="*/ 1432 h 9958"/>
                <a:gd name="connsiteX134" fmla="*/ 4929 w 9286"/>
                <a:gd name="connsiteY134" fmla="*/ 1335 h 9958"/>
                <a:gd name="connsiteX135" fmla="*/ 4929 w 9286"/>
                <a:gd name="connsiteY135" fmla="*/ 1239 h 9958"/>
                <a:gd name="connsiteX136" fmla="*/ 4904 w 9286"/>
                <a:gd name="connsiteY136" fmla="*/ 1143 h 9958"/>
                <a:gd name="connsiteX137" fmla="*/ 4766 w 9286"/>
                <a:gd name="connsiteY137" fmla="*/ 1173 h 9958"/>
                <a:gd name="connsiteX138" fmla="*/ 4766 w 9286"/>
                <a:gd name="connsiteY138" fmla="*/ 1108 h 9958"/>
                <a:gd name="connsiteX139" fmla="*/ 4737 w 9286"/>
                <a:gd name="connsiteY139" fmla="*/ 1043 h 9958"/>
                <a:gd name="connsiteX140" fmla="*/ 4737 w 9286"/>
                <a:gd name="connsiteY140" fmla="*/ 976 h 9958"/>
                <a:gd name="connsiteX141" fmla="*/ 4766 w 9286"/>
                <a:gd name="connsiteY141" fmla="*/ 915 h 9958"/>
                <a:gd name="connsiteX142" fmla="*/ 4684 w 9286"/>
                <a:gd name="connsiteY142" fmla="*/ 828 h 9958"/>
                <a:gd name="connsiteX143" fmla="*/ 4684 w 9286"/>
                <a:gd name="connsiteY143" fmla="*/ 743 h 9958"/>
                <a:gd name="connsiteX144" fmla="*/ 4656 w 9286"/>
                <a:gd name="connsiteY144" fmla="*/ 653 h 9958"/>
                <a:gd name="connsiteX145" fmla="*/ 4656 w 9286"/>
                <a:gd name="connsiteY145" fmla="*/ 577 h 9958"/>
                <a:gd name="connsiteX146" fmla="*/ 4576 w 9286"/>
                <a:gd name="connsiteY146" fmla="*/ 373 h 9958"/>
                <a:gd name="connsiteX147" fmla="*/ 4491 w 9286"/>
                <a:gd name="connsiteY147" fmla="*/ 354 h 9958"/>
                <a:gd name="connsiteX148" fmla="*/ 4329 w 9286"/>
                <a:gd name="connsiteY148" fmla="*/ 342 h 9958"/>
                <a:gd name="connsiteX149" fmla="*/ 4219 w 9286"/>
                <a:gd name="connsiteY149" fmla="*/ 330 h 9958"/>
                <a:gd name="connsiteX150" fmla="*/ 4053 w 9286"/>
                <a:gd name="connsiteY150" fmla="*/ 327 h 9958"/>
                <a:gd name="connsiteX151" fmla="*/ 3944 w 9286"/>
                <a:gd name="connsiteY151" fmla="*/ 330 h 9958"/>
                <a:gd name="connsiteX152" fmla="*/ 3863 w 9286"/>
                <a:gd name="connsiteY152" fmla="*/ 338 h 9958"/>
                <a:gd name="connsiteX153" fmla="*/ 3753 w 9286"/>
                <a:gd name="connsiteY153" fmla="*/ 338 h 9958"/>
                <a:gd name="connsiteX154" fmla="*/ 3670 w 9286"/>
                <a:gd name="connsiteY154" fmla="*/ 330 h 9958"/>
                <a:gd name="connsiteX155" fmla="*/ 3698 w 9286"/>
                <a:gd name="connsiteY155" fmla="*/ 315 h 9958"/>
                <a:gd name="connsiteX156" fmla="*/ 3753 w 9286"/>
                <a:gd name="connsiteY156" fmla="*/ 307 h 9958"/>
                <a:gd name="connsiteX157" fmla="*/ 3837 w 9286"/>
                <a:gd name="connsiteY157" fmla="*/ 295 h 9958"/>
                <a:gd name="connsiteX158" fmla="*/ 3807 w 9286"/>
                <a:gd name="connsiteY158" fmla="*/ 280 h 9958"/>
                <a:gd name="connsiteX159" fmla="*/ 4053 w 9286"/>
                <a:gd name="connsiteY159" fmla="*/ 264 h 9958"/>
                <a:gd name="connsiteX160" fmla="*/ 4300 w 9286"/>
                <a:gd name="connsiteY160" fmla="*/ 237 h 9958"/>
                <a:gd name="connsiteX161" fmla="*/ 4521 w 9286"/>
                <a:gd name="connsiteY161" fmla="*/ 208 h 9958"/>
                <a:gd name="connsiteX162" fmla="*/ 4709 w 9286"/>
                <a:gd name="connsiteY162" fmla="*/ 166 h 9958"/>
                <a:gd name="connsiteX163" fmla="*/ 4766 w 9286"/>
                <a:gd name="connsiteY163" fmla="*/ 123 h 9958"/>
                <a:gd name="connsiteX164" fmla="*/ 4846 w 9286"/>
                <a:gd name="connsiteY164" fmla="*/ 88 h 9958"/>
                <a:gd name="connsiteX165" fmla="*/ 4846 w 9286"/>
                <a:gd name="connsiteY165" fmla="*/ 42 h 9958"/>
                <a:gd name="connsiteX166" fmla="*/ 4876 w 9286"/>
                <a:gd name="connsiteY166" fmla="*/ 0 h 9958"/>
                <a:gd name="connsiteX167" fmla="*/ 4960 w 9286"/>
                <a:gd name="connsiteY167" fmla="*/ 74 h 9958"/>
                <a:gd name="connsiteX168" fmla="*/ 5066 w 9286"/>
                <a:gd name="connsiteY168" fmla="*/ 158 h 9958"/>
                <a:gd name="connsiteX169" fmla="*/ 5096 w 9286"/>
                <a:gd name="connsiteY169" fmla="*/ 241 h 9958"/>
                <a:gd name="connsiteX170" fmla="*/ 5041 w 9286"/>
                <a:gd name="connsiteY170" fmla="*/ 327 h 9958"/>
                <a:gd name="connsiteX0" fmla="*/ 4573 w 9144"/>
                <a:gd name="connsiteY0" fmla="*/ 328 h 9972"/>
                <a:gd name="connsiteX1" fmla="*/ 4716 w 9144"/>
                <a:gd name="connsiteY1" fmla="*/ 567 h 9972"/>
                <a:gd name="connsiteX2" fmla="*/ 4835 w 9144"/>
                <a:gd name="connsiteY2" fmla="*/ 812 h 9972"/>
                <a:gd name="connsiteX3" fmla="*/ 4896 w 9144"/>
                <a:gd name="connsiteY3" fmla="*/ 1054 h 9972"/>
                <a:gd name="connsiteX4" fmla="*/ 4955 w 9144"/>
                <a:gd name="connsiteY4" fmla="*/ 1292 h 9972"/>
                <a:gd name="connsiteX5" fmla="*/ 5161 w 9144"/>
                <a:gd name="connsiteY5" fmla="*/ 1527 h 9972"/>
                <a:gd name="connsiteX6" fmla="*/ 5280 w 9144"/>
                <a:gd name="connsiteY6" fmla="*/ 1766 h 9972"/>
                <a:gd name="connsiteX7" fmla="*/ 5280 w 9144"/>
                <a:gd name="connsiteY7" fmla="*/ 2005 h 9972"/>
                <a:gd name="connsiteX8" fmla="*/ 5249 w 9144"/>
                <a:gd name="connsiteY8" fmla="*/ 2242 h 9972"/>
                <a:gd name="connsiteX9" fmla="*/ 5305 w 9144"/>
                <a:gd name="connsiteY9" fmla="*/ 2369 h 9972"/>
                <a:gd name="connsiteX10" fmla="*/ 5396 w 9144"/>
                <a:gd name="connsiteY10" fmla="*/ 2509 h 9972"/>
                <a:gd name="connsiteX11" fmla="*/ 5396 w 9144"/>
                <a:gd name="connsiteY11" fmla="*/ 2645 h 9972"/>
                <a:gd name="connsiteX12" fmla="*/ 5368 w 9144"/>
                <a:gd name="connsiteY12" fmla="*/ 2782 h 9972"/>
                <a:gd name="connsiteX13" fmla="*/ 5396 w 9144"/>
                <a:gd name="connsiteY13" fmla="*/ 2797 h 9972"/>
                <a:gd name="connsiteX14" fmla="*/ 5368 w 9144"/>
                <a:gd name="connsiteY14" fmla="*/ 2820 h 9972"/>
                <a:gd name="connsiteX15" fmla="*/ 5280 w 9144"/>
                <a:gd name="connsiteY15" fmla="*/ 2836 h 9972"/>
                <a:gd name="connsiteX16" fmla="*/ 5249 w 9144"/>
                <a:gd name="connsiteY16" fmla="*/ 2857 h 9972"/>
                <a:gd name="connsiteX17" fmla="*/ 5249 w 9144"/>
                <a:gd name="connsiteY17" fmla="*/ 2918 h 9972"/>
                <a:gd name="connsiteX18" fmla="*/ 5249 w 9144"/>
                <a:gd name="connsiteY18" fmla="*/ 2977 h 9972"/>
                <a:gd name="connsiteX19" fmla="*/ 5193 w 9144"/>
                <a:gd name="connsiteY19" fmla="*/ 3041 h 9972"/>
                <a:gd name="connsiteX20" fmla="*/ 5132 w 9144"/>
                <a:gd name="connsiteY20" fmla="*/ 3095 h 9972"/>
                <a:gd name="connsiteX21" fmla="*/ 5132 w 9144"/>
                <a:gd name="connsiteY21" fmla="*/ 3274 h 9972"/>
                <a:gd name="connsiteX22" fmla="*/ 5193 w 9144"/>
                <a:gd name="connsiteY22" fmla="*/ 3462 h 9972"/>
                <a:gd name="connsiteX23" fmla="*/ 5305 w 9144"/>
                <a:gd name="connsiteY23" fmla="*/ 3650 h 9972"/>
                <a:gd name="connsiteX24" fmla="*/ 5338 w 9144"/>
                <a:gd name="connsiteY24" fmla="*/ 3830 h 9972"/>
                <a:gd name="connsiteX25" fmla="*/ 5603 w 9144"/>
                <a:gd name="connsiteY25" fmla="*/ 3984 h 9972"/>
                <a:gd name="connsiteX26" fmla="*/ 5635 w 9144"/>
                <a:gd name="connsiteY26" fmla="*/ 4142 h 9972"/>
                <a:gd name="connsiteX27" fmla="*/ 5603 w 9144"/>
                <a:gd name="connsiteY27" fmla="*/ 4300 h 9972"/>
                <a:gd name="connsiteX28" fmla="*/ 5576 w 9144"/>
                <a:gd name="connsiteY28" fmla="*/ 4459 h 9972"/>
                <a:gd name="connsiteX29" fmla="*/ 5368 w 9144"/>
                <a:gd name="connsiteY29" fmla="*/ 4695 h 9972"/>
                <a:gd name="connsiteX30" fmla="*/ 5396 w 9144"/>
                <a:gd name="connsiteY30" fmla="*/ 4934 h 9972"/>
                <a:gd name="connsiteX31" fmla="*/ 5488 w 9144"/>
                <a:gd name="connsiteY31" fmla="*/ 5169 h 9972"/>
                <a:gd name="connsiteX32" fmla="*/ 5396 w 9144"/>
                <a:gd name="connsiteY32" fmla="*/ 5406 h 9972"/>
                <a:gd name="connsiteX33" fmla="*/ 5512 w 9144"/>
                <a:gd name="connsiteY33" fmla="*/ 5668 h 9972"/>
                <a:gd name="connsiteX34" fmla="*/ 5603 w 9144"/>
                <a:gd name="connsiteY34" fmla="*/ 5919 h 9972"/>
                <a:gd name="connsiteX35" fmla="*/ 5691 w 9144"/>
                <a:gd name="connsiteY35" fmla="*/ 6178 h 9972"/>
                <a:gd name="connsiteX36" fmla="*/ 5691 w 9144"/>
                <a:gd name="connsiteY36" fmla="*/ 6443 h 9972"/>
                <a:gd name="connsiteX37" fmla="*/ 5809 w 9144"/>
                <a:gd name="connsiteY37" fmla="*/ 6780 h 9972"/>
                <a:gd name="connsiteX38" fmla="*/ 5809 w 9144"/>
                <a:gd name="connsiteY38" fmla="*/ 7116 h 9972"/>
                <a:gd name="connsiteX39" fmla="*/ 5838 w 9144"/>
                <a:gd name="connsiteY39" fmla="*/ 7445 h 9972"/>
                <a:gd name="connsiteX40" fmla="*/ 6192 w 9144"/>
                <a:gd name="connsiteY40" fmla="*/ 7771 h 9972"/>
                <a:gd name="connsiteX41" fmla="*/ 6250 w 9144"/>
                <a:gd name="connsiteY41" fmla="*/ 7929 h 9972"/>
                <a:gd name="connsiteX42" fmla="*/ 6371 w 9144"/>
                <a:gd name="connsiteY42" fmla="*/ 8086 h 9972"/>
                <a:gd name="connsiteX43" fmla="*/ 6430 w 9144"/>
                <a:gd name="connsiteY43" fmla="*/ 8250 h 9972"/>
                <a:gd name="connsiteX44" fmla="*/ 6310 w 9144"/>
                <a:gd name="connsiteY44" fmla="*/ 8408 h 9972"/>
                <a:gd name="connsiteX45" fmla="*/ 6164 w 9144"/>
                <a:gd name="connsiteY45" fmla="*/ 8614 h 9972"/>
                <a:gd name="connsiteX46" fmla="*/ 6192 w 9144"/>
                <a:gd name="connsiteY46" fmla="*/ 8827 h 9972"/>
                <a:gd name="connsiteX47" fmla="*/ 6371 w 9144"/>
                <a:gd name="connsiteY47" fmla="*/ 9050 h 9972"/>
                <a:gd name="connsiteX48" fmla="*/ 6515 w 9144"/>
                <a:gd name="connsiteY48" fmla="*/ 9262 h 9972"/>
                <a:gd name="connsiteX49" fmla="*/ 6547 w 9144"/>
                <a:gd name="connsiteY49" fmla="*/ 9421 h 9972"/>
                <a:gd name="connsiteX50" fmla="*/ 6547 w 9144"/>
                <a:gd name="connsiteY50" fmla="*/ 9585 h 9972"/>
                <a:gd name="connsiteX51" fmla="*/ 6637 w 9144"/>
                <a:gd name="connsiteY51" fmla="*/ 9745 h 9972"/>
                <a:gd name="connsiteX52" fmla="*/ 6988 w 9144"/>
                <a:gd name="connsiteY52" fmla="*/ 9882 h 9972"/>
                <a:gd name="connsiteX53" fmla="*/ 7374 w 9144"/>
                <a:gd name="connsiteY53" fmla="*/ 9882 h 9972"/>
                <a:gd name="connsiteX54" fmla="*/ 7785 w 9144"/>
                <a:gd name="connsiteY54" fmla="*/ 9893 h 9972"/>
                <a:gd name="connsiteX55" fmla="*/ 8109 w 9144"/>
                <a:gd name="connsiteY55" fmla="*/ 9905 h 9972"/>
                <a:gd name="connsiteX56" fmla="*/ 8490 w 9144"/>
                <a:gd name="connsiteY56" fmla="*/ 9920 h 9972"/>
                <a:gd name="connsiteX57" fmla="*/ 8848 w 9144"/>
                <a:gd name="connsiteY57" fmla="*/ 9941 h 9972"/>
                <a:gd name="connsiteX58" fmla="*/ 9144 w 9144"/>
                <a:gd name="connsiteY58" fmla="*/ 9972 h 9972"/>
                <a:gd name="connsiteX59" fmla="*/ 0 w 9144"/>
                <a:gd name="connsiteY59" fmla="*/ 9972 h 9972"/>
                <a:gd name="connsiteX60" fmla="*/ 443 w 9144"/>
                <a:gd name="connsiteY60" fmla="*/ 9972 h 9972"/>
                <a:gd name="connsiteX61" fmla="*/ 767 w 9144"/>
                <a:gd name="connsiteY61" fmla="*/ 9972 h 9972"/>
                <a:gd name="connsiteX62" fmla="*/ 1091 w 9144"/>
                <a:gd name="connsiteY62" fmla="*/ 9972 h 9972"/>
                <a:gd name="connsiteX63" fmla="*/ 1388 w 9144"/>
                <a:gd name="connsiteY63" fmla="*/ 9964 h 9972"/>
                <a:gd name="connsiteX64" fmla="*/ 1710 w 9144"/>
                <a:gd name="connsiteY64" fmla="*/ 9957 h 9972"/>
                <a:gd name="connsiteX65" fmla="*/ 2004 w 9144"/>
                <a:gd name="connsiteY65" fmla="*/ 9953 h 9972"/>
                <a:gd name="connsiteX66" fmla="*/ 2271 w 9144"/>
                <a:gd name="connsiteY66" fmla="*/ 9941 h 9972"/>
                <a:gd name="connsiteX67" fmla="*/ 2564 w 9144"/>
                <a:gd name="connsiteY67" fmla="*/ 9924 h 9972"/>
                <a:gd name="connsiteX68" fmla="*/ 2831 w 9144"/>
                <a:gd name="connsiteY68" fmla="*/ 9905 h 9972"/>
                <a:gd name="connsiteX69" fmla="*/ 2860 w 9144"/>
                <a:gd name="connsiteY69" fmla="*/ 9730 h 9972"/>
                <a:gd name="connsiteX70" fmla="*/ 2948 w 9144"/>
                <a:gd name="connsiteY70" fmla="*/ 9553 h 9972"/>
                <a:gd name="connsiteX71" fmla="*/ 3066 w 9144"/>
                <a:gd name="connsiteY71" fmla="*/ 9378 h 9972"/>
                <a:gd name="connsiteX72" fmla="*/ 3154 w 9144"/>
                <a:gd name="connsiteY72" fmla="*/ 9201 h 9972"/>
                <a:gd name="connsiteX73" fmla="*/ 3126 w 9144"/>
                <a:gd name="connsiteY73" fmla="*/ 8945 h 9972"/>
                <a:gd name="connsiteX74" fmla="*/ 3126 w 9144"/>
                <a:gd name="connsiteY74" fmla="*/ 8686 h 9972"/>
                <a:gd name="connsiteX75" fmla="*/ 3126 w 9144"/>
                <a:gd name="connsiteY75" fmla="*/ 8428 h 9972"/>
                <a:gd name="connsiteX76" fmla="*/ 3154 w 9144"/>
                <a:gd name="connsiteY76" fmla="*/ 8170 h 9972"/>
                <a:gd name="connsiteX77" fmla="*/ 3154 w 9144"/>
                <a:gd name="connsiteY77" fmla="*/ 7967 h 9972"/>
                <a:gd name="connsiteX78" fmla="*/ 3096 w 9144"/>
                <a:gd name="connsiteY78" fmla="*/ 7757 h 9972"/>
                <a:gd name="connsiteX79" fmla="*/ 3066 w 9144"/>
                <a:gd name="connsiteY79" fmla="*/ 7562 h 9972"/>
                <a:gd name="connsiteX80" fmla="*/ 3154 w 9144"/>
                <a:gd name="connsiteY80" fmla="*/ 7365 h 9972"/>
                <a:gd name="connsiteX81" fmla="*/ 3481 w 9144"/>
                <a:gd name="connsiteY81" fmla="*/ 7155 h 9972"/>
                <a:gd name="connsiteX82" fmla="*/ 3539 w 9144"/>
                <a:gd name="connsiteY82" fmla="*/ 6936 h 9972"/>
                <a:gd name="connsiteX83" fmla="*/ 3509 w 9144"/>
                <a:gd name="connsiteY83" fmla="*/ 6713 h 9972"/>
                <a:gd name="connsiteX84" fmla="*/ 3509 w 9144"/>
                <a:gd name="connsiteY84" fmla="*/ 6487 h 9972"/>
                <a:gd name="connsiteX85" fmla="*/ 3539 w 9144"/>
                <a:gd name="connsiteY85" fmla="*/ 6408 h 9972"/>
                <a:gd name="connsiteX86" fmla="*/ 3567 w 9144"/>
                <a:gd name="connsiteY86" fmla="*/ 6332 h 9972"/>
                <a:gd name="connsiteX87" fmla="*/ 3567 w 9144"/>
                <a:gd name="connsiteY87" fmla="*/ 6255 h 9972"/>
                <a:gd name="connsiteX88" fmla="*/ 3481 w 9144"/>
                <a:gd name="connsiteY88" fmla="*/ 6182 h 9972"/>
                <a:gd name="connsiteX89" fmla="*/ 3449 w 9144"/>
                <a:gd name="connsiteY89" fmla="*/ 6004 h 9972"/>
                <a:gd name="connsiteX90" fmla="*/ 3509 w 9144"/>
                <a:gd name="connsiteY90" fmla="*/ 5992 h 9972"/>
                <a:gd name="connsiteX91" fmla="*/ 3509 w 9144"/>
                <a:gd name="connsiteY91" fmla="*/ 5807 h 9972"/>
                <a:gd name="connsiteX92" fmla="*/ 3567 w 9144"/>
                <a:gd name="connsiteY92" fmla="*/ 5618 h 9972"/>
                <a:gd name="connsiteX93" fmla="*/ 3598 w 9144"/>
                <a:gd name="connsiteY93" fmla="*/ 5434 h 9972"/>
                <a:gd name="connsiteX94" fmla="*/ 3539 w 9144"/>
                <a:gd name="connsiteY94" fmla="*/ 5233 h 9972"/>
                <a:gd name="connsiteX95" fmla="*/ 3687 w 9144"/>
                <a:gd name="connsiteY95" fmla="*/ 5205 h 9972"/>
                <a:gd name="connsiteX96" fmla="*/ 3598 w 9144"/>
                <a:gd name="connsiteY96" fmla="*/ 4828 h 9972"/>
                <a:gd name="connsiteX97" fmla="*/ 3719 w 9144"/>
                <a:gd name="connsiteY97" fmla="*/ 4740 h 9972"/>
                <a:gd name="connsiteX98" fmla="*/ 3746 w 9144"/>
                <a:gd name="connsiteY98" fmla="*/ 4653 h 9972"/>
                <a:gd name="connsiteX99" fmla="*/ 3775 w 9144"/>
                <a:gd name="connsiteY99" fmla="*/ 4561 h 9972"/>
                <a:gd name="connsiteX100" fmla="*/ 3832 w 9144"/>
                <a:gd name="connsiteY100" fmla="*/ 4467 h 9972"/>
                <a:gd name="connsiteX101" fmla="*/ 3921 w 9144"/>
                <a:gd name="connsiteY101" fmla="*/ 4413 h 9972"/>
                <a:gd name="connsiteX102" fmla="*/ 3892 w 9144"/>
                <a:gd name="connsiteY102" fmla="*/ 4363 h 9972"/>
                <a:gd name="connsiteX103" fmla="*/ 3832 w 9144"/>
                <a:gd name="connsiteY103" fmla="*/ 4308 h 9972"/>
                <a:gd name="connsiteX104" fmla="*/ 3892 w 9144"/>
                <a:gd name="connsiteY104" fmla="*/ 4261 h 9972"/>
                <a:gd name="connsiteX105" fmla="*/ 4013 w 9144"/>
                <a:gd name="connsiteY105" fmla="*/ 4173 h 9972"/>
                <a:gd name="connsiteX106" fmla="*/ 4013 w 9144"/>
                <a:gd name="connsiteY106" fmla="*/ 4087 h 9972"/>
                <a:gd name="connsiteX107" fmla="*/ 3980 w 9144"/>
                <a:gd name="connsiteY107" fmla="*/ 4000 h 9972"/>
                <a:gd name="connsiteX108" fmla="*/ 3952 w 9144"/>
                <a:gd name="connsiteY108" fmla="*/ 3909 h 9972"/>
                <a:gd name="connsiteX109" fmla="*/ 3806 w 9144"/>
                <a:gd name="connsiteY109" fmla="*/ 3905 h 9972"/>
                <a:gd name="connsiteX110" fmla="*/ 3832 w 9144"/>
                <a:gd name="connsiteY110" fmla="*/ 3838 h 9972"/>
                <a:gd name="connsiteX111" fmla="*/ 3952 w 9144"/>
                <a:gd name="connsiteY111" fmla="*/ 3769 h 9972"/>
                <a:gd name="connsiteX112" fmla="*/ 3980 w 9144"/>
                <a:gd name="connsiteY112" fmla="*/ 3704 h 9972"/>
                <a:gd name="connsiteX113" fmla="*/ 3952 w 9144"/>
                <a:gd name="connsiteY113" fmla="*/ 3631 h 9972"/>
                <a:gd name="connsiteX114" fmla="*/ 3892 w 9144"/>
                <a:gd name="connsiteY114" fmla="*/ 3631 h 9972"/>
                <a:gd name="connsiteX115" fmla="*/ 3921 w 9144"/>
                <a:gd name="connsiteY115" fmla="*/ 3562 h 9972"/>
                <a:gd name="connsiteX116" fmla="*/ 3892 w 9144"/>
                <a:gd name="connsiteY116" fmla="*/ 3484 h 9972"/>
                <a:gd name="connsiteX117" fmla="*/ 3892 w 9144"/>
                <a:gd name="connsiteY117" fmla="*/ 3413 h 9972"/>
                <a:gd name="connsiteX118" fmla="*/ 3980 w 9144"/>
                <a:gd name="connsiteY118" fmla="*/ 3342 h 9972"/>
                <a:gd name="connsiteX119" fmla="*/ 3980 w 9144"/>
                <a:gd name="connsiteY119" fmla="*/ 3197 h 9972"/>
                <a:gd name="connsiteX120" fmla="*/ 3980 w 9144"/>
                <a:gd name="connsiteY120" fmla="*/ 3057 h 9972"/>
                <a:gd name="connsiteX121" fmla="*/ 4072 w 9144"/>
                <a:gd name="connsiteY121" fmla="*/ 2918 h 9972"/>
                <a:gd name="connsiteX122" fmla="*/ 4276 w 9144"/>
                <a:gd name="connsiteY122" fmla="*/ 2790 h 9972"/>
                <a:gd name="connsiteX123" fmla="*/ 4188 w 9144"/>
                <a:gd name="connsiteY123" fmla="*/ 2770 h 9972"/>
                <a:gd name="connsiteX124" fmla="*/ 4188 w 9144"/>
                <a:gd name="connsiteY124" fmla="*/ 2648 h 9972"/>
                <a:gd name="connsiteX125" fmla="*/ 4158 w 9144"/>
                <a:gd name="connsiteY125" fmla="*/ 2528 h 9972"/>
                <a:gd name="connsiteX126" fmla="*/ 4129 w 9144"/>
                <a:gd name="connsiteY126" fmla="*/ 2409 h 9972"/>
                <a:gd name="connsiteX127" fmla="*/ 4188 w 9144"/>
                <a:gd name="connsiteY127" fmla="*/ 2302 h 9972"/>
                <a:gd name="connsiteX128" fmla="*/ 4245 w 9144"/>
                <a:gd name="connsiteY128" fmla="*/ 2107 h 9972"/>
                <a:gd name="connsiteX129" fmla="*/ 4395 w 9144"/>
                <a:gd name="connsiteY129" fmla="*/ 1919 h 9972"/>
                <a:gd name="connsiteX130" fmla="*/ 4485 w 9144"/>
                <a:gd name="connsiteY130" fmla="*/ 1726 h 9972"/>
                <a:gd name="connsiteX131" fmla="*/ 4425 w 9144"/>
                <a:gd name="connsiteY131" fmla="*/ 1531 h 9972"/>
                <a:gd name="connsiteX132" fmla="*/ 4452 w 9144"/>
                <a:gd name="connsiteY132" fmla="*/ 1438 h 9972"/>
                <a:gd name="connsiteX133" fmla="*/ 4452 w 9144"/>
                <a:gd name="connsiteY133" fmla="*/ 1341 h 9972"/>
                <a:gd name="connsiteX134" fmla="*/ 4452 w 9144"/>
                <a:gd name="connsiteY134" fmla="*/ 1244 h 9972"/>
                <a:gd name="connsiteX135" fmla="*/ 4425 w 9144"/>
                <a:gd name="connsiteY135" fmla="*/ 1148 h 9972"/>
                <a:gd name="connsiteX136" fmla="*/ 4276 w 9144"/>
                <a:gd name="connsiteY136" fmla="*/ 1178 h 9972"/>
                <a:gd name="connsiteX137" fmla="*/ 4276 w 9144"/>
                <a:gd name="connsiteY137" fmla="*/ 1113 h 9972"/>
                <a:gd name="connsiteX138" fmla="*/ 4245 w 9144"/>
                <a:gd name="connsiteY138" fmla="*/ 1047 h 9972"/>
                <a:gd name="connsiteX139" fmla="*/ 4245 w 9144"/>
                <a:gd name="connsiteY139" fmla="*/ 980 h 9972"/>
                <a:gd name="connsiteX140" fmla="*/ 4276 w 9144"/>
                <a:gd name="connsiteY140" fmla="*/ 919 h 9972"/>
                <a:gd name="connsiteX141" fmla="*/ 4188 w 9144"/>
                <a:gd name="connsiteY141" fmla="*/ 831 h 9972"/>
                <a:gd name="connsiteX142" fmla="*/ 4188 w 9144"/>
                <a:gd name="connsiteY142" fmla="*/ 746 h 9972"/>
                <a:gd name="connsiteX143" fmla="*/ 4158 w 9144"/>
                <a:gd name="connsiteY143" fmla="*/ 656 h 9972"/>
                <a:gd name="connsiteX144" fmla="*/ 4158 w 9144"/>
                <a:gd name="connsiteY144" fmla="*/ 579 h 9972"/>
                <a:gd name="connsiteX145" fmla="*/ 4072 w 9144"/>
                <a:gd name="connsiteY145" fmla="*/ 375 h 9972"/>
                <a:gd name="connsiteX146" fmla="*/ 3980 w 9144"/>
                <a:gd name="connsiteY146" fmla="*/ 355 h 9972"/>
                <a:gd name="connsiteX147" fmla="*/ 3806 w 9144"/>
                <a:gd name="connsiteY147" fmla="*/ 343 h 9972"/>
                <a:gd name="connsiteX148" fmla="*/ 3687 w 9144"/>
                <a:gd name="connsiteY148" fmla="*/ 331 h 9972"/>
                <a:gd name="connsiteX149" fmla="*/ 3509 w 9144"/>
                <a:gd name="connsiteY149" fmla="*/ 328 h 9972"/>
                <a:gd name="connsiteX150" fmla="*/ 3391 w 9144"/>
                <a:gd name="connsiteY150" fmla="*/ 331 h 9972"/>
                <a:gd name="connsiteX151" fmla="*/ 3304 w 9144"/>
                <a:gd name="connsiteY151" fmla="*/ 339 h 9972"/>
                <a:gd name="connsiteX152" fmla="*/ 3186 w 9144"/>
                <a:gd name="connsiteY152" fmla="*/ 339 h 9972"/>
                <a:gd name="connsiteX153" fmla="*/ 3096 w 9144"/>
                <a:gd name="connsiteY153" fmla="*/ 331 h 9972"/>
                <a:gd name="connsiteX154" fmla="*/ 3126 w 9144"/>
                <a:gd name="connsiteY154" fmla="*/ 316 h 9972"/>
                <a:gd name="connsiteX155" fmla="*/ 3186 w 9144"/>
                <a:gd name="connsiteY155" fmla="*/ 308 h 9972"/>
                <a:gd name="connsiteX156" fmla="*/ 3276 w 9144"/>
                <a:gd name="connsiteY156" fmla="*/ 296 h 9972"/>
                <a:gd name="connsiteX157" fmla="*/ 3244 w 9144"/>
                <a:gd name="connsiteY157" fmla="*/ 281 h 9972"/>
                <a:gd name="connsiteX158" fmla="*/ 3509 w 9144"/>
                <a:gd name="connsiteY158" fmla="*/ 265 h 9972"/>
                <a:gd name="connsiteX159" fmla="*/ 3775 w 9144"/>
                <a:gd name="connsiteY159" fmla="*/ 238 h 9972"/>
                <a:gd name="connsiteX160" fmla="*/ 4013 w 9144"/>
                <a:gd name="connsiteY160" fmla="*/ 209 h 9972"/>
                <a:gd name="connsiteX161" fmla="*/ 4215 w 9144"/>
                <a:gd name="connsiteY161" fmla="*/ 167 h 9972"/>
                <a:gd name="connsiteX162" fmla="*/ 4276 w 9144"/>
                <a:gd name="connsiteY162" fmla="*/ 124 h 9972"/>
                <a:gd name="connsiteX163" fmla="*/ 4363 w 9144"/>
                <a:gd name="connsiteY163" fmla="*/ 88 h 9972"/>
                <a:gd name="connsiteX164" fmla="*/ 4363 w 9144"/>
                <a:gd name="connsiteY164" fmla="*/ 42 h 9972"/>
                <a:gd name="connsiteX165" fmla="*/ 4395 w 9144"/>
                <a:gd name="connsiteY165" fmla="*/ 0 h 9972"/>
                <a:gd name="connsiteX166" fmla="*/ 4485 w 9144"/>
                <a:gd name="connsiteY166" fmla="*/ 74 h 9972"/>
                <a:gd name="connsiteX167" fmla="*/ 4600 w 9144"/>
                <a:gd name="connsiteY167" fmla="*/ 159 h 9972"/>
                <a:gd name="connsiteX168" fmla="*/ 4632 w 9144"/>
                <a:gd name="connsiteY168" fmla="*/ 242 h 9972"/>
                <a:gd name="connsiteX169" fmla="*/ 4573 w 9144"/>
                <a:gd name="connsiteY169" fmla="*/ 328 h 9972"/>
                <a:gd name="connsiteX0" fmla="*/ 5001 w 10000"/>
                <a:gd name="connsiteY0" fmla="*/ 329 h 10000"/>
                <a:gd name="connsiteX1" fmla="*/ 5157 w 10000"/>
                <a:gd name="connsiteY1" fmla="*/ 569 h 10000"/>
                <a:gd name="connsiteX2" fmla="*/ 5288 w 10000"/>
                <a:gd name="connsiteY2" fmla="*/ 814 h 10000"/>
                <a:gd name="connsiteX3" fmla="*/ 5354 w 10000"/>
                <a:gd name="connsiteY3" fmla="*/ 1057 h 10000"/>
                <a:gd name="connsiteX4" fmla="*/ 5419 w 10000"/>
                <a:gd name="connsiteY4" fmla="*/ 1296 h 10000"/>
                <a:gd name="connsiteX5" fmla="*/ 5644 w 10000"/>
                <a:gd name="connsiteY5" fmla="*/ 1531 h 10000"/>
                <a:gd name="connsiteX6" fmla="*/ 5774 w 10000"/>
                <a:gd name="connsiteY6" fmla="*/ 1771 h 10000"/>
                <a:gd name="connsiteX7" fmla="*/ 5774 w 10000"/>
                <a:gd name="connsiteY7" fmla="*/ 2011 h 10000"/>
                <a:gd name="connsiteX8" fmla="*/ 5740 w 10000"/>
                <a:gd name="connsiteY8" fmla="*/ 2248 h 10000"/>
                <a:gd name="connsiteX9" fmla="*/ 5802 w 10000"/>
                <a:gd name="connsiteY9" fmla="*/ 2376 h 10000"/>
                <a:gd name="connsiteX10" fmla="*/ 5901 w 10000"/>
                <a:gd name="connsiteY10" fmla="*/ 2516 h 10000"/>
                <a:gd name="connsiteX11" fmla="*/ 5901 w 10000"/>
                <a:gd name="connsiteY11" fmla="*/ 2652 h 10000"/>
                <a:gd name="connsiteX12" fmla="*/ 5871 w 10000"/>
                <a:gd name="connsiteY12" fmla="*/ 2790 h 10000"/>
                <a:gd name="connsiteX13" fmla="*/ 5901 w 10000"/>
                <a:gd name="connsiteY13" fmla="*/ 2805 h 10000"/>
                <a:gd name="connsiteX14" fmla="*/ 5871 w 10000"/>
                <a:gd name="connsiteY14" fmla="*/ 2828 h 10000"/>
                <a:gd name="connsiteX15" fmla="*/ 5774 w 10000"/>
                <a:gd name="connsiteY15" fmla="*/ 2844 h 10000"/>
                <a:gd name="connsiteX16" fmla="*/ 5740 w 10000"/>
                <a:gd name="connsiteY16" fmla="*/ 2865 h 10000"/>
                <a:gd name="connsiteX17" fmla="*/ 5740 w 10000"/>
                <a:gd name="connsiteY17" fmla="*/ 2926 h 10000"/>
                <a:gd name="connsiteX18" fmla="*/ 5740 w 10000"/>
                <a:gd name="connsiteY18" fmla="*/ 2985 h 10000"/>
                <a:gd name="connsiteX19" fmla="*/ 5679 w 10000"/>
                <a:gd name="connsiteY19" fmla="*/ 3050 h 10000"/>
                <a:gd name="connsiteX20" fmla="*/ 5612 w 10000"/>
                <a:gd name="connsiteY20" fmla="*/ 3104 h 10000"/>
                <a:gd name="connsiteX21" fmla="*/ 5612 w 10000"/>
                <a:gd name="connsiteY21" fmla="*/ 3283 h 10000"/>
                <a:gd name="connsiteX22" fmla="*/ 5679 w 10000"/>
                <a:gd name="connsiteY22" fmla="*/ 3472 h 10000"/>
                <a:gd name="connsiteX23" fmla="*/ 5802 w 10000"/>
                <a:gd name="connsiteY23" fmla="*/ 3660 h 10000"/>
                <a:gd name="connsiteX24" fmla="*/ 5838 w 10000"/>
                <a:gd name="connsiteY24" fmla="*/ 3841 h 10000"/>
                <a:gd name="connsiteX25" fmla="*/ 6128 w 10000"/>
                <a:gd name="connsiteY25" fmla="*/ 3995 h 10000"/>
                <a:gd name="connsiteX26" fmla="*/ 6163 w 10000"/>
                <a:gd name="connsiteY26" fmla="*/ 4154 h 10000"/>
                <a:gd name="connsiteX27" fmla="*/ 6128 w 10000"/>
                <a:gd name="connsiteY27" fmla="*/ 4312 h 10000"/>
                <a:gd name="connsiteX28" fmla="*/ 6098 w 10000"/>
                <a:gd name="connsiteY28" fmla="*/ 4472 h 10000"/>
                <a:gd name="connsiteX29" fmla="*/ 5871 w 10000"/>
                <a:gd name="connsiteY29" fmla="*/ 4708 h 10000"/>
                <a:gd name="connsiteX30" fmla="*/ 5901 w 10000"/>
                <a:gd name="connsiteY30" fmla="*/ 4948 h 10000"/>
                <a:gd name="connsiteX31" fmla="*/ 6002 w 10000"/>
                <a:gd name="connsiteY31" fmla="*/ 5184 h 10000"/>
                <a:gd name="connsiteX32" fmla="*/ 5901 w 10000"/>
                <a:gd name="connsiteY32" fmla="*/ 5421 h 10000"/>
                <a:gd name="connsiteX33" fmla="*/ 6028 w 10000"/>
                <a:gd name="connsiteY33" fmla="*/ 5684 h 10000"/>
                <a:gd name="connsiteX34" fmla="*/ 6128 w 10000"/>
                <a:gd name="connsiteY34" fmla="*/ 5936 h 10000"/>
                <a:gd name="connsiteX35" fmla="*/ 6224 w 10000"/>
                <a:gd name="connsiteY35" fmla="*/ 6195 h 10000"/>
                <a:gd name="connsiteX36" fmla="*/ 6224 w 10000"/>
                <a:gd name="connsiteY36" fmla="*/ 6461 h 10000"/>
                <a:gd name="connsiteX37" fmla="*/ 6353 w 10000"/>
                <a:gd name="connsiteY37" fmla="*/ 6799 h 10000"/>
                <a:gd name="connsiteX38" fmla="*/ 6353 w 10000"/>
                <a:gd name="connsiteY38" fmla="*/ 7136 h 10000"/>
                <a:gd name="connsiteX39" fmla="*/ 6385 w 10000"/>
                <a:gd name="connsiteY39" fmla="*/ 7466 h 10000"/>
                <a:gd name="connsiteX40" fmla="*/ 6772 w 10000"/>
                <a:gd name="connsiteY40" fmla="*/ 7793 h 10000"/>
                <a:gd name="connsiteX41" fmla="*/ 6835 w 10000"/>
                <a:gd name="connsiteY41" fmla="*/ 7951 h 10000"/>
                <a:gd name="connsiteX42" fmla="*/ 6967 w 10000"/>
                <a:gd name="connsiteY42" fmla="*/ 8109 h 10000"/>
                <a:gd name="connsiteX43" fmla="*/ 7032 w 10000"/>
                <a:gd name="connsiteY43" fmla="*/ 8273 h 10000"/>
                <a:gd name="connsiteX44" fmla="*/ 6901 w 10000"/>
                <a:gd name="connsiteY44" fmla="*/ 8432 h 10000"/>
                <a:gd name="connsiteX45" fmla="*/ 6741 w 10000"/>
                <a:gd name="connsiteY45" fmla="*/ 8638 h 10000"/>
                <a:gd name="connsiteX46" fmla="*/ 6772 w 10000"/>
                <a:gd name="connsiteY46" fmla="*/ 8852 h 10000"/>
                <a:gd name="connsiteX47" fmla="*/ 6967 w 10000"/>
                <a:gd name="connsiteY47" fmla="*/ 9075 h 10000"/>
                <a:gd name="connsiteX48" fmla="*/ 7125 w 10000"/>
                <a:gd name="connsiteY48" fmla="*/ 9288 h 10000"/>
                <a:gd name="connsiteX49" fmla="*/ 7160 w 10000"/>
                <a:gd name="connsiteY49" fmla="*/ 9447 h 10000"/>
                <a:gd name="connsiteX50" fmla="*/ 7160 w 10000"/>
                <a:gd name="connsiteY50" fmla="*/ 9612 h 10000"/>
                <a:gd name="connsiteX51" fmla="*/ 7258 w 10000"/>
                <a:gd name="connsiteY51" fmla="*/ 9772 h 10000"/>
                <a:gd name="connsiteX52" fmla="*/ 7642 w 10000"/>
                <a:gd name="connsiteY52" fmla="*/ 9910 h 10000"/>
                <a:gd name="connsiteX53" fmla="*/ 8064 w 10000"/>
                <a:gd name="connsiteY53" fmla="*/ 9910 h 10000"/>
                <a:gd name="connsiteX54" fmla="*/ 8514 w 10000"/>
                <a:gd name="connsiteY54" fmla="*/ 9921 h 10000"/>
                <a:gd name="connsiteX55" fmla="*/ 8868 w 10000"/>
                <a:gd name="connsiteY55" fmla="*/ 9933 h 10000"/>
                <a:gd name="connsiteX56" fmla="*/ 9285 w 10000"/>
                <a:gd name="connsiteY56" fmla="*/ 9948 h 10000"/>
                <a:gd name="connsiteX57" fmla="*/ 9676 w 10000"/>
                <a:gd name="connsiteY57" fmla="*/ 9969 h 10000"/>
                <a:gd name="connsiteX58" fmla="*/ 10000 w 10000"/>
                <a:gd name="connsiteY58" fmla="*/ 10000 h 10000"/>
                <a:gd name="connsiteX59" fmla="*/ 0 w 10000"/>
                <a:gd name="connsiteY59" fmla="*/ 10000 h 10000"/>
                <a:gd name="connsiteX60" fmla="*/ 484 w 10000"/>
                <a:gd name="connsiteY60" fmla="*/ 10000 h 10000"/>
                <a:gd name="connsiteX61" fmla="*/ 1193 w 10000"/>
                <a:gd name="connsiteY61" fmla="*/ 10000 h 10000"/>
                <a:gd name="connsiteX62" fmla="*/ 1518 w 10000"/>
                <a:gd name="connsiteY62" fmla="*/ 9992 h 10000"/>
                <a:gd name="connsiteX63" fmla="*/ 1870 w 10000"/>
                <a:gd name="connsiteY63" fmla="*/ 9985 h 10000"/>
                <a:gd name="connsiteX64" fmla="*/ 2192 w 10000"/>
                <a:gd name="connsiteY64" fmla="*/ 9981 h 10000"/>
                <a:gd name="connsiteX65" fmla="*/ 2484 w 10000"/>
                <a:gd name="connsiteY65" fmla="*/ 9969 h 10000"/>
                <a:gd name="connsiteX66" fmla="*/ 2804 w 10000"/>
                <a:gd name="connsiteY66" fmla="*/ 9952 h 10000"/>
                <a:gd name="connsiteX67" fmla="*/ 3096 w 10000"/>
                <a:gd name="connsiteY67" fmla="*/ 9933 h 10000"/>
                <a:gd name="connsiteX68" fmla="*/ 3128 w 10000"/>
                <a:gd name="connsiteY68" fmla="*/ 9757 h 10000"/>
                <a:gd name="connsiteX69" fmla="*/ 3224 w 10000"/>
                <a:gd name="connsiteY69" fmla="*/ 9580 h 10000"/>
                <a:gd name="connsiteX70" fmla="*/ 3353 w 10000"/>
                <a:gd name="connsiteY70" fmla="*/ 9404 h 10000"/>
                <a:gd name="connsiteX71" fmla="*/ 3449 w 10000"/>
                <a:gd name="connsiteY71" fmla="*/ 9227 h 10000"/>
                <a:gd name="connsiteX72" fmla="*/ 3419 w 10000"/>
                <a:gd name="connsiteY72" fmla="*/ 8970 h 10000"/>
                <a:gd name="connsiteX73" fmla="*/ 3419 w 10000"/>
                <a:gd name="connsiteY73" fmla="*/ 8710 h 10000"/>
                <a:gd name="connsiteX74" fmla="*/ 3419 w 10000"/>
                <a:gd name="connsiteY74" fmla="*/ 8452 h 10000"/>
                <a:gd name="connsiteX75" fmla="*/ 3449 w 10000"/>
                <a:gd name="connsiteY75" fmla="*/ 8193 h 10000"/>
                <a:gd name="connsiteX76" fmla="*/ 3449 w 10000"/>
                <a:gd name="connsiteY76" fmla="*/ 7989 h 10000"/>
                <a:gd name="connsiteX77" fmla="*/ 3386 w 10000"/>
                <a:gd name="connsiteY77" fmla="*/ 7779 h 10000"/>
                <a:gd name="connsiteX78" fmla="*/ 3353 w 10000"/>
                <a:gd name="connsiteY78" fmla="*/ 7583 h 10000"/>
                <a:gd name="connsiteX79" fmla="*/ 3449 w 10000"/>
                <a:gd name="connsiteY79" fmla="*/ 7386 h 10000"/>
                <a:gd name="connsiteX80" fmla="*/ 3807 w 10000"/>
                <a:gd name="connsiteY80" fmla="*/ 7175 h 10000"/>
                <a:gd name="connsiteX81" fmla="*/ 3870 w 10000"/>
                <a:gd name="connsiteY81" fmla="*/ 6955 h 10000"/>
                <a:gd name="connsiteX82" fmla="*/ 3837 w 10000"/>
                <a:gd name="connsiteY82" fmla="*/ 6732 h 10000"/>
                <a:gd name="connsiteX83" fmla="*/ 3837 w 10000"/>
                <a:gd name="connsiteY83" fmla="*/ 6505 h 10000"/>
                <a:gd name="connsiteX84" fmla="*/ 3870 w 10000"/>
                <a:gd name="connsiteY84" fmla="*/ 6426 h 10000"/>
                <a:gd name="connsiteX85" fmla="*/ 3901 w 10000"/>
                <a:gd name="connsiteY85" fmla="*/ 6350 h 10000"/>
                <a:gd name="connsiteX86" fmla="*/ 3901 w 10000"/>
                <a:gd name="connsiteY86" fmla="*/ 6273 h 10000"/>
                <a:gd name="connsiteX87" fmla="*/ 3807 w 10000"/>
                <a:gd name="connsiteY87" fmla="*/ 6199 h 10000"/>
                <a:gd name="connsiteX88" fmla="*/ 3772 w 10000"/>
                <a:gd name="connsiteY88" fmla="*/ 6021 h 10000"/>
                <a:gd name="connsiteX89" fmla="*/ 3837 w 10000"/>
                <a:gd name="connsiteY89" fmla="*/ 6009 h 10000"/>
                <a:gd name="connsiteX90" fmla="*/ 3837 w 10000"/>
                <a:gd name="connsiteY90" fmla="*/ 5823 h 10000"/>
                <a:gd name="connsiteX91" fmla="*/ 3901 w 10000"/>
                <a:gd name="connsiteY91" fmla="*/ 5634 h 10000"/>
                <a:gd name="connsiteX92" fmla="*/ 3935 w 10000"/>
                <a:gd name="connsiteY92" fmla="*/ 5449 h 10000"/>
                <a:gd name="connsiteX93" fmla="*/ 3870 w 10000"/>
                <a:gd name="connsiteY93" fmla="*/ 5248 h 10000"/>
                <a:gd name="connsiteX94" fmla="*/ 4032 w 10000"/>
                <a:gd name="connsiteY94" fmla="*/ 5220 h 10000"/>
                <a:gd name="connsiteX95" fmla="*/ 3935 w 10000"/>
                <a:gd name="connsiteY95" fmla="*/ 4842 h 10000"/>
                <a:gd name="connsiteX96" fmla="*/ 4067 w 10000"/>
                <a:gd name="connsiteY96" fmla="*/ 4753 h 10000"/>
                <a:gd name="connsiteX97" fmla="*/ 4097 w 10000"/>
                <a:gd name="connsiteY97" fmla="*/ 4666 h 10000"/>
                <a:gd name="connsiteX98" fmla="*/ 4128 w 10000"/>
                <a:gd name="connsiteY98" fmla="*/ 4574 h 10000"/>
                <a:gd name="connsiteX99" fmla="*/ 4191 w 10000"/>
                <a:gd name="connsiteY99" fmla="*/ 4480 h 10000"/>
                <a:gd name="connsiteX100" fmla="*/ 4288 w 10000"/>
                <a:gd name="connsiteY100" fmla="*/ 4425 h 10000"/>
                <a:gd name="connsiteX101" fmla="*/ 4256 w 10000"/>
                <a:gd name="connsiteY101" fmla="*/ 4375 h 10000"/>
                <a:gd name="connsiteX102" fmla="*/ 4191 w 10000"/>
                <a:gd name="connsiteY102" fmla="*/ 4320 h 10000"/>
                <a:gd name="connsiteX103" fmla="*/ 4256 w 10000"/>
                <a:gd name="connsiteY103" fmla="*/ 4273 h 10000"/>
                <a:gd name="connsiteX104" fmla="*/ 4389 w 10000"/>
                <a:gd name="connsiteY104" fmla="*/ 4185 h 10000"/>
                <a:gd name="connsiteX105" fmla="*/ 4389 w 10000"/>
                <a:gd name="connsiteY105" fmla="*/ 4098 h 10000"/>
                <a:gd name="connsiteX106" fmla="*/ 4353 w 10000"/>
                <a:gd name="connsiteY106" fmla="*/ 4011 h 10000"/>
                <a:gd name="connsiteX107" fmla="*/ 4322 w 10000"/>
                <a:gd name="connsiteY107" fmla="*/ 3920 h 10000"/>
                <a:gd name="connsiteX108" fmla="*/ 4162 w 10000"/>
                <a:gd name="connsiteY108" fmla="*/ 3916 h 10000"/>
                <a:gd name="connsiteX109" fmla="*/ 4191 w 10000"/>
                <a:gd name="connsiteY109" fmla="*/ 3849 h 10000"/>
                <a:gd name="connsiteX110" fmla="*/ 4322 w 10000"/>
                <a:gd name="connsiteY110" fmla="*/ 3780 h 10000"/>
                <a:gd name="connsiteX111" fmla="*/ 4353 w 10000"/>
                <a:gd name="connsiteY111" fmla="*/ 3714 h 10000"/>
                <a:gd name="connsiteX112" fmla="*/ 4322 w 10000"/>
                <a:gd name="connsiteY112" fmla="*/ 3641 h 10000"/>
                <a:gd name="connsiteX113" fmla="*/ 4256 w 10000"/>
                <a:gd name="connsiteY113" fmla="*/ 3641 h 10000"/>
                <a:gd name="connsiteX114" fmla="*/ 4288 w 10000"/>
                <a:gd name="connsiteY114" fmla="*/ 3572 h 10000"/>
                <a:gd name="connsiteX115" fmla="*/ 4256 w 10000"/>
                <a:gd name="connsiteY115" fmla="*/ 3494 h 10000"/>
                <a:gd name="connsiteX116" fmla="*/ 4256 w 10000"/>
                <a:gd name="connsiteY116" fmla="*/ 3423 h 10000"/>
                <a:gd name="connsiteX117" fmla="*/ 4353 w 10000"/>
                <a:gd name="connsiteY117" fmla="*/ 3351 h 10000"/>
                <a:gd name="connsiteX118" fmla="*/ 4353 w 10000"/>
                <a:gd name="connsiteY118" fmla="*/ 3206 h 10000"/>
                <a:gd name="connsiteX119" fmla="*/ 4353 w 10000"/>
                <a:gd name="connsiteY119" fmla="*/ 3066 h 10000"/>
                <a:gd name="connsiteX120" fmla="*/ 4453 w 10000"/>
                <a:gd name="connsiteY120" fmla="*/ 2926 h 10000"/>
                <a:gd name="connsiteX121" fmla="*/ 4676 w 10000"/>
                <a:gd name="connsiteY121" fmla="*/ 2798 h 10000"/>
                <a:gd name="connsiteX122" fmla="*/ 4580 w 10000"/>
                <a:gd name="connsiteY122" fmla="*/ 2778 h 10000"/>
                <a:gd name="connsiteX123" fmla="*/ 4580 w 10000"/>
                <a:gd name="connsiteY123" fmla="*/ 2655 h 10000"/>
                <a:gd name="connsiteX124" fmla="*/ 4547 w 10000"/>
                <a:gd name="connsiteY124" fmla="*/ 2535 h 10000"/>
                <a:gd name="connsiteX125" fmla="*/ 4516 w 10000"/>
                <a:gd name="connsiteY125" fmla="*/ 2416 h 10000"/>
                <a:gd name="connsiteX126" fmla="*/ 4580 w 10000"/>
                <a:gd name="connsiteY126" fmla="*/ 2308 h 10000"/>
                <a:gd name="connsiteX127" fmla="*/ 4642 w 10000"/>
                <a:gd name="connsiteY127" fmla="*/ 2113 h 10000"/>
                <a:gd name="connsiteX128" fmla="*/ 4806 w 10000"/>
                <a:gd name="connsiteY128" fmla="*/ 1924 h 10000"/>
                <a:gd name="connsiteX129" fmla="*/ 4905 w 10000"/>
                <a:gd name="connsiteY129" fmla="*/ 1731 h 10000"/>
                <a:gd name="connsiteX130" fmla="*/ 4839 w 10000"/>
                <a:gd name="connsiteY130" fmla="*/ 1535 h 10000"/>
                <a:gd name="connsiteX131" fmla="*/ 4869 w 10000"/>
                <a:gd name="connsiteY131" fmla="*/ 1442 h 10000"/>
                <a:gd name="connsiteX132" fmla="*/ 4869 w 10000"/>
                <a:gd name="connsiteY132" fmla="*/ 1345 h 10000"/>
                <a:gd name="connsiteX133" fmla="*/ 4869 w 10000"/>
                <a:gd name="connsiteY133" fmla="*/ 1247 h 10000"/>
                <a:gd name="connsiteX134" fmla="*/ 4839 w 10000"/>
                <a:gd name="connsiteY134" fmla="*/ 1151 h 10000"/>
                <a:gd name="connsiteX135" fmla="*/ 4676 w 10000"/>
                <a:gd name="connsiteY135" fmla="*/ 1181 h 10000"/>
                <a:gd name="connsiteX136" fmla="*/ 4676 w 10000"/>
                <a:gd name="connsiteY136" fmla="*/ 1116 h 10000"/>
                <a:gd name="connsiteX137" fmla="*/ 4642 w 10000"/>
                <a:gd name="connsiteY137" fmla="*/ 1050 h 10000"/>
                <a:gd name="connsiteX138" fmla="*/ 4642 w 10000"/>
                <a:gd name="connsiteY138" fmla="*/ 983 h 10000"/>
                <a:gd name="connsiteX139" fmla="*/ 4676 w 10000"/>
                <a:gd name="connsiteY139" fmla="*/ 922 h 10000"/>
                <a:gd name="connsiteX140" fmla="*/ 4580 w 10000"/>
                <a:gd name="connsiteY140" fmla="*/ 833 h 10000"/>
                <a:gd name="connsiteX141" fmla="*/ 4580 w 10000"/>
                <a:gd name="connsiteY141" fmla="*/ 748 h 10000"/>
                <a:gd name="connsiteX142" fmla="*/ 4547 w 10000"/>
                <a:gd name="connsiteY142" fmla="*/ 658 h 10000"/>
                <a:gd name="connsiteX143" fmla="*/ 4547 w 10000"/>
                <a:gd name="connsiteY143" fmla="*/ 581 h 10000"/>
                <a:gd name="connsiteX144" fmla="*/ 4453 w 10000"/>
                <a:gd name="connsiteY144" fmla="*/ 376 h 10000"/>
                <a:gd name="connsiteX145" fmla="*/ 4353 w 10000"/>
                <a:gd name="connsiteY145" fmla="*/ 356 h 10000"/>
                <a:gd name="connsiteX146" fmla="*/ 4162 w 10000"/>
                <a:gd name="connsiteY146" fmla="*/ 344 h 10000"/>
                <a:gd name="connsiteX147" fmla="*/ 4032 w 10000"/>
                <a:gd name="connsiteY147" fmla="*/ 332 h 10000"/>
                <a:gd name="connsiteX148" fmla="*/ 3837 w 10000"/>
                <a:gd name="connsiteY148" fmla="*/ 329 h 10000"/>
                <a:gd name="connsiteX149" fmla="*/ 3708 w 10000"/>
                <a:gd name="connsiteY149" fmla="*/ 332 h 10000"/>
                <a:gd name="connsiteX150" fmla="*/ 3613 w 10000"/>
                <a:gd name="connsiteY150" fmla="*/ 340 h 10000"/>
                <a:gd name="connsiteX151" fmla="*/ 3484 w 10000"/>
                <a:gd name="connsiteY151" fmla="*/ 340 h 10000"/>
                <a:gd name="connsiteX152" fmla="*/ 3386 w 10000"/>
                <a:gd name="connsiteY152" fmla="*/ 332 h 10000"/>
                <a:gd name="connsiteX153" fmla="*/ 3419 w 10000"/>
                <a:gd name="connsiteY153" fmla="*/ 317 h 10000"/>
                <a:gd name="connsiteX154" fmla="*/ 3484 w 10000"/>
                <a:gd name="connsiteY154" fmla="*/ 309 h 10000"/>
                <a:gd name="connsiteX155" fmla="*/ 3583 w 10000"/>
                <a:gd name="connsiteY155" fmla="*/ 297 h 10000"/>
                <a:gd name="connsiteX156" fmla="*/ 3548 w 10000"/>
                <a:gd name="connsiteY156" fmla="*/ 282 h 10000"/>
                <a:gd name="connsiteX157" fmla="*/ 3837 w 10000"/>
                <a:gd name="connsiteY157" fmla="*/ 266 h 10000"/>
                <a:gd name="connsiteX158" fmla="*/ 4128 w 10000"/>
                <a:gd name="connsiteY158" fmla="*/ 239 h 10000"/>
                <a:gd name="connsiteX159" fmla="*/ 4389 w 10000"/>
                <a:gd name="connsiteY159" fmla="*/ 210 h 10000"/>
                <a:gd name="connsiteX160" fmla="*/ 4610 w 10000"/>
                <a:gd name="connsiteY160" fmla="*/ 167 h 10000"/>
                <a:gd name="connsiteX161" fmla="*/ 4676 w 10000"/>
                <a:gd name="connsiteY161" fmla="*/ 124 h 10000"/>
                <a:gd name="connsiteX162" fmla="*/ 4771 w 10000"/>
                <a:gd name="connsiteY162" fmla="*/ 88 h 10000"/>
                <a:gd name="connsiteX163" fmla="*/ 4771 w 10000"/>
                <a:gd name="connsiteY163" fmla="*/ 42 h 10000"/>
                <a:gd name="connsiteX164" fmla="*/ 4806 w 10000"/>
                <a:gd name="connsiteY164" fmla="*/ 0 h 10000"/>
                <a:gd name="connsiteX165" fmla="*/ 4905 w 10000"/>
                <a:gd name="connsiteY165" fmla="*/ 74 h 10000"/>
                <a:gd name="connsiteX166" fmla="*/ 5031 w 10000"/>
                <a:gd name="connsiteY166" fmla="*/ 159 h 10000"/>
                <a:gd name="connsiteX167" fmla="*/ 5066 w 10000"/>
                <a:gd name="connsiteY167" fmla="*/ 243 h 10000"/>
                <a:gd name="connsiteX168" fmla="*/ 5001 w 10000"/>
                <a:gd name="connsiteY168" fmla="*/ 329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000" h="10000">
                  <a:moveTo>
                    <a:pt x="5001" y="329"/>
                  </a:moveTo>
                  <a:lnTo>
                    <a:pt x="5157" y="569"/>
                  </a:lnTo>
                  <a:cubicBezTo>
                    <a:pt x="5203" y="649"/>
                    <a:pt x="5246" y="734"/>
                    <a:pt x="5288" y="814"/>
                  </a:cubicBezTo>
                  <a:cubicBezTo>
                    <a:pt x="5311" y="897"/>
                    <a:pt x="5332" y="975"/>
                    <a:pt x="5354" y="1057"/>
                  </a:cubicBezTo>
                  <a:cubicBezTo>
                    <a:pt x="5374" y="1135"/>
                    <a:pt x="5398" y="1216"/>
                    <a:pt x="5419" y="1296"/>
                  </a:cubicBezTo>
                  <a:lnTo>
                    <a:pt x="5644" y="1531"/>
                  </a:lnTo>
                  <a:lnTo>
                    <a:pt x="5774" y="1771"/>
                  </a:lnTo>
                  <a:lnTo>
                    <a:pt x="5774" y="2011"/>
                  </a:lnTo>
                  <a:cubicBezTo>
                    <a:pt x="5767" y="2088"/>
                    <a:pt x="5753" y="2167"/>
                    <a:pt x="5740" y="2248"/>
                  </a:cubicBezTo>
                  <a:cubicBezTo>
                    <a:pt x="5767" y="2291"/>
                    <a:pt x="5783" y="2333"/>
                    <a:pt x="5802" y="2376"/>
                  </a:cubicBezTo>
                  <a:cubicBezTo>
                    <a:pt x="5838" y="2423"/>
                    <a:pt x="5871" y="2468"/>
                    <a:pt x="5901" y="2516"/>
                  </a:cubicBezTo>
                  <a:lnTo>
                    <a:pt x="5901" y="2652"/>
                  </a:lnTo>
                  <a:cubicBezTo>
                    <a:pt x="5890" y="2696"/>
                    <a:pt x="5880" y="2744"/>
                    <a:pt x="5871" y="2790"/>
                  </a:cubicBezTo>
                  <a:cubicBezTo>
                    <a:pt x="5880" y="2795"/>
                    <a:pt x="5890" y="2800"/>
                    <a:pt x="5901" y="2805"/>
                  </a:cubicBezTo>
                  <a:cubicBezTo>
                    <a:pt x="5891" y="2813"/>
                    <a:pt x="5880" y="2820"/>
                    <a:pt x="5871" y="2828"/>
                  </a:cubicBezTo>
                  <a:cubicBezTo>
                    <a:pt x="5837" y="2833"/>
                    <a:pt x="5803" y="2839"/>
                    <a:pt x="5774" y="2844"/>
                  </a:cubicBezTo>
                  <a:cubicBezTo>
                    <a:pt x="5766" y="2851"/>
                    <a:pt x="5753" y="2859"/>
                    <a:pt x="5740" y="2865"/>
                  </a:cubicBezTo>
                  <a:lnTo>
                    <a:pt x="5740" y="2926"/>
                  </a:lnTo>
                  <a:lnTo>
                    <a:pt x="5740" y="2985"/>
                  </a:lnTo>
                  <a:cubicBezTo>
                    <a:pt x="5721" y="3006"/>
                    <a:pt x="5698" y="3028"/>
                    <a:pt x="5679" y="3050"/>
                  </a:cubicBezTo>
                  <a:cubicBezTo>
                    <a:pt x="5658" y="3067"/>
                    <a:pt x="5632" y="3086"/>
                    <a:pt x="5612" y="3104"/>
                  </a:cubicBezTo>
                  <a:lnTo>
                    <a:pt x="5612" y="3283"/>
                  </a:lnTo>
                  <a:cubicBezTo>
                    <a:pt x="5631" y="3346"/>
                    <a:pt x="5656" y="3409"/>
                    <a:pt x="5679" y="3472"/>
                  </a:cubicBezTo>
                  <a:cubicBezTo>
                    <a:pt x="5722" y="3535"/>
                    <a:pt x="5763" y="3597"/>
                    <a:pt x="5802" y="3660"/>
                  </a:cubicBezTo>
                  <a:cubicBezTo>
                    <a:pt x="5819" y="3721"/>
                    <a:pt x="5828" y="3780"/>
                    <a:pt x="5838" y="3841"/>
                  </a:cubicBezTo>
                  <a:lnTo>
                    <a:pt x="6128" y="3995"/>
                  </a:lnTo>
                  <a:cubicBezTo>
                    <a:pt x="6137" y="4047"/>
                    <a:pt x="6149" y="4101"/>
                    <a:pt x="6163" y="4154"/>
                  </a:cubicBezTo>
                  <a:cubicBezTo>
                    <a:pt x="6149" y="4208"/>
                    <a:pt x="6137" y="4260"/>
                    <a:pt x="6128" y="4312"/>
                  </a:cubicBezTo>
                  <a:cubicBezTo>
                    <a:pt x="6119" y="4364"/>
                    <a:pt x="6109" y="4419"/>
                    <a:pt x="6098" y="4472"/>
                  </a:cubicBezTo>
                  <a:cubicBezTo>
                    <a:pt x="6018" y="4551"/>
                    <a:pt x="5945" y="4630"/>
                    <a:pt x="5871" y="4708"/>
                  </a:cubicBezTo>
                  <a:cubicBezTo>
                    <a:pt x="5880" y="4787"/>
                    <a:pt x="5890" y="4867"/>
                    <a:pt x="5901" y="4948"/>
                  </a:cubicBezTo>
                  <a:cubicBezTo>
                    <a:pt x="5936" y="5025"/>
                    <a:pt x="5963" y="5103"/>
                    <a:pt x="6002" y="5184"/>
                  </a:cubicBezTo>
                  <a:cubicBezTo>
                    <a:pt x="5963" y="5264"/>
                    <a:pt x="5936" y="5342"/>
                    <a:pt x="5901" y="5421"/>
                  </a:cubicBezTo>
                  <a:cubicBezTo>
                    <a:pt x="5946" y="5508"/>
                    <a:pt x="5988" y="5595"/>
                    <a:pt x="6028" y="5684"/>
                  </a:cubicBezTo>
                  <a:cubicBezTo>
                    <a:pt x="6062" y="5768"/>
                    <a:pt x="6098" y="5851"/>
                    <a:pt x="6128" y="5936"/>
                  </a:cubicBezTo>
                  <a:cubicBezTo>
                    <a:pt x="6161" y="6024"/>
                    <a:pt x="6192" y="6110"/>
                    <a:pt x="6224" y="6195"/>
                  </a:cubicBezTo>
                  <a:lnTo>
                    <a:pt x="6224" y="6461"/>
                  </a:lnTo>
                  <a:cubicBezTo>
                    <a:pt x="6266" y="6574"/>
                    <a:pt x="6308" y="6686"/>
                    <a:pt x="6353" y="6799"/>
                  </a:cubicBezTo>
                  <a:lnTo>
                    <a:pt x="6353" y="7136"/>
                  </a:lnTo>
                  <a:cubicBezTo>
                    <a:pt x="6364" y="7246"/>
                    <a:pt x="6372" y="7357"/>
                    <a:pt x="6385" y="7466"/>
                  </a:cubicBezTo>
                  <a:lnTo>
                    <a:pt x="6772" y="7793"/>
                  </a:lnTo>
                  <a:cubicBezTo>
                    <a:pt x="6795" y="7847"/>
                    <a:pt x="6818" y="7899"/>
                    <a:pt x="6835" y="7951"/>
                  </a:cubicBezTo>
                  <a:cubicBezTo>
                    <a:pt x="6880" y="8005"/>
                    <a:pt x="6924" y="8056"/>
                    <a:pt x="6967" y="8109"/>
                  </a:cubicBezTo>
                  <a:cubicBezTo>
                    <a:pt x="6988" y="8164"/>
                    <a:pt x="7010" y="8218"/>
                    <a:pt x="7032" y="8273"/>
                  </a:cubicBezTo>
                  <a:cubicBezTo>
                    <a:pt x="6988" y="8326"/>
                    <a:pt x="6942" y="8378"/>
                    <a:pt x="6901" y="8432"/>
                  </a:cubicBezTo>
                  <a:cubicBezTo>
                    <a:pt x="6845" y="8500"/>
                    <a:pt x="6790" y="8569"/>
                    <a:pt x="6741" y="8638"/>
                  </a:cubicBezTo>
                  <a:cubicBezTo>
                    <a:pt x="6752" y="8709"/>
                    <a:pt x="6760" y="8783"/>
                    <a:pt x="6772" y="8852"/>
                  </a:cubicBezTo>
                  <a:cubicBezTo>
                    <a:pt x="6835" y="8927"/>
                    <a:pt x="6902" y="9001"/>
                    <a:pt x="6967" y="9075"/>
                  </a:cubicBezTo>
                  <a:cubicBezTo>
                    <a:pt x="7020" y="9146"/>
                    <a:pt x="7072" y="9218"/>
                    <a:pt x="7125" y="9288"/>
                  </a:cubicBezTo>
                  <a:cubicBezTo>
                    <a:pt x="7139" y="9340"/>
                    <a:pt x="7152" y="9395"/>
                    <a:pt x="7160" y="9447"/>
                  </a:cubicBezTo>
                  <a:lnTo>
                    <a:pt x="7160" y="9612"/>
                  </a:lnTo>
                  <a:cubicBezTo>
                    <a:pt x="7193" y="9666"/>
                    <a:pt x="7223" y="9720"/>
                    <a:pt x="7258" y="9772"/>
                  </a:cubicBezTo>
                  <a:lnTo>
                    <a:pt x="7642" y="9910"/>
                  </a:lnTo>
                  <a:lnTo>
                    <a:pt x="8064" y="9910"/>
                  </a:lnTo>
                  <a:lnTo>
                    <a:pt x="8514" y="9921"/>
                  </a:lnTo>
                  <a:lnTo>
                    <a:pt x="8868" y="9933"/>
                  </a:lnTo>
                  <a:lnTo>
                    <a:pt x="9285" y="9948"/>
                  </a:lnTo>
                  <a:lnTo>
                    <a:pt x="9676" y="9969"/>
                  </a:lnTo>
                  <a:lnTo>
                    <a:pt x="10000" y="10000"/>
                  </a:lnTo>
                  <a:lnTo>
                    <a:pt x="0" y="10000"/>
                  </a:lnTo>
                  <a:lnTo>
                    <a:pt x="484" y="10000"/>
                  </a:lnTo>
                  <a:lnTo>
                    <a:pt x="1193" y="10000"/>
                  </a:lnTo>
                  <a:lnTo>
                    <a:pt x="1518" y="9992"/>
                  </a:lnTo>
                  <a:lnTo>
                    <a:pt x="1870" y="9985"/>
                  </a:lnTo>
                  <a:lnTo>
                    <a:pt x="2192" y="9981"/>
                  </a:lnTo>
                  <a:lnTo>
                    <a:pt x="2484" y="9969"/>
                  </a:lnTo>
                  <a:lnTo>
                    <a:pt x="2804" y="9952"/>
                  </a:lnTo>
                  <a:lnTo>
                    <a:pt x="3096" y="9933"/>
                  </a:lnTo>
                  <a:cubicBezTo>
                    <a:pt x="3106" y="9876"/>
                    <a:pt x="3121" y="9814"/>
                    <a:pt x="3128" y="9757"/>
                  </a:cubicBezTo>
                  <a:cubicBezTo>
                    <a:pt x="3159" y="9700"/>
                    <a:pt x="3197" y="9638"/>
                    <a:pt x="3224" y="9580"/>
                  </a:cubicBezTo>
                  <a:lnTo>
                    <a:pt x="3353" y="9404"/>
                  </a:lnTo>
                  <a:cubicBezTo>
                    <a:pt x="3386" y="9344"/>
                    <a:pt x="3420" y="9286"/>
                    <a:pt x="3449" y="9227"/>
                  </a:cubicBezTo>
                  <a:cubicBezTo>
                    <a:pt x="3439" y="9139"/>
                    <a:pt x="3432" y="9056"/>
                    <a:pt x="3419" y="8970"/>
                  </a:cubicBezTo>
                  <a:lnTo>
                    <a:pt x="3419" y="8710"/>
                  </a:lnTo>
                  <a:lnTo>
                    <a:pt x="3419" y="8452"/>
                  </a:lnTo>
                  <a:cubicBezTo>
                    <a:pt x="3432" y="8365"/>
                    <a:pt x="3439" y="8278"/>
                    <a:pt x="3449" y="8193"/>
                  </a:cubicBezTo>
                  <a:lnTo>
                    <a:pt x="3449" y="7989"/>
                  </a:lnTo>
                  <a:cubicBezTo>
                    <a:pt x="3432" y="7917"/>
                    <a:pt x="3408" y="7851"/>
                    <a:pt x="3386" y="7779"/>
                  </a:cubicBezTo>
                  <a:cubicBezTo>
                    <a:pt x="3375" y="7714"/>
                    <a:pt x="3366" y="7649"/>
                    <a:pt x="3353" y="7583"/>
                  </a:cubicBezTo>
                  <a:cubicBezTo>
                    <a:pt x="3386" y="7518"/>
                    <a:pt x="3420" y="7452"/>
                    <a:pt x="3449" y="7386"/>
                  </a:cubicBezTo>
                  <a:lnTo>
                    <a:pt x="3807" y="7175"/>
                  </a:lnTo>
                  <a:cubicBezTo>
                    <a:pt x="3825" y="7104"/>
                    <a:pt x="3852" y="7029"/>
                    <a:pt x="3870" y="6955"/>
                  </a:cubicBezTo>
                  <a:cubicBezTo>
                    <a:pt x="3859" y="6880"/>
                    <a:pt x="3852" y="6806"/>
                    <a:pt x="3837" y="6732"/>
                  </a:cubicBezTo>
                  <a:lnTo>
                    <a:pt x="3837" y="6505"/>
                  </a:lnTo>
                  <a:cubicBezTo>
                    <a:pt x="3852" y="6478"/>
                    <a:pt x="3859" y="6453"/>
                    <a:pt x="3870" y="6426"/>
                  </a:cubicBezTo>
                  <a:cubicBezTo>
                    <a:pt x="3878" y="6401"/>
                    <a:pt x="3890" y="6376"/>
                    <a:pt x="3901" y="6350"/>
                  </a:cubicBezTo>
                  <a:lnTo>
                    <a:pt x="3901" y="6273"/>
                  </a:lnTo>
                  <a:cubicBezTo>
                    <a:pt x="3870" y="6247"/>
                    <a:pt x="3837" y="6223"/>
                    <a:pt x="3807" y="6199"/>
                  </a:cubicBezTo>
                  <a:cubicBezTo>
                    <a:pt x="3796" y="6141"/>
                    <a:pt x="3784" y="6080"/>
                    <a:pt x="3772" y="6021"/>
                  </a:cubicBezTo>
                  <a:cubicBezTo>
                    <a:pt x="3796" y="6017"/>
                    <a:pt x="3817" y="6014"/>
                    <a:pt x="3837" y="6009"/>
                  </a:cubicBezTo>
                  <a:lnTo>
                    <a:pt x="3837" y="5823"/>
                  </a:lnTo>
                  <a:cubicBezTo>
                    <a:pt x="3859" y="5761"/>
                    <a:pt x="3878" y="5697"/>
                    <a:pt x="3901" y="5634"/>
                  </a:cubicBezTo>
                  <a:cubicBezTo>
                    <a:pt x="3911" y="5571"/>
                    <a:pt x="3925" y="5510"/>
                    <a:pt x="3935" y="5449"/>
                  </a:cubicBezTo>
                  <a:cubicBezTo>
                    <a:pt x="3911" y="5382"/>
                    <a:pt x="3890" y="5316"/>
                    <a:pt x="3870" y="5248"/>
                  </a:cubicBezTo>
                  <a:cubicBezTo>
                    <a:pt x="3928" y="5239"/>
                    <a:pt x="3979" y="5229"/>
                    <a:pt x="4032" y="5220"/>
                  </a:cubicBezTo>
                  <a:cubicBezTo>
                    <a:pt x="3999" y="5093"/>
                    <a:pt x="3965" y="4969"/>
                    <a:pt x="3935" y="4842"/>
                  </a:cubicBezTo>
                  <a:cubicBezTo>
                    <a:pt x="3979" y="4812"/>
                    <a:pt x="4021" y="4781"/>
                    <a:pt x="4067" y="4753"/>
                  </a:cubicBezTo>
                  <a:cubicBezTo>
                    <a:pt x="4075" y="4724"/>
                    <a:pt x="4087" y="4694"/>
                    <a:pt x="4097" y="4666"/>
                  </a:cubicBezTo>
                  <a:cubicBezTo>
                    <a:pt x="4105" y="4634"/>
                    <a:pt x="4116" y="4604"/>
                    <a:pt x="4128" y="4574"/>
                  </a:cubicBezTo>
                  <a:cubicBezTo>
                    <a:pt x="4152" y="4541"/>
                    <a:pt x="4169" y="4510"/>
                    <a:pt x="4191" y="4480"/>
                  </a:cubicBezTo>
                  <a:lnTo>
                    <a:pt x="4288" y="4425"/>
                  </a:lnTo>
                  <a:cubicBezTo>
                    <a:pt x="4277" y="4407"/>
                    <a:pt x="4268" y="4390"/>
                    <a:pt x="4256" y="4375"/>
                  </a:cubicBezTo>
                  <a:cubicBezTo>
                    <a:pt x="4234" y="4357"/>
                    <a:pt x="4215" y="4338"/>
                    <a:pt x="4191" y="4320"/>
                  </a:cubicBezTo>
                  <a:cubicBezTo>
                    <a:pt x="4215" y="4305"/>
                    <a:pt x="4234" y="4288"/>
                    <a:pt x="4256" y="4273"/>
                  </a:cubicBezTo>
                  <a:cubicBezTo>
                    <a:pt x="4300" y="4242"/>
                    <a:pt x="4346" y="4213"/>
                    <a:pt x="4389" y="4185"/>
                  </a:cubicBezTo>
                  <a:lnTo>
                    <a:pt x="4389" y="4098"/>
                  </a:lnTo>
                  <a:cubicBezTo>
                    <a:pt x="4373" y="4069"/>
                    <a:pt x="4364" y="4040"/>
                    <a:pt x="4353" y="4011"/>
                  </a:cubicBezTo>
                  <a:cubicBezTo>
                    <a:pt x="4345" y="3983"/>
                    <a:pt x="4332" y="3953"/>
                    <a:pt x="4322" y="3920"/>
                  </a:cubicBezTo>
                  <a:lnTo>
                    <a:pt x="4162" y="3916"/>
                  </a:lnTo>
                  <a:cubicBezTo>
                    <a:pt x="4169" y="3893"/>
                    <a:pt x="4182" y="3872"/>
                    <a:pt x="4191" y="3849"/>
                  </a:cubicBezTo>
                  <a:cubicBezTo>
                    <a:pt x="4234" y="3827"/>
                    <a:pt x="4280" y="3805"/>
                    <a:pt x="4322" y="3780"/>
                  </a:cubicBezTo>
                  <a:cubicBezTo>
                    <a:pt x="4332" y="3758"/>
                    <a:pt x="4345" y="3736"/>
                    <a:pt x="4353" y="3714"/>
                  </a:cubicBezTo>
                  <a:cubicBezTo>
                    <a:pt x="4345" y="3688"/>
                    <a:pt x="4332" y="3664"/>
                    <a:pt x="4322" y="3641"/>
                  </a:cubicBezTo>
                  <a:lnTo>
                    <a:pt x="4256" y="3641"/>
                  </a:lnTo>
                  <a:cubicBezTo>
                    <a:pt x="4266" y="3617"/>
                    <a:pt x="4277" y="3595"/>
                    <a:pt x="4288" y="3572"/>
                  </a:cubicBezTo>
                  <a:cubicBezTo>
                    <a:pt x="4277" y="3546"/>
                    <a:pt x="4268" y="3519"/>
                    <a:pt x="4256" y="3494"/>
                  </a:cubicBezTo>
                  <a:lnTo>
                    <a:pt x="4256" y="3423"/>
                  </a:lnTo>
                  <a:cubicBezTo>
                    <a:pt x="4288" y="3400"/>
                    <a:pt x="4321" y="3375"/>
                    <a:pt x="4353" y="3351"/>
                  </a:cubicBezTo>
                  <a:lnTo>
                    <a:pt x="4353" y="3206"/>
                  </a:lnTo>
                  <a:lnTo>
                    <a:pt x="4353" y="3066"/>
                  </a:lnTo>
                  <a:cubicBezTo>
                    <a:pt x="4389" y="3018"/>
                    <a:pt x="4419" y="2972"/>
                    <a:pt x="4453" y="2926"/>
                  </a:cubicBezTo>
                  <a:cubicBezTo>
                    <a:pt x="4528" y="2885"/>
                    <a:pt x="4599" y="2839"/>
                    <a:pt x="4676" y="2798"/>
                  </a:cubicBezTo>
                  <a:cubicBezTo>
                    <a:pt x="4642" y="2792"/>
                    <a:pt x="4610" y="2784"/>
                    <a:pt x="4580" y="2778"/>
                  </a:cubicBezTo>
                  <a:lnTo>
                    <a:pt x="4580" y="2655"/>
                  </a:lnTo>
                  <a:cubicBezTo>
                    <a:pt x="4571" y="2617"/>
                    <a:pt x="4558" y="2576"/>
                    <a:pt x="4547" y="2535"/>
                  </a:cubicBezTo>
                  <a:cubicBezTo>
                    <a:pt x="4535" y="2496"/>
                    <a:pt x="4526" y="2455"/>
                    <a:pt x="4516" y="2416"/>
                  </a:cubicBezTo>
                  <a:cubicBezTo>
                    <a:pt x="4535" y="2380"/>
                    <a:pt x="4558" y="2343"/>
                    <a:pt x="4580" y="2308"/>
                  </a:cubicBezTo>
                  <a:cubicBezTo>
                    <a:pt x="4599" y="2243"/>
                    <a:pt x="4624" y="2177"/>
                    <a:pt x="4642" y="2113"/>
                  </a:cubicBezTo>
                  <a:cubicBezTo>
                    <a:pt x="4698" y="2051"/>
                    <a:pt x="4751" y="1987"/>
                    <a:pt x="4806" y="1924"/>
                  </a:cubicBezTo>
                  <a:cubicBezTo>
                    <a:pt x="4839" y="1860"/>
                    <a:pt x="4870" y="1797"/>
                    <a:pt x="4905" y="1731"/>
                  </a:cubicBezTo>
                  <a:cubicBezTo>
                    <a:pt x="4882" y="1668"/>
                    <a:pt x="4859" y="1599"/>
                    <a:pt x="4839" y="1535"/>
                  </a:cubicBezTo>
                  <a:cubicBezTo>
                    <a:pt x="4850" y="1504"/>
                    <a:pt x="4859" y="1473"/>
                    <a:pt x="4869" y="1442"/>
                  </a:cubicBezTo>
                  <a:lnTo>
                    <a:pt x="4869" y="1345"/>
                  </a:lnTo>
                  <a:lnTo>
                    <a:pt x="4869" y="1247"/>
                  </a:lnTo>
                  <a:cubicBezTo>
                    <a:pt x="4859" y="1216"/>
                    <a:pt x="4850" y="1185"/>
                    <a:pt x="4839" y="1151"/>
                  </a:cubicBezTo>
                  <a:lnTo>
                    <a:pt x="4676" y="1181"/>
                  </a:lnTo>
                  <a:lnTo>
                    <a:pt x="4676" y="1116"/>
                  </a:lnTo>
                  <a:cubicBezTo>
                    <a:pt x="4668" y="1094"/>
                    <a:pt x="4654" y="1072"/>
                    <a:pt x="4642" y="1050"/>
                  </a:cubicBezTo>
                  <a:lnTo>
                    <a:pt x="4642" y="983"/>
                  </a:lnTo>
                  <a:cubicBezTo>
                    <a:pt x="4654" y="963"/>
                    <a:pt x="4668" y="942"/>
                    <a:pt x="4676" y="922"/>
                  </a:cubicBezTo>
                  <a:cubicBezTo>
                    <a:pt x="4642" y="892"/>
                    <a:pt x="4611" y="864"/>
                    <a:pt x="4580" y="833"/>
                  </a:cubicBezTo>
                  <a:lnTo>
                    <a:pt x="4580" y="748"/>
                  </a:lnTo>
                  <a:cubicBezTo>
                    <a:pt x="4571" y="719"/>
                    <a:pt x="4558" y="687"/>
                    <a:pt x="4547" y="658"/>
                  </a:cubicBezTo>
                  <a:lnTo>
                    <a:pt x="4547" y="581"/>
                  </a:lnTo>
                  <a:cubicBezTo>
                    <a:pt x="4517" y="511"/>
                    <a:pt x="4485" y="446"/>
                    <a:pt x="4453" y="376"/>
                  </a:cubicBezTo>
                  <a:cubicBezTo>
                    <a:pt x="4419" y="370"/>
                    <a:pt x="4389" y="363"/>
                    <a:pt x="4353" y="356"/>
                  </a:cubicBezTo>
                  <a:lnTo>
                    <a:pt x="4162" y="344"/>
                  </a:lnTo>
                  <a:lnTo>
                    <a:pt x="4032" y="332"/>
                  </a:lnTo>
                  <a:lnTo>
                    <a:pt x="3837" y="329"/>
                  </a:lnTo>
                  <a:lnTo>
                    <a:pt x="3708" y="332"/>
                  </a:lnTo>
                  <a:cubicBezTo>
                    <a:pt x="3677" y="335"/>
                    <a:pt x="3643" y="337"/>
                    <a:pt x="3613" y="340"/>
                  </a:cubicBezTo>
                  <a:lnTo>
                    <a:pt x="3484" y="340"/>
                  </a:lnTo>
                  <a:lnTo>
                    <a:pt x="3386" y="332"/>
                  </a:lnTo>
                  <a:cubicBezTo>
                    <a:pt x="3397" y="327"/>
                    <a:pt x="3409" y="322"/>
                    <a:pt x="3419" y="317"/>
                  </a:cubicBezTo>
                  <a:cubicBezTo>
                    <a:pt x="3439" y="314"/>
                    <a:pt x="3460" y="312"/>
                    <a:pt x="3484" y="309"/>
                  </a:cubicBezTo>
                  <a:lnTo>
                    <a:pt x="3583" y="297"/>
                  </a:lnTo>
                  <a:cubicBezTo>
                    <a:pt x="3570" y="292"/>
                    <a:pt x="3555" y="287"/>
                    <a:pt x="3548" y="282"/>
                  </a:cubicBezTo>
                  <a:lnTo>
                    <a:pt x="3837" y="266"/>
                  </a:lnTo>
                  <a:lnTo>
                    <a:pt x="4128" y="239"/>
                  </a:lnTo>
                  <a:lnTo>
                    <a:pt x="4389" y="210"/>
                  </a:lnTo>
                  <a:lnTo>
                    <a:pt x="4610" y="167"/>
                  </a:lnTo>
                  <a:cubicBezTo>
                    <a:pt x="4633" y="153"/>
                    <a:pt x="4654" y="138"/>
                    <a:pt x="4676" y="124"/>
                  </a:cubicBezTo>
                  <a:cubicBezTo>
                    <a:pt x="4707" y="111"/>
                    <a:pt x="4741" y="100"/>
                    <a:pt x="4771" y="88"/>
                  </a:cubicBezTo>
                  <a:lnTo>
                    <a:pt x="4771" y="42"/>
                  </a:lnTo>
                  <a:cubicBezTo>
                    <a:pt x="4787" y="28"/>
                    <a:pt x="4794" y="14"/>
                    <a:pt x="4806" y="0"/>
                  </a:cubicBezTo>
                  <a:cubicBezTo>
                    <a:pt x="4839" y="24"/>
                    <a:pt x="4870" y="49"/>
                    <a:pt x="4905" y="74"/>
                  </a:cubicBezTo>
                  <a:cubicBezTo>
                    <a:pt x="4948" y="103"/>
                    <a:pt x="4987" y="131"/>
                    <a:pt x="5031" y="159"/>
                  </a:cubicBezTo>
                  <a:cubicBezTo>
                    <a:pt x="5040" y="189"/>
                    <a:pt x="5052" y="214"/>
                    <a:pt x="5066" y="243"/>
                  </a:cubicBezTo>
                  <a:cubicBezTo>
                    <a:pt x="5040" y="271"/>
                    <a:pt x="5020" y="300"/>
                    <a:pt x="5001" y="3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4" name="Freeform 649"/>
            <p:cNvSpPr>
              <a:spLocks/>
            </p:cNvSpPr>
            <p:nvPr/>
          </p:nvSpPr>
          <p:spPr bwMode="auto">
            <a:xfrm>
              <a:off x="4612051" y="1469192"/>
              <a:ext cx="31950" cy="101761"/>
            </a:xfrm>
            <a:custGeom>
              <a:avLst/>
              <a:gdLst>
                <a:gd name="T0" fmla="*/ 55 w 62"/>
                <a:gd name="T1" fmla="*/ 44 h 79"/>
                <a:gd name="T2" fmla="*/ 53 w 62"/>
                <a:gd name="T3" fmla="*/ 57 h 79"/>
                <a:gd name="T4" fmla="*/ 46 w 62"/>
                <a:gd name="T5" fmla="*/ 66 h 79"/>
                <a:gd name="T6" fmla="*/ 35 w 62"/>
                <a:gd name="T7" fmla="*/ 72 h 79"/>
                <a:gd name="T8" fmla="*/ 25 w 62"/>
                <a:gd name="T9" fmla="*/ 79 h 79"/>
                <a:gd name="T10" fmla="*/ 22 w 62"/>
                <a:gd name="T11" fmla="*/ 79 h 79"/>
                <a:gd name="T12" fmla="*/ 18 w 62"/>
                <a:gd name="T13" fmla="*/ 79 h 79"/>
                <a:gd name="T14" fmla="*/ 14 w 62"/>
                <a:gd name="T15" fmla="*/ 78 h 79"/>
                <a:gd name="T16" fmla="*/ 12 w 62"/>
                <a:gd name="T17" fmla="*/ 74 h 79"/>
                <a:gd name="T18" fmla="*/ 12 w 62"/>
                <a:gd name="T19" fmla="*/ 66 h 79"/>
                <a:gd name="T20" fmla="*/ 13 w 62"/>
                <a:gd name="T21" fmla="*/ 56 h 79"/>
                <a:gd name="T22" fmla="*/ 12 w 62"/>
                <a:gd name="T23" fmla="*/ 48 h 79"/>
                <a:gd name="T24" fmla="*/ 7 w 62"/>
                <a:gd name="T25" fmla="*/ 41 h 79"/>
                <a:gd name="T26" fmla="*/ 0 w 62"/>
                <a:gd name="T27" fmla="*/ 41 h 79"/>
                <a:gd name="T28" fmla="*/ 29 w 62"/>
                <a:gd name="T29" fmla="*/ 11 h 79"/>
                <a:gd name="T30" fmla="*/ 60 w 62"/>
                <a:gd name="T31" fmla="*/ 0 h 79"/>
                <a:gd name="T32" fmla="*/ 61 w 62"/>
                <a:gd name="T33" fmla="*/ 11 h 79"/>
                <a:gd name="T34" fmla="*/ 62 w 62"/>
                <a:gd name="T35" fmla="*/ 23 h 79"/>
                <a:gd name="T36" fmla="*/ 61 w 62"/>
                <a:gd name="T37" fmla="*/ 34 h 79"/>
                <a:gd name="T38" fmla="*/ 55 w 62"/>
                <a:gd name="T39" fmla="*/ 4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9">
                  <a:moveTo>
                    <a:pt x="55" y="44"/>
                  </a:moveTo>
                  <a:lnTo>
                    <a:pt x="53" y="57"/>
                  </a:lnTo>
                  <a:lnTo>
                    <a:pt x="46" y="66"/>
                  </a:lnTo>
                  <a:lnTo>
                    <a:pt x="35" y="72"/>
                  </a:lnTo>
                  <a:lnTo>
                    <a:pt x="25" y="79"/>
                  </a:lnTo>
                  <a:lnTo>
                    <a:pt x="22" y="79"/>
                  </a:lnTo>
                  <a:lnTo>
                    <a:pt x="18" y="79"/>
                  </a:lnTo>
                  <a:lnTo>
                    <a:pt x="14" y="78"/>
                  </a:lnTo>
                  <a:lnTo>
                    <a:pt x="12" y="74"/>
                  </a:lnTo>
                  <a:lnTo>
                    <a:pt x="12" y="66"/>
                  </a:lnTo>
                  <a:lnTo>
                    <a:pt x="13" y="56"/>
                  </a:lnTo>
                  <a:lnTo>
                    <a:pt x="12" y="48"/>
                  </a:lnTo>
                  <a:lnTo>
                    <a:pt x="7" y="41"/>
                  </a:lnTo>
                  <a:lnTo>
                    <a:pt x="0" y="41"/>
                  </a:lnTo>
                  <a:lnTo>
                    <a:pt x="29" y="11"/>
                  </a:lnTo>
                  <a:lnTo>
                    <a:pt x="60" y="0"/>
                  </a:lnTo>
                  <a:lnTo>
                    <a:pt x="61" y="11"/>
                  </a:lnTo>
                  <a:lnTo>
                    <a:pt x="62" y="23"/>
                  </a:lnTo>
                  <a:lnTo>
                    <a:pt x="61" y="34"/>
                  </a:lnTo>
                  <a:lnTo>
                    <a:pt x="55"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5" name="Freeform 650"/>
            <p:cNvSpPr>
              <a:spLocks/>
            </p:cNvSpPr>
            <p:nvPr/>
          </p:nvSpPr>
          <p:spPr bwMode="auto">
            <a:xfrm>
              <a:off x="4626030" y="1515833"/>
              <a:ext cx="9985" cy="23320"/>
            </a:xfrm>
            <a:custGeom>
              <a:avLst/>
              <a:gdLst>
                <a:gd name="T0" fmla="*/ 20 w 20"/>
                <a:gd name="T1" fmla="*/ 2 h 20"/>
                <a:gd name="T2" fmla="*/ 19 w 20"/>
                <a:gd name="T3" fmla="*/ 7 h 20"/>
                <a:gd name="T4" fmla="*/ 18 w 20"/>
                <a:gd name="T5" fmla="*/ 13 h 20"/>
                <a:gd name="T6" fmla="*/ 14 w 20"/>
                <a:gd name="T7" fmla="*/ 17 h 20"/>
                <a:gd name="T8" fmla="*/ 11 w 20"/>
                <a:gd name="T9" fmla="*/ 20 h 20"/>
                <a:gd name="T10" fmla="*/ 0 w 20"/>
                <a:gd name="T11" fmla="*/ 18 h 20"/>
                <a:gd name="T12" fmla="*/ 2 w 20"/>
                <a:gd name="T13" fmla="*/ 13 h 20"/>
                <a:gd name="T14" fmla="*/ 6 w 20"/>
                <a:gd name="T15" fmla="*/ 7 h 20"/>
                <a:gd name="T16" fmla="*/ 11 w 20"/>
                <a:gd name="T17" fmla="*/ 3 h 20"/>
                <a:gd name="T18" fmla="*/ 15 w 20"/>
                <a:gd name="T19" fmla="*/ 0 h 20"/>
                <a:gd name="T20" fmla="*/ 17 w 20"/>
                <a:gd name="T21" fmla="*/ 0 h 20"/>
                <a:gd name="T22" fmla="*/ 18 w 20"/>
                <a:gd name="T23" fmla="*/ 0 h 20"/>
                <a:gd name="T24" fmla="*/ 19 w 20"/>
                <a:gd name="T25" fmla="*/ 0 h 20"/>
                <a:gd name="T26" fmla="*/ 20 w 20"/>
                <a:gd name="T2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0">
                  <a:moveTo>
                    <a:pt x="20" y="2"/>
                  </a:moveTo>
                  <a:lnTo>
                    <a:pt x="19" y="7"/>
                  </a:lnTo>
                  <a:lnTo>
                    <a:pt x="18" y="13"/>
                  </a:lnTo>
                  <a:lnTo>
                    <a:pt x="14" y="17"/>
                  </a:lnTo>
                  <a:lnTo>
                    <a:pt x="11" y="20"/>
                  </a:lnTo>
                  <a:lnTo>
                    <a:pt x="0" y="18"/>
                  </a:lnTo>
                  <a:lnTo>
                    <a:pt x="2" y="13"/>
                  </a:lnTo>
                  <a:lnTo>
                    <a:pt x="6" y="7"/>
                  </a:lnTo>
                  <a:lnTo>
                    <a:pt x="11" y="3"/>
                  </a:lnTo>
                  <a:lnTo>
                    <a:pt x="15" y="0"/>
                  </a:lnTo>
                  <a:lnTo>
                    <a:pt x="17" y="0"/>
                  </a:lnTo>
                  <a:lnTo>
                    <a:pt x="18" y="0"/>
                  </a:lnTo>
                  <a:lnTo>
                    <a:pt x="19" y="0"/>
                  </a:lnTo>
                  <a:lnTo>
                    <a:pt x="20" y="2"/>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6" name="Freeform 651"/>
            <p:cNvSpPr>
              <a:spLocks/>
            </p:cNvSpPr>
            <p:nvPr/>
          </p:nvSpPr>
          <p:spPr bwMode="auto">
            <a:xfrm>
              <a:off x="4598073" y="1560353"/>
              <a:ext cx="46927" cy="148402"/>
            </a:xfrm>
            <a:custGeom>
              <a:avLst/>
              <a:gdLst>
                <a:gd name="T0" fmla="*/ 94 w 94"/>
                <a:gd name="T1" fmla="*/ 39 h 117"/>
                <a:gd name="T2" fmla="*/ 89 w 94"/>
                <a:gd name="T3" fmla="*/ 51 h 117"/>
                <a:gd name="T4" fmla="*/ 82 w 94"/>
                <a:gd name="T5" fmla="*/ 62 h 117"/>
                <a:gd name="T6" fmla="*/ 76 w 94"/>
                <a:gd name="T7" fmla="*/ 73 h 117"/>
                <a:gd name="T8" fmla="*/ 75 w 94"/>
                <a:gd name="T9" fmla="*/ 87 h 117"/>
                <a:gd name="T10" fmla="*/ 73 w 94"/>
                <a:gd name="T11" fmla="*/ 95 h 117"/>
                <a:gd name="T12" fmla="*/ 69 w 94"/>
                <a:gd name="T13" fmla="*/ 103 h 117"/>
                <a:gd name="T14" fmla="*/ 65 w 94"/>
                <a:gd name="T15" fmla="*/ 110 h 117"/>
                <a:gd name="T16" fmla="*/ 58 w 94"/>
                <a:gd name="T17" fmla="*/ 114 h 117"/>
                <a:gd name="T18" fmla="*/ 53 w 94"/>
                <a:gd name="T19" fmla="*/ 115 h 117"/>
                <a:gd name="T20" fmla="*/ 47 w 94"/>
                <a:gd name="T21" fmla="*/ 117 h 117"/>
                <a:gd name="T22" fmla="*/ 43 w 94"/>
                <a:gd name="T23" fmla="*/ 117 h 117"/>
                <a:gd name="T24" fmla="*/ 37 w 94"/>
                <a:gd name="T25" fmla="*/ 114 h 117"/>
                <a:gd name="T26" fmla="*/ 31 w 94"/>
                <a:gd name="T27" fmla="*/ 109 h 117"/>
                <a:gd name="T28" fmla="*/ 22 w 94"/>
                <a:gd name="T29" fmla="*/ 110 h 117"/>
                <a:gd name="T30" fmla="*/ 15 w 94"/>
                <a:gd name="T31" fmla="*/ 110 h 117"/>
                <a:gd name="T32" fmla="*/ 10 w 94"/>
                <a:gd name="T33" fmla="*/ 100 h 117"/>
                <a:gd name="T34" fmla="*/ 10 w 94"/>
                <a:gd name="T35" fmla="*/ 91 h 117"/>
                <a:gd name="T36" fmla="*/ 12 w 94"/>
                <a:gd name="T37" fmla="*/ 80 h 117"/>
                <a:gd name="T38" fmla="*/ 10 w 94"/>
                <a:gd name="T39" fmla="*/ 70 h 117"/>
                <a:gd name="T40" fmla="*/ 3 w 94"/>
                <a:gd name="T41" fmla="*/ 65 h 117"/>
                <a:gd name="T42" fmla="*/ 2 w 94"/>
                <a:gd name="T43" fmla="*/ 62 h 117"/>
                <a:gd name="T44" fmla="*/ 1 w 94"/>
                <a:gd name="T45" fmla="*/ 59 h 117"/>
                <a:gd name="T46" fmla="*/ 0 w 94"/>
                <a:gd name="T47" fmla="*/ 58 h 117"/>
                <a:gd name="T48" fmla="*/ 1 w 94"/>
                <a:gd name="T49" fmla="*/ 55 h 117"/>
                <a:gd name="T50" fmla="*/ 5 w 94"/>
                <a:gd name="T51" fmla="*/ 51 h 117"/>
                <a:gd name="T52" fmla="*/ 2 w 94"/>
                <a:gd name="T53" fmla="*/ 50 h 117"/>
                <a:gd name="T54" fmla="*/ 14 w 94"/>
                <a:gd name="T55" fmla="*/ 46 h 117"/>
                <a:gd name="T56" fmla="*/ 25 w 94"/>
                <a:gd name="T57" fmla="*/ 41 h 117"/>
                <a:gd name="T58" fmla="*/ 37 w 94"/>
                <a:gd name="T59" fmla="*/ 35 h 117"/>
                <a:gd name="T60" fmla="*/ 48 w 94"/>
                <a:gd name="T61" fmla="*/ 29 h 117"/>
                <a:gd name="T62" fmla="*/ 60 w 94"/>
                <a:gd name="T63" fmla="*/ 22 h 117"/>
                <a:gd name="T64" fmla="*/ 70 w 94"/>
                <a:gd name="T65" fmla="*/ 15 h 117"/>
                <a:gd name="T66" fmla="*/ 82 w 94"/>
                <a:gd name="T67" fmla="*/ 9 h 117"/>
                <a:gd name="T68" fmla="*/ 92 w 94"/>
                <a:gd name="T69" fmla="*/ 0 h 117"/>
                <a:gd name="T70" fmla="*/ 94 w 94"/>
                <a:gd name="T71" fmla="*/ 3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17">
                  <a:moveTo>
                    <a:pt x="94" y="39"/>
                  </a:moveTo>
                  <a:lnTo>
                    <a:pt x="89" y="51"/>
                  </a:lnTo>
                  <a:lnTo>
                    <a:pt x="82" y="62"/>
                  </a:lnTo>
                  <a:lnTo>
                    <a:pt x="76" y="73"/>
                  </a:lnTo>
                  <a:lnTo>
                    <a:pt x="75" y="87"/>
                  </a:lnTo>
                  <a:lnTo>
                    <a:pt x="73" y="95"/>
                  </a:lnTo>
                  <a:lnTo>
                    <a:pt x="69" y="103"/>
                  </a:lnTo>
                  <a:lnTo>
                    <a:pt x="65" y="110"/>
                  </a:lnTo>
                  <a:lnTo>
                    <a:pt x="58" y="114"/>
                  </a:lnTo>
                  <a:lnTo>
                    <a:pt x="53" y="115"/>
                  </a:lnTo>
                  <a:lnTo>
                    <a:pt x="47" y="117"/>
                  </a:lnTo>
                  <a:lnTo>
                    <a:pt x="43" y="117"/>
                  </a:lnTo>
                  <a:lnTo>
                    <a:pt x="37" y="114"/>
                  </a:lnTo>
                  <a:lnTo>
                    <a:pt x="31" y="109"/>
                  </a:lnTo>
                  <a:lnTo>
                    <a:pt x="22" y="110"/>
                  </a:lnTo>
                  <a:lnTo>
                    <a:pt x="15" y="110"/>
                  </a:lnTo>
                  <a:lnTo>
                    <a:pt x="10" y="100"/>
                  </a:lnTo>
                  <a:lnTo>
                    <a:pt x="10" y="91"/>
                  </a:lnTo>
                  <a:lnTo>
                    <a:pt x="12" y="80"/>
                  </a:lnTo>
                  <a:lnTo>
                    <a:pt x="10" y="70"/>
                  </a:lnTo>
                  <a:lnTo>
                    <a:pt x="3" y="65"/>
                  </a:lnTo>
                  <a:lnTo>
                    <a:pt x="2" y="62"/>
                  </a:lnTo>
                  <a:lnTo>
                    <a:pt x="1" y="59"/>
                  </a:lnTo>
                  <a:lnTo>
                    <a:pt x="0" y="58"/>
                  </a:lnTo>
                  <a:lnTo>
                    <a:pt x="1" y="55"/>
                  </a:lnTo>
                  <a:lnTo>
                    <a:pt x="5" y="51"/>
                  </a:lnTo>
                  <a:lnTo>
                    <a:pt x="2" y="50"/>
                  </a:lnTo>
                  <a:lnTo>
                    <a:pt x="14" y="46"/>
                  </a:lnTo>
                  <a:lnTo>
                    <a:pt x="25" y="41"/>
                  </a:lnTo>
                  <a:lnTo>
                    <a:pt x="37" y="35"/>
                  </a:lnTo>
                  <a:lnTo>
                    <a:pt x="48" y="29"/>
                  </a:lnTo>
                  <a:lnTo>
                    <a:pt x="60" y="22"/>
                  </a:lnTo>
                  <a:lnTo>
                    <a:pt x="70" y="15"/>
                  </a:lnTo>
                  <a:lnTo>
                    <a:pt x="82" y="9"/>
                  </a:lnTo>
                  <a:lnTo>
                    <a:pt x="92" y="0"/>
                  </a:lnTo>
                  <a:lnTo>
                    <a:pt x="94"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7" name="Freeform 652"/>
            <p:cNvSpPr>
              <a:spLocks/>
            </p:cNvSpPr>
            <p:nvPr/>
          </p:nvSpPr>
          <p:spPr bwMode="auto">
            <a:xfrm>
              <a:off x="4614048" y="1632434"/>
              <a:ext cx="11981" cy="38161"/>
            </a:xfrm>
            <a:custGeom>
              <a:avLst/>
              <a:gdLst>
                <a:gd name="T0" fmla="*/ 25 w 25"/>
                <a:gd name="T1" fmla="*/ 8 h 32"/>
                <a:gd name="T2" fmla="*/ 23 w 25"/>
                <a:gd name="T3" fmla="*/ 15 h 32"/>
                <a:gd name="T4" fmla="*/ 21 w 25"/>
                <a:gd name="T5" fmla="*/ 19 h 32"/>
                <a:gd name="T6" fmla="*/ 18 w 25"/>
                <a:gd name="T7" fmla="*/ 23 h 32"/>
                <a:gd name="T8" fmla="*/ 14 w 25"/>
                <a:gd name="T9" fmla="*/ 28 h 32"/>
                <a:gd name="T10" fmla="*/ 12 w 25"/>
                <a:gd name="T11" fmla="*/ 29 h 32"/>
                <a:gd name="T12" fmla="*/ 10 w 25"/>
                <a:gd name="T13" fmla="*/ 30 h 32"/>
                <a:gd name="T14" fmla="*/ 7 w 25"/>
                <a:gd name="T15" fmla="*/ 32 h 32"/>
                <a:gd name="T16" fmla="*/ 5 w 25"/>
                <a:gd name="T17" fmla="*/ 32 h 32"/>
                <a:gd name="T18" fmla="*/ 0 w 25"/>
                <a:gd name="T19" fmla="*/ 22 h 32"/>
                <a:gd name="T20" fmla="*/ 5 w 25"/>
                <a:gd name="T21" fmla="*/ 15 h 32"/>
                <a:gd name="T22" fmla="*/ 12 w 25"/>
                <a:gd name="T23" fmla="*/ 8 h 32"/>
                <a:gd name="T24" fmla="*/ 18 w 25"/>
                <a:gd name="T25" fmla="*/ 0 h 32"/>
                <a:gd name="T26" fmla="*/ 20 w 25"/>
                <a:gd name="T27" fmla="*/ 2 h 32"/>
                <a:gd name="T28" fmla="*/ 21 w 25"/>
                <a:gd name="T29" fmla="*/ 3 h 32"/>
                <a:gd name="T30" fmla="*/ 23 w 25"/>
                <a:gd name="T31" fmla="*/ 6 h 32"/>
                <a:gd name="T32" fmla="*/ 25 w 25"/>
                <a:gd name="T3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2">
                  <a:moveTo>
                    <a:pt x="25" y="8"/>
                  </a:moveTo>
                  <a:lnTo>
                    <a:pt x="23" y="15"/>
                  </a:lnTo>
                  <a:lnTo>
                    <a:pt x="21" y="19"/>
                  </a:lnTo>
                  <a:lnTo>
                    <a:pt x="18" y="23"/>
                  </a:lnTo>
                  <a:lnTo>
                    <a:pt x="14" y="28"/>
                  </a:lnTo>
                  <a:lnTo>
                    <a:pt x="12" y="29"/>
                  </a:lnTo>
                  <a:lnTo>
                    <a:pt x="10" y="30"/>
                  </a:lnTo>
                  <a:lnTo>
                    <a:pt x="7" y="32"/>
                  </a:lnTo>
                  <a:lnTo>
                    <a:pt x="5" y="32"/>
                  </a:lnTo>
                  <a:lnTo>
                    <a:pt x="0" y="22"/>
                  </a:lnTo>
                  <a:lnTo>
                    <a:pt x="5" y="15"/>
                  </a:lnTo>
                  <a:lnTo>
                    <a:pt x="12" y="8"/>
                  </a:lnTo>
                  <a:lnTo>
                    <a:pt x="18" y="0"/>
                  </a:lnTo>
                  <a:lnTo>
                    <a:pt x="20" y="2"/>
                  </a:lnTo>
                  <a:lnTo>
                    <a:pt x="21" y="3"/>
                  </a:lnTo>
                  <a:lnTo>
                    <a:pt x="23" y="6"/>
                  </a:lnTo>
                  <a:lnTo>
                    <a:pt x="25" y="8"/>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8" name="Freeform 653"/>
            <p:cNvSpPr>
              <a:spLocks/>
            </p:cNvSpPr>
            <p:nvPr/>
          </p:nvSpPr>
          <p:spPr bwMode="auto">
            <a:xfrm>
              <a:off x="4566122" y="1670595"/>
              <a:ext cx="79876" cy="192923"/>
            </a:xfrm>
            <a:custGeom>
              <a:avLst/>
              <a:gdLst>
                <a:gd name="T0" fmla="*/ 159 w 159"/>
                <a:gd name="T1" fmla="*/ 67 h 149"/>
                <a:gd name="T2" fmla="*/ 155 w 159"/>
                <a:gd name="T3" fmla="*/ 67 h 149"/>
                <a:gd name="T4" fmla="*/ 151 w 159"/>
                <a:gd name="T5" fmla="*/ 70 h 149"/>
                <a:gd name="T6" fmla="*/ 146 w 159"/>
                <a:gd name="T7" fmla="*/ 72 h 149"/>
                <a:gd name="T8" fmla="*/ 144 w 159"/>
                <a:gd name="T9" fmla="*/ 78 h 149"/>
                <a:gd name="T10" fmla="*/ 142 w 159"/>
                <a:gd name="T11" fmla="*/ 90 h 149"/>
                <a:gd name="T12" fmla="*/ 140 w 159"/>
                <a:gd name="T13" fmla="*/ 104 h 149"/>
                <a:gd name="T14" fmla="*/ 138 w 159"/>
                <a:gd name="T15" fmla="*/ 117 h 149"/>
                <a:gd name="T16" fmla="*/ 131 w 159"/>
                <a:gd name="T17" fmla="*/ 127 h 149"/>
                <a:gd name="T18" fmla="*/ 122 w 159"/>
                <a:gd name="T19" fmla="*/ 124 h 149"/>
                <a:gd name="T20" fmla="*/ 114 w 159"/>
                <a:gd name="T21" fmla="*/ 123 h 149"/>
                <a:gd name="T22" fmla="*/ 106 w 159"/>
                <a:gd name="T23" fmla="*/ 124 h 149"/>
                <a:gd name="T24" fmla="*/ 98 w 159"/>
                <a:gd name="T25" fmla="*/ 131 h 149"/>
                <a:gd name="T26" fmla="*/ 90 w 159"/>
                <a:gd name="T27" fmla="*/ 132 h 149"/>
                <a:gd name="T28" fmla="*/ 84 w 159"/>
                <a:gd name="T29" fmla="*/ 128 h 149"/>
                <a:gd name="T30" fmla="*/ 78 w 159"/>
                <a:gd name="T31" fmla="*/ 124 h 149"/>
                <a:gd name="T32" fmla="*/ 71 w 159"/>
                <a:gd name="T33" fmla="*/ 127 h 149"/>
                <a:gd name="T34" fmla="*/ 67 w 159"/>
                <a:gd name="T35" fmla="*/ 131 h 149"/>
                <a:gd name="T36" fmla="*/ 63 w 159"/>
                <a:gd name="T37" fmla="*/ 135 h 149"/>
                <a:gd name="T38" fmla="*/ 59 w 159"/>
                <a:gd name="T39" fmla="*/ 139 h 149"/>
                <a:gd name="T40" fmla="*/ 54 w 159"/>
                <a:gd name="T41" fmla="*/ 143 h 149"/>
                <a:gd name="T42" fmla="*/ 49 w 159"/>
                <a:gd name="T43" fmla="*/ 146 h 149"/>
                <a:gd name="T44" fmla="*/ 45 w 159"/>
                <a:gd name="T45" fmla="*/ 149 h 149"/>
                <a:gd name="T46" fmla="*/ 40 w 159"/>
                <a:gd name="T47" fmla="*/ 149 h 149"/>
                <a:gd name="T48" fmla="*/ 34 w 159"/>
                <a:gd name="T49" fmla="*/ 146 h 149"/>
                <a:gd name="T50" fmla="*/ 30 w 159"/>
                <a:gd name="T51" fmla="*/ 141 h 149"/>
                <a:gd name="T52" fmla="*/ 29 w 159"/>
                <a:gd name="T53" fmla="*/ 134 h 149"/>
                <a:gd name="T54" fmla="*/ 31 w 159"/>
                <a:gd name="T55" fmla="*/ 124 h 149"/>
                <a:gd name="T56" fmla="*/ 33 w 159"/>
                <a:gd name="T57" fmla="*/ 117 h 149"/>
                <a:gd name="T58" fmla="*/ 34 w 159"/>
                <a:gd name="T59" fmla="*/ 111 h 149"/>
                <a:gd name="T60" fmla="*/ 33 w 159"/>
                <a:gd name="T61" fmla="*/ 108 h 149"/>
                <a:gd name="T62" fmla="*/ 30 w 159"/>
                <a:gd name="T63" fmla="*/ 109 h 149"/>
                <a:gd name="T64" fmla="*/ 19 w 159"/>
                <a:gd name="T65" fmla="*/ 117 h 149"/>
                <a:gd name="T66" fmla="*/ 0 w 159"/>
                <a:gd name="T67" fmla="*/ 122 h 149"/>
                <a:gd name="T68" fmla="*/ 3 w 159"/>
                <a:gd name="T69" fmla="*/ 115 h 149"/>
                <a:gd name="T70" fmla="*/ 7 w 159"/>
                <a:gd name="T71" fmla="*/ 108 h 149"/>
                <a:gd name="T72" fmla="*/ 10 w 159"/>
                <a:gd name="T73" fmla="*/ 101 h 149"/>
                <a:gd name="T74" fmla="*/ 16 w 159"/>
                <a:gd name="T75" fmla="*/ 96 h 149"/>
                <a:gd name="T76" fmla="*/ 21 w 159"/>
                <a:gd name="T77" fmla="*/ 90 h 149"/>
                <a:gd name="T78" fmla="*/ 26 w 159"/>
                <a:gd name="T79" fmla="*/ 86 h 149"/>
                <a:gd name="T80" fmla="*/ 32 w 159"/>
                <a:gd name="T81" fmla="*/ 82 h 149"/>
                <a:gd name="T82" fmla="*/ 38 w 159"/>
                <a:gd name="T83" fmla="*/ 79 h 149"/>
                <a:gd name="T84" fmla="*/ 56 w 159"/>
                <a:gd name="T85" fmla="*/ 79 h 149"/>
                <a:gd name="T86" fmla="*/ 75 w 159"/>
                <a:gd name="T87" fmla="*/ 75 h 149"/>
                <a:gd name="T88" fmla="*/ 92 w 159"/>
                <a:gd name="T89" fmla="*/ 70 h 149"/>
                <a:gd name="T90" fmla="*/ 107 w 159"/>
                <a:gd name="T91" fmla="*/ 60 h 149"/>
                <a:gd name="T92" fmla="*/ 122 w 159"/>
                <a:gd name="T93" fmla="*/ 48 h 149"/>
                <a:gd name="T94" fmla="*/ 135 w 159"/>
                <a:gd name="T95" fmla="*/ 34 h 149"/>
                <a:gd name="T96" fmla="*/ 147 w 159"/>
                <a:gd name="T97" fmla="*/ 17 h 149"/>
                <a:gd name="T98" fmla="*/ 158 w 159"/>
                <a:gd name="T99" fmla="*/ 0 h 149"/>
                <a:gd name="T100" fmla="*/ 158 w 159"/>
                <a:gd name="T101" fmla="*/ 17 h 149"/>
                <a:gd name="T102" fmla="*/ 159 w 159"/>
                <a:gd name="T103" fmla="*/ 34 h 149"/>
                <a:gd name="T104" fmla="*/ 159 w 159"/>
                <a:gd name="T105" fmla="*/ 50 h 149"/>
                <a:gd name="T106" fmla="*/ 159 w 159"/>
                <a:gd name="T107" fmla="*/ 6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9" h="149">
                  <a:moveTo>
                    <a:pt x="159" y="67"/>
                  </a:moveTo>
                  <a:lnTo>
                    <a:pt x="155" y="67"/>
                  </a:lnTo>
                  <a:lnTo>
                    <a:pt x="151" y="70"/>
                  </a:lnTo>
                  <a:lnTo>
                    <a:pt x="146" y="72"/>
                  </a:lnTo>
                  <a:lnTo>
                    <a:pt x="144" y="78"/>
                  </a:lnTo>
                  <a:lnTo>
                    <a:pt x="142" y="90"/>
                  </a:lnTo>
                  <a:lnTo>
                    <a:pt x="140" y="104"/>
                  </a:lnTo>
                  <a:lnTo>
                    <a:pt x="138" y="117"/>
                  </a:lnTo>
                  <a:lnTo>
                    <a:pt x="131" y="127"/>
                  </a:lnTo>
                  <a:lnTo>
                    <a:pt x="122" y="124"/>
                  </a:lnTo>
                  <a:lnTo>
                    <a:pt x="114" y="123"/>
                  </a:lnTo>
                  <a:lnTo>
                    <a:pt x="106" y="124"/>
                  </a:lnTo>
                  <a:lnTo>
                    <a:pt x="98" y="131"/>
                  </a:lnTo>
                  <a:lnTo>
                    <a:pt x="90" y="132"/>
                  </a:lnTo>
                  <a:lnTo>
                    <a:pt x="84" y="128"/>
                  </a:lnTo>
                  <a:lnTo>
                    <a:pt x="78" y="124"/>
                  </a:lnTo>
                  <a:lnTo>
                    <a:pt x="71" y="127"/>
                  </a:lnTo>
                  <a:lnTo>
                    <a:pt x="67" y="131"/>
                  </a:lnTo>
                  <a:lnTo>
                    <a:pt x="63" y="135"/>
                  </a:lnTo>
                  <a:lnTo>
                    <a:pt x="59" y="139"/>
                  </a:lnTo>
                  <a:lnTo>
                    <a:pt x="54" y="143"/>
                  </a:lnTo>
                  <a:lnTo>
                    <a:pt x="49" y="146"/>
                  </a:lnTo>
                  <a:lnTo>
                    <a:pt x="45" y="149"/>
                  </a:lnTo>
                  <a:lnTo>
                    <a:pt x="40" y="149"/>
                  </a:lnTo>
                  <a:lnTo>
                    <a:pt x="34" y="146"/>
                  </a:lnTo>
                  <a:lnTo>
                    <a:pt x="30" y="141"/>
                  </a:lnTo>
                  <a:lnTo>
                    <a:pt x="29" y="134"/>
                  </a:lnTo>
                  <a:lnTo>
                    <a:pt x="31" y="124"/>
                  </a:lnTo>
                  <a:lnTo>
                    <a:pt x="33" y="117"/>
                  </a:lnTo>
                  <a:lnTo>
                    <a:pt x="34" y="111"/>
                  </a:lnTo>
                  <a:lnTo>
                    <a:pt x="33" y="108"/>
                  </a:lnTo>
                  <a:lnTo>
                    <a:pt x="30" y="109"/>
                  </a:lnTo>
                  <a:lnTo>
                    <a:pt x="19" y="117"/>
                  </a:lnTo>
                  <a:lnTo>
                    <a:pt x="0" y="122"/>
                  </a:lnTo>
                  <a:lnTo>
                    <a:pt x="3" y="115"/>
                  </a:lnTo>
                  <a:lnTo>
                    <a:pt x="7" y="108"/>
                  </a:lnTo>
                  <a:lnTo>
                    <a:pt x="10" y="101"/>
                  </a:lnTo>
                  <a:lnTo>
                    <a:pt x="16" y="96"/>
                  </a:lnTo>
                  <a:lnTo>
                    <a:pt x="21" y="90"/>
                  </a:lnTo>
                  <a:lnTo>
                    <a:pt x="26" y="86"/>
                  </a:lnTo>
                  <a:lnTo>
                    <a:pt x="32" y="82"/>
                  </a:lnTo>
                  <a:lnTo>
                    <a:pt x="38" y="79"/>
                  </a:lnTo>
                  <a:lnTo>
                    <a:pt x="56" y="79"/>
                  </a:lnTo>
                  <a:lnTo>
                    <a:pt x="75" y="75"/>
                  </a:lnTo>
                  <a:lnTo>
                    <a:pt x="92" y="70"/>
                  </a:lnTo>
                  <a:lnTo>
                    <a:pt x="107" y="60"/>
                  </a:lnTo>
                  <a:lnTo>
                    <a:pt x="122" y="48"/>
                  </a:lnTo>
                  <a:lnTo>
                    <a:pt x="135" y="34"/>
                  </a:lnTo>
                  <a:lnTo>
                    <a:pt x="147" y="17"/>
                  </a:lnTo>
                  <a:lnTo>
                    <a:pt x="158" y="0"/>
                  </a:lnTo>
                  <a:lnTo>
                    <a:pt x="158" y="17"/>
                  </a:lnTo>
                  <a:lnTo>
                    <a:pt x="159" y="34"/>
                  </a:lnTo>
                  <a:lnTo>
                    <a:pt x="159" y="50"/>
                  </a:lnTo>
                  <a:lnTo>
                    <a:pt x="159"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9" name="Freeform 654"/>
            <p:cNvSpPr>
              <a:spLocks/>
            </p:cNvSpPr>
            <p:nvPr/>
          </p:nvSpPr>
          <p:spPr bwMode="auto">
            <a:xfrm>
              <a:off x="4598073" y="1768116"/>
              <a:ext cx="25960" cy="36040"/>
            </a:xfrm>
            <a:custGeom>
              <a:avLst/>
              <a:gdLst>
                <a:gd name="T0" fmla="*/ 52 w 52"/>
                <a:gd name="T1" fmla="*/ 3 h 27"/>
                <a:gd name="T2" fmla="*/ 47 w 52"/>
                <a:gd name="T3" fmla="*/ 8 h 27"/>
                <a:gd name="T4" fmla="*/ 42 w 52"/>
                <a:gd name="T5" fmla="*/ 14 h 27"/>
                <a:gd name="T6" fmla="*/ 36 w 52"/>
                <a:gd name="T7" fmla="*/ 19 h 27"/>
                <a:gd name="T8" fmla="*/ 30 w 52"/>
                <a:gd name="T9" fmla="*/ 23 h 27"/>
                <a:gd name="T10" fmla="*/ 23 w 52"/>
                <a:gd name="T11" fmla="*/ 26 h 27"/>
                <a:gd name="T12" fmla="*/ 16 w 52"/>
                <a:gd name="T13" fmla="*/ 27 h 27"/>
                <a:gd name="T14" fmla="*/ 9 w 52"/>
                <a:gd name="T15" fmla="*/ 27 h 27"/>
                <a:gd name="T16" fmla="*/ 2 w 52"/>
                <a:gd name="T17" fmla="*/ 25 h 27"/>
                <a:gd name="T18" fmla="*/ 1 w 52"/>
                <a:gd name="T19" fmla="*/ 25 h 27"/>
                <a:gd name="T20" fmla="*/ 5 w 52"/>
                <a:gd name="T21" fmla="*/ 23 h 27"/>
                <a:gd name="T22" fmla="*/ 0 w 52"/>
                <a:gd name="T23" fmla="*/ 15 h 27"/>
                <a:gd name="T24" fmla="*/ 7 w 52"/>
                <a:gd name="T25" fmla="*/ 15 h 27"/>
                <a:gd name="T26" fmla="*/ 14 w 52"/>
                <a:gd name="T27" fmla="*/ 12 h 27"/>
                <a:gd name="T28" fmla="*/ 21 w 52"/>
                <a:gd name="T29" fmla="*/ 10 h 27"/>
                <a:gd name="T30" fmla="*/ 27 w 52"/>
                <a:gd name="T31" fmla="*/ 5 h 27"/>
                <a:gd name="T32" fmla="*/ 32 w 52"/>
                <a:gd name="T33" fmla="*/ 1 h 27"/>
                <a:gd name="T34" fmla="*/ 38 w 52"/>
                <a:gd name="T35" fmla="*/ 0 h 27"/>
                <a:gd name="T36" fmla="*/ 45 w 52"/>
                <a:gd name="T37" fmla="*/ 0 h 27"/>
                <a:gd name="T38" fmla="*/ 52 w 52"/>
                <a:gd name="T3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27">
                  <a:moveTo>
                    <a:pt x="52" y="3"/>
                  </a:moveTo>
                  <a:lnTo>
                    <a:pt x="47" y="8"/>
                  </a:lnTo>
                  <a:lnTo>
                    <a:pt x="42" y="14"/>
                  </a:lnTo>
                  <a:lnTo>
                    <a:pt x="36" y="19"/>
                  </a:lnTo>
                  <a:lnTo>
                    <a:pt x="30" y="23"/>
                  </a:lnTo>
                  <a:lnTo>
                    <a:pt x="23" y="26"/>
                  </a:lnTo>
                  <a:lnTo>
                    <a:pt x="16" y="27"/>
                  </a:lnTo>
                  <a:lnTo>
                    <a:pt x="9" y="27"/>
                  </a:lnTo>
                  <a:lnTo>
                    <a:pt x="2" y="25"/>
                  </a:lnTo>
                  <a:lnTo>
                    <a:pt x="1" y="25"/>
                  </a:lnTo>
                  <a:lnTo>
                    <a:pt x="5" y="23"/>
                  </a:lnTo>
                  <a:lnTo>
                    <a:pt x="0" y="15"/>
                  </a:lnTo>
                  <a:lnTo>
                    <a:pt x="7" y="15"/>
                  </a:lnTo>
                  <a:lnTo>
                    <a:pt x="14" y="12"/>
                  </a:lnTo>
                  <a:lnTo>
                    <a:pt x="21" y="10"/>
                  </a:lnTo>
                  <a:lnTo>
                    <a:pt x="27" y="5"/>
                  </a:lnTo>
                  <a:lnTo>
                    <a:pt x="32" y="1"/>
                  </a:lnTo>
                  <a:lnTo>
                    <a:pt x="38" y="0"/>
                  </a:lnTo>
                  <a:lnTo>
                    <a:pt x="45" y="0"/>
                  </a:lnTo>
                  <a:lnTo>
                    <a:pt x="52"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0" name="Freeform 655"/>
            <p:cNvSpPr>
              <a:spLocks/>
            </p:cNvSpPr>
            <p:nvPr/>
          </p:nvSpPr>
          <p:spPr bwMode="auto">
            <a:xfrm>
              <a:off x="4526184" y="1825357"/>
              <a:ext cx="122810" cy="258643"/>
            </a:xfrm>
            <a:custGeom>
              <a:avLst/>
              <a:gdLst>
                <a:gd name="T0" fmla="*/ 228 w 247"/>
                <a:gd name="T1" fmla="*/ 60 h 204"/>
                <a:gd name="T2" fmla="*/ 216 w 247"/>
                <a:gd name="T3" fmla="*/ 68 h 204"/>
                <a:gd name="T4" fmla="*/ 210 w 247"/>
                <a:gd name="T5" fmla="*/ 86 h 204"/>
                <a:gd name="T6" fmla="*/ 206 w 247"/>
                <a:gd name="T7" fmla="*/ 115 h 204"/>
                <a:gd name="T8" fmla="*/ 196 w 247"/>
                <a:gd name="T9" fmla="*/ 127 h 204"/>
                <a:gd name="T10" fmla="*/ 186 w 247"/>
                <a:gd name="T11" fmla="*/ 120 h 204"/>
                <a:gd name="T12" fmla="*/ 178 w 247"/>
                <a:gd name="T13" fmla="*/ 134 h 204"/>
                <a:gd name="T14" fmla="*/ 170 w 247"/>
                <a:gd name="T15" fmla="*/ 171 h 204"/>
                <a:gd name="T16" fmla="*/ 149 w 247"/>
                <a:gd name="T17" fmla="*/ 183 h 204"/>
                <a:gd name="T18" fmla="*/ 134 w 247"/>
                <a:gd name="T19" fmla="*/ 168 h 204"/>
                <a:gd name="T20" fmla="*/ 121 w 247"/>
                <a:gd name="T21" fmla="*/ 171 h 204"/>
                <a:gd name="T22" fmla="*/ 107 w 247"/>
                <a:gd name="T23" fmla="*/ 197 h 204"/>
                <a:gd name="T24" fmla="*/ 90 w 247"/>
                <a:gd name="T25" fmla="*/ 204 h 204"/>
                <a:gd name="T26" fmla="*/ 80 w 247"/>
                <a:gd name="T27" fmla="*/ 200 h 204"/>
                <a:gd name="T28" fmla="*/ 69 w 247"/>
                <a:gd name="T29" fmla="*/ 183 h 204"/>
                <a:gd name="T30" fmla="*/ 57 w 247"/>
                <a:gd name="T31" fmla="*/ 164 h 204"/>
                <a:gd name="T32" fmla="*/ 42 w 247"/>
                <a:gd name="T33" fmla="*/ 157 h 204"/>
                <a:gd name="T34" fmla="*/ 41 w 247"/>
                <a:gd name="T35" fmla="*/ 142 h 204"/>
                <a:gd name="T36" fmla="*/ 37 w 247"/>
                <a:gd name="T37" fmla="*/ 135 h 204"/>
                <a:gd name="T38" fmla="*/ 30 w 247"/>
                <a:gd name="T39" fmla="*/ 138 h 204"/>
                <a:gd name="T40" fmla="*/ 23 w 247"/>
                <a:gd name="T41" fmla="*/ 135 h 204"/>
                <a:gd name="T42" fmla="*/ 21 w 247"/>
                <a:gd name="T43" fmla="*/ 127 h 204"/>
                <a:gd name="T44" fmla="*/ 16 w 247"/>
                <a:gd name="T45" fmla="*/ 124 h 204"/>
                <a:gd name="T46" fmla="*/ 5 w 247"/>
                <a:gd name="T47" fmla="*/ 127 h 204"/>
                <a:gd name="T48" fmla="*/ 11 w 247"/>
                <a:gd name="T49" fmla="*/ 115 h 204"/>
                <a:gd name="T50" fmla="*/ 34 w 247"/>
                <a:gd name="T51" fmla="*/ 109 h 204"/>
                <a:gd name="T52" fmla="*/ 60 w 247"/>
                <a:gd name="T53" fmla="*/ 109 h 204"/>
                <a:gd name="T54" fmla="*/ 85 w 247"/>
                <a:gd name="T55" fmla="*/ 108 h 204"/>
                <a:gd name="T56" fmla="*/ 118 w 247"/>
                <a:gd name="T57" fmla="*/ 100 h 204"/>
                <a:gd name="T58" fmla="*/ 155 w 247"/>
                <a:gd name="T59" fmla="*/ 83 h 204"/>
                <a:gd name="T60" fmla="*/ 190 w 247"/>
                <a:gd name="T61" fmla="*/ 60 h 204"/>
                <a:gd name="T62" fmla="*/ 221 w 247"/>
                <a:gd name="T63" fmla="*/ 29 h 204"/>
                <a:gd name="T64" fmla="*/ 243 w 247"/>
                <a:gd name="T65" fmla="*/ 0 h 204"/>
                <a:gd name="T66" fmla="*/ 247 w 247"/>
                <a:gd name="T67" fmla="*/ 33 h 204"/>
                <a:gd name="T68" fmla="*/ 236 w 247"/>
                <a:gd name="T69" fmla="*/ 6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7" h="204">
                  <a:moveTo>
                    <a:pt x="236" y="60"/>
                  </a:moveTo>
                  <a:lnTo>
                    <a:pt x="228" y="60"/>
                  </a:lnTo>
                  <a:lnTo>
                    <a:pt x="221" y="64"/>
                  </a:lnTo>
                  <a:lnTo>
                    <a:pt x="216" y="68"/>
                  </a:lnTo>
                  <a:lnTo>
                    <a:pt x="210" y="72"/>
                  </a:lnTo>
                  <a:lnTo>
                    <a:pt x="210" y="86"/>
                  </a:lnTo>
                  <a:lnTo>
                    <a:pt x="209" y="101"/>
                  </a:lnTo>
                  <a:lnTo>
                    <a:pt x="206" y="115"/>
                  </a:lnTo>
                  <a:lnTo>
                    <a:pt x="202" y="127"/>
                  </a:lnTo>
                  <a:lnTo>
                    <a:pt x="196" y="127"/>
                  </a:lnTo>
                  <a:lnTo>
                    <a:pt x="191" y="124"/>
                  </a:lnTo>
                  <a:lnTo>
                    <a:pt x="186" y="120"/>
                  </a:lnTo>
                  <a:lnTo>
                    <a:pt x="181" y="116"/>
                  </a:lnTo>
                  <a:lnTo>
                    <a:pt x="178" y="134"/>
                  </a:lnTo>
                  <a:lnTo>
                    <a:pt x="174" y="153"/>
                  </a:lnTo>
                  <a:lnTo>
                    <a:pt x="170" y="171"/>
                  </a:lnTo>
                  <a:lnTo>
                    <a:pt x="159" y="185"/>
                  </a:lnTo>
                  <a:lnTo>
                    <a:pt x="149" y="183"/>
                  </a:lnTo>
                  <a:lnTo>
                    <a:pt x="141" y="176"/>
                  </a:lnTo>
                  <a:lnTo>
                    <a:pt x="134" y="168"/>
                  </a:lnTo>
                  <a:lnTo>
                    <a:pt x="128" y="159"/>
                  </a:lnTo>
                  <a:lnTo>
                    <a:pt x="121" y="171"/>
                  </a:lnTo>
                  <a:lnTo>
                    <a:pt x="114" y="185"/>
                  </a:lnTo>
                  <a:lnTo>
                    <a:pt x="107" y="197"/>
                  </a:lnTo>
                  <a:lnTo>
                    <a:pt x="96" y="204"/>
                  </a:lnTo>
                  <a:lnTo>
                    <a:pt x="90" y="204"/>
                  </a:lnTo>
                  <a:lnTo>
                    <a:pt x="84" y="202"/>
                  </a:lnTo>
                  <a:lnTo>
                    <a:pt x="80" y="200"/>
                  </a:lnTo>
                  <a:lnTo>
                    <a:pt x="75" y="194"/>
                  </a:lnTo>
                  <a:lnTo>
                    <a:pt x="69" y="183"/>
                  </a:lnTo>
                  <a:lnTo>
                    <a:pt x="64" y="172"/>
                  </a:lnTo>
                  <a:lnTo>
                    <a:pt x="57" y="164"/>
                  </a:lnTo>
                  <a:lnTo>
                    <a:pt x="46" y="163"/>
                  </a:lnTo>
                  <a:lnTo>
                    <a:pt x="42" y="157"/>
                  </a:lnTo>
                  <a:lnTo>
                    <a:pt x="41" y="150"/>
                  </a:lnTo>
                  <a:lnTo>
                    <a:pt x="41" y="142"/>
                  </a:lnTo>
                  <a:lnTo>
                    <a:pt x="39" y="134"/>
                  </a:lnTo>
                  <a:lnTo>
                    <a:pt x="37" y="135"/>
                  </a:lnTo>
                  <a:lnTo>
                    <a:pt x="34" y="137"/>
                  </a:lnTo>
                  <a:lnTo>
                    <a:pt x="30" y="138"/>
                  </a:lnTo>
                  <a:lnTo>
                    <a:pt x="26" y="139"/>
                  </a:lnTo>
                  <a:lnTo>
                    <a:pt x="23" y="135"/>
                  </a:lnTo>
                  <a:lnTo>
                    <a:pt x="21" y="131"/>
                  </a:lnTo>
                  <a:lnTo>
                    <a:pt x="21" y="127"/>
                  </a:lnTo>
                  <a:lnTo>
                    <a:pt x="22" y="123"/>
                  </a:lnTo>
                  <a:lnTo>
                    <a:pt x="16" y="124"/>
                  </a:lnTo>
                  <a:lnTo>
                    <a:pt x="11" y="126"/>
                  </a:lnTo>
                  <a:lnTo>
                    <a:pt x="5" y="127"/>
                  </a:lnTo>
                  <a:lnTo>
                    <a:pt x="0" y="122"/>
                  </a:lnTo>
                  <a:lnTo>
                    <a:pt x="11" y="115"/>
                  </a:lnTo>
                  <a:lnTo>
                    <a:pt x="22" y="112"/>
                  </a:lnTo>
                  <a:lnTo>
                    <a:pt x="34" y="109"/>
                  </a:lnTo>
                  <a:lnTo>
                    <a:pt x="46" y="109"/>
                  </a:lnTo>
                  <a:lnTo>
                    <a:pt x="60" y="109"/>
                  </a:lnTo>
                  <a:lnTo>
                    <a:pt x="73" y="109"/>
                  </a:lnTo>
                  <a:lnTo>
                    <a:pt x="85" y="108"/>
                  </a:lnTo>
                  <a:lnTo>
                    <a:pt x="98" y="107"/>
                  </a:lnTo>
                  <a:lnTo>
                    <a:pt x="118" y="100"/>
                  </a:lnTo>
                  <a:lnTo>
                    <a:pt x="136" y="93"/>
                  </a:lnTo>
                  <a:lnTo>
                    <a:pt x="155" y="83"/>
                  </a:lnTo>
                  <a:lnTo>
                    <a:pt x="173" y="72"/>
                  </a:lnTo>
                  <a:lnTo>
                    <a:pt x="190" y="60"/>
                  </a:lnTo>
                  <a:lnTo>
                    <a:pt x="206" y="45"/>
                  </a:lnTo>
                  <a:lnTo>
                    <a:pt x="221" y="29"/>
                  </a:lnTo>
                  <a:lnTo>
                    <a:pt x="235" y="8"/>
                  </a:lnTo>
                  <a:lnTo>
                    <a:pt x="243" y="0"/>
                  </a:lnTo>
                  <a:lnTo>
                    <a:pt x="244" y="15"/>
                  </a:lnTo>
                  <a:lnTo>
                    <a:pt x="247" y="33"/>
                  </a:lnTo>
                  <a:lnTo>
                    <a:pt x="246" y="49"/>
                  </a:lnTo>
                  <a:lnTo>
                    <a:pt x="236"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1" name="Freeform 656"/>
            <p:cNvSpPr>
              <a:spLocks/>
            </p:cNvSpPr>
            <p:nvPr/>
          </p:nvSpPr>
          <p:spPr bwMode="auto">
            <a:xfrm>
              <a:off x="4558135" y="1952558"/>
              <a:ext cx="46927" cy="65721"/>
            </a:xfrm>
            <a:custGeom>
              <a:avLst/>
              <a:gdLst>
                <a:gd name="T0" fmla="*/ 67 w 93"/>
                <a:gd name="T1" fmla="*/ 20 h 52"/>
                <a:gd name="T2" fmla="*/ 72 w 93"/>
                <a:gd name="T3" fmla="*/ 20 h 52"/>
                <a:gd name="T4" fmla="*/ 79 w 93"/>
                <a:gd name="T5" fmla="*/ 18 h 52"/>
                <a:gd name="T6" fmla="*/ 85 w 93"/>
                <a:gd name="T7" fmla="*/ 13 h 52"/>
                <a:gd name="T8" fmla="*/ 92 w 93"/>
                <a:gd name="T9" fmla="*/ 11 h 52"/>
                <a:gd name="T10" fmla="*/ 93 w 93"/>
                <a:gd name="T11" fmla="*/ 16 h 52"/>
                <a:gd name="T12" fmla="*/ 92 w 93"/>
                <a:gd name="T13" fmla="*/ 20 h 52"/>
                <a:gd name="T14" fmla="*/ 90 w 93"/>
                <a:gd name="T15" fmla="*/ 24 h 52"/>
                <a:gd name="T16" fmla="*/ 87 w 93"/>
                <a:gd name="T17" fmla="*/ 29 h 52"/>
                <a:gd name="T18" fmla="*/ 85 w 93"/>
                <a:gd name="T19" fmla="*/ 31 h 52"/>
                <a:gd name="T20" fmla="*/ 81 w 93"/>
                <a:gd name="T21" fmla="*/ 31 h 52"/>
                <a:gd name="T22" fmla="*/ 77 w 93"/>
                <a:gd name="T23" fmla="*/ 31 h 52"/>
                <a:gd name="T24" fmla="*/ 73 w 93"/>
                <a:gd name="T25" fmla="*/ 31 h 52"/>
                <a:gd name="T26" fmla="*/ 62 w 93"/>
                <a:gd name="T27" fmla="*/ 24 h 52"/>
                <a:gd name="T28" fmla="*/ 62 w 93"/>
                <a:gd name="T29" fmla="*/ 31 h 52"/>
                <a:gd name="T30" fmla="*/ 61 w 93"/>
                <a:gd name="T31" fmla="*/ 38 h 52"/>
                <a:gd name="T32" fmla="*/ 57 w 93"/>
                <a:gd name="T33" fmla="*/ 45 h 52"/>
                <a:gd name="T34" fmla="*/ 52 w 93"/>
                <a:gd name="T35" fmla="*/ 49 h 52"/>
                <a:gd name="T36" fmla="*/ 43 w 93"/>
                <a:gd name="T37" fmla="*/ 50 h 52"/>
                <a:gd name="T38" fmla="*/ 35 w 93"/>
                <a:gd name="T39" fmla="*/ 52 h 52"/>
                <a:gd name="T40" fmla="*/ 27 w 93"/>
                <a:gd name="T41" fmla="*/ 52 h 52"/>
                <a:gd name="T42" fmla="*/ 19 w 93"/>
                <a:gd name="T43" fmla="*/ 52 h 52"/>
                <a:gd name="T44" fmla="*/ 33 w 93"/>
                <a:gd name="T45" fmla="*/ 42 h 52"/>
                <a:gd name="T46" fmla="*/ 25 w 93"/>
                <a:gd name="T47" fmla="*/ 39 h 52"/>
                <a:gd name="T48" fmla="*/ 15 w 93"/>
                <a:gd name="T49" fmla="*/ 37 h 52"/>
                <a:gd name="T50" fmla="*/ 7 w 93"/>
                <a:gd name="T51" fmla="*/ 34 h 52"/>
                <a:gd name="T52" fmla="*/ 0 w 93"/>
                <a:gd name="T53" fmla="*/ 27 h 52"/>
                <a:gd name="T54" fmla="*/ 10 w 93"/>
                <a:gd name="T55" fmla="*/ 24 h 52"/>
                <a:gd name="T56" fmla="*/ 20 w 93"/>
                <a:gd name="T57" fmla="*/ 22 h 52"/>
                <a:gd name="T58" fmla="*/ 30 w 93"/>
                <a:gd name="T59" fmla="*/ 19 h 52"/>
                <a:gd name="T60" fmla="*/ 40 w 93"/>
                <a:gd name="T61" fmla="*/ 16 h 52"/>
                <a:gd name="T62" fmla="*/ 50 w 93"/>
                <a:gd name="T63" fmla="*/ 13 h 52"/>
                <a:gd name="T64" fmla="*/ 61 w 93"/>
                <a:gd name="T65" fmla="*/ 9 h 52"/>
                <a:gd name="T66" fmla="*/ 70 w 93"/>
                <a:gd name="T67" fmla="*/ 5 h 52"/>
                <a:gd name="T68" fmla="*/ 79 w 93"/>
                <a:gd name="T69" fmla="*/ 0 h 52"/>
                <a:gd name="T70" fmla="*/ 84 w 93"/>
                <a:gd name="T71" fmla="*/ 0 h 52"/>
                <a:gd name="T72" fmla="*/ 67 w 93"/>
                <a:gd name="T73"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52">
                  <a:moveTo>
                    <a:pt x="67" y="20"/>
                  </a:moveTo>
                  <a:lnTo>
                    <a:pt x="72" y="20"/>
                  </a:lnTo>
                  <a:lnTo>
                    <a:pt x="79" y="18"/>
                  </a:lnTo>
                  <a:lnTo>
                    <a:pt x="85" y="13"/>
                  </a:lnTo>
                  <a:lnTo>
                    <a:pt x="92" y="11"/>
                  </a:lnTo>
                  <a:lnTo>
                    <a:pt x="93" y="16"/>
                  </a:lnTo>
                  <a:lnTo>
                    <a:pt x="92" y="20"/>
                  </a:lnTo>
                  <a:lnTo>
                    <a:pt x="90" y="24"/>
                  </a:lnTo>
                  <a:lnTo>
                    <a:pt x="87" y="29"/>
                  </a:lnTo>
                  <a:lnTo>
                    <a:pt x="85" y="31"/>
                  </a:lnTo>
                  <a:lnTo>
                    <a:pt x="81" y="31"/>
                  </a:lnTo>
                  <a:lnTo>
                    <a:pt x="77" y="31"/>
                  </a:lnTo>
                  <a:lnTo>
                    <a:pt x="73" y="31"/>
                  </a:lnTo>
                  <a:lnTo>
                    <a:pt x="62" y="24"/>
                  </a:lnTo>
                  <a:lnTo>
                    <a:pt x="62" y="31"/>
                  </a:lnTo>
                  <a:lnTo>
                    <a:pt x="61" y="38"/>
                  </a:lnTo>
                  <a:lnTo>
                    <a:pt x="57" y="45"/>
                  </a:lnTo>
                  <a:lnTo>
                    <a:pt x="52" y="49"/>
                  </a:lnTo>
                  <a:lnTo>
                    <a:pt x="43" y="50"/>
                  </a:lnTo>
                  <a:lnTo>
                    <a:pt x="35" y="52"/>
                  </a:lnTo>
                  <a:lnTo>
                    <a:pt x="27" y="52"/>
                  </a:lnTo>
                  <a:lnTo>
                    <a:pt x="19" y="52"/>
                  </a:lnTo>
                  <a:lnTo>
                    <a:pt x="33" y="42"/>
                  </a:lnTo>
                  <a:lnTo>
                    <a:pt x="25" y="39"/>
                  </a:lnTo>
                  <a:lnTo>
                    <a:pt x="15" y="37"/>
                  </a:lnTo>
                  <a:lnTo>
                    <a:pt x="7" y="34"/>
                  </a:lnTo>
                  <a:lnTo>
                    <a:pt x="0" y="27"/>
                  </a:lnTo>
                  <a:lnTo>
                    <a:pt x="10" y="24"/>
                  </a:lnTo>
                  <a:lnTo>
                    <a:pt x="20" y="22"/>
                  </a:lnTo>
                  <a:lnTo>
                    <a:pt x="30" y="19"/>
                  </a:lnTo>
                  <a:lnTo>
                    <a:pt x="40" y="16"/>
                  </a:lnTo>
                  <a:lnTo>
                    <a:pt x="50" y="13"/>
                  </a:lnTo>
                  <a:lnTo>
                    <a:pt x="61" y="9"/>
                  </a:lnTo>
                  <a:lnTo>
                    <a:pt x="70" y="5"/>
                  </a:lnTo>
                  <a:lnTo>
                    <a:pt x="79" y="0"/>
                  </a:lnTo>
                  <a:lnTo>
                    <a:pt x="84" y="0"/>
                  </a:lnTo>
                  <a:lnTo>
                    <a:pt x="67" y="2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2" name="Freeform 657"/>
            <p:cNvSpPr>
              <a:spLocks/>
            </p:cNvSpPr>
            <p:nvPr/>
          </p:nvSpPr>
          <p:spPr bwMode="auto">
            <a:xfrm>
              <a:off x="4501223" y="2026759"/>
              <a:ext cx="142779" cy="254403"/>
            </a:xfrm>
            <a:custGeom>
              <a:avLst/>
              <a:gdLst>
                <a:gd name="T0" fmla="*/ 276 w 285"/>
                <a:gd name="T1" fmla="*/ 55 h 202"/>
                <a:gd name="T2" fmla="*/ 274 w 285"/>
                <a:gd name="T3" fmla="*/ 78 h 202"/>
                <a:gd name="T4" fmla="*/ 270 w 285"/>
                <a:gd name="T5" fmla="*/ 92 h 202"/>
                <a:gd name="T6" fmla="*/ 263 w 285"/>
                <a:gd name="T7" fmla="*/ 91 h 202"/>
                <a:gd name="T8" fmla="*/ 253 w 285"/>
                <a:gd name="T9" fmla="*/ 99 h 202"/>
                <a:gd name="T10" fmla="*/ 246 w 285"/>
                <a:gd name="T11" fmla="*/ 122 h 202"/>
                <a:gd name="T12" fmla="*/ 243 w 285"/>
                <a:gd name="T13" fmla="*/ 145 h 202"/>
                <a:gd name="T14" fmla="*/ 231 w 285"/>
                <a:gd name="T15" fmla="*/ 162 h 202"/>
                <a:gd name="T16" fmla="*/ 215 w 285"/>
                <a:gd name="T17" fmla="*/ 158 h 202"/>
                <a:gd name="T18" fmla="*/ 210 w 285"/>
                <a:gd name="T19" fmla="*/ 136 h 202"/>
                <a:gd name="T20" fmla="*/ 206 w 285"/>
                <a:gd name="T21" fmla="*/ 124 h 202"/>
                <a:gd name="T22" fmla="*/ 202 w 285"/>
                <a:gd name="T23" fmla="*/ 130 h 202"/>
                <a:gd name="T24" fmla="*/ 197 w 285"/>
                <a:gd name="T25" fmla="*/ 154 h 202"/>
                <a:gd name="T26" fmla="*/ 186 w 285"/>
                <a:gd name="T27" fmla="*/ 191 h 202"/>
                <a:gd name="T28" fmla="*/ 168 w 285"/>
                <a:gd name="T29" fmla="*/ 200 h 202"/>
                <a:gd name="T30" fmla="*/ 159 w 285"/>
                <a:gd name="T31" fmla="*/ 192 h 202"/>
                <a:gd name="T32" fmla="*/ 147 w 285"/>
                <a:gd name="T33" fmla="*/ 193 h 202"/>
                <a:gd name="T34" fmla="*/ 130 w 285"/>
                <a:gd name="T35" fmla="*/ 202 h 202"/>
                <a:gd name="T36" fmla="*/ 117 w 285"/>
                <a:gd name="T37" fmla="*/ 191 h 202"/>
                <a:gd name="T38" fmla="*/ 107 w 285"/>
                <a:gd name="T39" fmla="*/ 178 h 202"/>
                <a:gd name="T40" fmla="*/ 95 w 285"/>
                <a:gd name="T41" fmla="*/ 170 h 202"/>
                <a:gd name="T42" fmla="*/ 83 w 285"/>
                <a:gd name="T43" fmla="*/ 162 h 202"/>
                <a:gd name="T44" fmla="*/ 62 w 285"/>
                <a:gd name="T45" fmla="*/ 174 h 202"/>
                <a:gd name="T46" fmla="*/ 52 w 285"/>
                <a:gd name="T47" fmla="*/ 163 h 202"/>
                <a:gd name="T48" fmla="*/ 43 w 285"/>
                <a:gd name="T49" fmla="*/ 151 h 202"/>
                <a:gd name="T50" fmla="*/ 49 w 285"/>
                <a:gd name="T51" fmla="*/ 144 h 202"/>
                <a:gd name="T52" fmla="*/ 49 w 285"/>
                <a:gd name="T53" fmla="*/ 134 h 202"/>
                <a:gd name="T54" fmla="*/ 40 w 285"/>
                <a:gd name="T55" fmla="*/ 139 h 202"/>
                <a:gd name="T56" fmla="*/ 25 w 285"/>
                <a:gd name="T57" fmla="*/ 150 h 202"/>
                <a:gd name="T58" fmla="*/ 18 w 285"/>
                <a:gd name="T59" fmla="*/ 139 h 202"/>
                <a:gd name="T60" fmla="*/ 27 w 285"/>
                <a:gd name="T61" fmla="*/ 126 h 202"/>
                <a:gd name="T62" fmla="*/ 23 w 285"/>
                <a:gd name="T63" fmla="*/ 117 h 202"/>
                <a:gd name="T64" fmla="*/ 5 w 285"/>
                <a:gd name="T65" fmla="*/ 117 h 202"/>
                <a:gd name="T66" fmla="*/ 16 w 285"/>
                <a:gd name="T67" fmla="*/ 107 h 202"/>
                <a:gd name="T68" fmla="*/ 48 w 285"/>
                <a:gd name="T69" fmla="*/ 107 h 202"/>
                <a:gd name="T70" fmla="*/ 80 w 285"/>
                <a:gd name="T71" fmla="*/ 107 h 202"/>
                <a:gd name="T72" fmla="*/ 113 w 285"/>
                <a:gd name="T73" fmla="*/ 104 h 202"/>
                <a:gd name="T74" fmla="*/ 151 w 285"/>
                <a:gd name="T75" fmla="*/ 95 h 202"/>
                <a:gd name="T76" fmla="*/ 194 w 285"/>
                <a:gd name="T77" fmla="*/ 80 h 202"/>
                <a:gd name="T78" fmla="*/ 235 w 285"/>
                <a:gd name="T79" fmla="*/ 56 h 202"/>
                <a:gd name="T80" fmla="*/ 270 w 285"/>
                <a:gd name="T81" fmla="*/ 22 h 202"/>
                <a:gd name="T82" fmla="*/ 285 w 285"/>
                <a:gd name="T83" fmla="*/ 13 h 202"/>
                <a:gd name="T84" fmla="*/ 283 w 285"/>
                <a:gd name="T85" fmla="*/ 3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5" h="202">
                  <a:moveTo>
                    <a:pt x="282" y="47"/>
                  </a:moveTo>
                  <a:lnTo>
                    <a:pt x="276" y="55"/>
                  </a:lnTo>
                  <a:lnTo>
                    <a:pt x="274" y="66"/>
                  </a:lnTo>
                  <a:lnTo>
                    <a:pt x="274" y="78"/>
                  </a:lnTo>
                  <a:lnTo>
                    <a:pt x="274" y="91"/>
                  </a:lnTo>
                  <a:lnTo>
                    <a:pt x="270" y="92"/>
                  </a:lnTo>
                  <a:lnTo>
                    <a:pt x="267" y="91"/>
                  </a:lnTo>
                  <a:lnTo>
                    <a:pt x="263" y="91"/>
                  </a:lnTo>
                  <a:lnTo>
                    <a:pt x="261" y="91"/>
                  </a:lnTo>
                  <a:lnTo>
                    <a:pt x="253" y="99"/>
                  </a:lnTo>
                  <a:lnTo>
                    <a:pt x="248" y="110"/>
                  </a:lnTo>
                  <a:lnTo>
                    <a:pt x="246" y="122"/>
                  </a:lnTo>
                  <a:lnTo>
                    <a:pt x="245" y="134"/>
                  </a:lnTo>
                  <a:lnTo>
                    <a:pt x="243" y="145"/>
                  </a:lnTo>
                  <a:lnTo>
                    <a:pt x="238" y="155"/>
                  </a:lnTo>
                  <a:lnTo>
                    <a:pt x="231" y="162"/>
                  </a:lnTo>
                  <a:lnTo>
                    <a:pt x="221" y="166"/>
                  </a:lnTo>
                  <a:lnTo>
                    <a:pt x="215" y="158"/>
                  </a:lnTo>
                  <a:lnTo>
                    <a:pt x="212" y="147"/>
                  </a:lnTo>
                  <a:lnTo>
                    <a:pt x="210" y="136"/>
                  </a:lnTo>
                  <a:lnTo>
                    <a:pt x="209" y="124"/>
                  </a:lnTo>
                  <a:lnTo>
                    <a:pt x="206" y="124"/>
                  </a:lnTo>
                  <a:lnTo>
                    <a:pt x="204" y="126"/>
                  </a:lnTo>
                  <a:lnTo>
                    <a:pt x="202" y="130"/>
                  </a:lnTo>
                  <a:lnTo>
                    <a:pt x="200" y="134"/>
                  </a:lnTo>
                  <a:lnTo>
                    <a:pt x="197" y="154"/>
                  </a:lnTo>
                  <a:lnTo>
                    <a:pt x="193" y="173"/>
                  </a:lnTo>
                  <a:lnTo>
                    <a:pt x="186" y="191"/>
                  </a:lnTo>
                  <a:lnTo>
                    <a:pt x="174" y="202"/>
                  </a:lnTo>
                  <a:lnTo>
                    <a:pt x="168" y="200"/>
                  </a:lnTo>
                  <a:lnTo>
                    <a:pt x="163" y="196"/>
                  </a:lnTo>
                  <a:lnTo>
                    <a:pt x="159" y="192"/>
                  </a:lnTo>
                  <a:lnTo>
                    <a:pt x="154" y="188"/>
                  </a:lnTo>
                  <a:lnTo>
                    <a:pt x="147" y="193"/>
                  </a:lnTo>
                  <a:lnTo>
                    <a:pt x="139" y="199"/>
                  </a:lnTo>
                  <a:lnTo>
                    <a:pt x="130" y="202"/>
                  </a:lnTo>
                  <a:lnTo>
                    <a:pt x="122" y="197"/>
                  </a:lnTo>
                  <a:lnTo>
                    <a:pt x="117" y="191"/>
                  </a:lnTo>
                  <a:lnTo>
                    <a:pt x="113" y="184"/>
                  </a:lnTo>
                  <a:lnTo>
                    <a:pt x="107" y="178"/>
                  </a:lnTo>
                  <a:lnTo>
                    <a:pt x="101" y="174"/>
                  </a:lnTo>
                  <a:lnTo>
                    <a:pt x="95" y="170"/>
                  </a:lnTo>
                  <a:lnTo>
                    <a:pt x="90" y="166"/>
                  </a:lnTo>
                  <a:lnTo>
                    <a:pt x="83" y="162"/>
                  </a:lnTo>
                  <a:lnTo>
                    <a:pt x="77" y="158"/>
                  </a:lnTo>
                  <a:lnTo>
                    <a:pt x="62" y="174"/>
                  </a:lnTo>
                  <a:lnTo>
                    <a:pt x="56" y="169"/>
                  </a:lnTo>
                  <a:lnTo>
                    <a:pt x="52" y="163"/>
                  </a:lnTo>
                  <a:lnTo>
                    <a:pt x="47" y="158"/>
                  </a:lnTo>
                  <a:lnTo>
                    <a:pt x="43" y="151"/>
                  </a:lnTo>
                  <a:lnTo>
                    <a:pt x="47" y="148"/>
                  </a:lnTo>
                  <a:lnTo>
                    <a:pt x="49" y="144"/>
                  </a:lnTo>
                  <a:lnTo>
                    <a:pt x="49" y="140"/>
                  </a:lnTo>
                  <a:lnTo>
                    <a:pt x="49" y="134"/>
                  </a:lnTo>
                  <a:lnTo>
                    <a:pt x="47" y="132"/>
                  </a:lnTo>
                  <a:lnTo>
                    <a:pt x="40" y="139"/>
                  </a:lnTo>
                  <a:lnTo>
                    <a:pt x="32" y="145"/>
                  </a:lnTo>
                  <a:lnTo>
                    <a:pt x="25" y="150"/>
                  </a:lnTo>
                  <a:lnTo>
                    <a:pt x="16" y="145"/>
                  </a:lnTo>
                  <a:lnTo>
                    <a:pt x="18" y="139"/>
                  </a:lnTo>
                  <a:lnTo>
                    <a:pt x="23" y="132"/>
                  </a:lnTo>
                  <a:lnTo>
                    <a:pt x="27" y="126"/>
                  </a:lnTo>
                  <a:lnTo>
                    <a:pt x="31" y="119"/>
                  </a:lnTo>
                  <a:lnTo>
                    <a:pt x="23" y="117"/>
                  </a:lnTo>
                  <a:lnTo>
                    <a:pt x="14" y="117"/>
                  </a:lnTo>
                  <a:lnTo>
                    <a:pt x="5" y="117"/>
                  </a:lnTo>
                  <a:lnTo>
                    <a:pt x="0" y="110"/>
                  </a:lnTo>
                  <a:lnTo>
                    <a:pt x="16" y="107"/>
                  </a:lnTo>
                  <a:lnTo>
                    <a:pt x="32" y="107"/>
                  </a:lnTo>
                  <a:lnTo>
                    <a:pt x="48" y="107"/>
                  </a:lnTo>
                  <a:lnTo>
                    <a:pt x="64" y="107"/>
                  </a:lnTo>
                  <a:lnTo>
                    <a:pt x="80" y="107"/>
                  </a:lnTo>
                  <a:lnTo>
                    <a:pt x="96" y="107"/>
                  </a:lnTo>
                  <a:lnTo>
                    <a:pt x="113" y="104"/>
                  </a:lnTo>
                  <a:lnTo>
                    <a:pt x="129" y="100"/>
                  </a:lnTo>
                  <a:lnTo>
                    <a:pt x="151" y="95"/>
                  </a:lnTo>
                  <a:lnTo>
                    <a:pt x="174" y="88"/>
                  </a:lnTo>
                  <a:lnTo>
                    <a:pt x="194" y="80"/>
                  </a:lnTo>
                  <a:lnTo>
                    <a:pt x="215" y="69"/>
                  </a:lnTo>
                  <a:lnTo>
                    <a:pt x="235" y="56"/>
                  </a:lnTo>
                  <a:lnTo>
                    <a:pt x="253" y="41"/>
                  </a:lnTo>
                  <a:lnTo>
                    <a:pt x="270" y="22"/>
                  </a:lnTo>
                  <a:lnTo>
                    <a:pt x="285" y="0"/>
                  </a:lnTo>
                  <a:lnTo>
                    <a:pt x="285" y="13"/>
                  </a:lnTo>
                  <a:lnTo>
                    <a:pt x="284" y="24"/>
                  </a:lnTo>
                  <a:lnTo>
                    <a:pt x="283" y="36"/>
                  </a:lnTo>
                  <a:lnTo>
                    <a:pt x="282"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3" name="Freeform 658"/>
            <p:cNvSpPr>
              <a:spLocks/>
            </p:cNvSpPr>
            <p:nvPr/>
          </p:nvSpPr>
          <p:spPr bwMode="auto">
            <a:xfrm>
              <a:off x="4611053" y="2141241"/>
              <a:ext cx="6989" cy="23320"/>
            </a:xfrm>
            <a:custGeom>
              <a:avLst/>
              <a:gdLst>
                <a:gd name="T0" fmla="*/ 12 w 12"/>
                <a:gd name="T1" fmla="*/ 7 h 17"/>
                <a:gd name="T2" fmla="*/ 12 w 12"/>
                <a:gd name="T3" fmla="*/ 11 h 17"/>
                <a:gd name="T4" fmla="*/ 11 w 12"/>
                <a:gd name="T5" fmla="*/ 13 h 17"/>
                <a:gd name="T6" fmla="*/ 9 w 12"/>
                <a:gd name="T7" fmla="*/ 16 h 17"/>
                <a:gd name="T8" fmla="*/ 5 w 12"/>
                <a:gd name="T9" fmla="*/ 17 h 17"/>
                <a:gd name="T10" fmla="*/ 2 w 12"/>
                <a:gd name="T11" fmla="*/ 16 h 17"/>
                <a:gd name="T12" fmla="*/ 0 w 12"/>
                <a:gd name="T13" fmla="*/ 11 h 17"/>
                <a:gd name="T14" fmla="*/ 0 w 12"/>
                <a:gd name="T15" fmla="*/ 5 h 17"/>
                <a:gd name="T16" fmla="*/ 1 w 12"/>
                <a:gd name="T17" fmla="*/ 0 h 17"/>
                <a:gd name="T18" fmla="*/ 4 w 12"/>
                <a:gd name="T19" fmla="*/ 1 h 17"/>
                <a:gd name="T20" fmla="*/ 8 w 12"/>
                <a:gd name="T21" fmla="*/ 1 h 17"/>
                <a:gd name="T22" fmla="*/ 10 w 12"/>
                <a:gd name="T23" fmla="*/ 2 h 17"/>
                <a:gd name="T24" fmla="*/ 12 w 12"/>
                <a:gd name="T2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12" y="7"/>
                  </a:moveTo>
                  <a:lnTo>
                    <a:pt x="12" y="11"/>
                  </a:lnTo>
                  <a:lnTo>
                    <a:pt x="11" y="13"/>
                  </a:lnTo>
                  <a:lnTo>
                    <a:pt x="9" y="16"/>
                  </a:lnTo>
                  <a:lnTo>
                    <a:pt x="5" y="17"/>
                  </a:lnTo>
                  <a:lnTo>
                    <a:pt x="2" y="16"/>
                  </a:lnTo>
                  <a:lnTo>
                    <a:pt x="0" y="11"/>
                  </a:lnTo>
                  <a:lnTo>
                    <a:pt x="0" y="5"/>
                  </a:lnTo>
                  <a:lnTo>
                    <a:pt x="1" y="0"/>
                  </a:lnTo>
                  <a:lnTo>
                    <a:pt x="4" y="1"/>
                  </a:lnTo>
                  <a:lnTo>
                    <a:pt x="8" y="1"/>
                  </a:lnTo>
                  <a:lnTo>
                    <a:pt x="10" y="2"/>
                  </a:lnTo>
                  <a:lnTo>
                    <a:pt x="12"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4" name="Freeform 659"/>
            <p:cNvSpPr>
              <a:spLocks/>
            </p:cNvSpPr>
            <p:nvPr/>
          </p:nvSpPr>
          <p:spPr bwMode="auto">
            <a:xfrm>
              <a:off x="4540163" y="2166681"/>
              <a:ext cx="24961" cy="53001"/>
            </a:xfrm>
            <a:custGeom>
              <a:avLst/>
              <a:gdLst>
                <a:gd name="T0" fmla="*/ 47 w 49"/>
                <a:gd name="T1" fmla="*/ 19 h 41"/>
                <a:gd name="T2" fmla="*/ 44 w 49"/>
                <a:gd name="T3" fmla="*/ 26 h 41"/>
                <a:gd name="T4" fmla="*/ 39 w 49"/>
                <a:gd name="T5" fmla="*/ 32 h 41"/>
                <a:gd name="T6" fmla="*/ 33 w 49"/>
                <a:gd name="T7" fmla="*/ 34 h 41"/>
                <a:gd name="T8" fmla="*/ 29 w 49"/>
                <a:gd name="T9" fmla="*/ 39 h 41"/>
                <a:gd name="T10" fmla="*/ 22 w 49"/>
                <a:gd name="T11" fmla="*/ 40 h 41"/>
                <a:gd name="T12" fmla="*/ 16 w 49"/>
                <a:gd name="T13" fmla="*/ 41 h 41"/>
                <a:gd name="T14" fmla="*/ 9 w 49"/>
                <a:gd name="T15" fmla="*/ 41 h 41"/>
                <a:gd name="T16" fmla="*/ 2 w 49"/>
                <a:gd name="T17" fmla="*/ 41 h 41"/>
                <a:gd name="T18" fmla="*/ 0 w 49"/>
                <a:gd name="T19" fmla="*/ 41 h 41"/>
                <a:gd name="T20" fmla="*/ 4 w 49"/>
                <a:gd name="T21" fmla="*/ 36 h 41"/>
                <a:gd name="T22" fmla="*/ 10 w 49"/>
                <a:gd name="T23" fmla="*/ 30 h 41"/>
                <a:gd name="T24" fmla="*/ 16 w 49"/>
                <a:gd name="T25" fmla="*/ 26 h 41"/>
                <a:gd name="T26" fmla="*/ 22 w 49"/>
                <a:gd name="T27" fmla="*/ 21 h 41"/>
                <a:gd name="T28" fmla="*/ 28 w 49"/>
                <a:gd name="T29" fmla="*/ 15 h 41"/>
                <a:gd name="T30" fmla="*/ 33 w 49"/>
                <a:gd name="T31" fmla="*/ 10 h 41"/>
                <a:gd name="T32" fmla="*/ 39 w 49"/>
                <a:gd name="T33" fmla="*/ 6 h 41"/>
                <a:gd name="T34" fmla="*/ 45 w 49"/>
                <a:gd name="T35" fmla="*/ 0 h 41"/>
                <a:gd name="T36" fmla="*/ 49 w 49"/>
                <a:gd name="T37" fmla="*/ 3 h 41"/>
                <a:gd name="T38" fmla="*/ 49 w 49"/>
                <a:gd name="T39" fmla="*/ 8 h 41"/>
                <a:gd name="T40" fmla="*/ 49 w 49"/>
                <a:gd name="T41" fmla="*/ 14 h 41"/>
                <a:gd name="T42" fmla="*/ 47 w 49"/>
                <a:gd name="T43"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41">
                  <a:moveTo>
                    <a:pt x="47" y="19"/>
                  </a:moveTo>
                  <a:lnTo>
                    <a:pt x="44" y="26"/>
                  </a:lnTo>
                  <a:lnTo>
                    <a:pt x="39" y="32"/>
                  </a:lnTo>
                  <a:lnTo>
                    <a:pt x="33" y="34"/>
                  </a:lnTo>
                  <a:lnTo>
                    <a:pt x="29" y="39"/>
                  </a:lnTo>
                  <a:lnTo>
                    <a:pt x="22" y="40"/>
                  </a:lnTo>
                  <a:lnTo>
                    <a:pt x="16" y="41"/>
                  </a:lnTo>
                  <a:lnTo>
                    <a:pt x="9" y="41"/>
                  </a:lnTo>
                  <a:lnTo>
                    <a:pt x="2" y="41"/>
                  </a:lnTo>
                  <a:lnTo>
                    <a:pt x="0" y="41"/>
                  </a:lnTo>
                  <a:lnTo>
                    <a:pt x="4" y="36"/>
                  </a:lnTo>
                  <a:lnTo>
                    <a:pt x="10" y="30"/>
                  </a:lnTo>
                  <a:lnTo>
                    <a:pt x="16" y="26"/>
                  </a:lnTo>
                  <a:lnTo>
                    <a:pt x="22" y="21"/>
                  </a:lnTo>
                  <a:lnTo>
                    <a:pt x="28" y="15"/>
                  </a:lnTo>
                  <a:lnTo>
                    <a:pt x="33" y="10"/>
                  </a:lnTo>
                  <a:lnTo>
                    <a:pt x="39" y="6"/>
                  </a:lnTo>
                  <a:lnTo>
                    <a:pt x="45" y="0"/>
                  </a:lnTo>
                  <a:lnTo>
                    <a:pt x="49" y="3"/>
                  </a:lnTo>
                  <a:lnTo>
                    <a:pt x="49" y="8"/>
                  </a:lnTo>
                  <a:lnTo>
                    <a:pt x="49" y="14"/>
                  </a:lnTo>
                  <a:lnTo>
                    <a:pt x="47" y="1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5" name="Freeform 660"/>
            <p:cNvSpPr>
              <a:spLocks/>
            </p:cNvSpPr>
            <p:nvPr/>
          </p:nvSpPr>
          <p:spPr bwMode="auto">
            <a:xfrm>
              <a:off x="4557136" y="2175161"/>
              <a:ext cx="23963" cy="50881"/>
            </a:xfrm>
            <a:custGeom>
              <a:avLst/>
              <a:gdLst>
                <a:gd name="T0" fmla="*/ 44 w 49"/>
                <a:gd name="T1" fmla="*/ 0 h 41"/>
                <a:gd name="T2" fmla="*/ 44 w 49"/>
                <a:gd name="T3" fmla="*/ 4 h 41"/>
                <a:gd name="T4" fmla="*/ 43 w 49"/>
                <a:gd name="T5" fmla="*/ 8 h 41"/>
                <a:gd name="T6" fmla="*/ 43 w 49"/>
                <a:gd name="T7" fmla="*/ 12 h 41"/>
                <a:gd name="T8" fmla="*/ 45 w 49"/>
                <a:gd name="T9" fmla="*/ 16 h 41"/>
                <a:gd name="T10" fmla="*/ 45 w 49"/>
                <a:gd name="T11" fmla="*/ 16 h 41"/>
                <a:gd name="T12" fmla="*/ 46 w 49"/>
                <a:gd name="T13" fmla="*/ 15 h 41"/>
                <a:gd name="T14" fmla="*/ 46 w 49"/>
                <a:gd name="T15" fmla="*/ 15 h 41"/>
                <a:gd name="T16" fmla="*/ 46 w 49"/>
                <a:gd name="T17" fmla="*/ 15 h 41"/>
                <a:gd name="T18" fmla="*/ 49 w 49"/>
                <a:gd name="T19" fmla="*/ 19 h 41"/>
                <a:gd name="T20" fmla="*/ 49 w 49"/>
                <a:gd name="T21" fmla="*/ 23 h 41"/>
                <a:gd name="T22" fmla="*/ 48 w 49"/>
                <a:gd name="T23" fmla="*/ 27 h 41"/>
                <a:gd name="T24" fmla="*/ 46 w 49"/>
                <a:gd name="T25" fmla="*/ 31 h 41"/>
                <a:gd name="T26" fmla="*/ 42 w 49"/>
                <a:gd name="T27" fmla="*/ 33 h 41"/>
                <a:gd name="T28" fmla="*/ 37 w 49"/>
                <a:gd name="T29" fmla="*/ 34 h 41"/>
                <a:gd name="T30" fmla="*/ 33 w 49"/>
                <a:gd name="T31" fmla="*/ 33 h 41"/>
                <a:gd name="T32" fmla="*/ 29 w 49"/>
                <a:gd name="T33" fmla="*/ 30 h 41"/>
                <a:gd name="T34" fmla="*/ 22 w 49"/>
                <a:gd name="T35" fmla="*/ 35 h 41"/>
                <a:gd name="T36" fmla="*/ 15 w 49"/>
                <a:gd name="T37" fmla="*/ 38 h 41"/>
                <a:gd name="T38" fmla="*/ 7 w 49"/>
                <a:gd name="T39" fmla="*/ 41 h 41"/>
                <a:gd name="T40" fmla="*/ 0 w 49"/>
                <a:gd name="T41" fmla="*/ 39 h 41"/>
                <a:gd name="T42" fmla="*/ 4 w 49"/>
                <a:gd name="T43" fmla="*/ 33 h 41"/>
                <a:gd name="T44" fmla="*/ 7 w 49"/>
                <a:gd name="T45" fmla="*/ 27 h 41"/>
                <a:gd name="T46" fmla="*/ 12 w 49"/>
                <a:gd name="T47" fmla="*/ 22 h 41"/>
                <a:gd name="T48" fmla="*/ 18 w 49"/>
                <a:gd name="T49" fmla="*/ 17 h 41"/>
                <a:gd name="T50" fmla="*/ 22 w 49"/>
                <a:gd name="T51" fmla="*/ 13 h 41"/>
                <a:gd name="T52" fmla="*/ 27 w 49"/>
                <a:gd name="T53" fmla="*/ 8 h 41"/>
                <a:gd name="T54" fmla="*/ 33 w 49"/>
                <a:gd name="T55" fmla="*/ 4 h 41"/>
                <a:gd name="T56" fmla="*/ 37 w 49"/>
                <a:gd name="T57" fmla="*/ 0 h 41"/>
                <a:gd name="T58" fmla="*/ 44 w 49"/>
                <a:gd name="T5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41">
                  <a:moveTo>
                    <a:pt x="44" y="0"/>
                  </a:moveTo>
                  <a:lnTo>
                    <a:pt x="44" y="4"/>
                  </a:lnTo>
                  <a:lnTo>
                    <a:pt x="43" y="8"/>
                  </a:lnTo>
                  <a:lnTo>
                    <a:pt x="43" y="12"/>
                  </a:lnTo>
                  <a:lnTo>
                    <a:pt x="45" y="16"/>
                  </a:lnTo>
                  <a:lnTo>
                    <a:pt x="45" y="16"/>
                  </a:lnTo>
                  <a:lnTo>
                    <a:pt x="46" y="15"/>
                  </a:lnTo>
                  <a:lnTo>
                    <a:pt x="46" y="15"/>
                  </a:lnTo>
                  <a:lnTo>
                    <a:pt x="46" y="15"/>
                  </a:lnTo>
                  <a:lnTo>
                    <a:pt x="49" y="19"/>
                  </a:lnTo>
                  <a:lnTo>
                    <a:pt x="49" y="23"/>
                  </a:lnTo>
                  <a:lnTo>
                    <a:pt x="48" y="27"/>
                  </a:lnTo>
                  <a:lnTo>
                    <a:pt x="46" y="31"/>
                  </a:lnTo>
                  <a:lnTo>
                    <a:pt x="42" y="33"/>
                  </a:lnTo>
                  <a:lnTo>
                    <a:pt x="37" y="34"/>
                  </a:lnTo>
                  <a:lnTo>
                    <a:pt x="33" y="33"/>
                  </a:lnTo>
                  <a:lnTo>
                    <a:pt x="29" y="30"/>
                  </a:lnTo>
                  <a:lnTo>
                    <a:pt x="22" y="35"/>
                  </a:lnTo>
                  <a:lnTo>
                    <a:pt x="15" y="38"/>
                  </a:lnTo>
                  <a:lnTo>
                    <a:pt x="7" y="41"/>
                  </a:lnTo>
                  <a:lnTo>
                    <a:pt x="0" y="39"/>
                  </a:lnTo>
                  <a:lnTo>
                    <a:pt x="4" y="33"/>
                  </a:lnTo>
                  <a:lnTo>
                    <a:pt x="7" y="27"/>
                  </a:lnTo>
                  <a:lnTo>
                    <a:pt x="12" y="22"/>
                  </a:lnTo>
                  <a:lnTo>
                    <a:pt x="18" y="17"/>
                  </a:lnTo>
                  <a:lnTo>
                    <a:pt x="22" y="13"/>
                  </a:lnTo>
                  <a:lnTo>
                    <a:pt x="27" y="8"/>
                  </a:lnTo>
                  <a:lnTo>
                    <a:pt x="33" y="4"/>
                  </a:lnTo>
                  <a:lnTo>
                    <a:pt x="37" y="0"/>
                  </a:lnTo>
                  <a:lnTo>
                    <a:pt x="44"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6" name="Freeform 661"/>
            <p:cNvSpPr>
              <a:spLocks/>
            </p:cNvSpPr>
            <p:nvPr/>
          </p:nvSpPr>
          <p:spPr bwMode="auto">
            <a:xfrm>
              <a:off x="4529180" y="2190002"/>
              <a:ext cx="8986" cy="14840"/>
            </a:xfrm>
            <a:custGeom>
              <a:avLst/>
              <a:gdLst>
                <a:gd name="T0" fmla="*/ 17 w 17"/>
                <a:gd name="T1" fmla="*/ 3 h 12"/>
                <a:gd name="T2" fmla="*/ 16 w 17"/>
                <a:gd name="T3" fmla="*/ 11 h 12"/>
                <a:gd name="T4" fmla="*/ 1 w 17"/>
                <a:gd name="T5" fmla="*/ 12 h 12"/>
                <a:gd name="T6" fmla="*/ 0 w 17"/>
                <a:gd name="T7" fmla="*/ 8 h 12"/>
                <a:gd name="T8" fmla="*/ 1 w 17"/>
                <a:gd name="T9" fmla="*/ 4 h 12"/>
                <a:gd name="T10" fmla="*/ 5 w 17"/>
                <a:gd name="T11" fmla="*/ 1 h 12"/>
                <a:gd name="T12" fmla="*/ 8 w 17"/>
                <a:gd name="T13" fmla="*/ 0 h 12"/>
                <a:gd name="T14" fmla="*/ 10 w 17"/>
                <a:gd name="T15" fmla="*/ 0 h 12"/>
                <a:gd name="T16" fmla="*/ 13 w 17"/>
                <a:gd name="T17" fmla="*/ 0 h 12"/>
                <a:gd name="T18" fmla="*/ 15 w 17"/>
                <a:gd name="T19" fmla="*/ 0 h 12"/>
                <a:gd name="T20" fmla="*/ 17 w 17"/>
                <a:gd name="T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17" y="3"/>
                  </a:moveTo>
                  <a:lnTo>
                    <a:pt x="16" y="11"/>
                  </a:lnTo>
                  <a:lnTo>
                    <a:pt x="1" y="12"/>
                  </a:lnTo>
                  <a:lnTo>
                    <a:pt x="0" y="8"/>
                  </a:lnTo>
                  <a:lnTo>
                    <a:pt x="1" y="4"/>
                  </a:lnTo>
                  <a:lnTo>
                    <a:pt x="5" y="1"/>
                  </a:lnTo>
                  <a:lnTo>
                    <a:pt x="8" y="0"/>
                  </a:lnTo>
                  <a:lnTo>
                    <a:pt x="10" y="0"/>
                  </a:lnTo>
                  <a:lnTo>
                    <a:pt x="13" y="0"/>
                  </a:lnTo>
                  <a:lnTo>
                    <a:pt x="15" y="0"/>
                  </a:lnTo>
                  <a:lnTo>
                    <a:pt x="17"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7" name="Freeform 662"/>
            <p:cNvSpPr>
              <a:spLocks/>
            </p:cNvSpPr>
            <p:nvPr/>
          </p:nvSpPr>
          <p:spPr bwMode="auto">
            <a:xfrm>
              <a:off x="4483251" y="2243002"/>
              <a:ext cx="160751" cy="237443"/>
            </a:xfrm>
            <a:custGeom>
              <a:avLst/>
              <a:gdLst>
                <a:gd name="T0" fmla="*/ 314 w 321"/>
                <a:gd name="T1" fmla="*/ 58 h 185"/>
                <a:gd name="T2" fmla="*/ 313 w 321"/>
                <a:gd name="T3" fmla="*/ 65 h 185"/>
                <a:gd name="T4" fmla="*/ 305 w 321"/>
                <a:gd name="T5" fmla="*/ 74 h 185"/>
                <a:gd name="T6" fmla="*/ 290 w 321"/>
                <a:gd name="T7" fmla="*/ 79 h 185"/>
                <a:gd name="T8" fmla="*/ 283 w 321"/>
                <a:gd name="T9" fmla="*/ 99 h 185"/>
                <a:gd name="T10" fmla="*/ 274 w 321"/>
                <a:gd name="T11" fmla="*/ 124 h 185"/>
                <a:gd name="T12" fmla="*/ 245 w 321"/>
                <a:gd name="T13" fmla="*/ 132 h 185"/>
                <a:gd name="T14" fmla="*/ 238 w 321"/>
                <a:gd name="T15" fmla="*/ 148 h 185"/>
                <a:gd name="T16" fmla="*/ 229 w 321"/>
                <a:gd name="T17" fmla="*/ 165 h 185"/>
                <a:gd name="T18" fmla="*/ 218 w 321"/>
                <a:gd name="T19" fmla="*/ 177 h 185"/>
                <a:gd name="T20" fmla="*/ 203 w 321"/>
                <a:gd name="T21" fmla="*/ 183 h 185"/>
                <a:gd name="T22" fmla="*/ 181 w 321"/>
                <a:gd name="T23" fmla="*/ 177 h 185"/>
                <a:gd name="T24" fmla="*/ 158 w 321"/>
                <a:gd name="T25" fmla="*/ 170 h 185"/>
                <a:gd name="T26" fmla="*/ 136 w 321"/>
                <a:gd name="T27" fmla="*/ 170 h 185"/>
                <a:gd name="T28" fmla="*/ 116 w 321"/>
                <a:gd name="T29" fmla="*/ 184 h 185"/>
                <a:gd name="T30" fmla="*/ 99 w 321"/>
                <a:gd name="T31" fmla="*/ 181 h 185"/>
                <a:gd name="T32" fmla="*/ 87 w 321"/>
                <a:gd name="T33" fmla="*/ 166 h 185"/>
                <a:gd name="T34" fmla="*/ 75 w 321"/>
                <a:gd name="T35" fmla="*/ 154 h 185"/>
                <a:gd name="T36" fmla="*/ 57 w 321"/>
                <a:gd name="T37" fmla="*/ 157 h 185"/>
                <a:gd name="T38" fmla="*/ 46 w 321"/>
                <a:gd name="T39" fmla="*/ 144 h 185"/>
                <a:gd name="T40" fmla="*/ 42 w 321"/>
                <a:gd name="T41" fmla="*/ 132 h 185"/>
                <a:gd name="T42" fmla="*/ 36 w 321"/>
                <a:gd name="T43" fmla="*/ 131 h 185"/>
                <a:gd name="T44" fmla="*/ 26 w 321"/>
                <a:gd name="T45" fmla="*/ 133 h 185"/>
                <a:gd name="T46" fmla="*/ 17 w 321"/>
                <a:gd name="T47" fmla="*/ 133 h 185"/>
                <a:gd name="T48" fmla="*/ 8 w 321"/>
                <a:gd name="T49" fmla="*/ 131 h 185"/>
                <a:gd name="T50" fmla="*/ 6 w 321"/>
                <a:gd name="T51" fmla="*/ 126 h 185"/>
                <a:gd name="T52" fmla="*/ 10 w 321"/>
                <a:gd name="T53" fmla="*/ 122 h 185"/>
                <a:gd name="T54" fmla="*/ 10 w 321"/>
                <a:gd name="T55" fmla="*/ 114 h 185"/>
                <a:gd name="T56" fmla="*/ 3 w 321"/>
                <a:gd name="T57" fmla="*/ 110 h 185"/>
                <a:gd name="T58" fmla="*/ 17 w 321"/>
                <a:gd name="T59" fmla="*/ 106 h 185"/>
                <a:gd name="T60" fmla="*/ 53 w 321"/>
                <a:gd name="T61" fmla="*/ 105 h 185"/>
                <a:gd name="T62" fmla="*/ 91 w 321"/>
                <a:gd name="T63" fmla="*/ 106 h 185"/>
                <a:gd name="T64" fmla="*/ 128 w 321"/>
                <a:gd name="T65" fmla="*/ 100 h 185"/>
                <a:gd name="T66" fmla="*/ 168 w 321"/>
                <a:gd name="T67" fmla="*/ 85 h 185"/>
                <a:gd name="T68" fmla="*/ 214 w 321"/>
                <a:gd name="T69" fmla="*/ 69 h 185"/>
                <a:gd name="T70" fmla="*/ 259 w 321"/>
                <a:gd name="T71" fmla="*/ 47 h 185"/>
                <a:gd name="T72" fmla="*/ 302 w 321"/>
                <a:gd name="T73" fmla="*/ 18 h 185"/>
                <a:gd name="T74" fmla="*/ 318 w 321"/>
                <a:gd name="T75" fmla="*/ 14 h 185"/>
                <a:gd name="T76" fmla="*/ 315 w 321"/>
                <a:gd name="T77" fmla="*/ 4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1" h="185">
                  <a:moveTo>
                    <a:pt x="313" y="55"/>
                  </a:moveTo>
                  <a:lnTo>
                    <a:pt x="314" y="58"/>
                  </a:lnTo>
                  <a:lnTo>
                    <a:pt x="314" y="62"/>
                  </a:lnTo>
                  <a:lnTo>
                    <a:pt x="313" y="65"/>
                  </a:lnTo>
                  <a:lnTo>
                    <a:pt x="312" y="69"/>
                  </a:lnTo>
                  <a:lnTo>
                    <a:pt x="305" y="74"/>
                  </a:lnTo>
                  <a:lnTo>
                    <a:pt x="298" y="76"/>
                  </a:lnTo>
                  <a:lnTo>
                    <a:pt x="290" y="79"/>
                  </a:lnTo>
                  <a:lnTo>
                    <a:pt x="287" y="87"/>
                  </a:lnTo>
                  <a:lnTo>
                    <a:pt x="283" y="99"/>
                  </a:lnTo>
                  <a:lnTo>
                    <a:pt x="280" y="113"/>
                  </a:lnTo>
                  <a:lnTo>
                    <a:pt x="274" y="124"/>
                  </a:lnTo>
                  <a:lnTo>
                    <a:pt x="265" y="131"/>
                  </a:lnTo>
                  <a:lnTo>
                    <a:pt x="245" y="132"/>
                  </a:lnTo>
                  <a:lnTo>
                    <a:pt x="242" y="140"/>
                  </a:lnTo>
                  <a:lnTo>
                    <a:pt x="238" y="148"/>
                  </a:lnTo>
                  <a:lnTo>
                    <a:pt x="234" y="157"/>
                  </a:lnTo>
                  <a:lnTo>
                    <a:pt x="229" y="165"/>
                  </a:lnTo>
                  <a:lnTo>
                    <a:pt x="223" y="172"/>
                  </a:lnTo>
                  <a:lnTo>
                    <a:pt x="218" y="177"/>
                  </a:lnTo>
                  <a:lnTo>
                    <a:pt x="211" y="181"/>
                  </a:lnTo>
                  <a:lnTo>
                    <a:pt x="203" y="183"/>
                  </a:lnTo>
                  <a:lnTo>
                    <a:pt x="192" y="181"/>
                  </a:lnTo>
                  <a:lnTo>
                    <a:pt x="181" y="177"/>
                  </a:lnTo>
                  <a:lnTo>
                    <a:pt x="169" y="174"/>
                  </a:lnTo>
                  <a:lnTo>
                    <a:pt x="158" y="170"/>
                  </a:lnTo>
                  <a:lnTo>
                    <a:pt x="147" y="169"/>
                  </a:lnTo>
                  <a:lnTo>
                    <a:pt x="136" y="170"/>
                  </a:lnTo>
                  <a:lnTo>
                    <a:pt x="127" y="174"/>
                  </a:lnTo>
                  <a:lnTo>
                    <a:pt x="116" y="184"/>
                  </a:lnTo>
                  <a:lnTo>
                    <a:pt x="107" y="185"/>
                  </a:lnTo>
                  <a:lnTo>
                    <a:pt x="99" y="181"/>
                  </a:lnTo>
                  <a:lnTo>
                    <a:pt x="93" y="174"/>
                  </a:lnTo>
                  <a:lnTo>
                    <a:pt x="87" y="166"/>
                  </a:lnTo>
                  <a:lnTo>
                    <a:pt x="80" y="159"/>
                  </a:lnTo>
                  <a:lnTo>
                    <a:pt x="75" y="154"/>
                  </a:lnTo>
                  <a:lnTo>
                    <a:pt x="67" y="152"/>
                  </a:lnTo>
                  <a:lnTo>
                    <a:pt x="57" y="157"/>
                  </a:lnTo>
                  <a:lnTo>
                    <a:pt x="45" y="151"/>
                  </a:lnTo>
                  <a:lnTo>
                    <a:pt x="46" y="144"/>
                  </a:lnTo>
                  <a:lnTo>
                    <a:pt x="45" y="139"/>
                  </a:lnTo>
                  <a:lnTo>
                    <a:pt x="42" y="132"/>
                  </a:lnTo>
                  <a:lnTo>
                    <a:pt x="39" y="128"/>
                  </a:lnTo>
                  <a:lnTo>
                    <a:pt x="36" y="131"/>
                  </a:lnTo>
                  <a:lnTo>
                    <a:pt x="31" y="132"/>
                  </a:lnTo>
                  <a:lnTo>
                    <a:pt x="26" y="133"/>
                  </a:lnTo>
                  <a:lnTo>
                    <a:pt x="22" y="133"/>
                  </a:lnTo>
                  <a:lnTo>
                    <a:pt x="17" y="133"/>
                  </a:lnTo>
                  <a:lnTo>
                    <a:pt x="13" y="132"/>
                  </a:lnTo>
                  <a:lnTo>
                    <a:pt x="8" y="131"/>
                  </a:lnTo>
                  <a:lnTo>
                    <a:pt x="3" y="129"/>
                  </a:lnTo>
                  <a:lnTo>
                    <a:pt x="6" y="126"/>
                  </a:lnTo>
                  <a:lnTo>
                    <a:pt x="9" y="124"/>
                  </a:lnTo>
                  <a:lnTo>
                    <a:pt x="10" y="122"/>
                  </a:lnTo>
                  <a:lnTo>
                    <a:pt x="11" y="118"/>
                  </a:lnTo>
                  <a:lnTo>
                    <a:pt x="10" y="114"/>
                  </a:lnTo>
                  <a:lnTo>
                    <a:pt x="8" y="111"/>
                  </a:lnTo>
                  <a:lnTo>
                    <a:pt x="3" y="110"/>
                  </a:lnTo>
                  <a:lnTo>
                    <a:pt x="0" y="107"/>
                  </a:lnTo>
                  <a:lnTo>
                    <a:pt x="17" y="106"/>
                  </a:lnTo>
                  <a:lnTo>
                    <a:pt x="34" y="105"/>
                  </a:lnTo>
                  <a:lnTo>
                    <a:pt x="53" y="105"/>
                  </a:lnTo>
                  <a:lnTo>
                    <a:pt x="72" y="106"/>
                  </a:lnTo>
                  <a:lnTo>
                    <a:pt x="91" y="106"/>
                  </a:lnTo>
                  <a:lnTo>
                    <a:pt x="109" y="103"/>
                  </a:lnTo>
                  <a:lnTo>
                    <a:pt x="128" y="100"/>
                  </a:lnTo>
                  <a:lnTo>
                    <a:pt x="145" y="94"/>
                  </a:lnTo>
                  <a:lnTo>
                    <a:pt x="168" y="85"/>
                  </a:lnTo>
                  <a:lnTo>
                    <a:pt x="191" y="77"/>
                  </a:lnTo>
                  <a:lnTo>
                    <a:pt x="214" y="69"/>
                  </a:lnTo>
                  <a:lnTo>
                    <a:pt x="237" y="58"/>
                  </a:lnTo>
                  <a:lnTo>
                    <a:pt x="259" y="47"/>
                  </a:lnTo>
                  <a:lnTo>
                    <a:pt x="281" y="33"/>
                  </a:lnTo>
                  <a:lnTo>
                    <a:pt x="302" y="18"/>
                  </a:lnTo>
                  <a:lnTo>
                    <a:pt x="321" y="0"/>
                  </a:lnTo>
                  <a:lnTo>
                    <a:pt x="318" y="14"/>
                  </a:lnTo>
                  <a:lnTo>
                    <a:pt x="317" y="28"/>
                  </a:lnTo>
                  <a:lnTo>
                    <a:pt x="315" y="42"/>
                  </a:lnTo>
                  <a:lnTo>
                    <a:pt x="313"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8" name="Freeform 663"/>
            <p:cNvSpPr>
              <a:spLocks/>
            </p:cNvSpPr>
            <p:nvPr/>
          </p:nvSpPr>
          <p:spPr bwMode="auto">
            <a:xfrm>
              <a:off x="4600070" y="2340524"/>
              <a:ext cx="11981" cy="27560"/>
            </a:xfrm>
            <a:custGeom>
              <a:avLst/>
              <a:gdLst>
                <a:gd name="T0" fmla="*/ 24 w 24"/>
                <a:gd name="T1" fmla="*/ 4 h 22"/>
                <a:gd name="T2" fmla="*/ 22 w 24"/>
                <a:gd name="T3" fmla="*/ 9 h 22"/>
                <a:gd name="T4" fmla="*/ 18 w 24"/>
                <a:gd name="T5" fmla="*/ 15 h 22"/>
                <a:gd name="T6" fmla="*/ 15 w 24"/>
                <a:gd name="T7" fmla="*/ 19 h 22"/>
                <a:gd name="T8" fmla="*/ 10 w 24"/>
                <a:gd name="T9" fmla="*/ 22 h 22"/>
                <a:gd name="T10" fmla="*/ 0 w 24"/>
                <a:gd name="T11" fmla="*/ 22 h 22"/>
                <a:gd name="T12" fmla="*/ 2 w 24"/>
                <a:gd name="T13" fmla="*/ 16 h 22"/>
                <a:gd name="T14" fmla="*/ 5 w 24"/>
                <a:gd name="T15" fmla="*/ 11 h 22"/>
                <a:gd name="T16" fmla="*/ 11 w 24"/>
                <a:gd name="T17" fmla="*/ 5 h 22"/>
                <a:gd name="T18" fmla="*/ 15 w 24"/>
                <a:gd name="T19" fmla="*/ 0 h 22"/>
                <a:gd name="T20" fmla="*/ 24 w 24"/>
                <a:gd name="T2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2">
                  <a:moveTo>
                    <a:pt x="24" y="4"/>
                  </a:moveTo>
                  <a:lnTo>
                    <a:pt x="22" y="9"/>
                  </a:lnTo>
                  <a:lnTo>
                    <a:pt x="18" y="15"/>
                  </a:lnTo>
                  <a:lnTo>
                    <a:pt x="15" y="19"/>
                  </a:lnTo>
                  <a:lnTo>
                    <a:pt x="10" y="22"/>
                  </a:lnTo>
                  <a:lnTo>
                    <a:pt x="0" y="22"/>
                  </a:lnTo>
                  <a:lnTo>
                    <a:pt x="2" y="16"/>
                  </a:lnTo>
                  <a:lnTo>
                    <a:pt x="5" y="11"/>
                  </a:lnTo>
                  <a:lnTo>
                    <a:pt x="11" y="5"/>
                  </a:lnTo>
                  <a:lnTo>
                    <a:pt x="15" y="0"/>
                  </a:lnTo>
                  <a:lnTo>
                    <a:pt x="24"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9" name="Freeform 664"/>
            <p:cNvSpPr>
              <a:spLocks/>
            </p:cNvSpPr>
            <p:nvPr/>
          </p:nvSpPr>
          <p:spPr bwMode="auto">
            <a:xfrm>
              <a:off x="4577105" y="2353244"/>
              <a:ext cx="18971" cy="65721"/>
            </a:xfrm>
            <a:custGeom>
              <a:avLst/>
              <a:gdLst>
                <a:gd name="T0" fmla="*/ 30 w 38"/>
                <a:gd name="T1" fmla="*/ 30 h 52"/>
                <a:gd name="T2" fmla="*/ 24 w 38"/>
                <a:gd name="T3" fmla="*/ 39 h 52"/>
                <a:gd name="T4" fmla="*/ 17 w 38"/>
                <a:gd name="T5" fmla="*/ 46 h 52"/>
                <a:gd name="T6" fmla="*/ 9 w 38"/>
                <a:gd name="T7" fmla="*/ 51 h 52"/>
                <a:gd name="T8" fmla="*/ 0 w 38"/>
                <a:gd name="T9" fmla="*/ 52 h 52"/>
                <a:gd name="T10" fmla="*/ 0 w 38"/>
                <a:gd name="T11" fmla="*/ 46 h 52"/>
                <a:gd name="T12" fmla="*/ 35 w 38"/>
                <a:gd name="T13" fmla="*/ 0 h 52"/>
                <a:gd name="T14" fmla="*/ 38 w 38"/>
                <a:gd name="T15" fmla="*/ 7 h 52"/>
                <a:gd name="T16" fmla="*/ 37 w 38"/>
                <a:gd name="T17" fmla="*/ 15 h 52"/>
                <a:gd name="T18" fmla="*/ 33 w 38"/>
                <a:gd name="T19" fmla="*/ 24 h 52"/>
                <a:gd name="T20" fmla="*/ 30 w 38"/>
                <a:gd name="T21"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2">
                  <a:moveTo>
                    <a:pt x="30" y="30"/>
                  </a:moveTo>
                  <a:lnTo>
                    <a:pt x="24" y="39"/>
                  </a:lnTo>
                  <a:lnTo>
                    <a:pt x="17" y="46"/>
                  </a:lnTo>
                  <a:lnTo>
                    <a:pt x="9" y="51"/>
                  </a:lnTo>
                  <a:lnTo>
                    <a:pt x="0" y="52"/>
                  </a:lnTo>
                  <a:lnTo>
                    <a:pt x="0" y="46"/>
                  </a:lnTo>
                  <a:lnTo>
                    <a:pt x="35" y="0"/>
                  </a:lnTo>
                  <a:lnTo>
                    <a:pt x="38" y="7"/>
                  </a:lnTo>
                  <a:lnTo>
                    <a:pt x="37" y="15"/>
                  </a:lnTo>
                  <a:lnTo>
                    <a:pt x="33" y="24"/>
                  </a:lnTo>
                  <a:lnTo>
                    <a:pt x="30" y="3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0" name="Freeform 665"/>
            <p:cNvSpPr>
              <a:spLocks/>
            </p:cNvSpPr>
            <p:nvPr/>
          </p:nvSpPr>
          <p:spPr bwMode="auto">
            <a:xfrm>
              <a:off x="4537167" y="2357484"/>
              <a:ext cx="45929" cy="74201"/>
            </a:xfrm>
            <a:custGeom>
              <a:avLst/>
              <a:gdLst>
                <a:gd name="T0" fmla="*/ 57 w 91"/>
                <a:gd name="T1" fmla="*/ 46 h 59"/>
                <a:gd name="T2" fmla="*/ 50 w 91"/>
                <a:gd name="T3" fmla="*/ 48 h 59"/>
                <a:gd name="T4" fmla="*/ 43 w 91"/>
                <a:gd name="T5" fmla="*/ 51 h 59"/>
                <a:gd name="T6" fmla="*/ 36 w 91"/>
                <a:gd name="T7" fmla="*/ 54 h 59"/>
                <a:gd name="T8" fmla="*/ 29 w 91"/>
                <a:gd name="T9" fmla="*/ 55 h 59"/>
                <a:gd name="T10" fmla="*/ 22 w 91"/>
                <a:gd name="T11" fmla="*/ 57 h 59"/>
                <a:gd name="T12" fmla="*/ 15 w 91"/>
                <a:gd name="T13" fmla="*/ 58 h 59"/>
                <a:gd name="T14" fmla="*/ 7 w 91"/>
                <a:gd name="T15" fmla="*/ 59 h 59"/>
                <a:gd name="T16" fmla="*/ 0 w 91"/>
                <a:gd name="T17" fmla="*/ 59 h 59"/>
                <a:gd name="T18" fmla="*/ 1 w 91"/>
                <a:gd name="T19" fmla="*/ 57 h 59"/>
                <a:gd name="T20" fmla="*/ 2 w 91"/>
                <a:gd name="T21" fmla="*/ 54 h 59"/>
                <a:gd name="T22" fmla="*/ 2 w 91"/>
                <a:gd name="T23" fmla="*/ 51 h 59"/>
                <a:gd name="T24" fmla="*/ 1 w 91"/>
                <a:gd name="T25" fmla="*/ 48 h 59"/>
                <a:gd name="T26" fmla="*/ 10 w 91"/>
                <a:gd name="T27" fmla="*/ 46 h 59"/>
                <a:gd name="T28" fmla="*/ 20 w 91"/>
                <a:gd name="T29" fmla="*/ 42 h 59"/>
                <a:gd name="T30" fmla="*/ 28 w 91"/>
                <a:gd name="T31" fmla="*/ 39 h 59"/>
                <a:gd name="T32" fmla="*/ 36 w 91"/>
                <a:gd name="T33" fmla="*/ 35 h 59"/>
                <a:gd name="T34" fmla="*/ 44 w 91"/>
                <a:gd name="T35" fmla="*/ 31 h 59"/>
                <a:gd name="T36" fmla="*/ 52 w 91"/>
                <a:gd name="T37" fmla="*/ 25 h 59"/>
                <a:gd name="T38" fmla="*/ 60 w 91"/>
                <a:gd name="T39" fmla="*/ 20 h 59"/>
                <a:gd name="T40" fmla="*/ 67 w 91"/>
                <a:gd name="T41" fmla="*/ 11 h 59"/>
                <a:gd name="T42" fmla="*/ 68 w 91"/>
                <a:gd name="T43" fmla="*/ 20 h 59"/>
                <a:gd name="T44" fmla="*/ 74 w 91"/>
                <a:gd name="T45" fmla="*/ 17 h 59"/>
                <a:gd name="T46" fmla="*/ 80 w 91"/>
                <a:gd name="T47" fmla="*/ 13 h 59"/>
                <a:gd name="T48" fmla="*/ 85 w 91"/>
                <a:gd name="T49" fmla="*/ 7 h 59"/>
                <a:gd name="T50" fmla="*/ 91 w 91"/>
                <a:gd name="T51" fmla="*/ 0 h 59"/>
                <a:gd name="T52" fmla="*/ 90 w 91"/>
                <a:gd name="T53" fmla="*/ 9 h 59"/>
                <a:gd name="T54" fmla="*/ 88 w 91"/>
                <a:gd name="T55" fmla="*/ 16 h 59"/>
                <a:gd name="T56" fmla="*/ 83 w 91"/>
                <a:gd name="T57" fmla="*/ 22 h 59"/>
                <a:gd name="T58" fmla="*/ 80 w 91"/>
                <a:gd name="T59" fmla="*/ 28 h 59"/>
                <a:gd name="T60" fmla="*/ 74 w 91"/>
                <a:gd name="T61" fmla="*/ 33 h 59"/>
                <a:gd name="T62" fmla="*/ 68 w 91"/>
                <a:gd name="T63" fmla="*/ 37 h 59"/>
                <a:gd name="T64" fmla="*/ 62 w 91"/>
                <a:gd name="T65" fmla="*/ 42 h 59"/>
                <a:gd name="T66" fmla="*/ 57 w 91"/>
                <a:gd name="T67"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59">
                  <a:moveTo>
                    <a:pt x="57" y="46"/>
                  </a:moveTo>
                  <a:lnTo>
                    <a:pt x="50" y="48"/>
                  </a:lnTo>
                  <a:lnTo>
                    <a:pt x="43" y="51"/>
                  </a:lnTo>
                  <a:lnTo>
                    <a:pt x="36" y="54"/>
                  </a:lnTo>
                  <a:lnTo>
                    <a:pt x="29" y="55"/>
                  </a:lnTo>
                  <a:lnTo>
                    <a:pt x="22" y="57"/>
                  </a:lnTo>
                  <a:lnTo>
                    <a:pt x="15" y="58"/>
                  </a:lnTo>
                  <a:lnTo>
                    <a:pt x="7" y="59"/>
                  </a:lnTo>
                  <a:lnTo>
                    <a:pt x="0" y="59"/>
                  </a:lnTo>
                  <a:lnTo>
                    <a:pt x="1" y="57"/>
                  </a:lnTo>
                  <a:lnTo>
                    <a:pt x="2" y="54"/>
                  </a:lnTo>
                  <a:lnTo>
                    <a:pt x="2" y="51"/>
                  </a:lnTo>
                  <a:lnTo>
                    <a:pt x="1" y="48"/>
                  </a:lnTo>
                  <a:lnTo>
                    <a:pt x="10" y="46"/>
                  </a:lnTo>
                  <a:lnTo>
                    <a:pt x="20" y="42"/>
                  </a:lnTo>
                  <a:lnTo>
                    <a:pt x="28" y="39"/>
                  </a:lnTo>
                  <a:lnTo>
                    <a:pt x="36" y="35"/>
                  </a:lnTo>
                  <a:lnTo>
                    <a:pt x="44" y="31"/>
                  </a:lnTo>
                  <a:lnTo>
                    <a:pt x="52" y="25"/>
                  </a:lnTo>
                  <a:lnTo>
                    <a:pt x="60" y="20"/>
                  </a:lnTo>
                  <a:lnTo>
                    <a:pt x="67" y="11"/>
                  </a:lnTo>
                  <a:lnTo>
                    <a:pt x="68" y="20"/>
                  </a:lnTo>
                  <a:lnTo>
                    <a:pt x="74" y="17"/>
                  </a:lnTo>
                  <a:lnTo>
                    <a:pt x="80" y="13"/>
                  </a:lnTo>
                  <a:lnTo>
                    <a:pt x="85" y="7"/>
                  </a:lnTo>
                  <a:lnTo>
                    <a:pt x="91" y="0"/>
                  </a:lnTo>
                  <a:lnTo>
                    <a:pt x="90" y="9"/>
                  </a:lnTo>
                  <a:lnTo>
                    <a:pt x="88" y="16"/>
                  </a:lnTo>
                  <a:lnTo>
                    <a:pt x="83" y="22"/>
                  </a:lnTo>
                  <a:lnTo>
                    <a:pt x="80" y="28"/>
                  </a:lnTo>
                  <a:lnTo>
                    <a:pt x="74" y="33"/>
                  </a:lnTo>
                  <a:lnTo>
                    <a:pt x="68" y="37"/>
                  </a:lnTo>
                  <a:lnTo>
                    <a:pt x="62" y="42"/>
                  </a:lnTo>
                  <a:lnTo>
                    <a:pt x="57" y="4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 name="Freeform 666"/>
            <p:cNvSpPr>
              <a:spLocks/>
            </p:cNvSpPr>
            <p:nvPr/>
          </p:nvSpPr>
          <p:spPr bwMode="auto">
            <a:xfrm>
              <a:off x="4522191" y="2399884"/>
              <a:ext cx="10983" cy="14840"/>
            </a:xfrm>
            <a:custGeom>
              <a:avLst/>
              <a:gdLst>
                <a:gd name="T0" fmla="*/ 23 w 23"/>
                <a:gd name="T1" fmla="*/ 6 h 13"/>
                <a:gd name="T2" fmla="*/ 23 w 23"/>
                <a:gd name="T3" fmla="*/ 7 h 13"/>
                <a:gd name="T4" fmla="*/ 22 w 23"/>
                <a:gd name="T5" fmla="*/ 10 h 13"/>
                <a:gd name="T6" fmla="*/ 21 w 23"/>
                <a:gd name="T7" fmla="*/ 11 h 13"/>
                <a:gd name="T8" fmla="*/ 20 w 23"/>
                <a:gd name="T9" fmla="*/ 13 h 13"/>
                <a:gd name="T10" fmla="*/ 15 w 23"/>
                <a:gd name="T11" fmla="*/ 13 h 13"/>
                <a:gd name="T12" fmla="*/ 9 w 23"/>
                <a:gd name="T13" fmla="*/ 13 h 13"/>
                <a:gd name="T14" fmla="*/ 5 w 23"/>
                <a:gd name="T15" fmla="*/ 13 h 13"/>
                <a:gd name="T16" fmla="*/ 0 w 23"/>
                <a:gd name="T17" fmla="*/ 10 h 13"/>
                <a:gd name="T18" fmla="*/ 0 w 23"/>
                <a:gd name="T19" fmla="*/ 6 h 13"/>
                <a:gd name="T20" fmla="*/ 2 w 23"/>
                <a:gd name="T21" fmla="*/ 4 h 13"/>
                <a:gd name="T22" fmla="*/ 5 w 23"/>
                <a:gd name="T23" fmla="*/ 3 h 13"/>
                <a:gd name="T24" fmla="*/ 7 w 23"/>
                <a:gd name="T25" fmla="*/ 0 h 13"/>
                <a:gd name="T26" fmla="*/ 12 w 23"/>
                <a:gd name="T27" fmla="*/ 0 h 13"/>
                <a:gd name="T28" fmla="*/ 16 w 23"/>
                <a:gd name="T29" fmla="*/ 0 h 13"/>
                <a:gd name="T30" fmla="*/ 20 w 23"/>
                <a:gd name="T31" fmla="*/ 3 h 13"/>
                <a:gd name="T32" fmla="*/ 23 w 23"/>
                <a:gd name="T3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3">
                  <a:moveTo>
                    <a:pt x="23" y="6"/>
                  </a:moveTo>
                  <a:lnTo>
                    <a:pt x="23" y="7"/>
                  </a:lnTo>
                  <a:lnTo>
                    <a:pt x="22" y="10"/>
                  </a:lnTo>
                  <a:lnTo>
                    <a:pt x="21" y="11"/>
                  </a:lnTo>
                  <a:lnTo>
                    <a:pt x="20" y="13"/>
                  </a:lnTo>
                  <a:lnTo>
                    <a:pt x="15" y="13"/>
                  </a:lnTo>
                  <a:lnTo>
                    <a:pt x="9" y="13"/>
                  </a:lnTo>
                  <a:lnTo>
                    <a:pt x="5" y="13"/>
                  </a:lnTo>
                  <a:lnTo>
                    <a:pt x="0" y="10"/>
                  </a:lnTo>
                  <a:lnTo>
                    <a:pt x="0" y="6"/>
                  </a:lnTo>
                  <a:lnTo>
                    <a:pt x="2" y="4"/>
                  </a:lnTo>
                  <a:lnTo>
                    <a:pt x="5" y="3"/>
                  </a:lnTo>
                  <a:lnTo>
                    <a:pt x="7" y="0"/>
                  </a:lnTo>
                  <a:lnTo>
                    <a:pt x="12" y="0"/>
                  </a:lnTo>
                  <a:lnTo>
                    <a:pt x="16" y="0"/>
                  </a:lnTo>
                  <a:lnTo>
                    <a:pt x="20" y="3"/>
                  </a:lnTo>
                  <a:lnTo>
                    <a:pt x="23"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2" name="Freeform 667"/>
            <p:cNvSpPr>
              <a:spLocks/>
            </p:cNvSpPr>
            <p:nvPr/>
          </p:nvSpPr>
          <p:spPr bwMode="auto">
            <a:xfrm>
              <a:off x="4486246" y="2431685"/>
              <a:ext cx="152763" cy="171722"/>
            </a:xfrm>
            <a:custGeom>
              <a:avLst/>
              <a:gdLst>
                <a:gd name="T0" fmla="*/ 294 w 306"/>
                <a:gd name="T1" fmla="*/ 62 h 133"/>
                <a:gd name="T2" fmla="*/ 269 w 306"/>
                <a:gd name="T3" fmla="*/ 77 h 133"/>
                <a:gd name="T4" fmla="*/ 243 w 306"/>
                <a:gd name="T5" fmla="*/ 89 h 133"/>
                <a:gd name="T6" fmla="*/ 215 w 306"/>
                <a:gd name="T7" fmla="*/ 98 h 133"/>
                <a:gd name="T8" fmla="*/ 197 w 306"/>
                <a:gd name="T9" fmla="*/ 113 h 133"/>
                <a:gd name="T10" fmla="*/ 183 w 306"/>
                <a:gd name="T11" fmla="*/ 124 h 133"/>
                <a:gd name="T12" fmla="*/ 164 w 306"/>
                <a:gd name="T13" fmla="*/ 128 h 133"/>
                <a:gd name="T14" fmla="*/ 145 w 306"/>
                <a:gd name="T15" fmla="*/ 130 h 133"/>
                <a:gd name="T16" fmla="*/ 132 w 306"/>
                <a:gd name="T17" fmla="*/ 133 h 133"/>
                <a:gd name="T18" fmla="*/ 140 w 306"/>
                <a:gd name="T19" fmla="*/ 126 h 133"/>
                <a:gd name="T20" fmla="*/ 149 w 306"/>
                <a:gd name="T21" fmla="*/ 121 h 133"/>
                <a:gd name="T22" fmla="*/ 157 w 306"/>
                <a:gd name="T23" fmla="*/ 117 h 133"/>
                <a:gd name="T24" fmla="*/ 167 w 306"/>
                <a:gd name="T25" fmla="*/ 110 h 133"/>
                <a:gd name="T26" fmla="*/ 162 w 306"/>
                <a:gd name="T27" fmla="*/ 104 h 133"/>
                <a:gd name="T28" fmla="*/ 154 w 306"/>
                <a:gd name="T29" fmla="*/ 107 h 133"/>
                <a:gd name="T30" fmla="*/ 136 w 306"/>
                <a:gd name="T31" fmla="*/ 114 h 133"/>
                <a:gd name="T32" fmla="*/ 117 w 306"/>
                <a:gd name="T33" fmla="*/ 121 h 133"/>
                <a:gd name="T34" fmla="*/ 98 w 306"/>
                <a:gd name="T35" fmla="*/ 126 h 133"/>
                <a:gd name="T36" fmla="*/ 78 w 306"/>
                <a:gd name="T37" fmla="*/ 129 h 133"/>
                <a:gd name="T38" fmla="*/ 86 w 306"/>
                <a:gd name="T39" fmla="*/ 124 h 133"/>
                <a:gd name="T40" fmla="*/ 100 w 306"/>
                <a:gd name="T41" fmla="*/ 117 h 133"/>
                <a:gd name="T42" fmla="*/ 96 w 306"/>
                <a:gd name="T43" fmla="*/ 110 h 133"/>
                <a:gd name="T44" fmla="*/ 80 w 306"/>
                <a:gd name="T45" fmla="*/ 114 h 133"/>
                <a:gd name="T46" fmla="*/ 64 w 306"/>
                <a:gd name="T47" fmla="*/ 118 h 133"/>
                <a:gd name="T48" fmla="*/ 48 w 306"/>
                <a:gd name="T49" fmla="*/ 119 h 133"/>
                <a:gd name="T50" fmla="*/ 36 w 306"/>
                <a:gd name="T51" fmla="*/ 113 h 133"/>
                <a:gd name="T52" fmla="*/ 33 w 306"/>
                <a:gd name="T53" fmla="*/ 103 h 133"/>
                <a:gd name="T54" fmla="*/ 26 w 306"/>
                <a:gd name="T55" fmla="*/ 98 h 133"/>
                <a:gd name="T56" fmla="*/ 9 w 306"/>
                <a:gd name="T57" fmla="*/ 102 h 133"/>
                <a:gd name="T58" fmla="*/ 0 w 306"/>
                <a:gd name="T59" fmla="*/ 93 h 133"/>
                <a:gd name="T60" fmla="*/ 7 w 306"/>
                <a:gd name="T61" fmla="*/ 83 h 133"/>
                <a:gd name="T62" fmla="*/ 17 w 306"/>
                <a:gd name="T63" fmla="*/ 76 h 133"/>
                <a:gd name="T64" fmla="*/ 28 w 306"/>
                <a:gd name="T65" fmla="*/ 70 h 133"/>
                <a:gd name="T66" fmla="*/ 33 w 306"/>
                <a:gd name="T67" fmla="*/ 61 h 133"/>
                <a:gd name="T68" fmla="*/ 25 w 306"/>
                <a:gd name="T69" fmla="*/ 51 h 133"/>
                <a:gd name="T70" fmla="*/ 39 w 306"/>
                <a:gd name="T71" fmla="*/ 46 h 133"/>
                <a:gd name="T72" fmla="*/ 74 w 306"/>
                <a:gd name="T73" fmla="*/ 51 h 133"/>
                <a:gd name="T74" fmla="*/ 110 w 306"/>
                <a:gd name="T75" fmla="*/ 56 h 133"/>
                <a:gd name="T76" fmla="*/ 147 w 306"/>
                <a:gd name="T77" fmla="*/ 58 h 133"/>
                <a:gd name="T78" fmla="*/ 184 w 306"/>
                <a:gd name="T79" fmla="*/ 52 h 133"/>
                <a:gd name="T80" fmla="*/ 221 w 306"/>
                <a:gd name="T81" fmla="*/ 43 h 133"/>
                <a:gd name="T82" fmla="*/ 256 w 306"/>
                <a:gd name="T83" fmla="*/ 29 h 133"/>
                <a:gd name="T84" fmla="*/ 290 w 306"/>
                <a:gd name="T85" fmla="*/ 11 h 133"/>
                <a:gd name="T86" fmla="*/ 306 w 306"/>
                <a:gd name="T87" fmla="*/ 5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6" h="133">
                  <a:moveTo>
                    <a:pt x="306" y="54"/>
                  </a:moveTo>
                  <a:lnTo>
                    <a:pt x="294" y="62"/>
                  </a:lnTo>
                  <a:lnTo>
                    <a:pt x="282" y="70"/>
                  </a:lnTo>
                  <a:lnTo>
                    <a:pt x="269" y="77"/>
                  </a:lnTo>
                  <a:lnTo>
                    <a:pt x="256" y="84"/>
                  </a:lnTo>
                  <a:lnTo>
                    <a:pt x="243" y="89"/>
                  </a:lnTo>
                  <a:lnTo>
                    <a:pt x="229" y="93"/>
                  </a:lnTo>
                  <a:lnTo>
                    <a:pt x="215" y="98"/>
                  </a:lnTo>
                  <a:lnTo>
                    <a:pt x="201" y="102"/>
                  </a:lnTo>
                  <a:lnTo>
                    <a:pt x="197" y="113"/>
                  </a:lnTo>
                  <a:lnTo>
                    <a:pt x="191" y="119"/>
                  </a:lnTo>
                  <a:lnTo>
                    <a:pt x="183" y="124"/>
                  </a:lnTo>
                  <a:lnTo>
                    <a:pt x="174" y="126"/>
                  </a:lnTo>
                  <a:lnTo>
                    <a:pt x="164" y="128"/>
                  </a:lnTo>
                  <a:lnTo>
                    <a:pt x="154" y="129"/>
                  </a:lnTo>
                  <a:lnTo>
                    <a:pt x="145" y="130"/>
                  </a:lnTo>
                  <a:lnTo>
                    <a:pt x="136" y="133"/>
                  </a:lnTo>
                  <a:lnTo>
                    <a:pt x="132" y="133"/>
                  </a:lnTo>
                  <a:lnTo>
                    <a:pt x="136" y="130"/>
                  </a:lnTo>
                  <a:lnTo>
                    <a:pt x="140" y="126"/>
                  </a:lnTo>
                  <a:lnTo>
                    <a:pt x="145" y="124"/>
                  </a:lnTo>
                  <a:lnTo>
                    <a:pt x="149" y="121"/>
                  </a:lnTo>
                  <a:lnTo>
                    <a:pt x="153" y="119"/>
                  </a:lnTo>
                  <a:lnTo>
                    <a:pt x="157" y="117"/>
                  </a:lnTo>
                  <a:lnTo>
                    <a:pt x="162" y="113"/>
                  </a:lnTo>
                  <a:lnTo>
                    <a:pt x="167" y="110"/>
                  </a:lnTo>
                  <a:lnTo>
                    <a:pt x="164" y="106"/>
                  </a:lnTo>
                  <a:lnTo>
                    <a:pt x="162" y="104"/>
                  </a:lnTo>
                  <a:lnTo>
                    <a:pt x="157" y="106"/>
                  </a:lnTo>
                  <a:lnTo>
                    <a:pt x="154" y="107"/>
                  </a:lnTo>
                  <a:lnTo>
                    <a:pt x="145" y="111"/>
                  </a:lnTo>
                  <a:lnTo>
                    <a:pt x="136" y="114"/>
                  </a:lnTo>
                  <a:lnTo>
                    <a:pt x="126" y="118"/>
                  </a:lnTo>
                  <a:lnTo>
                    <a:pt x="117" y="121"/>
                  </a:lnTo>
                  <a:lnTo>
                    <a:pt x="108" y="124"/>
                  </a:lnTo>
                  <a:lnTo>
                    <a:pt x="98" y="126"/>
                  </a:lnTo>
                  <a:lnTo>
                    <a:pt x="88" y="128"/>
                  </a:lnTo>
                  <a:lnTo>
                    <a:pt x="78" y="129"/>
                  </a:lnTo>
                  <a:lnTo>
                    <a:pt x="78" y="126"/>
                  </a:lnTo>
                  <a:lnTo>
                    <a:pt x="86" y="124"/>
                  </a:lnTo>
                  <a:lnTo>
                    <a:pt x="93" y="121"/>
                  </a:lnTo>
                  <a:lnTo>
                    <a:pt x="100" y="117"/>
                  </a:lnTo>
                  <a:lnTo>
                    <a:pt x="104" y="109"/>
                  </a:lnTo>
                  <a:lnTo>
                    <a:pt x="96" y="110"/>
                  </a:lnTo>
                  <a:lnTo>
                    <a:pt x="88" y="113"/>
                  </a:lnTo>
                  <a:lnTo>
                    <a:pt x="80" y="114"/>
                  </a:lnTo>
                  <a:lnTo>
                    <a:pt x="72" y="117"/>
                  </a:lnTo>
                  <a:lnTo>
                    <a:pt x="64" y="118"/>
                  </a:lnTo>
                  <a:lnTo>
                    <a:pt x="56" y="119"/>
                  </a:lnTo>
                  <a:lnTo>
                    <a:pt x="48" y="119"/>
                  </a:lnTo>
                  <a:lnTo>
                    <a:pt x="40" y="117"/>
                  </a:lnTo>
                  <a:lnTo>
                    <a:pt x="36" y="113"/>
                  </a:lnTo>
                  <a:lnTo>
                    <a:pt x="34" y="107"/>
                  </a:lnTo>
                  <a:lnTo>
                    <a:pt x="33" y="103"/>
                  </a:lnTo>
                  <a:lnTo>
                    <a:pt x="34" y="98"/>
                  </a:lnTo>
                  <a:lnTo>
                    <a:pt x="26" y="98"/>
                  </a:lnTo>
                  <a:lnTo>
                    <a:pt x="18" y="100"/>
                  </a:lnTo>
                  <a:lnTo>
                    <a:pt x="9" y="102"/>
                  </a:lnTo>
                  <a:lnTo>
                    <a:pt x="1" y="100"/>
                  </a:lnTo>
                  <a:lnTo>
                    <a:pt x="0" y="93"/>
                  </a:lnTo>
                  <a:lnTo>
                    <a:pt x="2" y="87"/>
                  </a:lnTo>
                  <a:lnTo>
                    <a:pt x="7" y="83"/>
                  </a:lnTo>
                  <a:lnTo>
                    <a:pt x="11" y="78"/>
                  </a:lnTo>
                  <a:lnTo>
                    <a:pt x="17" y="76"/>
                  </a:lnTo>
                  <a:lnTo>
                    <a:pt x="23" y="73"/>
                  </a:lnTo>
                  <a:lnTo>
                    <a:pt x="28" y="70"/>
                  </a:lnTo>
                  <a:lnTo>
                    <a:pt x="34" y="67"/>
                  </a:lnTo>
                  <a:lnTo>
                    <a:pt x="33" y="61"/>
                  </a:lnTo>
                  <a:lnTo>
                    <a:pt x="30" y="56"/>
                  </a:lnTo>
                  <a:lnTo>
                    <a:pt x="25" y="51"/>
                  </a:lnTo>
                  <a:lnTo>
                    <a:pt x="20" y="47"/>
                  </a:lnTo>
                  <a:lnTo>
                    <a:pt x="39" y="46"/>
                  </a:lnTo>
                  <a:lnTo>
                    <a:pt x="57" y="48"/>
                  </a:lnTo>
                  <a:lnTo>
                    <a:pt x="74" y="51"/>
                  </a:lnTo>
                  <a:lnTo>
                    <a:pt x="93" y="54"/>
                  </a:lnTo>
                  <a:lnTo>
                    <a:pt x="110" y="56"/>
                  </a:lnTo>
                  <a:lnTo>
                    <a:pt x="129" y="58"/>
                  </a:lnTo>
                  <a:lnTo>
                    <a:pt x="147" y="58"/>
                  </a:lnTo>
                  <a:lnTo>
                    <a:pt x="165" y="55"/>
                  </a:lnTo>
                  <a:lnTo>
                    <a:pt x="184" y="52"/>
                  </a:lnTo>
                  <a:lnTo>
                    <a:pt x="202" y="47"/>
                  </a:lnTo>
                  <a:lnTo>
                    <a:pt x="221" y="43"/>
                  </a:lnTo>
                  <a:lnTo>
                    <a:pt x="239" y="36"/>
                  </a:lnTo>
                  <a:lnTo>
                    <a:pt x="256" y="29"/>
                  </a:lnTo>
                  <a:lnTo>
                    <a:pt x="274" y="21"/>
                  </a:lnTo>
                  <a:lnTo>
                    <a:pt x="290" y="11"/>
                  </a:lnTo>
                  <a:lnTo>
                    <a:pt x="306" y="0"/>
                  </a:lnTo>
                  <a:lnTo>
                    <a:pt x="306"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3" name="Freeform 668"/>
            <p:cNvSpPr>
              <a:spLocks/>
            </p:cNvSpPr>
            <p:nvPr/>
          </p:nvSpPr>
          <p:spPr bwMode="auto">
            <a:xfrm>
              <a:off x="4611053" y="2486806"/>
              <a:ext cx="3994" cy="6360"/>
            </a:xfrm>
            <a:custGeom>
              <a:avLst/>
              <a:gdLst>
                <a:gd name="T0" fmla="*/ 8 w 8"/>
                <a:gd name="T1" fmla="*/ 7 h 7"/>
                <a:gd name="T2" fmla="*/ 0 w 8"/>
                <a:gd name="T3" fmla="*/ 0 h 7"/>
                <a:gd name="T4" fmla="*/ 8 w 8"/>
                <a:gd name="T5" fmla="*/ 5 h 7"/>
                <a:gd name="T6" fmla="*/ 8 w 8"/>
                <a:gd name="T7" fmla="*/ 7 h 7"/>
              </a:gdLst>
              <a:ahLst/>
              <a:cxnLst>
                <a:cxn ang="0">
                  <a:pos x="T0" y="T1"/>
                </a:cxn>
                <a:cxn ang="0">
                  <a:pos x="T2" y="T3"/>
                </a:cxn>
                <a:cxn ang="0">
                  <a:pos x="T4" y="T5"/>
                </a:cxn>
                <a:cxn ang="0">
                  <a:pos x="T6" y="T7"/>
                </a:cxn>
              </a:cxnLst>
              <a:rect l="0" t="0" r="r" b="b"/>
              <a:pathLst>
                <a:path w="8" h="7">
                  <a:moveTo>
                    <a:pt x="8" y="7"/>
                  </a:moveTo>
                  <a:lnTo>
                    <a:pt x="0" y="0"/>
                  </a:lnTo>
                  <a:lnTo>
                    <a:pt x="8" y="5"/>
                  </a:lnTo>
                  <a:lnTo>
                    <a:pt x="8"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4" name="Freeform 669"/>
            <p:cNvSpPr>
              <a:spLocks/>
            </p:cNvSpPr>
            <p:nvPr/>
          </p:nvSpPr>
          <p:spPr bwMode="auto">
            <a:xfrm>
              <a:off x="4584095" y="2499526"/>
              <a:ext cx="27957" cy="33920"/>
            </a:xfrm>
            <a:custGeom>
              <a:avLst/>
              <a:gdLst>
                <a:gd name="T0" fmla="*/ 55 w 57"/>
                <a:gd name="T1" fmla="*/ 13 h 28"/>
                <a:gd name="T2" fmla="*/ 49 w 57"/>
                <a:gd name="T3" fmla="*/ 17 h 28"/>
                <a:gd name="T4" fmla="*/ 42 w 57"/>
                <a:gd name="T5" fmla="*/ 21 h 28"/>
                <a:gd name="T6" fmla="*/ 36 w 57"/>
                <a:gd name="T7" fmla="*/ 24 h 28"/>
                <a:gd name="T8" fmla="*/ 29 w 57"/>
                <a:gd name="T9" fmla="*/ 25 h 28"/>
                <a:gd name="T10" fmla="*/ 21 w 57"/>
                <a:gd name="T11" fmla="*/ 26 h 28"/>
                <a:gd name="T12" fmla="*/ 14 w 57"/>
                <a:gd name="T13" fmla="*/ 28 h 28"/>
                <a:gd name="T14" fmla="*/ 7 w 57"/>
                <a:gd name="T15" fmla="*/ 28 h 28"/>
                <a:gd name="T16" fmla="*/ 0 w 57"/>
                <a:gd name="T17" fmla="*/ 28 h 28"/>
                <a:gd name="T18" fmla="*/ 53 w 57"/>
                <a:gd name="T19" fmla="*/ 0 h 28"/>
                <a:gd name="T20" fmla="*/ 56 w 57"/>
                <a:gd name="T21" fmla="*/ 3 h 28"/>
                <a:gd name="T22" fmla="*/ 57 w 57"/>
                <a:gd name="T23" fmla="*/ 6 h 28"/>
                <a:gd name="T24" fmla="*/ 57 w 57"/>
                <a:gd name="T25" fmla="*/ 10 h 28"/>
                <a:gd name="T26" fmla="*/ 55 w 57"/>
                <a:gd name="T27"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28">
                  <a:moveTo>
                    <a:pt x="55" y="13"/>
                  </a:moveTo>
                  <a:lnTo>
                    <a:pt x="49" y="17"/>
                  </a:lnTo>
                  <a:lnTo>
                    <a:pt x="42" y="21"/>
                  </a:lnTo>
                  <a:lnTo>
                    <a:pt x="36" y="24"/>
                  </a:lnTo>
                  <a:lnTo>
                    <a:pt x="29" y="25"/>
                  </a:lnTo>
                  <a:lnTo>
                    <a:pt x="21" y="26"/>
                  </a:lnTo>
                  <a:lnTo>
                    <a:pt x="14" y="28"/>
                  </a:lnTo>
                  <a:lnTo>
                    <a:pt x="7" y="28"/>
                  </a:lnTo>
                  <a:lnTo>
                    <a:pt x="0" y="28"/>
                  </a:lnTo>
                  <a:lnTo>
                    <a:pt x="53" y="0"/>
                  </a:lnTo>
                  <a:lnTo>
                    <a:pt x="56" y="3"/>
                  </a:lnTo>
                  <a:lnTo>
                    <a:pt x="57" y="6"/>
                  </a:lnTo>
                  <a:lnTo>
                    <a:pt x="57" y="10"/>
                  </a:lnTo>
                  <a:lnTo>
                    <a:pt x="55" y="1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5" name="Freeform 670"/>
            <p:cNvSpPr>
              <a:spLocks/>
            </p:cNvSpPr>
            <p:nvPr/>
          </p:nvSpPr>
          <p:spPr bwMode="auto">
            <a:xfrm>
              <a:off x="4516200" y="2537686"/>
              <a:ext cx="21966" cy="14840"/>
            </a:xfrm>
            <a:custGeom>
              <a:avLst/>
              <a:gdLst>
                <a:gd name="T0" fmla="*/ 42 w 42"/>
                <a:gd name="T1" fmla="*/ 3 h 14"/>
                <a:gd name="T2" fmla="*/ 41 w 42"/>
                <a:gd name="T3" fmla="*/ 7 h 14"/>
                <a:gd name="T4" fmla="*/ 39 w 42"/>
                <a:gd name="T5" fmla="*/ 10 h 14"/>
                <a:gd name="T6" fmla="*/ 37 w 42"/>
                <a:gd name="T7" fmla="*/ 11 h 14"/>
                <a:gd name="T8" fmla="*/ 33 w 42"/>
                <a:gd name="T9" fmla="*/ 12 h 14"/>
                <a:gd name="T10" fmla="*/ 25 w 42"/>
                <a:gd name="T11" fmla="*/ 14 h 14"/>
                <a:gd name="T12" fmla="*/ 15 w 42"/>
                <a:gd name="T13" fmla="*/ 14 h 14"/>
                <a:gd name="T14" fmla="*/ 7 w 42"/>
                <a:gd name="T15" fmla="*/ 12 h 14"/>
                <a:gd name="T16" fmla="*/ 0 w 42"/>
                <a:gd name="T17" fmla="*/ 7 h 14"/>
                <a:gd name="T18" fmla="*/ 5 w 42"/>
                <a:gd name="T19" fmla="*/ 6 h 14"/>
                <a:gd name="T20" fmla="*/ 10 w 42"/>
                <a:gd name="T21" fmla="*/ 3 h 14"/>
                <a:gd name="T22" fmla="*/ 16 w 42"/>
                <a:gd name="T23" fmla="*/ 2 h 14"/>
                <a:gd name="T24" fmla="*/ 22 w 42"/>
                <a:gd name="T25" fmla="*/ 0 h 14"/>
                <a:gd name="T26" fmla="*/ 27 w 42"/>
                <a:gd name="T27" fmla="*/ 0 h 14"/>
                <a:gd name="T28" fmla="*/ 32 w 42"/>
                <a:gd name="T29" fmla="*/ 0 h 14"/>
                <a:gd name="T30" fmla="*/ 38 w 42"/>
                <a:gd name="T31" fmla="*/ 0 h 14"/>
                <a:gd name="T32" fmla="*/ 42 w 42"/>
                <a:gd name="T3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14">
                  <a:moveTo>
                    <a:pt x="42" y="3"/>
                  </a:moveTo>
                  <a:lnTo>
                    <a:pt x="41" y="7"/>
                  </a:lnTo>
                  <a:lnTo>
                    <a:pt x="39" y="10"/>
                  </a:lnTo>
                  <a:lnTo>
                    <a:pt x="37" y="11"/>
                  </a:lnTo>
                  <a:lnTo>
                    <a:pt x="33" y="12"/>
                  </a:lnTo>
                  <a:lnTo>
                    <a:pt x="25" y="14"/>
                  </a:lnTo>
                  <a:lnTo>
                    <a:pt x="15" y="14"/>
                  </a:lnTo>
                  <a:lnTo>
                    <a:pt x="7" y="12"/>
                  </a:lnTo>
                  <a:lnTo>
                    <a:pt x="0" y="7"/>
                  </a:lnTo>
                  <a:lnTo>
                    <a:pt x="5" y="6"/>
                  </a:lnTo>
                  <a:lnTo>
                    <a:pt x="10" y="3"/>
                  </a:lnTo>
                  <a:lnTo>
                    <a:pt x="16" y="2"/>
                  </a:lnTo>
                  <a:lnTo>
                    <a:pt x="22" y="0"/>
                  </a:lnTo>
                  <a:lnTo>
                    <a:pt x="27" y="0"/>
                  </a:lnTo>
                  <a:lnTo>
                    <a:pt x="32" y="0"/>
                  </a:lnTo>
                  <a:lnTo>
                    <a:pt x="38" y="0"/>
                  </a:lnTo>
                  <a:lnTo>
                    <a:pt x="42"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6" name="Freeform 671"/>
            <p:cNvSpPr>
              <a:spLocks/>
            </p:cNvSpPr>
            <p:nvPr/>
          </p:nvSpPr>
          <p:spPr bwMode="auto">
            <a:xfrm>
              <a:off x="4549149" y="2537686"/>
              <a:ext cx="22964" cy="14840"/>
            </a:xfrm>
            <a:custGeom>
              <a:avLst/>
              <a:gdLst>
                <a:gd name="T0" fmla="*/ 45 w 45"/>
                <a:gd name="T1" fmla="*/ 0 h 12"/>
                <a:gd name="T2" fmla="*/ 44 w 45"/>
                <a:gd name="T3" fmla="*/ 6 h 12"/>
                <a:gd name="T4" fmla="*/ 42 w 45"/>
                <a:gd name="T5" fmla="*/ 8 h 12"/>
                <a:gd name="T6" fmla="*/ 37 w 45"/>
                <a:gd name="T7" fmla="*/ 10 h 12"/>
                <a:gd name="T8" fmla="*/ 34 w 45"/>
                <a:gd name="T9" fmla="*/ 11 h 12"/>
                <a:gd name="T10" fmla="*/ 24 w 45"/>
                <a:gd name="T11" fmla="*/ 12 h 12"/>
                <a:gd name="T12" fmla="*/ 16 w 45"/>
                <a:gd name="T13" fmla="*/ 12 h 12"/>
                <a:gd name="T14" fmla="*/ 8 w 45"/>
                <a:gd name="T15" fmla="*/ 12 h 12"/>
                <a:gd name="T16" fmla="*/ 0 w 45"/>
                <a:gd name="T17" fmla="*/ 10 h 12"/>
                <a:gd name="T18" fmla="*/ 6 w 45"/>
                <a:gd name="T19" fmla="*/ 8 h 12"/>
                <a:gd name="T20" fmla="*/ 11 w 45"/>
                <a:gd name="T21" fmla="*/ 7 h 12"/>
                <a:gd name="T22" fmla="*/ 16 w 45"/>
                <a:gd name="T23" fmla="*/ 4 h 12"/>
                <a:gd name="T24" fmla="*/ 22 w 45"/>
                <a:gd name="T25" fmla="*/ 3 h 12"/>
                <a:gd name="T26" fmla="*/ 28 w 45"/>
                <a:gd name="T27" fmla="*/ 2 h 12"/>
                <a:gd name="T28" fmla="*/ 34 w 45"/>
                <a:gd name="T29" fmla="*/ 2 h 12"/>
                <a:gd name="T30" fmla="*/ 39 w 45"/>
                <a:gd name="T31" fmla="*/ 0 h 12"/>
                <a:gd name="T32" fmla="*/ 45 w 45"/>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12">
                  <a:moveTo>
                    <a:pt x="45" y="0"/>
                  </a:moveTo>
                  <a:lnTo>
                    <a:pt x="44" y="6"/>
                  </a:lnTo>
                  <a:lnTo>
                    <a:pt x="42" y="8"/>
                  </a:lnTo>
                  <a:lnTo>
                    <a:pt x="37" y="10"/>
                  </a:lnTo>
                  <a:lnTo>
                    <a:pt x="34" y="11"/>
                  </a:lnTo>
                  <a:lnTo>
                    <a:pt x="24" y="12"/>
                  </a:lnTo>
                  <a:lnTo>
                    <a:pt x="16" y="12"/>
                  </a:lnTo>
                  <a:lnTo>
                    <a:pt x="8" y="12"/>
                  </a:lnTo>
                  <a:lnTo>
                    <a:pt x="0" y="10"/>
                  </a:lnTo>
                  <a:lnTo>
                    <a:pt x="6" y="8"/>
                  </a:lnTo>
                  <a:lnTo>
                    <a:pt x="11" y="7"/>
                  </a:lnTo>
                  <a:lnTo>
                    <a:pt x="16" y="4"/>
                  </a:lnTo>
                  <a:lnTo>
                    <a:pt x="22" y="3"/>
                  </a:lnTo>
                  <a:lnTo>
                    <a:pt x="28" y="2"/>
                  </a:lnTo>
                  <a:lnTo>
                    <a:pt x="34" y="2"/>
                  </a:lnTo>
                  <a:lnTo>
                    <a:pt x="39" y="0"/>
                  </a:lnTo>
                  <a:lnTo>
                    <a:pt x="45"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7" name="Freeform 672"/>
            <p:cNvSpPr>
              <a:spLocks/>
            </p:cNvSpPr>
            <p:nvPr/>
          </p:nvSpPr>
          <p:spPr bwMode="auto">
            <a:xfrm>
              <a:off x="4467276" y="2527086"/>
              <a:ext cx="171734" cy="258643"/>
            </a:xfrm>
            <a:custGeom>
              <a:avLst/>
              <a:gdLst>
                <a:gd name="T0" fmla="*/ 329 w 344"/>
                <a:gd name="T1" fmla="*/ 56 h 202"/>
                <a:gd name="T2" fmla="*/ 305 w 344"/>
                <a:gd name="T3" fmla="*/ 74 h 202"/>
                <a:gd name="T4" fmla="*/ 285 w 344"/>
                <a:gd name="T5" fmla="*/ 98 h 202"/>
                <a:gd name="T6" fmla="*/ 270 w 344"/>
                <a:gd name="T7" fmla="*/ 125 h 202"/>
                <a:gd name="T8" fmla="*/ 263 w 344"/>
                <a:gd name="T9" fmla="*/ 147 h 202"/>
                <a:gd name="T10" fmla="*/ 253 w 344"/>
                <a:gd name="T11" fmla="*/ 158 h 202"/>
                <a:gd name="T12" fmla="*/ 246 w 344"/>
                <a:gd name="T13" fmla="*/ 158 h 202"/>
                <a:gd name="T14" fmla="*/ 238 w 344"/>
                <a:gd name="T15" fmla="*/ 163 h 202"/>
                <a:gd name="T16" fmla="*/ 230 w 344"/>
                <a:gd name="T17" fmla="*/ 170 h 202"/>
                <a:gd name="T18" fmla="*/ 216 w 344"/>
                <a:gd name="T19" fmla="*/ 177 h 202"/>
                <a:gd name="T20" fmla="*/ 202 w 344"/>
                <a:gd name="T21" fmla="*/ 184 h 202"/>
                <a:gd name="T22" fmla="*/ 186 w 344"/>
                <a:gd name="T23" fmla="*/ 189 h 202"/>
                <a:gd name="T24" fmla="*/ 170 w 344"/>
                <a:gd name="T25" fmla="*/ 192 h 202"/>
                <a:gd name="T26" fmla="*/ 179 w 344"/>
                <a:gd name="T27" fmla="*/ 180 h 202"/>
                <a:gd name="T28" fmla="*/ 188 w 344"/>
                <a:gd name="T29" fmla="*/ 165 h 202"/>
                <a:gd name="T30" fmla="*/ 175 w 344"/>
                <a:gd name="T31" fmla="*/ 171 h 202"/>
                <a:gd name="T32" fmla="*/ 161 w 344"/>
                <a:gd name="T33" fmla="*/ 182 h 202"/>
                <a:gd name="T34" fmla="*/ 142 w 344"/>
                <a:gd name="T35" fmla="*/ 189 h 202"/>
                <a:gd name="T36" fmla="*/ 124 w 344"/>
                <a:gd name="T37" fmla="*/ 197 h 202"/>
                <a:gd name="T38" fmla="*/ 104 w 344"/>
                <a:gd name="T39" fmla="*/ 202 h 202"/>
                <a:gd name="T40" fmla="*/ 84 w 344"/>
                <a:gd name="T41" fmla="*/ 197 h 202"/>
                <a:gd name="T42" fmla="*/ 87 w 344"/>
                <a:gd name="T43" fmla="*/ 188 h 202"/>
                <a:gd name="T44" fmla="*/ 80 w 344"/>
                <a:gd name="T45" fmla="*/ 180 h 202"/>
                <a:gd name="T46" fmla="*/ 77 w 344"/>
                <a:gd name="T47" fmla="*/ 166 h 202"/>
                <a:gd name="T48" fmla="*/ 64 w 344"/>
                <a:gd name="T49" fmla="*/ 174 h 202"/>
                <a:gd name="T50" fmla="*/ 49 w 344"/>
                <a:gd name="T51" fmla="*/ 174 h 202"/>
                <a:gd name="T52" fmla="*/ 39 w 344"/>
                <a:gd name="T53" fmla="*/ 155 h 202"/>
                <a:gd name="T54" fmla="*/ 27 w 344"/>
                <a:gd name="T55" fmla="*/ 139 h 202"/>
                <a:gd name="T56" fmla="*/ 13 w 344"/>
                <a:gd name="T57" fmla="*/ 145 h 202"/>
                <a:gd name="T58" fmla="*/ 1 w 344"/>
                <a:gd name="T59" fmla="*/ 144 h 202"/>
                <a:gd name="T60" fmla="*/ 3 w 344"/>
                <a:gd name="T61" fmla="*/ 132 h 202"/>
                <a:gd name="T62" fmla="*/ 10 w 344"/>
                <a:gd name="T63" fmla="*/ 121 h 202"/>
                <a:gd name="T64" fmla="*/ 4 w 344"/>
                <a:gd name="T65" fmla="*/ 118 h 202"/>
                <a:gd name="T66" fmla="*/ 0 w 344"/>
                <a:gd name="T67" fmla="*/ 113 h 202"/>
                <a:gd name="T68" fmla="*/ 4 w 344"/>
                <a:gd name="T69" fmla="*/ 102 h 202"/>
                <a:gd name="T70" fmla="*/ 12 w 344"/>
                <a:gd name="T71" fmla="*/ 95 h 202"/>
                <a:gd name="T72" fmla="*/ 31 w 344"/>
                <a:gd name="T73" fmla="*/ 92 h 202"/>
                <a:gd name="T74" fmla="*/ 50 w 344"/>
                <a:gd name="T75" fmla="*/ 92 h 202"/>
                <a:gd name="T76" fmla="*/ 69 w 344"/>
                <a:gd name="T77" fmla="*/ 92 h 202"/>
                <a:gd name="T78" fmla="*/ 87 w 344"/>
                <a:gd name="T79" fmla="*/ 89 h 202"/>
                <a:gd name="T80" fmla="*/ 134 w 344"/>
                <a:gd name="T81" fmla="*/ 92 h 202"/>
                <a:gd name="T82" fmla="*/ 180 w 344"/>
                <a:gd name="T83" fmla="*/ 82 h 202"/>
                <a:gd name="T84" fmla="*/ 224 w 344"/>
                <a:gd name="T85" fmla="*/ 67 h 202"/>
                <a:gd name="T86" fmla="*/ 267 w 344"/>
                <a:gd name="T87" fmla="*/ 51 h 202"/>
                <a:gd name="T88" fmla="*/ 286 w 344"/>
                <a:gd name="T89" fmla="*/ 40 h 202"/>
                <a:gd name="T90" fmla="*/ 306 w 344"/>
                <a:gd name="T91" fmla="*/ 29 h 202"/>
                <a:gd name="T92" fmla="*/ 326 w 344"/>
                <a:gd name="T93" fmla="*/ 15 h 202"/>
                <a:gd name="T94" fmla="*/ 344 w 344"/>
                <a:gd name="T95" fmla="*/ 0 h 202"/>
                <a:gd name="T96" fmla="*/ 342 w 344"/>
                <a:gd name="T97" fmla="*/ 24 h 202"/>
                <a:gd name="T98" fmla="*/ 341 w 344"/>
                <a:gd name="T99" fmla="*/ 4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4" h="202">
                  <a:moveTo>
                    <a:pt x="341" y="48"/>
                  </a:moveTo>
                  <a:lnTo>
                    <a:pt x="329" y="56"/>
                  </a:lnTo>
                  <a:lnTo>
                    <a:pt x="316" y="65"/>
                  </a:lnTo>
                  <a:lnTo>
                    <a:pt x="305" y="74"/>
                  </a:lnTo>
                  <a:lnTo>
                    <a:pt x="294" y="85"/>
                  </a:lnTo>
                  <a:lnTo>
                    <a:pt x="285" y="98"/>
                  </a:lnTo>
                  <a:lnTo>
                    <a:pt x="277" y="110"/>
                  </a:lnTo>
                  <a:lnTo>
                    <a:pt x="270" y="125"/>
                  </a:lnTo>
                  <a:lnTo>
                    <a:pt x="267" y="140"/>
                  </a:lnTo>
                  <a:lnTo>
                    <a:pt x="263" y="147"/>
                  </a:lnTo>
                  <a:lnTo>
                    <a:pt x="259" y="152"/>
                  </a:lnTo>
                  <a:lnTo>
                    <a:pt x="253" y="158"/>
                  </a:lnTo>
                  <a:lnTo>
                    <a:pt x="246" y="162"/>
                  </a:lnTo>
                  <a:lnTo>
                    <a:pt x="246" y="158"/>
                  </a:lnTo>
                  <a:lnTo>
                    <a:pt x="243" y="159"/>
                  </a:lnTo>
                  <a:lnTo>
                    <a:pt x="238" y="163"/>
                  </a:lnTo>
                  <a:lnTo>
                    <a:pt x="235" y="167"/>
                  </a:lnTo>
                  <a:lnTo>
                    <a:pt x="230" y="170"/>
                  </a:lnTo>
                  <a:lnTo>
                    <a:pt x="223" y="174"/>
                  </a:lnTo>
                  <a:lnTo>
                    <a:pt x="216" y="177"/>
                  </a:lnTo>
                  <a:lnTo>
                    <a:pt x="209" y="181"/>
                  </a:lnTo>
                  <a:lnTo>
                    <a:pt x="202" y="184"/>
                  </a:lnTo>
                  <a:lnTo>
                    <a:pt x="194" y="187"/>
                  </a:lnTo>
                  <a:lnTo>
                    <a:pt x="186" y="189"/>
                  </a:lnTo>
                  <a:lnTo>
                    <a:pt x="178" y="191"/>
                  </a:lnTo>
                  <a:lnTo>
                    <a:pt x="170" y="192"/>
                  </a:lnTo>
                  <a:lnTo>
                    <a:pt x="175" y="187"/>
                  </a:lnTo>
                  <a:lnTo>
                    <a:pt x="179" y="180"/>
                  </a:lnTo>
                  <a:lnTo>
                    <a:pt x="185" y="173"/>
                  </a:lnTo>
                  <a:lnTo>
                    <a:pt x="188" y="165"/>
                  </a:lnTo>
                  <a:lnTo>
                    <a:pt x="182" y="167"/>
                  </a:lnTo>
                  <a:lnTo>
                    <a:pt x="175" y="171"/>
                  </a:lnTo>
                  <a:lnTo>
                    <a:pt x="168" y="178"/>
                  </a:lnTo>
                  <a:lnTo>
                    <a:pt x="161" y="182"/>
                  </a:lnTo>
                  <a:lnTo>
                    <a:pt x="152" y="185"/>
                  </a:lnTo>
                  <a:lnTo>
                    <a:pt x="142" y="189"/>
                  </a:lnTo>
                  <a:lnTo>
                    <a:pt x="133" y="193"/>
                  </a:lnTo>
                  <a:lnTo>
                    <a:pt x="124" y="197"/>
                  </a:lnTo>
                  <a:lnTo>
                    <a:pt x="115" y="200"/>
                  </a:lnTo>
                  <a:lnTo>
                    <a:pt x="104" y="202"/>
                  </a:lnTo>
                  <a:lnTo>
                    <a:pt x="94" y="200"/>
                  </a:lnTo>
                  <a:lnTo>
                    <a:pt x="84" y="197"/>
                  </a:lnTo>
                  <a:lnTo>
                    <a:pt x="91" y="189"/>
                  </a:lnTo>
                  <a:lnTo>
                    <a:pt x="87" y="188"/>
                  </a:lnTo>
                  <a:lnTo>
                    <a:pt x="83" y="184"/>
                  </a:lnTo>
                  <a:lnTo>
                    <a:pt x="80" y="180"/>
                  </a:lnTo>
                  <a:lnTo>
                    <a:pt x="78" y="174"/>
                  </a:lnTo>
                  <a:lnTo>
                    <a:pt x="77" y="166"/>
                  </a:lnTo>
                  <a:lnTo>
                    <a:pt x="70" y="169"/>
                  </a:lnTo>
                  <a:lnTo>
                    <a:pt x="64" y="174"/>
                  </a:lnTo>
                  <a:lnTo>
                    <a:pt x="57" y="177"/>
                  </a:lnTo>
                  <a:lnTo>
                    <a:pt x="49" y="174"/>
                  </a:lnTo>
                  <a:lnTo>
                    <a:pt x="43" y="166"/>
                  </a:lnTo>
                  <a:lnTo>
                    <a:pt x="39" y="155"/>
                  </a:lnTo>
                  <a:lnTo>
                    <a:pt x="35" y="145"/>
                  </a:lnTo>
                  <a:lnTo>
                    <a:pt x="27" y="139"/>
                  </a:lnTo>
                  <a:lnTo>
                    <a:pt x="20" y="141"/>
                  </a:lnTo>
                  <a:lnTo>
                    <a:pt x="13" y="145"/>
                  </a:lnTo>
                  <a:lnTo>
                    <a:pt x="8" y="147"/>
                  </a:lnTo>
                  <a:lnTo>
                    <a:pt x="1" y="144"/>
                  </a:lnTo>
                  <a:lnTo>
                    <a:pt x="1" y="139"/>
                  </a:lnTo>
                  <a:lnTo>
                    <a:pt x="3" y="132"/>
                  </a:lnTo>
                  <a:lnTo>
                    <a:pt x="7" y="126"/>
                  </a:lnTo>
                  <a:lnTo>
                    <a:pt x="10" y="121"/>
                  </a:lnTo>
                  <a:lnTo>
                    <a:pt x="8" y="119"/>
                  </a:lnTo>
                  <a:lnTo>
                    <a:pt x="4" y="118"/>
                  </a:lnTo>
                  <a:lnTo>
                    <a:pt x="2" y="115"/>
                  </a:lnTo>
                  <a:lnTo>
                    <a:pt x="0" y="113"/>
                  </a:lnTo>
                  <a:lnTo>
                    <a:pt x="1" y="106"/>
                  </a:lnTo>
                  <a:lnTo>
                    <a:pt x="4" y="102"/>
                  </a:lnTo>
                  <a:lnTo>
                    <a:pt x="9" y="98"/>
                  </a:lnTo>
                  <a:lnTo>
                    <a:pt x="12" y="95"/>
                  </a:lnTo>
                  <a:lnTo>
                    <a:pt x="21" y="93"/>
                  </a:lnTo>
                  <a:lnTo>
                    <a:pt x="31" y="92"/>
                  </a:lnTo>
                  <a:lnTo>
                    <a:pt x="40" y="92"/>
                  </a:lnTo>
                  <a:lnTo>
                    <a:pt x="50" y="92"/>
                  </a:lnTo>
                  <a:lnTo>
                    <a:pt x="59" y="92"/>
                  </a:lnTo>
                  <a:lnTo>
                    <a:pt x="69" y="92"/>
                  </a:lnTo>
                  <a:lnTo>
                    <a:pt x="78" y="91"/>
                  </a:lnTo>
                  <a:lnTo>
                    <a:pt x="87" y="89"/>
                  </a:lnTo>
                  <a:lnTo>
                    <a:pt x="111" y="92"/>
                  </a:lnTo>
                  <a:lnTo>
                    <a:pt x="134" y="92"/>
                  </a:lnTo>
                  <a:lnTo>
                    <a:pt x="157" y="88"/>
                  </a:lnTo>
                  <a:lnTo>
                    <a:pt x="180" y="82"/>
                  </a:lnTo>
                  <a:lnTo>
                    <a:pt x="202" y="76"/>
                  </a:lnTo>
                  <a:lnTo>
                    <a:pt x="224" y="67"/>
                  </a:lnTo>
                  <a:lnTo>
                    <a:pt x="246" y="59"/>
                  </a:lnTo>
                  <a:lnTo>
                    <a:pt x="267" y="51"/>
                  </a:lnTo>
                  <a:lnTo>
                    <a:pt x="277" y="45"/>
                  </a:lnTo>
                  <a:lnTo>
                    <a:pt x="286" y="40"/>
                  </a:lnTo>
                  <a:lnTo>
                    <a:pt x="297" y="35"/>
                  </a:lnTo>
                  <a:lnTo>
                    <a:pt x="306" y="29"/>
                  </a:lnTo>
                  <a:lnTo>
                    <a:pt x="316" y="22"/>
                  </a:lnTo>
                  <a:lnTo>
                    <a:pt x="326" y="15"/>
                  </a:lnTo>
                  <a:lnTo>
                    <a:pt x="335" y="9"/>
                  </a:lnTo>
                  <a:lnTo>
                    <a:pt x="344" y="0"/>
                  </a:lnTo>
                  <a:lnTo>
                    <a:pt x="343" y="13"/>
                  </a:lnTo>
                  <a:lnTo>
                    <a:pt x="342" y="24"/>
                  </a:lnTo>
                  <a:lnTo>
                    <a:pt x="341" y="36"/>
                  </a:lnTo>
                  <a:lnTo>
                    <a:pt x="341"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8" name="Freeform 673"/>
            <p:cNvSpPr>
              <a:spLocks/>
            </p:cNvSpPr>
            <p:nvPr/>
          </p:nvSpPr>
          <p:spPr bwMode="auto">
            <a:xfrm>
              <a:off x="4590085" y="2637328"/>
              <a:ext cx="7988" cy="25440"/>
            </a:xfrm>
            <a:custGeom>
              <a:avLst/>
              <a:gdLst>
                <a:gd name="T0" fmla="*/ 15 w 15"/>
                <a:gd name="T1" fmla="*/ 6 h 19"/>
                <a:gd name="T2" fmla="*/ 15 w 15"/>
                <a:gd name="T3" fmla="*/ 19 h 19"/>
                <a:gd name="T4" fmla="*/ 10 w 15"/>
                <a:gd name="T5" fmla="*/ 19 h 19"/>
                <a:gd name="T6" fmla="*/ 6 w 15"/>
                <a:gd name="T7" fmla="*/ 16 h 19"/>
                <a:gd name="T8" fmla="*/ 2 w 15"/>
                <a:gd name="T9" fmla="*/ 13 h 19"/>
                <a:gd name="T10" fmla="*/ 0 w 15"/>
                <a:gd name="T11" fmla="*/ 11 h 19"/>
                <a:gd name="T12" fmla="*/ 0 w 15"/>
                <a:gd name="T13" fmla="*/ 6 h 19"/>
                <a:gd name="T14" fmla="*/ 1 w 15"/>
                <a:gd name="T15" fmla="*/ 4 h 19"/>
                <a:gd name="T16" fmla="*/ 4 w 15"/>
                <a:gd name="T17" fmla="*/ 1 h 19"/>
                <a:gd name="T18" fmla="*/ 6 w 15"/>
                <a:gd name="T19" fmla="*/ 0 h 19"/>
                <a:gd name="T20" fmla="*/ 9 w 15"/>
                <a:gd name="T21" fmla="*/ 0 h 19"/>
                <a:gd name="T22" fmla="*/ 13 w 15"/>
                <a:gd name="T23" fmla="*/ 1 h 19"/>
                <a:gd name="T24" fmla="*/ 14 w 15"/>
                <a:gd name="T25" fmla="*/ 2 h 19"/>
                <a:gd name="T26" fmla="*/ 15 w 15"/>
                <a:gd name="T2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9">
                  <a:moveTo>
                    <a:pt x="15" y="6"/>
                  </a:moveTo>
                  <a:lnTo>
                    <a:pt x="15" y="19"/>
                  </a:lnTo>
                  <a:lnTo>
                    <a:pt x="10" y="19"/>
                  </a:lnTo>
                  <a:lnTo>
                    <a:pt x="6" y="16"/>
                  </a:lnTo>
                  <a:lnTo>
                    <a:pt x="2" y="13"/>
                  </a:lnTo>
                  <a:lnTo>
                    <a:pt x="0" y="11"/>
                  </a:lnTo>
                  <a:lnTo>
                    <a:pt x="0" y="6"/>
                  </a:lnTo>
                  <a:lnTo>
                    <a:pt x="1" y="4"/>
                  </a:lnTo>
                  <a:lnTo>
                    <a:pt x="4" y="1"/>
                  </a:lnTo>
                  <a:lnTo>
                    <a:pt x="6" y="0"/>
                  </a:lnTo>
                  <a:lnTo>
                    <a:pt x="9" y="0"/>
                  </a:lnTo>
                  <a:lnTo>
                    <a:pt x="13" y="1"/>
                  </a:lnTo>
                  <a:lnTo>
                    <a:pt x="14" y="2"/>
                  </a:lnTo>
                  <a:lnTo>
                    <a:pt x="15"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9" name="Freeform 674"/>
            <p:cNvSpPr>
              <a:spLocks/>
            </p:cNvSpPr>
            <p:nvPr/>
          </p:nvSpPr>
          <p:spPr bwMode="auto">
            <a:xfrm>
              <a:off x="4560132" y="2645808"/>
              <a:ext cx="23963" cy="48761"/>
            </a:xfrm>
            <a:custGeom>
              <a:avLst/>
              <a:gdLst>
                <a:gd name="T0" fmla="*/ 49 w 49"/>
                <a:gd name="T1" fmla="*/ 3 h 37"/>
                <a:gd name="T2" fmla="*/ 47 w 49"/>
                <a:gd name="T3" fmla="*/ 9 h 37"/>
                <a:gd name="T4" fmla="*/ 44 w 49"/>
                <a:gd name="T5" fmla="*/ 16 h 37"/>
                <a:gd name="T6" fmla="*/ 38 w 49"/>
                <a:gd name="T7" fmla="*/ 23 h 37"/>
                <a:gd name="T8" fmla="*/ 31 w 49"/>
                <a:gd name="T9" fmla="*/ 29 h 37"/>
                <a:gd name="T10" fmla="*/ 24 w 49"/>
                <a:gd name="T11" fmla="*/ 31 h 37"/>
                <a:gd name="T12" fmla="*/ 16 w 49"/>
                <a:gd name="T13" fmla="*/ 34 h 37"/>
                <a:gd name="T14" fmla="*/ 8 w 49"/>
                <a:gd name="T15" fmla="*/ 35 h 37"/>
                <a:gd name="T16" fmla="*/ 0 w 49"/>
                <a:gd name="T17" fmla="*/ 37 h 37"/>
                <a:gd name="T18" fmla="*/ 5 w 49"/>
                <a:gd name="T19" fmla="*/ 30 h 37"/>
                <a:gd name="T20" fmla="*/ 9 w 49"/>
                <a:gd name="T21" fmla="*/ 26 h 37"/>
                <a:gd name="T22" fmla="*/ 14 w 49"/>
                <a:gd name="T23" fmla="*/ 20 h 37"/>
                <a:gd name="T24" fmla="*/ 20 w 49"/>
                <a:gd name="T25" fmla="*/ 16 h 37"/>
                <a:gd name="T26" fmla="*/ 24 w 49"/>
                <a:gd name="T27" fmla="*/ 12 h 37"/>
                <a:gd name="T28" fmla="*/ 29 w 49"/>
                <a:gd name="T29" fmla="*/ 8 h 37"/>
                <a:gd name="T30" fmla="*/ 35 w 49"/>
                <a:gd name="T31" fmla="*/ 4 h 37"/>
                <a:gd name="T32" fmla="*/ 39 w 49"/>
                <a:gd name="T33" fmla="*/ 0 h 37"/>
                <a:gd name="T34" fmla="*/ 40 w 49"/>
                <a:gd name="T35" fmla="*/ 1 h 37"/>
                <a:gd name="T36" fmla="*/ 43 w 49"/>
                <a:gd name="T37" fmla="*/ 3 h 37"/>
                <a:gd name="T38" fmla="*/ 46 w 49"/>
                <a:gd name="T39" fmla="*/ 4 h 37"/>
                <a:gd name="T40" fmla="*/ 49 w 49"/>
                <a:gd name="T41"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37">
                  <a:moveTo>
                    <a:pt x="49" y="3"/>
                  </a:moveTo>
                  <a:lnTo>
                    <a:pt x="47" y="9"/>
                  </a:lnTo>
                  <a:lnTo>
                    <a:pt x="44" y="16"/>
                  </a:lnTo>
                  <a:lnTo>
                    <a:pt x="38" y="23"/>
                  </a:lnTo>
                  <a:lnTo>
                    <a:pt x="31" y="29"/>
                  </a:lnTo>
                  <a:lnTo>
                    <a:pt x="24" y="31"/>
                  </a:lnTo>
                  <a:lnTo>
                    <a:pt x="16" y="34"/>
                  </a:lnTo>
                  <a:lnTo>
                    <a:pt x="8" y="35"/>
                  </a:lnTo>
                  <a:lnTo>
                    <a:pt x="0" y="37"/>
                  </a:lnTo>
                  <a:lnTo>
                    <a:pt x="5" y="30"/>
                  </a:lnTo>
                  <a:lnTo>
                    <a:pt x="9" y="26"/>
                  </a:lnTo>
                  <a:lnTo>
                    <a:pt x="14" y="20"/>
                  </a:lnTo>
                  <a:lnTo>
                    <a:pt x="20" y="16"/>
                  </a:lnTo>
                  <a:lnTo>
                    <a:pt x="24" y="12"/>
                  </a:lnTo>
                  <a:lnTo>
                    <a:pt x="29" y="8"/>
                  </a:lnTo>
                  <a:lnTo>
                    <a:pt x="35" y="4"/>
                  </a:lnTo>
                  <a:lnTo>
                    <a:pt x="39" y="0"/>
                  </a:lnTo>
                  <a:lnTo>
                    <a:pt x="40" y="1"/>
                  </a:lnTo>
                  <a:lnTo>
                    <a:pt x="43" y="3"/>
                  </a:lnTo>
                  <a:lnTo>
                    <a:pt x="46" y="4"/>
                  </a:lnTo>
                  <a:lnTo>
                    <a:pt x="49"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0" name="Freeform 675"/>
            <p:cNvSpPr>
              <a:spLocks/>
            </p:cNvSpPr>
            <p:nvPr/>
          </p:nvSpPr>
          <p:spPr bwMode="auto">
            <a:xfrm>
              <a:off x="4496231" y="2656408"/>
              <a:ext cx="69892" cy="61481"/>
            </a:xfrm>
            <a:custGeom>
              <a:avLst/>
              <a:gdLst>
                <a:gd name="T0" fmla="*/ 139 w 141"/>
                <a:gd name="T1" fmla="*/ 8 h 49"/>
                <a:gd name="T2" fmla="*/ 130 w 141"/>
                <a:gd name="T3" fmla="*/ 16 h 49"/>
                <a:gd name="T4" fmla="*/ 121 w 141"/>
                <a:gd name="T5" fmla="*/ 23 h 49"/>
                <a:gd name="T6" fmla="*/ 112 w 141"/>
                <a:gd name="T7" fmla="*/ 28 h 49"/>
                <a:gd name="T8" fmla="*/ 103 w 141"/>
                <a:gd name="T9" fmla="*/ 34 h 49"/>
                <a:gd name="T10" fmla="*/ 94 w 141"/>
                <a:gd name="T11" fmla="*/ 39 h 49"/>
                <a:gd name="T12" fmla="*/ 84 w 141"/>
                <a:gd name="T13" fmla="*/ 42 h 49"/>
                <a:gd name="T14" fmla="*/ 74 w 141"/>
                <a:gd name="T15" fmla="*/ 46 h 49"/>
                <a:gd name="T16" fmla="*/ 64 w 141"/>
                <a:gd name="T17" fmla="*/ 49 h 49"/>
                <a:gd name="T18" fmla="*/ 68 w 141"/>
                <a:gd name="T19" fmla="*/ 41 h 49"/>
                <a:gd name="T20" fmla="*/ 75 w 141"/>
                <a:gd name="T21" fmla="*/ 34 h 49"/>
                <a:gd name="T22" fmla="*/ 82 w 141"/>
                <a:gd name="T23" fmla="*/ 27 h 49"/>
                <a:gd name="T24" fmla="*/ 89 w 141"/>
                <a:gd name="T25" fmla="*/ 23 h 49"/>
                <a:gd name="T26" fmla="*/ 78 w 141"/>
                <a:gd name="T27" fmla="*/ 24 h 49"/>
                <a:gd name="T28" fmla="*/ 67 w 141"/>
                <a:gd name="T29" fmla="*/ 27 h 49"/>
                <a:gd name="T30" fmla="*/ 56 w 141"/>
                <a:gd name="T31" fmla="*/ 32 h 49"/>
                <a:gd name="T32" fmla="*/ 44 w 141"/>
                <a:gd name="T33" fmla="*/ 37 h 49"/>
                <a:gd name="T34" fmla="*/ 33 w 141"/>
                <a:gd name="T35" fmla="*/ 39 h 49"/>
                <a:gd name="T36" fmla="*/ 22 w 141"/>
                <a:gd name="T37" fmla="*/ 41 h 49"/>
                <a:gd name="T38" fmla="*/ 11 w 141"/>
                <a:gd name="T39" fmla="*/ 39 h 49"/>
                <a:gd name="T40" fmla="*/ 0 w 141"/>
                <a:gd name="T41" fmla="*/ 34 h 49"/>
                <a:gd name="T42" fmla="*/ 14 w 141"/>
                <a:gd name="T43" fmla="*/ 32 h 49"/>
                <a:gd name="T44" fmla="*/ 27 w 141"/>
                <a:gd name="T45" fmla="*/ 31 h 49"/>
                <a:gd name="T46" fmla="*/ 40 w 141"/>
                <a:gd name="T47" fmla="*/ 28 h 49"/>
                <a:gd name="T48" fmla="*/ 52 w 141"/>
                <a:gd name="T49" fmla="*/ 24 h 49"/>
                <a:gd name="T50" fmla="*/ 65 w 141"/>
                <a:gd name="T51" fmla="*/ 20 h 49"/>
                <a:gd name="T52" fmla="*/ 78 w 141"/>
                <a:gd name="T53" fmla="*/ 15 h 49"/>
                <a:gd name="T54" fmla="*/ 90 w 141"/>
                <a:gd name="T55" fmla="*/ 12 h 49"/>
                <a:gd name="T56" fmla="*/ 103 w 141"/>
                <a:gd name="T57" fmla="*/ 8 h 49"/>
                <a:gd name="T58" fmla="*/ 107 w 141"/>
                <a:gd name="T59" fmla="*/ 8 h 49"/>
                <a:gd name="T60" fmla="*/ 112 w 141"/>
                <a:gd name="T61" fmla="*/ 6 h 49"/>
                <a:gd name="T62" fmla="*/ 117 w 141"/>
                <a:gd name="T63" fmla="*/ 6 h 49"/>
                <a:gd name="T64" fmla="*/ 121 w 141"/>
                <a:gd name="T65" fmla="*/ 5 h 49"/>
                <a:gd name="T66" fmla="*/ 126 w 141"/>
                <a:gd name="T67" fmla="*/ 5 h 49"/>
                <a:gd name="T68" fmla="*/ 130 w 141"/>
                <a:gd name="T69" fmla="*/ 4 h 49"/>
                <a:gd name="T70" fmla="*/ 135 w 141"/>
                <a:gd name="T71" fmla="*/ 2 h 49"/>
                <a:gd name="T72" fmla="*/ 139 w 141"/>
                <a:gd name="T73" fmla="*/ 0 h 49"/>
                <a:gd name="T74" fmla="*/ 141 w 141"/>
                <a:gd name="T75" fmla="*/ 1 h 49"/>
                <a:gd name="T76" fmla="*/ 141 w 141"/>
                <a:gd name="T77" fmla="*/ 4 h 49"/>
                <a:gd name="T78" fmla="*/ 140 w 141"/>
                <a:gd name="T79" fmla="*/ 6 h 49"/>
                <a:gd name="T80" fmla="*/ 139 w 141"/>
                <a:gd name="T81"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1" h="49">
                  <a:moveTo>
                    <a:pt x="139" y="8"/>
                  </a:moveTo>
                  <a:lnTo>
                    <a:pt x="130" y="16"/>
                  </a:lnTo>
                  <a:lnTo>
                    <a:pt x="121" y="23"/>
                  </a:lnTo>
                  <a:lnTo>
                    <a:pt x="112" y="28"/>
                  </a:lnTo>
                  <a:lnTo>
                    <a:pt x="103" y="34"/>
                  </a:lnTo>
                  <a:lnTo>
                    <a:pt x="94" y="39"/>
                  </a:lnTo>
                  <a:lnTo>
                    <a:pt x="84" y="42"/>
                  </a:lnTo>
                  <a:lnTo>
                    <a:pt x="74" y="46"/>
                  </a:lnTo>
                  <a:lnTo>
                    <a:pt x="64" y="49"/>
                  </a:lnTo>
                  <a:lnTo>
                    <a:pt x="68" y="41"/>
                  </a:lnTo>
                  <a:lnTo>
                    <a:pt x="75" y="34"/>
                  </a:lnTo>
                  <a:lnTo>
                    <a:pt x="82" y="27"/>
                  </a:lnTo>
                  <a:lnTo>
                    <a:pt x="89" y="23"/>
                  </a:lnTo>
                  <a:lnTo>
                    <a:pt x="78" y="24"/>
                  </a:lnTo>
                  <a:lnTo>
                    <a:pt x="67" y="27"/>
                  </a:lnTo>
                  <a:lnTo>
                    <a:pt x="56" y="32"/>
                  </a:lnTo>
                  <a:lnTo>
                    <a:pt x="44" y="37"/>
                  </a:lnTo>
                  <a:lnTo>
                    <a:pt x="33" y="39"/>
                  </a:lnTo>
                  <a:lnTo>
                    <a:pt x="22" y="41"/>
                  </a:lnTo>
                  <a:lnTo>
                    <a:pt x="11" y="39"/>
                  </a:lnTo>
                  <a:lnTo>
                    <a:pt x="0" y="34"/>
                  </a:lnTo>
                  <a:lnTo>
                    <a:pt x="14" y="32"/>
                  </a:lnTo>
                  <a:lnTo>
                    <a:pt x="27" y="31"/>
                  </a:lnTo>
                  <a:lnTo>
                    <a:pt x="40" y="28"/>
                  </a:lnTo>
                  <a:lnTo>
                    <a:pt x="52" y="24"/>
                  </a:lnTo>
                  <a:lnTo>
                    <a:pt x="65" y="20"/>
                  </a:lnTo>
                  <a:lnTo>
                    <a:pt x="78" y="15"/>
                  </a:lnTo>
                  <a:lnTo>
                    <a:pt x="90" y="12"/>
                  </a:lnTo>
                  <a:lnTo>
                    <a:pt x="103" y="8"/>
                  </a:lnTo>
                  <a:lnTo>
                    <a:pt x="107" y="8"/>
                  </a:lnTo>
                  <a:lnTo>
                    <a:pt x="112" y="6"/>
                  </a:lnTo>
                  <a:lnTo>
                    <a:pt x="117" y="6"/>
                  </a:lnTo>
                  <a:lnTo>
                    <a:pt x="121" y="5"/>
                  </a:lnTo>
                  <a:lnTo>
                    <a:pt x="126" y="5"/>
                  </a:lnTo>
                  <a:lnTo>
                    <a:pt x="130" y="4"/>
                  </a:lnTo>
                  <a:lnTo>
                    <a:pt x="135" y="2"/>
                  </a:lnTo>
                  <a:lnTo>
                    <a:pt x="139" y="0"/>
                  </a:lnTo>
                  <a:lnTo>
                    <a:pt x="141" y="1"/>
                  </a:lnTo>
                  <a:lnTo>
                    <a:pt x="141" y="4"/>
                  </a:lnTo>
                  <a:lnTo>
                    <a:pt x="140" y="6"/>
                  </a:lnTo>
                  <a:lnTo>
                    <a:pt x="139"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1" name="Freeform 676"/>
            <p:cNvSpPr>
              <a:spLocks/>
            </p:cNvSpPr>
            <p:nvPr/>
          </p:nvSpPr>
          <p:spPr bwMode="auto">
            <a:xfrm>
              <a:off x="4463282" y="2679728"/>
              <a:ext cx="175728" cy="284084"/>
            </a:xfrm>
            <a:custGeom>
              <a:avLst/>
              <a:gdLst>
                <a:gd name="T0" fmla="*/ 325 w 352"/>
                <a:gd name="T1" fmla="*/ 85 h 222"/>
                <a:gd name="T2" fmla="*/ 320 w 352"/>
                <a:gd name="T3" fmla="*/ 111 h 222"/>
                <a:gd name="T4" fmla="*/ 313 w 352"/>
                <a:gd name="T5" fmla="*/ 139 h 222"/>
                <a:gd name="T6" fmla="*/ 300 w 352"/>
                <a:gd name="T7" fmla="*/ 161 h 222"/>
                <a:gd name="T8" fmla="*/ 276 w 352"/>
                <a:gd name="T9" fmla="*/ 170 h 222"/>
                <a:gd name="T10" fmla="*/ 283 w 352"/>
                <a:gd name="T11" fmla="*/ 157 h 222"/>
                <a:gd name="T12" fmla="*/ 285 w 352"/>
                <a:gd name="T13" fmla="*/ 144 h 222"/>
                <a:gd name="T14" fmla="*/ 268 w 352"/>
                <a:gd name="T15" fmla="*/ 155 h 222"/>
                <a:gd name="T16" fmla="*/ 255 w 352"/>
                <a:gd name="T17" fmla="*/ 175 h 222"/>
                <a:gd name="T18" fmla="*/ 243 w 352"/>
                <a:gd name="T19" fmla="*/ 196 h 222"/>
                <a:gd name="T20" fmla="*/ 223 w 352"/>
                <a:gd name="T21" fmla="*/ 207 h 222"/>
                <a:gd name="T22" fmla="*/ 199 w 352"/>
                <a:gd name="T23" fmla="*/ 213 h 222"/>
                <a:gd name="T24" fmla="*/ 175 w 352"/>
                <a:gd name="T25" fmla="*/ 218 h 222"/>
                <a:gd name="T26" fmla="*/ 149 w 352"/>
                <a:gd name="T27" fmla="*/ 218 h 222"/>
                <a:gd name="T28" fmla="*/ 125 w 352"/>
                <a:gd name="T29" fmla="*/ 211 h 222"/>
                <a:gd name="T30" fmla="*/ 109 w 352"/>
                <a:gd name="T31" fmla="*/ 216 h 222"/>
                <a:gd name="T32" fmla="*/ 92 w 352"/>
                <a:gd name="T33" fmla="*/ 222 h 222"/>
                <a:gd name="T34" fmla="*/ 79 w 352"/>
                <a:gd name="T35" fmla="*/ 212 h 222"/>
                <a:gd name="T36" fmla="*/ 66 w 352"/>
                <a:gd name="T37" fmla="*/ 200 h 222"/>
                <a:gd name="T38" fmla="*/ 56 w 352"/>
                <a:gd name="T39" fmla="*/ 187 h 222"/>
                <a:gd name="T40" fmla="*/ 49 w 352"/>
                <a:gd name="T41" fmla="*/ 171 h 222"/>
                <a:gd name="T42" fmla="*/ 39 w 352"/>
                <a:gd name="T43" fmla="*/ 168 h 222"/>
                <a:gd name="T44" fmla="*/ 28 w 352"/>
                <a:gd name="T45" fmla="*/ 171 h 222"/>
                <a:gd name="T46" fmla="*/ 18 w 352"/>
                <a:gd name="T47" fmla="*/ 172 h 222"/>
                <a:gd name="T48" fmla="*/ 8 w 352"/>
                <a:gd name="T49" fmla="*/ 167 h 222"/>
                <a:gd name="T50" fmla="*/ 3 w 352"/>
                <a:gd name="T51" fmla="*/ 161 h 222"/>
                <a:gd name="T52" fmla="*/ 0 w 352"/>
                <a:gd name="T53" fmla="*/ 157 h 222"/>
                <a:gd name="T54" fmla="*/ 13 w 352"/>
                <a:gd name="T55" fmla="*/ 148 h 222"/>
                <a:gd name="T56" fmla="*/ 32 w 352"/>
                <a:gd name="T57" fmla="*/ 145 h 222"/>
                <a:gd name="T58" fmla="*/ 54 w 352"/>
                <a:gd name="T59" fmla="*/ 134 h 222"/>
                <a:gd name="T60" fmla="*/ 78 w 352"/>
                <a:gd name="T61" fmla="*/ 127 h 222"/>
                <a:gd name="T62" fmla="*/ 102 w 352"/>
                <a:gd name="T63" fmla="*/ 123 h 222"/>
                <a:gd name="T64" fmla="*/ 126 w 352"/>
                <a:gd name="T65" fmla="*/ 119 h 222"/>
                <a:gd name="T66" fmla="*/ 150 w 352"/>
                <a:gd name="T67" fmla="*/ 116 h 222"/>
                <a:gd name="T68" fmla="*/ 175 w 352"/>
                <a:gd name="T69" fmla="*/ 112 h 222"/>
                <a:gd name="T70" fmla="*/ 198 w 352"/>
                <a:gd name="T71" fmla="*/ 105 h 222"/>
                <a:gd name="T72" fmla="*/ 220 w 352"/>
                <a:gd name="T73" fmla="*/ 94 h 222"/>
                <a:gd name="T74" fmla="*/ 255 w 352"/>
                <a:gd name="T75" fmla="*/ 76 h 222"/>
                <a:gd name="T76" fmla="*/ 290 w 352"/>
                <a:gd name="T77" fmla="*/ 55 h 222"/>
                <a:gd name="T78" fmla="*/ 322 w 352"/>
                <a:gd name="T79" fmla="*/ 30 h 222"/>
                <a:gd name="T80" fmla="*/ 352 w 352"/>
                <a:gd name="T81" fmla="*/ 0 h 222"/>
                <a:gd name="T82" fmla="*/ 351 w 352"/>
                <a:gd name="T83" fmla="*/ 41 h 222"/>
                <a:gd name="T84" fmla="*/ 336 w 352"/>
                <a:gd name="T85" fmla="*/ 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2" h="222">
                  <a:moveTo>
                    <a:pt x="336" y="76"/>
                  </a:moveTo>
                  <a:lnTo>
                    <a:pt x="325" y="85"/>
                  </a:lnTo>
                  <a:lnTo>
                    <a:pt x="322" y="97"/>
                  </a:lnTo>
                  <a:lnTo>
                    <a:pt x="320" y="111"/>
                  </a:lnTo>
                  <a:lnTo>
                    <a:pt x="316" y="126"/>
                  </a:lnTo>
                  <a:lnTo>
                    <a:pt x="313" y="139"/>
                  </a:lnTo>
                  <a:lnTo>
                    <a:pt x="307" y="152"/>
                  </a:lnTo>
                  <a:lnTo>
                    <a:pt x="300" y="161"/>
                  </a:lnTo>
                  <a:lnTo>
                    <a:pt x="290" y="168"/>
                  </a:lnTo>
                  <a:lnTo>
                    <a:pt x="276" y="170"/>
                  </a:lnTo>
                  <a:lnTo>
                    <a:pt x="279" y="164"/>
                  </a:lnTo>
                  <a:lnTo>
                    <a:pt x="283" y="157"/>
                  </a:lnTo>
                  <a:lnTo>
                    <a:pt x="285" y="150"/>
                  </a:lnTo>
                  <a:lnTo>
                    <a:pt x="285" y="144"/>
                  </a:lnTo>
                  <a:lnTo>
                    <a:pt x="275" y="148"/>
                  </a:lnTo>
                  <a:lnTo>
                    <a:pt x="268" y="155"/>
                  </a:lnTo>
                  <a:lnTo>
                    <a:pt x="261" y="165"/>
                  </a:lnTo>
                  <a:lnTo>
                    <a:pt x="255" y="175"/>
                  </a:lnTo>
                  <a:lnTo>
                    <a:pt x="249" y="186"/>
                  </a:lnTo>
                  <a:lnTo>
                    <a:pt x="243" y="196"/>
                  </a:lnTo>
                  <a:lnTo>
                    <a:pt x="234" y="202"/>
                  </a:lnTo>
                  <a:lnTo>
                    <a:pt x="223" y="207"/>
                  </a:lnTo>
                  <a:lnTo>
                    <a:pt x="211" y="211"/>
                  </a:lnTo>
                  <a:lnTo>
                    <a:pt x="199" y="213"/>
                  </a:lnTo>
                  <a:lnTo>
                    <a:pt x="187" y="216"/>
                  </a:lnTo>
                  <a:lnTo>
                    <a:pt x="175" y="218"/>
                  </a:lnTo>
                  <a:lnTo>
                    <a:pt x="161" y="219"/>
                  </a:lnTo>
                  <a:lnTo>
                    <a:pt x="149" y="218"/>
                  </a:lnTo>
                  <a:lnTo>
                    <a:pt x="137" y="215"/>
                  </a:lnTo>
                  <a:lnTo>
                    <a:pt x="125" y="211"/>
                  </a:lnTo>
                  <a:lnTo>
                    <a:pt x="116" y="212"/>
                  </a:lnTo>
                  <a:lnTo>
                    <a:pt x="109" y="216"/>
                  </a:lnTo>
                  <a:lnTo>
                    <a:pt x="101" y="220"/>
                  </a:lnTo>
                  <a:lnTo>
                    <a:pt x="92" y="222"/>
                  </a:lnTo>
                  <a:lnTo>
                    <a:pt x="86" y="216"/>
                  </a:lnTo>
                  <a:lnTo>
                    <a:pt x="79" y="212"/>
                  </a:lnTo>
                  <a:lnTo>
                    <a:pt x="72" y="207"/>
                  </a:lnTo>
                  <a:lnTo>
                    <a:pt x="66" y="200"/>
                  </a:lnTo>
                  <a:lnTo>
                    <a:pt x="61" y="194"/>
                  </a:lnTo>
                  <a:lnTo>
                    <a:pt x="56" y="187"/>
                  </a:lnTo>
                  <a:lnTo>
                    <a:pt x="51" y="179"/>
                  </a:lnTo>
                  <a:lnTo>
                    <a:pt x="49" y="171"/>
                  </a:lnTo>
                  <a:lnTo>
                    <a:pt x="43" y="168"/>
                  </a:lnTo>
                  <a:lnTo>
                    <a:pt x="39" y="168"/>
                  </a:lnTo>
                  <a:lnTo>
                    <a:pt x="33" y="170"/>
                  </a:lnTo>
                  <a:lnTo>
                    <a:pt x="28" y="171"/>
                  </a:lnTo>
                  <a:lnTo>
                    <a:pt x="23" y="172"/>
                  </a:lnTo>
                  <a:lnTo>
                    <a:pt x="18" y="172"/>
                  </a:lnTo>
                  <a:lnTo>
                    <a:pt x="12" y="171"/>
                  </a:lnTo>
                  <a:lnTo>
                    <a:pt x="8" y="167"/>
                  </a:lnTo>
                  <a:lnTo>
                    <a:pt x="5" y="164"/>
                  </a:lnTo>
                  <a:lnTo>
                    <a:pt x="3" y="161"/>
                  </a:lnTo>
                  <a:lnTo>
                    <a:pt x="2" y="160"/>
                  </a:lnTo>
                  <a:lnTo>
                    <a:pt x="0" y="157"/>
                  </a:lnTo>
                  <a:lnTo>
                    <a:pt x="5" y="150"/>
                  </a:lnTo>
                  <a:lnTo>
                    <a:pt x="13" y="148"/>
                  </a:lnTo>
                  <a:lnTo>
                    <a:pt x="23" y="146"/>
                  </a:lnTo>
                  <a:lnTo>
                    <a:pt x="32" y="145"/>
                  </a:lnTo>
                  <a:lnTo>
                    <a:pt x="43" y="139"/>
                  </a:lnTo>
                  <a:lnTo>
                    <a:pt x="54" y="134"/>
                  </a:lnTo>
                  <a:lnTo>
                    <a:pt x="65" y="130"/>
                  </a:lnTo>
                  <a:lnTo>
                    <a:pt x="78" y="127"/>
                  </a:lnTo>
                  <a:lnTo>
                    <a:pt x="89" y="124"/>
                  </a:lnTo>
                  <a:lnTo>
                    <a:pt x="102" y="123"/>
                  </a:lnTo>
                  <a:lnTo>
                    <a:pt x="114" y="122"/>
                  </a:lnTo>
                  <a:lnTo>
                    <a:pt x="126" y="119"/>
                  </a:lnTo>
                  <a:lnTo>
                    <a:pt x="139" y="118"/>
                  </a:lnTo>
                  <a:lnTo>
                    <a:pt x="150" y="116"/>
                  </a:lnTo>
                  <a:lnTo>
                    <a:pt x="163" y="115"/>
                  </a:lnTo>
                  <a:lnTo>
                    <a:pt x="175" y="112"/>
                  </a:lnTo>
                  <a:lnTo>
                    <a:pt x="186" y="109"/>
                  </a:lnTo>
                  <a:lnTo>
                    <a:pt x="198" y="105"/>
                  </a:lnTo>
                  <a:lnTo>
                    <a:pt x="209" y="100"/>
                  </a:lnTo>
                  <a:lnTo>
                    <a:pt x="220" y="94"/>
                  </a:lnTo>
                  <a:lnTo>
                    <a:pt x="238" y="86"/>
                  </a:lnTo>
                  <a:lnTo>
                    <a:pt x="255" y="76"/>
                  </a:lnTo>
                  <a:lnTo>
                    <a:pt x="272" y="67"/>
                  </a:lnTo>
                  <a:lnTo>
                    <a:pt x="290" y="55"/>
                  </a:lnTo>
                  <a:lnTo>
                    <a:pt x="306" y="44"/>
                  </a:lnTo>
                  <a:lnTo>
                    <a:pt x="322" y="30"/>
                  </a:lnTo>
                  <a:lnTo>
                    <a:pt x="337" y="15"/>
                  </a:lnTo>
                  <a:lnTo>
                    <a:pt x="352" y="0"/>
                  </a:lnTo>
                  <a:lnTo>
                    <a:pt x="350" y="20"/>
                  </a:lnTo>
                  <a:lnTo>
                    <a:pt x="351" y="41"/>
                  </a:lnTo>
                  <a:lnTo>
                    <a:pt x="349" y="60"/>
                  </a:lnTo>
                  <a:lnTo>
                    <a:pt x="33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2" name="Freeform 677"/>
            <p:cNvSpPr>
              <a:spLocks/>
            </p:cNvSpPr>
            <p:nvPr/>
          </p:nvSpPr>
          <p:spPr bwMode="auto">
            <a:xfrm>
              <a:off x="4573112" y="2692448"/>
              <a:ext cx="10983" cy="12720"/>
            </a:xfrm>
            <a:custGeom>
              <a:avLst/>
              <a:gdLst>
                <a:gd name="T0" fmla="*/ 21 w 21"/>
                <a:gd name="T1" fmla="*/ 0 h 11"/>
                <a:gd name="T2" fmla="*/ 17 w 21"/>
                <a:gd name="T3" fmla="*/ 5 h 11"/>
                <a:gd name="T4" fmla="*/ 12 w 21"/>
                <a:gd name="T5" fmla="*/ 10 h 11"/>
                <a:gd name="T6" fmla="*/ 6 w 21"/>
                <a:gd name="T7" fmla="*/ 11 h 11"/>
                <a:gd name="T8" fmla="*/ 0 w 21"/>
                <a:gd name="T9" fmla="*/ 11 h 11"/>
                <a:gd name="T10" fmla="*/ 0 w 21"/>
                <a:gd name="T11" fmla="*/ 10 h 11"/>
                <a:gd name="T12" fmla="*/ 4 w 21"/>
                <a:gd name="T13" fmla="*/ 5 h 11"/>
                <a:gd name="T14" fmla="*/ 9 w 21"/>
                <a:gd name="T15" fmla="*/ 3 h 11"/>
                <a:gd name="T16" fmla="*/ 16 w 21"/>
                <a:gd name="T17" fmla="*/ 1 h 11"/>
                <a:gd name="T18" fmla="*/ 21 w 21"/>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1">
                  <a:moveTo>
                    <a:pt x="21" y="0"/>
                  </a:moveTo>
                  <a:lnTo>
                    <a:pt x="17" y="5"/>
                  </a:lnTo>
                  <a:lnTo>
                    <a:pt x="12" y="10"/>
                  </a:lnTo>
                  <a:lnTo>
                    <a:pt x="6" y="11"/>
                  </a:lnTo>
                  <a:lnTo>
                    <a:pt x="0" y="11"/>
                  </a:lnTo>
                  <a:lnTo>
                    <a:pt x="0" y="10"/>
                  </a:lnTo>
                  <a:lnTo>
                    <a:pt x="4" y="5"/>
                  </a:lnTo>
                  <a:lnTo>
                    <a:pt x="9" y="3"/>
                  </a:lnTo>
                  <a:lnTo>
                    <a:pt x="16" y="1"/>
                  </a:lnTo>
                  <a:lnTo>
                    <a:pt x="21"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3" name="Freeform 678"/>
            <p:cNvSpPr>
              <a:spLocks/>
            </p:cNvSpPr>
            <p:nvPr/>
          </p:nvSpPr>
          <p:spPr bwMode="auto">
            <a:xfrm>
              <a:off x="4599071" y="2792090"/>
              <a:ext cx="7988" cy="27560"/>
            </a:xfrm>
            <a:custGeom>
              <a:avLst/>
              <a:gdLst>
                <a:gd name="T0" fmla="*/ 16 w 16"/>
                <a:gd name="T1" fmla="*/ 4 h 23"/>
                <a:gd name="T2" fmla="*/ 16 w 16"/>
                <a:gd name="T3" fmla="*/ 10 h 23"/>
                <a:gd name="T4" fmla="*/ 15 w 16"/>
                <a:gd name="T5" fmla="*/ 15 h 23"/>
                <a:gd name="T6" fmla="*/ 13 w 16"/>
                <a:gd name="T7" fmla="*/ 19 h 23"/>
                <a:gd name="T8" fmla="*/ 11 w 16"/>
                <a:gd name="T9" fmla="*/ 23 h 23"/>
                <a:gd name="T10" fmla="*/ 0 w 16"/>
                <a:gd name="T11" fmla="*/ 6 h 23"/>
                <a:gd name="T12" fmla="*/ 4 w 16"/>
                <a:gd name="T13" fmla="*/ 3 h 23"/>
                <a:gd name="T14" fmla="*/ 8 w 16"/>
                <a:gd name="T15" fmla="*/ 0 h 23"/>
                <a:gd name="T16" fmla="*/ 13 w 16"/>
                <a:gd name="T17" fmla="*/ 0 h 23"/>
                <a:gd name="T18" fmla="*/ 16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6" y="4"/>
                  </a:moveTo>
                  <a:lnTo>
                    <a:pt x="16" y="10"/>
                  </a:lnTo>
                  <a:lnTo>
                    <a:pt x="15" y="15"/>
                  </a:lnTo>
                  <a:lnTo>
                    <a:pt x="13" y="19"/>
                  </a:lnTo>
                  <a:lnTo>
                    <a:pt x="11" y="23"/>
                  </a:lnTo>
                  <a:lnTo>
                    <a:pt x="0" y="6"/>
                  </a:lnTo>
                  <a:lnTo>
                    <a:pt x="4" y="3"/>
                  </a:lnTo>
                  <a:lnTo>
                    <a:pt x="8" y="0"/>
                  </a:lnTo>
                  <a:lnTo>
                    <a:pt x="13" y="0"/>
                  </a:lnTo>
                  <a:lnTo>
                    <a:pt x="16"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4" name="Freeform 679"/>
            <p:cNvSpPr>
              <a:spLocks/>
            </p:cNvSpPr>
            <p:nvPr/>
          </p:nvSpPr>
          <p:spPr bwMode="auto">
            <a:xfrm>
              <a:off x="4501223" y="2815410"/>
              <a:ext cx="86865" cy="95401"/>
            </a:xfrm>
            <a:custGeom>
              <a:avLst/>
              <a:gdLst>
                <a:gd name="T0" fmla="*/ 174 w 174"/>
                <a:gd name="T1" fmla="*/ 0 h 74"/>
                <a:gd name="T2" fmla="*/ 167 w 174"/>
                <a:gd name="T3" fmla="*/ 10 h 74"/>
                <a:gd name="T4" fmla="*/ 160 w 174"/>
                <a:gd name="T5" fmla="*/ 19 h 74"/>
                <a:gd name="T6" fmla="*/ 152 w 174"/>
                <a:gd name="T7" fmla="*/ 29 h 74"/>
                <a:gd name="T8" fmla="*/ 144 w 174"/>
                <a:gd name="T9" fmla="*/ 37 h 74"/>
                <a:gd name="T10" fmla="*/ 134 w 174"/>
                <a:gd name="T11" fmla="*/ 44 h 74"/>
                <a:gd name="T12" fmla="*/ 125 w 174"/>
                <a:gd name="T13" fmla="*/ 51 h 74"/>
                <a:gd name="T14" fmla="*/ 116 w 174"/>
                <a:gd name="T15" fmla="*/ 58 h 74"/>
                <a:gd name="T16" fmla="*/ 107 w 174"/>
                <a:gd name="T17" fmla="*/ 63 h 74"/>
                <a:gd name="T18" fmla="*/ 108 w 174"/>
                <a:gd name="T19" fmla="*/ 58 h 74"/>
                <a:gd name="T20" fmla="*/ 111 w 174"/>
                <a:gd name="T21" fmla="*/ 52 h 74"/>
                <a:gd name="T22" fmla="*/ 115 w 174"/>
                <a:gd name="T23" fmla="*/ 45 h 74"/>
                <a:gd name="T24" fmla="*/ 119 w 174"/>
                <a:gd name="T25" fmla="*/ 41 h 74"/>
                <a:gd name="T26" fmla="*/ 110 w 174"/>
                <a:gd name="T27" fmla="*/ 45 h 74"/>
                <a:gd name="T28" fmla="*/ 102 w 174"/>
                <a:gd name="T29" fmla="*/ 50 h 74"/>
                <a:gd name="T30" fmla="*/ 93 w 174"/>
                <a:gd name="T31" fmla="*/ 55 h 74"/>
                <a:gd name="T32" fmla="*/ 84 w 174"/>
                <a:gd name="T33" fmla="*/ 62 h 74"/>
                <a:gd name="T34" fmla="*/ 75 w 174"/>
                <a:gd name="T35" fmla="*/ 66 h 74"/>
                <a:gd name="T36" fmla="*/ 65 w 174"/>
                <a:gd name="T37" fmla="*/ 71 h 74"/>
                <a:gd name="T38" fmla="*/ 55 w 174"/>
                <a:gd name="T39" fmla="*/ 74 h 74"/>
                <a:gd name="T40" fmla="*/ 45 w 174"/>
                <a:gd name="T41" fmla="*/ 74 h 74"/>
                <a:gd name="T42" fmla="*/ 52 w 174"/>
                <a:gd name="T43" fmla="*/ 70 h 74"/>
                <a:gd name="T44" fmla="*/ 58 w 174"/>
                <a:gd name="T45" fmla="*/ 66 h 74"/>
                <a:gd name="T46" fmla="*/ 65 w 174"/>
                <a:gd name="T47" fmla="*/ 62 h 74"/>
                <a:gd name="T48" fmla="*/ 72 w 174"/>
                <a:gd name="T49" fmla="*/ 56 h 74"/>
                <a:gd name="T50" fmla="*/ 63 w 174"/>
                <a:gd name="T51" fmla="*/ 58 h 74"/>
                <a:gd name="T52" fmla="*/ 55 w 174"/>
                <a:gd name="T53" fmla="*/ 59 h 74"/>
                <a:gd name="T54" fmla="*/ 46 w 174"/>
                <a:gd name="T55" fmla="*/ 59 h 74"/>
                <a:gd name="T56" fmla="*/ 37 w 174"/>
                <a:gd name="T57" fmla="*/ 59 h 74"/>
                <a:gd name="T58" fmla="*/ 27 w 174"/>
                <a:gd name="T59" fmla="*/ 59 h 74"/>
                <a:gd name="T60" fmla="*/ 18 w 174"/>
                <a:gd name="T61" fmla="*/ 59 h 74"/>
                <a:gd name="T62" fmla="*/ 9 w 174"/>
                <a:gd name="T63" fmla="*/ 58 h 74"/>
                <a:gd name="T64" fmla="*/ 0 w 174"/>
                <a:gd name="T65" fmla="*/ 58 h 74"/>
                <a:gd name="T66" fmla="*/ 9 w 174"/>
                <a:gd name="T67" fmla="*/ 54 h 74"/>
                <a:gd name="T68" fmla="*/ 18 w 174"/>
                <a:gd name="T69" fmla="*/ 50 h 74"/>
                <a:gd name="T70" fmla="*/ 29 w 174"/>
                <a:gd name="T71" fmla="*/ 48 h 74"/>
                <a:gd name="T72" fmla="*/ 39 w 174"/>
                <a:gd name="T73" fmla="*/ 48 h 74"/>
                <a:gd name="T74" fmla="*/ 49 w 174"/>
                <a:gd name="T75" fmla="*/ 47 h 74"/>
                <a:gd name="T76" fmla="*/ 61 w 174"/>
                <a:gd name="T77" fmla="*/ 47 h 74"/>
                <a:gd name="T78" fmla="*/ 70 w 174"/>
                <a:gd name="T79" fmla="*/ 45 h 74"/>
                <a:gd name="T80" fmla="*/ 80 w 174"/>
                <a:gd name="T81" fmla="*/ 43 h 74"/>
                <a:gd name="T82" fmla="*/ 92 w 174"/>
                <a:gd name="T83" fmla="*/ 37 h 74"/>
                <a:gd name="T84" fmla="*/ 103 w 174"/>
                <a:gd name="T85" fmla="*/ 33 h 74"/>
                <a:gd name="T86" fmla="*/ 115 w 174"/>
                <a:gd name="T87" fmla="*/ 29 h 74"/>
                <a:gd name="T88" fmla="*/ 126 w 174"/>
                <a:gd name="T89" fmla="*/ 24 h 74"/>
                <a:gd name="T90" fmla="*/ 138 w 174"/>
                <a:gd name="T91" fmla="*/ 19 h 74"/>
                <a:gd name="T92" fmla="*/ 148 w 174"/>
                <a:gd name="T93" fmla="*/ 14 h 74"/>
                <a:gd name="T94" fmla="*/ 160 w 174"/>
                <a:gd name="T95" fmla="*/ 7 h 74"/>
                <a:gd name="T96" fmla="*/ 170 w 174"/>
                <a:gd name="T97" fmla="*/ 0 h 74"/>
                <a:gd name="T98" fmla="*/ 174 w 174"/>
                <a:gd name="T9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4" h="74">
                  <a:moveTo>
                    <a:pt x="174" y="0"/>
                  </a:moveTo>
                  <a:lnTo>
                    <a:pt x="167" y="10"/>
                  </a:lnTo>
                  <a:lnTo>
                    <a:pt x="160" y="19"/>
                  </a:lnTo>
                  <a:lnTo>
                    <a:pt x="152" y="29"/>
                  </a:lnTo>
                  <a:lnTo>
                    <a:pt x="144" y="37"/>
                  </a:lnTo>
                  <a:lnTo>
                    <a:pt x="134" y="44"/>
                  </a:lnTo>
                  <a:lnTo>
                    <a:pt x="125" y="51"/>
                  </a:lnTo>
                  <a:lnTo>
                    <a:pt x="116" y="58"/>
                  </a:lnTo>
                  <a:lnTo>
                    <a:pt x="107" y="63"/>
                  </a:lnTo>
                  <a:lnTo>
                    <a:pt x="108" y="58"/>
                  </a:lnTo>
                  <a:lnTo>
                    <a:pt x="111" y="52"/>
                  </a:lnTo>
                  <a:lnTo>
                    <a:pt x="115" y="45"/>
                  </a:lnTo>
                  <a:lnTo>
                    <a:pt x="119" y="41"/>
                  </a:lnTo>
                  <a:lnTo>
                    <a:pt x="110" y="45"/>
                  </a:lnTo>
                  <a:lnTo>
                    <a:pt x="102" y="50"/>
                  </a:lnTo>
                  <a:lnTo>
                    <a:pt x="93" y="55"/>
                  </a:lnTo>
                  <a:lnTo>
                    <a:pt x="84" y="62"/>
                  </a:lnTo>
                  <a:lnTo>
                    <a:pt x="75" y="66"/>
                  </a:lnTo>
                  <a:lnTo>
                    <a:pt x="65" y="71"/>
                  </a:lnTo>
                  <a:lnTo>
                    <a:pt x="55" y="74"/>
                  </a:lnTo>
                  <a:lnTo>
                    <a:pt x="45" y="74"/>
                  </a:lnTo>
                  <a:lnTo>
                    <a:pt x="52" y="70"/>
                  </a:lnTo>
                  <a:lnTo>
                    <a:pt x="58" y="66"/>
                  </a:lnTo>
                  <a:lnTo>
                    <a:pt x="65" y="62"/>
                  </a:lnTo>
                  <a:lnTo>
                    <a:pt x="72" y="56"/>
                  </a:lnTo>
                  <a:lnTo>
                    <a:pt x="63" y="58"/>
                  </a:lnTo>
                  <a:lnTo>
                    <a:pt x="55" y="59"/>
                  </a:lnTo>
                  <a:lnTo>
                    <a:pt x="46" y="59"/>
                  </a:lnTo>
                  <a:lnTo>
                    <a:pt x="37" y="59"/>
                  </a:lnTo>
                  <a:lnTo>
                    <a:pt x="27" y="59"/>
                  </a:lnTo>
                  <a:lnTo>
                    <a:pt x="18" y="59"/>
                  </a:lnTo>
                  <a:lnTo>
                    <a:pt x="9" y="58"/>
                  </a:lnTo>
                  <a:lnTo>
                    <a:pt x="0" y="58"/>
                  </a:lnTo>
                  <a:lnTo>
                    <a:pt x="9" y="54"/>
                  </a:lnTo>
                  <a:lnTo>
                    <a:pt x="18" y="50"/>
                  </a:lnTo>
                  <a:lnTo>
                    <a:pt x="29" y="48"/>
                  </a:lnTo>
                  <a:lnTo>
                    <a:pt x="39" y="48"/>
                  </a:lnTo>
                  <a:lnTo>
                    <a:pt x="49" y="47"/>
                  </a:lnTo>
                  <a:lnTo>
                    <a:pt x="61" y="47"/>
                  </a:lnTo>
                  <a:lnTo>
                    <a:pt x="70" y="45"/>
                  </a:lnTo>
                  <a:lnTo>
                    <a:pt x="80" y="43"/>
                  </a:lnTo>
                  <a:lnTo>
                    <a:pt x="92" y="37"/>
                  </a:lnTo>
                  <a:lnTo>
                    <a:pt x="103" y="33"/>
                  </a:lnTo>
                  <a:lnTo>
                    <a:pt x="115" y="29"/>
                  </a:lnTo>
                  <a:lnTo>
                    <a:pt x="126" y="24"/>
                  </a:lnTo>
                  <a:lnTo>
                    <a:pt x="138" y="19"/>
                  </a:lnTo>
                  <a:lnTo>
                    <a:pt x="148" y="14"/>
                  </a:lnTo>
                  <a:lnTo>
                    <a:pt x="160" y="7"/>
                  </a:lnTo>
                  <a:lnTo>
                    <a:pt x="170" y="0"/>
                  </a:lnTo>
                  <a:lnTo>
                    <a:pt x="174"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5" name="Freeform 680"/>
            <p:cNvSpPr>
              <a:spLocks/>
            </p:cNvSpPr>
            <p:nvPr/>
          </p:nvSpPr>
          <p:spPr bwMode="auto">
            <a:xfrm>
              <a:off x="4580101" y="2826010"/>
              <a:ext cx="17972" cy="44521"/>
            </a:xfrm>
            <a:custGeom>
              <a:avLst/>
              <a:gdLst>
                <a:gd name="T0" fmla="*/ 37 w 37"/>
                <a:gd name="T1" fmla="*/ 6 h 36"/>
                <a:gd name="T2" fmla="*/ 36 w 37"/>
                <a:gd name="T3" fmla="*/ 13 h 36"/>
                <a:gd name="T4" fmla="*/ 34 w 37"/>
                <a:gd name="T5" fmla="*/ 20 h 36"/>
                <a:gd name="T6" fmla="*/ 30 w 37"/>
                <a:gd name="T7" fmla="*/ 25 h 36"/>
                <a:gd name="T8" fmla="*/ 26 w 37"/>
                <a:gd name="T9" fmla="*/ 29 h 36"/>
                <a:gd name="T10" fmla="*/ 20 w 37"/>
                <a:gd name="T11" fmla="*/ 32 h 36"/>
                <a:gd name="T12" fmla="*/ 13 w 37"/>
                <a:gd name="T13" fmla="*/ 33 h 36"/>
                <a:gd name="T14" fmla="*/ 7 w 37"/>
                <a:gd name="T15" fmla="*/ 35 h 36"/>
                <a:gd name="T16" fmla="*/ 0 w 37"/>
                <a:gd name="T17" fmla="*/ 36 h 36"/>
                <a:gd name="T18" fmla="*/ 4 w 37"/>
                <a:gd name="T19" fmla="*/ 31 h 36"/>
                <a:gd name="T20" fmla="*/ 7 w 37"/>
                <a:gd name="T21" fmla="*/ 25 h 36"/>
                <a:gd name="T22" fmla="*/ 12 w 37"/>
                <a:gd name="T23" fmla="*/ 20 h 36"/>
                <a:gd name="T24" fmla="*/ 16 w 37"/>
                <a:gd name="T25" fmla="*/ 14 h 36"/>
                <a:gd name="T26" fmla="*/ 21 w 37"/>
                <a:gd name="T27" fmla="*/ 10 h 36"/>
                <a:gd name="T28" fmla="*/ 26 w 37"/>
                <a:gd name="T29" fmla="*/ 6 h 36"/>
                <a:gd name="T30" fmla="*/ 30 w 37"/>
                <a:gd name="T31" fmla="*/ 3 h 36"/>
                <a:gd name="T32" fmla="*/ 36 w 37"/>
                <a:gd name="T33" fmla="*/ 0 h 36"/>
                <a:gd name="T34" fmla="*/ 37 w 37"/>
                <a:gd name="T35"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7" y="6"/>
                  </a:moveTo>
                  <a:lnTo>
                    <a:pt x="36" y="13"/>
                  </a:lnTo>
                  <a:lnTo>
                    <a:pt x="34" y="20"/>
                  </a:lnTo>
                  <a:lnTo>
                    <a:pt x="30" y="25"/>
                  </a:lnTo>
                  <a:lnTo>
                    <a:pt x="26" y="29"/>
                  </a:lnTo>
                  <a:lnTo>
                    <a:pt x="20" y="32"/>
                  </a:lnTo>
                  <a:lnTo>
                    <a:pt x="13" y="33"/>
                  </a:lnTo>
                  <a:lnTo>
                    <a:pt x="7" y="35"/>
                  </a:lnTo>
                  <a:lnTo>
                    <a:pt x="0" y="36"/>
                  </a:lnTo>
                  <a:lnTo>
                    <a:pt x="4" y="31"/>
                  </a:lnTo>
                  <a:lnTo>
                    <a:pt x="7" y="25"/>
                  </a:lnTo>
                  <a:lnTo>
                    <a:pt x="12" y="20"/>
                  </a:lnTo>
                  <a:lnTo>
                    <a:pt x="16" y="14"/>
                  </a:lnTo>
                  <a:lnTo>
                    <a:pt x="21" y="10"/>
                  </a:lnTo>
                  <a:lnTo>
                    <a:pt x="26" y="6"/>
                  </a:lnTo>
                  <a:lnTo>
                    <a:pt x="30" y="3"/>
                  </a:lnTo>
                  <a:lnTo>
                    <a:pt x="36" y="0"/>
                  </a:lnTo>
                  <a:lnTo>
                    <a:pt x="37"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6" name="Freeform 681"/>
            <p:cNvSpPr>
              <a:spLocks/>
            </p:cNvSpPr>
            <p:nvPr/>
          </p:nvSpPr>
          <p:spPr bwMode="auto">
            <a:xfrm>
              <a:off x="4459288" y="2883251"/>
              <a:ext cx="174729" cy="252283"/>
            </a:xfrm>
            <a:custGeom>
              <a:avLst/>
              <a:gdLst>
                <a:gd name="T0" fmla="*/ 340 w 352"/>
                <a:gd name="T1" fmla="*/ 52 h 197"/>
                <a:gd name="T2" fmla="*/ 326 w 352"/>
                <a:gd name="T3" fmla="*/ 72 h 197"/>
                <a:gd name="T4" fmla="*/ 316 w 352"/>
                <a:gd name="T5" fmla="*/ 96 h 197"/>
                <a:gd name="T6" fmla="*/ 301 w 352"/>
                <a:gd name="T7" fmla="*/ 106 h 197"/>
                <a:gd name="T8" fmla="*/ 284 w 352"/>
                <a:gd name="T9" fmla="*/ 101 h 197"/>
                <a:gd name="T10" fmla="*/ 279 w 352"/>
                <a:gd name="T11" fmla="*/ 120 h 197"/>
                <a:gd name="T12" fmla="*/ 269 w 352"/>
                <a:gd name="T13" fmla="*/ 135 h 197"/>
                <a:gd name="T14" fmla="*/ 252 w 352"/>
                <a:gd name="T15" fmla="*/ 137 h 197"/>
                <a:gd name="T16" fmla="*/ 237 w 352"/>
                <a:gd name="T17" fmla="*/ 145 h 197"/>
                <a:gd name="T18" fmla="*/ 225 w 352"/>
                <a:gd name="T19" fmla="*/ 169 h 197"/>
                <a:gd name="T20" fmla="*/ 209 w 352"/>
                <a:gd name="T21" fmla="*/ 190 h 197"/>
                <a:gd name="T22" fmla="*/ 193 w 352"/>
                <a:gd name="T23" fmla="*/ 191 h 197"/>
                <a:gd name="T24" fmla="*/ 176 w 352"/>
                <a:gd name="T25" fmla="*/ 191 h 197"/>
                <a:gd name="T26" fmla="*/ 158 w 352"/>
                <a:gd name="T27" fmla="*/ 189 h 197"/>
                <a:gd name="T28" fmla="*/ 141 w 352"/>
                <a:gd name="T29" fmla="*/ 189 h 197"/>
                <a:gd name="T30" fmla="*/ 126 w 352"/>
                <a:gd name="T31" fmla="*/ 191 h 197"/>
                <a:gd name="T32" fmla="*/ 111 w 352"/>
                <a:gd name="T33" fmla="*/ 195 h 197"/>
                <a:gd name="T34" fmla="*/ 96 w 352"/>
                <a:gd name="T35" fmla="*/ 195 h 197"/>
                <a:gd name="T36" fmla="*/ 82 w 352"/>
                <a:gd name="T37" fmla="*/ 190 h 197"/>
                <a:gd name="T38" fmla="*/ 71 w 352"/>
                <a:gd name="T39" fmla="*/ 169 h 197"/>
                <a:gd name="T40" fmla="*/ 55 w 352"/>
                <a:gd name="T41" fmla="*/ 157 h 197"/>
                <a:gd name="T42" fmla="*/ 40 w 352"/>
                <a:gd name="T43" fmla="*/ 158 h 197"/>
                <a:gd name="T44" fmla="*/ 26 w 352"/>
                <a:gd name="T45" fmla="*/ 152 h 197"/>
                <a:gd name="T46" fmla="*/ 13 w 352"/>
                <a:gd name="T47" fmla="*/ 142 h 197"/>
                <a:gd name="T48" fmla="*/ 0 w 352"/>
                <a:gd name="T49" fmla="*/ 134 h 197"/>
                <a:gd name="T50" fmla="*/ 15 w 352"/>
                <a:gd name="T51" fmla="*/ 130 h 197"/>
                <a:gd name="T52" fmla="*/ 30 w 352"/>
                <a:gd name="T53" fmla="*/ 127 h 197"/>
                <a:gd name="T54" fmla="*/ 55 w 352"/>
                <a:gd name="T55" fmla="*/ 113 h 197"/>
                <a:gd name="T56" fmla="*/ 80 w 352"/>
                <a:gd name="T57" fmla="*/ 102 h 197"/>
                <a:gd name="T58" fmla="*/ 106 w 352"/>
                <a:gd name="T59" fmla="*/ 93 h 197"/>
                <a:gd name="T60" fmla="*/ 133 w 352"/>
                <a:gd name="T61" fmla="*/ 82 h 197"/>
                <a:gd name="T62" fmla="*/ 158 w 352"/>
                <a:gd name="T63" fmla="*/ 79 h 197"/>
                <a:gd name="T64" fmla="*/ 184 w 352"/>
                <a:gd name="T65" fmla="*/ 76 h 197"/>
                <a:gd name="T66" fmla="*/ 209 w 352"/>
                <a:gd name="T67" fmla="*/ 72 h 197"/>
                <a:gd name="T68" fmla="*/ 233 w 352"/>
                <a:gd name="T69" fmla="*/ 68 h 197"/>
                <a:gd name="T70" fmla="*/ 257 w 352"/>
                <a:gd name="T71" fmla="*/ 61 h 197"/>
                <a:gd name="T72" fmla="*/ 280 w 352"/>
                <a:gd name="T73" fmla="*/ 53 h 197"/>
                <a:gd name="T74" fmla="*/ 302 w 352"/>
                <a:gd name="T75" fmla="*/ 39 h 197"/>
                <a:gd name="T76" fmla="*/ 322 w 352"/>
                <a:gd name="T77" fmla="*/ 23 h 197"/>
                <a:gd name="T78" fmla="*/ 352 w 352"/>
                <a:gd name="T79" fmla="*/ 4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97">
                  <a:moveTo>
                    <a:pt x="352" y="49"/>
                  </a:moveTo>
                  <a:lnTo>
                    <a:pt x="340" y="52"/>
                  </a:lnTo>
                  <a:lnTo>
                    <a:pt x="332" y="60"/>
                  </a:lnTo>
                  <a:lnTo>
                    <a:pt x="326" y="72"/>
                  </a:lnTo>
                  <a:lnTo>
                    <a:pt x="322" y="85"/>
                  </a:lnTo>
                  <a:lnTo>
                    <a:pt x="316" y="96"/>
                  </a:lnTo>
                  <a:lnTo>
                    <a:pt x="310" y="104"/>
                  </a:lnTo>
                  <a:lnTo>
                    <a:pt x="301" y="106"/>
                  </a:lnTo>
                  <a:lnTo>
                    <a:pt x="287" y="101"/>
                  </a:lnTo>
                  <a:lnTo>
                    <a:pt x="284" y="101"/>
                  </a:lnTo>
                  <a:lnTo>
                    <a:pt x="281" y="111"/>
                  </a:lnTo>
                  <a:lnTo>
                    <a:pt x="279" y="120"/>
                  </a:lnTo>
                  <a:lnTo>
                    <a:pt x="276" y="128"/>
                  </a:lnTo>
                  <a:lnTo>
                    <a:pt x="269" y="135"/>
                  </a:lnTo>
                  <a:lnTo>
                    <a:pt x="260" y="135"/>
                  </a:lnTo>
                  <a:lnTo>
                    <a:pt x="252" y="137"/>
                  </a:lnTo>
                  <a:lnTo>
                    <a:pt x="243" y="141"/>
                  </a:lnTo>
                  <a:lnTo>
                    <a:pt x="237" y="145"/>
                  </a:lnTo>
                  <a:lnTo>
                    <a:pt x="232" y="157"/>
                  </a:lnTo>
                  <a:lnTo>
                    <a:pt x="225" y="169"/>
                  </a:lnTo>
                  <a:lnTo>
                    <a:pt x="217" y="180"/>
                  </a:lnTo>
                  <a:lnTo>
                    <a:pt x="209" y="190"/>
                  </a:lnTo>
                  <a:lnTo>
                    <a:pt x="201" y="191"/>
                  </a:lnTo>
                  <a:lnTo>
                    <a:pt x="193" y="191"/>
                  </a:lnTo>
                  <a:lnTo>
                    <a:pt x="184" y="191"/>
                  </a:lnTo>
                  <a:lnTo>
                    <a:pt x="176" y="191"/>
                  </a:lnTo>
                  <a:lnTo>
                    <a:pt x="166" y="190"/>
                  </a:lnTo>
                  <a:lnTo>
                    <a:pt x="158" y="189"/>
                  </a:lnTo>
                  <a:lnTo>
                    <a:pt x="149" y="189"/>
                  </a:lnTo>
                  <a:lnTo>
                    <a:pt x="141" y="189"/>
                  </a:lnTo>
                  <a:lnTo>
                    <a:pt x="134" y="189"/>
                  </a:lnTo>
                  <a:lnTo>
                    <a:pt x="126" y="191"/>
                  </a:lnTo>
                  <a:lnTo>
                    <a:pt x="118" y="193"/>
                  </a:lnTo>
                  <a:lnTo>
                    <a:pt x="111" y="195"/>
                  </a:lnTo>
                  <a:lnTo>
                    <a:pt x="103" y="197"/>
                  </a:lnTo>
                  <a:lnTo>
                    <a:pt x="96" y="195"/>
                  </a:lnTo>
                  <a:lnTo>
                    <a:pt x="89" y="194"/>
                  </a:lnTo>
                  <a:lnTo>
                    <a:pt x="82" y="190"/>
                  </a:lnTo>
                  <a:lnTo>
                    <a:pt x="76" y="180"/>
                  </a:lnTo>
                  <a:lnTo>
                    <a:pt x="71" y="169"/>
                  </a:lnTo>
                  <a:lnTo>
                    <a:pt x="65" y="161"/>
                  </a:lnTo>
                  <a:lnTo>
                    <a:pt x="55" y="157"/>
                  </a:lnTo>
                  <a:lnTo>
                    <a:pt x="47" y="160"/>
                  </a:lnTo>
                  <a:lnTo>
                    <a:pt x="40" y="158"/>
                  </a:lnTo>
                  <a:lnTo>
                    <a:pt x="33" y="156"/>
                  </a:lnTo>
                  <a:lnTo>
                    <a:pt x="26" y="152"/>
                  </a:lnTo>
                  <a:lnTo>
                    <a:pt x="19" y="148"/>
                  </a:lnTo>
                  <a:lnTo>
                    <a:pt x="13" y="142"/>
                  </a:lnTo>
                  <a:lnTo>
                    <a:pt x="7" y="138"/>
                  </a:lnTo>
                  <a:lnTo>
                    <a:pt x="0" y="134"/>
                  </a:lnTo>
                  <a:lnTo>
                    <a:pt x="7" y="131"/>
                  </a:lnTo>
                  <a:lnTo>
                    <a:pt x="15" y="130"/>
                  </a:lnTo>
                  <a:lnTo>
                    <a:pt x="24" y="130"/>
                  </a:lnTo>
                  <a:lnTo>
                    <a:pt x="30" y="127"/>
                  </a:lnTo>
                  <a:lnTo>
                    <a:pt x="42" y="119"/>
                  </a:lnTo>
                  <a:lnTo>
                    <a:pt x="55" y="113"/>
                  </a:lnTo>
                  <a:lnTo>
                    <a:pt x="67" y="106"/>
                  </a:lnTo>
                  <a:lnTo>
                    <a:pt x="80" y="102"/>
                  </a:lnTo>
                  <a:lnTo>
                    <a:pt x="94" y="97"/>
                  </a:lnTo>
                  <a:lnTo>
                    <a:pt x="106" y="93"/>
                  </a:lnTo>
                  <a:lnTo>
                    <a:pt x="120" y="87"/>
                  </a:lnTo>
                  <a:lnTo>
                    <a:pt x="133" y="82"/>
                  </a:lnTo>
                  <a:lnTo>
                    <a:pt x="146" y="80"/>
                  </a:lnTo>
                  <a:lnTo>
                    <a:pt x="158" y="79"/>
                  </a:lnTo>
                  <a:lnTo>
                    <a:pt x="171" y="78"/>
                  </a:lnTo>
                  <a:lnTo>
                    <a:pt x="184" y="76"/>
                  </a:lnTo>
                  <a:lnTo>
                    <a:pt x="196" y="75"/>
                  </a:lnTo>
                  <a:lnTo>
                    <a:pt x="209" y="72"/>
                  </a:lnTo>
                  <a:lnTo>
                    <a:pt x="222" y="71"/>
                  </a:lnTo>
                  <a:lnTo>
                    <a:pt x="233" y="68"/>
                  </a:lnTo>
                  <a:lnTo>
                    <a:pt x="246" y="65"/>
                  </a:lnTo>
                  <a:lnTo>
                    <a:pt x="257" y="61"/>
                  </a:lnTo>
                  <a:lnTo>
                    <a:pt x="269" y="57"/>
                  </a:lnTo>
                  <a:lnTo>
                    <a:pt x="280" y="53"/>
                  </a:lnTo>
                  <a:lnTo>
                    <a:pt x="291" y="46"/>
                  </a:lnTo>
                  <a:lnTo>
                    <a:pt x="302" y="39"/>
                  </a:lnTo>
                  <a:lnTo>
                    <a:pt x="313" y="33"/>
                  </a:lnTo>
                  <a:lnTo>
                    <a:pt x="322" y="23"/>
                  </a:lnTo>
                  <a:lnTo>
                    <a:pt x="351" y="0"/>
                  </a:lnTo>
                  <a:lnTo>
                    <a:pt x="352"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7" name="Freeform 682"/>
            <p:cNvSpPr>
              <a:spLocks/>
            </p:cNvSpPr>
            <p:nvPr/>
          </p:nvSpPr>
          <p:spPr bwMode="auto">
            <a:xfrm>
              <a:off x="4577105" y="3001973"/>
              <a:ext cx="7988" cy="16960"/>
            </a:xfrm>
            <a:custGeom>
              <a:avLst/>
              <a:gdLst>
                <a:gd name="T0" fmla="*/ 16 w 16"/>
                <a:gd name="T1" fmla="*/ 9 h 15"/>
                <a:gd name="T2" fmla="*/ 16 w 16"/>
                <a:gd name="T3" fmla="*/ 11 h 15"/>
                <a:gd name="T4" fmla="*/ 15 w 16"/>
                <a:gd name="T5" fmla="*/ 14 h 15"/>
                <a:gd name="T6" fmla="*/ 12 w 16"/>
                <a:gd name="T7" fmla="*/ 15 h 15"/>
                <a:gd name="T8" fmla="*/ 11 w 16"/>
                <a:gd name="T9" fmla="*/ 15 h 15"/>
                <a:gd name="T10" fmla="*/ 7 w 16"/>
                <a:gd name="T11" fmla="*/ 15 h 15"/>
                <a:gd name="T12" fmla="*/ 4 w 16"/>
                <a:gd name="T13" fmla="*/ 14 h 15"/>
                <a:gd name="T14" fmla="*/ 2 w 16"/>
                <a:gd name="T15" fmla="*/ 11 h 15"/>
                <a:gd name="T16" fmla="*/ 0 w 16"/>
                <a:gd name="T17" fmla="*/ 7 h 15"/>
                <a:gd name="T18" fmla="*/ 2 w 16"/>
                <a:gd name="T19" fmla="*/ 2 h 15"/>
                <a:gd name="T20" fmla="*/ 8 w 16"/>
                <a:gd name="T21" fmla="*/ 0 h 15"/>
                <a:gd name="T22" fmla="*/ 12 w 16"/>
                <a:gd name="T23" fmla="*/ 3 h 15"/>
                <a:gd name="T24" fmla="*/ 16 w 16"/>
                <a:gd name="T2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5">
                  <a:moveTo>
                    <a:pt x="16" y="9"/>
                  </a:moveTo>
                  <a:lnTo>
                    <a:pt x="16" y="11"/>
                  </a:lnTo>
                  <a:lnTo>
                    <a:pt x="15" y="14"/>
                  </a:lnTo>
                  <a:lnTo>
                    <a:pt x="12" y="15"/>
                  </a:lnTo>
                  <a:lnTo>
                    <a:pt x="11" y="15"/>
                  </a:lnTo>
                  <a:lnTo>
                    <a:pt x="7" y="15"/>
                  </a:lnTo>
                  <a:lnTo>
                    <a:pt x="4" y="14"/>
                  </a:lnTo>
                  <a:lnTo>
                    <a:pt x="2" y="11"/>
                  </a:lnTo>
                  <a:lnTo>
                    <a:pt x="0" y="7"/>
                  </a:lnTo>
                  <a:lnTo>
                    <a:pt x="2" y="2"/>
                  </a:lnTo>
                  <a:lnTo>
                    <a:pt x="8" y="0"/>
                  </a:lnTo>
                  <a:lnTo>
                    <a:pt x="12" y="3"/>
                  </a:lnTo>
                  <a:lnTo>
                    <a:pt x="16"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8" name="Freeform 683"/>
            <p:cNvSpPr>
              <a:spLocks/>
            </p:cNvSpPr>
            <p:nvPr/>
          </p:nvSpPr>
          <p:spPr bwMode="auto">
            <a:xfrm>
              <a:off x="4495232" y="3018933"/>
              <a:ext cx="47926" cy="67841"/>
            </a:xfrm>
            <a:custGeom>
              <a:avLst/>
              <a:gdLst>
                <a:gd name="T0" fmla="*/ 91 w 97"/>
                <a:gd name="T1" fmla="*/ 19 h 52"/>
                <a:gd name="T2" fmla="*/ 85 w 97"/>
                <a:gd name="T3" fmla="*/ 27 h 52"/>
                <a:gd name="T4" fmla="*/ 80 w 97"/>
                <a:gd name="T5" fmla="*/ 33 h 52"/>
                <a:gd name="T6" fmla="*/ 73 w 97"/>
                <a:gd name="T7" fmla="*/ 40 h 52"/>
                <a:gd name="T8" fmla="*/ 66 w 97"/>
                <a:gd name="T9" fmla="*/ 44 h 52"/>
                <a:gd name="T10" fmla="*/ 58 w 97"/>
                <a:gd name="T11" fmla="*/ 48 h 52"/>
                <a:gd name="T12" fmla="*/ 50 w 97"/>
                <a:gd name="T13" fmla="*/ 49 h 52"/>
                <a:gd name="T14" fmla="*/ 42 w 97"/>
                <a:gd name="T15" fmla="*/ 52 h 52"/>
                <a:gd name="T16" fmla="*/ 32 w 97"/>
                <a:gd name="T17" fmla="*/ 52 h 52"/>
                <a:gd name="T18" fmla="*/ 24 w 97"/>
                <a:gd name="T19" fmla="*/ 51 h 52"/>
                <a:gd name="T20" fmla="*/ 15 w 97"/>
                <a:gd name="T21" fmla="*/ 48 h 52"/>
                <a:gd name="T22" fmla="*/ 7 w 97"/>
                <a:gd name="T23" fmla="*/ 45 h 52"/>
                <a:gd name="T24" fmla="*/ 0 w 97"/>
                <a:gd name="T25" fmla="*/ 41 h 52"/>
                <a:gd name="T26" fmla="*/ 13 w 97"/>
                <a:gd name="T27" fmla="*/ 40 h 52"/>
                <a:gd name="T28" fmla="*/ 25 w 97"/>
                <a:gd name="T29" fmla="*/ 38 h 52"/>
                <a:gd name="T30" fmla="*/ 37 w 97"/>
                <a:gd name="T31" fmla="*/ 34 h 52"/>
                <a:gd name="T32" fmla="*/ 48 w 97"/>
                <a:gd name="T33" fmla="*/ 29 h 52"/>
                <a:gd name="T34" fmla="*/ 60 w 97"/>
                <a:gd name="T35" fmla="*/ 23 h 52"/>
                <a:gd name="T36" fmla="*/ 71 w 97"/>
                <a:gd name="T37" fmla="*/ 17 h 52"/>
                <a:gd name="T38" fmla="*/ 83 w 97"/>
                <a:gd name="T39" fmla="*/ 8 h 52"/>
                <a:gd name="T40" fmla="*/ 93 w 97"/>
                <a:gd name="T41" fmla="*/ 0 h 52"/>
                <a:gd name="T42" fmla="*/ 97 w 97"/>
                <a:gd name="T43" fmla="*/ 4 h 52"/>
                <a:gd name="T44" fmla="*/ 96 w 97"/>
                <a:gd name="T45" fmla="*/ 10 h 52"/>
                <a:gd name="T46" fmla="*/ 93 w 97"/>
                <a:gd name="T47" fmla="*/ 14 h 52"/>
                <a:gd name="T48" fmla="*/ 91 w 97"/>
                <a:gd name="T4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52">
                  <a:moveTo>
                    <a:pt x="91" y="19"/>
                  </a:moveTo>
                  <a:lnTo>
                    <a:pt x="85" y="27"/>
                  </a:lnTo>
                  <a:lnTo>
                    <a:pt x="80" y="33"/>
                  </a:lnTo>
                  <a:lnTo>
                    <a:pt x="73" y="40"/>
                  </a:lnTo>
                  <a:lnTo>
                    <a:pt x="66" y="44"/>
                  </a:lnTo>
                  <a:lnTo>
                    <a:pt x="58" y="48"/>
                  </a:lnTo>
                  <a:lnTo>
                    <a:pt x="50" y="49"/>
                  </a:lnTo>
                  <a:lnTo>
                    <a:pt x="42" y="52"/>
                  </a:lnTo>
                  <a:lnTo>
                    <a:pt x="32" y="52"/>
                  </a:lnTo>
                  <a:lnTo>
                    <a:pt x="24" y="51"/>
                  </a:lnTo>
                  <a:lnTo>
                    <a:pt x="15" y="48"/>
                  </a:lnTo>
                  <a:lnTo>
                    <a:pt x="7" y="45"/>
                  </a:lnTo>
                  <a:lnTo>
                    <a:pt x="0" y="41"/>
                  </a:lnTo>
                  <a:lnTo>
                    <a:pt x="13" y="40"/>
                  </a:lnTo>
                  <a:lnTo>
                    <a:pt x="25" y="38"/>
                  </a:lnTo>
                  <a:lnTo>
                    <a:pt x="37" y="34"/>
                  </a:lnTo>
                  <a:lnTo>
                    <a:pt x="48" y="29"/>
                  </a:lnTo>
                  <a:lnTo>
                    <a:pt x="60" y="23"/>
                  </a:lnTo>
                  <a:lnTo>
                    <a:pt x="71" y="17"/>
                  </a:lnTo>
                  <a:lnTo>
                    <a:pt x="83" y="8"/>
                  </a:lnTo>
                  <a:lnTo>
                    <a:pt x="93" y="0"/>
                  </a:lnTo>
                  <a:lnTo>
                    <a:pt x="97" y="4"/>
                  </a:lnTo>
                  <a:lnTo>
                    <a:pt x="96" y="10"/>
                  </a:lnTo>
                  <a:lnTo>
                    <a:pt x="93" y="14"/>
                  </a:lnTo>
                  <a:lnTo>
                    <a:pt x="91" y="1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9" name="Freeform 684"/>
            <p:cNvSpPr>
              <a:spLocks/>
            </p:cNvSpPr>
            <p:nvPr/>
          </p:nvSpPr>
          <p:spPr bwMode="auto">
            <a:xfrm>
              <a:off x="4560132" y="3016813"/>
              <a:ext cx="9985" cy="25440"/>
            </a:xfrm>
            <a:custGeom>
              <a:avLst/>
              <a:gdLst>
                <a:gd name="T0" fmla="*/ 15 w 21"/>
                <a:gd name="T1" fmla="*/ 16 h 20"/>
                <a:gd name="T2" fmla="*/ 13 w 21"/>
                <a:gd name="T3" fmla="*/ 20 h 20"/>
                <a:gd name="T4" fmla="*/ 8 w 21"/>
                <a:gd name="T5" fmla="*/ 20 h 20"/>
                <a:gd name="T6" fmla="*/ 4 w 21"/>
                <a:gd name="T7" fmla="*/ 19 h 20"/>
                <a:gd name="T8" fmla="*/ 0 w 21"/>
                <a:gd name="T9" fmla="*/ 19 h 20"/>
                <a:gd name="T10" fmla="*/ 0 w 21"/>
                <a:gd name="T11" fmla="*/ 18 h 20"/>
                <a:gd name="T12" fmla="*/ 20 w 21"/>
                <a:gd name="T13" fmla="*/ 0 h 20"/>
                <a:gd name="T14" fmla="*/ 21 w 21"/>
                <a:gd name="T15" fmla="*/ 4 h 20"/>
                <a:gd name="T16" fmla="*/ 20 w 21"/>
                <a:gd name="T17" fmla="*/ 8 h 20"/>
                <a:gd name="T18" fmla="*/ 17 w 21"/>
                <a:gd name="T19" fmla="*/ 12 h 20"/>
                <a:gd name="T20" fmla="*/ 15 w 21"/>
                <a:gd name="T21"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15" y="16"/>
                  </a:moveTo>
                  <a:lnTo>
                    <a:pt x="13" y="20"/>
                  </a:lnTo>
                  <a:lnTo>
                    <a:pt x="8" y="20"/>
                  </a:lnTo>
                  <a:lnTo>
                    <a:pt x="4" y="19"/>
                  </a:lnTo>
                  <a:lnTo>
                    <a:pt x="0" y="19"/>
                  </a:lnTo>
                  <a:lnTo>
                    <a:pt x="0" y="18"/>
                  </a:lnTo>
                  <a:lnTo>
                    <a:pt x="20" y="0"/>
                  </a:lnTo>
                  <a:lnTo>
                    <a:pt x="21" y="4"/>
                  </a:lnTo>
                  <a:lnTo>
                    <a:pt x="20" y="8"/>
                  </a:lnTo>
                  <a:lnTo>
                    <a:pt x="17" y="12"/>
                  </a:lnTo>
                  <a:lnTo>
                    <a:pt x="15" y="1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0" name="Freeform 685"/>
            <p:cNvSpPr>
              <a:spLocks/>
            </p:cNvSpPr>
            <p:nvPr/>
          </p:nvSpPr>
          <p:spPr bwMode="auto">
            <a:xfrm>
              <a:off x="4539164" y="3023173"/>
              <a:ext cx="18971" cy="46641"/>
            </a:xfrm>
            <a:custGeom>
              <a:avLst/>
              <a:gdLst>
                <a:gd name="T0" fmla="*/ 34 w 38"/>
                <a:gd name="T1" fmla="*/ 18 h 38"/>
                <a:gd name="T2" fmla="*/ 31 w 38"/>
                <a:gd name="T3" fmla="*/ 22 h 38"/>
                <a:gd name="T4" fmla="*/ 27 w 38"/>
                <a:gd name="T5" fmla="*/ 26 h 38"/>
                <a:gd name="T6" fmla="*/ 24 w 38"/>
                <a:gd name="T7" fmla="*/ 30 h 38"/>
                <a:gd name="T8" fmla="*/ 19 w 38"/>
                <a:gd name="T9" fmla="*/ 33 h 38"/>
                <a:gd name="T10" fmla="*/ 15 w 38"/>
                <a:gd name="T11" fmla="*/ 34 h 38"/>
                <a:gd name="T12" fmla="*/ 10 w 38"/>
                <a:gd name="T13" fmla="*/ 37 h 38"/>
                <a:gd name="T14" fmla="*/ 4 w 38"/>
                <a:gd name="T15" fmla="*/ 37 h 38"/>
                <a:gd name="T16" fmla="*/ 0 w 38"/>
                <a:gd name="T17" fmla="*/ 38 h 38"/>
                <a:gd name="T18" fmla="*/ 3 w 38"/>
                <a:gd name="T19" fmla="*/ 33 h 38"/>
                <a:gd name="T20" fmla="*/ 7 w 38"/>
                <a:gd name="T21" fmla="*/ 27 h 38"/>
                <a:gd name="T22" fmla="*/ 11 w 38"/>
                <a:gd name="T23" fmla="*/ 22 h 38"/>
                <a:gd name="T24" fmla="*/ 16 w 38"/>
                <a:gd name="T25" fmla="*/ 16 h 38"/>
                <a:gd name="T26" fmla="*/ 20 w 38"/>
                <a:gd name="T27" fmla="*/ 12 h 38"/>
                <a:gd name="T28" fmla="*/ 25 w 38"/>
                <a:gd name="T29" fmla="*/ 7 h 38"/>
                <a:gd name="T30" fmla="*/ 31 w 38"/>
                <a:gd name="T31" fmla="*/ 3 h 38"/>
                <a:gd name="T32" fmla="*/ 35 w 38"/>
                <a:gd name="T33" fmla="*/ 0 h 38"/>
                <a:gd name="T34" fmla="*/ 38 w 38"/>
                <a:gd name="T35" fmla="*/ 4 h 38"/>
                <a:gd name="T36" fmla="*/ 37 w 38"/>
                <a:gd name="T37" fmla="*/ 8 h 38"/>
                <a:gd name="T38" fmla="*/ 35 w 38"/>
                <a:gd name="T39" fmla="*/ 14 h 38"/>
                <a:gd name="T40" fmla="*/ 34 w 38"/>
                <a:gd name="T41"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38">
                  <a:moveTo>
                    <a:pt x="34" y="18"/>
                  </a:moveTo>
                  <a:lnTo>
                    <a:pt x="31" y="22"/>
                  </a:lnTo>
                  <a:lnTo>
                    <a:pt x="27" y="26"/>
                  </a:lnTo>
                  <a:lnTo>
                    <a:pt x="24" y="30"/>
                  </a:lnTo>
                  <a:lnTo>
                    <a:pt x="19" y="33"/>
                  </a:lnTo>
                  <a:lnTo>
                    <a:pt x="15" y="34"/>
                  </a:lnTo>
                  <a:lnTo>
                    <a:pt x="10" y="37"/>
                  </a:lnTo>
                  <a:lnTo>
                    <a:pt x="4" y="37"/>
                  </a:lnTo>
                  <a:lnTo>
                    <a:pt x="0" y="38"/>
                  </a:lnTo>
                  <a:lnTo>
                    <a:pt x="3" y="33"/>
                  </a:lnTo>
                  <a:lnTo>
                    <a:pt x="7" y="27"/>
                  </a:lnTo>
                  <a:lnTo>
                    <a:pt x="11" y="22"/>
                  </a:lnTo>
                  <a:lnTo>
                    <a:pt x="16" y="16"/>
                  </a:lnTo>
                  <a:lnTo>
                    <a:pt x="20" y="12"/>
                  </a:lnTo>
                  <a:lnTo>
                    <a:pt x="25" y="7"/>
                  </a:lnTo>
                  <a:lnTo>
                    <a:pt x="31" y="3"/>
                  </a:lnTo>
                  <a:lnTo>
                    <a:pt x="35" y="0"/>
                  </a:lnTo>
                  <a:lnTo>
                    <a:pt x="38" y="4"/>
                  </a:lnTo>
                  <a:lnTo>
                    <a:pt x="37" y="8"/>
                  </a:lnTo>
                  <a:lnTo>
                    <a:pt x="35" y="14"/>
                  </a:lnTo>
                  <a:lnTo>
                    <a:pt x="34"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1" name="Freeform 686"/>
            <p:cNvSpPr>
              <a:spLocks/>
            </p:cNvSpPr>
            <p:nvPr/>
          </p:nvSpPr>
          <p:spPr bwMode="auto">
            <a:xfrm>
              <a:off x="4471269" y="3014693"/>
              <a:ext cx="163746" cy="271364"/>
            </a:xfrm>
            <a:custGeom>
              <a:avLst/>
              <a:gdLst>
                <a:gd name="T0" fmla="*/ 307 w 327"/>
                <a:gd name="T1" fmla="*/ 81 h 213"/>
                <a:gd name="T2" fmla="*/ 300 w 327"/>
                <a:gd name="T3" fmla="*/ 100 h 213"/>
                <a:gd name="T4" fmla="*/ 285 w 327"/>
                <a:gd name="T5" fmla="*/ 111 h 213"/>
                <a:gd name="T6" fmla="*/ 269 w 327"/>
                <a:gd name="T7" fmla="*/ 114 h 213"/>
                <a:gd name="T8" fmla="*/ 265 w 327"/>
                <a:gd name="T9" fmla="*/ 135 h 213"/>
                <a:gd name="T10" fmla="*/ 260 w 327"/>
                <a:gd name="T11" fmla="*/ 156 h 213"/>
                <a:gd name="T12" fmla="*/ 251 w 327"/>
                <a:gd name="T13" fmla="*/ 173 h 213"/>
                <a:gd name="T14" fmla="*/ 241 w 327"/>
                <a:gd name="T15" fmla="*/ 180 h 213"/>
                <a:gd name="T16" fmla="*/ 229 w 327"/>
                <a:gd name="T17" fmla="*/ 185 h 213"/>
                <a:gd name="T18" fmla="*/ 217 w 327"/>
                <a:gd name="T19" fmla="*/ 185 h 213"/>
                <a:gd name="T20" fmla="*/ 206 w 327"/>
                <a:gd name="T21" fmla="*/ 193 h 213"/>
                <a:gd name="T22" fmla="*/ 193 w 327"/>
                <a:gd name="T23" fmla="*/ 207 h 213"/>
                <a:gd name="T24" fmla="*/ 177 w 327"/>
                <a:gd name="T25" fmla="*/ 213 h 213"/>
                <a:gd name="T26" fmla="*/ 161 w 327"/>
                <a:gd name="T27" fmla="*/ 210 h 213"/>
                <a:gd name="T28" fmla="*/ 145 w 327"/>
                <a:gd name="T29" fmla="*/ 203 h 213"/>
                <a:gd name="T30" fmla="*/ 129 w 327"/>
                <a:gd name="T31" fmla="*/ 199 h 213"/>
                <a:gd name="T32" fmla="*/ 114 w 327"/>
                <a:gd name="T33" fmla="*/ 203 h 213"/>
                <a:gd name="T34" fmla="*/ 101 w 327"/>
                <a:gd name="T35" fmla="*/ 204 h 213"/>
                <a:gd name="T36" fmla="*/ 63 w 327"/>
                <a:gd name="T37" fmla="*/ 169 h 213"/>
                <a:gd name="T38" fmla="*/ 50 w 327"/>
                <a:gd name="T39" fmla="*/ 170 h 213"/>
                <a:gd name="T40" fmla="*/ 38 w 327"/>
                <a:gd name="T41" fmla="*/ 174 h 213"/>
                <a:gd name="T42" fmla="*/ 25 w 327"/>
                <a:gd name="T43" fmla="*/ 174 h 213"/>
                <a:gd name="T44" fmla="*/ 14 w 327"/>
                <a:gd name="T45" fmla="*/ 169 h 213"/>
                <a:gd name="T46" fmla="*/ 4 w 327"/>
                <a:gd name="T47" fmla="*/ 165 h 213"/>
                <a:gd name="T48" fmla="*/ 1 w 327"/>
                <a:gd name="T49" fmla="*/ 156 h 213"/>
                <a:gd name="T50" fmla="*/ 23 w 327"/>
                <a:gd name="T51" fmla="*/ 148 h 213"/>
                <a:gd name="T52" fmla="*/ 48 w 327"/>
                <a:gd name="T53" fmla="*/ 146 h 213"/>
                <a:gd name="T54" fmla="*/ 72 w 327"/>
                <a:gd name="T55" fmla="*/ 140 h 213"/>
                <a:gd name="T56" fmla="*/ 97 w 327"/>
                <a:gd name="T57" fmla="*/ 133 h 213"/>
                <a:gd name="T58" fmla="*/ 120 w 327"/>
                <a:gd name="T59" fmla="*/ 126 h 213"/>
                <a:gd name="T60" fmla="*/ 143 w 327"/>
                <a:gd name="T61" fmla="*/ 118 h 213"/>
                <a:gd name="T62" fmla="*/ 166 w 327"/>
                <a:gd name="T63" fmla="*/ 110 h 213"/>
                <a:gd name="T64" fmla="*/ 190 w 327"/>
                <a:gd name="T65" fmla="*/ 102 h 213"/>
                <a:gd name="T66" fmla="*/ 220 w 327"/>
                <a:gd name="T67" fmla="*/ 92 h 213"/>
                <a:gd name="T68" fmla="*/ 252 w 327"/>
                <a:gd name="T69" fmla="*/ 72 h 213"/>
                <a:gd name="T70" fmla="*/ 281 w 327"/>
                <a:gd name="T71" fmla="*/ 44 h 213"/>
                <a:gd name="T72" fmla="*/ 310 w 327"/>
                <a:gd name="T73" fmla="*/ 14 h 213"/>
                <a:gd name="T74" fmla="*/ 327 w 327"/>
                <a:gd name="T75" fmla="*/ 6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 h="213">
                  <a:moveTo>
                    <a:pt x="308" y="70"/>
                  </a:moveTo>
                  <a:lnTo>
                    <a:pt x="307" y="81"/>
                  </a:lnTo>
                  <a:lnTo>
                    <a:pt x="305" y="91"/>
                  </a:lnTo>
                  <a:lnTo>
                    <a:pt x="300" y="100"/>
                  </a:lnTo>
                  <a:lnTo>
                    <a:pt x="294" y="109"/>
                  </a:lnTo>
                  <a:lnTo>
                    <a:pt x="285" y="111"/>
                  </a:lnTo>
                  <a:lnTo>
                    <a:pt x="277" y="113"/>
                  </a:lnTo>
                  <a:lnTo>
                    <a:pt x="269" y="114"/>
                  </a:lnTo>
                  <a:lnTo>
                    <a:pt x="265" y="122"/>
                  </a:lnTo>
                  <a:lnTo>
                    <a:pt x="265" y="135"/>
                  </a:lnTo>
                  <a:lnTo>
                    <a:pt x="264" y="146"/>
                  </a:lnTo>
                  <a:lnTo>
                    <a:pt x="260" y="156"/>
                  </a:lnTo>
                  <a:lnTo>
                    <a:pt x="255" y="167"/>
                  </a:lnTo>
                  <a:lnTo>
                    <a:pt x="251" y="173"/>
                  </a:lnTo>
                  <a:lnTo>
                    <a:pt x="246" y="177"/>
                  </a:lnTo>
                  <a:lnTo>
                    <a:pt x="241" y="180"/>
                  </a:lnTo>
                  <a:lnTo>
                    <a:pt x="235" y="182"/>
                  </a:lnTo>
                  <a:lnTo>
                    <a:pt x="229" y="185"/>
                  </a:lnTo>
                  <a:lnTo>
                    <a:pt x="223" y="185"/>
                  </a:lnTo>
                  <a:lnTo>
                    <a:pt x="217" y="185"/>
                  </a:lnTo>
                  <a:lnTo>
                    <a:pt x="212" y="185"/>
                  </a:lnTo>
                  <a:lnTo>
                    <a:pt x="206" y="193"/>
                  </a:lnTo>
                  <a:lnTo>
                    <a:pt x="200" y="200"/>
                  </a:lnTo>
                  <a:lnTo>
                    <a:pt x="193" y="207"/>
                  </a:lnTo>
                  <a:lnTo>
                    <a:pt x="186" y="211"/>
                  </a:lnTo>
                  <a:lnTo>
                    <a:pt x="177" y="213"/>
                  </a:lnTo>
                  <a:lnTo>
                    <a:pt x="169" y="213"/>
                  </a:lnTo>
                  <a:lnTo>
                    <a:pt x="161" y="210"/>
                  </a:lnTo>
                  <a:lnTo>
                    <a:pt x="153" y="206"/>
                  </a:lnTo>
                  <a:lnTo>
                    <a:pt x="145" y="203"/>
                  </a:lnTo>
                  <a:lnTo>
                    <a:pt x="137" y="200"/>
                  </a:lnTo>
                  <a:lnTo>
                    <a:pt x="129" y="199"/>
                  </a:lnTo>
                  <a:lnTo>
                    <a:pt x="120" y="200"/>
                  </a:lnTo>
                  <a:lnTo>
                    <a:pt x="114" y="203"/>
                  </a:lnTo>
                  <a:lnTo>
                    <a:pt x="107" y="204"/>
                  </a:lnTo>
                  <a:lnTo>
                    <a:pt x="101" y="204"/>
                  </a:lnTo>
                  <a:lnTo>
                    <a:pt x="94" y="202"/>
                  </a:lnTo>
                  <a:lnTo>
                    <a:pt x="63" y="169"/>
                  </a:lnTo>
                  <a:lnTo>
                    <a:pt x="57" y="169"/>
                  </a:lnTo>
                  <a:lnTo>
                    <a:pt x="50" y="170"/>
                  </a:lnTo>
                  <a:lnTo>
                    <a:pt x="45" y="172"/>
                  </a:lnTo>
                  <a:lnTo>
                    <a:pt x="38" y="174"/>
                  </a:lnTo>
                  <a:lnTo>
                    <a:pt x="32" y="176"/>
                  </a:lnTo>
                  <a:lnTo>
                    <a:pt x="25" y="174"/>
                  </a:lnTo>
                  <a:lnTo>
                    <a:pt x="19" y="173"/>
                  </a:lnTo>
                  <a:lnTo>
                    <a:pt x="14" y="169"/>
                  </a:lnTo>
                  <a:lnTo>
                    <a:pt x="9" y="166"/>
                  </a:lnTo>
                  <a:lnTo>
                    <a:pt x="4" y="165"/>
                  </a:lnTo>
                  <a:lnTo>
                    <a:pt x="0" y="162"/>
                  </a:lnTo>
                  <a:lnTo>
                    <a:pt x="1" y="156"/>
                  </a:lnTo>
                  <a:lnTo>
                    <a:pt x="10" y="148"/>
                  </a:lnTo>
                  <a:lnTo>
                    <a:pt x="23" y="148"/>
                  </a:lnTo>
                  <a:lnTo>
                    <a:pt x="36" y="147"/>
                  </a:lnTo>
                  <a:lnTo>
                    <a:pt x="48" y="146"/>
                  </a:lnTo>
                  <a:lnTo>
                    <a:pt x="61" y="143"/>
                  </a:lnTo>
                  <a:lnTo>
                    <a:pt x="72" y="140"/>
                  </a:lnTo>
                  <a:lnTo>
                    <a:pt x="85" y="137"/>
                  </a:lnTo>
                  <a:lnTo>
                    <a:pt x="97" y="133"/>
                  </a:lnTo>
                  <a:lnTo>
                    <a:pt x="108" y="130"/>
                  </a:lnTo>
                  <a:lnTo>
                    <a:pt x="120" y="126"/>
                  </a:lnTo>
                  <a:lnTo>
                    <a:pt x="131" y="122"/>
                  </a:lnTo>
                  <a:lnTo>
                    <a:pt x="143" y="118"/>
                  </a:lnTo>
                  <a:lnTo>
                    <a:pt x="154" y="114"/>
                  </a:lnTo>
                  <a:lnTo>
                    <a:pt x="166" y="110"/>
                  </a:lnTo>
                  <a:lnTo>
                    <a:pt x="178" y="106"/>
                  </a:lnTo>
                  <a:lnTo>
                    <a:pt x="190" y="102"/>
                  </a:lnTo>
                  <a:lnTo>
                    <a:pt x="201" y="98"/>
                  </a:lnTo>
                  <a:lnTo>
                    <a:pt x="220" y="92"/>
                  </a:lnTo>
                  <a:lnTo>
                    <a:pt x="236" y="83"/>
                  </a:lnTo>
                  <a:lnTo>
                    <a:pt x="252" y="72"/>
                  </a:lnTo>
                  <a:lnTo>
                    <a:pt x="267" y="58"/>
                  </a:lnTo>
                  <a:lnTo>
                    <a:pt x="281" y="44"/>
                  </a:lnTo>
                  <a:lnTo>
                    <a:pt x="296" y="29"/>
                  </a:lnTo>
                  <a:lnTo>
                    <a:pt x="310" y="14"/>
                  </a:lnTo>
                  <a:lnTo>
                    <a:pt x="325" y="0"/>
                  </a:lnTo>
                  <a:lnTo>
                    <a:pt x="327" y="62"/>
                  </a:lnTo>
                  <a:lnTo>
                    <a:pt x="308"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2" name="Freeform 687"/>
            <p:cNvSpPr>
              <a:spLocks/>
            </p:cNvSpPr>
            <p:nvPr/>
          </p:nvSpPr>
          <p:spPr bwMode="auto">
            <a:xfrm>
              <a:off x="4497229" y="3035893"/>
              <a:ext cx="11981" cy="14840"/>
            </a:xfrm>
            <a:custGeom>
              <a:avLst/>
              <a:gdLst>
                <a:gd name="T0" fmla="*/ 24 w 24"/>
                <a:gd name="T1" fmla="*/ 5 h 13"/>
                <a:gd name="T2" fmla="*/ 24 w 24"/>
                <a:gd name="T3" fmla="*/ 7 h 13"/>
                <a:gd name="T4" fmla="*/ 22 w 24"/>
                <a:gd name="T5" fmla="*/ 10 h 13"/>
                <a:gd name="T6" fmla="*/ 19 w 24"/>
                <a:gd name="T7" fmla="*/ 11 h 13"/>
                <a:gd name="T8" fmla="*/ 17 w 24"/>
                <a:gd name="T9" fmla="*/ 13 h 13"/>
                <a:gd name="T10" fmla="*/ 12 w 24"/>
                <a:gd name="T11" fmla="*/ 13 h 13"/>
                <a:gd name="T12" fmla="*/ 8 w 24"/>
                <a:gd name="T13" fmla="*/ 13 h 13"/>
                <a:gd name="T14" fmla="*/ 3 w 24"/>
                <a:gd name="T15" fmla="*/ 10 h 13"/>
                <a:gd name="T16" fmla="*/ 0 w 24"/>
                <a:gd name="T17" fmla="*/ 7 h 13"/>
                <a:gd name="T18" fmla="*/ 1 w 24"/>
                <a:gd name="T19" fmla="*/ 5 h 13"/>
                <a:gd name="T20" fmla="*/ 2 w 24"/>
                <a:gd name="T21" fmla="*/ 2 h 13"/>
                <a:gd name="T22" fmla="*/ 4 w 24"/>
                <a:gd name="T23" fmla="*/ 2 h 13"/>
                <a:gd name="T24" fmla="*/ 5 w 24"/>
                <a:gd name="T25" fmla="*/ 0 h 13"/>
                <a:gd name="T26" fmla="*/ 10 w 24"/>
                <a:gd name="T27" fmla="*/ 0 h 13"/>
                <a:gd name="T28" fmla="*/ 16 w 24"/>
                <a:gd name="T29" fmla="*/ 0 h 13"/>
                <a:gd name="T30" fmla="*/ 20 w 24"/>
                <a:gd name="T31" fmla="*/ 0 h 13"/>
                <a:gd name="T32" fmla="*/ 24 w 24"/>
                <a:gd name="T3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3">
                  <a:moveTo>
                    <a:pt x="24" y="5"/>
                  </a:moveTo>
                  <a:lnTo>
                    <a:pt x="24" y="7"/>
                  </a:lnTo>
                  <a:lnTo>
                    <a:pt x="22" y="10"/>
                  </a:lnTo>
                  <a:lnTo>
                    <a:pt x="19" y="11"/>
                  </a:lnTo>
                  <a:lnTo>
                    <a:pt x="17" y="13"/>
                  </a:lnTo>
                  <a:lnTo>
                    <a:pt x="12" y="13"/>
                  </a:lnTo>
                  <a:lnTo>
                    <a:pt x="8" y="13"/>
                  </a:lnTo>
                  <a:lnTo>
                    <a:pt x="3" y="10"/>
                  </a:lnTo>
                  <a:lnTo>
                    <a:pt x="0" y="7"/>
                  </a:lnTo>
                  <a:lnTo>
                    <a:pt x="1" y="5"/>
                  </a:lnTo>
                  <a:lnTo>
                    <a:pt x="2" y="2"/>
                  </a:lnTo>
                  <a:lnTo>
                    <a:pt x="4" y="2"/>
                  </a:lnTo>
                  <a:lnTo>
                    <a:pt x="5" y="0"/>
                  </a:lnTo>
                  <a:lnTo>
                    <a:pt x="10" y="0"/>
                  </a:lnTo>
                  <a:lnTo>
                    <a:pt x="16" y="0"/>
                  </a:lnTo>
                  <a:lnTo>
                    <a:pt x="20" y="0"/>
                  </a:lnTo>
                  <a:lnTo>
                    <a:pt x="24"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3" name="Freeform 688"/>
            <p:cNvSpPr>
              <a:spLocks/>
            </p:cNvSpPr>
            <p:nvPr/>
          </p:nvSpPr>
          <p:spPr bwMode="auto">
            <a:xfrm>
              <a:off x="4645000" y="3044373"/>
              <a:ext cx="3994" cy="21200"/>
            </a:xfrm>
            <a:custGeom>
              <a:avLst/>
              <a:gdLst>
                <a:gd name="T0" fmla="*/ 5 w 7"/>
                <a:gd name="T1" fmla="*/ 13 h 16"/>
                <a:gd name="T2" fmla="*/ 4 w 7"/>
                <a:gd name="T3" fmla="*/ 15 h 16"/>
                <a:gd name="T4" fmla="*/ 3 w 7"/>
                <a:gd name="T5" fmla="*/ 16 h 16"/>
                <a:gd name="T6" fmla="*/ 2 w 7"/>
                <a:gd name="T7" fmla="*/ 16 h 16"/>
                <a:gd name="T8" fmla="*/ 1 w 7"/>
                <a:gd name="T9" fmla="*/ 16 h 16"/>
                <a:gd name="T10" fmla="*/ 0 w 7"/>
                <a:gd name="T11" fmla="*/ 12 h 16"/>
                <a:gd name="T12" fmla="*/ 0 w 7"/>
                <a:gd name="T13" fmla="*/ 8 h 16"/>
                <a:gd name="T14" fmla="*/ 0 w 7"/>
                <a:gd name="T15" fmla="*/ 4 h 16"/>
                <a:gd name="T16" fmla="*/ 1 w 7"/>
                <a:gd name="T17" fmla="*/ 0 h 16"/>
                <a:gd name="T18" fmla="*/ 4 w 7"/>
                <a:gd name="T19" fmla="*/ 2 h 16"/>
                <a:gd name="T20" fmla="*/ 7 w 7"/>
                <a:gd name="T21" fmla="*/ 5 h 16"/>
                <a:gd name="T22" fmla="*/ 7 w 7"/>
                <a:gd name="T23" fmla="*/ 9 h 16"/>
                <a:gd name="T24" fmla="*/ 5 w 7"/>
                <a:gd name="T2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6">
                  <a:moveTo>
                    <a:pt x="5" y="13"/>
                  </a:moveTo>
                  <a:lnTo>
                    <a:pt x="4" y="15"/>
                  </a:lnTo>
                  <a:lnTo>
                    <a:pt x="3" y="16"/>
                  </a:lnTo>
                  <a:lnTo>
                    <a:pt x="2" y="16"/>
                  </a:lnTo>
                  <a:lnTo>
                    <a:pt x="1" y="16"/>
                  </a:lnTo>
                  <a:lnTo>
                    <a:pt x="0" y="12"/>
                  </a:lnTo>
                  <a:lnTo>
                    <a:pt x="0" y="8"/>
                  </a:lnTo>
                  <a:lnTo>
                    <a:pt x="0" y="4"/>
                  </a:lnTo>
                  <a:lnTo>
                    <a:pt x="1" y="0"/>
                  </a:lnTo>
                  <a:lnTo>
                    <a:pt x="4" y="2"/>
                  </a:lnTo>
                  <a:lnTo>
                    <a:pt x="7" y="5"/>
                  </a:lnTo>
                  <a:lnTo>
                    <a:pt x="7" y="9"/>
                  </a:lnTo>
                  <a:lnTo>
                    <a:pt x="5" y="1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4" name="Freeform 689"/>
            <p:cNvSpPr>
              <a:spLocks/>
            </p:cNvSpPr>
            <p:nvPr/>
          </p:nvSpPr>
          <p:spPr bwMode="auto">
            <a:xfrm>
              <a:off x="4640008" y="3095254"/>
              <a:ext cx="9985" cy="277724"/>
            </a:xfrm>
            <a:custGeom>
              <a:avLst/>
              <a:gdLst>
                <a:gd name="T0" fmla="*/ 7 w 21"/>
                <a:gd name="T1" fmla="*/ 195 h 217"/>
                <a:gd name="T2" fmla="*/ 7 w 21"/>
                <a:gd name="T3" fmla="*/ 200 h 217"/>
                <a:gd name="T4" fmla="*/ 6 w 21"/>
                <a:gd name="T5" fmla="*/ 206 h 217"/>
                <a:gd name="T6" fmla="*/ 6 w 21"/>
                <a:gd name="T7" fmla="*/ 211 h 217"/>
                <a:gd name="T8" fmla="*/ 5 w 21"/>
                <a:gd name="T9" fmla="*/ 217 h 217"/>
                <a:gd name="T10" fmla="*/ 1 w 21"/>
                <a:gd name="T11" fmla="*/ 163 h 217"/>
                <a:gd name="T12" fmla="*/ 0 w 21"/>
                <a:gd name="T13" fmla="*/ 109 h 217"/>
                <a:gd name="T14" fmla="*/ 1 w 21"/>
                <a:gd name="T15" fmla="*/ 54 h 217"/>
                <a:gd name="T16" fmla="*/ 6 w 21"/>
                <a:gd name="T17" fmla="*/ 0 h 217"/>
                <a:gd name="T18" fmla="*/ 16 w 21"/>
                <a:gd name="T19" fmla="*/ 47 h 217"/>
                <a:gd name="T20" fmla="*/ 21 w 21"/>
                <a:gd name="T21" fmla="*/ 98 h 217"/>
                <a:gd name="T22" fmla="*/ 19 w 21"/>
                <a:gd name="T23" fmla="*/ 148 h 217"/>
                <a:gd name="T24" fmla="*/ 7 w 21"/>
                <a:gd name="T25" fmla="*/ 19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17">
                  <a:moveTo>
                    <a:pt x="7" y="195"/>
                  </a:moveTo>
                  <a:lnTo>
                    <a:pt x="7" y="200"/>
                  </a:lnTo>
                  <a:lnTo>
                    <a:pt x="6" y="206"/>
                  </a:lnTo>
                  <a:lnTo>
                    <a:pt x="6" y="211"/>
                  </a:lnTo>
                  <a:lnTo>
                    <a:pt x="5" y="217"/>
                  </a:lnTo>
                  <a:lnTo>
                    <a:pt x="1" y="163"/>
                  </a:lnTo>
                  <a:lnTo>
                    <a:pt x="0" y="109"/>
                  </a:lnTo>
                  <a:lnTo>
                    <a:pt x="1" y="54"/>
                  </a:lnTo>
                  <a:lnTo>
                    <a:pt x="6" y="0"/>
                  </a:lnTo>
                  <a:lnTo>
                    <a:pt x="16" y="47"/>
                  </a:lnTo>
                  <a:lnTo>
                    <a:pt x="21" y="98"/>
                  </a:lnTo>
                  <a:lnTo>
                    <a:pt x="19" y="148"/>
                  </a:lnTo>
                  <a:lnTo>
                    <a:pt x="7" y="1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5" name="Freeform 690"/>
            <p:cNvSpPr>
              <a:spLocks/>
            </p:cNvSpPr>
            <p:nvPr/>
          </p:nvSpPr>
          <p:spPr bwMode="auto">
            <a:xfrm>
              <a:off x="4589087" y="3152495"/>
              <a:ext cx="8986" cy="21200"/>
            </a:xfrm>
            <a:custGeom>
              <a:avLst/>
              <a:gdLst>
                <a:gd name="T0" fmla="*/ 16 w 18"/>
                <a:gd name="T1" fmla="*/ 12 h 17"/>
                <a:gd name="T2" fmla="*/ 12 w 18"/>
                <a:gd name="T3" fmla="*/ 15 h 17"/>
                <a:gd name="T4" fmla="*/ 10 w 18"/>
                <a:gd name="T5" fmla="*/ 17 h 17"/>
                <a:gd name="T6" fmla="*/ 7 w 18"/>
                <a:gd name="T7" fmla="*/ 17 h 17"/>
                <a:gd name="T8" fmla="*/ 3 w 18"/>
                <a:gd name="T9" fmla="*/ 15 h 17"/>
                <a:gd name="T10" fmla="*/ 2 w 18"/>
                <a:gd name="T11" fmla="*/ 14 h 17"/>
                <a:gd name="T12" fmla="*/ 1 w 18"/>
                <a:gd name="T13" fmla="*/ 12 h 17"/>
                <a:gd name="T14" fmla="*/ 0 w 18"/>
                <a:gd name="T15" fmla="*/ 11 h 17"/>
                <a:gd name="T16" fmla="*/ 0 w 18"/>
                <a:gd name="T17" fmla="*/ 8 h 17"/>
                <a:gd name="T18" fmla="*/ 4 w 18"/>
                <a:gd name="T19" fmla="*/ 6 h 17"/>
                <a:gd name="T20" fmla="*/ 9 w 18"/>
                <a:gd name="T21" fmla="*/ 2 h 17"/>
                <a:gd name="T22" fmla="*/ 15 w 18"/>
                <a:gd name="T23" fmla="*/ 0 h 17"/>
                <a:gd name="T24" fmla="*/ 18 w 18"/>
                <a:gd name="T25" fmla="*/ 7 h 17"/>
                <a:gd name="T26" fmla="*/ 16 w 18"/>
                <a:gd name="T2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7">
                  <a:moveTo>
                    <a:pt x="16" y="12"/>
                  </a:moveTo>
                  <a:lnTo>
                    <a:pt x="12" y="15"/>
                  </a:lnTo>
                  <a:lnTo>
                    <a:pt x="10" y="17"/>
                  </a:lnTo>
                  <a:lnTo>
                    <a:pt x="7" y="17"/>
                  </a:lnTo>
                  <a:lnTo>
                    <a:pt x="3" y="15"/>
                  </a:lnTo>
                  <a:lnTo>
                    <a:pt x="2" y="14"/>
                  </a:lnTo>
                  <a:lnTo>
                    <a:pt x="1" y="12"/>
                  </a:lnTo>
                  <a:lnTo>
                    <a:pt x="0" y="11"/>
                  </a:lnTo>
                  <a:lnTo>
                    <a:pt x="0" y="8"/>
                  </a:lnTo>
                  <a:lnTo>
                    <a:pt x="4" y="6"/>
                  </a:lnTo>
                  <a:lnTo>
                    <a:pt x="9" y="2"/>
                  </a:lnTo>
                  <a:lnTo>
                    <a:pt x="15" y="0"/>
                  </a:lnTo>
                  <a:lnTo>
                    <a:pt x="18" y="7"/>
                  </a:lnTo>
                  <a:lnTo>
                    <a:pt x="16" y="12"/>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6" name="Freeform 691"/>
            <p:cNvSpPr>
              <a:spLocks/>
            </p:cNvSpPr>
            <p:nvPr/>
          </p:nvSpPr>
          <p:spPr bwMode="auto">
            <a:xfrm>
              <a:off x="4528181" y="3188535"/>
              <a:ext cx="24961" cy="53001"/>
            </a:xfrm>
            <a:custGeom>
              <a:avLst/>
              <a:gdLst>
                <a:gd name="T0" fmla="*/ 49 w 49"/>
                <a:gd name="T1" fmla="*/ 10 h 41"/>
                <a:gd name="T2" fmla="*/ 48 w 49"/>
                <a:gd name="T3" fmla="*/ 18 h 41"/>
                <a:gd name="T4" fmla="*/ 45 w 49"/>
                <a:gd name="T5" fmla="*/ 25 h 41"/>
                <a:gd name="T6" fmla="*/ 40 w 49"/>
                <a:gd name="T7" fmla="*/ 30 h 41"/>
                <a:gd name="T8" fmla="*/ 35 w 49"/>
                <a:gd name="T9" fmla="*/ 36 h 41"/>
                <a:gd name="T10" fmla="*/ 31 w 49"/>
                <a:gd name="T11" fmla="*/ 38 h 41"/>
                <a:gd name="T12" fmla="*/ 27 w 49"/>
                <a:gd name="T13" fmla="*/ 40 h 41"/>
                <a:gd name="T14" fmla="*/ 23 w 49"/>
                <a:gd name="T15" fmla="*/ 41 h 41"/>
                <a:gd name="T16" fmla="*/ 18 w 49"/>
                <a:gd name="T17" fmla="*/ 41 h 41"/>
                <a:gd name="T18" fmla="*/ 12 w 49"/>
                <a:gd name="T19" fmla="*/ 41 h 41"/>
                <a:gd name="T20" fmla="*/ 8 w 49"/>
                <a:gd name="T21" fmla="*/ 40 h 41"/>
                <a:gd name="T22" fmla="*/ 4 w 49"/>
                <a:gd name="T23" fmla="*/ 38 h 41"/>
                <a:gd name="T24" fmla="*/ 0 w 49"/>
                <a:gd name="T25" fmla="*/ 36 h 41"/>
                <a:gd name="T26" fmla="*/ 0 w 49"/>
                <a:gd name="T27" fmla="*/ 33 h 41"/>
                <a:gd name="T28" fmla="*/ 5 w 49"/>
                <a:gd name="T29" fmla="*/ 30 h 41"/>
                <a:gd name="T30" fmla="*/ 11 w 49"/>
                <a:gd name="T31" fmla="*/ 27 h 41"/>
                <a:gd name="T32" fmla="*/ 17 w 49"/>
                <a:gd name="T33" fmla="*/ 25 h 41"/>
                <a:gd name="T34" fmla="*/ 23 w 49"/>
                <a:gd name="T35" fmla="*/ 20 h 41"/>
                <a:gd name="T36" fmla="*/ 28 w 49"/>
                <a:gd name="T37" fmla="*/ 15 h 41"/>
                <a:gd name="T38" fmla="*/ 33 w 49"/>
                <a:gd name="T39" fmla="*/ 11 h 41"/>
                <a:gd name="T40" fmla="*/ 38 w 49"/>
                <a:gd name="T41" fmla="*/ 5 h 41"/>
                <a:gd name="T42" fmla="*/ 42 w 49"/>
                <a:gd name="T43" fmla="*/ 0 h 41"/>
                <a:gd name="T44" fmla="*/ 46 w 49"/>
                <a:gd name="T45" fmla="*/ 1 h 41"/>
                <a:gd name="T46" fmla="*/ 48 w 49"/>
                <a:gd name="T47" fmla="*/ 4 h 41"/>
                <a:gd name="T48" fmla="*/ 49 w 49"/>
                <a:gd name="T49" fmla="*/ 7 h 41"/>
                <a:gd name="T50" fmla="*/ 49 w 49"/>
                <a:gd name="T5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41">
                  <a:moveTo>
                    <a:pt x="49" y="10"/>
                  </a:moveTo>
                  <a:lnTo>
                    <a:pt x="48" y="18"/>
                  </a:lnTo>
                  <a:lnTo>
                    <a:pt x="45" y="25"/>
                  </a:lnTo>
                  <a:lnTo>
                    <a:pt x="40" y="30"/>
                  </a:lnTo>
                  <a:lnTo>
                    <a:pt x="35" y="36"/>
                  </a:lnTo>
                  <a:lnTo>
                    <a:pt x="31" y="38"/>
                  </a:lnTo>
                  <a:lnTo>
                    <a:pt x="27" y="40"/>
                  </a:lnTo>
                  <a:lnTo>
                    <a:pt x="23" y="41"/>
                  </a:lnTo>
                  <a:lnTo>
                    <a:pt x="18" y="41"/>
                  </a:lnTo>
                  <a:lnTo>
                    <a:pt x="12" y="41"/>
                  </a:lnTo>
                  <a:lnTo>
                    <a:pt x="8" y="40"/>
                  </a:lnTo>
                  <a:lnTo>
                    <a:pt x="4" y="38"/>
                  </a:lnTo>
                  <a:lnTo>
                    <a:pt x="0" y="36"/>
                  </a:lnTo>
                  <a:lnTo>
                    <a:pt x="0" y="33"/>
                  </a:lnTo>
                  <a:lnTo>
                    <a:pt x="5" y="30"/>
                  </a:lnTo>
                  <a:lnTo>
                    <a:pt x="11" y="27"/>
                  </a:lnTo>
                  <a:lnTo>
                    <a:pt x="17" y="25"/>
                  </a:lnTo>
                  <a:lnTo>
                    <a:pt x="23" y="20"/>
                  </a:lnTo>
                  <a:lnTo>
                    <a:pt x="28" y="15"/>
                  </a:lnTo>
                  <a:lnTo>
                    <a:pt x="33" y="11"/>
                  </a:lnTo>
                  <a:lnTo>
                    <a:pt x="38" y="5"/>
                  </a:lnTo>
                  <a:lnTo>
                    <a:pt x="42" y="0"/>
                  </a:lnTo>
                  <a:lnTo>
                    <a:pt x="46" y="1"/>
                  </a:lnTo>
                  <a:lnTo>
                    <a:pt x="48" y="4"/>
                  </a:lnTo>
                  <a:lnTo>
                    <a:pt x="49" y="7"/>
                  </a:lnTo>
                  <a:lnTo>
                    <a:pt x="49" y="1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7" name="Freeform 692"/>
            <p:cNvSpPr>
              <a:spLocks/>
            </p:cNvSpPr>
            <p:nvPr/>
          </p:nvSpPr>
          <p:spPr bwMode="auto">
            <a:xfrm>
              <a:off x="4578104" y="3188535"/>
              <a:ext cx="5991" cy="16960"/>
            </a:xfrm>
            <a:custGeom>
              <a:avLst/>
              <a:gdLst>
                <a:gd name="T0" fmla="*/ 11 w 11"/>
                <a:gd name="T1" fmla="*/ 14 h 15"/>
                <a:gd name="T2" fmla="*/ 9 w 11"/>
                <a:gd name="T3" fmla="*/ 15 h 15"/>
                <a:gd name="T4" fmla="*/ 8 w 11"/>
                <a:gd name="T5" fmla="*/ 15 h 15"/>
                <a:gd name="T6" fmla="*/ 6 w 11"/>
                <a:gd name="T7" fmla="*/ 15 h 15"/>
                <a:gd name="T8" fmla="*/ 3 w 11"/>
                <a:gd name="T9" fmla="*/ 15 h 15"/>
                <a:gd name="T10" fmla="*/ 1 w 11"/>
                <a:gd name="T11" fmla="*/ 12 h 15"/>
                <a:gd name="T12" fmla="*/ 0 w 11"/>
                <a:gd name="T13" fmla="*/ 8 h 15"/>
                <a:gd name="T14" fmla="*/ 0 w 11"/>
                <a:gd name="T15" fmla="*/ 4 h 15"/>
                <a:gd name="T16" fmla="*/ 1 w 11"/>
                <a:gd name="T17" fmla="*/ 0 h 15"/>
                <a:gd name="T18" fmla="*/ 4 w 11"/>
                <a:gd name="T19" fmla="*/ 3 h 15"/>
                <a:gd name="T20" fmla="*/ 8 w 11"/>
                <a:gd name="T21" fmla="*/ 4 h 15"/>
                <a:gd name="T22" fmla="*/ 10 w 11"/>
                <a:gd name="T23" fmla="*/ 8 h 15"/>
                <a:gd name="T24" fmla="*/ 11 w 11"/>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5">
                  <a:moveTo>
                    <a:pt x="11" y="14"/>
                  </a:moveTo>
                  <a:lnTo>
                    <a:pt x="9" y="15"/>
                  </a:lnTo>
                  <a:lnTo>
                    <a:pt x="8" y="15"/>
                  </a:lnTo>
                  <a:lnTo>
                    <a:pt x="6" y="15"/>
                  </a:lnTo>
                  <a:lnTo>
                    <a:pt x="3" y="15"/>
                  </a:lnTo>
                  <a:lnTo>
                    <a:pt x="1" y="12"/>
                  </a:lnTo>
                  <a:lnTo>
                    <a:pt x="0" y="8"/>
                  </a:lnTo>
                  <a:lnTo>
                    <a:pt x="0" y="4"/>
                  </a:lnTo>
                  <a:lnTo>
                    <a:pt x="1" y="0"/>
                  </a:lnTo>
                  <a:lnTo>
                    <a:pt x="4" y="3"/>
                  </a:lnTo>
                  <a:lnTo>
                    <a:pt x="8" y="4"/>
                  </a:lnTo>
                  <a:lnTo>
                    <a:pt x="10" y="8"/>
                  </a:lnTo>
                  <a:lnTo>
                    <a:pt x="11" y="1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8" name="Freeform 693"/>
            <p:cNvSpPr>
              <a:spLocks/>
            </p:cNvSpPr>
            <p:nvPr/>
          </p:nvSpPr>
          <p:spPr bwMode="auto">
            <a:xfrm>
              <a:off x="4558135" y="3201255"/>
              <a:ext cx="9985" cy="33920"/>
            </a:xfrm>
            <a:custGeom>
              <a:avLst/>
              <a:gdLst>
                <a:gd name="T0" fmla="*/ 20 w 20"/>
                <a:gd name="T1" fmla="*/ 11 h 26"/>
                <a:gd name="T2" fmla="*/ 19 w 20"/>
                <a:gd name="T3" fmla="*/ 16 h 26"/>
                <a:gd name="T4" fmla="*/ 17 w 20"/>
                <a:gd name="T5" fmla="*/ 20 h 26"/>
                <a:gd name="T6" fmla="*/ 13 w 20"/>
                <a:gd name="T7" fmla="*/ 25 h 26"/>
                <a:gd name="T8" fmla="*/ 9 w 20"/>
                <a:gd name="T9" fmla="*/ 26 h 26"/>
                <a:gd name="T10" fmla="*/ 6 w 20"/>
                <a:gd name="T11" fmla="*/ 26 h 26"/>
                <a:gd name="T12" fmla="*/ 4 w 20"/>
                <a:gd name="T13" fmla="*/ 26 h 26"/>
                <a:gd name="T14" fmla="*/ 2 w 20"/>
                <a:gd name="T15" fmla="*/ 25 h 26"/>
                <a:gd name="T16" fmla="*/ 0 w 20"/>
                <a:gd name="T17" fmla="*/ 23 h 26"/>
                <a:gd name="T18" fmla="*/ 1 w 20"/>
                <a:gd name="T19" fmla="*/ 18 h 26"/>
                <a:gd name="T20" fmla="*/ 3 w 20"/>
                <a:gd name="T21" fmla="*/ 11 h 26"/>
                <a:gd name="T22" fmla="*/ 5 w 20"/>
                <a:gd name="T23" fmla="*/ 5 h 26"/>
                <a:gd name="T24" fmla="*/ 8 w 20"/>
                <a:gd name="T25" fmla="*/ 0 h 26"/>
                <a:gd name="T26" fmla="*/ 11 w 20"/>
                <a:gd name="T27" fmla="*/ 1 h 26"/>
                <a:gd name="T28" fmla="*/ 15 w 20"/>
                <a:gd name="T29" fmla="*/ 4 h 26"/>
                <a:gd name="T30" fmla="*/ 18 w 20"/>
                <a:gd name="T31" fmla="*/ 7 h 26"/>
                <a:gd name="T32" fmla="*/ 20 w 20"/>
                <a:gd name="T33"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6">
                  <a:moveTo>
                    <a:pt x="20" y="11"/>
                  </a:moveTo>
                  <a:lnTo>
                    <a:pt x="19" y="16"/>
                  </a:lnTo>
                  <a:lnTo>
                    <a:pt x="17" y="20"/>
                  </a:lnTo>
                  <a:lnTo>
                    <a:pt x="13" y="25"/>
                  </a:lnTo>
                  <a:lnTo>
                    <a:pt x="9" y="26"/>
                  </a:lnTo>
                  <a:lnTo>
                    <a:pt x="6" y="26"/>
                  </a:lnTo>
                  <a:lnTo>
                    <a:pt x="4" y="26"/>
                  </a:lnTo>
                  <a:lnTo>
                    <a:pt x="2" y="25"/>
                  </a:lnTo>
                  <a:lnTo>
                    <a:pt x="0" y="23"/>
                  </a:lnTo>
                  <a:lnTo>
                    <a:pt x="1" y="18"/>
                  </a:lnTo>
                  <a:lnTo>
                    <a:pt x="3" y="11"/>
                  </a:lnTo>
                  <a:lnTo>
                    <a:pt x="5" y="5"/>
                  </a:lnTo>
                  <a:lnTo>
                    <a:pt x="8" y="0"/>
                  </a:lnTo>
                  <a:lnTo>
                    <a:pt x="11" y="1"/>
                  </a:lnTo>
                  <a:lnTo>
                    <a:pt x="15" y="4"/>
                  </a:lnTo>
                  <a:lnTo>
                    <a:pt x="18" y="7"/>
                  </a:lnTo>
                  <a:lnTo>
                    <a:pt x="20" y="11"/>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9" name="Freeform 694"/>
            <p:cNvSpPr>
              <a:spLocks/>
            </p:cNvSpPr>
            <p:nvPr/>
          </p:nvSpPr>
          <p:spPr bwMode="auto">
            <a:xfrm>
              <a:off x="4507214" y="3252136"/>
              <a:ext cx="125805" cy="233203"/>
            </a:xfrm>
            <a:custGeom>
              <a:avLst/>
              <a:gdLst>
                <a:gd name="T0" fmla="*/ 247 w 251"/>
                <a:gd name="T1" fmla="*/ 55 h 182"/>
                <a:gd name="T2" fmla="*/ 237 w 251"/>
                <a:gd name="T3" fmla="*/ 51 h 182"/>
                <a:gd name="T4" fmla="*/ 228 w 251"/>
                <a:gd name="T5" fmla="*/ 59 h 182"/>
                <a:gd name="T6" fmla="*/ 223 w 251"/>
                <a:gd name="T7" fmla="*/ 71 h 182"/>
                <a:gd name="T8" fmla="*/ 225 w 251"/>
                <a:gd name="T9" fmla="*/ 84 h 182"/>
                <a:gd name="T10" fmla="*/ 226 w 251"/>
                <a:gd name="T11" fmla="*/ 97 h 182"/>
                <a:gd name="T12" fmla="*/ 223 w 251"/>
                <a:gd name="T13" fmla="*/ 108 h 182"/>
                <a:gd name="T14" fmla="*/ 217 w 251"/>
                <a:gd name="T15" fmla="*/ 117 h 182"/>
                <a:gd name="T16" fmla="*/ 195 w 251"/>
                <a:gd name="T17" fmla="*/ 114 h 182"/>
                <a:gd name="T18" fmla="*/ 190 w 251"/>
                <a:gd name="T19" fmla="*/ 151 h 182"/>
                <a:gd name="T20" fmla="*/ 175 w 251"/>
                <a:gd name="T21" fmla="*/ 182 h 182"/>
                <a:gd name="T22" fmla="*/ 160 w 251"/>
                <a:gd name="T23" fmla="*/ 174 h 182"/>
                <a:gd name="T24" fmla="*/ 145 w 251"/>
                <a:gd name="T25" fmla="*/ 159 h 182"/>
                <a:gd name="T26" fmla="*/ 130 w 251"/>
                <a:gd name="T27" fmla="*/ 151 h 182"/>
                <a:gd name="T28" fmla="*/ 115 w 251"/>
                <a:gd name="T29" fmla="*/ 166 h 182"/>
                <a:gd name="T30" fmla="*/ 106 w 251"/>
                <a:gd name="T31" fmla="*/ 175 h 182"/>
                <a:gd name="T32" fmla="*/ 95 w 251"/>
                <a:gd name="T33" fmla="*/ 177 h 182"/>
                <a:gd name="T34" fmla="*/ 82 w 251"/>
                <a:gd name="T35" fmla="*/ 169 h 182"/>
                <a:gd name="T36" fmla="*/ 73 w 251"/>
                <a:gd name="T37" fmla="*/ 155 h 182"/>
                <a:gd name="T38" fmla="*/ 62 w 251"/>
                <a:gd name="T39" fmla="*/ 143 h 182"/>
                <a:gd name="T40" fmla="*/ 49 w 251"/>
                <a:gd name="T41" fmla="*/ 141 h 182"/>
                <a:gd name="T42" fmla="*/ 37 w 251"/>
                <a:gd name="T43" fmla="*/ 156 h 182"/>
                <a:gd name="T44" fmla="*/ 27 w 251"/>
                <a:gd name="T45" fmla="*/ 147 h 182"/>
                <a:gd name="T46" fmla="*/ 16 w 251"/>
                <a:gd name="T47" fmla="*/ 152 h 182"/>
                <a:gd name="T48" fmla="*/ 9 w 251"/>
                <a:gd name="T49" fmla="*/ 162 h 182"/>
                <a:gd name="T50" fmla="*/ 1 w 251"/>
                <a:gd name="T51" fmla="*/ 158 h 182"/>
                <a:gd name="T52" fmla="*/ 1 w 251"/>
                <a:gd name="T53" fmla="*/ 148 h 182"/>
                <a:gd name="T54" fmla="*/ 5 w 251"/>
                <a:gd name="T55" fmla="*/ 133 h 182"/>
                <a:gd name="T56" fmla="*/ 15 w 251"/>
                <a:gd name="T57" fmla="*/ 122 h 182"/>
                <a:gd name="T58" fmla="*/ 29 w 251"/>
                <a:gd name="T59" fmla="*/ 118 h 182"/>
                <a:gd name="T60" fmla="*/ 45 w 251"/>
                <a:gd name="T61" fmla="*/ 115 h 182"/>
                <a:gd name="T62" fmla="*/ 58 w 251"/>
                <a:gd name="T63" fmla="*/ 111 h 182"/>
                <a:gd name="T64" fmla="*/ 70 w 251"/>
                <a:gd name="T65" fmla="*/ 108 h 182"/>
                <a:gd name="T66" fmla="*/ 83 w 251"/>
                <a:gd name="T67" fmla="*/ 104 h 182"/>
                <a:gd name="T68" fmla="*/ 95 w 251"/>
                <a:gd name="T69" fmla="*/ 99 h 182"/>
                <a:gd name="T70" fmla="*/ 34 w 251"/>
                <a:gd name="T71" fmla="*/ 82 h 182"/>
                <a:gd name="T72" fmla="*/ 64 w 251"/>
                <a:gd name="T73" fmla="*/ 77 h 182"/>
                <a:gd name="T74" fmla="*/ 94 w 251"/>
                <a:gd name="T75" fmla="*/ 76 h 182"/>
                <a:gd name="T76" fmla="*/ 125 w 251"/>
                <a:gd name="T77" fmla="*/ 73 h 182"/>
                <a:gd name="T78" fmla="*/ 153 w 251"/>
                <a:gd name="T79" fmla="*/ 65 h 182"/>
                <a:gd name="T80" fmla="*/ 178 w 251"/>
                <a:gd name="T81" fmla="*/ 50 h 182"/>
                <a:gd name="T82" fmla="*/ 202 w 251"/>
                <a:gd name="T83" fmla="*/ 33 h 182"/>
                <a:gd name="T84" fmla="*/ 226 w 251"/>
                <a:gd name="T85" fmla="*/ 17 h 182"/>
                <a:gd name="T86" fmla="*/ 249 w 251"/>
                <a:gd name="T8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1" h="182">
                  <a:moveTo>
                    <a:pt x="251" y="55"/>
                  </a:moveTo>
                  <a:lnTo>
                    <a:pt x="247" y="55"/>
                  </a:lnTo>
                  <a:lnTo>
                    <a:pt x="242" y="54"/>
                  </a:lnTo>
                  <a:lnTo>
                    <a:pt x="237" y="51"/>
                  </a:lnTo>
                  <a:lnTo>
                    <a:pt x="233" y="54"/>
                  </a:lnTo>
                  <a:lnTo>
                    <a:pt x="228" y="59"/>
                  </a:lnTo>
                  <a:lnTo>
                    <a:pt x="225" y="65"/>
                  </a:lnTo>
                  <a:lnTo>
                    <a:pt x="223" y="71"/>
                  </a:lnTo>
                  <a:lnTo>
                    <a:pt x="223" y="78"/>
                  </a:lnTo>
                  <a:lnTo>
                    <a:pt x="225" y="84"/>
                  </a:lnTo>
                  <a:lnTo>
                    <a:pt x="226" y="91"/>
                  </a:lnTo>
                  <a:lnTo>
                    <a:pt x="226" y="97"/>
                  </a:lnTo>
                  <a:lnTo>
                    <a:pt x="224" y="104"/>
                  </a:lnTo>
                  <a:lnTo>
                    <a:pt x="223" y="108"/>
                  </a:lnTo>
                  <a:lnTo>
                    <a:pt x="220" y="113"/>
                  </a:lnTo>
                  <a:lnTo>
                    <a:pt x="217" y="117"/>
                  </a:lnTo>
                  <a:lnTo>
                    <a:pt x="212" y="118"/>
                  </a:lnTo>
                  <a:lnTo>
                    <a:pt x="195" y="114"/>
                  </a:lnTo>
                  <a:lnTo>
                    <a:pt x="194" y="133"/>
                  </a:lnTo>
                  <a:lnTo>
                    <a:pt x="190" y="151"/>
                  </a:lnTo>
                  <a:lnTo>
                    <a:pt x="186" y="167"/>
                  </a:lnTo>
                  <a:lnTo>
                    <a:pt x="175" y="182"/>
                  </a:lnTo>
                  <a:lnTo>
                    <a:pt x="167" y="180"/>
                  </a:lnTo>
                  <a:lnTo>
                    <a:pt x="160" y="174"/>
                  </a:lnTo>
                  <a:lnTo>
                    <a:pt x="152" y="166"/>
                  </a:lnTo>
                  <a:lnTo>
                    <a:pt x="145" y="159"/>
                  </a:lnTo>
                  <a:lnTo>
                    <a:pt x="138" y="154"/>
                  </a:lnTo>
                  <a:lnTo>
                    <a:pt x="130" y="151"/>
                  </a:lnTo>
                  <a:lnTo>
                    <a:pt x="123" y="155"/>
                  </a:lnTo>
                  <a:lnTo>
                    <a:pt x="115" y="166"/>
                  </a:lnTo>
                  <a:lnTo>
                    <a:pt x="111" y="171"/>
                  </a:lnTo>
                  <a:lnTo>
                    <a:pt x="106" y="175"/>
                  </a:lnTo>
                  <a:lnTo>
                    <a:pt x="100" y="177"/>
                  </a:lnTo>
                  <a:lnTo>
                    <a:pt x="95" y="177"/>
                  </a:lnTo>
                  <a:lnTo>
                    <a:pt x="88" y="174"/>
                  </a:lnTo>
                  <a:lnTo>
                    <a:pt x="82" y="169"/>
                  </a:lnTo>
                  <a:lnTo>
                    <a:pt x="77" y="162"/>
                  </a:lnTo>
                  <a:lnTo>
                    <a:pt x="73" y="155"/>
                  </a:lnTo>
                  <a:lnTo>
                    <a:pt x="68" y="148"/>
                  </a:lnTo>
                  <a:lnTo>
                    <a:pt x="62" y="143"/>
                  </a:lnTo>
                  <a:lnTo>
                    <a:pt x="56" y="141"/>
                  </a:lnTo>
                  <a:lnTo>
                    <a:pt x="49" y="141"/>
                  </a:lnTo>
                  <a:lnTo>
                    <a:pt x="42" y="158"/>
                  </a:lnTo>
                  <a:lnTo>
                    <a:pt x="37" y="156"/>
                  </a:lnTo>
                  <a:lnTo>
                    <a:pt x="31" y="151"/>
                  </a:lnTo>
                  <a:lnTo>
                    <a:pt x="27" y="147"/>
                  </a:lnTo>
                  <a:lnTo>
                    <a:pt x="20" y="147"/>
                  </a:lnTo>
                  <a:lnTo>
                    <a:pt x="16" y="152"/>
                  </a:lnTo>
                  <a:lnTo>
                    <a:pt x="13" y="158"/>
                  </a:lnTo>
                  <a:lnTo>
                    <a:pt x="9" y="162"/>
                  </a:lnTo>
                  <a:lnTo>
                    <a:pt x="4" y="162"/>
                  </a:lnTo>
                  <a:lnTo>
                    <a:pt x="1" y="158"/>
                  </a:lnTo>
                  <a:lnTo>
                    <a:pt x="0" y="154"/>
                  </a:lnTo>
                  <a:lnTo>
                    <a:pt x="1" y="148"/>
                  </a:lnTo>
                  <a:lnTo>
                    <a:pt x="3" y="143"/>
                  </a:lnTo>
                  <a:lnTo>
                    <a:pt x="5" y="133"/>
                  </a:lnTo>
                  <a:lnTo>
                    <a:pt x="8" y="126"/>
                  </a:lnTo>
                  <a:lnTo>
                    <a:pt x="15" y="122"/>
                  </a:lnTo>
                  <a:lnTo>
                    <a:pt x="22" y="119"/>
                  </a:lnTo>
                  <a:lnTo>
                    <a:pt x="29" y="118"/>
                  </a:lnTo>
                  <a:lnTo>
                    <a:pt x="37" y="117"/>
                  </a:lnTo>
                  <a:lnTo>
                    <a:pt x="45" y="115"/>
                  </a:lnTo>
                  <a:lnTo>
                    <a:pt x="52" y="113"/>
                  </a:lnTo>
                  <a:lnTo>
                    <a:pt x="58" y="111"/>
                  </a:lnTo>
                  <a:lnTo>
                    <a:pt x="65" y="110"/>
                  </a:lnTo>
                  <a:lnTo>
                    <a:pt x="70" y="108"/>
                  </a:lnTo>
                  <a:lnTo>
                    <a:pt x="77" y="106"/>
                  </a:lnTo>
                  <a:lnTo>
                    <a:pt x="83" y="104"/>
                  </a:lnTo>
                  <a:lnTo>
                    <a:pt x="89" y="102"/>
                  </a:lnTo>
                  <a:lnTo>
                    <a:pt x="95" y="99"/>
                  </a:lnTo>
                  <a:lnTo>
                    <a:pt x="100" y="95"/>
                  </a:lnTo>
                  <a:lnTo>
                    <a:pt x="34" y="82"/>
                  </a:lnTo>
                  <a:lnTo>
                    <a:pt x="49" y="80"/>
                  </a:lnTo>
                  <a:lnTo>
                    <a:pt x="64" y="77"/>
                  </a:lnTo>
                  <a:lnTo>
                    <a:pt x="79" y="76"/>
                  </a:lnTo>
                  <a:lnTo>
                    <a:pt x="94" y="76"/>
                  </a:lnTo>
                  <a:lnTo>
                    <a:pt x="110" y="74"/>
                  </a:lnTo>
                  <a:lnTo>
                    <a:pt x="125" y="73"/>
                  </a:lnTo>
                  <a:lnTo>
                    <a:pt x="140" y="69"/>
                  </a:lnTo>
                  <a:lnTo>
                    <a:pt x="153" y="65"/>
                  </a:lnTo>
                  <a:lnTo>
                    <a:pt x="165" y="58"/>
                  </a:lnTo>
                  <a:lnTo>
                    <a:pt x="178" y="50"/>
                  </a:lnTo>
                  <a:lnTo>
                    <a:pt x="189" y="41"/>
                  </a:lnTo>
                  <a:lnTo>
                    <a:pt x="202" y="33"/>
                  </a:lnTo>
                  <a:lnTo>
                    <a:pt x="213" y="25"/>
                  </a:lnTo>
                  <a:lnTo>
                    <a:pt x="226" y="17"/>
                  </a:lnTo>
                  <a:lnTo>
                    <a:pt x="237" y="8"/>
                  </a:lnTo>
                  <a:lnTo>
                    <a:pt x="249" y="0"/>
                  </a:lnTo>
                  <a:lnTo>
                    <a:pt x="25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0" name="Freeform 695"/>
            <p:cNvSpPr>
              <a:spLocks/>
            </p:cNvSpPr>
            <p:nvPr/>
          </p:nvSpPr>
          <p:spPr bwMode="auto">
            <a:xfrm>
              <a:off x="4596076" y="3347537"/>
              <a:ext cx="6989" cy="16960"/>
            </a:xfrm>
            <a:custGeom>
              <a:avLst/>
              <a:gdLst>
                <a:gd name="T0" fmla="*/ 15 w 15"/>
                <a:gd name="T1" fmla="*/ 3 h 15"/>
                <a:gd name="T2" fmla="*/ 13 w 15"/>
                <a:gd name="T3" fmla="*/ 8 h 15"/>
                <a:gd name="T4" fmla="*/ 10 w 15"/>
                <a:gd name="T5" fmla="*/ 11 h 15"/>
                <a:gd name="T6" fmla="*/ 5 w 15"/>
                <a:gd name="T7" fmla="*/ 14 h 15"/>
                <a:gd name="T8" fmla="*/ 2 w 15"/>
                <a:gd name="T9" fmla="*/ 15 h 15"/>
                <a:gd name="T10" fmla="*/ 1 w 15"/>
                <a:gd name="T11" fmla="*/ 12 h 15"/>
                <a:gd name="T12" fmla="*/ 0 w 15"/>
                <a:gd name="T13" fmla="*/ 8 h 15"/>
                <a:gd name="T14" fmla="*/ 0 w 15"/>
                <a:gd name="T15" fmla="*/ 6 h 15"/>
                <a:gd name="T16" fmla="*/ 0 w 15"/>
                <a:gd name="T17" fmla="*/ 3 h 15"/>
                <a:gd name="T18" fmla="*/ 3 w 15"/>
                <a:gd name="T19" fmla="*/ 2 h 15"/>
                <a:gd name="T20" fmla="*/ 8 w 15"/>
                <a:gd name="T21" fmla="*/ 0 h 15"/>
                <a:gd name="T22" fmla="*/ 11 w 15"/>
                <a:gd name="T23" fmla="*/ 2 h 15"/>
                <a:gd name="T24" fmla="*/ 15 w 15"/>
                <a:gd name="T2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5" y="3"/>
                  </a:moveTo>
                  <a:lnTo>
                    <a:pt x="13" y="8"/>
                  </a:lnTo>
                  <a:lnTo>
                    <a:pt x="10" y="11"/>
                  </a:lnTo>
                  <a:lnTo>
                    <a:pt x="5" y="14"/>
                  </a:lnTo>
                  <a:lnTo>
                    <a:pt x="2" y="15"/>
                  </a:lnTo>
                  <a:lnTo>
                    <a:pt x="1" y="12"/>
                  </a:lnTo>
                  <a:lnTo>
                    <a:pt x="0" y="8"/>
                  </a:lnTo>
                  <a:lnTo>
                    <a:pt x="0" y="6"/>
                  </a:lnTo>
                  <a:lnTo>
                    <a:pt x="0" y="3"/>
                  </a:lnTo>
                  <a:lnTo>
                    <a:pt x="3" y="2"/>
                  </a:lnTo>
                  <a:lnTo>
                    <a:pt x="8" y="0"/>
                  </a:lnTo>
                  <a:lnTo>
                    <a:pt x="11" y="2"/>
                  </a:lnTo>
                  <a:lnTo>
                    <a:pt x="15"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1" name="Freeform 696"/>
            <p:cNvSpPr>
              <a:spLocks/>
            </p:cNvSpPr>
            <p:nvPr/>
          </p:nvSpPr>
          <p:spPr bwMode="auto">
            <a:xfrm>
              <a:off x="4647996" y="3356017"/>
              <a:ext cx="1997" cy="84801"/>
            </a:xfrm>
            <a:custGeom>
              <a:avLst/>
              <a:gdLst>
                <a:gd name="T0" fmla="*/ 3 w 5"/>
                <a:gd name="T1" fmla="*/ 63 h 64"/>
                <a:gd name="T2" fmla="*/ 1 w 5"/>
                <a:gd name="T3" fmla="*/ 64 h 64"/>
                <a:gd name="T4" fmla="*/ 1 w 5"/>
                <a:gd name="T5" fmla="*/ 48 h 64"/>
                <a:gd name="T6" fmla="*/ 0 w 5"/>
                <a:gd name="T7" fmla="*/ 31 h 64"/>
                <a:gd name="T8" fmla="*/ 0 w 5"/>
                <a:gd name="T9" fmla="*/ 15 h 64"/>
                <a:gd name="T10" fmla="*/ 1 w 5"/>
                <a:gd name="T11" fmla="*/ 0 h 64"/>
                <a:gd name="T12" fmla="*/ 5 w 5"/>
                <a:gd name="T13" fmla="*/ 15 h 64"/>
                <a:gd name="T14" fmla="*/ 5 w 5"/>
                <a:gd name="T15" fmla="*/ 30 h 64"/>
                <a:gd name="T16" fmla="*/ 3 w 5"/>
                <a:gd name="T17" fmla="*/ 46 h 64"/>
                <a:gd name="T18" fmla="*/ 3 w 5"/>
                <a:gd name="T19"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4">
                  <a:moveTo>
                    <a:pt x="3" y="63"/>
                  </a:moveTo>
                  <a:lnTo>
                    <a:pt x="1" y="64"/>
                  </a:lnTo>
                  <a:lnTo>
                    <a:pt x="1" y="48"/>
                  </a:lnTo>
                  <a:lnTo>
                    <a:pt x="0" y="31"/>
                  </a:lnTo>
                  <a:lnTo>
                    <a:pt x="0" y="15"/>
                  </a:lnTo>
                  <a:lnTo>
                    <a:pt x="1" y="0"/>
                  </a:lnTo>
                  <a:lnTo>
                    <a:pt x="5" y="15"/>
                  </a:lnTo>
                  <a:lnTo>
                    <a:pt x="5" y="30"/>
                  </a:lnTo>
                  <a:lnTo>
                    <a:pt x="3" y="46"/>
                  </a:lnTo>
                  <a:lnTo>
                    <a:pt x="3" y="6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2" name="Freeform 697"/>
            <p:cNvSpPr>
              <a:spLocks/>
            </p:cNvSpPr>
            <p:nvPr/>
          </p:nvSpPr>
          <p:spPr bwMode="auto">
            <a:xfrm>
              <a:off x="4582098" y="3387818"/>
              <a:ext cx="10983" cy="36040"/>
            </a:xfrm>
            <a:custGeom>
              <a:avLst/>
              <a:gdLst>
                <a:gd name="T0" fmla="*/ 23 w 23"/>
                <a:gd name="T1" fmla="*/ 6 h 27"/>
                <a:gd name="T2" fmla="*/ 23 w 23"/>
                <a:gd name="T3" fmla="*/ 11 h 27"/>
                <a:gd name="T4" fmla="*/ 22 w 23"/>
                <a:gd name="T5" fmla="*/ 18 h 27"/>
                <a:gd name="T6" fmla="*/ 20 w 23"/>
                <a:gd name="T7" fmla="*/ 22 h 27"/>
                <a:gd name="T8" fmla="*/ 15 w 23"/>
                <a:gd name="T9" fmla="*/ 26 h 27"/>
                <a:gd name="T10" fmla="*/ 11 w 23"/>
                <a:gd name="T11" fmla="*/ 27 h 27"/>
                <a:gd name="T12" fmla="*/ 7 w 23"/>
                <a:gd name="T13" fmla="*/ 27 h 27"/>
                <a:gd name="T14" fmla="*/ 2 w 23"/>
                <a:gd name="T15" fmla="*/ 26 h 27"/>
                <a:gd name="T16" fmla="*/ 0 w 23"/>
                <a:gd name="T17" fmla="*/ 22 h 27"/>
                <a:gd name="T18" fmla="*/ 0 w 23"/>
                <a:gd name="T19" fmla="*/ 15 h 27"/>
                <a:gd name="T20" fmla="*/ 2 w 23"/>
                <a:gd name="T21" fmla="*/ 8 h 27"/>
                <a:gd name="T22" fmla="*/ 6 w 23"/>
                <a:gd name="T23" fmla="*/ 4 h 27"/>
                <a:gd name="T24" fmla="*/ 10 w 23"/>
                <a:gd name="T25" fmla="*/ 0 h 27"/>
                <a:gd name="T26" fmla="*/ 15 w 23"/>
                <a:gd name="T27" fmla="*/ 0 h 27"/>
                <a:gd name="T28" fmla="*/ 18 w 23"/>
                <a:gd name="T29" fmla="*/ 0 h 27"/>
                <a:gd name="T30" fmla="*/ 22 w 23"/>
                <a:gd name="T31" fmla="*/ 3 h 27"/>
                <a:gd name="T32" fmla="*/ 23 w 23"/>
                <a:gd name="T33"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23" y="6"/>
                  </a:moveTo>
                  <a:lnTo>
                    <a:pt x="23" y="11"/>
                  </a:lnTo>
                  <a:lnTo>
                    <a:pt x="22" y="18"/>
                  </a:lnTo>
                  <a:lnTo>
                    <a:pt x="20" y="22"/>
                  </a:lnTo>
                  <a:lnTo>
                    <a:pt x="15" y="26"/>
                  </a:lnTo>
                  <a:lnTo>
                    <a:pt x="11" y="27"/>
                  </a:lnTo>
                  <a:lnTo>
                    <a:pt x="7" y="27"/>
                  </a:lnTo>
                  <a:lnTo>
                    <a:pt x="2" y="26"/>
                  </a:lnTo>
                  <a:lnTo>
                    <a:pt x="0" y="22"/>
                  </a:lnTo>
                  <a:lnTo>
                    <a:pt x="0" y="15"/>
                  </a:lnTo>
                  <a:lnTo>
                    <a:pt x="2" y="8"/>
                  </a:lnTo>
                  <a:lnTo>
                    <a:pt x="6" y="4"/>
                  </a:lnTo>
                  <a:lnTo>
                    <a:pt x="10" y="0"/>
                  </a:lnTo>
                  <a:lnTo>
                    <a:pt x="15" y="0"/>
                  </a:lnTo>
                  <a:lnTo>
                    <a:pt x="18" y="0"/>
                  </a:lnTo>
                  <a:lnTo>
                    <a:pt x="22" y="3"/>
                  </a:lnTo>
                  <a:lnTo>
                    <a:pt x="23"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3" name="Freeform 698"/>
            <p:cNvSpPr>
              <a:spLocks/>
            </p:cNvSpPr>
            <p:nvPr/>
          </p:nvSpPr>
          <p:spPr bwMode="auto">
            <a:xfrm>
              <a:off x="4561130" y="3392058"/>
              <a:ext cx="14977" cy="31800"/>
            </a:xfrm>
            <a:custGeom>
              <a:avLst/>
              <a:gdLst>
                <a:gd name="T0" fmla="*/ 31 w 31"/>
                <a:gd name="T1" fmla="*/ 0 h 25"/>
                <a:gd name="T2" fmla="*/ 29 w 31"/>
                <a:gd name="T3" fmla="*/ 8 h 25"/>
                <a:gd name="T4" fmla="*/ 26 w 31"/>
                <a:gd name="T5" fmla="*/ 14 h 25"/>
                <a:gd name="T6" fmla="*/ 21 w 31"/>
                <a:gd name="T7" fmla="*/ 19 h 25"/>
                <a:gd name="T8" fmla="*/ 15 w 31"/>
                <a:gd name="T9" fmla="*/ 22 h 25"/>
                <a:gd name="T10" fmla="*/ 11 w 31"/>
                <a:gd name="T11" fmla="*/ 23 h 25"/>
                <a:gd name="T12" fmla="*/ 7 w 31"/>
                <a:gd name="T13" fmla="*/ 25 h 25"/>
                <a:gd name="T14" fmla="*/ 4 w 31"/>
                <a:gd name="T15" fmla="*/ 25 h 25"/>
                <a:gd name="T16" fmla="*/ 0 w 31"/>
                <a:gd name="T17" fmla="*/ 23 h 25"/>
                <a:gd name="T18" fmla="*/ 7 w 31"/>
                <a:gd name="T19" fmla="*/ 17 h 25"/>
                <a:gd name="T20" fmla="*/ 14 w 31"/>
                <a:gd name="T21" fmla="*/ 7 h 25"/>
                <a:gd name="T22" fmla="*/ 22 w 31"/>
                <a:gd name="T23" fmla="*/ 0 h 25"/>
                <a:gd name="T24" fmla="*/ 31 w 3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5">
                  <a:moveTo>
                    <a:pt x="31" y="0"/>
                  </a:moveTo>
                  <a:lnTo>
                    <a:pt x="29" y="8"/>
                  </a:lnTo>
                  <a:lnTo>
                    <a:pt x="26" y="14"/>
                  </a:lnTo>
                  <a:lnTo>
                    <a:pt x="21" y="19"/>
                  </a:lnTo>
                  <a:lnTo>
                    <a:pt x="15" y="22"/>
                  </a:lnTo>
                  <a:lnTo>
                    <a:pt x="11" y="23"/>
                  </a:lnTo>
                  <a:lnTo>
                    <a:pt x="7" y="25"/>
                  </a:lnTo>
                  <a:lnTo>
                    <a:pt x="4" y="25"/>
                  </a:lnTo>
                  <a:lnTo>
                    <a:pt x="0" y="23"/>
                  </a:lnTo>
                  <a:lnTo>
                    <a:pt x="7" y="17"/>
                  </a:lnTo>
                  <a:lnTo>
                    <a:pt x="14" y="7"/>
                  </a:lnTo>
                  <a:lnTo>
                    <a:pt x="22" y="0"/>
                  </a:lnTo>
                  <a:lnTo>
                    <a:pt x="31"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4" name="Freeform 699"/>
            <p:cNvSpPr>
              <a:spLocks/>
            </p:cNvSpPr>
            <p:nvPr/>
          </p:nvSpPr>
          <p:spPr bwMode="auto">
            <a:xfrm>
              <a:off x="4549149" y="3394178"/>
              <a:ext cx="8986" cy="19080"/>
            </a:xfrm>
            <a:custGeom>
              <a:avLst/>
              <a:gdLst>
                <a:gd name="T0" fmla="*/ 20 w 20"/>
                <a:gd name="T1" fmla="*/ 9 h 13"/>
                <a:gd name="T2" fmla="*/ 15 w 20"/>
                <a:gd name="T3" fmla="*/ 10 h 13"/>
                <a:gd name="T4" fmla="*/ 11 w 20"/>
                <a:gd name="T5" fmla="*/ 12 h 13"/>
                <a:gd name="T6" fmla="*/ 5 w 20"/>
                <a:gd name="T7" fmla="*/ 13 h 13"/>
                <a:gd name="T8" fmla="*/ 0 w 20"/>
                <a:gd name="T9" fmla="*/ 13 h 13"/>
                <a:gd name="T10" fmla="*/ 4 w 20"/>
                <a:gd name="T11" fmla="*/ 9 h 13"/>
                <a:gd name="T12" fmla="*/ 7 w 20"/>
                <a:gd name="T13" fmla="*/ 5 h 13"/>
                <a:gd name="T14" fmla="*/ 11 w 20"/>
                <a:gd name="T15" fmla="*/ 2 h 13"/>
                <a:gd name="T16" fmla="*/ 15 w 20"/>
                <a:gd name="T17" fmla="*/ 0 h 13"/>
                <a:gd name="T18" fmla="*/ 20 w 20"/>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3">
                  <a:moveTo>
                    <a:pt x="20" y="9"/>
                  </a:moveTo>
                  <a:lnTo>
                    <a:pt x="15" y="10"/>
                  </a:lnTo>
                  <a:lnTo>
                    <a:pt x="11" y="12"/>
                  </a:lnTo>
                  <a:lnTo>
                    <a:pt x="5" y="13"/>
                  </a:lnTo>
                  <a:lnTo>
                    <a:pt x="0" y="13"/>
                  </a:lnTo>
                  <a:lnTo>
                    <a:pt x="4" y="9"/>
                  </a:lnTo>
                  <a:lnTo>
                    <a:pt x="7" y="5"/>
                  </a:lnTo>
                  <a:lnTo>
                    <a:pt x="11" y="2"/>
                  </a:lnTo>
                  <a:lnTo>
                    <a:pt x="15" y="0"/>
                  </a:lnTo>
                  <a:lnTo>
                    <a:pt x="20"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5" name="Freeform 700"/>
            <p:cNvSpPr>
              <a:spLocks/>
            </p:cNvSpPr>
            <p:nvPr/>
          </p:nvSpPr>
          <p:spPr bwMode="auto">
            <a:xfrm>
              <a:off x="4641006" y="3466259"/>
              <a:ext cx="8986" cy="320124"/>
            </a:xfrm>
            <a:custGeom>
              <a:avLst/>
              <a:gdLst>
                <a:gd name="T0" fmla="*/ 17 w 18"/>
                <a:gd name="T1" fmla="*/ 117 h 250"/>
                <a:gd name="T2" fmla="*/ 18 w 18"/>
                <a:gd name="T3" fmla="*/ 152 h 250"/>
                <a:gd name="T4" fmla="*/ 16 w 18"/>
                <a:gd name="T5" fmla="*/ 185 h 250"/>
                <a:gd name="T6" fmla="*/ 12 w 18"/>
                <a:gd name="T7" fmla="*/ 217 h 250"/>
                <a:gd name="T8" fmla="*/ 11 w 18"/>
                <a:gd name="T9" fmla="*/ 250 h 250"/>
                <a:gd name="T10" fmla="*/ 6 w 18"/>
                <a:gd name="T11" fmla="*/ 212 h 250"/>
                <a:gd name="T12" fmla="*/ 6 w 18"/>
                <a:gd name="T13" fmla="*/ 172 h 250"/>
                <a:gd name="T14" fmla="*/ 6 w 18"/>
                <a:gd name="T15" fmla="*/ 134 h 250"/>
                <a:gd name="T16" fmla="*/ 5 w 18"/>
                <a:gd name="T17" fmla="*/ 96 h 250"/>
                <a:gd name="T18" fmla="*/ 1 w 18"/>
                <a:gd name="T19" fmla="*/ 72 h 250"/>
                <a:gd name="T20" fmla="*/ 0 w 18"/>
                <a:gd name="T21" fmla="*/ 48 h 250"/>
                <a:gd name="T22" fmla="*/ 1 w 18"/>
                <a:gd name="T23" fmla="*/ 24 h 250"/>
                <a:gd name="T24" fmla="*/ 2 w 18"/>
                <a:gd name="T25" fmla="*/ 0 h 250"/>
                <a:gd name="T26" fmla="*/ 3 w 18"/>
                <a:gd name="T27" fmla="*/ 31 h 250"/>
                <a:gd name="T28" fmla="*/ 5 w 18"/>
                <a:gd name="T29" fmla="*/ 61 h 250"/>
                <a:gd name="T30" fmla="*/ 10 w 18"/>
                <a:gd name="T31" fmla="*/ 90 h 250"/>
                <a:gd name="T32" fmla="*/ 17 w 18"/>
                <a:gd name="T33" fmla="*/ 11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50">
                  <a:moveTo>
                    <a:pt x="17" y="117"/>
                  </a:moveTo>
                  <a:lnTo>
                    <a:pt x="18" y="152"/>
                  </a:lnTo>
                  <a:lnTo>
                    <a:pt x="16" y="185"/>
                  </a:lnTo>
                  <a:lnTo>
                    <a:pt x="12" y="217"/>
                  </a:lnTo>
                  <a:lnTo>
                    <a:pt x="11" y="250"/>
                  </a:lnTo>
                  <a:lnTo>
                    <a:pt x="6" y="212"/>
                  </a:lnTo>
                  <a:lnTo>
                    <a:pt x="6" y="172"/>
                  </a:lnTo>
                  <a:lnTo>
                    <a:pt x="6" y="134"/>
                  </a:lnTo>
                  <a:lnTo>
                    <a:pt x="5" y="96"/>
                  </a:lnTo>
                  <a:lnTo>
                    <a:pt x="1" y="72"/>
                  </a:lnTo>
                  <a:lnTo>
                    <a:pt x="0" y="48"/>
                  </a:lnTo>
                  <a:lnTo>
                    <a:pt x="1" y="24"/>
                  </a:lnTo>
                  <a:lnTo>
                    <a:pt x="2" y="0"/>
                  </a:lnTo>
                  <a:lnTo>
                    <a:pt x="3" y="31"/>
                  </a:lnTo>
                  <a:lnTo>
                    <a:pt x="5" y="61"/>
                  </a:lnTo>
                  <a:lnTo>
                    <a:pt x="10" y="90"/>
                  </a:lnTo>
                  <a:lnTo>
                    <a:pt x="17" y="11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6" name="Freeform 701"/>
            <p:cNvSpPr>
              <a:spLocks/>
            </p:cNvSpPr>
            <p:nvPr/>
          </p:nvSpPr>
          <p:spPr bwMode="auto">
            <a:xfrm>
              <a:off x="4649992" y="3478979"/>
              <a:ext cx="1997" cy="38161"/>
            </a:xfrm>
            <a:custGeom>
              <a:avLst/>
              <a:gdLst>
                <a:gd name="T0" fmla="*/ 2 w 3"/>
                <a:gd name="T1" fmla="*/ 30 h 30"/>
                <a:gd name="T2" fmla="*/ 1 w 3"/>
                <a:gd name="T3" fmla="*/ 30 h 30"/>
                <a:gd name="T4" fmla="*/ 0 w 3"/>
                <a:gd name="T5" fmla="*/ 0 h 30"/>
                <a:gd name="T6" fmla="*/ 2 w 3"/>
                <a:gd name="T7" fmla="*/ 6 h 30"/>
                <a:gd name="T8" fmla="*/ 3 w 3"/>
                <a:gd name="T9" fmla="*/ 13 h 30"/>
                <a:gd name="T10" fmla="*/ 3 w 3"/>
                <a:gd name="T11" fmla="*/ 22 h 30"/>
                <a:gd name="T12" fmla="*/ 2 w 3"/>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 h="30">
                  <a:moveTo>
                    <a:pt x="2" y="30"/>
                  </a:moveTo>
                  <a:lnTo>
                    <a:pt x="1" y="30"/>
                  </a:lnTo>
                  <a:lnTo>
                    <a:pt x="0" y="0"/>
                  </a:lnTo>
                  <a:lnTo>
                    <a:pt x="2" y="6"/>
                  </a:lnTo>
                  <a:lnTo>
                    <a:pt x="3" y="13"/>
                  </a:lnTo>
                  <a:lnTo>
                    <a:pt x="3" y="22"/>
                  </a:lnTo>
                  <a:lnTo>
                    <a:pt x="2" y="3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7" name="Freeform 702"/>
            <p:cNvSpPr>
              <a:spLocks/>
            </p:cNvSpPr>
            <p:nvPr/>
          </p:nvSpPr>
          <p:spPr bwMode="auto">
            <a:xfrm>
              <a:off x="4633019" y="3589221"/>
              <a:ext cx="12980" cy="850131"/>
            </a:xfrm>
            <a:custGeom>
              <a:avLst/>
              <a:gdLst>
                <a:gd name="T0" fmla="*/ 20 w 26"/>
                <a:gd name="T1" fmla="*/ 171 h 664"/>
                <a:gd name="T2" fmla="*/ 26 w 26"/>
                <a:gd name="T3" fmla="*/ 211 h 664"/>
                <a:gd name="T4" fmla="*/ 26 w 26"/>
                <a:gd name="T5" fmla="*/ 248 h 664"/>
                <a:gd name="T6" fmla="*/ 22 w 26"/>
                <a:gd name="T7" fmla="*/ 285 h 664"/>
                <a:gd name="T8" fmla="*/ 17 w 26"/>
                <a:gd name="T9" fmla="*/ 322 h 664"/>
                <a:gd name="T10" fmla="*/ 12 w 26"/>
                <a:gd name="T11" fmla="*/ 359 h 664"/>
                <a:gd name="T12" fmla="*/ 7 w 26"/>
                <a:gd name="T13" fmla="*/ 396 h 664"/>
                <a:gd name="T14" fmla="*/ 6 w 26"/>
                <a:gd name="T15" fmla="*/ 434 h 664"/>
                <a:gd name="T16" fmla="*/ 10 w 26"/>
                <a:gd name="T17" fmla="*/ 474 h 664"/>
                <a:gd name="T18" fmla="*/ 12 w 26"/>
                <a:gd name="T19" fmla="*/ 500 h 664"/>
                <a:gd name="T20" fmla="*/ 15 w 26"/>
                <a:gd name="T21" fmla="*/ 524 h 664"/>
                <a:gd name="T22" fmla="*/ 17 w 26"/>
                <a:gd name="T23" fmla="*/ 549 h 664"/>
                <a:gd name="T24" fmla="*/ 14 w 26"/>
                <a:gd name="T25" fmla="*/ 574 h 664"/>
                <a:gd name="T26" fmla="*/ 11 w 26"/>
                <a:gd name="T27" fmla="*/ 596 h 664"/>
                <a:gd name="T28" fmla="*/ 10 w 26"/>
                <a:gd name="T29" fmla="*/ 619 h 664"/>
                <a:gd name="T30" fmla="*/ 7 w 26"/>
                <a:gd name="T31" fmla="*/ 641 h 664"/>
                <a:gd name="T32" fmla="*/ 5 w 26"/>
                <a:gd name="T33" fmla="*/ 664 h 664"/>
                <a:gd name="T34" fmla="*/ 5 w 26"/>
                <a:gd name="T35" fmla="*/ 612 h 664"/>
                <a:gd name="T36" fmla="*/ 3 w 26"/>
                <a:gd name="T37" fmla="*/ 560 h 664"/>
                <a:gd name="T38" fmla="*/ 0 w 26"/>
                <a:gd name="T39" fmla="*/ 509 h 664"/>
                <a:gd name="T40" fmla="*/ 3 w 26"/>
                <a:gd name="T41" fmla="*/ 459 h 664"/>
                <a:gd name="T42" fmla="*/ 3 w 26"/>
                <a:gd name="T43" fmla="*/ 420 h 664"/>
                <a:gd name="T44" fmla="*/ 4 w 26"/>
                <a:gd name="T45" fmla="*/ 382 h 664"/>
                <a:gd name="T46" fmla="*/ 7 w 26"/>
                <a:gd name="T47" fmla="*/ 345 h 664"/>
                <a:gd name="T48" fmla="*/ 11 w 26"/>
                <a:gd name="T49" fmla="*/ 309 h 664"/>
                <a:gd name="T50" fmla="*/ 6 w 26"/>
                <a:gd name="T51" fmla="*/ 250 h 664"/>
                <a:gd name="T52" fmla="*/ 5 w 26"/>
                <a:gd name="T53" fmla="*/ 192 h 664"/>
                <a:gd name="T54" fmla="*/ 5 w 26"/>
                <a:gd name="T55" fmla="*/ 133 h 664"/>
                <a:gd name="T56" fmla="*/ 9 w 26"/>
                <a:gd name="T57" fmla="*/ 77 h 664"/>
                <a:gd name="T58" fmla="*/ 9 w 26"/>
                <a:gd name="T59" fmla="*/ 56 h 664"/>
                <a:gd name="T60" fmla="*/ 7 w 26"/>
                <a:gd name="T61" fmla="*/ 37 h 664"/>
                <a:gd name="T62" fmla="*/ 6 w 26"/>
                <a:gd name="T63" fmla="*/ 19 h 664"/>
                <a:gd name="T64" fmla="*/ 7 w 26"/>
                <a:gd name="T65" fmla="*/ 0 h 664"/>
                <a:gd name="T66" fmla="*/ 11 w 26"/>
                <a:gd name="T67" fmla="*/ 44 h 664"/>
                <a:gd name="T68" fmla="*/ 11 w 26"/>
                <a:gd name="T69" fmla="*/ 88 h 664"/>
                <a:gd name="T70" fmla="*/ 13 w 26"/>
                <a:gd name="T71" fmla="*/ 130 h 664"/>
                <a:gd name="T72" fmla="*/ 20 w 26"/>
                <a:gd name="T73" fmla="*/ 171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664">
                  <a:moveTo>
                    <a:pt x="20" y="171"/>
                  </a:moveTo>
                  <a:lnTo>
                    <a:pt x="26" y="211"/>
                  </a:lnTo>
                  <a:lnTo>
                    <a:pt x="26" y="248"/>
                  </a:lnTo>
                  <a:lnTo>
                    <a:pt x="22" y="285"/>
                  </a:lnTo>
                  <a:lnTo>
                    <a:pt x="17" y="322"/>
                  </a:lnTo>
                  <a:lnTo>
                    <a:pt x="12" y="359"/>
                  </a:lnTo>
                  <a:lnTo>
                    <a:pt x="7" y="396"/>
                  </a:lnTo>
                  <a:lnTo>
                    <a:pt x="6" y="434"/>
                  </a:lnTo>
                  <a:lnTo>
                    <a:pt x="10" y="474"/>
                  </a:lnTo>
                  <a:lnTo>
                    <a:pt x="12" y="500"/>
                  </a:lnTo>
                  <a:lnTo>
                    <a:pt x="15" y="524"/>
                  </a:lnTo>
                  <a:lnTo>
                    <a:pt x="17" y="549"/>
                  </a:lnTo>
                  <a:lnTo>
                    <a:pt x="14" y="574"/>
                  </a:lnTo>
                  <a:lnTo>
                    <a:pt x="11" y="596"/>
                  </a:lnTo>
                  <a:lnTo>
                    <a:pt x="10" y="619"/>
                  </a:lnTo>
                  <a:lnTo>
                    <a:pt x="7" y="641"/>
                  </a:lnTo>
                  <a:lnTo>
                    <a:pt x="5" y="664"/>
                  </a:lnTo>
                  <a:lnTo>
                    <a:pt x="5" y="612"/>
                  </a:lnTo>
                  <a:lnTo>
                    <a:pt x="3" y="560"/>
                  </a:lnTo>
                  <a:lnTo>
                    <a:pt x="0" y="509"/>
                  </a:lnTo>
                  <a:lnTo>
                    <a:pt x="3" y="459"/>
                  </a:lnTo>
                  <a:lnTo>
                    <a:pt x="3" y="420"/>
                  </a:lnTo>
                  <a:lnTo>
                    <a:pt x="4" y="382"/>
                  </a:lnTo>
                  <a:lnTo>
                    <a:pt x="7" y="345"/>
                  </a:lnTo>
                  <a:lnTo>
                    <a:pt x="11" y="309"/>
                  </a:lnTo>
                  <a:lnTo>
                    <a:pt x="6" y="250"/>
                  </a:lnTo>
                  <a:lnTo>
                    <a:pt x="5" y="192"/>
                  </a:lnTo>
                  <a:lnTo>
                    <a:pt x="5" y="133"/>
                  </a:lnTo>
                  <a:lnTo>
                    <a:pt x="9" y="77"/>
                  </a:lnTo>
                  <a:lnTo>
                    <a:pt x="9" y="56"/>
                  </a:lnTo>
                  <a:lnTo>
                    <a:pt x="7" y="37"/>
                  </a:lnTo>
                  <a:lnTo>
                    <a:pt x="6" y="19"/>
                  </a:lnTo>
                  <a:lnTo>
                    <a:pt x="7" y="0"/>
                  </a:lnTo>
                  <a:lnTo>
                    <a:pt x="11" y="44"/>
                  </a:lnTo>
                  <a:lnTo>
                    <a:pt x="11" y="88"/>
                  </a:lnTo>
                  <a:lnTo>
                    <a:pt x="13" y="130"/>
                  </a:lnTo>
                  <a:lnTo>
                    <a:pt x="20" y="17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8" name="Freeform 703"/>
            <p:cNvSpPr>
              <a:spLocks/>
            </p:cNvSpPr>
            <p:nvPr/>
          </p:nvSpPr>
          <p:spPr bwMode="auto">
            <a:xfrm>
              <a:off x="4653986" y="3654941"/>
              <a:ext cx="6989" cy="97521"/>
            </a:xfrm>
            <a:custGeom>
              <a:avLst/>
              <a:gdLst>
                <a:gd name="T0" fmla="*/ 7 w 14"/>
                <a:gd name="T1" fmla="*/ 75 h 75"/>
                <a:gd name="T2" fmla="*/ 5 w 14"/>
                <a:gd name="T3" fmla="*/ 75 h 75"/>
                <a:gd name="T4" fmla="*/ 2 w 14"/>
                <a:gd name="T5" fmla="*/ 72 h 75"/>
                <a:gd name="T6" fmla="*/ 1 w 14"/>
                <a:gd name="T7" fmla="*/ 68 h 75"/>
                <a:gd name="T8" fmla="*/ 1 w 14"/>
                <a:gd name="T9" fmla="*/ 66 h 75"/>
                <a:gd name="T10" fmla="*/ 0 w 14"/>
                <a:gd name="T11" fmla="*/ 48 h 75"/>
                <a:gd name="T12" fmla="*/ 0 w 14"/>
                <a:gd name="T13" fmla="*/ 31 h 75"/>
                <a:gd name="T14" fmla="*/ 2 w 14"/>
                <a:gd name="T15" fmla="*/ 15 h 75"/>
                <a:gd name="T16" fmla="*/ 5 w 14"/>
                <a:gd name="T17" fmla="*/ 0 h 75"/>
                <a:gd name="T18" fmla="*/ 9 w 14"/>
                <a:gd name="T19" fmla="*/ 19 h 75"/>
                <a:gd name="T20" fmla="*/ 13 w 14"/>
                <a:gd name="T21" fmla="*/ 38 h 75"/>
                <a:gd name="T22" fmla="*/ 14 w 14"/>
                <a:gd name="T23" fmla="*/ 57 h 75"/>
                <a:gd name="T24" fmla="*/ 7 w 14"/>
                <a:gd name="T2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5">
                  <a:moveTo>
                    <a:pt x="7" y="75"/>
                  </a:moveTo>
                  <a:lnTo>
                    <a:pt x="5" y="75"/>
                  </a:lnTo>
                  <a:lnTo>
                    <a:pt x="2" y="72"/>
                  </a:lnTo>
                  <a:lnTo>
                    <a:pt x="1" y="68"/>
                  </a:lnTo>
                  <a:lnTo>
                    <a:pt x="1" y="66"/>
                  </a:lnTo>
                  <a:lnTo>
                    <a:pt x="0" y="48"/>
                  </a:lnTo>
                  <a:lnTo>
                    <a:pt x="0" y="31"/>
                  </a:lnTo>
                  <a:lnTo>
                    <a:pt x="2" y="15"/>
                  </a:lnTo>
                  <a:lnTo>
                    <a:pt x="5" y="0"/>
                  </a:lnTo>
                  <a:lnTo>
                    <a:pt x="9" y="19"/>
                  </a:lnTo>
                  <a:lnTo>
                    <a:pt x="13" y="38"/>
                  </a:lnTo>
                  <a:lnTo>
                    <a:pt x="14" y="57"/>
                  </a:lnTo>
                  <a:lnTo>
                    <a:pt x="7" y="7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9" name="Freeform 704"/>
            <p:cNvSpPr>
              <a:spLocks/>
            </p:cNvSpPr>
            <p:nvPr/>
          </p:nvSpPr>
          <p:spPr bwMode="auto">
            <a:xfrm>
              <a:off x="4648994" y="3818184"/>
              <a:ext cx="3994" cy="55121"/>
            </a:xfrm>
            <a:custGeom>
              <a:avLst/>
              <a:gdLst>
                <a:gd name="T0" fmla="*/ 7 w 8"/>
                <a:gd name="T1" fmla="*/ 36 h 41"/>
                <a:gd name="T2" fmla="*/ 7 w 8"/>
                <a:gd name="T3" fmla="*/ 37 h 41"/>
                <a:gd name="T4" fmla="*/ 5 w 8"/>
                <a:gd name="T5" fmla="*/ 40 h 41"/>
                <a:gd name="T6" fmla="*/ 3 w 8"/>
                <a:gd name="T7" fmla="*/ 41 h 41"/>
                <a:gd name="T8" fmla="*/ 2 w 8"/>
                <a:gd name="T9" fmla="*/ 40 h 41"/>
                <a:gd name="T10" fmla="*/ 0 w 8"/>
                <a:gd name="T11" fmla="*/ 0 h 41"/>
                <a:gd name="T12" fmla="*/ 5 w 8"/>
                <a:gd name="T13" fmla="*/ 7 h 41"/>
                <a:gd name="T14" fmla="*/ 8 w 8"/>
                <a:gd name="T15" fmla="*/ 17 h 41"/>
                <a:gd name="T16" fmla="*/ 8 w 8"/>
                <a:gd name="T17" fmla="*/ 26 h 41"/>
                <a:gd name="T18" fmla="*/ 7 w 8"/>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1">
                  <a:moveTo>
                    <a:pt x="7" y="36"/>
                  </a:moveTo>
                  <a:lnTo>
                    <a:pt x="7" y="37"/>
                  </a:lnTo>
                  <a:lnTo>
                    <a:pt x="5" y="40"/>
                  </a:lnTo>
                  <a:lnTo>
                    <a:pt x="3" y="41"/>
                  </a:lnTo>
                  <a:lnTo>
                    <a:pt x="2" y="40"/>
                  </a:lnTo>
                  <a:lnTo>
                    <a:pt x="0" y="0"/>
                  </a:lnTo>
                  <a:lnTo>
                    <a:pt x="5" y="7"/>
                  </a:lnTo>
                  <a:lnTo>
                    <a:pt x="8" y="17"/>
                  </a:lnTo>
                  <a:lnTo>
                    <a:pt x="8" y="26"/>
                  </a:lnTo>
                  <a:lnTo>
                    <a:pt x="7" y="3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0" name="Freeform 705"/>
            <p:cNvSpPr>
              <a:spLocks/>
            </p:cNvSpPr>
            <p:nvPr/>
          </p:nvSpPr>
          <p:spPr bwMode="auto">
            <a:xfrm>
              <a:off x="4648994" y="3924185"/>
              <a:ext cx="4992" cy="116602"/>
            </a:xfrm>
            <a:custGeom>
              <a:avLst/>
              <a:gdLst>
                <a:gd name="T0" fmla="*/ 5 w 9"/>
                <a:gd name="T1" fmla="*/ 92 h 92"/>
                <a:gd name="T2" fmla="*/ 2 w 9"/>
                <a:gd name="T3" fmla="*/ 72 h 92"/>
                <a:gd name="T4" fmla="*/ 0 w 9"/>
                <a:gd name="T5" fmla="*/ 48 h 92"/>
                <a:gd name="T6" fmla="*/ 0 w 9"/>
                <a:gd name="T7" fmla="*/ 24 h 92"/>
                <a:gd name="T8" fmla="*/ 1 w 9"/>
                <a:gd name="T9" fmla="*/ 0 h 92"/>
                <a:gd name="T10" fmla="*/ 8 w 9"/>
                <a:gd name="T11" fmla="*/ 22 h 92"/>
                <a:gd name="T12" fmla="*/ 9 w 9"/>
                <a:gd name="T13" fmla="*/ 46 h 92"/>
                <a:gd name="T14" fmla="*/ 7 w 9"/>
                <a:gd name="T15" fmla="*/ 69 h 92"/>
                <a:gd name="T16" fmla="*/ 5 w 9"/>
                <a:gd name="T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2">
                  <a:moveTo>
                    <a:pt x="5" y="92"/>
                  </a:moveTo>
                  <a:lnTo>
                    <a:pt x="2" y="72"/>
                  </a:lnTo>
                  <a:lnTo>
                    <a:pt x="0" y="48"/>
                  </a:lnTo>
                  <a:lnTo>
                    <a:pt x="0" y="24"/>
                  </a:lnTo>
                  <a:lnTo>
                    <a:pt x="1" y="0"/>
                  </a:lnTo>
                  <a:lnTo>
                    <a:pt x="8" y="22"/>
                  </a:lnTo>
                  <a:lnTo>
                    <a:pt x="9" y="46"/>
                  </a:lnTo>
                  <a:lnTo>
                    <a:pt x="7" y="69"/>
                  </a:lnTo>
                  <a:lnTo>
                    <a:pt x="5" y="9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1" name="Freeform 706"/>
            <p:cNvSpPr>
              <a:spLocks/>
            </p:cNvSpPr>
            <p:nvPr/>
          </p:nvSpPr>
          <p:spPr bwMode="auto">
            <a:xfrm>
              <a:off x="4659977" y="4023826"/>
              <a:ext cx="998" cy="25440"/>
            </a:xfrm>
            <a:custGeom>
              <a:avLst/>
              <a:gdLst>
                <a:gd name="T0" fmla="*/ 4 w 4"/>
                <a:gd name="T1" fmla="*/ 21 h 21"/>
                <a:gd name="T2" fmla="*/ 3 w 4"/>
                <a:gd name="T3" fmla="*/ 17 h 21"/>
                <a:gd name="T4" fmla="*/ 2 w 4"/>
                <a:gd name="T5" fmla="*/ 11 h 21"/>
                <a:gd name="T6" fmla="*/ 0 w 4"/>
                <a:gd name="T7" fmla="*/ 6 h 21"/>
                <a:gd name="T8" fmla="*/ 0 w 4"/>
                <a:gd name="T9" fmla="*/ 0 h 21"/>
                <a:gd name="T10" fmla="*/ 3 w 4"/>
                <a:gd name="T11" fmla="*/ 4 h 21"/>
                <a:gd name="T12" fmla="*/ 4 w 4"/>
                <a:gd name="T13" fmla="*/ 10 h 21"/>
                <a:gd name="T14" fmla="*/ 4 w 4"/>
                <a:gd name="T15" fmla="*/ 15 h 21"/>
                <a:gd name="T16" fmla="*/ 4 w 4"/>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1">
                  <a:moveTo>
                    <a:pt x="4" y="21"/>
                  </a:moveTo>
                  <a:lnTo>
                    <a:pt x="3" y="17"/>
                  </a:lnTo>
                  <a:lnTo>
                    <a:pt x="2" y="11"/>
                  </a:lnTo>
                  <a:lnTo>
                    <a:pt x="0" y="6"/>
                  </a:lnTo>
                  <a:lnTo>
                    <a:pt x="0" y="0"/>
                  </a:lnTo>
                  <a:lnTo>
                    <a:pt x="3" y="4"/>
                  </a:lnTo>
                  <a:lnTo>
                    <a:pt x="4" y="10"/>
                  </a:lnTo>
                  <a:lnTo>
                    <a:pt x="4" y="15"/>
                  </a:lnTo>
                  <a:lnTo>
                    <a:pt x="4" y="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2" name="Freeform 707"/>
            <p:cNvSpPr>
              <a:spLocks/>
            </p:cNvSpPr>
            <p:nvPr/>
          </p:nvSpPr>
          <p:spPr bwMode="auto">
            <a:xfrm>
              <a:off x="4642005" y="4034427"/>
              <a:ext cx="6989" cy="192923"/>
            </a:xfrm>
            <a:custGeom>
              <a:avLst/>
              <a:gdLst>
                <a:gd name="T0" fmla="*/ 7 w 13"/>
                <a:gd name="T1" fmla="*/ 151 h 154"/>
                <a:gd name="T2" fmla="*/ 3 w 13"/>
                <a:gd name="T3" fmla="*/ 154 h 154"/>
                <a:gd name="T4" fmla="*/ 4 w 13"/>
                <a:gd name="T5" fmla="*/ 117 h 154"/>
                <a:gd name="T6" fmla="*/ 3 w 13"/>
                <a:gd name="T7" fmla="*/ 77 h 154"/>
                <a:gd name="T8" fmla="*/ 1 w 13"/>
                <a:gd name="T9" fmla="*/ 39 h 154"/>
                <a:gd name="T10" fmla="*/ 0 w 13"/>
                <a:gd name="T11" fmla="*/ 0 h 154"/>
                <a:gd name="T12" fmla="*/ 9 w 13"/>
                <a:gd name="T13" fmla="*/ 36 h 154"/>
                <a:gd name="T14" fmla="*/ 13 w 13"/>
                <a:gd name="T15" fmla="*/ 74 h 154"/>
                <a:gd name="T16" fmla="*/ 10 w 13"/>
                <a:gd name="T17" fmla="*/ 114 h 154"/>
                <a:gd name="T18" fmla="*/ 7 w 13"/>
                <a:gd name="T19" fmla="*/ 15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4">
                  <a:moveTo>
                    <a:pt x="7" y="151"/>
                  </a:moveTo>
                  <a:lnTo>
                    <a:pt x="3" y="154"/>
                  </a:lnTo>
                  <a:lnTo>
                    <a:pt x="4" y="117"/>
                  </a:lnTo>
                  <a:lnTo>
                    <a:pt x="3" y="77"/>
                  </a:lnTo>
                  <a:lnTo>
                    <a:pt x="1" y="39"/>
                  </a:lnTo>
                  <a:lnTo>
                    <a:pt x="0" y="0"/>
                  </a:lnTo>
                  <a:lnTo>
                    <a:pt x="9" y="36"/>
                  </a:lnTo>
                  <a:lnTo>
                    <a:pt x="13" y="74"/>
                  </a:lnTo>
                  <a:lnTo>
                    <a:pt x="10" y="114"/>
                  </a:lnTo>
                  <a:lnTo>
                    <a:pt x="7" y="1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3" name="Freeform 708"/>
            <p:cNvSpPr>
              <a:spLocks/>
            </p:cNvSpPr>
            <p:nvPr/>
          </p:nvSpPr>
          <p:spPr bwMode="auto">
            <a:xfrm>
              <a:off x="4653986" y="4085307"/>
              <a:ext cx="9985" cy="351925"/>
            </a:xfrm>
            <a:custGeom>
              <a:avLst/>
              <a:gdLst>
                <a:gd name="T0" fmla="*/ 19 w 19"/>
                <a:gd name="T1" fmla="*/ 190 h 277"/>
                <a:gd name="T2" fmla="*/ 18 w 19"/>
                <a:gd name="T3" fmla="*/ 212 h 277"/>
                <a:gd name="T4" fmla="*/ 17 w 19"/>
                <a:gd name="T5" fmla="*/ 234 h 277"/>
                <a:gd name="T6" fmla="*/ 16 w 19"/>
                <a:gd name="T7" fmla="*/ 256 h 277"/>
                <a:gd name="T8" fmla="*/ 14 w 19"/>
                <a:gd name="T9" fmla="*/ 277 h 277"/>
                <a:gd name="T10" fmla="*/ 10 w 19"/>
                <a:gd name="T11" fmla="*/ 255 h 277"/>
                <a:gd name="T12" fmla="*/ 10 w 19"/>
                <a:gd name="T13" fmla="*/ 231 h 277"/>
                <a:gd name="T14" fmla="*/ 11 w 19"/>
                <a:gd name="T15" fmla="*/ 208 h 277"/>
                <a:gd name="T16" fmla="*/ 13 w 19"/>
                <a:gd name="T17" fmla="*/ 185 h 277"/>
                <a:gd name="T18" fmla="*/ 2 w 19"/>
                <a:gd name="T19" fmla="*/ 141 h 277"/>
                <a:gd name="T20" fmla="*/ 0 w 19"/>
                <a:gd name="T21" fmla="*/ 95 h 277"/>
                <a:gd name="T22" fmla="*/ 1 w 19"/>
                <a:gd name="T23" fmla="*/ 47 h 277"/>
                <a:gd name="T24" fmla="*/ 5 w 19"/>
                <a:gd name="T25" fmla="*/ 0 h 277"/>
                <a:gd name="T26" fmla="*/ 14 w 19"/>
                <a:gd name="T27" fmla="*/ 47 h 277"/>
                <a:gd name="T28" fmla="*/ 14 w 19"/>
                <a:gd name="T29" fmla="*/ 95 h 277"/>
                <a:gd name="T30" fmla="*/ 13 w 19"/>
                <a:gd name="T31" fmla="*/ 144 h 277"/>
                <a:gd name="T32" fmla="*/ 19 w 19"/>
                <a:gd name="T33" fmla="*/ 19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77">
                  <a:moveTo>
                    <a:pt x="19" y="190"/>
                  </a:moveTo>
                  <a:lnTo>
                    <a:pt x="18" y="212"/>
                  </a:lnTo>
                  <a:lnTo>
                    <a:pt x="17" y="234"/>
                  </a:lnTo>
                  <a:lnTo>
                    <a:pt x="16" y="256"/>
                  </a:lnTo>
                  <a:lnTo>
                    <a:pt x="14" y="277"/>
                  </a:lnTo>
                  <a:lnTo>
                    <a:pt x="10" y="255"/>
                  </a:lnTo>
                  <a:lnTo>
                    <a:pt x="10" y="231"/>
                  </a:lnTo>
                  <a:lnTo>
                    <a:pt x="11" y="208"/>
                  </a:lnTo>
                  <a:lnTo>
                    <a:pt x="13" y="185"/>
                  </a:lnTo>
                  <a:lnTo>
                    <a:pt x="2" y="141"/>
                  </a:lnTo>
                  <a:lnTo>
                    <a:pt x="0" y="95"/>
                  </a:lnTo>
                  <a:lnTo>
                    <a:pt x="1" y="47"/>
                  </a:lnTo>
                  <a:lnTo>
                    <a:pt x="5" y="0"/>
                  </a:lnTo>
                  <a:lnTo>
                    <a:pt x="14" y="47"/>
                  </a:lnTo>
                  <a:lnTo>
                    <a:pt x="14" y="95"/>
                  </a:lnTo>
                  <a:lnTo>
                    <a:pt x="13" y="144"/>
                  </a:lnTo>
                  <a:lnTo>
                    <a:pt x="19" y="19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4" name="Freeform 709"/>
            <p:cNvSpPr>
              <a:spLocks/>
            </p:cNvSpPr>
            <p:nvPr/>
          </p:nvSpPr>
          <p:spPr bwMode="auto">
            <a:xfrm>
              <a:off x="4645000" y="4246429"/>
              <a:ext cx="3994" cy="44521"/>
            </a:xfrm>
            <a:custGeom>
              <a:avLst/>
              <a:gdLst>
                <a:gd name="T0" fmla="*/ 7 w 8"/>
                <a:gd name="T1" fmla="*/ 37 h 37"/>
                <a:gd name="T2" fmla="*/ 3 w 8"/>
                <a:gd name="T3" fmla="*/ 30 h 37"/>
                <a:gd name="T4" fmla="*/ 1 w 8"/>
                <a:gd name="T5" fmla="*/ 21 h 37"/>
                <a:gd name="T6" fmla="*/ 0 w 8"/>
                <a:gd name="T7" fmla="*/ 11 h 37"/>
                <a:gd name="T8" fmla="*/ 0 w 8"/>
                <a:gd name="T9" fmla="*/ 0 h 37"/>
                <a:gd name="T10" fmla="*/ 4 w 8"/>
                <a:gd name="T11" fmla="*/ 8 h 37"/>
                <a:gd name="T12" fmla="*/ 8 w 8"/>
                <a:gd name="T13" fmla="*/ 18 h 37"/>
                <a:gd name="T14" fmla="*/ 8 w 8"/>
                <a:gd name="T15" fmla="*/ 27 h 37"/>
                <a:gd name="T16" fmla="*/ 7 w 8"/>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7">
                  <a:moveTo>
                    <a:pt x="7" y="37"/>
                  </a:moveTo>
                  <a:lnTo>
                    <a:pt x="3" y="30"/>
                  </a:lnTo>
                  <a:lnTo>
                    <a:pt x="1" y="21"/>
                  </a:lnTo>
                  <a:lnTo>
                    <a:pt x="0" y="11"/>
                  </a:lnTo>
                  <a:lnTo>
                    <a:pt x="0" y="0"/>
                  </a:lnTo>
                  <a:lnTo>
                    <a:pt x="4" y="8"/>
                  </a:lnTo>
                  <a:lnTo>
                    <a:pt x="8" y="18"/>
                  </a:lnTo>
                  <a:lnTo>
                    <a:pt x="8" y="27"/>
                  </a:lnTo>
                  <a:lnTo>
                    <a:pt x="7" y="3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5" name="Freeform 710"/>
            <p:cNvSpPr>
              <a:spLocks/>
            </p:cNvSpPr>
            <p:nvPr/>
          </p:nvSpPr>
          <p:spPr bwMode="auto">
            <a:xfrm>
              <a:off x="4641006" y="4322750"/>
              <a:ext cx="12980" cy="169602"/>
            </a:xfrm>
            <a:custGeom>
              <a:avLst/>
              <a:gdLst>
                <a:gd name="T0" fmla="*/ 19 w 25"/>
                <a:gd name="T1" fmla="*/ 87 h 134"/>
                <a:gd name="T2" fmla="*/ 11 w 25"/>
                <a:gd name="T3" fmla="*/ 98 h 134"/>
                <a:gd name="T4" fmla="*/ 5 w 25"/>
                <a:gd name="T5" fmla="*/ 108 h 134"/>
                <a:gd name="T6" fmla="*/ 2 w 25"/>
                <a:gd name="T7" fmla="*/ 122 h 134"/>
                <a:gd name="T8" fmla="*/ 0 w 25"/>
                <a:gd name="T9" fmla="*/ 134 h 134"/>
                <a:gd name="T10" fmla="*/ 12 w 25"/>
                <a:gd name="T11" fmla="*/ 0 h 134"/>
                <a:gd name="T12" fmla="*/ 18 w 25"/>
                <a:gd name="T13" fmla="*/ 21 h 134"/>
                <a:gd name="T14" fmla="*/ 24 w 25"/>
                <a:gd name="T15" fmla="*/ 43 h 134"/>
                <a:gd name="T16" fmla="*/ 25 w 25"/>
                <a:gd name="T17" fmla="*/ 65 h 134"/>
                <a:gd name="T18" fmla="*/ 19 w 25"/>
                <a:gd name="T19" fmla="*/ 8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34">
                  <a:moveTo>
                    <a:pt x="19" y="87"/>
                  </a:moveTo>
                  <a:lnTo>
                    <a:pt x="11" y="98"/>
                  </a:lnTo>
                  <a:lnTo>
                    <a:pt x="5" y="108"/>
                  </a:lnTo>
                  <a:lnTo>
                    <a:pt x="2" y="122"/>
                  </a:lnTo>
                  <a:lnTo>
                    <a:pt x="0" y="134"/>
                  </a:lnTo>
                  <a:lnTo>
                    <a:pt x="12" y="0"/>
                  </a:lnTo>
                  <a:lnTo>
                    <a:pt x="18" y="21"/>
                  </a:lnTo>
                  <a:lnTo>
                    <a:pt x="24" y="43"/>
                  </a:lnTo>
                  <a:lnTo>
                    <a:pt x="25" y="65"/>
                  </a:lnTo>
                  <a:lnTo>
                    <a:pt x="19" y="8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6" name="Freeform 711"/>
            <p:cNvSpPr>
              <a:spLocks/>
            </p:cNvSpPr>
            <p:nvPr/>
          </p:nvSpPr>
          <p:spPr bwMode="auto">
            <a:xfrm>
              <a:off x="4661974" y="4477512"/>
              <a:ext cx="8986" cy="23320"/>
            </a:xfrm>
            <a:custGeom>
              <a:avLst/>
              <a:gdLst>
                <a:gd name="T0" fmla="*/ 17 w 17"/>
                <a:gd name="T1" fmla="*/ 10 h 19"/>
                <a:gd name="T2" fmla="*/ 17 w 17"/>
                <a:gd name="T3" fmla="*/ 14 h 19"/>
                <a:gd name="T4" fmla="*/ 15 w 17"/>
                <a:gd name="T5" fmla="*/ 17 h 19"/>
                <a:gd name="T6" fmla="*/ 13 w 17"/>
                <a:gd name="T7" fmla="*/ 19 h 19"/>
                <a:gd name="T8" fmla="*/ 9 w 17"/>
                <a:gd name="T9" fmla="*/ 19 h 19"/>
                <a:gd name="T10" fmla="*/ 7 w 17"/>
                <a:gd name="T11" fmla="*/ 19 h 19"/>
                <a:gd name="T12" fmla="*/ 5 w 17"/>
                <a:gd name="T13" fmla="*/ 19 h 19"/>
                <a:gd name="T14" fmla="*/ 2 w 17"/>
                <a:gd name="T15" fmla="*/ 18 h 19"/>
                <a:gd name="T16" fmla="*/ 0 w 17"/>
                <a:gd name="T17" fmla="*/ 17 h 19"/>
                <a:gd name="T18" fmla="*/ 1 w 17"/>
                <a:gd name="T19" fmla="*/ 12 h 19"/>
                <a:gd name="T20" fmla="*/ 3 w 17"/>
                <a:gd name="T21" fmla="*/ 8 h 19"/>
                <a:gd name="T22" fmla="*/ 6 w 17"/>
                <a:gd name="T23" fmla="*/ 4 h 19"/>
                <a:gd name="T24" fmla="*/ 8 w 17"/>
                <a:gd name="T25" fmla="*/ 0 h 19"/>
                <a:gd name="T26" fmla="*/ 12 w 17"/>
                <a:gd name="T27" fmla="*/ 3 h 19"/>
                <a:gd name="T28" fmla="*/ 14 w 17"/>
                <a:gd name="T29" fmla="*/ 4 h 19"/>
                <a:gd name="T30" fmla="*/ 15 w 17"/>
                <a:gd name="T31" fmla="*/ 7 h 19"/>
                <a:gd name="T32" fmla="*/ 17 w 17"/>
                <a:gd name="T3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9">
                  <a:moveTo>
                    <a:pt x="17" y="10"/>
                  </a:moveTo>
                  <a:lnTo>
                    <a:pt x="17" y="14"/>
                  </a:lnTo>
                  <a:lnTo>
                    <a:pt x="15" y="17"/>
                  </a:lnTo>
                  <a:lnTo>
                    <a:pt x="13" y="19"/>
                  </a:lnTo>
                  <a:lnTo>
                    <a:pt x="9" y="19"/>
                  </a:lnTo>
                  <a:lnTo>
                    <a:pt x="7" y="19"/>
                  </a:lnTo>
                  <a:lnTo>
                    <a:pt x="5" y="19"/>
                  </a:lnTo>
                  <a:lnTo>
                    <a:pt x="2" y="18"/>
                  </a:lnTo>
                  <a:lnTo>
                    <a:pt x="0" y="17"/>
                  </a:lnTo>
                  <a:lnTo>
                    <a:pt x="1" y="12"/>
                  </a:lnTo>
                  <a:lnTo>
                    <a:pt x="3" y="8"/>
                  </a:lnTo>
                  <a:lnTo>
                    <a:pt x="6" y="4"/>
                  </a:lnTo>
                  <a:lnTo>
                    <a:pt x="8" y="0"/>
                  </a:lnTo>
                  <a:lnTo>
                    <a:pt x="12" y="3"/>
                  </a:lnTo>
                  <a:lnTo>
                    <a:pt x="14" y="4"/>
                  </a:lnTo>
                  <a:lnTo>
                    <a:pt x="15" y="7"/>
                  </a:lnTo>
                  <a:lnTo>
                    <a:pt x="17" y="1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7" name="Freeform 712"/>
            <p:cNvSpPr>
              <a:spLocks/>
            </p:cNvSpPr>
            <p:nvPr/>
          </p:nvSpPr>
          <p:spPr bwMode="auto">
            <a:xfrm>
              <a:off x="4649992" y="1433151"/>
              <a:ext cx="30952" cy="99641"/>
            </a:xfrm>
            <a:custGeom>
              <a:avLst/>
              <a:gdLst>
                <a:gd name="T0" fmla="*/ 7 w 62"/>
                <a:gd name="T1" fmla="*/ 43 h 78"/>
                <a:gd name="T2" fmla="*/ 9 w 62"/>
                <a:gd name="T3" fmla="*/ 56 h 78"/>
                <a:gd name="T4" fmla="*/ 17 w 62"/>
                <a:gd name="T5" fmla="*/ 64 h 78"/>
                <a:gd name="T6" fmla="*/ 27 w 62"/>
                <a:gd name="T7" fmla="*/ 71 h 78"/>
                <a:gd name="T8" fmla="*/ 37 w 62"/>
                <a:gd name="T9" fmla="*/ 78 h 78"/>
                <a:gd name="T10" fmla="*/ 40 w 62"/>
                <a:gd name="T11" fmla="*/ 78 h 78"/>
                <a:gd name="T12" fmla="*/ 45 w 62"/>
                <a:gd name="T13" fmla="*/ 78 h 78"/>
                <a:gd name="T14" fmla="*/ 48 w 62"/>
                <a:gd name="T15" fmla="*/ 77 h 78"/>
                <a:gd name="T16" fmla="*/ 51 w 62"/>
                <a:gd name="T17" fmla="*/ 73 h 78"/>
                <a:gd name="T18" fmla="*/ 51 w 62"/>
                <a:gd name="T19" fmla="*/ 64 h 78"/>
                <a:gd name="T20" fmla="*/ 49 w 62"/>
                <a:gd name="T21" fmla="*/ 55 h 78"/>
                <a:gd name="T22" fmla="*/ 51 w 62"/>
                <a:gd name="T23" fmla="*/ 47 h 78"/>
                <a:gd name="T24" fmla="*/ 55 w 62"/>
                <a:gd name="T25" fmla="*/ 40 h 78"/>
                <a:gd name="T26" fmla="*/ 62 w 62"/>
                <a:gd name="T27" fmla="*/ 40 h 78"/>
                <a:gd name="T28" fmla="*/ 33 w 62"/>
                <a:gd name="T29" fmla="*/ 10 h 78"/>
                <a:gd name="T30" fmla="*/ 2 w 62"/>
                <a:gd name="T31" fmla="*/ 0 h 78"/>
                <a:gd name="T32" fmla="*/ 1 w 62"/>
                <a:gd name="T33" fmla="*/ 11 h 78"/>
                <a:gd name="T34" fmla="*/ 0 w 62"/>
                <a:gd name="T35" fmla="*/ 22 h 78"/>
                <a:gd name="T36" fmla="*/ 1 w 62"/>
                <a:gd name="T37" fmla="*/ 33 h 78"/>
                <a:gd name="T38" fmla="*/ 7 w 62"/>
                <a:gd name="T39" fmla="*/ 4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8">
                  <a:moveTo>
                    <a:pt x="7" y="43"/>
                  </a:moveTo>
                  <a:lnTo>
                    <a:pt x="9" y="56"/>
                  </a:lnTo>
                  <a:lnTo>
                    <a:pt x="17" y="64"/>
                  </a:lnTo>
                  <a:lnTo>
                    <a:pt x="27" y="71"/>
                  </a:lnTo>
                  <a:lnTo>
                    <a:pt x="37" y="78"/>
                  </a:lnTo>
                  <a:lnTo>
                    <a:pt x="40" y="78"/>
                  </a:lnTo>
                  <a:lnTo>
                    <a:pt x="45" y="78"/>
                  </a:lnTo>
                  <a:lnTo>
                    <a:pt x="48" y="77"/>
                  </a:lnTo>
                  <a:lnTo>
                    <a:pt x="51" y="73"/>
                  </a:lnTo>
                  <a:lnTo>
                    <a:pt x="51" y="64"/>
                  </a:lnTo>
                  <a:lnTo>
                    <a:pt x="49" y="55"/>
                  </a:lnTo>
                  <a:lnTo>
                    <a:pt x="51" y="47"/>
                  </a:lnTo>
                  <a:lnTo>
                    <a:pt x="55" y="40"/>
                  </a:lnTo>
                  <a:lnTo>
                    <a:pt x="62" y="40"/>
                  </a:lnTo>
                  <a:lnTo>
                    <a:pt x="33" y="10"/>
                  </a:lnTo>
                  <a:lnTo>
                    <a:pt x="2" y="0"/>
                  </a:lnTo>
                  <a:lnTo>
                    <a:pt x="1" y="11"/>
                  </a:lnTo>
                  <a:lnTo>
                    <a:pt x="0" y="22"/>
                  </a:lnTo>
                  <a:lnTo>
                    <a:pt x="1" y="33"/>
                  </a:lnTo>
                  <a:lnTo>
                    <a:pt x="7"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8" name="Freeform 713"/>
            <p:cNvSpPr>
              <a:spLocks/>
            </p:cNvSpPr>
            <p:nvPr/>
          </p:nvSpPr>
          <p:spPr bwMode="auto">
            <a:xfrm>
              <a:off x="4648994" y="1522193"/>
              <a:ext cx="47926" cy="148402"/>
            </a:xfrm>
            <a:custGeom>
              <a:avLst/>
              <a:gdLst>
                <a:gd name="T0" fmla="*/ 0 w 94"/>
                <a:gd name="T1" fmla="*/ 40 h 117"/>
                <a:gd name="T2" fmla="*/ 7 w 94"/>
                <a:gd name="T3" fmla="*/ 51 h 117"/>
                <a:gd name="T4" fmla="*/ 14 w 94"/>
                <a:gd name="T5" fmla="*/ 62 h 117"/>
                <a:gd name="T6" fmla="*/ 19 w 94"/>
                <a:gd name="T7" fmla="*/ 73 h 117"/>
                <a:gd name="T8" fmla="*/ 20 w 94"/>
                <a:gd name="T9" fmla="*/ 87 h 117"/>
                <a:gd name="T10" fmla="*/ 23 w 94"/>
                <a:gd name="T11" fmla="*/ 95 h 117"/>
                <a:gd name="T12" fmla="*/ 26 w 94"/>
                <a:gd name="T13" fmla="*/ 103 h 117"/>
                <a:gd name="T14" fmla="*/ 31 w 94"/>
                <a:gd name="T15" fmla="*/ 110 h 117"/>
                <a:gd name="T16" fmla="*/ 38 w 94"/>
                <a:gd name="T17" fmla="*/ 114 h 117"/>
                <a:gd name="T18" fmla="*/ 43 w 94"/>
                <a:gd name="T19" fmla="*/ 115 h 117"/>
                <a:gd name="T20" fmla="*/ 48 w 94"/>
                <a:gd name="T21" fmla="*/ 117 h 117"/>
                <a:gd name="T22" fmla="*/ 54 w 94"/>
                <a:gd name="T23" fmla="*/ 115 h 117"/>
                <a:gd name="T24" fmla="*/ 58 w 94"/>
                <a:gd name="T25" fmla="*/ 113 h 117"/>
                <a:gd name="T26" fmla="*/ 64 w 94"/>
                <a:gd name="T27" fmla="*/ 107 h 117"/>
                <a:gd name="T28" fmla="*/ 73 w 94"/>
                <a:gd name="T29" fmla="*/ 108 h 117"/>
                <a:gd name="T30" fmla="*/ 80 w 94"/>
                <a:gd name="T31" fmla="*/ 108 h 117"/>
                <a:gd name="T32" fmla="*/ 85 w 94"/>
                <a:gd name="T33" fmla="*/ 99 h 117"/>
                <a:gd name="T34" fmla="*/ 85 w 94"/>
                <a:gd name="T35" fmla="*/ 89 h 117"/>
                <a:gd name="T36" fmla="*/ 84 w 94"/>
                <a:gd name="T37" fmla="*/ 78 h 117"/>
                <a:gd name="T38" fmla="*/ 85 w 94"/>
                <a:gd name="T39" fmla="*/ 69 h 117"/>
                <a:gd name="T40" fmla="*/ 92 w 94"/>
                <a:gd name="T41" fmla="*/ 63 h 117"/>
                <a:gd name="T42" fmla="*/ 92 w 94"/>
                <a:gd name="T43" fmla="*/ 61 h 117"/>
                <a:gd name="T44" fmla="*/ 93 w 94"/>
                <a:gd name="T45" fmla="*/ 58 h 117"/>
                <a:gd name="T46" fmla="*/ 94 w 94"/>
                <a:gd name="T47" fmla="*/ 56 h 117"/>
                <a:gd name="T48" fmla="*/ 93 w 94"/>
                <a:gd name="T49" fmla="*/ 54 h 117"/>
                <a:gd name="T50" fmla="*/ 91 w 94"/>
                <a:gd name="T51" fmla="*/ 51 h 117"/>
                <a:gd name="T52" fmla="*/ 92 w 94"/>
                <a:gd name="T53" fmla="*/ 48 h 117"/>
                <a:gd name="T54" fmla="*/ 80 w 94"/>
                <a:gd name="T55" fmla="*/ 44 h 117"/>
                <a:gd name="T56" fmla="*/ 69 w 94"/>
                <a:gd name="T57" fmla="*/ 40 h 117"/>
                <a:gd name="T58" fmla="*/ 57 w 94"/>
                <a:gd name="T59" fmla="*/ 35 h 117"/>
                <a:gd name="T60" fmla="*/ 46 w 94"/>
                <a:gd name="T61" fmla="*/ 28 h 117"/>
                <a:gd name="T62" fmla="*/ 34 w 94"/>
                <a:gd name="T63" fmla="*/ 22 h 117"/>
                <a:gd name="T64" fmla="*/ 24 w 94"/>
                <a:gd name="T65" fmla="*/ 15 h 117"/>
                <a:gd name="T66" fmla="*/ 12 w 94"/>
                <a:gd name="T67" fmla="*/ 8 h 117"/>
                <a:gd name="T68" fmla="*/ 2 w 94"/>
                <a:gd name="T69" fmla="*/ 0 h 117"/>
                <a:gd name="T70" fmla="*/ 0 w 94"/>
                <a:gd name="T71" fmla="*/ 4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17">
                  <a:moveTo>
                    <a:pt x="0" y="40"/>
                  </a:moveTo>
                  <a:lnTo>
                    <a:pt x="7" y="51"/>
                  </a:lnTo>
                  <a:lnTo>
                    <a:pt x="14" y="62"/>
                  </a:lnTo>
                  <a:lnTo>
                    <a:pt x="19" y="73"/>
                  </a:lnTo>
                  <a:lnTo>
                    <a:pt x="20" y="87"/>
                  </a:lnTo>
                  <a:lnTo>
                    <a:pt x="23" y="95"/>
                  </a:lnTo>
                  <a:lnTo>
                    <a:pt x="26" y="103"/>
                  </a:lnTo>
                  <a:lnTo>
                    <a:pt x="31" y="110"/>
                  </a:lnTo>
                  <a:lnTo>
                    <a:pt x="38" y="114"/>
                  </a:lnTo>
                  <a:lnTo>
                    <a:pt x="43" y="115"/>
                  </a:lnTo>
                  <a:lnTo>
                    <a:pt x="48" y="117"/>
                  </a:lnTo>
                  <a:lnTo>
                    <a:pt x="54" y="115"/>
                  </a:lnTo>
                  <a:lnTo>
                    <a:pt x="58" y="113"/>
                  </a:lnTo>
                  <a:lnTo>
                    <a:pt x="64" y="107"/>
                  </a:lnTo>
                  <a:lnTo>
                    <a:pt x="73" y="108"/>
                  </a:lnTo>
                  <a:lnTo>
                    <a:pt x="80" y="108"/>
                  </a:lnTo>
                  <a:lnTo>
                    <a:pt x="85" y="99"/>
                  </a:lnTo>
                  <a:lnTo>
                    <a:pt x="85" y="89"/>
                  </a:lnTo>
                  <a:lnTo>
                    <a:pt x="84" y="78"/>
                  </a:lnTo>
                  <a:lnTo>
                    <a:pt x="85" y="69"/>
                  </a:lnTo>
                  <a:lnTo>
                    <a:pt x="92" y="63"/>
                  </a:lnTo>
                  <a:lnTo>
                    <a:pt x="92" y="61"/>
                  </a:lnTo>
                  <a:lnTo>
                    <a:pt x="93" y="58"/>
                  </a:lnTo>
                  <a:lnTo>
                    <a:pt x="94" y="56"/>
                  </a:lnTo>
                  <a:lnTo>
                    <a:pt x="93" y="54"/>
                  </a:lnTo>
                  <a:lnTo>
                    <a:pt x="91" y="51"/>
                  </a:lnTo>
                  <a:lnTo>
                    <a:pt x="92" y="48"/>
                  </a:lnTo>
                  <a:lnTo>
                    <a:pt x="80" y="44"/>
                  </a:lnTo>
                  <a:lnTo>
                    <a:pt x="69" y="40"/>
                  </a:lnTo>
                  <a:lnTo>
                    <a:pt x="57" y="35"/>
                  </a:lnTo>
                  <a:lnTo>
                    <a:pt x="46" y="28"/>
                  </a:lnTo>
                  <a:lnTo>
                    <a:pt x="34" y="22"/>
                  </a:lnTo>
                  <a:lnTo>
                    <a:pt x="24" y="15"/>
                  </a:lnTo>
                  <a:lnTo>
                    <a:pt x="12" y="8"/>
                  </a:lnTo>
                  <a:lnTo>
                    <a:pt x="2" y="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9" name="Freeform 714"/>
            <p:cNvSpPr>
              <a:spLocks/>
            </p:cNvSpPr>
            <p:nvPr/>
          </p:nvSpPr>
          <p:spPr bwMode="auto">
            <a:xfrm>
              <a:off x="4667965" y="1594274"/>
              <a:ext cx="11981" cy="38161"/>
            </a:xfrm>
            <a:custGeom>
              <a:avLst/>
              <a:gdLst>
                <a:gd name="T0" fmla="*/ 0 w 24"/>
                <a:gd name="T1" fmla="*/ 7 h 32"/>
                <a:gd name="T2" fmla="*/ 0 w 24"/>
                <a:gd name="T3" fmla="*/ 14 h 32"/>
                <a:gd name="T4" fmla="*/ 3 w 24"/>
                <a:gd name="T5" fmla="*/ 19 h 32"/>
                <a:gd name="T6" fmla="*/ 7 w 24"/>
                <a:gd name="T7" fmla="*/ 23 h 32"/>
                <a:gd name="T8" fmla="*/ 10 w 24"/>
                <a:gd name="T9" fmla="*/ 27 h 32"/>
                <a:gd name="T10" fmla="*/ 12 w 24"/>
                <a:gd name="T11" fmla="*/ 29 h 32"/>
                <a:gd name="T12" fmla="*/ 15 w 24"/>
                <a:gd name="T13" fmla="*/ 30 h 32"/>
                <a:gd name="T14" fmla="*/ 16 w 24"/>
                <a:gd name="T15" fmla="*/ 32 h 32"/>
                <a:gd name="T16" fmla="*/ 19 w 24"/>
                <a:gd name="T17" fmla="*/ 30 h 32"/>
                <a:gd name="T18" fmla="*/ 24 w 24"/>
                <a:gd name="T19" fmla="*/ 21 h 32"/>
                <a:gd name="T20" fmla="*/ 19 w 24"/>
                <a:gd name="T21" fmla="*/ 14 h 32"/>
                <a:gd name="T22" fmla="*/ 11 w 24"/>
                <a:gd name="T23" fmla="*/ 8 h 32"/>
                <a:gd name="T24" fmla="*/ 5 w 24"/>
                <a:gd name="T25" fmla="*/ 0 h 32"/>
                <a:gd name="T26" fmla="*/ 3 w 24"/>
                <a:gd name="T27" fmla="*/ 0 h 32"/>
                <a:gd name="T28" fmla="*/ 2 w 24"/>
                <a:gd name="T29" fmla="*/ 1 h 32"/>
                <a:gd name="T30" fmla="*/ 1 w 24"/>
                <a:gd name="T31" fmla="*/ 4 h 32"/>
                <a:gd name="T32" fmla="*/ 0 w 24"/>
                <a:gd name="T33"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0" y="7"/>
                  </a:moveTo>
                  <a:lnTo>
                    <a:pt x="0" y="14"/>
                  </a:lnTo>
                  <a:lnTo>
                    <a:pt x="3" y="19"/>
                  </a:lnTo>
                  <a:lnTo>
                    <a:pt x="7" y="23"/>
                  </a:lnTo>
                  <a:lnTo>
                    <a:pt x="10" y="27"/>
                  </a:lnTo>
                  <a:lnTo>
                    <a:pt x="12" y="29"/>
                  </a:lnTo>
                  <a:lnTo>
                    <a:pt x="15" y="30"/>
                  </a:lnTo>
                  <a:lnTo>
                    <a:pt x="16" y="32"/>
                  </a:lnTo>
                  <a:lnTo>
                    <a:pt x="19" y="30"/>
                  </a:lnTo>
                  <a:lnTo>
                    <a:pt x="24" y="21"/>
                  </a:lnTo>
                  <a:lnTo>
                    <a:pt x="19" y="14"/>
                  </a:lnTo>
                  <a:lnTo>
                    <a:pt x="11" y="8"/>
                  </a:lnTo>
                  <a:lnTo>
                    <a:pt x="5" y="0"/>
                  </a:lnTo>
                  <a:lnTo>
                    <a:pt x="3" y="0"/>
                  </a:lnTo>
                  <a:lnTo>
                    <a:pt x="2" y="1"/>
                  </a:lnTo>
                  <a:lnTo>
                    <a:pt x="1" y="4"/>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0" name="Freeform 715"/>
            <p:cNvSpPr>
              <a:spLocks/>
            </p:cNvSpPr>
            <p:nvPr/>
          </p:nvSpPr>
          <p:spPr bwMode="auto">
            <a:xfrm>
              <a:off x="4648994" y="1634554"/>
              <a:ext cx="79876" cy="186563"/>
            </a:xfrm>
            <a:custGeom>
              <a:avLst/>
              <a:gdLst>
                <a:gd name="T0" fmla="*/ 1 w 161"/>
                <a:gd name="T1" fmla="*/ 67 h 146"/>
                <a:gd name="T2" fmla="*/ 4 w 161"/>
                <a:gd name="T3" fmla="*/ 67 h 146"/>
                <a:gd name="T4" fmla="*/ 9 w 161"/>
                <a:gd name="T5" fmla="*/ 68 h 146"/>
                <a:gd name="T6" fmla="*/ 12 w 161"/>
                <a:gd name="T7" fmla="*/ 72 h 146"/>
                <a:gd name="T8" fmla="*/ 15 w 161"/>
                <a:gd name="T9" fmla="*/ 77 h 146"/>
                <a:gd name="T10" fmla="*/ 18 w 161"/>
                <a:gd name="T11" fmla="*/ 89 h 146"/>
                <a:gd name="T12" fmla="*/ 19 w 161"/>
                <a:gd name="T13" fmla="*/ 103 h 146"/>
                <a:gd name="T14" fmla="*/ 21 w 161"/>
                <a:gd name="T15" fmla="*/ 116 h 146"/>
                <a:gd name="T16" fmla="*/ 28 w 161"/>
                <a:gd name="T17" fmla="*/ 126 h 146"/>
                <a:gd name="T18" fmla="*/ 38 w 161"/>
                <a:gd name="T19" fmla="*/ 123 h 146"/>
                <a:gd name="T20" fmla="*/ 47 w 161"/>
                <a:gd name="T21" fmla="*/ 122 h 146"/>
                <a:gd name="T22" fmla="*/ 55 w 161"/>
                <a:gd name="T23" fmla="*/ 123 h 146"/>
                <a:gd name="T24" fmla="*/ 62 w 161"/>
                <a:gd name="T25" fmla="*/ 130 h 146"/>
                <a:gd name="T26" fmla="*/ 70 w 161"/>
                <a:gd name="T27" fmla="*/ 131 h 146"/>
                <a:gd name="T28" fmla="*/ 76 w 161"/>
                <a:gd name="T29" fmla="*/ 126 h 146"/>
                <a:gd name="T30" fmla="*/ 82 w 161"/>
                <a:gd name="T31" fmla="*/ 122 h 146"/>
                <a:gd name="T32" fmla="*/ 89 w 161"/>
                <a:gd name="T33" fmla="*/ 125 h 146"/>
                <a:gd name="T34" fmla="*/ 94 w 161"/>
                <a:gd name="T35" fmla="*/ 129 h 146"/>
                <a:gd name="T36" fmla="*/ 97 w 161"/>
                <a:gd name="T37" fmla="*/ 133 h 146"/>
                <a:gd name="T38" fmla="*/ 102 w 161"/>
                <a:gd name="T39" fmla="*/ 137 h 146"/>
                <a:gd name="T40" fmla="*/ 107 w 161"/>
                <a:gd name="T41" fmla="*/ 141 h 146"/>
                <a:gd name="T42" fmla="*/ 111 w 161"/>
                <a:gd name="T43" fmla="*/ 144 h 146"/>
                <a:gd name="T44" fmla="*/ 116 w 161"/>
                <a:gd name="T45" fmla="*/ 146 h 146"/>
                <a:gd name="T46" fmla="*/ 120 w 161"/>
                <a:gd name="T47" fmla="*/ 146 h 146"/>
                <a:gd name="T48" fmla="*/ 126 w 161"/>
                <a:gd name="T49" fmla="*/ 144 h 146"/>
                <a:gd name="T50" fmla="*/ 131 w 161"/>
                <a:gd name="T51" fmla="*/ 138 h 146"/>
                <a:gd name="T52" fmla="*/ 131 w 161"/>
                <a:gd name="T53" fmla="*/ 130 h 146"/>
                <a:gd name="T54" fmla="*/ 129 w 161"/>
                <a:gd name="T55" fmla="*/ 122 h 146"/>
                <a:gd name="T56" fmla="*/ 126 w 161"/>
                <a:gd name="T57" fmla="*/ 114 h 146"/>
                <a:gd name="T58" fmla="*/ 125 w 161"/>
                <a:gd name="T59" fmla="*/ 108 h 146"/>
                <a:gd name="T60" fmla="*/ 126 w 161"/>
                <a:gd name="T61" fmla="*/ 104 h 146"/>
                <a:gd name="T62" fmla="*/ 130 w 161"/>
                <a:gd name="T63" fmla="*/ 107 h 146"/>
                <a:gd name="T64" fmla="*/ 140 w 161"/>
                <a:gd name="T65" fmla="*/ 114 h 146"/>
                <a:gd name="T66" fmla="*/ 161 w 161"/>
                <a:gd name="T67" fmla="*/ 118 h 146"/>
                <a:gd name="T68" fmla="*/ 157 w 161"/>
                <a:gd name="T69" fmla="*/ 111 h 146"/>
                <a:gd name="T70" fmla="*/ 154 w 161"/>
                <a:gd name="T71" fmla="*/ 104 h 146"/>
                <a:gd name="T72" fmla="*/ 149 w 161"/>
                <a:gd name="T73" fmla="*/ 97 h 146"/>
                <a:gd name="T74" fmla="*/ 145 w 161"/>
                <a:gd name="T75" fmla="*/ 92 h 146"/>
                <a:gd name="T76" fmla="*/ 139 w 161"/>
                <a:gd name="T77" fmla="*/ 88 h 146"/>
                <a:gd name="T78" fmla="*/ 133 w 161"/>
                <a:gd name="T79" fmla="*/ 82 h 146"/>
                <a:gd name="T80" fmla="*/ 127 w 161"/>
                <a:gd name="T81" fmla="*/ 79 h 146"/>
                <a:gd name="T82" fmla="*/ 120 w 161"/>
                <a:gd name="T83" fmla="*/ 77 h 146"/>
                <a:gd name="T84" fmla="*/ 102 w 161"/>
                <a:gd name="T85" fmla="*/ 77 h 146"/>
                <a:gd name="T86" fmla="*/ 84 w 161"/>
                <a:gd name="T87" fmla="*/ 74 h 146"/>
                <a:gd name="T88" fmla="*/ 67 w 161"/>
                <a:gd name="T89" fmla="*/ 68 h 146"/>
                <a:gd name="T90" fmla="*/ 51 w 161"/>
                <a:gd name="T91" fmla="*/ 59 h 146"/>
                <a:gd name="T92" fmla="*/ 36 w 161"/>
                <a:gd name="T93" fmla="*/ 48 h 146"/>
                <a:gd name="T94" fmla="*/ 24 w 161"/>
                <a:gd name="T95" fmla="*/ 33 h 146"/>
                <a:gd name="T96" fmla="*/ 11 w 161"/>
                <a:gd name="T97" fmla="*/ 18 h 146"/>
                <a:gd name="T98" fmla="*/ 1 w 161"/>
                <a:gd name="T99" fmla="*/ 0 h 146"/>
                <a:gd name="T100" fmla="*/ 1 w 161"/>
                <a:gd name="T101" fmla="*/ 16 h 146"/>
                <a:gd name="T102" fmla="*/ 1 w 161"/>
                <a:gd name="T103" fmla="*/ 33 h 146"/>
                <a:gd name="T104" fmla="*/ 0 w 161"/>
                <a:gd name="T105" fmla="*/ 51 h 146"/>
                <a:gd name="T106" fmla="*/ 1 w 161"/>
                <a:gd name="T107"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46">
                  <a:moveTo>
                    <a:pt x="1" y="67"/>
                  </a:moveTo>
                  <a:lnTo>
                    <a:pt x="4" y="67"/>
                  </a:lnTo>
                  <a:lnTo>
                    <a:pt x="9" y="68"/>
                  </a:lnTo>
                  <a:lnTo>
                    <a:pt x="12" y="72"/>
                  </a:lnTo>
                  <a:lnTo>
                    <a:pt x="15" y="77"/>
                  </a:lnTo>
                  <a:lnTo>
                    <a:pt x="18" y="89"/>
                  </a:lnTo>
                  <a:lnTo>
                    <a:pt x="19" y="103"/>
                  </a:lnTo>
                  <a:lnTo>
                    <a:pt x="21" y="116"/>
                  </a:lnTo>
                  <a:lnTo>
                    <a:pt x="28" y="126"/>
                  </a:lnTo>
                  <a:lnTo>
                    <a:pt x="38" y="123"/>
                  </a:lnTo>
                  <a:lnTo>
                    <a:pt x="47" y="122"/>
                  </a:lnTo>
                  <a:lnTo>
                    <a:pt x="55" y="123"/>
                  </a:lnTo>
                  <a:lnTo>
                    <a:pt x="62" y="130"/>
                  </a:lnTo>
                  <a:lnTo>
                    <a:pt x="70" y="131"/>
                  </a:lnTo>
                  <a:lnTo>
                    <a:pt x="76" y="126"/>
                  </a:lnTo>
                  <a:lnTo>
                    <a:pt x="82" y="122"/>
                  </a:lnTo>
                  <a:lnTo>
                    <a:pt x="89" y="125"/>
                  </a:lnTo>
                  <a:lnTo>
                    <a:pt x="94" y="129"/>
                  </a:lnTo>
                  <a:lnTo>
                    <a:pt x="97" y="133"/>
                  </a:lnTo>
                  <a:lnTo>
                    <a:pt x="102" y="137"/>
                  </a:lnTo>
                  <a:lnTo>
                    <a:pt x="107" y="141"/>
                  </a:lnTo>
                  <a:lnTo>
                    <a:pt x="111" y="144"/>
                  </a:lnTo>
                  <a:lnTo>
                    <a:pt x="116" y="146"/>
                  </a:lnTo>
                  <a:lnTo>
                    <a:pt x="120" y="146"/>
                  </a:lnTo>
                  <a:lnTo>
                    <a:pt x="126" y="144"/>
                  </a:lnTo>
                  <a:lnTo>
                    <a:pt x="131" y="138"/>
                  </a:lnTo>
                  <a:lnTo>
                    <a:pt x="131" y="130"/>
                  </a:lnTo>
                  <a:lnTo>
                    <a:pt x="129" y="122"/>
                  </a:lnTo>
                  <a:lnTo>
                    <a:pt x="126" y="114"/>
                  </a:lnTo>
                  <a:lnTo>
                    <a:pt x="125" y="108"/>
                  </a:lnTo>
                  <a:lnTo>
                    <a:pt x="126" y="104"/>
                  </a:lnTo>
                  <a:lnTo>
                    <a:pt x="130" y="107"/>
                  </a:lnTo>
                  <a:lnTo>
                    <a:pt x="140" y="114"/>
                  </a:lnTo>
                  <a:lnTo>
                    <a:pt x="161" y="118"/>
                  </a:lnTo>
                  <a:lnTo>
                    <a:pt x="157" y="111"/>
                  </a:lnTo>
                  <a:lnTo>
                    <a:pt x="154" y="104"/>
                  </a:lnTo>
                  <a:lnTo>
                    <a:pt x="149" y="97"/>
                  </a:lnTo>
                  <a:lnTo>
                    <a:pt x="145" y="92"/>
                  </a:lnTo>
                  <a:lnTo>
                    <a:pt x="139" y="88"/>
                  </a:lnTo>
                  <a:lnTo>
                    <a:pt x="133" y="82"/>
                  </a:lnTo>
                  <a:lnTo>
                    <a:pt x="127" y="79"/>
                  </a:lnTo>
                  <a:lnTo>
                    <a:pt x="120" y="77"/>
                  </a:lnTo>
                  <a:lnTo>
                    <a:pt x="102" y="77"/>
                  </a:lnTo>
                  <a:lnTo>
                    <a:pt x="84" y="74"/>
                  </a:lnTo>
                  <a:lnTo>
                    <a:pt x="67" y="68"/>
                  </a:lnTo>
                  <a:lnTo>
                    <a:pt x="51" y="59"/>
                  </a:lnTo>
                  <a:lnTo>
                    <a:pt x="36" y="48"/>
                  </a:lnTo>
                  <a:lnTo>
                    <a:pt x="24" y="33"/>
                  </a:lnTo>
                  <a:lnTo>
                    <a:pt x="11" y="18"/>
                  </a:lnTo>
                  <a:lnTo>
                    <a:pt x="1" y="0"/>
                  </a:lnTo>
                  <a:lnTo>
                    <a:pt x="1" y="16"/>
                  </a:lnTo>
                  <a:lnTo>
                    <a:pt x="1" y="33"/>
                  </a:lnTo>
                  <a:lnTo>
                    <a:pt x="0" y="51"/>
                  </a:lnTo>
                  <a:lnTo>
                    <a:pt x="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1" name="Freeform 716"/>
            <p:cNvSpPr>
              <a:spLocks/>
            </p:cNvSpPr>
            <p:nvPr/>
          </p:nvSpPr>
          <p:spPr bwMode="auto">
            <a:xfrm>
              <a:off x="4670960" y="1729955"/>
              <a:ext cx="25960" cy="33920"/>
            </a:xfrm>
            <a:custGeom>
              <a:avLst/>
              <a:gdLst>
                <a:gd name="T0" fmla="*/ 0 w 52"/>
                <a:gd name="T1" fmla="*/ 3 h 26"/>
                <a:gd name="T2" fmla="*/ 5 w 52"/>
                <a:gd name="T3" fmla="*/ 8 h 26"/>
                <a:gd name="T4" fmla="*/ 11 w 52"/>
                <a:gd name="T5" fmla="*/ 14 h 26"/>
                <a:gd name="T6" fmla="*/ 17 w 52"/>
                <a:gd name="T7" fmla="*/ 19 h 26"/>
                <a:gd name="T8" fmla="*/ 22 w 52"/>
                <a:gd name="T9" fmla="*/ 22 h 26"/>
                <a:gd name="T10" fmla="*/ 29 w 52"/>
                <a:gd name="T11" fmla="*/ 25 h 26"/>
                <a:gd name="T12" fmla="*/ 36 w 52"/>
                <a:gd name="T13" fmla="*/ 26 h 26"/>
                <a:gd name="T14" fmla="*/ 43 w 52"/>
                <a:gd name="T15" fmla="*/ 26 h 26"/>
                <a:gd name="T16" fmla="*/ 50 w 52"/>
                <a:gd name="T17" fmla="*/ 23 h 26"/>
                <a:gd name="T18" fmla="*/ 51 w 52"/>
                <a:gd name="T19" fmla="*/ 23 h 26"/>
                <a:gd name="T20" fmla="*/ 49 w 52"/>
                <a:gd name="T21" fmla="*/ 22 h 26"/>
                <a:gd name="T22" fmla="*/ 52 w 52"/>
                <a:gd name="T23" fmla="*/ 14 h 26"/>
                <a:gd name="T24" fmla="*/ 45 w 52"/>
                <a:gd name="T25" fmla="*/ 14 h 26"/>
                <a:gd name="T26" fmla="*/ 38 w 52"/>
                <a:gd name="T27" fmla="*/ 12 h 26"/>
                <a:gd name="T28" fmla="*/ 32 w 52"/>
                <a:gd name="T29" fmla="*/ 9 h 26"/>
                <a:gd name="T30" fmla="*/ 26 w 52"/>
                <a:gd name="T31" fmla="*/ 5 h 26"/>
                <a:gd name="T32" fmla="*/ 20 w 52"/>
                <a:gd name="T33" fmla="*/ 1 h 26"/>
                <a:gd name="T34" fmla="*/ 13 w 52"/>
                <a:gd name="T35" fmla="*/ 0 h 26"/>
                <a:gd name="T36" fmla="*/ 7 w 52"/>
                <a:gd name="T37" fmla="*/ 0 h 26"/>
                <a:gd name="T38" fmla="*/ 0 w 52"/>
                <a:gd name="T3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26">
                  <a:moveTo>
                    <a:pt x="0" y="3"/>
                  </a:moveTo>
                  <a:lnTo>
                    <a:pt x="5" y="8"/>
                  </a:lnTo>
                  <a:lnTo>
                    <a:pt x="11" y="14"/>
                  </a:lnTo>
                  <a:lnTo>
                    <a:pt x="17" y="19"/>
                  </a:lnTo>
                  <a:lnTo>
                    <a:pt x="22" y="22"/>
                  </a:lnTo>
                  <a:lnTo>
                    <a:pt x="29" y="25"/>
                  </a:lnTo>
                  <a:lnTo>
                    <a:pt x="36" y="26"/>
                  </a:lnTo>
                  <a:lnTo>
                    <a:pt x="43" y="26"/>
                  </a:lnTo>
                  <a:lnTo>
                    <a:pt x="50" y="23"/>
                  </a:lnTo>
                  <a:lnTo>
                    <a:pt x="51" y="23"/>
                  </a:lnTo>
                  <a:lnTo>
                    <a:pt x="49" y="22"/>
                  </a:lnTo>
                  <a:lnTo>
                    <a:pt x="52" y="14"/>
                  </a:lnTo>
                  <a:lnTo>
                    <a:pt x="45" y="14"/>
                  </a:lnTo>
                  <a:lnTo>
                    <a:pt x="38" y="12"/>
                  </a:lnTo>
                  <a:lnTo>
                    <a:pt x="32" y="9"/>
                  </a:lnTo>
                  <a:lnTo>
                    <a:pt x="26" y="5"/>
                  </a:lnTo>
                  <a:lnTo>
                    <a:pt x="20" y="1"/>
                  </a:lnTo>
                  <a:lnTo>
                    <a:pt x="13" y="0"/>
                  </a:lnTo>
                  <a:lnTo>
                    <a:pt x="7" y="0"/>
                  </a:lnTo>
                  <a:lnTo>
                    <a:pt x="0"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2" name="Freeform 717"/>
            <p:cNvSpPr>
              <a:spLocks/>
            </p:cNvSpPr>
            <p:nvPr/>
          </p:nvSpPr>
          <p:spPr bwMode="auto">
            <a:xfrm>
              <a:off x="4645999" y="1789316"/>
              <a:ext cx="123808" cy="252283"/>
            </a:xfrm>
            <a:custGeom>
              <a:avLst/>
              <a:gdLst>
                <a:gd name="T0" fmla="*/ 18 w 248"/>
                <a:gd name="T1" fmla="*/ 59 h 200"/>
                <a:gd name="T2" fmla="*/ 31 w 248"/>
                <a:gd name="T3" fmla="*/ 67 h 200"/>
                <a:gd name="T4" fmla="*/ 38 w 248"/>
                <a:gd name="T5" fmla="*/ 85 h 200"/>
                <a:gd name="T6" fmla="*/ 41 w 248"/>
                <a:gd name="T7" fmla="*/ 114 h 200"/>
                <a:gd name="T8" fmla="*/ 52 w 248"/>
                <a:gd name="T9" fmla="*/ 126 h 200"/>
                <a:gd name="T10" fmla="*/ 62 w 248"/>
                <a:gd name="T11" fmla="*/ 118 h 200"/>
                <a:gd name="T12" fmla="*/ 71 w 248"/>
                <a:gd name="T13" fmla="*/ 133 h 200"/>
                <a:gd name="T14" fmla="*/ 79 w 248"/>
                <a:gd name="T15" fmla="*/ 168 h 200"/>
                <a:gd name="T16" fmla="*/ 99 w 248"/>
                <a:gd name="T17" fmla="*/ 181 h 200"/>
                <a:gd name="T18" fmla="*/ 115 w 248"/>
                <a:gd name="T19" fmla="*/ 166 h 200"/>
                <a:gd name="T20" fmla="*/ 128 w 248"/>
                <a:gd name="T21" fmla="*/ 168 h 200"/>
                <a:gd name="T22" fmla="*/ 142 w 248"/>
                <a:gd name="T23" fmla="*/ 193 h 200"/>
                <a:gd name="T24" fmla="*/ 159 w 248"/>
                <a:gd name="T25" fmla="*/ 200 h 200"/>
                <a:gd name="T26" fmla="*/ 169 w 248"/>
                <a:gd name="T27" fmla="*/ 196 h 200"/>
                <a:gd name="T28" fmla="*/ 180 w 248"/>
                <a:gd name="T29" fmla="*/ 179 h 200"/>
                <a:gd name="T30" fmla="*/ 191 w 248"/>
                <a:gd name="T31" fmla="*/ 160 h 200"/>
                <a:gd name="T32" fmla="*/ 206 w 248"/>
                <a:gd name="T33" fmla="*/ 153 h 200"/>
                <a:gd name="T34" fmla="*/ 208 w 248"/>
                <a:gd name="T35" fmla="*/ 138 h 200"/>
                <a:gd name="T36" fmla="*/ 211 w 248"/>
                <a:gd name="T37" fmla="*/ 130 h 200"/>
                <a:gd name="T38" fmla="*/ 218 w 248"/>
                <a:gd name="T39" fmla="*/ 133 h 200"/>
                <a:gd name="T40" fmla="*/ 225 w 248"/>
                <a:gd name="T41" fmla="*/ 130 h 200"/>
                <a:gd name="T42" fmla="*/ 228 w 248"/>
                <a:gd name="T43" fmla="*/ 122 h 200"/>
                <a:gd name="T44" fmla="*/ 231 w 248"/>
                <a:gd name="T45" fmla="*/ 119 h 200"/>
                <a:gd name="T46" fmla="*/ 243 w 248"/>
                <a:gd name="T47" fmla="*/ 122 h 200"/>
                <a:gd name="T48" fmla="*/ 237 w 248"/>
                <a:gd name="T49" fmla="*/ 110 h 200"/>
                <a:gd name="T50" fmla="*/ 213 w 248"/>
                <a:gd name="T51" fmla="*/ 104 h 200"/>
                <a:gd name="T52" fmla="*/ 188 w 248"/>
                <a:gd name="T53" fmla="*/ 104 h 200"/>
                <a:gd name="T54" fmla="*/ 161 w 248"/>
                <a:gd name="T55" fmla="*/ 104 h 200"/>
                <a:gd name="T56" fmla="*/ 129 w 248"/>
                <a:gd name="T57" fmla="*/ 97 h 200"/>
                <a:gd name="T58" fmla="*/ 92 w 248"/>
                <a:gd name="T59" fmla="*/ 81 h 200"/>
                <a:gd name="T60" fmla="*/ 56 w 248"/>
                <a:gd name="T61" fmla="*/ 59 h 200"/>
                <a:gd name="T62" fmla="*/ 24 w 248"/>
                <a:gd name="T63" fmla="*/ 27 h 200"/>
                <a:gd name="T64" fmla="*/ 2 w 248"/>
                <a:gd name="T65" fmla="*/ 0 h 200"/>
                <a:gd name="T66" fmla="*/ 0 w 248"/>
                <a:gd name="T67" fmla="*/ 33 h 200"/>
                <a:gd name="T68" fmla="*/ 11 w 248"/>
                <a:gd name="T69" fmla="*/ 5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8" h="200">
                  <a:moveTo>
                    <a:pt x="11" y="59"/>
                  </a:moveTo>
                  <a:lnTo>
                    <a:pt x="18" y="59"/>
                  </a:lnTo>
                  <a:lnTo>
                    <a:pt x="25" y="63"/>
                  </a:lnTo>
                  <a:lnTo>
                    <a:pt x="31" y="67"/>
                  </a:lnTo>
                  <a:lnTo>
                    <a:pt x="38" y="71"/>
                  </a:lnTo>
                  <a:lnTo>
                    <a:pt x="38" y="85"/>
                  </a:lnTo>
                  <a:lnTo>
                    <a:pt x="39" y="100"/>
                  </a:lnTo>
                  <a:lnTo>
                    <a:pt x="41" y="114"/>
                  </a:lnTo>
                  <a:lnTo>
                    <a:pt x="46" y="126"/>
                  </a:lnTo>
                  <a:lnTo>
                    <a:pt x="52" y="126"/>
                  </a:lnTo>
                  <a:lnTo>
                    <a:pt x="56" y="122"/>
                  </a:lnTo>
                  <a:lnTo>
                    <a:pt x="62" y="118"/>
                  </a:lnTo>
                  <a:lnTo>
                    <a:pt x="67" y="114"/>
                  </a:lnTo>
                  <a:lnTo>
                    <a:pt x="71" y="133"/>
                  </a:lnTo>
                  <a:lnTo>
                    <a:pt x="75" y="152"/>
                  </a:lnTo>
                  <a:lnTo>
                    <a:pt x="79" y="168"/>
                  </a:lnTo>
                  <a:lnTo>
                    <a:pt x="90" y="182"/>
                  </a:lnTo>
                  <a:lnTo>
                    <a:pt x="99" y="181"/>
                  </a:lnTo>
                  <a:lnTo>
                    <a:pt x="107" y="174"/>
                  </a:lnTo>
                  <a:lnTo>
                    <a:pt x="115" y="166"/>
                  </a:lnTo>
                  <a:lnTo>
                    <a:pt x="121" y="156"/>
                  </a:lnTo>
                  <a:lnTo>
                    <a:pt x="128" y="168"/>
                  </a:lnTo>
                  <a:lnTo>
                    <a:pt x="134" y="182"/>
                  </a:lnTo>
                  <a:lnTo>
                    <a:pt x="142" y="193"/>
                  </a:lnTo>
                  <a:lnTo>
                    <a:pt x="153" y="200"/>
                  </a:lnTo>
                  <a:lnTo>
                    <a:pt x="159" y="200"/>
                  </a:lnTo>
                  <a:lnTo>
                    <a:pt x="165" y="199"/>
                  </a:lnTo>
                  <a:lnTo>
                    <a:pt x="169" y="196"/>
                  </a:lnTo>
                  <a:lnTo>
                    <a:pt x="174" y="190"/>
                  </a:lnTo>
                  <a:lnTo>
                    <a:pt x="180" y="179"/>
                  </a:lnTo>
                  <a:lnTo>
                    <a:pt x="184" y="168"/>
                  </a:lnTo>
                  <a:lnTo>
                    <a:pt x="191" y="160"/>
                  </a:lnTo>
                  <a:lnTo>
                    <a:pt x="201" y="159"/>
                  </a:lnTo>
                  <a:lnTo>
                    <a:pt x="206" y="153"/>
                  </a:lnTo>
                  <a:lnTo>
                    <a:pt x="208" y="145"/>
                  </a:lnTo>
                  <a:lnTo>
                    <a:pt x="208" y="138"/>
                  </a:lnTo>
                  <a:lnTo>
                    <a:pt x="208" y="130"/>
                  </a:lnTo>
                  <a:lnTo>
                    <a:pt x="211" y="130"/>
                  </a:lnTo>
                  <a:lnTo>
                    <a:pt x="214" y="132"/>
                  </a:lnTo>
                  <a:lnTo>
                    <a:pt x="218" y="133"/>
                  </a:lnTo>
                  <a:lnTo>
                    <a:pt x="222" y="134"/>
                  </a:lnTo>
                  <a:lnTo>
                    <a:pt x="225" y="130"/>
                  </a:lnTo>
                  <a:lnTo>
                    <a:pt x="227" y="126"/>
                  </a:lnTo>
                  <a:lnTo>
                    <a:pt x="228" y="122"/>
                  </a:lnTo>
                  <a:lnTo>
                    <a:pt x="226" y="118"/>
                  </a:lnTo>
                  <a:lnTo>
                    <a:pt x="231" y="119"/>
                  </a:lnTo>
                  <a:lnTo>
                    <a:pt x="237" y="121"/>
                  </a:lnTo>
                  <a:lnTo>
                    <a:pt x="243" y="122"/>
                  </a:lnTo>
                  <a:lnTo>
                    <a:pt x="248" y="116"/>
                  </a:lnTo>
                  <a:lnTo>
                    <a:pt x="237" y="110"/>
                  </a:lnTo>
                  <a:lnTo>
                    <a:pt x="226" y="107"/>
                  </a:lnTo>
                  <a:lnTo>
                    <a:pt x="213" y="104"/>
                  </a:lnTo>
                  <a:lnTo>
                    <a:pt x="200" y="104"/>
                  </a:lnTo>
                  <a:lnTo>
                    <a:pt x="188" y="104"/>
                  </a:lnTo>
                  <a:lnTo>
                    <a:pt x="174" y="104"/>
                  </a:lnTo>
                  <a:lnTo>
                    <a:pt x="161" y="104"/>
                  </a:lnTo>
                  <a:lnTo>
                    <a:pt x="149" y="103"/>
                  </a:lnTo>
                  <a:lnTo>
                    <a:pt x="129" y="97"/>
                  </a:lnTo>
                  <a:lnTo>
                    <a:pt x="110" y="89"/>
                  </a:lnTo>
                  <a:lnTo>
                    <a:pt x="92" y="81"/>
                  </a:lnTo>
                  <a:lnTo>
                    <a:pt x="74" y="71"/>
                  </a:lnTo>
                  <a:lnTo>
                    <a:pt x="56" y="59"/>
                  </a:lnTo>
                  <a:lnTo>
                    <a:pt x="40" y="44"/>
                  </a:lnTo>
                  <a:lnTo>
                    <a:pt x="24" y="27"/>
                  </a:lnTo>
                  <a:lnTo>
                    <a:pt x="10" y="7"/>
                  </a:lnTo>
                  <a:lnTo>
                    <a:pt x="2" y="0"/>
                  </a:lnTo>
                  <a:lnTo>
                    <a:pt x="1" y="15"/>
                  </a:lnTo>
                  <a:lnTo>
                    <a:pt x="0" y="33"/>
                  </a:lnTo>
                  <a:lnTo>
                    <a:pt x="2" y="48"/>
                  </a:lnTo>
                  <a:lnTo>
                    <a:pt x="11"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3" name="Freeform 718"/>
            <p:cNvSpPr>
              <a:spLocks/>
            </p:cNvSpPr>
            <p:nvPr/>
          </p:nvSpPr>
          <p:spPr bwMode="auto">
            <a:xfrm>
              <a:off x="4690929" y="1910158"/>
              <a:ext cx="46927" cy="67841"/>
            </a:xfrm>
            <a:custGeom>
              <a:avLst/>
              <a:gdLst>
                <a:gd name="T0" fmla="*/ 26 w 93"/>
                <a:gd name="T1" fmla="*/ 21 h 52"/>
                <a:gd name="T2" fmla="*/ 20 w 93"/>
                <a:gd name="T3" fmla="*/ 21 h 52"/>
                <a:gd name="T4" fmla="*/ 14 w 93"/>
                <a:gd name="T5" fmla="*/ 18 h 52"/>
                <a:gd name="T6" fmla="*/ 8 w 93"/>
                <a:gd name="T7" fmla="*/ 14 h 52"/>
                <a:gd name="T8" fmla="*/ 1 w 93"/>
                <a:gd name="T9" fmla="*/ 11 h 52"/>
                <a:gd name="T10" fmla="*/ 0 w 93"/>
                <a:gd name="T11" fmla="*/ 17 h 52"/>
                <a:gd name="T12" fmla="*/ 1 w 93"/>
                <a:gd name="T13" fmla="*/ 21 h 52"/>
                <a:gd name="T14" fmla="*/ 3 w 93"/>
                <a:gd name="T15" fmla="*/ 25 h 52"/>
                <a:gd name="T16" fmla="*/ 6 w 93"/>
                <a:gd name="T17" fmla="*/ 29 h 52"/>
                <a:gd name="T18" fmla="*/ 8 w 93"/>
                <a:gd name="T19" fmla="*/ 32 h 52"/>
                <a:gd name="T20" fmla="*/ 11 w 93"/>
                <a:gd name="T21" fmla="*/ 32 h 52"/>
                <a:gd name="T22" fmla="*/ 16 w 93"/>
                <a:gd name="T23" fmla="*/ 32 h 52"/>
                <a:gd name="T24" fmla="*/ 19 w 93"/>
                <a:gd name="T25" fmla="*/ 30 h 52"/>
                <a:gd name="T26" fmla="*/ 30 w 93"/>
                <a:gd name="T27" fmla="*/ 24 h 52"/>
                <a:gd name="T28" fmla="*/ 31 w 93"/>
                <a:gd name="T29" fmla="*/ 30 h 52"/>
                <a:gd name="T30" fmla="*/ 32 w 93"/>
                <a:gd name="T31" fmla="*/ 39 h 52"/>
                <a:gd name="T32" fmla="*/ 35 w 93"/>
                <a:gd name="T33" fmla="*/ 44 h 52"/>
                <a:gd name="T34" fmla="*/ 41 w 93"/>
                <a:gd name="T35" fmla="*/ 48 h 52"/>
                <a:gd name="T36" fmla="*/ 49 w 93"/>
                <a:gd name="T37" fmla="*/ 50 h 52"/>
                <a:gd name="T38" fmla="*/ 57 w 93"/>
                <a:gd name="T39" fmla="*/ 51 h 52"/>
                <a:gd name="T40" fmla="*/ 65 w 93"/>
                <a:gd name="T41" fmla="*/ 52 h 52"/>
                <a:gd name="T42" fmla="*/ 73 w 93"/>
                <a:gd name="T43" fmla="*/ 51 h 52"/>
                <a:gd name="T44" fmla="*/ 60 w 93"/>
                <a:gd name="T45" fmla="*/ 41 h 52"/>
                <a:gd name="T46" fmla="*/ 68 w 93"/>
                <a:gd name="T47" fmla="*/ 39 h 52"/>
                <a:gd name="T48" fmla="*/ 78 w 93"/>
                <a:gd name="T49" fmla="*/ 36 h 52"/>
                <a:gd name="T50" fmla="*/ 86 w 93"/>
                <a:gd name="T51" fmla="*/ 33 h 52"/>
                <a:gd name="T52" fmla="*/ 93 w 93"/>
                <a:gd name="T53" fmla="*/ 26 h 52"/>
                <a:gd name="T54" fmla="*/ 83 w 93"/>
                <a:gd name="T55" fmla="*/ 24 h 52"/>
                <a:gd name="T56" fmla="*/ 72 w 93"/>
                <a:gd name="T57" fmla="*/ 21 h 52"/>
                <a:gd name="T58" fmla="*/ 63 w 93"/>
                <a:gd name="T59" fmla="*/ 18 h 52"/>
                <a:gd name="T60" fmla="*/ 53 w 93"/>
                <a:gd name="T61" fmla="*/ 15 h 52"/>
                <a:gd name="T62" fmla="*/ 42 w 93"/>
                <a:gd name="T63" fmla="*/ 13 h 52"/>
                <a:gd name="T64" fmla="*/ 32 w 93"/>
                <a:gd name="T65" fmla="*/ 10 h 52"/>
                <a:gd name="T66" fmla="*/ 22 w 93"/>
                <a:gd name="T67" fmla="*/ 6 h 52"/>
                <a:gd name="T68" fmla="*/ 12 w 93"/>
                <a:gd name="T69" fmla="*/ 0 h 52"/>
                <a:gd name="T70" fmla="*/ 9 w 93"/>
                <a:gd name="T71" fmla="*/ 0 h 52"/>
                <a:gd name="T72" fmla="*/ 26 w 93"/>
                <a:gd name="T73" fmla="*/ 2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52">
                  <a:moveTo>
                    <a:pt x="26" y="21"/>
                  </a:moveTo>
                  <a:lnTo>
                    <a:pt x="20" y="21"/>
                  </a:lnTo>
                  <a:lnTo>
                    <a:pt x="14" y="18"/>
                  </a:lnTo>
                  <a:lnTo>
                    <a:pt x="8" y="14"/>
                  </a:lnTo>
                  <a:lnTo>
                    <a:pt x="1" y="11"/>
                  </a:lnTo>
                  <a:lnTo>
                    <a:pt x="0" y="17"/>
                  </a:lnTo>
                  <a:lnTo>
                    <a:pt x="1" y="21"/>
                  </a:lnTo>
                  <a:lnTo>
                    <a:pt x="3" y="25"/>
                  </a:lnTo>
                  <a:lnTo>
                    <a:pt x="6" y="29"/>
                  </a:lnTo>
                  <a:lnTo>
                    <a:pt x="8" y="32"/>
                  </a:lnTo>
                  <a:lnTo>
                    <a:pt x="11" y="32"/>
                  </a:lnTo>
                  <a:lnTo>
                    <a:pt x="16" y="32"/>
                  </a:lnTo>
                  <a:lnTo>
                    <a:pt x="19" y="30"/>
                  </a:lnTo>
                  <a:lnTo>
                    <a:pt x="30" y="24"/>
                  </a:lnTo>
                  <a:lnTo>
                    <a:pt x="31" y="30"/>
                  </a:lnTo>
                  <a:lnTo>
                    <a:pt x="32" y="39"/>
                  </a:lnTo>
                  <a:lnTo>
                    <a:pt x="35" y="44"/>
                  </a:lnTo>
                  <a:lnTo>
                    <a:pt x="41" y="48"/>
                  </a:lnTo>
                  <a:lnTo>
                    <a:pt x="49" y="50"/>
                  </a:lnTo>
                  <a:lnTo>
                    <a:pt x="57" y="51"/>
                  </a:lnTo>
                  <a:lnTo>
                    <a:pt x="65" y="52"/>
                  </a:lnTo>
                  <a:lnTo>
                    <a:pt x="73" y="51"/>
                  </a:lnTo>
                  <a:lnTo>
                    <a:pt x="60" y="41"/>
                  </a:lnTo>
                  <a:lnTo>
                    <a:pt x="68" y="39"/>
                  </a:lnTo>
                  <a:lnTo>
                    <a:pt x="78" y="36"/>
                  </a:lnTo>
                  <a:lnTo>
                    <a:pt x="86" y="33"/>
                  </a:lnTo>
                  <a:lnTo>
                    <a:pt x="93" y="26"/>
                  </a:lnTo>
                  <a:lnTo>
                    <a:pt x="83" y="24"/>
                  </a:lnTo>
                  <a:lnTo>
                    <a:pt x="72" y="21"/>
                  </a:lnTo>
                  <a:lnTo>
                    <a:pt x="63" y="18"/>
                  </a:lnTo>
                  <a:lnTo>
                    <a:pt x="53" y="15"/>
                  </a:lnTo>
                  <a:lnTo>
                    <a:pt x="42" y="13"/>
                  </a:lnTo>
                  <a:lnTo>
                    <a:pt x="32" y="10"/>
                  </a:lnTo>
                  <a:lnTo>
                    <a:pt x="22" y="6"/>
                  </a:lnTo>
                  <a:lnTo>
                    <a:pt x="12" y="0"/>
                  </a:lnTo>
                  <a:lnTo>
                    <a:pt x="9" y="0"/>
                  </a:lnTo>
                  <a:lnTo>
                    <a:pt x="26" y="21"/>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4" name="Freeform 719"/>
            <p:cNvSpPr>
              <a:spLocks/>
            </p:cNvSpPr>
            <p:nvPr/>
          </p:nvSpPr>
          <p:spPr bwMode="auto">
            <a:xfrm>
              <a:off x="4651989" y="1988599"/>
              <a:ext cx="143777" cy="254403"/>
            </a:xfrm>
            <a:custGeom>
              <a:avLst/>
              <a:gdLst>
                <a:gd name="T0" fmla="*/ 11 w 288"/>
                <a:gd name="T1" fmla="*/ 53 h 198"/>
                <a:gd name="T2" fmla="*/ 13 w 288"/>
                <a:gd name="T3" fmla="*/ 78 h 198"/>
                <a:gd name="T4" fmla="*/ 18 w 288"/>
                <a:gd name="T5" fmla="*/ 90 h 198"/>
                <a:gd name="T6" fmla="*/ 25 w 288"/>
                <a:gd name="T7" fmla="*/ 89 h 198"/>
                <a:gd name="T8" fmla="*/ 35 w 288"/>
                <a:gd name="T9" fmla="*/ 97 h 198"/>
                <a:gd name="T10" fmla="*/ 42 w 288"/>
                <a:gd name="T11" fmla="*/ 119 h 198"/>
                <a:gd name="T12" fmla="*/ 47 w 288"/>
                <a:gd name="T13" fmla="*/ 142 h 198"/>
                <a:gd name="T14" fmla="*/ 57 w 288"/>
                <a:gd name="T15" fmla="*/ 158 h 198"/>
                <a:gd name="T16" fmla="*/ 74 w 288"/>
                <a:gd name="T17" fmla="*/ 154 h 198"/>
                <a:gd name="T18" fmla="*/ 78 w 288"/>
                <a:gd name="T19" fmla="*/ 132 h 198"/>
                <a:gd name="T20" fmla="*/ 82 w 288"/>
                <a:gd name="T21" fmla="*/ 120 h 198"/>
                <a:gd name="T22" fmla="*/ 86 w 288"/>
                <a:gd name="T23" fmla="*/ 127 h 198"/>
                <a:gd name="T24" fmla="*/ 93 w 288"/>
                <a:gd name="T25" fmla="*/ 150 h 198"/>
                <a:gd name="T26" fmla="*/ 103 w 288"/>
                <a:gd name="T27" fmla="*/ 187 h 198"/>
                <a:gd name="T28" fmla="*/ 121 w 288"/>
                <a:gd name="T29" fmla="*/ 197 h 198"/>
                <a:gd name="T30" fmla="*/ 131 w 288"/>
                <a:gd name="T31" fmla="*/ 189 h 198"/>
                <a:gd name="T32" fmla="*/ 142 w 288"/>
                <a:gd name="T33" fmla="*/ 189 h 198"/>
                <a:gd name="T34" fmla="*/ 158 w 288"/>
                <a:gd name="T35" fmla="*/ 197 h 198"/>
                <a:gd name="T36" fmla="*/ 171 w 288"/>
                <a:gd name="T37" fmla="*/ 184 h 198"/>
                <a:gd name="T38" fmla="*/ 181 w 288"/>
                <a:gd name="T39" fmla="*/ 173 h 198"/>
                <a:gd name="T40" fmla="*/ 193 w 288"/>
                <a:gd name="T41" fmla="*/ 164 h 198"/>
                <a:gd name="T42" fmla="*/ 205 w 288"/>
                <a:gd name="T43" fmla="*/ 156 h 198"/>
                <a:gd name="T44" fmla="*/ 226 w 288"/>
                <a:gd name="T45" fmla="*/ 168 h 198"/>
                <a:gd name="T46" fmla="*/ 237 w 288"/>
                <a:gd name="T47" fmla="*/ 157 h 198"/>
                <a:gd name="T48" fmla="*/ 245 w 288"/>
                <a:gd name="T49" fmla="*/ 145 h 198"/>
                <a:gd name="T50" fmla="*/ 240 w 288"/>
                <a:gd name="T51" fmla="*/ 138 h 198"/>
                <a:gd name="T52" fmla="*/ 239 w 288"/>
                <a:gd name="T53" fmla="*/ 128 h 198"/>
                <a:gd name="T54" fmla="*/ 249 w 288"/>
                <a:gd name="T55" fmla="*/ 131 h 198"/>
                <a:gd name="T56" fmla="*/ 264 w 288"/>
                <a:gd name="T57" fmla="*/ 143 h 198"/>
                <a:gd name="T58" fmla="*/ 270 w 288"/>
                <a:gd name="T59" fmla="*/ 132 h 198"/>
                <a:gd name="T60" fmla="*/ 261 w 288"/>
                <a:gd name="T61" fmla="*/ 119 h 198"/>
                <a:gd name="T62" fmla="*/ 265 w 288"/>
                <a:gd name="T63" fmla="*/ 109 h 198"/>
                <a:gd name="T64" fmla="*/ 281 w 288"/>
                <a:gd name="T65" fmla="*/ 109 h 198"/>
                <a:gd name="T66" fmla="*/ 272 w 288"/>
                <a:gd name="T67" fmla="*/ 101 h 198"/>
                <a:gd name="T68" fmla="*/ 240 w 288"/>
                <a:gd name="T69" fmla="*/ 101 h 198"/>
                <a:gd name="T70" fmla="*/ 207 w 288"/>
                <a:gd name="T71" fmla="*/ 102 h 198"/>
                <a:gd name="T72" fmla="*/ 174 w 288"/>
                <a:gd name="T73" fmla="*/ 99 h 198"/>
                <a:gd name="T74" fmla="*/ 138 w 288"/>
                <a:gd name="T75" fmla="*/ 90 h 198"/>
                <a:gd name="T76" fmla="*/ 94 w 288"/>
                <a:gd name="T77" fmla="*/ 76 h 198"/>
                <a:gd name="T78" fmla="*/ 52 w 288"/>
                <a:gd name="T79" fmla="*/ 54 h 198"/>
                <a:gd name="T80" fmla="*/ 17 w 288"/>
                <a:gd name="T81" fmla="*/ 21 h 198"/>
                <a:gd name="T82" fmla="*/ 0 w 288"/>
                <a:gd name="T83" fmla="*/ 10 h 198"/>
                <a:gd name="T84" fmla="*/ 4 w 288"/>
                <a:gd name="T85" fmla="*/ 3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198">
                  <a:moveTo>
                    <a:pt x="5" y="45"/>
                  </a:moveTo>
                  <a:lnTo>
                    <a:pt x="11" y="53"/>
                  </a:lnTo>
                  <a:lnTo>
                    <a:pt x="13" y="64"/>
                  </a:lnTo>
                  <a:lnTo>
                    <a:pt x="13" y="78"/>
                  </a:lnTo>
                  <a:lnTo>
                    <a:pt x="14" y="89"/>
                  </a:lnTo>
                  <a:lnTo>
                    <a:pt x="18" y="90"/>
                  </a:lnTo>
                  <a:lnTo>
                    <a:pt x="21" y="89"/>
                  </a:lnTo>
                  <a:lnTo>
                    <a:pt x="25" y="89"/>
                  </a:lnTo>
                  <a:lnTo>
                    <a:pt x="27" y="89"/>
                  </a:lnTo>
                  <a:lnTo>
                    <a:pt x="35" y="97"/>
                  </a:lnTo>
                  <a:lnTo>
                    <a:pt x="40" y="106"/>
                  </a:lnTo>
                  <a:lnTo>
                    <a:pt x="42" y="119"/>
                  </a:lnTo>
                  <a:lnTo>
                    <a:pt x="44" y="131"/>
                  </a:lnTo>
                  <a:lnTo>
                    <a:pt x="47" y="142"/>
                  </a:lnTo>
                  <a:lnTo>
                    <a:pt x="50" y="152"/>
                  </a:lnTo>
                  <a:lnTo>
                    <a:pt x="57" y="158"/>
                  </a:lnTo>
                  <a:lnTo>
                    <a:pt x="67" y="162"/>
                  </a:lnTo>
                  <a:lnTo>
                    <a:pt x="74" y="154"/>
                  </a:lnTo>
                  <a:lnTo>
                    <a:pt x="76" y="143"/>
                  </a:lnTo>
                  <a:lnTo>
                    <a:pt x="78" y="132"/>
                  </a:lnTo>
                  <a:lnTo>
                    <a:pt x="79" y="120"/>
                  </a:lnTo>
                  <a:lnTo>
                    <a:pt x="82" y="120"/>
                  </a:lnTo>
                  <a:lnTo>
                    <a:pt x="85" y="123"/>
                  </a:lnTo>
                  <a:lnTo>
                    <a:pt x="86" y="127"/>
                  </a:lnTo>
                  <a:lnTo>
                    <a:pt x="88" y="131"/>
                  </a:lnTo>
                  <a:lnTo>
                    <a:pt x="93" y="150"/>
                  </a:lnTo>
                  <a:lnTo>
                    <a:pt x="96" y="169"/>
                  </a:lnTo>
                  <a:lnTo>
                    <a:pt x="103" y="187"/>
                  </a:lnTo>
                  <a:lnTo>
                    <a:pt x="116" y="198"/>
                  </a:lnTo>
                  <a:lnTo>
                    <a:pt x="121" y="197"/>
                  </a:lnTo>
                  <a:lnTo>
                    <a:pt x="126" y="193"/>
                  </a:lnTo>
                  <a:lnTo>
                    <a:pt x="131" y="189"/>
                  </a:lnTo>
                  <a:lnTo>
                    <a:pt x="134" y="183"/>
                  </a:lnTo>
                  <a:lnTo>
                    <a:pt x="142" y="189"/>
                  </a:lnTo>
                  <a:lnTo>
                    <a:pt x="150" y="194"/>
                  </a:lnTo>
                  <a:lnTo>
                    <a:pt x="158" y="197"/>
                  </a:lnTo>
                  <a:lnTo>
                    <a:pt x="167" y="193"/>
                  </a:lnTo>
                  <a:lnTo>
                    <a:pt x="171" y="184"/>
                  </a:lnTo>
                  <a:lnTo>
                    <a:pt x="176" y="179"/>
                  </a:lnTo>
                  <a:lnTo>
                    <a:pt x="181" y="173"/>
                  </a:lnTo>
                  <a:lnTo>
                    <a:pt x="187" y="168"/>
                  </a:lnTo>
                  <a:lnTo>
                    <a:pt x="193" y="164"/>
                  </a:lnTo>
                  <a:lnTo>
                    <a:pt x="199" y="161"/>
                  </a:lnTo>
                  <a:lnTo>
                    <a:pt x="205" y="156"/>
                  </a:lnTo>
                  <a:lnTo>
                    <a:pt x="211" y="152"/>
                  </a:lnTo>
                  <a:lnTo>
                    <a:pt x="226" y="168"/>
                  </a:lnTo>
                  <a:lnTo>
                    <a:pt x="232" y="162"/>
                  </a:lnTo>
                  <a:lnTo>
                    <a:pt x="237" y="157"/>
                  </a:lnTo>
                  <a:lnTo>
                    <a:pt x="241" y="152"/>
                  </a:lnTo>
                  <a:lnTo>
                    <a:pt x="245" y="145"/>
                  </a:lnTo>
                  <a:lnTo>
                    <a:pt x="241" y="142"/>
                  </a:lnTo>
                  <a:lnTo>
                    <a:pt x="240" y="138"/>
                  </a:lnTo>
                  <a:lnTo>
                    <a:pt x="239" y="134"/>
                  </a:lnTo>
                  <a:lnTo>
                    <a:pt x="239" y="128"/>
                  </a:lnTo>
                  <a:lnTo>
                    <a:pt x="241" y="126"/>
                  </a:lnTo>
                  <a:lnTo>
                    <a:pt x="249" y="131"/>
                  </a:lnTo>
                  <a:lnTo>
                    <a:pt x="256" y="138"/>
                  </a:lnTo>
                  <a:lnTo>
                    <a:pt x="264" y="143"/>
                  </a:lnTo>
                  <a:lnTo>
                    <a:pt x="273" y="139"/>
                  </a:lnTo>
                  <a:lnTo>
                    <a:pt x="270" y="132"/>
                  </a:lnTo>
                  <a:lnTo>
                    <a:pt x="265" y="126"/>
                  </a:lnTo>
                  <a:lnTo>
                    <a:pt x="261" y="119"/>
                  </a:lnTo>
                  <a:lnTo>
                    <a:pt x="257" y="112"/>
                  </a:lnTo>
                  <a:lnTo>
                    <a:pt x="265" y="109"/>
                  </a:lnTo>
                  <a:lnTo>
                    <a:pt x="273" y="109"/>
                  </a:lnTo>
                  <a:lnTo>
                    <a:pt x="281" y="109"/>
                  </a:lnTo>
                  <a:lnTo>
                    <a:pt x="288" y="102"/>
                  </a:lnTo>
                  <a:lnTo>
                    <a:pt x="272" y="101"/>
                  </a:lnTo>
                  <a:lnTo>
                    <a:pt x="256" y="101"/>
                  </a:lnTo>
                  <a:lnTo>
                    <a:pt x="240" y="101"/>
                  </a:lnTo>
                  <a:lnTo>
                    <a:pt x="223" y="101"/>
                  </a:lnTo>
                  <a:lnTo>
                    <a:pt x="207" y="102"/>
                  </a:lnTo>
                  <a:lnTo>
                    <a:pt x="190" y="101"/>
                  </a:lnTo>
                  <a:lnTo>
                    <a:pt x="174" y="99"/>
                  </a:lnTo>
                  <a:lnTo>
                    <a:pt x="159" y="95"/>
                  </a:lnTo>
                  <a:lnTo>
                    <a:pt x="138" y="90"/>
                  </a:lnTo>
                  <a:lnTo>
                    <a:pt x="114" y="84"/>
                  </a:lnTo>
                  <a:lnTo>
                    <a:pt x="94" y="76"/>
                  </a:lnTo>
                  <a:lnTo>
                    <a:pt x="73" y="67"/>
                  </a:lnTo>
                  <a:lnTo>
                    <a:pt x="52" y="54"/>
                  </a:lnTo>
                  <a:lnTo>
                    <a:pt x="34" y="39"/>
                  </a:lnTo>
                  <a:lnTo>
                    <a:pt x="17" y="21"/>
                  </a:lnTo>
                  <a:lnTo>
                    <a:pt x="0" y="0"/>
                  </a:lnTo>
                  <a:lnTo>
                    <a:pt x="0" y="10"/>
                  </a:lnTo>
                  <a:lnTo>
                    <a:pt x="2" y="21"/>
                  </a:lnTo>
                  <a:lnTo>
                    <a:pt x="4" y="34"/>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5" name="Freeform 720"/>
            <p:cNvSpPr>
              <a:spLocks/>
            </p:cNvSpPr>
            <p:nvPr/>
          </p:nvSpPr>
          <p:spPr bwMode="auto">
            <a:xfrm>
              <a:off x="4678948" y="2103080"/>
              <a:ext cx="6989" cy="23320"/>
            </a:xfrm>
            <a:custGeom>
              <a:avLst/>
              <a:gdLst>
                <a:gd name="T0" fmla="*/ 0 w 12"/>
                <a:gd name="T1" fmla="*/ 5 h 17"/>
                <a:gd name="T2" fmla="*/ 1 w 12"/>
                <a:gd name="T3" fmla="*/ 9 h 17"/>
                <a:gd name="T4" fmla="*/ 2 w 12"/>
                <a:gd name="T5" fmla="*/ 13 h 17"/>
                <a:gd name="T6" fmla="*/ 4 w 12"/>
                <a:gd name="T7" fmla="*/ 16 h 17"/>
                <a:gd name="T8" fmla="*/ 6 w 12"/>
                <a:gd name="T9" fmla="*/ 17 h 17"/>
                <a:gd name="T10" fmla="*/ 10 w 12"/>
                <a:gd name="T11" fmla="*/ 15 h 17"/>
                <a:gd name="T12" fmla="*/ 12 w 12"/>
                <a:gd name="T13" fmla="*/ 10 h 17"/>
                <a:gd name="T14" fmla="*/ 12 w 12"/>
                <a:gd name="T15" fmla="*/ 5 h 17"/>
                <a:gd name="T16" fmla="*/ 12 w 12"/>
                <a:gd name="T17" fmla="*/ 0 h 17"/>
                <a:gd name="T18" fmla="*/ 9 w 12"/>
                <a:gd name="T19" fmla="*/ 0 h 17"/>
                <a:gd name="T20" fmla="*/ 4 w 12"/>
                <a:gd name="T21" fmla="*/ 0 h 17"/>
                <a:gd name="T22" fmla="*/ 2 w 12"/>
                <a:gd name="T23" fmla="*/ 1 h 17"/>
                <a:gd name="T24" fmla="*/ 0 w 12"/>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0" y="5"/>
                  </a:moveTo>
                  <a:lnTo>
                    <a:pt x="1" y="9"/>
                  </a:lnTo>
                  <a:lnTo>
                    <a:pt x="2" y="13"/>
                  </a:lnTo>
                  <a:lnTo>
                    <a:pt x="4" y="16"/>
                  </a:lnTo>
                  <a:lnTo>
                    <a:pt x="6" y="17"/>
                  </a:lnTo>
                  <a:lnTo>
                    <a:pt x="10" y="15"/>
                  </a:lnTo>
                  <a:lnTo>
                    <a:pt x="12" y="10"/>
                  </a:lnTo>
                  <a:lnTo>
                    <a:pt x="12" y="5"/>
                  </a:lnTo>
                  <a:lnTo>
                    <a:pt x="12" y="0"/>
                  </a:lnTo>
                  <a:lnTo>
                    <a:pt x="9" y="0"/>
                  </a:lnTo>
                  <a:lnTo>
                    <a:pt x="4" y="0"/>
                  </a:lnTo>
                  <a:lnTo>
                    <a:pt x="2" y="1"/>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6" name="Freeform 721"/>
            <p:cNvSpPr>
              <a:spLocks/>
            </p:cNvSpPr>
            <p:nvPr/>
          </p:nvSpPr>
          <p:spPr bwMode="auto">
            <a:xfrm>
              <a:off x="4724876" y="2122161"/>
              <a:ext cx="24961" cy="55121"/>
            </a:xfrm>
            <a:custGeom>
              <a:avLst/>
              <a:gdLst>
                <a:gd name="T0" fmla="*/ 2 w 49"/>
                <a:gd name="T1" fmla="*/ 21 h 41"/>
                <a:gd name="T2" fmla="*/ 5 w 49"/>
                <a:gd name="T3" fmla="*/ 26 h 41"/>
                <a:gd name="T4" fmla="*/ 10 w 49"/>
                <a:gd name="T5" fmla="*/ 31 h 41"/>
                <a:gd name="T6" fmla="*/ 16 w 49"/>
                <a:gd name="T7" fmla="*/ 36 h 41"/>
                <a:gd name="T8" fmla="*/ 21 w 49"/>
                <a:gd name="T9" fmla="*/ 38 h 41"/>
                <a:gd name="T10" fmla="*/ 27 w 49"/>
                <a:gd name="T11" fmla="*/ 40 h 41"/>
                <a:gd name="T12" fmla="*/ 34 w 49"/>
                <a:gd name="T13" fmla="*/ 41 h 41"/>
                <a:gd name="T14" fmla="*/ 40 w 49"/>
                <a:gd name="T15" fmla="*/ 41 h 41"/>
                <a:gd name="T16" fmla="*/ 47 w 49"/>
                <a:gd name="T17" fmla="*/ 41 h 41"/>
                <a:gd name="T18" fmla="*/ 49 w 49"/>
                <a:gd name="T19" fmla="*/ 41 h 41"/>
                <a:gd name="T20" fmla="*/ 44 w 49"/>
                <a:gd name="T21" fmla="*/ 36 h 41"/>
                <a:gd name="T22" fmla="*/ 39 w 49"/>
                <a:gd name="T23" fmla="*/ 31 h 41"/>
                <a:gd name="T24" fmla="*/ 33 w 49"/>
                <a:gd name="T25" fmla="*/ 26 h 41"/>
                <a:gd name="T26" fmla="*/ 27 w 49"/>
                <a:gd name="T27" fmla="*/ 21 h 41"/>
                <a:gd name="T28" fmla="*/ 21 w 49"/>
                <a:gd name="T29" fmla="*/ 16 h 41"/>
                <a:gd name="T30" fmla="*/ 16 w 49"/>
                <a:gd name="T31" fmla="*/ 11 h 41"/>
                <a:gd name="T32" fmla="*/ 10 w 49"/>
                <a:gd name="T33" fmla="*/ 5 h 41"/>
                <a:gd name="T34" fmla="*/ 4 w 49"/>
                <a:gd name="T35" fmla="*/ 0 h 41"/>
                <a:gd name="T36" fmla="*/ 0 w 49"/>
                <a:gd name="T37" fmla="*/ 4 h 41"/>
                <a:gd name="T38" fmla="*/ 0 w 49"/>
                <a:gd name="T39" fmla="*/ 10 h 41"/>
                <a:gd name="T40" fmla="*/ 0 w 49"/>
                <a:gd name="T41" fmla="*/ 15 h 41"/>
                <a:gd name="T42" fmla="*/ 2 w 49"/>
                <a:gd name="T43"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41">
                  <a:moveTo>
                    <a:pt x="2" y="21"/>
                  </a:moveTo>
                  <a:lnTo>
                    <a:pt x="5" y="26"/>
                  </a:lnTo>
                  <a:lnTo>
                    <a:pt x="10" y="31"/>
                  </a:lnTo>
                  <a:lnTo>
                    <a:pt x="16" y="36"/>
                  </a:lnTo>
                  <a:lnTo>
                    <a:pt x="21" y="38"/>
                  </a:lnTo>
                  <a:lnTo>
                    <a:pt x="27" y="40"/>
                  </a:lnTo>
                  <a:lnTo>
                    <a:pt x="34" y="41"/>
                  </a:lnTo>
                  <a:lnTo>
                    <a:pt x="40" y="41"/>
                  </a:lnTo>
                  <a:lnTo>
                    <a:pt x="47" y="41"/>
                  </a:lnTo>
                  <a:lnTo>
                    <a:pt x="49" y="41"/>
                  </a:lnTo>
                  <a:lnTo>
                    <a:pt x="44" y="36"/>
                  </a:lnTo>
                  <a:lnTo>
                    <a:pt x="39" y="31"/>
                  </a:lnTo>
                  <a:lnTo>
                    <a:pt x="33" y="26"/>
                  </a:lnTo>
                  <a:lnTo>
                    <a:pt x="27" y="21"/>
                  </a:lnTo>
                  <a:lnTo>
                    <a:pt x="21" y="16"/>
                  </a:lnTo>
                  <a:lnTo>
                    <a:pt x="16" y="11"/>
                  </a:lnTo>
                  <a:lnTo>
                    <a:pt x="10" y="5"/>
                  </a:lnTo>
                  <a:lnTo>
                    <a:pt x="4" y="0"/>
                  </a:lnTo>
                  <a:lnTo>
                    <a:pt x="0" y="4"/>
                  </a:lnTo>
                  <a:lnTo>
                    <a:pt x="0" y="10"/>
                  </a:lnTo>
                  <a:lnTo>
                    <a:pt x="0" y="15"/>
                  </a:lnTo>
                  <a:lnTo>
                    <a:pt x="2" y="2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7" name="Freeform 722"/>
            <p:cNvSpPr>
              <a:spLocks/>
            </p:cNvSpPr>
            <p:nvPr/>
          </p:nvSpPr>
          <p:spPr bwMode="auto">
            <a:xfrm>
              <a:off x="4707903" y="2130641"/>
              <a:ext cx="23963" cy="50881"/>
            </a:xfrm>
            <a:custGeom>
              <a:avLst/>
              <a:gdLst>
                <a:gd name="T0" fmla="*/ 5 w 49"/>
                <a:gd name="T1" fmla="*/ 0 h 40"/>
                <a:gd name="T2" fmla="*/ 5 w 49"/>
                <a:gd name="T3" fmla="*/ 4 h 40"/>
                <a:gd name="T4" fmla="*/ 6 w 49"/>
                <a:gd name="T5" fmla="*/ 8 h 40"/>
                <a:gd name="T6" fmla="*/ 6 w 49"/>
                <a:gd name="T7" fmla="*/ 12 h 40"/>
                <a:gd name="T8" fmla="*/ 4 w 49"/>
                <a:gd name="T9" fmla="*/ 16 h 40"/>
                <a:gd name="T10" fmla="*/ 4 w 49"/>
                <a:gd name="T11" fmla="*/ 16 h 40"/>
                <a:gd name="T12" fmla="*/ 4 w 49"/>
                <a:gd name="T13" fmla="*/ 16 h 40"/>
                <a:gd name="T14" fmla="*/ 2 w 49"/>
                <a:gd name="T15" fmla="*/ 16 h 40"/>
                <a:gd name="T16" fmla="*/ 2 w 49"/>
                <a:gd name="T17" fmla="*/ 16 h 40"/>
                <a:gd name="T18" fmla="*/ 0 w 49"/>
                <a:gd name="T19" fmla="*/ 20 h 40"/>
                <a:gd name="T20" fmla="*/ 0 w 49"/>
                <a:gd name="T21" fmla="*/ 24 h 40"/>
                <a:gd name="T22" fmla="*/ 1 w 49"/>
                <a:gd name="T23" fmla="*/ 29 h 40"/>
                <a:gd name="T24" fmla="*/ 2 w 49"/>
                <a:gd name="T25" fmla="*/ 33 h 40"/>
                <a:gd name="T26" fmla="*/ 7 w 49"/>
                <a:gd name="T27" fmla="*/ 33 h 40"/>
                <a:gd name="T28" fmla="*/ 12 w 49"/>
                <a:gd name="T29" fmla="*/ 34 h 40"/>
                <a:gd name="T30" fmla="*/ 17 w 49"/>
                <a:gd name="T31" fmla="*/ 33 h 40"/>
                <a:gd name="T32" fmla="*/ 21 w 49"/>
                <a:gd name="T33" fmla="*/ 30 h 40"/>
                <a:gd name="T34" fmla="*/ 28 w 49"/>
                <a:gd name="T35" fmla="*/ 34 h 40"/>
                <a:gd name="T36" fmla="*/ 35 w 49"/>
                <a:gd name="T37" fmla="*/ 38 h 40"/>
                <a:gd name="T38" fmla="*/ 42 w 49"/>
                <a:gd name="T39" fmla="*/ 40 h 40"/>
                <a:gd name="T40" fmla="*/ 49 w 49"/>
                <a:gd name="T41" fmla="*/ 38 h 40"/>
                <a:gd name="T42" fmla="*/ 45 w 49"/>
                <a:gd name="T43" fmla="*/ 31 h 40"/>
                <a:gd name="T44" fmla="*/ 42 w 49"/>
                <a:gd name="T45" fmla="*/ 26 h 40"/>
                <a:gd name="T46" fmla="*/ 37 w 49"/>
                <a:gd name="T47" fmla="*/ 22 h 40"/>
                <a:gd name="T48" fmla="*/ 32 w 49"/>
                <a:gd name="T49" fmla="*/ 16 h 40"/>
                <a:gd name="T50" fmla="*/ 27 w 49"/>
                <a:gd name="T51" fmla="*/ 12 h 40"/>
                <a:gd name="T52" fmla="*/ 22 w 49"/>
                <a:gd name="T53" fmla="*/ 8 h 40"/>
                <a:gd name="T54" fmla="*/ 16 w 49"/>
                <a:gd name="T55" fmla="*/ 4 h 40"/>
                <a:gd name="T56" fmla="*/ 12 w 49"/>
                <a:gd name="T57" fmla="*/ 0 h 40"/>
                <a:gd name="T58" fmla="*/ 5 w 49"/>
                <a:gd name="T5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40">
                  <a:moveTo>
                    <a:pt x="5" y="0"/>
                  </a:moveTo>
                  <a:lnTo>
                    <a:pt x="5" y="4"/>
                  </a:lnTo>
                  <a:lnTo>
                    <a:pt x="6" y="8"/>
                  </a:lnTo>
                  <a:lnTo>
                    <a:pt x="6" y="12"/>
                  </a:lnTo>
                  <a:lnTo>
                    <a:pt x="4" y="16"/>
                  </a:lnTo>
                  <a:lnTo>
                    <a:pt x="4" y="16"/>
                  </a:lnTo>
                  <a:lnTo>
                    <a:pt x="4" y="16"/>
                  </a:lnTo>
                  <a:lnTo>
                    <a:pt x="2" y="16"/>
                  </a:lnTo>
                  <a:lnTo>
                    <a:pt x="2" y="16"/>
                  </a:lnTo>
                  <a:lnTo>
                    <a:pt x="0" y="20"/>
                  </a:lnTo>
                  <a:lnTo>
                    <a:pt x="0" y="24"/>
                  </a:lnTo>
                  <a:lnTo>
                    <a:pt x="1" y="29"/>
                  </a:lnTo>
                  <a:lnTo>
                    <a:pt x="2" y="33"/>
                  </a:lnTo>
                  <a:lnTo>
                    <a:pt x="7" y="33"/>
                  </a:lnTo>
                  <a:lnTo>
                    <a:pt x="12" y="34"/>
                  </a:lnTo>
                  <a:lnTo>
                    <a:pt x="17" y="33"/>
                  </a:lnTo>
                  <a:lnTo>
                    <a:pt x="21" y="30"/>
                  </a:lnTo>
                  <a:lnTo>
                    <a:pt x="28" y="34"/>
                  </a:lnTo>
                  <a:lnTo>
                    <a:pt x="35" y="38"/>
                  </a:lnTo>
                  <a:lnTo>
                    <a:pt x="42" y="40"/>
                  </a:lnTo>
                  <a:lnTo>
                    <a:pt x="49" y="38"/>
                  </a:lnTo>
                  <a:lnTo>
                    <a:pt x="45" y="31"/>
                  </a:lnTo>
                  <a:lnTo>
                    <a:pt x="42" y="26"/>
                  </a:lnTo>
                  <a:lnTo>
                    <a:pt x="37" y="22"/>
                  </a:lnTo>
                  <a:lnTo>
                    <a:pt x="32" y="16"/>
                  </a:lnTo>
                  <a:lnTo>
                    <a:pt x="27" y="12"/>
                  </a:lnTo>
                  <a:lnTo>
                    <a:pt x="22" y="8"/>
                  </a:lnTo>
                  <a:lnTo>
                    <a:pt x="16" y="4"/>
                  </a:lnTo>
                  <a:lnTo>
                    <a:pt x="12" y="0"/>
                  </a:lnTo>
                  <a:lnTo>
                    <a:pt x="5"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8" name="Freeform 723"/>
            <p:cNvSpPr>
              <a:spLocks/>
            </p:cNvSpPr>
            <p:nvPr/>
          </p:nvSpPr>
          <p:spPr bwMode="auto">
            <a:xfrm>
              <a:off x="4751835" y="2143361"/>
              <a:ext cx="7988" cy="14840"/>
            </a:xfrm>
            <a:custGeom>
              <a:avLst/>
              <a:gdLst>
                <a:gd name="T0" fmla="*/ 0 w 17"/>
                <a:gd name="T1" fmla="*/ 5 h 13"/>
                <a:gd name="T2" fmla="*/ 1 w 17"/>
                <a:gd name="T3" fmla="*/ 13 h 13"/>
                <a:gd name="T4" fmla="*/ 17 w 17"/>
                <a:gd name="T5" fmla="*/ 13 h 13"/>
                <a:gd name="T6" fmla="*/ 17 w 17"/>
                <a:gd name="T7" fmla="*/ 9 h 13"/>
                <a:gd name="T8" fmla="*/ 16 w 17"/>
                <a:gd name="T9" fmla="*/ 5 h 13"/>
                <a:gd name="T10" fmla="*/ 12 w 17"/>
                <a:gd name="T11" fmla="*/ 2 h 13"/>
                <a:gd name="T12" fmla="*/ 9 w 17"/>
                <a:gd name="T13" fmla="*/ 0 h 13"/>
                <a:gd name="T14" fmla="*/ 7 w 17"/>
                <a:gd name="T15" fmla="*/ 0 h 13"/>
                <a:gd name="T16" fmla="*/ 4 w 17"/>
                <a:gd name="T17" fmla="*/ 0 h 13"/>
                <a:gd name="T18" fmla="*/ 2 w 17"/>
                <a:gd name="T19" fmla="*/ 2 h 13"/>
                <a:gd name="T20" fmla="*/ 0 w 17"/>
                <a:gd name="T2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3">
                  <a:moveTo>
                    <a:pt x="0" y="5"/>
                  </a:moveTo>
                  <a:lnTo>
                    <a:pt x="1" y="13"/>
                  </a:lnTo>
                  <a:lnTo>
                    <a:pt x="17" y="13"/>
                  </a:lnTo>
                  <a:lnTo>
                    <a:pt x="17" y="9"/>
                  </a:lnTo>
                  <a:lnTo>
                    <a:pt x="16" y="5"/>
                  </a:lnTo>
                  <a:lnTo>
                    <a:pt x="12" y="2"/>
                  </a:lnTo>
                  <a:lnTo>
                    <a:pt x="9" y="0"/>
                  </a:lnTo>
                  <a:lnTo>
                    <a:pt x="7" y="0"/>
                  </a:lnTo>
                  <a:lnTo>
                    <a:pt x="4" y="0"/>
                  </a:lnTo>
                  <a:lnTo>
                    <a:pt x="2" y="2"/>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9" name="Freeform 724"/>
            <p:cNvSpPr>
              <a:spLocks/>
            </p:cNvSpPr>
            <p:nvPr/>
          </p:nvSpPr>
          <p:spPr bwMode="auto">
            <a:xfrm>
              <a:off x="4654985" y="2206962"/>
              <a:ext cx="159752" cy="231083"/>
            </a:xfrm>
            <a:custGeom>
              <a:avLst/>
              <a:gdLst>
                <a:gd name="T0" fmla="*/ 7 w 321"/>
                <a:gd name="T1" fmla="*/ 56 h 179"/>
                <a:gd name="T2" fmla="*/ 8 w 321"/>
                <a:gd name="T3" fmla="*/ 64 h 179"/>
                <a:gd name="T4" fmla="*/ 16 w 321"/>
                <a:gd name="T5" fmla="*/ 72 h 179"/>
                <a:gd name="T6" fmla="*/ 31 w 321"/>
                <a:gd name="T7" fmla="*/ 76 h 179"/>
                <a:gd name="T8" fmla="*/ 39 w 321"/>
                <a:gd name="T9" fmla="*/ 97 h 179"/>
                <a:gd name="T10" fmla="*/ 48 w 321"/>
                <a:gd name="T11" fmla="*/ 120 h 179"/>
                <a:gd name="T12" fmla="*/ 78 w 321"/>
                <a:gd name="T13" fmla="*/ 128 h 179"/>
                <a:gd name="T14" fmla="*/ 85 w 321"/>
                <a:gd name="T15" fmla="*/ 145 h 179"/>
                <a:gd name="T16" fmla="*/ 93 w 321"/>
                <a:gd name="T17" fmla="*/ 161 h 179"/>
                <a:gd name="T18" fmla="*/ 106 w 321"/>
                <a:gd name="T19" fmla="*/ 172 h 179"/>
                <a:gd name="T20" fmla="*/ 121 w 321"/>
                <a:gd name="T21" fmla="*/ 178 h 179"/>
                <a:gd name="T22" fmla="*/ 143 w 321"/>
                <a:gd name="T23" fmla="*/ 172 h 179"/>
                <a:gd name="T24" fmla="*/ 165 w 321"/>
                <a:gd name="T25" fmla="*/ 165 h 179"/>
                <a:gd name="T26" fmla="*/ 187 w 321"/>
                <a:gd name="T27" fmla="*/ 165 h 179"/>
                <a:gd name="T28" fmla="*/ 207 w 321"/>
                <a:gd name="T29" fmla="*/ 178 h 179"/>
                <a:gd name="T30" fmla="*/ 225 w 321"/>
                <a:gd name="T31" fmla="*/ 175 h 179"/>
                <a:gd name="T32" fmla="*/ 236 w 321"/>
                <a:gd name="T33" fmla="*/ 160 h 179"/>
                <a:gd name="T34" fmla="*/ 248 w 321"/>
                <a:gd name="T35" fmla="*/ 146 h 179"/>
                <a:gd name="T36" fmla="*/ 265 w 321"/>
                <a:gd name="T37" fmla="*/ 149 h 179"/>
                <a:gd name="T38" fmla="*/ 276 w 321"/>
                <a:gd name="T39" fmla="*/ 137 h 179"/>
                <a:gd name="T40" fmla="*/ 280 w 321"/>
                <a:gd name="T41" fmla="*/ 124 h 179"/>
                <a:gd name="T42" fmla="*/ 288 w 321"/>
                <a:gd name="T43" fmla="*/ 123 h 179"/>
                <a:gd name="T44" fmla="*/ 296 w 321"/>
                <a:gd name="T45" fmla="*/ 126 h 179"/>
                <a:gd name="T46" fmla="*/ 306 w 321"/>
                <a:gd name="T47" fmla="*/ 124 h 179"/>
                <a:gd name="T48" fmla="*/ 314 w 321"/>
                <a:gd name="T49" fmla="*/ 122 h 179"/>
                <a:gd name="T50" fmla="*/ 317 w 321"/>
                <a:gd name="T51" fmla="*/ 119 h 179"/>
                <a:gd name="T52" fmla="*/ 312 w 321"/>
                <a:gd name="T53" fmla="*/ 113 h 179"/>
                <a:gd name="T54" fmla="*/ 312 w 321"/>
                <a:gd name="T55" fmla="*/ 107 h 179"/>
                <a:gd name="T56" fmla="*/ 318 w 321"/>
                <a:gd name="T57" fmla="*/ 101 h 179"/>
                <a:gd name="T58" fmla="*/ 304 w 321"/>
                <a:gd name="T59" fmla="*/ 98 h 179"/>
                <a:gd name="T60" fmla="*/ 268 w 321"/>
                <a:gd name="T61" fmla="*/ 98 h 179"/>
                <a:gd name="T62" fmla="*/ 232 w 321"/>
                <a:gd name="T63" fmla="*/ 100 h 179"/>
                <a:gd name="T64" fmla="*/ 195 w 321"/>
                <a:gd name="T65" fmla="*/ 94 h 179"/>
                <a:gd name="T66" fmla="*/ 153 w 321"/>
                <a:gd name="T67" fmla="*/ 80 h 179"/>
                <a:gd name="T68" fmla="*/ 107 w 321"/>
                <a:gd name="T69" fmla="*/ 64 h 179"/>
                <a:gd name="T70" fmla="*/ 62 w 321"/>
                <a:gd name="T71" fmla="*/ 44 h 179"/>
                <a:gd name="T72" fmla="*/ 20 w 321"/>
                <a:gd name="T73" fmla="*/ 18 h 179"/>
                <a:gd name="T74" fmla="*/ 4 w 321"/>
                <a:gd name="T75" fmla="*/ 12 h 179"/>
                <a:gd name="T76" fmla="*/ 6 w 321"/>
                <a:gd name="T77" fmla="*/ 4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1" h="179">
                  <a:moveTo>
                    <a:pt x="8" y="53"/>
                  </a:moveTo>
                  <a:lnTo>
                    <a:pt x="7" y="56"/>
                  </a:lnTo>
                  <a:lnTo>
                    <a:pt x="7" y="60"/>
                  </a:lnTo>
                  <a:lnTo>
                    <a:pt x="8" y="64"/>
                  </a:lnTo>
                  <a:lnTo>
                    <a:pt x="9" y="67"/>
                  </a:lnTo>
                  <a:lnTo>
                    <a:pt x="16" y="72"/>
                  </a:lnTo>
                  <a:lnTo>
                    <a:pt x="24" y="74"/>
                  </a:lnTo>
                  <a:lnTo>
                    <a:pt x="31" y="76"/>
                  </a:lnTo>
                  <a:lnTo>
                    <a:pt x="36" y="85"/>
                  </a:lnTo>
                  <a:lnTo>
                    <a:pt x="39" y="97"/>
                  </a:lnTo>
                  <a:lnTo>
                    <a:pt x="43" y="109"/>
                  </a:lnTo>
                  <a:lnTo>
                    <a:pt x="48" y="120"/>
                  </a:lnTo>
                  <a:lnTo>
                    <a:pt x="58" y="128"/>
                  </a:lnTo>
                  <a:lnTo>
                    <a:pt x="78" y="128"/>
                  </a:lnTo>
                  <a:lnTo>
                    <a:pt x="81" y="137"/>
                  </a:lnTo>
                  <a:lnTo>
                    <a:pt x="85" y="145"/>
                  </a:lnTo>
                  <a:lnTo>
                    <a:pt x="89" y="153"/>
                  </a:lnTo>
                  <a:lnTo>
                    <a:pt x="93" y="161"/>
                  </a:lnTo>
                  <a:lnTo>
                    <a:pt x="99" y="168"/>
                  </a:lnTo>
                  <a:lnTo>
                    <a:pt x="106" y="172"/>
                  </a:lnTo>
                  <a:lnTo>
                    <a:pt x="113" y="176"/>
                  </a:lnTo>
                  <a:lnTo>
                    <a:pt x="121" y="178"/>
                  </a:lnTo>
                  <a:lnTo>
                    <a:pt x="131" y="176"/>
                  </a:lnTo>
                  <a:lnTo>
                    <a:pt x="143" y="172"/>
                  </a:lnTo>
                  <a:lnTo>
                    <a:pt x="153" y="170"/>
                  </a:lnTo>
                  <a:lnTo>
                    <a:pt x="165" y="165"/>
                  </a:lnTo>
                  <a:lnTo>
                    <a:pt x="176" y="164"/>
                  </a:lnTo>
                  <a:lnTo>
                    <a:pt x="187" y="165"/>
                  </a:lnTo>
                  <a:lnTo>
                    <a:pt x="197" y="170"/>
                  </a:lnTo>
                  <a:lnTo>
                    <a:pt x="207" y="178"/>
                  </a:lnTo>
                  <a:lnTo>
                    <a:pt x="217" y="179"/>
                  </a:lnTo>
                  <a:lnTo>
                    <a:pt x="225" y="175"/>
                  </a:lnTo>
                  <a:lnTo>
                    <a:pt x="230" y="168"/>
                  </a:lnTo>
                  <a:lnTo>
                    <a:pt x="236" y="160"/>
                  </a:lnTo>
                  <a:lnTo>
                    <a:pt x="242" y="153"/>
                  </a:lnTo>
                  <a:lnTo>
                    <a:pt x="248" y="146"/>
                  </a:lnTo>
                  <a:lnTo>
                    <a:pt x="256" y="145"/>
                  </a:lnTo>
                  <a:lnTo>
                    <a:pt x="265" y="149"/>
                  </a:lnTo>
                  <a:lnTo>
                    <a:pt x="278" y="143"/>
                  </a:lnTo>
                  <a:lnTo>
                    <a:pt x="276" y="137"/>
                  </a:lnTo>
                  <a:lnTo>
                    <a:pt x="278" y="131"/>
                  </a:lnTo>
                  <a:lnTo>
                    <a:pt x="280" y="124"/>
                  </a:lnTo>
                  <a:lnTo>
                    <a:pt x="283" y="120"/>
                  </a:lnTo>
                  <a:lnTo>
                    <a:pt x="288" y="123"/>
                  </a:lnTo>
                  <a:lnTo>
                    <a:pt x="291" y="124"/>
                  </a:lnTo>
                  <a:lnTo>
                    <a:pt x="296" y="126"/>
                  </a:lnTo>
                  <a:lnTo>
                    <a:pt x="302" y="126"/>
                  </a:lnTo>
                  <a:lnTo>
                    <a:pt x="306" y="124"/>
                  </a:lnTo>
                  <a:lnTo>
                    <a:pt x="311" y="124"/>
                  </a:lnTo>
                  <a:lnTo>
                    <a:pt x="314" y="122"/>
                  </a:lnTo>
                  <a:lnTo>
                    <a:pt x="319" y="120"/>
                  </a:lnTo>
                  <a:lnTo>
                    <a:pt x="317" y="119"/>
                  </a:lnTo>
                  <a:lnTo>
                    <a:pt x="313" y="116"/>
                  </a:lnTo>
                  <a:lnTo>
                    <a:pt x="312" y="113"/>
                  </a:lnTo>
                  <a:lnTo>
                    <a:pt x="311" y="111"/>
                  </a:lnTo>
                  <a:lnTo>
                    <a:pt x="312" y="107"/>
                  </a:lnTo>
                  <a:lnTo>
                    <a:pt x="314" y="104"/>
                  </a:lnTo>
                  <a:lnTo>
                    <a:pt x="318" y="101"/>
                  </a:lnTo>
                  <a:lnTo>
                    <a:pt x="321" y="100"/>
                  </a:lnTo>
                  <a:lnTo>
                    <a:pt x="304" y="98"/>
                  </a:lnTo>
                  <a:lnTo>
                    <a:pt x="287" y="97"/>
                  </a:lnTo>
                  <a:lnTo>
                    <a:pt x="268" y="98"/>
                  </a:lnTo>
                  <a:lnTo>
                    <a:pt x="250" y="98"/>
                  </a:lnTo>
                  <a:lnTo>
                    <a:pt x="232" y="100"/>
                  </a:lnTo>
                  <a:lnTo>
                    <a:pt x="213" y="98"/>
                  </a:lnTo>
                  <a:lnTo>
                    <a:pt x="195" y="94"/>
                  </a:lnTo>
                  <a:lnTo>
                    <a:pt x="177" y="89"/>
                  </a:lnTo>
                  <a:lnTo>
                    <a:pt x="153" y="80"/>
                  </a:lnTo>
                  <a:lnTo>
                    <a:pt x="130" y="74"/>
                  </a:lnTo>
                  <a:lnTo>
                    <a:pt x="107" y="64"/>
                  </a:lnTo>
                  <a:lnTo>
                    <a:pt x="84" y="54"/>
                  </a:lnTo>
                  <a:lnTo>
                    <a:pt x="62" y="44"/>
                  </a:lnTo>
                  <a:lnTo>
                    <a:pt x="40" y="31"/>
                  </a:lnTo>
                  <a:lnTo>
                    <a:pt x="20" y="18"/>
                  </a:lnTo>
                  <a:lnTo>
                    <a:pt x="0" y="0"/>
                  </a:lnTo>
                  <a:lnTo>
                    <a:pt x="4" y="12"/>
                  </a:lnTo>
                  <a:lnTo>
                    <a:pt x="5" y="26"/>
                  </a:lnTo>
                  <a:lnTo>
                    <a:pt x="6" y="41"/>
                  </a:lnTo>
                  <a:lnTo>
                    <a:pt x="8"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0" name="Freeform 725"/>
            <p:cNvSpPr>
              <a:spLocks/>
            </p:cNvSpPr>
            <p:nvPr/>
          </p:nvSpPr>
          <p:spPr bwMode="auto">
            <a:xfrm>
              <a:off x="4686935" y="2300243"/>
              <a:ext cx="10983" cy="27560"/>
            </a:xfrm>
            <a:custGeom>
              <a:avLst/>
              <a:gdLst>
                <a:gd name="T0" fmla="*/ 0 w 23"/>
                <a:gd name="T1" fmla="*/ 4 h 22"/>
                <a:gd name="T2" fmla="*/ 2 w 23"/>
                <a:gd name="T3" fmla="*/ 10 h 22"/>
                <a:gd name="T4" fmla="*/ 5 w 23"/>
                <a:gd name="T5" fmla="*/ 15 h 22"/>
                <a:gd name="T6" fmla="*/ 9 w 23"/>
                <a:gd name="T7" fmla="*/ 19 h 22"/>
                <a:gd name="T8" fmla="*/ 13 w 23"/>
                <a:gd name="T9" fmla="*/ 22 h 22"/>
                <a:gd name="T10" fmla="*/ 23 w 23"/>
                <a:gd name="T11" fmla="*/ 22 h 22"/>
                <a:gd name="T12" fmla="*/ 21 w 23"/>
                <a:gd name="T13" fmla="*/ 17 h 22"/>
                <a:gd name="T14" fmla="*/ 17 w 23"/>
                <a:gd name="T15" fmla="*/ 11 h 22"/>
                <a:gd name="T16" fmla="*/ 12 w 23"/>
                <a:gd name="T17" fmla="*/ 7 h 22"/>
                <a:gd name="T18" fmla="*/ 8 w 23"/>
                <a:gd name="T19" fmla="*/ 0 h 22"/>
                <a:gd name="T20" fmla="*/ 0 w 23"/>
                <a:gd name="T2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4"/>
                  </a:moveTo>
                  <a:lnTo>
                    <a:pt x="2" y="10"/>
                  </a:lnTo>
                  <a:lnTo>
                    <a:pt x="5" y="15"/>
                  </a:lnTo>
                  <a:lnTo>
                    <a:pt x="9" y="19"/>
                  </a:lnTo>
                  <a:lnTo>
                    <a:pt x="13" y="22"/>
                  </a:lnTo>
                  <a:lnTo>
                    <a:pt x="23" y="22"/>
                  </a:lnTo>
                  <a:lnTo>
                    <a:pt x="21" y="17"/>
                  </a:lnTo>
                  <a:lnTo>
                    <a:pt x="17" y="11"/>
                  </a:lnTo>
                  <a:lnTo>
                    <a:pt x="12" y="7"/>
                  </a:lnTo>
                  <a:lnTo>
                    <a:pt x="8" y="0"/>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1" name="Freeform 726"/>
            <p:cNvSpPr>
              <a:spLocks/>
            </p:cNvSpPr>
            <p:nvPr/>
          </p:nvSpPr>
          <p:spPr bwMode="auto">
            <a:xfrm>
              <a:off x="4701912" y="2312963"/>
              <a:ext cx="18971" cy="63601"/>
            </a:xfrm>
            <a:custGeom>
              <a:avLst/>
              <a:gdLst>
                <a:gd name="T0" fmla="*/ 8 w 38"/>
                <a:gd name="T1" fmla="*/ 30 h 51"/>
                <a:gd name="T2" fmla="*/ 13 w 38"/>
                <a:gd name="T3" fmla="*/ 38 h 51"/>
                <a:gd name="T4" fmla="*/ 22 w 38"/>
                <a:gd name="T5" fmla="*/ 44 h 51"/>
                <a:gd name="T6" fmla="*/ 28 w 38"/>
                <a:gd name="T7" fmla="*/ 49 h 51"/>
                <a:gd name="T8" fmla="*/ 38 w 38"/>
                <a:gd name="T9" fmla="*/ 51 h 51"/>
                <a:gd name="T10" fmla="*/ 38 w 38"/>
                <a:gd name="T11" fmla="*/ 45 h 51"/>
                <a:gd name="T12" fmla="*/ 2 w 38"/>
                <a:gd name="T13" fmla="*/ 0 h 51"/>
                <a:gd name="T14" fmla="*/ 0 w 38"/>
                <a:gd name="T15" fmla="*/ 7 h 51"/>
                <a:gd name="T16" fmla="*/ 1 w 38"/>
                <a:gd name="T17" fmla="*/ 15 h 51"/>
                <a:gd name="T18" fmla="*/ 4 w 38"/>
                <a:gd name="T19" fmla="*/ 23 h 51"/>
                <a:gd name="T20" fmla="*/ 8 w 38"/>
                <a:gd name="T21"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1">
                  <a:moveTo>
                    <a:pt x="8" y="30"/>
                  </a:moveTo>
                  <a:lnTo>
                    <a:pt x="13" y="38"/>
                  </a:lnTo>
                  <a:lnTo>
                    <a:pt x="22" y="44"/>
                  </a:lnTo>
                  <a:lnTo>
                    <a:pt x="28" y="49"/>
                  </a:lnTo>
                  <a:lnTo>
                    <a:pt x="38" y="51"/>
                  </a:lnTo>
                  <a:lnTo>
                    <a:pt x="38" y="45"/>
                  </a:lnTo>
                  <a:lnTo>
                    <a:pt x="2" y="0"/>
                  </a:lnTo>
                  <a:lnTo>
                    <a:pt x="0" y="7"/>
                  </a:lnTo>
                  <a:lnTo>
                    <a:pt x="1" y="15"/>
                  </a:lnTo>
                  <a:lnTo>
                    <a:pt x="4" y="23"/>
                  </a:lnTo>
                  <a:lnTo>
                    <a:pt x="8" y="3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2" name="Freeform 727"/>
            <p:cNvSpPr>
              <a:spLocks/>
            </p:cNvSpPr>
            <p:nvPr/>
          </p:nvSpPr>
          <p:spPr bwMode="auto">
            <a:xfrm>
              <a:off x="4715890" y="2317203"/>
              <a:ext cx="45929" cy="72081"/>
            </a:xfrm>
            <a:custGeom>
              <a:avLst/>
              <a:gdLst>
                <a:gd name="T0" fmla="*/ 35 w 91"/>
                <a:gd name="T1" fmla="*/ 44 h 56"/>
                <a:gd name="T2" fmla="*/ 42 w 91"/>
                <a:gd name="T3" fmla="*/ 47 h 56"/>
                <a:gd name="T4" fmla="*/ 49 w 91"/>
                <a:gd name="T5" fmla="*/ 49 h 56"/>
                <a:gd name="T6" fmla="*/ 56 w 91"/>
                <a:gd name="T7" fmla="*/ 52 h 56"/>
                <a:gd name="T8" fmla="*/ 62 w 91"/>
                <a:gd name="T9" fmla="*/ 53 h 56"/>
                <a:gd name="T10" fmla="*/ 69 w 91"/>
                <a:gd name="T11" fmla="*/ 55 h 56"/>
                <a:gd name="T12" fmla="*/ 76 w 91"/>
                <a:gd name="T13" fmla="*/ 56 h 56"/>
                <a:gd name="T14" fmla="*/ 84 w 91"/>
                <a:gd name="T15" fmla="*/ 56 h 56"/>
                <a:gd name="T16" fmla="*/ 91 w 91"/>
                <a:gd name="T17" fmla="*/ 56 h 56"/>
                <a:gd name="T18" fmla="*/ 90 w 91"/>
                <a:gd name="T19" fmla="*/ 53 h 56"/>
                <a:gd name="T20" fmla="*/ 89 w 91"/>
                <a:gd name="T21" fmla="*/ 51 h 56"/>
                <a:gd name="T22" fmla="*/ 89 w 91"/>
                <a:gd name="T23" fmla="*/ 48 h 56"/>
                <a:gd name="T24" fmla="*/ 90 w 91"/>
                <a:gd name="T25" fmla="*/ 45 h 56"/>
                <a:gd name="T26" fmla="*/ 81 w 91"/>
                <a:gd name="T27" fmla="*/ 42 h 56"/>
                <a:gd name="T28" fmla="*/ 72 w 91"/>
                <a:gd name="T29" fmla="*/ 40 h 56"/>
                <a:gd name="T30" fmla="*/ 64 w 91"/>
                <a:gd name="T31" fmla="*/ 37 h 56"/>
                <a:gd name="T32" fmla="*/ 56 w 91"/>
                <a:gd name="T33" fmla="*/ 33 h 56"/>
                <a:gd name="T34" fmla="*/ 48 w 91"/>
                <a:gd name="T35" fmla="*/ 29 h 56"/>
                <a:gd name="T36" fmla="*/ 39 w 91"/>
                <a:gd name="T37" fmla="*/ 23 h 56"/>
                <a:gd name="T38" fmla="*/ 31 w 91"/>
                <a:gd name="T39" fmla="*/ 18 h 56"/>
                <a:gd name="T40" fmla="*/ 24 w 91"/>
                <a:gd name="T41" fmla="*/ 10 h 56"/>
                <a:gd name="T42" fmla="*/ 23 w 91"/>
                <a:gd name="T43" fmla="*/ 19 h 56"/>
                <a:gd name="T44" fmla="*/ 16 w 91"/>
                <a:gd name="T45" fmla="*/ 16 h 56"/>
                <a:gd name="T46" fmla="*/ 11 w 91"/>
                <a:gd name="T47" fmla="*/ 11 h 56"/>
                <a:gd name="T48" fmla="*/ 5 w 91"/>
                <a:gd name="T49" fmla="*/ 7 h 56"/>
                <a:gd name="T50" fmla="*/ 0 w 91"/>
                <a:gd name="T51" fmla="*/ 0 h 56"/>
                <a:gd name="T52" fmla="*/ 1 w 91"/>
                <a:gd name="T53" fmla="*/ 7 h 56"/>
                <a:gd name="T54" fmla="*/ 4 w 91"/>
                <a:gd name="T55" fmla="*/ 14 h 56"/>
                <a:gd name="T56" fmla="*/ 8 w 91"/>
                <a:gd name="T57" fmla="*/ 21 h 56"/>
                <a:gd name="T58" fmla="*/ 13 w 91"/>
                <a:gd name="T59" fmla="*/ 26 h 56"/>
                <a:gd name="T60" fmla="*/ 18 w 91"/>
                <a:gd name="T61" fmla="*/ 31 h 56"/>
                <a:gd name="T62" fmla="*/ 23 w 91"/>
                <a:gd name="T63" fmla="*/ 37 h 56"/>
                <a:gd name="T64" fmla="*/ 29 w 91"/>
                <a:gd name="T65" fmla="*/ 41 h 56"/>
                <a:gd name="T66" fmla="*/ 35 w 91"/>
                <a:gd name="T67"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56">
                  <a:moveTo>
                    <a:pt x="35" y="44"/>
                  </a:moveTo>
                  <a:lnTo>
                    <a:pt x="42" y="47"/>
                  </a:lnTo>
                  <a:lnTo>
                    <a:pt x="49" y="49"/>
                  </a:lnTo>
                  <a:lnTo>
                    <a:pt x="56" y="52"/>
                  </a:lnTo>
                  <a:lnTo>
                    <a:pt x="62" y="53"/>
                  </a:lnTo>
                  <a:lnTo>
                    <a:pt x="69" y="55"/>
                  </a:lnTo>
                  <a:lnTo>
                    <a:pt x="76" y="56"/>
                  </a:lnTo>
                  <a:lnTo>
                    <a:pt x="84" y="56"/>
                  </a:lnTo>
                  <a:lnTo>
                    <a:pt x="91" y="56"/>
                  </a:lnTo>
                  <a:lnTo>
                    <a:pt x="90" y="53"/>
                  </a:lnTo>
                  <a:lnTo>
                    <a:pt x="89" y="51"/>
                  </a:lnTo>
                  <a:lnTo>
                    <a:pt x="89" y="48"/>
                  </a:lnTo>
                  <a:lnTo>
                    <a:pt x="90" y="45"/>
                  </a:lnTo>
                  <a:lnTo>
                    <a:pt x="81" y="42"/>
                  </a:lnTo>
                  <a:lnTo>
                    <a:pt x="72" y="40"/>
                  </a:lnTo>
                  <a:lnTo>
                    <a:pt x="64" y="37"/>
                  </a:lnTo>
                  <a:lnTo>
                    <a:pt x="56" y="33"/>
                  </a:lnTo>
                  <a:lnTo>
                    <a:pt x="48" y="29"/>
                  </a:lnTo>
                  <a:lnTo>
                    <a:pt x="39" y="23"/>
                  </a:lnTo>
                  <a:lnTo>
                    <a:pt x="31" y="18"/>
                  </a:lnTo>
                  <a:lnTo>
                    <a:pt x="24" y="10"/>
                  </a:lnTo>
                  <a:lnTo>
                    <a:pt x="23" y="19"/>
                  </a:lnTo>
                  <a:lnTo>
                    <a:pt x="16" y="16"/>
                  </a:lnTo>
                  <a:lnTo>
                    <a:pt x="11" y="11"/>
                  </a:lnTo>
                  <a:lnTo>
                    <a:pt x="5" y="7"/>
                  </a:lnTo>
                  <a:lnTo>
                    <a:pt x="0" y="0"/>
                  </a:lnTo>
                  <a:lnTo>
                    <a:pt x="1" y="7"/>
                  </a:lnTo>
                  <a:lnTo>
                    <a:pt x="4" y="14"/>
                  </a:lnTo>
                  <a:lnTo>
                    <a:pt x="8" y="21"/>
                  </a:lnTo>
                  <a:lnTo>
                    <a:pt x="13" y="26"/>
                  </a:lnTo>
                  <a:lnTo>
                    <a:pt x="18" y="31"/>
                  </a:lnTo>
                  <a:lnTo>
                    <a:pt x="23" y="37"/>
                  </a:lnTo>
                  <a:lnTo>
                    <a:pt x="29" y="41"/>
                  </a:lnTo>
                  <a:lnTo>
                    <a:pt x="35" y="4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3" name="Freeform 728"/>
            <p:cNvSpPr>
              <a:spLocks/>
            </p:cNvSpPr>
            <p:nvPr/>
          </p:nvSpPr>
          <p:spPr bwMode="auto">
            <a:xfrm>
              <a:off x="4765813" y="2355364"/>
              <a:ext cx="10983" cy="14840"/>
            </a:xfrm>
            <a:custGeom>
              <a:avLst/>
              <a:gdLst>
                <a:gd name="T0" fmla="*/ 0 w 23"/>
                <a:gd name="T1" fmla="*/ 6 h 12"/>
                <a:gd name="T2" fmla="*/ 0 w 23"/>
                <a:gd name="T3" fmla="*/ 7 h 12"/>
                <a:gd name="T4" fmla="*/ 1 w 23"/>
                <a:gd name="T5" fmla="*/ 10 h 12"/>
                <a:gd name="T6" fmla="*/ 3 w 23"/>
                <a:gd name="T7" fmla="*/ 11 h 12"/>
                <a:gd name="T8" fmla="*/ 4 w 23"/>
                <a:gd name="T9" fmla="*/ 12 h 12"/>
                <a:gd name="T10" fmla="*/ 8 w 23"/>
                <a:gd name="T11" fmla="*/ 12 h 12"/>
                <a:gd name="T12" fmla="*/ 14 w 23"/>
                <a:gd name="T13" fmla="*/ 12 h 12"/>
                <a:gd name="T14" fmla="*/ 19 w 23"/>
                <a:gd name="T15" fmla="*/ 12 h 12"/>
                <a:gd name="T16" fmla="*/ 23 w 23"/>
                <a:gd name="T17" fmla="*/ 10 h 12"/>
                <a:gd name="T18" fmla="*/ 23 w 23"/>
                <a:gd name="T19" fmla="*/ 6 h 12"/>
                <a:gd name="T20" fmla="*/ 22 w 23"/>
                <a:gd name="T21" fmla="*/ 4 h 12"/>
                <a:gd name="T22" fmla="*/ 19 w 23"/>
                <a:gd name="T23" fmla="*/ 3 h 12"/>
                <a:gd name="T24" fmla="*/ 16 w 23"/>
                <a:gd name="T25" fmla="*/ 0 h 12"/>
                <a:gd name="T26" fmla="*/ 12 w 23"/>
                <a:gd name="T27" fmla="*/ 0 h 12"/>
                <a:gd name="T28" fmla="*/ 7 w 23"/>
                <a:gd name="T29" fmla="*/ 0 h 12"/>
                <a:gd name="T30" fmla="*/ 4 w 23"/>
                <a:gd name="T31" fmla="*/ 3 h 12"/>
                <a:gd name="T32" fmla="*/ 0 w 23"/>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2">
                  <a:moveTo>
                    <a:pt x="0" y="6"/>
                  </a:moveTo>
                  <a:lnTo>
                    <a:pt x="0" y="7"/>
                  </a:lnTo>
                  <a:lnTo>
                    <a:pt x="1" y="10"/>
                  </a:lnTo>
                  <a:lnTo>
                    <a:pt x="3" y="11"/>
                  </a:lnTo>
                  <a:lnTo>
                    <a:pt x="4" y="12"/>
                  </a:lnTo>
                  <a:lnTo>
                    <a:pt x="8" y="12"/>
                  </a:lnTo>
                  <a:lnTo>
                    <a:pt x="14" y="12"/>
                  </a:lnTo>
                  <a:lnTo>
                    <a:pt x="19" y="12"/>
                  </a:lnTo>
                  <a:lnTo>
                    <a:pt x="23" y="10"/>
                  </a:lnTo>
                  <a:lnTo>
                    <a:pt x="23" y="6"/>
                  </a:lnTo>
                  <a:lnTo>
                    <a:pt x="22" y="4"/>
                  </a:lnTo>
                  <a:lnTo>
                    <a:pt x="19" y="3"/>
                  </a:lnTo>
                  <a:lnTo>
                    <a:pt x="16" y="0"/>
                  </a:lnTo>
                  <a:lnTo>
                    <a:pt x="12" y="0"/>
                  </a:lnTo>
                  <a:lnTo>
                    <a:pt x="7" y="0"/>
                  </a:lnTo>
                  <a:lnTo>
                    <a:pt x="4" y="3"/>
                  </a:lnTo>
                  <a:lnTo>
                    <a:pt x="0"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4" name="Freeform 729"/>
            <p:cNvSpPr>
              <a:spLocks/>
            </p:cNvSpPr>
            <p:nvPr/>
          </p:nvSpPr>
          <p:spPr bwMode="auto">
            <a:xfrm>
              <a:off x="4659977" y="2395644"/>
              <a:ext cx="153762" cy="163242"/>
            </a:xfrm>
            <a:custGeom>
              <a:avLst/>
              <a:gdLst>
                <a:gd name="T0" fmla="*/ 11 w 307"/>
                <a:gd name="T1" fmla="*/ 60 h 128"/>
                <a:gd name="T2" fmla="*/ 36 w 307"/>
                <a:gd name="T3" fmla="*/ 75 h 128"/>
                <a:gd name="T4" fmla="*/ 64 w 307"/>
                <a:gd name="T5" fmla="*/ 86 h 128"/>
                <a:gd name="T6" fmla="*/ 92 w 307"/>
                <a:gd name="T7" fmla="*/ 94 h 128"/>
                <a:gd name="T8" fmla="*/ 110 w 307"/>
                <a:gd name="T9" fmla="*/ 108 h 128"/>
                <a:gd name="T10" fmla="*/ 124 w 307"/>
                <a:gd name="T11" fmla="*/ 119 h 128"/>
                <a:gd name="T12" fmla="*/ 142 w 307"/>
                <a:gd name="T13" fmla="*/ 123 h 128"/>
                <a:gd name="T14" fmla="*/ 162 w 307"/>
                <a:gd name="T15" fmla="*/ 126 h 128"/>
                <a:gd name="T16" fmla="*/ 175 w 307"/>
                <a:gd name="T17" fmla="*/ 128 h 128"/>
                <a:gd name="T18" fmla="*/ 167 w 307"/>
                <a:gd name="T19" fmla="*/ 121 h 128"/>
                <a:gd name="T20" fmla="*/ 157 w 307"/>
                <a:gd name="T21" fmla="*/ 116 h 128"/>
                <a:gd name="T22" fmla="*/ 149 w 307"/>
                <a:gd name="T23" fmla="*/ 112 h 128"/>
                <a:gd name="T24" fmla="*/ 140 w 307"/>
                <a:gd name="T25" fmla="*/ 105 h 128"/>
                <a:gd name="T26" fmla="*/ 145 w 307"/>
                <a:gd name="T27" fmla="*/ 100 h 128"/>
                <a:gd name="T28" fmla="*/ 153 w 307"/>
                <a:gd name="T29" fmla="*/ 102 h 128"/>
                <a:gd name="T30" fmla="*/ 171 w 307"/>
                <a:gd name="T31" fmla="*/ 109 h 128"/>
                <a:gd name="T32" fmla="*/ 190 w 307"/>
                <a:gd name="T33" fmla="*/ 116 h 128"/>
                <a:gd name="T34" fmla="*/ 209 w 307"/>
                <a:gd name="T35" fmla="*/ 120 h 128"/>
                <a:gd name="T36" fmla="*/ 229 w 307"/>
                <a:gd name="T37" fmla="*/ 123 h 128"/>
                <a:gd name="T38" fmla="*/ 221 w 307"/>
                <a:gd name="T39" fmla="*/ 117 h 128"/>
                <a:gd name="T40" fmla="*/ 207 w 307"/>
                <a:gd name="T41" fmla="*/ 111 h 128"/>
                <a:gd name="T42" fmla="*/ 210 w 307"/>
                <a:gd name="T43" fmla="*/ 104 h 128"/>
                <a:gd name="T44" fmla="*/ 225 w 307"/>
                <a:gd name="T45" fmla="*/ 108 h 128"/>
                <a:gd name="T46" fmla="*/ 241 w 307"/>
                <a:gd name="T47" fmla="*/ 112 h 128"/>
                <a:gd name="T48" fmla="*/ 259 w 307"/>
                <a:gd name="T49" fmla="*/ 112 h 128"/>
                <a:gd name="T50" fmla="*/ 270 w 307"/>
                <a:gd name="T51" fmla="*/ 105 h 128"/>
                <a:gd name="T52" fmla="*/ 273 w 307"/>
                <a:gd name="T53" fmla="*/ 95 h 128"/>
                <a:gd name="T54" fmla="*/ 276 w 307"/>
                <a:gd name="T55" fmla="*/ 90 h 128"/>
                <a:gd name="T56" fmla="*/ 284 w 307"/>
                <a:gd name="T57" fmla="*/ 91 h 128"/>
                <a:gd name="T58" fmla="*/ 293 w 307"/>
                <a:gd name="T59" fmla="*/ 93 h 128"/>
                <a:gd name="T60" fmla="*/ 301 w 307"/>
                <a:gd name="T61" fmla="*/ 93 h 128"/>
                <a:gd name="T62" fmla="*/ 307 w 307"/>
                <a:gd name="T63" fmla="*/ 84 h 128"/>
                <a:gd name="T64" fmla="*/ 300 w 307"/>
                <a:gd name="T65" fmla="*/ 74 h 128"/>
                <a:gd name="T66" fmla="*/ 289 w 307"/>
                <a:gd name="T67" fmla="*/ 68 h 128"/>
                <a:gd name="T68" fmla="*/ 277 w 307"/>
                <a:gd name="T69" fmla="*/ 63 h 128"/>
                <a:gd name="T70" fmla="*/ 273 w 307"/>
                <a:gd name="T71" fmla="*/ 53 h 128"/>
                <a:gd name="T72" fmla="*/ 281 w 307"/>
                <a:gd name="T73" fmla="*/ 43 h 128"/>
                <a:gd name="T74" fmla="*/ 267 w 307"/>
                <a:gd name="T75" fmla="*/ 39 h 128"/>
                <a:gd name="T76" fmla="*/ 231 w 307"/>
                <a:gd name="T77" fmla="*/ 43 h 128"/>
                <a:gd name="T78" fmla="*/ 195 w 307"/>
                <a:gd name="T79" fmla="*/ 50 h 128"/>
                <a:gd name="T80" fmla="*/ 159 w 307"/>
                <a:gd name="T81" fmla="*/ 53 h 128"/>
                <a:gd name="T82" fmla="*/ 122 w 307"/>
                <a:gd name="T83" fmla="*/ 48 h 128"/>
                <a:gd name="T84" fmla="*/ 85 w 307"/>
                <a:gd name="T85" fmla="*/ 39 h 128"/>
                <a:gd name="T86" fmla="*/ 49 w 307"/>
                <a:gd name="T87" fmla="*/ 27 h 128"/>
                <a:gd name="T88" fmla="*/ 16 w 307"/>
                <a:gd name="T89" fmla="*/ 11 h 128"/>
                <a:gd name="T90" fmla="*/ 0 w 307"/>
                <a:gd name="T91" fmla="*/ 5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128">
                  <a:moveTo>
                    <a:pt x="0" y="52"/>
                  </a:moveTo>
                  <a:lnTo>
                    <a:pt x="11" y="60"/>
                  </a:lnTo>
                  <a:lnTo>
                    <a:pt x="24" y="68"/>
                  </a:lnTo>
                  <a:lnTo>
                    <a:pt x="36" y="75"/>
                  </a:lnTo>
                  <a:lnTo>
                    <a:pt x="50" y="80"/>
                  </a:lnTo>
                  <a:lnTo>
                    <a:pt x="64" y="86"/>
                  </a:lnTo>
                  <a:lnTo>
                    <a:pt x="78" y="90"/>
                  </a:lnTo>
                  <a:lnTo>
                    <a:pt x="92" y="94"/>
                  </a:lnTo>
                  <a:lnTo>
                    <a:pt x="106" y="98"/>
                  </a:lnTo>
                  <a:lnTo>
                    <a:pt x="110" y="108"/>
                  </a:lnTo>
                  <a:lnTo>
                    <a:pt x="116" y="115"/>
                  </a:lnTo>
                  <a:lnTo>
                    <a:pt x="124" y="119"/>
                  </a:lnTo>
                  <a:lnTo>
                    <a:pt x="133" y="121"/>
                  </a:lnTo>
                  <a:lnTo>
                    <a:pt x="142" y="123"/>
                  </a:lnTo>
                  <a:lnTo>
                    <a:pt x="153" y="124"/>
                  </a:lnTo>
                  <a:lnTo>
                    <a:pt x="162" y="126"/>
                  </a:lnTo>
                  <a:lnTo>
                    <a:pt x="171" y="128"/>
                  </a:lnTo>
                  <a:lnTo>
                    <a:pt x="175" y="128"/>
                  </a:lnTo>
                  <a:lnTo>
                    <a:pt x="171" y="126"/>
                  </a:lnTo>
                  <a:lnTo>
                    <a:pt x="167" y="121"/>
                  </a:lnTo>
                  <a:lnTo>
                    <a:pt x="162" y="119"/>
                  </a:lnTo>
                  <a:lnTo>
                    <a:pt x="157" y="116"/>
                  </a:lnTo>
                  <a:lnTo>
                    <a:pt x="154" y="115"/>
                  </a:lnTo>
                  <a:lnTo>
                    <a:pt x="149" y="112"/>
                  </a:lnTo>
                  <a:lnTo>
                    <a:pt x="145" y="108"/>
                  </a:lnTo>
                  <a:lnTo>
                    <a:pt x="140" y="105"/>
                  </a:lnTo>
                  <a:lnTo>
                    <a:pt x="142" y="101"/>
                  </a:lnTo>
                  <a:lnTo>
                    <a:pt x="145" y="100"/>
                  </a:lnTo>
                  <a:lnTo>
                    <a:pt x="149" y="101"/>
                  </a:lnTo>
                  <a:lnTo>
                    <a:pt x="153" y="102"/>
                  </a:lnTo>
                  <a:lnTo>
                    <a:pt x="162" y="106"/>
                  </a:lnTo>
                  <a:lnTo>
                    <a:pt x="171" y="109"/>
                  </a:lnTo>
                  <a:lnTo>
                    <a:pt x="180" y="113"/>
                  </a:lnTo>
                  <a:lnTo>
                    <a:pt x="190" y="116"/>
                  </a:lnTo>
                  <a:lnTo>
                    <a:pt x="199" y="119"/>
                  </a:lnTo>
                  <a:lnTo>
                    <a:pt x="209" y="120"/>
                  </a:lnTo>
                  <a:lnTo>
                    <a:pt x="218" y="121"/>
                  </a:lnTo>
                  <a:lnTo>
                    <a:pt x="229" y="123"/>
                  </a:lnTo>
                  <a:lnTo>
                    <a:pt x="229" y="120"/>
                  </a:lnTo>
                  <a:lnTo>
                    <a:pt x="221" y="117"/>
                  </a:lnTo>
                  <a:lnTo>
                    <a:pt x="214" y="115"/>
                  </a:lnTo>
                  <a:lnTo>
                    <a:pt x="207" y="111"/>
                  </a:lnTo>
                  <a:lnTo>
                    <a:pt x="202" y="102"/>
                  </a:lnTo>
                  <a:lnTo>
                    <a:pt x="210" y="104"/>
                  </a:lnTo>
                  <a:lnTo>
                    <a:pt x="217" y="106"/>
                  </a:lnTo>
                  <a:lnTo>
                    <a:pt x="225" y="108"/>
                  </a:lnTo>
                  <a:lnTo>
                    <a:pt x="233" y="111"/>
                  </a:lnTo>
                  <a:lnTo>
                    <a:pt x="241" y="112"/>
                  </a:lnTo>
                  <a:lnTo>
                    <a:pt x="251" y="112"/>
                  </a:lnTo>
                  <a:lnTo>
                    <a:pt x="259" y="112"/>
                  </a:lnTo>
                  <a:lnTo>
                    <a:pt x="267" y="109"/>
                  </a:lnTo>
                  <a:lnTo>
                    <a:pt x="270" y="105"/>
                  </a:lnTo>
                  <a:lnTo>
                    <a:pt x="271" y="100"/>
                  </a:lnTo>
                  <a:lnTo>
                    <a:pt x="273" y="95"/>
                  </a:lnTo>
                  <a:lnTo>
                    <a:pt x="271" y="90"/>
                  </a:lnTo>
                  <a:lnTo>
                    <a:pt x="276" y="90"/>
                  </a:lnTo>
                  <a:lnTo>
                    <a:pt x="281" y="90"/>
                  </a:lnTo>
                  <a:lnTo>
                    <a:pt x="284" y="91"/>
                  </a:lnTo>
                  <a:lnTo>
                    <a:pt x="289" y="93"/>
                  </a:lnTo>
                  <a:lnTo>
                    <a:pt x="293" y="93"/>
                  </a:lnTo>
                  <a:lnTo>
                    <a:pt x="298" y="94"/>
                  </a:lnTo>
                  <a:lnTo>
                    <a:pt x="301" y="93"/>
                  </a:lnTo>
                  <a:lnTo>
                    <a:pt x="306" y="91"/>
                  </a:lnTo>
                  <a:lnTo>
                    <a:pt x="307" y="84"/>
                  </a:lnTo>
                  <a:lnTo>
                    <a:pt x="305" y="79"/>
                  </a:lnTo>
                  <a:lnTo>
                    <a:pt x="300" y="74"/>
                  </a:lnTo>
                  <a:lnTo>
                    <a:pt x="296" y="69"/>
                  </a:lnTo>
                  <a:lnTo>
                    <a:pt x="289" y="68"/>
                  </a:lnTo>
                  <a:lnTo>
                    <a:pt x="283" y="65"/>
                  </a:lnTo>
                  <a:lnTo>
                    <a:pt x="277" y="63"/>
                  </a:lnTo>
                  <a:lnTo>
                    <a:pt x="271" y="60"/>
                  </a:lnTo>
                  <a:lnTo>
                    <a:pt x="273" y="53"/>
                  </a:lnTo>
                  <a:lnTo>
                    <a:pt x="277" y="49"/>
                  </a:lnTo>
                  <a:lnTo>
                    <a:pt x="281" y="43"/>
                  </a:lnTo>
                  <a:lnTo>
                    <a:pt x="285" y="39"/>
                  </a:lnTo>
                  <a:lnTo>
                    <a:pt x="267" y="39"/>
                  </a:lnTo>
                  <a:lnTo>
                    <a:pt x="248" y="41"/>
                  </a:lnTo>
                  <a:lnTo>
                    <a:pt x="231" y="43"/>
                  </a:lnTo>
                  <a:lnTo>
                    <a:pt x="213" y="46"/>
                  </a:lnTo>
                  <a:lnTo>
                    <a:pt x="195" y="50"/>
                  </a:lnTo>
                  <a:lnTo>
                    <a:pt x="177" y="53"/>
                  </a:lnTo>
                  <a:lnTo>
                    <a:pt x="159" y="53"/>
                  </a:lnTo>
                  <a:lnTo>
                    <a:pt x="140" y="50"/>
                  </a:lnTo>
                  <a:lnTo>
                    <a:pt x="122" y="48"/>
                  </a:lnTo>
                  <a:lnTo>
                    <a:pt x="102" y="43"/>
                  </a:lnTo>
                  <a:lnTo>
                    <a:pt x="85" y="39"/>
                  </a:lnTo>
                  <a:lnTo>
                    <a:pt x="66" y="34"/>
                  </a:lnTo>
                  <a:lnTo>
                    <a:pt x="49" y="27"/>
                  </a:lnTo>
                  <a:lnTo>
                    <a:pt x="32" y="19"/>
                  </a:lnTo>
                  <a:lnTo>
                    <a:pt x="16" y="11"/>
                  </a:lnTo>
                  <a:lnTo>
                    <a:pt x="0" y="0"/>
                  </a:lnTo>
                  <a:lnTo>
                    <a:pt x="0"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5" name="Freeform 730"/>
            <p:cNvSpPr>
              <a:spLocks/>
            </p:cNvSpPr>
            <p:nvPr/>
          </p:nvSpPr>
          <p:spPr bwMode="auto">
            <a:xfrm>
              <a:off x="4675952" y="2444405"/>
              <a:ext cx="3994" cy="8480"/>
            </a:xfrm>
            <a:custGeom>
              <a:avLst/>
              <a:gdLst>
                <a:gd name="T0" fmla="*/ 0 w 8"/>
                <a:gd name="T1" fmla="*/ 7 h 7"/>
                <a:gd name="T2" fmla="*/ 8 w 8"/>
                <a:gd name="T3" fmla="*/ 0 h 7"/>
                <a:gd name="T4" fmla="*/ 0 w 8"/>
                <a:gd name="T5" fmla="*/ 4 h 7"/>
                <a:gd name="T6" fmla="*/ 0 w 8"/>
                <a:gd name="T7" fmla="*/ 7 h 7"/>
              </a:gdLst>
              <a:ahLst/>
              <a:cxnLst>
                <a:cxn ang="0">
                  <a:pos x="T0" y="T1"/>
                </a:cxn>
                <a:cxn ang="0">
                  <a:pos x="T2" y="T3"/>
                </a:cxn>
                <a:cxn ang="0">
                  <a:pos x="T4" y="T5"/>
                </a:cxn>
                <a:cxn ang="0">
                  <a:pos x="T6" y="T7"/>
                </a:cxn>
              </a:cxnLst>
              <a:rect l="0" t="0" r="r" b="b"/>
              <a:pathLst>
                <a:path w="8" h="7">
                  <a:moveTo>
                    <a:pt x="0" y="7"/>
                  </a:moveTo>
                  <a:lnTo>
                    <a:pt x="8" y="0"/>
                  </a:lnTo>
                  <a:lnTo>
                    <a:pt x="0" y="4"/>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6" name="Freeform 731"/>
            <p:cNvSpPr>
              <a:spLocks/>
            </p:cNvSpPr>
            <p:nvPr/>
          </p:nvSpPr>
          <p:spPr bwMode="auto">
            <a:xfrm>
              <a:off x="4686935" y="2461365"/>
              <a:ext cx="28955" cy="29680"/>
            </a:xfrm>
            <a:custGeom>
              <a:avLst/>
              <a:gdLst>
                <a:gd name="T0" fmla="*/ 3 w 57"/>
                <a:gd name="T1" fmla="*/ 11 h 25"/>
                <a:gd name="T2" fmla="*/ 9 w 57"/>
                <a:gd name="T3" fmla="*/ 15 h 25"/>
                <a:gd name="T4" fmla="*/ 15 w 57"/>
                <a:gd name="T5" fmla="*/ 19 h 25"/>
                <a:gd name="T6" fmla="*/ 22 w 57"/>
                <a:gd name="T7" fmla="*/ 22 h 25"/>
                <a:gd name="T8" fmla="*/ 28 w 57"/>
                <a:gd name="T9" fmla="*/ 24 h 25"/>
                <a:gd name="T10" fmla="*/ 35 w 57"/>
                <a:gd name="T11" fmla="*/ 24 h 25"/>
                <a:gd name="T12" fmla="*/ 42 w 57"/>
                <a:gd name="T13" fmla="*/ 25 h 25"/>
                <a:gd name="T14" fmla="*/ 50 w 57"/>
                <a:gd name="T15" fmla="*/ 25 h 25"/>
                <a:gd name="T16" fmla="*/ 57 w 57"/>
                <a:gd name="T17" fmla="*/ 25 h 25"/>
                <a:gd name="T18" fmla="*/ 3 w 57"/>
                <a:gd name="T19" fmla="*/ 0 h 25"/>
                <a:gd name="T20" fmla="*/ 1 w 57"/>
                <a:gd name="T21" fmla="*/ 2 h 25"/>
                <a:gd name="T22" fmla="*/ 0 w 57"/>
                <a:gd name="T23" fmla="*/ 6 h 25"/>
                <a:gd name="T24" fmla="*/ 1 w 57"/>
                <a:gd name="T25" fmla="*/ 8 h 25"/>
                <a:gd name="T26" fmla="*/ 3 w 57"/>
                <a:gd name="T27"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25">
                  <a:moveTo>
                    <a:pt x="3" y="11"/>
                  </a:moveTo>
                  <a:lnTo>
                    <a:pt x="9" y="15"/>
                  </a:lnTo>
                  <a:lnTo>
                    <a:pt x="15" y="19"/>
                  </a:lnTo>
                  <a:lnTo>
                    <a:pt x="22" y="22"/>
                  </a:lnTo>
                  <a:lnTo>
                    <a:pt x="28" y="24"/>
                  </a:lnTo>
                  <a:lnTo>
                    <a:pt x="35" y="24"/>
                  </a:lnTo>
                  <a:lnTo>
                    <a:pt x="42" y="25"/>
                  </a:lnTo>
                  <a:lnTo>
                    <a:pt x="50" y="25"/>
                  </a:lnTo>
                  <a:lnTo>
                    <a:pt x="57" y="25"/>
                  </a:lnTo>
                  <a:lnTo>
                    <a:pt x="3" y="0"/>
                  </a:lnTo>
                  <a:lnTo>
                    <a:pt x="1" y="2"/>
                  </a:lnTo>
                  <a:lnTo>
                    <a:pt x="0" y="6"/>
                  </a:lnTo>
                  <a:lnTo>
                    <a:pt x="1" y="8"/>
                  </a:lnTo>
                  <a:lnTo>
                    <a:pt x="3" y="1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7" name="Freeform 732"/>
            <p:cNvSpPr>
              <a:spLocks/>
            </p:cNvSpPr>
            <p:nvPr/>
          </p:nvSpPr>
          <p:spPr bwMode="auto">
            <a:xfrm>
              <a:off x="4761819" y="2491046"/>
              <a:ext cx="20968" cy="16960"/>
            </a:xfrm>
            <a:custGeom>
              <a:avLst/>
              <a:gdLst>
                <a:gd name="T0" fmla="*/ 0 w 43"/>
                <a:gd name="T1" fmla="*/ 4 h 15"/>
                <a:gd name="T2" fmla="*/ 1 w 43"/>
                <a:gd name="T3" fmla="*/ 8 h 15"/>
                <a:gd name="T4" fmla="*/ 4 w 43"/>
                <a:gd name="T5" fmla="*/ 10 h 15"/>
                <a:gd name="T6" fmla="*/ 6 w 43"/>
                <a:gd name="T7" fmla="*/ 12 h 15"/>
                <a:gd name="T8" fmla="*/ 9 w 43"/>
                <a:gd name="T9" fmla="*/ 13 h 15"/>
                <a:gd name="T10" fmla="*/ 19 w 43"/>
                <a:gd name="T11" fmla="*/ 15 h 15"/>
                <a:gd name="T12" fmla="*/ 28 w 43"/>
                <a:gd name="T13" fmla="*/ 15 h 15"/>
                <a:gd name="T14" fmla="*/ 36 w 43"/>
                <a:gd name="T15" fmla="*/ 13 h 15"/>
                <a:gd name="T16" fmla="*/ 43 w 43"/>
                <a:gd name="T17" fmla="*/ 8 h 15"/>
                <a:gd name="T18" fmla="*/ 38 w 43"/>
                <a:gd name="T19" fmla="*/ 5 h 15"/>
                <a:gd name="T20" fmla="*/ 33 w 43"/>
                <a:gd name="T21" fmla="*/ 4 h 15"/>
                <a:gd name="T22" fmla="*/ 28 w 43"/>
                <a:gd name="T23" fmla="*/ 2 h 15"/>
                <a:gd name="T24" fmla="*/ 22 w 43"/>
                <a:gd name="T25" fmla="*/ 1 h 15"/>
                <a:gd name="T26" fmla="*/ 16 w 43"/>
                <a:gd name="T27" fmla="*/ 0 h 15"/>
                <a:gd name="T28" fmla="*/ 11 w 43"/>
                <a:gd name="T29" fmla="*/ 0 h 15"/>
                <a:gd name="T30" fmla="*/ 6 w 43"/>
                <a:gd name="T31" fmla="*/ 1 h 15"/>
                <a:gd name="T32" fmla="*/ 0 w 43"/>
                <a:gd name="T3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5">
                  <a:moveTo>
                    <a:pt x="0" y="4"/>
                  </a:moveTo>
                  <a:lnTo>
                    <a:pt x="1" y="8"/>
                  </a:lnTo>
                  <a:lnTo>
                    <a:pt x="4" y="10"/>
                  </a:lnTo>
                  <a:lnTo>
                    <a:pt x="6" y="12"/>
                  </a:lnTo>
                  <a:lnTo>
                    <a:pt x="9" y="13"/>
                  </a:lnTo>
                  <a:lnTo>
                    <a:pt x="19" y="15"/>
                  </a:lnTo>
                  <a:lnTo>
                    <a:pt x="28" y="15"/>
                  </a:lnTo>
                  <a:lnTo>
                    <a:pt x="36" y="13"/>
                  </a:lnTo>
                  <a:lnTo>
                    <a:pt x="43" y="8"/>
                  </a:lnTo>
                  <a:lnTo>
                    <a:pt x="38" y="5"/>
                  </a:lnTo>
                  <a:lnTo>
                    <a:pt x="33" y="4"/>
                  </a:lnTo>
                  <a:lnTo>
                    <a:pt x="28" y="2"/>
                  </a:lnTo>
                  <a:lnTo>
                    <a:pt x="22" y="1"/>
                  </a:lnTo>
                  <a:lnTo>
                    <a:pt x="16" y="0"/>
                  </a:lnTo>
                  <a:lnTo>
                    <a:pt x="11" y="0"/>
                  </a:lnTo>
                  <a:lnTo>
                    <a:pt x="6" y="1"/>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8" name="Freeform 733"/>
            <p:cNvSpPr>
              <a:spLocks/>
            </p:cNvSpPr>
            <p:nvPr/>
          </p:nvSpPr>
          <p:spPr bwMode="auto">
            <a:xfrm>
              <a:off x="4727872" y="2493166"/>
              <a:ext cx="22964" cy="14840"/>
            </a:xfrm>
            <a:custGeom>
              <a:avLst/>
              <a:gdLst>
                <a:gd name="T0" fmla="*/ 0 w 46"/>
                <a:gd name="T1" fmla="*/ 0 h 13"/>
                <a:gd name="T2" fmla="*/ 1 w 46"/>
                <a:gd name="T3" fmla="*/ 6 h 13"/>
                <a:gd name="T4" fmla="*/ 5 w 46"/>
                <a:gd name="T5" fmla="*/ 8 h 13"/>
                <a:gd name="T6" fmla="*/ 10 w 46"/>
                <a:gd name="T7" fmla="*/ 10 h 13"/>
                <a:gd name="T8" fmla="*/ 13 w 46"/>
                <a:gd name="T9" fmla="*/ 11 h 13"/>
                <a:gd name="T10" fmla="*/ 21 w 46"/>
                <a:gd name="T11" fmla="*/ 13 h 13"/>
                <a:gd name="T12" fmla="*/ 30 w 46"/>
                <a:gd name="T13" fmla="*/ 13 h 13"/>
                <a:gd name="T14" fmla="*/ 38 w 46"/>
                <a:gd name="T15" fmla="*/ 11 h 13"/>
                <a:gd name="T16" fmla="*/ 46 w 46"/>
                <a:gd name="T17" fmla="*/ 10 h 13"/>
                <a:gd name="T18" fmla="*/ 41 w 46"/>
                <a:gd name="T19" fmla="*/ 8 h 13"/>
                <a:gd name="T20" fmla="*/ 35 w 46"/>
                <a:gd name="T21" fmla="*/ 7 h 13"/>
                <a:gd name="T22" fmla="*/ 29 w 46"/>
                <a:gd name="T23" fmla="*/ 4 h 13"/>
                <a:gd name="T24" fmla="*/ 23 w 46"/>
                <a:gd name="T25" fmla="*/ 3 h 13"/>
                <a:gd name="T26" fmla="*/ 18 w 46"/>
                <a:gd name="T27" fmla="*/ 2 h 13"/>
                <a:gd name="T28" fmla="*/ 12 w 46"/>
                <a:gd name="T29" fmla="*/ 2 h 13"/>
                <a:gd name="T30" fmla="*/ 6 w 46"/>
                <a:gd name="T31" fmla="*/ 0 h 13"/>
                <a:gd name="T32" fmla="*/ 0 w 46"/>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3">
                  <a:moveTo>
                    <a:pt x="0" y="0"/>
                  </a:moveTo>
                  <a:lnTo>
                    <a:pt x="1" y="6"/>
                  </a:lnTo>
                  <a:lnTo>
                    <a:pt x="5" y="8"/>
                  </a:lnTo>
                  <a:lnTo>
                    <a:pt x="10" y="10"/>
                  </a:lnTo>
                  <a:lnTo>
                    <a:pt x="13" y="11"/>
                  </a:lnTo>
                  <a:lnTo>
                    <a:pt x="21" y="13"/>
                  </a:lnTo>
                  <a:lnTo>
                    <a:pt x="30" y="13"/>
                  </a:lnTo>
                  <a:lnTo>
                    <a:pt x="38" y="11"/>
                  </a:lnTo>
                  <a:lnTo>
                    <a:pt x="46" y="10"/>
                  </a:lnTo>
                  <a:lnTo>
                    <a:pt x="41" y="8"/>
                  </a:lnTo>
                  <a:lnTo>
                    <a:pt x="35" y="7"/>
                  </a:lnTo>
                  <a:lnTo>
                    <a:pt x="29" y="4"/>
                  </a:lnTo>
                  <a:lnTo>
                    <a:pt x="23" y="3"/>
                  </a:lnTo>
                  <a:lnTo>
                    <a:pt x="18" y="2"/>
                  </a:lnTo>
                  <a:lnTo>
                    <a:pt x="12" y="2"/>
                  </a:lnTo>
                  <a:lnTo>
                    <a:pt x="6" y="0"/>
                  </a:lnTo>
                  <a:lnTo>
                    <a:pt x="0"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9" name="Freeform 734"/>
            <p:cNvSpPr>
              <a:spLocks/>
            </p:cNvSpPr>
            <p:nvPr/>
          </p:nvSpPr>
          <p:spPr bwMode="auto">
            <a:xfrm>
              <a:off x="4660975" y="2491046"/>
              <a:ext cx="172732" cy="248043"/>
            </a:xfrm>
            <a:custGeom>
              <a:avLst/>
              <a:gdLst>
                <a:gd name="T0" fmla="*/ 15 w 345"/>
                <a:gd name="T1" fmla="*/ 54 h 194"/>
                <a:gd name="T2" fmla="*/ 39 w 345"/>
                <a:gd name="T3" fmla="*/ 72 h 194"/>
                <a:gd name="T4" fmla="*/ 58 w 345"/>
                <a:gd name="T5" fmla="*/ 94 h 194"/>
                <a:gd name="T6" fmla="*/ 73 w 345"/>
                <a:gd name="T7" fmla="*/ 121 h 194"/>
                <a:gd name="T8" fmla="*/ 81 w 345"/>
                <a:gd name="T9" fmla="*/ 143 h 194"/>
                <a:gd name="T10" fmla="*/ 92 w 345"/>
                <a:gd name="T11" fmla="*/ 154 h 194"/>
                <a:gd name="T12" fmla="*/ 99 w 345"/>
                <a:gd name="T13" fmla="*/ 153 h 194"/>
                <a:gd name="T14" fmla="*/ 107 w 345"/>
                <a:gd name="T15" fmla="*/ 158 h 194"/>
                <a:gd name="T16" fmla="*/ 115 w 345"/>
                <a:gd name="T17" fmla="*/ 167 h 194"/>
                <a:gd name="T18" fmla="*/ 129 w 345"/>
                <a:gd name="T19" fmla="*/ 173 h 194"/>
                <a:gd name="T20" fmla="*/ 144 w 345"/>
                <a:gd name="T21" fmla="*/ 179 h 194"/>
                <a:gd name="T22" fmla="*/ 159 w 345"/>
                <a:gd name="T23" fmla="*/ 183 h 194"/>
                <a:gd name="T24" fmla="*/ 175 w 345"/>
                <a:gd name="T25" fmla="*/ 186 h 194"/>
                <a:gd name="T26" fmla="*/ 166 w 345"/>
                <a:gd name="T27" fmla="*/ 175 h 194"/>
                <a:gd name="T28" fmla="*/ 156 w 345"/>
                <a:gd name="T29" fmla="*/ 160 h 194"/>
                <a:gd name="T30" fmla="*/ 170 w 345"/>
                <a:gd name="T31" fmla="*/ 167 h 194"/>
                <a:gd name="T32" fmla="*/ 184 w 345"/>
                <a:gd name="T33" fmla="*/ 176 h 194"/>
                <a:gd name="T34" fmla="*/ 202 w 345"/>
                <a:gd name="T35" fmla="*/ 183 h 194"/>
                <a:gd name="T36" fmla="*/ 222 w 345"/>
                <a:gd name="T37" fmla="*/ 191 h 194"/>
                <a:gd name="T38" fmla="*/ 242 w 345"/>
                <a:gd name="T39" fmla="*/ 194 h 194"/>
                <a:gd name="T40" fmla="*/ 262 w 345"/>
                <a:gd name="T41" fmla="*/ 190 h 194"/>
                <a:gd name="T42" fmla="*/ 259 w 345"/>
                <a:gd name="T43" fmla="*/ 180 h 194"/>
                <a:gd name="T44" fmla="*/ 266 w 345"/>
                <a:gd name="T45" fmla="*/ 172 h 194"/>
                <a:gd name="T46" fmla="*/ 269 w 345"/>
                <a:gd name="T47" fmla="*/ 160 h 194"/>
                <a:gd name="T48" fmla="*/ 282 w 345"/>
                <a:gd name="T49" fmla="*/ 167 h 194"/>
                <a:gd name="T50" fmla="*/ 296 w 345"/>
                <a:gd name="T51" fmla="*/ 167 h 194"/>
                <a:gd name="T52" fmla="*/ 306 w 345"/>
                <a:gd name="T53" fmla="*/ 146 h 194"/>
                <a:gd name="T54" fmla="*/ 318 w 345"/>
                <a:gd name="T55" fmla="*/ 131 h 194"/>
                <a:gd name="T56" fmla="*/ 331 w 345"/>
                <a:gd name="T57" fmla="*/ 136 h 194"/>
                <a:gd name="T58" fmla="*/ 345 w 345"/>
                <a:gd name="T59" fmla="*/ 135 h 194"/>
                <a:gd name="T60" fmla="*/ 342 w 345"/>
                <a:gd name="T61" fmla="*/ 123 h 194"/>
                <a:gd name="T62" fmla="*/ 335 w 345"/>
                <a:gd name="T63" fmla="*/ 112 h 194"/>
                <a:gd name="T64" fmla="*/ 341 w 345"/>
                <a:gd name="T65" fmla="*/ 109 h 194"/>
                <a:gd name="T66" fmla="*/ 344 w 345"/>
                <a:gd name="T67" fmla="*/ 104 h 194"/>
                <a:gd name="T68" fmla="*/ 339 w 345"/>
                <a:gd name="T69" fmla="*/ 93 h 194"/>
                <a:gd name="T70" fmla="*/ 331 w 345"/>
                <a:gd name="T71" fmla="*/ 86 h 194"/>
                <a:gd name="T72" fmla="*/ 313 w 345"/>
                <a:gd name="T73" fmla="*/ 84 h 194"/>
                <a:gd name="T74" fmla="*/ 295 w 345"/>
                <a:gd name="T75" fmla="*/ 84 h 194"/>
                <a:gd name="T76" fmla="*/ 275 w 345"/>
                <a:gd name="T77" fmla="*/ 84 h 194"/>
                <a:gd name="T78" fmla="*/ 257 w 345"/>
                <a:gd name="T79" fmla="*/ 82 h 194"/>
                <a:gd name="T80" fmla="*/ 209 w 345"/>
                <a:gd name="T81" fmla="*/ 86 h 194"/>
                <a:gd name="T82" fmla="*/ 164 w 345"/>
                <a:gd name="T83" fmla="*/ 78 h 194"/>
                <a:gd name="T84" fmla="*/ 121 w 345"/>
                <a:gd name="T85" fmla="*/ 63 h 194"/>
                <a:gd name="T86" fmla="*/ 77 w 345"/>
                <a:gd name="T87" fmla="*/ 47 h 194"/>
                <a:gd name="T88" fmla="*/ 57 w 345"/>
                <a:gd name="T89" fmla="*/ 38 h 194"/>
                <a:gd name="T90" fmla="*/ 38 w 345"/>
                <a:gd name="T91" fmla="*/ 27 h 194"/>
                <a:gd name="T92" fmla="*/ 18 w 345"/>
                <a:gd name="T93" fmla="*/ 15 h 194"/>
                <a:gd name="T94" fmla="*/ 0 w 345"/>
                <a:gd name="T95" fmla="*/ 0 h 194"/>
                <a:gd name="T96" fmla="*/ 2 w 345"/>
                <a:gd name="T97" fmla="*/ 23 h 194"/>
                <a:gd name="T98" fmla="*/ 3 w 345"/>
                <a:gd name="T99" fmla="*/ 4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5" h="194">
                  <a:moveTo>
                    <a:pt x="3" y="46"/>
                  </a:moveTo>
                  <a:lnTo>
                    <a:pt x="15" y="54"/>
                  </a:lnTo>
                  <a:lnTo>
                    <a:pt x="27" y="63"/>
                  </a:lnTo>
                  <a:lnTo>
                    <a:pt x="39" y="72"/>
                  </a:lnTo>
                  <a:lnTo>
                    <a:pt x="49" y="82"/>
                  </a:lnTo>
                  <a:lnTo>
                    <a:pt x="58" y="94"/>
                  </a:lnTo>
                  <a:lnTo>
                    <a:pt x="68" y="106"/>
                  </a:lnTo>
                  <a:lnTo>
                    <a:pt x="73" y="121"/>
                  </a:lnTo>
                  <a:lnTo>
                    <a:pt x="78" y="136"/>
                  </a:lnTo>
                  <a:lnTo>
                    <a:pt x="81" y="143"/>
                  </a:lnTo>
                  <a:lnTo>
                    <a:pt x="87" y="149"/>
                  </a:lnTo>
                  <a:lnTo>
                    <a:pt x="92" y="154"/>
                  </a:lnTo>
                  <a:lnTo>
                    <a:pt x="99" y="158"/>
                  </a:lnTo>
                  <a:lnTo>
                    <a:pt x="99" y="153"/>
                  </a:lnTo>
                  <a:lnTo>
                    <a:pt x="103" y="154"/>
                  </a:lnTo>
                  <a:lnTo>
                    <a:pt x="107" y="158"/>
                  </a:lnTo>
                  <a:lnTo>
                    <a:pt x="110" y="164"/>
                  </a:lnTo>
                  <a:lnTo>
                    <a:pt x="115" y="167"/>
                  </a:lnTo>
                  <a:lnTo>
                    <a:pt x="122" y="171"/>
                  </a:lnTo>
                  <a:lnTo>
                    <a:pt x="129" y="173"/>
                  </a:lnTo>
                  <a:lnTo>
                    <a:pt x="136" y="176"/>
                  </a:lnTo>
                  <a:lnTo>
                    <a:pt x="144" y="179"/>
                  </a:lnTo>
                  <a:lnTo>
                    <a:pt x="151" y="182"/>
                  </a:lnTo>
                  <a:lnTo>
                    <a:pt x="159" y="183"/>
                  </a:lnTo>
                  <a:lnTo>
                    <a:pt x="167" y="184"/>
                  </a:lnTo>
                  <a:lnTo>
                    <a:pt x="175" y="186"/>
                  </a:lnTo>
                  <a:lnTo>
                    <a:pt x="171" y="180"/>
                  </a:lnTo>
                  <a:lnTo>
                    <a:pt x="166" y="175"/>
                  </a:lnTo>
                  <a:lnTo>
                    <a:pt x="160" y="168"/>
                  </a:lnTo>
                  <a:lnTo>
                    <a:pt x="156" y="160"/>
                  </a:lnTo>
                  <a:lnTo>
                    <a:pt x="164" y="161"/>
                  </a:lnTo>
                  <a:lnTo>
                    <a:pt x="170" y="167"/>
                  </a:lnTo>
                  <a:lnTo>
                    <a:pt x="177" y="172"/>
                  </a:lnTo>
                  <a:lnTo>
                    <a:pt x="184" y="176"/>
                  </a:lnTo>
                  <a:lnTo>
                    <a:pt x="193" y="179"/>
                  </a:lnTo>
                  <a:lnTo>
                    <a:pt x="202" y="183"/>
                  </a:lnTo>
                  <a:lnTo>
                    <a:pt x="213" y="187"/>
                  </a:lnTo>
                  <a:lnTo>
                    <a:pt x="222" y="191"/>
                  </a:lnTo>
                  <a:lnTo>
                    <a:pt x="231" y="194"/>
                  </a:lnTo>
                  <a:lnTo>
                    <a:pt x="242" y="194"/>
                  </a:lnTo>
                  <a:lnTo>
                    <a:pt x="252" y="194"/>
                  </a:lnTo>
                  <a:lnTo>
                    <a:pt x="262" y="190"/>
                  </a:lnTo>
                  <a:lnTo>
                    <a:pt x="254" y="182"/>
                  </a:lnTo>
                  <a:lnTo>
                    <a:pt x="259" y="180"/>
                  </a:lnTo>
                  <a:lnTo>
                    <a:pt x="262" y="176"/>
                  </a:lnTo>
                  <a:lnTo>
                    <a:pt x="266" y="172"/>
                  </a:lnTo>
                  <a:lnTo>
                    <a:pt x="267" y="167"/>
                  </a:lnTo>
                  <a:lnTo>
                    <a:pt x="269" y="160"/>
                  </a:lnTo>
                  <a:lnTo>
                    <a:pt x="275" y="162"/>
                  </a:lnTo>
                  <a:lnTo>
                    <a:pt x="282" y="167"/>
                  </a:lnTo>
                  <a:lnTo>
                    <a:pt x="289" y="169"/>
                  </a:lnTo>
                  <a:lnTo>
                    <a:pt x="296" y="167"/>
                  </a:lnTo>
                  <a:lnTo>
                    <a:pt x="303" y="157"/>
                  </a:lnTo>
                  <a:lnTo>
                    <a:pt x="306" y="146"/>
                  </a:lnTo>
                  <a:lnTo>
                    <a:pt x="311" y="138"/>
                  </a:lnTo>
                  <a:lnTo>
                    <a:pt x="318" y="131"/>
                  </a:lnTo>
                  <a:lnTo>
                    <a:pt x="325" y="132"/>
                  </a:lnTo>
                  <a:lnTo>
                    <a:pt x="331" y="136"/>
                  </a:lnTo>
                  <a:lnTo>
                    <a:pt x="338" y="139"/>
                  </a:lnTo>
                  <a:lnTo>
                    <a:pt x="345" y="135"/>
                  </a:lnTo>
                  <a:lnTo>
                    <a:pt x="344" y="130"/>
                  </a:lnTo>
                  <a:lnTo>
                    <a:pt x="342" y="123"/>
                  </a:lnTo>
                  <a:lnTo>
                    <a:pt x="338" y="117"/>
                  </a:lnTo>
                  <a:lnTo>
                    <a:pt x="335" y="112"/>
                  </a:lnTo>
                  <a:lnTo>
                    <a:pt x="337" y="110"/>
                  </a:lnTo>
                  <a:lnTo>
                    <a:pt x="341" y="109"/>
                  </a:lnTo>
                  <a:lnTo>
                    <a:pt x="343" y="106"/>
                  </a:lnTo>
                  <a:lnTo>
                    <a:pt x="344" y="104"/>
                  </a:lnTo>
                  <a:lnTo>
                    <a:pt x="343" y="97"/>
                  </a:lnTo>
                  <a:lnTo>
                    <a:pt x="339" y="93"/>
                  </a:lnTo>
                  <a:lnTo>
                    <a:pt x="336" y="89"/>
                  </a:lnTo>
                  <a:lnTo>
                    <a:pt x="331" y="86"/>
                  </a:lnTo>
                  <a:lnTo>
                    <a:pt x="322" y="84"/>
                  </a:lnTo>
                  <a:lnTo>
                    <a:pt x="313" y="84"/>
                  </a:lnTo>
                  <a:lnTo>
                    <a:pt x="304" y="84"/>
                  </a:lnTo>
                  <a:lnTo>
                    <a:pt x="295" y="84"/>
                  </a:lnTo>
                  <a:lnTo>
                    <a:pt x="285" y="84"/>
                  </a:lnTo>
                  <a:lnTo>
                    <a:pt x="275" y="84"/>
                  </a:lnTo>
                  <a:lnTo>
                    <a:pt x="266" y="83"/>
                  </a:lnTo>
                  <a:lnTo>
                    <a:pt x="257" y="82"/>
                  </a:lnTo>
                  <a:lnTo>
                    <a:pt x="234" y="86"/>
                  </a:lnTo>
                  <a:lnTo>
                    <a:pt x="209" y="86"/>
                  </a:lnTo>
                  <a:lnTo>
                    <a:pt x="187" y="83"/>
                  </a:lnTo>
                  <a:lnTo>
                    <a:pt x="164" y="78"/>
                  </a:lnTo>
                  <a:lnTo>
                    <a:pt x="143" y="71"/>
                  </a:lnTo>
                  <a:lnTo>
                    <a:pt x="121" y="63"/>
                  </a:lnTo>
                  <a:lnTo>
                    <a:pt x="99" y="56"/>
                  </a:lnTo>
                  <a:lnTo>
                    <a:pt x="77" y="47"/>
                  </a:lnTo>
                  <a:lnTo>
                    <a:pt x="67" y="43"/>
                  </a:lnTo>
                  <a:lnTo>
                    <a:pt x="57" y="38"/>
                  </a:lnTo>
                  <a:lnTo>
                    <a:pt x="47" y="32"/>
                  </a:lnTo>
                  <a:lnTo>
                    <a:pt x="38" y="27"/>
                  </a:lnTo>
                  <a:lnTo>
                    <a:pt x="27" y="20"/>
                  </a:lnTo>
                  <a:lnTo>
                    <a:pt x="18" y="15"/>
                  </a:lnTo>
                  <a:lnTo>
                    <a:pt x="9" y="6"/>
                  </a:lnTo>
                  <a:lnTo>
                    <a:pt x="0" y="0"/>
                  </a:lnTo>
                  <a:lnTo>
                    <a:pt x="1" y="10"/>
                  </a:lnTo>
                  <a:lnTo>
                    <a:pt x="2" y="23"/>
                  </a:lnTo>
                  <a:lnTo>
                    <a:pt x="3" y="34"/>
                  </a:lnTo>
                  <a:lnTo>
                    <a:pt x="3"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0" name="Freeform 735"/>
            <p:cNvSpPr>
              <a:spLocks/>
            </p:cNvSpPr>
            <p:nvPr/>
          </p:nvSpPr>
          <p:spPr bwMode="auto">
            <a:xfrm>
              <a:off x="4701912" y="2599167"/>
              <a:ext cx="7988" cy="21200"/>
            </a:xfrm>
            <a:custGeom>
              <a:avLst/>
              <a:gdLst>
                <a:gd name="T0" fmla="*/ 0 w 16"/>
                <a:gd name="T1" fmla="*/ 7 h 19"/>
                <a:gd name="T2" fmla="*/ 1 w 16"/>
                <a:gd name="T3" fmla="*/ 19 h 19"/>
                <a:gd name="T4" fmla="*/ 5 w 16"/>
                <a:gd name="T5" fmla="*/ 19 h 19"/>
                <a:gd name="T6" fmla="*/ 9 w 16"/>
                <a:gd name="T7" fmla="*/ 17 h 19"/>
                <a:gd name="T8" fmla="*/ 12 w 16"/>
                <a:gd name="T9" fmla="*/ 14 h 19"/>
                <a:gd name="T10" fmla="*/ 16 w 16"/>
                <a:gd name="T11" fmla="*/ 10 h 19"/>
                <a:gd name="T12" fmla="*/ 16 w 16"/>
                <a:gd name="T13" fmla="*/ 6 h 19"/>
                <a:gd name="T14" fmla="*/ 15 w 16"/>
                <a:gd name="T15" fmla="*/ 3 h 19"/>
                <a:gd name="T16" fmla="*/ 11 w 16"/>
                <a:gd name="T17" fmla="*/ 1 h 19"/>
                <a:gd name="T18" fmla="*/ 9 w 16"/>
                <a:gd name="T19" fmla="*/ 0 h 19"/>
                <a:gd name="T20" fmla="*/ 7 w 16"/>
                <a:gd name="T21" fmla="*/ 0 h 19"/>
                <a:gd name="T22" fmla="*/ 3 w 16"/>
                <a:gd name="T23" fmla="*/ 1 h 19"/>
                <a:gd name="T24" fmla="*/ 1 w 16"/>
                <a:gd name="T25" fmla="*/ 3 h 19"/>
                <a:gd name="T26" fmla="*/ 0 w 16"/>
                <a:gd name="T2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9">
                  <a:moveTo>
                    <a:pt x="0" y="7"/>
                  </a:moveTo>
                  <a:lnTo>
                    <a:pt x="1" y="19"/>
                  </a:lnTo>
                  <a:lnTo>
                    <a:pt x="5" y="19"/>
                  </a:lnTo>
                  <a:lnTo>
                    <a:pt x="9" y="17"/>
                  </a:lnTo>
                  <a:lnTo>
                    <a:pt x="12" y="14"/>
                  </a:lnTo>
                  <a:lnTo>
                    <a:pt x="16" y="10"/>
                  </a:lnTo>
                  <a:lnTo>
                    <a:pt x="16" y="6"/>
                  </a:lnTo>
                  <a:lnTo>
                    <a:pt x="15" y="3"/>
                  </a:lnTo>
                  <a:lnTo>
                    <a:pt x="11" y="1"/>
                  </a:lnTo>
                  <a:lnTo>
                    <a:pt x="9" y="0"/>
                  </a:lnTo>
                  <a:lnTo>
                    <a:pt x="7" y="0"/>
                  </a:lnTo>
                  <a:lnTo>
                    <a:pt x="3" y="1"/>
                  </a:lnTo>
                  <a:lnTo>
                    <a:pt x="1" y="3"/>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1" name="Freeform 736"/>
            <p:cNvSpPr>
              <a:spLocks/>
            </p:cNvSpPr>
            <p:nvPr/>
          </p:nvSpPr>
          <p:spPr bwMode="auto">
            <a:xfrm>
              <a:off x="4715890" y="2605527"/>
              <a:ext cx="23963" cy="46641"/>
            </a:xfrm>
            <a:custGeom>
              <a:avLst/>
              <a:gdLst>
                <a:gd name="T0" fmla="*/ 0 w 50"/>
                <a:gd name="T1" fmla="*/ 4 h 37"/>
                <a:gd name="T2" fmla="*/ 2 w 50"/>
                <a:gd name="T3" fmla="*/ 10 h 37"/>
                <a:gd name="T4" fmla="*/ 6 w 50"/>
                <a:gd name="T5" fmla="*/ 16 h 37"/>
                <a:gd name="T6" fmla="*/ 12 w 50"/>
                <a:gd name="T7" fmla="*/ 23 h 37"/>
                <a:gd name="T8" fmla="*/ 17 w 50"/>
                <a:gd name="T9" fmla="*/ 29 h 37"/>
                <a:gd name="T10" fmla="*/ 25 w 50"/>
                <a:gd name="T11" fmla="*/ 31 h 37"/>
                <a:gd name="T12" fmla="*/ 34 w 50"/>
                <a:gd name="T13" fmla="*/ 34 h 37"/>
                <a:gd name="T14" fmla="*/ 42 w 50"/>
                <a:gd name="T15" fmla="*/ 36 h 37"/>
                <a:gd name="T16" fmla="*/ 50 w 50"/>
                <a:gd name="T17" fmla="*/ 37 h 37"/>
                <a:gd name="T18" fmla="*/ 45 w 50"/>
                <a:gd name="T19" fmla="*/ 30 h 37"/>
                <a:gd name="T20" fmla="*/ 40 w 50"/>
                <a:gd name="T21" fmla="*/ 26 h 37"/>
                <a:gd name="T22" fmla="*/ 36 w 50"/>
                <a:gd name="T23" fmla="*/ 20 h 37"/>
                <a:gd name="T24" fmla="*/ 30 w 50"/>
                <a:gd name="T25" fmla="*/ 16 h 37"/>
                <a:gd name="T26" fmla="*/ 25 w 50"/>
                <a:gd name="T27" fmla="*/ 12 h 37"/>
                <a:gd name="T28" fmla="*/ 20 w 50"/>
                <a:gd name="T29" fmla="*/ 8 h 37"/>
                <a:gd name="T30" fmla="*/ 15 w 50"/>
                <a:gd name="T31" fmla="*/ 4 h 37"/>
                <a:gd name="T32" fmla="*/ 9 w 50"/>
                <a:gd name="T33" fmla="*/ 0 h 37"/>
                <a:gd name="T34" fmla="*/ 8 w 50"/>
                <a:gd name="T35" fmla="*/ 3 h 37"/>
                <a:gd name="T36" fmla="*/ 6 w 50"/>
                <a:gd name="T37" fmla="*/ 4 h 37"/>
                <a:gd name="T38" fmla="*/ 2 w 50"/>
                <a:gd name="T39" fmla="*/ 5 h 37"/>
                <a:gd name="T40" fmla="*/ 0 w 50"/>
                <a:gd name="T41"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37">
                  <a:moveTo>
                    <a:pt x="0" y="4"/>
                  </a:moveTo>
                  <a:lnTo>
                    <a:pt x="2" y="10"/>
                  </a:lnTo>
                  <a:lnTo>
                    <a:pt x="6" y="16"/>
                  </a:lnTo>
                  <a:lnTo>
                    <a:pt x="12" y="23"/>
                  </a:lnTo>
                  <a:lnTo>
                    <a:pt x="17" y="29"/>
                  </a:lnTo>
                  <a:lnTo>
                    <a:pt x="25" y="31"/>
                  </a:lnTo>
                  <a:lnTo>
                    <a:pt x="34" y="34"/>
                  </a:lnTo>
                  <a:lnTo>
                    <a:pt x="42" y="36"/>
                  </a:lnTo>
                  <a:lnTo>
                    <a:pt x="50" y="37"/>
                  </a:lnTo>
                  <a:lnTo>
                    <a:pt x="45" y="30"/>
                  </a:lnTo>
                  <a:lnTo>
                    <a:pt x="40" y="26"/>
                  </a:lnTo>
                  <a:lnTo>
                    <a:pt x="36" y="20"/>
                  </a:lnTo>
                  <a:lnTo>
                    <a:pt x="30" y="16"/>
                  </a:lnTo>
                  <a:lnTo>
                    <a:pt x="25" y="12"/>
                  </a:lnTo>
                  <a:lnTo>
                    <a:pt x="20" y="8"/>
                  </a:lnTo>
                  <a:lnTo>
                    <a:pt x="15" y="4"/>
                  </a:lnTo>
                  <a:lnTo>
                    <a:pt x="9" y="0"/>
                  </a:lnTo>
                  <a:lnTo>
                    <a:pt x="8" y="3"/>
                  </a:lnTo>
                  <a:lnTo>
                    <a:pt x="6" y="4"/>
                  </a:lnTo>
                  <a:lnTo>
                    <a:pt x="2" y="5"/>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2" name="Freeform 737"/>
            <p:cNvSpPr>
              <a:spLocks/>
            </p:cNvSpPr>
            <p:nvPr/>
          </p:nvSpPr>
          <p:spPr bwMode="auto">
            <a:xfrm>
              <a:off x="4733862" y="2614007"/>
              <a:ext cx="69892" cy="61481"/>
            </a:xfrm>
            <a:custGeom>
              <a:avLst/>
              <a:gdLst>
                <a:gd name="T0" fmla="*/ 1 w 140"/>
                <a:gd name="T1" fmla="*/ 8 h 48"/>
                <a:gd name="T2" fmla="*/ 10 w 140"/>
                <a:gd name="T3" fmla="*/ 15 h 48"/>
                <a:gd name="T4" fmla="*/ 18 w 140"/>
                <a:gd name="T5" fmla="*/ 22 h 48"/>
                <a:gd name="T6" fmla="*/ 28 w 140"/>
                <a:gd name="T7" fmla="*/ 29 h 48"/>
                <a:gd name="T8" fmla="*/ 38 w 140"/>
                <a:gd name="T9" fmla="*/ 34 h 48"/>
                <a:gd name="T10" fmla="*/ 47 w 140"/>
                <a:gd name="T11" fmla="*/ 38 h 48"/>
                <a:gd name="T12" fmla="*/ 56 w 140"/>
                <a:gd name="T13" fmla="*/ 42 h 48"/>
                <a:gd name="T14" fmla="*/ 67 w 140"/>
                <a:gd name="T15" fmla="*/ 45 h 48"/>
                <a:gd name="T16" fmla="*/ 77 w 140"/>
                <a:gd name="T17" fmla="*/ 48 h 48"/>
                <a:gd name="T18" fmla="*/ 73 w 140"/>
                <a:gd name="T19" fmla="*/ 39 h 48"/>
                <a:gd name="T20" fmla="*/ 66 w 140"/>
                <a:gd name="T21" fmla="*/ 33 h 48"/>
                <a:gd name="T22" fmla="*/ 59 w 140"/>
                <a:gd name="T23" fmla="*/ 27 h 48"/>
                <a:gd name="T24" fmla="*/ 51 w 140"/>
                <a:gd name="T25" fmla="*/ 23 h 48"/>
                <a:gd name="T26" fmla="*/ 62 w 140"/>
                <a:gd name="T27" fmla="*/ 24 h 48"/>
                <a:gd name="T28" fmla="*/ 74 w 140"/>
                <a:gd name="T29" fmla="*/ 27 h 48"/>
                <a:gd name="T30" fmla="*/ 85 w 140"/>
                <a:gd name="T31" fmla="*/ 31 h 48"/>
                <a:gd name="T32" fmla="*/ 97 w 140"/>
                <a:gd name="T33" fmla="*/ 35 h 48"/>
                <a:gd name="T34" fmla="*/ 108 w 140"/>
                <a:gd name="T35" fmla="*/ 38 h 48"/>
                <a:gd name="T36" fmla="*/ 119 w 140"/>
                <a:gd name="T37" fmla="*/ 39 h 48"/>
                <a:gd name="T38" fmla="*/ 130 w 140"/>
                <a:gd name="T39" fmla="*/ 38 h 48"/>
                <a:gd name="T40" fmla="*/ 140 w 140"/>
                <a:gd name="T41" fmla="*/ 31 h 48"/>
                <a:gd name="T42" fmla="*/ 127 w 140"/>
                <a:gd name="T43" fmla="*/ 30 h 48"/>
                <a:gd name="T44" fmla="*/ 114 w 140"/>
                <a:gd name="T45" fmla="*/ 29 h 48"/>
                <a:gd name="T46" fmla="*/ 100 w 140"/>
                <a:gd name="T47" fmla="*/ 26 h 48"/>
                <a:gd name="T48" fmla="*/ 88 w 140"/>
                <a:gd name="T49" fmla="*/ 22 h 48"/>
                <a:gd name="T50" fmla="*/ 75 w 140"/>
                <a:gd name="T51" fmla="*/ 19 h 48"/>
                <a:gd name="T52" fmla="*/ 63 w 140"/>
                <a:gd name="T53" fmla="*/ 15 h 48"/>
                <a:gd name="T54" fmla="*/ 51 w 140"/>
                <a:gd name="T55" fmla="*/ 11 h 48"/>
                <a:gd name="T56" fmla="*/ 38 w 140"/>
                <a:gd name="T57" fmla="*/ 8 h 48"/>
                <a:gd name="T58" fmla="*/ 33 w 140"/>
                <a:gd name="T59" fmla="*/ 7 h 48"/>
                <a:gd name="T60" fmla="*/ 29 w 140"/>
                <a:gd name="T61" fmla="*/ 7 h 48"/>
                <a:gd name="T62" fmla="*/ 24 w 140"/>
                <a:gd name="T63" fmla="*/ 7 h 48"/>
                <a:gd name="T64" fmla="*/ 20 w 140"/>
                <a:gd name="T65" fmla="*/ 5 h 48"/>
                <a:gd name="T66" fmla="*/ 15 w 140"/>
                <a:gd name="T67" fmla="*/ 5 h 48"/>
                <a:gd name="T68" fmla="*/ 10 w 140"/>
                <a:gd name="T69" fmla="*/ 4 h 48"/>
                <a:gd name="T70" fmla="*/ 6 w 140"/>
                <a:gd name="T71" fmla="*/ 3 h 48"/>
                <a:gd name="T72" fmla="*/ 1 w 140"/>
                <a:gd name="T73" fmla="*/ 0 h 48"/>
                <a:gd name="T74" fmla="*/ 0 w 140"/>
                <a:gd name="T75" fmla="*/ 1 h 48"/>
                <a:gd name="T76" fmla="*/ 0 w 140"/>
                <a:gd name="T77" fmla="*/ 4 h 48"/>
                <a:gd name="T78" fmla="*/ 0 w 140"/>
                <a:gd name="T79" fmla="*/ 7 h 48"/>
                <a:gd name="T80" fmla="*/ 1 w 140"/>
                <a:gd name="T81"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0" h="48">
                  <a:moveTo>
                    <a:pt x="1" y="8"/>
                  </a:moveTo>
                  <a:lnTo>
                    <a:pt x="10" y="15"/>
                  </a:lnTo>
                  <a:lnTo>
                    <a:pt x="18" y="22"/>
                  </a:lnTo>
                  <a:lnTo>
                    <a:pt x="28" y="29"/>
                  </a:lnTo>
                  <a:lnTo>
                    <a:pt x="38" y="34"/>
                  </a:lnTo>
                  <a:lnTo>
                    <a:pt x="47" y="38"/>
                  </a:lnTo>
                  <a:lnTo>
                    <a:pt x="56" y="42"/>
                  </a:lnTo>
                  <a:lnTo>
                    <a:pt x="67" y="45"/>
                  </a:lnTo>
                  <a:lnTo>
                    <a:pt x="77" y="48"/>
                  </a:lnTo>
                  <a:lnTo>
                    <a:pt x="73" y="39"/>
                  </a:lnTo>
                  <a:lnTo>
                    <a:pt x="66" y="33"/>
                  </a:lnTo>
                  <a:lnTo>
                    <a:pt x="59" y="27"/>
                  </a:lnTo>
                  <a:lnTo>
                    <a:pt x="51" y="23"/>
                  </a:lnTo>
                  <a:lnTo>
                    <a:pt x="62" y="24"/>
                  </a:lnTo>
                  <a:lnTo>
                    <a:pt x="74" y="27"/>
                  </a:lnTo>
                  <a:lnTo>
                    <a:pt x="85" y="31"/>
                  </a:lnTo>
                  <a:lnTo>
                    <a:pt x="97" y="35"/>
                  </a:lnTo>
                  <a:lnTo>
                    <a:pt x="108" y="38"/>
                  </a:lnTo>
                  <a:lnTo>
                    <a:pt x="119" y="39"/>
                  </a:lnTo>
                  <a:lnTo>
                    <a:pt x="130" y="38"/>
                  </a:lnTo>
                  <a:lnTo>
                    <a:pt x="140" y="31"/>
                  </a:lnTo>
                  <a:lnTo>
                    <a:pt x="127" y="30"/>
                  </a:lnTo>
                  <a:lnTo>
                    <a:pt x="114" y="29"/>
                  </a:lnTo>
                  <a:lnTo>
                    <a:pt x="100" y="26"/>
                  </a:lnTo>
                  <a:lnTo>
                    <a:pt x="88" y="22"/>
                  </a:lnTo>
                  <a:lnTo>
                    <a:pt x="75" y="19"/>
                  </a:lnTo>
                  <a:lnTo>
                    <a:pt x="63" y="15"/>
                  </a:lnTo>
                  <a:lnTo>
                    <a:pt x="51" y="11"/>
                  </a:lnTo>
                  <a:lnTo>
                    <a:pt x="38" y="8"/>
                  </a:lnTo>
                  <a:lnTo>
                    <a:pt x="33" y="7"/>
                  </a:lnTo>
                  <a:lnTo>
                    <a:pt x="29" y="7"/>
                  </a:lnTo>
                  <a:lnTo>
                    <a:pt x="24" y="7"/>
                  </a:lnTo>
                  <a:lnTo>
                    <a:pt x="20" y="5"/>
                  </a:lnTo>
                  <a:lnTo>
                    <a:pt x="15" y="5"/>
                  </a:lnTo>
                  <a:lnTo>
                    <a:pt x="10" y="4"/>
                  </a:lnTo>
                  <a:lnTo>
                    <a:pt x="6" y="3"/>
                  </a:lnTo>
                  <a:lnTo>
                    <a:pt x="1" y="0"/>
                  </a:lnTo>
                  <a:lnTo>
                    <a:pt x="0" y="1"/>
                  </a:lnTo>
                  <a:lnTo>
                    <a:pt x="0" y="4"/>
                  </a:lnTo>
                  <a:lnTo>
                    <a:pt x="0" y="7"/>
                  </a:lnTo>
                  <a:lnTo>
                    <a:pt x="1"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3" name="Freeform 738"/>
            <p:cNvSpPr>
              <a:spLocks/>
            </p:cNvSpPr>
            <p:nvPr/>
          </p:nvSpPr>
          <p:spPr bwMode="auto">
            <a:xfrm>
              <a:off x="4660975" y="2641568"/>
              <a:ext cx="177725" cy="277724"/>
            </a:xfrm>
            <a:custGeom>
              <a:avLst/>
              <a:gdLst>
                <a:gd name="T0" fmla="*/ 28 w 355"/>
                <a:gd name="T1" fmla="*/ 83 h 216"/>
                <a:gd name="T2" fmla="*/ 34 w 355"/>
                <a:gd name="T3" fmla="*/ 111 h 216"/>
                <a:gd name="T4" fmla="*/ 41 w 355"/>
                <a:gd name="T5" fmla="*/ 138 h 216"/>
                <a:gd name="T6" fmla="*/ 54 w 355"/>
                <a:gd name="T7" fmla="*/ 160 h 216"/>
                <a:gd name="T8" fmla="*/ 78 w 355"/>
                <a:gd name="T9" fmla="*/ 168 h 216"/>
                <a:gd name="T10" fmla="*/ 71 w 355"/>
                <a:gd name="T11" fmla="*/ 156 h 216"/>
                <a:gd name="T12" fmla="*/ 69 w 355"/>
                <a:gd name="T13" fmla="*/ 142 h 216"/>
                <a:gd name="T14" fmla="*/ 86 w 355"/>
                <a:gd name="T15" fmla="*/ 153 h 216"/>
                <a:gd name="T16" fmla="*/ 99 w 355"/>
                <a:gd name="T17" fmla="*/ 172 h 216"/>
                <a:gd name="T18" fmla="*/ 112 w 355"/>
                <a:gd name="T19" fmla="*/ 193 h 216"/>
                <a:gd name="T20" fmla="*/ 131 w 355"/>
                <a:gd name="T21" fmla="*/ 204 h 216"/>
                <a:gd name="T22" fmla="*/ 155 w 355"/>
                <a:gd name="T23" fmla="*/ 211 h 216"/>
                <a:gd name="T24" fmla="*/ 181 w 355"/>
                <a:gd name="T25" fmla="*/ 215 h 216"/>
                <a:gd name="T26" fmla="*/ 206 w 355"/>
                <a:gd name="T27" fmla="*/ 215 h 216"/>
                <a:gd name="T28" fmla="*/ 230 w 355"/>
                <a:gd name="T29" fmla="*/ 206 h 216"/>
                <a:gd name="T30" fmla="*/ 247 w 355"/>
                <a:gd name="T31" fmla="*/ 212 h 216"/>
                <a:gd name="T32" fmla="*/ 264 w 355"/>
                <a:gd name="T33" fmla="*/ 216 h 216"/>
                <a:gd name="T34" fmla="*/ 276 w 355"/>
                <a:gd name="T35" fmla="*/ 206 h 216"/>
                <a:gd name="T36" fmla="*/ 289 w 355"/>
                <a:gd name="T37" fmla="*/ 194 h 216"/>
                <a:gd name="T38" fmla="*/ 299 w 355"/>
                <a:gd name="T39" fmla="*/ 182 h 216"/>
                <a:gd name="T40" fmla="*/ 305 w 355"/>
                <a:gd name="T41" fmla="*/ 165 h 216"/>
                <a:gd name="T42" fmla="*/ 315 w 355"/>
                <a:gd name="T43" fmla="*/ 161 h 216"/>
                <a:gd name="T44" fmla="*/ 327 w 355"/>
                <a:gd name="T45" fmla="*/ 164 h 216"/>
                <a:gd name="T46" fmla="*/ 337 w 355"/>
                <a:gd name="T47" fmla="*/ 165 h 216"/>
                <a:gd name="T48" fmla="*/ 347 w 355"/>
                <a:gd name="T49" fmla="*/ 160 h 216"/>
                <a:gd name="T50" fmla="*/ 351 w 355"/>
                <a:gd name="T51" fmla="*/ 154 h 216"/>
                <a:gd name="T52" fmla="*/ 355 w 355"/>
                <a:gd name="T53" fmla="*/ 150 h 216"/>
                <a:gd name="T54" fmla="*/ 340 w 355"/>
                <a:gd name="T55" fmla="*/ 142 h 216"/>
                <a:gd name="T56" fmla="*/ 321 w 355"/>
                <a:gd name="T57" fmla="*/ 139 h 216"/>
                <a:gd name="T58" fmla="*/ 299 w 355"/>
                <a:gd name="T59" fmla="*/ 128 h 216"/>
                <a:gd name="T60" fmla="*/ 275 w 355"/>
                <a:gd name="T61" fmla="*/ 122 h 216"/>
                <a:gd name="T62" fmla="*/ 252 w 355"/>
                <a:gd name="T63" fmla="*/ 117 h 216"/>
                <a:gd name="T64" fmla="*/ 228 w 355"/>
                <a:gd name="T65" fmla="*/ 115 h 216"/>
                <a:gd name="T66" fmla="*/ 203 w 355"/>
                <a:gd name="T67" fmla="*/ 112 h 216"/>
                <a:gd name="T68" fmla="*/ 180 w 355"/>
                <a:gd name="T69" fmla="*/ 108 h 216"/>
                <a:gd name="T70" fmla="*/ 155 w 355"/>
                <a:gd name="T71" fmla="*/ 102 h 216"/>
                <a:gd name="T72" fmla="*/ 133 w 355"/>
                <a:gd name="T73" fmla="*/ 93 h 216"/>
                <a:gd name="T74" fmla="*/ 98 w 355"/>
                <a:gd name="T75" fmla="*/ 75 h 216"/>
                <a:gd name="T76" fmla="*/ 63 w 355"/>
                <a:gd name="T77" fmla="*/ 54 h 216"/>
                <a:gd name="T78" fmla="*/ 31 w 355"/>
                <a:gd name="T79" fmla="*/ 30 h 216"/>
                <a:gd name="T80" fmla="*/ 0 w 355"/>
                <a:gd name="T81" fmla="*/ 0 h 216"/>
                <a:gd name="T82" fmla="*/ 1 w 355"/>
                <a:gd name="T83" fmla="*/ 42 h 216"/>
                <a:gd name="T84" fmla="*/ 16 w 355"/>
                <a:gd name="T85" fmla="*/ 7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5" h="216">
                  <a:moveTo>
                    <a:pt x="16" y="76"/>
                  </a:moveTo>
                  <a:lnTo>
                    <a:pt x="28" y="83"/>
                  </a:lnTo>
                  <a:lnTo>
                    <a:pt x="31" y="96"/>
                  </a:lnTo>
                  <a:lnTo>
                    <a:pt x="34" y="111"/>
                  </a:lnTo>
                  <a:lnTo>
                    <a:pt x="37" y="124"/>
                  </a:lnTo>
                  <a:lnTo>
                    <a:pt x="41" y="138"/>
                  </a:lnTo>
                  <a:lnTo>
                    <a:pt x="47" y="150"/>
                  </a:lnTo>
                  <a:lnTo>
                    <a:pt x="54" y="160"/>
                  </a:lnTo>
                  <a:lnTo>
                    <a:pt x="64" y="167"/>
                  </a:lnTo>
                  <a:lnTo>
                    <a:pt x="78" y="168"/>
                  </a:lnTo>
                  <a:lnTo>
                    <a:pt x="75" y="163"/>
                  </a:lnTo>
                  <a:lnTo>
                    <a:pt x="71" y="156"/>
                  </a:lnTo>
                  <a:lnTo>
                    <a:pt x="69" y="149"/>
                  </a:lnTo>
                  <a:lnTo>
                    <a:pt x="69" y="142"/>
                  </a:lnTo>
                  <a:lnTo>
                    <a:pt x="79" y="146"/>
                  </a:lnTo>
                  <a:lnTo>
                    <a:pt x="86" y="153"/>
                  </a:lnTo>
                  <a:lnTo>
                    <a:pt x="93" y="163"/>
                  </a:lnTo>
                  <a:lnTo>
                    <a:pt x="99" y="172"/>
                  </a:lnTo>
                  <a:lnTo>
                    <a:pt x="105" y="183"/>
                  </a:lnTo>
                  <a:lnTo>
                    <a:pt x="112" y="193"/>
                  </a:lnTo>
                  <a:lnTo>
                    <a:pt x="121" y="200"/>
                  </a:lnTo>
                  <a:lnTo>
                    <a:pt x="131" y="204"/>
                  </a:lnTo>
                  <a:lnTo>
                    <a:pt x="143" y="206"/>
                  </a:lnTo>
                  <a:lnTo>
                    <a:pt x="155" y="211"/>
                  </a:lnTo>
                  <a:lnTo>
                    <a:pt x="168" y="212"/>
                  </a:lnTo>
                  <a:lnTo>
                    <a:pt x="181" y="215"/>
                  </a:lnTo>
                  <a:lnTo>
                    <a:pt x="193" y="215"/>
                  </a:lnTo>
                  <a:lnTo>
                    <a:pt x="206" y="215"/>
                  </a:lnTo>
                  <a:lnTo>
                    <a:pt x="219" y="212"/>
                  </a:lnTo>
                  <a:lnTo>
                    <a:pt x="230" y="206"/>
                  </a:lnTo>
                  <a:lnTo>
                    <a:pt x="239" y="208"/>
                  </a:lnTo>
                  <a:lnTo>
                    <a:pt x="247" y="212"/>
                  </a:lnTo>
                  <a:lnTo>
                    <a:pt x="254" y="216"/>
                  </a:lnTo>
                  <a:lnTo>
                    <a:pt x="264" y="216"/>
                  </a:lnTo>
                  <a:lnTo>
                    <a:pt x="269" y="211"/>
                  </a:lnTo>
                  <a:lnTo>
                    <a:pt x="276" y="206"/>
                  </a:lnTo>
                  <a:lnTo>
                    <a:pt x="283" y="201"/>
                  </a:lnTo>
                  <a:lnTo>
                    <a:pt x="289" y="194"/>
                  </a:lnTo>
                  <a:lnTo>
                    <a:pt x="295" y="189"/>
                  </a:lnTo>
                  <a:lnTo>
                    <a:pt x="299" y="182"/>
                  </a:lnTo>
                  <a:lnTo>
                    <a:pt x="303" y="174"/>
                  </a:lnTo>
                  <a:lnTo>
                    <a:pt x="305" y="165"/>
                  </a:lnTo>
                  <a:lnTo>
                    <a:pt x="311" y="163"/>
                  </a:lnTo>
                  <a:lnTo>
                    <a:pt x="315" y="161"/>
                  </a:lnTo>
                  <a:lnTo>
                    <a:pt x="321" y="163"/>
                  </a:lnTo>
                  <a:lnTo>
                    <a:pt x="327" y="164"/>
                  </a:lnTo>
                  <a:lnTo>
                    <a:pt x="332" y="165"/>
                  </a:lnTo>
                  <a:lnTo>
                    <a:pt x="337" y="165"/>
                  </a:lnTo>
                  <a:lnTo>
                    <a:pt x="342" y="164"/>
                  </a:lnTo>
                  <a:lnTo>
                    <a:pt x="347" y="160"/>
                  </a:lnTo>
                  <a:lnTo>
                    <a:pt x="349" y="157"/>
                  </a:lnTo>
                  <a:lnTo>
                    <a:pt x="351" y="154"/>
                  </a:lnTo>
                  <a:lnTo>
                    <a:pt x="352" y="152"/>
                  </a:lnTo>
                  <a:lnTo>
                    <a:pt x="355" y="150"/>
                  </a:lnTo>
                  <a:lnTo>
                    <a:pt x="349" y="145"/>
                  </a:lnTo>
                  <a:lnTo>
                    <a:pt x="340" y="142"/>
                  </a:lnTo>
                  <a:lnTo>
                    <a:pt x="330" y="141"/>
                  </a:lnTo>
                  <a:lnTo>
                    <a:pt x="321" y="139"/>
                  </a:lnTo>
                  <a:lnTo>
                    <a:pt x="310" y="134"/>
                  </a:lnTo>
                  <a:lnTo>
                    <a:pt x="299" y="128"/>
                  </a:lnTo>
                  <a:lnTo>
                    <a:pt x="288" y="126"/>
                  </a:lnTo>
                  <a:lnTo>
                    <a:pt x="275" y="122"/>
                  </a:lnTo>
                  <a:lnTo>
                    <a:pt x="264" y="120"/>
                  </a:lnTo>
                  <a:lnTo>
                    <a:pt x="252" y="117"/>
                  </a:lnTo>
                  <a:lnTo>
                    <a:pt x="239" y="116"/>
                  </a:lnTo>
                  <a:lnTo>
                    <a:pt x="228" y="115"/>
                  </a:lnTo>
                  <a:lnTo>
                    <a:pt x="215" y="113"/>
                  </a:lnTo>
                  <a:lnTo>
                    <a:pt x="203" y="112"/>
                  </a:lnTo>
                  <a:lnTo>
                    <a:pt x="191" y="111"/>
                  </a:lnTo>
                  <a:lnTo>
                    <a:pt x="180" y="108"/>
                  </a:lnTo>
                  <a:lnTo>
                    <a:pt x="167" y="106"/>
                  </a:lnTo>
                  <a:lnTo>
                    <a:pt x="155" y="102"/>
                  </a:lnTo>
                  <a:lnTo>
                    <a:pt x="145" y="98"/>
                  </a:lnTo>
                  <a:lnTo>
                    <a:pt x="133" y="93"/>
                  </a:lnTo>
                  <a:lnTo>
                    <a:pt x="115" y="85"/>
                  </a:lnTo>
                  <a:lnTo>
                    <a:pt x="98" y="75"/>
                  </a:lnTo>
                  <a:lnTo>
                    <a:pt x="80" y="65"/>
                  </a:lnTo>
                  <a:lnTo>
                    <a:pt x="63" y="54"/>
                  </a:lnTo>
                  <a:lnTo>
                    <a:pt x="47" y="42"/>
                  </a:lnTo>
                  <a:lnTo>
                    <a:pt x="31" y="30"/>
                  </a:lnTo>
                  <a:lnTo>
                    <a:pt x="15" y="15"/>
                  </a:lnTo>
                  <a:lnTo>
                    <a:pt x="0" y="0"/>
                  </a:lnTo>
                  <a:lnTo>
                    <a:pt x="2" y="20"/>
                  </a:lnTo>
                  <a:lnTo>
                    <a:pt x="1" y="42"/>
                  </a:lnTo>
                  <a:lnTo>
                    <a:pt x="3" y="61"/>
                  </a:lnTo>
                  <a:lnTo>
                    <a:pt x="1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4" name="Freeform 739"/>
            <p:cNvSpPr>
              <a:spLocks/>
            </p:cNvSpPr>
            <p:nvPr/>
          </p:nvSpPr>
          <p:spPr bwMode="auto">
            <a:xfrm>
              <a:off x="4716889" y="2652168"/>
              <a:ext cx="10983" cy="12720"/>
            </a:xfrm>
            <a:custGeom>
              <a:avLst/>
              <a:gdLst>
                <a:gd name="T0" fmla="*/ 0 w 23"/>
                <a:gd name="T1" fmla="*/ 0 h 9"/>
                <a:gd name="T2" fmla="*/ 5 w 23"/>
                <a:gd name="T3" fmla="*/ 5 h 9"/>
                <a:gd name="T4" fmla="*/ 10 w 23"/>
                <a:gd name="T5" fmla="*/ 8 h 9"/>
                <a:gd name="T6" fmla="*/ 15 w 23"/>
                <a:gd name="T7" fmla="*/ 9 h 9"/>
                <a:gd name="T8" fmla="*/ 22 w 23"/>
                <a:gd name="T9" fmla="*/ 9 h 9"/>
                <a:gd name="T10" fmla="*/ 23 w 23"/>
                <a:gd name="T11" fmla="*/ 9 h 9"/>
                <a:gd name="T12" fmla="*/ 19 w 23"/>
                <a:gd name="T13" fmla="*/ 5 h 9"/>
                <a:gd name="T14" fmla="*/ 13 w 23"/>
                <a:gd name="T15" fmla="*/ 2 h 9"/>
                <a:gd name="T16" fmla="*/ 6 w 23"/>
                <a:gd name="T17" fmla="*/ 1 h 9"/>
                <a:gd name="T18" fmla="*/ 0 w 2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9">
                  <a:moveTo>
                    <a:pt x="0" y="0"/>
                  </a:moveTo>
                  <a:lnTo>
                    <a:pt x="5" y="5"/>
                  </a:lnTo>
                  <a:lnTo>
                    <a:pt x="10" y="8"/>
                  </a:lnTo>
                  <a:lnTo>
                    <a:pt x="15" y="9"/>
                  </a:lnTo>
                  <a:lnTo>
                    <a:pt x="22" y="9"/>
                  </a:lnTo>
                  <a:lnTo>
                    <a:pt x="23" y="9"/>
                  </a:lnTo>
                  <a:lnTo>
                    <a:pt x="19" y="5"/>
                  </a:lnTo>
                  <a:lnTo>
                    <a:pt x="13" y="2"/>
                  </a:lnTo>
                  <a:lnTo>
                    <a:pt x="6" y="1"/>
                  </a:lnTo>
                  <a:lnTo>
                    <a:pt x="0"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5" name="Freeform 740"/>
            <p:cNvSpPr>
              <a:spLocks/>
            </p:cNvSpPr>
            <p:nvPr/>
          </p:nvSpPr>
          <p:spPr bwMode="auto">
            <a:xfrm>
              <a:off x="4693924" y="2751809"/>
              <a:ext cx="7988" cy="27560"/>
            </a:xfrm>
            <a:custGeom>
              <a:avLst/>
              <a:gdLst>
                <a:gd name="T0" fmla="*/ 0 w 16"/>
                <a:gd name="T1" fmla="*/ 4 h 23"/>
                <a:gd name="T2" fmla="*/ 0 w 16"/>
                <a:gd name="T3" fmla="*/ 9 h 23"/>
                <a:gd name="T4" fmla="*/ 1 w 16"/>
                <a:gd name="T5" fmla="*/ 15 h 23"/>
                <a:gd name="T6" fmla="*/ 3 w 16"/>
                <a:gd name="T7" fmla="*/ 19 h 23"/>
                <a:gd name="T8" fmla="*/ 5 w 16"/>
                <a:gd name="T9" fmla="*/ 23 h 23"/>
                <a:gd name="T10" fmla="*/ 16 w 16"/>
                <a:gd name="T11" fmla="*/ 5 h 23"/>
                <a:gd name="T12" fmla="*/ 12 w 16"/>
                <a:gd name="T13" fmla="*/ 2 h 23"/>
                <a:gd name="T14" fmla="*/ 8 w 16"/>
                <a:gd name="T15" fmla="*/ 0 h 23"/>
                <a:gd name="T16" fmla="*/ 3 w 16"/>
                <a:gd name="T17" fmla="*/ 0 h 23"/>
                <a:gd name="T18" fmla="*/ 0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0" y="4"/>
                  </a:moveTo>
                  <a:lnTo>
                    <a:pt x="0" y="9"/>
                  </a:lnTo>
                  <a:lnTo>
                    <a:pt x="1" y="15"/>
                  </a:lnTo>
                  <a:lnTo>
                    <a:pt x="3" y="19"/>
                  </a:lnTo>
                  <a:lnTo>
                    <a:pt x="5" y="23"/>
                  </a:lnTo>
                  <a:lnTo>
                    <a:pt x="16" y="5"/>
                  </a:lnTo>
                  <a:lnTo>
                    <a:pt x="12" y="2"/>
                  </a:lnTo>
                  <a:lnTo>
                    <a:pt x="8" y="0"/>
                  </a:lnTo>
                  <a:lnTo>
                    <a:pt x="3" y="0"/>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6" name="Freeform 741"/>
            <p:cNvSpPr>
              <a:spLocks/>
            </p:cNvSpPr>
            <p:nvPr/>
          </p:nvSpPr>
          <p:spPr bwMode="auto">
            <a:xfrm>
              <a:off x="4712895" y="2775130"/>
              <a:ext cx="86865" cy="91161"/>
            </a:xfrm>
            <a:custGeom>
              <a:avLst/>
              <a:gdLst>
                <a:gd name="T0" fmla="*/ 0 w 175"/>
                <a:gd name="T1" fmla="*/ 0 h 71"/>
                <a:gd name="T2" fmla="*/ 7 w 175"/>
                <a:gd name="T3" fmla="*/ 9 h 71"/>
                <a:gd name="T4" fmla="*/ 14 w 175"/>
                <a:gd name="T5" fmla="*/ 19 h 71"/>
                <a:gd name="T6" fmla="*/ 22 w 175"/>
                <a:gd name="T7" fmla="*/ 27 h 71"/>
                <a:gd name="T8" fmla="*/ 31 w 175"/>
                <a:gd name="T9" fmla="*/ 35 h 71"/>
                <a:gd name="T10" fmla="*/ 41 w 175"/>
                <a:gd name="T11" fmla="*/ 44 h 71"/>
                <a:gd name="T12" fmla="*/ 50 w 175"/>
                <a:gd name="T13" fmla="*/ 50 h 71"/>
                <a:gd name="T14" fmla="*/ 59 w 175"/>
                <a:gd name="T15" fmla="*/ 56 h 71"/>
                <a:gd name="T16" fmla="*/ 68 w 175"/>
                <a:gd name="T17" fmla="*/ 61 h 71"/>
                <a:gd name="T18" fmla="*/ 67 w 175"/>
                <a:gd name="T19" fmla="*/ 56 h 71"/>
                <a:gd name="T20" fmla="*/ 64 w 175"/>
                <a:gd name="T21" fmla="*/ 49 h 71"/>
                <a:gd name="T22" fmla="*/ 60 w 175"/>
                <a:gd name="T23" fmla="*/ 44 h 71"/>
                <a:gd name="T24" fmla="*/ 56 w 175"/>
                <a:gd name="T25" fmla="*/ 39 h 71"/>
                <a:gd name="T26" fmla="*/ 65 w 175"/>
                <a:gd name="T27" fmla="*/ 42 h 71"/>
                <a:gd name="T28" fmla="*/ 74 w 175"/>
                <a:gd name="T29" fmla="*/ 48 h 71"/>
                <a:gd name="T30" fmla="*/ 82 w 175"/>
                <a:gd name="T31" fmla="*/ 53 h 71"/>
                <a:gd name="T32" fmla="*/ 91 w 175"/>
                <a:gd name="T33" fmla="*/ 59 h 71"/>
                <a:gd name="T34" fmla="*/ 101 w 175"/>
                <a:gd name="T35" fmla="*/ 63 h 71"/>
                <a:gd name="T36" fmla="*/ 110 w 175"/>
                <a:gd name="T37" fmla="*/ 68 h 71"/>
                <a:gd name="T38" fmla="*/ 120 w 175"/>
                <a:gd name="T39" fmla="*/ 71 h 71"/>
                <a:gd name="T40" fmla="*/ 131 w 175"/>
                <a:gd name="T41" fmla="*/ 71 h 71"/>
                <a:gd name="T42" fmla="*/ 124 w 175"/>
                <a:gd name="T43" fmla="*/ 67 h 71"/>
                <a:gd name="T44" fmla="*/ 117 w 175"/>
                <a:gd name="T45" fmla="*/ 63 h 71"/>
                <a:gd name="T46" fmla="*/ 110 w 175"/>
                <a:gd name="T47" fmla="*/ 59 h 71"/>
                <a:gd name="T48" fmla="*/ 103 w 175"/>
                <a:gd name="T49" fmla="*/ 53 h 71"/>
                <a:gd name="T50" fmla="*/ 112 w 175"/>
                <a:gd name="T51" fmla="*/ 55 h 71"/>
                <a:gd name="T52" fmla="*/ 120 w 175"/>
                <a:gd name="T53" fmla="*/ 55 h 71"/>
                <a:gd name="T54" fmla="*/ 129 w 175"/>
                <a:gd name="T55" fmla="*/ 56 h 71"/>
                <a:gd name="T56" fmla="*/ 139 w 175"/>
                <a:gd name="T57" fmla="*/ 55 h 71"/>
                <a:gd name="T58" fmla="*/ 148 w 175"/>
                <a:gd name="T59" fmla="*/ 55 h 71"/>
                <a:gd name="T60" fmla="*/ 157 w 175"/>
                <a:gd name="T61" fmla="*/ 55 h 71"/>
                <a:gd name="T62" fmla="*/ 166 w 175"/>
                <a:gd name="T63" fmla="*/ 53 h 71"/>
                <a:gd name="T64" fmla="*/ 175 w 175"/>
                <a:gd name="T65" fmla="*/ 53 h 71"/>
                <a:gd name="T66" fmla="*/ 166 w 175"/>
                <a:gd name="T67" fmla="*/ 49 h 71"/>
                <a:gd name="T68" fmla="*/ 157 w 175"/>
                <a:gd name="T69" fmla="*/ 46 h 71"/>
                <a:gd name="T70" fmla="*/ 147 w 175"/>
                <a:gd name="T71" fmla="*/ 45 h 71"/>
                <a:gd name="T72" fmla="*/ 136 w 175"/>
                <a:gd name="T73" fmla="*/ 44 h 71"/>
                <a:gd name="T74" fmla="*/ 126 w 175"/>
                <a:gd name="T75" fmla="*/ 44 h 71"/>
                <a:gd name="T76" fmla="*/ 114 w 175"/>
                <a:gd name="T77" fmla="*/ 44 h 71"/>
                <a:gd name="T78" fmla="*/ 105 w 175"/>
                <a:gd name="T79" fmla="*/ 42 h 71"/>
                <a:gd name="T80" fmla="*/ 95 w 175"/>
                <a:gd name="T81" fmla="*/ 39 h 71"/>
                <a:gd name="T82" fmla="*/ 83 w 175"/>
                <a:gd name="T83" fmla="*/ 35 h 71"/>
                <a:gd name="T84" fmla="*/ 72 w 175"/>
                <a:gd name="T85" fmla="*/ 31 h 71"/>
                <a:gd name="T86" fmla="*/ 59 w 175"/>
                <a:gd name="T87" fmla="*/ 27 h 71"/>
                <a:gd name="T88" fmla="*/ 48 w 175"/>
                <a:gd name="T89" fmla="*/ 22 h 71"/>
                <a:gd name="T90" fmla="*/ 36 w 175"/>
                <a:gd name="T91" fmla="*/ 18 h 71"/>
                <a:gd name="T92" fmla="*/ 26 w 175"/>
                <a:gd name="T93" fmla="*/ 12 h 71"/>
                <a:gd name="T94" fmla="*/ 14 w 175"/>
                <a:gd name="T95" fmla="*/ 7 h 71"/>
                <a:gd name="T96" fmla="*/ 4 w 175"/>
                <a:gd name="T97" fmla="*/ 0 h 71"/>
                <a:gd name="T98" fmla="*/ 0 w 175"/>
                <a:gd name="T9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5" h="71">
                  <a:moveTo>
                    <a:pt x="0" y="0"/>
                  </a:moveTo>
                  <a:lnTo>
                    <a:pt x="7" y="9"/>
                  </a:lnTo>
                  <a:lnTo>
                    <a:pt x="14" y="19"/>
                  </a:lnTo>
                  <a:lnTo>
                    <a:pt x="22" y="27"/>
                  </a:lnTo>
                  <a:lnTo>
                    <a:pt x="31" y="35"/>
                  </a:lnTo>
                  <a:lnTo>
                    <a:pt x="41" y="44"/>
                  </a:lnTo>
                  <a:lnTo>
                    <a:pt x="50" y="50"/>
                  </a:lnTo>
                  <a:lnTo>
                    <a:pt x="59" y="56"/>
                  </a:lnTo>
                  <a:lnTo>
                    <a:pt x="68" y="61"/>
                  </a:lnTo>
                  <a:lnTo>
                    <a:pt x="67" y="56"/>
                  </a:lnTo>
                  <a:lnTo>
                    <a:pt x="64" y="49"/>
                  </a:lnTo>
                  <a:lnTo>
                    <a:pt x="60" y="44"/>
                  </a:lnTo>
                  <a:lnTo>
                    <a:pt x="56" y="39"/>
                  </a:lnTo>
                  <a:lnTo>
                    <a:pt x="65" y="42"/>
                  </a:lnTo>
                  <a:lnTo>
                    <a:pt x="74" y="48"/>
                  </a:lnTo>
                  <a:lnTo>
                    <a:pt x="82" y="53"/>
                  </a:lnTo>
                  <a:lnTo>
                    <a:pt x="91" y="59"/>
                  </a:lnTo>
                  <a:lnTo>
                    <a:pt x="101" y="63"/>
                  </a:lnTo>
                  <a:lnTo>
                    <a:pt x="110" y="68"/>
                  </a:lnTo>
                  <a:lnTo>
                    <a:pt x="120" y="71"/>
                  </a:lnTo>
                  <a:lnTo>
                    <a:pt x="131" y="71"/>
                  </a:lnTo>
                  <a:lnTo>
                    <a:pt x="124" y="67"/>
                  </a:lnTo>
                  <a:lnTo>
                    <a:pt x="117" y="63"/>
                  </a:lnTo>
                  <a:lnTo>
                    <a:pt x="110" y="59"/>
                  </a:lnTo>
                  <a:lnTo>
                    <a:pt x="103" y="53"/>
                  </a:lnTo>
                  <a:lnTo>
                    <a:pt x="112" y="55"/>
                  </a:lnTo>
                  <a:lnTo>
                    <a:pt x="120" y="55"/>
                  </a:lnTo>
                  <a:lnTo>
                    <a:pt x="129" y="56"/>
                  </a:lnTo>
                  <a:lnTo>
                    <a:pt x="139" y="55"/>
                  </a:lnTo>
                  <a:lnTo>
                    <a:pt x="148" y="55"/>
                  </a:lnTo>
                  <a:lnTo>
                    <a:pt x="157" y="55"/>
                  </a:lnTo>
                  <a:lnTo>
                    <a:pt x="166" y="53"/>
                  </a:lnTo>
                  <a:lnTo>
                    <a:pt x="175" y="53"/>
                  </a:lnTo>
                  <a:lnTo>
                    <a:pt x="166" y="49"/>
                  </a:lnTo>
                  <a:lnTo>
                    <a:pt x="157" y="46"/>
                  </a:lnTo>
                  <a:lnTo>
                    <a:pt x="147" y="45"/>
                  </a:lnTo>
                  <a:lnTo>
                    <a:pt x="136" y="44"/>
                  </a:lnTo>
                  <a:lnTo>
                    <a:pt x="126" y="44"/>
                  </a:lnTo>
                  <a:lnTo>
                    <a:pt x="114" y="44"/>
                  </a:lnTo>
                  <a:lnTo>
                    <a:pt x="105" y="42"/>
                  </a:lnTo>
                  <a:lnTo>
                    <a:pt x="95" y="39"/>
                  </a:lnTo>
                  <a:lnTo>
                    <a:pt x="83" y="35"/>
                  </a:lnTo>
                  <a:lnTo>
                    <a:pt x="72" y="31"/>
                  </a:lnTo>
                  <a:lnTo>
                    <a:pt x="59" y="27"/>
                  </a:lnTo>
                  <a:lnTo>
                    <a:pt x="48" y="22"/>
                  </a:lnTo>
                  <a:lnTo>
                    <a:pt x="36" y="18"/>
                  </a:lnTo>
                  <a:lnTo>
                    <a:pt x="26" y="12"/>
                  </a:lnTo>
                  <a:lnTo>
                    <a:pt x="14" y="7"/>
                  </a:lnTo>
                  <a:lnTo>
                    <a:pt x="4" y="0"/>
                  </a:lnTo>
                  <a:lnTo>
                    <a:pt x="0"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7" name="Freeform 742"/>
            <p:cNvSpPr>
              <a:spLocks/>
            </p:cNvSpPr>
            <p:nvPr/>
          </p:nvSpPr>
          <p:spPr bwMode="auto">
            <a:xfrm>
              <a:off x="4702910" y="2785730"/>
              <a:ext cx="17972" cy="44521"/>
            </a:xfrm>
            <a:custGeom>
              <a:avLst/>
              <a:gdLst>
                <a:gd name="T0" fmla="*/ 0 w 37"/>
                <a:gd name="T1" fmla="*/ 5 h 36"/>
                <a:gd name="T2" fmla="*/ 1 w 37"/>
                <a:gd name="T3" fmla="*/ 12 h 36"/>
                <a:gd name="T4" fmla="*/ 3 w 37"/>
                <a:gd name="T5" fmla="*/ 18 h 36"/>
                <a:gd name="T6" fmla="*/ 7 w 37"/>
                <a:gd name="T7" fmla="*/ 23 h 36"/>
                <a:gd name="T8" fmla="*/ 12 w 37"/>
                <a:gd name="T9" fmla="*/ 27 h 36"/>
                <a:gd name="T10" fmla="*/ 18 w 37"/>
                <a:gd name="T11" fmla="*/ 30 h 36"/>
                <a:gd name="T12" fmla="*/ 24 w 37"/>
                <a:gd name="T13" fmla="*/ 33 h 36"/>
                <a:gd name="T14" fmla="*/ 31 w 37"/>
                <a:gd name="T15" fmla="*/ 34 h 36"/>
                <a:gd name="T16" fmla="*/ 37 w 37"/>
                <a:gd name="T17" fmla="*/ 36 h 36"/>
                <a:gd name="T18" fmla="*/ 33 w 37"/>
                <a:gd name="T19" fmla="*/ 30 h 36"/>
                <a:gd name="T20" fmla="*/ 30 w 37"/>
                <a:gd name="T21" fmla="*/ 25 h 36"/>
                <a:gd name="T22" fmla="*/ 25 w 37"/>
                <a:gd name="T23" fmla="*/ 19 h 36"/>
                <a:gd name="T24" fmla="*/ 21 w 37"/>
                <a:gd name="T25" fmla="*/ 14 h 36"/>
                <a:gd name="T26" fmla="*/ 16 w 37"/>
                <a:gd name="T27" fmla="*/ 10 h 36"/>
                <a:gd name="T28" fmla="*/ 11 w 37"/>
                <a:gd name="T29" fmla="*/ 5 h 36"/>
                <a:gd name="T30" fmla="*/ 7 w 37"/>
                <a:gd name="T31" fmla="*/ 3 h 36"/>
                <a:gd name="T32" fmla="*/ 1 w 37"/>
                <a:gd name="T33" fmla="*/ 0 h 36"/>
                <a:gd name="T34" fmla="*/ 0 w 37"/>
                <a:gd name="T3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0" y="5"/>
                  </a:moveTo>
                  <a:lnTo>
                    <a:pt x="1" y="12"/>
                  </a:lnTo>
                  <a:lnTo>
                    <a:pt x="3" y="18"/>
                  </a:lnTo>
                  <a:lnTo>
                    <a:pt x="7" y="23"/>
                  </a:lnTo>
                  <a:lnTo>
                    <a:pt x="12" y="27"/>
                  </a:lnTo>
                  <a:lnTo>
                    <a:pt x="18" y="30"/>
                  </a:lnTo>
                  <a:lnTo>
                    <a:pt x="24" y="33"/>
                  </a:lnTo>
                  <a:lnTo>
                    <a:pt x="31" y="34"/>
                  </a:lnTo>
                  <a:lnTo>
                    <a:pt x="37" y="36"/>
                  </a:lnTo>
                  <a:lnTo>
                    <a:pt x="33" y="30"/>
                  </a:lnTo>
                  <a:lnTo>
                    <a:pt x="30" y="25"/>
                  </a:lnTo>
                  <a:lnTo>
                    <a:pt x="25" y="19"/>
                  </a:lnTo>
                  <a:lnTo>
                    <a:pt x="21" y="14"/>
                  </a:lnTo>
                  <a:lnTo>
                    <a:pt x="16" y="10"/>
                  </a:lnTo>
                  <a:lnTo>
                    <a:pt x="11" y="5"/>
                  </a:lnTo>
                  <a:lnTo>
                    <a:pt x="7" y="3"/>
                  </a:lnTo>
                  <a:lnTo>
                    <a:pt x="1" y="0"/>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8" name="Freeform 743"/>
            <p:cNvSpPr>
              <a:spLocks/>
            </p:cNvSpPr>
            <p:nvPr/>
          </p:nvSpPr>
          <p:spPr bwMode="auto">
            <a:xfrm>
              <a:off x="4659977" y="2845090"/>
              <a:ext cx="174729" cy="245923"/>
            </a:xfrm>
            <a:custGeom>
              <a:avLst/>
              <a:gdLst>
                <a:gd name="T0" fmla="*/ 12 w 352"/>
                <a:gd name="T1" fmla="*/ 52 h 191"/>
                <a:gd name="T2" fmla="*/ 27 w 352"/>
                <a:gd name="T3" fmla="*/ 72 h 191"/>
                <a:gd name="T4" fmla="*/ 36 w 352"/>
                <a:gd name="T5" fmla="*/ 95 h 191"/>
                <a:gd name="T6" fmla="*/ 52 w 352"/>
                <a:gd name="T7" fmla="*/ 105 h 191"/>
                <a:gd name="T8" fmla="*/ 68 w 352"/>
                <a:gd name="T9" fmla="*/ 99 h 191"/>
                <a:gd name="T10" fmla="*/ 74 w 352"/>
                <a:gd name="T11" fmla="*/ 119 h 191"/>
                <a:gd name="T12" fmla="*/ 84 w 352"/>
                <a:gd name="T13" fmla="*/ 134 h 191"/>
                <a:gd name="T14" fmla="*/ 102 w 352"/>
                <a:gd name="T15" fmla="*/ 135 h 191"/>
                <a:gd name="T16" fmla="*/ 117 w 352"/>
                <a:gd name="T17" fmla="*/ 143 h 191"/>
                <a:gd name="T18" fmla="*/ 128 w 352"/>
                <a:gd name="T19" fmla="*/ 167 h 191"/>
                <a:gd name="T20" fmla="*/ 146 w 352"/>
                <a:gd name="T21" fmla="*/ 187 h 191"/>
                <a:gd name="T22" fmla="*/ 162 w 352"/>
                <a:gd name="T23" fmla="*/ 188 h 191"/>
                <a:gd name="T24" fmla="*/ 179 w 352"/>
                <a:gd name="T25" fmla="*/ 187 h 191"/>
                <a:gd name="T26" fmla="*/ 195 w 352"/>
                <a:gd name="T27" fmla="*/ 184 h 191"/>
                <a:gd name="T28" fmla="*/ 212 w 352"/>
                <a:gd name="T29" fmla="*/ 184 h 191"/>
                <a:gd name="T30" fmla="*/ 227 w 352"/>
                <a:gd name="T31" fmla="*/ 187 h 191"/>
                <a:gd name="T32" fmla="*/ 242 w 352"/>
                <a:gd name="T33" fmla="*/ 190 h 191"/>
                <a:gd name="T34" fmla="*/ 258 w 352"/>
                <a:gd name="T35" fmla="*/ 191 h 191"/>
                <a:gd name="T36" fmla="*/ 272 w 352"/>
                <a:gd name="T37" fmla="*/ 184 h 191"/>
                <a:gd name="T38" fmla="*/ 283 w 352"/>
                <a:gd name="T39" fmla="*/ 164 h 191"/>
                <a:gd name="T40" fmla="*/ 298 w 352"/>
                <a:gd name="T41" fmla="*/ 152 h 191"/>
                <a:gd name="T42" fmla="*/ 314 w 352"/>
                <a:gd name="T43" fmla="*/ 153 h 191"/>
                <a:gd name="T44" fmla="*/ 326 w 352"/>
                <a:gd name="T45" fmla="*/ 146 h 191"/>
                <a:gd name="T46" fmla="*/ 339 w 352"/>
                <a:gd name="T47" fmla="*/ 136 h 191"/>
                <a:gd name="T48" fmla="*/ 352 w 352"/>
                <a:gd name="T49" fmla="*/ 127 h 191"/>
                <a:gd name="T50" fmla="*/ 338 w 352"/>
                <a:gd name="T51" fmla="*/ 123 h 191"/>
                <a:gd name="T52" fmla="*/ 323 w 352"/>
                <a:gd name="T53" fmla="*/ 120 h 191"/>
                <a:gd name="T54" fmla="*/ 298 w 352"/>
                <a:gd name="T55" fmla="*/ 106 h 191"/>
                <a:gd name="T56" fmla="*/ 272 w 352"/>
                <a:gd name="T57" fmla="*/ 97 h 191"/>
                <a:gd name="T58" fmla="*/ 246 w 352"/>
                <a:gd name="T59" fmla="*/ 87 h 191"/>
                <a:gd name="T60" fmla="*/ 219 w 352"/>
                <a:gd name="T61" fmla="*/ 78 h 191"/>
                <a:gd name="T62" fmla="*/ 194 w 352"/>
                <a:gd name="T63" fmla="*/ 75 h 191"/>
                <a:gd name="T64" fmla="*/ 169 w 352"/>
                <a:gd name="T65" fmla="*/ 72 h 191"/>
                <a:gd name="T66" fmla="*/ 143 w 352"/>
                <a:gd name="T67" fmla="*/ 69 h 191"/>
                <a:gd name="T68" fmla="*/ 119 w 352"/>
                <a:gd name="T69" fmla="*/ 67 h 191"/>
                <a:gd name="T70" fmla="*/ 95 w 352"/>
                <a:gd name="T71" fmla="*/ 60 h 191"/>
                <a:gd name="T72" fmla="*/ 72 w 352"/>
                <a:gd name="T73" fmla="*/ 52 h 191"/>
                <a:gd name="T74" fmla="*/ 50 w 352"/>
                <a:gd name="T75" fmla="*/ 39 h 191"/>
                <a:gd name="T76" fmla="*/ 29 w 352"/>
                <a:gd name="T77" fmla="*/ 23 h 191"/>
                <a:gd name="T78" fmla="*/ 0 w 352"/>
                <a:gd name="T79" fmla="*/ 4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91">
                  <a:moveTo>
                    <a:pt x="0" y="49"/>
                  </a:moveTo>
                  <a:lnTo>
                    <a:pt x="12" y="52"/>
                  </a:lnTo>
                  <a:lnTo>
                    <a:pt x="21" y="60"/>
                  </a:lnTo>
                  <a:lnTo>
                    <a:pt x="27" y="72"/>
                  </a:lnTo>
                  <a:lnTo>
                    <a:pt x="32" y="84"/>
                  </a:lnTo>
                  <a:lnTo>
                    <a:pt x="36" y="95"/>
                  </a:lnTo>
                  <a:lnTo>
                    <a:pt x="43" y="102"/>
                  </a:lnTo>
                  <a:lnTo>
                    <a:pt x="52" y="105"/>
                  </a:lnTo>
                  <a:lnTo>
                    <a:pt x="66" y="99"/>
                  </a:lnTo>
                  <a:lnTo>
                    <a:pt x="68" y="99"/>
                  </a:lnTo>
                  <a:lnTo>
                    <a:pt x="72" y="109"/>
                  </a:lnTo>
                  <a:lnTo>
                    <a:pt x="74" y="119"/>
                  </a:lnTo>
                  <a:lnTo>
                    <a:pt x="78" y="127"/>
                  </a:lnTo>
                  <a:lnTo>
                    <a:pt x="84" y="134"/>
                  </a:lnTo>
                  <a:lnTo>
                    <a:pt x="94" y="134"/>
                  </a:lnTo>
                  <a:lnTo>
                    <a:pt x="102" y="135"/>
                  </a:lnTo>
                  <a:lnTo>
                    <a:pt x="110" y="139"/>
                  </a:lnTo>
                  <a:lnTo>
                    <a:pt x="117" y="143"/>
                  </a:lnTo>
                  <a:lnTo>
                    <a:pt x="121" y="156"/>
                  </a:lnTo>
                  <a:lnTo>
                    <a:pt x="128" y="167"/>
                  </a:lnTo>
                  <a:lnTo>
                    <a:pt x="136" y="178"/>
                  </a:lnTo>
                  <a:lnTo>
                    <a:pt x="146" y="187"/>
                  </a:lnTo>
                  <a:lnTo>
                    <a:pt x="154" y="188"/>
                  </a:lnTo>
                  <a:lnTo>
                    <a:pt x="162" y="188"/>
                  </a:lnTo>
                  <a:lnTo>
                    <a:pt x="170" y="188"/>
                  </a:lnTo>
                  <a:lnTo>
                    <a:pt x="179" y="187"/>
                  </a:lnTo>
                  <a:lnTo>
                    <a:pt x="187" y="186"/>
                  </a:lnTo>
                  <a:lnTo>
                    <a:pt x="195" y="184"/>
                  </a:lnTo>
                  <a:lnTo>
                    <a:pt x="204" y="184"/>
                  </a:lnTo>
                  <a:lnTo>
                    <a:pt x="212" y="184"/>
                  </a:lnTo>
                  <a:lnTo>
                    <a:pt x="219" y="184"/>
                  </a:lnTo>
                  <a:lnTo>
                    <a:pt x="227" y="187"/>
                  </a:lnTo>
                  <a:lnTo>
                    <a:pt x="235" y="188"/>
                  </a:lnTo>
                  <a:lnTo>
                    <a:pt x="242" y="190"/>
                  </a:lnTo>
                  <a:lnTo>
                    <a:pt x="250" y="191"/>
                  </a:lnTo>
                  <a:lnTo>
                    <a:pt x="258" y="191"/>
                  </a:lnTo>
                  <a:lnTo>
                    <a:pt x="265" y="188"/>
                  </a:lnTo>
                  <a:lnTo>
                    <a:pt x="272" y="184"/>
                  </a:lnTo>
                  <a:lnTo>
                    <a:pt x="278" y="175"/>
                  </a:lnTo>
                  <a:lnTo>
                    <a:pt x="283" y="164"/>
                  </a:lnTo>
                  <a:lnTo>
                    <a:pt x="288" y="156"/>
                  </a:lnTo>
                  <a:lnTo>
                    <a:pt x="298" y="152"/>
                  </a:lnTo>
                  <a:lnTo>
                    <a:pt x="306" y="154"/>
                  </a:lnTo>
                  <a:lnTo>
                    <a:pt x="314" y="153"/>
                  </a:lnTo>
                  <a:lnTo>
                    <a:pt x="321" y="150"/>
                  </a:lnTo>
                  <a:lnTo>
                    <a:pt x="326" y="146"/>
                  </a:lnTo>
                  <a:lnTo>
                    <a:pt x="333" y="142"/>
                  </a:lnTo>
                  <a:lnTo>
                    <a:pt x="339" y="136"/>
                  </a:lnTo>
                  <a:lnTo>
                    <a:pt x="345" y="131"/>
                  </a:lnTo>
                  <a:lnTo>
                    <a:pt x="352" y="127"/>
                  </a:lnTo>
                  <a:lnTo>
                    <a:pt x="345" y="124"/>
                  </a:lnTo>
                  <a:lnTo>
                    <a:pt x="338" y="123"/>
                  </a:lnTo>
                  <a:lnTo>
                    <a:pt x="330" y="123"/>
                  </a:lnTo>
                  <a:lnTo>
                    <a:pt x="323" y="120"/>
                  </a:lnTo>
                  <a:lnTo>
                    <a:pt x="310" y="113"/>
                  </a:lnTo>
                  <a:lnTo>
                    <a:pt x="298" y="106"/>
                  </a:lnTo>
                  <a:lnTo>
                    <a:pt x="285" y="101"/>
                  </a:lnTo>
                  <a:lnTo>
                    <a:pt x="272" y="97"/>
                  </a:lnTo>
                  <a:lnTo>
                    <a:pt x="258" y="91"/>
                  </a:lnTo>
                  <a:lnTo>
                    <a:pt x="246" y="87"/>
                  </a:lnTo>
                  <a:lnTo>
                    <a:pt x="232" y="83"/>
                  </a:lnTo>
                  <a:lnTo>
                    <a:pt x="219" y="78"/>
                  </a:lnTo>
                  <a:lnTo>
                    <a:pt x="207" y="76"/>
                  </a:lnTo>
                  <a:lnTo>
                    <a:pt x="194" y="75"/>
                  </a:lnTo>
                  <a:lnTo>
                    <a:pt x="181" y="73"/>
                  </a:lnTo>
                  <a:lnTo>
                    <a:pt x="169" y="72"/>
                  </a:lnTo>
                  <a:lnTo>
                    <a:pt x="156" y="72"/>
                  </a:lnTo>
                  <a:lnTo>
                    <a:pt x="143" y="69"/>
                  </a:lnTo>
                  <a:lnTo>
                    <a:pt x="131" y="68"/>
                  </a:lnTo>
                  <a:lnTo>
                    <a:pt x="119" y="67"/>
                  </a:lnTo>
                  <a:lnTo>
                    <a:pt x="106" y="64"/>
                  </a:lnTo>
                  <a:lnTo>
                    <a:pt x="95" y="60"/>
                  </a:lnTo>
                  <a:lnTo>
                    <a:pt x="83" y="56"/>
                  </a:lnTo>
                  <a:lnTo>
                    <a:pt x="72" y="52"/>
                  </a:lnTo>
                  <a:lnTo>
                    <a:pt x="60" y="46"/>
                  </a:lnTo>
                  <a:lnTo>
                    <a:pt x="50" y="39"/>
                  </a:lnTo>
                  <a:lnTo>
                    <a:pt x="40" y="31"/>
                  </a:lnTo>
                  <a:lnTo>
                    <a:pt x="29" y="23"/>
                  </a:lnTo>
                  <a:lnTo>
                    <a:pt x="0" y="0"/>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9" name="Freeform 744"/>
            <p:cNvSpPr>
              <a:spLocks/>
            </p:cNvSpPr>
            <p:nvPr/>
          </p:nvSpPr>
          <p:spPr bwMode="auto">
            <a:xfrm>
              <a:off x="4708901" y="2961692"/>
              <a:ext cx="7988" cy="16960"/>
            </a:xfrm>
            <a:custGeom>
              <a:avLst/>
              <a:gdLst>
                <a:gd name="T0" fmla="*/ 0 w 16"/>
                <a:gd name="T1" fmla="*/ 8 h 15"/>
                <a:gd name="T2" fmla="*/ 0 w 16"/>
                <a:gd name="T3" fmla="*/ 11 h 15"/>
                <a:gd name="T4" fmla="*/ 1 w 16"/>
                <a:gd name="T5" fmla="*/ 14 h 15"/>
                <a:gd name="T6" fmla="*/ 4 w 16"/>
                <a:gd name="T7" fmla="*/ 15 h 15"/>
                <a:gd name="T8" fmla="*/ 6 w 16"/>
                <a:gd name="T9" fmla="*/ 15 h 15"/>
                <a:gd name="T10" fmla="*/ 10 w 16"/>
                <a:gd name="T11" fmla="*/ 15 h 15"/>
                <a:gd name="T12" fmla="*/ 13 w 16"/>
                <a:gd name="T13" fmla="*/ 14 h 15"/>
                <a:gd name="T14" fmla="*/ 15 w 16"/>
                <a:gd name="T15" fmla="*/ 11 h 15"/>
                <a:gd name="T16" fmla="*/ 16 w 16"/>
                <a:gd name="T17" fmla="*/ 7 h 15"/>
                <a:gd name="T18" fmla="*/ 14 w 16"/>
                <a:gd name="T19" fmla="*/ 1 h 15"/>
                <a:gd name="T20" fmla="*/ 8 w 16"/>
                <a:gd name="T21" fmla="*/ 0 h 15"/>
                <a:gd name="T22" fmla="*/ 4 w 16"/>
                <a:gd name="T23" fmla="*/ 3 h 15"/>
                <a:gd name="T24" fmla="*/ 0 w 16"/>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5">
                  <a:moveTo>
                    <a:pt x="0" y="8"/>
                  </a:moveTo>
                  <a:lnTo>
                    <a:pt x="0" y="11"/>
                  </a:lnTo>
                  <a:lnTo>
                    <a:pt x="1" y="14"/>
                  </a:lnTo>
                  <a:lnTo>
                    <a:pt x="4" y="15"/>
                  </a:lnTo>
                  <a:lnTo>
                    <a:pt x="6" y="15"/>
                  </a:lnTo>
                  <a:lnTo>
                    <a:pt x="10" y="15"/>
                  </a:lnTo>
                  <a:lnTo>
                    <a:pt x="13" y="14"/>
                  </a:lnTo>
                  <a:lnTo>
                    <a:pt x="15" y="11"/>
                  </a:lnTo>
                  <a:lnTo>
                    <a:pt x="16" y="7"/>
                  </a:lnTo>
                  <a:lnTo>
                    <a:pt x="14" y="1"/>
                  </a:lnTo>
                  <a:lnTo>
                    <a:pt x="8" y="0"/>
                  </a:lnTo>
                  <a:lnTo>
                    <a:pt x="4" y="3"/>
                  </a:lnTo>
                  <a:lnTo>
                    <a:pt x="0"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0" name="Freeform 745"/>
            <p:cNvSpPr>
              <a:spLocks/>
            </p:cNvSpPr>
            <p:nvPr/>
          </p:nvSpPr>
          <p:spPr bwMode="auto">
            <a:xfrm>
              <a:off x="4750836" y="2974412"/>
              <a:ext cx="48924" cy="65721"/>
            </a:xfrm>
            <a:custGeom>
              <a:avLst/>
              <a:gdLst>
                <a:gd name="T0" fmla="*/ 4 w 96"/>
                <a:gd name="T1" fmla="*/ 20 h 51"/>
                <a:gd name="T2" fmla="*/ 10 w 96"/>
                <a:gd name="T3" fmla="*/ 29 h 51"/>
                <a:gd name="T4" fmla="*/ 17 w 96"/>
                <a:gd name="T5" fmla="*/ 34 h 51"/>
                <a:gd name="T6" fmla="*/ 24 w 96"/>
                <a:gd name="T7" fmla="*/ 40 h 51"/>
                <a:gd name="T8" fmla="*/ 31 w 96"/>
                <a:gd name="T9" fmla="*/ 44 h 51"/>
                <a:gd name="T10" fmla="*/ 39 w 96"/>
                <a:gd name="T11" fmla="*/ 48 h 51"/>
                <a:gd name="T12" fmla="*/ 47 w 96"/>
                <a:gd name="T13" fmla="*/ 49 h 51"/>
                <a:gd name="T14" fmla="*/ 55 w 96"/>
                <a:gd name="T15" fmla="*/ 51 h 51"/>
                <a:gd name="T16" fmla="*/ 64 w 96"/>
                <a:gd name="T17" fmla="*/ 51 h 51"/>
                <a:gd name="T18" fmla="*/ 72 w 96"/>
                <a:gd name="T19" fmla="*/ 49 h 51"/>
                <a:gd name="T20" fmla="*/ 81 w 96"/>
                <a:gd name="T21" fmla="*/ 48 h 51"/>
                <a:gd name="T22" fmla="*/ 89 w 96"/>
                <a:gd name="T23" fmla="*/ 45 h 51"/>
                <a:gd name="T24" fmla="*/ 96 w 96"/>
                <a:gd name="T25" fmla="*/ 40 h 51"/>
                <a:gd name="T26" fmla="*/ 84 w 96"/>
                <a:gd name="T27" fmla="*/ 38 h 51"/>
                <a:gd name="T28" fmla="*/ 71 w 96"/>
                <a:gd name="T29" fmla="*/ 37 h 51"/>
                <a:gd name="T30" fmla="*/ 59 w 96"/>
                <a:gd name="T31" fmla="*/ 33 h 51"/>
                <a:gd name="T32" fmla="*/ 47 w 96"/>
                <a:gd name="T33" fmla="*/ 29 h 51"/>
                <a:gd name="T34" fmla="*/ 35 w 96"/>
                <a:gd name="T35" fmla="*/ 23 h 51"/>
                <a:gd name="T36" fmla="*/ 24 w 96"/>
                <a:gd name="T37" fmla="*/ 16 h 51"/>
                <a:gd name="T38" fmla="*/ 12 w 96"/>
                <a:gd name="T39" fmla="*/ 8 h 51"/>
                <a:gd name="T40" fmla="*/ 2 w 96"/>
                <a:gd name="T41" fmla="*/ 0 h 51"/>
                <a:gd name="T42" fmla="*/ 0 w 96"/>
                <a:gd name="T43" fmla="*/ 5 h 51"/>
                <a:gd name="T44" fmla="*/ 1 w 96"/>
                <a:gd name="T45" fmla="*/ 9 h 51"/>
                <a:gd name="T46" fmla="*/ 3 w 96"/>
                <a:gd name="T47" fmla="*/ 15 h 51"/>
                <a:gd name="T48" fmla="*/ 4 w 96"/>
                <a:gd name="T49"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6" h="51">
                  <a:moveTo>
                    <a:pt x="4" y="20"/>
                  </a:moveTo>
                  <a:lnTo>
                    <a:pt x="10" y="29"/>
                  </a:lnTo>
                  <a:lnTo>
                    <a:pt x="17" y="34"/>
                  </a:lnTo>
                  <a:lnTo>
                    <a:pt x="24" y="40"/>
                  </a:lnTo>
                  <a:lnTo>
                    <a:pt x="31" y="44"/>
                  </a:lnTo>
                  <a:lnTo>
                    <a:pt x="39" y="48"/>
                  </a:lnTo>
                  <a:lnTo>
                    <a:pt x="47" y="49"/>
                  </a:lnTo>
                  <a:lnTo>
                    <a:pt x="55" y="51"/>
                  </a:lnTo>
                  <a:lnTo>
                    <a:pt x="64" y="51"/>
                  </a:lnTo>
                  <a:lnTo>
                    <a:pt x="72" y="49"/>
                  </a:lnTo>
                  <a:lnTo>
                    <a:pt x="81" y="48"/>
                  </a:lnTo>
                  <a:lnTo>
                    <a:pt x="89" y="45"/>
                  </a:lnTo>
                  <a:lnTo>
                    <a:pt x="96" y="40"/>
                  </a:lnTo>
                  <a:lnTo>
                    <a:pt x="84" y="38"/>
                  </a:lnTo>
                  <a:lnTo>
                    <a:pt x="71" y="37"/>
                  </a:lnTo>
                  <a:lnTo>
                    <a:pt x="59" y="33"/>
                  </a:lnTo>
                  <a:lnTo>
                    <a:pt x="47" y="29"/>
                  </a:lnTo>
                  <a:lnTo>
                    <a:pt x="35" y="23"/>
                  </a:lnTo>
                  <a:lnTo>
                    <a:pt x="24" y="16"/>
                  </a:lnTo>
                  <a:lnTo>
                    <a:pt x="12" y="8"/>
                  </a:lnTo>
                  <a:lnTo>
                    <a:pt x="2" y="0"/>
                  </a:lnTo>
                  <a:lnTo>
                    <a:pt x="0" y="5"/>
                  </a:lnTo>
                  <a:lnTo>
                    <a:pt x="1" y="9"/>
                  </a:lnTo>
                  <a:lnTo>
                    <a:pt x="3" y="15"/>
                  </a:lnTo>
                  <a:lnTo>
                    <a:pt x="4" y="2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1" name="Freeform 746"/>
            <p:cNvSpPr>
              <a:spLocks/>
            </p:cNvSpPr>
            <p:nvPr/>
          </p:nvSpPr>
          <p:spPr bwMode="auto">
            <a:xfrm>
              <a:off x="4723878" y="2974412"/>
              <a:ext cx="10983" cy="27560"/>
            </a:xfrm>
            <a:custGeom>
              <a:avLst/>
              <a:gdLst>
                <a:gd name="T0" fmla="*/ 6 w 22"/>
                <a:gd name="T1" fmla="*/ 18 h 22"/>
                <a:gd name="T2" fmla="*/ 8 w 22"/>
                <a:gd name="T3" fmla="*/ 22 h 22"/>
                <a:gd name="T4" fmla="*/ 13 w 22"/>
                <a:gd name="T5" fmla="*/ 22 h 22"/>
                <a:gd name="T6" fmla="*/ 18 w 22"/>
                <a:gd name="T7" fmla="*/ 20 h 22"/>
                <a:gd name="T8" fmla="*/ 22 w 22"/>
                <a:gd name="T9" fmla="*/ 19 h 22"/>
                <a:gd name="T10" fmla="*/ 22 w 22"/>
                <a:gd name="T11" fmla="*/ 18 h 22"/>
                <a:gd name="T12" fmla="*/ 1 w 22"/>
                <a:gd name="T13" fmla="*/ 0 h 22"/>
                <a:gd name="T14" fmla="*/ 0 w 22"/>
                <a:gd name="T15" fmla="*/ 4 h 22"/>
                <a:gd name="T16" fmla="*/ 3 w 22"/>
                <a:gd name="T17" fmla="*/ 8 h 22"/>
                <a:gd name="T18" fmla="*/ 5 w 22"/>
                <a:gd name="T19" fmla="*/ 14 h 22"/>
                <a:gd name="T20" fmla="*/ 6 w 22"/>
                <a:gd name="T2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6" y="18"/>
                  </a:moveTo>
                  <a:lnTo>
                    <a:pt x="8" y="22"/>
                  </a:lnTo>
                  <a:lnTo>
                    <a:pt x="13" y="22"/>
                  </a:lnTo>
                  <a:lnTo>
                    <a:pt x="18" y="20"/>
                  </a:lnTo>
                  <a:lnTo>
                    <a:pt x="22" y="19"/>
                  </a:lnTo>
                  <a:lnTo>
                    <a:pt x="22" y="18"/>
                  </a:lnTo>
                  <a:lnTo>
                    <a:pt x="1" y="0"/>
                  </a:lnTo>
                  <a:lnTo>
                    <a:pt x="0" y="4"/>
                  </a:lnTo>
                  <a:lnTo>
                    <a:pt x="3" y="8"/>
                  </a:lnTo>
                  <a:lnTo>
                    <a:pt x="5" y="14"/>
                  </a:lnTo>
                  <a:lnTo>
                    <a:pt x="6"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2" name="Freeform 747"/>
            <p:cNvSpPr>
              <a:spLocks/>
            </p:cNvSpPr>
            <p:nvPr/>
          </p:nvSpPr>
          <p:spPr bwMode="auto">
            <a:xfrm>
              <a:off x="4735859" y="2978652"/>
              <a:ext cx="18971" cy="48761"/>
            </a:xfrm>
            <a:custGeom>
              <a:avLst/>
              <a:gdLst>
                <a:gd name="T0" fmla="*/ 4 w 40"/>
                <a:gd name="T1" fmla="*/ 18 h 37"/>
                <a:gd name="T2" fmla="*/ 7 w 40"/>
                <a:gd name="T3" fmla="*/ 22 h 37"/>
                <a:gd name="T4" fmla="*/ 12 w 40"/>
                <a:gd name="T5" fmla="*/ 26 h 37"/>
                <a:gd name="T6" fmla="*/ 15 w 40"/>
                <a:gd name="T7" fmla="*/ 30 h 37"/>
                <a:gd name="T8" fmla="*/ 20 w 40"/>
                <a:gd name="T9" fmla="*/ 33 h 37"/>
                <a:gd name="T10" fmla="*/ 25 w 40"/>
                <a:gd name="T11" fmla="*/ 34 h 37"/>
                <a:gd name="T12" fmla="*/ 29 w 40"/>
                <a:gd name="T13" fmla="*/ 36 h 37"/>
                <a:gd name="T14" fmla="*/ 35 w 40"/>
                <a:gd name="T15" fmla="*/ 37 h 37"/>
                <a:gd name="T16" fmla="*/ 40 w 40"/>
                <a:gd name="T17" fmla="*/ 37 h 37"/>
                <a:gd name="T18" fmla="*/ 36 w 40"/>
                <a:gd name="T19" fmla="*/ 31 h 37"/>
                <a:gd name="T20" fmla="*/ 33 w 40"/>
                <a:gd name="T21" fmla="*/ 26 h 37"/>
                <a:gd name="T22" fmla="*/ 28 w 40"/>
                <a:gd name="T23" fmla="*/ 21 h 37"/>
                <a:gd name="T24" fmla="*/ 23 w 40"/>
                <a:gd name="T25" fmla="*/ 15 h 37"/>
                <a:gd name="T26" fmla="*/ 19 w 40"/>
                <a:gd name="T27" fmla="*/ 11 h 37"/>
                <a:gd name="T28" fmla="*/ 13 w 40"/>
                <a:gd name="T29" fmla="*/ 7 h 37"/>
                <a:gd name="T30" fmla="*/ 9 w 40"/>
                <a:gd name="T31" fmla="*/ 3 h 37"/>
                <a:gd name="T32" fmla="*/ 3 w 40"/>
                <a:gd name="T33" fmla="*/ 0 h 37"/>
                <a:gd name="T34" fmla="*/ 0 w 40"/>
                <a:gd name="T35" fmla="*/ 4 h 37"/>
                <a:gd name="T36" fmla="*/ 2 w 40"/>
                <a:gd name="T37" fmla="*/ 8 h 37"/>
                <a:gd name="T38" fmla="*/ 3 w 40"/>
                <a:gd name="T39" fmla="*/ 14 h 37"/>
                <a:gd name="T40" fmla="*/ 4 w 40"/>
                <a:gd name="T4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37">
                  <a:moveTo>
                    <a:pt x="4" y="18"/>
                  </a:moveTo>
                  <a:lnTo>
                    <a:pt x="7" y="22"/>
                  </a:lnTo>
                  <a:lnTo>
                    <a:pt x="12" y="26"/>
                  </a:lnTo>
                  <a:lnTo>
                    <a:pt x="15" y="30"/>
                  </a:lnTo>
                  <a:lnTo>
                    <a:pt x="20" y="33"/>
                  </a:lnTo>
                  <a:lnTo>
                    <a:pt x="25" y="34"/>
                  </a:lnTo>
                  <a:lnTo>
                    <a:pt x="29" y="36"/>
                  </a:lnTo>
                  <a:lnTo>
                    <a:pt x="35" y="37"/>
                  </a:lnTo>
                  <a:lnTo>
                    <a:pt x="40" y="37"/>
                  </a:lnTo>
                  <a:lnTo>
                    <a:pt x="36" y="31"/>
                  </a:lnTo>
                  <a:lnTo>
                    <a:pt x="33" y="26"/>
                  </a:lnTo>
                  <a:lnTo>
                    <a:pt x="28" y="21"/>
                  </a:lnTo>
                  <a:lnTo>
                    <a:pt x="23" y="15"/>
                  </a:lnTo>
                  <a:lnTo>
                    <a:pt x="19" y="11"/>
                  </a:lnTo>
                  <a:lnTo>
                    <a:pt x="13" y="7"/>
                  </a:lnTo>
                  <a:lnTo>
                    <a:pt x="9" y="3"/>
                  </a:lnTo>
                  <a:lnTo>
                    <a:pt x="3" y="0"/>
                  </a:lnTo>
                  <a:lnTo>
                    <a:pt x="0" y="4"/>
                  </a:lnTo>
                  <a:lnTo>
                    <a:pt x="2" y="8"/>
                  </a:lnTo>
                  <a:lnTo>
                    <a:pt x="3" y="14"/>
                  </a:lnTo>
                  <a:lnTo>
                    <a:pt x="4"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3" name="Freeform 748"/>
            <p:cNvSpPr>
              <a:spLocks/>
            </p:cNvSpPr>
            <p:nvPr/>
          </p:nvSpPr>
          <p:spPr bwMode="auto">
            <a:xfrm>
              <a:off x="4659977" y="2976532"/>
              <a:ext cx="163746" cy="271364"/>
            </a:xfrm>
            <a:custGeom>
              <a:avLst/>
              <a:gdLst>
                <a:gd name="T0" fmla="*/ 18 w 327"/>
                <a:gd name="T1" fmla="*/ 81 h 211"/>
                <a:gd name="T2" fmla="*/ 26 w 327"/>
                <a:gd name="T3" fmla="*/ 100 h 211"/>
                <a:gd name="T4" fmla="*/ 41 w 327"/>
                <a:gd name="T5" fmla="*/ 111 h 211"/>
                <a:gd name="T6" fmla="*/ 56 w 327"/>
                <a:gd name="T7" fmla="*/ 114 h 211"/>
                <a:gd name="T8" fmla="*/ 62 w 327"/>
                <a:gd name="T9" fmla="*/ 133 h 211"/>
                <a:gd name="T10" fmla="*/ 66 w 327"/>
                <a:gd name="T11" fmla="*/ 156 h 211"/>
                <a:gd name="T12" fmla="*/ 77 w 327"/>
                <a:gd name="T13" fmla="*/ 171 h 211"/>
                <a:gd name="T14" fmla="*/ 86 w 327"/>
                <a:gd name="T15" fmla="*/ 178 h 211"/>
                <a:gd name="T16" fmla="*/ 97 w 327"/>
                <a:gd name="T17" fmla="*/ 182 h 211"/>
                <a:gd name="T18" fmla="*/ 110 w 327"/>
                <a:gd name="T19" fmla="*/ 184 h 211"/>
                <a:gd name="T20" fmla="*/ 121 w 327"/>
                <a:gd name="T21" fmla="*/ 191 h 211"/>
                <a:gd name="T22" fmla="*/ 133 w 327"/>
                <a:gd name="T23" fmla="*/ 206 h 211"/>
                <a:gd name="T24" fmla="*/ 150 w 327"/>
                <a:gd name="T25" fmla="*/ 211 h 211"/>
                <a:gd name="T26" fmla="*/ 167 w 327"/>
                <a:gd name="T27" fmla="*/ 207 h 211"/>
                <a:gd name="T28" fmla="*/ 183 w 327"/>
                <a:gd name="T29" fmla="*/ 200 h 211"/>
                <a:gd name="T30" fmla="*/ 198 w 327"/>
                <a:gd name="T31" fmla="*/ 195 h 211"/>
                <a:gd name="T32" fmla="*/ 214 w 327"/>
                <a:gd name="T33" fmla="*/ 199 h 211"/>
                <a:gd name="T34" fmla="*/ 226 w 327"/>
                <a:gd name="T35" fmla="*/ 200 h 211"/>
                <a:gd name="T36" fmla="*/ 264 w 327"/>
                <a:gd name="T37" fmla="*/ 163 h 211"/>
                <a:gd name="T38" fmla="*/ 276 w 327"/>
                <a:gd name="T39" fmla="*/ 165 h 211"/>
                <a:gd name="T40" fmla="*/ 289 w 327"/>
                <a:gd name="T41" fmla="*/ 169 h 211"/>
                <a:gd name="T42" fmla="*/ 301 w 327"/>
                <a:gd name="T43" fmla="*/ 169 h 211"/>
                <a:gd name="T44" fmla="*/ 313 w 327"/>
                <a:gd name="T45" fmla="*/ 163 h 211"/>
                <a:gd name="T46" fmla="*/ 323 w 327"/>
                <a:gd name="T47" fmla="*/ 158 h 211"/>
                <a:gd name="T48" fmla="*/ 327 w 327"/>
                <a:gd name="T49" fmla="*/ 149 h 211"/>
                <a:gd name="T50" fmla="*/ 304 w 327"/>
                <a:gd name="T51" fmla="*/ 143 h 211"/>
                <a:gd name="T52" fmla="*/ 278 w 327"/>
                <a:gd name="T53" fmla="*/ 140 h 211"/>
                <a:gd name="T54" fmla="*/ 253 w 327"/>
                <a:gd name="T55" fmla="*/ 136 h 211"/>
                <a:gd name="T56" fmla="*/ 230 w 327"/>
                <a:gd name="T57" fmla="*/ 129 h 211"/>
                <a:gd name="T58" fmla="*/ 206 w 327"/>
                <a:gd name="T59" fmla="*/ 122 h 211"/>
                <a:gd name="T60" fmla="*/ 183 w 327"/>
                <a:gd name="T61" fmla="*/ 114 h 211"/>
                <a:gd name="T62" fmla="*/ 160 w 327"/>
                <a:gd name="T63" fmla="*/ 107 h 211"/>
                <a:gd name="T64" fmla="*/ 135 w 327"/>
                <a:gd name="T65" fmla="*/ 99 h 211"/>
                <a:gd name="T66" fmla="*/ 106 w 327"/>
                <a:gd name="T67" fmla="*/ 91 h 211"/>
                <a:gd name="T68" fmla="*/ 73 w 327"/>
                <a:gd name="T69" fmla="*/ 70 h 211"/>
                <a:gd name="T70" fmla="*/ 44 w 327"/>
                <a:gd name="T71" fmla="*/ 43 h 211"/>
                <a:gd name="T72" fmla="*/ 15 w 327"/>
                <a:gd name="T73" fmla="*/ 14 h 211"/>
                <a:gd name="T74" fmla="*/ 0 w 327"/>
                <a:gd name="T75" fmla="*/ 6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 h="211">
                  <a:moveTo>
                    <a:pt x="17" y="71"/>
                  </a:moveTo>
                  <a:lnTo>
                    <a:pt x="18" y="81"/>
                  </a:lnTo>
                  <a:lnTo>
                    <a:pt x="21" y="92"/>
                  </a:lnTo>
                  <a:lnTo>
                    <a:pt x="26" y="100"/>
                  </a:lnTo>
                  <a:lnTo>
                    <a:pt x="33" y="108"/>
                  </a:lnTo>
                  <a:lnTo>
                    <a:pt x="41" y="111"/>
                  </a:lnTo>
                  <a:lnTo>
                    <a:pt x="49" y="111"/>
                  </a:lnTo>
                  <a:lnTo>
                    <a:pt x="56" y="114"/>
                  </a:lnTo>
                  <a:lnTo>
                    <a:pt x="61" y="121"/>
                  </a:lnTo>
                  <a:lnTo>
                    <a:pt x="62" y="133"/>
                  </a:lnTo>
                  <a:lnTo>
                    <a:pt x="63" y="145"/>
                  </a:lnTo>
                  <a:lnTo>
                    <a:pt x="66" y="156"/>
                  </a:lnTo>
                  <a:lnTo>
                    <a:pt x="72" y="166"/>
                  </a:lnTo>
                  <a:lnTo>
                    <a:pt x="77" y="171"/>
                  </a:lnTo>
                  <a:lnTo>
                    <a:pt x="81" y="176"/>
                  </a:lnTo>
                  <a:lnTo>
                    <a:pt x="86" y="178"/>
                  </a:lnTo>
                  <a:lnTo>
                    <a:pt x="92" y="181"/>
                  </a:lnTo>
                  <a:lnTo>
                    <a:pt x="97" y="182"/>
                  </a:lnTo>
                  <a:lnTo>
                    <a:pt x="103" y="184"/>
                  </a:lnTo>
                  <a:lnTo>
                    <a:pt x="110" y="184"/>
                  </a:lnTo>
                  <a:lnTo>
                    <a:pt x="116" y="182"/>
                  </a:lnTo>
                  <a:lnTo>
                    <a:pt x="121" y="191"/>
                  </a:lnTo>
                  <a:lnTo>
                    <a:pt x="127" y="199"/>
                  </a:lnTo>
                  <a:lnTo>
                    <a:pt x="133" y="206"/>
                  </a:lnTo>
                  <a:lnTo>
                    <a:pt x="141" y="210"/>
                  </a:lnTo>
                  <a:lnTo>
                    <a:pt x="150" y="211"/>
                  </a:lnTo>
                  <a:lnTo>
                    <a:pt x="159" y="210"/>
                  </a:lnTo>
                  <a:lnTo>
                    <a:pt x="167" y="207"/>
                  </a:lnTo>
                  <a:lnTo>
                    <a:pt x="175" y="203"/>
                  </a:lnTo>
                  <a:lnTo>
                    <a:pt x="183" y="200"/>
                  </a:lnTo>
                  <a:lnTo>
                    <a:pt x="190" y="196"/>
                  </a:lnTo>
                  <a:lnTo>
                    <a:pt x="198" y="195"/>
                  </a:lnTo>
                  <a:lnTo>
                    <a:pt x="207" y="196"/>
                  </a:lnTo>
                  <a:lnTo>
                    <a:pt x="214" y="199"/>
                  </a:lnTo>
                  <a:lnTo>
                    <a:pt x="221" y="200"/>
                  </a:lnTo>
                  <a:lnTo>
                    <a:pt x="226" y="200"/>
                  </a:lnTo>
                  <a:lnTo>
                    <a:pt x="233" y="197"/>
                  </a:lnTo>
                  <a:lnTo>
                    <a:pt x="264" y="163"/>
                  </a:lnTo>
                  <a:lnTo>
                    <a:pt x="270" y="163"/>
                  </a:lnTo>
                  <a:lnTo>
                    <a:pt x="276" y="165"/>
                  </a:lnTo>
                  <a:lnTo>
                    <a:pt x="283" y="166"/>
                  </a:lnTo>
                  <a:lnTo>
                    <a:pt x="289" y="169"/>
                  </a:lnTo>
                  <a:lnTo>
                    <a:pt x="294" y="170"/>
                  </a:lnTo>
                  <a:lnTo>
                    <a:pt x="301" y="169"/>
                  </a:lnTo>
                  <a:lnTo>
                    <a:pt x="307" y="167"/>
                  </a:lnTo>
                  <a:lnTo>
                    <a:pt x="313" y="163"/>
                  </a:lnTo>
                  <a:lnTo>
                    <a:pt x="317" y="160"/>
                  </a:lnTo>
                  <a:lnTo>
                    <a:pt x="323" y="158"/>
                  </a:lnTo>
                  <a:lnTo>
                    <a:pt x="327" y="156"/>
                  </a:lnTo>
                  <a:lnTo>
                    <a:pt x="327" y="149"/>
                  </a:lnTo>
                  <a:lnTo>
                    <a:pt x="316" y="143"/>
                  </a:lnTo>
                  <a:lnTo>
                    <a:pt x="304" y="143"/>
                  </a:lnTo>
                  <a:lnTo>
                    <a:pt x="291" y="141"/>
                  </a:lnTo>
                  <a:lnTo>
                    <a:pt x="278" y="140"/>
                  </a:lnTo>
                  <a:lnTo>
                    <a:pt x="266" y="139"/>
                  </a:lnTo>
                  <a:lnTo>
                    <a:pt x="253" y="136"/>
                  </a:lnTo>
                  <a:lnTo>
                    <a:pt x="241" y="133"/>
                  </a:lnTo>
                  <a:lnTo>
                    <a:pt x="230" y="129"/>
                  </a:lnTo>
                  <a:lnTo>
                    <a:pt x="217" y="126"/>
                  </a:lnTo>
                  <a:lnTo>
                    <a:pt x="206" y="122"/>
                  </a:lnTo>
                  <a:lnTo>
                    <a:pt x="194" y="118"/>
                  </a:lnTo>
                  <a:lnTo>
                    <a:pt x="183" y="114"/>
                  </a:lnTo>
                  <a:lnTo>
                    <a:pt x="171" y="111"/>
                  </a:lnTo>
                  <a:lnTo>
                    <a:pt x="160" y="107"/>
                  </a:lnTo>
                  <a:lnTo>
                    <a:pt x="147" y="103"/>
                  </a:lnTo>
                  <a:lnTo>
                    <a:pt x="135" y="99"/>
                  </a:lnTo>
                  <a:lnTo>
                    <a:pt x="124" y="96"/>
                  </a:lnTo>
                  <a:lnTo>
                    <a:pt x="106" y="91"/>
                  </a:lnTo>
                  <a:lnTo>
                    <a:pt x="89" y="82"/>
                  </a:lnTo>
                  <a:lnTo>
                    <a:pt x="73" y="70"/>
                  </a:lnTo>
                  <a:lnTo>
                    <a:pt x="58" y="58"/>
                  </a:lnTo>
                  <a:lnTo>
                    <a:pt x="44" y="43"/>
                  </a:lnTo>
                  <a:lnTo>
                    <a:pt x="30" y="28"/>
                  </a:lnTo>
                  <a:lnTo>
                    <a:pt x="15" y="14"/>
                  </a:lnTo>
                  <a:lnTo>
                    <a:pt x="0" y="0"/>
                  </a:lnTo>
                  <a:lnTo>
                    <a:pt x="0" y="63"/>
                  </a:lnTo>
                  <a:lnTo>
                    <a:pt x="17"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4" name="Freeform 749"/>
            <p:cNvSpPr>
              <a:spLocks/>
            </p:cNvSpPr>
            <p:nvPr/>
          </p:nvSpPr>
          <p:spPr bwMode="auto">
            <a:xfrm>
              <a:off x="4784784" y="2989252"/>
              <a:ext cx="11981" cy="14840"/>
            </a:xfrm>
            <a:custGeom>
              <a:avLst/>
              <a:gdLst>
                <a:gd name="T0" fmla="*/ 0 w 24"/>
                <a:gd name="T1" fmla="*/ 5 h 12"/>
                <a:gd name="T2" fmla="*/ 0 w 24"/>
                <a:gd name="T3" fmla="*/ 8 h 12"/>
                <a:gd name="T4" fmla="*/ 2 w 24"/>
                <a:gd name="T5" fmla="*/ 11 h 12"/>
                <a:gd name="T6" fmla="*/ 4 w 24"/>
                <a:gd name="T7" fmla="*/ 11 h 12"/>
                <a:gd name="T8" fmla="*/ 6 w 24"/>
                <a:gd name="T9" fmla="*/ 12 h 12"/>
                <a:gd name="T10" fmla="*/ 11 w 24"/>
                <a:gd name="T11" fmla="*/ 12 h 12"/>
                <a:gd name="T12" fmla="*/ 15 w 24"/>
                <a:gd name="T13" fmla="*/ 12 h 12"/>
                <a:gd name="T14" fmla="*/ 20 w 24"/>
                <a:gd name="T15" fmla="*/ 9 h 12"/>
                <a:gd name="T16" fmla="*/ 24 w 24"/>
                <a:gd name="T17" fmla="*/ 7 h 12"/>
                <a:gd name="T18" fmla="*/ 24 w 24"/>
                <a:gd name="T19" fmla="*/ 4 h 12"/>
                <a:gd name="T20" fmla="*/ 22 w 24"/>
                <a:gd name="T21" fmla="*/ 3 h 12"/>
                <a:gd name="T22" fmla="*/ 20 w 24"/>
                <a:gd name="T23" fmla="*/ 1 h 12"/>
                <a:gd name="T24" fmla="*/ 18 w 24"/>
                <a:gd name="T25" fmla="*/ 0 h 12"/>
                <a:gd name="T26" fmla="*/ 13 w 24"/>
                <a:gd name="T27" fmla="*/ 0 h 12"/>
                <a:gd name="T28" fmla="*/ 9 w 24"/>
                <a:gd name="T29" fmla="*/ 0 h 12"/>
                <a:gd name="T30" fmla="*/ 4 w 24"/>
                <a:gd name="T31" fmla="*/ 1 h 12"/>
                <a:gd name="T32" fmla="*/ 0 w 24"/>
                <a:gd name="T3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0" y="5"/>
                  </a:moveTo>
                  <a:lnTo>
                    <a:pt x="0" y="8"/>
                  </a:lnTo>
                  <a:lnTo>
                    <a:pt x="2" y="11"/>
                  </a:lnTo>
                  <a:lnTo>
                    <a:pt x="4" y="11"/>
                  </a:lnTo>
                  <a:lnTo>
                    <a:pt x="6" y="12"/>
                  </a:lnTo>
                  <a:lnTo>
                    <a:pt x="11" y="12"/>
                  </a:lnTo>
                  <a:lnTo>
                    <a:pt x="15" y="12"/>
                  </a:lnTo>
                  <a:lnTo>
                    <a:pt x="20" y="9"/>
                  </a:lnTo>
                  <a:lnTo>
                    <a:pt x="24" y="7"/>
                  </a:lnTo>
                  <a:lnTo>
                    <a:pt x="24" y="4"/>
                  </a:lnTo>
                  <a:lnTo>
                    <a:pt x="22" y="3"/>
                  </a:lnTo>
                  <a:lnTo>
                    <a:pt x="20" y="1"/>
                  </a:lnTo>
                  <a:lnTo>
                    <a:pt x="18" y="0"/>
                  </a:lnTo>
                  <a:lnTo>
                    <a:pt x="13" y="0"/>
                  </a:lnTo>
                  <a:lnTo>
                    <a:pt x="9" y="0"/>
                  </a:lnTo>
                  <a:lnTo>
                    <a:pt x="4" y="1"/>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5" name="Freeform 750"/>
            <p:cNvSpPr>
              <a:spLocks/>
            </p:cNvSpPr>
            <p:nvPr/>
          </p:nvSpPr>
          <p:spPr bwMode="auto">
            <a:xfrm>
              <a:off x="4696920" y="3112214"/>
              <a:ext cx="8986" cy="23320"/>
            </a:xfrm>
            <a:custGeom>
              <a:avLst/>
              <a:gdLst>
                <a:gd name="T0" fmla="*/ 3 w 19"/>
                <a:gd name="T1" fmla="*/ 13 h 17"/>
                <a:gd name="T2" fmla="*/ 5 w 19"/>
                <a:gd name="T3" fmla="*/ 16 h 17"/>
                <a:gd name="T4" fmla="*/ 8 w 19"/>
                <a:gd name="T5" fmla="*/ 17 h 17"/>
                <a:gd name="T6" fmla="*/ 12 w 19"/>
                <a:gd name="T7" fmla="*/ 17 h 17"/>
                <a:gd name="T8" fmla="*/ 15 w 19"/>
                <a:gd name="T9" fmla="*/ 15 h 17"/>
                <a:gd name="T10" fmla="*/ 16 w 19"/>
                <a:gd name="T11" fmla="*/ 13 h 17"/>
                <a:gd name="T12" fmla="*/ 18 w 19"/>
                <a:gd name="T13" fmla="*/ 12 h 17"/>
                <a:gd name="T14" fmla="*/ 19 w 19"/>
                <a:gd name="T15" fmla="*/ 11 h 17"/>
                <a:gd name="T16" fmla="*/ 19 w 19"/>
                <a:gd name="T17" fmla="*/ 8 h 17"/>
                <a:gd name="T18" fmla="*/ 14 w 19"/>
                <a:gd name="T19" fmla="*/ 5 h 17"/>
                <a:gd name="T20" fmla="*/ 9 w 19"/>
                <a:gd name="T21" fmla="*/ 1 h 17"/>
                <a:gd name="T22" fmla="*/ 4 w 19"/>
                <a:gd name="T23" fmla="*/ 0 h 17"/>
                <a:gd name="T24" fmla="*/ 0 w 19"/>
                <a:gd name="T25" fmla="*/ 7 h 17"/>
                <a:gd name="T26" fmla="*/ 3 w 19"/>
                <a:gd name="T2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7">
                  <a:moveTo>
                    <a:pt x="3" y="13"/>
                  </a:moveTo>
                  <a:lnTo>
                    <a:pt x="5" y="16"/>
                  </a:lnTo>
                  <a:lnTo>
                    <a:pt x="8" y="17"/>
                  </a:lnTo>
                  <a:lnTo>
                    <a:pt x="12" y="17"/>
                  </a:lnTo>
                  <a:lnTo>
                    <a:pt x="15" y="15"/>
                  </a:lnTo>
                  <a:lnTo>
                    <a:pt x="16" y="13"/>
                  </a:lnTo>
                  <a:lnTo>
                    <a:pt x="18" y="12"/>
                  </a:lnTo>
                  <a:lnTo>
                    <a:pt x="19" y="11"/>
                  </a:lnTo>
                  <a:lnTo>
                    <a:pt x="19" y="8"/>
                  </a:lnTo>
                  <a:lnTo>
                    <a:pt x="14" y="5"/>
                  </a:lnTo>
                  <a:lnTo>
                    <a:pt x="9" y="1"/>
                  </a:lnTo>
                  <a:lnTo>
                    <a:pt x="4" y="0"/>
                  </a:lnTo>
                  <a:lnTo>
                    <a:pt x="0" y="7"/>
                  </a:lnTo>
                  <a:lnTo>
                    <a:pt x="3" y="1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6" name="Freeform 751"/>
            <p:cNvSpPr>
              <a:spLocks/>
            </p:cNvSpPr>
            <p:nvPr/>
          </p:nvSpPr>
          <p:spPr bwMode="auto">
            <a:xfrm>
              <a:off x="4742849" y="3148255"/>
              <a:ext cx="23963" cy="50881"/>
            </a:xfrm>
            <a:custGeom>
              <a:avLst/>
              <a:gdLst>
                <a:gd name="T0" fmla="*/ 0 w 50"/>
                <a:gd name="T1" fmla="*/ 10 h 41"/>
                <a:gd name="T2" fmla="*/ 1 w 50"/>
                <a:gd name="T3" fmla="*/ 18 h 41"/>
                <a:gd name="T4" fmla="*/ 5 w 50"/>
                <a:gd name="T5" fmla="*/ 25 h 41"/>
                <a:gd name="T6" fmla="*/ 9 w 50"/>
                <a:gd name="T7" fmla="*/ 30 h 41"/>
                <a:gd name="T8" fmla="*/ 15 w 50"/>
                <a:gd name="T9" fmla="*/ 36 h 41"/>
                <a:gd name="T10" fmla="*/ 20 w 50"/>
                <a:gd name="T11" fmla="*/ 38 h 41"/>
                <a:gd name="T12" fmla="*/ 23 w 50"/>
                <a:gd name="T13" fmla="*/ 40 h 41"/>
                <a:gd name="T14" fmla="*/ 28 w 50"/>
                <a:gd name="T15" fmla="*/ 41 h 41"/>
                <a:gd name="T16" fmla="*/ 33 w 50"/>
                <a:gd name="T17" fmla="*/ 41 h 41"/>
                <a:gd name="T18" fmla="*/ 37 w 50"/>
                <a:gd name="T19" fmla="*/ 41 h 41"/>
                <a:gd name="T20" fmla="*/ 42 w 50"/>
                <a:gd name="T21" fmla="*/ 40 h 41"/>
                <a:gd name="T22" fmla="*/ 46 w 50"/>
                <a:gd name="T23" fmla="*/ 38 h 41"/>
                <a:gd name="T24" fmla="*/ 50 w 50"/>
                <a:gd name="T25" fmla="*/ 36 h 41"/>
                <a:gd name="T26" fmla="*/ 50 w 50"/>
                <a:gd name="T27" fmla="*/ 32 h 41"/>
                <a:gd name="T28" fmla="*/ 44 w 50"/>
                <a:gd name="T29" fmla="*/ 30 h 41"/>
                <a:gd name="T30" fmla="*/ 38 w 50"/>
                <a:gd name="T31" fmla="*/ 27 h 41"/>
                <a:gd name="T32" fmla="*/ 33 w 50"/>
                <a:gd name="T33" fmla="*/ 23 h 41"/>
                <a:gd name="T34" fmla="*/ 27 w 50"/>
                <a:gd name="T35" fmla="*/ 19 h 41"/>
                <a:gd name="T36" fmla="*/ 21 w 50"/>
                <a:gd name="T37" fmla="*/ 15 h 41"/>
                <a:gd name="T38" fmla="*/ 16 w 50"/>
                <a:gd name="T39" fmla="*/ 11 h 41"/>
                <a:gd name="T40" fmla="*/ 12 w 50"/>
                <a:gd name="T41" fmla="*/ 6 h 41"/>
                <a:gd name="T42" fmla="*/ 7 w 50"/>
                <a:gd name="T43" fmla="*/ 0 h 41"/>
                <a:gd name="T44" fmla="*/ 4 w 50"/>
                <a:gd name="T45" fmla="*/ 1 h 41"/>
                <a:gd name="T46" fmla="*/ 3 w 50"/>
                <a:gd name="T47" fmla="*/ 3 h 41"/>
                <a:gd name="T48" fmla="*/ 0 w 50"/>
                <a:gd name="T49" fmla="*/ 7 h 41"/>
                <a:gd name="T50" fmla="*/ 0 w 50"/>
                <a:gd name="T5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41">
                  <a:moveTo>
                    <a:pt x="0" y="10"/>
                  </a:moveTo>
                  <a:lnTo>
                    <a:pt x="1" y="18"/>
                  </a:lnTo>
                  <a:lnTo>
                    <a:pt x="5" y="25"/>
                  </a:lnTo>
                  <a:lnTo>
                    <a:pt x="9" y="30"/>
                  </a:lnTo>
                  <a:lnTo>
                    <a:pt x="15" y="36"/>
                  </a:lnTo>
                  <a:lnTo>
                    <a:pt x="20" y="38"/>
                  </a:lnTo>
                  <a:lnTo>
                    <a:pt x="23" y="40"/>
                  </a:lnTo>
                  <a:lnTo>
                    <a:pt x="28" y="41"/>
                  </a:lnTo>
                  <a:lnTo>
                    <a:pt x="33" y="41"/>
                  </a:lnTo>
                  <a:lnTo>
                    <a:pt x="37" y="41"/>
                  </a:lnTo>
                  <a:lnTo>
                    <a:pt x="42" y="40"/>
                  </a:lnTo>
                  <a:lnTo>
                    <a:pt x="46" y="38"/>
                  </a:lnTo>
                  <a:lnTo>
                    <a:pt x="50" y="36"/>
                  </a:lnTo>
                  <a:lnTo>
                    <a:pt x="50" y="32"/>
                  </a:lnTo>
                  <a:lnTo>
                    <a:pt x="44" y="30"/>
                  </a:lnTo>
                  <a:lnTo>
                    <a:pt x="38" y="27"/>
                  </a:lnTo>
                  <a:lnTo>
                    <a:pt x="33" y="23"/>
                  </a:lnTo>
                  <a:lnTo>
                    <a:pt x="27" y="19"/>
                  </a:lnTo>
                  <a:lnTo>
                    <a:pt x="21" y="15"/>
                  </a:lnTo>
                  <a:lnTo>
                    <a:pt x="16" y="11"/>
                  </a:lnTo>
                  <a:lnTo>
                    <a:pt x="12" y="6"/>
                  </a:lnTo>
                  <a:lnTo>
                    <a:pt x="7" y="0"/>
                  </a:lnTo>
                  <a:lnTo>
                    <a:pt x="4" y="1"/>
                  </a:lnTo>
                  <a:lnTo>
                    <a:pt x="3" y="3"/>
                  </a:lnTo>
                  <a:lnTo>
                    <a:pt x="0" y="7"/>
                  </a:lnTo>
                  <a:lnTo>
                    <a:pt x="0" y="1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7" name="Freeform 752"/>
            <p:cNvSpPr>
              <a:spLocks/>
            </p:cNvSpPr>
            <p:nvPr/>
          </p:nvSpPr>
          <p:spPr bwMode="auto">
            <a:xfrm>
              <a:off x="4711897" y="3148255"/>
              <a:ext cx="4992" cy="19080"/>
            </a:xfrm>
            <a:custGeom>
              <a:avLst/>
              <a:gdLst>
                <a:gd name="T0" fmla="*/ 0 w 12"/>
                <a:gd name="T1" fmla="*/ 14 h 15"/>
                <a:gd name="T2" fmla="*/ 2 w 12"/>
                <a:gd name="T3" fmla="*/ 15 h 15"/>
                <a:gd name="T4" fmla="*/ 4 w 12"/>
                <a:gd name="T5" fmla="*/ 15 h 15"/>
                <a:gd name="T6" fmla="*/ 6 w 12"/>
                <a:gd name="T7" fmla="*/ 15 h 15"/>
                <a:gd name="T8" fmla="*/ 8 w 12"/>
                <a:gd name="T9" fmla="*/ 14 h 15"/>
                <a:gd name="T10" fmla="*/ 10 w 12"/>
                <a:gd name="T11" fmla="*/ 11 h 15"/>
                <a:gd name="T12" fmla="*/ 12 w 12"/>
                <a:gd name="T13" fmla="*/ 7 h 15"/>
                <a:gd name="T14" fmla="*/ 12 w 12"/>
                <a:gd name="T15" fmla="*/ 5 h 15"/>
                <a:gd name="T16" fmla="*/ 10 w 12"/>
                <a:gd name="T17" fmla="*/ 0 h 15"/>
                <a:gd name="T18" fmla="*/ 7 w 12"/>
                <a:gd name="T19" fmla="*/ 3 h 15"/>
                <a:gd name="T20" fmla="*/ 4 w 12"/>
                <a:gd name="T21" fmla="*/ 5 h 15"/>
                <a:gd name="T22" fmla="*/ 1 w 12"/>
                <a:gd name="T23" fmla="*/ 9 h 15"/>
                <a:gd name="T24" fmla="*/ 0 w 12"/>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5">
                  <a:moveTo>
                    <a:pt x="0" y="14"/>
                  </a:moveTo>
                  <a:lnTo>
                    <a:pt x="2" y="15"/>
                  </a:lnTo>
                  <a:lnTo>
                    <a:pt x="4" y="15"/>
                  </a:lnTo>
                  <a:lnTo>
                    <a:pt x="6" y="15"/>
                  </a:lnTo>
                  <a:lnTo>
                    <a:pt x="8" y="14"/>
                  </a:lnTo>
                  <a:lnTo>
                    <a:pt x="10" y="11"/>
                  </a:lnTo>
                  <a:lnTo>
                    <a:pt x="12" y="7"/>
                  </a:lnTo>
                  <a:lnTo>
                    <a:pt x="12" y="5"/>
                  </a:lnTo>
                  <a:lnTo>
                    <a:pt x="10" y="0"/>
                  </a:lnTo>
                  <a:lnTo>
                    <a:pt x="7" y="3"/>
                  </a:lnTo>
                  <a:lnTo>
                    <a:pt x="4" y="5"/>
                  </a:lnTo>
                  <a:lnTo>
                    <a:pt x="1" y="9"/>
                  </a:lnTo>
                  <a:lnTo>
                    <a:pt x="0" y="1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8" name="Freeform 753"/>
            <p:cNvSpPr>
              <a:spLocks/>
            </p:cNvSpPr>
            <p:nvPr/>
          </p:nvSpPr>
          <p:spPr bwMode="auto">
            <a:xfrm>
              <a:off x="4726873" y="3160975"/>
              <a:ext cx="9985" cy="33920"/>
            </a:xfrm>
            <a:custGeom>
              <a:avLst/>
              <a:gdLst>
                <a:gd name="T0" fmla="*/ 0 w 21"/>
                <a:gd name="T1" fmla="*/ 11 h 27"/>
                <a:gd name="T2" fmla="*/ 1 w 21"/>
                <a:gd name="T3" fmla="*/ 16 h 27"/>
                <a:gd name="T4" fmla="*/ 5 w 21"/>
                <a:gd name="T5" fmla="*/ 21 h 27"/>
                <a:gd name="T6" fmla="*/ 8 w 21"/>
                <a:gd name="T7" fmla="*/ 25 h 27"/>
                <a:gd name="T8" fmla="*/ 13 w 21"/>
                <a:gd name="T9" fmla="*/ 26 h 27"/>
                <a:gd name="T10" fmla="*/ 15 w 21"/>
                <a:gd name="T11" fmla="*/ 26 h 27"/>
                <a:gd name="T12" fmla="*/ 17 w 21"/>
                <a:gd name="T13" fmla="*/ 27 h 27"/>
                <a:gd name="T14" fmla="*/ 20 w 21"/>
                <a:gd name="T15" fmla="*/ 26 h 27"/>
                <a:gd name="T16" fmla="*/ 21 w 21"/>
                <a:gd name="T17" fmla="*/ 25 h 27"/>
                <a:gd name="T18" fmla="*/ 20 w 21"/>
                <a:gd name="T19" fmla="*/ 18 h 27"/>
                <a:gd name="T20" fmla="*/ 17 w 21"/>
                <a:gd name="T21" fmla="*/ 12 h 27"/>
                <a:gd name="T22" fmla="*/ 15 w 21"/>
                <a:gd name="T23" fmla="*/ 5 h 27"/>
                <a:gd name="T24" fmla="*/ 13 w 21"/>
                <a:gd name="T25" fmla="*/ 0 h 27"/>
                <a:gd name="T26" fmla="*/ 9 w 21"/>
                <a:gd name="T27" fmla="*/ 1 h 27"/>
                <a:gd name="T28" fmla="*/ 6 w 21"/>
                <a:gd name="T29" fmla="*/ 4 h 27"/>
                <a:gd name="T30" fmla="*/ 2 w 21"/>
                <a:gd name="T31" fmla="*/ 7 h 27"/>
                <a:gd name="T32" fmla="*/ 0 w 21"/>
                <a:gd name="T33"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7">
                  <a:moveTo>
                    <a:pt x="0" y="11"/>
                  </a:moveTo>
                  <a:lnTo>
                    <a:pt x="1" y="16"/>
                  </a:lnTo>
                  <a:lnTo>
                    <a:pt x="5" y="21"/>
                  </a:lnTo>
                  <a:lnTo>
                    <a:pt x="8" y="25"/>
                  </a:lnTo>
                  <a:lnTo>
                    <a:pt x="13" y="26"/>
                  </a:lnTo>
                  <a:lnTo>
                    <a:pt x="15" y="26"/>
                  </a:lnTo>
                  <a:lnTo>
                    <a:pt x="17" y="27"/>
                  </a:lnTo>
                  <a:lnTo>
                    <a:pt x="20" y="26"/>
                  </a:lnTo>
                  <a:lnTo>
                    <a:pt x="21" y="25"/>
                  </a:lnTo>
                  <a:lnTo>
                    <a:pt x="20" y="18"/>
                  </a:lnTo>
                  <a:lnTo>
                    <a:pt x="17" y="12"/>
                  </a:lnTo>
                  <a:lnTo>
                    <a:pt x="15" y="5"/>
                  </a:lnTo>
                  <a:lnTo>
                    <a:pt x="13" y="0"/>
                  </a:lnTo>
                  <a:lnTo>
                    <a:pt x="9" y="1"/>
                  </a:lnTo>
                  <a:lnTo>
                    <a:pt x="6" y="4"/>
                  </a:lnTo>
                  <a:lnTo>
                    <a:pt x="2" y="7"/>
                  </a:lnTo>
                  <a:lnTo>
                    <a:pt x="0" y="1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9" name="Freeform 754"/>
            <p:cNvSpPr>
              <a:spLocks/>
            </p:cNvSpPr>
            <p:nvPr/>
          </p:nvSpPr>
          <p:spPr bwMode="auto">
            <a:xfrm>
              <a:off x="4662972" y="3213975"/>
              <a:ext cx="125805" cy="228963"/>
            </a:xfrm>
            <a:custGeom>
              <a:avLst/>
              <a:gdLst>
                <a:gd name="T0" fmla="*/ 5 w 253"/>
                <a:gd name="T1" fmla="*/ 55 h 181"/>
                <a:gd name="T2" fmla="*/ 14 w 253"/>
                <a:gd name="T3" fmla="*/ 51 h 181"/>
                <a:gd name="T4" fmla="*/ 23 w 253"/>
                <a:gd name="T5" fmla="*/ 59 h 181"/>
                <a:gd name="T6" fmla="*/ 30 w 253"/>
                <a:gd name="T7" fmla="*/ 71 h 181"/>
                <a:gd name="T8" fmla="*/ 27 w 253"/>
                <a:gd name="T9" fmla="*/ 84 h 181"/>
                <a:gd name="T10" fmla="*/ 27 w 253"/>
                <a:gd name="T11" fmla="*/ 97 h 181"/>
                <a:gd name="T12" fmla="*/ 30 w 253"/>
                <a:gd name="T13" fmla="*/ 108 h 181"/>
                <a:gd name="T14" fmla="*/ 36 w 253"/>
                <a:gd name="T15" fmla="*/ 115 h 181"/>
                <a:gd name="T16" fmla="*/ 58 w 253"/>
                <a:gd name="T17" fmla="*/ 114 h 181"/>
                <a:gd name="T18" fmla="*/ 64 w 253"/>
                <a:gd name="T19" fmla="*/ 149 h 181"/>
                <a:gd name="T20" fmla="*/ 79 w 253"/>
                <a:gd name="T21" fmla="*/ 181 h 181"/>
                <a:gd name="T22" fmla="*/ 94 w 253"/>
                <a:gd name="T23" fmla="*/ 173 h 181"/>
                <a:gd name="T24" fmla="*/ 109 w 253"/>
                <a:gd name="T25" fmla="*/ 158 h 181"/>
                <a:gd name="T26" fmla="*/ 124 w 253"/>
                <a:gd name="T27" fmla="*/ 149 h 181"/>
                <a:gd name="T28" fmla="*/ 139 w 253"/>
                <a:gd name="T29" fmla="*/ 163 h 181"/>
                <a:gd name="T30" fmla="*/ 148 w 253"/>
                <a:gd name="T31" fmla="*/ 173 h 181"/>
                <a:gd name="T32" fmla="*/ 159 w 253"/>
                <a:gd name="T33" fmla="*/ 174 h 181"/>
                <a:gd name="T34" fmla="*/ 172 w 253"/>
                <a:gd name="T35" fmla="*/ 166 h 181"/>
                <a:gd name="T36" fmla="*/ 181 w 253"/>
                <a:gd name="T37" fmla="*/ 152 h 181"/>
                <a:gd name="T38" fmla="*/ 192 w 253"/>
                <a:gd name="T39" fmla="*/ 140 h 181"/>
                <a:gd name="T40" fmla="*/ 205 w 253"/>
                <a:gd name="T41" fmla="*/ 138 h 181"/>
                <a:gd name="T42" fmla="*/ 217 w 253"/>
                <a:gd name="T43" fmla="*/ 152 h 181"/>
                <a:gd name="T44" fmla="*/ 227 w 253"/>
                <a:gd name="T45" fmla="*/ 143 h 181"/>
                <a:gd name="T46" fmla="*/ 238 w 253"/>
                <a:gd name="T47" fmla="*/ 148 h 181"/>
                <a:gd name="T48" fmla="*/ 244 w 253"/>
                <a:gd name="T49" fmla="*/ 158 h 181"/>
                <a:gd name="T50" fmla="*/ 253 w 253"/>
                <a:gd name="T51" fmla="*/ 153 h 181"/>
                <a:gd name="T52" fmla="*/ 251 w 253"/>
                <a:gd name="T53" fmla="*/ 143 h 181"/>
                <a:gd name="T54" fmla="*/ 248 w 253"/>
                <a:gd name="T55" fmla="*/ 129 h 181"/>
                <a:gd name="T56" fmla="*/ 238 w 253"/>
                <a:gd name="T57" fmla="*/ 118 h 181"/>
                <a:gd name="T58" fmla="*/ 224 w 253"/>
                <a:gd name="T59" fmla="*/ 114 h 181"/>
                <a:gd name="T60" fmla="*/ 208 w 253"/>
                <a:gd name="T61" fmla="*/ 111 h 181"/>
                <a:gd name="T62" fmla="*/ 194 w 253"/>
                <a:gd name="T63" fmla="*/ 107 h 181"/>
                <a:gd name="T64" fmla="*/ 181 w 253"/>
                <a:gd name="T65" fmla="*/ 104 h 181"/>
                <a:gd name="T66" fmla="*/ 168 w 253"/>
                <a:gd name="T67" fmla="*/ 101 h 181"/>
                <a:gd name="T68" fmla="*/ 157 w 253"/>
                <a:gd name="T69" fmla="*/ 96 h 181"/>
                <a:gd name="T70" fmla="*/ 219 w 253"/>
                <a:gd name="T71" fmla="*/ 78 h 181"/>
                <a:gd name="T72" fmla="*/ 189 w 253"/>
                <a:gd name="T73" fmla="*/ 73 h 181"/>
                <a:gd name="T74" fmla="*/ 158 w 253"/>
                <a:gd name="T75" fmla="*/ 71 h 181"/>
                <a:gd name="T76" fmla="*/ 128 w 253"/>
                <a:gd name="T77" fmla="*/ 70 h 181"/>
                <a:gd name="T78" fmla="*/ 99 w 253"/>
                <a:gd name="T79" fmla="*/ 63 h 181"/>
                <a:gd name="T80" fmla="*/ 74 w 253"/>
                <a:gd name="T81" fmla="*/ 48 h 181"/>
                <a:gd name="T82" fmla="*/ 50 w 253"/>
                <a:gd name="T83" fmla="*/ 33 h 181"/>
                <a:gd name="T84" fmla="*/ 26 w 253"/>
                <a:gd name="T85" fmla="*/ 17 h 181"/>
                <a:gd name="T86" fmla="*/ 3 w 253"/>
                <a:gd name="T8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 h="181">
                  <a:moveTo>
                    <a:pt x="0" y="55"/>
                  </a:moveTo>
                  <a:lnTo>
                    <a:pt x="5" y="55"/>
                  </a:lnTo>
                  <a:lnTo>
                    <a:pt x="10" y="53"/>
                  </a:lnTo>
                  <a:lnTo>
                    <a:pt x="14" y="51"/>
                  </a:lnTo>
                  <a:lnTo>
                    <a:pt x="19" y="53"/>
                  </a:lnTo>
                  <a:lnTo>
                    <a:pt x="23" y="59"/>
                  </a:lnTo>
                  <a:lnTo>
                    <a:pt x="28" y="64"/>
                  </a:lnTo>
                  <a:lnTo>
                    <a:pt x="30" y="71"/>
                  </a:lnTo>
                  <a:lnTo>
                    <a:pt x="29" y="78"/>
                  </a:lnTo>
                  <a:lnTo>
                    <a:pt x="27" y="84"/>
                  </a:lnTo>
                  <a:lnTo>
                    <a:pt x="27" y="90"/>
                  </a:lnTo>
                  <a:lnTo>
                    <a:pt x="27" y="97"/>
                  </a:lnTo>
                  <a:lnTo>
                    <a:pt x="29" y="104"/>
                  </a:lnTo>
                  <a:lnTo>
                    <a:pt x="30" y="108"/>
                  </a:lnTo>
                  <a:lnTo>
                    <a:pt x="34" y="112"/>
                  </a:lnTo>
                  <a:lnTo>
                    <a:pt x="36" y="115"/>
                  </a:lnTo>
                  <a:lnTo>
                    <a:pt x="41" y="116"/>
                  </a:lnTo>
                  <a:lnTo>
                    <a:pt x="58" y="114"/>
                  </a:lnTo>
                  <a:lnTo>
                    <a:pt x="60" y="132"/>
                  </a:lnTo>
                  <a:lnTo>
                    <a:pt x="64" y="149"/>
                  </a:lnTo>
                  <a:lnTo>
                    <a:pt x="68" y="167"/>
                  </a:lnTo>
                  <a:lnTo>
                    <a:pt x="79" y="181"/>
                  </a:lnTo>
                  <a:lnTo>
                    <a:pt x="87" y="178"/>
                  </a:lnTo>
                  <a:lnTo>
                    <a:pt x="94" y="173"/>
                  </a:lnTo>
                  <a:lnTo>
                    <a:pt x="102" y="164"/>
                  </a:lnTo>
                  <a:lnTo>
                    <a:pt x="109" y="158"/>
                  </a:lnTo>
                  <a:lnTo>
                    <a:pt x="116" y="151"/>
                  </a:lnTo>
                  <a:lnTo>
                    <a:pt x="124" y="149"/>
                  </a:lnTo>
                  <a:lnTo>
                    <a:pt x="130" y="152"/>
                  </a:lnTo>
                  <a:lnTo>
                    <a:pt x="139" y="163"/>
                  </a:lnTo>
                  <a:lnTo>
                    <a:pt x="143" y="169"/>
                  </a:lnTo>
                  <a:lnTo>
                    <a:pt x="148" y="173"/>
                  </a:lnTo>
                  <a:lnTo>
                    <a:pt x="154" y="175"/>
                  </a:lnTo>
                  <a:lnTo>
                    <a:pt x="159" y="174"/>
                  </a:lnTo>
                  <a:lnTo>
                    <a:pt x="166" y="171"/>
                  </a:lnTo>
                  <a:lnTo>
                    <a:pt x="172" y="166"/>
                  </a:lnTo>
                  <a:lnTo>
                    <a:pt x="177" y="159"/>
                  </a:lnTo>
                  <a:lnTo>
                    <a:pt x="181" y="152"/>
                  </a:lnTo>
                  <a:lnTo>
                    <a:pt x="186" y="145"/>
                  </a:lnTo>
                  <a:lnTo>
                    <a:pt x="192" y="140"/>
                  </a:lnTo>
                  <a:lnTo>
                    <a:pt x="197" y="138"/>
                  </a:lnTo>
                  <a:lnTo>
                    <a:pt x="205" y="138"/>
                  </a:lnTo>
                  <a:lnTo>
                    <a:pt x="212" y="153"/>
                  </a:lnTo>
                  <a:lnTo>
                    <a:pt x="217" y="152"/>
                  </a:lnTo>
                  <a:lnTo>
                    <a:pt x="221" y="147"/>
                  </a:lnTo>
                  <a:lnTo>
                    <a:pt x="227" y="143"/>
                  </a:lnTo>
                  <a:lnTo>
                    <a:pt x="234" y="143"/>
                  </a:lnTo>
                  <a:lnTo>
                    <a:pt x="238" y="148"/>
                  </a:lnTo>
                  <a:lnTo>
                    <a:pt x="241" y="153"/>
                  </a:lnTo>
                  <a:lnTo>
                    <a:pt x="244" y="158"/>
                  </a:lnTo>
                  <a:lnTo>
                    <a:pt x="250" y="158"/>
                  </a:lnTo>
                  <a:lnTo>
                    <a:pt x="253" y="153"/>
                  </a:lnTo>
                  <a:lnTo>
                    <a:pt x="253" y="148"/>
                  </a:lnTo>
                  <a:lnTo>
                    <a:pt x="251" y="143"/>
                  </a:lnTo>
                  <a:lnTo>
                    <a:pt x="250" y="138"/>
                  </a:lnTo>
                  <a:lnTo>
                    <a:pt x="248" y="129"/>
                  </a:lnTo>
                  <a:lnTo>
                    <a:pt x="244" y="122"/>
                  </a:lnTo>
                  <a:lnTo>
                    <a:pt x="238" y="118"/>
                  </a:lnTo>
                  <a:lnTo>
                    <a:pt x="231" y="115"/>
                  </a:lnTo>
                  <a:lnTo>
                    <a:pt x="224" y="114"/>
                  </a:lnTo>
                  <a:lnTo>
                    <a:pt x="216" y="112"/>
                  </a:lnTo>
                  <a:lnTo>
                    <a:pt x="208" y="111"/>
                  </a:lnTo>
                  <a:lnTo>
                    <a:pt x="201" y="108"/>
                  </a:lnTo>
                  <a:lnTo>
                    <a:pt x="194" y="107"/>
                  </a:lnTo>
                  <a:lnTo>
                    <a:pt x="188" y="106"/>
                  </a:lnTo>
                  <a:lnTo>
                    <a:pt x="181" y="104"/>
                  </a:lnTo>
                  <a:lnTo>
                    <a:pt x="175" y="103"/>
                  </a:lnTo>
                  <a:lnTo>
                    <a:pt x="168" y="101"/>
                  </a:lnTo>
                  <a:lnTo>
                    <a:pt x="163" y="99"/>
                  </a:lnTo>
                  <a:lnTo>
                    <a:pt x="157" y="96"/>
                  </a:lnTo>
                  <a:lnTo>
                    <a:pt x="152" y="92"/>
                  </a:lnTo>
                  <a:lnTo>
                    <a:pt x="219" y="78"/>
                  </a:lnTo>
                  <a:lnTo>
                    <a:pt x="204" y="75"/>
                  </a:lnTo>
                  <a:lnTo>
                    <a:pt x="189" y="73"/>
                  </a:lnTo>
                  <a:lnTo>
                    <a:pt x="174" y="73"/>
                  </a:lnTo>
                  <a:lnTo>
                    <a:pt x="158" y="71"/>
                  </a:lnTo>
                  <a:lnTo>
                    <a:pt x="143" y="71"/>
                  </a:lnTo>
                  <a:lnTo>
                    <a:pt x="128" y="70"/>
                  </a:lnTo>
                  <a:lnTo>
                    <a:pt x="113" y="67"/>
                  </a:lnTo>
                  <a:lnTo>
                    <a:pt x="99" y="63"/>
                  </a:lnTo>
                  <a:lnTo>
                    <a:pt x="87" y="56"/>
                  </a:lnTo>
                  <a:lnTo>
                    <a:pt x="74" y="48"/>
                  </a:lnTo>
                  <a:lnTo>
                    <a:pt x="63" y="41"/>
                  </a:lnTo>
                  <a:lnTo>
                    <a:pt x="50" y="33"/>
                  </a:lnTo>
                  <a:lnTo>
                    <a:pt x="38" y="25"/>
                  </a:lnTo>
                  <a:lnTo>
                    <a:pt x="26" y="17"/>
                  </a:lnTo>
                  <a:lnTo>
                    <a:pt x="14" y="8"/>
                  </a:lnTo>
                  <a:lnTo>
                    <a:pt x="3" y="0"/>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0" name="Freeform 755"/>
            <p:cNvSpPr>
              <a:spLocks/>
            </p:cNvSpPr>
            <p:nvPr/>
          </p:nvSpPr>
          <p:spPr bwMode="auto">
            <a:xfrm>
              <a:off x="4692926" y="3307257"/>
              <a:ext cx="7988" cy="16960"/>
            </a:xfrm>
            <a:custGeom>
              <a:avLst/>
              <a:gdLst>
                <a:gd name="T0" fmla="*/ 0 w 16"/>
                <a:gd name="T1" fmla="*/ 1 h 14"/>
                <a:gd name="T2" fmla="*/ 2 w 16"/>
                <a:gd name="T3" fmla="*/ 7 h 14"/>
                <a:gd name="T4" fmla="*/ 6 w 16"/>
                <a:gd name="T5" fmla="*/ 10 h 14"/>
                <a:gd name="T6" fmla="*/ 9 w 16"/>
                <a:gd name="T7" fmla="*/ 12 h 14"/>
                <a:gd name="T8" fmla="*/ 14 w 16"/>
                <a:gd name="T9" fmla="*/ 14 h 14"/>
                <a:gd name="T10" fmla="*/ 15 w 16"/>
                <a:gd name="T11" fmla="*/ 11 h 14"/>
                <a:gd name="T12" fmla="*/ 16 w 16"/>
                <a:gd name="T13" fmla="*/ 8 h 14"/>
                <a:gd name="T14" fmla="*/ 16 w 16"/>
                <a:gd name="T15" fmla="*/ 4 h 14"/>
                <a:gd name="T16" fmla="*/ 15 w 16"/>
                <a:gd name="T17" fmla="*/ 1 h 14"/>
                <a:gd name="T18" fmla="*/ 12 w 16"/>
                <a:gd name="T19" fmla="*/ 0 h 14"/>
                <a:gd name="T20" fmla="*/ 8 w 16"/>
                <a:gd name="T21" fmla="*/ 0 h 14"/>
                <a:gd name="T22" fmla="*/ 4 w 16"/>
                <a:gd name="T23" fmla="*/ 0 h 14"/>
                <a:gd name="T24" fmla="*/ 0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0" y="1"/>
                  </a:moveTo>
                  <a:lnTo>
                    <a:pt x="2" y="7"/>
                  </a:lnTo>
                  <a:lnTo>
                    <a:pt x="6" y="10"/>
                  </a:lnTo>
                  <a:lnTo>
                    <a:pt x="9" y="12"/>
                  </a:lnTo>
                  <a:lnTo>
                    <a:pt x="14" y="14"/>
                  </a:lnTo>
                  <a:lnTo>
                    <a:pt x="15" y="11"/>
                  </a:lnTo>
                  <a:lnTo>
                    <a:pt x="16" y="8"/>
                  </a:lnTo>
                  <a:lnTo>
                    <a:pt x="16" y="4"/>
                  </a:lnTo>
                  <a:lnTo>
                    <a:pt x="15" y="1"/>
                  </a:lnTo>
                  <a:lnTo>
                    <a:pt x="12" y="0"/>
                  </a:lnTo>
                  <a:lnTo>
                    <a:pt x="8" y="0"/>
                  </a:lnTo>
                  <a:lnTo>
                    <a:pt x="4" y="0"/>
                  </a:lnTo>
                  <a:lnTo>
                    <a:pt x="0" y="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1" name="Freeform 756"/>
            <p:cNvSpPr>
              <a:spLocks/>
            </p:cNvSpPr>
            <p:nvPr/>
          </p:nvSpPr>
          <p:spPr bwMode="auto">
            <a:xfrm>
              <a:off x="4702910" y="3347537"/>
              <a:ext cx="10983" cy="33920"/>
            </a:xfrm>
            <a:custGeom>
              <a:avLst/>
              <a:gdLst>
                <a:gd name="T0" fmla="*/ 0 w 23"/>
                <a:gd name="T1" fmla="*/ 5 h 27"/>
                <a:gd name="T2" fmla="*/ 0 w 23"/>
                <a:gd name="T3" fmla="*/ 12 h 27"/>
                <a:gd name="T4" fmla="*/ 1 w 23"/>
                <a:gd name="T5" fmla="*/ 17 h 27"/>
                <a:gd name="T6" fmla="*/ 3 w 23"/>
                <a:gd name="T7" fmla="*/ 23 h 27"/>
                <a:gd name="T8" fmla="*/ 8 w 23"/>
                <a:gd name="T9" fmla="*/ 26 h 27"/>
                <a:gd name="T10" fmla="*/ 12 w 23"/>
                <a:gd name="T11" fmla="*/ 27 h 27"/>
                <a:gd name="T12" fmla="*/ 17 w 23"/>
                <a:gd name="T13" fmla="*/ 27 h 27"/>
                <a:gd name="T14" fmla="*/ 21 w 23"/>
                <a:gd name="T15" fmla="*/ 26 h 27"/>
                <a:gd name="T16" fmla="*/ 23 w 23"/>
                <a:gd name="T17" fmla="*/ 21 h 27"/>
                <a:gd name="T18" fmla="*/ 23 w 23"/>
                <a:gd name="T19" fmla="*/ 15 h 27"/>
                <a:gd name="T20" fmla="*/ 21 w 23"/>
                <a:gd name="T21" fmla="*/ 8 h 27"/>
                <a:gd name="T22" fmla="*/ 16 w 23"/>
                <a:gd name="T23" fmla="*/ 4 h 27"/>
                <a:gd name="T24" fmla="*/ 11 w 23"/>
                <a:gd name="T25" fmla="*/ 0 h 27"/>
                <a:gd name="T26" fmla="*/ 8 w 23"/>
                <a:gd name="T27" fmla="*/ 0 h 27"/>
                <a:gd name="T28" fmla="*/ 4 w 23"/>
                <a:gd name="T29" fmla="*/ 0 h 27"/>
                <a:gd name="T30" fmla="*/ 1 w 23"/>
                <a:gd name="T31" fmla="*/ 2 h 27"/>
                <a:gd name="T32" fmla="*/ 0 w 23"/>
                <a:gd name="T3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0" y="5"/>
                  </a:moveTo>
                  <a:lnTo>
                    <a:pt x="0" y="12"/>
                  </a:lnTo>
                  <a:lnTo>
                    <a:pt x="1" y="17"/>
                  </a:lnTo>
                  <a:lnTo>
                    <a:pt x="3" y="23"/>
                  </a:lnTo>
                  <a:lnTo>
                    <a:pt x="8" y="26"/>
                  </a:lnTo>
                  <a:lnTo>
                    <a:pt x="12" y="27"/>
                  </a:lnTo>
                  <a:lnTo>
                    <a:pt x="17" y="27"/>
                  </a:lnTo>
                  <a:lnTo>
                    <a:pt x="21" y="26"/>
                  </a:lnTo>
                  <a:lnTo>
                    <a:pt x="23" y="21"/>
                  </a:lnTo>
                  <a:lnTo>
                    <a:pt x="23" y="15"/>
                  </a:lnTo>
                  <a:lnTo>
                    <a:pt x="21" y="8"/>
                  </a:lnTo>
                  <a:lnTo>
                    <a:pt x="16" y="4"/>
                  </a:lnTo>
                  <a:lnTo>
                    <a:pt x="11" y="0"/>
                  </a:lnTo>
                  <a:lnTo>
                    <a:pt x="8" y="0"/>
                  </a:lnTo>
                  <a:lnTo>
                    <a:pt x="4" y="0"/>
                  </a:lnTo>
                  <a:lnTo>
                    <a:pt x="1" y="2"/>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2" name="Freeform 757"/>
            <p:cNvSpPr>
              <a:spLocks/>
            </p:cNvSpPr>
            <p:nvPr/>
          </p:nvSpPr>
          <p:spPr bwMode="auto">
            <a:xfrm>
              <a:off x="4719884" y="3351777"/>
              <a:ext cx="15975" cy="33920"/>
            </a:xfrm>
            <a:custGeom>
              <a:avLst/>
              <a:gdLst>
                <a:gd name="T0" fmla="*/ 0 w 31"/>
                <a:gd name="T1" fmla="*/ 0 h 26"/>
                <a:gd name="T2" fmla="*/ 3 w 31"/>
                <a:gd name="T3" fmla="*/ 8 h 26"/>
                <a:gd name="T4" fmla="*/ 6 w 31"/>
                <a:gd name="T5" fmla="*/ 14 h 26"/>
                <a:gd name="T6" fmla="*/ 11 w 31"/>
                <a:gd name="T7" fmla="*/ 19 h 26"/>
                <a:gd name="T8" fmla="*/ 16 w 31"/>
                <a:gd name="T9" fmla="*/ 24 h 26"/>
                <a:gd name="T10" fmla="*/ 21 w 31"/>
                <a:gd name="T11" fmla="*/ 25 h 26"/>
                <a:gd name="T12" fmla="*/ 25 w 31"/>
                <a:gd name="T13" fmla="*/ 25 h 26"/>
                <a:gd name="T14" fmla="*/ 28 w 31"/>
                <a:gd name="T15" fmla="*/ 26 h 26"/>
                <a:gd name="T16" fmla="*/ 31 w 31"/>
                <a:gd name="T17" fmla="*/ 24 h 26"/>
                <a:gd name="T18" fmla="*/ 25 w 31"/>
                <a:gd name="T19" fmla="*/ 17 h 26"/>
                <a:gd name="T20" fmla="*/ 16 w 31"/>
                <a:gd name="T21" fmla="*/ 7 h 26"/>
                <a:gd name="T22" fmla="*/ 10 w 31"/>
                <a:gd name="T23" fmla="*/ 0 h 26"/>
                <a:gd name="T24" fmla="*/ 0 w 31"/>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6">
                  <a:moveTo>
                    <a:pt x="0" y="0"/>
                  </a:moveTo>
                  <a:lnTo>
                    <a:pt x="3" y="8"/>
                  </a:lnTo>
                  <a:lnTo>
                    <a:pt x="6" y="14"/>
                  </a:lnTo>
                  <a:lnTo>
                    <a:pt x="11" y="19"/>
                  </a:lnTo>
                  <a:lnTo>
                    <a:pt x="16" y="24"/>
                  </a:lnTo>
                  <a:lnTo>
                    <a:pt x="21" y="25"/>
                  </a:lnTo>
                  <a:lnTo>
                    <a:pt x="25" y="25"/>
                  </a:lnTo>
                  <a:lnTo>
                    <a:pt x="28" y="26"/>
                  </a:lnTo>
                  <a:lnTo>
                    <a:pt x="31" y="24"/>
                  </a:lnTo>
                  <a:lnTo>
                    <a:pt x="25" y="17"/>
                  </a:lnTo>
                  <a:lnTo>
                    <a:pt x="16" y="7"/>
                  </a:lnTo>
                  <a:lnTo>
                    <a:pt x="10" y="0"/>
                  </a:lnTo>
                  <a:lnTo>
                    <a:pt x="0"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3" name="Freeform 758"/>
            <p:cNvSpPr>
              <a:spLocks/>
            </p:cNvSpPr>
            <p:nvPr/>
          </p:nvSpPr>
          <p:spPr bwMode="auto">
            <a:xfrm>
              <a:off x="4738855" y="3351777"/>
              <a:ext cx="8986" cy="16960"/>
            </a:xfrm>
            <a:custGeom>
              <a:avLst/>
              <a:gdLst>
                <a:gd name="T0" fmla="*/ 0 w 19"/>
                <a:gd name="T1" fmla="*/ 9 h 13"/>
                <a:gd name="T2" fmla="*/ 4 w 19"/>
                <a:gd name="T3" fmla="*/ 11 h 13"/>
                <a:gd name="T4" fmla="*/ 9 w 19"/>
                <a:gd name="T5" fmla="*/ 12 h 13"/>
                <a:gd name="T6" fmla="*/ 14 w 19"/>
                <a:gd name="T7" fmla="*/ 13 h 13"/>
                <a:gd name="T8" fmla="*/ 19 w 19"/>
                <a:gd name="T9" fmla="*/ 13 h 13"/>
                <a:gd name="T10" fmla="*/ 15 w 19"/>
                <a:gd name="T11" fmla="*/ 9 h 13"/>
                <a:gd name="T12" fmla="*/ 12 w 19"/>
                <a:gd name="T13" fmla="*/ 5 h 13"/>
                <a:gd name="T14" fmla="*/ 8 w 19"/>
                <a:gd name="T15" fmla="*/ 2 h 13"/>
                <a:gd name="T16" fmla="*/ 4 w 19"/>
                <a:gd name="T17" fmla="*/ 0 h 13"/>
                <a:gd name="T18" fmla="*/ 0 w 19"/>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
                  <a:moveTo>
                    <a:pt x="0" y="9"/>
                  </a:moveTo>
                  <a:lnTo>
                    <a:pt x="4" y="11"/>
                  </a:lnTo>
                  <a:lnTo>
                    <a:pt x="9" y="12"/>
                  </a:lnTo>
                  <a:lnTo>
                    <a:pt x="14" y="13"/>
                  </a:lnTo>
                  <a:lnTo>
                    <a:pt x="19" y="13"/>
                  </a:lnTo>
                  <a:lnTo>
                    <a:pt x="15" y="9"/>
                  </a:lnTo>
                  <a:lnTo>
                    <a:pt x="12" y="5"/>
                  </a:lnTo>
                  <a:lnTo>
                    <a:pt x="8" y="2"/>
                  </a:lnTo>
                  <a:lnTo>
                    <a:pt x="4" y="0"/>
                  </a:lnTo>
                  <a:lnTo>
                    <a:pt x="0"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sp>
        <p:nvSpPr>
          <p:cNvPr id="2" name="Vertical Text Placeholder 1"/>
          <p:cNvSpPr>
            <a:spLocks noGrp="1"/>
          </p:cNvSpPr>
          <p:nvPr>
            <p:ph type="body" orient="vert" idx="1"/>
          </p:nvPr>
        </p:nvSpPr>
        <p:spPr/>
        <p:txBody>
          <a:bodyPr/>
          <a:lstStyle/>
          <a:p>
            <a:endParaRPr lang="en-CA" dirty="0"/>
          </a:p>
        </p:txBody>
      </p:sp>
      <p:grpSp>
        <p:nvGrpSpPr>
          <p:cNvPr id="4" name="Group 463"/>
          <p:cNvGrpSpPr>
            <a:grpSpLocks/>
          </p:cNvGrpSpPr>
          <p:nvPr/>
        </p:nvGrpSpPr>
        <p:grpSpPr bwMode="auto">
          <a:xfrm>
            <a:off x="5556268" y="3512808"/>
            <a:ext cx="838200" cy="2287746"/>
            <a:chOff x="363" y="300"/>
            <a:chExt cx="766" cy="3402"/>
          </a:xfrm>
        </p:grpSpPr>
        <p:sp>
          <p:nvSpPr>
            <p:cNvPr id="1543" name="Freeform 121"/>
            <p:cNvSpPr>
              <a:spLocks noEditPoints="1"/>
            </p:cNvSpPr>
            <p:nvPr/>
          </p:nvSpPr>
          <p:spPr bwMode="auto">
            <a:xfrm>
              <a:off x="363" y="300"/>
              <a:ext cx="766" cy="3402"/>
            </a:xfrm>
            <a:custGeom>
              <a:avLst/>
              <a:gdLst>
                <a:gd name="T0" fmla="*/ 1868 w 3524"/>
                <a:gd name="T1" fmla="*/ 518 h 11383"/>
                <a:gd name="T2" fmla="*/ 1951 w 3524"/>
                <a:gd name="T3" fmla="*/ 797 h 11383"/>
                <a:gd name="T4" fmla="*/ 2064 w 3524"/>
                <a:gd name="T5" fmla="*/ 1175 h 11383"/>
                <a:gd name="T6" fmla="*/ 2354 w 3524"/>
                <a:gd name="T7" fmla="*/ 1403 h 11383"/>
                <a:gd name="T8" fmla="*/ 2284 w 3524"/>
                <a:gd name="T9" fmla="*/ 1553 h 11383"/>
                <a:gd name="T10" fmla="*/ 1898 w 3524"/>
                <a:gd name="T11" fmla="*/ 1680 h 11383"/>
                <a:gd name="T12" fmla="*/ 2403 w 3524"/>
                <a:gd name="T13" fmla="*/ 2181 h 11383"/>
                <a:gd name="T14" fmla="*/ 1918 w 3524"/>
                <a:gd name="T15" fmla="*/ 2391 h 11383"/>
                <a:gd name="T16" fmla="*/ 2526 w 3524"/>
                <a:gd name="T17" fmla="*/ 2692 h 11383"/>
                <a:gd name="T18" fmla="*/ 2158 w 3524"/>
                <a:gd name="T19" fmla="*/ 2939 h 11383"/>
                <a:gd name="T20" fmla="*/ 2408 w 3524"/>
                <a:gd name="T21" fmla="*/ 3261 h 11383"/>
                <a:gd name="T22" fmla="*/ 2507 w 3524"/>
                <a:gd name="T23" fmla="*/ 3625 h 11383"/>
                <a:gd name="T24" fmla="*/ 1876 w 3524"/>
                <a:gd name="T25" fmla="*/ 3551 h 11383"/>
                <a:gd name="T26" fmla="*/ 2003 w 3524"/>
                <a:gd name="T27" fmla="*/ 3884 h 11383"/>
                <a:gd name="T28" fmla="*/ 2734 w 3524"/>
                <a:gd name="T29" fmla="*/ 4473 h 11383"/>
                <a:gd name="T30" fmla="*/ 2767 w 3524"/>
                <a:gd name="T31" fmla="*/ 4828 h 11383"/>
                <a:gd name="T32" fmla="*/ 2316 w 3524"/>
                <a:gd name="T33" fmla="*/ 5014 h 11383"/>
                <a:gd name="T34" fmla="*/ 2528 w 3524"/>
                <a:gd name="T35" fmla="*/ 5187 h 11383"/>
                <a:gd name="T36" fmla="*/ 2759 w 3524"/>
                <a:gd name="T37" fmla="*/ 5705 h 11383"/>
                <a:gd name="T38" fmla="*/ 3200 w 3524"/>
                <a:gd name="T39" fmla="*/ 5986 h 11383"/>
                <a:gd name="T40" fmla="*/ 2795 w 3524"/>
                <a:gd name="T41" fmla="*/ 6464 h 11383"/>
                <a:gd name="T42" fmla="*/ 3071 w 3524"/>
                <a:gd name="T43" fmla="*/ 7261 h 11383"/>
                <a:gd name="T44" fmla="*/ 2786 w 3524"/>
                <a:gd name="T45" fmla="*/ 7620 h 11383"/>
                <a:gd name="T46" fmla="*/ 3198 w 3524"/>
                <a:gd name="T47" fmla="*/ 7958 h 11383"/>
                <a:gd name="T48" fmla="*/ 3090 w 3524"/>
                <a:gd name="T49" fmla="*/ 8421 h 11383"/>
                <a:gd name="T50" fmla="*/ 2690 w 3524"/>
                <a:gd name="T51" fmla="*/ 8243 h 11383"/>
                <a:gd name="T52" fmla="*/ 2038 w 3524"/>
                <a:gd name="T53" fmla="*/ 9904 h 11383"/>
                <a:gd name="T54" fmla="*/ 1394 w 3524"/>
                <a:gd name="T55" fmla="*/ 8392 h 11383"/>
                <a:gd name="T56" fmla="*/ 664 w 3524"/>
                <a:gd name="T57" fmla="*/ 8520 h 11383"/>
                <a:gd name="T58" fmla="*/ 433 w 3524"/>
                <a:gd name="T59" fmla="*/ 8192 h 11383"/>
                <a:gd name="T60" fmla="*/ 1058 w 3524"/>
                <a:gd name="T61" fmla="*/ 7759 h 11383"/>
                <a:gd name="T62" fmla="*/ 350 w 3524"/>
                <a:gd name="T63" fmla="*/ 7740 h 11383"/>
                <a:gd name="T64" fmla="*/ 491 w 3524"/>
                <a:gd name="T65" fmla="*/ 7224 h 11383"/>
                <a:gd name="T66" fmla="*/ 1139 w 3524"/>
                <a:gd name="T67" fmla="*/ 7097 h 11383"/>
                <a:gd name="T68" fmla="*/ 797 w 3524"/>
                <a:gd name="T69" fmla="*/ 6749 h 11383"/>
                <a:gd name="T70" fmla="*/ 1234 w 3524"/>
                <a:gd name="T71" fmla="*/ 6166 h 11383"/>
                <a:gd name="T72" fmla="*/ 766 w 3524"/>
                <a:gd name="T73" fmla="*/ 5844 h 11383"/>
                <a:gd name="T74" fmla="*/ 1560 w 3524"/>
                <a:gd name="T75" fmla="*/ 5267 h 11383"/>
                <a:gd name="T76" fmla="*/ 1026 w 3524"/>
                <a:gd name="T77" fmla="*/ 5316 h 11383"/>
                <a:gd name="T78" fmla="*/ 1651 w 3524"/>
                <a:gd name="T79" fmla="*/ 4463 h 11383"/>
                <a:gd name="T80" fmla="*/ 1193 w 3524"/>
                <a:gd name="T81" fmla="*/ 4278 h 11383"/>
                <a:gd name="T82" fmla="*/ 1126 w 3524"/>
                <a:gd name="T83" fmla="*/ 3997 h 11383"/>
                <a:gd name="T84" fmla="*/ 1621 w 3524"/>
                <a:gd name="T85" fmla="*/ 3552 h 11383"/>
                <a:gd name="T86" fmla="*/ 710 w 3524"/>
                <a:gd name="T87" fmla="*/ 3574 h 11383"/>
                <a:gd name="T88" fmla="*/ 1551 w 3524"/>
                <a:gd name="T89" fmla="*/ 3198 h 11383"/>
                <a:gd name="T90" fmla="*/ 935 w 3524"/>
                <a:gd name="T91" fmla="*/ 3249 h 11383"/>
                <a:gd name="T92" fmla="*/ 1691 w 3524"/>
                <a:gd name="T93" fmla="*/ 2688 h 11383"/>
                <a:gd name="T94" fmla="*/ 890 w 3524"/>
                <a:gd name="T95" fmla="*/ 2786 h 11383"/>
                <a:gd name="T96" fmla="*/ 1624 w 3524"/>
                <a:gd name="T97" fmla="*/ 2361 h 11383"/>
                <a:gd name="T98" fmla="*/ 1534 w 3524"/>
                <a:gd name="T99" fmla="*/ 2158 h 11383"/>
                <a:gd name="T100" fmla="*/ 1302 w 3524"/>
                <a:gd name="T101" fmla="*/ 1985 h 11383"/>
                <a:gd name="T102" fmla="*/ 1487 w 3524"/>
                <a:gd name="T103" fmla="*/ 1463 h 11383"/>
                <a:gd name="T104" fmla="*/ 1466 w 3524"/>
                <a:gd name="T105" fmla="*/ 1296 h 11383"/>
                <a:gd name="T106" fmla="*/ 1398 w 3524"/>
                <a:gd name="T107" fmla="*/ 928 h 11383"/>
                <a:gd name="T108" fmla="*/ 1764 w 3524"/>
                <a:gd name="T109" fmla="*/ 578 h 11383"/>
                <a:gd name="T110" fmla="*/ 1504 w 3524"/>
                <a:gd name="T111" fmla="*/ 452 h 11383"/>
                <a:gd name="T112" fmla="*/ 1991 w 3524"/>
                <a:gd name="T113" fmla="*/ 7025 h 11383"/>
                <a:gd name="T114" fmla="*/ 1925 w 3524"/>
                <a:gd name="T115" fmla="*/ 5298 h 11383"/>
                <a:gd name="T116" fmla="*/ 2219 w 3524"/>
                <a:gd name="T117" fmla="*/ 7134 h 11383"/>
                <a:gd name="T118" fmla="*/ 1543 w 3524"/>
                <a:gd name="T119" fmla="*/ 2490 h 11383"/>
                <a:gd name="T120" fmla="*/ 1652 w 3524"/>
                <a:gd name="T121" fmla="*/ 1741 h 11383"/>
                <a:gd name="T122" fmla="*/ 1988 w 3524"/>
                <a:gd name="T123" fmla="*/ 443 h 11383"/>
                <a:gd name="T124" fmla="*/ 1855 w 3524"/>
                <a:gd name="T125" fmla="*/ 775 h 1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24" h="11383">
                  <a:moveTo>
                    <a:pt x="1868" y="306"/>
                  </a:moveTo>
                  <a:lnTo>
                    <a:pt x="1876" y="308"/>
                  </a:lnTo>
                  <a:lnTo>
                    <a:pt x="1886" y="312"/>
                  </a:lnTo>
                  <a:lnTo>
                    <a:pt x="1897" y="315"/>
                  </a:lnTo>
                  <a:lnTo>
                    <a:pt x="1913" y="320"/>
                  </a:lnTo>
                  <a:lnTo>
                    <a:pt x="1935" y="326"/>
                  </a:lnTo>
                  <a:lnTo>
                    <a:pt x="1967" y="337"/>
                  </a:lnTo>
                  <a:lnTo>
                    <a:pt x="2009" y="350"/>
                  </a:lnTo>
                  <a:lnTo>
                    <a:pt x="2066" y="369"/>
                  </a:lnTo>
                  <a:lnTo>
                    <a:pt x="2065" y="388"/>
                  </a:lnTo>
                  <a:lnTo>
                    <a:pt x="2064" y="403"/>
                  </a:lnTo>
                  <a:lnTo>
                    <a:pt x="2060" y="415"/>
                  </a:lnTo>
                  <a:lnTo>
                    <a:pt x="2058" y="423"/>
                  </a:lnTo>
                  <a:lnTo>
                    <a:pt x="2053" y="430"/>
                  </a:lnTo>
                  <a:lnTo>
                    <a:pt x="2047" y="437"/>
                  </a:lnTo>
                  <a:lnTo>
                    <a:pt x="2039" y="446"/>
                  </a:lnTo>
                  <a:lnTo>
                    <a:pt x="2031" y="459"/>
                  </a:lnTo>
                  <a:lnTo>
                    <a:pt x="2060" y="474"/>
                  </a:lnTo>
                  <a:lnTo>
                    <a:pt x="2085" y="490"/>
                  </a:lnTo>
                  <a:lnTo>
                    <a:pt x="2103" y="504"/>
                  </a:lnTo>
                  <a:lnTo>
                    <a:pt x="2118" y="519"/>
                  </a:lnTo>
                  <a:lnTo>
                    <a:pt x="2127" y="533"/>
                  </a:lnTo>
                  <a:lnTo>
                    <a:pt x="2134" y="551"/>
                  </a:lnTo>
                  <a:lnTo>
                    <a:pt x="2137" y="570"/>
                  </a:lnTo>
                  <a:lnTo>
                    <a:pt x="2139" y="594"/>
                  </a:lnTo>
                  <a:lnTo>
                    <a:pt x="2107" y="596"/>
                  </a:lnTo>
                  <a:lnTo>
                    <a:pt x="2076" y="599"/>
                  </a:lnTo>
                  <a:lnTo>
                    <a:pt x="2042" y="597"/>
                  </a:lnTo>
                  <a:lnTo>
                    <a:pt x="2010" y="596"/>
                  </a:lnTo>
                  <a:lnTo>
                    <a:pt x="1975" y="589"/>
                  </a:lnTo>
                  <a:lnTo>
                    <a:pt x="1940" y="578"/>
                  </a:lnTo>
                  <a:lnTo>
                    <a:pt x="1904" y="562"/>
                  </a:lnTo>
                  <a:lnTo>
                    <a:pt x="1868" y="539"/>
                  </a:lnTo>
                  <a:lnTo>
                    <a:pt x="1868" y="532"/>
                  </a:lnTo>
                  <a:lnTo>
                    <a:pt x="1868" y="525"/>
                  </a:lnTo>
                  <a:lnTo>
                    <a:pt x="1868" y="518"/>
                  </a:lnTo>
                  <a:lnTo>
                    <a:pt x="1868" y="512"/>
                  </a:lnTo>
                  <a:lnTo>
                    <a:pt x="1868" y="505"/>
                  </a:lnTo>
                  <a:lnTo>
                    <a:pt x="1868" y="499"/>
                  </a:lnTo>
                  <a:lnTo>
                    <a:pt x="1868" y="492"/>
                  </a:lnTo>
                  <a:lnTo>
                    <a:pt x="1868" y="486"/>
                  </a:lnTo>
                  <a:lnTo>
                    <a:pt x="1861" y="486"/>
                  </a:lnTo>
                  <a:lnTo>
                    <a:pt x="1854" y="486"/>
                  </a:lnTo>
                  <a:lnTo>
                    <a:pt x="1847" y="486"/>
                  </a:lnTo>
                  <a:lnTo>
                    <a:pt x="1841" y="486"/>
                  </a:lnTo>
                  <a:lnTo>
                    <a:pt x="1844" y="510"/>
                  </a:lnTo>
                  <a:lnTo>
                    <a:pt x="1849" y="531"/>
                  </a:lnTo>
                  <a:lnTo>
                    <a:pt x="1854" y="549"/>
                  </a:lnTo>
                  <a:lnTo>
                    <a:pt x="1861" y="565"/>
                  </a:lnTo>
                  <a:lnTo>
                    <a:pt x="1868" y="578"/>
                  </a:lnTo>
                  <a:lnTo>
                    <a:pt x="1876" y="593"/>
                  </a:lnTo>
                  <a:lnTo>
                    <a:pt x="1885" y="606"/>
                  </a:lnTo>
                  <a:lnTo>
                    <a:pt x="1895" y="620"/>
                  </a:lnTo>
                  <a:lnTo>
                    <a:pt x="1938" y="627"/>
                  </a:lnTo>
                  <a:lnTo>
                    <a:pt x="1986" y="641"/>
                  </a:lnTo>
                  <a:lnTo>
                    <a:pt x="2035" y="660"/>
                  </a:lnTo>
                  <a:lnTo>
                    <a:pt x="2086" y="685"/>
                  </a:lnTo>
                  <a:lnTo>
                    <a:pt x="2133" y="710"/>
                  </a:lnTo>
                  <a:lnTo>
                    <a:pt x="2175" y="739"/>
                  </a:lnTo>
                  <a:lnTo>
                    <a:pt x="2210" y="766"/>
                  </a:lnTo>
                  <a:lnTo>
                    <a:pt x="2237" y="792"/>
                  </a:lnTo>
                  <a:lnTo>
                    <a:pt x="2237" y="803"/>
                  </a:lnTo>
                  <a:lnTo>
                    <a:pt x="2237" y="812"/>
                  </a:lnTo>
                  <a:lnTo>
                    <a:pt x="2237" y="819"/>
                  </a:lnTo>
                  <a:lnTo>
                    <a:pt x="2237" y="828"/>
                  </a:lnTo>
                  <a:lnTo>
                    <a:pt x="2171" y="848"/>
                  </a:lnTo>
                  <a:lnTo>
                    <a:pt x="2123" y="855"/>
                  </a:lnTo>
                  <a:lnTo>
                    <a:pt x="2089" y="850"/>
                  </a:lnTo>
                  <a:lnTo>
                    <a:pt x="2061" y="839"/>
                  </a:lnTo>
                  <a:lnTo>
                    <a:pt x="2033" y="824"/>
                  </a:lnTo>
                  <a:lnTo>
                    <a:pt x="1999" y="809"/>
                  </a:lnTo>
                  <a:lnTo>
                    <a:pt x="1951" y="797"/>
                  </a:lnTo>
                  <a:lnTo>
                    <a:pt x="1886" y="792"/>
                  </a:lnTo>
                  <a:lnTo>
                    <a:pt x="1885" y="801"/>
                  </a:lnTo>
                  <a:lnTo>
                    <a:pt x="1885" y="811"/>
                  </a:lnTo>
                  <a:lnTo>
                    <a:pt x="1885" y="820"/>
                  </a:lnTo>
                  <a:lnTo>
                    <a:pt x="1885" y="831"/>
                  </a:lnTo>
                  <a:lnTo>
                    <a:pt x="1882" y="841"/>
                  </a:lnTo>
                  <a:lnTo>
                    <a:pt x="1881" y="851"/>
                  </a:lnTo>
                  <a:lnTo>
                    <a:pt x="1879" y="862"/>
                  </a:lnTo>
                  <a:lnTo>
                    <a:pt x="1878" y="873"/>
                  </a:lnTo>
                  <a:lnTo>
                    <a:pt x="1897" y="882"/>
                  </a:lnTo>
                  <a:lnTo>
                    <a:pt x="1918" y="889"/>
                  </a:lnTo>
                  <a:lnTo>
                    <a:pt x="1938" y="893"/>
                  </a:lnTo>
                  <a:lnTo>
                    <a:pt x="1958" y="894"/>
                  </a:lnTo>
                  <a:lnTo>
                    <a:pt x="1976" y="893"/>
                  </a:lnTo>
                  <a:lnTo>
                    <a:pt x="1994" y="892"/>
                  </a:lnTo>
                  <a:lnTo>
                    <a:pt x="2008" y="890"/>
                  </a:lnTo>
                  <a:lnTo>
                    <a:pt x="2021" y="890"/>
                  </a:lnTo>
                  <a:lnTo>
                    <a:pt x="2024" y="898"/>
                  </a:lnTo>
                  <a:lnTo>
                    <a:pt x="2026" y="906"/>
                  </a:lnTo>
                  <a:lnTo>
                    <a:pt x="2027" y="912"/>
                  </a:lnTo>
                  <a:lnTo>
                    <a:pt x="2029" y="919"/>
                  </a:lnTo>
                  <a:lnTo>
                    <a:pt x="2031" y="926"/>
                  </a:lnTo>
                  <a:lnTo>
                    <a:pt x="2033" y="935"/>
                  </a:lnTo>
                  <a:lnTo>
                    <a:pt x="2035" y="947"/>
                  </a:lnTo>
                  <a:lnTo>
                    <a:pt x="2039" y="963"/>
                  </a:lnTo>
                  <a:lnTo>
                    <a:pt x="2069" y="997"/>
                  </a:lnTo>
                  <a:lnTo>
                    <a:pt x="2104" y="1027"/>
                  </a:lnTo>
                  <a:lnTo>
                    <a:pt x="2142" y="1052"/>
                  </a:lnTo>
                  <a:lnTo>
                    <a:pt x="2180" y="1078"/>
                  </a:lnTo>
                  <a:lnTo>
                    <a:pt x="2214" y="1105"/>
                  </a:lnTo>
                  <a:lnTo>
                    <a:pt x="2245" y="1141"/>
                  </a:lnTo>
                  <a:lnTo>
                    <a:pt x="2269" y="1185"/>
                  </a:lnTo>
                  <a:lnTo>
                    <a:pt x="2282" y="1241"/>
                  </a:lnTo>
                  <a:lnTo>
                    <a:pt x="2185" y="1224"/>
                  </a:lnTo>
                  <a:lnTo>
                    <a:pt x="2115" y="1201"/>
                  </a:lnTo>
                  <a:lnTo>
                    <a:pt x="2064" y="1175"/>
                  </a:lnTo>
                  <a:lnTo>
                    <a:pt x="2028" y="1149"/>
                  </a:lnTo>
                  <a:lnTo>
                    <a:pt x="1999" y="1122"/>
                  </a:lnTo>
                  <a:lnTo>
                    <a:pt x="1970" y="1099"/>
                  </a:lnTo>
                  <a:lnTo>
                    <a:pt x="1938" y="1080"/>
                  </a:lnTo>
                  <a:lnTo>
                    <a:pt x="1895" y="1071"/>
                  </a:lnTo>
                  <a:lnTo>
                    <a:pt x="1895" y="1083"/>
                  </a:lnTo>
                  <a:lnTo>
                    <a:pt x="1895" y="1096"/>
                  </a:lnTo>
                  <a:lnTo>
                    <a:pt x="1895" y="1107"/>
                  </a:lnTo>
                  <a:lnTo>
                    <a:pt x="1895" y="1119"/>
                  </a:lnTo>
                  <a:lnTo>
                    <a:pt x="1895" y="1130"/>
                  </a:lnTo>
                  <a:lnTo>
                    <a:pt x="1895" y="1143"/>
                  </a:lnTo>
                  <a:lnTo>
                    <a:pt x="1895" y="1155"/>
                  </a:lnTo>
                  <a:lnTo>
                    <a:pt x="1895" y="1169"/>
                  </a:lnTo>
                  <a:lnTo>
                    <a:pt x="1913" y="1183"/>
                  </a:lnTo>
                  <a:lnTo>
                    <a:pt x="1927" y="1198"/>
                  </a:lnTo>
                  <a:lnTo>
                    <a:pt x="1939" y="1209"/>
                  </a:lnTo>
                  <a:lnTo>
                    <a:pt x="1949" y="1221"/>
                  </a:lnTo>
                  <a:lnTo>
                    <a:pt x="1956" y="1232"/>
                  </a:lnTo>
                  <a:lnTo>
                    <a:pt x="1963" y="1243"/>
                  </a:lnTo>
                  <a:lnTo>
                    <a:pt x="1969" y="1255"/>
                  </a:lnTo>
                  <a:lnTo>
                    <a:pt x="1976" y="1269"/>
                  </a:lnTo>
                  <a:lnTo>
                    <a:pt x="2021" y="1277"/>
                  </a:lnTo>
                  <a:lnTo>
                    <a:pt x="2066" y="1292"/>
                  </a:lnTo>
                  <a:lnTo>
                    <a:pt x="2108" y="1310"/>
                  </a:lnTo>
                  <a:lnTo>
                    <a:pt x="2149" y="1328"/>
                  </a:lnTo>
                  <a:lnTo>
                    <a:pt x="2186" y="1342"/>
                  </a:lnTo>
                  <a:lnTo>
                    <a:pt x="2222" y="1353"/>
                  </a:lnTo>
                  <a:lnTo>
                    <a:pt x="2254" y="1355"/>
                  </a:lnTo>
                  <a:lnTo>
                    <a:pt x="2282" y="1349"/>
                  </a:lnTo>
                  <a:lnTo>
                    <a:pt x="2311" y="1352"/>
                  </a:lnTo>
                  <a:lnTo>
                    <a:pt x="2331" y="1357"/>
                  </a:lnTo>
                  <a:lnTo>
                    <a:pt x="2344" y="1360"/>
                  </a:lnTo>
                  <a:lnTo>
                    <a:pt x="2352" y="1368"/>
                  </a:lnTo>
                  <a:lnTo>
                    <a:pt x="2354" y="1375"/>
                  </a:lnTo>
                  <a:lnTo>
                    <a:pt x="2354" y="1387"/>
                  </a:lnTo>
                  <a:lnTo>
                    <a:pt x="2354" y="1403"/>
                  </a:lnTo>
                  <a:lnTo>
                    <a:pt x="2354" y="1422"/>
                  </a:lnTo>
                  <a:lnTo>
                    <a:pt x="2327" y="1430"/>
                  </a:lnTo>
                  <a:lnTo>
                    <a:pt x="2282" y="1438"/>
                  </a:lnTo>
                  <a:lnTo>
                    <a:pt x="2220" y="1444"/>
                  </a:lnTo>
                  <a:lnTo>
                    <a:pt x="2153" y="1450"/>
                  </a:lnTo>
                  <a:lnTo>
                    <a:pt x="2082" y="1451"/>
                  </a:lnTo>
                  <a:lnTo>
                    <a:pt x="2018" y="1451"/>
                  </a:lnTo>
                  <a:lnTo>
                    <a:pt x="1965" y="1447"/>
                  </a:lnTo>
                  <a:lnTo>
                    <a:pt x="1931" y="1440"/>
                  </a:lnTo>
                  <a:lnTo>
                    <a:pt x="1930" y="1437"/>
                  </a:lnTo>
                  <a:lnTo>
                    <a:pt x="1930" y="1434"/>
                  </a:lnTo>
                  <a:lnTo>
                    <a:pt x="1926" y="1428"/>
                  </a:lnTo>
                  <a:lnTo>
                    <a:pt x="1923" y="1422"/>
                  </a:lnTo>
                  <a:lnTo>
                    <a:pt x="1920" y="1422"/>
                  </a:lnTo>
                  <a:lnTo>
                    <a:pt x="1917" y="1422"/>
                  </a:lnTo>
                  <a:lnTo>
                    <a:pt x="1911" y="1422"/>
                  </a:lnTo>
                  <a:lnTo>
                    <a:pt x="1905" y="1422"/>
                  </a:lnTo>
                  <a:lnTo>
                    <a:pt x="1904" y="1431"/>
                  </a:lnTo>
                  <a:lnTo>
                    <a:pt x="1904" y="1441"/>
                  </a:lnTo>
                  <a:lnTo>
                    <a:pt x="1904" y="1451"/>
                  </a:lnTo>
                  <a:lnTo>
                    <a:pt x="1904" y="1462"/>
                  </a:lnTo>
                  <a:lnTo>
                    <a:pt x="1901" y="1473"/>
                  </a:lnTo>
                  <a:lnTo>
                    <a:pt x="1900" y="1485"/>
                  </a:lnTo>
                  <a:lnTo>
                    <a:pt x="1898" y="1496"/>
                  </a:lnTo>
                  <a:lnTo>
                    <a:pt x="1895" y="1511"/>
                  </a:lnTo>
                  <a:lnTo>
                    <a:pt x="1946" y="1515"/>
                  </a:lnTo>
                  <a:lnTo>
                    <a:pt x="1999" y="1524"/>
                  </a:lnTo>
                  <a:lnTo>
                    <a:pt x="2051" y="1533"/>
                  </a:lnTo>
                  <a:lnTo>
                    <a:pt x="2103" y="1543"/>
                  </a:lnTo>
                  <a:lnTo>
                    <a:pt x="2150" y="1549"/>
                  </a:lnTo>
                  <a:lnTo>
                    <a:pt x="2194" y="1553"/>
                  </a:lnTo>
                  <a:lnTo>
                    <a:pt x="2232" y="1552"/>
                  </a:lnTo>
                  <a:lnTo>
                    <a:pt x="2264" y="1547"/>
                  </a:lnTo>
                  <a:lnTo>
                    <a:pt x="2270" y="1547"/>
                  </a:lnTo>
                  <a:lnTo>
                    <a:pt x="2277" y="1551"/>
                  </a:lnTo>
                  <a:lnTo>
                    <a:pt x="2284" y="1553"/>
                  </a:lnTo>
                  <a:lnTo>
                    <a:pt x="2292" y="1556"/>
                  </a:lnTo>
                  <a:lnTo>
                    <a:pt x="2302" y="1603"/>
                  </a:lnTo>
                  <a:lnTo>
                    <a:pt x="2322" y="1653"/>
                  </a:lnTo>
                  <a:lnTo>
                    <a:pt x="2344" y="1700"/>
                  </a:lnTo>
                  <a:lnTo>
                    <a:pt x="2362" y="1744"/>
                  </a:lnTo>
                  <a:lnTo>
                    <a:pt x="2370" y="1781"/>
                  </a:lnTo>
                  <a:lnTo>
                    <a:pt x="2365" y="1808"/>
                  </a:lnTo>
                  <a:lnTo>
                    <a:pt x="2340" y="1824"/>
                  </a:lnTo>
                  <a:lnTo>
                    <a:pt x="2292" y="1826"/>
                  </a:lnTo>
                  <a:lnTo>
                    <a:pt x="2269" y="1804"/>
                  </a:lnTo>
                  <a:lnTo>
                    <a:pt x="2254" y="1788"/>
                  </a:lnTo>
                  <a:lnTo>
                    <a:pt x="2242" y="1776"/>
                  </a:lnTo>
                  <a:lnTo>
                    <a:pt x="2235" y="1769"/>
                  </a:lnTo>
                  <a:lnTo>
                    <a:pt x="2225" y="1760"/>
                  </a:lnTo>
                  <a:lnTo>
                    <a:pt x="2219" y="1754"/>
                  </a:lnTo>
                  <a:lnTo>
                    <a:pt x="2206" y="1763"/>
                  </a:lnTo>
                  <a:lnTo>
                    <a:pt x="2197" y="1773"/>
                  </a:lnTo>
                  <a:lnTo>
                    <a:pt x="2188" y="1781"/>
                  </a:lnTo>
                  <a:lnTo>
                    <a:pt x="2181" y="1789"/>
                  </a:lnTo>
                  <a:lnTo>
                    <a:pt x="2171" y="1795"/>
                  </a:lnTo>
                  <a:lnTo>
                    <a:pt x="2160" y="1799"/>
                  </a:lnTo>
                  <a:lnTo>
                    <a:pt x="2146" y="1800"/>
                  </a:lnTo>
                  <a:lnTo>
                    <a:pt x="2129" y="1799"/>
                  </a:lnTo>
                  <a:lnTo>
                    <a:pt x="2107" y="1776"/>
                  </a:lnTo>
                  <a:lnTo>
                    <a:pt x="2085" y="1759"/>
                  </a:lnTo>
                  <a:lnTo>
                    <a:pt x="2060" y="1742"/>
                  </a:lnTo>
                  <a:lnTo>
                    <a:pt x="2037" y="1727"/>
                  </a:lnTo>
                  <a:lnTo>
                    <a:pt x="2010" y="1708"/>
                  </a:lnTo>
                  <a:lnTo>
                    <a:pt x="1984" y="1687"/>
                  </a:lnTo>
                  <a:lnTo>
                    <a:pt x="1957" y="1661"/>
                  </a:lnTo>
                  <a:lnTo>
                    <a:pt x="1931" y="1628"/>
                  </a:lnTo>
                  <a:lnTo>
                    <a:pt x="1924" y="1628"/>
                  </a:lnTo>
                  <a:lnTo>
                    <a:pt x="1918" y="1628"/>
                  </a:lnTo>
                  <a:lnTo>
                    <a:pt x="1911" y="1628"/>
                  </a:lnTo>
                  <a:lnTo>
                    <a:pt x="1905" y="1628"/>
                  </a:lnTo>
                  <a:lnTo>
                    <a:pt x="1898" y="1680"/>
                  </a:lnTo>
                  <a:lnTo>
                    <a:pt x="1893" y="1722"/>
                  </a:lnTo>
                  <a:lnTo>
                    <a:pt x="1889" y="1753"/>
                  </a:lnTo>
                  <a:lnTo>
                    <a:pt x="1889" y="1779"/>
                  </a:lnTo>
                  <a:lnTo>
                    <a:pt x="1888" y="1798"/>
                  </a:lnTo>
                  <a:lnTo>
                    <a:pt x="1889" y="1818"/>
                  </a:lnTo>
                  <a:lnTo>
                    <a:pt x="1892" y="1837"/>
                  </a:lnTo>
                  <a:lnTo>
                    <a:pt x="1895" y="1862"/>
                  </a:lnTo>
                  <a:lnTo>
                    <a:pt x="1965" y="1866"/>
                  </a:lnTo>
                  <a:lnTo>
                    <a:pt x="2032" y="1880"/>
                  </a:lnTo>
                  <a:lnTo>
                    <a:pt x="2095" y="1897"/>
                  </a:lnTo>
                  <a:lnTo>
                    <a:pt x="2158" y="1920"/>
                  </a:lnTo>
                  <a:lnTo>
                    <a:pt x="2220" y="1941"/>
                  </a:lnTo>
                  <a:lnTo>
                    <a:pt x="2287" y="1960"/>
                  </a:lnTo>
                  <a:lnTo>
                    <a:pt x="2357" y="1973"/>
                  </a:lnTo>
                  <a:lnTo>
                    <a:pt x="2435" y="1979"/>
                  </a:lnTo>
                  <a:lnTo>
                    <a:pt x="2435" y="1991"/>
                  </a:lnTo>
                  <a:lnTo>
                    <a:pt x="2435" y="2004"/>
                  </a:lnTo>
                  <a:lnTo>
                    <a:pt x="2435" y="2015"/>
                  </a:lnTo>
                  <a:lnTo>
                    <a:pt x="2435" y="2027"/>
                  </a:lnTo>
                  <a:lnTo>
                    <a:pt x="2435" y="2037"/>
                  </a:lnTo>
                  <a:lnTo>
                    <a:pt x="2435" y="2048"/>
                  </a:lnTo>
                  <a:lnTo>
                    <a:pt x="2435" y="2059"/>
                  </a:lnTo>
                  <a:lnTo>
                    <a:pt x="2435" y="2069"/>
                  </a:lnTo>
                  <a:lnTo>
                    <a:pt x="2467" y="2092"/>
                  </a:lnTo>
                  <a:lnTo>
                    <a:pt x="2492" y="2111"/>
                  </a:lnTo>
                  <a:lnTo>
                    <a:pt x="2507" y="2126"/>
                  </a:lnTo>
                  <a:lnTo>
                    <a:pt x="2518" y="2140"/>
                  </a:lnTo>
                  <a:lnTo>
                    <a:pt x="2522" y="2154"/>
                  </a:lnTo>
                  <a:lnTo>
                    <a:pt x="2521" y="2169"/>
                  </a:lnTo>
                  <a:lnTo>
                    <a:pt x="2515" y="2188"/>
                  </a:lnTo>
                  <a:lnTo>
                    <a:pt x="2507" y="2213"/>
                  </a:lnTo>
                  <a:lnTo>
                    <a:pt x="2472" y="2213"/>
                  </a:lnTo>
                  <a:lnTo>
                    <a:pt x="2447" y="2209"/>
                  </a:lnTo>
                  <a:lnTo>
                    <a:pt x="2429" y="2201"/>
                  </a:lnTo>
                  <a:lnTo>
                    <a:pt x="2416" y="2193"/>
                  </a:lnTo>
                  <a:lnTo>
                    <a:pt x="2403" y="2181"/>
                  </a:lnTo>
                  <a:lnTo>
                    <a:pt x="2389" y="2171"/>
                  </a:lnTo>
                  <a:lnTo>
                    <a:pt x="2370" y="2163"/>
                  </a:lnTo>
                  <a:lnTo>
                    <a:pt x="2345" y="2159"/>
                  </a:lnTo>
                  <a:lnTo>
                    <a:pt x="2330" y="2174"/>
                  </a:lnTo>
                  <a:lnTo>
                    <a:pt x="2320" y="2184"/>
                  </a:lnTo>
                  <a:lnTo>
                    <a:pt x="2312" y="2193"/>
                  </a:lnTo>
                  <a:lnTo>
                    <a:pt x="2307" y="2199"/>
                  </a:lnTo>
                  <a:lnTo>
                    <a:pt x="2299" y="2201"/>
                  </a:lnTo>
                  <a:lnTo>
                    <a:pt x="2289" y="2203"/>
                  </a:lnTo>
                  <a:lnTo>
                    <a:pt x="2274" y="2203"/>
                  </a:lnTo>
                  <a:lnTo>
                    <a:pt x="2255" y="2205"/>
                  </a:lnTo>
                  <a:lnTo>
                    <a:pt x="2242" y="2188"/>
                  </a:lnTo>
                  <a:lnTo>
                    <a:pt x="2231" y="2176"/>
                  </a:lnTo>
                  <a:lnTo>
                    <a:pt x="2219" y="2164"/>
                  </a:lnTo>
                  <a:lnTo>
                    <a:pt x="2209" y="2157"/>
                  </a:lnTo>
                  <a:lnTo>
                    <a:pt x="2194" y="2150"/>
                  </a:lnTo>
                  <a:lnTo>
                    <a:pt x="2178" y="2144"/>
                  </a:lnTo>
                  <a:lnTo>
                    <a:pt x="2155" y="2137"/>
                  </a:lnTo>
                  <a:lnTo>
                    <a:pt x="2129" y="2132"/>
                  </a:lnTo>
                  <a:lnTo>
                    <a:pt x="2124" y="2124"/>
                  </a:lnTo>
                  <a:lnTo>
                    <a:pt x="2120" y="2117"/>
                  </a:lnTo>
                  <a:lnTo>
                    <a:pt x="2115" y="2108"/>
                  </a:lnTo>
                  <a:lnTo>
                    <a:pt x="2111" y="2100"/>
                  </a:lnTo>
                  <a:lnTo>
                    <a:pt x="2105" y="2091"/>
                  </a:lnTo>
                  <a:lnTo>
                    <a:pt x="2101" y="2084"/>
                  </a:lnTo>
                  <a:lnTo>
                    <a:pt x="2096" y="2075"/>
                  </a:lnTo>
                  <a:lnTo>
                    <a:pt x="2093" y="2069"/>
                  </a:lnTo>
                  <a:lnTo>
                    <a:pt x="2018" y="2069"/>
                  </a:lnTo>
                  <a:lnTo>
                    <a:pt x="1965" y="2085"/>
                  </a:lnTo>
                  <a:lnTo>
                    <a:pt x="1931" y="2113"/>
                  </a:lnTo>
                  <a:lnTo>
                    <a:pt x="1913" y="2154"/>
                  </a:lnTo>
                  <a:lnTo>
                    <a:pt x="1903" y="2202"/>
                  </a:lnTo>
                  <a:lnTo>
                    <a:pt x="1900" y="2259"/>
                  </a:lnTo>
                  <a:lnTo>
                    <a:pt x="1898" y="2323"/>
                  </a:lnTo>
                  <a:lnTo>
                    <a:pt x="1895" y="2393"/>
                  </a:lnTo>
                  <a:lnTo>
                    <a:pt x="1918" y="2391"/>
                  </a:lnTo>
                  <a:lnTo>
                    <a:pt x="1940" y="2381"/>
                  </a:lnTo>
                  <a:lnTo>
                    <a:pt x="1962" y="2368"/>
                  </a:lnTo>
                  <a:lnTo>
                    <a:pt x="1984" y="2353"/>
                  </a:lnTo>
                  <a:lnTo>
                    <a:pt x="2005" y="2336"/>
                  </a:lnTo>
                  <a:lnTo>
                    <a:pt x="2025" y="2324"/>
                  </a:lnTo>
                  <a:lnTo>
                    <a:pt x="2045" y="2318"/>
                  </a:lnTo>
                  <a:lnTo>
                    <a:pt x="2066" y="2321"/>
                  </a:lnTo>
                  <a:lnTo>
                    <a:pt x="2080" y="2371"/>
                  </a:lnTo>
                  <a:lnTo>
                    <a:pt x="2107" y="2406"/>
                  </a:lnTo>
                  <a:lnTo>
                    <a:pt x="2139" y="2426"/>
                  </a:lnTo>
                  <a:lnTo>
                    <a:pt x="2178" y="2438"/>
                  </a:lnTo>
                  <a:lnTo>
                    <a:pt x="2218" y="2443"/>
                  </a:lnTo>
                  <a:lnTo>
                    <a:pt x="2260" y="2445"/>
                  </a:lnTo>
                  <a:lnTo>
                    <a:pt x="2300" y="2448"/>
                  </a:lnTo>
                  <a:lnTo>
                    <a:pt x="2337" y="2456"/>
                  </a:lnTo>
                  <a:lnTo>
                    <a:pt x="2365" y="2489"/>
                  </a:lnTo>
                  <a:lnTo>
                    <a:pt x="2391" y="2512"/>
                  </a:lnTo>
                  <a:lnTo>
                    <a:pt x="2415" y="2525"/>
                  </a:lnTo>
                  <a:lnTo>
                    <a:pt x="2440" y="2533"/>
                  </a:lnTo>
                  <a:lnTo>
                    <a:pt x="2462" y="2534"/>
                  </a:lnTo>
                  <a:lnTo>
                    <a:pt x="2487" y="2534"/>
                  </a:lnTo>
                  <a:lnTo>
                    <a:pt x="2513" y="2534"/>
                  </a:lnTo>
                  <a:lnTo>
                    <a:pt x="2543" y="2537"/>
                  </a:lnTo>
                  <a:lnTo>
                    <a:pt x="2568" y="2571"/>
                  </a:lnTo>
                  <a:lnTo>
                    <a:pt x="2594" y="2603"/>
                  </a:lnTo>
                  <a:lnTo>
                    <a:pt x="2617" y="2631"/>
                  </a:lnTo>
                  <a:lnTo>
                    <a:pt x="2638" y="2661"/>
                  </a:lnTo>
                  <a:lnTo>
                    <a:pt x="2656" y="2688"/>
                  </a:lnTo>
                  <a:lnTo>
                    <a:pt x="2670" y="2717"/>
                  </a:lnTo>
                  <a:lnTo>
                    <a:pt x="2681" y="2747"/>
                  </a:lnTo>
                  <a:lnTo>
                    <a:pt x="2688" y="2780"/>
                  </a:lnTo>
                  <a:lnTo>
                    <a:pt x="2651" y="2768"/>
                  </a:lnTo>
                  <a:lnTo>
                    <a:pt x="2619" y="2752"/>
                  </a:lnTo>
                  <a:lnTo>
                    <a:pt x="2588" y="2732"/>
                  </a:lnTo>
                  <a:lnTo>
                    <a:pt x="2558" y="2712"/>
                  </a:lnTo>
                  <a:lnTo>
                    <a:pt x="2526" y="2692"/>
                  </a:lnTo>
                  <a:lnTo>
                    <a:pt x="2494" y="2678"/>
                  </a:lnTo>
                  <a:lnTo>
                    <a:pt x="2458" y="2669"/>
                  </a:lnTo>
                  <a:lnTo>
                    <a:pt x="2417" y="2672"/>
                  </a:lnTo>
                  <a:lnTo>
                    <a:pt x="2325" y="2681"/>
                  </a:lnTo>
                  <a:lnTo>
                    <a:pt x="2231" y="2648"/>
                  </a:lnTo>
                  <a:lnTo>
                    <a:pt x="2140" y="2590"/>
                  </a:lnTo>
                  <a:lnTo>
                    <a:pt x="2056" y="2532"/>
                  </a:lnTo>
                  <a:lnTo>
                    <a:pt x="1984" y="2493"/>
                  </a:lnTo>
                  <a:lnTo>
                    <a:pt x="1932" y="2496"/>
                  </a:lnTo>
                  <a:lnTo>
                    <a:pt x="1904" y="2564"/>
                  </a:lnTo>
                  <a:lnTo>
                    <a:pt x="1905" y="2717"/>
                  </a:lnTo>
                  <a:lnTo>
                    <a:pt x="1944" y="2723"/>
                  </a:lnTo>
                  <a:lnTo>
                    <a:pt x="1980" y="2737"/>
                  </a:lnTo>
                  <a:lnTo>
                    <a:pt x="2009" y="2754"/>
                  </a:lnTo>
                  <a:lnTo>
                    <a:pt x="2037" y="2774"/>
                  </a:lnTo>
                  <a:lnTo>
                    <a:pt x="2059" y="2792"/>
                  </a:lnTo>
                  <a:lnTo>
                    <a:pt x="2083" y="2808"/>
                  </a:lnTo>
                  <a:lnTo>
                    <a:pt x="2105" y="2820"/>
                  </a:lnTo>
                  <a:lnTo>
                    <a:pt x="2129" y="2825"/>
                  </a:lnTo>
                  <a:lnTo>
                    <a:pt x="2187" y="2792"/>
                  </a:lnTo>
                  <a:lnTo>
                    <a:pt x="2238" y="2780"/>
                  </a:lnTo>
                  <a:lnTo>
                    <a:pt x="2282" y="2783"/>
                  </a:lnTo>
                  <a:lnTo>
                    <a:pt x="2322" y="2799"/>
                  </a:lnTo>
                  <a:lnTo>
                    <a:pt x="2360" y="2820"/>
                  </a:lnTo>
                  <a:lnTo>
                    <a:pt x="2400" y="2846"/>
                  </a:lnTo>
                  <a:lnTo>
                    <a:pt x="2441" y="2869"/>
                  </a:lnTo>
                  <a:lnTo>
                    <a:pt x="2490" y="2888"/>
                  </a:lnTo>
                  <a:lnTo>
                    <a:pt x="2487" y="2895"/>
                  </a:lnTo>
                  <a:lnTo>
                    <a:pt x="2485" y="2905"/>
                  </a:lnTo>
                  <a:lnTo>
                    <a:pt x="2481" y="2915"/>
                  </a:lnTo>
                  <a:lnTo>
                    <a:pt x="2480" y="2923"/>
                  </a:lnTo>
                  <a:lnTo>
                    <a:pt x="2405" y="2921"/>
                  </a:lnTo>
                  <a:lnTo>
                    <a:pt x="2338" y="2928"/>
                  </a:lnTo>
                  <a:lnTo>
                    <a:pt x="2274" y="2937"/>
                  </a:lnTo>
                  <a:lnTo>
                    <a:pt x="2216" y="2943"/>
                  </a:lnTo>
                  <a:lnTo>
                    <a:pt x="2158" y="2939"/>
                  </a:lnTo>
                  <a:lnTo>
                    <a:pt x="2101" y="2920"/>
                  </a:lnTo>
                  <a:lnTo>
                    <a:pt x="2044" y="2881"/>
                  </a:lnTo>
                  <a:lnTo>
                    <a:pt x="1986" y="2815"/>
                  </a:lnTo>
                  <a:lnTo>
                    <a:pt x="1977" y="2815"/>
                  </a:lnTo>
                  <a:lnTo>
                    <a:pt x="1970" y="2815"/>
                  </a:lnTo>
                  <a:lnTo>
                    <a:pt x="1961" y="2815"/>
                  </a:lnTo>
                  <a:lnTo>
                    <a:pt x="1952" y="2815"/>
                  </a:lnTo>
                  <a:lnTo>
                    <a:pt x="1942" y="2815"/>
                  </a:lnTo>
                  <a:lnTo>
                    <a:pt x="1932" y="2815"/>
                  </a:lnTo>
                  <a:lnTo>
                    <a:pt x="1923" y="2815"/>
                  </a:lnTo>
                  <a:lnTo>
                    <a:pt x="1913" y="2815"/>
                  </a:lnTo>
                  <a:lnTo>
                    <a:pt x="1913" y="2844"/>
                  </a:lnTo>
                  <a:lnTo>
                    <a:pt x="1913" y="2873"/>
                  </a:lnTo>
                  <a:lnTo>
                    <a:pt x="1913" y="2902"/>
                  </a:lnTo>
                  <a:lnTo>
                    <a:pt x="1913" y="2932"/>
                  </a:lnTo>
                  <a:lnTo>
                    <a:pt x="1913" y="2958"/>
                  </a:lnTo>
                  <a:lnTo>
                    <a:pt x="1913" y="2986"/>
                  </a:lnTo>
                  <a:lnTo>
                    <a:pt x="1913" y="3012"/>
                  </a:lnTo>
                  <a:lnTo>
                    <a:pt x="1913" y="3041"/>
                  </a:lnTo>
                  <a:lnTo>
                    <a:pt x="1983" y="3047"/>
                  </a:lnTo>
                  <a:lnTo>
                    <a:pt x="2067" y="3061"/>
                  </a:lnTo>
                  <a:lnTo>
                    <a:pt x="2160" y="3081"/>
                  </a:lnTo>
                  <a:lnTo>
                    <a:pt x="2255" y="3107"/>
                  </a:lnTo>
                  <a:lnTo>
                    <a:pt x="2343" y="3136"/>
                  </a:lnTo>
                  <a:lnTo>
                    <a:pt x="2421" y="3170"/>
                  </a:lnTo>
                  <a:lnTo>
                    <a:pt x="2480" y="3208"/>
                  </a:lnTo>
                  <a:lnTo>
                    <a:pt x="2516" y="3248"/>
                  </a:lnTo>
                  <a:lnTo>
                    <a:pt x="2513" y="3248"/>
                  </a:lnTo>
                  <a:lnTo>
                    <a:pt x="2507" y="3248"/>
                  </a:lnTo>
                  <a:lnTo>
                    <a:pt x="2500" y="3249"/>
                  </a:lnTo>
                  <a:lnTo>
                    <a:pt x="2492" y="3253"/>
                  </a:lnTo>
                  <a:lnTo>
                    <a:pt x="2483" y="3255"/>
                  </a:lnTo>
                  <a:lnTo>
                    <a:pt x="2474" y="3259"/>
                  </a:lnTo>
                  <a:lnTo>
                    <a:pt x="2466" y="3262"/>
                  </a:lnTo>
                  <a:lnTo>
                    <a:pt x="2462" y="3266"/>
                  </a:lnTo>
                  <a:lnTo>
                    <a:pt x="2408" y="3261"/>
                  </a:lnTo>
                  <a:lnTo>
                    <a:pt x="2357" y="3253"/>
                  </a:lnTo>
                  <a:lnTo>
                    <a:pt x="2307" y="3241"/>
                  </a:lnTo>
                  <a:lnTo>
                    <a:pt x="2260" y="3230"/>
                  </a:lnTo>
                  <a:lnTo>
                    <a:pt x="2212" y="3223"/>
                  </a:lnTo>
                  <a:lnTo>
                    <a:pt x="2168" y="3223"/>
                  </a:lnTo>
                  <a:lnTo>
                    <a:pt x="2124" y="3233"/>
                  </a:lnTo>
                  <a:lnTo>
                    <a:pt x="2084" y="3257"/>
                  </a:lnTo>
                  <a:lnTo>
                    <a:pt x="2044" y="3242"/>
                  </a:lnTo>
                  <a:lnTo>
                    <a:pt x="2008" y="3227"/>
                  </a:lnTo>
                  <a:lnTo>
                    <a:pt x="1976" y="3211"/>
                  </a:lnTo>
                  <a:lnTo>
                    <a:pt x="1952" y="3204"/>
                  </a:lnTo>
                  <a:lnTo>
                    <a:pt x="1932" y="3207"/>
                  </a:lnTo>
                  <a:lnTo>
                    <a:pt x="1920" y="3226"/>
                  </a:lnTo>
                  <a:lnTo>
                    <a:pt x="1916" y="3264"/>
                  </a:lnTo>
                  <a:lnTo>
                    <a:pt x="1923" y="3329"/>
                  </a:lnTo>
                  <a:lnTo>
                    <a:pt x="1995" y="3368"/>
                  </a:lnTo>
                  <a:lnTo>
                    <a:pt x="2067" y="3399"/>
                  </a:lnTo>
                  <a:lnTo>
                    <a:pt x="2137" y="3423"/>
                  </a:lnTo>
                  <a:lnTo>
                    <a:pt x="2205" y="3446"/>
                  </a:lnTo>
                  <a:lnTo>
                    <a:pt x="2268" y="3470"/>
                  </a:lnTo>
                  <a:lnTo>
                    <a:pt x="2328" y="3501"/>
                  </a:lnTo>
                  <a:lnTo>
                    <a:pt x="2384" y="3542"/>
                  </a:lnTo>
                  <a:lnTo>
                    <a:pt x="2435" y="3598"/>
                  </a:lnTo>
                  <a:lnTo>
                    <a:pt x="2445" y="3597"/>
                  </a:lnTo>
                  <a:lnTo>
                    <a:pt x="2454" y="3596"/>
                  </a:lnTo>
                  <a:lnTo>
                    <a:pt x="2464" y="3595"/>
                  </a:lnTo>
                  <a:lnTo>
                    <a:pt x="2474" y="3593"/>
                  </a:lnTo>
                  <a:lnTo>
                    <a:pt x="2483" y="3591"/>
                  </a:lnTo>
                  <a:lnTo>
                    <a:pt x="2492" y="3590"/>
                  </a:lnTo>
                  <a:lnTo>
                    <a:pt x="2499" y="3590"/>
                  </a:lnTo>
                  <a:lnTo>
                    <a:pt x="2507" y="3590"/>
                  </a:lnTo>
                  <a:lnTo>
                    <a:pt x="2507" y="3596"/>
                  </a:lnTo>
                  <a:lnTo>
                    <a:pt x="2507" y="3602"/>
                  </a:lnTo>
                  <a:lnTo>
                    <a:pt x="2507" y="3608"/>
                  </a:lnTo>
                  <a:lnTo>
                    <a:pt x="2507" y="3615"/>
                  </a:lnTo>
                  <a:lnTo>
                    <a:pt x="2507" y="3625"/>
                  </a:lnTo>
                  <a:lnTo>
                    <a:pt x="2507" y="3635"/>
                  </a:lnTo>
                  <a:lnTo>
                    <a:pt x="2499" y="3641"/>
                  </a:lnTo>
                  <a:lnTo>
                    <a:pt x="2492" y="3648"/>
                  </a:lnTo>
                  <a:lnTo>
                    <a:pt x="2484" y="3655"/>
                  </a:lnTo>
                  <a:lnTo>
                    <a:pt x="2475" y="3662"/>
                  </a:lnTo>
                  <a:lnTo>
                    <a:pt x="2466" y="3669"/>
                  </a:lnTo>
                  <a:lnTo>
                    <a:pt x="2459" y="3678"/>
                  </a:lnTo>
                  <a:lnTo>
                    <a:pt x="2451" y="3687"/>
                  </a:lnTo>
                  <a:lnTo>
                    <a:pt x="2445" y="3698"/>
                  </a:lnTo>
                  <a:lnTo>
                    <a:pt x="2410" y="3689"/>
                  </a:lnTo>
                  <a:lnTo>
                    <a:pt x="2378" y="3681"/>
                  </a:lnTo>
                  <a:lnTo>
                    <a:pt x="2345" y="3672"/>
                  </a:lnTo>
                  <a:lnTo>
                    <a:pt x="2312" y="3663"/>
                  </a:lnTo>
                  <a:lnTo>
                    <a:pt x="2276" y="3654"/>
                  </a:lnTo>
                  <a:lnTo>
                    <a:pt x="2242" y="3648"/>
                  </a:lnTo>
                  <a:lnTo>
                    <a:pt x="2204" y="3643"/>
                  </a:lnTo>
                  <a:lnTo>
                    <a:pt x="2166" y="3643"/>
                  </a:lnTo>
                  <a:lnTo>
                    <a:pt x="2161" y="3633"/>
                  </a:lnTo>
                  <a:lnTo>
                    <a:pt x="2156" y="3623"/>
                  </a:lnTo>
                  <a:lnTo>
                    <a:pt x="2150" y="3612"/>
                  </a:lnTo>
                  <a:lnTo>
                    <a:pt x="2146" y="3604"/>
                  </a:lnTo>
                  <a:lnTo>
                    <a:pt x="2139" y="3595"/>
                  </a:lnTo>
                  <a:lnTo>
                    <a:pt x="2133" y="3586"/>
                  </a:lnTo>
                  <a:lnTo>
                    <a:pt x="2127" y="3578"/>
                  </a:lnTo>
                  <a:lnTo>
                    <a:pt x="2121" y="3572"/>
                  </a:lnTo>
                  <a:lnTo>
                    <a:pt x="2091" y="3566"/>
                  </a:lnTo>
                  <a:lnTo>
                    <a:pt x="2063" y="3560"/>
                  </a:lnTo>
                  <a:lnTo>
                    <a:pt x="2033" y="3553"/>
                  </a:lnTo>
                  <a:lnTo>
                    <a:pt x="2003" y="3546"/>
                  </a:lnTo>
                  <a:lnTo>
                    <a:pt x="1971" y="3538"/>
                  </a:lnTo>
                  <a:lnTo>
                    <a:pt x="1942" y="3532"/>
                  </a:lnTo>
                  <a:lnTo>
                    <a:pt x="1913" y="3527"/>
                  </a:lnTo>
                  <a:lnTo>
                    <a:pt x="1886" y="3527"/>
                  </a:lnTo>
                  <a:lnTo>
                    <a:pt x="1884" y="3534"/>
                  </a:lnTo>
                  <a:lnTo>
                    <a:pt x="1880" y="3545"/>
                  </a:lnTo>
                  <a:lnTo>
                    <a:pt x="1876" y="3551"/>
                  </a:lnTo>
                  <a:lnTo>
                    <a:pt x="1874" y="3558"/>
                  </a:lnTo>
                  <a:lnTo>
                    <a:pt x="1870" y="3565"/>
                  </a:lnTo>
                  <a:lnTo>
                    <a:pt x="1868" y="3572"/>
                  </a:lnTo>
                  <a:lnTo>
                    <a:pt x="1929" y="3612"/>
                  </a:lnTo>
                  <a:lnTo>
                    <a:pt x="1990" y="3648"/>
                  </a:lnTo>
                  <a:lnTo>
                    <a:pt x="2052" y="3679"/>
                  </a:lnTo>
                  <a:lnTo>
                    <a:pt x="2115" y="3706"/>
                  </a:lnTo>
                  <a:lnTo>
                    <a:pt x="2177" y="3726"/>
                  </a:lnTo>
                  <a:lnTo>
                    <a:pt x="2239" y="3743"/>
                  </a:lnTo>
                  <a:lnTo>
                    <a:pt x="2301" y="3753"/>
                  </a:lnTo>
                  <a:lnTo>
                    <a:pt x="2363" y="3761"/>
                  </a:lnTo>
                  <a:lnTo>
                    <a:pt x="2378" y="3791"/>
                  </a:lnTo>
                  <a:lnTo>
                    <a:pt x="2395" y="3815"/>
                  </a:lnTo>
                  <a:lnTo>
                    <a:pt x="2411" y="3833"/>
                  </a:lnTo>
                  <a:lnTo>
                    <a:pt x="2429" y="3846"/>
                  </a:lnTo>
                  <a:lnTo>
                    <a:pt x="2447" y="3853"/>
                  </a:lnTo>
                  <a:lnTo>
                    <a:pt x="2467" y="3861"/>
                  </a:lnTo>
                  <a:lnTo>
                    <a:pt x="2490" y="3869"/>
                  </a:lnTo>
                  <a:lnTo>
                    <a:pt x="2516" y="3878"/>
                  </a:lnTo>
                  <a:lnTo>
                    <a:pt x="2523" y="3903"/>
                  </a:lnTo>
                  <a:lnTo>
                    <a:pt x="2530" y="3924"/>
                  </a:lnTo>
                  <a:lnTo>
                    <a:pt x="2535" y="3944"/>
                  </a:lnTo>
                  <a:lnTo>
                    <a:pt x="2538" y="3963"/>
                  </a:lnTo>
                  <a:lnTo>
                    <a:pt x="2538" y="3980"/>
                  </a:lnTo>
                  <a:lnTo>
                    <a:pt x="2538" y="3997"/>
                  </a:lnTo>
                  <a:lnTo>
                    <a:pt x="2536" y="4013"/>
                  </a:lnTo>
                  <a:lnTo>
                    <a:pt x="2535" y="4031"/>
                  </a:lnTo>
                  <a:lnTo>
                    <a:pt x="2477" y="4020"/>
                  </a:lnTo>
                  <a:lnTo>
                    <a:pt x="2418" y="3999"/>
                  </a:lnTo>
                  <a:lnTo>
                    <a:pt x="2359" y="3972"/>
                  </a:lnTo>
                  <a:lnTo>
                    <a:pt x="2299" y="3943"/>
                  </a:lnTo>
                  <a:lnTo>
                    <a:pt x="2232" y="3914"/>
                  </a:lnTo>
                  <a:lnTo>
                    <a:pt x="2162" y="3892"/>
                  </a:lnTo>
                  <a:lnTo>
                    <a:pt x="2086" y="3878"/>
                  </a:lnTo>
                  <a:lnTo>
                    <a:pt x="2003" y="3878"/>
                  </a:lnTo>
                  <a:lnTo>
                    <a:pt x="2003" y="3884"/>
                  </a:lnTo>
                  <a:lnTo>
                    <a:pt x="2005" y="3891"/>
                  </a:lnTo>
                  <a:lnTo>
                    <a:pt x="2006" y="3897"/>
                  </a:lnTo>
                  <a:lnTo>
                    <a:pt x="2008" y="3904"/>
                  </a:lnTo>
                  <a:lnTo>
                    <a:pt x="2009" y="3910"/>
                  </a:lnTo>
                  <a:lnTo>
                    <a:pt x="2010" y="3917"/>
                  </a:lnTo>
                  <a:lnTo>
                    <a:pt x="2012" y="3924"/>
                  </a:lnTo>
                  <a:lnTo>
                    <a:pt x="2013" y="3931"/>
                  </a:lnTo>
                  <a:lnTo>
                    <a:pt x="2021" y="3936"/>
                  </a:lnTo>
                  <a:lnTo>
                    <a:pt x="2031" y="3941"/>
                  </a:lnTo>
                  <a:lnTo>
                    <a:pt x="2041" y="3946"/>
                  </a:lnTo>
                  <a:lnTo>
                    <a:pt x="2060" y="3952"/>
                  </a:lnTo>
                  <a:lnTo>
                    <a:pt x="2084" y="3955"/>
                  </a:lnTo>
                  <a:lnTo>
                    <a:pt x="2121" y="3963"/>
                  </a:lnTo>
                  <a:lnTo>
                    <a:pt x="2171" y="3973"/>
                  </a:lnTo>
                  <a:lnTo>
                    <a:pt x="2237" y="3986"/>
                  </a:lnTo>
                  <a:lnTo>
                    <a:pt x="2262" y="4038"/>
                  </a:lnTo>
                  <a:lnTo>
                    <a:pt x="2275" y="4080"/>
                  </a:lnTo>
                  <a:lnTo>
                    <a:pt x="2281" y="4110"/>
                  </a:lnTo>
                  <a:lnTo>
                    <a:pt x="2288" y="4137"/>
                  </a:lnTo>
                  <a:lnTo>
                    <a:pt x="2300" y="4157"/>
                  </a:lnTo>
                  <a:lnTo>
                    <a:pt x="2325" y="4178"/>
                  </a:lnTo>
                  <a:lnTo>
                    <a:pt x="2367" y="4201"/>
                  </a:lnTo>
                  <a:lnTo>
                    <a:pt x="2435" y="4228"/>
                  </a:lnTo>
                  <a:lnTo>
                    <a:pt x="2500" y="4216"/>
                  </a:lnTo>
                  <a:lnTo>
                    <a:pt x="2549" y="4217"/>
                  </a:lnTo>
                  <a:lnTo>
                    <a:pt x="2585" y="4228"/>
                  </a:lnTo>
                  <a:lnTo>
                    <a:pt x="2613" y="4246"/>
                  </a:lnTo>
                  <a:lnTo>
                    <a:pt x="2637" y="4267"/>
                  </a:lnTo>
                  <a:lnTo>
                    <a:pt x="2665" y="4293"/>
                  </a:lnTo>
                  <a:lnTo>
                    <a:pt x="2701" y="4319"/>
                  </a:lnTo>
                  <a:lnTo>
                    <a:pt x="2751" y="4345"/>
                  </a:lnTo>
                  <a:lnTo>
                    <a:pt x="2749" y="4376"/>
                  </a:lnTo>
                  <a:lnTo>
                    <a:pt x="2748" y="4405"/>
                  </a:lnTo>
                  <a:lnTo>
                    <a:pt x="2745" y="4430"/>
                  </a:lnTo>
                  <a:lnTo>
                    <a:pt x="2741" y="4453"/>
                  </a:lnTo>
                  <a:lnTo>
                    <a:pt x="2734" y="4473"/>
                  </a:lnTo>
                  <a:lnTo>
                    <a:pt x="2727" y="4494"/>
                  </a:lnTo>
                  <a:lnTo>
                    <a:pt x="2716" y="4513"/>
                  </a:lnTo>
                  <a:lnTo>
                    <a:pt x="2706" y="4534"/>
                  </a:lnTo>
                  <a:lnTo>
                    <a:pt x="2644" y="4503"/>
                  </a:lnTo>
                  <a:lnTo>
                    <a:pt x="2586" y="4472"/>
                  </a:lnTo>
                  <a:lnTo>
                    <a:pt x="2530" y="4443"/>
                  </a:lnTo>
                  <a:lnTo>
                    <a:pt x="2474" y="4415"/>
                  </a:lnTo>
                  <a:lnTo>
                    <a:pt x="2416" y="4390"/>
                  </a:lnTo>
                  <a:lnTo>
                    <a:pt x="2354" y="4370"/>
                  </a:lnTo>
                  <a:lnTo>
                    <a:pt x="2286" y="4354"/>
                  </a:lnTo>
                  <a:lnTo>
                    <a:pt x="2211" y="4345"/>
                  </a:lnTo>
                  <a:lnTo>
                    <a:pt x="2172" y="4323"/>
                  </a:lnTo>
                  <a:lnTo>
                    <a:pt x="2139" y="4299"/>
                  </a:lnTo>
                  <a:lnTo>
                    <a:pt x="2107" y="4275"/>
                  </a:lnTo>
                  <a:lnTo>
                    <a:pt x="2076" y="4252"/>
                  </a:lnTo>
                  <a:lnTo>
                    <a:pt x="2040" y="4230"/>
                  </a:lnTo>
                  <a:lnTo>
                    <a:pt x="2001" y="4212"/>
                  </a:lnTo>
                  <a:lnTo>
                    <a:pt x="1952" y="4198"/>
                  </a:lnTo>
                  <a:lnTo>
                    <a:pt x="1895" y="4192"/>
                  </a:lnTo>
                  <a:lnTo>
                    <a:pt x="1913" y="4296"/>
                  </a:lnTo>
                  <a:lnTo>
                    <a:pt x="1962" y="4368"/>
                  </a:lnTo>
                  <a:lnTo>
                    <a:pt x="2032" y="4415"/>
                  </a:lnTo>
                  <a:lnTo>
                    <a:pt x="2116" y="4451"/>
                  </a:lnTo>
                  <a:lnTo>
                    <a:pt x="2201" y="4483"/>
                  </a:lnTo>
                  <a:lnTo>
                    <a:pt x="2282" y="4523"/>
                  </a:lnTo>
                  <a:lnTo>
                    <a:pt x="2347" y="4581"/>
                  </a:lnTo>
                  <a:lnTo>
                    <a:pt x="2390" y="4669"/>
                  </a:lnTo>
                  <a:lnTo>
                    <a:pt x="2458" y="4676"/>
                  </a:lnTo>
                  <a:lnTo>
                    <a:pt x="2519" y="4682"/>
                  </a:lnTo>
                  <a:lnTo>
                    <a:pt x="2573" y="4688"/>
                  </a:lnTo>
                  <a:lnTo>
                    <a:pt x="2620" y="4698"/>
                  </a:lnTo>
                  <a:lnTo>
                    <a:pt x="2658" y="4713"/>
                  </a:lnTo>
                  <a:lnTo>
                    <a:pt x="2689" y="4737"/>
                  </a:lnTo>
                  <a:lnTo>
                    <a:pt x="2710" y="4771"/>
                  </a:lnTo>
                  <a:lnTo>
                    <a:pt x="2723" y="4822"/>
                  </a:lnTo>
                  <a:lnTo>
                    <a:pt x="2767" y="4828"/>
                  </a:lnTo>
                  <a:lnTo>
                    <a:pt x="2803" y="4833"/>
                  </a:lnTo>
                  <a:lnTo>
                    <a:pt x="2830" y="4835"/>
                  </a:lnTo>
                  <a:lnTo>
                    <a:pt x="2854" y="4840"/>
                  </a:lnTo>
                  <a:lnTo>
                    <a:pt x="2873" y="4846"/>
                  </a:lnTo>
                  <a:lnTo>
                    <a:pt x="2893" y="4860"/>
                  </a:lnTo>
                  <a:lnTo>
                    <a:pt x="2913" y="4880"/>
                  </a:lnTo>
                  <a:lnTo>
                    <a:pt x="2939" y="4912"/>
                  </a:lnTo>
                  <a:lnTo>
                    <a:pt x="2938" y="4918"/>
                  </a:lnTo>
                  <a:lnTo>
                    <a:pt x="2937" y="4926"/>
                  </a:lnTo>
                  <a:lnTo>
                    <a:pt x="2934" y="4934"/>
                  </a:lnTo>
                  <a:lnTo>
                    <a:pt x="2933" y="4943"/>
                  </a:lnTo>
                  <a:lnTo>
                    <a:pt x="2930" y="4951"/>
                  </a:lnTo>
                  <a:lnTo>
                    <a:pt x="2927" y="4960"/>
                  </a:lnTo>
                  <a:lnTo>
                    <a:pt x="2924" y="4967"/>
                  </a:lnTo>
                  <a:lnTo>
                    <a:pt x="2921" y="4975"/>
                  </a:lnTo>
                  <a:lnTo>
                    <a:pt x="2902" y="4977"/>
                  </a:lnTo>
                  <a:lnTo>
                    <a:pt x="2888" y="4980"/>
                  </a:lnTo>
                  <a:lnTo>
                    <a:pt x="2874" y="4981"/>
                  </a:lnTo>
                  <a:lnTo>
                    <a:pt x="2862" y="4982"/>
                  </a:lnTo>
                  <a:lnTo>
                    <a:pt x="2847" y="4981"/>
                  </a:lnTo>
                  <a:lnTo>
                    <a:pt x="2829" y="4980"/>
                  </a:lnTo>
                  <a:lnTo>
                    <a:pt x="2806" y="4977"/>
                  </a:lnTo>
                  <a:lnTo>
                    <a:pt x="2777" y="4975"/>
                  </a:lnTo>
                  <a:lnTo>
                    <a:pt x="2740" y="5034"/>
                  </a:lnTo>
                  <a:lnTo>
                    <a:pt x="2697" y="5047"/>
                  </a:lnTo>
                  <a:lnTo>
                    <a:pt x="2649" y="5031"/>
                  </a:lnTo>
                  <a:lnTo>
                    <a:pt x="2598" y="4999"/>
                  </a:lnTo>
                  <a:lnTo>
                    <a:pt x="2547" y="4964"/>
                  </a:lnTo>
                  <a:lnTo>
                    <a:pt x="2499" y="4945"/>
                  </a:lnTo>
                  <a:lnTo>
                    <a:pt x="2458" y="4956"/>
                  </a:lnTo>
                  <a:lnTo>
                    <a:pt x="2427" y="5011"/>
                  </a:lnTo>
                  <a:lnTo>
                    <a:pt x="2400" y="5024"/>
                  </a:lnTo>
                  <a:lnTo>
                    <a:pt x="2377" y="5031"/>
                  </a:lnTo>
                  <a:lnTo>
                    <a:pt x="2356" y="5031"/>
                  </a:lnTo>
                  <a:lnTo>
                    <a:pt x="2337" y="5026"/>
                  </a:lnTo>
                  <a:lnTo>
                    <a:pt x="2316" y="5014"/>
                  </a:lnTo>
                  <a:lnTo>
                    <a:pt x="2298" y="4998"/>
                  </a:lnTo>
                  <a:lnTo>
                    <a:pt x="2276" y="4975"/>
                  </a:lnTo>
                  <a:lnTo>
                    <a:pt x="2255" y="4948"/>
                  </a:lnTo>
                  <a:lnTo>
                    <a:pt x="2233" y="4949"/>
                  </a:lnTo>
                  <a:lnTo>
                    <a:pt x="2220" y="4956"/>
                  </a:lnTo>
                  <a:lnTo>
                    <a:pt x="2212" y="4966"/>
                  </a:lnTo>
                  <a:lnTo>
                    <a:pt x="2209" y="4979"/>
                  </a:lnTo>
                  <a:lnTo>
                    <a:pt x="2207" y="4993"/>
                  </a:lnTo>
                  <a:lnTo>
                    <a:pt x="2209" y="5008"/>
                  </a:lnTo>
                  <a:lnTo>
                    <a:pt x="2210" y="5023"/>
                  </a:lnTo>
                  <a:lnTo>
                    <a:pt x="2211" y="5038"/>
                  </a:lnTo>
                  <a:lnTo>
                    <a:pt x="2186" y="5037"/>
                  </a:lnTo>
                  <a:lnTo>
                    <a:pt x="2167" y="5037"/>
                  </a:lnTo>
                  <a:lnTo>
                    <a:pt x="2152" y="5036"/>
                  </a:lnTo>
                  <a:lnTo>
                    <a:pt x="2140" y="5036"/>
                  </a:lnTo>
                  <a:lnTo>
                    <a:pt x="2128" y="5032"/>
                  </a:lnTo>
                  <a:lnTo>
                    <a:pt x="2116" y="5030"/>
                  </a:lnTo>
                  <a:lnTo>
                    <a:pt x="2102" y="5025"/>
                  </a:lnTo>
                  <a:lnTo>
                    <a:pt x="2084" y="5020"/>
                  </a:lnTo>
                  <a:lnTo>
                    <a:pt x="2082" y="5025"/>
                  </a:lnTo>
                  <a:lnTo>
                    <a:pt x="2079" y="5028"/>
                  </a:lnTo>
                  <a:lnTo>
                    <a:pt x="2076" y="5032"/>
                  </a:lnTo>
                  <a:lnTo>
                    <a:pt x="2076" y="5038"/>
                  </a:lnTo>
                  <a:lnTo>
                    <a:pt x="2112" y="5075"/>
                  </a:lnTo>
                  <a:lnTo>
                    <a:pt x="2152" y="5088"/>
                  </a:lnTo>
                  <a:lnTo>
                    <a:pt x="2192" y="5085"/>
                  </a:lnTo>
                  <a:lnTo>
                    <a:pt x="2232" y="5078"/>
                  </a:lnTo>
                  <a:lnTo>
                    <a:pt x="2269" y="5075"/>
                  </a:lnTo>
                  <a:lnTo>
                    <a:pt x="2305" y="5088"/>
                  </a:lnTo>
                  <a:lnTo>
                    <a:pt x="2335" y="5126"/>
                  </a:lnTo>
                  <a:lnTo>
                    <a:pt x="2363" y="5200"/>
                  </a:lnTo>
                  <a:lnTo>
                    <a:pt x="2402" y="5199"/>
                  </a:lnTo>
                  <a:lnTo>
                    <a:pt x="2439" y="5195"/>
                  </a:lnTo>
                  <a:lnTo>
                    <a:pt x="2472" y="5189"/>
                  </a:lnTo>
                  <a:lnTo>
                    <a:pt x="2502" y="5186"/>
                  </a:lnTo>
                  <a:lnTo>
                    <a:pt x="2528" y="5187"/>
                  </a:lnTo>
                  <a:lnTo>
                    <a:pt x="2554" y="5197"/>
                  </a:lnTo>
                  <a:lnTo>
                    <a:pt x="2579" y="5217"/>
                  </a:lnTo>
                  <a:lnTo>
                    <a:pt x="2606" y="5254"/>
                  </a:lnTo>
                  <a:lnTo>
                    <a:pt x="2612" y="5254"/>
                  </a:lnTo>
                  <a:lnTo>
                    <a:pt x="2619" y="5254"/>
                  </a:lnTo>
                  <a:lnTo>
                    <a:pt x="2626" y="5254"/>
                  </a:lnTo>
                  <a:lnTo>
                    <a:pt x="2633" y="5254"/>
                  </a:lnTo>
                  <a:lnTo>
                    <a:pt x="2666" y="5215"/>
                  </a:lnTo>
                  <a:lnTo>
                    <a:pt x="2702" y="5187"/>
                  </a:lnTo>
                  <a:lnTo>
                    <a:pt x="2738" y="5171"/>
                  </a:lnTo>
                  <a:lnTo>
                    <a:pt x="2773" y="5165"/>
                  </a:lnTo>
                  <a:lnTo>
                    <a:pt x="2806" y="5168"/>
                  </a:lnTo>
                  <a:lnTo>
                    <a:pt x="2838" y="5184"/>
                  </a:lnTo>
                  <a:lnTo>
                    <a:pt x="2867" y="5209"/>
                  </a:lnTo>
                  <a:lnTo>
                    <a:pt x="2894" y="5246"/>
                  </a:lnTo>
                  <a:lnTo>
                    <a:pt x="2879" y="5262"/>
                  </a:lnTo>
                  <a:lnTo>
                    <a:pt x="2867" y="5276"/>
                  </a:lnTo>
                  <a:lnTo>
                    <a:pt x="2859" y="5286"/>
                  </a:lnTo>
                  <a:lnTo>
                    <a:pt x="2853" y="5297"/>
                  </a:lnTo>
                  <a:lnTo>
                    <a:pt x="2848" y="5304"/>
                  </a:lnTo>
                  <a:lnTo>
                    <a:pt x="2846" y="5312"/>
                  </a:lnTo>
                  <a:lnTo>
                    <a:pt x="2842" y="5321"/>
                  </a:lnTo>
                  <a:lnTo>
                    <a:pt x="2841" y="5334"/>
                  </a:lnTo>
                  <a:lnTo>
                    <a:pt x="2994" y="5372"/>
                  </a:lnTo>
                  <a:lnTo>
                    <a:pt x="3073" y="5432"/>
                  </a:lnTo>
                  <a:lnTo>
                    <a:pt x="3092" y="5501"/>
                  </a:lnTo>
                  <a:lnTo>
                    <a:pt x="3066" y="5575"/>
                  </a:lnTo>
                  <a:lnTo>
                    <a:pt x="3008" y="5644"/>
                  </a:lnTo>
                  <a:lnTo>
                    <a:pt x="2932" y="5701"/>
                  </a:lnTo>
                  <a:lnTo>
                    <a:pt x="2853" y="5739"/>
                  </a:lnTo>
                  <a:lnTo>
                    <a:pt x="2786" y="5748"/>
                  </a:lnTo>
                  <a:lnTo>
                    <a:pt x="2781" y="5741"/>
                  </a:lnTo>
                  <a:lnTo>
                    <a:pt x="2777" y="5734"/>
                  </a:lnTo>
                  <a:lnTo>
                    <a:pt x="2771" y="5725"/>
                  </a:lnTo>
                  <a:lnTo>
                    <a:pt x="2766" y="5716"/>
                  </a:lnTo>
                  <a:lnTo>
                    <a:pt x="2759" y="5705"/>
                  </a:lnTo>
                  <a:lnTo>
                    <a:pt x="2753" y="5693"/>
                  </a:lnTo>
                  <a:lnTo>
                    <a:pt x="2747" y="5677"/>
                  </a:lnTo>
                  <a:lnTo>
                    <a:pt x="2741" y="5659"/>
                  </a:lnTo>
                  <a:lnTo>
                    <a:pt x="2734" y="5658"/>
                  </a:lnTo>
                  <a:lnTo>
                    <a:pt x="2728" y="5657"/>
                  </a:lnTo>
                  <a:lnTo>
                    <a:pt x="2722" y="5656"/>
                  </a:lnTo>
                  <a:lnTo>
                    <a:pt x="2719" y="5655"/>
                  </a:lnTo>
                  <a:lnTo>
                    <a:pt x="2707" y="5651"/>
                  </a:lnTo>
                  <a:lnTo>
                    <a:pt x="2696" y="5650"/>
                  </a:lnTo>
                  <a:lnTo>
                    <a:pt x="2692" y="5670"/>
                  </a:lnTo>
                  <a:lnTo>
                    <a:pt x="2692" y="5691"/>
                  </a:lnTo>
                  <a:lnTo>
                    <a:pt x="2694" y="5712"/>
                  </a:lnTo>
                  <a:lnTo>
                    <a:pt x="2697" y="5733"/>
                  </a:lnTo>
                  <a:lnTo>
                    <a:pt x="2700" y="5752"/>
                  </a:lnTo>
                  <a:lnTo>
                    <a:pt x="2702" y="5771"/>
                  </a:lnTo>
                  <a:lnTo>
                    <a:pt x="2704" y="5788"/>
                  </a:lnTo>
                  <a:lnTo>
                    <a:pt x="2706" y="5803"/>
                  </a:lnTo>
                  <a:lnTo>
                    <a:pt x="2755" y="5803"/>
                  </a:lnTo>
                  <a:lnTo>
                    <a:pt x="2796" y="5804"/>
                  </a:lnTo>
                  <a:lnTo>
                    <a:pt x="2825" y="5809"/>
                  </a:lnTo>
                  <a:lnTo>
                    <a:pt x="2850" y="5817"/>
                  </a:lnTo>
                  <a:lnTo>
                    <a:pt x="2868" y="5830"/>
                  </a:lnTo>
                  <a:lnTo>
                    <a:pt x="2886" y="5852"/>
                  </a:lnTo>
                  <a:lnTo>
                    <a:pt x="2901" y="5880"/>
                  </a:lnTo>
                  <a:lnTo>
                    <a:pt x="2921" y="5920"/>
                  </a:lnTo>
                  <a:lnTo>
                    <a:pt x="2946" y="5919"/>
                  </a:lnTo>
                  <a:lnTo>
                    <a:pt x="2970" y="5917"/>
                  </a:lnTo>
                  <a:lnTo>
                    <a:pt x="2990" y="5913"/>
                  </a:lnTo>
                  <a:lnTo>
                    <a:pt x="3012" y="5911"/>
                  </a:lnTo>
                  <a:lnTo>
                    <a:pt x="3029" y="5907"/>
                  </a:lnTo>
                  <a:lnTo>
                    <a:pt x="3048" y="5904"/>
                  </a:lnTo>
                  <a:lnTo>
                    <a:pt x="3065" y="5901"/>
                  </a:lnTo>
                  <a:lnTo>
                    <a:pt x="3083" y="5901"/>
                  </a:lnTo>
                  <a:lnTo>
                    <a:pt x="3131" y="5939"/>
                  </a:lnTo>
                  <a:lnTo>
                    <a:pt x="3172" y="5967"/>
                  </a:lnTo>
                  <a:lnTo>
                    <a:pt x="3200" y="5986"/>
                  </a:lnTo>
                  <a:lnTo>
                    <a:pt x="3220" y="6005"/>
                  </a:lnTo>
                  <a:lnTo>
                    <a:pt x="3227" y="6027"/>
                  </a:lnTo>
                  <a:lnTo>
                    <a:pt x="3224" y="6063"/>
                  </a:lnTo>
                  <a:lnTo>
                    <a:pt x="3208" y="6114"/>
                  </a:lnTo>
                  <a:lnTo>
                    <a:pt x="3182" y="6190"/>
                  </a:lnTo>
                  <a:lnTo>
                    <a:pt x="3142" y="6220"/>
                  </a:lnTo>
                  <a:lnTo>
                    <a:pt x="3109" y="6233"/>
                  </a:lnTo>
                  <a:lnTo>
                    <a:pt x="3082" y="6231"/>
                  </a:lnTo>
                  <a:lnTo>
                    <a:pt x="3057" y="6220"/>
                  </a:lnTo>
                  <a:lnTo>
                    <a:pt x="3032" y="6203"/>
                  </a:lnTo>
                  <a:lnTo>
                    <a:pt x="3006" y="6186"/>
                  </a:lnTo>
                  <a:lnTo>
                    <a:pt x="2975" y="6174"/>
                  </a:lnTo>
                  <a:lnTo>
                    <a:pt x="2939" y="6172"/>
                  </a:lnTo>
                  <a:lnTo>
                    <a:pt x="2938" y="6184"/>
                  </a:lnTo>
                  <a:lnTo>
                    <a:pt x="2937" y="6197"/>
                  </a:lnTo>
                  <a:lnTo>
                    <a:pt x="2936" y="6209"/>
                  </a:lnTo>
                  <a:lnTo>
                    <a:pt x="2934" y="6220"/>
                  </a:lnTo>
                  <a:lnTo>
                    <a:pt x="2932" y="6231"/>
                  </a:lnTo>
                  <a:lnTo>
                    <a:pt x="2931" y="6244"/>
                  </a:lnTo>
                  <a:lnTo>
                    <a:pt x="2930" y="6256"/>
                  </a:lnTo>
                  <a:lnTo>
                    <a:pt x="2930" y="6270"/>
                  </a:lnTo>
                  <a:lnTo>
                    <a:pt x="2901" y="6287"/>
                  </a:lnTo>
                  <a:lnTo>
                    <a:pt x="2873" y="6295"/>
                  </a:lnTo>
                  <a:lnTo>
                    <a:pt x="2843" y="6298"/>
                  </a:lnTo>
                  <a:lnTo>
                    <a:pt x="2816" y="6300"/>
                  </a:lnTo>
                  <a:lnTo>
                    <a:pt x="2791" y="6302"/>
                  </a:lnTo>
                  <a:lnTo>
                    <a:pt x="2771" y="6313"/>
                  </a:lnTo>
                  <a:lnTo>
                    <a:pt x="2757" y="6333"/>
                  </a:lnTo>
                  <a:lnTo>
                    <a:pt x="2751" y="6370"/>
                  </a:lnTo>
                  <a:lnTo>
                    <a:pt x="2765" y="6385"/>
                  </a:lnTo>
                  <a:lnTo>
                    <a:pt x="2776" y="6400"/>
                  </a:lnTo>
                  <a:lnTo>
                    <a:pt x="2784" y="6413"/>
                  </a:lnTo>
                  <a:lnTo>
                    <a:pt x="2790" y="6427"/>
                  </a:lnTo>
                  <a:lnTo>
                    <a:pt x="2792" y="6439"/>
                  </a:lnTo>
                  <a:lnTo>
                    <a:pt x="2795" y="6452"/>
                  </a:lnTo>
                  <a:lnTo>
                    <a:pt x="2795" y="6464"/>
                  </a:lnTo>
                  <a:lnTo>
                    <a:pt x="2796" y="6478"/>
                  </a:lnTo>
                  <a:lnTo>
                    <a:pt x="2745" y="6513"/>
                  </a:lnTo>
                  <a:lnTo>
                    <a:pt x="2708" y="6529"/>
                  </a:lnTo>
                  <a:lnTo>
                    <a:pt x="2678" y="6526"/>
                  </a:lnTo>
                  <a:lnTo>
                    <a:pt x="2653" y="6516"/>
                  </a:lnTo>
                  <a:lnTo>
                    <a:pt x="2625" y="6498"/>
                  </a:lnTo>
                  <a:lnTo>
                    <a:pt x="2594" y="6485"/>
                  </a:lnTo>
                  <a:lnTo>
                    <a:pt x="2553" y="6478"/>
                  </a:lnTo>
                  <a:lnTo>
                    <a:pt x="2498" y="6486"/>
                  </a:lnTo>
                  <a:lnTo>
                    <a:pt x="2497" y="6492"/>
                  </a:lnTo>
                  <a:lnTo>
                    <a:pt x="2497" y="6499"/>
                  </a:lnTo>
                  <a:lnTo>
                    <a:pt x="2493" y="6506"/>
                  </a:lnTo>
                  <a:lnTo>
                    <a:pt x="2490" y="6513"/>
                  </a:lnTo>
                  <a:lnTo>
                    <a:pt x="2524" y="6553"/>
                  </a:lnTo>
                  <a:lnTo>
                    <a:pt x="2547" y="6595"/>
                  </a:lnTo>
                  <a:lnTo>
                    <a:pt x="2555" y="6637"/>
                  </a:lnTo>
                  <a:lnTo>
                    <a:pt x="2557" y="6679"/>
                  </a:lnTo>
                  <a:lnTo>
                    <a:pt x="2551" y="6721"/>
                  </a:lnTo>
                  <a:lnTo>
                    <a:pt x="2543" y="6764"/>
                  </a:lnTo>
                  <a:lnTo>
                    <a:pt x="2532" y="6805"/>
                  </a:lnTo>
                  <a:lnTo>
                    <a:pt x="2525" y="6847"/>
                  </a:lnTo>
                  <a:lnTo>
                    <a:pt x="2576" y="6889"/>
                  </a:lnTo>
                  <a:lnTo>
                    <a:pt x="2643" y="6918"/>
                  </a:lnTo>
                  <a:lnTo>
                    <a:pt x="2715" y="6936"/>
                  </a:lnTo>
                  <a:lnTo>
                    <a:pt x="2790" y="6951"/>
                  </a:lnTo>
                  <a:lnTo>
                    <a:pt x="2856" y="6968"/>
                  </a:lnTo>
                  <a:lnTo>
                    <a:pt x="2913" y="6994"/>
                  </a:lnTo>
                  <a:lnTo>
                    <a:pt x="2951" y="7035"/>
                  </a:lnTo>
                  <a:lnTo>
                    <a:pt x="2966" y="7098"/>
                  </a:lnTo>
                  <a:lnTo>
                    <a:pt x="3016" y="7117"/>
                  </a:lnTo>
                  <a:lnTo>
                    <a:pt x="3057" y="7137"/>
                  </a:lnTo>
                  <a:lnTo>
                    <a:pt x="3084" y="7157"/>
                  </a:lnTo>
                  <a:lnTo>
                    <a:pt x="3099" y="7180"/>
                  </a:lnTo>
                  <a:lnTo>
                    <a:pt x="3102" y="7204"/>
                  </a:lnTo>
                  <a:lnTo>
                    <a:pt x="3092" y="7231"/>
                  </a:lnTo>
                  <a:lnTo>
                    <a:pt x="3071" y="7261"/>
                  </a:lnTo>
                  <a:lnTo>
                    <a:pt x="3038" y="7296"/>
                  </a:lnTo>
                  <a:lnTo>
                    <a:pt x="3054" y="7318"/>
                  </a:lnTo>
                  <a:lnTo>
                    <a:pt x="3092" y="7357"/>
                  </a:lnTo>
                  <a:lnTo>
                    <a:pt x="3138" y="7404"/>
                  </a:lnTo>
                  <a:lnTo>
                    <a:pt x="3182" y="7457"/>
                  </a:lnTo>
                  <a:lnTo>
                    <a:pt x="3210" y="7510"/>
                  </a:lnTo>
                  <a:lnTo>
                    <a:pt x="3213" y="7558"/>
                  </a:lnTo>
                  <a:lnTo>
                    <a:pt x="3178" y="7596"/>
                  </a:lnTo>
                  <a:lnTo>
                    <a:pt x="3092" y="7620"/>
                  </a:lnTo>
                  <a:lnTo>
                    <a:pt x="3087" y="7639"/>
                  </a:lnTo>
                  <a:lnTo>
                    <a:pt x="3084" y="7652"/>
                  </a:lnTo>
                  <a:lnTo>
                    <a:pt x="3079" y="7660"/>
                  </a:lnTo>
                  <a:lnTo>
                    <a:pt x="3074" y="7666"/>
                  </a:lnTo>
                  <a:lnTo>
                    <a:pt x="3067" y="7670"/>
                  </a:lnTo>
                  <a:lnTo>
                    <a:pt x="3059" y="7675"/>
                  </a:lnTo>
                  <a:lnTo>
                    <a:pt x="3048" y="7680"/>
                  </a:lnTo>
                  <a:lnTo>
                    <a:pt x="3038" y="7692"/>
                  </a:lnTo>
                  <a:lnTo>
                    <a:pt x="3003" y="7689"/>
                  </a:lnTo>
                  <a:lnTo>
                    <a:pt x="2977" y="7688"/>
                  </a:lnTo>
                  <a:lnTo>
                    <a:pt x="2956" y="7683"/>
                  </a:lnTo>
                  <a:lnTo>
                    <a:pt x="2940" y="7677"/>
                  </a:lnTo>
                  <a:lnTo>
                    <a:pt x="2925" y="7664"/>
                  </a:lnTo>
                  <a:lnTo>
                    <a:pt x="2913" y="7645"/>
                  </a:lnTo>
                  <a:lnTo>
                    <a:pt x="2899" y="7615"/>
                  </a:lnTo>
                  <a:lnTo>
                    <a:pt x="2885" y="7575"/>
                  </a:lnTo>
                  <a:lnTo>
                    <a:pt x="2874" y="7562"/>
                  </a:lnTo>
                  <a:lnTo>
                    <a:pt x="2866" y="7554"/>
                  </a:lnTo>
                  <a:lnTo>
                    <a:pt x="2856" y="7548"/>
                  </a:lnTo>
                  <a:lnTo>
                    <a:pt x="2849" y="7546"/>
                  </a:lnTo>
                  <a:lnTo>
                    <a:pt x="2840" y="7546"/>
                  </a:lnTo>
                  <a:lnTo>
                    <a:pt x="2831" y="7550"/>
                  </a:lnTo>
                  <a:lnTo>
                    <a:pt x="2822" y="7556"/>
                  </a:lnTo>
                  <a:lnTo>
                    <a:pt x="2813" y="7567"/>
                  </a:lnTo>
                  <a:lnTo>
                    <a:pt x="2803" y="7581"/>
                  </a:lnTo>
                  <a:lnTo>
                    <a:pt x="2795" y="7600"/>
                  </a:lnTo>
                  <a:lnTo>
                    <a:pt x="2786" y="7620"/>
                  </a:lnTo>
                  <a:lnTo>
                    <a:pt x="2780" y="7641"/>
                  </a:lnTo>
                  <a:lnTo>
                    <a:pt x="2774" y="7660"/>
                  </a:lnTo>
                  <a:lnTo>
                    <a:pt x="2771" y="7680"/>
                  </a:lnTo>
                  <a:lnTo>
                    <a:pt x="2768" y="7697"/>
                  </a:lnTo>
                  <a:lnTo>
                    <a:pt x="2768" y="7710"/>
                  </a:lnTo>
                  <a:lnTo>
                    <a:pt x="2803" y="7739"/>
                  </a:lnTo>
                  <a:lnTo>
                    <a:pt x="2837" y="7759"/>
                  </a:lnTo>
                  <a:lnTo>
                    <a:pt x="2870" y="7772"/>
                  </a:lnTo>
                  <a:lnTo>
                    <a:pt x="2904" y="7780"/>
                  </a:lnTo>
                  <a:lnTo>
                    <a:pt x="2936" y="7784"/>
                  </a:lnTo>
                  <a:lnTo>
                    <a:pt x="2971" y="7786"/>
                  </a:lnTo>
                  <a:lnTo>
                    <a:pt x="3007" y="7787"/>
                  </a:lnTo>
                  <a:lnTo>
                    <a:pt x="3047" y="7791"/>
                  </a:lnTo>
                  <a:lnTo>
                    <a:pt x="3050" y="7797"/>
                  </a:lnTo>
                  <a:lnTo>
                    <a:pt x="3052" y="7803"/>
                  </a:lnTo>
                  <a:lnTo>
                    <a:pt x="3053" y="7807"/>
                  </a:lnTo>
                  <a:lnTo>
                    <a:pt x="3055" y="7812"/>
                  </a:lnTo>
                  <a:lnTo>
                    <a:pt x="3055" y="7819"/>
                  </a:lnTo>
                  <a:lnTo>
                    <a:pt x="3057" y="7828"/>
                  </a:lnTo>
                  <a:lnTo>
                    <a:pt x="3050" y="7844"/>
                  </a:lnTo>
                  <a:lnTo>
                    <a:pt x="3045" y="7858"/>
                  </a:lnTo>
                  <a:lnTo>
                    <a:pt x="3041" y="7868"/>
                  </a:lnTo>
                  <a:lnTo>
                    <a:pt x="3040" y="7879"/>
                  </a:lnTo>
                  <a:lnTo>
                    <a:pt x="3038" y="7886"/>
                  </a:lnTo>
                  <a:lnTo>
                    <a:pt x="3038" y="7894"/>
                  </a:lnTo>
                  <a:lnTo>
                    <a:pt x="3038" y="7905"/>
                  </a:lnTo>
                  <a:lnTo>
                    <a:pt x="3038" y="7918"/>
                  </a:lnTo>
                  <a:lnTo>
                    <a:pt x="3054" y="7919"/>
                  </a:lnTo>
                  <a:lnTo>
                    <a:pt x="3072" y="7921"/>
                  </a:lnTo>
                  <a:lnTo>
                    <a:pt x="3091" y="7924"/>
                  </a:lnTo>
                  <a:lnTo>
                    <a:pt x="3110" y="7926"/>
                  </a:lnTo>
                  <a:lnTo>
                    <a:pt x="3128" y="7927"/>
                  </a:lnTo>
                  <a:lnTo>
                    <a:pt x="3147" y="7930"/>
                  </a:lnTo>
                  <a:lnTo>
                    <a:pt x="3165" y="7932"/>
                  </a:lnTo>
                  <a:lnTo>
                    <a:pt x="3182" y="7935"/>
                  </a:lnTo>
                  <a:lnTo>
                    <a:pt x="3198" y="7958"/>
                  </a:lnTo>
                  <a:lnTo>
                    <a:pt x="3207" y="7983"/>
                  </a:lnTo>
                  <a:lnTo>
                    <a:pt x="3212" y="8007"/>
                  </a:lnTo>
                  <a:lnTo>
                    <a:pt x="3213" y="8030"/>
                  </a:lnTo>
                  <a:lnTo>
                    <a:pt x="3212" y="8052"/>
                  </a:lnTo>
                  <a:lnTo>
                    <a:pt x="3212" y="8073"/>
                  </a:lnTo>
                  <a:lnTo>
                    <a:pt x="3213" y="8091"/>
                  </a:lnTo>
                  <a:lnTo>
                    <a:pt x="3218" y="8106"/>
                  </a:lnTo>
                  <a:lnTo>
                    <a:pt x="3269" y="8145"/>
                  </a:lnTo>
                  <a:lnTo>
                    <a:pt x="3324" y="8182"/>
                  </a:lnTo>
                  <a:lnTo>
                    <a:pt x="3376" y="8217"/>
                  </a:lnTo>
                  <a:lnTo>
                    <a:pt x="3424" y="8252"/>
                  </a:lnTo>
                  <a:lnTo>
                    <a:pt x="3466" y="8289"/>
                  </a:lnTo>
                  <a:lnTo>
                    <a:pt x="3499" y="8332"/>
                  </a:lnTo>
                  <a:lnTo>
                    <a:pt x="3518" y="8380"/>
                  </a:lnTo>
                  <a:lnTo>
                    <a:pt x="3524" y="8440"/>
                  </a:lnTo>
                  <a:lnTo>
                    <a:pt x="3479" y="8461"/>
                  </a:lnTo>
                  <a:lnTo>
                    <a:pt x="3439" y="8466"/>
                  </a:lnTo>
                  <a:lnTo>
                    <a:pt x="3401" y="8459"/>
                  </a:lnTo>
                  <a:lnTo>
                    <a:pt x="3364" y="8447"/>
                  </a:lnTo>
                  <a:lnTo>
                    <a:pt x="3325" y="8435"/>
                  </a:lnTo>
                  <a:lnTo>
                    <a:pt x="3286" y="8432"/>
                  </a:lnTo>
                  <a:lnTo>
                    <a:pt x="3241" y="8443"/>
                  </a:lnTo>
                  <a:lnTo>
                    <a:pt x="3191" y="8475"/>
                  </a:lnTo>
                  <a:lnTo>
                    <a:pt x="3180" y="8472"/>
                  </a:lnTo>
                  <a:lnTo>
                    <a:pt x="3171" y="8469"/>
                  </a:lnTo>
                  <a:lnTo>
                    <a:pt x="3160" y="8467"/>
                  </a:lnTo>
                  <a:lnTo>
                    <a:pt x="3152" y="8466"/>
                  </a:lnTo>
                  <a:lnTo>
                    <a:pt x="3142" y="8463"/>
                  </a:lnTo>
                  <a:lnTo>
                    <a:pt x="3134" y="8461"/>
                  </a:lnTo>
                  <a:lnTo>
                    <a:pt x="3125" y="8459"/>
                  </a:lnTo>
                  <a:lnTo>
                    <a:pt x="3120" y="8457"/>
                  </a:lnTo>
                  <a:lnTo>
                    <a:pt x="3112" y="8448"/>
                  </a:lnTo>
                  <a:lnTo>
                    <a:pt x="3105" y="8438"/>
                  </a:lnTo>
                  <a:lnTo>
                    <a:pt x="3098" y="8428"/>
                  </a:lnTo>
                  <a:lnTo>
                    <a:pt x="3092" y="8421"/>
                  </a:lnTo>
                  <a:lnTo>
                    <a:pt x="3090" y="8421"/>
                  </a:lnTo>
                  <a:lnTo>
                    <a:pt x="3086" y="8421"/>
                  </a:lnTo>
                  <a:lnTo>
                    <a:pt x="3080" y="8421"/>
                  </a:lnTo>
                  <a:lnTo>
                    <a:pt x="3074" y="8421"/>
                  </a:lnTo>
                  <a:lnTo>
                    <a:pt x="3066" y="8429"/>
                  </a:lnTo>
                  <a:lnTo>
                    <a:pt x="3059" y="8438"/>
                  </a:lnTo>
                  <a:lnTo>
                    <a:pt x="3051" y="8447"/>
                  </a:lnTo>
                  <a:lnTo>
                    <a:pt x="3042" y="8456"/>
                  </a:lnTo>
                  <a:lnTo>
                    <a:pt x="3033" y="8464"/>
                  </a:lnTo>
                  <a:lnTo>
                    <a:pt x="3026" y="8473"/>
                  </a:lnTo>
                  <a:lnTo>
                    <a:pt x="3018" y="8482"/>
                  </a:lnTo>
                  <a:lnTo>
                    <a:pt x="3012" y="8493"/>
                  </a:lnTo>
                  <a:lnTo>
                    <a:pt x="3004" y="8493"/>
                  </a:lnTo>
                  <a:lnTo>
                    <a:pt x="2997" y="8493"/>
                  </a:lnTo>
                  <a:lnTo>
                    <a:pt x="2990" y="8493"/>
                  </a:lnTo>
                  <a:lnTo>
                    <a:pt x="2983" y="8493"/>
                  </a:lnTo>
                  <a:lnTo>
                    <a:pt x="2976" y="8493"/>
                  </a:lnTo>
                  <a:lnTo>
                    <a:pt x="2970" y="8493"/>
                  </a:lnTo>
                  <a:lnTo>
                    <a:pt x="2963" y="8493"/>
                  </a:lnTo>
                  <a:lnTo>
                    <a:pt x="2957" y="8493"/>
                  </a:lnTo>
                  <a:lnTo>
                    <a:pt x="2950" y="8480"/>
                  </a:lnTo>
                  <a:lnTo>
                    <a:pt x="2943" y="8469"/>
                  </a:lnTo>
                  <a:lnTo>
                    <a:pt x="2937" y="8459"/>
                  </a:lnTo>
                  <a:lnTo>
                    <a:pt x="2931" y="8450"/>
                  </a:lnTo>
                  <a:lnTo>
                    <a:pt x="2924" y="8438"/>
                  </a:lnTo>
                  <a:lnTo>
                    <a:pt x="2919" y="8426"/>
                  </a:lnTo>
                  <a:lnTo>
                    <a:pt x="2915" y="8411"/>
                  </a:lnTo>
                  <a:lnTo>
                    <a:pt x="2912" y="8394"/>
                  </a:lnTo>
                  <a:lnTo>
                    <a:pt x="2883" y="8380"/>
                  </a:lnTo>
                  <a:lnTo>
                    <a:pt x="2860" y="8370"/>
                  </a:lnTo>
                  <a:lnTo>
                    <a:pt x="2838" y="8358"/>
                  </a:lnTo>
                  <a:lnTo>
                    <a:pt x="2821" y="8345"/>
                  </a:lnTo>
                  <a:lnTo>
                    <a:pt x="2803" y="8328"/>
                  </a:lnTo>
                  <a:lnTo>
                    <a:pt x="2786" y="8308"/>
                  </a:lnTo>
                  <a:lnTo>
                    <a:pt x="2768" y="8282"/>
                  </a:lnTo>
                  <a:lnTo>
                    <a:pt x="2751" y="8250"/>
                  </a:lnTo>
                  <a:lnTo>
                    <a:pt x="2690" y="8243"/>
                  </a:lnTo>
                  <a:lnTo>
                    <a:pt x="2644" y="8237"/>
                  </a:lnTo>
                  <a:lnTo>
                    <a:pt x="2609" y="8227"/>
                  </a:lnTo>
                  <a:lnTo>
                    <a:pt x="2588" y="8214"/>
                  </a:lnTo>
                  <a:lnTo>
                    <a:pt x="2575" y="8192"/>
                  </a:lnTo>
                  <a:lnTo>
                    <a:pt x="2573" y="8160"/>
                  </a:lnTo>
                  <a:lnTo>
                    <a:pt x="2576" y="8113"/>
                  </a:lnTo>
                  <a:lnTo>
                    <a:pt x="2588" y="8052"/>
                  </a:lnTo>
                  <a:lnTo>
                    <a:pt x="2550" y="8069"/>
                  </a:lnTo>
                  <a:lnTo>
                    <a:pt x="2513" y="8104"/>
                  </a:lnTo>
                  <a:lnTo>
                    <a:pt x="2477" y="8143"/>
                  </a:lnTo>
                  <a:lnTo>
                    <a:pt x="2442" y="8177"/>
                  </a:lnTo>
                  <a:lnTo>
                    <a:pt x="2408" y="8194"/>
                  </a:lnTo>
                  <a:lnTo>
                    <a:pt x="2377" y="8183"/>
                  </a:lnTo>
                  <a:lnTo>
                    <a:pt x="2346" y="8134"/>
                  </a:lnTo>
                  <a:lnTo>
                    <a:pt x="2319" y="8034"/>
                  </a:lnTo>
                  <a:lnTo>
                    <a:pt x="2271" y="8026"/>
                  </a:lnTo>
                  <a:lnTo>
                    <a:pt x="2228" y="8009"/>
                  </a:lnTo>
                  <a:lnTo>
                    <a:pt x="2186" y="7984"/>
                  </a:lnTo>
                  <a:lnTo>
                    <a:pt x="2149" y="7953"/>
                  </a:lnTo>
                  <a:lnTo>
                    <a:pt x="2115" y="7914"/>
                  </a:lnTo>
                  <a:lnTo>
                    <a:pt x="2088" y="7869"/>
                  </a:lnTo>
                  <a:lnTo>
                    <a:pt x="2064" y="7818"/>
                  </a:lnTo>
                  <a:lnTo>
                    <a:pt x="2048" y="7765"/>
                  </a:lnTo>
                  <a:lnTo>
                    <a:pt x="2041" y="7765"/>
                  </a:lnTo>
                  <a:lnTo>
                    <a:pt x="2034" y="7765"/>
                  </a:lnTo>
                  <a:lnTo>
                    <a:pt x="2027" y="7765"/>
                  </a:lnTo>
                  <a:lnTo>
                    <a:pt x="2021" y="7765"/>
                  </a:lnTo>
                  <a:lnTo>
                    <a:pt x="2005" y="8003"/>
                  </a:lnTo>
                  <a:lnTo>
                    <a:pt x="2000" y="8247"/>
                  </a:lnTo>
                  <a:lnTo>
                    <a:pt x="2002" y="8494"/>
                  </a:lnTo>
                  <a:lnTo>
                    <a:pt x="2008" y="8742"/>
                  </a:lnTo>
                  <a:lnTo>
                    <a:pt x="2016" y="8989"/>
                  </a:lnTo>
                  <a:lnTo>
                    <a:pt x="2025" y="9233"/>
                  </a:lnTo>
                  <a:lnTo>
                    <a:pt x="2029" y="9474"/>
                  </a:lnTo>
                  <a:lnTo>
                    <a:pt x="2031" y="9707"/>
                  </a:lnTo>
                  <a:lnTo>
                    <a:pt x="2038" y="9904"/>
                  </a:lnTo>
                  <a:lnTo>
                    <a:pt x="2050" y="10099"/>
                  </a:lnTo>
                  <a:lnTo>
                    <a:pt x="2063" y="10291"/>
                  </a:lnTo>
                  <a:lnTo>
                    <a:pt x="2079" y="10482"/>
                  </a:lnTo>
                  <a:lnTo>
                    <a:pt x="2096" y="10670"/>
                  </a:lnTo>
                  <a:lnTo>
                    <a:pt x="2116" y="10859"/>
                  </a:lnTo>
                  <a:lnTo>
                    <a:pt x="2135" y="11048"/>
                  </a:lnTo>
                  <a:lnTo>
                    <a:pt x="2156" y="11237"/>
                  </a:lnTo>
                  <a:lnTo>
                    <a:pt x="2135" y="11303"/>
                  </a:lnTo>
                  <a:lnTo>
                    <a:pt x="2075" y="11351"/>
                  </a:lnTo>
                  <a:lnTo>
                    <a:pt x="1988" y="11379"/>
                  </a:lnTo>
                  <a:lnTo>
                    <a:pt x="1894" y="11383"/>
                  </a:lnTo>
                  <a:lnTo>
                    <a:pt x="1803" y="11358"/>
                  </a:lnTo>
                  <a:lnTo>
                    <a:pt x="1732" y="11303"/>
                  </a:lnTo>
                  <a:lnTo>
                    <a:pt x="1694" y="11211"/>
                  </a:lnTo>
                  <a:lnTo>
                    <a:pt x="1707" y="11084"/>
                  </a:lnTo>
                  <a:lnTo>
                    <a:pt x="1713" y="10810"/>
                  </a:lnTo>
                  <a:lnTo>
                    <a:pt x="1708" y="10532"/>
                  </a:lnTo>
                  <a:lnTo>
                    <a:pt x="1696" y="10248"/>
                  </a:lnTo>
                  <a:lnTo>
                    <a:pt x="1681" y="9964"/>
                  </a:lnTo>
                  <a:lnTo>
                    <a:pt x="1665" y="9675"/>
                  </a:lnTo>
                  <a:lnTo>
                    <a:pt x="1655" y="9387"/>
                  </a:lnTo>
                  <a:lnTo>
                    <a:pt x="1651" y="9100"/>
                  </a:lnTo>
                  <a:lnTo>
                    <a:pt x="1662" y="8817"/>
                  </a:lnTo>
                  <a:lnTo>
                    <a:pt x="1659" y="8767"/>
                  </a:lnTo>
                  <a:lnTo>
                    <a:pt x="1661" y="8695"/>
                  </a:lnTo>
                  <a:lnTo>
                    <a:pt x="1658" y="8607"/>
                  </a:lnTo>
                  <a:lnTo>
                    <a:pt x="1651" y="8515"/>
                  </a:lnTo>
                  <a:lnTo>
                    <a:pt x="1632" y="8429"/>
                  </a:lnTo>
                  <a:lnTo>
                    <a:pt x="1599" y="8359"/>
                  </a:lnTo>
                  <a:lnTo>
                    <a:pt x="1545" y="8314"/>
                  </a:lnTo>
                  <a:lnTo>
                    <a:pt x="1472" y="8304"/>
                  </a:lnTo>
                  <a:lnTo>
                    <a:pt x="1455" y="8334"/>
                  </a:lnTo>
                  <a:lnTo>
                    <a:pt x="1442" y="8357"/>
                  </a:lnTo>
                  <a:lnTo>
                    <a:pt x="1428" y="8373"/>
                  </a:lnTo>
                  <a:lnTo>
                    <a:pt x="1414" y="8386"/>
                  </a:lnTo>
                  <a:lnTo>
                    <a:pt x="1394" y="8392"/>
                  </a:lnTo>
                  <a:lnTo>
                    <a:pt x="1370" y="8396"/>
                  </a:lnTo>
                  <a:lnTo>
                    <a:pt x="1339" y="8396"/>
                  </a:lnTo>
                  <a:lnTo>
                    <a:pt x="1301" y="8394"/>
                  </a:lnTo>
                  <a:lnTo>
                    <a:pt x="1296" y="8386"/>
                  </a:lnTo>
                  <a:lnTo>
                    <a:pt x="1293" y="8379"/>
                  </a:lnTo>
                  <a:lnTo>
                    <a:pt x="1287" y="8371"/>
                  </a:lnTo>
                  <a:lnTo>
                    <a:pt x="1282" y="8362"/>
                  </a:lnTo>
                  <a:lnTo>
                    <a:pt x="1275" y="8353"/>
                  </a:lnTo>
                  <a:lnTo>
                    <a:pt x="1269" y="8346"/>
                  </a:lnTo>
                  <a:lnTo>
                    <a:pt x="1262" y="8338"/>
                  </a:lnTo>
                  <a:lnTo>
                    <a:pt x="1256" y="8332"/>
                  </a:lnTo>
                  <a:lnTo>
                    <a:pt x="1241" y="8328"/>
                  </a:lnTo>
                  <a:lnTo>
                    <a:pt x="1229" y="8326"/>
                  </a:lnTo>
                  <a:lnTo>
                    <a:pt x="1219" y="8324"/>
                  </a:lnTo>
                  <a:lnTo>
                    <a:pt x="1213" y="8324"/>
                  </a:lnTo>
                  <a:lnTo>
                    <a:pt x="1206" y="8324"/>
                  </a:lnTo>
                  <a:lnTo>
                    <a:pt x="1200" y="8328"/>
                  </a:lnTo>
                  <a:lnTo>
                    <a:pt x="1192" y="8333"/>
                  </a:lnTo>
                  <a:lnTo>
                    <a:pt x="1185" y="8340"/>
                  </a:lnTo>
                  <a:lnTo>
                    <a:pt x="1173" y="8396"/>
                  </a:lnTo>
                  <a:lnTo>
                    <a:pt x="1159" y="8440"/>
                  </a:lnTo>
                  <a:lnTo>
                    <a:pt x="1140" y="8469"/>
                  </a:lnTo>
                  <a:lnTo>
                    <a:pt x="1116" y="8491"/>
                  </a:lnTo>
                  <a:lnTo>
                    <a:pt x="1085" y="8500"/>
                  </a:lnTo>
                  <a:lnTo>
                    <a:pt x="1047" y="8504"/>
                  </a:lnTo>
                  <a:lnTo>
                    <a:pt x="1000" y="8500"/>
                  </a:lnTo>
                  <a:lnTo>
                    <a:pt x="942" y="8493"/>
                  </a:lnTo>
                  <a:lnTo>
                    <a:pt x="919" y="8559"/>
                  </a:lnTo>
                  <a:lnTo>
                    <a:pt x="890" y="8612"/>
                  </a:lnTo>
                  <a:lnTo>
                    <a:pt x="854" y="8647"/>
                  </a:lnTo>
                  <a:lnTo>
                    <a:pt x="816" y="8665"/>
                  </a:lnTo>
                  <a:lnTo>
                    <a:pt x="776" y="8661"/>
                  </a:lnTo>
                  <a:lnTo>
                    <a:pt x="737" y="8639"/>
                  </a:lnTo>
                  <a:lnTo>
                    <a:pt x="701" y="8591"/>
                  </a:lnTo>
                  <a:lnTo>
                    <a:pt x="671" y="8520"/>
                  </a:lnTo>
                  <a:lnTo>
                    <a:pt x="664" y="8520"/>
                  </a:lnTo>
                  <a:lnTo>
                    <a:pt x="658" y="8520"/>
                  </a:lnTo>
                  <a:lnTo>
                    <a:pt x="651" y="8520"/>
                  </a:lnTo>
                  <a:lnTo>
                    <a:pt x="645" y="8520"/>
                  </a:lnTo>
                  <a:lnTo>
                    <a:pt x="619" y="8569"/>
                  </a:lnTo>
                  <a:lnTo>
                    <a:pt x="587" y="8612"/>
                  </a:lnTo>
                  <a:lnTo>
                    <a:pt x="548" y="8644"/>
                  </a:lnTo>
                  <a:lnTo>
                    <a:pt x="506" y="8665"/>
                  </a:lnTo>
                  <a:lnTo>
                    <a:pt x="461" y="8672"/>
                  </a:lnTo>
                  <a:lnTo>
                    <a:pt x="416" y="8665"/>
                  </a:lnTo>
                  <a:lnTo>
                    <a:pt x="371" y="8641"/>
                  </a:lnTo>
                  <a:lnTo>
                    <a:pt x="330" y="8601"/>
                  </a:lnTo>
                  <a:lnTo>
                    <a:pt x="294" y="8608"/>
                  </a:lnTo>
                  <a:lnTo>
                    <a:pt x="244" y="8619"/>
                  </a:lnTo>
                  <a:lnTo>
                    <a:pt x="184" y="8629"/>
                  </a:lnTo>
                  <a:lnTo>
                    <a:pt x="123" y="8635"/>
                  </a:lnTo>
                  <a:lnTo>
                    <a:pt x="66" y="8629"/>
                  </a:lnTo>
                  <a:lnTo>
                    <a:pt x="24" y="8609"/>
                  </a:lnTo>
                  <a:lnTo>
                    <a:pt x="0" y="8568"/>
                  </a:lnTo>
                  <a:lnTo>
                    <a:pt x="6" y="8502"/>
                  </a:lnTo>
                  <a:lnTo>
                    <a:pt x="37" y="8485"/>
                  </a:lnTo>
                  <a:lnTo>
                    <a:pt x="69" y="8468"/>
                  </a:lnTo>
                  <a:lnTo>
                    <a:pt x="102" y="8451"/>
                  </a:lnTo>
                  <a:lnTo>
                    <a:pt x="138" y="8437"/>
                  </a:lnTo>
                  <a:lnTo>
                    <a:pt x="172" y="8423"/>
                  </a:lnTo>
                  <a:lnTo>
                    <a:pt x="206" y="8411"/>
                  </a:lnTo>
                  <a:lnTo>
                    <a:pt x="241" y="8400"/>
                  </a:lnTo>
                  <a:lnTo>
                    <a:pt x="276" y="8394"/>
                  </a:lnTo>
                  <a:lnTo>
                    <a:pt x="280" y="8355"/>
                  </a:lnTo>
                  <a:lnTo>
                    <a:pt x="287" y="8321"/>
                  </a:lnTo>
                  <a:lnTo>
                    <a:pt x="299" y="8290"/>
                  </a:lnTo>
                  <a:lnTo>
                    <a:pt x="315" y="8265"/>
                  </a:lnTo>
                  <a:lnTo>
                    <a:pt x="336" y="8244"/>
                  </a:lnTo>
                  <a:lnTo>
                    <a:pt x="363" y="8226"/>
                  </a:lnTo>
                  <a:lnTo>
                    <a:pt x="396" y="8213"/>
                  </a:lnTo>
                  <a:lnTo>
                    <a:pt x="438" y="8205"/>
                  </a:lnTo>
                  <a:lnTo>
                    <a:pt x="433" y="8192"/>
                  </a:lnTo>
                  <a:lnTo>
                    <a:pt x="428" y="8181"/>
                  </a:lnTo>
                  <a:lnTo>
                    <a:pt x="422" y="8169"/>
                  </a:lnTo>
                  <a:lnTo>
                    <a:pt x="416" y="8158"/>
                  </a:lnTo>
                  <a:lnTo>
                    <a:pt x="409" y="8144"/>
                  </a:lnTo>
                  <a:lnTo>
                    <a:pt x="406" y="8128"/>
                  </a:lnTo>
                  <a:lnTo>
                    <a:pt x="402" y="8105"/>
                  </a:lnTo>
                  <a:lnTo>
                    <a:pt x="402" y="8079"/>
                  </a:lnTo>
                  <a:lnTo>
                    <a:pt x="408" y="8072"/>
                  </a:lnTo>
                  <a:lnTo>
                    <a:pt x="415" y="8065"/>
                  </a:lnTo>
                  <a:lnTo>
                    <a:pt x="421" y="8058"/>
                  </a:lnTo>
                  <a:lnTo>
                    <a:pt x="428" y="8052"/>
                  </a:lnTo>
                  <a:lnTo>
                    <a:pt x="434" y="8045"/>
                  </a:lnTo>
                  <a:lnTo>
                    <a:pt x="441" y="8039"/>
                  </a:lnTo>
                  <a:lnTo>
                    <a:pt x="448" y="8032"/>
                  </a:lnTo>
                  <a:lnTo>
                    <a:pt x="455" y="8026"/>
                  </a:lnTo>
                  <a:lnTo>
                    <a:pt x="489" y="8030"/>
                  </a:lnTo>
                  <a:lnTo>
                    <a:pt x="524" y="8036"/>
                  </a:lnTo>
                  <a:lnTo>
                    <a:pt x="559" y="8041"/>
                  </a:lnTo>
                  <a:lnTo>
                    <a:pt x="594" y="8046"/>
                  </a:lnTo>
                  <a:lnTo>
                    <a:pt x="629" y="8049"/>
                  </a:lnTo>
                  <a:lnTo>
                    <a:pt x="664" y="8053"/>
                  </a:lnTo>
                  <a:lnTo>
                    <a:pt x="699" y="8056"/>
                  </a:lnTo>
                  <a:lnTo>
                    <a:pt x="734" y="8061"/>
                  </a:lnTo>
                  <a:lnTo>
                    <a:pt x="754" y="8048"/>
                  </a:lnTo>
                  <a:lnTo>
                    <a:pt x="798" y="8021"/>
                  </a:lnTo>
                  <a:lnTo>
                    <a:pt x="858" y="7982"/>
                  </a:lnTo>
                  <a:lnTo>
                    <a:pt x="924" y="7937"/>
                  </a:lnTo>
                  <a:lnTo>
                    <a:pt x="988" y="7886"/>
                  </a:lnTo>
                  <a:lnTo>
                    <a:pt x="1044" y="7835"/>
                  </a:lnTo>
                  <a:lnTo>
                    <a:pt x="1082" y="7787"/>
                  </a:lnTo>
                  <a:lnTo>
                    <a:pt x="1095" y="7747"/>
                  </a:lnTo>
                  <a:lnTo>
                    <a:pt x="1089" y="7746"/>
                  </a:lnTo>
                  <a:lnTo>
                    <a:pt x="1085" y="7746"/>
                  </a:lnTo>
                  <a:lnTo>
                    <a:pt x="1081" y="7742"/>
                  </a:lnTo>
                  <a:lnTo>
                    <a:pt x="1077" y="7737"/>
                  </a:lnTo>
                  <a:lnTo>
                    <a:pt x="1058" y="7759"/>
                  </a:lnTo>
                  <a:lnTo>
                    <a:pt x="1038" y="7785"/>
                  </a:lnTo>
                  <a:lnTo>
                    <a:pt x="1015" y="7810"/>
                  </a:lnTo>
                  <a:lnTo>
                    <a:pt x="993" y="7831"/>
                  </a:lnTo>
                  <a:lnTo>
                    <a:pt x="968" y="7842"/>
                  </a:lnTo>
                  <a:lnTo>
                    <a:pt x="944" y="7843"/>
                  </a:lnTo>
                  <a:lnTo>
                    <a:pt x="919" y="7825"/>
                  </a:lnTo>
                  <a:lnTo>
                    <a:pt x="897" y="7791"/>
                  </a:lnTo>
                  <a:lnTo>
                    <a:pt x="890" y="7791"/>
                  </a:lnTo>
                  <a:lnTo>
                    <a:pt x="882" y="7791"/>
                  </a:lnTo>
                  <a:lnTo>
                    <a:pt x="875" y="7791"/>
                  </a:lnTo>
                  <a:lnTo>
                    <a:pt x="869" y="7791"/>
                  </a:lnTo>
                  <a:lnTo>
                    <a:pt x="854" y="7816"/>
                  </a:lnTo>
                  <a:lnTo>
                    <a:pt x="836" y="7841"/>
                  </a:lnTo>
                  <a:lnTo>
                    <a:pt x="816" y="7862"/>
                  </a:lnTo>
                  <a:lnTo>
                    <a:pt x="793" y="7881"/>
                  </a:lnTo>
                  <a:lnTo>
                    <a:pt x="767" y="7893"/>
                  </a:lnTo>
                  <a:lnTo>
                    <a:pt x="739" y="7900"/>
                  </a:lnTo>
                  <a:lnTo>
                    <a:pt x="707" y="7899"/>
                  </a:lnTo>
                  <a:lnTo>
                    <a:pt x="671" y="7890"/>
                  </a:lnTo>
                  <a:lnTo>
                    <a:pt x="670" y="7861"/>
                  </a:lnTo>
                  <a:lnTo>
                    <a:pt x="676" y="7836"/>
                  </a:lnTo>
                  <a:lnTo>
                    <a:pt x="684" y="7812"/>
                  </a:lnTo>
                  <a:lnTo>
                    <a:pt x="697" y="7791"/>
                  </a:lnTo>
                  <a:lnTo>
                    <a:pt x="709" y="7767"/>
                  </a:lnTo>
                  <a:lnTo>
                    <a:pt x="722" y="7745"/>
                  </a:lnTo>
                  <a:lnTo>
                    <a:pt x="734" y="7720"/>
                  </a:lnTo>
                  <a:lnTo>
                    <a:pt x="744" y="7692"/>
                  </a:lnTo>
                  <a:lnTo>
                    <a:pt x="700" y="7705"/>
                  </a:lnTo>
                  <a:lnTo>
                    <a:pt x="652" y="7727"/>
                  </a:lnTo>
                  <a:lnTo>
                    <a:pt x="602" y="7748"/>
                  </a:lnTo>
                  <a:lnTo>
                    <a:pt x="553" y="7768"/>
                  </a:lnTo>
                  <a:lnTo>
                    <a:pt x="504" y="7780"/>
                  </a:lnTo>
                  <a:lnTo>
                    <a:pt x="459" y="7782"/>
                  </a:lnTo>
                  <a:lnTo>
                    <a:pt x="417" y="7768"/>
                  </a:lnTo>
                  <a:lnTo>
                    <a:pt x="384" y="7737"/>
                  </a:lnTo>
                  <a:lnTo>
                    <a:pt x="350" y="7740"/>
                  </a:lnTo>
                  <a:lnTo>
                    <a:pt x="313" y="7750"/>
                  </a:lnTo>
                  <a:lnTo>
                    <a:pt x="275" y="7765"/>
                  </a:lnTo>
                  <a:lnTo>
                    <a:pt x="238" y="7777"/>
                  </a:lnTo>
                  <a:lnTo>
                    <a:pt x="203" y="7778"/>
                  </a:lnTo>
                  <a:lnTo>
                    <a:pt x="174" y="7766"/>
                  </a:lnTo>
                  <a:lnTo>
                    <a:pt x="152" y="7733"/>
                  </a:lnTo>
                  <a:lnTo>
                    <a:pt x="141" y="7675"/>
                  </a:lnTo>
                  <a:lnTo>
                    <a:pt x="194" y="7631"/>
                  </a:lnTo>
                  <a:lnTo>
                    <a:pt x="249" y="7608"/>
                  </a:lnTo>
                  <a:lnTo>
                    <a:pt x="300" y="7595"/>
                  </a:lnTo>
                  <a:lnTo>
                    <a:pt x="347" y="7587"/>
                  </a:lnTo>
                  <a:lnTo>
                    <a:pt x="387" y="7574"/>
                  </a:lnTo>
                  <a:lnTo>
                    <a:pt x="419" y="7551"/>
                  </a:lnTo>
                  <a:lnTo>
                    <a:pt x="439" y="7508"/>
                  </a:lnTo>
                  <a:lnTo>
                    <a:pt x="447" y="7441"/>
                  </a:lnTo>
                  <a:lnTo>
                    <a:pt x="458" y="7435"/>
                  </a:lnTo>
                  <a:lnTo>
                    <a:pt x="466" y="7431"/>
                  </a:lnTo>
                  <a:lnTo>
                    <a:pt x="471" y="7429"/>
                  </a:lnTo>
                  <a:lnTo>
                    <a:pt x="476" y="7428"/>
                  </a:lnTo>
                  <a:lnTo>
                    <a:pt x="478" y="7423"/>
                  </a:lnTo>
                  <a:lnTo>
                    <a:pt x="481" y="7418"/>
                  </a:lnTo>
                  <a:lnTo>
                    <a:pt x="485" y="7409"/>
                  </a:lnTo>
                  <a:lnTo>
                    <a:pt x="492" y="7396"/>
                  </a:lnTo>
                  <a:lnTo>
                    <a:pt x="451" y="7396"/>
                  </a:lnTo>
                  <a:lnTo>
                    <a:pt x="417" y="7397"/>
                  </a:lnTo>
                  <a:lnTo>
                    <a:pt x="389" y="7397"/>
                  </a:lnTo>
                  <a:lnTo>
                    <a:pt x="365" y="7395"/>
                  </a:lnTo>
                  <a:lnTo>
                    <a:pt x="342" y="7386"/>
                  </a:lnTo>
                  <a:lnTo>
                    <a:pt x="319" y="7371"/>
                  </a:lnTo>
                  <a:lnTo>
                    <a:pt x="294" y="7347"/>
                  </a:lnTo>
                  <a:lnTo>
                    <a:pt x="267" y="7314"/>
                  </a:lnTo>
                  <a:lnTo>
                    <a:pt x="295" y="7244"/>
                  </a:lnTo>
                  <a:lnTo>
                    <a:pt x="336" y="7211"/>
                  </a:lnTo>
                  <a:lnTo>
                    <a:pt x="384" y="7201"/>
                  </a:lnTo>
                  <a:lnTo>
                    <a:pt x="438" y="7210"/>
                  </a:lnTo>
                  <a:lnTo>
                    <a:pt x="491" y="7224"/>
                  </a:lnTo>
                  <a:lnTo>
                    <a:pt x="544" y="7239"/>
                  </a:lnTo>
                  <a:lnTo>
                    <a:pt x="593" y="7244"/>
                  </a:lnTo>
                  <a:lnTo>
                    <a:pt x="636" y="7233"/>
                  </a:lnTo>
                  <a:lnTo>
                    <a:pt x="649" y="7236"/>
                  </a:lnTo>
                  <a:lnTo>
                    <a:pt x="663" y="7238"/>
                  </a:lnTo>
                  <a:lnTo>
                    <a:pt x="678" y="7239"/>
                  </a:lnTo>
                  <a:lnTo>
                    <a:pt x="695" y="7242"/>
                  </a:lnTo>
                  <a:lnTo>
                    <a:pt x="710" y="7243"/>
                  </a:lnTo>
                  <a:lnTo>
                    <a:pt x="727" y="7245"/>
                  </a:lnTo>
                  <a:lnTo>
                    <a:pt x="744" y="7248"/>
                  </a:lnTo>
                  <a:lnTo>
                    <a:pt x="761" y="7251"/>
                  </a:lnTo>
                  <a:lnTo>
                    <a:pt x="764" y="7244"/>
                  </a:lnTo>
                  <a:lnTo>
                    <a:pt x="766" y="7238"/>
                  </a:lnTo>
                  <a:lnTo>
                    <a:pt x="767" y="7233"/>
                  </a:lnTo>
                  <a:lnTo>
                    <a:pt x="770" y="7230"/>
                  </a:lnTo>
                  <a:lnTo>
                    <a:pt x="770" y="7221"/>
                  </a:lnTo>
                  <a:lnTo>
                    <a:pt x="771" y="7216"/>
                  </a:lnTo>
                  <a:lnTo>
                    <a:pt x="748" y="7202"/>
                  </a:lnTo>
                  <a:lnTo>
                    <a:pt x="733" y="7194"/>
                  </a:lnTo>
                  <a:lnTo>
                    <a:pt x="720" y="7186"/>
                  </a:lnTo>
                  <a:lnTo>
                    <a:pt x="710" y="7180"/>
                  </a:lnTo>
                  <a:lnTo>
                    <a:pt x="701" y="7174"/>
                  </a:lnTo>
                  <a:lnTo>
                    <a:pt x="693" y="7168"/>
                  </a:lnTo>
                  <a:lnTo>
                    <a:pt x="682" y="7160"/>
                  </a:lnTo>
                  <a:lnTo>
                    <a:pt x="671" y="7153"/>
                  </a:lnTo>
                  <a:lnTo>
                    <a:pt x="691" y="7058"/>
                  </a:lnTo>
                  <a:lnTo>
                    <a:pt x="731" y="7014"/>
                  </a:lnTo>
                  <a:lnTo>
                    <a:pt x="782" y="7006"/>
                  </a:lnTo>
                  <a:lnTo>
                    <a:pt x="841" y="7027"/>
                  </a:lnTo>
                  <a:lnTo>
                    <a:pt x="900" y="7061"/>
                  </a:lnTo>
                  <a:lnTo>
                    <a:pt x="956" y="7102"/>
                  </a:lnTo>
                  <a:lnTo>
                    <a:pt x="1001" y="7136"/>
                  </a:lnTo>
                  <a:lnTo>
                    <a:pt x="1032" y="7153"/>
                  </a:lnTo>
                  <a:lnTo>
                    <a:pt x="1067" y="7127"/>
                  </a:lnTo>
                  <a:lnTo>
                    <a:pt x="1103" y="7109"/>
                  </a:lnTo>
                  <a:lnTo>
                    <a:pt x="1139" y="7097"/>
                  </a:lnTo>
                  <a:lnTo>
                    <a:pt x="1174" y="7091"/>
                  </a:lnTo>
                  <a:lnTo>
                    <a:pt x="1207" y="7086"/>
                  </a:lnTo>
                  <a:lnTo>
                    <a:pt x="1242" y="7084"/>
                  </a:lnTo>
                  <a:lnTo>
                    <a:pt x="1276" y="7079"/>
                  </a:lnTo>
                  <a:lnTo>
                    <a:pt x="1311" y="7072"/>
                  </a:lnTo>
                  <a:lnTo>
                    <a:pt x="1325" y="7044"/>
                  </a:lnTo>
                  <a:lnTo>
                    <a:pt x="1343" y="7010"/>
                  </a:lnTo>
                  <a:lnTo>
                    <a:pt x="1360" y="6972"/>
                  </a:lnTo>
                  <a:lnTo>
                    <a:pt x="1382" y="6934"/>
                  </a:lnTo>
                  <a:lnTo>
                    <a:pt x="1401" y="6894"/>
                  </a:lnTo>
                  <a:lnTo>
                    <a:pt x="1421" y="6856"/>
                  </a:lnTo>
                  <a:lnTo>
                    <a:pt x="1439" y="6822"/>
                  </a:lnTo>
                  <a:lnTo>
                    <a:pt x="1454" y="6792"/>
                  </a:lnTo>
                  <a:lnTo>
                    <a:pt x="1429" y="6779"/>
                  </a:lnTo>
                  <a:lnTo>
                    <a:pt x="1408" y="6771"/>
                  </a:lnTo>
                  <a:lnTo>
                    <a:pt x="1390" y="6761"/>
                  </a:lnTo>
                  <a:lnTo>
                    <a:pt x="1377" y="6753"/>
                  </a:lnTo>
                  <a:lnTo>
                    <a:pt x="1364" y="6740"/>
                  </a:lnTo>
                  <a:lnTo>
                    <a:pt x="1356" y="6722"/>
                  </a:lnTo>
                  <a:lnTo>
                    <a:pt x="1350" y="6698"/>
                  </a:lnTo>
                  <a:lnTo>
                    <a:pt x="1346" y="6666"/>
                  </a:lnTo>
                  <a:lnTo>
                    <a:pt x="1295" y="6713"/>
                  </a:lnTo>
                  <a:lnTo>
                    <a:pt x="1235" y="6762"/>
                  </a:lnTo>
                  <a:lnTo>
                    <a:pt x="1167" y="6806"/>
                  </a:lnTo>
                  <a:lnTo>
                    <a:pt x="1099" y="6840"/>
                  </a:lnTo>
                  <a:lnTo>
                    <a:pt x="1032" y="6851"/>
                  </a:lnTo>
                  <a:lnTo>
                    <a:pt x="971" y="6838"/>
                  </a:lnTo>
                  <a:lnTo>
                    <a:pt x="922" y="6791"/>
                  </a:lnTo>
                  <a:lnTo>
                    <a:pt x="887" y="6703"/>
                  </a:lnTo>
                  <a:lnTo>
                    <a:pt x="880" y="6703"/>
                  </a:lnTo>
                  <a:lnTo>
                    <a:pt x="873" y="6703"/>
                  </a:lnTo>
                  <a:lnTo>
                    <a:pt x="862" y="6703"/>
                  </a:lnTo>
                  <a:lnTo>
                    <a:pt x="852" y="6703"/>
                  </a:lnTo>
                  <a:lnTo>
                    <a:pt x="831" y="6719"/>
                  </a:lnTo>
                  <a:lnTo>
                    <a:pt x="814" y="6735"/>
                  </a:lnTo>
                  <a:lnTo>
                    <a:pt x="797" y="6749"/>
                  </a:lnTo>
                  <a:lnTo>
                    <a:pt x="780" y="6765"/>
                  </a:lnTo>
                  <a:lnTo>
                    <a:pt x="761" y="6777"/>
                  </a:lnTo>
                  <a:lnTo>
                    <a:pt x="740" y="6787"/>
                  </a:lnTo>
                  <a:lnTo>
                    <a:pt x="716" y="6796"/>
                  </a:lnTo>
                  <a:lnTo>
                    <a:pt x="689" y="6802"/>
                  </a:lnTo>
                  <a:lnTo>
                    <a:pt x="678" y="6787"/>
                  </a:lnTo>
                  <a:lnTo>
                    <a:pt x="671" y="6777"/>
                  </a:lnTo>
                  <a:lnTo>
                    <a:pt x="664" y="6764"/>
                  </a:lnTo>
                  <a:lnTo>
                    <a:pt x="657" y="6752"/>
                  </a:lnTo>
                  <a:lnTo>
                    <a:pt x="648" y="6736"/>
                  </a:lnTo>
                  <a:lnTo>
                    <a:pt x="639" y="6720"/>
                  </a:lnTo>
                  <a:lnTo>
                    <a:pt x="629" y="6700"/>
                  </a:lnTo>
                  <a:lnTo>
                    <a:pt x="618" y="6676"/>
                  </a:lnTo>
                  <a:lnTo>
                    <a:pt x="575" y="6665"/>
                  </a:lnTo>
                  <a:lnTo>
                    <a:pt x="511" y="6645"/>
                  </a:lnTo>
                  <a:lnTo>
                    <a:pt x="438" y="6614"/>
                  </a:lnTo>
                  <a:lnTo>
                    <a:pt x="368" y="6577"/>
                  </a:lnTo>
                  <a:lnTo>
                    <a:pt x="311" y="6532"/>
                  </a:lnTo>
                  <a:lnTo>
                    <a:pt x="280" y="6484"/>
                  </a:lnTo>
                  <a:lnTo>
                    <a:pt x="288" y="6430"/>
                  </a:lnTo>
                  <a:lnTo>
                    <a:pt x="347" y="6378"/>
                  </a:lnTo>
                  <a:lnTo>
                    <a:pt x="466" y="6447"/>
                  </a:lnTo>
                  <a:lnTo>
                    <a:pt x="605" y="6487"/>
                  </a:lnTo>
                  <a:lnTo>
                    <a:pt x="752" y="6499"/>
                  </a:lnTo>
                  <a:lnTo>
                    <a:pt x="900" y="6484"/>
                  </a:lnTo>
                  <a:lnTo>
                    <a:pt x="1039" y="6439"/>
                  </a:lnTo>
                  <a:lnTo>
                    <a:pt x="1161" y="6368"/>
                  </a:lnTo>
                  <a:lnTo>
                    <a:pt x="1258" y="6268"/>
                  </a:lnTo>
                  <a:lnTo>
                    <a:pt x="1320" y="6145"/>
                  </a:lnTo>
                  <a:lnTo>
                    <a:pt x="1305" y="6145"/>
                  </a:lnTo>
                  <a:lnTo>
                    <a:pt x="1294" y="6149"/>
                  </a:lnTo>
                  <a:lnTo>
                    <a:pt x="1283" y="6154"/>
                  </a:lnTo>
                  <a:lnTo>
                    <a:pt x="1275" y="6160"/>
                  </a:lnTo>
                  <a:lnTo>
                    <a:pt x="1264" y="6164"/>
                  </a:lnTo>
                  <a:lnTo>
                    <a:pt x="1251" y="6167"/>
                  </a:lnTo>
                  <a:lnTo>
                    <a:pt x="1234" y="6166"/>
                  </a:lnTo>
                  <a:lnTo>
                    <a:pt x="1211" y="6162"/>
                  </a:lnTo>
                  <a:lnTo>
                    <a:pt x="1209" y="6155"/>
                  </a:lnTo>
                  <a:lnTo>
                    <a:pt x="1205" y="6149"/>
                  </a:lnTo>
                  <a:lnTo>
                    <a:pt x="1199" y="6142"/>
                  </a:lnTo>
                  <a:lnTo>
                    <a:pt x="1193" y="6136"/>
                  </a:lnTo>
                  <a:lnTo>
                    <a:pt x="1185" y="6135"/>
                  </a:lnTo>
                  <a:lnTo>
                    <a:pt x="1175" y="6135"/>
                  </a:lnTo>
                  <a:lnTo>
                    <a:pt x="1165" y="6131"/>
                  </a:lnTo>
                  <a:lnTo>
                    <a:pt x="1158" y="6127"/>
                  </a:lnTo>
                  <a:lnTo>
                    <a:pt x="1139" y="6139"/>
                  </a:lnTo>
                  <a:lnTo>
                    <a:pt x="1124" y="6149"/>
                  </a:lnTo>
                  <a:lnTo>
                    <a:pt x="1111" y="6159"/>
                  </a:lnTo>
                  <a:lnTo>
                    <a:pt x="1099" y="6167"/>
                  </a:lnTo>
                  <a:lnTo>
                    <a:pt x="1085" y="6173"/>
                  </a:lnTo>
                  <a:lnTo>
                    <a:pt x="1070" y="6178"/>
                  </a:lnTo>
                  <a:lnTo>
                    <a:pt x="1048" y="6180"/>
                  </a:lnTo>
                  <a:lnTo>
                    <a:pt x="1022" y="6181"/>
                  </a:lnTo>
                  <a:lnTo>
                    <a:pt x="1008" y="6154"/>
                  </a:lnTo>
                  <a:lnTo>
                    <a:pt x="1006" y="6129"/>
                  </a:lnTo>
                  <a:lnTo>
                    <a:pt x="1012" y="6104"/>
                  </a:lnTo>
                  <a:lnTo>
                    <a:pt x="1024" y="6083"/>
                  </a:lnTo>
                  <a:lnTo>
                    <a:pt x="1035" y="6059"/>
                  </a:lnTo>
                  <a:lnTo>
                    <a:pt x="1048" y="6037"/>
                  </a:lnTo>
                  <a:lnTo>
                    <a:pt x="1057" y="6014"/>
                  </a:lnTo>
                  <a:lnTo>
                    <a:pt x="1059" y="5992"/>
                  </a:lnTo>
                  <a:lnTo>
                    <a:pt x="1020" y="6020"/>
                  </a:lnTo>
                  <a:lnTo>
                    <a:pt x="987" y="6034"/>
                  </a:lnTo>
                  <a:lnTo>
                    <a:pt x="958" y="6034"/>
                  </a:lnTo>
                  <a:lnTo>
                    <a:pt x="938" y="6022"/>
                  </a:lnTo>
                  <a:lnTo>
                    <a:pt x="920" y="5997"/>
                  </a:lnTo>
                  <a:lnTo>
                    <a:pt x="910" y="5963"/>
                  </a:lnTo>
                  <a:lnTo>
                    <a:pt x="905" y="5918"/>
                  </a:lnTo>
                  <a:lnTo>
                    <a:pt x="906" y="5866"/>
                  </a:lnTo>
                  <a:lnTo>
                    <a:pt x="861" y="5867"/>
                  </a:lnTo>
                  <a:lnTo>
                    <a:pt x="814" y="5860"/>
                  </a:lnTo>
                  <a:lnTo>
                    <a:pt x="766" y="5844"/>
                  </a:lnTo>
                  <a:lnTo>
                    <a:pt x="726" y="5822"/>
                  </a:lnTo>
                  <a:lnTo>
                    <a:pt x="694" y="5789"/>
                  </a:lnTo>
                  <a:lnTo>
                    <a:pt x="677" y="5750"/>
                  </a:lnTo>
                  <a:lnTo>
                    <a:pt x="680" y="5703"/>
                  </a:lnTo>
                  <a:lnTo>
                    <a:pt x="708" y="5650"/>
                  </a:lnTo>
                  <a:lnTo>
                    <a:pt x="760" y="5665"/>
                  </a:lnTo>
                  <a:lnTo>
                    <a:pt x="797" y="5686"/>
                  </a:lnTo>
                  <a:lnTo>
                    <a:pt x="821" y="5705"/>
                  </a:lnTo>
                  <a:lnTo>
                    <a:pt x="841" y="5723"/>
                  </a:lnTo>
                  <a:lnTo>
                    <a:pt x="861" y="5734"/>
                  </a:lnTo>
                  <a:lnTo>
                    <a:pt x="891" y="5738"/>
                  </a:lnTo>
                  <a:lnTo>
                    <a:pt x="932" y="5728"/>
                  </a:lnTo>
                  <a:lnTo>
                    <a:pt x="995" y="5705"/>
                  </a:lnTo>
                  <a:lnTo>
                    <a:pt x="1110" y="5700"/>
                  </a:lnTo>
                  <a:lnTo>
                    <a:pt x="1217" y="5686"/>
                  </a:lnTo>
                  <a:lnTo>
                    <a:pt x="1313" y="5662"/>
                  </a:lnTo>
                  <a:lnTo>
                    <a:pt x="1400" y="5632"/>
                  </a:lnTo>
                  <a:lnTo>
                    <a:pt x="1477" y="5597"/>
                  </a:lnTo>
                  <a:lnTo>
                    <a:pt x="1545" y="5560"/>
                  </a:lnTo>
                  <a:lnTo>
                    <a:pt x="1607" y="5522"/>
                  </a:lnTo>
                  <a:lnTo>
                    <a:pt x="1662" y="5487"/>
                  </a:lnTo>
                  <a:lnTo>
                    <a:pt x="1663" y="5418"/>
                  </a:lnTo>
                  <a:lnTo>
                    <a:pt x="1665" y="5367"/>
                  </a:lnTo>
                  <a:lnTo>
                    <a:pt x="1665" y="5329"/>
                  </a:lnTo>
                  <a:lnTo>
                    <a:pt x="1666" y="5302"/>
                  </a:lnTo>
                  <a:lnTo>
                    <a:pt x="1664" y="5282"/>
                  </a:lnTo>
                  <a:lnTo>
                    <a:pt x="1662" y="5268"/>
                  </a:lnTo>
                  <a:lnTo>
                    <a:pt x="1657" y="5256"/>
                  </a:lnTo>
                  <a:lnTo>
                    <a:pt x="1652" y="5246"/>
                  </a:lnTo>
                  <a:lnTo>
                    <a:pt x="1642" y="5246"/>
                  </a:lnTo>
                  <a:lnTo>
                    <a:pt x="1632" y="5248"/>
                  </a:lnTo>
                  <a:lnTo>
                    <a:pt x="1620" y="5250"/>
                  </a:lnTo>
                  <a:lnTo>
                    <a:pt x="1610" y="5255"/>
                  </a:lnTo>
                  <a:lnTo>
                    <a:pt x="1595" y="5259"/>
                  </a:lnTo>
                  <a:lnTo>
                    <a:pt x="1580" y="5263"/>
                  </a:lnTo>
                  <a:lnTo>
                    <a:pt x="1560" y="5267"/>
                  </a:lnTo>
                  <a:lnTo>
                    <a:pt x="1536" y="5272"/>
                  </a:lnTo>
                  <a:lnTo>
                    <a:pt x="1518" y="5301"/>
                  </a:lnTo>
                  <a:lnTo>
                    <a:pt x="1503" y="5324"/>
                  </a:lnTo>
                  <a:lnTo>
                    <a:pt x="1485" y="5338"/>
                  </a:lnTo>
                  <a:lnTo>
                    <a:pt x="1470" y="5345"/>
                  </a:lnTo>
                  <a:lnTo>
                    <a:pt x="1451" y="5342"/>
                  </a:lnTo>
                  <a:lnTo>
                    <a:pt x="1433" y="5329"/>
                  </a:lnTo>
                  <a:lnTo>
                    <a:pt x="1413" y="5305"/>
                  </a:lnTo>
                  <a:lnTo>
                    <a:pt x="1391" y="5272"/>
                  </a:lnTo>
                  <a:lnTo>
                    <a:pt x="1382" y="5272"/>
                  </a:lnTo>
                  <a:lnTo>
                    <a:pt x="1372" y="5272"/>
                  </a:lnTo>
                  <a:lnTo>
                    <a:pt x="1365" y="5272"/>
                  </a:lnTo>
                  <a:lnTo>
                    <a:pt x="1359" y="5272"/>
                  </a:lnTo>
                  <a:lnTo>
                    <a:pt x="1352" y="5272"/>
                  </a:lnTo>
                  <a:lnTo>
                    <a:pt x="1346" y="5272"/>
                  </a:lnTo>
                  <a:lnTo>
                    <a:pt x="1328" y="5283"/>
                  </a:lnTo>
                  <a:lnTo>
                    <a:pt x="1313" y="5295"/>
                  </a:lnTo>
                  <a:lnTo>
                    <a:pt x="1296" y="5306"/>
                  </a:lnTo>
                  <a:lnTo>
                    <a:pt x="1281" y="5316"/>
                  </a:lnTo>
                  <a:lnTo>
                    <a:pt x="1262" y="5321"/>
                  </a:lnTo>
                  <a:lnTo>
                    <a:pt x="1244" y="5325"/>
                  </a:lnTo>
                  <a:lnTo>
                    <a:pt x="1224" y="5326"/>
                  </a:lnTo>
                  <a:lnTo>
                    <a:pt x="1203" y="5326"/>
                  </a:lnTo>
                  <a:lnTo>
                    <a:pt x="1188" y="5308"/>
                  </a:lnTo>
                  <a:lnTo>
                    <a:pt x="1178" y="5294"/>
                  </a:lnTo>
                  <a:lnTo>
                    <a:pt x="1167" y="5279"/>
                  </a:lnTo>
                  <a:lnTo>
                    <a:pt x="1160" y="5266"/>
                  </a:lnTo>
                  <a:lnTo>
                    <a:pt x="1153" y="5253"/>
                  </a:lnTo>
                  <a:lnTo>
                    <a:pt x="1147" y="5243"/>
                  </a:lnTo>
                  <a:lnTo>
                    <a:pt x="1142" y="5234"/>
                  </a:lnTo>
                  <a:lnTo>
                    <a:pt x="1140" y="5227"/>
                  </a:lnTo>
                  <a:lnTo>
                    <a:pt x="1104" y="5242"/>
                  </a:lnTo>
                  <a:lnTo>
                    <a:pt x="1079" y="5261"/>
                  </a:lnTo>
                  <a:lnTo>
                    <a:pt x="1059" y="5280"/>
                  </a:lnTo>
                  <a:lnTo>
                    <a:pt x="1044" y="5300"/>
                  </a:lnTo>
                  <a:lnTo>
                    <a:pt x="1026" y="5316"/>
                  </a:lnTo>
                  <a:lnTo>
                    <a:pt x="1006" y="5326"/>
                  </a:lnTo>
                  <a:lnTo>
                    <a:pt x="978" y="5330"/>
                  </a:lnTo>
                  <a:lnTo>
                    <a:pt x="942" y="5326"/>
                  </a:lnTo>
                  <a:lnTo>
                    <a:pt x="935" y="5312"/>
                  </a:lnTo>
                  <a:lnTo>
                    <a:pt x="931" y="5300"/>
                  </a:lnTo>
                  <a:lnTo>
                    <a:pt x="926" y="5288"/>
                  </a:lnTo>
                  <a:lnTo>
                    <a:pt x="923" y="5278"/>
                  </a:lnTo>
                  <a:lnTo>
                    <a:pt x="916" y="5267"/>
                  </a:lnTo>
                  <a:lnTo>
                    <a:pt x="907" y="5256"/>
                  </a:lnTo>
                  <a:lnTo>
                    <a:pt x="895" y="5246"/>
                  </a:lnTo>
                  <a:lnTo>
                    <a:pt x="879" y="5236"/>
                  </a:lnTo>
                  <a:lnTo>
                    <a:pt x="817" y="5254"/>
                  </a:lnTo>
                  <a:lnTo>
                    <a:pt x="770" y="5261"/>
                  </a:lnTo>
                  <a:lnTo>
                    <a:pt x="732" y="5257"/>
                  </a:lnTo>
                  <a:lnTo>
                    <a:pt x="701" y="5244"/>
                  </a:lnTo>
                  <a:lnTo>
                    <a:pt x="672" y="5217"/>
                  </a:lnTo>
                  <a:lnTo>
                    <a:pt x="648" y="5179"/>
                  </a:lnTo>
                  <a:lnTo>
                    <a:pt x="620" y="5128"/>
                  </a:lnTo>
                  <a:lnTo>
                    <a:pt x="591" y="5065"/>
                  </a:lnTo>
                  <a:lnTo>
                    <a:pt x="591" y="5055"/>
                  </a:lnTo>
                  <a:lnTo>
                    <a:pt x="591" y="5049"/>
                  </a:lnTo>
                  <a:lnTo>
                    <a:pt x="591" y="5043"/>
                  </a:lnTo>
                  <a:lnTo>
                    <a:pt x="592" y="5040"/>
                  </a:lnTo>
                  <a:lnTo>
                    <a:pt x="593" y="5037"/>
                  </a:lnTo>
                  <a:lnTo>
                    <a:pt x="597" y="5034"/>
                  </a:lnTo>
                  <a:lnTo>
                    <a:pt x="601" y="5031"/>
                  </a:lnTo>
                  <a:lnTo>
                    <a:pt x="608" y="5030"/>
                  </a:lnTo>
                  <a:lnTo>
                    <a:pt x="754" y="5033"/>
                  </a:lnTo>
                  <a:lnTo>
                    <a:pt x="929" y="5024"/>
                  </a:lnTo>
                  <a:lnTo>
                    <a:pt x="1114" y="4995"/>
                  </a:lnTo>
                  <a:lnTo>
                    <a:pt x="1298" y="4947"/>
                  </a:lnTo>
                  <a:lnTo>
                    <a:pt x="1461" y="4871"/>
                  </a:lnTo>
                  <a:lnTo>
                    <a:pt x="1593" y="4766"/>
                  </a:lnTo>
                  <a:lnTo>
                    <a:pt x="1676" y="4628"/>
                  </a:lnTo>
                  <a:lnTo>
                    <a:pt x="1697" y="4453"/>
                  </a:lnTo>
                  <a:lnTo>
                    <a:pt x="1651" y="4463"/>
                  </a:lnTo>
                  <a:lnTo>
                    <a:pt x="1608" y="4473"/>
                  </a:lnTo>
                  <a:lnTo>
                    <a:pt x="1566" y="4484"/>
                  </a:lnTo>
                  <a:lnTo>
                    <a:pt x="1526" y="4496"/>
                  </a:lnTo>
                  <a:lnTo>
                    <a:pt x="1485" y="4507"/>
                  </a:lnTo>
                  <a:lnTo>
                    <a:pt x="1443" y="4521"/>
                  </a:lnTo>
                  <a:lnTo>
                    <a:pt x="1401" y="4535"/>
                  </a:lnTo>
                  <a:lnTo>
                    <a:pt x="1356" y="4553"/>
                  </a:lnTo>
                  <a:lnTo>
                    <a:pt x="1299" y="4572"/>
                  </a:lnTo>
                  <a:lnTo>
                    <a:pt x="1242" y="4591"/>
                  </a:lnTo>
                  <a:lnTo>
                    <a:pt x="1184" y="4609"/>
                  </a:lnTo>
                  <a:lnTo>
                    <a:pt x="1126" y="4625"/>
                  </a:lnTo>
                  <a:lnTo>
                    <a:pt x="1065" y="4637"/>
                  </a:lnTo>
                  <a:lnTo>
                    <a:pt x="1007" y="4647"/>
                  </a:lnTo>
                  <a:lnTo>
                    <a:pt x="950" y="4651"/>
                  </a:lnTo>
                  <a:lnTo>
                    <a:pt x="897" y="4651"/>
                  </a:lnTo>
                  <a:lnTo>
                    <a:pt x="866" y="4680"/>
                  </a:lnTo>
                  <a:lnTo>
                    <a:pt x="842" y="4693"/>
                  </a:lnTo>
                  <a:lnTo>
                    <a:pt x="821" y="4694"/>
                  </a:lnTo>
                  <a:lnTo>
                    <a:pt x="802" y="4692"/>
                  </a:lnTo>
                  <a:lnTo>
                    <a:pt x="779" y="4687"/>
                  </a:lnTo>
                  <a:lnTo>
                    <a:pt x="754" y="4688"/>
                  </a:lnTo>
                  <a:lnTo>
                    <a:pt x="721" y="4701"/>
                  </a:lnTo>
                  <a:lnTo>
                    <a:pt x="681" y="4732"/>
                  </a:lnTo>
                  <a:lnTo>
                    <a:pt x="706" y="4626"/>
                  </a:lnTo>
                  <a:lnTo>
                    <a:pt x="745" y="4564"/>
                  </a:lnTo>
                  <a:lnTo>
                    <a:pt x="792" y="4529"/>
                  </a:lnTo>
                  <a:lnTo>
                    <a:pt x="850" y="4515"/>
                  </a:lnTo>
                  <a:lnTo>
                    <a:pt x="913" y="4507"/>
                  </a:lnTo>
                  <a:lnTo>
                    <a:pt x="983" y="4497"/>
                  </a:lnTo>
                  <a:lnTo>
                    <a:pt x="1056" y="4473"/>
                  </a:lnTo>
                  <a:lnTo>
                    <a:pt x="1130" y="4426"/>
                  </a:lnTo>
                  <a:lnTo>
                    <a:pt x="1143" y="4374"/>
                  </a:lnTo>
                  <a:lnTo>
                    <a:pt x="1155" y="4337"/>
                  </a:lnTo>
                  <a:lnTo>
                    <a:pt x="1165" y="4309"/>
                  </a:lnTo>
                  <a:lnTo>
                    <a:pt x="1178" y="4291"/>
                  </a:lnTo>
                  <a:lnTo>
                    <a:pt x="1193" y="4278"/>
                  </a:lnTo>
                  <a:lnTo>
                    <a:pt x="1216" y="4271"/>
                  </a:lnTo>
                  <a:lnTo>
                    <a:pt x="1248" y="4266"/>
                  </a:lnTo>
                  <a:lnTo>
                    <a:pt x="1293" y="4265"/>
                  </a:lnTo>
                  <a:lnTo>
                    <a:pt x="1314" y="4224"/>
                  </a:lnTo>
                  <a:lnTo>
                    <a:pt x="1336" y="4189"/>
                  </a:lnTo>
                  <a:lnTo>
                    <a:pt x="1357" y="4157"/>
                  </a:lnTo>
                  <a:lnTo>
                    <a:pt x="1382" y="4131"/>
                  </a:lnTo>
                  <a:lnTo>
                    <a:pt x="1408" y="4109"/>
                  </a:lnTo>
                  <a:lnTo>
                    <a:pt x="1441" y="4096"/>
                  </a:lnTo>
                  <a:lnTo>
                    <a:pt x="1479" y="4090"/>
                  </a:lnTo>
                  <a:lnTo>
                    <a:pt x="1526" y="4094"/>
                  </a:lnTo>
                  <a:lnTo>
                    <a:pt x="1548" y="4068"/>
                  </a:lnTo>
                  <a:lnTo>
                    <a:pt x="1569" y="4050"/>
                  </a:lnTo>
                  <a:lnTo>
                    <a:pt x="1588" y="4036"/>
                  </a:lnTo>
                  <a:lnTo>
                    <a:pt x="1610" y="4026"/>
                  </a:lnTo>
                  <a:lnTo>
                    <a:pt x="1629" y="4020"/>
                  </a:lnTo>
                  <a:lnTo>
                    <a:pt x="1652" y="4018"/>
                  </a:lnTo>
                  <a:lnTo>
                    <a:pt x="1677" y="4018"/>
                  </a:lnTo>
                  <a:lnTo>
                    <a:pt x="1707" y="4022"/>
                  </a:lnTo>
                  <a:lnTo>
                    <a:pt x="1707" y="4004"/>
                  </a:lnTo>
                  <a:lnTo>
                    <a:pt x="1707" y="3987"/>
                  </a:lnTo>
                  <a:lnTo>
                    <a:pt x="1708" y="3971"/>
                  </a:lnTo>
                  <a:lnTo>
                    <a:pt x="1710" y="3954"/>
                  </a:lnTo>
                  <a:lnTo>
                    <a:pt x="1712" y="3936"/>
                  </a:lnTo>
                  <a:lnTo>
                    <a:pt x="1713" y="3920"/>
                  </a:lnTo>
                  <a:lnTo>
                    <a:pt x="1714" y="3903"/>
                  </a:lnTo>
                  <a:lnTo>
                    <a:pt x="1715" y="3886"/>
                  </a:lnTo>
                  <a:lnTo>
                    <a:pt x="1649" y="3886"/>
                  </a:lnTo>
                  <a:lnTo>
                    <a:pt x="1582" y="3901"/>
                  </a:lnTo>
                  <a:lnTo>
                    <a:pt x="1512" y="3922"/>
                  </a:lnTo>
                  <a:lnTo>
                    <a:pt x="1443" y="3949"/>
                  </a:lnTo>
                  <a:lnTo>
                    <a:pt x="1373" y="3974"/>
                  </a:lnTo>
                  <a:lnTo>
                    <a:pt x="1304" y="3997"/>
                  </a:lnTo>
                  <a:lnTo>
                    <a:pt x="1234" y="4011"/>
                  </a:lnTo>
                  <a:lnTo>
                    <a:pt x="1167" y="4012"/>
                  </a:lnTo>
                  <a:lnTo>
                    <a:pt x="1126" y="3997"/>
                  </a:lnTo>
                  <a:lnTo>
                    <a:pt x="1072" y="4003"/>
                  </a:lnTo>
                  <a:lnTo>
                    <a:pt x="1009" y="4023"/>
                  </a:lnTo>
                  <a:lnTo>
                    <a:pt x="942" y="4055"/>
                  </a:lnTo>
                  <a:lnTo>
                    <a:pt x="869" y="4089"/>
                  </a:lnTo>
                  <a:lnTo>
                    <a:pt x="797" y="4122"/>
                  </a:lnTo>
                  <a:lnTo>
                    <a:pt x="726" y="4150"/>
                  </a:lnTo>
                  <a:lnTo>
                    <a:pt x="663" y="4165"/>
                  </a:lnTo>
                  <a:lnTo>
                    <a:pt x="658" y="4158"/>
                  </a:lnTo>
                  <a:lnTo>
                    <a:pt x="653" y="4152"/>
                  </a:lnTo>
                  <a:lnTo>
                    <a:pt x="649" y="4147"/>
                  </a:lnTo>
                  <a:lnTo>
                    <a:pt x="644" y="4143"/>
                  </a:lnTo>
                  <a:lnTo>
                    <a:pt x="638" y="4137"/>
                  </a:lnTo>
                  <a:lnTo>
                    <a:pt x="633" y="4132"/>
                  </a:lnTo>
                  <a:lnTo>
                    <a:pt x="630" y="4126"/>
                  </a:lnTo>
                  <a:lnTo>
                    <a:pt x="626" y="4120"/>
                  </a:lnTo>
                  <a:lnTo>
                    <a:pt x="672" y="4064"/>
                  </a:lnTo>
                  <a:lnTo>
                    <a:pt x="712" y="4020"/>
                  </a:lnTo>
                  <a:lnTo>
                    <a:pt x="744" y="3984"/>
                  </a:lnTo>
                  <a:lnTo>
                    <a:pt x="777" y="3957"/>
                  </a:lnTo>
                  <a:lnTo>
                    <a:pt x="812" y="3935"/>
                  </a:lnTo>
                  <a:lnTo>
                    <a:pt x="859" y="3918"/>
                  </a:lnTo>
                  <a:lnTo>
                    <a:pt x="917" y="3905"/>
                  </a:lnTo>
                  <a:lnTo>
                    <a:pt x="995" y="3896"/>
                  </a:lnTo>
                  <a:lnTo>
                    <a:pt x="1115" y="3851"/>
                  </a:lnTo>
                  <a:lnTo>
                    <a:pt x="1217" y="3814"/>
                  </a:lnTo>
                  <a:lnTo>
                    <a:pt x="1305" y="3778"/>
                  </a:lnTo>
                  <a:lnTo>
                    <a:pt x="1382" y="3746"/>
                  </a:lnTo>
                  <a:lnTo>
                    <a:pt x="1452" y="3712"/>
                  </a:lnTo>
                  <a:lnTo>
                    <a:pt x="1518" y="3676"/>
                  </a:lnTo>
                  <a:lnTo>
                    <a:pt x="1587" y="3636"/>
                  </a:lnTo>
                  <a:lnTo>
                    <a:pt x="1662" y="3590"/>
                  </a:lnTo>
                  <a:lnTo>
                    <a:pt x="1662" y="3580"/>
                  </a:lnTo>
                  <a:lnTo>
                    <a:pt x="1662" y="3571"/>
                  </a:lnTo>
                  <a:lnTo>
                    <a:pt x="1662" y="3560"/>
                  </a:lnTo>
                  <a:lnTo>
                    <a:pt x="1662" y="3553"/>
                  </a:lnTo>
                  <a:lnTo>
                    <a:pt x="1621" y="3552"/>
                  </a:lnTo>
                  <a:lnTo>
                    <a:pt x="1593" y="3558"/>
                  </a:lnTo>
                  <a:lnTo>
                    <a:pt x="1569" y="3568"/>
                  </a:lnTo>
                  <a:lnTo>
                    <a:pt x="1550" y="3584"/>
                  </a:lnTo>
                  <a:lnTo>
                    <a:pt x="1531" y="3600"/>
                  </a:lnTo>
                  <a:lnTo>
                    <a:pt x="1511" y="3621"/>
                  </a:lnTo>
                  <a:lnTo>
                    <a:pt x="1486" y="3641"/>
                  </a:lnTo>
                  <a:lnTo>
                    <a:pt x="1454" y="3662"/>
                  </a:lnTo>
                  <a:lnTo>
                    <a:pt x="1385" y="3663"/>
                  </a:lnTo>
                  <a:lnTo>
                    <a:pt x="1312" y="3675"/>
                  </a:lnTo>
                  <a:lnTo>
                    <a:pt x="1236" y="3691"/>
                  </a:lnTo>
                  <a:lnTo>
                    <a:pt x="1160" y="3708"/>
                  </a:lnTo>
                  <a:lnTo>
                    <a:pt x="1086" y="3719"/>
                  </a:lnTo>
                  <a:lnTo>
                    <a:pt x="1019" y="3724"/>
                  </a:lnTo>
                  <a:lnTo>
                    <a:pt x="961" y="3714"/>
                  </a:lnTo>
                  <a:lnTo>
                    <a:pt x="914" y="3688"/>
                  </a:lnTo>
                  <a:lnTo>
                    <a:pt x="901" y="3686"/>
                  </a:lnTo>
                  <a:lnTo>
                    <a:pt x="888" y="3688"/>
                  </a:lnTo>
                  <a:lnTo>
                    <a:pt x="873" y="3692"/>
                  </a:lnTo>
                  <a:lnTo>
                    <a:pt x="858" y="3699"/>
                  </a:lnTo>
                  <a:lnTo>
                    <a:pt x="840" y="3706"/>
                  </a:lnTo>
                  <a:lnTo>
                    <a:pt x="823" y="3713"/>
                  </a:lnTo>
                  <a:lnTo>
                    <a:pt x="805" y="3719"/>
                  </a:lnTo>
                  <a:lnTo>
                    <a:pt x="789" y="3725"/>
                  </a:lnTo>
                  <a:lnTo>
                    <a:pt x="791" y="3714"/>
                  </a:lnTo>
                  <a:lnTo>
                    <a:pt x="793" y="3704"/>
                  </a:lnTo>
                  <a:lnTo>
                    <a:pt x="795" y="3693"/>
                  </a:lnTo>
                  <a:lnTo>
                    <a:pt x="797" y="3684"/>
                  </a:lnTo>
                  <a:lnTo>
                    <a:pt x="798" y="3673"/>
                  </a:lnTo>
                  <a:lnTo>
                    <a:pt x="801" y="3663"/>
                  </a:lnTo>
                  <a:lnTo>
                    <a:pt x="803" y="3653"/>
                  </a:lnTo>
                  <a:lnTo>
                    <a:pt x="806" y="3643"/>
                  </a:lnTo>
                  <a:lnTo>
                    <a:pt x="778" y="3635"/>
                  </a:lnTo>
                  <a:lnTo>
                    <a:pt x="755" y="3624"/>
                  </a:lnTo>
                  <a:lnTo>
                    <a:pt x="737" y="3611"/>
                  </a:lnTo>
                  <a:lnTo>
                    <a:pt x="722" y="3596"/>
                  </a:lnTo>
                  <a:lnTo>
                    <a:pt x="710" y="3574"/>
                  </a:lnTo>
                  <a:lnTo>
                    <a:pt x="703" y="3549"/>
                  </a:lnTo>
                  <a:lnTo>
                    <a:pt x="699" y="3517"/>
                  </a:lnTo>
                  <a:lnTo>
                    <a:pt x="699" y="3482"/>
                  </a:lnTo>
                  <a:lnTo>
                    <a:pt x="796" y="3490"/>
                  </a:lnTo>
                  <a:lnTo>
                    <a:pt x="891" y="3498"/>
                  </a:lnTo>
                  <a:lnTo>
                    <a:pt x="980" y="3502"/>
                  </a:lnTo>
                  <a:lnTo>
                    <a:pt x="1069" y="3502"/>
                  </a:lnTo>
                  <a:lnTo>
                    <a:pt x="1154" y="3495"/>
                  </a:lnTo>
                  <a:lnTo>
                    <a:pt x="1241" y="3481"/>
                  </a:lnTo>
                  <a:lnTo>
                    <a:pt x="1327" y="3458"/>
                  </a:lnTo>
                  <a:lnTo>
                    <a:pt x="1419" y="3427"/>
                  </a:lnTo>
                  <a:lnTo>
                    <a:pt x="1423" y="3420"/>
                  </a:lnTo>
                  <a:lnTo>
                    <a:pt x="1427" y="3414"/>
                  </a:lnTo>
                  <a:lnTo>
                    <a:pt x="1430" y="3407"/>
                  </a:lnTo>
                  <a:lnTo>
                    <a:pt x="1436" y="3401"/>
                  </a:lnTo>
                  <a:lnTo>
                    <a:pt x="1414" y="3398"/>
                  </a:lnTo>
                  <a:lnTo>
                    <a:pt x="1396" y="3394"/>
                  </a:lnTo>
                  <a:lnTo>
                    <a:pt x="1379" y="3389"/>
                  </a:lnTo>
                  <a:lnTo>
                    <a:pt x="1366" y="3385"/>
                  </a:lnTo>
                  <a:lnTo>
                    <a:pt x="1352" y="3375"/>
                  </a:lnTo>
                  <a:lnTo>
                    <a:pt x="1340" y="3364"/>
                  </a:lnTo>
                  <a:lnTo>
                    <a:pt x="1325" y="3348"/>
                  </a:lnTo>
                  <a:lnTo>
                    <a:pt x="1311" y="3329"/>
                  </a:lnTo>
                  <a:lnTo>
                    <a:pt x="1340" y="3310"/>
                  </a:lnTo>
                  <a:lnTo>
                    <a:pt x="1372" y="3294"/>
                  </a:lnTo>
                  <a:lnTo>
                    <a:pt x="1404" y="3281"/>
                  </a:lnTo>
                  <a:lnTo>
                    <a:pt x="1436" y="3272"/>
                  </a:lnTo>
                  <a:lnTo>
                    <a:pt x="1467" y="3261"/>
                  </a:lnTo>
                  <a:lnTo>
                    <a:pt x="1499" y="3252"/>
                  </a:lnTo>
                  <a:lnTo>
                    <a:pt x="1530" y="3240"/>
                  </a:lnTo>
                  <a:lnTo>
                    <a:pt x="1562" y="3229"/>
                  </a:lnTo>
                  <a:lnTo>
                    <a:pt x="1562" y="3222"/>
                  </a:lnTo>
                  <a:lnTo>
                    <a:pt x="1562" y="3216"/>
                  </a:lnTo>
                  <a:lnTo>
                    <a:pt x="1562" y="3209"/>
                  </a:lnTo>
                  <a:lnTo>
                    <a:pt x="1562" y="3203"/>
                  </a:lnTo>
                  <a:lnTo>
                    <a:pt x="1551" y="3198"/>
                  </a:lnTo>
                  <a:lnTo>
                    <a:pt x="1544" y="3194"/>
                  </a:lnTo>
                  <a:lnTo>
                    <a:pt x="1537" y="3185"/>
                  </a:lnTo>
                  <a:lnTo>
                    <a:pt x="1530" y="3178"/>
                  </a:lnTo>
                  <a:lnTo>
                    <a:pt x="1521" y="3168"/>
                  </a:lnTo>
                  <a:lnTo>
                    <a:pt x="1512" y="3155"/>
                  </a:lnTo>
                  <a:lnTo>
                    <a:pt x="1502" y="3139"/>
                  </a:lnTo>
                  <a:lnTo>
                    <a:pt x="1491" y="3121"/>
                  </a:lnTo>
                  <a:lnTo>
                    <a:pt x="1489" y="3121"/>
                  </a:lnTo>
                  <a:lnTo>
                    <a:pt x="1485" y="3121"/>
                  </a:lnTo>
                  <a:lnTo>
                    <a:pt x="1478" y="3121"/>
                  </a:lnTo>
                  <a:lnTo>
                    <a:pt x="1472" y="3121"/>
                  </a:lnTo>
                  <a:lnTo>
                    <a:pt x="1464" y="3133"/>
                  </a:lnTo>
                  <a:lnTo>
                    <a:pt x="1457" y="3146"/>
                  </a:lnTo>
                  <a:lnTo>
                    <a:pt x="1448" y="3158"/>
                  </a:lnTo>
                  <a:lnTo>
                    <a:pt x="1440" y="3170"/>
                  </a:lnTo>
                  <a:lnTo>
                    <a:pt x="1432" y="3179"/>
                  </a:lnTo>
                  <a:lnTo>
                    <a:pt x="1423" y="3190"/>
                  </a:lnTo>
                  <a:lnTo>
                    <a:pt x="1416" y="3201"/>
                  </a:lnTo>
                  <a:lnTo>
                    <a:pt x="1409" y="3211"/>
                  </a:lnTo>
                  <a:lnTo>
                    <a:pt x="1387" y="3204"/>
                  </a:lnTo>
                  <a:lnTo>
                    <a:pt x="1371" y="3200"/>
                  </a:lnTo>
                  <a:lnTo>
                    <a:pt x="1357" y="3196"/>
                  </a:lnTo>
                  <a:lnTo>
                    <a:pt x="1346" y="3194"/>
                  </a:lnTo>
                  <a:lnTo>
                    <a:pt x="1333" y="3191"/>
                  </a:lnTo>
                  <a:lnTo>
                    <a:pt x="1320" y="3189"/>
                  </a:lnTo>
                  <a:lnTo>
                    <a:pt x="1304" y="3187"/>
                  </a:lnTo>
                  <a:lnTo>
                    <a:pt x="1283" y="3184"/>
                  </a:lnTo>
                  <a:lnTo>
                    <a:pt x="1251" y="3209"/>
                  </a:lnTo>
                  <a:lnTo>
                    <a:pt x="1215" y="3232"/>
                  </a:lnTo>
                  <a:lnTo>
                    <a:pt x="1173" y="3251"/>
                  </a:lnTo>
                  <a:lnTo>
                    <a:pt x="1129" y="3266"/>
                  </a:lnTo>
                  <a:lnTo>
                    <a:pt x="1081" y="3276"/>
                  </a:lnTo>
                  <a:lnTo>
                    <a:pt x="1033" y="3280"/>
                  </a:lnTo>
                  <a:lnTo>
                    <a:pt x="986" y="3280"/>
                  </a:lnTo>
                  <a:lnTo>
                    <a:pt x="942" y="3274"/>
                  </a:lnTo>
                  <a:lnTo>
                    <a:pt x="935" y="3249"/>
                  </a:lnTo>
                  <a:lnTo>
                    <a:pt x="930" y="3232"/>
                  </a:lnTo>
                  <a:lnTo>
                    <a:pt x="926" y="3216"/>
                  </a:lnTo>
                  <a:lnTo>
                    <a:pt x="925" y="3206"/>
                  </a:lnTo>
                  <a:lnTo>
                    <a:pt x="924" y="3195"/>
                  </a:lnTo>
                  <a:lnTo>
                    <a:pt x="924" y="3184"/>
                  </a:lnTo>
                  <a:lnTo>
                    <a:pt x="924" y="3172"/>
                  </a:lnTo>
                  <a:lnTo>
                    <a:pt x="924" y="3158"/>
                  </a:lnTo>
                  <a:lnTo>
                    <a:pt x="924" y="3157"/>
                  </a:lnTo>
                  <a:lnTo>
                    <a:pt x="927" y="3157"/>
                  </a:lnTo>
                  <a:lnTo>
                    <a:pt x="930" y="3153"/>
                  </a:lnTo>
                  <a:lnTo>
                    <a:pt x="932" y="3149"/>
                  </a:lnTo>
                  <a:lnTo>
                    <a:pt x="949" y="3157"/>
                  </a:lnTo>
                  <a:lnTo>
                    <a:pt x="965" y="3165"/>
                  </a:lnTo>
                  <a:lnTo>
                    <a:pt x="981" y="3171"/>
                  </a:lnTo>
                  <a:lnTo>
                    <a:pt x="997" y="3176"/>
                  </a:lnTo>
                  <a:lnTo>
                    <a:pt x="1011" y="3178"/>
                  </a:lnTo>
                  <a:lnTo>
                    <a:pt x="1025" y="3182"/>
                  </a:lnTo>
                  <a:lnTo>
                    <a:pt x="1038" y="3183"/>
                  </a:lnTo>
                  <a:lnTo>
                    <a:pt x="1050" y="3184"/>
                  </a:lnTo>
                  <a:lnTo>
                    <a:pt x="1113" y="3134"/>
                  </a:lnTo>
                  <a:lnTo>
                    <a:pt x="1193" y="3081"/>
                  </a:lnTo>
                  <a:lnTo>
                    <a:pt x="1286" y="3028"/>
                  </a:lnTo>
                  <a:lnTo>
                    <a:pt x="1387" y="2979"/>
                  </a:lnTo>
                  <a:lnTo>
                    <a:pt x="1487" y="2940"/>
                  </a:lnTo>
                  <a:lnTo>
                    <a:pt x="1586" y="2917"/>
                  </a:lnTo>
                  <a:lnTo>
                    <a:pt x="1675" y="2916"/>
                  </a:lnTo>
                  <a:lnTo>
                    <a:pt x="1752" y="2942"/>
                  </a:lnTo>
                  <a:lnTo>
                    <a:pt x="1751" y="2872"/>
                  </a:lnTo>
                  <a:lnTo>
                    <a:pt x="1751" y="2820"/>
                  </a:lnTo>
                  <a:lnTo>
                    <a:pt x="1751" y="2781"/>
                  </a:lnTo>
                  <a:lnTo>
                    <a:pt x="1751" y="2754"/>
                  </a:lnTo>
                  <a:lnTo>
                    <a:pt x="1748" y="2731"/>
                  </a:lnTo>
                  <a:lnTo>
                    <a:pt x="1747" y="2715"/>
                  </a:lnTo>
                  <a:lnTo>
                    <a:pt x="1745" y="2698"/>
                  </a:lnTo>
                  <a:lnTo>
                    <a:pt x="1742" y="2681"/>
                  </a:lnTo>
                  <a:lnTo>
                    <a:pt x="1691" y="2688"/>
                  </a:lnTo>
                  <a:lnTo>
                    <a:pt x="1630" y="2700"/>
                  </a:lnTo>
                  <a:lnTo>
                    <a:pt x="1561" y="2712"/>
                  </a:lnTo>
                  <a:lnTo>
                    <a:pt x="1489" y="2724"/>
                  </a:lnTo>
                  <a:lnTo>
                    <a:pt x="1415" y="2730"/>
                  </a:lnTo>
                  <a:lnTo>
                    <a:pt x="1346" y="2732"/>
                  </a:lnTo>
                  <a:lnTo>
                    <a:pt x="1282" y="2724"/>
                  </a:lnTo>
                  <a:lnTo>
                    <a:pt x="1230" y="2707"/>
                  </a:lnTo>
                  <a:lnTo>
                    <a:pt x="1213" y="2715"/>
                  </a:lnTo>
                  <a:lnTo>
                    <a:pt x="1200" y="2726"/>
                  </a:lnTo>
                  <a:lnTo>
                    <a:pt x="1187" y="2739"/>
                  </a:lnTo>
                  <a:lnTo>
                    <a:pt x="1178" y="2756"/>
                  </a:lnTo>
                  <a:lnTo>
                    <a:pt x="1167" y="2771"/>
                  </a:lnTo>
                  <a:lnTo>
                    <a:pt x="1159" y="2789"/>
                  </a:lnTo>
                  <a:lnTo>
                    <a:pt x="1148" y="2807"/>
                  </a:lnTo>
                  <a:lnTo>
                    <a:pt x="1140" y="2825"/>
                  </a:lnTo>
                  <a:lnTo>
                    <a:pt x="1122" y="2824"/>
                  </a:lnTo>
                  <a:lnTo>
                    <a:pt x="1107" y="2822"/>
                  </a:lnTo>
                  <a:lnTo>
                    <a:pt x="1091" y="2821"/>
                  </a:lnTo>
                  <a:lnTo>
                    <a:pt x="1077" y="2820"/>
                  </a:lnTo>
                  <a:lnTo>
                    <a:pt x="1062" y="2818"/>
                  </a:lnTo>
                  <a:lnTo>
                    <a:pt x="1046" y="2817"/>
                  </a:lnTo>
                  <a:lnTo>
                    <a:pt x="1029" y="2815"/>
                  </a:lnTo>
                  <a:lnTo>
                    <a:pt x="1014" y="2815"/>
                  </a:lnTo>
                  <a:lnTo>
                    <a:pt x="1007" y="2806"/>
                  </a:lnTo>
                  <a:lnTo>
                    <a:pt x="1000" y="2798"/>
                  </a:lnTo>
                  <a:lnTo>
                    <a:pt x="992" y="2787"/>
                  </a:lnTo>
                  <a:lnTo>
                    <a:pt x="984" y="2776"/>
                  </a:lnTo>
                  <a:lnTo>
                    <a:pt x="974" y="2766"/>
                  </a:lnTo>
                  <a:lnTo>
                    <a:pt x="961" y="2758"/>
                  </a:lnTo>
                  <a:lnTo>
                    <a:pt x="944" y="2754"/>
                  </a:lnTo>
                  <a:lnTo>
                    <a:pt x="924" y="2752"/>
                  </a:lnTo>
                  <a:lnTo>
                    <a:pt x="917" y="2758"/>
                  </a:lnTo>
                  <a:lnTo>
                    <a:pt x="910" y="2766"/>
                  </a:lnTo>
                  <a:lnTo>
                    <a:pt x="903" y="2773"/>
                  </a:lnTo>
                  <a:lnTo>
                    <a:pt x="897" y="2780"/>
                  </a:lnTo>
                  <a:lnTo>
                    <a:pt x="890" y="2786"/>
                  </a:lnTo>
                  <a:lnTo>
                    <a:pt x="882" y="2793"/>
                  </a:lnTo>
                  <a:lnTo>
                    <a:pt x="875" y="2800"/>
                  </a:lnTo>
                  <a:lnTo>
                    <a:pt x="869" y="2807"/>
                  </a:lnTo>
                  <a:lnTo>
                    <a:pt x="862" y="2805"/>
                  </a:lnTo>
                  <a:lnTo>
                    <a:pt x="855" y="2802"/>
                  </a:lnTo>
                  <a:lnTo>
                    <a:pt x="848" y="2799"/>
                  </a:lnTo>
                  <a:lnTo>
                    <a:pt x="842" y="2798"/>
                  </a:lnTo>
                  <a:lnTo>
                    <a:pt x="859" y="2733"/>
                  </a:lnTo>
                  <a:lnTo>
                    <a:pt x="885" y="2692"/>
                  </a:lnTo>
                  <a:lnTo>
                    <a:pt x="917" y="2666"/>
                  </a:lnTo>
                  <a:lnTo>
                    <a:pt x="958" y="2653"/>
                  </a:lnTo>
                  <a:lnTo>
                    <a:pt x="1003" y="2647"/>
                  </a:lnTo>
                  <a:lnTo>
                    <a:pt x="1056" y="2647"/>
                  </a:lnTo>
                  <a:lnTo>
                    <a:pt x="1113" y="2647"/>
                  </a:lnTo>
                  <a:lnTo>
                    <a:pt x="1175" y="2645"/>
                  </a:lnTo>
                  <a:lnTo>
                    <a:pt x="1204" y="2633"/>
                  </a:lnTo>
                  <a:lnTo>
                    <a:pt x="1234" y="2622"/>
                  </a:lnTo>
                  <a:lnTo>
                    <a:pt x="1262" y="2610"/>
                  </a:lnTo>
                  <a:lnTo>
                    <a:pt x="1292" y="2598"/>
                  </a:lnTo>
                  <a:lnTo>
                    <a:pt x="1320" y="2585"/>
                  </a:lnTo>
                  <a:lnTo>
                    <a:pt x="1349" y="2572"/>
                  </a:lnTo>
                  <a:lnTo>
                    <a:pt x="1378" y="2559"/>
                  </a:lnTo>
                  <a:lnTo>
                    <a:pt x="1409" y="2546"/>
                  </a:lnTo>
                  <a:lnTo>
                    <a:pt x="1395" y="2522"/>
                  </a:lnTo>
                  <a:lnTo>
                    <a:pt x="1364" y="2497"/>
                  </a:lnTo>
                  <a:lnTo>
                    <a:pt x="1322" y="2468"/>
                  </a:lnTo>
                  <a:lnTo>
                    <a:pt x="1282" y="2439"/>
                  </a:lnTo>
                  <a:lnTo>
                    <a:pt x="1251" y="2409"/>
                  </a:lnTo>
                  <a:lnTo>
                    <a:pt x="1242" y="2378"/>
                  </a:lnTo>
                  <a:lnTo>
                    <a:pt x="1261" y="2348"/>
                  </a:lnTo>
                  <a:lnTo>
                    <a:pt x="1320" y="2321"/>
                  </a:lnTo>
                  <a:lnTo>
                    <a:pt x="1362" y="2340"/>
                  </a:lnTo>
                  <a:lnTo>
                    <a:pt x="1419" y="2352"/>
                  </a:lnTo>
                  <a:lnTo>
                    <a:pt x="1484" y="2359"/>
                  </a:lnTo>
                  <a:lnTo>
                    <a:pt x="1555" y="2362"/>
                  </a:lnTo>
                  <a:lnTo>
                    <a:pt x="1624" y="2361"/>
                  </a:lnTo>
                  <a:lnTo>
                    <a:pt x="1688" y="2360"/>
                  </a:lnTo>
                  <a:lnTo>
                    <a:pt x="1741" y="2358"/>
                  </a:lnTo>
                  <a:lnTo>
                    <a:pt x="1778" y="2358"/>
                  </a:lnTo>
                  <a:lnTo>
                    <a:pt x="1784" y="2276"/>
                  </a:lnTo>
                  <a:lnTo>
                    <a:pt x="1789" y="2215"/>
                  </a:lnTo>
                  <a:lnTo>
                    <a:pt x="1791" y="2169"/>
                  </a:lnTo>
                  <a:lnTo>
                    <a:pt x="1792" y="2136"/>
                  </a:lnTo>
                  <a:lnTo>
                    <a:pt x="1791" y="2108"/>
                  </a:lnTo>
                  <a:lnTo>
                    <a:pt x="1789" y="2087"/>
                  </a:lnTo>
                  <a:lnTo>
                    <a:pt x="1784" y="2066"/>
                  </a:lnTo>
                  <a:lnTo>
                    <a:pt x="1778" y="2042"/>
                  </a:lnTo>
                  <a:lnTo>
                    <a:pt x="1771" y="2047"/>
                  </a:lnTo>
                  <a:lnTo>
                    <a:pt x="1764" y="2050"/>
                  </a:lnTo>
                  <a:lnTo>
                    <a:pt x="1753" y="2050"/>
                  </a:lnTo>
                  <a:lnTo>
                    <a:pt x="1742" y="2052"/>
                  </a:lnTo>
                  <a:lnTo>
                    <a:pt x="1738" y="2069"/>
                  </a:lnTo>
                  <a:lnTo>
                    <a:pt x="1733" y="2086"/>
                  </a:lnTo>
                  <a:lnTo>
                    <a:pt x="1727" y="2100"/>
                  </a:lnTo>
                  <a:lnTo>
                    <a:pt x="1721" y="2116"/>
                  </a:lnTo>
                  <a:lnTo>
                    <a:pt x="1714" y="2127"/>
                  </a:lnTo>
                  <a:lnTo>
                    <a:pt x="1707" y="2142"/>
                  </a:lnTo>
                  <a:lnTo>
                    <a:pt x="1697" y="2154"/>
                  </a:lnTo>
                  <a:lnTo>
                    <a:pt x="1689" y="2168"/>
                  </a:lnTo>
                  <a:lnTo>
                    <a:pt x="1681" y="2167"/>
                  </a:lnTo>
                  <a:lnTo>
                    <a:pt x="1674" y="2167"/>
                  </a:lnTo>
                  <a:lnTo>
                    <a:pt x="1663" y="2163"/>
                  </a:lnTo>
                  <a:lnTo>
                    <a:pt x="1652" y="2159"/>
                  </a:lnTo>
                  <a:lnTo>
                    <a:pt x="1644" y="2151"/>
                  </a:lnTo>
                  <a:lnTo>
                    <a:pt x="1637" y="2143"/>
                  </a:lnTo>
                  <a:lnTo>
                    <a:pt x="1629" y="2133"/>
                  </a:lnTo>
                  <a:lnTo>
                    <a:pt x="1618" y="2127"/>
                  </a:lnTo>
                  <a:lnTo>
                    <a:pt x="1604" y="2123"/>
                  </a:lnTo>
                  <a:lnTo>
                    <a:pt x="1588" y="2121"/>
                  </a:lnTo>
                  <a:lnTo>
                    <a:pt x="1568" y="2124"/>
                  </a:lnTo>
                  <a:lnTo>
                    <a:pt x="1544" y="2132"/>
                  </a:lnTo>
                  <a:lnTo>
                    <a:pt x="1534" y="2158"/>
                  </a:lnTo>
                  <a:lnTo>
                    <a:pt x="1525" y="2177"/>
                  </a:lnTo>
                  <a:lnTo>
                    <a:pt x="1517" y="2189"/>
                  </a:lnTo>
                  <a:lnTo>
                    <a:pt x="1508" y="2199"/>
                  </a:lnTo>
                  <a:lnTo>
                    <a:pt x="1493" y="2203"/>
                  </a:lnTo>
                  <a:lnTo>
                    <a:pt x="1475" y="2207"/>
                  </a:lnTo>
                  <a:lnTo>
                    <a:pt x="1451" y="2209"/>
                  </a:lnTo>
                  <a:lnTo>
                    <a:pt x="1419" y="2213"/>
                  </a:lnTo>
                  <a:lnTo>
                    <a:pt x="1394" y="2164"/>
                  </a:lnTo>
                  <a:lnTo>
                    <a:pt x="1373" y="2138"/>
                  </a:lnTo>
                  <a:lnTo>
                    <a:pt x="1356" y="2127"/>
                  </a:lnTo>
                  <a:lnTo>
                    <a:pt x="1338" y="2130"/>
                  </a:lnTo>
                  <a:lnTo>
                    <a:pt x="1315" y="2136"/>
                  </a:lnTo>
                  <a:lnTo>
                    <a:pt x="1289" y="2144"/>
                  </a:lnTo>
                  <a:lnTo>
                    <a:pt x="1255" y="2146"/>
                  </a:lnTo>
                  <a:lnTo>
                    <a:pt x="1211" y="2140"/>
                  </a:lnTo>
                  <a:lnTo>
                    <a:pt x="1207" y="2133"/>
                  </a:lnTo>
                  <a:lnTo>
                    <a:pt x="1204" y="2126"/>
                  </a:lnTo>
                  <a:lnTo>
                    <a:pt x="1200" y="2119"/>
                  </a:lnTo>
                  <a:lnTo>
                    <a:pt x="1198" y="2113"/>
                  </a:lnTo>
                  <a:lnTo>
                    <a:pt x="1196" y="2106"/>
                  </a:lnTo>
                  <a:lnTo>
                    <a:pt x="1194" y="2100"/>
                  </a:lnTo>
                  <a:lnTo>
                    <a:pt x="1193" y="2093"/>
                  </a:lnTo>
                  <a:lnTo>
                    <a:pt x="1193" y="2087"/>
                  </a:lnTo>
                  <a:lnTo>
                    <a:pt x="1153" y="2080"/>
                  </a:lnTo>
                  <a:lnTo>
                    <a:pt x="1123" y="2074"/>
                  </a:lnTo>
                  <a:lnTo>
                    <a:pt x="1101" y="2066"/>
                  </a:lnTo>
                  <a:lnTo>
                    <a:pt x="1086" y="2054"/>
                  </a:lnTo>
                  <a:lnTo>
                    <a:pt x="1076" y="2036"/>
                  </a:lnTo>
                  <a:lnTo>
                    <a:pt x="1070" y="2011"/>
                  </a:lnTo>
                  <a:lnTo>
                    <a:pt x="1067" y="1978"/>
                  </a:lnTo>
                  <a:lnTo>
                    <a:pt x="1067" y="1934"/>
                  </a:lnTo>
                  <a:lnTo>
                    <a:pt x="1088" y="1932"/>
                  </a:lnTo>
                  <a:lnTo>
                    <a:pt x="1128" y="1939"/>
                  </a:lnTo>
                  <a:lnTo>
                    <a:pt x="1181" y="1951"/>
                  </a:lnTo>
                  <a:lnTo>
                    <a:pt x="1242" y="1968"/>
                  </a:lnTo>
                  <a:lnTo>
                    <a:pt x="1302" y="1985"/>
                  </a:lnTo>
                  <a:lnTo>
                    <a:pt x="1359" y="2003"/>
                  </a:lnTo>
                  <a:lnTo>
                    <a:pt x="1404" y="2016"/>
                  </a:lnTo>
                  <a:lnTo>
                    <a:pt x="1436" y="2024"/>
                  </a:lnTo>
                  <a:lnTo>
                    <a:pt x="1478" y="2017"/>
                  </a:lnTo>
                  <a:lnTo>
                    <a:pt x="1519" y="2005"/>
                  </a:lnTo>
                  <a:lnTo>
                    <a:pt x="1559" y="1990"/>
                  </a:lnTo>
                  <a:lnTo>
                    <a:pt x="1599" y="1973"/>
                  </a:lnTo>
                  <a:lnTo>
                    <a:pt x="1638" y="1954"/>
                  </a:lnTo>
                  <a:lnTo>
                    <a:pt x="1681" y="1939"/>
                  </a:lnTo>
                  <a:lnTo>
                    <a:pt x="1723" y="1925"/>
                  </a:lnTo>
                  <a:lnTo>
                    <a:pt x="1770" y="1916"/>
                  </a:lnTo>
                  <a:lnTo>
                    <a:pt x="1701" y="1904"/>
                  </a:lnTo>
                  <a:lnTo>
                    <a:pt x="1643" y="1908"/>
                  </a:lnTo>
                  <a:lnTo>
                    <a:pt x="1593" y="1917"/>
                  </a:lnTo>
                  <a:lnTo>
                    <a:pt x="1548" y="1929"/>
                  </a:lnTo>
                  <a:lnTo>
                    <a:pt x="1504" y="1934"/>
                  </a:lnTo>
                  <a:lnTo>
                    <a:pt x="1460" y="1926"/>
                  </a:lnTo>
                  <a:lnTo>
                    <a:pt x="1411" y="1897"/>
                  </a:lnTo>
                  <a:lnTo>
                    <a:pt x="1356" y="1844"/>
                  </a:lnTo>
                  <a:lnTo>
                    <a:pt x="1331" y="1840"/>
                  </a:lnTo>
                  <a:lnTo>
                    <a:pt x="1308" y="1838"/>
                  </a:lnTo>
                  <a:lnTo>
                    <a:pt x="1283" y="1836"/>
                  </a:lnTo>
                  <a:lnTo>
                    <a:pt x="1261" y="1834"/>
                  </a:lnTo>
                  <a:lnTo>
                    <a:pt x="1237" y="1832"/>
                  </a:lnTo>
                  <a:lnTo>
                    <a:pt x="1213" y="1831"/>
                  </a:lnTo>
                  <a:lnTo>
                    <a:pt x="1190" y="1829"/>
                  </a:lnTo>
                  <a:lnTo>
                    <a:pt x="1167" y="1826"/>
                  </a:lnTo>
                  <a:lnTo>
                    <a:pt x="1203" y="1732"/>
                  </a:lnTo>
                  <a:lnTo>
                    <a:pt x="1239" y="1679"/>
                  </a:lnTo>
                  <a:lnTo>
                    <a:pt x="1276" y="1651"/>
                  </a:lnTo>
                  <a:lnTo>
                    <a:pt x="1315" y="1638"/>
                  </a:lnTo>
                  <a:lnTo>
                    <a:pt x="1356" y="1628"/>
                  </a:lnTo>
                  <a:lnTo>
                    <a:pt x="1400" y="1612"/>
                  </a:lnTo>
                  <a:lnTo>
                    <a:pt x="1447" y="1575"/>
                  </a:lnTo>
                  <a:lnTo>
                    <a:pt x="1499" y="1511"/>
                  </a:lnTo>
                  <a:lnTo>
                    <a:pt x="1487" y="1463"/>
                  </a:lnTo>
                  <a:lnTo>
                    <a:pt x="1499" y="1431"/>
                  </a:lnTo>
                  <a:lnTo>
                    <a:pt x="1528" y="1405"/>
                  </a:lnTo>
                  <a:lnTo>
                    <a:pt x="1567" y="1384"/>
                  </a:lnTo>
                  <a:lnTo>
                    <a:pt x="1612" y="1359"/>
                  </a:lnTo>
                  <a:lnTo>
                    <a:pt x="1657" y="1327"/>
                  </a:lnTo>
                  <a:lnTo>
                    <a:pt x="1696" y="1283"/>
                  </a:lnTo>
                  <a:lnTo>
                    <a:pt x="1725" y="1224"/>
                  </a:lnTo>
                  <a:lnTo>
                    <a:pt x="1710" y="1225"/>
                  </a:lnTo>
                  <a:lnTo>
                    <a:pt x="1697" y="1227"/>
                  </a:lnTo>
                  <a:lnTo>
                    <a:pt x="1683" y="1228"/>
                  </a:lnTo>
                  <a:lnTo>
                    <a:pt x="1670" y="1231"/>
                  </a:lnTo>
                  <a:lnTo>
                    <a:pt x="1656" y="1231"/>
                  </a:lnTo>
                  <a:lnTo>
                    <a:pt x="1643" y="1231"/>
                  </a:lnTo>
                  <a:lnTo>
                    <a:pt x="1630" y="1231"/>
                  </a:lnTo>
                  <a:lnTo>
                    <a:pt x="1617" y="1232"/>
                  </a:lnTo>
                  <a:lnTo>
                    <a:pt x="1610" y="1239"/>
                  </a:lnTo>
                  <a:lnTo>
                    <a:pt x="1606" y="1245"/>
                  </a:lnTo>
                  <a:lnTo>
                    <a:pt x="1602" y="1249"/>
                  </a:lnTo>
                  <a:lnTo>
                    <a:pt x="1599" y="1252"/>
                  </a:lnTo>
                  <a:lnTo>
                    <a:pt x="1593" y="1253"/>
                  </a:lnTo>
                  <a:lnTo>
                    <a:pt x="1586" y="1255"/>
                  </a:lnTo>
                  <a:lnTo>
                    <a:pt x="1575" y="1256"/>
                  </a:lnTo>
                  <a:lnTo>
                    <a:pt x="1562" y="1259"/>
                  </a:lnTo>
                  <a:lnTo>
                    <a:pt x="1554" y="1250"/>
                  </a:lnTo>
                  <a:lnTo>
                    <a:pt x="1545" y="1241"/>
                  </a:lnTo>
                  <a:lnTo>
                    <a:pt x="1537" y="1237"/>
                  </a:lnTo>
                  <a:lnTo>
                    <a:pt x="1530" y="1234"/>
                  </a:lnTo>
                  <a:lnTo>
                    <a:pt x="1519" y="1232"/>
                  </a:lnTo>
                  <a:lnTo>
                    <a:pt x="1509" y="1232"/>
                  </a:lnTo>
                  <a:lnTo>
                    <a:pt x="1502" y="1241"/>
                  </a:lnTo>
                  <a:lnTo>
                    <a:pt x="1494" y="1251"/>
                  </a:lnTo>
                  <a:lnTo>
                    <a:pt x="1487" y="1260"/>
                  </a:lnTo>
                  <a:lnTo>
                    <a:pt x="1483" y="1271"/>
                  </a:lnTo>
                  <a:lnTo>
                    <a:pt x="1475" y="1279"/>
                  </a:lnTo>
                  <a:lnTo>
                    <a:pt x="1471" y="1289"/>
                  </a:lnTo>
                  <a:lnTo>
                    <a:pt x="1466" y="1296"/>
                  </a:lnTo>
                  <a:lnTo>
                    <a:pt x="1464" y="1304"/>
                  </a:lnTo>
                  <a:lnTo>
                    <a:pt x="1442" y="1301"/>
                  </a:lnTo>
                  <a:lnTo>
                    <a:pt x="1427" y="1295"/>
                  </a:lnTo>
                  <a:lnTo>
                    <a:pt x="1413" y="1287"/>
                  </a:lnTo>
                  <a:lnTo>
                    <a:pt x="1401" y="1278"/>
                  </a:lnTo>
                  <a:lnTo>
                    <a:pt x="1387" y="1268"/>
                  </a:lnTo>
                  <a:lnTo>
                    <a:pt x="1370" y="1262"/>
                  </a:lnTo>
                  <a:lnTo>
                    <a:pt x="1349" y="1258"/>
                  </a:lnTo>
                  <a:lnTo>
                    <a:pt x="1320" y="1259"/>
                  </a:lnTo>
                  <a:lnTo>
                    <a:pt x="1294" y="1199"/>
                  </a:lnTo>
                  <a:lnTo>
                    <a:pt x="1324" y="1157"/>
                  </a:lnTo>
                  <a:lnTo>
                    <a:pt x="1392" y="1132"/>
                  </a:lnTo>
                  <a:lnTo>
                    <a:pt x="1486" y="1119"/>
                  </a:lnTo>
                  <a:lnTo>
                    <a:pt x="1586" y="1113"/>
                  </a:lnTo>
                  <a:lnTo>
                    <a:pt x="1681" y="1115"/>
                  </a:lnTo>
                  <a:lnTo>
                    <a:pt x="1752" y="1116"/>
                  </a:lnTo>
                  <a:lnTo>
                    <a:pt x="1787" y="1116"/>
                  </a:lnTo>
                  <a:lnTo>
                    <a:pt x="1787" y="1109"/>
                  </a:lnTo>
                  <a:lnTo>
                    <a:pt x="1787" y="1102"/>
                  </a:lnTo>
                  <a:lnTo>
                    <a:pt x="1787" y="1094"/>
                  </a:lnTo>
                  <a:lnTo>
                    <a:pt x="1787" y="1088"/>
                  </a:lnTo>
                  <a:lnTo>
                    <a:pt x="1745" y="1073"/>
                  </a:lnTo>
                  <a:lnTo>
                    <a:pt x="1696" y="1065"/>
                  </a:lnTo>
                  <a:lnTo>
                    <a:pt x="1642" y="1059"/>
                  </a:lnTo>
                  <a:lnTo>
                    <a:pt x="1583" y="1056"/>
                  </a:lnTo>
                  <a:lnTo>
                    <a:pt x="1522" y="1055"/>
                  </a:lnTo>
                  <a:lnTo>
                    <a:pt x="1461" y="1054"/>
                  </a:lnTo>
                  <a:lnTo>
                    <a:pt x="1402" y="1053"/>
                  </a:lnTo>
                  <a:lnTo>
                    <a:pt x="1346" y="1053"/>
                  </a:lnTo>
                  <a:lnTo>
                    <a:pt x="1338" y="1036"/>
                  </a:lnTo>
                  <a:lnTo>
                    <a:pt x="1336" y="1018"/>
                  </a:lnTo>
                  <a:lnTo>
                    <a:pt x="1338" y="1000"/>
                  </a:lnTo>
                  <a:lnTo>
                    <a:pt x="1346" y="982"/>
                  </a:lnTo>
                  <a:lnTo>
                    <a:pt x="1358" y="962"/>
                  </a:lnTo>
                  <a:lnTo>
                    <a:pt x="1376" y="944"/>
                  </a:lnTo>
                  <a:lnTo>
                    <a:pt x="1398" y="928"/>
                  </a:lnTo>
                  <a:lnTo>
                    <a:pt x="1428" y="918"/>
                  </a:lnTo>
                  <a:lnTo>
                    <a:pt x="1417" y="898"/>
                  </a:lnTo>
                  <a:lnTo>
                    <a:pt x="1419" y="870"/>
                  </a:lnTo>
                  <a:lnTo>
                    <a:pt x="1428" y="837"/>
                  </a:lnTo>
                  <a:lnTo>
                    <a:pt x="1446" y="803"/>
                  </a:lnTo>
                  <a:lnTo>
                    <a:pt x="1465" y="766"/>
                  </a:lnTo>
                  <a:lnTo>
                    <a:pt x="1485" y="733"/>
                  </a:lnTo>
                  <a:lnTo>
                    <a:pt x="1503" y="704"/>
                  </a:lnTo>
                  <a:lnTo>
                    <a:pt x="1517" y="684"/>
                  </a:lnTo>
                  <a:lnTo>
                    <a:pt x="1529" y="684"/>
                  </a:lnTo>
                  <a:lnTo>
                    <a:pt x="1542" y="684"/>
                  </a:lnTo>
                  <a:lnTo>
                    <a:pt x="1554" y="685"/>
                  </a:lnTo>
                  <a:lnTo>
                    <a:pt x="1567" y="688"/>
                  </a:lnTo>
                  <a:lnTo>
                    <a:pt x="1578" y="689"/>
                  </a:lnTo>
                  <a:lnTo>
                    <a:pt x="1591" y="690"/>
                  </a:lnTo>
                  <a:lnTo>
                    <a:pt x="1602" y="691"/>
                  </a:lnTo>
                  <a:lnTo>
                    <a:pt x="1617" y="692"/>
                  </a:lnTo>
                  <a:lnTo>
                    <a:pt x="1619" y="684"/>
                  </a:lnTo>
                  <a:lnTo>
                    <a:pt x="1623" y="677"/>
                  </a:lnTo>
                  <a:lnTo>
                    <a:pt x="1626" y="669"/>
                  </a:lnTo>
                  <a:lnTo>
                    <a:pt x="1630" y="660"/>
                  </a:lnTo>
                  <a:lnTo>
                    <a:pt x="1633" y="651"/>
                  </a:lnTo>
                  <a:lnTo>
                    <a:pt x="1637" y="644"/>
                  </a:lnTo>
                  <a:lnTo>
                    <a:pt x="1640" y="635"/>
                  </a:lnTo>
                  <a:lnTo>
                    <a:pt x="1644" y="629"/>
                  </a:lnTo>
                  <a:lnTo>
                    <a:pt x="1672" y="629"/>
                  </a:lnTo>
                  <a:lnTo>
                    <a:pt x="1701" y="629"/>
                  </a:lnTo>
                  <a:lnTo>
                    <a:pt x="1727" y="628"/>
                  </a:lnTo>
                  <a:lnTo>
                    <a:pt x="1752" y="625"/>
                  </a:lnTo>
                  <a:lnTo>
                    <a:pt x="1773" y="616"/>
                  </a:lnTo>
                  <a:lnTo>
                    <a:pt x="1791" y="606"/>
                  </a:lnTo>
                  <a:lnTo>
                    <a:pt x="1804" y="589"/>
                  </a:lnTo>
                  <a:lnTo>
                    <a:pt x="1815" y="567"/>
                  </a:lnTo>
                  <a:lnTo>
                    <a:pt x="1797" y="571"/>
                  </a:lnTo>
                  <a:lnTo>
                    <a:pt x="1780" y="576"/>
                  </a:lnTo>
                  <a:lnTo>
                    <a:pt x="1764" y="578"/>
                  </a:lnTo>
                  <a:lnTo>
                    <a:pt x="1747" y="581"/>
                  </a:lnTo>
                  <a:lnTo>
                    <a:pt x="1728" y="580"/>
                  </a:lnTo>
                  <a:lnTo>
                    <a:pt x="1708" y="580"/>
                  </a:lnTo>
                  <a:lnTo>
                    <a:pt x="1687" y="577"/>
                  </a:lnTo>
                  <a:lnTo>
                    <a:pt x="1662" y="576"/>
                  </a:lnTo>
                  <a:lnTo>
                    <a:pt x="1636" y="597"/>
                  </a:lnTo>
                  <a:lnTo>
                    <a:pt x="1614" y="618"/>
                  </a:lnTo>
                  <a:lnTo>
                    <a:pt x="1595" y="633"/>
                  </a:lnTo>
                  <a:lnTo>
                    <a:pt x="1578" y="644"/>
                  </a:lnTo>
                  <a:lnTo>
                    <a:pt x="1557" y="647"/>
                  </a:lnTo>
                  <a:lnTo>
                    <a:pt x="1536" y="645"/>
                  </a:lnTo>
                  <a:lnTo>
                    <a:pt x="1511" y="633"/>
                  </a:lnTo>
                  <a:lnTo>
                    <a:pt x="1481" y="612"/>
                  </a:lnTo>
                  <a:lnTo>
                    <a:pt x="1487" y="568"/>
                  </a:lnTo>
                  <a:lnTo>
                    <a:pt x="1500" y="538"/>
                  </a:lnTo>
                  <a:lnTo>
                    <a:pt x="1518" y="519"/>
                  </a:lnTo>
                  <a:lnTo>
                    <a:pt x="1542" y="508"/>
                  </a:lnTo>
                  <a:lnTo>
                    <a:pt x="1568" y="503"/>
                  </a:lnTo>
                  <a:lnTo>
                    <a:pt x="1599" y="500"/>
                  </a:lnTo>
                  <a:lnTo>
                    <a:pt x="1633" y="498"/>
                  </a:lnTo>
                  <a:lnTo>
                    <a:pt x="1670" y="494"/>
                  </a:lnTo>
                  <a:lnTo>
                    <a:pt x="1674" y="482"/>
                  </a:lnTo>
                  <a:lnTo>
                    <a:pt x="1682" y="471"/>
                  </a:lnTo>
                  <a:lnTo>
                    <a:pt x="1690" y="457"/>
                  </a:lnTo>
                  <a:lnTo>
                    <a:pt x="1701" y="444"/>
                  </a:lnTo>
                  <a:lnTo>
                    <a:pt x="1710" y="430"/>
                  </a:lnTo>
                  <a:lnTo>
                    <a:pt x="1720" y="418"/>
                  </a:lnTo>
                  <a:lnTo>
                    <a:pt x="1727" y="405"/>
                  </a:lnTo>
                  <a:lnTo>
                    <a:pt x="1733" y="396"/>
                  </a:lnTo>
                  <a:lnTo>
                    <a:pt x="1698" y="388"/>
                  </a:lnTo>
                  <a:lnTo>
                    <a:pt x="1666" y="391"/>
                  </a:lnTo>
                  <a:lnTo>
                    <a:pt x="1634" y="403"/>
                  </a:lnTo>
                  <a:lnTo>
                    <a:pt x="1602" y="418"/>
                  </a:lnTo>
                  <a:lnTo>
                    <a:pt x="1569" y="434"/>
                  </a:lnTo>
                  <a:lnTo>
                    <a:pt x="1537" y="446"/>
                  </a:lnTo>
                  <a:lnTo>
                    <a:pt x="1504" y="452"/>
                  </a:lnTo>
                  <a:lnTo>
                    <a:pt x="1472" y="449"/>
                  </a:lnTo>
                  <a:lnTo>
                    <a:pt x="1492" y="397"/>
                  </a:lnTo>
                  <a:lnTo>
                    <a:pt x="1521" y="358"/>
                  </a:lnTo>
                  <a:lnTo>
                    <a:pt x="1554" y="328"/>
                  </a:lnTo>
                  <a:lnTo>
                    <a:pt x="1592" y="310"/>
                  </a:lnTo>
                  <a:lnTo>
                    <a:pt x="1632" y="300"/>
                  </a:lnTo>
                  <a:lnTo>
                    <a:pt x="1675" y="299"/>
                  </a:lnTo>
                  <a:lnTo>
                    <a:pt x="1717" y="303"/>
                  </a:lnTo>
                  <a:lnTo>
                    <a:pt x="1760" y="315"/>
                  </a:lnTo>
                  <a:lnTo>
                    <a:pt x="1764" y="267"/>
                  </a:lnTo>
                  <a:lnTo>
                    <a:pt x="1768" y="224"/>
                  </a:lnTo>
                  <a:lnTo>
                    <a:pt x="1770" y="184"/>
                  </a:lnTo>
                  <a:lnTo>
                    <a:pt x="1772" y="147"/>
                  </a:lnTo>
                  <a:lnTo>
                    <a:pt x="1772" y="110"/>
                  </a:lnTo>
                  <a:lnTo>
                    <a:pt x="1773" y="74"/>
                  </a:lnTo>
                  <a:lnTo>
                    <a:pt x="1774" y="38"/>
                  </a:lnTo>
                  <a:lnTo>
                    <a:pt x="1778" y="0"/>
                  </a:lnTo>
                  <a:lnTo>
                    <a:pt x="1815" y="16"/>
                  </a:lnTo>
                  <a:lnTo>
                    <a:pt x="1841" y="47"/>
                  </a:lnTo>
                  <a:lnTo>
                    <a:pt x="1857" y="86"/>
                  </a:lnTo>
                  <a:lnTo>
                    <a:pt x="1867" y="133"/>
                  </a:lnTo>
                  <a:lnTo>
                    <a:pt x="1869" y="180"/>
                  </a:lnTo>
                  <a:lnTo>
                    <a:pt x="1869" y="227"/>
                  </a:lnTo>
                  <a:lnTo>
                    <a:pt x="1868" y="270"/>
                  </a:lnTo>
                  <a:lnTo>
                    <a:pt x="1868" y="306"/>
                  </a:lnTo>
                  <a:close/>
                  <a:moveTo>
                    <a:pt x="2003" y="6882"/>
                  </a:moveTo>
                  <a:lnTo>
                    <a:pt x="1996" y="6883"/>
                  </a:lnTo>
                  <a:lnTo>
                    <a:pt x="1989" y="6887"/>
                  </a:lnTo>
                  <a:lnTo>
                    <a:pt x="1982" y="6889"/>
                  </a:lnTo>
                  <a:lnTo>
                    <a:pt x="1976" y="6892"/>
                  </a:lnTo>
                  <a:lnTo>
                    <a:pt x="1978" y="6914"/>
                  </a:lnTo>
                  <a:lnTo>
                    <a:pt x="1982" y="6937"/>
                  </a:lnTo>
                  <a:lnTo>
                    <a:pt x="1984" y="6958"/>
                  </a:lnTo>
                  <a:lnTo>
                    <a:pt x="1988" y="6981"/>
                  </a:lnTo>
                  <a:lnTo>
                    <a:pt x="1989" y="7002"/>
                  </a:lnTo>
                  <a:lnTo>
                    <a:pt x="1991" y="7025"/>
                  </a:lnTo>
                  <a:lnTo>
                    <a:pt x="1993" y="7047"/>
                  </a:lnTo>
                  <a:lnTo>
                    <a:pt x="1994" y="7072"/>
                  </a:lnTo>
                  <a:lnTo>
                    <a:pt x="2012" y="7073"/>
                  </a:lnTo>
                  <a:lnTo>
                    <a:pt x="2029" y="7074"/>
                  </a:lnTo>
                  <a:lnTo>
                    <a:pt x="2045" y="7074"/>
                  </a:lnTo>
                  <a:lnTo>
                    <a:pt x="2061" y="7074"/>
                  </a:lnTo>
                  <a:lnTo>
                    <a:pt x="2078" y="7073"/>
                  </a:lnTo>
                  <a:lnTo>
                    <a:pt x="2099" y="7072"/>
                  </a:lnTo>
                  <a:lnTo>
                    <a:pt x="2124" y="7072"/>
                  </a:lnTo>
                  <a:lnTo>
                    <a:pt x="2156" y="7072"/>
                  </a:lnTo>
                  <a:lnTo>
                    <a:pt x="2162" y="7057"/>
                  </a:lnTo>
                  <a:lnTo>
                    <a:pt x="2169" y="7042"/>
                  </a:lnTo>
                  <a:lnTo>
                    <a:pt x="2175" y="7027"/>
                  </a:lnTo>
                  <a:lnTo>
                    <a:pt x="2179" y="7012"/>
                  </a:lnTo>
                  <a:lnTo>
                    <a:pt x="2179" y="6995"/>
                  </a:lnTo>
                  <a:lnTo>
                    <a:pt x="2177" y="6978"/>
                  </a:lnTo>
                  <a:lnTo>
                    <a:pt x="2169" y="6962"/>
                  </a:lnTo>
                  <a:lnTo>
                    <a:pt x="2156" y="6945"/>
                  </a:lnTo>
                  <a:lnTo>
                    <a:pt x="2139" y="6943"/>
                  </a:lnTo>
                  <a:lnTo>
                    <a:pt x="2124" y="6944"/>
                  </a:lnTo>
                  <a:lnTo>
                    <a:pt x="2110" y="6946"/>
                  </a:lnTo>
                  <a:lnTo>
                    <a:pt x="2096" y="6951"/>
                  </a:lnTo>
                  <a:lnTo>
                    <a:pt x="2080" y="6955"/>
                  </a:lnTo>
                  <a:lnTo>
                    <a:pt x="2065" y="6959"/>
                  </a:lnTo>
                  <a:lnTo>
                    <a:pt x="2048" y="6962"/>
                  </a:lnTo>
                  <a:lnTo>
                    <a:pt x="2031" y="6964"/>
                  </a:lnTo>
                  <a:lnTo>
                    <a:pt x="2024" y="6953"/>
                  </a:lnTo>
                  <a:lnTo>
                    <a:pt x="2019" y="6946"/>
                  </a:lnTo>
                  <a:lnTo>
                    <a:pt x="2015" y="6939"/>
                  </a:lnTo>
                  <a:lnTo>
                    <a:pt x="2013" y="6933"/>
                  </a:lnTo>
                  <a:lnTo>
                    <a:pt x="2010" y="6924"/>
                  </a:lnTo>
                  <a:lnTo>
                    <a:pt x="2008" y="6913"/>
                  </a:lnTo>
                  <a:lnTo>
                    <a:pt x="2006" y="6899"/>
                  </a:lnTo>
                  <a:lnTo>
                    <a:pt x="2003" y="6882"/>
                  </a:lnTo>
                  <a:close/>
                  <a:moveTo>
                    <a:pt x="1940" y="5291"/>
                  </a:moveTo>
                  <a:lnTo>
                    <a:pt x="1925" y="5298"/>
                  </a:lnTo>
                  <a:lnTo>
                    <a:pt x="1917" y="5317"/>
                  </a:lnTo>
                  <a:lnTo>
                    <a:pt x="1911" y="5344"/>
                  </a:lnTo>
                  <a:lnTo>
                    <a:pt x="1910" y="5377"/>
                  </a:lnTo>
                  <a:lnTo>
                    <a:pt x="1908" y="5410"/>
                  </a:lnTo>
                  <a:lnTo>
                    <a:pt x="1911" y="5441"/>
                  </a:lnTo>
                  <a:lnTo>
                    <a:pt x="1912" y="5465"/>
                  </a:lnTo>
                  <a:lnTo>
                    <a:pt x="1913" y="5479"/>
                  </a:lnTo>
                  <a:lnTo>
                    <a:pt x="1925" y="5479"/>
                  </a:lnTo>
                  <a:lnTo>
                    <a:pt x="1938" y="5479"/>
                  </a:lnTo>
                  <a:lnTo>
                    <a:pt x="1950" y="5479"/>
                  </a:lnTo>
                  <a:lnTo>
                    <a:pt x="1963" y="5479"/>
                  </a:lnTo>
                  <a:lnTo>
                    <a:pt x="1974" y="5479"/>
                  </a:lnTo>
                  <a:lnTo>
                    <a:pt x="1986" y="5479"/>
                  </a:lnTo>
                  <a:lnTo>
                    <a:pt x="1999" y="5479"/>
                  </a:lnTo>
                  <a:lnTo>
                    <a:pt x="2013" y="5479"/>
                  </a:lnTo>
                  <a:lnTo>
                    <a:pt x="2015" y="5453"/>
                  </a:lnTo>
                  <a:lnTo>
                    <a:pt x="2022" y="5434"/>
                  </a:lnTo>
                  <a:lnTo>
                    <a:pt x="2029" y="5416"/>
                  </a:lnTo>
                  <a:lnTo>
                    <a:pt x="2039" y="5402"/>
                  </a:lnTo>
                  <a:lnTo>
                    <a:pt x="2046" y="5385"/>
                  </a:lnTo>
                  <a:lnTo>
                    <a:pt x="2054" y="5369"/>
                  </a:lnTo>
                  <a:lnTo>
                    <a:pt x="2060" y="5349"/>
                  </a:lnTo>
                  <a:lnTo>
                    <a:pt x="2066" y="5326"/>
                  </a:lnTo>
                  <a:lnTo>
                    <a:pt x="2048" y="5323"/>
                  </a:lnTo>
                  <a:lnTo>
                    <a:pt x="2033" y="5321"/>
                  </a:lnTo>
                  <a:lnTo>
                    <a:pt x="2018" y="5319"/>
                  </a:lnTo>
                  <a:lnTo>
                    <a:pt x="2003" y="5318"/>
                  </a:lnTo>
                  <a:lnTo>
                    <a:pt x="1988" y="5313"/>
                  </a:lnTo>
                  <a:lnTo>
                    <a:pt x="1972" y="5310"/>
                  </a:lnTo>
                  <a:lnTo>
                    <a:pt x="1956" y="5301"/>
                  </a:lnTo>
                  <a:lnTo>
                    <a:pt x="1940" y="5291"/>
                  </a:lnTo>
                  <a:close/>
                  <a:moveTo>
                    <a:pt x="2264" y="7135"/>
                  </a:moveTo>
                  <a:lnTo>
                    <a:pt x="2252" y="7134"/>
                  </a:lnTo>
                  <a:lnTo>
                    <a:pt x="2242" y="7134"/>
                  </a:lnTo>
                  <a:lnTo>
                    <a:pt x="2230" y="7134"/>
                  </a:lnTo>
                  <a:lnTo>
                    <a:pt x="2219" y="7134"/>
                  </a:lnTo>
                  <a:lnTo>
                    <a:pt x="2206" y="7131"/>
                  </a:lnTo>
                  <a:lnTo>
                    <a:pt x="2194" y="7130"/>
                  </a:lnTo>
                  <a:lnTo>
                    <a:pt x="2184" y="7128"/>
                  </a:lnTo>
                  <a:lnTo>
                    <a:pt x="2174" y="7125"/>
                  </a:lnTo>
                  <a:lnTo>
                    <a:pt x="2181" y="7160"/>
                  </a:lnTo>
                  <a:lnTo>
                    <a:pt x="2190" y="7191"/>
                  </a:lnTo>
                  <a:lnTo>
                    <a:pt x="2198" y="7217"/>
                  </a:lnTo>
                  <a:lnTo>
                    <a:pt x="2206" y="7240"/>
                  </a:lnTo>
                  <a:lnTo>
                    <a:pt x="2217" y="7259"/>
                  </a:lnTo>
                  <a:lnTo>
                    <a:pt x="2231" y="7275"/>
                  </a:lnTo>
                  <a:lnTo>
                    <a:pt x="2249" y="7287"/>
                  </a:lnTo>
                  <a:lnTo>
                    <a:pt x="2274" y="7296"/>
                  </a:lnTo>
                  <a:lnTo>
                    <a:pt x="2279" y="7280"/>
                  </a:lnTo>
                  <a:lnTo>
                    <a:pt x="2283" y="7268"/>
                  </a:lnTo>
                  <a:lnTo>
                    <a:pt x="2286" y="7256"/>
                  </a:lnTo>
                  <a:lnTo>
                    <a:pt x="2289" y="7244"/>
                  </a:lnTo>
                  <a:lnTo>
                    <a:pt x="2289" y="7229"/>
                  </a:lnTo>
                  <a:lnTo>
                    <a:pt x="2290" y="7210"/>
                  </a:lnTo>
                  <a:lnTo>
                    <a:pt x="2290" y="7185"/>
                  </a:lnTo>
                  <a:lnTo>
                    <a:pt x="2292" y="7153"/>
                  </a:lnTo>
                  <a:lnTo>
                    <a:pt x="2284" y="7150"/>
                  </a:lnTo>
                  <a:lnTo>
                    <a:pt x="2277" y="7147"/>
                  </a:lnTo>
                  <a:lnTo>
                    <a:pt x="2270" y="7141"/>
                  </a:lnTo>
                  <a:lnTo>
                    <a:pt x="2264" y="7135"/>
                  </a:lnTo>
                  <a:close/>
                  <a:moveTo>
                    <a:pt x="1607" y="2483"/>
                  </a:moveTo>
                  <a:lnTo>
                    <a:pt x="1600" y="2483"/>
                  </a:lnTo>
                  <a:lnTo>
                    <a:pt x="1594" y="2483"/>
                  </a:lnTo>
                  <a:lnTo>
                    <a:pt x="1589" y="2483"/>
                  </a:lnTo>
                  <a:lnTo>
                    <a:pt x="1585" y="2483"/>
                  </a:lnTo>
                  <a:lnTo>
                    <a:pt x="1579" y="2483"/>
                  </a:lnTo>
                  <a:lnTo>
                    <a:pt x="1574" y="2483"/>
                  </a:lnTo>
                  <a:lnTo>
                    <a:pt x="1568" y="2483"/>
                  </a:lnTo>
                  <a:lnTo>
                    <a:pt x="1562" y="2483"/>
                  </a:lnTo>
                  <a:lnTo>
                    <a:pt x="1556" y="2483"/>
                  </a:lnTo>
                  <a:lnTo>
                    <a:pt x="1550" y="2487"/>
                  </a:lnTo>
                  <a:lnTo>
                    <a:pt x="1543" y="2490"/>
                  </a:lnTo>
                  <a:lnTo>
                    <a:pt x="1536" y="2496"/>
                  </a:lnTo>
                  <a:lnTo>
                    <a:pt x="1528" y="2501"/>
                  </a:lnTo>
                  <a:lnTo>
                    <a:pt x="1522" y="2506"/>
                  </a:lnTo>
                  <a:lnTo>
                    <a:pt x="1517" y="2508"/>
                  </a:lnTo>
                  <a:lnTo>
                    <a:pt x="1517" y="2511"/>
                  </a:lnTo>
                  <a:lnTo>
                    <a:pt x="1530" y="2514"/>
                  </a:lnTo>
                  <a:lnTo>
                    <a:pt x="1543" y="2516"/>
                  </a:lnTo>
                  <a:lnTo>
                    <a:pt x="1557" y="2516"/>
                  </a:lnTo>
                  <a:lnTo>
                    <a:pt x="1573" y="2516"/>
                  </a:lnTo>
                  <a:lnTo>
                    <a:pt x="1588" y="2514"/>
                  </a:lnTo>
                  <a:lnTo>
                    <a:pt x="1606" y="2512"/>
                  </a:lnTo>
                  <a:lnTo>
                    <a:pt x="1624" y="2511"/>
                  </a:lnTo>
                  <a:lnTo>
                    <a:pt x="1644" y="2511"/>
                  </a:lnTo>
                  <a:lnTo>
                    <a:pt x="1637" y="2507"/>
                  </a:lnTo>
                  <a:lnTo>
                    <a:pt x="1631" y="2503"/>
                  </a:lnTo>
                  <a:lnTo>
                    <a:pt x="1625" y="2500"/>
                  </a:lnTo>
                  <a:lnTo>
                    <a:pt x="1621" y="2496"/>
                  </a:lnTo>
                  <a:lnTo>
                    <a:pt x="1613" y="2489"/>
                  </a:lnTo>
                  <a:lnTo>
                    <a:pt x="1607" y="2483"/>
                  </a:lnTo>
                  <a:close/>
                  <a:moveTo>
                    <a:pt x="1805" y="1646"/>
                  </a:moveTo>
                  <a:lnTo>
                    <a:pt x="1763" y="1645"/>
                  </a:lnTo>
                  <a:lnTo>
                    <a:pt x="1713" y="1649"/>
                  </a:lnTo>
                  <a:lnTo>
                    <a:pt x="1658" y="1660"/>
                  </a:lnTo>
                  <a:lnTo>
                    <a:pt x="1604" y="1674"/>
                  </a:lnTo>
                  <a:lnTo>
                    <a:pt x="1550" y="1691"/>
                  </a:lnTo>
                  <a:lnTo>
                    <a:pt x="1503" y="1712"/>
                  </a:lnTo>
                  <a:lnTo>
                    <a:pt x="1462" y="1736"/>
                  </a:lnTo>
                  <a:lnTo>
                    <a:pt x="1436" y="1763"/>
                  </a:lnTo>
                  <a:lnTo>
                    <a:pt x="1440" y="1772"/>
                  </a:lnTo>
                  <a:lnTo>
                    <a:pt x="1442" y="1774"/>
                  </a:lnTo>
                  <a:lnTo>
                    <a:pt x="1451" y="1773"/>
                  </a:lnTo>
                  <a:lnTo>
                    <a:pt x="1468" y="1773"/>
                  </a:lnTo>
                  <a:lnTo>
                    <a:pt x="1498" y="1772"/>
                  </a:lnTo>
                  <a:lnTo>
                    <a:pt x="1544" y="1772"/>
                  </a:lnTo>
                  <a:lnTo>
                    <a:pt x="1608" y="1751"/>
                  </a:lnTo>
                  <a:lnTo>
                    <a:pt x="1652" y="1741"/>
                  </a:lnTo>
                  <a:lnTo>
                    <a:pt x="1680" y="1735"/>
                  </a:lnTo>
                  <a:lnTo>
                    <a:pt x="1697" y="1735"/>
                  </a:lnTo>
                  <a:lnTo>
                    <a:pt x="1708" y="1736"/>
                  </a:lnTo>
                  <a:lnTo>
                    <a:pt x="1721" y="1740"/>
                  </a:lnTo>
                  <a:lnTo>
                    <a:pt x="1739" y="1743"/>
                  </a:lnTo>
                  <a:lnTo>
                    <a:pt x="1770" y="1746"/>
                  </a:lnTo>
                  <a:lnTo>
                    <a:pt x="1772" y="1731"/>
                  </a:lnTo>
                  <a:lnTo>
                    <a:pt x="1777" y="1719"/>
                  </a:lnTo>
                  <a:lnTo>
                    <a:pt x="1782" y="1709"/>
                  </a:lnTo>
                  <a:lnTo>
                    <a:pt x="1787" y="1698"/>
                  </a:lnTo>
                  <a:lnTo>
                    <a:pt x="1791" y="1686"/>
                  </a:lnTo>
                  <a:lnTo>
                    <a:pt x="1796" y="1674"/>
                  </a:lnTo>
                  <a:lnTo>
                    <a:pt x="1801" y="1660"/>
                  </a:lnTo>
                  <a:lnTo>
                    <a:pt x="1805" y="1646"/>
                  </a:lnTo>
                  <a:close/>
                  <a:moveTo>
                    <a:pt x="1958" y="431"/>
                  </a:moveTo>
                  <a:lnTo>
                    <a:pt x="1948" y="428"/>
                  </a:lnTo>
                  <a:lnTo>
                    <a:pt x="1940" y="425"/>
                  </a:lnTo>
                  <a:lnTo>
                    <a:pt x="1935" y="424"/>
                  </a:lnTo>
                  <a:lnTo>
                    <a:pt x="1930" y="425"/>
                  </a:lnTo>
                  <a:lnTo>
                    <a:pt x="1923" y="425"/>
                  </a:lnTo>
                  <a:lnTo>
                    <a:pt x="1916" y="429"/>
                  </a:lnTo>
                  <a:lnTo>
                    <a:pt x="1906" y="434"/>
                  </a:lnTo>
                  <a:lnTo>
                    <a:pt x="1895" y="441"/>
                  </a:lnTo>
                  <a:lnTo>
                    <a:pt x="1905" y="443"/>
                  </a:lnTo>
                  <a:lnTo>
                    <a:pt x="1916" y="447"/>
                  </a:lnTo>
                  <a:lnTo>
                    <a:pt x="1926" y="450"/>
                  </a:lnTo>
                  <a:lnTo>
                    <a:pt x="1937" y="454"/>
                  </a:lnTo>
                  <a:lnTo>
                    <a:pt x="1948" y="457"/>
                  </a:lnTo>
                  <a:lnTo>
                    <a:pt x="1959" y="461"/>
                  </a:lnTo>
                  <a:lnTo>
                    <a:pt x="1971" y="465"/>
                  </a:lnTo>
                  <a:lnTo>
                    <a:pt x="1986" y="468"/>
                  </a:lnTo>
                  <a:lnTo>
                    <a:pt x="1986" y="462"/>
                  </a:lnTo>
                  <a:lnTo>
                    <a:pt x="1986" y="459"/>
                  </a:lnTo>
                  <a:lnTo>
                    <a:pt x="1988" y="454"/>
                  </a:lnTo>
                  <a:lnTo>
                    <a:pt x="1994" y="449"/>
                  </a:lnTo>
                  <a:lnTo>
                    <a:pt x="1988" y="443"/>
                  </a:lnTo>
                  <a:lnTo>
                    <a:pt x="1983" y="440"/>
                  </a:lnTo>
                  <a:lnTo>
                    <a:pt x="1978" y="437"/>
                  </a:lnTo>
                  <a:lnTo>
                    <a:pt x="1974" y="436"/>
                  </a:lnTo>
                  <a:lnTo>
                    <a:pt x="1965" y="434"/>
                  </a:lnTo>
                  <a:lnTo>
                    <a:pt x="1958" y="431"/>
                  </a:lnTo>
                  <a:close/>
                  <a:moveTo>
                    <a:pt x="1841" y="728"/>
                  </a:moveTo>
                  <a:lnTo>
                    <a:pt x="1823" y="735"/>
                  </a:lnTo>
                  <a:lnTo>
                    <a:pt x="1802" y="752"/>
                  </a:lnTo>
                  <a:lnTo>
                    <a:pt x="1777" y="772"/>
                  </a:lnTo>
                  <a:lnTo>
                    <a:pt x="1753" y="798"/>
                  </a:lnTo>
                  <a:lnTo>
                    <a:pt x="1728" y="822"/>
                  </a:lnTo>
                  <a:lnTo>
                    <a:pt x="1707" y="847"/>
                  </a:lnTo>
                  <a:lnTo>
                    <a:pt x="1689" y="867"/>
                  </a:lnTo>
                  <a:lnTo>
                    <a:pt x="1680" y="881"/>
                  </a:lnTo>
                  <a:lnTo>
                    <a:pt x="1663" y="875"/>
                  </a:lnTo>
                  <a:lnTo>
                    <a:pt x="1645" y="870"/>
                  </a:lnTo>
                  <a:lnTo>
                    <a:pt x="1625" y="865"/>
                  </a:lnTo>
                  <a:lnTo>
                    <a:pt x="1605" y="864"/>
                  </a:lnTo>
                  <a:lnTo>
                    <a:pt x="1583" y="864"/>
                  </a:lnTo>
                  <a:lnTo>
                    <a:pt x="1567" y="871"/>
                  </a:lnTo>
                  <a:lnTo>
                    <a:pt x="1553" y="886"/>
                  </a:lnTo>
                  <a:lnTo>
                    <a:pt x="1544" y="908"/>
                  </a:lnTo>
                  <a:lnTo>
                    <a:pt x="1581" y="911"/>
                  </a:lnTo>
                  <a:lnTo>
                    <a:pt x="1620" y="913"/>
                  </a:lnTo>
                  <a:lnTo>
                    <a:pt x="1659" y="915"/>
                  </a:lnTo>
                  <a:lnTo>
                    <a:pt x="1700" y="918"/>
                  </a:lnTo>
                  <a:lnTo>
                    <a:pt x="1736" y="920"/>
                  </a:lnTo>
                  <a:lnTo>
                    <a:pt x="1773" y="924"/>
                  </a:lnTo>
                  <a:lnTo>
                    <a:pt x="1809" y="928"/>
                  </a:lnTo>
                  <a:lnTo>
                    <a:pt x="1841" y="935"/>
                  </a:lnTo>
                  <a:lnTo>
                    <a:pt x="1841" y="920"/>
                  </a:lnTo>
                  <a:lnTo>
                    <a:pt x="1846" y="898"/>
                  </a:lnTo>
                  <a:lnTo>
                    <a:pt x="1849" y="869"/>
                  </a:lnTo>
                  <a:lnTo>
                    <a:pt x="1854" y="838"/>
                  </a:lnTo>
                  <a:lnTo>
                    <a:pt x="1856" y="805"/>
                  </a:lnTo>
                  <a:lnTo>
                    <a:pt x="1855" y="775"/>
                  </a:lnTo>
                  <a:lnTo>
                    <a:pt x="1850" y="748"/>
                  </a:lnTo>
                  <a:lnTo>
                    <a:pt x="1841" y="7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44" name="Freeform 122"/>
            <p:cNvSpPr>
              <a:spLocks/>
            </p:cNvSpPr>
            <p:nvPr/>
          </p:nvSpPr>
          <p:spPr bwMode="auto">
            <a:xfrm>
              <a:off x="749" y="316"/>
              <a:ext cx="15" cy="91"/>
            </a:xfrm>
            <a:custGeom>
              <a:avLst/>
              <a:gdLst>
                <a:gd name="T0" fmla="*/ 63 w 65"/>
                <a:gd name="T1" fmla="*/ 144 h 304"/>
                <a:gd name="T2" fmla="*/ 63 w 65"/>
                <a:gd name="T3" fmla="*/ 178 h 304"/>
                <a:gd name="T4" fmla="*/ 65 w 65"/>
                <a:gd name="T5" fmla="*/ 214 h 304"/>
                <a:gd name="T6" fmla="*/ 65 w 65"/>
                <a:gd name="T7" fmla="*/ 243 h 304"/>
                <a:gd name="T8" fmla="*/ 65 w 65"/>
                <a:gd name="T9" fmla="*/ 269 h 304"/>
                <a:gd name="T10" fmla="*/ 58 w 65"/>
                <a:gd name="T11" fmla="*/ 288 h 304"/>
                <a:gd name="T12" fmla="*/ 47 w 65"/>
                <a:gd name="T13" fmla="*/ 300 h 304"/>
                <a:gd name="T14" fmla="*/ 27 w 65"/>
                <a:gd name="T15" fmla="*/ 304 h 304"/>
                <a:gd name="T16" fmla="*/ 0 w 65"/>
                <a:gd name="T17" fmla="*/ 297 h 304"/>
                <a:gd name="T18" fmla="*/ 6 w 65"/>
                <a:gd name="T19" fmla="*/ 274 h 304"/>
                <a:gd name="T20" fmla="*/ 11 w 65"/>
                <a:gd name="T21" fmla="*/ 241 h 304"/>
                <a:gd name="T22" fmla="*/ 13 w 65"/>
                <a:gd name="T23" fmla="*/ 197 h 304"/>
                <a:gd name="T24" fmla="*/ 17 w 65"/>
                <a:gd name="T25" fmla="*/ 151 h 304"/>
                <a:gd name="T26" fmla="*/ 18 w 65"/>
                <a:gd name="T27" fmla="*/ 102 h 304"/>
                <a:gd name="T28" fmla="*/ 21 w 65"/>
                <a:gd name="T29" fmla="*/ 60 h 304"/>
                <a:gd name="T30" fmla="*/ 24 w 65"/>
                <a:gd name="T31" fmla="*/ 23 h 304"/>
                <a:gd name="T32" fmla="*/ 27 w 65"/>
                <a:gd name="T33" fmla="*/ 0 h 304"/>
                <a:gd name="T34" fmla="*/ 31 w 65"/>
                <a:gd name="T35" fmla="*/ 5 h 304"/>
                <a:gd name="T36" fmla="*/ 34 w 65"/>
                <a:gd name="T37" fmla="*/ 22 h 304"/>
                <a:gd name="T38" fmla="*/ 39 w 65"/>
                <a:gd name="T39" fmla="*/ 44 h 304"/>
                <a:gd name="T40" fmla="*/ 45 w 65"/>
                <a:gd name="T41" fmla="*/ 71 h 304"/>
                <a:gd name="T42" fmla="*/ 50 w 65"/>
                <a:gd name="T43" fmla="*/ 97 h 304"/>
                <a:gd name="T44" fmla="*/ 55 w 65"/>
                <a:gd name="T45" fmla="*/ 120 h 304"/>
                <a:gd name="T46" fmla="*/ 58 w 65"/>
                <a:gd name="T47" fmla="*/ 137 h 304"/>
                <a:gd name="T48" fmla="*/ 63 w 65"/>
                <a:gd name="T49" fmla="*/ 14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304">
                  <a:moveTo>
                    <a:pt x="63" y="144"/>
                  </a:moveTo>
                  <a:lnTo>
                    <a:pt x="63" y="178"/>
                  </a:lnTo>
                  <a:lnTo>
                    <a:pt x="65" y="214"/>
                  </a:lnTo>
                  <a:lnTo>
                    <a:pt x="65" y="243"/>
                  </a:lnTo>
                  <a:lnTo>
                    <a:pt x="65" y="269"/>
                  </a:lnTo>
                  <a:lnTo>
                    <a:pt x="58" y="288"/>
                  </a:lnTo>
                  <a:lnTo>
                    <a:pt x="47" y="300"/>
                  </a:lnTo>
                  <a:lnTo>
                    <a:pt x="27" y="304"/>
                  </a:lnTo>
                  <a:lnTo>
                    <a:pt x="0" y="297"/>
                  </a:lnTo>
                  <a:lnTo>
                    <a:pt x="6" y="274"/>
                  </a:lnTo>
                  <a:lnTo>
                    <a:pt x="11" y="241"/>
                  </a:lnTo>
                  <a:lnTo>
                    <a:pt x="13" y="197"/>
                  </a:lnTo>
                  <a:lnTo>
                    <a:pt x="17" y="151"/>
                  </a:lnTo>
                  <a:lnTo>
                    <a:pt x="18" y="102"/>
                  </a:lnTo>
                  <a:lnTo>
                    <a:pt x="21" y="60"/>
                  </a:lnTo>
                  <a:lnTo>
                    <a:pt x="24" y="23"/>
                  </a:lnTo>
                  <a:lnTo>
                    <a:pt x="27" y="0"/>
                  </a:lnTo>
                  <a:lnTo>
                    <a:pt x="31" y="5"/>
                  </a:lnTo>
                  <a:lnTo>
                    <a:pt x="34" y="22"/>
                  </a:lnTo>
                  <a:lnTo>
                    <a:pt x="39" y="44"/>
                  </a:lnTo>
                  <a:lnTo>
                    <a:pt x="45" y="71"/>
                  </a:lnTo>
                  <a:lnTo>
                    <a:pt x="50" y="97"/>
                  </a:lnTo>
                  <a:lnTo>
                    <a:pt x="55" y="120"/>
                  </a:lnTo>
                  <a:lnTo>
                    <a:pt x="58" y="137"/>
                  </a:lnTo>
                  <a:lnTo>
                    <a:pt x="63" y="144"/>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45" name="Freeform 123"/>
            <p:cNvSpPr>
              <a:spLocks/>
            </p:cNvSpPr>
            <p:nvPr/>
          </p:nvSpPr>
          <p:spPr bwMode="auto">
            <a:xfrm>
              <a:off x="691" y="394"/>
              <a:ext cx="43" cy="35"/>
            </a:xfrm>
            <a:custGeom>
              <a:avLst/>
              <a:gdLst>
                <a:gd name="T0" fmla="*/ 198 w 198"/>
                <a:gd name="T1" fmla="*/ 18 h 116"/>
                <a:gd name="T2" fmla="*/ 195 w 198"/>
                <a:gd name="T3" fmla="*/ 25 h 116"/>
                <a:gd name="T4" fmla="*/ 193 w 198"/>
                <a:gd name="T5" fmla="*/ 36 h 116"/>
                <a:gd name="T6" fmla="*/ 191 w 198"/>
                <a:gd name="T7" fmla="*/ 42 h 116"/>
                <a:gd name="T8" fmla="*/ 189 w 198"/>
                <a:gd name="T9" fmla="*/ 49 h 116"/>
                <a:gd name="T10" fmla="*/ 188 w 198"/>
                <a:gd name="T11" fmla="*/ 56 h 116"/>
                <a:gd name="T12" fmla="*/ 188 w 198"/>
                <a:gd name="T13" fmla="*/ 63 h 116"/>
                <a:gd name="T14" fmla="*/ 163 w 198"/>
                <a:gd name="T15" fmla="*/ 58 h 116"/>
                <a:gd name="T16" fmla="*/ 138 w 198"/>
                <a:gd name="T17" fmla="*/ 62 h 116"/>
                <a:gd name="T18" fmla="*/ 114 w 198"/>
                <a:gd name="T19" fmla="*/ 68 h 116"/>
                <a:gd name="T20" fmla="*/ 90 w 198"/>
                <a:gd name="T21" fmla="*/ 78 h 116"/>
                <a:gd name="T22" fmla="*/ 65 w 198"/>
                <a:gd name="T23" fmla="*/ 89 h 116"/>
                <a:gd name="T24" fmla="*/ 42 w 198"/>
                <a:gd name="T25" fmla="*/ 101 h 116"/>
                <a:gd name="T26" fmla="*/ 20 w 198"/>
                <a:gd name="T27" fmla="*/ 110 h 116"/>
                <a:gd name="T28" fmla="*/ 0 w 198"/>
                <a:gd name="T29" fmla="*/ 116 h 116"/>
                <a:gd name="T30" fmla="*/ 0 w 198"/>
                <a:gd name="T31" fmla="*/ 105 h 116"/>
                <a:gd name="T32" fmla="*/ 4 w 198"/>
                <a:gd name="T33" fmla="*/ 91 h 116"/>
                <a:gd name="T34" fmla="*/ 12 w 198"/>
                <a:gd name="T35" fmla="*/ 77 h 116"/>
                <a:gd name="T36" fmla="*/ 23 w 198"/>
                <a:gd name="T37" fmla="*/ 64 h 116"/>
                <a:gd name="T38" fmla="*/ 39 w 198"/>
                <a:gd name="T39" fmla="*/ 48 h 116"/>
                <a:gd name="T40" fmla="*/ 59 w 198"/>
                <a:gd name="T41" fmla="*/ 32 h 116"/>
                <a:gd name="T42" fmla="*/ 84 w 198"/>
                <a:gd name="T43" fmla="*/ 16 h 116"/>
                <a:gd name="T44" fmla="*/ 116 w 198"/>
                <a:gd name="T45" fmla="*/ 0 h 116"/>
                <a:gd name="T46" fmla="*/ 128 w 198"/>
                <a:gd name="T47" fmla="*/ 0 h 116"/>
                <a:gd name="T48" fmla="*/ 140 w 198"/>
                <a:gd name="T49" fmla="*/ 0 h 116"/>
                <a:gd name="T50" fmla="*/ 149 w 198"/>
                <a:gd name="T51" fmla="*/ 0 h 116"/>
                <a:gd name="T52" fmla="*/ 160 w 198"/>
                <a:gd name="T53" fmla="*/ 1 h 116"/>
                <a:gd name="T54" fmla="*/ 168 w 198"/>
                <a:gd name="T55" fmla="*/ 3 h 116"/>
                <a:gd name="T56" fmla="*/ 178 w 198"/>
                <a:gd name="T57" fmla="*/ 6 h 116"/>
                <a:gd name="T58" fmla="*/ 187 w 198"/>
                <a:gd name="T59" fmla="*/ 11 h 116"/>
                <a:gd name="T60" fmla="*/ 198 w 198"/>
                <a:gd name="T61" fmla="*/ 1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8" h="116">
                  <a:moveTo>
                    <a:pt x="198" y="18"/>
                  </a:moveTo>
                  <a:lnTo>
                    <a:pt x="195" y="25"/>
                  </a:lnTo>
                  <a:lnTo>
                    <a:pt x="193" y="36"/>
                  </a:lnTo>
                  <a:lnTo>
                    <a:pt x="191" y="42"/>
                  </a:lnTo>
                  <a:lnTo>
                    <a:pt x="189" y="49"/>
                  </a:lnTo>
                  <a:lnTo>
                    <a:pt x="188" y="56"/>
                  </a:lnTo>
                  <a:lnTo>
                    <a:pt x="188" y="63"/>
                  </a:lnTo>
                  <a:lnTo>
                    <a:pt x="163" y="58"/>
                  </a:lnTo>
                  <a:lnTo>
                    <a:pt x="138" y="62"/>
                  </a:lnTo>
                  <a:lnTo>
                    <a:pt x="114" y="68"/>
                  </a:lnTo>
                  <a:lnTo>
                    <a:pt x="90" y="78"/>
                  </a:lnTo>
                  <a:lnTo>
                    <a:pt x="65" y="89"/>
                  </a:lnTo>
                  <a:lnTo>
                    <a:pt x="42" y="101"/>
                  </a:lnTo>
                  <a:lnTo>
                    <a:pt x="20" y="110"/>
                  </a:lnTo>
                  <a:lnTo>
                    <a:pt x="0" y="116"/>
                  </a:lnTo>
                  <a:lnTo>
                    <a:pt x="0" y="105"/>
                  </a:lnTo>
                  <a:lnTo>
                    <a:pt x="4" y="91"/>
                  </a:lnTo>
                  <a:lnTo>
                    <a:pt x="12" y="77"/>
                  </a:lnTo>
                  <a:lnTo>
                    <a:pt x="23" y="64"/>
                  </a:lnTo>
                  <a:lnTo>
                    <a:pt x="39" y="48"/>
                  </a:lnTo>
                  <a:lnTo>
                    <a:pt x="59" y="32"/>
                  </a:lnTo>
                  <a:lnTo>
                    <a:pt x="84" y="16"/>
                  </a:lnTo>
                  <a:lnTo>
                    <a:pt x="116" y="0"/>
                  </a:lnTo>
                  <a:lnTo>
                    <a:pt x="128" y="0"/>
                  </a:lnTo>
                  <a:lnTo>
                    <a:pt x="140" y="0"/>
                  </a:lnTo>
                  <a:lnTo>
                    <a:pt x="149" y="0"/>
                  </a:lnTo>
                  <a:lnTo>
                    <a:pt x="160" y="1"/>
                  </a:lnTo>
                  <a:lnTo>
                    <a:pt x="168" y="3"/>
                  </a:lnTo>
                  <a:lnTo>
                    <a:pt x="178" y="6"/>
                  </a:lnTo>
                  <a:lnTo>
                    <a:pt x="187" y="11"/>
                  </a:lnTo>
                  <a:lnTo>
                    <a:pt x="198" y="18"/>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46" name="Freeform 124"/>
            <p:cNvSpPr>
              <a:spLocks/>
            </p:cNvSpPr>
            <p:nvPr/>
          </p:nvSpPr>
          <p:spPr bwMode="auto">
            <a:xfrm>
              <a:off x="766" y="408"/>
              <a:ext cx="43" cy="16"/>
            </a:xfrm>
            <a:custGeom>
              <a:avLst/>
              <a:gdLst>
                <a:gd name="T0" fmla="*/ 108 w 198"/>
                <a:gd name="T1" fmla="*/ 0 h 55"/>
                <a:gd name="T2" fmla="*/ 118 w 198"/>
                <a:gd name="T3" fmla="*/ 2 h 55"/>
                <a:gd name="T4" fmla="*/ 132 w 198"/>
                <a:gd name="T5" fmla="*/ 6 h 55"/>
                <a:gd name="T6" fmla="*/ 145 w 198"/>
                <a:gd name="T7" fmla="*/ 10 h 55"/>
                <a:gd name="T8" fmla="*/ 159 w 198"/>
                <a:gd name="T9" fmla="*/ 13 h 55"/>
                <a:gd name="T10" fmla="*/ 171 w 198"/>
                <a:gd name="T11" fmla="*/ 17 h 55"/>
                <a:gd name="T12" fmla="*/ 183 w 198"/>
                <a:gd name="T13" fmla="*/ 20 h 55"/>
                <a:gd name="T14" fmla="*/ 192 w 198"/>
                <a:gd name="T15" fmla="*/ 24 h 55"/>
                <a:gd name="T16" fmla="*/ 198 w 198"/>
                <a:gd name="T17" fmla="*/ 27 h 55"/>
                <a:gd name="T18" fmla="*/ 192 w 198"/>
                <a:gd name="T19" fmla="*/ 34 h 55"/>
                <a:gd name="T20" fmla="*/ 189 w 198"/>
                <a:gd name="T21" fmla="*/ 44 h 55"/>
                <a:gd name="T22" fmla="*/ 184 w 198"/>
                <a:gd name="T23" fmla="*/ 51 h 55"/>
                <a:gd name="T24" fmla="*/ 181 w 198"/>
                <a:gd name="T25" fmla="*/ 55 h 55"/>
                <a:gd name="T26" fmla="*/ 165 w 198"/>
                <a:gd name="T27" fmla="*/ 52 h 55"/>
                <a:gd name="T28" fmla="*/ 144 w 198"/>
                <a:gd name="T29" fmla="*/ 49 h 55"/>
                <a:gd name="T30" fmla="*/ 118 w 198"/>
                <a:gd name="T31" fmla="*/ 42 h 55"/>
                <a:gd name="T32" fmla="*/ 90 w 198"/>
                <a:gd name="T33" fmla="*/ 36 h 55"/>
                <a:gd name="T34" fmla="*/ 61 w 198"/>
                <a:gd name="T35" fmla="*/ 27 h 55"/>
                <a:gd name="T36" fmla="*/ 35 w 198"/>
                <a:gd name="T37" fmla="*/ 20 h 55"/>
                <a:gd name="T38" fmla="*/ 13 w 198"/>
                <a:gd name="T39" fmla="*/ 13 h 55"/>
                <a:gd name="T40" fmla="*/ 0 w 198"/>
                <a:gd name="T41" fmla="*/ 10 h 55"/>
                <a:gd name="T42" fmla="*/ 13 w 198"/>
                <a:gd name="T43" fmla="*/ 6 h 55"/>
                <a:gd name="T44" fmla="*/ 28 w 198"/>
                <a:gd name="T45" fmla="*/ 4 h 55"/>
                <a:gd name="T46" fmla="*/ 42 w 198"/>
                <a:gd name="T47" fmla="*/ 1 h 55"/>
                <a:gd name="T48" fmla="*/ 57 w 198"/>
                <a:gd name="T49" fmla="*/ 1 h 55"/>
                <a:gd name="T50" fmla="*/ 70 w 198"/>
                <a:gd name="T51" fmla="*/ 0 h 55"/>
                <a:gd name="T52" fmla="*/ 85 w 198"/>
                <a:gd name="T53" fmla="*/ 0 h 55"/>
                <a:gd name="T54" fmla="*/ 96 w 198"/>
                <a:gd name="T55" fmla="*/ 0 h 55"/>
                <a:gd name="T56" fmla="*/ 108 w 198"/>
                <a:gd name="T5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8" h="55">
                  <a:moveTo>
                    <a:pt x="108" y="0"/>
                  </a:moveTo>
                  <a:lnTo>
                    <a:pt x="118" y="2"/>
                  </a:lnTo>
                  <a:lnTo>
                    <a:pt x="132" y="6"/>
                  </a:lnTo>
                  <a:lnTo>
                    <a:pt x="145" y="10"/>
                  </a:lnTo>
                  <a:lnTo>
                    <a:pt x="159" y="13"/>
                  </a:lnTo>
                  <a:lnTo>
                    <a:pt x="171" y="17"/>
                  </a:lnTo>
                  <a:lnTo>
                    <a:pt x="183" y="20"/>
                  </a:lnTo>
                  <a:lnTo>
                    <a:pt x="192" y="24"/>
                  </a:lnTo>
                  <a:lnTo>
                    <a:pt x="198" y="27"/>
                  </a:lnTo>
                  <a:lnTo>
                    <a:pt x="192" y="34"/>
                  </a:lnTo>
                  <a:lnTo>
                    <a:pt x="189" y="44"/>
                  </a:lnTo>
                  <a:lnTo>
                    <a:pt x="184" y="51"/>
                  </a:lnTo>
                  <a:lnTo>
                    <a:pt x="181" y="55"/>
                  </a:lnTo>
                  <a:lnTo>
                    <a:pt x="165" y="52"/>
                  </a:lnTo>
                  <a:lnTo>
                    <a:pt x="144" y="49"/>
                  </a:lnTo>
                  <a:lnTo>
                    <a:pt x="118" y="42"/>
                  </a:lnTo>
                  <a:lnTo>
                    <a:pt x="90" y="36"/>
                  </a:lnTo>
                  <a:lnTo>
                    <a:pt x="61" y="27"/>
                  </a:lnTo>
                  <a:lnTo>
                    <a:pt x="35" y="20"/>
                  </a:lnTo>
                  <a:lnTo>
                    <a:pt x="13" y="13"/>
                  </a:lnTo>
                  <a:lnTo>
                    <a:pt x="0" y="10"/>
                  </a:lnTo>
                  <a:lnTo>
                    <a:pt x="13" y="6"/>
                  </a:lnTo>
                  <a:lnTo>
                    <a:pt x="28" y="4"/>
                  </a:lnTo>
                  <a:lnTo>
                    <a:pt x="42" y="1"/>
                  </a:lnTo>
                  <a:lnTo>
                    <a:pt x="57" y="1"/>
                  </a:lnTo>
                  <a:lnTo>
                    <a:pt x="70" y="0"/>
                  </a:lnTo>
                  <a:lnTo>
                    <a:pt x="85" y="0"/>
                  </a:lnTo>
                  <a:lnTo>
                    <a:pt x="96" y="0"/>
                  </a:lnTo>
                  <a:lnTo>
                    <a:pt x="10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47" name="Freeform 125"/>
            <p:cNvSpPr>
              <a:spLocks/>
            </p:cNvSpPr>
            <p:nvPr/>
          </p:nvSpPr>
          <p:spPr bwMode="auto">
            <a:xfrm>
              <a:off x="724" y="434"/>
              <a:ext cx="25" cy="30"/>
            </a:xfrm>
            <a:custGeom>
              <a:avLst/>
              <a:gdLst>
                <a:gd name="T0" fmla="*/ 116 w 116"/>
                <a:gd name="T1" fmla="*/ 19 h 100"/>
                <a:gd name="T2" fmla="*/ 115 w 116"/>
                <a:gd name="T3" fmla="*/ 36 h 100"/>
                <a:gd name="T4" fmla="*/ 115 w 116"/>
                <a:gd name="T5" fmla="*/ 49 h 100"/>
                <a:gd name="T6" fmla="*/ 115 w 116"/>
                <a:gd name="T7" fmla="*/ 59 h 100"/>
                <a:gd name="T8" fmla="*/ 115 w 116"/>
                <a:gd name="T9" fmla="*/ 69 h 100"/>
                <a:gd name="T10" fmla="*/ 112 w 116"/>
                <a:gd name="T11" fmla="*/ 75 h 100"/>
                <a:gd name="T12" fmla="*/ 111 w 116"/>
                <a:gd name="T13" fmla="*/ 82 h 100"/>
                <a:gd name="T14" fmla="*/ 109 w 116"/>
                <a:gd name="T15" fmla="*/ 89 h 100"/>
                <a:gd name="T16" fmla="*/ 108 w 116"/>
                <a:gd name="T17" fmla="*/ 100 h 100"/>
                <a:gd name="T18" fmla="*/ 66 w 116"/>
                <a:gd name="T19" fmla="*/ 99 h 100"/>
                <a:gd name="T20" fmla="*/ 39 w 116"/>
                <a:gd name="T21" fmla="*/ 99 h 100"/>
                <a:gd name="T22" fmla="*/ 20 w 116"/>
                <a:gd name="T23" fmla="*/ 97 h 100"/>
                <a:gd name="T24" fmla="*/ 9 w 116"/>
                <a:gd name="T25" fmla="*/ 97 h 100"/>
                <a:gd name="T26" fmla="*/ 3 w 116"/>
                <a:gd name="T27" fmla="*/ 94 h 100"/>
                <a:gd name="T28" fmla="*/ 1 w 116"/>
                <a:gd name="T29" fmla="*/ 92 h 100"/>
                <a:gd name="T30" fmla="*/ 0 w 116"/>
                <a:gd name="T31" fmla="*/ 87 h 100"/>
                <a:gd name="T32" fmla="*/ 0 w 116"/>
                <a:gd name="T33" fmla="*/ 82 h 100"/>
                <a:gd name="T34" fmla="*/ 14 w 116"/>
                <a:gd name="T35" fmla="*/ 68 h 100"/>
                <a:gd name="T36" fmla="*/ 28 w 116"/>
                <a:gd name="T37" fmla="*/ 58 h 100"/>
                <a:gd name="T38" fmla="*/ 39 w 116"/>
                <a:gd name="T39" fmla="*/ 49 h 100"/>
                <a:gd name="T40" fmla="*/ 51 w 116"/>
                <a:gd name="T41" fmla="*/ 41 h 100"/>
                <a:gd name="T42" fmla="*/ 60 w 116"/>
                <a:gd name="T43" fmla="*/ 31 h 100"/>
                <a:gd name="T44" fmla="*/ 70 w 116"/>
                <a:gd name="T45" fmla="*/ 23 h 100"/>
                <a:gd name="T46" fmla="*/ 79 w 116"/>
                <a:gd name="T47" fmla="*/ 11 h 100"/>
                <a:gd name="T48" fmla="*/ 90 w 116"/>
                <a:gd name="T49" fmla="*/ 0 h 100"/>
                <a:gd name="T50" fmla="*/ 97 w 116"/>
                <a:gd name="T51" fmla="*/ 3 h 100"/>
                <a:gd name="T52" fmla="*/ 105 w 116"/>
                <a:gd name="T53" fmla="*/ 10 h 100"/>
                <a:gd name="T54" fmla="*/ 112 w 116"/>
                <a:gd name="T55" fmla="*/ 16 h 100"/>
                <a:gd name="T56" fmla="*/ 116 w 116"/>
                <a:gd name="T57" fmla="*/ 1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00">
                  <a:moveTo>
                    <a:pt x="116" y="19"/>
                  </a:moveTo>
                  <a:lnTo>
                    <a:pt x="115" y="36"/>
                  </a:lnTo>
                  <a:lnTo>
                    <a:pt x="115" y="49"/>
                  </a:lnTo>
                  <a:lnTo>
                    <a:pt x="115" y="59"/>
                  </a:lnTo>
                  <a:lnTo>
                    <a:pt x="115" y="69"/>
                  </a:lnTo>
                  <a:lnTo>
                    <a:pt x="112" y="75"/>
                  </a:lnTo>
                  <a:lnTo>
                    <a:pt x="111" y="82"/>
                  </a:lnTo>
                  <a:lnTo>
                    <a:pt x="109" y="89"/>
                  </a:lnTo>
                  <a:lnTo>
                    <a:pt x="108" y="100"/>
                  </a:lnTo>
                  <a:lnTo>
                    <a:pt x="66" y="99"/>
                  </a:lnTo>
                  <a:lnTo>
                    <a:pt x="39" y="99"/>
                  </a:lnTo>
                  <a:lnTo>
                    <a:pt x="20" y="97"/>
                  </a:lnTo>
                  <a:lnTo>
                    <a:pt x="9" y="97"/>
                  </a:lnTo>
                  <a:lnTo>
                    <a:pt x="3" y="94"/>
                  </a:lnTo>
                  <a:lnTo>
                    <a:pt x="1" y="92"/>
                  </a:lnTo>
                  <a:lnTo>
                    <a:pt x="0" y="87"/>
                  </a:lnTo>
                  <a:lnTo>
                    <a:pt x="0" y="82"/>
                  </a:lnTo>
                  <a:lnTo>
                    <a:pt x="14" y="68"/>
                  </a:lnTo>
                  <a:lnTo>
                    <a:pt x="28" y="58"/>
                  </a:lnTo>
                  <a:lnTo>
                    <a:pt x="39" y="49"/>
                  </a:lnTo>
                  <a:lnTo>
                    <a:pt x="51" y="41"/>
                  </a:lnTo>
                  <a:lnTo>
                    <a:pt x="60" y="31"/>
                  </a:lnTo>
                  <a:lnTo>
                    <a:pt x="70" y="23"/>
                  </a:lnTo>
                  <a:lnTo>
                    <a:pt x="79" y="11"/>
                  </a:lnTo>
                  <a:lnTo>
                    <a:pt x="90" y="0"/>
                  </a:lnTo>
                  <a:lnTo>
                    <a:pt x="97" y="3"/>
                  </a:lnTo>
                  <a:lnTo>
                    <a:pt x="105" y="10"/>
                  </a:lnTo>
                  <a:lnTo>
                    <a:pt x="112" y="16"/>
                  </a:lnTo>
                  <a:lnTo>
                    <a:pt x="116" y="1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48" name="Freeform 126"/>
            <p:cNvSpPr>
              <a:spLocks/>
            </p:cNvSpPr>
            <p:nvPr/>
          </p:nvSpPr>
          <p:spPr bwMode="auto">
            <a:xfrm>
              <a:off x="778" y="448"/>
              <a:ext cx="40" cy="21"/>
            </a:xfrm>
            <a:custGeom>
              <a:avLst/>
              <a:gdLst>
                <a:gd name="T0" fmla="*/ 160 w 187"/>
                <a:gd name="T1" fmla="*/ 10 h 73"/>
                <a:gd name="T2" fmla="*/ 166 w 187"/>
                <a:gd name="T3" fmla="*/ 16 h 73"/>
                <a:gd name="T4" fmla="*/ 172 w 187"/>
                <a:gd name="T5" fmla="*/ 22 h 73"/>
                <a:gd name="T6" fmla="*/ 176 w 187"/>
                <a:gd name="T7" fmla="*/ 25 h 73"/>
                <a:gd name="T8" fmla="*/ 178 w 187"/>
                <a:gd name="T9" fmla="*/ 28 h 73"/>
                <a:gd name="T10" fmla="*/ 180 w 187"/>
                <a:gd name="T11" fmla="*/ 33 h 73"/>
                <a:gd name="T12" fmla="*/ 183 w 187"/>
                <a:gd name="T13" fmla="*/ 39 h 73"/>
                <a:gd name="T14" fmla="*/ 184 w 187"/>
                <a:gd name="T15" fmla="*/ 45 h 73"/>
                <a:gd name="T16" fmla="*/ 186 w 187"/>
                <a:gd name="T17" fmla="*/ 52 h 73"/>
                <a:gd name="T18" fmla="*/ 186 w 187"/>
                <a:gd name="T19" fmla="*/ 63 h 73"/>
                <a:gd name="T20" fmla="*/ 187 w 187"/>
                <a:gd name="T21" fmla="*/ 73 h 73"/>
                <a:gd name="T22" fmla="*/ 139 w 187"/>
                <a:gd name="T23" fmla="*/ 65 h 73"/>
                <a:gd name="T24" fmla="*/ 103 w 187"/>
                <a:gd name="T25" fmla="*/ 61 h 73"/>
                <a:gd name="T26" fmla="*/ 76 w 187"/>
                <a:gd name="T27" fmla="*/ 57 h 73"/>
                <a:gd name="T28" fmla="*/ 57 w 187"/>
                <a:gd name="T29" fmla="*/ 55 h 73"/>
                <a:gd name="T30" fmla="*/ 42 w 187"/>
                <a:gd name="T31" fmla="*/ 50 h 73"/>
                <a:gd name="T32" fmla="*/ 30 w 187"/>
                <a:gd name="T33" fmla="*/ 47 h 73"/>
                <a:gd name="T34" fmla="*/ 18 w 187"/>
                <a:gd name="T35" fmla="*/ 42 h 73"/>
                <a:gd name="T36" fmla="*/ 7 w 187"/>
                <a:gd name="T37" fmla="*/ 37 h 73"/>
                <a:gd name="T38" fmla="*/ 4 w 187"/>
                <a:gd name="T39" fmla="*/ 26 h 73"/>
                <a:gd name="T40" fmla="*/ 1 w 187"/>
                <a:gd name="T41" fmla="*/ 20 h 73"/>
                <a:gd name="T42" fmla="*/ 0 w 187"/>
                <a:gd name="T43" fmla="*/ 14 h 73"/>
                <a:gd name="T44" fmla="*/ 0 w 187"/>
                <a:gd name="T45" fmla="*/ 11 h 73"/>
                <a:gd name="T46" fmla="*/ 1 w 187"/>
                <a:gd name="T47" fmla="*/ 5 h 73"/>
                <a:gd name="T48" fmla="*/ 7 w 187"/>
                <a:gd name="T49" fmla="*/ 0 h 73"/>
                <a:gd name="T50" fmla="*/ 24 w 187"/>
                <a:gd name="T51" fmla="*/ 0 h 73"/>
                <a:gd name="T52" fmla="*/ 42 w 187"/>
                <a:gd name="T53" fmla="*/ 1 h 73"/>
                <a:gd name="T54" fmla="*/ 61 w 187"/>
                <a:gd name="T55" fmla="*/ 3 h 73"/>
                <a:gd name="T56" fmla="*/ 80 w 187"/>
                <a:gd name="T57" fmla="*/ 5 h 73"/>
                <a:gd name="T58" fmla="*/ 99 w 187"/>
                <a:gd name="T59" fmla="*/ 6 h 73"/>
                <a:gd name="T60" fmla="*/ 119 w 187"/>
                <a:gd name="T61" fmla="*/ 7 h 73"/>
                <a:gd name="T62" fmla="*/ 139 w 187"/>
                <a:gd name="T63" fmla="*/ 9 h 73"/>
                <a:gd name="T64" fmla="*/ 160 w 187"/>
                <a:gd name="T65"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7" h="73">
                  <a:moveTo>
                    <a:pt x="160" y="10"/>
                  </a:moveTo>
                  <a:lnTo>
                    <a:pt x="166" y="16"/>
                  </a:lnTo>
                  <a:lnTo>
                    <a:pt x="172" y="22"/>
                  </a:lnTo>
                  <a:lnTo>
                    <a:pt x="176" y="25"/>
                  </a:lnTo>
                  <a:lnTo>
                    <a:pt x="178" y="28"/>
                  </a:lnTo>
                  <a:lnTo>
                    <a:pt x="180" y="33"/>
                  </a:lnTo>
                  <a:lnTo>
                    <a:pt x="183" y="39"/>
                  </a:lnTo>
                  <a:lnTo>
                    <a:pt x="184" y="45"/>
                  </a:lnTo>
                  <a:lnTo>
                    <a:pt x="186" y="52"/>
                  </a:lnTo>
                  <a:lnTo>
                    <a:pt x="186" y="63"/>
                  </a:lnTo>
                  <a:lnTo>
                    <a:pt x="187" y="73"/>
                  </a:lnTo>
                  <a:lnTo>
                    <a:pt x="139" y="65"/>
                  </a:lnTo>
                  <a:lnTo>
                    <a:pt x="103" y="61"/>
                  </a:lnTo>
                  <a:lnTo>
                    <a:pt x="76" y="57"/>
                  </a:lnTo>
                  <a:lnTo>
                    <a:pt x="57" y="55"/>
                  </a:lnTo>
                  <a:lnTo>
                    <a:pt x="42" y="50"/>
                  </a:lnTo>
                  <a:lnTo>
                    <a:pt x="30" y="47"/>
                  </a:lnTo>
                  <a:lnTo>
                    <a:pt x="18" y="42"/>
                  </a:lnTo>
                  <a:lnTo>
                    <a:pt x="7" y="37"/>
                  </a:lnTo>
                  <a:lnTo>
                    <a:pt x="4" y="26"/>
                  </a:lnTo>
                  <a:lnTo>
                    <a:pt x="1" y="20"/>
                  </a:lnTo>
                  <a:lnTo>
                    <a:pt x="0" y="14"/>
                  </a:lnTo>
                  <a:lnTo>
                    <a:pt x="0" y="11"/>
                  </a:lnTo>
                  <a:lnTo>
                    <a:pt x="1" y="5"/>
                  </a:lnTo>
                  <a:lnTo>
                    <a:pt x="7" y="0"/>
                  </a:lnTo>
                  <a:lnTo>
                    <a:pt x="24" y="0"/>
                  </a:lnTo>
                  <a:lnTo>
                    <a:pt x="42" y="1"/>
                  </a:lnTo>
                  <a:lnTo>
                    <a:pt x="61" y="3"/>
                  </a:lnTo>
                  <a:lnTo>
                    <a:pt x="80" y="5"/>
                  </a:lnTo>
                  <a:lnTo>
                    <a:pt x="99" y="6"/>
                  </a:lnTo>
                  <a:lnTo>
                    <a:pt x="119" y="7"/>
                  </a:lnTo>
                  <a:lnTo>
                    <a:pt x="139" y="9"/>
                  </a:lnTo>
                  <a:lnTo>
                    <a:pt x="160" y="1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49" name="Freeform 127"/>
            <p:cNvSpPr>
              <a:spLocks/>
            </p:cNvSpPr>
            <p:nvPr/>
          </p:nvSpPr>
          <p:spPr bwMode="auto">
            <a:xfrm>
              <a:off x="693" y="456"/>
              <a:ext cx="27" cy="29"/>
            </a:xfrm>
            <a:custGeom>
              <a:avLst/>
              <a:gdLst>
                <a:gd name="T0" fmla="*/ 125 w 125"/>
                <a:gd name="T1" fmla="*/ 0 h 98"/>
                <a:gd name="T2" fmla="*/ 120 w 125"/>
                <a:gd name="T3" fmla="*/ 20 h 98"/>
                <a:gd name="T4" fmla="*/ 114 w 125"/>
                <a:gd name="T5" fmla="*/ 36 h 98"/>
                <a:gd name="T6" fmla="*/ 106 w 125"/>
                <a:gd name="T7" fmla="*/ 51 h 98"/>
                <a:gd name="T8" fmla="*/ 99 w 125"/>
                <a:gd name="T9" fmla="*/ 62 h 98"/>
                <a:gd name="T10" fmla="*/ 89 w 125"/>
                <a:gd name="T11" fmla="*/ 71 h 98"/>
                <a:gd name="T12" fmla="*/ 81 w 125"/>
                <a:gd name="T13" fmla="*/ 80 h 98"/>
                <a:gd name="T14" fmla="*/ 72 w 125"/>
                <a:gd name="T15" fmla="*/ 87 h 98"/>
                <a:gd name="T16" fmla="*/ 62 w 125"/>
                <a:gd name="T17" fmla="*/ 98 h 98"/>
                <a:gd name="T18" fmla="*/ 55 w 125"/>
                <a:gd name="T19" fmla="*/ 98 h 98"/>
                <a:gd name="T20" fmla="*/ 48 w 125"/>
                <a:gd name="T21" fmla="*/ 98 h 98"/>
                <a:gd name="T22" fmla="*/ 41 w 125"/>
                <a:gd name="T23" fmla="*/ 98 h 98"/>
                <a:gd name="T24" fmla="*/ 34 w 125"/>
                <a:gd name="T25" fmla="*/ 98 h 98"/>
                <a:gd name="T26" fmla="*/ 26 w 125"/>
                <a:gd name="T27" fmla="*/ 98 h 98"/>
                <a:gd name="T28" fmla="*/ 21 w 125"/>
                <a:gd name="T29" fmla="*/ 98 h 98"/>
                <a:gd name="T30" fmla="*/ 13 w 125"/>
                <a:gd name="T31" fmla="*/ 98 h 98"/>
                <a:gd name="T32" fmla="*/ 7 w 125"/>
                <a:gd name="T33" fmla="*/ 98 h 98"/>
                <a:gd name="T34" fmla="*/ 4 w 125"/>
                <a:gd name="T35" fmla="*/ 91 h 98"/>
                <a:gd name="T36" fmla="*/ 2 w 125"/>
                <a:gd name="T37" fmla="*/ 85 h 98"/>
                <a:gd name="T38" fmla="*/ 0 w 125"/>
                <a:gd name="T39" fmla="*/ 78 h 98"/>
                <a:gd name="T40" fmla="*/ 0 w 125"/>
                <a:gd name="T41" fmla="*/ 72 h 98"/>
                <a:gd name="T42" fmla="*/ 0 w 125"/>
                <a:gd name="T43" fmla="*/ 64 h 98"/>
                <a:gd name="T44" fmla="*/ 2 w 125"/>
                <a:gd name="T45" fmla="*/ 54 h 98"/>
                <a:gd name="T46" fmla="*/ 4 w 125"/>
                <a:gd name="T47" fmla="*/ 41 h 98"/>
                <a:gd name="T48" fmla="*/ 7 w 125"/>
                <a:gd name="T49" fmla="*/ 27 h 98"/>
                <a:gd name="T50" fmla="*/ 23 w 125"/>
                <a:gd name="T51" fmla="*/ 23 h 98"/>
                <a:gd name="T52" fmla="*/ 40 w 125"/>
                <a:gd name="T53" fmla="*/ 20 h 98"/>
                <a:gd name="T54" fmla="*/ 54 w 125"/>
                <a:gd name="T55" fmla="*/ 16 h 98"/>
                <a:gd name="T56" fmla="*/ 69 w 125"/>
                <a:gd name="T57" fmla="*/ 13 h 98"/>
                <a:gd name="T58" fmla="*/ 82 w 125"/>
                <a:gd name="T59" fmla="*/ 9 h 98"/>
                <a:gd name="T60" fmla="*/ 96 w 125"/>
                <a:gd name="T61" fmla="*/ 5 h 98"/>
                <a:gd name="T62" fmla="*/ 111 w 125"/>
                <a:gd name="T63" fmla="*/ 2 h 98"/>
                <a:gd name="T64" fmla="*/ 125 w 125"/>
                <a:gd name="T6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5" h="98">
                  <a:moveTo>
                    <a:pt x="125" y="0"/>
                  </a:moveTo>
                  <a:lnTo>
                    <a:pt x="120" y="20"/>
                  </a:lnTo>
                  <a:lnTo>
                    <a:pt x="114" y="36"/>
                  </a:lnTo>
                  <a:lnTo>
                    <a:pt x="106" y="51"/>
                  </a:lnTo>
                  <a:lnTo>
                    <a:pt x="99" y="62"/>
                  </a:lnTo>
                  <a:lnTo>
                    <a:pt x="89" y="71"/>
                  </a:lnTo>
                  <a:lnTo>
                    <a:pt x="81" y="80"/>
                  </a:lnTo>
                  <a:lnTo>
                    <a:pt x="72" y="87"/>
                  </a:lnTo>
                  <a:lnTo>
                    <a:pt x="62" y="98"/>
                  </a:lnTo>
                  <a:lnTo>
                    <a:pt x="55" y="98"/>
                  </a:lnTo>
                  <a:lnTo>
                    <a:pt x="48" y="98"/>
                  </a:lnTo>
                  <a:lnTo>
                    <a:pt x="41" y="98"/>
                  </a:lnTo>
                  <a:lnTo>
                    <a:pt x="34" y="98"/>
                  </a:lnTo>
                  <a:lnTo>
                    <a:pt x="26" y="98"/>
                  </a:lnTo>
                  <a:lnTo>
                    <a:pt x="21" y="98"/>
                  </a:lnTo>
                  <a:lnTo>
                    <a:pt x="13" y="98"/>
                  </a:lnTo>
                  <a:lnTo>
                    <a:pt x="7" y="98"/>
                  </a:lnTo>
                  <a:lnTo>
                    <a:pt x="4" y="91"/>
                  </a:lnTo>
                  <a:lnTo>
                    <a:pt x="2" y="85"/>
                  </a:lnTo>
                  <a:lnTo>
                    <a:pt x="0" y="78"/>
                  </a:lnTo>
                  <a:lnTo>
                    <a:pt x="0" y="72"/>
                  </a:lnTo>
                  <a:lnTo>
                    <a:pt x="0" y="64"/>
                  </a:lnTo>
                  <a:lnTo>
                    <a:pt x="2" y="54"/>
                  </a:lnTo>
                  <a:lnTo>
                    <a:pt x="4" y="41"/>
                  </a:lnTo>
                  <a:lnTo>
                    <a:pt x="7" y="27"/>
                  </a:lnTo>
                  <a:lnTo>
                    <a:pt x="23" y="23"/>
                  </a:lnTo>
                  <a:lnTo>
                    <a:pt x="40" y="20"/>
                  </a:lnTo>
                  <a:lnTo>
                    <a:pt x="54" y="16"/>
                  </a:lnTo>
                  <a:lnTo>
                    <a:pt x="69" y="13"/>
                  </a:lnTo>
                  <a:lnTo>
                    <a:pt x="82" y="9"/>
                  </a:lnTo>
                  <a:lnTo>
                    <a:pt x="96" y="5"/>
                  </a:lnTo>
                  <a:lnTo>
                    <a:pt x="111" y="2"/>
                  </a:lnTo>
                  <a:lnTo>
                    <a:pt x="12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50" name="Freeform 128"/>
            <p:cNvSpPr>
              <a:spLocks/>
            </p:cNvSpPr>
            <p:nvPr/>
          </p:nvSpPr>
          <p:spPr bwMode="auto">
            <a:xfrm>
              <a:off x="676" y="491"/>
              <a:ext cx="83" cy="70"/>
            </a:xfrm>
            <a:custGeom>
              <a:avLst/>
              <a:gdLst>
                <a:gd name="T0" fmla="*/ 383 w 383"/>
                <a:gd name="T1" fmla="*/ 0 h 234"/>
                <a:gd name="T2" fmla="*/ 372 w 383"/>
                <a:gd name="T3" fmla="*/ 30 h 234"/>
                <a:gd name="T4" fmla="*/ 359 w 383"/>
                <a:gd name="T5" fmla="*/ 58 h 234"/>
                <a:gd name="T6" fmla="*/ 342 w 383"/>
                <a:gd name="T7" fmla="*/ 83 h 234"/>
                <a:gd name="T8" fmla="*/ 323 w 383"/>
                <a:gd name="T9" fmla="*/ 108 h 234"/>
                <a:gd name="T10" fmla="*/ 300 w 383"/>
                <a:gd name="T11" fmla="*/ 129 h 234"/>
                <a:gd name="T12" fmla="*/ 277 w 383"/>
                <a:gd name="T13" fmla="*/ 152 h 234"/>
                <a:gd name="T14" fmla="*/ 253 w 383"/>
                <a:gd name="T15" fmla="*/ 174 h 234"/>
                <a:gd name="T16" fmla="*/ 230 w 383"/>
                <a:gd name="T17" fmla="*/ 198 h 234"/>
                <a:gd name="T18" fmla="*/ 196 w 383"/>
                <a:gd name="T19" fmla="*/ 196 h 234"/>
                <a:gd name="T20" fmla="*/ 166 w 383"/>
                <a:gd name="T21" fmla="*/ 199 h 234"/>
                <a:gd name="T22" fmla="*/ 140 w 383"/>
                <a:gd name="T23" fmla="*/ 204 h 234"/>
                <a:gd name="T24" fmla="*/ 117 w 383"/>
                <a:gd name="T25" fmla="*/ 212 h 234"/>
                <a:gd name="T26" fmla="*/ 92 w 383"/>
                <a:gd name="T27" fmla="*/ 219 h 234"/>
                <a:gd name="T28" fmla="*/ 68 w 383"/>
                <a:gd name="T29" fmla="*/ 226 h 234"/>
                <a:gd name="T30" fmla="*/ 38 w 383"/>
                <a:gd name="T31" fmla="*/ 231 h 234"/>
                <a:gd name="T32" fmla="*/ 6 w 383"/>
                <a:gd name="T33" fmla="*/ 234 h 234"/>
                <a:gd name="T34" fmla="*/ 0 w 383"/>
                <a:gd name="T35" fmla="*/ 218 h 234"/>
                <a:gd name="T36" fmla="*/ 0 w 383"/>
                <a:gd name="T37" fmla="*/ 204 h 234"/>
                <a:gd name="T38" fmla="*/ 3 w 383"/>
                <a:gd name="T39" fmla="*/ 187 h 234"/>
                <a:gd name="T40" fmla="*/ 12 w 383"/>
                <a:gd name="T41" fmla="*/ 171 h 234"/>
                <a:gd name="T42" fmla="*/ 22 w 383"/>
                <a:gd name="T43" fmla="*/ 151 h 234"/>
                <a:gd name="T44" fmla="*/ 40 w 383"/>
                <a:gd name="T45" fmla="*/ 129 h 234"/>
                <a:gd name="T46" fmla="*/ 60 w 383"/>
                <a:gd name="T47" fmla="*/ 106 h 234"/>
                <a:gd name="T48" fmla="*/ 86 w 383"/>
                <a:gd name="T49" fmla="*/ 81 h 234"/>
                <a:gd name="T50" fmla="*/ 100 w 383"/>
                <a:gd name="T51" fmla="*/ 82 h 234"/>
                <a:gd name="T52" fmla="*/ 113 w 383"/>
                <a:gd name="T53" fmla="*/ 84 h 234"/>
                <a:gd name="T54" fmla="*/ 126 w 383"/>
                <a:gd name="T55" fmla="*/ 85 h 234"/>
                <a:gd name="T56" fmla="*/ 139 w 383"/>
                <a:gd name="T57" fmla="*/ 88 h 234"/>
                <a:gd name="T58" fmla="*/ 151 w 383"/>
                <a:gd name="T59" fmla="*/ 88 h 234"/>
                <a:gd name="T60" fmla="*/ 162 w 383"/>
                <a:gd name="T61" fmla="*/ 88 h 234"/>
                <a:gd name="T62" fmla="*/ 173 w 383"/>
                <a:gd name="T63" fmla="*/ 88 h 234"/>
                <a:gd name="T64" fmla="*/ 185 w 383"/>
                <a:gd name="T65" fmla="*/ 89 h 234"/>
                <a:gd name="T66" fmla="*/ 191 w 383"/>
                <a:gd name="T67" fmla="*/ 81 h 234"/>
                <a:gd name="T68" fmla="*/ 197 w 383"/>
                <a:gd name="T69" fmla="*/ 73 h 234"/>
                <a:gd name="T70" fmla="*/ 202 w 383"/>
                <a:gd name="T71" fmla="*/ 65 h 234"/>
                <a:gd name="T72" fmla="*/ 207 w 383"/>
                <a:gd name="T73" fmla="*/ 57 h 234"/>
                <a:gd name="T74" fmla="*/ 212 w 383"/>
                <a:gd name="T75" fmla="*/ 49 h 234"/>
                <a:gd name="T76" fmla="*/ 217 w 383"/>
                <a:gd name="T77" fmla="*/ 40 h 234"/>
                <a:gd name="T78" fmla="*/ 223 w 383"/>
                <a:gd name="T79" fmla="*/ 33 h 234"/>
                <a:gd name="T80" fmla="*/ 230 w 383"/>
                <a:gd name="T81" fmla="*/ 26 h 234"/>
                <a:gd name="T82" fmla="*/ 255 w 383"/>
                <a:gd name="T83" fmla="*/ 25 h 234"/>
                <a:gd name="T84" fmla="*/ 277 w 383"/>
                <a:gd name="T85" fmla="*/ 24 h 234"/>
                <a:gd name="T86" fmla="*/ 298 w 383"/>
                <a:gd name="T87" fmla="*/ 21 h 234"/>
                <a:gd name="T88" fmla="*/ 317 w 383"/>
                <a:gd name="T89" fmla="*/ 19 h 234"/>
                <a:gd name="T90" fmla="*/ 333 w 383"/>
                <a:gd name="T91" fmla="*/ 14 h 234"/>
                <a:gd name="T92" fmla="*/ 350 w 383"/>
                <a:gd name="T93" fmla="*/ 11 h 234"/>
                <a:gd name="T94" fmla="*/ 365 w 383"/>
                <a:gd name="T95" fmla="*/ 5 h 234"/>
                <a:gd name="T96" fmla="*/ 383 w 383"/>
                <a:gd name="T97"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3" h="234">
                  <a:moveTo>
                    <a:pt x="383" y="0"/>
                  </a:moveTo>
                  <a:lnTo>
                    <a:pt x="372" y="30"/>
                  </a:lnTo>
                  <a:lnTo>
                    <a:pt x="359" y="58"/>
                  </a:lnTo>
                  <a:lnTo>
                    <a:pt x="342" y="83"/>
                  </a:lnTo>
                  <a:lnTo>
                    <a:pt x="323" y="108"/>
                  </a:lnTo>
                  <a:lnTo>
                    <a:pt x="300" y="129"/>
                  </a:lnTo>
                  <a:lnTo>
                    <a:pt x="277" y="152"/>
                  </a:lnTo>
                  <a:lnTo>
                    <a:pt x="253" y="174"/>
                  </a:lnTo>
                  <a:lnTo>
                    <a:pt x="230" y="198"/>
                  </a:lnTo>
                  <a:lnTo>
                    <a:pt x="196" y="196"/>
                  </a:lnTo>
                  <a:lnTo>
                    <a:pt x="166" y="199"/>
                  </a:lnTo>
                  <a:lnTo>
                    <a:pt x="140" y="204"/>
                  </a:lnTo>
                  <a:lnTo>
                    <a:pt x="117" y="212"/>
                  </a:lnTo>
                  <a:lnTo>
                    <a:pt x="92" y="219"/>
                  </a:lnTo>
                  <a:lnTo>
                    <a:pt x="68" y="226"/>
                  </a:lnTo>
                  <a:lnTo>
                    <a:pt x="38" y="231"/>
                  </a:lnTo>
                  <a:lnTo>
                    <a:pt x="6" y="234"/>
                  </a:lnTo>
                  <a:lnTo>
                    <a:pt x="0" y="218"/>
                  </a:lnTo>
                  <a:lnTo>
                    <a:pt x="0" y="204"/>
                  </a:lnTo>
                  <a:lnTo>
                    <a:pt x="3" y="187"/>
                  </a:lnTo>
                  <a:lnTo>
                    <a:pt x="12" y="171"/>
                  </a:lnTo>
                  <a:lnTo>
                    <a:pt x="22" y="151"/>
                  </a:lnTo>
                  <a:lnTo>
                    <a:pt x="40" y="129"/>
                  </a:lnTo>
                  <a:lnTo>
                    <a:pt x="60" y="106"/>
                  </a:lnTo>
                  <a:lnTo>
                    <a:pt x="86" y="81"/>
                  </a:lnTo>
                  <a:lnTo>
                    <a:pt x="100" y="82"/>
                  </a:lnTo>
                  <a:lnTo>
                    <a:pt x="113" y="84"/>
                  </a:lnTo>
                  <a:lnTo>
                    <a:pt x="126" y="85"/>
                  </a:lnTo>
                  <a:lnTo>
                    <a:pt x="139" y="88"/>
                  </a:lnTo>
                  <a:lnTo>
                    <a:pt x="151" y="88"/>
                  </a:lnTo>
                  <a:lnTo>
                    <a:pt x="162" y="88"/>
                  </a:lnTo>
                  <a:lnTo>
                    <a:pt x="173" y="88"/>
                  </a:lnTo>
                  <a:lnTo>
                    <a:pt x="185" y="89"/>
                  </a:lnTo>
                  <a:lnTo>
                    <a:pt x="191" y="81"/>
                  </a:lnTo>
                  <a:lnTo>
                    <a:pt x="197" y="73"/>
                  </a:lnTo>
                  <a:lnTo>
                    <a:pt x="202" y="65"/>
                  </a:lnTo>
                  <a:lnTo>
                    <a:pt x="207" y="57"/>
                  </a:lnTo>
                  <a:lnTo>
                    <a:pt x="212" y="49"/>
                  </a:lnTo>
                  <a:lnTo>
                    <a:pt x="217" y="40"/>
                  </a:lnTo>
                  <a:lnTo>
                    <a:pt x="223" y="33"/>
                  </a:lnTo>
                  <a:lnTo>
                    <a:pt x="230" y="26"/>
                  </a:lnTo>
                  <a:lnTo>
                    <a:pt x="255" y="25"/>
                  </a:lnTo>
                  <a:lnTo>
                    <a:pt x="277" y="24"/>
                  </a:lnTo>
                  <a:lnTo>
                    <a:pt x="298" y="21"/>
                  </a:lnTo>
                  <a:lnTo>
                    <a:pt x="317" y="19"/>
                  </a:lnTo>
                  <a:lnTo>
                    <a:pt x="333" y="14"/>
                  </a:lnTo>
                  <a:lnTo>
                    <a:pt x="350" y="11"/>
                  </a:lnTo>
                  <a:lnTo>
                    <a:pt x="365" y="5"/>
                  </a:lnTo>
                  <a:lnTo>
                    <a:pt x="383"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51" name="Freeform 129"/>
            <p:cNvSpPr>
              <a:spLocks/>
            </p:cNvSpPr>
            <p:nvPr/>
          </p:nvSpPr>
          <p:spPr bwMode="auto">
            <a:xfrm>
              <a:off x="775" y="499"/>
              <a:ext cx="64" cy="48"/>
            </a:xfrm>
            <a:custGeom>
              <a:avLst/>
              <a:gdLst>
                <a:gd name="T0" fmla="*/ 81 w 297"/>
                <a:gd name="T1" fmla="*/ 0 h 163"/>
                <a:gd name="T2" fmla="*/ 117 w 297"/>
                <a:gd name="T3" fmla="*/ 14 h 163"/>
                <a:gd name="T4" fmla="*/ 146 w 297"/>
                <a:gd name="T5" fmla="*/ 27 h 163"/>
                <a:gd name="T6" fmla="*/ 171 w 297"/>
                <a:gd name="T7" fmla="*/ 38 h 163"/>
                <a:gd name="T8" fmla="*/ 193 w 297"/>
                <a:gd name="T9" fmla="*/ 49 h 163"/>
                <a:gd name="T10" fmla="*/ 212 w 297"/>
                <a:gd name="T11" fmla="*/ 57 h 163"/>
                <a:gd name="T12" fmla="*/ 232 w 297"/>
                <a:gd name="T13" fmla="*/ 66 h 163"/>
                <a:gd name="T14" fmla="*/ 253 w 297"/>
                <a:gd name="T15" fmla="*/ 77 h 163"/>
                <a:gd name="T16" fmla="*/ 279 w 297"/>
                <a:gd name="T17" fmla="*/ 90 h 163"/>
                <a:gd name="T18" fmla="*/ 289 w 297"/>
                <a:gd name="T19" fmla="*/ 100 h 163"/>
                <a:gd name="T20" fmla="*/ 295 w 297"/>
                <a:gd name="T21" fmla="*/ 110 h 163"/>
                <a:gd name="T22" fmla="*/ 295 w 297"/>
                <a:gd name="T23" fmla="*/ 114 h 163"/>
                <a:gd name="T24" fmla="*/ 296 w 297"/>
                <a:gd name="T25" fmla="*/ 122 h 163"/>
                <a:gd name="T26" fmla="*/ 296 w 297"/>
                <a:gd name="T27" fmla="*/ 132 h 163"/>
                <a:gd name="T28" fmla="*/ 297 w 297"/>
                <a:gd name="T29" fmla="*/ 145 h 163"/>
                <a:gd name="T30" fmla="*/ 284 w 297"/>
                <a:gd name="T31" fmla="*/ 149 h 163"/>
                <a:gd name="T32" fmla="*/ 274 w 297"/>
                <a:gd name="T33" fmla="*/ 154 h 163"/>
                <a:gd name="T34" fmla="*/ 265 w 297"/>
                <a:gd name="T35" fmla="*/ 157 h 163"/>
                <a:gd name="T36" fmla="*/ 257 w 297"/>
                <a:gd name="T37" fmla="*/ 160 h 163"/>
                <a:gd name="T38" fmla="*/ 245 w 297"/>
                <a:gd name="T39" fmla="*/ 160 h 163"/>
                <a:gd name="T40" fmla="*/ 231 w 297"/>
                <a:gd name="T41" fmla="*/ 161 h 163"/>
                <a:gd name="T42" fmla="*/ 212 w 297"/>
                <a:gd name="T43" fmla="*/ 161 h 163"/>
                <a:gd name="T44" fmla="*/ 189 w 297"/>
                <a:gd name="T45" fmla="*/ 163 h 163"/>
                <a:gd name="T46" fmla="*/ 157 w 297"/>
                <a:gd name="T47" fmla="*/ 138 h 163"/>
                <a:gd name="T48" fmla="*/ 126 w 297"/>
                <a:gd name="T49" fmla="*/ 121 h 163"/>
                <a:gd name="T50" fmla="*/ 95 w 297"/>
                <a:gd name="T51" fmla="*/ 110 h 163"/>
                <a:gd name="T52" fmla="*/ 68 w 297"/>
                <a:gd name="T53" fmla="*/ 102 h 163"/>
                <a:gd name="T54" fmla="*/ 42 w 297"/>
                <a:gd name="T55" fmla="*/ 90 h 163"/>
                <a:gd name="T56" fmla="*/ 22 w 297"/>
                <a:gd name="T57" fmla="*/ 75 h 163"/>
                <a:gd name="T58" fmla="*/ 8 w 297"/>
                <a:gd name="T59" fmla="*/ 47 h 163"/>
                <a:gd name="T60" fmla="*/ 0 w 297"/>
                <a:gd name="T61" fmla="*/ 10 h 163"/>
                <a:gd name="T62" fmla="*/ 5 w 297"/>
                <a:gd name="T63" fmla="*/ 6 h 163"/>
                <a:gd name="T64" fmla="*/ 11 w 297"/>
                <a:gd name="T65" fmla="*/ 4 h 163"/>
                <a:gd name="T66" fmla="*/ 16 w 297"/>
                <a:gd name="T67" fmla="*/ 1 h 163"/>
                <a:gd name="T68" fmla="*/ 23 w 297"/>
                <a:gd name="T69" fmla="*/ 1 h 163"/>
                <a:gd name="T70" fmla="*/ 31 w 297"/>
                <a:gd name="T71" fmla="*/ 0 h 163"/>
                <a:gd name="T72" fmla="*/ 43 w 297"/>
                <a:gd name="T73" fmla="*/ 0 h 163"/>
                <a:gd name="T74" fmla="*/ 59 w 297"/>
                <a:gd name="T75" fmla="*/ 0 h 163"/>
                <a:gd name="T76" fmla="*/ 81 w 297"/>
                <a:gd name="T7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7" h="163">
                  <a:moveTo>
                    <a:pt x="81" y="0"/>
                  </a:moveTo>
                  <a:lnTo>
                    <a:pt x="117" y="14"/>
                  </a:lnTo>
                  <a:lnTo>
                    <a:pt x="146" y="27"/>
                  </a:lnTo>
                  <a:lnTo>
                    <a:pt x="171" y="38"/>
                  </a:lnTo>
                  <a:lnTo>
                    <a:pt x="193" y="49"/>
                  </a:lnTo>
                  <a:lnTo>
                    <a:pt x="212" y="57"/>
                  </a:lnTo>
                  <a:lnTo>
                    <a:pt x="232" y="66"/>
                  </a:lnTo>
                  <a:lnTo>
                    <a:pt x="253" y="77"/>
                  </a:lnTo>
                  <a:lnTo>
                    <a:pt x="279" y="90"/>
                  </a:lnTo>
                  <a:lnTo>
                    <a:pt x="289" y="100"/>
                  </a:lnTo>
                  <a:lnTo>
                    <a:pt x="295" y="110"/>
                  </a:lnTo>
                  <a:lnTo>
                    <a:pt x="295" y="114"/>
                  </a:lnTo>
                  <a:lnTo>
                    <a:pt x="296" y="122"/>
                  </a:lnTo>
                  <a:lnTo>
                    <a:pt x="296" y="132"/>
                  </a:lnTo>
                  <a:lnTo>
                    <a:pt x="297" y="145"/>
                  </a:lnTo>
                  <a:lnTo>
                    <a:pt x="284" y="149"/>
                  </a:lnTo>
                  <a:lnTo>
                    <a:pt x="274" y="154"/>
                  </a:lnTo>
                  <a:lnTo>
                    <a:pt x="265" y="157"/>
                  </a:lnTo>
                  <a:lnTo>
                    <a:pt x="257" y="160"/>
                  </a:lnTo>
                  <a:lnTo>
                    <a:pt x="245" y="160"/>
                  </a:lnTo>
                  <a:lnTo>
                    <a:pt x="231" y="161"/>
                  </a:lnTo>
                  <a:lnTo>
                    <a:pt x="212" y="161"/>
                  </a:lnTo>
                  <a:lnTo>
                    <a:pt x="189" y="163"/>
                  </a:lnTo>
                  <a:lnTo>
                    <a:pt x="157" y="138"/>
                  </a:lnTo>
                  <a:lnTo>
                    <a:pt x="126" y="121"/>
                  </a:lnTo>
                  <a:lnTo>
                    <a:pt x="95" y="110"/>
                  </a:lnTo>
                  <a:lnTo>
                    <a:pt x="68" y="102"/>
                  </a:lnTo>
                  <a:lnTo>
                    <a:pt x="42" y="90"/>
                  </a:lnTo>
                  <a:lnTo>
                    <a:pt x="22" y="75"/>
                  </a:lnTo>
                  <a:lnTo>
                    <a:pt x="8" y="47"/>
                  </a:lnTo>
                  <a:lnTo>
                    <a:pt x="0" y="10"/>
                  </a:lnTo>
                  <a:lnTo>
                    <a:pt x="5" y="6"/>
                  </a:lnTo>
                  <a:lnTo>
                    <a:pt x="11" y="4"/>
                  </a:lnTo>
                  <a:lnTo>
                    <a:pt x="16" y="1"/>
                  </a:lnTo>
                  <a:lnTo>
                    <a:pt x="23" y="1"/>
                  </a:lnTo>
                  <a:lnTo>
                    <a:pt x="31" y="0"/>
                  </a:lnTo>
                  <a:lnTo>
                    <a:pt x="43" y="0"/>
                  </a:lnTo>
                  <a:lnTo>
                    <a:pt x="59" y="0"/>
                  </a:lnTo>
                  <a:lnTo>
                    <a:pt x="81"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52" name="Freeform 130"/>
            <p:cNvSpPr>
              <a:spLocks/>
            </p:cNvSpPr>
            <p:nvPr/>
          </p:nvSpPr>
          <p:spPr bwMode="auto">
            <a:xfrm>
              <a:off x="775" y="577"/>
              <a:ext cx="78" cy="85"/>
            </a:xfrm>
            <a:custGeom>
              <a:avLst/>
              <a:gdLst>
                <a:gd name="T0" fmla="*/ 99 w 361"/>
                <a:gd name="T1" fmla="*/ 0 h 283"/>
                <a:gd name="T2" fmla="*/ 113 w 361"/>
                <a:gd name="T3" fmla="*/ 43 h 283"/>
                <a:gd name="T4" fmla="*/ 129 w 361"/>
                <a:gd name="T5" fmla="*/ 74 h 283"/>
                <a:gd name="T6" fmla="*/ 143 w 361"/>
                <a:gd name="T7" fmla="*/ 94 h 283"/>
                <a:gd name="T8" fmla="*/ 161 w 361"/>
                <a:gd name="T9" fmla="*/ 109 h 283"/>
                <a:gd name="T10" fmla="*/ 180 w 361"/>
                <a:gd name="T11" fmla="*/ 117 h 283"/>
                <a:gd name="T12" fmla="*/ 203 w 361"/>
                <a:gd name="T13" fmla="*/ 125 h 283"/>
                <a:gd name="T14" fmla="*/ 233 w 361"/>
                <a:gd name="T15" fmla="*/ 133 h 283"/>
                <a:gd name="T16" fmla="*/ 271 w 361"/>
                <a:gd name="T17" fmla="*/ 145 h 283"/>
                <a:gd name="T18" fmla="*/ 274 w 361"/>
                <a:gd name="T19" fmla="*/ 160 h 283"/>
                <a:gd name="T20" fmla="*/ 282 w 361"/>
                <a:gd name="T21" fmla="*/ 176 h 283"/>
                <a:gd name="T22" fmla="*/ 291 w 361"/>
                <a:gd name="T23" fmla="*/ 190 h 283"/>
                <a:gd name="T24" fmla="*/ 303 w 361"/>
                <a:gd name="T25" fmla="*/ 204 h 283"/>
                <a:gd name="T26" fmla="*/ 314 w 361"/>
                <a:gd name="T27" fmla="*/ 215 h 283"/>
                <a:gd name="T28" fmla="*/ 324 w 361"/>
                <a:gd name="T29" fmla="*/ 225 h 283"/>
                <a:gd name="T30" fmla="*/ 333 w 361"/>
                <a:gd name="T31" fmla="*/ 235 h 283"/>
                <a:gd name="T32" fmla="*/ 342 w 361"/>
                <a:gd name="T33" fmla="*/ 243 h 283"/>
                <a:gd name="T34" fmla="*/ 354 w 361"/>
                <a:gd name="T35" fmla="*/ 257 h 283"/>
                <a:gd name="T36" fmla="*/ 361 w 361"/>
                <a:gd name="T37" fmla="*/ 268 h 283"/>
                <a:gd name="T38" fmla="*/ 361 w 361"/>
                <a:gd name="T39" fmla="*/ 275 h 283"/>
                <a:gd name="T40" fmla="*/ 359 w 361"/>
                <a:gd name="T41" fmla="*/ 281 h 283"/>
                <a:gd name="T42" fmla="*/ 350 w 361"/>
                <a:gd name="T43" fmla="*/ 282 h 283"/>
                <a:gd name="T44" fmla="*/ 341 w 361"/>
                <a:gd name="T45" fmla="*/ 283 h 283"/>
                <a:gd name="T46" fmla="*/ 328 w 361"/>
                <a:gd name="T47" fmla="*/ 281 h 283"/>
                <a:gd name="T48" fmla="*/ 316 w 361"/>
                <a:gd name="T49" fmla="*/ 280 h 283"/>
                <a:gd name="T50" fmla="*/ 268 w 361"/>
                <a:gd name="T51" fmla="*/ 256 h 283"/>
                <a:gd name="T52" fmla="*/ 217 w 361"/>
                <a:gd name="T53" fmla="*/ 235 h 283"/>
                <a:gd name="T54" fmla="*/ 165 w 361"/>
                <a:gd name="T55" fmla="*/ 212 h 283"/>
                <a:gd name="T56" fmla="*/ 117 w 361"/>
                <a:gd name="T57" fmla="*/ 187 h 283"/>
                <a:gd name="T58" fmla="*/ 72 w 361"/>
                <a:gd name="T59" fmla="*/ 155 h 283"/>
                <a:gd name="T60" fmla="*/ 36 w 361"/>
                <a:gd name="T61" fmla="*/ 117 h 283"/>
                <a:gd name="T62" fmla="*/ 11 w 361"/>
                <a:gd name="T63" fmla="*/ 69 h 283"/>
                <a:gd name="T64" fmla="*/ 0 w 361"/>
                <a:gd name="T65" fmla="*/ 9 h 283"/>
                <a:gd name="T66" fmla="*/ 13 w 361"/>
                <a:gd name="T67" fmla="*/ 8 h 283"/>
                <a:gd name="T68" fmla="*/ 26 w 361"/>
                <a:gd name="T69" fmla="*/ 7 h 283"/>
                <a:gd name="T70" fmla="*/ 40 w 361"/>
                <a:gd name="T71" fmla="*/ 6 h 283"/>
                <a:gd name="T72" fmla="*/ 53 w 361"/>
                <a:gd name="T73" fmla="*/ 5 h 283"/>
                <a:gd name="T74" fmla="*/ 64 w 361"/>
                <a:gd name="T75" fmla="*/ 2 h 283"/>
                <a:gd name="T76" fmla="*/ 76 w 361"/>
                <a:gd name="T77" fmla="*/ 1 h 283"/>
                <a:gd name="T78" fmla="*/ 87 w 361"/>
                <a:gd name="T79" fmla="*/ 0 h 283"/>
                <a:gd name="T80" fmla="*/ 99 w 361"/>
                <a:gd name="T81"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1" h="283">
                  <a:moveTo>
                    <a:pt x="99" y="0"/>
                  </a:moveTo>
                  <a:lnTo>
                    <a:pt x="113" y="43"/>
                  </a:lnTo>
                  <a:lnTo>
                    <a:pt x="129" y="74"/>
                  </a:lnTo>
                  <a:lnTo>
                    <a:pt x="143" y="94"/>
                  </a:lnTo>
                  <a:lnTo>
                    <a:pt x="161" y="109"/>
                  </a:lnTo>
                  <a:lnTo>
                    <a:pt x="180" y="117"/>
                  </a:lnTo>
                  <a:lnTo>
                    <a:pt x="203" y="125"/>
                  </a:lnTo>
                  <a:lnTo>
                    <a:pt x="233" y="133"/>
                  </a:lnTo>
                  <a:lnTo>
                    <a:pt x="271" y="145"/>
                  </a:lnTo>
                  <a:lnTo>
                    <a:pt x="274" y="160"/>
                  </a:lnTo>
                  <a:lnTo>
                    <a:pt x="282" y="176"/>
                  </a:lnTo>
                  <a:lnTo>
                    <a:pt x="291" y="190"/>
                  </a:lnTo>
                  <a:lnTo>
                    <a:pt x="303" y="204"/>
                  </a:lnTo>
                  <a:lnTo>
                    <a:pt x="314" y="215"/>
                  </a:lnTo>
                  <a:lnTo>
                    <a:pt x="324" y="225"/>
                  </a:lnTo>
                  <a:lnTo>
                    <a:pt x="333" y="235"/>
                  </a:lnTo>
                  <a:lnTo>
                    <a:pt x="342" y="243"/>
                  </a:lnTo>
                  <a:lnTo>
                    <a:pt x="354" y="257"/>
                  </a:lnTo>
                  <a:lnTo>
                    <a:pt x="361" y="268"/>
                  </a:lnTo>
                  <a:lnTo>
                    <a:pt x="361" y="275"/>
                  </a:lnTo>
                  <a:lnTo>
                    <a:pt x="359" y="281"/>
                  </a:lnTo>
                  <a:lnTo>
                    <a:pt x="350" y="282"/>
                  </a:lnTo>
                  <a:lnTo>
                    <a:pt x="341" y="283"/>
                  </a:lnTo>
                  <a:lnTo>
                    <a:pt x="328" y="281"/>
                  </a:lnTo>
                  <a:lnTo>
                    <a:pt x="316" y="280"/>
                  </a:lnTo>
                  <a:lnTo>
                    <a:pt x="268" y="256"/>
                  </a:lnTo>
                  <a:lnTo>
                    <a:pt x="217" y="235"/>
                  </a:lnTo>
                  <a:lnTo>
                    <a:pt x="165" y="212"/>
                  </a:lnTo>
                  <a:lnTo>
                    <a:pt x="117" y="187"/>
                  </a:lnTo>
                  <a:lnTo>
                    <a:pt x="72" y="155"/>
                  </a:lnTo>
                  <a:lnTo>
                    <a:pt x="36" y="117"/>
                  </a:lnTo>
                  <a:lnTo>
                    <a:pt x="11" y="69"/>
                  </a:lnTo>
                  <a:lnTo>
                    <a:pt x="0" y="9"/>
                  </a:lnTo>
                  <a:lnTo>
                    <a:pt x="13" y="8"/>
                  </a:lnTo>
                  <a:lnTo>
                    <a:pt x="26" y="7"/>
                  </a:lnTo>
                  <a:lnTo>
                    <a:pt x="40" y="6"/>
                  </a:lnTo>
                  <a:lnTo>
                    <a:pt x="53" y="5"/>
                  </a:lnTo>
                  <a:lnTo>
                    <a:pt x="64" y="2"/>
                  </a:lnTo>
                  <a:lnTo>
                    <a:pt x="76" y="1"/>
                  </a:lnTo>
                  <a:lnTo>
                    <a:pt x="87" y="0"/>
                  </a:lnTo>
                  <a:lnTo>
                    <a:pt x="9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53" name="Freeform 131"/>
            <p:cNvSpPr>
              <a:spLocks/>
            </p:cNvSpPr>
            <p:nvPr/>
          </p:nvSpPr>
          <p:spPr bwMode="auto">
            <a:xfrm>
              <a:off x="658" y="579"/>
              <a:ext cx="99" cy="33"/>
            </a:xfrm>
            <a:custGeom>
              <a:avLst/>
              <a:gdLst>
                <a:gd name="T0" fmla="*/ 441 w 458"/>
                <a:gd name="T1" fmla="*/ 19 h 109"/>
                <a:gd name="T2" fmla="*/ 450 w 458"/>
                <a:gd name="T3" fmla="*/ 29 h 109"/>
                <a:gd name="T4" fmla="*/ 456 w 458"/>
                <a:gd name="T5" fmla="*/ 39 h 109"/>
                <a:gd name="T6" fmla="*/ 458 w 458"/>
                <a:gd name="T7" fmla="*/ 51 h 109"/>
                <a:gd name="T8" fmla="*/ 456 w 458"/>
                <a:gd name="T9" fmla="*/ 64 h 109"/>
                <a:gd name="T10" fmla="*/ 453 w 458"/>
                <a:gd name="T11" fmla="*/ 75 h 109"/>
                <a:gd name="T12" fmla="*/ 448 w 458"/>
                <a:gd name="T13" fmla="*/ 87 h 109"/>
                <a:gd name="T14" fmla="*/ 443 w 458"/>
                <a:gd name="T15" fmla="*/ 98 h 109"/>
                <a:gd name="T16" fmla="*/ 441 w 458"/>
                <a:gd name="T17" fmla="*/ 109 h 109"/>
                <a:gd name="T18" fmla="*/ 386 w 458"/>
                <a:gd name="T19" fmla="*/ 106 h 109"/>
                <a:gd name="T20" fmla="*/ 333 w 458"/>
                <a:gd name="T21" fmla="*/ 107 h 109"/>
                <a:gd name="T22" fmla="*/ 280 w 458"/>
                <a:gd name="T23" fmla="*/ 107 h 109"/>
                <a:gd name="T24" fmla="*/ 226 w 458"/>
                <a:gd name="T25" fmla="*/ 108 h 109"/>
                <a:gd name="T26" fmla="*/ 170 w 458"/>
                <a:gd name="T27" fmla="*/ 107 h 109"/>
                <a:gd name="T28" fmla="*/ 116 w 458"/>
                <a:gd name="T29" fmla="*/ 103 h 109"/>
                <a:gd name="T30" fmla="*/ 58 w 458"/>
                <a:gd name="T31" fmla="*/ 95 h 109"/>
                <a:gd name="T32" fmla="*/ 0 w 458"/>
                <a:gd name="T33" fmla="*/ 82 h 109"/>
                <a:gd name="T34" fmla="*/ 16 w 458"/>
                <a:gd name="T35" fmla="*/ 42 h 109"/>
                <a:gd name="T36" fmla="*/ 60 w 458"/>
                <a:gd name="T37" fmla="*/ 18 h 109"/>
                <a:gd name="T38" fmla="*/ 119 w 458"/>
                <a:gd name="T39" fmla="*/ 4 h 109"/>
                <a:gd name="T40" fmla="*/ 192 w 458"/>
                <a:gd name="T41" fmla="*/ 0 h 109"/>
                <a:gd name="T42" fmla="*/ 267 w 458"/>
                <a:gd name="T43" fmla="*/ 1 h 109"/>
                <a:gd name="T44" fmla="*/ 338 w 458"/>
                <a:gd name="T45" fmla="*/ 7 h 109"/>
                <a:gd name="T46" fmla="*/ 398 w 458"/>
                <a:gd name="T47" fmla="*/ 13 h 109"/>
                <a:gd name="T48" fmla="*/ 441 w 458"/>
                <a:gd name="T49" fmla="*/ 1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8" h="109">
                  <a:moveTo>
                    <a:pt x="441" y="19"/>
                  </a:moveTo>
                  <a:lnTo>
                    <a:pt x="450" y="29"/>
                  </a:lnTo>
                  <a:lnTo>
                    <a:pt x="456" y="39"/>
                  </a:lnTo>
                  <a:lnTo>
                    <a:pt x="458" y="51"/>
                  </a:lnTo>
                  <a:lnTo>
                    <a:pt x="456" y="64"/>
                  </a:lnTo>
                  <a:lnTo>
                    <a:pt x="453" y="75"/>
                  </a:lnTo>
                  <a:lnTo>
                    <a:pt x="448" y="87"/>
                  </a:lnTo>
                  <a:lnTo>
                    <a:pt x="443" y="98"/>
                  </a:lnTo>
                  <a:lnTo>
                    <a:pt x="441" y="109"/>
                  </a:lnTo>
                  <a:lnTo>
                    <a:pt x="386" y="106"/>
                  </a:lnTo>
                  <a:lnTo>
                    <a:pt x="333" y="107"/>
                  </a:lnTo>
                  <a:lnTo>
                    <a:pt x="280" y="107"/>
                  </a:lnTo>
                  <a:lnTo>
                    <a:pt x="226" y="108"/>
                  </a:lnTo>
                  <a:lnTo>
                    <a:pt x="170" y="107"/>
                  </a:lnTo>
                  <a:lnTo>
                    <a:pt x="116" y="103"/>
                  </a:lnTo>
                  <a:lnTo>
                    <a:pt x="58" y="95"/>
                  </a:lnTo>
                  <a:lnTo>
                    <a:pt x="0" y="82"/>
                  </a:lnTo>
                  <a:lnTo>
                    <a:pt x="16" y="42"/>
                  </a:lnTo>
                  <a:lnTo>
                    <a:pt x="60" y="18"/>
                  </a:lnTo>
                  <a:lnTo>
                    <a:pt x="119" y="4"/>
                  </a:lnTo>
                  <a:lnTo>
                    <a:pt x="192" y="0"/>
                  </a:lnTo>
                  <a:lnTo>
                    <a:pt x="267" y="1"/>
                  </a:lnTo>
                  <a:lnTo>
                    <a:pt x="338" y="7"/>
                  </a:lnTo>
                  <a:lnTo>
                    <a:pt x="398" y="13"/>
                  </a:lnTo>
                  <a:lnTo>
                    <a:pt x="441" y="1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54" name="Freeform 132"/>
            <p:cNvSpPr>
              <a:spLocks/>
            </p:cNvSpPr>
            <p:nvPr/>
          </p:nvSpPr>
          <p:spPr bwMode="auto">
            <a:xfrm>
              <a:off x="746" y="639"/>
              <a:ext cx="12" cy="8"/>
            </a:xfrm>
            <a:custGeom>
              <a:avLst/>
              <a:gdLst>
                <a:gd name="T0" fmla="*/ 55 w 55"/>
                <a:gd name="T1" fmla="*/ 0 h 27"/>
                <a:gd name="T2" fmla="*/ 55 w 55"/>
                <a:gd name="T3" fmla="*/ 9 h 27"/>
                <a:gd name="T4" fmla="*/ 55 w 55"/>
                <a:gd name="T5" fmla="*/ 16 h 27"/>
                <a:gd name="T6" fmla="*/ 55 w 55"/>
                <a:gd name="T7" fmla="*/ 21 h 27"/>
                <a:gd name="T8" fmla="*/ 55 w 55"/>
                <a:gd name="T9" fmla="*/ 27 h 27"/>
                <a:gd name="T10" fmla="*/ 36 w 55"/>
                <a:gd name="T11" fmla="*/ 26 h 27"/>
                <a:gd name="T12" fmla="*/ 23 w 55"/>
                <a:gd name="T13" fmla="*/ 26 h 27"/>
                <a:gd name="T14" fmla="*/ 12 w 55"/>
                <a:gd name="T15" fmla="*/ 26 h 27"/>
                <a:gd name="T16" fmla="*/ 6 w 55"/>
                <a:gd name="T17" fmla="*/ 26 h 27"/>
                <a:gd name="T18" fmla="*/ 0 w 55"/>
                <a:gd name="T19" fmla="*/ 22 h 27"/>
                <a:gd name="T20" fmla="*/ 0 w 55"/>
                <a:gd name="T21" fmla="*/ 17 h 27"/>
                <a:gd name="T22" fmla="*/ 6 w 55"/>
                <a:gd name="T23" fmla="*/ 16 h 27"/>
                <a:gd name="T24" fmla="*/ 13 w 55"/>
                <a:gd name="T25" fmla="*/ 15 h 27"/>
                <a:gd name="T26" fmla="*/ 20 w 55"/>
                <a:gd name="T27" fmla="*/ 13 h 27"/>
                <a:gd name="T28" fmla="*/ 27 w 55"/>
                <a:gd name="T29" fmla="*/ 11 h 27"/>
                <a:gd name="T30" fmla="*/ 33 w 55"/>
                <a:gd name="T31" fmla="*/ 8 h 27"/>
                <a:gd name="T32" fmla="*/ 41 w 55"/>
                <a:gd name="T33" fmla="*/ 5 h 27"/>
                <a:gd name="T34" fmla="*/ 48 w 55"/>
                <a:gd name="T35" fmla="*/ 2 h 27"/>
                <a:gd name="T36" fmla="*/ 55 w 55"/>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7">
                  <a:moveTo>
                    <a:pt x="55" y="0"/>
                  </a:moveTo>
                  <a:lnTo>
                    <a:pt x="55" y="9"/>
                  </a:lnTo>
                  <a:lnTo>
                    <a:pt x="55" y="16"/>
                  </a:lnTo>
                  <a:lnTo>
                    <a:pt x="55" y="21"/>
                  </a:lnTo>
                  <a:lnTo>
                    <a:pt x="55" y="27"/>
                  </a:lnTo>
                  <a:lnTo>
                    <a:pt x="36" y="26"/>
                  </a:lnTo>
                  <a:lnTo>
                    <a:pt x="23" y="26"/>
                  </a:lnTo>
                  <a:lnTo>
                    <a:pt x="12" y="26"/>
                  </a:lnTo>
                  <a:lnTo>
                    <a:pt x="6" y="26"/>
                  </a:lnTo>
                  <a:lnTo>
                    <a:pt x="0" y="22"/>
                  </a:lnTo>
                  <a:lnTo>
                    <a:pt x="0" y="17"/>
                  </a:lnTo>
                  <a:lnTo>
                    <a:pt x="6" y="16"/>
                  </a:lnTo>
                  <a:lnTo>
                    <a:pt x="13" y="15"/>
                  </a:lnTo>
                  <a:lnTo>
                    <a:pt x="20" y="13"/>
                  </a:lnTo>
                  <a:lnTo>
                    <a:pt x="27" y="11"/>
                  </a:lnTo>
                  <a:lnTo>
                    <a:pt x="33" y="8"/>
                  </a:lnTo>
                  <a:lnTo>
                    <a:pt x="41" y="5"/>
                  </a:lnTo>
                  <a:lnTo>
                    <a:pt x="48" y="2"/>
                  </a:lnTo>
                  <a:lnTo>
                    <a:pt x="55"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55" name="Freeform 133"/>
            <p:cNvSpPr>
              <a:spLocks/>
            </p:cNvSpPr>
            <p:nvPr/>
          </p:nvSpPr>
          <p:spPr bwMode="auto">
            <a:xfrm>
              <a:off x="652" y="635"/>
              <a:ext cx="90" cy="44"/>
            </a:xfrm>
            <a:custGeom>
              <a:avLst/>
              <a:gdLst>
                <a:gd name="T0" fmla="*/ 189 w 414"/>
                <a:gd name="T1" fmla="*/ 12 h 147"/>
                <a:gd name="T2" fmla="*/ 201 w 414"/>
                <a:gd name="T3" fmla="*/ 15 h 147"/>
                <a:gd name="T4" fmla="*/ 217 w 414"/>
                <a:gd name="T5" fmla="*/ 15 h 147"/>
                <a:gd name="T6" fmla="*/ 236 w 414"/>
                <a:gd name="T7" fmla="*/ 13 h 147"/>
                <a:gd name="T8" fmla="*/ 258 w 414"/>
                <a:gd name="T9" fmla="*/ 10 h 147"/>
                <a:gd name="T10" fmla="*/ 279 w 414"/>
                <a:gd name="T11" fmla="*/ 4 h 147"/>
                <a:gd name="T12" fmla="*/ 302 w 414"/>
                <a:gd name="T13" fmla="*/ 2 h 147"/>
                <a:gd name="T14" fmla="*/ 323 w 414"/>
                <a:gd name="T15" fmla="*/ 0 h 147"/>
                <a:gd name="T16" fmla="*/ 342 w 414"/>
                <a:gd name="T17" fmla="*/ 2 h 147"/>
                <a:gd name="T18" fmla="*/ 357 w 414"/>
                <a:gd name="T19" fmla="*/ 6 h 147"/>
                <a:gd name="T20" fmla="*/ 372 w 414"/>
                <a:gd name="T21" fmla="*/ 13 h 147"/>
                <a:gd name="T22" fmla="*/ 384 w 414"/>
                <a:gd name="T23" fmla="*/ 20 h 147"/>
                <a:gd name="T24" fmla="*/ 394 w 414"/>
                <a:gd name="T25" fmla="*/ 28 h 147"/>
                <a:gd name="T26" fmla="*/ 401 w 414"/>
                <a:gd name="T27" fmla="*/ 34 h 147"/>
                <a:gd name="T28" fmla="*/ 408 w 414"/>
                <a:gd name="T29" fmla="*/ 41 h 147"/>
                <a:gd name="T30" fmla="*/ 412 w 414"/>
                <a:gd name="T31" fmla="*/ 45 h 147"/>
                <a:gd name="T32" fmla="*/ 414 w 414"/>
                <a:gd name="T33" fmla="*/ 47 h 147"/>
                <a:gd name="T34" fmla="*/ 380 w 414"/>
                <a:gd name="T35" fmla="*/ 64 h 147"/>
                <a:gd name="T36" fmla="*/ 350 w 414"/>
                <a:gd name="T37" fmla="*/ 77 h 147"/>
                <a:gd name="T38" fmla="*/ 324 w 414"/>
                <a:gd name="T39" fmla="*/ 85 h 147"/>
                <a:gd name="T40" fmla="*/ 299 w 414"/>
                <a:gd name="T41" fmla="*/ 90 h 147"/>
                <a:gd name="T42" fmla="*/ 273 w 414"/>
                <a:gd name="T43" fmla="*/ 89 h 147"/>
                <a:gd name="T44" fmla="*/ 244 w 414"/>
                <a:gd name="T45" fmla="*/ 84 h 147"/>
                <a:gd name="T46" fmla="*/ 210 w 414"/>
                <a:gd name="T47" fmla="*/ 76 h 147"/>
                <a:gd name="T48" fmla="*/ 171 w 414"/>
                <a:gd name="T49" fmla="*/ 65 h 147"/>
                <a:gd name="T50" fmla="*/ 162 w 414"/>
                <a:gd name="T51" fmla="*/ 79 h 147"/>
                <a:gd name="T52" fmla="*/ 155 w 414"/>
                <a:gd name="T53" fmla="*/ 93 h 147"/>
                <a:gd name="T54" fmla="*/ 150 w 414"/>
                <a:gd name="T55" fmla="*/ 104 h 147"/>
                <a:gd name="T56" fmla="*/ 146 w 414"/>
                <a:gd name="T57" fmla="*/ 115 h 147"/>
                <a:gd name="T58" fmla="*/ 139 w 414"/>
                <a:gd name="T59" fmla="*/ 123 h 147"/>
                <a:gd name="T60" fmla="*/ 132 w 414"/>
                <a:gd name="T61" fmla="*/ 131 h 147"/>
                <a:gd name="T62" fmla="*/ 121 w 414"/>
                <a:gd name="T63" fmla="*/ 138 h 147"/>
                <a:gd name="T64" fmla="*/ 108 w 414"/>
                <a:gd name="T65" fmla="*/ 147 h 147"/>
                <a:gd name="T66" fmla="*/ 98 w 414"/>
                <a:gd name="T67" fmla="*/ 136 h 147"/>
                <a:gd name="T68" fmla="*/ 88 w 414"/>
                <a:gd name="T69" fmla="*/ 125 h 147"/>
                <a:gd name="T70" fmla="*/ 78 w 414"/>
                <a:gd name="T71" fmla="*/ 116 h 147"/>
                <a:gd name="T72" fmla="*/ 67 w 414"/>
                <a:gd name="T73" fmla="*/ 109 h 147"/>
                <a:gd name="T74" fmla="*/ 54 w 414"/>
                <a:gd name="T75" fmla="*/ 100 h 147"/>
                <a:gd name="T76" fmla="*/ 38 w 414"/>
                <a:gd name="T77" fmla="*/ 96 h 147"/>
                <a:gd name="T78" fmla="*/ 21 w 414"/>
                <a:gd name="T79" fmla="*/ 92 h 147"/>
                <a:gd name="T80" fmla="*/ 0 w 414"/>
                <a:gd name="T81" fmla="*/ 92 h 147"/>
                <a:gd name="T82" fmla="*/ 10 w 414"/>
                <a:gd name="T83" fmla="*/ 70 h 147"/>
                <a:gd name="T84" fmla="*/ 29 w 414"/>
                <a:gd name="T85" fmla="*/ 52 h 147"/>
                <a:gd name="T86" fmla="*/ 53 w 414"/>
                <a:gd name="T87" fmla="*/ 38 h 147"/>
                <a:gd name="T88" fmla="*/ 81 w 414"/>
                <a:gd name="T89" fmla="*/ 28 h 147"/>
                <a:gd name="T90" fmla="*/ 110 w 414"/>
                <a:gd name="T91" fmla="*/ 19 h 147"/>
                <a:gd name="T92" fmla="*/ 138 w 414"/>
                <a:gd name="T93" fmla="*/ 14 h 147"/>
                <a:gd name="T94" fmla="*/ 165 w 414"/>
                <a:gd name="T95" fmla="*/ 12 h 147"/>
                <a:gd name="T96" fmla="*/ 189 w 414"/>
                <a:gd name="T97" fmla="*/ 1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4" h="147">
                  <a:moveTo>
                    <a:pt x="189" y="12"/>
                  </a:moveTo>
                  <a:lnTo>
                    <a:pt x="201" y="15"/>
                  </a:lnTo>
                  <a:lnTo>
                    <a:pt x="217" y="15"/>
                  </a:lnTo>
                  <a:lnTo>
                    <a:pt x="236" y="13"/>
                  </a:lnTo>
                  <a:lnTo>
                    <a:pt x="258" y="10"/>
                  </a:lnTo>
                  <a:lnTo>
                    <a:pt x="279" y="4"/>
                  </a:lnTo>
                  <a:lnTo>
                    <a:pt x="302" y="2"/>
                  </a:lnTo>
                  <a:lnTo>
                    <a:pt x="323" y="0"/>
                  </a:lnTo>
                  <a:lnTo>
                    <a:pt x="342" y="2"/>
                  </a:lnTo>
                  <a:lnTo>
                    <a:pt x="357" y="6"/>
                  </a:lnTo>
                  <a:lnTo>
                    <a:pt x="372" y="13"/>
                  </a:lnTo>
                  <a:lnTo>
                    <a:pt x="384" y="20"/>
                  </a:lnTo>
                  <a:lnTo>
                    <a:pt x="394" y="28"/>
                  </a:lnTo>
                  <a:lnTo>
                    <a:pt x="401" y="34"/>
                  </a:lnTo>
                  <a:lnTo>
                    <a:pt x="408" y="41"/>
                  </a:lnTo>
                  <a:lnTo>
                    <a:pt x="412" y="45"/>
                  </a:lnTo>
                  <a:lnTo>
                    <a:pt x="414" y="47"/>
                  </a:lnTo>
                  <a:lnTo>
                    <a:pt x="380" y="64"/>
                  </a:lnTo>
                  <a:lnTo>
                    <a:pt x="350" y="77"/>
                  </a:lnTo>
                  <a:lnTo>
                    <a:pt x="324" y="85"/>
                  </a:lnTo>
                  <a:lnTo>
                    <a:pt x="299" y="90"/>
                  </a:lnTo>
                  <a:lnTo>
                    <a:pt x="273" y="89"/>
                  </a:lnTo>
                  <a:lnTo>
                    <a:pt x="244" y="84"/>
                  </a:lnTo>
                  <a:lnTo>
                    <a:pt x="210" y="76"/>
                  </a:lnTo>
                  <a:lnTo>
                    <a:pt x="171" y="65"/>
                  </a:lnTo>
                  <a:lnTo>
                    <a:pt x="162" y="79"/>
                  </a:lnTo>
                  <a:lnTo>
                    <a:pt x="155" y="93"/>
                  </a:lnTo>
                  <a:lnTo>
                    <a:pt x="150" y="104"/>
                  </a:lnTo>
                  <a:lnTo>
                    <a:pt x="146" y="115"/>
                  </a:lnTo>
                  <a:lnTo>
                    <a:pt x="139" y="123"/>
                  </a:lnTo>
                  <a:lnTo>
                    <a:pt x="132" y="131"/>
                  </a:lnTo>
                  <a:lnTo>
                    <a:pt x="121" y="138"/>
                  </a:lnTo>
                  <a:lnTo>
                    <a:pt x="108" y="147"/>
                  </a:lnTo>
                  <a:lnTo>
                    <a:pt x="98" y="136"/>
                  </a:lnTo>
                  <a:lnTo>
                    <a:pt x="88" y="125"/>
                  </a:lnTo>
                  <a:lnTo>
                    <a:pt x="78" y="116"/>
                  </a:lnTo>
                  <a:lnTo>
                    <a:pt x="67" y="109"/>
                  </a:lnTo>
                  <a:lnTo>
                    <a:pt x="54" y="100"/>
                  </a:lnTo>
                  <a:lnTo>
                    <a:pt x="38" y="96"/>
                  </a:lnTo>
                  <a:lnTo>
                    <a:pt x="21" y="92"/>
                  </a:lnTo>
                  <a:lnTo>
                    <a:pt x="0" y="92"/>
                  </a:lnTo>
                  <a:lnTo>
                    <a:pt x="10" y="70"/>
                  </a:lnTo>
                  <a:lnTo>
                    <a:pt x="29" y="52"/>
                  </a:lnTo>
                  <a:lnTo>
                    <a:pt x="53" y="38"/>
                  </a:lnTo>
                  <a:lnTo>
                    <a:pt x="81" y="28"/>
                  </a:lnTo>
                  <a:lnTo>
                    <a:pt x="110" y="19"/>
                  </a:lnTo>
                  <a:lnTo>
                    <a:pt x="138" y="14"/>
                  </a:lnTo>
                  <a:lnTo>
                    <a:pt x="165" y="12"/>
                  </a:lnTo>
                  <a:lnTo>
                    <a:pt x="189" y="12"/>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56" name="Freeform 134"/>
            <p:cNvSpPr>
              <a:spLocks/>
            </p:cNvSpPr>
            <p:nvPr/>
          </p:nvSpPr>
          <p:spPr bwMode="auto">
            <a:xfrm>
              <a:off x="701" y="663"/>
              <a:ext cx="58" cy="70"/>
            </a:xfrm>
            <a:custGeom>
              <a:avLst/>
              <a:gdLst>
                <a:gd name="T0" fmla="*/ 269 w 269"/>
                <a:gd name="T1" fmla="*/ 0 h 236"/>
                <a:gd name="T2" fmla="*/ 267 w 269"/>
                <a:gd name="T3" fmla="*/ 48 h 236"/>
                <a:gd name="T4" fmla="*/ 263 w 269"/>
                <a:gd name="T5" fmla="*/ 86 h 236"/>
                <a:gd name="T6" fmla="*/ 256 w 269"/>
                <a:gd name="T7" fmla="*/ 115 h 236"/>
                <a:gd name="T8" fmla="*/ 247 w 269"/>
                <a:gd name="T9" fmla="*/ 140 h 236"/>
                <a:gd name="T10" fmla="*/ 232 w 269"/>
                <a:gd name="T11" fmla="*/ 161 h 236"/>
                <a:gd name="T12" fmla="*/ 216 w 269"/>
                <a:gd name="T13" fmla="*/ 183 h 236"/>
                <a:gd name="T14" fmla="*/ 194 w 269"/>
                <a:gd name="T15" fmla="*/ 205 h 236"/>
                <a:gd name="T16" fmla="*/ 171 w 269"/>
                <a:gd name="T17" fmla="*/ 234 h 236"/>
                <a:gd name="T18" fmla="*/ 165 w 269"/>
                <a:gd name="T19" fmla="*/ 235 h 236"/>
                <a:gd name="T20" fmla="*/ 155 w 269"/>
                <a:gd name="T21" fmla="*/ 236 h 236"/>
                <a:gd name="T22" fmla="*/ 142 w 269"/>
                <a:gd name="T23" fmla="*/ 234 h 236"/>
                <a:gd name="T24" fmla="*/ 127 w 269"/>
                <a:gd name="T25" fmla="*/ 231 h 236"/>
                <a:gd name="T26" fmla="*/ 105 w 269"/>
                <a:gd name="T27" fmla="*/ 227 h 236"/>
                <a:gd name="T28" fmla="*/ 80 w 269"/>
                <a:gd name="T29" fmla="*/ 223 h 236"/>
                <a:gd name="T30" fmla="*/ 51 w 269"/>
                <a:gd name="T31" fmla="*/ 220 h 236"/>
                <a:gd name="T32" fmla="*/ 18 w 269"/>
                <a:gd name="T33" fmla="*/ 216 h 236"/>
                <a:gd name="T34" fmla="*/ 15 w 269"/>
                <a:gd name="T35" fmla="*/ 215 h 236"/>
                <a:gd name="T36" fmla="*/ 12 w 269"/>
                <a:gd name="T37" fmla="*/ 215 h 236"/>
                <a:gd name="T38" fmla="*/ 6 w 269"/>
                <a:gd name="T39" fmla="*/ 211 h 236"/>
                <a:gd name="T40" fmla="*/ 0 w 269"/>
                <a:gd name="T41" fmla="*/ 208 h 236"/>
                <a:gd name="T42" fmla="*/ 25 w 269"/>
                <a:gd name="T43" fmla="*/ 192 h 236"/>
                <a:gd name="T44" fmla="*/ 59 w 269"/>
                <a:gd name="T45" fmla="*/ 166 h 236"/>
                <a:gd name="T46" fmla="*/ 99 w 269"/>
                <a:gd name="T47" fmla="*/ 133 h 236"/>
                <a:gd name="T48" fmla="*/ 144 w 269"/>
                <a:gd name="T49" fmla="*/ 96 h 236"/>
                <a:gd name="T50" fmla="*/ 185 w 269"/>
                <a:gd name="T51" fmla="*/ 59 h 236"/>
                <a:gd name="T52" fmla="*/ 223 w 269"/>
                <a:gd name="T53" fmla="*/ 29 h 236"/>
                <a:gd name="T54" fmla="*/ 251 w 269"/>
                <a:gd name="T55" fmla="*/ 7 h 236"/>
                <a:gd name="T56" fmla="*/ 269 w 269"/>
                <a:gd name="T5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9" h="236">
                  <a:moveTo>
                    <a:pt x="269" y="0"/>
                  </a:moveTo>
                  <a:lnTo>
                    <a:pt x="267" y="48"/>
                  </a:lnTo>
                  <a:lnTo>
                    <a:pt x="263" y="86"/>
                  </a:lnTo>
                  <a:lnTo>
                    <a:pt x="256" y="115"/>
                  </a:lnTo>
                  <a:lnTo>
                    <a:pt x="247" y="140"/>
                  </a:lnTo>
                  <a:lnTo>
                    <a:pt x="232" y="161"/>
                  </a:lnTo>
                  <a:lnTo>
                    <a:pt x="216" y="183"/>
                  </a:lnTo>
                  <a:lnTo>
                    <a:pt x="194" y="205"/>
                  </a:lnTo>
                  <a:lnTo>
                    <a:pt x="171" y="234"/>
                  </a:lnTo>
                  <a:lnTo>
                    <a:pt x="165" y="235"/>
                  </a:lnTo>
                  <a:lnTo>
                    <a:pt x="155" y="236"/>
                  </a:lnTo>
                  <a:lnTo>
                    <a:pt x="142" y="234"/>
                  </a:lnTo>
                  <a:lnTo>
                    <a:pt x="127" y="231"/>
                  </a:lnTo>
                  <a:lnTo>
                    <a:pt x="105" y="227"/>
                  </a:lnTo>
                  <a:lnTo>
                    <a:pt x="80" y="223"/>
                  </a:lnTo>
                  <a:lnTo>
                    <a:pt x="51" y="220"/>
                  </a:lnTo>
                  <a:lnTo>
                    <a:pt x="18" y="216"/>
                  </a:lnTo>
                  <a:lnTo>
                    <a:pt x="15" y="215"/>
                  </a:lnTo>
                  <a:lnTo>
                    <a:pt x="12" y="215"/>
                  </a:lnTo>
                  <a:lnTo>
                    <a:pt x="6" y="211"/>
                  </a:lnTo>
                  <a:lnTo>
                    <a:pt x="0" y="208"/>
                  </a:lnTo>
                  <a:lnTo>
                    <a:pt x="25" y="192"/>
                  </a:lnTo>
                  <a:lnTo>
                    <a:pt x="59" y="166"/>
                  </a:lnTo>
                  <a:lnTo>
                    <a:pt x="99" y="133"/>
                  </a:lnTo>
                  <a:lnTo>
                    <a:pt x="144" y="96"/>
                  </a:lnTo>
                  <a:lnTo>
                    <a:pt x="185" y="59"/>
                  </a:lnTo>
                  <a:lnTo>
                    <a:pt x="223" y="29"/>
                  </a:lnTo>
                  <a:lnTo>
                    <a:pt x="251" y="7"/>
                  </a:lnTo>
                  <a:lnTo>
                    <a:pt x="26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57" name="Freeform 135"/>
            <p:cNvSpPr>
              <a:spLocks/>
            </p:cNvSpPr>
            <p:nvPr/>
          </p:nvSpPr>
          <p:spPr bwMode="auto">
            <a:xfrm>
              <a:off x="777" y="666"/>
              <a:ext cx="94" cy="64"/>
            </a:xfrm>
            <a:custGeom>
              <a:avLst/>
              <a:gdLst>
                <a:gd name="T0" fmla="*/ 18 w 432"/>
                <a:gd name="T1" fmla="*/ 7 h 215"/>
                <a:gd name="T2" fmla="*/ 24 w 432"/>
                <a:gd name="T3" fmla="*/ 13 h 215"/>
                <a:gd name="T4" fmla="*/ 31 w 432"/>
                <a:gd name="T5" fmla="*/ 21 h 215"/>
                <a:gd name="T6" fmla="*/ 37 w 432"/>
                <a:gd name="T7" fmla="*/ 30 h 215"/>
                <a:gd name="T8" fmla="*/ 44 w 432"/>
                <a:gd name="T9" fmla="*/ 39 h 215"/>
                <a:gd name="T10" fmla="*/ 50 w 432"/>
                <a:gd name="T11" fmla="*/ 48 h 215"/>
                <a:gd name="T12" fmla="*/ 57 w 432"/>
                <a:gd name="T13" fmla="*/ 58 h 215"/>
                <a:gd name="T14" fmla="*/ 64 w 432"/>
                <a:gd name="T15" fmla="*/ 69 h 215"/>
                <a:gd name="T16" fmla="*/ 71 w 432"/>
                <a:gd name="T17" fmla="*/ 79 h 215"/>
                <a:gd name="T18" fmla="*/ 130 w 432"/>
                <a:gd name="T19" fmla="*/ 86 h 215"/>
                <a:gd name="T20" fmla="*/ 179 w 432"/>
                <a:gd name="T21" fmla="*/ 98 h 215"/>
                <a:gd name="T22" fmla="*/ 218 w 432"/>
                <a:gd name="T23" fmla="*/ 111 h 215"/>
                <a:gd name="T24" fmla="*/ 255 w 432"/>
                <a:gd name="T25" fmla="*/ 126 h 215"/>
                <a:gd name="T26" fmla="*/ 289 w 432"/>
                <a:gd name="T27" fmla="*/ 137 h 215"/>
                <a:gd name="T28" fmla="*/ 328 w 432"/>
                <a:gd name="T29" fmla="*/ 149 h 215"/>
                <a:gd name="T30" fmla="*/ 374 w 432"/>
                <a:gd name="T31" fmla="*/ 156 h 215"/>
                <a:gd name="T32" fmla="*/ 432 w 432"/>
                <a:gd name="T33" fmla="*/ 160 h 215"/>
                <a:gd name="T34" fmla="*/ 425 w 432"/>
                <a:gd name="T35" fmla="*/ 168 h 215"/>
                <a:gd name="T36" fmla="*/ 413 w 432"/>
                <a:gd name="T37" fmla="*/ 178 h 215"/>
                <a:gd name="T38" fmla="*/ 396 w 432"/>
                <a:gd name="T39" fmla="*/ 185 h 215"/>
                <a:gd name="T40" fmla="*/ 377 w 432"/>
                <a:gd name="T41" fmla="*/ 193 h 215"/>
                <a:gd name="T42" fmla="*/ 356 w 432"/>
                <a:gd name="T43" fmla="*/ 199 h 215"/>
                <a:gd name="T44" fmla="*/ 334 w 432"/>
                <a:gd name="T45" fmla="*/ 205 h 215"/>
                <a:gd name="T46" fmla="*/ 313 w 432"/>
                <a:gd name="T47" fmla="*/ 210 h 215"/>
                <a:gd name="T48" fmla="*/ 296 w 432"/>
                <a:gd name="T49" fmla="*/ 215 h 215"/>
                <a:gd name="T50" fmla="*/ 274 w 432"/>
                <a:gd name="T51" fmla="*/ 213 h 215"/>
                <a:gd name="T52" fmla="*/ 251 w 432"/>
                <a:gd name="T53" fmla="*/ 213 h 215"/>
                <a:gd name="T54" fmla="*/ 226 w 432"/>
                <a:gd name="T55" fmla="*/ 213 h 215"/>
                <a:gd name="T56" fmla="*/ 203 w 432"/>
                <a:gd name="T57" fmla="*/ 213 h 215"/>
                <a:gd name="T58" fmla="*/ 178 w 432"/>
                <a:gd name="T59" fmla="*/ 211 h 215"/>
                <a:gd name="T60" fmla="*/ 155 w 432"/>
                <a:gd name="T61" fmla="*/ 210 h 215"/>
                <a:gd name="T62" fmla="*/ 134 w 432"/>
                <a:gd name="T63" fmla="*/ 207 h 215"/>
                <a:gd name="T64" fmla="*/ 116 w 432"/>
                <a:gd name="T65" fmla="*/ 205 h 215"/>
                <a:gd name="T66" fmla="*/ 91 w 432"/>
                <a:gd name="T67" fmla="*/ 200 h 215"/>
                <a:gd name="T68" fmla="*/ 71 w 432"/>
                <a:gd name="T69" fmla="*/ 196 h 215"/>
                <a:gd name="T70" fmla="*/ 56 w 432"/>
                <a:gd name="T71" fmla="*/ 191 h 215"/>
                <a:gd name="T72" fmla="*/ 45 w 432"/>
                <a:gd name="T73" fmla="*/ 187 h 215"/>
                <a:gd name="T74" fmla="*/ 37 w 432"/>
                <a:gd name="T75" fmla="*/ 184 h 215"/>
                <a:gd name="T76" fmla="*/ 33 w 432"/>
                <a:gd name="T77" fmla="*/ 180 h 215"/>
                <a:gd name="T78" fmla="*/ 32 w 432"/>
                <a:gd name="T79" fmla="*/ 178 h 215"/>
                <a:gd name="T80" fmla="*/ 35 w 432"/>
                <a:gd name="T81" fmla="*/ 178 h 215"/>
                <a:gd name="T82" fmla="*/ 33 w 432"/>
                <a:gd name="T83" fmla="*/ 154 h 215"/>
                <a:gd name="T84" fmla="*/ 31 w 432"/>
                <a:gd name="T85" fmla="*/ 134 h 215"/>
                <a:gd name="T86" fmla="*/ 25 w 432"/>
                <a:gd name="T87" fmla="*/ 114 h 215"/>
                <a:gd name="T88" fmla="*/ 20 w 432"/>
                <a:gd name="T89" fmla="*/ 96 h 215"/>
                <a:gd name="T90" fmla="*/ 14 w 432"/>
                <a:gd name="T91" fmla="*/ 75 h 215"/>
                <a:gd name="T92" fmla="*/ 8 w 432"/>
                <a:gd name="T93" fmla="*/ 54 h 215"/>
                <a:gd name="T94" fmla="*/ 2 w 432"/>
                <a:gd name="T95" fmla="*/ 32 h 215"/>
                <a:gd name="T96" fmla="*/ 0 w 432"/>
                <a:gd name="T97" fmla="*/ 7 h 215"/>
                <a:gd name="T98" fmla="*/ 3 w 432"/>
                <a:gd name="T99" fmla="*/ 1 h 215"/>
                <a:gd name="T100" fmla="*/ 8 w 432"/>
                <a:gd name="T101" fmla="*/ 0 h 215"/>
                <a:gd name="T102" fmla="*/ 12 w 432"/>
                <a:gd name="T103" fmla="*/ 1 h 215"/>
                <a:gd name="T104" fmla="*/ 18 w 432"/>
                <a:gd name="T105" fmla="*/ 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2" h="215">
                  <a:moveTo>
                    <a:pt x="18" y="7"/>
                  </a:moveTo>
                  <a:lnTo>
                    <a:pt x="24" y="13"/>
                  </a:lnTo>
                  <a:lnTo>
                    <a:pt x="31" y="21"/>
                  </a:lnTo>
                  <a:lnTo>
                    <a:pt x="37" y="30"/>
                  </a:lnTo>
                  <a:lnTo>
                    <a:pt x="44" y="39"/>
                  </a:lnTo>
                  <a:lnTo>
                    <a:pt x="50" y="48"/>
                  </a:lnTo>
                  <a:lnTo>
                    <a:pt x="57" y="58"/>
                  </a:lnTo>
                  <a:lnTo>
                    <a:pt x="64" y="69"/>
                  </a:lnTo>
                  <a:lnTo>
                    <a:pt x="71" y="79"/>
                  </a:lnTo>
                  <a:lnTo>
                    <a:pt x="130" y="86"/>
                  </a:lnTo>
                  <a:lnTo>
                    <a:pt x="179" y="98"/>
                  </a:lnTo>
                  <a:lnTo>
                    <a:pt x="218" y="111"/>
                  </a:lnTo>
                  <a:lnTo>
                    <a:pt x="255" y="126"/>
                  </a:lnTo>
                  <a:lnTo>
                    <a:pt x="289" y="137"/>
                  </a:lnTo>
                  <a:lnTo>
                    <a:pt x="328" y="149"/>
                  </a:lnTo>
                  <a:lnTo>
                    <a:pt x="374" y="156"/>
                  </a:lnTo>
                  <a:lnTo>
                    <a:pt x="432" y="160"/>
                  </a:lnTo>
                  <a:lnTo>
                    <a:pt x="425" y="168"/>
                  </a:lnTo>
                  <a:lnTo>
                    <a:pt x="413" y="178"/>
                  </a:lnTo>
                  <a:lnTo>
                    <a:pt x="396" y="185"/>
                  </a:lnTo>
                  <a:lnTo>
                    <a:pt x="377" y="193"/>
                  </a:lnTo>
                  <a:lnTo>
                    <a:pt x="356" y="199"/>
                  </a:lnTo>
                  <a:lnTo>
                    <a:pt x="334" y="205"/>
                  </a:lnTo>
                  <a:lnTo>
                    <a:pt x="313" y="210"/>
                  </a:lnTo>
                  <a:lnTo>
                    <a:pt x="296" y="215"/>
                  </a:lnTo>
                  <a:lnTo>
                    <a:pt x="274" y="213"/>
                  </a:lnTo>
                  <a:lnTo>
                    <a:pt x="251" y="213"/>
                  </a:lnTo>
                  <a:lnTo>
                    <a:pt x="226" y="213"/>
                  </a:lnTo>
                  <a:lnTo>
                    <a:pt x="203" y="213"/>
                  </a:lnTo>
                  <a:lnTo>
                    <a:pt x="178" y="211"/>
                  </a:lnTo>
                  <a:lnTo>
                    <a:pt x="155" y="210"/>
                  </a:lnTo>
                  <a:lnTo>
                    <a:pt x="134" y="207"/>
                  </a:lnTo>
                  <a:lnTo>
                    <a:pt x="116" y="205"/>
                  </a:lnTo>
                  <a:lnTo>
                    <a:pt x="91" y="200"/>
                  </a:lnTo>
                  <a:lnTo>
                    <a:pt x="71" y="196"/>
                  </a:lnTo>
                  <a:lnTo>
                    <a:pt x="56" y="191"/>
                  </a:lnTo>
                  <a:lnTo>
                    <a:pt x="45" y="187"/>
                  </a:lnTo>
                  <a:lnTo>
                    <a:pt x="37" y="184"/>
                  </a:lnTo>
                  <a:lnTo>
                    <a:pt x="33" y="180"/>
                  </a:lnTo>
                  <a:lnTo>
                    <a:pt x="32" y="178"/>
                  </a:lnTo>
                  <a:lnTo>
                    <a:pt x="35" y="178"/>
                  </a:lnTo>
                  <a:lnTo>
                    <a:pt x="33" y="154"/>
                  </a:lnTo>
                  <a:lnTo>
                    <a:pt x="31" y="134"/>
                  </a:lnTo>
                  <a:lnTo>
                    <a:pt x="25" y="114"/>
                  </a:lnTo>
                  <a:lnTo>
                    <a:pt x="20" y="96"/>
                  </a:lnTo>
                  <a:lnTo>
                    <a:pt x="14" y="75"/>
                  </a:lnTo>
                  <a:lnTo>
                    <a:pt x="8" y="54"/>
                  </a:lnTo>
                  <a:lnTo>
                    <a:pt x="2" y="32"/>
                  </a:lnTo>
                  <a:lnTo>
                    <a:pt x="0" y="7"/>
                  </a:lnTo>
                  <a:lnTo>
                    <a:pt x="3" y="1"/>
                  </a:lnTo>
                  <a:lnTo>
                    <a:pt x="8" y="0"/>
                  </a:lnTo>
                  <a:lnTo>
                    <a:pt x="12" y="1"/>
                  </a:lnTo>
                  <a:lnTo>
                    <a:pt x="18" y="7"/>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58" name="Freeform 136"/>
            <p:cNvSpPr>
              <a:spLocks/>
            </p:cNvSpPr>
            <p:nvPr/>
          </p:nvSpPr>
          <p:spPr bwMode="auto">
            <a:xfrm>
              <a:off x="762" y="684"/>
              <a:ext cx="7" cy="57"/>
            </a:xfrm>
            <a:custGeom>
              <a:avLst/>
              <a:gdLst>
                <a:gd name="T0" fmla="*/ 34 w 34"/>
                <a:gd name="T1" fmla="*/ 0 h 188"/>
                <a:gd name="T2" fmla="*/ 34 w 34"/>
                <a:gd name="T3" fmla="*/ 26 h 188"/>
                <a:gd name="T4" fmla="*/ 34 w 34"/>
                <a:gd name="T5" fmla="*/ 52 h 188"/>
                <a:gd name="T6" fmla="*/ 34 w 34"/>
                <a:gd name="T7" fmla="*/ 75 h 188"/>
                <a:gd name="T8" fmla="*/ 34 w 34"/>
                <a:gd name="T9" fmla="*/ 100 h 188"/>
                <a:gd name="T10" fmla="*/ 34 w 34"/>
                <a:gd name="T11" fmla="*/ 123 h 188"/>
                <a:gd name="T12" fmla="*/ 34 w 34"/>
                <a:gd name="T13" fmla="*/ 145 h 188"/>
                <a:gd name="T14" fmla="*/ 34 w 34"/>
                <a:gd name="T15" fmla="*/ 167 h 188"/>
                <a:gd name="T16" fmla="*/ 34 w 34"/>
                <a:gd name="T17" fmla="*/ 188 h 188"/>
                <a:gd name="T18" fmla="*/ 27 w 34"/>
                <a:gd name="T19" fmla="*/ 187 h 188"/>
                <a:gd name="T20" fmla="*/ 20 w 34"/>
                <a:gd name="T21" fmla="*/ 187 h 188"/>
                <a:gd name="T22" fmla="*/ 13 w 34"/>
                <a:gd name="T23" fmla="*/ 183 h 188"/>
                <a:gd name="T24" fmla="*/ 7 w 34"/>
                <a:gd name="T25" fmla="*/ 180 h 188"/>
                <a:gd name="T26" fmla="*/ 4 w 34"/>
                <a:gd name="T27" fmla="*/ 167 h 188"/>
                <a:gd name="T28" fmla="*/ 3 w 34"/>
                <a:gd name="T29" fmla="*/ 147 h 188"/>
                <a:gd name="T30" fmla="*/ 0 w 34"/>
                <a:gd name="T31" fmla="*/ 121 h 188"/>
                <a:gd name="T32" fmla="*/ 0 w 34"/>
                <a:gd name="T33" fmla="*/ 92 h 188"/>
                <a:gd name="T34" fmla="*/ 1 w 34"/>
                <a:gd name="T35" fmla="*/ 61 h 188"/>
                <a:gd name="T36" fmla="*/ 6 w 34"/>
                <a:gd name="T37" fmla="*/ 35 h 188"/>
                <a:gd name="T38" fmla="*/ 16 w 34"/>
                <a:gd name="T39" fmla="*/ 13 h 188"/>
                <a:gd name="T40" fmla="*/ 34 w 34"/>
                <a:gd name="T4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188">
                  <a:moveTo>
                    <a:pt x="34" y="0"/>
                  </a:moveTo>
                  <a:lnTo>
                    <a:pt x="34" y="26"/>
                  </a:lnTo>
                  <a:lnTo>
                    <a:pt x="34" y="52"/>
                  </a:lnTo>
                  <a:lnTo>
                    <a:pt x="34" y="75"/>
                  </a:lnTo>
                  <a:lnTo>
                    <a:pt x="34" y="100"/>
                  </a:lnTo>
                  <a:lnTo>
                    <a:pt x="34" y="123"/>
                  </a:lnTo>
                  <a:lnTo>
                    <a:pt x="34" y="145"/>
                  </a:lnTo>
                  <a:lnTo>
                    <a:pt x="34" y="167"/>
                  </a:lnTo>
                  <a:lnTo>
                    <a:pt x="34" y="188"/>
                  </a:lnTo>
                  <a:lnTo>
                    <a:pt x="27" y="187"/>
                  </a:lnTo>
                  <a:lnTo>
                    <a:pt x="20" y="187"/>
                  </a:lnTo>
                  <a:lnTo>
                    <a:pt x="13" y="183"/>
                  </a:lnTo>
                  <a:lnTo>
                    <a:pt x="7" y="180"/>
                  </a:lnTo>
                  <a:lnTo>
                    <a:pt x="4" y="167"/>
                  </a:lnTo>
                  <a:lnTo>
                    <a:pt x="3" y="147"/>
                  </a:lnTo>
                  <a:lnTo>
                    <a:pt x="0" y="121"/>
                  </a:lnTo>
                  <a:lnTo>
                    <a:pt x="0" y="92"/>
                  </a:lnTo>
                  <a:lnTo>
                    <a:pt x="1" y="61"/>
                  </a:lnTo>
                  <a:lnTo>
                    <a:pt x="6" y="35"/>
                  </a:lnTo>
                  <a:lnTo>
                    <a:pt x="16" y="13"/>
                  </a:lnTo>
                  <a:lnTo>
                    <a:pt x="34"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59" name="Freeform 137"/>
            <p:cNvSpPr>
              <a:spLocks/>
            </p:cNvSpPr>
            <p:nvPr/>
          </p:nvSpPr>
          <p:spPr bwMode="auto">
            <a:xfrm>
              <a:off x="695" y="733"/>
              <a:ext cx="37" cy="20"/>
            </a:xfrm>
            <a:custGeom>
              <a:avLst/>
              <a:gdLst>
                <a:gd name="T0" fmla="*/ 126 w 171"/>
                <a:gd name="T1" fmla="*/ 8 h 66"/>
                <a:gd name="T2" fmla="*/ 137 w 171"/>
                <a:gd name="T3" fmla="*/ 13 h 66"/>
                <a:gd name="T4" fmla="*/ 149 w 171"/>
                <a:gd name="T5" fmla="*/ 17 h 66"/>
                <a:gd name="T6" fmla="*/ 152 w 171"/>
                <a:gd name="T7" fmla="*/ 18 h 66"/>
                <a:gd name="T8" fmla="*/ 158 w 171"/>
                <a:gd name="T9" fmla="*/ 20 h 66"/>
                <a:gd name="T10" fmla="*/ 164 w 171"/>
                <a:gd name="T11" fmla="*/ 23 h 66"/>
                <a:gd name="T12" fmla="*/ 171 w 171"/>
                <a:gd name="T13" fmla="*/ 26 h 66"/>
                <a:gd name="T14" fmla="*/ 164 w 171"/>
                <a:gd name="T15" fmla="*/ 45 h 66"/>
                <a:gd name="T16" fmla="*/ 151 w 171"/>
                <a:gd name="T17" fmla="*/ 57 h 66"/>
                <a:gd name="T18" fmla="*/ 135 w 171"/>
                <a:gd name="T19" fmla="*/ 64 h 66"/>
                <a:gd name="T20" fmla="*/ 114 w 171"/>
                <a:gd name="T21" fmla="*/ 66 h 66"/>
                <a:gd name="T22" fmla="*/ 91 w 171"/>
                <a:gd name="T23" fmla="*/ 64 h 66"/>
                <a:gd name="T24" fmla="*/ 67 w 171"/>
                <a:gd name="T25" fmla="*/ 61 h 66"/>
                <a:gd name="T26" fmla="*/ 42 w 171"/>
                <a:gd name="T27" fmla="*/ 56 h 66"/>
                <a:gd name="T28" fmla="*/ 18 w 171"/>
                <a:gd name="T29" fmla="*/ 53 h 66"/>
                <a:gd name="T30" fmla="*/ 16 w 171"/>
                <a:gd name="T31" fmla="*/ 49 h 66"/>
                <a:gd name="T32" fmla="*/ 12 w 171"/>
                <a:gd name="T33" fmla="*/ 39 h 66"/>
                <a:gd name="T34" fmla="*/ 6 w 171"/>
                <a:gd name="T35" fmla="*/ 30 h 66"/>
                <a:gd name="T36" fmla="*/ 0 w 171"/>
                <a:gd name="T37" fmla="*/ 26 h 66"/>
                <a:gd name="T38" fmla="*/ 14 w 171"/>
                <a:gd name="T39" fmla="*/ 11 h 66"/>
                <a:gd name="T40" fmla="*/ 28 w 171"/>
                <a:gd name="T41" fmla="*/ 4 h 66"/>
                <a:gd name="T42" fmla="*/ 43 w 171"/>
                <a:gd name="T43" fmla="*/ 0 h 66"/>
                <a:gd name="T44" fmla="*/ 60 w 171"/>
                <a:gd name="T45" fmla="*/ 0 h 66"/>
                <a:gd name="T46" fmla="*/ 75 w 171"/>
                <a:gd name="T47" fmla="*/ 1 h 66"/>
                <a:gd name="T48" fmla="*/ 92 w 171"/>
                <a:gd name="T49" fmla="*/ 4 h 66"/>
                <a:gd name="T50" fmla="*/ 108 w 171"/>
                <a:gd name="T51" fmla="*/ 6 h 66"/>
                <a:gd name="T52" fmla="*/ 126 w 171"/>
                <a:gd name="T53" fmla="*/ 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1" h="66">
                  <a:moveTo>
                    <a:pt x="126" y="8"/>
                  </a:moveTo>
                  <a:lnTo>
                    <a:pt x="137" y="13"/>
                  </a:lnTo>
                  <a:lnTo>
                    <a:pt x="149" y="17"/>
                  </a:lnTo>
                  <a:lnTo>
                    <a:pt x="152" y="18"/>
                  </a:lnTo>
                  <a:lnTo>
                    <a:pt x="158" y="20"/>
                  </a:lnTo>
                  <a:lnTo>
                    <a:pt x="164" y="23"/>
                  </a:lnTo>
                  <a:lnTo>
                    <a:pt x="171" y="26"/>
                  </a:lnTo>
                  <a:lnTo>
                    <a:pt x="164" y="45"/>
                  </a:lnTo>
                  <a:lnTo>
                    <a:pt x="151" y="57"/>
                  </a:lnTo>
                  <a:lnTo>
                    <a:pt x="135" y="64"/>
                  </a:lnTo>
                  <a:lnTo>
                    <a:pt x="114" y="66"/>
                  </a:lnTo>
                  <a:lnTo>
                    <a:pt x="91" y="64"/>
                  </a:lnTo>
                  <a:lnTo>
                    <a:pt x="67" y="61"/>
                  </a:lnTo>
                  <a:lnTo>
                    <a:pt x="42" y="56"/>
                  </a:lnTo>
                  <a:lnTo>
                    <a:pt x="18" y="53"/>
                  </a:lnTo>
                  <a:lnTo>
                    <a:pt x="16" y="49"/>
                  </a:lnTo>
                  <a:lnTo>
                    <a:pt x="12" y="39"/>
                  </a:lnTo>
                  <a:lnTo>
                    <a:pt x="6" y="30"/>
                  </a:lnTo>
                  <a:lnTo>
                    <a:pt x="0" y="26"/>
                  </a:lnTo>
                  <a:lnTo>
                    <a:pt x="14" y="11"/>
                  </a:lnTo>
                  <a:lnTo>
                    <a:pt x="28" y="4"/>
                  </a:lnTo>
                  <a:lnTo>
                    <a:pt x="43" y="0"/>
                  </a:lnTo>
                  <a:lnTo>
                    <a:pt x="60" y="0"/>
                  </a:lnTo>
                  <a:lnTo>
                    <a:pt x="75" y="1"/>
                  </a:lnTo>
                  <a:lnTo>
                    <a:pt x="92" y="4"/>
                  </a:lnTo>
                  <a:lnTo>
                    <a:pt x="108" y="6"/>
                  </a:lnTo>
                  <a:lnTo>
                    <a:pt x="126" y="8"/>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60" name="Freeform 138"/>
            <p:cNvSpPr>
              <a:spLocks/>
            </p:cNvSpPr>
            <p:nvPr/>
          </p:nvSpPr>
          <p:spPr bwMode="auto">
            <a:xfrm>
              <a:off x="623" y="741"/>
              <a:ext cx="135" cy="96"/>
            </a:xfrm>
            <a:custGeom>
              <a:avLst/>
              <a:gdLst>
                <a:gd name="T0" fmla="*/ 577 w 623"/>
                <a:gd name="T1" fmla="*/ 0 h 324"/>
                <a:gd name="T2" fmla="*/ 587 w 623"/>
                <a:gd name="T3" fmla="*/ 6 h 324"/>
                <a:gd name="T4" fmla="*/ 599 w 623"/>
                <a:gd name="T5" fmla="*/ 12 h 324"/>
                <a:gd name="T6" fmla="*/ 603 w 623"/>
                <a:gd name="T7" fmla="*/ 13 h 324"/>
                <a:gd name="T8" fmla="*/ 609 w 623"/>
                <a:gd name="T9" fmla="*/ 16 h 324"/>
                <a:gd name="T10" fmla="*/ 615 w 623"/>
                <a:gd name="T11" fmla="*/ 17 h 324"/>
                <a:gd name="T12" fmla="*/ 622 w 623"/>
                <a:gd name="T13" fmla="*/ 18 h 324"/>
                <a:gd name="T14" fmla="*/ 618 w 623"/>
                <a:gd name="T15" fmla="*/ 39 h 324"/>
                <a:gd name="T16" fmla="*/ 618 w 623"/>
                <a:gd name="T17" fmla="*/ 58 h 324"/>
                <a:gd name="T18" fmla="*/ 618 w 623"/>
                <a:gd name="T19" fmla="*/ 75 h 324"/>
                <a:gd name="T20" fmla="*/ 621 w 623"/>
                <a:gd name="T21" fmla="*/ 91 h 324"/>
                <a:gd name="T22" fmla="*/ 622 w 623"/>
                <a:gd name="T23" fmla="*/ 106 h 324"/>
                <a:gd name="T24" fmla="*/ 623 w 623"/>
                <a:gd name="T25" fmla="*/ 121 h 324"/>
                <a:gd name="T26" fmla="*/ 622 w 623"/>
                <a:gd name="T27" fmla="*/ 135 h 324"/>
                <a:gd name="T28" fmla="*/ 622 w 623"/>
                <a:gd name="T29" fmla="*/ 153 h 324"/>
                <a:gd name="T30" fmla="*/ 536 w 623"/>
                <a:gd name="T31" fmla="*/ 152 h 324"/>
                <a:gd name="T32" fmla="*/ 458 w 623"/>
                <a:gd name="T33" fmla="*/ 167 h 324"/>
                <a:gd name="T34" fmla="*/ 383 w 623"/>
                <a:gd name="T35" fmla="*/ 193 h 324"/>
                <a:gd name="T36" fmla="*/ 311 w 623"/>
                <a:gd name="T37" fmla="*/ 228 h 324"/>
                <a:gd name="T38" fmla="*/ 237 w 623"/>
                <a:gd name="T39" fmla="*/ 261 h 324"/>
                <a:gd name="T40" fmla="*/ 163 w 623"/>
                <a:gd name="T41" fmla="*/ 293 h 324"/>
                <a:gd name="T42" fmla="*/ 83 w 623"/>
                <a:gd name="T43" fmla="*/ 314 h 324"/>
                <a:gd name="T44" fmla="*/ 0 w 623"/>
                <a:gd name="T45" fmla="*/ 324 h 324"/>
                <a:gd name="T46" fmla="*/ 6 w 623"/>
                <a:gd name="T47" fmla="*/ 310 h 324"/>
                <a:gd name="T48" fmla="*/ 13 w 623"/>
                <a:gd name="T49" fmla="*/ 297 h 324"/>
                <a:gd name="T50" fmla="*/ 20 w 623"/>
                <a:gd name="T51" fmla="*/ 282 h 324"/>
                <a:gd name="T52" fmla="*/ 29 w 623"/>
                <a:gd name="T53" fmla="*/ 269 h 324"/>
                <a:gd name="T54" fmla="*/ 37 w 623"/>
                <a:gd name="T55" fmla="*/ 254 h 324"/>
                <a:gd name="T56" fmla="*/ 48 w 623"/>
                <a:gd name="T57" fmla="*/ 240 h 324"/>
                <a:gd name="T58" fmla="*/ 58 w 623"/>
                <a:gd name="T59" fmla="*/ 223 h 324"/>
                <a:gd name="T60" fmla="*/ 73 w 623"/>
                <a:gd name="T61" fmla="*/ 208 h 324"/>
                <a:gd name="T62" fmla="*/ 95 w 623"/>
                <a:gd name="T63" fmla="*/ 196 h 324"/>
                <a:gd name="T64" fmla="*/ 120 w 623"/>
                <a:gd name="T65" fmla="*/ 188 h 324"/>
                <a:gd name="T66" fmla="*/ 144 w 623"/>
                <a:gd name="T67" fmla="*/ 183 h 324"/>
                <a:gd name="T68" fmla="*/ 167 w 623"/>
                <a:gd name="T69" fmla="*/ 182 h 324"/>
                <a:gd name="T70" fmla="*/ 189 w 623"/>
                <a:gd name="T71" fmla="*/ 179 h 324"/>
                <a:gd name="T72" fmla="*/ 210 w 623"/>
                <a:gd name="T73" fmla="*/ 178 h 324"/>
                <a:gd name="T74" fmla="*/ 228 w 623"/>
                <a:gd name="T75" fmla="*/ 174 h 324"/>
                <a:gd name="T76" fmla="*/ 243 w 623"/>
                <a:gd name="T77" fmla="*/ 171 h 324"/>
                <a:gd name="T78" fmla="*/ 275 w 623"/>
                <a:gd name="T79" fmla="*/ 129 h 324"/>
                <a:gd name="T80" fmla="*/ 301 w 623"/>
                <a:gd name="T81" fmla="*/ 101 h 324"/>
                <a:gd name="T82" fmla="*/ 322 w 623"/>
                <a:gd name="T83" fmla="*/ 81 h 324"/>
                <a:gd name="T84" fmla="*/ 343 w 623"/>
                <a:gd name="T85" fmla="*/ 70 h 324"/>
                <a:gd name="T86" fmla="*/ 366 w 623"/>
                <a:gd name="T87" fmla="*/ 65 h 324"/>
                <a:gd name="T88" fmla="*/ 393 w 623"/>
                <a:gd name="T89" fmla="*/ 65 h 324"/>
                <a:gd name="T90" fmla="*/ 428 w 623"/>
                <a:gd name="T91" fmla="*/ 68 h 324"/>
                <a:gd name="T92" fmla="*/ 477 w 623"/>
                <a:gd name="T93" fmla="*/ 72 h 324"/>
                <a:gd name="T94" fmla="*/ 487 w 623"/>
                <a:gd name="T95" fmla="*/ 62 h 324"/>
                <a:gd name="T96" fmla="*/ 496 w 623"/>
                <a:gd name="T97" fmla="*/ 51 h 324"/>
                <a:gd name="T98" fmla="*/ 505 w 623"/>
                <a:gd name="T99" fmla="*/ 42 h 324"/>
                <a:gd name="T100" fmla="*/ 516 w 623"/>
                <a:gd name="T101" fmla="*/ 32 h 324"/>
                <a:gd name="T102" fmla="*/ 524 w 623"/>
                <a:gd name="T103" fmla="*/ 23 h 324"/>
                <a:gd name="T104" fmla="*/ 534 w 623"/>
                <a:gd name="T105" fmla="*/ 14 h 324"/>
                <a:gd name="T106" fmla="*/ 541 w 623"/>
                <a:gd name="T107" fmla="*/ 6 h 324"/>
                <a:gd name="T108" fmla="*/ 549 w 623"/>
                <a:gd name="T109" fmla="*/ 0 h 324"/>
                <a:gd name="T110" fmla="*/ 559 w 623"/>
                <a:gd name="T111" fmla="*/ 0 h 324"/>
                <a:gd name="T112" fmla="*/ 566 w 623"/>
                <a:gd name="T113" fmla="*/ 0 h 324"/>
                <a:gd name="T114" fmla="*/ 571 w 623"/>
                <a:gd name="T115" fmla="*/ 0 h 324"/>
                <a:gd name="T116" fmla="*/ 577 w 623"/>
                <a:gd name="T117"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3" h="324">
                  <a:moveTo>
                    <a:pt x="577" y="0"/>
                  </a:moveTo>
                  <a:lnTo>
                    <a:pt x="587" y="6"/>
                  </a:lnTo>
                  <a:lnTo>
                    <a:pt x="599" y="12"/>
                  </a:lnTo>
                  <a:lnTo>
                    <a:pt x="603" y="13"/>
                  </a:lnTo>
                  <a:lnTo>
                    <a:pt x="609" y="16"/>
                  </a:lnTo>
                  <a:lnTo>
                    <a:pt x="615" y="17"/>
                  </a:lnTo>
                  <a:lnTo>
                    <a:pt x="622" y="18"/>
                  </a:lnTo>
                  <a:lnTo>
                    <a:pt x="618" y="39"/>
                  </a:lnTo>
                  <a:lnTo>
                    <a:pt x="618" y="58"/>
                  </a:lnTo>
                  <a:lnTo>
                    <a:pt x="618" y="75"/>
                  </a:lnTo>
                  <a:lnTo>
                    <a:pt x="621" y="91"/>
                  </a:lnTo>
                  <a:lnTo>
                    <a:pt x="622" y="106"/>
                  </a:lnTo>
                  <a:lnTo>
                    <a:pt x="623" y="121"/>
                  </a:lnTo>
                  <a:lnTo>
                    <a:pt x="622" y="135"/>
                  </a:lnTo>
                  <a:lnTo>
                    <a:pt x="622" y="153"/>
                  </a:lnTo>
                  <a:lnTo>
                    <a:pt x="536" y="152"/>
                  </a:lnTo>
                  <a:lnTo>
                    <a:pt x="458" y="167"/>
                  </a:lnTo>
                  <a:lnTo>
                    <a:pt x="383" y="193"/>
                  </a:lnTo>
                  <a:lnTo>
                    <a:pt x="311" y="228"/>
                  </a:lnTo>
                  <a:lnTo>
                    <a:pt x="237" y="261"/>
                  </a:lnTo>
                  <a:lnTo>
                    <a:pt x="163" y="293"/>
                  </a:lnTo>
                  <a:lnTo>
                    <a:pt x="83" y="314"/>
                  </a:lnTo>
                  <a:lnTo>
                    <a:pt x="0" y="324"/>
                  </a:lnTo>
                  <a:lnTo>
                    <a:pt x="6" y="310"/>
                  </a:lnTo>
                  <a:lnTo>
                    <a:pt x="13" y="297"/>
                  </a:lnTo>
                  <a:lnTo>
                    <a:pt x="20" y="282"/>
                  </a:lnTo>
                  <a:lnTo>
                    <a:pt x="29" y="269"/>
                  </a:lnTo>
                  <a:lnTo>
                    <a:pt x="37" y="254"/>
                  </a:lnTo>
                  <a:lnTo>
                    <a:pt x="48" y="240"/>
                  </a:lnTo>
                  <a:lnTo>
                    <a:pt x="58" y="223"/>
                  </a:lnTo>
                  <a:lnTo>
                    <a:pt x="73" y="208"/>
                  </a:lnTo>
                  <a:lnTo>
                    <a:pt x="95" y="196"/>
                  </a:lnTo>
                  <a:lnTo>
                    <a:pt x="120" y="188"/>
                  </a:lnTo>
                  <a:lnTo>
                    <a:pt x="144" y="183"/>
                  </a:lnTo>
                  <a:lnTo>
                    <a:pt x="167" y="182"/>
                  </a:lnTo>
                  <a:lnTo>
                    <a:pt x="189" y="179"/>
                  </a:lnTo>
                  <a:lnTo>
                    <a:pt x="210" y="178"/>
                  </a:lnTo>
                  <a:lnTo>
                    <a:pt x="228" y="174"/>
                  </a:lnTo>
                  <a:lnTo>
                    <a:pt x="243" y="171"/>
                  </a:lnTo>
                  <a:lnTo>
                    <a:pt x="275" y="129"/>
                  </a:lnTo>
                  <a:lnTo>
                    <a:pt x="301" y="101"/>
                  </a:lnTo>
                  <a:lnTo>
                    <a:pt x="322" y="81"/>
                  </a:lnTo>
                  <a:lnTo>
                    <a:pt x="343" y="70"/>
                  </a:lnTo>
                  <a:lnTo>
                    <a:pt x="366" y="65"/>
                  </a:lnTo>
                  <a:lnTo>
                    <a:pt x="393" y="65"/>
                  </a:lnTo>
                  <a:lnTo>
                    <a:pt x="428" y="68"/>
                  </a:lnTo>
                  <a:lnTo>
                    <a:pt x="477" y="72"/>
                  </a:lnTo>
                  <a:lnTo>
                    <a:pt x="487" y="62"/>
                  </a:lnTo>
                  <a:lnTo>
                    <a:pt x="496" y="51"/>
                  </a:lnTo>
                  <a:lnTo>
                    <a:pt x="505" y="42"/>
                  </a:lnTo>
                  <a:lnTo>
                    <a:pt x="516" y="32"/>
                  </a:lnTo>
                  <a:lnTo>
                    <a:pt x="524" y="23"/>
                  </a:lnTo>
                  <a:lnTo>
                    <a:pt x="534" y="14"/>
                  </a:lnTo>
                  <a:lnTo>
                    <a:pt x="541" y="6"/>
                  </a:lnTo>
                  <a:lnTo>
                    <a:pt x="549" y="0"/>
                  </a:lnTo>
                  <a:lnTo>
                    <a:pt x="559" y="0"/>
                  </a:lnTo>
                  <a:lnTo>
                    <a:pt x="566" y="0"/>
                  </a:lnTo>
                  <a:lnTo>
                    <a:pt x="571" y="0"/>
                  </a:lnTo>
                  <a:lnTo>
                    <a:pt x="577"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61" name="Freeform 139"/>
            <p:cNvSpPr>
              <a:spLocks/>
            </p:cNvSpPr>
            <p:nvPr/>
          </p:nvSpPr>
          <p:spPr bwMode="auto">
            <a:xfrm>
              <a:off x="775" y="761"/>
              <a:ext cx="96" cy="76"/>
            </a:xfrm>
            <a:custGeom>
              <a:avLst/>
              <a:gdLst>
                <a:gd name="T0" fmla="*/ 153 w 442"/>
                <a:gd name="T1" fmla="*/ 3 h 255"/>
                <a:gd name="T2" fmla="*/ 202 w 442"/>
                <a:gd name="T3" fmla="*/ 14 h 255"/>
                <a:gd name="T4" fmla="*/ 238 w 442"/>
                <a:gd name="T5" fmla="*/ 25 h 255"/>
                <a:gd name="T6" fmla="*/ 263 w 442"/>
                <a:gd name="T7" fmla="*/ 32 h 255"/>
                <a:gd name="T8" fmla="*/ 283 w 442"/>
                <a:gd name="T9" fmla="*/ 39 h 255"/>
                <a:gd name="T10" fmla="*/ 299 w 442"/>
                <a:gd name="T11" fmla="*/ 43 h 255"/>
                <a:gd name="T12" fmla="*/ 318 w 442"/>
                <a:gd name="T13" fmla="*/ 46 h 255"/>
                <a:gd name="T14" fmla="*/ 343 w 442"/>
                <a:gd name="T15" fmla="*/ 47 h 255"/>
                <a:gd name="T16" fmla="*/ 379 w 442"/>
                <a:gd name="T17" fmla="*/ 49 h 255"/>
                <a:gd name="T18" fmla="*/ 381 w 442"/>
                <a:gd name="T19" fmla="*/ 79 h 255"/>
                <a:gd name="T20" fmla="*/ 388 w 442"/>
                <a:gd name="T21" fmla="*/ 108 h 255"/>
                <a:gd name="T22" fmla="*/ 398 w 442"/>
                <a:gd name="T23" fmla="*/ 133 h 255"/>
                <a:gd name="T24" fmla="*/ 410 w 442"/>
                <a:gd name="T25" fmla="*/ 159 h 255"/>
                <a:gd name="T26" fmla="*/ 420 w 442"/>
                <a:gd name="T27" fmla="*/ 181 h 255"/>
                <a:gd name="T28" fmla="*/ 431 w 442"/>
                <a:gd name="T29" fmla="*/ 205 h 255"/>
                <a:gd name="T30" fmla="*/ 438 w 442"/>
                <a:gd name="T31" fmla="*/ 229 h 255"/>
                <a:gd name="T32" fmla="*/ 442 w 442"/>
                <a:gd name="T33" fmla="*/ 255 h 255"/>
                <a:gd name="T34" fmla="*/ 425 w 442"/>
                <a:gd name="T35" fmla="*/ 248 h 255"/>
                <a:gd name="T36" fmla="*/ 411 w 442"/>
                <a:gd name="T37" fmla="*/ 238 h 255"/>
                <a:gd name="T38" fmla="*/ 397 w 442"/>
                <a:gd name="T39" fmla="*/ 224 h 255"/>
                <a:gd name="T40" fmla="*/ 384 w 442"/>
                <a:gd name="T41" fmla="*/ 211 h 255"/>
                <a:gd name="T42" fmla="*/ 368 w 442"/>
                <a:gd name="T43" fmla="*/ 197 h 255"/>
                <a:gd name="T44" fmla="*/ 350 w 442"/>
                <a:gd name="T45" fmla="*/ 185 h 255"/>
                <a:gd name="T46" fmla="*/ 330 w 442"/>
                <a:gd name="T47" fmla="*/ 177 h 255"/>
                <a:gd name="T48" fmla="*/ 306 w 442"/>
                <a:gd name="T49" fmla="*/ 174 h 255"/>
                <a:gd name="T50" fmla="*/ 298 w 442"/>
                <a:gd name="T51" fmla="*/ 181 h 255"/>
                <a:gd name="T52" fmla="*/ 291 w 442"/>
                <a:gd name="T53" fmla="*/ 193 h 255"/>
                <a:gd name="T54" fmla="*/ 286 w 442"/>
                <a:gd name="T55" fmla="*/ 199 h 255"/>
                <a:gd name="T56" fmla="*/ 282 w 442"/>
                <a:gd name="T57" fmla="*/ 205 h 255"/>
                <a:gd name="T58" fmla="*/ 276 w 442"/>
                <a:gd name="T59" fmla="*/ 212 h 255"/>
                <a:gd name="T60" fmla="*/ 271 w 442"/>
                <a:gd name="T61" fmla="*/ 219 h 255"/>
                <a:gd name="T62" fmla="*/ 234 w 442"/>
                <a:gd name="T63" fmla="*/ 212 h 255"/>
                <a:gd name="T64" fmla="*/ 198 w 442"/>
                <a:gd name="T65" fmla="*/ 197 h 255"/>
                <a:gd name="T66" fmla="*/ 164 w 442"/>
                <a:gd name="T67" fmla="*/ 173 h 255"/>
                <a:gd name="T68" fmla="*/ 132 w 442"/>
                <a:gd name="T69" fmla="*/ 146 h 255"/>
                <a:gd name="T70" fmla="*/ 99 w 442"/>
                <a:gd name="T71" fmla="*/ 115 h 255"/>
                <a:gd name="T72" fmla="*/ 66 w 442"/>
                <a:gd name="T73" fmla="*/ 85 h 255"/>
                <a:gd name="T74" fmla="*/ 32 w 442"/>
                <a:gd name="T75" fmla="*/ 58 h 255"/>
                <a:gd name="T76" fmla="*/ 0 w 442"/>
                <a:gd name="T77" fmla="*/ 39 h 255"/>
                <a:gd name="T78" fmla="*/ 0 w 442"/>
                <a:gd name="T79" fmla="*/ 33 h 255"/>
                <a:gd name="T80" fmla="*/ 2 w 442"/>
                <a:gd name="T81" fmla="*/ 28 h 255"/>
                <a:gd name="T82" fmla="*/ 2 w 442"/>
                <a:gd name="T83" fmla="*/ 25 h 255"/>
                <a:gd name="T84" fmla="*/ 4 w 442"/>
                <a:gd name="T85" fmla="*/ 22 h 255"/>
                <a:gd name="T86" fmla="*/ 6 w 442"/>
                <a:gd name="T87" fmla="*/ 18 h 255"/>
                <a:gd name="T88" fmla="*/ 10 w 442"/>
                <a:gd name="T89" fmla="*/ 12 h 255"/>
                <a:gd name="T90" fmla="*/ 25 w 442"/>
                <a:gd name="T91" fmla="*/ 5 h 255"/>
                <a:gd name="T92" fmla="*/ 43 w 442"/>
                <a:gd name="T93" fmla="*/ 2 h 255"/>
                <a:gd name="T94" fmla="*/ 60 w 442"/>
                <a:gd name="T95" fmla="*/ 0 h 255"/>
                <a:gd name="T96" fmla="*/ 77 w 442"/>
                <a:gd name="T97" fmla="*/ 0 h 255"/>
                <a:gd name="T98" fmla="*/ 95 w 442"/>
                <a:gd name="T99" fmla="*/ 0 h 255"/>
                <a:gd name="T100" fmla="*/ 113 w 442"/>
                <a:gd name="T101" fmla="*/ 1 h 255"/>
                <a:gd name="T102" fmla="*/ 132 w 442"/>
                <a:gd name="T103" fmla="*/ 2 h 255"/>
                <a:gd name="T104" fmla="*/ 153 w 442"/>
                <a:gd name="T105" fmla="*/ 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2" h="255">
                  <a:moveTo>
                    <a:pt x="153" y="3"/>
                  </a:moveTo>
                  <a:lnTo>
                    <a:pt x="202" y="14"/>
                  </a:lnTo>
                  <a:lnTo>
                    <a:pt x="238" y="25"/>
                  </a:lnTo>
                  <a:lnTo>
                    <a:pt x="263" y="32"/>
                  </a:lnTo>
                  <a:lnTo>
                    <a:pt x="283" y="39"/>
                  </a:lnTo>
                  <a:lnTo>
                    <a:pt x="299" y="43"/>
                  </a:lnTo>
                  <a:lnTo>
                    <a:pt x="318" y="46"/>
                  </a:lnTo>
                  <a:lnTo>
                    <a:pt x="343" y="47"/>
                  </a:lnTo>
                  <a:lnTo>
                    <a:pt x="379" y="49"/>
                  </a:lnTo>
                  <a:lnTo>
                    <a:pt x="381" y="79"/>
                  </a:lnTo>
                  <a:lnTo>
                    <a:pt x="388" y="108"/>
                  </a:lnTo>
                  <a:lnTo>
                    <a:pt x="398" y="133"/>
                  </a:lnTo>
                  <a:lnTo>
                    <a:pt x="410" y="159"/>
                  </a:lnTo>
                  <a:lnTo>
                    <a:pt x="420" y="181"/>
                  </a:lnTo>
                  <a:lnTo>
                    <a:pt x="431" y="205"/>
                  </a:lnTo>
                  <a:lnTo>
                    <a:pt x="438" y="229"/>
                  </a:lnTo>
                  <a:lnTo>
                    <a:pt x="442" y="255"/>
                  </a:lnTo>
                  <a:lnTo>
                    <a:pt x="425" y="248"/>
                  </a:lnTo>
                  <a:lnTo>
                    <a:pt x="411" y="238"/>
                  </a:lnTo>
                  <a:lnTo>
                    <a:pt x="397" y="224"/>
                  </a:lnTo>
                  <a:lnTo>
                    <a:pt x="384" y="211"/>
                  </a:lnTo>
                  <a:lnTo>
                    <a:pt x="368" y="197"/>
                  </a:lnTo>
                  <a:lnTo>
                    <a:pt x="350" y="185"/>
                  </a:lnTo>
                  <a:lnTo>
                    <a:pt x="330" y="177"/>
                  </a:lnTo>
                  <a:lnTo>
                    <a:pt x="306" y="174"/>
                  </a:lnTo>
                  <a:lnTo>
                    <a:pt x="298" y="181"/>
                  </a:lnTo>
                  <a:lnTo>
                    <a:pt x="291" y="193"/>
                  </a:lnTo>
                  <a:lnTo>
                    <a:pt x="286" y="199"/>
                  </a:lnTo>
                  <a:lnTo>
                    <a:pt x="282" y="205"/>
                  </a:lnTo>
                  <a:lnTo>
                    <a:pt x="276" y="212"/>
                  </a:lnTo>
                  <a:lnTo>
                    <a:pt x="271" y="219"/>
                  </a:lnTo>
                  <a:lnTo>
                    <a:pt x="234" y="212"/>
                  </a:lnTo>
                  <a:lnTo>
                    <a:pt x="198" y="197"/>
                  </a:lnTo>
                  <a:lnTo>
                    <a:pt x="164" y="173"/>
                  </a:lnTo>
                  <a:lnTo>
                    <a:pt x="132" y="146"/>
                  </a:lnTo>
                  <a:lnTo>
                    <a:pt x="99" y="115"/>
                  </a:lnTo>
                  <a:lnTo>
                    <a:pt x="66" y="85"/>
                  </a:lnTo>
                  <a:lnTo>
                    <a:pt x="32" y="58"/>
                  </a:lnTo>
                  <a:lnTo>
                    <a:pt x="0" y="39"/>
                  </a:lnTo>
                  <a:lnTo>
                    <a:pt x="0" y="33"/>
                  </a:lnTo>
                  <a:lnTo>
                    <a:pt x="2" y="28"/>
                  </a:lnTo>
                  <a:lnTo>
                    <a:pt x="2" y="25"/>
                  </a:lnTo>
                  <a:lnTo>
                    <a:pt x="4" y="22"/>
                  </a:lnTo>
                  <a:lnTo>
                    <a:pt x="6" y="18"/>
                  </a:lnTo>
                  <a:lnTo>
                    <a:pt x="10" y="12"/>
                  </a:lnTo>
                  <a:lnTo>
                    <a:pt x="25" y="5"/>
                  </a:lnTo>
                  <a:lnTo>
                    <a:pt x="43" y="2"/>
                  </a:lnTo>
                  <a:lnTo>
                    <a:pt x="60" y="0"/>
                  </a:lnTo>
                  <a:lnTo>
                    <a:pt x="77" y="0"/>
                  </a:lnTo>
                  <a:lnTo>
                    <a:pt x="95" y="0"/>
                  </a:lnTo>
                  <a:lnTo>
                    <a:pt x="113" y="1"/>
                  </a:lnTo>
                  <a:lnTo>
                    <a:pt x="132" y="2"/>
                  </a:lnTo>
                  <a:lnTo>
                    <a:pt x="153" y="3"/>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62" name="Freeform 140"/>
            <p:cNvSpPr>
              <a:spLocks/>
            </p:cNvSpPr>
            <p:nvPr/>
          </p:nvSpPr>
          <p:spPr bwMode="auto">
            <a:xfrm>
              <a:off x="762" y="749"/>
              <a:ext cx="7" cy="21"/>
            </a:xfrm>
            <a:custGeom>
              <a:avLst/>
              <a:gdLst>
                <a:gd name="T0" fmla="*/ 35 w 35"/>
                <a:gd name="T1" fmla="*/ 0 h 73"/>
                <a:gd name="T2" fmla="*/ 35 w 35"/>
                <a:gd name="T3" fmla="*/ 6 h 73"/>
                <a:gd name="T4" fmla="*/ 35 w 35"/>
                <a:gd name="T5" fmla="*/ 16 h 73"/>
                <a:gd name="T6" fmla="*/ 35 w 35"/>
                <a:gd name="T7" fmla="*/ 25 h 73"/>
                <a:gd name="T8" fmla="*/ 35 w 35"/>
                <a:gd name="T9" fmla="*/ 36 h 73"/>
                <a:gd name="T10" fmla="*/ 35 w 35"/>
                <a:gd name="T11" fmla="*/ 45 h 73"/>
                <a:gd name="T12" fmla="*/ 35 w 35"/>
                <a:gd name="T13" fmla="*/ 55 h 73"/>
                <a:gd name="T14" fmla="*/ 35 w 35"/>
                <a:gd name="T15" fmla="*/ 64 h 73"/>
                <a:gd name="T16" fmla="*/ 35 w 35"/>
                <a:gd name="T17" fmla="*/ 73 h 73"/>
                <a:gd name="T18" fmla="*/ 26 w 35"/>
                <a:gd name="T19" fmla="*/ 73 h 73"/>
                <a:gd name="T20" fmla="*/ 17 w 35"/>
                <a:gd name="T21" fmla="*/ 73 h 73"/>
                <a:gd name="T22" fmla="*/ 7 w 35"/>
                <a:gd name="T23" fmla="*/ 73 h 73"/>
                <a:gd name="T24" fmla="*/ 0 w 35"/>
                <a:gd name="T25" fmla="*/ 73 h 73"/>
                <a:gd name="T26" fmla="*/ 4 w 35"/>
                <a:gd name="T27" fmla="*/ 56 h 73"/>
                <a:gd name="T28" fmla="*/ 9 w 35"/>
                <a:gd name="T29" fmla="*/ 43 h 73"/>
                <a:gd name="T30" fmla="*/ 13 w 35"/>
                <a:gd name="T31" fmla="*/ 31 h 73"/>
                <a:gd name="T32" fmla="*/ 17 w 35"/>
                <a:gd name="T33" fmla="*/ 22 h 73"/>
                <a:gd name="T34" fmla="*/ 20 w 35"/>
                <a:gd name="T35" fmla="*/ 13 h 73"/>
                <a:gd name="T36" fmla="*/ 23 w 35"/>
                <a:gd name="T37" fmla="*/ 8 h 73"/>
                <a:gd name="T38" fmla="*/ 28 w 35"/>
                <a:gd name="T39" fmla="*/ 3 h 73"/>
                <a:gd name="T40" fmla="*/ 35 w 35"/>
                <a:gd name="T4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73">
                  <a:moveTo>
                    <a:pt x="35" y="0"/>
                  </a:moveTo>
                  <a:lnTo>
                    <a:pt x="35" y="6"/>
                  </a:lnTo>
                  <a:lnTo>
                    <a:pt x="35" y="16"/>
                  </a:lnTo>
                  <a:lnTo>
                    <a:pt x="35" y="25"/>
                  </a:lnTo>
                  <a:lnTo>
                    <a:pt x="35" y="36"/>
                  </a:lnTo>
                  <a:lnTo>
                    <a:pt x="35" y="45"/>
                  </a:lnTo>
                  <a:lnTo>
                    <a:pt x="35" y="55"/>
                  </a:lnTo>
                  <a:lnTo>
                    <a:pt x="35" y="64"/>
                  </a:lnTo>
                  <a:lnTo>
                    <a:pt x="35" y="73"/>
                  </a:lnTo>
                  <a:lnTo>
                    <a:pt x="26" y="73"/>
                  </a:lnTo>
                  <a:lnTo>
                    <a:pt x="17" y="73"/>
                  </a:lnTo>
                  <a:lnTo>
                    <a:pt x="7" y="73"/>
                  </a:lnTo>
                  <a:lnTo>
                    <a:pt x="0" y="73"/>
                  </a:lnTo>
                  <a:lnTo>
                    <a:pt x="4" y="56"/>
                  </a:lnTo>
                  <a:lnTo>
                    <a:pt x="9" y="43"/>
                  </a:lnTo>
                  <a:lnTo>
                    <a:pt x="13" y="31"/>
                  </a:lnTo>
                  <a:lnTo>
                    <a:pt x="17" y="22"/>
                  </a:lnTo>
                  <a:lnTo>
                    <a:pt x="20" y="13"/>
                  </a:lnTo>
                  <a:lnTo>
                    <a:pt x="23" y="8"/>
                  </a:lnTo>
                  <a:lnTo>
                    <a:pt x="28" y="3"/>
                  </a:lnTo>
                  <a:lnTo>
                    <a:pt x="35"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63" name="Freeform 141"/>
            <p:cNvSpPr>
              <a:spLocks/>
            </p:cNvSpPr>
            <p:nvPr/>
          </p:nvSpPr>
          <p:spPr bwMode="auto">
            <a:xfrm>
              <a:off x="756" y="784"/>
              <a:ext cx="13" cy="83"/>
            </a:xfrm>
            <a:custGeom>
              <a:avLst/>
              <a:gdLst>
                <a:gd name="T0" fmla="*/ 62 w 62"/>
                <a:gd name="T1" fmla="*/ 0 h 279"/>
                <a:gd name="T2" fmla="*/ 59 w 62"/>
                <a:gd name="T3" fmla="*/ 27 h 279"/>
                <a:gd name="T4" fmla="*/ 56 w 62"/>
                <a:gd name="T5" fmla="*/ 61 h 279"/>
                <a:gd name="T6" fmla="*/ 54 w 62"/>
                <a:gd name="T7" fmla="*/ 99 h 279"/>
                <a:gd name="T8" fmla="*/ 54 w 62"/>
                <a:gd name="T9" fmla="*/ 142 h 279"/>
                <a:gd name="T10" fmla="*/ 54 w 62"/>
                <a:gd name="T11" fmla="*/ 182 h 279"/>
                <a:gd name="T12" fmla="*/ 54 w 62"/>
                <a:gd name="T13" fmla="*/ 220 h 279"/>
                <a:gd name="T14" fmla="*/ 54 w 62"/>
                <a:gd name="T15" fmla="*/ 252 h 279"/>
                <a:gd name="T16" fmla="*/ 54 w 62"/>
                <a:gd name="T17" fmla="*/ 279 h 279"/>
                <a:gd name="T18" fmla="*/ 31 w 62"/>
                <a:gd name="T19" fmla="*/ 271 h 279"/>
                <a:gd name="T20" fmla="*/ 15 w 62"/>
                <a:gd name="T21" fmla="*/ 245 h 279"/>
                <a:gd name="T22" fmla="*/ 4 w 62"/>
                <a:gd name="T23" fmla="*/ 204 h 279"/>
                <a:gd name="T24" fmla="*/ 0 w 62"/>
                <a:gd name="T25" fmla="*/ 155 h 279"/>
                <a:gd name="T26" fmla="*/ 3 w 62"/>
                <a:gd name="T27" fmla="*/ 103 h 279"/>
                <a:gd name="T28" fmla="*/ 13 w 62"/>
                <a:gd name="T29" fmla="*/ 56 h 279"/>
                <a:gd name="T30" fmla="*/ 32 w 62"/>
                <a:gd name="T31" fmla="*/ 19 h 279"/>
                <a:gd name="T32" fmla="*/ 62 w 62"/>
                <a:gd name="T3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279">
                  <a:moveTo>
                    <a:pt x="62" y="0"/>
                  </a:moveTo>
                  <a:lnTo>
                    <a:pt x="59" y="27"/>
                  </a:lnTo>
                  <a:lnTo>
                    <a:pt x="56" y="61"/>
                  </a:lnTo>
                  <a:lnTo>
                    <a:pt x="54" y="99"/>
                  </a:lnTo>
                  <a:lnTo>
                    <a:pt x="54" y="142"/>
                  </a:lnTo>
                  <a:lnTo>
                    <a:pt x="54" y="182"/>
                  </a:lnTo>
                  <a:lnTo>
                    <a:pt x="54" y="220"/>
                  </a:lnTo>
                  <a:lnTo>
                    <a:pt x="54" y="252"/>
                  </a:lnTo>
                  <a:lnTo>
                    <a:pt x="54" y="279"/>
                  </a:lnTo>
                  <a:lnTo>
                    <a:pt x="31" y="271"/>
                  </a:lnTo>
                  <a:lnTo>
                    <a:pt x="15" y="245"/>
                  </a:lnTo>
                  <a:lnTo>
                    <a:pt x="4" y="204"/>
                  </a:lnTo>
                  <a:lnTo>
                    <a:pt x="0" y="155"/>
                  </a:lnTo>
                  <a:lnTo>
                    <a:pt x="3" y="103"/>
                  </a:lnTo>
                  <a:lnTo>
                    <a:pt x="13" y="56"/>
                  </a:lnTo>
                  <a:lnTo>
                    <a:pt x="32" y="19"/>
                  </a:lnTo>
                  <a:lnTo>
                    <a:pt x="6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64" name="Freeform 142"/>
            <p:cNvSpPr>
              <a:spLocks/>
            </p:cNvSpPr>
            <p:nvPr/>
          </p:nvSpPr>
          <p:spPr bwMode="auto">
            <a:xfrm>
              <a:off x="666" y="827"/>
              <a:ext cx="83" cy="42"/>
            </a:xfrm>
            <a:custGeom>
              <a:avLst/>
              <a:gdLst>
                <a:gd name="T0" fmla="*/ 316 w 387"/>
                <a:gd name="T1" fmla="*/ 0 h 141"/>
                <a:gd name="T2" fmla="*/ 322 w 387"/>
                <a:gd name="T3" fmla="*/ 3 h 141"/>
                <a:gd name="T4" fmla="*/ 331 w 387"/>
                <a:gd name="T5" fmla="*/ 6 h 141"/>
                <a:gd name="T6" fmla="*/ 341 w 387"/>
                <a:gd name="T7" fmla="*/ 9 h 141"/>
                <a:gd name="T8" fmla="*/ 351 w 387"/>
                <a:gd name="T9" fmla="*/ 12 h 141"/>
                <a:gd name="T10" fmla="*/ 361 w 387"/>
                <a:gd name="T11" fmla="*/ 13 h 141"/>
                <a:gd name="T12" fmla="*/ 370 w 387"/>
                <a:gd name="T13" fmla="*/ 16 h 141"/>
                <a:gd name="T14" fmla="*/ 379 w 387"/>
                <a:gd name="T15" fmla="*/ 17 h 141"/>
                <a:gd name="T16" fmla="*/ 387 w 387"/>
                <a:gd name="T17" fmla="*/ 18 h 141"/>
                <a:gd name="T18" fmla="*/ 387 w 387"/>
                <a:gd name="T19" fmla="*/ 26 h 141"/>
                <a:gd name="T20" fmla="*/ 387 w 387"/>
                <a:gd name="T21" fmla="*/ 36 h 141"/>
                <a:gd name="T22" fmla="*/ 387 w 387"/>
                <a:gd name="T23" fmla="*/ 44 h 141"/>
                <a:gd name="T24" fmla="*/ 387 w 387"/>
                <a:gd name="T25" fmla="*/ 54 h 141"/>
                <a:gd name="T26" fmla="*/ 387 w 387"/>
                <a:gd name="T27" fmla="*/ 62 h 141"/>
                <a:gd name="T28" fmla="*/ 387 w 387"/>
                <a:gd name="T29" fmla="*/ 70 h 141"/>
                <a:gd name="T30" fmla="*/ 387 w 387"/>
                <a:gd name="T31" fmla="*/ 80 h 141"/>
                <a:gd name="T32" fmla="*/ 387 w 387"/>
                <a:gd name="T33" fmla="*/ 90 h 141"/>
                <a:gd name="T34" fmla="*/ 345 w 387"/>
                <a:gd name="T35" fmla="*/ 106 h 141"/>
                <a:gd name="T36" fmla="*/ 294 w 387"/>
                <a:gd name="T37" fmla="*/ 122 h 141"/>
                <a:gd name="T38" fmla="*/ 236 w 387"/>
                <a:gd name="T39" fmla="*/ 136 h 141"/>
                <a:gd name="T40" fmla="*/ 177 w 387"/>
                <a:gd name="T41" fmla="*/ 141 h 141"/>
                <a:gd name="T42" fmla="*/ 118 w 387"/>
                <a:gd name="T43" fmla="*/ 137 h 141"/>
                <a:gd name="T44" fmla="*/ 67 w 387"/>
                <a:gd name="T45" fmla="*/ 122 h 141"/>
                <a:gd name="T46" fmla="*/ 25 w 387"/>
                <a:gd name="T47" fmla="*/ 92 h 141"/>
                <a:gd name="T48" fmla="*/ 0 w 387"/>
                <a:gd name="T49" fmla="*/ 45 h 141"/>
                <a:gd name="T50" fmla="*/ 18 w 387"/>
                <a:gd name="T51" fmla="*/ 39 h 141"/>
                <a:gd name="T52" fmla="*/ 56 w 387"/>
                <a:gd name="T53" fmla="*/ 34 h 141"/>
                <a:gd name="T54" fmla="*/ 107 w 387"/>
                <a:gd name="T55" fmla="*/ 26 h 141"/>
                <a:gd name="T56" fmla="*/ 164 w 387"/>
                <a:gd name="T57" fmla="*/ 19 h 141"/>
                <a:gd name="T58" fmla="*/ 220 w 387"/>
                <a:gd name="T59" fmla="*/ 11 h 141"/>
                <a:gd name="T60" fmla="*/ 268 w 387"/>
                <a:gd name="T61" fmla="*/ 5 h 141"/>
                <a:gd name="T62" fmla="*/ 303 w 387"/>
                <a:gd name="T63" fmla="*/ 0 h 141"/>
                <a:gd name="T64" fmla="*/ 316 w 387"/>
                <a:gd name="T6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7" h="141">
                  <a:moveTo>
                    <a:pt x="316" y="0"/>
                  </a:moveTo>
                  <a:lnTo>
                    <a:pt x="322" y="3"/>
                  </a:lnTo>
                  <a:lnTo>
                    <a:pt x="331" y="6"/>
                  </a:lnTo>
                  <a:lnTo>
                    <a:pt x="341" y="9"/>
                  </a:lnTo>
                  <a:lnTo>
                    <a:pt x="351" y="12"/>
                  </a:lnTo>
                  <a:lnTo>
                    <a:pt x="361" y="13"/>
                  </a:lnTo>
                  <a:lnTo>
                    <a:pt x="370" y="16"/>
                  </a:lnTo>
                  <a:lnTo>
                    <a:pt x="379" y="17"/>
                  </a:lnTo>
                  <a:lnTo>
                    <a:pt x="387" y="18"/>
                  </a:lnTo>
                  <a:lnTo>
                    <a:pt x="387" y="26"/>
                  </a:lnTo>
                  <a:lnTo>
                    <a:pt x="387" y="36"/>
                  </a:lnTo>
                  <a:lnTo>
                    <a:pt x="387" y="44"/>
                  </a:lnTo>
                  <a:lnTo>
                    <a:pt x="387" y="54"/>
                  </a:lnTo>
                  <a:lnTo>
                    <a:pt x="387" y="62"/>
                  </a:lnTo>
                  <a:lnTo>
                    <a:pt x="387" y="70"/>
                  </a:lnTo>
                  <a:lnTo>
                    <a:pt x="387" y="80"/>
                  </a:lnTo>
                  <a:lnTo>
                    <a:pt x="387" y="90"/>
                  </a:lnTo>
                  <a:lnTo>
                    <a:pt x="345" y="106"/>
                  </a:lnTo>
                  <a:lnTo>
                    <a:pt x="294" y="122"/>
                  </a:lnTo>
                  <a:lnTo>
                    <a:pt x="236" y="136"/>
                  </a:lnTo>
                  <a:lnTo>
                    <a:pt x="177" y="141"/>
                  </a:lnTo>
                  <a:lnTo>
                    <a:pt x="118" y="137"/>
                  </a:lnTo>
                  <a:lnTo>
                    <a:pt x="67" y="122"/>
                  </a:lnTo>
                  <a:lnTo>
                    <a:pt x="25" y="92"/>
                  </a:lnTo>
                  <a:lnTo>
                    <a:pt x="0" y="45"/>
                  </a:lnTo>
                  <a:lnTo>
                    <a:pt x="18" y="39"/>
                  </a:lnTo>
                  <a:lnTo>
                    <a:pt x="56" y="34"/>
                  </a:lnTo>
                  <a:lnTo>
                    <a:pt x="107" y="26"/>
                  </a:lnTo>
                  <a:lnTo>
                    <a:pt x="164" y="19"/>
                  </a:lnTo>
                  <a:lnTo>
                    <a:pt x="220" y="11"/>
                  </a:lnTo>
                  <a:lnTo>
                    <a:pt x="268" y="5"/>
                  </a:lnTo>
                  <a:lnTo>
                    <a:pt x="303" y="0"/>
                  </a:lnTo>
                  <a:lnTo>
                    <a:pt x="316"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65" name="Freeform 143"/>
            <p:cNvSpPr>
              <a:spLocks/>
            </p:cNvSpPr>
            <p:nvPr/>
          </p:nvSpPr>
          <p:spPr bwMode="auto">
            <a:xfrm>
              <a:off x="778" y="865"/>
              <a:ext cx="128" cy="87"/>
            </a:xfrm>
            <a:custGeom>
              <a:avLst/>
              <a:gdLst>
                <a:gd name="T0" fmla="*/ 152 w 592"/>
                <a:gd name="T1" fmla="*/ 21 h 293"/>
                <a:gd name="T2" fmla="*/ 254 w 592"/>
                <a:gd name="T3" fmla="*/ 62 h 293"/>
                <a:gd name="T4" fmla="*/ 370 w 592"/>
                <a:gd name="T5" fmla="*/ 94 h 293"/>
                <a:gd name="T6" fmla="*/ 464 w 592"/>
                <a:gd name="T7" fmla="*/ 116 h 293"/>
                <a:gd name="T8" fmla="*/ 494 w 592"/>
                <a:gd name="T9" fmla="*/ 132 h 293"/>
                <a:gd name="T10" fmla="*/ 494 w 592"/>
                <a:gd name="T11" fmla="*/ 146 h 293"/>
                <a:gd name="T12" fmla="*/ 494 w 592"/>
                <a:gd name="T13" fmla="*/ 159 h 293"/>
                <a:gd name="T14" fmla="*/ 494 w 592"/>
                <a:gd name="T15" fmla="*/ 173 h 293"/>
                <a:gd name="T16" fmla="*/ 510 w 592"/>
                <a:gd name="T17" fmla="*/ 193 h 293"/>
                <a:gd name="T18" fmla="*/ 543 w 592"/>
                <a:gd name="T19" fmla="*/ 222 h 293"/>
                <a:gd name="T20" fmla="*/ 572 w 592"/>
                <a:gd name="T21" fmla="*/ 250 h 293"/>
                <a:gd name="T22" fmla="*/ 588 w 592"/>
                <a:gd name="T23" fmla="*/ 276 h 293"/>
                <a:gd name="T24" fmla="*/ 565 w 592"/>
                <a:gd name="T25" fmla="*/ 293 h 293"/>
                <a:gd name="T26" fmla="*/ 518 w 592"/>
                <a:gd name="T27" fmla="*/ 285 h 293"/>
                <a:gd name="T28" fmla="*/ 479 w 592"/>
                <a:gd name="T29" fmla="*/ 261 h 293"/>
                <a:gd name="T30" fmla="*/ 448 w 592"/>
                <a:gd name="T31" fmla="*/ 229 h 293"/>
                <a:gd name="T32" fmla="*/ 432 w 592"/>
                <a:gd name="T33" fmla="*/ 224 h 293"/>
                <a:gd name="T34" fmla="*/ 418 w 592"/>
                <a:gd name="T35" fmla="*/ 242 h 293"/>
                <a:gd name="T36" fmla="*/ 405 w 592"/>
                <a:gd name="T37" fmla="*/ 257 h 293"/>
                <a:gd name="T38" fmla="*/ 392 w 592"/>
                <a:gd name="T39" fmla="*/ 272 h 293"/>
                <a:gd name="T40" fmla="*/ 378 w 592"/>
                <a:gd name="T41" fmla="*/ 279 h 293"/>
                <a:gd name="T42" fmla="*/ 364 w 592"/>
                <a:gd name="T43" fmla="*/ 279 h 293"/>
                <a:gd name="T44" fmla="*/ 354 w 592"/>
                <a:gd name="T45" fmla="*/ 268 h 293"/>
                <a:gd name="T46" fmla="*/ 343 w 592"/>
                <a:gd name="T47" fmla="*/ 250 h 293"/>
                <a:gd name="T48" fmla="*/ 331 w 592"/>
                <a:gd name="T49" fmla="*/ 234 h 293"/>
                <a:gd name="T50" fmla="*/ 319 w 592"/>
                <a:gd name="T51" fmla="*/ 216 h 293"/>
                <a:gd name="T52" fmla="*/ 303 w 592"/>
                <a:gd name="T53" fmla="*/ 206 h 293"/>
                <a:gd name="T54" fmla="*/ 282 w 592"/>
                <a:gd name="T55" fmla="*/ 204 h 293"/>
                <a:gd name="T56" fmla="*/ 262 w 592"/>
                <a:gd name="T57" fmla="*/ 200 h 293"/>
                <a:gd name="T58" fmla="*/ 242 w 592"/>
                <a:gd name="T59" fmla="*/ 198 h 293"/>
                <a:gd name="T60" fmla="*/ 212 w 592"/>
                <a:gd name="T61" fmla="*/ 167 h 293"/>
                <a:gd name="T62" fmla="*/ 172 w 592"/>
                <a:gd name="T63" fmla="*/ 144 h 293"/>
                <a:gd name="T64" fmla="*/ 122 w 592"/>
                <a:gd name="T65" fmla="*/ 146 h 293"/>
                <a:gd name="T66" fmla="*/ 52 w 592"/>
                <a:gd name="T67" fmla="*/ 148 h 293"/>
                <a:gd name="T68" fmla="*/ 4 w 592"/>
                <a:gd name="T69" fmla="*/ 109 h 293"/>
                <a:gd name="T70" fmla="*/ 0 w 592"/>
                <a:gd name="T71" fmla="*/ 61 h 293"/>
                <a:gd name="T72" fmla="*/ 0 w 592"/>
                <a:gd name="T73" fmla="*/ 30 h 293"/>
                <a:gd name="T74" fmla="*/ 4 w 592"/>
                <a:gd name="T75" fmla="*/ 8 h 293"/>
                <a:gd name="T76" fmla="*/ 20 w 592"/>
                <a:gd name="T77" fmla="*/ 0 h 293"/>
                <a:gd name="T78" fmla="*/ 46 w 592"/>
                <a:gd name="T79" fmla="*/ 0 h 293"/>
                <a:gd name="T80" fmla="*/ 74 w 592"/>
                <a:gd name="T81" fmla="*/ 0 h 293"/>
                <a:gd name="T82" fmla="*/ 101 w 592"/>
                <a:gd name="T83"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2" h="293">
                  <a:moveTo>
                    <a:pt x="115" y="0"/>
                  </a:moveTo>
                  <a:lnTo>
                    <a:pt x="152" y="21"/>
                  </a:lnTo>
                  <a:lnTo>
                    <a:pt x="199" y="43"/>
                  </a:lnTo>
                  <a:lnTo>
                    <a:pt x="254" y="62"/>
                  </a:lnTo>
                  <a:lnTo>
                    <a:pt x="313" y="79"/>
                  </a:lnTo>
                  <a:lnTo>
                    <a:pt x="370" y="94"/>
                  </a:lnTo>
                  <a:lnTo>
                    <a:pt x="422" y="107"/>
                  </a:lnTo>
                  <a:lnTo>
                    <a:pt x="464" y="116"/>
                  </a:lnTo>
                  <a:lnTo>
                    <a:pt x="494" y="126"/>
                  </a:lnTo>
                  <a:lnTo>
                    <a:pt x="494" y="132"/>
                  </a:lnTo>
                  <a:lnTo>
                    <a:pt x="494" y="139"/>
                  </a:lnTo>
                  <a:lnTo>
                    <a:pt x="494" y="146"/>
                  </a:lnTo>
                  <a:lnTo>
                    <a:pt x="494" y="153"/>
                  </a:lnTo>
                  <a:lnTo>
                    <a:pt x="494" y="159"/>
                  </a:lnTo>
                  <a:lnTo>
                    <a:pt x="494" y="166"/>
                  </a:lnTo>
                  <a:lnTo>
                    <a:pt x="494" y="173"/>
                  </a:lnTo>
                  <a:lnTo>
                    <a:pt x="494" y="180"/>
                  </a:lnTo>
                  <a:lnTo>
                    <a:pt x="510" y="193"/>
                  </a:lnTo>
                  <a:lnTo>
                    <a:pt x="527" y="208"/>
                  </a:lnTo>
                  <a:lnTo>
                    <a:pt x="543" y="222"/>
                  </a:lnTo>
                  <a:lnTo>
                    <a:pt x="559" y="237"/>
                  </a:lnTo>
                  <a:lnTo>
                    <a:pt x="572" y="250"/>
                  </a:lnTo>
                  <a:lnTo>
                    <a:pt x="582" y="265"/>
                  </a:lnTo>
                  <a:lnTo>
                    <a:pt x="588" y="276"/>
                  </a:lnTo>
                  <a:lnTo>
                    <a:pt x="592" y="288"/>
                  </a:lnTo>
                  <a:lnTo>
                    <a:pt x="565" y="293"/>
                  </a:lnTo>
                  <a:lnTo>
                    <a:pt x="541" y="292"/>
                  </a:lnTo>
                  <a:lnTo>
                    <a:pt x="518" y="285"/>
                  </a:lnTo>
                  <a:lnTo>
                    <a:pt x="498" y="275"/>
                  </a:lnTo>
                  <a:lnTo>
                    <a:pt x="479" y="261"/>
                  </a:lnTo>
                  <a:lnTo>
                    <a:pt x="463" y="246"/>
                  </a:lnTo>
                  <a:lnTo>
                    <a:pt x="448" y="229"/>
                  </a:lnTo>
                  <a:lnTo>
                    <a:pt x="439" y="216"/>
                  </a:lnTo>
                  <a:lnTo>
                    <a:pt x="432" y="224"/>
                  </a:lnTo>
                  <a:lnTo>
                    <a:pt x="425" y="234"/>
                  </a:lnTo>
                  <a:lnTo>
                    <a:pt x="418" y="242"/>
                  </a:lnTo>
                  <a:lnTo>
                    <a:pt x="412" y="250"/>
                  </a:lnTo>
                  <a:lnTo>
                    <a:pt x="405" y="257"/>
                  </a:lnTo>
                  <a:lnTo>
                    <a:pt x="399" y="265"/>
                  </a:lnTo>
                  <a:lnTo>
                    <a:pt x="392" y="272"/>
                  </a:lnTo>
                  <a:lnTo>
                    <a:pt x="386" y="279"/>
                  </a:lnTo>
                  <a:lnTo>
                    <a:pt x="378" y="279"/>
                  </a:lnTo>
                  <a:lnTo>
                    <a:pt x="371" y="279"/>
                  </a:lnTo>
                  <a:lnTo>
                    <a:pt x="364" y="279"/>
                  </a:lnTo>
                  <a:lnTo>
                    <a:pt x="358" y="279"/>
                  </a:lnTo>
                  <a:lnTo>
                    <a:pt x="354" y="268"/>
                  </a:lnTo>
                  <a:lnTo>
                    <a:pt x="349" y="259"/>
                  </a:lnTo>
                  <a:lnTo>
                    <a:pt x="343" y="250"/>
                  </a:lnTo>
                  <a:lnTo>
                    <a:pt x="338" y="242"/>
                  </a:lnTo>
                  <a:lnTo>
                    <a:pt x="331" y="234"/>
                  </a:lnTo>
                  <a:lnTo>
                    <a:pt x="325" y="225"/>
                  </a:lnTo>
                  <a:lnTo>
                    <a:pt x="319" y="216"/>
                  </a:lnTo>
                  <a:lnTo>
                    <a:pt x="313" y="208"/>
                  </a:lnTo>
                  <a:lnTo>
                    <a:pt x="303" y="206"/>
                  </a:lnTo>
                  <a:lnTo>
                    <a:pt x="292" y="205"/>
                  </a:lnTo>
                  <a:lnTo>
                    <a:pt x="282" y="204"/>
                  </a:lnTo>
                  <a:lnTo>
                    <a:pt x="273" y="203"/>
                  </a:lnTo>
                  <a:lnTo>
                    <a:pt x="262" y="200"/>
                  </a:lnTo>
                  <a:lnTo>
                    <a:pt x="252" y="199"/>
                  </a:lnTo>
                  <a:lnTo>
                    <a:pt x="242" y="198"/>
                  </a:lnTo>
                  <a:lnTo>
                    <a:pt x="233" y="198"/>
                  </a:lnTo>
                  <a:lnTo>
                    <a:pt x="212" y="167"/>
                  </a:lnTo>
                  <a:lnTo>
                    <a:pt x="192" y="151"/>
                  </a:lnTo>
                  <a:lnTo>
                    <a:pt x="172" y="144"/>
                  </a:lnTo>
                  <a:lnTo>
                    <a:pt x="150" y="144"/>
                  </a:lnTo>
                  <a:lnTo>
                    <a:pt x="122" y="146"/>
                  </a:lnTo>
                  <a:lnTo>
                    <a:pt x="91" y="148"/>
                  </a:lnTo>
                  <a:lnTo>
                    <a:pt x="52" y="148"/>
                  </a:lnTo>
                  <a:lnTo>
                    <a:pt x="7" y="144"/>
                  </a:lnTo>
                  <a:lnTo>
                    <a:pt x="4" y="109"/>
                  </a:lnTo>
                  <a:lnTo>
                    <a:pt x="1" y="83"/>
                  </a:lnTo>
                  <a:lnTo>
                    <a:pt x="0" y="61"/>
                  </a:lnTo>
                  <a:lnTo>
                    <a:pt x="0" y="45"/>
                  </a:lnTo>
                  <a:lnTo>
                    <a:pt x="0" y="30"/>
                  </a:lnTo>
                  <a:lnTo>
                    <a:pt x="1" y="19"/>
                  </a:lnTo>
                  <a:lnTo>
                    <a:pt x="4" y="8"/>
                  </a:lnTo>
                  <a:lnTo>
                    <a:pt x="7" y="0"/>
                  </a:lnTo>
                  <a:lnTo>
                    <a:pt x="20" y="0"/>
                  </a:lnTo>
                  <a:lnTo>
                    <a:pt x="33" y="0"/>
                  </a:lnTo>
                  <a:lnTo>
                    <a:pt x="46" y="0"/>
                  </a:lnTo>
                  <a:lnTo>
                    <a:pt x="61" y="0"/>
                  </a:lnTo>
                  <a:lnTo>
                    <a:pt x="74" y="0"/>
                  </a:lnTo>
                  <a:lnTo>
                    <a:pt x="88" y="0"/>
                  </a:lnTo>
                  <a:lnTo>
                    <a:pt x="101" y="0"/>
                  </a:lnTo>
                  <a:lnTo>
                    <a:pt x="11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66" name="Freeform 144"/>
            <p:cNvSpPr>
              <a:spLocks/>
            </p:cNvSpPr>
            <p:nvPr/>
          </p:nvSpPr>
          <p:spPr bwMode="auto">
            <a:xfrm>
              <a:off x="756" y="878"/>
              <a:ext cx="14" cy="177"/>
            </a:xfrm>
            <a:custGeom>
              <a:avLst/>
              <a:gdLst>
                <a:gd name="T0" fmla="*/ 63 w 67"/>
                <a:gd name="T1" fmla="*/ 0 h 594"/>
                <a:gd name="T2" fmla="*/ 65 w 67"/>
                <a:gd name="T3" fmla="*/ 43 h 594"/>
                <a:gd name="T4" fmla="*/ 67 w 67"/>
                <a:gd name="T5" fmla="*/ 107 h 594"/>
                <a:gd name="T6" fmla="*/ 65 w 67"/>
                <a:gd name="T7" fmla="*/ 186 h 594"/>
                <a:gd name="T8" fmla="*/ 64 w 67"/>
                <a:gd name="T9" fmla="*/ 276 h 594"/>
                <a:gd name="T10" fmla="*/ 60 w 67"/>
                <a:gd name="T11" fmla="*/ 367 h 594"/>
                <a:gd name="T12" fmla="*/ 56 w 67"/>
                <a:gd name="T13" fmla="*/ 454 h 594"/>
                <a:gd name="T14" fmla="*/ 50 w 67"/>
                <a:gd name="T15" fmla="*/ 533 h 594"/>
                <a:gd name="T16" fmla="*/ 45 w 67"/>
                <a:gd name="T17" fmla="*/ 594 h 594"/>
                <a:gd name="T18" fmla="*/ 41 w 67"/>
                <a:gd name="T19" fmla="*/ 594 h 594"/>
                <a:gd name="T20" fmla="*/ 35 w 67"/>
                <a:gd name="T21" fmla="*/ 594 h 594"/>
                <a:gd name="T22" fmla="*/ 29 w 67"/>
                <a:gd name="T23" fmla="*/ 594 h 594"/>
                <a:gd name="T24" fmla="*/ 23 w 67"/>
                <a:gd name="T25" fmla="*/ 594 h 594"/>
                <a:gd name="T26" fmla="*/ 16 w 67"/>
                <a:gd name="T27" fmla="*/ 594 h 594"/>
                <a:gd name="T28" fmla="*/ 10 w 67"/>
                <a:gd name="T29" fmla="*/ 594 h 594"/>
                <a:gd name="T30" fmla="*/ 4 w 67"/>
                <a:gd name="T31" fmla="*/ 594 h 594"/>
                <a:gd name="T32" fmla="*/ 0 w 67"/>
                <a:gd name="T33" fmla="*/ 594 h 594"/>
                <a:gd name="T34" fmla="*/ 3 w 67"/>
                <a:gd name="T35" fmla="*/ 559 h 594"/>
                <a:gd name="T36" fmla="*/ 5 w 67"/>
                <a:gd name="T37" fmla="*/ 496 h 594"/>
                <a:gd name="T38" fmla="*/ 6 w 67"/>
                <a:gd name="T39" fmla="*/ 412 h 594"/>
                <a:gd name="T40" fmla="*/ 9 w 67"/>
                <a:gd name="T41" fmla="*/ 318 h 594"/>
                <a:gd name="T42" fmla="*/ 10 w 67"/>
                <a:gd name="T43" fmla="*/ 221 h 594"/>
                <a:gd name="T44" fmla="*/ 12 w 67"/>
                <a:gd name="T45" fmla="*/ 132 h 594"/>
                <a:gd name="T46" fmla="*/ 14 w 67"/>
                <a:gd name="T47" fmla="*/ 57 h 594"/>
                <a:gd name="T48" fmla="*/ 18 w 67"/>
                <a:gd name="T49" fmla="*/ 10 h 594"/>
                <a:gd name="T50" fmla="*/ 22 w 67"/>
                <a:gd name="T51" fmla="*/ 8 h 594"/>
                <a:gd name="T52" fmla="*/ 28 w 67"/>
                <a:gd name="T53" fmla="*/ 7 h 594"/>
                <a:gd name="T54" fmla="*/ 33 w 67"/>
                <a:gd name="T55" fmla="*/ 6 h 594"/>
                <a:gd name="T56" fmla="*/ 41 w 67"/>
                <a:gd name="T57" fmla="*/ 5 h 594"/>
                <a:gd name="T58" fmla="*/ 47 w 67"/>
                <a:gd name="T59" fmla="*/ 2 h 594"/>
                <a:gd name="T60" fmla="*/ 54 w 67"/>
                <a:gd name="T61" fmla="*/ 1 h 594"/>
                <a:gd name="T62" fmla="*/ 58 w 67"/>
                <a:gd name="T63" fmla="*/ 0 h 594"/>
                <a:gd name="T64" fmla="*/ 63 w 67"/>
                <a:gd name="T65" fmla="*/ 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 h="594">
                  <a:moveTo>
                    <a:pt x="63" y="0"/>
                  </a:moveTo>
                  <a:lnTo>
                    <a:pt x="65" y="43"/>
                  </a:lnTo>
                  <a:lnTo>
                    <a:pt x="67" y="107"/>
                  </a:lnTo>
                  <a:lnTo>
                    <a:pt x="65" y="186"/>
                  </a:lnTo>
                  <a:lnTo>
                    <a:pt x="64" y="276"/>
                  </a:lnTo>
                  <a:lnTo>
                    <a:pt x="60" y="367"/>
                  </a:lnTo>
                  <a:lnTo>
                    <a:pt x="56" y="454"/>
                  </a:lnTo>
                  <a:lnTo>
                    <a:pt x="50" y="533"/>
                  </a:lnTo>
                  <a:lnTo>
                    <a:pt x="45" y="594"/>
                  </a:lnTo>
                  <a:lnTo>
                    <a:pt x="41" y="594"/>
                  </a:lnTo>
                  <a:lnTo>
                    <a:pt x="35" y="594"/>
                  </a:lnTo>
                  <a:lnTo>
                    <a:pt x="29" y="594"/>
                  </a:lnTo>
                  <a:lnTo>
                    <a:pt x="23" y="594"/>
                  </a:lnTo>
                  <a:lnTo>
                    <a:pt x="16" y="594"/>
                  </a:lnTo>
                  <a:lnTo>
                    <a:pt x="10" y="594"/>
                  </a:lnTo>
                  <a:lnTo>
                    <a:pt x="4" y="594"/>
                  </a:lnTo>
                  <a:lnTo>
                    <a:pt x="0" y="594"/>
                  </a:lnTo>
                  <a:lnTo>
                    <a:pt x="3" y="559"/>
                  </a:lnTo>
                  <a:lnTo>
                    <a:pt x="5" y="496"/>
                  </a:lnTo>
                  <a:lnTo>
                    <a:pt x="6" y="412"/>
                  </a:lnTo>
                  <a:lnTo>
                    <a:pt x="9" y="318"/>
                  </a:lnTo>
                  <a:lnTo>
                    <a:pt x="10" y="221"/>
                  </a:lnTo>
                  <a:lnTo>
                    <a:pt x="12" y="132"/>
                  </a:lnTo>
                  <a:lnTo>
                    <a:pt x="14" y="57"/>
                  </a:lnTo>
                  <a:lnTo>
                    <a:pt x="18" y="10"/>
                  </a:lnTo>
                  <a:lnTo>
                    <a:pt x="22" y="8"/>
                  </a:lnTo>
                  <a:lnTo>
                    <a:pt x="28" y="7"/>
                  </a:lnTo>
                  <a:lnTo>
                    <a:pt x="33" y="6"/>
                  </a:lnTo>
                  <a:lnTo>
                    <a:pt x="41" y="5"/>
                  </a:lnTo>
                  <a:lnTo>
                    <a:pt x="47" y="2"/>
                  </a:lnTo>
                  <a:lnTo>
                    <a:pt x="54" y="1"/>
                  </a:lnTo>
                  <a:lnTo>
                    <a:pt x="58" y="0"/>
                  </a:lnTo>
                  <a:lnTo>
                    <a:pt x="6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67" name="Freeform 145"/>
            <p:cNvSpPr>
              <a:spLocks/>
            </p:cNvSpPr>
            <p:nvPr/>
          </p:nvSpPr>
          <p:spPr bwMode="auto">
            <a:xfrm>
              <a:off x="601" y="883"/>
              <a:ext cx="147" cy="68"/>
            </a:xfrm>
            <a:custGeom>
              <a:avLst/>
              <a:gdLst>
                <a:gd name="T0" fmla="*/ 660 w 675"/>
                <a:gd name="T1" fmla="*/ 13 h 225"/>
                <a:gd name="T2" fmla="*/ 669 w 675"/>
                <a:gd name="T3" fmla="*/ 16 h 225"/>
                <a:gd name="T4" fmla="*/ 673 w 675"/>
                <a:gd name="T5" fmla="*/ 24 h 225"/>
                <a:gd name="T6" fmla="*/ 671 w 675"/>
                <a:gd name="T7" fmla="*/ 37 h 225"/>
                <a:gd name="T8" fmla="*/ 666 w 675"/>
                <a:gd name="T9" fmla="*/ 54 h 225"/>
                <a:gd name="T10" fmla="*/ 658 w 675"/>
                <a:gd name="T11" fmla="*/ 64 h 225"/>
                <a:gd name="T12" fmla="*/ 640 w 675"/>
                <a:gd name="T13" fmla="*/ 70 h 225"/>
                <a:gd name="T14" fmla="*/ 625 w 675"/>
                <a:gd name="T15" fmla="*/ 84 h 225"/>
                <a:gd name="T16" fmla="*/ 618 w 675"/>
                <a:gd name="T17" fmla="*/ 109 h 225"/>
                <a:gd name="T18" fmla="*/ 609 w 675"/>
                <a:gd name="T19" fmla="*/ 132 h 225"/>
                <a:gd name="T20" fmla="*/ 599 w 675"/>
                <a:gd name="T21" fmla="*/ 156 h 225"/>
                <a:gd name="T22" fmla="*/ 587 w 675"/>
                <a:gd name="T23" fmla="*/ 169 h 225"/>
                <a:gd name="T24" fmla="*/ 573 w 675"/>
                <a:gd name="T25" fmla="*/ 166 h 225"/>
                <a:gd name="T26" fmla="*/ 534 w 675"/>
                <a:gd name="T27" fmla="*/ 136 h 225"/>
                <a:gd name="T28" fmla="*/ 479 w 675"/>
                <a:gd name="T29" fmla="*/ 140 h 225"/>
                <a:gd name="T30" fmla="*/ 427 w 675"/>
                <a:gd name="T31" fmla="*/ 181 h 225"/>
                <a:gd name="T32" fmla="*/ 372 w 675"/>
                <a:gd name="T33" fmla="*/ 219 h 225"/>
                <a:gd name="T34" fmla="*/ 318 w 675"/>
                <a:gd name="T35" fmla="*/ 190 h 225"/>
                <a:gd name="T36" fmla="*/ 277 w 675"/>
                <a:gd name="T37" fmla="*/ 155 h 225"/>
                <a:gd name="T38" fmla="*/ 231 w 675"/>
                <a:gd name="T39" fmla="*/ 151 h 225"/>
                <a:gd name="T40" fmla="*/ 167 w 675"/>
                <a:gd name="T41" fmla="*/ 162 h 225"/>
                <a:gd name="T42" fmla="*/ 123 w 675"/>
                <a:gd name="T43" fmla="*/ 143 h 225"/>
                <a:gd name="T44" fmla="*/ 96 w 675"/>
                <a:gd name="T45" fmla="*/ 117 h 225"/>
                <a:gd name="T46" fmla="*/ 53 w 675"/>
                <a:gd name="T47" fmla="*/ 105 h 225"/>
                <a:gd name="T48" fmla="*/ 12 w 675"/>
                <a:gd name="T49" fmla="*/ 71 h 225"/>
                <a:gd name="T50" fmla="*/ 2 w 675"/>
                <a:gd name="T51" fmla="*/ 27 h 225"/>
                <a:gd name="T52" fmla="*/ 14 w 675"/>
                <a:gd name="T53" fmla="*/ 7 h 225"/>
                <a:gd name="T54" fmla="*/ 98 w 675"/>
                <a:gd name="T55" fmla="*/ 24 h 225"/>
                <a:gd name="T56" fmla="*/ 235 w 675"/>
                <a:gd name="T57" fmla="*/ 67 h 225"/>
                <a:gd name="T58" fmla="*/ 354 w 675"/>
                <a:gd name="T59" fmla="*/ 86 h 225"/>
                <a:gd name="T60" fmla="*/ 478 w 675"/>
                <a:gd name="T61" fmla="*/ 58 h 225"/>
                <a:gd name="T62" fmla="*/ 566 w 675"/>
                <a:gd name="T63" fmla="*/ 11 h 225"/>
                <a:gd name="T64" fmla="*/ 590 w 675"/>
                <a:gd name="T65" fmla="*/ 2 h 225"/>
                <a:gd name="T66" fmla="*/ 612 w 675"/>
                <a:gd name="T67" fmla="*/ 2 h 225"/>
                <a:gd name="T68" fmla="*/ 638 w 675"/>
                <a:gd name="T69" fmla="*/ 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5" h="225">
                  <a:moveTo>
                    <a:pt x="657" y="9"/>
                  </a:moveTo>
                  <a:lnTo>
                    <a:pt x="660" y="13"/>
                  </a:lnTo>
                  <a:lnTo>
                    <a:pt x="665" y="16"/>
                  </a:lnTo>
                  <a:lnTo>
                    <a:pt x="669" y="16"/>
                  </a:lnTo>
                  <a:lnTo>
                    <a:pt x="675" y="18"/>
                  </a:lnTo>
                  <a:lnTo>
                    <a:pt x="673" y="24"/>
                  </a:lnTo>
                  <a:lnTo>
                    <a:pt x="672" y="31"/>
                  </a:lnTo>
                  <a:lnTo>
                    <a:pt x="671" y="37"/>
                  </a:lnTo>
                  <a:lnTo>
                    <a:pt x="670" y="44"/>
                  </a:lnTo>
                  <a:lnTo>
                    <a:pt x="666" y="54"/>
                  </a:lnTo>
                  <a:lnTo>
                    <a:pt x="665" y="63"/>
                  </a:lnTo>
                  <a:lnTo>
                    <a:pt x="658" y="64"/>
                  </a:lnTo>
                  <a:lnTo>
                    <a:pt x="651" y="67"/>
                  </a:lnTo>
                  <a:lnTo>
                    <a:pt x="640" y="70"/>
                  </a:lnTo>
                  <a:lnTo>
                    <a:pt x="630" y="72"/>
                  </a:lnTo>
                  <a:lnTo>
                    <a:pt x="625" y="84"/>
                  </a:lnTo>
                  <a:lnTo>
                    <a:pt x="621" y="97"/>
                  </a:lnTo>
                  <a:lnTo>
                    <a:pt x="618" y="109"/>
                  </a:lnTo>
                  <a:lnTo>
                    <a:pt x="614" y="121"/>
                  </a:lnTo>
                  <a:lnTo>
                    <a:pt x="609" y="132"/>
                  </a:lnTo>
                  <a:lnTo>
                    <a:pt x="605" y="145"/>
                  </a:lnTo>
                  <a:lnTo>
                    <a:pt x="599" y="156"/>
                  </a:lnTo>
                  <a:lnTo>
                    <a:pt x="594" y="171"/>
                  </a:lnTo>
                  <a:lnTo>
                    <a:pt x="587" y="169"/>
                  </a:lnTo>
                  <a:lnTo>
                    <a:pt x="580" y="169"/>
                  </a:lnTo>
                  <a:lnTo>
                    <a:pt x="573" y="166"/>
                  </a:lnTo>
                  <a:lnTo>
                    <a:pt x="567" y="162"/>
                  </a:lnTo>
                  <a:lnTo>
                    <a:pt x="534" y="136"/>
                  </a:lnTo>
                  <a:lnTo>
                    <a:pt x="505" y="130"/>
                  </a:lnTo>
                  <a:lnTo>
                    <a:pt x="479" y="140"/>
                  </a:lnTo>
                  <a:lnTo>
                    <a:pt x="454" y="159"/>
                  </a:lnTo>
                  <a:lnTo>
                    <a:pt x="427" y="181"/>
                  </a:lnTo>
                  <a:lnTo>
                    <a:pt x="401" y="204"/>
                  </a:lnTo>
                  <a:lnTo>
                    <a:pt x="372" y="219"/>
                  </a:lnTo>
                  <a:lnTo>
                    <a:pt x="341" y="225"/>
                  </a:lnTo>
                  <a:lnTo>
                    <a:pt x="318" y="190"/>
                  </a:lnTo>
                  <a:lnTo>
                    <a:pt x="297" y="168"/>
                  </a:lnTo>
                  <a:lnTo>
                    <a:pt x="277" y="155"/>
                  </a:lnTo>
                  <a:lnTo>
                    <a:pt x="256" y="151"/>
                  </a:lnTo>
                  <a:lnTo>
                    <a:pt x="231" y="151"/>
                  </a:lnTo>
                  <a:lnTo>
                    <a:pt x="203" y="155"/>
                  </a:lnTo>
                  <a:lnTo>
                    <a:pt x="167" y="162"/>
                  </a:lnTo>
                  <a:lnTo>
                    <a:pt x="125" y="171"/>
                  </a:lnTo>
                  <a:lnTo>
                    <a:pt x="123" y="143"/>
                  </a:lnTo>
                  <a:lnTo>
                    <a:pt x="112" y="127"/>
                  </a:lnTo>
                  <a:lnTo>
                    <a:pt x="96" y="117"/>
                  </a:lnTo>
                  <a:lnTo>
                    <a:pt x="76" y="113"/>
                  </a:lnTo>
                  <a:lnTo>
                    <a:pt x="53" y="105"/>
                  </a:lnTo>
                  <a:lnTo>
                    <a:pt x="32" y="94"/>
                  </a:lnTo>
                  <a:lnTo>
                    <a:pt x="12" y="71"/>
                  </a:lnTo>
                  <a:lnTo>
                    <a:pt x="0" y="37"/>
                  </a:lnTo>
                  <a:lnTo>
                    <a:pt x="2" y="27"/>
                  </a:lnTo>
                  <a:lnTo>
                    <a:pt x="8" y="18"/>
                  </a:lnTo>
                  <a:lnTo>
                    <a:pt x="14" y="7"/>
                  </a:lnTo>
                  <a:lnTo>
                    <a:pt x="18" y="0"/>
                  </a:lnTo>
                  <a:lnTo>
                    <a:pt x="98" y="24"/>
                  </a:lnTo>
                  <a:lnTo>
                    <a:pt x="171" y="47"/>
                  </a:lnTo>
                  <a:lnTo>
                    <a:pt x="235" y="67"/>
                  </a:lnTo>
                  <a:lnTo>
                    <a:pt x="296" y="83"/>
                  </a:lnTo>
                  <a:lnTo>
                    <a:pt x="354" y="86"/>
                  </a:lnTo>
                  <a:lnTo>
                    <a:pt x="414" y="81"/>
                  </a:lnTo>
                  <a:lnTo>
                    <a:pt x="478" y="58"/>
                  </a:lnTo>
                  <a:lnTo>
                    <a:pt x="549" y="18"/>
                  </a:lnTo>
                  <a:lnTo>
                    <a:pt x="566" y="11"/>
                  </a:lnTo>
                  <a:lnTo>
                    <a:pt x="580" y="6"/>
                  </a:lnTo>
                  <a:lnTo>
                    <a:pt x="590" y="2"/>
                  </a:lnTo>
                  <a:lnTo>
                    <a:pt x="602" y="2"/>
                  </a:lnTo>
                  <a:lnTo>
                    <a:pt x="612" y="2"/>
                  </a:lnTo>
                  <a:lnTo>
                    <a:pt x="624" y="3"/>
                  </a:lnTo>
                  <a:lnTo>
                    <a:pt x="638" y="6"/>
                  </a:lnTo>
                  <a:lnTo>
                    <a:pt x="657" y="9"/>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68" name="Freeform 146"/>
            <p:cNvSpPr>
              <a:spLocks/>
            </p:cNvSpPr>
            <p:nvPr/>
          </p:nvSpPr>
          <p:spPr bwMode="auto">
            <a:xfrm>
              <a:off x="775" y="1010"/>
              <a:ext cx="167" cy="110"/>
            </a:xfrm>
            <a:custGeom>
              <a:avLst/>
              <a:gdLst>
                <a:gd name="T0" fmla="*/ 136 w 765"/>
                <a:gd name="T1" fmla="*/ 0 h 369"/>
                <a:gd name="T2" fmla="*/ 147 w 765"/>
                <a:gd name="T3" fmla="*/ 20 h 369"/>
                <a:gd name="T4" fmla="*/ 177 w 765"/>
                <a:gd name="T5" fmla="*/ 42 h 369"/>
                <a:gd name="T6" fmla="*/ 217 w 765"/>
                <a:gd name="T7" fmla="*/ 61 h 369"/>
                <a:gd name="T8" fmla="*/ 265 w 765"/>
                <a:gd name="T9" fmla="*/ 80 h 369"/>
                <a:gd name="T10" fmla="*/ 314 w 765"/>
                <a:gd name="T11" fmla="*/ 93 h 369"/>
                <a:gd name="T12" fmla="*/ 360 w 765"/>
                <a:gd name="T13" fmla="*/ 101 h 369"/>
                <a:gd name="T14" fmla="*/ 398 w 765"/>
                <a:gd name="T15" fmla="*/ 103 h 369"/>
                <a:gd name="T16" fmla="*/ 424 w 765"/>
                <a:gd name="T17" fmla="*/ 99 h 369"/>
                <a:gd name="T18" fmla="*/ 423 w 765"/>
                <a:gd name="T19" fmla="*/ 109 h 369"/>
                <a:gd name="T20" fmla="*/ 439 w 765"/>
                <a:gd name="T21" fmla="*/ 125 h 369"/>
                <a:gd name="T22" fmla="*/ 469 w 765"/>
                <a:gd name="T23" fmla="*/ 141 h 369"/>
                <a:gd name="T24" fmla="*/ 506 w 765"/>
                <a:gd name="T25" fmla="*/ 158 h 369"/>
                <a:gd name="T26" fmla="*/ 545 w 765"/>
                <a:gd name="T27" fmla="*/ 172 h 369"/>
                <a:gd name="T28" fmla="*/ 582 w 765"/>
                <a:gd name="T29" fmla="*/ 185 h 369"/>
                <a:gd name="T30" fmla="*/ 611 w 765"/>
                <a:gd name="T31" fmla="*/ 195 h 369"/>
                <a:gd name="T32" fmla="*/ 630 w 765"/>
                <a:gd name="T33" fmla="*/ 198 h 369"/>
                <a:gd name="T34" fmla="*/ 647 w 765"/>
                <a:gd name="T35" fmla="*/ 215 h 369"/>
                <a:gd name="T36" fmla="*/ 663 w 765"/>
                <a:gd name="T37" fmla="*/ 234 h 369"/>
                <a:gd name="T38" fmla="*/ 680 w 765"/>
                <a:gd name="T39" fmla="*/ 253 h 369"/>
                <a:gd name="T40" fmla="*/ 698 w 765"/>
                <a:gd name="T41" fmla="*/ 274 h 369"/>
                <a:gd name="T42" fmla="*/ 714 w 765"/>
                <a:gd name="T43" fmla="*/ 294 h 369"/>
                <a:gd name="T44" fmla="*/ 731 w 765"/>
                <a:gd name="T45" fmla="*/ 315 h 369"/>
                <a:gd name="T46" fmla="*/ 748 w 765"/>
                <a:gd name="T47" fmla="*/ 332 h 369"/>
                <a:gd name="T48" fmla="*/ 765 w 765"/>
                <a:gd name="T49" fmla="*/ 351 h 369"/>
                <a:gd name="T50" fmla="*/ 763 w 765"/>
                <a:gd name="T51" fmla="*/ 355 h 369"/>
                <a:gd name="T52" fmla="*/ 760 w 765"/>
                <a:gd name="T53" fmla="*/ 360 h 369"/>
                <a:gd name="T54" fmla="*/ 754 w 765"/>
                <a:gd name="T55" fmla="*/ 363 h 369"/>
                <a:gd name="T56" fmla="*/ 748 w 765"/>
                <a:gd name="T57" fmla="*/ 369 h 369"/>
                <a:gd name="T58" fmla="*/ 726 w 765"/>
                <a:gd name="T59" fmla="*/ 351 h 369"/>
                <a:gd name="T60" fmla="*/ 707 w 765"/>
                <a:gd name="T61" fmla="*/ 334 h 369"/>
                <a:gd name="T62" fmla="*/ 686 w 765"/>
                <a:gd name="T63" fmla="*/ 316 h 369"/>
                <a:gd name="T64" fmla="*/ 665 w 765"/>
                <a:gd name="T65" fmla="*/ 300 h 369"/>
                <a:gd name="T66" fmla="*/ 640 w 765"/>
                <a:gd name="T67" fmla="*/ 285 h 369"/>
                <a:gd name="T68" fmla="*/ 614 w 765"/>
                <a:gd name="T69" fmla="*/ 274 h 369"/>
                <a:gd name="T70" fmla="*/ 583 w 765"/>
                <a:gd name="T71" fmla="*/ 265 h 369"/>
                <a:gd name="T72" fmla="*/ 550 w 765"/>
                <a:gd name="T73" fmla="*/ 261 h 369"/>
                <a:gd name="T74" fmla="*/ 461 w 765"/>
                <a:gd name="T75" fmla="*/ 273 h 369"/>
                <a:gd name="T76" fmla="*/ 387 w 765"/>
                <a:gd name="T77" fmla="*/ 262 h 369"/>
                <a:gd name="T78" fmla="*/ 323 w 765"/>
                <a:gd name="T79" fmla="*/ 235 h 369"/>
                <a:gd name="T80" fmla="*/ 267 w 765"/>
                <a:gd name="T81" fmla="*/ 198 h 369"/>
                <a:gd name="T82" fmla="*/ 210 w 765"/>
                <a:gd name="T83" fmla="*/ 158 h 369"/>
                <a:gd name="T84" fmla="*/ 151 w 765"/>
                <a:gd name="T85" fmla="*/ 122 h 369"/>
                <a:gd name="T86" fmla="*/ 82 w 765"/>
                <a:gd name="T87" fmla="*/ 98 h 369"/>
                <a:gd name="T88" fmla="*/ 0 w 765"/>
                <a:gd name="T89" fmla="*/ 90 h 369"/>
                <a:gd name="T90" fmla="*/ 9 w 765"/>
                <a:gd name="T91" fmla="*/ 70 h 369"/>
                <a:gd name="T92" fmla="*/ 22 w 765"/>
                <a:gd name="T93" fmla="*/ 52 h 369"/>
                <a:gd name="T94" fmla="*/ 37 w 765"/>
                <a:gd name="T95" fmla="*/ 37 h 369"/>
                <a:gd name="T96" fmla="*/ 57 w 765"/>
                <a:gd name="T97" fmla="*/ 24 h 369"/>
                <a:gd name="T98" fmla="*/ 76 w 765"/>
                <a:gd name="T99" fmla="*/ 13 h 369"/>
                <a:gd name="T100" fmla="*/ 98 w 765"/>
                <a:gd name="T101" fmla="*/ 6 h 369"/>
                <a:gd name="T102" fmla="*/ 117 w 765"/>
                <a:gd name="T103" fmla="*/ 1 h 369"/>
                <a:gd name="T104" fmla="*/ 136 w 765"/>
                <a:gd name="T105"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5" h="369">
                  <a:moveTo>
                    <a:pt x="136" y="0"/>
                  </a:moveTo>
                  <a:lnTo>
                    <a:pt x="147" y="20"/>
                  </a:lnTo>
                  <a:lnTo>
                    <a:pt x="177" y="42"/>
                  </a:lnTo>
                  <a:lnTo>
                    <a:pt x="217" y="61"/>
                  </a:lnTo>
                  <a:lnTo>
                    <a:pt x="265" y="80"/>
                  </a:lnTo>
                  <a:lnTo>
                    <a:pt x="314" y="93"/>
                  </a:lnTo>
                  <a:lnTo>
                    <a:pt x="360" y="101"/>
                  </a:lnTo>
                  <a:lnTo>
                    <a:pt x="398" y="103"/>
                  </a:lnTo>
                  <a:lnTo>
                    <a:pt x="424" y="99"/>
                  </a:lnTo>
                  <a:lnTo>
                    <a:pt x="423" y="109"/>
                  </a:lnTo>
                  <a:lnTo>
                    <a:pt x="439" y="125"/>
                  </a:lnTo>
                  <a:lnTo>
                    <a:pt x="469" y="141"/>
                  </a:lnTo>
                  <a:lnTo>
                    <a:pt x="506" y="158"/>
                  </a:lnTo>
                  <a:lnTo>
                    <a:pt x="545" y="172"/>
                  </a:lnTo>
                  <a:lnTo>
                    <a:pt x="582" y="185"/>
                  </a:lnTo>
                  <a:lnTo>
                    <a:pt x="611" y="195"/>
                  </a:lnTo>
                  <a:lnTo>
                    <a:pt x="630" y="198"/>
                  </a:lnTo>
                  <a:lnTo>
                    <a:pt x="647" y="215"/>
                  </a:lnTo>
                  <a:lnTo>
                    <a:pt x="663" y="234"/>
                  </a:lnTo>
                  <a:lnTo>
                    <a:pt x="680" y="253"/>
                  </a:lnTo>
                  <a:lnTo>
                    <a:pt x="698" y="274"/>
                  </a:lnTo>
                  <a:lnTo>
                    <a:pt x="714" y="294"/>
                  </a:lnTo>
                  <a:lnTo>
                    <a:pt x="731" y="315"/>
                  </a:lnTo>
                  <a:lnTo>
                    <a:pt x="748" y="332"/>
                  </a:lnTo>
                  <a:lnTo>
                    <a:pt x="765" y="351"/>
                  </a:lnTo>
                  <a:lnTo>
                    <a:pt x="763" y="355"/>
                  </a:lnTo>
                  <a:lnTo>
                    <a:pt x="760" y="360"/>
                  </a:lnTo>
                  <a:lnTo>
                    <a:pt x="754" y="363"/>
                  </a:lnTo>
                  <a:lnTo>
                    <a:pt x="748" y="369"/>
                  </a:lnTo>
                  <a:lnTo>
                    <a:pt x="726" y="351"/>
                  </a:lnTo>
                  <a:lnTo>
                    <a:pt x="707" y="334"/>
                  </a:lnTo>
                  <a:lnTo>
                    <a:pt x="686" y="316"/>
                  </a:lnTo>
                  <a:lnTo>
                    <a:pt x="665" y="300"/>
                  </a:lnTo>
                  <a:lnTo>
                    <a:pt x="640" y="285"/>
                  </a:lnTo>
                  <a:lnTo>
                    <a:pt x="614" y="274"/>
                  </a:lnTo>
                  <a:lnTo>
                    <a:pt x="583" y="265"/>
                  </a:lnTo>
                  <a:lnTo>
                    <a:pt x="550" y="261"/>
                  </a:lnTo>
                  <a:lnTo>
                    <a:pt x="461" y="273"/>
                  </a:lnTo>
                  <a:lnTo>
                    <a:pt x="387" y="262"/>
                  </a:lnTo>
                  <a:lnTo>
                    <a:pt x="323" y="235"/>
                  </a:lnTo>
                  <a:lnTo>
                    <a:pt x="267" y="198"/>
                  </a:lnTo>
                  <a:lnTo>
                    <a:pt x="210" y="158"/>
                  </a:lnTo>
                  <a:lnTo>
                    <a:pt x="151" y="122"/>
                  </a:lnTo>
                  <a:lnTo>
                    <a:pt x="82" y="98"/>
                  </a:lnTo>
                  <a:lnTo>
                    <a:pt x="0" y="90"/>
                  </a:lnTo>
                  <a:lnTo>
                    <a:pt x="9" y="70"/>
                  </a:lnTo>
                  <a:lnTo>
                    <a:pt x="22" y="52"/>
                  </a:lnTo>
                  <a:lnTo>
                    <a:pt x="37" y="37"/>
                  </a:lnTo>
                  <a:lnTo>
                    <a:pt x="57" y="24"/>
                  </a:lnTo>
                  <a:lnTo>
                    <a:pt x="76" y="13"/>
                  </a:lnTo>
                  <a:lnTo>
                    <a:pt x="98" y="6"/>
                  </a:lnTo>
                  <a:lnTo>
                    <a:pt x="117" y="1"/>
                  </a:lnTo>
                  <a:lnTo>
                    <a:pt x="136"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69" name="Freeform 147"/>
            <p:cNvSpPr>
              <a:spLocks/>
            </p:cNvSpPr>
            <p:nvPr/>
          </p:nvSpPr>
          <p:spPr bwMode="auto">
            <a:xfrm>
              <a:off x="640" y="1000"/>
              <a:ext cx="109" cy="42"/>
            </a:xfrm>
            <a:custGeom>
              <a:avLst/>
              <a:gdLst>
                <a:gd name="T0" fmla="*/ 467 w 503"/>
                <a:gd name="T1" fmla="*/ 40 h 139"/>
                <a:gd name="T2" fmla="*/ 474 w 503"/>
                <a:gd name="T3" fmla="*/ 46 h 139"/>
                <a:gd name="T4" fmla="*/ 485 w 503"/>
                <a:gd name="T5" fmla="*/ 53 h 139"/>
                <a:gd name="T6" fmla="*/ 495 w 503"/>
                <a:gd name="T7" fmla="*/ 60 h 139"/>
                <a:gd name="T8" fmla="*/ 503 w 503"/>
                <a:gd name="T9" fmla="*/ 67 h 139"/>
                <a:gd name="T10" fmla="*/ 503 w 503"/>
                <a:gd name="T11" fmla="*/ 78 h 139"/>
                <a:gd name="T12" fmla="*/ 503 w 503"/>
                <a:gd name="T13" fmla="*/ 89 h 139"/>
                <a:gd name="T14" fmla="*/ 503 w 503"/>
                <a:gd name="T15" fmla="*/ 93 h 139"/>
                <a:gd name="T16" fmla="*/ 503 w 503"/>
                <a:gd name="T17" fmla="*/ 99 h 139"/>
                <a:gd name="T18" fmla="*/ 503 w 503"/>
                <a:gd name="T19" fmla="*/ 105 h 139"/>
                <a:gd name="T20" fmla="*/ 503 w 503"/>
                <a:gd name="T21" fmla="*/ 112 h 139"/>
                <a:gd name="T22" fmla="*/ 461 w 503"/>
                <a:gd name="T23" fmla="*/ 113 h 139"/>
                <a:gd name="T24" fmla="*/ 422 w 503"/>
                <a:gd name="T25" fmla="*/ 114 h 139"/>
                <a:gd name="T26" fmla="*/ 383 w 503"/>
                <a:gd name="T27" fmla="*/ 114 h 139"/>
                <a:gd name="T28" fmla="*/ 344 w 503"/>
                <a:gd name="T29" fmla="*/ 114 h 139"/>
                <a:gd name="T30" fmla="*/ 304 w 503"/>
                <a:gd name="T31" fmla="*/ 114 h 139"/>
                <a:gd name="T32" fmla="*/ 263 w 503"/>
                <a:gd name="T33" fmla="*/ 119 h 139"/>
                <a:gd name="T34" fmla="*/ 221 w 503"/>
                <a:gd name="T35" fmla="*/ 127 h 139"/>
                <a:gd name="T36" fmla="*/ 179 w 503"/>
                <a:gd name="T37" fmla="*/ 139 h 139"/>
                <a:gd name="T38" fmla="*/ 161 w 503"/>
                <a:gd name="T39" fmla="*/ 133 h 139"/>
                <a:gd name="T40" fmla="*/ 144 w 503"/>
                <a:gd name="T41" fmla="*/ 126 h 139"/>
                <a:gd name="T42" fmla="*/ 125 w 503"/>
                <a:gd name="T43" fmla="*/ 117 h 139"/>
                <a:gd name="T44" fmla="*/ 106 w 503"/>
                <a:gd name="T45" fmla="*/ 107 h 139"/>
                <a:gd name="T46" fmla="*/ 83 w 503"/>
                <a:gd name="T47" fmla="*/ 97 h 139"/>
                <a:gd name="T48" fmla="*/ 58 w 503"/>
                <a:gd name="T49" fmla="*/ 87 h 139"/>
                <a:gd name="T50" fmla="*/ 30 w 503"/>
                <a:gd name="T51" fmla="*/ 80 h 139"/>
                <a:gd name="T52" fmla="*/ 0 w 503"/>
                <a:gd name="T53" fmla="*/ 76 h 139"/>
                <a:gd name="T54" fmla="*/ 2 w 503"/>
                <a:gd name="T55" fmla="*/ 67 h 139"/>
                <a:gd name="T56" fmla="*/ 6 w 503"/>
                <a:gd name="T57" fmla="*/ 54 h 139"/>
                <a:gd name="T58" fmla="*/ 10 w 503"/>
                <a:gd name="T59" fmla="*/ 40 h 139"/>
                <a:gd name="T60" fmla="*/ 14 w 503"/>
                <a:gd name="T61" fmla="*/ 25 h 139"/>
                <a:gd name="T62" fmla="*/ 18 w 503"/>
                <a:gd name="T63" fmla="*/ 12 h 139"/>
                <a:gd name="T64" fmla="*/ 23 w 503"/>
                <a:gd name="T65" fmla="*/ 4 h 139"/>
                <a:gd name="T66" fmla="*/ 29 w 503"/>
                <a:gd name="T67" fmla="*/ 0 h 139"/>
                <a:gd name="T68" fmla="*/ 36 w 503"/>
                <a:gd name="T69" fmla="*/ 4 h 139"/>
                <a:gd name="T70" fmla="*/ 71 w 503"/>
                <a:gd name="T71" fmla="*/ 17 h 139"/>
                <a:gd name="T72" fmla="*/ 123 w 503"/>
                <a:gd name="T73" fmla="*/ 28 h 139"/>
                <a:gd name="T74" fmla="*/ 186 w 503"/>
                <a:gd name="T75" fmla="*/ 34 h 139"/>
                <a:gd name="T76" fmla="*/ 255 w 503"/>
                <a:gd name="T77" fmla="*/ 38 h 139"/>
                <a:gd name="T78" fmla="*/ 321 w 503"/>
                <a:gd name="T79" fmla="*/ 38 h 139"/>
                <a:gd name="T80" fmla="*/ 382 w 503"/>
                <a:gd name="T81" fmla="*/ 40 h 139"/>
                <a:gd name="T82" fmla="*/ 432 w 503"/>
                <a:gd name="T83" fmla="*/ 40 h 139"/>
                <a:gd name="T84" fmla="*/ 467 w 503"/>
                <a:gd name="T85" fmla="*/ 4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3" h="139">
                  <a:moveTo>
                    <a:pt x="467" y="40"/>
                  </a:moveTo>
                  <a:lnTo>
                    <a:pt x="474" y="46"/>
                  </a:lnTo>
                  <a:lnTo>
                    <a:pt x="485" y="53"/>
                  </a:lnTo>
                  <a:lnTo>
                    <a:pt x="495" y="60"/>
                  </a:lnTo>
                  <a:lnTo>
                    <a:pt x="503" y="67"/>
                  </a:lnTo>
                  <a:lnTo>
                    <a:pt x="503" y="78"/>
                  </a:lnTo>
                  <a:lnTo>
                    <a:pt x="503" y="89"/>
                  </a:lnTo>
                  <a:lnTo>
                    <a:pt x="503" y="93"/>
                  </a:lnTo>
                  <a:lnTo>
                    <a:pt x="503" y="99"/>
                  </a:lnTo>
                  <a:lnTo>
                    <a:pt x="503" y="105"/>
                  </a:lnTo>
                  <a:lnTo>
                    <a:pt x="503" y="112"/>
                  </a:lnTo>
                  <a:lnTo>
                    <a:pt x="461" y="113"/>
                  </a:lnTo>
                  <a:lnTo>
                    <a:pt x="422" y="114"/>
                  </a:lnTo>
                  <a:lnTo>
                    <a:pt x="383" y="114"/>
                  </a:lnTo>
                  <a:lnTo>
                    <a:pt x="344" y="114"/>
                  </a:lnTo>
                  <a:lnTo>
                    <a:pt x="304" y="114"/>
                  </a:lnTo>
                  <a:lnTo>
                    <a:pt x="263" y="119"/>
                  </a:lnTo>
                  <a:lnTo>
                    <a:pt x="221" y="127"/>
                  </a:lnTo>
                  <a:lnTo>
                    <a:pt x="179" y="139"/>
                  </a:lnTo>
                  <a:lnTo>
                    <a:pt x="161" y="133"/>
                  </a:lnTo>
                  <a:lnTo>
                    <a:pt x="144" y="126"/>
                  </a:lnTo>
                  <a:lnTo>
                    <a:pt x="125" y="117"/>
                  </a:lnTo>
                  <a:lnTo>
                    <a:pt x="106" y="107"/>
                  </a:lnTo>
                  <a:lnTo>
                    <a:pt x="83" y="97"/>
                  </a:lnTo>
                  <a:lnTo>
                    <a:pt x="58" y="87"/>
                  </a:lnTo>
                  <a:lnTo>
                    <a:pt x="30" y="80"/>
                  </a:lnTo>
                  <a:lnTo>
                    <a:pt x="0" y="76"/>
                  </a:lnTo>
                  <a:lnTo>
                    <a:pt x="2" y="67"/>
                  </a:lnTo>
                  <a:lnTo>
                    <a:pt x="6" y="54"/>
                  </a:lnTo>
                  <a:lnTo>
                    <a:pt x="10" y="40"/>
                  </a:lnTo>
                  <a:lnTo>
                    <a:pt x="14" y="25"/>
                  </a:lnTo>
                  <a:lnTo>
                    <a:pt x="18" y="12"/>
                  </a:lnTo>
                  <a:lnTo>
                    <a:pt x="23" y="4"/>
                  </a:lnTo>
                  <a:lnTo>
                    <a:pt x="29" y="0"/>
                  </a:lnTo>
                  <a:lnTo>
                    <a:pt x="36" y="4"/>
                  </a:lnTo>
                  <a:lnTo>
                    <a:pt x="71" y="17"/>
                  </a:lnTo>
                  <a:lnTo>
                    <a:pt x="123" y="28"/>
                  </a:lnTo>
                  <a:lnTo>
                    <a:pt x="186" y="34"/>
                  </a:lnTo>
                  <a:lnTo>
                    <a:pt x="255" y="38"/>
                  </a:lnTo>
                  <a:lnTo>
                    <a:pt x="321" y="38"/>
                  </a:lnTo>
                  <a:lnTo>
                    <a:pt x="382" y="40"/>
                  </a:lnTo>
                  <a:lnTo>
                    <a:pt x="432" y="40"/>
                  </a:lnTo>
                  <a:lnTo>
                    <a:pt x="467" y="4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70" name="Freeform 148"/>
            <p:cNvSpPr>
              <a:spLocks/>
            </p:cNvSpPr>
            <p:nvPr/>
          </p:nvSpPr>
          <p:spPr bwMode="auto">
            <a:xfrm>
              <a:off x="633" y="1050"/>
              <a:ext cx="116" cy="59"/>
            </a:xfrm>
            <a:custGeom>
              <a:avLst/>
              <a:gdLst>
                <a:gd name="T0" fmla="*/ 540 w 540"/>
                <a:gd name="T1" fmla="*/ 0 h 194"/>
                <a:gd name="T2" fmla="*/ 536 w 540"/>
                <a:gd name="T3" fmla="*/ 15 h 194"/>
                <a:gd name="T4" fmla="*/ 534 w 540"/>
                <a:gd name="T5" fmla="*/ 32 h 194"/>
                <a:gd name="T6" fmla="*/ 532 w 540"/>
                <a:gd name="T7" fmla="*/ 48 h 194"/>
                <a:gd name="T8" fmla="*/ 530 w 540"/>
                <a:gd name="T9" fmla="*/ 66 h 194"/>
                <a:gd name="T10" fmla="*/ 528 w 540"/>
                <a:gd name="T11" fmla="*/ 83 h 194"/>
                <a:gd name="T12" fmla="*/ 527 w 540"/>
                <a:gd name="T13" fmla="*/ 99 h 194"/>
                <a:gd name="T14" fmla="*/ 525 w 540"/>
                <a:gd name="T15" fmla="*/ 116 h 194"/>
                <a:gd name="T16" fmla="*/ 522 w 540"/>
                <a:gd name="T17" fmla="*/ 134 h 194"/>
                <a:gd name="T18" fmla="*/ 465 w 540"/>
                <a:gd name="T19" fmla="*/ 148 h 194"/>
                <a:gd name="T20" fmla="*/ 402 w 540"/>
                <a:gd name="T21" fmla="*/ 163 h 194"/>
                <a:gd name="T22" fmla="*/ 332 w 540"/>
                <a:gd name="T23" fmla="*/ 177 h 194"/>
                <a:gd name="T24" fmla="*/ 261 w 540"/>
                <a:gd name="T25" fmla="*/ 189 h 194"/>
                <a:gd name="T26" fmla="*/ 188 w 540"/>
                <a:gd name="T27" fmla="*/ 194 h 194"/>
                <a:gd name="T28" fmla="*/ 119 w 540"/>
                <a:gd name="T29" fmla="*/ 192 h 194"/>
                <a:gd name="T30" fmla="*/ 55 w 540"/>
                <a:gd name="T31" fmla="*/ 177 h 194"/>
                <a:gd name="T32" fmla="*/ 0 w 540"/>
                <a:gd name="T33" fmla="*/ 151 h 194"/>
                <a:gd name="T34" fmla="*/ 56 w 540"/>
                <a:gd name="T35" fmla="*/ 120 h 194"/>
                <a:gd name="T36" fmla="*/ 122 w 540"/>
                <a:gd name="T37" fmla="*/ 93 h 194"/>
                <a:gd name="T38" fmla="*/ 194 w 540"/>
                <a:gd name="T39" fmla="*/ 67 h 194"/>
                <a:gd name="T40" fmla="*/ 270 w 540"/>
                <a:gd name="T41" fmla="*/ 45 h 194"/>
                <a:gd name="T42" fmla="*/ 344 w 540"/>
                <a:gd name="T43" fmla="*/ 26 h 194"/>
                <a:gd name="T44" fmla="*/ 417 w 540"/>
                <a:gd name="T45" fmla="*/ 11 h 194"/>
                <a:gd name="T46" fmla="*/ 483 w 540"/>
                <a:gd name="T47" fmla="*/ 2 h 194"/>
                <a:gd name="T48" fmla="*/ 540 w 540"/>
                <a:gd name="T4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194">
                  <a:moveTo>
                    <a:pt x="540" y="0"/>
                  </a:moveTo>
                  <a:lnTo>
                    <a:pt x="536" y="15"/>
                  </a:lnTo>
                  <a:lnTo>
                    <a:pt x="534" y="32"/>
                  </a:lnTo>
                  <a:lnTo>
                    <a:pt x="532" y="48"/>
                  </a:lnTo>
                  <a:lnTo>
                    <a:pt x="530" y="66"/>
                  </a:lnTo>
                  <a:lnTo>
                    <a:pt x="528" y="83"/>
                  </a:lnTo>
                  <a:lnTo>
                    <a:pt x="527" y="99"/>
                  </a:lnTo>
                  <a:lnTo>
                    <a:pt x="525" y="116"/>
                  </a:lnTo>
                  <a:lnTo>
                    <a:pt x="522" y="134"/>
                  </a:lnTo>
                  <a:lnTo>
                    <a:pt x="465" y="148"/>
                  </a:lnTo>
                  <a:lnTo>
                    <a:pt x="402" y="163"/>
                  </a:lnTo>
                  <a:lnTo>
                    <a:pt x="332" y="177"/>
                  </a:lnTo>
                  <a:lnTo>
                    <a:pt x="261" y="189"/>
                  </a:lnTo>
                  <a:lnTo>
                    <a:pt x="188" y="194"/>
                  </a:lnTo>
                  <a:lnTo>
                    <a:pt x="119" y="192"/>
                  </a:lnTo>
                  <a:lnTo>
                    <a:pt x="55" y="177"/>
                  </a:lnTo>
                  <a:lnTo>
                    <a:pt x="0" y="151"/>
                  </a:lnTo>
                  <a:lnTo>
                    <a:pt x="56" y="120"/>
                  </a:lnTo>
                  <a:lnTo>
                    <a:pt x="122" y="93"/>
                  </a:lnTo>
                  <a:lnTo>
                    <a:pt x="194" y="67"/>
                  </a:lnTo>
                  <a:lnTo>
                    <a:pt x="270" y="45"/>
                  </a:lnTo>
                  <a:lnTo>
                    <a:pt x="344" y="26"/>
                  </a:lnTo>
                  <a:lnTo>
                    <a:pt x="417" y="11"/>
                  </a:lnTo>
                  <a:lnTo>
                    <a:pt x="483" y="2"/>
                  </a:lnTo>
                  <a:lnTo>
                    <a:pt x="540"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71" name="Freeform 149"/>
            <p:cNvSpPr>
              <a:spLocks/>
            </p:cNvSpPr>
            <p:nvPr/>
          </p:nvSpPr>
          <p:spPr bwMode="auto">
            <a:xfrm>
              <a:off x="752" y="1062"/>
              <a:ext cx="17" cy="37"/>
            </a:xfrm>
            <a:custGeom>
              <a:avLst/>
              <a:gdLst>
                <a:gd name="T0" fmla="*/ 73 w 81"/>
                <a:gd name="T1" fmla="*/ 3 h 121"/>
                <a:gd name="T2" fmla="*/ 73 w 81"/>
                <a:gd name="T3" fmla="*/ 16 h 121"/>
                <a:gd name="T4" fmla="*/ 73 w 81"/>
                <a:gd name="T5" fmla="*/ 31 h 121"/>
                <a:gd name="T6" fmla="*/ 74 w 81"/>
                <a:gd name="T7" fmla="*/ 46 h 121"/>
                <a:gd name="T8" fmla="*/ 76 w 81"/>
                <a:gd name="T9" fmla="*/ 62 h 121"/>
                <a:gd name="T10" fmla="*/ 78 w 81"/>
                <a:gd name="T11" fmla="*/ 77 h 121"/>
                <a:gd name="T12" fmla="*/ 79 w 81"/>
                <a:gd name="T13" fmla="*/ 92 h 121"/>
                <a:gd name="T14" fmla="*/ 80 w 81"/>
                <a:gd name="T15" fmla="*/ 107 h 121"/>
                <a:gd name="T16" fmla="*/ 81 w 81"/>
                <a:gd name="T17" fmla="*/ 121 h 121"/>
                <a:gd name="T18" fmla="*/ 75 w 81"/>
                <a:gd name="T19" fmla="*/ 121 h 121"/>
                <a:gd name="T20" fmla="*/ 66 w 81"/>
                <a:gd name="T21" fmla="*/ 121 h 121"/>
                <a:gd name="T22" fmla="*/ 53 w 81"/>
                <a:gd name="T23" fmla="*/ 121 h 121"/>
                <a:gd name="T24" fmla="*/ 41 w 81"/>
                <a:gd name="T25" fmla="*/ 121 h 121"/>
                <a:gd name="T26" fmla="*/ 27 w 81"/>
                <a:gd name="T27" fmla="*/ 121 h 121"/>
                <a:gd name="T28" fmla="*/ 15 w 81"/>
                <a:gd name="T29" fmla="*/ 121 h 121"/>
                <a:gd name="T30" fmla="*/ 5 w 81"/>
                <a:gd name="T31" fmla="*/ 121 h 121"/>
                <a:gd name="T32" fmla="*/ 0 w 81"/>
                <a:gd name="T33" fmla="*/ 121 h 121"/>
                <a:gd name="T34" fmla="*/ 3 w 81"/>
                <a:gd name="T35" fmla="*/ 108 h 121"/>
                <a:gd name="T36" fmla="*/ 5 w 81"/>
                <a:gd name="T37" fmla="*/ 94 h 121"/>
                <a:gd name="T38" fmla="*/ 6 w 81"/>
                <a:gd name="T39" fmla="*/ 77 h 121"/>
                <a:gd name="T40" fmla="*/ 9 w 81"/>
                <a:gd name="T41" fmla="*/ 62 h 121"/>
                <a:gd name="T42" fmla="*/ 9 w 81"/>
                <a:gd name="T43" fmla="*/ 44 h 121"/>
                <a:gd name="T44" fmla="*/ 9 w 81"/>
                <a:gd name="T45" fmla="*/ 28 h 121"/>
                <a:gd name="T46" fmla="*/ 9 w 81"/>
                <a:gd name="T47" fmla="*/ 14 h 121"/>
                <a:gd name="T48" fmla="*/ 10 w 81"/>
                <a:gd name="T49" fmla="*/ 3 h 121"/>
                <a:gd name="T50" fmla="*/ 14 w 81"/>
                <a:gd name="T51" fmla="*/ 0 h 121"/>
                <a:gd name="T52" fmla="*/ 22 w 81"/>
                <a:gd name="T53" fmla="*/ 0 h 121"/>
                <a:gd name="T54" fmla="*/ 32 w 81"/>
                <a:gd name="T55" fmla="*/ 1 h 121"/>
                <a:gd name="T56" fmla="*/ 44 w 81"/>
                <a:gd name="T57" fmla="*/ 3 h 121"/>
                <a:gd name="T58" fmla="*/ 54 w 81"/>
                <a:gd name="T59" fmla="*/ 5 h 121"/>
                <a:gd name="T60" fmla="*/ 63 w 81"/>
                <a:gd name="T61" fmla="*/ 6 h 121"/>
                <a:gd name="T62" fmla="*/ 69 w 81"/>
                <a:gd name="T63" fmla="*/ 5 h 121"/>
                <a:gd name="T64" fmla="*/ 73 w 81"/>
                <a:gd name="T65"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121">
                  <a:moveTo>
                    <a:pt x="73" y="3"/>
                  </a:moveTo>
                  <a:lnTo>
                    <a:pt x="73" y="16"/>
                  </a:lnTo>
                  <a:lnTo>
                    <a:pt x="73" y="31"/>
                  </a:lnTo>
                  <a:lnTo>
                    <a:pt x="74" y="46"/>
                  </a:lnTo>
                  <a:lnTo>
                    <a:pt x="76" y="62"/>
                  </a:lnTo>
                  <a:lnTo>
                    <a:pt x="78" y="77"/>
                  </a:lnTo>
                  <a:lnTo>
                    <a:pt x="79" y="92"/>
                  </a:lnTo>
                  <a:lnTo>
                    <a:pt x="80" y="107"/>
                  </a:lnTo>
                  <a:lnTo>
                    <a:pt x="81" y="121"/>
                  </a:lnTo>
                  <a:lnTo>
                    <a:pt x="75" y="121"/>
                  </a:lnTo>
                  <a:lnTo>
                    <a:pt x="66" y="121"/>
                  </a:lnTo>
                  <a:lnTo>
                    <a:pt x="53" y="121"/>
                  </a:lnTo>
                  <a:lnTo>
                    <a:pt x="41" y="121"/>
                  </a:lnTo>
                  <a:lnTo>
                    <a:pt x="27" y="121"/>
                  </a:lnTo>
                  <a:lnTo>
                    <a:pt x="15" y="121"/>
                  </a:lnTo>
                  <a:lnTo>
                    <a:pt x="5" y="121"/>
                  </a:lnTo>
                  <a:lnTo>
                    <a:pt x="0" y="121"/>
                  </a:lnTo>
                  <a:lnTo>
                    <a:pt x="3" y="108"/>
                  </a:lnTo>
                  <a:lnTo>
                    <a:pt x="5" y="94"/>
                  </a:lnTo>
                  <a:lnTo>
                    <a:pt x="6" y="77"/>
                  </a:lnTo>
                  <a:lnTo>
                    <a:pt x="9" y="62"/>
                  </a:lnTo>
                  <a:lnTo>
                    <a:pt x="9" y="44"/>
                  </a:lnTo>
                  <a:lnTo>
                    <a:pt x="9" y="28"/>
                  </a:lnTo>
                  <a:lnTo>
                    <a:pt x="9" y="14"/>
                  </a:lnTo>
                  <a:lnTo>
                    <a:pt x="10" y="3"/>
                  </a:lnTo>
                  <a:lnTo>
                    <a:pt x="14" y="0"/>
                  </a:lnTo>
                  <a:lnTo>
                    <a:pt x="22" y="0"/>
                  </a:lnTo>
                  <a:lnTo>
                    <a:pt x="32" y="1"/>
                  </a:lnTo>
                  <a:lnTo>
                    <a:pt x="44" y="3"/>
                  </a:lnTo>
                  <a:lnTo>
                    <a:pt x="54" y="5"/>
                  </a:lnTo>
                  <a:lnTo>
                    <a:pt x="63" y="6"/>
                  </a:lnTo>
                  <a:lnTo>
                    <a:pt x="69" y="5"/>
                  </a:lnTo>
                  <a:lnTo>
                    <a:pt x="73" y="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72" name="Freeform 150"/>
            <p:cNvSpPr>
              <a:spLocks/>
            </p:cNvSpPr>
            <p:nvPr/>
          </p:nvSpPr>
          <p:spPr bwMode="auto">
            <a:xfrm>
              <a:off x="749" y="1101"/>
              <a:ext cx="22" cy="116"/>
            </a:xfrm>
            <a:custGeom>
              <a:avLst/>
              <a:gdLst>
                <a:gd name="T0" fmla="*/ 88 w 103"/>
                <a:gd name="T1" fmla="*/ 18 h 387"/>
                <a:gd name="T2" fmla="*/ 95 w 103"/>
                <a:gd name="T3" fmla="*/ 58 h 387"/>
                <a:gd name="T4" fmla="*/ 101 w 103"/>
                <a:gd name="T5" fmla="*/ 108 h 387"/>
                <a:gd name="T6" fmla="*/ 102 w 103"/>
                <a:gd name="T7" fmla="*/ 163 h 387"/>
                <a:gd name="T8" fmla="*/ 103 w 103"/>
                <a:gd name="T9" fmla="*/ 219 h 387"/>
                <a:gd name="T10" fmla="*/ 101 w 103"/>
                <a:gd name="T11" fmla="*/ 271 h 387"/>
                <a:gd name="T12" fmla="*/ 98 w 103"/>
                <a:gd name="T13" fmla="*/ 319 h 387"/>
                <a:gd name="T14" fmla="*/ 93 w 103"/>
                <a:gd name="T15" fmla="*/ 358 h 387"/>
                <a:gd name="T16" fmla="*/ 88 w 103"/>
                <a:gd name="T17" fmla="*/ 387 h 387"/>
                <a:gd name="T18" fmla="*/ 82 w 103"/>
                <a:gd name="T19" fmla="*/ 387 h 387"/>
                <a:gd name="T20" fmla="*/ 75 w 103"/>
                <a:gd name="T21" fmla="*/ 387 h 387"/>
                <a:gd name="T22" fmla="*/ 64 w 103"/>
                <a:gd name="T23" fmla="*/ 387 h 387"/>
                <a:gd name="T24" fmla="*/ 55 w 103"/>
                <a:gd name="T25" fmla="*/ 387 h 387"/>
                <a:gd name="T26" fmla="*/ 43 w 103"/>
                <a:gd name="T27" fmla="*/ 387 h 387"/>
                <a:gd name="T28" fmla="*/ 32 w 103"/>
                <a:gd name="T29" fmla="*/ 387 h 387"/>
                <a:gd name="T30" fmla="*/ 21 w 103"/>
                <a:gd name="T31" fmla="*/ 387 h 387"/>
                <a:gd name="T32" fmla="*/ 15 w 103"/>
                <a:gd name="T33" fmla="*/ 387 h 387"/>
                <a:gd name="T34" fmla="*/ 8 w 103"/>
                <a:gd name="T35" fmla="*/ 348 h 387"/>
                <a:gd name="T36" fmla="*/ 4 w 103"/>
                <a:gd name="T37" fmla="*/ 303 h 387"/>
                <a:gd name="T38" fmla="*/ 0 w 103"/>
                <a:gd name="T39" fmla="*/ 252 h 387"/>
                <a:gd name="T40" fmla="*/ 0 w 103"/>
                <a:gd name="T41" fmla="*/ 200 h 387"/>
                <a:gd name="T42" fmla="*/ 1 w 103"/>
                <a:gd name="T43" fmla="*/ 145 h 387"/>
                <a:gd name="T44" fmla="*/ 8 w 103"/>
                <a:gd name="T45" fmla="*/ 93 h 387"/>
                <a:gd name="T46" fmla="*/ 18 w 103"/>
                <a:gd name="T47" fmla="*/ 43 h 387"/>
                <a:gd name="T48" fmla="*/ 33 w 103"/>
                <a:gd name="T49" fmla="*/ 0 h 387"/>
                <a:gd name="T50" fmla="*/ 37 w 103"/>
                <a:gd name="T51" fmla="*/ 3 h 387"/>
                <a:gd name="T52" fmla="*/ 44 w 103"/>
                <a:gd name="T53" fmla="*/ 6 h 387"/>
                <a:gd name="T54" fmla="*/ 51 w 103"/>
                <a:gd name="T55" fmla="*/ 9 h 387"/>
                <a:gd name="T56" fmla="*/ 61 w 103"/>
                <a:gd name="T57" fmla="*/ 12 h 387"/>
                <a:gd name="T58" fmla="*/ 68 w 103"/>
                <a:gd name="T59" fmla="*/ 13 h 387"/>
                <a:gd name="T60" fmla="*/ 76 w 103"/>
                <a:gd name="T61" fmla="*/ 16 h 387"/>
                <a:gd name="T62" fmla="*/ 82 w 103"/>
                <a:gd name="T63" fmla="*/ 17 h 387"/>
                <a:gd name="T64" fmla="*/ 88 w 103"/>
                <a:gd name="T65" fmla="*/ 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387">
                  <a:moveTo>
                    <a:pt x="88" y="18"/>
                  </a:moveTo>
                  <a:lnTo>
                    <a:pt x="95" y="58"/>
                  </a:lnTo>
                  <a:lnTo>
                    <a:pt x="101" y="108"/>
                  </a:lnTo>
                  <a:lnTo>
                    <a:pt x="102" y="163"/>
                  </a:lnTo>
                  <a:lnTo>
                    <a:pt x="103" y="219"/>
                  </a:lnTo>
                  <a:lnTo>
                    <a:pt x="101" y="271"/>
                  </a:lnTo>
                  <a:lnTo>
                    <a:pt x="98" y="319"/>
                  </a:lnTo>
                  <a:lnTo>
                    <a:pt x="93" y="358"/>
                  </a:lnTo>
                  <a:lnTo>
                    <a:pt x="88" y="387"/>
                  </a:lnTo>
                  <a:lnTo>
                    <a:pt x="82" y="387"/>
                  </a:lnTo>
                  <a:lnTo>
                    <a:pt x="75" y="387"/>
                  </a:lnTo>
                  <a:lnTo>
                    <a:pt x="64" y="387"/>
                  </a:lnTo>
                  <a:lnTo>
                    <a:pt x="55" y="387"/>
                  </a:lnTo>
                  <a:lnTo>
                    <a:pt x="43" y="387"/>
                  </a:lnTo>
                  <a:lnTo>
                    <a:pt x="32" y="387"/>
                  </a:lnTo>
                  <a:lnTo>
                    <a:pt x="21" y="387"/>
                  </a:lnTo>
                  <a:lnTo>
                    <a:pt x="15" y="387"/>
                  </a:lnTo>
                  <a:lnTo>
                    <a:pt x="8" y="348"/>
                  </a:lnTo>
                  <a:lnTo>
                    <a:pt x="4" y="303"/>
                  </a:lnTo>
                  <a:lnTo>
                    <a:pt x="0" y="252"/>
                  </a:lnTo>
                  <a:lnTo>
                    <a:pt x="0" y="200"/>
                  </a:lnTo>
                  <a:lnTo>
                    <a:pt x="1" y="145"/>
                  </a:lnTo>
                  <a:lnTo>
                    <a:pt x="8" y="93"/>
                  </a:lnTo>
                  <a:lnTo>
                    <a:pt x="18" y="43"/>
                  </a:lnTo>
                  <a:lnTo>
                    <a:pt x="33" y="0"/>
                  </a:lnTo>
                  <a:lnTo>
                    <a:pt x="37" y="3"/>
                  </a:lnTo>
                  <a:lnTo>
                    <a:pt x="44" y="6"/>
                  </a:lnTo>
                  <a:lnTo>
                    <a:pt x="51" y="9"/>
                  </a:lnTo>
                  <a:lnTo>
                    <a:pt x="61" y="12"/>
                  </a:lnTo>
                  <a:lnTo>
                    <a:pt x="68" y="13"/>
                  </a:lnTo>
                  <a:lnTo>
                    <a:pt x="76" y="16"/>
                  </a:lnTo>
                  <a:lnTo>
                    <a:pt x="82" y="17"/>
                  </a:lnTo>
                  <a:lnTo>
                    <a:pt x="88" y="18"/>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73" name="Freeform 151"/>
            <p:cNvSpPr>
              <a:spLocks/>
            </p:cNvSpPr>
            <p:nvPr/>
          </p:nvSpPr>
          <p:spPr bwMode="auto">
            <a:xfrm>
              <a:off x="554" y="1103"/>
              <a:ext cx="63" cy="33"/>
            </a:xfrm>
            <a:custGeom>
              <a:avLst/>
              <a:gdLst>
                <a:gd name="T0" fmla="*/ 288 w 288"/>
                <a:gd name="T1" fmla="*/ 4 h 112"/>
                <a:gd name="T2" fmla="*/ 281 w 288"/>
                <a:gd name="T3" fmla="*/ 17 h 112"/>
                <a:gd name="T4" fmla="*/ 275 w 288"/>
                <a:gd name="T5" fmla="*/ 30 h 112"/>
                <a:gd name="T6" fmla="*/ 269 w 288"/>
                <a:gd name="T7" fmla="*/ 43 h 112"/>
                <a:gd name="T8" fmla="*/ 264 w 288"/>
                <a:gd name="T9" fmla="*/ 57 h 112"/>
                <a:gd name="T10" fmla="*/ 258 w 288"/>
                <a:gd name="T11" fmla="*/ 70 h 112"/>
                <a:gd name="T12" fmla="*/ 254 w 288"/>
                <a:gd name="T13" fmla="*/ 84 h 112"/>
                <a:gd name="T14" fmla="*/ 248 w 288"/>
                <a:gd name="T15" fmla="*/ 97 h 112"/>
                <a:gd name="T16" fmla="*/ 243 w 288"/>
                <a:gd name="T17" fmla="*/ 112 h 112"/>
                <a:gd name="T18" fmla="*/ 232 w 288"/>
                <a:gd name="T19" fmla="*/ 110 h 112"/>
                <a:gd name="T20" fmla="*/ 222 w 288"/>
                <a:gd name="T21" fmla="*/ 110 h 112"/>
                <a:gd name="T22" fmla="*/ 211 w 288"/>
                <a:gd name="T23" fmla="*/ 110 h 112"/>
                <a:gd name="T24" fmla="*/ 200 w 288"/>
                <a:gd name="T25" fmla="*/ 110 h 112"/>
                <a:gd name="T26" fmla="*/ 188 w 288"/>
                <a:gd name="T27" fmla="*/ 108 h 112"/>
                <a:gd name="T28" fmla="*/ 178 w 288"/>
                <a:gd name="T29" fmla="*/ 107 h 112"/>
                <a:gd name="T30" fmla="*/ 165 w 288"/>
                <a:gd name="T31" fmla="*/ 104 h 112"/>
                <a:gd name="T32" fmla="*/ 153 w 288"/>
                <a:gd name="T33" fmla="*/ 103 h 112"/>
                <a:gd name="T34" fmla="*/ 148 w 288"/>
                <a:gd name="T35" fmla="*/ 96 h 112"/>
                <a:gd name="T36" fmla="*/ 142 w 288"/>
                <a:gd name="T37" fmla="*/ 89 h 112"/>
                <a:gd name="T38" fmla="*/ 135 w 288"/>
                <a:gd name="T39" fmla="*/ 82 h 112"/>
                <a:gd name="T40" fmla="*/ 128 w 288"/>
                <a:gd name="T41" fmla="*/ 75 h 112"/>
                <a:gd name="T42" fmla="*/ 120 w 288"/>
                <a:gd name="T43" fmla="*/ 66 h 112"/>
                <a:gd name="T44" fmla="*/ 113 w 288"/>
                <a:gd name="T45" fmla="*/ 58 h 112"/>
                <a:gd name="T46" fmla="*/ 104 w 288"/>
                <a:gd name="T47" fmla="*/ 49 h 112"/>
                <a:gd name="T48" fmla="*/ 98 w 288"/>
                <a:gd name="T49" fmla="*/ 40 h 112"/>
                <a:gd name="T50" fmla="*/ 84 w 288"/>
                <a:gd name="T51" fmla="*/ 40 h 112"/>
                <a:gd name="T52" fmla="*/ 72 w 288"/>
                <a:gd name="T53" fmla="*/ 40 h 112"/>
                <a:gd name="T54" fmla="*/ 59 w 288"/>
                <a:gd name="T55" fmla="*/ 42 h 112"/>
                <a:gd name="T56" fmla="*/ 48 w 288"/>
                <a:gd name="T57" fmla="*/ 44 h 112"/>
                <a:gd name="T58" fmla="*/ 37 w 288"/>
                <a:gd name="T59" fmla="*/ 45 h 112"/>
                <a:gd name="T60" fmla="*/ 25 w 288"/>
                <a:gd name="T61" fmla="*/ 46 h 112"/>
                <a:gd name="T62" fmla="*/ 12 w 288"/>
                <a:gd name="T63" fmla="*/ 47 h 112"/>
                <a:gd name="T64" fmla="*/ 0 w 288"/>
                <a:gd name="T65" fmla="*/ 49 h 112"/>
                <a:gd name="T66" fmla="*/ 21 w 288"/>
                <a:gd name="T67" fmla="*/ 27 h 112"/>
                <a:gd name="T68" fmla="*/ 54 w 288"/>
                <a:gd name="T69" fmla="*/ 14 h 112"/>
                <a:gd name="T70" fmla="*/ 92 w 288"/>
                <a:gd name="T71" fmla="*/ 6 h 112"/>
                <a:gd name="T72" fmla="*/ 136 w 288"/>
                <a:gd name="T73" fmla="*/ 2 h 112"/>
                <a:gd name="T74" fmla="*/ 179 w 288"/>
                <a:gd name="T75" fmla="*/ 0 h 112"/>
                <a:gd name="T76" fmla="*/ 222 w 288"/>
                <a:gd name="T77" fmla="*/ 1 h 112"/>
                <a:gd name="T78" fmla="*/ 258 w 288"/>
                <a:gd name="T79" fmla="*/ 2 h 112"/>
                <a:gd name="T80" fmla="*/ 288 w 288"/>
                <a:gd name="T81"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8" h="112">
                  <a:moveTo>
                    <a:pt x="288" y="4"/>
                  </a:moveTo>
                  <a:lnTo>
                    <a:pt x="281" y="17"/>
                  </a:lnTo>
                  <a:lnTo>
                    <a:pt x="275" y="30"/>
                  </a:lnTo>
                  <a:lnTo>
                    <a:pt x="269" y="43"/>
                  </a:lnTo>
                  <a:lnTo>
                    <a:pt x="264" y="57"/>
                  </a:lnTo>
                  <a:lnTo>
                    <a:pt x="258" y="70"/>
                  </a:lnTo>
                  <a:lnTo>
                    <a:pt x="254" y="84"/>
                  </a:lnTo>
                  <a:lnTo>
                    <a:pt x="248" y="97"/>
                  </a:lnTo>
                  <a:lnTo>
                    <a:pt x="243" y="112"/>
                  </a:lnTo>
                  <a:lnTo>
                    <a:pt x="232" y="110"/>
                  </a:lnTo>
                  <a:lnTo>
                    <a:pt x="222" y="110"/>
                  </a:lnTo>
                  <a:lnTo>
                    <a:pt x="211" y="110"/>
                  </a:lnTo>
                  <a:lnTo>
                    <a:pt x="200" y="110"/>
                  </a:lnTo>
                  <a:lnTo>
                    <a:pt x="188" y="108"/>
                  </a:lnTo>
                  <a:lnTo>
                    <a:pt x="178" y="107"/>
                  </a:lnTo>
                  <a:lnTo>
                    <a:pt x="165" y="104"/>
                  </a:lnTo>
                  <a:lnTo>
                    <a:pt x="153" y="103"/>
                  </a:lnTo>
                  <a:lnTo>
                    <a:pt x="148" y="96"/>
                  </a:lnTo>
                  <a:lnTo>
                    <a:pt x="142" y="89"/>
                  </a:lnTo>
                  <a:lnTo>
                    <a:pt x="135" y="82"/>
                  </a:lnTo>
                  <a:lnTo>
                    <a:pt x="128" y="75"/>
                  </a:lnTo>
                  <a:lnTo>
                    <a:pt x="120" y="66"/>
                  </a:lnTo>
                  <a:lnTo>
                    <a:pt x="113" y="58"/>
                  </a:lnTo>
                  <a:lnTo>
                    <a:pt x="104" y="49"/>
                  </a:lnTo>
                  <a:lnTo>
                    <a:pt x="98" y="40"/>
                  </a:lnTo>
                  <a:lnTo>
                    <a:pt x="84" y="40"/>
                  </a:lnTo>
                  <a:lnTo>
                    <a:pt x="72" y="40"/>
                  </a:lnTo>
                  <a:lnTo>
                    <a:pt x="59" y="42"/>
                  </a:lnTo>
                  <a:lnTo>
                    <a:pt x="48" y="44"/>
                  </a:lnTo>
                  <a:lnTo>
                    <a:pt x="37" y="45"/>
                  </a:lnTo>
                  <a:lnTo>
                    <a:pt x="25" y="46"/>
                  </a:lnTo>
                  <a:lnTo>
                    <a:pt x="12" y="47"/>
                  </a:lnTo>
                  <a:lnTo>
                    <a:pt x="0" y="49"/>
                  </a:lnTo>
                  <a:lnTo>
                    <a:pt x="21" y="27"/>
                  </a:lnTo>
                  <a:lnTo>
                    <a:pt x="54" y="14"/>
                  </a:lnTo>
                  <a:lnTo>
                    <a:pt x="92" y="6"/>
                  </a:lnTo>
                  <a:lnTo>
                    <a:pt x="136" y="2"/>
                  </a:lnTo>
                  <a:lnTo>
                    <a:pt x="179" y="0"/>
                  </a:lnTo>
                  <a:lnTo>
                    <a:pt x="222" y="1"/>
                  </a:lnTo>
                  <a:lnTo>
                    <a:pt x="258" y="2"/>
                  </a:lnTo>
                  <a:lnTo>
                    <a:pt x="288" y="4"/>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74" name="Freeform 152"/>
            <p:cNvSpPr>
              <a:spLocks/>
            </p:cNvSpPr>
            <p:nvPr/>
          </p:nvSpPr>
          <p:spPr bwMode="auto">
            <a:xfrm>
              <a:off x="813" y="1142"/>
              <a:ext cx="70" cy="28"/>
            </a:xfrm>
            <a:custGeom>
              <a:avLst/>
              <a:gdLst>
                <a:gd name="T0" fmla="*/ 253 w 324"/>
                <a:gd name="T1" fmla="*/ 0 h 95"/>
                <a:gd name="T2" fmla="*/ 262 w 324"/>
                <a:gd name="T3" fmla="*/ 6 h 95"/>
                <a:gd name="T4" fmla="*/ 272 w 324"/>
                <a:gd name="T5" fmla="*/ 13 h 95"/>
                <a:gd name="T6" fmla="*/ 281 w 324"/>
                <a:gd name="T7" fmla="*/ 20 h 95"/>
                <a:gd name="T8" fmla="*/ 291 w 324"/>
                <a:gd name="T9" fmla="*/ 28 h 95"/>
                <a:gd name="T10" fmla="*/ 299 w 324"/>
                <a:gd name="T11" fmla="*/ 34 h 95"/>
                <a:gd name="T12" fmla="*/ 309 w 324"/>
                <a:gd name="T13" fmla="*/ 41 h 95"/>
                <a:gd name="T14" fmla="*/ 316 w 324"/>
                <a:gd name="T15" fmla="*/ 48 h 95"/>
                <a:gd name="T16" fmla="*/ 324 w 324"/>
                <a:gd name="T17" fmla="*/ 55 h 95"/>
                <a:gd name="T18" fmla="*/ 323 w 324"/>
                <a:gd name="T19" fmla="*/ 66 h 95"/>
                <a:gd name="T20" fmla="*/ 323 w 324"/>
                <a:gd name="T21" fmla="*/ 76 h 95"/>
                <a:gd name="T22" fmla="*/ 319 w 324"/>
                <a:gd name="T23" fmla="*/ 83 h 95"/>
                <a:gd name="T24" fmla="*/ 316 w 324"/>
                <a:gd name="T25" fmla="*/ 90 h 95"/>
                <a:gd name="T26" fmla="*/ 280 w 324"/>
                <a:gd name="T27" fmla="*/ 90 h 95"/>
                <a:gd name="T28" fmla="*/ 241 w 324"/>
                <a:gd name="T29" fmla="*/ 93 h 95"/>
                <a:gd name="T30" fmla="*/ 198 w 324"/>
                <a:gd name="T31" fmla="*/ 94 h 95"/>
                <a:gd name="T32" fmla="*/ 154 w 324"/>
                <a:gd name="T33" fmla="*/ 95 h 95"/>
                <a:gd name="T34" fmla="*/ 109 w 324"/>
                <a:gd name="T35" fmla="*/ 93 h 95"/>
                <a:gd name="T36" fmla="*/ 68 w 324"/>
                <a:gd name="T37" fmla="*/ 86 h 95"/>
                <a:gd name="T38" fmla="*/ 30 w 324"/>
                <a:gd name="T39" fmla="*/ 74 h 95"/>
                <a:gd name="T40" fmla="*/ 0 w 324"/>
                <a:gd name="T41" fmla="*/ 55 h 95"/>
                <a:gd name="T42" fmla="*/ 14 w 324"/>
                <a:gd name="T43" fmla="*/ 44 h 95"/>
                <a:gd name="T44" fmla="*/ 43 w 324"/>
                <a:gd name="T45" fmla="*/ 34 h 95"/>
                <a:gd name="T46" fmla="*/ 80 w 324"/>
                <a:gd name="T47" fmla="*/ 24 h 95"/>
                <a:gd name="T48" fmla="*/ 122 w 324"/>
                <a:gd name="T49" fmla="*/ 17 h 95"/>
                <a:gd name="T50" fmla="*/ 164 w 324"/>
                <a:gd name="T51" fmla="*/ 9 h 95"/>
                <a:gd name="T52" fmla="*/ 203 w 324"/>
                <a:gd name="T53" fmla="*/ 4 h 95"/>
                <a:gd name="T54" fmla="*/ 234 w 324"/>
                <a:gd name="T55" fmla="*/ 0 h 95"/>
                <a:gd name="T56" fmla="*/ 253 w 324"/>
                <a:gd name="T5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4" h="95">
                  <a:moveTo>
                    <a:pt x="253" y="0"/>
                  </a:moveTo>
                  <a:lnTo>
                    <a:pt x="262" y="6"/>
                  </a:lnTo>
                  <a:lnTo>
                    <a:pt x="272" y="13"/>
                  </a:lnTo>
                  <a:lnTo>
                    <a:pt x="281" y="20"/>
                  </a:lnTo>
                  <a:lnTo>
                    <a:pt x="291" y="28"/>
                  </a:lnTo>
                  <a:lnTo>
                    <a:pt x="299" y="34"/>
                  </a:lnTo>
                  <a:lnTo>
                    <a:pt x="309" y="41"/>
                  </a:lnTo>
                  <a:lnTo>
                    <a:pt x="316" y="48"/>
                  </a:lnTo>
                  <a:lnTo>
                    <a:pt x="324" y="55"/>
                  </a:lnTo>
                  <a:lnTo>
                    <a:pt x="323" y="66"/>
                  </a:lnTo>
                  <a:lnTo>
                    <a:pt x="323" y="76"/>
                  </a:lnTo>
                  <a:lnTo>
                    <a:pt x="319" y="83"/>
                  </a:lnTo>
                  <a:lnTo>
                    <a:pt x="316" y="90"/>
                  </a:lnTo>
                  <a:lnTo>
                    <a:pt x="280" y="90"/>
                  </a:lnTo>
                  <a:lnTo>
                    <a:pt x="241" y="93"/>
                  </a:lnTo>
                  <a:lnTo>
                    <a:pt x="198" y="94"/>
                  </a:lnTo>
                  <a:lnTo>
                    <a:pt x="154" y="95"/>
                  </a:lnTo>
                  <a:lnTo>
                    <a:pt x="109" y="93"/>
                  </a:lnTo>
                  <a:lnTo>
                    <a:pt x="68" y="86"/>
                  </a:lnTo>
                  <a:lnTo>
                    <a:pt x="30" y="74"/>
                  </a:lnTo>
                  <a:lnTo>
                    <a:pt x="0" y="55"/>
                  </a:lnTo>
                  <a:lnTo>
                    <a:pt x="14" y="44"/>
                  </a:lnTo>
                  <a:lnTo>
                    <a:pt x="43" y="34"/>
                  </a:lnTo>
                  <a:lnTo>
                    <a:pt x="80" y="24"/>
                  </a:lnTo>
                  <a:lnTo>
                    <a:pt x="122" y="17"/>
                  </a:lnTo>
                  <a:lnTo>
                    <a:pt x="164" y="9"/>
                  </a:lnTo>
                  <a:lnTo>
                    <a:pt x="203" y="4"/>
                  </a:lnTo>
                  <a:lnTo>
                    <a:pt x="234" y="0"/>
                  </a:lnTo>
                  <a:lnTo>
                    <a:pt x="253"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75" name="Freeform 153"/>
            <p:cNvSpPr>
              <a:spLocks/>
            </p:cNvSpPr>
            <p:nvPr/>
          </p:nvSpPr>
          <p:spPr bwMode="auto">
            <a:xfrm>
              <a:off x="593" y="1179"/>
              <a:ext cx="153" cy="86"/>
            </a:xfrm>
            <a:custGeom>
              <a:avLst/>
              <a:gdLst>
                <a:gd name="T0" fmla="*/ 658 w 704"/>
                <a:gd name="T1" fmla="*/ 23 h 288"/>
                <a:gd name="T2" fmla="*/ 689 w 704"/>
                <a:gd name="T3" fmla="*/ 61 h 288"/>
                <a:gd name="T4" fmla="*/ 702 w 704"/>
                <a:gd name="T5" fmla="*/ 97 h 288"/>
                <a:gd name="T6" fmla="*/ 700 w 704"/>
                <a:gd name="T7" fmla="*/ 142 h 288"/>
                <a:gd name="T8" fmla="*/ 674 w 704"/>
                <a:gd name="T9" fmla="*/ 182 h 288"/>
                <a:gd name="T10" fmla="*/ 651 w 704"/>
                <a:gd name="T11" fmla="*/ 192 h 288"/>
                <a:gd name="T12" fmla="*/ 632 w 704"/>
                <a:gd name="T13" fmla="*/ 192 h 288"/>
                <a:gd name="T14" fmla="*/ 600 w 704"/>
                <a:gd name="T15" fmla="*/ 190 h 288"/>
                <a:gd name="T16" fmla="*/ 568 w 704"/>
                <a:gd name="T17" fmla="*/ 206 h 288"/>
                <a:gd name="T18" fmla="*/ 560 w 704"/>
                <a:gd name="T19" fmla="*/ 228 h 288"/>
                <a:gd name="T20" fmla="*/ 548 w 704"/>
                <a:gd name="T21" fmla="*/ 237 h 288"/>
                <a:gd name="T22" fmla="*/ 522 w 704"/>
                <a:gd name="T23" fmla="*/ 236 h 288"/>
                <a:gd name="T24" fmla="*/ 495 w 704"/>
                <a:gd name="T25" fmla="*/ 222 h 288"/>
                <a:gd name="T26" fmla="*/ 478 w 704"/>
                <a:gd name="T27" fmla="*/ 190 h 288"/>
                <a:gd name="T28" fmla="*/ 458 w 704"/>
                <a:gd name="T29" fmla="*/ 158 h 288"/>
                <a:gd name="T30" fmla="*/ 434 w 704"/>
                <a:gd name="T31" fmla="*/ 138 h 288"/>
                <a:gd name="T32" fmla="*/ 412 w 704"/>
                <a:gd name="T33" fmla="*/ 145 h 288"/>
                <a:gd name="T34" fmla="*/ 392 w 704"/>
                <a:gd name="T35" fmla="*/ 167 h 288"/>
                <a:gd name="T36" fmla="*/ 371 w 704"/>
                <a:gd name="T37" fmla="*/ 191 h 288"/>
                <a:gd name="T38" fmla="*/ 351 w 704"/>
                <a:gd name="T39" fmla="*/ 214 h 288"/>
                <a:gd name="T40" fmla="*/ 301 w 704"/>
                <a:gd name="T41" fmla="*/ 218 h 288"/>
                <a:gd name="T42" fmla="*/ 247 w 704"/>
                <a:gd name="T43" fmla="*/ 212 h 288"/>
                <a:gd name="T44" fmla="*/ 207 w 704"/>
                <a:gd name="T45" fmla="*/ 223 h 288"/>
                <a:gd name="T46" fmla="*/ 164 w 704"/>
                <a:gd name="T47" fmla="*/ 259 h 288"/>
                <a:gd name="T48" fmla="*/ 97 w 704"/>
                <a:gd name="T49" fmla="*/ 287 h 288"/>
                <a:gd name="T50" fmla="*/ 50 w 704"/>
                <a:gd name="T51" fmla="*/ 287 h 288"/>
                <a:gd name="T52" fmla="*/ 24 w 704"/>
                <a:gd name="T53" fmla="*/ 285 h 288"/>
                <a:gd name="T54" fmla="*/ 7 w 704"/>
                <a:gd name="T55" fmla="*/ 281 h 288"/>
                <a:gd name="T56" fmla="*/ 64 w 704"/>
                <a:gd name="T57" fmla="*/ 222 h 288"/>
                <a:gd name="T58" fmla="*/ 215 w 704"/>
                <a:gd name="T59" fmla="*/ 119 h 288"/>
                <a:gd name="T60" fmla="*/ 382 w 704"/>
                <a:gd name="T61" fmla="*/ 39 h 288"/>
                <a:gd name="T62" fmla="*/ 554 w 704"/>
                <a:gd name="T63"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4" h="288">
                  <a:moveTo>
                    <a:pt x="638" y="1"/>
                  </a:moveTo>
                  <a:lnTo>
                    <a:pt x="658" y="23"/>
                  </a:lnTo>
                  <a:lnTo>
                    <a:pt x="676" y="42"/>
                  </a:lnTo>
                  <a:lnTo>
                    <a:pt x="689" y="61"/>
                  </a:lnTo>
                  <a:lnTo>
                    <a:pt x="699" y="80"/>
                  </a:lnTo>
                  <a:lnTo>
                    <a:pt x="702" y="97"/>
                  </a:lnTo>
                  <a:lnTo>
                    <a:pt x="704" y="119"/>
                  </a:lnTo>
                  <a:lnTo>
                    <a:pt x="700" y="142"/>
                  </a:lnTo>
                  <a:lnTo>
                    <a:pt x="693" y="172"/>
                  </a:lnTo>
                  <a:lnTo>
                    <a:pt x="674" y="182"/>
                  </a:lnTo>
                  <a:lnTo>
                    <a:pt x="662" y="189"/>
                  </a:lnTo>
                  <a:lnTo>
                    <a:pt x="651" y="192"/>
                  </a:lnTo>
                  <a:lnTo>
                    <a:pt x="643" y="193"/>
                  </a:lnTo>
                  <a:lnTo>
                    <a:pt x="632" y="192"/>
                  </a:lnTo>
                  <a:lnTo>
                    <a:pt x="619" y="191"/>
                  </a:lnTo>
                  <a:lnTo>
                    <a:pt x="600" y="190"/>
                  </a:lnTo>
                  <a:lnTo>
                    <a:pt x="575" y="190"/>
                  </a:lnTo>
                  <a:lnTo>
                    <a:pt x="568" y="206"/>
                  </a:lnTo>
                  <a:lnTo>
                    <a:pt x="565" y="219"/>
                  </a:lnTo>
                  <a:lnTo>
                    <a:pt x="560" y="228"/>
                  </a:lnTo>
                  <a:lnTo>
                    <a:pt x="555" y="235"/>
                  </a:lnTo>
                  <a:lnTo>
                    <a:pt x="548" y="237"/>
                  </a:lnTo>
                  <a:lnTo>
                    <a:pt x="537" y="238"/>
                  </a:lnTo>
                  <a:lnTo>
                    <a:pt x="522" y="236"/>
                  </a:lnTo>
                  <a:lnTo>
                    <a:pt x="503" y="235"/>
                  </a:lnTo>
                  <a:lnTo>
                    <a:pt x="495" y="222"/>
                  </a:lnTo>
                  <a:lnTo>
                    <a:pt x="488" y="206"/>
                  </a:lnTo>
                  <a:lnTo>
                    <a:pt x="478" y="190"/>
                  </a:lnTo>
                  <a:lnTo>
                    <a:pt x="469" y="174"/>
                  </a:lnTo>
                  <a:lnTo>
                    <a:pt x="458" y="158"/>
                  </a:lnTo>
                  <a:lnTo>
                    <a:pt x="447" y="146"/>
                  </a:lnTo>
                  <a:lnTo>
                    <a:pt x="434" y="138"/>
                  </a:lnTo>
                  <a:lnTo>
                    <a:pt x="422" y="135"/>
                  </a:lnTo>
                  <a:lnTo>
                    <a:pt x="412" y="145"/>
                  </a:lnTo>
                  <a:lnTo>
                    <a:pt x="401" y="157"/>
                  </a:lnTo>
                  <a:lnTo>
                    <a:pt x="392" y="167"/>
                  </a:lnTo>
                  <a:lnTo>
                    <a:pt x="382" y="180"/>
                  </a:lnTo>
                  <a:lnTo>
                    <a:pt x="371" y="191"/>
                  </a:lnTo>
                  <a:lnTo>
                    <a:pt x="361" y="203"/>
                  </a:lnTo>
                  <a:lnTo>
                    <a:pt x="351" y="214"/>
                  </a:lnTo>
                  <a:lnTo>
                    <a:pt x="342" y="225"/>
                  </a:lnTo>
                  <a:lnTo>
                    <a:pt x="301" y="218"/>
                  </a:lnTo>
                  <a:lnTo>
                    <a:pt x="272" y="215"/>
                  </a:lnTo>
                  <a:lnTo>
                    <a:pt x="247" y="212"/>
                  </a:lnTo>
                  <a:lnTo>
                    <a:pt x="227" y="216"/>
                  </a:lnTo>
                  <a:lnTo>
                    <a:pt x="207" y="223"/>
                  </a:lnTo>
                  <a:lnTo>
                    <a:pt x="188" y="237"/>
                  </a:lnTo>
                  <a:lnTo>
                    <a:pt x="164" y="259"/>
                  </a:lnTo>
                  <a:lnTo>
                    <a:pt x="134" y="288"/>
                  </a:lnTo>
                  <a:lnTo>
                    <a:pt x="97" y="287"/>
                  </a:lnTo>
                  <a:lnTo>
                    <a:pt x="70" y="287"/>
                  </a:lnTo>
                  <a:lnTo>
                    <a:pt x="50" y="287"/>
                  </a:lnTo>
                  <a:lnTo>
                    <a:pt x="36" y="287"/>
                  </a:lnTo>
                  <a:lnTo>
                    <a:pt x="24" y="285"/>
                  </a:lnTo>
                  <a:lnTo>
                    <a:pt x="16" y="284"/>
                  </a:lnTo>
                  <a:lnTo>
                    <a:pt x="7" y="281"/>
                  </a:lnTo>
                  <a:lnTo>
                    <a:pt x="0" y="280"/>
                  </a:lnTo>
                  <a:lnTo>
                    <a:pt x="64" y="222"/>
                  </a:lnTo>
                  <a:lnTo>
                    <a:pt x="137" y="168"/>
                  </a:lnTo>
                  <a:lnTo>
                    <a:pt x="215" y="119"/>
                  </a:lnTo>
                  <a:lnTo>
                    <a:pt x="298" y="76"/>
                  </a:lnTo>
                  <a:lnTo>
                    <a:pt x="382" y="39"/>
                  </a:lnTo>
                  <a:lnTo>
                    <a:pt x="470" y="14"/>
                  </a:lnTo>
                  <a:lnTo>
                    <a:pt x="554" y="0"/>
                  </a:lnTo>
                  <a:lnTo>
                    <a:pt x="638" y="1"/>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76" name="Freeform 154"/>
            <p:cNvSpPr>
              <a:spLocks/>
            </p:cNvSpPr>
            <p:nvPr/>
          </p:nvSpPr>
          <p:spPr bwMode="auto">
            <a:xfrm>
              <a:off x="777" y="1221"/>
              <a:ext cx="100" cy="41"/>
            </a:xfrm>
            <a:custGeom>
              <a:avLst/>
              <a:gdLst>
                <a:gd name="T0" fmla="*/ 134 w 458"/>
                <a:gd name="T1" fmla="*/ 5 h 140"/>
                <a:gd name="T2" fmla="*/ 180 w 458"/>
                <a:gd name="T3" fmla="*/ 12 h 140"/>
                <a:gd name="T4" fmla="*/ 226 w 458"/>
                <a:gd name="T5" fmla="*/ 23 h 140"/>
                <a:gd name="T6" fmla="*/ 272 w 458"/>
                <a:gd name="T7" fmla="*/ 36 h 140"/>
                <a:gd name="T8" fmla="*/ 317 w 458"/>
                <a:gd name="T9" fmla="*/ 50 h 140"/>
                <a:gd name="T10" fmla="*/ 356 w 458"/>
                <a:gd name="T11" fmla="*/ 62 h 140"/>
                <a:gd name="T12" fmla="*/ 394 w 458"/>
                <a:gd name="T13" fmla="*/ 75 h 140"/>
                <a:gd name="T14" fmla="*/ 428 w 458"/>
                <a:gd name="T15" fmla="*/ 85 h 140"/>
                <a:gd name="T16" fmla="*/ 458 w 458"/>
                <a:gd name="T17" fmla="*/ 95 h 140"/>
                <a:gd name="T18" fmla="*/ 458 w 458"/>
                <a:gd name="T19" fmla="*/ 101 h 140"/>
                <a:gd name="T20" fmla="*/ 458 w 458"/>
                <a:gd name="T21" fmla="*/ 107 h 140"/>
                <a:gd name="T22" fmla="*/ 458 w 458"/>
                <a:gd name="T23" fmla="*/ 113 h 140"/>
                <a:gd name="T24" fmla="*/ 458 w 458"/>
                <a:gd name="T25" fmla="*/ 120 h 140"/>
                <a:gd name="T26" fmla="*/ 458 w 458"/>
                <a:gd name="T27" fmla="*/ 130 h 140"/>
                <a:gd name="T28" fmla="*/ 458 w 458"/>
                <a:gd name="T29" fmla="*/ 140 h 140"/>
                <a:gd name="T30" fmla="*/ 435 w 458"/>
                <a:gd name="T31" fmla="*/ 134 h 140"/>
                <a:gd name="T32" fmla="*/ 410 w 458"/>
                <a:gd name="T33" fmla="*/ 128 h 140"/>
                <a:gd name="T34" fmla="*/ 384 w 458"/>
                <a:gd name="T35" fmla="*/ 121 h 140"/>
                <a:gd name="T36" fmla="*/ 357 w 458"/>
                <a:gd name="T37" fmla="*/ 114 h 140"/>
                <a:gd name="T38" fmla="*/ 326 w 458"/>
                <a:gd name="T39" fmla="*/ 106 h 140"/>
                <a:gd name="T40" fmla="*/ 298 w 458"/>
                <a:gd name="T41" fmla="*/ 100 h 140"/>
                <a:gd name="T42" fmla="*/ 269 w 458"/>
                <a:gd name="T43" fmla="*/ 95 h 140"/>
                <a:gd name="T44" fmla="*/ 242 w 458"/>
                <a:gd name="T45" fmla="*/ 95 h 140"/>
                <a:gd name="T46" fmla="*/ 235 w 458"/>
                <a:gd name="T47" fmla="*/ 101 h 140"/>
                <a:gd name="T48" fmla="*/ 228 w 458"/>
                <a:gd name="T49" fmla="*/ 107 h 140"/>
                <a:gd name="T50" fmla="*/ 221 w 458"/>
                <a:gd name="T51" fmla="*/ 113 h 140"/>
                <a:gd name="T52" fmla="*/ 215 w 458"/>
                <a:gd name="T53" fmla="*/ 120 h 140"/>
                <a:gd name="T54" fmla="*/ 207 w 458"/>
                <a:gd name="T55" fmla="*/ 125 h 140"/>
                <a:gd name="T56" fmla="*/ 202 w 458"/>
                <a:gd name="T57" fmla="*/ 130 h 140"/>
                <a:gd name="T58" fmla="*/ 194 w 458"/>
                <a:gd name="T59" fmla="*/ 135 h 140"/>
                <a:gd name="T60" fmla="*/ 188 w 458"/>
                <a:gd name="T61" fmla="*/ 140 h 140"/>
                <a:gd name="T62" fmla="*/ 165 w 458"/>
                <a:gd name="T63" fmla="*/ 134 h 140"/>
                <a:gd name="T64" fmla="*/ 142 w 458"/>
                <a:gd name="T65" fmla="*/ 127 h 140"/>
                <a:gd name="T66" fmla="*/ 121 w 458"/>
                <a:gd name="T67" fmla="*/ 117 h 140"/>
                <a:gd name="T68" fmla="*/ 101 w 458"/>
                <a:gd name="T69" fmla="*/ 109 h 140"/>
                <a:gd name="T70" fmla="*/ 77 w 458"/>
                <a:gd name="T71" fmla="*/ 98 h 140"/>
                <a:gd name="T72" fmla="*/ 53 w 458"/>
                <a:gd name="T73" fmla="*/ 91 h 140"/>
                <a:gd name="T74" fmla="*/ 28 w 458"/>
                <a:gd name="T75" fmla="*/ 87 h 140"/>
                <a:gd name="T76" fmla="*/ 0 w 458"/>
                <a:gd name="T77" fmla="*/ 85 h 140"/>
                <a:gd name="T78" fmla="*/ 7 w 458"/>
                <a:gd name="T79" fmla="*/ 55 h 140"/>
                <a:gd name="T80" fmla="*/ 18 w 458"/>
                <a:gd name="T81" fmla="*/ 33 h 140"/>
                <a:gd name="T82" fmla="*/ 30 w 458"/>
                <a:gd name="T83" fmla="*/ 17 h 140"/>
                <a:gd name="T84" fmla="*/ 46 w 458"/>
                <a:gd name="T85" fmla="*/ 7 h 140"/>
                <a:gd name="T86" fmla="*/ 63 w 458"/>
                <a:gd name="T87" fmla="*/ 1 h 140"/>
                <a:gd name="T88" fmla="*/ 84 w 458"/>
                <a:gd name="T89" fmla="*/ 0 h 140"/>
                <a:gd name="T90" fmla="*/ 108 w 458"/>
                <a:gd name="T91" fmla="*/ 1 h 140"/>
                <a:gd name="T92" fmla="*/ 134 w 458"/>
                <a:gd name="T93" fmla="*/ 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8" h="140">
                  <a:moveTo>
                    <a:pt x="134" y="5"/>
                  </a:moveTo>
                  <a:lnTo>
                    <a:pt x="180" y="12"/>
                  </a:lnTo>
                  <a:lnTo>
                    <a:pt x="226" y="23"/>
                  </a:lnTo>
                  <a:lnTo>
                    <a:pt x="272" y="36"/>
                  </a:lnTo>
                  <a:lnTo>
                    <a:pt x="317" y="50"/>
                  </a:lnTo>
                  <a:lnTo>
                    <a:pt x="356" y="62"/>
                  </a:lnTo>
                  <a:lnTo>
                    <a:pt x="394" y="75"/>
                  </a:lnTo>
                  <a:lnTo>
                    <a:pt x="428" y="85"/>
                  </a:lnTo>
                  <a:lnTo>
                    <a:pt x="458" y="95"/>
                  </a:lnTo>
                  <a:lnTo>
                    <a:pt x="458" y="101"/>
                  </a:lnTo>
                  <a:lnTo>
                    <a:pt x="458" y="107"/>
                  </a:lnTo>
                  <a:lnTo>
                    <a:pt x="458" y="113"/>
                  </a:lnTo>
                  <a:lnTo>
                    <a:pt x="458" y="120"/>
                  </a:lnTo>
                  <a:lnTo>
                    <a:pt x="458" y="130"/>
                  </a:lnTo>
                  <a:lnTo>
                    <a:pt x="458" y="140"/>
                  </a:lnTo>
                  <a:lnTo>
                    <a:pt x="435" y="134"/>
                  </a:lnTo>
                  <a:lnTo>
                    <a:pt x="410" y="128"/>
                  </a:lnTo>
                  <a:lnTo>
                    <a:pt x="384" y="121"/>
                  </a:lnTo>
                  <a:lnTo>
                    <a:pt x="357" y="114"/>
                  </a:lnTo>
                  <a:lnTo>
                    <a:pt x="326" y="106"/>
                  </a:lnTo>
                  <a:lnTo>
                    <a:pt x="298" y="100"/>
                  </a:lnTo>
                  <a:lnTo>
                    <a:pt x="269" y="95"/>
                  </a:lnTo>
                  <a:lnTo>
                    <a:pt x="242" y="95"/>
                  </a:lnTo>
                  <a:lnTo>
                    <a:pt x="235" y="101"/>
                  </a:lnTo>
                  <a:lnTo>
                    <a:pt x="228" y="107"/>
                  </a:lnTo>
                  <a:lnTo>
                    <a:pt x="221" y="113"/>
                  </a:lnTo>
                  <a:lnTo>
                    <a:pt x="215" y="120"/>
                  </a:lnTo>
                  <a:lnTo>
                    <a:pt x="207" y="125"/>
                  </a:lnTo>
                  <a:lnTo>
                    <a:pt x="202" y="130"/>
                  </a:lnTo>
                  <a:lnTo>
                    <a:pt x="194" y="135"/>
                  </a:lnTo>
                  <a:lnTo>
                    <a:pt x="188" y="140"/>
                  </a:lnTo>
                  <a:lnTo>
                    <a:pt x="165" y="134"/>
                  </a:lnTo>
                  <a:lnTo>
                    <a:pt x="142" y="127"/>
                  </a:lnTo>
                  <a:lnTo>
                    <a:pt x="121" y="117"/>
                  </a:lnTo>
                  <a:lnTo>
                    <a:pt x="101" y="109"/>
                  </a:lnTo>
                  <a:lnTo>
                    <a:pt x="77" y="98"/>
                  </a:lnTo>
                  <a:lnTo>
                    <a:pt x="53" y="91"/>
                  </a:lnTo>
                  <a:lnTo>
                    <a:pt x="28" y="87"/>
                  </a:lnTo>
                  <a:lnTo>
                    <a:pt x="0" y="85"/>
                  </a:lnTo>
                  <a:lnTo>
                    <a:pt x="7" y="55"/>
                  </a:lnTo>
                  <a:lnTo>
                    <a:pt x="18" y="33"/>
                  </a:lnTo>
                  <a:lnTo>
                    <a:pt x="30" y="17"/>
                  </a:lnTo>
                  <a:lnTo>
                    <a:pt x="46" y="7"/>
                  </a:lnTo>
                  <a:lnTo>
                    <a:pt x="63" y="1"/>
                  </a:lnTo>
                  <a:lnTo>
                    <a:pt x="84" y="0"/>
                  </a:lnTo>
                  <a:lnTo>
                    <a:pt x="108" y="1"/>
                  </a:lnTo>
                  <a:lnTo>
                    <a:pt x="134" y="5"/>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77" name="Freeform 155"/>
            <p:cNvSpPr>
              <a:spLocks/>
            </p:cNvSpPr>
            <p:nvPr/>
          </p:nvSpPr>
          <p:spPr bwMode="auto">
            <a:xfrm>
              <a:off x="750" y="1225"/>
              <a:ext cx="21" cy="37"/>
            </a:xfrm>
            <a:custGeom>
              <a:avLst/>
              <a:gdLst>
                <a:gd name="T0" fmla="*/ 88 w 98"/>
                <a:gd name="T1" fmla="*/ 0 h 126"/>
                <a:gd name="T2" fmla="*/ 90 w 98"/>
                <a:gd name="T3" fmla="*/ 13 h 126"/>
                <a:gd name="T4" fmla="*/ 92 w 98"/>
                <a:gd name="T5" fmla="*/ 30 h 126"/>
                <a:gd name="T6" fmla="*/ 92 w 98"/>
                <a:gd name="T7" fmla="*/ 48 h 126"/>
                <a:gd name="T8" fmla="*/ 93 w 98"/>
                <a:gd name="T9" fmla="*/ 65 h 126"/>
                <a:gd name="T10" fmla="*/ 93 w 98"/>
                <a:gd name="T11" fmla="*/ 82 h 126"/>
                <a:gd name="T12" fmla="*/ 93 w 98"/>
                <a:gd name="T13" fmla="*/ 99 h 126"/>
                <a:gd name="T14" fmla="*/ 94 w 98"/>
                <a:gd name="T15" fmla="*/ 113 h 126"/>
                <a:gd name="T16" fmla="*/ 98 w 98"/>
                <a:gd name="T17" fmla="*/ 126 h 126"/>
                <a:gd name="T18" fmla="*/ 76 w 98"/>
                <a:gd name="T19" fmla="*/ 122 h 126"/>
                <a:gd name="T20" fmla="*/ 56 w 98"/>
                <a:gd name="T21" fmla="*/ 114 h 126"/>
                <a:gd name="T22" fmla="*/ 37 w 98"/>
                <a:gd name="T23" fmla="*/ 101 h 126"/>
                <a:gd name="T24" fmla="*/ 22 w 98"/>
                <a:gd name="T25" fmla="*/ 86 h 126"/>
                <a:gd name="T26" fmla="*/ 9 w 98"/>
                <a:gd name="T27" fmla="*/ 67 h 126"/>
                <a:gd name="T28" fmla="*/ 2 w 98"/>
                <a:gd name="T29" fmla="*/ 45 h 126"/>
                <a:gd name="T30" fmla="*/ 0 w 98"/>
                <a:gd name="T31" fmla="*/ 23 h 126"/>
                <a:gd name="T32" fmla="*/ 7 w 98"/>
                <a:gd name="T33" fmla="*/ 0 h 126"/>
                <a:gd name="T34" fmla="*/ 12 w 98"/>
                <a:gd name="T35" fmla="*/ 0 h 126"/>
                <a:gd name="T36" fmla="*/ 22 w 98"/>
                <a:gd name="T37" fmla="*/ 0 h 126"/>
                <a:gd name="T38" fmla="*/ 34 w 98"/>
                <a:gd name="T39" fmla="*/ 0 h 126"/>
                <a:gd name="T40" fmla="*/ 48 w 98"/>
                <a:gd name="T41" fmla="*/ 0 h 126"/>
                <a:gd name="T42" fmla="*/ 60 w 98"/>
                <a:gd name="T43" fmla="*/ 0 h 126"/>
                <a:gd name="T44" fmla="*/ 73 w 98"/>
                <a:gd name="T45" fmla="*/ 0 h 126"/>
                <a:gd name="T46" fmla="*/ 82 w 98"/>
                <a:gd name="T47" fmla="*/ 0 h 126"/>
                <a:gd name="T48" fmla="*/ 88 w 98"/>
                <a:gd name="T4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26">
                  <a:moveTo>
                    <a:pt x="88" y="0"/>
                  </a:moveTo>
                  <a:lnTo>
                    <a:pt x="90" y="13"/>
                  </a:lnTo>
                  <a:lnTo>
                    <a:pt x="92" y="30"/>
                  </a:lnTo>
                  <a:lnTo>
                    <a:pt x="92" y="48"/>
                  </a:lnTo>
                  <a:lnTo>
                    <a:pt x="93" y="65"/>
                  </a:lnTo>
                  <a:lnTo>
                    <a:pt x="93" y="82"/>
                  </a:lnTo>
                  <a:lnTo>
                    <a:pt x="93" y="99"/>
                  </a:lnTo>
                  <a:lnTo>
                    <a:pt x="94" y="113"/>
                  </a:lnTo>
                  <a:lnTo>
                    <a:pt x="98" y="126"/>
                  </a:lnTo>
                  <a:lnTo>
                    <a:pt x="76" y="122"/>
                  </a:lnTo>
                  <a:lnTo>
                    <a:pt x="56" y="114"/>
                  </a:lnTo>
                  <a:lnTo>
                    <a:pt x="37" y="101"/>
                  </a:lnTo>
                  <a:lnTo>
                    <a:pt x="22" y="86"/>
                  </a:lnTo>
                  <a:lnTo>
                    <a:pt x="9" y="67"/>
                  </a:lnTo>
                  <a:lnTo>
                    <a:pt x="2" y="45"/>
                  </a:lnTo>
                  <a:lnTo>
                    <a:pt x="0" y="23"/>
                  </a:lnTo>
                  <a:lnTo>
                    <a:pt x="7" y="0"/>
                  </a:lnTo>
                  <a:lnTo>
                    <a:pt x="12" y="0"/>
                  </a:lnTo>
                  <a:lnTo>
                    <a:pt x="22" y="0"/>
                  </a:lnTo>
                  <a:lnTo>
                    <a:pt x="34" y="0"/>
                  </a:lnTo>
                  <a:lnTo>
                    <a:pt x="48" y="0"/>
                  </a:lnTo>
                  <a:lnTo>
                    <a:pt x="60" y="0"/>
                  </a:lnTo>
                  <a:lnTo>
                    <a:pt x="73" y="0"/>
                  </a:lnTo>
                  <a:lnTo>
                    <a:pt x="82" y="0"/>
                  </a:lnTo>
                  <a:lnTo>
                    <a:pt x="88"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78" name="Freeform 156"/>
            <p:cNvSpPr>
              <a:spLocks/>
            </p:cNvSpPr>
            <p:nvPr/>
          </p:nvSpPr>
          <p:spPr bwMode="auto">
            <a:xfrm>
              <a:off x="883" y="1254"/>
              <a:ext cx="17" cy="17"/>
            </a:xfrm>
            <a:custGeom>
              <a:avLst/>
              <a:gdLst>
                <a:gd name="T0" fmla="*/ 45 w 79"/>
                <a:gd name="T1" fmla="*/ 0 h 54"/>
                <a:gd name="T2" fmla="*/ 55 w 79"/>
                <a:gd name="T3" fmla="*/ 4 h 54"/>
                <a:gd name="T4" fmla="*/ 64 w 79"/>
                <a:gd name="T5" fmla="*/ 12 h 54"/>
                <a:gd name="T6" fmla="*/ 71 w 79"/>
                <a:gd name="T7" fmla="*/ 16 h 54"/>
                <a:gd name="T8" fmla="*/ 77 w 79"/>
                <a:gd name="T9" fmla="*/ 23 h 54"/>
                <a:gd name="T10" fmla="*/ 79 w 79"/>
                <a:gd name="T11" fmla="*/ 28 h 54"/>
                <a:gd name="T12" fmla="*/ 78 w 79"/>
                <a:gd name="T13" fmla="*/ 35 h 54"/>
                <a:gd name="T14" fmla="*/ 72 w 79"/>
                <a:gd name="T15" fmla="*/ 44 h 54"/>
                <a:gd name="T16" fmla="*/ 63 w 79"/>
                <a:gd name="T17" fmla="*/ 54 h 54"/>
                <a:gd name="T18" fmla="*/ 56 w 79"/>
                <a:gd name="T19" fmla="*/ 53 h 54"/>
                <a:gd name="T20" fmla="*/ 49 w 79"/>
                <a:gd name="T21" fmla="*/ 52 h 54"/>
                <a:gd name="T22" fmla="*/ 42 w 79"/>
                <a:gd name="T23" fmla="*/ 49 h 54"/>
                <a:gd name="T24" fmla="*/ 34 w 79"/>
                <a:gd name="T25" fmla="*/ 48 h 54"/>
                <a:gd name="T26" fmla="*/ 26 w 79"/>
                <a:gd name="T27" fmla="*/ 45 h 54"/>
                <a:gd name="T28" fmla="*/ 18 w 79"/>
                <a:gd name="T29" fmla="*/ 41 h 54"/>
                <a:gd name="T30" fmla="*/ 8 w 79"/>
                <a:gd name="T31" fmla="*/ 38 h 54"/>
                <a:gd name="T32" fmla="*/ 0 w 79"/>
                <a:gd name="T33" fmla="*/ 35 h 54"/>
                <a:gd name="T34" fmla="*/ 0 w 79"/>
                <a:gd name="T35" fmla="*/ 28 h 54"/>
                <a:gd name="T36" fmla="*/ 0 w 79"/>
                <a:gd name="T37" fmla="*/ 22 h 54"/>
                <a:gd name="T38" fmla="*/ 0 w 79"/>
                <a:gd name="T39" fmla="*/ 17 h 54"/>
                <a:gd name="T40" fmla="*/ 0 w 79"/>
                <a:gd name="T41" fmla="*/ 14 h 54"/>
                <a:gd name="T42" fmla="*/ 0 w 79"/>
                <a:gd name="T43" fmla="*/ 6 h 54"/>
                <a:gd name="T44" fmla="*/ 0 w 79"/>
                <a:gd name="T45" fmla="*/ 0 h 54"/>
                <a:gd name="T46" fmla="*/ 11 w 79"/>
                <a:gd name="T47" fmla="*/ 0 h 54"/>
                <a:gd name="T48" fmla="*/ 23 w 79"/>
                <a:gd name="T49" fmla="*/ 0 h 54"/>
                <a:gd name="T50" fmla="*/ 26 w 79"/>
                <a:gd name="T51" fmla="*/ 0 h 54"/>
                <a:gd name="T52" fmla="*/ 32 w 79"/>
                <a:gd name="T53" fmla="*/ 0 h 54"/>
                <a:gd name="T54" fmla="*/ 38 w 79"/>
                <a:gd name="T55" fmla="*/ 0 h 54"/>
                <a:gd name="T56" fmla="*/ 45 w 79"/>
                <a:gd name="T5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 h="54">
                  <a:moveTo>
                    <a:pt x="45" y="0"/>
                  </a:moveTo>
                  <a:lnTo>
                    <a:pt x="55" y="4"/>
                  </a:lnTo>
                  <a:lnTo>
                    <a:pt x="64" y="12"/>
                  </a:lnTo>
                  <a:lnTo>
                    <a:pt x="71" y="16"/>
                  </a:lnTo>
                  <a:lnTo>
                    <a:pt x="77" y="23"/>
                  </a:lnTo>
                  <a:lnTo>
                    <a:pt x="79" y="28"/>
                  </a:lnTo>
                  <a:lnTo>
                    <a:pt x="78" y="35"/>
                  </a:lnTo>
                  <a:lnTo>
                    <a:pt x="72" y="44"/>
                  </a:lnTo>
                  <a:lnTo>
                    <a:pt x="63" y="54"/>
                  </a:lnTo>
                  <a:lnTo>
                    <a:pt x="56" y="53"/>
                  </a:lnTo>
                  <a:lnTo>
                    <a:pt x="49" y="52"/>
                  </a:lnTo>
                  <a:lnTo>
                    <a:pt x="42" y="49"/>
                  </a:lnTo>
                  <a:lnTo>
                    <a:pt x="34" y="48"/>
                  </a:lnTo>
                  <a:lnTo>
                    <a:pt x="26" y="45"/>
                  </a:lnTo>
                  <a:lnTo>
                    <a:pt x="18" y="41"/>
                  </a:lnTo>
                  <a:lnTo>
                    <a:pt x="8" y="38"/>
                  </a:lnTo>
                  <a:lnTo>
                    <a:pt x="0" y="35"/>
                  </a:lnTo>
                  <a:lnTo>
                    <a:pt x="0" y="28"/>
                  </a:lnTo>
                  <a:lnTo>
                    <a:pt x="0" y="22"/>
                  </a:lnTo>
                  <a:lnTo>
                    <a:pt x="0" y="17"/>
                  </a:lnTo>
                  <a:lnTo>
                    <a:pt x="0" y="14"/>
                  </a:lnTo>
                  <a:lnTo>
                    <a:pt x="0" y="6"/>
                  </a:lnTo>
                  <a:lnTo>
                    <a:pt x="0" y="0"/>
                  </a:lnTo>
                  <a:lnTo>
                    <a:pt x="11" y="0"/>
                  </a:lnTo>
                  <a:lnTo>
                    <a:pt x="23" y="0"/>
                  </a:lnTo>
                  <a:lnTo>
                    <a:pt x="26" y="0"/>
                  </a:lnTo>
                  <a:lnTo>
                    <a:pt x="32" y="0"/>
                  </a:lnTo>
                  <a:lnTo>
                    <a:pt x="38" y="0"/>
                  </a:lnTo>
                  <a:lnTo>
                    <a:pt x="4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79" name="Freeform 157"/>
            <p:cNvSpPr>
              <a:spLocks/>
            </p:cNvSpPr>
            <p:nvPr/>
          </p:nvSpPr>
          <p:spPr bwMode="auto">
            <a:xfrm>
              <a:off x="658" y="1244"/>
              <a:ext cx="101" cy="65"/>
            </a:xfrm>
            <a:custGeom>
              <a:avLst/>
              <a:gdLst>
                <a:gd name="T0" fmla="*/ 422 w 467"/>
                <a:gd name="T1" fmla="*/ 0 h 220"/>
                <a:gd name="T2" fmla="*/ 430 w 467"/>
                <a:gd name="T3" fmla="*/ 18 h 220"/>
                <a:gd name="T4" fmla="*/ 440 w 467"/>
                <a:gd name="T5" fmla="*/ 34 h 220"/>
                <a:gd name="T6" fmla="*/ 447 w 467"/>
                <a:gd name="T7" fmla="*/ 49 h 220"/>
                <a:gd name="T8" fmla="*/ 454 w 467"/>
                <a:gd name="T9" fmla="*/ 63 h 220"/>
                <a:gd name="T10" fmla="*/ 459 w 467"/>
                <a:gd name="T11" fmla="*/ 75 h 220"/>
                <a:gd name="T12" fmla="*/ 463 w 467"/>
                <a:gd name="T13" fmla="*/ 87 h 220"/>
                <a:gd name="T14" fmla="*/ 466 w 467"/>
                <a:gd name="T15" fmla="*/ 97 h 220"/>
                <a:gd name="T16" fmla="*/ 467 w 467"/>
                <a:gd name="T17" fmla="*/ 108 h 220"/>
                <a:gd name="T18" fmla="*/ 443 w 467"/>
                <a:gd name="T19" fmla="*/ 129 h 220"/>
                <a:gd name="T20" fmla="*/ 424 w 467"/>
                <a:gd name="T21" fmla="*/ 148 h 220"/>
                <a:gd name="T22" fmla="*/ 409 w 467"/>
                <a:gd name="T23" fmla="*/ 164 h 220"/>
                <a:gd name="T24" fmla="*/ 393 w 467"/>
                <a:gd name="T25" fmla="*/ 176 h 220"/>
                <a:gd name="T26" fmla="*/ 376 w 467"/>
                <a:gd name="T27" fmla="*/ 182 h 220"/>
                <a:gd name="T28" fmla="*/ 354 w 467"/>
                <a:gd name="T29" fmla="*/ 184 h 220"/>
                <a:gd name="T30" fmla="*/ 325 w 467"/>
                <a:gd name="T31" fmla="*/ 180 h 220"/>
                <a:gd name="T32" fmla="*/ 288 w 467"/>
                <a:gd name="T33" fmla="*/ 171 h 220"/>
                <a:gd name="T34" fmla="*/ 262 w 467"/>
                <a:gd name="T35" fmla="*/ 174 h 220"/>
                <a:gd name="T36" fmla="*/ 230 w 467"/>
                <a:gd name="T37" fmla="*/ 185 h 220"/>
                <a:gd name="T38" fmla="*/ 191 w 467"/>
                <a:gd name="T39" fmla="*/ 198 h 220"/>
                <a:gd name="T40" fmla="*/ 150 w 467"/>
                <a:gd name="T41" fmla="*/ 212 h 220"/>
                <a:gd name="T42" fmla="*/ 106 w 467"/>
                <a:gd name="T43" fmla="*/ 220 h 220"/>
                <a:gd name="T44" fmla="*/ 66 w 467"/>
                <a:gd name="T45" fmla="*/ 220 h 220"/>
                <a:gd name="T46" fmla="*/ 29 w 467"/>
                <a:gd name="T47" fmla="*/ 206 h 220"/>
                <a:gd name="T48" fmla="*/ 0 w 467"/>
                <a:gd name="T49" fmla="*/ 179 h 220"/>
                <a:gd name="T50" fmla="*/ 21 w 467"/>
                <a:gd name="T51" fmla="*/ 165 h 220"/>
                <a:gd name="T52" fmla="*/ 70 w 467"/>
                <a:gd name="T53" fmla="*/ 142 h 220"/>
                <a:gd name="T54" fmla="*/ 135 w 467"/>
                <a:gd name="T55" fmla="*/ 113 h 220"/>
                <a:gd name="T56" fmla="*/ 211 w 467"/>
                <a:gd name="T57" fmla="*/ 82 h 220"/>
                <a:gd name="T58" fmla="*/ 284 w 467"/>
                <a:gd name="T59" fmla="*/ 51 h 220"/>
                <a:gd name="T60" fmla="*/ 350 w 467"/>
                <a:gd name="T61" fmla="*/ 25 h 220"/>
                <a:gd name="T62" fmla="*/ 398 w 467"/>
                <a:gd name="T63" fmla="*/ 6 h 220"/>
                <a:gd name="T64" fmla="*/ 422 w 467"/>
                <a:gd name="T65"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7" h="220">
                  <a:moveTo>
                    <a:pt x="422" y="0"/>
                  </a:moveTo>
                  <a:lnTo>
                    <a:pt x="430" y="18"/>
                  </a:lnTo>
                  <a:lnTo>
                    <a:pt x="440" y="34"/>
                  </a:lnTo>
                  <a:lnTo>
                    <a:pt x="447" y="49"/>
                  </a:lnTo>
                  <a:lnTo>
                    <a:pt x="454" y="63"/>
                  </a:lnTo>
                  <a:lnTo>
                    <a:pt x="459" y="75"/>
                  </a:lnTo>
                  <a:lnTo>
                    <a:pt x="463" y="87"/>
                  </a:lnTo>
                  <a:lnTo>
                    <a:pt x="466" y="97"/>
                  </a:lnTo>
                  <a:lnTo>
                    <a:pt x="467" y="108"/>
                  </a:lnTo>
                  <a:lnTo>
                    <a:pt x="443" y="129"/>
                  </a:lnTo>
                  <a:lnTo>
                    <a:pt x="424" y="148"/>
                  </a:lnTo>
                  <a:lnTo>
                    <a:pt x="409" y="164"/>
                  </a:lnTo>
                  <a:lnTo>
                    <a:pt x="393" y="176"/>
                  </a:lnTo>
                  <a:lnTo>
                    <a:pt x="376" y="182"/>
                  </a:lnTo>
                  <a:lnTo>
                    <a:pt x="354" y="184"/>
                  </a:lnTo>
                  <a:lnTo>
                    <a:pt x="325" y="180"/>
                  </a:lnTo>
                  <a:lnTo>
                    <a:pt x="288" y="171"/>
                  </a:lnTo>
                  <a:lnTo>
                    <a:pt x="262" y="174"/>
                  </a:lnTo>
                  <a:lnTo>
                    <a:pt x="230" y="185"/>
                  </a:lnTo>
                  <a:lnTo>
                    <a:pt x="191" y="198"/>
                  </a:lnTo>
                  <a:lnTo>
                    <a:pt x="150" y="212"/>
                  </a:lnTo>
                  <a:lnTo>
                    <a:pt x="106" y="220"/>
                  </a:lnTo>
                  <a:lnTo>
                    <a:pt x="66" y="220"/>
                  </a:lnTo>
                  <a:lnTo>
                    <a:pt x="29" y="206"/>
                  </a:lnTo>
                  <a:lnTo>
                    <a:pt x="0" y="179"/>
                  </a:lnTo>
                  <a:lnTo>
                    <a:pt x="21" y="165"/>
                  </a:lnTo>
                  <a:lnTo>
                    <a:pt x="70" y="142"/>
                  </a:lnTo>
                  <a:lnTo>
                    <a:pt x="135" y="113"/>
                  </a:lnTo>
                  <a:lnTo>
                    <a:pt x="211" y="82"/>
                  </a:lnTo>
                  <a:lnTo>
                    <a:pt x="284" y="51"/>
                  </a:lnTo>
                  <a:lnTo>
                    <a:pt x="350" y="25"/>
                  </a:lnTo>
                  <a:lnTo>
                    <a:pt x="398" y="6"/>
                  </a:lnTo>
                  <a:lnTo>
                    <a:pt x="422"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80" name="Freeform 158"/>
            <p:cNvSpPr>
              <a:spLocks/>
            </p:cNvSpPr>
            <p:nvPr/>
          </p:nvSpPr>
          <p:spPr bwMode="auto">
            <a:xfrm>
              <a:off x="758" y="1277"/>
              <a:ext cx="13" cy="25"/>
            </a:xfrm>
            <a:custGeom>
              <a:avLst/>
              <a:gdLst>
                <a:gd name="T0" fmla="*/ 63 w 63"/>
                <a:gd name="T1" fmla="*/ 6 h 87"/>
                <a:gd name="T2" fmla="*/ 63 w 63"/>
                <a:gd name="T3" fmla="*/ 12 h 87"/>
                <a:gd name="T4" fmla="*/ 63 w 63"/>
                <a:gd name="T5" fmla="*/ 19 h 87"/>
                <a:gd name="T6" fmla="*/ 63 w 63"/>
                <a:gd name="T7" fmla="*/ 26 h 87"/>
                <a:gd name="T8" fmla="*/ 63 w 63"/>
                <a:gd name="T9" fmla="*/ 34 h 87"/>
                <a:gd name="T10" fmla="*/ 63 w 63"/>
                <a:gd name="T11" fmla="*/ 40 h 87"/>
                <a:gd name="T12" fmla="*/ 63 w 63"/>
                <a:gd name="T13" fmla="*/ 47 h 87"/>
                <a:gd name="T14" fmla="*/ 63 w 63"/>
                <a:gd name="T15" fmla="*/ 54 h 87"/>
                <a:gd name="T16" fmla="*/ 63 w 63"/>
                <a:gd name="T17" fmla="*/ 61 h 87"/>
                <a:gd name="T18" fmla="*/ 54 w 63"/>
                <a:gd name="T19" fmla="*/ 64 h 87"/>
                <a:gd name="T20" fmla="*/ 47 w 63"/>
                <a:gd name="T21" fmla="*/ 70 h 87"/>
                <a:gd name="T22" fmla="*/ 39 w 63"/>
                <a:gd name="T23" fmla="*/ 77 h 87"/>
                <a:gd name="T24" fmla="*/ 31 w 63"/>
                <a:gd name="T25" fmla="*/ 85 h 87"/>
                <a:gd name="T26" fmla="*/ 21 w 63"/>
                <a:gd name="T27" fmla="*/ 87 h 87"/>
                <a:gd name="T28" fmla="*/ 14 w 63"/>
                <a:gd name="T29" fmla="*/ 87 h 87"/>
                <a:gd name="T30" fmla="*/ 6 w 63"/>
                <a:gd name="T31" fmla="*/ 81 h 87"/>
                <a:gd name="T32" fmla="*/ 0 w 63"/>
                <a:gd name="T33" fmla="*/ 69 h 87"/>
                <a:gd name="T34" fmla="*/ 2 w 63"/>
                <a:gd name="T35" fmla="*/ 49 h 87"/>
                <a:gd name="T36" fmla="*/ 7 w 63"/>
                <a:gd name="T37" fmla="*/ 34 h 87"/>
                <a:gd name="T38" fmla="*/ 13 w 63"/>
                <a:gd name="T39" fmla="*/ 21 h 87"/>
                <a:gd name="T40" fmla="*/ 20 w 63"/>
                <a:gd name="T41" fmla="*/ 11 h 87"/>
                <a:gd name="T42" fmla="*/ 27 w 63"/>
                <a:gd name="T43" fmla="*/ 4 h 87"/>
                <a:gd name="T44" fmla="*/ 38 w 63"/>
                <a:gd name="T45" fmla="*/ 0 h 87"/>
                <a:gd name="T46" fmla="*/ 48 w 63"/>
                <a:gd name="T47" fmla="*/ 0 h 87"/>
                <a:gd name="T48" fmla="*/ 63 w 63"/>
                <a:gd name="T49"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7">
                  <a:moveTo>
                    <a:pt x="63" y="6"/>
                  </a:moveTo>
                  <a:lnTo>
                    <a:pt x="63" y="12"/>
                  </a:lnTo>
                  <a:lnTo>
                    <a:pt x="63" y="19"/>
                  </a:lnTo>
                  <a:lnTo>
                    <a:pt x="63" y="26"/>
                  </a:lnTo>
                  <a:lnTo>
                    <a:pt x="63" y="34"/>
                  </a:lnTo>
                  <a:lnTo>
                    <a:pt x="63" y="40"/>
                  </a:lnTo>
                  <a:lnTo>
                    <a:pt x="63" y="47"/>
                  </a:lnTo>
                  <a:lnTo>
                    <a:pt x="63" y="54"/>
                  </a:lnTo>
                  <a:lnTo>
                    <a:pt x="63" y="61"/>
                  </a:lnTo>
                  <a:lnTo>
                    <a:pt x="54" y="64"/>
                  </a:lnTo>
                  <a:lnTo>
                    <a:pt x="47" y="70"/>
                  </a:lnTo>
                  <a:lnTo>
                    <a:pt x="39" y="77"/>
                  </a:lnTo>
                  <a:lnTo>
                    <a:pt x="31" y="85"/>
                  </a:lnTo>
                  <a:lnTo>
                    <a:pt x="21" y="87"/>
                  </a:lnTo>
                  <a:lnTo>
                    <a:pt x="14" y="87"/>
                  </a:lnTo>
                  <a:lnTo>
                    <a:pt x="6" y="81"/>
                  </a:lnTo>
                  <a:lnTo>
                    <a:pt x="0" y="69"/>
                  </a:lnTo>
                  <a:lnTo>
                    <a:pt x="2" y="49"/>
                  </a:lnTo>
                  <a:lnTo>
                    <a:pt x="7" y="34"/>
                  </a:lnTo>
                  <a:lnTo>
                    <a:pt x="13" y="21"/>
                  </a:lnTo>
                  <a:lnTo>
                    <a:pt x="20" y="11"/>
                  </a:lnTo>
                  <a:lnTo>
                    <a:pt x="27" y="4"/>
                  </a:lnTo>
                  <a:lnTo>
                    <a:pt x="38" y="0"/>
                  </a:lnTo>
                  <a:lnTo>
                    <a:pt x="48" y="0"/>
                  </a:lnTo>
                  <a:lnTo>
                    <a:pt x="63" y="6"/>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81" name="Freeform 159"/>
            <p:cNvSpPr>
              <a:spLocks/>
            </p:cNvSpPr>
            <p:nvPr/>
          </p:nvSpPr>
          <p:spPr bwMode="auto">
            <a:xfrm>
              <a:off x="569" y="1254"/>
              <a:ext cx="30" cy="18"/>
            </a:xfrm>
            <a:custGeom>
              <a:avLst/>
              <a:gdLst>
                <a:gd name="T0" fmla="*/ 57 w 137"/>
                <a:gd name="T1" fmla="*/ 9 h 60"/>
                <a:gd name="T2" fmla="*/ 64 w 137"/>
                <a:gd name="T3" fmla="*/ 12 h 60"/>
                <a:gd name="T4" fmla="*/ 74 w 137"/>
                <a:gd name="T5" fmla="*/ 19 h 60"/>
                <a:gd name="T6" fmla="*/ 86 w 137"/>
                <a:gd name="T7" fmla="*/ 26 h 60"/>
                <a:gd name="T8" fmla="*/ 100 w 137"/>
                <a:gd name="T9" fmla="*/ 34 h 60"/>
                <a:gd name="T10" fmla="*/ 111 w 137"/>
                <a:gd name="T11" fmla="*/ 40 h 60"/>
                <a:gd name="T12" fmla="*/ 123 w 137"/>
                <a:gd name="T13" fmla="*/ 47 h 60"/>
                <a:gd name="T14" fmla="*/ 131 w 137"/>
                <a:gd name="T15" fmla="*/ 52 h 60"/>
                <a:gd name="T16" fmla="*/ 137 w 137"/>
                <a:gd name="T17" fmla="*/ 54 h 60"/>
                <a:gd name="T18" fmla="*/ 127 w 137"/>
                <a:gd name="T19" fmla="*/ 58 h 60"/>
                <a:gd name="T20" fmla="*/ 114 w 137"/>
                <a:gd name="T21" fmla="*/ 60 h 60"/>
                <a:gd name="T22" fmla="*/ 97 w 137"/>
                <a:gd name="T23" fmla="*/ 60 h 60"/>
                <a:gd name="T24" fmla="*/ 80 w 137"/>
                <a:gd name="T25" fmla="*/ 59 h 60"/>
                <a:gd name="T26" fmla="*/ 60 w 137"/>
                <a:gd name="T27" fmla="*/ 55 h 60"/>
                <a:gd name="T28" fmla="*/ 42 w 137"/>
                <a:gd name="T29" fmla="*/ 52 h 60"/>
                <a:gd name="T30" fmla="*/ 25 w 137"/>
                <a:gd name="T31" fmla="*/ 48 h 60"/>
                <a:gd name="T32" fmla="*/ 12 w 137"/>
                <a:gd name="T33" fmla="*/ 45 h 60"/>
                <a:gd name="T34" fmla="*/ 8 w 137"/>
                <a:gd name="T35" fmla="*/ 38 h 60"/>
                <a:gd name="T36" fmla="*/ 4 w 137"/>
                <a:gd name="T37" fmla="*/ 31 h 60"/>
                <a:gd name="T38" fmla="*/ 1 w 137"/>
                <a:gd name="T39" fmla="*/ 25 h 60"/>
                <a:gd name="T40" fmla="*/ 1 w 137"/>
                <a:gd name="T41" fmla="*/ 19 h 60"/>
                <a:gd name="T42" fmla="*/ 0 w 137"/>
                <a:gd name="T43" fmla="*/ 12 h 60"/>
                <a:gd name="T44" fmla="*/ 2 w 137"/>
                <a:gd name="T45" fmla="*/ 7 h 60"/>
                <a:gd name="T46" fmla="*/ 4 w 137"/>
                <a:gd name="T47" fmla="*/ 3 h 60"/>
                <a:gd name="T48" fmla="*/ 12 w 137"/>
                <a:gd name="T49" fmla="*/ 0 h 60"/>
                <a:gd name="T50" fmla="*/ 15 w 137"/>
                <a:gd name="T51" fmla="*/ 0 h 60"/>
                <a:gd name="T52" fmla="*/ 21 w 137"/>
                <a:gd name="T53" fmla="*/ 1 h 60"/>
                <a:gd name="T54" fmla="*/ 27 w 137"/>
                <a:gd name="T55" fmla="*/ 2 h 60"/>
                <a:gd name="T56" fmla="*/ 34 w 137"/>
                <a:gd name="T57" fmla="*/ 4 h 60"/>
                <a:gd name="T58" fmla="*/ 40 w 137"/>
                <a:gd name="T59" fmla="*/ 6 h 60"/>
                <a:gd name="T60" fmla="*/ 46 w 137"/>
                <a:gd name="T61" fmla="*/ 7 h 60"/>
                <a:gd name="T62" fmla="*/ 52 w 137"/>
                <a:gd name="T63" fmla="*/ 8 h 60"/>
                <a:gd name="T64" fmla="*/ 57 w 137"/>
                <a:gd name="T65"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60">
                  <a:moveTo>
                    <a:pt x="57" y="9"/>
                  </a:moveTo>
                  <a:lnTo>
                    <a:pt x="64" y="12"/>
                  </a:lnTo>
                  <a:lnTo>
                    <a:pt x="74" y="19"/>
                  </a:lnTo>
                  <a:lnTo>
                    <a:pt x="86" y="26"/>
                  </a:lnTo>
                  <a:lnTo>
                    <a:pt x="100" y="34"/>
                  </a:lnTo>
                  <a:lnTo>
                    <a:pt x="111" y="40"/>
                  </a:lnTo>
                  <a:lnTo>
                    <a:pt x="123" y="47"/>
                  </a:lnTo>
                  <a:lnTo>
                    <a:pt x="131" y="52"/>
                  </a:lnTo>
                  <a:lnTo>
                    <a:pt x="137" y="54"/>
                  </a:lnTo>
                  <a:lnTo>
                    <a:pt x="127" y="58"/>
                  </a:lnTo>
                  <a:lnTo>
                    <a:pt x="114" y="60"/>
                  </a:lnTo>
                  <a:lnTo>
                    <a:pt x="97" y="60"/>
                  </a:lnTo>
                  <a:lnTo>
                    <a:pt x="80" y="59"/>
                  </a:lnTo>
                  <a:lnTo>
                    <a:pt x="60" y="55"/>
                  </a:lnTo>
                  <a:lnTo>
                    <a:pt x="42" y="52"/>
                  </a:lnTo>
                  <a:lnTo>
                    <a:pt x="25" y="48"/>
                  </a:lnTo>
                  <a:lnTo>
                    <a:pt x="12" y="45"/>
                  </a:lnTo>
                  <a:lnTo>
                    <a:pt x="8" y="38"/>
                  </a:lnTo>
                  <a:lnTo>
                    <a:pt x="4" y="31"/>
                  </a:lnTo>
                  <a:lnTo>
                    <a:pt x="1" y="25"/>
                  </a:lnTo>
                  <a:lnTo>
                    <a:pt x="1" y="19"/>
                  </a:lnTo>
                  <a:lnTo>
                    <a:pt x="0" y="12"/>
                  </a:lnTo>
                  <a:lnTo>
                    <a:pt x="2" y="7"/>
                  </a:lnTo>
                  <a:lnTo>
                    <a:pt x="4" y="3"/>
                  </a:lnTo>
                  <a:lnTo>
                    <a:pt x="12" y="0"/>
                  </a:lnTo>
                  <a:lnTo>
                    <a:pt x="15" y="0"/>
                  </a:lnTo>
                  <a:lnTo>
                    <a:pt x="21" y="1"/>
                  </a:lnTo>
                  <a:lnTo>
                    <a:pt x="27" y="2"/>
                  </a:lnTo>
                  <a:lnTo>
                    <a:pt x="34" y="4"/>
                  </a:lnTo>
                  <a:lnTo>
                    <a:pt x="40" y="6"/>
                  </a:lnTo>
                  <a:lnTo>
                    <a:pt x="46" y="7"/>
                  </a:lnTo>
                  <a:lnTo>
                    <a:pt x="52" y="8"/>
                  </a:lnTo>
                  <a:lnTo>
                    <a:pt x="57" y="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82" name="Freeform 160"/>
            <p:cNvSpPr>
              <a:spLocks/>
            </p:cNvSpPr>
            <p:nvPr/>
          </p:nvSpPr>
          <p:spPr bwMode="auto">
            <a:xfrm>
              <a:off x="771" y="1308"/>
              <a:ext cx="124" cy="89"/>
            </a:xfrm>
            <a:custGeom>
              <a:avLst/>
              <a:gdLst>
                <a:gd name="T0" fmla="*/ 72 w 567"/>
                <a:gd name="T1" fmla="*/ 0 h 296"/>
                <a:gd name="T2" fmla="*/ 137 w 567"/>
                <a:gd name="T3" fmla="*/ 33 h 296"/>
                <a:gd name="T4" fmla="*/ 213 w 567"/>
                <a:gd name="T5" fmla="*/ 63 h 296"/>
                <a:gd name="T6" fmla="*/ 290 w 567"/>
                <a:gd name="T7" fmla="*/ 91 h 296"/>
                <a:gd name="T8" fmla="*/ 368 w 567"/>
                <a:gd name="T9" fmla="*/ 121 h 296"/>
                <a:gd name="T10" fmla="*/ 438 w 567"/>
                <a:gd name="T11" fmla="*/ 153 h 296"/>
                <a:gd name="T12" fmla="*/ 499 w 567"/>
                <a:gd name="T13" fmla="*/ 191 h 296"/>
                <a:gd name="T14" fmla="*/ 543 w 567"/>
                <a:gd name="T15" fmla="*/ 238 h 296"/>
                <a:gd name="T16" fmla="*/ 567 w 567"/>
                <a:gd name="T17" fmla="*/ 296 h 296"/>
                <a:gd name="T18" fmla="*/ 538 w 567"/>
                <a:gd name="T19" fmla="*/ 294 h 296"/>
                <a:gd name="T20" fmla="*/ 510 w 567"/>
                <a:gd name="T21" fmla="*/ 288 h 296"/>
                <a:gd name="T22" fmla="*/ 480 w 567"/>
                <a:gd name="T23" fmla="*/ 281 h 296"/>
                <a:gd name="T24" fmla="*/ 449 w 567"/>
                <a:gd name="T25" fmla="*/ 273 h 296"/>
                <a:gd name="T26" fmla="*/ 416 w 567"/>
                <a:gd name="T27" fmla="*/ 262 h 296"/>
                <a:gd name="T28" fmla="*/ 380 w 567"/>
                <a:gd name="T29" fmla="*/ 254 h 296"/>
                <a:gd name="T30" fmla="*/ 344 w 567"/>
                <a:gd name="T31" fmla="*/ 247 h 296"/>
                <a:gd name="T32" fmla="*/ 306 w 567"/>
                <a:gd name="T33" fmla="*/ 243 h 296"/>
                <a:gd name="T34" fmla="*/ 301 w 567"/>
                <a:gd name="T35" fmla="*/ 232 h 296"/>
                <a:gd name="T36" fmla="*/ 295 w 567"/>
                <a:gd name="T37" fmla="*/ 222 h 296"/>
                <a:gd name="T38" fmla="*/ 288 w 567"/>
                <a:gd name="T39" fmla="*/ 211 h 296"/>
                <a:gd name="T40" fmla="*/ 281 w 567"/>
                <a:gd name="T41" fmla="*/ 202 h 296"/>
                <a:gd name="T42" fmla="*/ 272 w 567"/>
                <a:gd name="T43" fmla="*/ 191 h 296"/>
                <a:gd name="T44" fmla="*/ 265 w 567"/>
                <a:gd name="T45" fmla="*/ 181 h 296"/>
                <a:gd name="T46" fmla="*/ 257 w 567"/>
                <a:gd name="T47" fmla="*/ 171 h 296"/>
                <a:gd name="T48" fmla="*/ 251 w 567"/>
                <a:gd name="T49" fmla="*/ 161 h 296"/>
                <a:gd name="T50" fmla="*/ 226 w 567"/>
                <a:gd name="T51" fmla="*/ 160 h 296"/>
                <a:gd name="T52" fmla="*/ 205 w 567"/>
                <a:gd name="T53" fmla="*/ 159 h 296"/>
                <a:gd name="T54" fmla="*/ 182 w 567"/>
                <a:gd name="T55" fmla="*/ 157 h 296"/>
                <a:gd name="T56" fmla="*/ 160 w 567"/>
                <a:gd name="T57" fmla="*/ 155 h 296"/>
                <a:gd name="T58" fmla="*/ 136 w 567"/>
                <a:gd name="T59" fmla="*/ 152 h 296"/>
                <a:gd name="T60" fmla="*/ 112 w 567"/>
                <a:gd name="T61" fmla="*/ 149 h 296"/>
                <a:gd name="T62" fmla="*/ 87 w 567"/>
                <a:gd name="T63" fmla="*/ 146 h 296"/>
                <a:gd name="T64" fmla="*/ 62 w 567"/>
                <a:gd name="T65" fmla="*/ 143 h 296"/>
                <a:gd name="T66" fmla="*/ 53 w 567"/>
                <a:gd name="T67" fmla="*/ 127 h 296"/>
                <a:gd name="T68" fmla="*/ 45 w 567"/>
                <a:gd name="T69" fmla="*/ 113 h 296"/>
                <a:gd name="T70" fmla="*/ 34 w 567"/>
                <a:gd name="T71" fmla="*/ 98 h 296"/>
                <a:gd name="T72" fmla="*/ 23 w 567"/>
                <a:gd name="T73" fmla="*/ 84 h 296"/>
                <a:gd name="T74" fmla="*/ 13 w 567"/>
                <a:gd name="T75" fmla="*/ 68 h 296"/>
                <a:gd name="T76" fmla="*/ 6 w 567"/>
                <a:gd name="T77" fmla="*/ 49 h 296"/>
                <a:gd name="T78" fmla="*/ 1 w 567"/>
                <a:gd name="T79" fmla="*/ 26 h 296"/>
                <a:gd name="T80" fmla="*/ 0 w 567"/>
                <a:gd name="T81" fmla="*/ 0 h 296"/>
                <a:gd name="T82" fmla="*/ 6 w 567"/>
                <a:gd name="T83" fmla="*/ 1 h 296"/>
                <a:gd name="T84" fmla="*/ 14 w 567"/>
                <a:gd name="T85" fmla="*/ 2 h 296"/>
                <a:gd name="T86" fmla="*/ 22 w 567"/>
                <a:gd name="T87" fmla="*/ 2 h 296"/>
                <a:gd name="T88" fmla="*/ 32 w 567"/>
                <a:gd name="T89" fmla="*/ 2 h 296"/>
                <a:gd name="T90" fmla="*/ 41 w 567"/>
                <a:gd name="T91" fmla="*/ 1 h 296"/>
                <a:gd name="T92" fmla="*/ 51 w 567"/>
                <a:gd name="T93" fmla="*/ 0 h 296"/>
                <a:gd name="T94" fmla="*/ 61 w 567"/>
                <a:gd name="T95" fmla="*/ 0 h 296"/>
                <a:gd name="T96" fmla="*/ 72 w 567"/>
                <a:gd name="T9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7" h="296">
                  <a:moveTo>
                    <a:pt x="72" y="0"/>
                  </a:moveTo>
                  <a:lnTo>
                    <a:pt x="137" y="33"/>
                  </a:lnTo>
                  <a:lnTo>
                    <a:pt x="213" y="63"/>
                  </a:lnTo>
                  <a:lnTo>
                    <a:pt x="290" y="91"/>
                  </a:lnTo>
                  <a:lnTo>
                    <a:pt x="368" y="121"/>
                  </a:lnTo>
                  <a:lnTo>
                    <a:pt x="438" y="153"/>
                  </a:lnTo>
                  <a:lnTo>
                    <a:pt x="499" y="191"/>
                  </a:lnTo>
                  <a:lnTo>
                    <a:pt x="543" y="238"/>
                  </a:lnTo>
                  <a:lnTo>
                    <a:pt x="567" y="296"/>
                  </a:lnTo>
                  <a:lnTo>
                    <a:pt x="538" y="294"/>
                  </a:lnTo>
                  <a:lnTo>
                    <a:pt x="510" y="288"/>
                  </a:lnTo>
                  <a:lnTo>
                    <a:pt x="480" y="281"/>
                  </a:lnTo>
                  <a:lnTo>
                    <a:pt x="449" y="273"/>
                  </a:lnTo>
                  <a:lnTo>
                    <a:pt x="416" y="262"/>
                  </a:lnTo>
                  <a:lnTo>
                    <a:pt x="380" y="254"/>
                  </a:lnTo>
                  <a:lnTo>
                    <a:pt x="344" y="247"/>
                  </a:lnTo>
                  <a:lnTo>
                    <a:pt x="306" y="243"/>
                  </a:lnTo>
                  <a:lnTo>
                    <a:pt x="301" y="232"/>
                  </a:lnTo>
                  <a:lnTo>
                    <a:pt x="295" y="222"/>
                  </a:lnTo>
                  <a:lnTo>
                    <a:pt x="288" y="211"/>
                  </a:lnTo>
                  <a:lnTo>
                    <a:pt x="281" y="202"/>
                  </a:lnTo>
                  <a:lnTo>
                    <a:pt x="272" y="191"/>
                  </a:lnTo>
                  <a:lnTo>
                    <a:pt x="265" y="181"/>
                  </a:lnTo>
                  <a:lnTo>
                    <a:pt x="257" y="171"/>
                  </a:lnTo>
                  <a:lnTo>
                    <a:pt x="251" y="161"/>
                  </a:lnTo>
                  <a:lnTo>
                    <a:pt x="226" y="160"/>
                  </a:lnTo>
                  <a:lnTo>
                    <a:pt x="205" y="159"/>
                  </a:lnTo>
                  <a:lnTo>
                    <a:pt x="182" y="157"/>
                  </a:lnTo>
                  <a:lnTo>
                    <a:pt x="160" y="155"/>
                  </a:lnTo>
                  <a:lnTo>
                    <a:pt x="136" y="152"/>
                  </a:lnTo>
                  <a:lnTo>
                    <a:pt x="112" y="149"/>
                  </a:lnTo>
                  <a:lnTo>
                    <a:pt x="87" y="146"/>
                  </a:lnTo>
                  <a:lnTo>
                    <a:pt x="62" y="143"/>
                  </a:lnTo>
                  <a:lnTo>
                    <a:pt x="53" y="127"/>
                  </a:lnTo>
                  <a:lnTo>
                    <a:pt x="45" y="113"/>
                  </a:lnTo>
                  <a:lnTo>
                    <a:pt x="34" y="98"/>
                  </a:lnTo>
                  <a:lnTo>
                    <a:pt x="23" y="84"/>
                  </a:lnTo>
                  <a:lnTo>
                    <a:pt x="13" y="68"/>
                  </a:lnTo>
                  <a:lnTo>
                    <a:pt x="6" y="49"/>
                  </a:lnTo>
                  <a:lnTo>
                    <a:pt x="1" y="26"/>
                  </a:lnTo>
                  <a:lnTo>
                    <a:pt x="0" y="0"/>
                  </a:lnTo>
                  <a:lnTo>
                    <a:pt x="6" y="1"/>
                  </a:lnTo>
                  <a:lnTo>
                    <a:pt x="14" y="2"/>
                  </a:lnTo>
                  <a:lnTo>
                    <a:pt x="22" y="2"/>
                  </a:lnTo>
                  <a:lnTo>
                    <a:pt x="32" y="2"/>
                  </a:lnTo>
                  <a:lnTo>
                    <a:pt x="41" y="1"/>
                  </a:lnTo>
                  <a:lnTo>
                    <a:pt x="51" y="0"/>
                  </a:lnTo>
                  <a:lnTo>
                    <a:pt x="61" y="0"/>
                  </a:lnTo>
                  <a:lnTo>
                    <a:pt x="72"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83" name="Freeform 161"/>
            <p:cNvSpPr>
              <a:spLocks/>
            </p:cNvSpPr>
            <p:nvPr/>
          </p:nvSpPr>
          <p:spPr bwMode="auto">
            <a:xfrm>
              <a:off x="523" y="1308"/>
              <a:ext cx="240" cy="100"/>
            </a:xfrm>
            <a:custGeom>
              <a:avLst/>
              <a:gdLst>
                <a:gd name="T0" fmla="*/ 1015 w 1104"/>
                <a:gd name="T1" fmla="*/ 9 h 333"/>
                <a:gd name="T2" fmla="*/ 1040 w 1104"/>
                <a:gd name="T3" fmla="*/ 30 h 333"/>
                <a:gd name="T4" fmla="*/ 1067 w 1104"/>
                <a:gd name="T5" fmla="*/ 50 h 333"/>
                <a:gd name="T6" fmla="*/ 1092 w 1104"/>
                <a:gd name="T7" fmla="*/ 70 h 333"/>
                <a:gd name="T8" fmla="*/ 1100 w 1104"/>
                <a:gd name="T9" fmla="*/ 96 h 333"/>
                <a:gd name="T10" fmla="*/ 1093 w 1104"/>
                <a:gd name="T11" fmla="*/ 128 h 333"/>
                <a:gd name="T12" fmla="*/ 1084 w 1104"/>
                <a:gd name="T13" fmla="*/ 158 h 333"/>
                <a:gd name="T14" fmla="*/ 1065 w 1104"/>
                <a:gd name="T15" fmla="*/ 189 h 333"/>
                <a:gd name="T16" fmla="*/ 1037 w 1104"/>
                <a:gd name="T17" fmla="*/ 209 h 333"/>
                <a:gd name="T18" fmla="*/ 1021 w 1104"/>
                <a:gd name="T19" fmla="*/ 212 h 333"/>
                <a:gd name="T20" fmla="*/ 1009 w 1104"/>
                <a:gd name="T21" fmla="*/ 215 h 333"/>
                <a:gd name="T22" fmla="*/ 995 w 1104"/>
                <a:gd name="T23" fmla="*/ 215 h 333"/>
                <a:gd name="T24" fmla="*/ 956 w 1104"/>
                <a:gd name="T25" fmla="*/ 171 h 333"/>
                <a:gd name="T26" fmla="*/ 893 w 1104"/>
                <a:gd name="T27" fmla="*/ 139 h 333"/>
                <a:gd name="T28" fmla="*/ 829 w 1104"/>
                <a:gd name="T29" fmla="*/ 161 h 333"/>
                <a:gd name="T30" fmla="*/ 765 w 1104"/>
                <a:gd name="T31" fmla="*/ 217 h 333"/>
                <a:gd name="T32" fmla="*/ 684 w 1104"/>
                <a:gd name="T33" fmla="*/ 251 h 333"/>
                <a:gd name="T34" fmla="*/ 600 w 1104"/>
                <a:gd name="T35" fmla="*/ 257 h 333"/>
                <a:gd name="T36" fmla="*/ 521 w 1104"/>
                <a:gd name="T37" fmla="*/ 264 h 333"/>
                <a:gd name="T38" fmla="*/ 430 w 1104"/>
                <a:gd name="T39" fmla="*/ 264 h 333"/>
                <a:gd name="T40" fmla="*/ 348 w 1104"/>
                <a:gd name="T41" fmla="*/ 289 h 333"/>
                <a:gd name="T42" fmla="*/ 303 w 1104"/>
                <a:gd name="T43" fmla="*/ 326 h 333"/>
                <a:gd name="T44" fmla="*/ 259 w 1104"/>
                <a:gd name="T45" fmla="*/ 331 h 333"/>
                <a:gd name="T46" fmla="*/ 208 w 1104"/>
                <a:gd name="T47" fmla="*/ 304 h 333"/>
                <a:gd name="T48" fmla="*/ 162 w 1104"/>
                <a:gd name="T49" fmla="*/ 283 h 333"/>
                <a:gd name="T50" fmla="*/ 141 w 1104"/>
                <a:gd name="T51" fmla="*/ 291 h 333"/>
                <a:gd name="T52" fmla="*/ 125 w 1104"/>
                <a:gd name="T53" fmla="*/ 294 h 333"/>
                <a:gd name="T54" fmla="*/ 107 w 1104"/>
                <a:gd name="T55" fmla="*/ 295 h 333"/>
                <a:gd name="T56" fmla="*/ 97 w 1104"/>
                <a:gd name="T57" fmla="*/ 289 h 333"/>
                <a:gd name="T58" fmla="*/ 97 w 1104"/>
                <a:gd name="T59" fmla="*/ 275 h 333"/>
                <a:gd name="T60" fmla="*/ 97 w 1104"/>
                <a:gd name="T61" fmla="*/ 262 h 333"/>
                <a:gd name="T62" fmla="*/ 97 w 1104"/>
                <a:gd name="T63" fmla="*/ 249 h 333"/>
                <a:gd name="T64" fmla="*/ 86 w 1104"/>
                <a:gd name="T65" fmla="*/ 240 h 333"/>
                <a:gd name="T66" fmla="*/ 65 w 1104"/>
                <a:gd name="T67" fmla="*/ 232 h 333"/>
                <a:gd name="T68" fmla="*/ 45 w 1104"/>
                <a:gd name="T69" fmla="*/ 225 h 333"/>
                <a:gd name="T70" fmla="*/ 26 w 1104"/>
                <a:gd name="T71" fmla="*/ 218 h 333"/>
                <a:gd name="T72" fmla="*/ 9 w 1104"/>
                <a:gd name="T73" fmla="*/ 209 h 333"/>
                <a:gd name="T74" fmla="*/ 1 w 1104"/>
                <a:gd name="T75" fmla="*/ 199 h 333"/>
                <a:gd name="T76" fmla="*/ 0 w 1104"/>
                <a:gd name="T77" fmla="*/ 186 h 333"/>
                <a:gd name="T78" fmla="*/ 3 w 1104"/>
                <a:gd name="T79" fmla="*/ 167 h 333"/>
                <a:gd name="T80" fmla="*/ 36 w 1104"/>
                <a:gd name="T81" fmla="*/ 154 h 333"/>
                <a:gd name="T82" fmla="*/ 93 w 1104"/>
                <a:gd name="T83" fmla="*/ 158 h 333"/>
                <a:gd name="T84" fmla="*/ 181 w 1104"/>
                <a:gd name="T85" fmla="*/ 160 h 333"/>
                <a:gd name="T86" fmla="*/ 342 w 1104"/>
                <a:gd name="T87" fmla="*/ 160 h 333"/>
                <a:gd name="T88" fmla="*/ 521 w 1104"/>
                <a:gd name="T89" fmla="*/ 140 h 333"/>
                <a:gd name="T90" fmla="*/ 659 w 1104"/>
                <a:gd name="T91" fmla="*/ 87 h 333"/>
                <a:gd name="T92" fmla="*/ 810 w 1104"/>
                <a:gd name="T93" fmla="*/ 33 h 333"/>
                <a:gd name="T94" fmla="*/ 947 w 1104"/>
                <a:gd name="T95" fmla="*/ 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4" h="333">
                  <a:moveTo>
                    <a:pt x="1005" y="0"/>
                  </a:moveTo>
                  <a:lnTo>
                    <a:pt x="1015" y="9"/>
                  </a:lnTo>
                  <a:lnTo>
                    <a:pt x="1028" y="19"/>
                  </a:lnTo>
                  <a:lnTo>
                    <a:pt x="1040" y="30"/>
                  </a:lnTo>
                  <a:lnTo>
                    <a:pt x="1054" y="40"/>
                  </a:lnTo>
                  <a:lnTo>
                    <a:pt x="1067" y="50"/>
                  </a:lnTo>
                  <a:lnTo>
                    <a:pt x="1080" y="59"/>
                  </a:lnTo>
                  <a:lnTo>
                    <a:pt x="1092" y="70"/>
                  </a:lnTo>
                  <a:lnTo>
                    <a:pt x="1104" y="81"/>
                  </a:lnTo>
                  <a:lnTo>
                    <a:pt x="1100" y="96"/>
                  </a:lnTo>
                  <a:lnTo>
                    <a:pt x="1097" y="113"/>
                  </a:lnTo>
                  <a:lnTo>
                    <a:pt x="1093" y="128"/>
                  </a:lnTo>
                  <a:lnTo>
                    <a:pt x="1091" y="143"/>
                  </a:lnTo>
                  <a:lnTo>
                    <a:pt x="1084" y="158"/>
                  </a:lnTo>
                  <a:lnTo>
                    <a:pt x="1075" y="173"/>
                  </a:lnTo>
                  <a:lnTo>
                    <a:pt x="1065" y="189"/>
                  </a:lnTo>
                  <a:lnTo>
                    <a:pt x="1050" y="206"/>
                  </a:lnTo>
                  <a:lnTo>
                    <a:pt x="1037" y="209"/>
                  </a:lnTo>
                  <a:lnTo>
                    <a:pt x="1029" y="211"/>
                  </a:lnTo>
                  <a:lnTo>
                    <a:pt x="1021" y="212"/>
                  </a:lnTo>
                  <a:lnTo>
                    <a:pt x="1015" y="215"/>
                  </a:lnTo>
                  <a:lnTo>
                    <a:pt x="1009" y="215"/>
                  </a:lnTo>
                  <a:lnTo>
                    <a:pt x="1003" y="215"/>
                  </a:lnTo>
                  <a:lnTo>
                    <a:pt x="995" y="215"/>
                  </a:lnTo>
                  <a:lnTo>
                    <a:pt x="988" y="216"/>
                  </a:lnTo>
                  <a:lnTo>
                    <a:pt x="956" y="171"/>
                  </a:lnTo>
                  <a:lnTo>
                    <a:pt x="925" y="147"/>
                  </a:lnTo>
                  <a:lnTo>
                    <a:pt x="893" y="139"/>
                  </a:lnTo>
                  <a:lnTo>
                    <a:pt x="861" y="145"/>
                  </a:lnTo>
                  <a:lnTo>
                    <a:pt x="829" y="161"/>
                  </a:lnTo>
                  <a:lnTo>
                    <a:pt x="797" y="187"/>
                  </a:lnTo>
                  <a:lnTo>
                    <a:pt x="765" y="217"/>
                  </a:lnTo>
                  <a:lnTo>
                    <a:pt x="735" y="251"/>
                  </a:lnTo>
                  <a:lnTo>
                    <a:pt x="684" y="251"/>
                  </a:lnTo>
                  <a:lnTo>
                    <a:pt x="640" y="255"/>
                  </a:lnTo>
                  <a:lnTo>
                    <a:pt x="600" y="257"/>
                  </a:lnTo>
                  <a:lnTo>
                    <a:pt x="562" y="262"/>
                  </a:lnTo>
                  <a:lnTo>
                    <a:pt x="521" y="264"/>
                  </a:lnTo>
                  <a:lnTo>
                    <a:pt x="479" y="266"/>
                  </a:lnTo>
                  <a:lnTo>
                    <a:pt x="430" y="264"/>
                  </a:lnTo>
                  <a:lnTo>
                    <a:pt x="376" y="261"/>
                  </a:lnTo>
                  <a:lnTo>
                    <a:pt x="348" y="289"/>
                  </a:lnTo>
                  <a:lnTo>
                    <a:pt x="326" y="312"/>
                  </a:lnTo>
                  <a:lnTo>
                    <a:pt x="303" y="326"/>
                  </a:lnTo>
                  <a:lnTo>
                    <a:pt x="283" y="333"/>
                  </a:lnTo>
                  <a:lnTo>
                    <a:pt x="259" y="331"/>
                  </a:lnTo>
                  <a:lnTo>
                    <a:pt x="236" y="321"/>
                  </a:lnTo>
                  <a:lnTo>
                    <a:pt x="208" y="304"/>
                  </a:lnTo>
                  <a:lnTo>
                    <a:pt x="177" y="279"/>
                  </a:lnTo>
                  <a:lnTo>
                    <a:pt x="162" y="283"/>
                  </a:lnTo>
                  <a:lnTo>
                    <a:pt x="150" y="288"/>
                  </a:lnTo>
                  <a:lnTo>
                    <a:pt x="141" y="291"/>
                  </a:lnTo>
                  <a:lnTo>
                    <a:pt x="134" y="294"/>
                  </a:lnTo>
                  <a:lnTo>
                    <a:pt x="125" y="294"/>
                  </a:lnTo>
                  <a:lnTo>
                    <a:pt x="117" y="295"/>
                  </a:lnTo>
                  <a:lnTo>
                    <a:pt x="107" y="295"/>
                  </a:lnTo>
                  <a:lnTo>
                    <a:pt x="97" y="296"/>
                  </a:lnTo>
                  <a:lnTo>
                    <a:pt x="97" y="289"/>
                  </a:lnTo>
                  <a:lnTo>
                    <a:pt x="97" y="282"/>
                  </a:lnTo>
                  <a:lnTo>
                    <a:pt x="97" y="275"/>
                  </a:lnTo>
                  <a:lnTo>
                    <a:pt x="97" y="269"/>
                  </a:lnTo>
                  <a:lnTo>
                    <a:pt x="97" y="262"/>
                  </a:lnTo>
                  <a:lnTo>
                    <a:pt x="97" y="256"/>
                  </a:lnTo>
                  <a:lnTo>
                    <a:pt x="97" y="249"/>
                  </a:lnTo>
                  <a:lnTo>
                    <a:pt x="97" y="243"/>
                  </a:lnTo>
                  <a:lnTo>
                    <a:pt x="86" y="240"/>
                  </a:lnTo>
                  <a:lnTo>
                    <a:pt x="75" y="236"/>
                  </a:lnTo>
                  <a:lnTo>
                    <a:pt x="65" y="232"/>
                  </a:lnTo>
                  <a:lnTo>
                    <a:pt x="55" y="229"/>
                  </a:lnTo>
                  <a:lnTo>
                    <a:pt x="45" y="225"/>
                  </a:lnTo>
                  <a:lnTo>
                    <a:pt x="35" y="222"/>
                  </a:lnTo>
                  <a:lnTo>
                    <a:pt x="26" y="218"/>
                  </a:lnTo>
                  <a:lnTo>
                    <a:pt x="16" y="216"/>
                  </a:lnTo>
                  <a:lnTo>
                    <a:pt x="9" y="209"/>
                  </a:lnTo>
                  <a:lnTo>
                    <a:pt x="4" y="204"/>
                  </a:lnTo>
                  <a:lnTo>
                    <a:pt x="1" y="199"/>
                  </a:lnTo>
                  <a:lnTo>
                    <a:pt x="1" y="194"/>
                  </a:lnTo>
                  <a:lnTo>
                    <a:pt x="0" y="186"/>
                  </a:lnTo>
                  <a:lnTo>
                    <a:pt x="1" y="179"/>
                  </a:lnTo>
                  <a:lnTo>
                    <a:pt x="3" y="167"/>
                  </a:lnTo>
                  <a:lnTo>
                    <a:pt x="7" y="153"/>
                  </a:lnTo>
                  <a:lnTo>
                    <a:pt x="36" y="154"/>
                  </a:lnTo>
                  <a:lnTo>
                    <a:pt x="64" y="157"/>
                  </a:lnTo>
                  <a:lnTo>
                    <a:pt x="93" y="158"/>
                  </a:lnTo>
                  <a:lnTo>
                    <a:pt x="131" y="160"/>
                  </a:lnTo>
                  <a:lnTo>
                    <a:pt x="181" y="160"/>
                  </a:lnTo>
                  <a:lnTo>
                    <a:pt x="250" y="160"/>
                  </a:lnTo>
                  <a:lnTo>
                    <a:pt x="342" y="160"/>
                  </a:lnTo>
                  <a:lnTo>
                    <a:pt x="466" y="161"/>
                  </a:lnTo>
                  <a:lnTo>
                    <a:pt x="521" y="140"/>
                  </a:lnTo>
                  <a:lnTo>
                    <a:pt x="588" y="115"/>
                  </a:lnTo>
                  <a:lnTo>
                    <a:pt x="659" y="87"/>
                  </a:lnTo>
                  <a:lnTo>
                    <a:pt x="735" y="59"/>
                  </a:lnTo>
                  <a:lnTo>
                    <a:pt x="810" y="33"/>
                  </a:lnTo>
                  <a:lnTo>
                    <a:pt x="882" y="14"/>
                  </a:lnTo>
                  <a:lnTo>
                    <a:pt x="947" y="1"/>
                  </a:lnTo>
                  <a:lnTo>
                    <a:pt x="100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84" name="Freeform 162"/>
            <p:cNvSpPr>
              <a:spLocks/>
            </p:cNvSpPr>
            <p:nvPr/>
          </p:nvSpPr>
          <p:spPr bwMode="auto">
            <a:xfrm>
              <a:off x="756" y="1384"/>
              <a:ext cx="113" cy="86"/>
            </a:xfrm>
            <a:custGeom>
              <a:avLst/>
              <a:gdLst>
                <a:gd name="T0" fmla="*/ 100 w 520"/>
                <a:gd name="T1" fmla="*/ 7 h 286"/>
                <a:gd name="T2" fmla="*/ 145 w 520"/>
                <a:gd name="T3" fmla="*/ 39 h 286"/>
                <a:gd name="T4" fmla="*/ 195 w 520"/>
                <a:gd name="T5" fmla="*/ 69 h 286"/>
                <a:gd name="T6" fmla="*/ 247 w 520"/>
                <a:gd name="T7" fmla="*/ 93 h 286"/>
                <a:gd name="T8" fmla="*/ 303 w 520"/>
                <a:gd name="T9" fmla="*/ 117 h 286"/>
                <a:gd name="T10" fmla="*/ 356 w 520"/>
                <a:gd name="T11" fmla="*/ 136 h 286"/>
                <a:gd name="T12" fmla="*/ 411 w 520"/>
                <a:gd name="T13" fmla="*/ 152 h 286"/>
                <a:gd name="T14" fmla="*/ 463 w 520"/>
                <a:gd name="T15" fmla="*/ 161 h 286"/>
                <a:gd name="T16" fmla="*/ 514 w 520"/>
                <a:gd name="T17" fmla="*/ 168 h 286"/>
                <a:gd name="T18" fmla="*/ 515 w 520"/>
                <a:gd name="T19" fmla="*/ 176 h 286"/>
                <a:gd name="T20" fmla="*/ 517 w 520"/>
                <a:gd name="T21" fmla="*/ 185 h 286"/>
                <a:gd name="T22" fmla="*/ 519 w 520"/>
                <a:gd name="T23" fmla="*/ 192 h 286"/>
                <a:gd name="T24" fmla="*/ 520 w 520"/>
                <a:gd name="T25" fmla="*/ 203 h 286"/>
                <a:gd name="T26" fmla="*/ 519 w 520"/>
                <a:gd name="T27" fmla="*/ 214 h 286"/>
                <a:gd name="T28" fmla="*/ 517 w 520"/>
                <a:gd name="T29" fmla="*/ 232 h 286"/>
                <a:gd name="T30" fmla="*/ 515 w 520"/>
                <a:gd name="T31" fmla="*/ 255 h 286"/>
                <a:gd name="T32" fmla="*/ 514 w 520"/>
                <a:gd name="T33" fmla="*/ 286 h 286"/>
                <a:gd name="T34" fmla="*/ 472 w 520"/>
                <a:gd name="T35" fmla="*/ 278 h 286"/>
                <a:gd name="T36" fmla="*/ 428 w 520"/>
                <a:gd name="T37" fmla="*/ 268 h 286"/>
                <a:gd name="T38" fmla="*/ 379 w 520"/>
                <a:gd name="T39" fmla="*/ 255 h 286"/>
                <a:gd name="T40" fmla="*/ 326 w 520"/>
                <a:gd name="T41" fmla="*/ 241 h 286"/>
                <a:gd name="T42" fmla="*/ 270 w 520"/>
                <a:gd name="T43" fmla="*/ 225 h 286"/>
                <a:gd name="T44" fmla="*/ 214 w 520"/>
                <a:gd name="T45" fmla="*/ 212 h 286"/>
                <a:gd name="T46" fmla="*/ 157 w 520"/>
                <a:gd name="T47" fmla="*/ 201 h 286"/>
                <a:gd name="T48" fmla="*/ 100 w 520"/>
                <a:gd name="T49" fmla="*/ 195 h 286"/>
                <a:gd name="T50" fmla="*/ 87 w 520"/>
                <a:gd name="T51" fmla="*/ 176 h 286"/>
                <a:gd name="T52" fmla="*/ 73 w 520"/>
                <a:gd name="T53" fmla="*/ 159 h 286"/>
                <a:gd name="T54" fmla="*/ 57 w 520"/>
                <a:gd name="T55" fmla="*/ 140 h 286"/>
                <a:gd name="T56" fmla="*/ 43 w 520"/>
                <a:gd name="T57" fmla="*/ 120 h 286"/>
                <a:gd name="T58" fmla="*/ 28 w 520"/>
                <a:gd name="T59" fmla="*/ 97 h 286"/>
                <a:gd name="T60" fmla="*/ 16 w 520"/>
                <a:gd name="T61" fmla="*/ 74 h 286"/>
                <a:gd name="T62" fmla="*/ 5 w 520"/>
                <a:gd name="T63" fmla="*/ 50 h 286"/>
                <a:gd name="T64" fmla="*/ 0 w 520"/>
                <a:gd name="T65" fmla="*/ 25 h 286"/>
                <a:gd name="T66" fmla="*/ 13 w 520"/>
                <a:gd name="T67" fmla="*/ 14 h 286"/>
                <a:gd name="T68" fmla="*/ 26 w 520"/>
                <a:gd name="T69" fmla="*/ 8 h 286"/>
                <a:gd name="T70" fmla="*/ 39 w 520"/>
                <a:gd name="T71" fmla="*/ 3 h 286"/>
                <a:gd name="T72" fmla="*/ 52 w 520"/>
                <a:gd name="T73" fmla="*/ 1 h 286"/>
                <a:gd name="T74" fmla="*/ 64 w 520"/>
                <a:gd name="T75" fmla="*/ 0 h 286"/>
                <a:gd name="T76" fmla="*/ 77 w 520"/>
                <a:gd name="T77" fmla="*/ 1 h 286"/>
                <a:gd name="T78" fmla="*/ 88 w 520"/>
                <a:gd name="T79" fmla="*/ 3 h 286"/>
                <a:gd name="T80" fmla="*/ 100 w 520"/>
                <a:gd name="T81" fmla="*/ 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0" h="286">
                  <a:moveTo>
                    <a:pt x="100" y="7"/>
                  </a:moveTo>
                  <a:lnTo>
                    <a:pt x="145" y="39"/>
                  </a:lnTo>
                  <a:lnTo>
                    <a:pt x="195" y="69"/>
                  </a:lnTo>
                  <a:lnTo>
                    <a:pt x="247" y="93"/>
                  </a:lnTo>
                  <a:lnTo>
                    <a:pt x="303" y="117"/>
                  </a:lnTo>
                  <a:lnTo>
                    <a:pt x="356" y="136"/>
                  </a:lnTo>
                  <a:lnTo>
                    <a:pt x="411" y="152"/>
                  </a:lnTo>
                  <a:lnTo>
                    <a:pt x="463" y="161"/>
                  </a:lnTo>
                  <a:lnTo>
                    <a:pt x="514" y="168"/>
                  </a:lnTo>
                  <a:lnTo>
                    <a:pt x="515" y="176"/>
                  </a:lnTo>
                  <a:lnTo>
                    <a:pt x="517" y="185"/>
                  </a:lnTo>
                  <a:lnTo>
                    <a:pt x="519" y="192"/>
                  </a:lnTo>
                  <a:lnTo>
                    <a:pt x="520" y="203"/>
                  </a:lnTo>
                  <a:lnTo>
                    <a:pt x="519" y="214"/>
                  </a:lnTo>
                  <a:lnTo>
                    <a:pt x="517" y="232"/>
                  </a:lnTo>
                  <a:lnTo>
                    <a:pt x="515" y="255"/>
                  </a:lnTo>
                  <a:lnTo>
                    <a:pt x="514" y="286"/>
                  </a:lnTo>
                  <a:lnTo>
                    <a:pt x="472" y="278"/>
                  </a:lnTo>
                  <a:lnTo>
                    <a:pt x="428" y="268"/>
                  </a:lnTo>
                  <a:lnTo>
                    <a:pt x="379" y="255"/>
                  </a:lnTo>
                  <a:lnTo>
                    <a:pt x="326" y="241"/>
                  </a:lnTo>
                  <a:lnTo>
                    <a:pt x="270" y="225"/>
                  </a:lnTo>
                  <a:lnTo>
                    <a:pt x="214" y="212"/>
                  </a:lnTo>
                  <a:lnTo>
                    <a:pt x="157" y="201"/>
                  </a:lnTo>
                  <a:lnTo>
                    <a:pt x="100" y="195"/>
                  </a:lnTo>
                  <a:lnTo>
                    <a:pt x="87" y="176"/>
                  </a:lnTo>
                  <a:lnTo>
                    <a:pt x="73" y="159"/>
                  </a:lnTo>
                  <a:lnTo>
                    <a:pt x="57" y="140"/>
                  </a:lnTo>
                  <a:lnTo>
                    <a:pt x="43" y="120"/>
                  </a:lnTo>
                  <a:lnTo>
                    <a:pt x="28" y="97"/>
                  </a:lnTo>
                  <a:lnTo>
                    <a:pt x="16" y="74"/>
                  </a:lnTo>
                  <a:lnTo>
                    <a:pt x="5" y="50"/>
                  </a:lnTo>
                  <a:lnTo>
                    <a:pt x="0" y="25"/>
                  </a:lnTo>
                  <a:lnTo>
                    <a:pt x="13" y="14"/>
                  </a:lnTo>
                  <a:lnTo>
                    <a:pt x="26" y="8"/>
                  </a:lnTo>
                  <a:lnTo>
                    <a:pt x="39" y="3"/>
                  </a:lnTo>
                  <a:lnTo>
                    <a:pt x="52" y="1"/>
                  </a:lnTo>
                  <a:lnTo>
                    <a:pt x="64" y="0"/>
                  </a:lnTo>
                  <a:lnTo>
                    <a:pt x="77" y="1"/>
                  </a:lnTo>
                  <a:lnTo>
                    <a:pt x="88" y="3"/>
                  </a:lnTo>
                  <a:lnTo>
                    <a:pt x="100" y="7"/>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85" name="Freeform 163"/>
            <p:cNvSpPr>
              <a:spLocks/>
            </p:cNvSpPr>
            <p:nvPr/>
          </p:nvSpPr>
          <p:spPr bwMode="auto">
            <a:xfrm>
              <a:off x="513" y="1384"/>
              <a:ext cx="229" cy="145"/>
            </a:xfrm>
            <a:custGeom>
              <a:avLst/>
              <a:gdLst>
                <a:gd name="T0" fmla="*/ 1037 w 1051"/>
                <a:gd name="T1" fmla="*/ 42 h 487"/>
                <a:gd name="T2" fmla="*/ 1051 w 1051"/>
                <a:gd name="T3" fmla="*/ 101 h 487"/>
                <a:gd name="T4" fmla="*/ 1026 w 1051"/>
                <a:gd name="T5" fmla="*/ 159 h 487"/>
                <a:gd name="T6" fmla="*/ 983 w 1051"/>
                <a:gd name="T7" fmla="*/ 220 h 487"/>
                <a:gd name="T8" fmla="*/ 938 w 1051"/>
                <a:gd name="T9" fmla="*/ 253 h 487"/>
                <a:gd name="T10" fmla="*/ 894 w 1051"/>
                <a:gd name="T11" fmla="*/ 258 h 487"/>
                <a:gd name="T12" fmla="*/ 851 w 1051"/>
                <a:gd name="T13" fmla="*/ 266 h 487"/>
                <a:gd name="T14" fmla="*/ 805 w 1051"/>
                <a:gd name="T15" fmla="*/ 274 h 487"/>
                <a:gd name="T16" fmla="*/ 779 w 1051"/>
                <a:gd name="T17" fmla="*/ 264 h 487"/>
                <a:gd name="T18" fmla="*/ 772 w 1051"/>
                <a:gd name="T19" fmla="*/ 249 h 487"/>
                <a:gd name="T20" fmla="*/ 758 w 1051"/>
                <a:gd name="T21" fmla="*/ 246 h 487"/>
                <a:gd name="T22" fmla="*/ 730 w 1051"/>
                <a:gd name="T23" fmla="*/ 254 h 487"/>
                <a:gd name="T24" fmla="*/ 701 w 1051"/>
                <a:gd name="T25" fmla="*/ 274 h 487"/>
                <a:gd name="T26" fmla="*/ 674 w 1051"/>
                <a:gd name="T27" fmla="*/ 293 h 487"/>
                <a:gd name="T28" fmla="*/ 645 w 1051"/>
                <a:gd name="T29" fmla="*/ 317 h 487"/>
                <a:gd name="T30" fmla="*/ 585 w 1051"/>
                <a:gd name="T31" fmla="*/ 343 h 487"/>
                <a:gd name="T32" fmla="*/ 510 w 1051"/>
                <a:gd name="T33" fmla="*/ 351 h 487"/>
                <a:gd name="T34" fmla="*/ 451 w 1051"/>
                <a:gd name="T35" fmla="*/ 346 h 487"/>
                <a:gd name="T36" fmla="*/ 401 w 1051"/>
                <a:gd name="T37" fmla="*/ 328 h 487"/>
                <a:gd name="T38" fmla="*/ 368 w 1051"/>
                <a:gd name="T39" fmla="*/ 325 h 487"/>
                <a:gd name="T40" fmla="*/ 346 w 1051"/>
                <a:gd name="T41" fmla="*/ 344 h 487"/>
                <a:gd name="T42" fmla="*/ 325 w 1051"/>
                <a:gd name="T43" fmla="*/ 362 h 487"/>
                <a:gd name="T44" fmla="*/ 300 w 1051"/>
                <a:gd name="T45" fmla="*/ 379 h 487"/>
                <a:gd name="T46" fmla="*/ 247 w 1051"/>
                <a:gd name="T47" fmla="*/ 385 h 487"/>
                <a:gd name="T48" fmla="*/ 180 w 1051"/>
                <a:gd name="T49" fmla="*/ 407 h 487"/>
                <a:gd name="T50" fmla="*/ 119 w 1051"/>
                <a:gd name="T51" fmla="*/ 445 h 487"/>
                <a:gd name="T52" fmla="*/ 45 w 1051"/>
                <a:gd name="T53" fmla="*/ 478 h 487"/>
                <a:gd name="T54" fmla="*/ 6 w 1051"/>
                <a:gd name="T55" fmla="*/ 469 h 487"/>
                <a:gd name="T56" fmla="*/ 36 w 1051"/>
                <a:gd name="T57" fmla="*/ 431 h 487"/>
                <a:gd name="T58" fmla="*/ 76 w 1051"/>
                <a:gd name="T59" fmla="*/ 391 h 487"/>
                <a:gd name="T60" fmla="*/ 113 w 1051"/>
                <a:gd name="T61" fmla="*/ 347 h 487"/>
                <a:gd name="T62" fmla="*/ 231 w 1051"/>
                <a:gd name="T63" fmla="*/ 305 h 487"/>
                <a:gd name="T64" fmla="*/ 458 w 1051"/>
                <a:gd name="T65" fmla="*/ 245 h 487"/>
                <a:gd name="T66" fmla="*/ 684 w 1051"/>
                <a:gd name="T67" fmla="*/ 159 h 487"/>
                <a:gd name="T68" fmla="*/ 886 w 1051"/>
                <a:gd name="T69" fmla="*/ 56 h 487"/>
                <a:gd name="T70" fmla="*/ 980 w 1051"/>
                <a:gd name="T71" fmla="*/ 0 h 487"/>
                <a:gd name="T72" fmla="*/ 999 w 1051"/>
                <a:gd name="T73" fmla="*/ 4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1" h="487">
                  <a:moveTo>
                    <a:pt x="1008" y="10"/>
                  </a:moveTo>
                  <a:lnTo>
                    <a:pt x="1037" y="42"/>
                  </a:lnTo>
                  <a:lnTo>
                    <a:pt x="1050" y="73"/>
                  </a:lnTo>
                  <a:lnTo>
                    <a:pt x="1051" y="101"/>
                  </a:lnTo>
                  <a:lnTo>
                    <a:pt x="1043" y="131"/>
                  </a:lnTo>
                  <a:lnTo>
                    <a:pt x="1026" y="159"/>
                  </a:lnTo>
                  <a:lnTo>
                    <a:pt x="1006" y="189"/>
                  </a:lnTo>
                  <a:lnTo>
                    <a:pt x="983" y="220"/>
                  </a:lnTo>
                  <a:lnTo>
                    <a:pt x="963" y="253"/>
                  </a:lnTo>
                  <a:lnTo>
                    <a:pt x="938" y="253"/>
                  </a:lnTo>
                  <a:lnTo>
                    <a:pt x="917" y="255"/>
                  </a:lnTo>
                  <a:lnTo>
                    <a:pt x="894" y="258"/>
                  </a:lnTo>
                  <a:lnTo>
                    <a:pt x="873" y="263"/>
                  </a:lnTo>
                  <a:lnTo>
                    <a:pt x="851" y="266"/>
                  </a:lnTo>
                  <a:lnTo>
                    <a:pt x="828" y="271"/>
                  </a:lnTo>
                  <a:lnTo>
                    <a:pt x="805" y="274"/>
                  </a:lnTo>
                  <a:lnTo>
                    <a:pt x="783" y="279"/>
                  </a:lnTo>
                  <a:lnTo>
                    <a:pt x="779" y="264"/>
                  </a:lnTo>
                  <a:lnTo>
                    <a:pt x="776" y="255"/>
                  </a:lnTo>
                  <a:lnTo>
                    <a:pt x="772" y="249"/>
                  </a:lnTo>
                  <a:lnTo>
                    <a:pt x="769" y="247"/>
                  </a:lnTo>
                  <a:lnTo>
                    <a:pt x="758" y="246"/>
                  </a:lnTo>
                  <a:lnTo>
                    <a:pt x="747" y="244"/>
                  </a:lnTo>
                  <a:lnTo>
                    <a:pt x="730" y="254"/>
                  </a:lnTo>
                  <a:lnTo>
                    <a:pt x="715" y="266"/>
                  </a:lnTo>
                  <a:lnTo>
                    <a:pt x="701" y="274"/>
                  </a:lnTo>
                  <a:lnTo>
                    <a:pt x="688" y="285"/>
                  </a:lnTo>
                  <a:lnTo>
                    <a:pt x="674" y="293"/>
                  </a:lnTo>
                  <a:lnTo>
                    <a:pt x="661" y="305"/>
                  </a:lnTo>
                  <a:lnTo>
                    <a:pt x="645" y="317"/>
                  </a:lnTo>
                  <a:lnTo>
                    <a:pt x="631" y="334"/>
                  </a:lnTo>
                  <a:lnTo>
                    <a:pt x="585" y="343"/>
                  </a:lnTo>
                  <a:lnTo>
                    <a:pt x="546" y="350"/>
                  </a:lnTo>
                  <a:lnTo>
                    <a:pt x="510" y="351"/>
                  </a:lnTo>
                  <a:lnTo>
                    <a:pt x="480" y="351"/>
                  </a:lnTo>
                  <a:lnTo>
                    <a:pt x="451" y="346"/>
                  </a:lnTo>
                  <a:lnTo>
                    <a:pt x="426" y="338"/>
                  </a:lnTo>
                  <a:lnTo>
                    <a:pt x="401" y="328"/>
                  </a:lnTo>
                  <a:lnTo>
                    <a:pt x="378" y="316"/>
                  </a:lnTo>
                  <a:lnTo>
                    <a:pt x="368" y="325"/>
                  </a:lnTo>
                  <a:lnTo>
                    <a:pt x="357" y="335"/>
                  </a:lnTo>
                  <a:lnTo>
                    <a:pt x="346" y="344"/>
                  </a:lnTo>
                  <a:lnTo>
                    <a:pt x="337" y="354"/>
                  </a:lnTo>
                  <a:lnTo>
                    <a:pt x="325" y="362"/>
                  </a:lnTo>
                  <a:lnTo>
                    <a:pt x="313" y="372"/>
                  </a:lnTo>
                  <a:lnTo>
                    <a:pt x="300" y="379"/>
                  </a:lnTo>
                  <a:lnTo>
                    <a:pt x="288" y="387"/>
                  </a:lnTo>
                  <a:lnTo>
                    <a:pt x="247" y="385"/>
                  </a:lnTo>
                  <a:lnTo>
                    <a:pt x="212" y="393"/>
                  </a:lnTo>
                  <a:lnTo>
                    <a:pt x="180" y="407"/>
                  </a:lnTo>
                  <a:lnTo>
                    <a:pt x="151" y="426"/>
                  </a:lnTo>
                  <a:lnTo>
                    <a:pt x="119" y="445"/>
                  </a:lnTo>
                  <a:lnTo>
                    <a:pt x="85" y="464"/>
                  </a:lnTo>
                  <a:lnTo>
                    <a:pt x="45" y="478"/>
                  </a:lnTo>
                  <a:lnTo>
                    <a:pt x="0" y="487"/>
                  </a:lnTo>
                  <a:lnTo>
                    <a:pt x="6" y="469"/>
                  </a:lnTo>
                  <a:lnTo>
                    <a:pt x="19" y="451"/>
                  </a:lnTo>
                  <a:lnTo>
                    <a:pt x="36" y="431"/>
                  </a:lnTo>
                  <a:lnTo>
                    <a:pt x="56" y="412"/>
                  </a:lnTo>
                  <a:lnTo>
                    <a:pt x="76" y="391"/>
                  </a:lnTo>
                  <a:lnTo>
                    <a:pt x="96" y="369"/>
                  </a:lnTo>
                  <a:lnTo>
                    <a:pt x="113" y="347"/>
                  </a:lnTo>
                  <a:lnTo>
                    <a:pt x="127" y="324"/>
                  </a:lnTo>
                  <a:lnTo>
                    <a:pt x="231" y="305"/>
                  </a:lnTo>
                  <a:lnTo>
                    <a:pt x="343" y="279"/>
                  </a:lnTo>
                  <a:lnTo>
                    <a:pt x="458" y="245"/>
                  </a:lnTo>
                  <a:lnTo>
                    <a:pt x="573" y="206"/>
                  </a:lnTo>
                  <a:lnTo>
                    <a:pt x="684" y="159"/>
                  </a:lnTo>
                  <a:lnTo>
                    <a:pt x="790" y="110"/>
                  </a:lnTo>
                  <a:lnTo>
                    <a:pt x="886" y="56"/>
                  </a:lnTo>
                  <a:lnTo>
                    <a:pt x="973" y="0"/>
                  </a:lnTo>
                  <a:lnTo>
                    <a:pt x="980" y="0"/>
                  </a:lnTo>
                  <a:lnTo>
                    <a:pt x="991" y="2"/>
                  </a:lnTo>
                  <a:lnTo>
                    <a:pt x="999" y="4"/>
                  </a:lnTo>
                  <a:lnTo>
                    <a:pt x="1008" y="1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86" name="Freeform 164"/>
            <p:cNvSpPr>
              <a:spLocks/>
            </p:cNvSpPr>
            <p:nvPr/>
          </p:nvSpPr>
          <p:spPr bwMode="auto">
            <a:xfrm>
              <a:off x="744" y="1422"/>
              <a:ext cx="16" cy="93"/>
            </a:xfrm>
            <a:custGeom>
              <a:avLst/>
              <a:gdLst>
                <a:gd name="T0" fmla="*/ 63 w 73"/>
                <a:gd name="T1" fmla="*/ 5 h 311"/>
                <a:gd name="T2" fmla="*/ 70 w 73"/>
                <a:gd name="T3" fmla="*/ 43 h 311"/>
                <a:gd name="T4" fmla="*/ 73 w 73"/>
                <a:gd name="T5" fmla="*/ 82 h 311"/>
                <a:gd name="T6" fmla="*/ 73 w 73"/>
                <a:gd name="T7" fmla="*/ 117 h 311"/>
                <a:gd name="T8" fmla="*/ 72 w 73"/>
                <a:gd name="T9" fmla="*/ 154 h 311"/>
                <a:gd name="T10" fmla="*/ 69 w 73"/>
                <a:gd name="T11" fmla="*/ 187 h 311"/>
                <a:gd name="T12" fmla="*/ 65 w 73"/>
                <a:gd name="T13" fmla="*/ 220 h 311"/>
                <a:gd name="T14" fmla="*/ 63 w 73"/>
                <a:gd name="T15" fmla="*/ 251 h 311"/>
                <a:gd name="T16" fmla="*/ 63 w 73"/>
                <a:gd name="T17" fmla="*/ 283 h 311"/>
                <a:gd name="T18" fmla="*/ 56 w 73"/>
                <a:gd name="T19" fmla="*/ 288 h 311"/>
                <a:gd name="T20" fmla="*/ 50 w 73"/>
                <a:gd name="T21" fmla="*/ 294 h 311"/>
                <a:gd name="T22" fmla="*/ 44 w 73"/>
                <a:gd name="T23" fmla="*/ 299 h 311"/>
                <a:gd name="T24" fmla="*/ 39 w 73"/>
                <a:gd name="T25" fmla="*/ 303 h 311"/>
                <a:gd name="T26" fmla="*/ 32 w 73"/>
                <a:gd name="T27" fmla="*/ 306 h 311"/>
                <a:gd name="T28" fmla="*/ 25 w 73"/>
                <a:gd name="T29" fmla="*/ 308 h 311"/>
                <a:gd name="T30" fmla="*/ 16 w 73"/>
                <a:gd name="T31" fmla="*/ 309 h 311"/>
                <a:gd name="T32" fmla="*/ 8 w 73"/>
                <a:gd name="T33" fmla="*/ 311 h 311"/>
                <a:gd name="T34" fmla="*/ 7 w 73"/>
                <a:gd name="T35" fmla="*/ 271 h 311"/>
                <a:gd name="T36" fmla="*/ 6 w 73"/>
                <a:gd name="T37" fmla="*/ 234 h 311"/>
                <a:gd name="T38" fmla="*/ 5 w 73"/>
                <a:gd name="T39" fmla="*/ 194 h 311"/>
                <a:gd name="T40" fmla="*/ 3 w 73"/>
                <a:gd name="T41" fmla="*/ 156 h 311"/>
                <a:gd name="T42" fmla="*/ 1 w 73"/>
                <a:gd name="T43" fmla="*/ 117 h 311"/>
                <a:gd name="T44" fmla="*/ 0 w 73"/>
                <a:gd name="T45" fmla="*/ 79 h 311"/>
                <a:gd name="T46" fmla="*/ 0 w 73"/>
                <a:gd name="T47" fmla="*/ 40 h 311"/>
                <a:gd name="T48" fmla="*/ 0 w 73"/>
                <a:gd name="T49" fmla="*/ 5 h 311"/>
                <a:gd name="T50" fmla="*/ 6 w 73"/>
                <a:gd name="T51" fmla="*/ 1 h 311"/>
                <a:gd name="T52" fmla="*/ 16 w 73"/>
                <a:gd name="T53" fmla="*/ 0 h 311"/>
                <a:gd name="T54" fmla="*/ 26 w 73"/>
                <a:gd name="T55" fmla="*/ 0 h 311"/>
                <a:gd name="T56" fmla="*/ 38 w 73"/>
                <a:gd name="T57" fmla="*/ 1 h 311"/>
                <a:gd name="T58" fmla="*/ 46 w 73"/>
                <a:gd name="T59" fmla="*/ 1 h 311"/>
                <a:gd name="T60" fmla="*/ 54 w 73"/>
                <a:gd name="T61" fmla="*/ 2 h 311"/>
                <a:gd name="T62" fmla="*/ 60 w 73"/>
                <a:gd name="T63" fmla="*/ 3 h 311"/>
                <a:gd name="T64" fmla="*/ 63 w 73"/>
                <a:gd name="T65" fmla="*/ 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311">
                  <a:moveTo>
                    <a:pt x="63" y="5"/>
                  </a:moveTo>
                  <a:lnTo>
                    <a:pt x="70" y="43"/>
                  </a:lnTo>
                  <a:lnTo>
                    <a:pt x="73" y="82"/>
                  </a:lnTo>
                  <a:lnTo>
                    <a:pt x="73" y="117"/>
                  </a:lnTo>
                  <a:lnTo>
                    <a:pt x="72" y="154"/>
                  </a:lnTo>
                  <a:lnTo>
                    <a:pt x="69" y="187"/>
                  </a:lnTo>
                  <a:lnTo>
                    <a:pt x="65" y="220"/>
                  </a:lnTo>
                  <a:lnTo>
                    <a:pt x="63" y="251"/>
                  </a:lnTo>
                  <a:lnTo>
                    <a:pt x="63" y="283"/>
                  </a:lnTo>
                  <a:lnTo>
                    <a:pt x="56" y="288"/>
                  </a:lnTo>
                  <a:lnTo>
                    <a:pt x="50" y="294"/>
                  </a:lnTo>
                  <a:lnTo>
                    <a:pt x="44" y="299"/>
                  </a:lnTo>
                  <a:lnTo>
                    <a:pt x="39" y="303"/>
                  </a:lnTo>
                  <a:lnTo>
                    <a:pt x="32" y="306"/>
                  </a:lnTo>
                  <a:lnTo>
                    <a:pt x="25" y="308"/>
                  </a:lnTo>
                  <a:lnTo>
                    <a:pt x="16" y="309"/>
                  </a:lnTo>
                  <a:lnTo>
                    <a:pt x="8" y="311"/>
                  </a:lnTo>
                  <a:lnTo>
                    <a:pt x="7" y="271"/>
                  </a:lnTo>
                  <a:lnTo>
                    <a:pt x="6" y="234"/>
                  </a:lnTo>
                  <a:lnTo>
                    <a:pt x="5" y="194"/>
                  </a:lnTo>
                  <a:lnTo>
                    <a:pt x="3" y="156"/>
                  </a:lnTo>
                  <a:lnTo>
                    <a:pt x="1" y="117"/>
                  </a:lnTo>
                  <a:lnTo>
                    <a:pt x="0" y="79"/>
                  </a:lnTo>
                  <a:lnTo>
                    <a:pt x="0" y="40"/>
                  </a:lnTo>
                  <a:lnTo>
                    <a:pt x="0" y="5"/>
                  </a:lnTo>
                  <a:lnTo>
                    <a:pt x="6" y="1"/>
                  </a:lnTo>
                  <a:lnTo>
                    <a:pt x="16" y="0"/>
                  </a:lnTo>
                  <a:lnTo>
                    <a:pt x="26" y="0"/>
                  </a:lnTo>
                  <a:lnTo>
                    <a:pt x="38" y="1"/>
                  </a:lnTo>
                  <a:lnTo>
                    <a:pt x="46" y="1"/>
                  </a:lnTo>
                  <a:lnTo>
                    <a:pt x="54" y="2"/>
                  </a:lnTo>
                  <a:lnTo>
                    <a:pt x="60" y="3"/>
                  </a:lnTo>
                  <a:lnTo>
                    <a:pt x="63" y="5"/>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87" name="Freeform 165"/>
            <p:cNvSpPr>
              <a:spLocks/>
            </p:cNvSpPr>
            <p:nvPr/>
          </p:nvSpPr>
          <p:spPr bwMode="auto">
            <a:xfrm>
              <a:off x="875" y="1451"/>
              <a:ext cx="35" cy="43"/>
            </a:xfrm>
            <a:custGeom>
              <a:avLst/>
              <a:gdLst>
                <a:gd name="T0" fmla="*/ 28 w 162"/>
                <a:gd name="T1" fmla="*/ 0 h 143"/>
                <a:gd name="T2" fmla="*/ 35 w 162"/>
                <a:gd name="T3" fmla="*/ 4 h 143"/>
                <a:gd name="T4" fmla="*/ 43 w 162"/>
                <a:gd name="T5" fmla="*/ 9 h 143"/>
                <a:gd name="T6" fmla="*/ 50 w 162"/>
                <a:gd name="T7" fmla="*/ 14 h 143"/>
                <a:gd name="T8" fmla="*/ 60 w 162"/>
                <a:gd name="T9" fmla="*/ 19 h 143"/>
                <a:gd name="T10" fmla="*/ 72 w 162"/>
                <a:gd name="T11" fmla="*/ 22 h 143"/>
                <a:gd name="T12" fmla="*/ 87 w 162"/>
                <a:gd name="T13" fmla="*/ 28 h 143"/>
                <a:gd name="T14" fmla="*/ 107 w 162"/>
                <a:gd name="T15" fmla="*/ 34 h 143"/>
                <a:gd name="T16" fmla="*/ 136 w 162"/>
                <a:gd name="T17" fmla="*/ 45 h 143"/>
                <a:gd name="T18" fmla="*/ 143 w 162"/>
                <a:gd name="T19" fmla="*/ 71 h 143"/>
                <a:gd name="T20" fmla="*/ 150 w 162"/>
                <a:gd name="T21" fmla="*/ 91 h 143"/>
                <a:gd name="T22" fmla="*/ 153 w 162"/>
                <a:gd name="T23" fmla="*/ 105 h 143"/>
                <a:gd name="T24" fmla="*/ 158 w 162"/>
                <a:gd name="T25" fmla="*/ 117 h 143"/>
                <a:gd name="T26" fmla="*/ 159 w 162"/>
                <a:gd name="T27" fmla="*/ 124 h 143"/>
                <a:gd name="T28" fmla="*/ 161 w 162"/>
                <a:gd name="T29" fmla="*/ 130 h 143"/>
                <a:gd name="T30" fmla="*/ 161 w 162"/>
                <a:gd name="T31" fmla="*/ 136 h 143"/>
                <a:gd name="T32" fmla="*/ 162 w 162"/>
                <a:gd name="T33" fmla="*/ 143 h 143"/>
                <a:gd name="T34" fmla="*/ 143 w 162"/>
                <a:gd name="T35" fmla="*/ 136 h 143"/>
                <a:gd name="T36" fmla="*/ 125 w 162"/>
                <a:gd name="T37" fmla="*/ 125 h 143"/>
                <a:gd name="T38" fmla="*/ 105 w 162"/>
                <a:gd name="T39" fmla="*/ 110 h 143"/>
                <a:gd name="T40" fmla="*/ 85 w 162"/>
                <a:gd name="T41" fmla="*/ 92 h 143"/>
                <a:gd name="T42" fmla="*/ 62 w 162"/>
                <a:gd name="T43" fmla="*/ 71 h 143"/>
                <a:gd name="T44" fmla="*/ 41 w 162"/>
                <a:gd name="T45" fmla="*/ 50 h 143"/>
                <a:gd name="T46" fmla="*/ 19 w 162"/>
                <a:gd name="T47" fmla="*/ 28 h 143"/>
                <a:gd name="T48" fmla="*/ 0 w 162"/>
                <a:gd name="T49" fmla="*/ 8 h 143"/>
                <a:gd name="T50" fmla="*/ 5 w 162"/>
                <a:gd name="T51" fmla="*/ 2 h 143"/>
                <a:gd name="T52" fmla="*/ 10 w 162"/>
                <a:gd name="T53" fmla="*/ 0 h 143"/>
                <a:gd name="T54" fmla="*/ 12 w 162"/>
                <a:gd name="T55" fmla="*/ 0 h 143"/>
                <a:gd name="T56" fmla="*/ 16 w 162"/>
                <a:gd name="T57" fmla="*/ 0 h 143"/>
                <a:gd name="T58" fmla="*/ 21 w 162"/>
                <a:gd name="T59" fmla="*/ 0 h 143"/>
                <a:gd name="T60" fmla="*/ 28 w 162"/>
                <a:gd name="T6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2" h="143">
                  <a:moveTo>
                    <a:pt x="28" y="0"/>
                  </a:moveTo>
                  <a:lnTo>
                    <a:pt x="35" y="4"/>
                  </a:lnTo>
                  <a:lnTo>
                    <a:pt x="43" y="9"/>
                  </a:lnTo>
                  <a:lnTo>
                    <a:pt x="50" y="14"/>
                  </a:lnTo>
                  <a:lnTo>
                    <a:pt x="60" y="19"/>
                  </a:lnTo>
                  <a:lnTo>
                    <a:pt x="72" y="22"/>
                  </a:lnTo>
                  <a:lnTo>
                    <a:pt x="87" y="28"/>
                  </a:lnTo>
                  <a:lnTo>
                    <a:pt x="107" y="34"/>
                  </a:lnTo>
                  <a:lnTo>
                    <a:pt x="136" y="45"/>
                  </a:lnTo>
                  <a:lnTo>
                    <a:pt x="143" y="71"/>
                  </a:lnTo>
                  <a:lnTo>
                    <a:pt x="150" y="91"/>
                  </a:lnTo>
                  <a:lnTo>
                    <a:pt x="153" y="105"/>
                  </a:lnTo>
                  <a:lnTo>
                    <a:pt x="158" y="117"/>
                  </a:lnTo>
                  <a:lnTo>
                    <a:pt x="159" y="124"/>
                  </a:lnTo>
                  <a:lnTo>
                    <a:pt x="161" y="130"/>
                  </a:lnTo>
                  <a:lnTo>
                    <a:pt x="161" y="136"/>
                  </a:lnTo>
                  <a:lnTo>
                    <a:pt x="162" y="143"/>
                  </a:lnTo>
                  <a:lnTo>
                    <a:pt x="143" y="136"/>
                  </a:lnTo>
                  <a:lnTo>
                    <a:pt x="125" y="125"/>
                  </a:lnTo>
                  <a:lnTo>
                    <a:pt x="105" y="110"/>
                  </a:lnTo>
                  <a:lnTo>
                    <a:pt x="85" y="92"/>
                  </a:lnTo>
                  <a:lnTo>
                    <a:pt x="62" y="71"/>
                  </a:lnTo>
                  <a:lnTo>
                    <a:pt x="41" y="50"/>
                  </a:lnTo>
                  <a:lnTo>
                    <a:pt x="19" y="28"/>
                  </a:lnTo>
                  <a:lnTo>
                    <a:pt x="0" y="8"/>
                  </a:lnTo>
                  <a:lnTo>
                    <a:pt x="5" y="2"/>
                  </a:lnTo>
                  <a:lnTo>
                    <a:pt x="10" y="0"/>
                  </a:lnTo>
                  <a:lnTo>
                    <a:pt x="12" y="0"/>
                  </a:lnTo>
                  <a:lnTo>
                    <a:pt x="16" y="0"/>
                  </a:lnTo>
                  <a:lnTo>
                    <a:pt x="21" y="0"/>
                  </a:lnTo>
                  <a:lnTo>
                    <a:pt x="2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88" name="Freeform 166"/>
            <p:cNvSpPr>
              <a:spLocks/>
            </p:cNvSpPr>
            <p:nvPr/>
          </p:nvSpPr>
          <p:spPr bwMode="auto">
            <a:xfrm>
              <a:off x="768" y="1454"/>
              <a:ext cx="187" cy="185"/>
            </a:xfrm>
            <a:custGeom>
              <a:avLst/>
              <a:gdLst>
                <a:gd name="T0" fmla="*/ 118 w 860"/>
                <a:gd name="T1" fmla="*/ 55 h 622"/>
                <a:gd name="T2" fmla="*/ 166 w 860"/>
                <a:gd name="T3" fmla="*/ 119 h 622"/>
                <a:gd name="T4" fmla="*/ 235 w 860"/>
                <a:gd name="T5" fmla="*/ 141 h 622"/>
                <a:gd name="T6" fmla="*/ 315 w 860"/>
                <a:gd name="T7" fmla="*/ 147 h 622"/>
                <a:gd name="T8" fmla="*/ 363 w 860"/>
                <a:gd name="T9" fmla="*/ 238 h 622"/>
                <a:gd name="T10" fmla="*/ 421 w 860"/>
                <a:gd name="T11" fmla="*/ 348 h 622"/>
                <a:gd name="T12" fmla="*/ 520 w 860"/>
                <a:gd name="T13" fmla="*/ 393 h 622"/>
                <a:gd name="T14" fmla="*/ 642 w 860"/>
                <a:gd name="T15" fmla="*/ 395 h 622"/>
                <a:gd name="T16" fmla="*/ 735 w 860"/>
                <a:gd name="T17" fmla="*/ 414 h 622"/>
                <a:gd name="T18" fmla="*/ 765 w 860"/>
                <a:gd name="T19" fmla="*/ 451 h 622"/>
                <a:gd name="T20" fmla="*/ 787 w 860"/>
                <a:gd name="T21" fmla="*/ 474 h 622"/>
                <a:gd name="T22" fmla="*/ 826 w 860"/>
                <a:gd name="T23" fmla="*/ 497 h 622"/>
                <a:gd name="T24" fmla="*/ 857 w 860"/>
                <a:gd name="T25" fmla="*/ 527 h 622"/>
                <a:gd name="T26" fmla="*/ 852 w 860"/>
                <a:gd name="T27" fmla="*/ 555 h 622"/>
                <a:gd name="T28" fmla="*/ 848 w 860"/>
                <a:gd name="T29" fmla="*/ 584 h 622"/>
                <a:gd name="T30" fmla="*/ 844 w 860"/>
                <a:gd name="T31" fmla="*/ 610 h 622"/>
                <a:gd name="T32" fmla="*/ 784 w 860"/>
                <a:gd name="T33" fmla="*/ 606 h 622"/>
                <a:gd name="T34" fmla="*/ 674 w 860"/>
                <a:gd name="T35" fmla="*/ 556 h 622"/>
                <a:gd name="T36" fmla="*/ 555 w 860"/>
                <a:gd name="T37" fmla="*/ 498 h 622"/>
                <a:gd name="T38" fmla="*/ 418 w 860"/>
                <a:gd name="T39" fmla="*/ 452 h 622"/>
                <a:gd name="T40" fmla="*/ 331 w 860"/>
                <a:gd name="T41" fmla="*/ 428 h 622"/>
                <a:gd name="T42" fmla="*/ 323 w 860"/>
                <a:gd name="T43" fmla="*/ 409 h 622"/>
                <a:gd name="T44" fmla="*/ 318 w 860"/>
                <a:gd name="T45" fmla="*/ 387 h 622"/>
                <a:gd name="T46" fmla="*/ 314 w 860"/>
                <a:gd name="T47" fmla="*/ 350 h 622"/>
                <a:gd name="T48" fmla="*/ 297 w 860"/>
                <a:gd name="T49" fmla="*/ 324 h 622"/>
                <a:gd name="T50" fmla="*/ 271 w 860"/>
                <a:gd name="T51" fmla="*/ 325 h 622"/>
                <a:gd name="T52" fmla="*/ 244 w 860"/>
                <a:gd name="T53" fmla="*/ 327 h 622"/>
                <a:gd name="T54" fmla="*/ 213 w 860"/>
                <a:gd name="T55" fmla="*/ 326 h 622"/>
                <a:gd name="T56" fmla="*/ 190 w 860"/>
                <a:gd name="T57" fmla="*/ 310 h 622"/>
                <a:gd name="T58" fmla="*/ 179 w 860"/>
                <a:gd name="T59" fmla="*/ 285 h 622"/>
                <a:gd name="T60" fmla="*/ 168 w 860"/>
                <a:gd name="T61" fmla="*/ 262 h 622"/>
                <a:gd name="T62" fmla="*/ 156 w 860"/>
                <a:gd name="T63" fmla="*/ 237 h 622"/>
                <a:gd name="T64" fmla="*/ 140 w 860"/>
                <a:gd name="T65" fmla="*/ 224 h 622"/>
                <a:gd name="T66" fmla="*/ 123 w 860"/>
                <a:gd name="T67" fmla="*/ 222 h 622"/>
                <a:gd name="T68" fmla="*/ 111 w 860"/>
                <a:gd name="T69" fmla="*/ 218 h 622"/>
                <a:gd name="T70" fmla="*/ 100 w 860"/>
                <a:gd name="T71" fmla="*/ 222 h 622"/>
                <a:gd name="T72" fmla="*/ 93 w 860"/>
                <a:gd name="T73" fmla="*/ 236 h 622"/>
                <a:gd name="T74" fmla="*/ 85 w 860"/>
                <a:gd name="T75" fmla="*/ 249 h 622"/>
                <a:gd name="T76" fmla="*/ 74 w 860"/>
                <a:gd name="T77" fmla="*/ 263 h 622"/>
                <a:gd name="T78" fmla="*/ 66 w 860"/>
                <a:gd name="T79" fmla="*/ 269 h 622"/>
                <a:gd name="T80" fmla="*/ 56 w 860"/>
                <a:gd name="T81" fmla="*/ 266 h 622"/>
                <a:gd name="T82" fmla="*/ 41 w 860"/>
                <a:gd name="T83" fmla="*/ 233 h 622"/>
                <a:gd name="T84" fmla="*/ 22 w 860"/>
                <a:gd name="T85" fmla="*/ 172 h 622"/>
                <a:gd name="T86" fmla="*/ 5 w 860"/>
                <a:gd name="T87" fmla="*/ 107 h 622"/>
                <a:gd name="T88" fmla="*/ 0 w 860"/>
                <a:gd name="T89" fmla="*/ 36 h 622"/>
                <a:gd name="T90" fmla="*/ 17 w 860"/>
                <a:gd name="T91" fmla="*/ 0 h 622"/>
                <a:gd name="T92" fmla="*/ 42 w 860"/>
                <a:gd name="T93" fmla="*/ 0 h 622"/>
                <a:gd name="T94" fmla="*/ 66 w 860"/>
                <a:gd name="T95" fmla="*/ 0 h 622"/>
                <a:gd name="T96" fmla="*/ 91 w 860"/>
                <a:gd name="T97" fmla="*/ 0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622">
                  <a:moveTo>
                    <a:pt x="105" y="0"/>
                  </a:moveTo>
                  <a:lnTo>
                    <a:pt x="118" y="55"/>
                  </a:lnTo>
                  <a:lnTo>
                    <a:pt x="139" y="94"/>
                  </a:lnTo>
                  <a:lnTo>
                    <a:pt x="166" y="119"/>
                  </a:lnTo>
                  <a:lnTo>
                    <a:pt x="200" y="134"/>
                  </a:lnTo>
                  <a:lnTo>
                    <a:pt x="235" y="141"/>
                  </a:lnTo>
                  <a:lnTo>
                    <a:pt x="274" y="145"/>
                  </a:lnTo>
                  <a:lnTo>
                    <a:pt x="315" y="147"/>
                  </a:lnTo>
                  <a:lnTo>
                    <a:pt x="356" y="153"/>
                  </a:lnTo>
                  <a:lnTo>
                    <a:pt x="363" y="238"/>
                  </a:lnTo>
                  <a:lnTo>
                    <a:pt x="387" y="302"/>
                  </a:lnTo>
                  <a:lnTo>
                    <a:pt x="421" y="348"/>
                  </a:lnTo>
                  <a:lnTo>
                    <a:pt x="468" y="377"/>
                  </a:lnTo>
                  <a:lnTo>
                    <a:pt x="520" y="393"/>
                  </a:lnTo>
                  <a:lnTo>
                    <a:pt x="580" y="399"/>
                  </a:lnTo>
                  <a:lnTo>
                    <a:pt x="642" y="395"/>
                  </a:lnTo>
                  <a:lnTo>
                    <a:pt x="707" y="388"/>
                  </a:lnTo>
                  <a:lnTo>
                    <a:pt x="735" y="414"/>
                  </a:lnTo>
                  <a:lnTo>
                    <a:pt x="754" y="434"/>
                  </a:lnTo>
                  <a:lnTo>
                    <a:pt x="765" y="451"/>
                  </a:lnTo>
                  <a:lnTo>
                    <a:pt x="776" y="464"/>
                  </a:lnTo>
                  <a:lnTo>
                    <a:pt x="787" y="474"/>
                  </a:lnTo>
                  <a:lnTo>
                    <a:pt x="802" y="485"/>
                  </a:lnTo>
                  <a:lnTo>
                    <a:pt x="826" y="497"/>
                  </a:lnTo>
                  <a:lnTo>
                    <a:pt x="860" y="514"/>
                  </a:lnTo>
                  <a:lnTo>
                    <a:pt x="857" y="527"/>
                  </a:lnTo>
                  <a:lnTo>
                    <a:pt x="854" y="541"/>
                  </a:lnTo>
                  <a:lnTo>
                    <a:pt x="852" y="555"/>
                  </a:lnTo>
                  <a:lnTo>
                    <a:pt x="851" y="571"/>
                  </a:lnTo>
                  <a:lnTo>
                    <a:pt x="848" y="584"/>
                  </a:lnTo>
                  <a:lnTo>
                    <a:pt x="846" y="598"/>
                  </a:lnTo>
                  <a:lnTo>
                    <a:pt x="844" y="610"/>
                  </a:lnTo>
                  <a:lnTo>
                    <a:pt x="843" y="622"/>
                  </a:lnTo>
                  <a:lnTo>
                    <a:pt x="784" y="606"/>
                  </a:lnTo>
                  <a:lnTo>
                    <a:pt x="730" y="584"/>
                  </a:lnTo>
                  <a:lnTo>
                    <a:pt x="674" y="556"/>
                  </a:lnTo>
                  <a:lnTo>
                    <a:pt x="617" y="528"/>
                  </a:lnTo>
                  <a:lnTo>
                    <a:pt x="555" y="498"/>
                  </a:lnTo>
                  <a:lnTo>
                    <a:pt x="490" y="472"/>
                  </a:lnTo>
                  <a:lnTo>
                    <a:pt x="418" y="452"/>
                  </a:lnTo>
                  <a:lnTo>
                    <a:pt x="338" y="441"/>
                  </a:lnTo>
                  <a:lnTo>
                    <a:pt x="331" y="428"/>
                  </a:lnTo>
                  <a:lnTo>
                    <a:pt x="327" y="419"/>
                  </a:lnTo>
                  <a:lnTo>
                    <a:pt x="323" y="409"/>
                  </a:lnTo>
                  <a:lnTo>
                    <a:pt x="321" y="400"/>
                  </a:lnTo>
                  <a:lnTo>
                    <a:pt x="318" y="387"/>
                  </a:lnTo>
                  <a:lnTo>
                    <a:pt x="316" y="370"/>
                  </a:lnTo>
                  <a:lnTo>
                    <a:pt x="314" y="350"/>
                  </a:lnTo>
                  <a:lnTo>
                    <a:pt x="311" y="324"/>
                  </a:lnTo>
                  <a:lnTo>
                    <a:pt x="297" y="324"/>
                  </a:lnTo>
                  <a:lnTo>
                    <a:pt x="285" y="325"/>
                  </a:lnTo>
                  <a:lnTo>
                    <a:pt x="271" y="325"/>
                  </a:lnTo>
                  <a:lnTo>
                    <a:pt x="259" y="327"/>
                  </a:lnTo>
                  <a:lnTo>
                    <a:pt x="244" y="327"/>
                  </a:lnTo>
                  <a:lnTo>
                    <a:pt x="229" y="327"/>
                  </a:lnTo>
                  <a:lnTo>
                    <a:pt x="213" y="326"/>
                  </a:lnTo>
                  <a:lnTo>
                    <a:pt x="195" y="324"/>
                  </a:lnTo>
                  <a:lnTo>
                    <a:pt x="190" y="310"/>
                  </a:lnTo>
                  <a:lnTo>
                    <a:pt x="185" y="298"/>
                  </a:lnTo>
                  <a:lnTo>
                    <a:pt x="179" y="285"/>
                  </a:lnTo>
                  <a:lnTo>
                    <a:pt x="175" y="274"/>
                  </a:lnTo>
                  <a:lnTo>
                    <a:pt x="168" y="262"/>
                  </a:lnTo>
                  <a:lnTo>
                    <a:pt x="162" y="250"/>
                  </a:lnTo>
                  <a:lnTo>
                    <a:pt x="156" y="237"/>
                  </a:lnTo>
                  <a:lnTo>
                    <a:pt x="150" y="225"/>
                  </a:lnTo>
                  <a:lnTo>
                    <a:pt x="140" y="224"/>
                  </a:lnTo>
                  <a:lnTo>
                    <a:pt x="130" y="224"/>
                  </a:lnTo>
                  <a:lnTo>
                    <a:pt x="123" y="222"/>
                  </a:lnTo>
                  <a:lnTo>
                    <a:pt x="117" y="221"/>
                  </a:lnTo>
                  <a:lnTo>
                    <a:pt x="111" y="218"/>
                  </a:lnTo>
                  <a:lnTo>
                    <a:pt x="105" y="216"/>
                  </a:lnTo>
                  <a:lnTo>
                    <a:pt x="100" y="222"/>
                  </a:lnTo>
                  <a:lnTo>
                    <a:pt x="96" y="229"/>
                  </a:lnTo>
                  <a:lnTo>
                    <a:pt x="93" y="236"/>
                  </a:lnTo>
                  <a:lnTo>
                    <a:pt x="89" y="243"/>
                  </a:lnTo>
                  <a:lnTo>
                    <a:pt x="85" y="249"/>
                  </a:lnTo>
                  <a:lnTo>
                    <a:pt x="80" y="256"/>
                  </a:lnTo>
                  <a:lnTo>
                    <a:pt x="74" y="263"/>
                  </a:lnTo>
                  <a:lnTo>
                    <a:pt x="68" y="270"/>
                  </a:lnTo>
                  <a:lnTo>
                    <a:pt x="66" y="269"/>
                  </a:lnTo>
                  <a:lnTo>
                    <a:pt x="62" y="269"/>
                  </a:lnTo>
                  <a:lnTo>
                    <a:pt x="56" y="266"/>
                  </a:lnTo>
                  <a:lnTo>
                    <a:pt x="50" y="261"/>
                  </a:lnTo>
                  <a:lnTo>
                    <a:pt x="41" y="233"/>
                  </a:lnTo>
                  <a:lnTo>
                    <a:pt x="32" y="204"/>
                  </a:lnTo>
                  <a:lnTo>
                    <a:pt x="22" y="172"/>
                  </a:lnTo>
                  <a:lnTo>
                    <a:pt x="13" y="141"/>
                  </a:lnTo>
                  <a:lnTo>
                    <a:pt x="5" y="107"/>
                  </a:lnTo>
                  <a:lnTo>
                    <a:pt x="2" y="72"/>
                  </a:lnTo>
                  <a:lnTo>
                    <a:pt x="0" y="36"/>
                  </a:lnTo>
                  <a:lnTo>
                    <a:pt x="5" y="0"/>
                  </a:lnTo>
                  <a:lnTo>
                    <a:pt x="17" y="0"/>
                  </a:lnTo>
                  <a:lnTo>
                    <a:pt x="30" y="0"/>
                  </a:lnTo>
                  <a:lnTo>
                    <a:pt x="42" y="0"/>
                  </a:lnTo>
                  <a:lnTo>
                    <a:pt x="55" y="0"/>
                  </a:lnTo>
                  <a:lnTo>
                    <a:pt x="66" y="0"/>
                  </a:lnTo>
                  <a:lnTo>
                    <a:pt x="77" y="0"/>
                  </a:lnTo>
                  <a:lnTo>
                    <a:pt x="91" y="0"/>
                  </a:lnTo>
                  <a:lnTo>
                    <a:pt x="10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89" name="Freeform 167"/>
            <p:cNvSpPr>
              <a:spLocks/>
            </p:cNvSpPr>
            <p:nvPr/>
          </p:nvSpPr>
          <p:spPr bwMode="auto">
            <a:xfrm>
              <a:off x="517" y="1510"/>
              <a:ext cx="220" cy="188"/>
            </a:xfrm>
            <a:custGeom>
              <a:avLst/>
              <a:gdLst>
                <a:gd name="T0" fmla="*/ 967 w 1011"/>
                <a:gd name="T1" fmla="*/ 24 h 630"/>
                <a:gd name="T2" fmla="*/ 996 w 1011"/>
                <a:gd name="T3" fmla="*/ 64 h 630"/>
                <a:gd name="T4" fmla="*/ 1009 w 1011"/>
                <a:gd name="T5" fmla="*/ 102 h 630"/>
                <a:gd name="T6" fmla="*/ 1009 w 1011"/>
                <a:gd name="T7" fmla="*/ 145 h 630"/>
                <a:gd name="T8" fmla="*/ 968 w 1011"/>
                <a:gd name="T9" fmla="*/ 186 h 630"/>
                <a:gd name="T10" fmla="*/ 903 w 1011"/>
                <a:gd name="T11" fmla="*/ 218 h 630"/>
                <a:gd name="T12" fmla="*/ 847 w 1011"/>
                <a:gd name="T13" fmla="*/ 254 h 630"/>
                <a:gd name="T14" fmla="*/ 792 w 1011"/>
                <a:gd name="T15" fmla="*/ 296 h 630"/>
                <a:gd name="T16" fmla="*/ 757 w 1011"/>
                <a:gd name="T17" fmla="*/ 324 h 630"/>
                <a:gd name="T18" fmla="*/ 746 w 1011"/>
                <a:gd name="T19" fmla="*/ 324 h 630"/>
                <a:gd name="T20" fmla="*/ 734 w 1011"/>
                <a:gd name="T21" fmla="*/ 324 h 630"/>
                <a:gd name="T22" fmla="*/ 724 w 1011"/>
                <a:gd name="T23" fmla="*/ 319 h 630"/>
                <a:gd name="T24" fmla="*/ 715 w 1011"/>
                <a:gd name="T25" fmla="*/ 308 h 630"/>
                <a:gd name="T26" fmla="*/ 702 w 1011"/>
                <a:gd name="T27" fmla="*/ 301 h 630"/>
                <a:gd name="T28" fmla="*/ 680 w 1011"/>
                <a:gd name="T29" fmla="*/ 306 h 630"/>
                <a:gd name="T30" fmla="*/ 645 w 1011"/>
                <a:gd name="T31" fmla="*/ 372 h 630"/>
                <a:gd name="T32" fmla="*/ 611 w 1011"/>
                <a:gd name="T33" fmla="*/ 446 h 630"/>
                <a:gd name="T34" fmla="*/ 563 w 1011"/>
                <a:gd name="T35" fmla="*/ 473 h 630"/>
                <a:gd name="T36" fmla="*/ 482 w 1011"/>
                <a:gd name="T37" fmla="*/ 472 h 630"/>
                <a:gd name="T38" fmla="*/ 408 w 1011"/>
                <a:gd name="T39" fmla="*/ 479 h 630"/>
                <a:gd name="T40" fmla="*/ 384 w 1011"/>
                <a:gd name="T41" fmla="*/ 504 h 630"/>
                <a:gd name="T42" fmla="*/ 363 w 1011"/>
                <a:gd name="T43" fmla="*/ 528 h 630"/>
                <a:gd name="T44" fmla="*/ 342 w 1011"/>
                <a:gd name="T45" fmla="*/ 553 h 630"/>
                <a:gd name="T46" fmla="*/ 288 w 1011"/>
                <a:gd name="T47" fmla="*/ 564 h 630"/>
                <a:gd name="T48" fmla="*/ 205 w 1011"/>
                <a:gd name="T49" fmla="*/ 571 h 630"/>
                <a:gd name="T50" fmla="*/ 125 w 1011"/>
                <a:gd name="T51" fmla="*/ 589 h 630"/>
                <a:gd name="T52" fmla="*/ 42 w 1011"/>
                <a:gd name="T53" fmla="*/ 615 h 630"/>
                <a:gd name="T54" fmla="*/ 33 w 1011"/>
                <a:gd name="T55" fmla="*/ 555 h 630"/>
                <a:gd name="T56" fmla="*/ 140 w 1011"/>
                <a:gd name="T57" fmla="*/ 485 h 630"/>
                <a:gd name="T58" fmla="*/ 274 w 1011"/>
                <a:gd name="T59" fmla="*/ 466 h 630"/>
                <a:gd name="T60" fmla="*/ 408 w 1011"/>
                <a:gd name="T61" fmla="*/ 430 h 630"/>
                <a:gd name="T62" fmla="*/ 475 w 1011"/>
                <a:gd name="T63" fmla="*/ 341 h 630"/>
                <a:gd name="T64" fmla="*/ 490 w 1011"/>
                <a:gd name="T65" fmla="*/ 283 h 630"/>
                <a:gd name="T66" fmla="*/ 511 w 1011"/>
                <a:gd name="T67" fmla="*/ 260 h 630"/>
                <a:gd name="T68" fmla="*/ 556 w 1011"/>
                <a:gd name="T69" fmla="*/ 257 h 630"/>
                <a:gd name="T70" fmla="*/ 619 w 1011"/>
                <a:gd name="T71" fmla="*/ 220 h 630"/>
                <a:gd name="T72" fmla="*/ 656 w 1011"/>
                <a:gd name="T73" fmla="*/ 167 h 630"/>
                <a:gd name="T74" fmla="*/ 683 w 1011"/>
                <a:gd name="T75" fmla="*/ 133 h 630"/>
                <a:gd name="T76" fmla="*/ 709 w 1011"/>
                <a:gd name="T77" fmla="*/ 101 h 630"/>
                <a:gd name="T78" fmla="*/ 766 w 1011"/>
                <a:gd name="T79" fmla="*/ 79 h 630"/>
                <a:gd name="T80" fmla="*/ 820 w 1011"/>
                <a:gd name="T81" fmla="*/ 73 h 630"/>
                <a:gd name="T82" fmla="*/ 856 w 1011"/>
                <a:gd name="T83" fmla="*/ 56 h 630"/>
                <a:gd name="T84" fmla="*/ 892 w 1011"/>
                <a:gd name="T85" fmla="*/ 22 h 630"/>
                <a:gd name="T86" fmla="*/ 923 w 1011"/>
                <a:gd name="T87" fmla="*/ 0 h 630"/>
                <a:gd name="T88" fmla="*/ 930 w 1011"/>
                <a:gd name="T89" fmla="*/ 0 h 630"/>
                <a:gd name="T90" fmla="*/ 938 w 1011"/>
                <a:gd name="T91"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1" h="630">
                  <a:moveTo>
                    <a:pt x="944" y="0"/>
                  </a:moveTo>
                  <a:lnTo>
                    <a:pt x="967" y="24"/>
                  </a:lnTo>
                  <a:lnTo>
                    <a:pt x="985" y="45"/>
                  </a:lnTo>
                  <a:lnTo>
                    <a:pt x="996" y="64"/>
                  </a:lnTo>
                  <a:lnTo>
                    <a:pt x="1006" y="84"/>
                  </a:lnTo>
                  <a:lnTo>
                    <a:pt x="1009" y="102"/>
                  </a:lnTo>
                  <a:lnTo>
                    <a:pt x="1011" y="122"/>
                  </a:lnTo>
                  <a:lnTo>
                    <a:pt x="1009" y="145"/>
                  </a:lnTo>
                  <a:lnTo>
                    <a:pt x="1007" y="171"/>
                  </a:lnTo>
                  <a:lnTo>
                    <a:pt x="968" y="186"/>
                  </a:lnTo>
                  <a:lnTo>
                    <a:pt x="934" y="203"/>
                  </a:lnTo>
                  <a:lnTo>
                    <a:pt x="903" y="218"/>
                  </a:lnTo>
                  <a:lnTo>
                    <a:pt x="875" y="236"/>
                  </a:lnTo>
                  <a:lnTo>
                    <a:pt x="847" y="254"/>
                  </a:lnTo>
                  <a:lnTo>
                    <a:pt x="821" y="274"/>
                  </a:lnTo>
                  <a:lnTo>
                    <a:pt x="792" y="296"/>
                  </a:lnTo>
                  <a:lnTo>
                    <a:pt x="764" y="324"/>
                  </a:lnTo>
                  <a:lnTo>
                    <a:pt x="757" y="324"/>
                  </a:lnTo>
                  <a:lnTo>
                    <a:pt x="751" y="324"/>
                  </a:lnTo>
                  <a:lnTo>
                    <a:pt x="746" y="324"/>
                  </a:lnTo>
                  <a:lnTo>
                    <a:pt x="743" y="324"/>
                  </a:lnTo>
                  <a:lnTo>
                    <a:pt x="734" y="324"/>
                  </a:lnTo>
                  <a:lnTo>
                    <a:pt x="728" y="324"/>
                  </a:lnTo>
                  <a:lnTo>
                    <a:pt x="724" y="319"/>
                  </a:lnTo>
                  <a:lnTo>
                    <a:pt x="720" y="314"/>
                  </a:lnTo>
                  <a:lnTo>
                    <a:pt x="715" y="308"/>
                  </a:lnTo>
                  <a:lnTo>
                    <a:pt x="711" y="305"/>
                  </a:lnTo>
                  <a:lnTo>
                    <a:pt x="702" y="301"/>
                  </a:lnTo>
                  <a:lnTo>
                    <a:pt x="693" y="302"/>
                  </a:lnTo>
                  <a:lnTo>
                    <a:pt x="680" y="306"/>
                  </a:lnTo>
                  <a:lnTo>
                    <a:pt x="665" y="314"/>
                  </a:lnTo>
                  <a:lnTo>
                    <a:pt x="645" y="372"/>
                  </a:lnTo>
                  <a:lnTo>
                    <a:pt x="630" y="416"/>
                  </a:lnTo>
                  <a:lnTo>
                    <a:pt x="611" y="446"/>
                  </a:lnTo>
                  <a:lnTo>
                    <a:pt x="591" y="465"/>
                  </a:lnTo>
                  <a:lnTo>
                    <a:pt x="563" y="473"/>
                  </a:lnTo>
                  <a:lnTo>
                    <a:pt x="528" y="475"/>
                  </a:lnTo>
                  <a:lnTo>
                    <a:pt x="482" y="472"/>
                  </a:lnTo>
                  <a:lnTo>
                    <a:pt x="422" y="467"/>
                  </a:lnTo>
                  <a:lnTo>
                    <a:pt x="408" y="479"/>
                  </a:lnTo>
                  <a:lnTo>
                    <a:pt x="396" y="492"/>
                  </a:lnTo>
                  <a:lnTo>
                    <a:pt x="384" y="504"/>
                  </a:lnTo>
                  <a:lnTo>
                    <a:pt x="374" y="517"/>
                  </a:lnTo>
                  <a:lnTo>
                    <a:pt x="363" y="528"/>
                  </a:lnTo>
                  <a:lnTo>
                    <a:pt x="352" y="539"/>
                  </a:lnTo>
                  <a:lnTo>
                    <a:pt x="342" y="553"/>
                  </a:lnTo>
                  <a:lnTo>
                    <a:pt x="332" y="567"/>
                  </a:lnTo>
                  <a:lnTo>
                    <a:pt x="288" y="564"/>
                  </a:lnTo>
                  <a:lnTo>
                    <a:pt x="247" y="567"/>
                  </a:lnTo>
                  <a:lnTo>
                    <a:pt x="205" y="571"/>
                  </a:lnTo>
                  <a:lnTo>
                    <a:pt x="166" y="580"/>
                  </a:lnTo>
                  <a:lnTo>
                    <a:pt x="125" y="589"/>
                  </a:lnTo>
                  <a:lnTo>
                    <a:pt x="84" y="602"/>
                  </a:lnTo>
                  <a:lnTo>
                    <a:pt x="42" y="615"/>
                  </a:lnTo>
                  <a:lnTo>
                    <a:pt x="0" y="630"/>
                  </a:lnTo>
                  <a:lnTo>
                    <a:pt x="33" y="555"/>
                  </a:lnTo>
                  <a:lnTo>
                    <a:pt x="82" y="510"/>
                  </a:lnTo>
                  <a:lnTo>
                    <a:pt x="140" y="485"/>
                  </a:lnTo>
                  <a:lnTo>
                    <a:pt x="206" y="474"/>
                  </a:lnTo>
                  <a:lnTo>
                    <a:pt x="274" y="466"/>
                  </a:lnTo>
                  <a:lnTo>
                    <a:pt x="343" y="454"/>
                  </a:lnTo>
                  <a:lnTo>
                    <a:pt x="408" y="430"/>
                  </a:lnTo>
                  <a:lnTo>
                    <a:pt x="467" y="386"/>
                  </a:lnTo>
                  <a:lnTo>
                    <a:pt x="475" y="341"/>
                  </a:lnTo>
                  <a:lnTo>
                    <a:pt x="483" y="308"/>
                  </a:lnTo>
                  <a:lnTo>
                    <a:pt x="490" y="283"/>
                  </a:lnTo>
                  <a:lnTo>
                    <a:pt x="499" y="269"/>
                  </a:lnTo>
                  <a:lnTo>
                    <a:pt x="511" y="260"/>
                  </a:lnTo>
                  <a:lnTo>
                    <a:pt x="530" y="257"/>
                  </a:lnTo>
                  <a:lnTo>
                    <a:pt x="556" y="257"/>
                  </a:lnTo>
                  <a:lnTo>
                    <a:pt x="593" y="261"/>
                  </a:lnTo>
                  <a:lnTo>
                    <a:pt x="619" y="220"/>
                  </a:lnTo>
                  <a:lnTo>
                    <a:pt x="641" y="191"/>
                  </a:lnTo>
                  <a:lnTo>
                    <a:pt x="656" y="167"/>
                  </a:lnTo>
                  <a:lnTo>
                    <a:pt x="671" y="149"/>
                  </a:lnTo>
                  <a:lnTo>
                    <a:pt x="683" y="133"/>
                  </a:lnTo>
                  <a:lnTo>
                    <a:pt x="695" y="117"/>
                  </a:lnTo>
                  <a:lnTo>
                    <a:pt x="709" y="101"/>
                  </a:lnTo>
                  <a:lnTo>
                    <a:pt x="728" y="80"/>
                  </a:lnTo>
                  <a:lnTo>
                    <a:pt x="766" y="79"/>
                  </a:lnTo>
                  <a:lnTo>
                    <a:pt x="796" y="77"/>
                  </a:lnTo>
                  <a:lnTo>
                    <a:pt x="820" y="73"/>
                  </a:lnTo>
                  <a:lnTo>
                    <a:pt x="840" y="66"/>
                  </a:lnTo>
                  <a:lnTo>
                    <a:pt x="856" y="56"/>
                  </a:lnTo>
                  <a:lnTo>
                    <a:pt x="873" y="41"/>
                  </a:lnTo>
                  <a:lnTo>
                    <a:pt x="892" y="22"/>
                  </a:lnTo>
                  <a:lnTo>
                    <a:pt x="917" y="0"/>
                  </a:lnTo>
                  <a:lnTo>
                    <a:pt x="923" y="0"/>
                  </a:lnTo>
                  <a:lnTo>
                    <a:pt x="928" y="0"/>
                  </a:lnTo>
                  <a:lnTo>
                    <a:pt x="930" y="0"/>
                  </a:lnTo>
                  <a:lnTo>
                    <a:pt x="934" y="0"/>
                  </a:lnTo>
                  <a:lnTo>
                    <a:pt x="938" y="0"/>
                  </a:lnTo>
                  <a:lnTo>
                    <a:pt x="944"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90" name="Freeform 168"/>
            <p:cNvSpPr>
              <a:spLocks/>
            </p:cNvSpPr>
            <p:nvPr/>
          </p:nvSpPr>
          <p:spPr bwMode="auto">
            <a:xfrm>
              <a:off x="743" y="1531"/>
              <a:ext cx="34" cy="218"/>
            </a:xfrm>
            <a:custGeom>
              <a:avLst/>
              <a:gdLst>
                <a:gd name="T0" fmla="*/ 84 w 156"/>
                <a:gd name="T1" fmla="*/ 27 h 729"/>
                <a:gd name="T2" fmla="*/ 101 w 156"/>
                <a:gd name="T3" fmla="*/ 59 h 729"/>
                <a:gd name="T4" fmla="*/ 117 w 156"/>
                <a:gd name="T5" fmla="*/ 138 h 729"/>
                <a:gd name="T6" fmla="*/ 129 w 156"/>
                <a:gd name="T7" fmla="*/ 244 h 729"/>
                <a:gd name="T8" fmla="*/ 139 w 156"/>
                <a:gd name="T9" fmla="*/ 368 h 729"/>
                <a:gd name="T10" fmla="*/ 146 w 156"/>
                <a:gd name="T11" fmla="*/ 491 h 729"/>
                <a:gd name="T12" fmla="*/ 151 w 156"/>
                <a:gd name="T13" fmla="*/ 602 h 729"/>
                <a:gd name="T14" fmla="*/ 155 w 156"/>
                <a:gd name="T15" fmla="*/ 686 h 729"/>
                <a:gd name="T16" fmla="*/ 156 w 156"/>
                <a:gd name="T17" fmla="*/ 729 h 729"/>
                <a:gd name="T18" fmla="*/ 146 w 156"/>
                <a:gd name="T19" fmla="*/ 726 h 729"/>
                <a:gd name="T20" fmla="*/ 133 w 156"/>
                <a:gd name="T21" fmla="*/ 720 h 729"/>
                <a:gd name="T22" fmla="*/ 118 w 156"/>
                <a:gd name="T23" fmla="*/ 709 h 729"/>
                <a:gd name="T24" fmla="*/ 103 w 156"/>
                <a:gd name="T25" fmla="*/ 697 h 729"/>
                <a:gd name="T26" fmla="*/ 86 w 156"/>
                <a:gd name="T27" fmla="*/ 682 h 729"/>
                <a:gd name="T28" fmla="*/ 73 w 156"/>
                <a:gd name="T29" fmla="*/ 668 h 729"/>
                <a:gd name="T30" fmla="*/ 62 w 156"/>
                <a:gd name="T31" fmla="*/ 652 h 729"/>
                <a:gd name="T32" fmla="*/ 56 w 156"/>
                <a:gd name="T33" fmla="*/ 639 h 729"/>
                <a:gd name="T34" fmla="*/ 34 w 156"/>
                <a:gd name="T35" fmla="*/ 573 h 729"/>
                <a:gd name="T36" fmla="*/ 18 w 156"/>
                <a:gd name="T37" fmla="*/ 490 h 729"/>
                <a:gd name="T38" fmla="*/ 6 w 156"/>
                <a:gd name="T39" fmla="*/ 395 h 729"/>
                <a:gd name="T40" fmla="*/ 2 w 156"/>
                <a:gd name="T41" fmla="*/ 296 h 729"/>
                <a:gd name="T42" fmla="*/ 0 w 156"/>
                <a:gd name="T43" fmla="*/ 199 h 729"/>
                <a:gd name="T44" fmla="*/ 4 w 156"/>
                <a:gd name="T45" fmla="*/ 114 h 729"/>
                <a:gd name="T46" fmla="*/ 14 w 156"/>
                <a:gd name="T47" fmla="*/ 44 h 729"/>
                <a:gd name="T48" fmla="*/ 29 w 156"/>
                <a:gd name="T49" fmla="*/ 0 h 729"/>
                <a:gd name="T50" fmla="*/ 33 w 156"/>
                <a:gd name="T51" fmla="*/ 0 h 729"/>
                <a:gd name="T52" fmla="*/ 40 w 156"/>
                <a:gd name="T53" fmla="*/ 2 h 729"/>
                <a:gd name="T54" fmla="*/ 47 w 156"/>
                <a:gd name="T55" fmla="*/ 6 h 729"/>
                <a:gd name="T56" fmla="*/ 56 w 156"/>
                <a:gd name="T57" fmla="*/ 9 h 729"/>
                <a:gd name="T58" fmla="*/ 63 w 156"/>
                <a:gd name="T59" fmla="*/ 13 h 729"/>
                <a:gd name="T60" fmla="*/ 72 w 156"/>
                <a:gd name="T61" fmla="*/ 18 h 729"/>
                <a:gd name="T62" fmla="*/ 78 w 156"/>
                <a:gd name="T63" fmla="*/ 23 h 729"/>
                <a:gd name="T64" fmla="*/ 84 w 156"/>
                <a:gd name="T65" fmla="*/ 27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729">
                  <a:moveTo>
                    <a:pt x="84" y="27"/>
                  </a:moveTo>
                  <a:lnTo>
                    <a:pt x="101" y="59"/>
                  </a:lnTo>
                  <a:lnTo>
                    <a:pt x="117" y="138"/>
                  </a:lnTo>
                  <a:lnTo>
                    <a:pt x="129" y="244"/>
                  </a:lnTo>
                  <a:lnTo>
                    <a:pt x="139" y="368"/>
                  </a:lnTo>
                  <a:lnTo>
                    <a:pt x="146" y="491"/>
                  </a:lnTo>
                  <a:lnTo>
                    <a:pt x="151" y="602"/>
                  </a:lnTo>
                  <a:lnTo>
                    <a:pt x="155" y="686"/>
                  </a:lnTo>
                  <a:lnTo>
                    <a:pt x="156" y="729"/>
                  </a:lnTo>
                  <a:lnTo>
                    <a:pt x="146" y="726"/>
                  </a:lnTo>
                  <a:lnTo>
                    <a:pt x="133" y="720"/>
                  </a:lnTo>
                  <a:lnTo>
                    <a:pt x="118" y="709"/>
                  </a:lnTo>
                  <a:lnTo>
                    <a:pt x="103" y="697"/>
                  </a:lnTo>
                  <a:lnTo>
                    <a:pt x="86" y="682"/>
                  </a:lnTo>
                  <a:lnTo>
                    <a:pt x="73" y="668"/>
                  </a:lnTo>
                  <a:lnTo>
                    <a:pt x="62" y="652"/>
                  </a:lnTo>
                  <a:lnTo>
                    <a:pt x="56" y="639"/>
                  </a:lnTo>
                  <a:lnTo>
                    <a:pt x="34" y="573"/>
                  </a:lnTo>
                  <a:lnTo>
                    <a:pt x="18" y="490"/>
                  </a:lnTo>
                  <a:lnTo>
                    <a:pt x="6" y="395"/>
                  </a:lnTo>
                  <a:lnTo>
                    <a:pt x="2" y="296"/>
                  </a:lnTo>
                  <a:lnTo>
                    <a:pt x="0" y="199"/>
                  </a:lnTo>
                  <a:lnTo>
                    <a:pt x="4" y="114"/>
                  </a:lnTo>
                  <a:lnTo>
                    <a:pt x="14" y="44"/>
                  </a:lnTo>
                  <a:lnTo>
                    <a:pt x="29" y="0"/>
                  </a:lnTo>
                  <a:lnTo>
                    <a:pt x="33" y="0"/>
                  </a:lnTo>
                  <a:lnTo>
                    <a:pt x="40" y="2"/>
                  </a:lnTo>
                  <a:lnTo>
                    <a:pt x="47" y="6"/>
                  </a:lnTo>
                  <a:lnTo>
                    <a:pt x="56" y="9"/>
                  </a:lnTo>
                  <a:lnTo>
                    <a:pt x="63" y="13"/>
                  </a:lnTo>
                  <a:lnTo>
                    <a:pt x="72" y="18"/>
                  </a:lnTo>
                  <a:lnTo>
                    <a:pt x="78" y="23"/>
                  </a:lnTo>
                  <a:lnTo>
                    <a:pt x="84"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91" name="Freeform 169"/>
            <p:cNvSpPr>
              <a:spLocks/>
            </p:cNvSpPr>
            <p:nvPr/>
          </p:nvSpPr>
          <p:spPr bwMode="auto">
            <a:xfrm>
              <a:off x="676" y="1574"/>
              <a:ext cx="60" cy="65"/>
            </a:xfrm>
            <a:custGeom>
              <a:avLst/>
              <a:gdLst>
                <a:gd name="T0" fmla="*/ 279 w 279"/>
                <a:gd name="T1" fmla="*/ 0 h 216"/>
                <a:gd name="T2" fmla="*/ 268 w 279"/>
                <a:gd name="T3" fmla="*/ 57 h 216"/>
                <a:gd name="T4" fmla="*/ 251 w 279"/>
                <a:gd name="T5" fmla="*/ 102 h 216"/>
                <a:gd name="T6" fmla="*/ 226 w 279"/>
                <a:gd name="T7" fmla="*/ 137 h 216"/>
                <a:gd name="T8" fmla="*/ 194 w 279"/>
                <a:gd name="T9" fmla="*/ 165 h 216"/>
                <a:gd name="T10" fmla="*/ 155 w 279"/>
                <a:gd name="T11" fmla="*/ 184 h 216"/>
                <a:gd name="T12" fmla="*/ 109 w 279"/>
                <a:gd name="T13" fmla="*/ 198 h 216"/>
                <a:gd name="T14" fmla="*/ 57 w 279"/>
                <a:gd name="T15" fmla="*/ 207 h 216"/>
                <a:gd name="T16" fmla="*/ 0 w 279"/>
                <a:gd name="T17" fmla="*/ 216 h 216"/>
                <a:gd name="T18" fmla="*/ 12 w 279"/>
                <a:gd name="T19" fmla="*/ 179 h 216"/>
                <a:gd name="T20" fmla="*/ 38 w 279"/>
                <a:gd name="T21" fmla="*/ 142 h 216"/>
                <a:gd name="T22" fmla="*/ 72 w 279"/>
                <a:gd name="T23" fmla="*/ 104 h 216"/>
                <a:gd name="T24" fmla="*/ 112 w 279"/>
                <a:gd name="T25" fmla="*/ 70 h 216"/>
                <a:gd name="T26" fmla="*/ 155 w 279"/>
                <a:gd name="T27" fmla="*/ 39 h 216"/>
                <a:gd name="T28" fmla="*/ 200 w 279"/>
                <a:gd name="T29" fmla="*/ 16 h 216"/>
                <a:gd name="T30" fmla="*/ 241 w 279"/>
                <a:gd name="T31" fmla="*/ 2 h 216"/>
                <a:gd name="T32" fmla="*/ 279 w 279"/>
                <a:gd name="T33"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9" h="216">
                  <a:moveTo>
                    <a:pt x="279" y="0"/>
                  </a:moveTo>
                  <a:lnTo>
                    <a:pt x="268" y="57"/>
                  </a:lnTo>
                  <a:lnTo>
                    <a:pt x="251" y="102"/>
                  </a:lnTo>
                  <a:lnTo>
                    <a:pt x="226" y="137"/>
                  </a:lnTo>
                  <a:lnTo>
                    <a:pt x="194" y="165"/>
                  </a:lnTo>
                  <a:lnTo>
                    <a:pt x="155" y="184"/>
                  </a:lnTo>
                  <a:lnTo>
                    <a:pt x="109" y="198"/>
                  </a:lnTo>
                  <a:lnTo>
                    <a:pt x="57" y="207"/>
                  </a:lnTo>
                  <a:lnTo>
                    <a:pt x="0" y="216"/>
                  </a:lnTo>
                  <a:lnTo>
                    <a:pt x="12" y="179"/>
                  </a:lnTo>
                  <a:lnTo>
                    <a:pt x="38" y="142"/>
                  </a:lnTo>
                  <a:lnTo>
                    <a:pt x="72" y="104"/>
                  </a:lnTo>
                  <a:lnTo>
                    <a:pt x="112" y="70"/>
                  </a:lnTo>
                  <a:lnTo>
                    <a:pt x="155" y="39"/>
                  </a:lnTo>
                  <a:lnTo>
                    <a:pt x="200" y="16"/>
                  </a:lnTo>
                  <a:lnTo>
                    <a:pt x="241" y="2"/>
                  </a:lnTo>
                  <a:lnTo>
                    <a:pt x="27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92" name="Freeform 170"/>
            <p:cNvSpPr>
              <a:spLocks/>
            </p:cNvSpPr>
            <p:nvPr/>
          </p:nvSpPr>
          <p:spPr bwMode="auto">
            <a:xfrm>
              <a:off x="781" y="1623"/>
              <a:ext cx="213" cy="172"/>
            </a:xfrm>
            <a:custGeom>
              <a:avLst/>
              <a:gdLst>
                <a:gd name="T0" fmla="*/ 116 w 980"/>
                <a:gd name="T1" fmla="*/ 36 h 576"/>
                <a:gd name="T2" fmla="*/ 197 w 980"/>
                <a:gd name="T3" fmla="*/ 78 h 576"/>
                <a:gd name="T4" fmla="*/ 277 w 980"/>
                <a:gd name="T5" fmla="*/ 101 h 576"/>
                <a:gd name="T6" fmla="*/ 352 w 980"/>
                <a:gd name="T7" fmla="*/ 134 h 576"/>
                <a:gd name="T8" fmla="*/ 403 w 980"/>
                <a:gd name="T9" fmla="*/ 221 h 576"/>
                <a:gd name="T10" fmla="*/ 445 w 980"/>
                <a:gd name="T11" fmla="*/ 281 h 576"/>
                <a:gd name="T12" fmla="*/ 506 w 980"/>
                <a:gd name="T13" fmla="*/ 298 h 576"/>
                <a:gd name="T14" fmla="*/ 608 w 980"/>
                <a:gd name="T15" fmla="*/ 308 h 576"/>
                <a:gd name="T16" fmla="*/ 729 w 980"/>
                <a:gd name="T17" fmla="*/ 374 h 576"/>
                <a:gd name="T18" fmla="*/ 828 w 980"/>
                <a:gd name="T19" fmla="*/ 431 h 576"/>
                <a:gd name="T20" fmla="*/ 913 w 980"/>
                <a:gd name="T21" fmla="*/ 458 h 576"/>
                <a:gd name="T22" fmla="*/ 969 w 980"/>
                <a:gd name="T23" fmla="*/ 491 h 576"/>
                <a:gd name="T24" fmla="*/ 948 w 980"/>
                <a:gd name="T25" fmla="*/ 518 h 576"/>
                <a:gd name="T26" fmla="*/ 904 w 980"/>
                <a:gd name="T27" fmla="*/ 511 h 576"/>
                <a:gd name="T28" fmla="*/ 874 w 980"/>
                <a:gd name="T29" fmla="*/ 506 h 576"/>
                <a:gd name="T30" fmla="*/ 853 w 980"/>
                <a:gd name="T31" fmla="*/ 504 h 576"/>
                <a:gd name="T32" fmla="*/ 837 w 980"/>
                <a:gd name="T33" fmla="*/ 506 h 576"/>
                <a:gd name="T34" fmla="*/ 829 w 980"/>
                <a:gd name="T35" fmla="*/ 514 h 576"/>
                <a:gd name="T36" fmla="*/ 820 w 980"/>
                <a:gd name="T37" fmla="*/ 527 h 576"/>
                <a:gd name="T38" fmla="*/ 806 w 980"/>
                <a:gd name="T39" fmla="*/ 554 h 576"/>
                <a:gd name="T40" fmla="*/ 770 w 980"/>
                <a:gd name="T41" fmla="*/ 572 h 576"/>
                <a:gd name="T42" fmla="*/ 708 w 980"/>
                <a:gd name="T43" fmla="*/ 549 h 576"/>
                <a:gd name="T44" fmla="*/ 637 w 980"/>
                <a:gd name="T45" fmla="*/ 518 h 576"/>
                <a:gd name="T46" fmla="*/ 556 w 980"/>
                <a:gd name="T47" fmla="*/ 492 h 576"/>
                <a:gd name="T48" fmla="*/ 504 w 980"/>
                <a:gd name="T49" fmla="*/ 491 h 576"/>
                <a:gd name="T50" fmla="*/ 494 w 980"/>
                <a:gd name="T51" fmla="*/ 502 h 576"/>
                <a:gd name="T52" fmla="*/ 484 w 980"/>
                <a:gd name="T53" fmla="*/ 517 h 576"/>
                <a:gd name="T54" fmla="*/ 468 w 980"/>
                <a:gd name="T55" fmla="*/ 544 h 576"/>
                <a:gd name="T56" fmla="*/ 440 w 980"/>
                <a:gd name="T57" fmla="*/ 563 h 576"/>
                <a:gd name="T58" fmla="*/ 413 w 980"/>
                <a:gd name="T59" fmla="*/ 557 h 576"/>
                <a:gd name="T60" fmla="*/ 391 w 980"/>
                <a:gd name="T61" fmla="*/ 543 h 576"/>
                <a:gd name="T62" fmla="*/ 374 w 980"/>
                <a:gd name="T63" fmla="*/ 512 h 576"/>
                <a:gd name="T64" fmla="*/ 351 w 980"/>
                <a:gd name="T65" fmla="*/ 485 h 576"/>
                <a:gd name="T66" fmla="*/ 326 w 980"/>
                <a:gd name="T67" fmla="*/ 484 h 576"/>
                <a:gd name="T68" fmla="*/ 301 w 980"/>
                <a:gd name="T69" fmla="*/ 487 h 576"/>
                <a:gd name="T70" fmla="*/ 270 w 980"/>
                <a:gd name="T71" fmla="*/ 500 h 576"/>
                <a:gd name="T72" fmla="*/ 249 w 980"/>
                <a:gd name="T73" fmla="*/ 519 h 576"/>
                <a:gd name="T74" fmla="*/ 247 w 980"/>
                <a:gd name="T75" fmla="*/ 535 h 576"/>
                <a:gd name="T76" fmla="*/ 243 w 980"/>
                <a:gd name="T77" fmla="*/ 553 h 576"/>
                <a:gd name="T78" fmla="*/ 242 w 980"/>
                <a:gd name="T79" fmla="*/ 568 h 576"/>
                <a:gd name="T80" fmla="*/ 156 w 980"/>
                <a:gd name="T81" fmla="*/ 543 h 576"/>
                <a:gd name="T82" fmla="*/ 48 w 980"/>
                <a:gd name="T83" fmla="*/ 434 h 576"/>
                <a:gd name="T84" fmla="*/ 5 w 980"/>
                <a:gd name="T85" fmla="*/ 279 h 576"/>
                <a:gd name="T86" fmla="*/ 5 w 980"/>
                <a:gd name="T87" fmla="*/ 96 h 576"/>
                <a:gd name="T88" fmla="*/ 25 w 980"/>
                <a:gd name="T89" fmla="*/ 0 h 576"/>
                <a:gd name="T90" fmla="*/ 43 w 980"/>
                <a:gd name="T91" fmla="*/ 0 h 576"/>
                <a:gd name="T92" fmla="*/ 58 w 980"/>
                <a:gd name="T93" fmla="*/ 0 h 576"/>
                <a:gd name="T94" fmla="*/ 72 w 980"/>
                <a:gd name="T95"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0" h="576">
                  <a:moveTo>
                    <a:pt x="79" y="0"/>
                  </a:moveTo>
                  <a:lnTo>
                    <a:pt x="116" y="36"/>
                  </a:lnTo>
                  <a:lnTo>
                    <a:pt x="156" y="62"/>
                  </a:lnTo>
                  <a:lnTo>
                    <a:pt x="197" y="78"/>
                  </a:lnTo>
                  <a:lnTo>
                    <a:pt x="238" y="91"/>
                  </a:lnTo>
                  <a:lnTo>
                    <a:pt x="277" y="101"/>
                  </a:lnTo>
                  <a:lnTo>
                    <a:pt x="317" y="115"/>
                  </a:lnTo>
                  <a:lnTo>
                    <a:pt x="352" y="134"/>
                  </a:lnTo>
                  <a:lnTo>
                    <a:pt x="385" y="162"/>
                  </a:lnTo>
                  <a:lnTo>
                    <a:pt x="403" y="221"/>
                  </a:lnTo>
                  <a:lnTo>
                    <a:pt x="423" y="259"/>
                  </a:lnTo>
                  <a:lnTo>
                    <a:pt x="445" y="281"/>
                  </a:lnTo>
                  <a:lnTo>
                    <a:pt x="472" y="293"/>
                  </a:lnTo>
                  <a:lnTo>
                    <a:pt x="506" y="298"/>
                  </a:lnTo>
                  <a:lnTo>
                    <a:pt x="551" y="301"/>
                  </a:lnTo>
                  <a:lnTo>
                    <a:pt x="608" y="308"/>
                  </a:lnTo>
                  <a:lnTo>
                    <a:pt x="682" y="324"/>
                  </a:lnTo>
                  <a:lnTo>
                    <a:pt x="729" y="374"/>
                  </a:lnTo>
                  <a:lnTo>
                    <a:pt x="779" y="408"/>
                  </a:lnTo>
                  <a:lnTo>
                    <a:pt x="828" y="431"/>
                  </a:lnTo>
                  <a:lnTo>
                    <a:pt x="874" y="446"/>
                  </a:lnTo>
                  <a:lnTo>
                    <a:pt x="913" y="458"/>
                  </a:lnTo>
                  <a:lnTo>
                    <a:pt x="946" y="471"/>
                  </a:lnTo>
                  <a:lnTo>
                    <a:pt x="969" y="491"/>
                  </a:lnTo>
                  <a:lnTo>
                    <a:pt x="980" y="522"/>
                  </a:lnTo>
                  <a:lnTo>
                    <a:pt x="948" y="518"/>
                  </a:lnTo>
                  <a:lnTo>
                    <a:pt x="924" y="515"/>
                  </a:lnTo>
                  <a:lnTo>
                    <a:pt x="904" y="511"/>
                  </a:lnTo>
                  <a:lnTo>
                    <a:pt x="888" y="509"/>
                  </a:lnTo>
                  <a:lnTo>
                    <a:pt x="874" y="506"/>
                  </a:lnTo>
                  <a:lnTo>
                    <a:pt x="863" y="505"/>
                  </a:lnTo>
                  <a:lnTo>
                    <a:pt x="853" y="504"/>
                  </a:lnTo>
                  <a:lnTo>
                    <a:pt x="844" y="504"/>
                  </a:lnTo>
                  <a:lnTo>
                    <a:pt x="837" y="506"/>
                  </a:lnTo>
                  <a:lnTo>
                    <a:pt x="833" y="510"/>
                  </a:lnTo>
                  <a:lnTo>
                    <a:pt x="829" y="514"/>
                  </a:lnTo>
                  <a:lnTo>
                    <a:pt x="825" y="519"/>
                  </a:lnTo>
                  <a:lnTo>
                    <a:pt x="820" y="527"/>
                  </a:lnTo>
                  <a:lnTo>
                    <a:pt x="815" y="538"/>
                  </a:lnTo>
                  <a:lnTo>
                    <a:pt x="806" y="554"/>
                  </a:lnTo>
                  <a:lnTo>
                    <a:pt x="799" y="576"/>
                  </a:lnTo>
                  <a:lnTo>
                    <a:pt x="770" y="572"/>
                  </a:lnTo>
                  <a:lnTo>
                    <a:pt x="740" y="563"/>
                  </a:lnTo>
                  <a:lnTo>
                    <a:pt x="708" y="549"/>
                  </a:lnTo>
                  <a:lnTo>
                    <a:pt x="675" y="535"/>
                  </a:lnTo>
                  <a:lnTo>
                    <a:pt x="637" y="518"/>
                  </a:lnTo>
                  <a:lnTo>
                    <a:pt x="598" y="504"/>
                  </a:lnTo>
                  <a:lnTo>
                    <a:pt x="556" y="492"/>
                  </a:lnTo>
                  <a:lnTo>
                    <a:pt x="511" y="486"/>
                  </a:lnTo>
                  <a:lnTo>
                    <a:pt x="504" y="491"/>
                  </a:lnTo>
                  <a:lnTo>
                    <a:pt x="499" y="497"/>
                  </a:lnTo>
                  <a:lnTo>
                    <a:pt x="494" y="502"/>
                  </a:lnTo>
                  <a:lnTo>
                    <a:pt x="491" y="509"/>
                  </a:lnTo>
                  <a:lnTo>
                    <a:pt x="484" y="517"/>
                  </a:lnTo>
                  <a:lnTo>
                    <a:pt x="478" y="529"/>
                  </a:lnTo>
                  <a:lnTo>
                    <a:pt x="468" y="544"/>
                  </a:lnTo>
                  <a:lnTo>
                    <a:pt x="458" y="567"/>
                  </a:lnTo>
                  <a:lnTo>
                    <a:pt x="440" y="563"/>
                  </a:lnTo>
                  <a:lnTo>
                    <a:pt x="426" y="561"/>
                  </a:lnTo>
                  <a:lnTo>
                    <a:pt x="413" y="557"/>
                  </a:lnTo>
                  <a:lnTo>
                    <a:pt x="402" y="553"/>
                  </a:lnTo>
                  <a:lnTo>
                    <a:pt x="391" y="543"/>
                  </a:lnTo>
                  <a:lnTo>
                    <a:pt x="382" y="531"/>
                  </a:lnTo>
                  <a:lnTo>
                    <a:pt x="374" y="512"/>
                  </a:lnTo>
                  <a:lnTo>
                    <a:pt x="368" y="486"/>
                  </a:lnTo>
                  <a:lnTo>
                    <a:pt x="351" y="485"/>
                  </a:lnTo>
                  <a:lnTo>
                    <a:pt x="338" y="485"/>
                  </a:lnTo>
                  <a:lnTo>
                    <a:pt x="326" y="484"/>
                  </a:lnTo>
                  <a:lnTo>
                    <a:pt x="315" y="485"/>
                  </a:lnTo>
                  <a:lnTo>
                    <a:pt x="301" y="487"/>
                  </a:lnTo>
                  <a:lnTo>
                    <a:pt x="288" y="492"/>
                  </a:lnTo>
                  <a:lnTo>
                    <a:pt x="270" y="500"/>
                  </a:lnTo>
                  <a:lnTo>
                    <a:pt x="250" y="514"/>
                  </a:lnTo>
                  <a:lnTo>
                    <a:pt x="249" y="519"/>
                  </a:lnTo>
                  <a:lnTo>
                    <a:pt x="248" y="528"/>
                  </a:lnTo>
                  <a:lnTo>
                    <a:pt x="247" y="535"/>
                  </a:lnTo>
                  <a:lnTo>
                    <a:pt x="245" y="544"/>
                  </a:lnTo>
                  <a:lnTo>
                    <a:pt x="243" y="553"/>
                  </a:lnTo>
                  <a:lnTo>
                    <a:pt x="242" y="561"/>
                  </a:lnTo>
                  <a:lnTo>
                    <a:pt x="242" y="568"/>
                  </a:lnTo>
                  <a:lnTo>
                    <a:pt x="242" y="576"/>
                  </a:lnTo>
                  <a:lnTo>
                    <a:pt x="156" y="543"/>
                  </a:lnTo>
                  <a:lnTo>
                    <a:pt x="94" y="496"/>
                  </a:lnTo>
                  <a:lnTo>
                    <a:pt x="48" y="434"/>
                  </a:lnTo>
                  <a:lnTo>
                    <a:pt x="20" y="362"/>
                  </a:lnTo>
                  <a:lnTo>
                    <a:pt x="5" y="279"/>
                  </a:lnTo>
                  <a:lnTo>
                    <a:pt x="0" y="191"/>
                  </a:lnTo>
                  <a:lnTo>
                    <a:pt x="5" y="96"/>
                  </a:lnTo>
                  <a:lnTo>
                    <a:pt x="16" y="0"/>
                  </a:lnTo>
                  <a:lnTo>
                    <a:pt x="25" y="0"/>
                  </a:lnTo>
                  <a:lnTo>
                    <a:pt x="34" y="0"/>
                  </a:lnTo>
                  <a:lnTo>
                    <a:pt x="43" y="0"/>
                  </a:lnTo>
                  <a:lnTo>
                    <a:pt x="51" y="0"/>
                  </a:lnTo>
                  <a:lnTo>
                    <a:pt x="58" y="0"/>
                  </a:lnTo>
                  <a:lnTo>
                    <a:pt x="65" y="0"/>
                  </a:lnTo>
                  <a:lnTo>
                    <a:pt x="72" y="0"/>
                  </a:lnTo>
                  <a:lnTo>
                    <a:pt x="7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93" name="Freeform 171"/>
            <p:cNvSpPr>
              <a:spLocks/>
            </p:cNvSpPr>
            <p:nvPr/>
          </p:nvSpPr>
          <p:spPr bwMode="auto">
            <a:xfrm>
              <a:off x="503" y="1668"/>
              <a:ext cx="260" cy="215"/>
            </a:xfrm>
            <a:custGeom>
              <a:avLst/>
              <a:gdLst>
                <a:gd name="T0" fmla="*/ 1109 w 1196"/>
                <a:gd name="T1" fmla="*/ 62 h 720"/>
                <a:gd name="T2" fmla="*/ 1132 w 1196"/>
                <a:gd name="T3" fmla="*/ 162 h 720"/>
                <a:gd name="T4" fmla="*/ 1163 w 1196"/>
                <a:gd name="T5" fmla="*/ 242 h 720"/>
                <a:gd name="T6" fmla="*/ 1189 w 1196"/>
                <a:gd name="T7" fmla="*/ 314 h 720"/>
                <a:gd name="T8" fmla="*/ 1185 w 1196"/>
                <a:gd name="T9" fmla="*/ 363 h 720"/>
                <a:gd name="T10" fmla="*/ 1171 w 1196"/>
                <a:gd name="T11" fmla="*/ 388 h 720"/>
                <a:gd name="T12" fmla="*/ 1161 w 1196"/>
                <a:gd name="T13" fmla="*/ 412 h 720"/>
                <a:gd name="T14" fmla="*/ 1154 w 1196"/>
                <a:gd name="T15" fmla="*/ 436 h 720"/>
                <a:gd name="T16" fmla="*/ 1138 w 1196"/>
                <a:gd name="T17" fmla="*/ 458 h 720"/>
                <a:gd name="T18" fmla="*/ 1109 w 1196"/>
                <a:gd name="T19" fmla="*/ 464 h 720"/>
                <a:gd name="T20" fmla="*/ 1081 w 1196"/>
                <a:gd name="T21" fmla="*/ 467 h 720"/>
                <a:gd name="T22" fmla="*/ 1050 w 1196"/>
                <a:gd name="T23" fmla="*/ 480 h 720"/>
                <a:gd name="T24" fmla="*/ 1017 w 1196"/>
                <a:gd name="T25" fmla="*/ 548 h 720"/>
                <a:gd name="T26" fmla="*/ 994 w 1196"/>
                <a:gd name="T27" fmla="*/ 612 h 720"/>
                <a:gd name="T28" fmla="*/ 967 w 1196"/>
                <a:gd name="T29" fmla="*/ 637 h 720"/>
                <a:gd name="T30" fmla="*/ 915 w 1196"/>
                <a:gd name="T31" fmla="*/ 644 h 720"/>
                <a:gd name="T32" fmla="*/ 868 w 1196"/>
                <a:gd name="T33" fmla="*/ 656 h 720"/>
                <a:gd name="T34" fmla="*/ 861 w 1196"/>
                <a:gd name="T35" fmla="*/ 674 h 720"/>
                <a:gd name="T36" fmla="*/ 855 w 1196"/>
                <a:gd name="T37" fmla="*/ 691 h 720"/>
                <a:gd name="T38" fmla="*/ 848 w 1196"/>
                <a:gd name="T39" fmla="*/ 709 h 720"/>
                <a:gd name="T40" fmla="*/ 836 w 1196"/>
                <a:gd name="T41" fmla="*/ 720 h 720"/>
                <a:gd name="T42" fmla="*/ 816 w 1196"/>
                <a:gd name="T43" fmla="*/ 720 h 720"/>
                <a:gd name="T44" fmla="*/ 802 w 1196"/>
                <a:gd name="T45" fmla="*/ 712 h 720"/>
                <a:gd name="T46" fmla="*/ 791 w 1196"/>
                <a:gd name="T47" fmla="*/ 696 h 720"/>
                <a:gd name="T48" fmla="*/ 783 w 1196"/>
                <a:gd name="T49" fmla="*/ 678 h 720"/>
                <a:gd name="T50" fmla="*/ 776 w 1196"/>
                <a:gd name="T51" fmla="*/ 663 h 720"/>
                <a:gd name="T52" fmla="*/ 739 w 1196"/>
                <a:gd name="T53" fmla="*/ 656 h 720"/>
                <a:gd name="T54" fmla="*/ 687 w 1196"/>
                <a:gd name="T55" fmla="*/ 669 h 720"/>
                <a:gd name="T56" fmla="*/ 647 w 1196"/>
                <a:gd name="T57" fmla="*/ 690 h 720"/>
                <a:gd name="T58" fmla="*/ 603 w 1196"/>
                <a:gd name="T59" fmla="*/ 708 h 720"/>
                <a:gd name="T60" fmla="*/ 567 w 1196"/>
                <a:gd name="T61" fmla="*/ 697 h 720"/>
                <a:gd name="T62" fmla="*/ 552 w 1196"/>
                <a:gd name="T63" fmla="*/ 670 h 720"/>
                <a:gd name="T64" fmla="*/ 534 w 1196"/>
                <a:gd name="T65" fmla="*/ 644 h 720"/>
                <a:gd name="T66" fmla="*/ 519 w 1196"/>
                <a:gd name="T67" fmla="*/ 621 h 720"/>
                <a:gd name="T68" fmla="*/ 473 w 1196"/>
                <a:gd name="T69" fmla="*/ 611 h 720"/>
                <a:gd name="T70" fmla="*/ 424 w 1196"/>
                <a:gd name="T71" fmla="*/ 637 h 720"/>
                <a:gd name="T72" fmla="*/ 393 w 1196"/>
                <a:gd name="T73" fmla="*/ 677 h 720"/>
                <a:gd name="T74" fmla="*/ 357 w 1196"/>
                <a:gd name="T75" fmla="*/ 708 h 720"/>
                <a:gd name="T76" fmla="*/ 325 w 1196"/>
                <a:gd name="T77" fmla="*/ 700 h 720"/>
                <a:gd name="T78" fmla="*/ 311 w 1196"/>
                <a:gd name="T79" fmla="*/ 676 h 720"/>
                <a:gd name="T80" fmla="*/ 298 w 1196"/>
                <a:gd name="T81" fmla="*/ 651 h 720"/>
                <a:gd name="T82" fmla="*/ 285 w 1196"/>
                <a:gd name="T83" fmla="*/ 625 h 720"/>
                <a:gd name="T84" fmla="*/ 231 w 1196"/>
                <a:gd name="T85" fmla="*/ 621 h 720"/>
                <a:gd name="T86" fmla="*/ 146 w 1196"/>
                <a:gd name="T87" fmla="*/ 636 h 720"/>
                <a:gd name="T88" fmla="*/ 73 w 1196"/>
                <a:gd name="T89" fmla="*/ 621 h 720"/>
                <a:gd name="T90" fmla="*/ 18 w 1196"/>
                <a:gd name="T91" fmla="*/ 555 h 720"/>
                <a:gd name="T92" fmla="*/ 22 w 1196"/>
                <a:gd name="T93" fmla="*/ 489 h 720"/>
                <a:gd name="T94" fmla="*/ 122 w 1196"/>
                <a:gd name="T95" fmla="*/ 483 h 720"/>
                <a:gd name="T96" fmla="*/ 259 w 1196"/>
                <a:gd name="T97" fmla="*/ 482 h 720"/>
                <a:gd name="T98" fmla="*/ 381 w 1196"/>
                <a:gd name="T99" fmla="*/ 479 h 720"/>
                <a:gd name="T100" fmla="*/ 547 w 1196"/>
                <a:gd name="T101" fmla="*/ 434 h 720"/>
                <a:gd name="T102" fmla="*/ 721 w 1196"/>
                <a:gd name="T103" fmla="*/ 380 h 720"/>
                <a:gd name="T104" fmla="*/ 840 w 1196"/>
                <a:gd name="T105" fmla="*/ 318 h 720"/>
                <a:gd name="T106" fmla="*/ 957 w 1196"/>
                <a:gd name="T107" fmla="*/ 193 h 720"/>
                <a:gd name="T108" fmla="*/ 1043 w 1196"/>
                <a:gd name="T109" fmla="*/ 81 h 720"/>
                <a:gd name="T110" fmla="*/ 1061 w 1196"/>
                <a:gd name="T111" fmla="*/ 55 h 720"/>
                <a:gd name="T112" fmla="*/ 1078 w 1196"/>
                <a:gd name="T113" fmla="*/ 27 h 720"/>
                <a:gd name="T114" fmla="*/ 1096 w 1196"/>
                <a:gd name="T115" fmla="*/ 5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6" h="720">
                  <a:moveTo>
                    <a:pt x="1107" y="0"/>
                  </a:moveTo>
                  <a:lnTo>
                    <a:pt x="1109" y="62"/>
                  </a:lnTo>
                  <a:lnTo>
                    <a:pt x="1119" y="116"/>
                  </a:lnTo>
                  <a:lnTo>
                    <a:pt x="1132" y="162"/>
                  </a:lnTo>
                  <a:lnTo>
                    <a:pt x="1147" y="205"/>
                  </a:lnTo>
                  <a:lnTo>
                    <a:pt x="1163" y="242"/>
                  </a:lnTo>
                  <a:lnTo>
                    <a:pt x="1177" y="279"/>
                  </a:lnTo>
                  <a:lnTo>
                    <a:pt x="1189" y="314"/>
                  </a:lnTo>
                  <a:lnTo>
                    <a:pt x="1196" y="351"/>
                  </a:lnTo>
                  <a:lnTo>
                    <a:pt x="1185" y="363"/>
                  </a:lnTo>
                  <a:lnTo>
                    <a:pt x="1178" y="376"/>
                  </a:lnTo>
                  <a:lnTo>
                    <a:pt x="1171" y="388"/>
                  </a:lnTo>
                  <a:lnTo>
                    <a:pt x="1166" y="400"/>
                  </a:lnTo>
                  <a:lnTo>
                    <a:pt x="1161" y="412"/>
                  </a:lnTo>
                  <a:lnTo>
                    <a:pt x="1158" y="423"/>
                  </a:lnTo>
                  <a:lnTo>
                    <a:pt x="1154" y="436"/>
                  </a:lnTo>
                  <a:lnTo>
                    <a:pt x="1152" y="451"/>
                  </a:lnTo>
                  <a:lnTo>
                    <a:pt x="1138" y="458"/>
                  </a:lnTo>
                  <a:lnTo>
                    <a:pt x="1123" y="461"/>
                  </a:lnTo>
                  <a:lnTo>
                    <a:pt x="1109" y="464"/>
                  </a:lnTo>
                  <a:lnTo>
                    <a:pt x="1096" y="466"/>
                  </a:lnTo>
                  <a:lnTo>
                    <a:pt x="1081" y="467"/>
                  </a:lnTo>
                  <a:lnTo>
                    <a:pt x="1067" y="473"/>
                  </a:lnTo>
                  <a:lnTo>
                    <a:pt x="1050" y="480"/>
                  </a:lnTo>
                  <a:lnTo>
                    <a:pt x="1035" y="496"/>
                  </a:lnTo>
                  <a:lnTo>
                    <a:pt x="1017" y="548"/>
                  </a:lnTo>
                  <a:lnTo>
                    <a:pt x="1005" y="586"/>
                  </a:lnTo>
                  <a:lnTo>
                    <a:pt x="994" y="612"/>
                  </a:lnTo>
                  <a:lnTo>
                    <a:pt x="984" y="629"/>
                  </a:lnTo>
                  <a:lnTo>
                    <a:pt x="967" y="637"/>
                  </a:lnTo>
                  <a:lnTo>
                    <a:pt x="946" y="642"/>
                  </a:lnTo>
                  <a:lnTo>
                    <a:pt x="915" y="644"/>
                  </a:lnTo>
                  <a:lnTo>
                    <a:pt x="872" y="648"/>
                  </a:lnTo>
                  <a:lnTo>
                    <a:pt x="868" y="656"/>
                  </a:lnTo>
                  <a:lnTo>
                    <a:pt x="865" y="665"/>
                  </a:lnTo>
                  <a:lnTo>
                    <a:pt x="861" y="674"/>
                  </a:lnTo>
                  <a:lnTo>
                    <a:pt x="859" y="683"/>
                  </a:lnTo>
                  <a:lnTo>
                    <a:pt x="855" y="691"/>
                  </a:lnTo>
                  <a:lnTo>
                    <a:pt x="852" y="700"/>
                  </a:lnTo>
                  <a:lnTo>
                    <a:pt x="848" y="709"/>
                  </a:lnTo>
                  <a:lnTo>
                    <a:pt x="846" y="720"/>
                  </a:lnTo>
                  <a:lnTo>
                    <a:pt x="836" y="720"/>
                  </a:lnTo>
                  <a:lnTo>
                    <a:pt x="827" y="720"/>
                  </a:lnTo>
                  <a:lnTo>
                    <a:pt x="816" y="720"/>
                  </a:lnTo>
                  <a:lnTo>
                    <a:pt x="809" y="720"/>
                  </a:lnTo>
                  <a:lnTo>
                    <a:pt x="802" y="712"/>
                  </a:lnTo>
                  <a:lnTo>
                    <a:pt x="796" y="704"/>
                  </a:lnTo>
                  <a:lnTo>
                    <a:pt x="791" y="696"/>
                  </a:lnTo>
                  <a:lnTo>
                    <a:pt x="788" y="688"/>
                  </a:lnTo>
                  <a:lnTo>
                    <a:pt x="783" y="678"/>
                  </a:lnTo>
                  <a:lnTo>
                    <a:pt x="779" y="671"/>
                  </a:lnTo>
                  <a:lnTo>
                    <a:pt x="776" y="663"/>
                  </a:lnTo>
                  <a:lnTo>
                    <a:pt x="774" y="657"/>
                  </a:lnTo>
                  <a:lnTo>
                    <a:pt x="739" y="656"/>
                  </a:lnTo>
                  <a:lnTo>
                    <a:pt x="711" y="661"/>
                  </a:lnTo>
                  <a:lnTo>
                    <a:pt x="687" y="669"/>
                  </a:lnTo>
                  <a:lnTo>
                    <a:pt x="667" y="681"/>
                  </a:lnTo>
                  <a:lnTo>
                    <a:pt x="647" y="690"/>
                  </a:lnTo>
                  <a:lnTo>
                    <a:pt x="626" y="701"/>
                  </a:lnTo>
                  <a:lnTo>
                    <a:pt x="603" y="708"/>
                  </a:lnTo>
                  <a:lnTo>
                    <a:pt x="575" y="712"/>
                  </a:lnTo>
                  <a:lnTo>
                    <a:pt x="567" y="697"/>
                  </a:lnTo>
                  <a:lnTo>
                    <a:pt x="560" y="683"/>
                  </a:lnTo>
                  <a:lnTo>
                    <a:pt x="552" y="670"/>
                  </a:lnTo>
                  <a:lnTo>
                    <a:pt x="543" y="658"/>
                  </a:lnTo>
                  <a:lnTo>
                    <a:pt x="534" y="644"/>
                  </a:lnTo>
                  <a:lnTo>
                    <a:pt x="527" y="633"/>
                  </a:lnTo>
                  <a:lnTo>
                    <a:pt x="519" y="621"/>
                  </a:lnTo>
                  <a:lnTo>
                    <a:pt x="513" y="612"/>
                  </a:lnTo>
                  <a:lnTo>
                    <a:pt x="473" y="611"/>
                  </a:lnTo>
                  <a:lnTo>
                    <a:pt x="445" y="620"/>
                  </a:lnTo>
                  <a:lnTo>
                    <a:pt x="424" y="637"/>
                  </a:lnTo>
                  <a:lnTo>
                    <a:pt x="408" y="658"/>
                  </a:lnTo>
                  <a:lnTo>
                    <a:pt x="393" y="677"/>
                  </a:lnTo>
                  <a:lnTo>
                    <a:pt x="377" y="696"/>
                  </a:lnTo>
                  <a:lnTo>
                    <a:pt x="357" y="708"/>
                  </a:lnTo>
                  <a:lnTo>
                    <a:pt x="332" y="712"/>
                  </a:lnTo>
                  <a:lnTo>
                    <a:pt x="325" y="700"/>
                  </a:lnTo>
                  <a:lnTo>
                    <a:pt x="318" y="689"/>
                  </a:lnTo>
                  <a:lnTo>
                    <a:pt x="311" y="676"/>
                  </a:lnTo>
                  <a:lnTo>
                    <a:pt x="305" y="664"/>
                  </a:lnTo>
                  <a:lnTo>
                    <a:pt x="298" y="651"/>
                  </a:lnTo>
                  <a:lnTo>
                    <a:pt x="292" y="638"/>
                  </a:lnTo>
                  <a:lnTo>
                    <a:pt x="285" y="625"/>
                  </a:lnTo>
                  <a:lnTo>
                    <a:pt x="279" y="612"/>
                  </a:lnTo>
                  <a:lnTo>
                    <a:pt x="231" y="621"/>
                  </a:lnTo>
                  <a:lnTo>
                    <a:pt x="188" y="631"/>
                  </a:lnTo>
                  <a:lnTo>
                    <a:pt x="146" y="636"/>
                  </a:lnTo>
                  <a:lnTo>
                    <a:pt x="108" y="635"/>
                  </a:lnTo>
                  <a:lnTo>
                    <a:pt x="73" y="621"/>
                  </a:lnTo>
                  <a:lnTo>
                    <a:pt x="43" y="597"/>
                  </a:lnTo>
                  <a:lnTo>
                    <a:pt x="18" y="555"/>
                  </a:lnTo>
                  <a:lnTo>
                    <a:pt x="0" y="496"/>
                  </a:lnTo>
                  <a:lnTo>
                    <a:pt x="22" y="489"/>
                  </a:lnTo>
                  <a:lnTo>
                    <a:pt x="65" y="485"/>
                  </a:lnTo>
                  <a:lnTo>
                    <a:pt x="122" y="483"/>
                  </a:lnTo>
                  <a:lnTo>
                    <a:pt x="190" y="483"/>
                  </a:lnTo>
                  <a:lnTo>
                    <a:pt x="259" y="482"/>
                  </a:lnTo>
                  <a:lnTo>
                    <a:pt x="325" y="480"/>
                  </a:lnTo>
                  <a:lnTo>
                    <a:pt x="381" y="479"/>
                  </a:lnTo>
                  <a:lnTo>
                    <a:pt x="422" y="477"/>
                  </a:lnTo>
                  <a:lnTo>
                    <a:pt x="547" y="434"/>
                  </a:lnTo>
                  <a:lnTo>
                    <a:pt x="645" y="404"/>
                  </a:lnTo>
                  <a:lnTo>
                    <a:pt x="721" y="380"/>
                  </a:lnTo>
                  <a:lnTo>
                    <a:pt x="785" y="355"/>
                  </a:lnTo>
                  <a:lnTo>
                    <a:pt x="840" y="318"/>
                  </a:lnTo>
                  <a:lnTo>
                    <a:pt x="896" y="267"/>
                  </a:lnTo>
                  <a:lnTo>
                    <a:pt x="957" y="193"/>
                  </a:lnTo>
                  <a:lnTo>
                    <a:pt x="1035" y="90"/>
                  </a:lnTo>
                  <a:lnTo>
                    <a:pt x="1043" y="81"/>
                  </a:lnTo>
                  <a:lnTo>
                    <a:pt x="1052" y="69"/>
                  </a:lnTo>
                  <a:lnTo>
                    <a:pt x="1061" y="55"/>
                  </a:lnTo>
                  <a:lnTo>
                    <a:pt x="1070" y="41"/>
                  </a:lnTo>
                  <a:lnTo>
                    <a:pt x="1078" y="27"/>
                  </a:lnTo>
                  <a:lnTo>
                    <a:pt x="1087" y="15"/>
                  </a:lnTo>
                  <a:lnTo>
                    <a:pt x="1096" y="5"/>
                  </a:lnTo>
                  <a:lnTo>
                    <a:pt x="1107"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94" name="Freeform 172"/>
            <p:cNvSpPr>
              <a:spLocks/>
            </p:cNvSpPr>
            <p:nvPr/>
          </p:nvSpPr>
          <p:spPr bwMode="auto">
            <a:xfrm>
              <a:off x="784" y="1789"/>
              <a:ext cx="245" cy="226"/>
            </a:xfrm>
            <a:custGeom>
              <a:avLst/>
              <a:gdLst>
                <a:gd name="T0" fmla="*/ 165 w 1129"/>
                <a:gd name="T1" fmla="*/ 151 h 755"/>
                <a:gd name="T2" fmla="*/ 235 w 1129"/>
                <a:gd name="T3" fmla="*/ 166 h 755"/>
                <a:gd name="T4" fmla="*/ 346 w 1129"/>
                <a:gd name="T5" fmla="*/ 161 h 755"/>
                <a:gd name="T6" fmla="*/ 420 w 1129"/>
                <a:gd name="T7" fmla="*/ 285 h 755"/>
                <a:gd name="T8" fmla="*/ 520 w 1129"/>
                <a:gd name="T9" fmla="*/ 264 h 755"/>
                <a:gd name="T10" fmla="*/ 613 w 1129"/>
                <a:gd name="T11" fmla="*/ 265 h 755"/>
                <a:gd name="T12" fmla="*/ 651 w 1129"/>
                <a:gd name="T13" fmla="*/ 300 h 755"/>
                <a:gd name="T14" fmla="*/ 683 w 1129"/>
                <a:gd name="T15" fmla="*/ 319 h 755"/>
                <a:gd name="T16" fmla="*/ 742 w 1129"/>
                <a:gd name="T17" fmla="*/ 288 h 755"/>
                <a:gd name="T18" fmla="*/ 810 w 1129"/>
                <a:gd name="T19" fmla="*/ 244 h 755"/>
                <a:gd name="T20" fmla="*/ 886 w 1129"/>
                <a:gd name="T21" fmla="*/ 233 h 755"/>
                <a:gd name="T22" fmla="*/ 893 w 1129"/>
                <a:gd name="T23" fmla="*/ 293 h 755"/>
                <a:gd name="T24" fmla="*/ 877 w 1129"/>
                <a:gd name="T25" fmla="*/ 344 h 755"/>
                <a:gd name="T26" fmla="*/ 912 w 1129"/>
                <a:gd name="T27" fmla="*/ 382 h 755"/>
                <a:gd name="T28" fmla="*/ 1039 w 1129"/>
                <a:gd name="T29" fmla="*/ 406 h 755"/>
                <a:gd name="T30" fmla="*/ 1119 w 1129"/>
                <a:gd name="T31" fmla="*/ 472 h 755"/>
                <a:gd name="T32" fmla="*/ 1087 w 1129"/>
                <a:gd name="T33" fmla="*/ 569 h 755"/>
                <a:gd name="T34" fmla="*/ 1066 w 1129"/>
                <a:gd name="T35" fmla="*/ 625 h 755"/>
                <a:gd name="T36" fmla="*/ 976 w 1129"/>
                <a:gd name="T37" fmla="*/ 655 h 755"/>
                <a:gd name="T38" fmla="*/ 952 w 1129"/>
                <a:gd name="T39" fmla="*/ 708 h 755"/>
                <a:gd name="T40" fmla="*/ 912 w 1129"/>
                <a:gd name="T41" fmla="*/ 722 h 755"/>
                <a:gd name="T42" fmla="*/ 857 w 1129"/>
                <a:gd name="T43" fmla="*/ 702 h 755"/>
                <a:gd name="T44" fmla="*/ 829 w 1129"/>
                <a:gd name="T45" fmla="*/ 655 h 755"/>
                <a:gd name="T46" fmla="*/ 778 w 1129"/>
                <a:gd name="T47" fmla="*/ 623 h 755"/>
                <a:gd name="T48" fmla="*/ 689 w 1129"/>
                <a:gd name="T49" fmla="*/ 660 h 755"/>
                <a:gd name="T50" fmla="*/ 554 w 1129"/>
                <a:gd name="T51" fmla="*/ 727 h 755"/>
                <a:gd name="T52" fmla="*/ 446 w 1129"/>
                <a:gd name="T53" fmla="*/ 755 h 755"/>
                <a:gd name="T54" fmla="*/ 437 w 1129"/>
                <a:gd name="T55" fmla="*/ 697 h 755"/>
                <a:gd name="T56" fmla="*/ 431 w 1129"/>
                <a:gd name="T57" fmla="*/ 669 h 755"/>
                <a:gd name="T58" fmla="*/ 391 w 1129"/>
                <a:gd name="T59" fmla="*/ 650 h 755"/>
                <a:gd name="T60" fmla="*/ 287 w 1129"/>
                <a:gd name="T61" fmla="*/ 702 h 755"/>
                <a:gd name="T62" fmla="*/ 181 w 1129"/>
                <a:gd name="T63" fmla="*/ 710 h 755"/>
                <a:gd name="T64" fmla="*/ 153 w 1129"/>
                <a:gd name="T65" fmla="*/ 647 h 755"/>
                <a:gd name="T66" fmla="*/ 157 w 1129"/>
                <a:gd name="T67" fmla="*/ 587 h 755"/>
                <a:gd name="T68" fmla="*/ 166 w 1129"/>
                <a:gd name="T69" fmla="*/ 521 h 755"/>
                <a:gd name="T70" fmla="*/ 159 w 1129"/>
                <a:gd name="T71" fmla="*/ 508 h 755"/>
                <a:gd name="T72" fmla="*/ 148 w 1129"/>
                <a:gd name="T73" fmla="*/ 502 h 755"/>
                <a:gd name="T74" fmla="*/ 122 w 1129"/>
                <a:gd name="T75" fmla="*/ 429 h 755"/>
                <a:gd name="T76" fmla="*/ 157 w 1129"/>
                <a:gd name="T77" fmla="*/ 353 h 755"/>
                <a:gd name="T78" fmla="*/ 85 w 1129"/>
                <a:gd name="T79" fmla="*/ 302 h 755"/>
                <a:gd name="T80" fmla="*/ 7 w 1129"/>
                <a:gd name="T81" fmla="*/ 200 h 755"/>
                <a:gd name="T82" fmla="*/ 0 w 1129"/>
                <a:gd name="T83" fmla="*/ 109 h 755"/>
                <a:gd name="T84" fmla="*/ 4 w 1129"/>
                <a:gd name="T85" fmla="*/ 8 h 755"/>
                <a:gd name="T86" fmla="*/ 26 w 1129"/>
                <a:gd name="T87" fmla="*/ 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29" h="755">
                  <a:moveTo>
                    <a:pt x="32" y="0"/>
                  </a:moveTo>
                  <a:lnTo>
                    <a:pt x="112" y="96"/>
                  </a:lnTo>
                  <a:lnTo>
                    <a:pt x="165" y="151"/>
                  </a:lnTo>
                  <a:lnTo>
                    <a:pt x="198" y="175"/>
                  </a:lnTo>
                  <a:lnTo>
                    <a:pt x="219" y="178"/>
                  </a:lnTo>
                  <a:lnTo>
                    <a:pt x="235" y="166"/>
                  </a:lnTo>
                  <a:lnTo>
                    <a:pt x="257" y="154"/>
                  </a:lnTo>
                  <a:lnTo>
                    <a:pt x="290" y="148"/>
                  </a:lnTo>
                  <a:lnTo>
                    <a:pt x="346" y="161"/>
                  </a:lnTo>
                  <a:lnTo>
                    <a:pt x="367" y="229"/>
                  </a:lnTo>
                  <a:lnTo>
                    <a:pt x="392" y="268"/>
                  </a:lnTo>
                  <a:lnTo>
                    <a:pt x="420" y="285"/>
                  </a:lnTo>
                  <a:lnTo>
                    <a:pt x="452" y="287"/>
                  </a:lnTo>
                  <a:lnTo>
                    <a:pt x="484" y="277"/>
                  </a:lnTo>
                  <a:lnTo>
                    <a:pt x="520" y="264"/>
                  </a:lnTo>
                  <a:lnTo>
                    <a:pt x="558" y="253"/>
                  </a:lnTo>
                  <a:lnTo>
                    <a:pt x="599" y="251"/>
                  </a:lnTo>
                  <a:lnTo>
                    <a:pt x="613" y="265"/>
                  </a:lnTo>
                  <a:lnTo>
                    <a:pt x="627" y="280"/>
                  </a:lnTo>
                  <a:lnTo>
                    <a:pt x="639" y="290"/>
                  </a:lnTo>
                  <a:lnTo>
                    <a:pt x="651" y="300"/>
                  </a:lnTo>
                  <a:lnTo>
                    <a:pt x="662" y="307"/>
                  </a:lnTo>
                  <a:lnTo>
                    <a:pt x="672" y="314"/>
                  </a:lnTo>
                  <a:lnTo>
                    <a:pt x="683" y="319"/>
                  </a:lnTo>
                  <a:lnTo>
                    <a:pt x="697" y="323"/>
                  </a:lnTo>
                  <a:lnTo>
                    <a:pt x="720" y="306"/>
                  </a:lnTo>
                  <a:lnTo>
                    <a:pt x="742" y="288"/>
                  </a:lnTo>
                  <a:lnTo>
                    <a:pt x="765" y="271"/>
                  </a:lnTo>
                  <a:lnTo>
                    <a:pt x="787" y="257"/>
                  </a:lnTo>
                  <a:lnTo>
                    <a:pt x="810" y="244"/>
                  </a:lnTo>
                  <a:lnTo>
                    <a:pt x="835" y="236"/>
                  </a:lnTo>
                  <a:lnTo>
                    <a:pt x="859" y="232"/>
                  </a:lnTo>
                  <a:lnTo>
                    <a:pt x="886" y="233"/>
                  </a:lnTo>
                  <a:lnTo>
                    <a:pt x="892" y="255"/>
                  </a:lnTo>
                  <a:lnTo>
                    <a:pt x="895" y="275"/>
                  </a:lnTo>
                  <a:lnTo>
                    <a:pt x="893" y="293"/>
                  </a:lnTo>
                  <a:lnTo>
                    <a:pt x="891" y="312"/>
                  </a:lnTo>
                  <a:lnTo>
                    <a:pt x="883" y="327"/>
                  </a:lnTo>
                  <a:lnTo>
                    <a:pt x="877" y="344"/>
                  </a:lnTo>
                  <a:lnTo>
                    <a:pt x="872" y="359"/>
                  </a:lnTo>
                  <a:lnTo>
                    <a:pt x="868" y="377"/>
                  </a:lnTo>
                  <a:lnTo>
                    <a:pt x="912" y="382"/>
                  </a:lnTo>
                  <a:lnTo>
                    <a:pt x="956" y="387"/>
                  </a:lnTo>
                  <a:lnTo>
                    <a:pt x="998" y="395"/>
                  </a:lnTo>
                  <a:lnTo>
                    <a:pt x="1039" y="406"/>
                  </a:lnTo>
                  <a:lnTo>
                    <a:pt x="1073" y="421"/>
                  </a:lnTo>
                  <a:lnTo>
                    <a:pt x="1100" y="443"/>
                  </a:lnTo>
                  <a:lnTo>
                    <a:pt x="1119" y="472"/>
                  </a:lnTo>
                  <a:lnTo>
                    <a:pt x="1129" y="512"/>
                  </a:lnTo>
                  <a:lnTo>
                    <a:pt x="1102" y="543"/>
                  </a:lnTo>
                  <a:lnTo>
                    <a:pt x="1087" y="569"/>
                  </a:lnTo>
                  <a:lnTo>
                    <a:pt x="1080" y="591"/>
                  </a:lnTo>
                  <a:lnTo>
                    <a:pt x="1076" y="610"/>
                  </a:lnTo>
                  <a:lnTo>
                    <a:pt x="1066" y="625"/>
                  </a:lnTo>
                  <a:lnTo>
                    <a:pt x="1051" y="638"/>
                  </a:lnTo>
                  <a:lnTo>
                    <a:pt x="1022" y="647"/>
                  </a:lnTo>
                  <a:lnTo>
                    <a:pt x="976" y="655"/>
                  </a:lnTo>
                  <a:lnTo>
                    <a:pt x="968" y="678"/>
                  </a:lnTo>
                  <a:lnTo>
                    <a:pt x="961" y="696"/>
                  </a:lnTo>
                  <a:lnTo>
                    <a:pt x="952" y="708"/>
                  </a:lnTo>
                  <a:lnTo>
                    <a:pt x="942" y="717"/>
                  </a:lnTo>
                  <a:lnTo>
                    <a:pt x="927" y="721"/>
                  </a:lnTo>
                  <a:lnTo>
                    <a:pt x="912" y="722"/>
                  </a:lnTo>
                  <a:lnTo>
                    <a:pt x="892" y="721"/>
                  </a:lnTo>
                  <a:lnTo>
                    <a:pt x="868" y="720"/>
                  </a:lnTo>
                  <a:lnTo>
                    <a:pt x="857" y="702"/>
                  </a:lnTo>
                  <a:lnTo>
                    <a:pt x="849" y="685"/>
                  </a:lnTo>
                  <a:lnTo>
                    <a:pt x="840" y="670"/>
                  </a:lnTo>
                  <a:lnTo>
                    <a:pt x="829" y="655"/>
                  </a:lnTo>
                  <a:lnTo>
                    <a:pt x="815" y="642"/>
                  </a:lnTo>
                  <a:lnTo>
                    <a:pt x="799" y="632"/>
                  </a:lnTo>
                  <a:lnTo>
                    <a:pt x="778" y="623"/>
                  </a:lnTo>
                  <a:lnTo>
                    <a:pt x="752" y="620"/>
                  </a:lnTo>
                  <a:lnTo>
                    <a:pt x="724" y="638"/>
                  </a:lnTo>
                  <a:lnTo>
                    <a:pt x="689" y="660"/>
                  </a:lnTo>
                  <a:lnTo>
                    <a:pt x="646" y="683"/>
                  </a:lnTo>
                  <a:lnTo>
                    <a:pt x="601" y="706"/>
                  </a:lnTo>
                  <a:lnTo>
                    <a:pt x="554" y="727"/>
                  </a:lnTo>
                  <a:lnTo>
                    <a:pt x="511" y="743"/>
                  </a:lnTo>
                  <a:lnTo>
                    <a:pt x="473" y="753"/>
                  </a:lnTo>
                  <a:lnTo>
                    <a:pt x="446" y="755"/>
                  </a:lnTo>
                  <a:lnTo>
                    <a:pt x="442" y="730"/>
                  </a:lnTo>
                  <a:lnTo>
                    <a:pt x="440" y="711"/>
                  </a:lnTo>
                  <a:lnTo>
                    <a:pt x="437" y="697"/>
                  </a:lnTo>
                  <a:lnTo>
                    <a:pt x="436" y="686"/>
                  </a:lnTo>
                  <a:lnTo>
                    <a:pt x="434" y="677"/>
                  </a:lnTo>
                  <a:lnTo>
                    <a:pt x="431" y="669"/>
                  </a:lnTo>
                  <a:lnTo>
                    <a:pt x="429" y="658"/>
                  </a:lnTo>
                  <a:lnTo>
                    <a:pt x="427" y="647"/>
                  </a:lnTo>
                  <a:lnTo>
                    <a:pt x="391" y="650"/>
                  </a:lnTo>
                  <a:lnTo>
                    <a:pt x="357" y="664"/>
                  </a:lnTo>
                  <a:lnTo>
                    <a:pt x="321" y="682"/>
                  </a:lnTo>
                  <a:lnTo>
                    <a:pt x="287" y="702"/>
                  </a:lnTo>
                  <a:lnTo>
                    <a:pt x="251" y="716"/>
                  </a:lnTo>
                  <a:lnTo>
                    <a:pt x="217" y="721"/>
                  </a:lnTo>
                  <a:lnTo>
                    <a:pt x="181" y="710"/>
                  </a:lnTo>
                  <a:lnTo>
                    <a:pt x="148" y="683"/>
                  </a:lnTo>
                  <a:lnTo>
                    <a:pt x="150" y="665"/>
                  </a:lnTo>
                  <a:lnTo>
                    <a:pt x="153" y="647"/>
                  </a:lnTo>
                  <a:lnTo>
                    <a:pt x="154" y="627"/>
                  </a:lnTo>
                  <a:lnTo>
                    <a:pt x="156" y="608"/>
                  </a:lnTo>
                  <a:lnTo>
                    <a:pt x="157" y="587"/>
                  </a:lnTo>
                  <a:lnTo>
                    <a:pt x="160" y="567"/>
                  </a:lnTo>
                  <a:lnTo>
                    <a:pt x="162" y="544"/>
                  </a:lnTo>
                  <a:lnTo>
                    <a:pt x="166" y="521"/>
                  </a:lnTo>
                  <a:lnTo>
                    <a:pt x="160" y="514"/>
                  </a:lnTo>
                  <a:lnTo>
                    <a:pt x="159" y="511"/>
                  </a:lnTo>
                  <a:lnTo>
                    <a:pt x="159" y="508"/>
                  </a:lnTo>
                  <a:lnTo>
                    <a:pt x="159" y="507"/>
                  </a:lnTo>
                  <a:lnTo>
                    <a:pt x="155" y="505"/>
                  </a:lnTo>
                  <a:lnTo>
                    <a:pt x="148" y="502"/>
                  </a:lnTo>
                  <a:lnTo>
                    <a:pt x="134" y="498"/>
                  </a:lnTo>
                  <a:lnTo>
                    <a:pt x="112" y="494"/>
                  </a:lnTo>
                  <a:lnTo>
                    <a:pt x="122" y="429"/>
                  </a:lnTo>
                  <a:lnTo>
                    <a:pt x="136" y="390"/>
                  </a:lnTo>
                  <a:lnTo>
                    <a:pt x="150" y="366"/>
                  </a:lnTo>
                  <a:lnTo>
                    <a:pt x="157" y="353"/>
                  </a:lnTo>
                  <a:lnTo>
                    <a:pt x="152" y="342"/>
                  </a:lnTo>
                  <a:lnTo>
                    <a:pt x="130" y="328"/>
                  </a:lnTo>
                  <a:lnTo>
                    <a:pt x="85" y="302"/>
                  </a:lnTo>
                  <a:lnTo>
                    <a:pt x="14" y="261"/>
                  </a:lnTo>
                  <a:lnTo>
                    <a:pt x="10" y="229"/>
                  </a:lnTo>
                  <a:lnTo>
                    <a:pt x="7" y="200"/>
                  </a:lnTo>
                  <a:lnTo>
                    <a:pt x="3" y="170"/>
                  </a:lnTo>
                  <a:lnTo>
                    <a:pt x="2" y="141"/>
                  </a:lnTo>
                  <a:lnTo>
                    <a:pt x="0" y="109"/>
                  </a:lnTo>
                  <a:lnTo>
                    <a:pt x="0" y="78"/>
                  </a:lnTo>
                  <a:lnTo>
                    <a:pt x="1" y="43"/>
                  </a:lnTo>
                  <a:lnTo>
                    <a:pt x="4" y="8"/>
                  </a:lnTo>
                  <a:lnTo>
                    <a:pt x="14" y="2"/>
                  </a:lnTo>
                  <a:lnTo>
                    <a:pt x="21" y="0"/>
                  </a:lnTo>
                  <a:lnTo>
                    <a:pt x="26" y="0"/>
                  </a:lnTo>
                  <a:lnTo>
                    <a:pt x="32"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95" name="Freeform 173"/>
            <p:cNvSpPr>
              <a:spLocks/>
            </p:cNvSpPr>
            <p:nvPr/>
          </p:nvSpPr>
          <p:spPr bwMode="auto">
            <a:xfrm>
              <a:off x="728" y="1787"/>
              <a:ext cx="39" cy="314"/>
            </a:xfrm>
            <a:custGeom>
              <a:avLst/>
              <a:gdLst>
                <a:gd name="T0" fmla="*/ 183 w 183"/>
                <a:gd name="T1" fmla="*/ 0 h 1053"/>
                <a:gd name="T2" fmla="*/ 182 w 183"/>
                <a:gd name="T3" fmla="*/ 109 h 1053"/>
                <a:gd name="T4" fmla="*/ 182 w 183"/>
                <a:gd name="T5" fmla="*/ 193 h 1053"/>
                <a:gd name="T6" fmla="*/ 182 w 183"/>
                <a:gd name="T7" fmla="*/ 257 h 1053"/>
                <a:gd name="T8" fmla="*/ 182 w 183"/>
                <a:gd name="T9" fmla="*/ 308 h 1053"/>
                <a:gd name="T10" fmla="*/ 179 w 183"/>
                <a:gd name="T11" fmla="*/ 348 h 1053"/>
                <a:gd name="T12" fmla="*/ 178 w 183"/>
                <a:gd name="T13" fmla="*/ 384 h 1053"/>
                <a:gd name="T14" fmla="*/ 176 w 183"/>
                <a:gd name="T15" fmla="*/ 422 h 1053"/>
                <a:gd name="T16" fmla="*/ 173 w 183"/>
                <a:gd name="T17" fmla="*/ 469 h 1053"/>
                <a:gd name="T18" fmla="*/ 125 w 183"/>
                <a:gd name="T19" fmla="*/ 572 h 1053"/>
                <a:gd name="T20" fmla="*/ 97 w 183"/>
                <a:gd name="T21" fmla="*/ 655 h 1053"/>
                <a:gd name="T22" fmla="*/ 87 w 183"/>
                <a:gd name="T23" fmla="*/ 720 h 1053"/>
                <a:gd name="T24" fmla="*/ 90 w 183"/>
                <a:gd name="T25" fmla="*/ 778 h 1053"/>
                <a:gd name="T26" fmla="*/ 99 w 183"/>
                <a:gd name="T27" fmla="*/ 830 h 1053"/>
                <a:gd name="T28" fmla="*/ 112 w 183"/>
                <a:gd name="T29" fmla="*/ 887 h 1053"/>
                <a:gd name="T30" fmla="*/ 122 w 183"/>
                <a:gd name="T31" fmla="*/ 952 h 1053"/>
                <a:gd name="T32" fmla="*/ 128 w 183"/>
                <a:gd name="T33" fmla="*/ 1034 h 1053"/>
                <a:gd name="T34" fmla="*/ 125 w 183"/>
                <a:gd name="T35" fmla="*/ 1039 h 1053"/>
                <a:gd name="T36" fmla="*/ 118 w 183"/>
                <a:gd name="T37" fmla="*/ 1040 h 1053"/>
                <a:gd name="T38" fmla="*/ 107 w 183"/>
                <a:gd name="T39" fmla="*/ 1040 h 1053"/>
                <a:gd name="T40" fmla="*/ 95 w 183"/>
                <a:gd name="T41" fmla="*/ 1040 h 1053"/>
                <a:gd name="T42" fmla="*/ 82 w 183"/>
                <a:gd name="T43" fmla="*/ 1039 h 1053"/>
                <a:gd name="T44" fmla="*/ 70 w 183"/>
                <a:gd name="T45" fmla="*/ 1040 h 1053"/>
                <a:gd name="T46" fmla="*/ 61 w 183"/>
                <a:gd name="T47" fmla="*/ 1045 h 1053"/>
                <a:gd name="T48" fmla="*/ 56 w 183"/>
                <a:gd name="T49" fmla="*/ 1053 h 1053"/>
                <a:gd name="T50" fmla="*/ 25 w 183"/>
                <a:gd name="T51" fmla="*/ 1015 h 1053"/>
                <a:gd name="T52" fmla="*/ 8 w 183"/>
                <a:gd name="T53" fmla="*/ 922 h 1053"/>
                <a:gd name="T54" fmla="*/ 0 w 183"/>
                <a:gd name="T55" fmla="*/ 786 h 1053"/>
                <a:gd name="T56" fmla="*/ 1 w 183"/>
                <a:gd name="T57" fmla="*/ 630 h 1053"/>
                <a:gd name="T58" fmla="*/ 6 w 183"/>
                <a:gd name="T59" fmla="*/ 466 h 1053"/>
                <a:gd name="T60" fmla="*/ 16 w 183"/>
                <a:gd name="T61" fmla="*/ 313 h 1053"/>
                <a:gd name="T62" fmla="*/ 24 w 183"/>
                <a:gd name="T63" fmla="*/ 189 h 1053"/>
                <a:gd name="T64" fmla="*/ 30 w 183"/>
                <a:gd name="T65" fmla="*/ 108 h 1053"/>
                <a:gd name="T66" fmla="*/ 35 w 183"/>
                <a:gd name="T67" fmla="*/ 104 h 1053"/>
                <a:gd name="T68" fmla="*/ 40 w 183"/>
                <a:gd name="T69" fmla="*/ 102 h 1053"/>
                <a:gd name="T70" fmla="*/ 45 w 183"/>
                <a:gd name="T71" fmla="*/ 100 h 1053"/>
                <a:gd name="T72" fmla="*/ 54 w 183"/>
                <a:gd name="T73" fmla="*/ 99 h 1053"/>
                <a:gd name="T74" fmla="*/ 63 w 183"/>
                <a:gd name="T75" fmla="*/ 96 h 1053"/>
                <a:gd name="T76" fmla="*/ 77 w 183"/>
                <a:gd name="T77" fmla="*/ 95 h 1053"/>
                <a:gd name="T78" fmla="*/ 95 w 183"/>
                <a:gd name="T79" fmla="*/ 93 h 1053"/>
                <a:gd name="T80" fmla="*/ 120 w 183"/>
                <a:gd name="T81" fmla="*/ 90 h 1053"/>
                <a:gd name="T82" fmla="*/ 134 w 183"/>
                <a:gd name="T83" fmla="*/ 72 h 1053"/>
                <a:gd name="T84" fmla="*/ 146 w 183"/>
                <a:gd name="T85" fmla="*/ 58 h 1053"/>
                <a:gd name="T86" fmla="*/ 156 w 183"/>
                <a:gd name="T87" fmla="*/ 43 h 1053"/>
                <a:gd name="T88" fmla="*/ 164 w 183"/>
                <a:gd name="T89" fmla="*/ 31 h 1053"/>
                <a:gd name="T90" fmla="*/ 170 w 183"/>
                <a:gd name="T91" fmla="*/ 19 h 1053"/>
                <a:gd name="T92" fmla="*/ 175 w 183"/>
                <a:gd name="T93" fmla="*/ 11 h 1053"/>
                <a:gd name="T94" fmla="*/ 178 w 183"/>
                <a:gd name="T95" fmla="*/ 4 h 1053"/>
                <a:gd name="T96" fmla="*/ 183 w 183"/>
                <a:gd name="T97" fmla="*/ 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 h="1053">
                  <a:moveTo>
                    <a:pt x="183" y="0"/>
                  </a:moveTo>
                  <a:lnTo>
                    <a:pt x="182" y="109"/>
                  </a:lnTo>
                  <a:lnTo>
                    <a:pt x="182" y="193"/>
                  </a:lnTo>
                  <a:lnTo>
                    <a:pt x="182" y="257"/>
                  </a:lnTo>
                  <a:lnTo>
                    <a:pt x="182" y="308"/>
                  </a:lnTo>
                  <a:lnTo>
                    <a:pt x="179" y="348"/>
                  </a:lnTo>
                  <a:lnTo>
                    <a:pt x="178" y="384"/>
                  </a:lnTo>
                  <a:lnTo>
                    <a:pt x="176" y="422"/>
                  </a:lnTo>
                  <a:lnTo>
                    <a:pt x="173" y="469"/>
                  </a:lnTo>
                  <a:lnTo>
                    <a:pt x="125" y="572"/>
                  </a:lnTo>
                  <a:lnTo>
                    <a:pt x="97" y="655"/>
                  </a:lnTo>
                  <a:lnTo>
                    <a:pt x="87" y="720"/>
                  </a:lnTo>
                  <a:lnTo>
                    <a:pt x="90" y="778"/>
                  </a:lnTo>
                  <a:lnTo>
                    <a:pt x="99" y="830"/>
                  </a:lnTo>
                  <a:lnTo>
                    <a:pt x="112" y="887"/>
                  </a:lnTo>
                  <a:lnTo>
                    <a:pt x="122" y="952"/>
                  </a:lnTo>
                  <a:lnTo>
                    <a:pt x="128" y="1034"/>
                  </a:lnTo>
                  <a:lnTo>
                    <a:pt x="125" y="1039"/>
                  </a:lnTo>
                  <a:lnTo>
                    <a:pt x="118" y="1040"/>
                  </a:lnTo>
                  <a:lnTo>
                    <a:pt x="107" y="1040"/>
                  </a:lnTo>
                  <a:lnTo>
                    <a:pt x="95" y="1040"/>
                  </a:lnTo>
                  <a:lnTo>
                    <a:pt x="82" y="1039"/>
                  </a:lnTo>
                  <a:lnTo>
                    <a:pt x="70" y="1040"/>
                  </a:lnTo>
                  <a:lnTo>
                    <a:pt x="61" y="1045"/>
                  </a:lnTo>
                  <a:lnTo>
                    <a:pt x="56" y="1053"/>
                  </a:lnTo>
                  <a:lnTo>
                    <a:pt x="25" y="1015"/>
                  </a:lnTo>
                  <a:lnTo>
                    <a:pt x="8" y="922"/>
                  </a:lnTo>
                  <a:lnTo>
                    <a:pt x="0" y="786"/>
                  </a:lnTo>
                  <a:lnTo>
                    <a:pt x="1" y="630"/>
                  </a:lnTo>
                  <a:lnTo>
                    <a:pt x="6" y="466"/>
                  </a:lnTo>
                  <a:lnTo>
                    <a:pt x="16" y="313"/>
                  </a:lnTo>
                  <a:lnTo>
                    <a:pt x="24" y="189"/>
                  </a:lnTo>
                  <a:lnTo>
                    <a:pt x="30" y="108"/>
                  </a:lnTo>
                  <a:lnTo>
                    <a:pt x="35" y="104"/>
                  </a:lnTo>
                  <a:lnTo>
                    <a:pt x="40" y="102"/>
                  </a:lnTo>
                  <a:lnTo>
                    <a:pt x="45" y="100"/>
                  </a:lnTo>
                  <a:lnTo>
                    <a:pt x="54" y="99"/>
                  </a:lnTo>
                  <a:lnTo>
                    <a:pt x="63" y="96"/>
                  </a:lnTo>
                  <a:lnTo>
                    <a:pt x="77" y="95"/>
                  </a:lnTo>
                  <a:lnTo>
                    <a:pt x="95" y="93"/>
                  </a:lnTo>
                  <a:lnTo>
                    <a:pt x="120" y="90"/>
                  </a:lnTo>
                  <a:lnTo>
                    <a:pt x="134" y="72"/>
                  </a:lnTo>
                  <a:lnTo>
                    <a:pt x="146" y="58"/>
                  </a:lnTo>
                  <a:lnTo>
                    <a:pt x="156" y="43"/>
                  </a:lnTo>
                  <a:lnTo>
                    <a:pt x="164" y="31"/>
                  </a:lnTo>
                  <a:lnTo>
                    <a:pt x="170" y="19"/>
                  </a:lnTo>
                  <a:lnTo>
                    <a:pt x="175" y="11"/>
                  </a:lnTo>
                  <a:lnTo>
                    <a:pt x="178" y="4"/>
                  </a:lnTo>
                  <a:lnTo>
                    <a:pt x="18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96" name="Freeform 174"/>
            <p:cNvSpPr>
              <a:spLocks/>
            </p:cNvSpPr>
            <p:nvPr/>
          </p:nvSpPr>
          <p:spPr bwMode="auto">
            <a:xfrm>
              <a:off x="752" y="1951"/>
              <a:ext cx="281" cy="173"/>
            </a:xfrm>
            <a:custGeom>
              <a:avLst/>
              <a:gdLst>
                <a:gd name="T0" fmla="*/ 249 w 1297"/>
                <a:gd name="T1" fmla="*/ 112 h 580"/>
                <a:gd name="T2" fmla="*/ 322 w 1297"/>
                <a:gd name="T3" fmla="*/ 209 h 580"/>
                <a:gd name="T4" fmla="*/ 393 w 1297"/>
                <a:gd name="T5" fmla="*/ 198 h 580"/>
                <a:gd name="T6" fmla="*/ 491 w 1297"/>
                <a:gd name="T7" fmla="*/ 154 h 580"/>
                <a:gd name="T8" fmla="*/ 559 w 1297"/>
                <a:gd name="T9" fmla="*/ 167 h 580"/>
                <a:gd name="T10" fmla="*/ 563 w 1297"/>
                <a:gd name="T11" fmla="*/ 204 h 580"/>
                <a:gd name="T12" fmla="*/ 573 w 1297"/>
                <a:gd name="T13" fmla="*/ 229 h 580"/>
                <a:gd name="T14" fmla="*/ 591 w 1297"/>
                <a:gd name="T15" fmla="*/ 250 h 580"/>
                <a:gd name="T16" fmla="*/ 643 w 1297"/>
                <a:gd name="T17" fmla="*/ 255 h 580"/>
                <a:gd name="T18" fmla="*/ 708 w 1297"/>
                <a:gd name="T19" fmla="*/ 227 h 580"/>
                <a:gd name="T20" fmla="*/ 764 w 1297"/>
                <a:gd name="T21" fmla="*/ 190 h 580"/>
                <a:gd name="T22" fmla="*/ 827 w 1297"/>
                <a:gd name="T23" fmla="*/ 169 h 580"/>
                <a:gd name="T24" fmla="*/ 888 w 1297"/>
                <a:gd name="T25" fmla="*/ 228 h 580"/>
                <a:gd name="T26" fmla="*/ 895 w 1297"/>
                <a:gd name="T27" fmla="*/ 292 h 580"/>
                <a:gd name="T28" fmla="*/ 904 w 1297"/>
                <a:gd name="T29" fmla="*/ 313 h 580"/>
                <a:gd name="T30" fmla="*/ 980 w 1297"/>
                <a:gd name="T31" fmla="*/ 318 h 580"/>
                <a:gd name="T32" fmla="*/ 1069 w 1297"/>
                <a:gd name="T33" fmla="*/ 339 h 580"/>
                <a:gd name="T34" fmla="*/ 1083 w 1297"/>
                <a:gd name="T35" fmla="*/ 370 h 580"/>
                <a:gd name="T36" fmla="*/ 1097 w 1297"/>
                <a:gd name="T37" fmla="*/ 396 h 580"/>
                <a:gd name="T38" fmla="*/ 1115 w 1297"/>
                <a:gd name="T39" fmla="*/ 420 h 580"/>
                <a:gd name="T40" fmla="*/ 1151 w 1297"/>
                <a:gd name="T41" fmla="*/ 433 h 580"/>
                <a:gd name="T42" fmla="*/ 1198 w 1297"/>
                <a:gd name="T43" fmla="*/ 428 h 580"/>
                <a:gd name="T44" fmla="*/ 1241 w 1297"/>
                <a:gd name="T45" fmla="*/ 421 h 580"/>
                <a:gd name="T46" fmla="*/ 1278 w 1297"/>
                <a:gd name="T47" fmla="*/ 414 h 580"/>
                <a:gd name="T48" fmla="*/ 1272 w 1297"/>
                <a:gd name="T49" fmla="*/ 469 h 580"/>
                <a:gd name="T50" fmla="*/ 1205 w 1297"/>
                <a:gd name="T51" fmla="*/ 509 h 580"/>
                <a:gd name="T52" fmla="*/ 1122 w 1297"/>
                <a:gd name="T53" fmla="*/ 491 h 580"/>
                <a:gd name="T54" fmla="*/ 1029 w 1297"/>
                <a:gd name="T55" fmla="*/ 458 h 580"/>
                <a:gd name="T56" fmla="*/ 937 w 1297"/>
                <a:gd name="T57" fmla="*/ 465 h 580"/>
                <a:gd name="T58" fmla="*/ 852 w 1297"/>
                <a:gd name="T59" fmla="*/ 420 h 580"/>
                <a:gd name="T60" fmla="*/ 765 w 1297"/>
                <a:gd name="T61" fmla="*/ 370 h 580"/>
                <a:gd name="T62" fmla="*/ 676 w 1297"/>
                <a:gd name="T63" fmla="*/ 440 h 580"/>
                <a:gd name="T64" fmla="*/ 621 w 1297"/>
                <a:gd name="T65" fmla="*/ 562 h 580"/>
                <a:gd name="T66" fmla="*/ 608 w 1297"/>
                <a:gd name="T67" fmla="*/ 570 h 580"/>
                <a:gd name="T68" fmla="*/ 598 w 1297"/>
                <a:gd name="T69" fmla="*/ 571 h 580"/>
                <a:gd name="T70" fmla="*/ 584 w 1297"/>
                <a:gd name="T71" fmla="*/ 568 h 580"/>
                <a:gd name="T72" fmla="*/ 540 w 1297"/>
                <a:gd name="T73" fmla="*/ 523 h 580"/>
                <a:gd name="T74" fmla="*/ 471 w 1297"/>
                <a:gd name="T75" fmla="*/ 445 h 580"/>
                <a:gd name="T76" fmla="*/ 400 w 1297"/>
                <a:gd name="T77" fmla="*/ 414 h 580"/>
                <a:gd name="T78" fmla="*/ 318 w 1297"/>
                <a:gd name="T79" fmla="*/ 482 h 580"/>
                <a:gd name="T80" fmla="*/ 258 w 1297"/>
                <a:gd name="T81" fmla="*/ 568 h 580"/>
                <a:gd name="T82" fmla="*/ 240 w 1297"/>
                <a:gd name="T83" fmla="*/ 577 h 580"/>
                <a:gd name="T84" fmla="*/ 230 w 1297"/>
                <a:gd name="T85" fmla="*/ 579 h 580"/>
                <a:gd name="T86" fmla="*/ 227 w 1297"/>
                <a:gd name="T87" fmla="*/ 561 h 580"/>
                <a:gd name="T88" fmla="*/ 205 w 1297"/>
                <a:gd name="T89" fmla="*/ 535 h 580"/>
                <a:gd name="T90" fmla="*/ 165 w 1297"/>
                <a:gd name="T91" fmla="*/ 528 h 580"/>
                <a:gd name="T92" fmla="*/ 124 w 1297"/>
                <a:gd name="T93" fmla="*/ 520 h 580"/>
                <a:gd name="T94" fmla="*/ 83 w 1297"/>
                <a:gd name="T95" fmla="*/ 509 h 580"/>
                <a:gd name="T96" fmla="*/ 66 w 1297"/>
                <a:gd name="T97" fmla="*/ 490 h 580"/>
                <a:gd name="T98" fmla="*/ 58 w 1297"/>
                <a:gd name="T99" fmla="*/ 452 h 580"/>
                <a:gd name="T100" fmla="*/ 47 w 1297"/>
                <a:gd name="T101" fmla="*/ 409 h 580"/>
                <a:gd name="T102" fmla="*/ 37 w 1297"/>
                <a:gd name="T103" fmla="*/ 371 h 580"/>
                <a:gd name="T104" fmla="*/ 41 w 1297"/>
                <a:gd name="T105" fmla="*/ 317 h 580"/>
                <a:gd name="T106" fmla="*/ 12 w 1297"/>
                <a:gd name="T107" fmla="*/ 198 h 580"/>
                <a:gd name="T108" fmla="*/ 3 w 1297"/>
                <a:gd name="T109" fmla="*/ 77 h 580"/>
                <a:gd name="T110" fmla="*/ 95 w 1297"/>
                <a:gd name="T111" fmla="*/ 3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7" h="580">
                  <a:moveTo>
                    <a:pt x="208" y="0"/>
                  </a:moveTo>
                  <a:lnTo>
                    <a:pt x="249" y="112"/>
                  </a:lnTo>
                  <a:lnTo>
                    <a:pt x="287" y="178"/>
                  </a:lnTo>
                  <a:lnTo>
                    <a:pt x="322" y="209"/>
                  </a:lnTo>
                  <a:lnTo>
                    <a:pt x="356" y="214"/>
                  </a:lnTo>
                  <a:lnTo>
                    <a:pt x="393" y="198"/>
                  </a:lnTo>
                  <a:lnTo>
                    <a:pt x="438" y="177"/>
                  </a:lnTo>
                  <a:lnTo>
                    <a:pt x="491" y="154"/>
                  </a:lnTo>
                  <a:lnTo>
                    <a:pt x="559" y="144"/>
                  </a:lnTo>
                  <a:lnTo>
                    <a:pt x="559" y="167"/>
                  </a:lnTo>
                  <a:lnTo>
                    <a:pt x="560" y="188"/>
                  </a:lnTo>
                  <a:lnTo>
                    <a:pt x="563" y="204"/>
                  </a:lnTo>
                  <a:lnTo>
                    <a:pt x="567" y="218"/>
                  </a:lnTo>
                  <a:lnTo>
                    <a:pt x="573" y="229"/>
                  </a:lnTo>
                  <a:lnTo>
                    <a:pt x="581" y="241"/>
                  </a:lnTo>
                  <a:lnTo>
                    <a:pt x="591" y="250"/>
                  </a:lnTo>
                  <a:lnTo>
                    <a:pt x="604" y="261"/>
                  </a:lnTo>
                  <a:lnTo>
                    <a:pt x="643" y="255"/>
                  </a:lnTo>
                  <a:lnTo>
                    <a:pt x="678" y="243"/>
                  </a:lnTo>
                  <a:lnTo>
                    <a:pt x="708" y="227"/>
                  </a:lnTo>
                  <a:lnTo>
                    <a:pt x="738" y="209"/>
                  </a:lnTo>
                  <a:lnTo>
                    <a:pt x="764" y="190"/>
                  </a:lnTo>
                  <a:lnTo>
                    <a:pt x="794" y="177"/>
                  </a:lnTo>
                  <a:lnTo>
                    <a:pt x="827" y="169"/>
                  </a:lnTo>
                  <a:lnTo>
                    <a:pt x="865" y="171"/>
                  </a:lnTo>
                  <a:lnTo>
                    <a:pt x="888" y="228"/>
                  </a:lnTo>
                  <a:lnTo>
                    <a:pt x="896" y="267"/>
                  </a:lnTo>
                  <a:lnTo>
                    <a:pt x="895" y="292"/>
                  </a:lnTo>
                  <a:lnTo>
                    <a:pt x="896" y="307"/>
                  </a:lnTo>
                  <a:lnTo>
                    <a:pt x="904" y="313"/>
                  </a:lnTo>
                  <a:lnTo>
                    <a:pt x="930" y="317"/>
                  </a:lnTo>
                  <a:lnTo>
                    <a:pt x="980" y="318"/>
                  </a:lnTo>
                  <a:lnTo>
                    <a:pt x="1063" y="324"/>
                  </a:lnTo>
                  <a:lnTo>
                    <a:pt x="1069" y="339"/>
                  </a:lnTo>
                  <a:lnTo>
                    <a:pt x="1076" y="356"/>
                  </a:lnTo>
                  <a:lnTo>
                    <a:pt x="1083" y="370"/>
                  </a:lnTo>
                  <a:lnTo>
                    <a:pt x="1090" y="385"/>
                  </a:lnTo>
                  <a:lnTo>
                    <a:pt x="1097" y="396"/>
                  </a:lnTo>
                  <a:lnTo>
                    <a:pt x="1106" y="409"/>
                  </a:lnTo>
                  <a:lnTo>
                    <a:pt x="1115" y="420"/>
                  </a:lnTo>
                  <a:lnTo>
                    <a:pt x="1126" y="432"/>
                  </a:lnTo>
                  <a:lnTo>
                    <a:pt x="1151" y="433"/>
                  </a:lnTo>
                  <a:lnTo>
                    <a:pt x="1176" y="432"/>
                  </a:lnTo>
                  <a:lnTo>
                    <a:pt x="1198" y="428"/>
                  </a:lnTo>
                  <a:lnTo>
                    <a:pt x="1221" y="426"/>
                  </a:lnTo>
                  <a:lnTo>
                    <a:pt x="1241" y="421"/>
                  </a:lnTo>
                  <a:lnTo>
                    <a:pt x="1260" y="418"/>
                  </a:lnTo>
                  <a:lnTo>
                    <a:pt x="1278" y="414"/>
                  </a:lnTo>
                  <a:lnTo>
                    <a:pt x="1297" y="414"/>
                  </a:lnTo>
                  <a:lnTo>
                    <a:pt x="1272" y="469"/>
                  </a:lnTo>
                  <a:lnTo>
                    <a:pt x="1242" y="500"/>
                  </a:lnTo>
                  <a:lnTo>
                    <a:pt x="1205" y="509"/>
                  </a:lnTo>
                  <a:lnTo>
                    <a:pt x="1166" y="505"/>
                  </a:lnTo>
                  <a:lnTo>
                    <a:pt x="1122" y="491"/>
                  </a:lnTo>
                  <a:lnTo>
                    <a:pt x="1076" y="473"/>
                  </a:lnTo>
                  <a:lnTo>
                    <a:pt x="1029" y="458"/>
                  </a:lnTo>
                  <a:lnTo>
                    <a:pt x="982" y="450"/>
                  </a:lnTo>
                  <a:lnTo>
                    <a:pt x="937" y="465"/>
                  </a:lnTo>
                  <a:lnTo>
                    <a:pt x="895" y="451"/>
                  </a:lnTo>
                  <a:lnTo>
                    <a:pt x="852" y="420"/>
                  </a:lnTo>
                  <a:lnTo>
                    <a:pt x="809" y="389"/>
                  </a:lnTo>
                  <a:lnTo>
                    <a:pt x="765" y="370"/>
                  </a:lnTo>
                  <a:lnTo>
                    <a:pt x="721" y="383"/>
                  </a:lnTo>
                  <a:lnTo>
                    <a:pt x="676" y="440"/>
                  </a:lnTo>
                  <a:lnTo>
                    <a:pt x="631" y="558"/>
                  </a:lnTo>
                  <a:lnTo>
                    <a:pt x="621" y="562"/>
                  </a:lnTo>
                  <a:lnTo>
                    <a:pt x="614" y="567"/>
                  </a:lnTo>
                  <a:lnTo>
                    <a:pt x="608" y="570"/>
                  </a:lnTo>
                  <a:lnTo>
                    <a:pt x="604" y="572"/>
                  </a:lnTo>
                  <a:lnTo>
                    <a:pt x="598" y="571"/>
                  </a:lnTo>
                  <a:lnTo>
                    <a:pt x="592" y="571"/>
                  </a:lnTo>
                  <a:lnTo>
                    <a:pt x="584" y="568"/>
                  </a:lnTo>
                  <a:lnTo>
                    <a:pt x="577" y="567"/>
                  </a:lnTo>
                  <a:lnTo>
                    <a:pt x="540" y="523"/>
                  </a:lnTo>
                  <a:lnTo>
                    <a:pt x="506" y="482"/>
                  </a:lnTo>
                  <a:lnTo>
                    <a:pt x="471" y="445"/>
                  </a:lnTo>
                  <a:lnTo>
                    <a:pt x="437" y="421"/>
                  </a:lnTo>
                  <a:lnTo>
                    <a:pt x="400" y="414"/>
                  </a:lnTo>
                  <a:lnTo>
                    <a:pt x="361" y="433"/>
                  </a:lnTo>
                  <a:lnTo>
                    <a:pt x="318" y="482"/>
                  </a:lnTo>
                  <a:lnTo>
                    <a:pt x="272" y="567"/>
                  </a:lnTo>
                  <a:lnTo>
                    <a:pt x="258" y="568"/>
                  </a:lnTo>
                  <a:lnTo>
                    <a:pt x="248" y="572"/>
                  </a:lnTo>
                  <a:lnTo>
                    <a:pt x="240" y="577"/>
                  </a:lnTo>
                  <a:lnTo>
                    <a:pt x="235" y="580"/>
                  </a:lnTo>
                  <a:lnTo>
                    <a:pt x="230" y="579"/>
                  </a:lnTo>
                  <a:lnTo>
                    <a:pt x="228" y="574"/>
                  </a:lnTo>
                  <a:lnTo>
                    <a:pt x="227" y="561"/>
                  </a:lnTo>
                  <a:lnTo>
                    <a:pt x="227" y="540"/>
                  </a:lnTo>
                  <a:lnTo>
                    <a:pt x="205" y="535"/>
                  </a:lnTo>
                  <a:lnTo>
                    <a:pt x="185" y="532"/>
                  </a:lnTo>
                  <a:lnTo>
                    <a:pt x="165" y="528"/>
                  </a:lnTo>
                  <a:lnTo>
                    <a:pt x="145" y="524"/>
                  </a:lnTo>
                  <a:lnTo>
                    <a:pt x="124" y="520"/>
                  </a:lnTo>
                  <a:lnTo>
                    <a:pt x="105" y="515"/>
                  </a:lnTo>
                  <a:lnTo>
                    <a:pt x="83" y="509"/>
                  </a:lnTo>
                  <a:lnTo>
                    <a:pt x="64" y="504"/>
                  </a:lnTo>
                  <a:lnTo>
                    <a:pt x="66" y="490"/>
                  </a:lnTo>
                  <a:lnTo>
                    <a:pt x="63" y="473"/>
                  </a:lnTo>
                  <a:lnTo>
                    <a:pt x="58" y="452"/>
                  </a:lnTo>
                  <a:lnTo>
                    <a:pt x="54" y="432"/>
                  </a:lnTo>
                  <a:lnTo>
                    <a:pt x="47" y="409"/>
                  </a:lnTo>
                  <a:lnTo>
                    <a:pt x="42" y="389"/>
                  </a:lnTo>
                  <a:lnTo>
                    <a:pt x="37" y="371"/>
                  </a:lnTo>
                  <a:lnTo>
                    <a:pt x="37" y="360"/>
                  </a:lnTo>
                  <a:lnTo>
                    <a:pt x="41" y="317"/>
                  </a:lnTo>
                  <a:lnTo>
                    <a:pt x="30" y="261"/>
                  </a:lnTo>
                  <a:lnTo>
                    <a:pt x="12" y="198"/>
                  </a:lnTo>
                  <a:lnTo>
                    <a:pt x="0" y="135"/>
                  </a:lnTo>
                  <a:lnTo>
                    <a:pt x="3" y="77"/>
                  </a:lnTo>
                  <a:lnTo>
                    <a:pt x="31" y="31"/>
                  </a:lnTo>
                  <a:lnTo>
                    <a:pt x="95" y="3"/>
                  </a:lnTo>
                  <a:lnTo>
                    <a:pt x="20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97" name="Freeform 175"/>
            <p:cNvSpPr>
              <a:spLocks/>
            </p:cNvSpPr>
            <p:nvPr/>
          </p:nvSpPr>
          <p:spPr bwMode="auto">
            <a:xfrm>
              <a:off x="520" y="1959"/>
              <a:ext cx="204" cy="215"/>
            </a:xfrm>
            <a:custGeom>
              <a:avLst/>
              <a:gdLst>
                <a:gd name="T0" fmla="*/ 931 w 943"/>
                <a:gd name="T1" fmla="*/ 80 h 718"/>
                <a:gd name="T2" fmla="*/ 934 w 943"/>
                <a:gd name="T3" fmla="*/ 213 h 718"/>
                <a:gd name="T4" fmla="*/ 940 w 943"/>
                <a:gd name="T5" fmla="*/ 320 h 718"/>
                <a:gd name="T6" fmla="*/ 943 w 943"/>
                <a:gd name="T7" fmla="*/ 416 h 718"/>
                <a:gd name="T8" fmla="*/ 924 w 943"/>
                <a:gd name="T9" fmla="*/ 496 h 718"/>
                <a:gd name="T10" fmla="*/ 888 w 943"/>
                <a:gd name="T11" fmla="*/ 561 h 718"/>
                <a:gd name="T12" fmla="*/ 861 w 943"/>
                <a:gd name="T13" fmla="*/ 623 h 718"/>
                <a:gd name="T14" fmla="*/ 849 w 943"/>
                <a:gd name="T15" fmla="*/ 686 h 718"/>
                <a:gd name="T16" fmla="*/ 835 w 943"/>
                <a:gd name="T17" fmla="*/ 710 h 718"/>
                <a:gd name="T18" fmla="*/ 774 w 943"/>
                <a:gd name="T19" fmla="*/ 677 h 718"/>
                <a:gd name="T20" fmla="*/ 697 w 943"/>
                <a:gd name="T21" fmla="*/ 628 h 718"/>
                <a:gd name="T22" fmla="*/ 631 w 943"/>
                <a:gd name="T23" fmla="*/ 577 h 718"/>
                <a:gd name="T24" fmla="*/ 601 w 943"/>
                <a:gd name="T25" fmla="*/ 557 h 718"/>
                <a:gd name="T26" fmla="*/ 582 w 943"/>
                <a:gd name="T27" fmla="*/ 557 h 718"/>
                <a:gd name="T28" fmla="*/ 562 w 943"/>
                <a:gd name="T29" fmla="*/ 559 h 718"/>
                <a:gd name="T30" fmla="*/ 544 w 943"/>
                <a:gd name="T31" fmla="*/ 568 h 718"/>
                <a:gd name="T32" fmla="*/ 531 w 943"/>
                <a:gd name="T33" fmla="*/ 575 h 718"/>
                <a:gd name="T34" fmla="*/ 520 w 943"/>
                <a:gd name="T35" fmla="*/ 575 h 718"/>
                <a:gd name="T36" fmla="*/ 510 w 943"/>
                <a:gd name="T37" fmla="*/ 568 h 718"/>
                <a:gd name="T38" fmla="*/ 510 w 943"/>
                <a:gd name="T39" fmla="*/ 557 h 718"/>
                <a:gd name="T40" fmla="*/ 506 w 943"/>
                <a:gd name="T41" fmla="*/ 545 h 718"/>
                <a:gd name="T42" fmla="*/ 469 w 943"/>
                <a:gd name="T43" fmla="*/ 538 h 718"/>
                <a:gd name="T44" fmla="*/ 422 w 943"/>
                <a:gd name="T45" fmla="*/ 555 h 718"/>
                <a:gd name="T46" fmla="*/ 385 w 943"/>
                <a:gd name="T47" fmla="*/ 577 h 718"/>
                <a:gd name="T48" fmla="*/ 345 w 943"/>
                <a:gd name="T49" fmla="*/ 589 h 718"/>
                <a:gd name="T50" fmla="*/ 328 w 943"/>
                <a:gd name="T51" fmla="*/ 562 h 718"/>
                <a:gd name="T52" fmla="*/ 347 w 943"/>
                <a:gd name="T53" fmla="*/ 525 h 718"/>
                <a:gd name="T54" fmla="*/ 366 w 943"/>
                <a:gd name="T55" fmla="*/ 489 h 718"/>
                <a:gd name="T56" fmla="*/ 376 w 943"/>
                <a:gd name="T57" fmla="*/ 442 h 718"/>
                <a:gd name="T58" fmla="*/ 362 w 943"/>
                <a:gd name="T59" fmla="*/ 411 h 718"/>
                <a:gd name="T60" fmla="*/ 332 w 943"/>
                <a:gd name="T61" fmla="*/ 416 h 718"/>
                <a:gd name="T62" fmla="*/ 296 w 943"/>
                <a:gd name="T63" fmla="*/ 428 h 718"/>
                <a:gd name="T64" fmla="*/ 250 w 943"/>
                <a:gd name="T65" fmla="*/ 437 h 718"/>
                <a:gd name="T66" fmla="*/ 216 w 943"/>
                <a:gd name="T67" fmla="*/ 428 h 718"/>
                <a:gd name="T68" fmla="*/ 211 w 943"/>
                <a:gd name="T69" fmla="*/ 396 h 718"/>
                <a:gd name="T70" fmla="*/ 212 w 943"/>
                <a:gd name="T71" fmla="*/ 357 h 718"/>
                <a:gd name="T72" fmla="*/ 219 w 943"/>
                <a:gd name="T73" fmla="*/ 315 h 718"/>
                <a:gd name="T74" fmla="*/ 198 w 943"/>
                <a:gd name="T75" fmla="*/ 288 h 718"/>
                <a:gd name="T76" fmla="*/ 122 w 943"/>
                <a:gd name="T77" fmla="*/ 281 h 718"/>
                <a:gd name="T78" fmla="*/ 42 w 943"/>
                <a:gd name="T79" fmla="*/ 262 h 718"/>
                <a:gd name="T80" fmla="*/ 0 w 943"/>
                <a:gd name="T81" fmla="*/ 208 h 718"/>
                <a:gd name="T82" fmla="*/ 13 w 943"/>
                <a:gd name="T83" fmla="*/ 161 h 718"/>
                <a:gd name="T84" fmla="*/ 27 w 943"/>
                <a:gd name="T85" fmla="*/ 161 h 718"/>
                <a:gd name="T86" fmla="*/ 101 w 943"/>
                <a:gd name="T87" fmla="*/ 196 h 718"/>
                <a:gd name="T88" fmla="*/ 312 w 943"/>
                <a:gd name="T89" fmla="*/ 199 h 718"/>
                <a:gd name="T90" fmla="*/ 561 w 943"/>
                <a:gd name="T91" fmla="*/ 143 h 718"/>
                <a:gd name="T92" fmla="*/ 768 w 943"/>
                <a:gd name="T93" fmla="*/ 72 h 718"/>
                <a:gd name="T94" fmla="*/ 842 w 943"/>
                <a:gd name="T95" fmla="*/ 41 h 718"/>
                <a:gd name="T96" fmla="*/ 866 w 943"/>
                <a:gd name="T97" fmla="*/ 28 h 718"/>
                <a:gd name="T98" fmla="*/ 894 w 943"/>
                <a:gd name="T99" fmla="*/ 13 h 718"/>
                <a:gd name="T100" fmla="*/ 920 w 943"/>
                <a:gd name="T101" fmla="*/ 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3" h="718">
                  <a:moveTo>
                    <a:pt x="933" y="0"/>
                  </a:moveTo>
                  <a:lnTo>
                    <a:pt x="931" y="80"/>
                  </a:lnTo>
                  <a:lnTo>
                    <a:pt x="932" y="151"/>
                  </a:lnTo>
                  <a:lnTo>
                    <a:pt x="934" y="213"/>
                  </a:lnTo>
                  <a:lnTo>
                    <a:pt x="938" y="270"/>
                  </a:lnTo>
                  <a:lnTo>
                    <a:pt x="940" y="320"/>
                  </a:lnTo>
                  <a:lnTo>
                    <a:pt x="943" y="368"/>
                  </a:lnTo>
                  <a:lnTo>
                    <a:pt x="943" y="416"/>
                  </a:lnTo>
                  <a:lnTo>
                    <a:pt x="943" y="467"/>
                  </a:lnTo>
                  <a:lnTo>
                    <a:pt x="924" y="496"/>
                  </a:lnTo>
                  <a:lnTo>
                    <a:pt x="906" y="528"/>
                  </a:lnTo>
                  <a:lnTo>
                    <a:pt x="888" y="561"/>
                  </a:lnTo>
                  <a:lnTo>
                    <a:pt x="874" y="593"/>
                  </a:lnTo>
                  <a:lnTo>
                    <a:pt x="861" y="623"/>
                  </a:lnTo>
                  <a:lnTo>
                    <a:pt x="853" y="655"/>
                  </a:lnTo>
                  <a:lnTo>
                    <a:pt x="849" y="686"/>
                  </a:lnTo>
                  <a:lnTo>
                    <a:pt x="853" y="718"/>
                  </a:lnTo>
                  <a:lnTo>
                    <a:pt x="835" y="710"/>
                  </a:lnTo>
                  <a:lnTo>
                    <a:pt x="809" y="696"/>
                  </a:lnTo>
                  <a:lnTo>
                    <a:pt x="774" y="677"/>
                  </a:lnTo>
                  <a:lnTo>
                    <a:pt x="738" y="654"/>
                  </a:lnTo>
                  <a:lnTo>
                    <a:pt x="697" y="628"/>
                  </a:lnTo>
                  <a:lnTo>
                    <a:pt x="662" y="602"/>
                  </a:lnTo>
                  <a:lnTo>
                    <a:pt x="631" y="577"/>
                  </a:lnTo>
                  <a:lnTo>
                    <a:pt x="609" y="557"/>
                  </a:lnTo>
                  <a:lnTo>
                    <a:pt x="601" y="557"/>
                  </a:lnTo>
                  <a:lnTo>
                    <a:pt x="593" y="557"/>
                  </a:lnTo>
                  <a:lnTo>
                    <a:pt x="582" y="557"/>
                  </a:lnTo>
                  <a:lnTo>
                    <a:pt x="573" y="558"/>
                  </a:lnTo>
                  <a:lnTo>
                    <a:pt x="562" y="559"/>
                  </a:lnTo>
                  <a:lnTo>
                    <a:pt x="552" y="563"/>
                  </a:lnTo>
                  <a:lnTo>
                    <a:pt x="544" y="568"/>
                  </a:lnTo>
                  <a:lnTo>
                    <a:pt x="537" y="575"/>
                  </a:lnTo>
                  <a:lnTo>
                    <a:pt x="531" y="575"/>
                  </a:lnTo>
                  <a:lnTo>
                    <a:pt x="528" y="575"/>
                  </a:lnTo>
                  <a:lnTo>
                    <a:pt x="520" y="575"/>
                  </a:lnTo>
                  <a:lnTo>
                    <a:pt x="511" y="575"/>
                  </a:lnTo>
                  <a:lnTo>
                    <a:pt x="510" y="568"/>
                  </a:lnTo>
                  <a:lnTo>
                    <a:pt x="510" y="562"/>
                  </a:lnTo>
                  <a:lnTo>
                    <a:pt x="510" y="557"/>
                  </a:lnTo>
                  <a:lnTo>
                    <a:pt x="510" y="553"/>
                  </a:lnTo>
                  <a:lnTo>
                    <a:pt x="506" y="545"/>
                  </a:lnTo>
                  <a:lnTo>
                    <a:pt x="501" y="539"/>
                  </a:lnTo>
                  <a:lnTo>
                    <a:pt x="469" y="538"/>
                  </a:lnTo>
                  <a:lnTo>
                    <a:pt x="445" y="545"/>
                  </a:lnTo>
                  <a:lnTo>
                    <a:pt x="422" y="555"/>
                  </a:lnTo>
                  <a:lnTo>
                    <a:pt x="404" y="568"/>
                  </a:lnTo>
                  <a:lnTo>
                    <a:pt x="385" y="577"/>
                  </a:lnTo>
                  <a:lnTo>
                    <a:pt x="366" y="587"/>
                  </a:lnTo>
                  <a:lnTo>
                    <a:pt x="345" y="589"/>
                  </a:lnTo>
                  <a:lnTo>
                    <a:pt x="321" y="584"/>
                  </a:lnTo>
                  <a:lnTo>
                    <a:pt x="328" y="562"/>
                  </a:lnTo>
                  <a:lnTo>
                    <a:pt x="338" y="543"/>
                  </a:lnTo>
                  <a:lnTo>
                    <a:pt x="347" y="525"/>
                  </a:lnTo>
                  <a:lnTo>
                    <a:pt x="358" y="508"/>
                  </a:lnTo>
                  <a:lnTo>
                    <a:pt x="366" y="489"/>
                  </a:lnTo>
                  <a:lnTo>
                    <a:pt x="372" y="468"/>
                  </a:lnTo>
                  <a:lnTo>
                    <a:pt x="376" y="442"/>
                  </a:lnTo>
                  <a:lnTo>
                    <a:pt x="376" y="413"/>
                  </a:lnTo>
                  <a:lnTo>
                    <a:pt x="362" y="411"/>
                  </a:lnTo>
                  <a:lnTo>
                    <a:pt x="347" y="412"/>
                  </a:lnTo>
                  <a:lnTo>
                    <a:pt x="332" y="416"/>
                  </a:lnTo>
                  <a:lnTo>
                    <a:pt x="315" y="423"/>
                  </a:lnTo>
                  <a:lnTo>
                    <a:pt x="296" y="428"/>
                  </a:lnTo>
                  <a:lnTo>
                    <a:pt x="275" y="434"/>
                  </a:lnTo>
                  <a:lnTo>
                    <a:pt x="250" y="437"/>
                  </a:lnTo>
                  <a:lnTo>
                    <a:pt x="223" y="440"/>
                  </a:lnTo>
                  <a:lnTo>
                    <a:pt x="216" y="428"/>
                  </a:lnTo>
                  <a:lnTo>
                    <a:pt x="213" y="413"/>
                  </a:lnTo>
                  <a:lnTo>
                    <a:pt x="211" y="396"/>
                  </a:lnTo>
                  <a:lnTo>
                    <a:pt x="212" y="378"/>
                  </a:lnTo>
                  <a:lnTo>
                    <a:pt x="212" y="357"/>
                  </a:lnTo>
                  <a:lnTo>
                    <a:pt x="216" y="336"/>
                  </a:lnTo>
                  <a:lnTo>
                    <a:pt x="219" y="315"/>
                  </a:lnTo>
                  <a:lnTo>
                    <a:pt x="223" y="296"/>
                  </a:lnTo>
                  <a:lnTo>
                    <a:pt x="198" y="288"/>
                  </a:lnTo>
                  <a:lnTo>
                    <a:pt x="163" y="284"/>
                  </a:lnTo>
                  <a:lnTo>
                    <a:pt x="122" y="281"/>
                  </a:lnTo>
                  <a:lnTo>
                    <a:pt x="80" y="275"/>
                  </a:lnTo>
                  <a:lnTo>
                    <a:pt x="42" y="262"/>
                  </a:lnTo>
                  <a:lnTo>
                    <a:pt x="15" y="241"/>
                  </a:lnTo>
                  <a:lnTo>
                    <a:pt x="0" y="208"/>
                  </a:lnTo>
                  <a:lnTo>
                    <a:pt x="7" y="161"/>
                  </a:lnTo>
                  <a:lnTo>
                    <a:pt x="13" y="161"/>
                  </a:lnTo>
                  <a:lnTo>
                    <a:pt x="20" y="161"/>
                  </a:lnTo>
                  <a:lnTo>
                    <a:pt x="27" y="161"/>
                  </a:lnTo>
                  <a:lnTo>
                    <a:pt x="34" y="161"/>
                  </a:lnTo>
                  <a:lnTo>
                    <a:pt x="101" y="196"/>
                  </a:lnTo>
                  <a:lnTo>
                    <a:pt x="197" y="207"/>
                  </a:lnTo>
                  <a:lnTo>
                    <a:pt x="312" y="199"/>
                  </a:lnTo>
                  <a:lnTo>
                    <a:pt x="437" y="176"/>
                  </a:lnTo>
                  <a:lnTo>
                    <a:pt x="561" y="143"/>
                  </a:lnTo>
                  <a:lnTo>
                    <a:pt x="675" y="107"/>
                  </a:lnTo>
                  <a:lnTo>
                    <a:pt x="768" y="72"/>
                  </a:lnTo>
                  <a:lnTo>
                    <a:pt x="835" y="43"/>
                  </a:lnTo>
                  <a:lnTo>
                    <a:pt x="842" y="41"/>
                  </a:lnTo>
                  <a:lnTo>
                    <a:pt x="853" y="35"/>
                  </a:lnTo>
                  <a:lnTo>
                    <a:pt x="866" y="28"/>
                  </a:lnTo>
                  <a:lnTo>
                    <a:pt x="880" y="21"/>
                  </a:lnTo>
                  <a:lnTo>
                    <a:pt x="894" y="13"/>
                  </a:lnTo>
                  <a:lnTo>
                    <a:pt x="908" y="5"/>
                  </a:lnTo>
                  <a:lnTo>
                    <a:pt x="920" y="1"/>
                  </a:lnTo>
                  <a:lnTo>
                    <a:pt x="933"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98" name="Freeform 176"/>
            <p:cNvSpPr>
              <a:spLocks/>
            </p:cNvSpPr>
            <p:nvPr/>
          </p:nvSpPr>
          <p:spPr bwMode="auto">
            <a:xfrm>
              <a:off x="1008" y="2091"/>
              <a:ext cx="44" cy="60"/>
            </a:xfrm>
            <a:custGeom>
              <a:avLst/>
              <a:gdLst>
                <a:gd name="T0" fmla="*/ 189 w 201"/>
                <a:gd name="T1" fmla="*/ 0 h 201"/>
                <a:gd name="T2" fmla="*/ 200 w 201"/>
                <a:gd name="T3" fmla="*/ 77 h 201"/>
                <a:gd name="T4" fmla="*/ 201 w 201"/>
                <a:gd name="T5" fmla="*/ 137 h 201"/>
                <a:gd name="T6" fmla="*/ 190 w 201"/>
                <a:gd name="T7" fmla="*/ 177 h 201"/>
                <a:gd name="T8" fmla="*/ 171 w 201"/>
                <a:gd name="T9" fmla="*/ 200 h 201"/>
                <a:gd name="T10" fmla="*/ 142 w 201"/>
                <a:gd name="T11" fmla="*/ 201 h 201"/>
                <a:gd name="T12" fmla="*/ 104 w 201"/>
                <a:gd name="T13" fmla="*/ 183 h 201"/>
                <a:gd name="T14" fmla="*/ 56 w 201"/>
                <a:gd name="T15" fmla="*/ 147 h 201"/>
                <a:gd name="T16" fmla="*/ 0 w 201"/>
                <a:gd name="T17" fmla="*/ 90 h 201"/>
                <a:gd name="T18" fmla="*/ 23 w 201"/>
                <a:gd name="T19" fmla="*/ 77 h 201"/>
                <a:gd name="T20" fmla="*/ 46 w 201"/>
                <a:gd name="T21" fmla="*/ 64 h 201"/>
                <a:gd name="T22" fmla="*/ 68 w 201"/>
                <a:gd name="T23" fmla="*/ 48 h 201"/>
                <a:gd name="T24" fmla="*/ 91 w 201"/>
                <a:gd name="T25" fmla="*/ 34 h 201"/>
                <a:gd name="T26" fmla="*/ 113 w 201"/>
                <a:gd name="T27" fmla="*/ 20 h 201"/>
                <a:gd name="T28" fmla="*/ 137 w 201"/>
                <a:gd name="T29" fmla="*/ 9 h 201"/>
                <a:gd name="T30" fmla="*/ 162 w 201"/>
                <a:gd name="T31" fmla="*/ 2 h 201"/>
                <a:gd name="T32" fmla="*/ 189 w 201"/>
                <a:gd name="T3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1" h="201">
                  <a:moveTo>
                    <a:pt x="189" y="0"/>
                  </a:moveTo>
                  <a:lnTo>
                    <a:pt x="200" y="77"/>
                  </a:lnTo>
                  <a:lnTo>
                    <a:pt x="201" y="137"/>
                  </a:lnTo>
                  <a:lnTo>
                    <a:pt x="190" y="177"/>
                  </a:lnTo>
                  <a:lnTo>
                    <a:pt x="171" y="200"/>
                  </a:lnTo>
                  <a:lnTo>
                    <a:pt x="142" y="201"/>
                  </a:lnTo>
                  <a:lnTo>
                    <a:pt x="104" y="183"/>
                  </a:lnTo>
                  <a:lnTo>
                    <a:pt x="56" y="147"/>
                  </a:lnTo>
                  <a:lnTo>
                    <a:pt x="0" y="90"/>
                  </a:lnTo>
                  <a:lnTo>
                    <a:pt x="23" y="77"/>
                  </a:lnTo>
                  <a:lnTo>
                    <a:pt x="46" y="64"/>
                  </a:lnTo>
                  <a:lnTo>
                    <a:pt x="68" y="48"/>
                  </a:lnTo>
                  <a:lnTo>
                    <a:pt x="91" y="34"/>
                  </a:lnTo>
                  <a:lnTo>
                    <a:pt x="113" y="20"/>
                  </a:lnTo>
                  <a:lnTo>
                    <a:pt x="137" y="9"/>
                  </a:lnTo>
                  <a:lnTo>
                    <a:pt x="162" y="2"/>
                  </a:lnTo>
                  <a:lnTo>
                    <a:pt x="189"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99" name="Freeform 177"/>
            <p:cNvSpPr>
              <a:spLocks/>
            </p:cNvSpPr>
            <p:nvPr/>
          </p:nvSpPr>
          <p:spPr bwMode="auto">
            <a:xfrm>
              <a:off x="713" y="2091"/>
              <a:ext cx="287" cy="161"/>
            </a:xfrm>
            <a:custGeom>
              <a:avLst/>
              <a:gdLst>
                <a:gd name="T0" fmla="*/ 1008 w 1323"/>
                <a:gd name="T1" fmla="*/ 13 h 539"/>
                <a:gd name="T2" fmla="*/ 1070 w 1323"/>
                <a:gd name="T3" fmla="*/ 40 h 539"/>
                <a:gd name="T4" fmla="*/ 1125 w 1323"/>
                <a:gd name="T5" fmla="*/ 52 h 539"/>
                <a:gd name="T6" fmla="*/ 1186 w 1323"/>
                <a:gd name="T7" fmla="*/ 37 h 539"/>
                <a:gd name="T8" fmla="*/ 1233 w 1323"/>
                <a:gd name="T9" fmla="*/ 24 h 539"/>
                <a:gd name="T10" fmla="*/ 1253 w 1323"/>
                <a:gd name="T11" fmla="*/ 40 h 539"/>
                <a:gd name="T12" fmla="*/ 1274 w 1323"/>
                <a:gd name="T13" fmla="*/ 61 h 539"/>
                <a:gd name="T14" fmla="*/ 1303 w 1323"/>
                <a:gd name="T15" fmla="*/ 85 h 539"/>
                <a:gd name="T16" fmla="*/ 1323 w 1323"/>
                <a:gd name="T17" fmla="*/ 109 h 539"/>
                <a:gd name="T18" fmla="*/ 1323 w 1323"/>
                <a:gd name="T19" fmla="*/ 119 h 539"/>
                <a:gd name="T20" fmla="*/ 1301 w 1323"/>
                <a:gd name="T21" fmla="*/ 142 h 539"/>
                <a:gd name="T22" fmla="*/ 1280 w 1323"/>
                <a:gd name="T23" fmla="*/ 175 h 539"/>
                <a:gd name="T24" fmla="*/ 1272 w 1323"/>
                <a:gd name="T25" fmla="*/ 209 h 539"/>
                <a:gd name="T26" fmla="*/ 1271 w 1323"/>
                <a:gd name="T27" fmla="*/ 243 h 539"/>
                <a:gd name="T28" fmla="*/ 1179 w 1323"/>
                <a:gd name="T29" fmla="*/ 269 h 539"/>
                <a:gd name="T30" fmla="*/ 1094 w 1323"/>
                <a:gd name="T31" fmla="*/ 288 h 539"/>
                <a:gd name="T32" fmla="*/ 1090 w 1323"/>
                <a:gd name="T33" fmla="*/ 327 h 539"/>
                <a:gd name="T34" fmla="*/ 1116 w 1323"/>
                <a:gd name="T35" fmla="*/ 410 h 539"/>
                <a:gd name="T36" fmla="*/ 1088 w 1323"/>
                <a:gd name="T37" fmla="*/ 483 h 539"/>
                <a:gd name="T38" fmla="*/ 1029 w 1323"/>
                <a:gd name="T39" fmla="*/ 462 h 539"/>
                <a:gd name="T40" fmla="*/ 963 w 1323"/>
                <a:gd name="T41" fmla="*/ 438 h 539"/>
                <a:gd name="T42" fmla="*/ 864 w 1323"/>
                <a:gd name="T43" fmla="*/ 469 h 539"/>
                <a:gd name="T44" fmla="*/ 763 w 1323"/>
                <a:gd name="T45" fmla="*/ 523 h 539"/>
                <a:gd name="T46" fmla="*/ 700 w 1323"/>
                <a:gd name="T47" fmla="*/ 515 h 539"/>
                <a:gd name="T48" fmla="*/ 634 w 1323"/>
                <a:gd name="T49" fmla="*/ 511 h 539"/>
                <a:gd name="T50" fmla="*/ 565 w 1323"/>
                <a:gd name="T51" fmla="*/ 523 h 539"/>
                <a:gd name="T52" fmla="*/ 494 w 1323"/>
                <a:gd name="T53" fmla="*/ 525 h 539"/>
                <a:gd name="T54" fmla="*/ 438 w 1323"/>
                <a:gd name="T55" fmla="*/ 480 h 539"/>
                <a:gd name="T56" fmla="*/ 387 w 1323"/>
                <a:gd name="T57" fmla="*/ 429 h 539"/>
                <a:gd name="T58" fmla="*/ 318 w 1323"/>
                <a:gd name="T59" fmla="*/ 387 h 539"/>
                <a:gd name="T60" fmla="*/ 259 w 1323"/>
                <a:gd name="T61" fmla="*/ 327 h 539"/>
                <a:gd name="T62" fmla="*/ 198 w 1323"/>
                <a:gd name="T63" fmla="*/ 287 h 539"/>
                <a:gd name="T64" fmla="*/ 114 w 1323"/>
                <a:gd name="T65" fmla="*/ 284 h 539"/>
                <a:gd name="T66" fmla="*/ 31 w 1323"/>
                <a:gd name="T67" fmla="*/ 266 h 539"/>
                <a:gd name="T68" fmla="*/ 14 w 1323"/>
                <a:gd name="T69" fmla="*/ 145 h 539"/>
                <a:gd name="T70" fmla="*/ 115 w 1323"/>
                <a:gd name="T71" fmla="*/ 73 h 539"/>
                <a:gd name="T72" fmla="*/ 265 w 1323"/>
                <a:gd name="T73" fmla="*/ 90 h 539"/>
                <a:gd name="T74" fmla="*/ 407 w 1323"/>
                <a:gd name="T75" fmla="*/ 136 h 539"/>
                <a:gd name="T76" fmla="*/ 492 w 1323"/>
                <a:gd name="T77" fmla="*/ 128 h 539"/>
                <a:gd name="T78" fmla="*/ 523 w 1323"/>
                <a:gd name="T79" fmla="*/ 78 h 539"/>
                <a:gd name="T80" fmla="*/ 539 w 1323"/>
                <a:gd name="T81" fmla="*/ 36 h 539"/>
                <a:gd name="T82" fmla="*/ 583 w 1323"/>
                <a:gd name="T83" fmla="*/ 11 h 539"/>
                <a:gd name="T84" fmla="*/ 639 w 1323"/>
                <a:gd name="T85" fmla="*/ 14 h 539"/>
                <a:gd name="T86" fmla="*/ 668 w 1323"/>
                <a:gd name="T87" fmla="*/ 41 h 539"/>
                <a:gd name="T88" fmla="*/ 701 w 1323"/>
                <a:gd name="T89" fmla="*/ 80 h 539"/>
                <a:gd name="T90" fmla="*/ 732 w 1323"/>
                <a:gd name="T91" fmla="*/ 118 h 539"/>
                <a:gd name="T92" fmla="*/ 798 w 1323"/>
                <a:gd name="T93" fmla="*/ 125 h 539"/>
                <a:gd name="T94" fmla="*/ 852 w 1323"/>
                <a:gd name="T95" fmla="*/ 90 h 539"/>
                <a:gd name="T96" fmla="*/ 878 w 1323"/>
                <a:gd name="T97" fmla="*/ 42 h 539"/>
                <a:gd name="T98" fmla="*/ 925 w 1323"/>
                <a:gd name="T99" fmla="*/ 7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3" h="539">
                  <a:moveTo>
                    <a:pt x="973" y="0"/>
                  </a:moveTo>
                  <a:lnTo>
                    <a:pt x="1008" y="13"/>
                  </a:lnTo>
                  <a:lnTo>
                    <a:pt x="1042" y="27"/>
                  </a:lnTo>
                  <a:lnTo>
                    <a:pt x="1070" y="40"/>
                  </a:lnTo>
                  <a:lnTo>
                    <a:pt x="1099" y="49"/>
                  </a:lnTo>
                  <a:lnTo>
                    <a:pt x="1125" y="52"/>
                  </a:lnTo>
                  <a:lnTo>
                    <a:pt x="1154" y="49"/>
                  </a:lnTo>
                  <a:lnTo>
                    <a:pt x="1186" y="37"/>
                  </a:lnTo>
                  <a:lnTo>
                    <a:pt x="1224" y="17"/>
                  </a:lnTo>
                  <a:lnTo>
                    <a:pt x="1233" y="24"/>
                  </a:lnTo>
                  <a:lnTo>
                    <a:pt x="1243" y="32"/>
                  </a:lnTo>
                  <a:lnTo>
                    <a:pt x="1253" y="40"/>
                  </a:lnTo>
                  <a:lnTo>
                    <a:pt x="1263" y="51"/>
                  </a:lnTo>
                  <a:lnTo>
                    <a:pt x="1274" y="61"/>
                  </a:lnTo>
                  <a:lnTo>
                    <a:pt x="1287" y="73"/>
                  </a:lnTo>
                  <a:lnTo>
                    <a:pt x="1303" y="85"/>
                  </a:lnTo>
                  <a:lnTo>
                    <a:pt x="1323" y="99"/>
                  </a:lnTo>
                  <a:lnTo>
                    <a:pt x="1323" y="109"/>
                  </a:lnTo>
                  <a:lnTo>
                    <a:pt x="1323" y="116"/>
                  </a:lnTo>
                  <a:lnTo>
                    <a:pt x="1323" y="119"/>
                  </a:lnTo>
                  <a:lnTo>
                    <a:pt x="1323" y="125"/>
                  </a:lnTo>
                  <a:lnTo>
                    <a:pt x="1301" y="142"/>
                  </a:lnTo>
                  <a:lnTo>
                    <a:pt x="1288" y="158"/>
                  </a:lnTo>
                  <a:lnTo>
                    <a:pt x="1280" y="175"/>
                  </a:lnTo>
                  <a:lnTo>
                    <a:pt x="1275" y="193"/>
                  </a:lnTo>
                  <a:lnTo>
                    <a:pt x="1272" y="209"/>
                  </a:lnTo>
                  <a:lnTo>
                    <a:pt x="1272" y="226"/>
                  </a:lnTo>
                  <a:lnTo>
                    <a:pt x="1271" y="243"/>
                  </a:lnTo>
                  <a:lnTo>
                    <a:pt x="1269" y="260"/>
                  </a:lnTo>
                  <a:lnTo>
                    <a:pt x="1179" y="269"/>
                  </a:lnTo>
                  <a:lnTo>
                    <a:pt x="1123" y="277"/>
                  </a:lnTo>
                  <a:lnTo>
                    <a:pt x="1094" y="288"/>
                  </a:lnTo>
                  <a:lnTo>
                    <a:pt x="1085" y="304"/>
                  </a:lnTo>
                  <a:lnTo>
                    <a:pt x="1090" y="327"/>
                  </a:lnTo>
                  <a:lnTo>
                    <a:pt x="1103" y="361"/>
                  </a:lnTo>
                  <a:lnTo>
                    <a:pt x="1116" y="410"/>
                  </a:lnTo>
                  <a:lnTo>
                    <a:pt x="1126" y="476"/>
                  </a:lnTo>
                  <a:lnTo>
                    <a:pt x="1088" y="483"/>
                  </a:lnTo>
                  <a:lnTo>
                    <a:pt x="1057" y="476"/>
                  </a:lnTo>
                  <a:lnTo>
                    <a:pt x="1029" y="462"/>
                  </a:lnTo>
                  <a:lnTo>
                    <a:pt x="999" y="448"/>
                  </a:lnTo>
                  <a:lnTo>
                    <a:pt x="963" y="438"/>
                  </a:lnTo>
                  <a:lnTo>
                    <a:pt x="919" y="444"/>
                  </a:lnTo>
                  <a:lnTo>
                    <a:pt x="864" y="469"/>
                  </a:lnTo>
                  <a:lnTo>
                    <a:pt x="793" y="521"/>
                  </a:lnTo>
                  <a:lnTo>
                    <a:pt x="763" y="523"/>
                  </a:lnTo>
                  <a:lnTo>
                    <a:pt x="733" y="520"/>
                  </a:lnTo>
                  <a:lnTo>
                    <a:pt x="700" y="515"/>
                  </a:lnTo>
                  <a:lnTo>
                    <a:pt x="668" y="513"/>
                  </a:lnTo>
                  <a:lnTo>
                    <a:pt x="634" y="511"/>
                  </a:lnTo>
                  <a:lnTo>
                    <a:pt x="599" y="514"/>
                  </a:lnTo>
                  <a:lnTo>
                    <a:pt x="565" y="523"/>
                  </a:lnTo>
                  <a:lnTo>
                    <a:pt x="532" y="539"/>
                  </a:lnTo>
                  <a:lnTo>
                    <a:pt x="494" y="525"/>
                  </a:lnTo>
                  <a:lnTo>
                    <a:pt x="464" y="505"/>
                  </a:lnTo>
                  <a:lnTo>
                    <a:pt x="438" y="480"/>
                  </a:lnTo>
                  <a:lnTo>
                    <a:pt x="414" y="455"/>
                  </a:lnTo>
                  <a:lnTo>
                    <a:pt x="387" y="429"/>
                  </a:lnTo>
                  <a:lnTo>
                    <a:pt x="356" y="406"/>
                  </a:lnTo>
                  <a:lnTo>
                    <a:pt x="318" y="387"/>
                  </a:lnTo>
                  <a:lnTo>
                    <a:pt x="271" y="378"/>
                  </a:lnTo>
                  <a:lnTo>
                    <a:pt x="259" y="327"/>
                  </a:lnTo>
                  <a:lnTo>
                    <a:pt x="234" y="300"/>
                  </a:lnTo>
                  <a:lnTo>
                    <a:pt x="198" y="287"/>
                  </a:lnTo>
                  <a:lnTo>
                    <a:pt x="158" y="285"/>
                  </a:lnTo>
                  <a:lnTo>
                    <a:pt x="114" y="284"/>
                  </a:lnTo>
                  <a:lnTo>
                    <a:pt x="70" y="281"/>
                  </a:lnTo>
                  <a:lnTo>
                    <a:pt x="31" y="266"/>
                  </a:lnTo>
                  <a:lnTo>
                    <a:pt x="0" y="234"/>
                  </a:lnTo>
                  <a:lnTo>
                    <a:pt x="14" y="145"/>
                  </a:lnTo>
                  <a:lnTo>
                    <a:pt x="56" y="96"/>
                  </a:lnTo>
                  <a:lnTo>
                    <a:pt x="115" y="73"/>
                  </a:lnTo>
                  <a:lnTo>
                    <a:pt x="189" y="74"/>
                  </a:lnTo>
                  <a:lnTo>
                    <a:pt x="265" y="90"/>
                  </a:lnTo>
                  <a:lnTo>
                    <a:pt x="341" y="112"/>
                  </a:lnTo>
                  <a:lnTo>
                    <a:pt x="407" y="136"/>
                  </a:lnTo>
                  <a:lnTo>
                    <a:pt x="459" y="153"/>
                  </a:lnTo>
                  <a:lnTo>
                    <a:pt x="492" y="128"/>
                  </a:lnTo>
                  <a:lnTo>
                    <a:pt x="513" y="103"/>
                  </a:lnTo>
                  <a:lnTo>
                    <a:pt x="523" y="78"/>
                  </a:lnTo>
                  <a:lnTo>
                    <a:pt x="530" y="56"/>
                  </a:lnTo>
                  <a:lnTo>
                    <a:pt x="539" y="36"/>
                  </a:lnTo>
                  <a:lnTo>
                    <a:pt x="554" y="22"/>
                  </a:lnTo>
                  <a:lnTo>
                    <a:pt x="583" y="11"/>
                  </a:lnTo>
                  <a:lnTo>
                    <a:pt x="630" y="9"/>
                  </a:lnTo>
                  <a:lnTo>
                    <a:pt x="639" y="14"/>
                  </a:lnTo>
                  <a:lnTo>
                    <a:pt x="654" y="26"/>
                  </a:lnTo>
                  <a:lnTo>
                    <a:pt x="668" y="41"/>
                  </a:lnTo>
                  <a:lnTo>
                    <a:pt x="685" y="61"/>
                  </a:lnTo>
                  <a:lnTo>
                    <a:pt x="701" y="80"/>
                  </a:lnTo>
                  <a:lnTo>
                    <a:pt x="718" y="100"/>
                  </a:lnTo>
                  <a:lnTo>
                    <a:pt x="732" y="118"/>
                  </a:lnTo>
                  <a:lnTo>
                    <a:pt x="747" y="135"/>
                  </a:lnTo>
                  <a:lnTo>
                    <a:pt x="798" y="125"/>
                  </a:lnTo>
                  <a:lnTo>
                    <a:pt x="833" y="110"/>
                  </a:lnTo>
                  <a:lnTo>
                    <a:pt x="852" y="90"/>
                  </a:lnTo>
                  <a:lnTo>
                    <a:pt x="866" y="67"/>
                  </a:lnTo>
                  <a:lnTo>
                    <a:pt x="878" y="42"/>
                  </a:lnTo>
                  <a:lnTo>
                    <a:pt x="896" y="22"/>
                  </a:lnTo>
                  <a:lnTo>
                    <a:pt x="925" y="7"/>
                  </a:lnTo>
                  <a:lnTo>
                    <a:pt x="973"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00" name="Freeform 178"/>
            <p:cNvSpPr>
              <a:spLocks/>
            </p:cNvSpPr>
            <p:nvPr/>
          </p:nvSpPr>
          <p:spPr bwMode="auto">
            <a:xfrm>
              <a:off x="437" y="2161"/>
              <a:ext cx="291" cy="179"/>
            </a:xfrm>
            <a:custGeom>
              <a:avLst/>
              <a:gdLst>
                <a:gd name="T0" fmla="*/ 1106 w 1341"/>
                <a:gd name="T1" fmla="*/ 26 h 603"/>
                <a:gd name="T2" fmla="*/ 1171 w 1341"/>
                <a:gd name="T3" fmla="*/ 61 h 603"/>
                <a:gd name="T4" fmla="*/ 1230 w 1341"/>
                <a:gd name="T5" fmla="*/ 82 h 603"/>
                <a:gd name="T6" fmla="*/ 1286 w 1341"/>
                <a:gd name="T7" fmla="*/ 107 h 603"/>
                <a:gd name="T8" fmla="*/ 1316 w 1341"/>
                <a:gd name="T9" fmla="*/ 233 h 603"/>
                <a:gd name="T10" fmla="*/ 1320 w 1341"/>
                <a:gd name="T11" fmla="*/ 378 h 603"/>
                <a:gd name="T12" fmla="*/ 1325 w 1341"/>
                <a:gd name="T13" fmla="*/ 469 h 603"/>
                <a:gd name="T14" fmla="*/ 1333 w 1341"/>
                <a:gd name="T15" fmla="*/ 551 h 603"/>
                <a:gd name="T16" fmla="*/ 1318 w 1341"/>
                <a:gd name="T17" fmla="*/ 596 h 603"/>
                <a:gd name="T18" fmla="*/ 1273 w 1341"/>
                <a:gd name="T19" fmla="*/ 585 h 603"/>
                <a:gd name="T20" fmla="*/ 1228 w 1341"/>
                <a:gd name="T21" fmla="*/ 570 h 603"/>
                <a:gd name="T22" fmla="*/ 1186 w 1341"/>
                <a:gd name="T23" fmla="*/ 541 h 603"/>
                <a:gd name="T24" fmla="*/ 1147 w 1341"/>
                <a:gd name="T25" fmla="*/ 522 h 603"/>
                <a:gd name="T26" fmla="*/ 1119 w 1341"/>
                <a:gd name="T27" fmla="*/ 517 h 603"/>
                <a:gd name="T28" fmla="*/ 1100 w 1341"/>
                <a:gd name="T29" fmla="*/ 508 h 603"/>
                <a:gd name="T30" fmla="*/ 1081 w 1341"/>
                <a:gd name="T31" fmla="*/ 497 h 603"/>
                <a:gd name="T32" fmla="*/ 1051 w 1341"/>
                <a:gd name="T33" fmla="*/ 444 h 603"/>
                <a:gd name="T34" fmla="*/ 1011 w 1341"/>
                <a:gd name="T35" fmla="*/ 388 h 603"/>
                <a:gd name="T36" fmla="*/ 966 w 1341"/>
                <a:gd name="T37" fmla="*/ 389 h 603"/>
                <a:gd name="T38" fmla="*/ 916 w 1341"/>
                <a:gd name="T39" fmla="*/ 446 h 603"/>
                <a:gd name="T40" fmla="*/ 859 w 1341"/>
                <a:gd name="T41" fmla="*/ 497 h 603"/>
                <a:gd name="T42" fmla="*/ 809 w 1341"/>
                <a:gd name="T43" fmla="*/ 507 h 603"/>
                <a:gd name="T44" fmla="*/ 765 w 1341"/>
                <a:gd name="T45" fmla="*/ 526 h 603"/>
                <a:gd name="T46" fmla="*/ 720 w 1341"/>
                <a:gd name="T47" fmla="*/ 559 h 603"/>
                <a:gd name="T48" fmla="*/ 660 w 1341"/>
                <a:gd name="T49" fmla="*/ 578 h 603"/>
                <a:gd name="T50" fmla="*/ 622 w 1341"/>
                <a:gd name="T51" fmla="*/ 554 h 603"/>
                <a:gd name="T52" fmla="*/ 603 w 1341"/>
                <a:gd name="T53" fmla="*/ 516 h 603"/>
                <a:gd name="T54" fmla="*/ 583 w 1341"/>
                <a:gd name="T55" fmla="*/ 463 h 603"/>
                <a:gd name="T56" fmla="*/ 530 w 1341"/>
                <a:gd name="T57" fmla="*/ 434 h 603"/>
                <a:gd name="T58" fmla="*/ 478 w 1341"/>
                <a:gd name="T59" fmla="*/ 457 h 603"/>
                <a:gd name="T60" fmla="*/ 439 w 1341"/>
                <a:gd name="T61" fmla="*/ 488 h 603"/>
                <a:gd name="T62" fmla="*/ 392 w 1341"/>
                <a:gd name="T63" fmla="*/ 514 h 603"/>
                <a:gd name="T64" fmla="*/ 350 w 1341"/>
                <a:gd name="T65" fmla="*/ 509 h 603"/>
                <a:gd name="T66" fmla="*/ 341 w 1341"/>
                <a:gd name="T67" fmla="*/ 485 h 603"/>
                <a:gd name="T68" fmla="*/ 336 w 1341"/>
                <a:gd name="T69" fmla="*/ 457 h 603"/>
                <a:gd name="T70" fmla="*/ 325 w 1341"/>
                <a:gd name="T71" fmla="*/ 423 h 603"/>
                <a:gd name="T72" fmla="*/ 274 w 1341"/>
                <a:gd name="T73" fmla="*/ 401 h 603"/>
                <a:gd name="T74" fmla="*/ 172 w 1341"/>
                <a:gd name="T75" fmla="*/ 389 h 603"/>
                <a:gd name="T76" fmla="*/ 70 w 1341"/>
                <a:gd name="T77" fmla="*/ 355 h 603"/>
                <a:gd name="T78" fmla="*/ 6 w 1341"/>
                <a:gd name="T79" fmla="*/ 277 h 603"/>
                <a:gd name="T80" fmla="*/ 4 w 1341"/>
                <a:gd name="T81" fmla="*/ 215 h 603"/>
                <a:gd name="T82" fmla="*/ 12 w 1341"/>
                <a:gd name="T83" fmla="*/ 211 h 603"/>
                <a:gd name="T84" fmla="*/ 110 w 1341"/>
                <a:gd name="T85" fmla="*/ 262 h 603"/>
                <a:gd name="T86" fmla="*/ 335 w 1341"/>
                <a:gd name="T87" fmla="*/ 311 h 603"/>
                <a:gd name="T88" fmla="*/ 578 w 1341"/>
                <a:gd name="T89" fmla="*/ 292 h 603"/>
                <a:gd name="T90" fmla="*/ 800 w 1341"/>
                <a:gd name="T91" fmla="*/ 220 h 603"/>
                <a:gd name="T92" fmla="*/ 906 w 1341"/>
                <a:gd name="T93" fmla="*/ 139 h 603"/>
                <a:gd name="T94" fmla="*/ 937 w 1341"/>
                <a:gd name="T95" fmla="*/ 80 h 603"/>
                <a:gd name="T96" fmla="*/ 976 w 1341"/>
                <a:gd name="T97" fmla="*/ 31 h 603"/>
                <a:gd name="T98" fmla="*/ 1032 w 1341"/>
                <a:gd name="T99" fmla="*/ 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41" h="603">
                  <a:moveTo>
                    <a:pt x="1070" y="0"/>
                  </a:moveTo>
                  <a:lnTo>
                    <a:pt x="1106" y="26"/>
                  </a:lnTo>
                  <a:lnTo>
                    <a:pt x="1139" y="45"/>
                  </a:lnTo>
                  <a:lnTo>
                    <a:pt x="1171" y="61"/>
                  </a:lnTo>
                  <a:lnTo>
                    <a:pt x="1202" y="73"/>
                  </a:lnTo>
                  <a:lnTo>
                    <a:pt x="1230" y="82"/>
                  </a:lnTo>
                  <a:lnTo>
                    <a:pt x="1259" y="94"/>
                  </a:lnTo>
                  <a:lnTo>
                    <a:pt x="1286" y="107"/>
                  </a:lnTo>
                  <a:lnTo>
                    <a:pt x="1313" y="126"/>
                  </a:lnTo>
                  <a:lnTo>
                    <a:pt x="1316" y="233"/>
                  </a:lnTo>
                  <a:lnTo>
                    <a:pt x="1318" y="315"/>
                  </a:lnTo>
                  <a:lnTo>
                    <a:pt x="1320" y="378"/>
                  </a:lnTo>
                  <a:lnTo>
                    <a:pt x="1323" y="429"/>
                  </a:lnTo>
                  <a:lnTo>
                    <a:pt x="1325" y="469"/>
                  </a:lnTo>
                  <a:lnTo>
                    <a:pt x="1329" y="508"/>
                  </a:lnTo>
                  <a:lnTo>
                    <a:pt x="1333" y="551"/>
                  </a:lnTo>
                  <a:lnTo>
                    <a:pt x="1341" y="603"/>
                  </a:lnTo>
                  <a:lnTo>
                    <a:pt x="1318" y="596"/>
                  </a:lnTo>
                  <a:lnTo>
                    <a:pt x="1297" y="591"/>
                  </a:lnTo>
                  <a:lnTo>
                    <a:pt x="1273" y="585"/>
                  </a:lnTo>
                  <a:lnTo>
                    <a:pt x="1252" y="579"/>
                  </a:lnTo>
                  <a:lnTo>
                    <a:pt x="1228" y="570"/>
                  </a:lnTo>
                  <a:lnTo>
                    <a:pt x="1206" y="558"/>
                  </a:lnTo>
                  <a:lnTo>
                    <a:pt x="1186" y="541"/>
                  </a:lnTo>
                  <a:lnTo>
                    <a:pt x="1170" y="521"/>
                  </a:lnTo>
                  <a:lnTo>
                    <a:pt x="1147" y="522"/>
                  </a:lnTo>
                  <a:lnTo>
                    <a:pt x="1132" y="521"/>
                  </a:lnTo>
                  <a:lnTo>
                    <a:pt x="1119" y="517"/>
                  </a:lnTo>
                  <a:lnTo>
                    <a:pt x="1109" y="514"/>
                  </a:lnTo>
                  <a:lnTo>
                    <a:pt x="1100" y="508"/>
                  </a:lnTo>
                  <a:lnTo>
                    <a:pt x="1091" y="503"/>
                  </a:lnTo>
                  <a:lnTo>
                    <a:pt x="1081" y="497"/>
                  </a:lnTo>
                  <a:lnTo>
                    <a:pt x="1070" y="495"/>
                  </a:lnTo>
                  <a:lnTo>
                    <a:pt x="1051" y="444"/>
                  </a:lnTo>
                  <a:lnTo>
                    <a:pt x="1032" y="410"/>
                  </a:lnTo>
                  <a:lnTo>
                    <a:pt x="1011" y="388"/>
                  </a:lnTo>
                  <a:lnTo>
                    <a:pt x="989" y="382"/>
                  </a:lnTo>
                  <a:lnTo>
                    <a:pt x="966" y="389"/>
                  </a:lnTo>
                  <a:lnTo>
                    <a:pt x="942" y="412"/>
                  </a:lnTo>
                  <a:lnTo>
                    <a:pt x="916" y="446"/>
                  </a:lnTo>
                  <a:lnTo>
                    <a:pt x="891" y="495"/>
                  </a:lnTo>
                  <a:lnTo>
                    <a:pt x="859" y="497"/>
                  </a:lnTo>
                  <a:lnTo>
                    <a:pt x="833" y="501"/>
                  </a:lnTo>
                  <a:lnTo>
                    <a:pt x="809" y="507"/>
                  </a:lnTo>
                  <a:lnTo>
                    <a:pt x="788" y="515"/>
                  </a:lnTo>
                  <a:lnTo>
                    <a:pt x="765" y="526"/>
                  </a:lnTo>
                  <a:lnTo>
                    <a:pt x="744" y="541"/>
                  </a:lnTo>
                  <a:lnTo>
                    <a:pt x="720" y="559"/>
                  </a:lnTo>
                  <a:lnTo>
                    <a:pt x="693" y="585"/>
                  </a:lnTo>
                  <a:lnTo>
                    <a:pt x="660" y="578"/>
                  </a:lnTo>
                  <a:lnTo>
                    <a:pt x="638" y="568"/>
                  </a:lnTo>
                  <a:lnTo>
                    <a:pt x="622" y="554"/>
                  </a:lnTo>
                  <a:lnTo>
                    <a:pt x="612" y="538"/>
                  </a:lnTo>
                  <a:lnTo>
                    <a:pt x="603" y="516"/>
                  </a:lnTo>
                  <a:lnTo>
                    <a:pt x="594" y="491"/>
                  </a:lnTo>
                  <a:lnTo>
                    <a:pt x="583" y="463"/>
                  </a:lnTo>
                  <a:lnTo>
                    <a:pt x="567" y="432"/>
                  </a:lnTo>
                  <a:lnTo>
                    <a:pt x="530" y="434"/>
                  </a:lnTo>
                  <a:lnTo>
                    <a:pt x="502" y="444"/>
                  </a:lnTo>
                  <a:lnTo>
                    <a:pt x="478" y="457"/>
                  </a:lnTo>
                  <a:lnTo>
                    <a:pt x="459" y="472"/>
                  </a:lnTo>
                  <a:lnTo>
                    <a:pt x="439" y="488"/>
                  </a:lnTo>
                  <a:lnTo>
                    <a:pt x="418" y="502"/>
                  </a:lnTo>
                  <a:lnTo>
                    <a:pt x="392" y="514"/>
                  </a:lnTo>
                  <a:lnTo>
                    <a:pt x="360" y="521"/>
                  </a:lnTo>
                  <a:lnTo>
                    <a:pt x="350" y="509"/>
                  </a:lnTo>
                  <a:lnTo>
                    <a:pt x="345" y="499"/>
                  </a:lnTo>
                  <a:lnTo>
                    <a:pt x="341" y="485"/>
                  </a:lnTo>
                  <a:lnTo>
                    <a:pt x="339" y="472"/>
                  </a:lnTo>
                  <a:lnTo>
                    <a:pt x="336" y="457"/>
                  </a:lnTo>
                  <a:lnTo>
                    <a:pt x="332" y="440"/>
                  </a:lnTo>
                  <a:lnTo>
                    <a:pt x="325" y="423"/>
                  </a:lnTo>
                  <a:lnTo>
                    <a:pt x="314" y="405"/>
                  </a:lnTo>
                  <a:lnTo>
                    <a:pt x="274" y="401"/>
                  </a:lnTo>
                  <a:lnTo>
                    <a:pt x="226" y="398"/>
                  </a:lnTo>
                  <a:lnTo>
                    <a:pt x="172" y="389"/>
                  </a:lnTo>
                  <a:lnTo>
                    <a:pt x="120" y="378"/>
                  </a:lnTo>
                  <a:lnTo>
                    <a:pt x="70" y="355"/>
                  </a:lnTo>
                  <a:lnTo>
                    <a:pt x="32" y="323"/>
                  </a:lnTo>
                  <a:lnTo>
                    <a:pt x="6" y="277"/>
                  </a:lnTo>
                  <a:lnTo>
                    <a:pt x="0" y="216"/>
                  </a:lnTo>
                  <a:lnTo>
                    <a:pt x="4" y="215"/>
                  </a:lnTo>
                  <a:lnTo>
                    <a:pt x="8" y="215"/>
                  </a:lnTo>
                  <a:lnTo>
                    <a:pt x="12" y="211"/>
                  </a:lnTo>
                  <a:lnTo>
                    <a:pt x="18" y="207"/>
                  </a:lnTo>
                  <a:lnTo>
                    <a:pt x="110" y="262"/>
                  </a:lnTo>
                  <a:lnTo>
                    <a:pt x="217" y="297"/>
                  </a:lnTo>
                  <a:lnTo>
                    <a:pt x="335" y="311"/>
                  </a:lnTo>
                  <a:lnTo>
                    <a:pt x="457" y="310"/>
                  </a:lnTo>
                  <a:lnTo>
                    <a:pt x="578" y="292"/>
                  </a:lnTo>
                  <a:lnTo>
                    <a:pt x="694" y="261"/>
                  </a:lnTo>
                  <a:lnTo>
                    <a:pt x="800" y="220"/>
                  </a:lnTo>
                  <a:lnTo>
                    <a:pt x="891" y="171"/>
                  </a:lnTo>
                  <a:lnTo>
                    <a:pt x="906" y="139"/>
                  </a:lnTo>
                  <a:lnTo>
                    <a:pt x="922" y="109"/>
                  </a:lnTo>
                  <a:lnTo>
                    <a:pt x="937" y="80"/>
                  </a:lnTo>
                  <a:lnTo>
                    <a:pt x="956" y="55"/>
                  </a:lnTo>
                  <a:lnTo>
                    <a:pt x="976" y="31"/>
                  </a:lnTo>
                  <a:lnTo>
                    <a:pt x="1002" y="15"/>
                  </a:lnTo>
                  <a:lnTo>
                    <a:pt x="1032" y="4"/>
                  </a:lnTo>
                  <a:lnTo>
                    <a:pt x="1070"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01" name="Freeform 179"/>
            <p:cNvSpPr>
              <a:spLocks/>
            </p:cNvSpPr>
            <p:nvPr/>
          </p:nvSpPr>
          <p:spPr bwMode="auto">
            <a:xfrm>
              <a:off x="729" y="2185"/>
              <a:ext cx="32" cy="75"/>
            </a:xfrm>
            <a:custGeom>
              <a:avLst/>
              <a:gdLst>
                <a:gd name="T0" fmla="*/ 132 w 147"/>
                <a:gd name="T1" fmla="*/ 27 h 253"/>
                <a:gd name="T2" fmla="*/ 141 w 147"/>
                <a:gd name="T3" fmla="*/ 51 h 253"/>
                <a:gd name="T4" fmla="*/ 147 w 147"/>
                <a:gd name="T5" fmla="*/ 78 h 253"/>
                <a:gd name="T6" fmla="*/ 147 w 147"/>
                <a:gd name="T7" fmla="*/ 107 h 253"/>
                <a:gd name="T8" fmla="*/ 146 w 147"/>
                <a:gd name="T9" fmla="*/ 135 h 253"/>
                <a:gd name="T10" fmla="*/ 141 w 147"/>
                <a:gd name="T11" fmla="*/ 161 h 253"/>
                <a:gd name="T12" fmla="*/ 135 w 147"/>
                <a:gd name="T13" fmla="*/ 186 h 253"/>
                <a:gd name="T14" fmla="*/ 128 w 147"/>
                <a:gd name="T15" fmla="*/ 206 h 253"/>
                <a:gd name="T16" fmla="*/ 122 w 147"/>
                <a:gd name="T17" fmla="*/ 224 h 253"/>
                <a:gd name="T18" fmla="*/ 109 w 147"/>
                <a:gd name="T19" fmla="*/ 224 h 253"/>
                <a:gd name="T20" fmla="*/ 94 w 147"/>
                <a:gd name="T21" fmla="*/ 229 h 253"/>
                <a:gd name="T22" fmla="*/ 77 w 147"/>
                <a:gd name="T23" fmla="*/ 234 h 253"/>
                <a:gd name="T24" fmla="*/ 61 w 147"/>
                <a:gd name="T25" fmla="*/ 241 h 253"/>
                <a:gd name="T26" fmla="*/ 43 w 147"/>
                <a:gd name="T27" fmla="*/ 246 h 253"/>
                <a:gd name="T28" fmla="*/ 27 w 147"/>
                <a:gd name="T29" fmla="*/ 250 h 253"/>
                <a:gd name="T30" fmla="*/ 14 w 147"/>
                <a:gd name="T31" fmla="*/ 253 h 253"/>
                <a:gd name="T32" fmla="*/ 6 w 147"/>
                <a:gd name="T33" fmla="*/ 251 h 253"/>
                <a:gd name="T34" fmla="*/ 2 w 147"/>
                <a:gd name="T35" fmla="*/ 227 h 253"/>
                <a:gd name="T36" fmla="*/ 0 w 147"/>
                <a:gd name="T37" fmla="*/ 197 h 253"/>
                <a:gd name="T38" fmla="*/ 0 w 147"/>
                <a:gd name="T39" fmla="*/ 164 h 253"/>
                <a:gd name="T40" fmla="*/ 2 w 147"/>
                <a:gd name="T41" fmla="*/ 129 h 253"/>
                <a:gd name="T42" fmla="*/ 6 w 147"/>
                <a:gd name="T43" fmla="*/ 91 h 253"/>
                <a:gd name="T44" fmla="*/ 14 w 147"/>
                <a:gd name="T45" fmla="*/ 57 h 253"/>
                <a:gd name="T46" fmla="*/ 26 w 147"/>
                <a:gd name="T47" fmla="*/ 26 h 253"/>
                <a:gd name="T48" fmla="*/ 42 w 147"/>
                <a:gd name="T49" fmla="*/ 0 h 253"/>
                <a:gd name="T50" fmla="*/ 49 w 147"/>
                <a:gd name="T51" fmla="*/ 2 h 253"/>
                <a:gd name="T52" fmla="*/ 59 w 147"/>
                <a:gd name="T53" fmla="*/ 7 h 253"/>
                <a:gd name="T54" fmla="*/ 72 w 147"/>
                <a:gd name="T55" fmla="*/ 11 h 253"/>
                <a:gd name="T56" fmla="*/ 87 w 147"/>
                <a:gd name="T57" fmla="*/ 17 h 253"/>
                <a:gd name="T58" fmla="*/ 99 w 147"/>
                <a:gd name="T59" fmla="*/ 20 h 253"/>
                <a:gd name="T60" fmla="*/ 112 w 147"/>
                <a:gd name="T61" fmla="*/ 24 h 253"/>
                <a:gd name="T62" fmla="*/ 122 w 147"/>
                <a:gd name="T63" fmla="*/ 26 h 253"/>
                <a:gd name="T64" fmla="*/ 132 w 147"/>
                <a:gd name="T65" fmla="*/ 27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253">
                  <a:moveTo>
                    <a:pt x="132" y="27"/>
                  </a:moveTo>
                  <a:lnTo>
                    <a:pt x="141" y="51"/>
                  </a:lnTo>
                  <a:lnTo>
                    <a:pt x="147" y="78"/>
                  </a:lnTo>
                  <a:lnTo>
                    <a:pt x="147" y="107"/>
                  </a:lnTo>
                  <a:lnTo>
                    <a:pt x="146" y="135"/>
                  </a:lnTo>
                  <a:lnTo>
                    <a:pt x="141" y="161"/>
                  </a:lnTo>
                  <a:lnTo>
                    <a:pt x="135" y="186"/>
                  </a:lnTo>
                  <a:lnTo>
                    <a:pt x="128" y="206"/>
                  </a:lnTo>
                  <a:lnTo>
                    <a:pt x="122" y="224"/>
                  </a:lnTo>
                  <a:lnTo>
                    <a:pt x="109" y="224"/>
                  </a:lnTo>
                  <a:lnTo>
                    <a:pt x="94" y="229"/>
                  </a:lnTo>
                  <a:lnTo>
                    <a:pt x="77" y="234"/>
                  </a:lnTo>
                  <a:lnTo>
                    <a:pt x="61" y="241"/>
                  </a:lnTo>
                  <a:lnTo>
                    <a:pt x="43" y="246"/>
                  </a:lnTo>
                  <a:lnTo>
                    <a:pt x="27" y="250"/>
                  </a:lnTo>
                  <a:lnTo>
                    <a:pt x="14" y="253"/>
                  </a:lnTo>
                  <a:lnTo>
                    <a:pt x="6" y="251"/>
                  </a:lnTo>
                  <a:lnTo>
                    <a:pt x="2" y="227"/>
                  </a:lnTo>
                  <a:lnTo>
                    <a:pt x="0" y="197"/>
                  </a:lnTo>
                  <a:lnTo>
                    <a:pt x="0" y="164"/>
                  </a:lnTo>
                  <a:lnTo>
                    <a:pt x="2" y="129"/>
                  </a:lnTo>
                  <a:lnTo>
                    <a:pt x="6" y="91"/>
                  </a:lnTo>
                  <a:lnTo>
                    <a:pt x="14" y="57"/>
                  </a:lnTo>
                  <a:lnTo>
                    <a:pt x="26" y="26"/>
                  </a:lnTo>
                  <a:lnTo>
                    <a:pt x="42" y="0"/>
                  </a:lnTo>
                  <a:lnTo>
                    <a:pt x="49" y="2"/>
                  </a:lnTo>
                  <a:lnTo>
                    <a:pt x="59" y="7"/>
                  </a:lnTo>
                  <a:lnTo>
                    <a:pt x="72" y="11"/>
                  </a:lnTo>
                  <a:lnTo>
                    <a:pt x="87" y="17"/>
                  </a:lnTo>
                  <a:lnTo>
                    <a:pt x="99" y="20"/>
                  </a:lnTo>
                  <a:lnTo>
                    <a:pt x="112" y="24"/>
                  </a:lnTo>
                  <a:lnTo>
                    <a:pt x="122" y="26"/>
                  </a:lnTo>
                  <a:lnTo>
                    <a:pt x="132"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02" name="Freeform 180"/>
            <p:cNvSpPr>
              <a:spLocks/>
            </p:cNvSpPr>
            <p:nvPr/>
          </p:nvSpPr>
          <p:spPr bwMode="auto">
            <a:xfrm>
              <a:off x="740" y="2222"/>
              <a:ext cx="306" cy="366"/>
            </a:xfrm>
            <a:custGeom>
              <a:avLst/>
              <a:gdLst>
                <a:gd name="T0" fmla="*/ 270 w 1409"/>
                <a:gd name="T1" fmla="*/ 52 h 1224"/>
                <a:gd name="T2" fmla="*/ 306 w 1409"/>
                <a:gd name="T3" fmla="*/ 99 h 1224"/>
                <a:gd name="T4" fmla="*/ 351 w 1409"/>
                <a:gd name="T5" fmla="*/ 153 h 1224"/>
                <a:gd name="T6" fmla="*/ 516 w 1409"/>
                <a:gd name="T7" fmla="*/ 120 h 1224"/>
                <a:gd name="T8" fmla="*/ 661 w 1409"/>
                <a:gd name="T9" fmla="*/ 109 h 1224"/>
                <a:gd name="T10" fmla="*/ 764 w 1409"/>
                <a:gd name="T11" fmla="*/ 217 h 1224"/>
                <a:gd name="T12" fmla="*/ 759 w 1409"/>
                <a:gd name="T13" fmla="*/ 397 h 1224"/>
                <a:gd name="T14" fmla="*/ 856 w 1409"/>
                <a:gd name="T15" fmla="*/ 487 h 1224"/>
                <a:gd name="T16" fmla="*/ 1026 w 1409"/>
                <a:gd name="T17" fmla="*/ 569 h 1224"/>
                <a:gd name="T18" fmla="*/ 1098 w 1409"/>
                <a:gd name="T19" fmla="*/ 589 h 1224"/>
                <a:gd name="T20" fmla="*/ 1188 w 1409"/>
                <a:gd name="T21" fmla="*/ 594 h 1224"/>
                <a:gd name="T22" fmla="*/ 1216 w 1409"/>
                <a:gd name="T23" fmla="*/ 696 h 1224"/>
                <a:gd name="T24" fmla="*/ 1263 w 1409"/>
                <a:gd name="T25" fmla="*/ 727 h 1224"/>
                <a:gd name="T26" fmla="*/ 1313 w 1409"/>
                <a:gd name="T27" fmla="*/ 764 h 1224"/>
                <a:gd name="T28" fmla="*/ 1268 w 1409"/>
                <a:gd name="T29" fmla="*/ 829 h 1224"/>
                <a:gd name="T30" fmla="*/ 1233 w 1409"/>
                <a:gd name="T31" fmla="*/ 901 h 1224"/>
                <a:gd name="T32" fmla="*/ 1328 w 1409"/>
                <a:gd name="T33" fmla="*/ 966 h 1224"/>
                <a:gd name="T34" fmla="*/ 1402 w 1409"/>
                <a:gd name="T35" fmla="*/ 1017 h 1224"/>
                <a:gd name="T36" fmla="*/ 1395 w 1409"/>
                <a:gd name="T37" fmla="*/ 1134 h 1224"/>
                <a:gd name="T38" fmla="*/ 1357 w 1409"/>
                <a:gd name="T39" fmla="*/ 1134 h 1224"/>
                <a:gd name="T40" fmla="*/ 1325 w 1409"/>
                <a:gd name="T41" fmla="*/ 1134 h 1224"/>
                <a:gd name="T42" fmla="*/ 1303 w 1409"/>
                <a:gd name="T43" fmla="*/ 1145 h 1224"/>
                <a:gd name="T44" fmla="*/ 1300 w 1409"/>
                <a:gd name="T45" fmla="*/ 1181 h 1224"/>
                <a:gd name="T46" fmla="*/ 1296 w 1409"/>
                <a:gd name="T47" fmla="*/ 1213 h 1224"/>
                <a:gd name="T48" fmla="*/ 1282 w 1409"/>
                <a:gd name="T49" fmla="*/ 1224 h 1224"/>
                <a:gd name="T50" fmla="*/ 1248 w 1409"/>
                <a:gd name="T51" fmla="*/ 1191 h 1224"/>
                <a:gd name="T52" fmla="*/ 1182 w 1409"/>
                <a:gd name="T53" fmla="*/ 1100 h 1224"/>
                <a:gd name="T54" fmla="*/ 1082 w 1409"/>
                <a:gd name="T55" fmla="*/ 1065 h 1224"/>
                <a:gd name="T56" fmla="*/ 976 w 1409"/>
                <a:gd name="T57" fmla="*/ 1180 h 1224"/>
                <a:gd name="T58" fmla="*/ 869 w 1409"/>
                <a:gd name="T59" fmla="*/ 1130 h 1224"/>
                <a:gd name="T60" fmla="*/ 729 w 1409"/>
                <a:gd name="T61" fmla="*/ 989 h 1224"/>
                <a:gd name="T62" fmla="*/ 657 w 1409"/>
                <a:gd name="T63" fmla="*/ 951 h 1224"/>
                <a:gd name="T64" fmla="*/ 613 w 1409"/>
                <a:gd name="T65" fmla="*/ 921 h 1224"/>
                <a:gd name="T66" fmla="*/ 581 w 1409"/>
                <a:gd name="T67" fmla="*/ 839 h 1224"/>
                <a:gd name="T68" fmla="*/ 589 w 1409"/>
                <a:gd name="T69" fmla="*/ 729 h 1224"/>
                <a:gd name="T70" fmla="*/ 522 w 1409"/>
                <a:gd name="T71" fmla="*/ 667 h 1224"/>
                <a:gd name="T72" fmla="*/ 477 w 1409"/>
                <a:gd name="T73" fmla="*/ 586 h 1224"/>
                <a:gd name="T74" fmla="*/ 467 w 1409"/>
                <a:gd name="T75" fmla="*/ 516 h 1224"/>
                <a:gd name="T76" fmla="*/ 378 w 1409"/>
                <a:gd name="T77" fmla="*/ 477 h 1224"/>
                <a:gd name="T78" fmla="*/ 357 w 1409"/>
                <a:gd name="T79" fmla="*/ 488 h 1224"/>
                <a:gd name="T80" fmla="*/ 336 w 1409"/>
                <a:gd name="T81" fmla="*/ 493 h 1224"/>
                <a:gd name="T82" fmla="*/ 301 w 1409"/>
                <a:gd name="T83" fmla="*/ 473 h 1224"/>
                <a:gd name="T84" fmla="*/ 288 w 1409"/>
                <a:gd name="T85" fmla="*/ 416 h 1224"/>
                <a:gd name="T86" fmla="*/ 257 w 1409"/>
                <a:gd name="T87" fmla="*/ 348 h 1224"/>
                <a:gd name="T88" fmla="*/ 256 w 1409"/>
                <a:gd name="T89" fmla="*/ 318 h 1224"/>
                <a:gd name="T90" fmla="*/ 253 w 1409"/>
                <a:gd name="T91" fmla="*/ 306 h 1224"/>
                <a:gd name="T92" fmla="*/ 205 w 1409"/>
                <a:gd name="T93" fmla="*/ 314 h 1224"/>
                <a:gd name="T94" fmla="*/ 148 w 1409"/>
                <a:gd name="T95" fmla="*/ 322 h 1224"/>
                <a:gd name="T96" fmla="*/ 110 w 1409"/>
                <a:gd name="T97" fmla="*/ 300 h 1224"/>
                <a:gd name="T98" fmla="*/ 96 w 1409"/>
                <a:gd name="T99" fmla="*/ 264 h 1224"/>
                <a:gd name="T100" fmla="*/ 82 w 1409"/>
                <a:gd name="T101" fmla="*/ 206 h 1224"/>
                <a:gd name="T102" fmla="*/ 53 w 1409"/>
                <a:gd name="T103" fmla="*/ 201 h 1224"/>
                <a:gd name="T104" fmla="*/ 21 w 1409"/>
                <a:gd name="T105" fmla="*/ 194 h 1224"/>
                <a:gd name="T106" fmla="*/ 13 w 1409"/>
                <a:gd name="T107" fmla="*/ 180 h 1224"/>
                <a:gd name="T108" fmla="*/ 52 w 1409"/>
                <a:gd name="T109" fmla="*/ 159 h 1224"/>
                <a:gd name="T110" fmla="*/ 82 w 1409"/>
                <a:gd name="T111" fmla="*/ 143 h 1224"/>
                <a:gd name="T112" fmla="*/ 124 w 1409"/>
                <a:gd name="T113" fmla="*/ 78 h 1224"/>
                <a:gd name="T114" fmla="*/ 151 w 1409"/>
                <a:gd name="T115" fmla="*/ 18 h 1224"/>
                <a:gd name="T116" fmla="*/ 235 w 1409"/>
                <a:gd name="T117" fmla="*/ 0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9" h="1224">
                  <a:moveTo>
                    <a:pt x="235" y="0"/>
                  </a:moveTo>
                  <a:lnTo>
                    <a:pt x="254" y="29"/>
                  </a:lnTo>
                  <a:lnTo>
                    <a:pt x="270" y="52"/>
                  </a:lnTo>
                  <a:lnTo>
                    <a:pt x="283" y="71"/>
                  </a:lnTo>
                  <a:lnTo>
                    <a:pt x="296" y="86"/>
                  </a:lnTo>
                  <a:lnTo>
                    <a:pt x="306" y="99"/>
                  </a:lnTo>
                  <a:lnTo>
                    <a:pt x="318" y="114"/>
                  </a:lnTo>
                  <a:lnTo>
                    <a:pt x="332" y="130"/>
                  </a:lnTo>
                  <a:lnTo>
                    <a:pt x="351" y="153"/>
                  </a:lnTo>
                  <a:lnTo>
                    <a:pt x="407" y="139"/>
                  </a:lnTo>
                  <a:lnTo>
                    <a:pt x="462" y="129"/>
                  </a:lnTo>
                  <a:lnTo>
                    <a:pt x="516" y="120"/>
                  </a:lnTo>
                  <a:lnTo>
                    <a:pt x="568" y="114"/>
                  </a:lnTo>
                  <a:lnTo>
                    <a:pt x="616" y="109"/>
                  </a:lnTo>
                  <a:lnTo>
                    <a:pt x="661" y="109"/>
                  </a:lnTo>
                  <a:lnTo>
                    <a:pt x="702" y="111"/>
                  </a:lnTo>
                  <a:lnTo>
                    <a:pt x="739" y="117"/>
                  </a:lnTo>
                  <a:lnTo>
                    <a:pt x="764" y="217"/>
                  </a:lnTo>
                  <a:lnTo>
                    <a:pt x="769" y="295"/>
                  </a:lnTo>
                  <a:lnTo>
                    <a:pt x="763" y="352"/>
                  </a:lnTo>
                  <a:lnTo>
                    <a:pt x="759" y="397"/>
                  </a:lnTo>
                  <a:lnTo>
                    <a:pt x="765" y="429"/>
                  </a:lnTo>
                  <a:lnTo>
                    <a:pt x="795" y="459"/>
                  </a:lnTo>
                  <a:lnTo>
                    <a:pt x="856" y="487"/>
                  </a:lnTo>
                  <a:lnTo>
                    <a:pt x="963" y="522"/>
                  </a:lnTo>
                  <a:lnTo>
                    <a:pt x="996" y="549"/>
                  </a:lnTo>
                  <a:lnTo>
                    <a:pt x="1026" y="569"/>
                  </a:lnTo>
                  <a:lnTo>
                    <a:pt x="1051" y="581"/>
                  </a:lnTo>
                  <a:lnTo>
                    <a:pt x="1076" y="588"/>
                  </a:lnTo>
                  <a:lnTo>
                    <a:pt x="1098" y="589"/>
                  </a:lnTo>
                  <a:lnTo>
                    <a:pt x="1124" y="590"/>
                  </a:lnTo>
                  <a:lnTo>
                    <a:pt x="1153" y="590"/>
                  </a:lnTo>
                  <a:lnTo>
                    <a:pt x="1188" y="594"/>
                  </a:lnTo>
                  <a:lnTo>
                    <a:pt x="1197" y="639"/>
                  </a:lnTo>
                  <a:lnTo>
                    <a:pt x="1206" y="673"/>
                  </a:lnTo>
                  <a:lnTo>
                    <a:pt x="1216" y="696"/>
                  </a:lnTo>
                  <a:lnTo>
                    <a:pt x="1229" y="713"/>
                  </a:lnTo>
                  <a:lnTo>
                    <a:pt x="1243" y="721"/>
                  </a:lnTo>
                  <a:lnTo>
                    <a:pt x="1263" y="727"/>
                  </a:lnTo>
                  <a:lnTo>
                    <a:pt x="1289" y="732"/>
                  </a:lnTo>
                  <a:lnTo>
                    <a:pt x="1324" y="737"/>
                  </a:lnTo>
                  <a:lnTo>
                    <a:pt x="1313" y="764"/>
                  </a:lnTo>
                  <a:lnTo>
                    <a:pt x="1300" y="787"/>
                  </a:lnTo>
                  <a:lnTo>
                    <a:pt x="1283" y="807"/>
                  </a:lnTo>
                  <a:lnTo>
                    <a:pt x="1268" y="829"/>
                  </a:lnTo>
                  <a:lnTo>
                    <a:pt x="1252" y="849"/>
                  </a:lnTo>
                  <a:lnTo>
                    <a:pt x="1241" y="873"/>
                  </a:lnTo>
                  <a:lnTo>
                    <a:pt x="1233" y="901"/>
                  </a:lnTo>
                  <a:lnTo>
                    <a:pt x="1233" y="936"/>
                  </a:lnTo>
                  <a:lnTo>
                    <a:pt x="1286" y="952"/>
                  </a:lnTo>
                  <a:lnTo>
                    <a:pt x="1328" y="966"/>
                  </a:lnTo>
                  <a:lnTo>
                    <a:pt x="1363" y="981"/>
                  </a:lnTo>
                  <a:lnTo>
                    <a:pt x="1388" y="997"/>
                  </a:lnTo>
                  <a:lnTo>
                    <a:pt x="1402" y="1017"/>
                  </a:lnTo>
                  <a:lnTo>
                    <a:pt x="1409" y="1045"/>
                  </a:lnTo>
                  <a:lnTo>
                    <a:pt x="1405" y="1081"/>
                  </a:lnTo>
                  <a:lnTo>
                    <a:pt x="1395" y="1134"/>
                  </a:lnTo>
                  <a:lnTo>
                    <a:pt x="1381" y="1134"/>
                  </a:lnTo>
                  <a:lnTo>
                    <a:pt x="1369" y="1134"/>
                  </a:lnTo>
                  <a:lnTo>
                    <a:pt x="1357" y="1134"/>
                  </a:lnTo>
                  <a:lnTo>
                    <a:pt x="1346" y="1134"/>
                  </a:lnTo>
                  <a:lnTo>
                    <a:pt x="1336" y="1134"/>
                  </a:lnTo>
                  <a:lnTo>
                    <a:pt x="1325" y="1134"/>
                  </a:lnTo>
                  <a:lnTo>
                    <a:pt x="1314" y="1134"/>
                  </a:lnTo>
                  <a:lnTo>
                    <a:pt x="1305" y="1134"/>
                  </a:lnTo>
                  <a:lnTo>
                    <a:pt x="1303" y="1145"/>
                  </a:lnTo>
                  <a:lnTo>
                    <a:pt x="1302" y="1159"/>
                  </a:lnTo>
                  <a:lnTo>
                    <a:pt x="1301" y="1169"/>
                  </a:lnTo>
                  <a:lnTo>
                    <a:pt x="1300" y="1181"/>
                  </a:lnTo>
                  <a:lnTo>
                    <a:pt x="1298" y="1192"/>
                  </a:lnTo>
                  <a:lnTo>
                    <a:pt x="1296" y="1202"/>
                  </a:lnTo>
                  <a:lnTo>
                    <a:pt x="1296" y="1213"/>
                  </a:lnTo>
                  <a:lnTo>
                    <a:pt x="1296" y="1224"/>
                  </a:lnTo>
                  <a:lnTo>
                    <a:pt x="1289" y="1224"/>
                  </a:lnTo>
                  <a:lnTo>
                    <a:pt x="1282" y="1224"/>
                  </a:lnTo>
                  <a:lnTo>
                    <a:pt x="1275" y="1224"/>
                  </a:lnTo>
                  <a:lnTo>
                    <a:pt x="1269" y="1224"/>
                  </a:lnTo>
                  <a:lnTo>
                    <a:pt x="1248" y="1191"/>
                  </a:lnTo>
                  <a:lnTo>
                    <a:pt x="1228" y="1159"/>
                  </a:lnTo>
                  <a:lnTo>
                    <a:pt x="1206" y="1126"/>
                  </a:lnTo>
                  <a:lnTo>
                    <a:pt x="1182" y="1100"/>
                  </a:lnTo>
                  <a:lnTo>
                    <a:pt x="1153" y="1078"/>
                  </a:lnTo>
                  <a:lnTo>
                    <a:pt x="1121" y="1066"/>
                  </a:lnTo>
                  <a:lnTo>
                    <a:pt x="1082" y="1065"/>
                  </a:lnTo>
                  <a:lnTo>
                    <a:pt x="1035" y="1079"/>
                  </a:lnTo>
                  <a:lnTo>
                    <a:pt x="1006" y="1147"/>
                  </a:lnTo>
                  <a:lnTo>
                    <a:pt x="976" y="1180"/>
                  </a:lnTo>
                  <a:lnTo>
                    <a:pt x="944" y="1183"/>
                  </a:lnTo>
                  <a:lnTo>
                    <a:pt x="908" y="1166"/>
                  </a:lnTo>
                  <a:lnTo>
                    <a:pt x="869" y="1130"/>
                  </a:lnTo>
                  <a:lnTo>
                    <a:pt x="827" y="1085"/>
                  </a:lnTo>
                  <a:lnTo>
                    <a:pt x="779" y="1035"/>
                  </a:lnTo>
                  <a:lnTo>
                    <a:pt x="729" y="989"/>
                  </a:lnTo>
                  <a:lnTo>
                    <a:pt x="699" y="973"/>
                  </a:lnTo>
                  <a:lnTo>
                    <a:pt x="676" y="962"/>
                  </a:lnTo>
                  <a:lnTo>
                    <a:pt x="657" y="951"/>
                  </a:lnTo>
                  <a:lnTo>
                    <a:pt x="642" y="943"/>
                  </a:lnTo>
                  <a:lnTo>
                    <a:pt x="627" y="932"/>
                  </a:lnTo>
                  <a:lnTo>
                    <a:pt x="613" y="921"/>
                  </a:lnTo>
                  <a:lnTo>
                    <a:pt x="597" y="907"/>
                  </a:lnTo>
                  <a:lnTo>
                    <a:pt x="576" y="890"/>
                  </a:lnTo>
                  <a:lnTo>
                    <a:pt x="581" y="839"/>
                  </a:lnTo>
                  <a:lnTo>
                    <a:pt x="587" y="797"/>
                  </a:lnTo>
                  <a:lnTo>
                    <a:pt x="591" y="759"/>
                  </a:lnTo>
                  <a:lnTo>
                    <a:pt x="589" y="729"/>
                  </a:lnTo>
                  <a:lnTo>
                    <a:pt x="579" y="703"/>
                  </a:lnTo>
                  <a:lnTo>
                    <a:pt x="557" y="684"/>
                  </a:lnTo>
                  <a:lnTo>
                    <a:pt x="522" y="667"/>
                  </a:lnTo>
                  <a:lnTo>
                    <a:pt x="468" y="657"/>
                  </a:lnTo>
                  <a:lnTo>
                    <a:pt x="472" y="618"/>
                  </a:lnTo>
                  <a:lnTo>
                    <a:pt x="477" y="586"/>
                  </a:lnTo>
                  <a:lnTo>
                    <a:pt x="478" y="558"/>
                  </a:lnTo>
                  <a:lnTo>
                    <a:pt x="477" y="536"/>
                  </a:lnTo>
                  <a:lnTo>
                    <a:pt x="467" y="516"/>
                  </a:lnTo>
                  <a:lnTo>
                    <a:pt x="451" y="500"/>
                  </a:lnTo>
                  <a:lnTo>
                    <a:pt x="421" y="486"/>
                  </a:lnTo>
                  <a:lnTo>
                    <a:pt x="378" y="477"/>
                  </a:lnTo>
                  <a:lnTo>
                    <a:pt x="369" y="481"/>
                  </a:lnTo>
                  <a:lnTo>
                    <a:pt x="362" y="486"/>
                  </a:lnTo>
                  <a:lnTo>
                    <a:pt x="357" y="488"/>
                  </a:lnTo>
                  <a:lnTo>
                    <a:pt x="352" y="492"/>
                  </a:lnTo>
                  <a:lnTo>
                    <a:pt x="344" y="492"/>
                  </a:lnTo>
                  <a:lnTo>
                    <a:pt x="336" y="493"/>
                  </a:lnTo>
                  <a:lnTo>
                    <a:pt x="323" y="493"/>
                  </a:lnTo>
                  <a:lnTo>
                    <a:pt x="306" y="494"/>
                  </a:lnTo>
                  <a:lnTo>
                    <a:pt x="301" y="473"/>
                  </a:lnTo>
                  <a:lnTo>
                    <a:pt x="298" y="454"/>
                  </a:lnTo>
                  <a:lnTo>
                    <a:pt x="293" y="435"/>
                  </a:lnTo>
                  <a:lnTo>
                    <a:pt x="288" y="416"/>
                  </a:lnTo>
                  <a:lnTo>
                    <a:pt x="280" y="394"/>
                  </a:lnTo>
                  <a:lnTo>
                    <a:pt x="270" y="372"/>
                  </a:lnTo>
                  <a:lnTo>
                    <a:pt x="257" y="348"/>
                  </a:lnTo>
                  <a:lnTo>
                    <a:pt x="243" y="324"/>
                  </a:lnTo>
                  <a:lnTo>
                    <a:pt x="249" y="321"/>
                  </a:lnTo>
                  <a:lnTo>
                    <a:pt x="256" y="318"/>
                  </a:lnTo>
                  <a:lnTo>
                    <a:pt x="263" y="312"/>
                  </a:lnTo>
                  <a:lnTo>
                    <a:pt x="270" y="306"/>
                  </a:lnTo>
                  <a:lnTo>
                    <a:pt x="253" y="306"/>
                  </a:lnTo>
                  <a:lnTo>
                    <a:pt x="237" y="308"/>
                  </a:lnTo>
                  <a:lnTo>
                    <a:pt x="221" y="310"/>
                  </a:lnTo>
                  <a:lnTo>
                    <a:pt x="205" y="314"/>
                  </a:lnTo>
                  <a:lnTo>
                    <a:pt x="186" y="316"/>
                  </a:lnTo>
                  <a:lnTo>
                    <a:pt x="168" y="320"/>
                  </a:lnTo>
                  <a:lnTo>
                    <a:pt x="148" y="322"/>
                  </a:lnTo>
                  <a:lnTo>
                    <a:pt x="127" y="324"/>
                  </a:lnTo>
                  <a:lnTo>
                    <a:pt x="116" y="310"/>
                  </a:lnTo>
                  <a:lnTo>
                    <a:pt x="110" y="300"/>
                  </a:lnTo>
                  <a:lnTo>
                    <a:pt x="104" y="289"/>
                  </a:lnTo>
                  <a:lnTo>
                    <a:pt x="101" y="278"/>
                  </a:lnTo>
                  <a:lnTo>
                    <a:pt x="96" y="264"/>
                  </a:lnTo>
                  <a:lnTo>
                    <a:pt x="91" y="249"/>
                  </a:lnTo>
                  <a:lnTo>
                    <a:pt x="86" y="229"/>
                  </a:lnTo>
                  <a:lnTo>
                    <a:pt x="82" y="206"/>
                  </a:lnTo>
                  <a:lnTo>
                    <a:pt x="73" y="205"/>
                  </a:lnTo>
                  <a:lnTo>
                    <a:pt x="64" y="204"/>
                  </a:lnTo>
                  <a:lnTo>
                    <a:pt x="53" y="201"/>
                  </a:lnTo>
                  <a:lnTo>
                    <a:pt x="44" y="200"/>
                  </a:lnTo>
                  <a:lnTo>
                    <a:pt x="32" y="197"/>
                  </a:lnTo>
                  <a:lnTo>
                    <a:pt x="21" y="194"/>
                  </a:lnTo>
                  <a:lnTo>
                    <a:pt x="9" y="191"/>
                  </a:lnTo>
                  <a:lnTo>
                    <a:pt x="0" y="188"/>
                  </a:lnTo>
                  <a:lnTo>
                    <a:pt x="13" y="180"/>
                  </a:lnTo>
                  <a:lnTo>
                    <a:pt x="26" y="173"/>
                  </a:lnTo>
                  <a:lnTo>
                    <a:pt x="39" y="166"/>
                  </a:lnTo>
                  <a:lnTo>
                    <a:pt x="52" y="159"/>
                  </a:lnTo>
                  <a:lnTo>
                    <a:pt x="62" y="152"/>
                  </a:lnTo>
                  <a:lnTo>
                    <a:pt x="72" y="147"/>
                  </a:lnTo>
                  <a:lnTo>
                    <a:pt x="82" y="143"/>
                  </a:lnTo>
                  <a:lnTo>
                    <a:pt x="90" y="143"/>
                  </a:lnTo>
                  <a:lnTo>
                    <a:pt x="110" y="108"/>
                  </a:lnTo>
                  <a:lnTo>
                    <a:pt x="124" y="78"/>
                  </a:lnTo>
                  <a:lnTo>
                    <a:pt x="133" y="53"/>
                  </a:lnTo>
                  <a:lnTo>
                    <a:pt x="141" y="34"/>
                  </a:lnTo>
                  <a:lnTo>
                    <a:pt x="151" y="18"/>
                  </a:lnTo>
                  <a:lnTo>
                    <a:pt x="168" y="8"/>
                  </a:lnTo>
                  <a:lnTo>
                    <a:pt x="194" y="1"/>
                  </a:lnTo>
                  <a:lnTo>
                    <a:pt x="23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03" name="Freeform 181"/>
            <p:cNvSpPr>
              <a:spLocks/>
            </p:cNvSpPr>
            <p:nvPr/>
          </p:nvSpPr>
          <p:spPr bwMode="auto">
            <a:xfrm>
              <a:off x="740" y="2317"/>
              <a:ext cx="47" cy="99"/>
            </a:xfrm>
            <a:custGeom>
              <a:avLst/>
              <a:gdLst>
                <a:gd name="T0" fmla="*/ 70 w 215"/>
                <a:gd name="T1" fmla="*/ 0 h 333"/>
                <a:gd name="T2" fmla="*/ 84 w 215"/>
                <a:gd name="T3" fmla="*/ 11 h 333"/>
                <a:gd name="T4" fmla="*/ 96 w 215"/>
                <a:gd name="T5" fmla="*/ 21 h 333"/>
                <a:gd name="T6" fmla="*/ 107 w 215"/>
                <a:gd name="T7" fmla="*/ 29 h 333"/>
                <a:gd name="T8" fmla="*/ 119 w 215"/>
                <a:gd name="T9" fmla="*/ 36 h 333"/>
                <a:gd name="T10" fmla="*/ 132 w 215"/>
                <a:gd name="T11" fmla="*/ 43 h 333"/>
                <a:gd name="T12" fmla="*/ 149 w 215"/>
                <a:gd name="T13" fmla="*/ 50 h 333"/>
                <a:gd name="T14" fmla="*/ 169 w 215"/>
                <a:gd name="T15" fmla="*/ 59 h 333"/>
                <a:gd name="T16" fmla="*/ 196 w 215"/>
                <a:gd name="T17" fmla="*/ 72 h 333"/>
                <a:gd name="T18" fmla="*/ 202 w 215"/>
                <a:gd name="T19" fmla="*/ 134 h 333"/>
                <a:gd name="T20" fmla="*/ 207 w 215"/>
                <a:gd name="T21" fmla="*/ 182 h 333"/>
                <a:gd name="T22" fmla="*/ 209 w 215"/>
                <a:gd name="T23" fmla="*/ 217 h 333"/>
                <a:gd name="T24" fmla="*/ 213 w 215"/>
                <a:gd name="T25" fmla="*/ 246 h 333"/>
                <a:gd name="T26" fmla="*/ 213 w 215"/>
                <a:gd name="T27" fmla="*/ 267 h 333"/>
                <a:gd name="T28" fmla="*/ 214 w 215"/>
                <a:gd name="T29" fmla="*/ 287 h 333"/>
                <a:gd name="T30" fmla="*/ 214 w 215"/>
                <a:gd name="T31" fmla="*/ 308 h 333"/>
                <a:gd name="T32" fmla="*/ 215 w 215"/>
                <a:gd name="T33" fmla="*/ 333 h 333"/>
                <a:gd name="T34" fmla="*/ 208 w 215"/>
                <a:gd name="T35" fmla="*/ 330 h 333"/>
                <a:gd name="T36" fmla="*/ 201 w 215"/>
                <a:gd name="T37" fmla="*/ 327 h 333"/>
                <a:gd name="T38" fmla="*/ 194 w 215"/>
                <a:gd name="T39" fmla="*/ 325 h 333"/>
                <a:gd name="T40" fmla="*/ 186 w 215"/>
                <a:gd name="T41" fmla="*/ 324 h 333"/>
                <a:gd name="T42" fmla="*/ 179 w 215"/>
                <a:gd name="T43" fmla="*/ 321 h 333"/>
                <a:gd name="T44" fmla="*/ 173 w 215"/>
                <a:gd name="T45" fmla="*/ 320 h 333"/>
                <a:gd name="T46" fmla="*/ 166 w 215"/>
                <a:gd name="T47" fmla="*/ 318 h 333"/>
                <a:gd name="T48" fmla="*/ 160 w 215"/>
                <a:gd name="T49" fmla="*/ 316 h 333"/>
                <a:gd name="T50" fmla="*/ 159 w 215"/>
                <a:gd name="T51" fmla="*/ 275 h 333"/>
                <a:gd name="T52" fmla="*/ 154 w 215"/>
                <a:gd name="T53" fmla="*/ 243 h 333"/>
                <a:gd name="T54" fmla="*/ 146 w 215"/>
                <a:gd name="T55" fmla="*/ 218 h 333"/>
                <a:gd name="T56" fmla="*/ 134 w 215"/>
                <a:gd name="T57" fmla="*/ 199 h 333"/>
                <a:gd name="T58" fmla="*/ 114 w 215"/>
                <a:gd name="T59" fmla="*/ 183 h 333"/>
                <a:gd name="T60" fmla="*/ 88 w 215"/>
                <a:gd name="T61" fmla="*/ 170 h 333"/>
                <a:gd name="T62" fmla="*/ 51 w 215"/>
                <a:gd name="T63" fmla="*/ 157 h 333"/>
                <a:gd name="T64" fmla="*/ 7 w 215"/>
                <a:gd name="T65" fmla="*/ 145 h 333"/>
                <a:gd name="T66" fmla="*/ 4 w 215"/>
                <a:gd name="T67" fmla="*/ 120 h 333"/>
                <a:gd name="T68" fmla="*/ 1 w 215"/>
                <a:gd name="T69" fmla="*/ 101 h 333"/>
                <a:gd name="T70" fmla="*/ 0 w 215"/>
                <a:gd name="T71" fmla="*/ 85 h 333"/>
                <a:gd name="T72" fmla="*/ 0 w 215"/>
                <a:gd name="T73" fmla="*/ 74 h 333"/>
                <a:gd name="T74" fmla="*/ 0 w 215"/>
                <a:gd name="T75" fmla="*/ 59 h 333"/>
                <a:gd name="T76" fmla="*/ 1 w 215"/>
                <a:gd name="T77" fmla="*/ 46 h 333"/>
                <a:gd name="T78" fmla="*/ 4 w 215"/>
                <a:gd name="T79" fmla="*/ 30 h 333"/>
                <a:gd name="T80" fmla="*/ 7 w 215"/>
                <a:gd name="T81" fmla="*/ 10 h 333"/>
                <a:gd name="T82" fmla="*/ 14 w 215"/>
                <a:gd name="T83" fmla="*/ 6 h 333"/>
                <a:gd name="T84" fmla="*/ 23 w 215"/>
                <a:gd name="T85" fmla="*/ 4 h 333"/>
                <a:gd name="T86" fmla="*/ 29 w 215"/>
                <a:gd name="T87" fmla="*/ 1 h 333"/>
                <a:gd name="T88" fmla="*/ 35 w 215"/>
                <a:gd name="T89" fmla="*/ 1 h 333"/>
                <a:gd name="T90" fmla="*/ 41 w 215"/>
                <a:gd name="T91" fmla="*/ 0 h 333"/>
                <a:gd name="T92" fmla="*/ 49 w 215"/>
                <a:gd name="T93" fmla="*/ 0 h 333"/>
                <a:gd name="T94" fmla="*/ 57 w 215"/>
                <a:gd name="T95" fmla="*/ 0 h 333"/>
                <a:gd name="T96" fmla="*/ 70 w 215"/>
                <a:gd name="T9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333">
                  <a:moveTo>
                    <a:pt x="70" y="0"/>
                  </a:moveTo>
                  <a:lnTo>
                    <a:pt x="84" y="11"/>
                  </a:lnTo>
                  <a:lnTo>
                    <a:pt x="96" y="21"/>
                  </a:lnTo>
                  <a:lnTo>
                    <a:pt x="107" y="29"/>
                  </a:lnTo>
                  <a:lnTo>
                    <a:pt x="119" y="36"/>
                  </a:lnTo>
                  <a:lnTo>
                    <a:pt x="132" y="43"/>
                  </a:lnTo>
                  <a:lnTo>
                    <a:pt x="149" y="50"/>
                  </a:lnTo>
                  <a:lnTo>
                    <a:pt x="169" y="59"/>
                  </a:lnTo>
                  <a:lnTo>
                    <a:pt x="196" y="72"/>
                  </a:lnTo>
                  <a:lnTo>
                    <a:pt x="202" y="134"/>
                  </a:lnTo>
                  <a:lnTo>
                    <a:pt x="207" y="182"/>
                  </a:lnTo>
                  <a:lnTo>
                    <a:pt x="209" y="217"/>
                  </a:lnTo>
                  <a:lnTo>
                    <a:pt x="213" y="246"/>
                  </a:lnTo>
                  <a:lnTo>
                    <a:pt x="213" y="267"/>
                  </a:lnTo>
                  <a:lnTo>
                    <a:pt x="214" y="287"/>
                  </a:lnTo>
                  <a:lnTo>
                    <a:pt x="214" y="308"/>
                  </a:lnTo>
                  <a:lnTo>
                    <a:pt x="215" y="333"/>
                  </a:lnTo>
                  <a:lnTo>
                    <a:pt x="208" y="330"/>
                  </a:lnTo>
                  <a:lnTo>
                    <a:pt x="201" y="327"/>
                  </a:lnTo>
                  <a:lnTo>
                    <a:pt x="194" y="325"/>
                  </a:lnTo>
                  <a:lnTo>
                    <a:pt x="186" y="324"/>
                  </a:lnTo>
                  <a:lnTo>
                    <a:pt x="179" y="321"/>
                  </a:lnTo>
                  <a:lnTo>
                    <a:pt x="173" y="320"/>
                  </a:lnTo>
                  <a:lnTo>
                    <a:pt x="166" y="318"/>
                  </a:lnTo>
                  <a:lnTo>
                    <a:pt x="160" y="316"/>
                  </a:lnTo>
                  <a:lnTo>
                    <a:pt x="159" y="275"/>
                  </a:lnTo>
                  <a:lnTo>
                    <a:pt x="154" y="243"/>
                  </a:lnTo>
                  <a:lnTo>
                    <a:pt x="146" y="218"/>
                  </a:lnTo>
                  <a:lnTo>
                    <a:pt x="134" y="199"/>
                  </a:lnTo>
                  <a:lnTo>
                    <a:pt x="114" y="183"/>
                  </a:lnTo>
                  <a:lnTo>
                    <a:pt x="88" y="170"/>
                  </a:lnTo>
                  <a:lnTo>
                    <a:pt x="51" y="157"/>
                  </a:lnTo>
                  <a:lnTo>
                    <a:pt x="7" y="145"/>
                  </a:lnTo>
                  <a:lnTo>
                    <a:pt x="4" y="120"/>
                  </a:lnTo>
                  <a:lnTo>
                    <a:pt x="1" y="101"/>
                  </a:lnTo>
                  <a:lnTo>
                    <a:pt x="0" y="85"/>
                  </a:lnTo>
                  <a:lnTo>
                    <a:pt x="0" y="74"/>
                  </a:lnTo>
                  <a:lnTo>
                    <a:pt x="0" y="59"/>
                  </a:lnTo>
                  <a:lnTo>
                    <a:pt x="1" y="46"/>
                  </a:lnTo>
                  <a:lnTo>
                    <a:pt x="4" y="30"/>
                  </a:lnTo>
                  <a:lnTo>
                    <a:pt x="7" y="10"/>
                  </a:lnTo>
                  <a:lnTo>
                    <a:pt x="14" y="6"/>
                  </a:lnTo>
                  <a:lnTo>
                    <a:pt x="23" y="4"/>
                  </a:lnTo>
                  <a:lnTo>
                    <a:pt x="29" y="1"/>
                  </a:lnTo>
                  <a:lnTo>
                    <a:pt x="35" y="1"/>
                  </a:lnTo>
                  <a:lnTo>
                    <a:pt x="41" y="0"/>
                  </a:lnTo>
                  <a:lnTo>
                    <a:pt x="49" y="0"/>
                  </a:lnTo>
                  <a:lnTo>
                    <a:pt x="57" y="0"/>
                  </a:lnTo>
                  <a:lnTo>
                    <a:pt x="7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04" name="Freeform 182"/>
            <p:cNvSpPr>
              <a:spLocks/>
            </p:cNvSpPr>
            <p:nvPr/>
          </p:nvSpPr>
          <p:spPr bwMode="auto">
            <a:xfrm>
              <a:off x="407" y="2340"/>
              <a:ext cx="360" cy="305"/>
            </a:xfrm>
            <a:custGeom>
              <a:avLst/>
              <a:gdLst>
                <a:gd name="T0" fmla="*/ 1436 w 1658"/>
                <a:gd name="T1" fmla="*/ 47 h 1016"/>
                <a:gd name="T2" fmla="*/ 1485 w 1658"/>
                <a:gd name="T3" fmla="*/ 108 h 1016"/>
                <a:gd name="T4" fmla="*/ 1623 w 1658"/>
                <a:gd name="T5" fmla="*/ 139 h 1016"/>
                <a:gd name="T6" fmla="*/ 1652 w 1658"/>
                <a:gd name="T7" fmla="*/ 224 h 1016"/>
                <a:gd name="T8" fmla="*/ 1603 w 1658"/>
                <a:gd name="T9" fmla="*/ 347 h 1016"/>
                <a:gd name="T10" fmla="*/ 1594 w 1658"/>
                <a:gd name="T11" fmla="*/ 428 h 1016"/>
                <a:gd name="T12" fmla="*/ 1482 w 1658"/>
                <a:gd name="T13" fmla="*/ 413 h 1016"/>
                <a:gd name="T14" fmla="*/ 1351 w 1658"/>
                <a:gd name="T15" fmla="*/ 382 h 1016"/>
                <a:gd name="T16" fmla="*/ 1073 w 1658"/>
                <a:gd name="T17" fmla="*/ 725 h 1016"/>
                <a:gd name="T18" fmla="*/ 964 w 1658"/>
                <a:gd name="T19" fmla="*/ 868 h 1016"/>
                <a:gd name="T20" fmla="*/ 909 w 1658"/>
                <a:gd name="T21" fmla="*/ 875 h 1016"/>
                <a:gd name="T22" fmla="*/ 850 w 1658"/>
                <a:gd name="T23" fmla="*/ 851 h 1016"/>
                <a:gd name="T24" fmla="*/ 809 w 1658"/>
                <a:gd name="T25" fmla="*/ 892 h 1016"/>
                <a:gd name="T26" fmla="*/ 781 w 1658"/>
                <a:gd name="T27" fmla="*/ 948 h 1016"/>
                <a:gd name="T28" fmla="*/ 758 w 1658"/>
                <a:gd name="T29" fmla="*/ 962 h 1016"/>
                <a:gd name="T30" fmla="*/ 731 w 1658"/>
                <a:gd name="T31" fmla="*/ 946 h 1016"/>
                <a:gd name="T32" fmla="*/ 691 w 1658"/>
                <a:gd name="T33" fmla="*/ 913 h 1016"/>
                <a:gd name="T34" fmla="*/ 621 w 1658"/>
                <a:gd name="T35" fmla="*/ 921 h 1016"/>
                <a:gd name="T36" fmla="*/ 586 w 1658"/>
                <a:gd name="T37" fmla="*/ 975 h 1016"/>
                <a:gd name="T38" fmla="*/ 552 w 1658"/>
                <a:gd name="T39" fmla="*/ 1015 h 1016"/>
                <a:gd name="T40" fmla="*/ 525 w 1658"/>
                <a:gd name="T41" fmla="*/ 1012 h 1016"/>
                <a:gd name="T42" fmla="*/ 557 w 1658"/>
                <a:gd name="T43" fmla="*/ 948 h 1016"/>
                <a:gd name="T44" fmla="*/ 588 w 1658"/>
                <a:gd name="T45" fmla="*/ 853 h 1016"/>
                <a:gd name="T46" fmla="*/ 536 w 1658"/>
                <a:gd name="T47" fmla="*/ 819 h 1016"/>
                <a:gd name="T48" fmla="*/ 482 w 1658"/>
                <a:gd name="T49" fmla="*/ 811 h 1016"/>
                <a:gd name="T50" fmla="*/ 415 w 1658"/>
                <a:gd name="T51" fmla="*/ 838 h 1016"/>
                <a:gd name="T52" fmla="*/ 335 w 1658"/>
                <a:gd name="T53" fmla="*/ 838 h 1016"/>
                <a:gd name="T54" fmla="*/ 290 w 1658"/>
                <a:gd name="T55" fmla="*/ 862 h 1016"/>
                <a:gd name="T56" fmla="*/ 246 w 1658"/>
                <a:gd name="T57" fmla="*/ 874 h 1016"/>
                <a:gd name="T58" fmla="*/ 187 w 1658"/>
                <a:gd name="T59" fmla="*/ 844 h 1016"/>
                <a:gd name="T60" fmla="*/ 72 w 1658"/>
                <a:gd name="T61" fmla="*/ 908 h 1016"/>
                <a:gd name="T62" fmla="*/ 36 w 1658"/>
                <a:gd name="T63" fmla="*/ 908 h 1016"/>
                <a:gd name="T64" fmla="*/ 0 w 1658"/>
                <a:gd name="T65" fmla="*/ 872 h 1016"/>
                <a:gd name="T66" fmla="*/ 157 w 1658"/>
                <a:gd name="T67" fmla="*/ 791 h 1016"/>
                <a:gd name="T68" fmla="*/ 310 w 1658"/>
                <a:gd name="T69" fmla="*/ 723 h 1016"/>
                <a:gd name="T70" fmla="*/ 333 w 1658"/>
                <a:gd name="T71" fmla="*/ 618 h 1016"/>
                <a:gd name="T72" fmla="*/ 325 w 1658"/>
                <a:gd name="T73" fmla="*/ 532 h 1016"/>
                <a:gd name="T74" fmla="*/ 236 w 1658"/>
                <a:gd name="T75" fmla="*/ 525 h 1016"/>
                <a:gd name="T76" fmla="*/ 156 w 1658"/>
                <a:gd name="T77" fmla="*/ 515 h 1016"/>
                <a:gd name="T78" fmla="*/ 145 w 1658"/>
                <a:gd name="T79" fmla="*/ 491 h 1016"/>
                <a:gd name="T80" fmla="*/ 186 w 1658"/>
                <a:gd name="T81" fmla="*/ 429 h 1016"/>
                <a:gd name="T82" fmla="*/ 408 w 1658"/>
                <a:gd name="T83" fmla="*/ 465 h 1016"/>
                <a:gd name="T84" fmla="*/ 615 w 1658"/>
                <a:gd name="T85" fmla="*/ 429 h 1016"/>
                <a:gd name="T86" fmla="*/ 615 w 1658"/>
                <a:gd name="T87" fmla="*/ 391 h 1016"/>
                <a:gd name="T88" fmla="*/ 571 w 1658"/>
                <a:gd name="T89" fmla="*/ 343 h 1016"/>
                <a:gd name="T90" fmla="*/ 532 w 1658"/>
                <a:gd name="T91" fmla="*/ 248 h 1016"/>
                <a:gd name="T92" fmla="*/ 717 w 1658"/>
                <a:gd name="T93" fmla="*/ 296 h 1016"/>
                <a:gd name="T94" fmla="*/ 902 w 1658"/>
                <a:gd name="T95" fmla="*/ 349 h 1016"/>
                <a:gd name="T96" fmla="*/ 1138 w 1658"/>
                <a:gd name="T97" fmla="*/ 248 h 1016"/>
                <a:gd name="T98" fmla="*/ 1225 w 1658"/>
                <a:gd name="T99" fmla="*/ 53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8" h="1016">
                  <a:moveTo>
                    <a:pt x="1370" y="0"/>
                  </a:moveTo>
                  <a:lnTo>
                    <a:pt x="1396" y="15"/>
                  </a:lnTo>
                  <a:lnTo>
                    <a:pt x="1418" y="32"/>
                  </a:lnTo>
                  <a:lnTo>
                    <a:pt x="1436" y="47"/>
                  </a:lnTo>
                  <a:lnTo>
                    <a:pt x="1451" y="63"/>
                  </a:lnTo>
                  <a:lnTo>
                    <a:pt x="1463" y="77"/>
                  </a:lnTo>
                  <a:lnTo>
                    <a:pt x="1475" y="92"/>
                  </a:lnTo>
                  <a:lnTo>
                    <a:pt x="1485" y="108"/>
                  </a:lnTo>
                  <a:lnTo>
                    <a:pt x="1495" y="126"/>
                  </a:lnTo>
                  <a:lnTo>
                    <a:pt x="1555" y="128"/>
                  </a:lnTo>
                  <a:lnTo>
                    <a:pt x="1596" y="133"/>
                  </a:lnTo>
                  <a:lnTo>
                    <a:pt x="1623" y="139"/>
                  </a:lnTo>
                  <a:lnTo>
                    <a:pt x="1640" y="151"/>
                  </a:lnTo>
                  <a:lnTo>
                    <a:pt x="1647" y="166"/>
                  </a:lnTo>
                  <a:lnTo>
                    <a:pt x="1651" y="191"/>
                  </a:lnTo>
                  <a:lnTo>
                    <a:pt x="1652" y="224"/>
                  </a:lnTo>
                  <a:lnTo>
                    <a:pt x="1658" y="269"/>
                  </a:lnTo>
                  <a:lnTo>
                    <a:pt x="1629" y="298"/>
                  </a:lnTo>
                  <a:lnTo>
                    <a:pt x="1613" y="324"/>
                  </a:lnTo>
                  <a:lnTo>
                    <a:pt x="1603" y="347"/>
                  </a:lnTo>
                  <a:lnTo>
                    <a:pt x="1601" y="370"/>
                  </a:lnTo>
                  <a:lnTo>
                    <a:pt x="1600" y="389"/>
                  </a:lnTo>
                  <a:lnTo>
                    <a:pt x="1599" y="409"/>
                  </a:lnTo>
                  <a:lnTo>
                    <a:pt x="1594" y="428"/>
                  </a:lnTo>
                  <a:lnTo>
                    <a:pt x="1585" y="449"/>
                  </a:lnTo>
                  <a:lnTo>
                    <a:pt x="1549" y="441"/>
                  </a:lnTo>
                  <a:lnTo>
                    <a:pt x="1514" y="429"/>
                  </a:lnTo>
                  <a:lnTo>
                    <a:pt x="1482" y="413"/>
                  </a:lnTo>
                  <a:lnTo>
                    <a:pt x="1450" y="398"/>
                  </a:lnTo>
                  <a:lnTo>
                    <a:pt x="1417" y="385"/>
                  </a:lnTo>
                  <a:lnTo>
                    <a:pt x="1385" y="379"/>
                  </a:lnTo>
                  <a:lnTo>
                    <a:pt x="1351" y="382"/>
                  </a:lnTo>
                  <a:lnTo>
                    <a:pt x="1315" y="396"/>
                  </a:lnTo>
                  <a:lnTo>
                    <a:pt x="1209" y="538"/>
                  </a:lnTo>
                  <a:lnTo>
                    <a:pt x="1131" y="646"/>
                  </a:lnTo>
                  <a:lnTo>
                    <a:pt x="1073" y="725"/>
                  </a:lnTo>
                  <a:lnTo>
                    <a:pt x="1033" y="781"/>
                  </a:lnTo>
                  <a:lnTo>
                    <a:pt x="1003" y="819"/>
                  </a:lnTo>
                  <a:lnTo>
                    <a:pt x="982" y="847"/>
                  </a:lnTo>
                  <a:lnTo>
                    <a:pt x="964" y="868"/>
                  </a:lnTo>
                  <a:lnTo>
                    <a:pt x="946" y="891"/>
                  </a:lnTo>
                  <a:lnTo>
                    <a:pt x="932" y="886"/>
                  </a:lnTo>
                  <a:lnTo>
                    <a:pt x="921" y="881"/>
                  </a:lnTo>
                  <a:lnTo>
                    <a:pt x="909" y="875"/>
                  </a:lnTo>
                  <a:lnTo>
                    <a:pt x="897" y="870"/>
                  </a:lnTo>
                  <a:lnTo>
                    <a:pt x="883" y="863"/>
                  </a:lnTo>
                  <a:lnTo>
                    <a:pt x="869" y="857"/>
                  </a:lnTo>
                  <a:lnTo>
                    <a:pt x="850" y="851"/>
                  </a:lnTo>
                  <a:lnTo>
                    <a:pt x="830" y="846"/>
                  </a:lnTo>
                  <a:lnTo>
                    <a:pt x="823" y="861"/>
                  </a:lnTo>
                  <a:lnTo>
                    <a:pt x="816" y="878"/>
                  </a:lnTo>
                  <a:lnTo>
                    <a:pt x="809" y="892"/>
                  </a:lnTo>
                  <a:lnTo>
                    <a:pt x="803" y="907"/>
                  </a:lnTo>
                  <a:lnTo>
                    <a:pt x="795" y="920"/>
                  </a:lnTo>
                  <a:lnTo>
                    <a:pt x="788" y="934"/>
                  </a:lnTo>
                  <a:lnTo>
                    <a:pt x="781" y="948"/>
                  </a:lnTo>
                  <a:lnTo>
                    <a:pt x="775" y="962"/>
                  </a:lnTo>
                  <a:lnTo>
                    <a:pt x="768" y="962"/>
                  </a:lnTo>
                  <a:lnTo>
                    <a:pt x="762" y="962"/>
                  </a:lnTo>
                  <a:lnTo>
                    <a:pt x="758" y="962"/>
                  </a:lnTo>
                  <a:lnTo>
                    <a:pt x="754" y="962"/>
                  </a:lnTo>
                  <a:lnTo>
                    <a:pt x="746" y="962"/>
                  </a:lnTo>
                  <a:lnTo>
                    <a:pt x="740" y="962"/>
                  </a:lnTo>
                  <a:lnTo>
                    <a:pt x="731" y="946"/>
                  </a:lnTo>
                  <a:lnTo>
                    <a:pt x="724" y="934"/>
                  </a:lnTo>
                  <a:lnTo>
                    <a:pt x="716" y="924"/>
                  </a:lnTo>
                  <a:lnTo>
                    <a:pt x="705" y="918"/>
                  </a:lnTo>
                  <a:lnTo>
                    <a:pt x="691" y="913"/>
                  </a:lnTo>
                  <a:lnTo>
                    <a:pt x="676" y="910"/>
                  </a:lnTo>
                  <a:lnTo>
                    <a:pt x="656" y="908"/>
                  </a:lnTo>
                  <a:lnTo>
                    <a:pt x="632" y="908"/>
                  </a:lnTo>
                  <a:lnTo>
                    <a:pt x="621" y="921"/>
                  </a:lnTo>
                  <a:lnTo>
                    <a:pt x="612" y="934"/>
                  </a:lnTo>
                  <a:lnTo>
                    <a:pt x="603" y="948"/>
                  </a:lnTo>
                  <a:lnTo>
                    <a:pt x="595" y="962"/>
                  </a:lnTo>
                  <a:lnTo>
                    <a:pt x="586" y="975"/>
                  </a:lnTo>
                  <a:lnTo>
                    <a:pt x="577" y="989"/>
                  </a:lnTo>
                  <a:lnTo>
                    <a:pt x="568" y="1002"/>
                  </a:lnTo>
                  <a:lnTo>
                    <a:pt x="559" y="1016"/>
                  </a:lnTo>
                  <a:lnTo>
                    <a:pt x="552" y="1015"/>
                  </a:lnTo>
                  <a:lnTo>
                    <a:pt x="546" y="1015"/>
                  </a:lnTo>
                  <a:lnTo>
                    <a:pt x="540" y="1015"/>
                  </a:lnTo>
                  <a:lnTo>
                    <a:pt x="537" y="1015"/>
                  </a:lnTo>
                  <a:lnTo>
                    <a:pt x="525" y="1012"/>
                  </a:lnTo>
                  <a:lnTo>
                    <a:pt x="514" y="1007"/>
                  </a:lnTo>
                  <a:lnTo>
                    <a:pt x="526" y="988"/>
                  </a:lnTo>
                  <a:lnTo>
                    <a:pt x="542" y="969"/>
                  </a:lnTo>
                  <a:lnTo>
                    <a:pt x="557" y="948"/>
                  </a:lnTo>
                  <a:lnTo>
                    <a:pt x="572" y="926"/>
                  </a:lnTo>
                  <a:lnTo>
                    <a:pt x="583" y="902"/>
                  </a:lnTo>
                  <a:lnTo>
                    <a:pt x="589" y="879"/>
                  </a:lnTo>
                  <a:lnTo>
                    <a:pt x="588" y="853"/>
                  </a:lnTo>
                  <a:lnTo>
                    <a:pt x="577" y="828"/>
                  </a:lnTo>
                  <a:lnTo>
                    <a:pt x="563" y="824"/>
                  </a:lnTo>
                  <a:lnTo>
                    <a:pt x="550" y="822"/>
                  </a:lnTo>
                  <a:lnTo>
                    <a:pt x="536" y="819"/>
                  </a:lnTo>
                  <a:lnTo>
                    <a:pt x="523" y="818"/>
                  </a:lnTo>
                  <a:lnTo>
                    <a:pt x="508" y="816"/>
                  </a:lnTo>
                  <a:lnTo>
                    <a:pt x="495" y="814"/>
                  </a:lnTo>
                  <a:lnTo>
                    <a:pt x="482" y="811"/>
                  </a:lnTo>
                  <a:lnTo>
                    <a:pt x="469" y="809"/>
                  </a:lnTo>
                  <a:lnTo>
                    <a:pt x="449" y="822"/>
                  </a:lnTo>
                  <a:lnTo>
                    <a:pt x="431" y="832"/>
                  </a:lnTo>
                  <a:lnTo>
                    <a:pt x="415" y="838"/>
                  </a:lnTo>
                  <a:lnTo>
                    <a:pt x="398" y="842"/>
                  </a:lnTo>
                  <a:lnTo>
                    <a:pt x="379" y="842"/>
                  </a:lnTo>
                  <a:lnTo>
                    <a:pt x="359" y="841"/>
                  </a:lnTo>
                  <a:lnTo>
                    <a:pt x="335" y="838"/>
                  </a:lnTo>
                  <a:lnTo>
                    <a:pt x="308" y="836"/>
                  </a:lnTo>
                  <a:lnTo>
                    <a:pt x="301" y="847"/>
                  </a:lnTo>
                  <a:lnTo>
                    <a:pt x="294" y="859"/>
                  </a:lnTo>
                  <a:lnTo>
                    <a:pt x="290" y="862"/>
                  </a:lnTo>
                  <a:lnTo>
                    <a:pt x="287" y="868"/>
                  </a:lnTo>
                  <a:lnTo>
                    <a:pt x="283" y="874"/>
                  </a:lnTo>
                  <a:lnTo>
                    <a:pt x="281" y="881"/>
                  </a:lnTo>
                  <a:lnTo>
                    <a:pt x="246" y="874"/>
                  </a:lnTo>
                  <a:lnTo>
                    <a:pt x="226" y="865"/>
                  </a:lnTo>
                  <a:lnTo>
                    <a:pt x="212" y="854"/>
                  </a:lnTo>
                  <a:lnTo>
                    <a:pt x="201" y="847"/>
                  </a:lnTo>
                  <a:lnTo>
                    <a:pt x="187" y="844"/>
                  </a:lnTo>
                  <a:lnTo>
                    <a:pt x="166" y="853"/>
                  </a:lnTo>
                  <a:lnTo>
                    <a:pt x="132" y="872"/>
                  </a:lnTo>
                  <a:lnTo>
                    <a:pt x="83" y="908"/>
                  </a:lnTo>
                  <a:lnTo>
                    <a:pt x="72" y="908"/>
                  </a:lnTo>
                  <a:lnTo>
                    <a:pt x="62" y="908"/>
                  </a:lnTo>
                  <a:lnTo>
                    <a:pt x="54" y="908"/>
                  </a:lnTo>
                  <a:lnTo>
                    <a:pt x="46" y="908"/>
                  </a:lnTo>
                  <a:lnTo>
                    <a:pt x="36" y="908"/>
                  </a:lnTo>
                  <a:lnTo>
                    <a:pt x="28" y="908"/>
                  </a:lnTo>
                  <a:lnTo>
                    <a:pt x="19" y="908"/>
                  </a:lnTo>
                  <a:lnTo>
                    <a:pt x="10" y="908"/>
                  </a:lnTo>
                  <a:lnTo>
                    <a:pt x="0" y="872"/>
                  </a:lnTo>
                  <a:lnTo>
                    <a:pt x="16" y="844"/>
                  </a:lnTo>
                  <a:lnTo>
                    <a:pt x="52" y="822"/>
                  </a:lnTo>
                  <a:lnTo>
                    <a:pt x="102" y="806"/>
                  </a:lnTo>
                  <a:lnTo>
                    <a:pt x="157" y="791"/>
                  </a:lnTo>
                  <a:lnTo>
                    <a:pt x="214" y="778"/>
                  </a:lnTo>
                  <a:lnTo>
                    <a:pt x="266" y="764"/>
                  </a:lnTo>
                  <a:lnTo>
                    <a:pt x="308" y="746"/>
                  </a:lnTo>
                  <a:lnTo>
                    <a:pt x="310" y="723"/>
                  </a:lnTo>
                  <a:lnTo>
                    <a:pt x="316" y="700"/>
                  </a:lnTo>
                  <a:lnTo>
                    <a:pt x="322" y="672"/>
                  </a:lnTo>
                  <a:lnTo>
                    <a:pt x="328" y="646"/>
                  </a:lnTo>
                  <a:lnTo>
                    <a:pt x="333" y="618"/>
                  </a:lnTo>
                  <a:lnTo>
                    <a:pt x="339" y="589"/>
                  </a:lnTo>
                  <a:lnTo>
                    <a:pt x="341" y="563"/>
                  </a:lnTo>
                  <a:lnTo>
                    <a:pt x="344" y="540"/>
                  </a:lnTo>
                  <a:lnTo>
                    <a:pt x="325" y="532"/>
                  </a:lnTo>
                  <a:lnTo>
                    <a:pt x="304" y="529"/>
                  </a:lnTo>
                  <a:lnTo>
                    <a:pt x="282" y="526"/>
                  </a:lnTo>
                  <a:lnTo>
                    <a:pt x="261" y="526"/>
                  </a:lnTo>
                  <a:lnTo>
                    <a:pt x="236" y="525"/>
                  </a:lnTo>
                  <a:lnTo>
                    <a:pt x="212" y="524"/>
                  </a:lnTo>
                  <a:lnTo>
                    <a:pt x="187" y="523"/>
                  </a:lnTo>
                  <a:lnTo>
                    <a:pt x="163" y="522"/>
                  </a:lnTo>
                  <a:lnTo>
                    <a:pt x="156" y="515"/>
                  </a:lnTo>
                  <a:lnTo>
                    <a:pt x="151" y="510"/>
                  </a:lnTo>
                  <a:lnTo>
                    <a:pt x="148" y="504"/>
                  </a:lnTo>
                  <a:lnTo>
                    <a:pt x="147" y="499"/>
                  </a:lnTo>
                  <a:lnTo>
                    <a:pt x="145" y="491"/>
                  </a:lnTo>
                  <a:lnTo>
                    <a:pt x="145" y="480"/>
                  </a:lnTo>
                  <a:lnTo>
                    <a:pt x="145" y="466"/>
                  </a:lnTo>
                  <a:lnTo>
                    <a:pt x="145" y="449"/>
                  </a:lnTo>
                  <a:lnTo>
                    <a:pt x="186" y="429"/>
                  </a:lnTo>
                  <a:lnTo>
                    <a:pt x="233" y="427"/>
                  </a:lnTo>
                  <a:lnTo>
                    <a:pt x="285" y="436"/>
                  </a:lnTo>
                  <a:lnTo>
                    <a:pt x="346" y="452"/>
                  </a:lnTo>
                  <a:lnTo>
                    <a:pt x="408" y="465"/>
                  </a:lnTo>
                  <a:lnTo>
                    <a:pt x="474" y="472"/>
                  </a:lnTo>
                  <a:lnTo>
                    <a:pt x="543" y="465"/>
                  </a:lnTo>
                  <a:lnTo>
                    <a:pt x="614" y="440"/>
                  </a:lnTo>
                  <a:lnTo>
                    <a:pt x="615" y="429"/>
                  </a:lnTo>
                  <a:lnTo>
                    <a:pt x="616" y="420"/>
                  </a:lnTo>
                  <a:lnTo>
                    <a:pt x="616" y="409"/>
                  </a:lnTo>
                  <a:lnTo>
                    <a:pt x="616" y="401"/>
                  </a:lnTo>
                  <a:lnTo>
                    <a:pt x="615" y="391"/>
                  </a:lnTo>
                  <a:lnTo>
                    <a:pt x="614" y="383"/>
                  </a:lnTo>
                  <a:lnTo>
                    <a:pt x="614" y="375"/>
                  </a:lnTo>
                  <a:lnTo>
                    <a:pt x="614" y="369"/>
                  </a:lnTo>
                  <a:lnTo>
                    <a:pt x="571" y="343"/>
                  </a:lnTo>
                  <a:lnTo>
                    <a:pt x="542" y="318"/>
                  </a:lnTo>
                  <a:lnTo>
                    <a:pt x="525" y="292"/>
                  </a:lnTo>
                  <a:lnTo>
                    <a:pt x="523" y="269"/>
                  </a:lnTo>
                  <a:lnTo>
                    <a:pt x="532" y="248"/>
                  </a:lnTo>
                  <a:lnTo>
                    <a:pt x="557" y="234"/>
                  </a:lnTo>
                  <a:lnTo>
                    <a:pt x="595" y="224"/>
                  </a:lnTo>
                  <a:lnTo>
                    <a:pt x="650" y="224"/>
                  </a:lnTo>
                  <a:lnTo>
                    <a:pt x="717" y="296"/>
                  </a:lnTo>
                  <a:lnTo>
                    <a:pt x="772" y="340"/>
                  </a:lnTo>
                  <a:lnTo>
                    <a:pt x="816" y="359"/>
                  </a:lnTo>
                  <a:lnTo>
                    <a:pt x="858" y="362"/>
                  </a:lnTo>
                  <a:lnTo>
                    <a:pt x="902" y="349"/>
                  </a:lnTo>
                  <a:lnTo>
                    <a:pt x="956" y="330"/>
                  </a:lnTo>
                  <a:lnTo>
                    <a:pt x="1022" y="309"/>
                  </a:lnTo>
                  <a:lnTo>
                    <a:pt x="1109" y="296"/>
                  </a:lnTo>
                  <a:lnTo>
                    <a:pt x="1138" y="248"/>
                  </a:lnTo>
                  <a:lnTo>
                    <a:pt x="1162" y="197"/>
                  </a:lnTo>
                  <a:lnTo>
                    <a:pt x="1181" y="145"/>
                  </a:lnTo>
                  <a:lnTo>
                    <a:pt x="1201" y="97"/>
                  </a:lnTo>
                  <a:lnTo>
                    <a:pt x="1225" y="53"/>
                  </a:lnTo>
                  <a:lnTo>
                    <a:pt x="1258" y="21"/>
                  </a:lnTo>
                  <a:lnTo>
                    <a:pt x="1304" y="1"/>
                  </a:lnTo>
                  <a:lnTo>
                    <a:pt x="1370"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05" name="Freeform 183"/>
            <p:cNvSpPr>
              <a:spLocks/>
            </p:cNvSpPr>
            <p:nvPr/>
          </p:nvSpPr>
          <p:spPr bwMode="auto">
            <a:xfrm>
              <a:off x="728" y="2430"/>
              <a:ext cx="391" cy="389"/>
            </a:xfrm>
            <a:custGeom>
              <a:avLst/>
              <a:gdLst>
                <a:gd name="T0" fmla="*/ 527 w 1799"/>
                <a:gd name="T1" fmla="*/ 191 h 1304"/>
                <a:gd name="T2" fmla="*/ 678 w 1799"/>
                <a:gd name="T3" fmla="*/ 297 h 1304"/>
                <a:gd name="T4" fmla="*/ 928 w 1799"/>
                <a:gd name="T5" fmla="*/ 491 h 1304"/>
                <a:gd name="T6" fmla="*/ 1113 w 1799"/>
                <a:gd name="T7" fmla="*/ 676 h 1304"/>
                <a:gd name="T8" fmla="*/ 1256 w 1799"/>
                <a:gd name="T9" fmla="*/ 704 h 1304"/>
                <a:gd name="T10" fmla="*/ 1290 w 1799"/>
                <a:gd name="T11" fmla="*/ 707 h 1304"/>
                <a:gd name="T12" fmla="*/ 1294 w 1799"/>
                <a:gd name="T13" fmla="*/ 748 h 1304"/>
                <a:gd name="T14" fmla="*/ 1288 w 1799"/>
                <a:gd name="T15" fmla="*/ 796 h 1304"/>
                <a:gd name="T16" fmla="*/ 1360 w 1799"/>
                <a:gd name="T17" fmla="*/ 856 h 1304"/>
                <a:gd name="T18" fmla="*/ 1457 w 1799"/>
                <a:gd name="T19" fmla="*/ 861 h 1304"/>
                <a:gd name="T20" fmla="*/ 1461 w 1799"/>
                <a:gd name="T21" fmla="*/ 915 h 1304"/>
                <a:gd name="T22" fmla="*/ 1440 w 1799"/>
                <a:gd name="T23" fmla="*/ 973 h 1304"/>
                <a:gd name="T24" fmla="*/ 1600 w 1799"/>
                <a:gd name="T25" fmla="*/ 1074 h 1304"/>
                <a:gd name="T26" fmla="*/ 1780 w 1799"/>
                <a:gd name="T27" fmla="*/ 1202 h 1304"/>
                <a:gd name="T28" fmla="*/ 1799 w 1799"/>
                <a:gd name="T29" fmla="*/ 1275 h 1304"/>
                <a:gd name="T30" fmla="*/ 1740 w 1799"/>
                <a:gd name="T31" fmla="*/ 1304 h 1304"/>
                <a:gd name="T32" fmla="*/ 1520 w 1799"/>
                <a:gd name="T33" fmla="*/ 1172 h 1304"/>
                <a:gd name="T34" fmla="*/ 1311 w 1799"/>
                <a:gd name="T35" fmla="*/ 1111 h 1304"/>
                <a:gd name="T36" fmla="*/ 1253 w 1799"/>
                <a:gd name="T37" fmla="*/ 1186 h 1304"/>
                <a:gd name="T38" fmla="*/ 1136 w 1799"/>
                <a:gd name="T39" fmla="*/ 1152 h 1304"/>
                <a:gd name="T40" fmla="*/ 1081 w 1799"/>
                <a:gd name="T41" fmla="*/ 1075 h 1304"/>
                <a:gd name="T42" fmla="*/ 953 w 1799"/>
                <a:gd name="T43" fmla="*/ 1049 h 1304"/>
                <a:gd name="T44" fmla="*/ 944 w 1799"/>
                <a:gd name="T45" fmla="*/ 971 h 1304"/>
                <a:gd name="T46" fmla="*/ 943 w 1799"/>
                <a:gd name="T47" fmla="*/ 897 h 1304"/>
                <a:gd name="T48" fmla="*/ 902 w 1799"/>
                <a:gd name="T49" fmla="*/ 883 h 1304"/>
                <a:gd name="T50" fmla="*/ 854 w 1799"/>
                <a:gd name="T51" fmla="*/ 891 h 1304"/>
                <a:gd name="T52" fmla="*/ 807 w 1799"/>
                <a:gd name="T53" fmla="*/ 952 h 1304"/>
                <a:gd name="T54" fmla="*/ 779 w 1799"/>
                <a:gd name="T55" fmla="*/ 1013 h 1304"/>
                <a:gd name="T56" fmla="*/ 756 w 1799"/>
                <a:gd name="T57" fmla="*/ 1022 h 1304"/>
                <a:gd name="T58" fmla="*/ 698 w 1799"/>
                <a:gd name="T59" fmla="*/ 987 h 1304"/>
                <a:gd name="T60" fmla="*/ 702 w 1799"/>
                <a:gd name="T61" fmla="*/ 936 h 1304"/>
                <a:gd name="T62" fmla="*/ 701 w 1799"/>
                <a:gd name="T63" fmla="*/ 871 h 1304"/>
                <a:gd name="T64" fmla="*/ 616 w 1799"/>
                <a:gd name="T65" fmla="*/ 854 h 1304"/>
                <a:gd name="T66" fmla="*/ 531 w 1799"/>
                <a:gd name="T67" fmla="*/ 839 h 1304"/>
                <a:gd name="T68" fmla="*/ 536 w 1799"/>
                <a:gd name="T69" fmla="*/ 809 h 1304"/>
                <a:gd name="T70" fmla="*/ 485 w 1799"/>
                <a:gd name="T71" fmla="*/ 769 h 1304"/>
                <a:gd name="T72" fmla="*/ 410 w 1799"/>
                <a:gd name="T73" fmla="*/ 722 h 1304"/>
                <a:gd name="T74" fmla="*/ 372 w 1799"/>
                <a:gd name="T75" fmla="*/ 592 h 1304"/>
                <a:gd name="T76" fmla="*/ 303 w 1799"/>
                <a:gd name="T77" fmla="*/ 551 h 1304"/>
                <a:gd name="T78" fmla="*/ 233 w 1799"/>
                <a:gd name="T79" fmla="*/ 483 h 1304"/>
                <a:gd name="T80" fmla="*/ 166 w 1799"/>
                <a:gd name="T81" fmla="*/ 470 h 1304"/>
                <a:gd name="T82" fmla="*/ 116 w 1799"/>
                <a:gd name="T83" fmla="*/ 433 h 1304"/>
                <a:gd name="T84" fmla="*/ 87 w 1799"/>
                <a:gd name="T85" fmla="*/ 382 h 1304"/>
                <a:gd name="T86" fmla="*/ 2 w 1799"/>
                <a:gd name="T87" fmla="*/ 321 h 1304"/>
                <a:gd name="T88" fmla="*/ 29 w 1799"/>
                <a:gd name="T89" fmla="*/ 219 h 1304"/>
                <a:gd name="T90" fmla="*/ 139 w 1799"/>
                <a:gd name="T91" fmla="*/ 155 h 1304"/>
                <a:gd name="T92" fmla="*/ 153 w 1799"/>
                <a:gd name="T93" fmla="*/ 104 h 1304"/>
                <a:gd name="T94" fmla="*/ 185 w 1799"/>
                <a:gd name="T95" fmla="*/ 17 h 1304"/>
                <a:gd name="T96" fmla="*/ 332 w 1799"/>
                <a:gd name="T97"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99" h="1304">
                  <a:moveTo>
                    <a:pt x="431" y="0"/>
                  </a:moveTo>
                  <a:lnTo>
                    <a:pt x="476" y="88"/>
                  </a:lnTo>
                  <a:lnTo>
                    <a:pt x="507" y="150"/>
                  </a:lnTo>
                  <a:lnTo>
                    <a:pt x="527" y="191"/>
                  </a:lnTo>
                  <a:lnTo>
                    <a:pt x="548" y="221"/>
                  </a:lnTo>
                  <a:lnTo>
                    <a:pt x="574" y="244"/>
                  </a:lnTo>
                  <a:lnTo>
                    <a:pt x="615" y="266"/>
                  </a:lnTo>
                  <a:lnTo>
                    <a:pt x="678" y="297"/>
                  </a:lnTo>
                  <a:lnTo>
                    <a:pt x="773" y="342"/>
                  </a:lnTo>
                  <a:lnTo>
                    <a:pt x="827" y="389"/>
                  </a:lnTo>
                  <a:lnTo>
                    <a:pt x="880" y="440"/>
                  </a:lnTo>
                  <a:lnTo>
                    <a:pt x="928" y="491"/>
                  </a:lnTo>
                  <a:lnTo>
                    <a:pt x="976" y="544"/>
                  </a:lnTo>
                  <a:lnTo>
                    <a:pt x="1021" y="591"/>
                  </a:lnTo>
                  <a:lnTo>
                    <a:pt x="1067" y="636"/>
                  </a:lnTo>
                  <a:lnTo>
                    <a:pt x="1113" y="676"/>
                  </a:lnTo>
                  <a:lnTo>
                    <a:pt x="1161" y="711"/>
                  </a:lnTo>
                  <a:lnTo>
                    <a:pt x="1201" y="707"/>
                  </a:lnTo>
                  <a:lnTo>
                    <a:pt x="1233" y="705"/>
                  </a:lnTo>
                  <a:lnTo>
                    <a:pt x="1256" y="704"/>
                  </a:lnTo>
                  <a:lnTo>
                    <a:pt x="1271" y="704"/>
                  </a:lnTo>
                  <a:lnTo>
                    <a:pt x="1281" y="704"/>
                  </a:lnTo>
                  <a:lnTo>
                    <a:pt x="1286" y="705"/>
                  </a:lnTo>
                  <a:lnTo>
                    <a:pt x="1290" y="707"/>
                  </a:lnTo>
                  <a:lnTo>
                    <a:pt x="1295" y="711"/>
                  </a:lnTo>
                  <a:lnTo>
                    <a:pt x="1294" y="723"/>
                  </a:lnTo>
                  <a:lnTo>
                    <a:pt x="1294" y="736"/>
                  </a:lnTo>
                  <a:lnTo>
                    <a:pt x="1294" y="748"/>
                  </a:lnTo>
                  <a:lnTo>
                    <a:pt x="1294" y="761"/>
                  </a:lnTo>
                  <a:lnTo>
                    <a:pt x="1291" y="771"/>
                  </a:lnTo>
                  <a:lnTo>
                    <a:pt x="1290" y="783"/>
                  </a:lnTo>
                  <a:lnTo>
                    <a:pt x="1288" y="796"/>
                  </a:lnTo>
                  <a:lnTo>
                    <a:pt x="1286" y="810"/>
                  </a:lnTo>
                  <a:lnTo>
                    <a:pt x="1311" y="832"/>
                  </a:lnTo>
                  <a:lnTo>
                    <a:pt x="1336" y="847"/>
                  </a:lnTo>
                  <a:lnTo>
                    <a:pt x="1360" y="856"/>
                  </a:lnTo>
                  <a:lnTo>
                    <a:pt x="1385" y="860"/>
                  </a:lnTo>
                  <a:lnTo>
                    <a:pt x="1407" y="860"/>
                  </a:lnTo>
                  <a:lnTo>
                    <a:pt x="1432" y="861"/>
                  </a:lnTo>
                  <a:lnTo>
                    <a:pt x="1457" y="861"/>
                  </a:lnTo>
                  <a:lnTo>
                    <a:pt x="1485" y="864"/>
                  </a:lnTo>
                  <a:lnTo>
                    <a:pt x="1476" y="882"/>
                  </a:lnTo>
                  <a:lnTo>
                    <a:pt x="1469" y="899"/>
                  </a:lnTo>
                  <a:lnTo>
                    <a:pt x="1461" y="915"/>
                  </a:lnTo>
                  <a:lnTo>
                    <a:pt x="1455" y="930"/>
                  </a:lnTo>
                  <a:lnTo>
                    <a:pt x="1448" y="944"/>
                  </a:lnTo>
                  <a:lnTo>
                    <a:pt x="1443" y="959"/>
                  </a:lnTo>
                  <a:lnTo>
                    <a:pt x="1440" y="973"/>
                  </a:lnTo>
                  <a:lnTo>
                    <a:pt x="1440" y="991"/>
                  </a:lnTo>
                  <a:lnTo>
                    <a:pt x="1489" y="1020"/>
                  </a:lnTo>
                  <a:lnTo>
                    <a:pt x="1544" y="1048"/>
                  </a:lnTo>
                  <a:lnTo>
                    <a:pt x="1600" y="1074"/>
                  </a:lnTo>
                  <a:lnTo>
                    <a:pt x="1655" y="1100"/>
                  </a:lnTo>
                  <a:lnTo>
                    <a:pt x="1705" y="1127"/>
                  </a:lnTo>
                  <a:lnTo>
                    <a:pt x="1748" y="1162"/>
                  </a:lnTo>
                  <a:lnTo>
                    <a:pt x="1780" y="1202"/>
                  </a:lnTo>
                  <a:lnTo>
                    <a:pt x="1799" y="1252"/>
                  </a:lnTo>
                  <a:lnTo>
                    <a:pt x="1799" y="1259"/>
                  </a:lnTo>
                  <a:lnTo>
                    <a:pt x="1799" y="1269"/>
                  </a:lnTo>
                  <a:lnTo>
                    <a:pt x="1799" y="1275"/>
                  </a:lnTo>
                  <a:lnTo>
                    <a:pt x="1799" y="1281"/>
                  </a:lnTo>
                  <a:lnTo>
                    <a:pt x="1799" y="1288"/>
                  </a:lnTo>
                  <a:lnTo>
                    <a:pt x="1799" y="1296"/>
                  </a:lnTo>
                  <a:lnTo>
                    <a:pt x="1740" y="1304"/>
                  </a:lnTo>
                  <a:lnTo>
                    <a:pt x="1684" y="1291"/>
                  </a:lnTo>
                  <a:lnTo>
                    <a:pt x="1629" y="1260"/>
                  </a:lnTo>
                  <a:lnTo>
                    <a:pt x="1576" y="1218"/>
                  </a:lnTo>
                  <a:lnTo>
                    <a:pt x="1520" y="1172"/>
                  </a:lnTo>
                  <a:lnTo>
                    <a:pt x="1464" y="1130"/>
                  </a:lnTo>
                  <a:lnTo>
                    <a:pt x="1404" y="1096"/>
                  </a:lnTo>
                  <a:lnTo>
                    <a:pt x="1340" y="1080"/>
                  </a:lnTo>
                  <a:lnTo>
                    <a:pt x="1311" y="1111"/>
                  </a:lnTo>
                  <a:lnTo>
                    <a:pt x="1292" y="1137"/>
                  </a:lnTo>
                  <a:lnTo>
                    <a:pt x="1278" y="1158"/>
                  </a:lnTo>
                  <a:lnTo>
                    <a:pt x="1268" y="1176"/>
                  </a:lnTo>
                  <a:lnTo>
                    <a:pt x="1253" y="1186"/>
                  </a:lnTo>
                  <a:lnTo>
                    <a:pt x="1235" y="1195"/>
                  </a:lnTo>
                  <a:lnTo>
                    <a:pt x="1208" y="1197"/>
                  </a:lnTo>
                  <a:lnTo>
                    <a:pt x="1169" y="1197"/>
                  </a:lnTo>
                  <a:lnTo>
                    <a:pt x="1136" y="1152"/>
                  </a:lnTo>
                  <a:lnTo>
                    <a:pt x="1117" y="1121"/>
                  </a:lnTo>
                  <a:lnTo>
                    <a:pt x="1105" y="1099"/>
                  </a:lnTo>
                  <a:lnTo>
                    <a:pt x="1096" y="1084"/>
                  </a:lnTo>
                  <a:lnTo>
                    <a:pt x="1081" y="1075"/>
                  </a:lnTo>
                  <a:lnTo>
                    <a:pt x="1059" y="1070"/>
                  </a:lnTo>
                  <a:lnTo>
                    <a:pt x="1020" y="1065"/>
                  </a:lnTo>
                  <a:lnTo>
                    <a:pt x="963" y="1062"/>
                  </a:lnTo>
                  <a:lnTo>
                    <a:pt x="953" y="1049"/>
                  </a:lnTo>
                  <a:lnTo>
                    <a:pt x="947" y="1033"/>
                  </a:lnTo>
                  <a:lnTo>
                    <a:pt x="944" y="1014"/>
                  </a:lnTo>
                  <a:lnTo>
                    <a:pt x="944" y="994"/>
                  </a:lnTo>
                  <a:lnTo>
                    <a:pt x="944" y="971"/>
                  </a:lnTo>
                  <a:lnTo>
                    <a:pt x="946" y="947"/>
                  </a:lnTo>
                  <a:lnTo>
                    <a:pt x="950" y="923"/>
                  </a:lnTo>
                  <a:lnTo>
                    <a:pt x="953" y="901"/>
                  </a:lnTo>
                  <a:lnTo>
                    <a:pt x="943" y="897"/>
                  </a:lnTo>
                  <a:lnTo>
                    <a:pt x="932" y="893"/>
                  </a:lnTo>
                  <a:lnTo>
                    <a:pt x="922" y="890"/>
                  </a:lnTo>
                  <a:lnTo>
                    <a:pt x="913" y="886"/>
                  </a:lnTo>
                  <a:lnTo>
                    <a:pt x="902" y="883"/>
                  </a:lnTo>
                  <a:lnTo>
                    <a:pt x="892" y="879"/>
                  </a:lnTo>
                  <a:lnTo>
                    <a:pt x="882" y="876"/>
                  </a:lnTo>
                  <a:lnTo>
                    <a:pt x="873" y="873"/>
                  </a:lnTo>
                  <a:lnTo>
                    <a:pt x="854" y="891"/>
                  </a:lnTo>
                  <a:lnTo>
                    <a:pt x="838" y="907"/>
                  </a:lnTo>
                  <a:lnTo>
                    <a:pt x="826" y="922"/>
                  </a:lnTo>
                  <a:lnTo>
                    <a:pt x="817" y="937"/>
                  </a:lnTo>
                  <a:lnTo>
                    <a:pt x="807" y="952"/>
                  </a:lnTo>
                  <a:lnTo>
                    <a:pt x="799" y="967"/>
                  </a:lnTo>
                  <a:lnTo>
                    <a:pt x="791" y="986"/>
                  </a:lnTo>
                  <a:lnTo>
                    <a:pt x="782" y="1009"/>
                  </a:lnTo>
                  <a:lnTo>
                    <a:pt x="779" y="1013"/>
                  </a:lnTo>
                  <a:lnTo>
                    <a:pt x="775" y="1018"/>
                  </a:lnTo>
                  <a:lnTo>
                    <a:pt x="771" y="1020"/>
                  </a:lnTo>
                  <a:lnTo>
                    <a:pt x="766" y="1023"/>
                  </a:lnTo>
                  <a:lnTo>
                    <a:pt x="756" y="1022"/>
                  </a:lnTo>
                  <a:lnTo>
                    <a:pt x="746" y="1022"/>
                  </a:lnTo>
                  <a:lnTo>
                    <a:pt x="729" y="1019"/>
                  </a:lnTo>
                  <a:lnTo>
                    <a:pt x="710" y="1017"/>
                  </a:lnTo>
                  <a:lnTo>
                    <a:pt x="698" y="987"/>
                  </a:lnTo>
                  <a:lnTo>
                    <a:pt x="695" y="968"/>
                  </a:lnTo>
                  <a:lnTo>
                    <a:pt x="693" y="955"/>
                  </a:lnTo>
                  <a:lnTo>
                    <a:pt x="697" y="946"/>
                  </a:lnTo>
                  <a:lnTo>
                    <a:pt x="702" y="936"/>
                  </a:lnTo>
                  <a:lnTo>
                    <a:pt x="708" y="924"/>
                  </a:lnTo>
                  <a:lnTo>
                    <a:pt x="714" y="907"/>
                  </a:lnTo>
                  <a:lnTo>
                    <a:pt x="720" y="883"/>
                  </a:lnTo>
                  <a:lnTo>
                    <a:pt x="701" y="871"/>
                  </a:lnTo>
                  <a:lnTo>
                    <a:pt x="683" y="863"/>
                  </a:lnTo>
                  <a:lnTo>
                    <a:pt x="663" y="858"/>
                  </a:lnTo>
                  <a:lnTo>
                    <a:pt x="641" y="857"/>
                  </a:lnTo>
                  <a:lnTo>
                    <a:pt x="616" y="854"/>
                  </a:lnTo>
                  <a:lnTo>
                    <a:pt x="590" y="853"/>
                  </a:lnTo>
                  <a:lnTo>
                    <a:pt x="562" y="850"/>
                  </a:lnTo>
                  <a:lnTo>
                    <a:pt x="531" y="846"/>
                  </a:lnTo>
                  <a:lnTo>
                    <a:pt x="531" y="839"/>
                  </a:lnTo>
                  <a:lnTo>
                    <a:pt x="531" y="832"/>
                  </a:lnTo>
                  <a:lnTo>
                    <a:pt x="532" y="825"/>
                  </a:lnTo>
                  <a:lnTo>
                    <a:pt x="534" y="818"/>
                  </a:lnTo>
                  <a:lnTo>
                    <a:pt x="536" y="809"/>
                  </a:lnTo>
                  <a:lnTo>
                    <a:pt x="537" y="801"/>
                  </a:lnTo>
                  <a:lnTo>
                    <a:pt x="538" y="791"/>
                  </a:lnTo>
                  <a:lnTo>
                    <a:pt x="539" y="783"/>
                  </a:lnTo>
                  <a:lnTo>
                    <a:pt x="485" y="769"/>
                  </a:lnTo>
                  <a:lnTo>
                    <a:pt x="449" y="759"/>
                  </a:lnTo>
                  <a:lnTo>
                    <a:pt x="427" y="750"/>
                  </a:lnTo>
                  <a:lnTo>
                    <a:pt x="416" y="739"/>
                  </a:lnTo>
                  <a:lnTo>
                    <a:pt x="410" y="722"/>
                  </a:lnTo>
                  <a:lnTo>
                    <a:pt x="409" y="695"/>
                  </a:lnTo>
                  <a:lnTo>
                    <a:pt x="404" y="657"/>
                  </a:lnTo>
                  <a:lnTo>
                    <a:pt x="396" y="603"/>
                  </a:lnTo>
                  <a:lnTo>
                    <a:pt x="372" y="592"/>
                  </a:lnTo>
                  <a:lnTo>
                    <a:pt x="353" y="584"/>
                  </a:lnTo>
                  <a:lnTo>
                    <a:pt x="335" y="574"/>
                  </a:lnTo>
                  <a:lnTo>
                    <a:pt x="320" y="565"/>
                  </a:lnTo>
                  <a:lnTo>
                    <a:pt x="303" y="551"/>
                  </a:lnTo>
                  <a:lnTo>
                    <a:pt x="287" y="534"/>
                  </a:lnTo>
                  <a:lnTo>
                    <a:pt x="269" y="513"/>
                  </a:lnTo>
                  <a:lnTo>
                    <a:pt x="251" y="487"/>
                  </a:lnTo>
                  <a:lnTo>
                    <a:pt x="233" y="483"/>
                  </a:lnTo>
                  <a:lnTo>
                    <a:pt x="217" y="480"/>
                  </a:lnTo>
                  <a:lnTo>
                    <a:pt x="200" y="476"/>
                  </a:lnTo>
                  <a:lnTo>
                    <a:pt x="183" y="474"/>
                  </a:lnTo>
                  <a:lnTo>
                    <a:pt x="166" y="470"/>
                  </a:lnTo>
                  <a:lnTo>
                    <a:pt x="149" y="469"/>
                  </a:lnTo>
                  <a:lnTo>
                    <a:pt x="132" y="469"/>
                  </a:lnTo>
                  <a:lnTo>
                    <a:pt x="117" y="469"/>
                  </a:lnTo>
                  <a:lnTo>
                    <a:pt x="116" y="433"/>
                  </a:lnTo>
                  <a:lnTo>
                    <a:pt x="115" y="411"/>
                  </a:lnTo>
                  <a:lnTo>
                    <a:pt x="110" y="395"/>
                  </a:lnTo>
                  <a:lnTo>
                    <a:pt x="102" y="388"/>
                  </a:lnTo>
                  <a:lnTo>
                    <a:pt x="87" y="382"/>
                  </a:lnTo>
                  <a:lnTo>
                    <a:pt x="66" y="380"/>
                  </a:lnTo>
                  <a:lnTo>
                    <a:pt x="37" y="375"/>
                  </a:lnTo>
                  <a:lnTo>
                    <a:pt x="0" y="369"/>
                  </a:lnTo>
                  <a:lnTo>
                    <a:pt x="2" y="321"/>
                  </a:lnTo>
                  <a:lnTo>
                    <a:pt x="4" y="285"/>
                  </a:lnTo>
                  <a:lnTo>
                    <a:pt x="8" y="257"/>
                  </a:lnTo>
                  <a:lnTo>
                    <a:pt x="16" y="236"/>
                  </a:lnTo>
                  <a:lnTo>
                    <a:pt x="29" y="219"/>
                  </a:lnTo>
                  <a:lnTo>
                    <a:pt x="53" y="204"/>
                  </a:lnTo>
                  <a:lnTo>
                    <a:pt x="86" y="189"/>
                  </a:lnTo>
                  <a:lnTo>
                    <a:pt x="135" y="171"/>
                  </a:lnTo>
                  <a:lnTo>
                    <a:pt x="139" y="155"/>
                  </a:lnTo>
                  <a:lnTo>
                    <a:pt x="144" y="143"/>
                  </a:lnTo>
                  <a:lnTo>
                    <a:pt x="148" y="131"/>
                  </a:lnTo>
                  <a:lnTo>
                    <a:pt x="151" y="119"/>
                  </a:lnTo>
                  <a:lnTo>
                    <a:pt x="153" y="104"/>
                  </a:lnTo>
                  <a:lnTo>
                    <a:pt x="155" y="85"/>
                  </a:lnTo>
                  <a:lnTo>
                    <a:pt x="157" y="60"/>
                  </a:lnTo>
                  <a:lnTo>
                    <a:pt x="161" y="28"/>
                  </a:lnTo>
                  <a:lnTo>
                    <a:pt x="185" y="17"/>
                  </a:lnTo>
                  <a:lnTo>
                    <a:pt x="217" y="11"/>
                  </a:lnTo>
                  <a:lnTo>
                    <a:pt x="252" y="5"/>
                  </a:lnTo>
                  <a:lnTo>
                    <a:pt x="292" y="3"/>
                  </a:lnTo>
                  <a:lnTo>
                    <a:pt x="332" y="0"/>
                  </a:lnTo>
                  <a:lnTo>
                    <a:pt x="370" y="0"/>
                  </a:lnTo>
                  <a:lnTo>
                    <a:pt x="403" y="0"/>
                  </a:lnTo>
                  <a:lnTo>
                    <a:pt x="431"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06" name="Freeform 184"/>
            <p:cNvSpPr>
              <a:spLocks/>
            </p:cNvSpPr>
            <p:nvPr/>
          </p:nvSpPr>
          <p:spPr bwMode="auto">
            <a:xfrm>
              <a:off x="380" y="2472"/>
              <a:ext cx="409" cy="406"/>
            </a:xfrm>
            <a:custGeom>
              <a:avLst/>
              <a:gdLst>
                <a:gd name="T0" fmla="*/ 1541 w 1879"/>
                <a:gd name="T1" fmla="*/ 117 h 1359"/>
                <a:gd name="T2" fmla="*/ 1540 w 1879"/>
                <a:gd name="T3" fmla="*/ 239 h 1359"/>
                <a:gd name="T4" fmla="*/ 1682 w 1879"/>
                <a:gd name="T5" fmla="*/ 325 h 1359"/>
                <a:gd name="T6" fmla="*/ 1736 w 1879"/>
                <a:gd name="T7" fmla="*/ 365 h 1359"/>
                <a:gd name="T8" fmla="*/ 1784 w 1879"/>
                <a:gd name="T9" fmla="*/ 384 h 1359"/>
                <a:gd name="T10" fmla="*/ 1802 w 1879"/>
                <a:gd name="T11" fmla="*/ 481 h 1359"/>
                <a:gd name="T12" fmla="*/ 1849 w 1879"/>
                <a:gd name="T13" fmla="*/ 651 h 1359"/>
                <a:gd name="T14" fmla="*/ 1870 w 1879"/>
                <a:gd name="T15" fmla="*/ 800 h 1359"/>
                <a:gd name="T16" fmla="*/ 1821 w 1879"/>
                <a:gd name="T17" fmla="*/ 873 h 1359"/>
                <a:gd name="T18" fmla="*/ 1801 w 1879"/>
                <a:gd name="T19" fmla="*/ 873 h 1359"/>
                <a:gd name="T20" fmla="*/ 1782 w 1879"/>
                <a:gd name="T21" fmla="*/ 873 h 1359"/>
                <a:gd name="T22" fmla="*/ 1733 w 1879"/>
                <a:gd name="T23" fmla="*/ 770 h 1359"/>
                <a:gd name="T24" fmla="*/ 1664 w 1879"/>
                <a:gd name="T25" fmla="*/ 746 h 1359"/>
                <a:gd name="T26" fmla="*/ 1637 w 1879"/>
                <a:gd name="T27" fmla="*/ 862 h 1359"/>
                <a:gd name="T28" fmla="*/ 1602 w 1879"/>
                <a:gd name="T29" fmla="*/ 935 h 1359"/>
                <a:gd name="T30" fmla="*/ 1540 w 1879"/>
                <a:gd name="T31" fmla="*/ 1002 h 1359"/>
                <a:gd name="T32" fmla="*/ 1490 w 1879"/>
                <a:gd name="T33" fmla="*/ 1021 h 1359"/>
                <a:gd name="T34" fmla="*/ 1431 w 1879"/>
                <a:gd name="T35" fmla="*/ 990 h 1359"/>
                <a:gd name="T36" fmla="*/ 1350 w 1879"/>
                <a:gd name="T37" fmla="*/ 981 h 1359"/>
                <a:gd name="T38" fmla="*/ 1335 w 1879"/>
                <a:gd name="T39" fmla="*/ 1020 h 1359"/>
                <a:gd name="T40" fmla="*/ 1317 w 1879"/>
                <a:gd name="T41" fmla="*/ 1061 h 1359"/>
                <a:gd name="T42" fmla="*/ 1268 w 1879"/>
                <a:gd name="T43" fmla="*/ 1080 h 1359"/>
                <a:gd name="T44" fmla="*/ 1195 w 1879"/>
                <a:gd name="T45" fmla="*/ 1031 h 1359"/>
                <a:gd name="T46" fmla="*/ 1101 w 1879"/>
                <a:gd name="T47" fmla="*/ 1025 h 1359"/>
                <a:gd name="T48" fmla="*/ 1026 w 1879"/>
                <a:gd name="T49" fmla="*/ 1161 h 1359"/>
                <a:gd name="T50" fmla="*/ 948 w 1879"/>
                <a:gd name="T51" fmla="*/ 1186 h 1359"/>
                <a:gd name="T52" fmla="*/ 828 w 1879"/>
                <a:gd name="T53" fmla="*/ 1216 h 1359"/>
                <a:gd name="T54" fmla="*/ 806 w 1879"/>
                <a:gd name="T55" fmla="*/ 1290 h 1359"/>
                <a:gd name="T56" fmla="*/ 764 w 1879"/>
                <a:gd name="T57" fmla="*/ 1329 h 1359"/>
                <a:gd name="T58" fmla="*/ 700 w 1879"/>
                <a:gd name="T59" fmla="*/ 1324 h 1359"/>
                <a:gd name="T60" fmla="*/ 681 w 1879"/>
                <a:gd name="T61" fmla="*/ 1270 h 1359"/>
                <a:gd name="T62" fmla="*/ 653 w 1879"/>
                <a:gd name="T63" fmla="*/ 1204 h 1359"/>
                <a:gd name="T64" fmla="*/ 533 w 1879"/>
                <a:gd name="T65" fmla="*/ 1178 h 1359"/>
                <a:gd name="T66" fmla="*/ 481 w 1879"/>
                <a:gd name="T67" fmla="*/ 1229 h 1359"/>
                <a:gd name="T68" fmla="*/ 395 w 1879"/>
                <a:gd name="T69" fmla="*/ 1359 h 1359"/>
                <a:gd name="T70" fmla="*/ 338 w 1879"/>
                <a:gd name="T71" fmla="*/ 1350 h 1359"/>
                <a:gd name="T72" fmla="*/ 299 w 1879"/>
                <a:gd name="T73" fmla="*/ 1324 h 1359"/>
                <a:gd name="T74" fmla="*/ 237 w 1879"/>
                <a:gd name="T75" fmla="*/ 1280 h 1359"/>
                <a:gd name="T76" fmla="*/ 138 w 1879"/>
                <a:gd name="T77" fmla="*/ 1314 h 1359"/>
                <a:gd name="T78" fmla="*/ 33 w 1879"/>
                <a:gd name="T79" fmla="*/ 1318 h 1359"/>
                <a:gd name="T80" fmla="*/ 52 w 1879"/>
                <a:gd name="T81" fmla="*/ 1205 h 1359"/>
                <a:gd name="T82" fmla="*/ 207 w 1879"/>
                <a:gd name="T83" fmla="*/ 1174 h 1359"/>
                <a:gd name="T84" fmla="*/ 315 w 1879"/>
                <a:gd name="T85" fmla="*/ 1044 h 1359"/>
                <a:gd name="T86" fmla="*/ 422 w 1879"/>
                <a:gd name="T87" fmla="*/ 946 h 1359"/>
                <a:gd name="T88" fmla="*/ 396 w 1879"/>
                <a:gd name="T89" fmla="*/ 906 h 1359"/>
                <a:gd name="T90" fmla="*/ 422 w 1879"/>
                <a:gd name="T91" fmla="*/ 819 h 1359"/>
                <a:gd name="T92" fmla="*/ 527 w 1879"/>
                <a:gd name="T93" fmla="*/ 818 h 1359"/>
                <a:gd name="T94" fmla="*/ 618 w 1879"/>
                <a:gd name="T95" fmla="*/ 833 h 1359"/>
                <a:gd name="T96" fmla="*/ 838 w 1879"/>
                <a:gd name="T97" fmla="*/ 732 h 1359"/>
                <a:gd name="T98" fmla="*/ 1055 w 1879"/>
                <a:gd name="T99" fmla="*/ 534 h 1359"/>
                <a:gd name="T100" fmla="*/ 1250 w 1879"/>
                <a:gd name="T101" fmla="*/ 288 h 1359"/>
                <a:gd name="T102" fmla="*/ 1329 w 1879"/>
                <a:gd name="T103" fmla="*/ 152 h 1359"/>
                <a:gd name="T104" fmla="*/ 1437 w 1879"/>
                <a:gd name="T105" fmla="*/ 31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79" h="1359">
                  <a:moveTo>
                    <a:pt x="1529" y="0"/>
                  </a:moveTo>
                  <a:lnTo>
                    <a:pt x="1540" y="62"/>
                  </a:lnTo>
                  <a:lnTo>
                    <a:pt x="1541" y="117"/>
                  </a:lnTo>
                  <a:lnTo>
                    <a:pt x="1536" y="164"/>
                  </a:lnTo>
                  <a:lnTo>
                    <a:pt x="1534" y="205"/>
                  </a:lnTo>
                  <a:lnTo>
                    <a:pt x="1540" y="239"/>
                  </a:lnTo>
                  <a:lnTo>
                    <a:pt x="1562" y="272"/>
                  </a:lnTo>
                  <a:lnTo>
                    <a:pt x="1606" y="299"/>
                  </a:lnTo>
                  <a:lnTo>
                    <a:pt x="1682" y="325"/>
                  </a:lnTo>
                  <a:lnTo>
                    <a:pt x="1701" y="341"/>
                  </a:lnTo>
                  <a:lnTo>
                    <a:pt x="1719" y="355"/>
                  </a:lnTo>
                  <a:lnTo>
                    <a:pt x="1736" y="365"/>
                  </a:lnTo>
                  <a:lnTo>
                    <a:pt x="1753" y="374"/>
                  </a:lnTo>
                  <a:lnTo>
                    <a:pt x="1769" y="378"/>
                  </a:lnTo>
                  <a:lnTo>
                    <a:pt x="1784" y="384"/>
                  </a:lnTo>
                  <a:lnTo>
                    <a:pt x="1800" y="389"/>
                  </a:lnTo>
                  <a:lnTo>
                    <a:pt x="1817" y="396"/>
                  </a:lnTo>
                  <a:lnTo>
                    <a:pt x="1802" y="481"/>
                  </a:lnTo>
                  <a:lnTo>
                    <a:pt x="1808" y="550"/>
                  </a:lnTo>
                  <a:lnTo>
                    <a:pt x="1826" y="604"/>
                  </a:lnTo>
                  <a:lnTo>
                    <a:pt x="1849" y="651"/>
                  </a:lnTo>
                  <a:lnTo>
                    <a:pt x="1870" y="695"/>
                  </a:lnTo>
                  <a:lnTo>
                    <a:pt x="1879" y="744"/>
                  </a:lnTo>
                  <a:lnTo>
                    <a:pt x="1870" y="800"/>
                  </a:lnTo>
                  <a:lnTo>
                    <a:pt x="1835" y="873"/>
                  </a:lnTo>
                  <a:lnTo>
                    <a:pt x="1828" y="873"/>
                  </a:lnTo>
                  <a:lnTo>
                    <a:pt x="1821" y="873"/>
                  </a:lnTo>
                  <a:lnTo>
                    <a:pt x="1814" y="873"/>
                  </a:lnTo>
                  <a:lnTo>
                    <a:pt x="1808" y="873"/>
                  </a:lnTo>
                  <a:lnTo>
                    <a:pt x="1801" y="873"/>
                  </a:lnTo>
                  <a:lnTo>
                    <a:pt x="1795" y="873"/>
                  </a:lnTo>
                  <a:lnTo>
                    <a:pt x="1788" y="873"/>
                  </a:lnTo>
                  <a:lnTo>
                    <a:pt x="1782" y="873"/>
                  </a:lnTo>
                  <a:lnTo>
                    <a:pt x="1770" y="837"/>
                  </a:lnTo>
                  <a:lnTo>
                    <a:pt x="1755" y="802"/>
                  </a:lnTo>
                  <a:lnTo>
                    <a:pt x="1733" y="770"/>
                  </a:lnTo>
                  <a:lnTo>
                    <a:pt x="1711" y="748"/>
                  </a:lnTo>
                  <a:lnTo>
                    <a:pt x="1687" y="738"/>
                  </a:lnTo>
                  <a:lnTo>
                    <a:pt x="1664" y="746"/>
                  </a:lnTo>
                  <a:lnTo>
                    <a:pt x="1644" y="773"/>
                  </a:lnTo>
                  <a:lnTo>
                    <a:pt x="1629" y="828"/>
                  </a:lnTo>
                  <a:lnTo>
                    <a:pt x="1637" y="862"/>
                  </a:lnTo>
                  <a:lnTo>
                    <a:pt x="1634" y="891"/>
                  </a:lnTo>
                  <a:lnTo>
                    <a:pt x="1620" y="913"/>
                  </a:lnTo>
                  <a:lnTo>
                    <a:pt x="1602" y="935"/>
                  </a:lnTo>
                  <a:lnTo>
                    <a:pt x="1579" y="953"/>
                  </a:lnTo>
                  <a:lnTo>
                    <a:pt x="1558" y="976"/>
                  </a:lnTo>
                  <a:lnTo>
                    <a:pt x="1540" y="1002"/>
                  </a:lnTo>
                  <a:lnTo>
                    <a:pt x="1529" y="1035"/>
                  </a:lnTo>
                  <a:lnTo>
                    <a:pt x="1509" y="1029"/>
                  </a:lnTo>
                  <a:lnTo>
                    <a:pt x="1490" y="1021"/>
                  </a:lnTo>
                  <a:lnTo>
                    <a:pt x="1471" y="1010"/>
                  </a:lnTo>
                  <a:lnTo>
                    <a:pt x="1452" y="1001"/>
                  </a:lnTo>
                  <a:lnTo>
                    <a:pt x="1431" y="990"/>
                  </a:lnTo>
                  <a:lnTo>
                    <a:pt x="1407" y="983"/>
                  </a:lnTo>
                  <a:lnTo>
                    <a:pt x="1380" y="980"/>
                  </a:lnTo>
                  <a:lnTo>
                    <a:pt x="1350" y="981"/>
                  </a:lnTo>
                  <a:lnTo>
                    <a:pt x="1345" y="994"/>
                  </a:lnTo>
                  <a:lnTo>
                    <a:pt x="1341" y="1007"/>
                  </a:lnTo>
                  <a:lnTo>
                    <a:pt x="1335" y="1020"/>
                  </a:lnTo>
                  <a:lnTo>
                    <a:pt x="1330" y="1034"/>
                  </a:lnTo>
                  <a:lnTo>
                    <a:pt x="1323" y="1047"/>
                  </a:lnTo>
                  <a:lnTo>
                    <a:pt x="1317" y="1061"/>
                  </a:lnTo>
                  <a:lnTo>
                    <a:pt x="1311" y="1074"/>
                  </a:lnTo>
                  <a:lnTo>
                    <a:pt x="1305" y="1089"/>
                  </a:lnTo>
                  <a:lnTo>
                    <a:pt x="1268" y="1080"/>
                  </a:lnTo>
                  <a:lnTo>
                    <a:pt x="1241" y="1065"/>
                  </a:lnTo>
                  <a:lnTo>
                    <a:pt x="1216" y="1046"/>
                  </a:lnTo>
                  <a:lnTo>
                    <a:pt x="1195" y="1031"/>
                  </a:lnTo>
                  <a:lnTo>
                    <a:pt x="1170" y="1018"/>
                  </a:lnTo>
                  <a:lnTo>
                    <a:pt x="1140" y="1015"/>
                  </a:lnTo>
                  <a:lnTo>
                    <a:pt x="1101" y="1025"/>
                  </a:lnTo>
                  <a:lnTo>
                    <a:pt x="1052" y="1053"/>
                  </a:lnTo>
                  <a:lnTo>
                    <a:pt x="1042" y="1121"/>
                  </a:lnTo>
                  <a:lnTo>
                    <a:pt x="1026" y="1161"/>
                  </a:lnTo>
                  <a:lnTo>
                    <a:pt x="1005" y="1181"/>
                  </a:lnTo>
                  <a:lnTo>
                    <a:pt x="980" y="1187"/>
                  </a:lnTo>
                  <a:lnTo>
                    <a:pt x="948" y="1186"/>
                  </a:lnTo>
                  <a:lnTo>
                    <a:pt x="912" y="1186"/>
                  </a:lnTo>
                  <a:lnTo>
                    <a:pt x="872" y="1193"/>
                  </a:lnTo>
                  <a:lnTo>
                    <a:pt x="828" y="1216"/>
                  </a:lnTo>
                  <a:lnTo>
                    <a:pt x="821" y="1245"/>
                  </a:lnTo>
                  <a:lnTo>
                    <a:pt x="814" y="1270"/>
                  </a:lnTo>
                  <a:lnTo>
                    <a:pt x="806" y="1290"/>
                  </a:lnTo>
                  <a:lnTo>
                    <a:pt x="796" y="1308"/>
                  </a:lnTo>
                  <a:lnTo>
                    <a:pt x="782" y="1320"/>
                  </a:lnTo>
                  <a:lnTo>
                    <a:pt x="764" y="1329"/>
                  </a:lnTo>
                  <a:lnTo>
                    <a:pt x="740" y="1337"/>
                  </a:lnTo>
                  <a:lnTo>
                    <a:pt x="711" y="1341"/>
                  </a:lnTo>
                  <a:lnTo>
                    <a:pt x="700" y="1324"/>
                  </a:lnTo>
                  <a:lnTo>
                    <a:pt x="693" y="1307"/>
                  </a:lnTo>
                  <a:lnTo>
                    <a:pt x="686" y="1288"/>
                  </a:lnTo>
                  <a:lnTo>
                    <a:pt x="681" y="1270"/>
                  </a:lnTo>
                  <a:lnTo>
                    <a:pt x="673" y="1249"/>
                  </a:lnTo>
                  <a:lnTo>
                    <a:pt x="664" y="1227"/>
                  </a:lnTo>
                  <a:lnTo>
                    <a:pt x="653" y="1204"/>
                  </a:lnTo>
                  <a:lnTo>
                    <a:pt x="638" y="1179"/>
                  </a:lnTo>
                  <a:lnTo>
                    <a:pt x="573" y="1174"/>
                  </a:lnTo>
                  <a:lnTo>
                    <a:pt x="533" y="1178"/>
                  </a:lnTo>
                  <a:lnTo>
                    <a:pt x="508" y="1187"/>
                  </a:lnTo>
                  <a:lnTo>
                    <a:pt x="494" y="1205"/>
                  </a:lnTo>
                  <a:lnTo>
                    <a:pt x="481" y="1229"/>
                  </a:lnTo>
                  <a:lnTo>
                    <a:pt x="464" y="1263"/>
                  </a:lnTo>
                  <a:lnTo>
                    <a:pt x="438" y="1306"/>
                  </a:lnTo>
                  <a:lnTo>
                    <a:pt x="395" y="1359"/>
                  </a:lnTo>
                  <a:lnTo>
                    <a:pt x="373" y="1356"/>
                  </a:lnTo>
                  <a:lnTo>
                    <a:pt x="355" y="1353"/>
                  </a:lnTo>
                  <a:lnTo>
                    <a:pt x="338" y="1350"/>
                  </a:lnTo>
                  <a:lnTo>
                    <a:pt x="325" y="1345"/>
                  </a:lnTo>
                  <a:lnTo>
                    <a:pt x="311" y="1335"/>
                  </a:lnTo>
                  <a:lnTo>
                    <a:pt x="299" y="1324"/>
                  </a:lnTo>
                  <a:lnTo>
                    <a:pt x="284" y="1305"/>
                  </a:lnTo>
                  <a:lnTo>
                    <a:pt x="269" y="1278"/>
                  </a:lnTo>
                  <a:lnTo>
                    <a:pt x="237" y="1280"/>
                  </a:lnTo>
                  <a:lnTo>
                    <a:pt x="205" y="1288"/>
                  </a:lnTo>
                  <a:lnTo>
                    <a:pt x="171" y="1300"/>
                  </a:lnTo>
                  <a:lnTo>
                    <a:pt x="138" y="1314"/>
                  </a:lnTo>
                  <a:lnTo>
                    <a:pt x="102" y="1322"/>
                  </a:lnTo>
                  <a:lnTo>
                    <a:pt x="68" y="1326"/>
                  </a:lnTo>
                  <a:lnTo>
                    <a:pt x="33" y="1318"/>
                  </a:lnTo>
                  <a:lnTo>
                    <a:pt x="0" y="1296"/>
                  </a:lnTo>
                  <a:lnTo>
                    <a:pt x="17" y="1237"/>
                  </a:lnTo>
                  <a:lnTo>
                    <a:pt x="52" y="1205"/>
                  </a:lnTo>
                  <a:lnTo>
                    <a:pt x="99" y="1190"/>
                  </a:lnTo>
                  <a:lnTo>
                    <a:pt x="153" y="1184"/>
                  </a:lnTo>
                  <a:lnTo>
                    <a:pt x="207" y="1174"/>
                  </a:lnTo>
                  <a:lnTo>
                    <a:pt x="255" y="1154"/>
                  </a:lnTo>
                  <a:lnTo>
                    <a:pt x="293" y="1112"/>
                  </a:lnTo>
                  <a:lnTo>
                    <a:pt x="315" y="1044"/>
                  </a:lnTo>
                  <a:lnTo>
                    <a:pt x="375" y="994"/>
                  </a:lnTo>
                  <a:lnTo>
                    <a:pt x="411" y="964"/>
                  </a:lnTo>
                  <a:lnTo>
                    <a:pt x="422" y="946"/>
                  </a:lnTo>
                  <a:lnTo>
                    <a:pt x="421" y="936"/>
                  </a:lnTo>
                  <a:lnTo>
                    <a:pt x="409" y="924"/>
                  </a:lnTo>
                  <a:lnTo>
                    <a:pt x="396" y="906"/>
                  </a:lnTo>
                  <a:lnTo>
                    <a:pt x="386" y="876"/>
                  </a:lnTo>
                  <a:lnTo>
                    <a:pt x="387" y="828"/>
                  </a:lnTo>
                  <a:lnTo>
                    <a:pt x="422" y="819"/>
                  </a:lnTo>
                  <a:lnTo>
                    <a:pt x="458" y="816"/>
                  </a:lnTo>
                  <a:lnTo>
                    <a:pt x="492" y="815"/>
                  </a:lnTo>
                  <a:lnTo>
                    <a:pt x="527" y="818"/>
                  </a:lnTo>
                  <a:lnTo>
                    <a:pt x="558" y="822"/>
                  </a:lnTo>
                  <a:lnTo>
                    <a:pt x="590" y="828"/>
                  </a:lnTo>
                  <a:lnTo>
                    <a:pt x="618" y="833"/>
                  </a:lnTo>
                  <a:lnTo>
                    <a:pt x="648" y="837"/>
                  </a:lnTo>
                  <a:lnTo>
                    <a:pt x="747" y="786"/>
                  </a:lnTo>
                  <a:lnTo>
                    <a:pt x="838" y="732"/>
                  </a:lnTo>
                  <a:lnTo>
                    <a:pt x="917" y="671"/>
                  </a:lnTo>
                  <a:lnTo>
                    <a:pt x="989" y="606"/>
                  </a:lnTo>
                  <a:lnTo>
                    <a:pt x="1055" y="534"/>
                  </a:lnTo>
                  <a:lnTo>
                    <a:pt x="1120" y="458"/>
                  </a:lnTo>
                  <a:lnTo>
                    <a:pt x="1184" y="375"/>
                  </a:lnTo>
                  <a:lnTo>
                    <a:pt x="1250" y="288"/>
                  </a:lnTo>
                  <a:lnTo>
                    <a:pt x="1274" y="247"/>
                  </a:lnTo>
                  <a:lnTo>
                    <a:pt x="1300" y="200"/>
                  </a:lnTo>
                  <a:lnTo>
                    <a:pt x="1329" y="152"/>
                  </a:lnTo>
                  <a:lnTo>
                    <a:pt x="1362" y="107"/>
                  </a:lnTo>
                  <a:lnTo>
                    <a:pt x="1397" y="64"/>
                  </a:lnTo>
                  <a:lnTo>
                    <a:pt x="1437" y="31"/>
                  </a:lnTo>
                  <a:lnTo>
                    <a:pt x="1479" y="8"/>
                  </a:lnTo>
                  <a:lnTo>
                    <a:pt x="152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07" name="Freeform 185"/>
            <p:cNvSpPr>
              <a:spLocks/>
            </p:cNvSpPr>
            <p:nvPr/>
          </p:nvSpPr>
          <p:spPr bwMode="auto">
            <a:xfrm>
              <a:off x="1006" y="2768"/>
              <a:ext cx="56" cy="51"/>
            </a:xfrm>
            <a:custGeom>
              <a:avLst/>
              <a:gdLst>
                <a:gd name="T0" fmla="*/ 142 w 261"/>
                <a:gd name="T1" fmla="*/ 16 h 171"/>
                <a:gd name="T2" fmla="*/ 176 w 261"/>
                <a:gd name="T3" fmla="*/ 47 h 171"/>
                <a:gd name="T4" fmla="*/ 210 w 261"/>
                <a:gd name="T5" fmla="*/ 75 h 171"/>
                <a:gd name="T6" fmla="*/ 243 w 261"/>
                <a:gd name="T7" fmla="*/ 103 h 171"/>
                <a:gd name="T8" fmla="*/ 261 w 261"/>
                <a:gd name="T9" fmla="*/ 124 h 171"/>
                <a:gd name="T10" fmla="*/ 261 w 261"/>
                <a:gd name="T11" fmla="*/ 137 h 171"/>
                <a:gd name="T12" fmla="*/ 254 w 261"/>
                <a:gd name="T13" fmla="*/ 147 h 171"/>
                <a:gd name="T14" fmla="*/ 241 w 261"/>
                <a:gd name="T15" fmla="*/ 156 h 171"/>
                <a:gd name="T16" fmla="*/ 228 w 261"/>
                <a:gd name="T17" fmla="*/ 164 h 171"/>
                <a:gd name="T18" fmla="*/ 209 w 261"/>
                <a:gd name="T19" fmla="*/ 170 h 171"/>
                <a:gd name="T20" fmla="*/ 193 w 261"/>
                <a:gd name="T21" fmla="*/ 160 h 171"/>
                <a:gd name="T22" fmla="*/ 186 w 261"/>
                <a:gd name="T23" fmla="*/ 143 h 171"/>
                <a:gd name="T24" fmla="*/ 178 w 261"/>
                <a:gd name="T25" fmla="*/ 125 h 171"/>
                <a:gd name="T26" fmla="*/ 167 w 261"/>
                <a:gd name="T27" fmla="*/ 107 h 171"/>
                <a:gd name="T28" fmla="*/ 155 w 261"/>
                <a:gd name="T29" fmla="*/ 99 h 171"/>
                <a:gd name="T30" fmla="*/ 141 w 261"/>
                <a:gd name="T31" fmla="*/ 99 h 171"/>
                <a:gd name="T32" fmla="*/ 128 w 261"/>
                <a:gd name="T33" fmla="*/ 99 h 171"/>
                <a:gd name="T34" fmla="*/ 114 w 261"/>
                <a:gd name="T35" fmla="*/ 99 h 171"/>
                <a:gd name="T36" fmla="*/ 101 w 261"/>
                <a:gd name="T37" fmla="*/ 106 h 171"/>
                <a:gd name="T38" fmla="*/ 87 w 261"/>
                <a:gd name="T39" fmla="*/ 121 h 171"/>
                <a:gd name="T40" fmla="*/ 74 w 261"/>
                <a:gd name="T41" fmla="*/ 138 h 171"/>
                <a:gd name="T42" fmla="*/ 61 w 261"/>
                <a:gd name="T43" fmla="*/ 153 h 171"/>
                <a:gd name="T44" fmla="*/ 36 w 261"/>
                <a:gd name="T45" fmla="*/ 158 h 171"/>
                <a:gd name="T46" fmla="*/ 14 w 261"/>
                <a:gd name="T47" fmla="*/ 150 h 171"/>
                <a:gd name="T48" fmla="*/ 6 w 261"/>
                <a:gd name="T49" fmla="*/ 137 h 171"/>
                <a:gd name="T50" fmla="*/ 2 w 261"/>
                <a:gd name="T51" fmla="*/ 109 h 171"/>
                <a:gd name="T52" fmla="*/ 8 w 261"/>
                <a:gd name="T53" fmla="*/ 82 h 171"/>
                <a:gd name="T54" fmla="*/ 26 w 261"/>
                <a:gd name="T55" fmla="*/ 67 h 171"/>
                <a:gd name="T56" fmla="*/ 42 w 261"/>
                <a:gd name="T57" fmla="*/ 47 h 171"/>
                <a:gd name="T58" fmla="*/ 56 w 261"/>
                <a:gd name="T59" fmla="*/ 18 h 171"/>
                <a:gd name="T60" fmla="*/ 69 w 261"/>
                <a:gd name="T61" fmla="*/ 0 h 171"/>
                <a:gd name="T62" fmla="*/ 84 w 261"/>
                <a:gd name="T63" fmla="*/ 1 h 171"/>
                <a:gd name="T64" fmla="*/ 102 w 261"/>
                <a:gd name="T65" fmla="*/ 4 h 171"/>
                <a:gd name="T66" fmla="*/ 117 w 261"/>
                <a:gd name="T67" fmla="*/ 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1" h="171">
                  <a:moveTo>
                    <a:pt x="126" y="0"/>
                  </a:moveTo>
                  <a:lnTo>
                    <a:pt x="142" y="16"/>
                  </a:lnTo>
                  <a:lnTo>
                    <a:pt x="159" y="32"/>
                  </a:lnTo>
                  <a:lnTo>
                    <a:pt x="176" y="47"/>
                  </a:lnTo>
                  <a:lnTo>
                    <a:pt x="193" y="62"/>
                  </a:lnTo>
                  <a:lnTo>
                    <a:pt x="210" y="75"/>
                  </a:lnTo>
                  <a:lnTo>
                    <a:pt x="227" y="89"/>
                  </a:lnTo>
                  <a:lnTo>
                    <a:pt x="243" y="103"/>
                  </a:lnTo>
                  <a:lnTo>
                    <a:pt x="261" y="118"/>
                  </a:lnTo>
                  <a:lnTo>
                    <a:pt x="261" y="124"/>
                  </a:lnTo>
                  <a:lnTo>
                    <a:pt x="261" y="131"/>
                  </a:lnTo>
                  <a:lnTo>
                    <a:pt x="261" y="137"/>
                  </a:lnTo>
                  <a:lnTo>
                    <a:pt x="261" y="144"/>
                  </a:lnTo>
                  <a:lnTo>
                    <a:pt x="254" y="147"/>
                  </a:lnTo>
                  <a:lnTo>
                    <a:pt x="248" y="151"/>
                  </a:lnTo>
                  <a:lnTo>
                    <a:pt x="241" y="156"/>
                  </a:lnTo>
                  <a:lnTo>
                    <a:pt x="236" y="160"/>
                  </a:lnTo>
                  <a:lnTo>
                    <a:pt x="228" y="164"/>
                  </a:lnTo>
                  <a:lnTo>
                    <a:pt x="219" y="167"/>
                  </a:lnTo>
                  <a:lnTo>
                    <a:pt x="209" y="170"/>
                  </a:lnTo>
                  <a:lnTo>
                    <a:pt x="198" y="171"/>
                  </a:lnTo>
                  <a:lnTo>
                    <a:pt x="193" y="160"/>
                  </a:lnTo>
                  <a:lnTo>
                    <a:pt x="190" y="151"/>
                  </a:lnTo>
                  <a:lnTo>
                    <a:pt x="186" y="143"/>
                  </a:lnTo>
                  <a:lnTo>
                    <a:pt x="183" y="134"/>
                  </a:lnTo>
                  <a:lnTo>
                    <a:pt x="178" y="125"/>
                  </a:lnTo>
                  <a:lnTo>
                    <a:pt x="173" y="116"/>
                  </a:lnTo>
                  <a:lnTo>
                    <a:pt x="167" y="107"/>
                  </a:lnTo>
                  <a:lnTo>
                    <a:pt x="163" y="99"/>
                  </a:lnTo>
                  <a:lnTo>
                    <a:pt x="155" y="99"/>
                  </a:lnTo>
                  <a:lnTo>
                    <a:pt x="148" y="99"/>
                  </a:lnTo>
                  <a:lnTo>
                    <a:pt x="141" y="99"/>
                  </a:lnTo>
                  <a:lnTo>
                    <a:pt x="135" y="99"/>
                  </a:lnTo>
                  <a:lnTo>
                    <a:pt x="128" y="99"/>
                  </a:lnTo>
                  <a:lnTo>
                    <a:pt x="121" y="99"/>
                  </a:lnTo>
                  <a:lnTo>
                    <a:pt x="114" y="99"/>
                  </a:lnTo>
                  <a:lnTo>
                    <a:pt x="108" y="99"/>
                  </a:lnTo>
                  <a:lnTo>
                    <a:pt x="101" y="106"/>
                  </a:lnTo>
                  <a:lnTo>
                    <a:pt x="94" y="113"/>
                  </a:lnTo>
                  <a:lnTo>
                    <a:pt x="87" y="121"/>
                  </a:lnTo>
                  <a:lnTo>
                    <a:pt x="81" y="130"/>
                  </a:lnTo>
                  <a:lnTo>
                    <a:pt x="74" y="138"/>
                  </a:lnTo>
                  <a:lnTo>
                    <a:pt x="68" y="146"/>
                  </a:lnTo>
                  <a:lnTo>
                    <a:pt x="61" y="153"/>
                  </a:lnTo>
                  <a:lnTo>
                    <a:pt x="55" y="162"/>
                  </a:lnTo>
                  <a:lnTo>
                    <a:pt x="36" y="158"/>
                  </a:lnTo>
                  <a:lnTo>
                    <a:pt x="24" y="154"/>
                  </a:lnTo>
                  <a:lnTo>
                    <a:pt x="14" y="150"/>
                  </a:lnTo>
                  <a:lnTo>
                    <a:pt x="9" y="146"/>
                  </a:lnTo>
                  <a:lnTo>
                    <a:pt x="6" y="137"/>
                  </a:lnTo>
                  <a:lnTo>
                    <a:pt x="5" y="126"/>
                  </a:lnTo>
                  <a:lnTo>
                    <a:pt x="2" y="109"/>
                  </a:lnTo>
                  <a:lnTo>
                    <a:pt x="0" y="90"/>
                  </a:lnTo>
                  <a:lnTo>
                    <a:pt x="8" y="82"/>
                  </a:lnTo>
                  <a:lnTo>
                    <a:pt x="18" y="75"/>
                  </a:lnTo>
                  <a:lnTo>
                    <a:pt x="26" y="67"/>
                  </a:lnTo>
                  <a:lnTo>
                    <a:pt x="34" y="58"/>
                  </a:lnTo>
                  <a:lnTo>
                    <a:pt x="42" y="47"/>
                  </a:lnTo>
                  <a:lnTo>
                    <a:pt x="49" y="33"/>
                  </a:lnTo>
                  <a:lnTo>
                    <a:pt x="56" y="18"/>
                  </a:lnTo>
                  <a:lnTo>
                    <a:pt x="63" y="0"/>
                  </a:lnTo>
                  <a:lnTo>
                    <a:pt x="69" y="0"/>
                  </a:lnTo>
                  <a:lnTo>
                    <a:pt x="77" y="1"/>
                  </a:lnTo>
                  <a:lnTo>
                    <a:pt x="84" y="1"/>
                  </a:lnTo>
                  <a:lnTo>
                    <a:pt x="94" y="4"/>
                  </a:lnTo>
                  <a:lnTo>
                    <a:pt x="102" y="4"/>
                  </a:lnTo>
                  <a:lnTo>
                    <a:pt x="110" y="4"/>
                  </a:lnTo>
                  <a:lnTo>
                    <a:pt x="117" y="3"/>
                  </a:lnTo>
                  <a:lnTo>
                    <a:pt x="126"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08" name="Freeform 186"/>
            <p:cNvSpPr>
              <a:spLocks/>
            </p:cNvSpPr>
            <p:nvPr/>
          </p:nvSpPr>
          <p:spPr bwMode="auto">
            <a:xfrm>
              <a:off x="732" y="2736"/>
              <a:ext cx="90" cy="960"/>
            </a:xfrm>
            <a:custGeom>
              <a:avLst/>
              <a:gdLst>
                <a:gd name="T0" fmla="*/ 92 w 414"/>
                <a:gd name="T1" fmla="*/ 0 h 3212"/>
                <a:gd name="T2" fmla="*/ 100 w 414"/>
                <a:gd name="T3" fmla="*/ 9 h 3212"/>
                <a:gd name="T4" fmla="*/ 114 w 414"/>
                <a:gd name="T5" fmla="*/ 18 h 3212"/>
                <a:gd name="T6" fmla="*/ 133 w 414"/>
                <a:gd name="T7" fmla="*/ 26 h 3212"/>
                <a:gd name="T8" fmla="*/ 155 w 414"/>
                <a:gd name="T9" fmla="*/ 36 h 3212"/>
                <a:gd name="T10" fmla="*/ 175 w 414"/>
                <a:gd name="T11" fmla="*/ 44 h 3212"/>
                <a:gd name="T12" fmla="*/ 196 w 414"/>
                <a:gd name="T13" fmla="*/ 53 h 3212"/>
                <a:gd name="T14" fmla="*/ 210 w 414"/>
                <a:gd name="T15" fmla="*/ 62 h 3212"/>
                <a:gd name="T16" fmla="*/ 218 w 414"/>
                <a:gd name="T17" fmla="*/ 73 h 3212"/>
                <a:gd name="T18" fmla="*/ 248 w 414"/>
                <a:gd name="T19" fmla="*/ 195 h 3212"/>
                <a:gd name="T20" fmla="*/ 263 w 414"/>
                <a:gd name="T21" fmla="*/ 319 h 3212"/>
                <a:gd name="T22" fmla="*/ 266 w 414"/>
                <a:gd name="T23" fmla="*/ 444 h 3212"/>
                <a:gd name="T24" fmla="*/ 266 w 414"/>
                <a:gd name="T25" fmla="*/ 570 h 3212"/>
                <a:gd name="T26" fmla="*/ 262 w 414"/>
                <a:gd name="T27" fmla="*/ 692 h 3212"/>
                <a:gd name="T28" fmla="*/ 263 w 414"/>
                <a:gd name="T29" fmla="*/ 812 h 3212"/>
                <a:gd name="T30" fmla="*/ 274 w 414"/>
                <a:gd name="T31" fmla="*/ 925 h 3212"/>
                <a:gd name="T32" fmla="*/ 299 w 414"/>
                <a:gd name="T33" fmla="*/ 1035 h 3212"/>
                <a:gd name="T34" fmla="*/ 283 w 414"/>
                <a:gd name="T35" fmla="*/ 1277 h 3212"/>
                <a:gd name="T36" fmla="*/ 280 w 414"/>
                <a:gd name="T37" fmla="*/ 1520 h 3212"/>
                <a:gd name="T38" fmla="*/ 283 w 414"/>
                <a:gd name="T39" fmla="*/ 1762 h 3212"/>
                <a:gd name="T40" fmla="*/ 296 w 414"/>
                <a:gd name="T41" fmla="*/ 2004 h 3212"/>
                <a:gd name="T42" fmla="*/ 313 w 414"/>
                <a:gd name="T43" fmla="*/ 2244 h 3212"/>
                <a:gd name="T44" fmla="*/ 337 w 414"/>
                <a:gd name="T45" fmla="*/ 2484 h 3212"/>
                <a:gd name="T46" fmla="*/ 362 w 414"/>
                <a:gd name="T47" fmla="*/ 2722 h 3212"/>
                <a:gd name="T48" fmla="*/ 389 w 414"/>
                <a:gd name="T49" fmla="*/ 2961 h 3212"/>
                <a:gd name="T50" fmla="*/ 397 w 414"/>
                <a:gd name="T51" fmla="*/ 3007 h 3212"/>
                <a:gd name="T52" fmla="*/ 407 w 414"/>
                <a:gd name="T53" fmla="*/ 3051 h 3212"/>
                <a:gd name="T54" fmla="*/ 412 w 414"/>
                <a:gd name="T55" fmla="*/ 3089 h 3212"/>
                <a:gd name="T56" fmla="*/ 414 w 414"/>
                <a:gd name="T57" fmla="*/ 3123 h 3212"/>
                <a:gd name="T58" fmla="*/ 408 w 414"/>
                <a:gd name="T59" fmla="*/ 3150 h 3212"/>
                <a:gd name="T60" fmla="*/ 396 w 414"/>
                <a:gd name="T61" fmla="*/ 3172 h 3212"/>
                <a:gd name="T62" fmla="*/ 375 w 414"/>
                <a:gd name="T63" fmla="*/ 3186 h 3212"/>
                <a:gd name="T64" fmla="*/ 344 w 414"/>
                <a:gd name="T65" fmla="*/ 3194 h 3212"/>
                <a:gd name="T66" fmla="*/ 312 w 414"/>
                <a:gd name="T67" fmla="*/ 3203 h 3212"/>
                <a:gd name="T68" fmla="*/ 273 w 414"/>
                <a:gd name="T69" fmla="*/ 3210 h 3212"/>
                <a:gd name="T70" fmla="*/ 229 w 414"/>
                <a:gd name="T71" fmla="*/ 3212 h 3212"/>
                <a:gd name="T72" fmla="*/ 185 w 414"/>
                <a:gd name="T73" fmla="*/ 3211 h 3212"/>
                <a:gd name="T74" fmla="*/ 141 w 414"/>
                <a:gd name="T75" fmla="*/ 3200 h 3212"/>
                <a:gd name="T76" fmla="*/ 102 w 414"/>
                <a:gd name="T77" fmla="*/ 3182 h 3212"/>
                <a:gd name="T78" fmla="*/ 69 w 414"/>
                <a:gd name="T79" fmla="*/ 3153 h 3212"/>
                <a:gd name="T80" fmla="*/ 47 w 414"/>
                <a:gd name="T81" fmla="*/ 3114 h 3212"/>
                <a:gd name="T82" fmla="*/ 51 w 414"/>
                <a:gd name="T83" fmla="*/ 2863 h 3212"/>
                <a:gd name="T84" fmla="*/ 47 w 414"/>
                <a:gd name="T85" fmla="*/ 2616 h 3212"/>
                <a:gd name="T86" fmla="*/ 38 w 414"/>
                <a:gd name="T87" fmla="*/ 2366 h 3212"/>
                <a:gd name="T88" fmla="*/ 27 w 414"/>
                <a:gd name="T89" fmla="*/ 2119 h 3212"/>
                <a:gd name="T90" fmla="*/ 17 w 414"/>
                <a:gd name="T91" fmla="*/ 1867 h 3212"/>
                <a:gd name="T92" fmla="*/ 12 w 414"/>
                <a:gd name="T93" fmla="*/ 1615 h 3212"/>
                <a:gd name="T94" fmla="*/ 15 w 414"/>
                <a:gd name="T95" fmla="*/ 1357 h 3212"/>
                <a:gd name="T96" fmla="*/ 30 w 414"/>
                <a:gd name="T97" fmla="*/ 1097 h 3212"/>
                <a:gd name="T98" fmla="*/ 12 w 414"/>
                <a:gd name="T99" fmla="*/ 1001 h 3212"/>
                <a:gd name="T100" fmla="*/ 3 w 414"/>
                <a:gd name="T101" fmla="*/ 855 h 3212"/>
                <a:gd name="T102" fmla="*/ 0 w 414"/>
                <a:gd name="T103" fmla="*/ 679 h 3212"/>
                <a:gd name="T104" fmla="*/ 6 w 414"/>
                <a:gd name="T105" fmla="*/ 491 h 3212"/>
                <a:gd name="T106" fmla="*/ 18 w 414"/>
                <a:gd name="T107" fmla="*/ 309 h 3212"/>
                <a:gd name="T108" fmla="*/ 37 w 414"/>
                <a:gd name="T109" fmla="*/ 155 h 3212"/>
                <a:gd name="T110" fmla="*/ 60 w 414"/>
                <a:gd name="T111" fmla="*/ 44 h 3212"/>
                <a:gd name="T112" fmla="*/ 92 w 414"/>
                <a:gd name="T113" fmla="*/ 0 h 3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4" h="3212">
                  <a:moveTo>
                    <a:pt x="92" y="0"/>
                  </a:moveTo>
                  <a:lnTo>
                    <a:pt x="100" y="9"/>
                  </a:lnTo>
                  <a:lnTo>
                    <a:pt x="114" y="18"/>
                  </a:lnTo>
                  <a:lnTo>
                    <a:pt x="133" y="26"/>
                  </a:lnTo>
                  <a:lnTo>
                    <a:pt x="155" y="36"/>
                  </a:lnTo>
                  <a:lnTo>
                    <a:pt x="175" y="44"/>
                  </a:lnTo>
                  <a:lnTo>
                    <a:pt x="196" y="53"/>
                  </a:lnTo>
                  <a:lnTo>
                    <a:pt x="210" y="62"/>
                  </a:lnTo>
                  <a:lnTo>
                    <a:pt x="218" y="73"/>
                  </a:lnTo>
                  <a:lnTo>
                    <a:pt x="248" y="195"/>
                  </a:lnTo>
                  <a:lnTo>
                    <a:pt x="263" y="319"/>
                  </a:lnTo>
                  <a:lnTo>
                    <a:pt x="266" y="444"/>
                  </a:lnTo>
                  <a:lnTo>
                    <a:pt x="266" y="570"/>
                  </a:lnTo>
                  <a:lnTo>
                    <a:pt x="262" y="692"/>
                  </a:lnTo>
                  <a:lnTo>
                    <a:pt x="263" y="812"/>
                  </a:lnTo>
                  <a:lnTo>
                    <a:pt x="274" y="925"/>
                  </a:lnTo>
                  <a:lnTo>
                    <a:pt x="299" y="1035"/>
                  </a:lnTo>
                  <a:lnTo>
                    <a:pt x="283" y="1277"/>
                  </a:lnTo>
                  <a:lnTo>
                    <a:pt x="280" y="1520"/>
                  </a:lnTo>
                  <a:lnTo>
                    <a:pt x="283" y="1762"/>
                  </a:lnTo>
                  <a:lnTo>
                    <a:pt x="296" y="2004"/>
                  </a:lnTo>
                  <a:lnTo>
                    <a:pt x="313" y="2244"/>
                  </a:lnTo>
                  <a:lnTo>
                    <a:pt x="337" y="2484"/>
                  </a:lnTo>
                  <a:lnTo>
                    <a:pt x="362" y="2722"/>
                  </a:lnTo>
                  <a:lnTo>
                    <a:pt x="389" y="2961"/>
                  </a:lnTo>
                  <a:lnTo>
                    <a:pt x="397" y="3007"/>
                  </a:lnTo>
                  <a:lnTo>
                    <a:pt x="407" y="3051"/>
                  </a:lnTo>
                  <a:lnTo>
                    <a:pt x="412" y="3089"/>
                  </a:lnTo>
                  <a:lnTo>
                    <a:pt x="414" y="3123"/>
                  </a:lnTo>
                  <a:lnTo>
                    <a:pt x="408" y="3150"/>
                  </a:lnTo>
                  <a:lnTo>
                    <a:pt x="396" y="3172"/>
                  </a:lnTo>
                  <a:lnTo>
                    <a:pt x="375" y="3186"/>
                  </a:lnTo>
                  <a:lnTo>
                    <a:pt x="344" y="3194"/>
                  </a:lnTo>
                  <a:lnTo>
                    <a:pt x="312" y="3203"/>
                  </a:lnTo>
                  <a:lnTo>
                    <a:pt x="273" y="3210"/>
                  </a:lnTo>
                  <a:lnTo>
                    <a:pt x="229" y="3212"/>
                  </a:lnTo>
                  <a:lnTo>
                    <a:pt x="185" y="3211"/>
                  </a:lnTo>
                  <a:lnTo>
                    <a:pt x="141" y="3200"/>
                  </a:lnTo>
                  <a:lnTo>
                    <a:pt x="102" y="3182"/>
                  </a:lnTo>
                  <a:lnTo>
                    <a:pt x="69" y="3153"/>
                  </a:lnTo>
                  <a:lnTo>
                    <a:pt x="47" y="3114"/>
                  </a:lnTo>
                  <a:lnTo>
                    <a:pt x="51" y="2863"/>
                  </a:lnTo>
                  <a:lnTo>
                    <a:pt x="47" y="2616"/>
                  </a:lnTo>
                  <a:lnTo>
                    <a:pt x="38" y="2366"/>
                  </a:lnTo>
                  <a:lnTo>
                    <a:pt x="27" y="2119"/>
                  </a:lnTo>
                  <a:lnTo>
                    <a:pt x="17" y="1867"/>
                  </a:lnTo>
                  <a:lnTo>
                    <a:pt x="12" y="1615"/>
                  </a:lnTo>
                  <a:lnTo>
                    <a:pt x="15" y="1357"/>
                  </a:lnTo>
                  <a:lnTo>
                    <a:pt x="30" y="1097"/>
                  </a:lnTo>
                  <a:lnTo>
                    <a:pt x="12" y="1001"/>
                  </a:lnTo>
                  <a:lnTo>
                    <a:pt x="3" y="855"/>
                  </a:lnTo>
                  <a:lnTo>
                    <a:pt x="0" y="679"/>
                  </a:lnTo>
                  <a:lnTo>
                    <a:pt x="6" y="491"/>
                  </a:lnTo>
                  <a:lnTo>
                    <a:pt x="18" y="309"/>
                  </a:lnTo>
                  <a:lnTo>
                    <a:pt x="37" y="155"/>
                  </a:lnTo>
                  <a:lnTo>
                    <a:pt x="60" y="44"/>
                  </a:lnTo>
                  <a:lnTo>
                    <a:pt x="9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5" name="Group 463"/>
          <p:cNvGrpSpPr>
            <a:grpSpLocks/>
          </p:cNvGrpSpPr>
          <p:nvPr/>
        </p:nvGrpSpPr>
        <p:grpSpPr bwMode="auto">
          <a:xfrm>
            <a:off x="1756668" y="3315564"/>
            <a:ext cx="838200" cy="2416175"/>
            <a:chOff x="363" y="300"/>
            <a:chExt cx="766" cy="3402"/>
          </a:xfrm>
        </p:grpSpPr>
        <p:sp>
          <p:nvSpPr>
            <p:cNvPr id="1477" name="Freeform 121"/>
            <p:cNvSpPr>
              <a:spLocks noEditPoints="1"/>
            </p:cNvSpPr>
            <p:nvPr/>
          </p:nvSpPr>
          <p:spPr bwMode="auto">
            <a:xfrm>
              <a:off x="363" y="300"/>
              <a:ext cx="766" cy="3402"/>
            </a:xfrm>
            <a:custGeom>
              <a:avLst/>
              <a:gdLst>
                <a:gd name="T0" fmla="*/ 1868 w 3524"/>
                <a:gd name="T1" fmla="*/ 518 h 11383"/>
                <a:gd name="T2" fmla="*/ 1951 w 3524"/>
                <a:gd name="T3" fmla="*/ 797 h 11383"/>
                <a:gd name="T4" fmla="*/ 2064 w 3524"/>
                <a:gd name="T5" fmla="*/ 1175 h 11383"/>
                <a:gd name="T6" fmla="*/ 2354 w 3524"/>
                <a:gd name="T7" fmla="*/ 1403 h 11383"/>
                <a:gd name="T8" fmla="*/ 2284 w 3524"/>
                <a:gd name="T9" fmla="*/ 1553 h 11383"/>
                <a:gd name="T10" fmla="*/ 1898 w 3524"/>
                <a:gd name="T11" fmla="*/ 1680 h 11383"/>
                <a:gd name="T12" fmla="*/ 2403 w 3524"/>
                <a:gd name="T13" fmla="*/ 2181 h 11383"/>
                <a:gd name="T14" fmla="*/ 1918 w 3524"/>
                <a:gd name="T15" fmla="*/ 2391 h 11383"/>
                <a:gd name="T16" fmla="*/ 2526 w 3524"/>
                <a:gd name="T17" fmla="*/ 2692 h 11383"/>
                <a:gd name="T18" fmla="*/ 2158 w 3524"/>
                <a:gd name="T19" fmla="*/ 2939 h 11383"/>
                <a:gd name="T20" fmla="*/ 2408 w 3524"/>
                <a:gd name="T21" fmla="*/ 3261 h 11383"/>
                <a:gd name="T22" fmla="*/ 2507 w 3524"/>
                <a:gd name="T23" fmla="*/ 3625 h 11383"/>
                <a:gd name="T24" fmla="*/ 1876 w 3524"/>
                <a:gd name="T25" fmla="*/ 3551 h 11383"/>
                <a:gd name="T26" fmla="*/ 2003 w 3524"/>
                <a:gd name="T27" fmla="*/ 3884 h 11383"/>
                <a:gd name="T28" fmla="*/ 2734 w 3524"/>
                <a:gd name="T29" fmla="*/ 4473 h 11383"/>
                <a:gd name="T30" fmla="*/ 2767 w 3524"/>
                <a:gd name="T31" fmla="*/ 4828 h 11383"/>
                <a:gd name="T32" fmla="*/ 2316 w 3524"/>
                <a:gd name="T33" fmla="*/ 5014 h 11383"/>
                <a:gd name="T34" fmla="*/ 2528 w 3524"/>
                <a:gd name="T35" fmla="*/ 5187 h 11383"/>
                <a:gd name="T36" fmla="*/ 2759 w 3524"/>
                <a:gd name="T37" fmla="*/ 5705 h 11383"/>
                <a:gd name="T38" fmla="*/ 3200 w 3524"/>
                <a:gd name="T39" fmla="*/ 5986 h 11383"/>
                <a:gd name="T40" fmla="*/ 2795 w 3524"/>
                <a:gd name="T41" fmla="*/ 6464 h 11383"/>
                <a:gd name="T42" fmla="*/ 3071 w 3524"/>
                <a:gd name="T43" fmla="*/ 7261 h 11383"/>
                <a:gd name="T44" fmla="*/ 2786 w 3524"/>
                <a:gd name="T45" fmla="*/ 7620 h 11383"/>
                <a:gd name="T46" fmla="*/ 3198 w 3524"/>
                <a:gd name="T47" fmla="*/ 7958 h 11383"/>
                <a:gd name="T48" fmla="*/ 3090 w 3524"/>
                <a:gd name="T49" fmla="*/ 8421 h 11383"/>
                <a:gd name="T50" fmla="*/ 2690 w 3524"/>
                <a:gd name="T51" fmla="*/ 8243 h 11383"/>
                <a:gd name="T52" fmla="*/ 2038 w 3524"/>
                <a:gd name="T53" fmla="*/ 9904 h 11383"/>
                <a:gd name="T54" fmla="*/ 1394 w 3524"/>
                <a:gd name="T55" fmla="*/ 8392 h 11383"/>
                <a:gd name="T56" fmla="*/ 664 w 3524"/>
                <a:gd name="T57" fmla="*/ 8520 h 11383"/>
                <a:gd name="T58" fmla="*/ 433 w 3524"/>
                <a:gd name="T59" fmla="*/ 8192 h 11383"/>
                <a:gd name="T60" fmla="*/ 1058 w 3524"/>
                <a:gd name="T61" fmla="*/ 7759 h 11383"/>
                <a:gd name="T62" fmla="*/ 350 w 3524"/>
                <a:gd name="T63" fmla="*/ 7740 h 11383"/>
                <a:gd name="T64" fmla="*/ 491 w 3524"/>
                <a:gd name="T65" fmla="*/ 7224 h 11383"/>
                <a:gd name="T66" fmla="*/ 1139 w 3524"/>
                <a:gd name="T67" fmla="*/ 7097 h 11383"/>
                <a:gd name="T68" fmla="*/ 797 w 3524"/>
                <a:gd name="T69" fmla="*/ 6749 h 11383"/>
                <a:gd name="T70" fmla="*/ 1234 w 3524"/>
                <a:gd name="T71" fmla="*/ 6166 h 11383"/>
                <a:gd name="T72" fmla="*/ 766 w 3524"/>
                <a:gd name="T73" fmla="*/ 5844 h 11383"/>
                <a:gd name="T74" fmla="*/ 1560 w 3524"/>
                <a:gd name="T75" fmla="*/ 5267 h 11383"/>
                <a:gd name="T76" fmla="*/ 1026 w 3524"/>
                <a:gd name="T77" fmla="*/ 5316 h 11383"/>
                <a:gd name="T78" fmla="*/ 1651 w 3524"/>
                <a:gd name="T79" fmla="*/ 4463 h 11383"/>
                <a:gd name="T80" fmla="*/ 1193 w 3524"/>
                <a:gd name="T81" fmla="*/ 4278 h 11383"/>
                <a:gd name="T82" fmla="*/ 1126 w 3524"/>
                <a:gd name="T83" fmla="*/ 3997 h 11383"/>
                <a:gd name="T84" fmla="*/ 1621 w 3524"/>
                <a:gd name="T85" fmla="*/ 3552 h 11383"/>
                <a:gd name="T86" fmla="*/ 710 w 3524"/>
                <a:gd name="T87" fmla="*/ 3574 h 11383"/>
                <a:gd name="T88" fmla="*/ 1551 w 3524"/>
                <a:gd name="T89" fmla="*/ 3198 h 11383"/>
                <a:gd name="T90" fmla="*/ 935 w 3524"/>
                <a:gd name="T91" fmla="*/ 3249 h 11383"/>
                <a:gd name="T92" fmla="*/ 1691 w 3524"/>
                <a:gd name="T93" fmla="*/ 2688 h 11383"/>
                <a:gd name="T94" fmla="*/ 890 w 3524"/>
                <a:gd name="T95" fmla="*/ 2786 h 11383"/>
                <a:gd name="T96" fmla="*/ 1624 w 3524"/>
                <a:gd name="T97" fmla="*/ 2361 h 11383"/>
                <a:gd name="T98" fmla="*/ 1534 w 3524"/>
                <a:gd name="T99" fmla="*/ 2158 h 11383"/>
                <a:gd name="T100" fmla="*/ 1302 w 3524"/>
                <a:gd name="T101" fmla="*/ 1985 h 11383"/>
                <a:gd name="T102" fmla="*/ 1487 w 3524"/>
                <a:gd name="T103" fmla="*/ 1463 h 11383"/>
                <a:gd name="T104" fmla="*/ 1466 w 3524"/>
                <a:gd name="T105" fmla="*/ 1296 h 11383"/>
                <a:gd name="T106" fmla="*/ 1398 w 3524"/>
                <a:gd name="T107" fmla="*/ 928 h 11383"/>
                <a:gd name="T108" fmla="*/ 1764 w 3524"/>
                <a:gd name="T109" fmla="*/ 578 h 11383"/>
                <a:gd name="T110" fmla="*/ 1504 w 3524"/>
                <a:gd name="T111" fmla="*/ 452 h 11383"/>
                <a:gd name="T112" fmla="*/ 1991 w 3524"/>
                <a:gd name="T113" fmla="*/ 7025 h 11383"/>
                <a:gd name="T114" fmla="*/ 1925 w 3524"/>
                <a:gd name="T115" fmla="*/ 5298 h 11383"/>
                <a:gd name="T116" fmla="*/ 2219 w 3524"/>
                <a:gd name="T117" fmla="*/ 7134 h 11383"/>
                <a:gd name="T118" fmla="*/ 1543 w 3524"/>
                <a:gd name="T119" fmla="*/ 2490 h 11383"/>
                <a:gd name="T120" fmla="*/ 1652 w 3524"/>
                <a:gd name="T121" fmla="*/ 1741 h 11383"/>
                <a:gd name="T122" fmla="*/ 1988 w 3524"/>
                <a:gd name="T123" fmla="*/ 443 h 11383"/>
                <a:gd name="T124" fmla="*/ 1855 w 3524"/>
                <a:gd name="T125" fmla="*/ 775 h 1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24" h="11383">
                  <a:moveTo>
                    <a:pt x="1868" y="306"/>
                  </a:moveTo>
                  <a:lnTo>
                    <a:pt x="1876" y="308"/>
                  </a:lnTo>
                  <a:lnTo>
                    <a:pt x="1886" y="312"/>
                  </a:lnTo>
                  <a:lnTo>
                    <a:pt x="1897" y="315"/>
                  </a:lnTo>
                  <a:lnTo>
                    <a:pt x="1913" y="320"/>
                  </a:lnTo>
                  <a:lnTo>
                    <a:pt x="1935" y="326"/>
                  </a:lnTo>
                  <a:lnTo>
                    <a:pt x="1967" y="337"/>
                  </a:lnTo>
                  <a:lnTo>
                    <a:pt x="2009" y="350"/>
                  </a:lnTo>
                  <a:lnTo>
                    <a:pt x="2066" y="369"/>
                  </a:lnTo>
                  <a:lnTo>
                    <a:pt x="2065" y="388"/>
                  </a:lnTo>
                  <a:lnTo>
                    <a:pt x="2064" y="403"/>
                  </a:lnTo>
                  <a:lnTo>
                    <a:pt x="2060" y="415"/>
                  </a:lnTo>
                  <a:lnTo>
                    <a:pt x="2058" y="423"/>
                  </a:lnTo>
                  <a:lnTo>
                    <a:pt x="2053" y="430"/>
                  </a:lnTo>
                  <a:lnTo>
                    <a:pt x="2047" y="437"/>
                  </a:lnTo>
                  <a:lnTo>
                    <a:pt x="2039" y="446"/>
                  </a:lnTo>
                  <a:lnTo>
                    <a:pt x="2031" y="459"/>
                  </a:lnTo>
                  <a:lnTo>
                    <a:pt x="2060" y="474"/>
                  </a:lnTo>
                  <a:lnTo>
                    <a:pt x="2085" y="490"/>
                  </a:lnTo>
                  <a:lnTo>
                    <a:pt x="2103" y="504"/>
                  </a:lnTo>
                  <a:lnTo>
                    <a:pt x="2118" y="519"/>
                  </a:lnTo>
                  <a:lnTo>
                    <a:pt x="2127" y="533"/>
                  </a:lnTo>
                  <a:lnTo>
                    <a:pt x="2134" y="551"/>
                  </a:lnTo>
                  <a:lnTo>
                    <a:pt x="2137" y="570"/>
                  </a:lnTo>
                  <a:lnTo>
                    <a:pt x="2139" y="594"/>
                  </a:lnTo>
                  <a:lnTo>
                    <a:pt x="2107" y="596"/>
                  </a:lnTo>
                  <a:lnTo>
                    <a:pt x="2076" y="599"/>
                  </a:lnTo>
                  <a:lnTo>
                    <a:pt x="2042" y="597"/>
                  </a:lnTo>
                  <a:lnTo>
                    <a:pt x="2010" y="596"/>
                  </a:lnTo>
                  <a:lnTo>
                    <a:pt x="1975" y="589"/>
                  </a:lnTo>
                  <a:lnTo>
                    <a:pt x="1940" y="578"/>
                  </a:lnTo>
                  <a:lnTo>
                    <a:pt x="1904" y="562"/>
                  </a:lnTo>
                  <a:lnTo>
                    <a:pt x="1868" y="539"/>
                  </a:lnTo>
                  <a:lnTo>
                    <a:pt x="1868" y="532"/>
                  </a:lnTo>
                  <a:lnTo>
                    <a:pt x="1868" y="525"/>
                  </a:lnTo>
                  <a:lnTo>
                    <a:pt x="1868" y="518"/>
                  </a:lnTo>
                  <a:lnTo>
                    <a:pt x="1868" y="512"/>
                  </a:lnTo>
                  <a:lnTo>
                    <a:pt x="1868" y="505"/>
                  </a:lnTo>
                  <a:lnTo>
                    <a:pt x="1868" y="499"/>
                  </a:lnTo>
                  <a:lnTo>
                    <a:pt x="1868" y="492"/>
                  </a:lnTo>
                  <a:lnTo>
                    <a:pt x="1868" y="486"/>
                  </a:lnTo>
                  <a:lnTo>
                    <a:pt x="1861" y="486"/>
                  </a:lnTo>
                  <a:lnTo>
                    <a:pt x="1854" y="486"/>
                  </a:lnTo>
                  <a:lnTo>
                    <a:pt x="1847" y="486"/>
                  </a:lnTo>
                  <a:lnTo>
                    <a:pt x="1841" y="486"/>
                  </a:lnTo>
                  <a:lnTo>
                    <a:pt x="1844" y="510"/>
                  </a:lnTo>
                  <a:lnTo>
                    <a:pt x="1849" y="531"/>
                  </a:lnTo>
                  <a:lnTo>
                    <a:pt x="1854" y="549"/>
                  </a:lnTo>
                  <a:lnTo>
                    <a:pt x="1861" y="565"/>
                  </a:lnTo>
                  <a:lnTo>
                    <a:pt x="1868" y="578"/>
                  </a:lnTo>
                  <a:lnTo>
                    <a:pt x="1876" y="593"/>
                  </a:lnTo>
                  <a:lnTo>
                    <a:pt x="1885" y="606"/>
                  </a:lnTo>
                  <a:lnTo>
                    <a:pt x="1895" y="620"/>
                  </a:lnTo>
                  <a:lnTo>
                    <a:pt x="1938" y="627"/>
                  </a:lnTo>
                  <a:lnTo>
                    <a:pt x="1986" y="641"/>
                  </a:lnTo>
                  <a:lnTo>
                    <a:pt x="2035" y="660"/>
                  </a:lnTo>
                  <a:lnTo>
                    <a:pt x="2086" y="685"/>
                  </a:lnTo>
                  <a:lnTo>
                    <a:pt x="2133" y="710"/>
                  </a:lnTo>
                  <a:lnTo>
                    <a:pt x="2175" y="739"/>
                  </a:lnTo>
                  <a:lnTo>
                    <a:pt x="2210" y="766"/>
                  </a:lnTo>
                  <a:lnTo>
                    <a:pt x="2237" y="792"/>
                  </a:lnTo>
                  <a:lnTo>
                    <a:pt x="2237" y="803"/>
                  </a:lnTo>
                  <a:lnTo>
                    <a:pt x="2237" y="812"/>
                  </a:lnTo>
                  <a:lnTo>
                    <a:pt x="2237" y="819"/>
                  </a:lnTo>
                  <a:lnTo>
                    <a:pt x="2237" y="828"/>
                  </a:lnTo>
                  <a:lnTo>
                    <a:pt x="2171" y="848"/>
                  </a:lnTo>
                  <a:lnTo>
                    <a:pt x="2123" y="855"/>
                  </a:lnTo>
                  <a:lnTo>
                    <a:pt x="2089" y="850"/>
                  </a:lnTo>
                  <a:lnTo>
                    <a:pt x="2061" y="839"/>
                  </a:lnTo>
                  <a:lnTo>
                    <a:pt x="2033" y="824"/>
                  </a:lnTo>
                  <a:lnTo>
                    <a:pt x="1999" y="809"/>
                  </a:lnTo>
                  <a:lnTo>
                    <a:pt x="1951" y="797"/>
                  </a:lnTo>
                  <a:lnTo>
                    <a:pt x="1886" y="792"/>
                  </a:lnTo>
                  <a:lnTo>
                    <a:pt x="1885" y="801"/>
                  </a:lnTo>
                  <a:lnTo>
                    <a:pt x="1885" y="811"/>
                  </a:lnTo>
                  <a:lnTo>
                    <a:pt x="1885" y="820"/>
                  </a:lnTo>
                  <a:lnTo>
                    <a:pt x="1885" y="831"/>
                  </a:lnTo>
                  <a:lnTo>
                    <a:pt x="1882" y="841"/>
                  </a:lnTo>
                  <a:lnTo>
                    <a:pt x="1881" y="851"/>
                  </a:lnTo>
                  <a:lnTo>
                    <a:pt x="1879" y="862"/>
                  </a:lnTo>
                  <a:lnTo>
                    <a:pt x="1878" y="873"/>
                  </a:lnTo>
                  <a:lnTo>
                    <a:pt x="1897" y="882"/>
                  </a:lnTo>
                  <a:lnTo>
                    <a:pt x="1918" y="889"/>
                  </a:lnTo>
                  <a:lnTo>
                    <a:pt x="1938" y="893"/>
                  </a:lnTo>
                  <a:lnTo>
                    <a:pt x="1958" y="894"/>
                  </a:lnTo>
                  <a:lnTo>
                    <a:pt x="1976" y="893"/>
                  </a:lnTo>
                  <a:lnTo>
                    <a:pt x="1994" y="892"/>
                  </a:lnTo>
                  <a:lnTo>
                    <a:pt x="2008" y="890"/>
                  </a:lnTo>
                  <a:lnTo>
                    <a:pt x="2021" y="890"/>
                  </a:lnTo>
                  <a:lnTo>
                    <a:pt x="2024" y="898"/>
                  </a:lnTo>
                  <a:lnTo>
                    <a:pt x="2026" y="906"/>
                  </a:lnTo>
                  <a:lnTo>
                    <a:pt x="2027" y="912"/>
                  </a:lnTo>
                  <a:lnTo>
                    <a:pt x="2029" y="919"/>
                  </a:lnTo>
                  <a:lnTo>
                    <a:pt x="2031" y="926"/>
                  </a:lnTo>
                  <a:lnTo>
                    <a:pt x="2033" y="935"/>
                  </a:lnTo>
                  <a:lnTo>
                    <a:pt x="2035" y="947"/>
                  </a:lnTo>
                  <a:lnTo>
                    <a:pt x="2039" y="963"/>
                  </a:lnTo>
                  <a:lnTo>
                    <a:pt x="2069" y="997"/>
                  </a:lnTo>
                  <a:lnTo>
                    <a:pt x="2104" y="1027"/>
                  </a:lnTo>
                  <a:lnTo>
                    <a:pt x="2142" y="1052"/>
                  </a:lnTo>
                  <a:lnTo>
                    <a:pt x="2180" y="1078"/>
                  </a:lnTo>
                  <a:lnTo>
                    <a:pt x="2214" y="1105"/>
                  </a:lnTo>
                  <a:lnTo>
                    <a:pt x="2245" y="1141"/>
                  </a:lnTo>
                  <a:lnTo>
                    <a:pt x="2269" y="1185"/>
                  </a:lnTo>
                  <a:lnTo>
                    <a:pt x="2282" y="1241"/>
                  </a:lnTo>
                  <a:lnTo>
                    <a:pt x="2185" y="1224"/>
                  </a:lnTo>
                  <a:lnTo>
                    <a:pt x="2115" y="1201"/>
                  </a:lnTo>
                  <a:lnTo>
                    <a:pt x="2064" y="1175"/>
                  </a:lnTo>
                  <a:lnTo>
                    <a:pt x="2028" y="1149"/>
                  </a:lnTo>
                  <a:lnTo>
                    <a:pt x="1999" y="1122"/>
                  </a:lnTo>
                  <a:lnTo>
                    <a:pt x="1970" y="1099"/>
                  </a:lnTo>
                  <a:lnTo>
                    <a:pt x="1938" y="1080"/>
                  </a:lnTo>
                  <a:lnTo>
                    <a:pt x="1895" y="1071"/>
                  </a:lnTo>
                  <a:lnTo>
                    <a:pt x="1895" y="1083"/>
                  </a:lnTo>
                  <a:lnTo>
                    <a:pt x="1895" y="1096"/>
                  </a:lnTo>
                  <a:lnTo>
                    <a:pt x="1895" y="1107"/>
                  </a:lnTo>
                  <a:lnTo>
                    <a:pt x="1895" y="1119"/>
                  </a:lnTo>
                  <a:lnTo>
                    <a:pt x="1895" y="1130"/>
                  </a:lnTo>
                  <a:lnTo>
                    <a:pt x="1895" y="1143"/>
                  </a:lnTo>
                  <a:lnTo>
                    <a:pt x="1895" y="1155"/>
                  </a:lnTo>
                  <a:lnTo>
                    <a:pt x="1895" y="1169"/>
                  </a:lnTo>
                  <a:lnTo>
                    <a:pt x="1913" y="1183"/>
                  </a:lnTo>
                  <a:lnTo>
                    <a:pt x="1927" y="1198"/>
                  </a:lnTo>
                  <a:lnTo>
                    <a:pt x="1939" y="1209"/>
                  </a:lnTo>
                  <a:lnTo>
                    <a:pt x="1949" y="1221"/>
                  </a:lnTo>
                  <a:lnTo>
                    <a:pt x="1956" y="1232"/>
                  </a:lnTo>
                  <a:lnTo>
                    <a:pt x="1963" y="1243"/>
                  </a:lnTo>
                  <a:lnTo>
                    <a:pt x="1969" y="1255"/>
                  </a:lnTo>
                  <a:lnTo>
                    <a:pt x="1976" y="1269"/>
                  </a:lnTo>
                  <a:lnTo>
                    <a:pt x="2021" y="1277"/>
                  </a:lnTo>
                  <a:lnTo>
                    <a:pt x="2066" y="1292"/>
                  </a:lnTo>
                  <a:lnTo>
                    <a:pt x="2108" y="1310"/>
                  </a:lnTo>
                  <a:lnTo>
                    <a:pt x="2149" y="1328"/>
                  </a:lnTo>
                  <a:lnTo>
                    <a:pt x="2186" y="1342"/>
                  </a:lnTo>
                  <a:lnTo>
                    <a:pt x="2222" y="1353"/>
                  </a:lnTo>
                  <a:lnTo>
                    <a:pt x="2254" y="1355"/>
                  </a:lnTo>
                  <a:lnTo>
                    <a:pt x="2282" y="1349"/>
                  </a:lnTo>
                  <a:lnTo>
                    <a:pt x="2311" y="1352"/>
                  </a:lnTo>
                  <a:lnTo>
                    <a:pt x="2331" y="1357"/>
                  </a:lnTo>
                  <a:lnTo>
                    <a:pt x="2344" y="1360"/>
                  </a:lnTo>
                  <a:lnTo>
                    <a:pt x="2352" y="1368"/>
                  </a:lnTo>
                  <a:lnTo>
                    <a:pt x="2354" y="1375"/>
                  </a:lnTo>
                  <a:lnTo>
                    <a:pt x="2354" y="1387"/>
                  </a:lnTo>
                  <a:lnTo>
                    <a:pt x="2354" y="1403"/>
                  </a:lnTo>
                  <a:lnTo>
                    <a:pt x="2354" y="1422"/>
                  </a:lnTo>
                  <a:lnTo>
                    <a:pt x="2327" y="1430"/>
                  </a:lnTo>
                  <a:lnTo>
                    <a:pt x="2282" y="1438"/>
                  </a:lnTo>
                  <a:lnTo>
                    <a:pt x="2220" y="1444"/>
                  </a:lnTo>
                  <a:lnTo>
                    <a:pt x="2153" y="1450"/>
                  </a:lnTo>
                  <a:lnTo>
                    <a:pt x="2082" y="1451"/>
                  </a:lnTo>
                  <a:lnTo>
                    <a:pt x="2018" y="1451"/>
                  </a:lnTo>
                  <a:lnTo>
                    <a:pt x="1965" y="1447"/>
                  </a:lnTo>
                  <a:lnTo>
                    <a:pt x="1931" y="1440"/>
                  </a:lnTo>
                  <a:lnTo>
                    <a:pt x="1930" y="1437"/>
                  </a:lnTo>
                  <a:lnTo>
                    <a:pt x="1930" y="1434"/>
                  </a:lnTo>
                  <a:lnTo>
                    <a:pt x="1926" y="1428"/>
                  </a:lnTo>
                  <a:lnTo>
                    <a:pt x="1923" y="1422"/>
                  </a:lnTo>
                  <a:lnTo>
                    <a:pt x="1920" y="1422"/>
                  </a:lnTo>
                  <a:lnTo>
                    <a:pt x="1917" y="1422"/>
                  </a:lnTo>
                  <a:lnTo>
                    <a:pt x="1911" y="1422"/>
                  </a:lnTo>
                  <a:lnTo>
                    <a:pt x="1905" y="1422"/>
                  </a:lnTo>
                  <a:lnTo>
                    <a:pt x="1904" y="1431"/>
                  </a:lnTo>
                  <a:lnTo>
                    <a:pt x="1904" y="1441"/>
                  </a:lnTo>
                  <a:lnTo>
                    <a:pt x="1904" y="1451"/>
                  </a:lnTo>
                  <a:lnTo>
                    <a:pt x="1904" y="1462"/>
                  </a:lnTo>
                  <a:lnTo>
                    <a:pt x="1901" y="1473"/>
                  </a:lnTo>
                  <a:lnTo>
                    <a:pt x="1900" y="1485"/>
                  </a:lnTo>
                  <a:lnTo>
                    <a:pt x="1898" y="1496"/>
                  </a:lnTo>
                  <a:lnTo>
                    <a:pt x="1895" y="1511"/>
                  </a:lnTo>
                  <a:lnTo>
                    <a:pt x="1946" y="1515"/>
                  </a:lnTo>
                  <a:lnTo>
                    <a:pt x="1999" y="1524"/>
                  </a:lnTo>
                  <a:lnTo>
                    <a:pt x="2051" y="1533"/>
                  </a:lnTo>
                  <a:lnTo>
                    <a:pt x="2103" y="1543"/>
                  </a:lnTo>
                  <a:lnTo>
                    <a:pt x="2150" y="1549"/>
                  </a:lnTo>
                  <a:lnTo>
                    <a:pt x="2194" y="1553"/>
                  </a:lnTo>
                  <a:lnTo>
                    <a:pt x="2232" y="1552"/>
                  </a:lnTo>
                  <a:lnTo>
                    <a:pt x="2264" y="1547"/>
                  </a:lnTo>
                  <a:lnTo>
                    <a:pt x="2270" y="1547"/>
                  </a:lnTo>
                  <a:lnTo>
                    <a:pt x="2277" y="1551"/>
                  </a:lnTo>
                  <a:lnTo>
                    <a:pt x="2284" y="1553"/>
                  </a:lnTo>
                  <a:lnTo>
                    <a:pt x="2292" y="1556"/>
                  </a:lnTo>
                  <a:lnTo>
                    <a:pt x="2302" y="1603"/>
                  </a:lnTo>
                  <a:lnTo>
                    <a:pt x="2322" y="1653"/>
                  </a:lnTo>
                  <a:lnTo>
                    <a:pt x="2344" y="1700"/>
                  </a:lnTo>
                  <a:lnTo>
                    <a:pt x="2362" y="1744"/>
                  </a:lnTo>
                  <a:lnTo>
                    <a:pt x="2370" y="1781"/>
                  </a:lnTo>
                  <a:lnTo>
                    <a:pt x="2365" y="1808"/>
                  </a:lnTo>
                  <a:lnTo>
                    <a:pt x="2340" y="1824"/>
                  </a:lnTo>
                  <a:lnTo>
                    <a:pt x="2292" y="1826"/>
                  </a:lnTo>
                  <a:lnTo>
                    <a:pt x="2269" y="1804"/>
                  </a:lnTo>
                  <a:lnTo>
                    <a:pt x="2254" y="1788"/>
                  </a:lnTo>
                  <a:lnTo>
                    <a:pt x="2242" y="1776"/>
                  </a:lnTo>
                  <a:lnTo>
                    <a:pt x="2235" y="1769"/>
                  </a:lnTo>
                  <a:lnTo>
                    <a:pt x="2225" y="1760"/>
                  </a:lnTo>
                  <a:lnTo>
                    <a:pt x="2219" y="1754"/>
                  </a:lnTo>
                  <a:lnTo>
                    <a:pt x="2206" y="1763"/>
                  </a:lnTo>
                  <a:lnTo>
                    <a:pt x="2197" y="1773"/>
                  </a:lnTo>
                  <a:lnTo>
                    <a:pt x="2188" y="1781"/>
                  </a:lnTo>
                  <a:lnTo>
                    <a:pt x="2181" y="1789"/>
                  </a:lnTo>
                  <a:lnTo>
                    <a:pt x="2171" y="1795"/>
                  </a:lnTo>
                  <a:lnTo>
                    <a:pt x="2160" y="1799"/>
                  </a:lnTo>
                  <a:lnTo>
                    <a:pt x="2146" y="1800"/>
                  </a:lnTo>
                  <a:lnTo>
                    <a:pt x="2129" y="1799"/>
                  </a:lnTo>
                  <a:lnTo>
                    <a:pt x="2107" y="1776"/>
                  </a:lnTo>
                  <a:lnTo>
                    <a:pt x="2085" y="1759"/>
                  </a:lnTo>
                  <a:lnTo>
                    <a:pt x="2060" y="1742"/>
                  </a:lnTo>
                  <a:lnTo>
                    <a:pt x="2037" y="1727"/>
                  </a:lnTo>
                  <a:lnTo>
                    <a:pt x="2010" y="1708"/>
                  </a:lnTo>
                  <a:lnTo>
                    <a:pt x="1984" y="1687"/>
                  </a:lnTo>
                  <a:lnTo>
                    <a:pt x="1957" y="1661"/>
                  </a:lnTo>
                  <a:lnTo>
                    <a:pt x="1931" y="1628"/>
                  </a:lnTo>
                  <a:lnTo>
                    <a:pt x="1924" y="1628"/>
                  </a:lnTo>
                  <a:lnTo>
                    <a:pt x="1918" y="1628"/>
                  </a:lnTo>
                  <a:lnTo>
                    <a:pt x="1911" y="1628"/>
                  </a:lnTo>
                  <a:lnTo>
                    <a:pt x="1905" y="1628"/>
                  </a:lnTo>
                  <a:lnTo>
                    <a:pt x="1898" y="1680"/>
                  </a:lnTo>
                  <a:lnTo>
                    <a:pt x="1893" y="1722"/>
                  </a:lnTo>
                  <a:lnTo>
                    <a:pt x="1889" y="1753"/>
                  </a:lnTo>
                  <a:lnTo>
                    <a:pt x="1889" y="1779"/>
                  </a:lnTo>
                  <a:lnTo>
                    <a:pt x="1888" y="1798"/>
                  </a:lnTo>
                  <a:lnTo>
                    <a:pt x="1889" y="1818"/>
                  </a:lnTo>
                  <a:lnTo>
                    <a:pt x="1892" y="1837"/>
                  </a:lnTo>
                  <a:lnTo>
                    <a:pt x="1895" y="1862"/>
                  </a:lnTo>
                  <a:lnTo>
                    <a:pt x="1965" y="1866"/>
                  </a:lnTo>
                  <a:lnTo>
                    <a:pt x="2032" y="1880"/>
                  </a:lnTo>
                  <a:lnTo>
                    <a:pt x="2095" y="1897"/>
                  </a:lnTo>
                  <a:lnTo>
                    <a:pt x="2158" y="1920"/>
                  </a:lnTo>
                  <a:lnTo>
                    <a:pt x="2220" y="1941"/>
                  </a:lnTo>
                  <a:lnTo>
                    <a:pt x="2287" y="1960"/>
                  </a:lnTo>
                  <a:lnTo>
                    <a:pt x="2357" y="1973"/>
                  </a:lnTo>
                  <a:lnTo>
                    <a:pt x="2435" y="1979"/>
                  </a:lnTo>
                  <a:lnTo>
                    <a:pt x="2435" y="1991"/>
                  </a:lnTo>
                  <a:lnTo>
                    <a:pt x="2435" y="2004"/>
                  </a:lnTo>
                  <a:lnTo>
                    <a:pt x="2435" y="2015"/>
                  </a:lnTo>
                  <a:lnTo>
                    <a:pt x="2435" y="2027"/>
                  </a:lnTo>
                  <a:lnTo>
                    <a:pt x="2435" y="2037"/>
                  </a:lnTo>
                  <a:lnTo>
                    <a:pt x="2435" y="2048"/>
                  </a:lnTo>
                  <a:lnTo>
                    <a:pt x="2435" y="2059"/>
                  </a:lnTo>
                  <a:lnTo>
                    <a:pt x="2435" y="2069"/>
                  </a:lnTo>
                  <a:lnTo>
                    <a:pt x="2467" y="2092"/>
                  </a:lnTo>
                  <a:lnTo>
                    <a:pt x="2492" y="2111"/>
                  </a:lnTo>
                  <a:lnTo>
                    <a:pt x="2507" y="2126"/>
                  </a:lnTo>
                  <a:lnTo>
                    <a:pt x="2518" y="2140"/>
                  </a:lnTo>
                  <a:lnTo>
                    <a:pt x="2522" y="2154"/>
                  </a:lnTo>
                  <a:lnTo>
                    <a:pt x="2521" y="2169"/>
                  </a:lnTo>
                  <a:lnTo>
                    <a:pt x="2515" y="2188"/>
                  </a:lnTo>
                  <a:lnTo>
                    <a:pt x="2507" y="2213"/>
                  </a:lnTo>
                  <a:lnTo>
                    <a:pt x="2472" y="2213"/>
                  </a:lnTo>
                  <a:lnTo>
                    <a:pt x="2447" y="2209"/>
                  </a:lnTo>
                  <a:lnTo>
                    <a:pt x="2429" y="2201"/>
                  </a:lnTo>
                  <a:lnTo>
                    <a:pt x="2416" y="2193"/>
                  </a:lnTo>
                  <a:lnTo>
                    <a:pt x="2403" y="2181"/>
                  </a:lnTo>
                  <a:lnTo>
                    <a:pt x="2389" y="2171"/>
                  </a:lnTo>
                  <a:lnTo>
                    <a:pt x="2370" y="2163"/>
                  </a:lnTo>
                  <a:lnTo>
                    <a:pt x="2345" y="2159"/>
                  </a:lnTo>
                  <a:lnTo>
                    <a:pt x="2330" y="2174"/>
                  </a:lnTo>
                  <a:lnTo>
                    <a:pt x="2320" y="2184"/>
                  </a:lnTo>
                  <a:lnTo>
                    <a:pt x="2312" y="2193"/>
                  </a:lnTo>
                  <a:lnTo>
                    <a:pt x="2307" y="2199"/>
                  </a:lnTo>
                  <a:lnTo>
                    <a:pt x="2299" y="2201"/>
                  </a:lnTo>
                  <a:lnTo>
                    <a:pt x="2289" y="2203"/>
                  </a:lnTo>
                  <a:lnTo>
                    <a:pt x="2274" y="2203"/>
                  </a:lnTo>
                  <a:lnTo>
                    <a:pt x="2255" y="2205"/>
                  </a:lnTo>
                  <a:lnTo>
                    <a:pt x="2242" y="2188"/>
                  </a:lnTo>
                  <a:lnTo>
                    <a:pt x="2231" y="2176"/>
                  </a:lnTo>
                  <a:lnTo>
                    <a:pt x="2219" y="2164"/>
                  </a:lnTo>
                  <a:lnTo>
                    <a:pt x="2209" y="2157"/>
                  </a:lnTo>
                  <a:lnTo>
                    <a:pt x="2194" y="2150"/>
                  </a:lnTo>
                  <a:lnTo>
                    <a:pt x="2178" y="2144"/>
                  </a:lnTo>
                  <a:lnTo>
                    <a:pt x="2155" y="2137"/>
                  </a:lnTo>
                  <a:lnTo>
                    <a:pt x="2129" y="2132"/>
                  </a:lnTo>
                  <a:lnTo>
                    <a:pt x="2124" y="2124"/>
                  </a:lnTo>
                  <a:lnTo>
                    <a:pt x="2120" y="2117"/>
                  </a:lnTo>
                  <a:lnTo>
                    <a:pt x="2115" y="2108"/>
                  </a:lnTo>
                  <a:lnTo>
                    <a:pt x="2111" y="2100"/>
                  </a:lnTo>
                  <a:lnTo>
                    <a:pt x="2105" y="2091"/>
                  </a:lnTo>
                  <a:lnTo>
                    <a:pt x="2101" y="2084"/>
                  </a:lnTo>
                  <a:lnTo>
                    <a:pt x="2096" y="2075"/>
                  </a:lnTo>
                  <a:lnTo>
                    <a:pt x="2093" y="2069"/>
                  </a:lnTo>
                  <a:lnTo>
                    <a:pt x="2018" y="2069"/>
                  </a:lnTo>
                  <a:lnTo>
                    <a:pt x="1965" y="2085"/>
                  </a:lnTo>
                  <a:lnTo>
                    <a:pt x="1931" y="2113"/>
                  </a:lnTo>
                  <a:lnTo>
                    <a:pt x="1913" y="2154"/>
                  </a:lnTo>
                  <a:lnTo>
                    <a:pt x="1903" y="2202"/>
                  </a:lnTo>
                  <a:lnTo>
                    <a:pt x="1900" y="2259"/>
                  </a:lnTo>
                  <a:lnTo>
                    <a:pt x="1898" y="2323"/>
                  </a:lnTo>
                  <a:lnTo>
                    <a:pt x="1895" y="2393"/>
                  </a:lnTo>
                  <a:lnTo>
                    <a:pt x="1918" y="2391"/>
                  </a:lnTo>
                  <a:lnTo>
                    <a:pt x="1940" y="2381"/>
                  </a:lnTo>
                  <a:lnTo>
                    <a:pt x="1962" y="2368"/>
                  </a:lnTo>
                  <a:lnTo>
                    <a:pt x="1984" y="2353"/>
                  </a:lnTo>
                  <a:lnTo>
                    <a:pt x="2005" y="2336"/>
                  </a:lnTo>
                  <a:lnTo>
                    <a:pt x="2025" y="2324"/>
                  </a:lnTo>
                  <a:lnTo>
                    <a:pt x="2045" y="2318"/>
                  </a:lnTo>
                  <a:lnTo>
                    <a:pt x="2066" y="2321"/>
                  </a:lnTo>
                  <a:lnTo>
                    <a:pt x="2080" y="2371"/>
                  </a:lnTo>
                  <a:lnTo>
                    <a:pt x="2107" y="2406"/>
                  </a:lnTo>
                  <a:lnTo>
                    <a:pt x="2139" y="2426"/>
                  </a:lnTo>
                  <a:lnTo>
                    <a:pt x="2178" y="2438"/>
                  </a:lnTo>
                  <a:lnTo>
                    <a:pt x="2218" y="2443"/>
                  </a:lnTo>
                  <a:lnTo>
                    <a:pt x="2260" y="2445"/>
                  </a:lnTo>
                  <a:lnTo>
                    <a:pt x="2300" y="2448"/>
                  </a:lnTo>
                  <a:lnTo>
                    <a:pt x="2337" y="2456"/>
                  </a:lnTo>
                  <a:lnTo>
                    <a:pt x="2365" y="2489"/>
                  </a:lnTo>
                  <a:lnTo>
                    <a:pt x="2391" y="2512"/>
                  </a:lnTo>
                  <a:lnTo>
                    <a:pt x="2415" y="2525"/>
                  </a:lnTo>
                  <a:lnTo>
                    <a:pt x="2440" y="2533"/>
                  </a:lnTo>
                  <a:lnTo>
                    <a:pt x="2462" y="2534"/>
                  </a:lnTo>
                  <a:lnTo>
                    <a:pt x="2487" y="2534"/>
                  </a:lnTo>
                  <a:lnTo>
                    <a:pt x="2513" y="2534"/>
                  </a:lnTo>
                  <a:lnTo>
                    <a:pt x="2543" y="2537"/>
                  </a:lnTo>
                  <a:lnTo>
                    <a:pt x="2568" y="2571"/>
                  </a:lnTo>
                  <a:lnTo>
                    <a:pt x="2594" y="2603"/>
                  </a:lnTo>
                  <a:lnTo>
                    <a:pt x="2617" y="2631"/>
                  </a:lnTo>
                  <a:lnTo>
                    <a:pt x="2638" y="2661"/>
                  </a:lnTo>
                  <a:lnTo>
                    <a:pt x="2656" y="2688"/>
                  </a:lnTo>
                  <a:lnTo>
                    <a:pt x="2670" y="2717"/>
                  </a:lnTo>
                  <a:lnTo>
                    <a:pt x="2681" y="2747"/>
                  </a:lnTo>
                  <a:lnTo>
                    <a:pt x="2688" y="2780"/>
                  </a:lnTo>
                  <a:lnTo>
                    <a:pt x="2651" y="2768"/>
                  </a:lnTo>
                  <a:lnTo>
                    <a:pt x="2619" y="2752"/>
                  </a:lnTo>
                  <a:lnTo>
                    <a:pt x="2588" y="2732"/>
                  </a:lnTo>
                  <a:lnTo>
                    <a:pt x="2558" y="2712"/>
                  </a:lnTo>
                  <a:lnTo>
                    <a:pt x="2526" y="2692"/>
                  </a:lnTo>
                  <a:lnTo>
                    <a:pt x="2494" y="2678"/>
                  </a:lnTo>
                  <a:lnTo>
                    <a:pt x="2458" y="2669"/>
                  </a:lnTo>
                  <a:lnTo>
                    <a:pt x="2417" y="2672"/>
                  </a:lnTo>
                  <a:lnTo>
                    <a:pt x="2325" y="2681"/>
                  </a:lnTo>
                  <a:lnTo>
                    <a:pt x="2231" y="2648"/>
                  </a:lnTo>
                  <a:lnTo>
                    <a:pt x="2140" y="2590"/>
                  </a:lnTo>
                  <a:lnTo>
                    <a:pt x="2056" y="2532"/>
                  </a:lnTo>
                  <a:lnTo>
                    <a:pt x="1984" y="2493"/>
                  </a:lnTo>
                  <a:lnTo>
                    <a:pt x="1932" y="2496"/>
                  </a:lnTo>
                  <a:lnTo>
                    <a:pt x="1904" y="2564"/>
                  </a:lnTo>
                  <a:lnTo>
                    <a:pt x="1905" y="2717"/>
                  </a:lnTo>
                  <a:lnTo>
                    <a:pt x="1944" y="2723"/>
                  </a:lnTo>
                  <a:lnTo>
                    <a:pt x="1980" y="2737"/>
                  </a:lnTo>
                  <a:lnTo>
                    <a:pt x="2009" y="2754"/>
                  </a:lnTo>
                  <a:lnTo>
                    <a:pt x="2037" y="2774"/>
                  </a:lnTo>
                  <a:lnTo>
                    <a:pt x="2059" y="2792"/>
                  </a:lnTo>
                  <a:lnTo>
                    <a:pt x="2083" y="2808"/>
                  </a:lnTo>
                  <a:lnTo>
                    <a:pt x="2105" y="2820"/>
                  </a:lnTo>
                  <a:lnTo>
                    <a:pt x="2129" y="2825"/>
                  </a:lnTo>
                  <a:lnTo>
                    <a:pt x="2187" y="2792"/>
                  </a:lnTo>
                  <a:lnTo>
                    <a:pt x="2238" y="2780"/>
                  </a:lnTo>
                  <a:lnTo>
                    <a:pt x="2282" y="2783"/>
                  </a:lnTo>
                  <a:lnTo>
                    <a:pt x="2322" y="2799"/>
                  </a:lnTo>
                  <a:lnTo>
                    <a:pt x="2360" y="2820"/>
                  </a:lnTo>
                  <a:lnTo>
                    <a:pt x="2400" y="2846"/>
                  </a:lnTo>
                  <a:lnTo>
                    <a:pt x="2441" y="2869"/>
                  </a:lnTo>
                  <a:lnTo>
                    <a:pt x="2490" y="2888"/>
                  </a:lnTo>
                  <a:lnTo>
                    <a:pt x="2487" y="2895"/>
                  </a:lnTo>
                  <a:lnTo>
                    <a:pt x="2485" y="2905"/>
                  </a:lnTo>
                  <a:lnTo>
                    <a:pt x="2481" y="2915"/>
                  </a:lnTo>
                  <a:lnTo>
                    <a:pt x="2480" y="2923"/>
                  </a:lnTo>
                  <a:lnTo>
                    <a:pt x="2405" y="2921"/>
                  </a:lnTo>
                  <a:lnTo>
                    <a:pt x="2338" y="2928"/>
                  </a:lnTo>
                  <a:lnTo>
                    <a:pt x="2274" y="2937"/>
                  </a:lnTo>
                  <a:lnTo>
                    <a:pt x="2216" y="2943"/>
                  </a:lnTo>
                  <a:lnTo>
                    <a:pt x="2158" y="2939"/>
                  </a:lnTo>
                  <a:lnTo>
                    <a:pt x="2101" y="2920"/>
                  </a:lnTo>
                  <a:lnTo>
                    <a:pt x="2044" y="2881"/>
                  </a:lnTo>
                  <a:lnTo>
                    <a:pt x="1986" y="2815"/>
                  </a:lnTo>
                  <a:lnTo>
                    <a:pt x="1977" y="2815"/>
                  </a:lnTo>
                  <a:lnTo>
                    <a:pt x="1970" y="2815"/>
                  </a:lnTo>
                  <a:lnTo>
                    <a:pt x="1961" y="2815"/>
                  </a:lnTo>
                  <a:lnTo>
                    <a:pt x="1952" y="2815"/>
                  </a:lnTo>
                  <a:lnTo>
                    <a:pt x="1942" y="2815"/>
                  </a:lnTo>
                  <a:lnTo>
                    <a:pt x="1932" y="2815"/>
                  </a:lnTo>
                  <a:lnTo>
                    <a:pt x="1923" y="2815"/>
                  </a:lnTo>
                  <a:lnTo>
                    <a:pt x="1913" y="2815"/>
                  </a:lnTo>
                  <a:lnTo>
                    <a:pt x="1913" y="2844"/>
                  </a:lnTo>
                  <a:lnTo>
                    <a:pt x="1913" y="2873"/>
                  </a:lnTo>
                  <a:lnTo>
                    <a:pt x="1913" y="2902"/>
                  </a:lnTo>
                  <a:lnTo>
                    <a:pt x="1913" y="2932"/>
                  </a:lnTo>
                  <a:lnTo>
                    <a:pt x="1913" y="2958"/>
                  </a:lnTo>
                  <a:lnTo>
                    <a:pt x="1913" y="2986"/>
                  </a:lnTo>
                  <a:lnTo>
                    <a:pt x="1913" y="3012"/>
                  </a:lnTo>
                  <a:lnTo>
                    <a:pt x="1913" y="3041"/>
                  </a:lnTo>
                  <a:lnTo>
                    <a:pt x="1983" y="3047"/>
                  </a:lnTo>
                  <a:lnTo>
                    <a:pt x="2067" y="3061"/>
                  </a:lnTo>
                  <a:lnTo>
                    <a:pt x="2160" y="3081"/>
                  </a:lnTo>
                  <a:lnTo>
                    <a:pt x="2255" y="3107"/>
                  </a:lnTo>
                  <a:lnTo>
                    <a:pt x="2343" y="3136"/>
                  </a:lnTo>
                  <a:lnTo>
                    <a:pt x="2421" y="3170"/>
                  </a:lnTo>
                  <a:lnTo>
                    <a:pt x="2480" y="3208"/>
                  </a:lnTo>
                  <a:lnTo>
                    <a:pt x="2516" y="3248"/>
                  </a:lnTo>
                  <a:lnTo>
                    <a:pt x="2513" y="3248"/>
                  </a:lnTo>
                  <a:lnTo>
                    <a:pt x="2507" y="3248"/>
                  </a:lnTo>
                  <a:lnTo>
                    <a:pt x="2500" y="3249"/>
                  </a:lnTo>
                  <a:lnTo>
                    <a:pt x="2492" y="3253"/>
                  </a:lnTo>
                  <a:lnTo>
                    <a:pt x="2483" y="3255"/>
                  </a:lnTo>
                  <a:lnTo>
                    <a:pt x="2474" y="3259"/>
                  </a:lnTo>
                  <a:lnTo>
                    <a:pt x="2466" y="3262"/>
                  </a:lnTo>
                  <a:lnTo>
                    <a:pt x="2462" y="3266"/>
                  </a:lnTo>
                  <a:lnTo>
                    <a:pt x="2408" y="3261"/>
                  </a:lnTo>
                  <a:lnTo>
                    <a:pt x="2357" y="3253"/>
                  </a:lnTo>
                  <a:lnTo>
                    <a:pt x="2307" y="3241"/>
                  </a:lnTo>
                  <a:lnTo>
                    <a:pt x="2260" y="3230"/>
                  </a:lnTo>
                  <a:lnTo>
                    <a:pt x="2212" y="3223"/>
                  </a:lnTo>
                  <a:lnTo>
                    <a:pt x="2168" y="3223"/>
                  </a:lnTo>
                  <a:lnTo>
                    <a:pt x="2124" y="3233"/>
                  </a:lnTo>
                  <a:lnTo>
                    <a:pt x="2084" y="3257"/>
                  </a:lnTo>
                  <a:lnTo>
                    <a:pt x="2044" y="3242"/>
                  </a:lnTo>
                  <a:lnTo>
                    <a:pt x="2008" y="3227"/>
                  </a:lnTo>
                  <a:lnTo>
                    <a:pt x="1976" y="3211"/>
                  </a:lnTo>
                  <a:lnTo>
                    <a:pt x="1952" y="3204"/>
                  </a:lnTo>
                  <a:lnTo>
                    <a:pt x="1932" y="3207"/>
                  </a:lnTo>
                  <a:lnTo>
                    <a:pt x="1920" y="3226"/>
                  </a:lnTo>
                  <a:lnTo>
                    <a:pt x="1916" y="3264"/>
                  </a:lnTo>
                  <a:lnTo>
                    <a:pt x="1923" y="3329"/>
                  </a:lnTo>
                  <a:lnTo>
                    <a:pt x="1995" y="3368"/>
                  </a:lnTo>
                  <a:lnTo>
                    <a:pt x="2067" y="3399"/>
                  </a:lnTo>
                  <a:lnTo>
                    <a:pt x="2137" y="3423"/>
                  </a:lnTo>
                  <a:lnTo>
                    <a:pt x="2205" y="3446"/>
                  </a:lnTo>
                  <a:lnTo>
                    <a:pt x="2268" y="3470"/>
                  </a:lnTo>
                  <a:lnTo>
                    <a:pt x="2328" y="3501"/>
                  </a:lnTo>
                  <a:lnTo>
                    <a:pt x="2384" y="3542"/>
                  </a:lnTo>
                  <a:lnTo>
                    <a:pt x="2435" y="3598"/>
                  </a:lnTo>
                  <a:lnTo>
                    <a:pt x="2445" y="3597"/>
                  </a:lnTo>
                  <a:lnTo>
                    <a:pt x="2454" y="3596"/>
                  </a:lnTo>
                  <a:lnTo>
                    <a:pt x="2464" y="3595"/>
                  </a:lnTo>
                  <a:lnTo>
                    <a:pt x="2474" y="3593"/>
                  </a:lnTo>
                  <a:lnTo>
                    <a:pt x="2483" y="3591"/>
                  </a:lnTo>
                  <a:lnTo>
                    <a:pt x="2492" y="3590"/>
                  </a:lnTo>
                  <a:lnTo>
                    <a:pt x="2499" y="3590"/>
                  </a:lnTo>
                  <a:lnTo>
                    <a:pt x="2507" y="3590"/>
                  </a:lnTo>
                  <a:lnTo>
                    <a:pt x="2507" y="3596"/>
                  </a:lnTo>
                  <a:lnTo>
                    <a:pt x="2507" y="3602"/>
                  </a:lnTo>
                  <a:lnTo>
                    <a:pt x="2507" y="3608"/>
                  </a:lnTo>
                  <a:lnTo>
                    <a:pt x="2507" y="3615"/>
                  </a:lnTo>
                  <a:lnTo>
                    <a:pt x="2507" y="3625"/>
                  </a:lnTo>
                  <a:lnTo>
                    <a:pt x="2507" y="3635"/>
                  </a:lnTo>
                  <a:lnTo>
                    <a:pt x="2499" y="3641"/>
                  </a:lnTo>
                  <a:lnTo>
                    <a:pt x="2492" y="3648"/>
                  </a:lnTo>
                  <a:lnTo>
                    <a:pt x="2484" y="3655"/>
                  </a:lnTo>
                  <a:lnTo>
                    <a:pt x="2475" y="3662"/>
                  </a:lnTo>
                  <a:lnTo>
                    <a:pt x="2466" y="3669"/>
                  </a:lnTo>
                  <a:lnTo>
                    <a:pt x="2459" y="3678"/>
                  </a:lnTo>
                  <a:lnTo>
                    <a:pt x="2451" y="3687"/>
                  </a:lnTo>
                  <a:lnTo>
                    <a:pt x="2445" y="3698"/>
                  </a:lnTo>
                  <a:lnTo>
                    <a:pt x="2410" y="3689"/>
                  </a:lnTo>
                  <a:lnTo>
                    <a:pt x="2378" y="3681"/>
                  </a:lnTo>
                  <a:lnTo>
                    <a:pt x="2345" y="3672"/>
                  </a:lnTo>
                  <a:lnTo>
                    <a:pt x="2312" y="3663"/>
                  </a:lnTo>
                  <a:lnTo>
                    <a:pt x="2276" y="3654"/>
                  </a:lnTo>
                  <a:lnTo>
                    <a:pt x="2242" y="3648"/>
                  </a:lnTo>
                  <a:lnTo>
                    <a:pt x="2204" y="3643"/>
                  </a:lnTo>
                  <a:lnTo>
                    <a:pt x="2166" y="3643"/>
                  </a:lnTo>
                  <a:lnTo>
                    <a:pt x="2161" y="3633"/>
                  </a:lnTo>
                  <a:lnTo>
                    <a:pt x="2156" y="3623"/>
                  </a:lnTo>
                  <a:lnTo>
                    <a:pt x="2150" y="3612"/>
                  </a:lnTo>
                  <a:lnTo>
                    <a:pt x="2146" y="3604"/>
                  </a:lnTo>
                  <a:lnTo>
                    <a:pt x="2139" y="3595"/>
                  </a:lnTo>
                  <a:lnTo>
                    <a:pt x="2133" y="3586"/>
                  </a:lnTo>
                  <a:lnTo>
                    <a:pt x="2127" y="3578"/>
                  </a:lnTo>
                  <a:lnTo>
                    <a:pt x="2121" y="3572"/>
                  </a:lnTo>
                  <a:lnTo>
                    <a:pt x="2091" y="3566"/>
                  </a:lnTo>
                  <a:lnTo>
                    <a:pt x="2063" y="3560"/>
                  </a:lnTo>
                  <a:lnTo>
                    <a:pt x="2033" y="3553"/>
                  </a:lnTo>
                  <a:lnTo>
                    <a:pt x="2003" y="3546"/>
                  </a:lnTo>
                  <a:lnTo>
                    <a:pt x="1971" y="3538"/>
                  </a:lnTo>
                  <a:lnTo>
                    <a:pt x="1942" y="3532"/>
                  </a:lnTo>
                  <a:lnTo>
                    <a:pt x="1913" y="3527"/>
                  </a:lnTo>
                  <a:lnTo>
                    <a:pt x="1886" y="3527"/>
                  </a:lnTo>
                  <a:lnTo>
                    <a:pt x="1884" y="3534"/>
                  </a:lnTo>
                  <a:lnTo>
                    <a:pt x="1880" y="3545"/>
                  </a:lnTo>
                  <a:lnTo>
                    <a:pt x="1876" y="3551"/>
                  </a:lnTo>
                  <a:lnTo>
                    <a:pt x="1874" y="3558"/>
                  </a:lnTo>
                  <a:lnTo>
                    <a:pt x="1870" y="3565"/>
                  </a:lnTo>
                  <a:lnTo>
                    <a:pt x="1868" y="3572"/>
                  </a:lnTo>
                  <a:lnTo>
                    <a:pt x="1929" y="3612"/>
                  </a:lnTo>
                  <a:lnTo>
                    <a:pt x="1990" y="3648"/>
                  </a:lnTo>
                  <a:lnTo>
                    <a:pt x="2052" y="3679"/>
                  </a:lnTo>
                  <a:lnTo>
                    <a:pt x="2115" y="3706"/>
                  </a:lnTo>
                  <a:lnTo>
                    <a:pt x="2177" y="3726"/>
                  </a:lnTo>
                  <a:lnTo>
                    <a:pt x="2239" y="3743"/>
                  </a:lnTo>
                  <a:lnTo>
                    <a:pt x="2301" y="3753"/>
                  </a:lnTo>
                  <a:lnTo>
                    <a:pt x="2363" y="3761"/>
                  </a:lnTo>
                  <a:lnTo>
                    <a:pt x="2378" y="3791"/>
                  </a:lnTo>
                  <a:lnTo>
                    <a:pt x="2395" y="3815"/>
                  </a:lnTo>
                  <a:lnTo>
                    <a:pt x="2411" y="3833"/>
                  </a:lnTo>
                  <a:lnTo>
                    <a:pt x="2429" y="3846"/>
                  </a:lnTo>
                  <a:lnTo>
                    <a:pt x="2447" y="3853"/>
                  </a:lnTo>
                  <a:lnTo>
                    <a:pt x="2467" y="3861"/>
                  </a:lnTo>
                  <a:lnTo>
                    <a:pt x="2490" y="3869"/>
                  </a:lnTo>
                  <a:lnTo>
                    <a:pt x="2516" y="3878"/>
                  </a:lnTo>
                  <a:lnTo>
                    <a:pt x="2523" y="3903"/>
                  </a:lnTo>
                  <a:lnTo>
                    <a:pt x="2530" y="3924"/>
                  </a:lnTo>
                  <a:lnTo>
                    <a:pt x="2535" y="3944"/>
                  </a:lnTo>
                  <a:lnTo>
                    <a:pt x="2538" y="3963"/>
                  </a:lnTo>
                  <a:lnTo>
                    <a:pt x="2538" y="3980"/>
                  </a:lnTo>
                  <a:lnTo>
                    <a:pt x="2538" y="3997"/>
                  </a:lnTo>
                  <a:lnTo>
                    <a:pt x="2536" y="4013"/>
                  </a:lnTo>
                  <a:lnTo>
                    <a:pt x="2535" y="4031"/>
                  </a:lnTo>
                  <a:lnTo>
                    <a:pt x="2477" y="4020"/>
                  </a:lnTo>
                  <a:lnTo>
                    <a:pt x="2418" y="3999"/>
                  </a:lnTo>
                  <a:lnTo>
                    <a:pt x="2359" y="3972"/>
                  </a:lnTo>
                  <a:lnTo>
                    <a:pt x="2299" y="3943"/>
                  </a:lnTo>
                  <a:lnTo>
                    <a:pt x="2232" y="3914"/>
                  </a:lnTo>
                  <a:lnTo>
                    <a:pt x="2162" y="3892"/>
                  </a:lnTo>
                  <a:lnTo>
                    <a:pt x="2086" y="3878"/>
                  </a:lnTo>
                  <a:lnTo>
                    <a:pt x="2003" y="3878"/>
                  </a:lnTo>
                  <a:lnTo>
                    <a:pt x="2003" y="3884"/>
                  </a:lnTo>
                  <a:lnTo>
                    <a:pt x="2005" y="3891"/>
                  </a:lnTo>
                  <a:lnTo>
                    <a:pt x="2006" y="3897"/>
                  </a:lnTo>
                  <a:lnTo>
                    <a:pt x="2008" y="3904"/>
                  </a:lnTo>
                  <a:lnTo>
                    <a:pt x="2009" y="3910"/>
                  </a:lnTo>
                  <a:lnTo>
                    <a:pt x="2010" y="3917"/>
                  </a:lnTo>
                  <a:lnTo>
                    <a:pt x="2012" y="3924"/>
                  </a:lnTo>
                  <a:lnTo>
                    <a:pt x="2013" y="3931"/>
                  </a:lnTo>
                  <a:lnTo>
                    <a:pt x="2021" y="3936"/>
                  </a:lnTo>
                  <a:lnTo>
                    <a:pt x="2031" y="3941"/>
                  </a:lnTo>
                  <a:lnTo>
                    <a:pt x="2041" y="3946"/>
                  </a:lnTo>
                  <a:lnTo>
                    <a:pt x="2060" y="3952"/>
                  </a:lnTo>
                  <a:lnTo>
                    <a:pt x="2084" y="3955"/>
                  </a:lnTo>
                  <a:lnTo>
                    <a:pt x="2121" y="3963"/>
                  </a:lnTo>
                  <a:lnTo>
                    <a:pt x="2171" y="3973"/>
                  </a:lnTo>
                  <a:lnTo>
                    <a:pt x="2237" y="3986"/>
                  </a:lnTo>
                  <a:lnTo>
                    <a:pt x="2262" y="4038"/>
                  </a:lnTo>
                  <a:lnTo>
                    <a:pt x="2275" y="4080"/>
                  </a:lnTo>
                  <a:lnTo>
                    <a:pt x="2281" y="4110"/>
                  </a:lnTo>
                  <a:lnTo>
                    <a:pt x="2288" y="4137"/>
                  </a:lnTo>
                  <a:lnTo>
                    <a:pt x="2300" y="4157"/>
                  </a:lnTo>
                  <a:lnTo>
                    <a:pt x="2325" y="4178"/>
                  </a:lnTo>
                  <a:lnTo>
                    <a:pt x="2367" y="4201"/>
                  </a:lnTo>
                  <a:lnTo>
                    <a:pt x="2435" y="4228"/>
                  </a:lnTo>
                  <a:lnTo>
                    <a:pt x="2500" y="4216"/>
                  </a:lnTo>
                  <a:lnTo>
                    <a:pt x="2549" y="4217"/>
                  </a:lnTo>
                  <a:lnTo>
                    <a:pt x="2585" y="4228"/>
                  </a:lnTo>
                  <a:lnTo>
                    <a:pt x="2613" y="4246"/>
                  </a:lnTo>
                  <a:lnTo>
                    <a:pt x="2637" y="4267"/>
                  </a:lnTo>
                  <a:lnTo>
                    <a:pt x="2665" y="4293"/>
                  </a:lnTo>
                  <a:lnTo>
                    <a:pt x="2701" y="4319"/>
                  </a:lnTo>
                  <a:lnTo>
                    <a:pt x="2751" y="4345"/>
                  </a:lnTo>
                  <a:lnTo>
                    <a:pt x="2749" y="4376"/>
                  </a:lnTo>
                  <a:lnTo>
                    <a:pt x="2748" y="4405"/>
                  </a:lnTo>
                  <a:lnTo>
                    <a:pt x="2745" y="4430"/>
                  </a:lnTo>
                  <a:lnTo>
                    <a:pt x="2741" y="4453"/>
                  </a:lnTo>
                  <a:lnTo>
                    <a:pt x="2734" y="4473"/>
                  </a:lnTo>
                  <a:lnTo>
                    <a:pt x="2727" y="4494"/>
                  </a:lnTo>
                  <a:lnTo>
                    <a:pt x="2716" y="4513"/>
                  </a:lnTo>
                  <a:lnTo>
                    <a:pt x="2706" y="4534"/>
                  </a:lnTo>
                  <a:lnTo>
                    <a:pt x="2644" y="4503"/>
                  </a:lnTo>
                  <a:lnTo>
                    <a:pt x="2586" y="4472"/>
                  </a:lnTo>
                  <a:lnTo>
                    <a:pt x="2530" y="4443"/>
                  </a:lnTo>
                  <a:lnTo>
                    <a:pt x="2474" y="4415"/>
                  </a:lnTo>
                  <a:lnTo>
                    <a:pt x="2416" y="4390"/>
                  </a:lnTo>
                  <a:lnTo>
                    <a:pt x="2354" y="4370"/>
                  </a:lnTo>
                  <a:lnTo>
                    <a:pt x="2286" y="4354"/>
                  </a:lnTo>
                  <a:lnTo>
                    <a:pt x="2211" y="4345"/>
                  </a:lnTo>
                  <a:lnTo>
                    <a:pt x="2172" y="4323"/>
                  </a:lnTo>
                  <a:lnTo>
                    <a:pt x="2139" y="4299"/>
                  </a:lnTo>
                  <a:lnTo>
                    <a:pt x="2107" y="4275"/>
                  </a:lnTo>
                  <a:lnTo>
                    <a:pt x="2076" y="4252"/>
                  </a:lnTo>
                  <a:lnTo>
                    <a:pt x="2040" y="4230"/>
                  </a:lnTo>
                  <a:lnTo>
                    <a:pt x="2001" y="4212"/>
                  </a:lnTo>
                  <a:lnTo>
                    <a:pt x="1952" y="4198"/>
                  </a:lnTo>
                  <a:lnTo>
                    <a:pt x="1895" y="4192"/>
                  </a:lnTo>
                  <a:lnTo>
                    <a:pt x="1913" y="4296"/>
                  </a:lnTo>
                  <a:lnTo>
                    <a:pt x="1962" y="4368"/>
                  </a:lnTo>
                  <a:lnTo>
                    <a:pt x="2032" y="4415"/>
                  </a:lnTo>
                  <a:lnTo>
                    <a:pt x="2116" y="4451"/>
                  </a:lnTo>
                  <a:lnTo>
                    <a:pt x="2201" y="4483"/>
                  </a:lnTo>
                  <a:lnTo>
                    <a:pt x="2282" y="4523"/>
                  </a:lnTo>
                  <a:lnTo>
                    <a:pt x="2347" y="4581"/>
                  </a:lnTo>
                  <a:lnTo>
                    <a:pt x="2390" y="4669"/>
                  </a:lnTo>
                  <a:lnTo>
                    <a:pt x="2458" y="4676"/>
                  </a:lnTo>
                  <a:lnTo>
                    <a:pt x="2519" y="4682"/>
                  </a:lnTo>
                  <a:lnTo>
                    <a:pt x="2573" y="4688"/>
                  </a:lnTo>
                  <a:lnTo>
                    <a:pt x="2620" y="4698"/>
                  </a:lnTo>
                  <a:lnTo>
                    <a:pt x="2658" y="4713"/>
                  </a:lnTo>
                  <a:lnTo>
                    <a:pt x="2689" y="4737"/>
                  </a:lnTo>
                  <a:lnTo>
                    <a:pt x="2710" y="4771"/>
                  </a:lnTo>
                  <a:lnTo>
                    <a:pt x="2723" y="4822"/>
                  </a:lnTo>
                  <a:lnTo>
                    <a:pt x="2767" y="4828"/>
                  </a:lnTo>
                  <a:lnTo>
                    <a:pt x="2803" y="4833"/>
                  </a:lnTo>
                  <a:lnTo>
                    <a:pt x="2830" y="4835"/>
                  </a:lnTo>
                  <a:lnTo>
                    <a:pt x="2854" y="4840"/>
                  </a:lnTo>
                  <a:lnTo>
                    <a:pt x="2873" y="4846"/>
                  </a:lnTo>
                  <a:lnTo>
                    <a:pt x="2893" y="4860"/>
                  </a:lnTo>
                  <a:lnTo>
                    <a:pt x="2913" y="4880"/>
                  </a:lnTo>
                  <a:lnTo>
                    <a:pt x="2939" y="4912"/>
                  </a:lnTo>
                  <a:lnTo>
                    <a:pt x="2938" y="4918"/>
                  </a:lnTo>
                  <a:lnTo>
                    <a:pt x="2937" y="4926"/>
                  </a:lnTo>
                  <a:lnTo>
                    <a:pt x="2934" y="4934"/>
                  </a:lnTo>
                  <a:lnTo>
                    <a:pt x="2933" y="4943"/>
                  </a:lnTo>
                  <a:lnTo>
                    <a:pt x="2930" y="4951"/>
                  </a:lnTo>
                  <a:lnTo>
                    <a:pt x="2927" y="4960"/>
                  </a:lnTo>
                  <a:lnTo>
                    <a:pt x="2924" y="4967"/>
                  </a:lnTo>
                  <a:lnTo>
                    <a:pt x="2921" y="4975"/>
                  </a:lnTo>
                  <a:lnTo>
                    <a:pt x="2902" y="4977"/>
                  </a:lnTo>
                  <a:lnTo>
                    <a:pt x="2888" y="4980"/>
                  </a:lnTo>
                  <a:lnTo>
                    <a:pt x="2874" y="4981"/>
                  </a:lnTo>
                  <a:lnTo>
                    <a:pt x="2862" y="4982"/>
                  </a:lnTo>
                  <a:lnTo>
                    <a:pt x="2847" y="4981"/>
                  </a:lnTo>
                  <a:lnTo>
                    <a:pt x="2829" y="4980"/>
                  </a:lnTo>
                  <a:lnTo>
                    <a:pt x="2806" y="4977"/>
                  </a:lnTo>
                  <a:lnTo>
                    <a:pt x="2777" y="4975"/>
                  </a:lnTo>
                  <a:lnTo>
                    <a:pt x="2740" y="5034"/>
                  </a:lnTo>
                  <a:lnTo>
                    <a:pt x="2697" y="5047"/>
                  </a:lnTo>
                  <a:lnTo>
                    <a:pt x="2649" y="5031"/>
                  </a:lnTo>
                  <a:lnTo>
                    <a:pt x="2598" y="4999"/>
                  </a:lnTo>
                  <a:lnTo>
                    <a:pt x="2547" y="4964"/>
                  </a:lnTo>
                  <a:lnTo>
                    <a:pt x="2499" y="4945"/>
                  </a:lnTo>
                  <a:lnTo>
                    <a:pt x="2458" y="4956"/>
                  </a:lnTo>
                  <a:lnTo>
                    <a:pt x="2427" y="5011"/>
                  </a:lnTo>
                  <a:lnTo>
                    <a:pt x="2400" y="5024"/>
                  </a:lnTo>
                  <a:lnTo>
                    <a:pt x="2377" y="5031"/>
                  </a:lnTo>
                  <a:lnTo>
                    <a:pt x="2356" y="5031"/>
                  </a:lnTo>
                  <a:lnTo>
                    <a:pt x="2337" y="5026"/>
                  </a:lnTo>
                  <a:lnTo>
                    <a:pt x="2316" y="5014"/>
                  </a:lnTo>
                  <a:lnTo>
                    <a:pt x="2298" y="4998"/>
                  </a:lnTo>
                  <a:lnTo>
                    <a:pt x="2276" y="4975"/>
                  </a:lnTo>
                  <a:lnTo>
                    <a:pt x="2255" y="4948"/>
                  </a:lnTo>
                  <a:lnTo>
                    <a:pt x="2233" y="4949"/>
                  </a:lnTo>
                  <a:lnTo>
                    <a:pt x="2220" y="4956"/>
                  </a:lnTo>
                  <a:lnTo>
                    <a:pt x="2212" y="4966"/>
                  </a:lnTo>
                  <a:lnTo>
                    <a:pt x="2209" y="4979"/>
                  </a:lnTo>
                  <a:lnTo>
                    <a:pt x="2207" y="4993"/>
                  </a:lnTo>
                  <a:lnTo>
                    <a:pt x="2209" y="5008"/>
                  </a:lnTo>
                  <a:lnTo>
                    <a:pt x="2210" y="5023"/>
                  </a:lnTo>
                  <a:lnTo>
                    <a:pt x="2211" y="5038"/>
                  </a:lnTo>
                  <a:lnTo>
                    <a:pt x="2186" y="5037"/>
                  </a:lnTo>
                  <a:lnTo>
                    <a:pt x="2167" y="5037"/>
                  </a:lnTo>
                  <a:lnTo>
                    <a:pt x="2152" y="5036"/>
                  </a:lnTo>
                  <a:lnTo>
                    <a:pt x="2140" y="5036"/>
                  </a:lnTo>
                  <a:lnTo>
                    <a:pt x="2128" y="5032"/>
                  </a:lnTo>
                  <a:lnTo>
                    <a:pt x="2116" y="5030"/>
                  </a:lnTo>
                  <a:lnTo>
                    <a:pt x="2102" y="5025"/>
                  </a:lnTo>
                  <a:lnTo>
                    <a:pt x="2084" y="5020"/>
                  </a:lnTo>
                  <a:lnTo>
                    <a:pt x="2082" y="5025"/>
                  </a:lnTo>
                  <a:lnTo>
                    <a:pt x="2079" y="5028"/>
                  </a:lnTo>
                  <a:lnTo>
                    <a:pt x="2076" y="5032"/>
                  </a:lnTo>
                  <a:lnTo>
                    <a:pt x="2076" y="5038"/>
                  </a:lnTo>
                  <a:lnTo>
                    <a:pt x="2112" y="5075"/>
                  </a:lnTo>
                  <a:lnTo>
                    <a:pt x="2152" y="5088"/>
                  </a:lnTo>
                  <a:lnTo>
                    <a:pt x="2192" y="5085"/>
                  </a:lnTo>
                  <a:lnTo>
                    <a:pt x="2232" y="5078"/>
                  </a:lnTo>
                  <a:lnTo>
                    <a:pt x="2269" y="5075"/>
                  </a:lnTo>
                  <a:lnTo>
                    <a:pt x="2305" y="5088"/>
                  </a:lnTo>
                  <a:lnTo>
                    <a:pt x="2335" y="5126"/>
                  </a:lnTo>
                  <a:lnTo>
                    <a:pt x="2363" y="5200"/>
                  </a:lnTo>
                  <a:lnTo>
                    <a:pt x="2402" y="5199"/>
                  </a:lnTo>
                  <a:lnTo>
                    <a:pt x="2439" y="5195"/>
                  </a:lnTo>
                  <a:lnTo>
                    <a:pt x="2472" y="5189"/>
                  </a:lnTo>
                  <a:lnTo>
                    <a:pt x="2502" y="5186"/>
                  </a:lnTo>
                  <a:lnTo>
                    <a:pt x="2528" y="5187"/>
                  </a:lnTo>
                  <a:lnTo>
                    <a:pt x="2554" y="5197"/>
                  </a:lnTo>
                  <a:lnTo>
                    <a:pt x="2579" y="5217"/>
                  </a:lnTo>
                  <a:lnTo>
                    <a:pt x="2606" y="5254"/>
                  </a:lnTo>
                  <a:lnTo>
                    <a:pt x="2612" y="5254"/>
                  </a:lnTo>
                  <a:lnTo>
                    <a:pt x="2619" y="5254"/>
                  </a:lnTo>
                  <a:lnTo>
                    <a:pt x="2626" y="5254"/>
                  </a:lnTo>
                  <a:lnTo>
                    <a:pt x="2633" y="5254"/>
                  </a:lnTo>
                  <a:lnTo>
                    <a:pt x="2666" y="5215"/>
                  </a:lnTo>
                  <a:lnTo>
                    <a:pt x="2702" y="5187"/>
                  </a:lnTo>
                  <a:lnTo>
                    <a:pt x="2738" y="5171"/>
                  </a:lnTo>
                  <a:lnTo>
                    <a:pt x="2773" y="5165"/>
                  </a:lnTo>
                  <a:lnTo>
                    <a:pt x="2806" y="5168"/>
                  </a:lnTo>
                  <a:lnTo>
                    <a:pt x="2838" y="5184"/>
                  </a:lnTo>
                  <a:lnTo>
                    <a:pt x="2867" y="5209"/>
                  </a:lnTo>
                  <a:lnTo>
                    <a:pt x="2894" y="5246"/>
                  </a:lnTo>
                  <a:lnTo>
                    <a:pt x="2879" y="5262"/>
                  </a:lnTo>
                  <a:lnTo>
                    <a:pt x="2867" y="5276"/>
                  </a:lnTo>
                  <a:lnTo>
                    <a:pt x="2859" y="5286"/>
                  </a:lnTo>
                  <a:lnTo>
                    <a:pt x="2853" y="5297"/>
                  </a:lnTo>
                  <a:lnTo>
                    <a:pt x="2848" y="5304"/>
                  </a:lnTo>
                  <a:lnTo>
                    <a:pt x="2846" y="5312"/>
                  </a:lnTo>
                  <a:lnTo>
                    <a:pt x="2842" y="5321"/>
                  </a:lnTo>
                  <a:lnTo>
                    <a:pt x="2841" y="5334"/>
                  </a:lnTo>
                  <a:lnTo>
                    <a:pt x="2994" y="5372"/>
                  </a:lnTo>
                  <a:lnTo>
                    <a:pt x="3073" y="5432"/>
                  </a:lnTo>
                  <a:lnTo>
                    <a:pt x="3092" y="5501"/>
                  </a:lnTo>
                  <a:lnTo>
                    <a:pt x="3066" y="5575"/>
                  </a:lnTo>
                  <a:lnTo>
                    <a:pt x="3008" y="5644"/>
                  </a:lnTo>
                  <a:lnTo>
                    <a:pt x="2932" y="5701"/>
                  </a:lnTo>
                  <a:lnTo>
                    <a:pt x="2853" y="5739"/>
                  </a:lnTo>
                  <a:lnTo>
                    <a:pt x="2786" y="5748"/>
                  </a:lnTo>
                  <a:lnTo>
                    <a:pt x="2781" y="5741"/>
                  </a:lnTo>
                  <a:lnTo>
                    <a:pt x="2777" y="5734"/>
                  </a:lnTo>
                  <a:lnTo>
                    <a:pt x="2771" y="5725"/>
                  </a:lnTo>
                  <a:lnTo>
                    <a:pt x="2766" y="5716"/>
                  </a:lnTo>
                  <a:lnTo>
                    <a:pt x="2759" y="5705"/>
                  </a:lnTo>
                  <a:lnTo>
                    <a:pt x="2753" y="5693"/>
                  </a:lnTo>
                  <a:lnTo>
                    <a:pt x="2747" y="5677"/>
                  </a:lnTo>
                  <a:lnTo>
                    <a:pt x="2741" y="5659"/>
                  </a:lnTo>
                  <a:lnTo>
                    <a:pt x="2734" y="5658"/>
                  </a:lnTo>
                  <a:lnTo>
                    <a:pt x="2728" y="5657"/>
                  </a:lnTo>
                  <a:lnTo>
                    <a:pt x="2722" y="5656"/>
                  </a:lnTo>
                  <a:lnTo>
                    <a:pt x="2719" y="5655"/>
                  </a:lnTo>
                  <a:lnTo>
                    <a:pt x="2707" y="5651"/>
                  </a:lnTo>
                  <a:lnTo>
                    <a:pt x="2696" y="5650"/>
                  </a:lnTo>
                  <a:lnTo>
                    <a:pt x="2692" y="5670"/>
                  </a:lnTo>
                  <a:lnTo>
                    <a:pt x="2692" y="5691"/>
                  </a:lnTo>
                  <a:lnTo>
                    <a:pt x="2694" y="5712"/>
                  </a:lnTo>
                  <a:lnTo>
                    <a:pt x="2697" y="5733"/>
                  </a:lnTo>
                  <a:lnTo>
                    <a:pt x="2700" y="5752"/>
                  </a:lnTo>
                  <a:lnTo>
                    <a:pt x="2702" y="5771"/>
                  </a:lnTo>
                  <a:lnTo>
                    <a:pt x="2704" y="5788"/>
                  </a:lnTo>
                  <a:lnTo>
                    <a:pt x="2706" y="5803"/>
                  </a:lnTo>
                  <a:lnTo>
                    <a:pt x="2755" y="5803"/>
                  </a:lnTo>
                  <a:lnTo>
                    <a:pt x="2796" y="5804"/>
                  </a:lnTo>
                  <a:lnTo>
                    <a:pt x="2825" y="5809"/>
                  </a:lnTo>
                  <a:lnTo>
                    <a:pt x="2850" y="5817"/>
                  </a:lnTo>
                  <a:lnTo>
                    <a:pt x="2868" y="5830"/>
                  </a:lnTo>
                  <a:lnTo>
                    <a:pt x="2886" y="5852"/>
                  </a:lnTo>
                  <a:lnTo>
                    <a:pt x="2901" y="5880"/>
                  </a:lnTo>
                  <a:lnTo>
                    <a:pt x="2921" y="5920"/>
                  </a:lnTo>
                  <a:lnTo>
                    <a:pt x="2946" y="5919"/>
                  </a:lnTo>
                  <a:lnTo>
                    <a:pt x="2970" y="5917"/>
                  </a:lnTo>
                  <a:lnTo>
                    <a:pt x="2990" y="5913"/>
                  </a:lnTo>
                  <a:lnTo>
                    <a:pt x="3012" y="5911"/>
                  </a:lnTo>
                  <a:lnTo>
                    <a:pt x="3029" y="5907"/>
                  </a:lnTo>
                  <a:lnTo>
                    <a:pt x="3048" y="5904"/>
                  </a:lnTo>
                  <a:lnTo>
                    <a:pt x="3065" y="5901"/>
                  </a:lnTo>
                  <a:lnTo>
                    <a:pt x="3083" y="5901"/>
                  </a:lnTo>
                  <a:lnTo>
                    <a:pt x="3131" y="5939"/>
                  </a:lnTo>
                  <a:lnTo>
                    <a:pt x="3172" y="5967"/>
                  </a:lnTo>
                  <a:lnTo>
                    <a:pt x="3200" y="5986"/>
                  </a:lnTo>
                  <a:lnTo>
                    <a:pt x="3220" y="6005"/>
                  </a:lnTo>
                  <a:lnTo>
                    <a:pt x="3227" y="6027"/>
                  </a:lnTo>
                  <a:lnTo>
                    <a:pt x="3224" y="6063"/>
                  </a:lnTo>
                  <a:lnTo>
                    <a:pt x="3208" y="6114"/>
                  </a:lnTo>
                  <a:lnTo>
                    <a:pt x="3182" y="6190"/>
                  </a:lnTo>
                  <a:lnTo>
                    <a:pt x="3142" y="6220"/>
                  </a:lnTo>
                  <a:lnTo>
                    <a:pt x="3109" y="6233"/>
                  </a:lnTo>
                  <a:lnTo>
                    <a:pt x="3082" y="6231"/>
                  </a:lnTo>
                  <a:lnTo>
                    <a:pt x="3057" y="6220"/>
                  </a:lnTo>
                  <a:lnTo>
                    <a:pt x="3032" y="6203"/>
                  </a:lnTo>
                  <a:lnTo>
                    <a:pt x="3006" y="6186"/>
                  </a:lnTo>
                  <a:lnTo>
                    <a:pt x="2975" y="6174"/>
                  </a:lnTo>
                  <a:lnTo>
                    <a:pt x="2939" y="6172"/>
                  </a:lnTo>
                  <a:lnTo>
                    <a:pt x="2938" y="6184"/>
                  </a:lnTo>
                  <a:lnTo>
                    <a:pt x="2937" y="6197"/>
                  </a:lnTo>
                  <a:lnTo>
                    <a:pt x="2936" y="6209"/>
                  </a:lnTo>
                  <a:lnTo>
                    <a:pt x="2934" y="6220"/>
                  </a:lnTo>
                  <a:lnTo>
                    <a:pt x="2932" y="6231"/>
                  </a:lnTo>
                  <a:lnTo>
                    <a:pt x="2931" y="6244"/>
                  </a:lnTo>
                  <a:lnTo>
                    <a:pt x="2930" y="6256"/>
                  </a:lnTo>
                  <a:lnTo>
                    <a:pt x="2930" y="6270"/>
                  </a:lnTo>
                  <a:lnTo>
                    <a:pt x="2901" y="6287"/>
                  </a:lnTo>
                  <a:lnTo>
                    <a:pt x="2873" y="6295"/>
                  </a:lnTo>
                  <a:lnTo>
                    <a:pt x="2843" y="6298"/>
                  </a:lnTo>
                  <a:lnTo>
                    <a:pt x="2816" y="6300"/>
                  </a:lnTo>
                  <a:lnTo>
                    <a:pt x="2791" y="6302"/>
                  </a:lnTo>
                  <a:lnTo>
                    <a:pt x="2771" y="6313"/>
                  </a:lnTo>
                  <a:lnTo>
                    <a:pt x="2757" y="6333"/>
                  </a:lnTo>
                  <a:lnTo>
                    <a:pt x="2751" y="6370"/>
                  </a:lnTo>
                  <a:lnTo>
                    <a:pt x="2765" y="6385"/>
                  </a:lnTo>
                  <a:lnTo>
                    <a:pt x="2776" y="6400"/>
                  </a:lnTo>
                  <a:lnTo>
                    <a:pt x="2784" y="6413"/>
                  </a:lnTo>
                  <a:lnTo>
                    <a:pt x="2790" y="6427"/>
                  </a:lnTo>
                  <a:lnTo>
                    <a:pt x="2792" y="6439"/>
                  </a:lnTo>
                  <a:lnTo>
                    <a:pt x="2795" y="6452"/>
                  </a:lnTo>
                  <a:lnTo>
                    <a:pt x="2795" y="6464"/>
                  </a:lnTo>
                  <a:lnTo>
                    <a:pt x="2796" y="6478"/>
                  </a:lnTo>
                  <a:lnTo>
                    <a:pt x="2745" y="6513"/>
                  </a:lnTo>
                  <a:lnTo>
                    <a:pt x="2708" y="6529"/>
                  </a:lnTo>
                  <a:lnTo>
                    <a:pt x="2678" y="6526"/>
                  </a:lnTo>
                  <a:lnTo>
                    <a:pt x="2653" y="6516"/>
                  </a:lnTo>
                  <a:lnTo>
                    <a:pt x="2625" y="6498"/>
                  </a:lnTo>
                  <a:lnTo>
                    <a:pt x="2594" y="6485"/>
                  </a:lnTo>
                  <a:lnTo>
                    <a:pt x="2553" y="6478"/>
                  </a:lnTo>
                  <a:lnTo>
                    <a:pt x="2498" y="6486"/>
                  </a:lnTo>
                  <a:lnTo>
                    <a:pt x="2497" y="6492"/>
                  </a:lnTo>
                  <a:lnTo>
                    <a:pt x="2497" y="6499"/>
                  </a:lnTo>
                  <a:lnTo>
                    <a:pt x="2493" y="6506"/>
                  </a:lnTo>
                  <a:lnTo>
                    <a:pt x="2490" y="6513"/>
                  </a:lnTo>
                  <a:lnTo>
                    <a:pt x="2524" y="6553"/>
                  </a:lnTo>
                  <a:lnTo>
                    <a:pt x="2547" y="6595"/>
                  </a:lnTo>
                  <a:lnTo>
                    <a:pt x="2555" y="6637"/>
                  </a:lnTo>
                  <a:lnTo>
                    <a:pt x="2557" y="6679"/>
                  </a:lnTo>
                  <a:lnTo>
                    <a:pt x="2551" y="6721"/>
                  </a:lnTo>
                  <a:lnTo>
                    <a:pt x="2543" y="6764"/>
                  </a:lnTo>
                  <a:lnTo>
                    <a:pt x="2532" y="6805"/>
                  </a:lnTo>
                  <a:lnTo>
                    <a:pt x="2525" y="6847"/>
                  </a:lnTo>
                  <a:lnTo>
                    <a:pt x="2576" y="6889"/>
                  </a:lnTo>
                  <a:lnTo>
                    <a:pt x="2643" y="6918"/>
                  </a:lnTo>
                  <a:lnTo>
                    <a:pt x="2715" y="6936"/>
                  </a:lnTo>
                  <a:lnTo>
                    <a:pt x="2790" y="6951"/>
                  </a:lnTo>
                  <a:lnTo>
                    <a:pt x="2856" y="6968"/>
                  </a:lnTo>
                  <a:lnTo>
                    <a:pt x="2913" y="6994"/>
                  </a:lnTo>
                  <a:lnTo>
                    <a:pt x="2951" y="7035"/>
                  </a:lnTo>
                  <a:lnTo>
                    <a:pt x="2966" y="7098"/>
                  </a:lnTo>
                  <a:lnTo>
                    <a:pt x="3016" y="7117"/>
                  </a:lnTo>
                  <a:lnTo>
                    <a:pt x="3057" y="7137"/>
                  </a:lnTo>
                  <a:lnTo>
                    <a:pt x="3084" y="7157"/>
                  </a:lnTo>
                  <a:lnTo>
                    <a:pt x="3099" y="7180"/>
                  </a:lnTo>
                  <a:lnTo>
                    <a:pt x="3102" y="7204"/>
                  </a:lnTo>
                  <a:lnTo>
                    <a:pt x="3092" y="7231"/>
                  </a:lnTo>
                  <a:lnTo>
                    <a:pt x="3071" y="7261"/>
                  </a:lnTo>
                  <a:lnTo>
                    <a:pt x="3038" y="7296"/>
                  </a:lnTo>
                  <a:lnTo>
                    <a:pt x="3054" y="7318"/>
                  </a:lnTo>
                  <a:lnTo>
                    <a:pt x="3092" y="7357"/>
                  </a:lnTo>
                  <a:lnTo>
                    <a:pt x="3138" y="7404"/>
                  </a:lnTo>
                  <a:lnTo>
                    <a:pt x="3182" y="7457"/>
                  </a:lnTo>
                  <a:lnTo>
                    <a:pt x="3210" y="7510"/>
                  </a:lnTo>
                  <a:lnTo>
                    <a:pt x="3213" y="7558"/>
                  </a:lnTo>
                  <a:lnTo>
                    <a:pt x="3178" y="7596"/>
                  </a:lnTo>
                  <a:lnTo>
                    <a:pt x="3092" y="7620"/>
                  </a:lnTo>
                  <a:lnTo>
                    <a:pt x="3087" y="7639"/>
                  </a:lnTo>
                  <a:lnTo>
                    <a:pt x="3084" y="7652"/>
                  </a:lnTo>
                  <a:lnTo>
                    <a:pt x="3079" y="7660"/>
                  </a:lnTo>
                  <a:lnTo>
                    <a:pt x="3074" y="7666"/>
                  </a:lnTo>
                  <a:lnTo>
                    <a:pt x="3067" y="7670"/>
                  </a:lnTo>
                  <a:lnTo>
                    <a:pt x="3059" y="7675"/>
                  </a:lnTo>
                  <a:lnTo>
                    <a:pt x="3048" y="7680"/>
                  </a:lnTo>
                  <a:lnTo>
                    <a:pt x="3038" y="7692"/>
                  </a:lnTo>
                  <a:lnTo>
                    <a:pt x="3003" y="7689"/>
                  </a:lnTo>
                  <a:lnTo>
                    <a:pt x="2977" y="7688"/>
                  </a:lnTo>
                  <a:lnTo>
                    <a:pt x="2956" y="7683"/>
                  </a:lnTo>
                  <a:lnTo>
                    <a:pt x="2940" y="7677"/>
                  </a:lnTo>
                  <a:lnTo>
                    <a:pt x="2925" y="7664"/>
                  </a:lnTo>
                  <a:lnTo>
                    <a:pt x="2913" y="7645"/>
                  </a:lnTo>
                  <a:lnTo>
                    <a:pt x="2899" y="7615"/>
                  </a:lnTo>
                  <a:lnTo>
                    <a:pt x="2885" y="7575"/>
                  </a:lnTo>
                  <a:lnTo>
                    <a:pt x="2874" y="7562"/>
                  </a:lnTo>
                  <a:lnTo>
                    <a:pt x="2866" y="7554"/>
                  </a:lnTo>
                  <a:lnTo>
                    <a:pt x="2856" y="7548"/>
                  </a:lnTo>
                  <a:lnTo>
                    <a:pt x="2849" y="7546"/>
                  </a:lnTo>
                  <a:lnTo>
                    <a:pt x="2840" y="7546"/>
                  </a:lnTo>
                  <a:lnTo>
                    <a:pt x="2831" y="7550"/>
                  </a:lnTo>
                  <a:lnTo>
                    <a:pt x="2822" y="7556"/>
                  </a:lnTo>
                  <a:lnTo>
                    <a:pt x="2813" y="7567"/>
                  </a:lnTo>
                  <a:lnTo>
                    <a:pt x="2803" y="7581"/>
                  </a:lnTo>
                  <a:lnTo>
                    <a:pt x="2795" y="7600"/>
                  </a:lnTo>
                  <a:lnTo>
                    <a:pt x="2786" y="7620"/>
                  </a:lnTo>
                  <a:lnTo>
                    <a:pt x="2780" y="7641"/>
                  </a:lnTo>
                  <a:lnTo>
                    <a:pt x="2774" y="7660"/>
                  </a:lnTo>
                  <a:lnTo>
                    <a:pt x="2771" y="7680"/>
                  </a:lnTo>
                  <a:lnTo>
                    <a:pt x="2768" y="7697"/>
                  </a:lnTo>
                  <a:lnTo>
                    <a:pt x="2768" y="7710"/>
                  </a:lnTo>
                  <a:lnTo>
                    <a:pt x="2803" y="7739"/>
                  </a:lnTo>
                  <a:lnTo>
                    <a:pt x="2837" y="7759"/>
                  </a:lnTo>
                  <a:lnTo>
                    <a:pt x="2870" y="7772"/>
                  </a:lnTo>
                  <a:lnTo>
                    <a:pt x="2904" y="7780"/>
                  </a:lnTo>
                  <a:lnTo>
                    <a:pt x="2936" y="7784"/>
                  </a:lnTo>
                  <a:lnTo>
                    <a:pt x="2971" y="7786"/>
                  </a:lnTo>
                  <a:lnTo>
                    <a:pt x="3007" y="7787"/>
                  </a:lnTo>
                  <a:lnTo>
                    <a:pt x="3047" y="7791"/>
                  </a:lnTo>
                  <a:lnTo>
                    <a:pt x="3050" y="7797"/>
                  </a:lnTo>
                  <a:lnTo>
                    <a:pt x="3052" y="7803"/>
                  </a:lnTo>
                  <a:lnTo>
                    <a:pt x="3053" y="7807"/>
                  </a:lnTo>
                  <a:lnTo>
                    <a:pt x="3055" y="7812"/>
                  </a:lnTo>
                  <a:lnTo>
                    <a:pt x="3055" y="7819"/>
                  </a:lnTo>
                  <a:lnTo>
                    <a:pt x="3057" y="7828"/>
                  </a:lnTo>
                  <a:lnTo>
                    <a:pt x="3050" y="7844"/>
                  </a:lnTo>
                  <a:lnTo>
                    <a:pt x="3045" y="7858"/>
                  </a:lnTo>
                  <a:lnTo>
                    <a:pt x="3041" y="7868"/>
                  </a:lnTo>
                  <a:lnTo>
                    <a:pt x="3040" y="7879"/>
                  </a:lnTo>
                  <a:lnTo>
                    <a:pt x="3038" y="7886"/>
                  </a:lnTo>
                  <a:lnTo>
                    <a:pt x="3038" y="7894"/>
                  </a:lnTo>
                  <a:lnTo>
                    <a:pt x="3038" y="7905"/>
                  </a:lnTo>
                  <a:lnTo>
                    <a:pt x="3038" y="7918"/>
                  </a:lnTo>
                  <a:lnTo>
                    <a:pt x="3054" y="7919"/>
                  </a:lnTo>
                  <a:lnTo>
                    <a:pt x="3072" y="7921"/>
                  </a:lnTo>
                  <a:lnTo>
                    <a:pt x="3091" y="7924"/>
                  </a:lnTo>
                  <a:lnTo>
                    <a:pt x="3110" y="7926"/>
                  </a:lnTo>
                  <a:lnTo>
                    <a:pt x="3128" y="7927"/>
                  </a:lnTo>
                  <a:lnTo>
                    <a:pt x="3147" y="7930"/>
                  </a:lnTo>
                  <a:lnTo>
                    <a:pt x="3165" y="7932"/>
                  </a:lnTo>
                  <a:lnTo>
                    <a:pt x="3182" y="7935"/>
                  </a:lnTo>
                  <a:lnTo>
                    <a:pt x="3198" y="7958"/>
                  </a:lnTo>
                  <a:lnTo>
                    <a:pt x="3207" y="7983"/>
                  </a:lnTo>
                  <a:lnTo>
                    <a:pt x="3212" y="8007"/>
                  </a:lnTo>
                  <a:lnTo>
                    <a:pt x="3213" y="8030"/>
                  </a:lnTo>
                  <a:lnTo>
                    <a:pt x="3212" y="8052"/>
                  </a:lnTo>
                  <a:lnTo>
                    <a:pt x="3212" y="8073"/>
                  </a:lnTo>
                  <a:lnTo>
                    <a:pt x="3213" y="8091"/>
                  </a:lnTo>
                  <a:lnTo>
                    <a:pt x="3218" y="8106"/>
                  </a:lnTo>
                  <a:lnTo>
                    <a:pt x="3269" y="8145"/>
                  </a:lnTo>
                  <a:lnTo>
                    <a:pt x="3324" y="8182"/>
                  </a:lnTo>
                  <a:lnTo>
                    <a:pt x="3376" y="8217"/>
                  </a:lnTo>
                  <a:lnTo>
                    <a:pt x="3424" y="8252"/>
                  </a:lnTo>
                  <a:lnTo>
                    <a:pt x="3466" y="8289"/>
                  </a:lnTo>
                  <a:lnTo>
                    <a:pt x="3499" y="8332"/>
                  </a:lnTo>
                  <a:lnTo>
                    <a:pt x="3518" y="8380"/>
                  </a:lnTo>
                  <a:lnTo>
                    <a:pt x="3524" y="8440"/>
                  </a:lnTo>
                  <a:lnTo>
                    <a:pt x="3479" y="8461"/>
                  </a:lnTo>
                  <a:lnTo>
                    <a:pt x="3439" y="8466"/>
                  </a:lnTo>
                  <a:lnTo>
                    <a:pt x="3401" y="8459"/>
                  </a:lnTo>
                  <a:lnTo>
                    <a:pt x="3364" y="8447"/>
                  </a:lnTo>
                  <a:lnTo>
                    <a:pt x="3325" y="8435"/>
                  </a:lnTo>
                  <a:lnTo>
                    <a:pt x="3286" y="8432"/>
                  </a:lnTo>
                  <a:lnTo>
                    <a:pt x="3241" y="8443"/>
                  </a:lnTo>
                  <a:lnTo>
                    <a:pt x="3191" y="8475"/>
                  </a:lnTo>
                  <a:lnTo>
                    <a:pt x="3180" y="8472"/>
                  </a:lnTo>
                  <a:lnTo>
                    <a:pt x="3171" y="8469"/>
                  </a:lnTo>
                  <a:lnTo>
                    <a:pt x="3160" y="8467"/>
                  </a:lnTo>
                  <a:lnTo>
                    <a:pt x="3152" y="8466"/>
                  </a:lnTo>
                  <a:lnTo>
                    <a:pt x="3142" y="8463"/>
                  </a:lnTo>
                  <a:lnTo>
                    <a:pt x="3134" y="8461"/>
                  </a:lnTo>
                  <a:lnTo>
                    <a:pt x="3125" y="8459"/>
                  </a:lnTo>
                  <a:lnTo>
                    <a:pt x="3120" y="8457"/>
                  </a:lnTo>
                  <a:lnTo>
                    <a:pt x="3112" y="8448"/>
                  </a:lnTo>
                  <a:lnTo>
                    <a:pt x="3105" y="8438"/>
                  </a:lnTo>
                  <a:lnTo>
                    <a:pt x="3098" y="8428"/>
                  </a:lnTo>
                  <a:lnTo>
                    <a:pt x="3092" y="8421"/>
                  </a:lnTo>
                  <a:lnTo>
                    <a:pt x="3090" y="8421"/>
                  </a:lnTo>
                  <a:lnTo>
                    <a:pt x="3086" y="8421"/>
                  </a:lnTo>
                  <a:lnTo>
                    <a:pt x="3080" y="8421"/>
                  </a:lnTo>
                  <a:lnTo>
                    <a:pt x="3074" y="8421"/>
                  </a:lnTo>
                  <a:lnTo>
                    <a:pt x="3066" y="8429"/>
                  </a:lnTo>
                  <a:lnTo>
                    <a:pt x="3059" y="8438"/>
                  </a:lnTo>
                  <a:lnTo>
                    <a:pt x="3051" y="8447"/>
                  </a:lnTo>
                  <a:lnTo>
                    <a:pt x="3042" y="8456"/>
                  </a:lnTo>
                  <a:lnTo>
                    <a:pt x="3033" y="8464"/>
                  </a:lnTo>
                  <a:lnTo>
                    <a:pt x="3026" y="8473"/>
                  </a:lnTo>
                  <a:lnTo>
                    <a:pt x="3018" y="8482"/>
                  </a:lnTo>
                  <a:lnTo>
                    <a:pt x="3012" y="8493"/>
                  </a:lnTo>
                  <a:lnTo>
                    <a:pt x="3004" y="8493"/>
                  </a:lnTo>
                  <a:lnTo>
                    <a:pt x="2997" y="8493"/>
                  </a:lnTo>
                  <a:lnTo>
                    <a:pt x="2990" y="8493"/>
                  </a:lnTo>
                  <a:lnTo>
                    <a:pt x="2983" y="8493"/>
                  </a:lnTo>
                  <a:lnTo>
                    <a:pt x="2976" y="8493"/>
                  </a:lnTo>
                  <a:lnTo>
                    <a:pt x="2970" y="8493"/>
                  </a:lnTo>
                  <a:lnTo>
                    <a:pt x="2963" y="8493"/>
                  </a:lnTo>
                  <a:lnTo>
                    <a:pt x="2957" y="8493"/>
                  </a:lnTo>
                  <a:lnTo>
                    <a:pt x="2950" y="8480"/>
                  </a:lnTo>
                  <a:lnTo>
                    <a:pt x="2943" y="8469"/>
                  </a:lnTo>
                  <a:lnTo>
                    <a:pt x="2937" y="8459"/>
                  </a:lnTo>
                  <a:lnTo>
                    <a:pt x="2931" y="8450"/>
                  </a:lnTo>
                  <a:lnTo>
                    <a:pt x="2924" y="8438"/>
                  </a:lnTo>
                  <a:lnTo>
                    <a:pt x="2919" y="8426"/>
                  </a:lnTo>
                  <a:lnTo>
                    <a:pt x="2915" y="8411"/>
                  </a:lnTo>
                  <a:lnTo>
                    <a:pt x="2912" y="8394"/>
                  </a:lnTo>
                  <a:lnTo>
                    <a:pt x="2883" y="8380"/>
                  </a:lnTo>
                  <a:lnTo>
                    <a:pt x="2860" y="8370"/>
                  </a:lnTo>
                  <a:lnTo>
                    <a:pt x="2838" y="8358"/>
                  </a:lnTo>
                  <a:lnTo>
                    <a:pt x="2821" y="8345"/>
                  </a:lnTo>
                  <a:lnTo>
                    <a:pt x="2803" y="8328"/>
                  </a:lnTo>
                  <a:lnTo>
                    <a:pt x="2786" y="8308"/>
                  </a:lnTo>
                  <a:lnTo>
                    <a:pt x="2768" y="8282"/>
                  </a:lnTo>
                  <a:lnTo>
                    <a:pt x="2751" y="8250"/>
                  </a:lnTo>
                  <a:lnTo>
                    <a:pt x="2690" y="8243"/>
                  </a:lnTo>
                  <a:lnTo>
                    <a:pt x="2644" y="8237"/>
                  </a:lnTo>
                  <a:lnTo>
                    <a:pt x="2609" y="8227"/>
                  </a:lnTo>
                  <a:lnTo>
                    <a:pt x="2588" y="8214"/>
                  </a:lnTo>
                  <a:lnTo>
                    <a:pt x="2575" y="8192"/>
                  </a:lnTo>
                  <a:lnTo>
                    <a:pt x="2573" y="8160"/>
                  </a:lnTo>
                  <a:lnTo>
                    <a:pt x="2576" y="8113"/>
                  </a:lnTo>
                  <a:lnTo>
                    <a:pt x="2588" y="8052"/>
                  </a:lnTo>
                  <a:lnTo>
                    <a:pt x="2550" y="8069"/>
                  </a:lnTo>
                  <a:lnTo>
                    <a:pt x="2513" y="8104"/>
                  </a:lnTo>
                  <a:lnTo>
                    <a:pt x="2477" y="8143"/>
                  </a:lnTo>
                  <a:lnTo>
                    <a:pt x="2442" y="8177"/>
                  </a:lnTo>
                  <a:lnTo>
                    <a:pt x="2408" y="8194"/>
                  </a:lnTo>
                  <a:lnTo>
                    <a:pt x="2377" y="8183"/>
                  </a:lnTo>
                  <a:lnTo>
                    <a:pt x="2346" y="8134"/>
                  </a:lnTo>
                  <a:lnTo>
                    <a:pt x="2319" y="8034"/>
                  </a:lnTo>
                  <a:lnTo>
                    <a:pt x="2271" y="8026"/>
                  </a:lnTo>
                  <a:lnTo>
                    <a:pt x="2228" y="8009"/>
                  </a:lnTo>
                  <a:lnTo>
                    <a:pt x="2186" y="7984"/>
                  </a:lnTo>
                  <a:lnTo>
                    <a:pt x="2149" y="7953"/>
                  </a:lnTo>
                  <a:lnTo>
                    <a:pt x="2115" y="7914"/>
                  </a:lnTo>
                  <a:lnTo>
                    <a:pt x="2088" y="7869"/>
                  </a:lnTo>
                  <a:lnTo>
                    <a:pt x="2064" y="7818"/>
                  </a:lnTo>
                  <a:lnTo>
                    <a:pt x="2048" y="7765"/>
                  </a:lnTo>
                  <a:lnTo>
                    <a:pt x="2041" y="7765"/>
                  </a:lnTo>
                  <a:lnTo>
                    <a:pt x="2034" y="7765"/>
                  </a:lnTo>
                  <a:lnTo>
                    <a:pt x="2027" y="7765"/>
                  </a:lnTo>
                  <a:lnTo>
                    <a:pt x="2021" y="7765"/>
                  </a:lnTo>
                  <a:lnTo>
                    <a:pt x="2005" y="8003"/>
                  </a:lnTo>
                  <a:lnTo>
                    <a:pt x="2000" y="8247"/>
                  </a:lnTo>
                  <a:lnTo>
                    <a:pt x="2002" y="8494"/>
                  </a:lnTo>
                  <a:lnTo>
                    <a:pt x="2008" y="8742"/>
                  </a:lnTo>
                  <a:lnTo>
                    <a:pt x="2016" y="8989"/>
                  </a:lnTo>
                  <a:lnTo>
                    <a:pt x="2025" y="9233"/>
                  </a:lnTo>
                  <a:lnTo>
                    <a:pt x="2029" y="9474"/>
                  </a:lnTo>
                  <a:lnTo>
                    <a:pt x="2031" y="9707"/>
                  </a:lnTo>
                  <a:lnTo>
                    <a:pt x="2038" y="9904"/>
                  </a:lnTo>
                  <a:lnTo>
                    <a:pt x="2050" y="10099"/>
                  </a:lnTo>
                  <a:lnTo>
                    <a:pt x="2063" y="10291"/>
                  </a:lnTo>
                  <a:lnTo>
                    <a:pt x="2079" y="10482"/>
                  </a:lnTo>
                  <a:lnTo>
                    <a:pt x="2096" y="10670"/>
                  </a:lnTo>
                  <a:lnTo>
                    <a:pt x="2116" y="10859"/>
                  </a:lnTo>
                  <a:lnTo>
                    <a:pt x="2135" y="11048"/>
                  </a:lnTo>
                  <a:lnTo>
                    <a:pt x="2156" y="11237"/>
                  </a:lnTo>
                  <a:lnTo>
                    <a:pt x="2135" y="11303"/>
                  </a:lnTo>
                  <a:lnTo>
                    <a:pt x="2075" y="11351"/>
                  </a:lnTo>
                  <a:lnTo>
                    <a:pt x="1988" y="11379"/>
                  </a:lnTo>
                  <a:lnTo>
                    <a:pt x="1894" y="11383"/>
                  </a:lnTo>
                  <a:lnTo>
                    <a:pt x="1803" y="11358"/>
                  </a:lnTo>
                  <a:lnTo>
                    <a:pt x="1732" y="11303"/>
                  </a:lnTo>
                  <a:lnTo>
                    <a:pt x="1694" y="11211"/>
                  </a:lnTo>
                  <a:lnTo>
                    <a:pt x="1707" y="11084"/>
                  </a:lnTo>
                  <a:lnTo>
                    <a:pt x="1713" y="10810"/>
                  </a:lnTo>
                  <a:lnTo>
                    <a:pt x="1708" y="10532"/>
                  </a:lnTo>
                  <a:lnTo>
                    <a:pt x="1696" y="10248"/>
                  </a:lnTo>
                  <a:lnTo>
                    <a:pt x="1681" y="9964"/>
                  </a:lnTo>
                  <a:lnTo>
                    <a:pt x="1665" y="9675"/>
                  </a:lnTo>
                  <a:lnTo>
                    <a:pt x="1655" y="9387"/>
                  </a:lnTo>
                  <a:lnTo>
                    <a:pt x="1651" y="9100"/>
                  </a:lnTo>
                  <a:lnTo>
                    <a:pt x="1662" y="8817"/>
                  </a:lnTo>
                  <a:lnTo>
                    <a:pt x="1659" y="8767"/>
                  </a:lnTo>
                  <a:lnTo>
                    <a:pt x="1661" y="8695"/>
                  </a:lnTo>
                  <a:lnTo>
                    <a:pt x="1658" y="8607"/>
                  </a:lnTo>
                  <a:lnTo>
                    <a:pt x="1651" y="8515"/>
                  </a:lnTo>
                  <a:lnTo>
                    <a:pt x="1632" y="8429"/>
                  </a:lnTo>
                  <a:lnTo>
                    <a:pt x="1599" y="8359"/>
                  </a:lnTo>
                  <a:lnTo>
                    <a:pt x="1545" y="8314"/>
                  </a:lnTo>
                  <a:lnTo>
                    <a:pt x="1472" y="8304"/>
                  </a:lnTo>
                  <a:lnTo>
                    <a:pt x="1455" y="8334"/>
                  </a:lnTo>
                  <a:lnTo>
                    <a:pt x="1442" y="8357"/>
                  </a:lnTo>
                  <a:lnTo>
                    <a:pt x="1428" y="8373"/>
                  </a:lnTo>
                  <a:lnTo>
                    <a:pt x="1414" y="8386"/>
                  </a:lnTo>
                  <a:lnTo>
                    <a:pt x="1394" y="8392"/>
                  </a:lnTo>
                  <a:lnTo>
                    <a:pt x="1370" y="8396"/>
                  </a:lnTo>
                  <a:lnTo>
                    <a:pt x="1339" y="8396"/>
                  </a:lnTo>
                  <a:lnTo>
                    <a:pt x="1301" y="8394"/>
                  </a:lnTo>
                  <a:lnTo>
                    <a:pt x="1296" y="8386"/>
                  </a:lnTo>
                  <a:lnTo>
                    <a:pt x="1293" y="8379"/>
                  </a:lnTo>
                  <a:lnTo>
                    <a:pt x="1287" y="8371"/>
                  </a:lnTo>
                  <a:lnTo>
                    <a:pt x="1282" y="8362"/>
                  </a:lnTo>
                  <a:lnTo>
                    <a:pt x="1275" y="8353"/>
                  </a:lnTo>
                  <a:lnTo>
                    <a:pt x="1269" y="8346"/>
                  </a:lnTo>
                  <a:lnTo>
                    <a:pt x="1262" y="8338"/>
                  </a:lnTo>
                  <a:lnTo>
                    <a:pt x="1256" y="8332"/>
                  </a:lnTo>
                  <a:lnTo>
                    <a:pt x="1241" y="8328"/>
                  </a:lnTo>
                  <a:lnTo>
                    <a:pt x="1229" y="8326"/>
                  </a:lnTo>
                  <a:lnTo>
                    <a:pt x="1219" y="8324"/>
                  </a:lnTo>
                  <a:lnTo>
                    <a:pt x="1213" y="8324"/>
                  </a:lnTo>
                  <a:lnTo>
                    <a:pt x="1206" y="8324"/>
                  </a:lnTo>
                  <a:lnTo>
                    <a:pt x="1200" y="8328"/>
                  </a:lnTo>
                  <a:lnTo>
                    <a:pt x="1192" y="8333"/>
                  </a:lnTo>
                  <a:lnTo>
                    <a:pt x="1185" y="8340"/>
                  </a:lnTo>
                  <a:lnTo>
                    <a:pt x="1173" y="8396"/>
                  </a:lnTo>
                  <a:lnTo>
                    <a:pt x="1159" y="8440"/>
                  </a:lnTo>
                  <a:lnTo>
                    <a:pt x="1140" y="8469"/>
                  </a:lnTo>
                  <a:lnTo>
                    <a:pt x="1116" y="8491"/>
                  </a:lnTo>
                  <a:lnTo>
                    <a:pt x="1085" y="8500"/>
                  </a:lnTo>
                  <a:lnTo>
                    <a:pt x="1047" y="8504"/>
                  </a:lnTo>
                  <a:lnTo>
                    <a:pt x="1000" y="8500"/>
                  </a:lnTo>
                  <a:lnTo>
                    <a:pt x="942" y="8493"/>
                  </a:lnTo>
                  <a:lnTo>
                    <a:pt x="919" y="8559"/>
                  </a:lnTo>
                  <a:lnTo>
                    <a:pt x="890" y="8612"/>
                  </a:lnTo>
                  <a:lnTo>
                    <a:pt x="854" y="8647"/>
                  </a:lnTo>
                  <a:lnTo>
                    <a:pt x="816" y="8665"/>
                  </a:lnTo>
                  <a:lnTo>
                    <a:pt x="776" y="8661"/>
                  </a:lnTo>
                  <a:lnTo>
                    <a:pt x="737" y="8639"/>
                  </a:lnTo>
                  <a:lnTo>
                    <a:pt x="701" y="8591"/>
                  </a:lnTo>
                  <a:lnTo>
                    <a:pt x="671" y="8520"/>
                  </a:lnTo>
                  <a:lnTo>
                    <a:pt x="664" y="8520"/>
                  </a:lnTo>
                  <a:lnTo>
                    <a:pt x="658" y="8520"/>
                  </a:lnTo>
                  <a:lnTo>
                    <a:pt x="651" y="8520"/>
                  </a:lnTo>
                  <a:lnTo>
                    <a:pt x="645" y="8520"/>
                  </a:lnTo>
                  <a:lnTo>
                    <a:pt x="619" y="8569"/>
                  </a:lnTo>
                  <a:lnTo>
                    <a:pt x="587" y="8612"/>
                  </a:lnTo>
                  <a:lnTo>
                    <a:pt x="548" y="8644"/>
                  </a:lnTo>
                  <a:lnTo>
                    <a:pt x="506" y="8665"/>
                  </a:lnTo>
                  <a:lnTo>
                    <a:pt x="461" y="8672"/>
                  </a:lnTo>
                  <a:lnTo>
                    <a:pt x="416" y="8665"/>
                  </a:lnTo>
                  <a:lnTo>
                    <a:pt x="371" y="8641"/>
                  </a:lnTo>
                  <a:lnTo>
                    <a:pt x="330" y="8601"/>
                  </a:lnTo>
                  <a:lnTo>
                    <a:pt x="294" y="8608"/>
                  </a:lnTo>
                  <a:lnTo>
                    <a:pt x="244" y="8619"/>
                  </a:lnTo>
                  <a:lnTo>
                    <a:pt x="184" y="8629"/>
                  </a:lnTo>
                  <a:lnTo>
                    <a:pt x="123" y="8635"/>
                  </a:lnTo>
                  <a:lnTo>
                    <a:pt x="66" y="8629"/>
                  </a:lnTo>
                  <a:lnTo>
                    <a:pt x="24" y="8609"/>
                  </a:lnTo>
                  <a:lnTo>
                    <a:pt x="0" y="8568"/>
                  </a:lnTo>
                  <a:lnTo>
                    <a:pt x="6" y="8502"/>
                  </a:lnTo>
                  <a:lnTo>
                    <a:pt x="37" y="8485"/>
                  </a:lnTo>
                  <a:lnTo>
                    <a:pt x="69" y="8468"/>
                  </a:lnTo>
                  <a:lnTo>
                    <a:pt x="102" y="8451"/>
                  </a:lnTo>
                  <a:lnTo>
                    <a:pt x="138" y="8437"/>
                  </a:lnTo>
                  <a:lnTo>
                    <a:pt x="172" y="8423"/>
                  </a:lnTo>
                  <a:lnTo>
                    <a:pt x="206" y="8411"/>
                  </a:lnTo>
                  <a:lnTo>
                    <a:pt x="241" y="8400"/>
                  </a:lnTo>
                  <a:lnTo>
                    <a:pt x="276" y="8394"/>
                  </a:lnTo>
                  <a:lnTo>
                    <a:pt x="280" y="8355"/>
                  </a:lnTo>
                  <a:lnTo>
                    <a:pt x="287" y="8321"/>
                  </a:lnTo>
                  <a:lnTo>
                    <a:pt x="299" y="8290"/>
                  </a:lnTo>
                  <a:lnTo>
                    <a:pt x="315" y="8265"/>
                  </a:lnTo>
                  <a:lnTo>
                    <a:pt x="336" y="8244"/>
                  </a:lnTo>
                  <a:lnTo>
                    <a:pt x="363" y="8226"/>
                  </a:lnTo>
                  <a:lnTo>
                    <a:pt x="396" y="8213"/>
                  </a:lnTo>
                  <a:lnTo>
                    <a:pt x="438" y="8205"/>
                  </a:lnTo>
                  <a:lnTo>
                    <a:pt x="433" y="8192"/>
                  </a:lnTo>
                  <a:lnTo>
                    <a:pt x="428" y="8181"/>
                  </a:lnTo>
                  <a:lnTo>
                    <a:pt x="422" y="8169"/>
                  </a:lnTo>
                  <a:lnTo>
                    <a:pt x="416" y="8158"/>
                  </a:lnTo>
                  <a:lnTo>
                    <a:pt x="409" y="8144"/>
                  </a:lnTo>
                  <a:lnTo>
                    <a:pt x="406" y="8128"/>
                  </a:lnTo>
                  <a:lnTo>
                    <a:pt x="402" y="8105"/>
                  </a:lnTo>
                  <a:lnTo>
                    <a:pt x="402" y="8079"/>
                  </a:lnTo>
                  <a:lnTo>
                    <a:pt x="408" y="8072"/>
                  </a:lnTo>
                  <a:lnTo>
                    <a:pt x="415" y="8065"/>
                  </a:lnTo>
                  <a:lnTo>
                    <a:pt x="421" y="8058"/>
                  </a:lnTo>
                  <a:lnTo>
                    <a:pt x="428" y="8052"/>
                  </a:lnTo>
                  <a:lnTo>
                    <a:pt x="434" y="8045"/>
                  </a:lnTo>
                  <a:lnTo>
                    <a:pt x="441" y="8039"/>
                  </a:lnTo>
                  <a:lnTo>
                    <a:pt x="448" y="8032"/>
                  </a:lnTo>
                  <a:lnTo>
                    <a:pt x="455" y="8026"/>
                  </a:lnTo>
                  <a:lnTo>
                    <a:pt x="489" y="8030"/>
                  </a:lnTo>
                  <a:lnTo>
                    <a:pt x="524" y="8036"/>
                  </a:lnTo>
                  <a:lnTo>
                    <a:pt x="559" y="8041"/>
                  </a:lnTo>
                  <a:lnTo>
                    <a:pt x="594" y="8046"/>
                  </a:lnTo>
                  <a:lnTo>
                    <a:pt x="629" y="8049"/>
                  </a:lnTo>
                  <a:lnTo>
                    <a:pt x="664" y="8053"/>
                  </a:lnTo>
                  <a:lnTo>
                    <a:pt x="699" y="8056"/>
                  </a:lnTo>
                  <a:lnTo>
                    <a:pt x="734" y="8061"/>
                  </a:lnTo>
                  <a:lnTo>
                    <a:pt x="754" y="8048"/>
                  </a:lnTo>
                  <a:lnTo>
                    <a:pt x="798" y="8021"/>
                  </a:lnTo>
                  <a:lnTo>
                    <a:pt x="858" y="7982"/>
                  </a:lnTo>
                  <a:lnTo>
                    <a:pt x="924" y="7937"/>
                  </a:lnTo>
                  <a:lnTo>
                    <a:pt x="988" y="7886"/>
                  </a:lnTo>
                  <a:lnTo>
                    <a:pt x="1044" y="7835"/>
                  </a:lnTo>
                  <a:lnTo>
                    <a:pt x="1082" y="7787"/>
                  </a:lnTo>
                  <a:lnTo>
                    <a:pt x="1095" y="7747"/>
                  </a:lnTo>
                  <a:lnTo>
                    <a:pt x="1089" y="7746"/>
                  </a:lnTo>
                  <a:lnTo>
                    <a:pt x="1085" y="7746"/>
                  </a:lnTo>
                  <a:lnTo>
                    <a:pt x="1081" y="7742"/>
                  </a:lnTo>
                  <a:lnTo>
                    <a:pt x="1077" y="7737"/>
                  </a:lnTo>
                  <a:lnTo>
                    <a:pt x="1058" y="7759"/>
                  </a:lnTo>
                  <a:lnTo>
                    <a:pt x="1038" y="7785"/>
                  </a:lnTo>
                  <a:lnTo>
                    <a:pt x="1015" y="7810"/>
                  </a:lnTo>
                  <a:lnTo>
                    <a:pt x="993" y="7831"/>
                  </a:lnTo>
                  <a:lnTo>
                    <a:pt x="968" y="7842"/>
                  </a:lnTo>
                  <a:lnTo>
                    <a:pt x="944" y="7843"/>
                  </a:lnTo>
                  <a:lnTo>
                    <a:pt x="919" y="7825"/>
                  </a:lnTo>
                  <a:lnTo>
                    <a:pt x="897" y="7791"/>
                  </a:lnTo>
                  <a:lnTo>
                    <a:pt x="890" y="7791"/>
                  </a:lnTo>
                  <a:lnTo>
                    <a:pt x="882" y="7791"/>
                  </a:lnTo>
                  <a:lnTo>
                    <a:pt x="875" y="7791"/>
                  </a:lnTo>
                  <a:lnTo>
                    <a:pt x="869" y="7791"/>
                  </a:lnTo>
                  <a:lnTo>
                    <a:pt x="854" y="7816"/>
                  </a:lnTo>
                  <a:lnTo>
                    <a:pt x="836" y="7841"/>
                  </a:lnTo>
                  <a:lnTo>
                    <a:pt x="816" y="7862"/>
                  </a:lnTo>
                  <a:lnTo>
                    <a:pt x="793" y="7881"/>
                  </a:lnTo>
                  <a:lnTo>
                    <a:pt x="767" y="7893"/>
                  </a:lnTo>
                  <a:lnTo>
                    <a:pt x="739" y="7900"/>
                  </a:lnTo>
                  <a:lnTo>
                    <a:pt x="707" y="7899"/>
                  </a:lnTo>
                  <a:lnTo>
                    <a:pt x="671" y="7890"/>
                  </a:lnTo>
                  <a:lnTo>
                    <a:pt x="670" y="7861"/>
                  </a:lnTo>
                  <a:lnTo>
                    <a:pt x="676" y="7836"/>
                  </a:lnTo>
                  <a:lnTo>
                    <a:pt x="684" y="7812"/>
                  </a:lnTo>
                  <a:lnTo>
                    <a:pt x="697" y="7791"/>
                  </a:lnTo>
                  <a:lnTo>
                    <a:pt x="709" y="7767"/>
                  </a:lnTo>
                  <a:lnTo>
                    <a:pt x="722" y="7745"/>
                  </a:lnTo>
                  <a:lnTo>
                    <a:pt x="734" y="7720"/>
                  </a:lnTo>
                  <a:lnTo>
                    <a:pt x="744" y="7692"/>
                  </a:lnTo>
                  <a:lnTo>
                    <a:pt x="700" y="7705"/>
                  </a:lnTo>
                  <a:lnTo>
                    <a:pt x="652" y="7727"/>
                  </a:lnTo>
                  <a:lnTo>
                    <a:pt x="602" y="7748"/>
                  </a:lnTo>
                  <a:lnTo>
                    <a:pt x="553" y="7768"/>
                  </a:lnTo>
                  <a:lnTo>
                    <a:pt x="504" y="7780"/>
                  </a:lnTo>
                  <a:lnTo>
                    <a:pt x="459" y="7782"/>
                  </a:lnTo>
                  <a:lnTo>
                    <a:pt x="417" y="7768"/>
                  </a:lnTo>
                  <a:lnTo>
                    <a:pt x="384" y="7737"/>
                  </a:lnTo>
                  <a:lnTo>
                    <a:pt x="350" y="7740"/>
                  </a:lnTo>
                  <a:lnTo>
                    <a:pt x="313" y="7750"/>
                  </a:lnTo>
                  <a:lnTo>
                    <a:pt x="275" y="7765"/>
                  </a:lnTo>
                  <a:lnTo>
                    <a:pt x="238" y="7777"/>
                  </a:lnTo>
                  <a:lnTo>
                    <a:pt x="203" y="7778"/>
                  </a:lnTo>
                  <a:lnTo>
                    <a:pt x="174" y="7766"/>
                  </a:lnTo>
                  <a:lnTo>
                    <a:pt x="152" y="7733"/>
                  </a:lnTo>
                  <a:lnTo>
                    <a:pt x="141" y="7675"/>
                  </a:lnTo>
                  <a:lnTo>
                    <a:pt x="194" y="7631"/>
                  </a:lnTo>
                  <a:lnTo>
                    <a:pt x="249" y="7608"/>
                  </a:lnTo>
                  <a:lnTo>
                    <a:pt x="300" y="7595"/>
                  </a:lnTo>
                  <a:lnTo>
                    <a:pt x="347" y="7587"/>
                  </a:lnTo>
                  <a:lnTo>
                    <a:pt x="387" y="7574"/>
                  </a:lnTo>
                  <a:lnTo>
                    <a:pt x="419" y="7551"/>
                  </a:lnTo>
                  <a:lnTo>
                    <a:pt x="439" y="7508"/>
                  </a:lnTo>
                  <a:lnTo>
                    <a:pt x="447" y="7441"/>
                  </a:lnTo>
                  <a:lnTo>
                    <a:pt x="458" y="7435"/>
                  </a:lnTo>
                  <a:lnTo>
                    <a:pt x="466" y="7431"/>
                  </a:lnTo>
                  <a:lnTo>
                    <a:pt x="471" y="7429"/>
                  </a:lnTo>
                  <a:lnTo>
                    <a:pt x="476" y="7428"/>
                  </a:lnTo>
                  <a:lnTo>
                    <a:pt x="478" y="7423"/>
                  </a:lnTo>
                  <a:lnTo>
                    <a:pt x="481" y="7418"/>
                  </a:lnTo>
                  <a:lnTo>
                    <a:pt x="485" y="7409"/>
                  </a:lnTo>
                  <a:lnTo>
                    <a:pt x="492" y="7396"/>
                  </a:lnTo>
                  <a:lnTo>
                    <a:pt x="451" y="7396"/>
                  </a:lnTo>
                  <a:lnTo>
                    <a:pt x="417" y="7397"/>
                  </a:lnTo>
                  <a:lnTo>
                    <a:pt x="389" y="7397"/>
                  </a:lnTo>
                  <a:lnTo>
                    <a:pt x="365" y="7395"/>
                  </a:lnTo>
                  <a:lnTo>
                    <a:pt x="342" y="7386"/>
                  </a:lnTo>
                  <a:lnTo>
                    <a:pt x="319" y="7371"/>
                  </a:lnTo>
                  <a:lnTo>
                    <a:pt x="294" y="7347"/>
                  </a:lnTo>
                  <a:lnTo>
                    <a:pt x="267" y="7314"/>
                  </a:lnTo>
                  <a:lnTo>
                    <a:pt x="295" y="7244"/>
                  </a:lnTo>
                  <a:lnTo>
                    <a:pt x="336" y="7211"/>
                  </a:lnTo>
                  <a:lnTo>
                    <a:pt x="384" y="7201"/>
                  </a:lnTo>
                  <a:lnTo>
                    <a:pt x="438" y="7210"/>
                  </a:lnTo>
                  <a:lnTo>
                    <a:pt x="491" y="7224"/>
                  </a:lnTo>
                  <a:lnTo>
                    <a:pt x="544" y="7239"/>
                  </a:lnTo>
                  <a:lnTo>
                    <a:pt x="593" y="7244"/>
                  </a:lnTo>
                  <a:lnTo>
                    <a:pt x="636" y="7233"/>
                  </a:lnTo>
                  <a:lnTo>
                    <a:pt x="649" y="7236"/>
                  </a:lnTo>
                  <a:lnTo>
                    <a:pt x="663" y="7238"/>
                  </a:lnTo>
                  <a:lnTo>
                    <a:pt x="678" y="7239"/>
                  </a:lnTo>
                  <a:lnTo>
                    <a:pt x="695" y="7242"/>
                  </a:lnTo>
                  <a:lnTo>
                    <a:pt x="710" y="7243"/>
                  </a:lnTo>
                  <a:lnTo>
                    <a:pt x="727" y="7245"/>
                  </a:lnTo>
                  <a:lnTo>
                    <a:pt x="744" y="7248"/>
                  </a:lnTo>
                  <a:lnTo>
                    <a:pt x="761" y="7251"/>
                  </a:lnTo>
                  <a:lnTo>
                    <a:pt x="764" y="7244"/>
                  </a:lnTo>
                  <a:lnTo>
                    <a:pt x="766" y="7238"/>
                  </a:lnTo>
                  <a:lnTo>
                    <a:pt x="767" y="7233"/>
                  </a:lnTo>
                  <a:lnTo>
                    <a:pt x="770" y="7230"/>
                  </a:lnTo>
                  <a:lnTo>
                    <a:pt x="770" y="7221"/>
                  </a:lnTo>
                  <a:lnTo>
                    <a:pt x="771" y="7216"/>
                  </a:lnTo>
                  <a:lnTo>
                    <a:pt x="748" y="7202"/>
                  </a:lnTo>
                  <a:lnTo>
                    <a:pt x="733" y="7194"/>
                  </a:lnTo>
                  <a:lnTo>
                    <a:pt x="720" y="7186"/>
                  </a:lnTo>
                  <a:lnTo>
                    <a:pt x="710" y="7180"/>
                  </a:lnTo>
                  <a:lnTo>
                    <a:pt x="701" y="7174"/>
                  </a:lnTo>
                  <a:lnTo>
                    <a:pt x="693" y="7168"/>
                  </a:lnTo>
                  <a:lnTo>
                    <a:pt x="682" y="7160"/>
                  </a:lnTo>
                  <a:lnTo>
                    <a:pt x="671" y="7153"/>
                  </a:lnTo>
                  <a:lnTo>
                    <a:pt x="691" y="7058"/>
                  </a:lnTo>
                  <a:lnTo>
                    <a:pt x="731" y="7014"/>
                  </a:lnTo>
                  <a:lnTo>
                    <a:pt x="782" y="7006"/>
                  </a:lnTo>
                  <a:lnTo>
                    <a:pt x="841" y="7027"/>
                  </a:lnTo>
                  <a:lnTo>
                    <a:pt x="900" y="7061"/>
                  </a:lnTo>
                  <a:lnTo>
                    <a:pt x="956" y="7102"/>
                  </a:lnTo>
                  <a:lnTo>
                    <a:pt x="1001" y="7136"/>
                  </a:lnTo>
                  <a:lnTo>
                    <a:pt x="1032" y="7153"/>
                  </a:lnTo>
                  <a:lnTo>
                    <a:pt x="1067" y="7127"/>
                  </a:lnTo>
                  <a:lnTo>
                    <a:pt x="1103" y="7109"/>
                  </a:lnTo>
                  <a:lnTo>
                    <a:pt x="1139" y="7097"/>
                  </a:lnTo>
                  <a:lnTo>
                    <a:pt x="1174" y="7091"/>
                  </a:lnTo>
                  <a:lnTo>
                    <a:pt x="1207" y="7086"/>
                  </a:lnTo>
                  <a:lnTo>
                    <a:pt x="1242" y="7084"/>
                  </a:lnTo>
                  <a:lnTo>
                    <a:pt x="1276" y="7079"/>
                  </a:lnTo>
                  <a:lnTo>
                    <a:pt x="1311" y="7072"/>
                  </a:lnTo>
                  <a:lnTo>
                    <a:pt x="1325" y="7044"/>
                  </a:lnTo>
                  <a:lnTo>
                    <a:pt x="1343" y="7010"/>
                  </a:lnTo>
                  <a:lnTo>
                    <a:pt x="1360" y="6972"/>
                  </a:lnTo>
                  <a:lnTo>
                    <a:pt x="1382" y="6934"/>
                  </a:lnTo>
                  <a:lnTo>
                    <a:pt x="1401" y="6894"/>
                  </a:lnTo>
                  <a:lnTo>
                    <a:pt x="1421" y="6856"/>
                  </a:lnTo>
                  <a:lnTo>
                    <a:pt x="1439" y="6822"/>
                  </a:lnTo>
                  <a:lnTo>
                    <a:pt x="1454" y="6792"/>
                  </a:lnTo>
                  <a:lnTo>
                    <a:pt x="1429" y="6779"/>
                  </a:lnTo>
                  <a:lnTo>
                    <a:pt x="1408" y="6771"/>
                  </a:lnTo>
                  <a:lnTo>
                    <a:pt x="1390" y="6761"/>
                  </a:lnTo>
                  <a:lnTo>
                    <a:pt x="1377" y="6753"/>
                  </a:lnTo>
                  <a:lnTo>
                    <a:pt x="1364" y="6740"/>
                  </a:lnTo>
                  <a:lnTo>
                    <a:pt x="1356" y="6722"/>
                  </a:lnTo>
                  <a:lnTo>
                    <a:pt x="1350" y="6698"/>
                  </a:lnTo>
                  <a:lnTo>
                    <a:pt x="1346" y="6666"/>
                  </a:lnTo>
                  <a:lnTo>
                    <a:pt x="1295" y="6713"/>
                  </a:lnTo>
                  <a:lnTo>
                    <a:pt x="1235" y="6762"/>
                  </a:lnTo>
                  <a:lnTo>
                    <a:pt x="1167" y="6806"/>
                  </a:lnTo>
                  <a:lnTo>
                    <a:pt x="1099" y="6840"/>
                  </a:lnTo>
                  <a:lnTo>
                    <a:pt x="1032" y="6851"/>
                  </a:lnTo>
                  <a:lnTo>
                    <a:pt x="971" y="6838"/>
                  </a:lnTo>
                  <a:lnTo>
                    <a:pt x="922" y="6791"/>
                  </a:lnTo>
                  <a:lnTo>
                    <a:pt x="887" y="6703"/>
                  </a:lnTo>
                  <a:lnTo>
                    <a:pt x="880" y="6703"/>
                  </a:lnTo>
                  <a:lnTo>
                    <a:pt x="873" y="6703"/>
                  </a:lnTo>
                  <a:lnTo>
                    <a:pt x="862" y="6703"/>
                  </a:lnTo>
                  <a:lnTo>
                    <a:pt x="852" y="6703"/>
                  </a:lnTo>
                  <a:lnTo>
                    <a:pt x="831" y="6719"/>
                  </a:lnTo>
                  <a:lnTo>
                    <a:pt x="814" y="6735"/>
                  </a:lnTo>
                  <a:lnTo>
                    <a:pt x="797" y="6749"/>
                  </a:lnTo>
                  <a:lnTo>
                    <a:pt x="780" y="6765"/>
                  </a:lnTo>
                  <a:lnTo>
                    <a:pt x="761" y="6777"/>
                  </a:lnTo>
                  <a:lnTo>
                    <a:pt x="740" y="6787"/>
                  </a:lnTo>
                  <a:lnTo>
                    <a:pt x="716" y="6796"/>
                  </a:lnTo>
                  <a:lnTo>
                    <a:pt x="689" y="6802"/>
                  </a:lnTo>
                  <a:lnTo>
                    <a:pt x="678" y="6787"/>
                  </a:lnTo>
                  <a:lnTo>
                    <a:pt x="671" y="6777"/>
                  </a:lnTo>
                  <a:lnTo>
                    <a:pt x="664" y="6764"/>
                  </a:lnTo>
                  <a:lnTo>
                    <a:pt x="657" y="6752"/>
                  </a:lnTo>
                  <a:lnTo>
                    <a:pt x="648" y="6736"/>
                  </a:lnTo>
                  <a:lnTo>
                    <a:pt x="639" y="6720"/>
                  </a:lnTo>
                  <a:lnTo>
                    <a:pt x="629" y="6700"/>
                  </a:lnTo>
                  <a:lnTo>
                    <a:pt x="618" y="6676"/>
                  </a:lnTo>
                  <a:lnTo>
                    <a:pt x="575" y="6665"/>
                  </a:lnTo>
                  <a:lnTo>
                    <a:pt x="511" y="6645"/>
                  </a:lnTo>
                  <a:lnTo>
                    <a:pt x="438" y="6614"/>
                  </a:lnTo>
                  <a:lnTo>
                    <a:pt x="368" y="6577"/>
                  </a:lnTo>
                  <a:lnTo>
                    <a:pt x="311" y="6532"/>
                  </a:lnTo>
                  <a:lnTo>
                    <a:pt x="280" y="6484"/>
                  </a:lnTo>
                  <a:lnTo>
                    <a:pt x="288" y="6430"/>
                  </a:lnTo>
                  <a:lnTo>
                    <a:pt x="347" y="6378"/>
                  </a:lnTo>
                  <a:lnTo>
                    <a:pt x="466" y="6447"/>
                  </a:lnTo>
                  <a:lnTo>
                    <a:pt x="605" y="6487"/>
                  </a:lnTo>
                  <a:lnTo>
                    <a:pt x="752" y="6499"/>
                  </a:lnTo>
                  <a:lnTo>
                    <a:pt x="900" y="6484"/>
                  </a:lnTo>
                  <a:lnTo>
                    <a:pt x="1039" y="6439"/>
                  </a:lnTo>
                  <a:lnTo>
                    <a:pt x="1161" y="6368"/>
                  </a:lnTo>
                  <a:lnTo>
                    <a:pt x="1258" y="6268"/>
                  </a:lnTo>
                  <a:lnTo>
                    <a:pt x="1320" y="6145"/>
                  </a:lnTo>
                  <a:lnTo>
                    <a:pt x="1305" y="6145"/>
                  </a:lnTo>
                  <a:lnTo>
                    <a:pt x="1294" y="6149"/>
                  </a:lnTo>
                  <a:lnTo>
                    <a:pt x="1283" y="6154"/>
                  </a:lnTo>
                  <a:lnTo>
                    <a:pt x="1275" y="6160"/>
                  </a:lnTo>
                  <a:lnTo>
                    <a:pt x="1264" y="6164"/>
                  </a:lnTo>
                  <a:lnTo>
                    <a:pt x="1251" y="6167"/>
                  </a:lnTo>
                  <a:lnTo>
                    <a:pt x="1234" y="6166"/>
                  </a:lnTo>
                  <a:lnTo>
                    <a:pt x="1211" y="6162"/>
                  </a:lnTo>
                  <a:lnTo>
                    <a:pt x="1209" y="6155"/>
                  </a:lnTo>
                  <a:lnTo>
                    <a:pt x="1205" y="6149"/>
                  </a:lnTo>
                  <a:lnTo>
                    <a:pt x="1199" y="6142"/>
                  </a:lnTo>
                  <a:lnTo>
                    <a:pt x="1193" y="6136"/>
                  </a:lnTo>
                  <a:lnTo>
                    <a:pt x="1185" y="6135"/>
                  </a:lnTo>
                  <a:lnTo>
                    <a:pt x="1175" y="6135"/>
                  </a:lnTo>
                  <a:lnTo>
                    <a:pt x="1165" y="6131"/>
                  </a:lnTo>
                  <a:lnTo>
                    <a:pt x="1158" y="6127"/>
                  </a:lnTo>
                  <a:lnTo>
                    <a:pt x="1139" y="6139"/>
                  </a:lnTo>
                  <a:lnTo>
                    <a:pt x="1124" y="6149"/>
                  </a:lnTo>
                  <a:lnTo>
                    <a:pt x="1111" y="6159"/>
                  </a:lnTo>
                  <a:lnTo>
                    <a:pt x="1099" y="6167"/>
                  </a:lnTo>
                  <a:lnTo>
                    <a:pt x="1085" y="6173"/>
                  </a:lnTo>
                  <a:lnTo>
                    <a:pt x="1070" y="6178"/>
                  </a:lnTo>
                  <a:lnTo>
                    <a:pt x="1048" y="6180"/>
                  </a:lnTo>
                  <a:lnTo>
                    <a:pt x="1022" y="6181"/>
                  </a:lnTo>
                  <a:lnTo>
                    <a:pt x="1008" y="6154"/>
                  </a:lnTo>
                  <a:lnTo>
                    <a:pt x="1006" y="6129"/>
                  </a:lnTo>
                  <a:lnTo>
                    <a:pt x="1012" y="6104"/>
                  </a:lnTo>
                  <a:lnTo>
                    <a:pt x="1024" y="6083"/>
                  </a:lnTo>
                  <a:lnTo>
                    <a:pt x="1035" y="6059"/>
                  </a:lnTo>
                  <a:lnTo>
                    <a:pt x="1048" y="6037"/>
                  </a:lnTo>
                  <a:lnTo>
                    <a:pt x="1057" y="6014"/>
                  </a:lnTo>
                  <a:lnTo>
                    <a:pt x="1059" y="5992"/>
                  </a:lnTo>
                  <a:lnTo>
                    <a:pt x="1020" y="6020"/>
                  </a:lnTo>
                  <a:lnTo>
                    <a:pt x="987" y="6034"/>
                  </a:lnTo>
                  <a:lnTo>
                    <a:pt x="958" y="6034"/>
                  </a:lnTo>
                  <a:lnTo>
                    <a:pt x="938" y="6022"/>
                  </a:lnTo>
                  <a:lnTo>
                    <a:pt x="920" y="5997"/>
                  </a:lnTo>
                  <a:lnTo>
                    <a:pt x="910" y="5963"/>
                  </a:lnTo>
                  <a:lnTo>
                    <a:pt x="905" y="5918"/>
                  </a:lnTo>
                  <a:lnTo>
                    <a:pt x="906" y="5866"/>
                  </a:lnTo>
                  <a:lnTo>
                    <a:pt x="861" y="5867"/>
                  </a:lnTo>
                  <a:lnTo>
                    <a:pt x="814" y="5860"/>
                  </a:lnTo>
                  <a:lnTo>
                    <a:pt x="766" y="5844"/>
                  </a:lnTo>
                  <a:lnTo>
                    <a:pt x="726" y="5822"/>
                  </a:lnTo>
                  <a:lnTo>
                    <a:pt x="694" y="5789"/>
                  </a:lnTo>
                  <a:lnTo>
                    <a:pt x="677" y="5750"/>
                  </a:lnTo>
                  <a:lnTo>
                    <a:pt x="680" y="5703"/>
                  </a:lnTo>
                  <a:lnTo>
                    <a:pt x="708" y="5650"/>
                  </a:lnTo>
                  <a:lnTo>
                    <a:pt x="760" y="5665"/>
                  </a:lnTo>
                  <a:lnTo>
                    <a:pt x="797" y="5686"/>
                  </a:lnTo>
                  <a:lnTo>
                    <a:pt x="821" y="5705"/>
                  </a:lnTo>
                  <a:lnTo>
                    <a:pt x="841" y="5723"/>
                  </a:lnTo>
                  <a:lnTo>
                    <a:pt x="861" y="5734"/>
                  </a:lnTo>
                  <a:lnTo>
                    <a:pt x="891" y="5738"/>
                  </a:lnTo>
                  <a:lnTo>
                    <a:pt x="932" y="5728"/>
                  </a:lnTo>
                  <a:lnTo>
                    <a:pt x="995" y="5705"/>
                  </a:lnTo>
                  <a:lnTo>
                    <a:pt x="1110" y="5700"/>
                  </a:lnTo>
                  <a:lnTo>
                    <a:pt x="1217" y="5686"/>
                  </a:lnTo>
                  <a:lnTo>
                    <a:pt x="1313" y="5662"/>
                  </a:lnTo>
                  <a:lnTo>
                    <a:pt x="1400" y="5632"/>
                  </a:lnTo>
                  <a:lnTo>
                    <a:pt x="1477" y="5597"/>
                  </a:lnTo>
                  <a:lnTo>
                    <a:pt x="1545" y="5560"/>
                  </a:lnTo>
                  <a:lnTo>
                    <a:pt x="1607" y="5522"/>
                  </a:lnTo>
                  <a:lnTo>
                    <a:pt x="1662" y="5487"/>
                  </a:lnTo>
                  <a:lnTo>
                    <a:pt x="1663" y="5418"/>
                  </a:lnTo>
                  <a:lnTo>
                    <a:pt x="1665" y="5367"/>
                  </a:lnTo>
                  <a:lnTo>
                    <a:pt x="1665" y="5329"/>
                  </a:lnTo>
                  <a:lnTo>
                    <a:pt x="1666" y="5302"/>
                  </a:lnTo>
                  <a:lnTo>
                    <a:pt x="1664" y="5282"/>
                  </a:lnTo>
                  <a:lnTo>
                    <a:pt x="1662" y="5268"/>
                  </a:lnTo>
                  <a:lnTo>
                    <a:pt x="1657" y="5256"/>
                  </a:lnTo>
                  <a:lnTo>
                    <a:pt x="1652" y="5246"/>
                  </a:lnTo>
                  <a:lnTo>
                    <a:pt x="1642" y="5246"/>
                  </a:lnTo>
                  <a:lnTo>
                    <a:pt x="1632" y="5248"/>
                  </a:lnTo>
                  <a:lnTo>
                    <a:pt x="1620" y="5250"/>
                  </a:lnTo>
                  <a:lnTo>
                    <a:pt x="1610" y="5255"/>
                  </a:lnTo>
                  <a:lnTo>
                    <a:pt x="1595" y="5259"/>
                  </a:lnTo>
                  <a:lnTo>
                    <a:pt x="1580" y="5263"/>
                  </a:lnTo>
                  <a:lnTo>
                    <a:pt x="1560" y="5267"/>
                  </a:lnTo>
                  <a:lnTo>
                    <a:pt x="1536" y="5272"/>
                  </a:lnTo>
                  <a:lnTo>
                    <a:pt x="1518" y="5301"/>
                  </a:lnTo>
                  <a:lnTo>
                    <a:pt x="1503" y="5324"/>
                  </a:lnTo>
                  <a:lnTo>
                    <a:pt x="1485" y="5338"/>
                  </a:lnTo>
                  <a:lnTo>
                    <a:pt x="1470" y="5345"/>
                  </a:lnTo>
                  <a:lnTo>
                    <a:pt x="1451" y="5342"/>
                  </a:lnTo>
                  <a:lnTo>
                    <a:pt x="1433" y="5329"/>
                  </a:lnTo>
                  <a:lnTo>
                    <a:pt x="1413" y="5305"/>
                  </a:lnTo>
                  <a:lnTo>
                    <a:pt x="1391" y="5272"/>
                  </a:lnTo>
                  <a:lnTo>
                    <a:pt x="1382" y="5272"/>
                  </a:lnTo>
                  <a:lnTo>
                    <a:pt x="1372" y="5272"/>
                  </a:lnTo>
                  <a:lnTo>
                    <a:pt x="1365" y="5272"/>
                  </a:lnTo>
                  <a:lnTo>
                    <a:pt x="1359" y="5272"/>
                  </a:lnTo>
                  <a:lnTo>
                    <a:pt x="1352" y="5272"/>
                  </a:lnTo>
                  <a:lnTo>
                    <a:pt x="1346" y="5272"/>
                  </a:lnTo>
                  <a:lnTo>
                    <a:pt x="1328" y="5283"/>
                  </a:lnTo>
                  <a:lnTo>
                    <a:pt x="1313" y="5295"/>
                  </a:lnTo>
                  <a:lnTo>
                    <a:pt x="1296" y="5306"/>
                  </a:lnTo>
                  <a:lnTo>
                    <a:pt x="1281" y="5316"/>
                  </a:lnTo>
                  <a:lnTo>
                    <a:pt x="1262" y="5321"/>
                  </a:lnTo>
                  <a:lnTo>
                    <a:pt x="1244" y="5325"/>
                  </a:lnTo>
                  <a:lnTo>
                    <a:pt x="1224" y="5326"/>
                  </a:lnTo>
                  <a:lnTo>
                    <a:pt x="1203" y="5326"/>
                  </a:lnTo>
                  <a:lnTo>
                    <a:pt x="1188" y="5308"/>
                  </a:lnTo>
                  <a:lnTo>
                    <a:pt x="1178" y="5294"/>
                  </a:lnTo>
                  <a:lnTo>
                    <a:pt x="1167" y="5279"/>
                  </a:lnTo>
                  <a:lnTo>
                    <a:pt x="1160" y="5266"/>
                  </a:lnTo>
                  <a:lnTo>
                    <a:pt x="1153" y="5253"/>
                  </a:lnTo>
                  <a:lnTo>
                    <a:pt x="1147" y="5243"/>
                  </a:lnTo>
                  <a:lnTo>
                    <a:pt x="1142" y="5234"/>
                  </a:lnTo>
                  <a:lnTo>
                    <a:pt x="1140" y="5227"/>
                  </a:lnTo>
                  <a:lnTo>
                    <a:pt x="1104" y="5242"/>
                  </a:lnTo>
                  <a:lnTo>
                    <a:pt x="1079" y="5261"/>
                  </a:lnTo>
                  <a:lnTo>
                    <a:pt x="1059" y="5280"/>
                  </a:lnTo>
                  <a:lnTo>
                    <a:pt x="1044" y="5300"/>
                  </a:lnTo>
                  <a:lnTo>
                    <a:pt x="1026" y="5316"/>
                  </a:lnTo>
                  <a:lnTo>
                    <a:pt x="1006" y="5326"/>
                  </a:lnTo>
                  <a:lnTo>
                    <a:pt x="978" y="5330"/>
                  </a:lnTo>
                  <a:lnTo>
                    <a:pt x="942" y="5326"/>
                  </a:lnTo>
                  <a:lnTo>
                    <a:pt x="935" y="5312"/>
                  </a:lnTo>
                  <a:lnTo>
                    <a:pt x="931" y="5300"/>
                  </a:lnTo>
                  <a:lnTo>
                    <a:pt x="926" y="5288"/>
                  </a:lnTo>
                  <a:lnTo>
                    <a:pt x="923" y="5278"/>
                  </a:lnTo>
                  <a:lnTo>
                    <a:pt x="916" y="5267"/>
                  </a:lnTo>
                  <a:lnTo>
                    <a:pt x="907" y="5256"/>
                  </a:lnTo>
                  <a:lnTo>
                    <a:pt x="895" y="5246"/>
                  </a:lnTo>
                  <a:lnTo>
                    <a:pt x="879" y="5236"/>
                  </a:lnTo>
                  <a:lnTo>
                    <a:pt x="817" y="5254"/>
                  </a:lnTo>
                  <a:lnTo>
                    <a:pt x="770" y="5261"/>
                  </a:lnTo>
                  <a:lnTo>
                    <a:pt x="732" y="5257"/>
                  </a:lnTo>
                  <a:lnTo>
                    <a:pt x="701" y="5244"/>
                  </a:lnTo>
                  <a:lnTo>
                    <a:pt x="672" y="5217"/>
                  </a:lnTo>
                  <a:lnTo>
                    <a:pt x="648" y="5179"/>
                  </a:lnTo>
                  <a:lnTo>
                    <a:pt x="620" y="5128"/>
                  </a:lnTo>
                  <a:lnTo>
                    <a:pt x="591" y="5065"/>
                  </a:lnTo>
                  <a:lnTo>
                    <a:pt x="591" y="5055"/>
                  </a:lnTo>
                  <a:lnTo>
                    <a:pt x="591" y="5049"/>
                  </a:lnTo>
                  <a:lnTo>
                    <a:pt x="591" y="5043"/>
                  </a:lnTo>
                  <a:lnTo>
                    <a:pt x="592" y="5040"/>
                  </a:lnTo>
                  <a:lnTo>
                    <a:pt x="593" y="5037"/>
                  </a:lnTo>
                  <a:lnTo>
                    <a:pt x="597" y="5034"/>
                  </a:lnTo>
                  <a:lnTo>
                    <a:pt x="601" y="5031"/>
                  </a:lnTo>
                  <a:lnTo>
                    <a:pt x="608" y="5030"/>
                  </a:lnTo>
                  <a:lnTo>
                    <a:pt x="754" y="5033"/>
                  </a:lnTo>
                  <a:lnTo>
                    <a:pt x="929" y="5024"/>
                  </a:lnTo>
                  <a:lnTo>
                    <a:pt x="1114" y="4995"/>
                  </a:lnTo>
                  <a:lnTo>
                    <a:pt x="1298" y="4947"/>
                  </a:lnTo>
                  <a:lnTo>
                    <a:pt x="1461" y="4871"/>
                  </a:lnTo>
                  <a:lnTo>
                    <a:pt x="1593" y="4766"/>
                  </a:lnTo>
                  <a:lnTo>
                    <a:pt x="1676" y="4628"/>
                  </a:lnTo>
                  <a:lnTo>
                    <a:pt x="1697" y="4453"/>
                  </a:lnTo>
                  <a:lnTo>
                    <a:pt x="1651" y="4463"/>
                  </a:lnTo>
                  <a:lnTo>
                    <a:pt x="1608" y="4473"/>
                  </a:lnTo>
                  <a:lnTo>
                    <a:pt x="1566" y="4484"/>
                  </a:lnTo>
                  <a:lnTo>
                    <a:pt x="1526" y="4496"/>
                  </a:lnTo>
                  <a:lnTo>
                    <a:pt x="1485" y="4507"/>
                  </a:lnTo>
                  <a:lnTo>
                    <a:pt x="1443" y="4521"/>
                  </a:lnTo>
                  <a:lnTo>
                    <a:pt x="1401" y="4535"/>
                  </a:lnTo>
                  <a:lnTo>
                    <a:pt x="1356" y="4553"/>
                  </a:lnTo>
                  <a:lnTo>
                    <a:pt x="1299" y="4572"/>
                  </a:lnTo>
                  <a:lnTo>
                    <a:pt x="1242" y="4591"/>
                  </a:lnTo>
                  <a:lnTo>
                    <a:pt x="1184" y="4609"/>
                  </a:lnTo>
                  <a:lnTo>
                    <a:pt x="1126" y="4625"/>
                  </a:lnTo>
                  <a:lnTo>
                    <a:pt x="1065" y="4637"/>
                  </a:lnTo>
                  <a:lnTo>
                    <a:pt x="1007" y="4647"/>
                  </a:lnTo>
                  <a:lnTo>
                    <a:pt x="950" y="4651"/>
                  </a:lnTo>
                  <a:lnTo>
                    <a:pt x="897" y="4651"/>
                  </a:lnTo>
                  <a:lnTo>
                    <a:pt x="866" y="4680"/>
                  </a:lnTo>
                  <a:lnTo>
                    <a:pt x="842" y="4693"/>
                  </a:lnTo>
                  <a:lnTo>
                    <a:pt x="821" y="4694"/>
                  </a:lnTo>
                  <a:lnTo>
                    <a:pt x="802" y="4692"/>
                  </a:lnTo>
                  <a:lnTo>
                    <a:pt x="779" y="4687"/>
                  </a:lnTo>
                  <a:lnTo>
                    <a:pt x="754" y="4688"/>
                  </a:lnTo>
                  <a:lnTo>
                    <a:pt x="721" y="4701"/>
                  </a:lnTo>
                  <a:lnTo>
                    <a:pt x="681" y="4732"/>
                  </a:lnTo>
                  <a:lnTo>
                    <a:pt x="706" y="4626"/>
                  </a:lnTo>
                  <a:lnTo>
                    <a:pt x="745" y="4564"/>
                  </a:lnTo>
                  <a:lnTo>
                    <a:pt x="792" y="4529"/>
                  </a:lnTo>
                  <a:lnTo>
                    <a:pt x="850" y="4515"/>
                  </a:lnTo>
                  <a:lnTo>
                    <a:pt x="913" y="4507"/>
                  </a:lnTo>
                  <a:lnTo>
                    <a:pt x="983" y="4497"/>
                  </a:lnTo>
                  <a:lnTo>
                    <a:pt x="1056" y="4473"/>
                  </a:lnTo>
                  <a:lnTo>
                    <a:pt x="1130" y="4426"/>
                  </a:lnTo>
                  <a:lnTo>
                    <a:pt x="1143" y="4374"/>
                  </a:lnTo>
                  <a:lnTo>
                    <a:pt x="1155" y="4337"/>
                  </a:lnTo>
                  <a:lnTo>
                    <a:pt x="1165" y="4309"/>
                  </a:lnTo>
                  <a:lnTo>
                    <a:pt x="1178" y="4291"/>
                  </a:lnTo>
                  <a:lnTo>
                    <a:pt x="1193" y="4278"/>
                  </a:lnTo>
                  <a:lnTo>
                    <a:pt x="1216" y="4271"/>
                  </a:lnTo>
                  <a:lnTo>
                    <a:pt x="1248" y="4266"/>
                  </a:lnTo>
                  <a:lnTo>
                    <a:pt x="1293" y="4265"/>
                  </a:lnTo>
                  <a:lnTo>
                    <a:pt x="1314" y="4224"/>
                  </a:lnTo>
                  <a:lnTo>
                    <a:pt x="1336" y="4189"/>
                  </a:lnTo>
                  <a:lnTo>
                    <a:pt x="1357" y="4157"/>
                  </a:lnTo>
                  <a:lnTo>
                    <a:pt x="1382" y="4131"/>
                  </a:lnTo>
                  <a:lnTo>
                    <a:pt x="1408" y="4109"/>
                  </a:lnTo>
                  <a:lnTo>
                    <a:pt x="1441" y="4096"/>
                  </a:lnTo>
                  <a:lnTo>
                    <a:pt x="1479" y="4090"/>
                  </a:lnTo>
                  <a:lnTo>
                    <a:pt x="1526" y="4094"/>
                  </a:lnTo>
                  <a:lnTo>
                    <a:pt x="1548" y="4068"/>
                  </a:lnTo>
                  <a:lnTo>
                    <a:pt x="1569" y="4050"/>
                  </a:lnTo>
                  <a:lnTo>
                    <a:pt x="1588" y="4036"/>
                  </a:lnTo>
                  <a:lnTo>
                    <a:pt x="1610" y="4026"/>
                  </a:lnTo>
                  <a:lnTo>
                    <a:pt x="1629" y="4020"/>
                  </a:lnTo>
                  <a:lnTo>
                    <a:pt x="1652" y="4018"/>
                  </a:lnTo>
                  <a:lnTo>
                    <a:pt x="1677" y="4018"/>
                  </a:lnTo>
                  <a:lnTo>
                    <a:pt x="1707" y="4022"/>
                  </a:lnTo>
                  <a:lnTo>
                    <a:pt x="1707" y="4004"/>
                  </a:lnTo>
                  <a:lnTo>
                    <a:pt x="1707" y="3987"/>
                  </a:lnTo>
                  <a:lnTo>
                    <a:pt x="1708" y="3971"/>
                  </a:lnTo>
                  <a:lnTo>
                    <a:pt x="1710" y="3954"/>
                  </a:lnTo>
                  <a:lnTo>
                    <a:pt x="1712" y="3936"/>
                  </a:lnTo>
                  <a:lnTo>
                    <a:pt x="1713" y="3920"/>
                  </a:lnTo>
                  <a:lnTo>
                    <a:pt x="1714" y="3903"/>
                  </a:lnTo>
                  <a:lnTo>
                    <a:pt x="1715" y="3886"/>
                  </a:lnTo>
                  <a:lnTo>
                    <a:pt x="1649" y="3886"/>
                  </a:lnTo>
                  <a:lnTo>
                    <a:pt x="1582" y="3901"/>
                  </a:lnTo>
                  <a:lnTo>
                    <a:pt x="1512" y="3922"/>
                  </a:lnTo>
                  <a:lnTo>
                    <a:pt x="1443" y="3949"/>
                  </a:lnTo>
                  <a:lnTo>
                    <a:pt x="1373" y="3974"/>
                  </a:lnTo>
                  <a:lnTo>
                    <a:pt x="1304" y="3997"/>
                  </a:lnTo>
                  <a:lnTo>
                    <a:pt x="1234" y="4011"/>
                  </a:lnTo>
                  <a:lnTo>
                    <a:pt x="1167" y="4012"/>
                  </a:lnTo>
                  <a:lnTo>
                    <a:pt x="1126" y="3997"/>
                  </a:lnTo>
                  <a:lnTo>
                    <a:pt x="1072" y="4003"/>
                  </a:lnTo>
                  <a:lnTo>
                    <a:pt x="1009" y="4023"/>
                  </a:lnTo>
                  <a:lnTo>
                    <a:pt x="942" y="4055"/>
                  </a:lnTo>
                  <a:lnTo>
                    <a:pt x="869" y="4089"/>
                  </a:lnTo>
                  <a:lnTo>
                    <a:pt x="797" y="4122"/>
                  </a:lnTo>
                  <a:lnTo>
                    <a:pt x="726" y="4150"/>
                  </a:lnTo>
                  <a:lnTo>
                    <a:pt x="663" y="4165"/>
                  </a:lnTo>
                  <a:lnTo>
                    <a:pt x="658" y="4158"/>
                  </a:lnTo>
                  <a:lnTo>
                    <a:pt x="653" y="4152"/>
                  </a:lnTo>
                  <a:lnTo>
                    <a:pt x="649" y="4147"/>
                  </a:lnTo>
                  <a:lnTo>
                    <a:pt x="644" y="4143"/>
                  </a:lnTo>
                  <a:lnTo>
                    <a:pt x="638" y="4137"/>
                  </a:lnTo>
                  <a:lnTo>
                    <a:pt x="633" y="4132"/>
                  </a:lnTo>
                  <a:lnTo>
                    <a:pt x="630" y="4126"/>
                  </a:lnTo>
                  <a:lnTo>
                    <a:pt x="626" y="4120"/>
                  </a:lnTo>
                  <a:lnTo>
                    <a:pt x="672" y="4064"/>
                  </a:lnTo>
                  <a:lnTo>
                    <a:pt x="712" y="4020"/>
                  </a:lnTo>
                  <a:lnTo>
                    <a:pt x="744" y="3984"/>
                  </a:lnTo>
                  <a:lnTo>
                    <a:pt x="777" y="3957"/>
                  </a:lnTo>
                  <a:lnTo>
                    <a:pt x="812" y="3935"/>
                  </a:lnTo>
                  <a:lnTo>
                    <a:pt x="859" y="3918"/>
                  </a:lnTo>
                  <a:lnTo>
                    <a:pt x="917" y="3905"/>
                  </a:lnTo>
                  <a:lnTo>
                    <a:pt x="995" y="3896"/>
                  </a:lnTo>
                  <a:lnTo>
                    <a:pt x="1115" y="3851"/>
                  </a:lnTo>
                  <a:lnTo>
                    <a:pt x="1217" y="3814"/>
                  </a:lnTo>
                  <a:lnTo>
                    <a:pt x="1305" y="3778"/>
                  </a:lnTo>
                  <a:lnTo>
                    <a:pt x="1382" y="3746"/>
                  </a:lnTo>
                  <a:lnTo>
                    <a:pt x="1452" y="3712"/>
                  </a:lnTo>
                  <a:lnTo>
                    <a:pt x="1518" y="3676"/>
                  </a:lnTo>
                  <a:lnTo>
                    <a:pt x="1587" y="3636"/>
                  </a:lnTo>
                  <a:lnTo>
                    <a:pt x="1662" y="3590"/>
                  </a:lnTo>
                  <a:lnTo>
                    <a:pt x="1662" y="3580"/>
                  </a:lnTo>
                  <a:lnTo>
                    <a:pt x="1662" y="3571"/>
                  </a:lnTo>
                  <a:lnTo>
                    <a:pt x="1662" y="3560"/>
                  </a:lnTo>
                  <a:lnTo>
                    <a:pt x="1662" y="3553"/>
                  </a:lnTo>
                  <a:lnTo>
                    <a:pt x="1621" y="3552"/>
                  </a:lnTo>
                  <a:lnTo>
                    <a:pt x="1593" y="3558"/>
                  </a:lnTo>
                  <a:lnTo>
                    <a:pt x="1569" y="3568"/>
                  </a:lnTo>
                  <a:lnTo>
                    <a:pt x="1550" y="3584"/>
                  </a:lnTo>
                  <a:lnTo>
                    <a:pt x="1531" y="3600"/>
                  </a:lnTo>
                  <a:lnTo>
                    <a:pt x="1511" y="3621"/>
                  </a:lnTo>
                  <a:lnTo>
                    <a:pt x="1486" y="3641"/>
                  </a:lnTo>
                  <a:lnTo>
                    <a:pt x="1454" y="3662"/>
                  </a:lnTo>
                  <a:lnTo>
                    <a:pt x="1385" y="3663"/>
                  </a:lnTo>
                  <a:lnTo>
                    <a:pt x="1312" y="3675"/>
                  </a:lnTo>
                  <a:lnTo>
                    <a:pt x="1236" y="3691"/>
                  </a:lnTo>
                  <a:lnTo>
                    <a:pt x="1160" y="3708"/>
                  </a:lnTo>
                  <a:lnTo>
                    <a:pt x="1086" y="3719"/>
                  </a:lnTo>
                  <a:lnTo>
                    <a:pt x="1019" y="3724"/>
                  </a:lnTo>
                  <a:lnTo>
                    <a:pt x="961" y="3714"/>
                  </a:lnTo>
                  <a:lnTo>
                    <a:pt x="914" y="3688"/>
                  </a:lnTo>
                  <a:lnTo>
                    <a:pt x="901" y="3686"/>
                  </a:lnTo>
                  <a:lnTo>
                    <a:pt x="888" y="3688"/>
                  </a:lnTo>
                  <a:lnTo>
                    <a:pt x="873" y="3692"/>
                  </a:lnTo>
                  <a:lnTo>
                    <a:pt x="858" y="3699"/>
                  </a:lnTo>
                  <a:lnTo>
                    <a:pt x="840" y="3706"/>
                  </a:lnTo>
                  <a:lnTo>
                    <a:pt x="823" y="3713"/>
                  </a:lnTo>
                  <a:lnTo>
                    <a:pt x="805" y="3719"/>
                  </a:lnTo>
                  <a:lnTo>
                    <a:pt x="789" y="3725"/>
                  </a:lnTo>
                  <a:lnTo>
                    <a:pt x="791" y="3714"/>
                  </a:lnTo>
                  <a:lnTo>
                    <a:pt x="793" y="3704"/>
                  </a:lnTo>
                  <a:lnTo>
                    <a:pt x="795" y="3693"/>
                  </a:lnTo>
                  <a:lnTo>
                    <a:pt x="797" y="3684"/>
                  </a:lnTo>
                  <a:lnTo>
                    <a:pt x="798" y="3673"/>
                  </a:lnTo>
                  <a:lnTo>
                    <a:pt x="801" y="3663"/>
                  </a:lnTo>
                  <a:lnTo>
                    <a:pt x="803" y="3653"/>
                  </a:lnTo>
                  <a:lnTo>
                    <a:pt x="806" y="3643"/>
                  </a:lnTo>
                  <a:lnTo>
                    <a:pt x="778" y="3635"/>
                  </a:lnTo>
                  <a:lnTo>
                    <a:pt x="755" y="3624"/>
                  </a:lnTo>
                  <a:lnTo>
                    <a:pt x="737" y="3611"/>
                  </a:lnTo>
                  <a:lnTo>
                    <a:pt x="722" y="3596"/>
                  </a:lnTo>
                  <a:lnTo>
                    <a:pt x="710" y="3574"/>
                  </a:lnTo>
                  <a:lnTo>
                    <a:pt x="703" y="3549"/>
                  </a:lnTo>
                  <a:lnTo>
                    <a:pt x="699" y="3517"/>
                  </a:lnTo>
                  <a:lnTo>
                    <a:pt x="699" y="3482"/>
                  </a:lnTo>
                  <a:lnTo>
                    <a:pt x="796" y="3490"/>
                  </a:lnTo>
                  <a:lnTo>
                    <a:pt x="891" y="3498"/>
                  </a:lnTo>
                  <a:lnTo>
                    <a:pt x="980" y="3502"/>
                  </a:lnTo>
                  <a:lnTo>
                    <a:pt x="1069" y="3502"/>
                  </a:lnTo>
                  <a:lnTo>
                    <a:pt x="1154" y="3495"/>
                  </a:lnTo>
                  <a:lnTo>
                    <a:pt x="1241" y="3481"/>
                  </a:lnTo>
                  <a:lnTo>
                    <a:pt x="1327" y="3458"/>
                  </a:lnTo>
                  <a:lnTo>
                    <a:pt x="1419" y="3427"/>
                  </a:lnTo>
                  <a:lnTo>
                    <a:pt x="1423" y="3420"/>
                  </a:lnTo>
                  <a:lnTo>
                    <a:pt x="1427" y="3414"/>
                  </a:lnTo>
                  <a:lnTo>
                    <a:pt x="1430" y="3407"/>
                  </a:lnTo>
                  <a:lnTo>
                    <a:pt x="1436" y="3401"/>
                  </a:lnTo>
                  <a:lnTo>
                    <a:pt x="1414" y="3398"/>
                  </a:lnTo>
                  <a:lnTo>
                    <a:pt x="1396" y="3394"/>
                  </a:lnTo>
                  <a:lnTo>
                    <a:pt x="1379" y="3389"/>
                  </a:lnTo>
                  <a:lnTo>
                    <a:pt x="1366" y="3385"/>
                  </a:lnTo>
                  <a:lnTo>
                    <a:pt x="1352" y="3375"/>
                  </a:lnTo>
                  <a:lnTo>
                    <a:pt x="1340" y="3364"/>
                  </a:lnTo>
                  <a:lnTo>
                    <a:pt x="1325" y="3348"/>
                  </a:lnTo>
                  <a:lnTo>
                    <a:pt x="1311" y="3329"/>
                  </a:lnTo>
                  <a:lnTo>
                    <a:pt x="1340" y="3310"/>
                  </a:lnTo>
                  <a:lnTo>
                    <a:pt x="1372" y="3294"/>
                  </a:lnTo>
                  <a:lnTo>
                    <a:pt x="1404" y="3281"/>
                  </a:lnTo>
                  <a:lnTo>
                    <a:pt x="1436" y="3272"/>
                  </a:lnTo>
                  <a:lnTo>
                    <a:pt x="1467" y="3261"/>
                  </a:lnTo>
                  <a:lnTo>
                    <a:pt x="1499" y="3252"/>
                  </a:lnTo>
                  <a:lnTo>
                    <a:pt x="1530" y="3240"/>
                  </a:lnTo>
                  <a:lnTo>
                    <a:pt x="1562" y="3229"/>
                  </a:lnTo>
                  <a:lnTo>
                    <a:pt x="1562" y="3222"/>
                  </a:lnTo>
                  <a:lnTo>
                    <a:pt x="1562" y="3216"/>
                  </a:lnTo>
                  <a:lnTo>
                    <a:pt x="1562" y="3209"/>
                  </a:lnTo>
                  <a:lnTo>
                    <a:pt x="1562" y="3203"/>
                  </a:lnTo>
                  <a:lnTo>
                    <a:pt x="1551" y="3198"/>
                  </a:lnTo>
                  <a:lnTo>
                    <a:pt x="1544" y="3194"/>
                  </a:lnTo>
                  <a:lnTo>
                    <a:pt x="1537" y="3185"/>
                  </a:lnTo>
                  <a:lnTo>
                    <a:pt x="1530" y="3178"/>
                  </a:lnTo>
                  <a:lnTo>
                    <a:pt x="1521" y="3168"/>
                  </a:lnTo>
                  <a:lnTo>
                    <a:pt x="1512" y="3155"/>
                  </a:lnTo>
                  <a:lnTo>
                    <a:pt x="1502" y="3139"/>
                  </a:lnTo>
                  <a:lnTo>
                    <a:pt x="1491" y="3121"/>
                  </a:lnTo>
                  <a:lnTo>
                    <a:pt x="1489" y="3121"/>
                  </a:lnTo>
                  <a:lnTo>
                    <a:pt x="1485" y="3121"/>
                  </a:lnTo>
                  <a:lnTo>
                    <a:pt x="1478" y="3121"/>
                  </a:lnTo>
                  <a:lnTo>
                    <a:pt x="1472" y="3121"/>
                  </a:lnTo>
                  <a:lnTo>
                    <a:pt x="1464" y="3133"/>
                  </a:lnTo>
                  <a:lnTo>
                    <a:pt x="1457" y="3146"/>
                  </a:lnTo>
                  <a:lnTo>
                    <a:pt x="1448" y="3158"/>
                  </a:lnTo>
                  <a:lnTo>
                    <a:pt x="1440" y="3170"/>
                  </a:lnTo>
                  <a:lnTo>
                    <a:pt x="1432" y="3179"/>
                  </a:lnTo>
                  <a:lnTo>
                    <a:pt x="1423" y="3190"/>
                  </a:lnTo>
                  <a:lnTo>
                    <a:pt x="1416" y="3201"/>
                  </a:lnTo>
                  <a:lnTo>
                    <a:pt x="1409" y="3211"/>
                  </a:lnTo>
                  <a:lnTo>
                    <a:pt x="1387" y="3204"/>
                  </a:lnTo>
                  <a:lnTo>
                    <a:pt x="1371" y="3200"/>
                  </a:lnTo>
                  <a:lnTo>
                    <a:pt x="1357" y="3196"/>
                  </a:lnTo>
                  <a:lnTo>
                    <a:pt x="1346" y="3194"/>
                  </a:lnTo>
                  <a:lnTo>
                    <a:pt x="1333" y="3191"/>
                  </a:lnTo>
                  <a:lnTo>
                    <a:pt x="1320" y="3189"/>
                  </a:lnTo>
                  <a:lnTo>
                    <a:pt x="1304" y="3187"/>
                  </a:lnTo>
                  <a:lnTo>
                    <a:pt x="1283" y="3184"/>
                  </a:lnTo>
                  <a:lnTo>
                    <a:pt x="1251" y="3209"/>
                  </a:lnTo>
                  <a:lnTo>
                    <a:pt x="1215" y="3232"/>
                  </a:lnTo>
                  <a:lnTo>
                    <a:pt x="1173" y="3251"/>
                  </a:lnTo>
                  <a:lnTo>
                    <a:pt x="1129" y="3266"/>
                  </a:lnTo>
                  <a:lnTo>
                    <a:pt x="1081" y="3276"/>
                  </a:lnTo>
                  <a:lnTo>
                    <a:pt x="1033" y="3280"/>
                  </a:lnTo>
                  <a:lnTo>
                    <a:pt x="986" y="3280"/>
                  </a:lnTo>
                  <a:lnTo>
                    <a:pt x="942" y="3274"/>
                  </a:lnTo>
                  <a:lnTo>
                    <a:pt x="935" y="3249"/>
                  </a:lnTo>
                  <a:lnTo>
                    <a:pt x="930" y="3232"/>
                  </a:lnTo>
                  <a:lnTo>
                    <a:pt x="926" y="3216"/>
                  </a:lnTo>
                  <a:lnTo>
                    <a:pt x="925" y="3206"/>
                  </a:lnTo>
                  <a:lnTo>
                    <a:pt x="924" y="3195"/>
                  </a:lnTo>
                  <a:lnTo>
                    <a:pt x="924" y="3184"/>
                  </a:lnTo>
                  <a:lnTo>
                    <a:pt x="924" y="3172"/>
                  </a:lnTo>
                  <a:lnTo>
                    <a:pt x="924" y="3158"/>
                  </a:lnTo>
                  <a:lnTo>
                    <a:pt x="924" y="3157"/>
                  </a:lnTo>
                  <a:lnTo>
                    <a:pt x="927" y="3157"/>
                  </a:lnTo>
                  <a:lnTo>
                    <a:pt x="930" y="3153"/>
                  </a:lnTo>
                  <a:lnTo>
                    <a:pt x="932" y="3149"/>
                  </a:lnTo>
                  <a:lnTo>
                    <a:pt x="949" y="3157"/>
                  </a:lnTo>
                  <a:lnTo>
                    <a:pt x="965" y="3165"/>
                  </a:lnTo>
                  <a:lnTo>
                    <a:pt x="981" y="3171"/>
                  </a:lnTo>
                  <a:lnTo>
                    <a:pt x="997" y="3176"/>
                  </a:lnTo>
                  <a:lnTo>
                    <a:pt x="1011" y="3178"/>
                  </a:lnTo>
                  <a:lnTo>
                    <a:pt x="1025" y="3182"/>
                  </a:lnTo>
                  <a:lnTo>
                    <a:pt x="1038" y="3183"/>
                  </a:lnTo>
                  <a:lnTo>
                    <a:pt x="1050" y="3184"/>
                  </a:lnTo>
                  <a:lnTo>
                    <a:pt x="1113" y="3134"/>
                  </a:lnTo>
                  <a:lnTo>
                    <a:pt x="1193" y="3081"/>
                  </a:lnTo>
                  <a:lnTo>
                    <a:pt x="1286" y="3028"/>
                  </a:lnTo>
                  <a:lnTo>
                    <a:pt x="1387" y="2979"/>
                  </a:lnTo>
                  <a:lnTo>
                    <a:pt x="1487" y="2940"/>
                  </a:lnTo>
                  <a:lnTo>
                    <a:pt x="1586" y="2917"/>
                  </a:lnTo>
                  <a:lnTo>
                    <a:pt x="1675" y="2916"/>
                  </a:lnTo>
                  <a:lnTo>
                    <a:pt x="1752" y="2942"/>
                  </a:lnTo>
                  <a:lnTo>
                    <a:pt x="1751" y="2872"/>
                  </a:lnTo>
                  <a:lnTo>
                    <a:pt x="1751" y="2820"/>
                  </a:lnTo>
                  <a:lnTo>
                    <a:pt x="1751" y="2781"/>
                  </a:lnTo>
                  <a:lnTo>
                    <a:pt x="1751" y="2754"/>
                  </a:lnTo>
                  <a:lnTo>
                    <a:pt x="1748" y="2731"/>
                  </a:lnTo>
                  <a:lnTo>
                    <a:pt x="1747" y="2715"/>
                  </a:lnTo>
                  <a:lnTo>
                    <a:pt x="1745" y="2698"/>
                  </a:lnTo>
                  <a:lnTo>
                    <a:pt x="1742" y="2681"/>
                  </a:lnTo>
                  <a:lnTo>
                    <a:pt x="1691" y="2688"/>
                  </a:lnTo>
                  <a:lnTo>
                    <a:pt x="1630" y="2700"/>
                  </a:lnTo>
                  <a:lnTo>
                    <a:pt x="1561" y="2712"/>
                  </a:lnTo>
                  <a:lnTo>
                    <a:pt x="1489" y="2724"/>
                  </a:lnTo>
                  <a:lnTo>
                    <a:pt x="1415" y="2730"/>
                  </a:lnTo>
                  <a:lnTo>
                    <a:pt x="1346" y="2732"/>
                  </a:lnTo>
                  <a:lnTo>
                    <a:pt x="1282" y="2724"/>
                  </a:lnTo>
                  <a:lnTo>
                    <a:pt x="1230" y="2707"/>
                  </a:lnTo>
                  <a:lnTo>
                    <a:pt x="1213" y="2715"/>
                  </a:lnTo>
                  <a:lnTo>
                    <a:pt x="1200" y="2726"/>
                  </a:lnTo>
                  <a:lnTo>
                    <a:pt x="1187" y="2739"/>
                  </a:lnTo>
                  <a:lnTo>
                    <a:pt x="1178" y="2756"/>
                  </a:lnTo>
                  <a:lnTo>
                    <a:pt x="1167" y="2771"/>
                  </a:lnTo>
                  <a:lnTo>
                    <a:pt x="1159" y="2789"/>
                  </a:lnTo>
                  <a:lnTo>
                    <a:pt x="1148" y="2807"/>
                  </a:lnTo>
                  <a:lnTo>
                    <a:pt x="1140" y="2825"/>
                  </a:lnTo>
                  <a:lnTo>
                    <a:pt x="1122" y="2824"/>
                  </a:lnTo>
                  <a:lnTo>
                    <a:pt x="1107" y="2822"/>
                  </a:lnTo>
                  <a:lnTo>
                    <a:pt x="1091" y="2821"/>
                  </a:lnTo>
                  <a:lnTo>
                    <a:pt x="1077" y="2820"/>
                  </a:lnTo>
                  <a:lnTo>
                    <a:pt x="1062" y="2818"/>
                  </a:lnTo>
                  <a:lnTo>
                    <a:pt x="1046" y="2817"/>
                  </a:lnTo>
                  <a:lnTo>
                    <a:pt x="1029" y="2815"/>
                  </a:lnTo>
                  <a:lnTo>
                    <a:pt x="1014" y="2815"/>
                  </a:lnTo>
                  <a:lnTo>
                    <a:pt x="1007" y="2806"/>
                  </a:lnTo>
                  <a:lnTo>
                    <a:pt x="1000" y="2798"/>
                  </a:lnTo>
                  <a:lnTo>
                    <a:pt x="992" y="2787"/>
                  </a:lnTo>
                  <a:lnTo>
                    <a:pt x="984" y="2776"/>
                  </a:lnTo>
                  <a:lnTo>
                    <a:pt x="974" y="2766"/>
                  </a:lnTo>
                  <a:lnTo>
                    <a:pt x="961" y="2758"/>
                  </a:lnTo>
                  <a:lnTo>
                    <a:pt x="944" y="2754"/>
                  </a:lnTo>
                  <a:lnTo>
                    <a:pt x="924" y="2752"/>
                  </a:lnTo>
                  <a:lnTo>
                    <a:pt x="917" y="2758"/>
                  </a:lnTo>
                  <a:lnTo>
                    <a:pt x="910" y="2766"/>
                  </a:lnTo>
                  <a:lnTo>
                    <a:pt x="903" y="2773"/>
                  </a:lnTo>
                  <a:lnTo>
                    <a:pt x="897" y="2780"/>
                  </a:lnTo>
                  <a:lnTo>
                    <a:pt x="890" y="2786"/>
                  </a:lnTo>
                  <a:lnTo>
                    <a:pt x="882" y="2793"/>
                  </a:lnTo>
                  <a:lnTo>
                    <a:pt x="875" y="2800"/>
                  </a:lnTo>
                  <a:lnTo>
                    <a:pt x="869" y="2807"/>
                  </a:lnTo>
                  <a:lnTo>
                    <a:pt x="862" y="2805"/>
                  </a:lnTo>
                  <a:lnTo>
                    <a:pt x="855" y="2802"/>
                  </a:lnTo>
                  <a:lnTo>
                    <a:pt x="848" y="2799"/>
                  </a:lnTo>
                  <a:lnTo>
                    <a:pt x="842" y="2798"/>
                  </a:lnTo>
                  <a:lnTo>
                    <a:pt x="859" y="2733"/>
                  </a:lnTo>
                  <a:lnTo>
                    <a:pt x="885" y="2692"/>
                  </a:lnTo>
                  <a:lnTo>
                    <a:pt x="917" y="2666"/>
                  </a:lnTo>
                  <a:lnTo>
                    <a:pt x="958" y="2653"/>
                  </a:lnTo>
                  <a:lnTo>
                    <a:pt x="1003" y="2647"/>
                  </a:lnTo>
                  <a:lnTo>
                    <a:pt x="1056" y="2647"/>
                  </a:lnTo>
                  <a:lnTo>
                    <a:pt x="1113" y="2647"/>
                  </a:lnTo>
                  <a:lnTo>
                    <a:pt x="1175" y="2645"/>
                  </a:lnTo>
                  <a:lnTo>
                    <a:pt x="1204" y="2633"/>
                  </a:lnTo>
                  <a:lnTo>
                    <a:pt x="1234" y="2622"/>
                  </a:lnTo>
                  <a:lnTo>
                    <a:pt x="1262" y="2610"/>
                  </a:lnTo>
                  <a:lnTo>
                    <a:pt x="1292" y="2598"/>
                  </a:lnTo>
                  <a:lnTo>
                    <a:pt x="1320" y="2585"/>
                  </a:lnTo>
                  <a:lnTo>
                    <a:pt x="1349" y="2572"/>
                  </a:lnTo>
                  <a:lnTo>
                    <a:pt x="1378" y="2559"/>
                  </a:lnTo>
                  <a:lnTo>
                    <a:pt x="1409" y="2546"/>
                  </a:lnTo>
                  <a:lnTo>
                    <a:pt x="1395" y="2522"/>
                  </a:lnTo>
                  <a:lnTo>
                    <a:pt x="1364" y="2497"/>
                  </a:lnTo>
                  <a:lnTo>
                    <a:pt x="1322" y="2468"/>
                  </a:lnTo>
                  <a:lnTo>
                    <a:pt x="1282" y="2439"/>
                  </a:lnTo>
                  <a:lnTo>
                    <a:pt x="1251" y="2409"/>
                  </a:lnTo>
                  <a:lnTo>
                    <a:pt x="1242" y="2378"/>
                  </a:lnTo>
                  <a:lnTo>
                    <a:pt x="1261" y="2348"/>
                  </a:lnTo>
                  <a:lnTo>
                    <a:pt x="1320" y="2321"/>
                  </a:lnTo>
                  <a:lnTo>
                    <a:pt x="1362" y="2340"/>
                  </a:lnTo>
                  <a:lnTo>
                    <a:pt x="1419" y="2352"/>
                  </a:lnTo>
                  <a:lnTo>
                    <a:pt x="1484" y="2359"/>
                  </a:lnTo>
                  <a:lnTo>
                    <a:pt x="1555" y="2362"/>
                  </a:lnTo>
                  <a:lnTo>
                    <a:pt x="1624" y="2361"/>
                  </a:lnTo>
                  <a:lnTo>
                    <a:pt x="1688" y="2360"/>
                  </a:lnTo>
                  <a:lnTo>
                    <a:pt x="1741" y="2358"/>
                  </a:lnTo>
                  <a:lnTo>
                    <a:pt x="1778" y="2358"/>
                  </a:lnTo>
                  <a:lnTo>
                    <a:pt x="1784" y="2276"/>
                  </a:lnTo>
                  <a:lnTo>
                    <a:pt x="1789" y="2215"/>
                  </a:lnTo>
                  <a:lnTo>
                    <a:pt x="1791" y="2169"/>
                  </a:lnTo>
                  <a:lnTo>
                    <a:pt x="1792" y="2136"/>
                  </a:lnTo>
                  <a:lnTo>
                    <a:pt x="1791" y="2108"/>
                  </a:lnTo>
                  <a:lnTo>
                    <a:pt x="1789" y="2087"/>
                  </a:lnTo>
                  <a:lnTo>
                    <a:pt x="1784" y="2066"/>
                  </a:lnTo>
                  <a:lnTo>
                    <a:pt x="1778" y="2042"/>
                  </a:lnTo>
                  <a:lnTo>
                    <a:pt x="1771" y="2047"/>
                  </a:lnTo>
                  <a:lnTo>
                    <a:pt x="1764" y="2050"/>
                  </a:lnTo>
                  <a:lnTo>
                    <a:pt x="1753" y="2050"/>
                  </a:lnTo>
                  <a:lnTo>
                    <a:pt x="1742" y="2052"/>
                  </a:lnTo>
                  <a:lnTo>
                    <a:pt x="1738" y="2069"/>
                  </a:lnTo>
                  <a:lnTo>
                    <a:pt x="1733" y="2086"/>
                  </a:lnTo>
                  <a:lnTo>
                    <a:pt x="1727" y="2100"/>
                  </a:lnTo>
                  <a:lnTo>
                    <a:pt x="1721" y="2116"/>
                  </a:lnTo>
                  <a:lnTo>
                    <a:pt x="1714" y="2127"/>
                  </a:lnTo>
                  <a:lnTo>
                    <a:pt x="1707" y="2142"/>
                  </a:lnTo>
                  <a:lnTo>
                    <a:pt x="1697" y="2154"/>
                  </a:lnTo>
                  <a:lnTo>
                    <a:pt x="1689" y="2168"/>
                  </a:lnTo>
                  <a:lnTo>
                    <a:pt x="1681" y="2167"/>
                  </a:lnTo>
                  <a:lnTo>
                    <a:pt x="1674" y="2167"/>
                  </a:lnTo>
                  <a:lnTo>
                    <a:pt x="1663" y="2163"/>
                  </a:lnTo>
                  <a:lnTo>
                    <a:pt x="1652" y="2159"/>
                  </a:lnTo>
                  <a:lnTo>
                    <a:pt x="1644" y="2151"/>
                  </a:lnTo>
                  <a:lnTo>
                    <a:pt x="1637" y="2143"/>
                  </a:lnTo>
                  <a:lnTo>
                    <a:pt x="1629" y="2133"/>
                  </a:lnTo>
                  <a:lnTo>
                    <a:pt x="1618" y="2127"/>
                  </a:lnTo>
                  <a:lnTo>
                    <a:pt x="1604" y="2123"/>
                  </a:lnTo>
                  <a:lnTo>
                    <a:pt x="1588" y="2121"/>
                  </a:lnTo>
                  <a:lnTo>
                    <a:pt x="1568" y="2124"/>
                  </a:lnTo>
                  <a:lnTo>
                    <a:pt x="1544" y="2132"/>
                  </a:lnTo>
                  <a:lnTo>
                    <a:pt x="1534" y="2158"/>
                  </a:lnTo>
                  <a:lnTo>
                    <a:pt x="1525" y="2177"/>
                  </a:lnTo>
                  <a:lnTo>
                    <a:pt x="1517" y="2189"/>
                  </a:lnTo>
                  <a:lnTo>
                    <a:pt x="1508" y="2199"/>
                  </a:lnTo>
                  <a:lnTo>
                    <a:pt x="1493" y="2203"/>
                  </a:lnTo>
                  <a:lnTo>
                    <a:pt x="1475" y="2207"/>
                  </a:lnTo>
                  <a:lnTo>
                    <a:pt x="1451" y="2209"/>
                  </a:lnTo>
                  <a:lnTo>
                    <a:pt x="1419" y="2213"/>
                  </a:lnTo>
                  <a:lnTo>
                    <a:pt x="1394" y="2164"/>
                  </a:lnTo>
                  <a:lnTo>
                    <a:pt x="1373" y="2138"/>
                  </a:lnTo>
                  <a:lnTo>
                    <a:pt x="1356" y="2127"/>
                  </a:lnTo>
                  <a:lnTo>
                    <a:pt x="1338" y="2130"/>
                  </a:lnTo>
                  <a:lnTo>
                    <a:pt x="1315" y="2136"/>
                  </a:lnTo>
                  <a:lnTo>
                    <a:pt x="1289" y="2144"/>
                  </a:lnTo>
                  <a:lnTo>
                    <a:pt x="1255" y="2146"/>
                  </a:lnTo>
                  <a:lnTo>
                    <a:pt x="1211" y="2140"/>
                  </a:lnTo>
                  <a:lnTo>
                    <a:pt x="1207" y="2133"/>
                  </a:lnTo>
                  <a:lnTo>
                    <a:pt x="1204" y="2126"/>
                  </a:lnTo>
                  <a:lnTo>
                    <a:pt x="1200" y="2119"/>
                  </a:lnTo>
                  <a:lnTo>
                    <a:pt x="1198" y="2113"/>
                  </a:lnTo>
                  <a:lnTo>
                    <a:pt x="1196" y="2106"/>
                  </a:lnTo>
                  <a:lnTo>
                    <a:pt x="1194" y="2100"/>
                  </a:lnTo>
                  <a:lnTo>
                    <a:pt x="1193" y="2093"/>
                  </a:lnTo>
                  <a:lnTo>
                    <a:pt x="1193" y="2087"/>
                  </a:lnTo>
                  <a:lnTo>
                    <a:pt x="1153" y="2080"/>
                  </a:lnTo>
                  <a:lnTo>
                    <a:pt x="1123" y="2074"/>
                  </a:lnTo>
                  <a:lnTo>
                    <a:pt x="1101" y="2066"/>
                  </a:lnTo>
                  <a:lnTo>
                    <a:pt x="1086" y="2054"/>
                  </a:lnTo>
                  <a:lnTo>
                    <a:pt x="1076" y="2036"/>
                  </a:lnTo>
                  <a:lnTo>
                    <a:pt x="1070" y="2011"/>
                  </a:lnTo>
                  <a:lnTo>
                    <a:pt x="1067" y="1978"/>
                  </a:lnTo>
                  <a:lnTo>
                    <a:pt x="1067" y="1934"/>
                  </a:lnTo>
                  <a:lnTo>
                    <a:pt x="1088" y="1932"/>
                  </a:lnTo>
                  <a:lnTo>
                    <a:pt x="1128" y="1939"/>
                  </a:lnTo>
                  <a:lnTo>
                    <a:pt x="1181" y="1951"/>
                  </a:lnTo>
                  <a:lnTo>
                    <a:pt x="1242" y="1968"/>
                  </a:lnTo>
                  <a:lnTo>
                    <a:pt x="1302" y="1985"/>
                  </a:lnTo>
                  <a:lnTo>
                    <a:pt x="1359" y="2003"/>
                  </a:lnTo>
                  <a:lnTo>
                    <a:pt x="1404" y="2016"/>
                  </a:lnTo>
                  <a:lnTo>
                    <a:pt x="1436" y="2024"/>
                  </a:lnTo>
                  <a:lnTo>
                    <a:pt x="1478" y="2017"/>
                  </a:lnTo>
                  <a:lnTo>
                    <a:pt x="1519" y="2005"/>
                  </a:lnTo>
                  <a:lnTo>
                    <a:pt x="1559" y="1990"/>
                  </a:lnTo>
                  <a:lnTo>
                    <a:pt x="1599" y="1973"/>
                  </a:lnTo>
                  <a:lnTo>
                    <a:pt x="1638" y="1954"/>
                  </a:lnTo>
                  <a:lnTo>
                    <a:pt x="1681" y="1939"/>
                  </a:lnTo>
                  <a:lnTo>
                    <a:pt x="1723" y="1925"/>
                  </a:lnTo>
                  <a:lnTo>
                    <a:pt x="1770" y="1916"/>
                  </a:lnTo>
                  <a:lnTo>
                    <a:pt x="1701" y="1904"/>
                  </a:lnTo>
                  <a:lnTo>
                    <a:pt x="1643" y="1908"/>
                  </a:lnTo>
                  <a:lnTo>
                    <a:pt x="1593" y="1917"/>
                  </a:lnTo>
                  <a:lnTo>
                    <a:pt x="1548" y="1929"/>
                  </a:lnTo>
                  <a:lnTo>
                    <a:pt x="1504" y="1934"/>
                  </a:lnTo>
                  <a:lnTo>
                    <a:pt x="1460" y="1926"/>
                  </a:lnTo>
                  <a:lnTo>
                    <a:pt x="1411" y="1897"/>
                  </a:lnTo>
                  <a:lnTo>
                    <a:pt x="1356" y="1844"/>
                  </a:lnTo>
                  <a:lnTo>
                    <a:pt x="1331" y="1840"/>
                  </a:lnTo>
                  <a:lnTo>
                    <a:pt x="1308" y="1838"/>
                  </a:lnTo>
                  <a:lnTo>
                    <a:pt x="1283" y="1836"/>
                  </a:lnTo>
                  <a:lnTo>
                    <a:pt x="1261" y="1834"/>
                  </a:lnTo>
                  <a:lnTo>
                    <a:pt x="1237" y="1832"/>
                  </a:lnTo>
                  <a:lnTo>
                    <a:pt x="1213" y="1831"/>
                  </a:lnTo>
                  <a:lnTo>
                    <a:pt x="1190" y="1829"/>
                  </a:lnTo>
                  <a:lnTo>
                    <a:pt x="1167" y="1826"/>
                  </a:lnTo>
                  <a:lnTo>
                    <a:pt x="1203" y="1732"/>
                  </a:lnTo>
                  <a:lnTo>
                    <a:pt x="1239" y="1679"/>
                  </a:lnTo>
                  <a:lnTo>
                    <a:pt x="1276" y="1651"/>
                  </a:lnTo>
                  <a:lnTo>
                    <a:pt x="1315" y="1638"/>
                  </a:lnTo>
                  <a:lnTo>
                    <a:pt x="1356" y="1628"/>
                  </a:lnTo>
                  <a:lnTo>
                    <a:pt x="1400" y="1612"/>
                  </a:lnTo>
                  <a:lnTo>
                    <a:pt x="1447" y="1575"/>
                  </a:lnTo>
                  <a:lnTo>
                    <a:pt x="1499" y="1511"/>
                  </a:lnTo>
                  <a:lnTo>
                    <a:pt x="1487" y="1463"/>
                  </a:lnTo>
                  <a:lnTo>
                    <a:pt x="1499" y="1431"/>
                  </a:lnTo>
                  <a:lnTo>
                    <a:pt x="1528" y="1405"/>
                  </a:lnTo>
                  <a:lnTo>
                    <a:pt x="1567" y="1384"/>
                  </a:lnTo>
                  <a:lnTo>
                    <a:pt x="1612" y="1359"/>
                  </a:lnTo>
                  <a:lnTo>
                    <a:pt x="1657" y="1327"/>
                  </a:lnTo>
                  <a:lnTo>
                    <a:pt x="1696" y="1283"/>
                  </a:lnTo>
                  <a:lnTo>
                    <a:pt x="1725" y="1224"/>
                  </a:lnTo>
                  <a:lnTo>
                    <a:pt x="1710" y="1225"/>
                  </a:lnTo>
                  <a:lnTo>
                    <a:pt x="1697" y="1227"/>
                  </a:lnTo>
                  <a:lnTo>
                    <a:pt x="1683" y="1228"/>
                  </a:lnTo>
                  <a:lnTo>
                    <a:pt x="1670" y="1231"/>
                  </a:lnTo>
                  <a:lnTo>
                    <a:pt x="1656" y="1231"/>
                  </a:lnTo>
                  <a:lnTo>
                    <a:pt x="1643" y="1231"/>
                  </a:lnTo>
                  <a:lnTo>
                    <a:pt x="1630" y="1231"/>
                  </a:lnTo>
                  <a:lnTo>
                    <a:pt x="1617" y="1232"/>
                  </a:lnTo>
                  <a:lnTo>
                    <a:pt x="1610" y="1239"/>
                  </a:lnTo>
                  <a:lnTo>
                    <a:pt x="1606" y="1245"/>
                  </a:lnTo>
                  <a:lnTo>
                    <a:pt x="1602" y="1249"/>
                  </a:lnTo>
                  <a:lnTo>
                    <a:pt x="1599" y="1252"/>
                  </a:lnTo>
                  <a:lnTo>
                    <a:pt x="1593" y="1253"/>
                  </a:lnTo>
                  <a:lnTo>
                    <a:pt x="1586" y="1255"/>
                  </a:lnTo>
                  <a:lnTo>
                    <a:pt x="1575" y="1256"/>
                  </a:lnTo>
                  <a:lnTo>
                    <a:pt x="1562" y="1259"/>
                  </a:lnTo>
                  <a:lnTo>
                    <a:pt x="1554" y="1250"/>
                  </a:lnTo>
                  <a:lnTo>
                    <a:pt x="1545" y="1241"/>
                  </a:lnTo>
                  <a:lnTo>
                    <a:pt x="1537" y="1237"/>
                  </a:lnTo>
                  <a:lnTo>
                    <a:pt x="1530" y="1234"/>
                  </a:lnTo>
                  <a:lnTo>
                    <a:pt x="1519" y="1232"/>
                  </a:lnTo>
                  <a:lnTo>
                    <a:pt x="1509" y="1232"/>
                  </a:lnTo>
                  <a:lnTo>
                    <a:pt x="1502" y="1241"/>
                  </a:lnTo>
                  <a:lnTo>
                    <a:pt x="1494" y="1251"/>
                  </a:lnTo>
                  <a:lnTo>
                    <a:pt x="1487" y="1260"/>
                  </a:lnTo>
                  <a:lnTo>
                    <a:pt x="1483" y="1271"/>
                  </a:lnTo>
                  <a:lnTo>
                    <a:pt x="1475" y="1279"/>
                  </a:lnTo>
                  <a:lnTo>
                    <a:pt x="1471" y="1289"/>
                  </a:lnTo>
                  <a:lnTo>
                    <a:pt x="1466" y="1296"/>
                  </a:lnTo>
                  <a:lnTo>
                    <a:pt x="1464" y="1304"/>
                  </a:lnTo>
                  <a:lnTo>
                    <a:pt x="1442" y="1301"/>
                  </a:lnTo>
                  <a:lnTo>
                    <a:pt x="1427" y="1295"/>
                  </a:lnTo>
                  <a:lnTo>
                    <a:pt x="1413" y="1287"/>
                  </a:lnTo>
                  <a:lnTo>
                    <a:pt x="1401" y="1278"/>
                  </a:lnTo>
                  <a:lnTo>
                    <a:pt x="1387" y="1268"/>
                  </a:lnTo>
                  <a:lnTo>
                    <a:pt x="1370" y="1262"/>
                  </a:lnTo>
                  <a:lnTo>
                    <a:pt x="1349" y="1258"/>
                  </a:lnTo>
                  <a:lnTo>
                    <a:pt x="1320" y="1259"/>
                  </a:lnTo>
                  <a:lnTo>
                    <a:pt x="1294" y="1199"/>
                  </a:lnTo>
                  <a:lnTo>
                    <a:pt x="1324" y="1157"/>
                  </a:lnTo>
                  <a:lnTo>
                    <a:pt x="1392" y="1132"/>
                  </a:lnTo>
                  <a:lnTo>
                    <a:pt x="1486" y="1119"/>
                  </a:lnTo>
                  <a:lnTo>
                    <a:pt x="1586" y="1113"/>
                  </a:lnTo>
                  <a:lnTo>
                    <a:pt x="1681" y="1115"/>
                  </a:lnTo>
                  <a:lnTo>
                    <a:pt x="1752" y="1116"/>
                  </a:lnTo>
                  <a:lnTo>
                    <a:pt x="1787" y="1116"/>
                  </a:lnTo>
                  <a:lnTo>
                    <a:pt x="1787" y="1109"/>
                  </a:lnTo>
                  <a:lnTo>
                    <a:pt x="1787" y="1102"/>
                  </a:lnTo>
                  <a:lnTo>
                    <a:pt x="1787" y="1094"/>
                  </a:lnTo>
                  <a:lnTo>
                    <a:pt x="1787" y="1088"/>
                  </a:lnTo>
                  <a:lnTo>
                    <a:pt x="1745" y="1073"/>
                  </a:lnTo>
                  <a:lnTo>
                    <a:pt x="1696" y="1065"/>
                  </a:lnTo>
                  <a:lnTo>
                    <a:pt x="1642" y="1059"/>
                  </a:lnTo>
                  <a:lnTo>
                    <a:pt x="1583" y="1056"/>
                  </a:lnTo>
                  <a:lnTo>
                    <a:pt x="1522" y="1055"/>
                  </a:lnTo>
                  <a:lnTo>
                    <a:pt x="1461" y="1054"/>
                  </a:lnTo>
                  <a:lnTo>
                    <a:pt x="1402" y="1053"/>
                  </a:lnTo>
                  <a:lnTo>
                    <a:pt x="1346" y="1053"/>
                  </a:lnTo>
                  <a:lnTo>
                    <a:pt x="1338" y="1036"/>
                  </a:lnTo>
                  <a:lnTo>
                    <a:pt x="1336" y="1018"/>
                  </a:lnTo>
                  <a:lnTo>
                    <a:pt x="1338" y="1000"/>
                  </a:lnTo>
                  <a:lnTo>
                    <a:pt x="1346" y="982"/>
                  </a:lnTo>
                  <a:lnTo>
                    <a:pt x="1358" y="962"/>
                  </a:lnTo>
                  <a:lnTo>
                    <a:pt x="1376" y="944"/>
                  </a:lnTo>
                  <a:lnTo>
                    <a:pt x="1398" y="928"/>
                  </a:lnTo>
                  <a:lnTo>
                    <a:pt x="1428" y="918"/>
                  </a:lnTo>
                  <a:lnTo>
                    <a:pt x="1417" y="898"/>
                  </a:lnTo>
                  <a:lnTo>
                    <a:pt x="1419" y="870"/>
                  </a:lnTo>
                  <a:lnTo>
                    <a:pt x="1428" y="837"/>
                  </a:lnTo>
                  <a:lnTo>
                    <a:pt x="1446" y="803"/>
                  </a:lnTo>
                  <a:lnTo>
                    <a:pt x="1465" y="766"/>
                  </a:lnTo>
                  <a:lnTo>
                    <a:pt x="1485" y="733"/>
                  </a:lnTo>
                  <a:lnTo>
                    <a:pt x="1503" y="704"/>
                  </a:lnTo>
                  <a:lnTo>
                    <a:pt x="1517" y="684"/>
                  </a:lnTo>
                  <a:lnTo>
                    <a:pt x="1529" y="684"/>
                  </a:lnTo>
                  <a:lnTo>
                    <a:pt x="1542" y="684"/>
                  </a:lnTo>
                  <a:lnTo>
                    <a:pt x="1554" y="685"/>
                  </a:lnTo>
                  <a:lnTo>
                    <a:pt x="1567" y="688"/>
                  </a:lnTo>
                  <a:lnTo>
                    <a:pt x="1578" y="689"/>
                  </a:lnTo>
                  <a:lnTo>
                    <a:pt x="1591" y="690"/>
                  </a:lnTo>
                  <a:lnTo>
                    <a:pt x="1602" y="691"/>
                  </a:lnTo>
                  <a:lnTo>
                    <a:pt x="1617" y="692"/>
                  </a:lnTo>
                  <a:lnTo>
                    <a:pt x="1619" y="684"/>
                  </a:lnTo>
                  <a:lnTo>
                    <a:pt x="1623" y="677"/>
                  </a:lnTo>
                  <a:lnTo>
                    <a:pt x="1626" y="669"/>
                  </a:lnTo>
                  <a:lnTo>
                    <a:pt x="1630" y="660"/>
                  </a:lnTo>
                  <a:lnTo>
                    <a:pt x="1633" y="651"/>
                  </a:lnTo>
                  <a:lnTo>
                    <a:pt x="1637" y="644"/>
                  </a:lnTo>
                  <a:lnTo>
                    <a:pt x="1640" y="635"/>
                  </a:lnTo>
                  <a:lnTo>
                    <a:pt x="1644" y="629"/>
                  </a:lnTo>
                  <a:lnTo>
                    <a:pt x="1672" y="629"/>
                  </a:lnTo>
                  <a:lnTo>
                    <a:pt x="1701" y="629"/>
                  </a:lnTo>
                  <a:lnTo>
                    <a:pt x="1727" y="628"/>
                  </a:lnTo>
                  <a:lnTo>
                    <a:pt x="1752" y="625"/>
                  </a:lnTo>
                  <a:lnTo>
                    <a:pt x="1773" y="616"/>
                  </a:lnTo>
                  <a:lnTo>
                    <a:pt x="1791" y="606"/>
                  </a:lnTo>
                  <a:lnTo>
                    <a:pt x="1804" y="589"/>
                  </a:lnTo>
                  <a:lnTo>
                    <a:pt x="1815" y="567"/>
                  </a:lnTo>
                  <a:lnTo>
                    <a:pt x="1797" y="571"/>
                  </a:lnTo>
                  <a:lnTo>
                    <a:pt x="1780" y="576"/>
                  </a:lnTo>
                  <a:lnTo>
                    <a:pt x="1764" y="578"/>
                  </a:lnTo>
                  <a:lnTo>
                    <a:pt x="1747" y="581"/>
                  </a:lnTo>
                  <a:lnTo>
                    <a:pt x="1728" y="580"/>
                  </a:lnTo>
                  <a:lnTo>
                    <a:pt x="1708" y="580"/>
                  </a:lnTo>
                  <a:lnTo>
                    <a:pt x="1687" y="577"/>
                  </a:lnTo>
                  <a:lnTo>
                    <a:pt x="1662" y="576"/>
                  </a:lnTo>
                  <a:lnTo>
                    <a:pt x="1636" y="597"/>
                  </a:lnTo>
                  <a:lnTo>
                    <a:pt x="1614" y="618"/>
                  </a:lnTo>
                  <a:lnTo>
                    <a:pt x="1595" y="633"/>
                  </a:lnTo>
                  <a:lnTo>
                    <a:pt x="1578" y="644"/>
                  </a:lnTo>
                  <a:lnTo>
                    <a:pt x="1557" y="647"/>
                  </a:lnTo>
                  <a:lnTo>
                    <a:pt x="1536" y="645"/>
                  </a:lnTo>
                  <a:lnTo>
                    <a:pt x="1511" y="633"/>
                  </a:lnTo>
                  <a:lnTo>
                    <a:pt x="1481" y="612"/>
                  </a:lnTo>
                  <a:lnTo>
                    <a:pt x="1487" y="568"/>
                  </a:lnTo>
                  <a:lnTo>
                    <a:pt x="1500" y="538"/>
                  </a:lnTo>
                  <a:lnTo>
                    <a:pt x="1518" y="519"/>
                  </a:lnTo>
                  <a:lnTo>
                    <a:pt x="1542" y="508"/>
                  </a:lnTo>
                  <a:lnTo>
                    <a:pt x="1568" y="503"/>
                  </a:lnTo>
                  <a:lnTo>
                    <a:pt x="1599" y="500"/>
                  </a:lnTo>
                  <a:lnTo>
                    <a:pt x="1633" y="498"/>
                  </a:lnTo>
                  <a:lnTo>
                    <a:pt x="1670" y="494"/>
                  </a:lnTo>
                  <a:lnTo>
                    <a:pt x="1674" y="482"/>
                  </a:lnTo>
                  <a:lnTo>
                    <a:pt x="1682" y="471"/>
                  </a:lnTo>
                  <a:lnTo>
                    <a:pt x="1690" y="457"/>
                  </a:lnTo>
                  <a:lnTo>
                    <a:pt x="1701" y="444"/>
                  </a:lnTo>
                  <a:lnTo>
                    <a:pt x="1710" y="430"/>
                  </a:lnTo>
                  <a:lnTo>
                    <a:pt x="1720" y="418"/>
                  </a:lnTo>
                  <a:lnTo>
                    <a:pt x="1727" y="405"/>
                  </a:lnTo>
                  <a:lnTo>
                    <a:pt x="1733" y="396"/>
                  </a:lnTo>
                  <a:lnTo>
                    <a:pt x="1698" y="388"/>
                  </a:lnTo>
                  <a:lnTo>
                    <a:pt x="1666" y="391"/>
                  </a:lnTo>
                  <a:lnTo>
                    <a:pt x="1634" y="403"/>
                  </a:lnTo>
                  <a:lnTo>
                    <a:pt x="1602" y="418"/>
                  </a:lnTo>
                  <a:lnTo>
                    <a:pt x="1569" y="434"/>
                  </a:lnTo>
                  <a:lnTo>
                    <a:pt x="1537" y="446"/>
                  </a:lnTo>
                  <a:lnTo>
                    <a:pt x="1504" y="452"/>
                  </a:lnTo>
                  <a:lnTo>
                    <a:pt x="1472" y="449"/>
                  </a:lnTo>
                  <a:lnTo>
                    <a:pt x="1492" y="397"/>
                  </a:lnTo>
                  <a:lnTo>
                    <a:pt x="1521" y="358"/>
                  </a:lnTo>
                  <a:lnTo>
                    <a:pt x="1554" y="328"/>
                  </a:lnTo>
                  <a:lnTo>
                    <a:pt x="1592" y="310"/>
                  </a:lnTo>
                  <a:lnTo>
                    <a:pt x="1632" y="300"/>
                  </a:lnTo>
                  <a:lnTo>
                    <a:pt x="1675" y="299"/>
                  </a:lnTo>
                  <a:lnTo>
                    <a:pt x="1717" y="303"/>
                  </a:lnTo>
                  <a:lnTo>
                    <a:pt x="1760" y="315"/>
                  </a:lnTo>
                  <a:lnTo>
                    <a:pt x="1764" y="267"/>
                  </a:lnTo>
                  <a:lnTo>
                    <a:pt x="1768" y="224"/>
                  </a:lnTo>
                  <a:lnTo>
                    <a:pt x="1770" y="184"/>
                  </a:lnTo>
                  <a:lnTo>
                    <a:pt x="1772" y="147"/>
                  </a:lnTo>
                  <a:lnTo>
                    <a:pt x="1772" y="110"/>
                  </a:lnTo>
                  <a:lnTo>
                    <a:pt x="1773" y="74"/>
                  </a:lnTo>
                  <a:lnTo>
                    <a:pt x="1774" y="38"/>
                  </a:lnTo>
                  <a:lnTo>
                    <a:pt x="1778" y="0"/>
                  </a:lnTo>
                  <a:lnTo>
                    <a:pt x="1815" y="16"/>
                  </a:lnTo>
                  <a:lnTo>
                    <a:pt x="1841" y="47"/>
                  </a:lnTo>
                  <a:lnTo>
                    <a:pt x="1857" y="86"/>
                  </a:lnTo>
                  <a:lnTo>
                    <a:pt x="1867" y="133"/>
                  </a:lnTo>
                  <a:lnTo>
                    <a:pt x="1869" y="180"/>
                  </a:lnTo>
                  <a:lnTo>
                    <a:pt x="1869" y="227"/>
                  </a:lnTo>
                  <a:lnTo>
                    <a:pt x="1868" y="270"/>
                  </a:lnTo>
                  <a:lnTo>
                    <a:pt x="1868" y="306"/>
                  </a:lnTo>
                  <a:close/>
                  <a:moveTo>
                    <a:pt x="2003" y="6882"/>
                  </a:moveTo>
                  <a:lnTo>
                    <a:pt x="1996" y="6883"/>
                  </a:lnTo>
                  <a:lnTo>
                    <a:pt x="1989" y="6887"/>
                  </a:lnTo>
                  <a:lnTo>
                    <a:pt x="1982" y="6889"/>
                  </a:lnTo>
                  <a:lnTo>
                    <a:pt x="1976" y="6892"/>
                  </a:lnTo>
                  <a:lnTo>
                    <a:pt x="1978" y="6914"/>
                  </a:lnTo>
                  <a:lnTo>
                    <a:pt x="1982" y="6937"/>
                  </a:lnTo>
                  <a:lnTo>
                    <a:pt x="1984" y="6958"/>
                  </a:lnTo>
                  <a:lnTo>
                    <a:pt x="1988" y="6981"/>
                  </a:lnTo>
                  <a:lnTo>
                    <a:pt x="1989" y="7002"/>
                  </a:lnTo>
                  <a:lnTo>
                    <a:pt x="1991" y="7025"/>
                  </a:lnTo>
                  <a:lnTo>
                    <a:pt x="1993" y="7047"/>
                  </a:lnTo>
                  <a:lnTo>
                    <a:pt x="1994" y="7072"/>
                  </a:lnTo>
                  <a:lnTo>
                    <a:pt x="2012" y="7073"/>
                  </a:lnTo>
                  <a:lnTo>
                    <a:pt x="2029" y="7074"/>
                  </a:lnTo>
                  <a:lnTo>
                    <a:pt x="2045" y="7074"/>
                  </a:lnTo>
                  <a:lnTo>
                    <a:pt x="2061" y="7074"/>
                  </a:lnTo>
                  <a:lnTo>
                    <a:pt x="2078" y="7073"/>
                  </a:lnTo>
                  <a:lnTo>
                    <a:pt x="2099" y="7072"/>
                  </a:lnTo>
                  <a:lnTo>
                    <a:pt x="2124" y="7072"/>
                  </a:lnTo>
                  <a:lnTo>
                    <a:pt x="2156" y="7072"/>
                  </a:lnTo>
                  <a:lnTo>
                    <a:pt x="2162" y="7057"/>
                  </a:lnTo>
                  <a:lnTo>
                    <a:pt x="2169" y="7042"/>
                  </a:lnTo>
                  <a:lnTo>
                    <a:pt x="2175" y="7027"/>
                  </a:lnTo>
                  <a:lnTo>
                    <a:pt x="2179" y="7012"/>
                  </a:lnTo>
                  <a:lnTo>
                    <a:pt x="2179" y="6995"/>
                  </a:lnTo>
                  <a:lnTo>
                    <a:pt x="2177" y="6978"/>
                  </a:lnTo>
                  <a:lnTo>
                    <a:pt x="2169" y="6962"/>
                  </a:lnTo>
                  <a:lnTo>
                    <a:pt x="2156" y="6945"/>
                  </a:lnTo>
                  <a:lnTo>
                    <a:pt x="2139" y="6943"/>
                  </a:lnTo>
                  <a:lnTo>
                    <a:pt x="2124" y="6944"/>
                  </a:lnTo>
                  <a:lnTo>
                    <a:pt x="2110" y="6946"/>
                  </a:lnTo>
                  <a:lnTo>
                    <a:pt x="2096" y="6951"/>
                  </a:lnTo>
                  <a:lnTo>
                    <a:pt x="2080" y="6955"/>
                  </a:lnTo>
                  <a:lnTo>
                    <a:pt x="2065" y="6959"/>
                  </a:lnTo>
                  <a:lnTo>
                    <a:pt x="2048" y="6962"/>
                  </a:lnTo>
                  <a:lnTo>
                    <a:pt x="2031" y="6964"/>
                  </a:lnTo>
                  <a:lnTo>
                    <a:pt x="2024" y="6953"/>
                  </a:lnTo>
                  <a:lnTo>
                    <a:pt x="2019" y="6946"/>
                  </a:lnTo>
                  <a:lnTo>
                    <a:pt x="2015" y="6939"/>
                  </a:lnTo>
                  <a:lnTo>
                    <a:pt x="2013" y="6933"/>
                  </a:lnTo>
                  <a:lnTo>
                    <a:pt x="2010" y="6924"/>
                  </a:lnTo>
                  <a:lnTo>
                    <a:pt x="2008" y="6913"/>
                  </a:lnTo>
                  <a:lnTo>
                    <a:pt x="2006" y="6899"/>
                  </a:lnTo>
                  <a:lnTo>
                    <a:pt x="2003" y="6882"/>
                  </a:lnTo>
                  <a:close/>
                  <a:moveTo>
                    <a:pt x="1940" y="5291"/>
                  </a:moveTo>
                  <a:lnTo>
                    <a:pt x="1925" y="5298"/>
                  </a:lnTo>
                  <a:lnTo>
                    <a:pt x="1917" y="5317"/>
                  </a:lnTo>
                  <a:lnTo>
                    <a:pt x="1911" y="5344"/>
                  </a:lnTo>
                  <a:lnTo>
                    <a:pt x="1910" y="5377"/>
                  </a:lnTo>
                  <a:lnTo>
                    <a:pt x="1908" y="5410"/>
                  </a:lnTo>
                  <a:lnTo>
                    <a:pt x="1911" y="5441"/>
                  </a:lnTo>
                  <a:lnTo>
                    <a:pt x="1912" y="5465"/>
                  </a:lnTo>
                  <a:lnTo>
                    <a:pt x="1913" y="5479"/>
                  </a:lnTo>
                  <a:lnTo>
                    <a:pt x="1925" y="5479"/>
                  </a:lnTo>
                  <a:lnTo>
                    <a:pt x="1938" y="5479"/>
                  </a:lnTo>
                  <a:lnTo>
                    <a:pt x="1950" y="5479"/>
                  </a:lnTo>
                  <a:lnTo>
                    <a:pt x="1963" y="5479"/>
                  </a:lnTo>
                  <a:lnTo>
                    <a:pt x="1974" y="5479"/>
                  </a:lnTo>
                  <a:lnTo>
                    <a:pt x="1986" y="5479"/>
                  </a:lnTo>
                  <a:lnTo>
                    <a:pt x="1999" y="5479"/>
                  </a:lnTo>
                  <a:lnTo>
                    <a:pt x="2013" y="5479"/>
                  </a:lnTo>
                  <a:lnTo>
                    <a:pt x="2015" y="5453"/>
                  </a:lnTo>
                  <a:lnTo>
                    <a:pt x="2022" y="5434"/>
                  </a:lnTo>
                  <a:lnTo>
                    <a:pt x="2029" y="5416"/>
                  </a:lnTo>
                  <a:lnTo>
                    <a:pt x="2039" y="5402"/>
                  </a:lnTo>
                  <a:lnTo>
                    <a:pt x="2046" y="5385"/>
                  </a:lnTo>
                  <a:lnTo>
                    <a:pt x="2054" y="5369"/>
                  </a:lnTo>
                  <a:lnTo>
                    <a:pt x="2060" y="5349"/>
                  </a:lnTo>
                  <a:lnTo>
                    <a:pt x="2066" y="5326"/>
                  </a:lnTo>
                  <a:lnTo>
                    <a:pt x="2048" y="5323"/>
                  </a:lnTo>
                  <a:lnTo>
                    <a:pt x="2033" y="5321"/>
                  </a:lnTo>
                  <a:lnTo>
                    <a:pt x="2018" y="5319"/>
                  </a:lnTo>
                  <a:lnTo>
                    <a:pt x="2003" y="5318"/>
                  </a:lnTo>
                  <a:lnTo>
                    <a:pt x="1988" y="5313"/>
                  </a:lnTo>
                  <a:lnTo>
                    <a:pt x="1972" y="5310"/>
                  </a:lnTo>
                  <a:lnTo>
                    <a:pt x="1956" y="5301"/>
                  </a:lnTo>
                  <a:lnTo>
                    <a:pt x="1940" y="5291"/>
                  </a:lnTo>
                  <a:close/>
                  <a:moveTo>
                    <a:pt x="2264" y="7135"/>
                  </a:moveTo>
                  <a:lnTo>
                    <a:pt x="2252" y="7134"/>
                  </a:lnTo>
                  <a:lnTo>
                    <a:pt x="2242" y="7134"/>
                  </a:lnTo>
                  <a:lnTo>
                    <a:pt x="2230" y="7134"/>
                  </a:lnTo>
                  <a:lnTo>
                    <a:pt x="2219" y="7134"/>
                  </a:lnTo>
                  <a:lnTo>
                    <a:pt x="2206" y="7131"/>
                  </a:lnTo>
                  <a:lnTo>
                    <a:pt x="2194" y="7130"/>
                  </a:lnTo>
                  <a:lnTo>
                    <a:pt x="2184" y="7128"/>
                  </a:lnTo>
                  <a:lnTo>
                    <a:pt x="2174" y="7125"/>
                  </a:lnTo>
                  <a:lnTo>
                    <a:pt x="2181" y="7160"/>
                  </a:lnTo>
                  <a:lnTo>
                    <a:pt x="2190" y="7191"/>
                  </a:lnTo>
                  <a:lnTo>
                    <a:pt x="2198" y="7217"/>
                  </a:lnTo>
                  <a:lnTo>
                    <a:pt x="2206" y="7240"/>
                  </a:lnTo>
                  <a:lnTo>
                    <a:pt x="2217" y="7259"/>
                  </a:lnTo>
                  <a:lnTo>
                    <a:pt x="2231" y="7275"/>
                  </a:lnTo>
                  <a:lnTo>
                    <a:pt x="2249" y="7287"/>
                  </a:lnTo>
                  <a:lnTo>
                    <a:pt x="2274" y="7296"/>
                  </a:lnTo>
                  <a:lnTo>
                    <a:pt x="2279" y="7280"/>
                  </a:lnTo>
                  <a:lnTo>
                    <a:pt x="2283" y="7268"/>
                  </a:lnTo>
                  <a:lnTo>
                    <a:pt x="2286" y="7256"/>
                  </a:lnTo>
                  <a:lnTo>
                    <a:pt x="2289" y="7244"/>
                  </a:lnTo>
                  <a:lnTo>
                    <a:pt x="2289" y="7229"/>
                  </a:lnTo>
                  <a:lnTo>
                    <a:pt x="2290" y="7210"/>
                  </a:lnTo>
                  <a:lnTo>
                    <a:pt x="2290" y="7185"/>
                  </a:lnTo>
                  <a:lnTo>
                    <a:pt x="2292" y="7153"/>
                  </a:lnTo>
                  <a:lnTo>
                    <a:pt x="2284" y="7150"/>
                  </a:lnTo>
                  <a:lnTo>
                    <a:pt x="2277" y="7147"/>
                  </a:lnTo>
                  <a:lnTo>
                    <a:pt x="2270" y="7141"/>
                  </a:lnTo>
                  <a:lnTo>
                    <a:pt x="2264" y="7135"/>
                  </a:lnTo>
                  <a:close/>
                  <a:moveTo>
                    <a:pt x="1607" y="2483"/>
                  </a:moveTo>
                  <a:lnTo>
                    <a:pt x="1600" y="2483"/>
                  </a:lnTo>
                  <a:lnTo>
                    <a:pt x="1594" y="2483"/>
                  </a:lnTo>
                  <a:lnTo>
                    <a:pt x="1589" y="2483"/>
                  </a:lnTo>
                  <a:lnTo>
                    <a:pt x="1585" y="2483"/>
                  </a:lnTo>
                  <a:lnTo>
                    <a:pt x="1579" y="2483"/>
                  </a:lnTo>
                  <a:lnTo>
                    <a:pt x="1574" y="2483"/>
                  </a:lnTo>
                  <a:lnTo>
                    <a:pt x="1568" y="2483"/>
                  </a:lnTo>
                  <a:lnTo>
                    <a:pt x="1562" y="2483"/>
                  </a:lnTo>
                  <a:lnTo>
                    <a:pt x="1556" y="2483"/>
                  </a:lnTo>
                  <a:lnTo>
                    <a:pt x="1550" y="2487"/>
                  </a:lnTo>
                  <a:lnTo>
                    <a:pt x="1543" y="2490"/>
                  </a:lnTo>
                  <a:lnTo>
                    <a:pt x="1536" y="2496"/>
                  </a:lnTo>
                  <a:lnTo>
                    <a:pt x="1528" y="2501"/>
                  </a:lnTo>
                  <a:lnTo>
                    <a:pt x="1522" y="2506"/>
                  </a:lnTo>
                  <a:lnTo>
                    <a:pt x="1517" y="2508"/>
                  </a:lnTo>
                  <a:lnTo>
                    <a:pt x="1517" y="2511"/>
                  </a:lnTo>
                  <a:lnTo>
                    <a:pt x="1530" y="2514"/>
                  </a:lnTo>
                  <a:lnTo>
                    <a:pt x="1543" y="2516"/>
                  </a:lnTo>
                  <a:lnTo>
                    <a:pt x="1557" y="2516"/>
                  </a:lnTo>
                  <a:lnTo>
                    <a:pt x="1573" y="2516"/>
                  </a:lnTo>
                  <a:lnTo>
                    <a:pt x="1588" y="2514"/>
                  </a:lnTo>
                  <a:lnTo>
                    <a:pt x="1606" y="2512"/>
                  </a:lnTo>
                  <a:lnTo>
                    <a:pt x="1624" y="2511"/>
                  </a:lnTo>
                  <a:lnTo>
                    <a:pt x="1644" y="2511"/>
                  </a:lnTo>
                  <a:lnTo>
                    <a:pt x="1637" y="2507"/>
                  </a:lnTo>
                  <a:lnTo>
                    <a:pt x="1631" y="2503"/>
                  </a:lnTo>
                  <a:lnTo>
                    <a:pt x="1625" y="2500"/>
                  </a:lnTo>
                  <a:lnTo>
                    <a:pt x="1621" y="2496"/>
                  </a:lnTo>
                  <a:lnTo>
                    <a:pt x="1613" y="2489"/>
                  </a:lnTo>
                  <a:lnTo>
                    <a:pt x="1607" y="2483"/>
                  </a:lnTo>
                  <a:close/>
                  <a:moveTo>
                    <a:pt x="1805" y="1646"/>
                  </a:moveTo>
                  <a:lnTo>
                    <a:pt x="1763" y="1645"/>
                  </a:lnTo>
                  <a:lnTo>
                    <a:pt x="1713" y="1649"/>
                  </a:lnTo>
                  <a:lnTo>
                    <a:pt x="1658" y="1660"/>
                  </a:lnTo>
                  <a:lnTo>
                    <a:pt x="1604" y="1674"/>
                  </a:lnTo>
                  <a:lnTo>
                    <a:pt x="1550" y="1691"/>
                  </a:lnTo>
                  <a:lnTo>
                    <a:pt x="1503" y="1712"/>
                  </a:lnTo>
                  <a:lnTo>
                    <a:pt x="1462" y="1736"/>
                  </a:lnTo>
                  <a:lnTo>
                    <a:pt x="1436" y="1763"/>
                  </a:lnTo>
                  <a:lnTo>
                    <a:pt x="1440" y="1772"/>
                  </a:lnTo>
                  <a:lnTo>
                    <a:pt x="1442" y="1774"/>
                  </a:lnTo>
                  <a:lnTo>
                    <a:pt x="1451" y="1773"/>
                  </a:lnTo>
                  <a:lnTo>
                    <a:pt x="1468" y="1773"/>
                  </a:lnTo>
                  <a:lnTo>
                    <a:pt x="1498" y="1772"/>
                  </a:lnTo>
                  <a:lnTo>
                    <a:pt x="1544" y="1772"/>
                  </a:lnTo>
                  <a:lnTo>
                    <a:pt x="1608" y="1751"/>
                  </a:lnTo>
                  <a:lnTo>
                    <a:pt x="1652" y="1741"/>
                  </a:lnTo>
                  <a:lnTo>
                    <a:pt x="1680" y="1735"/>
                  </a:lnTo>
                  <a:lnTo>
                    <a:pt x="1697" y="1735"/>
                  </a:lnTo>
                  <a:lnTo>
                    <a:pt x="1708" y="1736"/>
                  </a:lnTo>
                  <a:lnTo>
                    <a:pt x="1721" y="1740"/>
                  </a:lnTo>
                  <a:lnTo>
                    <a:pt x="1739" y="1743"/>
                  </a:lnTo>
                  <a:lnTo>
                    <a:pt x="1770" y="1746"/>
                  </a:lnTo>
                  <a:lnTo>
                    <a:pt x="1772" y="1731"/>
                  </a:lnTo>
                  <a:lnTo>
                    <a:pt x="1777" y="1719"/>
                  </a:lnTo>
                  <a:lnTo>
                    <a:pt x="1782" y="1709"/>
                  </a:lnTo>
                  <a:lnTo>
                    <a:pt x="1787" y="1698"/>
                  </a:lnTo>
                  <a:lnTo>
                    <a:pt x="1791" y="1686"/>
                  </a:lnTo>
                  <a:lnTo>
                    <a:pt x="1796" y="1674"/>
                  </a:lnTo>
                  <a:lnTo>
                    <a:pt x="1801" y="1660"/>
                  </a:lnTo>
                  <a:lnTo>
                    <a:pt x="1805" y="1646"/>
                  </a:lnTo>
                  <a:close/>
                  <a:moveTo>
                    <a:pt x="1958" y="431"/>
                  </a:moveTo>
                  <a:lnTo>
                    <a:pt x="1948" y="428"/>
                  </a:lnTo>
                  <a:lnTo>
                    <a:pt x="1940" y="425"/>
                  </a:lnTo>
                  <a:lnTo>
                    <a:pt x="1935" y="424"/>
                  </a:lnTo>
                  <a:lnTo>
                    <a:pt x="1930" y="425"/>
                  </a:lnTo>
                  <a:lnTo>
                    <a:pt x="1923" y="425"/>
                  </a:lnTo>
                  <a:lnTo>
                    <a:pt x="1916" y="429"/>
                  </a:lnTo>
                  <a:lnTo>
                    <a:pt x="1906" y="434"/>
                  </a:lnTo>
                  <a:lnTo>
                    <a:pt x="1895" y="441"/>
                  </a:lnTo>
                  <a:lnTo>
                    <a:pt x="1905" y="443"/>
                  </a:lnTo>
                  <a:lnTo>
                    <a:pt x="1916" y="447"/>
                  </a:lnTo>
                  <a:lnTo>
                    <a:pt x="1926" y="450"/>
                  </a:lnTo>
                  <a:lnTo>
                    <a:pt x="1937" y="454"/>
                  </a:lnTo>
                  <a:lnTo>
                    <a:pt x="1948" y="457"/>
                  </a:lnTo>
                  <a:lnTo>
                    <a:pt x="1959" y="461"/>
                  </a:lnTo>
                  <a:lnTo>
                    <a:pt x="1971" y="465"/>
                  </a:lnTo>
                  <a:lnTo>
                    <a:pt x="1986" y="468"/>
                  </a:lnTo>
                  <a:lnTo>
                    <a:pt x="1986" y="462"/>
                  </a:lnTo>
                  <a:lnTo>
                    <a:pt x="1986" y="459"/>
                  </a:lnTo>
                  <a:lnTo>
                    <a:pt x="1988" y="454"/>
                  </a:lnTo>
                  <a:lnTo>
                    <a:pt x="1994" y="449"/>
                  </a:lnTo>
                  <a:lnTo>
                    <a:pt x="1988" y="443"/>
                  </a:lnTo>
                  <a:lnTo>
                    <a:pt x="1983" y="440"/>
                  </a:lnTo>
                  <a:lnTo>
                    <a:pt x="1978" y="437"/>
                  </a:lnTo>
                  <a:lnTo>
                    <a:pt x="1974" y="436"/>
                  </a:lnTo>
                  <a:lnTo>
                    <a:pt x="1965" y="434"/>
                  </a:lnTo>
                  <a:lnTo>
                    <a:pt x="1958" y="431"/>
                  </a:lnTo>
                  <a:close/>
                  <a:moveTo>
                    <a:pt x="1841" y="728"/>
                  </a:moveTo>
                  <a:lnTo>
                    <a:pt x="1823" y="735"/>
                  </a:lnTo>
                  <a:lnTo>
                    <a:pt x="1802" y="752"/>
                  </a:lnTo>
                  <a:lnTo>
                    <a:pt x="1777" y="772"/>
                  </a:lnTo>
                  <a:lnTo>
                    <a:pt x="1753" y="798"/>
                  </a:lnTo>
                  <a:lnTo>
                    <a:pt x="1728" y="822"/>
                  </a:lnTo>
                  <a:lnTo>
                    <a:pt x="1707" y="847"/>
                  </a:lnTo>
                  <a:lnTo>
                    <a:pt x="1689" y="867"/>
                  </a:lnTo>
                  <a:lnTo>
                    <a:pt x="1680" y="881"/>
                  </a:lnTo>
                  <a:lnTo>
                    <a:pt x="1663" y="875"/>
                  </a:lnTo>
                  <a:lnTo>
                    <a:pt x="1645" y="870"/>
                  </a:lnTo>
                  <a:lnTo>
                    <a:pt x="1625" y="865"/>
                  </a:lnTo>
                  <a:lnTo>
                    <a:pt x="1605" y="864"/>
                  </a:lnTo>
                  <a:lnTo>
                    <a:pt x="1583" y="864"/>
                  </a:lnTo>
                  <a:lnTo>
                    <a:pt x="1567" y="871"/>
                  </a:lnTo>
                  <a:lnTo>
                    <a:pt x="1553" y="886"/>
                  </a:lnTo>
                  <a:lnTo>
                    <a:pt x="1544" y="908"/>
                  </a:lnTo>
                  <a:lnTo>
                    <a:pt x="1581" y="911"/>
                  </a:lnTo>
                  <a:lnTo>
                    <a:pt x="1620" y="913"/>
                  </a:lnTo>
                  <a:lnTo>
                    <a:pt x="1659" y="915"/>
                  </a:lnTo>
                  <a:lnTo>
                    <a:pt x="1700" y="918"/>
                  </a:lnTo>
                  <a:lnTo>
                    <a:pt x="1736" y="920"/>
                  </a:lnTo>
                  <a:lnTo>
                    <a:pt x="1773" y="924"/>
                  </a:lnTo>
                  <a:lnTo>
                    <a:pt x="1809" y="928"/>
                  </a:lnTo>
                  <a:lnTo>
                    <a:pt x="1841" y="935"/>
                  </a:lnTo>
                  <a:lnTo>
                    <a:pt x="1841" y="920"/>
                  </a:lnTo>
                  <a:lnTo>
                    <a:pt x="1846" y="898"/>
                  </a:lnTo>
                  <a:lnTo>
                    <a:pt x="1849" y="869"/>
                  </a:lnTo>
                  <a:lnTo>
                    <a:pt x="1854" y="838"/>
                  </a:lnTo>
                  <a:lnTo>
                    <a:pt x="1856" y="805"/>
                  </a:lnTo>
                  <a:lnTo>
                    <a:pt x="1855" y="775"/>
                  </a:lnTo>
                  <a:lnTo>
                    <a:pt x="1850" y="748"/>
                  </a:lnTo>
                  <a:lnTo>
                    <a:pt x="1841" y="7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78" name="Freeform 122"/>
            <p:cNvSpPr>
              <a:spLocks/>
            </p:cNvSpPr>
            <p:nvPr/>
          </p:nvSpPr>
          <p:spPr bwMode="auto">
            <a:xfrm>
              <a:off x="749" y="316"/>
              <a:ext cx="15" cy="91"/>
            </a:xfrm>
            <a:custGeom>
              <a:avLst/>
              <a:gdLst>
                <a:gd name="T0" fmla="*/ 63 w 65"/>
                <a:gd name="T1" fmla="*/ 144 h 304"/>
                <a:gd name="T2" fmla="*/ 63 w 65"/>
                <a:gd name="T3" fmla="*/ 178 h 304"/>
                <a:gd name="T4" fmla="*/ 65 w 65"/>
                <a:gd name="T5" fmla="*/ 214 h 304"/>
                <a:gd name="T6" fmla="*/ 65 w 65"/>
                <a:gd name="T7" fmla="*/ 243 h 304"/>
                <a:gd name="T8" fmla="*/ 65 w 65"/>
                <a:gd name="T9" fmla="*/ 269 h 304"/>
                <a:gd name="T10" fmla="*/ 58 w 65"/>
                <a:gd name="T11" fmla="*/ 288 h 304"/>
                <a:gd name="T12" fmla="*/ 47 w 65"/>
                <a:gd name="T13" fmla="*/ 300 h 304"/>
                <a:gd name="T14" fmla="*/ 27 w 65"/>
                <a:gd name="T15" fmla="*/ 304 h 304"/>
                <a:gd name="T16" fmla="*/ 0 w 65"/>
                <a:gd name="T17" fmla="*/ 297 h 304"/>
                <a:gd name="T18" fmla="*/ 6 w 65"/>
                <a:gd name="T19" fmla="*/ 274 h 304"/>
                <a:gd name="T20" fmla="*/ 11 w 65"/>
                <a:gd name="T21" fmla="*/ 241 h 304"/>
                <a:gd name="T22" fmla="*/ 13 w 65"/>
                <a:gd name="T23" fmla="*/ 197 h 304"/>
                <a:gd name="T24" fmla="*/ 17 w 65"/>
                <a:gd name="T25" fmla="*/ 151 h 304"/>
                <a:gd name="T26" fmla="*/ 18 w 65"/>
                <a:gd name="T27" fmla="*/ 102 h 304"/>
                <a:gd name="T28" fmla="*/ 21 w 65"/>
                <a:gd name="T29" fmla="*/ 60 h 304"/>
                <a:gd name="T30" fmla="*/ 24 w 65"/>
                <a:gd name="T31" fmla="*/ 23 h 304"/>
                <a:gd name="T32" fmla="*/ 27 w 65"/>
                <a:gd name="T33" fmla="*/ 0 h 304"/>
                <a:gd name="T34" fmla="*/ 31 w 65"/>
                <a:gd name="T35" fmla="*/ 5 h 304"/>
                <a:gd name="T36" fmla="*/ 34 w 65"/>
                <a:gd name="T37" fmla="*/ 22 h 304"/>
                <a:gd name="T38" fmla="*/ 39 w 65"/>
                <a:gd name="T39" fmla="*/ 44 h 304"/>
                <a:gd name="T40" fmla="*/ 45 w 65"/>
                <a:gd name="T41" fmla="*/ 71 h 304"/>
                <a:gd name="T42" fmla="*/ 50 w 65"/>
                <a:gd name="T43" fmla="*/ 97 h 304"/>
                <a:gd name="T44" fmla="*/ 55 w 65"/>
                <a:gd name="T45" fmla="*/ 120 h 304"/>
                <a:gd name="T46" fmla="*/ 58 w 65"/>
                <a:gd name="T47" fmla="*/ 137 h 304"/>
                <a:gd name="T48" fmla="*/ 63 w 65"/>
                <a:gd name="T49" fmla="*/ 14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304">
                  <a:moveTo>
                    <a:pt x="63" y="144"/>
                  </a:moveTo>
                  <a:lnTo>
                    <a:pt x="63" y="178"/>
                  </a:lnTo>
                  <a:lnTo>
                    <a:pt x="65" y="214"/>
                  </a:lnTo>
                  <a:lnTo>
                    <a:pt x="65" y="243"/>
                  </a:lnTo>
                  <a:lnTo>
                    <a:pt x="65" y="269"/>
                  </a:lnTo>
                  <a:lnTo>
                    <a:pt x="58" y="288"/>
                  </a:lnTo>
                  <a:lnTo>
                    <a:pt x="47" y="300"/>
                  </a:lnTo>
                  <a:lnTo>
                    <a:pt x="27" y="304"/>
                  </a:lnTo>
                  <a:lnTo>
                    <a:pt x="0" y="297"/>
                  </a:lnTo>
                  <a:lnTo>
                    <a:pt x="6" y="274"/>
                  </a:lnTo>
                  <a:lnTo>
                    <a:pt x="11" y="241"/>
                  </a:lnTo>
                  <a:lnTo>
                    <a:pt x="13" y="197"/>
                  </a:lnTo>
                  <a:lnTo>
                    <a:pt x="17" y="151"/>
                  </a:lnTo>
                  <a:lnTo>
                    <a:pt x="18" y="102"/>
                  </a:lnTo>
                  <a:lnTo>
                    <a:pt x="21" y="60"/>
                  </a:lnTo>
                  <a:lnTo>
                    <a:pt x="24" y="23"/>
                  </a:lnTo>
                  <a:lnTo>
                    <a:pt x="27" y="0"/>
                  </a:lnTo>
                  <a:lnTo>
                    <a:pt x="31" y="5"/>
                  </a:lnTo>
                  <a:lnTo>
                    <a:pt x="34" y="22"/>
                  </a:lnTo>
                  <a:lnTo>
                    <a:pt x="39" y="44"/>
                  </a:lnTo>
                  <a:lnTo>
                    <a:pt x="45" y="71"/>
                  </a:lnTo>
                  <a:lnTo>
                    <a:pt x="50" y="97"/>
                  </a:lnTo>
                  <a:lnTo>
                    <a:pt x="55" y="120"/>
                  </a:lnTo>
                  <a:lnTo>
                    <a:pt x="58" y="137"/>
                  </a:lnTo>
                  <a:lnTo>
                    <a:pt x="63" y="144"/>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79" name="Freeform 123"/>
            <p:cNvSpPr>
              <a:spLocks/>
            </p:cNvSpPr>
            <p:nvPr/>
          </p:nvSpPr>
          <p:spPr bwMode="auto">
            <a:xfrm>
              <a:off x="691" y="394"/>
              <a:ext cx="43" cy="35"/>
            </a:xfrm>
            <a:custGeom>
              <a:avLst/>
              <a:gdLst>
                <a:gd name="T0" fmla="*/ 198 w 198"/>
                <a:gd name="T1" fmla="*/ 18 h 116"/>
                <a:gd name="T2" fmla="*/ 195 w 198"/>
                <a:gd name="T3" fmla="*/ 25 h 116"/>
                <a:gd name="T4" fmla="*/ 193 w 198"/>
                <a:gd name="T5" fmla="*/ 36 h 116"/>
                <a:gd name="T6" fmla="*/ 191 w 198"/>
                <a:gd name="T7" fmla="*/ 42 h 116"/>
                <a:gd name="T8" fmla="*/ 189 w 198"/>
                <a:gd name="T9" fmla="*/ 49 h 116"/>
                <a:gd name="T10" fmla="*/ 188 w 198"/>
                <a:gd name="T11" fmla="*/ 56 h 116"/>
                <a:gd name="T12" fmla="*/ 188 w 198"/>
                <a:gd name="T13" fmla="*/ 63 h 116"/>
                <a:gd name="T14" fmla="*/ 163 w 198"/>
                <a:gd name="T15" fmla="*/ 58 h 116"/>
                <a:gd name="T16" fmla="*/ 138 w 198"/>
                <a:gd name="T17" fmla="*/ 62 h 116"/>
                <a:gd name="T18" fmla="*/ 114 w 198"/>
                <a:gd name="T19" fmla="*/ 68 h 116"/>
                <a:gd name="T20" fmla="*/ 90 w 198"/>
                <a:gd name="T21" fmla="*/ 78 h 116"/>
                <a:gd name="T22" fmla="*/ 65 w 198"/>
                <a:gd name="T23" fmla="*/ 89 h 116"/>
                <a:gd name="T24" fmla="*/ 42 w 198"/>
                <a:gd name="T25" fmla="*/ 101 h 116"/>
                <a:gd name="T26" fmla="*/ 20 w 198"/>
                <a:gd name="T27" fmla="*/ 110 h 116"/>
                <a:gd name="T28" fmla="*/ 0 w 198"/>
                <a:gd name="T29" fmla="*/ 116 h 116"/>
                <a:gd name="T30" fmla="*/ 0 w 198"/>
                <a:gd name="T31" fmla="*/ 105 h 116"/>
                <a:gd name="T32" fmla="*/ 4 w 198"/>
                <a:gd name="T33" fmla="*/ 91 h 116"/>
                <a:gd name="T34" fmla="*/ 12 w 198"/>
                <a:gd name="T35" fmla="*/ 77 h 116"/>
                <a:gd name="T36" fmla="*/ 23 w 198"/>
                <a:gd name="T37" fmla="*/ 64 h 116"/>
                <a:gd name="T38" fmla="*/ 39 w 198"/>
                <a:gd name="T39" fmla="*/ 48 h 116"/>
                <a:gd name="T40" fmla="*/ 59 w 198"/>
                <a:gd name="T41" fmla="*/ 32 h 116"/>
                <a:gd name="T42" fmla="*/ 84 w 198"/>
                <a:gd name="T43" fmla="*/ 16 h 116"/>
                <a:gd name="T44" fmla="*/ 116 w 198"/>
                <a:gd name="T45" fmla="*/ 0 h 116"/>
                <a:gd name="T46" fmla="*/ 128 w 198"/>
                <a:gd name="T47" fmla="*/ 0 h 116"/>
                <a:gd name="T48" fmla="*/ 140 w 198"/>
                <a:gd name="T49" fmla="*/ 0 h 116"/>
                <a:gd name="T50" fmla="*/ 149 w 198"/>
                <a:gd name="T51" fmla="*/ 0 h 116"/>
                <a:gd name="T52" fmla="*/ 160 w 198"/>
                <a:gd name="T53" fmla="*/ 1 h 116"/>
                <a:gd name="T54" fmla="*/ 168 w 198"/>
                <a:gd name="T55" fmla="*/ 3 h 116"/>
                <a:gd name="T56" fmla="*/ 178 w 198"/>
                <a:gd name="T57" fmla="*/ 6 h 116"/>
                <a:gd name="T58" fmla="*/ 187 w 198"/>
                <a:gd name="T59" fmla="*/ 11 h 116"/>
                <a:gd name="T60" fmla="*/ 198 w 198"/>
                <a:gd name="T61" fmla="*/ 1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8" h="116">
                  <a:moveTo>
                    <a:pt x="198" y="18"/>
                  </a:moveTo>
                  <a:lnTo>
                    <a:pt x="195" y="25"/>
                  </a:lnTo>
                  <a:lnTo>
                    <a:pt x="193" y="36"/>
                  </a:lnTo>
                  <a:lnTo>
                    <a:pt x="191" y="42"/>
                  </a:lnTo>
                  <a:lnTo>
                    <a:pt x="189" y="49"/>
                  </a:lnTo>
                  <a:lnTo>
                    <a:pt x="188" y="56"/>
                  </a:lnTo>
                  <a:lnTo>
                    <a:pt x="188" y="63"/>
                  </a:lnTo>
                  <a:lnTo>
                    <a:pt x="163" y="58"/>
                  </a:lnTo>
                  <a:lnTo>
                    <a:pt x="138" y="62"/>
                  </a:lnTo>
                  <a:lnTo>
                    <a:pt x="114" y="68"/>
                  </a:lnTo>
                  <a:lnTo>
                    <a:pt x="90" y="78"/>
                  </a:lnTo>
                  <a:lnTo>
                    <a:pt x="65" y="89"/>
                  </a:lnTo>
                  <a:lnTo>
                    <a:pt x="42" y="101"/>
                  </a:lnTo>
                  <a:lnTo>
                    <a:pt x="20" y="110"/>
                  </a:lnTo>
                  <a:lnTo>
                    <a:pt x="0" y="116"/>
                  </a:lnTo>
                  <a:lnTo>
                    <a:pt x="0" y="105"/>
                  </a:lnTo>
                  <a:lnTo>
                    <a:pt x="4" y="91"/>
                  </a:lnTo>
                  <a:lnTo>
                    <a:pt x="12" y="77"/>
                  </a:lnTo>
                  <a:lnTo>
                    <a:pt x="23" y="64"/>
                  </a:lnTo>
                  <a:lnTo>
                    <a:pt x="39" y="48"/>
                  </a:lnTo>
                  <a:lnTo>
                    <a:pt x="59" y="32"/>
                  </a:lnTo>
                  <a:lnTo>
                    <a:pt x="84" y="16"/>
                  </a:lnTo>
                  <a:lnTo>
                    <a:pt x="116" y="0"/>
                  </a:lnTo>
                  <a:lnTo>
                    <a:pt x="128" y="0"/>
                  </a:lnTo>
                  <a:lnTo>
                    <a:pt x="140" y="0"/>
                  </a:lnTo>
                  <a:lnTo>
                    <a:pt x="149" y="0"/>
                  </a:lnTo>
                  <a:lnTo>
                    <a:pt x="160" y="1"/>
                  </a:lnTo>
                  <a:lnTo>
                    <a:pt x="168" y="3"/>
                  </a:lnTo>
                  <a:lnTo>
                    <a:pt x="178" y="6"/>
                  </a:lnTo>
                  <a:lnTo>
                    <a:pt x="187" y="11"/>
                  </a:lnTo>
                  <a:lnTo>
                    <a:pt x="198" y="18"/>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80" name="Freeform 124"/>
            <p:cNvSpPr>
              <a:spLocks/>
            </p:cNvSpPr>
            <p:nvPr/>
          </p:nvSpPr>
          <p:spPr bwMode="auto">
            <a:xfrm>
              <a:off x="766" y="408"/>
              <a:ext cx="43" cy="16"/>
            </a:xfrm>
            <a:custGeom>
              <a:avLst/>
              <a:gdLst>
                <a:gd name="T0" fmla="*/ 108 w 198"/>
                <a:gd name="T1" fmla="*/ 0 h 55"/>
                <a:gd name="T2" fmla="*/ 118 w 198"/>
                <a:gd name="T3" fmla="*/ 2 h 55"/>
                <a:gd name="T4" fmla="*/ 132 w 198"/>
                <a:gd name="T5" fmla="*/ 6 h 55"/>
                <a:gd name="T6" fmla="*/ 145 w 198"/>
                <a:gd name="T7" fmla="*/ 10 h 55"/>
                <a:gd name="T8" fmla="*/ 159 w 198"/>
                <a:gd name="T9" fmla="*/ 13 h 55"/>
                <a:gd name="T10" fmla="*/ 171 w 198"/>
                <a:gd name="T11" fmla="*/ 17 h 55"/>
                <a:gd name="T12" fmla="*/ 183 w 198"/>
                <a:gd name="T13" fmla="*/ 20 h 55"/>
                <a:gd name="T14" fmla="*/ 192 w 198"/>
                <a:gd name="T15" fmla="*/ 24 h 55"/>
                <a:gd name="T16" fmla="*/ 198 w 198"/>
                <a:gd name="T17" fmla="*/ 27 h 55"/>
                <a:gd name="T18" fmla="*/ 192 w 198"/>
                <a:gd name="T19" fmla="*/ 34 h 55"/>
                <a:gd name="T20" fmla="*/ 189 w 198"/>
                <a:gd name="T21" fmla="*/ 44 h 55"/>
                <a:gd name="T22" fmla="*/ 184 w 198"/>
                <a:gd name="T23" fmla="*/ 51 h 55"/>
                <a:gd name="T24" fmla="*/ 181 w 198"/>
                <a:gd name="T25" fmla="*/ 55 h 55"/>
                <a:gd name="T26" fmla="*/ 165 w 198"/>
                <a:gd name="T27" fmla="*/ 52 h 55"/>
                <a:gd name="T28" fmla="*/ 144 w 198"/>
                <a:gd name="T29" fmla="*/ 49 h 55"/>
                <a:gd name="T30" fmla="*/ 118 w 198"/>
                <a:gd name="T31" fmla="*/ 42 h 55"/>
                <a:gd name="T32" fmla="*/ 90 w 198"/>
                <a:gd name="T33" fmla="*/ 36 h 55"/>
                <a:gd name="T34" fmla="*/ 61 w 198"/>
                <a:gd name="T35" fmla="*/ 27 h 55"/>
                <a:gd name="T36" fmla="*/ 35 w 198"/>
                <a:gd name="T37" fmla="*/ 20 h 55"/>
                <a:gd name="T38" fmla="*/ 13 w 198"/>
                <a:gd name="T39" fmla="*/ 13 h 55"/>
                <a:gd name="T40" fmla="*/ 0 w 198"/>
                <a:gd name="T41" fmla="*/ 10 h 55"/>
                <a:gd name="T42" fmla="*/ 13 w 198"/>
                <a:gd name="T43" fmla="*/ 6 h 55"/>
                <a:gd name="T44" fmla="*/ 28 w 198"/>
                <a:gd name="T45" fmla="*/ 4 h 55"/>
                <a:gd name="T46" fmla="*/ 42 w 198"/>
                <a:gd name="T47" fmla="*/ 1 h 55"/>
                <a:gd name="T48" fmla="*/ 57 w 198"/>
                <a:gd name="T49" fmla="*/ 1 h 55"/>
                <a:gd name="T50" fmla="*/ 70 w 198"/>
                <a:gd name="T51" fmla="*/ 0 h 55"/>
                <a:gd name="T52" fmla="*/ 85 w 198"/>
                <a:gd name="T53" fmla="*/ 0 h 55"/>
                <a:gd name="T54" fmla="*/ 96 w 198"/>
                <a:gd name="T55" fmla="*/ 0 h 55"/>
                <a:gd name="T56" fmla="*/ 108 w 198"/>
                <a:gd name="T5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8" h="55">
                  <a:moveTo>
                    <a:pt x="108" y="0"/>
                  </a:moveTo>
                  <a:lnTo>
                    <a:pt x="118" y="2"/>
                  </a:lnTo>
                  <a:lnTo>
                    <a:pt x="132" y="6"/>
                  </a:lnTo>
                  <a:lnTo>
                    <a:pt x="145" y="10"/>
                  </a:lnTo>
                  <a:lnTo>
                    <a:pt x="159" y="13"/>
                  </a:lnTo>
                  <a:lnTo>
                    <a:pt x="171" y="17"/>
                  </a:lnTo>
                  <a:lnTo>
                    <a:pt x="183" y="20"/>
                  </a:lnTo>
                  <a:lnTo>
                    <a:pt x="192" y="24"/>
                  </a:lnTo>
                  <a:lnTo>
                    <a:pt x="198" y="27"/>
                  </a:lnTo>
                  <a:lnTo>
                    <a:pt x="192" y="34"/>
                  </a:lnTo>
                  <a:lnTo>
                    <a:pt x="189" y="44"/>
                  </a:lnTo>
                  <a:lnTo>
                    <a:pt x="184" y="51"/>
                  </a:lnTo>
                  <a:lnTo>
                    <a:pt x="181" y="55"/>
                  </a:lnTo>
                  <a:lnTo>
                    <a:pt x="165" y="52"/>
                  </a:lnTo>
                  <a:lnTo>
                    <a:pt x="144" y="49"/>
                  </a:lnTo>
                  <a:lnTo>
                    <a:pt x="118" y="42"/>
                  </a:lnTo>
                  <a:lnTo>
                    <a:pt x="90" y="36"/>
                  </a:lnTo>
                  <a:lnTo>
                    <a:pt x="61" y="27"/>
                  </a:lnTo>
                  <a:lnTo>
                    <a:pt x="35" y="20"/>
                  </a:lnTo>
                  <a:lnTo>
                    <a:pt x="13" y="13"/>
                  </a:lnTo>
                  <a:lnTo>
                    <a:pt x="0" y="10"/>
                  </a:lnTo>
                  <a:lnTo>
                    <a:pt x="13" y="6"/>
                  </a:lnTo>
                  <a:lnTo>
                    <a:pt x="28" y="4"/>
                  </a:lnTo>
                  <a:lnTo>
                    <a:pt x="42" y="1"/>
                  </a:lnTo>
                  <a:lnTo>
                    <a:pt x="57" y="1"/>
                  </a:lnTo>
                  <a:lnTo>
                    <a:pt x="70" y="0"/>
                  </a:lnTo>
                  <a:lnTo>
                    <a:pt x="85" y="0"/>
                  </a:lnTo>
                  <a:lnTo>
                    <a:pt x="96" y="0"/>
                  </a:lnTo>
                  <a:lnTo>
                    <a:pt x="10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81" name="Freeform 125"/>
            <p:cNvSpPr>
              <a:spLocks/>
            </p:cNvSpPr>
            <p:nvPr/>
          </p:nvSpPr>
          <p:spPr bwMode="auto">
            <a:xfrm>
              <a:off x="724" y="434"/>
              <a:ext cx="25" cy="30"/>
            </a:xfrm>
            <a:custGeom>
              <a:avLst/>
              <a:gdLst>
                <a:gd name="T0" fmla="*/ 116 w 116"/>
                <a:gd name="T1" fmla="*/ 19 h 100"/>
                <a:gd name="T2" fmla="*/ 115 w 116"/>
                <a:gd name="T3" fmla="*/ 36 h 100"/>
                <a:gd name="T4" fmla="*/ 115 w 116"/>
                <a:gd name="T5" fmla="*/ 49 h 100"/>
                <a:gd name="T6" fmla="*/ 115 w 116"/>
                <a:gd name="T7" fmla="*/ 59 h 100"/>
                <a:gd name="T8" fmla="*/ 115 w 116"/>
                <a:gd name="T9" fmla="*/ 69 h 100"/>
                <a:gd name="T10" fmla="*/ 112 w 116"/>
                <a:gd name="T11" fmla="*/ 75 h 100"/>
                <a:gd name="T12" fmla="*/ 111 w 116"/>
                <a:gd name="T13" fmla="*/ 82 h 100"/>
                <a:gd name="T14" fmla="*/ 109 w 116"/>
                <a:gd name="T15" fmla="*/ 89 h 100"/>
                <a:gd name="T16" fmla="*/ 108 w 116"/>
                <a:gd name="T17" fmla="*/ 100 h 100"/>
                <a:gd name="T18" fmla="*/ 66 w 116"/>
                <a:gd name="T19" fmla="*/ 99 h 100"/>
                <a:gd name="T20" fmla="*/ 39 w 116"/>
                <a:gd name="T21" fmla="*/ 99 h 100"/>
                <a:gd name="T22" fmla="*/ 20 w 116"/>
                <a:gd name="T23" fmla="*/ 97 h 100"/>
                <a:gd name="T24" fmla="*/ 9 w 116"/>
                <a:gd name="T25" fmla="*/ 97 h 100"/>
                <a:gd name="T26" fmla="*/ 3 w 116"/>
                <a:gd name="T27" fmla="*/ 94 h 100"/>
                <a:gd name="T28" fmla="*/ 1 w 116"/>
                <a:gd name="T29" fmla="*/ 92 h 100"/>
                <a:gd name="T30" fmla="*/ 0 w 116"/>
                <a:gd name="T31" fmla="*/ 87 h 100"/>
                <a:gd name="T32" fmla="*/ 0 w 116"/>
                <a:gd name="T33" fmla="*/ 82 h 100"/>
                <a:gd name="T34" fmla="*/ 14 w 116"/>
                <a:gd name="T35" fmla="*/ 68 h 100"/>
                <a:gd name="T36" fmla="*/ 28 w 116"/>
                <a:gd name="T37" fmla="*/ 58 h 100"/>
                <a:gd name="T38" fmla="*/ 39 w 116"/>
                <a:gd name="T39" fmla="*/ 49 h 100"/>
                <a:gd name="T40" fmla="*/ 51 w 116"/>
                <a:gd name="T41" fmla="*/ 41 h 100"/>
                <a:gd name="T42" fmla="*/ 60 w 116"/>
                <a:gd name="T43" fmla="*/ 31 h 100"/>
                <a:gd name="T44" fmla="*/ 70 w 116"/>
                <a:gd name="T45" fmla="*/ 23 h 100"/>
                <a:gd name="T46" fmla="*/ 79 w 116"/>
                <a:gd name="T47" fmla="*/ 11 h 100"/>
                <a:gd name="T48" fmla="*/ 90 w 116"/>
                <a:gd name="T49" fmla="*/ 0 h 100"/>
                <a:gd name="T50" fmla="*/ 97 w 116"/>
                <a:gd name="T51" fmla="*/ 3 h 100"/>
                <a:gd name="T52" fmla="*/ 105 w 116"/>
                <a:gd name="T53" fmla="*/ 10 h 100"/>
                <a:gd name="T54" fmla="*/ 112 w 116"/>
                <a:gd name="T55" fmla="*/ 16 h 100"/>
                <a:gd name="T56" fmla="*/ 116 w 116"/>
                <a:gd name="T57" fmla="*/ 1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00">
                  <a:moveTo>
                    <a:pt x="116" y="19"/>
                  </a:moveTo>
                  <a:lnTo>
                    <a:pt x="115" y="36"/>
                  </a:lnTo>
                  <a:lnTo>
                    <a:pt x="115" y="49"/>
                  </a:lnTo>
                  <a:lnTo>
                    <a:pt x="115" y="59"/>
                  </a:lnTo>
                  <a:lnTo>
                    <a:pt x="115" y="69"/>
                  </a:lnTo>
                  <a:lnTo>
                    <a:pt x="112" y="75"/>
                  </a:lnTo>
                  <a:lnTo>
                    <a:pt x="111" y="82"/>
                  </a:lnTo>
                  <a:lnTo>
                    <a:pt x="109" y="89"/>
                  </a:lnTo>
                  <a:lnTo>
                    <a:pt x="108" y="100"/>
                  </a:lnTo>
                  <a:lnTo>
                    <a:pt x="66" y="99"/>
                  </a:lnTo>
                  <a:lnTo>
                    <a:pt x="39" y="99"/>
                  </a:lnTo>
                  <a:lnTo>
                    <a:pt x="20" y="97"/>
                  </a:lnTo>
                  <a:lnTo>
                    <a:pt x="9" y="97"/>
                  </a:lnTo>
                  <a:lnTo>
                    <a:pt x="3" y="94"/>
                  </a:lnTo>
                  <a:lnTo>
                    <a:pt x="1" y="92"/>
                  </a:lnTo>
                  <a:lnTo>
                    <a:pt x="0" y="87"/>
                  </a:lnTo>
                  <a:lnTo>
                    <a:pt x="0" y="82"/>
                  </a:lnTo>
                  <a:lnTo>
                    <a:pt x="14" y="68"/>
                  </a:lnTo>
                  <a:lnTo>
                    <a:pt x="28" y="58"/>
                  </a:lnTo>
                  <a:lnTo>
                    <a:pt x="39" y="49"/>
                  </a:lnTo>
                  <a:lnTo>
                    <a:pt x="51" y="41"/>
                  </a:lnTo>
                  <a:lnTo>
                    <a:pt x="60" y="31"/>
                  </a:lnTo>
                  <a:lnTo>
                    <a:pt x="70" y="23"/>
                  </a:lnTo>
                  <a:lnTo>
                    <a:pt x="79" y="11"/>
                  </a:lnTo>
                  <a:lnTo>
                    <a:pt x="90" y="0"/>
                  </a:lnTo>
                  <a:lnTo>
                    <a:pt x="97" y="3"/>
                  </a:lnTo>
                  <a:lnTo>
                    <a:pt x="105" y="10"/>
                  </a:lnTo>
                  <a:lnTo>
                    <a:pt x="112" y="16"/>
                  </a:lnTo>
                  <a:lnTo>
                    <a:pt x="116" y="1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82" name="Freeform 126"/>
            <p:cNvSpPr>
              <a:spLocks/>
            </p:cNvSpPr>
            <p:nvPr/>
          </p:nvSpPr>
          <p:spPr bwMode="auto">
            <a:xfrm>
              <a:off x="778" y="448"/>
              <a:ext cx="40" cy="21"/>
            </a:xfrm>
            <a:custGeom>
              <a:avLst/>
              <a:gdLst>
                <a:gd name="T0" fmla="*/ 160 w 187"/>
                <a:gd name="T1" fmla="*/ 10 h 73"/>
                <a:gd name="T2" fmla="*/ 166 w 187"/>
                <a:gd name="T3" fmla="*/ 16 h 73"/>
                <a:gd name="T4" fmla="*/ 172 w 187"/>
                <a:gd name="T5" fmla="*/ 22 h 73"/>
                <a:gd name="T6" fmla="*/ 176 w 187"/>
                <a:gd name="T7" fmla="*/ 25 h 73"/>
                <a:gd name="T8" fmla="*/ 178 w 187"/>
                <a:gd name="T9" fmla="*/ 28 h 73"/>
                <a:gd name="T10" fmla="*/ 180 w 187"/>
                <a:gd name="T11" fmla="*/ 33 h 73"/>
                <a:gd name="T12" fmla="*/ 183 w 187"/>
                <a:gd name="T13" fmla="*/ 39 h 73"/>
                <a:gd name="T14" fmla="*/ 184 w 187"/>
                <a:gd name="T15" fmla="*/ 45 h 73"/>
                <a:gd name="T16" fmla="*/ 186 w 187"/>
                <a:gd name="T17" fmla="*/ 52 h 73"/>
                <a:gd name="T18" fmla="*/ 186 w 187"/>
                <a:gd name="T19" fmla="*/ 63 h 73"/>
                <a:gd name="T20" fmla="*/ 187 w 187"/>
                <a:gd name="T21" fmla="*/ 73 h 73"/>
                <a:gd name="T22" fmla="*/ 139 w 187"/>
                <a:gd name="T23" fmla="*/ 65 h 73"/>
                <a:gd name="T24" fmla="*/ 103 w 187"/>
                <a:gd name="T25" fmla="*/ 61 h 73"/>
                <a:gd name="T26" fmla="*/ 76 w 187"/>
                <a:gd name="T27" fmla="*/ 57 h 73"/>
                <a:gd name="T28" fmla="*/ 57 w 187"/>
                <a:gd name="T29" fmla="*/ 55 h 73"/>
                <a:gd name="T30" fmla="*/ 42 w 187"/>
                <a:gd name="T31" fmla="*/ 50 h 73"/>
                <a:gd name="T32" fmla="*/ 30 w 187"/>
                <a:gd name="T33" fmla="*/ 47 h 73"/>
                <a:gd name="T34" fmla="*/ 18 w 187"/>
                <a:gd name="T35" fmla="*/ 42 h 73"/>
                <a:gd name="T36" fmla="*/ 7 w 187"/>
                <a:gd name="T37" fmla="*/ 37 h 73"/>
                <a:gd name="T38" fmla="*/ 4 w 187"/>
                <a:gd name="T39" fmla="*/ 26 h 73"/>
                <a:gd name="T40" fmla="*/ 1 w 187"/>
                <a:gd name="T41" fmla="*/ 20 h 73"/>
                <a:gd name="T42" fmla="*/ 0 w 187"/>
                <a:gd name="T43" fmla="*/ 14 h 73"/>
                <a:gd name="T44" fmla="*/ 0 w 187"/>
                <a:gd name="T45" fmla="*/ 11 h 73"/>
                <a:gd name="T46" fmla="*/ 1 w 187"/>
                <a:gd name="T47" fmla="*/ 5 h 73"/>
                <a:gd name="T48" fmla="*/ 7 w 187"/>
                <a:gd name="T49" fmla="*/ 0 h 73"/>
                <a:gd name="T50" fmla="*/ 24 w 187"/>
                <a:gd name="T51" fmla="*/ 0 h 73"/>
                <a:gd name="T52" fmla="*/ 42 w 187"/>
                <a:gd name="T53" fmla="*/ 1 h 73"/>
                <a:gd name="T54" fmla="*/ 61 w 187"/>
                <a:gd name="T55" fmla="*/ 3 h 73"/>
                <a:gd name="T56" fmla="*/ 80 w 187"/>
                <a:gd name="T57" fmla="*/ 5 h 73"/>
                <a:gd name="T58" fmla="*/ 99 w 187"/>
                <a:gd name="T59" fmla="*/ 6 h 73"/>
                <a:gd name="T60" fmla="*/ 119 w 187"/>
                <a:gd name="T61" fmla="*/ 7 h 73"/>
                <a:gd name="T62" fmla="*/ 139 w 187"/>
                <a:gd name="T63" fmla="*/ 9 h 73"/>
                <a:gd name="T64" fmla="*/ 160 w 187"/>
                <a:gd name="T65"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7" h="73">
                  <a:moveTo>
                    <a:pt x="160" y="10"/>
                  </a:moveTo>
                  <a:lnTo>
                    <a:pt x="166" y="16"/>
                  </a:lnTo>
                  <a:lnTo>
                    <a:pt x="172" y="22"/>
                  </a:lnTo>
                  <a:lnTo>
                    <a:pt x="176" y="25"/>
                  </a:lnTo>
                  <a:lnTo>
                    <a:pt x="178" y="28"/>
                  </a:lnTo>
                  <a:lnTo>
                    <a:pt x="180" y="33"/>
                  </a:lnTo>
                  <a:lnTo>
                    <a:pt x="183" y="39"/>
                  </a:lnTo>
                  <a:lnTo>
                    <a:pt x="184" y="45"/>
                  </a:lnTo>
                  <a:lnTo>
                    <a:pt x="186" y="52"/>
                  </a:lnTo>
                  <a:lnTo>
                    <a:pt x="186" y="63"/>
                  </a:lnTo>
                  <a:lnTo>
                    <a:pt x="187" y="73"/>
                  </a:lnTo>
                  <a:lnTo>
                    <a:pt x="139" y="65"/>
                  </a:lnTo>
                  <a:lnTo>
                    <a:pt x="103" y="61"/>
                  </a:lnTo>
                  <a:lnTo>
                    <a:pt x="76" y="57"/>
                  </a:lnTo>
                  <a:lnTo>
                    <a:pt x="57" y="55"/>
                  </a:lnTo>
                  <a:lnTo>
                    <a:pt x="42" y="50"/>
                  </a:lnTo>
                  <a:lnTo>
                    <a:pt x="30" y="47"/>
                  </a:lnTo>
                  <a:lnTo>
                    <a:pt x="18" y="42"/>
                  </a:lnTo>
                  <a:lnTo>
                    <a:pt x="7" y="37"/>
                  </a:lnTo>
                  <a:lnTo>
                    <a:pt x="4" y="26"/>
                  </a:lnTo>
                  <a:lnTo>
                    <a:pt x="1" y="20"/>
                  </a:lnTo>
                  <a:lnTo>
                    <a:pt x="0" y="14"/>
                  </a:lnTo>
                  <a:lnTo>
                    <a:pt x="0" y="11"/>
                  </a:lnTo>
                  <a:lnTo>
                    <a:pt x="1" y="5"/>
                  </a:lnTo>
                  <a:lnTo>
                    <a:pt x="7" y="0"/>
                  </a:lnTo>
                  <a:lnTo>
                    <a:pt x="24" y="0"/>
                  </a:lnTo>
                  <a:lnTo>
                    <a:pt x="42" y="1"/>
                  </a:lnTo>
                  <a:lnTo>
                    <a:pt x="61" y="3"/>
                  </a:lnTo>
                  <a:lnTo>
                    <a:pt x="80" y="5"/>
                  </a:lnTo>
                  <a:lnTo>
                    <a:pt x="99" y="6"/>
                  </a:lnTo>
                  <a:lnTo>
                    <a:pt x="119" y="7"/>
                  </a:lnTo>
                  <a:lnTo>
                    <a:pt x="139" y="9"/>
                  </a:lnTo>
                  <a:lnTo>
                    <a:pt x="160" y="1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83" name="Freeform 127"/>
            <p:cNvSpPr>
              <a:spLocks/>
            </p:cNvSpPr>
            <p:nvPr/>
          </p:nvSpPr>
          <p:spPr bwMode="auto">
            <a:xfrm>
              <a:off x="693" y="456"/>
              <a:ext cx="27" cy="29"/>
            </a:xfrm>
            <a:custGeom>
              <a:avLst/>
              <a:gdLst>
                <a:gd name="T0" fmla="*/ 125 w 125"/>
                <a:gd name="T1" fmla="*/ 0 h 98"/>
                <a:gd name="T2" fmla="*/ 120 w 125"/>
                <a:gd name="T3" fmla="*/ 20 h 98"/>
                <a:gd name="T4" fmla="*/ 114 w 125"/>
                <a:gd name="T5" fmla="*/ 36 h 98"/>
                <a:gd name="T6" fmla="*/ 106 w 125"/>
                <a:gd name="T7" fmla="*/ 51 h 98"/>
                <a:gd name="T8" fmla="*/ 99 w 125"/>
                <a:gd name="T9" fmla="*/ 62 h 98"/>
                <a:gd name="T10" fmla="*/ 89 w 125"/>
                <a:gd name="T11" fmla="*/ 71 h 98"/>
                <a:gd name="T12" fmla="*/ 81 w 125"/>
                <a:gd name="T13" fmla="*/ 80 h 98"/>
                <a:gd name="T14" fmla="*/ 72 w 125"/>
                <a:gd name="T15" fmla="*/ 87 h 98"/>
                <a:gd name="T16" fmla="*/ 62 w 125"/>
                <a:gd name="T17" fmla="*/ 98 h 98"/>
                <a:gd name="T18" fmla="*/ 55 w 125"/>
                <a:gd name="T19" fmla="*/ 98 h 98"/>
                <a:gd name="T20" fmla="*/ 48 w 125"/>
                <a:gd name="T21" fmla="*/ 98 h 98"/>
                <a:gd name="T22" fmla="*/ 41 w 125"/>
                <a:gd name="T23" fmla="*/ 98 h 98"/>
                <a:gd name="T24" fmla="*/ 34 w 125"/>
                <a:gd name="T25" fmla="*/ 98 h 98"/>
                <a:gd name="T26" fmla="*/ 26 w 125"/>
                <a:gd name="T27" fmla="*/ 98 h 98"/>
                <a:gd name="T28" fmla="*/ 21 w 125"/>
                <a:gd name="T29" fmla="*/ 98 h 98"/>
                <a:gd name="T30" fmla="*/ 13 w 125"/>
                <a:gd name="T31" fmla="*/ 98 h 98"/>
                <a:gd name="T32" fmla="*/ 7 w 125"/>
                <a:gd name="T33" fmla="*/ 98 h 98"/>
                <a:gd name="T34" fmla="*/ 4 w 125"/>
                <a:gd name="T35" fmla="*/ 91 h 98"/>
                <a:gd name="T36" fmla="*/ 2 w 125"/>
                <a:gd name="T37" fmla="*/ 85 h 98"/>
                <a:gd name="T38" fmla="*/ 0 w 125"/>
                <a:gd name="T39" fmla="*/ 78 h 98"/>
                <a:gd name="T40" fmla="*/ 0 w 125"/>
                <a:gd name="T41" fmla="*/ 72 h 98"/>
                <a:gd name="T42" fmla="*/ 0 w 125"/>
                <a:gd name="T43" fmla="*/ 64 h 98"/>
                <a:gd name="T44" fmla="*/ 2 w 125"/>
                <a:gd name="T45" fmla="*/ 54 h 98"/>
                <a:gd name="T46" fmla="*/ 4 w 125"/>
                <a:gd name="T47" fmla="*/ 41 h 98"/>
                <a:gd name="T48" fmla="*/ 7 w 125"/>
                <a:gd name="T49" fmla="*/ 27 h 98"/>
                <a:gd name="T50" fmla="*/ 23 w 125"/>
                <a:gd name="T51" fmla="*/ 23 h 98"/>
                <a:gd name="T52" fmla="*/ 40 w 125"/>
                <a:gd name="T53" fmla="*/ 20 h 98"/>
                <a:gd name="T54" fmla="*/ 54 w 125"/>
                <a:gd name="T55" fmla="*/ 16 h 98"/>
                <a:gd name="T56" fmla="*/ 69 w 125"/>
                <a:gd name="T57" fmla="*/ 13 h 98"/>
                <a:gd name="T58" fmla="*/ 82 w 125"/>
                <a:gd name="T59" fmla="*/ 9 h 98"/>
                <a:gd name="T60" fmla="*/ 96 w 125"/>
                <a:gd name="T61" fmla="*/ 5 h 98"/>
                <a:gd name="T62" fmla="*/ 111 w 125"/>
                <a:gd name="T63" fmla="*/ 2 h 98"/>
                <a:gd name="T64" fmla="*/ 125 w 125"/>
                <a:gd name="T6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5" h="98">
                  <a:moveTo>
                    <a:pt x="125" y="0"/>
                  </a:moveTo>
                  <a:lnTo>
                    <a:pt x="120" y="20"/>
                  </a:lnTo>
                  <a:lnTo>
                    <a:pt x="114" y="36"/>
                  </a:lnTo>
                  <a:lnTo>
                    <a:pt x="106" y="51"/>
                  </a:lnTo>
                  <a:lnTo>
                    <a:pt x="99" y="62"/>
                  </a:lnTo>
                  <a:lnTo>
                    <a:pt x="89" y="71"/>
                  </a:lnTo>
                  <a:lnTo>
                    <a:pt x="81" y="80"/>
                  </a:lnTo>
                  <a:lnTo>
                    <a:pt x="72" y="87"/>
                  </a:lnTo>
                  <a:lnTo>
                    <a:pt x="62" y="98"/>
                  </a:lnTo>
                  <a:lnTo>
                    <a:pt x="55" y="98"/>
                  </a:lnTo>
                  <a:lnTo>
                    <a:pt x="48" y="98"/>
                  </a:lnTo>
                  <a:lnTo>
                    <a:pt x="41" y="98"/>
                  </a:lnTo>
                  <a:lnTo>
                    <a:pt x="34" y="98"/>
                  </a:lnTo>
                  <a:lnTo>
                    <a:pt x="26" y="98"/>
                  </a:lnTo>
                  <a:lnTo>
                    <a:pt x="21" y="98"/>
                  </a:lnTo>
                  <a:lnTo>
                    <a:pt x="13" y="98"/>
                  </a:lnTo>
                  <a:lnTo>
                    <a:pt x="7" y="98"/>
                  </a:lnTo>
                  <a:lnTo>
                    <a:pt x="4" y="91"/>
                  </a:lnTo>
                  <a:lnTo>
                    <a:pt x="2" y="85"/>
                  </a:lnTo>
                  <a:lnTo>
                    <a:pt x="0" y="78"/>
                  </a:lnTo>
                  <a:lnTo>
                    <a:pt x="0" y="72"/>
                  </a:lnTo>
                  <a:lnTo>
                    <a:pt x="0" y="64"/>
                  </a:lnTo>
                  <a:lnTo>
                    <a:pt x="2" y="54"/>
                  </a:lnTo>
                  <a:lnTo>
                    <a:pt x="4" y="41"/>
                  </a:lnTo>
                  <a:lnTo>
                    <a:pt x="7" y="27"/>
                  </a:lnTo>
                  <a:lnTo>
                    <a:pt x="23" y="23"/>
                  </a:lnTo>
                  <a:lnTo>
                    <a:pt x="40" y="20"/>
                  </a:lnTo>
                  <a:lnTo>
                    <a:pt x="54" y="16"/>
                  </a:lnTo>
                  <a:lnTo>
                    <a:pt x="69" y="13"/>
                  </a:lnTo>
                  <a:lnTo>
                    <a:pt x="82" y="9"/>
                  </a:lnTo>
                  <a:lnTo>
                    <a:pt x="96" y="5"/>
                  </a:lnTo>
                  <a:lnTo>
                    <a:pt x="111" y="2"/>
                  </a:lnTo>
                  <a:lnTo>
                    <a:pt x="12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84" name="Freeform 128"/>
            <p:cNvSpPr>
              <a:spLocks/>
            </p:cNvSpPr>
            <p:nvPr/>
          </p:nvSpPr>
          <p:spPr bwMode="auto">
            <a:xfrm>
              <a:off x="676" y="491"/>
              <a:ext cx="83" cy="70"/>
            </a:xfrm>
            <a:custGeom>
              <a:avLst/>
              <a:gdLst>
                <a:gd name="T0" fmla="*/ 383 w 383"/>
                <a:gd name="T1" fmla="*/ 0 h 234"/>
                <a:gd name="T2" fmla="*/ 372 w 383"/>
                <a:gd name="T3" fmla="*/ 30 h 234"/>
                <a:gd name="T4" fmla="*/ 359 w 383"/>
                <a:gd name="T5" fmla="*/ 58 h 234"/>
                <a:gd name="T6" fmla="*/ 342 w 383"/>
                <a:gd name="T7" fmla="*/ 83 h 234"/>
                <a:gd name="T8" fmla="*/ 323 w 383"/>
                <a:gd name="T9" fmla="*/ 108 h 234"/>
                <a:gd name="T10" fmla="*/ 300 w 383"/>
                <a:gd name="T11" fmla="*/ 129 h 234"/>
                <a:gd name="T12" fmla="*/ 277 w 383"/>
                <a:gd name="T13" fmla="*/ 152 h 234"/>
                <a:gd name="T14" fmla="*/ 253 w 383"/>
                <a:gd name="T15" fmla="*/ 174 h 234"/>
                <a:gd name="T16" fmla="*/ 230 w 383"/>
                <a:gd name="T17" fmla="*/ 198 h 234"/>
                <a:gd name="T18" fmla="*/ 196 w 383"/>
                <a:gd name="T19" fmla="*/ 196 h 234"/>
                <a:gd name="T20" fmla="*/ 166 w 383"/>
                <a:gd name="T21" fmla="*/ 199 h 234"/>
                <a:gd name="T22" fmla="*/ 140 w 383"/>
                <a:gd name="T23" fmla="*/ 204 h 234"/>
                <a:gd name="T24" fmla="*/ 117 w 383"/>
                <a:gd name="T25" fmla="*/ 212 h 234"/>
                <a:gd name="T26" fmla="*/ 92 w 383"/>
                <a:gd name="T27" fmla="*/ 219 h 234"/>
                <a:gd name="T28" fmla="*/ 68 w 383"/>
                <a:gd name="T29" fmla="*/ 226 h 234"/>
                <a:gd name="T30" fmla="*/ 38 w 383"/>
                <a:gd name="T31" fmla="*/ 231 h 234"/>
                <a:gd name="T32" fmla="*/ 6 w 383"/>
                <a:gd name="T33" fmla="*/ 234 h 234"/>
                <a:gd name="T34" fmla="*/ 0 w 383"/>
                <a:gd name="T35" fmla="*/ 218 h 234"/>
                <a:gd name="T36" fmla="*/ 0 w 383"/>
                <a:gd name="T37" fmla="*/ 204 h 234"/>
                <a:gd name="T38" fmla="*/ 3 w 383"/>
                <a:gd name="T39" fmla="*/ 187 h 234"/>
                <a:gd name="T40" fmla="*/ 12 w 383"/>
                <a:gd name="T41" fmla="*/ 171 h 234"/>
                <a:gd name="T42" fmla="*/ 22 w 383"/>
                <a:gd name="T43" fmla="*/ 151 h 234"/>
                <a:gd name="T44" fmla="*/ 40 w 383"/>
                <a:gd name="T45" fmla="*/ 129 h 234"/>
                <a:gd name="T46" fmla="*/ 60 w 383"/>
                <a:gd name="T47" fmla="*/ 106 h 234"/>
                <a:gd name="T48" fmla="*/ 86 w 383"/>
                <a:gd name="T49" fmla="*/ 81 h 234"/>
                <a:gd name="T50" fmla="*/ 100 w 383"/>
                <a:gd name="T51" fmla="*/ 82 h 234"/>
                <a:gd name="T52" fmla="*/ 113 w 383"/>
                <a:gd name="T53" fmla="*/ 84 h 234"/>
                <a:gd name="T54" fmla="*/ 126 w 383"/>
                <a:gd name="T55" fmla="*/ 85 h 234"/>
                <a:gd name="T56" fmla="*/ 139 w 383"/>
                <a:gd name="T57" fmla="*/ 88 h 234"/>
                <a:gd name="T58" fmla="*/ 151 w 383"/>
                <a:gd name="T59" fmla="*/ 88 h 234"/>
                <a:gd name="T60" fmla="*/ 162 w 383"/>
                <a:gd name="T61" fmla="*/ 88 h 234"/>
                <a:gd name="T62" fmla="*/ 173 w 383"/>
                <a:gd name="T63" fmla="*/ 88 h 234"/>
                <a:gd name="T64" fmla="*/ 185 w 383"/>
                <a:gd name="T65" fmla="*/ 89 h 234"/>
                <a:gd name="T66" fmla="*/ 191 w 383"/>
                <a:gd name="T67" fmla="*/ 81 h 234"/>
                <a:gd name="T68" fmla="*/ 197 w 383"/>
                <a:gd name="T69" fmla="*/ 73 h 234"/>
                <a:gd name="T70" fmla="*/ 202 w 383"/>
                <a:gd name="T71" fmla="*/ 65 h 234"/>
                <a:gd name="T72" fmla="*/ 207 w 383"/>
                <a:gd name="T73" fmla="*/ 57 h 234"/>
                <a:gd name="T74" fmla="*/ 212 w 383"/>
                <a:gd name="T75" fmla="*/ 49 h 234"/>
                <a:gd name="T76" fmla="*/ 217 w 383"/>
                <a:gd name="T77" fmla="*/ 40 h 234"/>
                <a:gd name="T78" fmla="*/ 223 w 383"/>
                <a:gd name="T79" fmla="*/ 33 h 234"/>
                <a:gd name="T80" fmla="*/ 230 w 383"/>
                <a:gd name="T81" fmla="*/ 26 h 234"/>
                <a:gd name="T82" fmla="*/ 255 w 383"/>
                <a:gd name="T83" fmla="*/ 25 h 234"/>
                <a:gd name="T84" fmla="*/ 277 w 383"/>
                <a:gd name="T85" fmla="*/ 24 h 234"/>
                <a:gd name="T86" fmla="*/ 298 w 383"/>
                <a:gd name="T87" fmla="*/ 21 h 234"/>
                <a:gd name="T88" fmla="*/ 317 w 383"/>
                <a:gd name="T89" fmla="*/ 19 h 234"/>
                <a:gd name="T90" fmla="*/ 333 w 383"/>
                <a:gd name="T91" fmla="*/ 14 h 234"/>
                <a:gd name="T92" fmla="*/ 350 w 383"/>
                <a:gd name="T93" fmla="*/ 11 h 234"/>
                <a:gd name="T94" fmla="*/ 365 w 383"/>
                <a:gd name="T95" fmla="*/ 5 h 234"/>
                <a:gd name="T96" fmla="*/ 383 w 383"/>
                <a:gd name="T97"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3" h="234">
                  <a:moveTo>
                    <a:pt x="383" y="0"/>
                  </a:moveTo>
                  <a:lnTo>
                    <a:pt x="372" y="30"/>
                  </a:lnTo>
                  <a:lnTo>
                    <a:pt x="359" y="58"/>
                  </a:lnTo>
                  <a:lnTo>
                    <a:pt x="342" y="83"/>
                  </a:lnTo>
                  <a:lnTo>
                    <a:pt x="323" y="108"/>
                  </a:lnTo>
                  <a:lnTo>
                    <a:pt x="300" y="129"/>
                  </a:lnTo>
                  <a:lnTo>
                    <a:pt x="277" y="152"/>
                  </a:lnTo>
                  <a:lnTo>
                    <a:pt x="253" y="174"/>
                  </a:lnTo>
                  <a:lnTo>
                    <a:pt x="230" y="198"/>
                  </a:lnTo>
                  <a:lnTo>
                    <a:pt x="196" y="196"/>
                  </a:lnTo>
                  <a:lnTo>
                    <a:pt x="166" y="199"/>
                  </a:lnTo>
                  <a:lnTo>
                    <a:pt x="140" y="204"/>
                  </a:lnTo>
                  <a:lnTo>
                    <a:pt x="117" y="212"/>
                  </a:lnTo>
                  <a:lnTo>
                    <a:pt x="92" y="219"/>
                  </a:lnTo>
                  <a:lnTo>
                    <a:pt x="68" y="226"/>
                  </a:lnTo>
                  <a:lnTo>
                    <a:pt x="38" y="231"/>
                  </a:lnTo>
                  <a:lnTo>
                    <a:pt x="6" y="234"/>
                  </a:lnTo>
                  <a:lnTo>
                    <a:pt x="0" y="218"/>
                  </a:lnTo>
                  <a:lnTo>
                    <a:pt x="0" y="204"/>
                  </a:lnTo>
                  <a:lnTo>
                    <a:pt x="3" y="187"/>
                  </a:lnTo>
                  <a:lnTo>
                    <a:pt x="12" y="171"/>
                  </a:lnTo>
                  <a:lnTo>
                    <a:pt x="22" y="151"/>
                  </a:lnTo>
                  <a:lnTo>
                    <a:pt x="40" y="129"/>
                  </a:lnTo>
                  <a:lnTo>
                    <a:pt x="60" y="106"/>
                  </a:lnTo>
                  <a:lnTo>
                    <a:pt x="86" y="81"/>
                  </a:lnTo>
                  <a:lnTo>
                    <a:pt x="100" y="82"/>
                  </a:lnTo>
                  <a:lnTo>
                    <a:pt x="113" y="84"/>
                  </a:lnTo>
                  <a:lnTo>
                    <a:pt x="126" y="85"/>
                  </a:lnTo>
                  <a:lnTo>
                    <a:pt x="139" y="88"/>
                  </a:lnTo>
                  <a:lnTo>
                    <a:pt x="151" y="88"/>
                  </a:lnTo>
                  <a:lnTo>
                    <a:pt x="162" y="88"/>
                  </a:lnTo>
                  <a:lnTo>
                    <a:pt x="173" y="88"/>
                  </a:lnTo>
                  <a:lnTo>
                    <a:pt x="185" y="89"/>
                  </a:lnTo>
                  <a:lnTo>
                    <a:pt x="191" y="81"/>
                  </a:lnTo>
                  <a:lnTo>
                    <a:pt x="197" y="73"/>
                  </a:lnTo>
                  <a:lnTo>
                    <a:pt x="202" y="65"/>
                  </a:lnTo>
                  <a:lnTo>
                    <a:pt x="207" y="57"/>
                  </a:lnTo>
                  <a:lnTo>
                    <a:pt x="212" y="49"/>
                  </a:lnTo>
                  <a:lnTo>
                    <a:pt x="217" y="40"/>
                  </a:lnTo>
                  <a:lnTo>
                    <a:pt x="223" y="33"/>
                  </a:lnTo>
                  <a:lnTo>
                    <a:pt x="230" y="26"/>
                  </a:lnTo>
                  <a:lnTo>
                    <a:pt x="255" y="25"/>
                  </a:lnTo>
                  <a:lnTo>
                    <a:pt x="277" y="24"/>
                  </a:lnTo>
                  <a:lnTo>
                    <a:pt x="298" y="21"/>
                  </a:lnTo>
                  <a:lnTo>
                    <a:pt x="317" y="19"/>
                  </a:lnTo>
                  <a:lnTo>
                    <a:pt x="333" y="14"/>
                  </a:lnTo>
                  <a:lnTo>
                    <a:pt x="350" y="11"/>
                  </a:lnTo>
                  <a:lnTo>
                    <a:pt x="365" y="5"/>
                  </a:lnTo>
                  <a:lnTo>
                    <a:pt x="383"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85" name="Freeform 129"/>
            <p:cNvSpPr>
              <a:spLocks/>
            </p:cNvSpPr>
            <p:nvPr/>
          </p:nvSpPr>
          <p:spPr bwMode="auto">
            <a:xfrm>
              <a:off x="775" y="499"/>
              <a:ext cx="64" cy="48"/>
            </a:xfrm>
            <a:custGeom>
              <a:avLst/>
              <a:gdLst>
                <a:gd name="T0" fmla="*/ 81 w 297"/>
                <a:gd name="T1" fmla="*/ 0 h 163"/>
                <a:gd name="T2" fmla="*/ 117 w 297"/>
                <a:gd name="T3" fmla="*/ 14 h 163"/>
                <a:gd name="T4" fmla="*/ 146 w 297"/>
                <a:gd name="T5" fmla="*/ 27 h 163"/>
                <a:gd name="T6" fmla="*/ 171 w 297"/>
                <a:gd name="T7" fmla="*/ 38 h 163"/>
                <a:gd name="T8" fmla="*/ 193 w 297"/>
                <a:gd name="T9" fmla="*/ 49 h 163"/>
                <a:gd name="T10" fmla="*/ 212 w 297"/>
                <a:gd name="T11" fmla="*/ 57 h 163"/>
                <a:gd name="T12" fmla="*/ 232 w 297"/>
                <a:gd name="T13" fmla="*/ 66 h 163"/>
                <a:gd name="T14" fmla="*/ 253 w 297"/>
                <a:gd name="T15" fmla="*/ 77 h 163"/>
                <a:gd name="T16" fmla="*/ 279 w 297"/>
                <a:gd name="T17" fmla="*/ 90 h 163"/>
                <a:gd name="T18" fmla="*/ 289 w 297"/>
                <a:gd name="T19" fmla="*/ 100 h 163"/>
                <a:gd name="T20" fmla="*/ 295 w 297"/>
                <a:gd name="T21" fmla="*/ 110 h 163"/>
                <a:gd name="T22" fmla="*/ 295 w 297"/>
                <a:gd name="T23" fmla="*/ 114 h 163"/>
                <a:gd name="T24" fmla="*/ 296 w 297"/>
                <a:gd name="T25" fmla="*/ 122 h 163"/>
                <a:gd name="T26" fmla="*/ 296 w 297"/>
                <a:gd name="T27" fmla="*/ 132 h 163"/>
                <a:gd name="T28" fmla="*/ 297 w 297"/>
                <a:gd name="T29" fmla="*/ 145 h 163"/>
                <a:gd name="T30" fmla="*/ 284 w 297"/>
                <a:gd name="T31" fmla="*/ 149 h 163"/>
                <a:gd name="T32" fmla="*/ 274 w 297"/>
                <a:gd name="T33" fmla="*/ 154 h 163"/>
                <a:gd name="T34" fmla="*/ 265 w 297"/>
                <a:gd name="T35" fmla="*/ 157 h 163"/>
                <a:gd name="T36" fmla="*/ 257 w 297"/>
                <a:gd name="T37" fmla="*/ 160 h 163"/>
                <a:gd name="T38" fmla="*/ 245 w 297"/>
                <a:gd name="T39" fmla="*/ 160 h 163"/>
                <a:gd name="T40" fmla="*/ 231 w 297"/>
                <a:gd name="T41" fmla="*/ 161 h 163"/>
                <a:gd name="T42" fmla="*/ 212 w 297"/>
                <a:gd name="T43" fmla="*/ 161 h 163"/>
                <a:gd name="T44" fmla="*/ 189 w 297"/>
                <a:gd name="T45" fmla="*/ 163 h 163"/>
                <a:gd name="T46" fmla="*/ 157 w 297"/>
                <a:gd name="T47" fmla="*/ 138 h 163"/>
                <a:gd name="T48" fmla="*/ 126 w 297"/>
                <a:gd name="T49" fmla="*/ 121 h 163"/>
                <a:gd name="T50" fmla="*/ 95 w 297"/>
                <a:gd name="T51" fmla="*/ 110 h 163"/>
                <a:gd name="T52" fmla="*/ 68 w 297"/>
                <a:gd name="T53" fmla="*/ 102 h 163"/>
                <a:gd name="T54" fmla="*/ 42 w 297"/>
                <a:gd name="T55" fmla="*/ 90 h 163"/>
                <a:gd name="T56" fmla="*/ 22 w 297"/>
                <a:gd name="T57" fmla="*/ 75 h 163"/>
                <a:gd name="T58" fmla="*/ 8 w 297"/>
                <a:gd name="T59" fmla="*/ 47 h 163"/>
                <a:gd name="T60" fmla="*/ 0 w 297"/>
                <a:gd name="T61" fmla="*/ 10 h 163"/>
                <a:gd name="T62" fmla="*/ 5 w 297"/>
                <a:gd name="T63" fmla="*/ 6 h 163"/>
                <a:gd name="T64" fmla="*/ 11 w 297"/>
                <a:gd name="T65" fmla="*/ 4 h 163"/>
                <a:gd name="T66" fmla="*/ 16 w 297"/>
                <a:gd name="T67" fmla="*/ 1 h 163"/>
                <a:gd name="T68" fmla="*/ 23 w 297"/>
                <a:gd name="T69" fmla="*/ 1 h 163"/>
                <a:gd name="T70" fmla="*/ 31 w 297"/>
                <a:gd name="T71" fmla="*/ 0 h 163"/>
                <a:gd name="T72" fmla="*/ 43 w 297"/>
                <a:gd name="T73" fmla="*/ 0 h 163"/>
                <a:gd name="T74" fmla="*/ 59 w 297"/>
                <a:gd name="T75" fmla="*/ 0 h 163"/>
                <a:gd name="T76" fmla="*/ 81 w 297"/>
                <a:gd name="T7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7" h="163">
                  <a:moveTo>
                    <a:pt x="81" y="0"/>
                  </a:moveTo>
                  <a:lnTo>
                    <a:pt x="117" y="14"/>
                  </a:lnTo>
                  <a:lnTo>
                    <a:pt x="146" y="27"/>
                  </a:lnTo>
                  <a:lnTo>
                    <a:pt x="171" y="38"/>
                  </a:lnTo>
                  <a:lnTo>
                    <a:pt x="193" y="49"/>
                  </a:lnTo>
                  <a:lnTo>
                    <a:pt x="212" y="57"/>
                  </a:lnTo>
                  <a:lnTo>
                    <a:pt x="232" y="66"/>
                  </a:lnTo>
                  <a:lnTo>
                    <a:pt x="253" y="77"/>
                  </a:lnTo>
                  <a:lnTo>
                    <a:pt x="279" y="90"/>
                  </a:lnTo>
                  <a:lnTo>
                    <a:pt x="289" y="100"/>
                  </a:lnTo>
                  <a:lnTo>
                    <a:pt x="295" y="110"/>
                  </a:lnTo>
                  <a:lnTo>
                    <a:pt x="295" y="114"/>
                  </a:lnTo>
                  <a:lnTo>
                    <a:pt x="296" y="122"/>
                  </a:lnTo>
                  <a:lnTo>
                    <a:pt x="296" y="132"/>
                  </a:lnTo>
                  <a:lnTo>
                    <a:pt x="297" y="145"/>
                  </a:lnTo>
                  <a:lnTo>
                    <a:pt x="284" y="149"/>
                  </a:lnTo>
                  <a:lnTo>
                    <a:pt x="274" y="154"/>
                  </a:lnTo>
                  <a:lnTo>
                    <a:pt x="265" y="157"/>
                  </a:lnTo>
                  <a:lnTo>
                    <a:pt x="257" y="160"/>
                  </a:lnTo>
                  <a:lnTo>
                    <a:pt x="245" y="160"/>
                  </a:lnTo>
                  <a:lnTo>
                    <a:pt x="231" y="161"/>
                  </a:lnTo>
                  <a:lnTo>
                    <a:pt x="212" y="161"/>
                  </a:lnTo>
                  <a:lnTo>
                    <a:pt x="189" y="163"/>
                  </a:lnTo>
                  <a:lnTo>
                    <a:pt x="157" y="138"/>
                  </a:lnTo>
                  <a:lnTo>
                    <a:pt x="126" y="121"/>
                  </a:lnTo>
                  <a:lnTo>
                    <a:pt x="95" y="110"/>
                  </a:lnTo>
                  <a:lnTo>
                    <a:pt x="68" y="102"/>
                  </a:lnTo>
                  <a:lnTo>
                    <a:pt x="42" y="90"/>
                  </a:lnTo>
                  <a:lnTo>
                    <a:pt x="22" y="75"/>
                  </a:lnTo>
                  <a:lnTo>
                    <a:pt x="8" y="47"/>
                  </a:lnTo>
                  <a:lnTo>
                    <a:pt x="0" y="10"/>
                  </a:lnTo>
                  <a:lnTo>
                    <a:pt x="5" y="6"/>
                  </a:lnTo>
                  <a:lnTo>
                    <a:pt x="11" y="4"/>
                  </a:lnTo>
                  <a:lnTo>
                    <a:pt x="16" y="1"/>
                  </a:lnTo>
                  <a:lnTo>
                    <a:pt x="23" y="1"/>
                  </a:lnTo>
                  <a:lnTo>
                    <a:pt x="31" y="0"/>
                  </a:lnTo>
                  <a:lnTo>
                    <a:pt x="43" y="0"/>
                  </a:lnTo>
                  <a:lnTo>
                    <a:pt x="59" y="0"/>
                  </a:lnTo>
                  <a:lnTo>
                    <a:pt x="81"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86" name="Freeform 130"/>
            <p:cNvSpPr>
              <a:spLocks/>
            </p:cNvSpPr>
            <p:nvPr/>
          </p:nvSpPr>
          <p:spPr bwMode="auto">
            <a:xfrm>
              <a:off x="775" y="577"/>
              <a:ext cx="78" cy="85"/>
            </a:xfrm>
            <a:custGeom>
              <a:avLst/>
              <a:gdLst>
                <a:gd name="T0" fmla="*/ 99 w 361"/>
                <a:gd name="T1" fmla="*/ 0 h 283"/>
                <a:gd name="T2" fmla="*/ 113 w 361"/>
                <a:gd name="T3" fmla="*/ 43 h 283"/>
                <a:gd name="T4" fmla="*/ 129 w 361"/>
                <a:gd name="T5" fmla="*/ 74 h 283"/>
                <a:gd name="T6" fmla="*/ 143 w 361"/>
                <a:gd name="T7" fmla="*/ 94 h 283"/>
                <a:gd name="T8" fmla="*/ 161 w 361"/>
                <a:gd name="T9" fmla="*/ 109 h 283"/>
                <a:gd name="T10" fmla="*/ 180 w 361"/>
                <a:gd name="T11" fmla="*/ 117 h 283"/>
                <a:gd name="T12" fmla="*/ 203 w 361"/>
                <a:gd name="T13" fmla="*/ 125 h 283"/>
                <a:gd name="T14" fmla="*/ 233 w 361"/>
                <a:gd name="T15" fmla="*/ 133 h 283"/>
                <a:gd name="T16" fmla="*/ 271 w 361"/>
                <a:gd name="T17" fmla="*/ 145 h 283"/>
                <a:gd name="T18" fmla="*/ 274 w 361"/>
                <a:gd name="T19" fmla="*/ 160 h 283"/>
                <a:gd name="T20" fmla="*/ 282 w 361"/>
                <a:gd name="T21" fmla="*/ 176 h 283"/>
                <a:gd name="T22" fmla="*/ 291 w 361"/>
                <a:gd name="T23" fmla="*/ 190 h 283"/>
                <a:gd name="T24" fmla="*/ 303 w 361"/>
                <a:gd name="T25" fmla="*/ 204 h 283"/>
                <a:gd name="T26" fmla="*/ 314 w 361"/>
                <a:gd name="T27" fmla="*/ 215 h 283"/>
                <a:gd name="T28" fmla="*/ 324 w 361"/>
                <a:gd name="T29" fmla="*/ 225 h 283"/>
                <a:gd name="T30" fmla="*/ 333 w 361"/>
                <a:gd name="T31" fmla="*/ 235 h 283"/>
                <a:gd name="T32" fmla="*/ 342 w 361"/>
                <a:gd name="T33" fmla="*/ 243 h 283"/>
                <a:gd name="T34" fmla="*/ 354 w 361"/>
                <a:gd name="T35" fmla="*/ 257 h 283"/>
                <a:gd name="T36" fmla="*/ 361 w 361"/>
                <a:gd name="T37" fmla="*/ 268 h 283"/>
                <a:gd name="T38" fmla="*/ 361 w 361"/>
                <a:gd name="T39" fmla="*/ 275 h 283"/>
                <a:gd name="T40" fmla="*/ 359 w 361"/>
                <a:gd name="T41" fmla="*/ 281 h 283"/>
                <a:gd name="T42" fmla="*/ 350 w 361"/>
                <a:gd name="T43" fmla="*/ 282 h 283"/>
                <a:gd name="T44" fmla="*/ 341 w 361"/>
                <a:gd name="T45" fmla="*/ 283 h 283"/>
                <a:gd name="T46" fmla="*/ 328 w 361"/>
                <a:gd name="T47" fmla="*/ 281 h 283"/>
                <a:gd name="T48" fmla="*/ 316 w 361"/>
                <a:gd name="T49" fmla="*/ 280 h 283"/>
                <a:gd name="T50" fmla="*/ 268 w 361"/>
                <a:gd name="T51" fmla="*/ 256 h 283"/>
                <a:gd name="T52" fmla="*/ 217 w 361"/>
                <a:gd name="T53" fmla="*/ 235 h 283"/>
                <a:gd name="T54" fmla="*/ 165 w 361"/>
                <a:gd name="T55" fmla="*/ 212 h 283"/>
                <a:gd name="T56" fmla="*/ 117 w 361"/>
                <a:gd name="T57" fmla="*/ 187 h 283"/>
                <a:gd name="T58" fmla="*/ 72 w 361"/>
                <a:gd name="T59" fmla="*/ 155 h 283"/>
                <a:gd name="T60" fmla="*/ 36 w 361"/>
                <a:gd name="T61" fmla="*/ 117 h 283"/>
                <a:gd name="T62" fmla="*/ 11 w 361"/>
                <a:gd name="T63" fmla="*/ 69 h 283"/>
                <a:gd name="T64" fmla="*/ 0 w 361"/>
                <a:gd name="T65" fmla="*/ 9 h 283"/>
                <a:gd name="T66" fmla="*/ 13 w 361"/>
                <a:gd name="T67" fmla="*/ 8 h 283"/>
                <a:gd name="T68" fmla="*/ 26 w 361"/>
                <a:gd name="T69" fmla="*/ 7 h 283"/>
                <a:gd name="T70" fmla="*/ 40 w 361"/>
                <a:gd name="T71" fmla="*/ 6 h 283"/>
                <a:gd name="T72" fmla="*/ 53 w 361"/>
                <a:gd name="T73" fmla="*/ 5 h 283"/>
                <a:gd name="T74" fmla="*/ 64 w 361"/>
                <a:gd name="T75" fmla="*/ 2 h 283"/>
                <a:gd name="T76" fmla="*/ 76 w 361"/>
                <a:gd name="T77" fmla="*/ 1 h 283"/>
                <a:gd name="T78" fmla="*/ 87 w 361"/>
                <a:gd name="T79" fmla="*/ 0 h 283"/>
                <a:gd name="T80" fmla="*/ 99 w 361"/>
                <a:gd name="T81"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1" h="283">
                  <a:moveTo>
                    <a:pt x="99" y="0"/>
                  </a:moveTo>
                  <a:lnTo>
                    <a:pt x="113" y="43"/>
                  </a:lnTo>
                  <a:lnTo>
                    <a:pt x="129" y="74"/>
                  </a:lnTo>
                  <a:lnTo>
                    <a:pt x="143" y="94"/>
                  </a:lnTo>
                  <a:lnTo>
                    <a:pt x="161" y="109"/>
                  </a:lnTo>
                  <a:lnTo>
                    <a:pt x="180" y="117"/>
                  </a:lnTo>
                  <a:lnTo>
                    <a:pt x="203" y="125"/>
                  </a:lnTo>
                  <a:lnTo>
                    <a:pt x="233" y="133"/>
                  </a:lnTo>
                  <a:lnTo>
                    <a:pt x="271" y="145"/>
                  </a:lnTo>
                  <a:lnTo>
                    <a:pt x="274" y="160"/>
                  </a:lnTo>
                  <a:lnTo>
                    <a:pt x="282" y="176"/>
                  </a:lnTo>
                  <a:lnTo>
                    <a:pt x="291" y="190"/>
                  </a:lnTo>
                  <a:lnTo>
                    <a:pt x="303" y="204"/>
                  </a:lnTo>
                  <a:lnTo>
                    <a:pt x="314" y="215"/>
                  </a:lnTo>
                  <a:lnTo>
                    <a:pt x="324" y="225"/>
                  </a:lnTo>
                  <a:lnTo>
                    <a:pt x="333" y="235"/>
                  </a:lnTo>
                  <a:lnTo>
                    <a:pt x="342" y="243"/>
                  </a:lnTo>
                  <a:lnTo>
                    <a:pt x="354" y="257"/>
                  </a:lnTo>
                  <a:lnTo>
                    <a:pt x="361" y="268"/>
                  </a:lnTo>
                  <a:lnTo>
                    <a:pt x="361" y="275"/>
                  </a:lnTo>
                  <a:lnTo>
                    <a:pt x="359" y="281"/>
                  </a:lnTo>
                  <a:lnTo>
                    <a:pt x="350" y="282"/>
                  </a:lnTo>
                  <a:lnTo>
                    <a:pt x="341" y="283"/>
                  </a:lnTo>
                  <a:lnTo>
                    <a:pt x="328" y="281"/>
                  </a:lnTo>
                  <a:lnTo>
                    <a:pt x="316" y="280"/>
                  </a:lnTo>
                  <a:lnTo>
                    <a:pt x="268" y="256"/>
                  </a:lnTo>
                  <a:lnTo>
                    <a:pt x="217" y="235"/>
                  </a:lnTo>
                  <a:lnTo>
                    <a:pt x="165" y="212"/>
                  </a:lnTo>
                  <a:lnTo>
                    <a:pt x="117" y="187"/>
                  </a:lnTo>
                  <a:lnTo>
                    <a:pt x="72" y="155"/>
                  </a:lnTo>
                  <a:lnTo>
                    <a:pt x="36" y="117"/>
                  </a:lnTo>
                  <a:lnTo>
                    <a:pt x="11" y="69"/>
                  </a:lnTo>
                  <a:lnTo>
                    <a:pt x="0" y="9"/>
                  </a:lnTo>
                  <a:lnTo>
                    <a:pt x="13" y="8"/>
                  </a:lnTo>
                  <a:lnTo>
                    <a:pt x="26" y="7"/>
                  </a:lnTo>
                  <a:lnTo>
                    <a:pt x="40" y="6"/>
                  </a:lnTo>
                  <a:lnTo>
                    <a:pt x="53" y="5"/>
                  </a:lnTo>
                  <a:lnTo>
                    <a:pt x="64" y="2"/>
                  </a:lnTo>
                  <a:lnTo>
                    <a:pt x="76" y="1"/>
                  </a:lnTo>
                  <a:lnTo>
                    <a:pt x="87" y="0"/>
                  </a:lnTo>
                  <a:lnTo>
                    <a:pt x="9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87" name="Freeform 131"/>
            <p:cNvSpPr>
              <a:spLocks/>
            </p:cNvSpPr>
            <p:nvPr/>
          </p:nvSpPr>
          <p:spPr bwMode="auto">
            <a:xfrm>
              <a:off x="658" y="579"/>
              <a:ext cx="99" cy="33"/>
            </a:xfrm>
            <a:custGeom>
              <a:avLst/>
              <a:gdLst>
                <a:gd name="T0" fmla="*/ 441 w 458"/>
                <a:gd name="T1" fmla="*/ 19 h 109"/>
                <a:gd name="T2" fmla="*/ 450 w 458"/>
                <a:gd name="T3" fmla="*/ 29 h 109"/>
                <a:gd name="T4" fmla="*/ 456 w 458"/>
                <a:gd name="T5" fmla="*/ 39 h 109"/>
                <a:gd name="T6" fmla="*/ 458 w 458"/>
                <a:gd name="T7" fmla="*/ 51 h 109"/>
                <a:gd name="T8" fmla="*/ 456 w 458"/>
                <a:gd name="T9" fmla="*/ 64 h 109"/>
                <a:gd name="T10" fmla="*/ 453 w 458"/>
                <a:gd name="T11" fmla="*/ 75 h 109"/>
                <a:gd name="T12" fmla="*/ 448 w 458"/>
                <a:gd name="T13" fmla="*/ 87 h 109"/>
                <a:gd name="T14" fmla="*/ 443 w 458"/>
                <a:gd name="T15" fmla="*/ 98 h 109"/>
                <a:gd name="T16" fmla="*/ 441 w 458"/>
                <a:gd name="T17" fmla="*/ 109 h 109"/>
                <a:gd name="T18" fmla="*/ 386 w 458"/>
                <a:gd name="T19" fmla="*/ 106 h 109"/>
                <a:gd name="T20" fmla="*/ 333 w 458"/>
                <a:gd name="T21" fmla="*/ 107 h 109"/>
                <a:gd name="T22" fmla="*/ 280 w 458"/>
                <a:gd name="T23" fmla="*/ 107 h 109"/>
                <a:gd name="T24" fmla="*/ 226 w 458"/>
                <a:gd name="T25" fmla="*/ 108 h 109"/>
                <a:gd name="T26" fmla="*/ 170 w 458"/>
                <a:gd name="T27" fmla="*/ 107 h 109"/>
                <a:gd name="T28" fmla="*/ 116 w 458"/>
                <a:gd name="T29" fmla="*/ 103 h 109"/>
                <a:gd name="T30" fmla="*/ 58 w 458"/>
                <a:gd name="T31" fmla="*/ 95 h 109"/>
                <a:gd name="T32" fmla="*/ 0 w 458"/>
                <a:gd name="T33" fmla="*/ 82 h 109"/>
                <a:gd name="T34" fmla="*/ 16 w 458"/>
                <a:gd name="T35" fmla="*/ 42 h 109"/>
                <a:gd name="T36" fmla="*/ 60 w 458"/>
                <a:gd name="T37" fmla="*/ 18 h 109"/>
                <a:gd name="T38" fmla="*/ 119 w 458"/>
                <a:gd name="T39" fmla="*/ 4 h 109"/>
                <a:gd name="T40" fmla="*/ 192 w 458"/>
                <a:gd name="T41" fmla="*/ 0 h 109"/>
                <a:gd name="T42" fmla="*/ 267 w 458"/>
                <a:gd name="T43" fmla="*/ 1 h 109"/>
                <a:gd name="T44" fmla="*/ 338 w 458"/>
                <a:gd name="T45" fmla="*/ 7 h 109"/>
                <a:gd name="T46" fmla="*/ 398 w 458"/>
                <a:gd name="T47" fmla="*/ 13 h 109"/>
                <a:gd name="T48" fmla="*/ 441 w 458"/>
                <a:gd name="T49" fmla="*/ 1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8" h="109">
                  <a:moveTo>
                    <a:pt x="441" y="19"/>
                  </a:moveTo>
                  <a:lnTo>
                    <a:pt x="450" y="29"/>
                  </a:lnTo>
                  <a:lnTo>
                    <a:pt x="456" y="39"/>
                  </a:lnTo>
                  <a:lnTo>
                    <a:pt x="458" y="51"/>
                  </a:lnTo>
                  <a:lnTo>
                    <a:pt x="456" y="64"/>
                  </a:lnTo>
                  <a:lnTo>
                    <a:pt x="453" y="75"/>
                  </a:lnTo>
                  <a:lnTo>
                    <a:pt x="448" y="87"/>
                  </a:lnTo>
                  <a:lnTo>
                    <a:pt x="443" y="98"/>
                  </a:lnTo>
                  <a:lnTo>
                    <a:pt x="441" y="109"/>
                  </a:lnTo>
                  <a:lnTo>
                    <a:pt x="386" y="106"/>
                  </a:lnTo>
                  <a:lnTo>
                    <a:pt x="333" y="107"/>
                  </a:lnTo>
                  <a:lnTo>
                    <a:pt x="280" y="107"/>
                  </a:lnTo>
                  <a:lnTo>
                    <a:pt x="226" y="108"/>
                  </a:lnTo>
                  <a:lnTo>
                    <a:pt x="170" y="107"/>
                  </a:lnTo>
                  <a:lnTo>
                    <a:pt x="116" y="103"/>
                  </a:lnTo>
                  <a:lnTo>
                    <a:pt x="58" y="95"/>
                  </a:lnTo>
                  <a:lnTo>
                    <a:pt x="0" y="82"/>
                  </a:lnTo>
                  <a:lnTo>
                    <a:pt x="16" y="42"/>
                  </a:lnTo>
                  <a:lnTo>
                    <a:pt x="60" y="18"/>
                  </a:lnTo>
                  <a:lnTo>
                    <a:pt x="119" y="4"/>
                  </a:lnTo>
                  <a:lnTo>
                    <a:pt x="192" y="0"/>
                  </a:lnTo>
                  <a:lnTo>
                    <a:pt x="267" y="1"/>
                  </a:lnTo>
                  <a:lnTo>
                    <a:pt x="338" y="7"/>
                  </a:lnTo>
                  <a:lnTo>
                    <a:pt x="398" y="13"/>
                  </a:lnTo>
                  <a:lnTo>
                    <a:pt x="441" y="1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88" name="Freeform 132"/>
            <p:cNvSpPr>
              <a:spLocks/>
            </p:cNvSpPr>
            <p:nvPr/>
          </p:nvSpPr>
          <p:spPr bwMode="auto">
            <a:xfrm>
              <a:off x="746" y="639"/>
              <a:ext cx="12" cy="8"/>
            </a:xfrm>
            <a:custGeom>
              <a:avLst/>
              <a:gdLst>
                <a:gd name="T0" fmla="*/ 55 w 55"/>
                <a:gd name="T1" fmla="*/ 0 h 27"/>
                <a:gd name="T2" fmla="*/ 55 w 55"/>
                <a:gd name="T3" fmla="*/ 9 h 27"/>
                <a:gd name="T4" fmla="*/ 55 w 55"/>
                <a:gd name="T5" fmla="*/ 16 h 27"/>
                <a:gd name="T6" fmla="*/ 55 w 55"/>
                <a:gd name="T7" fmla="*/ 21 h 27"/>
                <a:gd name="T8" fmla="*/ 55 w 55"/>
                <a:gd name="T9" fmla="*/ 27 h 27"/>
                <a:gd name="T10" fmla="*/ 36 w 55"/>
                <a:gd name="T11" fmla="*/ 26 h 27"/>
                <a:gd name="T12" fmla="*/ 23 w 55"/>
                <a:gd name="T13" fmla="*/ 26 h 27"/>
                <a:gd name="T14" fmla="*/ 12 w 55"/>
                <a:gd name="T15" fmla="*/ 26 h 27"/>
                <a:gd name="T16" fmla="*/ 6 w 55"/>
                <a:gd name="T17" fmla="*/ 26 h 27"/>
                <a:gd name="T18" fmla="*/ 0 w 55"/>
                <a:gd name="T19" fmla="*/ 22 h 27"/>
                <a:gd name="T20" fmla="*/ 0 w 55"/>
                <a:gd name="T21" fmla="*/ 17 h 27"/>
                <a:gd name="T22" fmla="*/ 6 w 55"/>
                <a:gd name="T23" fmla="*/ 16 h 27"/>
                <a:gd name="T24" fmla="*/ 13 w 55"/>
                <a:gd name="T25" fmla="*/ 15 h 27"/>
                <a:gd name="T26" fmla="*/ 20 w 55"/>
                <a:gd name="T27" fmla="*/ 13 h 27"/>
                <a:gd name="T28" fmla="*/ 27 w 55"/>
                <a:gd name="T29" fmla="*/ 11 h 27"/>
                <a:gd name="T30" fmla="*/ 33 w 55"/>
                <a:gd name="T31" fmla="*/ 8 h 27"/>
                <a:gd name="T32" fmla="*/ 41 w 55"/>
                <a:gd name="T33" fmla="*/ 5 h 27"/>
                <a:gd name="T34" fmla="*/ 48 w 55"/>
                <a:gd name="T35" fmla="*/ 2 h 27"/>
                <a:gd name="T36" fmla="*/ 55 w 55"/>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7">
                  <a:moveTo>
                    <a:pt x="55" y="0"/>
                  </a:moveTo>
                  <a:lnTo>
                    <a:pt x="55" y="9"/>
                  </a:lnTo>
                  <a:lnTo>
                    <a:pt x="55" y="16"/>
                  </a:lnTo>
                  <a:lnTo>
                    <a:pt x="55" y="21"/>
                  </a:lnTo>
                  <a:lnTo>
                    <a:pt x="55" y="27"/>
                  </a:lnTo>
                  <a:lnTo>
                    <a:pt x="36" y="26"/>
                  </a:lnTo>
                  <a:lnTo>
                    <a:pt x="23" y="26"/>
                  </a:lnTo>
                  <a:lnTo>
                    <a:pt x="12" y="26"/>
                  </a:lnTo>
                  <a:lnTo>
                    <a:pt x="6" y="26"/>
                  </a:lnTo>
                  <a:lnTo>
                    <a:pt x="0" y="22"/>
                  </a:lnTo>
                  <a:lnTo>
                    <a:pt x="0" y="17"/>
                  </a:lnTo>
                  <a:lnTo>
                    <a:pt x="6" y="16"/>
                  </a:lnTo>
                  <a:lnTo>
                    <a:pt x="13" y="15"/>
                  </a:lnTo>
                  <a:lnTo>
                    <a:pt x="20" y="13"/>
                  </a:lnTo>
                  <a:lnTo>
                    <a:pt x="27" y="11"/>
                  </a:lnTo>
                  <a:lnTo>
                    <a:pt x="33" y="8"/>
                  </a:lnTo>
                  <a:lnTo>
                    <a:pt x="41" y="5"/>
                  </a:lnTo>
                  <a:lnTo>
                    <a:pt x="48" y="2"/>
                  </a:lnTo>
                  <a:lnTo>
                    <a:pt x="55"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89" name="Freeform 133"/>
            <p:cNvSpPr>
              <a:spLocks/>
            </p:cNvSpPr>
            <p:nvPr/>
          </p:nvSpPr>
          <p:spPr bwMode="auto">
            <a:xfrm>
              <a:off x="652" y="635"/>
              <a:ext cx="90" cy="44"/>
            </a:xfrm>
            <a:custGeom>
              <a:avLst/>
              <a:gdLst>
                <a:gd name="T0" fmla="*/ 189 w 414"/>
                <a:gd name="T1" fmla="*/ 12 h 147"/>
                <a:gd name="T2" fmla="*/ 201 w 414"/>
                <a:gd name="T3" fmla="*/ 15 h 147"/>
                <a:gd name="T4" fmla="*/ 217 w 414"/>
                <a:gd name="T5" fmla="*/ 15 h 147"/>
                <a:gd name="T6" fmla="*/ 236 w 414"/>
                <a:gd name="T7" fmla="*/ 13 h 147"/>
                <a:gd name="T8" fmla="*/ 258 w 414"/>
                <a:gd name="T9" fmla="*/ 10 h 147"/>
                <a:gd name="T10" fmla="*/ 279 w 414"/>
                <a:gd name="T11" fmla="*/ 4 h 147"/>
                <a:gd name="T12" fmla="*/ 302 w 414"/>
                <a:gd name="T13" fmla="*/ 2 h 147"/>
                <a:gd name="T14" fmla="*/ 323 w 414"/>
                <a:gd name="T15" fmla="*/ 0 h 147"/>
                <a:gd name="T16" fmla="*/ 342 w 414"/>
                <a:gd name="T17" fmla="*/ 2 h 147"/>
                <a:gd name="T18" fmla="*/ 357 w 414"/>
                <a:gd name="T19" fmla="*/ 6 h 147"/>
                <a:gd name="T20" fmla="*/ 372 w 414"/>
                <a:gd name="T21" fmla="*/ 13 h 147"/>
                <a:gd name="T22" fmla="*/ 384 w 414"/>
                <a:gd name="T23" fmla="*/ 20 h 147"/>
                <a:gd name="T24" fmla="*/ 394 w 414"/>
                <a:gd name="T25" fmla="*/ 28 h 147"/>
                <a:gd name="T26" fmla="*/ 401 w 414"/>
                <a:gd name="T27" fmla="*/ 34 h 147"/>
                <a:gd name="T28" fmla="*/ 408 w 414"/>
                <a:gd name="T29" fmla="*/ 41 h 147"/>
                <a:gd name="T30" fmla="*/ 412 w 414"/>
                <a:gd name="T31" fmla="*/ 45 h 147"/>
                <a:gd name="T32" fmla="*/ 414 w 414"/>
                <a:gd name="T33" fmla="*/ 47 h 147"/>
                <a:gd name="T34" fmla="*/ 380 w 414"/>
                <a:gd name="T35" fmla="*/ 64 h 147"/>
                <a:gd name="T36" fmla="*/ 350 w 414"/>
                <a:gd name="T37" fmla="*/ 77 h 147"/>
                <a:gd name="T38" fmla="*/ 324 w 414"/>
                <a:gd name="T39" fmla="*/ 85 h 147"/>
                <a:gd name="T40" fmla="*/ 299 w 414"/>
                <a:gd name="T41" fmla="*/ 90 h 147"/>
                <a:gd name="T42" fmla="*/ 273 w 414"/>
                <a:gd name="T43" fmla="*/ 89 h 147"/>
                <a:gd name="T44" fmla="*/ 244 w 414"/>
                <a:gd name="T45" fmla="*/ 84 h 147"/>
                <a:gd name="T46" fmla="*/ 210 w 414"/>
                <a:gd name="T47" fmla="*/ 76 h 147"/>
                <a:gd name="T48" fmla="*/ 171 w 414"/>
                <a:gd name="T49" fmla="*/ 65 h 147"/>
                <a:gd name="T50" fmla="*/ 162 w 414"/>
                <a:gd name="T51" fmla="*/ 79 h 147"/>
                <a:gd name="T52" fmla="*/ 155 w 414"/>
                <a:gd name="T53" fmla="*/ 93 h 147"/>
                <a:gd name="T54" fmla="*/ 150 w 414"/>
                <a:gd name="T55" fmla="*/ 104 h 147"/>
                <a:gd name="T56" fmla="*/ 146 w 414"/>
                <a:gd name="T57" fmla="*/ 115 h 147"/>
                <a:gd name="T58" fmla="*/ 139 w 414"/>
                <a:gd name="T59" fmla="*/ 123 h 147"/>
                <a:gd name="T60" fmla="*/ 132 w 414"/>
                <a:gd name="T61" fmla="*/ 131 h 147"/>
                <a:gd name="T62" fmla="*/ 121 w 414"/>
                <a:gd name="T63" fmla="*/ 138 h 147"/>
                <a:gd name="T64" fmla="*/ 108 w 414"/>
                <a:gd name="T65" fmla="*/ 147 h 147"/>
                <a:gd name="T66" fmla="*/ 98 w 414"/>
                <a:gd name="T67" fmla="*/ 136 h 147"/>
                <a:gd name="T68" fmla="*/ 88 w 414"/>
                <a:gd name="T69" fmla="*/ 125 h 147"/>
                <a:gd name="T70" fmla="*/ 78 w 414"/>
                <a:gd name="T71" fmla="*/ 116 h 147"/>
                <a:gd name="T72" fmla="*/ 67 w 414"/>
                <a:gd name="T73" fmla="*/ 109 h 147"/>
                <a:gd name="T74" fmla="*/ 54 w 414"/>
                <a:gd name="T75" fmla="*/ 100 h 147"/>
                <a:gd name="T76" fmla="*/ 38 w 414"/>
                <a:gd name="T77" fmla="*/ 96 h 147"/>
                <a:gd name="T78" fmla="*/ 21 w 414"/>
                <a:gd name="T79" fmla="*/ 92 h 147"/>
                <a:gd name="T80" fmla="*/ 0 w 414"/>
                <a:gd name="T81" fmla="*/ 92 h 147"/>
                <a:gd name="T82" fmla="*/ 10 w 414"/>
                <a:gd name="T83" fmla="*/ 70 h 147"/>
                <a:gd name="T84" fmla="*/ 29 w 414"/>
                <a:gd name="T85" fmla="*/ 52 h 147"/>
                <a:gd name="T86" fmla="*/ 53 w 414"/>
                <a:gd name="T87" fmla="*/ 38 h 147"/>
                <a:gd name="T88" fmla="*/ 81 w 414"/>
                <a:gd name="T89" fmla="*/ 28 h 147"/>
                <a:gd name="T90" fmla="*/ 110 w 414"/>
                <a:gd name="T91" fmla="*/ 19 h 147"/>
                <a:gd name="T92" fmla="*/ 138 w 414"/>
                <a:gd name="T93" fmla="*/ 14 h 147"/>
                <a:gd name="T94" fmla="*/ 165 w 414"/>
                <a:gd name="T95" fmla="*/ 12 h 147"/>
                <a:gd name="T96" fmla="*/ 189 w 414"/>
                <a:gd name="T97" fmla="*/ 1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4" h="147">
                  <a:moveTo>
                    <a:pt x="189" y="12"/>
                  </a:moveTo>
                  <a:lnTo>
                    <a:pt x="201" y="15"/>
                  </a:lnTo>
                  <a:lnTo>
                    <a:pt x="217" y="15"/>
                  </a:lnTo>
                  <a:lnTo>
                    <a:pt x="236" y="13"/>
                  </a:lnTo>
                  <a:lnTo>
                    <a:pt x="258" y="10"/>
                  </a:lnTo>
                  <a:lnTo>
                    <a:pt x="279" y="4"/>
                  </a:lnTo>
                  <a:lnTo>
                    <a:pt x="302" y="2"/>
                  </a:lnTo>
                  <a:lnTo>
                    <a:pt x="323" y="0"/>
                  </a:lnTo>
                  <a:lnTo>
                    <a:pt x="342" y="2"/>
                  </a:lnTo>
                  <a:lnTo>
                    <a:pt x="357" y="6"/>
                  </a:lnTo>
                  <a:lnTo>
                    <a:pt x="372" y="13"/>
                  </a:lnTo>
                  <a:lnTo>
                    <a:pt x="384" y="20"/>
                  </a:lnTo>
                  <a:lnTo>
                    <a:pt x="394" y="28"/>
                  </a:lnTo>
                  <a:lnTo>
                    <a:pt x="401" y="34"/>
                  </a:lnTo>
                  <a:lnTo>
                    <a:pt x="408" y="41"/>
                  </a:lnTo>
                  <a:lnTo>
                    <a:pt x="412" y="45"/>
                  </a:lnTo>
                  <a:lnTo>
                    <a:pt x="414" y="47"/>
                  </a:lnTo>
                  <a:lnTo>
                    <a:pt x="380" y="64"/>
                  </a:lnTo>
                  <a:lnTo>
                    <a:pt x="350" y="77"/>
                  </a:lnTo>
                  <a:lnTo>
                    <a:pt x="324" y="85"/>
                  </a:lnTo>
                  <a:lnTo>
                    <a:pt x="299" y="90"/>
                  </a:lnTo>
                  <a:lnTo>
                    <a:pt x="273" y="89"/>
                  </a:lnTo>
                  <a:lnTo>
                    <a:pt x="244" y="84"/>
                  </a:lnTo>
                  <a:lnTo>
                    <a:pt x="210" y="76"/>
                  </a:lnTo>
                  <a:lnTo>
                    <a:pt x="171" y="65"/>
                  </a:lnTo>
                  <a:lnTo>
                    <a:pt x="162" y="79"/>
                  </a:lnTo>
                  <a:lnTo>
                    <a:pt x="155" y="93"/>
                  </a:lnTo>
                  <a:lnTo>
                    <a:pt x="150" y="104"/>
                  </a:lnTo>
                  <a:lnTo>
                    <a:pt x="146" y="115"/>
                  </a:lnTo>
                  <a:lnTo>
                    <a:pt x="139" y="123"/>
                  </a:lnTo>
                  <a:lnTo>
                    <a:pt x="132" y="131"/>
                  </a:lnTo>
                  <a:lnTo>
                    <a:pt x="121" y="138"/>
                  </a:lnTo>
                  <a:lnTo>
                    <a:pt x="108" y="147"/>
                  </a:lnTo>
                  <a:lnTo>
                    <a:pt x="98" y="136"/>
                  </a:lnTo>
                  <a:lnTo>
                    <a:pt x="88" y="125"/>
                  </a:lnTo>
                  <a:lnTo>
                    <a:pt x="78" y="116"/>
                  </a:lnTo>
                  <a:lnTo>
                    <a:pt x="67" y="109"/>
                  </a:lnTo>
                  <a:lnTo>
                    <a:pt x="54" y="100"/>
                  </a:lnTo>
                  <a:lnTo>
                    <a:pt x="38" y="96"/>
                  </a:lnTo>
                  <a:lnTo>
                    <a:pt x="21" y="92"/>
                  </a:lnTo>
                  <a:lnTo>
                    <a:pt x="0" y="92"/>
                  </a:lnTo>
                  <a:lnTo>
                    <a:pt x="10" y="70"/>
                  </a:lnTo>
                  <a:lnTo>
                    <a:pt x="29" y="52"/>
                  </a:lnTo>
                  <a:lnTo>
                    <a:pt x="53" y="38"/>
                  </a:lnTo>
                  <a:lnTo>
                    <a:pt x="81" y="28"/>
                  </a:lnTo>
                  <a:lnTo>
                    <a:pt x="110" y="19"/>
                  </a:lnTo>
                  <a:lnTo>
                    <a:pt x="138" y="14"/>
                  </a:lnTo>
                  <a:lnTo>
                    <a:pt x="165" y="12"/>
                  </a:lnTo>
                  <a:lnTo>
                    <a:pt x="189" y="12"/>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90" name="Freeform 134"/>
            <p:cNvSpPr>
              <a:spLocks/>
            </p:cNvSpPr>
            <p:nvPr/>
          </p:nvSpPr>
          <p:spPr bwMode="auto">
            <a:xfrm>
              <a:off x="701" y="663"/>
              <a:ext cx="58" cy="70"/>
            </a:xfrm>
            <a:custGeom>
              <a:avLst/>
              <a:gdLst>
                <a:gd name="T0" fmla="*/ 269 w 269"/>
                <a:gd name="T1" fmla="*/ 0 h 236"/>
                <a:gd name="T2" fmla="*/ 267 w 269"/>
                <a:gd name="T3" fmla="*/ 48 h 236"/>
                <a:gd name="T4" fmla="*/ 263 w 269"/>
                <a:gd name="T5" fmla="*/ 86 h 236"/>
                <a:gd name="T6" fmla="*/ 256 w 269"/>
                <a:gd name="T7" fmla="*/ 115 h 236"/>
                <a:gd name="T8" fmla="*/ 247 w 269"/>
                <a:gd name="T9" fmla="*/ 140 h 236"/>
                <a:gd name="T10" fmla="*/ 232 w 269"/>
                <a:gd name="T11" fmla="*/ 161 h 236"/>
                <a:gd name="T12" fmla="*/ 216 w 269"/>
                <a:gd name="T13" fmla="*/ 183 h 236"/>
                <a:gd name="T14" fmla="*/ 194 w 269"/>
                <a:gd name="T15" fmla="*/ 205 h 236"/>
                <a:gd name="T16" fmla="*/ 171 w 269"/>
                <a:gd name="T17" fmla="*/ 234 h 236"/>
                <a:gd name="T18" fmla="*/ 165 w 269"/>
                <a:gd name="T19" fmla="*/ 235 h 236"/>
                <a:gd name="T20" fmla="*/ 155 w 269"/>
                <a:gd name="T21" fmla="*/ 236 h 236"/>
                <a:gd name="T22" fmla="*/ 142 w 269"/>
                <a:gd name="T23" fmla="*/ 234 h 236"/>
                <a:gd name="T24" fmla="*/ 127 w 269"/>
                <a:gd name="T25" fmla="*/ 231 h 236"/>
                <a:gd name="T26" fmla="*/ 105 w 269"/>
                <a:gd name="T27" fmla="*/ 227 h 236"/>
                <a:gd name="T28" fmla="*/ 80 w 269"/>
                <a:gd name="T29" fmla="*/ 223 h 236"/>
                <a:gd name="T30" fmla="*/ 51 w 269"/>
                <a:gd name="T31" fmla="*/ 220 h 236"/>
                <a:gd name="T32" fmla="*/ 18 w 269"/>
                <a:gd name="T33" fmla="*/ 216 h 236"/>
                <a:gd name="T34" fmla="*/ 15 w 269"/>
                <a:gd name="T35" fmla="*/ 215 h 236"/>
                <a:gd name="T36" fmla="*/ 12 w 269"/>
                <a:gd name="T37" fmla="*/ 215 h 236"/>
                <a:gd name="T38" fmla="*/ 6 w 269"/>
                <a:gd name="T39" fmla="*/ 211 h 236"/>
                <a:gd name="T40" fmla="*/ 0 w 269"/>
                <a:gd name="T41" fmla="*/ 208 h 236"/>
                <a:gd name="T42" fmla="*/ 25 w 269"/>
                <a:gd name="T43" fmla="*/ 192 h 236"/>
                <a:gd name="T44" fmla="*/ 59 w 269"/>
                <a:gd name="T45" fmla="*/ 166 h 236"/>
                <a:gd name="T46" fmla="*/ 99 w 269"/>
                <a:gd name="T47" fmla="*/ 133 h 236"/>
                <a:gd name="T48" fmla="*/ 144 w 269"/>
                <a:gd name="T49" fmla="*/ 96 h 236"/>
                <a:gd name="T50" fmla="*/ 185 w 269"/>
                <a:gd name="T51" fmla="*/ 59 h 236"/>
                <a:gd name="T52" fmla="*/ 223 w 269"/>
                <a:gd name="T53" fmla="*/ 29 h 236"/>
                <a:gd name="T54" fmla="*/ 251 w 269"/>
                <a:gd name="T55" fmla="*/ 7 h 236"/>
                <a:gd name="T56" fmla="*/ 269 w 269"/>
                <a:gd name="T5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9" h="236">
                  <a:moveTo>
                    <a:pt x="269" y="0"/>
                  </a:moveTo>
                  <a:lnTo>
                    <a:pt x="267" y="48"/>
                  </a:lnTo>
                  <a:lnTo>
                    <a:pt x="263" y="86"/>
                  </a:lnTo>
                  <a:lnTo>
                    <a:pt x="256" y="115"/>
                  </a:lnTo>
                  <a:lnTo>
                    <a:pt x="247" y="140"/>
                  </a:lnTo>
                  <a:lnTo>
                    <a:pt x="232" y="161"/>
                  </a:lnTo>
                  <a:lnTo>
                    <a:pt x="216" y="183"/>
                  </a:lnTo>
                  <a:lnTo>
                    <a:pt x="194" y="205"/>
                  </a:lnTo>
                  <a:lnTo>
                    <a:pt x="171" y="234"/>
                  </a:lnTo>
                  <a:lnTo>
                    <a:pt x="165" y="235"/>
                  </a:lnTo>
                  <a:lnTo>
                    <a:pt x="155" y="236"/>
                  </a:lnTo>
                  <a:lnTo>
                    <a:pt x="142" y="234"/>
                  </a:lnTo>
                  <a:lnTo>
                    <a:pt x="127" y="231"/>
                  </a:lnTo>
                  <a:lnTo>
                    <a:pt x="105" y="227"/>
                  </a:lnTo>
                  <a:lnTo>
                    <a:pt x="80" y="223"/>
                  </a:lnTo>
                  <a:lnTo>
                    <a:pt x="51" y="220"/>
                  </a:lnTo>
                  <a:lnTo>
                    <a:pt x="18" y="216"/>
                  </a:lnTo>
                  <a:lnTo>
                    <a:pt x="15" y="215"/>
                  </a:lnTo>
                  <a:lnTo>
                    <a:pt x="12" y="215"/>
                  </a:lnTo>
                  <a:lnTo>
                    <a:pt x="6" y="211"/>
                  </a:lnTo>
                  <a:lnTo>
                    <a:pt x="0" y="208"/>
                  </a:lnTo>
                  <a:lnTo>
                    <a:pt x="25" y="192"/>
                  </a:lnTo>
                  <a:lnTo>
                    <a:pt x="59" y="166"/>
                  </a:lnTo>
                  <a:lnTo>
                    <a:pt x="99" y="133"/>
                  </a:lnTo>
                  <a:lnTo>
                    <a:pt x="144" y="96"/>
                  </a:lnTo>
                  <a:lnTo>
                    <a:pt x="185" y="59"/>
                  </a:lnTo>
                  <a:lnTo>
                    <a:pt x="223" y="29"/>
                  </a:lnTo>
                  <a:lnTo>
                    <a:pt x="251" y="7"/>
                  </a:lnTo>
                  <a:lnTo>
                    <a:pt x="26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91" name="Freeform 135"/>
            <p:cNvSpPr>
              <a:spLocks/>
            </p:cNvSpPr>
            <p:nvPr/>
          </p:nvSpPr>
          <p:spPr bwMode="auto">
            <a:xfrm>
              <a:off x="777" y="666"/>
              <a:ext cx="94" cy="64"/>
            </a:xfrm>
            <a:custGeom>
              <a:avLst/>
              <a:gdLst>
                <a:gd name="T0" fmla="*/ 18 w 432"/>
                <a:gd name="T1" fmla="*/ 7 h 215"/>
                <a:gd name="T2" fmla="*/ 24 w 432"/>
                <a:gd name="T3" fmla="*/ 13 h 215"/>
                <a:gd name="T4" fmla="*/ 31 w 432"/>
                <a:gd name="T5" fmla="*/ 21 h 215"/>
                <a:gd name="T6" fmla="*/ 37 w 432"/>
                <a:gd name="T7" fmla="*/ 30 h 215"/>
                <a:gd name="T8" fmla="*/ 44 w 432"/>
                <a:gd name="T9" fmla="*/ 39 h 215"/>
                <a:gd name="T10" fmla="*/ 50 w 432"/>
                <a:gd name="T11" fmla="*/ 48 h 215"/>
                <a:gd name="T12" fmla="*/ 57 w 432"/>
                <a:gd name="T13" fmla="*/ 58 h 215"/>
                <a:gd name="T14" fmla="*/ 64 w 432"/>
                <a:gd name="T15" fmla="*/ 69 h 215"/>
                <a:gd name="T16" fmla="*/ 71 w 432"/>
                <a:gd name="T17" fmla="*/ 79 h 215"/>
                <a:gd name="T18" fmla="*/ 130 w 432"/>
                <a:gd name="T19" fmla="*/ 86 h 215"/>
                <a:gd name="T20" fmla="*/ 179 w 432"/>
                <a:gd name="T21" fmla="*/ 98 h 215"/>
                <a:gd name="T22" fmla="*/ 218 w 432"/>
                <a:gd name="T23" fmla="*/ 111 h 215"/>
                <a:gd name="T24" fmla="*/ 255 w 432"/>
                <a:gd name="T25" fmla="*/ 126 h 215"/>
                <a:gd name="T26" fmla="*/ 289 w 432"/>
                <a:gd name="T27" fmla="*/ 137 h 215"/>
                <a:gd name="T28" fmla="*/ 328 w 432"/>
                <a:gd name="T29" fmla="*/ 149 h 215"/>
                <a:gd name="T30" fmla="*/ 374 w 432"/>
                <a:gd name="T31" fmla="*/ 156 h 215"/>
                <a:gd name="T32" fmla="*/ 432 w 432"/>
                <a:gd name="T33" fmla="*/ 160 h 215"/>
                <a:gd name="T34" fmla="*/ 425 w 432"/>
                <a:gd name="T35" fmla="*/ 168 h 215"/>
                <a:gd name="T36" fmla="*/ 413 w 432"/>
                <a:gd name="T37" fmla="*/ 178 h 215"/>
                <a:gd name="T38" fmla="*/ 396 w 432"/>
                <a:gd name="T39" fmla="*/ 185 h 215"/>
                <a:gd name="T40" fmla="*/ 377 w 432"/>
                <a:gd name="T41" fmla="*/ 193 h 215"/>
                <a:gd name="T42" fmla="*/ 356 w 432"/>
                <a:gd name="T43" fmla="*/ 199 h 215"/>
                <a:gd name="T44" fmla="*/ 334 w 432"/>
                <a:gd name="T45" fmla="*/ 205 h 215"/>
                <a:gd name="T46" fmla="*/ 313 w 432"/>
                <a:gd name="T47" fmla="*/ 210 h 215"/>
                <a:gd name="T48" fmla="*/ 296 w 432"/>
                <a:gd name="T49" fmla="*/ 215 h 215"/>
                <a:gd name="T50" fmla="*/ 274 w 432"/>
                <a:gd name="T51" fmla="*/ 213 h 215"/>
                <a:gd name="T52" fmla="*/ 251 w 432"/>
                <a:gd name="T53" fmla="*/ 213 h 215"/>
                <a:gd name="T54" fmla="*/ 226 w 432"/>
                <a:gd name="T55" fmla="*/ 213 h 215"/>
                <a:gd name="T56" fmla="*/ 203 w 432"/>
                <a:gd name="T57" fmla="*/ 213 h 215"/>
                <a:gd name="T58" fmla="*/ 178 w 432"/>
                <a:gd name="T59" fmla="*/ 211 h 215"/>
                <a:gd name="T60" fmla="*/ 155 w 432"/>
                <a:gd name="T61" fmla="*/ 210 h 215"/>
                <a:gd name="T62" fmla="*/ 134 w 432"/>
                <a:gd name="T63" fmla="*/ 207 h 215"/>
                <a:gd name="T64" fmla="*/ 116 w 432"/>
                <a:gd name="T65" fmla="*/ 205 h 215"/>
                <a:gd name="T66" fmla="*/ 91 w 432"/>
                <a:gd name="T67" fmla="*/ 200 h 215"/>
                <a:gd name="T68" fmla="*/ 71 w 432"/>
                <a:gd name="T69" fmla="*/ 196 h 215"/>
                <a:gd name="T70" fmla="*/ 56 w 432"/>
                <a:gd name="T71" fmla="*/ 191 h 215"/>
                <a:gd name="T72" fmla="*/ 45 w 432"/>
                <a:gd name="T73" fmla="*/ 187 h 215"/>
                <a:gd name="T74" fmla="*/ 37 w 432"/>
                <a:gd name="T75" fmla="*/ 184 h 215"/>
                <a:gd name="T76" fmla="*/ 33 w 432"/>
                <a:gd name="T77" fmla="*/ 180 h 215"/>
                <a:gd name="T78" fmla="*/ 32 w 432"/>
                <a:gd name="T79" fmla="*/ 178 h 215"/>
                <a:gd name="T80" fmla="*/ 35 w 432"/>
                <a:gd name="T81" fmla="*/ 178 h 215"/>
                <a:gd name="T82" fmla="*/ 33 w 432"/>
                <a:gd name="T83" fmla="*/ 154 h 215"/>
                <a:gd name="T84" fmla="*/ 31 w 432"/>
                <a:gd name="T85" fmla="*/ 134 h 215"/>
                <a:gd name="T86" fmla="*/ 25 w 432"/>
                <a:gd name="T87" fmla="*/ 114 h 215"/>
                <a:gd name="T88" fmla="*/ 20 w 432"/>
                <a:gd name="T89" fmla="*/ 96 h 215"/>
                <a:gd name="T90" fmla="*/ 14 w 432"/>
                <a:gd name="T91" fmla="*/ 75 h 215"/>
                <a:gd name="T92" fmla="*/ 8 w 432"/>
                <a:gd name="T93" fmla="*/ 54 h 215"/>
                <a:gd name="T94" fmla="*/ 2 w 432"/>
                <a:gd name="T95" fmla="*/ 32 h 215"/>
                <a:gd name="T96" fmla="*/ 0 w 432"/>
                <a:gd name="T97" fmla="*/ 7 h 215"/>
                <a:gd name="T98" fmla="*/ 3 w 432"/>
                <a:gd name="T99" fmla="*/ 1 h 215"/>
                <a:gd name="T100" fmla="*/ 8 w 432"/>
                <a:gd name="T101" fmla="*/ 0 h 215"/>
                <a:gd name="T102" fmla="*/ 12 w 432"/>
                <a:gd name="T103" fmla="*/ 1 h 215"/>
                <a:gd name="T104" fmla="*/ 18 w 432"/>
                <a:gd name="T105" fmla="*/ 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2" h="215">
                  <a:moveTo>
                    <a:pt x="18" y="7"/>
                  </a:moveTo>
                  <a:lnTo>
                    <a:pt x="24" y="13"/>
                  </a:lnTo>
                  <a:lnTo>
                    <a:pt x="31" y="21"/>
                  </a:lnTo>
                  <a:lnTo>
                    <a:pt x="37" y="30"/>
                  </a:lnTo>
                  <a:lnTo>
                    <a:pt x="44" y="39"/>
                  </a:lnTo>
                  <a:lnTo>
                    <a:pt x="50" y="48"/>
                  </a:lnTo>
                  <a:lnTo>
                    <a:pt x="57" y="58"/>
                  </a:lnTo>
                  <a:lnTo>
                    <a:pt x="64" y="69"/>
                  </a:lnTo>
                  <a:lnTo>
                    <a:pt x="71" y="79"/>
                  </a:lnTo>
                  <a:lnTo>
                    <a:pt x="130" y="86"/>
                  </a:lnTo>
                  <a:lnTo>
                    <a:pt x="179" y="98"/>
                  </a:lnTo>
                  <a:lnTo>
                    <a:pt x="218" y="111"/>
                  </a:lnTo>
                  <a:lnTo>
                    <a:pt x="255" y="126"/>
                  </a:lnTo>
                  <a:lnTo>
                    <a:pt x="289" y="137"/>
                  </a:lnTo>
                  <a:lnTo>
                    <a:pt x="328" y="149"/>
                  </a:lnTo>
                  <a:lnTo>
                    <a:pt x="374" y="156"/>
                  </a:lnTo>
                  <a:lnTo>
                    <a:pt x="432" y="160"/>
                  </a:lnTo>
                  <a:lnTo>
                    <a:pt x="425" y="168"/>
                  </a:lnTo>
                  <a:lnTo>
                    <a:pt x="413" y="178"/>
                  </a:lnTo>
                  <a:lnTo>
                    <a:pt x="396" y="185"/>
                  </a:lnTo>
                  <a:lnTo>
                    <a:pt x="377" y="193"/>
                  </a:lnTo>
                  <a:lnTo>
                    <a:pt x="356" y="199"/>
                  </a:lnTo>
                  <a:lnTo>
                    <a:pt x="334" y="205"/>
                  </a:lnTo>
                  <a:lnTo>
                    <a:pt x="313" y="210"/>
                  </a:lnTo>
                  <a:lnTo>
                    <a:pt x="296" y="215"/>
                  </a:lnTo>
                  <a:lnTo>
                    <a:pt x="274" y="213"/>
                  </a:lnTo>
                  <a:lnTo>
                    <a:pt x="251" y="213"/>
                  </a:lnTo>
                  <a:lnTo>
                    <a:pt x="226" y="213"/>
                  </a:lnTo>
                  <a:lnTo>
                    <a:pt x="203" y="213"/>
                  </a:lnTo>
                  <a:lnTo>
                    <a:pt x="178" y="211"/>
                  </a:lnTo>
                  <a:lnTo>
                    <a:pt x="155" y="210"/>
                  </a:lnTo>
                  <a:lnTo>
                    <a:pt x="134" y="207"/>
                  </a:lnTo>
                  <a:lnTo>
                    <a:pt x="116" y="205"/>
                  </a:lnTo>
                  <a:lnTo>
                    <a:pt x="91" y="200"/>
                  </a:lnTo>
                  <a:lnTo>
                    <a:pt x="71" y="196"/>
                  </a:lnTo>
                  <a:lnTo>
                    <a:pt x="56" y="191"/>
                  </a:lnTo>
                  <a:lnTo>
                    <a:pt x="45" y="187"/>
                  </a:lnTo>
                  <a:lnTo>
                    <a:pt x="37" y="184"/>
                  </a:lnTo>
                  <a:lnTo>
                    <a:pt x="33" y="180"/>
                  </a:lnTo>
                  <a:lnTo>
                    <a:pt x="32" y="178"/>
                  </a:lnTo>
                  <a:lnTo>
                    <a:pt x="35" y="178"/>
                  </a:lnTo>
                  <a:lnTo>
                    <a:pt x="33" y="154"/>
                  </a:lnTo>
                  <a:lnTo>
                    <a:pt x="31" y="134"/>
                  </a:lnTo>
                  <a:lnTo>
                    <a:pt x="25" y="114"/>
                  </a:lnTo>
                  <a:lnTo>
                    <a:pt x="20" y="96"/>
                  </a:lnTo>
                  <a:lnTo>
                    <a:pt x="14" y="75"/>
                  </a:lnTo>
                  <a:lnTo>
                    <a:pt x="8" y="54"/>
                  </a:lnTo>
                  <a:lnTo>
                    <a:pt x="2" y="32"/>
                  </a:lnTo>
                  <a:lnTo>
                    <a:pt x="0" y="7"/>
                  </a:lnTo>
                  <a:lnTo>
                    <a:pt x="3" y="1"/>
                  </a:lnTo>
                  <a:lnTo>
                    <a:pt x="8" y="0"/>
                  </a:lnTo>
                  <a:lnTo>
                    <a:pt x="12" y="1"/>
                  </a:lnTo>
                  <a:lnTo>
                    <a:pt x="18" y="7"/>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92" name="Freeform 136"/>
            <p:cNvSpPr>
              <a:spLocks/>
            </p:cNvSpPr>
            <p:nvPr/>
          </p:nvSpPr>
          <p:spPr bwMode="auto">
            <a:xfrm>
              <a:off x="762" y="684"/>
              <a:ext cx="7" cy="57"/>
            </a:xfrm>
            <a:custGeom>
              <a:avLst/>
              <a:gdLst>
                <a:gd name="T0" fmla="*/ 34 w 34"/>
                <a:gd name="T1" fmla="*/ 0 h 188"/>
                <a:gd name="T2" fmla="*/ 34 w 34"/>
                <a:gd name="T3" fmla="*/ 26 h 188"/>
                <a:gd name="T4" fmla="*/ 34 w 34"/>
                <a:gd name="T5" fmla="*/ 52 h 188"/>
                <a:gd name="T6" fmla="*/ 34 w 34"/>
                <a:gd name="T7" fmla="*/ 75 h 188"/>
                <a:gd name="T8" fmla="*/ 34 w 34"/>
                <a:gd name="T9" fmla="*/ 100 h 188"/>
                <a:gd name="T10" fmla="*/ 34 w 34"/>
                <a:gd name="T11" fmla="*/ 123 h 188"/>
                <a:gd name="T12" fmla="*/ 34 w 34"/>
                <a:gd name="T13" fmla="*/ 145 h 188"/>
                <a:gd name="T14" fmla="*/ 34 w 34"/>
                <a:gd name="T15" fmla="*/ 167 h 188"/>
                <a:gd name="T16" fmla="*/ 34 w 34"/>
                <a:gd name="T17" fmla="*/ 188 h 188"/>
                <a:gd name="T18" fmla="*/ 27 w 34"/>
                <a:gd name="T19" fmla="*/ 187 h 188"/>
                <a:gd name="T20" fmla="*/ 20 w 34"/>
                <a:gd name="T21" fmla="*/ 187 h 188"/>
                <a:gd name="T22" fmla="*/ 13 w 34"/>
                <a:gd name="T23" fmla="*/ 183 h 188"/>
                <a:gd name="T24" fmla="*/ 7 w 34"/>
                <a:gd name="T25" fmla="*/ 180 h 188"/>
                <a:gd name="T26" fmla="*/ 4 w 34"/>
                <a:gd name="T27" fmla="*/ 167 h 188"/>
                <a:gd name="T28" fmla="*/ 3 w 34"/>
                <a:gd name="T29" fmla="*/ 147 h 188"/>
                <a:gd name="T30" fmla="*/ 0 w 34"/>
                <a:gd name="T31" fmla="*/ 121 h 188"/>
                <a:gd name="T32" fmla="*/ 0 w 34"/>
                <a:gd name="T33" fmla="*/ 92 h 188"/>
                <a:gd name="T34" fmla="*/ 1 w 34"/>
                <a:gd name="T35" fmla="*/ 61 h 188"/>
                <a:gd name="T36" fmla="*/ 6 w 34"/>
                <a:gd name="T37" fmla="*/ 35 h 188"/>
                <a:gd name="T38" fmla="*/ 16 w 34"/>
                <a:gd name="T39" fmla="*/ 13 h 188"/>
                <a:gd name="T40" fmla="*/ 34 w 34"/>
                <a:gd name="T4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188">
                  <a:moveTo>
                    <a:pt x="34" y="0"/>
                  </a:moveTo>
                  <a:lnTo>
                    <a:pt x="34" y="26"/>
                  </a:lnTo>
                  <a:lnTo>
                    <a:pt x="34" y="52"/>
                  </a:lnTo>
                  <a:lnTo>
                    <a:pt x="34" y="75"/>
                  </a:lnTo>
                  <a:lnTo>
                    <a:pt x="34" y="100"/>
                  </a:lnTo>
                  <a:lnTo>
                    <a:pt x="34" y="123"/>
                  </a:lnTo>
                  <a:lnTo>
                    <a:pt x="34" y="145"/>
                  </a:lnTo>
                  <a:lnTo>
                    <a:pt x="34" y="167"/>
                  </a:lnTo>
                  <a:lnTo>
                    <a:pt x="34" y="188"/>
                  </a:lnTo>
                  <a:lnTo>
                    <a:pt x="27" y="187"/>
                  </a:lnTo>
                  <a:lnTo>
                    <a:pt x="20" y="187"/>
                  </a:lnTo>
                  <a:lnTo>
                    <a:pt x="13" y="183"/>
                  </a:lnTo>
                  <a:lnTo>
                    <a:pt x="7" y="180"/>
                  </a:lnTo>
                  <a:lnTo>
                    <a:pt x="4" y="167"/>
                  </a:lnTo>
                  <a:lnTo>
                    <a:pt x="3" y="147"/>
                  </a:lnTo>
                  <a:lnTo>
                    <a:pt x="0" y="121"/>
                  </a:lnTo>
                  <a:lnTo>
                    <a:pt x="0" y="92"/>
                  </a:lnTo>
                  <a:lnTo>
                    <a:pt x="1" y="61"/>
                  </a:lnTo>
                  <a:lnTo>
                    <a:pt x="6" y="35"/>
                  </a:lnTo>
                  <a:lnTo>
                    <a:pt x="16" y="13"/>
                  </a:lnTo>
                  <a:lnTo>
                    <a:pt x="34"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93" name="Freeform 137"/>
            <p:cNvSpPr>
              <a:spLocks/>
            </p:cNvSpPr>
            <p:nvPr/>
          </p:nvSpPr>
          <p:spPr bwMode="auto">
            <a:xfrm>
              <a:off x="695" y="733"/>
              <a:ext cx="37" cy="20"/>
            </a:xfrm>
            <a:custGeom>
              <a:avLst/>
              <a:gdLst>
                <a:gd name="T0" fmla="*/ 126 w 171"/>
                <a:gd name="T1" fmla="*/ 8 h 66"/>
                <a:gd name="T2" fmla="*/ 137 w 171"/>
                <a:gd name="T3" fmla="*/ 13 h 66"/>
                <a:gd name="T4" fmla="*/ 149 w 171"/>
                <a:gd name="T5" fmla="*/ 17 h 66"/>
                <a:gd name="T6" fmla="*/ 152 w 171"/>
                <a:gd name="T7" fmla="*/ 18 h 66"/>
                <a:gd name="T8" fmla="*/ 158 w 171"/>
                <a:gd name="T9" fmla="*/ 20 h 66"/>
                <a:gd name="T10" fmla="*/ 164 w 171"/>
                <a:gd name="T11" fmla="*/ 23 h 66"/>
                <a:gd name="T12" fmla="*/ 171 w 171"/>
                <a:gd name="T13" fmla="*/ 26 h 66"/>
                <a:gd name="T14" fmla="*/ 164 w 171"/>
                <a:gd name="T15" fmla="*/ 45 h 66"/>
                <a:gd name="T16" fmla="*/ 151 w 171"/>
                <a:gd name="T17" fmla="*/ 57 h 66"/>
                <a:gd name="T18" fmla="*/ 135 w 171"/>
                <a:gd name="T19" fmla="*/ 64 h 66"/>
                <a:gd name="T20" fmla="*/ 114 w 171"/>
                <a:gd name="T21" fmla="*/ 66 h 66"/>
                <a:gd name="T22" fmla="*/ 91 w 171"/>
                <a:gd name="T23" fmla="*/ 64 h 66"/>
                <a:gd name="T24" fmla="*/ 67 w 171"/>
                <a:gd name="T25" fmla="*/ 61 h 66"/>
                <a:gd name="T26" fmla="*/ 42 w 171"/>
                <a:gd name="T27" fmla="*/ 56 h 66"/>
                <a:gd name="T28" fmla="*/ 18 w 171"/>
                <a:gd name="T29" fmla="*/ 53 h 66"/>
                <a:gd name="T30" fmla="*/ 16 w 171"/>
                <a:gd name="T31" fmla="*/ 49 h 66"/>
                <a:gd name="T32" fmla="*/ 12 w 171"/>
                <a:gd name="T33" fmla="*/ 39 h 66"/>
                <a:gd name="T34" fmla="*/ 6 w 171"/>
                <a:gd name="T35" fmla="*/ 30 h 66"/>
                <a:gd name="T36" fmla="*/ 0 w 171"/>
                <a:gd name="T37" fmla="*/ 26 h 66"/>
                <a:gd name="T38" fmla="*/ 14 w 171"/>
                <a:gd name="T39" fmla="*/ 11 h 66"/>
                <a:gd name="T40" fmla="*/ 28 w 171"/>
                <a:gd name="T41" fmla="*/ 4 h 66"/>
                <a:gd name="T42" fmla="*/ 43 w 171"/>
                <a:gd name="T43" fmla="*/ 0 h 66"/>
                <a:gd name="T44" fmla="*/ 60 w 171"/>
                <a:gd name="T45" fmla="*/ 0 h 66"/>
                <a:gd name="T46" fmla="*/ 75 w 171"/>
                <a:gd name="T47" fmla="*/ 1 h 66"/>
                <a:gd name="T48" fmla="*/ 92 w 171"/>
                <a:gd name="T49" fmla="*/ 4 h 66"/>
                <a:gd name="T50" fmla="*/ 108 w 171"/>
                <a:gd name="T51" fmla="*/ 6 h 66"/>
                <a:gd name="T52" fmla="*/ 126 w 171"/>
                <a:gd name="T53" fmla="*/ 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1" h="66">
                  <a:moveTo>
                    <a:pt x="126" y="8"/>
                  </a:moveTo>
                  <a:lnTo>
                    <a:pt x="137" y="13"/>
                  </a:lnTo>
                  <a:lnTo>
                    <a:pt x="149" y="17"/>
                  </a:lnTo>
                  <a:lnTo>
                    <a:pt x="152" y="18"/>
                  </a:lnTo>
                  <a:lnTo>
                    <a:pt x="158" y="20"/>
                  </a:lnTo>
                  <a:lnTo>
                    <a:pt x="164" y="23"/>
                  </a:lnTo>
                  <a:lnTo>
                    <a:pt x="171" y="26"/>
                  </a:lnTo>
                  <a:lnTo>
                    <a:pt x="164" y="45"/>
                  </a:lnTo>
                  <a:lnTo>
                    <a:pt x="151" y="57"/>
                  </a:lnTo>
                  <a:lnTo>
                    <a:pt x="135" y="64"/>
                  </a:lnTo>
                  <a:lnTo>
                    <a:pt x="114" y="66"/>
                  </a:lnTo>
                  <a:lnTo>
                    <a:pt x="91" y="64"/>
                  </a:lnTo>
                  <a:lnTo>
                    <a:pt x="67" y="61"/>
                  </a:lnTo>
                  <a:lnTo>
                    <a:pt x="42" y="56"/>
                  </a:lnTo>
                  <a:lnTo>
                    <a:pt x="18" y="53"/>
                  </a:lnTo>
                  <a:lnTo>
                    <a:pt x="16" y="49"/>
                  </a:lnTo>
                  <a:lnTo>
                    <a:pt x="12" y="39"/>
                  </a:lnTo>
                  <a:lnTo>
                    <a:pt x="6" y="30"/>
                  </a:lnTo>
                  <a:lnTo>
                    <a:pt x="0" y="26"/>
                  </a:lnTo>
                  <a:lnTo>
                    <a:pt x="14" y="11"/>
                  </a:lnTo>
                  <a:lnTo>
                    <a:pt x="28" y="4"/>
                  </a:lnTo>
                  <a:lnTo>
                    <a:pt x="43" y="0"/>
                  </a:lnTo>
                  <a:lnTo>
                    <a:pt x="60" y="0"/>
                  </a:lnTo>
                  <a:lnTo>
                    <a:pt x="75" y="1"/>
                  </a:lnTo>
                  <a:lnTo>
                    <a:pt x="92" y="4"/>
                  </a:lnTo>
                  <a:lnTo>
                    <a:pt x="108" y="6"/>
                  </a:lnTo>
                  <a:lnTo>
                    <a:pt x="126" y="8"/>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94" name="Freeform 138"/>
            <p:cNvSpPr>
              <a:spLocks/>
            </p:cNvSpPr>
            <p:nvPr/>
          </p:nvSpPr>
          <p:spPr bwMode="auto">
            <a:xfrm>
              <a:off x="623" y="741"/>
              <a:ext cx="135" cy="96"/>
            </a:xfrm>
            <a:custGeom>
              <a:avLst/>
              <a:gdLst>
                <a:gd name="T0" fmla="*/ 577 w 623"/>
                <a:gd name="T1" fmla="*/ 0 h 324"/>
                <a:gd name="T2" fmla="*/ 587 w 623"/>
                <a:gd name="T3" fmla="*/ 6 h 324"/>
                <a:gd name="T4" fmla="*/ 599 w 623"/>
                <a:gd name="T5" fmla="*/ 12 h 324"/>
                <a:gd name="T6" fmla="*/ 603 w 623"/>
                <a:gd name="T7" fmla="*/ 13 h 324"/>
                <a:gd name="T8" fmla="*/ 609 w 623"/>
                <a:gd name="T9" fmla="*/ 16 h 324"/>
                <a:gd name="T10" fmla="*/ 615 w 623"/>
                <a:gd name="T11" fmla="*/ 17 h 324"/>
                <a:gd name="T12" fmla="*/ 622 w 623"/>
                <a:gd name="T13" fmla="*/ 18 h 324"/>
                <a:gd name="T14" fmla="*/ 618 w 623"/>
                <a:gd name="T15" fmla="*/ 39 h 324"/>
                <a:gd name="T16" fmla="*/ 618 w 623"/>
                <a:gd name="T17" fmla="*/ 58 h 324"/>
                <a:gd name="T18" fmla="*/ 618 w 623"/>
                <a:gd name="T19" fmla="*/ 75 h 324"/>
                <a:gd name="T20" fmla="*/ 621 w 623"/>
                <a:gd name="T21" fmla="*/ 91 h 324"/>
                <a:gd name="T22" fmla="*/ 622 w 623"/>
                <a:gd name="T23" fmla="*/ 106 h 324"/>
                <a:gd name="T24" fmla="*/ 623 w 623"/>
                <a:gd name="T25" fmla="*/ 121 h 324"/>
                <a:gd name="T26" fmla="*/ 622 w 623"/>
                <a:gd name="T27" fmla="*/ 135 h 324"/>
                <a:gd name="T28" fmla="*/ 622 w 623"/>
                <a:gd name="T29" fmla="*/ 153 h 324"/>
                <a:gd name="T30" fmla="*/ 536 w 623"/>
                <a:gd name="T31" fmla="*/ 152 h 324"/>
                <a:gd name="T32" fmla="*/ 458 w 623"/>
                <a:gd name="T33" fmla="*/ 167 h 324"/>
                <a:gd name="T34" fmla="*/ 383 w 623"/>
                <a:gd name="T35" fmla="*/ 193 h 324"/>
                <a:gd name="T36" fmla="*/ 311 w 623"/>
                <a:gd name="T37" fmla="*/ 228 h 324"/>
                <a:gd name="T38" fmla="*/ 237 w 623"/>
                <a:gd name="T39" fmla="*/ 261 h 324"/>
                <a:gd name="T40" fmla="*/ 163 w 623"/>
                <a:gd name="T41" fmla="*/ 293 h 324"/>
                <a:gd name="T42" fmla="*/ 83 w 623"/>
                <a:gd name="T43" fmla="*/ 314 h 324"/>
                <a:gd name="T44" fmla="*/ 0 w 623"/>
                <a:gd name="T45" fmla="*/ 324 h 324"/>
                <a:gd name="T46" fmla="*/ 6 w 623"/>
                <a:gd name="T47" fmla="*/ 310 h 324"/>
                <a:gd name="T48" fmla="*/ 13 w 623"/>
                <a:gd name="T49" fmla="*/ 297 h 324"/>
                <a:gd name="T50" fmla="*/ 20 w 623"/>
                <a:gd name="T51" fmla="*/ 282 h 324"/>
                <a:gd name="T52" fmla="*/ 29 w 623"/>
                <a:gd name="T53" fmla="*/ 269 h 324"/>
                <a:gd name="T54" fmla="*/ 37 w 623"/>
                <a:gd name="T55" fmla="*/ 254 h 324"/>
                <a:gd name="T56" fmla="*/ 48 w 623"/>
                <a:gd name="T57" fmla="*/ 240 h 324"/>
                <a:gd name="T58" fmla="*/ 58 w 623"/>
                <a:gd name="T59" fmla="*/ 223 h 324"/>
                <a:gd name="T60" fmla="*/ 73 w 623"/>
                <a:gd name="T61" fmla="*/ 208 h 324"/>
                <a:gd name="T62" fmla="*/ 95 w 623"/>
                <a:gd name="T63" fmla="*/ 196 h 324"/>
                <a:gd name="T64" fmla="*/ 120 w 623"/>
                <a:gd name="T65" fmla="*/ 188 h 324"/>
                <a:gd name="T66" fmla="*/ 144 w 623"/>
                <a:gd name="T67" fmla="*/ 183 h 324"/>
                <a:gd name="T68" fmla="*/ 167 w 623"/>
                <a:gd name="T69" fmla="*/ 182 h 324"/>
                <a:gd name="T70" fmla="*/ 189 w 623"/>
                <a:gd name="T71" fmla="*/ 179 h 324"/>
                <a:gd name="T72" fmla="*/ 210 w 623"/>
                <a:gd name="T73" fmla="*/ 178 h 324"/>
                <a:gd name="T74" fmla="*/ 228 w 623"/>
                <a:gd name="T75" fmla="*/ 174 h 324"/>
                <a:gd name="T76" fmla="*/ 243 w 623"/>
                <a:gd name="T77" fmla="*/ 171 h 324"/>
                <a:gd name="T78" fmla="*/ 275 w 623"/>
                <a:gd name="T79" fmla="*/ 129 h 324"/>
                <a:gd name="T80" fmla="*/ 301 w 623"/>
                <a:gd name="T81" fmla="*/ 101 h 324"/>
                <a:gd name="T82" fmla="*/ 322 w 623"/>
                <a:gd name="T83" fmla="*/ 81 h 324"/>
                <a:gd name="T84" fmla="*/ 343 w 623"/>
                <a:gd name="T85" fmla="*/ 70 h 324"/>
                <a:gd name="T86" fmla="*/ 366 w 623"/>
                <a:gd name="T87" fmla="*/ 65 h 324"/>
                <a:gd name="T88" fmla="*/ 393 w 623"/>
                <a:gd name="T89" fmla="*/ 65 h 324"/>
                <a:gd name="T90" fmla="*/ 428 w 623"/>
                <a:gd name="T91" fmla="*/ 68 h 324"/>
                <a:gd name="T92" fmla="*/ 477 w 623"/>
                <a:gd name="T93" fmla="*/ 72 h 324"/>
                <a:gd name="T94" fmla="*/ 487 w 623"/>
                <a:gd name="T95" fmla="*/ 62 h 324"/>
                <a:gd name="T96" fmla="*/ 496 w 623"/>
                <a:gd name="T97" fmla="*/ 51 h 324"/>
                <a:gd name="T98" fmla="*/ 505 w 623"/>
                <a:gd name="T99" fmla="*/ 42 h 324"/>
                <a:gd name="T100" fmla="*/ 516 w 623"/>
                <a:gd name="T101" fmla="*/ 32 h 324"/>
                <a:gd name="T102" fmla="*/ 524 w 623"/>
                <a:gd name="T103" fmla="*/ 23 h 324"/>
                <a:gd name="T104" fmla="*/ 534 w 623"/>
                <a:gd name="T105" fmla="*/ 14 h 324"/>
                <a:gd name="T106" fmla="*/ 541 w 623"/>
                <a:gd name="T107" fmla="*/ 6 h 324"/>
                <a:gd name="T108" fmla="*/ 549 w 623"/>
                <a:gd name="T109" fmla="*/ 0 h 324"/>
                <a:gd name="T110" fmla="*/ 559 w 623"/>
                <a:gd name="T111" fmla="*/ 0 h 324"/>
                <a:gd name="T112" fmla="*/ 566 w 623"/>
                <a:gd name="T113" fmla="*/ 0 h 324"/>
                <a:gd name="T114" fmla="*/ 571 w 623"/>
                <a:gd name="T115" fmla="*/ 0 h 324"/>
                <a:gd name="T116" fmla="*/ 577 w 623"/>
                <a:gd name="T117"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3" h="324">
                  <a:moveTo>
                    <a:pt x="577" y="0"/>
                  </a:moveTo>
                  <a:lnTo>
                    <a:pt x="587" y="6"/>
                  </a:lnTo>
                  <a:lnTo>
                    <a:pt x="599" y="12"/>
                  </a:lnTo>
                  <a:lnTo>
                    <a:pt x="603" y="13"/>
                  </a:lnTo>
                  <a:lnTo>
                    <a:pt x="609" y="16"/>
                  </a:lnTo>
                  <a:lnTo>
                    <a:pt x="615" y="17"/>
                  </a:lnTo>
                  <a:lnTo>
                    <a:pt x="622" y="18"/>
                  </a:lnTo>
                  <a:lnTo>
                    <a:pt x="618" y="39"/>
                  </a:lnTo>
                  <a:lnTo>
                    <a:pt x="618" y="58"/>
                  </a:lnTo>
                  <a:lnTo>
                    <a:pt x="618" y="75"/>
                  </a:lnTo>
                  <a:lnTo>
                    <a:pt x="621" y="91"/>
                  </a:lnTo>
                  <a:lnTo>
                    <a:pt x="622" y="106"/>
                  </a:lnTo>
                  <a:lnTo>
                    <a:pt x="623" y="121"/>
                  </a:lnTo>
                  <a:lnTo>
                    <a:pt x="622" y="135"/>
                  </a:lnTo>
                  <a:lnTo>
                    <a:pt x="622" y="153"/>
                  </a:lnTo>
                  <a:lnTo>
                    <a:pt x="536" y="152"/>
                  </a:lnTo>
                  <a:lnTo>
                    <a:pt x="458" y="167"/>
                  </a:lnTo>
                  <a:lnTo>
                    <a:pt x="383" y="193"/>
                  </a:lnTo>
                  <a:lnTo>
                    <a:pt x="311" y="228"/>
                  </a:lnTo>
                  <a:lnTo>
                    <a:pt x="237" y="261"/>
                  </a:lnTo>
                  <a:lnTo>
                    <a:pt x="163" y="293"/>
                  </a:lnTo>
                  <a:lnTo>
                    <a:pt x="83" y="314"/>
                  </a:lnTo>
                  <a:lnTo>
                    <a:pt x="0" y="324"/>
                  </a:lnTo>
                  <a:lnTo>
                    <a:pt x="6" y="310"/>
                  </a:lnTo>
                  <a:lnTo>
                    <a:pt x="13" y="297"/>
                  </a:lnTo>
                  <a:lnTo>
                    <a:pt x="20" y="282"/>
                  </a:lnTo>
                  <a:lnTo>
                    <a:pt x="29" y="269"/>
                  </a:lnTo>
                  <a:lnTo>
                    <a:pt x="37" y="254"/>
                  </a:lnTo>
                  <a:lnTo>
                    <a:pt x="48" y="240"/>
                  </a:lnTo>
                  <a:lnTo>
                    <a:pt x="58" y="223"/>
                  </a:lnTo>
                  <a:lnTo>
                    <a:pt x="73" y="208"/>
                  </a:lnTo>
                  <a:lnTo>
                    <a:pt x="95" y="196"/>
                  </a:lnTo>
                  <a:lnTo>
                    <a:pt x="120" y="188"/>
                  </a:lnTo>
                  <a:lnTo>
                    <a:pt x="144" y="183"/>
                  </a:lnTo>
                  <a:lnTo>
                    <a:pt x="167" y="182"/>
                  </a:lnTo>
                  <a:lnTo>
                    <a:pt x="189" y="179"/>
                  </a:lnTo>
                  <a:lnTo>
                    <a:pt x="210" y="178"/>
                  </a:lnTo>
                  <a:lnTo>
                    <a:pt x="228" y="174"/>
                  </a:lnTo>
                  <a:lnTo>
                    <a:pt x="243" y="171"/>
                  </a:lnTo>
                  <a:lnTo>
                    <a:pt x="275" y="129"/>
                  </a:lnTo>
                  <a:lnTo>
                    <a:pt x="301" y="101"/>
                  </a:lnTo>
                  <a:lnTo>
                    <a:pt x="322" y="81"/>
                  </a:lnTo>
                  <a:lnTo>
                    <a:pt x="343" y="70"/>
                  </a:lnTo>
                  <a:lnTo>
                    <a:pt x="366" y="65"/>
                  </a:lnTo>
                  <a:lnTo>
                    <a:pt x="393" y="65"/>
                  </a:lnTo>
                  <a:lnTo>
                    <a:pt x="428" y="68"/>
                  </a:lnTo>
                  <a:lnTo>
                    <a:pt x="477" y="72"/>
                  </a:lnTo>
                  <a:lnTo>
                    <a:pt x="487" y="62"/>
                  </a:lnTo>
                  <a:lnTo>
                    <a:pt x="496" y="51"/>
                  </a:lnTo>
                  <a:lnTo>
                    <a:pt x="505" y="42"/>
                  </a:lnTo>
                  <a:lnTo>
                    <a:pt x="516" y="32"/>
                  </a:lnTo>
                  <a:lnTo>
                    <a:pt x="524" y="23"/>
                  </a:lnTo>
                  <a:lnTo>
                    <a:pt x="534" y="14"/>
                  </a:lnTo>
                  <a:lnTo>
                    <a:pt x="541" y="6"/>
                  </a:lnTo>
                  <a:lnTo>
                    <a:pt x="549" y="0"/>
                  </a:lnTo>
                  <a:lnTo>
                    <a:pt x="559" y="0"/>
                  </a:lnTo>
                  <a:lnTo>
                    <a:pt x="566" y="0"/>
                  </a:lnTo>
                  <a:lnTo>
                    <a:pt x="571" y="0"/>
                  </a:lnTo>
                  <a:lnTo>
                    <a:pt x="577"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95" name="Freeform 139"/>
            <p:cNvSpPr>
              <a:spLocks/>
            </p:cNvSpPr>
            <p:nvPr/>
          </p:nvSpPr>
          <p:spPr bwMode="auto">
            <a:xfrm>
              <a:off x="775" y="761"/>
              <a:ext cx="96" cy="76"/>
            </a:xfrm>
            <a:custGeom>
              <a:avLst/>
              <a:gdLst>
                <a:gd name="T0" fmla="*/ 153 w 442"/>
                <a:gd name="T1" fmla="*/ 3 h 255"/>
                <a:gd name="T2" fmla="*/ 202 w 442"/>
                <a:gd name="T3" fmla="*/ 14 h 255"/>
                <a:gd name="T4" fmla="*/ 238 w 442"/>
                <a:gd name="T5" fmla="*/ 25 h 255"/>
                <a:gd name="T6" fmla="*/ 263 w 442"/>
                <a:gd name="T7" fmla="*/ 32 h 255"/>
                <a:gd name="T8" fmla="*/ 283 w 442"/>
                <a:gd name="T9" fmla="*/ 39 h 255"/>
                <a:gd name="T10" fmla="*/ 299 w 442"/>
                <a:gd name="T11" fmla="*/ 43 h 255"/>
                <a:gd name="T12" fmla="*/ 318 w 442"/>
                <a:gd name="T13" fmla="*/ 46 h 255"/>
                <a:gd name="T14" fmla="*/ 343 w 442"/>
                <a:gd name="T15" fmla="*/ 47 h 255"/>
                <a:gd name="T16" fmla="*/ 379 w 442"/>
                <a:gd name="T17" fmla="*/ 49 h 255"/>
                <a:gd name="T18" fmla="*/ 381 w 442"/>
                <a:gd name="T19" fmla="*/ 79 h 255"/>
                <a:gd name="T20" fmla="*/ 388 w 442"/>
                <a:gd name="T21" fmla="*/ 108 h 255"/>
                <a:gd name="T22" fmla="*/ 398 w 442"/>
                <a:gd name="T23" fmla="*/ 133 h 255"/>
                <a:gd name="T24" fmla="*/ 410 w 442"/>
                <a:gd name="T25" fmla="*/ 159 h 255"/>
                <a:gd name="T26" fmla="*/ 420 w 442"/>
                <a:gd name="T27" fmla="*/ 181 h 255"/>
                <a:gd name="T28" fmla="*/ 431 w 442"/>
                <a:gd name="T29" fmla="*/ 205 h 255"/>
                <a:gd name="T30" fmla="*/ 438 w 442"/>
                <a:gd name="T31" fmla="*/ 229 h 255"/>
                <a:gd name="T32" fmla="*/ 442 w 442"/>
                <a:gd name="T33" fmla="*/ 255 h 255"/>
                <a:gd name="T34" fmla="*/ 425 w 442"/>
                <a:gd name="T35" fmla="*/ 248 h 255"/>
                <a:gd name="T36" fmla="*/ 411 w 442"/>
                <a:gd name="T37" fmla="*/ 238 h 255"/>
                <a:gd name="T38" fmla="*/ 397 w 442"/>
                <a:gd name="T39" fmla="*/ 224 h 255"/>
                <a:gd name="T40" fmla="*/ 384 w 442"/>
                <a:gd name="T41" fmla="*/ 211 h 255"/>
                <a:gd name="T42" fmla="*/ 368 w 442"/>
                <a:gd name="T43" fmla="*/ 197 h 255"/>
                <a:gd name="T44" fmla="*/ 350 w 442"/>
                <a:gd name="T45" fmla="*/ 185 h 255"/>
                <a:gd name="T46" fmla="*/ 330 w 442"/>
                <a:gd name="T47" fmla="*/ 177 h 255"/>
                <a:gd name="T48" fmla="*/ 306 w 442"/>
                <a:gd name="T49" fmla="*/ 174 h 255"/>
                <a:gd name="T50" fmla="*/ 298 w 442"/>
                <a:gd name="T51" fmla="*/ 181 h 255"/>
                <a:gd name="T52" fmla="*/ 291 w 442"/>
                <a:gd name="T53" fmla="*/ 193 h 255"/>
                <a:gd name="T54" fmla="*/ 286 w 442"/>
                <a:gd name="T55" fmla="*/ 199 h 255"/>
                <a:gd name="T56" fmla="*/ 282 w 442"/>
                <a:gd name="T57" fmla="*/ 205 h 255"/>
                <a:gd name="T58" fmla="*/ 276 w 442"/>
                <a:gd name="T59" fmla="*/ 212 h 255"/>
                <a:gd name="T60" fmla="*/ 271 w 442"/>
                <a:gd name="T61" fmla="*/ 219 h 255"/>
                <a:gd name="T62" fmla="*/ 234 w 442"/>
                <a:gd name="T63" fmla="*/ 212 h 255"/>
                <a:gd name="T64" fmla="*/ 198 w 442"/>
                <a:gd name="T65" fmla="*/ 197 h 255"/>
                <a:gd name="T66" fmla="*/ 164 w 442"/>
                <a:gd name="T67" fmla="*/ 173 h 255"/>
                <a:gd name="T68" fmla="*/ 132 w 442"/>
                <a:gd name="T69" fmla="*/ 146 h 255"/>
                <a:gd name="T70" fmla="*/ 99 w 442"/>
                <a:gd name="T71" fmla="*/ 115 h 255"/>
                <a:gd name="T72" fmla="*/ 66 w 442"/>
                <a:gd name="T73" fmla="*/ 85 h 255"/>
                <a:gd name="T74" fmla="*/ 32 w 442"/>
                <a:gd name="T75" fmla="*/ 58 h 255"/>
                <a:gd name="T76" fmla="*/ 0 w 442"/>
                <a:gd name="T77" fmla="*/ 39 h 255"/>
                <a:gd name="T78" fmla="*/ 0 w 442"/>
                <a:gd name="T79" fmla="*/ 33 h 255"/>
                <a:gd name="T80" fmla="*/ 2 w 442"/>
                <a:gd name="T81" fmla="*/ 28 h 255"/>
                <a:gd name="T82" fmla="*/ 2 w 442"/>
                <a:gd name="T83" fmla="*/ 25 h 255"/>
                <a:gd name="T84" fmla="*/ 4 w 442"/>
                <a:gd name="T85" fmla="*/ 22 h 255"/>
                <a:gd name="T86" fmla="*/ 6 w 442"/>
                <a:gd name="T87" fmla="*/ 18 h 255"/>
                <a:gd name="T88" fmla="*/ 10 w 442"/>
                <a:gd name="T89" fmla="*/ 12 h 255"/>
                <a:gd name="T90" fmla="*/ 25 w 442"/>
                <a:gd name="T91" fmla="*/ 5 h 255"/>
                <a:gd name="T92" fmla="*/ 43 w 442"/>
                <a:gd name="T93" fmla="*/ 2 h 255"/>
                <a:gd name="T94" fmla="*/ 60 w 442"/>
                <a:gd name="T95" fmla="*/ 0 h 255"/>
                <a:gd name="T96" fmla="*/ 77 w 442"/>
                <a:gd name="T97" fmla="*/ 0 h 255"/>
                <a:gd name="T98" fmla="*/ 95 w 442"/>
                <a:gd name="T99" fmla="*/ 0 h 255"/>
                <a:gd name="T100" fmla="*/ 113 w 442"/>
                <a:gd name="T101" fmla="*/ 1 h 255"/>
                <a:gd name="T102" fmla="*/ 132 w 442"/>
                <a:gd name="T103" fmla="*/ 2 h 255"/>
                <a:gd name="T104" fmla="*/ 153 w 442"/>
                <a:gd name="T105" fmla="*/ 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2" h="255">
                  <a:moveTo>
                    <a:pt x="153" y="3"/>
                  </a:moveTo>
                  <a:lnTo>
                    <a:pt x="202" y="14"/>
                  </a:lnTo>
                  <a:lnTo>
                    <a:pt x="238" y="25"/>
                  </a:lnTo>
                  <a:lnTo>
                    <a:pt x="263" y="32"/>
                  </a:lnTo>
                  <a:lnTo>
                    <a:pt x="283" y="39"/>
                  </a:lnTo>
                  <a:lnTo>
                    <a:pt x="299" y="43"/>
                  </a:lnTo>
                  <a:lnTo>
                    <a:pt x="318" y="46"/>
                  </a:lnTo>
                  <a:lnTo>
                    <a:pt x="343" y="47"/>
                  </a:lnTo>
                  <a:lnTo>
                    <a:pt x="379" y="49"/>
                  </a:lnTo>
                  <a:lnTo>
                    <a:pt x="381" y="79"/>
                  </a:lnTo>
                  <a:lnTo>
                    <a:pt x="388" y="108"/>
                  </a:lnTo>
                  <a:lnTo>
                    <a:pt x="398" y="133"/>
                  </a:lnTo>
                  <a:lnTo>
                    <a:pt x="410" y="159"/>
                  </a:lnTo>
                  <a:lnTo>
                    <a:pt x="420" y="181"/>
                  </a:lnTo>
                  <a:lnTo>
                    <a:pt x="431" y="205"/>
                  </a:lnTo>
                  <a:lnTo>
                    <a:pt x="438" y="229"/>
                  </a:lnTo>
                  <a:lnTo>
                    <a:pt x="442" y="255"/>
                  </a:lnTo>
                  <a:lnTo>
                    <a:pt x="425" y="248"/>
                  </a:lnTo>
                  <a:lnTo>
                    <a:pt x="411" y="238"/>
                  </a:lnTo>
                  <a:lnTo>
                    <a:pt x="397" y="224"/>
                  </a:lnTo>
                  <a:lnTo>
                    <a:pt x="384" y="211"/>
                  </a:lnTo>
                  <a:lnTo>
                    <a:pt x="368" y="197"/>
                  </a:lnTo>
                  <a:lnTo>
                    <a:pt x="350" y="185"/>
                  </a:lnTo>
                  <a:lnTo>
                    <a:pt x="330" y="177"/>
                  </a:lnTo>
                  <a:lnTo>
                    <a:pt x="306" y="174"/>
                  </a:lnTo>
                  <a:lnTo>
                    <a:pt x="298" y="181"/>
                  </a:lnTo>
                  <a:lnTo>
                    <a:pt x="291" y="193"/>
                  </a:lnTo>
                  <a:lnTo>
                    <a:pt x="286" y="199"/>
                  </a:lnTo>
                  <a:lnTo>
                    <a:pt x="282" y="205"/>
                  </a:lnTo>
                  <a:lnTo>
                    <a:pt x="276" y="212"/>
                  </a:lnTo>
                  <a:lnTo>
                    <a:pt x="271" y="219"/>
                  </a:lnTo>
                  <a:lnTo>
                    <a:pt x="234" y="212"/>
                  </a:lnTo>
                  <a:lnTo>
                    <a:pt x="198" y="197"/>
                  </a:lnTo>
                  <a:lnTo>
                    <a:pt x="164" y="173"/>
                  </a:lnTo>
                  <a:lnTo>
                    <a:pt x="132" y="146"/>
                  </a:lnTo>
                  <a:lnTo>
                    <a:pt x="99" y="115"/>
                  </a:lnTo>
                  <a:lnTo>
                    <a:pt x="66" y="85"/>
                  </a:lnTo>
                  <a:lnTo>
                    <a:pt x="32" y="58"/>
                  </a:lnTo>
                  <a:lnTo>
                    <a:pt x="0" y="39"/>
                  </a:lnTo>
                  <a:lnTo>
                    <a:pt x="0" y="33"/>
                  </a:lnTo>
                  <a:lnTo>
                    <a:pt x="2" y="28"/>
                  </a:lnTo>
                  <a:lnTo>
                    <a:pt x="2" y="25"/>
                  </a:lnTo>
                  <a:lnTo>
                    <a:pt x="4" y="22"/>
                  </a:lnTo>
                  <a:lnTo>
                    <a:pt x="6" y="18"/>
                  </a:lnTo>
                  <a:lnTo>
                    <a:pt x="10" y="12"/>
                  </a:lnTo>
                  <a:lnTo>
                    <a:pt x="25" y="5"/>
                  </a:lnTo>
                  <a:lnTo>
                    <a:pt x="43" y="2"/>
                  </a:lnTo>
                  <a:lnTo>
                    <a:pt x="60" y="0"/>
                  </a:lnTo>
                  <a:lnTo>
                    <a:pt x="77" y="0"/>
                  </a:lnTo>
                  <a:lnTo>
                    <a:pt x="95" y="0"/>
                  </a:lnTo>
                  <a:lnTo>
                    <a:pt x="113" y="1"/>
                  </a:lnTo>
                  <a:lnTo>
                    <a:pt x="132" y="2"/>
                  </a:lnTo>
                  <a:lnTo>
                    <a:pt x="153" y="3"/>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96" name="Freeform 140"/>
            <p:cNvSpPr>
              <a:spLocks/>
            </p:cNvSpPr>
            <p:nvPr/>
          </p:nvSpPr>
          <p:spPr bwMode="auto">
            <a:xfrm>
              <a:off x="762" y="749"/>
              <a:ext cx="7" cy="21"/>
            </a:xfrm>
            <a:custGeom>
              <a:avLst/>
              <a:gdLst>
                <a:gd name="T0" fmla="*/ 35 w 35"/>
                <a:gd name="T1" fmla="*/ 0 h 73"/>
                <a:gd name="T2" fmla="*/ 35 w 35"/>
                <a:gd name="T3" fmla="*/ 6 h 73"/>
                <a:gd name="T4" fmla="*/ 35 w 35"/>
                <a:gd name="T5" fmla="*/ 16 h 73"/>
                <a:gd name="T6" fmla="*/ 35 w 35"/>
                <a:gd name="T7" fmla="*/ 25 h 73"/>
                <a:gd name="T8" fmla="*/ 35 w 35"/>
                <a:gd name="T9" fmla="*/ 36 h 73"/>
                <a:gd name="T10" fmla="*/ 35 w 35"/>
                <a:gd name="T11" fmla="*/ 45 h 73"/>
                <a:gd name="T12" fmla="*/ 35 w 35"/>
                <a:gd name="T13" fmla="*/ 55 h 73"/>
                <a:gd name="T14" fmla="*/ 35 w 35"/>
                <a:gd name="T15" fmla="*/ 64 h 73"/>
                <a:gd name="T16" fmla="*/ 35 w 35"/>
                <a:gd name="T17" fmla="*/ 73 h 73"/>
                <a:gd name="T18" fmla="*/ 26 w 35"/>
                <a:gd name="T19" fmla="*/ 73 h 73"/>
                <a:gd name="T20" fmla="*/ 17 w 35"/>
                <a:gd name="T21" fmla="*/ 73 h 73"/>
                <a:gd name="T22" fmla="*/ 7 w 35"/>
                <a:gd name="T23" fmla="*/ 73 h 73"/>
                <a:gd name="T24" fmla="*/ 0 w 35"/>
                <a:gd name="T25" fmla="*/ 73 h 73"/>
                <a:gd name="T26" fmla="*/ 4 w 35"/>
                <a:gd name="T27" fmla="*/ 56 h 73"/>
                <a:gd name="T28" fmla="*/ 9 w 35"/>
                <a:gd name="T29" fmla="*/ 43 h 73"/>
                <a:gd name="T30" fmla="*/ 13 w 35"/>
                <a:gd name="T31" fmla="*/ 31 h 73"/>
                <a:gd name="T32" fmla="*/ 17 w 35"/>
                <a:gd name="T33" fmla="*/ 22 h 73"/>
                <a:gd name="T34" fmla="*/ 20 w 35"/>
                <a:gd name="T35" fmla="*/ 13 h 73"/>
                <a:gd name="T36" fmla="*/ 23 w 35"/>
                <a:gd name="T37" fmla="*/ 8 h 73"/>
                <a:gd name="T38" fmla="*/ 28 w 35"/>
                <a:gd name="T39" fmla="*/ 3 h 73"/>
                <a:gd name="T40" fmla="*/ 35 w 35"/>
                <a:gd name="T4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73">
                  <a:moveTo>
                    <a:pt x="35" y="0"/>
                  </a:moveTo>
                  <a:lnTo>
                    <a:pt x="35" y="6"/>
                  </a:lnTo>
                  <a:lnTo>
                    <a:pt x="35" y="16"/>
                  </a:lnTo>
                  <a:lnTo>
                    <a:pt x="35" y="25"/>
                  </a:lnTo>
                  <a:lnTo>
                    <a:pt x="35" y="36"/>
                  </a:lnTo>
                  <a:lnTo>
                    <a:pt x="35" y="45"/>
                  </a:lnTo>
                  <a:lnTo>
                    <a:pt x="35" y="55"/>
                  </a:lnTo>
                  <a:lnTo>
                    <a:pt x="35" y="64"/>
                  </a:lnTo>
                  <a:lnTo>
                    <a:pt x="35" y="73"/>
                  </a:lnTo>
                  <a:lnTo>
                    <a:pt x="26" y="73"/>
                  </a:lnTo>
                  <a:lnTo>
                    <a:pt x="17" y="73"/>
                  </a:lnTo>
                  <a:lnTo>
                    <a:pt x="7" y="73"/>
                  </a:lnTo>
                  <a:lnTo>
                    <a:pt x="0" y="73"/>
                  </a:lnTo>
                  <a:lnTo>
                    <a:pt x="4" y="56"/>
                  </a:lnTo>
                  <a:lnTo>
                    <a:pt x="9" y="43"/>
                  </a:lnTo>
                  <a:lnTo>
                    <a:pt x="13" y="31"/>
                  </a:lnTo>
                  <a:lnTo>
                    <a:pt x="17" y="22"/>
                  </a:lnTo>
                  <a:lnTo>
                    <a:pt x="20" y="13"/>
                  </a:lnTo>
                  <a:lnTo>
                    <a:pt x="23" y="8"/>
                  </a:lnTo>
                  <a:lnTo>
                    <a:pt x="28" y="3"/>
                  </a:lnTo>
                  <a:lnTo>
                    <a:pt x="35"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97" name="Freeform 141"/>
            <p:cNvSpPr>
              <a:spLocks/>
            </p:cNvSpPr>
            <p:nvPr/>
          </p:nvSpPr>
          <p:spPr bwMode="auto">
            <a:xfrm>
              <a:off x="756" y="784"/>
              <a:ext cx="13" cy="83"/>
            </a:xfrm>
            <a:custGeom>
              <a:avLst/>
              <a:gdLst>
                <a:gd name="T0" fmla="*/ 62 w 62"/>
                <a:gd name="T1" fmla="*/ 0 h 279"/>
                <a:gd name="T2" fmla="*/ 59 w 62"/>
                <a:gd name="T3" fmla="*/ 27 h 279"/>
                <a:gd name="T4" fmla="*/ 56 w 62"/>
                <a:gd name="T5" fmla="*/ 61 h 279"/>
                <a:gd name="T6" fmla="*/ 54 w 62"/>
                <a:gd name="T7" fmla="*/ 99 h 279"/>
                <a:gd name="T8" fmla="*/ 54 w 62"/>
                <a:gd name="T9" fmla="*/ 142 h 279"/>
                <a:gd name="T10" fmla="*/ 54 w 62"/>
                <a:gd name="T11" fmla="*/ 182 h 279"/>
                <a:gd name="T12" fmla="*/ 54 w 62"/>
                <a:gd name="T13" fmla="*/ 220 h 279"/>
                <a:gd name="T14" fmla="*/ 54 w 62"/>
                <a:gd name="T15" fmla="*/ 252 h 279"/>
                <a:gd name="T16" fmla="*/ 54 w 62"/>
                <a:gd name="T17" fmla="*/ 279 h 279"/>
                <a:gd name="T18" fmla="*/ 31 w 62"/>
                <a:gd name="T19" fmla="*/ 271 h 279"/>
                <a:gd name="T20" fmla="*/ 15 w 62"/>
                <a:gd name="T21" fmla="*/ 245 h 279"/>
                <a:gd name="T22" fmla="*/ 4 w 62"/>
                <a:gd name="T23" fmla="*/ 204 h 279"/>
                <a:gd name="T24" fmla="*/ 0 w 62"/>
                <a:gd name="T25" fmla="*/ 155 h 279"/>
                <a:gd name="T26" fmla="*/ 3 w 62"/>
                <a:gd name="T27" fmla="*/ 103 h 279"/>
                <a:gd name="T28" fmla="*/ 13 w 62"/>
                <a:gd name="T29" fmla="*/ 56 h 279"/>
                <a:gd name="T30" fmla="*/ 32 w 62"/>
                <a:gd name="T31" fmla="*/ 19 h 279"/>
                <a:gd name="T32" fmla="*/ 62 w 62"/>
                <a:gd name="T3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279">
                  <a:moveTo>
                    <a:pt x="62" y="0"/>
                  </a:moveTo>
                  <a:lnTo>
                    <a:pt x="59" y="27"/>
                  </a:lnTo>
                  <a:lnTo>
                    <a:pt x="56" y="61"/>
                  </a:lnTo>
                  <a:lnTo>
                    <a:pt x="54" y="99"/>
                  </a:lnTo>
                  <a:lnTo>
                    <a:pt x="54" y="142"/>
                  </a:lnTo>
                  <a:lnTo>
                    <a:pt x="54" y="182"/>
                  </a:lnTo>
                  <a:lnTo>
                    <a:pt x="54" y="220"/>
                  </a:lnTo>
                  <a:lnTo>
                    <a:pt x="54" y="252"/>
                  </a:lnTo>
                  <a:lnTo>
                    <a:pt x="54" y="279"/>
                  </a:lnTo>
                  <a:lnTo>
                    <a:pt x="31" y="271"/>
                  </a:lnTo>
                  <a:lnTo>
                    <a:pt x="15" y="245"/>
                  </a:lnTo>
                  <a:lnTo>
                    <a:pt x="4" y="204"/>
                  </a:lnTo>
                  <a:lnTo>
                    <a:pt x="0" y="155"/>
                  </a:lnTo>
                  <a:lnTo>
                    <a:pt x="3" y="103"/>
                  </a:lnTo>
                  <a:lnTo>
                    <a:pt x="13" y="56"/>
                  </a:lnTo>
                  <a:lnTo>
                    <a:pt x="32" y="19"/>
                  </a:lnTo>
                  <a:lnTo>
                    <a:pt x="6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98" name="Freeform 142"/>
            <p:cNvSpPr>
              <a:spLocks/>
            </p:cNvSpPr>
            <p:nvPr/>
          </p:nvSpPr>
          <p:spPr bwMode="auto">
            <a:xfrm>
              <a:off x="666" y="827"/>
              <a:ext cx="83" cy="42"/>
            </a:xfrm>
            <a:custGeom>
              <a:avLst/>
              <a:gdLst>
                <a:gd name="T0" fmla="*/ 316 w 387"/>
                <a:gd name="T1" fmla="*/ 0 h 141"/>
                <a:gd name="T2" fmla="*/ 322 w 387"/>
                <a:gd name="T3" fmla="*/ 3 h 141"/>
                <a:gd name="T4" fmla="*/ 331 w 387"/>
                <a:gd name="T5" fmla="*/ 6 h 141"/>
                <a:gd name="T6" fmla="*/ 341 w 387"/>
                <a:gd name="T7" fmla="*/ 9 h 141"/>
                <a:gd name="T8" fmla="*/ 351 w 387"/>
                <a:gd name="T9" fmla="*/ 12 h 141"/>
                <a:gd name="T10" fmla="*/ 361 w 387"/>
                <a:gd name="T11" fmla="*/ 13 h 141"/>
                <a:gd name="T12" fmla="*/ 370 w 387"/>
                <a:gd name="T13" fmla="*/ 16 h 141"/>
                <a:gd name="T14" fmla="*/ 379 w 387"/>
                <a:gd name="T15" fmla="*/ 17 h 141"/>
                <a:gd name="T16" fmla="*/ 387 w 387"/>
                <a:gd name="T17" fmla="*/ 18 h 141"/>
                <a:gd name="T18" fmla="*/ 387 w 387"/>
                <a:gd name="T19" fmla="*/ 26 h 141"/>
                <a:gd name="T20" fmla="*/ 387 w 387"/>
                <a:gd name="T21" fmla="*/ 36 h 141"/>
                <a:gd name="T22" fmla="*/ 387 w 387"/>
                <a:gd name="T23" fmla="*/ 44 h 141"/>
                <a:gd name="T24" fmla="*/ 387 w 387"/>
                <a:gd name="T25" fmla="*/ 54 h 141"/>
                <a:gd name="T26" fmla="*/ 387 w 387"/>
                <a:gd name="T27" fmla="*/ 62 h 141"/>
                <a:gd name="T28" fmla="*/ 387 w 387"/>
                <a:gd name="T29" fmla="*/ 70 h 141"/>
                <a:gd name="T30" fmla="*/ 387 w 387"/>
                <a:gd name="T31" fmla="*/ 80 h 141"/>
                <a:gd name="T32" fmla="*/ 387 w 387"/>
                <a:gd name="T33" fmla="*/ 90 h 141"/>
                <a:gd name="T34" fmla="*/ 345 w 387"/>
                <a:gd name="T35" fmla="*/ 106 h 141"/>
                <a:gd name="T36" fmla="*/ 294 w 387"/>
                <a:gd name="T37" fmla="*/ 122 h 141"/>
                <a:gd name="T38" fmla="*/ 236 w 387"/>
                <a:gd name="T39" fmla="*/ 136 h 141"/>
                <a:gd name="T40" fmla="*/ 177 w 387"/>
                <a:gd name="T41" fmla="*/ 141 h 141"/>
                <a:gd name="T42" fmla="*/ 118 w 387"/>
                <a:gd name="T43" fmla="*/ 137 h 141"/>
                <a:gd name="T44" fmla="*/ 67 w 387"/>
                <a:gd name="T45" fmla="*/ 122 h 141"/>
                <a:gd name="T46" fmla="*/ 25 w 387"/>
                <a:gd name="T47" fmla="*/ 92 h 141"/>
                <a:gd name="T48" fmla="*/ 0 w 387"/>
                <a:gd name="T49" fmla="*/ 45 h 141"/>
                <a:gd name="T50" fmla="*/ 18 w 387"/>
                <a:gd name="T51" fmla="*/ 39 h 141"/>
                <a:gd name="T52" fmla="*/ 56 w 387"/>
                <a:gd name="T53" fmla="*/ 34 h 141"/>
                <a:gd name="T54" fmla="*/ 107 w 387"/>
                <a:gd name="T55" fmla="*/ 26 h 141"/>
                <a:gd name="T56" fmla="*/ 164 w 387"/>
                <a:gd name="T57" fmla="*/ 19 h 141"/>
                <a:gd name="T58" fmla="*/ 220 w 387"/>
                <a:gd name="T59" fmla="*/ 11 h 141"/>
                <a:gd name="T60" fmla="*/ 268 w 387"/>
                <a:gd name="T61" fmla="*/ 5 h 141"/>
                <a:gd name="T62" fmla="*/ 303 w 387"/>
                <a:gd name="T63" fmla="*/ 0 h 141"/>
                <a:gd name="T64" fmla="*/ 316 w 387"/>
                <a:gd name="T6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7" h="141">
                  <a:moveTo>
                    <a:pt x="316" y="0"/>
                  </a:moveTo>
                  <a:lnTo>
                    <a:pt x="322" y="3"/>
                  </a:lnTo>
                  <a:lnTo>
                    <a:pt x="331" y="6"/>
                  </a:lnTo>
                  <a:lnTo>
                    <a:pt x="341" y="9"/>
                  </a:lnTo>
                  <a:lnTo>
                    <a:pt x="351" y="12"/>
                  </a:lnTo>
                  <a:lnTo>
                    <a:pt x="361" y="13"/>
                  </a:lnTo>
                  <a:lnTo>
                    <a:pt x="370" y="16"/>
                  </a:lnTo>
                  <a:lnTo>
                    <a:pt x="379" y="17"/>
                  </a:lnTo>
                  <a:lnTo>
                    <a:pt x="387" y="18"/>
                  </a:lnTo>
                  <a:lnTo>
                    <a:pt x="387" y="26"/>
                  </a:lnTo>
                  <a:lnTo>
                    <a:pt x="387" y="36"/>
                  </a:lnTo>
                  <a:lnTo>
                    <a:pt x="387" y="44"/>
                  </a:lnTo>
                  <a:lnTo>
                    <a:pt x="387" y="54"/>
                  </a:lnTo>
                  <a:lnTo>
                    <a:pt x="387" y="62"/>
                  </a:lnTo>
                  <a:lnTo>
                    <a:pt x="387" y="70"/>
                  </a:lnTo>
                  <a:lnTo>
                    <a:pt x="387" y="80"/>
                  </a:lnTo>
                  <a:lnTo>
                    <a:pt x="387" y="90"/>
                  </a:lnTo>
                  <a:lnTo>
                    <a:pt x="345" y="106"/>
                  </a:lnTo>
                  <a:lnTo>
                    <a:pt x="294" y="122"/>
                  </a:lnTo>
                  <a:lnTo>
                    <a:pt x="236" y="136"/>
                  </a:lnTo>
                  <a:lnTo>
                    <a:pt x="177" y="141"/>
                  </a:lnTo>
                  <a:lnTo>
                    <a:pt x="118" y="137"/>
                  </a:lnTo>
                  <a:lnTo>
                    <a:pt x="67" y="122"/>
                  </a:lnTo>
                  <a:lnTo>
                    <a:pt x="25" y="92"/>
                  </a:lnTo>
                  <a:lnTo>
                    <a:pt x="0" y="45"/>
                  </a:lnTo>
                  <a:lnTo>
                    <a:pt x="18" y="39"/>
                  </a:lnTo>
                  <a:lnTo>
                    <a:pt x="56" y="34"/>
                  </a:lnTo>
                  <a:lnTo>
                    <a:pt x="107" y="26"/>
                  </a:lnTo>
                  <a:lnTo>
                    <a:pt x="164" y="19"/>
                  </a:lnTo>
                  <a:lnTo>
                    <a:pt x="220" y="11"/>
                  </a:lnTo>
                  <a:lnTo>
                    <a:pt x="268" y="5"/>
                  </a:lnTo>
                  <a:lnTo>
                    <a:pt x="303" y="0"/>
                  </a:lnTo>
                  <a:lnTo>
                    <a:pt x="316"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99" name="Freeform 143"/>
            <p:cNvSpPr>
              <a:spLocks/>
            </p:cNvSpPr>
            <p:nvPr/>
          </p:nvSpPr>
          <p:spPr bwMode="auto">
            <a:xfrm>
              <a:off x="778" y="865"/>
              <a:ext cx="128" cy="87"/>
            </a:xfrm>
            <a:custGeom>
              <a:avLst/>
              <a:gdLst>
                <a:gd name="T0" fmla="*/ 152 w 592"/>
                <a:gd name="T1" fmla="*/ 21 h 293"/>
                <a:gd name="T2" fmla="*/ 254 w 592"/>
                <a:gd name="T3" fmla="*/ 62 h 293"/>
                <a:gd name="T4" fmla="*/ 370 w 592"/>
                <a:gd name="T5" fmla="*/ 94 h 293"/>
                <a:gd name="T6" fmla="*/ 464 w 592"/>
                <a:gd name="T7" fmla="*/ 116 h 293"/>
                <a:gd name="T8" fmla="*/ 494 w 592"/>
                <a:gd name="T9" fmla="*/ 132 h 293"/>
                <a:gd name="T10" fmla="*/ 494 w 592"/>
                <a:gd name="T11" fmla="*/ 146 h 293"/>
                <a:gd name="T12" fmla="*/ 494 w 592"/>
                <a:gd name="T13" fmla="*/ 159 h 293"/>
                <a:gd name="T14" fmla="*/ 494 w 592"/>
                <a:gd name="T15" fmla="*/ 173 h 293"/>
                <a:gd name="T16" fmla="*/ 510 w 592"/>
                <a:gd name="T17" fmla="*/ 193 h 293"/>
                <a:gd name="T18" fmla="*/ 543 w 592"/>
                <a:gd name="T19" fmla="*/ 222 h 293"/>
                <a:gd name="T20" fmla="*/ 572 w 592"/>
                <a:gd name="T21" fmla="*/ 250 h 293"/>
                <a:gd name="T22" fmla="*/ 588 w 592"/>
                <a:gd name="T23" fmla="*/ 276 h 293"/>
                <a:gd name="T24" fmla="*/ 565 w 592"/>
                <a:gd name="T25" fmla="*/ 293 h 293"/>
                <a:gd name="T26" fmla="*/ 518 w 592"/>
                <a:gd name="T27" fmla="*/ 285 h 293"/>
                <a:gd name="T28" fmla="*/ 479 w 592"/>
                <a:gd name="T29" fmla="*/ 261 h 293"/>
                <a:gd name="T30" fmla="*/ 448 w 592"/>
                <a:gd name="T31" fmla="*/ 229 h 293"/>
                <a:gd name="T32" fmla="*/ 432 w 592"/>
                <a:gd name="T33" fmla="*/ 224 h 293"/>
                <a:gd name="T34" fmla="*/ 418 w 592"/>
                <a:gd name="T35" fmla="*/ 242 h 293"/>
                <a:gd name="T36" fmla="*/ 405 w 592"/>
                <a:gd name="T37" fmla="*/ 257 h 293"/>
                <a:gd name="T38" fmla="*/ 392 w 592"/>
                <a:gd name="T39" fmla="*/ 272 h 293"/>
                <a:gd name="T40" fmla="*/ 378 w 592"/>
                <a:gd name="T41" fmla="*/ 279 h 293"/>
                <a:gd name="T42" fmla="*/ 364 w 592"/>
                <a:gd name="T43" fmla="*/ 279 h 293"/>
                <a:gd name="T44" fmla="*/ 354 w 592"/>
                <a:gd name="T45" fmla="*/ 268 h 293"/>
                <a:gd name="T46" fmla="*/ 343 w 592"/>
                <a:gd name="T47" fmla="*/ 250 h 293"/>
                <a:gd name="T48" fmla="*/ 331 w 592"/>
                <a:gd name="T49" fmla="*/ 234 h 293"/>
                <a:gd name="T50" fmla="*/ 319 w 592"/>
                <a:gd name="T51" fmla="*/ 216 h 293"/>
                <a:gd name="T52" fmla="*/ 303 w 592"/>
                <a:gd name="T53" fmla="*/ 206 h 293"/>
                <a:gd name="T54" fmla="*/ 282 w 592"/>
                <a:gd name="T55" fmla="*/ 204 h 293"/>
                <a:gd name="T56" fmla="*/ 262 w 592"/>
                <a:gd name="T57" fmla="*/ 200 h 293"/>
                <a:gd name="T58" fmla="*/ 242 w 592"/>
                <a:gd name="T59" fmla="*/ 198 h 293"/>
                <a:gd name="T60" fmla="*/ 212 w 592"/>
                <a:gd name="T61" fmla="*/ 167 h 293"/>
                <a:gd name="T62" fmla="*/ 172 w 592"/>
                <a:gd name="T63" fmla="*/ 144 h 293"/>
                <a:gd name="T64" fmla="*/ 122 w 592"/>
                <a:gd name="T65" fmla="*/ 146 h 293"/>
                <a:gd name="T66" fmla="*/ 52 w 592"/>
                <a:gd name="T67" fmla="*/ 148 h 293"/>
                <a:gd name="T68" fmla="*/ 4 w 592"/>
                <a:gd name="T69" fmla="*/ 109 h 293"/>
                <a:gd name="T70" fmla="*/ 0 w 592"/>
                <a:gd name="T71" fmla="*/ 61 h 293"/>
                <a:gd name="T72" fmla="*/ 0 w 592"/>
                <a:gd name="T73" fmla="*/ 30 h 293"/>
                <a:gd name="T74" fmla="*/ 4 w 592"/>
                <a:gd name="T75" fmla="*/ 8 h 293"/>
                <a:gd name="T76" fmla="*/ 20 w 592"/>
                <a:gd name="T77" fmla="*/ 0 h 293"/>
                <a:gd name="T78" fmla="*/ 46 w 592"/>
                <a:gd name="T79" fmla="*/ 0 h 293"/>
                <a:gd name="T80" fmla="*/ 74 w 592"/>
                <a:gd name="T81" fmla="*/ 0 h 293"/>
                <a:gd name="T82" fmla="*/ 101 w 592"/>
                <a:gd name="T83"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2" h="293">
                  <a:moveTo>
                    <a:pt x="115" y="0"/>
                  </a:moveTo>
                  <a:lnTo>
                    <a:pt x="152" y="21"/>
                  </a:lnTo>
                  <a:lnTo>
                    <a:pt x="199" y="43"/>
                  </a:lnTo>
                  <a:lnTo>
                    <a:pt x="254" y="62"/>
                  </a:lnTo>
                  <a:lnTo>
                    <a:pt x="313" y="79"/>
                  </a:lnTo>
                  <a:lnTo>
                    <a:pt x="370" y="94"/>
                  </a:lnTo>
                  <a:lnTo>
                    <a:pt x="422" y="107"/>
                  </a:lnTo>
                  <a:lnTo>
                    <a:pt x="464" y="116"/>
                  </a:lnTo>
                  <a:lnTo>
                    <a:pt x="494" y="126"/>
                  </a:lnTo>
                  <a:lnTo>
                    <a:pt x="494" y="132"/>
                  </a:lnTo>
                  <a:lnTo>
                    <a:pt x="494" y="139"/>
                  </a:lnTo>
                  <a:lnTo>
                    <a:pt x="494" y="146"/>
                  </a:lnTo>
                  <a:lnTo>
                    <a:pt x="494" y="153"/>
                  </a:lnTo>
                  <a:lnTo>
                    <a:pt x="494" y="159"/>
                  </a:lnTo>
                  <a:lnTo>
                    <a:pt x="494" y="166"/>
                  </a:lnTo>
                  <a:lnTo>
                    <a:pt x="494" y="173"/>
                  </a:lnTo>
                  <a:lnTo>
                    <a:pt x="494" y="180"/>
                  </a:lnTo>
                  <a:lnTo>
                    <a:pt x="510" y="193"/>
                  </a:lnTo>
                  <a:lnTo>
                    <a:pt x="527" y="208"/>
                  </a:lnTo>
                  <a:lnTo>
                    <a:pt x="543" y="222"/>
                  </a:lnTo>
                  <a:lnTo>
                    <a:pt x="559" y="237"/>
                  </a:lnTo>
                  <a:lnTo>
                    <a:pt x="572" y="250"/>
                  </a:lnTo>
                  <a:lnTo>
                    <a:pt x="582" y="265"/>
                  </a:lnTo>
                  <a:lnTo>
                    <a:pt x="588" y="276"/>
                  </a:lnTo>
                  <a:lnTo>
                    <a:pt x="592" y="288"/>
                  </a:lnTo>
                  <a:lnTo>
                    <a:pt x="565" y="293"/>
                  </a:lnTo>
                  <a:lnTo>
                    <a:pt x="541" y="292"/>
                  </a:lnTo>
                  <a:lnTo>
                    <a:pt x="518" y="285"/>
                  </a:lnTo>
                  <a:lnTo>
                    <a:pt x="498" y="275"/>
                  </a:lnTo>
                  <a:lnTo>
                    <a:pt x="479" y="261"/>
                  </a:lnTo>
                  <a:lnTo>
                    <a:pt x="463" y="246"/>
                  </a:lnTo>
                  <a:lnTo>
                    <a:pt x="448" y="229"/>
                  </a:lnTo>
                  <a:lnTo>
                    <a:pt x="439" y="216"/>
                  </a:lnTo>
                  <a:lnTo>
                    <a:pt x="432" y="224"/>
                  </a:lnTo>
                  <a:lnTo>
                    <a:pt x="425" y="234"/>
                  </a:lnTo>
                  <a:lnTo>
                    <a:pt x="418" y="242"/>
                  </a:lnTo>
                  <a:lnTo>
                    <a:pt x="412" y="250"/>
                  </a:lnTo>
                  <a:lnTo>
                    <a:pt x="405" y="257"/>
                  </a:lnTo>
                  <a:lnTo>
                    <a:pt x="399" y="265"/>
                  </a:lnTo>
                  <a:lnTo>
                    <a:pt x="392" y="272"/>
                  </a:lnTo>
                  <a:lnTo>
                    <a:pt x="386" y="279"/>
                  </a:lnTo>
                  <a:lnTo>
                    <a:pt x="378" y="279"/>
                  </a:lnTo>
                  <a:lnTo>
                    <a:pt x="371" y="279"/>
                  </a:lnTo>
                  <a:lnTo>
                    <a:pt x="364" y="279"/>
                  </a:lnTo>
                  <a:lnTo>
                    <a:pt x="358" y="279"/>
                  </a:lnTo>
                  <a:lnTo>
                    <a:pt x="354" y="268"/>
                  </a:lnTo>
                  <a:lnTo>
                    <a:pt x="349" y="259"/>
                  </a:lnTo>
                  <a:lnTo>
                    <a:pt x="343" y="250"/>
                  </a:lnTo>
                  <a:lnTo>
                    <a:pt x="338" y="242"/>
                  </a:lnTo>
                  <a:lnTo>
                    <a:pt x="331" y="234"/>
                  </a:lnTo>
                  <a:lnTo>
                    <a:pt x="325" y="225"/>
                  </a:lnTo>
                  <a:lnTo>
                    <a:pt x="319" y="216"/>
                  </a:lnTo>
                  <a:lnTo>
                    <a:pt x="313" y="208"/>
                  </a:lnTo>
                  <a:lnTo>
                    <a:pt x="303" y="206"/>
                  </a:lnTo>
                  <a:lnTo>
                    <a:pt x="292" y="205"/>
                  </a:lnTo>
                  <a:lnTo>
                    <a:pt x="282" y="204"/>
                  </a:lnTo>
                  <a:lnTo>
                    <a:pt x="273" y="203"/>
                  </a:lnTo>
                  <a:lnTo>
                    <a:pt x="262" y="200"/>
                  </a:lnTo>
                  <a:lnTo>
                    <a:pt x="252" y="199"/>
                  </a:lnTo>
                  <a:lnTo>
                    <a:pt x="242" y="198"/>
                  </a:lnTo>
                  <a:lnTo>
                    <a:pt x="233" y="198"/>
                  </a:lnTo>
                  <a:lnTo>
                    <a:pt x="212" y="167"/>
                  </a:lnTo>
                  <a:lnTo>
                    <a:pt x="192" y="151"/>
                  </a:lnTo>
                  <a:lnTo>
                    <a:pt x="172" y="144"/>
                  </a:lnTo>
                  <a:lnTo>
                    <a:pt x="150" y="144"/>
                  </a:lnTo>
                  <a:lnTo>
                    <a:pt x="122" y="146"/>
                  </a:lnTo>
                  <a:lnTo>
                    <a:pt x="91" y="148"/>
                  </a:lnTo>
                  <a:lnTo>
                    <a:pt x="52" y="148"/>
                  </a:lnTo>
                  <a:lnTo>
                    <a:pt x="7" y="144"/>
                  </a:lnTo>
                  <a:lnTo>
                    <a:pt x="4" y="109"/>
                  </a:lnTo>
                  <a:lnTo>
                    <a:pt x="1" y="83"/>
                  </a:lnTo>
                  <a:lnTo>
                    <a:pt x="0" y="61"/>
                  </a:lnTo>
                  <a:lnTo>
                    <a:pt x="0" y="45"/>
                  </a:lnTo>
                  <a:lnTo>
                    <a:pt x="0" y="30"/>
                  </a:lnTo>
                  <a:lnTo>
                    <a:pt x="1" y="19"/>
                  </a:lnTo>
                  <a:lnTo>
                    <a:pt x="4" y="8"/>
                  </a:lnTo>
                  <a:lnTo>
                    <a:pt x="7" y="0"/>
                  </a:lnTo>
                  <a:lnTo>
                    <a:pt x="20" y="0"/>
                  </a:lnTo>
                  <a:lnTo>
                    <a:pt x="33" y="0"/>
                  </a:lnTo>
                  <a:lnTo>
                    <a:pt x="46" y="0"/>
                  </a:lnTo>
                  <a:lnTo>
                    <a:pt x="61" y="0"/>
                  </a:lnTo>
                  <a:lnTo>
                    <a:pt x="74" y="0"/>
                  </a:lnTo>
                  <a:lnTo>
                    <a:pt x="88" y="0"/>
                  </a:lnTo>
                  <a:lnTo>
                    <a:pt x="101" y="0"/>
                  </a:lnTo>
                  <a:lnTo>
                    <a:pt x="11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00" name="Freeform 144"/>
            <p:cNvSpPr>
              <a:spLocks/>
            </p:cNvSpPr>
            <p:nvPr/>
          </p:nvSpPr>
          <p:spPr bwMode="auto">
            <a:xfrm>
              <a:off x="756" y="878"/>
              <a:ext cx="14" cy="177"/>
            </a:xfrm>
            <a:custGeom>
              <a:avLst/>
              <a:gdLst>
                <a:gd name="T0" fmla="*/ 63 w 67"/>
                <a:gd name="T1" fmla="*/ 0 h 594"/>
                <a:gd name="T2" fmla="*/ 65 w 67"/>
                <a:gd name="T3" fmla="*/ 43 h 594"/>
                <a:gd name="T4" fmla="*/ 67 w 67"/>
                <a:gd name="T5" fmla="*/ 107 h 594"/>
                <a:gd name="T6" fmla="*/ 65 w 67"/>
                <a:gd name="T7" fmla="*/ 186 h 594"/>
                <a:gd name="T8" fmla="*/ 64 w 67"/>
                <a:gd name="T9" fmla="*/ 276 h 594"/>
                <a:gd name="T10" fmla="*/ 60 w 67"/>
                <a:gd name="T11" fmla="*/ 367 h 594"/>
                <a:gd name="T12" fmla="*/ 56 w 67"/>
                <a:gd name="T13" fmla="*/ 454 h 594"/>
                <a:gd name="T14" fmla="*/ 50 w 67"/>
                <a:gd name="T15" fmla="*/ 533 h 594"/>
                <a:gd name="T16" fmla="*/ 45 w 67"/>
                <a:gd name="T17" fmla="*/ 594 h 594"/>
                <a:gd name="T18" fmla="*/ 41 w 67"/>
                <a:gd name="T19" fmla="*/ 594 h 594"/>
                <a:gd name="T20" fmla="*/ 35 w 67"/>
                <a:gd name="T21" fmla="*/ 594 h 594"/>
                <a:gd name="T22" fmla="*/ 29 w 67"/>
                <a:gd name="T23" fmla="*/ 594 h 594"/>
                <a:gd name="T24" fmla="*/ 23 w 67"/>
                <a:gd name="T25" fmla="*/ 594 h 594"/>
                <a:gd name="T26" fmla="*/ 16 w 67"/>
                <a:gd name="T27" fmla="*/ 594 h 594"/>
                <a:gd name="T28" fmla="*/ 10 w 67"/>
                <a:gd name="T29" fmla="*/ 594 h 594"/>
                <a:gd name="T30" fmla="*/ 4 w 67"/>
                <a:gd name="T31" fmla="*/ 594 h 594"/>
                <a:gd name="T32" fmla="*/ 0 w 67"/>
                <a:gd name="T33" fmla="*/ 594 h 594"/>
                <a:gd name="T34" fmla="*/ 3 w 67"/>
                <a:gd name="T35" fmla="*/ 559 h 594"/>
                <a:gd name="T36" fmla="*/ 5 w 67"/>
                <a:gd name="T37" fmla="*/ 496 h 594"/>
                <a:gd name="T38" fmla="*/ 6 w 67"/>
                <a:gd name="T39" fmla="*/ 412 h 594"/>
                <a:gd name="T40" fmla="*/ 9 w 67"/>
                <a:gd name="T41" fmla="*/ 318 h 594"/>
                <a:gd name="T42" fmla="*/ 10 w 67"/>
                <a:gd name="T43" fmla="*/ 221 h 594"/>
                <a:gd name="T44" fmla="*/ 12 w 67"/>
                <a:gd name="T45" fmla="*/ 132 h 594"/>
                <a:gd name="T46" fmla="*/ 14 w 67"/>
                <a:gd name="T47" fmla="*/ 57 h 594"/>
                <a:gd name="T48" fmla="*/ 18 w 67"/>
                <a:gd name="T49" fmla="*/ 10 h 594"/>
                <a:gd name="T50" fmla="*/ 22 w 67"/>
                <a:gd name="T51" fmla="*/ 8 h 594"/>
                <a:gd name="T52" fmla="*/ 28 w 67"/>
                <a:gd name="T53" fmla="*/ 7 h 594"/>
                <a:gd name="T54" fmla="*/ 33 w 67"/>
                <a:gd name="T55" fmla="*/ 6 h 594"/>
                <a:gd name="T56" fmla="*/ 41 w 67"/>
                <a:gd name="T57" fmla="*/ 5 h 594"/>
                <a:gd name="T58" fmla="*/ 47 w 67"/>
                <a:gd name="T59" fmla="*/ 2 h 594"/>
                <a:gd name="T60" fmla="*/ 54 w 67"/>
                <a:gd name="T61" fmla="*/ 1 h 594"/>
                <a:gd name="T62" fmla="*/ 58 w 67"/>
                <a:gd name="T63" fmla="*/ 0 h 594"/>
                <a:gd name="T64" fmla="*/ 63 w 67"/>
                <a:gd name="T65" fmla="*/ 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 h="594">
                  <a:moveTo>
                    <a:pt x="63" y="0"/>
                  </a:moveTo>
                  <a:lnTo>
                    <a:pt x="65" y="43"/>
                  </a:lnTo>
                  <a:lnTo>
                    <a:pt x="67" y="107"/>
                  </a:lnTo>
                  <a:lnTo>
                    <a:pt x="65" y="186"/>
                  </a:lnTo>
                  <a:lnTo>
                    <a:pt x="64" y="276"/>
                  </a:lnTo>
                  <a:lnTo>
                    <a:pt x="60" y="367"/>
                  </a:lnTo>
                  <a:lnTo>
                    <a:pt x="56" y="454"/>
                  </a:lnTo>
                  <a:lnTo>
                    <a:pt x="50" y="533"/>
                  </a:lnTo>
                  <a:lnTo>
                    <a:pt x="45" y="594"/>
                  </a:lnTo>
                  <a:lnTo>
                    <a:pt x="41" y="594"/>
                  </a:lnTo>
                  <a:lnTo>
                    <a:pt x="35" y="594"/>
                  </a:lnTo>
                  <a:lnTo>
                    <a:pt x="29" y="594"/>
                  </a:lnTo>
                  <a:lnTo>
                    <a:pt x="23" y="594"/>
                  </a:lnTo>
                  <a:lnTo>
                    <a:pt x="16" y="594"/>
                  </a:lnTo>
                  <a:lnTo>
                    <a:pt x="10" y="594"/>
                  </a:lnTo>
                  <a:lnTo>
                    <a:pt x="4" y="594"/>
                  </a:lnTo>
                  <a:lnTo>
                    <a:pt x="0" y="594"/>
                  </a:lnTo>
                  <a:lnTo>
                    <a:pt x="3" y="559"/>
                  </a:lnTo>
                  <a:lnTo>
                    <a:pt x="5" y="496"/>
                  </a:lnTo>
                  <a:lnTo>
                    <a:pt x="6" y="412"/>
                  </a:lnTo>
                  <a:lnTo>
                    <a:pt x="9" y="318"/>
                  </a:lnTo>
                  <a:lnTo>
                    <a:pt x="10" y="221"/>
                  </a:lnTo>
                  <a:lnTo>
                    <a:pt x="12" y="132"/>
                  </a:lnTo>
                  <a:lnTo>
                    <a:pt x="14" y="57"/>
                  </a:lnTo>
                  <a:lnTo>
                    <a:pt x="18" y="10"/>
                  </a:lnTo>
                  <a:lnTo>
                    <a:pt x="22" y="8"/>
                  </a:lnTo>
                  <a:lnTo>
                    <a:pt x="28" y="7"/>
                  </a:lnTo>
                  <a:lnTo>
                    <a:pt x="33" y="6"/>
                  </a:lnTo>
                  <a:lnTo>
                    <a:pt x="41" y="5"/>
                  </a:lnTo>
                  <a:lnTo>
                    <a:pt x="47" y="2"/>
                  </a:lnTo>
                  <a:lnTo>
                    <a:pt x="54" y="1"/>
                  </a:lnTo>
                  <a:lnTo>
                    <a:pt x="58" y="0"/>
                  </a:lnTo>
                  <a:lnTo>
                    <a:pt x="6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01" name="Freeform 145"/>
            <p:cNvSpPr>
              <a:spLocks/>
            </p:cNvSpPr>
            <p:nvPr/>
          </p:nvSpPr>
          <p:spPr bwMode="auto">
            <a:xfrm>
              <a:off x="601" y="883"/>
              <a:ext cx="147" cy="68"/>
            </a:xfrm>
            <a:custGeom>
              <a:avLst/>
              <a:gdLst>
                <a:gd name="T0" fmla="*/ 660 w 675"/>
                <a:gd name="T1" fmla="*/ 13 h 225"/>
                <a:gd name="T2" fmla="*/ 669 w 675"/>
                <a:gd name="T3" fmla="*/ 16 h 225"/>
                <a:gd name="T4" fmla="*/ 673 w 675"/>
                <a:gd name="T5" fmla="*/ 24 h 225"/>
                <a:gd name="T6" fmla="*/ 671 w 675"/>
                <a:gd name="T7" fmla="*/ 37 h 225"/>
                <a:gd name="T8" fmla="*/ 666 w 675"/>
                <a:gd name="T9" fmla="*/ 54 h 225"/>
                <a:gd name="T10" fmla="*/ 658 w 675"/>
                <a:gd name="T11" fmla="*/ 64 h 225"/>
                <a:gd name="T12" fmla="*/ 640 w 675"/>
                <a:gd name="T13" fmla="*/ 70 h 225"/>
                <a:gd name="T14" fmla="*/ 625 w 675"/>
                <a:gd name="T15" fmla="*/ 84 h 225"/>
                <a:gd name="T16" fmla="*/ 618 w 675"/>
                <a:gd name="T17" fmla="*/ 109 h 225"/>
                <a:gd name="T18" fmla="*/ 609 w 675"/>
                <a:gd name="T19" fmla="*/ 132 h 225"/>
                <a:gd name="T20" fmla="*/ 599 w 675"/>
                <a:gd name="T21" fmla="*/ 156 h 225"/>
                <a:gd name="T22" fmla="*/ 587 w 675"/>
                <a:gd name="T23" fmla="*/ 169 h 225"/>
                <a:gd name="T24" fmla="*/ 573 w 675"/>
                <a:gd name="T25" fmla="*/ 166 h 225"/>
                <a:gd name="T26" fmla="*/ 534 w 675"/>
                <a:gd name="T27" fmla="*/ 136 h 225"/>
                <a:gd name="T28" fmla="*/ 479 w 675"/>
                <a:gd name="T29" fmla="*/ 140 h 225"/>
                <a:gd name="T30" fmla="*/ 427 w 675"/>
                <a:gd name="T31" fmla="*/ 181 h 225"/>
                <a:gd name="T32" fmla="*/ 372 w 675"/>
                <a:gd name="T33" fmla="*/ 219 h 225"/>
                <a:gd name="T34" fmla="*/ 318 w 675"/>
                <a:gd name="T35" fmla="*/ 190 h 225"/>
                <a:gd name="T36" fmla="*/ 277 w 675"/>
                <a:gd name="T37" fmla="*/ 155 h 225"/>
                <a:gd name="T38" fmla="*/ 231 w 675"/>
                <a:gd name="T39" fmla="*/ 151 h 225"/>
                <a:gd name="T40" fmla="*/ 167 w 675"/>
                <a:gd name="T41" fmla="*/ 162 h 225"/>
                <a:gd name="T42" fmla="*/ 123 w 675"/>
                <a:gd name="T43" fmla="*/ 143 h 225"/>
                <a:gd name="T44" fmla="*/ 96 w 675"/>
                <a:gd name="T45" fmla="*/ 117 h 225"/>
                <a:gd name="T46" fmla="*/ 53 w 675"/>
                <a:gd name="T47" fmla="*/ 105 h 225"/>
                <a:gd name="T48" fmla="*/ 12 w 675"/>
                <a:gd name="T49" fmla="*/ 71 h 225"/>
                <a:gd name="T50" fmla="*/ 2 w 675"/>
                <a:gd name="T51" fmla="*/ 27 h 225"/>
                <a:gd name="T52" fmla="*/ 14 w 675"/>
                <a:gd name="T53" fmla="*/ 7 h 225"/>
                <a:gd name="T54" fmla="*/ 98 w 675"/>
                <a:gd name="T55" fmla="*/ 24 h 225"/>
                <a:gd name="T56" fmla="*/ 235 w 675"/>
                <a:gd name="T57" fmla="*/ 67 h 225"/>
                <a:gd name="T58" fmla="*/ 354 w 675"/>
                <a:gd name="T59" fmla="*/ 86 h 225"/>
                <a:gd name="T60" fmla="*/ 478 w 675"/>
                <a:gd name="T61" fmla="*/ 58 h 225"/>
                <a:gd name="T62" fmla="*/ 566 w 675"/>
                <a:gd name="T63" fmla="*/ 11 h 225"/>
                <a:gd name="T64" fmla="*/ 590 w 675"/>
                <a:gd name="T65" fmla="*/ 2 h 225"/>
                <a:gd name="T66" fmla="*/ 612 w 675"/>
                <a:gd name="T67" fmla="*/ 2 h 225"/>
                <a:gd name="T68" fmla="*/ 638 w 675"/>
                <a:gd name="T69" fmla="*/ 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5" h="225">
                  <a:moveTo>
                    <a:pt x="657" y="9"/>
                  </a:moveTo>
                  <a:lnTo>
                    <a:pt x="660" y="13"/>
                  </a:lnTo>
                  <a:lnTo>
                    <a:pt x="665" y="16"/>
                  </a:lnTo>
                  <a:lnTo>
                    <a:pt x="669" y="16"/>
                  </a:lnTo>
                  <a:lnTo>
                    <a:pt x="675" y="18"/>
                  </a:lnTo>
                  <a:lnTo>
                    <a:pt x="673" y="24"/>
                  </a:lnTo>
                  <a:lnTo>
                    <a:pt x="672" y="31"/>
                  </a:lnTo>
                  <a:lnTo>
                    <a:pt x="671" y="37"/>
                  </a:lnTo>
                  <a:lnTo>
                    <a:pt x="670" y="44"/>
                  </a:lnTo>
                  <a:lnTo>
                    <a:pt x="666" y="54"/>
                  </a:lnTo>
                  <a:lnTo>
                    <a:pt x="665" y="63"/>
                  </a:lnTo>
                  <a:lnTo>
                    <a:pt x="658" y="64"/>
                  </a:lnTo>
                  <a:lnTo>
                    <a:pt x="651" y="67"/>
                  </a:lnTo>
                  <a:lnTo>
                    <a:pt x="640" y="70"/>
                  </a:lnTo>
                  <a:lnTo>
                    <a:pt x="630" y="72"/>
                  </a:lnTo>
                  <a:lnTo>
                    <a:pt x="625" y="84"/>
                  </a:lnTo>
                  <a:lnTo>
                    <a:pt x="621" y="97"/>
                  </a:lnTo>
                  <a:lnTo>
                    <a:pt x="618" y="109"/>
                  </a:lnTo>
                  <a:lnTo>
                    <a:pt x="614" y="121"/>
                  </a:lnTo>
                  <a:lnTo>
                    <a:pt x="609" y="132"/>
                  </a:lnTo>
                  <a:lnTo>
                    <a:pt x="605" y="145"/>
                  </a:lnTo>
                  <a:lnTo>
                    <a:pt x="599" y="156"/>
                  </a:lnTo>
                  <a:lnTo>
                    <a:pt x="594" y="171"/>
                  </a:lnTo>
                  <a:lnTo>
                    <a:pt x="587" y="169"/>
                  </a:lnTo>
                  <a:lnTo>
                    <a:pt x="580" y="169"/>
                  </a:lnTo>
                  <a:lnTo>
                    <a:pt x="573" y="166"/>
                  </a:lnTo>
                  <a:lnTo>
                    <a:pt x="567" y="162"/>
                  </a:lnTo>
                  <a:lnTo>
                    <a:pt x="534" y="136"/>
                  </a:lnTo>
                  <a:lnTo>
                    <a:pt x="505" y="130"/>
                  </a:lnTo>
                  <a:lnTo>
                    <a:pt x="479" y="140"/>
                  </a:lnTo>
                  <a:lnTo>
                    <a:pt x="454" y="159"/>
                  </a:lnTo>
                  <a:lnTo>
                    <a:pt x="427" y="181"/>
                  </a:lnTo>
                  <a:lnTo>
                    <a:pt x="401" y="204"/>
                  </a:lnTo>
                  <a:lnTo>
                    <a:pt x="372" y="219"/>
                  </a:lnTo>
                  <a:lnTo>
                    <a:pt x="341" y="225"/>
                  </a:lnTo>
                  <a:lnTo>
                    <a:pt x="318" y="190"/>
                  </a:lnTo>
                  <a:lnTo>
                    <a:pt x="297" y="168"/>
                  </a:lnTo>
                  <a:lnTo>
                    <a:pt x="277" y="155"/>
                  </a:lnTo>
                  <a:lnTo>
                    <a:pt x="256" y="151"/>
                  </a:lnTo>
                  <a:lnTo>
                    <a:pt x="231" y="151"/>
                  </a:lnTo>
                  <a:lnTo>
                    <a:pt x="203" y="155"/>
                  </a:lnTo>
                  <a:lnTo>
                    <a:pt x="167" y="162"/>
                  </a:lnTo>
                  <a:lnTo>
                    <a:pt x="125" y="171"/>
                  </a:lnTo>
                  <a:lnTo>
                    <a:pt x="123" y="143"/>
                  </a:lnTo>
                  <a:lnTo>
                    <a:pt x="112" y="127"/>
                  </a:lnTo>
                  <a:lnTo>
                    <a:pt x="96" y="117"/>
                  </a:lnTo>
                  <a:lnTo>
                    <a:pt x="76" y="113"/>
                  </a:lnTo>
                  <a:lnTo>
                    <a:pt x="53" y="105"/>
                  </a:lnTo>
                  <a:lnTo>
                    <a:pt x="32" y="94"/>
                  </a:lnTo>
                  <a:lnTo>
                    <a:pt x="12" y="71"/>
                  </a:lnTo>
                  <a:lnTo>
                    <a:pt x="0" y="37"/>
                  </a:lnTo>
                  <a:lnTo>
                    <a:pt x="2" y="27"/>
                  </a:lnTo>
                  <a:lnTo>
                    <a:pt x="8" y="18"/>
                  </a:lnTo>
                  <a:lnTo>
                    <a:pt x="14" y="7"/>
                  </a:lnTo>
                  <a:lnTo>
                    <a:pt x="18" y="0"/>
                  </a:lnTo>
                  <a:lnTo>
                    <a:pt x="98" y="24"/>
                  </a:lnTo>
                  <a:lnTo>
                    <a:pt x="171" y="47"/>
                  </a:lnTo>
                  <a:lnTo>
                    <a:pt x="235" y="67"/>
                  </a:lnTo>
                  <a:lnTo>
                    <a:pt x="296" y="83"/>
                  </a:lnTo>
                  <a:lnTo>
                    <a:pt x="354" y="86"/>
                  </a:lnTo>
                  <a:lnTo>
                    <a:pt x="414" y="81"/>
                  </a:lnTo>
                  <a:lnTo>
                    <a:pt x="478" y="58"/>
                  </a:lnTo>
                  <a:lnTo>
                    <a:pt x="549" y="18"/>
                  </a:lnTo>
                  <a:lnTo>
                    <a:pt x="566" y="11"/>
                  </a:lnTo>
                  <a:lnTo>
                    <a:pt x="580" y="6"/>
                  </a:lnTo>
                  <a:lnTo>
                    <a:pt x="590" y="2"/>
                  </a:lnTo>
                  <a:lnTo>
                    <a:pt x="602" y="2"/>
                  </a:lnTo>
                  <a:lnTo>
                    <a:pt x="612" y="2"/>
                  </a:lnTo>
                  <a:lnTo>
                    <a:pt x="624" y="3"/>
                  </a:lnTo>
                  <a:lnTo>
                    <a:pt x="638" y="6"/>
                  </a:lnTo>
                  <a:lnTo>
                    <a:pt x="657" y="9"/>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02" name="Freeform 146"/>
            <p:cNvSpPr>
              <a:spLocks/>
            </p:cNvSpPr>
            <p:nvPr/>
          </p:nvSpPr>
          <p:spPr bwMode="auto">
            <a:xfrm>
              <a:off x="775" y="1010"/>
              <a:ext cx="167" cy="110"/>
            </a:xfrm>
            <a:custGeom>
              <a:avLst/>
              <a:gdLst>
                <a:gd name="T0" fmla="*/ 136 w 765"/>
                <a:gd name="T1" fmla="*/ 0 h 369"/>
                <a:gd name="T2" fmla="*/ 147 w 765"/>
                <a:gd name="T3" fmla="*/ 20 h 369"/>
                <a:gd name="T4" fmla="*/ 177 w 765"/>
                <a:gd name="T5" fmla="*/ 42 h 369"/>
                <a:gd name="T6" fmla="*/ 217 w 765"/>
                <a:gd name="T7" fmla="*/ 61 h 369"/>
                <a:gd name="T8" fmla="*/ 265 w 765"/>
                <a:gd name="T9" fmla="*/ 80 h 369"/>
                <a:gd name="T10" fmla="*/ 314 w 765"/>
                <a:gd name="T11" fmla="*/ 93 h 369"/>
                <a:gd name="T12" fmla="*/ 360 w 765"/>
                <a:gd name="T13" fmla="*/ 101 h 369"/>
                <a:gd name="T14" fmla="*/ 398 w 765"/>
                <a:gd name="T15" fmla="*/ 103 h 369"/>
                <a:gd name="T16" fmla="*/ 424 w 765"/>
                <a:gd name="T17" fmla="*/ 99 h 369"/>
                <a:gd name="T18" fmla="*/ 423 w 765"/>
                <a:gd name="T19" fmla="*/ 109 h 369"/>
                <a:gd name="T20" fmla="*/ 439 w 765"/>
                <a:gd name="T21" fmla="*/ 125 h 369"/>
                <a:gd name="T22" fmla="*/ 469 w 765"/>
                <a:gd name="T23" fmla="*/ 141 h 369"/>
                <a:gd name="T24" fmla="*/ 506 w 765"/>
                <a:gd name="T25" fmla="*/ 158 h 369"/>
                <a:gd name="T26" fmla="*/ 545 w 765"/>
                <a:gd name="T27" fmla="*/ 172 h 369"/>
                <a:gd name="T28" fmla="*/ 582 w 765"/>
                <a:gd name="T29" fmla="*/ 185 h 369"/>
                <a:gd name="T30" fmla="*/ 611 w 765"/>
                <a:gd name="T31" fmla="*/ 195 h 369"/>
                <a:gd name="T32" fmla="*/ 630 w 765"/>
                <a:gd name="T33" fmla="*/ 198 h 369"/>
                <a:gd name="T34" fmla="*/ 647 w 765"/>
                <a:gd name="T35" fmla="*/ 215 h 369"/>
                <a:gd name="T36" fmla="*/ 663 w 765"/>
                <a:gd name="T37" fmla="*/ 234 h 369"/>
                <a:gd name="T38" fmla="*/ 680 w 765"/>
                <a:gd name="T39" fmla="*/ 253 h 369"/>
                <a:gd name="T40" fmla="*/ 698 w 765"/>
                <a:gd name="T41" fmla="*/ 274 h 369"/>
                <a:gd name="T42" fmla="*/ 714 w 765"/>
                <a:gd name="T43" fmla="*/ 294 h 369"/>
                <a:gd name="T44" fmla="*/ 731 w 765"/>
                <a:gd name="T45" fmla="*/ 315 h 369"/>
                <a:gd name="T46" fmla="*/ 748 w 765"/>
                <a:gd name="T47" fmla="*/ 332 h 369"/>
                <a:gd name="T48" fmla="*/ 765 w 765"/>
                <a:gd name="T49" fmla="*/ 351 h 369"/>
                <a:gd name="T50" fmla="*/ 763 w 765"/>
                <a:gd name="T51" fmla="*/ 355 h 369"/>
                <a:gd name="T52" fmla="*/ 760 w 765"/>
                <a:gd name="T53" fmla="*/ 360 h 369"/>
                <a:gd name="T54" fmla="*/ 754 w 765"/>
                <a:gd name="T55" fmla="*/ 363 h 369"/>
                <a:gd name="T56" fmla="*/ 748 w 765"/>
                <a:gd name="T57" fmla="*/ 369 h 369"/>
                <a:gd name="T58" fmla="*/ 726 w 765"/>
                <a:gd name="T59" fmla="*/ 351 h 369"/>
                <a:gd name="T60" fmla="*/ 707 w 765"/>
                <a:gd name="T61" fmla="*/ 334 h 369"/>
                <a:gd name="T62" fmla="*/ 686 w 765"/>
                <a:gd name="T63" fmla="*/ 316 h 369"/>
                <a:gd name="T64" fmla="*/ 665 w 765"/>
                <a:gd name="T65" fmla="*/ 300 h 369"/>
                <a:gd name="T66" fmla="*/ 640 w 765"/>
                <a:gd name="T67" fmla="*/ 285 h 369"/>
                <a:gd name="T68" fmla="*/ 614 w 765"/>
                <a:gd name="T69" fmla="*/ 274 h 369"/>
                <a:gd name="T70" fmla="*/ 583 w 765"/>
                <a:gd name="T71" fmla="*/ 265 h 369"/>
                <a:gd name="T72" fmla="*/ 550 w 765"/>
                <a:gd name="T73" fmla="*/ 261 h 369"/>
                <a:gd name="T74" fmla="*/ 461 w 765"/>
                <a:gd name="T75" fmla="*/ 273 h 369"/>
                <a:gd name="T76" fmla="*/ 387 w 765"/>
                <a:gd name="T77" fmla="*/ 262 h 369"/>
                <a:gd name="T78" fmla="*/ 323 w 765"/>
                <a:gd name="T79" fmla="*/ 235 h 369"/>
                <a:gd name="T80" fmla="*/ 267 w 765"/>
                <a:gd name="T81" fmla="*/ 198 h 369"/>
                <a:gd name="T82" fmla="*/ 210 w 765"/>
                <a:gd name="T83" fmla="*/ 158 h 369"/>
                <a:gd name="T84" fmla="*/ 151 w 765"/>
                <a:gd name="T85" fmla="*/ 122 h 369"/>
                <a:gd name="T86" fmla="*/ 82 w 765"/>
                <a:gd name="T87" fmla="*/ 98 h 369"/>
                <a:gd name="T88" fmla="*/ 0 w 765"/>
                <a:gd name="T89" fmla="*/ 90 h 369"/>
                <a:gd name="T90" fmla="*/ 9 w 765"/>
                <a:gd name="T91" fmla="*/ 70 h 369"/>
                <a:gd name="T92" fmla="*/ 22 w 765"/>
                <a:gd name="T93" fmla="*/ 52 h 369"/>
                <a:gd name="T94" fmla="*/ 37 w 765"/>
                <a:gd name="T95" fmla="*/ 37 h 369"/>
                <a:gd name="T96" fmla="*/ 57 w 765"/>
                <a:gd name="T97" fmla="*/ 24 h 369"/>
                <a:gd name="T98" fmla="*/ 76 w 765"/>
                <a:gd name="T99" fmla="*/ 13 h 369"/>
                <a:gd name="T100" fmla="*/ 98 w 765"/>
                <a:gd name="T101" fmla="*/ 6 h 369"/>
                <a:gd name="T102" fmla="*/ 117 w 765"/>
                <a:gd name="T103" fmla="*/ 1 h 369"/>
                <a:gd name="T104" fmla="*/ 136 w 765"/>
                <a:gd name="T105"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5" h="369">
                  <a:moveTo>
                    <a:pt x="136" y="0"/>
                  </a:moveTo>
                  <a:lnTo>
                    <a:pt x="147" y="20"/>
                  </a:lnTo>
                  <a:lnTo>
                    <a:pt x="177" y="42"/>
                  </a:lnTo>
                  <a:lnTo>
                    <a:pt x="217" y="61"/>
                  </a:lnTo>
                  <a:lnTo>
                    <a:pt x="265" y="80"/>
                  </a:lnTo>
                  <a:lnTo>
                    <a:pt x="314" y="93"/>
                  </a:lnTo>
                  <a:lnTo>
                    <a:pt x="360" y="101"/>
                  </a:lnTo>
                  <a:lnTo>
                    <a:pt x="398" y="103"/>
                  </a:lnTo>
                  <a:lnTo>
                    <a:pt x="424" y="99"/>
                  </a:lnTo>
                  <a:lnTo>
                    <a:pt x="423" y="109"/>
                  </a:lnTo>
                  <a:lnTo>
                    <a:pt x="439" y="125"/>
                  </a:lnTo>
                  <a:lnTo>
                    <a:pt x="469" y="141"/>
                  </a:lnTo>
                  <a:lnTo>
                    <a:pt x="506" y="158"/>
                  </a:lnTo>
                  <a:lnTo>
                    <a:pt x="545" y="172"/>
                  </a:lnTo>
                  <a:lnTo>
                    <a:pt x="582" y="185"/>
                  </a:lnTo>
                  <a:lnTo>
                    <a:pt x="611" y="195"/>
                  </a:lnTo>
                  <a:lnTo>
                    <a:pt x="630" y="198"/>
                  </a:lnTo>
                  <a:lnTo>
                    <a:pt x="647" y="215"/>
                  </a:lnTo>
                  <a:lnTo>
                    <a:pt x="663" y="234"/>
                  </a:lnTo>
                  <a:lnTo>
                    <a:pt x="680" y="253"/>
                  </a:lnTo>
                  <a:lnTo>
                    <a:pt x="698" y="274"/>
                  </a:lnTo>
                  <a:lnTo>
                    <a:pt x="714" y="294"/>
                  </a:lnTo>
                  <a:lnTo>
                    <a:pt x="731" y="315"/>
                  </a:lnTo>
                  <a:lnTo>
                    <a:pt x="748" y="332"/>
                  </a:lnTo>
                  <a:lnTo>
                    <a:pt x="765" y="351"/>
                  </a:lnTo>
                  <a:lnTo>
                    <a:pt x="763" y="355"/>
                  </a:lnTo>
                  <a:lnTo>
                    <a:pt x="760" y="360"/>
                  </a:lnTo>
                  <a:lnTo>
                    <a:pt x="754" y="363"/>
                  </a:lnTo>
                  <a:lnTo>
                    <a:pt x="748" y="369"/>
                  </a:lnTo>
                  <a:lnTo>
                    <a:pt x="726" y="351"/>
                  </a:lnTo>
                  <a:lnTo>
                    <a:pt x="707" y="334"/>
                  </a:lnTo>
                  <a:lnTo>
                    <a:pt x="686" y="316"/>
                  </a:lnTo>
                  <a:lnTo>
                    <a:pt x="665" y="300"/>
                  </a:lnTo>
                  <a:lnTo>
                    <a:pt x="640" y="285"/>
                  </a:lnTo>
                  <a:lnTo>
                    <a:pt x="614" y="274"/>
                  </a:lnTo>
                  <a:lnTo>
                    <a:pt x="583" y="265"/>
                  </a:lnTo>
                  <a:lnTo>
                    <a:pt x="550" y="261"/>
                  </a:lnTo>
                  <a:lnTo>
                    <a:pt x="461" y="273"/>
                  </a:lnTo>
                  <a:lnTo>
                    <a:pt x="387" y="262"/>
                  </a:lnTo>
                  <a:lnTo>
                    <a:pt x="323" y="235"/>
                  </a:lnTo>
                  <a:lnTo>
                    <a:pt x="267" y="198"/>
                  </a:lnTo>
                  <a:lnTo>
                    <a:pt x="210" y="158"/>
                  </a:lnTo>
                  <a:lnTo>
                    <a:pt x="151" y="122"/>
                  </a:lnTo>
                  <a:lnTo>
                    <a:pt x="82" y="98"/>
                  </a:lnTo>
                  <a:lnTo>
                    <a:pt x="0" y="90"/>
                  </a:lnTo>
                  <a:lnTo>
                    <a:pt x="9" y="70"/>
                  </a:lnTo>
                  <a:lnTo>
                    <a:pt x="22" y="52"/>
                  </a:lnTo>
                  <a:lnTo>
                    <a:pt x="37" y="37"/>
                  </a:lnTo>
                  <a:lnTo>
                    <a:pt x="57" y="24"/>
                  </a:lnTo>
                  <a:lnTo>
                    <a:pt x="76" y="13"/>
                  </a:lnTo>
                  <a:lnTo>
                    <a:pt x="98" y="6"/>
                  </a:lnTo>
                  <a:lnTo>
                    <a:pt x="117" y="1"/>
                  </a:lnTo>
                  <a:lnTo>
                    <a:pt x="136"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03" name="Freeform 147"/>
            <p:cNvSpPr>
              <a:spLocks/>
            </p:cNvSpPr>
            <p:nvPr/>
          </p:nvSpPr>
          <p:spPr bwMode="auto">
            <a:xfrm>
              <a:off x="640" y="1000"/>
              <a:ext cx="109" cy="42"/>
            </a:xfrm>
            <a:custGeom>
              <a:avLst/>
              <a:gdLst>
                <a:gd name="T0" fmla="*/ 467 w 503"/>
                <a:gd name="T1" fmla="*/ 40 h 139"/>
                <a:gd name="T2" fmla="*/ 474 w 503"/>
                <a:gd name="T3" fmla="*/ 46 h 139"/>
                <a:gd name="T4" fmla="*/ 485 w 503"/>
                <a:gd name="T5" fmla="*/ 53 h 139"/>
                <a:gd name="T6" fmla="*/ 495 w 503"/>
                <a:gd name="T7" fmla="*/ 60 h 139"/>
                <a:gd name="T8" fmla="*/ 503 w 503"/>
                <a:gd name="T9" fmla="*/ 67 h 139"/>
                <a:gd name="T10" fmla="*/ 503 w 503"/>
                <a:gd name="T11" fmla="*/ 78 h 139"/>
                <a:gd name="T12" fmla="*/ 503 w 503"/>
                <a:gd name="T13" fmla="*/ 89 h 139"/>
                <a:gd name="T14" fmla="*/ 503 w 503"/>
                <a:gd name="T15" fmla="*/ 93 h 139"/>
                <a:gd name="T16" fmla="*/ 503 w 503"/>
                <a:gd name="T17" fmla="*/ 99 h 139"/>
                <a:gd name="T18" fmla="*/ 503 w 503"/>
                <a:gd name="T19" fmla="*/ 105 h 139"/>
                <a:gd name="T20" fmla="*/ 503 w 503"/>
                <a:gd name="T21" fmla="*/ 112 h 139"/>
                <a:gd name="T22" fmla="*/ 461 w 503"/>
                <a:gd name="T23" fmla="*/ 113 h 139"/>
                <a:gd name="T24" fmla="*/ 422 w 503"/>
                <a:gd name="T25" fmla="*/ 114 h 139"/>
                <a:gd name="T26" fmla="*/ 383 w 503"/>
                <a:gd name="T27" fmla="*/ 114 h 139"/>
                <a:gd name="T28" fmla="*/ 344 w 503"/>
                <a:gd name="T29" fmla="*/ 114 h 139"/>
                <a:gd name="T30" fmla="*/ 304 w 503"/>
                <a:gd name="T31" fmla="*/ 114 h 139"/>
                <a:gd name="T32" fmla="*/ 263 w 503"/>
                <a:gd name="T33" fmla="*/ 119 h 139"/>
                <a:gd name="T34" fmla="*/ 221 w 503"/>
                <a:gd name="T35" fmla="*/ 127 h 139"/>
                <a:gd name="T36" fmla="*/ 179 w 503"/>
                <a:gd name="T37" fmla="*/ 139 h 139"/>
                <a:gd name="T38" fmla="*/ 161 w 503"/>
                <a:gd name="T39" fmla="*/ 133 h 139"/>
                <a:gd name="T40" fmla="*/ 144 w 503"/>
                <a:gd name="T41" fmla="*/ 126 h 139"/>
                <a:gd name="T42" fmla="*/ 125 w 503"/>
                <a:gd name="T43" fmla="*/ 117 h 139"/>
                <a:gd name="T44" fmla="*/ 106 w 503"/>
                <a:gd name="T45" fmla="*/ 107 h 139"/>
                <a:gd name="T46" fmla="*/ 83 w 503"/>
                <a:gd name="T47" fmla="*/ 97 h 139"/>
                <a:gd name="T48" fmla="*/ 58 w 503"/>
                <a:gd name="T49" fmla="*/ 87 h 139"/>
                <a:gd name="T50" fmla="*/ 30 w 503"/>
                <a:gd name="T51" fmla="*/ 80 h 139"/>
                <a:gd name="T52" fmla="*/ 0 w 503"/>
                <a:gd name="T53" fmla="*/ 76 h 139"/>
                <a:gd name="T54" fmla="*/ 2 w 503"/>
                <a:gd name="T55" fmla="*/ 67 h 139"/>
                <a:gd name="T56" fmla="*/ 6 w 503"/>
                <a:gd name="T57" fmla="*/ 54 h 139"/>
                <a:gd name="T58" fmla="*/ 10 w 503"/>
                <a:gd name="T59" fmla="*/ 40 h 139"/>
                <a:gd name="T60" fmla="*/ 14 w 503"/>
                <a:gd name="T61" fmla="*/ 25 h 139"/>
                <a:gd name="T62" fmla="*/ 18 w 503"/>
                <a:gd name="T63" fmla="*/ 12 h 139"/>
                <a:gd name="T64" fmla="*/ 23 w 503"/>
                <a:gd name="T65" fmla="*/ 4 h 139"/>
                <a:gd name="T66" fmla="*/ 29 w 503"/>
                <a:gd name="T67" fmla="*/ 0 h 139"/>
                <a:gd name="T68" fmla="*/ 36 w 503"/>
                <a:gd name="T69" fmla="*/ 4 h 139"/>
                <a:gd name="T70" fmla="*/ 71 w 503"/>
                <a:gd name="T71" fmla="*/ 17 h 139"/>
                <a:gd name="T72" fmla="*/ 123 w 503"/>
                <a:gd name="T73" fmla="*/ 28 h 139"/>
                <a:gd name="T74" fmla="*/ 186 w 503"/>
                <a:gd name="T75" fmla="*/ 34 h 139"/>
                <a:gd name="T76" fmla="*/ 255 w 503"/>
                <a:gd name="T77" fmla="*/ 38 h 139"/>
                <a:gd name="T78" fmla="*/ 321 w 503"/>
                <a:gd name="T79" fmla="*/ 38 h 139"/>
                <a:gd name="T80" fmla="*/ 382 w 503"/>
                <a:gd name="T81" fmla="*/ 40 h 139"/>
                <a:gd name="T82" fmla="*/ 432 w 503"/>
                <a:gd name="T83" fmla="*/ 40 h 139"/>
                <a:gd name="T84" fmla="*/ 467 w 503"/>
                <a:gd name="T85" fmla="*/ 4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3" h="139">
                  <a:moveTo>
                    <a:pt x="467" y="40"/>
                  </a:moveTo>
                  <a:lnTo>
                    <a:pt x="474" y="46"/>
                  </a:lnTo>
                  <a:lnTo>
                    <a:pt x="485" y="53"/>
                  </a:lnTo>
                  <a:lnTo>
                    <a:pt x="495" y="60"/>
                  </a:lnTo>
                  <a:lnTo>
                    <a:pt x="503" y="67"/>
                  </a:lnTo>
                  <a:lnTo>
                    <a:pt x="503" y="78"/>
                  </a:lnTo>
                  <a:lnTo>
                    <a:pt x="503" y="89"/>
                  </a:lnTo>
                  <a:lnTo>
                    <a:pt x="503" y="93"/>
                  </a:lnTo>
                  <a:lnTo>
                    <a:pt x="503" y="99"/>
                  </a:lnTo>
                  <a:lnTo>
                    <a:pt x="503" y="105"/>
                  </a:lnTo>
                  <a:lnTo>
                    <a:pt x="503" y="112"/>
                  </a:lnTo>
                  <a:lnTo>
                    <a:pt x="461" y="113"/>
                  </a:lnTo>
                  <a:lnTo>
                    <a:pt x="422" y="114"/>
                  </a:lnTo>
                  <a:lnTo>
                    <a:pt x="383" y="114"/>
                  </a:lnTo>
                  <a:lnTo>
                    <a:pt x="344" y="114"/>
                  </a:lnTo>
                  <a:lnTo>
                    <a:pt x="304" y="114"/>
                  </a:lnTo>
                  <a:lnTo>
                    <a:pt x="263" y="119"/>
                  </a:lnTo>
                  <a:lnTo>
                    <a:pt x="221" y="127"/>
                  </a:lnTo>
                  <a:lnTo>
                    <a:pt x="179" y="139"/>
                  </a:lnTo>
                  <a:lnTo>
                    <a:pt x="161" y="133"/>
                  </a:lnTo>
                  <a:lnTo>
                    <a:pt x="144" y="126"/>
                  </a:lnTo>
                  <a:lnTo>
                    <a:pt x="125" y="117"/>
                  </a:lnTo>
                  <a:lnTo>
                    <a:pt x="106" y="107"/>
                  </a:lnTo>
                  <a:lnTo>
                    <a:pt x="83" y="97"/>
                  </a:lnTo>
                  <a:lnTo>
                    <a:pt x="58" y="87"/>
                  </a:lnTo>
                  <a:lnTo>
                    <a:pt x="30" y="80"/>
                  </a:lnTo>
                  <a:lnTo>
                    <a:pt x="0" y="76"/>
                  </a:lnTo>
                  <a:lnTo>
                    <a:pt x="2" y="67"/>
                  </a:lnTo>
                  <a:lnTo>
                    <a:pt x="6" y="54"/>
                  </a:lnTo>
                  <a:lnTo>
                    <a:pt x="10" y="40"/>
                  </a:lnTo>
                  <a:lnTo>
                    <a:pt x="14" y="25"/>
                  </a:lnTo>
                  <a:lnTo>
                    <a:pt x="18" y="12"/>
                  </a:lnTo>
                  <a:lnTo>
                    <a:pt x="23" y="4"/>
                  </a:lnTo>
                  <a:lnTo>
                    <a:pt x="29" y="0"/>
                  </a:lnTo>
                  <a:lnTo>
                    <a:pt x="36" y="4"/>
                  </a:lnTo>
                  <a:lnTo>
                    <a:pt x="71" y="17"/>
                  </a:lnTo>
                  <a:lnTo>
                    <a:pt x="123" y="28"/>
                  </a:lnTo>
                  <a:lnTo>
                    <a:pt x="186" y="34"/>
                  </a:lnTo>
                  <a:lnTo>
                    <a:pt x="255" y="38"/>
                  </a:lnTo>
                  <a:lnTo>
                    <a:pt x="321" y="38"/>
                  </a:lnTo>
                  <a:lnTo>
                    <a:pt x="382" y="40"/>
                  </a:lnTo>
                  <a:lnTo>
                    <a:pt x="432" y="40"/>
                  </a:lnTo>
                  <a:lnTo>
                    <a:pt x="467" y="4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04" name="Freeform 148"/>
            <p:cNvSpPr>
              <a:spLocks/>
            </p:cNvSpPr>
            <p:nvPr/>
          </p:nvSpPr>
          <p:spPr bwMode="auto">
            <a:xfrm>
              <a:off x="633" y="1050"/>
              <a:ext cx="116" cy="59"/>
            </a:xfrm>
            <a:custGeom>
              <a:avLst/>
              <a:gdLst>
                <a:gd name="T0" fmla="*/ 540 w 540"/>
                <a:gd name="T1" fmla="*/ 0 h 194"/>
                <a:gd name="T2" fmla="*/ 536 w 540"/>
                <a:gd name="T3" fmla="*/ 15 h 194"/>
                <a:gd name="T4" fmla="*/ 534 w 540"/>
                <a:gd name="T5" fmla="*/ 32 h 194"/>
                <a:gd name="T6" fmla="*/ 532 w 540"/>
                <a:gd name="T7" fmla="*/ 48 h 194"/>
                <a:gd name="T8" fmla="*/ 530 w 540"/>
                <a:gd name="T9" fmla="*/ 66 h 194"/>
                <a:gd name="T10" fmla="*/ 528 w 540"/>
                <a:gd name="T11" fmla="*/ 83 h 194"/>
                <a:gd name="T12" fmla="*/ 527 w 540"/>
                <a:gd name="T13" fmla="*/ 99 h 194"/>
                <a:gd name="T14" fmla="*/ 525 w 540"/>
                <a:gd name="T15" fmla="*/ 116 h 194"/>
                <a:gd name="T16" fmla="*/ 522 w 540"/>
                <a:gd name="T17" fmla="*/ 134 h 194"/>
                <a:gd name="T18" fmla="*/ 465 w 540"/>
                <a:gd name="T19" fmla="*/ 148 h 194"/>
                <a:gd name="T20" fmla="*/ 402 w 540"/>
                <a:gd name="T21" fmla="*/ 163 h 194"/>
                <a:gd name="T22" fmla="*/ 332 w 540"/>
                <a:gd name="T23" fmla="*/ 177 h 194"/>
                <a:gd name="T24" fmla="*/ 261 w 540"/>
                <a:gd name="T25" fmla="*/ 189 h 194"/>
                <a:gd name="T26" fmla="*/ 188 w 540"/>
                <a:gd name="T27" fmla="*/ 194 h 194"/>
                <a:gd name="T28" fmla="*/ 119 w 540"/>
                <a:gd name="T29" fmla="*/ 192 h 194"/>
                <a:gd name="T30" fmla="*/ 55 w 540"/>
                <a:gd name="T31" fmla="*/ 177 h 194"/>
                <a:gd name="T32" fmla="*/ 0 w 540"/>
                <a:gd name="T33" fmla="*/ 151 h 194"/>
                <a:gd name="T34" fmla="*/ 56 w 540"/>
                <a:gd name="T35" fmla="*/ 120 h 194"/>
                <a:gd name="T36" fmla="*/ 122 w 540"/>
                <a:gd name="T37" fmla="*/ 93 h 194"/>
                <a:gd name="T38" fmla="*/ 194 w 540"/>
                <a:gd name="T39" fmla="*/ 67 h 194"/>
                <a:gd name="T40" fmla="*/ 270 w 540"/>
                <a:gd name="T41" fmla="*/ 45 h 194"/>
                <a:gd name="T42" fmla="*/ 344 w 540"/>
                <a:gd name="T43" fmla="*/ 26 h 194"/>
                <a:gd name="T44" fmla="*/ 417 w 540"/>
                <a:gd name="T45" fmla="*/ 11 h 194"/>
                <a:gd name="T46" fmla="*/ 483 w 540"/>
                <a:gd name="T47" fmla="*/ 2 h 194"/>
                <a:gd name="T48" fmla="*/ 540 w 540"/>
                <a:gd name="T4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194">
                  <a:moveTo>
                    <a:pt x="540" y="0"/>
                  </a:moveTo>
                  <a:lnTo>
                    <a:pt x="536" y="15"/>
                  </a:lnTo>
                  <a:lnTo>
                    <a:pt x="534" y="32"/>
                  </a:lnTo>
                  <a:lnTo>
                    <a:pt x="532" y="48"/>
                  </a:lnTo>
                  <a:lnTo>
                    <a:pt x="530" y="66"/>
                  </a:lnTo>
                  <a:lnTo>
                    <a:pt x="528" y="83"/>
                  </a:lnTo>
                  <a:lnTo>
                    <a:pt x="527" y="99"/>
                  </a:lnTo>
                  <a:lnTo>
                    <a:pt x="525" y="116"/>
                  </a:lnTo>
                  <a:lnTo>
                    <a:pt x="522" y="134"/>
                  </a:lnTo>
                  <a:lnTo>
                    <a:pt x="465" y="148"/>
                  </a:lnTo>
                  <a:lnTo>
                    <a:pt x="402" y="163"/>
                  </a:lnTo>
                  <a:lnTo>
                    <a:pt x="332" y="177"/>
                  </a:lnTo>
                  <a:lnTo>
                    <a:pt x="261" y="189"/>
                  </a:lnTo>
                  <a:lnTo>
                    <a:pt x="188" y="194"/>
                  </a:lnTo>
                  <a:lnTo>
                    <a:pt x="119" y="192"/>
                  </a:lnTo>
                  <a:lnTo>
                    <a:pt x="55" y="177"/>
                  </a:lnTo>
                  <a:lnTo>
                    <a:pt x="0" y="151"/>
                  </a:lnTo>
                  <a:lnTo>
                    <a:pt x="56" y="120"/>
                  </a:lnTo>
                  <a:lnTo>
                    <a:pt x="122" y="93"/>
                  </a:lnTo>
                  <a:lnTo>
                    <a:pt x="194" y="67"/>
                  </a:lnTo>
                  <a:lnTo>
                    <a:pt x="270" y="45"/>
                  </a:lnTo>
                  <a:lnTo>
                    <a:pt x="344" y="26"/>
                  </a:lnTo>
                  <a:lnTo>
                    <a:pt x="417" y="11"/>
                  </a:lnTo>
                  <a:lnTo>
                    <a:pt x="483" y="2"/>
                  </a:lnTo>
                  <a:lnTo>
                    <a:pt x="540"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05" name="Freeform 149"/>
            <p:cNvSpPr>
              <a:spLocks/>
            </p:cNvSpPr>
            <p:nvPr/>
          </p:nvSpPr>
          <p:spPr bwMode="auto">
            <a:xfrm>
              <a:off x="752" y="1062"/>
              <a:ext cx="17" cy="37"/>
            </a:xfrm>
            <a:custGeom>
              <a:avLst/>
              <a:gdLst>
                <a:gd name="T0" fmla="*/ 73 w 81"/>
                <a:gd name="T1" fmla="*/ 3 h 121"/>
                <a:gd name="T2" fmla="*/ 73 w 81"/>
                <a:gd name="T3" fmla="*/ 16 h 121"/>
                <a:gd name="T4" fmla="*/ 73 w 81"/>
                <a:gd name="T5" fmla="*/ 31 h 121"/>
                <a:gd name="T6" fmla="*/ 74 w 81"/>
                <a:gd name="T7" fmla="*/ 46 h 121"/>
                <a:gd name="T8" fmla="*/ 76 w 81"/>
                <a:gd name="T9" fmla="*/ 62 h 121"/>
                <a:gd name="T10" fmla="*/ 78 w 81"/>
                <a:gd name="T11" fmla="*/ 77 h 121"/>
                <a:gd name="T12" fmla="*/ 79 w 81"/>
                <a:gd name="T13" fmla="*/ 92 h 121"/>
                <a:gd name="T14" fmla="*/ 80 w 81"/>
                <a:gd name="T15" fmla="*/ 107 h 121"/>
                <a:gd name="T16" fmla="*/ 81 w 81"/>
                <a:gd name="T17" fmla="*/ 121 h 121"/>
                <a:gd name="T18" fmla="*/ 75 w 81"/>
                <a:gd name="T19" fmla="*/ 121 h 121"/>
                <a:gd name="T20" fmla="*/ 66 w 81"/>
                <a:gd name="T21" fmla="*/ 121 h 121"/>
                <a:gd name="T22" fmla="*/ 53 w 81"/>
                <a:gd name="T23" fmla="*/ 121 h 121"/>
                <a:gd name="T24" fmla="*/ 41 w 81"/>
                <a:gd name="T25" fmla="*/ 121 h 121"/>
                <a:gd name="T26" fmla="*/ 27 w 81"/>
                <a:gd name="T27" fmla="*/ 121 h 121"/>
                <a:gd name="T28" fmla="*/ 15 w 81"/>
                <a:gd name="T29" fmla="*/ 121 h 121"/>
                <a:gd name="T30" fmla="*/ 5 w 81"/>
                <a:gd name="T31" fmla="*/ 121 h 121"/>
                <a:gd name="T32" fmla="*/ 0 w 81"/>
                <a:gd name="T33" fmla="*/ 121 h 121"/>
                <a:gd name="T34" fmla="*/ 3 w 81"/>
                <a:gd name="T35" fmla="*/ 108 h 121"/>
                <a:gd name="T36" fmla="*/ 5 w 81"/>
                <a:gd name="T37" fmla="*/ 94 h 121"/>
                <a:gd name="T38" fmla="*/ 6 w 81"/>
                <a:gd name="T39" fmla="*/ 77 h 121"/>
                <a:gd name="T40" fmla="*/ 9 w 81"/>
                <a:gd name="T41" fmla="*/ 62 h 121"/>
                <a:gd name="T42" fmla="*/ 9 w 81"/>
                <a:gd name="T43" fmla="*/ 44 h 121"/>
                <a:gd name="T44" fmla="*/ 9 w 81"/>
                <a:gd name="T45" fmla="*/ 28 h 121"/>
                <a:gd name="T46" fmla="*/ 9 w 81"/>
                <a:gd name="T47" fmla="*/ 14 h 121"/>
                <a:gd name="T48" fmla="*/ 10 w 81"/>
                <a:gd name="T49" fmla="*/ 3 h 121"/>
                <a:gd name="T50" fmla="*/ 14 w 81"/>
                <a:gd name="T51" fmla="*/ 0 h 121"/>
                <a:gd name="T52" fmla="*/ 22 w 81"/>
                <a:gd name="T53" fmla="*/ 0 h 121"/>
                <a:gd name="T54" fmla="*/ 32 w 81"/>
                <a:gd name="T55" fmla="*/ 1 h 121"/>
                <a:gd name="T56" fmla="*/ 44 w 81"/>
                <a:gd name="T57" fmla="*/ 3 h 121"/>
                <a:gd name="T58" fmla="*/ 54 w 81"/>
                <a:gd name="T59" fmla="*/ 5 h 121"/>
                <a:gd name="T60" fmla="*/ 63 w 81"/>
                <a:gd name="T61" fmla="*/ 6 h 121"/>
                <a:gd name="T62" fmla="*/ 69 w 81"/>
                <a:gd name="T63" fmla="*/ 5 h 121"/>
                <a:gd name="T64" fmla="*/ 73 w 81"/>
                <a:gd name="T65"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121">
                  <a:moveTo>
                    <a:pt x="73" y="3"/>
                  </a:moveTo>
                  <a:lnTo>
                    <a:pt x="73" y="16"/>
                  </a:lnTo>
                  <a:lnTo>
                    <a:pt x="73" y="31"/>
                  </a:lnTo>
                  <a:lnTo>
                    <a:pt x="74" y="46"/>
                  </a:lnTo>
                  <a:lnTo>
                    <a:pt x="76" y="62"/>
                  </a:lnTo>
                  <a:lnTo>
                    <a:pt x="78" y="77"/>
                  </a:lnTo>
                  <a:lnTo>
                    <a:pt x="79" y="92"/>
                  </a:lnTo>
                  <a:lnTo>
                    <a:pt x="80" y="107"/>
                  </a:lnTo>
                  <a:lnTo>
                    <a:pt x="81" y="121"/>
                  </a:lnTo>
                  <a:lnTo>
                    <a:pt x="75" y="121"/>
                  </a:lnTo>
                  <a:lnTo>
                    <a:pt x="66" y="121"/>
                  </a:lnTo>
                  <a:lnTo>
                    <a:pt x="53" y="121"/>
                  </a:lnTo>
                  <a:lnTo>
                    <a:pt x="41" y="121"/>
                  </a:lnTo>
                  <a:lnTo>
                    <a:pt x="27" y="121"/>
                  </a:lnTo>
                  <a:lnTo>
                    <a:pt x="15" y="121"/>
                  </a:lnTo>
                  <a:lnTo>
                    <a:pt x="5" y="121"/>
                  </a:lnTo>
                  <a:lnTo>
                    <a:pt x="0" y="121"/>
                  </a:lnTo>
                  <a:lnTo>
                    <a:pt x="3" y="108"/>
                  </a:lnTo>
                  <a:lnTo>
                    <a:pt x="5" y="94"/>
                  </a:lnTo>
                  <a:lnTo>
                    <a:pt x="6" y="77"/>
                  </a:lnTo>
                  <a:lnTo>
                    <a:pt x="9" y="62"/>
                  </a:lnTo>
                  <a:lnTo>
                    <a:pt x="9" y="44"/>
                  </a:lnTo>
                  <a:lnTo>
                    <a:pt x="9" y="28"/>
                  </a:lnTo>
                  <a:lnTo>
                    <a:pt x="9" y="14"/>
                  </a:lnTo>
                  <a:lnTo>
                    <a:pt x="10" y="3"/>
                  </a:lnTo>
                  <a:lnTo>
                    <a:pt x="14" y="0"/>
                  </a:lnTo>
                  <a:lnTo>
                    <a:pt x="22" y="0"/>
                  </a:lnTo>
                  <a:lnTo>
                    <a:pt x="32" y="1"/>
                  </a:lnTo>
                  <a:lnTo>
                    <a:pt x="44" y="3"/>
                  </a:lnTo>
                  <a:lnTo>
                    <a:pt x="54" y="5"/>
                  </a:lnTo>
                  <a:lnTo>
                    <a:pt x="63" y="6"/>
                  </a:lnTo>
                  <a:lnTo>
                    <a:pt x="69" y="5"/>
                  </a:lnTo>
                  <a:lnTo>
                    <a:pt x="73" y="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06" name="Freeform 150"/>
            <p:cNvSpPr>
              <a:spLocks/>
            </p:cNvSpPr>
            <p:nvPr/>
          </p:nvSpPr>
          <p:spPr bwMode="auto">
            <a:xfrm>
              <a:off x="749" y="1101"/>
              <a:ext cx="22" cy="116"/>
            </a:xfrm>
            <a:custGeom>
              <a:avLst/>
              <a:gdLst>
                <a:gd name="T0" fmla="*/ 88 w 103"/>
                <a:gd name="T1" fmla="*/ 18 h 387"/>
                <a:gd name="T2" fmla="*/ 95 w 103"/>
                <a:gd name="T3" fmla="*/ 58 h 387"/>
                <a:gd name="T4" fmla="*/ 101 w 103"/>
                <a:gd name="T5" fmla="*/ 108 h 387"/>
                <a:gd name="T6" fmla="*/ 102 w 103"/>
                <a:gd name="T7" fmla="*/ 163 h 387"/>
                <a:gd name="T8" fmla="*/ 103 w 103"/>
                <a:gd name="T9" fmla="*/ 219 h 387"/>
                <a:gd name="T10" fmla="*/ 101 w 103"/>
                <a:gd name="T11" fmla="*/ 271 h 387"/>
                <a:gd name="T12" fmla="*/ 98 w 103"/>
                <a:gd name="T13" fmla="*/ 319 h 387"/>
                <a:gd name="T14" fmla="*/ 93 w 103"/>
                <a:gd name="T15" fmla="*/ 358 h 387"/>
                <a:gd name="T16" fmla="*/ 88 w 103"/>
                <a:gd name="T17" fmla="*/ 387 h 387"/>
                <a:gd name="T18" fmla="*/ 82 w 103"/>
                <a:gd name="T19" fmla="*/ 387 h 387"/>
                <a:gd name="T20" fmla="*/ 75 w 103"/>
                <a:gd name="T21" fmla="*/ 387 h 387"/>
                <a:gd name="T22" fmla="*/ 64 w 103"/>
                <a:gd name="T23" fmla="*/ 387 h 387"/>
                <a:gd name="T24" fmla="*/ 55 w 103"/>
                <a:gd name="T25" fmla="*/ 387 h 387"/>
                <a:gd name="T26" fmla="*/ 43 w 103"/>
                <a:gd name="T27" fmla="*/ 387 h 387"/>
                <a:gd name="T28" fmla="*/ 32 w 103"/>
                <a:gd name="T29" fmla="*/ 387 h 387"/>
                <a:gd name="T30" fmla="*/ 21 w 103"/>
                <a:gd name="T31" fmla="*/ 387 h 387"/>
                <a:gd name="T32" fmla="*/ 15 w 103"/>
                <a:gd name="T33" fmla="*/ 387 h 387"/>
                <a:gd name="T34" fmla="*/ 8 w 103"/>
                <a:gd name="T35" fmla="*/ 348 h 387"/>
                <a:gd name="T36" fmla="*/ 4 w 103"/>
                <a:gd name="T37" fmla="*/ 303 h 387"/>
                <a:gd name="T38" fmla="*/ 0 w 103"/>
                <a:gd name="T39" fmla="*/ 252 h 387"/>
                <a:gd name="T40" fmla="*/ 0 w 103"/>
                <a:gd name="T41" fmla="*/ 200 h 387"/>
                <a:gd name="T42" fmla="*/ 1 w 103"/>
                <a:gd name="T43" fmla="*/ 145 h 387"/>
                <a:gd name="T44" fmla="*/ 8 w 103"/>
                <a:gd name="T45" fmla="*/ 93 h 387"/>
                <a:gd name="T46" fmla="*/ 18 w 103"/>
                <a:gd name="T47" fmla="*/ 43 h 387"/>
                <a:gd name="T48" fmla="*/ 33 w 103"/>
                <a:gd name="T49" fmla="*/ 0 h 387"/>
                <a:gd name="T50" fmla="*/ 37 w 103"/>
                <a:gd name="T51" fmla="*/ 3 h 387"/>
                <a:gd name="T52" fmla="*/ 44 w 103"/>
                <a:gd name="T53" fmla="*/ 6 h 387"/>
                <a:gd name="T54" fmla="*/ 51 w 103"/>
                <a:gd name="T55" fmla="*/ 9 h 387"/>
                <a:gd name="T56" fmla="*/ 61 w 103"/>
                <a:gd name="T57" fmla="*/ 12 h 387"/>
                <a:gd name="T58" fmla="*/ 68 w 103"/>
                <a:gd name="T59" fmla="*/ 13 h 387"/>
                <a:gd name="T60" fmla="*/ 76 w 103"/>
                <a:gd name="T61" fmla="*/ 16 h 387"/>
                <a:gd name="T62" fmla="*/ 82 w 103"/>
                <a:gd name="T63" fmla="*/ 17 h 387"/>
                <a:gd name="T64" fmla="*/ 88 w 103"/>
                <a:gd name="T65" fmla="*/ 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387">
                  <a:moveTo>
                    <a:pt x="88" y="18"/>
                  </a:moveTo>
                  <a:lnTo>
                    <a:pt x="95" y="58"/>
                  </a:lnTo>
                  <a:lnTo>
                    <a:pt x="101" y="108"/>
                  </a:lnTo>
                  <a:lnTo>
                    <a:pt x="102" y="163"/>
                  </a:lnTo>
                  <a:lnTo>
                    <a:pt x="103" y="219"/>
                  </a:lnTo>
                  <a:lnTo>
                    <a:pt x="101" y="271"/>
                  </a:lnTo>
                  <a:lnTo>
                    <a:pt x="98" y="319"/>
                  </a:lnTo>
                  <a:lnTo>
                    <a:pt x="93" y="358"/>
                  </a:lnTo>
                  <a:lnTo>
                    <a:pt x="88" y="387"/>
                  </a:lnTo>
                  <a:lnTo>
                    <a:pt x="82" y="387"/>
                  </a:lnTo>
                  <a:lnTo>
                    <a:pt x="75" y="387"/>
                  </a:lnTo>
                  <a:lnTo>
                    <a:pt x="64" y="387"/>
                  </a:lnTo>
                  <a:lnTo>
                    <a:pt x="55" y="387"/>
                  </a:lnTo>
                  <a:lnTo>
                    <a:pt x="43" y="387"/>
                  </a:lnTo>
                  <a:lnTo>
                    <a:pt x="32" y="387"/>
                  </a:lnTo>
                  <a:lnTo>
                    <a:pt x="21" y="387"/>
                  </a:lnTo>
                  <a:lnTo>
                    <a:pt x="15" y="387"/>
                  </a:lnTo>
                  <a:lnTo>
                    <a:pt x="8" y="348"/>
                  </a:lnTo>
                  <a:lnTo>
                    <a:pt x="4" y="303"/>
                  </a:lnTo>
                  <a:lnTo>
                    <a:pt x="0" y="252"/>
                  </a:lnTo>
                  <a:lnTo>
                    <a:pt x="0" y="200"/>
                  </a:lnTo>
                  <a:lnTo>
                    <a:pt x="1" y="145"/>
                  </a:lnTo>
                  <a:lnTo>
                    <a:pt x="8" y="93"/>
                  </a:lnTo>
                  <a:lnTo>
                    <a:pt x="18" y="43"/>
                  </a:lnTo>
                  <a:lnTo>
                    <a:pt x="33" y="0"/>
                  </a:lnTo>
                  <a:lnTo>
                    <a:pt x="37" y="3"/>
                  </a:lnTo>
                  <a:lnTo>
                    <a:pt x="44" y="6"/>
                  </a:lnTo>
                  <a:lnTo>
                    <a:pt x="51" y="9"/>
                  </a:lnTo>
                  <a:lnTo>
                    <a:pt x="61" y="12"/>
                  </a:lnTo>
                  <a:lnTo>
                    <a:pt x="68" y="13"/>
                  </a:lnTo>
                  <a:lnTo>
                    <a:pt x="76" y="16"/>
                  </a:lnTo>
                  <a:lnTo>
                    <a:pt x="82" y="17"/>
                  </a:lnTo>
                  <a:lnTo>
                    <a:pt x="88" y="18"/>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07" name="Freeform 151"/>
            <p:cNvSpPr>
              <a:spLocks/>
            </p:cNvSpPr>
            <p:nvPr/>
          </p:nvSpPr>
          <p:spPr bwMode="auto">
            <a:xfrm>
              <a:off x="554" y="1103"/>
              <a:ext cx="63" cy="33"/>
            </a:xfrm>
            <a:custGeom>
              <a:avLst/>
              <a:gdLst>
                <a:gd name="T0" fmla="*/ 288 w 288"/>
                <a:gd name="T1" fmla="*/ 4 h 112"/>
                <a:gd name="T2" fmla="*/ 281 w 288"/>
                <a:gd name="T3" fmla="*/ 17 h 112"/>
                <a:gd name="T4" fmla="*/ 275 w 288"/>
                <a:gd name="T5" fmla="*/ 30 h 112"/>
                <a:gd name="T6" fmla="*/ 269 w 288"/>
                <a:gd name="T7" fmla="*/ 43 h 112"/>
                <a:gd name="T8" fmla="*/ 264 w 288"/>
                <a:gd name="T9" fmla="*/ 57 h 112"/>
                <a:gd name="T10" fmla="*/ 258 w 288"/>
                <a:gd name="T11" fmla="*/ 70 h 112"/>
                <a:gd name="T12" fmla="*/ 254 w 288"/>
                <a:gd name="T13" fmla="*/ 84 h 112"/>
                <a:gd name="T14" fmla="*/ 248 w 288"/>
                <a:gd name="T15" fmla="*/ 97 h 112"/>
                <a:gd name="T16" fmla="*/ 243 w 288"/>
                <a:gd name="T17" fmla="*/ 112 h 112"/>
                <a:gd name="T18" fmla="*/ 232 w 288"/>
                <a:gd name="T19" fmla="*/ 110 h 112"/>
                <a:gd name="T20" fmla="*/ 222 w 288"/>
                <a:gd name="T21" fmla="*/ 110 h 112"/>
                <a:gd name="T22" fmla="*/ 211 w 288"/>
                <a:gd name="T23" fmla="*/ 110 h 112"/>
                <a:gd name="T24" fmla="*/ 200 w 288"/>
                <a:gd name="T25" fmla="*/ 110 h 112"/>
                <a:gd name="T26" fmla="*/ 188 w 288"/>
                <a:gd name="T27" fmla="*/ 108 h 112"/>
                <a:gd name="T28" fmla="*/ 178 w 288"/>
                <a:gd name="T29" fmla="*/ 107 h 112"/>
                <a:gd name="T30" fmla="*/ 165 w 288"/>
                <a:gd name="T31" fmla="*/ 104 h 112"/>
                <a:gd name="T32" fmla="*/ 153 w 288"/>
                <a:gd name="T33" fmla="*/ 103 h 112"/>
                <a:gd name="T34" fmla="*/ 148 w 288"/>
                <a:gd name="T35" fmla="*/ 96 h 112"/>
                <a:gd name="T36" fmla="*/ 142 w 288"/>
                <a:gd name="T37" fmla="*/ 89 h 112"/>
                <a:gd name="T38" fmla="*/ 135 w 288"/>
                <a:gd name="T39" fmla="*/ 82 h 112"/>
                <a:gd name="T40" fmla="*/ 128 w 288"/>
                <a:gd name="T41" fmla="*/ 75 h 112"/>
                <a:gd name="T42" fmla="*/ 120 w 288"/>
                <a:gd name="T43" fmla="*/ 66 h 112"/>
                <a:gd name="T44" fmla="*/ 113 w 288"/>
                <a:gd name="T45" fmla="*/ 58 h 112"/>
                <a:gd name="T46" fmla="*/ 104 w 288"/>
                <a:gd name="T47" fmla="*/ 49 h 112"/>
                <a:gd name="T48" fmla="*/ 98 w 288"/>
                <a:gd name="T49" fmla="*/ 40 h 112"/>
                <a:gd name="T50" fmla="*/ 84 w 288"/>
                <a:gd name="T51" fmla="*/ 40 h 112"/>
                <a:gd name="T52" fmla="*/ 72 w 288"/>
                <a:gd name="T53" fmla="*/ 40 h 112"/>
                <a:gd name="T54" fmla="*/ 59 w 288"/>
                <a:gd name="T55" fmla="*/ 42 h 112"/>
                <a:gd name="T56" fmla="*/ 48 w 288"/>
                <a:gd name="T57" fmla="*/ 44 h 112"/>
                <a:gd name="T58" fmla="*/ 37 w 288"/>
                <a:gd name="T59" fmla="*/ 45 h 112"/>
                <a:gd name="T60" fmla="*/ 25 w 288"/>
                <a:gd name="T61" fmla="*/ 46 h 112"/>
                <a:gd name="T62" fmla="*/ 12 w 288"/>
                <a:gd name="T63" fmla="*/ 47 h 112"/>
                <a:gd name="T64" fmla="*/ 0 w 288"/>
                <a:gd name="T65" fmla="*/ 49 h 112"/>
                <a:gd name="T66" fmla="*/ 21 w 288"/>
                <a:gd name="T67" fmla="*/ 27 h 112"/>
                <a:gd name="T68" fmla="*/ 54 w 288"/>
                <a:gd name="T69" fmla="*/ 14 h 112"/>
                <a:gd name="T70" fmla="*/ 92 w 288"/>
                <a:gd name="T71" fmla="*/ 6 h 112"/>
                <a:gd name="T72" fmla="*/ 136 w 288"/>
                <a:gd name="T73" fmla="*/ 2 h 112"/>
                <a:gd name="T74" fmla="*/ 179 w 288"/>
                <a:gd name="T75" fmla="*/ 0 h 112"/>
                <a:gd name="T76" fmla="*/ 222 w 288"/>
                <a:gd name="T77" fmla="*/ 1 h 112"/>
                <a:gd name="T78" fmla="*/ 258 w 288"/>
                <a:gd name="T79" fmla="*/ 2 h 112"/>
                <a:gd name="T80" fmla="*/ 288 w 288"/>
                <a:gd name="T81"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8" h="112">
                  <a:moveTo>
                    <a:pt x="288" y="4"/>
                  </a:moveTo>
                  <a:lnTo>
                    <a:pt x="281" y="17"/>
                  </a:lnTo>
                  <a:lnTo>
                    <a:pt x="275" y="30"/>
                  </a:lnTo>
                  <a:lnTo>
                    <a:pt x="269" y="43"/>
                  </a:lnTo>
                  <a:lnTo>
                    <a:pt x="264" y="57"/>
                  </a:lnTo>
                  <a:lnTo>
                    <a:pt x="258" y="70"/>
                  </a:lnTo>
                  <a:lnTo>
                    <a:pt x="254" y="84"/>
                  </a:lnTo>
                  <a:lnTo>
                    <a:pt x="248" y="97"/>
                  </a:lnTo>
                  <a:lnTo>
                    <a:pt x="243" y="112"/>
                  </a:lnTo>
                  <a:lnTo>
                    <a:pt x="232" y="110"/>
                  </a:lnTo>
                  <a:lnTo>
                    <a:pt x="222" y="110"/>
                  </a:lnTo>
                  <a:lnTo>
                    <a:pt x="211" y="110"/>
                  </a:lnTo>
                  <a:lnTo>
                    <a:pt x="200" y="110"/>
                  </a:lnTo>
                  <a:lnTo>
                    <a:pt x="188" y="108"/>
                  </a:lnTo>
                  <a:lnTo>
                    <a:pt x="178" y="107"/>
                  </a:lnTo>
                  <a:lnTo>
                    <a:pt x="165" y="104"/>
                  </a:lnTo>
                  <a:lnTo>
                    <a:pt x="153" y="103"/>
                  </a:lnTo>
                  <a:lnTo>
                    <a:pt x="148" y="96"/>
                  </a:lnTo>
                  <a:lnTo>
                    <a:pt x="142" y="89"/>
                  </a:lnTo>
                  <a:lnTo>
                    <a:pt x="135" y="82"/>
                  </a:lnTo>
                  <a:lnTo>
                    <a:pt x="128" y="75"/>
                  </a:lnTo>
                  <a:lnTo>
                    <a:pt x="120" y="66"/>
                  </a:lnTo>
                  <a:lnTo>
                    <a:pt x="113" y="58"/>
                  </a:lnTo>
                  <a:lnTo>
                    <a:pt x="104" y="49"/>
                  </a:lnTo>
                  <a:lnTo>
                    <a:pt x="98" y="40"/>
                  </a:lnTo>
                  <a:lnTo>
                    <a:pt x="84" y="40"/>
                  </a:lnTo>
                  <a:lnTo>
                    <a:pt x="72" y="40"/>
                  </a:lnTo>
                  <a:lnTo>
                    <a:pt x="59" y="42"/>
                  </a:lnTo>
                  <a:lnTo>
                    <a:pt x="48" y="44"/>
                  </a:lnTo>
                  <a:lnTo>
                    <a:pt x="37" y="45"/>
                  </a:lnTo>
                  <a:lnTo>
                    <a:pt x="25" y="46"/>
                  </a:lnTo>
                  <a:lnTo>
                    <a:pt x="12" y="47"/>
                  </a:lnTo>
                  <a:lnTo>
                    <a:pt x="0" y="49"/>
                  </a:lnTo>
                  <a:lnTo>
                    <a:pt x="21" y="27"/>
                  </a:lnTo>
                  <a:lnTo>
                    <a:pt x="54" y="14"/>
                  </a:lnTo>
                  <a:lnTo>
                    <a:pt x="92" y="6"/>
                  </a:lnTo>
                  <a:lnTo>
                    <a:pt x="136" y="2"/>
                  </a:lnTo>
                  <a:lnTo>
                    <a:pt x="179" y="0"/>
                  </a:lnTo>
                  <a:lnTo>
                    <a:pt x="222" y="1"/>
                  </a:lnTo>
                  <a:lnTo>
                    <a:pt x="258" y="2"/>
                  </a:lnTo>
                  <a:lnTo>
                    <a:pt x="288" y="4"/>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08" name="Freeform 152"/>
            <p:cNvSpPr>
              <a:spLocks/>
            </p:cNvSpPr>
            <p:nvPr/>
          </p:nvSpPr>
          <p:spPr bwMode="auto">
            <a:xfrm>
              <a:off x="813" y="1142"/>
              <a:ext cx="70" cy="28"/>
            </a:xfrm>
            <a:custGeom>
              <a:avLst/>
              <a:gdLst>
                <a:gd name="T0" fmla="*/ 253 w 324"/>
                <a:gd name="T1" fmla="*/ 0 h 95"/>
                <a:gd name="T2" fmla="*/ 262 w 324"/>
                <a:gd name="T3" fmla="*/ 6 h 95"/>
                <a:gd name="T4" fmla="*/ 272 w 324"/>
                <a:gd name="T5" fmla="*/ 13 h 95"/>
                <a:gd name="T6" fmla="*/ 281 w 324"/>
                <a:gd name="T7" fmla="*/ 20 h 95"/>
                <a:gd name="T8" fmla="*/ 291 w 324"/>
                <a:gd name="T9" fmla="*/ 28 h 95"/>
                <a:gd name="T10" fmla="*/ 299 w 324"/>
                <a:gd name="T11" fmla="*/ 34 h 95"/>
                <a:gd name="T12" fmla="*/ 309 w 324"/>
                <a:gd name="T13" fmla="*/ 41 h 95"/>
                <a:gd name="T14" fmla="*/ 316 w 324"/>
                <a:gd name="T15" fmla="*/ 48 h 95"/>
                <a:gd name="T16" fmla="*/ 324 w 324"/>
                <a:gd name="T17" fmla="*/ 55 h 95"/>
                <a:gd name="T18" fmla="*/ 323 w 324"/>
                <a:gd name="T19" fmla="*/ 66 h 95"/>
                <a:gd name="T20" fmla="*/ 323 w 324"/>
                <a:gd name="T21" fmla="*/ 76 h 95"/>
                <a:gd name="T22" fmla="*/ 319 w 324"/>
                <a:gd name="T23" fmla="*/ 83 h 95"/>
                <a:gd name="T24" fmla="*/ 316 w 324"/>
                <a:gd name="T25" fmla="*/ 90 h 95"/>
                <a:gd name="T26" fmla="*/ 280 w 324"/>
                <a:gd name="T27" fmla="*/ 90 h 95"/>
                <a:gd name="T28" fmla="*/ 241 w 324"/>
                <a:gd name="T29" fmla="*/ 93 h 95"/>
                <a:gd name="T30" fmla="*/ 198 w 324"/>
                <a:gd name="T31" fmla="*/ 94 h 95"/>
                <a:gd name="T32" fmla="*/ 154 w 324"/>
                <a:gd name="T33" fmla="*/ 95 h 95"/>
                <a:gd name="T34" fmla="*/ 109 w 324"/>
                <a:gd name="T35" fmla="*/ 93 h 95"/>
                <a:gd name="T36" fmla="*/ 68 w 324"/>
                <a:gd name="T37" fmla="*/ 86 h 95"/>
                <a:gd name="T38" fmla="*/ 30 w 324"/>
                <a:gd name="T39" fmla="*/ 74 h 95"/>
                <a:gd name="T40" fmla="*/ 0 w 324"/>
                <a:gd name="T41" fmla="*/ 55 h 95"/>
                <a:gd name="T42" fmla="*/ 14 w 324"/>
                <a:gd name="T43" fmla="*/ 44 h 95"/>
                <a:gd name="T44" fmla="*/ 43 w 324"/>
                <a:gd name="T45" fmla="*/ 34 h 95"/>
                <a:gd name="T46" fmla="*/ 80 w 324"/>
                <a:gd name="T47" fmla="*/ 24 h 95"/>
                <a:gd name="T48" fmla="*/ 122 w 324"/>
                <a:gd name="T49" fmla="*/ 17 h 95"/>
                <a:gd name="T50" fmla="*/ 164 w 324"/>
                <a:gd name="T51" fmla="*/ 9 h 95"/>
                <a:gd name="T52" fmla="*/ 203 w 324"/>
                <a:gd name="T53" fmla="*/ 4 h 95"/>
                <a:gd name="T54" fmla="*/ 234 w 324"/>
                <a:gd name="T55" fmla="*/ 0 h 95"/>
                <a:gd name="T56" fmla="*/ 253 w 324"/>
                <a:gd name="T5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4" h="95">
                  <a:moveTo>
                    <a:pt x="253" y="0"/>
                  </a:moveTo>
                  <a:lnTo>
                    <a:pt x="262" y="6"/>
                  </a:lnTo>
                  <a:lnTo>
                    <a:pt x="272" y="13"/>
                  </a:lnTo>
                  <a:lnTo>
                    <a:pt x="281" y="20"/>
                  </a:lnTo>
                  <a:lnTo>
                    <a:pt x="291" y="28"/>
                  </a:lnTo>
                  <a:lnTo>
                    <a:pt x="299" y="34"/>
                  </a:lnTo>
                  <a:lnTo>
                    <a:pt x="309" y="41"/>
                  </a:lnTo>
                  <a:lnTo>
                    <a:pt x="316" y="48"/>
                  </a:lnTo>
                  <a:lnTo>
                    <a:pt x="324" y="55"/>
                  </a:lnTo>
                  <a:lnTo>
                    <a:pt x="323" y="66"/>
                  </a:lnTo>
                  <a:lnTo>
                    <a:pt x="323" y="76"/>
                  </a:lnTo>
                  <a:lnTo>
                    <a:pt x="319" y="83"/>
                  </a:lnTo>
                  <a:lnTo>
                    <a:pt x="316" y="90"/>
                  </a:lnTo>
                  <a:lnTo>
                    <a:pt x="280" y="90"/>
                  </a:lnTo>
                  <a:lnTo>
                    <a:pt x="241" y="93"/>
                  </a:lnTo>
                  <a:lnTo>
                    <a:pt x="198" y="94"/>
                  </a:lnTo>
                  <a:lnTo>
                    <a:pt x="154" y="95"/>
                  </a:lnTo>
                  <a:lnTo>
                    <a:pt x="109" y="93"/>
                  </a:lnTo>
                  <a:lnTo>
                    <a:pt x="68" y="86"/>
                  </a:lnTo>
                  <a:lnTo>
                    <a:pt x="30" y="74"/>
                  </a:lnTo>
                  <a:lnTo>
                    <a:pt x="0" y="55"/>
                  </a:lnTo>
                  <a:lnTo>
                    <a:pt x="14" y="44"/>
                  </a:lnTo>
                  <a:lnTo>
                    <a:pt x="43" y="34"/>
                  </a:lnTo>
                  <a:lnTo>
                    <a:pt x="80" y="24"/>
                  </a:lnTo>
                  <a:lnTo>
                    <a:pt x="122" y="17"/>
                  </a:lnTo>
                  <a:lnTo>
                    <a:pt x="164" y="9"/>
                  </a:lnTo>
                  <a:lnTo>
                    <a:pt x="203" y="4"/>
                  </a:lnTo>
                  <a:lnTo>
                    <a:pt x="234" y="0"/>
                  </a:lnTo>
                  <a:lnTo>
                    <a:pt x="253"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09" name="Freeform 153"/>
            <p:cNvSpPr>
              <a:spLocks/>
            </p:cNvSpPr>
            <p:nvPr/>
          </p:nvSpPr>
          <p:spPr bwMode="auto">
            <a:xfrm>
              <a:off x="593" y="1179"/>
              <a:ext cx="153" cy="86"/>
            </a:xfrm>
            <a:custGeom>
              <a:avLst/>
              <a:gdLst>
                <a:gd name="T0" fmla="*/ 658 w 704"/>
                <a:gd name="T1" fmla="*/ 23 h 288"/>
                <a:gd name="T2" fmla="*/ 689 w 704"/>
                <a:gd name="T3" fmla="*/ 61 h 288"/>
                <a:gd name="T4" fmla="*/ 702 w 704"/>
                <a:gd name="T5" fmla="*/ 97 h 288"/>
                <a:gd name="T6" fmla="*/ 700 w 704"/>
                <a:gd name="T7" fmla="*/ 142 h 288"/>
                <a:gd name="T8" fmla="*/ 674 w 704"/>
                <a:gd name="T9" fmla="*/ 182 h 288"/>
                <a:gd name="T10" fmla="*/ 651 w 704"/>
                <a:gd name="T11" fmla="*/ 192 h 288"/>
                <a:gd name="T12" fmla="*/ 632 w 704"/>
                <a:gd name="T13" fmla="*/ 192 h 288"/>
                <a:gd name="T14" fmla="*/ 600 w 704"/>
                <a:gd name="T15" fmla="*/ 190 h 288"/>
                <a:gd name="T16" fmla="*/ 568 w 704"/>
                <a:gd name="T17" fmla="*/ 206 h 288"/>
                <a:gd name="T18" fmla="*/ 560 w 704"/>
                <a:gd name="T19" fmla="*/ 228 h 288"/>
                <a:gd name="T20" fmla="*/ 548 w 704"/>
                <a:gd name="T21" fmla="*/ 237 h 288"/>
                <a:gd name="T22" fmla="*/ 522 w 704"/>
                <a:gd name="T23" fmla="*/ 236 h 288"/>
                <a:gd name="T24" fmla="*/ 495 w 704"/>
                <a:gd name="T25" fmla="*/ 222 h 288"/>
                <a:gd name="T26" fmla="*/ 478 w 704"/>
                <a:gd name="T27" fmla="*/ 190 h 288"/>
                <a:gd name="T28" fmla="*/ 458 w 704"/>
                <a:gd name="T29" fmla="*/ 158 h 288"/>
                <a:gd name="T30" fmla="*/ 434 w 704"/>
                <a:gd name="T31" fmla="*/ 138 h 288"/>
                <a:gd name="T32" fmla="*/ 412 w 704"/>
                <a:gd name="T33" fmla="*/ 145 h 288"/>
                <a:gd name="T34" fmla="*/ 392 w 704"/>
                <a:gd name="T35" fmla="*/ 167 h 288"/>
                <a:gd name="T36" fmla="*/ 371 w 704"/>
                <a:gd name="T37" fmla="*/ 191 h 288"/>
                <a:gd name="T38" fmla="*/ 351 w 704"/>
                <a:gd name="T39" fmla="*/ 214 h 288"/>
                <a:gd name="T40" fmla="*/ 301 w 704"/>
                <a:gd name="T41" fmla="*/ 218 h 288"/>
                <a:gd name="T42" fmla="*/ 247 w 704"/>
                <a:gd name="T43" fmla="*/ 212 h 288"/>
                <a:gd name="T44" fmla="*/ 207 w 704"/>
                <a:gd name="T45" fmla="*/ 223 h 288"/>
                <a:gd name="T46" fmla="*/ 164 w 704"/>
                <a:gd name="T47" fmla="*/ 259 h 288"/>
                <a:gd name="T48" fmla="*/ 97 w 704"/>
                <a:gd name="T49" fmla="*/ 287 h 288"/>
                <a:gd name="T50" fmla="*/ 50 w 704"/>
                <a:gd name="T51" fmla="*/ 287 h 288"/>
                <a:gd name="T52" fmla="*/ 24 w 704"/>
                <a:gd name="T53" fmla="*/ 285 h 288"/>
                <a:gd name="T54" fmla="*/ 7 w 704"/>
                <a:gd name="T55" fmla="*/ 281 h 288"/>
                <a:gd name="T56" fmla="*/ 64 w 704"/>
                <a:gd name="T57" fmla="*/ 222 h 288"/>
                <a:gd name="T58" fmla="*/ 215 w 704"/>
                <a:gd name="T59" fmla="*/ 119 h 288"/>
                <a:gd name="T60" fmla="*/ 382 w 704"/>
                <a:gd name="T61" fmla="*/ 39 h 288"/>
                <a:gd name="T62" fmla="*/ 554 w 704"/>
                <a:gd name="T63"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4" h="288">
                  <a:moveTo>
                    <a:pt x="638" y="1"/>
                  </a:moveTo>
                  <a:lnTo>
                    <a:pt x="658" y="23"/>
                  </a:lnTo>
                  <a:lnTo>
                    <a:pt x="676" y="42"/>
                  </a:lnTo>
                  <a:lnTo>
                    <a:pt x="689" y="61"/>
                  </a:lnTo>
                  <a:lnTo>
                    <a:pt x="699" y="80"/>
                  </a:lnTo>
                  <a:lnTo>
                    <a:pt x="702" y="97"/>
                  </a:lnTo>
                  <a:lnTo>
                    <a:pt x="704" y="119"/>
                  </a:lnTo>
                  <a:lnTo>
                    <a:pt x="700" y="142"/>
                  </a:lnTo>
                  <a:lnTo>
                    <a:pt x="693" y="172"/>
                  </a:lnTo>
                  <a:lnTo>
                    <a:pt x="674" y="182"/>
                  </a:lnTo>
                  <a:lnTo>
                    <a:pt x="662" y="189"/>
                  </a:lnTo>
                  <a:lnTo>
                    <a:pt x="651" y="192"/>
                  </a:lnTo>
                  <a:lnTo>
                    <a:pt x="643" y="193"/>
                  </a:lnTo>
                  <a:lnTo>
                    <a:pt x="632" y="192"/>
                  </a:lnTo>
                  <a:lnTo>
                    <a:pt x="619" y="191"/>
                  </a:lnTo>
                  <a:lnTo>
                    <a:pt x="600" y="190"/>
                  </a:lnTo>
                  <a:lnTo>
                    <a:pt x="575" y="190"/>
                  </a:lnTo>
                  <a:lnTo>
                    <a:pt x="568" y="206"/>
                  </a:lnTo>
                  <a:lnTo>
                    <a:pt x="565" y="219"/>
                  </a:lnTo>
                  <a:lnTo>
                    <a:pt x="560" y="228"/>
                  </a:lnTo>
                  <a:lnTo>
                    <a:pt x="555" y="235"/>
                  </a:lnTo>
                  <a:lnTo>
                    <a:pt x="548" y="237"/>
                  </a:lnTo>
                  <a:lnTo>
                    <a:pt x="537" y="238"/>
                  </a:lnTo>
                  <a:lnTo>
                    <a:pt x="522" y="236"/>
                  </a:lnTo>
                  <a:lnTo>
                    <a:pt x="503" y="235"/>
                  </a:lnTo>
                  <a:lnTo>
                    <a:pt x="495" y="222"/>
                  </a:lnTo>
                  <a:lnTo>
                    <a:pt x="488" y="206"/>
                  </a:lnTo>
                  <a:lnTo>
                    <a:pt x="478" y="190"/>
                  </a:lnTo>
                  <a:lnTo>
                    <a:pt x="469" y="174"/>
                  </a:lnTo>
                  <a:lnTo>
                    <a:pt x="458" y="158"/>
                  </a:lnTo>
                  <a:lnTo>
                    <a:pt x="447" y="146"/>
                  </a:lnTo>
                  <a:lnTo>
                    <a:pt x="434" y="138"/>
                  </a:lnTo>
                  <a:lnTo>
                    <a:pt x="422" y="135"/>
                  </a:lnTo>
                  <a:lnTo>
                    <a:pt x="412" y="145"/>
                  </a:lnTo>
                  <a:lnTo>
                    <a:pt x="401" y="157"/>
                  </a:lnTo>
                  <a:lnTo>
                    <a:pt x="392" y="167"/>
                  </a:lnTo>
                  <a:lnTo>
                    <a:pt x="382" y="180"/>
                  </a:lnTo>
                  <a:lnTo>
                    <a:pt x="371" y="191"/>
                  </a:lnTo>
                  <a:lnTo>
                    <a:pt x="361" y="203"/>
                  </a:lnTo>
                  <a:lnTo>
                    <a:pt x="351" y="214"/>
                  </a:lnTo>
                  <a:lnTo>
                    <a:pt x="342" y="225"/>
                  </a:lnTo>
                  <a:lnTo>
                    <a:pt x="301" y="218"/>
                  </a:lnTo>
                  <a:lnTo>
                    <a:pt x="272" y="215"/>
                  </a:lnTo>
                  <a:lnTo>
                    <a:pt x="247" y="212"/>
                  </a:lnTo>
                  <a:lnTo>
                    <a:pt x="227" y="216"/>
                  </a:lnTo>
                  <a:lnTo>
                    <a:pt x="207" y="223"/>
                  </a:lnTo>
                  <a:lnTo>
                    <a:pt x="188" y="237"/>
                  </a:lnTo>
                  <a:lnTo>
                    <a:pt x="164" y="259"/>
                  </a:lnTo>
                  <a:lnTo>
                    <a:pt x="134" y="288"/>
                  </a:lnTo>
                  <a:lnTo>
                    <a:pt x="97" y="287"/>
                  </a:lnTo>
                  <a:lnTo>
                    <a:pt x="70" y="287"/>
                  </a:lnTo>
                  <a:lnTo>
                    <a:pt x="50" y="287"/>
                  </a:lnTo>
                  <a:lnTo>
                    <a:pt x="36" y="287"/>
                  </a:lnTo>
                  <a:lnTo>
                    <a:pt x="24" y="285"/>
                  </a:lnTo>
                  <a:lnTo>
                    <a:pt x="16" y="284"/>
                  </a:lnTo>
                  <a:lnTo>
                    <a:pt x="7" y="281"/>
                  </a:lnTo>
                  <a:lnTo>
                    <a:pt x="0" y="280"/>
                  </a:lnTo>
                  <a:lnTo>
                    <a:pt x="64" y="222"/>
                  </a:lnTo>
                  <a:lnTo>
                    <a:pt x="137" y="168"/>
                  </a:lnTo>
                  <a:lnTo>
                    <a:pt x="215" y="119"/>
                  </a:lnTo>
                  <a:lnTo>
                    <a:pt x="298" y="76"/>
                  </a:lnTo>
                  <a:lnTo>
                    <a:pt x="382" y="39"/>
                  </a:lnTo>
                  <a:lnTo>
                    <a:pt x="470" y="14"/>
                  </a:lnTo>
                  <a:lnTo>
                    <a:pt x="554" y="0"/>
                  </a:lnTo>
                  <a:lnTo>
                    <a:pt x="638" y="1"/>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10" name="Freeform 154"/>
            <p:cNvSpPr>
              <a:spLocks/>
            </p:cNvSpPr>
            <p:nvPr/>
          </p:nvSpPr>
          <p:spPr bwMode="auto">
            <a:xfrm>
              <a:off x="777" y="1221"/>
              <a:ext cx="100" cy="41"/>
            </a:xfrm>
            <a:custGeom>
              <a:avLst/>
              <a:gdLst>
                <a:gd name="T0" fmla="*/ 134 w 458"/>
                <a:gd name="T1" fmla="*/ 5 h 140"/>
                <a:gd name="T2" fmla="*/ 180 w 458"/>
                <a:gd name="T3" fmla="*/ 12 h 140"/>
                <a:gd name="T4" fmla="*/ 226 w 458"/>
                <a:gd name="T5" fmla="*/ 23 h 140"/>
                <a:gd name="T6" fmla="*/ 272 w 458"/>
                <a:gd name="T7" fmla="*/ 36 h 140"/>
                <a:gd name="T8" fmla="*/ 317 w 458"/>
                <a:gd name="T9" fmla="*/ 50 h 140"/>
                <a:gd name="T10" fmla="*/ 356 w 458"/>
                <a:gd name="T11" fmla="*/ 62 h 140"/>
                <a:gd name="T12" fmla="*/ 394 w 458"/>
                <a:gd name="T13" fmla="*/ 75 h 140"/>
                <a:gd name="T14" fmla="*/ 428 w 458"/>
                <a:gd name="T15" fmla="*/ 85 h 140"/>
                <a:gd name="T16" fmla="*/ 458 w 458"/>
                <a:gd name="T17" fmla="*/ 95 h 140"/>
                <a:gd name="T18" fmla="*/ 458 w 458"/>
                <a:gd name="T19" fmla="*/ 101 h 140"/>
                <a:gd name="T20" fmla="*/ 458 w 458"/>
                <a:gd name="T21" fmla="*/ 107 h 140"/>
                <a:gd name="T22" fmla="*/ 458 w 458"/>
                <a:gd name="T23" fmla="*/ 113 h 140"/>
                <a:gd name="T24" fmla="*/ 458 w 458"/>
                <a:gd name="T25" fmla="*/ 120 h 140"/>
                <a:gd name="T26" fmla="*/ 458 w 458"/>
                <a:gd name="T27" fmla="*/ 130 h 140"/>
                <a:gd name="T28" fmla="*/ 458 w 458"/>
                <a:gd name="T29" fmla="*/ 140 h 140"/>
                <a:gd name="T30" fmla="*/ 435 w 458"/>
                <a:gd name="T31" fmla="*/ 134 h 140"/>
                <a:gd name="T32" fmla="*/ 410 w 458"/>
                <a:gd name="T33" fmla="*/ 128 h 140"/>
                <a:gd name="T34" fmla="*/ 384 w 458"/>
                <a:gd name="T35" fmla="*/ 121 h 140"/>
                <a:gd name="T36" fmla="*/ 357 w 458"/>
                <a:gd name="T37" fmla="*/ 114 h 140"/>
                <a:gd name="T38" fmla="*/ 326 w 458"/>
                <a:gd name="T39" fmla="*/ 106 h 140"/>
                <a:gd name="T40" fmla="*/ 298 w 458"/>
                <a:gd name="T41" fmla="*/ 100 h 140"/>
                <a:gd name="T42" fmla="*/ 269 w 458"/>
                <a:gd name="T43" fmla="*/ 95 h 140"/>
                <a:gd name="T44" fmla="*/ 242 w 458"/>
                <a:gd name="T45" fmla="*/ 95 h 140"/>
                <a:gd name="T46" fmla="*/ 235 w 458"/>
                <a:gd name="T47" fmla="*/ 101 h 140"/>
                <a:gd name="T48" fmla="*/ 228 w 458"/>
                <a:gd name="T49" fmla="*/ 107 h 140"/>
                <a:gd name="T50" fmla="*/ 221 w 458"/>
                <a:gd name="T51" fmla="*/ 113 h 140"/>
                <a:gd name="T52" fmla="*/ 215 w 458"/>
                <a:gd name="T53" fmla="*/ 120 h 140"/>
                <a:gd name="T54" fmla="*/ 207 w 458"/>
                <a:gd name="T55" fmla="*/ 125 h 140"/>
                <a:gd name="T56" fmla="*/ 202 w 458"/>
                <a:gd name="T57" fmla="*/ 130 h 140"/>
                <a:gd name="T58" fmla="*/ 194 w 458"/>
                <a:gd name="T59" fmla="*/ 135 h 140"/>
                <a:gd name="T60" fmla="*/ 188 w 458"/>
                <a:gd name="T61" fmla="*/ 140 h 140"/>
                <a:gd name="T62" fmla="*/ 165 w 458"/>
                <a:gd name="T63" fmla="*/ 134 h 140"/>
                <a:gd name="T64" fmla="*/ 142 w 458"/>
                <a:gd name="T65" fmla="*/ 127 h 140"/>
                <a:gd name="T66" fmla="*/ 121 w 458"/>
                <a:gd name="T67" fmla="*/ 117 h 140"/>
                <a:gd name="T68" fmla="*/ 101 w 458"/>
                <a:gd name="T69" fmla="*/ 109 h 140"/>
                <a:gd name="T70" fmla="*/ 77 w 458"/>
                <a:gd name="T71" fmla="*/ 98 h 140"/>
                <a:gd name="T72" fmla="*/ 53 w 458"/>
                <a:gd name="T73" fmla="*/ 91 h 140"/>
                <a:gd name="T74" fmla="*/ 28 w 458"/>
                <a:gd name="T75" fmla="*/ 87 h 140"/>
                <a:gd name="T76" fmla="*/ 0 w 458"/>
                <a:gd name="T77" fmla="*/ 85 h 140"/>
                <a:gd name="T78" fmla="*/ 7 w 458"/>
                <a:gd name="T79" fmla="*/ 55 h 140"/>
                <a:gd name="T80" fmla="*/ 18 w 458"/>
                <a:gd name="T81" fmla="*/ 33 h 140"/>
                <a:gd name="T82" fmla="*/ 30 w 458"/>
                <a:gd name="T83" fmla="*/ 17 h 140"/>
                <a:gd name="T84" fmla="*/ 46 w 458"/>
                <a:gd name="T85" fmla="*/ 7 h 140"/>
                <a:gd name="T86" fmla="*/ 63 w 458"/>
                <a:gd name="T87" fmla="*/ 1 h 140"/>
                <a:gd name="T88" fmla="*/ 84 w 458"/>
                <a:gd name="T89" fmla="*/ 0 h 140"/>
                <a:gd name="T90" fmla="*/ 108 w 458"/>
                <a:gd name="T91" fmla="*/ 1 h 140"/>
                <a:gd name="T92" fmla="*/ 134 w 458"/>
                <a:gd name="T93" fmla="*/ 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8" h="140">
                  <a:moveTo>
                    <a:pt x="134" y="5"/>
                  </a:moveTo>
                  <a:lnTo>
                    <a:pt x="180" y="12"/>
                  </a:lnTo>
                  <a:lnTo>
                    <a:pt x="226" y="23"/>
                  </a:lnTo>
                  <a:lnTo>
                    <a:pt x="272" y="36"/>
                  </a:lnTo>
                  <a:lnTo>
                    <a:pt x="317" y="50"/>
                  </a:lnTo>
                  <a:lnTo>
                    <a:pt x="356" y="62"/>
                  </a:lnTo>
                  <a:lnTo>
                    <a:pt x="394" y="75"/>
                  </a:lnTo>
                  <a:lnTo>
                    <a:pt x="428" y="85"/>
                  </a:lnTo>
                  <a:lnTo>
                    <a:pt x="458" y="95"/>
                  </a:lnTo>
                  <a:lnTo>
                    <a:pt x="458" y="101"/>
                  </a:lnTo>
                  <a:lnTo>
                    <a:pt x="458" y="107"/>
                  </a:lnTo>
                  <a:lnTo>
                    <a:pt x="458" y="113"/>
                  </a:lnTo>
                  <a:lnTo>
                    <a:pt x="458" y="120"/>
                  </a:lnTo>
                  <a:lnTo>
                    <a:pt x="458" y="130"/>
                  </a:lnTo>
                  <a:lnTo>
                    <a:pt x="458" y="140"/>
                  </a:lnTo>
                  <a:lnTo>
                    <a:pt x="435" y="134"/>
                  </a:lnTo>
                  <a:lnTo>
                    <a:pt x="410" y="128"/>
                  </a:lnTo>
                  <a:lnTo>
                    <a:pt x="384" y="121"/>
                  </a:lnTo>
                  <a:lnTo>
                    <a:pt x="357" y="114"/>
                  </a:lnTo>
                  <a:lnTo>
                    <a:pt x="326" y="106"/>
                  </a:lnTo>
                  <a:lnTo>
                    <a:pt x="298" y="100"/>
                  </a:lnTo>
                  <a:lnTo>
                    <a:pt x="269" y="95"/>
                  </a:lnTo>
                  <a:lnTo>
                    <a:pt x="242" y="95"/>
                  </a:lnTo>
                  <a:lnTo>
                    <a:pt x="235" y="101"/>
                  </a:lnTo>
                  <a:lnTo>
                    <a:pt x="228" y="107"/>
                  </a:lnTo>
                  <a:lnTo>
                    <a:pt x="221" y="113"/>
                  </a:lnTo>
                  <a:lnTo>
                    <a:pt x="215" y="120"/>
                  </a:lnTo>
                  <a:lnTo>
                    <a:pt x="207" y="125"/>
                  </a:lnTo>
                  <a:lnTo>
                    <a:pt x="202" y="130"/>
                  </a:lnTo>
                  <a:lnTo>
                    <a:pt x="194" y="135"/>
                  </a:lnTo>
                  <a:lnTo>
                    <a:pt x="188" y="140"/>
                  </a:lnTo>
                  <a:lnTo>
                    <a:pt x="165" y="134"/>
                  </a:lnTo>
                  <a:lnTo>
                    <a:pt x="142" y="127"/>
                  </a:lnTo>
                  <a:lnTo>
                    <a:pt x="121" y="117"/>
                  </a:lnTo>
                  <a:lnTo>
                    <a:pt x="101" y="109"/>
                  </a:lnTo>
                  <a:lnTo>
                    <a:pt x="77" y="98"/>
                  </a:lnTo>
                  <a:lnTo>
                    <a:pt x="53" y="91"/>
                  </a:lnTo>
                  <a:lnTo>
                    <a:pt x="28" y="87"/>
                  </a:lnTo>
                  <a:lnTo>
                    <a:pt x="0" y="85"/>
                  </a:lnTo>
                  <a:lnTo>
                    <a:pt x="7" y="55"/>
                  </a:lnTo>
                  <a:lnTo>
                    <a:pt x="18" y="33"/>
                  </a:lnTo>
                  <a:lnTo>
                    <a:pt x="30" y="17"/>
                  </a:lnTo>
                  <a:lnTo>
                    <a:pt x="46" y="7"/>
                  </a:lnTo>
                  <a:lnTo>
                    <a:pt x="63" y="1"/>
                  </a:lnTo>
                  <a:lnTo>
                    <a:pt x="84" y="0"/>
                  </a:lnTo>
                  <a:lnTo>
                    <a:pt x="108" y="1"/>
                  </a:lnTo>
                  <a:lnTo>
                    <a:pt x="134" y="5"/>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11" name="Freeform 155"/>
            <p:cNvSpPr>
              <a:spLocks/>
            </p:cNvSpPr>
            <p:nvPr/>
          </p:nvSpPr>
          <p:spPr bwMode="auto">
            <a:xfrm>
              <a:off x="750" y="1225"/>
              <a:ext cx="21" cy="37"/>
            </a:xfrm>
            <a:custGeom>
              <a:avLst/>
              <a:gdLst>
                <a:gd name="T0" fmla="*/ 88 w 98"/>
                <a:gd name="T1" fmla="*/ 0 h 126"/>
                <a:gd name="T2" fmla="*/ 90 w 98"/>
                <a:gd name="T3" fmla="*/ 13 h 126"/>
                <a:gd name="T4" fmla="*/ 92 w 98"/>
                <a:gd name="T5" fmla="*/ 30 h 126"/>
                <a:gd name="T6" fmla="*/ 92 w 98"/>
                <a:gd name="T7" fmla="*/ 48 h 126"/>
                <a:gd name="T8" fmla="*/ 93 w 98"/>
                <a:gd name="T9" fmla="*/ 65 h 126"/>
                <a:gd name="T10" fmla="*/ 93 w 98"/>
                <a:gd name="T11" fmla="*/ 82 h 126"/>
                <a:gd name="T12" fmla="*/ 93 w 98"/>
                <a:gd name="T13" fmla="*/ 99 h 126"/>
                <a:gd name="T14" fmla="*/ 94 w 98"/>
                <a:gd name="T15" fmla="*/ 113 h 126"/>
                <a:gd name="T16" fmla="*/ 98 w 98"/>
                <a:gd name="T17" fmla="*/ 126 h 126"/>
                <a:gd name="T18" fmla="*/ 76 w 98"/>
                <a:gd name="T19" fmla="*/ 122 h 126"/>
                <a:gd name="T20" fmla="*/ 56 w 98"/>
                <a:gd name="T21" fmla="*/ 114 h 126"/>
                <a:gd name="T22" fmla="*/ 37 w 98"/>
                <a:gd name="T23" fmla="*/ 101 h 126"/>
                <a:gd name="T24" fmla="*/ 22 w 98"/>
                <a:gd name="T25" fmla="*/ 86 h 126"/>
                <a:gd name="T26" fmla="*/ 9 w 98"/>
                <a:gd name="T27" fmla="*/ 67 h 126"/>
                <a:gd name="T28" fmla="*/ 2 w 98"/>
                <a:gd name="T29" fmla="*/ 45 h 126"/>
                <a:gd name="T30" fmla="*/ 0 w 98"/>
                <a:gd name="T31" fmla="*/ 23 h 126"/>
                <a:gd name="T32" fmla="*/ 7 w 98"/>
                <a:gd name="T33" fmla="*/ 0 h 126"/>
                <a:gd name="T34" fmla="*/ 12 w 98"/>
                <a:gd name="T35" fmla="*/ 0 h 126"/>
                <a:gd name="T36" fmla="*/ 22 w 98"/>
                <a:gd name="T37" fmla="*/ 0 h 126"/>
                <a:gd name="T38" fmla="*/ 34 w 98"/>
                <a:gd name="T39" fmla="*/ 0 h 126"/>
                <a:gd name="T40" fmla="*/ 48 w 98"/>
                <a:gd name="T41" fmla="*/ 0 h 126"/>
                <a:gd name="T42" fmla="*/ 60 w 98"/>
                <a:gd name="T43" fmla="*/ 0 h 126"/>
                <a:gd name="T44" fmla="*/ 73 w 98"/>
                <a:gd name="T45" fmla="*/ 0 h 126"/>
                <a:gd name="T46" fmla="*/ 82 w 98"/>
                <a:gd name="T47" fmla="*/ 0 h 126"/>
                <a:gd name="T48" fmla="*/ 88 w 98"/>
                <a:gd name="T4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26">
                  <a:moveTo>
                    <a:pt x="88" y="0"/>
                  </a:moveTo>
                  <a:lnTo>
                    <a:pt x="90" y="13"/>
                  </a:lnTo>
                  <a:lnTo>
                    <a:pt x="92" y="30"/>
                  </a:lnTo>
                  <a:lnTo>
                    <a:pt x="92" y="48"/>
                  </a:lnTo>
                  <a:lnTo>
                    <a:pt x="93" y="65"/>
                  </a:lnTo>
                  <a:lnTo>
                    <a:pt x="93" y="82"/>
                  </a:lnTo>
                  <a:lnTo>
                    <a:pt x="93" y="99"/>
                  </a:lnTo>
                  <a:lnTo>
                    <a:pt x="94" y="113"/>
                  </a:lnTo>
                  <a:lnTo>
                    <a:pt x="98" y="126"/>
                  </a:lnTo>
                  <a:lnTo>
                    <a:pt x="76" y="122"/>
                  </a:lnTo>
                  <a:lnTo>
                    <a:pt x="56" y="114"/>
                  </a:lnTo>
                  <a:lnTo>
                    <a:pt x="37" y="101"/>
                  </a:lnTo>
                  <a:lnTo>
                    <a:pt x="22" y="86"/>
                  </a:lnTo>
                  <a:lnTo>
                    <a:pt x="9" y="67"/>
                  </a:lnTo>
                  <a:lnTo>
                    <a:pt x="2" y="45"/>
                  </a:lnTo>
                  <a:lnTo>
                    <a:pt x="0" y="23"/>
                  </a:lnTo>
                  <a:lnTo>
                    <a:pt x="7" y="0"/>
                  </a:lnTo>
                  <a:lnTo>
                    <a:pt x="12" y="0"/>
                  </a:lnTo>
                  <a:lnTo>
                    <a:pt x="22" y="0"/>
                  </a:lnTo>
                  <a:lnTo>
                    <a:pt x="34" y="0"/>
                  </a:lnTo>
                  <a:lnTo>
                    <a:pt x="48" y="0"/>
                  </a:lnTo>
                  <a:lnTo>
                    <a:pt x="60" y="0"/>
                  </a:lnTo>
                  <a:lnTo>
                    <a:pt x="73" y="0"/>
                  </a:lnTo>
                  <a:lnTo>
                    <a:pt x="82" y="0"/>
                  </a:lnTo>
                  <a:lnTo>
                    <a:pt x="88"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12" name="Freeform 156"/>
            <p:cNvSpPr>
              <a:spLocks/>
            </p:cNvSpPr>
            <p:nvPr/>
          </p:nvSpPr>
          <p:spPr bwMode="auto">
            <a:xfrm>
              <a:off x="883" y="1254"/>
              <a:ext cx="17" cy="17"/>
            </a:xfrm>
            <a:custGeom>
              <a:avLst/>
              <a:gdLst>
                <a:gd name="T0" fmla="*/ 45 w 79"/>
                <a:gd name="T1" fmla="*/ 0 h 54"/>
                <a:gd name="T2" fmla="*/ 55 w 79"/>
                <a:gd name="T3" fmla="*/ 4 h 54"/>
                <a:gd name="T4" fmla="*/ 64 w 79"/>
                <a:gd name="T5" fmla="*/ 12 h 54"/>
                <a:gd name="T6" fmla="*/ 71 w 79"/>
                <a:gd name="T7" fmla="*/ 16 h 54"/>
                <a:gd name="T8" fmla="*/ 77 w 79"/>
                <a:gd name="T9" fmla="*/ 23 h 54"/>
                <a:gd name="T10" fmla="*/ 79 w 79"/>
                <a:gd name="T11" fmla="*/ 28 h 54"/>
                <a:gd name="T12" fmla="*/ 78 w 79"/>
                <a:gd name="T13" fmla="*/ 35 h 54"/>
                <a:gd name="T14" fmla="*/ 72 w 79"/>
                <a:gd name="T15" fmla="*/ 44 h 54"/>
                <a:gd name="T16" fmla="*/ 63 w 79"/>
                <a:gd name="T17" fmla="*/ 54 h 54"/>
                <a:gd name="T18" fmla="*/ 56 w 79"/>
                <a:gd name="T19" fmla="*/ 53 h 54"/>
                <a:gd name="T20" fmla="*/ 49 w 79"/>
                <a:gd name="T21" fmla="*/ 52 h 54"/>
                <a:gd name="T22" fmla="*/ 42 w 79"/>
                <a:gd name="T23" fmla="*/ 49 h 54"/>
                <a:gd name="T24" fmla="*/ 34 w 79"/>
                <a:gd name="T25" fmla="*/ 48 h 54"/>
                <a:gd name="T26" fmla="*/ 26 w 79"/>
                <a:gd name="T27" fmla="*/ 45 h 54"/>
                <a:gd name="T28" fmla="*/ 18 w 79"/>
                <a:gd name="T29" fmla="*/ 41 h 54"/>
                <a:gd name="T30" fmla="*/ 8 w 79"/>
                <a:gd name="T31" fmla="*/ 38 h 54"/>
                <a:gd name="T32" fmla="*/ 0 w 79"/>
                <a:gd name="T33" fmla="*/ 35 h 54"/>
                <a:gd name="T34" fmla="*/ 0 w 79"/>
                <a:gd name="T35" fmla="*/ 28 h 54"/>
                <a:gd name="T36" fmla="*/ 0 w 79"/>
                <a:gd name="T37" fmla="*/ 22 h 54"/>
                <a:gd name="T38" fmla="*/ 0 w 79"/>
                <a:gd name="T39" fmla="*/ 17 h 54"/>
                <a:gd name="T40" fmla="*/ 0 w 79"/>
                <a:gd name="T41" fmla="*/ 14 h 54"/>
                <a:gd name="T42" fmla="*/ 0 w 79"/>
                <a:gd name="T43" fmla="*/ 6 h 54"/>
                <a:gd name="T44" fmla="*/ 0 w 79"/>
                <a:gd name="T45" fmla="*/ 0 h 54"/>
                <a:gd name="T46" fmla="*/ 11 w 79"/>
                <a:gd name="T47" fmla="*/ 0 h 54"/>
                <a:gd name="T48" fmla="*/ 23 w 79"/>
                <a:gd name="T49" fmla="*/ 0 h 54"/>
                <a:gd name="T50" fmla="*/ 26 w 79"/>
                <a:gd name="T51" fmla="*/ 0 h 54"/>
                <a:gd name="T52" fmla="*/ 32 w 79"/>
                <a:gd name="T53" fmla="*/ 0 h 54"/>
                <a:gd name="T54" fmla="*/ 38 w 79"/>
                <a:gd name="T55" fmla="*/ 0 h 54"/>
                <a:gd name="T56" fmla="*/ 45 w 79"/>
                <a:gd name="T5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 h="54">
                  <a:moveTo>
                    <a:pt x="45" y="0"/>
                  </a:moveTo>
                  <a:lnTo>
                    <a:pt x="55" y="4"/>
                  </a:lnTo>
                  <a:lnTo>
                    <a:pt x="64" y="12"/>
                  </a:lnTo>
                  <a:lnTo>
                    <a:pt x="71" y="16"/>
                  </a:lnTo>
                  <a:lnTo>
                    <a:pt x="77" y="23"/>
                  </a:lnTo>
                  <a:lnTo>
                    <a:pt x="79" y="28"/>
                  </a:lnTo>
                  <a:lnTo>
                    <a:pt x="78" y="35"/>
                  </a:lnTo>
                  <a:lnTo>
                    <a:pt x="72" y="44"/>
                  </a:lnTo>
                  <a:lnTo>
                    <a:pt x="63" y="54"/>
                  </a:lnTo>
                  <a:lnTo>
                    <a:pt x="56" y="53"/>
                  </a:lnTo>
                  <a:lnTo>
                    <a:pt x="49" y="52"/>
                  </a:lnTo>
                  <a:lnTo>
                    <a:pt x="42" y="49"/>
                  </a:lnTo>
                  <a:lnTo>
                    <a:pt x="34" y="48"/>
                  </a:lnTo>
                  <a:lnTo>
                    <a:pt x="26" y="45"/>
                  </a:lnTo>
                  <a:lnTo>
                    <a:pt x="18" y="41"/>
                  </a:lnTo>
                  <a:lnTo>
                    <a:pt x="8" y="38"/>
                  </a:lnTo>
                  <a:lnTo>
                    <a:pt x="0" y="35"/>
                  </a:lnTo>
                  <a:lnTo>
                    <a:pt x="0" y="28"/>
                  </a:lnTo>
                  <a:lnTo>
                    <a:pt x="0" y="22"/>
                  </a:lnTo>
                  <a:lnTo>
                    <a:pt x="0" y="17"/>
                  </a:lnTo>
                  <a:lnTo>
                    <a:pt x="0" y="14"/>
                  </a:lnTo>
                  <a:lnTo>
                    <a:pt x="0" y="6"/>
                  </a:lnTo>
                  <a:lnTo>
                    <a:pt x="0" y="0"/>
                  </a:lnTo>
                  <a:lnTo>
                    <a:pt x="11" y="0"/>
                  </a:lnTo>
                  <a:lnTo>
                    <a:pt x="23" y="0"/>
                  </a:lnTo>
                  <a:lnTo>
                    <a:pt x="26" y="0"/>
                  </a:lnTo>
                  <a:lnTo>
                    <a:pt x="32" y="0"/>
                  </a:lnTo>
                  <a:lnTo>
                    <a:pt x="38" y="0"/>
                  </a:lnTo>
                  <a:lnTo>
                    <a:pt x="4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13" name="Freeform 157"/>
            <p:cNvSpPr>
              <a:spLocks/>
            </p:cNvSpPr>
            <p:nvPr/>
          </p:nvSpPr>
          <p:spPr bwMode="auto">
            <a:xfrm>
              <a:off x="658" y="1244"/>
              <a:ext cx="101" cy="65"/>
            </a:xfrm>
            <a:custGeom>
              <a:avLst/>
              <a:gdLst>
                <a:gd name="T0" fmla="*/ 422 w 467"/>
                <a:gd name="T1" fmla="*/ 0 h 220"/>
                <a:gd name="T2" fmla="*/ 430 w 467"/>
                <a:gd name="T3" fmla="*/ 18 h 220"/>
                <a:gd name="T4" fmla="*/ 440 w 467"/>
                <a:gd name="T5" fmla="*/ 34 h 220"/>
                <a:gd name="T6" fmla="*/ 447 w 467"/>
                <a:gd name="T7" fmla="*/ 49 h 220"/>
                <a:gd name="T8" fmla="*/ 454 w 467"/>
                <a:gd name="T9" fmla="*/ 63 h 220"/>
                <a:gd name="T10" fmla="*/ 459 w 467"/>
                <a:gd name="T11" fmla="*/ 75 h 220"/>
                <a:gd name="T12" fmla="*/ 463 w 467"/>
                <a:gd name="T13" fmla="*/ 87 h 220"/>
                <a:gd name="T14" fmla="*/ 466 w 467"/>
                <a:gd name="T15" fmla="*/ 97 h 220"/>
                <a:gd name="T16" fmla="*/ 467 w 467"/>
                <a:gd name="T17" fmla="*/ 108 h 220"/>
                <a:gd name="T18" fmla="*/ 443 w 467"/>
                <a:gd name="T19" fmla="*/ 129 h 220"/>
                <a:gd name="T20" fmla="*/ 424 w 467"/>
                <a:gd name="T21" fmla="*/ 148 h 220"/>
                <a:gd name="T22" fmla="*/ 409 w 467"/>
                <a:gd name="T23" fmla="*/ 164 h 220"/>
                <a:gd name="T24" fmla="*/ 393 w 467"/>
                <a:gd name="T25" fmla="*/ 176 h 220"/>
                <a:gd name="T26" fmla="*/ 376 w 467"/>
                <a:gd name="T27" fmla="*/ 182 h 220"/>
                <a:gd name="T28" fmla="*/ 354 w 467"/>
                <a:gd name="T29" fmla="*/ 184 h 220"/>
                <a:gd name="T30" fmla="*/ 325 w 467"/>
                <a:gd name="T31" fmla="*/ 180 h 220"/>
                <a:gd name="T32" fmla="*/ 288 w 467"/>
                <a:gd name="T33" fmla="*/ 171 h 220"/>
                <a:gd name="T34" fmla="*/ 262 w 467"/>
                <a:gd name="T35" fmla="*/ 174 h 220"/>
                <a:gd name="T36" fmla="*/ 230 w 467"/>
                <a:gd name="T37" fmla="*/ 185 h 220"/>
                <a:gd name="T38" fmla="*/ 191 w 467"/>
                <a:gd name="T39" fmla="*/ 198 h 220"/>
                <a:gd name="T40" fmla="*/ 150 w 467"/>
                <a:gd name="T41" fmla="*/ 212 h 220"/>
                <a:gd name="T42" fmla="*/ 106 w 467"/>
                <a:gd name="T43" fmla="*/ 220 h 220"/>
                <a:gd name="T44" fmla="*/ 66 w 467"/>
                <a:gd name="T45" fmla="*/ 220 h 220"/>
                <a:gd name="T46" fmla="*/ 29 w 467"/>
                <a:gd name="T47" fmla="*/ 206 h 220"/>
                <a:gd name="T48" fmla="*/ 0 w 467"/>
                <a:gd name="T49" fmla="*/ 179 h 220"/>
                <a:gd name="T50" fmla="*/ 21 w 467"/>
                <a:gd name="T51" fmla="*/ 165 h 220"/>
                <a:gd name="T52" fmla="*/ 70 w 467"/>
                <a:gd name="T53" fmla="*/ 142 h 220"/>
                <a:gd name="T54" fmla="*/ 135 w 467"/>
                <a:gd name="T55" fmla="*/ 113 h 220"/>
                <a:gd name="T56" fmla="*/ 211 w 467"/>
                <a:gd name="T57" fmla="*/ 82 h 220"/>
                <a:gd name="T58" fmla="*/ 284 w 467"/>
                <a:gd name="T59" fmla="*/ 51 h 220"/>
                <a:gd name="T60" fmla="*/ 350 w 467"/>
                <a:gd name="T61" fmla="*/ 25 h 220"/>
                <a:gd name="T62" fmla="*/ 398 w 467"/>
                <a:gd name="T63" fmla="*/ 6 h 220"/>
                <a:gd name="T64" fmla="*/ 422 w 467"/>
                <a:gd name="T65"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7" h="220">
                  <a:moveTo>
                    <a:pt x="422" y="0"/>
                  </a:moveTo>
                  <a:lnTo>
                    <a:pt x="430" y="18"/>
                  </a:lnTo>
                  <a:lnTo>
                    <a:pt x="440" y="34"/>
                  </a:lnTo>
                  <a:lnTo>
                    <a:pt x="447" y="49"/>
                  </a:lnTo>
                  <a:lnTo>
                    <a:pt x="454" y="63"/>
                  </a:lnTo>
                  <a:lnTo>
                    <a:pt x="459" y="75"/>
                  </a:lnTo>
                  <a:lnTo>
                    <a:pt x="463" y="87"/>
                  </a:lnTo>
                  <a:lnTo>
                    <a:pt x="466" y="97"/>
                  </a:lnTo>
                  <a:lnTo>
                    <a:pt x="467" y="108"/>
                  </a:lnTo>
                  <a:lnTo>
                    <a:pt x="443" y="129"/>
                  </a:lnTo>
                  <a:lnTo>
                    <a:pt x="424" y="148"/>
                  </a:lnTo>
                  <a:lnTo>
                    <a:pt x="409" y="164"/>
                  </a:lnTo>
                  <a:lnTo>
                    <a:pt x="393" y="176"/>
                  </a:lnTo>
                  <a:lnTo>
                    <a:pt x="376" y="182"/>
                  </a:lnTo>
                  <a:lnTo>
                    <a:pt x="354" y="184"/>
                  </a:lnTo>
                  <a:lnTo>
                    <a:pt x="325" y="180"/>
                  </a:lnTo>
                  <a:lnTo>
                    <a:pt x="288" y="171"/>
                  </a:lnTo>
                  <a:lnTo>
                    <a:pt x="262" y="174"/>
                  </a:lnTo>
                  <a:lnTo>
                    <a:pt x="230" y="185"/>
                  </a:lnTo>
                  <a:lnTo>
                    <a:pt x="191" y="198"/>
                  </a:lnTo>
                  <a:lnTo>
                    <a:pt x="150" y="212"/>
                  </a:lnTo>
                  <a:lnTo>
                    <a:pt x="106" y="220"/>
                  </a:lnTo>
                  <a:lnTo>
                    <a:pt x="66" y="220"/>
                  </a:lnTo>
                  <a:lnTo>
                    <a:pt x="29" y="206"/>
                  </a:lnTo>
                  <a:lnTo>
                    <a:pt x="0" y="179"/>
                  </a:lnTo>
                  <a:lnTo>
                    <a:pt x="21" y="165"/>
                  </a:lnTo>
                  <a:lnTo>
                    <a:pt x="70" y="142"/>
                  </a:lnTo>
                  <a:lnTo>
                    <a:pt x="135" y="113"/>
                  </a:lnTo>
                  <a:lnTo>
                    <a:pt x="211" y="82"/>
                  </a:lnTo>
                  <a:lnTo>
                    <a:pt x="284" y="51"/>
                  </a:lnTo>
                  <a:lnTo>
                    <a:pt x="350" y="25"/>
                  </a:lnTo>
                  <a:lnTo>
                    <a:pt x="398" y="6"/>
                  </a:lnTo>
                  <a:lnTo>
                    <a:pt x="422"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14" name="Freeform 158"/>
            <p:cNvSpPr>
              <a:spLocks/>
            </p:cNvSpPr>
            <p:nvPr/>
          </p:nvSpPr>
          <p:spPr bwMode="auto">
            <a:xfrm>
              <a:off x="758" y="1277"/>
              <a:ext cx="13" cy="25"/>
            </a:xfrm>
            <a:custGeom>
              <a:avLst/>
              <a:gdLst>
                <a:gd name="T0" fmla="*/ 63 w 63"/>
                <a:gd name="T1" fmla="*/ 6 h 87"/>
                <a:gd name="T2" fmla="*/ 63 w 63"/>
                <a:gd name="T3" fmla="*/ 12 h 87"/>
                <a:gd name="T4" fmla="*/ 63 w 63"/>
                <a:gd name="T5" fmla="*/ 19 h 87"/>
                <a:gd name="T6" fmla="*/ 63 w 63"/>
                <a:gd name="T7" fmla="*/ 26 h 87"/>
                <a:gd name="T8" fmla="*/ 63 w 63"/>
                <a:gd name="T9" fmla="*/ 34 h 87"/>
                <a:gd name="T10" fmla="*/ 63 w 63"/>
                <a:gd name="T11" fmla="*/ 40 h 87"/>
                <a:gd name="T12" fmla="*/ 63 w 63"/>
                <a:gd name="T13" fmla="*/ 47 h 87"/>
                <a:gd name="T14" fmla="*/ 63 w 63"/>
                <a:gd name="T15" fmla="*/ 54 h 87"/>
                <a:gd name="T16" fmla="*/ 63 w 63"/>
                <a:gd name="T17" fmla="*/ 61 h 87"/>
                <a:gd name="T18" fmla="*/ 54 w 63"/>
                <a:gd name="T19" fmla="*/ 64 h 87"/>
                <a:gd name="T20" fmla="*/ 47 w 63"/>
                <a:gd name="T21" fmla="*/ 70 h 87"/>
                <a:gd name="T22" fmla="*/ 39 w 63"/>
                <a:gd name="T23" fmla="*/ 77 h 87"/>
                <a:gd name="T24" fmla="*/ 31 w 63"/>
                <a:gd name="T25" fmla="*/ 85 h 87"/>
                <a:gd name="T26" fmla="*/ 21 w 63"/>
                <a:gd name="T27" fmla="*/ 87 h 87"/>
                <a:gd name="T28" fmla="*/ 14 w 63"/>
                <a:gd name="T29" fmla="*/ 87 h 87"/>
                <a:gd name="T30" fmla="*/ 6 w 63"/>
                <a:gd name="T31" fmla="*/ 81 h 87"/>
                <a:gd name="T32" fmla="*/ 0 w 63"/>
                <a:gd name="T33" fmla="*/ 69 h 87"/>
                <a:gd name="T34" fmla="*/ 2 w 63"/>
                <a:gd name="T35" fmla="*/ 49 h 87"/>
                <a:gd name="T36" fmla="*/ 7 w 63"/>
                <a:gd name="T37" fmla="*/ 34 h 87"/>
                <a:gd name="T38" fmla="*/ 13 w 63"/>
                <a:gd name="T39" fmla="*/ 21 h 87"/>
                <a:gd name="T40" fmla="*/ 20 w 63"/>
                <a:gd name="T41" fmla="*/ 11 h 87"/>
                <a:gd name="T42" fmla="*/ 27 w 63"/>
                <a:gd name="T43" fmla="*/ 4 h 87"/>
                <a:gd name="T44" fmla="*/ 38 w 63"/>
                <a:gd name="T45" fmla="*/ 0 h 87"/>
                <a:gd name="T46" fmla="*/ 48 w 63"/>
                <a:gd name="T47" fmla="*/ 0 h 87"/>
                <a:gd name="T48" fmla="*/ 63 w 63"/>
                <a:gd name="T49"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7">
                  <a:moveTo>
                    <a:pt x="63" y="6"/>
                  </a:moveTo>
                  <a:lnTo>
                    <a:pt x="63" y="12"/>
                  </a:lnTo>
                  <a:lnTo>
                    <a:pt x="63" y="19"/>
                  </a:lnTo>
                  <a:lnTo>
                    <a:pt x="63" y="26"/>
                  </a:lnTo>
                  <a:lnTo>
                    <a:pt x="63" y="34"/>
                  </a:lnTo>
                  <a:lnTo>
                    <a:pt x="63" y="40"/>
                  </a:lnTo>
                  <a:lnTo>
                    <a:pt x="63" y="47"/>
                  </a:lnTo>
                  <a:lnTo>
                    <a:pt x="63" y="54"/>
                  </a:lnTo>
                  <a:lnTo>
                    <a:pt x="63" y="61"/>
                  </a:lnTo>
                  <a:lnTo>
                    <a:pt x="54" y="64"/>
                  </a:lnTo>
                  <a:lnTo>
                    <a:pt x="47" y="70"/>
                  </a:lnTo>
                  <a:lnTo>
                    <a:pt x="39" y="77"/>
                  </a:lnTo>
                  <a:lnTo>
                    <a:pt x="31" y="85"/>
                  </a:lnTo>
                  <a:lnTo>
                    <a:pt x="21" y="87"/>
                  </a:lnTo>
                  <a:lnTo>
                    <a:pt x="14" y="87"/>
                  </a:lnTo>
                  <a:lnTo>
                    <a:pt x="6" y="81"/>
                  </a:lnTo>
                  <a:lnTo>
                    <a:pt x="0" y="69"/>
                  </a:lnTo>
                  <a:lnTo>
                    <a:pt x="2" y="49"/>
                  </a:lnTo>
                  <a:lnTo>
                    <a:pt x="7" y="34"/>
                  </a:lnTo>
                  <a:lnTo>
                    <a:pt x="13" y="21"/>
                  </a:lnTo>
                  <a:lnTo>
                    <a:pt x="20" y="11"/>
                  </a:lnTo>
                  <a:lnTo>
                    <a:pt x="27" y="4"/>
                  </a:lnTo>
                  <a:lnTo>
                    <a:pt x="38" y="0"/>
                  </a:lnTo>
                  <a:lnTo>
                    <a:pt x="48" y="0"/>
                  </a:lnTo>
                  <a:lnTo>
                    <a:pt x="63" y="6"/>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15" name="Freeform 159"/>
            <p:cNvSpPr>
              <a:spLocks/>
            </p:cNvSpPr>
            <p:nvPr/>
          </p:nvSpPr>
          <p:spPr bwMode="auto">
            <a:xfrm>
              <a:off x="569" y="1254"/>
              <a:ext cx="30" cy="18"/>
            </a:xfrm>
            <a:custGeom>
              <a:avLst/>
              <a:gdLst>
                <a:gd name="T0" fmla="*/ 57 w 137"/>
                <a:gd name="T1" fmla="*/ 9 h 60"/>
                <a:gd name="T2" fmla="*/ 64 w 137"/>
                <a:gd name="T3" fmla="*/ 12 h 60"/>
                <a:gd name="T4" fmla="*/ 74 w 137"/>
                <a:gd name="T5" fmla="*/ 19 h 60"/>
                <a:gd name="T6" fmla="*/ 86 w 137"/>
                <a:gd name="T7" fmla="*/ 26 h 60"/>
                <a:gd name="T8" fmla="*/ 100 w 137"/>
                <a:gd name="T9" fmla="*/ 34 h 60"/>
                <a:gd name="T10" fmla="*/ 111 w 137"/>
                <a:gd name="T11" fmla="*/ 40 h 60"/>
                <a:gd name="T12" fmla="*/ 123 w 137"/>
                <a:gd name="T13" fmla="*/ 47 h 60"/>
                <a:gd name="T14" fmla="*/ 131 w 137"/>
                <a:gd name="T15" fmla="*/ 52 h 60"/>
                <a:gd name="T16" fmla="*/ 137 w 137"/>
                <a:gd name="T17" fmla="*/ 54 h 60"/>
                <a:gd name="T18" fmla="*/ 127 w 137"/>
                <a:gd name="T19" fmla="*/ 58 h 60"/>
                <a:gd name="T20" fmla="*/ 114 w 137"/>
                <a:gd name="T21" fmla="*/ 60 h 60"/>
                <a:gd name="T22" fmla="*/ 97 w 137"/>
                <a:gd name="T23" fmla="*/ 60 h 60"/>
                <a:gd name="T24" fmla="*/ 80 w 137"/>
                <a:gd name="T25" fmla="*/ 59 h 60"/>
                <a:gd name="T26" fmla="*/ 60 w 137"/>
                <a:gd name="T27" fmla="*/ 55 h 60"/>
                <a:gd name="T28" fmla="*/ 42 w 137"/>
                <a:gd name="T29" fmla="*/ 52 h 60"/>
                <a:gd name="T30" fmla="*/ 25 w 137"/>
                <a:gd name="T31" fmla="*/ 48 h 60"/>
                <a:gd name="T32" fmla="*/ 12 w 137"/>
                <a:gd name="T33" fmla="*/ 45 h 60"/>
                <a:gd name="T34" fmla="*/ 8 w 137"/>
                <a:gd name="T35" fmla="*/ 38 h 60"/>
                <a:gd name="T36" fmla="*/ 4 w 137"/>
                <a:gd name="T37" fmla="*/ 31 h 60"/>
                <a:gd name="T38" fmla="*/ 1 w 137"/>
                <a:gd name="T39" fmla="*/ 25 h 60"/>
                <a:gd name="T40" fmla="*/ 1 w 137"/>
                <a:gd name="T41" fmla="*/ 19 h 60"/>
                <a:gd name="T42" fmla="*/ 0 w 137"/>
                <a:gd name="T43" fmla="*/ 12 h 60"/>
                <a:gd name="T44" fmla="*/ 2 w 137"/>
                <a:gd name="T45" fmla="*/ 7 h 60"/>
                <a:gd name="T46" fmla="*/ 4 w 137"/>
                <a:gd name="T47" fmla="*/ 3 h 60"/>
                <a:gd name="T48" fmla="*/ 12 w 137"/>
                <a:gd name="T49" fmla="*/ 0 h 60"/>
                <a:gd name="T50" fmla="*/ 15 w 137"/>
                <a:gd name="T51" fmla="*/ 0 h 60"/>
                <a:gd name="T52" fmla="*/ 21 w 137"/>
                <a:gd name="T53" fmla="*/ 1 h 60"/>
                <a:gd name="T54" fmla="*/ 27 w 137"/>
                <a:gd name="T55" fmla="*/ 2 h 60"/>
                <a:gd name="T56" fmla="*/ 34 w 137"/>
                <a:gd name="T57" fmla="*/ 4 h 60"/>
                <a:gd name="T58" fmla="*/ 40 w 137"/>
                <a:gd name="T59" fmla="*/ 6 h 60"/>
                <a:gd name="T60" fmla="*/ 46 w 137"/>
                <a:gd name="T61" fmla="*/ 7 h 60"/>
                <a:gd name="T62" fmla="*/ 52 w 137"/>
                <a:gd name="T63" fmla="*/ 8 h 60"/>
                <a:gd name="T64" fmla="*/ 57 w 137"/>
                <a:gd name="T65"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60">
                  <a:moveTo>
                    <a:pt x="57" y="9"/>
                  </a:moveTo>
                  <a:lnTo>
                    <a:pt x="64" y="12"/>
                  </a:lnTo>
                  <a:lnTo>
                    <a:pt x="74" y="19"/>
                  </a:lnTo>
                  <a:lnTo>
                    <a:pt x="86" y="26"/>
                  </a:lnTo>
                  <a:lnTo>
                    <a:pt x="100" y="34"/>
                  </a:lnTo>
                  <a:lnTo>
                    <a:pt x="111" y="40"/>
                  </a:lnTo>
                  <a:lnTo>
                    <a:pt x="123" y="47"/>
                  </a:lnTo>
                  <a:lnTo>
                    <a:pt x="131" y="52"/>
                  </a:lnTo>
                  <a:lnTo>
                    <a:pt x="137" y="54"/>
                  </a:lnTo>
                  <a:lnTo>
                    <a:pt x="127" y="58"/>
                  </a:lnTo>
                  <a:lnTo>
                    <a:pt x="114" y="60"/>
                  </a:lnTo>
                  <a:lnTo>
                    <a:pt x="97" y="60"/>
                  </a:lnTo>
                  <a:lnTo>
                    <a:pt x="80" y="59"/>
                  </a:lnTo>
                  <a:lnTo>
                    <a:pt x="60" y="55"/>
                  </a:lnTo>
                  <a:lnTo>
                    <a:pt x="42" y="52"/>
                  </a:lnTo>
                  <a:lnTo>
                    <a:pt x="25" y="48"/>
                  </a:lnTo>
                  <a:lnTo>
                    <a:pt x="12" y="45"/>
                  </a:lnTo>
                  <a:lnTo>
                    <a:pt x="8" y="38"/>
                  </a:lnTo>
                  <a:lnTo>
                    <a:pt x="4" y="31"/>
                  </a:lnTo>
                  <a:lnTo>
                    <a:pt x="1" y="25"/>
                  </a:lnTo>
                  <a:lnTo>
                    <a:pt x="1" y="19"/>
                  </a:lnTo>
                  <a:lnTo>
                    <a:pt x="0" y="12"/>
                  </a:lnTo>
                  <a:lnTo>
                    <a:pt x="2" y="7"/>
                  </a:lnTo>
                  <a:lnTo>
                    <a:pt x="4" y="3"/>
                  </a:lnTo>
                  <a:lnTo>
                    <a:pt x="12" y="0"/>
                  </a:lnTo>
                  <a:lnTo>
                    <a:pt x="15" y="0"/>
                  </a:lnTo>
                  <a:lnTo>
                    <a:pt x="21" y="1"/>
                  </a:lnTo>
                  <a:lnTo>
                    <a:pt x="27" y="2"/>
                  </a:lnTo>
                  <a:lnTo>
                    <a:pt x="34" y="4"/>
                  </a:lnTo>
                  <a:lnTo>
                    <a:pt x="40" y="6"/>
                  </a:lnTo>
                  <a:lnTo>
                    <a:pt x="46" y="7"/>
                  </a:lnTo>
                  <a:lnTo>
                    <a:pt x="52" y="8"/>
                  </a:lnTo>
                  <a:lnTo>
                    <a:pt x="57" y="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16" name="Freeform 160"/>
            <p:cNvSpPr>
              <a:spLocks/>
            </p:cNvSpPr>
            <p:nvPr/>
          </p:nvSpPr>
          <p:spPr bwMode="auto">
            <a:xfrm>
              <a:off x="771" y="1308"/>
              <a:ext cx="124" cy="89"/>
            </a:xfrm>
            <a:custGeom>
              <a:avLst/>
              <a:gdLst>
                <a:gd name="T0" fmla="*/ 72 w 567"/>
                <a:gd name="T1" fmla="*/ 0 h 296"/>
                <a:gd name="T2" fmla="*/ 137 w 567"/>
                <a:gd name="T3" fmla="*/ 33 h 296"/>
                <a:gd name="T4" fmla="*/ 213 w 567"/>
                <a:gd name="T5" fmla="*/ 63 h 296"/>
                <a:gd name="T6" fmla="*/ 290 w 567"/>
                <a:gd name="T7" fmla="*/ 91 h 296"/>
                <a:gd name="T8" fmla="*/ 368 w 567"/>
                <a:gd name="T9" fmla="*/ 121 h 296"/>
                <a:gd name="T10" fmla="*/ 438 w 567"/>
                <a:gd name="T11" fmla="*/ 153 h 296"/>
                <a:gd name="T12" fmla="*/ 499 w 567"/>
                <a:gd name="T13" fmla="*/ 191 h 296"/>
                <a:gd name="T14" fmla="*/ 543 w 567"/>
                <a:gd name="T15" fmla="*/ 238 h 296"/>
                <a:gd name="T16" fmla="*/ 567 w 567"/>
                <a:gd name="T17" fmla="*/ 296 h 296"/>
                <a:gd name="T18" fmla="*/ 538 w 567"/>
                <a:gd name="T19" fmla="*/ 294 h 296"/>
                <a:gd name="T20" fmla="*/ 510 w 567"/>
                <a:gd name="T21" fmla="*/ 288 h 296"/>
                <a:gd name="T22" fmla="*/ 480 w 567"/>
                <a:gd name="T23" fmla="*/ 281 h 296"/>
                <a:gd name="T24" fmla="*/ 449 w 567"/>
                <a:gd name="T25" fmla="*/ 273 h 296"/>
                <a:gd name="T26" fmla="*/ 416 w 567"/>
                <a:gd name="T27" fmla="*/ 262 h 296"/>
                <a:gd name="T28" fmla="*/ 380 w 567"/>
                <a:gd name="T29" fmla="*/ 254 h 296"/>
                <a:gd name="T30" fmla="*/ 344 w 567"/>
                <a:gd name="T31" fmla="*/ 247 h 296"/>
                <a:gd name="T32" fmla="*/ 306 w 567"/>
                <a:gd name="T33" fmla="*/ 243 h 296"/>
                <a:gd name="T34" fmla="*/ 301 w 567"/>
                <a:gd name="T35" fmla="*/ 232 h 296"/>
                <a:gd name="T36" fmla="*/ 295 w 567"/>
                <a:gd name="T37" fmla="*/ 222 h 296"/>
                <a:gd name="T38" fmla="*/ 288 w 567"/>
                <a:gd name="T39" fmla="*/ 211 h 296"/>
                <a:gd name="T40" fmla="*/ 281 w 567"/>
                <a:gd name="T41" fmla="*/ 202 h 296"/>
                <a:gd name="T42" fmla="*/ 272 w 567"/>
                <a:gd name="T43" fmla="*/ 191 h 296"/>
                <a:gd name="T44" fmla="*/ 265 w 567"/>
                <a:gd name="T45" fmla="*/ 181 h 296"/>
                <a:gd name="T46" fmla="*/ 257 w 567"/>
                <a:gd name="T47" fmla="*/ 171 h 296"/>
                <a:gd name="T48" fmla="*/ 251 w 567"/>
                <a:gd name="T49" fmla="*/ 161 h 296"/>
                <a:gd name="T50" fmla="*/ 226 w 567"/>
                <a:gd name="T51" fmla="*/ 160 h 296"/>
                <a:gd name="T52" fmla="*/ 205 w 567"/>
                <a:gd name="T53" fmla="*/ 159 h 296"/>
                <a:gd name="T54" fmla="*/ 182 w 567"/>
                <a:gd name="T55" fmla="*/ 157 h 296"/>
                <a:gd name="T56" fmla="*/ 160 w 567"/>
                <a:gd name="T57" fmla="*/ 155 h 296"/>
                <a:gd name="T58" fmla="*/ 136 w 567"/>
                <a:gd name="T59" fmla="*/ 152 h 296"/>
                <a:gd name="T60" fmla="*/ 112 w 567"/>
                <a:gd name="T61" fmla="*/ 149 h 296"/>
                <a:gd name="T62" fmla="*/ 87 w 567"/>
                <a:gd name="T63" fmla="*/ 146 h 296"/>
                <a:gd name="T64" fmla="*/ 62 w 567"/>
                <a:gd name="T65" fmla="*/ 143 h 296"/>
                <a:gd name="T66" fmla="*/ 53 w 567"/>
                <a:gd name="T67" fmla="*/ 127 h 296"/>
                <a:gd name="T68" fmla="*/ 45 w 567"/>
                <a:gd name="T69" fmla="*/ 113 h 296"/>
                <a:gd name="T70" fmla="*/ 34 w 567"/>
                <a:gd name="T71" fmla="*/ 98 h 296"/>
                <a:gd name="T72" fmla="*/ 23 w 567"/>
                <a:gd name="T73" fmla="*/ 84 h 296"/>
                <a:gd name="T74" fmla="*/ 13 w 567"/>
                <a:gd name="T75" fmla="*/ 68 h 296"/>
                <a:gd name="T76" fmla="*/ 6 w 567"/>
                <a:gd name="T77" fmla="*/ 49 h 296"/>
                <a:gd name="T78" fmla="*/ 1 w 567"/>
                <a:gd name="T79" fmla="*/ 26 h 296"/>
                <a:gd name="T80" fmla="*/ 0 w 567"/>
                <a:gd name="T81" fmla="*/ 0 h 296"/>
                <a:gd name="T82" fmla="*/ 6 w 567"/>
                <a:gd name="T83" fmla="*/ 1 h 296"/>
                <a:gd name="T84" fmla="*/ 14 w 567"/>
                <a:gd name="T85" fmla="*/ 2 h 296"/>
                <a:gd name="T86" fmla="*/ 22 w 567"/>
                <a:gd name="T87" fmla="*/ 2 h 296"/>
                <a:gd name="T88" fmla="*/ 32 w 567"/>
                <a:gd name="T89" fmla="*/ 2 h 296"/>
                <a:gd name="T90" fmla="*/ 41 w 567"/>
                <a:gd name="T91" fmla="*/ 1 h 296"/>
                <a:gd name="T92" fmla="*/ 51 w 567"/>
                <a:gd name="T93" fmla="*/ 0 h 296"/>
                <a:gd name="T94" fmla="*/ 61 w 567"/>
                <a:gd name="T95" fmla="*/ 0 h 296"/>
                <a:gd name="T96" fmla="*/ 72 w 567"/>
                <a:gd name="T9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7" h="296">
                  <a:moveTo>
                    <a:pt x="72" y="0"/>
                  </a:moveTo>
                  <a:lnTo>
                    <a:pt x="137" y="33"/>
                  </a:lnTo>
                  <a:lnTo>
                    <a:pt x="213" y="63"/>
                  </a:lnTo>
                  <a:lnTo>
                    <a:pt x="290" y="91"/>
                  </a:lnTo>
                  <a:lnTo>
                    <a:pt x="368" y="121"/>
                  </a:lnTo>
                  <a:lnTo>
                    <a:pt x="438" y="153"/>
                  </a:lnTo>
                  <a:lnTo>
                    <a:pt x="499" y="191"/>
                  </a:lnTo>
                  <a:lnTo>
                    <a:pt x="543" y="238"/>
                  </a:lnTo>
                  <a:lnTo>
                    <a:pt x="567" y="296"/>
                  </a:lnTo>
                  <a:lnTo>
                    <a:pt x="538" y="294"/>
                  </a:lnTo>
                  <a:lnTo>
                    <a:pt x="510" y="288"/>
                  </a:lnTo>
                  <a:lnTo>
                    <a:pt x="480" y="281"/>
                  </a:lnTo>
                  <a:lnTo>
                    <a:pt x="449" y="273"/>
                  </a:lnTo>
                  <a:lnTo>
                    <a:pt x="416" y="262"/>
                  </a:lnTo>
                  <a:lnTo>
                    <a:pt x="380" y="254"/>
                  </a:lnTo>
                  <a:lnTo>
                    <a:pt x="344" y="247"/>
                  </a:lnTo>
                  <a:lnTo>
                    <a:pt x="306" y="243"/>
                  </a:lnTo>
                  <a:lnTo>
                    <a:pt x="301" y="232"/>
                  </a:lnTo>
                  <a:lnTo>
                    <a:pt x="295" y="222"/>
                  </a:lnTo>
                  <a:lnTo>
                    <a:pt x="288" y="211"/>
                  </a:lnTo>
                  <a:lnTo>
                    <a:pt x="281" y="202"/>
                  </a:lnTo>
                  <a:lnTo>
                    <a:pt x="272" y="191"/>
                  </a:lnTo>
                  <a:lnTo>
                    <a:pt x="265" y="181"/>
                  </a:lnTo>
                  <a:lnTo>
                    <a:pt x="257" y="171"/>
                  </a:lnTo>
                  <a:lnTo>
                    <a:pt x="251" y="161"/>
                  </a:lnTo>
                  <a:lnTo>
                    <a:pt x="226" y="160"/>
                  </a:lnTo>
                  <a:lnTo>
                    <a:pt x="205" y="159"/>
                  </a:lnTo>
                  <a:lnTo>
                    <a:pt x="182" y="157"/>
                  </a:lnTo>
                  <a:lnTo>
                    <a:pt x="160" y="155"/>
                  </a:lnTo>
                  <a:lnTo>
                    <a:pt x="136" y="152"/>
                  </a:lnTo>
                  <a:lnTo>
                    <a:pt x="112" y="149"/>
                  </a:lnTo>
                  <a:lnTo>
                    <a:pt x="87" y="146"/>
                  </a:lnTo>
                  <a:lnTo>
                    <a:pt x="62" y="143"/>
                  </a:lnTo>
                  <a:lnTo>
                    <a:pt x="53" y="127"/>
                  </a:lnTo>
                  <a:lnTo>
                    <a:pt x="45" y="113"/>
                  </a:lnTo>
                  <a:lnTo>
                    <a:pt x="34" y="98"/>
                  </a:lnTo>
                  <a:lnTo>
                    <a:pt x="23" y="84"/>
                  </a:lnTo>
                  <a:lnTo>
                    <a:pt x="13" y="68"/>
                  </a:lnTo>
                  <a:lnTo>
                    <a:pt x="6" y="49"/>
                  </a:lnTo>
                  <a:lnTo>
                    <a:pt x="1" y="26"/>
                  </a:lnTo>
                  <a:lnTo>
                    <a:pt x="0" y="0"/>
                  </a:lnTo>
                  <a:lnTo>
                    <a:pt x="6" y="1"/>
                  </a:lnTo>
                  <a:lnTo>
                    <a:pt x="14" y="2"/>
                  </a:lnTo>
                  <a:lnTo>
                    <a:pt x="22" y="2"/>
                  </a:lnTo>
                  <a:lnTo>
                    <a:pt x="32" y="2"/>
                  </a:lnTo>
                  <a:lnTo>
                    <a:pt x="41" y="1"/>
                  </a:lnTo>
                  <a:lnTo>
                    <a:pt x="51" y="0"/>
                  </a:lnTo>
                  <a:lnTo>
                    <a:pt x="61" y="0"/>
                  </a:lnTo>
                  <a:lnTo>
                    <a:pt x="72"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17" name="Freeform 161"/>
            <p:cNvSpPr>
              <a:spLocks/>
            </p:cNvSpPr>
            <p:nvPr/>
          </p:nvSpPr>
          <p:spPr bwMode="auto">
            <a:xfrm>
              <a:off x="523" y="1308"/>
              <a:ext cx="240" cy="100"/>
            </a:xfrm>
            <a:custGeom>
              <a:avLst/>
              <a:gdLst>
                <a:gd name="T0" fmla="*/ 1015 w 1104"/>
                <a:gd name="T1" fmla="*/ 9 h 333"/>
                <a:gd name="T2" fmla="*/ 1040 w 1104"/>
                <a:gd name="T3" fmla="*/ 30 h 333"/>
                <a:gd name="T4" fmla="*/ 1067 w 1104"/>
                <a:gd name="T5" fmla="*/ 50 h 333"/>
                <a:gd name="T6" fmla="*/ 1092 w 1104"/>
                <a:gd name="T7" fmla="*/ 70 h 333"/>
                <a:gd name="T8" fmla="*/ 1100 w 1104"/>
                <a:gd name="T9" fmla="*/ 96 h 333"/>
                <a:gd name="T10" fmla="*/ 1093 w 1104"/>
                <a:gd name="T11" fmla="*/ 128 h 333"/>
                <a:gd name="T12" fmla="*/ 1084 w 1104"/>
                <a:gd name="T13" fmla="*/ 158 h 333"/>
                <a:gd name="T14" fmla="*/ 1065 w 1104"/>
                <a:gd name="T15" fmla="*/ 189 h 333"/>
                <a:gd name="T16" fmla="*/ 1037 w 1104"/>
                <a:gd name="T17" fmla="*/ 209 h 333"/>
                <a:gd name="T18" fmla="*/ 1021 w 1104"/>
                <a:gd name="T19" fmla="*/ 212 h 333"/>
                <a:gd name="T20" fmla="*/ 1009 w 1104"/>
                <a:gd name="T21" fmla="*/ 215 h 333"/>
                <a:gd name="T22" fmla="*/ 995 w 1104"/>
                <a:gd name="T23" fmla="*/ 215 h 333"/>
                <a:gd name="T24" fmla="*/ 956 w 1104"/>
                <a:gd name="T25" fmla="*/ 171 h 333"/>
                <a:gd name="T26" fmla="*/ 893 w 1104"/>
                <a:gd name="T27" fmla="*/ 139 h 333"/>
                <a:gd name="T28" fmla="*/ 829 w 1104"/>
                <a:gd name="T29" fmla="*/ 161 h 333"/>
                <a:gd name="T30" fmla="*/ 765 w 1104"/>
                <a:gd name="T31" fmla="*/ 217 h 333"/>
                <a:gd name="T32" fmla="*/ 684 w 1104"/>
                <a:gd name="T33" fmla="*/ 251 h 333"/>
                <a:gd name="T34" fmla="*/ 600 w 1104"/>
                <a:gd name="T35" fmla="*/ 257 h 333"/>
                <a:gd name="T36" fmla="*/ 521 w 1104"/>
                <a:gd name="T37" fmla="*/ 264 h 333"/>
                <a:gd name="T38" fmla="*/ 430 w 1104"/>
                <a:gd name="T39" fmla="*/ 264 h 333"/>
                <a:gd name="T40" fmla="*/ 348 w 1104"/>
                <a:gd name="T41" fmla="*/ 289 h 333"/>
                <a:gd name="T42" fmla="*/ 303 w 1104"/>
                <a:gd name="T43" fmla="*/ 326 h 333"/>
                <a:gd name="T44" fmla="*/ 259 w 1104"/>
                <a:gd name="T45" fmla="*/ 331 h 333"/>
                <a:gd name="T46" fmla="*/ 208 w 1104"/>
                <a:gd name="T47" fmla="*/ 304 h 333"/>
                <a:gd name="T48" fmla="*/ 162 w 1104"/>
                <a:gd name="T49" fmla="*/ 283 h 333"/>
                <a:gd name="T50" fmla="*/ 141 w 1104"/>
                <a:gd name="T51" fmla="*/ 291 h 333"/>
                <a:gd name="T52" fmla="*/ 125 w 1104"/>
                <a:gd name="T53" fmla="*/ 294 h 333"/>
                <a:gd name="T54" fmla="*/ 107 w 1104"/>
                <a:gd name="T55" fmla="*/ 295 h 333"/>
                <a:gd name="T56" fmla="*/ 97 w 1104"/>
                <a:gd name="T57" fmla="*/ 289 h 333"/>
                <a:gd name="T58" fmla="*/ 97 w 1104"/>
                <a:gd name="T59" fmla="*/ 275 h 333"/>
                <a:gd name="T60" fmla="*/ 97 w 1104"/>
                <a:gd name="T61" fmla="*/ 262 h 333"/>
                <a:gd name="T62" fmla="*/ 97 w 1104"/>
                <a:gd name="T63" fmla="*/ 249 h 333"/>
                <a:gd name="T64" fmla="*/ 86 w 1104"/>
                <a:gd name="T65" fmla="*/ 240 h 333"/>
                <a:gd name="T66" fmla="*/ 65 w 1104"/>
                <a:gd name="T67" fmla="*/ 232 h 333"/>
                <a:gd name="T68" fmla="*/ 45 w 1104"/>
                <a:gd name="T69" fmla="*/ 225 h 333"/>
                <a:gd name="T70" fmla="*/ 26 w 1104"/>
                <a:gd name="T71" fmla="*/ 218 h 333"/>
                <a:gd name="T72" fmla="*/ 9 w 1104"/>
                <a:gd name="T73" fmla="*/ 209 h 333"/>
                <a:gd name="T74" fmla="*/ 1 w 1104"/>
                <a:gd name="T75" fmla="*/ 199 h 333"/>
                <a:gd name="T76" fmla="*/ 0 w 1104"/>
                <a:gd name="T77" fmla="*/ 186 h 333"/>
                <a:gd name="T78" fmla="*/ 3 w 1104"/>
                <a:gd name="T79" fmla="*/ 167 h 333"/>
                <a:gd name="T80" fmla="*/ 36 w 1104"/>
                <a:gd name="T81" fmla="*/ 154 h 333"/>
                <a:gd name="T82" fmla="*/ 93 w 1104"/>
                <a:gd name="T83" fmla="*/ 158 h 333"/>
                <a:gd name="T84" fmla="*/ 181 w 1104"/>
                <a:gd name="T85" fmla="*/ 160 h 333"/>
                <a:gd name="T86" fmla="*/ 342 w 1104"/>
                <a:gd name="T87" fmla="*/ 160 h 333"/>
                <a:gd name="T88" fmla="*/ 521 w 1104"/>
                <a:gd name="T89" fmla="*/ 140 h 333"/>
                <a:gd name="T90" fmla="*/ 659 w 1104"/>
                <a:gd name="T91" fmla="*/ 87 h 333"/>
                <a:gd name="T92" fmla="*/ 810 w 1104"/>
                <a:gd name="T93" fmla="*/ 33 h 333"/>
                <a:gd name="T94" fmla="*/ 947 w 1104"/>
                <a:gd name="T95" fmla="*/ 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4" h="333">
                  <a:moveTo>
                    <a:pt x="1005" y="0"/>
                  </a:moveTo>
                  <a:lnTo>
                    <a:pt x="1015" y="9"/>
                  </a:lnTo>
                  <a:lnTo>
                    <a:pt x="1028" y="19"/>
                  </a:lnTo>
                  <a:lnTo>
                    <a:pt x="1040" y="30"/>
                  </a:lnTo>
                  <a:lnTo>
                    <a:pt x="1054" y="40"/>
                  </a:lnTo>
                  <a:lnTo>
                    <a:pt x="1067" y="50"/>
                  </a:lnTo>
                  <a:lnTo>
                    <a:pt x="1080" y="59"/>
                  </a:lnTo>
                  <a:lnTo>
                    <a:pt x="1092" y="70"/>
                  </a:lnTo>
                  <a:lnTo>
                    <a:pt x="1104" y="81"/>
                  </a:lnTo>
                  <a:lnTo>
                    <a:pt x="1100" y="96"/>
                  </a:lnTo>
                  <a:lnTo>
                    <a:pt x="1097" y="113"/>
                  </a:lnTo>
                  <a:lnTo>
                    <a:pt x="1093" y="128"/>
                  </a:lnTo>
                  <a:lnTo>
                    <a:pt x="1091" y="143"/>
                  </a:lnTo>
                  <a:lnTo>
                    <a:pt x="1084" y="158"/>
                  </a:lnTo>
                  <a:lnTo>
                    <a:pt x="1075" y="173"/>
                  </a:lnTo>
                  <a:lnTo>
                    <a:pt x="1065" y="189"/>
                  </a:lnTo>
                  <a:lnTo>
                    <a:pt x="1050" y="206"/>
                  </a:lnTo>
                  <a:lnTo>
                    <a:pt x="1037" y="209"/>
                  </a:lnTo>
                  <a:lnTo>
                    <a:pt x="1029" y="211"/>
                  </a:lnTo>
                  <a:lnTo>
                    <a:pt x="1021" y="212"/>
                  </a:lnTo>
                  <a:lnTo>
                    <a:pt x="1015" y="215"/>
                  </a:lnTo>
                  <a:lnTo>
                    <a:pt x="1009" y="215"/>
                  </a:lnTo>
                  <a:lnTo>
                    <a:pt x="1003" y="215"/>
                  </a:lnTo>
                  <a:lnTo>
                    <a:pt x="995" y="215"/>
                  </a:lnTo>
                  <a:lnTo>
                    <a:pt x="988" y="216"/>
                  </a:lnTo>
                  <a:lnTo>
                    <a:pt x="956" y="171"/>
                  </a:lnTo>
                  <a:lnTo>
                    <a:pt x="925" y="147"/>
                  </a:lnTo>
                  <a:lnTo>
                    <a:pt x="893" y="139"/>
                  </a:lnTo>
                  <a:lnTo>
                    <a:pt x="861" y="145"/>
                  </a:lnTo>
                  <a:lnTo>
                    <a:pt x="829" y="161"/>
                  </a:lnTo>
                  <a:lnTo>
                    <a:pt x="797" y="187"/>
                  </a:lnTo>
                  <a:lnTo>
                    <a:pt x="765" y="217"/>
                  </a:lnTo>
                  <a:lnTo>
                    <a:pt x="735" y="251"/>
                  </a:lnTo>
                  <a:lnTo>
                    <a:pt x="684" y="251"/>
                  </a:lnTo>
                  <a:lnTo>
                    <a:pt x="640" y="255"/>
                  </a:lnTo>
                  <a:lnTo>
                    <a:pt x="600" y="257"/>
                  </a:lnTo>
                  <a:lnTo>
                    <a:pt x="562" y="262"/>
                  </a:lnTo>
                  <a:lnTo>
                    <a:pt x="521" y="264"/>
                  </a:lnTo>
                  <a:lnTo>
                    <a:pt x="479" y="266"/>
                  </a:lnTo>
                  <a:lnTo>
                    <a:pt x="430" y="264"/>
                  </a:lnTo>
                  <a:lnTo>
                    <a:pt x="376" y="261"/>
                  </a:lnTo>
                  <a:lnTo>
                    <a:pt x="348" y="289"/>
                  </a:lnTo>
                  <a:lnTo>
                    <a:pt x="326" y="312"/>
                  </a:lnTo>
                  <a:lnTo>
                    <a:pt x="303" y="326"/>
                  </a:lnTo>
                  <a:lnTo>
                    <a:pt x="283" y="333"/>
                  </a:lnTo>
                  <a:lnTo>
                    <a:pt x="259" y="331"/>
                  </a:lnTo>
                  <a:lnTo>
                    <a:pt x="236" y="321"/>
                  </a:lnTo>
                  <a:lnTo>
                    <a:pt x="208" y="304"/>
                  </a:lnTo>
                  <a:lnTo>
                    <a:pt x="177" y="279"/>
                  </a:lnTo>
                  <a:lnTo>
                    <a:pt x="162" y="283"/>
                  </a:lnTo>
                  <a:lnTo>
                    <a:pt x="150" y="288"/>
                  </a:lnTo>
                  <a:lnTo>
                    <a:pt x="141" y="291"/>
                  </a:lnTo>
                  <a:lnTo>
                    <a:pt x="134" y="294"/>
                  </a:lnTo>
                  <a:lnTo>
                    <a:pt x="125" y="294"/>
                  </a:lnTo>
                  <a:lnTo>
                    <a:pt x="117" y="295"/>
                  </a:lnTo>
                  <a:lnTo>
                    <a:pt x="107" y="295"/>
                  </a:lnTo>
                  <a:lnTo>
                    <a:pt x="97" y="296"/>
                  </a:lnTo>
                  <a:lnTo>
                    <a:pt x="97" y="289"/>
                  </a:lnTo>
                  <a:lnTo>
                    <a:pt x="97" y="282"/>
                  </a:lnTo>
                  <a:lnTo>
                    <a:pt x="97" y="275"/>
                  </a:lnTo>
                  <a:lnTo>
                    <a:pt x="97" y="269"/>
                  </a:lnTo>
                  <a:lnTo>
                    <a:pt x="97" y="262"/>
                  </a:lnTo>
                  <a:lnTo>
                    <a:pt x="97" y="256"/>
                  </a:lnTo>
                  <a:lnTo>
                    <a:pt x="97" y="249"/>
                  </a:lnTo>
                  <a:lnTo>
                    <a:pt x="97" y="243"/>
                  </a:lnTo>
                  <a:lnTo>
                    <a:pt x="86" y="240"/>
                  </a:lnTo>
                  <a:lnTo>
                    <a:pt x="75" y="236"/>
                  </a:lnTo>
                  <a:lnTo>
                    <a:pt x="65" y="232"/>
                  </a:lnTo>
                  <a:lnTo>
                    <a:pt x="55" y="229"/>
                  </a:lnTo>
                  <a:lnTo>
                    <a:pt x="45" y="225"/>
                  </a:lnTo>
                  <a:lnTo>
                    <a:pt x="35" y="222"/>
                  </a:lnTo>
                  <a:lnTo>
                    <a:pt x="26" y="218"/>
                  </a:lnTo>
                  <a:lnTo>
                    <a:pt x="16" y="216"/>
                  </a:lnTo>
                  <a:lnTo>
                    <a:pt x="9" y="209"/>
                  </a:lnTo>
                  <a:lnTo>
                    <a:pt x="4" y="204"/>
                  </a:lnTo>
                  <a:lnTo>
                    <a:pt x="1" y="199"/>
                  </a:lnTo>
                  <a:lnTo>
                    <a:pt x="1" y="194"/>
                  </a:lnTo>
                  <a:lnTo>
                    <a:pt x="0" y="186"/>
                  </a:lnTo>
                  <a:lnTo>
                    <a:pt x="1" y="179"/>
                  </a:lnTo>
                  <a:lnTo>
                    <a:pt x="3" y="167"/>
                  </a:lnTo>
                  <a:lnTo>
                    <a:pt x="7" y="153"/>
                  </a:lnTo>
                  <a:lnTo>
                    <a:pt x="36" y="154"/>
                  </a:lnTo>
                  <a:lnTo>
                    <a:pt x="64" y="157"/>
                  </a:lnTo>
                  <a:lnTo>
                    <a:pt x="93" y="158"/>
                  </a:lnTo>
                  <a:lnTo>
                    <a:pt x="131" y="160"/>
                  </a:lnTo>
                  <a:lnTo>
                    <a:pt x="181" y="160"/>
                  </a:lnTo>
                  <a:lnTo>
                    <a:pt x="250" y="160"/>
                  </a:lnTo>
                  <a:lnTo>
                    <a:pt x="342" y="160"/>
                  </a:lnTo>
                  <a:lnTo>
                    <a:pt x="466" y="161"/>
                  </a:lnTo>
                  <a:lnTo>
                    <a:pt x="521" y="140"/>
                  </a:lnTo>
                  <a:lnTo>
                    <a:pt x="588" y="115"/>
                  </a:lnTo>
                  <a:lnTo>
                    <a:pt x="659" y="87"/>
                  </a:lnTo>
                  <a:lnTo>
                    <a:pt x="735" y="59"/>
                  </a:lnTo>
                  <a:lnTo>
                    <a:pt x="810" y="33"/>
                  </a:lnTo>
                  <a:lnTo>
                    <a:pt x="882" y="14"/>
                  </a:lnTo>
                  <a:lnTo>
                    <a:pt x="947" y="1"/>
                  </a:lnTo>
                  <a:lnTo>
                    <a:pt x="100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18" name="Freeform 162"/>
            <p:cNvSpPr>
              <a:spLocks/>
            </p:cNvSpPr>
            <p:nvPr/>
          </p:nvSpPr>
          <p:spPr bwMode="auto">
            <a:xfrm>
              <a:off x="756" y="1384"/>
              <a:ext cx="113" cy="86"/>
            </a:xfrm>
            <a:custGeom>
              <a:avLst/>
              <a:gdLst>
                <a:gd name="T0" fmla="*/ 100 w 520"/>
                <a:gd name="T1" fmla="*/ 7 h 286"/>
                <a:gd name="T2" fmla="*/ 145 w 520"/>
                <a:gd name="T3" fmla="*/ 39 h 286"/>
                <a:gd name="T4" fmla="*/ 195 w 520"/>
                <a:gd name="T5" fmla="*/ 69 h 286"/>
                <a:gd name="T6" fmla="*/ 247 w 520"/>
                <a:gd name="T7" fmla="*/ 93 h 286"/>
                <a:gd name="T8" fmla="*/ 303 w 520"/>
                <a:gd name="T9" fmla="*/ 117 h 286"/>
                <a:gd name="T10" fmla="*/ 356 w 520"/>
                <a:gd name="T11" fmla="*/ 136 h 286"/>
                <a:gd name="T12" fmla="*/ 411 w 520"/>
                <a:gd name="T13" fmla="*/ 152 h 286"/>
                <a:gd name="T14" fmla="*/ 463 w 520"/>
                <a:gd name="T15" fmla="*/ 161 h 286"/>
                <a:gd name="T16" fmla="*/ 514 w 520"/>
                <a:gd name="T17" fmla="*/ 168 h 286"/>
                <a:gd name="T18" fmla="*/ 515 w 520"/>
                <a:gd name="T19" fmla="*/ 176 h 286"/>
                <a:gd name="T20" fmla="*/ 517 w 520"/>
                <a:gd name="T21" fmla="*/ 185 h 286"/>
                <a:gd name="T22" fmla="*/ 519 w 520"/>
                <a:gd name="T23" fmla="*/ 192 h 286"/>
                <a:gd name="T24" fmla="*/ 520 w 520"/>
                <a:gd name="T25" fmla="*/ 203 h 286"/>
                <a:gd name="T26" fmla="*/ 519 w 520"/>
                <a:gd name="T27" fmla="*/ 214 h 286"/>
                <a:gd name="T28" fmla="*/ 517 w 520"/>
                <a:gd name="T29" fmla="*/ 232 h 286"/>
                <a:gd name="T30" fmla="*/ 515 w 520"/>
                <a:gd name="T31" fmla="*/ 255 h 286"/>
                <a:gd name="T32" fmla="*/ 514 w 520"/>
                <a:gd name="T33" fmla="*/ 286 h 286"/>
                <a:gd name="T34" fmla="*/ 472 w 520"/>
                <a:gd name="T35" fmla="*/ 278 h 286"/>
                <a:gd name="T36" fmla="*/ 428 w 520"/>
                <a:gd name="T37" fmla="*/ 268 h 286"/>
                <a:gd name="T38" fmla="*/ 379 w 520"/>
                <a:gd name="T39" fmla="*/ 255 h 286"/>
                <a:gd name="T40" fmla="*/ 326 w 520"/>
                <a:gd name="T41" fmla="*/ 241 h 286"/>
                <a:gd name="T42" fmla="*/ 270 w 520"/>
                <a:gd name="T43" fmla="*/ 225 h 286"/>
                <a:gd name="T44" fmla="*/ 214 w 520"/>
                <a:gd name="T45" fmla="*/ 212 h 286"/>
                <a:gd name="T46" fmla="*/ 157 w 520"/>
                <a:gd name="T47" fmla="*/ 201 h 286"/>
                <a:gd name="T48" fmla="*/ 100 w 520"/>
                <a:gd name="T49" fmla="*/ 195 h 286"/>
                <a:gd name="T50" fmla="*/ 87 w 520"/>
                <a:gd name="T51" fmla="*/ 176 h 286"/>
                <a:gd name="T52" fmla="*/ 73 w 520"/>
                <a:gd name="T53" fmla="*/ 159 h 286"/>
                <a:gd name="T54" fmla="*/ 57 w 520"/>
                <a:gd name="T55" fmla="*/ 140 h 286"/>
                <a:gd name="T56" fmla="*/ 43 w 520"/>
                <a:gd name="T57" fmla="*/ 120 h 286"/>
                <a:gd name="T58" fmla="*/ 28 w 520"/>
                <a:gd name="T59" fmla="*/ 97 h 286"/>
                <a:gd name="T60" fmla="*/ 16 w 520"/>
                <a:gd name="T61" fmla="*/ 74 h 286"/>
                <a:gd name="T62" fmla="*/ 5 w 520"/>
                <a:gd name="T63" fmla="*/ 50 h 286"/>
                <a:gd name="T64" fmla="*/ 0 w 520"/>
                <a:gd name="T65" fmla="*/ 25 h 286"/>
                <a:gd name="T66" fmla="*/ 13 w 520"/>
                <a:gd name="T67" fmla="*/ 14 h 286"/>
                <a:gd name="T68" fmla="*/ 26 w 520"/>
                <a:gd name="T69" fmla="*/ 8 h 286"/>
                <a:gd name="T70" fmla="*/ 39 w 520"/>
                <a:gd name="T71" fmla="*/ 3 h 286"/>
                <a:gd name="T72" fmla="*/ 52 w 520"/>
                <a:gd name="T73" fmla="*/ 1 h 286"/>
                <a:gd name="T74" fmla="*/ 64 w 520"/>
                <a:gd name="T75" fmla="*/ 0 h 286"/>
                <a:gd name="T76" fmla="*/ 77 w 520"/>
                <a:gd name="T77" fmla="*/ 1 h 286"/>
                <a:gd name="T78" fmla="*/ 88 w 520"/>
                <a:gd name="T79" fmla="*/ 3 h 286"/>
                <a:gd name="T80" fmla="*/ 100 w 520"/>
                <a:gd name="T81" fmla="*/ 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0" h="286">
                  <a:moveTo>
                    <a:pt x="100" y="7"/>
                  </a:moveTo>
                  <a:lnTo>
                    <a:pt x="145" y="39"/>
                  </a:lnTo>
                  <a:lnTo>
                    <a:pt x="195" y="69"/>
                  </a:lnTo>
                  <a:lnTo>
                    <a:pt x="247" y="93"/>
                  </a:lnTo>
                  <a:lnTo>
                    <a:pt x="303" y="117"/>
                  </a:lnTo>
                  <a:lnTo>
                    <a:pt x="356" y="136"/>
                  </a:lnTo>
                  <a:lnTo>
                    <a:pt x="411" y="152"/>
                  </a:lnTo>
                  <a:lnTo>
                    <a:pt x="463" y="161"/>
                  </a:lnTo>
                  <a:lnTo>
                    <a:pt x="514" y="168"/>
                  </a:lnTo>
                  <a:lnTo>
                    <a:pt x="515" y="176"/>
                  </a:lnTo>
                  <a:lnTo>
                    <a:pt x="517" y="185"/>
                  </a:lnTo>
                  <a:lnTo>
                    <a:pt x="519" y="192"/>
                  </a:lnTo>
                  <a:lnTo>
                    <a:pt x="520" y="203"/>
                  </a:lnTo>
                  <a:lnTo>
                    <a:pt x="519" y="214"/>
                  </a:lnTo>
                  <a:lnTo>
                    <a:pt x="517" y="232"/>
                  </a:lnTo>
                  <a:lnTo>
                    <a:pt x="515" y="255"/>
                  </a:lnTo>
                  <a:lnTo>
                    <a:pt x="514" y="286"/>
                  </a:lnTo>
                  <a:lnTo>
                    <a:pt x="472" y="278"/>
                  </a:lnTo>
                  <a:lnTo>
                    <a:pt x="428" y="268"/>
                  </a:lnTo>
                  <a:lnTo>
                    <a:pt x="379" y="255"/>
                  </a:lnTo>
                  <a:lnTo>
                    <a:pt x="326" y="241"/>
                  </a:lnTo>
                  <a:lnTo>
                    <a:pt x="270" y="225"/>
                  </a:lnTo>
                  <a:lnTo>
                    <a:pt x="214" y="212"/>
                  </a:lnTo>
                  <a:lnTo>
                    <a:pt x="157" y="201"/>
                  </a:lnTo>
                  <a:lnTo>
                    <a:pt x="100" y="195"/>
                  </a:lnTo>
                  <a:lnTo>
                    <a:pt x="87" y="176"/>
                  </a:lnTo>
                  <a:lnTo>
                    <a:pt x="73" y="159"/>
                  </a:lnTo>
                  <a:lnTo>
                    <a:pt x="57" y="140"/>
                  </a:lnTo>
                  <a:lnTo>
                    <a:pt x="43" y="120"/>
                  </a:lnTo>
                  <a:lnTo>
                    <a:pt x="28" y="97"/>
                  </a:lnTo>
                  <a:lnTo>
                    <a:pt x="16" y="74"/>
                  </a:lnTo>
                  <a:lnTo>
                    <a:pt x="5" y="50"/>
                  </a:lnTo>
                  <a:lnTo>
                    <a:pt x="0" y="25"/>
                  </a:lnTo>
                  <a:lnTo>
                    <a:pt x="13" y="14"/>
                  </a:lnTo>
                  <a:lnTo>
                    <a:pt x="26" y="8"/>
                  </a:lnTo>
                  <a:lnTo>
                    <a:pt x="39" y="3"/>
                  </a:lnTo>
                  <a:lnTo>
                    <a:pt x="52" y="1"/>
                  </a:lnTo>
                  <a:lnTo>
                    <a:pt x="64" y="0"/>
                  </a:lnTo>
                  <a:lnTo>
                    <a:pt x="77" y="1"/>
                  </a:lnTo>
                  <a:lnTo>
                    <a:pt x="88" y="3"/>
                  </a:lnTo>
                  <a:lnTo>
                    <a:pt x="100" y="7"/>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19" name="Freeform 163"/>
            <p:cNvSpPr>
              <a:spLocks/>
            </p:cNvSpPr>
            <p:nvPr/>
          </p:nvSpPr>
          <p:spPr bwMode="auto">
            <a:xfrm>
              <a:off x="513" y="1384"/>
              <a:ext cx="229" cy="145"/>
            </a:xfrm>
            <a:custGeom>
              <a:avLst/>
              <a:gdLst>
                <a:gd name="T0" fmla="*/ 1037 w 1051"/>
                <a:gd name="T1" fmla="*/ 42 h 487"/>
                <a:gd name="T2" fmla="*/ 1051 w 1051"/>
                <a:gd name="T3" fmla="*/ 101 h 487"/>
                <a:gd name="T4" fmla="*/ 1026 w 1051"/>
                <a:gd name="T5" fmla="*/ 159 h 487"/>
                <a:gd name="T6" fmla="*/ 983 w 1051"/>
                <a:gd name="T7" fmla="*/ 220 h 487"/>
                <a:gd name="T8" fmla="*/ 938 w 1051"/>
                <a:gd name="T9" fmla="*/ 253 h 487"/>
                <a:gd name="T10" fmla="*/ 894 w 1051"/>
                <a:gd name="T11" fmla="*/ 258 h 487"/>
                <a:gd name="T12" fmla="*/ 851 w 1051"/>
                <a:gd name="T13" fmla="*/ 266 h 487"/>
                <a:gd name="T14" fmla="*/ 805 w 1051"/>
                <a:gd name="T15" fmla="*/ 274 h 487"/>
                <a:gd name="T16" fmla="*/ 779 w 1051"/>
                <a:gd name="T17" fmla="*/ 264 h 487"/>
                <a:gd name="T18" fmla="*/ 772 w 1051"/>
                <a:gd name="T19" fmla="*/ 249 h 487"/>
                <a:gd name="T20" fmla="*/ 758 w 1051"/>
                <a:gd name="T21" fmla="*/ 246 h 487"/>
                <a:gd name="T22" fmla="*/ 730 w 1051"/>
                <a:gd name="T23" fmla="*/ 254 h 487"/>
                <a:gd name="T24" fmla="*/ 701 w 1051"/>
                <a:gd name="T25" fmla="*/ 274 h 487"/>
                <a:gd name="T26" fmla="*/ 674 w 1051"/>
                <a:gd name="T27" fmla="*/ 293 h 487"/>
                <a:gd name="T28" fmla="*/ 645 w 1051"/>
                <a:gd name="T29" fmla="*/ 317 h 487"/>
                <a:gd name="T30" fmla="*/ 585 w 1051"/>
                <a:gd name="T31" fmla="*/ 343 h 487"/>
                <a:gd name="T32" fmla="*/ 510 w 1051"/>
                <a:gd name="T33" fmla="*/ 351 h 487"/>
                <a:gd name="T34" fmla="*/ 451 w 1051"/>
                <a:gd name="T35" fmla="*/ 346 h 487"/>
                <a:gd name="T36" fmla="*/ 401 w 1051"/>
                <a:gd name="T37" fmla="*/ 328 h 487"/>
                <a:gd name="T38" fmla="*/ 368 w 1051"/>
                <a:gd name="T39" fmla="*/ 325 h 487"/>
                <a:gd name="T40" fmla="*/ 346 w 1051"/>
                <a:gd name="T41" fmla="*/ 344 h 487"/>
                <a:gd name="T42" fmla="*/ 325 w 1051"/>
                <a:gd name="T43" fmla="*/ 362 h 487"/>
                <a:gd name="T44" fmla="*/ 300 w 1051"/>
                <a:gd name="T45" fmla="*/ 379 h 487"/>
                <a:gd name="T46" fmla="*/ 247 w 1051"/>
                <a:gd name="T47" fmla="*/ 385 h 487"/>
                <a:gd name="T48" fmla="*/ 180 w 1051"/>
                <a:gd name="T49" fmla="*/ 407 h 487"/>
                <a:gd name="T50" fmla="*/ 119 w 1051"/>
                <a:gd name="T51" fmla="*/ 445 h 487"/>
                <a:gd name="T52" fmla="*/ 45 w 1051"/>
                <a:gd name="T53" fmla="*/ 478 h 487"/>
                <a:gd name="T54" fmla="*/ 6 w 1051"/>
                <a:gd name="T55" fmla="*/ 469 h 487"/>
                <a:gd name="T56" fmla="*/ 36 w 1051"/>
                <a:gd name="T57" fmla="*/ 431 h 487"/>
                <a:gd name="T58" fmla="*/ 76 w 1051"/>
                <a:gd name="T59" fmla="*/ 391 h 487"/>
                <a:gd name="T60" fmla="*/ 113 w 1051"/>
                <a:gd name="T61" fmla="*/ 347 h 487"/>
                <a:gd name="T62" fmla="*/ 231 w 1051"/>
                <a:gd name="T63" fmla="*/ 305 h 487"/>
                <a:gd name="T64" fmla="*/ 458 w 1051"/>
                <a:gd name="T65" fmla="*/ 245 h 487"/>
                <a:gd name="T66" fmla="*/ 684 w 1051"/>
                <a:gd name="T67" fmla="*/ 159 h 487"/>
                <a:gd name="T68" fmla="*/ 886 w 1051"/>
                <a:gd name="T69" fmla="*/ 56 h 487"/>
                <a:gd name="T70" fmla="*/ 980 w 1051"/>
                <a:gd name="T71" fmla="*/ 0 h 487"/>
                <a:gd name="T72" fmla="*/ 999 w 1051"/>
                <a:gd name="T73" fmla="*/ 4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1" h="487">
                  <a:moveTo>
                    <a:pt x="1008" y="10"/>
                  </a:moveTo>
                  <a:lnTo>
                    <a:pt x="1037" y="42"/>
                  </a:lnTo>
                  <a:lnTo>
                    <a:pt x="1050" y="73"/>
                  </a:lnTo>
                  <a:lnTo>
                    <a:pt x="1051" y="101"/>
                  </a:lnTo>
                  <a:lnTo>
                    <a:pt x="1043" y="131"/>
                  </a:lnTo>
                  <a:lnTo>
                    <a:pt x="1026" y="159"/>
                  </a:lnTo>
                  <a:lnTo>
                    <a:pt x="1006" y="189"/>
                  </a:lnTo>
                  <a:lnTo>
                    <a:pt x="983" y="220"/>
                  </a:lnTo>
                  <a:lnTo>
                    <a:pt x="963" y="253"/>
                  </a:lnTo>
                  <a:lnTo>
                    <a:pt x="938" y="253"/>
                  </a:lnTo>
                  <a:lnTo>
                    <a:pt x="917" y="255"/>
                  </a:lnTo>
                  <a:lnTo>
                    <a:pt x="894" y="258"/>
                  </a:lnTo>
                  <a:lnTo>
                    <a:pt x="873" y="263"/>
                  </a:lnTo>
                  <a:lnTo>
                    <a:pt x="851" y="266"/>
                  </a:lnTo>
                  <a:lnTo>
                    <a:pt x="828" y="271"/>
                  </a:lnTo>
                  <a:lnTo>
                    <a:pt x="805" y="274"/>
                  </a:lnTo>
                  <a:lnTo>
                    <a:pt x="783" y="279"/>
                  </a:lnTo>
                  <a:lnTo>
                    <a:pt x="779" y="264"/>
                  </a:lnTo>
                  <a:lnTo>
                    <a:pt x="776" y="255"/>
                  </a:lnTo>
                  <a:lnTo>
                    <a:pt x="772" y="249"/>
                  </a:lnTo>
                  <a:lnTo>
                    <a:pt x="769" y="247"/>
                  </a:lnTo>
                  <a:lnTo>
                    <a:pt x="758" y="246"/>
                  </a:lnTo>
                  <a:lnTo>
                    <a:pt x="747" y="244"/>
                  </a:lnTo>
                  <a:lnTo>
                    <a:pt x="730" y="254"/>
                  </a:lnTo>
                  <a:lnTo>
                    <a:pt x="715" y="266"/>
                  </a:lnTo>
                  <a:lnTo>
                    <a:pt x="701" y="274"/>
                  </a:lnTo>
                  <a:lnTo>
                    <a:pt x="688" y="285"/>
                  </a:lnTo>
                  <a:lnTo>
                    <a:pt x="674" y="293"/>
                  </a:lnTo>
                  <a:lnTo>
                    <a:pt x="661" y="305"/>
                  </a:lnTo>
                  <a:lnTo>
                    <a:pt x="645" y="317"/>
                  </a:lnTo>
                  <a:lnTo>
                    <a:pt x="631" y="334"/>
                  </a:lnTo>
                  <a:lnTo>
                    <a:pt x="585" y="343"/>
                  </a:lnTo>
                  <a:lnTo>
                    <a:pt x="546" y="350"/>
                  </a:lnTo>
                  <a:lnTo>
                    <a:pt x="510" y="351"/>
                  </a:lnTo>
                  <a:lnTo>
                    <a:pt x="480" y="351"/>
                  </a:lnTo>
                  <a:lnTo>
                    <a:pt x="451" y="346"/>
                  </a:lnTo>
                  <a:lnTo>
                    <a:pt x="426" y="338"/>
                  </a:lnTo>
                  <a:lnTo>
                    <a:pt x="401" y="328"/>
                  </a:lnTo>
                  <a:lnTo>
                    <a:pt x="378" y="316"/>
                  </a:lnTo>
                  <a:lnTo>
                    <a:pt x="368" y="325"/>
                  </a:lnTo>
                  <a:lnTo>
                    <a:pt x="357" y="335"/>
                  </a:lnTo>
                  <a:lnTo>
                    <a:pt x="346" y="344"/>
                  </a:lnTo>
                  <a:lnTo>
                    <a:pt x="337" y="354"/>
                  </a:lnTo>
                  <a:lnTo>
                    <a:pt x="325" y="362"/>
                  </a:lnTo>
                  <a:lnTo>
                    <a:pt x="313" y="372"/>
                  </a:lnTo>
                  <a:lnTo>
                    <a:pt x="300" y="379"/>
                  </a:lnTo>
                  <a:lnTo>
                    <a:pt x="288" y="387"/>
                  </a:lnTo>
                  <a:lnTo>
                    <a:pt x="247" y="385"/>
                  </a:lnTo>
                  <a:lnTo>
                    <a:pt x="212" y="393"/>
                  </a:lnTo>
                  <a:lnTo>
                    <a:pt x="180" y="407"/>
                  </a:lnTo>
                  <a:lnTo>
                    <a:pt x="151" y="426"/>
                  </a:lnTo>
                  <a:lnTo>
                    <a:pt x="119" y="445"/>
                  </a:lnTo>
                  <a:lnTo>
                    <a:pt x="85" y="464"/>
                  </a:lnTo>
                  <a:lnTo>
                    <a:pt x="45" y="478"/>
                  </a:lnTo>
                  <a:lnTo>
                    <a:pt x="0" y="487"/>
                  </a:lnTo>
                  <a:lnTo>
                    <a:pt x="6" y="469"/>
                  </a:lnTo>
                  <a:lnTo>
                    <a:pt x="19" y="451"/>
                  </a:lnTo>
                  <a:lnTo>
                    <a:pt x="36" y="431"/>
                  </a:lnTo>
                  <a:lnTo>
                    <a:pt x="56" y="412"/>
                  </a:lnTo>
                  <a:lnTo>
                    <a:pt x="76" y="391"/>
                  </a:lnTo>
                  <a:lnTo>
                    <a:pt x="96" y="369"/>
                  </a:lnTo>
                  <a:lnTo>
                    <a:pt x="113" y="347"/>
                  </a:lnTo>
                  <a:lnTo>
                    <a:pt x="127" y="324"/>
                  </a:lnTo>
                  <a:lnTo>
                    <a:pt x="231" y="305"/>
                  </a:lnTo>
                  <a:lnTo>
                    <a:pt x="343" y="279"/>
                  </a:lnTo>
                  <a:lnTo>
                    <a:pt x="458" y="245"/>
                  </a:lnTo>
                  <a:lnTo>
                    <a:pt x="573" y="206"/>
                  </a:lnTo>
                  <a:lnTo>
                    <a:pt x="684" y="159"/>
                  </a:lnTo>
                  <a:lnTo>
                    <a:pt x="790" y="110"/>
                  </a:lnTo>
                  <a:lnTo>
                    <a:pt x="886" y="56"/>
                  </a:lnTo>
                  <a:lnTo>
                    <a:pt x="973" y="0"/>
                  </a:lnTo>
                  <a:lnTo>
                    <a:pt x="980" y="0"/>
                  </a:lnTo>
                  <a:lnTo>
                    <a:pt x="991" y="2"/>
                  </a:lnTo>
                  <a:lnTo>
                    <a:pt x="999" y="4"/>
                  </a:lnTo>
                  <a:lnTo>
                    <a:pt x="1008" y="1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20" name="Freeform 164"/>
            <p:cNvSpPr>
              <a:spLocks/>
            </p:cNvSpPr>
            <p:nvPr/>
          </p:nvSpPr>
          <p:spPr bwMode="auto">
            <a:xfrm>
              <a:off x="744" y="1422"/>
              <a:ext cx="16" cy="93"/>
            </a:xfrm>
            <a:custGeom>
              <a:avLst/>
              <a:gdLst>
                <a:gd name="T0" fmla="*/ 63 w 73"/>
                <a:gd name="T1" fmla="*/ 5 h 311"/>
                <a:gd name="T2" fmla="*/ 70 w 73"/>
                <a:gd name="T3" fmla="*/ 43 h 311"/>
                <a:gd name="T4" fmla="*/ 73 w 73"/>
                <a:gd name="T5" fmla="*/ 82 h 311"/>
                <a:gd name="T6" fmla="*/ 73 w 73"/>
                <a:gd name="T7" fmla="*/ 117 h 311"/>
                <a:gd name="T8" fmla="*/ 72 w 73"/>
                <a:gd name="T9" fmla="*/ 154 h 311"/>
                <a:gd name="T10" fmla="*/ 69 w 73"/>
                <a:gd name="T11" fmla="*/ 187 h 311"/>
                <a:gd name="T12" fmla="*/ 65 w 73"/>
                <a:gd name="T13" fmla="*/ 220 h 311"/>
                <a:gd name="T14" fmla="*/ 63 w 73"/>
                <a:gd name="T15" fmla="*/ 251 h 311"/>
                <a:gd name="T16" fmla="*/ 63 w 73"/>
                <a:gd name="T17" fmla="*/ 283 h 311"/>
                <a:gd name="T18" fmla="*/ 56 w 73"/>
                <a:gd name="T19" fmla="*/ 288 h 311"/>
                <a:gd name="T20" fmla="*/ 50 w 73"/>
                <a:gd name="T21" fmla="*/ 294 h 311"/>
                <a:gd name="T22" fmla="*/ 44 w 73"/>
                <a:gd name="T23" fmla="*/ 299 h 311"/>
                <a:gd name="T24" fmla="*/ 39 w 73"/>
                <a:gd name="T25" fmla="*/ 303 h 311"/>
                <a:gd name="T26" fmla="*/ 32 w 73"/>
                <a:gd name="T27" fmla="*/ 306 h 311"/>
                <a:gd name="T28" fmla="*/ 25 w 73"/>
                <a:gd name="T29" fmla="*/ 308 h 311"/>
                <a:gd name="T30" fmla="*/ 16 w 73"/>
                <a:gd name="T31" fmla="*/ 309 h 311"/>
                <a:gd name="T32" fmla="*/ 8 w 73"/>
                <a:gd name="T33" fmla="*/ 311 h 311"/>
                <a:gd name="T34" fmla="*/ 7 w 73"/>
                <a:gd name="T35" fmla="*/ 271 h 311"/>
                <a:gd name="T36" fmla="*/ 6 w 73"/>
                <a:gd name="T37" fmla="*/ 234 h 311"/>
                <a:gd name="T38" fmla="*/ 5 w 73"/>
                <a:gd name="T39" fmla="*/ 194 h 311"/>
                <a:gd name="T40" fmla="*/ 3 w 73"/>
                <a:gd name="T41" fmla="*/ 156 h 311"/>
                <a:gd name="T42" fmla="*/ 1 w 73"/>
                <a:gd name="T43" fmla="*/ 117 h 311"/>
                <a:gd name="T44" fmla="*/ 0 w 73"/>
                <a:gd name="T45" fmla="*/ 79 h 311"/>
                <a:gd name="T46" fmla="*/ 0 w 73"/>
                <a:gd name="T47" fmla="*/ 40 h 311"/>
                <a:gd name="T48" fmla="*/ 0 w 73"/>
                <a:gd name="T49" fmla="*/ 5 h 311"/>
                <a:gd name="T50" fmla="*/ 6 w 73"/>
                <a:gd name="T51" fmla="*/ 1 h 311"/>
                <a:gd name="T52" fmla="*/ 16 w 73"/>
                <a:gd name="T53" fmla="*/ 0 h 311"/>
                <a:gd name="T54" fmla="*/ 26 w 73"/>
                <a:gd name="T55" fmla="*/ 0 h 311"/>
                <a:gd name="T56" fmla="*/ 38 w 73"/>
                <a:gd name="T57" fmla="*/ 1 h 311"/>
                <a:gd name="T58" fmla="*/ 46 w 73"/>
                <a:gd name="T59" fmla="*/ 1 h 311"/>
                <a:gd name="T60" fmla="*/ 54 w 73"/>
                <a:gd name="T61" fmla="*/ 2 h 311"/>
                <a:gd name="T62" fmla="*/ 60 w 73"/>
                <a:gd name="T63" fmla="*/ 3 h 311"/>
                <a:gd name="T64" fmla="*/ 63 w 73"/>
                <a:gd name="T65" fmla="*/ 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311">
                  <a:moveTo>
                    <a:pt x="63" y="5"/>
                  </a:moveTo>
                  <a:lnTo>
                    <a:pt x="70" y="43"/>
                  </a:lnTo>
                  <a:lnTo>
                    <a:pt x="73" y="82"/>
                  </a:lnTo>
                  <a:lnTo>
                    <a:pt x="73" y="117"/>
                  </a:lnTo>
                  <a:lnTo>
                    <a:pt x="72" y="154"/>
                  </a:lnTo>
                  <a:lnTo>
                    <a:pt x="69" y="187"/>
                  </a:lnTo>
                  <a:lnTo>
                    <a:pt x="65" y="220"/>
                  </a:lnTo>
                  <a:lnTo>
                    <a:pt x="63" y="251"/>
                  </a:lnTo>
                  <a:lnTo>
                    <a:pt x="63" y="283"/>
                  </a:lnTo>
                  <a:lnTo>
                    <a:pt x="56" y="288"/>
                  </a:lnTo>
                  <a:lnTo>
                    <a:pt x="50" y="294"/>
                  </a:lnTo>
                  <a:lnTo>
                    <a:pt x="44" y="299"/>
                  </a:lnTo>
                  <a:lnTo>
                    <a:pt x="39" y="303"/>
                  </a:lnTo>
                  <a:lnTo>
                    <a:pt x="32" y="306"/>
                  </a:lnTo>
                  <a:lnTo>
                    <a:pt x="25" y="308"/>
                  </a:lnTo>
                  <a:lnTo>
                    <a:pt x="16" y="309"/>
                  </a:lnTo>
                  <a:lnTo>
                    <a:pt x="8" y="311"/>
                  </a:lnTo>
                  <a:lnTo>
                    <a:pt x="7" y="271"/>
                  </a:lnTo>
                  <a:lnTo>
                    <a:pt x="6" y="234"/>
                  </a:lnTo>
                  <a:lnTo>
                    <a:pt x="5" y="194"/>
                  </a:lnTo>
                  <a:lnTo>
                    <a:pt x="3" y="156"/>
                  </a:lnTo>
                  <a:lnTo>
                    <a:pt x="1" y="117"/>
                  </a:lnTo>
                  <a:lnTo>
                    <a:pt x="0" y="79"/>
                  </a:lnTo>
                  <a:lnTo>
                    <a:pt x="0" y="40"/>
                  </a:lnTo>
                  <a:lnTo>
                    <a:pt x="0" y="5"/>
                  </a:lnTo>
                  <a:lnTo>
                    <a:pt x="6" y="1"/>
                  </a:lnTo>
                  <a:lnTo>
                    <a:pt x="16" y="0"/>
                  </a:lnTo>
                  <a:lnTo>
                    <a:pt x="26" y="0"/>
                  </a:lnTo>
                  <a:lnTo>
                    <a:pt x="38" y="1"/>
                  </a:lnTo>
                  <a:lnTo>
                    <a:pt x="46" y="1"/>
                  </a:lnTo>
                  <a:lnTo>
                    <a:pt x="54" y="2"/>
                  </a:lnTo>
                  <a:lnTo>
                    <a:pt x="60" y="3"/>
                  </a:lnTo>
                  <a:lnTo>
                    <a:pt x="63" y="5"/>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21" name="Freeform 165"/>
            <p:cNvSpPr>
              <a:spLocks/>
            </p:cNvSpPr>
            <p:nvPr/>
          </p:nvSpPr>
          <p:spPr bwMode="auto">
            <a:xfrm>
              <a:off x="875" y="1451"/>
              <a:ext cx="35" cy="43"/>
            </a:xfrm>
            <a:custGeom>
              <a:avLst/>
              <a:gdLst>
                <a:gd name="T0" fmla="*/ 28 w 162"/>
                <a:gd name="T1" fmla="*/ 0 h 143"/>
                <a:gd name="T2" fmla="*/ 35 w 162"/>
                <a:gd name="T3" fmla="*/ 4 h 143"/>
                <a:gd name="T4" fmla="*/ 43 w 162"/>
                <a:gd name="T5" fmla="*/ 9 h 143"/>
                <a:gd name="T6" fmla="*/ 50 w 162"/>
                <a:gd name="T7" fmla="*/ 14 h 143"/>
                <a:gd name="T8" fmla="*/ 60 w 162"/>
                <a:gd name="T9" fmla="*/ 19 h 143"/>
                <a:gd name="T10" fmla="*/ 72 w 162"/>
                <a:gd name="T11" fmla="*/ 22 h 143"/>
                <a:gd name="T12" fmla="*/ 87 w 162"/>
                <a:gd name="T13" fmla="*/ 28 h 143"/>
                <a:gd name="T14" fmla="*/ 107 w 162"/>
                <a:gd name="T15" fmla="*/ 34 h 143"/>
                <a:gd name="T16" fmla="*/ 136 w 162"/>
                <a:gd name="T17" fmla="*/ 45 h 143"/>
                <a:gd name="T18" fmla="*/ 143 w 162"/>
                <a:gd name="T19" fmla="*/ 71 h 143"/>
                <a:gd name="T20" fmla="*/ 150 w 162"/>
                <a:gd name="T21" fmla="*/ 91 h 143"/>
                <a:gd name="T22" fmla="*/ 153 w 162"/>
                <a:gd name="T23" fmla="*/ 105 h 143"/>
                <a:gd name="T24" fmla="*/ 158 w 162"/>
                <a:gd name="T25" fmla="*/ 117 h 143"/>
                <a:gd name="T26" fmla="*/ 159 w 162"/>
                <a:gd name="T27" fmla="*/ 124 h 143"/>
                <a:gd name="T28" fmla="*/ 161 w 162"/>
                <a:gd name="T29" fmla="*/ 130 h 143"/>
                <a:gd name="T30" fmla="*/ 161 w 162"/>
                <a:gd name="T31" fmla="*/ 136 h 143"/>
                <a:gd name="T32" fmla="*/ 162 w 162"/>
                <a:gd name="T33" fmla="*/ 143 h 143"/>
                <a:gd name="T34" fmla="*/ 143 w 162"/>
                <a:gd name="T35" fmla="*/ 136 h 143"/>
                <a:gd name="T36" fmla="*/ 125 w 162"/>
                <a:gd name="T37" fmla="*/ 125 h 143"/>
                <a:gd name="T38" fmla="*/ 105 w 162"/>
                <a:gd name="T39" fmla="*/ 110 h 143"/>
                <a:gd name="T40" fmla="*/ 85 w 162"/>
                <a:gd name="T41" fmla="*/ 92 h 143"/>
                <a:gd name="T42" fmla="*/ 62 w 162"/>
                <a:gd name="T43" fmla="*/ 71 h 143"/>
                <a:gd name="T44" fmla="*/ 41 w 162"/>
                <a:gd name="T45" fmla="*/ 50 h 143"/>
                <a:gd name="T46" fmla="*/ 19 w 162"/>
                <a:gd name="T47" fmla="*/ 28 h 143"/>
                <a:gd name="T48" fmla="*/ 0 w 162"/>
                <a:gd name="T49" fmla="*/ 8 h 143"/>
                <a:gd name="T50" fmla="*/ 5 w 162"/>
                <a:gd name="T51" fmla="*/ 2 h 143"/>
                <a:gd name="T52" fmla="*/ 10 w 162"/>
                <a:gd name="T53" fmla="*/ 0 h 143"/>
                <a:gd name="T54" fmla="*/ 12 w 162"/>
                <a:gd name="T55" fmla="*/ 0 h 143"/>
                <a:gd name="T56" fmla="*/ 16 w 162"/>
                <a:gd name="T57" fmla="*/ 0 h 143"/>
                <a:gd name="T58" fmla="*/ 21 w 162"/>
                <a:gd name="T59" fmla="*/ 0 h 143"/>
                <a:gd name="T60" fmla="*/ 28 w 162"/>
                <a:gd name="T6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2" h="143">
                  <a:moveTo>
                    <a:pt x="28" y="0"/>
                  </a:moveTo>
                  <a:lnTo>
                    <a:pt x="35" y="4"/>
                  </a:lnTo>
                  <a:lnTo>
                    <a:pt x="43" y="9"/>
                  </a:lnTo>
                  <a:lnTo>
                    <a:pt x="50" y="14"/>
                  </a:lnTo>
                  <a:lnTo>
                    <a:pt x="60" y="19"/>
                  </a:lnTo>
                  <a:lnTo>
                    <a:pt x="72" y="22"/>
                  </a:lnTo>
                  <a:lnTo>
                    <a:pt x="87" y="28"/>
                  </a:lnTo>
                  <a:lnTo>
                    <a:pt x="107" y="34"/>
                  </a:lnTo>
                  <a:lnTo>
                    <a:pt x="136" y="45"/>
                  </a:lnTo>
                  <a:lnTo>
                    <a:pt x="143" y="71"/>
                  </a:lnTo>
                  <a:lnTo>
                    <a:pt x="150" y="91"/>
                  </a:lnTo>
                  <a:lnTo>
                    <a:pt x="153" y="105"/>
                  </a:lnTo>
                  <a:lnTo>
                    <a:pt x="158" y="117"/>
                  </a:lnTo>
                  <a:lnTo>
                    <a:pt x="159" y="124"/>
                  </a:lnTo>
                  <a:lnTo>
                    <a:pt x="161" y="130"/>
                  </a:lnTo>
                  <a:lnTo>
                    <a:pt x="161" y="136"/>
                  </a:lnTo>
                  <a:lnTo>
                    <a:pt x="162" y="143"/>
                  </a:lnTo>
                  <a:lnTo>
                    <a:pt x="143" y="136"/>
                  </a:lnTo>
                  <a:lnTo>
                    <a:pt x="125" y="125"/>
                  </a:lnTo>
                  <a:lnTo>
                    <a:pt x="105" y="110"/>
                  </a:lnTo>
                  <a:lnTo>
                    <a:pt x="85" y="92"/>
                  </a:lnTo>
                  <a:lnTo>
                    <a:pt x="62" y="71"/>
                  </a:lnTo>
                  <a:lnTo>
                    <a:pt x="41" y="50"/>
                  </a:lnTo>
                  <a:lnTo>
                    <a:pt x="19" y="28"/>
                  </a:lnTo>
                  <a:lnTo>
                    <a:pt x="0" y="8"/>
                  </a:lnTo>
                  <a:lnTo>
                    <a:pt x="5" y="2"/>
                  </a:lnTo>
                  <a:lnTo>
                    <a:pt x="10" y="0"/>
                  </a:lnTo>
                  <a:lnTo>
                    <a:pt x="12" y="0"/>
                  </a:lnTo>
                  <a:lnTo>
                    <a:pt x="16" y="0"/>
                  </a:lnTo>
                  <a:lnTo>
                    <a:pt x="21" y="0"/>
                  </a:lnTo>
                  <a:lnTo>
                    <a:pt x="2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22" name="Freeform 166"/>
            <p:cNvSpPr>
              <a:spLocks/>
            </p:cNvSpPr>
            <p:nvPr/>
          </p:nvSpPr>
          <p:spPr bwMode="auto">
            <a:xfrm>
              <a:off x="768" y="1454"/>
              <a:ext cx="187" cy="185"/>
            </a:xfrm>
            <a:custGeom>
              <a:avLst/>
              <a:gdLst>
                <a:gd name="T0" fmla="*/ 118 w 860"/>
                <a:gd name="T1" fmla="*/ 55 h 622"/>
                <a:gd name="T2" fmla="*/ 166 w 860"/>
                <a:gd name="T3" fmla="*/ 119 h 622"/>
                <a:gd name="T4" fmla="*/ 235 w 860"/>
                <a:gd name="T5" fmla="*/ 141 h 622"/>
                <a:gd name="T6" fmla="*/ 315 w 860"/>
                <a:gd name="T7" fmla="*/ 147 h 622"/>
                <a:gd name="T8" fmla="*/ 363 w 860"/>
                <a:gd name="T9" fmla="*/ 238 h 622"/>
                <a:gd name="T10" fmla="*/ 421 w 860"/>
                <a:gd name="T11" fmla="*/ 348 h 622"/>
                <a:gd name="T12" fmla="*/ 520 w 860"/>
                <a:gd name="T13" fmla="*/ 393 h 622"/>
                <a:gd name="T14" fmla="*/ 642 w 860"/>
                <a:gd name="T15" fmla="*/ 395 h 622"/>
                <a:gd name="T16" fmla="*/ 735 w 860"/>
                <a:gd name="T17" fmla="*/ 414 h 622"/>
                <a:gd name="T18" fmla="*/ 765 w 860"/>
                <a:gd name="T19" fmla="*/ 451 h 622"/>
                <a:gd name="T20" fmla="*/ 787 w 860"/>
                <a:gd name="T21" fmla="*/ 474 h 622"/>
                <a:gd name="T22" fmla="*/ 826 w 860"/>
                <a:gd name="T23" fmla="*/ 497 h 622"/>
                <a:gd name="T24" fmla="*/ 857 w 860"/>
                <a:gd name="T25" fmla="*/ 527 h 622"/>
                <a:gd name="T26" fmla="*/ 852 w 860"/>
                <a:gd name="T27" fmla="*/ 555 h 622"/>
                <a:gd name="T28" fmla="*/ 848 w 860"/>
                <a:gd name="T29" fmla="*/ 584 h 622"/>
                <a:gd name="T30" fmla="*/ 844 w 860"/>
                <a:gd name="T31" fmla="*/ 610 h 622"/>
                <a:gd name="T32" fmla="*/ 784 w 860"/>
                <a:gd name="T33" fmla="*/ 606 h 622"/>
                <a:gd name="T34" fmla="*/ 674 w 860"/>
                <a:gd name="T35" fmla="*/ 556 h 622"/>
                <a:gd name="T36" fmla="*/ 555 w 860"/>
                <a:gd name="T37" fmla="*/ 498 h 622"/>
                <a:gd name="T38" fmla="*/ 418 w 860"/>
                <a:gd name="T39" fmla="*/ 452 h 622"/>
                <a:gd name="T40" fmla="*/ 331 w 860"/>
                <a:gd name="T41" fmla="*/ 428 h 622"/>
                <a:gd name="T42" fmla="*/ 323 w 860"/>
                <a:gd name="T43" fmla="*/ 409 h 622"/>
                <a:gd name="T44" fmla="*/ 318 w 860"/>
                <a:gd name="T45" fmla="*/ 387 h 622"/>
                <a:gd name="T46" fmla="*/ 314 w 860"/>
                <a:gd name="T47" fmla="*/ 350 h 622"/>
                <a:gd name="T48" fmla="*/ 297 w 860"/>
                <a:gd name="T49" fmla="*/ 324 h 622"/>
                <a:gd name="T50" fmla="*/ 271 w 860"/>
                <a:gd name="T51" fmla="*/ 325 h 622"/>
                <a:gd name="T52" fmla="*/ 244 w 860"/>
                <a:gd name="T53" fmla="*/ 327 h 622"/>
                <a:gd name="T54" fmla="*/ 213 w 860"/>
                <a:gd name="T55" fmla="*/ 326 h 622"/>
                <a:gd name="T56" fmla="*/ 190 w 860"/>
                <a:gd name="T57" fmla="*/ 310 h 622"/>
                <a:gd name="T58" fmla="*/ 179 w 860"/>
                <a:gd name="T59" fmla="*/ 285 h 622"/>
                <a:gd name="T60" fmla="*/ 168 w 860"/>
                <a:gd name="T61" fmla="*/ 262 h 622"/>
                <a:gd name="T62" fmla="*/ 156 w 860"/>
                <a:gd name="T63" fmla="*/ 237 h 622"/>
                <a:gd name="T64" fmla="*/ 140 w 860"/>
                <a:gd name="T65" fmla="*/ 224 h 622"/>
                <a:gd name="T66" fmla="*/ 123 w 860"/>
                <a:gd name="T67" fmla="*/ 222 h 622"/>
                <a:gd name="T68" fmla="*/ 111 w 860"/>
                <a:gd name="T69" fmla="*/ 218 h 622"/>
                <a:gd name="T70" fmla="*/ 100 w 860"/>
                <a:gd name="T71" fmla="*/ 222 h 622"/>
                <a:gd name="T72" fmla="*/ 93 w 860"/>
                <a:gd name="T73" fmla="*/ 236 h 622"/>
                <a:gd name="T74" fmla="*/ 85 w 860"/>
                <a:gd name="T75" fmla="*/ 249 h 622"/>
                <a:gd name="T76" fmla="*/ 74 w 860"/>
                <a:gd name="T77" fmla="*/ 263 h 622"/>
                <a:gd name="T78" fmla="*/ 66 w 860"/>
                <a:gd name="T79" fmla="*/ 269 h 622"/>
                <a:gd name="T80" fmla="*/ 56 w 860"/>
                <a:gd name="T81" fmla="*/ 266 h 622"/>
                <a:gd name="T82" fmla="*/ 41 w 860"/>
                <a:gd name="T83" fmla="*/ 233 h 622"/>
                <a:gd name="T84" fmla="*/ 22 w 860"/>
                <a:gd name="T85" fmla="*/ 172 h 622"/>
                <a:gd name="T86" fmla="*/ 5 w 860"/>
                <a:gd name="T87" fmla="*/ 107 h 622"/>
                <a:gd name="T88" fmla="*/ 0 w 860"/>
                <a:gd name="T89" fmla="*/ 36 h 622"/>
                <a:gd name="T90" fmla="*/ 17 w 860"/>
                <a:gd name="T91" fmla="*/ 0 h 622"/>
                <a:gd name="T92" fmla="*/ 42 w 860"/>
                <a:gd name="T93" fmla="*/ 0 h 622"/>
                <a:gd name="T94" fmla="*/ 66 w 860"/>
                <a:gd name="T95" fmla="*/ 0 h 622"/>
                <a:gd name="T96" fmla="*/ 91 w 860"/>
                <a:gd name="T97" fmla="*/ 0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622">
                  <a:moveTo>
                    <a:pt x="105" y="0"/>
                  </a:moveTo>
                  <a:lnTo>
                    <a:pt x="118" y="55"/>
                  </a:lnTo>
                  <a:lnTo>
                    <a:pt x="139" y="94"/>
                  </a:lnTo>
                  <a:lnTo>
                    <a:pt x="166" y="119"/>
                  </a:lnTo>
                  <a:lnTo>
                    <a:pt x="200" y="134"/>
                  </a:lnTo>
                  <a:lnTo>
                    <a:pt x="235" y="141"/>
                  </a:lnTo>
                  <a:lnTo>
                    <a:pt x="274" y="145"/>
                  </a:lnTo>
                  <a:lnTo>
                    <a:pt x="315" y="147"/>
                  </a:lnTo>
                  <a:lnTo>
                    <a:pt x="356" y="153"/>
                  </a:lnTo>
                  <a:lnTo>
                    <a:pt x="363" y="238"/>
                  </a:lnTo>
                  <a:lnTo>
                    <a:pt x="387" y="302"/>
                  </a:lnTo>
                  <a:lnTo>
                    <a:pt x="421" y="348"/>
                  </a:lnTo>
                  <a:lnTo>
                    <a:pt x="468" y="377"/>
                  </a:lnTo>
                  <a:lnTo>
                    <a:pt x="520" y="393"/>
                  </a:lnTo>
                  <a:lnTo>
                    <a:pt x="580" y="399"/>
                  </a:lnTo>
                  <a:lnTo>
                    <a:pt x="642" y="395"/>
                  </a:lnTo>
                  <a:lnTo>
                    <a:pt x="707" y="388"/>
                  </a:lnTo>
                  <a:lnTo>
                    <a:pt x="735" y="414"/>
                  </a:lnTo>
                  <a:lnTo>
                    <a:pt x="754" y="434"/>
                  </a:lnTo>
                  <a:lnTo>
                    <a:pt x="765" y="451"/>
                  </a:lnTo>
                  <a:lnTo>
                    <a:pt x="776" y="464"/>
                  </a:lnTo>
                  <a:lnTo>
                    <a:pt x="787" y="474"/>
                  </a:lnTo>
                  <a:lnTo>
                    <a:pt x="802" y="485"/>
                  </a:lnTo>
                  <a:lnTo>
                    <a:pt x="826" y="497"/>
                  </a:lnTo>
                  <a:lnTo>
                    <a:pt x="860" y="514"/>
                  </a:lnTo>
                  <a:lnTo>
                    <a:pt x="857" y="527"/>
                  </a:lnTo>
                  <a:lnTo>
                    <a:pt x="854" y="541"/>
                  </a:lnTo>
                  <a:lnTo>
                    <a:pt x="852" y="555"/>
                  </a:lnTo>
                  <a:lnTo>
                    <a:pt x="851" y="571"/>
                  </a:lnTo>
                  <a:lnTo>
                    <a:pt x="848" y="584"/>
                  </a:lnTo>
                  <a:lnTo>
                    <a:pt x="846" y="598"/>
                  </a:lnTo>
                  <a:lnTo>
                    <a:pt x="844" y="610"/>
                  </a:lnTo>
                  <a:lnTo>
                    <a:pt x="843" y="622"/>
                  </a:lnTo>
                  <a:lnTo>
                    <a:pt x="784" y="606"/>
                  </a:lnTo>
                  <a:lnTo>
                    <a:pt x="730" y="584"/>
                  </a:lnTo>
                  <a:lnTo>
                    <a:pt x="674" y="556"/>
                  </a:lnTo>
                  <a:lnTo>
                    <a:pt x="617" y="528"/>
                  </a:lnTo>
                  <a:lnTo>
                    <a:pt x="555" y="498"/>
                  </a:lnTo>
                  <a:lnTo>
                    <a:pt x="490" y="472"/>
                  </a:lnTo>
                  <a:lnTo>
                    <a:pt x="418" y="452"/>
                  </a:lnTo>
                  <a:lnTo>
                    <a:pt x="338" y="441"/>
                  </a:lnTo>
                  <a:lnTo>
                    <a:pt x="331" y="428"/>
                  </a:lnTo>
                  <a:lnTo>
                    <a:pt x="327" y="419"/>
                  </a:lnTo>
                  <a:lnTo>
                    <a:pt x="323" y="409"/>
                  </a:lnTo>
                  <a:lnTo>
                    <a:pt x="321" y="400"/>
                  </a:lnTo>
                  <a:lnTo>
                    <a:pt x="318" y="387"/>
                  </a:lnTo>
                  <a:lnTo>
                    <a:pt x="316" y="370"/>
                  </a:lnTo>
                  <a:lnTo>
                    <a:pt x="314" y="350"/>
                  </a:lnTo>
                  <a:lnTo>
                    <a:pt x="311" y="324"/>
                  </a:lnTo>
                  <a:lnTo>
                    <a:pt x="297" y="324"/>
                  </a:lnTo>
                  <a:lnTo>
                    <a:pt x="285" y="325"/>
                  </a:lnTo>
                  <a:lnTo>
                    <a:pt x="271" y="325"/>
                  </a:lnTo>
                  <a:lnTo>
                    <a:pt x="259" y="327"/>
                  </a:lnTo>
                  <a:lnTo>
                    <a:pt x="244" y="327"/>
                  </a:lnTo>
                  <a:lnTo>
                    <a:pt x="229" y="327"/>
                  </a:lnTo>
                  <a:lnTo>
                    <a:pt x="213" y="326"/>
                  </a:lnTo>
                  <a:lnTo>
                    <a:pt x="195" y="324"/>
                  </a:lnTo>
                  <a:lnTo>
                    <a:pt x="190" y="310"/>
                  </a:lnTo>
                  <a:lnTo>
                    <a:pt x="185" y="298"/>
                  </a:lnTo>
                  <a:lnTo>
                    <a:pt x="179" y="285"/>
                  </a:lnTo>
                  <a:lnTo>
                    <a:pt x="175" y="274"/>
                  </a:lnTo>
                  <a:lnTo>
                    <a:pt x="168" y="262"/>
                  </a:lnTo>
                  <a:lnTo>
                    <a:pt x="162" y="250"/>
                  </a:lnTo>
                  <a:lnTo>
                    <a:pt x="156" y="237"/>
                  </a:lnTo>
                  <a:lnTo>
                    <a:pt x="150" y="225"/>
                  </a:lnTo>
                  <a:lnTo>
                    <a:pt x="140" y="224"/>
                  </a:lnTo>
                  <a:lnTo>
                    <a:pt x="130" y="224"/>
                  </a:lnTo>
                  <a:lnTo>
                    <a:pt x="123" y="222"/>
                  </a:lnTo>
                  <a:lnTo>
                    <a:pt x="117" y="221"/>
                  </a:lnTo>
                  <a:lnTo>
                    <a:pt x="111" y="218"/>
                  </a:lnTo>
                  <a:lnTo>
                    <a:pt x="105" y="216"/>
                  </a:lnTo>
                  <a:lnTo>
                    <a:pt x="100" y="222"/>
                  </a:lnTo>
                  <a:lnTo>
                    <a:pt x="96" y="229"/>
                  </a:lnTo>
                  <a:lnTo>
                    <a:pt x="93" y="236"/>
                  </a:lnTo>
                  <a:lnTo>
                    <a:pt x="89" y="243"/>
                  </a:lnTo>
                  <a:lnTo>
                    <a:pt x="85" y="249"/>
                  </a:lnTo>
                  <a:lnTo>
                    <a:pt x="80" y="256"/>
                  </a:lnTo>
                  <a:lnTo>
                    <a:pt x="74" y="263"/>
                  </a:lnTo>
                  <a:lnTo>
                    <a:pt x="68" y="270"/>
                  </a:lnTo>
                  <a:lnTo>
                    <a:pt x="66" y="269"/>
                  </a:lnTo>
                  <a:lnTo>
                    <a:pt x="62" y="269"/>
                  </a:lnTo>
                  <a:lnTo>
                    <a:pt x="56" y="266"/>
                  </a:lnTo>
                  <a:lnTo>
                    <a:pt x="50" y="261"/>
                  </a:lnTo>
                  <a:lnTo>
                    <a:pt x="41" y="233"/>
                  </a:lnTo>
                  <a:lnTo>
                    <a:pt x="32" y="204"/>
                  </a:lnTo>
                  <a:lnTo>
                    <a:pt x="22" y="172"/>
                  </a:lnTo>
                  <a:lnTo>
                    <a:pt x="13" y="141"/>
                  </a:lnTo>
                  <a:lnTo>
                    <a:pt x="5" y="107"/>
                  </a:lnTo>
                  <a:lnTo>
                    <a:pt x="2" y="72"/>
                  </a:lnTo>
                  <a:lnTo>
                    <a:pt x="0" y="36"/>
                  </a:lnTo>
                  <a:lnTo>
                    <a:pt x="5" y="0"/>
                  </a:lnTo>
                  <a:lnTo>
                    <a:pt x="17" y="0"/>
                  </a:lnTo>
                  <a:lnTo>
                    <a:pt x="30" y="0"/>
                  </a:lnTo>
                  <a:lnTo>
                    <a:pt x="42" y="0"/>
                  </a:lnTo>
                  <a:lnTo>
                    <a:pt x="55" y="0"/>
                  </a:lnTo>
                  <a:lnTo>
                    <a:pt x="66" y="0"/>
                  </a:lnTo>
                  <a:lnTo>
                    <a:pt x="77" y="0"/>
                  </a:lnTo>
                  <a:lnTo>
                    <a:pt x="91" y="0"/>
                  </a:lnTo>
                  <a:lnTo>
                    <a:pt x="10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23" name="Freeform 167"/>
            <p:cNvSpPr>
              <a:spLocks/>
            </p:cNvSpPr>
            <p:nvPr/>
          </p:nvSpPr>
          <p:spPr bwMode="auto">
            <a:xfrm>
              <a:off x="517" y="1510"/>
              <a:ext cx="220" cy="188"/>
            </a:xfrm>
            <a:custGeom>
              <a:avLst/>
              <a:gdLst>
                <a:gd name="T0" fmla="*/ 967 w 1011"/>
                <a:gd name="T1" fmla="*/ 24 h 630"/>
                <a:gd name="T2" fmla="*/ 996 w 1011"/>
                <a:gd name="T3" fmla="*/ 64 h 630"/>
                <a:gd name="T4" fmla="*/ 1009 w 1011"/>
                <a:gd name="T5" fmla="*/ 102 h 630"/>
                <a:gd name="T6" fmla="*/ 1009 w 1011"/>
                <a:gd name="T7" fmla="*/ 145 h 630"/>
                <a:gd name="T8" fmla="*/ 968 w 1011"/>
                <a:gd name="T9" fmla="*/ 186 h 630"/>
                <a:gd name="T10" fmla="*/ 903 w 1011"/>
                <a:gd name="T11" fmla="*/ 218 h 630"/>
                <a:gd name="T12" fmla="*/ 847 w 1011"/>
                <a:gd name="T13" fmla="*/ 254 h 630"/>
                <a:gd name="T14" fmla="*/ 792 w 1011"/>
                <a:gd name="T15" fmla="*/ 296 h 630"/>
                <a:gd name="T16" fmla="*/ 757 w 1011"/>
                <a:gd name="T17" fmla="*/ 324 h 630"/>
                <a:gd name="T18" fmla="*/ 746 w 1011"/>
                <a:gd name="T19" fmla="*/ 324 h 630"/>
                <a:gd name="T20" fmla="*/ 734 w 1011"/>
                <a:gd name="T21" fmla="*/ 324 h 630"/>
                <a:gd name="T22" fmla="*/ 724 w 1011"/>
                <a:gd name="T23" fmla="*/ 319 h 630"/>
                <a:gd name="T24" fmla="*/ 715 w 1011"/>
                <a:gd name="T25" fmla="*/ 308 h 630"/>
                <a:gd name="T26" fmla="*/ 702 w 1011"/>
                <a:gd name="T27" fmla="*/ 301 h 630"/>
                <a:gd name="T28" fmla="*/ 680 w 1011"/>
                <a:gd name="T29" fmla="*/ 306 h 630"/>
                <a:gd name="T30" fmla="*/ 645 w 1011"/>
                <a:gd name="T31" fmla="*/ 372 h 630"/>
                <a:gd name="T32" fmla="*/ 611 w 1011"/>
                <a:gd name="T33" fmla="*/ 446 h 630"/>
                <a:gd name="T34" fmla="*/ 563 w 1011"/>
                <a:gd name="T35" fmla="*/ 473 h 630"/>
                <a:gd name="T36" fmla="*/ 482 w 1011"/>
                <a:gd name="T37" fmla="*/ 472 h 630"/>
                <a:gd name="T38" fmla="*/ 408 w 1011"/>
                <a:gd name="T39" fmla="*/ 479 h 630"/>
                <a:gd name="T40" fmla="*/ 384 w 1011"/>
                <a:gd name="T41" fmla="*/ 504 h 630"/>
                <a:gd name="T42" fmla="*/ 363 w 1011"/>
                <a:gd name="T43" fmla="*/ 528 h 630"/>
                <a:gd name="T44" fmla="*/ 342 w 1011"/>
                <a:gd name="T45" fmla="*/ 553 h 630"/>
                <a:gd name="T46" fmla="*/ 288 w 1011"/>
                <a:gd name="T47" fmla="*/ 564 h 630"/>
                <a:gd name="T48" fmla="*/ 205 w 1011"/>
                <a:gd name="T49" fmla="*/ 571 h 630"/>
                <a:gd name="T50" fmla="*/ 125 w 1011"/>
                <a:gd name="T51" fmla="*/ 589 h 630"/>
                <a:gd name="T52" fmla="*/ 42 w 1011"/>
                <a:gd name="T53" fmla="*/ 615 h 630"/>
                <a:gd name="T54" fmla="*/ 33 w 1011"/>
                <a:gd name="T55" fmla="*/ 555 h 630"/>
                <a:gd name="T56" fmla="*/ 140 w 1011"/>
                <a:gd name="T57" fmla="*/ 485 h 630"/>
                <a:gd name="T58" fmla="*/ 274 w 1011"/>
                <a:gd name="T59" fmla="*/ 466 h 630"/>
                <a:gd name="T60" fmla="*/ 408 w 1011"/>
                <a:gd name="T61" fmla="*/ 430 h 630"/>
                <a:gd name="T62" fmla="*/ 475 w 1011"/>
                <a:gd name="T63" fmla="*/ 341 h 630"/>
                <a:gd name="T64" fmla="*/ 490 w 1011"/>
                <a:gd name="T65" fmla="*/ 283 h 630"/>
                <a:gd name="T66" fmla="*/ 511 w 1011"/>
                <a:gd name="T67" fmla="*/ 260 h 630"/>
                <a:gd name="T68" fmla="*/ 556 w 1011"/>
                <a:gd name="T69" fmla="*/ 257 h 630"/>
                <a:gd name="T70" fmla="*/ 619 w 1011"/>
                <a:gd name="T71" fmla="*/ 220 h 630"/>
                <a:gd name="T72" fmla="*/ 656 w 1011"/>
                <a:gd name="T73" fmla="*/ 167 h 630"/>
                <a:gd name="T74" fmla="*/ 683 w 1011"/>
                <a:gd name="T75" fmla="*/ 133 h 630"/>
                <a:gd name="T76" fmla="*/ 709 w 1011"/>
                <a:gd name="T77" fmla="*/ 101 h 630"/>
                <a:gd name="T78" fmla="*/ 766 w 1011"/>
                <a:gd name="T79" fmla="*/ 79 h 630"/>
                <a:gd name="T80" fmla="*/ 820 w 1011"/>
                <a:gd name="T81" fmla="*/ 73 h 630"/>
                <a:gd name="T82" fmla="*/ 856 w 1011"/>
                <a:gd name="T83" fmla="*/ 56 h 630"/>
                <a:gd name="T84" fmla="*/ 892 w 1011"/>
                <a:gd name="T85" fmla="*/ 22 h 630"/>
                <a:gd name="T86" fmla="*/ 923 w 1011"/>
                <a:gd name="T87" fmla="*/ 0 h 630"/>
                <a:gd name="T88" fmla="*/ 930 w 1011"/>
                <a:gd name="T89" fmla="*/ 0 h 630"/>
                <a:gd name="T90" fmla="*/ 938 w 1011"/>
                <a:gd name="T91"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1" h="630">
                  <a:moveTo>
                    <a:pt x="944" y="0"/>
                  </a:moveTo>
                  <a:lnTo>
                    <a:pt x="967" y="24"/>
                  </a:lnTo>
                  <a:lnTo>
                    <a:pt x="985" y="45"/>
                  </a:lnTo>
                  <a:lnTo>
                    <a:pt x="996" y="64"/>
                  </a:lnTo>
                  <a:lnTo>
                    <a:pt x="1006" y="84"/>
                  </a:lnTo>
                  <a:lnTo>
                    <a:pt x="1009" y="102"/>
                  </a:lnTo>
                  <a:lnTo>
                    <a:pt x="1011" y="122"/>
                  </a:lnTo>
                  <a:lnTo>
                    <a:pt x="1009" y="145"/>
                  </a:lnTo>
                  <a:lnTo>
                    <a:pt x="1007" y="171"/>
                  </a:lnTo>
                  <a:lnTo>
                    <a:pt x="968" y="186"/>
                  </a:lnTo>
                  <a:lnTo>
                    <a:pt x="934" y="203"/>
                  </a:lnTo>
                  <a:lnTo>
                    <a:pt x="903" y="218"/>
                  </a:lnTo>
                  <a:lnTo>
                    <a:pt x="875" y="236"/>
                  </a:lnTo>
                  <a:lnTo>
                    <a:pt x="847" y="254"/>
                  </a:lnTo>
                  <a:lnTo>
                    <a:pt x="821" y="274"/>
                  </a:lnTo>
                  <a:lnTo>
                    <a:pt x="792" y="296"/>
                  </a:lnTo>
                  <a:lnTo>
                    <a:pt x="764" y="324"/>
                  </a:lnTo>
                  <a:lnTo>
                    <a:pt x="757" y="324"/>
                  </a:lnTo>
                  <a:lnTo>
                    <a:pt x="751" y="324"/>
                  </a:lnTo>
                  <a:lnTo>
                    <a:pt x="746" y="324"/>
                  </a:lnTo>
                  <a:lnTo>
                    <a:pt x="743" y="324"/>
                  </a:lnTo>
                  <a:lnTo>
                    <a:pt x="734" y="324"/>
                  </a:lnTo>
                  <a:lnTo>
                    <a:pt x="728" y="324"/>
                  </a:lnTo>
                  <a:lnTo>
                    <a:pt x="724" y="319"/>
                  </a:lnTo>
                  <a:lnTo>
                    <a:pt x="720" y="314"/>
                  </a:lnTo>
                  <a:lnTo>
                    <a:pt x="715" y="308"/>
                  </a:lnTo>
                  <a:lnTo>
                    <a:pt x="711" y="305"/>
                  </a:lnTo>
                  <a:lnTo>
                    <a:pt x="702" y="301"/>
                  </a:lnTo>
                  <a:lnTo>
                    <a:pt x="693" y="302"/>
                  </a:lnTo>
                  <a:lnTo>
                    <a:pt x="680" y="306"/>
                  </a:lnTo>
                  <a:lnTo>
                    <a:pt x="665" y="314"/>
                  </a:lnTo>
                  <a:lnTo>
                    <a:pt x="645" y="372"/>
                  </a:lnTo>
                  <a:lnTo>
                    <a:pt x="630" y="416"/>
                  </a:lnTo>
                  <a:lnTo>
                    <a:pt x="611" y="446"/>
                  </a:lnTo>
                  <a:lnTo>
                    <a:pt x="591" y="465"/>
                  </a:lnTo>
                  <a:lnTo>
                    <a:pt x="563" y="473"/>
                  </a:lnTo>
                  <a:lnTo>
                    <a:pt x="528" y="475"/>
                  </a:lnTo>
                  <a:lnTo>
                    <a:pt x="482" y="472"/>
                  </a:lnTo>
                  <a:lnTo>
                    <a:pt x="422" y="467"/>
                  </a:lnTo>
                  <a:lnTo>
                    <a:pt x="408" y="479"/>
                  </a:lnTo>
                  <a:lnTo>
                    <a:pt x="396" y="492"/>
                  </a:lnTo>
                  <a:lnTo>
                    <a:pt x="384" y="504"/>
                  </a:lnTo>
                  <a:lnTo>
                    <a:pt x="374" y="517"/>
                  </a:lnTo>
                  <a:lnTo>
                    <a:pt x="363" y="528"/>
                  </a:lnTo>
                  <a:lnTo>
                    <a:pt x="352" y="539"/>
                  </a:lnTo>
                  <a:lnTo>
                    <a:pt x="342" y="553"/>
                  </a:lnTo>
                  <a:lnTo>
                    <a:pt x="332" y="567"/>
                  </a:lnTo>
                  <a:lnTo>
                    <a:pt x="288" y="564"/>
                  </a:lnTo>
                  <a:lnTo>
                    <a:pt x="247" y="567"/>
                  </a:lnTo>
                  <a:lnTo>
                    <a:pt x="205" y="571"/>
                  </a:lnTo>
                  <a:lnTo>
                    <a:pt x="166" y="580"/>
                  </a:lnTo>
                  <a:lnTo>
                    <a:pt x="125" y="589"/>
                  </a:lnTo>
                  <a:lnTo>
                    <a:pt x="84" y="602"/>
                  </a:lnTo>
                  <a:lnTo>
                    <a:pt x="42" y="615"/>
                  </a:lnTo>
                  <a:lnTo>
                    <a:pt x="0" y="630"/>
                  </a:lnTo>
                  <a:lnTo>
                    <a:pt x="33" y="555"/>
                  </a:lnTo>
                  <a:lnTo>
                    <a:pt x="82" y="510"/>
                  </a:lnTo>
                  <a:lnTo>
                    <a:pt x="140" y="485"/>
                  </a:lnTo>
                  <a:lnTo>
                    <a:pt x="206" y="474"/>
                  </a:lnTo>
                  <a:lnTo>
                    <a:pt x="274" y="466"/>
                  </a:lnTo>
                  <a:lnTo>
                    <a:pt x="343" y="454"/>
                  </a:lnTo>
                  <a:lnTo>
                    <a:pt x="408" y="430"/>
                  </a:lnTo>
                  <a:lnTo>
                    <a:pt x="467" y="386"/>
                  </a:lnTo>
                  <a:lnTo>
                    <a:pt x="475" y="341"/>
                  </a:lnTo>
                  <a:lnTo>
                    <a:pt x="483" y="308"/>
                  </a:lnTo>
                  <a:lnTo>
                    <a:pt x="490" y="283"/>
                  </a:lnTo>
                  <a:lnTo>
                    <a:pt x="499" y="269"/>
                  </a:lnTo>
                  <a:lnTo>
                    <a:pt x="511" y="260"/>
                  </a:lnTo>
                  <a:lnTo>
                    <a:pt x="530" y="257"/>
                  </a:lnTo>
                  <a:lnTo>
                    <a:pt x="556" y="257"/>
                  </a:lnTo>
                  <a:lnTo>
                    <a:pt x="593" y="261"/>
                  </a:lnTo>
                  <a:lnTo>
                    <a:pt x="619" y="220"/>
                  </a:lnTo>
                  <a:lnTo>
                    <a:pt x="641" y="191"/>
                  </a:lnTo>
                  <a:lnTo>
                    <a:pt x="656" y="167"/>
                  </a:lnTo>
                  <a:lnTo>
                    <a:pt x="671" y="149"/>
                  </a:lnTo>
                  <a:lnTo>
                    <a:pt x="683" y="133"/>
                  </a:lnTo>
                  <a:lnTo>
                    <a:pt x="695" y="117"/>
                  </a:lnTo>
                  <a:lnTo>
                    <a:pt x="709" y="101"/>
                  </a:lnTo>
                  <a:lnTo>
                    <a:pt x="728" y="80"/>
                  </a:lnTo>
                  <a:lnTo>
                    <a:pt x="766" y="79"/>
                  </a:lnTo>
                  <a:lnTo>
                    <a:pt x="796" y="77"/>
                  </a:lnTo>
                  <a:lnTo>
                    <a:pt x="820" y="73"/>
                  </a:lnTo>
                  <a:lnTo>
                    <a:pt x="840" y="66"/>
                  </a:lnTo>
                  <a:lnTo>
                    <a:pt x="856" y="56"/>
                  </a:lnTo>
                  <a:lnTo>
                    <a:pt x="873" y="41"/>
                  </a:lnTo>
                  <a:lnTo>
                    <a:pt x="892" y="22"/>
                  </a:lnTo>
                  <a:lnTo>
                    <a:pt x="917" y="0"/>
                  </a:lnTo>
                  <a:lnTo>
                    <a:pt x="923" y="0"/>
                  </a:lnTo>
                  <a:lnTo>
                    <a:pt x="928" y="0"/>
                  </a:lnTo>
                  <a:lnTo>
                    <a:pt x="930" y="0"/>
                  </a:lnTo>
                  <a:lnTo>
                    <a:pt x="934" y="0"/>
                  </a:lnTo>
                  <a:lnTo>
                    <a:pt x="938" y="0"/>
                  </a:lnTo>
                  <a:lnTo>
                    <a:pt x="944"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24" name="Freeform 168"/>
            <p:cNvSpPr>
              <a:spLocks/>
            </p:cNvSpPr>
            <p:nvPr/>
          </p:nvSpPr>
          <p:spPr bwMode="auto">
            <a:xfrm>
              <a:off x="743" y="1531"/>
              <a:ext cx="34" cy="218"/>
            </a:xfrm>
            <a:custGeom>
              <a:avLst/>
              <a:gdLst>
                <a:gd name="T0" fmla="*/ 84 w 156"/>
                <a:gd name="T1" fmla="*/ 27 h 729"/>
                <a:gd name="T2" fmla="*/ 101 w 156"/>
                <a:gd name="T3" fmla="*/ 59 h 729"/>
                <a:gd name="T4" fmla="*/ 117 w 156"/>
                <a:gd name="T5" fmla="*/ 138 h 729"/>
                <a:gd name="T6" fmla="*/ 129 w 156"/>
                <a:gd name="T7" fmla="*/ 244 h 729"/>
                <a:gd name="T8" fmla="*/ 139 w 156"/>
                <a:gd name="T9" fmla="*/ 368 h 729"/>
                <a:gd name="T10" fmla="*/ 146 w 156"/>
                <a:gd name="T11" fmla="*/ 491 h 729"/>
                <a:gd name="T12" fmla="*/ 151 w 156"/>
                <a:gd name="T13" fmla="*/ 602 h 729"/>
                <a:gd name="T14" fmla="*/ 155 w 156"/>
                <a:gd name="T15" fmla="*/ 686 h 729"/>
                <a:gd name="T16" fmla="*/ 156 w 156"/>
                <a:gd name="T17" fmla="*/ 729 h 729"/>
                <a:gd name="T18" fmla="*/ 146 w 156"/>
                <a:gd name="T19" fmla="*/ 726 h 729"/>
                <a:gd name="T20" fmla="*/ 133 w 156"/>
                <a:gd name="T21" fmla="*/ 720 h 729"/>
                <a:gd name="T22" fmla="*/ 118 w 156"/>
                <a:gd name="T23" fmla="*/ 709 h 729"/>
                <a:gd name="T24" fmla="*/ 103 w 156"/>
                <a:gd name="T25" fmla="*/ 697 h 729"/>
                <a:gd name="T26" fmla="*/ 86 w 156"/>
                <a:gd name="T27" fmla="*/ 682 h 729"/>
                <a:gd name="T28" fmla="*/ 73 w 156"/>
                <a:gd name="T29" fmla="*/ 668 h 729"/>
                <a:gd name="T30" fmla="*/ 62 w 156"/>
                <a:gd name="T31" fmla="*/ 652 h 729"/>
                <a:gd name="T32" fmla="*/ 56 w 156"/>
                <a:gd name="T33" fmla="*/ 639 h 729"/>
                <a:gd name="T34" fmla="*/ 34 w 156"/>
                <a:gd name="T35" fmla="*/ 573 h 729"/>
                <a:gd name="T36" fmla="*/ 18 w 156"/>
                <a:gd name="T37" fmla="*/ 490 h 729"/>
                <a:gd name="T38" fmla="*/ 6 w 156"/>
                <a:gd name="T39" fmla="*/ 395 h 729"/>
                <a:gd name="T40" fmla="*/ 2 w 156"/>
                <a:gd name="T41" fmla="*/ 296 h 729"/>
                <a:gd name="T42" fmla="*/ 0 w 156"/>
                <a:gd name="T43" fmla="*/ 199 h 729"/>
                <a:gd name="T44" fmla="*/ 4 w 156"/>
                <a:gd name="T45" fmla="*/ 114 h 729"/>
                <a:gd name="T46" fmla="*/ 14 w 156"/>
                <a:gd name="T47" fmla="*/ 44 h 729"/>
                <a:gd name="T48" fmla="*/ 29 w 156"/>
                <a:gd name="T49" fmla="*/ 0 h 729"/>
                <a:gd name="T50" fmla="*/ 33 w 156"/>
                <a:gd name="T51" fmla="*/ 0 h 729"/>
                <a:gd name="T52" fmla="*/ 40 w 156"/>
                <a:gd name="T53" fmla="*/ 2 h 729"/>
                <a:gd name="T54" fmla="*/ 47 w 156"/>
                <a:gd name="T55" fmla="*/ 6 h 729"/>
                <a:gd name="T56" fmla="*/ 56 w 156"/>
                <a:gd name="T57" fmla="*/ 9 h 729"/>
                <a:gd name="T58" fmla="*/ 63 w 156"/>
                <a:gd name="T59" fmla="*/ 13 h 729"/>
                <a:gd name="T60" fmla="*/ 72 w 156"/>
                <a:gd name="T61" fmla="*/ 18 h 729"/>
                <a:gd name="T62" fmla="*/ 78 w 156"/>
                <a:gd name="T63" fmla="*/ 23 h 729"/>
                <a:gd name="T64" fmla="*/ 84 w 156"/>
                <a:gd name="T65" fmla="*/ 27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729">
                  <a:moveTo>
                    <a:pt x="84" y="27"/>
                  </a:moveTo>
                  <a:lnTo>
                    <a:pt x="101" y="59"/>
                  </a:lnTo>
                  <a:lnTo>
                    <a:pt x="117" y="138"/>
                  </a:lnTo>
                  <a:lnTo>
                    <a:pt x="129" y="244"/>
                  </a:lnTo>
                  <a:lnTo>
                    <a:pt x="139" y="368"/>
                  </a:lnTo>
                  <a:lnTo>
                    <a:pt x="146" y="491"/>
                  </a:lnTo>
                  <a:lnTo>
                    <a:pt x="151" y="602"/>
                  </a:lnTo>
                  <a:lnTo>
                    <a:pt x="155" y="686"/>
                  </a:lnTo>
                  <a:lnTo>
                    <a:pt x="156" y="729"/>
                  </a:lnTo>
                  <a:lnTo>
                    <a:pt x="146" y="726"/>
                  </a:lnTo>
                  <a:lnTo>
                    <a:pt x="133" y="720"/>
                  </a:lnTo>
                  <a:lnTo>
                    <a:pt x="118" y="709"/>
                  </a:lnTo>
                  <a:lnTo>
                    <a:pt x="103" y="697"/>
                  </a:lnTo>
                  <a:lnTo>
                    <a:pt x="86" y="682"/>
                  </a:lnTo>
                  <a:lnTo>
                    <a:pt x="73" y="668"/>
                  </a:lnTo>
                  <a:lnTo>
                    <a:pt x="62" y="652"/>
                  </a:lnTo>
                  <a:lnTo>
                    <a:pt x="56" y="639"/>
                  </a:lnTo>
                  <a:lnTo>
                    <a:pt x="34" y="573"/>
                  </a:lnTo>
                  <a:lnTo>
                    <a:pt x="18" y="490"/>
                  </a:lnTo>
                  <a:lnTo>
                    <a:pt x="6" y="395"/>
                  </a:lnTo>
                  <a:lnTo>
                    <a:pt x="2" y="296"/>
                  </a:lnTo>
                  <a:lnTo>
                    <a:pt x="0" y="199"/>
                  </a:lnTo>
                  <a:lnTo>
                    <a:pt x="4" y="114"/>
                  </a:lnTo>
                  <a:lnTo>
                    <a:pt x="14" y="44"/>
                  </a:lnTo>
                  <a:lnTo>
                    <a:pt x="29" y="0"/>
                  </a:lnTo>
                  <a:lnTo>
                    <a:pt x="33" y="0"/>
                  </a:lnTo>
                  <a:lnTo>
                    <a:pt x="40" y="2"/>
                  </a:lnTo>
                  <a:lnTo>
                    <a:pt x="47" y="6"/>
                  </a:lnTo>
                  <a:lnTo>
                    <a:pt x="56" y="9"/>
                  </a:lnTo>
                  <a:lnTo>
                    <a:pt x="63" y="13"/>
                  </a:lnTo>
                  <a:lnTo>
                    <a:pt x="72" y="18"/>
                  </a:lnTo>
                  <a:lnTo>
                    <a:pt x="78" y="23"/>
                  </a:lnTo>
                  <a:lnTo>
                    <a:pt x="84"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25" name="Freeform 169"/>
            <p:cNvSpPr>
              <a:spLocks/>
            </p:cNvSpPr>
            <p:nvPr/>
          </p:nvSpPr>
          <p:spPr bwMode="auto">
            <a:xfrm>
              <a:off x="676" y="1574"/>
              <a:ext cx="60" cy="65"/>
            </a:xfrm>
            <a:custGeom>
              <a:avLst/>
              <a:gdLst>
                <a:gd name="T0" fmla="*/ 279 w 279"/>
                <a:gd name="T1" fmla="*/ 0 h 216"/>
                <a:gd name="T2" fmla="*/ 268 w 279"/>
                <a:gd name="T3" fmla="*/ 57 h 216"/>
                <a:gd name="T4" fmla="*/ 251 w 279"/>
                <a:gd name="T5" fmla="*/ 102 h 216"/>
                <a:gd name="T6" fmla="*/ 226 w 279"/>
                <a:gd name="T7" fmla="*/ 137 h 216"/>
                <a:gd name="T8" fmla="*/ 194 w 279"/>
                <a:gd name="T9" fmla="*/ 165 h 216"/>
                <a:gd name="T10" fmla="*/ 155 w 279"/>
                <a:gd name="T11" fmla="*/ 184 h 216"/>
                <a:gd name="T12" fmla="*/ 109 w 279"/>
                <a:gd name="T13" fmla="*/ 198 h 216"/>
                <a:gd name="T14" fmla="*/ 57 w 279"/>
                <a:gd name="T15" fmla="*/ 207 h 216"/>
                <a:gd name="T16" fmla="*/ 0 w 279"/>
                <a:gd name="T17" fmla="*/ 216 h 216"/>
                <a:gd name="T18" fmla="*/ 12 w 279"/>
                <a:gd name="T19" fmla="*/ 179 h 216"/>
                <a:gd name="T20" fmla="*/ 38 w 279"/>
                <a:gd name="T21" fmla="*/ 142 h 216"/>
                <a:gd name="T22" fmla="*/ 72 w 279"/>
                <a:gd name="T23" fmla="*/ 104 h 216"/>
                <a:gd name="T24" fmla="*/ 112 w 279"/>
                <a:gd name="T25" fmla="*/ 70 h 216"/>
                <a:gd name="T26" fmla="*/ 155 w 279"/>
                <a:gd name="T27" fmla="*/ 39 h 216"/>
                <a:gd name="T28" fmla="*/ 200 w 279"/>
                <a:gd name="T29" fmla="*/ 16 h 216"/>
                <a:gd name="T30" fmla="*/ 241 w 279"/>
                <a:gd name="T31" fmla="*/ 2 h 216"/>
                <a:gd name="T32" fmla="*/ 279 w 279"/>
                <a:gd name="T33"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9" h="216">
                  <a:moveTo>
                    <a:pt x="279" y="0"/>
                  </a:moveTo>
                  <a:lnTo>
                    <a:pt x="268" y="57"/>
                  </a:lnTo>
                  <a:lnTo>
                    <a:pt x="251" y="102"/>
                  </a:lnTo>
                  <a:lnTo>
                    <a:pt x="226" y="137"/>
                  </a:lnTo>
                  <a:lnTo>
                    <a:pt x="194" y="165"/>
                  </a:lnTo>
                  <a:lnTo>
                    <a:pt x="155" y="184"/>
                  </a:lnTo>
                  <a:lnTo>
                    <a:pt x="109" y="198"/>
                  </a:lnTo>
                  <a:lnTo>
                    <a:pt x="57" y="207"/>
                  </a:lnTo>
                  <a:lnTo>
                    <a:pt x="0" y="216"/>
                  </a:lnTo>
                  <a:lnTo>
                    <a:pt x="12" y="179"/>
                  </a:lnTo>
                  <a:lnTo>
                    <a:pt x="38" y="142"/>
                  </a:lnTo>
                  <a:lnTo>
                    <a:pt x="72" y="104"/>
                  </a:lnTo>
                  <a:lnTo>
                    <a:pt x="112" y="70"/>
                  </a:lnTo>
                  <a:lnTo>
                    <a:pt x="155" y="39"/>
                  </a:lnTo>
                  <a:lnTo>
                    <a:pt x="200" y="16"/>
                  </a:lnTo>
                  <a:lnTo>
                    <a:pt x="241" y="2"/>
                  </a:lnTo>
                  <a:lnTo>
                    <a:pt x="27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26" name="Freeform 170"/>
            <p:cNvSpPr>
              <a:spLocks/>
            </p:cNvSpPr>
            <p:nvPr/>
          </p:nvSpPr>
          <p:spPr bwMode="auto">
            <a:xfrm>
              <a:off x="781" y="1623"/>
              <a:ext cx="213" cy="172"/>
            </a:xfrm>
            <a:custGeom>
              <a:avLst/>
              <a:gdLst>
                <a:gd name="T0" fmla="*/ 116 w 980"/>
                <a:gd name="T1" fmla="*/ 36 h 576"/>
                <a:gd name="T2" fmla="*/ 197 w 980"/>
                <a:gd name="T3" fmla="*/ 78 h 576"/>
                <a:gd name="T4" fmla="*/ 277 w 980"/>
                <a:gd name="T5" fmla="*/ 101 h 576"/>
                <a:gd name="T6" fmla="*/ 352 w 980"/>
                <a:gd name="T7" fmla="*/ 134 h 576"/>
                <a:gd name="T8" fmla="*/ 403 w 980"/>
                <a:gd name="T9" fmla="*/ 221 h 576"/>
                <a:gd name="T10" fmla="*/ 445 w 980"/>
                <a:gd name="T11" fmla="*/ 281 h 576"/>
                <a:gd name="T12" fmla="*/ 506 w 980"/>
                <a:gd name="T13" fmla="*/ 298 h 576"/>
                <a:gd name="T14" fmla="*/ 608 w 980"/>
                <a:gd name="T15" fmla="*/ 308 h 576"/>
                <a:gd name="T16" fmla="*/ 729 w 980"/>
                <a:gd name="T17" fmla="*/ 374 h 576"/>
                <a:gd name="T18" fmla="*/ 828 w 980"/>
                <a:gd name="T19" fmla="*/ 431 h 576"/>
                <a:gd name="T20" fmla="*/ 913 w 980"/>
                <a:gd name="T21" fmla="*/ 458 h 576"/>
                <a:gd name="T22" fmla="*/ 969 w 980"/>
                <a:gd name="T23" fmla="*/ 491 h 576"/>
                <a:gd name="T24" fmla="*/ 948 w 980"/>
                <a:gd name="T25" fmla="*/ 518 h 576"/>
                <a:gd name="T26" fmla="*/ 904 w 980"/>
                <a:gd name="T27" fmla="*/ 511 h 576"/>
                <a:gd name="T28" fmla="*/ 874 w 980"/>
                <a:gd name="T29" fmla="*/ 506 h 576"/>
                <a:gd name="T30" fmla="*/ 853 w 980"/>
                <a:gd name="T31" fmla="*/ 504 h 576"/>
                <a:gd name="T32" fmla="*/ 837 w 980"/>
                <a:gd name="T33" fmla="*/ 506 h 576"/>
                <a:gd name="T34" fmla="*/ 829 w 980"/>
                <a:gd name="T35" fmla="*/ 514 h 576"/>
                <a:gd name="T36" fmla="*/ 820 w 980"/>
                <a:gd name="T37" fmla="*/ 527 h 576"/>
                <a:gd name="T38" fmla="*/ 806 w 980"/>
                <a:gd name="T39" fmla="*/ 554 h 576"/>
                <a:gd name="T40" fmla="*/ 770 w 980"/>
                <a:gd name="T41" fmla="*/ 572 h 576"/>
                <a:gd name="T42" fmla="*/ 708 w 980"/>
                <a:gd name="T43" fmla="*/ 549 h 576"/>
                <a:gd name="T44" fmla="*/ 637 w 980"/>
                <a:gd name="T45" fmla="*/ 518 h 576"/>
                <a:gd name="T46" fmla="*/ 556 w 980"/>
                <a:gd name="T47" fmla="*/ 492 h 576"/>
                <a:gd name="T48" fmla="*/ 504 w 980"/>
                <a:gd name="T49" fmla="*/ 491 h 576"/>
                <a:gd name="T50" fmla="*/ 494 w 980"/>
                <a:gd name="T51" fmla="*/ 502 h 576"/>
                <a:gd name="T52" fmla="*/ 484 w 980"/>
                <a:gd name="T53" fmla="*/ 517 h 576"/>
                <a:gd name="T54" fmla="*/ 468 w 980"/>
                <a:gd name="T55" fmla="*/ 544 h 576"/>
                <a:gd name="T56" fmla="*/ 440 w 980"/>
                <a:gd name="T57" fmla="*/ 563 h 576"/>
                <a:gd name="T58" fmla="*/ 413 w 980"/>
                <a:gd name="T59" fmla="*/ 557 h 576"/>
                <a:gd name="T60" fmla="*/ 391 w 980"/>
                <a:gd name="T61" fmla="*/ 543 h 576"/>
                <a:gd name="T62" fmla="*/ 374 w 980"/>
                <a:gd name="T63" fmla="*/ 512 h 576"/>
                <a:gd name="T64" fmla="*/ 351 w 980"/>
                <a:gd name="T65" fmla="*/ 485 h 576"/>
                <a:gd name="T66" fmla="*/ 326 w 980"/>
                <a:gd name="T67" fmla="*/ 484 h 576"/>
                <a:gd name="T68" fmla="*/ 301 w 980"/>
                <a:gd name="T69" fmla="*/ 487 h 576"/>
                <a:gd name="T70" fmla="*/ 270 w 980"/>
                <a:gd name="T71" fmla="*/ 500 h 576"/>
                <a:gd name="T72" fmla="*/ 249 w 980"/>
                <a:gd name="T73" fmla="*/ 519 h 576"/>
                <a:gd name="T74" fmla="*/ 247 w 980"/>
                <a:gd name="T75" fmla="*/ 535 h 576"/>
                <a:gd name="T76" fmla="*/ 243 w 980"/>
                <a:gd name="T77" fmla="*/ 553 h 576"/>
                <a:gd name="T78" fmla="*/ 242 w 980"/>
                <a:gd name="T79" fmla="*/ 568 h 576"/>
                <a:gd name="T80" fmla="*/ 156 w 980"/>
                <a:gd name="T81" fmla="*/ 543 h 576"/>
                <a:gd name="T82" fmla="*/ 48 w 980"/>
                <a:gd name="T83" fmla="*/ 434 h 576"/>
                <a:gd name="T84" fmla="*/ 5 w 980"/>
                <a:gd name="T85" fmla="*/ 279 h 576"/>
                <a:gd name="T86" fmla="*/ 5 w 980"/>
                <a:gd name="T87" fmla="*/ 96 h 576"/>
                <a:gd name="T88" fmla="*/ 25 w 980"/>
                <a:gd name="T89" fmla="*/ 0 h 576"/>
                <a:gd name="T90" fmla="*/ 43 w 980"/>
                <a:gd name="T91" fmla="*/ 0 h 576"/>
                <a:gd name="T92" fmla="*/ 58 w 980"/>
                <a:gd name="T93" fmla="*/ 0 h 576"/>
                <a:gd name="T94" fmla="*/ 72 w 980"/>
                <a:gd name="T95"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0" h="576">
                  <a:moveTo>
                    <a:pt x="79" y="0"/>
                  </a:moveTo>
                  <a:lnTo>
                    <a:pt x="116" y="36"/>
                  </a:lnTo>
                  <a:lnTo>
                    <a:pt x="156" y="62"/>
                  </a:lnTo>
                  <a:lnTo>
                    <a:pt x="197" y="78"/>
                  </a:lnTo>
                  <a:lnTo>
                    <a:pt x="238" y="91"/>
                  </a:lnTo>
                  <a:lnTo>
                    <a:pt x="277" y="101"/>
                  </a:lnTo>
                  <a:lnTo>
                    <a:pt x="317" y="115"/>
                  </a:lnTo>
                  <a:lnTo>
                    <a:pt x="352" y="134"/>
                  </a:lnTo>
                  <a:lnTo>
                    <a:pt x="385" y="162"/>
                  </a:lnTo>
                  <a:lnTo>
                    <a:pt x="403" y="221"/>
                  </a:lnTo>
                  <a:lnTo>
                    <a:pt x="423" y="259"/>
                  </a:lnTo>
                  <a:lnTo>
                    <a:pt x="445" y="281"/>
                  </a:lnTo>
                  <a:lnTo>
                    <a:pt x="472" y="293"/>
                  </a:lnTo>
                  <a:lnTo>
                    <a:pt x="506" y="298"/>
                  </a:lnTo>
                  <a:lnTo>
                    <a:pt x="551" y="301"/>
                  </a:lnTo>
                  <a:lnTo>
                    <a:pt x="608" y="308"/>
                  </a:lnTo>
                  <a:lnTo>
                    <a:pt x="682" y="324"/>
                  </a:lnTo>
                  <a:lnTo>
                    <a:pt x="729" y="374"/>
                  </a:lnTo>
                  <a:lnTo>
                    <a:pt x="779" y="408"/>
                  </a:lnTo>
                  <a:lnTo>
                    <a:pt x="828" y="431"/>
                  </a:lnTo>
                  <a:lnTo>
                    <a:pt x="874" y="446"/>
                  </a:lnTo>
                  <a:lnTo>
                    <a:pt x="913" y="458"/>
                  </a:lnTo>
                  <a:lnTo>
                    <a:pt x="946" y="471"/>
                  </a:lnTo>
                  <a:lnTo>
                    <a:pt x="969" y="491"/>
                  </a:lnTo>
                  <a:lnTo>
                    <a:pt x="980" y="522"/>
                  </a:lnTo>
                  <a:lnTo>
                    <a:pt x="948" y="518"/>
                  </a:lnTo>
                  <a:lnTo>
                    <a:pt x="924" y="515"/>
                  </a:lnTo>
                  <a:lnTo>
                    <a:pt x="904" y="511"/>
                  </a:lnTo>
                  <a:lnTo>
                    <a:pt x="888" y="509"/>
                  </a:lnTo>
                  <a:lnTo>
                    <a:pt x="874" y="506"/>
                  </a:lnTo>
                  <a:lnTo>
                    <a:pt x="863" y="505"/>
                  </a:lnTo>
                  <a:lnTo>
                    <a:pt x="853" y="504"/>
                  </a:lnTo>
                  <a:lnTo>
                    <a:pt x="844" y="504"/>
                  </a:lnTo>
                  <a:lnTo>
                    <a:pt x="837" y="506"/>
                  </a:lnTo>
                  <a:lnTo>
                    <a:pt x="833" y="510"/>
                  </a:lnTo>
                  <a:lnTo>
                    <a:pt x="829" y="514"/>
                  </a:lnTo>
                  <a:lnTo>
                    <a:pt x="825" y="519"/>
                  </a:lnTo>
                  <a:lnTo>
                    <a:pt x="820" y="527"/>
                  </a:lnTo>
                  <a:lnTo>
                    <a:pt x="815" y="538"/>
                  </a:lnTo>
                  <a:lnTo>
                    <a:pt x="806" y="554"/>
                  </a:lnTo>
                  <a:lnTo>
                    <a:pt x="799" y="576"/>
                  </a:lnTo>
                  <a:lnTo>
                    <a:pt x="770" y="572"/>
                  </a:lnTo>
                  <a:lnTo>
                    <a:pt x="740" y="563"/>
                  </a:lnTo>
                  <a:lnTo>
                    <a:pt x="708" y="549"/>
                  </a:lnTo>
                  <a:lnTo>
                    <a:pt x="675" y="535"/>
                  </a:lnTo>
                  <a:lnTo>
                    <a:pt x="637" y="518"/>
                  </a:lnTo>
                  <a:lnTo>
                    <a:pt x="598" y="504"/>
                  </a:lnTo>
                  <a:lnTo>
                    <a:pt x="556" y="492"/>
                  </a:lnTo>
                  <a:lnTo>
                    <a:pt x="511" y="486"/>
                  </a:lnTo>
                  <a:lnTo>
                    <a:pt x="504" y="491"/>
                  </a:lnTo>
                  <a:lnTo>
                    <a:pt x="499" y="497"/>
                  </a:lnTo>
                  <a:lnTo>
                    <a:pt x="494" y="502"/>
                  </a:lnTo>
                  <a:lnTo>
                    <a:pt x="491" y="509"/>
                  </a:lnTo>
                  <a:lnTo>
                    <a:pt x="484" y="517"/>
                  </a:lnTo>
                  <a:lnTo>
                    <a:pt x="478" y="529"/>
                  </a:lnTo>
                  <a:lnTo>
                    <a:pt x="468" y="544"/>
                  </a:lnTo>
                  <a:lnTo>
                    <a:pt x="458" y="567"/>
                  </a:lnTo>
                  <a:lnTo>
                    <a:pt x="440" y="563"/>
                  </a:lnTo>
                  <a:lnTo>
                    <a:pt x="426" y="561"/>
                  </a:lnTo>
                  <a:lnTo>
                    <a:pt x="413" y="557"/>
                  </a:lnTo>
                  <a:lnTo>
                    <a:pt x="402" y="553"/>
                  </a:lnTo>
                  <a:lnTo>
                    <a:pt x="391" y="543"/>
                  </a:lnTo>
                  <a:lnTo>
                    <a:pt x="382" y="531"/>
                  </a:lnTo>
                  <a:lnTo>
                    <a:pt x="374" y="512"/>
                  </a:lnTo>
                  <a:lnTo>
                    <a:pt x="368" y="486"/>
                  </a:lnTo>
                  <a:lnTo>
                    <a:pt x="351" y="485"/>
                  </a:lnTo>
                  <a:lnTo>
                    <a:pt x="338" y="485"/>
                  </a:lnTo>
                  <a:lnTo>
                    <a:pt x="326" y="484"/>
                  </a:lnTo>
                  <a:lnTo>
                    <a:pt x="315" y="485"/>
                  </a:lnTo>
                  <a:lnTo>
                    <a:pt x="301" y="487"/>
                  </a:lnTo>
                  <a:lnTo>
                    <a:pt x="288" y="492"/>
                  </a:lnTo>
                  <a:lnTo>
                    <a:pt x="270" y="500"/>
                  </a:lnTo>
                  <a:lnTo>
                    <a:pt x="250" y="514"/>
                  </a:lnTo>
                  <a:lnTo>
                    <a:pt x="249" y="519"/>
                  </a:lnTo>
                  <a:lnTo>
                    <a:pt x="248" y="528"/>
                  </a:lnTo>
                  <a:lnTo>
                    <a:pt x="247" y="535"/>
                  </a:lnTo>
                  <a:lnTo>
                    <a:pt x="245" y="544"/>
                  </a:lnTo>
                  <a:lnTo>
                    <a:pt x="243" y="553"/>
                  </a:lnTo>
                  <a:lnTo>
                    <a:pt x="242" y="561"/>
                  </a:lnTo>
                  <a:lnTo>
                    <a:pt x="242" y="568"/>
                  </a:lnTo>
                  <a:lnTo>
                    <a:pt x="242" y="576"/>
                  </a:lnTo>
                  <a:lnTo>
                    <a:pt x="156" y="543"/>
                  </a:lnTo>
                  <a:lnTo>
                    <a:pt x="94" y="496"/>
                  </a:lnTo>
                  <a:lnTo>
                    <a:pt x="48" y="434"/>
                  </a:lnTo>
                  <a:lnTo>
                    <a:pt x="20" y="362"/>
                  </a:lnTo>
                  <a:lnTo>
                    <a:pt x="5" y="279"/>
                  </a:lnTo>
                  <a:lnTo>
                    <a:pt x="0" y="191"/>
                  </a:lnTo>
                  <a:lnTo>
                    <a:pt x="5" y="96"/>
                  </a:lnTo>
                  <a:lnTo>
                    <a:pt x="16" y="0"/>
                  </a:lnTo>
                  <a:lnTo>
                    <a:pt x="25" y="0"/>
                  </a:lnTo>
                  <a:lnTo>
                    <a:pt x="34" y="0"/>
                  </a:lnTo>
                  <a:lnTo>
                    <a:pt x="43" y="0"/>
                  </a:lnTo>
                  <a:lnTo>
                    <a:pt x="51" y="0"/>
                  </a:lnTo>
                  <a:lnTo>
                    <a:pt x="58" y="0"/>
                  </a:lnTo>
                  <a:lnTo>
                    <a:pt x="65" y="0"/>
                  </a:lnTo>
                  <a:lnTo>
                    <a:pt x="72" y="0"/>
                  </a:lnTo>
                  <a:lnTo>
                    <a:pt x="7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27" name="Freeform 171"/>
            <p:cNvSpPr>
              <a:spLocks/>
            </p:cNvSpPr>
            <p:nvPr/>
          </p:nvSpPr>
          <p:spPr bwMode="auto">
            <a:xfrm>
              <a:off x="503" y="1668"/>
              <a:ext cx="260" cy="215"/>
            </a:xfrm>
            <a:custGeom>
              <a:avLst/>
              <a:gdLst>
                <a:gd name="T0" fmla="*/ 1109 w 1196"/>
                <a:gd name="T1" fmla="*/ 62 h 720"/>
                <a:gd name="T2" fmla="*/ 1132 w 1196"/>
                <a:gd name="T3" fmla="*/ 162 h 720"/>
                <a:gd name="T4" fmla="*/ 1163 w 1196"/>
                <a:gd name="T5" fmla="*/ 242 h 720"/>
                <a:gd name="T6" fmla="*/ 1189 w 1196"/>
                <a:gd name="T7" fmla="*/ 314 h 720"/>
                <a:gd name="T8" fmla="*/ 1185 w 1196"/>
                <a:gd name="T9" fmla="*/ 363 h 720"/>
                <a:gd name="T10" fmla="*/ 1171 w 1196"/>
                <a:gd name="T11" fmla="*/ 388 h 720"/>
                <a:gd name="T12" fmla="*/ 1161 w 1196"/>
                <a:gd name="T13" fmla="*/ 412 h 720"/>
                <a:gd name="T14" fmla="*/ 1154 w 1196"/>
                <a:gd name="T15" fmla="*/ 436 h 720"/>
                <a:gd name="T16" fmla="*/ 1138 w 1196"/>
                <a:gd name="T17" fmla="*/ 458 h 720"/>
                <a:gd name="T18" fmla="*/ 1109 w 1196"/>
                <a:gd name="T19" fmla="*/ 464 h 720"/>
                <a:gd name="T20" fmla="*/ 1081 w 1196"/>
                <a:gd name="T21" fmla="*/ 467 h 720"/>
                <a:gd name="T22" fmla="*/ 1050 w 1196"/>
                <a:gd name="T23" fmla="*/ 480 h 720"/>
                <a:gd name="T24" fmla="*/ 1017 w 1196"/>
                <a:gd name="T25" fmla="*/ 548 h 720"/>
                <a:gd name="T26" fmla="*/ 994 w 1196"/>
                <a:gd name="T27" fmla="*/ 612 h 720"/>
                <a:gd name="T28" fmla="*/ 967 w 1196"/>
                <a:gd name="T29" fmla="*/ 637 h 720"/>
                <a:gd name="T30" fmla="*/ 915 w 1196"/>
                <a:gd name="T31" fmla="*/ 644 h 720"/>
                <a:gd name="T32" fmla="*/ 868 w 1196"/>
                <a:gd name="T33" fmla="*/ 656 h 720"/>
                <a:gd name="T34" fmla="*/ 861 w 1196"/>
                <a:gd name="T35" fmla="*/ 674 h 720"/>
                <a:gd name="T36" fmla="*/ 855 w 1196"/>
                <a:gd name="T37" fmla="*/ 691 h 720"/>
                <a:gd name="T38" fmla="*/ 848 w 1196"/>
                <a:gd name="T39" fmla="*/ 709 h 720"/>
                <a:gd name="T40" fmla="*/ 836 w 1196"/>
                <a:gd name="T41" fmla="*/ 720 h 720"/>
                <a:gd name="T42" fmla="*/ 816 w 1196"/>
                <a:gd name="T43" fmla="*/ 720 h 720"/>
                <a:gd name="T44" fmla="*/ 802 w 1196"/>
                <a:gd name="T45" fmla="*/ 712 h 720"/>
                <a:gd name="T46" fmla="*/ 791 w 1196"/>
                <a:gd name="T47" fmla="*/ 696 h 720"/>
                <a:gd name="T48" fmla="*/ 783 w 1196"/>
                <a:gd name="T49" fmla="*/ 678 h 720"/>
                <a:gd name="T50" fmla="*/ 776 w 1196"/>
                <a:gd name="T51" fmla="*/ 663 h 720"/>
                <a:gd name="T52" fmla="*/ 739 w 1196"/>
                <a:gd name="T53" fmla="*/ 656 h 720"/>
                <a:gd name="T54" fmla="*/ 687 w 1196"/>
                <a:gd name="T55" fmla="*/ 669 h 720"/>
                <a:gd name="T56" fmla="*/ 647 w 1196"/>
                <a:gd name="T57" fmla="*/ 690 h 720"/>
                <a:gd name="T58" fmla="*/ 603 w 1196"/>
                <a:gd name="T59" fmla="*/ 708 h 720"/>
                <a:gd name="T60" fmla="*/ 567 w 1196"/>
                <a:gd name="T61" fmla="*/ 697 h 720"/>
                <a:gd name="T62" fmla="*/ 552 w 1196"/>
                <a:gd name="T63" fmla="*/ 670 h 720"/>
                <a:gd name="T64" fmla="*/ 534 w 1196"/>
                <a:gd name="T65" fmla="*/ 644 h 720"/>
                <a:gd name="T66" fmla="*/ 519 w 1196"/>
                <a:gd name="T67" fmla="*/ 621 h 720"/>
                <a:gd name="T68" fmla="*/ 473 w 1196"/>
                <a:gd name="T69" fmla="*/ 611 h 720"/>
                <a:gd name="T70" fmla="*/ 424 w 1196"/>
                <a:gd name="T71" fmla="*/ 637 h 720"/>
                <a:gd name="T72" fmla="*/ 393 w 1196"/>
                <a:gd name="T73" fmla="*/ 677 h 720"/>
                <a:gd name="T74" fmla="*/ 357 w 1196"/>
                <a:gd name="T75" fmla="*/ 708 h 720"/>
                <a:gd name="T76" fmla="*/ 325 w 1196"/>
                <a:gd name="T77" fmla="*/ 700 h 720"/>
                <a:gd name="T78" fmla="*/ 311 w 1196"/>
                <a:gd name="T79" fmla="*/ 676 h 720"/>
                <a:gd name="T80" fmla="*/ 298 w 1196"/>
                <a:gd name="T81" fmla="*/ 651 h 720"/>
                <a:gd name="T82" fmla="*/ 285 w 1196"/>
                <a:gd name="T83" fmla="*/ 625 h 720"/>
                <a:gd name="T84" fmla="*/ 231 w 1196"/>
                <a:gd name="T85" fmla="*/ 621 h 720"/>
                <a:gd name="T86" fmla="*/ 146 w 1196"/>
                <a:gd name="T87" fmla="*/ 636 h 720"/>
                <a:gd name="T88" fmla="*/ 73 w 1196"/>
                <a:gd name="T89" fmla="*/ 621 h 720"/>
                <a:gd name="T90" fmla="*/ 18 w 1196"/>
                <a:gd name="T91" fmla="*/ 555 h 720"/>
                <a:gd name="T92" fmla="*/ 22 w 1196"/>
                <a:gd name="T93" fmla="*/ 489 h 720"/>
                <a:gd name="T94" fmla="*/ 122 w 1196"/>
                <a:gd name="T95" fmla="*/ 483 h 720"/>
                <a:gd name="T96" fmla="*/ 259 w 1196"/>
                <a:gd name="T97" fmla="*/ 482 h 720"/>
                <a:gd name="T98" fmla="*/ 381 w 1196"/>
                <a:gd name="T99" fmla="*/ 479 h 720"/>
                <a:gd name="T100" fmla="*/ 547 w 1196"/>
                <a:gd name="T101" fmla="*/ 434 h 720"/>
                <a:gd name="T102" fmla="*/ 721 w 1196"/>
                <a:gd name="T103" fmla="*/ 380 h 720"/>
                <a:gd name="T104" fmla="*/ 840 w 1196"/>
                <a:gd name="T105" fmla="*/ 318 h 720"/>
                <a:gd name="T106" fmla="*/ 957 w 1196"/>
                <a:gd name="T107" fmla="*/ 193 h 720"/>
                <a:gd name="T108" fmla="*/ 1043 w 1196"/>
                <a:gd name="T109" fmla="*/ 81 h 720"/>
                <a:gd name="T110" fmla="*/ 1061 w 1196"/>
                <a:gd name="T111" fmla="*/ 55 h 720"/>
                <a:gd name="T112" fmla="*/ 1078 w 1196"/>
                <a:gd name="T113" fmla="*/ 27 h 720"/>
                <a:gd name="T114" fmla="*/ 1096 w 1196"/>
                <a:gd name="T115" fmla="*/ 5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6" h="720">
                  <a:moveTo>
                    <a:pt x="1107" y="0"/>
                  </a:moveTo>
                  <a:lnTo>
                    <a:pt x="1109" y="62"/>
                  </a:lnTo>
                  <a:lnTo>
                    <a:pt x="1119" y="116"/>
                  </a:lnTo>
                  <a:lnTo>
                    <a:pt x="1132" y="162"/>
                  </a:lnTo>
                  <a:lnTo>
                    <a:pt x="1147" y="205"/>
                  </a:lnTo>
                  <a:lnTo>
                    <a:pt x="1163" y="242"/>
                  </a:lnTo>
                  <a:lnTo>
                    <a:pt x="1177" y="279"/>
                  </a:lnTo>
                  <a:lnTo>
                    <a:pt x="1189" y="314"/>
                  </a:lnTo>
                  <a:lnTo>
                    <a:pt x="1196" y="351"/>
                  </a:lnTo>
                  <a:lnTo>
                    <a:pt x="1185" y="363"/>
                  </a:lnTo>
                  <a:lnTo>
                    <a:pt x="1178" y="376"/>
                  </a:lnTo>
                  <a:lnTo>
                    <a:pt x="1171" y="388"/>
                  </a:lnTo>
                  <a:lnTo>
                    <a:pt x="1166" y="400"/>
                  </a:lnTo>
                  <a:lnTo>
                    <a:pt x="1161" y="412"/>
                  </a:lnTo>
                  <a:lnTo>
                    <a:pt x="1158" y="423"/>
                  </a:lnTo>
                  <a:lnTo>
                    <a:pt x="1154" y="436"/>
                  </a:lnTo>
                  <a:lnTo>
                    <a:pt x="1152" y="451"/>
                  </a:lnTo>
                  <a:lnTo>
                    <a:pt x="1138" y="458"/>
                  </a:lnTo>
                  <a:lnTo>
                    <a:pt x="1123" y="461"/>
                  </a:lnTo>
                  <a:lnTo>
                    <a:pt x="1109" y="464"/>
                  </a:lnTo>
                  <a:lnTo>
                    <a:pt x="1096" y="466"/>
                  </a:lnTo>
                  <a:lnTo>
                    <a:pt x="1081" y="467"/>
                  </a:lnTo>
                  <a:lnTo>
                    <a:pt x="1067" y="473"/>
                  </a:lnTo>
                  <a:lnTo>
                    <a:pt x="1050" y="480"/>
                  </a:lnTo>
                  <a:lnTo>
                    <a:pt x="1035" y="496"/>
                  </a:lnTo>
                  <a:lnTo>
                    <a:pt x="1017" y="548"/>
                  </a:lnTo>
                  <a:lnTo>
                    <a:pt x="1005" y="586"/>
                  </a:lnTo>
                  <a:lnTo>
                    <a:pt x="994" y="612"/>
                  </a:lnTo>
                  <a:lnTo>
                    <a:pt x="984" y="629"/>
                  </a:lnTo>
                  <a:lnTo>
                    <a:pt x="967" y="637"/>
                  </a:lnTo>
                  <a:lnTo>
                    <a:pt x="946" y="642"/>
                  </a:lnTo>
                  <a:lnTo>
                    <a:pt x="915" y="644"/>
                  </a:lnTo>
                  <a:lnTo>
                    <a:pt x="872" y="648"/>
                  </a:lnTo>
                  <a:lnTo>
                    <a:pt x="868" y="656"/>
                  </a:lnTo>
                  <a:lnTo>
                    <a:pt x="865" y="665"/>
                  </a:lnTo>
                  <a:lnTo>
                    <a:pt x="861" y="674"/>
                  </a:lnTo>
                  <a:lnTo>
                    <a:pt x="859" y="683"/>
                  </a:lnTo>
                  <a:lnTo>
                    <a:pt x="855" y="691"/>
                  </a:lnTo>
                  <a:lnTo>
                    <a:pt x="852" y="700"/>
                  </a:lnTo>
                  <a:lnTo>
                    <a:pt x="848" y="709"/>
                  </a:lnTo>
                  <a:lnTo>
                    <a:pt x="846" y="720"/>
                  </a:lnTo>
                  <a:lnTo>
                    <a:pt x="836" y="720"/>
                  </a:lnTo>
                  <a:lnTo>
                    <a:pt x="827" y="720"/>
                  </a:lnTo>
                  <a:lnTo>
                    <a:pt x="816" y="720"/>
                  </a:lnTo>
                  <a:lnTo>
                    <a:pt x="809" y="720"/>
                  </a:lnTo>
                  <a:lnTo>
                    <a:pt x="802" y="712"/>
                  </a:lnTo>
                  <a:lnTo>
                    <a:pt x="796" y="704"/>
                  </a:lnTo>
                  <a:lnTo>
                    <a:pt x="791" y="696"/>
                  </a:lnTo>
                  <a:lnTo>
                    <a:pt x="788" y="688"/>
                  </a:lnTo>
                  <a:lnTo>
                    <a:pt x="783" y="678"/>
                  </a:lnTo>
                  <a:lnTo>
                    <a:pt x="779" y="671"/>
                  </a:lnTo>
                  <a:lnTo>
                    <a:pt x="776" y="663"/>
                  </a:lnTo>
                  <a:lnTo>
                    <a:pt x="774" y="657"/>
                  </a:lnTo>
                  <a:lnTo>
                    <a:pt x="739" y="656"/>
                  </a:lnTo>
                  <a:lnTo>
                    <a:pt x="711" y="661"/>
                  </a:lnTo>
                  <a:lnTo>
                    <a:pt x="687" y="669"/>
                  </a:lnTo>
                  <a:lnTo>
                    <a:pt x="667" y="681"/>
                  </a:lnTo>
                  <a:lnTo>
                    <a:pt x="647" y="690"/>
                  </a:lnTo>
                  <a:lnTo>
                    <a:pt x="626" y="701"/>
                  </a:lnTo>
                  <a:lnTo>
                    <a:pt x="603" y="708"/>
                  </a:lnTo>
                  <a:lnTo>
                    <a:pt x="575" y="712"/>
                  </a:lnTo>
                  <a:lnTo>
                    <a:pt x="567" y="697"/>
                  </a:lnTo>
                  <a:lnTo>
                    <a:pt x="560" y="683"/>
                  </a:lnTo>
                  <a:lnTo>
                    <a:pt x="552" y="670"/>
                  </a:lnTo>
                  <a:lnTo>
                    <a:pt x="543" y="658"/>
                  </a:lnTo>
                  <a:lnTo>
                    <a:pt x="534" y="644"/>
                  </a:lnTo>
                  <a:lnTo>
                    <a:pt x="527" y="633"/>
                  </a:lnTo>
                  <a:lnTo>
                    <a:pt x="519" y="621"/>
                  </a:lnTo>
                  <a:lnTo>
                    <a:pt x="513" y="612"/>
                  </a:lnTo>
                  <a:lnTo>
                    <a:pt x="473" y="611"/>
                  </a:lnTo>
                  <a:lnTo>
                    <a:pt x="445" y="620"/>
                  </a:lnTo>
                  <a:lnTo>
                    <a:pt x="424" y="637"/>
                  </a:lnTo>
                  <a:lnTo>
                    <a:pt x="408" y="658"/>
                  </a:lnTo>
                  <a:lnTo>
                    <a:pt x="393" y="677"/>
                  </a:lnTo>
                  <a:lnTo>
                    <a:pt x="377" y="696"/>
                  </a:lnTo>
                  <a:lnTo>
                    <a:pt x="357" y="708"/>
                  </a:lnTo>
                  <a:lnTo>
                    <a:pt x="332" y="712"/>
                  </a:lnTo>
                  <a:lnTo>
                    <a:pt x="325" y="700"/>
                  </a:lnTo>
                  <a:lnTo>
                    <a:pt x="318" y="689"/>
                  </a:lnTo>
                  <a:lnTo>
                    <a:pt x="311" y="676"/>
                  </a:lnTo>
                  <a:lnTo>
                    <a:pt x="305" y="664"/>
                  </a:lnTo>
                  <a:lnTo>
                    <a:pt x="298" y="651"/>
                  </a:lnTo>
                  <a:lnTo>
                    <a:pt x="292" y="638"/>
                  </a:lnTo>
                  <a:lnTo>
                    <a:pt x="285" y="625"/>
                  </a:lnTo>
                  <a:lnTo>
                    <a:pt x="279" y="612"/>
                  </a:lnTo>
                  <a:lnTo>
                    <a:pt x="231" y="621"/>
                  </a:lnTo>
                  <a:lnTo>
                    <a:pt x="188" y="631"/>
                  </a:lnTo>
                  <a:lnTo>
                    <a:pt x="146" y="636"/>
                  </a:lnTo>
                  <a:lnTo>
                    <a:pt x="108" y="635"/>
                  </a:lnTo>
                  <a:lnTo>
                    <a:pt x="73" y="621"/>
                  </a:lnTo>
                  <a:lnTo>
                    <a:pt x="43" y="597"/>
                  </a:lnTo>
                  <a:lnTo>
                    <a:pt x="18" y="555"/>
                  </a:lnTo>
                  <a:lnTo>
                    <a:pt x="0" y="496"/>
                  </a:lnTo>
                  <a:lnTo>
                    <a:pt x="22" y="489"/>
                  </a:lnTo>
                  <a:lnTo>
                    <a:pt x="65" y="485"/>
                  </a:lnTo>
                  <a:lnTo>
                    <a:pt x="122" y="483"/>
                  </a:lnTo>
                  <a:lnTo>
                    <a:pt x="190" y="483"/>
                  </a:lnTo>
                  <a:lnTo>
                    <a:pt x="259" y="482"/>
                  </a:lnTo>
                  <a:lnTo>
                    <a:pt x="325" y="480"/>
                  </a:lnTo>
                  <a:lnTo>
                    <a:pt x="381" y="479"/>
                  </a:lnTo>
                  <a:lnTo>
                    <a:pt x="422" y="477"/>
                  </a:lnTo>
                  <a:lnTo>
                    <a:pt x="547" y="434"/>
                  </a:lnTo>
                  <a:lnTo>
                    <a:pt x="645" y="404"/>
                  </a:lnTo>
                  <a:lnTo>
                    <a:pt x="721" y="380"/>
                  </a:lnTo>
                  <a:lnTo>
                    <a:pt x="785" y="355"/>
                  </a:lnTo>
                  <a:lnTo>
                    <a:pt x="840" y="318"/>
                  </a:lnTo>
                  <a:lnTo>
                    <a:pt x="896" y="267"/>
                  </a:lnTo>
                  <a:lnTo>
                    <a:pt x="957" y="193"/>
                  </a:lnTo>
                  <a:lnTo>
                    <a:pt x="1035" y="90"/>
                  </a:lnTo>
                  <a:lnTo>
                    <a:pt x="1043" y="81"/>
                  </a:lnTo>
                  <a:lnTo>
                    <a:pt x="1052" y="69"/>
                  </a:lnTo>
                  <a:lnTo>
                    <a:pt x="1061" y="55"/>
                  </a:lnTo>
                  <a:lnTo>
                    <a:pt x="1070" y="41"/>
                  </a:lnTo>
                  <a:lnTo>
                    <a:pt x="1078" y="27"/>
                  </a:lnTo>
                  <a:lnTo>
                    <a:pt x="1087" y="15"/>
                  </a:lnTo>
                  <a:lnTo>
                    <a:pt x="1096" y="5"/>
                  </a:lnTo>
                  <a:lnTo>
                    <a:pt x="1107"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28" name="Freeform 172"/>
            <p:cNvSpPr>
              <a:spLocks/>
            </p:cNvSpPr>
            <p:nvPr/>
          </p:nvSpPr>
          <p:spPr bwMode="auto">
            <a:xfrm>
              <a:off x="784" y="1789"/>
              <a:ext cx="245" cy="226"/>
            </a:xfrm>
            <a:custGeom>
              <a:avLst/>
              <a:gdLst>
                <a:gd name="T0" fmla="*/ 165 w 1129"/>
                <a:gd name="T1" fmla="*/ 151 h 755"/>
                <a:gd name="T2" fmla="*/ 235 w 1129"/>
                <a:gd name="T3" fmla="*/ 166 h 755"/>
                <a:gd name="T4" fmla="*/ 346 w 1129"/>
                <a:gd name="T5" fmla="*/ 161 h 755"/>
                <a:gd name="T6" fmla="*/ 420 w 1129"/>
                <a:gd name="T7" fmla="*/ 285 h 755"/>
                <a:gd name="T8" fmla="*/ 520 w 1129"/>
                <a:gd name="T9" fmla="*/ 264 h 755"/>
                <a:gd name="T10" fmla="*/ 613 w 1129"/>
                <a:gd name="T11" fmla="*/ 265 h 755"/>
                <a:gd name="T12" fmla="*/ 651 w 1129"/>
                <a:gd name="T13" fmla="*/ 300 h 755"/>
                <a:gd name="T14" fmla="*/ 683 w 1129"/>
                <a:gd name="T15" fmla="*/ 319 h 755"/>
                <a:gd name="T16" fmla="*/ 742 w 1129"/>
                <a:gd name="T17" fmla="*/ 288 h 755"/>
                <a:gd name="T18" fmla="*/ 810 w 1129"/>
                <a:gd name="T19" fmla="*/ 244 h 755"/>
                <a:gd name="T20" fmla="*/ 886 w 1129"/>
                <a:gd name="T21" fmla="*/ 233 h 755"/>
                <a:gd name="T22" fmla="*/ 893 w 1129"/>
                <a:gd name="T23" fmla="*/ 293 h 755"/>
                <a:gd name="T24" fmla="*/ 877 w 1129"/>
                <a:gd name="T25" fmla="*/ 344 h 755"/>
                <a:gd name="T26" fmla="*/ 912 w 1129"/>
                <a:gd name="T27" fmla="*/ 382 h 755"/>
                <a:gd name="T28" fmla="*/ 1039 w 1129"/>
                <a:gd name="T29" fmla="*/ 406 h 755"/>
                <a:gd name="T30" fmla="*/ 1119 w 1129"/>
                <a:gd name="T31" fmla="*/ 472 h 755"/>
                <a:gd name="T32" fmla="*/ 1087 w 1129"/>
                <a:gd name="T33" fmla="*/ 569 h 755"/>
                <a:gd name="T34" fmla="*/ 1066 w 1129"/>
                <a:gd name="T35" fmla="*/ 625 h 755"/>
                <a:gd name="T36" fmla="*/ 976 w 1129"/>
                <a:gd name="T37" fmla="*/ 655 h 755"/>
                <a:gd name="T38" fmla="*/ 952 w 1129"/>
                <a:gd name="T39" fmla="*/ 708 h 755"/>
                <a:gd name="T40" fmla="*/ 912 w 1129"/>
                <a:gd name="T41" fmla="*/ 722 h 755"/>
                <a:gd name="T42" fmla="*/ 857 w 1129"/>
                <a:gd name="T43" fmla="*/ 702 h 755"/>
                <a:gd name="T44" fmla="*/ 829 w 1129"/>
                <a:gd name="T45" fmla="*/ 655 h 755"/>
                <a:gd name="T46" fmla="*/ 778 w 1129"/>
                <a:gd name="T47" fmla="*/ 623 h 755"/>
                <a:gd name="T48" fmla="*/ 689 w 1129"/>
                <a:gd name="T49" fmla="*/ 660 h 755"/>
                <a:gd name="T50" fmla="*/ 554 w 1129"/>
                <a:gd name="T51" fmla="*/ 727 h 755"/>
                <a:gd name="T52" fmla="*/ 446 w 1129"/>
                <a:gd name="T53" fmla="*/ 755 h 755"/>
                <a:gd name="T54" fmla="*/ 437 w 1129"/>
                <a:gd name="T55" fmla="*/ 697 h 755"/>
                <a:gd name="T56" fmla="*/ 431 w 1129"/>
                <a:gd name="T57" fmla="*/ 669 h 755"/>
                <a:gd name="T58" fmla="*/ 391 w 1129"/>
                <a:gd name="T59" fmla="*/ 650 h 755"/>
                <a:gd name="T60" fmla="*/ 287 w 1129"/>
                <a:gd name="T61" fmla="*/ 702 h 755"/>
                <a:gd name="T62" fmla="*/ 181 w 1129"/>
                <a:gd name="T63" fmla="*/ 710 h 755"/>
                <a:gd name="T64" fmla="*/ 153 w 1129"/>
                <a:gd name="T65" fmla="*/ 647 h 755"/>
                <a:gd name="T66" fmla="*/ 157 w 1129"/>
                <a:gd name="T67" fmla="*/ 587 h 755"/>
                <a:gd name="T68" fmla="*/ 166 w 1129"/>
                <a:gd name="T69" fmla="*/ 521 h 755"/>
                <a:gd name="T70" fmla="*/ 159 w 1129"/>
                <a:gd name="T71" fmla="*/ 508 h 755"/>
                <a:gd name="T72" fmla="*/ 148 w 1129"/>
                <a:gd name="T73" fmla="*/ 502 h 755"/>
                <a:gd name="T74" fmla="*/ 122 w 1129"/>
                <a:gd name="T75" fmla="*/ 429 h 755"/>
                <a:gd name="T76" fmla="*/ 157 w 1129"/>
                <a:gd name="T77" fmla="*/ 353 h 755"/>
                <a:gd name="T78" fmla="*/ 85 w 1129"/>
                <a:gd name="T79" fmla="*/ 302 h 755"/>
                <a:gd name="T80" fmla="*/ 7 w 1129"/>
                <a:gd name="T81" fmla="*/ 200 h 755"/>
                <a:gd name="T82" fmla="*/ 0 w 1129"/>
                <a:gd name="T83" fmla="*/ 109 h 755"/>
                <a:gd name="T84" fmla="*/ 4 w 1129"/>
                <a:gd name="T85" fmla="*/ 8 h 755"/>
                <a:gd name="T86" fmla="*/ 26 w 1129"/>
                <a:gd name="T87" fmla="*/ 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29" h="755">
                  <a:moveTo>
                    <a:pt x="32" y="0"/>
                  </a:moveTo>
                  <a:lnTo>
                    <a:pt x="112" y="96"/>
                  </a:lnTo>
                  <a:lnTo>
                    <a:pt x="165" y="151"/>
                  </a:lnTo>
                  <a:lnTo>
                    <a:pt x="198" y="175"/>
                  </a:lnTo>
                  <a:lnTo>
                    <a:pt x="219" y="178"/>
                  </a:lnTo>
                  <a:lnTo>
                    <a:pt x="235" y="166"/>
                  </a:lnTo>
                  <a:lnTo>
                    <a:pt x="257" y="154"/>
                  </a:lnTo>
                  <a:lnTo>
                    <a:pt x="290" y="148"/>
                  </a:lnTo>
                  <a:lnTo>
                    <a:pt x="346" y="161"/>
                  </a:lnTo>
                  <a:lnTo>
                    <a:pt x="367" y="229"/>
                  </a:lnTo>
                  <a:lnTo>
                    <a:pt x="392" y="268"/>
                  </a:lnTo>
                  <a:lnTo>
                    <a:pt x="420" y="285"/>
                  </a:lnTo>
                  <a:lnTo>
                    <a:pt x="452" y="287"/>
                  </a:lnTo>
                  <a:lnTo>
                    <a:pt x="484" y="277"/>
                  </a:lnTo>
                  <a:lnTo>
                    <a:pt x="520" y="264"/>
                  </a:lnTo>
                  <a:lnTo>
                    <a:pt x="558" y="253"/>
                  </a:lnTo>
                  <a:lnTo>
                    <a:pt x="599" y="251"/>
                  </a:lnTo>
                  <a:lnTo>
                    <a:pt x="613" y="265"/>
                  </a:lnTo>
                  <a:lnTo>
                    <a:pt x="627" y="280"/>
                  </a:lnTo>
                  <a:lnTo>
                    <a:pt x="639" y="290"/>
                  </a:lnTo>
                  <a:lnTo>
                    <a:pt x="651" y="300"/>
                  </a:lnTo>
                  <a:lnTo>
                    <a:pt x="662" y="307"/>
                  </a:lnTo>
                  <a:lnTo>
                    <a:pt x="672" y="314"/>
                  </a:lnTo>
                  <a:lnTo>
                    <a:pt x="683" y="319"/>
                  </a:lnTo>
                  <a:lnTo>
                    <a:pt x="697" y="323"/>
                  </a:lnTo>
                  <a:lnTo>
                    <a:pt x="720" y="306"/>
                  </a:lnTo>
                  <a:lnTo>
                    <a:pt x="742" y="288"/>
                  </a:lnTo>
                  <a:lnTo>
                    <a:pt x="765" y="271"/>
                  </a:lnTo>
                  <a:lnTo>
                    <a:pt x="787" y="257"/>
                  </a:lnTo>
                  <a:lnTo>
                    <a:pt x="810" y="244"/>
                  </a:lnTo>
                  <a:lnTo>
                    <a:pt x="835" y="236"/>
                  </a:lnTo>
                  <a:lnTo>
                    <a:pt x="859" y="232"/>
                  </a:lnTo>
                  <a:lnTo>
                    <a:pt x="886" y="233"/>
                  </a:lnTo>
                  <a:lnTo>
                    <a:pt x="892" y="255"/>
                  </a:lnTo>
                  <a:lnTo>
                    <a:pt x="895" y="275"/>
                  </a:lnTo>
                  <a:lnTo>
                    <a:pt x="893" y="293"/>
                  </a:lnTo>
                  <a:lnTo>
                    <a:pt x="891" y="312"/>
                  </a:lnTo>
                  <a:lnTo>
                    <a:pt x="883" y="327"/>
                  </a:lnTo>
                  <a:lnTo>
                    <a:pt x="877" y="344"/>
                  </a:lnTo>
                  <a:lnTo>
                    <a:pt x="872" y="359"/>
                  </a:lnTo>
                  <a:lnTo>
                    <a:pt x="868" y="377"/>
                  </a:lnTo>
                  <a:lnTo>
                    <a:pt x="912" y="382"/>
                  </a:lnTo>
                  <a:lnTo>
                    <a:pt x="956" y="387"/>
                  </a:lnTo>
                  <a:lnTo>
                    <a:pt x="998" y="395"/>
                  </a:lnTo>
                  <a:lnTo>
                    <a:pt x="1039" y="406"/>
                  </a:lnTo>
                  <a:lnTo>
                    <a:pt x="1073" y="421"/>
                  </a:lnTo>
                  <a:lnTo>
                    <a:pt x="1100" y="443"/>
                  </a:lnTo>
                  <a:lnTo>
                    <a:pt x="1119" y="472"/>
                  </a:lnTo>
                  <a:lnTo>
                    <a:pt x="1129" y="512"/>
                  </a:lnTo>
                  <a:lnTo>
                    <a:pt x="1102" y="543"/>
                  </a:lnTo>
                  <a:lnTo>
                    <a:pt x="1087" y="569"/>
                  </a:lnTo>
                  <a:lnTo>
                    <a:pt x="1080" y="591"/>
                  </a:lnTo>
                  <a:lnTo>
                    <a:pt x="1076" y="610"/>
                  </a:lnTo>
                  <a:lnTo>
                    <a:pt x="1066" y="625"/>
                  </a:lnTo>
                  <a:lnTo>
                    <a:pt x="1051" y="638"/>
                  </a:lnTo>
                  <a:lnTo>
                    <a:pt x="1022" y="647"/>
                  </a:lnTo>
                  <a:lnTo>
                    <a:pt x="976" y="655"/>
                  </a:lnTo>
                  <a:lnTo>
                    <a:pt x="968" y="678"/>
                  </a:lnTo>
                  <a:lnTo>
                    <a:pt x="961" y="696"/>
                  </a:lnTo>
                  <a:lnTo>
                    <a:pt x="952" y="708"/>
                  </a:lnTo>
                  <a:lnTo>
                    <a:pt x="942" y="717"/>
                  </a:lnTo>
                  <a:lnTo>
                    <a:pt x="927" y="721"/>
                  </a:lnTo>
                  <a:lnTo>
                    <a:pt x="912" y="722"/>
                  </a:lnTo>
                  <a:lnTo>
                    <a:pt x="892" y="721"/>
                  </a:lnTo>
                  <a:lnTo>
                    <a:pt x="868" y="720"/>
                  </a:lnTo>
                  <a:lnTo>
                    <a:pt x="857" y="702"/>
                  </a:lnTo>
                  <a:lnTo>
                    <a:pt x="849" y="685"/>
                  </a:lnTo>
                  <a:lnTo>
                    <a:pt x="840" y="670"/>
                  </a:lnTo>
                  <a:lnTo>
                    <a:pt x="829" y="655"/>
                  </a:lnTo>
                  <a:lnTo>
                    <a:pt x="815" y="642"/>
                  </a:lnTo>
                  <a:lnTo>
                    <a:pt x="799" y="632"/>
                  </a:lnTo>
                  <a:lnTo>
                    <a:pt x="778" y="623"/>
                  </a:lnTo>
                  <a:lnTo>
                    <a:pt x="752" y="620"/>
                  </a:lnTo>
                  <a:lnTo>
                    <a:pt x="724" y="638"/>
                  </a:lnTo>
                  <a:lnTo>
                    <a:pt x="689" y="660"/>
                  </a:lnTo>
                  <a:lnTo>
                    <a:pt x="646" y="683"/>
                  </a:lnTo>
                  <a:lnTo>
                    <a:pt x="601" y="706"/>
                  </a:lnTo>
                  <a:lnTo>
                    <a:pt x="554" y="727"/>
                  </a:lnTo>
                  <a:lnTo>
                    <a:pt x="511" y="743"/>
                  </a:lnTo>
                  <a:lnTo>
                    <a:pt x="473" y="753"/>
                  </a:lnTo>
                  <a:lnTo>
                    <a:pt x="446" y="755"/>
                  </a:lnTo>
                  <a:lnTo>
                    <a:pt x="442" y="730"/>
                  </a:lnTo>
                  <a:lnTo>
                    <a:pt x="440" y="711"/>
                  </a:lnTo>
                  <a:lnTo>
                    <a:pt x="437" y="697"/>
                  </a:lnTo>
                  <a:lnTo>
                    <a:pt x="436" y="686"/>
                  </a:lnTo>
                  <a:lnTo>
                    <a:pt x="434" y="677"/>
                  </a:lnTo>
                  <a:lnTo>
                    <a:pt x="431" y="669"/>
                  </a:lnTo>
                  <a:lnTo>
                    <a:pt x="429" y="658"/>
                  </a:lnTo>
                  <a:lnTo>
                    <a:pt x="427" y="647"/>
                  </a:lnTo>
                  <a:lnTo>
                    <a:pt x="391" y="650"/>
                  </a:lnTo>
                  <a:lnTo>
                    <a:pt x="357" y="664"/>
                  </a:lnTo>
                  <a:lnTo>
                    <a:pt x="321" y="682"/>
                  </a:lnTo>
                  <a:lnTo>
                    <a:pt x="287" y="702"/>
                  </a:lnTo>
                  <a:lnTo>
                    <a:pt x="251" y="716"/>
                  </a:lnTo>
                  <a:lnTo>
                    <a:pt x="217" y="721"/>
                  </a:lnTo>
                  <a:lnTo>
                    <a:pt x="181" y="710"/>
                  </a:lnTo>
                  <a:lnTo>
                    <a:pt x="148" y="683"/>
                  </a:lnTo>
                  <a:lnTo>
                    <a:pt x="150" y="665"/>
                  </a:lnTo>
                  <a:lnTo>
                    <a:pt x="153" y="647"/>
                  </a:lnTo>
                  <a:lnTo>
                    <a:pt x="154" y="627"/>
                  </a:lnTo>
                  <a:lnTo>
                    <a:pt x="156" y="608"/>
                  </a:lnTo>
                  <a:lnTo>
                    <a:pt x="157" y="587"/>
                  </a:lnTo>
                  <a:lnTo>
                    <a:pt x="160" y="567"/>
                  </a:lnTo>
                  <a:lnTo>
                    <a:pt x="162" y="544"/>
                  </a:lnTo>
                  <a:lnTo>
                    <a:pt x="166" y="521"/>
                  </a:lnTo>
                  <a:lnTo>
                    <a:pt x="160" y="514"/>
                  </a:lnTo>
                  <a:lnTo>
                    <a:pt x="159" y="511"/>
                  </a:lnTo>
                  <a:lnTo>
                    <a:pt x="159" y="508"/>
                  </a:lnTo>
                  <a:lnTo>
                    <a:pt x="159" y="507"/>
                  </a:lnTo>
                  <a:lnTo>
                    <a:pt x="155" y="505"/>
                  </a:lnTo>
                  <a:lnTo>
                    <a:pt x="148" y="502"/>
                  </a:lnTo>
                  <a:lnTo>
                    <a:pt x="134" y="498"/>
                  </a:lnTo>
                  <a:lnTo>
                    <a:pt x="112" y="494"/>
                  </a:lnTo>
                  <a:lnTo>
                    <a:pt x="122" y="429"/>
                  </a:lnTo>
                  <a:lnTo>
                    <a:pt x="136" y="390"/>
                  </a:lnTo>
                  <a:lnTo>
                    <a:pt x="150" y="366"/>
                  </a:lnTo>
                  <a:lnTo>
                    <a:pt x="157" y="353"/>
                  </a:lnTo>
                  <a:lnTo>
                    <a:pt x="152" y="342"/>
                  </a:lnTo>
                  <a:lnTo>
                    <a:pt x="130" y="328"/>
                  </a:lnTo>
                  <a:lnTo>
                    <a:pt x="85" y="302"/>
                  </a:lnTo>
                  <a:lnTo>
                    <a:pt x="14" y="261"/>
                  </a:lnTo>
                  <a:lnTo>
                    <a:pt x="10" y="229"/>
                  </a:lnTo>
                  <a:lnTo>
                    <a:pt x="7" y="200"/>
                  </a:lnTo>
                  <a:lnTo>
                    <a:pt x="3" y="170"/>
                  </a:lnTo>
                  <a:lnTo>
                    <a:pt x="2" y="141"/>
                  </a:lnTo>
                  <a:lnTo>
                    <a:pt x="0" y="109"/>
                  </a:lnTo>
                  <a:lnTo>
                    <a:pt x="0" y="78"/>
                  </a:lnTo>
                  <a:lnTo>
                    <a:pt x="1" y="43"/>
                  </a:lnTo>
                  <a:lnTo>
                    <a:pt x="4" y="8"/>
                  </a:lnTo>
                  <a:lnTo>
                    <a:pt x="14" y="2"/>
                  </a:lnTo>
                  <a:lnTo>
                    <a:pt x="21" y="0"/>
                  </a:lnTo>
                  <a:lnTo>
                    <a:pt x="26" y="0"/>
                  </a:lnTo>
                  <a:lnTo>
                    <a:pt x="32"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29" name="Freeform 173"/>
            <p:cNvSpPr>
              <a:spLocks/>
            </p:cNvSpPr>
            <p:nvPr/>
          </p:nvSpPr>
          <p:spPr bwMode="auto">
            <a:xfrm>
              <a:off x="728" y="1787"/>
              <a:ext cx="39" cy="314"/>
            </a:xfrm>
            <a:custGeom>
              <a:avLst/>
              <a:gdLst>
                <a:gd name="T0" fmla="*/ 183 w 183"/>
                <a:gd name="T1" fmla="*/ 0 h 1053"/>
                <a:gd name="T2" fmla="*/ 182 w 183"/>
                <a:gd name="T3" fmla="*/ 109 h 1053"/>
                <a:gd name="T4" fmla="*/ 182 w 183"/>
                <a:gd name="T5" fmla="*/ 193 h 1053"/>
                <a:gd name="T6" fmla="*/ 182 w 183"/>
                <a:gd name="T7" fmla="*/ 257 h 1053"/>
                <a:gd name="T8" fmla="*/ 182 w 183"/>
                <a:gd name="T9" fmla="*/ 308 h 1053"/>
                <a:gd name="T10" fmla="*/ 179 w 183"/>
                <a:gd name="T11" fmla="*/ 348 h 1053"/>
                <a:gd name="T12" fmla="*/ 178 w 183"/>
                <a:gd name="T13" fmla="*/ 384 h 1053"/>
                <a:gd name="T14" fmla="*/ 176 w 183"/>
                <a:gd name="T15" fmla="*/ 422 h 1053"/>
                <a:gd name="T16" fmla="*/ 173 w 183"/>
                <a:gd name="T17" fmla="*/ 469 h 1053"/>
                <a:gd name="T18" fmla="*/ 125 w 183"/>
                <a:gd name="T19" fmla="*/ 572 h 1053"/>
                <a:gd name="T20" fmla="*/ 97 w 183"/>
                <a:gd name="T21" fmla="*/ 655 h 1053"/>
                <a:gd name="T22" fmla="*/ 87 w 183"/>
                <a:gd name="T23" fmla="*/ 720 h 1053"/>
                <a:gd name="T24" fmla="*/ 90 w 183"/>
                <a:gd name="T25" fmla="*/ 778 h 1053"/>
                <a:gd name="T26" fmla="*/ 99 w 183"/>
                <a:gd name="T27" fmla="*/ 830 h 1053"/>
                <a:gd name="T28" fmla="*/ 112 w 183"/>
                <a:gd name="T29" fmla="*/ 887 h 1053"/>
                <a:gd name="T30" fmla="*/ 122 w 183"/>
                <a:gd name="T31" fmla="*/ 952 h 1053"/>
                <a:gd name="T32" fmla="*/ 128 w 183"/>
                <a:gd name="T33" fmla="*/ 1034 h 1053"/>
                <a:gd name="T34" fmla="*/ 125 w 183"/>
                <a:gd name="T35" fmla="*/ 1039 h 1053"/>
                <a:gd name="T36" fmla="*/ 118 w 183"/>
                <a:gd name="T37" fmla="*/ 1040 h 1053"/>
                <a:gd name="T38" fmla="*/ 107 w 183"/>
                <a:gd name="T39" fmla="*/ 1040 h 1053"/>
                <a:gd name="T40" fmla="*/ 95 w 183"/>
                <a:gd name="T41" fmla="*/ 1040 h 1053"/>
                <a:gd name="T42" fmla="*/ 82 w 183"/>
                <a:gd name="T43" fmla="*/ 1039 h 1053"/>
                <a:gd name="T44" fmla="*/ 70 w 183"/>
                <a:gd name="T45" fmla="*/ 1040 h 1053"/>
                <a:gd name="T46" fmla="*/ 61 w 183"/>
                <a:gd name="T47" fmla="*/ 1045 h 1053"/>
                <a:gd name="T48" fmla="*/ 56 w 183"/>
                <a:gd name="T49" fmla="*/ 1053 h 1053"/>
                <a:gd name="T50" fmla="*/ 25 w 183"/>
                <a:gd name="T51" fmla="*/ 1015 h 1053"/>
                <a:gd name="T52" fmla="*/ 8 w 183"/>
                <a:gd name="T53" fmla="*/ 922 h 1053"/>
                <a:gd name="T54" fmla="*/ 0 w 183"/>
                <a:gd name="T55" fmla="*/ 786 h 1053"/>
                <a:gd name="T56" fmla="*/ 1 w 183"/>
                <a:gd name="T57" fmla="*/ 630 h 1053"/>
                <a:gd name="T58" fmla="*/ 6 w 183"/>
                <a:gd name="T59" fmla="*/ 466 h 1053"/>
                <a:gd name="T60" fmla="*/ 16 w 183"/>
                <a:gd name="T61" fmla="*/ 313 h 1053"/>
                <a:gd name="T62" fmla="*/ 24 w 183"/>
                <a:gd name="T63" fmla="*/ 189 h 1053"/>
                <a:gd name="T64" fmla="*/ 30 w 183"/>
                <a:gd name="T65" fmla="*/ 108 h 1053"/>
                <a:gd name="T66" fmla="*/ 35 w 183"/>
                <a:gd name="T67" fmla="*/ 104 h 1053"/>
                <a:gd name="T68" fmla="*/ 40 w 183"/>
                <a:gd name="T69" fmla="*/ 102 h 1053"/>
                <a:gd name="T70" fmla="*/ 45 w 183"/>
                <a:gd name="T71" fmla="*/ 100 h 1053"/>
                <a:gd name="T72" fmla="*/ 54 w 183"/>
                <a:gd name="T73" fmla="*/ 99 h 1053"/>
                <a:gd name="T74" fmla="*/ 63 w 183"/>
                <a:gd name="T75" fmla="*/ 96 h 1053"/>
                <a:gd name="T76" fmla="*/ 77 w 183"/>
                <a:gd name="T77" fmla="*/ 95 h 1053"/>
                <a:gd name="T78" fmla="*/ 95 w 183"/>
                <a:gd name="T79" fmla="*/ 93 h 1053"/>
                <a:gd name="T80" fmla="*/ 120 w 183"/>
                <a:gd name="T81" fmla="*/ 90 h 1053"/>
                <a:gd name="T82" fmla="*/ 134 w 183"/>
                <a:gd name="T83" fmla="*/ 72 h 1053"/>
                <a:gd name="T84" fmla="*/ 146 w 183"/>
                <a:gd name="T85" fmla="*/ 58 h 1053"/>
                <a:gd name="T86" fmla="*/ 156 w 183"/>
                <a:gd name="T87" fmla="*/ 43 h 1053"/>
                <a:gd name="T88" fmla="*/ 164 w 183"/>
                <a:gd name="T89" fmla="*/ 31 h 1053"/>
                <a:gd name="T90" fmla="*/ 170 w 183"/>
                <a:gd name="T91" fmla="*/ 19 h 1053"/>
                <a:gd name="T92" fmla="*/ 175 w 183"/>
                <a:gd name="T93" fmla="*/ 11 h 1053"/>
                <a:gd name="T94" fmla="*/ 178 w 183"/>
                <a:gd name="T95" fmla="*/ 4 h 1053"/>
                <a:gd name="T96" fmla="*/ 183 w 183"/>
                <a:gd name="T97" fmla="*/ 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 h="1053">
                  <a:moveTo>
                    <a:pt x="183" y="0"/>
                  </a:moveTo>
                  <a:lnTo>
                    <a:pt x="182" y="109"/>
                  </a:lnTo>
                  <a:lnTo>
                    <a:pt x="182" y="193"/>
                  </a:lnTo>
                  <a:lnTo>
                    <a:pt x="182" y="257"/>
                  </a:lnTo>
                  <a:lnTo>
                    <a:pt x="182" y="308"/>
                  </a:lnTo>
                  <a:lnTo>
                    <a:pt x="179" y="348"/>
                  </a:lnTo>
                  <a:lnTo>
                    <a:pt x="178" y="384"/>
                  </a:lnTo>
                  <a:lnTo>
                    <a:pt x="176" y="422"/>
                  </a:lnTo>
                  <a:lnTo>
                    <a:pt x="173" y="469"/>
                  </a:lnTo>
                  <a:lnTo>
                    <a:pt x="125" y="572"/>
                  </a:lnTo>
                  <a:lnTo>
                    <a:pt x="97" y="655"/>
                  </a:lnTo>
                  <a:lnTo>
                    <a:pt x="87" y="720"/>
                  </a:lnTo>
                  <a:lnTo>
                    <a:pt x="90" y="778"/>
                  </a:lnTo>
                  <a:lnTo>
                    <a:pt x="99" y="830"/>
                  </a:lnTo>
                  <a:lnTo>
                    <a:pt x="112" y="887"/>
                  </a:lnTo>
                  <a:lnTo>
                    <a:pt x="122" y="952"/>
                  </a:lnTo>
                  <a:lnTo>
                    <a:pt x="128" y="1034"/>
                  </a:lnTo>
                  <a:lnTo>
                    <a:pt x="125" y="1039"/>
                  </a:lnTo>
                  <a:lnTo>
                    <a:pt x="118" y="1040"/>
                  </a:lnTo>
                  <a:lnTo>
                    <a:pt x="107" y="1040"/>
                  </a:lnTo>
                  <a:lnTo>
                    <a:pt x="95" y="1040"/>
                  </a:lnTo>
                  <a:lnTo>
                    <a:pt x="82" y="1039"/>
                  </a:lnTo>
                  <a:lnTo>
                    <a:pt x="70" y="1040"/>
                  </a:lnTo>
                  <a:lnTo>
                    <a:pt x="61" y="1045"/>
                  </a:lnTo>
                  <a:lnTo>
                    <a:pt x="56" y="1053"/>
                  </a:lnTo>
                  <a:lnTo>
                    <a:pt x="25" y="1015"/>
                  </a:lnTo>
                  <a:lnTo>
                    <a:pt x="8" y="922"/>
                  </a:lnTo>
                  <a:lnTo>
                    <a:pt x="0" y="786"/>
                  </a:lnTo>
                  <a:lnTo>
                    <a:pt x="1" y="630"/>
                  </a:lnTo>
                  <a:lnTo>
                    <a:pt x="6" y="466"/>
                  </a:lnTo>
                  <a:lnTo>
                    <a:pt x="16" y="313"/>
                  </a:lnTo>
                  <a:lnTo>
                    <a:pt x="24" y="189"/>
                  </a:lnTo>
                  <a:lnTo>
                    <a:pt x="30" y="108"/>
                  </a:lnTo>
                  <a:lnTo>
                    <a:pt x="35" y="104"/>
                  </a:lnTo>
                  <a:lnTo>
                    <a:pt x="40" y="102"/>
                  </a:lnTo>
                  <a:lnTo>
                    <a:pt x="45" y="100"/>
                  </a:lnTo>
                  <a:lnTo>
                    <a:pt x="54" y="99"/>
                  </a:lnTo>
                  <a:lnTo>
                    <a:pt x="63" y="96"/>
                  </a:lnTo>
                  <a:lnTo>
                    <a:pt x="77" y="95"/>
                  </a:lnTo>
                  <a:lnTo>
                    <a:pt x="95" y="93"/>
                  </a:lnTo>
                  <a:lnTo>
                    <a:pt x="120" y="90"/>
                  </a:lnTo>
                  <a:lnTo>
                    <a:pt x="134" y="72"/>
                  </a:lnTo>
                  <a:lnTo>
                    <a:pt x="146" y="58"/>
                  </a:lnTo>
                  <a:lnTo>
                    <a:pt x="156" y="43"/>
                  </a:lnTo>
                  <a:lnTo>
                    <a:pt x="164" y="31"/>
                  </a:lnTo>
                  <a:lnTo>
                    <a:pt x="170" y="19"/>
                  </a:lnTo>
                  <a:lnTo>
                    <a:pt x="175" y="11"/>
                  </a:lnTo>
                  <a:lnTo>
                    <a:pt x="178" y="4"/>
                  </a:lnTo>
                  <a:lnTo>
                    <a:pt x="18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30" name="Freeform 174"/>
            <p:cNvSpPr>
              <a:spLocks/>
            </p:cNvSpPr>
            <p:nvPr/>
          </p:nvSpPr>
          <p:spPr bwMode="auto">
            <a:xfrm>
              <a:off x="752" y="1951"/>
              <a:ext cx="281" cy="173"/>
            </a:xfrm>
            <a:custGeom>
              <a:avLst/>
              <a:gdLst>
                <a:gd name="T0" fmla="*/ 249 w 1297"/>
                <a:gd name="T1" fmla="*/ 112 h 580"/>
                <a:gd name="T2" fmla="*/ 322 w 1297"/>
                <a:gd name="T3" fmla="*/ 209 h 580"/>
                <a:gd name="T4" fmla="*/ 393 w 1297"/>
                <a:gd name="T5" fmla="*/ 198 h 580"/>
                <a:gd name="T6" fmla="*/ 491 w 1297"/>
                <a:gd name="T7" fmla="*/ 154 h 580"/>
                <a:gd name="T8" fmla="*/ 559 w 1297"/>
                <a:gd name="T9" fmla="*/ 167 h 580"/>
                <a:gd name="T10" fmla="*/ 563 w 1297"/>
                <a:gd name="T11" fmla="*/ 204 h 580"/>
                <a:gd name="T12" fmla="*/ 573 w 1297"/>
                <a:gd name="T13" fmla="*/ 229 h 580"/>
                <a:gd name="T14" fmla="*/ 591 w 1297"/>
                <a:gd name="T15" fmla="*/ 250 h 580"/>
                <a:gd name="T16" fmla="*/ 643 w 1297"/>
                <a:gd name="T17" fmla="*/ 255 h 580"/>
                <a:gd name="T18" fmla="*/ 708 w 1297"/>
                <a:gd name="T19" fmla="*/ 227 h 580"/>
                <a:gd name="T20" fmla="*/ 764 w 1297"/>
                <a:gd name="T21" fmla="*/ 190 h 580"/>
                <a:gd name="T22" fmla="*/ 827 w 1297"/>
                <a:gd name="T23" fmla="*/ 169 h 580"/>
                <a:gd name="T24" fmla="*/ 888 w 1297"/>
                <a:gd name="T25" fmla="*/ 228 h 580"/>
                <a:gd name="T26" fmla="*/ 895 w 1297"/>
                <a:gd name="T27" fmla="*/ 292 h 580"/>
                <a:gd name="T28" fmla="*/ 904 w 1297"/>
                <a:gd name="T29" fmla="*/ 313 h 580"/>
                <a:gd name="T30" fmla="*/ 980 w 1297"/>
                <a:gd name="T31" fmla="*/ 318 h 580"/>
                <a:gd name="T32" fmla="*/ 1069 w 1297"/>
                <a:gd name="T33" fmla="*/ 339 h 580"/>
                <a:gd name="T34" fmla="*/ 1083 w 1297"/>
                <a:gd name="T35" fmla="*/ 370 h 580"/>
                <a:gd name="T36" fmla="*/ 1097 w 1297"/>
                <a:gd name="T37" fmla="*/ 396 h 580"/>
                <a:gd name="T38" fmla="*/ 1115 w 1297"/>
                <a:gd name="T39" fmla="*/ 420 h 580"/>
                <a:gd name="T40" fmla="*/ 1151 w 1297"/>
                <a:gd name="T41" fmla="*/ 433 h 580"/>
                <a:gd name="T42" fmla="*/ 1198 w 1297"/>
                <a:gd name="T43" fmla="*/ 428 h 580"/>
                <a:gd name="T44" fmla="*/ 1241 w 1297"/>
                <a:gd name="T45" fmla="*/ 421 h 580"/>
                <a:gd name="T46" fmla="*/ 1278 w 1297"/>
                <a:gd name="T47" fmla="*/ 414 h 580"/>
                <a:gd name="T48" fmla="*/ 1272 w 1297"/>
                <a:gd name="T49" fmla="*/ 469 h 580"/>
                <a:gd name="T50" fmla="*/ 1205 w 1297"/>
                <a:gd name="T51" fmla="*/ 509 h 580"/>
                <a:gd name="T52" fmla="*/ 1122 w 1297"/>
                <a:gd name="T53" fmla="*/ 491 h 580"/>
                <a:gd name="T54" fmla="*/ 1029 w 1297"/>
                <a:gd name="T55" fmla="*/ 458 h 580"/>
                <a:gd name="T56" fmla="*/ 937 w 1297"/>
                <a:gd name="T57" fmla="*/ 465 h 580"/>
                <a:gd name="T58" fmla="*/ 852 w 1297"/>
                <a:gd name="T59" fmla="*/ 420 h 580"/>
                <a:gd name="T60" fmla="*/ 765 w 1297"/>
                <a:gd name="T61" fmla="*/ 370 h 580"/>
                <a:gd name="T62" fmla="*/ 676 w 1297"/>
                <a:gd name="T63" fmla="*/ 440 h 580"/>
                <a:gd name="T64" fmla="*/ 621 w 1297"/>
                <a:gd name="T65" fmla="*/ 562 h 580"/>
                <a:gd name="T66" fmla="*/ 608 w 1297"/>
                <a:gd name="T67" fmla="*/ 570 h 580"/>
                <a:gd name="T68" fmla="*/ 598 w 1297"/>
                <a:gd name="T69" fmla="*/ 571 h 580"/>
                <a:gd name="T70" fmla="*/ 584 w 1297"/>
                <a:gd name="T71" fmla="*/ 568 h 580"/>
                <a:gd name="T72" fmla="*/ 540 w 1297"/>
                <a:gd name="T73" fmla="*/ 523 h 580"/>
                <a:gd name="T74" fmla="*/ 471 w 1297"/>
                <a:gd name="T75" fmla="*/ 445 h 580"/>
                <a:gd name="T76" fmla="*/ 400 w 1297"/>
                <a:gd name="T77" fmla="*/ 414 h 580"/>
                <a:gd name="T78" fmla="*/ 318 w 1297"/>
                <a:gd name="T79" fmla="*/ 482 h 580"/>
                <a:gd name="T80" fmla="*/ 258 w 1297"/>
                <a:gd name="T81" fmla="*/ 568 h 580"/>
                <a:gd name="T82" fmla="*/ 240 w 1297"/>
                <a:gd name="T83" fmla="*/ 577 h 580"/>
                <a:gd name="T84" fmla="*/ 230 w 1297"/>
                <a:gd name="T85" fmla="*/ 579 h 580"/>
                <a:gd name="T86" fmla="*/ 227 w 1297"/>
                <a:gd name="T87" fmla="*/ 561 h 580"/>
                <a:gd name="T88" fmla="*/ 205 w 1297"/>
                <a:gd name="T89" fmla="*/ 535 h 580"/>
                <a:gd name="T90" fmla="*/ 165 w 1297"/>
                <a:gd name="T91" fmla="*/ 528 h 580"/>
                <a:gd name="T92" fmla="*/ 124 w 1297"/>
                <a:gd name="T93" fmla="*/ 520 h 580"/>
                <a:gd name="T94" fmla="*/ 83 w 1297"/>
                <a:gd name="T95" fmla="*/ 509 h 580"/>
                <a:gd name="T96" fmla="*/ 66 w 1297"/>
                <a:gd name="T97" fmla="*/ 490 h 580"/>
                <a:gd name="T98" fmla="*/ 58 w 1297"/>
                <a:gd name="T99" fmla="*/ 452 h 580"/>
                <a:gd name="T100" fmla="*/ 47 w 1297"/>
                <a:gd name="T101" fmla="*/ 409 h 580"/>
                <a:gd name="T102" fmla="*/ 37 w 1297"/>
                <a:gd name="T103" fmla="*/ 371 h 580"/>
                <a:gd name="T104" fmla="*/ 41 w 1297"/>
                <a:gd name="T105" fmla="*/ 317 h 580"/>
                <a:gd name="T106" fmla="*/ 12 w 1297"/>
                <a:gd name="T107" fmla="*/ 198 h 580"/>
                <a:gd name="T108" fmla="*/ 3 w 1297"/>
                <a:gd name="T109" fmla="*/ 77 h 580"/>
                <a:gd name="T110" fmla="*/ 95 w 1297"/>
                <a:gd name="T111" fmla="*/ 3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7" h="580">
                  <a:moveTo>
                    <a:pt x="208" y="0"/>
                  </a:moveTo>
                  <a:lnTo>
                    <a:pt x="249" y="112"/>
                  </a:lnTo>
                  <a:lnTo>
                    <a:pt x="287" y="178"/>
                  </a:lnTo>
                  <a:lnTo>
                    <a:pt x="322" y="209"/>
                  </a:lnTo>
                  <a:lnTo>
                    <a:pt x="356" y="214"/>
                  </a:lnTo>
                  <a:lnTo>
                    <a:pt x="393" y="198"/>
                  </a:lnTo>
                  <a:lnTo>
                    <a:pt x="438" y="177"/>
                  </a:lnTo>
                  <a:lnTo>
                    <a:pt x="491" y="154"/>
                  </a:lnTo>
                  <a:lnTo>
                    <a:pt x="559" y="144"/>
                  </a:lnTo>
                  <a:lnTo>
                    <a:pt x="559" y="167"/>
                  </a:lnTo>
                  <a:lnTo>
                    <a:pt x="560" y="188"/>
                  </a:lnTo>
                  <a:lnTo>
                    <a:pt x="563" y="204"/>
                  </a:lnTo>
                  <a:lnTo>
                    <a:pt x="567" y="218"/>
                  </a:lnTo>
                  <a:lnTo>
                    <a:pt x="573" y="229"/>
                  </a:lnTo>
                  <a:lnTo>
                    <a:pt x="581" y="241"/>
                  </a:lnTo>
                  <a:lnTo>
                    <a:pt x="591" y="250"/>
                  </a:lnTo>
                  <a:lnTo>
                    <a:pt x="604" y="261"/>
                  </a:lnTo>
                  <a:lnTo>
                    <a:pt x="643" y="255"/>
                  </a:lnTo>
                  <a:lnTo>
                    <a:pt x="678" y="243"/>
                  </a:lnTo>
                  <a:lnTo>
                    <a:pt x="708" y="227"/>
                  </a:lnTo>
                  <a:lnTo>
                    <a:pt x="738" y="209"/>
                  </a:lnTo>
                  <a:lnTo>
                    <a:pt x="764" y="190"/>
                  </a:lnTo>
                  <a:lnTo>
                    <a:pt x="794" y="177"/>
                  </a:lnTo>
                  <a:lnTo>
                    <a:pt x="827" y="169"/>
                  </a:lnTo>
                  <a:lnTo>
                    <a:pt x="865" y="171"/>
                  </a:lnTo>
                  <a:lnTo>
                    <a:pt x="888" y="228"/>
                  </a:lnTo>
                  <a:lnTo>
                    <a:pt x="896" y="267"/>
                  </a:lnTo>
                  <a:lnTo>
                    <a:pt x="895" y="292"/>
                  </a:lnTo>
                  <a:lnTo>
                    <a:pt x="896" y="307"/>
                  </a:lnTo>
                  <a:lnTo>
                    <a:pt x="904" y="313"/>
                  </a:lnTo>
                  <a:lnTo>
                    <a:pt x="930" y="317"/>
                  </a:lnTo>
                  <a:lnTo>
                    <a:pt x="980" y="318"/>
                  </a:lnTo>
                  <a:lnTo>
                    <a:pt x="1063" y="324"/>
                  </a:lnTo>
                  <a:lnTo>
                    <a:pt x="1069" y="339"/>
                  </a:lnTo>
                  <a:lnTo>
                    <a:pt x="1076" y="356"/>
                  </a:lnTo>
                  <a:lnTo>
                    <a:pt x="1083" y="370"/>
                  </a:lnTo>
                  <a:lnTo>
                    <a:pt x="1090" y="385"/>
                  </a:lnTo>
                  <a:lnTo>
                    <a:pt x="1097" y="396"/>
                  </a:lnTo>
                  <a:lnTo>
                    <a:pt x="1106" y="409"/>
                  </a:lnTo>
                  <a:lnTo>
                    <a:pt x="1115" y="420"/>
                  </a:lnTo>
                  <a:lnTo>
                    <a:pt x="1126" y="432"/>
                  </a:lnTo>
                  <a:lnTo>
                    <a:pt x="1151" y="433"/>
                  </a:lnTo>
                  <a:lnTo>
                    <a:pt x="1176" y="432"/>
                  </a:lnTo>
                  <a:lnTo>
                    <a:pt x="1198" y="428"/>
                  </a:lnTo>
                  <a:lnTo>
                    <a:pt x="1221" y="426"/>
                  </a:lnTo>
                  <a:lnTo>
                    <a:pt x="1241" y="421"/>
                  </a:lnTo>
                  <a:lnTo>
                    <a:pt x="1260" y="418"/>
                  </a:lnTo>
                  <a:lnTo>
                    <a:pt x="1278" y="414"/>
                  </a:lnTo>
                  <a:lnTo>
                    <a:pt x="1297" y="414"/>
                  </a:lnTo>
                  <a:lnTo>
                    <a:pt x="1272" y="469"/>
                  </a:lnTo>
                  <a:lnTo>
                    <a:pt x="1242" y="500"/>
                  </a:lnTo>
                  <a:lnTo>
                    <a:pt x="1205" y="509"/>
                  </a:lnTo>
                  <a:lnTo>
                    <a:pt x="1166" y="505"/>
                  </a:lnTo>
                  <a:lnTo>
                    <a:pt x="1122" y="491"/>
                  </a:lnTo>
                  <a:lnTo>
                    <a:pt x="1076" y="473"/>
                  </a:lnTo>
                  <a:lnTo>
                    <a:pt x="1029" y="458"/>
                  </a:lnTo>
                  <a:lnTo>
                    <a:pt x="982" y="450"/>
                  </a:lnTo>
                  <a:lnTo>
                    <a:pt x="937" y="465"/>
                  </a:lnTo>
                  <a:lnTo>
                    <a:pt x="895" y="451"/>
                  </a:lnTo>
                  <a:lnTo>
                    <a:pt x="852" y="420"/>
                  </a:lnTo>
                  <a:lnTo>
                    <a:pt x="809" y="389"/>
                  </a:lnTo>
                  <a:lnTo>
                    <a:pt x="765" y="370"/>
                  </a:lnTo>
                  <a:lnTo>
                    <a:pt x="721" y="383"/>
                  </a:lnTo>
                  <a:lnTo>
                    <a:pt x="676" y="440"/>
                  </a:lnTo>
                  <a:lnTo>
                    <a:pt x="631" y="558"/>
                  </a:lnTo>
                  <a:lnTo>
                    <a:pt x="621" y="562"/>
                  </a:lnTo>
                  <a:lnTo>
                    <a:pt x="614" y="567"/>
                  </a:lnTo>
                  <a:lnTo>
                    <a:pt x="608" y="570"/>
                  </a:lnTo>
                  <a:lnTo>
                    <a:pt x="604" y="572"/>
                  </a:lnTo>
                  <a:lnTo>
                    <a:pt x="598" y="571"/>
                  </a:lnTo>
                  <a:lnTo>
                    <a:pt x="592" y="571"/>
                  </a:lnTo>
                  <a:lnTo>
                    <a:pt x="584" y="568"/>
                  </a:lnTo>
                  <a:lnTo>
                    <a:pt x="577" y="567"/>
                  </a:lnTo>
                  <a:lnTo>
                    <a:pt x="540" y="523"/>
                  </a:lnTo>
                  <a:lnTo>
                    <a:pt x="506" y="482"/>
                  </a:lnTo>
                  <a:lnTo>
                    <a:pt x="471" y="445"/>
                  </a:lnTo>
                  <a:lnTo>
                    <a:pt x="437" y="421"/>
                  </a:lnTo>
                  <a:lnTo>
                    <a:pt x="400" y="414"/>
                  </a:lnTo>
                  <a:lnTo>
                    <a:pt x="361" y="433"/>
                  </a:lnTo>
                  <a:lnTo>
                    <a:pt x="318" y="482"/>
                  </a:lnTo>
                  <a:lnTo>
                    <a:pt x="272" y="567"/>
                  </a:lnTo>
                  <a:lnTo>
                    <a:pt x="258" y="568"/>
                  </a:lnTo>
                  <a:lnTo>
                    <a:pt x="248" y="572"/>
                  </a:lnTo>
                  <a:lnTo>
                    <a:pt x="240" y="577"/>
                  </a:lnTo>
                  <a:lnTo>
                    <a:pt x="235" y="580"/>
                  </a:lnTo>
                  <a:lnTo>
                    <a:pt x="230" y="579"/>
                  </a:lnTo>
                  <a:lnTo>
                    <a:pt x="228" y="574"/>
                  </a:lnTo>
                  <a:lnTo>
                    <a:pt x="227" y="561"/>
                  </a:lnTo>
                  <a:lnTo>
                    <a:pt x="227" y="540"/>
                  </a:lnTo>
                  <a:lnTo>
                    <a:pt x="205" y="535"/>
                  </a:lnTo>
                  <a:lnTo>
                    <a:pt x="185" y="532"/>
                  </a:lnTo>
                  <a:lnTo>
                    <a:pt x="165" y="528"/>
                  </a:lnTo>
                  <a:lnTo>
                    <a:pt x="145" y="524"/>
                  </a:lnTo>
                  <a:lnTo>
                    <a:pt x="124" y="520"/>
                  </a:lnTo>
                  <a:lnTo>
                    <a:pt x="105" y="515"/>
                  </a:lnTo>
                  <a:lnTo>
                    <a:pt x="83" y="509"/>
                  </a:lnTo>
                  <a:lnTo>
                    <a:pt x="64" y="504"/>
                  </a:lnTo>
                  <a:lnTo>
                    <a:pt x="66" y="490"/>
                  </a:lnTo>
                  <a:lnTo>
                    <a:pt x="63" y="473"/>
                  </a:lnTo>
                  <a:lnTo>
                    <a:pt x="58" y="452"/>
                  </a:lnTo>
                  <a:lnTo>
                    <a:pt x="54" y="432"/>
                  </a:lnTo>
                  <a:lnTo>
                    <a:pt x="47" y="409"/>
                  </a:lnTo>
                  <a:lnTo>
                    <a:pt x="42" y="389"/>
                  </a:lnTo>
                  <a:lnTo>
                    <a:pt x="37" y="371"/>
                  </a:lnTo>
                  <a:lnTo>
                    <a:pt x="37" y="360"/>
                  </a:lnTo>
                  <a:lnTo>
                    <a:pt x="41" y="317"/>
                  </a:lnTo>
                  <a:lnTo>
                    <a:pt x="30" y="261"/>
                  </a:lnTo>
                  <a:lnTo>
                    <a:pt x="12" y="198"/>
                  </a:lnTo>
                  <a:lnTo>
                    <a:pt x="0" y="135"/>
                  </a:lnTo>
                  <a:lnTo>
                    <a:pt x="3" y="77"/>
                  </a:lnTo>
                  <a:lnTo>
                    <a:pt x="31" y="31"/>
                  </a:lnTo>
                  <a:lnTo>
                    <a:pt x="95" y="3"/>
                  </a:lnTo>
                  <a:lnTo>
                    <a:pt x="20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31" name="Freeform 175"/>
            <p:cNvSpPr>
              <a:spLocks/>
            </p:cNvSpPr>
            <p:nvPr/>
          </p:nvSpPr>
          <p:spPr bwMode="auto">
            <a:xfrm>
              <a:off x="520" y="1959"/>
              <a:ext cx="204" cy="215"/>
            </a:xfrm>
            <a:custGeom>
              <a:avLst/>
              <a:gdLst>
                <a:gd name="T0" fmla="*/ 931 w 943"/>
                <a:gd name="T1" fmla="*/ 80 h 718"/>
                <a:gd name="T2" fmla="*/ 934 w 943"/>
                <a:gd name="T3" fmla="*/ 213 h 718"/>
                <a:gd name="T4" fmla="*/ 940 w 943"/>
                <a:gd name="T5" fmla="*/ 320 h 718"/>
                <a:gd name="T6" fmla="*/ 943 w 943"/>
                <a:gd name="T7" fmla="*/ 416 h 718"/>
                <a:gd name="T8" fmla="*/ 924 w 943"/>
                <a:gd name="T9" fmla="*/ 496 h 718"/>
                <a:gd name="T10" fmla="*/ 888 w 943"/>
                <a:gd name="T11" fmla="*/ 561 h 718"/>
                <a:gd name="T12" fmla="*/ 861 w 943"/>
                <a:gd name="T13" fmla="*/ 623 h 718"/>
                <a:gd name="T14" fmla="*/ 849 w 943"/>
                <a:gd name="T15" fmla="*/ 686 h 718"/>
                <a:gd name="T16" fmla="*/ 835 w 943"/>
                <a:gd name="T17" fmla="*/ 710 h 718"/>
                <a:gd name="T18" fmla="*/ 774 w 943"/>
                <a:gd name="T19" fmla="*/ 677 h 718"/>
                <a:gd name="T20" fmla="*/ 697 w 943"/>
                <a:gd name="T21" fmla="*/ 628 h 718"/>
                <a:gd name="T22" fmla="*/ 631 w 943"/>
                <a:gd name="T23" fmla="*/ 577 h 718"/>
                <a:gd name="T24" fmla="*/ 601 w 943"/>
                <a:gd name="T25" fmla="*/ 557 h 718"/>
                <a:gd name="T26" fmla="*/ 582 w 943"/>
                <a:gd name="T27" fmla="*/ 557 h 718"/>
                <a:gd name="T28" fmla="*/ 562 w 943"/>
                <a:gd name="T29" fmla="*/ 559 h 718"/>
                <a:gd name="T30" fmla="*/ 544 w 943"/>
                <a:gd name="T31" fmla="*/ 568 h 718"/>
                <a:gd name="T32" fmla="*/ 531 w 943"/>
                <a:gd name="T33" fmla="*/ 575 h 718"/>
                <a:gd name="T34" fmla="*/ 520 w 943"/>
                <a:gd name="T35" fmla="*/ 575 h 718"/>
                <a:gd name="T36" fmla="*/ 510 w 943"/>
                <a:gd name="T37" fmla="*/ 568 h 718"/>
                <a:gd name="T38" fmla="*/ 510 w 943"/>
                <a:gd name="T39" fmla="*/ 557 h 718"/>
                <a:gd name="T40" fmla="*/ 506 w 943"/>
                <a:gd name="T41" fmla="*/ 545 h 718"/>
                <a:gd name="T42" fmla="*/ 469 w 943"/>
                <a:gd name="T43" fmla="*/ 538 h 718"/>
                <a:gd name="T44" fmla="*/ 422 w 943"/>
                <a:gd name="T45" fmla="*/ 555 h 718"/>
                <a:gd name="T46" fmla="*/ 385 w 943"/>
                <a:gd name="T47" fmla="*/ 577 h 718"/>
                <a:gd name="T48" fmla="*/ 345 w 943"/>
                <a:gd name="T49" fmla="*/ 589 h 718"/>
                <a:gd name="T50" fmla="*/ 328 w 943"/>
                <a:gd name="T51" fmla="*/ 562 h 718"/>
                <a:gd name="T52" fmla="*/ 347 w 943"/>
                <a:gd name="T53" fmla="*/ 525 h 718"/>
                <a:gd name="T54" fmla="*/ 366 w 943"/>
                <a:gd name="T55" fmla="*/ 489 h 718"/>
                <a:gd name="T56" fmla="*/ 376 w 943"/>
                <a:gd name="T57" fmla="*/ 442 h 718"/>
                <a:gd name="T58" fmla="*/ 362 w 943"/>
                <a:gd name="T59" fmla="*/ 411 h 718"/>
                <a:gd name="T60" fmla="*/ 332 w 943"/>
                <a:gd name="T61" fmla="*/ 416 h 718"/>
                <a:gd name="T62" fmla="*/ 296 w 943"/>
                <a:gd name="T63" fmla="*/ 428 h 718"/>
                <a:gd name="T64" fmla="*/ 250 w 943"/>
                <a:gd name="T65" fmla="*/ 437 h 718"/>
                <a:gd name="T66" fmla="*/ 216 w 943"/>
                <a:gd name="T67" fmla="*/ 428 h 718"/>
                <a:gd name="T68" fmla="*/ 211 w 943"/>
                <a:gd name="T69" fmla="*/ 396 h 718"/>
                <a:gd name="T70" fmla="*/ 212 w 943"/>
                <a:gd name="T71" fmla="*/ 357 h 718"/>
                <a:gd name="T72" fmla="*/ 219 w 943"/>
                <a:gd name="T73" fmla="*/ 315 h 718"/>
                <a:gd name="T74" fmla="*/ 198 w 943"/>
                <a:gd name="T75" fmla="*/ 288 h 718"/>
                <a:gd name="T76" fmla="*/ 122 w 943"/>
                <a:gd name="T77" fmla="*/ 281 h 718"/>
                <a:gd name="T78" fmla="*/ 42 w 943"/>
                <a:gd name="T79" fmla="*/ 262 h 718"/>
                <a:gd name="T80" fmla="*/ 0 w 943"/>
                <a:gd name="T81" fmla="*/ 208 h 718"/>
                <a:gd name="T82" fmla="*/ 13 w 943"/>
                <a:gd name="T83" fmla="*/ 161 h 718"/>
                <a:gd name="T84" fmla="*/ 27 w 943"/>
                <a:gd name="T85" fmla="*/ 161 h 718"/>
                <a:gd name="T86" fmla="*/ 101 w 943"/>
                <a:gd name="T87" fmla="*/ 196 h 718"/>
                <a:gd name="T88" fmla="*/ 312 w 943"/>
                <a:gd name="T89" fmla="*/ 199 h 718"/>
                <a:gd name="T90" fmla="*/ 561 w 943"/>
                <a:gd name="T91" fmla="*/ 143 h 718"/>
                <a:gd name="T92" fmla="*/ 768 w 943"/>
                <a:gd name="T93" fmla="*/ 72 h 718"/>
                <a:gd name="T94" fmla="*/ 842 w 943"/>
                <a:gd name="T95" fmla="*/ 41 h 718"/>
                <a:gd name="T96" fmla="*/ 866 w 943"/>
                <a:gd name="T97" fmla="*/ 28 h 718"/>
                <a:gd name="T98" fmla="*/ 894 w 943"/>
                <a:gd name="T99" fmla="*/ 13 h 718"/>
                <a:gd name="T100" fmla="*/ 920 w 943"/>
                <a:gd name="T101" fmla="*/ 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3" h="718">
                  <a:moveTo>
                    <a:pt x="933" y="0"/>
                  </a:moveTo>
                  <a:lnTo>
                    <a:pt x="931" y="80"/>
                  </a:lnTo>
                  <a:lnTo>
                    <a:pt x="932" y="151"/>
                  </a:lnTo>
                  <a:lnTo>
                    <a:pt x="934" y="213"/>
                  </a:lnTo>
                  <a:lnTo>
                    <a:pt x="938" y="270"/>
                  </a:lnTo>
                  <a:lnTo>
                    <a:pt x="940" y="320"/>
                  </a:lnTo>
                  <a:lnTo>
                    <a:pt x="943" y="368"/>
                  </a:lnTo>
                  <a:lnTo>
                    <a:pt x="943" y="416"/>
                  </a:lnTo>
                  <a:lnTo>
                    <a:pt x="943" y="467"/>
                  </a:lnTo>
                  <a:lnTo>
                    <a:pt x="924" y="496"/>
                  </a:lnTo>
                  <a:lnTo>
                    <a:pt x="906" y="528"/>
                  </a:lnTo>
                  <a:lnTo>
                    <a:pt x="888" y="561"/>
                  </a:lnTo>
                  <a:lnTo>
                    <a:pt x="874" y="593"/>
                  </a:lnTo>
                  <a:lnTo>
                    <a:pt x="861" y="623"/>
                  </a:lnTo>
                  <a:lnTo>
                    <a:pt x="853" y="655"/>
                  </a:lnTo>
                  <a:lnTo>
                    <a:pt x="849" y="686"/>
                  </a:lnTo>
                  <a:lnTo>
                    <a:pt x="853" y="718"/>
                  </a:lnTo>
                  <a:lnTo>
                    <a:pt x="835" y="710"/>
                  </a:lnTo>
                  <a:lnTo>
                    <a:pt x="809" y="696"/>
                  </a:lnTo>
                  <a:lnTo>
                    <a:pt x="774" y="677"/>
                  </a:lnTo>
                  <a:lnTo>
                    <a:pt x="738" y="654"/>
                  </a:lnTo>
                  <a:lnTo>
                    <a:pt x="697" y="628"/>
                  </a:lnTo>
                  <a:lnTo>
                    <a:pt x="662" y="602"/>
                  </a:lnTo>
                  <a:lnTo>
                    <a:pt x="631" y="577"/>
                  </a:lnTo>
                  <a:lnTo>
                    <a:pt x="609" y="557"/>
                  </a:lnTo>
                  <a:lnTo>
                    <a:pt x="601" y="557"/>
                  </a:lnTo>
                  <a:lnTo>
                    <a:pt x="593" y="557"/>
                  </a:lnTo>
                  <a:lnTo>
                    <a:pt x="582" y="557"/>
                  </a:lnTo>
                  <a:lnTo>
                    <a:pt x="573" y="558"/>
                  </a:lnTo>
                  <a:lnTo>
                    <a:pt x="562" y="559"/>
                  </a:lnTo>
                  <a:lnTo>
                    <a:pt x="552" y="563"/>
                  </a:lnTo>
                  <a:lnTo>
                    <a:pt x="544" y="568"/>
                  </a:lnTo>
                  <a:lnTo>
                    <a:pt x="537" y="575"/>
                  </a:lnTo>
                  <a:lnTo>
                    <a:pt x="531" y="575"/>
                  </a:lnTo>
                  <a:lnTo>
                    <a:pt x="528" y="575"/>
                  </a:lnTo>
                  <a:lnTo>
                    <a:pt x="520" y="575"/>
                  </a:lnTo>
                  <a:lnTo>
                    <a:pt x="511" y="575"/>
                  </a:lnTo>
                  <a:lnTo>
                    <a:pt x="510" y="568"/>
                  </a:lnTo>
                  <a:lnTo>
                    <a:pt x="510" y="562"/>
                  </a:lnTo>
                  <a:lnTo>
                    <a:pt x="510" y="557"/>
                  </a:lnTo>
                  <a:lnTo>
                    <a:pt x="510" y="553"/>
                  </a:lnTo>
                  <a:lnTo>
                    <a:pt x="506" y="545"/>
                  </a:lnTo>
                  <a:lnTo>
                    <a:pt x="501" y="539"/>
                  </a:lnTo>
                  <a:lnTo>
                    <a:pt x="469" y="538"/>
                  </a:lnTo>
                  <a:lnTo>
                    <a:pt x="445" y="545"/>
                  </a:lnTo>
                  <a:lnTo>
                    <a:pt x="422" y="555"/>
                  </a:lnTo>
                  <a:lnTo>
                    <a:pt x="404" y="568"/>
                  </a:lnTo>
                  <a:lnTo>
                    <a:pt x="385" y="577"/>
                  </a:lnTo>
                  <a:lnTo>
                    <a:pt x="366" y="587"/>
                  </a:lnTo>
                  <a:lnTo>
                    <a:pt x="345" y="589"/>
                  </a:lnTo>
                  <a:lnTo>
                    <a:pt x="321" y="584"/>
                  </a:lnTo>
                  <a:lnTo>
                    <a:pt x="328" y="562"/>
                  </a:lnTo>
                  <a:lnTo>
                    <a:pt x="338" y="543"/>
                  </a:lnTo>
                  <a:lnTo>
                    <a:pt x="347" y="525"/>
                  </a:lnTo>
                  <a:lnTo>
                    <a:pt x="358" y="508"/>
                  </a:lnTo>
                  <a:lnTo>
                    <a:pt x="366" y="489"/>
                  </a:lnTo>
                  <a:lnTo>
                    <a:pt x="372" y="468"/>
                  </a:lnTo>
                  <a:lnTo>
                    <a:pt x="376" y="442"/>
                  </a:lnTo>
                  <a:lnTo>
                    <a:pt x="376" y="413"/>
                  </a:lnTo>
                  <a:lnTo>
                    <a:pt x="362" y="411"/>
                  </a:lnTo>
                  <a:lnTo>
                    <a:pt x="347" y="412"/>
                  </a:lnTo>
                  <a:lnTo>
                    <a:pt x="332" y="416"/>
                  </a:lnTo>
                  <a:lnTo>
                    <a:pt x="315" y="423"/>
                  </a:lnTo>
                  <a:lnTo>
                    <a:pt x="296" y="428"/>
                  </a:lnTo>
                  <a:lnTo>
                    <a:pt x="275" y="434"/>
                  </a:lnTo>
                  <a:lnTo>
                    <a:pt x="250" y="437"/>
                  </a:lnTo>
                  <a:lnTo>
                    <a:pt x="223" y="440"/>
                  </a:lnTo>
                  <a:lnTo>
                    <a:pt x="216" y="428"/>
                  </a:lnTo>
                  <a:lnTo>
                    <a:pt x="213" y="413"/>
                  </a:lnTo>
                  <a:lnTo>
                    <a:pt x="211" y="396"/>
                  </a:lnTo>
                  <a:lnTo>
                    <a:pt x="212" y="378"/>
                  </a:lnTo>
                  <a:lnTo>
                    <a:pt x="212" y="357"/>
                  </a:lnTo>
                  <a:lnTo>
                    <a:pt x="216" y="336"/>
                  </a:lnTo>
                  <a:lnTo>
                    <a:pt x="219" y="315"/>
                  </a:lnTo>
                  <a:lnTo>
                    <a:pt x="223" y="296"/>
                  </a:lnTo>
                  <a:lnTo>
                    <a:pt x="198" y="288"/>
                  </a:lnTo>
                  <a:lnTo>
                    <a:pt x="163" y="284"/>
                  </a:lnTo>
                  <a:lnTo>
                    <a:pt x="122" y="281"/>
                  </a:lnTo>
                  <a:lnTo>
                    <a:pt x="80" y="275"/>
                  </a:lnTo>
                  <a:lnTo>
                    <a:pt x="42" y="262"/>
                  </a:lnTo>
                  <a:lnTo>
                    <a:pt x="15" y="241"/>
                  </a:lnTo>
                  <a:lnTo>
                    <a:pt x="0" y="208"/>
                  </a:lnTo>
                  <a:lnTo>
                    <a:pt x="7" y="161"/>
                  </a:lnTo>
                  <a:lnTo>
                    <a:pt x="13" y="161"/>
                  </a:lnTo>
                  <a:lnTo>
                    <a:pt x="20" y="161"/>
                  </a:lnTo>
                  <a:lnTo>
                    <a:pt x="27" y="161"/>
                  </a:lnTo>
                  <a:lnTo>
                    <a:pt x="34" y="161"/>
                  </a:lnTo>
                  <a:lnTo>
                    <a:pt x="101" y="196"/>
                  </a:lnTo>
                  <a:lnTo>
                    <a:pt x="197" y="207"/>
                  </a:lnTo>
                  <a:lnTo>
                    <a:pt x="312" y="199"/>
                  </a:lnTo>
                  <a:lnTo>
                    <a:pt x="437" y="176"/>
                  </a:lnTo>
                  <a:lnTo>
                    <a:pt x="561" y="143"/>
                  </a:lnTo>
                  <a:lnTo>
                    <a:pt x="675" y="107"/>
                  </a:lnTo>
                  <a:lnTo>
                    <a:pt x="768" y="72"/>
                  </a:lnTo>
                  <a:lnTo>
                    <a:pt x="835" y="43"/>
                  </a:lnTo>
                  <a:lnTo>
                    <a:pt x="842" y="41"/>
                  </a:lnTo>
                  <a:lnTo>
                    <a:pt x="853" y="35"/>
                  </a:lnTo>
                  <a:lnTo>
                    <a:pt x="866" y="28"/>
                  </a:lnTo>
                  <a:lnTo>
                    <a:pt x="880" y="21"/>
                  </a:lnTo>
                  <a:lnTo>
                    <a:pt x="894" y="13"/>
                  </a:lnTo>
                  <a:lnTo>
                    <a:pt x="908" y="5"/>
                  </a:lnTo>
                  <a:lnTo>
                    <a:pt x="920" y="1"/>
                  </a:lnTo>
                  <a:lnTo>
                    <a:pt x="933"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32" name="Freeform 176"/>
            <p:cNvSpPr>
              <a:spLocks/>
            </p:cNvSpPr>
            <p:nvPr/>
          </p:nvSpPr>
          <p:spPr bwMode="auto">
            <a:xfrm>
              <a:off x="1008" y="2091"/>
              <a:ext cx="44" cy="60"/>
            </a:xfrm>
            <a:custGeom>
              <a:avLst/>
              <a:gdLst>
                <a:gd name="T0" fmla="*/ 189 w 201"/>
                <a:gd name="T1" fmla="*/ 0 h 201"/>
                <a:gd name="T2" fmla="*/ 200 w 201"/>
                <a:gd name="T3" fmla="*/ 77 h 201"/>
                <a:gd name="T4" fmla="*/ 201 w 201"/>
                <a:gd name="T5" fmla="*/ 137 h 201"/>
                <a:gd name="T6" fmla="*/ 190 w 201"/>
                <a:gd name="T7" fmla="*/ 177 h 201"/>
                <a:gd name="T8" fmla="*/ 171 w 201"/>
                <a:gd name="T9" fmla="*/ 200 h 201"/>
                <a:gd name="T10" fmla="*/ 142 w 201"/>
                <a:gd name="T11" fmla="*/ 201 h 201"/>
                <a:gd name="T12" fmla="*/ 104 w 201"/>
                <a:gd name="T13" fmla="*/ 183 h 201"/>
                <a:gd name="T14" fmla="*/ 56 w 201"/>
                <a:gd name="T15" fmla="*/ 147 h 201"/>
                <a:gd name="T16" fmla="*/ 0 w 201"/>
                <a:gd name="T17" fmla="*/ 90 h 201"/>
                <a:gd name="T18" fmla="*/ 23 w 201"/>
                <a:gd name="T19" fmla="*/ 77 h 201"/>
                <a:gd name="T20" fmla="*/ 46 w 201"/>
                <a:gd name="T21" fmla="*/ 64 h 201"/>
                <a:gd name="T22" fmla="*/ 68 w 201"/>
                <a:gd name="T23" fmla="*/ 48 h 201"/>
                <a:gd name="T24" fmla="*/ 91 w 201"/>
                <a:gd name="T25" fmla="*/ 34 h 201"/>
                <a:gd name="T26" fmla="*/ 113 w 201"/>
                <a:gd name="T27" fmla="*/ 20 h 201"/>
                <a:gd name="T28" fmla="*/ 137 w 201"/>
                <a:gd name="T29" fmla="*/ 9 h 201"/>
                <a:gd name="T30" fmla="*/ 162 w 201"/>
                <a:gd name="T31" fmla="*/ 2 h 201"/>
                <a:gd name="T32" fmla="*/ 189 w 201"/>
                <a:gd name="T3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1" h="201">
                  <a:moveTo>
                    <a:pt x="189" y="0"/>
                  </a:moveTo>
                  <a:lnTo>
                    <a:pt x="200" y="77"/>
                  </a:lnTo>
                  <a:lnTo>
                    <a:pt x="201" y="137"/>
                  </a:lnTo>
                  <a:lnTo>
                    <a:pt x="190" y="177"/>
                  </a:lnTo>
                  <a:lnTo>
                    <a:pt x="171" y="200"/>
                  </a:lnTo>
                  <a:lnTo>
                    <a:pt x="142" y="201"/>
                  </a:lnTo>
                  <a:lnTo>
                    <a:pt x="104" y="183"/>
                  </a:lnTo>
                  <a:lnTo>
                    <a:pt x="56" y="147"/>
                  </a:lnTo>
                  <a:lnTo>
                    <a:pt x="0" y="90"/>
                  </a:lnTo>
                  <a:lnTo>
                    <a:pt x="23" y="77"/>
                  </a:lnTo>
                  <a:lnTo>
                    <a:pt x="46" y="64"/>
                  </a:lnTo>
                  <a:lnTo>
                    <a:pt x="68" y="48"/>
                  </a:lnTo>
                  <a:lnTo>
                    <a:pt x="91" y="34"/>
                  </a:lnTo>
                  <a:lnTo>
                    <a:pt x="113" y="20"/>
                  </a:lnTo>
                  <a:lnTo>
                    <a:pt x="137" y="9"/>
                  </a:lnTo>
                  <a:lnTo>
                    <a:pt x="162" y="2"/>
                  </a:lnTo>
                  <a:lnTo>
                    <a:pt x="189"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33" name="Freeform 177"/>
            <p:cNvSpPr>
              <a:spLocks/>
            </p:cNvSpPr>
            <p:nvPr/>
          </p:nvSpPr>
          <p:spPr bwMode="auto">
            <a:xfrm>
              <a:off x="713" y="2091"/>
              <a:ext cx="287" cy="161"/>
            </a:xfrm>
            <a:custGeom>
              <a:avLst/>
              <a:gdLst>
                <a:gd name="T0" fmla="*/ 1008 w 1323"/>
                <a:gd name="T1" fmla="*/ 13 h 539"/>
                <a:gd name="T2" fmla="*/ 1070 w 1323"/>
                <a:gd name="T3" fmla="*/ 40 h 539"/>
                <a:gd name="T4" fmla="*/ 1125 w 1323"/>
                <a:gd name="T5" fmla="*/ 52 h 539"/>
                <a:gd name="T6" fmla="*/ 1186 w 1323"/>
                <a:gd name="T7" fmla="*/ 37 h 539"/>
                <a:gd name="T8" fmla="*/ 1233 w 1323"/>
                <a:gd name="T9" fmla="*/ 24 h 539"/>
                <a:gd name="T10" fmla="*/ 1253 w 1323"/>
                <a:gd name="T11" fmla="*/ 40 h 539"/>
                <a:gd name="T12" fmla="*/ 1274 w 1323"/>
                <a:gd name="T13" fmla="*/ 61 h 539"/>
                <a:gd name="T14" fmla="*/ 1303 w 1323"/>
                <a:gd name="T15" fmla="*/ 85 h 539"/>
                <a:gd name="T16" fmla="*/ 1323 w 1323"/>
                <a:gd name="T17" fmla="*/ 109 h 539"/>
                <a:gd name="T18" fmla="*/ 1323 w 1323"/>
                <a:gd name="T19" fmla="*/ 119 h 539"/>
                <a:gd name="T20" fmla="*/ 1301 w 1323"/>
                <a:gd name="T21" fmla="*/ 142 h 539"/>
                <a:gd name="T22" fmla="*/ 1280 w 1323"/>
                <a:gd name="T23" fmla="*/ 175 h 539"/>
                <a:gd name="T24" fmla="*/ 1272 w 1323"/>
                <a:gd name="T25" fmla="*/ 209 h 539"/>
                <a:gd name="T26" fmla="*/ 1271 w 1323"/>
                <a:gd name="T27" fmla="*/ 243 h 539"/>
                <a:gd name="T28" fmla="*/ 1179 w 1323"/>
                <a:gd name="T29" fmla="*/ 269 h 539"/>
                <a:gd name="T30" fmla="*/ 1094 w 1323"/>
                <a:gd name="T31" fmla="*/ 288 h 539"/>
                <a:gd name="T32" fmla="*/ 1090 w 1323"/>
                <a:gd name="T33" fmla="*/ 327 h 539"/>
                <a:gd name="T34" fmla="*/ 1116 w 1323"/>
                <a:gd name="T35" fmla="*/ 410 h 539"/>
                <a:gd name="T36" fmla="*/ 1088 w 1323"/>
                <a:gd name="T37" fmla="*/ 483 h 539"/>
                <a:gd name="T38" fmla="*/ 1029 w 1323"/>
                <a:gd name="T39" fmla="*/ 462 h 539"/>
                <a:gd name="T40" fmla="*/ 963 w 1323"/>
                <a:gd name="T41" fmla="*/ 438 h 539"/>
                <a:gd name="T42" fmla="*/ 864 w 1323"/>
                <a:gd name="T43" fmla="*/ 469 h 539"/>
                <a:gd name="T44" fmla="*/ 763 w 1323"/>
                <a:gd name="T45" fmla="*/ 523 h 539"/>
                <a:gd name="T46" fmla="*/ 700 w 1323"/>
                <a:gd name="T47" fmla="*/ 515 h 539"/>
                <a:gd name="T48" fmla="*/ 634 w 1323"/>
                <a:gd name="T49" fmla="*/ 511 h 539"/>
                <a:gd name="T50" fmla="*/ 565 w 1323"/>
                <a:gd name="T51" fmla="*/ 523 h 539"/>
                <a:gd name="T52" fmla="*/ 494 w 1323"/>
                <a:gd name="T53" fmla="*/ 525 h 539"/>
                <a:gd name="T54" fmla="*/ 438 w 1323"/>
                <a:gd name="T55" fmla="*/ 480 h 539"/>
                <a:gd name="T56" fmla="*/ 387 w 1323"/>
                <a:gd name="T57" fmla="*/ 429 h 539"/>
                <a:gd name="T58" fmla="*/ 318 w 1323"/>
                <a:gd name="T59" fmla="*/ 387 h 539"/>
                <a:gd name="T60" fmla="*/ 259 w 1323"/>
                <a:gd name="T61" fmla="*/ 327 h 539"/>
                <a:gd name="T62" fmla="*/ 198 w 1323"/>
                <a:gd name="T63" fmla="*/ 287 h 539"/>
                <a:gd name="T64" fmla="*/ 114 w 1323"/>
                <a:gd name="T65" fmla="*/ 284 h 539"/>
                <a:gd name="T66" fmla="*/ 31 w 1323"/>
                <a:gd name="T67" fmla="*/ 266 h 539"/>
                <a:gd name="T68" fmla="*/ 14 w 1323"/>
                <a:gd name="T69" fmla="*/ 145 h 539"/>
                <a:gd name="T70" fmla="*/ 115 w 1323"/>
                <a:gd name="T71" fmla="*/ 73 h 539"/>
                <a:gd name="T72" fmla="*/ 265 w 1323"/>
                <a:gd name="T73" fmla="*/ 90 h 539"/>
                <a:gd name="T74" fmla="*/ 407 w 1323"/>
                <a:gd name="T75" fmla="*/ 136 h 539"/>
                <a:gd name="T76" fmla="*/ 492 w 1323"/>
                <a:gd name="T77" fmla="*/ 128 h 539"/>
                <a:gd name="T78" fmla="*/ 523 w 1323"/>
                <a:gd name="T79" fmla="*/ 78 h 539"/>
                <a:gd name="T80" fmla="*/ 539 w 1323"/>
                <a:gd name="T81" fmla="*/ 36 h 539"/>
                <a:gd name="T82" fmla="*/ 583 w 1323"/>
                <a:gd name="T83" fmla="*/ 11 h 539"/>
                <a:gd name="T84" fmla="*/ 639 w 1323"/>
                <a:gd name="T85" fmla="*/ 14 h 539"/>
                <a:gd name="T86" fmla="*/ 668 w 1323"/>
                <a:gd name="T87" fmla="*/ 41 h 539"/>
                <a:gd name="T88" fmla="*/ 701 w 1323"/>
                <a:gd name="T89" fmla="*/ 80 h 539"/>
                <a:gd name="T90" fmla="*/ 732 w 1323"/>
                <a:gd name="T91" fmla="*/ 118 h 539"/>
                <a:gd name="T92" fmla="*/ 798 w 1323"/>
                <a:gd name="T93" fmla="*/ 125 h 539"/>
                <a:gd name="T94" fmla="*/ 852 w 1323"/>
                <a:gd name="T95" fmla="*/ 90 h 539"/>
                <a:gd name="T96" fmla="*/ 878 w 1323"/>
                <a:gd name="T97" fmla="*/ 42 h 539"/>
                <a:gd name="T98" fmla="*/ 925 w 1323"/>
                <a:gd name="T99" fmla="*/ 7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3" h="539">
                  <a:moveTo>
                    <a:pt x="973" y="0"/>
                  </a:moveTo>
                  <a:lnTo>
                    <a:pt x="1008" y="13"/>
                  </a:lnTo>
                  <a:lnTo>
                    <a:pt x="1042" y="27"/>
                  </a:lnTo>
                  <a:lnTo>
                    <a:pt x="1070" y="40"/>
                  </a:lnTo>
                  <a:lnTo>
                    <a:pt x="1099" y="49"/>
                  </a:lnTo>
                  <a:lnTo>
                    <a:pt x="1125" y="52"/>
                  </a:lnTo>
                  <a:lnTo>
                    <a:pt x="1154" y="49"/>
                  </a:lnTo>
                  <a:lnTo>
                    <a:pt x="1186" y="37"/>
                  </a:lnTo>
                  <a:lnTo>
                    <a:pt x="1224" y="17"/>
                  </a:lnTo>
                  <a:lnTo>
                    <a:pt x="1233" y="24"/>
                  </a:lnTo>
                  <a:lnTo>
                    <a:pt x="1243" y="32"/>
                  </a:lnTo>
                  <a:lnTo>
                    <a:pt x="1253" y="40"/>
                  </a:lnTo>
                  <a:lnTo>
                    <a:pt x="1263" y="51"/>
                  </a:lnTo>
                  <a:lnTo>
                    <a:pt x="1274" y="61"/>
                  </a:lnTo>
                  <a:lnTo>
                    <a:pt x="1287" y="73"/>
                  </a:lnTo>
                  <a:lnTo>
                    <a:pt x="1303" y="85"/>
                  </a:lnTo>
                  <a:lnTo>
                    <a:pt x="1323" y="99"/>
                  </a:lnTo>
                  <a:lnTo>
                    <a:pt x="1323" y="109"/>
                  </a:lnTo>
                  <a:lnTo>
                    <a:pt x="1323" y="116"/>
                  </a:lnTo>
                  <a:lnTo>
                    <a:pt x="1323" y="119"/>
                  </a:lnTo>
                  <a:lnTo>
                    <a:pt x="1323" y="125"/>
                  </a:lnTo>
                  <a:lnTo>
                    <a:pt x="1301" y="142"/>
                  </a:lnTo>
                  <a:lnTo>
                    <a:pt x="1288" y="158"/>
                  </a:lnTo>
                  <a:lnTo>
                    <a:pt x="1280" y="175"/>
                  </a:lnTo>
                  <a:lnTo>
                    <a:pt x="1275" y="193"/>
                  </a:lnTo>
                  <a:lnTo>
                    <a:pt x="1272" y="209"/>
                  </a:lnTo>
                  <a:lnTo>
                    <a:pt x="1272" y="226"/>
                  </a:lnTo>
                  <a:lnTo>
                    <a:pt x="1271" y="243"/>
                  </a:lnTo>
                  <a:lnTo>
                    <a:pt x="1269" y="260"/>
                  </a:lnTo>
                  <a:lnTo>
                    <a:pt x="1179" y="269"/>
                  </a:lnTo>
                  <a:lnTo>
                    <a:pt x="1123" y="277"/>
                  </a:lnTo>
                  <a:lnTo>
                    <a:pt x="1094" y="288"/>
                  </a:lnTo>
                  <a:lnTo>
                    <a:pt x="1085" y="304"/>
                  </a:lnTo>
                  <a:lnTo>
                    <a:pt x="1090" y="327"/>
                  </a:lnTo>
                  <a:lnTo>
                    <a:pt x="1103" y="361"/>
                  </a:lnTo>
                  <a:lnTo>
                    <a:pt x="1116" y="410"/>
                  </a:lnTo>
                  <a:lnTo>
                    <a:pt x="1126" y="476"/>
                  </a:lnTo>
                  <a:lnTo>
                    <a:pt x="1088" y="483"/>
                  </a:lnTo>
                  <a:lnTo>
                    <a:pt x="1057" y="476"/>
                  </a:lnTo>
                  <a:lnTo>
                    <a:pt x="1029" y="462"/>
                  </a:lnTo>
                  <a:lnTo>
                    <a:pt x="999" y="448"/>
                  </a:lnTo>
                  <a:lnTo>
                    <a:pt x="963" y="438"/>
                  </a:lnTo>
                  <a:lnTo>
                    <a:pt x="919" y="444"/>
                  </a:lnTo>
                  <a:lnTo>
                    <a:pt x="864" y="469"/>
                  </a:lnTo>
                  <a:lnTo>
                    <a:pt x="793" y="521"/>
                  </a:lnTo>
                  <a:lnTo>
                    <a:pt x="763" y="523"/>
                  </a:lnTo>
                  <a:lnTo>
                    <a:pt x="733" y="520"/>
                  </a:lnTo>
                  <a:lnTo>
                    <a:pt x="700" y="515"/>
                  </a:lnTo>
                  <a:lnTo>
                    <a:pt x="668" y="513"/>
                  </a:lnTo>
                  <a:lnTo>
                    <a:pt x="634" y="511"/>
                  </a:lnTo>
                  <a:lnTo>
                    <a:pt x="599" y="514"/>
                  </a:lnTo>
                  <a:lnTo>
                    <a:pt x="565" y="523"/>
                  </a:lnTo>
                  <a:lnTo>
                    <a:pt x="532" y="539"/>
                  </a:lnTo>
                  <a:lnTo>
                    <a:pt x="494" y="525"/>
                  </a:lnTo>
                  <a:lnTo>
                    <a:pt x="464" y="505"/>
                  </a:lnTo>
                  <a:lnTo>
                    <a:pt x="438" y="480"/>
                  </a:lnTo>
                  <a:lnTo>
                    <a:pt x="414" y="455"/>
                  </a:lnTo>
                  <a:lnTo>
                    <a:pt x="387" y="429"/>
                  </a:lnTo>
                  <a:lnTo>
                    <a:pt x="356" y="406"/>
                  </a:lnTo>
                  <a:lnTo>
                    <a:pt x="318" y="387"/>
                  </a:lnTo>
                  <a:lnTo>
                    <a:pt x="271" y="378"/>
                  </a:lnTo>
                  <a:lnTo>
                    <a:pt x="259" y="327"/>
                  </a:lnTo>
                  <a:lnTo>
                    <a:pt x="234" y="300"/>
                  </a:lnTo>
                  <a:lnTo>
                    <a:pt x="198" y="287"/>
                  </a:lnTo>
                  <a:lnTo>
                    <a:pt x="158" y="285"/>
                  </a:lnTo>
                  <a:lnTo>
                    <a:pt x="114" y="284"/>
                  </a:lnTo>
                  <a:lnTo>
                    <a:pt x="70" y="281"/>
                  </a:lnTo>
                  <a:lnTo>
                    <a:pt x="31" y="266"/>
                  </a:lnTo>
                  <a:lnTo>
                    <a:pt x="0" y="234"/>
                  </a:lnTo>
                  <a:lnTo>
                    <a:pt x="14" y="145"/>
                  </a:lnTo>
                  <a:lnTo>
                    <a:pt x="56" y="96"/>
                  </a:lnTo>
                  <a:lnTo>
                    <a:pt x="115" y="73"/>
                  </a:lnTo>
                  <a:lnTo>
                    <a:pt x="189" y="74"/>
                  </a:lnTo>
                  <a:lnTo>
                    <a:pt x="265" y="90"/>
                  </a:lnTo>
                  <a:lnTo>
                    <a:pt x="341" y="112"/>
                  </a:lnTo>
                  <a:lnTo>
                    <a:pt x="407" y="136"/>
                  </a:lnTo>
                  <a:lnTo>
                    <a:pt x="459" y="153"/>
                  </a:lnTo>
                  <a:lnTo>
                    <a:pt x="492" y="128"/>
                  </a:lnTo>
                  <a:lnTo>
                    <a:pt x="513" y="103"/>
                  </a:lnTo>
                  <a:lnTo>
                    <a:pt x="523" y="78"/>
                  </a:lnTo>
                  <a:lnTo>
                    <a:pt x="530" y="56"/>
                  </a:lnTo>
                  <a:lnTo>
                    <a:pt x="539" y="36"/>
                  </a:lnTo>
                  <a:lnTo>
                    <a:pt x="554" y="22"/>
                  </a:lnTo>
                  <a:lnTo>
                    <a:pt x="583" y="11"/>
                  </a:lnTo>
                  <a:lnTo>
                    <a:pt x="630" y="9"/>
                  </a:lnTo>
                  <a:lnTo>
                    <a:pt x="639" y="14"/>
                  </a:lnTo>
                  <a:lnTo>
                    <a:pt x="654" y="26"/>
                  </a:lnTo>
                  <a:lnTo>
                    <a:pt x="668" y="41"/>
                  </a:lnTo>
                  <a:lnTo>
                    <a:pt x="685" y="61"/>
                  </a:lnTo>
                  <a:lnTo>
                    <a:pt x="701" y="80"/>
                  </a:lnTo>
                  <a:lnTo>
                    <a:pt x="718" y="100"/>
                  </a:lnTo>
                  <a:lnTo>
                    <a:pt x="732" y="118"/>
                  </a:lnTo>
                  <a:lnTo>
                    <a:pt x="747" y="135"/>
                  </a:lnTo>
                  <a:lnTo>
                    <a:pt x="798" y="125"/>
                  </a:lnTo>
                  <a:lnTo>
                    <a:pt x="833" y="110"/>
                  </a:lnTo>
                  <a:lnTo>
                    <a:pt x="852" y="90"/>
                  </a:lnTo>
                  <a:lnTo>
                    <a:pt x="866" y="67"/>
                  </a:lnTo>
                  <a:lnTo>
                    <a:pt x="878" y="42"/>
                  </a:lnTo>
                  <a:lnTo>
                    <a:pt x="896" y="22"/>
                  </a:lnTo>
                  <a:lnTo>
                    <a:pt x="925" y="7"/>
                  </a:lnTo>
                  <a:lnTo>
                    <a:pt x="973"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34" name="Freeform 178"/>
            <p:cNvSpPr>
              <a:spLocks/>
            </p:cNvSpPr>
            <p:nvPr/>
          </p:nvSpPr>
          <p:spPr bwMode="auto">
            <a:xfrm>
              <a:off x="437" y="2161"/>
              <a:ext cx="291" cy="179"/>
            </a:xfrm>
            <a:custGeom>
              <a:avLst/>
              <a:gdLst>
                <a:gd name="T0" fmla="*/ 1106 w 1341"/>
                <a:gd name="T1" fmla="*/ 26 h 603"/>
                <a:gd name="T2" fmla="*/ 1171 w 1341"/>
                <a:gd name="T3" fmla="*/ 61 h 603"/>
                <a:gd name="T4" fmla="*/ 1230 w 1341"/>
                <a:gd name="T5" fmla="*/ 82 h 603"/>
                <a:gd name="T6" fmla="*/ 1286 w 1341"/>
                <a:gd name="T7" fmla="*/ 107 h 603"/>
                <a:gd name="T8" fmla="*/ 1316 w 1341"/>
                <a:gd name="T9" fmla="*/ 233 h 603"/>
                <a:gd name="T10" fmla="*/ 1320 w 1341"/>
                <a:gd name="T11" fmla="*/ 378 h 603"/>
                <a:gd name="T12" fmla="*/ 1325 w 1341"/>
                <a:gd name="T13" fmla="*/ 469 h 603"/>
                <a:gd name="T14" fmla="*/ 1333 w 1341"/>
                <a:gd name="T15" fmla="*/ 551 h 603"/>
                <a:gd name="T16" fmla="*/ 1318 w 1341"/>
                <a:gd name="T17" fmla="*/ 596 h 603"/>
                <a:gd name="T18" fmla="*/ 1273 w 1341"/>
                <a:gd name="T19" fmla="*/ 585 h 603"/>
                <a:gd name="T20" fmla="*/ 1228 w 1341"/>
                <a:gd name="T21" fmla="*/ 570 h 603"/>
                <a:gd name="T22" fmla="*/ 1186 w 1341"/>
                <a:gd name="T23" fmla="*/ 541 h 603"/>
                <a:gd name="T24" fmla="*/ 1147 w 1341"/>
                <a:gd name="T25" fmla="*/ 522 h 603"/>
                <a:gd name="T26" fmla="*/ 1119 w 1341"/>
                <a:gd name="T27" fmla="*/ 517 h 603"/>
                <a:gd name="T28" fmla="*/ 1100 w 1341"/>
                <a:gd name="T29" fmla="*/ 508 h 603"/>
                <a:gd name="T30" fmla="*/ 1081 w 1341"/>
                <a:gd name="T31" fmla="*/ 497 h 603"/>
                <a:gd name="T32" fmla="*/ 1051 w 1341"/>
                <a:gd name="T33" fmla="*/ 444 h 603"/>
                <a:gd name="T34" fmla="*/ 1011 w 1341"/>
                <a:gd name="T35" fmla="*/ 388 h 603"/>
                <a:gd name="T36" fmla="*/ 966 w 1341"/>
                <a:gd name="T37" fmla="*/ 389 h 603"/>
                <a:gd name="T38" fmla="*/ 916 w 1341"/>
                <a:gd name="T39" fmla="*/ 446 h 603"/>
                <a:gd name="T40" fmla="*/ 859 w 1341"/>
                <a:gd name="T41" fmla="*/ 497 h 603"/>
                <a:gd name="T42" fmla="*/ 809 w 1341"/>
                <a:gd name="T43" fmla="*/ 507 h 603"/>
                <a:gd name="T44" fmla="*/ 765 w 1341"/>
                <a:gd name="T45" fmla="*/ 526 h 603"/>
                <a:gd name="T46" fmla="*/ 720 w 1341"/>
                <a:gd name="T47" fmla="*/ 559 h 603"/>
                <a:gd name="T48" fmla="*/ 660 w 1341"/>
                <a:gd name="T49" fmla="*/ 578 h 603"/>
                <a:gd name="T50" fmla="*/ 622 w 1341"/>
                <a:gd name="T51" fmla="*/ 554 h 603"/>
                <a:gd name="T52" fmla="*/ 603 w 1341"/>
                <a:gd name="T53" fmla="*/ 516 h 603"/>
                <a:gd name="T54" fmla="*/ 583 w 1341"/>
                <a:gd name="T55" fmla="*/ 463 h 603"/>
                <a:gd name="T56" fmla="*/ 530 w 1341"/>
                <a:gd name="T57" fmla="*/ 434 h 603"/>
                <a:gd name="T58" fmla="*/ 478 w 1341"/>
                <a:gd name="T59" fmla="*/ 457 h 603"/>
                <a:gd name="T60" fmla="*/ 439 w 1341"/>
                <a:gd name="T61" fmla="*/ 488 h 603"/>
                <a:gd name="T62" fmla="*/ 392 w 1341"/>
                <a:gd name="T63" fmla="*/ 514 h 603"/>
                <a:gd name="T64" fmla="*/ 350 w 1341"/>
                <a:gd name="T65" fmla="*/ 509 h 603"/>
                <a:gd name="T66" fmla="*/ 341 w 1341"/>
                <a:gd name="T67" fmla="*/ 485 h 603"/>
                <a:gd name="T68" fmla="*/ 336 w 1341"/>
                <a:gd name="T69" fmla="*/ 457 h 603"/>
                <a:gd name="T70" fmla="*/ 325 w 1341"/>
                <a:gd name="T71" fmla="*/ 423 h 603"/>
                <a:gd name="T72" fmla="*/ 274 w 1341"/>
                <a:gd name="T73" fmla="*/ 401 h 603"/>
                <a:gd name="T74" fmla="*/ 172 w 1341"/>
                <a:gd name="T75" fmla="*/ 389 h 603"/>
                <a:gd name="T76" fmla="*/ 70 w 1341"/>
                <a:gd name="T77" fmla="*/ 355 h 603"/>
                <a:gd name="T78" fmla="*/ 6 w 1341"/>
                <a:gd name="T79" fmla="*/ 277 h 603"/>
                <a:gd name="T80" fmla="*/ 4 w 1341"/>
                <a:gd name="T81" fmla="*/ 215 h 603"/>
                <a:gd name="T82" fmla="*/ 12 w 1341"/>
                <a:gd name="T83" fmla="*/ 211 h 603"/>
                <a:gd name="T84" fmla="*/ 110 w 1341"/>
                <a:gd name="T85" fmla="*/ 262 h 603"/>
                <a:gd name="T86" fmla="*/ 335 w 1341"/>
                <a:gd name="T87" fmla="*/ 311 h 603"/>
                <a:gd name="T88" fmla="*/ 578 w 1341"/>
                <a:gd name="T89" fmla="*/ 292 h 603"/>
                <a:gd name="T90" fmla="*/ 800 w 1341"/>
                <a:gd name="T91" fmla="*/ 220 h 603"/>
                <a:gd name="T92" fmla="*/ 906 w 1341"/>
                <a:gd name="T93" fmla="*/ 139 h 603"/>
                <a:gd name="T94" fmla="*/ 937 w 1341"/>
                <a:gd name="T95" fmla="*/ 80 h 603"/>
                <a:gd name="T96" fmla="*/ 976 w 1341"/>
                <a:gd name="T97" fmla="*/ 31 h 603"/>
                <a:gd name="T98" fmla="*/ 1032 w 1341"/>
                <a:gd name="T99" fmla="*/ 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41" h="603">
                  <a:moveTo>
                    <a:pt x="1070" y="0"/>
                  </a:moveTo>
                  <a:lnTo>
                    <a:pt x="1106" y="26"/>
                  </a:lnTo>
                  <a:lnTo>
                    <a:pt x="1139" y="45"/>
                  </a:lnTo>
                  <a:lnTo>
                    <a:pt x="1171" y="61"/>
                  </a:lnTo>
                  <a:lnTo>
                    <a:pt x="1202" y="73"/>
                  </a:lnTo>
                  <a:lnTo>
                    <a:pt x="1230" y="82"/>
                  </a:lnTo>
                  <a:lnTo>
                    <a:pt x="1259" y="94"/>
                  </a:lnTo>
                  <a:lnTo>
                    <a:pt x="1286" y="107"/>
                  </a:lnTo>
                  <a:lnTo>
                    <a:pt x="1313" y="126"/>
                  </a:lnTo>
                  <a:lnTo>
                    <a:pt x="1316" y="233"/>
                  </a:lnTo>
                  <a:lnTo>
                    <a:pt x="1318" y="315"/>
                  </a:lnTo>
                  <a:lnTo>
                    <a:pt x="1320" y="378"/>
                  </a:lnTo>
                  <a:lnTo>
                    <a:pt x="1323" y="429"/>
                  </a:lnTo>
                  <a:lnTo>
                    <a:pt x="1325" y="469"/>
                  </a:lnTo>
                  <a:lnTo>
                    <a:pt x="1329" y="508"/>
                  </a:lnTo>
                  <a:lnTo>
                    <a:pt x="1333" y="551"/>
                  </a:lnTo>
                  <a:lnTo>
                    <a:pt x="1341" y="603"/>
                  </a:lnTo>
                  <a:lnTo>
                    <a:pt x="1318" y="596"/>
                  </a:lnTo>
                  <a:lnTo>
                    <a:pt x="1297" y="591"/>
                  </a:lnTo>
                  <a:lnTo>
                    <a:pt x="1273" y="585"/>
                  </a:lnTo>
                  <a:lnTo>
                    <a:pt x="1252" y="579"/>
                  </a:lnTo>
                  <a:lnTo>
                    <a:pt x="1228" y="570"/>
                  </a:lnTo>
                  <a:lnTo>
                    <a:pt x="1206" y="558"/>
                  </a:lnTo>
                  <a:lnTo>
                    <a:pt x="1186" y="541"/>
                  </a:lnTo>
                  <a:lnTo>
                    <a:pt x="1170" y="521"/>
                  </a:lnTo>
                  <a:lnTo>
                    <a:pt x="1147" y="522"/>
                  </a:lnTo>
                  <a:lnTo>
                    <a:pt x="1132" y="521"/>
                  </a:lnTo>
                  <a:lnTo>
                    <a:pt x="1119" y="517"/>
                  </a:lnTo>
                  <a:lnTo>
                    <a:pt x="1109" y="514"/>
                  </a:lnTo>
                  <a:lnTo>
                    <a:pt x="1100" y="508"/>
                  </a:lnTo>
                  <a:lnTo>
                    <a:pt x="1091" y="503"/>
                  </a:lnTo>
                  <a:lnTo>
                    <a:pt x="1081" y="497"/>
                  </a:lnTo>
                  <a:lnTo>
                    <a:pt x="1070" y="495"/>
                  </a:lnTo>
                  <a:lnTo>
                    <a:pt x="1051" y="444"/>
                  </a:lnTo>
                  <a:lnTo>
                    <a:pt x="1032" y="410"/>
                  </a:lnTo>
                  <a:lnTo>
                    <a:pt x="1011" y="388"/>
                  </a:lnTo>
                  <a:lnTo>
                    <a:pt x="989" y="382"/>
                  </a:lnTo>
                  <a:lnTo>
                    <a:pt x="966" y="389"/>
                  </a:lnTo>
                  <a:lnTo>
                    <a:pt x="942" y="412"/>
                  </a:lnTo>
                  <a:lnTo>
                    <a:pt x="916" y="446"/>
                  </a:lnTo>
                  <a:lnTo>
                    <a:pt x="891" y="495"/>
                  </a:lnTo>
                  <a:lnTo>
                    <a:pt x="859" y="497"/>
                  </a:lnTo>
                  <a:lnTo>
                    <a:pt x="833" y="501"/>
                  </a:lnTo>
                  <a:lnTo>
                    <a:pt x="809" y="507"/>
                  </a:lnTo>
                  <a:lnTo>
                    <a:pt x="788" y="515"/>
                  </a:lnTo>
                  <a:lnTo>
                    <a:pt x="765" y="526"/>
                  </a:lnTo>
                  <a:lnTo>
                    <a:pt x="744" y="541"/>
                  </a:lnTo>
                  <a:lnTo>
                    <a:pt x="720" y="559"/>
                  </a:lnTo>
                  <a:lnTo>
                    <a:pt x="693" y="585"/>
                  </a:lnTo>
                  <a:lnTo>
                    <a:pt x="660" y="578"/>
                  </a:lnTo>
                  <a:lnTo>
                    <a:pt x="638" y="568"/>
                  </a:lnTo>
                  <a:lnTo>
                    <a:pt x="622" y="554"/>
                  </a:lnTo>
                  <a:lnTo>
                    <a:pt x="612" y="538"/>
                  </a:lnTo>
                  <a:lnTo>
                    <a:pt x="603" y="516"/>
                  </a:lnTo>
                  <a:lnTo>
                    <a:pt x="594" y="491"/>
                  </a:lnTo>
                  <a:lnTo>
                    <a:pt x="583" y="463"/>
                  </a:lnTo>
                  <a:lnTo>
                    <a:pt x="567" y="432"/>
                  </a:lnTo>
                  <a:lnTo>
                    <a:pt x="530" y="434"/>
                  </a:lnTo>
                  <a:lnTo>
                    <a:pt x="502" y="444"/>
                  </a:lnTo>
                  <a:lnTo>
                    <a:pt x="478" y="457"/>
                  </a:lnTo>
                  <a:lnTo>
                    <a:pt x="459" y="472"/>
                  </a:lnTo>
                  <a:lnTo>
                    <a:pt x="439" y="488"/>
                  </a:lnTo>
                  <a:lnTo>
                    <a:pt x="418" y="502"/>
                  </a:lnTo>
                  <a:lnTo>
                    <a:pt x="392" y="514"/>
                  </a:lnTo>
                  <a:lnTo>
                    <a:pt x="360" y="521"/>
                  </a:lnTo>
                  <a:lnTo>
                    <a:pt x="350" y="509"/>
                  </a:lnTo>
                  <a:lnTo>
                    <a:pt x="345" y="499"/>
                  </a:lnTo>
                  <a:lnTo>
                    <a:pt x="341" y="485"/>
                  </a:lnTo>
                  <a:lnTo>
                    <a:pt x="339" y="472"/>
                  </a:lnTo>
                  <a:lnTo>
                    <a:pt x="336" y="457"/>
                  </a:lnTo>
                  <a:lnTo>
                    <a:pt x="332" y="440"/>
                  </a:lnTo>
                  <a:lnTo>
                    <a:pt x="325" y="423"/>
                  </a:lnTo>
                  <a:lnTo>
                    <a:pt x="314" y="405"/>
                  </a:lnTo>
                  <a:lnTo>
                    <a:pt x="274" y="401"/>
                  </a:lnTo>
                  <a:lnTo>
                    <a:pt x="226" y="398"/>
                  </a:lnTo>
                  <a:lnTo>
                    <a:pt x="172" y="389"/>
                  </a:lnTo>
                  <a:lnTo>
                    <a:pt x="120" y="378"/>
                  </a:lnTo>
                  <a:lnTo>
                    <a:pt x="70" y="355"/>
                  </a:lnTo>
                  <a:lnTo>
                    <a:pt x="32" y="323"/>
                  </a:lnTo>
                  <a:lnTo>
                    <a:pt x="6" y="277"/>
                  </a:lnTo>
                  <a:lnTo>
                    <a:pt x="0" y="216"/>
                  </a:lnTo>
                  <a:lnTo>
                    <a:pt x="4" y="215"/>
                  </a:lnTo>
                  <a:lnTo>
                    <a:pt x="8" y="215"/>
                  </a:lnTo>
                  <a:lnTo>
                    <a:pt x="12" y="211"/>
                  </a:lnTo>
                  <a:lnTo>
                    <a:pt x="18" y="207"/>
                  </a:lnTo>
                  <a:lnTo>
                    <a:pt x="110" y="262"/>
                  </a:lnTo>
                  <a:lnTo>
                    <a:pt x="217" y="297"/>
                  </a:lnTo>
                  <a:lnTo>
                    <a:pt x="335" y="311"/>
                  </a:lnTo>
                  <a:lnTo>
                    <a:pt x="457" y="310"/>
                  </a:lnTo>
                  <a:lnTo>
                    <a:pt x="578" y="292"/>
                  </a:lnTo>
                  <a:lnTo>
                    <a:pt x="694" y="261"/>
                  </a:lnTo>
                  <a:lnTo>
                    <a:pt x="800" y="220"/>
                  </a:lnTo>
                  <a:lnTo>
                    <a:pt x="891" y="171"/>
                  </a:lnTo>
                  <a:lnTo>
                    <a:pt x="906" y="139"/>
                  </a:lnTo>
                  <a:lnTo>
                    <a:pt x="922" y="109"/>
                  </a:lnTo>
                  <a:lnTo>
                    <a:pt x="937" y="80"/>
                  </a:lnTo>
                  <a:lnTo>
                    <a:pt x="956" y="55"/>
                  </a:lnTo>
                  <a:lnTo>
                    <a:pt x="976" y="31"/>
                  </a:lnTo>
                  <a:lnTo>
                    <a:pt x="1002" y="15"/>
                  </a:lnTo>
                  <a:lnTo>
                    <a:pt x="1032" y="4"/>
                  </a:lnTo>
                  <a:lnTo>
                    <a:pt x="1070"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35" name="Freeform 179"/>
            <p:cNvSpPr>
              <a:spLocks/>
            </p:cNvSpPr>
            <p:nvPr/>
          </p:nvSpPr>
          <p:spPr bwMode="auto">
            <a:xfrm>
              <a:off x="729" y="2185"/>
              <a:ext cx="32" cy="75"/>
            </a:xfrm>
            <a:custGeom>
              <a:avLst/>
              <a:gdLst>
                <a:gd name="T0" fmla="*/ 132 w 147"/>
                <a:gd name="T1" fmla="*/ 27 h 253"/>
                <a:gd name="T2" fmla="*/ 141 w 147"/>
                <a:gd name="T3" fmla="*/ 51 h 253"/>
                <a:gd name="T4" fmla="*/ 147 w 147"/>
                <a:gd name="T5" fmla="*/ 78 h 253"/>
                <a:gd name="T6" fmla="*/ 147 w 147"/>
                <a:gd name="T7" fmla="*/ 107 h 253"/>
                <a:gd name="T8" fmla="*/ 146 w 147"/>
                <a:gd name="T9" fmla="*/ 135 h 253"/>
                <a:gd name="T10" fmla="*/ 141 w 147"/>
                <a:gd name="T11" fmla="*/ 161 h 253"/>
                <a:gd name="T12" fmla="*/ 135 w 147"/>
                <a:gd name="T13" fmla="*/ 186 h 253"/>
                <a:gd name="T14" fmla="*/ 128 w 147"/>
                <a:gd name="T15" fmla="*/ 206 h 253"/>
                <a:gd name="T16" fmla="*/ 122 w 147"/>
                <a:gd name="T17" fmla="*/ 224 h 253"/>
                <a:gd name="T18" fmla="*/ 109 w 147"/>
                <a:gd name="T19" fmla="*/ 224 h 253"/>
                <a:gd name="T20" fmla="*/ 94 w 147"/>
                <a:gd name="T21" fmla="*/ 229 h 253"/>
                <a:gd name="T22" fmla="*/ 77 w 147"/>
                <a:gd name="T23" fmla="*/ 234 h 253"/>
                <a:gd name="T24" fmla="*/ 61 w 147"/>
                <a:gd name="T25" fmla="*/ 241 h 253"/>
                <a:gd name="T26" fmla="*/ 43 w 147"/>
                <a:gd name="T27" fmla="*/ 246 h 253"/>
                <a:gd name="T28" fmla="*/ 27 w 147"/>
                <a:gd name="T29" fmla="*/ 250 h 253"/>
                <a:gd name="T30" fmla="*/ 14 w 147"/>
                <a:gd name="T31" fmla="*/ 253 h 253"/>
                <a:gd name="T32" fmla="*/ 6 w 147"/>
                <a:gd name="T33" fmla="*/ 251 h 253"/>
                <a:gd name="T34" fmla="*/ 2 w 147"/>
                <a:gd name="T35" fmla="*/ 227 h 253"/>
                <a:gd name="T36" fmla="*/ 0 w 147"/>
                <a:gd name="T37" fmla="*/ 197 h 253"/>
                <a:gd name="T38" fmla="*/ 0 w 147"/>
                <a:gd name="T39" fmla="*/ 164 h 253"/>
                <a:gd name="T40" fmla="*/ 2 w 147"/>
                <a:gd name="T41" fmla="*/ 129 h 253"/>
                <a:gd name="T42" fmla="*/ 6 w 147"/>
                <a:gd name="T43" fmla="*/ 91 h 253"/>
                <a:gd name="T44" fmla="*/ 14 w 147"/>
                <a:gd name="T45" fmla="*/ 57 h 253"/>
                <a:gd name="T46" fmla="*/ 26 w 147"/>
                <a:gd name="T47" fmla="*/ 26 h 253"/>
                <a:gd name="T48" fmla="*/ 42 w 147"/>
                <a:gd name="T49" fmla="*/ 0 h 253"/>
                <a:gd name="T50" fmla="*/ 49 w 147"/>
                <a:gd name="T51" fmla="*/ 2 h 253"/>
                <a:gd name="T52" fmla="*/ 59 w 147"/>
                <a:gd name="T53" fmla="*/ 7 h 253"/>
                <a:gd name="T54" fmla="*/ 72 w 147"/>
                <a:gd name="T55" fmla="*/ 11 h 253"/>
                <a:gd name="T56" fmla="*/ 87 w 147"/>
                <a:gd name="T57" fmla="*/ 17 h 253"/>
                <a:gd name="T58" fmla="*/ 99 w 147"/>
                <a:gd name="T59" fmla="*/ 20 h 253"/>
                <a:gd name="T60" fmla="*/ 112 w 147"/>
                <a:gd name="T61" fmla="*/ 24 h 253"/>
                <a:gd name="T62" fmla="*/ 122 w 147"/>
                <a:gd name="T63" fmla="*/ 26 h 253"/>
                <a:gd name="T64" fmla="*/ 132 w 147"/>
                <a:gd name="T65" fmla="*/ 27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253">
                  <a:moveTo>
                    <a:pt x="132" y="27"/>
                  </a:moveTo>
                  <a:lnTo>
                    <a:pt x="141" y="51"/>
                  </a:lnTo>
                  <a:lnTo>
                    <a:pt x="147" y="78"/>
                  </a:lnTo>
                  <a:lnTo>
                    <a:pt x="147" y="107"/>
                  </a:lnTo>
                  <a:lnTo>
                    <a:pt x="146" y="135"/>
                  </a:lnTo>
                  <a:lnTo>
                    <a:pt x="141" y="161"/>
                  </a:lnTo>
                  <a:lnTo>
                    <a:pt x="135" y="186"/>
                  </a:lnTo>
                  <a:lnTo>
                    <a:pt x="128" y="206"/>
                  </a:lnTo>
                  <a:lnTo>
                    <a:pt x="122" y="224"/>
                  </a:lnTo>
                  <a:lnTo>
                    <a:pt x="109" y="224"/>
                  </a:lnTo>
                  <a:lnTo>
                    <a:pt x="94" y="229"/>
                  </a:lnTo>
                  <a:lnTo>
                    <a:pt x="77" y="234"/>
                  </a:lnTo>
                  <a:lnTo>
                    <a:pt x="61" y="241"/>
                  </a:lnTo>
                  <a:lnTo>
                    <a:pt x="43" y="246"/>
                  </a:lnTo>
                  <a:lnTo>
                    <a:pt x="27" y="250"/>
                  </a:lnTo>
                  <a:lnTo>
                    <a:pt x="14" y="253"/>
                  </a:lnTo>
                  <a:lnTo>
                    <a:pt x="6" y="251"/>
                  </a:lnTo>
                  <a:lnTo>
                    <a:pt x="2" y="227"/>
                  </a:lnTo>
                  <a:lnTo>
                    <a:pt x="0" y="197"/>
                  </a:lnTo>
                  <a:lnTo>
                    <a:pt x="0" y="164"/>
                  </a:lnTo>
                  <a:lnTo>
                    <a:pt x="2" y="129"/>
                  </a:lnTo>
                  <a:lnTo>
                    <a:pt x="6" y="91"/>
                  </a:lnTo>
                  <a:lnTo>
                    <a:pt x="14" y="57"/>
                  </a:lnTo>
                  <a:lnTo>
                    <a:pt x="26" y="26"/>
                  </a:lnTo>
                  <a:lnTo>
                    <a:pt x="42" y="0"/>
                  </a:lnTo>
                  <a:lnTo>
                    <a:pt x="49" y="2"/>
                  </a:lnTo>
                  <a:lnTo>
                    <a:pt x="59" y="7"/>
                  </a:lnTo>
                  <a:lnTo>
                    <a:pt x="72" y="11"/>
                  </a:lnTo>
                  <a:lnTo>
                    <a:pt x="87" y="17"/>
                  </a:lnTo>
                  <a:lnTo>
                    <a:pt x="99" y="20"/>
                  </a:lnTo>
                  <a:lnTo>
                    <a:pt x="112" y="24"/>
                  </a:lnTo>
                  <a:lnTo>
                    <a:pt x="122" y="26"/>
                  </a:lnTo>
                  <a:lnTo>
                    <a:pt x="132"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36" name="Freeform 180"/>
            <p:cNvSpPr>
              <a:spLocks/>
            </p:cNvSpPr>
            <p:nvPr/>
          </p:nvSpPr>
          <p:spPr bwMode="auto">
            <a:xfrm>
              <a:off x="740" y="2222"/>
              <a:ext cx="306" cy="366"/>
            </a:xfrm>
            <a:custGeom>
              <a:avLst/>
              <a:gdLst>
                <a:gd name="T0" fmla="*/ 270 w 1409"/>
                <a:gd name="T1" fmla="*/ 52 h 1224"/>
                <a:gd name="T2" fmla="*/ 306 w 1409"/>
                <a:gd name="T3" fmla="*/ 99 h 1224"/>
                <a:gd name="T4" fmla="*/ 351 w 1409"/>
                <a:gd name="T5" fmla="*/ 153 h 1224"/>
                <a:gd name="T6" fmla="*/ 516 w 1409"/>
                <a:gd name="T7" fmla="*/ 120 h 1224"/>
                <a:gd name="T8" fmla="*/ 661 w 1409"/>
                <a:gd name="T9" fmla="*/ 109 h 1224"/>
                <a:gd name="T10" fmla="*/ 764 w 1409"/>
                <a:gd name="T11" fmla="*/ 217 h 1224"/>
                <a:gd name="T12" fmla="*/ 759 w 1409"/>
                <a:gd name="T13" fmla="*/ 397 h 1224"/>
                <a:gd name="T14" fmla="*/ 856 w 1409"/>
                <a:gd name="T15" fmla="*/ 487 h 1224"/>
                <a:gd name="T16" fmla="*/ 1026 w 1409"/>
                <a:gd name="T17" fmla="*/ 569 h 1224"/>
                <a:gd name="T18" fmla="*/ 1098 w 1409"/>
                <a:gd name="T19" fmla="*/ 589 h 1224"/>
                <a:gd name="T20" fmla="*/ 1188 w 1409"/>
                <a:gd name="T21" fmla="*/ 594 h 1224"/>
                <a:gd name="T22" fmla="*/ 1216 w 1409"/>
                <a:gd name="T23" fmla="*/ 696 h 1224"/>
                <a:gd name="T24" fmla="*/ 1263 w 1409"/>
                <a:gd name="T25" fmla="*/ 727 h 1224"/>
                <a:gd name="T26" fmla="*/ 1313 w 1409"/>
                <a:gd name="T27" fmla="*/ 764 h 1224"/>
                <a:gd name="T28" fmla="*/ 1268 w 1409"/>
                <a:gd name="T29" fmla="*/ 829 h 1224"/>
                <a:gd name="T30" fmla="*/ 1233 w 1409"/>
                <a:gd name="T31" fmla="*/ 901 h 1224"/>
                <a:gd name="T32" fmla="*/ 1328 w 1409"/>
                <a:gd name="T33" fmla="*/ 966 h 1224"/>
                <a:gd name="T34" fmla="*/ 1402 w 1409"/>
                <a:gd name="T35" fmla="*/ 1017 h 1224"/>
                <a:gd name="T36" fmla="*/ 1395 w 1409"/>
                <a:gd name="T37" fmla="*/ 1134 h 1224"/>
                <a:gd name="T38" fmla="*/ 1357 w 1409"/>
                <a:gd name="T39" fmla="*/ 1134 h 1224"/>
                <a:gd name="T40" fmla="*/ 1325 w 1409"/>
                <a:gd name="T41" fmla="*/ 1134 h 1224"/>
                <a:gd name="T42" fmla="*/ 1303 w 1409"/>
                <a:gd name="T43" fmla="*/ 1145 h 1224"/>
                <a:gd name="T44" fmla="*/ 1300 w 1409"/>
                <a:gd name="T45" fmla="*/ 1181 h 1224"/>
                <a:gd name="T46" fmla="*/ 1296 w 1409"/>
                <a:gd name="T47" fmla="*/ 1213 h 1224"/>
                <a:gd name="T48" fmla="*/ 1282 w 1409"/>
                <a:gd name="T49" fmla="*/ 1224 h 1224"/>
                <a:gd name="T50" fmla="*/ 1248 w 1409"/>
                <a:gd name="T51" fmla="*/ 1191 h 1224"/>
                <a:gd name="T52" fmla="*/ 1182 w 1409"/>
                <a:gd name="T53" fmla="*/ 1100 h 1224"/>
                <a:gd name="T54" fmla="*/ 1082 w 1409"/>
                <a:gd name="T55" fmla="*/ 1065 h 1224"/>
                <a:gd name="T56" fmla="*/ 976 w 1409"/>
                <a:gd name="T57" fmla="*/ 1180 h 1224"/>
                <a:gd name="T58" fmla="*/ 869 w 1409"/>
                <a:gd name="T59" fmla="*/ 1130 h 1224"/>
                <a:gd name="T60" fmla="*/ 729 w 1409"/>
                <a:gd name="T61" fmla="*/ 989 h 1224"/>
                <a:gd name="T62" fmla="*/ 657 w 1409"/>
                <a:gd name="T63" fmla="*/ 951 h 1224"/>
                <a:gd name="T64" fmla="*/ 613 w 1409"/>
                <a:gd name="T65" fmla="*/ 921 h 1224"/>
                <a:gd name="T66" fmla="*/ 581 w 1409"/>
                <a:gd name="T67" fmla="*/ 839 h 1224"/>
                <a:gd name="T68" fmla="*/ 589 w 1409"/>
                <a:gd name="T69" fmla="*/ 729 h 1224"/>
                <a:gd name="T70" fmla="*/ 522 w 1409"/>
                <a:gd name="T71" fmla="*/ 667 h 1224"/>
                <a:gd name="T72" fmla="*/ 477 w 1409"/>
                <a:gd name="T73" fmla="*/ 586 h 1224"/>
                <a:gd name="T74" fmla="*/ 467 w 1409"/>
                <a:gd name="T75" fmla="*/ 516 h 1224"/>
                <a:gd name="T76" fmla="*/ 378 w 1409"/>
                <a:gd name="T77" fmla="*/ 477 h 1224"/>
                <a:gd name="T78" fmla="*/ 357 w 1409"/>
                <a:gd name="T79" fmla="*/ 488 h 1224"/>
                <a:gd name="T80" fmla="*/ 336 w 1409"/>
                <a:gd name="T81" fmla="*/ 493 h 1224"/>
                <a:gd name="T82" fmla="*/ 301 w 1409"/>
                <a:gd name="T83" fmla="*/ 473 h 1224"/>
                <a:gd name="T84" fmla="*/ 288 w 1409"/>
                <a:gd name="T85" fmla="*/ 416 h 1224"/>
                <a:gd name="T86" fmla="*/ 257 w 1409"/>
                <a:gd name="T87" fmla="*/ 348 h 1224"/>
                <a:gd name="T88" fmla="*/ 256 w 1409"/>
                <a:gd name="T89" fmla="*/ 318 h 1224"/>
                <a:gd name="T90" fmla="*/ 253 w 1409"/>
                <a:gd name="T91" fmla="*/ 306 h 1224"/>
                <a:gd name="T92" fmla="*/ 205 w 1409"/>
                <a:gd name="T93" fmla="*/ 314 h 1224"/>
                <a:gd name="T94" fmla="*/ 148 w 1409"/>
                <a:gd name="T95" fmla="*/ 322 h 1224"/>
                <a:gd name="T96" fmla="*/ 110 w 1409"/>
                <a:gd name="T97" fmla="*/ 300 h 1224"/>
                <a:gd name="T98" fmla="*/ 96 w 1409"/>
                <a:gd name="T99" fmla="*/ 264 h 1224"/>
                <a:gd name="T100" fmla="*/ 82 w 1409"/>
                <a:gd name="T101" fmla="*/ 206 h 1224"/>
                <a:gd name="T102" fmla="*/ 53 w 1409"/>
                <a:gd name="T103" fmla="*/ 201 h 1224"/>
                <a:gd name="T104" fmla="*/ 21 w 1409"/>
                <a:gd name="T105" fmla="*/ 194 h 1224"/>
                <a:gd name="T106" fmla="*/ 13 w 1409"/>
                <a:gd name="T107" fmla="*/ 180 h 1224"/>
                <a:gd name="T108" fmla="*/ 52 w 1409"/>
                <a:gd name="T109" fmla="*/ 159 h 1224"/>
                <a:gd name="T110" fmla="*/ 82 w 1409"/>
                <a:gd name="T111" fmla="*/ 143 h 1224"/>
                <a:gd name="T112" fmla="*/ 124 w 1409"/>
                <a:gd name="T113" fmla="*/ 78 h 1224"/>
                <a:gd name="T114" fmla="*/ 151 w 1409"/>
                <a:gd name="T115" fmla="*/ 18 h 1224"/>
                <a:gd name="T116" fmla="*/ 235 w 1409"/>
                <a:gd name="T117" fmla="*/ 0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9" h="1224">
                  <a:moveTo>
                    <a:pt x="235" y="0"/>
                  </a:moveTo>
                  <a:lnTo>
                    <a:pt x="254" y="29"/>
                  </a:lnTo>
                  <a:lnTo>
                    <a:pt x="270" y="52"/>
                  </a:lnTo>
                  <a:lnTo>
                    <a:pt x="283" y="71"/>
                  </a:lnTo>
                  <a:lnTo>
                    <a:pt x="296" y="86"/>
                  </a:lnTo>
                  <a:lnTo>
                    <a:pt x="306" y="99"/>
                  </a:lnTo>
                  <a:lnTo>
                    <a:pt x="318" y="114"/>
                  </a:lnTo>
                  <a:lnTo>
                    <a:pt x="332" y="130"/>
                  </a:lnTo>
                  <a:lnTo>
                    <a:pt x="351" y="153"/>
                  </a:lnTo>
                  <a:lnTo>
                    <a:pt x="407" y="139"/>
                  </a:lnTo>
                  <a:lnTo>
                    <a:pt x="462" y="129"/>
                  </a:lnTo>
                  <a:lnTo>
                    <a:pt x="516" y="120"/>
                  </a:lnTo>
                  <a:lnTo>
                    <a:pt x="568" y="114"/>
                  </a:lnTo>
                  <a:lnTo>
                    <a:pt x="616" y="109"/>
                  </a:lnTo>
                  <a:lnTo>
                    <a:pt x="661" y="109"/>
                  </a:lnTo>
                  <a:lnTo>
                    <a:pt x="702" y="111"/>
                  </a:lnTo>
                  <a:lnTo>
                    <a:pt x="739" y="117"/>
                  </a:lnTo>
                  <a:lnTo>
                    <a:pt x="764" y="217"/>
                  </a:lnTo>
                  <a:lnTo>
                    <a:pt x="769" y="295"/>
                  </a:lnTo>
                  <a:lnTo>
                    <a:pt x="763" y="352"/>
                  </a:lnTo>
                  <a:lnTo>
                    <a:pt x="759" y="397"/>
                  </a:lnTo>
                  <a:lnTo>
                    <a:pt x="765" y="429"/>
                  </a:lnTo>
                  <a:lnTo>
                    <a:pt x="795" y="459"/>
                  </a:lnTo>
                  <a:lnTo>
                    <a:pt x="856" y="487"/>
                  </a:lnTo>
                  <a:lnTo>
                    <a:pt x="963" y="522"/>
                  </a:lnTo>
                  <a:lnTo>
                    <a:pt x="996" y="549"/>
                  </a:lnTo>
                  <a:lnTo>
                    <a:pt x="1026" y="569"/>
                  </a:lnTo>
                  <a:lnTo>
                    <a:pt x="1051" y="581"/>
                  </a:lnTo>
                  <a:lnTo>
                    <a:pt x="1076" y="588"/>
                  </a:lnTo>
                  <a:lnTo>
                    <a:pt x="1098" y="589"/>
                  </a:lnTo>
                  <a:lnTo>
                    <a:pt x="1124" y="590"/>
                  </a:lnTo>
                  <a:lnTo>
                    <a:pt x="1153" y="590"/>
                  </a:lnTo>
                  <a:lnTo>
                    <a:pt x="1188" y="594"/>
                  </a:lnTo>
                  <a:lnTo>
                    <a:pt x="1197" y="639"/>
                  </a:lnTo>
                  <a:lnTo>
                    <a:pt x="1206" y="673"/>
                  </a:lnTo>
                  <a:lnTo>
                    <a:pt x="1216" y="696"/>
                  </a:lnTo>
                  <a:lnTo>
                    <a:pt x="1229" y="713"/>
                  </a:lnTo>
                  <a:lnTo>
                    <a:pt x="1243" y="721"/>
                  </a:lnTo>
                  <a:lnTo>
                    <a:pt x="1263" y="727"/>
                  </a:lnTo>
                  <a:lnTo>
                    <a:pt x="1289" y="732"/>
                  </a:lnTo>
                  <a:lnTo>
                    <a:pt x="1324" y="737"/>
                  </a:lnTo>
                  <a:lnTo>
                    <a:pt x="1313" y="764"/>
                  </a:lnTo>
                  <a:lnTo>
                    <a:pt x="1300" y="787"/>
                  </a:lnTo>
                  <a:lnTo>
                    <a:pt x="1283" y="807"/>
                  </a:lnTo>
                  <a:lnTo>
                    <a:pt x="1268" y="829"/>
                  </a:lnTo>
                  <a:lnTo>
                    <a:pt x="1252" y="849"/>
                  </a:lnTo>
                  <a:lnTo>
                    <a:pt x="1241" y="873"/>
                  </a:lnTo>
                  <a:lnTo>
                    <a:pt x="1233" y="901"/>
                  </a:lnTo>
                  <a:lnTo>
                    <a:pt x="1233" y="936"/>
                  </a:lnTo>
                  <a:lnTo>
                    <a:pt x="1286" y="952"/>
                  </a:lnTo>
                  <a:lnTo>
                    <a:pt x="1328" y="966"/>
                  </a:lnTo>
                  <a:lnTo>
                    <a:pt x="1363" y="981"/>
                  </a:lnTo>
                  <a:lnTo>
                    <a:pt x="1388" y="997"/>
                  </a:lnTo>
                  <a:lnTo>
                    <a:pt x="1402" y="1017"/>
                  </a:lnTo>
                  <a:lnTo>
                    <a:pt x="1409" y="1045"/>
                  </a:lnTo>
                  <a:lnTo>
                    <a:pt x="1405" y="1081"/>
                  </a:lnTo>
                  <a:lnTo>
                    <a:pt x="1395" y="1134"/>
                  </a:lnTo>
                  <a:lnTo>
                    <a:pt x="1381" y="1134"/>
                  </a:lnTo>
                  <a:lnTo>
                    <a:pt x="1369" y="1134"/>
                  </a:lnTo>
                  <a:lnTo>
                    <a:pt x="1357" y="1134"/>
                  </a:lnTo>
                  <a:lnTo>
                    <a:pt x="1346" y="1134"/>
                  </a:lnTo>
                  <a:lnTo>
                    <a:pt x="1336" y="1134"/>
                  </a:lnTo>
                  <a:lnTo>
                    <a:pt x="1325" y="1134"/>
                  </a:lnTo>
                  <a:lnTo>
                    <a:pt x="1314" y="1134"/>
                  </a:lnTo>
                  <a:lnTo>
                    <a:pt x="1305" y="1134"/>
                  </a:lnTo>
                  <a:lnTo>
                    <a:pt x="1303" y="1145"/>
                  </a:lnTo>
                  <a:lnTo>
                    <a:pt x="1302" y="1159"/>
                  </a:lnTo>
                  <a:lnTo>
                    <a:pt x="1301" y="1169"/>
                  </a:lnTo>
                  <a:lnTo>
                    <a:pt x="1300" y="1181"/>
                  </a:lnTo>
                  <a:lnTo>
                    <a:pt x="1298" y="1192"/>
                  </a:lnTo>
                  <a:lnTo>
                    <a:pt x="1296" y="1202"/>
                  </a:lnTo>
                  <a:lnTo>
                    <a:pt x="1296" y="1213"/>
                  </a:lnTo>
                  <a:lnTo>
                    <a:pt x="1296" y="1224"/>
                  </a:lnTo>
                  <a:lnTo>
                    <a:pt x="1289" y="1224"/>
                  </a:lnTo>
                  <a:lnTo>
                    <a:pt x="1282" y="1224"/>
                  </a:lnTo>
                  <a:lnTo>
                    <a:pt x="1275" y="1224"/>
                  </a:lnTo>
                  <a:lnTo>
                    <a:pt x="1269" y="1224"/>
                  </a:lnTo>
                  <a:lnTo>
                    <a:pt x="1248" y="1191"/>
                  </a:lnTo>
                  <a:lnTo>
                    <a:pt x="1228" y="1159"/>
                  </a:lnTo>
                  <a:lnTo>
                    <a:pt x="1206" y="1126"/>
                  </a:lnTo>
                  <a:lnTo>
                    <a:pt x="1182" y="1100"/>
                  </a:lnTo>
                  <a:lnTo>
                    <a:pt x="1153" y="1078"/>
                  </a:lnTo>
                  <a:lnTo>
                    <a:pt x="1121" y="1066"/>
                  </a:lnTo>
                  <a:lnTo>
                    <a:pt x="1082" y="1065"/>
                  </a:lnTo>
                  <a:lnTo>
                    <a:pt x="1035" y="1079"/>
                  </a:lnTo>
                  <a:lnTo>
                    <a:pt x="1006" y="1147"/>
                  </a:lnTo>
                  <a:lnTo>
                    <a:pt x="976" y="1180"/>
                  </a:lnTo>
                  <a:lnTo>
                    <a:pt x="944" y="1183"/>
                  </a:lnTo>
                  <a:lnTo>
                    <a:pt x="908" y="1166"/>
                  </a:lnTo>
                  <a:lnTo>
                    <a:pt x="869" y="1130"/>
                  </a:lnTo>
                  <a:lnTo>
                    <a:pt x="827" y="1085"/>
                  </a:lnTo>
                  <a:lnTo>
                    <a:pt x="779" y="1035"/>
                  </a:lnTo>
                  <a:lnTo>
                    <a:pt x="729" y="989"/>
                  </a:lnTo>
                  <a:lnTo>
                    <a:pt x="699" y="973"/>
                  </a:lnTo>
                  <a:lnTo>
                    <a:pt x="676" y="962"/>
                  </a:lnTo>
                  <a:lnTo>
                    <a:pt x="657" y="951"/>
                  </a:lnTo>
                  <a:lnTo>
                    <a:pt x="642" y="943"/>
                  </a:lnTo>
                  <a:lnTo>
                    <a:pt x="627" y="932"/>
                  </a:lnTo>
                  <a:lnTo>
                    <a:pt x="613" y="921"/>
                  </a:lnTo>
                  <a:lnTo>
                    <a:pt x="597" y="907"/>
                  </a:lnTo>
                  <a:lnTo>
                    <a:pt x="576" y="890"/>
                  </a:lnTo>
                  <a:lnTo>
                    <a:pt x="581" y="839"/>
                  </a:lnTo>
                  <a:lnTo>
                    <a:pt x="587" y="797"/>
                  </a:lnTo>
                  <a:lnTo>
                    <a:pt x="591" y="759"/>
                  </a:lnTo>
                  <a:lnTo>
                    <a:pt x="589" y="729"/>
                  </a:lnTo>
                  <a:lnTo>
                    <a:pt x="579" y="703"/>
                  </a:lnTo>
                  <a:lnTo>
                    <a:pt x="557" y="684"/>
                  </a:lnTo>
                  <a:lnTo>
                    <a:pt x="522" y="667"/>
                  </a:lnTo>
                  <a:lnTo>
                    <a:pt x="468" y="657"/>
                  </a:lnTo>
                  <a:lnTo>
                    <a:pt x="472" y="618"/>
                  </a:lnTo>
                  <a:lnTo>
                    <a:pt x="477" y="586"/>
                  </a:lnTo>
                  <a:lnTo>
                    <a:pt x="478" y="558"/>
                  </a:lnTo>
                  <a:lnTo>
                    <a:pt x="477" y="536"/>
                  </a:lnTo>
                  <a:lnTo>
                    <a:pt x="467" y="516"/>
                  </a:lnTo>
                  <a:lnTo>
                    <a:pt x="451" y="500"/>
                  </a:lnTo>
                  <a:lnTo>
                    <a:pt x="421" y="486"/>
                  </a:lnTo>
                  <a:lnTo>
                    <a:pt x="378" y="477"/>
                  </a:lnTo>
                  <a:lnTo>
                    <a:pt x="369" y="481"/>
                  </a:lnTo>
                  <a:lnTo>
                    <a:pt x="362" y="486"/>
                  </a:lnTo>
                  <a:lnTo>
                    <a:pt x="357" y="488"/>
                  </a:lnTo>
                  <a:lnTo>
                    <a:pt x="352" y="492"/>
                  </a:lnTo>
                  <a:lnTo>
                    <a:pt x="344" y="492"/>
                  </a:lnTo>
                  <a:lnTo>
                    <a:pt x="336" y="493"/>
                  </a:lnTo>
                  <a:lnTo>
                    <a:pt x="323" y="493"/>
                  </a:lnTo>
                  <a:lnTo>
                    <a:pt x="306" y="494"/>
                  </a:lnTo>
                  <a:lnTo>
                    <a:pt x="301" y="473"/>
                  </a:lnTo>
                  <a:lnTo>
                    <a:pt x="298" y="454"/>
                  </a:lnTo>
                  <a:lnTo>
                    <a:pt x="293" y="435"/>
                  </a:lnTo>
                  <a:lnTo>
                    <a:pt x="288" y="416"/>
                  </a:lnTo>
                  <a:lnTo>
                    <a:pt x="280" y="394"/>
                  </a:lnTo>
                  <a:lnTo>
                    <a:pt x="270" y="372"/>
                  </a:lnTo>
                  <a:lnTo>
                    <a:pt x="257" y="348"/>
                  </a:lnTo>
                  <a:lnTo>
                    <a:pt x="243" y="324"/>
                  </a:lnTo>
                  <a:lnTo>
                    <a:pt x="249" y="321"/>
                  </a:lnTo>
                  <a:lnTo>
                    <a:pt x="256" y="318"/>
                  </a:lnTo>
                  <a:lnTo>
                    <a:pt x="263" y="312"/>
                  </a:lnTo>
                  <a:lnTo>
                    <a:pt x="270" y="306"/>
                  </a:lnTo>
                  <a:lnTo>
                    <a:pt x="253" y="306"/>
                  </a:lnTo>
                  <a:lnTo>
                    <a:pt x="237" y="308"/>
                  </a:lnTo>
                  <a:lnTo>
                    <a:pt x="221" y="310"/>
                  </a:lnTo>
                  <a:lnTo>
                    <a:pt x="205" y="314"/>
                  </a:lnTo>
                  <a:lnTo>
                    <a:pt x="186" y="316"/>
                  </a:lnTo>
                  <a:lnTo>
                    <a:pt x="168" y="320"/>
                  </a:lnTo>
                  <a:lnTo>
                    <a:pt x="148" y="322"/>
                  </a:lnTo>
                  <a:lnTo>
                    <a:pt x="127" y="324"/>
                  </a:lnTo>
                  <a:lnTo>
                    <a:pt x="116" y="310"/>
                  </a:lnTo>
                  <a:lnTo>
                    <a:pt x="110" y="300"/>
                  </a:lnTo>
                  <a:lnTo>
                    <a:pt x="104" y="289"/>
                  </a:lnTo>
                  <a:lnTo>
                    <a:pt x="101" y="278"/>
                  </a:lnTo>
                  <a:lnTo>
                    <a:pt x="96" y="264"/>
                  </a:lnTo>
                  <a:lnTo>
                    <a:pt x="91" y="249"/>
                  </a:lnTo>
                  <a:lnTo>
                    <a:pt x="86" y="229"/>
                  </a:lnTo>
                  <a:lnTo>
                    <a:pt x="82" y="206"/>
                  </a:lnTo>
                  <a:lnTo>
                    <a:pt x="73" y="205"/>
                  </a:lnTo>
                  <a:lnTo>
                    <a:pt x="64" y="204"/>
                  </a:lnTo>
                  <a:lnTo>
                    <a:pt x="53" y="201"/>
                  </a:lnTo>
                  <a:lnTo>
                    <a:pt x="44" y="200"/>
                  </a:lnTo>
                  <a:lnTo>
                    <a:pt x="32" y="197"/>
                  </a:lnTo>
                  <a:lnTo>
                    <a:pt x="21" y="194"/>
                  </a:lnTo>
                  <a:lnTo>
                    <a:pt x="9" y="191"/>
                  </a:lnTo>
                  <a:lnTo>
                    <a:pt x="0" y="188"/>
                  </a:lnTo>
                  <a:lnTo>
                    <a:pt x="13" y="180"/>
                  </a:lnTo>
                  <a:lnTo>
                    <a:pt x="26" y="173"/>
                  </a:lnTo>
                  <a:lnTo>
                    <a:pt x="39" y="166"/>
                  </a:lnTo>
                  <a:lnTo>
                    <a:pt x="52" y="159"/>
                  </a:lnTo>
                  <a:lnTo>
                    <a:pt x="62" y="152"/>
                  </a:lnTo>
                  <a:lnTo>
                    <a:pt x="72" y="147"/>
                  </a:lnTo>
                  <a:lnTo>
                    <a:pt x="82" y="143"/>
                  </a:lnTo>
                  <a:lnTo>
                    <a:pt x="90" y="143"/>
                  </a:lnTo>
                  <a:lnTo>
                    <a:pt x="110" y="108"/>
                  </a:lnTo>
                  <a:lnTo>
                    <a:pt x="124" y="78"/>
                  </a:lnTo>
                  <a:lnTo>
                    <a:pt x="133" y="53"/>
                  </a:lnTo>
                  <a:lnTo>
                    <a:pt x="141" y="34"/>
                  </a:lnTo>
                  <a:lnTo>
                    <a:pt x="151" y="18"/>
                  </a:lnTo>
                  <a:lnTo>
                    <a:pt x="168" y="8"/>
                  </a:lnTo>
                  <a:lnTo>
                    <a:pt x="194" y="1"/>
                  </a:lnTo>
                  <a:lnTo>
                    <a:pt x="23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37" name="Freeform 181"/>
            <p:cNvSpPr>
              <a:spLocks/>
            </p:cNvSpPr>
            <p:nvPr/>
          </p:nvSpPr>
          <p:spPr bwMode="auto">
            <a:xfrm>
              <a:off x="740" y="2317"/>
              <a:ext cx="47" cy="99"/>
            </a:xfrm>
            <a:custGeom>
              <a:avLst/>
              <a:gdLst>
                <a:gd name="T0" fmla="*/ 70 w 215"/>
                <a:gd name="T1" fmla="*/ 0 h 333"/>
                <a:gd name="T2" fmla="*/ 84 w 215"/>
                <a:gd name="T3" fmla="*/ 11 h 333"/>
                <a:gd name="T4" fmla="*/ 96 w 215"/>
                <a:gd name="T5" fmla="*/ 21 h 333"/>
                <a:gd name="T6" fmla="*/ 107 w 215"/>
                <a:gd name="T7" fmla="*/ 29 h 333"/>
                <a:gd name="T8" fmla="*/ 119 w 215"/>
                <a:gd name="T9" fmla="*/ 36 h 333"/>
                <a:gd name="T10" fmla="*/ 132 w 215"/>
                <a:gd name="T11" fmla="*/ 43 h 333"/>
                <a:gd name="T12" fmla="*/ 149 w 215"/>
                <a:gd name="T13" fmla="*/ 50 h 333"/>
                <a:gd name="T14" fmla="*/ 169 w 215"/>
                <a:gd name="T15" fmla="*/ 59 h 333"/>
                <a:gd name="T16" fmla="*/ 196 w 215"/>
                <a:gd name="T17" fmla="*/ 72 h 333"/>
                <a:gd name="T18" fmla="*/ 202 w 215"/>
                <a:gd name="T19" fmla="*/ 134 h 333"/>
                <a:gd name="T20" fmla="*/ 207 w 215"/>
                <a:gd name="T21" fmla="*/ 182 h 333"/>
                <a:gd name="T22" fmla="*/ 209 w 215"/>
                <a:gd name="T23" fmla="*/ 217 h 333"/>
                <a:gd name="T24" fmla="*/ 213 w 215"/>
                <a:gd name="T25" fmla="*/ 246 h 333"/>
                <a:gd name="T26" fmla="*/ 213 w 215"/>
                <a:gd name="T27" fmla="*/ 267 h 333"/>
                <a:gd name="T28" fmla="*/ 214 w 215"/>
                <a:gd name="T29" fmla="*/ 287 h 333"/>
                <a:gd name="T30" fmla="*/ 214 w 215"/>
                <a:gd name="T31" fmla="*/ 308 h 333"/>
                <a:gd name="T32" fmla="*/ 215 w 215"/>
                <a:gd name="T33" fmla="*/ 333 h 333"/>
                <a:gd name="T34" fmla="*/ 208 w 215"/>
                <a:gd name="T35" fmla="*/ 330 h 333"/>
                <a:gd name="T36" fmla="*/ 201 w 215"/>
                <a:gd name="T37" fmla="*/ 327 h 333"/>
                <a:gd name="T38" fmla="*/ 194 w 215"/>
                <a:gd name="T39" fmla="*/ 325 h 333"/>
                <a:gd name="T40" fmla="*/ 186 w 215"/>
                <a:gd name="T41" fmla="*/ 324 h 333"/>
                <a:gd name="T42" fmla="*/ 179 w 215"/>
                <a:gd name="T43" fmla="*/ 321 h 333"/>
                <a:gd name="T44" fmla="*/ 173 w 215"/>
                <a:gd name="T45" fmla="*/ 320 h 333"/>
                <a:gd name="T46" fmla="*/ 166 w 215"/>
                <a:gd name="T47" fmla="*/ 318 h 333"/>
                <a:gd name="T48" fmla="*/ 160 w 215"/>
                <a:gd name="T49" fmla="*/ 316 h 333"/>
                <a:gd name="T50" fmla="*/ 159 w 215"/>
                <a:gd name="T51" fmla="*/ 275 h 333"/>
                <a:gd name="T52" fmla="*/ 154 w 215"/>
                <a:gd name="T53" fmla="*/ 243 h 333"/>
                <a:gd name="T54" fmla="*/ 146 w 215"/>
                <a:gd name="T55" fmla="*/ 218 h 333"/>
                <a:gd name="T56" fmla="*/ 134 w 215"/>
                <a:gd name="T57" fmla="*/ 199 h 333"/>
                <a:gd name="T58" fmla="*/ 114 w 215"/>
                <a:gd name="T59" fmla="*/ 183 h 333"/>
                <a:gd name="T60" fmla="*/ 88 w 215"/>
                <a:gd name="T61" fmla="*/ 170 h 333"/>
                <a:gd name="T62" fmla="*/ 51 w 215"/>
                <a:gd name="T63" fmla="*/ 157 h 333"/>
                <a:gd name="T64" fmla="*/ 7 w 215"/>
                <a:gd name="T65" fmla="*/ 145 h 333"/>
                <a:gd name="T66" fmla="*/ 4 w 215"/>
                <a:gd name="T67" fmla="*/ 120 h 333"/>
                <a:gd name="T68" fmla="*/ 1 w 215"/>
                <a:gd name="T69" fmla="*/ 101 h 333"/>
                <a:gd name="T70" fmla="*/ 0 w 215"/>
                <a:gd name="T71" fmla="*/ 85 h 333"/>
                <a:gd name="T72" fmla="*/ 0 w 215"/>
                <a:gd name="T73" fmla="*/ 74 h 333"/>
                <a:gd name="T74" fmla="*/ 0 w 215"/>
                <a:gd name="T75" fmla="*/ 59 h 333"/>
                <a:gd name="T76" fmla="*/ 1 w 215"/>
                <a:gd name="T77" fmla="*/ 46 h 333"/>
                <a:gd name="T78" fmla="*/ 4 w 215"/>
                <a:gd name="T79" fmla="*/ 30 h 333"/>
                <a:gd name="T80" fmla="*/ 7 w 215"/>
                <a:gd name="T81" fmla="*/ 10 h 333"/>
                <a:gd name="T82" fmla="*/ 14 w 215"/>
                <a:gd name="T83" fmla="*/ 6 h 333"/>
                <a:gd name="T84" fmla="*/ 23 w 215"/>
                <a:gd name="T85" fmla="*/ 4 h 333"/>
                <a:gd name="T86" fmla="*/ 29 w 215"/>
                <a:gd name="T87" fmla="*/ 1 h 333"/>
                <a:gd name="T88" fmla="*/ 35 w 215"/>
                <a:gd name="T89" fmla="*/ 1 h 333"/>
                <a:gd name="T90" fmla="*/ 41 w 215"/>
                <a:gd name="T91" fmla="*/ 0 h 333"/>
                <a:gd name="T92" fmla="*/ 49 w 215"/>
                <a:gd name="T93" fmla="*/ 0 h 333"/>
                <a:gd name="T94" fmla="*/ 57 w 215"/>
                <a:gd name="T95" fmla="*/ 0 h 333"/>
                <a:gd name="T96" fmla="*/ 70 w 215"/>
                <a:gd name="T9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333">
                  <a:moveTo>
                    <a:pt x="70" y="0"/>
                  </a:moveTo>
                  <a:lnTo>
                    <a:pt x="84" y="11"/>
                  </a:lnTo>
                  <a:lnTo>
                    <a:pt x="96" y="21"/>
                  </a:lnTo>
                  <a:lnTo>
                    <a:pt x="107" y="29"/>
                  </a:lnTo>
                  <a:lnTo>
                    <a:pt x="119" y="36"/>
                  </a:lnTo>
                  <a:lnTo>
                    <a:pt x="132" y="43"/>
                  </a:lnTo>
                  <a:lnTo>
                    <a:pt x="149" y="50"/>
                  </a:lnTo>
                  <a:lnTo>
                    <a:pt x="169" y="59"/>
                  </a:lnTo>
                  <a:lnTo>
                    <a:pt x="196" y="72"/>
                  </a:lnTo>
                  <a:lnTo>
                    <a:pt x="202" y="134"/>
                  </a:lnTo>
                  <a:lnTo>
                    <a:pt x="207" y="182"/>
                  </a:lnTo>
                  <a:lnTo>
                    <a:pt x="209" y="217"/>
                  </a:lnTo>
                  <a:lnTo>
                    <a:pt x="213" y="246"/>
                  </a:lnTo>
                  <a:lnTo>
                    <a:pt x="213" y="267"/>
                  </a:lnTo>
                  <a:lnTo>
                    <a:pt x="214" y="287"/>
                  </a:lnTo>
                  <a:lnTo>
                    <a:pt x="214" y="308"/>
                  </a:lnTo>
                  <a:lnTo>
                    <a:pt x="215" y="333"/>
                  </a:lnTo>
                  <a:lnTo>
                    <a:pt x="208" y="330"/>
                  </a:lnTo>
                  <a:lnTo>
                    <a:pt x="201" y="327"/>
                  </a:lnTo>
                  <a:lnTo>
                    <a:pt x="194" y="325"/>
                  </a:lnTo>
                  <a:lnTo>
                    <a:pt x="186" y="324"/>
                  </a:lnTo>
                  <a:lnTo>
                    <a:pt x="179" y="321"/>
                  </a:lnTo>
                  <a:lnTo>
                    <a:pt x="173" y="320"/>
                  </a:lnTo>
                  <a:lnTo>
                    <a:pt x="166" y="318"/>
                  </a:lnTo>
                  <a:lnTo>
                    <a:pt x="160" y="316"/>
                  </a:lnTo>
                  <a:lnTo>
                    <a:pt x="159" y="275"/>
                  </a:lnTo>
                  <a:lnTo>
                    <a:pt x="154" y="243"/>
                  </a:lnTo>
                  <a:lnTo>
                    <a:pt x="146" y="218"/>
                  </a:lnTo>
                  <a:lnTo>
                    <a:pt x="134" y="199"/>
                  </a:lnTo>
                  <a:lnTo>
                    <a:pt x="114" y="183"/>
                  </a:lnTo>
                  <a:lnTo>
                    <a:pt x="88" y="170"/>
                  </a:lnTo>
                  <a:lnTo>
                    <a:pt x="51" y="157"/>
                  </a:lnTo>
                  <a:lnTo>
                    <a:pt x="7" y="145"/>
                  </a:lnTo>
                  <a:lnTo>
                    <a:pt x="4" y="120"/>
                  </a:lnTo>
                  <a:lnTo>
                    <a:pt x="1" y="101"/>
                  </a:lnTo>
                  <a:lnTo>
                    <a:pt x="0" y="85"/>
                  </a:lnTo>
                  <a:lnTo>
                    <a:pt x="0" y="74"/>
                  </a:lnTo>
                  <a:lnTo>
                    <a:pt x="0" y="59"/>
                  </a:lnTo>
                  <a:lnTo>
                    <a:pt x="1" y="46"/>
                  </a:lnTo>
                  <a:lnTo>
                    <a:pt x="4" y="30"/>
                  </a:lnTo>
                  <a:lnTo>
                    <a:pt x="7" y="10"/>
                  </a:lnTo>
                  <a:lnTo>
                    <a:pt x="14" y="6"/>
                  </a:lnTo>
                  <a:lnTo>
                    <a:pt x="23" y="4"/>
                  </a:lnTo>
                  <a:lnTo>
                    <a:pt x="29" y="1"/>
                  </a:lnTo>
                  <a:lnTo>
                    <a:pt x="35" y="1"/>
                  </a:lnTo>
                  <a:lnTo>
                    <a:pt x="41" y="0"/>
                  </a:lnTo>
                  <a:lnTo>
                    <a:pt x="49" y="0"/>
                  </a:lnTo>
                  <a:lnTo>
                    <a:pt x="57" y="0"/>
                  </a:lnTo>
                  <a:lnTo>
                    <a:pt x="7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38" name="Freeform 182"/>
            <p:cNvSpPr>
              <a:spLocks/>
            </p:cNvSpPr>
            <p:nvPr/>
          </p:nvSpPr>
          <p:spPr bwMode="auto">
            <a:xfrm>
              <a:off x="407" y="2340"/>
              <a:ext cx="360" cy="305"/>
            </a:xfrm>
            <a:custGeom>
              <a:avLst/>
              <a:gdLst>
                <a:gd name="T0" fmla="*/ 1436 w 1658"/>
                <a:gd name="T1" fmla="*/ 47 h 1016"/>
                <a:gd name="T2" fmla="*/ 1485 w 1658"/>
                <a:gd name="T3" fmla="*/ 108 h 1016"/>
                <a:gd name="T4" fmla="*/ 1623 w 1658"/>
                <a:gd name="T5" fmla="*/ 139 h 1016"/>
                <a:gd name="T6" fmla="*/ 1652 w 1658"/>
                <a:gd name="T7" fmla="*/ 224 h 1016"/>
                <a:gd name="T8" fmla="*/ 1603 w 1658"/>
                <a:gd name="T9" fmla="*/ 347 h 1016"/>
                <a:gd name="T10" fmla="*/ 1594 w 1658"/>
                <a:gd name="T11" fmla="*/ 428 h 1016"/>
                <a:gd name="T12" fmla="*/ 1482 w 1658"/>
                <a:gd name="T13" fmla="*/ 413 h 1016"/>
                <a:gd name="T14" fmla="*/ 1351 w 1658"/>
                <a:gd name="T15" fmla="*/ 382 h 1016"/>
                <a:gd name="T16" fmla="*/ 1073 w 1658"/>
                <a:gd name="T17" fmla="*/ 725 h 1016"/>
                <a:gd name="T18" fmla="*/ 964 w 1658"/>
                <a:gd name="T19" fmla="*/ 868 h 1016"/>
                <a:gd name="T20" fmla="*/ 909 w 1658"/>
                <a:gd name="T21" fmla="*/ 875 h 1016"/>
                <a:gd name="T22" fmla="*/ 850 w 1658"/>
                <a:gd name="T23" fmla="*/ 851 h 1016"/>
                <a:gd name="T24" fmla="*/ 809 w 1658"/>
                <a:gd name="T25" fmla="*/ 892 h 1016"/>
                <a:gd name="T26" fmla="*/ 781 w 1658"/>
                <a:gd name="T27" fmla="*/ 948 h 1016"/>
                <a:gd name="T28" fmla="*/ 758 w 1658"/>
                <a:gd name="T29" fmla="*/ 962 h 1016"/>
                <a:gd name="T30" fmla="*/ 731 w 1658"/>
                <a:gd name="T31" fmla="*/ 946 h 1016"/>
                <a:gd name="T32" fmla="*/ 691 w 1658"/>
                <a:gd name="T33" fmla="*/ 913 h 1016"/>
                <a:gd name="T34" fmla="*/ 621 w 1658"/>
                <a:gd name="T35" fmla="*/ 921 h 1016"/>
                <a:gd name="T36" fmla="*/ 586 w 1658"/>
                <a:gd name="T37" fmla="*/ 975 h 1016"/>
                <a:gd name="T38" fmla="*/ 552 w 1658"/>
                <a:gd name="T39" fmla="*/ 1015 h 1016"/>
                <a:gd name="T40" fmla="*/ 525 w 1658"/>
                <a:gd name="T41" fmla="*/ 1012 h 1016"/>
                <a:gd name="T42" fmla="*/ 557 w 1658"/>
                <a:gd name="T43" fmla="*/ 948 h 1016"/>
                <a:gd name="T44" fmla="*/ 588 w 1658"/>
                <a:gd name="T45" fmla="*/ 853 h 1016"/>
                <a:gd name="T46" fmla="*/ 536 w 1658"/>
                <a:gd name="T47" fmla="*/ 819 h 1016"/>
                <a:gd name="T48" fmla="*/ 482 w 1658"/>
                <a:gd name="T49" fmla="*/ 811 h 1016"/>
                <a:gd name="T50" fmla="*/ 415 w 1658"/>
                <a:gd name="T51" fmla="*/ 838 h 1016"/>
                <a:gd name="T52" fmla="*/ 335 w 1658"/>
                <a:gd name="T53" fmla="*/ 838 h 1016"/>
                <a:gd name="T54" fmla="*/ 290 w 1658"/>
                <a:gd name="T55" fmla="*/ 862 h 1016"/>
                <a:gd name="T56" fmla="*/ 246 w 1658"/>
                <a:gd name="T57" fmla="*/ 874 h 1016"/>
                <a:gd name="T58" fmla="*/ 187 w 1658"/>
                <a:gd name="T59" fmla="*/ 844 h 1016"/>
                <a:gd name="T60" fmla="*/ 72 w 1658"/>
                <a:gd name="T61" fmla="*/ 908 h 1016"/>
                <a:gd name="T62" fmla="*/ 36 w 1658"/>
                <a:gd name="T63" fmla="*/ 908 h 1016"/>
                <a:gd name="T64" fmla="*/ 0 w 1658"/>
                <a:gd name="T65" fmla="*/ 872 h 1016"/>
                <a:gd name="T66" fmla="*/ 157 w 1658"/>
                <a:gd name="T67" fmla="*/ 791 h 1016"/>
                <a:gd name="T68" fmla="*/ 310 w 1658"/>
                <a:gd name="T69" fmla="*/ 723 h 1016"/>
                <a:gd name="T70" fmla="*/ 333 w 1658"/>
                <a:gd name="T71" fmla="*/ 618 h 1016"/>
                <a:gd name="T72" fmla="*/ 325 w 1658"/>
                <a:gd name="T73" fmla="*/ 532 h 1016"/>
                <a:gd name="T74" fmla="*/ 236 w 1658"/>
                <a:gd name="T75" fmla="*/ 525 h 1016"/>
                <a:gd name="T76" fmla="*/ 156 w 1658"/>
                <a:gd name="T77" fmla="*/ 515 h 1016"/>
                <a:gd name="T78" fmla="*/ 145 w 1658"/>
                <a:gd name="T79" fmla="*/ 491 h 1016"/>
                <a:gd name="T80" fmla="*/ 186 w 1658"/>
                <a:gd name="T81" fmla="*/ 429 h 1016"/>
                <a:gd name="T82" fmla="*/ 408 w 1658"/>
                <a:gd name="T83" fmla="*/ 465 h 1016"/>
                <a:gd name="T84" fmla="*/ 615 w 1658"/>
                <a:gd name="T85" fmla="*/ 429 h 1016"/>
                <a:gd name="T86" fmla="*/ 615 w 1658"/>
                <a:gd name="T87" fmla="*/ 391 h 1016"/>
                <a:gd name="T88" fmla="*/ 571 w 1658"/>
                <a:gd name="T89" fmla="*/ 343 h 1016"/>
                <a:gd name="T90" fmla="*/ 532 w 1658"/>
                <a:gd name="T91" fmla="*/ 248 h 1016"/>
                <a:gd name="T92" fmla="*/ 717 w 1658"/>
                <a:gd name="T93" fmla="*/ 296 h 1016"/>
                <a:gd name="T94" fmla="*/ 902 w 1658"/>
                <a:gd name="T95" fmla="*/ 349 h 1016"/>
                <a:gd name="T96" fmla="*/ 1138 w 1658"/>
                <a:gd name="T97" fmla="*/ 248 h 1016"/>
                <a:gd name="T98" fmla="*/ 1225 w 1658"/>
                <a:gd name="T99" fmla="*/ 53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8" h="1016">
                  <a:moveTo>
                    <a:pt x="1370" y="0"/>
                  </a:moveTo>
                  <a:lnTo>
                    <a:pt x="1396" y="15"/>
                  </a:lnTo>
                  <a:lnTo>
                    <a:pt x="1418" y="32"/>
                  </a:lnTo>
                  <a:lnTo>
                    <a:pt x="1436" y="47"/>
                  </a:lnTo>
                  <a:lnTo>
                    <a:pt x="1451" y="63"/>
                  </a:lnTo>
                  <a:lnTo>
                    <a:pt x="1463" y="77"/>
                  </a:lnTo>
                  <a:lnTo>
                    <a:pt x="1475" y="92"/>
                  </a:lnTo>
                  <a:lnTo>
                    <a:pt x="1485" y="108"/>
                  </a:lnTo>
                  <a:lnTo>
                    <a:pt x="1495" y="126"/>
                  </a:lnTo>
                  <a:lnTo>
                    <a:pt x="1555" y="128"/>
                  </a:lnTo>
                  <a:lnTo>
                    <a:pt x="1596" y="133"/>
                  </a:lnTo>
                  <a:lnTo>
                    <a:pt x="1623" y="139"/>
                  </a:lnTo>
                  <a:lnTo>
                    <a:pt x="1640" y="151"/>
                  </a:lnTo>
                  <a:lnTo>
                    <a:pt x="1647" y="166"/>
                  </a:lnTo>
                  <a:lnTo>
                    <a:pt x="1651" y="191"/>
                  </a:lnTo>
                  <a:lnTo>
                    <a:pt x="1652" y="224"/>
                  </a:lnTo>
                  <a:lnTo>
                    <a:pt x="1658" y="269"/>
                  </a:lnTo>
                  <a:lnTo>
                    <a:pt x="1629" y="298"/>
                  </a:lnTo>
                  <a:lnTo>
                    <a:pt x="1613" y="324"/>
                  </a:lnTo>
                  <a:lnTo>
                    <a:pt x="1603" y="347"/>
                  </a:lnTo>
                  <a:lnTo>
                    <a:pt x="1601" y="370"/>
                  </a:lnTo>
                  <a:lnTo>
                    <a:pt x="1600" y="389"/>
                  </a:lnTo>
                  <a:lnTo>
                    <a:pt x="1599" y="409"/>
                  </a:lnTo>
                  <a:lnTo>
                    <a:pt x="1594" y="428"/>
                  </a:lnTo>
                  <a:lnTo>
                    <a:pt x="1585" y="449"/>
                  </a:lnTo>
                  <a:lnTo>
                    <a:pt x="1549" y="441"/>
                  </a:lnTo>
                  <a:lnTo>
                    <a:pt x="1514" y="429"/>
                  </a:lnTo>
                  <a:lnTo>
                    <a:pt x="1482" y="413"/>
                  </a:lnTo>
                  <a:lnTo>
                    <a:pt x="1450" y="398"/>
                  </a:lnTo>
                  <a:lnTo>
                    <a:pt x="1417" y="385"/>
                  </a:lnTo>
                  <a:lnTo>
                    <a:pt x="1385" y="379"/>
                  </a:lnTo>
                  <a:lnTo>
                    <a:pt x="1351" y="382"/>
                  </a:lnTo>
                  <a:lnTo>
                    <a:pt x="1315" y="396"/>
                  </a:lnTo>
                  <a:lnTo>
                    <a:pt x="1209" y="538"/>
                  </a:lnTo>
                  <a:lnTo>
                    <a:pt x="1131" y="646"/>
                  </a:lnTo>
                  <a:lnTo>
                    <a:pt x="1073" y="725"/>
                  </a:lnTo>
                  <a:lnTo>
                    <a:pt x="1033" y="781"/>
                  </a:lnTo>
                  <a:lnTo>
                    <a:pt x="1003" y="819"/>
                  </a:lnTo>
                  <a:lnTo>
                    <a:pt x="982" y="847"/>
                  </a:lnTo>
                  <a:lnTo>
                    <a:pt x="964" y="868"/>
                  </a:lnTo>
                  <a:lnTo>
                    <a:pt x="946" y="891"/>
                  </a:lnTo>
                  <a:lnTo>
                    <a:pt x="932" y="886"/>
                  </a:lnTo>
                  <a:lnTo>
                    <a:pt x="921" y="881"/>
                  </a:lnTo>
                  <a:lnTo>
                    <a:pt x="909" y="875"/>
                  </a:lnTo>
                  <a:lnTo>
                    <a:pt x="897" y="870"/>
                  </a:lnTo>
                  <a:lnTo>
                    <a:pt x="883" y="863"/>
                  </a:lnTo>
                  <a:lnTo>
                    <a:pt x="869" y="857"/>
                  </a:lnTo>
                  <a:lnTo>
                    <a:pt x="850" y="851"/>
                  </a:lnTo>
                  <a:lnTo>
                    <a:pt x="830" y="846"/>
                  </a:lnTo>
                  <a:lnTo>
                    <a:pt x="823" y="861"/>
                  </a:lnTo>
                  <a:lnTo>
                    <a:pt x="816" y="878"/>
                  </a:lnTo>
                  <a:lnTo>
                    <a:pt x="809" y="892"/>
                  </a:lnTo>
                  <a:lnTo>
                    <a:pt x="803" y="907"/>
                  </a:lnTo>
                  <a:lnTo>
                    <a:pt x="795" y="920"/>
                  </a:lnTo>
                  <a:lnTo>
                    <a:pt x="788" y="934"/>
                  </a:lnTo>
                  <a:lnTo>
                    <a:pt x="781" y="948"/>
                  </a:lnTo>
                  <a:lnTo>
                    <a:pt x="775" y="962"/>
                  </a:lnTo>
                  <a:lnTo>
                    <a:pt x="768" y="962"/>
                  </a:lnTo>
                  <a:lnTo>
                    <a:pt x="762" y="962"/>
                  </a:lnTo>
                  <a:lnTo>
                    <a:pt x="758" y="962"/>
                  </a:lnTo>
                  <a:lnTo>
                    <a:pt x="754" y="962"/>
                  </a:lnTo>
                  <a:lnTo>
                    <a:pt x="746" y="962"/>
                  </a:lnTo>
                  <a:lnTo>
                    <a:pt x="740" y="962"/>
                  </a:lnTo>
                  <a:lnTo>
                    <a:pt x="731" y="946"/>
                  </a:lnTo>
                  <a:lnTo>
                    <a:pt x="724" y="934"/>
                  </a:lnTo>
                  <a:lnTo>
                    <a:pt x="716" y="924"/>
                  </a:lnTo>
                  <a:lnTo>
                    <a:pt x="705" y="918"/>
                  </a:lnTo>
                  <a:lnTo>
                    <a:pt x="691" y="913"/>
                  </a:lnTo>
                  <a:lnTo>
                    <a:pt x="676" y="910"/>
                  </a:lnTo>
                  <a:lnTo>
                    <a:pt x="656" y="908"/>
                  </a:lnTo>
                  <a:lnTo>
                    <a:pt x="632" y="908"/>
                  </a:lnTo>
                  <a:lnTo>
                    <a:pt x="621" y="921"/>
                  </a:lnTo>
                  <a:lnTo>
                    <a:pt x="612" y="934"/>
                  </a:lnTo>
                  <a:lnTo>
                    <a:pt x="603" y="948"/>
                  </a:lnTo>
                  <a:lnTo>
                    <a:pt x="595" y="962"/>
                  </a:lnTo>
                  <a:lnTo>
                    <a:pt x="586" y="975"/>
                  </a:lnTo>
                  <a:lnTo>
                    <a:pt x="577" y="989"/>
                  </a:lnTo>
                  <a:lnTo>
                    <a:pt x="568" y="1002"/>
                  </a:lnTo>
                  <a:lnTo>
                    <a:pt x="559" y="1016"/>
                  </a:lnTo>
                  <a:lnTo>
                    <a:pt x="552" y="1015"/>
                  </a:lnTo>
                  <a:lnTo>
                    <a:pt x="546" y="1015"/>
                  </a:lnTo>
                  <a:lnTo>
                    <a:pt x="540" y="1015"/>
                  </a:lnTo>
                  <a:lnTo>
                    <a:pt x="537" y="1015"/>
                  </a:lnTo>
                  <a:lnTo>
                    <a:pt x="525" y="1012"/>
                  </a:lnTo>
                  <a:lnTo>
                    <a:pt x="514" y="1007"/>
                  </a:lnTo>
                  <a:lnTo>
                    <a:pt x="526" y="988"/>
                  </a:lnTo>
                  <a:lnTo>
                    <a:pt x="542" y="969"/>
                  </a:lnTo>
                  <a:lnTo>
                    <a:pt x="557" y="948"/>
                  </a:lnTo>
                  <a:lnTo>
                    <a:pt x="572" y="926"/>
                  </a:lnTo>
                  <a:lnTo>
                    <a:pt x="583" y="902"/>
                  </a:lnTo>
                  <a:lnTo>
                    <a:pt x="589" y="879"/>
                  </a:lnTo>
                  <a:lnTo>
                    <a:pt x="588" y="853"/>
                  </a:lnTo>
                  <a:lnTo>
                    <a:pt x="577" y="828"/>
                  </a:lnTo>
                  <a:lnTo>
                    <a:pt x="563" y="824"/>
                  </a:lnTo>
                  <a:lnTo>
                    <a:pt x="550" y="822"/>
                  </a:lnTo>
                  <a:lnTo>
                    <a:pt x="536" y="819"/>
                  </a:lnTo>
                  <a:lnTo>
                    <a:pt x="523" y="818"/>
                  </a:lnTo>
                  <a:lnTo>
                    <a:pt x="508" y="816"/>
                  </a:lnTo>
                  <a:lnTo>
                    <a:pt x="495" y="814"/>
                  </a:lnTo>
                  <a:lnTo>
                    <a:pt x="482" y="811"/>
                  </a:lnTo>
                  <a:lnTo>
                    <a:pt x="469" y="809"/>
                  </a:lnTo>
                  <a:lnTo>
                    <a:pt x="449" y="822"/>
                  </a:lnTo>
                  <a:lnTo>
                    <a:pt x="431" y="832"/>
                  </a:lnTo>
                  <a:lnTo>
                    <a:pt x="415" y="838"/>
                  </a:lnTo>
                  <a:lnTo>
                    <a:pt x="398" y="842"/>
                  </a:lnTo>
                  <a:lnTo>
                    <a:pt x="379" y="842"/>
                  </a:lnTo>
                  <a:lnTo>
                    <a:pt x="359" y="841"/>
                  </a:lnTo>
                  <a:lnTo>
                    <a:pt x="335" y="838"/>
                  </a:lnTo>
                  <a:lnTo>
                    <a:pt x="308" y="836"/>
                  </a:lnTo>
                  <a:lnTo>
                    <a:pt x="301" y="847"/>
                  </a:lnTo>
                  <a:lnTo>
                    <a:pt x="294" y="859"/>
                  </a:lnTo>
                  <a:lnTo>
                    <a:pt x="290" y="862"/>
                  </a:lnTo>
                  <a:lnTo>
                    <a:pt x="287" y="868"/>
                  </a:lnTo>
                  <a:lnTo>
                    <a:pt x="283" y="874"/>
                  </a:lnTo>
                  <a:lnTo>
                    <a:pt x="281" y="881"/>
                  </a:lnTo>
                  <a:lnTo>
                    <a:pt x="246" y="874"/>
                  </a:lnTo>
                  <a:lnTo>
                    <a:pt x="226" y="865"/>
                  </a:lnTo>
                  <a:lnTo>
                    <a:pt x="212" y="854"/>
                  </a:lnTo>
                  <a:lnTo>
                    <a:pt x="201" y="847"/>
                  </a:lnTo>
                  <a:lnTo>
                    <a:pt x="187" y="844"/>
                  </a:lnTo>
                  <a:lnTo>
                    <a:pt x="166" y="853"/>
                  </a:lnTo>
                  <a:lnTo>
                    <a:pt x="132" y="872"/>
                  </a:lnTo>
                  <a:lnTo>
                    <a:pt x="83" y="908"/>
                  </a:lnTo>
                  <a:lnTo>
                    <a:pt x="72" y="908"/>
                  </a:lnTo>
                  <a:lnTo>
                    <a:pt x="62" y="908"/>
                  </a:lnTo>
                  <a:lnTo>
                    <a:pt x="54" y="908"/>
                  </a:lnTo>
                  <a:lnTo>
                    <a:pt x="46" y="908"/>
                  </a:lnTo>
                  <a:lnTo>
                    <a:pt x="36" y="908"/>
                  </a:lnTo>
                  <a:lnTo>
                    <a:pt x="28" y="908"/>
                  </a:lnTo>
                  <a:lnTo>
                    <a:pt x="19" y="908"/>
                  </a:lnTo>
                  <a:lnTo>
                    <a:pt x="10" y="908"/>
                  </a:lnTo>
                  <a:lnTo>
                    <a:pt x="0" y="872"/>
                  </a:lnTo>
                  <a:lnTo>
                    <a:pt x="16" y="844"/>
                  </a:lnTo>
                  <a:lnTo>
                    <a:pt x="52" y="822"/>
                  </a:lnTo>
                  <a:lnTo>
                    <a:pt x="102" y="806"/>
                  </a:lnTo>
                  <a:lnTo>
                    <a:pt x="157" y="791"/>
                  </a:lnTo>
                  <a:lnTo>
                    <a:pt x="214" y="778"/>
                  </a:lnTo>
                  <a:lnTo>
                    <a:pt x="266" y="764"/>
                  </a:lnTo>
                  <a:lnTo>
                    <a:pt x="308" y="746"/>
                  </a:lnTo>
                  <a:lnTo>
                    <a:pt x="310" y="723"/>
                  </a:lnTo>
                  <a:lnTo>
                    <a:pt x="316" y="700"/>
                  </a:lnTo>
                  <a:lnTo>
                    <a:pt x="322" y="672"/>
                  </a:lnTo>
                  <a:lnTo>
                    <a:pt x="328" y="646"/>
                  </a:lnTo>
                  <a:lnTo>
                    <a:pt x="333" y="618"/>
                  </a:lnTo>
                  <a:lnTo>
                    <a:pt x="339" y="589"/>
                  </a:lnTo>
                  <a:lnTo>
                    <a:pt x="341" y="563"/>
                  </a:lnTo>
                  <a:lnTo>
                    <a:pt x="344" y="540"/>
                  </a:lnTo>
                  <a:lnTo>
                    <a:pt x="325" y="532"/>
                  </a:lnTo>
                  <a:lnTo>
                    <a:pt x="304" y="529"/>
                  </a:lnTo>
                  <a:lnTo>
                    <a:pt x="282" y="526"/>
                  </a:lnTo>
                  <a:lnTo>
                    <a:pt x="261" y="526"/>
                  </a:lnTo>
                  <a:lnTo>
                    <a:pt x="236" y="525"/>
                  </a:lnTo>
                  <a:lnTo>
                    <a:pt x="212" y="524"/>
                  </a:lnTo>
                  <a:lnTo>
                    <a:pt x="187" y="523"/>
                  </a:lnTo>
                  <a:lnTo>
                    <a:pt x="163" y="522"/>
                  </a:lnTo>
                  <a:lnTo>
                    <a:pt x="156" y="515"/>
                  </a:lnTo>
                  <a:lnTo>
                    <a:pt x="151" y="510"/>
                  </a:lnTo>
                  <a:lnTo>
                    <a:pt x="148" y="504"/>
                  </a:lnTo>
                  <a:lnTo>
                    <a:pt x="147" y="499"/>
                  </a:lnTo>
                  <a:lnTo>
                    <a:pt x="145" y="491"/>
                  </a:lnTo>
                  <a:lnTo>
                    <a:pt x="145" y="480"/>
                  </a:lnTo>
                  <a:lnTo>
                    <a:pt x="145" y="466"/>
                  </a:lnTo>
                  <a:lnTo>
                    <a:pt x="145" y="449"/>
                  </a:lnTo>
                  <a:lnTo>
                    <a:pt x="186" y="429"/>
                  </a:lnTo>
                  <a:lnTo>
                    <a:pt x="233" y="427"/>
                  </a:lnTo>
                  <a:lnTo>
                    <a:pt x="285" y="436"/>
                  </a:lnTo>
                  <a:lnTo>
                    <a:pt x="346" y="452"/>
                  </a:lnTo>
                  <a:lnTo>
                    <a:pt x="408" y="465"/>
                  </a:lnTo>
                  <a:lnTo>
                    <a:pt x="474" y="472"/>
                  </a:lnTo>
                  <a:lnTo>
                    <a:pt x="543" y="465"/>
                  </a:lnTo>
                  <a:lnTo>
                    <a:pt x="614" y="440"/>
                  </a:lnTo>
                  <a:lnTo>
                    <a:pt x="615" y="429"/>
                  </a:lnTo>
                  <a:lnTo>
                    <a:pt x="616" y="420"/>
                  </a:lnTo>
                  <a:lnTo>
                    <a:pt x="616" y="409"/>
                  </a:lnTo>
                  <a:lnTo>
                    <a:pt x="616" y="401"/>
                  </a:lnTo>
                  <a:lnTo>
                    <a:pt x="615" y="391"/>
                  </a:lnTo>
                  <a:lnTo>
                    <a:pt x="614" y="383"/>
                  </a:lnTo>
                  <a:lnTo>
                    <a:pt x="614" y="375"/>
                  </a:lnTo>
                  <a:lnTo>
                    <a:pt x="614" y="369"/>
                  </a:lnTo>
                  <a:lnTo>
                    <a:pt x="571" y="343"/>
                  </a:lnTo>
                  <a:lnTo>
                    <a:pt x="542" y="318"/>
                  </a:lnTo>
                  <a:lnTo>
                    <a:pt x="525" y="292"/>
                  </a:lnTo>
                  <a:lnTo>
                    <a:pt x="523" y="269"/>
                  </a:lnTo>
                  <a:lnTo>
                    <a:pt x="532" y="248"/>
                  </a:lnTo>
                  <a:lnTo>
                    <a:pt x="557" y="234"/>
                  </a:lnTo>
                  <a:lnTo>
                    <a:pt x="595" y="224"/>
                  </a:lnTo>
                  <a:lnTo>
                    <a:pt x="650" y="224"/>
                  </a:lnTo>
                  <a:lnTo>
                    <a:pt x="717" y="296"/>
                  </a:lnTo>
                  <a:lnTo>
                    <a:pt x="772" y="340"/>
                  </a:lnTo>
                  <a:lnTo>
                    <a:pt x="816" y="359"/>
                  </a:lnTo>
                  <a:lnTo>
                    <a:pt x="858" y="362"/>
                  </a:lnTo>
                  <a:lnTo>
                    <a:pt x="902" y="349"/>
                  </a:lnTo>
                  <a:lnTo>
                    <a:pt x="956" y="330"/>
                  </a:lnTo>
                  <a:lnTo>
                    <a:pt x="1022" y="309"/>
                  </a:lnTo>
                  <a:lnTo>
                    <a:pt x="1109" y="296"/>
                  </a:lnTo>
                  <a:lnTo>
                    <a:pt x="1138" y="248"/>
                  </a:lnTo>
                  <a:lnTo>
                    <a:pt x="1162" y="197"/>
                  </a:lnTo>
                  <a:lnTo>
                    <a:pt x="1181" y="145"/>
                  </a:lnTo>
                  <a:lnTo>
                    <a:pt x="1201" y="97"/>
                  </a:lnTo>
                  <a:lnTo>
                    <a:pt x="1225" y="53"/>
                  </a:lnTo>
                  <a:lnTo>
                    <a:pt x="1258" y="21"/>
                  </a:lnTo>
                  <a:lnTo>
                    <a:pt x="1304" y="1"/>
                  </a:lnTo>
                  <a:lnTo>
                    <a:pt x="1370"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39" name="Freeform 183"/>
            <p:cNvSpPr>
              <a:spLocks/>
            </p:cNvSpPr>
            <p:nvPr/>
          </p:nvSpPr>
          <p:spPr bwMode="auto">
            <a:xfrm>
              <a:off x="728" y="2430"/>
              <a:ext cx="391" cy="389"/>
            </a:xfrm>
            <a:custGeom>
              <a:avLst/>
              <a:gdLst>
                <a:gd name="T0" fmla="*/ 527 w 1799"/>
                <a:gd name="T1" fmla="*/ 191 h 1304"/>
                <a:gd name="T2" fmla="*/ 678 w 1799"/>
                <a:gd name="T3" fmla="*/ 297 h 1304"/>
                <a:gd name="T4" fmla="*/ 928 w 1799"/>
                <a:gd name="T5" fmla="*/ 491 h 1304"/>
                <a:gd name="T6" fmla="*/ 1113 w 1799"/>
                <a:gd name="T7" fmla="*/ 676 h 1304"/>
                <a:gd name="T8" fmla="*/ 1256 w 1799"/>
                <a:gd name="T9" fmla="*/ 704 h 1304"/>
                <a:gd name="T10" fmla="*/ 1290 w 1799"/>
                <a:gd name="T11" fmla="*/ 707 h 1304"/>
                <a:gd name="T12" fmla="*/ 1294 w 1799"/>
                <a:gd name="T13" fmla="*/ 748 h 1304"/>
                <a:gd name="T14" fmla="*/ 1288 w 1799"/>
                <a:gd name="T15" fmla="*/ 796 h 1304"/>
                <a:gd name="T16" fmla="*/ 1360 w 1799"/>
                <a:gd name="T17" fmla="*/ 856 h 1304"/>
                <a:gd name="T18" fmla="*/ 1457 w 1799"/>
                <a:gd name="T19" fmla="*/ 861 h 1304"/>
                <a:gd name="T20" fmla="*/ 1461 w 1799"/>
                <a:gd name="T21" fmla="*/ 915 h 1304"/>
                <a:gd name="T22" fmla="*/ 1440 w 1799"/>
                <a:gd name="T23" fmla="*/ 973 h 1304"/>
                <a:gd name="T24" fmla="*/ 1600 w 1799"/>
                <a:gd name="T25" fmla="*/ 1074 h 1304"/>
                <a:gd name="T26" fmla="*/ 1780 w 1799"/>
                <a:gd name="T27" fmla="*/ 1202 h 1304"/>
                <a:gd name="T28" fmla="*/ 1799 w 1799"/>
                <a:gd name="T29" fmla="*/ 1275 h 1304"/>
                <a:gd name="T30" fmla="*/ 1740 w 1799"/>
                <a:gd name="T31" fmla="*/ 1304 h 1304"/>
                <a:gd name="T32" fmla="*/ 1520 w 1799"/>
                <a:gd name="T33" fmla="*/ 1172 h 1304"/>
                <a:gd name="T34" fmla="*/ 1311 w 1799"/>
                <a:gd name="T35" fmla="*/ 1111 h 1304"/>
                <a:gd name="T36" fmla="*/ 1253 w 1799"/>
                <a:gd name="T37" fmla="*/ 1186 h 1304"/>
                <a:gd name="T38" fmla="*/ 1136 w 1799"/>
                <a:gd name="T39" fmla="*/ 1152 h 1304"/>
                <a:gd name="T40" fmla="*/ 1081 w 1799"/>
                <a:gd name="T41" fmla="*/ 1075 h 1304"/>
                <a:gd name="T42" fmla="*/ 953 w 1799"/>
                <a:gd name="T43" fmla="*/ 1049 h 1304"/>
                <a:gd name="T44" fmla="*/ 944 w 1799"/>
                <a:gd name="T45" fmla="*/ 971 h 1304"/>
                <a:gd name="T46" fmla="*/ 943 w 1799"/>
                <a:gd name="T47" fmla="*/ 897 h 1304"/>
                <a:gd name="T48" fmla="*/ 902 w 1799"/>
                <a:gd name="T49" fmla="*/ 883 h 1304"/>
                <a:gd name="T50" fmla="*/ 854 w 1799"/>
                <a:gd name="T51" fmla="*/ 891 h 1304"/>
                <a:gd name="T52" fmla="*/ 807 w 1799"/>
                <a:gd name="T53" fmla="*/ 952 h 1304"/>
                <a:gd name="T54" fmla="*/ 779 w 1799"/>
                <a:gd name="T55" fmla="*/ 1013 h 1304"/>
                <a:gd name="T56" fmla="*/ 756 w 1799"/>
                <a:gd name="T57" fmla="*/ 1022 h 1304"/>
                <a:gd name="T58" fmla="*/ 698 w 1799"/>
                <a:gd name="T59" fmla="*/ 987 h 1304"/>
                <a:gd name="T60" fmla="*/ 702 w 1799"/>
                <a:gd name="T61" fmla="*/ 936 h 1304"/>
                <a:gd name="T62" fmla="*/ 701 w 1799"/>
                <a:gd name="T63" fmla="*/ 871 h 1304"/>
                <a:gd name="T64" fmla="*/ 616 w 1799"/>
                <a:gd name="T65" fmla="*/ 854 h 1304"/>
                <a:gd name="T66" fmla="*/ 531 w 1799"/>
                <a:gd name="T67" fmla="*/ 839 h 1304"/>
                <a:gd name="T68" fmla="*/ 536 w 1799"/>
                <a:gd name="T69" fmla="*/ 809 h 1304"/>
                <a:gd name="T70" fmla="*/ 485 w 1799"/>
                <a:gd name="T71" fmla="*/ 769 h 1304"/>
                <a:gd name="T72" fmla="*/ 410 w 1799"/>
                <a:gd name="T73" fmla="*/ 722 h 1304"/>
                <a:gd name="T74" fmla="*/ 372 w 1799"/>
                <a:gd name="T75" fmla="*/ 592 h 1304"/>
                <a:gd name="T76" fmla="*/ 303 w 1799"/>
                <a:gd name="T77" fmla="*/ 551 h 1304"/>
                <a:gd name="T78" fmla="*/ 233 w 1799"/>
                <a:gd name="T79" fmla="*/ 483 h 1304"/>
                <a:gd name="T80" fmla="*/ 166 w 1799"/>
                <a:gd name="T81" fmla="*/ 470 h 1304"/>
                <a:gd name="T82" fmla="*/ 116 w 1799"/>
                <a:gd name="T83" fmla="*/ 433 h 1304"/>
                <a:gd name="T84" fmla="*/ 87 w 1799"/>
                <a:gd name="T85" fmla="*/ 382 h 1304"/>
                <a:gd name="T86" fmla="*/ 2 w 1799"/>
                <a:gd name="T87" fmla="*/ 321 h 1304"/>
                <a:gd name="T88" fmla="*/ 29 w 1799"/>
                <a:gd name="T89" fmla="*/ 219 h 1304"/>
                <a:gd name="T90" fmla="*/ 139 w 1799"/>
                <a:gd name="T91" fmla="*/ 155 h 1304"/>
                <a:gd name="T92" fmla="*/ 153 w 1799"/>
                <a:gd name="T93" fmla="*/ 104 h 1304"/>
                <a:gd name="T94" fmla="*/ 185 w 1799"/>
                <a:gd name="T95" fmla="*/ 17 h 1304"/>
                <a:gd name="T96" fmla="*/ 332 w 1799"/>
                <a:gd name="T97"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99" h="1304">
                  <a:moveTo>
                    <a:pt x="431" y="0"/>
                  </a:moveTo>
                  <a:lnTo>
                    <a:pt x="476" y="88"/>
                  </a:lnTo>
                  <a:lnTo>
                    <a:pt x="507" y="150"/>
                  </a:lnTo>
                  <a:lnTo>
                    <a:pt x="527" y="191"/>
                  </a:lnTo>
                  <a:lnTo>
                    <a:pt x="548" y="221"/>
                  </a:lnTo>
                  <a:lnTo>
                    <a:pt x="574" y="244"/>
                  </a:lnTo>
                  <a:lnTo>
                    <a:pt x="615" y="266"/>
                  </a:lnTo>
                  <a:lnTo>
                    <a:pt x="678" y="297"/>
                  </a:lnTo>
                  <a:lnTo>
                    <a:pt x="773" y="342"/>
                  </a:lnTo>
                  <a:lnTo>
                    <a:pt x="827" y="389"/>
                  </a:lnTo>
                  <a:lnTo>
                    <a:pt x="880" y="440"/>
                  </a:lnTo>
                  <a:lnTo>
                    <a:pt x="928" y="491"/>
                  </a:lnTo>
                  <a:lnTo>
                    <a:pt x="976" y="544"/>
                  </a:lnTo>
                  <a:lnTo>
                    <a:pt x="1021" y="591"/>
                  </a:lnTo>
                  <a:lnTo>
                    <a:pt x="1067" y="636"/>
                  </a:lnTo>
                  <a:lnTo>
                    <a:pt x="1113" y="676"/>
                  </a:lnTo>
                  <a:lnTo>
                    <a:pt x="1161" y="711"/>
                  </a:lnTo>
                  <a:lnTo>
                    <a:pt x="1201" y="707"/>
                  </a:lnTo>
                  <a:lnTo>
                    <a:pt x="1233" y="705"/>
                  </a:lnTo>
                  <a:lnTo>
                    <a:pt x="1256" y="704"/>
                  </a:lnTo>
                  <a:lnTo>
                    <a:pt x="1271" y="704"/>
                  </a:lnTo>
                  <a:lnTo>
                    <a:pt x="1281" y="704"/>
                  </a:lnTo>
                  <a:lnTo>
                    <a:pt x="1286" y="705"/>
                  </a:lnTo>
                  <a:lnTo>
                    <a:pt x="1290" y="707"/>
                  </a:lnTo>
                  <a:lnTo>
                    <a:pt x="1295" y="711"/>
                  </a:lnTo>
                  <a:lnTo>
                    <a:pt x="1294" y="723"/>
                  </a:lnTo>
                  <a:lnTo>
                    <a:pt x="1294" y="736"/>
                  </a:lnTo>
                  <a:lnTo>
                    <a:pt x="1294" y="748"/>
                  </a:lnTo>
                  <a:lnTo>
                    <a:pt x="1294" y="761"/>
                  </a:lnTo>
                  <a:lnTo>
                    <a:pt x="1291" y="771"/>
                  </a:lnTo>
                  <a:lnTo>
                    <a:pt x="1290" y="783"/>
                  </a:lnTo>
                  <a:lnTo>
                    <a:pt x="1288" y="796"/>
                  </a:lnTo>
                  <a:lnTo>
                    <a:pt x="1286" y="810"/>
                  </a:lnTo>
                  <a:lnTo>
                    <a:pt x="1311" y="832"/>
                  </a:lnTo>
                  <a:lnTo>
                    <a:pt x="1336" y="847"/>
                  </a:lnTo>
                  <a:lnTo>
                    <a:pt x="1360" y="856"/>
                  </a:lnTo>
                  <a:lnTo>
                    <a:pt x="1385" y="860"/>
                  </a:lnTo>
                  <a:lnTo>
                    <a:pt x="1407" y="860"/>
                  </a:lnTo>
                  <a:lnTo>
                    <a:pt x="1432" y="861"/>
                  </a:lnTo>
                  <a:lnTo>
                    <a:pt x="1457" y="861"/>
                  </a:lnTo>
                  <a:lnTo>
                    <a:pt x="1485" y="864"/>
                  </a:lnTo>
                  <a:lnTo>
                    <a:pt x="1476" y="882"/>
                  </a:lnTo>
                  <a:lnTo>
                    <a:pt x="1469" y="899"/>
                  </a:lnTo>
                  <a:lnTo>
                    <a:pt x="1461" y="915"/>
                  </a:lnTo>
                  <a:lnTo>
                    <a:pt x="1455" y="930"/>
                  </a:lnTo>
                  <a:lnTo>
                    <a:pt x="1448" y="944"/>
                  </a:lnTo>
                  <a:lnTo>
                    <a:pt x="1443" y="959"/>
                  </a:lnTo>
                  <a:lnTo>
                    <a:pt x="1440" y="973"/>
                  </a:lnTo>
                  <a:lnTo>
                    <a:pt x="1440" y="991"/>
                  </a:lnTo>
                  <a:lnTo>
                    <a:pt x="1489" y="1020"/>
                  </a:lnTo>
                  <a:lnTo>
                    <a:pt x="1544" y="1048"/>
                  </a:lnTo>
                  <a:lnTo>
                    <a:pt x="1600" y="1074"/>
                  </a:lnTo>
                  <a:lnTo>
                    <a:pt x="1655" y="1100"/>
                  </a:lnTo>
                  <a:lnTo>
                    <a:pt x="1705" y="1127"/>
                  </a:lnTo>
                  <a:lnTo>
                    <a:pt x="1748" y="1162"/>
                  </a:lnTo>
                  <a:lnTo>
                    <a:pt x="1780" y="1202"/>
                  </a:lnTo>
                  <a:lnTo>
                    <a:pt x="1799" y="1252"/>
                  </a:lnTo>
                  <a:lnTo>
                    <a:pt x="1799" y="1259"/>
                  </a:lnTo>
                  <a:lnTo>
                    <a:pt x="1799" y="1269"/>
                  </a:lnTo>
                  <a:lnTo>
                    <a:pt x="1799" y="1275"/>
                  </a:lnTo>
                  <a:lnTo>
                    <a:pt x="1799" y="1281"/>
                  </a:lnTo>
                  <a:lnTo>
                    <a:pt x="1799" y="1288"/>
                  </a:lnTo>
                  <a:lnTo>
                    <a:pt x="1799" y="1296"/>
                  </a:lnTo>
                  <a:lnTo>
                    <a:pt x="1740" y="1304"/>
                  </a:lnTo>
                  <a:lnTo>
                    <a:pt x="1684" y="1291"/>
                  </a:lnTo>
                  <a:lnTo>
                    <a:pt x="1629" y="1260"/>
                  </a:lnTo>
                  <a:lnTo>
                    <a:pt x="1576" y="1218"/>
                  </a:lnTo>
                  <a:lnTo>
                    <a:pt x="1520" y="1172"/>
                  </a:lnTo>
                  <a:lnTo>
                    <a:pt x="1464" y="1130"/>
                  </a:lnTo>
                  <a:lnTo>
                    <a:pt x="1404" y="1096"/>
                  </a:lnTo>
                  <a:lnTo>
                    <a:pt x="1340" y="1080"/>
                  </a:lnTo>
                  <a:lnTo>
                    <a:pt x="1311" y="1111"/>
                  </a:lnTo>
                  <a:lnTo>
                    <a:pt x="1292" y="1137"/>
                  </a:lnTo>
                  <a:lnTo>
                    <a:pt x="1278" y="1158"/>
                  </a:lnTo>
                  <a:lnTo>
                    <a:pt x="1268" y="1176"/>
                  </a:lnTo>
                  <a:lnTo>
                    <a:pt x="1253" y="1186"/>
                  </a:lnTo>
                  <a:lnTo>
                    <a:pt x="1235" y="1195"/>
                  </a:lnTo>
                  <a:lnTo>
                    <a:pt x="1208" y="1197"/>
                  </a:lnTo>
                  <a:lnTo>
                    <a:pt x="1169" y="1197"/>
                  </a:lnTo>
                  <a:lnTo>
                    <a:pt x="1136" y="1152"/>
                  </a:lnTo>
                  <a:lnTo>
                    <a:pt x="1117" y="1121"/>
                  </a:lnTo>
                  <a:lnTo>
                    <a:pt x="1105" y="1099"/>
                  </a:lnTo>
                  <a:lnTo>
                    <a:pt x="1096" y="1084"/>
                  </a:lnTo>
                  <a:lnTo>
                    <a:pt x="1081" y="1075"/>
                  </a:lnTo>
                  <a:lnTo>
                    <a:pt x="1059" y="1070"/>
                  </a:lnTo>
                  <a:lnTo>
                    <a:pt x="1020" y="1065"/>
                  </a:lnTo>
                  <a:lnTo>
                    <a:pt x="963" y="1062"/>
                  </a:lnTo>
                  <a:lnTo>
                    <a:pt x="953" y="1049"/>
                  </a:lnTo>
                  <a:lnTo>
                    <a:pt x="947" y="1033"/>
                  </a:lnTo>
                  <a:lnTo>
                    <a:pt x="944" y="1014"/>
                  </a:lnTo>
                  <a:lnTo>
                    <a:pt x="944" y="994"/>
                  </a:lnTo>
                  <a:lnTo>
                    <a:pt x="944" y="971"/>
                  </a:lnTo>
                  <a:lnTo>
                    <a:pt x="946" y="947"/>
                  </a:lnTo>
                  <a:lnTo>
                    <a:pt x="950" y="923"/>
                  </a:lnTo>
                  <a:lnTo>
                    <a:pt x="953" y="901"/>
                  </a:lnTo>
                  <a:lnTo>
                    <a:pt x="943" y="897"/>
                  </a:lnTo>
                  <a:lnTo>
                    <a:pt x="932" y="893"/>
                  </a:lnTo>
                  <a:lnTo>
                    <a:pt x="922" y="890"/>
                  </a:lnTo>
                  <a:lnTo>
                    <a:pt x="913" y="886"/>
                  </a:lnTo>
                  <a:lnTo>
                    <a:pt x="902" y="883"/>
                  </a:lnTo>
                  <a:lnTo>
                    <a:pt x="892" y="879"/>
                  </a:lnTo>
                  <a:lnTo>
                    <a:pt x="882" y="876"/>
                  </a:lnTo>
                  <a:lnTo>
                    <a:pt x="873" y="873"/>
                  </a:lnTo>
                  <a:lnTo>
                    <a:pt x="854" y="891"/>
                  </a:lnTo>
                  <a:lnTo>
                    <a:pt x="838" y="907"/>
                  </a:lnTo>
                  <a:lnTo>
                    <a:pt x="826" y="922"/>
                  </a:lnTo>
                  <a:lnTo>
                    <a:pt x="817" y="937"/>
                  </a:lnTo>
                  <a:lnTo>
                    <a:pt x="807" y="952"/>
                  </a:lnTo>
                  <a:lnTo>
                    <a:pt x="799" y="967"/>
                  </a:lnTo>
                  <a:lnTo>
                    <a:pt x="791" y="986"/>
                  </a:lnTo>
                  <a:lnTo>
                    <a:pt x="782" y="1009"/>
                  </a:lnTo>
                  <a:lnTo>
                    <a:pt x="779" y="1013"/>
                  </a:lnTo>
                  <a:lnTo>
                    <a:pt x="775" y="1018"/>
                  </a:lnTo>
                  <a:lnTo>
                    <a:pt x="771" y="1020"/>
                  </a:lnTo>
                  <a:lnTo>
                    <a:pt x="766" y="1023"/>
                  </a:lnTo>
                  <a:lnTo>
                    <a:pt x="756" y="1022"/>
                  </a:lnTo>
                  <a:lnTo>
                    <a:pt x="746" y="1022"/>
                  </a:lnTo>
                  <a:lnTo>
                    <a:pt x="729" y="1019"/>
                  </a:lnTo>
                  <a:lnTo>
                    <a:pt x="710" y="1017"/>
                  </a:lnTo>
                  <a:lnTo>
                    <a:pt x="698" y="987"/>
                  </a:lnTo>
                  <a:lnTo>
                    <a:pt x="695" y="968"/>
                  </a:lnTo>
                  <a:lnTo>
                    <a:pt x="693" y="955"/>
                  </a:lnTo>
                  <a:lnTo>
                    <a:pt x="697" y="946"/>
                  </a:lnTo>
                  <a:lnTo>
                    <a:pt x="702" y="936"/>
                  </a:lnTo>
                  <a:lnTo>
                    <a:pt x="708" y="924"/>
                  </a:lnTo>
                  <a:lnTo>
                    <a:pt x="714" y="907"/>
                  </a:lnTo>
                  <a:lnTo>
                    <a:pt x="720" y="883"/>
                  </a:lnTo>
                  <a:lnTo>
                    <a:pt x="701" y="871"/>
                  </a:lnTo>
                  <a:lnTo>
                    <a:pt x="683" y="863"/>
                  </a:lnTo>
                  <a:lnTo>
                    <a:pt x="663" y="858"/>
                  </a:lnTo>
                  <a:lnTo>
                    <a:pt x="641" y="857"/>
                  </a:lnTo>
                  <a:lnTo>
                    <a:pt x="616" y="854"/>
                  </a:lnTo>
                  <a:lnTo>
                    <a:pt x="590" y="853"/>
                  </a:lnTo>
                  <a:lnTo>
                    <a:pt x="562" y="850"/>
                  </a:lnTo>
                  <a:lnTo>
                    <a:pt x="531" y="846"/>
                  </a:lnTo>
                  <a:lnTo>
                    <a:pt x="531" y="839"/>
                  </a:lnTo>
                  <a:lnTo>
                    <a:pt x="531" y="832"/>
                  </a:lnTo>
                  <a:lnTo>
                    <a:pt x="532" y="825"/>
                  </a:lnTo>
                  <a:lnTo>
                    <a:pt x="534" y="818"/>
                  </a:lnTo>
                  <a:lnTo>
                    <a:pt x="536" y="809"/>
                  </a:lnTo>
                  <a:lnTo>
                    <a:pt x="537" y="801"/>
                  </a:lnTo>
                  <a:lnTo>
                    <a:pt x="538" y="791"/>
                  </a:lnTo>
                  <a:lnTo>
                    <a:pt x="539" y="783"/>
                  </a:lnTo>
                  <a:lnTo>
                    <a:pt x="485" y="769"/>
                  </a:lnTo>
                  <a:lnTo>
                    <a:pt x="449" y="759"/>
                  </a:lnTo>
                  <a:lnTo>
                    <a:pt x="427" y="750"/>
                  </a:lnTo>
                  <a:lnTo>
                    <a:pt x="416" y="739"/>
                  </a:lnTo>
                  <a:lnTo>
                    <a:pt x="410" y="722"/>
                  </a:lnTo>
                  <a:lnTo>
                    <a:pt x="409" y="695"/>
                  </a:lnTo>
                  <a:lnTo>
                    <a:pt x="404" y="657"/>
                  </a:lnTo>
                  <a:lnTo>
                    <a:pt x="396" y="603"/>
                  </a:lnTo>
                  <a:lnTo>
                    <a:pt x="372" y="592"/>
                  </a:lnTo>
                  <a:lnTo>
                    <a:pt x="353" y="584"/>
                  </a:lnTo>
                  <a:lnTo>
                    <a:pt x="335" y="574"/>
                  </a:lnTo>
                  <a:lnTo>
                    <a:pt x="320" y="565"/>
                  </a:lnTo>
                  <a:lnTo>
                    <a:pt x="303" y="551"/>
                  </a:lnTo>
                  <a:lnTo>
                    <a:pt x="287" y="534"/>
                  </a:lnTo>
                  <a:lnTo>
                    <a:pt x="269" y="513"/>
                  </a:lnTo>
                  <a:lnTo>
                    <a:pt x="251" y="487"/>
                  </a:lnTo>
                  <a:lnTo>
                    <a:pt x="233" y="483"/>
                  </a:lnTo>
                  <a:lnTo>
                    <a:pt x="217" y="480"/>
                  </a:lnTo>
                  <a:lnTo>
                    <a:pt x="200" y="476"/>
                  </a:lnTo>
                  <a:lnTo>
                    <a:pt x="183" y="474"/>
                  </a:lnTo>
                  <a:lnTo>
                    <a:pt x="166" y="470"/>
                  </a:lnTo>
                  <a:lnTo>
                    <a:pt x="149" y="469"/>
                  </a:lnTo>
                  <a:lnTo>
                    <a:pt x="132" y="469"/>
                  </a:lnTo>
                  <a:lnTo>
                    <a:pt x="117" y="469"/>
                  </a:lnTo>
                  <a:lnTo>
                    <a:pt x="116" y="433"/>
                  </a:lnTo>
                  <a:lnTo>
                    <a:pt x="115" y="411"/>
                  </a:lnTo>
                  <a:lnTo>
                    <a:pt x="110" y="395"/>
                  </a:lnTo>
                  <a:lnTo>
                    <a:pt x="102" y="388"/>
                  </a:lnTo>
                  <a:lnTo>
                    <a:pt x="87" y="382"/>
                  </a:lnTo>
                  <a:lnTo>
                    <a:pt x="66" y="380"/>
                  </a:lnTo>
                  <a:lnTo>
                    <a:pt x="37" y="375"/>
                  </a:lnTo>
                  <a:lnTo>
                    <a:pt x="0" y="369"/>
                  </a:lnTo>
                  <a:lnTo>
                    <a:pt x="2" y="321"/>
                  </a:lnTo>
                  <a:lnTo>
                    <a:pt x="4" y="285"/>
                  </a:lnTo>
                  <a:lnTo>
                    <a:pt x="8" y="257"/>
                  </a:lnTo>
                  <a:lnTo>
                    <a:pt x="16" y="236"/>
                  </a:lnTo>
                  <a:lnTo>
                    <a:pt x="29" y="219"/>
                  </a:lnTo>
                  <a:lnTo>
                    <a:pt x="53" y="204"/>
                  </a:lnTo>
                  <a:lnTo>
                    <a:pt x="86" y="189"/>
                  </a:lnTo>
                  <a:lnTo>
                    <a:pt x="135" y="171"/>
                  </a:lnTo>
                  <a:lnTo>
                    <a:pt x="139" y="155"/>
                  </a:lnTo>
                  <a:lnTo>
                    <a:pt x="144" y="143"/>
                  </a:lnTo>
                  <a:lnTo>
                    <a:pt x="148" y="131"/>
                  </a:lnTo>
                  <a:lnTo>
                    <a:pt x="151" y="119"/>
                  </a:lnTo>
                  <a:lnTo>
                    <a:pt x="153" y="104"/>
                  </a:lnTo>
                  <a:lnTo>
                    <a:pt x="155" y="85"/>
                  </a:lnTo>
                  <a:lnTo>
                    <a:pt x="157" y="60"/>
                  </a:lnTo>
                  <a:lnTo>
                    <a:pt x="161" y="28"/>
                  </a:lnTo>
                  <a:lnTo>
                    <a:pt x="185" y="17"/>
                  </a:lnTo>
                  <a:lnTo>
                    <a:pt x="217" y="11"/>
                  </a:lnTo>
                  <a:lnTo>
                    <a:pt x="252" y="5"/>
                  </a:lnTo>
                  <a:lnTo>
                    <a:pt x="292" y="3"/>
                  </a:lnTo>
                  <a:lnTo>
                    <a:pt x="332" y="0"/>
                  </a:lnTo>
                  <a:lnTo>
                    <a:pt x="370" y="0"/>
                  </a:lnTo>
                  <a:lnTo>
                    <a:pt x="403" y="0"/>
                  </a:lnTo>
                  <a:lnTo>
                    <a:pt x="431"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40" name="Freeform 184"/>
            <p:cNvSpPr>
              <a:spLocks/>
            </p:cNvSpPr>
            <p:nvPr/>
          </p:nvSpPr>
          <p:spPr bwMode="auto">
            <a:xfrm>
              <a:off x="380" y="2472"/>
              <a:ext cx="409" cy="406"/>
            </a:xfrm>
            <a:custGeom>
              <a:avLst/>
              <a:gdLst>
                <a:gd name="T0" fmla="*/ 1541 w 1879"/>
                <a:gd name="T1" fmla="*/ 117 h 1359"/>
                <a:gd name="T2" fmla="*/ 1540 w 1879"/>
                <a:gd name="T3" fmla="*/ 239 h 1359"/>
                <a:gd name="T4" fmla="*/ 1682 w 1879"/>
                <a:gd name="T5" fmla="*/ 325 h 1359"/>
                <a:gd name="T6" fmla="*/ 1736 w 1879"/>
                <a:gd name="T7" fmla="*/ 365 h 1359"/>
                <a:gd name="T8" fmla="*/ 1784 w 1879"/>
                <a:gd name="T9" fmla="*/ 384 h 1359"/>
                <a:gd name="T10" fmla="*/ 1802 w 1879"/>
                <a:gd name="T11" fmla="*/ 481 h 1359"/>
                <a:gd name="T12" fmla="*/ 1849 w 1879"/>
                <a:gd name="T13" fmla="*/ 651 h 1359"/>
                <a:gd name="T14" fmla="*/ 1870 w 1879"/>
                <a:gd name="T15" fmla="*/ 800 h 1359"/>
                <a:gd name="T16" fmla="*/ 1821 w 1879"/>
                <a:gd name="T17" fmla="*/ 873 h 1359"/>
                <a:gd name="T18" fmla="*/ 1801 w 1879"/>
                <a:gd name="T19" fmla="*/ 873 h 1359"/>
                <a:gd name="T20" fmla="*/ 1782 w 1879"/>
                <a:gd name="T21" fmla="*/ 873 h 1359"/>
                <a:gd name="T22" fmla="*/ 1733 w 1879"/>
                <a:gd name="T23" fmla="*/ 770 h 1359"/>
                <a:gd name="T24" fmla="*/ 1664 w 1879"/>
                <a:gd name="T25" fmla="*/ 746 h 1359"/>
                <a:gd name="T26" fmla="*/ 1637 w 1879"/>
                <a:gd name="T27" fmla="*/ 862 h 1359"/>
                <a:gd name="T28" fmla="*/ 1602 w 1879"/>
                <a:gd name="T29" fmla="*/ 935 h 1359"/>
                <a:gd name="T30" fmla="*/ 1540 w 1879"/>
                <a:gd name="T31" fmla="*/ 1002 h 1359"/>
                <a:gd name="T32" fmla="*/ 1490 w 1879"/>
                <a:gd name="T33" fmla="*/ 1021 h 1359"/>
                <a:gd name="T34" fmla="*/ 1431 w 1879"/>
                <a:gd name="T35" fmla="*/ 990 h 1359"/>
                <a:gd name="T36" fmla="*/ 1350 w 1879"/>
                <a:gd name="T37" fmla="*/ 981 h 1359"/>
                <a:gd name="T38" fmla="*/ 1335 w 1879"/>
                <a:gd name="T39" fmla="*/ 1020 h 1359"/>
                <a:gd name="T40" fmla="*/ 1317 w 1879"/>
                <a:gd name="T41" fmla="*/ 1061 h 1359"/>
                <a:gd name="T42" fmla="*/ 1268 w 1879"/>
                <a:gd name="T43" fmla="*/ 1080 h 1359"/>
                <a:gd name="T44" fmla="*/ 1195 w 1879"/>
                <a:gd name="T45" fmla="*/ 1031 h 1359"/>
                <a:gd name="T46" fmla="*/ 1101 w 1879"/>
                <a:gd name="T47" fmla="*/ 1025 h 1359"/>
                <a:gd name="T48" fmla="*/ 1026 w 1879"/>
                <a:gd name="T49" fmla="*/ 1161 h 1359"/>
                <a:gd name="T50" fmla="*/ 948 w 1879"/>
                <a:gd name="T51" fmla="*/ 1186 h 1359"/>
                <a:gd name="T52" fmla="*/ 828 w 1879"/>
                <a:gd name="T53" fmla="*/ 1216 h 1359"/>
                <a:gd name="T54" fmla="*/ 806 w 1879"/>
                <a:gd name="T55" fmla="*/ 1290 h 1359"/>
                <a:gd name="T56" fmla="*/ 764 w 1879"/>
                <a:gd name="T57" fmla="*/ 1329 h 1359"/>
                <a:gd name="T58" fmla="*/ 700 w 1879"/>
                <a:gd name="T59" fmla="*/ 1324 h 1359"/>
                <a:gd name="T60" fmla="*/ 681 w 1879"/>
                <a:gd name="T61" fmla="*/ 1270 h 1359"/>
                <a:gd name="T62" fmla="*/ 653 w 1879"/>
                <a:gd name="T63" fmla="*/ 1204 h 1359"/>
                <a:gd name="T64" fmla="*/ 533 w 1879"/>
                <a:gd name="T65" fmla="*/ 1178 h 1359"/>
                <a:gd name="T66" fmla="*/ 481 w 1879"/>
                <a:gd name="T67" fmla="*/ 1229 h 1359"/>
                <a:gd name="T68" fmla="*/ 395 w 1879"/>
                <a:gd name="T69" fmla="*/ 1359 h 1359"/>
                <a:gd name="T70" fmla="*/ 338 w 1879"/>
                <a:gd name="T71" fmla="*/ 1350 h 1359"/>
                <a:gd name="T72" fmla="*/ 299 w 1879"/>
                <a:gd name="T73" fmla="*/ 1324 h 1359"/>
                <a:gd name="T74" fmla="*/ 237 w 1879"/>
                <a:gd name="T75" fmla="*/ 1280 h 1359"/>
                <a:gd name="T76" fmla="*/ 138 w 1879"/>
                <a:gd name="T77" fmla="*/ 1314 h 1359"/>
                <a:gd name="T78" fmla="*/ 33 w 1879"/>
                <a:gd name="T79" fmla="*/ 1318 h 1359"/>
                <a:gd name="T80" fmla="*/ 52 w 1879"/>
                <a:gd name="T81" fmla="*/ 1205 h 1359"/>
                <a:gd name="T82" fmla="*/ 207 w 1879"/>
                <a:gd name="T83" fmla="*/ 1174 h 1359"/>
                <a:gd name="T84" fmla="*/ 315 w 1879"/>
                <a:gd name="T85" fmla="*/ 1044 h 1359"/>
                <a:gd name="T86" fmla="*/ 422 w 1879"/>
                <a:gd name="T87" fmla="*/ 946 h 1359"/>
                <a:gd name="T88" fmla="*/ 396 w 1879"/>
                <a:gd name="T89" fmla="*/ 906 h 1359"/>
                <a:gd name="T90" fmla="*/ 422 w 1879"/>
                <a:gd name="T91" fmla="*/ 819 h 1359"/>
                <a:gd name="T92" fmla="*/ 527 w 1879"/>
                <a:gd name="T93" fmla="*/ 818 h 1359"/>
                <a:gd name="T94" fmla="*/ 618 w 1879"/>
                <a:gd name="T95" fmla="*/ 833 h 1359"/>
                <a:gd name="T96" fmla="*/ 838 w 1879"/>
                <a:gd name="T97" fmla="*/ 732 h 1359"/>
                <a:gd name="T98" fmla="*/ 1055 w 1879"/>
                <a:gd name="T99" fmla="*/ 534 h 1359"/>
                <a:gd name="T100" fmla="*/ 1250 w 1879"/>
                <a:gd name="T101" fmla="*/ 288 h 1359"/>
                <a:gd name="T102" fmla="*/ 1329 w 1879"/>
                <a:gd name="T103" fmla="*/ 152 h 1359"/>
                <a:gd name="T104" fmla="*/ 1437 w 1879"/>
                <a:gd name="T105" fmla="*/ 31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79" h="1359">
                  <a:moveTo>
                    <a:pt x="1529" y="0"/>
                  </a:moveTo>
                  <a:lnTo>
                    <a:pt x="1540" y="62"/>
                  </a:lnTo>
                  <a:lnTo>
                    <a:pt x="1541" y="117"/>
                  </a:lnTo>
                  <a:lnTo>
                    <a:pt x="1536" y="164"/>
                  </a:lnTo>
                  <a:lnTo>
                    <a:pt x="1534" y="205"/>
                  </a:lnTo>
                  <a:lnTo>
                    <a:pt x="1540" y="239"/>
                  </a:lnTo>
                  <a:lnTo>
                    <a:pt x="1562" y="272"/>
                  </a:lnTo>
                  <a:lnTo>
                    <a:pt x="1606" y="299"/>
                  </a:lnTo>
                  <a:lnTo>
                    <a:pt x="1682" y="325"/>
                  </a:lnTo>
                  <a:lnTo>
                    <a:pt x="1701" y="341"/>
                  </a:lnTo>
                  <a:lnTo>
                    <a:pt x="1719" y="355"/>
                  </a:lnTo>
                  <a:lnTo>
                    <a:pt x="1736" y="365"/>
                  </a:lnTo>
                  <a:lnTo>
                    <a:pt x="1753" y="374"/>
                  </a:lnTo>
                  <a:lnTo>
                    <a:pt x="1769" y="378"/>
                  </a:lnTo>
                  <a:lnTo>
                    <a:pt x="1784" y="384"/>
                  </a:lnTo>
                  <a:lnTo>
                    <a:pt x="1800" y="389"/>
                  </a:lnTo>
                  <a:lnTo>
                    <a:pt x="1817" y="396"/>
                  </a:lnTo>
                  <a:lnTo>
                    <a:pt x="1802" y="481"/>
                  </a:lnTo>
                  <a:lnTo>
                    <a:pt x="1808" y="550"/>
                  </a:lnTo>
                  <a:lnTo>
                    <a:pt x="1826" y="604"/>
                  </a:lnTo>
                  <a:lnTo>
                    <a:pt x="1849" y="651"/>
                  </a:lnTo>
                  <a:lnTo>
                    <a:pt x="1870" y="695"/>
                  </a:lnTo>
                  <a:lnTo>
                    <a:pt x="1879" y="744"/>
                  </a:lnTo>
                  <a:lnTo>
                    <a:pt x="1870" y="800"/>
                  </a:lnTo>
                  <a:lnTo>
                    <a:pt x="1835" y="873"/>
                  </a:lnTo>
                  <a:lnTo>
                    <a:pt x="1828" y="873"/>
                  </a:lnTo>
                  <a:lnTo>
                    <a:pt x="1821" y="873"/>
                  </a:lnTo>
                  <a:lnTo>
                    <a:pt x="1814" y="873"/>
                  </a:lnTo>
                  <a:lnTo>
                    <a:pt x="1808" y="873"/>
                  </a:lnTo>
                  <a:lnTo>
                    <a:pt x="1801" y="873"/>
                  </a:lnTo>
                  <a:lnTo>
                    <a:pt x="1795" y="873"/>
                  </a:lnTo>
                  <a:lnTo>
                    <a:pt x="1788" y="873"/>
                  </a:lnTo>
                  <a:lnTo>
                    <a:pt x="1782" y="873"/>
                  </a:lnTo>
                  <a:lnTo>
                    <a:pt x="1770" y="837"/>
                  </a:lnTo>
                  <a:lnTo>
                    <a:pt x="1755" y="802"/>
                  </a:lnTo>
                  <a:lnTo>
                    <a:pt x="1733" y="770"/>
                  </a:lnTo>
                  <a:lnTo>
                    <a:pt x="1711" y="748"/>
                  </a:lnTo>
                  <a:lnTo>
                    <a:pt x="1687" y="738"/>
                  </a:lnTo>
                  <a:lnTo>
                    <a:pt x="1664" y="746"/>
                  </a:lnTo>
                  <a:lnTo>
                    <a:pt x="1644" y="773"/>
                  </a:lnTo>
                  <a:lnTo>
                    <a:pt x="1629" y="828"/>
                  </a:lnTo>
                  <a:lnTo>
                    <a:pt x="1637" y="862"/>
                  </a:lnTo>
                  <a:lnTo>
                    <a:pt x="1634" y="891"/>
                  </a:lnTo>
                  <a:lnTo>
                    <a:pt x="1620" y="913"/>
                  </a:lnTo>
                  <a:lnTo>
                    <a:pt x="1602" y="935"/>
                  </a:lnTo>
                  <a:lnTo>
                    <a:pt x="1579" y="953"/>
                  </a:lnTo>
                  <a:lnTo>
                    <a:pt x="1558" y="976"/>
                  </a:lnTo>
                  <a:lnTo>
                    <a:pt x="1540" y="1002"/>
                  </a:lnTo>
                  <a:lnTo>
                    <a:pt x="1529" y="1035"/>
                  </a:lnTo>
                  <a:lnTo>
                    <a:pt x="1509" y="1029"/>
                  </a:lnTo>
                  <a:lnTo>
                    <a:pt x="1490" y="1021"/>
                  </a:lnTo>
                  <a:lnTo>
                    <a:pt x="1471" y="1010"/>
                  </a:lnTo>
                  <a:lnTo>
                    <a:pt x="1452" y="1001"/>
                  </a:lnTo>
                  <a:lnTo>
                    <a:pt x="1431" y="990"/>
                  </a:lnTo>
                  <a:lnTo>
                    <a:pt x="1407" y="983"/>
                  </a:lnTo>
                  <a:lnTo>
                    <a:pt x="1380" y="980"/>
                  </a:lnTo>
                  <a:lnTo>
                    <a:pt x="1350" y="981"/>
                  </a:lnTo>
                  <a:lnTo>
                    <a:pt x="1345" y="994"/>
                  </a:lnTo>
                  <a:lnTo>
                    <a:pt x="1341" y="1007"/>
                  </a:lnTo>
                  <a:lnTo>
                    <a:pt x="1335" y="1020"/>
                  </a:lnTo>
                  <a:lnTo>
                    <a:pt x="1330" y="1034"/>
                  </a:lnTo>
                  <a:lnTo>
                    <a:pt x="1323" y="1047"/>
                  </a:lnTo>
                  <a:lnTo>
                    <a:pt x="1317" y="1061"/>
                  </a:lnTo>
                  <a:lnTo>
                    <a:pt x="1311" y="1074"/>
                  </a:lnTo>
                  <a:lnTo>
                    <a:pt x="1305" y="1089"/>
                  </a:lnTo>
                  <a:lnTo>
                    <a:pt x="1268" y="1080"/>
                  </a:lnTo>
                  <a:lnTo>
                    <a:pt x="1241" y="1065"/>
                  </a:lnTo>
                  <a:lnTo>
                    <a:pt x="1216" y="1046"/>
                  </a:lnTo>
                  <a:lnTo>
                    <a:pt x="1195" y="1031"/>
                  </a:lnTo>
                  <a:lnTo>
                    <a:pt x="1170" y="1018"/>
                  </a:lnTo>
                  <a:lnTo>
                    <a:pt x="1140" y="1015"/>
                  </a:lnTo>
                  <a:lnTo>
                    <a:pt x="1101" y="1025"/>
                  </a:lnTo>
                  <a:lnTo>
                    <a:pt x="1052" y="1053"/>
                  </a:lnTo>
                  <a:lnTo>
                    <a:pt x="1042" y="1121"/>
                  </a:lnTo>
                  <a:lnTo>
                    <a:pt x="1026" y="1161"/>
                  </a:lnTo>
                  <a:lnTo>
                    <a:pt x="1005" y="1181"/>
                  </a:lnTo>
                  <a:lnTo>
                    <a:pt x="980" y="1187"/>
                  </a:lnTo>
                  <a:lnTo>
                    <a:pt x="948" y="1186"/>
                  </a:lnTo>
                  <a:lnTo>
                    <a:pt x="912" y="1186"/>
                  </a:lnTo>
                  <a:lnTo>
                    <a:pt x="872" y="1193"/>
                  </a:lnTo>
                  <a:lnTo>
                    <a:pt x="828" y="1216"/>
                  </a:lnTo>
                  <a:lnTo>
                    <a:pt x="821" y="1245"/>
                  </a:lnTo>
                  <a:lnTo>
                    <a:pt x="814" y="1270"/>
                  </a:lnTo>
                  <a:lnTo>
                    <a:pt x="806" y="1290"/>
                  </a:lnTo>
                  <a:lnTo>
                    <a:pt x="796" y="1308"/>
                  </a:lnTo>
                  <a:lnTo>
                    <a:pt x="782" y="1320"/>
                  </a:lnTo>
                  <a:lnTo>
                    <a:pt x="764" y="1329"/>
                  </a:lnTo>
                  <a:lnTo>
                    <a:pt x="740" y="1337"/>
                  </a:lnTo>
                  <a:lnTo>
                    <a:pt x="711" y="1341"/>
                  </a:lnTo>
                  <a:lnTo>
                    <a:pt x="700" y="1324"/>
                  </a:lnTo>
                  <a:lnTo>
                    <a:pt x="693" y="1307"/>
                  </a:lnTo>
                  <a:lnTo>
                    <a:pt x="686" y="1288"/>
                  </a:lnTo>
                  <a:lnTo>
                    <a:pt x="681" y="1270"/>
                  </a:lnTo>
                  <a:lnTo>
                    <a:pt x="673" y="1249"/>
                  </a:lnTo>
                  <a:lnTo>
                    <a:pt x="664" y="1227"/>
                  </a:lnTo>
                  <a:lnTo>
                    <a:pt x="653" y="1204"/>
                  </a:lnTo>
                  <a:lnTo>
                    <a:pt x="638" y="1179"/>
                  </a:lnTo>
                  <a:lnTo>
                    <a:pt x="573" y="1174"/>
                  </a:lnTo>
                  <a:lnTo>
                    <a:pt x="533" y="1178"/>
                  </a:lnTo>
                  <a:lnTo>
                    <a:pt x="508" y="1187"/>
                  </a:lnTo>
                  <a:lnTo>
                    <a:pt x="494" y="1205"/>
                  </a:lnTo>
                  <a:lnTo>
                    <a:pt x="481" y="1229"/>
                  </a:lnTo>
                  <a:lnTo>
                    <a:pt x="464" y="1263"/>
                  </a:lnTo>
                  <a:lnTo>
                    <a:pt x="438" y="1306"/>
                  </a:lnTo>
                  <a:lnTo>
                    <a:pt x="395" y="1359"/>
                  </a:lnTo>
                  <a:lnTo>
                    <a:pt x="373" y="1356"/>
                  </a:lnTo>
                  <a:lnTo>
                    <a:pt x="355" y="1353"/>
                  </a:lnTo>
                  <a:lnTo>
                    <a:pt x="338" y="1350"/>
                  </a:lnTo>
                  <a:lnTo>
                    <a:pt x="325" y="1345"/>
                  </a:lnTo>
                  <a:lnTo>
                    <a:pt x="311" y="1335"/>
                  </a:lnTo>
                  <a:lnTo>
                    <a:pt x="299" y="1324"/>
                  </a:lnTo>
                  <a:lnTo>
                    <a:pt x="284" y="1305"/>
                  </a:lnTo>
                  <a:lnTo>
                    <a:pt x="269" y="1278"/>
                  </a:lnTo>
                  <a:lnTo>
                    <a:pt x="237" y="1280"/>
                  </a:lnTo>
                  <a:lnTo>
                    <a:pt x="205" y="1288"/>
                  </a:lnTo>
                  <a:lnTo>
                    <a:pt x="171" y="1300"/>
                  </a:lnTo>
                  <a:lnTo>
                    <a:pt x="138" y="1314"/>
                  </a:lnTo>
                  <a:lnTo>
                    <a:pt x="102" y="1322"/>
                  </a:lnTo>
                  <a:lnTo>
                    <a:pt x="68" y="1326"/>
                  </a:lnTo>
                  <a:lnTo>
                    <a:pt x="33" y="1318"/>
                  </a:lnTo>
                  <a:lnTo>
                    <a:pt x="0" y="1296"/>
                  </a:lnTo>
                  <a:lnTo>
                    <a:pt x="17" y="1237"/>
                  </a:lnTo>
                  <a:lnTo>
                    <a:pt x="52" y="1205"/>
                  </a:lnTo>
                  <a:lnTo>
                    <a:pt x="99" y="1190"/>
                  </a:lnTo>
                  <a:lnTo>
                    <a:pt x="153" y="1184"/>
                  </a:lnTo>
                  <a:lnTo>
                    <a:pt x="207" y="1174"/>
                  </a:lnTo>
                  <a:lnTo>
                    <a:pt x="255" y="1154"/>
                  </a:lnTo>
                  <a:lnTo>
                    <a:pt x="293" y="1112"/>
                  </a:lnTo>
                  <a:lnTo>
                    <a:pt x="315" y="1044"/>
                  </a:lnTo>
                  <a:lnTo>
                    <a:pt x="375" y="994"/>
                  </a:lnTo>
                  <a:lnTo>
                    <a:pt x="411" y="964"/>
                  </a:lnTo>
                  <a:lnTo>
                    <a:pt x="422" y="946"/>
                  </a:lnTo>
                  <a:lnTo>
                    <a:pt x="421" y="936"/>
                  </a:lnTo>
                  <a:lnTo>
                    <a:pt x="409" y="924"/>
                  </a:lnTo>
                  <a:lnTo>
                    <a:pt x="396" y="906"/>
                  </a:lnTo>
                  <a:lnTo>
                    <a:pt x="386" y="876"/>
                  </a:lnTo>
                  <a:lnTo>
                    <a:pt x="387" y="828"/>
                  </a:lnTo>
                  <a:lnTo>
                    <a:pt x="422" y="819"/>
                  </a:lnTo>
                  <a:lnTo>
                    <a:pt x="458" y="816"/>
                  </a:lnTo>
                  <a:lnTo>
                    <a:pt x="492" y="815"/>
                  </a:lnTo>
                  <a:lnTo>
                    <a:pt x="527" y="818"/>
                  </a:lnTo>
                  <a:lnTo>
                    <a:pt x="558" y="822"/>
                  </a:lnTo>
                  <a:lnTo>
                    <a:pt x="590" y="828"/>
                  </a:lnTo>
                  <a:lnTo>
                    <a:pt x="618" y="833"/>
                  </a:lnTo>
                  <a:lnTo>
                    <a:pt x="648" y="837"/>
                  </a:lnTo>
                  <a:lnTo>
                    <a:pt x="747" y="786"/>
                  </a:lnTo>
                  <a:lnTo>
                    <a:pt x="838" y="732"/>
                  </a:lnTo>
                  <a:lnTo>
                    <a:pt x="917" y="671"/>
                  </a:lnTo>
                  <a:lnTo>
                    <a:pt x="989" y="606"/>
                  </a:lnTo>
                  <a:lnTo>
                    <a:pt x="1055" y="534"/>
                  </a:lnTo>
                  <a:lnTo>
                    <a:pt x="1120" y="458"/>
                  </a:lnTo>
                  <a:lnTo>
                    <a:pt x="1184" y="375"/>
                  </a:lnTo>
                  <a:lnTo>
                    <a:pt x="1250" y="288"/>
                  </a:lnTo>
                  <a:lnTo>
                    <a:pt x="1274" y="247"/>
                  </a:lnTo>
                  <a:lnTo>
                    <a:pt x="1300" y="200"/>
                  </a:lnTo>
                  <a:lnTo>
                    <a:pt x="1329" y="152"/>
                  </a:lnTo>
                  <a:lnTo>
                    <a:pt x="1362" y="107"/>
                  </a:lnTo>
                  <a:lnTo>
                    <a:pt x="1397" y="64"/>
                  </a:lnTo>
                  <a:lnTo>
                    <a:pt x="1437" y="31"/>
                  </a:lnTo>
                  <a:lnTo>
                    <a:pt x="1479" y="8"/>
                  </a:lnTo>
                  <a:lnTo>
                    <a:pt x="152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41" name="Freeform 185"/>
            <p:cNvSpPr>
              <a:spLocks/>
            </p:cNvSpPr>
            <p:nvPr/>
          </p:nvSpPr>
          <p:spPr bwMode="auto">
            <a:xfrm>
              <a:off x="1006" y="2768"/>
              <a:ext cx="56" cy="51"/>
            </a:xfrm>
            <a:custGeom>
              <a:avLst/>
              <a:gdLst>
                <a:gd name="T0" fmla="*/ 142 w 261"/>
                <a:gd name="T1" fmla="*/ 16 h 171"/>
                <a:gd name="T2" fmla="*/ 176 w 261"/>
                <a:gd name="T3" fmla="*/ 47 h 171"/>
                <a:gd name="T4" fmla="*/ 210 w 261"/>
                <a:gd name="T5" fmla="*/ 75 h 171"/>
                <a:gd name="T6" fmla="*/ 243 w 261"/>
                <a:gd name="T7" fmla="*/ 103 h 171"/>
                <a:gd name="T8" fmla="*/ 261 w 261"/>
                <a:gd name="T9" fmla="*/ 124 h 171"/>
                <a:gd name="T10" fmla="*/ 261 w 261"/>
                <a:gd name="T11" fmla="*/ 137 h 171"/>
                <a:gd name="T12" fmla="*/ 254 w 261"/>
                <a:gd name="T13" fmla="*/ 147 h 171"/>
                <a:gd name="T14" fmla="*/ 241 w 261"/>
                <a:gd name="T15" fmla="*/ 156 h 171"/>
                <a:gd name="T16" fmla="*/ 228 w 261"/>
                <a:gd name="T17" fmla="*/ 164 h 171"/>
                <a:gd name="T18" fmla="*/ 209 w 261"/>
                <a:gd name="T19" fmla="*/ 170 h 171"/>
                <a:gd name="T20" fmla="*/ 193 w 261"/>
                <a:gd name="T21" fmla="*/ 160 h 171"/>
                <a:gd name="T22" fmla="*/ 186 w 261"/>
                <a:gd name="T23" fmla="*/ 143 h 171"/>
                <a:gd name="T24" fmla="*/ 178 w 261"/>
                <a:gd name="T25" fmla="*/ 125 h 171"/>
                <a:gd name="T26" fmla="*/ 167 w 261"/>
                <a:gd name="T27" fmla="*/ 107 h 171"/>
                <a:gd name="T28" fmla="*/ 155 w 261"/>
                <a:gd name="T29" fmla="*/ 99 h 171"/>
                <a:gd name="T30" fmla="*/ 141 w 261"/>
                <a:gd name="T31" fmla="*/ 99 h 171"/>
                <a:gd name="T32" fmla="*/ 128 w 261"/>
                <a:gd name="T33" fmla="*/ 99 h 171"/>
                <a:gd name="T34" fmla="*/ 114 w 261"/>
                <a:gd name="T35" fmla="*/ 99 h 171"/>
                <a:gd name="T36" fmla="*/ 101 w 261"/>
                <a:gd name="T37" fmla="*/ 106 h 171"/>
                <a:gd name="T38" fmla="*/ 87 w 261"/>
                <a:gd name="T39" fmla="*/ 121 h 171"/>
                <a:gd name="T40" fmla="*/ 74 w 261"/>
                <a:gd name="T41" fmla="*/ 138 h 171"/>
                <a:gd name="T42" fmla="*/ 61 w 261"/>
                <a:gd name="T43" fmla="*/ 153 h 171"/>
                <a:gd name="T44" fmla="*/ 36 w 261"/>
                <a:gd name="T45" fmla="*/ 158 h 171"/>
                <a:gd name="T46" fmla="*/ 14 w 261"/>
                <a:gd name="T47" fmla="*/ 150 h 171"/>
                <a:gd name="T48" fmla="*/ 6 w 261"/>
                <a:gd name="T49" fmla="*/ 137 h 171"/>
                <a:gd name="T50" fmla="*/ 2 w 261"/>
                <a:gd name="T51" fmla="*/ 109 h 171"/>
                <a:gd name="T52" fmla="*/ 8 w 261"/>
                <a:gd name="T53" fmla="*/ 82 h 171"/>
                <a:gd name="T54" fmla="*/ 26 w 261"/>
                <a:gd name="T55" fmla="*/ 67 h 171"/>
                <a:gd name="T56" fmla="*/ 42 w 261"/>
                <a:gd name="T57" fmla="*/ 47 h 171"/>
                <a:gd name="T58" fmla="*/ 56 w 261"/>
                <a:gd name="T59" fmla="*/ 18 h 171"/>
                <a:gd name="T60" fmla="*/ 69 w 261"/>
                <a:gd name="T61" fmla="*/ 0 h 171"/>
                <a:gd name="T62" fmla="*/ 84 w 261"/>
                <a:gd name="T63" fmla="*/ 1 h 171"/>
                <a:gd name="T64" fmla="*/ 102 w 261"/>
                <a:gd name="T65" fmla="*/ 4 h 171"/>
                <a:gd name="T66" fmla="*/ 117 w 261"/>
                <a:gd name="T67" fmla="*/ 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1" h="171">
                  <a:moveTo>
                    <a:pt x="126" y="0"/>
                  </a:moveTo>
                  <a:lnTo>
                    <a:pt x="142" y="16"/>
                  </a:lnTo>
                  <a:lnTo>
                    <a:pt x="159" y="32"/>
                  </a:lnTo>
                  <a:lnTo>
                    <a:pt x="176" y="47"/>
                  </a:lnTo>
                  <a:lnTo>
                    <a:pt x="193" y="62"/>
                  </a:lnTo>
                  <a:lnTo>
                    <a:pt x="210" y="75"/>
                  </a:lnTo>
                  <a:lnTo>
                    <a:pt x="227" y="89"/>
                  </a:lnTo>
                  <a:lnTo>
                    <a:pt x="243" y="103"/>
                  </a:lnTo>
                  <a:lnTo>
                    <a:pt x="261" y="118"/>
                  </a:lnTo>
                  <a:lnTo>
                    <a:pt x="261" y="124"/>
                  </a:lnTo>
                  <a:lnTo>
                    <a:pt x="261" y="131"/>
                  </a:lnTo>
                  <a:lnTo>
                    <a:pt x="261" y="137"/>
                  </a:lnTo>
                  <a:lnTo>
                    <a:pt x="261" y="144"/>
                  </a:lnTo>
                  <a:lnTo>
                    <a:pt x="254" y="147"/>
                  </a:lnTo>
                  <a:lnTo>
                    <a:pt x="248" y="151"/>
                  </a:lnTo>
                  <a:lnTo>
                    <a:pt x="241" y="156"/>
                  </a:lnTo>
                  <a:lnTo>
                    <a:pt x="236" y="160"/>
                  </a:lnTo>
                  <a:lnTo>
                    <a:pt x="228" y="164"/>
                  </a:lnTo>
                  <a:lnTo>
                    <a:pt x="219" y="167"/>
                  </a:lnTo>
                  <a:lnTo>
                    <a:pt x="209" y="170"/>
                  </a:lnTo>
                  <a:lnTo>
                    <a:pt x="198" y="171"/>
                  </a:lnTo>
                  <a:lnTo>
                    <a:pt x="193" y="160"/>
                  </a:lnTo>
                  <a:lnTo>
                    <a:pt x="190" y="151"/>
                  </a:lnTo>
                  <a:lnTo>
                    <a:pt x="186" y="143"/>
                  </a:lnTo>
                  <a:lnTo>
                    <a:pt x="183" y="134"/>
                  </a:lnTo>
                  <a:lnTo>
                    <a:pt x="178" y="125"/>
                  </a:lnTo>
                  <a:lnTo>
                    <a:pt x="173" y="116"/>
                  </a:lnTo>
                  <a:lnTo>
                    <a:pt x="167" y="107"/>
                  </a:lnTo>
                  <a:lnTo>
                    <a:pt x="163" y="99"/>
                  </a:lnTo>
                  <a:lnTo>
                    <a:pt x="155" y="99"/>
                  </a:lnTo>
                  <a:lnTo>
                    <a:pt x="148" y="99"/>
                  </a:lnTo>
                  <a:lnTo>
                    <a:pt x="141" y="99"/>
                  </a:lnTo>
                  <a:lnTo>
                    <a:pt x="135" y="99"/>
                  </a:lnTo>
                  <a:lnTo>
                    <a:pt x="128" y="99"/>
                  </a:lnTo>
                  <a:lnTo>
                    <a:pt x="121" y="99"/>
                  </a:lnTo>
                  <a:lnTo>
                    <a:pt x="114" y="99"/>
                  </a:lnTo>
                  <a:lnTo>
                    <a:pt x="108" y="99"/>
                  </a:lnTo>
                  <a:lnTo>
                    <a:pt x="101" y="106"/>
                  </a:lnTo>
                  <a:lnTo>
                    <a:pt x="94" y="113"/>
                  </a:lnTo>
                  <a:lnTo>
                    <a:pt x="87" y="121"/>
                  </a:lnTo>
                  <a:lnTo>
                    <a:pt x="81" y="130"/>
                  </a:lnTo>
                  <a:lnTo>
                    <a:pt x="74" y="138"/>
                  </a:lnTo>
                  <a:lnTo>
                    <a:pt x="68" y="146"/>
                  </a:lnTo>
                  <a:lnTo>
                    <a:pt x="61" y="153"/>
                  </a:lnTo>
                  <a:lnTo>
                    <a:pt x="55" y="162"/>
                  </a:lnTo>
                  <a:lnTo>
                    <a:pt x="36" y="158"/>
                  </a:lnTo>
                  <a:lnTo>
                    <a:pt x="24" y="154"/>
                  </a:lnTo>
                  <a:lnTo>
                    <a:pt x="14" y="150"/>
                  </a:lnTo>
                  <a:lnTo>
                    <a:pt x="9" y="146"/>
                  </a:lnTo>
                  <a:lnTo>
                    <a:pt x="6" y="137"/>
                  </a:lnTo>
                  <a:lnTo>
                    <a:pt x="5" y="126"/>
                  </a:lnTo>
                  <a:lnTo>
                    <a:pt x="2" y="109"/>
                  </a:lnTo>
                  <a:lnTo>
                    <a:pt x="0" y="90"/>
                  </a:lnTo>
                  <a:lnTo>
                    <a:pt x="8" y="82"/>
                  </a:lnTo>
                  <a:lnTo>
                    <a:pt x="18" y="75"/>
                  </a:lnTo>
                  <a:lnTo>
                    <a:pt x="26" y="67"/>
                  </a:lnTo>
                  <a:lnTo>
                    <a:pt x="34" y="58"/>
                  </a:lnTo>
                  <a:lnTo>
                    <a:pt x="42" y="47"/>
                  </a:lnTo>
                  <a:lnTo>
                    <a:pt x="49" y="33"/>
                  </a:lnTo>
                  <a:lnTo>
                    <a:pt x="56" y="18"/>
                  </a:lnTo>
                  <a:lnTo>
                    <a:pt x="63" y="0"/>
                  </a:lnTo>
                  <a:lnTo>
                    <a:pt x="69" y="0"/>
                  </a:lnTo>
                  <a:lnTo>
                    <a:pt x="77" y="1"/>
                  </a:lnTo>
                  <a:lnTo>
                    <a:pt x="84" y="1"/>
                  </a:lnTo>
                  <a:lnTo>
                    <a:pt x="94" y="4"/>
                  </a:lnTo>
                  <a:lnTo>
                    <a:pt x="102" y="4"/>
                  </a:lnTo>
                  <a:lnTo>
                    <a:pt x="110" y="4"/>
                  </a:lnTo>
                  <a:lnTo>
                    <a:pt x="117" y="3"/>
                  </a:lnTo>
                  <a:lnTo>
                    <a:pt x="126"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42" name="Freeform 186"/>
            <p:cNvSpPr>
              <a:spLocks/>
            </p:cNvSpPr>
            <p:nvPr/>
          </p:nvSpPr>
          <p:spPr bwMode="auto">
            <a:xfrm>
              <a:off x="732" y="2736"/>
              <a:ext cx="90" cy="960"/>
            </a:xfrm>
            <a:custGeom>
              <a:avLst/>
              <a:gdLst>
                <a:gd name="T0" fmla="*/ 92 w 414"/>
                <a:gd name="T1" fmla="*/ 0 h 3212"/>
                <a:gd name="T2" fmla="*/ 100 w 414"/>
                <a:gd name="T3" fmla="*/ 9 h 3212"/>
                <a:gd name="T4" fmla="*/ 114 w 414"/>
                <a:gd name="T5" fmla="*/ 18 h 3212"/>
                <a:gd name="T6" fmla="*/ 133 w 414"/>
                <a:gd name="T7" fmla="*/ 26 h 3212"/>
                <a:gd name="T8" fmla="*/ 155 w 414"/>
                <a:gd name="T9" fmla="*/ 36 h 3212"/>
                <a:gd name="T10" fmla="*/ 175 w 414"/>
                <a:gd name="T11" fmla="*/ 44 h 3212"/>
                <a:gd name="T12" fmla="*/ 196 w 414"/>
                <a:gd name="T13" fmla="*/ 53 h 3212"/>
                <a:gd name="T14" fmla="*/ 210 w 414"/>
                <a:gd name="T15" fmla="*/ 62 h 3212"/>
                <a:gd name="T16" fmla="*/ 218 w 414"/>
                <a:gd name="T17" fmla="*/ 73 h 3212"/>
                <a:gd name="T18" fmla="*/ 248 w 414"/>
                <a:gd name="T19" fmla="*/ 195 h 3212"/>
                <a:gd name="T20" fmla="*/ 263 w 414"/>
                <a:gd name="T21" fmla="*/ 319 h 3212"/>
                <a:gd name="T22" fmla="*/ 266 w 414"/>
                <a:gd name="T23" fmla="*/ 444 h 3212"/>
                <a:gd name="T24" fmla="*/ 266 w 414"/>
                <a:gd name="T25" fmla="*/ 570 h 3212"/>
                <a:gd name="T26" fmla="*/ 262 w 414"/>
                <a:gd name="T27" fmla="*/ 692 h 3212"/>
                <a:gd name="T28" fmla="*/ 263 w 414"/>
                <a:gd name="T29" fmla="*/ 812 h 3212"/>
                <a:gd name="T30" fmla="*/ 274 w 414"/>
                <a:gd name="T31" fmla="*/ 925 h 3212"/>
                <a:gd name="T32" fmla="*/ 299 w 414"/>
                <a:gd name="T33" fmla="*/ 1035 h 3212"/>
                <a:gd name="T34" fmla="*/ 283 w 414"/>
                <a:gd name="T35" fmla="*/ 1277 h 3212"/>
                <a:gd name="T36" fmla="*/ 280 w 414"/>
                <a:gd name="T37" fmla="*/ 1520 h 3212"/>
                <a:gd name="T38" fmla="*/ 283 w 414"/>
                <a:gd name="T39" fmla="*/ 1762 h 3212"/>
                <a:gd name="T40" fmla="*/ 296 w 414"/>
                <a:gd name="T41" fmla="*/ 2004 h 3212"/>
                <a:gd name="T42" fmla="*/ 313 w 414"/>
                <a:gd name="T43" fmla="*/ 2244 h 3212"/>
                <a:gd name="T44" fmla="*/ 337 w 414"/>
                <a:gd name="T45" fmla="*/ 2484 h 3212"/>
                <a:gd name="T46" fmla="*/ 362 w 414"/>
                <a:gd name="T47" fmla="*/ 2722 h 3212"/>
                <a:gd name="T48" fmla="*/ 389 w 414"/>
                <a:gd name="T49" fmla="*/ 2961 h 3212"/>
                <a:gd name="T50" fmla="*/ 397 w 414"/>
                <a:gd name="T51" fmla="*/ 3007 h 3212"/>
                <a:gd name="T52" fmla="*/ 407 w 414"/>
                <a:gd name="T53" fmla="*/ 3051 h 3212"/>
                <a:gd name="T54" fmla="*/ 412 w 414"/>
                <a:gd name="T55" fmla="*/ 3089 h 3212"/>
                <a:gd name="T56" fmla="*/ 414 w 414"/>
                <a:gd name="T57" fmla="*/ 3123 h 3212"/>
                <a:gd name="T58" fmla="*/ 408 w 414"/>
                <a:gd name="T59" fmla="*/ 3150 h 3212"/>
                <a:gd name="T60" fmla="*/ 396 w 414"/>
                <a:gd name="T61" fmla="*/ 3172 h 3212"/>
                <a:gd name="T62" fmla="*/ 375 w 414"/>
                <a:gd name="T63" fmla="*/ 3186 h 3212"/>
                <a:gd name="T64" fmla="*/ 344 w 414"/>
                <a:gd name="T65" fmla="*/ 3194 h 3212"/>
                <a:gd name="T66" fmla="*/ 312 w 414"/>
                <a:gd name="T67" fmla="*/ 3203 h 3212"/>
                <a:gd name="T68" fmla="*/ 273 w 414"/>
                <a:gd name="T69" fmla="*/ 3210 h 3212"/>
                <a:gd name="T70" fmla="*/ 229 w 414"/>
                <a:gd name="T71" fmla="*/ 3212 h 3212"/>
                <a:gd name="T72" fmla="*/ 185 w 414"/>
                <a:gd name="T73" fmla="*/ 3211 h 3212"/>
                <a:gd name="T74" fmla="*/ 141 w 414"/>
                <a:gd name="T75" fmla="*/ 3200 h 3212"/>
                <a:gd name="T76" fmla="*/ 102 w 414"/>
                <a:gd name="T77" fmla="*/ 3182 h 3212"/>
                <a:gd name="T78" fmla="*/ 69 w 414"/>
                <a:gd name="T79" fmla="*/ 3153 h 3212"/>
                <a:gd name="T80" fmla="*/ 47 w 414"/>
                <a:gd name="T81" fmla="*/ 3114 h 3212"/>
                <a:gd name="T82" fmla="*/ 51 w 414"/>
                <a:gd name="T83" fmla="*/ 2863 h 3212"/>
                <a:gd name="T84" fmla="*/ 47 w 414"/>
                <a:gd name="T85" fmla="*/ 2616 h 3212"/>
                <a:gd name="T86" fmla="*/ 38 w 414"/>
                <a:gd name="T87" fmla="*/ 2366 h 3212"/>
                <a:gd name="T88" fmla="*/ 27 w 414"/>
                <a:gd name="T89" fmla="*/ 2119 h 3212"/>
                <a:gd name="T90" fmla="*/ 17 w 414"/>
                <a:gd name="T91" fmla="*/ 1867 h 3212"/>
                <a:gd name="T92" fmla="*/ 12 w 414"/>
                <a:gd name="T93" fmla="*/ 1615 h 3212"/>
                <a:gd name="T94" fmla="*/ 15 w 414"/>
                <a:gd name="T95" fmla="*/ 1357 h 3212"/>
                <a:gd name="T96" fmla="*/ 30 w 414"/>
                <a:gd name="T97" fmla="*/ 1097 h 3212"/>
                <a:gd name="T98" fmla="*/ 12 w 414"/>
                <a:gd name="T99" fmla="*/ 1001 h 3212"/>
                <a:gd name="T100" fmla="*/ 3 w 414"/>
                <a:gd name="T101" fmla="*/ 855 h 3212"/>
                <a:gd name="T102" fmla="*/ 0 w 414"/>
                <a:gd name="T103" fmla="*/ 679 h 3212"/>
                <a:gd name="T104" fmla="*/ 6 w 414"/>
                <a:gd name="T105" fmla="*/ 491 h 3212"/>
                <a:gd name="T106" fmla="*/ 18 w 414"/>
                <a:gd name="T107" fmla="*/ 309 h 3212"/>
                <a:gd name="T108" fmla="*/ 37 w 414"/>
                <a:gd name="T109" fmla="*/ 155 h 3212"/>
                <a:gd name="T110" fmla="*/ 60 w 414"/>
                <a:gd name="T111" fmla="*/ 44 h 3212"/>
                <a:gd name="T112" fmla="*/ 92 w 414"/>
                <a:gd name="T113" fmla="*/ 0 h 3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4" h="3212">
                  <a:moveTo>
                    <a:pt x="92" y="0"/>
                  </a:moveTo>
                  <a:lnTo>
                    <a:pt x="100" y="9"/>
                  </a:lnTo>
                  <a:lnTo>
                    <a:pt x="114" y="18"/>
                  </a:lnTo>
                  <a:lnTo>
                    <a:pt x="133" y="26"/>
                  </a:lnTo>
                  <a:lnTo>
                    <a:pt x="155" y="36"/>
                  </a:lnTo>
                  <a:lnTo>
                    <a:pt x="175" y="44"/>
                  </a:lnTo>
                  <a:lnTo>
                    <a:pt x="196" y="53"/>
                  </a:lnTo>
                  <a:lnTo>
                    <a:pt x="210" y="62"/>
                  </a:lnTo>
                  <a:lnTo>
                    <a:pt x="218" y="73"/>
                  </a:lnTo>
                  <a:lnTo>
                    <a:pt x="248" y="195"/>
                  </a:lnTo>
                  <a:lnTo>
                    <a:pt x="263" y="319"/>
                  </a:lnTo>
                  <a:lnTo>
                    <a:pt x="266" y="444"/>
                  </a:lnTo>
                  <a:lnTo>
                    <a:pt x="266" y="570"/>
                  </a:lnTo>
                  <a:lnTo>
                    <a:pt x="262" y="692"/>
                  </a:lnTo>
                  <a:lnTo>
                    <a:pt x="263" y="812"/>
                  </a:lnTo>
                  <a:lnTo>
                    <a:pt x="274" y="925"/>
                  </a:lnTo>
                  <a:lnTo>
                    <a:pt x="299" y="1035"/>
                  </a:lnTo>
                  <a:lnTo>
                    <a:pt x="283" y="1277"/>
                  </a:lnTo>
                  <a:lnTo>
                    <a:pt x="280" y="1520"/>
                  </a:lnTo>
                  <a:lnTo>
                    <a:pt x="283" y="1762"/>
                  </a:lnTo>
                  <a:lnTo>
                    <a:pt x="296" y="2004"/>
                  </a:lnTo>
                  <a:lnTo>
                    <a:pt x="313" y="2244"/>
                  </a:lnTo>
                  <a:lnTo>
                    <a:pt x="337" y="2484"/>
                  </a:lnTo>
                  <a:lnTo>
                    <a:pt x="362" y="2722"/>
                  </a:lnTo>
                  <a:lnTo>
                    <a:pt x="389" y="2961"/>
                  </a:lnTo>
                  <a:lnTo>
                    <a:pt x="397" y="3007"/>
                  </a:lnTo>
                  <a:lnTo>
                    <a:pt x="407" y="3051"/>
                  </a:lnTo>
                  <a:lnTo>
                    <a:pt x="412" y="3089"/>
                  </a:lnTo>
                  <a:lnTo>
                    <a:pt x="414" y="3123"/>
                  </a:lnTo>
                  <a:lnTo>
                    <a:pt x="408" y="3150"/>
                  </a:lnTo>
                  <a:lnTo>
                    <a:pt x="396" y="3172"/>
                  </a:lnTo>
                  <a:lnTo>
                    <a:pt x="375" y="3186"/>
                  </a:lnTo>
                  <a:lnTo>
                    <a:pt x="344" y="3194"/>
                  </a:lnTo>
                  <a:lnTo>
                    <a:pt x="312" y="3203"/>
                  </a:lnTo>
                  <a:lnTo>
                    <a:pt x="273" y="3210"/>
                  </a:lnTo>
                  <a:lnTo>
                    <a:pt x="229" y="3212"/>
                  </a:lnTo>
                  <a:lnTo>
                    <a:pt x="185" y="3211"/>
                  </a:lnTo>
                  <a:lnTo>
                    <a:pt x="141" y="3200"/>
                  </a:lnTo>
                  <a:lnTo>
                    <a:pt x="102" y="3182"/>
                  </a:lnTo>
                  <a:lnTo>
                    <a:pt x="69" y="3153"/>
                  </a:lnTo>
                  <a:lnTo>
                    <a:pt x="47" y="3114"/>
                  </a:lnTo>
                  <a:lnTo>
                    <a:pt x="51" y="2863"/>
                  </a:lnTo>
                  <a:lnTo>
                    <a:pt x="47" y="2616"/>
                  </a:lnTo>
                  <a:lnTo>
                    <a:pt x="38" y="2366"/>
                  </a:lnTo>
                  <a:lnTo>
                    <a:pt x="27" y="2119"/>
                  </a:lnTo>
                  <a:lnTo>
                    <a:pt x="17" y="1867"/>
                  </a:lnTo>
                  <a:lnTo>
                    <a:pt x="12" y="1615"/>
                  </a:lnTo>
                  <a:lnTo>
                    <a:pt x="15" y="1357"/>
                  </a:lnTo>
                  <a:lnTo>
                    <a:pt x="30" y="1097"/>
                  </a:lnTo>
                  <a:lnTo>
                    <a:pt x="12" y="1001"/>
                  </a:lnTo>
                  <a:lnTo>
                    <a:pt x="3" y="855"/>
                  </a:lnTo>
                  <a:lnTo>
                    <a:pt x="0" y="679"/>
                  </a:lnTo>
                  <a:lnTo>
                    <a:pt x="6" y="491"/>
                  </a:lnTo>
                  <a:lnTo>
                    <a:pt x="18" y="309"/>
                  </a:lnTo>
                  <a:lnTo>
                    <a:pt x="37" y="155"/>
                  </a:lnTo>
                  <a:lnTo>
                    <a:pt x="60" y="44"/>
                  </a:lnTo>
                  <a:lnTo>
                    <a:pt x="9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6" name="Group 5"/>
          <p:cNvGrpSpPr/>
          <p:nvPr/>
        </p:nvGrpSpPr>
        <p:grpSpPr>
          <a:xfrm>
            <a:off x="6111157" y="3399466"/>
            <a:ext cx="526099" cy="2413794"/>
            <a:chOff x="4452938" y="617538"/>
            <a:chExt cx="1216025" cy="5287962"/>
          </a:xfrm>
        </p:grpSpPr>
        <p:sp>
          <p:nvSpPr>
            <p:cNvPr id="1424" name="Freeform 717"/>
            <p:cNvSpPr>
              <a:spLocks/>
            </p:cNvSpPr>
            <p:nvPr/>
          </p:nvSpPr>
          <p:spPr bwMode="auto">
            <a:xfrm flipV="1">
              <a:off x="5416550" y="3683000"/>
              <a:ext cx="190500" cy="42863"/>
            </a:xfrm>
            <a:custGeom>
              <a:avLst/>
              <a:gdLst>
                <a:gd name="T0" fmla="*/ 0 w 301"/>
                <a:gd name="T1" fmla="*/ 0 h 84"/>
                <a:gd name="T2" fmla="*/ 24 w 301"/>
                <a:gd name="T3" fmla="*/ 9 h 84"/>
                <a:gd name="T4" fmla="*/ 48 w 301"/>
                <a:gd name="T5" fmla="*/ 17 h 84"/>
                <a:gd name="T6" fmla="*/ 84 w 301"/>
                <a:gd name="T7" fmla="*/ 24 h 84"/>
                <a:gd name="T8" fmla="*/ 122 w 301"/>
                <a:gd name="T9" fmla="*/ 33 h 84"/>
                <a:gd name="T10" fmla="*/ 159 w 301"/>
                <a:gd name="T11" fmla="*/ 33 h 84"/>
                <a:gd name="T12" fmla="*/ 180 w 301"/>
                <a:gd name="T13" fmla="*/ 33 h 84"/>
                <a:gd name="T14" fmla="*/ 216 w 301"/>
                <a:gd name="T15" fmla="*/ 36 h 84"/>
                <a:gd name="T16" fmla="*/ 232 w 301"/>
                <a:gd name="T17" fmla="*/ 36 h 84"/>
                <a:gd name="T18" fmla="*/ 256 w 301"/>
                <a:gd name="T19" fmla="*/ 51 h 84"/>
                <a:gd name="T20" fmla="*/ 277 w 301"/>
                <a:gd name="T21" fmla="*/ 75 h 84"/>
                <a:gd name="T22" fmla="*/ 301 w 301"/>
                <a:gd name="T23" fmla="*/ 84 h 84"/>
                <a:gd name="T24" fmla="*/ 260 w 301"/>
                <a:gd name="T25" fmla="*/ 81 h 84"/>
                <a:gd name="T26" fmla="*/ 240 w 301"/>
                <a:gd name="T27" fmla="*/ 60 h 84"/>
                <a:gd name="T28" fmla="*/ 202 w 301"/>
                <a:gd name="T29" fmla="*/ 52 h 84"/>
                <a:gd name="T30" fmla="*/ 165 w 301"/>
                <a:gd name="T31" fmla="*/ 52 h 84"/>
                <a:gd name="T32" fmla="*/ 120 w 301"/>
                <a:gd name="T33" fmla="*/ 52 h 84"/>
                <a:gd name="T34" fmla="*/ 90 w 301"/>
                <a:gd name="T35" fmla="*/ 52 h 84"/>
                <a:gd name="T36" fmla="*/ 64 w 301"/>
                <a:gd name="T37" fmla="*/ 48 h 84"/>
                <a:gd name="T38" fmla="*/ 37 w 301"/>
                <a:gd name="T39" fmla="*/ 48 h 84"/>
                <a:gd name="T40" fmla="*/ 20 w 301"/>
                <a:gd name="T41" fmla="*/ 49 h 84"/>
                <a:gd name="T42" fmla="*/ 4 w 301"/>
                <a:gd name="T43" fmla="*/ 68 h 84"/>
                <a:gd name="T44" fmla="*/ 0 w 301"/>
                <a:gd name="T4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1" h="84">
                  <a:moveTo>
                    <a:pt x="0" y="0"/>
                  </a:moveTo>
                  <a:lnTo>
                    <a:pt x="24" y="9"/>
                  </a:lnTo>
                  <a:lnTo>
                    <a:pt x="48" y="17"/>
                  </a:lnTo>
                  <a:lnTo>
                    <a:pt x="84" y="24"/>
                  </a:lnTo>
                  <a:lnTo>
                    <a:pt x="122" y="33"/>
                  </a:lnTo>
                  <a:lnTo>
                    <a:pt x="159" y="33"/>
                  </a:lnTo>
                  <a:lnTo>
                    <a:pt x="180" y="33"/>
                  </a:lnTo>
                  <a:lnTo>
                    <a:pt x="216" y="36"/>
                  </a:lnTo>
                  <a:lnTo>
                    <a:pt x="232" y="36"/>
                  </a:lnTo>
                  <a:lnTo>
                    <a:pt x="256" y="51"/>
                  </a:lnTo>
                  <a:lnTo>
                    <a:pt x="277" y="75"/>
                  </a:lnTo>
                  <a:lnTo>
                    <a:pt x="301" y="84"/>
                  </a:lnTo>
                  <a:lnTo>
                    <a:pt x="260" y="81"/>
                  </a:lnTo>
                  <a:lnTo>
                    <a:pt x="240" y="60"/>
                  </a:lnTo>
                  <a:lnTo>
                    <a:pt x="202" y="52"/>
                  </a:lnTo>
                  <a:lnTo>
                    <a:pt x="165" y="52"/>
                  </a:lnTo>
                  <a:lnTo>
                    <a:pt x="120" y="52"/>
                  </a:lnTo>
                  <a:lnTo>
                    <a:pt x="90" y="52"/>
                  </a:lnTo>
                  <a:lnTo>
                    <a:pt x="64" y="48"/>
                  </a:lnTo>
                  <a:lnTo>
                    <a:pt x="37" y="48"/>
                  </a:lnTo>
                  <a:lnTo>
                    <a:pt x="20" y="49"/>
                  </a:lnTo>
                  <a:lnTo>
                    <a:pt x="4" y="68"/>
                  </a:lnTo>
                  <a:lnTo>
                    <a:pt x="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25" name="Freeform 716"/>
            <p:cNvSpPr>
              <a:spLocks/>
            </p:cNvSpPr>
            <p:nvPr/>
          </p:nvSpPr>
          <p:spPr bwMode="auto">
            <a:xfrm rot="20888414">
              <a:off x="5116513" y="2006600"/>
              <a:ext cx="166687" cy="42863"/>
            </a:xfrm>
            <a:custGeom>
              <a:avLst/>
              <a:gdLst>
                <a:gd name="T0" fmla="*/ 0 w 301"/>
                <a:gd name="T1" fmla="*/ 0 h 84"/>
                <a:gd name="T2" fmla="*/ 24 w 301"/>
                <a:gd name="T3" fmla="*/ 9 h 84"/>
                <a:gd name="T4" fmla="*/ 48 w 301"/>
                <a:gd name="T5" fmla="*/ 17 h 84"/>
                <a:gd name="T6" fmla="*/ 84 w 301"/>
                <a:gd name="T7" fmla="*/ 24 h 84"/>
                <a:gd name="T8" fmla="*/ 122 w 301"/>
                <a:gd name="T9" fmla="*/ 33 h 84"/>
                <a:gd name="T10" fmla="*/ 159 w 301"/>
                <a:gd name="T11" fmla="*/ 33 h 84"/>
                <a:gd name="T12" fmla="*/ 180 w 301"/>
                <a:gd name="T13" fmla="*/ 33 h 84"/>
                <a:gd name="T14" fmla="*/ 216 w 301"/>
                <a:gd name="T15" fmla="*/ 36 h 84"/>
                <a:gd name="T16" fmla="*/ 232 w 301"/>
                <a:gd name="T17" fmla="*/ 36 h 84"/>
                <a:gd name="T18" fmla="*/ 256 w 301"/>
                <a:gd name="T19" fmla="*/ 51 h 84"/>
                <a:gd name="T20" fmla="*/ 277 w 301"/>
                <a:gd name="T21" fmla="*/ 75 h 84"/>
                <a:gd name="T22" fmla="*/ 301 w 301"/>
                <a:gd name="T23" fmla="*/ 84 h 84"/>
                <a:gd name="T24" fmla="*/ 260 w 301"/>
                <a:gd name="T25" fmla="*/ 81 h 84"/>
                <a:gd name="T26" fmla="*/ 240 w 301"/>
                <a:gd name="T27" fmla="*/ 60 h 84"/>
                <a:gd name="T28" fmla="*/ 202 w 301"/>
                <a:gd name="T29" fmla="*/ 52 h 84"/>
                <a:gd name="T30" fmla="*/ 165 w 301"/>
                <a:gd name="T31" fmla="*/ 52 h 84"/>
                <a:gd name="T32" fmla="*/ 120 w 301"/>
                <a:gd name="T33" fmla="*/ 52 h 84"/>
                <a:gd name="T34" fmla="*/ 90 w 301"/>
                <a:gd name="T35" fmla="*/ 52 h 84"/>
                <a:gd name="T36" fmla="*/ 64 w 301"/>
                <a:gd name="T37" fmla="*/ 48 h 84"/>
                <a:gd name="T38" fmla="*/ 37 w 301"/>
                <a:gd name="T39" fmla="*/ 48 h 84"/>
                <a:gd name="T40" fmla="*/ 20 w 301"/>
                <a:gd name="T41" fmla="*/ 49 h 84"/>
                <a:gd name="T42" fmla="*/ 4 w 301"/>
                <a:gd name="T43" fmla="*/ 68 h 84"/>
                <a:gd name="T44" fmla="*/ 0 w 301"/>
                <a:gd name="T4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1" h="84">
                  <a:moveTo>
                    <a:pt x="0" y="0"/>
                  </a:moveTo>
                  <a:lnTo>
                    <a:pt x="24" y="9"/>
                  </a:lnTo>
                  <a:lnTo>
                    <a:pt x="48" y="17"/>
                  </a:lnTo>
                  <a:lnTo>
                    <a:pt x="84" y="24"/>
                  </a:lnTo>
                  <a:lnTo>
                    <a:pt x="122" y="33"/>
                  </a:lnTo>
                  <a:lnTo>
                    <a:pt x="159" y="33"/>
                  </a:lnTo>
                  <a:lnTo>
                    <a:pt x="180" y="33"/>
                  </a:lnTo>
                  <a:lnTo>
                    <a:pt x="216" y="36"/>
                  </a:lnTo>
                  <a:lnTo>
                    <a:pt x="232" y="36"/>
                  </a:lnTo>
                  <a:lnTo>
                    <a:pt x="256" y="51"/>
                  </a:lnTo>
                  <a:lnTo>
                    <a:pt x="277" y="75"/>
                  </a:lnTo>
                  <a:lnTo>
                    <a:pt x="301" y="84"/>
                  </a:lnTo>
                  <a:lnTo>
                    <a:pt x="260" y="81"/>
                  </a:lnTo>
                  <a:lnTo>
                    <a:pt x="240" y="60"/>
                  </a:lnTo>
                  <a:lnTo>
                    <a:pt x="202" y="52"/>
                  </a:lnTo>
                  <a:lnTo>
                    <a:pt x="165" y="52"/>
                  </a:lnTo>
                  <a:lnTo>
                    <a:pt x="120" y="52"/>
                  </a:lnTo>
                  <a:lnTo>
                    <a:pt x="90" y="52"/>
                  </a:lnTo>
                  <a:lnTo>
                    <a:pt x="64" y="48"/>
                  </a:lnTo>
                  <a:lnTo>
                    <a:pt x="37" y="48"/>
                  </a:lnTo>
                  <a:lnTo>
                    <a:pt x="20" y="49"/>
                  </a:lnTo>
                  <a:lnTo>
                    <a:pt x="4" y="68"/>
                  </a:lnTo>
                  <a:lnTo>
                    <a:pt x="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26" name="Freeform 715"/>
            <p:cNvSpPr>
              <a:spLocks/>
            </p:cNvSpPr>
            <p:nvPr/>
          </p:nvSpPr>
          <p:spPr bwMode="auto">
            <a:xfrm rot="352512">
              <a:off x="5038725" y="4359275"/>
              <a:ext cx="236538"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27" name="Freeform 714"/>
            <p:cNvSpPr>
              <a:spLocks/>
            </p:cNvSpPr>
            <p:nvPr/>
          </p:nvSpPr>
          <p:spPr bwMode="auto">
            <a:xfrm rot="352512">
              <a:off x="4608513" y="3314700"/>
              <a:ext cx="236537"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28" name="Freeform 713"/>
            <p:cNvSpPr>
              <a:spLocks/>
            </p:cNvSpPr>
            <p:nvPr/>
          </p:nvSpPr>
          <p:spPr bwMode="auto">
            <a:xfrm rot="1417893">
              <a:off x="4657725" y="2235200"/>
              <a:ext cx="236538"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29" name="Freeform 349"/>
            <p:cNvSpPr>
              <a:spLocks/>
            </p:cNvSpPr>
            <p:nvPr/>
          </p:nvSpPr>
          <p:spPr bwMode="auto">
            <a:xfrm>
              <a:off x="4989513" y="617538"/>
              <a:ext cx="11112" cy="100012"/>
            </a:xfrm>
            <a:custGeom>
              <a:avLst/>
              <a:gdLst>
                <a:gd name="T0" fmla="*/ 34 w 34"/>
                <a:gd name="T1" fmla="*/ 0 h 188"/>
                <a:gd name="T2" fmla="*/ 34 w 34"/>
                <a:gd name="T3" fmla="*/ 26 h 188"/>
                <a:gd name="T4" fmla="*/ 34 w 34"/>
                <a:gd name="T5" fmla="*/ 52 h 188"/>
                <a:gd name="T6" fmla="*/ 34 w 34"/>
                <a:gd name="T7" fmla="*/ 75 h 188"/>
                <a:gd name="T8" fmla="*/ 34 w 34"/>
                <a:gd name="T9" fmla="*/ 100 h 188"/>
                <a:gd name="T10" fmla="*/ 34 w 34"/>
                <a:gd name="T11" fmla="*/ 123 h 188"/>
                <a:gd name="T12" fmla="*/ 34 w 34"/>
                <a:gd name="T13" fmla="*/ 145 h 188"/>
                <a:gd name="T14" fmla="*/ 34 w 34"/>
                <a:gd name="T15" fmla="*/ 167 h 188"/>
                <a:gd name="T16" fmla="*/ 34 w 34"/>
                <a:gd name="T17" fmla="*/ 188 h 188"/>
                <a:gd name="T18" fmla="*/ 27 w 34"/>
                <a:gd name="T19" fmla="*/ 187 h 188"/>
                <a:gd name="T20" fmla="*/ 20 w 34"/>
                <a:gd name="T21" fmla="*/ 187 h 188"/>
                <a:gd name="T22" fmla="*/ 13 w 34"/>
                <a:gd name="T23" fmla="*/ 183 h 188"/>
                <a:gd name="T24" fmla="*/ 7 w 34"/>
                <a:gd name="T25" fmla="*/ 180 h 188"/>
                <a:gd name="T26" fmla="*/ 4 w 34"/>
                <a:gd name="T27" fmla="*/ 167 h 188"/>
                <a:gd name="T28" fmla="*/ 3 w 34"/>
                <a:gd name="T29" fmla="*/ 147 h 188"/>
                <a:gd name="T30" fmla="*/ 0 w 34"/>
                <a:gd name="T31" fmla="*/ 121 h 188"/>
                <a:gd name="T32" fmla="*/ 0 w 34"/>
                <a:gd name="T33" fmla="*/ 92 h 188"/>
                <a:gd name="T34" fmla="*/ 1 w 34"/>
                <a:gd name="T35" fmla="*/ 61 h 188"/>
                <a:gd name="T36" fmla="*/ 6 w 34"/>
                <a:gd name="T37" fmla="*/ 35 h 188"/>
                <a:gd name="T38" fmla="*/ 16 w 34"/>
                <a:gd name="T39" fmla="*/ 13 h 188"/>
                <a:gd name="T40" fmla="*/ 34 w 34"/>
                <a:gd name="T4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188">
                  <a:moveTo>
                    <a:pt x="34" y="0"/>
                  </a:moveTo>
                  <a:lnTo>
                    <a:pt x="34" y="26"/>
                  </a:lnTo>
                  <a:lnTo>
                    <a:pt x="34" y="52"/>
                  </a:lnTo>
                  <a:lnTo>
                    <a:pt x="34" y="75"/>
                  </a:lnTo>
                  <a:lnTo>
                    <a:pt x="34" y="100"/>
                  </a:lnTo>
                  <a:lnTo>
                    <a:pt x="34" y="123"/>
                  </a:lnTo>
                  <a:lnTo>
                    <a:pt x="34" y="145"/>
                  </a:lnTo>
                  <a:lnTo>
                    <a:pt x="34" y="167"/>
                  </a:lnTo>
                  <a:lnTo>
                    <a:pt x="34" y="188"/>
                  </a:lnTo>
                  <a:lnTo>
                    <a:pt x="27" y="187"/>
                  </a:lnTo>
                  <a:lnTo>
                    <a:pt x="20" y="187"/>
                  </a:lnTo>
                  <a:lnTo>
                    <a:pt x="13" y="183"/>
                  </a:lnTo>
                  <a:lnTo>
                    <a:pt x="7" y="180"/>
                  </a:lnTo>
                  <a:lnTo>
                    <a:pt x="4" y="167"/>
                  </a:lnTo>
                  <a:lnTo>
                    <a:pt x="3" y="147"/>
                  </a:lnTo>
                  <a:lnTo>
                    <a:pt x="0" y="121"/>
                  </a:lnTo>
                  <a:lnTo>
                    <a:pt x="0" y="92"/>
                  </a:lnTo>
                  <a:lnTo>
                    <a:pt x="1" y="61"/>
                  </a:lnTo>
                  <a:lnTo>
                    <a:pt x="6" y="35"/>
                  </a:lnTo>
                  <a:lnTo>
                    <a:pt x="16" y="13"/>
                  </a:lnTo>
                  <a:lnTo>
                    <a:pt x="34"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30" name="Freeform 350"/>
            <p:cNvSpPr>
              <a:spLocks/>
            </p:cNvSpPr>
            <p:nvPr/>
          </p:nvSpPr>
          <p:spPr bwMode="auto">
            <a:xfrm>
              <a:off x="4981575" y="792163"/>
              <a:ext cx="19050" cy="146050"/>
            </a:xfrm>
            <a:custGeom>
              <a:avLst/>
              <a:gdLst>
                <a:gd name="T0" fmla="*/ 62 w 62"/>
                <a:gd name="T1" fmla="*/ 0 h 279"/>
                <a:gd name="T2" fmla="*/ 59 w 62"/>
                <a:gd name="T3" fmla="*/ 27 h 279"/>
                <a:gd name="T4" fmla="*/ 56 w 62"/>
                <a:gd name="T5" fmla="*/ 61 h 279"/>
                <a:gd name="T6" fmla="*/ 54 w 62"/>
                <a:gd name="T7" fmla="*/ 99 h 279"/>
                <a:gd name="T8" fmla="*/ 54 w 62"/>
                <a:gd name="T9" fmla="*/ 142 h 279"/>
                <a:gd name="T10" fmla="*/ 54 w 62"/>
                <a:gd name="T11" fmla="*/ 182 h 279"/>
                <a:gd name="T12" fmla="*/ 54 w 62"/>
                <a:gd name="T13" fmla="*/ 220 h 279"/>
                <a:gd name="T14" fmla="*/ 54 w 62"/>
                <a:gd name="T15" fmla="*/ 252 h 279"/>
                <a:gd name="T16" fmla="*/ 54 w 62"/>
                <a:gd name="T17" fmla="*/ 279 h 279"/>
                <a:gd name="T18" fmla="*/ 31 w 62"/>
                <a:gd name="T19" fmla="*/ 271 h 279"/>
                <a:gd name="T20" fmla="*/ 15 w 62"/>
                <a:gd name="T21" fmla="*/ 245 h 279"/>
                <a:gd name="T22" fmla="*/ 4 w 62"/>
                <a:gd name="T23" fmla="*/ 204 h 279"/>
                <a:gd name="T24" fmla="*/ 0 w 62"/>
                <a:gd name="T25" fmla="*/ 155 h 279"/>
                <a:gd name="T26" fmla="*/ 3 w 62"/>
                <a:gd name="T27" fmla="*/ 103 h 279"/>
                <a:gd name="T28" fmla="*/ 13 w 62"/>
                <a:gd name="T29" fmla="*/ 56 h 279"/>
                <a:gd name="T30" fmla="*/ 32 w 62"/>
                <a:gd name="T31" fmla="*/ 19 h 279"/>
                <a:gd name="T32" fmla="*/ 62 w 62"/>
                <a:gd name="T3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279">
                  <a:moveTo>
                    <a:pt x="62" y="0"/>
                  </a:moveTo>
                  <a:lnTo>
                    <a:pt x="59" y="27"/>
                  </a:lnTo>
                  <a:lnTo>
                    <a:pt x="56" y="61"/>
                  </a:lnTo>
                  <a:lnTo>
                    <a:pt x="54" y="99"/>
                  </a:lnTo>
                  <a:lnTo>
                    <a:pt x="54" y="142"/>
                  </a:lnTo>
                  <a:lnTo>
                    <a:pt x="54" y="182"/>
                  </a:lnTo>
                  <a:lnTo>
                    <a:pt x="54" y="220"/>
                  </a:lnTo>
                  <a:lnTo>
                    <a:pt x="54" y="252"/>
                  </a:lnTo>
                  <a:lnTo>
                    <a:pt x="54" y="279"/>
                  </a:lnTo>
                  <a:lnTo>
                    <a:pt x="31" y="271"/>
                  </a:lnTo>
                  <a:lnTo>
                    <a:pt x="15" y="245"/>
                  </a:lnTo>
                  <a:lnTo>
                    <a:pt x="4" y="204"/>
                  </a:lnTo>
                  <a:lnTo>
                    <a:pt x="0" y="155"/>
                  </a:lnTo>
                  <a:lnTo>
                    <a:pt x="3" y="103"/>
                  </a:lnTo>
                  <a:lnTo>
                    <a:pt x="13" y="56"/>
                  </a:lnTo>
                  <a:lnTo>
                    <a:pt x="32" y="19"/>
                  </a:lnTo>
                  <a:lnTo>
                    <a:pt x="6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31" name="Freeform 351"/>
            <p:cNvSpPr>
              <a:spLocks/>
            </p:cNvSpPr>
            <p:nvPr/>
          </p:nvSpPr>
          <p:spPr bwMode="auto">
            <a:xfrm>
              <a:off x="4981575" y="957263"/>
              <a:ext cx="20638" cy="312737"/>
            </a:xfrm>
            <a:custGeom>
              <a:avLst/>
              <a:gdLst>
                <a:gd name="T0" fmla="*/ 63 w 67"/>
                <a:gd name="T1" fmla="*/ 0 h 594"/>
                <a:gd name="T2" fmla="*/ 65 w 67"/>
                <a:gd name="T3" fmla="*/ 43 h 594"/>
                <a:gd name="T4" fmla="*/ 67 w 67"/>
                <a:gd name="T5" fmla="*/ 107 h 594"/>
                <a:gd name="T6" fmla="*/ 65 w 67"/>
                <a:gd name="T7" fmla="*/ 186 h 594"/>
                <a:gd name="T8" fmla="*/ 64 w 67"/>
                <a:gd name="T9" fmla="*/ 276 h 594"/>
                <a:gd name="T10" fmla="*/ 60 w 67"/>
                <a:gd name="T11" fmla="*/ 367 h 594"/>
                <a:gd name="T12" fmla="*/ 56 w 67"/>
                <a:gd name="T13" fmla="*/ 454 h 594"/>
                <a:gd name="T14" fmla="*/ 50 w 67"/>
                <a:gd name="T15" fmla="*/ 533 h 594"/>
                <a:gd name="T16" fmla="*/ 45 w 67"/>
                <a:gd name="T17" fmla="*/ 594 h 594"/>
                <a:gd name="T18" fmla="*/ 41 w 67"/>
                <a:gd name="T19" fmla="*/ 594 h 594"/>
                <a:gd name="T20" fmla="*/ 35 w 67"/>
                <a:gd name="T21" fmla="*/ 594 h 594"/>
                <a:gd name="T22" fmla="*/ 29 w 67"/>
                <a:gd name="T23" fmla="*/ 594 h 594"/>
                <a:gd name="T24" fmla="*/ 23 w 67"/>
                <a:gd name="T25" fmla="*/ 594 h 594"/>
                <a:gd name="T26" fmla="*/ 16 w 67"/>
                <a:gd name="T27" fmla="*/ 594 h 594"/>
                <a:gd name="T28" fmla="*/ 10 w 67"/>
                <a:gd name="T29" fmla="*/ 594 h 594"/>
                <a:gd name="T30" fmla="*/ 4 w 67"/>
                <a:gd name="T31" fmla="*/ 594 h 594"/>
                <a:gd name="T32" fmla="*/ 0 w 67"/>
                <a:gd name="T33" fmla="*/ 594 h 594"/>
                <a:gd name="T34" fmla="*/ 3 w 67"/>
                <a:gd name="T35" fmla="*/ 559 h 594"/>
                <a:gd name="T36" fmla="*/ 5 w 67"/>
                <a:gd name="T37" fmla="*/ 496 h 594"/>
                <a:gd name="T38" fmla="*/ 6 w 67"/>
                <a:gd name="T39" fmla="*/ 412 h 594"/>
                <a:gd name="T40" fmla="*/ 9 w 67"/>
                <a:gd name="T41" fmla="*/ 318 h 594"/>
                <a:gd name="T42" fmla="*/ 10 w 67"/>
                <a:gd name="T43" fmla="*/ 221 h 594"/>
                <a:gd name="T44" fmla="*/ 12 w 67"/>
                <a:gd name="T45" fmla="*/ 132 h 594"/>
                <a:gd name="T46" fmla="*/ 14 w 67"/>
                <a:gd name="T47" fmla="*/ 57 h 594"/>
                <a:gd name="T48" fmla="*/ 18 w 67"/>
                <a:gd name="T49" fmla="*/ 10 h 594"/>
                <a:gd name="T50" fmla="*/ 22 w 67"/>
                <a:gd name="T51" fmla="*/ 8 h 594"/>
                <a:gd name="T52" fmla="*/ 28 w 67"/>
                <a:gd name="T53" fmla="*/ 7 h 594"/>
                <a:gd name="T54" fmla="*/ 33 w 67"/>
                <a:gd name="T55" fmla="*/ 6 h 594"/>
                <a:gd name="T56" fmla="*/ 41 w 67"/>
                <a:gd name="T57" fmla="*/ 5 h 594"/>
                <a:gd name="T58" fmla="*/ 47 w 67"/>
                <a:gd name="T59" fmla="*/ 2 h 594"/>
                <a:gd name="T60" fmla="*/ 54 w 67"/>
                <a:gd name="T61" fmla="*/ 1 h 594"/>
                <a:gd name="T62" fmla="*/ 58 w 67"/>
                <a:gd name="T63" fmla="*/ 0 h 594"/>
                <a:gd name="T64" fmla="*/ 63 w 67"/>
                <a:gd name="T65" fmla="*/ 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 h="594">
                  <a:moveTo>
                    <a:pt x="63" y="0"/>
                  </a:moveTo>
                  <a:lnTo>
                    <a:pt x="65" y="43"/>
                  </a:lnTo>
                  <a:lnTo>
                    <a:pt x="67" y="107"/>
                  </a:lnTo>
                  <a:lnTo>
                    <a:pt x="65" y="186"/>
                  </a:lnTo>
                  <a:lnTo>
                    <a:pt x="64" y="276"/>
                  </a:lnTo>
                  <a:lnTo>
                    <a:pt x="60" y="367"/>
                  </a:lnTo>
                  <a:lnTo>
                    <a:pt x="56" y="454"/>
                  </a:lnTo>
                  <a:lnTo>
                    <a:pt x="50" y="533"/>
                  </a:lnTo>
                  <a:lnTo>
                    <a:pt x="45" y="594"/>
                  </a:lnTo>
                  <a:lnTo>
                    <a:pt x="41" y="594"/>
                  </a:lnTo>
                  <a:lnTo>
                    <a:pt x="35" y="594"/>
                  </a:lnTo>
                  <a:lnTo>
                    <a:pt x="29" y="594"/>
                  </a:lnTo>
                  <a:lnTo>
                    <a:pt x="23" y="594"/>
                  </a:lnTo>
                  <a:lnTo>
                    <a:pt x="16" y="594"/>
                  </a:lnTo>
                  <a:lnTo>
                    <a:pt x="10" y="594"/>
                  </a:lnTo>
                  <a:lnTo>
                    <a:pt x="4" y="594"/>
                  </a:lnTo>
                  <a:lnTo>
                    <a:pt x="0" y="594"/>
                  </a:lnTo>
                  <a:lnTo>
                    <a:pt x="3" y="559"/>
                  </a:lnTo>
                  <a:lnTo>
                    <a:pt x="5" y="496"/>
                  </a:lnTo>
                  <a:lnTo>
                    <a:pt x="6" y="412"/>
                  </a:lnTo>
                  <a:lnTo>
                    <a:pt x="9" y="318"/>
                  </a:lnTo>
                  <a:lnTo>
                    <a:pt x="10" y="221"/>
                  </a:lnTo>
                  <a:lnTo>
                    <a:pt x="12" y="132"/>
                  </a:lnTo>
                  <a:lnTo>
                    <a:pt x="14" y="57"/>
                  </a:lnTo>
                  <a:lnTo>
                    <a:pt x="18" y="10"/>
                  </a:lnTo>
                  <a:lnTo>
                    <a:pt x="22" y="8"/>
                  </a:lnTo>
                  <a:lnTo>
                    <a:pt x="28" y="7"/>
                  </a:lnTo>
                  <a:lnTo>
                    <a:pt x="33" y="6"/>
                  </a:lnTo>
                  <a:lnTo>
                    <a:pt x="41" y="5"/>
                  </a:lnTo>
                  <a:lnTo>
                    <a:pt x="47" y="2"/>
                  </a:lnTo>
                  <a:lnTo>
                    <a:pt x="54" y="1"/>
                  </a:lnTo>
                  <a:lnTo>
                    <a:pt x="58" y="0"/>
                  </a:lnTo>
                  <a:lnTo>
                    <a:pt x="6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32" name="Freeform 352"/>
            <p:cNvSpPr>
              <a:spLocks/>
            </p:cNvSpPr>
            <p:nvPr/>
          </p:nvSpPr>
          <p:spPr bwMode="auto">
            <a:xfrm>
              <a:off x="4975225" y="1281113"/>
              <a:ext cx="25400" cy="63500"/>
            </a:xfrm>
            <a:custGeom>
              <a:avLst/>
              <a:gdLst>
                <a:gd name="T0" fmla="*/ 73 w 81"/>
                <a:gd name="T1" fmla="*/ 3 h 121"/>
                <a:gd name="T2" fmla="*/ 73 w 81"/>
                <a:gd name="T3" fmla="*/ 16 h 121"/>
                <a:gd name="T4" fmla="*/ 73 w 81"/>
                <a:gd name="T5" fmla="*/ 31 h 121"/>
                <a:gd name="T6" fmla="*/ 74 w 81"/>
                <a:gd name="T7" fmla="*/ 46 h 121"/>
                <a:gd name="T8" fmla="*/ 76 w 81"/>
                <a:gd name="T9" fmla="*/ 62 h 121"/>
                <a:gd name="T10" fmla="*/ 78 w 81"/>
                <a:gd name="T11" fmla="*/ 77 h 121"/>
                <a:gd name="T12" fmla="*/ 79 w 81"/>
                <a:gd name="T13" fmla="*/ 92 h 121"/>
                <a:gd name="T14" fmla="*/ 80 w 81"/>
                <a:gd name="T15" fmla="*/ 107 h 121"/>
                <a:gd name="T16" fmla="*/ 81 w 81"/>
                <a:gd name="T17" fmla="*/ 121 h 121"/>
                <a:gd name="T18" fmla="*/ 75 w 81"/>
                <a:gd name="T19" fmla="*/ 121 h 121"/>
                <a:gd name="T20" fmla="*/ 66 w 81"/>
                <a:gd name="T21" fmla="*/ 121 h 121"/>
                <a:gd name="T22" fmla="*/ 53 w 81"/>
                <a:gd name="T23" fmla="*/ 121 h 121"/>
                <a:gd name="T24" fmla="*/ 41 w 81"/>
                <a:gd name="T25" fmla="*/ 121 h 121"/>
                <a:gd name="T26" fmla="*/ 27 w 81"/>
                <a:gd name="T27" fmla="*/ 121 h 121"/>
                <a:gd name="T28" fmla="*/ 15 w 81"/>
                <a:gd name="T29" fmla="*/ 121 h 121"/>
                <a:gd name="T30" fmla="*/ 5 w 81"/>
                <a:gd name="T31" fmla="*/ 121 h 121"/>
                <a:gd name="T32" fmla="*/ 0 w 81"/>
                <a:gd name="T33" fmla="*/ 121 h 121"/>
                <a:gd name="T34" fmla="*/ 3 w 81"/>
                <a:gd name="T35" fmla="*/ 108 h 121"/>
                <a:gd name="T36" fmla="*/ 5 w 81"/>
                <a:gd name="T37" fmla="*/ 94 h 121"/>
                <a:gd name="T38" fmla="*/ 6 w 81"/>
                <a:gd name="T39" fmla="*/ 77 h 121"/>
                <a:gd name="T40" fmla="*/ 9 w 81"/>
                <a:gd name="T41" fmla="*/ 62 h 121"/>
                <a:gd name="T42" fmla="*/ 9 w 81"/>
                <a:gd name="T43" fmla="*/ 44 h 121"/>
                <a:gd name="T44" fmla="*/ 9 w 81"/>
                <a:gd name="T45" fmla="*/ 28 h 121"/>
                <a:gd name="T46" fmla="*/ 9 w 81"/>
                <a:gd name="T47" fmla="*/ 14 h 121"/>
                <a:gd name="T48" fmla="*/ 10 w 81"/>
                <a:gd name="T49" fmla="*/ 3 h 121"/>
                <a:gd name="T50" fmla="*/ 14 w 81"/>
                <a:gd name="T51" fmla="*/ 0 h 121"/>
                <a:gd name="T52" fmla="*/ 22 w 81"/>
                <a:gd name="T53" fmla="*/ 0 h 121"/>
                <a:gd name="T54" fmla="*/ 32 w 81"/>
                <a:gd name="T55" fmla="*/ 1 h 121"/>
                <a:gd name="T56" fmla="*/ 44 w 81"/>
                <a:gd name="T57" fmla="*/ 3 h 121"/>
                <a:gd name="T58" fmla="*/ 54 w 81"/>
                <a:gd name="T59" fmla="*/ 5 h 121"/>
                <a:gd name="T60" fmla="*/ 63 w 81"/>
                <a:gd name="T61" fmla="*/ 6 h 121"/>
                <a:gd name="T62" fmla="*/ 69 w 81"/>
                <a:gd name="T63" fmla="*/ 5 h 121"/>
                <a:gd name="T64" fmla="*/ 73 w 81"/>
                <a:gd name="T65"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121">
                  <a:moveTo>
                    <a:pt x="73" y="3"/>
                  </a:moveTo>
                  <a:lnTo>
                    <a:pt x="73" y="16"/>
                  </a:lnTo>
                  <a:lnTo>
                    <a:pt x="73" y="31"/>
                  </a:lnTo>
                  <a:lnTo>
                    <a:pt x="74" y="46"/>
                  </a:lnTo>
                  <a:lnTo>
                    <a:pt x="76" y="62"/>
                  </a:lnTo>
                  <a:lnTo>
                    <a:pt x="78" y="77"/>
                  </a:lnTo>
                  <a:lnTo>
                    <a:pt x="79" y="92"/>
                  </a:lnTo>
                  <a:lnTo>
                    <a:pt x="80" y="107"/>
                  </a:lnTo>
                  <a:lnTo>
                    <a:pt x="81" y="121"/>
                  </a:lnTo>
                  <a:lnTo>
                    <a:pt x="75" y="121"/>
                  </a:lnTo>
                  <a:lnTo>
                    <a:pt x="66" y="121"/>
                  </a:lnTo>
                  <a:lnTo>
                    <a:pt x="53" y="121"/>
                  </a:lnTo>
                  <a:lnTo>
                    <a:pt x="41" y="121"/>
                  </a:lnTo>
                  <a:lnTo>
                    <a:pt x="27" y="121"/>
                  </a:lnTo>
                  <a:lnTo>
                    <a:pt x="15" y="121"/>
                  </a:lnTo>
                  <a:lnTo>
                    <a:pt x="5" y="121"/>
                  </a:lnTo>
                  <a:lnTo>
                    <a:pt x="0" y="121"/>
                  </a:lnTo>
                  <a:lnTo>
                    <a:pt x="3" y="108"/>
                  </a:lnTo>
                  <a:lnTo>
                    <a:pt x="5" y="94"/>
                  </a:lnTo>
                  <a:lnTo>
                    <a:pt x="6" y="77"/>
                  </a:lnTo>
                  <a:lnTo>
                    <a:pt x="9" y="62"/>
                  </a:lnTo>
                  <a:lnTo>
                    <a:pt x="9" y="44"/>
                  </a:lnTo>
                  <a:lnTo>
                    <a:pt x="9" y="28"/>
                  </a:lnTo>
                  <a:lnTo>
                    <a:pt x="9" y="14"/>
                  </a:lnTo>
                  <a:lnTo>
                    <a:pt x="10" y="3"/>
                  </a:lnTo>
                  <a:lnTo>
                    <a:pt x="14" y="0"/>
                  </a:lnTo>
                  <a:lnTo>
                    <a:pt x="22" y="0"/>
                  </a:lnTo>
                  <a:lnTo>
                    <a:pt x="32" y="1"/>
                  </a:lnTo>
                  <a:lnTo>
                    <a:pt x="44" y="3"/>
                  </a:lnTo>
                  <a:lnTo>
                    <a:pt x="54" y="5"/>
                  </a:lnTo>
                  <a:lnTo>
                    <a:pt x="63" y="6"/>
                  </a:lnTo>
                  <a:lnTo>
                    <a:pt x="69" y="5"/>
                  </a:lnTo>
                  <a:lnTo>
                    <a:pt x="73" y="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33" name="Freeform 353"/>
            <p:cNvSpPr>
              <a:spLocks/>
            </p:cNvSpPr>
            <p:nvPr/>
          </p:nvSpPr>
          <p:spPr bwMode="auto">
            <a:xfrm>
              <a:off x="4970463" y="1349375"/>
              <a:ext cx="33337" cy="203200"/>
            </a:xfrm>
            <a:custGeom>
              <a:avLst/>
              <a:gdLst>
                <a:gd name="T0" fmla="*/ 88 w 103"/>
                <a:gd name="T1" fmla="*/ 18 h 387"/>
                <a:gd name="T2" fmla="*/ 95 w 103"/>
                <a:gd name="T3" fmla="*/ 58 h 387"/>
                <a:gd name="T4" fmla="*/ 101 w 103"/>
                <a:gd name="T5" fmla="*/ 108 h 387"/>
                <a:gd name="T6" fmla="*/ 102 w 103"/>
                <a:gd name="T7" fmla="*/ 163 h 387"/>
                <a:gd name="T8" fmla="*/ 103 w 103"/>
                <a:gd name="T9" fmla="*/ 219 h 387"/>
                <a:gd name="T10" fmla="*/ 101 w 103"/>
                <a:gd name="T11" fmla="*/ 271 h 387"/>
                <a:gd name="T12" fmla="*/ 98 w 103"/>
                <a:gd name="T13" fmla="*/ 319 h 387"/>
                <a:gd name="T14" fmla="*/ 93 w 103"/>
                <a:gd name="T15" fmla="*/ 358 h 387"/>
                <a:gd name="T16" fmla="*/ 88 w 103"/>
                <a:gd name="T17" fmla="*/ 387 h 387"/>
                <a:gd name="T18" fmla="*/ 82 w 103"/>
                <a:gd name="T19" fmla="*/ 387 h 387"/>
                <a:gd name="T20" fmla="*/ 75 w 103"/>
                <a:gd name="T21" fmla="*/ 387 h 387"/>
                <a:gd name="T22" fmla="*/ 64 w 103"/>
                <a:gd name="T23" fmla="*/ 387 h 387"/>
                <a:gd name="T24" fmla="*/ 55 w 103"/>
                <a:gd name="T25" fmla="*/ 387 h 387"/>
                <a:gd name="T26" fmla="*/ 43 w 103"/>
                <a:gd name="T27" fmla="*/ 387 h 387"/>
                <a:gd name="T28" fmla="*/ 32 w 103"/>
                <a:gd name="T29" fmla="*/ 387 h 387"/>
                <a:gd name="T30" fmla="*/ 21 w 103"/>
                <a:gd name="T31" fmla="*/ 387 h 387"/>
                <a:gd name="T32" fmla="*/ 15 w 103"/>
                <a:gd name="T33" fmla="*/ 387 h 387"/>
                <a:gd name="T34" fmla="*/ 8 w 103"/>
                <a:gd name="T35" fmla="*/ 348 h 387"/>
                <a:gd name="T36" fmla="*/ 4 w 103"/>
                <a:gd name="T37" fmla="*/ 303 h 387"/>
                <a:gd name="T38" fmla="*/ 0 w 103"/>
                <a:gd name="T39" fmla="*/ 252 h 387"/>
                <a:gd name="T40" fmla="*/ 0 w 103"/>
                <a:gd name="T41" fmla="*/ 200 h 387"/>
                <a:gd name="T42" fmla="*/ 1 w 103"/>
                <a:gd name="T43" fmla="*/ 145 h 387"/>
                <a:gd name="T44" fmla="*/ 8 w 103"/>
                <a:gd name="T45" fmla="*/ 93 h 387"/>
                <a:gd name="T46" fmla="*/ 18 w 103"/>
                <a:gd name="T47" fmla="*/ 43 h 387"/>
                <a:gd name="T48" fmla="*/ 33 w 103"/>
                <a:gd name="T49" fmla="*/ 0 h 387"/>
                <a:gd name="T50" fmla="*/ 37 w 103"/>
                <a:gd name="T51" fmla="*/ 3 h 387"/>
                <a:gd name="T52" fmla="*/ 44 w 103"/>
                <a:gd name="T53" fmla="*/ 6 h 387"/>
                <a:gd name="T54" fmla="*/ 51 w 103"/>
                <a:gd name="T55" fmla="*/ 9 h 387"/>
                <a:gd name="T56" fmla="*/ 61 w 103"/>
                <a:gd name="T57" fmla="*/ 12 h 387"/>
                <a:gd name="T58" fmla="*/ 68 w 103"/>
                <a:gd name="T59" fmla="*/ 13 h 387"/>
                <a:gd name="T60" fmla="*/ 76 w 103"/>
                <a:gd name="T61" fmla="*/ 16 h 387"/>
                <a:gd name="T62" fmla="*/ 82 w 103"/>
                <a:gd name="T63" fmla="*/ 17 h 387"/>
                <a:gd name="T64" fmla="*/ 88 w 103"/>
                <a:gd name="T65" fmla="*/ 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387">
                  <a:moveTo>
                    <a:pt x="88" y="18"/>
                  </a:moveTo>
                  <a:lnTo>
                    <a:pt x="95" y="58"/>
                  </a:lnTo>
                  <a:lnTo>
                    <a:pt x="101" y="108"/>
                  </a:lnTo>
                  <a:lnTo>
                    <a:pt x="102" y="163"/>
                  </a:lnTo>
                  <a:lnTo>
                    <a:pt x="103" y="219"/>
                  </a:lnTo>
                  <a:lnTo>
                    <a:pt x="101" y="271"/>
                  </a:lnTo>
                  <a:lnTo>
                    <a:pt x="98" y="319"/>
                  </a:lnTo>
                  <a:lnTo>
                    <a:pt x="93" y="358"/>
                  </a:lnTo>
                  <a:lnTo>
                    <a:pt x="88" y="387"/>
                  </a:lnTo>
                  <a:lnTo>
                    <a:pt x="82" y="387"/>
                  </a:lnTo>
                  <a:lnTo>
                    <a:pt x="75" y="387"/>
                  </a:lnTo>
                  <a:lnTo>
                    <a:pt x="64" y="387"/>
                  </a:lnTo>
                  <a:lnTo>
                    <a:pt x="55" y="387"/>
                  </a:lnTo>
                  <a:lnTo>
                    <a:pt x="43" y="387"/>
                  </a:lnTo>
                  <a:lnTo>
                    <a:pt x="32" y="387"/>
                  </a:lnTo>
                  <a:lnTo>
                    <a:pt x="21" y="387"/>
                  </a:lnTo>
                  <a:lnTo>
                    <a:pt x="15" y="387"/>
                  </a:lnTo>
                  <a:lnTo>
                    <a:pt x="8" y="348"/>
                  </a:lnTo>
                  <a:lnTo>
                    <a:pt x="4" y="303"/>
                  </a:lnTo>
                  <a:lnTo>
                    <a:pt x="0" y="252"/>
                  </a:lnTo>
                  <a:lnTo>
                    <a:pt x="0" y="200"/>
                  </a:lnTo>
                  <a:lnTo>
                    <a:pt x="1" y="145"/>
                  </a:lnTo>
                  <a:lnTo>
                    <a:pt x="8" y="93"/>
                  </a:lnTo>
                  <a:lnTo>
                    <a:pt x="18" y="43"/>
                  </a:lnTo>
                  <a:lnTo>
                    <a:pt x="33" y="0"/>
                  </a:lnTo>
                  <a:lnTo>
                    <a:pt x="37" y="3"/>
                  </a:lnTo>
                  <a:lnTo>
                    <a:pt x="44" y="6"/>
                  </a:lnTo>
                  <a:lnTo>
                    <a:pt x="51" y="9"/>
                  </a:lnTo>
                  <a:lnTo>
                    <a:pt x="61" y="12"/>
                  </a:lnTo>
                  <a:lnTo>
                    <a:pt x="68" y="13"/>
                  </a:lnTo>
                  <a:lnTo>
                    <a:pt x="76" y="16"/>
                  </a:lnTo>
                  <a:lnTo>
                    <a:pt x="82" y="17"/>
                  </a:lnTo>
                  <a:lnTo>
                    <a:pt x="88" y="18"/>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34" name="Freeform 354"/>
            <p:cNvSpPr>
              <a:spLocks/>
            </p:cNvSpPr>
            <p:nvPr/>
          </p:nvSpPr>
          <p:spPr bwMode="auto">
            <a:xfrm>
              <a:off x="4973638" y="1566863"/>
              <a:ext cx="30162" cy="65087"/>
            </a:xfrm>
            <a:custGeom>
              <a:avLst/>
              <a:gdLst>
                <a:gd name="T0" fmla="*/ 88 w 98"/>
                <a:gd name="T1" fmla="*/ 0 h 126"/>
                <a:gd name="T2" fmla="*/ 90 w 98"/>
                <a:gd name="T3" fmla="*/ 13 h 126"/>
                <a:gd name="T4" fmla="*/ 92 w 98"/>
                <a:gd name="T5" fmla="*/ 30 h 126"/>
                <a:gd name="T6" fmla="*/ 92 w 98"/>
                <a:gd name="T7" fmla="*/ 48 h 126"/>
                <a:gd name="T8" fmla="*/ 93 w 98"/>
                <a:gd name="T9" fmla="*/ 65 h 126"/>
                <a:gd name="T10" fmla="*/ 93 w 98"/>
                <a:gd name="T11" fmla="*/ 82 h 126"/>
                <a:gd name="T12" fmla="*/ 93 w 98"/>
                <a:gd name="T13" fmla="*/ 99 h 126"/>
                <a:gd name="T14" fmla="*/ 94 w 98"/>
                <a:gd name="T15" fmla="*/ 113 h 126"/>
                <a:gd name="T16" fmla="*/ 98 w 98"/>
                <a:gd name="T17" fmla="*/ 126 h 126"/>
                <a:gd name="T18" fmla="*/ 76 w 98"/>
                <a:gd name="T19" fmla="*/ 122 h 126"/>
                <a:gd name="T20" fmla="*/ 56 w 98"/>
                <a:gd name="T21" fmla="*/ 114 h 126"/>
                <a:gd name="T22" fmla="*/ 37 w 98"/>
                <a:gd name="T23" fmla="*/ 101 h 126"/>
                <a:gd name="T24" fmla="*/ 22 w 98"/>
                <a:gd name="T25" fmla="*/ 86 h 126"/>
                <a:gd name="T26" fmla="*/ 9 w 98"/>
                <a:gd name="T27" fmla="*/ 67 h 126"/>
                <a:gd name="T28" fmla="*/ 2 w 98"/>
                <a:gd name="T29" fmla="*/ 45 h 126"/>
                <a:gd name="T30" fmla="*/ 0 w 98"/>
                <a:gd name="T31" fmla="*/ 23 h 126"/>
                <a:gd name="T32" fmla="*/ 7 w 98"/>
                <a:gd name="T33" fmla="*/ 0 h 126"/>
                <a:gd name="T34" fmla="*/ 12 w 98"/>
                <a:gd name="T35" fmla="*/ 0 h 126"/>
                <a:gd name="T36" fmla="*/ 22 w 98"/>
                <a:gd name="T37" fmla="*/ 0 h 126"/>
                <a:gd name="T38" fmla="*/ 34 w 98"/>
                <a:gd name="T39" fmla="*/ 0 h 126"/>
                <a:gd name="T40" fmla="*/ 48 w 98"/>
                <a:gd name="T41" fmla="*/ 0 h 126"/>
                <a:gd name="T42" fmla="*/ 60 w 98"/>
                <a:gd name="T43" fmla="*/ 0 h 126"/>
                <a:gd name="T44" fmla="*/ 73 w 98"/>
                <a:gd name="T45" fmla="*/ 0 h 126"/>
                <a:gd name="T46" fmla="*/ 82 w 98"/>
                <a:gd name="T47" fmla="*/ 0 h 126"/>
                <a:gd name="T48" fmla="*/ 88 w 98"/>
                <a:gd name="T4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26">
                  <a:moveTo>
                    <a:pt x="88" y="0"/>
                  </a:moveTo>
                  <a:lnTo>
                    <a:pt x="90" y="13"/>
                  </a:lnTo>
                  <a:lnTo>
                    <a:pt x="92" y="30"/>
                  </a:lnTo>
                  <a:lnTo>
                    <a:pt x="92" y="48"/>
                  </a:lnTo>
                  <a:lnTo>
                    <a:pt x="93" y="65"/>
                  </a:lnTo>
                  <a:lnTo>
                    <a:pt x="93" y="82"/>
                  </a:lnTo>
                  <a:lnTo>
                    <a:pt x="93" y="99"/>
                  </a:lnTo>
                  <a:lnTo>
                    <a:pt x="94" y="113"/>
                  </a:lnTo>
                  <a:lnTo>
                    <a:pt x="98" y="126"/>
                  </a:lnTo>
                  <a:lnTo>
                    <a:pt x="76" y="122"/>
                  </a:lnTo>
                  <a:lnTo>
                    <a:pt x="56" y="114"/>
                  </a:lnTo>
                  <a:lnTo>
                    <a:pt x="37" y="101"/>
                  </a:lnTo>
                  <a:lnTo>
                    <a:pt x="22" y="86"/>
                  </a:lnTo>
                  <a:lnTo>
                    <a:pt x="9" y="67"/>
                  </a:lnTo>
                  <a:lnTo>
                    <a:pt x="2" y="45"/>
                  </a:lnTo>
                  <a:lnTo>
                    <a:pt x="0" y="23"/>
                  </a:lnTo>
                  <a:lnTo>
                    <a:pt x="7" y="0"/>
                  </a:lnTo>
                  <a:lnTo>
                    <a:pt x="12" y="0"/>
                  </a:lnTo>
                  <a:lnTo>
                    <a:pt x="22" y="0"/>
                  </a:lnTo>
                  <a:lnTo>
                    <a:pt x="34" y="0"/>
                  </a:lnTo>
                  <a:lnTo>
                    <a:pt x="48" y="0"/>
                  </a:lnTo>
                  <a:lnTo>
                    <a:pt x="60" y="0"/>
                  </a:lnTo>
                  <a:lnTo>
                    <a:pt x="73" y="0"/>
                  </a:lnTo>
                  <a:lnTo>
                    <a:pt x="82" y="0"/>
                  </a:lnTo>
                  <a:lnTo>
                    <a:pt x="88"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35" name="Freeform 355"/>
            <p:cNvSpPr>
              <a:spLocks/>
            </p:cNvSpPr>
            <p:nvPr/>
          </p:nvSpPr>
          <p:spPr bwMode="auto">
            <a:xfrm>
              <a:off x="4984750" y="1657350"/>
              <a:ext cx="19050" cy="46038"/>
            </a:xfrm>
            <a:custGeom>
              <a:avLst/>
              <a:gdLst>
                <a:gd name="T0" fmla="*/ 63 w 63"/>
                <a:gd name="T1" fmla="*/ 6 h 87"/>
                <a:gd name="T2" fmla="*/ 63 w 63"/>
                <a:gd name="T3" fmla="*/ 12 h 87"/>
                <a:gd name="T4" fmla="*/ 63 w 63"/>
                <a:gd name="T5" fmla="*/ 19 h 87"/>
                <a:gd name="T6" fmla="*/ 63 w 63"/>
                <a:gd name="T7" fmla="*/ 26 h 87"/>
                <a:gd name="T8" fmla="*/ 63 w 63"/>
                <a:gd name="T9" fmla="*/ 34 h 87"/>
                <a:gd name="T10" fmla="*/ 63 w 63"/>
                <a:gd name="T11" fmla="*/ 40 h 87"/>
                <a:gd name="T12" fmla="*/ 63 w 63"/>
                <a:gd name="T13" fmla="*/ 47 h 87"/>
                <a:gd name="T14" fmla="*/ 63 w 63"/>
                <a:gd name="T15" fmla="*/ 54 h 87"/>
                <a:gd name="T16" fmla="*/ 63 w 63"/>
                <a:gd name="T17" fmla="*/ 61 h 87"/>
                <a:gd name="T18" fmla="*/ 54 w 63"/>
                <a:gd name="T19" fmla="*/ 64 h 87"/>
                <a:gd name="T20" fmla="*/ 47 w 63"/>
                <a:gd name="T21" fmla="*/ 70 h 87"/>
                <a:gd name="T22" fmla="*/ 39 w 63"/>
                <a:gd name="T23" fmla="*/ 77 h 87"/>
                <a:gd name="T24" fmla="*/ 31 w 63"/>
                <a:gd name="T25" fmla="*/ 85 h 87"/>
                <a:gd name="T26" fmla="*/ 21 w 63"/>
                <a:gd name="T27" fmla="*/ 87 h 87"/>
                <a:gd name="T28" fmla="*/ 14 w 63"/>
                <a:gd name="T29" fmla="*/ 87 h 87"/>
                <a:gd name="T30" fmla="*/ 6 w 63"/>
                <a:gd name="T31" fmla="*/ 81 h 87"/>
                <a:gd name="T32" fmla="*/ 0 w 63"/>
                <a:gd name="T33" fmla="*/ 69 h 87"/>
                <a:gd name="T34" fmla="*/ 2 w 63"/>
                <a:gd name="T35" fmla="*/ 49 h 87"/>
                <a:gd name="T36" fmla="*/ 7 w 63"/>
                <a:gd name="T37" fmla="*/ 34 h 87"/>
                <a:gd name="T38" fmla="*/ 13 w 63"/>
                <a:gd name="T39" fmla="*/ 21 h 87"/>
                <a:gd name="T40" fmla="*/ 20 w 63"/>
                <a:gd name="T41" fmla="*/ 11 h 87"/>
                <a:gd name="T42" fmla="*/ 27 w 63"/>
                <a:gd name="T43" fmla="*/ 4 h 87"/>
                <a:gd name="T44" fmla="*/ 38 w 63"/>
                <a:gd name="T45" fmla="*/ 0 h 87"/>
                <a:gd name="T46" fmla="*/ 48 w 63"/>
                <a:gd name="T47" fmla="*/ 0 h 87"/>
                <a:gd name="T48" fmla="*/ 63 w 63"/>
                <a:gd name="T49"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7">
                  <a:moveTo>
                    <a:pt x="63" y="6"/>
                  </a:moveTo>
                  <a:lnTo>
                    <a:pt x="63" y="12"/>
                  </a:lnTo>
                  <a:lnTo>
                    <a:pt x="63" y="19"/>
                  </a:lnTo>
                  <a:lnTo>
                    <a:pt x="63" y="26"/>
                  </a:lnTo>
                  <a:lnTo>
                    <a:pt x="63" y="34"/>
                  </a:lnTo>
                  <a:lnTo>
                    <a:pt x="63" y="40"/>
                  </a:lnTo>
                  <a:lnTo>
                    <a:pt x="63" y="47"/>
                  </a:lnTo>
                  <a:lnTo>
                    <a:pt x="63" y="54"/>
                  </a:lnTo>
                  <a:lnTo>
                    <a:pt x="63" y="61"/>
                  </a:lnTo>
                  <a:lnTo>
                    <a:pt x="54" y="64"/>
                  </a:lnTo>
                  <a:lnTo>
                    <a:pt x="47" y="70"/>
                  </a:lnTo>
                  <a:lnTo>
                    <a:pt x="39" y="77"/>
                  </a:lnTo>
                  <a:lnTo>
                    <a:pt x="31" y="85"/>
                  </a:lnTo>
                  <a:lnTo>
                    <a:pt x="21" y="87"/>
                  </a:lnTo>
                  <a:lnTo>
                    <a:pt x="14" y="87"/>
                  </a:lnTo>
                  <a:lnTo>
                    <a:pt x="6" y="81"/>
                  </a:lnTo>
                  <a:lnTo>
                    <a:pt x="0" y="69"/>
                  </a:lnTo>
                  <a:lnTo>
                    <a:pt x="2" y="49"/>
                  </a:lnTo>
                  <a:lnTo>
                    <a:pt x="7" y="34"/>
                  </a:lnTo>
                  <a:lnTo>
                    <a:pt x="13" y="21"/>
                  </a:lnTo>
                  <a:lnTo>
                    <a:pt x="20" y="11"/>
                  </a:lnTo>
                  <a:lnTo>
                    <a:pt x="27" y="4"/>
                  </a:lnTo>
                  <a:lnTo>
                    <a:pt x="38" y="0"/>
                  </a:lnTo>
                  <a:lnTo>
                    <a:pt x="48" y="0"/>
                  </a:lnTo>
                  <a:lnTo>
                    <a:pt x="63" y="6"/>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36" name="Freeform 356"/>
            <p:cNvSpPr>
              <a:spLocks/>
            </p:cNvSpPr>
            <p:nvPr/>
          </p:nvSpPr>
          <p:spPr bwMode="auto">
            <a:xfrm>
              <a:off x="4964113" y="1912938"/>
              <a:ext cx="23812" cy="163512"/>
            </a:xfrm>
            <a:custGeom>
              <a:avLst/>
              <a:gdLst>
                <a:gd name="T0" fmla="*/ 63 w 73"/>
                <a:gd name="T1" fmla="*/ 5 h 311"/>
                <a:gd name="T2" fmla="*/ 70 w 73"/>
                <a:gd name="T3" fmla="*/ 43 h 311"/>
                <a:gd name="T4" fmla="*/ 73 w 73"/>
                <a:gd name="T5" fmla="*/ 82 h 311"/>
                <a:gd name="T6" fmla="*/ 73 w 73"/>
                <a:gd name="T7" fmla="*/ 117 h 311"/>
                <a:gd name="T8" fmla="*/ 72 w 73"/>
                <a:gd name="T9" fmla="*/ 154 h 311"/>
                <a:gd name="T10" fmla="*/ 69 w 73"/>
                <a:gd name="T11" fmla="*/ 187 h 311"/>
                <a:gd name="T12" fmla="*/ 65 w 73"/>
                <a:gd name="T13" fmla="*/ 220 h 311"/>
                <a:gd name="T14" fmla="*/ 63 w 73"/>
                <a:gd name="T15" fmla="*/ 251 h 311"/>
                <a:gd name="T16" fmla="*/ 63 w 73"/>
                <a:gd name="T17" fmla="*/ 283 h 311"/>
                <a:gd name="T18" fmla="*/ 56 w 73"/>
                <a:gd name="T19" fmla="*/ 288 h 311"/>
                <a:gd name="T20" fmla="*/ 50 w 73"/>
                <a:gd name="T21" fmla="*/ 294 h 311"/>
                <a:gd name="T22" fmla="*/ 44 w 73"/>
                <a:gd name="T23" fmla="*/ 299 h 311"/>
                <a:gd name="T24" fmla="*/ 39 w 73"/>
                <a:gd name="T25" fmla="*/ 303 h 311"/>
                <a:gd name="T26" fmla="*/ 32 w 73"/>
                <a:gd name="T27" fmla="*/ 306 h 311"/>
                <a:gd name="T28" fmla="*/ 25 w 73"/>
                <a:gd name="T29" fmla="*/ 308 h 311"/>
                <a:gd name="T30" fmla="*/ 16 w 73"/>
                <a:gd name="T31" fmla="*/ 309 h 311"/>
                <a:gd name="T32" fmla="*/ 8 w 73"/>
                <a:gd name="T33" fmla="*/ 311 h 311"/>
                <a:gd name="T34" fmla="*/ 7 w 73"/>
                <a:gd name="T35" fmla="*/ 271 h 311"/>
                <a:gd name="T36" fmla="*/ 6 w 73"/>
                <a:gd name="T37" fmla="*/ 234 h 311"/>
                <a:gd name="T38" fmla="*/ 5 w 73"/>
                <a:gd name="T39" fmla="*/ 194 h 311"/>
                <a:gd name="T40" fmla="*/ 3 w 73"/>
                <a:gd name="T41" fmla="*/ 156 h 311"/>
                <a:gd name="T42" fmla="*/ 1 w 73"/>
                <a:gd name="T43" fmla="*/ 117 h 311"/>
                <a:gd name="T44" fmla="*/ 0 w 73"/>
                <a:gd name="T45" fmla="*/ 79 h 311"/>
                <a:gd name="T46" fmla="*/ 0 w 73"/>
                <a:gd name="T47" fmla="*/ 40 h 311"/>
                <a:gd name="T48" fmla="*/ 0 w 73"/>
                <a:gd name="T49" fmla="*/ 5 h 311"/>
                <a:gd name="T50" fmla="*/ 6 w 73"/>
                <a:gd name="T51" fmla="*/ 1 h 311"/>
                <a:gd name="T52" fmla="*/ 16 w 73"/>
                <a:gd name="T53" fmla="*/ 0 h 311"/>
                <a:gd name="T54" fmla="*/ 26 w 73"/>
                <a:gd name="T55" fmla="*/ 0 h 311"/>
                <a:gd name="T56" fmla="*/ 38 w 73"/>
                <a:gd name="T57" fmla="*/ 1 h 311"/>
                <a:gd name="T58" fmla="*/ 46 w 73"/>
                <a:gd name="T59" fmla="*/ 1 h 311"/>
                <a:gd name="T60" fmla="*/ 54 w 73"/>
                <a:gd name="T61" fmla="*/ 2 h 311"/>
                <a:gd name="T62" fmla="*/ 60 w 73"/>
                <a:gd name="T63" fmla="*/ 3 h 311"/>
                <a:gd name="T64" fmla="*/ 63 w 73"/>
                <a:gd name="T65" fmla="*/ 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311">
                  <a:moveTo>
                    <a:pt x="63" y="5"/>
                  </a:moveTo>
                  <a:lnTo>
                    <a:pt x="70" y="43"/>
                  </a:lnTo>
                  <a:lnTo>
                    <a:pt x="73" y="82"/>
                  </a:lnTo>
                  <a:lnTo>
                    <a:pt x="73" y="117"/>
                  </a:lnTo>
                  <a:lnTo>
                    <a:pt x="72" y="154"/>
                  </a:lnTo>
                  <a:lnTo>
                    <a:pt x="69" y="187"/>
                  </a:lnTo>
                  <a:lnTo>
                    <a:pt x="65" y="220"/>
                  </a:lnTo>
                  <a:lnTo>
                    <a:pt x="63" y="251"/>
                  </a:lnTo>
                  <a:lnTo>
                    <a:pt x="63" y="283"/>
                  </a:lnTo>
                  <a:lnTo>
                    <a:pt x="56" y="288"/>
                  </a:lnTo>
                  <a:lnTo>
                    <a:pt x="50" y="294"/>
                  </a:lnTo>
                  <a:lnTo>
                    <a:pt x="44" y="299"/>
                  </a:lnTo>
                  <a:lnTo>
                    <a:pt x="39" y="303"/>
                  </a:lnTo>
                  <a:lnTo>
                    <a:pt x="32" y="306"/>
                  </a:lnTo>
                  <a:lnTo>
                    <a:pt x="25" y="308"/>
                  </a:lnTo>
                  <a:lnTo>
                    <a:pt x="16" y="309"/>
                  </a:lnTo>
                  <a:lnTo>
                    <a:pt x="8" y="311"/>
                  </a:lnTo>
                  <a:lnTo>
                    <a:pt x="7" y="271"/>
                  </a:lnTo>
                  <a:lnTo>
                    <a:pt x="6" y="234"/>
                  </a:lnTo>
                  <a:lnTo>
                    <a:pt x="5" y="194"/>
                  </a:lnTo>
                  <a:lnTo>
                    <a:pt x="3" y="156"/>
                  </a:lnTo>
                  <a:lnTo>
                    <a:pt x="1" y="117"/>
                  </a:lnTo>
                  <a:lnTo>
                    <a:pt x="0" y="79"/>
                  </a:lnTo>
                  <a:lnTo>
                    <a:pt x="0" y="40"/>
                  </a:lnTo>
                  <a:lnTo>
                    <a:pt x="0" y="5"/>
                  </a:lnTo>
                  <a:lnTo>
                    <a:pt x="6" y="1"/>
                  </a:lnTo>
                  <a:lnTo>
                    <a:pt x="16" y="0"/>
                  </a:lnTo>
                  <a:lnTo>
                    <a:pt x="26" y="0"/>
                  </a:lnTo>
                  <a:lnTo>
                    <a:pt x="38" y="1"/>
                  </a:lnTo>
                  <a:lnTo>
                    <a:pt x="46" y="1"/>
                  </a:lnTo>
                  <a:lnTo>
                    <a:pt x="54" y="2"/>
                  </a:lnTo>
                  <a:lnTo>
                    <a:pt x="60" y="3"/>
                  </a:lnTo>
                  <a:lnTo>
                    <a:pt x="63" y="5"/>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37" name="Freeform 357"/>
            <p:cNvSpPr>
              <a:spLocks/>
            </p:cNvSpPr>
            <p:nvPr/>
          </p:nvSpPr>
          <p:spPr bwMode="auto">
            <a:xfrm>
              <a:off x="4964113" y="2105025"/>
              <a:ext cx="49212" cy="382588"/>
            </a:xfrm>
            <a:custGeom>
              <a:avLst/>
              <a:gdLst>
                <a:gd name="T0" fmla="*/ 84 w 156"/>
                <a:gd name="T1" fmla="*/ 27 h 729"/>
                <a:gd name="T2" fmla="*/ 101 w 156"/>
                <a:gd name="T3" fmla="*/ 59 h 729"/>
                <a:gd name="T4" fmla="*/ 117 w 156"/>
                <a:gd name="T5" fmla="*/ 138 h 729"/>
                <a:gd name="T6" fmla="*/ 129 w 156"/>
                <a:gd name="T7" fmla="*/ 244 h 729"/>
                <a:gd name="T8" fmla="*/ 139 w 156"/>
                <a:gd name="T9" fmla="*/ 368 h 729"/>
                <a:gd name="T10" fmla="*/ 146 w 156"/>
                <a:gd name="T11" fmla="*/ 491 h 729"/>
                <a:gd name="T12" fmla="*/ 151 w 156"/>
                <a:gd name="T13" fmla="*/ 602 h 729"/>
                <a:gd name="T14" fmla="*/ 155 w 156"/>
                <a:gd name="T15" fmla="*/ 686 h 729"/>
                <a:gd name="T16" fmla="*/ 156 w 156"/>
                <a:gd name="T17" fmla="*/ 729 h 729"/>
                <a:gd name="T18" fmla="*/ 146 w 156"/>
                <a:gd name="T19" fmla="*/ 726 h 729"/>
                <a:gd name="T20" fmla="*/ 133 w 156"/>
                <a:gd name="T21" fmla="*/ 720 h 729"/>
                <a:gd name="T22" fmla="*/ 118 w 156"/>
                <a:gd name="T23" fmla="*/ 709 h 729"/>
                <a:gd name="T24" fmla="*/ 103 w 156"/>
                <a:gd name="T25" fmla="*/ 697 h 729"/>
                <a:gd name="T26" fmla="*/ 86 w 156"/>
                <a:gd name="T27" fmla="*/ 682 h 729"/>
                <a:gd name="T28" fmla="*/ 73 w 156"/>
                <a:gd name="T29" fmla="*/ 668 h 729"/>
                <a:gd name="T30" fmla="*/ 62 w 156"/>
                <a:gd name="T31" fmla="*/ 652 h 729"/>
                <a:gd name="T32" fmla="*/ 56 w 156"/>
                <a:gd name="T33" fmla="*/ 639 h 729"/>
                <a:gd name="T34" fmla="*/ 34 w 156"/>
                <a:gd name="T35" fmla="*/ 573 h 729"/>
                <a:gd name="T36" fmla="*/ 18 w 156"/>
                <a:gd name="T37" fmla="*/ 490 h 729"/>
                <a:gd name="T38" fmla="*/ 6 w 156"/>
                <a:gd name="T39" fmla="*/ 395 h 729"/>
                <a:gd name="T40" fmla="*/ 2 w 156"/>
                <a:gd name="T41" fmla="*/ 296 h 729"/>
                <a:gd name="T42" fmla="*/ 0 w 156"/>
                <a:gd name="T43" fmla="*/ 199 h 729"/>
                <a:gd name="T44" fmla="*/ 4 w 156"/>
                <a:gd name="T45" fmla="*/ 114 h 729"/>
                <a:gd name="T46" fmla="*/ 14 w 156"/>
                <a:gd name="T47" fmla="*/ 44 h 729"/>
                <a:gd name="T48" fmla="*/ 29 w 156"/>
                <a:gd name="T49" fmla="*/ 0 h 729"/>
                <a:gd name="T50" fmla="*/ 33 w 156"/>
                <a:gd name="T51" fmla="*/ 0 h 729"/>
                <a:gd name="T52" fmla="*/ 40 w 156"/>
                <a:gd name="T53" fmla="*/ 2 h 729"/>
                <a:gd name="T54" fmla="*/ 47 w 156"/>
                <a:gd name="T55" fmla="*/ 6 h 729"/>
                <a:gd name="T56" fmla="*/ 56 w 156"/>
                <a:gd name="T57" fmla="*/ 9 h 729"/>
                <a:gd name="T58" fmla="*/ 63 w 156"/>
                <a:gd name="T59" fmla="*/ 13 h 729"/>
                <a:gd name="T60" fmla="*/ 72 w 156"/>
                <a:gd name="T61" fmla="*/ 18 h 729"/>
                <a:gd name="T62" fmla="*/ 78 w 156"/>
                <a:gd name="T63" fmla="*/ 23 h 729"/>
                <a:gd name="T64" fmla="*/ 84 w 156"/>
                <a:gd name="T65" fmla="*/ 27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729">
                  <a:moveTo>
                    <a:pt x="84" y="27"/>
                  </a:moveTo>
                  <a:lnTo>
                    <a:pt x="101" y="59"/>
                  </a:lnTo>
                  <a:lnTo>
                    <a:pt x="117" y="138"/>
                  </a:lnTo>
                  <a:lnTo>
                    <a:pt x="129" y="244"/>
                  </a:lnTo>
                  <a:lnTo>
                    <a:pt x="139" y="368"/>
                  </a:lnTo>
                  <a:lnTo>
                    <a:pt x="146" y="491"/>
                  </a:lnTo>
                  <a:lnTo>
                    <a:pt x="151" y="602"/>
                  </a:lnTo>
                  <a:lnTo>
                    <a:pt x="155" y="686"/>
                  </a:lnTo>
                  <a:lnTo>
                    <a:pt x="156" y="729"/>
                  </a:lnTo>
                  <a:lnTo>
                    <a:pt x="146" y="726"/>
                  </a:lnTo>
                  <a:lnTo>
                    <a:pt x="133" y="720"/>
                  </a:lnTo>
                  <a:lnTo>
                    <a:pt x="118" y="709"/>
                  </a:lnTo>
                  <a:lnTo>
                    <a:pt x="103" y="697"/>
                  </a:lnTo>
                  <a:lnTo>
                    <a:pt x="86" y="682"/>
                  </a:lnTo>
                  <a:lnTo>
                    <a:pt x="73" y="668"/>
                  </a:lnTo>
                  <a:lnTo>
                    <a:pt x="62" y="652"/>
                  </a:lnTo>
                  <a:lnTo>
                    <a:pt x="56" y="639"/>
                  </a:lnTo>
                  <a:lnTo>
                    <a:pt x="34" y="573"/>
                  </a:lnTo>
                  <a:lnTo>
                    <a:pt x="18" y="490"/>
                  </a:lnTo>
                  <a:lnTo>
                    <a:pt x="6" y="395"/>
                  </a:lnTo>
                  <a:lnTo>
                    <a:pt x="2" y="296"/>
                  </a:lnTo>
                  <a:lnTo>
                    <a:pt x="0" y="199"/>
                  </a:lnTo>
                  <a:lnTo>
                    <a:pt x="4" y="114"/>
                  </a:lnTo>
                  <a:lnTo>
                    <a:pt x="14" y="44"/>
                  </a:lnTo>
                  <a:lnTo>
                    <a:pt x="29" y="0"/>
                  </a:lnTo>
                  <a:lnTo>
                    <a:pt x="33" y="0"/>
                  </a:lnTo>
                  <a:lnTo>
                    <a:pt x="40" y="2"/>
                  </a:lnTo>
                  <a:lnTo>
                    <a:pt x="47" y="6"/>
                  </a:lnTo>
                  <a:lnTo>
                    <a:pt x="56" y="9"/>
                  </a:lnTo>
                  <a:lnTo>
                    <a:pt x="63" y="13"/>
                  </a:lnTo>
                  <a:lnTo>
                    <a:pt x="72" y="18"/>
                  </a:lnTo>
                  <a:lnTo>
                    <a:pt x="78" y="23"/>
                  </a:lnTo>
                  <a:lnTo>
                    <a:pt x="84"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38" name="Freeform 358"/>
            <p:cNvSpPr>
              <a:spLocks/>
            </p:cNvSpPr>
            <p:nvPr/>
          </p:nvSpPr>
          <p:spPr bwMode="auto">
            <a:xfrm>
              <a:off x="4940300" y="2554288"/>
              <a:ext cx="57150" cy="550862"/>
            </a:xfrm>
            <a:custGeom>
              <a:avLst/>
              <a:gdLst>
                <a:gd name="T0" fmla="*/ 183 w 183"/>
                <a:gd name="T1" fmla="*/ 0 h 1053"/>
                <a:gd name="T2" fmla="*/ 182 w 183"/>
                <a:gd name="T3" fmla="*/ 109 h 1053"/>
                <a:gd name="T4" fmla="*/ 182 w 183"/>
                <a:gd name="T5" fmla="*/ 193 h 1053"/>
                <a:gd name="T6" fmla="*/ 182 w 183"/>
                <a:gd name="T7" fmla="*/ 257 h 1053"/>
                <a:gd name="T8" fmla="*/ 182 w 183"/>
                <a:gd name="T9" fmla="*/ 308 h 1053"/>
                <a:gd name="T10" fmla="*/ 179 w 183"/>
                <a:gd name="T11" fmla="*/ 348 h 1053"/>
                <a:gd name="T12" fmla="*/ 178 w 183"/>
                <a:gd name="T13" fmla="*/ 384 h 1053"/>
                <a:gd name="T14" fmla="*/ 176 w 183"/>
                <a:gd name="T15" fmla="*/ 422 h 1053"/>
                <a:gd name="T16" fmla="*/ 173 w 183"/>
                <a:gd name="T17" fmla="*/ 469 h 1053"/>
                <a:gd name="T18" fmla="*/ 125 w 183"/>
                <a:gd name="T19" fmla="*/ 572 h 1053"/>
                <a:gd name="T20" fmla="*/ 97 w 183"/>
                <a:gd name="T21" fmla="*/ 655 h 1053"/>
                <a:gd name="T22" fmla="*/ 87 w 183"/>
                <a:gd name="T23" fmla="*/ 720 h 1053"/>
                <a:gd name="T24" fmla="*/ 90 w 183"/>
                <a:gd name="T25" fmla="*/ 778 h 1053"/>
                <a:gd name="T26" fmla="*/ 99 w 183"/>
                <a:gd name="T27" fmla="*/ 830 h 1053"/>
                <a:gd name="T28" fmla="*/ 112 w 183"/>
                <a:gd name="T29" fmla="*/ 887 h 1053"/>
                <a:gd name="T30" fmla="*/ 122 w 183"/>
                <a:gd name="T31" fmla="*/ 952 h 1053"/>
                <a:gd name="T32" fmla="*/ 128 w 183"/>
                <a:gd name="T33" fmla="*/ 1034 h 1053"/>
                <a:gd name="T34" fmla="*/ 125 w 183"/>
                <a:gd name="T35" fmla="*/ 1039 h 1053"/>
                <a:gd name="T36" fmla="*/ 118 w 183"/>
                <a:gd name="T37" fmla="*/ 1040 h 1053"/>
                <a:gd name="T38" fmla="*/ 107 w 183"/>
                <a:gd name="T39" fmla="*/ 1040 h 1053"/>
                <a:gd name="T40" fmla="*/ 95 w 183"/>
                <a:gd name="T41" fmla="*/ 1040 h 1053"/>
                <a:gd name="T42" fmla="*/ 82 w 183"/>
                <a:gd name="T43" fmla="*/ 1039 h 1053"/>
                <a:gd name="T44" fmla="*/ 70 w 183"/>
                <a:gd name="T45" fmla="*/ 1040 h 1053"/>
                <a:gd name="T46" fmla="*/ 61 w 183"/>
                <a:gd name="T47" fmla="*/ 1045 h 1053"/>
                <a:gd name="T48" fmla="*/ 56 w 183"/>
                <a:gd name="T49" fmla="*/ 1053 h 1053"/>
                <a:gd name="T50" fmla="*/ 25 w 183"/>
                <a:gd name="T51" fmla="*/ 1015 h 1053"/>
                <a:gd name="T52" fmla="*/ 8 w 183"/>
                <a:gd name="T53" fmla="*/ 922 h 1053"/>
                <a:gd name="T54" fmla="*/ 0 w 183"/>
                <a:gd name="T55" fmla="*/ 786 h 1053"/>
                <a:gd name="T56" fmla="*/ 1 w 183"/>
                <a:gd name="T57" fmla="*/ 630 h 1053"/>
                <a:gd name="T58" fmla="*/ 6 w 183"/>
                <a:gd name="T59" fmla="*/ 466 h 1053"/>
                <a:gd name="T60" fmla="*/ 16 w 183"/>
                <a:gd name="T61" fmla="*/ 313 h 1053"/>
                <a:gd name="T62" fmla="*/ 24 w 183"/>
                <a:gd name="T63" fmla="*/ 189 h 1053"/>
                <a:gd name="T64" fmla="*/ 30 w 183"/>
                <a:gd name="T65" fmla="*/ 108 h 1053"/>
                <a:gd name="T66" fmla="*/ 35 w 183"/>
                <a:gd name="T67" fmla="*/ 104 h 1053"/>
                <a:gd name="T68" fmla="*/ 40 w 183"/>
                <a:gd name="T69" fmla="*/ 102 h 1053"/>
                <a:gd name="T70" fmla="*/ 45 w 183"/>
                <a:gd name="T71" fmla="*/ 100 h 1053"/>
                <a:gd name="T72" fmla="*/ 54 w 183"/>
                <a:gd name="T73" fmla="*/ 99 h 1053"/>
                <a:gd name="T74" fmla="*/ 63 w 183"/>
                <a:gd name="T75" fmla="*/ 96 h 1053"/>
                <a:gd name="T76" fmla="*/ 77 w 183"/>
                <a:gd name="T77" fmla="*/ 95 h 1053"/>
                <a:gd name="T78" fmla="*/ 95 w 183"/>
                <a:gd name="T79" fmla="*/ 93 h 1053"/>
                <a:gd name="T80" fmla="*/ 120 w 183"/>
                <a:gd name="T81" fmla="*/ 90 h 1053"/>
                <a:gd name="T82" fmla="*/ 134 w 183"/>
                <a:gd name="T83" fmla="*/ 72 h 1053"/>
                <a:gd name="T84" fmla="*/ 146 w 183"/>
                <a:gd name="T85" fmla="*/ 58 h 1053"/>
                <a:gd name="T86" fmla="*/ 156 w 183"/>
                <a:gd name="T87" fmla="*/ 43 h 1053"/>
                <a:gd name="T88" fmla="*/ 164 w 183"/>
                <a:gd name="T89" fmla="*/ 31 h 1053"/>
                <a:gd name="T90" fmla="*/ 170 w 183"/>
                <a:gd name="T91" fmla="*/ 19 h 1053"/>
                <a:gd name="T92" fmla="*/ 175 w 183"/>
                <a:gd name="T93" fmla="*/ 11 h 1053"/>
                <a:gd name="T94" fmla="*/ 178 w 183"/>
                <a:gd name="T95" fmla="*/ 4 h 1053"/>
                <a:gd name="T96" fmla="*/ 183 w 183"/>
                <a:gd name="T97" fmla="*/ 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 h="1053">
                  <a:moveTo>
                    <a:pt x="183" y="0"/>
                  </a:moveTo>
                  <a:lnTo>
                    <a:pt x="182" y="109"/>
                  </a:lnTo>
                  <a:lnTo>
                    <a:pt x="182" y="193"/>
                  </a:lnTo>
                  <a:lnTo>
                    <a:pt x="182" y="257"/>
                  </a:lnTo>
                  <a:lnTo>
                    <a:pt x="182" y="308"/>
                  </a:lnTo>
                  <a:lnTo>
                    <a:pt x="179" y="348"/>
                  </a:lnTo>
                  <a:lnTo>
                    <a:pt x="178" y="384"/>
                  </a:lnTo>
                  <a:lnTo>
                    <a:pt x="176" y="422"/>
                  </a:lnTo>
                  <a:lnTo>
                    <a:pt x="173" y="469"/>
                  </a:lnTo>
                  <a:lnTo>
                    <a:pt x="125" y="572"/>
                  </a:lnTo>
                  <a:lnTo>
                    <a:pt x="97" y="655"/>
                  </a:lnTo>
                  <a:lnTo>
                    <a:pt x="87" y="720"/>
                  </a:lnTo>
                  <a:lnTo>
                    <a:pt x="90" y="778"/>
                  </a:lnTo>
                  <a:lnTo>
                    <a:pt x="99" y="830"/>
                  </a:lnTo>
                  <a:lnTo>
                    <a:pt x="112" y="887"/>
                  </a:lnTo>
                  <a:lnTo>
                    <a:pt x="122" y="952"/>
                  </a:lnTo>
                  <a:lnTo>
                    <a:pt x="128" y="1034"/>
                  </a:lnTo>
                  <a:lnTo>
                    <a:pt x="125" y="1039"/>
                  </a:lnTo>
                  <a:lnTo>
                    <a:pt x="118" y="1040"/>
                  </a:lnTo>
                  <a:lnTo>
                    <a:pt x="107" y="1040"/>
                  </a:lnTo>
                  <a:lnTo>
                    <a:pt x="95" y="1040"/>
                  </a:lnTo>
                  <a:lnTo>
                    <a:pt x="82" y="1039"/>
                  </a:lnTo>
                  <a:lnTo>
                    <a:pt x="70" y="1040"/>
                  </a:lnTo>
                  <a:lnTo>
                    <a:pt x="61" y="1045"/>
                  </a:lnTo>
                  <a:lnTo>
                    <a:pt x="56" y="1053"/>
                  </a:lnTo>
                  <a:lnTo>
                    <a:pt x="25" y="1015"/>
                  </a:lnTo>
                  <a:lnTo>
                    <a:pt x="8" y="922"/>
                  </a:lnTo>
                  <a:lnTo>
                    <a:pt x="0" y="786"/>
                  </a:lnTo>
                  <a:lnTo>
                    <a:pt x="1" y="630"/>
                  </a:lnTo>
                  <a:lnTo>
                    <a:pt x="6" y="466"/>
                  </a:lnTo>
                  <a:lnTo>
                    <a:pt x="16" y="313"/>
                  </a:lnTo>
                  <a:lnTo>
                    <a:pt x="24" y="189"/>
                  </a:lnTo>
                  <a:lnTo>
                    <a:pt x="30" y="108"/>
                  </a:lnTo>
                  <a:lnTo>
                    <a:pt x="35" y="104"/>
                  </a:lnTo>
                  <a:lnTo>
                    <a:pt x="40" y="102"/>
                  </a:lnTo>
                  <a:lnTo>
                    <a:pt x="45" y="100"/>
                  </a:lnTo>
                  <a:lnTo>
                    <a:pt x="54" y="99"/>
                  </a:lnTo>
                  <a:lnTo>
                    <a:pt x="63" y="96"/>
                  </a:lnTo>
                  <a:lnTo>
                    <a:pt x="77" y="95"/>
                  </a:lnTo>
                  <a:lnTo>
                    <a:pt x="95" y="93"/>
                  </a:lnTo>
                  <a:lnTo>
                    <a:pt x="120" y="90"/>
                  </a:lnTo>
                  <a:lnTo>
                    <a:pt x="134" y="72"/>
                  </a:lnTo>
                  <a:lnTo>
                    <a:pt x="146" y="58"/>
                  </a:lnTo>
                  <a:lnTo>
                    <a:pt x="156" y="43"/>
                  </a:lnTo>
                  <a:lnTo>
                    <a:pt x="164" y="31"/>
                  </a:lnTo>
                  <a:lnTo>
                    <a:pt x="170" y="19"/>
                  </a:lnTo>
                  <a:lnTo>
                    <a:pt x="175" y="11"/>
                  </a:lnTo>
                  <a:lnTo>
                    <a:pt x="178" y="4"/>
                  </a:lnTo>
                  <a:lnTo>
                    <a:pt x="18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39" name="Freeform 359"/>
            <p:cNvSpPr>
              <a:spLocks/>
            </p:cNvSpPr>
            <p:nvPr/>
          </p:nvSpPr>
          <p:spPr bwMode="auto">
            <a:xfrm>
              <a:off x="4941888" y="3252788"/>
              <a:ext cx="47625" cy="131762"/>
            </a:xfrm>
            <a:custGeom>
              <a:avLst/>
              <a:gdLst>
                <a:gd name="T0" fmla="*/ 132 w 147"/>
                <a:gd name="T1" fmla="*/ 27 h 253"/>
                <a:gd name="T2" fmla="*/ 141 w 147"/>
                <a:gd name="T3" fmla="*/ 51 h 253"/>
                <a:gd name="T4" fmla="*/ 147 w 147"/>
                <a:gd name="T5" fmla="*/ 78 h 253"/>
                <a:gd name="T6" fmla="*/ 147 w 147"/>
                <a:gd name="T7" fmla="*/ 107 h 253"/>
                <a:gd name="T8" fmla="*/ 146 w 147"/>
                <a:gd name="T9" fmla="*/ 135 h 253"/>
                <a:gd name="T10" fmla="*/ 141 w 147"/>
                <a:gd name="T11" fmla="*/ 161 h 253"/>
                <a:gd name="T12" fmla="*/ 135 w 147"/>
                <a:gd name="T13" fmla="*/ 186 h 253"/>
                <a:gd name="T14" fmla="*/ 128 w 147"/>
                <a:gd name="T15" fmla="*/ 206 h 253"/>
                <a:gd name="T16" fmla="*/ 122 w 147"/>
                <a:gd name="T17" fmla="*/ 224 h 253"/>
                <a:gd name="T18" fmla="*/ 109 w 147"/>
                <a:gd name="T19" fmla="*/ 224 h 253"/>
                <a:gd name="T20" fmla="*/ 94 w 147"/>
                <a:gd name="T21" fmla="*/ 229 h 253"/>
                <a:gd name="T22" fmla="*/ 77 w 147"/>
                <a:gd name="T23" fmla="*/ 234 h 253"/>
                <a:gd name="T24" fmla="*/ 61 w 147"/>
                <a:gd name="T25" fmla="*/ 241 h 253"/>
                <a:gd name="T26" fmla="*/ 43 w 147"/>
                <a:gd name="T27" fmla="*/ 246 h 253"/>
                <a:gd name="T28" fmla="*/ 27 w 147"/>
                <a:gd name="T29" fmla="*/ 250 h 253"/>
                <a:gd name="T30" fmla="*/ 14 w 147"/>
                <a:gd name="T31" fmla="*/ 253 h 253"/>
                <a:gd name="T32" fmla="*/ 6 w 147"/>
                <a:gd name="T33" fmla="*/ 251 h 253"/>
                <a:gd name="T34" fmla="*/ 2 w 147"/>
                <a:gd name="T35" fmla="*/ 227 h 253"/>
                <a:gd name="T36" fmla="*/ 0 w 147"/>
                <a:gd name="T37" fmla="*/ 197 h 253"/>
                <a:gd name="T38" fmla="*/ 0 w 147"/>
                <a:gd name="T39" fmla="*/ 164 h 253"/>
                <a:gd name="T40" fmla="*/ 2 w 147"/>
                <a:gd name="T41" fmla="*/ 129 h 253"/>
                <a:gd name="T42" fmla="*/ 6 w 147"/>
                <a:gd name="T43" fmla="*/ 91 h 253"/>
                <a:gd name="T44" fmla="*/ 14 w 147"/>
                <a:gd name="T45" fmla="*/ 57 h 253"/>
                <a:gd name="T46" fmla="*/ 26 w 147"/>
                <a:gd name="T47" fmla="*/ 26 h 253"/>
                <a:gd name="T48" fmla="*/ 42 w 147"/>
                <a:gd name="T49" fmla="*/ 0 h 253"/>
                <a:gd name="T50" fmla="*/ 49 w 147"/>
                <a:gd name="T51" fmla="*/ 2 h 253"/>
                <a:gd name="T52" fmla="*/ 59 w 147"/>
                <a:gd name="T53" fmla="*/ 7 h 253"/>
                <a:gd name="T54" fmla="*/ 72 w 147"/>
                <a:gd name="T55" fmla="*/ 11 h 253"/>
                <a:gd name="T56" fmla="*/ 87 w 147"/>
                <a:gd name="T57" fmla="*/ 17 h 253"/>
                <a:gd name="T58" fmla="*/ 99 w 147"/>
                <a:gd name="T59" fmla="*/ 20 h 253"/>
                <a:gd name="T60" fmla="*/ 112 w 147"/>
                <a:gd name="T61" fmla="*/ 24 h 253"/>
                <a:gd name="T62" fmla="*/ 122 w 147"/>
                <a:gd name="T63" fmla="*/ 26 h 253"/>
                <a:gd name="T64" fmla="*/ 132 w 147"/>
                <a:gd name="T65" fmla="*/ 27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253">
                  <a:moveTo>
                    <a:pt x="132" y="27"/>
                  </a:moveTo>
                  <a:lnTo>
                    <a:pt x="141" y="51"/>
                  </a:lnTo>
                  <a:lnTo>
                    <a:pt x="147" y="78"/>
                  </a:lnTo>
                  <a:lnTo>
                    <a:pt x="147" y="107"/>
                  </a:lnTo>
                  <a:lnTo>
                    <a:pt x="146" y="135"/>
                  </a:lnTo>
                  <a:lnTo>
                    <a:pt x="141" y="161"/>
                  </a:lnTo>
                  <a:lnTo>
                    <a:pt x="135" y="186"/>
                  </a:lnTo>
                  <a:lnTo>
                    <a:pt x="128" y="206"/>
                  </a:lnTo>
                  <a:lnTo>
                    <a:pt x="122" y="224"/>
                  </a:lnTo>
                  <a:lnTo>
                    <a:pt x="109" y="224"/>
                  </a:lnTo>
                  <a:lnTo>
                    <a:pt x="94" y="229"/>
                  </a:lnTo>
                  <a:lnTo>
                    <a:pt x="77" y="234"/>
                  </a:lnTo>
                  <a:lnTo>
                    <a:pt x="61" y="241"/>
                  </a:lnTo>
                  <a:lnTo>
                    <a:pt x="43" y="246"/>
                  </a:lnTo>
                  <a:lnTo>
                    <a:pt x="27" y="250"/>
                  </a:lnTo>
                  <a:lnTo>
                    <a:pt x="14" y="253"/>
                  </a:lnTo>
                  <a:lnTo>
                    <a:pt x="6" y="251"/>
                  </a:lnTo>
                  <a:lnTo>
                    <a:pt x="2" y="227"/>
                  </a:lnTo>
                  <a:lnTo>
                    <a:pt x="0" y="197"/>
                  </a:lnTo>
                  <a:lnTo>
                    <a:pt x="0" y="164"/>
                  </a:lnTo>
                  <a:lnTo>
                    <a:pt x="2" y="129"/>
                  </a:lnTo>
                  <a:lnTo>
                    <a:pt x="6" y="91"/>
                  </a:lnTo>
                  <a:lnTo>
                    <a:pt x="14" y="57"/>
                  </a:lnTo>
                  <a:lnTo>
                    <a:pt x="26" y="26"/>
                  </a:lnTo>
                  <a:lnTo>
                    <a:pt x="42" y="0"/>
                  </a:lnTo>
                  <a:lnTo>
                    <a:pt x="49" y="2"/>
                  </a:lnTo>
                  <a:lnTo>
                    <a:pt x="59" y="7"/>
                  </a:lnTo>
                  <a:lnTo>
                    <a:pt x="72" y="11"/>
                  </a:lnTo>
                  <a:lnTo>
                    <a:pt x="87" y="17"/>
                  </a:lnTo>
                  <a:lnTo>
                    <a:pt x="99" y="20"/>
                  </a:lnTo>
                  <a:lnTo>
                    <a:pt x="112" y="24"/>
                  </a:lnTo>
                  <a:lnTo>
                    <a:pt x="122" y="26"/>
                  </a:lnTo>
                  <a:lnTo>
                    <a:pt x="132"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40" name="Freeform 360"/>
            <p:cNvSpPr>
              <a:spLocks/>
            </p:cNvSpPr>
            <p:nvPr/>
          </p:nvSpPr>
          <p:spPr bwMode="auto">
            <a:xfrm>
              <a:off x="4959350" y="3482975"/>
              <a:ext cx="66675" cy="174625"/>
            </a:xfrm>
            <a:custGeom>
              <a:avLst/>
              <a:gdLst>
                <a:gd name="T0" fmla="*/ 70 w 215"/>
                <a:gd name="T1" fmla="*/ 0 h 333"/>
                <a:gd name="T2" fmla="*/ 84 w 215"/>
                <a:gd name="T3" fmla="*/ 11 h 333"/>
                <a:gd name="T4" fmla="*/ 96 w 215"/>
                <a:gd name="T5" fmla="*/ 21 h 333"/>
                <a:gd name="T6" fmla="*/ 107 w 215"/>
                <a:gd name="T7" fmla="*/ 29 h 333"/>
                <a:gd name="T8" fmla="*/ 119 w 215"/>
                <a:gd name="T9" fmla="*/ 36 h 333"/>
                <a:gd name="T10" fmla="*/ 132 w 215"/>
                <a:gd name="T11" fmla="*/ 43 h 333"/>
                <a:gd name="T12" fmla="*/ 149 w 215"/>
                <a:gd name="T13" fmla="*/ 50 h 333"/>
                <a:gd name="T14" fmla="*/ 169 w 215"/>
                <a:gd name="T15" fmla="*/ 59 h 333"/>
                <a:gd name="T16" fmla="*/ 196 w 215"/>
                <a:gd name="T17" fmla="*/ 72 h 333"/>
                <a:gd name="T18" fmla="*/ 202 w 215"/>
                <a:gd name="T19" fmla="*/ 134 h 333"/>
                <a:gd name="T20" fmla="*/ 207 w 215"/>
                <a:gd name="T21" fmla="*/ 182 h 333"/>
                <a:gd name="T22" fmla="*/ 209 w 215"/>
                <a:gd name="T23" fmla="*/ 217 h 333"/>
                <a:gd name="T24" fmla="*/ 213 w 215"/>
                <a:gd name="T25" fmla="*/ 246 h 333"/>
                <a:gd name="T26" fmla="*/ 213 w 215"/>
                <a:gd name="T27" fmla="*/ 267 h 333"/>
                <a:gd name="T28" fmla="*/ 214 w 215"/>
                <a:gd name="T29" fmla="*/ 287 h 333"/>
                <a:gd name="T30" fmla="*/ 214 w 215"/>
                <a:gd name="T31" fmla="*/ 308 h 333"/>
                <a:gd name="T32" fmla="*/ 215 w 215"/>
                <a:gd name="T33" fmla="*/ 333 h 333"/>
                <a:gd name="T34" fmla="*/ 208 w 215"/>
                <a:gd name="T35" fmla="*/ 330 h 333"/>
                <a:gd name="T36" fmla="*/ 201 w 215"/>
                <a:gd name="T37" fmla="*/ 327 h 333"/>
                <a:gd name="T38" fmla="*/ 194 w 215"/>
                <a:gd name="T39" fmla="*/ 325 h 333"/>
                <a:gd name="T40" fmla="*/ 186 w 215"/>
                <a:gd name="T41" fmla="*/ 324 h 333"/>
                <a:gd name="T42" fmla="*/ 179 w 215"/>
                <a:gd name="T43" fmla="*/ 321 h 333"/>
                <a:gd name="T44" fmla="*/ 173 w 215"/>
                <a:gd name="T45" fmla="*/ 320 h 333"/>
                <a:gd name="T46" fmla="*/ 166 w 215"/>
                <a:gd name="T47" fmla="*/ 318 h 333"/>
                <a:gd name="T48" fmla="*/ 160 w 215"/>
                <a:gd name="T49" fmla="*/ 316 h 333"/>
                <a:gd name="T50" fmla="*/ 159 w 215"/>
                <a:gd name="T51" fmla="*/ 275 h 333"/>
                <a:gd name="T52" fmla="*/ 154 w 215"/>
                <a:gd name="T53" fmla="*/ 243 h 333"/>
                <a:gd name="T54" fmla="*/ 146 w 215"/>
                <a:gd name="T55" fmla="*/ 218 h 333"/>
                <a:gd name="T56" fmla="*/ 134 w 215"/>
                <a:gd name="T57" fmla="*/ 199 h 333"/>
                <a:gd name="T58" fmla="*/ 114 w 215"/>
                <a:gd name="T59" fmla="*/ 183 h 333"/>
                <a:gd name="T60" fmla="*/ 88 w 215"/>
                <a:gd name="T61" fmla="*/ 170 h 333"/>
                <a:gd name="T62" fmla="*/ 51 w 215"/>
                <a:gd name="T63" fmla="*/ 157 h 333"/>
                <a:gd name="T64" fmla="*/ 7 w 215"/>
                <a:gd name="T65" fmla="*/ 145 h 333"/>
                <a:gd name="T66" fmla="*/ 4 w 215"/>
                <a:gd name="T67" fmla="*/ 120 h 333"/>
                <a:gd name="T68" fmla="*/ 1 w 215"/>
                <a:gd name="T69" fmla="*/ 101 h 333"/>
                <a:gd name="T70" fmla="*/ 0 w 215"/>
                <a:gd name="T71" fmla="*/ 85 h 333"/>
                <a:gd name="T72" fmla="*/ 0 w 215"/>
                <a:gd name="T73" fmla="*/ 74 h 333"/>
                <a:gd name="T74" fmla="*/ 0 w 215"/>
                <a:gd name="T75" fmla="*/ 59 h 333"/>
                <a:gd name="T76" fmla="*/ 1 w 215"/>
                <a:gd name="T77" fmla="*/ 46 h 333"/>
                <a:gd name="T78" fmla="*/ 4 w 215"/>
                <a:gd name="T79" fmla="*/ 30 h 333"/>
                <a:gd name="T80" fmla="*/ 7 w 215"/>
                <a:gd name="T81" fmla="*/ 10 h 333"/>
                <a:gd name="T82" fmla="*/ 14 w 215"/>
                <a:gd name="T83" fmla="*/ 6 h 333"/>
                <a:gd name="T84" fmla="*/ 23 w 215"/>
                <a:gd name="T85" fmla="*/ 4 h 333"/>
                <a:gd name="T86" fmla="*/ 29 w 215"/>
                <a:gd name="T87" fmla="*/ 1 h 333"/>
                <a:gd name="T88" fmla="*/ 35 w 215"/>
                <a:gd name="T89" fmla="*/ 1 h 333"/>
                <a:gd name="T90" fmla="*/ 41 w 215"/>
                <a:gd name="T91" fmla="*/ 0 h 333"/>
                <a:gd name="T92" fmla="*/ 49 w 215"/>
                <a:gd name="T93" fmla="*/ 0 h 333"/>
                <a:gd name="T94" fmla="*/ 57 w 215"/>
                <a:gd name="T95" fmla="*/ 0 h 333"/>
                <a:gd name="T96" fmla="*/ 70 w 215"/>
                <a:gd name="T9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333">
                  <a:moveTo>
                    <a:pt x="70" y="0"/>
                  </a:moveTo>
                  <a:lnTo>
                    <a:pt x="84" y="11"/>
                  </a:lnTo>
                  <a:lnTo>
                    <a:pt x="96" y="21"/>
                  </a:lnTo>
                  <a:lnTo>
                    <a:pt x="107" y="29"/>
                  </a:lnTo>
                  <a:lnTo>
                    <a:pt x="119" y="36"/>
                  </a:lnTo>
                  <a:lnTo>
                    <a:pt x="132" y="43"/>
                  </a:lnTo>
                  <a:lnTo>
                    <a:pt x="149" y="50"/>
                  </a:lnTo>
                  <a:lnTo>
                    <a:pt x="169" y="59"/>
                  </a:lnTo>
                  <a:lnTo>
                    <a:pt x="196" y="72"/>
                  </a:lnTo>
                  <a:lnTo>
                    <a:pt x="202" y="134"/>
                  </a:lnTo>
                  <a:lnTo>
                    <a:pt x="207" y="182"/>
                  </a:lnTo>
                  <a:lnTo>
                    <a:pt x="209" y="217"/>
                  </a:lnTo>
                  <a:lnTo>
                    <a:pt x="213" y="246"/>
                  </a:lnTo>
                  <a:lnTo>
                    <a:pt x="213" y="267"/>
                  </a:lnTo>
                  <a:lnTo>
                    <a:pt x="214" y="287"/>
                  </a:lnTo>
                  <a:lnTo>
                    <a:pt x="214" y="308"/>
                  </a:lnTo>
                  <a:lnTo>
                    <a:pt x="215" y="333"/>
                  </a:lnTo>
                  <a:lnTo>
                    <a:pt x="208" y="330"/>
                  </a:lnTo>
                  <a:lnTo>
                    <a:pt x="201" y="327"/>
                  </a:lnTo>
                  <a:lnTo>
                    <a:pt x="194" y="325"/>
                  </a:lnTo>
                  <a:lnTo>
                    <a:pt x="186" y="324"/>
                  </a:lnTo>
                  <a:lnTo>
                    <a:pt x="179" y="321"/>
                  </a:lnTo>
                  <a:lnTo>
                    <a:pt x="173" y="320"/>
                  </a:lnTo>
                  <a:lnTo>
                    <a:pt x="166" y="318"/>
                  </a:lnTo>
                  <a:lnTo>
                    <a:pt x="160" y="316"/>
                  </a:lnTo>
                  <a:lnTo>
                    <a:pt x="159" y="275"/>
                  </a:lnTo>
                  <a:lnTo>
                    <a:pt x="154" y="243"/>
                  </a:lnTo>
                  <a:lnTo>
                    <a:pt x="146" y="218"/>
                  </a:lnTo>
                  <a:lnTo>
                    <a:pt x="134" y="199"/>
                  </a:lnTo>
                  <a:lnTo>
                    <a:pt x="114" y="183"/>
                  </a:lnTo>
                  <a:lnTo>
                    <a:pt x="88" y="170"/>
                  </a:lnTo>
                  <a:lnTo>
                    <a:pt x="51" y="157"/>
                  </a:lnTo>
                  <a:lnTo>
                    <a:pt x="7" y="145"/>
                  </a:lnTo>
                  <a:lnTo>
                    <a:pt x="4" y="120"/>
                  </a:lnTo>
                  <a:lnTo>
                    <a:pt x="1" y="101"/>
                  </a:lnTo>
                  <a:lnTo>
                    <a:pt x="0" y="85"/>
                  </a:lnTo>
                  <a:lnTo>
                    <a:pt x="0" y="74"/>
                  </a:lnTo>
                  <a:lnTo>
                    <a:pt x="0" y="59"/>
                  </a:lnTo>
                  <a:lnTo>
                    <a:pt x="1" y="46"/>
                  </a:lnTo>
                  <a:lnTo>
                    <a:pt x="4" y="30"/>
                  </a:lnTo>
                  <a:lnTo>
                    <a:pt x="7" y="10"/>
                  </a:lnTo>
                  <a:lnTo>
                    <a:pt x="14" y="6"/>
                  </a:lnTo>
                  <a:lnTo>
                    <a:pt x="23" y="4"/>
                  </a:lnTo>
                  <a:lnTo>
                    <a:pt x="29" y="1"/>
                  </a:lnTo>
                  <a:lnTo>
                    <a:pt x="35" y="1"/>
                  </a:lnTo>
                  <a:lnTo>
                    <a:pt x="41" y="0"/>
                  </a:lnTo>
                  <a:lnTo>
                    <a:pt x="49" y="0"/>
                  </a:lnTo>
                  <a:lnTo>
                    <a:pt x="57" y="0"/>
                  </a:lnTo>
                  <a:lnTo>
                    <a:pt x="7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41" name="Freeform 361"/>
            <p:cNvSpPr>
              <a:spLocks/>
            </p:cNvSpPr>
            <p:nvPr/>
          </p:nvSpPr>
          <p:spPr bwMode="auto">
            <a:xfrm>
              <a:off x="4946650" y="4219575"/>
              <a:ext cx="130175" cy="1685925"/>
            </a:xfrm>
            <a:custGeom>
              <a:avLst/>
              <a:gdLst>
                <a:gd name="T0" fmla="*/ 92 w 414"/>
                <a:gd name="T1" fmla="*/ 0 h 3212"/>
                <a:gd name="T2" fmla="*/ 100 w 414"/>
                <a:gd name="T3" fmla="*/ 9 h 3212"/>
                <a:gd name="T4" fmla="*/ 114 w 414"/>
                <a:gd name="T5" fmla="*/ 18 h 3212"/>
                <a:gd name="T6" fmla="*/ 133 w 414"/>
                <a:gd name="T7" fmla="*/ 26 h 3212"/>
                <a:gd name="T8" fmla="*/ 155 w 414"/>
                <a:gd name="T9" fmla="*/ 36 h 3212"/>
                <a:gd name="T10" fmla="*/ 175 w 414"/>
                <a:gd name="T11" fmla="*/ 44 h 3212"/>
                <a:gd name="T12" fmla="*/ 196 w 414"/>
                <a:gd name="T13" fmla="*/ 53 h 3212"/>
                <a:gd name="T14" fmla="*/ 210 w 414"/>
                <a:gd name="T15" fmla="*/ 62 h 3212"/>
                <a:gd name="T16" fmla="*/ 218 w 414"/>
                <a:gd name="T17" fmla="*/ 73 h 3212"/>
                <a:gd name="T18" fmla="*/ 248 w 414"/>
                <a:gd name="T19" fmla="*/ 195 h 3212"/>
                <a:gd name="T20" fmla="*/ 263 w 414"/>
                <a:gd name="T21" fmla="*/ 319 h 3212"/>
                <a:gd name="T22" fmla="*/ 266 w 414"/>
                <a:gd name="T23" fmla="*/ 444 h 3212"/>
                <a:gd name="T24" fmla="*/ 266 w 414"/>
                <a:gd name="T25" fmla="*/ 570 h 3212"/>
                <a:gd name="T26" fmla="*/ 262 w 414"/>
                <a:gd name="T27" fmla="*/ 692 h 3212"/>
                <a:gd name="T28" fmla="*/ 263 w 414"/>
                <a:gd name="T29" fmla="*/ 812 h 3212"/>
                <a:gd name="T30" fmla="*/ 274 w 414"/>
                <a:gd name="T31" fmla="*/ 925 h 3212"/>
                <a:gd name="T32" fmla="*/ 299 w 414"/>
                <a:gd name="T33" fmla="*/ 1035 h 3212"/>
                <a:gd name="T34" fmla="*/ 283 w 414"/>
                <a:gd name="T35" fmla="*/ 1277 h 3212"/>
                <a:gd name="T36" fmla="*/ 280 w 414"/>
                <a:gd name="T37" fmla="*/ 1520 h 3212"/>
                <a:gd name="T38" fmla="*/ 283 w 414"/>
                <a:gd name="T39" fmla="*/ 1762 h 3212"/>
                <a:gd name="T40" fmla="*/ 296 w 414"/>
                <a:gd name="T41" fmla="*/ 2004 h 3212"/>
                <a:gd name="T42" fmla="*/ 313 w 414"/>
                <a:gd name="T43" fmla="*/ 2244 h 3212"/>
                <a:gd name="T44" fmla="*/ 337 w 414"/>
                <a:gd name="T45" fmla="*/ 2484 h 3212"/>
                <a:gd name="T46" fmla="*/ 362 w 414"/>
                <a:gd name="T47" fmla="*/ 2722 h 3212"/>
                <a:gd name="T48" fmla="*/ 389 w 414"/>
                <a:gd name="T49" fmla="*/ 2961 h 3212"/>
                <a:gd name="T50" fmla="*/ 397 w 414"/>
                <a:gd name="T51" fmla="*/ 3007 h 3212"/>
                <a:gd name="T52" fmla="*/ 407 w 414"/>
                <a:gd name="T53" fmla="*/ 3051 h 3212"/>
                <a:gd name="T54" fmla="*/ 412 w 414"/>
                <a:gd name="T55" fmla="*/ 3089 h 3212"/>
                <a:gd name="T56" fmla="*/ 414 w 414"/>
                <a:gd name="T57" fmla="*/ 3123 h 3212"/>
                <a:gd name="T58" fmla="*/ 408 w 414"/>
                <a:gd name="T59" fmla="*/ 3150 h 3212"/>
                <a:gd name="T60" fmla="*/ 396 w 414"/>
                <a:gd name="T61" fmla="*/ 3172 h 3212"/>
                <a:gd name="T62" fmla="*/ 375 w 414"/>
                <a:gd name="T63" fmla="*/ 3186 h 3212"/>
                <a:gd name="T64" fmla="*/ 344 w 414"/>
                <a:gd name="T65" fmla="*/ 3194 h 3212"/>
                <a:gd name="T66" fmla="*/ 312 w 414"/>
                <a:gd name="T67" fmla="*/ 3203 h 3212"/>
                <a:gd name="T68" fmla="*/ 273 w 414"/>
                <a:gd name="T69" fmla="*/ 3210 h 3212"/>
                <a:gd name="T70" fmla="*/ 229 w 414"/>
                <a:gd name="T71" fmla="*/ 3212 h 3212"/>
                <a:gd name="T72" fmla="*/ 185 w 414"/>
                <a:gd name="T73" fmla="*/ 3211 h 3212"/>
                <a:gd name="T74" fmla="*/ 141 w 414"/>
                <a:gd name="T75" fmla="*/ 3200 h 3212"/>
                <a:gd name="T76" fmla="*/ 102 w 414"/>
                <a:gd name="T77" fmla="*/ 3182 h 3212"/>
                <a:gd name="T78" fmla="*/ 69 w 414"/>
                <a:gd name="T79" fmla="*/ 3153 h 3212"/>
                <a:gd name="T80" fmla="*/ 47 w 414"/>
                <a:gd name="T81" fmla="*/ 3114 h 3212"/>
                <a:gd name="T82" fmla="*/ 51 w 414"/>
                <a:gd name="T83" fmla="*/ 2863 h 3212"/>
                <a:gd name="T84" fmla="*/ 47 w 414"/>
                <a:gd name="T85" fmla="*/ 2616 h 3212"/>
                <a:gd name="T86" fmla="*/ 38 w 414"/>
                <a:gd name="T87" fmla="*/ 2366 h 3212"/>
                <a:gd name="T88" fmla="*/ 27 w 414"/>
                <a:gd name="T89" fmla="*/ 2119 h 3212"/>
                <a:gd name="T90" fmla="*/ 17 w 414"/>
                <a:gd name="T91" fmla="*/ 1867 h 3212"/>
                <a:gd name="T92" fmla="*/ 12 w 414"/>
                <a:gd name="T93" fmla="*/ 1615 h 3212"/>
                <a:gd name="T94" fmla="*/ 15 w 414"/>
                <a:gd name="T95" fmla="*/ 1357 h 3212"/>
                <a:gd name="T96" fmla="*/ 30 w 414"/>
                <a:gd name="T97" fmla="*/ 1097 h 3212"/>
                <a:gd name="T98" fmla="*/ 12 w 414"/>
                <a:gd name="T99" fmla="*/ 1001 h 3212"/>
                <a:gd name="T100" fmla="*/ 3 w 414"/>
                <a:gd name="T101" fmla="*/ 855 h 3212"/>
                <a:gd name="T102" fmla="*/ 0 w 414"/>
                <a:gd name="T103" fmla="*/ 679 h 3212"/>
                <a:gd name="T104" fmla="*/ 6 w 414"/>
                <a:gd name="T105" fmla="*/ 491 h 3212"/>
                <a:gd name="T106" fmla="*/ 18 w 414"/>
                <a:gd name="T107" fmla="*/ 309 h 3212"/>
                <a:gd name="T108" fmla="*/ 37 w 414"/>
                <a:gd name="T109" fmla="*/ 155 h 3212"/>
                <a:gd name="T110" fmla="*/ 60 w 414"/>
                <a:gd name="T111" fmla="*/ 44 h 3212"/>
                <a:gd name="T112" fmla="*/ 92 w 414"/>
                <a:gd name="T113" fmla="*/ 0 h 3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4" h="3212">
                  <a:moveTo>
                    <a:pt x="92" y="0"/>
                  </a:moveTo>
                  <a:lnTo>
                    <a:pt x="100" y="9"/>
                  </a:lnTo>
                  <a:lnTo>
                    <a:pt x="114" y="18"/>
                  </a:lnTo>
                  <a:lnTo>
                    <a:pt x="133" y="26"/>
                  </a:lnTo>
                  <a:lnTo>
                    <a:pt x="155" y="36"/>
                  </a:lnTo>
                  <a:lnTo>
                    <a:pt x="175" y="44"/>
                  </a:lnTo>
                  <a:lnTo>
                    <a:pt x="196" y="53"/>
                  </a:lnTo>
                  <a:lnTo>
                    <a:pt x="210" y="62"/>
                  </a:lnTo>
                  <a:lnTo>
                    <a:pt x="218" y="73"/>
                  </a:lnTo>
                  <a:lnTo>
                    <a:pt x="248" y="195"/>
                  </a:lnTo>
                  <a:lnTo>
                    <a:pt x="263" y="319"/>
                  </a:lnTo>
                  <a:lnTo>
                    <a:pt x="266" y="444"/>
                  </a:lnTo>
                  <a:lnTo>
                    <a:pt x="266" y="570"/>
                  </a:lnTo>
                  <a:lnTo>
                    <a:pt x="262" y="692"/>
                  </a:lnTo>
                  <a:lnTo>
                    <a:pt x="263" y="812"/>
                  </a:lnTo>
                  <a:lnTo>
                    <a:pt x="274" y="925"/>
                  </a:lnTo>
                  <a:lnTo>
                    <a:pt x="299" y="1035"/>
                  </a:lnTo>
                  <a:lnTo>
                    <a:pt x="283" y="1277"/>
                  </a:lnTo>
                  <a:lnTo>
                    <a:pt x="280" y="1520"/>
                  </a:lnTo>
                  <a:lnTo>
                    <a:pt x="283" y="1762"/>
                  </a:lnTo>
                  <a:lnTo>
                    <a:pt x="296" y="2004"/>
                  </a:lnTo>
                  <a:lnTo>
                    <a:pt x="313" y="2244"/>
                  </a:lnTo>
                  <a:lnTo>
                    <a:pt x="337" y="2484"/>
                  </a:lnTo>
                  <a:lnTo>
                    <a:pt x="362" y="2722"/>
                  </a:lnTo>
                  <a:lnTo>
                    <a:pt x="389" y="2961"/>
                  </a:lnTo>
                  <a:lnTo>
                    <a:pt x="397" y="3007"/>
                  </a:lnTo>
                  <a:lnTo>
                    <a:pt x="407" y="3051"/>
                  </a:lnTo>
                  <a:lnTo>
                    <a:pt x="412" y="3089"/>
                  </a:lnTo>
                  <a:lnTo>
                    <a:pt x="414" y="3123"/>
                  </a:lnTo>
                  <a:lnTo>
                    <a:pt x="408" y="3150"/>
                  </a:lnTo>
                  <a:lnTo>
                    <a:pt x="396" y="3172"/>
                  </a:lnTo>
                  <a:lnTo>
                    <a:pt x="375" y="3186"/>
                  </a:lnTo>
                  <a:lnTo>
                    <a:pt x="344" y="3194"/>
                  </a:lnTo>
                  <a:lnTo>
                    <a:pt x="312" y="3203"/>
                  </a:lnTo>
                  <a:lnTo>
                    <a:pt x="273" y="3210"/>
                  </a:lnTo>
                  <a:lnTo>
                    <a:pt x="229" y="3212"/>
                  </a:lnTo>
                  <a:lnTo>
                    <a:pt x="185" y="3211"/>
                  </a:lnTo>
                  <a:lnTo>
                    <a:pt x="141" y="3200"/>
                  </a:lnTo>
                  <a:lnTo>
                    <a:pt x="102" y="3182"/>
                  </a:lnTo>
                  <a:lnTo>
                    <a:pt x="69" y="3153"/>
                  </a:lnTo>
                  <a:lnTo>
                    <a:pt x="47" y="3114"/>
                  </a:lnTo>
                  <a:lnTo>
                    <a:pt x="51" y="2863"/>
                  </a:lnTo>
                  <a:lnTo>
                    <a:pt x="47" y="2616"/>
                  </a:lnTo>
                  <a:lnTo>
                    <a:pt x="38" y="2366"/>
                  </a:lnTo>
                  <a:lnTo>
                    <a:pt x="27" y="2119"/>
                  </a:lnTo>
                  <a:lnTo>
                    <a:pt x="17" y="1867"/>
                  </a:lnTo>
                  <a:lnTo>
                    <a:pt x="12" y="1615"/>
                  </a:lnTo>
                  <a:lnTo>
                    <a:pt x="15" y="1357"/>
                  </a:lnTo>
                  <a:lnTo>
                    <a:pt x="30" y="1097"/>
                  </a:lnTo>
                  <a:lnTo>
                    <a:pt x="12" y="1001"/>
                  </a:lnTo>
                  <a:lnTo>
                    <a:pt x="3" y="855"/>
                  </a:lnTo>
                  <a:lnTo>
                    <a:pt x="0" y="679"/>
                  </a:lnTo>
                  <a:lnTo>
                    <a:pt x="6" y="491"/>
                  </a:lnTo>
                  <a:lnTo>
                    <a:pt x="18" y="309"/>
                  </a:lnTo>
                  <a:lnTo>
                    <a:pt x="37" y="155"/>
                  </a:lnTo>
                  <a:lnTo>
                    <a:pt x="60" y="44"/>
                  </a:lnTo>
                  <a:lnTo>
                    <a:pt x="9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42" name="Freeform 362"/>
            <p:cNvSpPr>
              <a:spLocks/>
            </p:cNvSpPr>
            <p:nvPr/>
          </p:nvSpPr>
          <p:spPr bwMode="auto">
            <a:xfrm>
              <a:off x="4995863" y="1277938"/>
              <a:ext cx="190500" cy="88900"/>
            </a:xfrm>
            <a:custGeom>
              <a:avLst/>
              <a:gdLst>
                <a:gd name="T0" fmla="*/ 0 w 301"/>
                <a:gd name="T1" fmla="*/ 0 h 84"/>
                <a:gd name="T2" fmla="*/ 24 w 301"/>
                <a:gd name="T3" fmla="*/ 9 h 84"/>
                <a:gd name="T4" fmla="*/ 48 w 301"/>
                <a:gd name="T5" fmla="*/ 17 h 84"/>
                <a:gd name="T6" fmla="*/ 84 w 301"/>
                <a:gd name="T7" fmla="*/ 24 h 84"/>
                <a:gd name="T8" fmla="*/ 122 w 301"/>
                <a:gd name="T9" fmla="*/ 33 h 84"/>
                <a:gd name="T10" fmla="*/ 159 w 301"/>
                <a:gd name="T11" fmla="*/ 33 h 84"/>
                <a:gd name="T12" fmla="*/ 180 w 301"/>
                <a:gd name="T13" fmla="*/ 33 h 84"/>
                <a:gd name="T14" fmla="*/ 216 w 301"/>
                <a:gd name="T15" fmla="*/ 36 h 84"/>
                <a:gd name="T16" fmla="*/ 232 w 301"/>
                <a:gd name="T17" fmla="*/ 36 h 84"/>
                <a:gd name="T18" fmla="*/ 256 w 301"/>
                <a:gd name="T19" fmla="*/ 51 h 84"/>
                <a:gd name="T20" fmla="*/ 277 w 301"/>
                <a:gd name="T21" fmla="*/ 75 h 84"/>
                <a:gd name="T22" fmla="*/ 301 w 301"/>
                <a:gd name="T23" fmla="*/ 84 h 84"/>
                <a:gd name="T24" fmla="*/ 260 w 301"/>
                <a:gd name="T25" fmla="*/ 81 h 84"/>
                <a:gd name="T26" fmla="*/ 240 w 301"/>
                <a:gd name="T27" fmla="*/ 60 h 84"/>
                <a:gd name="T28" fmla="*/ 202 w 301"/>
                <a:gd name="T29" fmla="*/ 52 h 84"/>
                <a:gd name="T30" fmla="*/ 165 w 301"/>
                <a:gd name="T31" fmla="*/ 52 h 84"/>
                <a:gd name="T32" fmla="*/ 120 w 301"/>
                <a:gd name="T33" fmla="*/ 52 h 84"/>
                <a:gd name="T34" fmla="*/ 90 w 301"/>
                <a:gd name="T35" fmla="*/ 52 h 84"/>
                <a:gd name="T36" fmla="*/ 64 w 301"/>
                <a:gd name="T37" fmla="*/ 48 h 84"/>
                <a:gd name="T38" fmla="*/ 37 w 301"/>
                <a:gd name="T39" fmla="*/ 48 h 84"/>
                <a:gd name="T40" fmla="*/ 20 w 301"/>
                <a:gd name="T41" fmla="*/ 49 h 84"/>
                <a:gd name="T42" fmla="*/ 4 w 301"/>
                <a:gd name="T43" fmla="*/ 68 h 84"/>
                <a:gd name="T44" fmla="*/ 0 w 301"/>
                <a:gd name="T4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1" h="84">
                  <a:moveTo>
                    <a:pt x="0" y="0"/>
                  </a:moveTo>
                  <a:lnTo>
                    <a:pt x="24" y="9"/>
                  </a:lnTo>
                  <a:lnTo>
                    <a:pt x="48" y="17"/>
                  </a:lnTo>
                  <a:lnTo>
                    <a:pt x="84" y="24"/>
                  </a:lnTo>
                  <a:lnTo>
                    <a:pt x="122" y="33"/>
                  </a:lnTo>
                  <a:lnTo>
                    <a:pt x="159" y="33"/>
                  </a:lnTo>
                  <a:lnTo>
                    <a:pt x="180" y="33"/>
                  </a:lnTo>
                  <a:lnTo>
                    <a:pt x="216" y="36"/>
                  </a:lnTo>
                  <a:lnTo>
                    <a:pt x="232" y="36"/>
                  </a:lnTo>
                  <a:lnTo>
                    <a:pt x="256" y="51"/>
                  </a:lnTo>
                  <a:lnTo>
                    <a:pt x="277" y="75"/>
                  </a:lnTo>
                  <a:lnTo>
                    <a:pt x="301" y="84"/>
                  </a:lnTo>
                  <a:lnTo>
                    <a:pt x="260" y="81"/>
                  </a:lnTo>
                  <a:lnTo>
                    <a:pt x="240" y="60"/>
                  </a:lnTo>
                  <a:lnTo>
                    <a:pt x="202" y="52"/>
                  </a:lnTo>
                  <a:lnTo>
                    <a:pt x="165" y="52"/>
                  </a:lnTo>
                  <a:lnTo>
                    <a:pt x="120" y="52"/>
                  </a:lnTo>
                  <a:lnTo>
                    <a:pt x="90" y="52"/>
                  </a:lnTo>
                  <a:lnTo>
                    <a:pt x="64" y="48"/>
                  </a:lnTo>
                  <a:lnTo>
                    <a:pt x="37" y="48"/>
                  </a:lnTo>
                  <a:lnTo>
                    <a:pt x="20" y="49"/>
                  </a:lnTo>
                  <a:lnTo>
                    <a:pt x="4" y="68"/>
                  </a:lnTo>
                  <a:lnTo>
                    <a:pt x="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43" name="Freeform 363"/>
            <p:cNvSpPr>
              <a:spLocks/>
            </p:cNvSpPr>
            <p:nvPr/>
          </p:nvSpPr>
          <p:spPr bwMode="auto">
            <a:xfrm>
              <a:off x="4892675" y="1166813"/>
              <a:ext cx="98425" cy="111125"/>
            </a:xfrm>
            <a:custGeom>
              <a:avLst/>
              <a:gdLst>
                <a:gd name="T0" fmla="*/ 144 w 155"/>
                <a:gd name="T1" fmla="*/ 0 h 106"/>
                <a:gd name="T2" fmla="*/ 112 w 155"/>
                <a:gd name="T3" fmla="*/ 12 h 106"/>
                <a:gd name="T4" fmla="*/ 86 w 155"/>
                <a:gd name="T5" fmla="*/ 29 h 106"/>
                <a:gd name="T6" fmla="*/ 68 w 155"/>
                <a:gd name="T7" fmla="*/ 50 h 106"/>
                <a:gd name="T8" fmla="*/ 35 w 155"/>
                <a:gd name="T9" fmla="*/ 63 h 106"/>
                <a:gd name="T10" fmla="*/ 16 w 155"/>
                <a:gd name="T11" fmla="*/ 79 h 106"/>
                <a:gd name="T12" fmla="*/ 0 w 155"/>
                <a:gd name="T13" fmla="*/ 96 h 106"/>
                <a:gd name="T14" fmla="*/ 4 w 155"/>
                <a:gd name="T15" fmla="*/ 106 h 106"/>
                <a:gd name="T16" fmla="*/ 40 w 155"/>
                <a:gd name="T17" fmla="*/ 85 h 106"/>
                <a:gd name="T18" fmla="*/ 72 w 155"/>
                <a:gd name="T19" fmla="*/ 61 h 106"/>
                <a:gd name="T20" fmla="*/ 102 w 155"/>
                <a:gd name="T21" fmla="*/ 44 h 106"/>
                <a:gd name="T22" fmla="*/ 129 w 155"/>
                <a:gd name="T23" fmla="*/ 44 h 106"/>
                <a:gd name="T24" fmla="*/ 140 w 155"/>
                <a:gd name="T25" fmla="*/ 53 h 106"/>
                <a:gd name="T26" fmla="*/ 155 w 155"/>
                <a:gd name="T27" fmla="*/ 40 h 106"/>
                <a:gd name="T28" fmla="*/ 144 w 155"/>
                <a:gd name="T2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06">
                  <a:moveTo>
                    <a:pt x="144" y="0"/>
                  </a:moveTo>
                  <a:lnTo>
                    <a:pt x="112" y="12"/>
                  </a:lnTo>
                  <a:lnTo>
                    <a:pt x="86" y="29"/>
                  </a:lnTo>
                  <a:lnTo>
                    <a:pt x="68" y="50"/>
                  </a:lnTo>
                  <a:lnTo>
                    <a:pt x="35" y="63"/>
                  </a:lnTo>
                  <a:lnTo>
                    <a:pt x="16" y="79"/>
                  </a:lnTo>
                  <a:lnTo>
                    <a:pt x="0" y="96"/>
                  </a:lnTo>
                  <a:lnTo>
                    <a:pt x="4" y="106"/>
                  </a:lnTo>
                  <a:lnTo>
                    <a:pt x="40" y="85"/>
                  </a:lnTo>
                  <a:lnTo>
                    <a:pt x="72" y="61"/>
                  </a:lnTo>
                  <a:lnTo>
                    <a:pt x="102" y="44"/>
                  </a:lnTo>
                  <a:lnTo>
                    <a:pt x="129" y="44"/>
                  </a:lnTo>
                  <a:lnTo>
                    <a:pt x="140" y="53"/>
                  </a:lnTo>
                  <a:lnTo>
                    <a:pt x="155" y="40"/>
                  </a:lnTo>
                  <a:lnTo>
                    <a:pt x="144"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44" name="Freeform 364"/>
            <p:cNvSpPr>
              <a:spLocks/>
            </p:cNvSpPr>
            <p:nvPr/>
          </p:nvSpPr>
          <p:spPr bwMode="auto">
            <a:xfrm>
              <a:off x="4954588" y="3560763"/>
              <a:ext cx="76200" cy="769937"/>
            </a:xfrm>
            <a:custGeom>
              <a:avLst/>
              <a:gdLst>
                <a:gd name="T0" fmla="*/ 4 w 120"/>
                <a:gd name="T1" fmla="*/ 699 h 734"/>
                <a:gd name="T2" fmla="*/ 0 w 120"/>
                <a:gd name="T3" fmla="*/ 532 h 734"/>
                <a:gd name="T4" fmla="*/ 2 w 120"/>
                <a:gd name="T5" fmla="*/ 376 h 734"/>
                <a:gd name="T6" fmla="*/ 2 w 120"/>
                <a:gd name="T7" fmla="*/ 325 h 734"/>
                <a:gd name="T8" fmla="*/ 10 w 120"/>
                <a:gd name="T9" fmla="*/ 252 h 734"/>
                <a:gd name="T10" fmla="*/ 13 w 120"/>
                <a:gd name="T11" fmla="*/ 180 h 734"/>
                <a:gd name="T12" fmla="*/ 13 w 120"/>
                <a:gd name="T13" fmla="*/ 128 h 734"/>
                <a:gd name="T14" fmla="*/ 13 w 120"/>
                <a:gd name="T15" fmla="*/ 56 h 734"/>
                <a:gd name="T16" fmla="*/ 14 w 120"/>
                <a:gd name="T17" fmla="*/ 42 h 734"/>
                <a:gd name="T18" fmla="*/ 10 w 120"/>
                <a:gd name="T19" fmla="*/ 0 h 734"/>
                <a:gd name="T20" fmla="*/ 51 w 120"/>
                <a:gd name="T21" fmla="*/ 1 h 734"/>
                <a:gd name="T22" fmla="*/ 108 w 120"/>
                <a:gd name="T23" fmla="*/ 66 h 734"/>
                <a:gd name="T24" fmla="*/ 112 w 120"/>
                <a:gd name="T25" fmla="*/ 92 h 734"/>
                <a:gd name="T26" fmla="*/ 112 w 120"/>
                <a:gd name="T27" fmla="*/ 153 h 734"/>
                <a:gd name="T28" fmla="*/ 115 w 120"/>
                <a:gd name="T29" fmla="*/ 202 h 734"/>
                <a:gd name="T30" fmla="*/ 120 w 120"/>
                <a:gd name="T31" fmla="*/ 297 h 734"/>
                <a:gd name="T32" fmla="*/ 110 w 120"/>
                <a:gd name="T33" fmla="*/ 354 h 734"/>
                <a:gd name="T34" fmla="*/ 108 w 120"/>
                <a:gd name="T35" fmla="*/ 396 h 734"/>
                <a:gd name="T36" fmla="*/ 98 w 120"/>
                <a:gd name="T37" fmla="*/ 523 h 734"/>
                <a:gd name="T38" fmla="*/ 96 w 120"/>
                <a:gd name="T39" fmla="*/ 567 h 734"/>
                <a:gd name="T40" fmla="*/ 96 w 120"/>
                <a:gd name="T41" fmla="*/ 594 h 734"/>
                <a:gd name="T42" fmla="*/ 100 w 120"/>
                <a:gd name="T43" fmla="*/ 673 h 734"/>
                <a:gd name="T44" fmla="*/ 105 w 120"/>
                <a:gd name="T45" fmla="*/ 734 h 734"/>
                <a:gd name="T46" fmla="*/ 4 w 120"/>
                <a:gd name="T47" fmla="*/ 699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734">
                  <a:moveTo>
                    <a:pt x="4" y="699"/>
                  </a:moveTo>
                  <a:lnTo>
                    <a:pt x="0" y="532"/>
                  </a:lnTo>
                  <a:lnTo>
                    <a:pt x="2" y="376"/>
                  </a:lnTo>
                  <a:lnTo>
                    <a:pt x="2" y="325"/>
                  </a:lnTo>
                  <a:lnTo>
                    <a:pt x="10" y="252"/>
                  </a:lnTo>
                  <a:lnTo>
                    <a:pt x="13" y="180"/>
                  </a:lnTo>
                  <a:lnTo>
                    <a:pt x="13" y="128"/>
                  </a:lnTo>
                  <a:lnTo>
                    <a:pt x="13" y="56"/>
                  </a:lnTo>
                  <a:lnTo>
                    <a:pt x="14" y="42"/>
                  </a:lnTo>
                  <a:lnTo>
                    <a:pt x="10" y="0"/>
                  </a:lnTo>
                  <a:lnTo>
                    <a:pt x="51" y="1"/>
                  </a:lnTo>
                  <a:lnTo>
                    <a:pt x="108" y="66"/>
                  </a:lnTo>
                  <a:lnTo>
                    <a:pt x="112" y="92"/>
                  </a:lnTo>
                  <a:lnTo>
                    <a:pt x="112" y="153"/>
                  </a:lnTo>
                  <a:lnTo>
                    <a:pt x="115" y="202"/>
                  </a:lnTo>
                  <a:lnTo>
                    <a:pt x="120" y="297"/>
                  </a:lnTo>
                  <a:lnTo>
                    <a:pt x="110" y="354"/>
                  </a:lnTo>
                  <a:lnTo>
                    <a:pt x="108" y="396"/>
                  </a:lnTo>
                  <a:lnTo>
                    <a:pt x="98" y="523"/>
                  </a:lnTo>
                  <a:lnTo>
                    <a:pt x="96" y="567"/>
                  </a:lnTo>
                  <a:lnTo>
                    <a:pt x="96" y="594"/>
                  </a:lnTo>
                  <a:lnTo>
                    <a:pt x="100" y="673"/>
                  </a:lnTo>
                  <a:lnTo>
                    <a:pt x="105" y="734"/>
                  </a:lnTo>
                  <a:lnTo>
                    <a:pt x="4" y="699"/>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0">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45" name="Freeform 365"/>
            <p:cNvSpPr>
              <a:spLocks/>
            </p:cNvSpPr>
            <p:nvPr/>
          </p:nvSpPr>
          <p:spPr bwMode="auto">
            <a:xfrm>
              <a:off x="4945063" y="3354388"/>
              <a:ext cx="74612" cy="200025"/>
            </a:xfrm>
            <a:custGeom>
              <a:avLst/>
              <a:gdLst>
                <a:gd name="T0" fmla="*/ 21 w 120"/>
                <a:gd name="T1" fmla="*/ 157 h 191"/>
                <a:gd name="T2" fmla="*/ 9 w 120"/>
                <a:gd name="T3" fmla="*/ 78 h 191"/>
                <a:gd name="T4" fmla="*/ 9 w 120"/>
                <a:gd name="T5" fmla="*/ 60 h 191"/>
                <a:gd name="T6" fmla="*/ 0 w 120"/>
                <a:gd name="T7" fmla="*/ 26 h 191"/>
                <a:gd name="T8" fmla="*/ 9 w 120"/>
                <a:gd name="T9" fmla="*/ 0 h 191"/>
                <a:gd name="T10" fmla="*/ 57 w 120"/>
                <a:gd name="T11" fmla="*/ 12 h 191"/>
                <a:gd name="T12" fmla="*/ 74 w 120"/>
                <a:gd name="T13" fmla="*/ 55 h 191"/>
                <a:gd name="T14" fmla="*/ 96 w 120"/>
                <a:gd name="T15" fmla="*/ 102 h 191"/>
                <a:gd name="T16" fmla="*/ 120 w 120"/>
                <a:gd name="T17" fmla="*/ 160 h 191"/>
                <a:gd name="T18" fmla="*/ 120 w 120"/>
                <a:gd name="T19" fmla="*/ 181 h 191"/>
                <a:gd name="T20" fmla="*/ 92 w 120"/>
                <a:gd name="T21" fmla="*/ 191 h 191"/>
                <a:gd name="T22" fmla="*/ 35 w 120"/>
                <a:gd name="T23" fmla="*/ 16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191">
                  <a:moveTo>
                    <a:pt x="21" y="157"/>
                  </a:moveTo>
                  <a:lnTo>
                    <a:pt x="9" y="78"/>
                  </a:lnTo>
                  <a:lnTo>
                    <a:pt x="9" y="60"/>
                  </a:lnTo>
                  <a:lnTo>
                    <a:pt x="0" y="26"/>
                  </a:lnTo>
                  <a:lnTo>
                    <a:pt x="9" y="0"/>
                  </a:lnTo>
                  <a:lnTo>
                    <a:pt x="57" y="12"/>
                  </a:lnTo>
                  <a:lnTo>
                    <a:pt x="74" y="55"/>
                  </a:lnTo>
                  <a:lnTo>
                    <a:pt x="96" y="102"/>
                  </a:lnTo>
                  <a:lnTo>
                    <a:pt x="120" y="160"/>
                  </a:lnTo>
                  <a:lnTo>
                    <a:pt x="120" y="181"/>
                  </a:lnTo>
                  <a:lnTo>
                    <a:pt x="92" y="191"/>
                  </a:lnTo>
                  <a:lnTo>
                    <a:pt x="35" y="168"/>
                  </a:ln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46" name="Freeform 366"/>
            <p:cNvSpPr>
              <a:spLocks/>
            </p:cNvSpPr>
            <p:nvPr/>
          </p:nvSpPr>
          <p:spPr bwMode="auto">
            <a:xfrm>
              <a:off x="4945063" y="3076575"/>
              <a:ext cx="38100" cy="231775"/>
            </a:xfrm>
            <a:custGeom>
              <a:avLst/>
              <a:gdLst>
                <a:gd name="T0" fmla="*/ 0 w 62"/>
                <a:gd name="T1" fmla="*/ 221 h 221"/>
                <a:gd name="T2" fmla="*/ 0 w 62"/>
                <a:gd name="T3" fmla="*/ 181 h 221"/>
                <a:gd name="T4" fmla="*/ 1 w 62"/>
                <a:gd name="T5" fmla="*/ 147 h 221"/>
                <a:gd name="T6" fmla="*/ 6 w 62"/>
                <a:gd name="T7" fmla="*/ 97 h 221"/>
                <a:gd name="T8" fmla="*/ 7 w 62"/>
                <a:gd name="T9" fmla="*/ 67 h 221"/>
                <a:gd name="T10" fmla="*/ 8 w 62"/>
                <a:gd name="T11" fmla="*/ 23 h 221"/>
                <a:gd name="T12" fmla="*/ 5 w 62"/>
                <a:gd name="T13" fmla="*/ 0 h 221"/>
                <a:gd name="T14" fmla="*/ 35 w 62"/>
                <a:gd name="T15" fmla="*/ 0 h 221"/>
                <a:gd name="T16" fmla="*/ 55 w 62"/>
                <a:gd name="T17" fmla="*/ 20 h 221"/>
                <a:gd name="T18" fmla="*/ 56 w 62"/>
                <a:gd name="T19" fmla="*/ 67 h 221"/>
                <a:gd name="T20" fmla="*/ 56 w 62"/>
                <a:gd name="T21" fmla="*/ 131 h 221"/>
                <a:gd name="T22" fmla="*/ 62 w 62"/>
                <a:gd name="T23" fmla="*/ 188 h 221"/>
                <a:gd name="T24" fmla="*/ 35 w 62"/>
                <a:gd name="T25" fmla="*/ 216 h 221"/>
                <a:gd name="T26" fmla="*/ 0 w 62"/>
                <a:gd name="T27"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221">
                  <a:moveTo>
                    <a:pt x="0" y="221"/>
                  </a:moveTo>
                  <a:lnTo>
                    <a:pt x="0" y="181"/>
                  </a:lnTo>
                  <a:lnTo>
                    <a:pt x="1" y="147"/>
                  </a:lnTo>
                  <a:lnTo>
                    <a:pt x="6" y="97"/>
                  </a:lnTo>
                  <a:lnTo>
                    <a:pt x="7" y="67"/>
                  </a:lnTo>
                  <a:lnTo>
                    <a:pt x="8" y="23"/>
                  </a:lnTo>
                  <a:lnTo>
                    <a:pt x="5" y="0"/>
                  </a:lnTo>
                  <a:lnTo>
                    <a:pt x="35" y="0"/>
                  </a:lnTo>
                  <a:lnTo>
                    <a:pt x="55" y="20"/>
                  </a:lnTo>
                  <a:lnTo>
                    <a:pt x="56" y="67"/>
                  </a:lnTo>
                  <a:lnTo>
                    <a:pt x="56" y="131"/>
                  </a:lnTo>
                  <a:lnTo>
                    <a:pt x="62" y="188"/>
                  </a:lnTo>
                  <a:lnTo>
                    <a:pt x="35" y="216"/>
                  </a:lnTo>
                  <a:lnTo>
                    <a:pt x="0" y="221"/>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47" name="Freeform 367"/>
            <p:cNvSpPr>
              <a:spLocks/>
            </p:cNvSpPr>
            <p:nvPr/>
          </p:nvSpPr>
          <p:spPr bwMode="auto">
            <a:xfrm>
              <a:off x="4948238" y="2344738"/>
              <a:ext cx="65087" cy="277812"/>
            </a:xfrm>
            <a:custGeom>
              <a:avLst/>
              <a:gdLst>
                <a:gd name="T0" fmla="*/ 0 w 101"/>
                <a:gd name="T1" fmla="*/ 254 h 264"/>
                <a:gd name="T2" fmla="*/ 7 w 101"/>
                <a:gd name="T3" fmla="*/ 220 h 264"/>
                <a:gd name="T4" fmla="*/ 16 w 101"/>
                <a:gd name="T5" fmla="*/ 164 h 264"/>
                <a:gd name="T6" fmla="*/ 20 w 101"/>
                <a:gd name="T7" fmla="*/ 109 h 264"/>
                <a:gd name="T8" fmla="*/ 26 w 101"/>
                <a:gd name="T9" fmla="*/ 50 h 264"/>
                <a:gd name="T10" fmla="*/ 28 w 101"/>
                <a:gd name="T11" fmla="*/ 18 h 264"/>
                <a:gd name="T12" fmla="*/ 29 w 101"/>
                <a:gd name="T13" fmla="*/ 0 h 264"/>
                <a:gd name="T14" fmla="*/ 62 w 101"/>
                <a:gd name="T15" fmla="*/ 4 h 264"/>
                <a:gd name="T16" fmla="*/ 101 w 101"/>
                <a:gd name="T17" fmla="*/ 134 h 264"/>
                <a:gd name="T18" fmla="*/ 90 w 101"/>
                <a:gd name="T19" fmla="*/ 177 h 264"/>
                <a:gd name="T20" fmla="*/ 85 w 101"/>
                <a:gd name="T21" fmla="*/ 216 h 264"/>
                <a:gd name="T22" fmla="*/ 78 w 101"/>
                <a:gd name="T23" fmla="*/ 243 h 264"/>
                <a:gd name="T24" fmla="*/ 71 w 101"/>
                <a:gd name="T25" fmla="*/ 264 h 264"/>
                <a:gd name="T26" fmla="*/ 0 w 101"/>
                <a:gd name="T27" fmla="*/ 25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264">
                  <a:moveTo>
                    <a:pt x="0" y="254"/>
                  </a:moveTo>
                  <a:lnTo>
                    <a:pt x="7" y="220"/>
                  </a:lnTo>
                  <a:lnTo>
                    <a:pt x="16" y="164"/>
                  </a:lnTo>
                  <a:lnTo>
                    <a:pt x="20" y="109"/>
                  </a:lnTo>
                  <a:lnTo>
                    <a:pt x="26" y="50"/>
                  </a:lnTo>
                  <a:lnTo>
                    <a:pt x="28" y="18"/>
                  </a:lnTo>
                  <a:lnTo>
                    <a:pt x="29" y="0"/>
                  </a:lnTo>
                  <a:lnTo>
                    <a:pt x="62" y="4"/>
                  </a:lnTo>
                  <a:lnTo>
                    <a:pt x="101" y="134"/>
                  </a:lnTo>
                  <a:lnTo>
                    <a:pt x="90" y="177"/>
                  </a:lnTo>
                  <a:lnTo>
                    <a:pt x="85" y="216"/>
                  </a:lnTo>
                  <a:lnTo>
                    <a:pt x="78" y="243"/>
                  </a:lnTo>
                  <a:lnTo>
                    <a:pt x="71" y="264"/>
                  </a:lnTo>
                  <a:lnTo>
                    <a:pt x="0" y="254"/>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317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48" name="Freeform 368"/>
            <p:cNvSpPr>
              <a:spLocks/>
            </p:cNvSpPr>
            <p:nvPr/>
          </p:nvSpPr>
          <p:spPr bwMode="auto">
            <a:xfrm>
              <a:off x="4964113" y="1525588"/>
              <a:ext cx="39687" cy="628650"/>
            </a:xfrm>
            <a:custGeom>
              <a:avLst/>
              <a:gdLst>
                <a:gd name="T0" fmla="*/ 2 w 64"/>
                <a:gd name="T1" fmla="*/ 598 h 598"/>
                <a:gd name="T2" fmla="*/ 1 w 64"/>
                <a:gd name="T3" fmla="*/ 543 h 598"/>
                <a:gd name="T4" fmla="*/ 2 w 64"/>
                <a:gd name="T5" fmla="*/ 519 h 598"/>
                <a:gd name="T6" fmla="*/ 5 w 64"/>
                <a:gd name="T7" fmla="*/ 403 h 598"/>
                <a:gd name="T8" fmla="*/ 1 w 64"/>
                <a:gd name="T9" fmla="*/ 370 h 598"/>
                <a:gd name="T10" fmla="*/ 0 w 64"/>
                <a:gd name="T11" fmla="*/ 297 h 598"/>
                <a:gd name="T12" fmla="*/ 4 w 64"/>
                <a:gd name="T13" fmla="*/ 250 h 598"/>
                <a:gd name="T14" fmla="*/ 6 w 64"/>
                <a:gd name="T15" fmla="*/ 210 h 598"/>
                <a:gd name="T16" fmla="*/ 17 w 64"/>
                <a:gd name="T17" fmla="*/ 141 h 598"/>
                <a:gd name="T18" fmla="*/ 17 w 64"/>
                <a:gd name="T19" fmla="*/ 108 h 598"/>
                <a:gd name="T20" fmla="*/ 17 w 64"/>
                <a:gd name="T21" fmla="*/ 67 h 598"/>
                <a:gd name="T22" fmla="*/ 17 w 64"/>
                <a:gd name="T23" fmla="*/ 54 h 598"/>
                <a:gd name="T24" fmla="*/ 17 w 64"/>
                <a:gd name="T25" fmla="*/ 38 h 598"/>
                <a:gd name="T26" fmla="*/ 17 w 64"/>
                <a:gd name="T27" fmla="*/ 21 h 598"/>
                <a:gd name="T28" fmla="*/ 17 w 64"/>
                <a:gd name="T29" fmla="*/ 0 h 598"/>
                <a:gd name="T30" fmla="*/ 54 w 64"/>
                <a:gd name="T31" fmla="*/ 24 h 598"/>
                <a:gd name="T32" fmla="*/ 56 w 64"/>
                <a:gd name="T33" fmla="*/ 39 h 598"/>
                <a:gd name="T34" fmla="*/ 60 w 64"/>
                <a:gd name="T35" fmla="*/ 97 h 598"/>
                <a:gd name="T36" fmla="*/ 60 w 64"/>
                <a:gd name="T37" fmla="*/ 130 h 598"/>
                <a:gd name="T38" fmla="*/ 64 w 64"/>
                <a:gd name="T39" fmla="*/ 151 h 598"/>
                <a:gd name="T40" fmla="*/ 61 w 64"/>
                <a:gd name="T41" fmla="*/ 202 h 598"/>
                <a:gd name="T42" fmla="*/ 52 w 64"/>
                <a:gd name="T43" fmla="*/ 249 h 598"/>
                <a:gd name="T44" fmla="*/ 42 w 64"/>
                <a:gd name="T45" fmla="*/ 289 h 598"/>
                <a:gd name="T46" fmla="*/ 36 w 64"/>
                <a:gd name="T47" fmla="*/ 346 h 598"/>
                <a:gd name="T48" fmla="*/ 34 w 64"/>
                <a:gd name="T49" fmla="*/ 394 h 598"/>
                <a:gd name="T50" fmla="*/ 30 w 64"/>
                <a:gd name="T51" fmla="*/ 418 h 598"/>
                <a:gd name="T52" fmla="*/ 30 w 64"/>
                <a:gd name="T53" fmla="*/ 507 h 598"/>
                <a:gd name="T54" fmla="*/ 49 w 64"/>
                <a:gd name="T55" fmla="*/ 597 h 598"/>
                <a:gd name="T56" fmla="*/ 2 w 64"/>
                <a:gd name="T57" fmla="*/ 59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598">
                  <a:moveTo>
                    <a:pt x="2" y="598"/>
                  </a:moveTo>
                  <a:lnTo>
                    <a:pt x="1" y="543"/>
                  </a:lnTo>
                  <a:lnTo>
                    <a:pt x="2" y="519"/>
                  </a:lnTo>
                  <a:lnTo>
                    <a:pt x="5" y="403"/>
                  </a:lnTo>
                  <a:lnTo>
                    <a:pt x="1" y="370"/>
                  </a:lnTo>
                  <a:lnTo>
                    <a:pt x="0" y="297"/>
                  </a:lnTo>
                  <a:lnTo>
                    <a:pt x="4" y="250"/>
                  </a:lnTo>
                  <a:lnTo>
                    <a:pt x="6" y="210"/>
                  </a:lnTo>
                  <a:lnTo>
                    <a:pt x="17" y="141"/>
                  </a:lnTo>
                  <a:lnTo>
                    <a:pt x="17" y="108"/>
                  </a:lnTo>
                  <a:lnTo>
                    <a:pt x="17" y="67"/>
                  </a:lnTo>
                  <a:lnTo>
                    <a:pt x="17" y="54"/>
                  </a:lnTo>
                  <a:lnTo>
                    <a:pt x="17" y="38"/>
                  </a:lnTo>
                  <a:lnTo>
                    <a:pt x="17" y="21"/>
                  </a:lnTo>
                  <a:lnTo>
                    <a:pt x="17" y="0"/>
                  </a:lnTo>
                  <a:lnTo>
                    <a:pt x="54" y="24"/>
                  </a:lnTo>
                  <a:lnTo>
                    <a:pt x="56" y="39"/>
                  </a:lnTo>
                  <a:lnTo>
                    <a:pt x="60" y="97"/>
                  </a:lnTo>
                  <a:lnTo>
                    <a:pt x="60" y="130"/>
                  </a:lnTo>
                  <a:lnTo>
                    <a:pt x="64" y="151"/>
                  </a:lnTo>
                  <a:lnTo>
                    <a:pt x="61" y="202"/>
                  </a:lnTo>
                  <a:lnTo>
                    <a:pt x="52" y="249"/>
                  </a:lnTo>
                  <a:lnTo>
                    <a:pt x="42" y="289"/>
                  </a:lnTo>
                  <a:lnTo>
                    <a:pt x="36" y="346"/>
                  </a:lnTo>
                  <a:lnTo>
                    <a:pt x="34" y="394"/>
                  </a:lnTo>
                  <a:lnTo>
                    <a:pt x="30" y="418"/>
                  </a:lnTo>
                  <a:lnTo>
                    <a:pt x="30" y="507"/>
                  </a:lnTo>
                  <a:lnTo>
                    <a:pt x="49" y="597"/>
                  </a:lnTo>
                  <a:lnTo>
                    <a:pt x="2" y="598"/>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0">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49" name="Freeform 369"/>
            <p:cNvSpPr>
              <a:spLocks/>
            </p:cNvSpPr>
            <p:nvPr/>
          </p:nvSpPr>
          <p:spPr bwMode="auto">
            <a:xfrm>
              <a:off x="4973638" y="646113"/>
              <a:ext cx="26987" cy="749300"/>
            </a:xfrm>
            <a:custGeom>
              <a:avLst/>
              <a:gdLst>
                <a:gd name="T0" fmla="*/ 0 w 42"/>
                <a:gd name="T1" fmla="*/ 715 h 715"/>
                <a:gd name="T2" fmla="*/ 2 w 42"/>
                <a:gd name="T3" fmla="*/ 662 h 715"/>
                <a:gd name="T4" fmla="*/ 12 w 42"/>
                <a:gd name="T5" fmla="*/ 632 h 715"/>
                <a:gd name="T6" fmla="*/ 9 w 42"/>
                <a:gd name="T7" fmla="*/ 607 h 715"/>
                <a:gd name="T8" fmla="*/ 13 w 42"/>
                <a:gd name="T9" fmla="*/ 585 h 715"/>
                <a:gd name="T10" fmla="*/ 27 w 42"/>
                <a:gd name="T11" fmla="*/ 314 h 715"/>
                <a:gd name="T12" fmla="*/ 20 w 42"/>
                <a:gd name="T13" fmla="*/ 302 h 715"/>
                <a:gd name="T14" fmla="*/ 13 w 42"/>
                <a:gd name="T15" fmla="*/ 236 h 715"/>
                <a:gd name="T16" fmla="*/ 13 w 42"/>
                <a:gd name="T17" fmla="*/ 188 h 715"/>
                <a:gd name="T18" fmla="*/ 20 w 42"/>
                <a:gd name="T19" fmla="*/ 163 h 715"/>
                <a:gd name="T20" fmla="*/ 25 w 42"/>
                <a:gd name="T21" fmla="*/ 135 h 715"/>
                <a:gd name="T22" fmla="*/ 28 w 42"/>
                <a:gd name="T23" fmla="*/ 90 h 715"/>
                <a:gd name="T24" fmla="*/ 28 w 42"/>
                <a:gd name="T25" fmla="*/ 62 h 715"/>
                <a:gd name="T26" fmla="*/ 26 w 42"/>
                <a:gd name="T27" fmla="*/ 42 h 715"/>
                <a:gd name="T28" fmla="*/ 32 w 42"/>
                <a:gd name="T29" fmla="*/ 0 h 715"/>
                <a:gd name="T30" fmla="*/ 42 w 42"/>
                <a:gd name="T31" fmla="*/ 66 h 715"/>
                <a:gd name="T32" fmla="*/ 39 w 42"/>
                <a:gd name="T33" fmla="*/ 145 h 715"/>
                <a:gd name="T34" fmla="*/ 33 w 42"/>
                <a:gd name="T35" fmla="*/ 212 h 715"/>
                <a:gd name="T36" fmla="*/ 37 w 42"/>
                <a:gd name="T37" fmla="*/ 279 h 715"/>
                <a:gd name="T38" fmla="*/ 40 w 42"/>
                <a:gd name="T39" fmla="*/ 299 h 715"/>
                <a:gd name="T40" fmla="*/ 42 w 42"/>
                <a:gd name="T41" fmla="*/ 325 h 715"/>
                <a:gd name="T42" fmla="*/ 26 w 42"/>
                <a:gd name="T43" fmla="*/ 584 h 715"/>
                <a:gd name="T44" fmla="*/ 37 w 42"/>
                <a:gd name="T45" fmla="*/ 608 h 715"/>
                <a:gd name="T46" fmla="*/ 38 w 42"/>
                <a:gd name="T47" fmla="*/ 660 h 715"/>
                <a:gd name="T48" fmla="*/ 34 w 42"/>
                <a:gd name="T49" fmla="*/ 715 h 715"/>
                <a:gd name="T50" fmla="*/ 0 w 42"/>
                <a:gd name="T51" fmla="*/ 715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715">
                  <a:moveTo>
                    <a:pt x="0" y="715"/>
                  </a:moveTo>
                  <a:lnTo>
                    <a:pt x="2" y="662"/>
                  </a:lnTo>
                  <a:lnTo>
                    <a:pt x="12" y="632"/>
                  </a:lnTo>
                  <a:lnTo>
                    <a:pt x="9" y="607"/>
                  </a:lnTo>
                  <a:lnTo>
                    <a:pt x="13" y="585"/>
                  </a:lnTo>
                  <a:lnTo>
                    <a:pt x="27" y="314"/>
                  </a:lnTo>
                  <a:lnTo>
                    <a:pt x="20" y="302"/>
                  </a:lnTo>
                  <a:lnTo>
                    <a:pt x="13" y="236"/>
                  </a:lnTo>
                  <a:lnTo>
                    <a:pt x="13" y="188"/>
                  </a:lnTo>
                  <a:lnTo>
                    <a:pt x="20" y="163"/>
                  </a:lnTo>
                  <a:lnTo>
                    <a:pt x="25" y="135"/>
                  </a:lnTo>
                  <a:lnTo>
                    <a:pt x="28" y="90"/>
                  </a:lnTo>
                  <a:lnTo>
                    <a:pt x="28" y="62"/>
                  </a:lnTo>
                  <a:lnTo>
                    <a:pt x="26" y="42"/>
                  </a:lnTo>
                  <a:lnTo>
                    <a:pt x="32" y="0"/>
                  </a:lnTo>
                  <a:lnTo>
                    <a:pt x="42" y="66"/>
                  </a:lnTo>
                  <a:lnTo>
                    <a:pt x="39" y="145"/>
                  </a:lnTo>
                  <a:lnTo>
                    <a:pt x="33" y="212"/>
                  </a:lnTo>
                  <a:lnTo>
                    <a:pt x="37" y="279"/>
                  </a:lnTo>
                  <a:lnTo>
                    <a:pt x="40" y="299"/>
                  </a:lnTo>
                  <a:lnTo>
                    <a:pt x="42" y="325"/>
                  </a:lnTo>
                  <a:lnTo>
                    <a:pt x="26" y="584"/>
                  </a:lnTo>
                  <a:lnTo>
                    <a:pt x="37" y="608"/>
                  </a:lnTo>
                  <a:lnTo>
                    <a:pt x="38" y="660"/>
                  </a:lnTo>
                  <a:lnTo>
                    <a:pt x="34" y="715"/>
                  </a:lnTo>
                  <a:lnTo>
                    <a:pt x="0" y="715"/>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0">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50" name="Freeform 370"/>
            <p:cNvSpPr>
              <a:spLocks/>
            </p:cNvSpPr>
            <p:nvPr/>
          </p:nvSpPr>
          <p:spPr bwMode="auto">
            <a:xfrm>
              <a:off x="4956175" y="2741613"/>
              <a:ext cx="63500" cy="790575"/>
            </a:xfrm>
            <a:custGeom>
              <a:avLst/>
              <a:gdLst>
                <a:gd name="T0" fmla="*/ 101 w 101"/>
                <a:gd name="T1" fmla="*/ 753 h 753"/>
                <a:gd name="T2" fmla="*/ 86 w 101"/>
                <a:gd name="T3" fmla="*/ 566 h 753"/>
                <a:gd name="T4" fmla="*/ 58 w 101"/>
                <a:gd name="T5" fmla="*/ 384 h 753"/>
                <a:gd name="T6" fmla="*/ 58 w 101"/>
                <a:gd name="T7" fmla="*/ 264 h 753"/>
                <a:gd name="T8" fmla="*/ 58 w 101"/>
                <a:gd name="T9" fmla="*/ 115 h 753"/>
                <a:gd name="T10" fmla="*/ 62 w 101"/>
                <a:gd name="T11" fmla="*/ 0 h 753"/>
                <a:gd name="T12" fmla="*/ 0 w 101"/>
                <a:gd name="T13" fmla="*/ 19 h 753"/>
                <a:gd name="T14" fmla="*/ 10 w 101"/>
                <a:gd name="T15" fmla="*/ 696 h 753"/>
                <a:gd name="T16" fmla="*/ 101 w 101"/>
                <a:gd name="T17" fmla="*/ 753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753">
                  <a:moveTo>
                    <a:pt x="101" y="753"/>
                  </a:moveTo>
                  <a:lnTo>
                    <a:pt x="86" y="566"/>
                  </a:lnTo>
                  <a:lnTo>
                    <a:pt x="58" y="384"/>
                  </a:lnTo>
                  <a:lnTo>
                    <a:pt x="58" y="264"/>
                  </a:lnTo>
                  <a:lnTo>
                    <a:pt x="58" y="115"/>
                  </a:lnTo>
                  <a:lnTo>
                    <a:pt x="62" y="0"/>
                  </a:lnTo>
                  <a:lnTo>
                    <a:pt x="0" y="19"/>
                  </a:lnTo>
                  <a:lnTo>
                    <a:pt x="10" y="696"/>
                  </a:lnTo>
                  <a:lnTo>
                    <a:pt x="101" y="75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0">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51" name="Freeform 371"/>
            <p:cNvSpPr>
              <a:spLocks/>
            </p:cNvSpPr>
            <p:nvPr/>
          </p:nvSpPr>
          <p:spPr bwMode="auto">
            <a:xfrm>
              <a:off x="4978400" y="1474788"/>
              <a:ext cx="25400" cy="738187"/>
            </a:xfrm>
            <a:custGeom>
              <a:avLst/>
              <a:gdLst>
                <a:gd name="T0" fmla="*/ 25 w 41"/>
                <a:gd name="T1" fmla="*/ 0 h 704"/>
                <a:gd name="T2" fmla="*/ 36 w 41"/>
                <a:gd name="T3" fmla="*/ 51 h 704"/>
                <a:gd name="T4" fmla="*/ 40 w 41"/>
                <a:gd name="T5" fmla="*/ 87 h 704"/>
                <a:gd name="T6" fmla="*/ 41 w 41"/>
                <a:gd name="T7" fmla="*/ 159 h 704"/>
                <a:gd name="T8" fmla="*/ 41 w 41"/>
                <a:gd name="T9" fmla="*/ 226 h 704"/>
                <a:gd name="T10" fmla="*/ 40 w 41"/>
                <a:gd name="T11" fmla="*/ 368 h 704"/>
                <a:gd name="T12" fmla="*/ 33 w 41"/>
                <a:gd name="T13" fmla="*/ 445 h 704"/>
                <a:gd name="T14" fmla="*/ 30 w 41"/>
                <a:gd name="T15" fmla="*/ 533 h 704"/>
                <a:gd name="T16" fmla="*/ 33 w 41"/>
                <a:gd name="T17" fmla="*/ 626 h 704"/>
                <a:gd name="T18" fmla="*/ 36 w 41"/>
                <a:gd name="T19" fmla="*/ 680 h 704"/>
                <a:gd name="T20" fmla="*/ 3 w 41"/>
                <a:gd name="T21" fmla="*/ 704 h 704"/>
                <a:gd name="T22" fmla="*/ 0 w 41"/>
                <a:gd name="T23" fmla="*/ 447 h 704"/>
                <a:gd name="T24" fmla="*/ 11 w 41"/>
                <a:gd name="T25" fmla="*/ 183 h 704"/>
                <a:gd name="T26" fmla="*/ 25 w 41"/>
                <a:gd name="T27"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704">
                  <a:moveTo>
                    <a:pt x="25" y="0"/>
                  </a:moveTo>
                  <a:lnTo>
                    <a:pt x="36" y="51"/>
                  </a:lnTo>
                  <a:lnTo>
                    <a:pt x="40" y="87"/>
                  </a:lnTo>
                  <a:lnTo>
                    <a:pt x="41" y="159"/>
                  </a:lnTo>
                  <a:lnTo>
                    <a:pt x="41" y="226"/>
                  </a:lnTo>
                  <a:lnTo>
                    <a:pt x="40" y="368"/>
                  </a:lnTo>
                  <a:lnTo>
                    <a:pt x="33" y="445"/>
                  </a:lnTo>
                  <a:lnTo>
                    <a:pt x="30" y="533"/>
                  </a:lnTo>
                  <a:lnTo>
                    <a:pt x="33" y="626"/>
                  </a:lnTo>
                  <a:lnTo>
                    <a:pt x="36" y="680"/>
                  </a:lnTo>
                  <a:lnTo>
                    <a:pt x="3" y="704"/>
                  </a:lnTo>
                  <a:lnTo>
                    <a:pt x="0" y="447"/>
                  </a:lnTo>
                  <a:lnTo>
                    <a:pt x="11" y="183"/>
                  </a:lnTo>
                  <a:lnTo>
                    <a:pt x="25"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0">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52" name="Freeform 372"/>
            <p:cNvSpPr>
              <a:spLocks/>
            </p:cNvSpPr>
            <p:nvPr/>
          </p:nvSpPr>
          <p:spPr bwMode="auto">
            <a:xfrm>
              <a:off x="4664075" y="1643063"/>
              <a:ext cx="630238" cy="217487"/>
            </a:xfrm>
            <a:custGeom>
              <a:avLst/>
              <a:gdLst>
                <a:gd name="T0" fmla="*/ 526 w 998"/>
                <a:gd name="T1" fmla="*/ 0 h 207"/>
                <a:gd name="T2" fmla="*/ 563 w 998"/>
                <a:gd name="T3" fmla="*/ 26 h 207"/>
                <a:gd name="T4" fmla="*/ 627 w 998"/>
                <a:gd name="T5" fmla="*/ 56 h 207"/>
                <a:gd name="T6" fmla="*/ 720 w 998"/>
                <a:gd name="T7" fmla="*/ 71 h 207"/>
                <a:gd name="T8" fmla="*/ 800 w 998"/>
                <a:gd name="T9" fmla="*/ 64 h 207"/>
                <a:gd name="T10" fmla="*/ 880 w 998"/>
                <a:gd name="T11" fmla="*/ 88 h 207"/>
                <a:gd name="T12" fmla="*/ 993 w 998"/>
                <a:gd name="T13" fmla="*/ 135 h 207"/>
                <a:gd name="T14" fmla="*/ 998 w 998"/>
                <a:gd name="T15" fmla="*/ 160 h 207"/>
                <a:gd name="T16" fmla="*/ 908 w 998"/>
                <a:gd name="T17" fmla="*/ 128 h 207"/>
                <a:gd name="T18" fmla="*/ 776 w 998"/>
                <a:gd name="T19" fmla="*/ 111 h 207"/>
                <a:gd name="T20" fmla="*/ 664 w 998"/>
                <a:gd name="T21" fmla="*/ 103 h 207"/>
                <a:gd name="T22" fmla="*/ 572 w 998"/>
                <a:gd name="T23" fmla="*/ 79 h 207"/>
                <a:gd name="T24" fmla="*/ 532 w 998"/>
                <a:gd name="T25" fmla="*/ 91 h 207"/>
                <a:gd name="T26" fmla="*/ 484 w 998"/>
                <a:gd name="T27" fmla="*/ 162 h 207"/>
                <a:gd name="T28" fmla="*/ 464 w 998"/>
                <a:gd name="T29" fmla="*/ 179 h 207"/>
                <a:gd name="T30" fmla="*/ 417 w 998"/>
                <a:gd name="T31" fmla="*/ 187 h 207"/>
                <a:gd name="T32" fmla="*/ 353 w 998"/>
                <a:gd name="T33" fmla="*/ 189 h 207"/>
                <a:gd name="T34" fmla="*/ 307 w 998"/>
                <a:gd name="T35" fmla="*/ 207 h 207"/>
                <a:gd name="T36" fmla="*/ 236 w 998"/>
                <a:gd name="T37" fmla="*/ 207 h 207"/>
                <a:gd name="T38" fmla="*/ 177 w 998"/>
                <a:gd name="T39" fmla="*/ 191 h 207"/>
                <a:gd name="T40" fmla="*/ 124 w 998"/>
                <a:gd name="T41" fmla="*/ 171 h 207"/>
                <a:gd name="T42" fmla="*/ 51 w 998"/>
                <a:gd name="T43" fmla="*/ 123 h 207"/>
                <a:gd name="T44" fmla="*/ 0 w 998"/>
                <a:gd name="T45" fmla="*/ 101 h 207"/>
                <a:gd name="T46" fmla="*/ 11 w 998"/>
                <a:gd name="T47" fmla="*/ 90 h 207"/>
                <a:gd name="T48" fmla="*/ 88 w 998"/>
                <a:gd name="T49" fmla="*/ 119 h 207"/>
                <a:gd name="T50" fmla="*/ 147 w 998"/>
                <a:gd name="T51" fmla="*/ 144 h 207"/>
                <a:gd name="T52" fmla="*/ 246 w 998"/>
                <a:gd name="T53" fmla="*/ 173 h 207"/>
                <a:gd name="T54" fmla="*/ 326 w 998"/>
                <a:gd name="T55" fmla="*/ 173 h 207"/>
                <a:gd name="T56" fmla="*/ 403 w 998"/>
                <a:gd name="T57" fmla="*/ 151 h 207"/>
                <a:gd name="T58" fmla="*/ 436 w 998"/>
                <a:gd name="T59" fmla="*/ 127 h 207"/>
                <a:gd name="T60" fmla="*/ 456 w 998"/>
                <a:gd name="T61" fmla="*/ 127 h 207"/>
                <a:gd name="T62" fmla="*/ 491 w 998"/>
                <a:gd name="T63" fmla="*/ 98 h 207"/>
                <a:gd name="T64" fmla="*/ 526 w 998"/>
                <a:gd name="T6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8" h="207">
                  <a:moveTo>
                    <a:pt x="526" y="0"/>
                  </a:moveTo>
                  <a:lnTo>
                    <a:pt x="563" y="26"/>
                  </a:lnTo>
                  <a:lnTo>
                    <a:pt x="627" y="56"/>
                  </a:lnTo>
                  <a:lnTo>
                    <a:pt x="720" y="71"/>
                  </a:lnTo>
                  <a:lnTo>
                    <a:pt x="800" y="64"/>
                  </a:lnTo>
                  <a:lnTo>
                    <a:pt x="880" y="88"/>
                  </a:lnTo>
                  <a:lnTo>
                    <a:pt x="993" y="135"/>
                  </a:lnTo>
                  <a:lnTo>
                    <a:pt x="998" y="160"/>
                  </a:lnTo>
                  <a:lnTo>
                    <a:pt x="908" y="128"/>
                  </a:lnTo>
                  <a:lnTo>
                    <a:pt x="776" y="111"/>
                  </a:lnTo>
                  <a:lnTo>
                    <a:pt x="664" y="103"/>
                  </a:lnTo>
                  <a:lnTo>
                    <a:pt x="572" y="79"/>
                  </a:lnTo>
                  <a:lnTo>
                    <a:pt x="532" y="91"/>
                  </a:lnTo>
                  <a:lnTo>
                    <a:pt x="484" y="162"/>
                  </a:lnTo>
                  <a:lnTo>
                    <a:pt x="464" y="179"/>
                  </a:lnTo>
                  <a:lnTo>
                    <a:pt x="417" y="187"/>
                  </a:lnTo>
                  <a:lnTo>
                    <a:pt x="353" y="189"/>
                  </a:lnTo>
                  <a:lnTo>
                    <a:pt x="307" y="207"/>
                  </a:lnTo>
                  <a:lnTo>
                    <a:pt x="236" y="207"/>
                  </a:lnTo>
                  <a:lnTo>
                    <a:pt x="177" y="191"/>
                  </a:lnTo>
                  <a:lnTo>
                    <a:pt x="124" y="171"/>
                  </a:lnTo>
                  <a:lnTo>
                    <a:pt x="51" y="123"/>
                  </a:lnTo>
                  <a:lnTo>
                    <a:pt x="0" y="101"/>
                  </a:lnTo>
                  <a:lnTo>
                    <a:pt x="11" y="90"/>
                  </a:lnTo>
                  <a:lnTo>
                    <a:pt x="88" y="119"/>
                  </a:lnTo>
                  <a:lnTo>
                    <a:pt x="147" y="144"/>
                  </a:lnTo>
                  <a:lnTo>
                    <a:pt x="246" y="173"/>
                  </a:lnTo>
                  <a:lnTo>
                    <a:pt x="326" y="173"/>
                  </a:lnTo>
                  <a:lnTo>
                    <a:pt x="403" y="151"/>
                  </a:lnTo>
                  <a:lnTo>
                    <a:pt x="436" y="127"/>
                  </a:lnTo>
                  <a:lnTo>
                    <a:pt x="456" y="127"/>
                  </a:lnTo>
                  <a:lnTo>
                    <a:pt x="491" y="98"/>
                  </a:lnTo>
                  <a:lnTo>
                    <a:pt x="526"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53" name="Freeform 373"/>
            <p:cNvSpPr>
              <a:spLocks/>
            </p:cNvSpPr>
            <p:nvPr/>
          </p:nvSpPr>
          <p:spPr bwMode="auto">
            <a:xfrm>
              <a:off x="4551363" y="1911350"/>
              <a:ext cx="792162" cy="528638"/>
            </a:xfrm>
            <a:custGeom>
              <a:avLst/>
              <a:gdLst>
                <a:gd name="T0" fmla="*/ 703 w 1256"/>
                <a:gd name="T1" fmla="*/ 0 h 504"/>
                <a:gd name="T2" fmla="*/ 711 w 1256"/>
                <a:gd name="T3" fmla="*/ 27 h 504"/>
                <a:gd name="T4" fmla="*/ 728 w 1256"/>
                <a:gd name="T5" fmla="*/ 39 h 504"/>
                <a:gd name="T6" fmla="*/ 760 w 1256"/>
                <a:gd name="T7" fmla="*/ 48 h 504"/>
                <a:gd name="T8" fmla="*/ 834 w 1256"/>
                <a:gd name="T9" fmla="*/ 67 h 504"/>
                <a:gd name="T10" fmla="*/ 917 w 1256"/>
                <a:gd name="T11" fmla="*/ 93 h 504"/>
                <a:gd name="T12" fmla="*/ 996 w 1256"/>
                <a:gd name="T13" fmla="*/ 111 h 504"/>
                <a:gd name="T14" fmla="*/ 1100 w 1256"/>
                <a:gd name="T15" fmla="*/ 160 h 504"/>
                <a:gd name="T16" fmla="*/ 1168 w 1256"/>
                <a:gd name="T17" fmla="*/ 146 h 504"/>
                <a:gd name="T18" fmla="*/ 1229 w 1256"/>
                <a:gd name="T19" fmla="*/ 144 h 504"/>
                <a:gd name="T20" fmla="*/ 1256 w 1256"/>
                <a:gd name="T21" fmla="*/ 147 h 504"/>
                <a:gd name="T22" fmla="*/ 1220 w 1256"/>
                <a:gd name="T23" fmla="*/ 155 h 504"/>
                <a:gd name="T24" fmla="*/ 1167 w 1256"/>
                <a:gd name="T25" fmla="*/ 167 h 504"/>
                <a:gd name="T26" fmla="*/ 1130 w 1256"/>
                <a:gd name="T27" fmla="*/ 179 h 504"/>
                <a:gd name="T28" fmla="*/ 1053 w 1256"/>
                <a:gd name="T29" fmla="*/ 181 h 504"/>
                <a:gd name="T30" fmla="*/ 976 w 1256"/>
                <a:gd name="T31" fmla="*/ 147 h 504"/>
                <a:gd name="T32" fmla="*/ 920 w 1256"/>
                <a:gd name="T33" fmla="*/ 138 h 504"/>
                <a:gd name="T34" fmla="*/ 866 w 1256"/>
                <a:gd name="T35" fmla="*/ 127 h 504"/>
                <a:gd name="T36" fmla="*/ 760 w 1256"/>
                <a:gd name="T37" fmla="*/ 109 h 504"/>
                <a:gd name="T38" fmla="*/ 698 w 1256"/>
                <a:gd name="T39" fmla="*/ 131 h 504"/>
                <a:gd name="T40" fmla="*/ 680 w 1256"/>
                <a:gd name="T41" fmla="*/ 163 h 504"/>
                <a:gd name="T42" fmla="*/ 687 w 1256"/>
                <a:gd name="T43" fmla="*/ 311 h 504"/>
                <a:gd name="T44" fmla="*/ 639 w 1256"/>
                <a:gd name="T45" fmla="*/ 360 h 504"/>
                <a:gd name="T46" fmla="*/ 586 w 1256"/>
                <a:gd name="T47" fmla="*/ 368 h 504"/>
                <a:gd name="T48" fmla="*/ 557 w 1256"/>
                <a:gd name="T49" fmla="*/ 379 h 504"/>
                <a:gd name="T50" fmla="*/ 514 w 1256"/>
                <a:gd name="T51" fmla="*/ 395 h 504"/>
                <a:gd name="T52" fmla="*/ 460 w 1256"/>
                <a:gd name="T53" fmla="*/ 402 h 504"/>
                <a:gd name="T54" fmla="*/ 424 w 1256"/>
                <a:gd name="T55" fmla="*/ 413 h 504"/>
                <a:gd name="T56" fmla="*/ 375 w 1256"/>
                <a:gd name="T57" fmla="*/ 427 h 504"/>
                <a:gd name="T58" fmla="*/ 311 w 1256"/>
                <a:gd name="T59" fmla="*/ 447 h 504"/>
                <a:gd name="T60" fmla="*/ 245 w 1256"/>
                <a:gd name="T61" fmla="*/ 458 h 504"/>
                <a:gd name="T62" fmla="*/ 205 w 1256"/>
                <a:gd name="T63" fmla="*/ 455 h 504"/>
                <a:gd name="T64" fmla="*/ 92 w 1256"/>
                <a:gd name="T65" fmla="*/ 487 h 504"/>
                <a:gd name="T66" fmla="*/ 0 w 1256"/>
                <a:gd name="T67" fmla="*/ 504 h 504"/>
                <a:gd name="T68" fmla="*/ 42 w 1256"/>
                <a:gd name="T69" fmla="*/ 472 h 504"/>
                <a:gd name="T70" fmla="*/ 85 w 1256"/>
                <a:gd name="T71" fmla="*/ 451 h 504"/>
                <a:gd name="T72" fmla="*/ 159 w 1256"/>
                <a:gd name="T73" fmla="*/ 443 h 504"/>
                <a:gd name="T74" fmla="*/ 196 w 1256"/>
                <a:gd name="T75" fmla="*/ 431 h 504"/>
                <a:gd name="T76" fmla="*/ 248 w 1256"/>
                <a:gd name="T77" fmla="*/ 421 h 504"/>
                <a:gd name="T78" fmla="*/ 328 w 1256"/>
                <a:gd name="T79" fmla="*/ 413 h 504"/>
                <a:gd name="T80" fmla="*/ 341 w 1256"/>
                <a:gd name="T81" fmla="*/ 402 h 504"/>
                <a:gd name="T82" fmla="*/ 280 w 1256"/>
                <a:gd name="T83" fmla="*/ 395 h 504"/>
                <a:gd name="T84" fmla="*/ 252 w 1256"/>
                <a:gd name="T85" fmla="*/ 383 h 504"/>
                <a:gd name="T86" fmla="*/ 224 w 1256"/>
                <a:gd name="T87" fmla="*/ 354 h 504"/>
                <a:gd name="T88" fmla="*/ 212 w 1256"/>
                <a:gd name="T89" fmla="*/ 330 h 504"/>
                <a:gd name="T90" fmla="*/ 212 w 1256"/>
                <a:gd name="T91" fmla="*/ 315 h 504"/>
                <a:gd name="T92" fmla="*/ 221 w 1256"/>
                <a:gd name="T93" fmla="*/ 323 h 504"/>
                <a:gd name="T94" fmla="*/ 248 w 1256"/>
                <a:gd name="T95" fmla="*/ 343 h 504"/>
                <a:gd name="T96" fmla="*/ 304 w 1256"/>
                <a:gd name="T97" fmla="*/ 365 h 504"/>
                <a:gd name="T98" fmla="*/ 336 w 1256"/>
                <a:gd name="T99" fmla="*/ 373 h 504"/>
                <a:gd name="T100" fmla="*/ 423 w 1256"/>
                <a:gd name="T101" fmla="*/ 363 h 504"/>
                <a:gd name="T102" fmla="*/ 557 w 1256"/>
                <a:gd name="T103" fmla="*/ 325 h 504"/>
                <a:gd name="T104" fmla="*/ 636 w 1256"/>
                <a:gd name="T105" fmla="*/ 295 h 504"/>
                <a:gd name="T106" fmla="*/ 660 w 1256"/>
                <a:gd name="T107" fmla="*/ 269 h 504"/>
                <a:gd name="T108" fmla="*/ 668 w 1256"/>
                <a:gd name="T109" fmla="*/ 53 h 504"/>
                <a:gd name="T110" fmla="*/ 701 w 1256"/>
                <a:gd name="T111" fmla="*/ 1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6" h="504">
                  <a:moveTo>
                    <a:pt x="703" y="0"/>
                  </a:moveTo>
                  <a:lnTo>
                    <a:pt x="711" y="27"/>
                  </a:lnTo>
                  <a:lnTo>
                    <a:pt x="728" y="39"/>
                  </a:lnTo>
                  <a:lnTo>
                    <a:pt x="760" y="48"/>
                  </a:lnTo>
                  <a:lnTo>
                    <a:pt x="834" y="67"/>
                  </a:lnTo>
                  <a:lnTo>
                    <a:pt x="917" y="93"/>
                  </a:lnTo>
                  <a:lnTo>
                    <a:pt x="996" y="111"/>
                  </a:lnTo>
                  <a:lnTo>
                    <a:pt x="1100" y="160"/>
                  </a:lnTo>
                  <a:lnTo>
                    <a:pt x="1168" y="146"/>
                  </a:lnTo>
                  <a:lnTo>
                    <a:pt x="1229" y="144"/>
                  </a:lnTo>
                  <a:lnTo>
                    <a:pt x="1256" y="147"/>
                  </a:lnTo>
                  <a:lnTo>
                    <a:pt x="1220" y="155"/>
                  </a:lnTo>
                  <a:lnTo>
                    <a:pt x="1167" y="167"/>
                  </a:lnTo>
                  <a:lnTo>
                    <a:pt x="1130" y="179"/>
                  </a:lnTo>
                  <a:lnTo>
                    <a:pt x="1053" y="181"/>
                  </a:lnTo>
                  <a:lnTo>
                    <a:pt x="976" y="147"/>
                  </a:lnTo>
                  <a:lnTo>
                    <a:pt x="920" y="138"/>
                  </a:lnTo>
                  <a:lnTo>
                    <a:pt x="866" y="127"/>
                  </a:lnTo>
                  <a:lnTo>
                    <a:pt x="760" y="109"/>
                  </a:lnTo>
                  <a:lnTo>
                    <a:pt x="698" y="131"/>
                  </a:lnTo>
                  <a:lnTo>
                    <a:pt x="680" y="163"/>
                  </a:lnTo>
                  <a:lnTo>
                    <a:pt x="687" y="311"/>
                  </a:lnTo>
                  <a:lnTo>
                    <a:pt x="639" y="360"/>
                  </a:lnTo>
                  <a:lnTo>
                    <a:pt x="586" y="368"/>
                  </a:lnTo>
                  <a:lnTo>
                    <a:pt x="557" y="379"/>
                  </a:lnTo>
                  <a:lnTo>
                    <a:pt x="514" y="395"/>
                  </a:lnTo>
                  <a:lnTo>
                    <a:pt x="460" y="402"/>
                  </a:lnTo>
                  <a:lnTo>
                    <a:pt x="424" y="413"/>
                  </a:lnTo>
                  <a:lnTo>
                    <a:pt x="375" y="427"/>
                  </a:lnTo>
                  <a:lnTo>
                    <a:pt x="311" y="447"/>
                  </a:lnTo>
                  <a:lnTo>
                    <a:pt x="245" y="458"/>
                  </a:lnTo>
                  <a:lnTo>
                    <a:pt x="205" y="455"/>
                  </a:lnTo>
                  <a:lnTo>
                    <a:pt x="92" y="487"/>
                  </a:lnTo>
                  <a:lnTo>
                    <a:pt x="0" y="504"/>
                  </a:lnTo>
                  <a:lnTo>
                    <a:pt x="42" y="472"/>
                  </a:lnTo>
                  <a:lnTo>
                    <a:pt x="85" y="451"/>
                  </a:lnTo>
                  <a:lnTo>
                    <a:pt x="159" y="443"/>
                  </a:lnTo>
                  <a:lnTo>
                    <a:pt x="196" y="431"/>
                  </a:lnTo>
                  <a:lnTo>
                    <a:pt x="248" y="421"/>
                  </a:lnTo>
                  <a:lnTo>
                    <a:pt x="328" y="413"/>
                  </a:lnTo>
                  <a:lnTo>
                    <a:pt x="341" y="402"/>
                  </a:lnTo>
                  <a:lnTo>
                    <a:pt x="280" y="395"/>
                  </a:lnTo>
                  <a:lnTo>
                    <a:pt x="252" y="383"/>
                  </a:lnTo>
                  <a:lnTo>
                    <a:pt x="224" y="354"/>
                  </a:lnTo>
                  <a:lnTo>
                    <a:pt x="212" y="330"/>
                  </a:lnTo>
                  <a:lnTo>
                    <a:pt x="212" y="315"/>
                  </a:lnTo>
                  <a:lnTo>
                    <a:pt x="221" y="323"/>
                  </a:lnTo>
                  <a:lnTo>
                    <a:pt x="248" y="343"/>
                  </a:lnTo>
                  <a:lnTo>
                    <a:pt x="304" y="365"/>
                  </a:lnTo>
                  <a:lnTo>
                    <a:pt x="336" y="373"/>
                  </a:lnTo>
                  <a:lnTo>
                    <a:pt x="423" y="363"/>
                  </a:lnTo>
                  <a:lnTo>
                    <a:pt x="557" y="325"/>
                  </a:lnTo>
                  <a:lnTo>
                    <a:pt x="636" y="295"/>
                  </a:lnTo>
                  <a:lnTo>
                    <a:pt x="660" y="269"/>
                  </a:lnTo>
                  <a:lnTo>
                    <a:pt x="668" y="53"/>
                  </a:lnTo>
                  <a:lnTo>
                    <a:pt x="701" y="10"/>
                  </a:ln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54" name="Freeform 374"/>
            <p:cNvSpPr>
              <a:spLocks/>
            </p:cNvSpPr>
            <p:nvPr/>
          </p:nvSpPr>
          <p:spPr bwMode="auto">
            <a:xfrm>
              <a:off x="4452938" y="2622550"/>
              <a:ext cx="993775" cy="473075"/>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55" name="Freeform 375"/>
            <p:cNvSpPr>
              <a:spLocks/>
            </p:cNvSpPr>
            <p:nvPr/>
          </p:nvSpPr>
          <p:spPr bwMode="auto">
            <a:xfrm>
              <a:off x="4606925" y="2763838"/>
              <a:ext cx="28575" cy="73025"/>
            </a:xfrm>
            <a:custGeom>
              <a:avLst/>
              <a:gdLst>
                <a:gd name="T0" fmla="*/ 43 w 43"/>
                <a:gd name="T1" fmla="*/ 70 h 70"/>
                <a:gd name="T2" fmla="*/ 34 w 43"/>
                <a:gd name="T3" fmla="*/ 31 h 70"/>
                <a:gd name="T4" fmla="*/ 0 w 43"/>
                <a:gd name="T5" fmla="*/ 0 h 70"/>
              </a:gdLst>
              <a:ahLst/>
              <a:cxnLst>
                <a:cxn ang="0">
                  <a:pos x="T0" y="T1"/>
                </a:cxn>
                <a:cxn ang="0">
                  <a:pos x="T2" y="T3"/>
                </a:cxn>
                <a:cxn ang="0">
                  <a:pos x="T4" y="T5"/>
                </a:cxn>
              </a:cxnLst>
              <a:rect l="0" t="0" r="r" b="b"/>
              <a:pathLst>
                <a:path w="43" h="70">
                  <a:moveTo>
                    <a:pt x="43" y="70"/>
                  </a:moveTo>
                  <a:cubicBezTo>
                    <a:pt x="42" y="56"/>
                    <a:pt x="41" y="43"/>
                    <a:pt x="34" y="31"/>
                  </a:cubicBezTo>
                  <a:cubicBezTo>
                    <a:pt x="27" y="19"/>
                    <a:pt x="7" y="6"/>
                    <a:pt x="0" y="0"/>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56" name="Freeform 376"/>
            <p:cNvSpPr>
              <a:spLocks/>
            </p:cNvSpPr>
            <p:nvPr/>
          </p:nvSpPr>
          <p:spPr bwMode="auto">
            <a:xfrm>
              <a:off x="4481513" y="2863850"/>
              <a:ext cx="55562" cy="66675"/>
            </a:xfrm>
            <a:custGeom>
              <a:avLst/>
              <a:gdLst>
                <a:gd name="T0" fmla="*/ 86 w 86"/>
                <a:gd name="T1" fmla="*/ 63 h 63"/>
                <a:gd name="T2" fmla="*/ 60 w 86"/>
                <a:gd name="T3" fmla="*/ 43 h 63"/>
                <a:gd name="T4" fmla="*/ 0 w 86"/>
                <a:gd name="T5" fmla="*/ 0 h 63"/>
              </a:gdLst>
              <a:ahLst/>
              <a:cxnLst>
                <a:cxn ang="0">
                  <a:pos x="T0" y="T1"/>
                </a:cxn>
                <a:cxn ang="0">
                  <a:pos x="T2" y="T3"/>
                </a:cxn>
                <a:cxn ang="0">
                  <a:pos x="T4" y="T5"/>
                </a:cxn>
              </a:cxnLst>
              <a:rect l="0" t="0" r="r" b="b"/>
              <a:pathLst>
                <a:path w="86" h="63">
                  <a:moveTo>
                    <a:pt x="86" y="63"/>
                  </a:moveTo>
                  <a:cubicBezTo>
                    <a:pt x="75" y="58"/>
                    <a:pt x="70" y="50"/>
                    <a:pt x="60" y="43"/>
                  </a:cubicBezTo>
                  <a:cubicBezTo>
                    <a:pt x="52" y="25"/>
                    <a:pt x="21" y="0"/>
                    <a:pt x="0" y="0"/>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57" name="Freeform 377"/>
            <p:cNvSpPr>
              <a:spLocks/>
            </p:cNvSpPr>
            <p:nvPr/>
          </p:nvSpPr>
          <p:spPr bwMode="auto">
            <a:xfrm>
              <a:off x="5268913" y="2751138"/>
              <a:ext cx="88900" cy="38100"/>
            </a:xfrm>
            <a:custGeom>
              <a:avLst/>
              <a:gdLst>
                <a:gd name="T0" fmla="*/ 0 w 142"/>
                <a:gd name="T1" fmla="*/ 36 h 36"/>
                <a:gd name="T2" fmla="*/ 39 w 142"/>
                <a:gd name="T3" fmla="*/ 34 h 36"/>
                <a:gd name="T4" fmla="*/ 84 w 142"/>
                <a:gd name="T5" fmla="*/ 7 h 36"/>
                <a:gd name="T6" fmla="*/ 125 w 142"/>
                <a:gd name="T7" fmla="*/ 3 h 36"/>
                <a:gd name="T8" fmla="*/ 142 w 142"/>
                <a:gd name="T9" fmla="*/ 0 h 36"/>
              </a:gdLst>
              <a:ahLst/>
              <a:cxnLst>
                <a:cxn ang="0">
                  <a:pos x="T0" y="T1"/>
                </a:cxn>
                <a:cxn ang="0">
                  <a:pos x="T2" y="T3"/>
                </a:cxn>
                <a:cxn ang="0">
                  <a:pos x="T4" y="T5"/>
                </a:cxn>
                <a:cxn ang="0">
                  <a:pos x="T6" y="T7"/>
                </a:cxn>
                <a:cxn ang="0">
                  <a:pos x="T8" y="T9"/>
                </a:cxn>
              </a:cxnLst>
              <a:rect l="0" t="0" r="r" b="b"/>
              <a:pathLst>
                <a:path w="142" h="36">
                  <a:moveTo>
                    <a:pt x="0" y="36"/>
                  </a:moveTo>
                  <a:cubicBezTo>
                    <a:pt x="13" y="35"/>
                    <a:pt x="26" y="35"/>
                    <a:pt x="39" y="34"/>
                  </a:cubicBezTo>
                  <a:cubicBezTo>
                    <a:pt x="57" y="32"/>
                    <a:pt x="69" y="14"/>
                    <a:pt x="84" y="7"/>
                  </a:cubicBezTo>
                  <a:cubicBezTo>
                    <a:pt x="96" y="1"/>
                    <a:pt x="111" y="4"/>
                    <a:pt x="125" y="3"/>
                  </a:cubicBezTo>
                  <a:cubicBezTo>
                    <a:pt x="139" y="0"/>
                    <a:pt x="133" y="0"/>
                    <a:pt x="142" y="0"/>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58" name="Freeform 378"/>
            <p:cNvSpPr>
              <a:spLocks/>
            </p:cNvSpPr>
            <p:nvPr/>
          </p:nvSpPr>
          <p:spPr bwMode="auto">
            <a:xfrm flipH="1">
              <a:off x="4537075" y="3227388"/>
              <a:ext cx="979488" cy="528637"/>
            </a:xfrm>
            <a:custGeom>
              <a:avLst/>
              <a:gdLst>
                <a:gd name="T0" fmla="*/ 703 w 1256"/>
                <a:gd name="T1" fmla="*/ 0 h 504"/>
                <a:gd name="T2" fmla="*/ 711 w 1256"/>
                <a:gd name="T3" fmla="*/ 27 h 504"/>
                <a:gd name="T4" fmla="*/ 728 w 1256"/>
                <a:gd name="T5" fmla="*/ 39 h 504"/>
                <a:gd name="T6" fmla="*/ 760 w 1256"/>
                <a:gd name="T7" fmla="*/ 48 h 504"/>
                <a:gd name="T8" fmla="*/ 834 w 1256"/>
                <a:gd name="T9" fmla="*/ 67 h 504"/>
                <a:gd name="T10" fmla="*/ 917 w 1256"/>
                <a:gd name="T11" fmla="*/ 93 h 504"/>
                <a:gd name="T12" fmla="*/ 996 w 1256"/>
                <a:gd name="T13" fmla="*/ 111 h 504"/>
                <a:gd name="T14" fmla="*/ 1100 w 1256"/>
                <a:gd name="T15" fmla="*/ 160 h 504"/>
                <a:gd name="T16" fmla="*/ 1168 w 1256"/>
                <a:gd name="T17" fmla="*/ 146 h 504"/>
                <a:gd name="T18" fmla="*/ 1229 w 1256"/>
                <a:gd name="T19" fmla="*/ 144 h 504"/>
                <a:gd name="T20" fmla="*/ 1256 w 1256"/>
                <a:gd name="T21" fmla="*/ 147 h 504"/>
                <a:gd name="T22" fmla="*/ 1220 w 1256"/>
                <a:gd name="T23" fmla="*/ 155 h 504"/>
                <a:gd name="T24" fmla="*/ 1167 w 1256"/>
                <a:gd name="T25" fmla="*/ 167 h 504"/>
                <a:gd name="T26" fmla="*/ 1130 w 1256"/>
                <a:gd name="T27" fmla="*/ 179 h 504"/>
                <a:gd name="T28" fmla="*/ 1053 w 1256"/>
                <a:gd name="T29" fmla="*/ 181 h 504"/>
                <a:gd name="T30" fmla="*/ 976 w 1256"/>
                <a:gd name="T31" fmla="*/ 147 h 504"/>
                <a:gd name="T32" fmla="*/ 920 w 1256"/>
                <a:gd name="T33" fmla="*/ 138 h 504"/>
                <a:gd name="T34" fmla="*/ 866 w 1256"/>
                <a:gd name="T35" fmla="*/ 127 h 504"/>
                <a:gd name="T36" fmla="*/ 760 w 1256"/>
                <a:gd name="T37" fmla="*/ 109 h 504"/>
                <a:gd name="T38" fmla="*/ 698 w 1256"/>
                <a:gd name="T39" fmla="*/ 131 h 504"/>
                <a:gd name="T40" fmla="*/ 680 w 1256"/>
                <a:gd name="T41" fmla="*/ 163 h 504"/>
                <a:gd name="T42" fmla="*/ 687 w 1256"/>
                <a:gd name="T43" fmla="*/ 311 h 504"/>
                <a:gd name="T44" fmla="*/ 639 w 1256"/>
                <a:gd name="T45" fmla="*/ 360 h 504"/>
                <a:gd name="T46" fmla="*/ 586 w 1256"/>
                <a:gd name="T47" fmla="*/ 368 h 504"/>
                <a:gd name="T48" fmla="*/ 557 w 1256"/>
                <a:gd name="T49" fmla="*/ 379 h 504"/>
                <a:gd name="T50" fmla="*/ 514 w 1256"/>
                <a:gd name="T51" fmla="*/ 395 h 504"/>
                <a:gd name="T52" fmla="*/ 460 w 1256"/>
                <a:gd name="T53" fmla="*/ 402 h 504"/>
                <a:gd name="T54" fmla="*/ 424 w 1256"/>
                <a:gd name="T55" fmla="*/ 413 h 504"/>
                <a:gd name="T56" fmla="*/ 375 w 1256"/>
                <a:gd name="T57" fmla="*/ 427 h 504"/>
                <a:gd name="T58" fmla="*/ 311 w 1256"/>
                <a:gd name="T59" fmla="*/ 447 h 504"/>
                <a:gd name="T60" fmla="*/ 245 w 1256"/>
                <a:gd name="T61" fmla="*/ 458 h 504"/>
                <a:gd name="T62" fmla="*/ 205 w 1256"/>
                <a:gd name="T63" fmla="*/ 455 h 504"/>
                <a:gd name="T64" fmla="*/ 92 w 1256"/>
                <a:gd name="T65" fmla="*/ 487 h 504"/>
                <a:gd name="T66" fmla="*/ 0 w 1256"/>
                <a:gd name="T67" fmla="*/ 504 h 504"/>
                <a:gd name="T68" fmla="*/ 42 w 1256"/>
                <a:gd name="T69" fmla="*/ 472 h 504"/>
                <a:gd name="T70" fmla="*/ 85 w 1256"/>
                <a:gd name="T71" fmla="*/ 451 h 504"/>
                <a:gd name="T72" fmla="*/ 159 w 1256"/>
                <a:gd name="T73" fmla="*/ 443 h 504"/>
                <a:gd name="T74" fmla="*/ 196 w 1256"/>
                <a:gd name="T75" fmla="*/ 431 h 504"/>
                <a:gd name="T76" fmla="*/ 248 w 1256"/>
                <a:gd name="T77" fmla="*/ 421 h 504"/>
                <a:gd name="T78" fmla="*/ 328 w 1256"/>
                <a:gd name="T79" fmla="*/ 413 h 504"/>
                <a:gd name="T80" fmla="*/ 341 w 1256"/>
                <a:gd name="T81" fmla="*/ 402 h 504"/>
                <a:gd name="T82" fmla="*/ 280 w 1256"/>
                <a:gd name="T83" fmla="*/ 395 h 504"/>
                <a:gd name="T84" fmla="*/ 252 w 1256"/>
                <a:gd name="T85" fmla="*/ 383 h 504"/>
                <a:gd name="T86" fmla="*/ 224 w 1256"/>
                <a:gd name="T87" fmla="*/ 354 h 504"/>
                <a:gd name="T88" fmla="*/ 212 w 1256"/>
                <a:gd name="T89" fmla="*/ 330 h 504"/>
                <a:gd name="T90" fmla="*/ 212 w 1256"/>
                <a:gd name="T91" fmla="*/ 315 h 504"/>
                <a:gd name="T92" fmla="*/ 221 w 1256"/>
                <a:gd name="T93" fmla="*/ 323 h 504"/>
                <a:gd name="T94" fmla="*/ 248 w 1256"/>
                <a:gd name="T95" fmla="*/ 343 h 504"/>
                <a:gd name="T96" fmla="*/ 304 w 1256"/>
                <a:gd name="T97" fmla="*/ 365 h 504"/>
                <a:gd name="T98" fmla="*/ 336 w 1256"/>
                <a:gd name="T99" fmla="*/ 373 h 504"/>
                <a:gd name="T100" fmla="*/ 423 w 1256"/>
                <a:gd name="T101" fmla="*/ 363 h 504"/>
                <a:gd name="T102" fmla="*/ 557 w 1256"/>
                <a:gd name="T103" fmla="*/ 325 h 504"/>
                <a:gd name="T104" fmla="*/ 636 w 1256"/>
                <a:gd name="T105" fmla="*/ 295 h 504"/>
                <a:gd name="T106" fmla="*/ 660 w 1256"/>
                <a:gd name="T107" fmla="*/ 269 h 504"/>
                <a:gd name="T108" fmla="*/ 668 w 1256"/>
                <a:gd name="T109" fmla="*/ 53 h 504"/>
                <a:gd name="T110" fmla="*/ 701 w 1256"/>
                <a:gd name="T111" fmla="*/ 1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6" h="504">
                  <a:moveTo>
                    <a:pt x="703" y="0"/>
                  </a:moveTo>
                  <a:lnTo>
                    <a:pt x="711" y="27"/>
                  </a:lnTo>
                  <a:lnTo>
                    <a:pt x="728" y="39"/>
                  </a:lnTo>
                  <a:lnTo>
                    <a:pt x="760" y="48"/>
                  </a:lnTo>
                  <a:lnTo>
                    <a:pt x="834" y="67"/>
                  </a:lnTo>
                  <a:lnTo>
                    <a:pt x="917" y="93"/>
                  </a:lnTo>
                  <a:lnTo>
                    <a:pt x="996" y="111"/>
                  </a:lnTo>
                  <a:lnTo>
                    <a:pt x="1100" y="160"/>
                  </a:lnTo>
                  <a:lnTo>
                    <a:pt x="1168" y="146"/>
                  </a:lnTo>
                  <a:lnTo>
                    <a:pt x="1229" y="144"/>
                  </a:lnTo>
                  <a:lnTo>
                    <a:pt x="1256" y="147"/>
                  </a:lnTo>
                  <a:lnTo>
                    <a:pt x="1220" y="155"/>
                  </a:lnTo>
                  <a:lnTo>
                    <a:pt x="1167" y="167"/>
                  </a:lnTo>
                  <a:lnTo>
                    <a:pt x="1130" y="179"/>
                  </a:lnTo>
                  <a:lnTo>
                    <a:pt x="1053" y="181"/>
                  </a:lnTo>
                  <a:lnTo>
                    <a:pt x="976" y="147"/>
                  </a:lnTo>
                  <a:lnTo>
                    <a:pt x="920" y="138"/>
                  </a:lnTo>
                  <a:lnTo>
                    <a:pt x="866" y="127"/>
                  </a:lnTo>
                  <a:lnTo>
                    <a:pt x="760" y="109"/>
                  </a:lnTo>
                  <a:lnTo>
                    <a:pt x="698" y="131"/>
                  </a:lnTo>
                  <a:lnTo>
                    <a:pt x="680" y="163"/>
                  </a:lnTo>
                  <a:lnTo>
                    <a:pt x="687" y="311"/>
                  </a:lnTo>
                  <a:lnTo>
                    <a:pt x="639" y="360"/>
                  </a:lnTo>
                  <a:lnTo>
                    <a:pt x="586" y="368"/>
                  </a:lnTo>
                  <a:lnTo>
                    <a:pt x="557" y="379"/>
                  </a:lnTo>
                  <a:lnTo>
                    <a:pt x="514" y="395"/>
                  </a:lnTo>
                  <a:lnTo>
                    <a:pt x="460" y="402"/>
                  </a:lnTo>
                  <a:lnTo>
                    <a:pt x="424" y="413"/>
                  </a:lnTo>
                  <a:lnTo>
                    <a:pt x="375" y="427"/>
                  </a:lnTo>
                  <a:lnTo>
                    <a:pt x="311" y="447"/>
                  </a:lnTo>
                  <a:lnTo>
                    <a:pt x="245" y="458"/>
                  </a:lnTo>
                  <a:lnTo>
                    <a:pt x="205" y="455"/>
                  </a:lnTo>
                  <a:lnTo>
                    <a:pt x="92" y="487"/>
                  </a:lnTo>
                  <a:lnTo>
                    <a:pt x="0" y="504"/>
                  </a:lnTo>
                  <a:lnTo>
                    <a:pt x="42" y="472"/>
                  </a:lnTo>
                  <a:lnTo>
                    <a:pt x="85" y="451"/>
                  </a:lnTo>
                  <a:lnTo>
                    <a:pt x="159" y="443"/>
                  </a:lnTo>
                  <a:lnTo>
                    <a:pt x="196" y="431"/>
                  </a:lnTo>
                  <a:lnTo>
                    <a:pt x="248" y="421"/>
                  </a:lnTo>
                  <a:lnTo>
                    <a:pt x="328" y="413"/>
                  </a:lnTo>
                  <a:lnTo>
                    <a:pt x="341" y="402"/>
                  </a:lnTo>
                  <a:lnTo>
                    <a:pt x="280" y="395"/>
                  </a:lnTo>
                  <a:lnTo>
                    <a:pt x="252" y="383"/>
                  </a:lnTo>
                  <a:lnTo>
                    <a:pt x="224" y="354"/>
                  </a:lnTo>
                  <a:lnTo>
                    <a:pt x="212" y="330"/>
                  </a:lnTo>
                  <a:lnTo>
                    <a:pt x="212" y="315"/>
                  </a:lnTo>
                  <a:lnTo>
                    <a:pt x="221" y="323"/>
                  </a:lnTo>
                  <a:lnTo>
                    <a:pt x="248" y="343"/>
                  </a:lnTo>
                  <a:lnTo>
                    <a:pt x="304" y="365"/>
                  </a:lnTo>
                  <a:lnTo>
                    <a:pt x="336" y="373"/>
                  </a:lnTo>
                  <a:lnTo>
                    <a:pt x="423" y="363"/>
                  </a:lnTo>
                  <a:lnTo>
                    <a:pt x="557" y="325"/>
                  </a:lnTo>
                  <a:lnTo>
                    <a:pt x="636" y="295"/>
                  </a:lnTo>
                  <a:lnTo>
                    <a:pt x="660" y="269"/>
                  </a:lnTo>
                  <a:lnTo>
                    <a:pt x="668" y="53"/>
                  </a:lnTo>
                  <a:lnTo>
                    <a:pt x="701" y="10"/>
                  </a:ln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59" name="Freeform 379"/>
            <p:cNvSpPr>
              <a:spLocks/>
            </p:cNvSpPr>
            <p:nvPr/>
          </p:nvSpPr>
          <p:spPr bwMode="auto">
            <a:xfrm>
              <a:off x="4646613" y="3232150"/>
              <a:ext cx="233362" cy="80963"/>
            </a:xfrm>
            <a:custGeom>
              <a:avLst/>
              <a:gdLst>
                <a:gd name="T0" fmla="*/ 305 w 370"/>
                <a:gd name="T1" fmla="*/ 76 h 76"/>
                <a:gd name="T2" fmla="*/ 192 w 370"/>
                <a:gd name="T3" fmla="*/ 64 h 76"/>
                <a:gd name="T4" fmla="*/ 125 w 370"/>
                <a:gd name="T5" fmla="*/ 55 h 76"/>
                <a:gd name="T6" fmla="*/ 3 w 370"/>
                <a:gd name="T7" fmla="*/ 19 h 76"/>
                <a:gd name="T8" fmla="*/ 0 w 370"/>
                <a:gd name="T9" fmla="*/ 0 h 76"/>
                <a:gd name="T10" fmla="*/ 118 w 370"/>
                <a:gd name="T11" fmla="*/ 24 h 76"/>
                <a:gd name="T12" fmla="*/ 370 w 370"/>
                <a:gd name="T13" fmla="*/ 64 h 76"/>
                <a:gd name="T14" fmla="*/ 305 w 370"/>
                <a:gd name="T15" fmla="*/ 76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0" h="76">
                  <a:moveTo>
                    <a:pt x="305" y="76"/>
                  </a:moveTo>
                  <a:lnTo>
                    <a:pt x="192" y="64"/>
                  </a:lnTo>
                  <a:lnTo>
                    <a:pt x="125" y="55"/>
                  </a:lnTo>
                  <a:lnTo>
                    <a:pt x="3" y="19"/>
                  </a:lnTo>
                  <a:lnTo>
                    <a:pt x="0" y="0"/>
                  </a:lnTo>
                  <a:lnTo>
                    <a:pt x="118" y="24"/>
                  </a:lnTo>
                  <a:lnTo>
                    <a:pt x="370" y="64"/>
                  </a:lnTo>
                  <a:lnTo>
                    <a:pt x="305" y="76"/>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60" name="Freeform 380"/>
            <p:cNvSpPr>
              <a:spLocks/>
            </p:cNvSpPr>
            <p:nvPr/>
          </p:nvSpPr>
          <p:spPr bwMode="auto">
            <a:xfrm flipH="1">
              <a:off x="4792663" y="3625850"/>
              <a:ext cx="422275" cy="473075"/>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61" name="Freeform 381"/>
            <p:cNvSpPr>
              <a:spLocks/>
            </p:cNvSpPr>
            <p:nvPr/>
          </p:nvSpPr>
          <p:spPr bwMode="auto">
            <a:xfrm rot="2261445">
              <a:off x="4945063" y="3143250"/>
              <a:ext cx="190500" cy="88900"/>
            </a:xfrm>
            <a:custGeom>
              <a:avLst/>
              <a:gdLst>
                <a:gd name="T0" fmla="*/ 0 w 301"/>
                <a:gd name="T1" fmla="*/ 0 h 84"/>
                <a:gd name="T2" fmla="*/ 24 w 301"/>
                <a:gd name="T3" fmla="*/ 9 h 84"/>
                <a:gd name="T4" fmla="*/ 48 w 301"/>
                <a:gd name="T5" fmla="*/ 17 h 84"/>
                <a:gd name="T6" fmla="*/ 84 w 301"/>
                <a:gd name="T7" fmla="*/ 24 h 84"/>
                <a:gd name="T8" fmla="*/ 122 w 301"/>
                <a:gd name="T9" fmla="*/ 33 h 84"/>
                <a:gd name="T10" fmla="*/ 159 w 301"/>
                <a:gd name="T11" fmla="*/ 33 h 84"/>
                <a:gd name="T12" fmla="*/ 180 w 301"/>
                <a:gd name="T13" fmla="*/ 33 h 84"/>
                <a:gd name="T14" fmla="*/ 216 w 301"/>
                <a:gd name="T15" fmla="*/ 36 h 84"/>
                <a:gd name="T16" fmla="*/ 232 w 301"/>
                <a:gd name="T17" fmla="*/ 36 h 84"/>
                <a:gd name="T18" fmla="*/ 256 w 301"/>
                <a:gd name="T19" fmla="*/ 51 h 84"/>
                <a:gd name="T20" fmla="*/ 277 w 301"/>
                <a:gd name="T21" fmla="*/ 75 h 84"/>
                <a:gd name="T22" fmla="*/ 301 w 301"/>
                <a:gd name="T23" fmla="*/ 84 h 84"/>
                <a:gd name="T24" fmla="*/ 260 w 301"/>
                <a:gd name="T25" fmla="*/ 81 h 84"/>
                <a:gd name="T26" fmla="*/ 240 w 301"/>
                <a:gd name="T27" fmla="*/ 60 h 84"/>
                <a:gd name="T28" fmla="*/ 202 w 301"/>
                <a:gd name="T29" fmla="*/ 52 h 84"/>
                <a:gd name="T30" fmla="*/ 165 w 301"/>
                <a:gd name="T31" fmla="*/ 52 h 84"/>
                <a:gd name="T32" fmla="*/ 120 w 301"/>
                <a:gd name="T33" fmla="*/ 52 h 84"/>
                <a:gd name="T34" fmla="*/ 90 w 301"/>
                <a:gd name="T35" fmla="*/ 52 h 84"/>
                <a:gd name="T36" fmla="*/ 64 w 301"/>
                <a:gd name="T37" fmla="*/ 48 h 84"/>
                <a:gd name="T38" fmla="*/ 37 w 301"/>
                <a:gd name="T39" fmla="*/ 48 h 84"/>
                <a:gd name="T40" fmla="*/ 20 w 301"/>
                <a:gd name="T41" fmla="*/ 49 h 84"/>
                <a:gd name="T42" fmla="*/ 4 w 301"/>
                <a:gd name="T43" fmla="*/ 68 h 84"/>
                <a:gd name="T44" fmla="*/ 0 w 301"/>
                <a:gd name="T4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1" h="84">
                  <a:moveTo>
                    <a:pt x="0" y="0"/>
                  </a:moveTo>
                  <a:lnTo>
                    <a:pt x="24" y="9"/>
                  </a:lnTo>
                  <a:lnTo>
                    <a:pt x="48" y="17"/>
                  </a:lnTo>
                  <a:lnTo>
                    <a:pt x="84" y="24"/>
                  </a:lnTo>
                  <a:lnTo>
                    <a:pt x="122" y="33"/>
                  </a:lnTo>
                  <a:lnTo>
                    <a:pt x="159" y="33"/>
                  </a:lnTo>
                  <a:lnTo>
                    <a:pt x="180" y="33"/>
                  </a:lnTo>
                  <a:lnTo>
                    <a:pt x="216" y="36"/>
                  </a:lnTo>
                  <a:lnTo>
                    <a:pt x="232" y="36"/>
                  </a:lnTo>
                  <a:lnTo>
                    <a:pt x="256" y="51"/>
                  </a:lnTo>
                  <a:lnTo>
                    <a:pt x="277" y="75"/>
                  </a:lnTo>
                  <a:lnTo>
                    <a:pt x="301" y="84"/>
                  </a:lnTo>
                  <a:lnTo>
                    <a:pt x="260" y="81"/>
                  </a:lnTo>
                  <a:lnTo>
                    <a:pt x="240" y="60"/>
                  </a:lnTo>
                  <a:lnTo>
                    <a:pt x="202" y="52"/>
                  </a:lnTo>
                  <a:lnTo>
                    <a:pt x="165" y="52"/>
                  </a:lnTo>
                  <a:lnTo>
                    <a:pt x="120" y="52"/>
                  </a:lnTo>
                  <a:lnTo>
                    <a:pt x="90" y="52"/>
                  </a:lnTo>
                  <a:lnTo>
                    <a:pt x="64" y="48"/>
                  </a:lnTo>
                  <a:lnTo>
                    <a:pt x="37" y="48"/>
                  </a:lnTo>
                  <a:lnTo>
                    <a:pt x="20" y="49"/>
                  </a:lnTo>
                  <a:lnTo>
                    <a:pt x="4" y="68"/>
                  </a:lnTo>
                  <a:lnTo>
                    <a:pt x="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62" name="Freeform 384"/>
            <p:cNvSpPr>
              <a:spLocks/>
            </p:cNvSpPr>
            <p:nvPr/>
          </p:nvSpPr>
          <p:spPr bwMode="auto">
            <a:xfrm rot="735166">
              <a:off x="4960938" y="4283075"/>
              <a:ext cx="708025" cy="422275"/>
            </a:xfrm>
            <a:custGeom>
              <a:avLst/>
              <a:gdLst>
                <a:gd name="T0" fmla="*/ 9 w 1120"/>
                <a:gd name="T1" fmla="*/ 0 h 403"/>
                <a:gd name="T2" fmla="*/ 41 w 1120"/>
                <a:gd name="T3" fmla="*/ 61 h 403"/>
                <a:gd name="T4" fmla="*/ 64 w 1120"/>
                <a:gd name="T5" fmla="*/ 90 h 403"/>
                <a:gd name="T6" fmla="*/ 105 w 1120"/>
                <a:gd name="T7" fmla="*/ 112 h 403"/>
                <a:gd name="T8" fmla="*/ 179 w 1120"/>
                <a:gd name="T9" fmla="*/ 144 h 403"/>
                <a:gd name="T10" fmla="*/ 243 w 1120"/>
                <a:gd name="T11" fmla="*/ 170 h 403"/>
                <a:gd name="T12" fmla="*/ 300 w 1120"/>
                <a:gd name="T13" fmla="*/ 170 h 403"/>
                <a:gd name="T14" fmla="*/ 352 w 1120"/>
                <a:gd name="T15" fmla="*/ 167 h 403"/>
                <a:gd name="T16" fmla="*/ 464 w 1120"/>
                <a:gd name="T17" fmla="*/ 115 h 403"/>
                <a:gd name="T18" fmla="*/ 534 w 1120"/>
                <a:gd name="T19" fmla="*/ 96 h 403"/>
                <a:gd name="T20" fmla="*/ 604 w 1120"/>
                <a:gd name="T21" fmla="*/ 96 h 403"/>
                <a:gd name="T22" fmla="*/ 668 w 1120"/>
                <a:gd name="T23" fmla="*/ 39 h 403"/>
                <a:gd name="T24" fmla="*/ 726 w 1120"/>
                <a:gd name="T25" fmla="*/ 7 h 403"/>
                <a:gd name="T26" fmla="*/ 745 w 1120"/>
                <a:gd name="T27" fmla="*/ 3 h 403"/>
                <a:gd name="T28" fmla="*/ 710 w 1120"/>
                <a:gd name="T29" fmla="*/ 42 h 403"/>
                <a:gd name="T30" fmla="*/ 672 w 1120"/>
                <a:gd name="T31" fmla="*/ 87 h 403"/>
                <a:gd name="T32" fmla="*/ 646 w 1120"/>
                <a:gd name="T33" fmla="*/ 99 h 403"/>
                <a:gd name="T34" fmla="*/ 598 w 1120"/>
                <a:gd name="T35" fmla="*/ 125 h 403"/>
                <a:gd name="T36" fmla="*/ 528 w 1120"/>
                <a:gd name="T37" fmla="*/ 138 h 403"/>
                <a:gd name="T38" fmla="*/ 464 w 1120"/>
                <a:gd name="T39" fmla="*/ 151 h 403"/>
                <a:gd name="T40" fmla="*/ 544 w 1120"/>
                <a:gd name="T41" fmla="*/ 173 h 403"/>
                <a:gd name="T42" fmla="*/ 617 w 1120"/>
                <a:gd name="T43" fmla="*/ 170 h 403"/>
                <a:gd name="T44" fmla="*/ 659 w 1120"/>
                <a:gd name="T45" fmla="*/ 167 h 403"/>
                <a:gd name="T46" fmla="*/ 688 w 1120"/>
                <a:gd name="T47" fmla="*/ 151 h 403"/>
                <a:gd name="T48" fmla="*/ 726 w 1120"/>
                <a:gd name="T49" fmla="*/ 122 h 403"/>
                <a:gd name="T50" fmla="*/ 800 w 1120"/>
                <a:gd name="T51" fmla="*/ 106 h 403"/>
                <a:gd name="T52" fmla="*/ 835 w 1120"/>
                <a:gd name="T53" fmla="*/ 131 h 403"/>
                <a:gd name="T54" fmla="*/ 899 w 1120"/>
                <a:gd name="T55" fmla="*/ 138 h 403"/>
                <a:gd name="T56" fmla="*/ 960 w 1120"/>
                <a:gd name="T57" fmla="*/ 141 h 403"/>
                <a:gd name="T58" fmla="*/ 1020 w 1120"/>
                <a:gd name="T59" fmla="*/ 144 h 403"/>
                <a:gd name="T60" fmla="*/ 1084 w 1120"/>
                <a:gd name="T61" fmla="*/ 189 h 403"/>
                <a:gd name="T62" fmla="*/ 1120 w 1120"/>
                <a:gd name="T63" fmla="*/ 199 h 403"/>
                <a:gd name="T64" fmla="*/ 1056 w 1120"/>
                <a:gd name="T65" fmla="*/ 215 h 403"/>
                <a:gd name="T66" fmla="*/ 1011 w 1120"/>
                <a:gd name="T67" fmla="*/ 176 h 403"/>
                <a:gd name="T68" fmla="*/ 940 w 1120"/>
                <a:gd name="T69" fmla="*/ 170 h 403"/>
                <a:gd name="T70" fmla="*/ 857 w 1120"/>
                <a:gd name="T71" fmla="*/ 170 h 403"/>
                <a:gd name="T72" fmla="*/ 793 w 1120"/>
                <a:gd name="T73" fmla="*/ 147 h 403"/>
                <a:gd name="T74" fmla="*/ 758 w 1120"/>
                <a:gd name="T75" fmla="*/ 167 h 403"/>
                <a:gd name="T76" fmla="*/ 678 w 1120"/>
                <a:gd name="T77" fmla="*/ 195 h 403"/>
                <a:gd name="T78" fmla="*/ 537 w 1120"/>
                <a:gd name="T79" fmla="*/ 208 h 403"/>
                <a:gd name="T80" fmla="*/ 496 w 1120"/>
                <a:gd name="T81" fmla="*/ 202 h 403"/>
                <a:gd name="T82" fmla="*/ 518 w 1120"/>
                <a:gd name="T83" fmla="*/ 227 h 403"/>
                <a:gd name="T84" fmla="*/ 566 w 1120"/>
                <a:gd name="T85" fmla="*/ 259 h 403"/>
                <a:gd name="T86" fmla="*/ 579 w 1120"/>
                <a:gd name="T87" fmla="*/ 291 h 403"/>
                <a:gd name="T88" fmla="*/ 601 w 1120"/>
                <a:gd name="T89" fmla="*/ 365 h 403"/>
                <a:gd name="T90" fmla="*/ 601 w 1120"/>
                <a:gd name="T91" fmla="*/ 403 h 403"/>
                <a:gd name="T92" fmla="*/ 566 w 1120"/>
                <a:gd name="T93" fmla="*/ 333 h 403"/>
                <a:gd name="T94" fmla="*/ 524 w 1120"/>
                <a:gd name="T95" fmla="*/ 269 h 403"/>
                <a:gd name="T96" fmla="*/ 470 w 1120"/>
                <a:gd name="T97" fmla="*/ 227 h 403"/>
                <a:gd name="T98" fmla="*/ 393 w 1120"/>
                <a:gd name="T99" fmla="*/ 221 h 403"/>
                <a:gd name="T100" fmla="*/ 307 w 1120"/>
                <a:gd name="T101" fmla="*/ 224 h 403"/>
                <a:gd name="T102" fmla="*/ 240 w 1120"/>
                <a:gd name="T103" fmla="*/ 231 h 403"/>
                <a:gd name="T104" fmla="*/ 147 w 1120"/>
                <a:gd name="T105" fmla="*/ 221 h 403"/>
                <a:gd name="T106" fmla="*/ 86 w 1120"/>
                <a:gd name="T107" fmla="*/ 224 h 403"/>
                <a:gd name="T108" fmla="*/ 35 w 1120"/>
                <a:gd name="T109" fmla="*/ 259 h 403"/>
                <a:gd name="T110" fmla="*/ 0 w 1120"/>
                <a:gd name="T111" fmla="*/ 205 h 403"/>
                <a:gd name="T112" fmla="*/ 9 w 1120"/>
                <a:gd name="T113"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0" h="403">
                  <a:moveTo>
                    <a:pt x="9" y="0"/>
                  </a:moveTo>
                  <a:lnTo>
                    <a:pt x="41" y="61"/>
                  </a:lnTo>
                  <a:lnTo>
                    <a:pt x="64" y="90"/>
                  </a:lnTo>
                  <a:lnTo>
                    <a:pt x="105" y="112"/>
                  </a:lnTo>
                  <a:lnTo>
                    <a:pt x="179" y="144"/>
                  </a:lnTo>
                  <a:lnTo>
                    <a:pt x="243" y="170"/>
                  </a:lnTo>
                  <a:lnTo>
                    <a:pt x="300" y="170"/>
                  </a:lnTo>
                  <a:lnTo>
                    <a:pt x="352" y="167"/>
                  </a:lnTo>
                  <a:lnTo>
                    <a:pt x="464" y="115"/>
                  </a:lnTo>
                  <a:lnTo>
                    <a:pt x="534" y="96"/>
                  </a:lnTo>
                  <a:lnTo>
                    <a:pt x="604" y="96"/>
                  </a:lnTo>
                  <a:lnTo>
                    <a:pt x="668" y="39"/>
                  </a:lnTo>
                  <a:lnTo>
                    <a:pt x="726" y="7"/>
                  </a:lnTo>
                  <a:lnTo>
                    <a:pt x="745" y="3"/>
                  </a:lnTo>
                  <a:lnTo>
                    <a:pt x="710" y="42"/>
                  </a:lnTo>
                  <a:lnTo>
                    <a:pt x="672" y="87"/>
                  </a:lnTo>
                  <a:lnTo>
                    <a:pt x="646" y="99"/>
                  </a:lnTo>
                  <a:lnTo>
                    <a:pt x="598" y="125"/>
                  </a:lnTo>
                  <a:lnTo>
                    <a:pt x="528" y="138"/>
                  </a:lnTo>
                  <a:lnTo>
                    <a:pt x="464" y="151"/>
                  </a:lnTo>
                  <a:lnTo>
                    <a:pt x="544" y="173"/>
                  </a:lnTo>
                  <a:lnTo>
                    <a:pt x="617" y="170"/>
                  </a:lnTo>
                  <a:lnTo>
                    <a:pt x="659" y="167"/>
                  </a:lnTo>
                  <a:lnTo>
                    <a:pt x="688" y="151"/>
                  </a:lnTo>
                  <a:lnTo>
                    <a:pt x="726" y="122"/>
                  </a:lnTo>
                  <a:lnTo>
                    <a:pt x="800" y="106"/>
                  </a:lnTo>
                  <a:lnTo>
                    <a:pt x="835" y="131"/>
                  </a:lnTo>
                  <a:lnTo>
                    <a:pt x="899" y="138"/>
                  </a:lnTo>
                  <a:lnTo>
                    <a:pt x="960" y="141"/>
                  </a:lnTo>
                  <a:lnTo>
                    <a:pt x="1020" y="144"/>
                  </a:lnTo>
                  <a:lnTo>
                    <a:pt x="1084" y="189"/>
                  </a:lnTo>
                  <a:lnTo>
                    <a:pt x="1120" y="199"/>
                  </a:lnTo>
                  <a:lnTo>
                    <a:pt x="1056" y="215"/>
                  </a:lnTo>
                  <a:lnTo>
                    <a:pt x="1011" y="176"/>
                  </a:lnTo>
                  <a:lnTo>
                    <a:pt x="940" y="170"/>
                  </a:lnTo>
                  <a:lnTo>
                    <a:pt x="857" y="170"/>
                  </a:lnTo>
                  <a:lnTo>
                    <a:pt x="793" y="147"/>
                  </a:lnTo>
                  <a:lnTo>
                    <a:pt x="758" y="167"/>
                  </a:lnTo>
                  <a:lnTo>
                    <a:pt x="678" y="195"/>
                  </a:lnTo>
                  <a:lnTo>
                    <a:pt x="537" y="208"/>
                  </a:lnTo>
                  <a:lnTo>
                    <a:pt x="496" y="202"/>
                  </a:lnTo>
                  <a:lnTo>
                    <a:pt x="518" y="227"/>
                  </a:lnTo>
                  <a:lnTo>
                    <a:pt x="566" y="259"/>
                  </a:lnTo>
                  <a:lnTo>
                    <a:pt x="579" y="291"/>
                  </a:lnTo>
                  <a:lnTo>
                    <a:pt x="601" y="365"/>
                  </a:lnTo>
                  <a:lnTo>
                    <a:pt x="601" y="403"/>
                  </a:lnTo>
                  <a:lnTo>
                    <a:pt x="566" y="333"/>
                  </a:lnTo>
                  <a:lnTo>
                    <a:pt x="524" y="269"/>
                  </a:lnTo>
                  <a:lnTo>
                    <a:pt x="470" y="227"/>
                  </a:lnTo>
                  <a:lnTo>
                    <a:pt x="393" y="221"/>
                  </a:lnTo>
                  <a:lnTo>
                    <a:pt x="307" y="224"/>
                  </a:lnTo>
                  <a:lnTo>
                    <a:pt x="240" y="231"/>
                  </a:lnTo>
                  <a:lnTo>
                    <a:pt x="147" y="221"/>
                  </a:lnTo>
                  <a:lnTo>
                    <a:pt x="86" y="224"/>
                  </a:lnTo>
                  <a:lnTo>
                    <a:pt x="35" y="259"/>
                  </a:lnTo>
                  <a:lnTo>
                    <a:pt x="0" y="205"/>
                  </a:lnTo>
                  <a:lnTo>
                    <a:pt x="9"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63" name="Freeform 385"/>
            <p:cNvSpPr>
              <a:spLocks/>
            </p:cNvSpPr>
            <p:nvPr/>
          </p:nvSpPr>
          <p:spPr bwMode="auto">
            <a:xfrm>
              <a:off x="4502150" y="4148138"/>
              <a:ext cx="473075" cy="346075"/>
            </a:xfrm>
            <a:custGeom>
              <a:avLst/>
              <a:gdLst>
                <a:gd name="T0" fmla="*/ 748 w 748"/>
                <a:gd name="T1" fmla="*/ 103 h 330"/>
                <a:gd name="T2" fmla="*/ 656 w 748"/>
                <a:gd name="T3" fmla="*/ 164 h 330"/>
                <a:gd name="T4" fmla="*/ 601 w 748"/>
                <a:gd name="T5" fmla="*/ 189 h 330"/>
                <a:gd name="T6" fmla="*/ 550 w 748"/>
                <a:gd name="T7" fmla="*/ 212 h 330"/>
                <a:gd name="T8" fmla="*/ 470 w 748"/>
                <a:gd name="T9" fmla="*/ 228 h 330"/>
                <a:gd name="T10" fmla="*/ 384 w 748"/>
                <a:gd name="T11" fmla="*/ 250 h 330"/>
                <a:gd name="T12" fmla="*/ 329 w 748"/>
                <a:gd name="T13" fmla="*/ 285 h 330"/>
                <a:gd name="T14" fmla="*/ 230 w 748"/>
                <a:gd name="T15" fmla="*/ 317 h 330"/>
                <a:gd name="T16" fmla="*/ 172 w 748"/>
                <a:gd name="T17" fmla="*/ 317 h 330"/>
                <a:gd name="T18" fmla="*/ 67 w 748"/>
                <a:gd name="T19" fmla="*/ 324 h 330"/>
                <a:gd name="T20" fmla="*/ 32 w 748"/>
                <a:gd name="T21" fmla="*/ 330 h 330"/>
                <a:gd name="T22" fmla="*/ 0 w 748"/>
                <a:gd name="T23" fmla="*/ 330 h 330"/>
                <a:gd name="T24" fmla="*/ 41 w 748"/>
                <a:gd name="T25" fmla="*/ 311 h 330"/>
                <a:gd name="T26" fmla="*/ 124 w 748"/>
                <a:gd name="T27" fmla="*/ 282 h 330"/>
                <a:gd name="T28" fmla="*/ 233 w 748"/>
                <a:gd name="T29" fmla="*/ 266 h 330"/>
                <a:gd name="T30" fmla="*/ 326 w 748"/>
                <a:gd name="T31" fmla="*/ 234 h 330"/>
                <a:gd name="T32" fmla="*/ 419 w 748"/>
                <a:gd name="T33" fmla="*/ 196 h 330"/>
                <a:gd name="T34" fmla="*/ 528 w 748"/>
                <a:gd name="T35" fmla="*/ 160 h 330"/>
                <a:gd name="T36" fmla="*/ 646 w 748"/>
                <a:gd name="T37" fmla="*/ 119 h 330"/>
                <a:gd name="T38" fmla="*/ 694 w 748"/>
                <a:gd name="T39" fmla="*/ 71 h 330"/>
                <a:gd name="T40" fmla="*/ 742 w 748"/>
                <a:gd name="T41" fmla="*/ 0 h 330"/>
                <a:gd name="T42" fmla="*/ 748 w 748"/>
                <a:gd name="T43" fmla="*/ 10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48" h="330">
                  <a:moveTo>
                    <a:pt x="748" y="103"/>
                  </a:moveTo>
                  <a:lnTo>
                    <a:pt x="656" y="164"/>
                  </a:lnTo>
                  <a:lnTo>
                    <a:pt x="601" y="189"/>
                  </a:lnTo>
                  <a:lnTo>
                    <a:pt x="550" y="212"/>
                  </a:lnTo>
                  <a:lnTo>
                    <a:pt x="470" y="228"/>
                  </a:lnTo>
                  <a:lnTo>
                    <a:pt x="384" y="250"/>
                  </a:lnTo>
                  <a:lnTo>
                    <a:pt x="329" y="285"/>
                  </a:lnTo>
                  <a:lnTo>
                    <a:pt x="230" y="317"/>
                  </a:lnTo>
                  <a:lnTo>
                    <a:pt x="172" y="317"/>
                  </a:lnTo>
                  <a:lnTo>
                    <a:pt x="67" y="324"/>
                  </a:lnTo>
                  <a:lnTo>
                    <a:pt x="32" y="330"/>
                  </a:lnTo>
                  <a:lnTo>
                    <a:pt x="0" y="330"/>
                  </a:lnTo>
                  <a:lnTo>
                    <a:pt x="41" y="311"/>
                  </a:lnTo>
                  <a:lnTo>
                    <a:pt x="124" y="282"/>
                  </a:lnTo>
                  <a:lnTo>
                    <a:pt x="233" y="266"/>
                  </a:lnTo>
                  <a:lnTo>
                    <a:pt x="326" y="234"/>
                  </a:lnTo>
                  <a:lnTo>
                    <a:pt x="419" y="196"/>
                  </a:lnTo>
                  <a:lnTo>
                    <a:pt x="528" y="160"/>
                  </a:lnTo>
                  <a:lnTo>
                    <a:pt x="646" y="119"/>
                  </a:lnTo>
                  <a:lnTo>
                    <a:pt x="694" y="71"/>
                  </a:lnTo>
                  <a:lnTo>
                    <a:pt x="742" y="0"/>
                  </a:lnTo>
                  <a:lnTo>
                    <a:pt x="748" y="10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64" name="Freeform 386"/>
            <p:cNvSpPr>
              <a:spLocks/>
            </p:cNvSpPr>
            <p:nvPr/>
          </p:nvSpPr>
          <p:spPr bwMode="auto">
            <a:xfrm>
              <a:off x="4646613" y="4248150"/>
              <a:ext cx="158750" cy="101600"/>
            </a:xfrm>
            <a:custGeom>
              <a:avLst/>
              <a:gdLst>
                <a:gd name="T0" fmla="*/ 253 w 253"/>
                <a:gd name="T1" fmla="*/ 96 h 96"/>
                <a:gd name="T2" fmla="*/ 211 w 253"/>
                <a:gd name="T3" fmla="*/ 90 h 96"/>
                <a:gd name="T4" fmla="*/ 169 w 253"/>
                <a:gd name="T5" fmla="*/ 61 h 96"/>
                <a:gd name="T6" fmla="*/ 102 w 253"/>
                <a:gd name="T7" fmla="*/ 48 h 96"/>
                <a:gd name="T8" fmla="*/ 89 w 253"/>
                <a:gd name="T9" fmla="*/ 32 h 96"/>
                <a:gd name="T10" fmla="*/ 41 w 253"/>
                <a:gd name="T11" fmla="*/ 13 h 96"/>
                <a:gd name="T12" fmla="*/ 0 w 253"/>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253" h="96">
                  <a:moveTo>
                    <a:pt x="253" y="96"/>
                  </a:moveTo>
                  <a:cubicBezTo>
                    <a:pt x="244" y="95"/>
                    <a:pt x="223" y="95"/>
                    <a:pt x="211" y="90"/>
                  </a:cubicBezTo>
                  <a:cubicBezTo>
                    <a:pt x="195" y="83"/>
                    <a:pt x="186" y="66"/>
                    <a:pt x="169" y="61"/>
                  </a:cubicBezTo>
                  <a:cubicBezTo>
                    <a:pt x="147" y="47"/>
                    <a:pt x="132" y="50"/>
                    <a:pt x="102" y="48"/>
                  </a:cubicBezTo>
                  <a:cubicBezTo>
                    <a:pt x="78" y="32"/>
                    <a:pt x="106" y="53"/>
                    <a:pt x="89" y="32"/>
                  </a:cubicBezTo>
                  <a:cubicBezTo>
                    <a:pt x="77" y="17"/>
                    <a:pt x="58" y="15"/>
                    <a:pt x="41" y="13"/>
                  </a:cubicBezTo>
                  <a:cubicBezTo>
                    <a:pt x="21" y="3"/>
                    <a:pt x="26" y="0"/>
                    <a:pt x="0" y="0"/>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65" name="Freeform 387"/>
            <p:cNvSpPr>
              <a:spLocks/>
            </p:cNvSpPr>
            <p:nvPr/>
          </p:nvSpPr>
          <p:spPr bwMode="auto">
            <a:xfrm>
              <a:off x="4598988" y="4403725"/>
              <a:ext cx="168275" cy="163513"/>
            </a:xfrm>
            <a:custGeom>
              <a:avLst/>
              <a:gdLst>
                <a:gd name="T0" fmla="*/ 266 w 266"/>
                <a:gd name="T1" fmla="*/ 0 h 156"/>
                <a:gd name="T2" fmla="*/ 253 w 266"/>
                <a:gd name="T3" fmla="*/ 16 h 156"/>
                <a:gd name="T4" fmla="*/ 205 w 266"/>
                <a:gd name="T5" fmla="*/ 25 h 156"/>
                <a:gd name="T6" fmla="*/ 167 w 266"/>
                <a:gd name="T7" fmla="*/ 57 h 156"/>
                <a:gd name="T8" fmla="*/ 138 w 266"/>
                <a:gd name="T9" fmla="*/ 76 h 156"/>
                <a:gd name="T10" fmla="*/ 93 w 266"/>
                <a:gd name="T11" fmla="*/ 99 h 156"/>
                <a:gd name="T12" fmla="*/ 67 w 266"/>
                <a:gd name="T13" fmla="*/ 121 h 156"/>
                <a:gd name="T14" fmla="*/ 42 w 266"/>
                <a:gd name="T15" fmla="*/ 124 h 156"/>
                <a:gd name="T16" fmla="*/ 10 w 266"/>
                <a:gd name="T17" fmla="*/ 153 h 156"/>
                <a:gd name="T18" fmla="*/ 0 w 266"/>
                <a:gd name="T19"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156">
                  <a:moveTo>
                    <a:pt x="266" y="0"/>
                  </a:moveTo>
                  <a:cubicBezTo>
                    <a:pt x="261" y="4"/>
                    <a:pt x="258" y="12"/>
                    <a:pt x="253" y="16"/>
                  </a:cubicBezTo>
                  <a:cubicBezTo>
                    <a:pt x="244" y="23"/>
                    <a:pt x="211" y="24"/>
                    <a:pt x="205" y="25"/>
                  </a:cubicBezTo>
                  <a:cubicBezTo>
                    <a:pt x="187" y="30"/>
                    <a:pt x="180" y="44"/>
                    <a:pt x="167" y="57"/>
                  </a:cubicBezTo>
                  <a:cubicBezTo>
                    <a:pt x="159" y="65"/>
                    <a:pt x="147" y="70"/>
                    <a:pt x="138" y="76"/>
                  </a:cubicBezTo>
                  <a:cubicBezTo>
                    <a:pt x="127" y="92"/>
                    <a:pt x="110" y="92"/>
                    <a:pt x="93" y="99"/>
                  </a:cubicBezTo>
                  <a:cubicBezTo>
                    <a:pt x="83" y="104"/>
                    <a:pt x="77" y="118"/>
                    <a:pt x="67" y="121"/>
                  </a:cubicBezTo>
                  <a:cubicBezTo>
                    <a:pt x="59" y="123"/>
                    <a:pt x="50" y="123"/>
                    <a:pt x="42" y="124"/>
                  </a:cubicBezTo>
                  <a:cubicBezTo>
                    <a:pt x="36" y="130"/>
                    <a:pt x="14" y="152"/>
                    <a:pt x="10" y="153"/>
                  </a:cubicBezTo>
                  <a:cubicBezTo>
                    <a:pt x="7" y="154"/>
                    <a:pt x="0" y="156"/>
                    <a:pt x="0" y="156"/>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66" name="Freeform 388"/>
            <p:cNvSpPr>
              <a:spLocks/>
            </p:cNvSpPr>
            <p:nvPr/>
          </p:nvSpPr>
          <p:spPr bwMode="auto">
            <a:xfrm>
              <a:off x="5146675" y="3640138"/>
              <a:ext cx="158750" cy="158750"/>
            </a:xfrm>
            <a:custGeom>
              <a:avLst/>
              <a:gdLst>
                <a:gd name="T0" fmla="*/ 0 w 250"/>
                <a:gd name="T1" fmla="*/ 0 h 151"/>
                <a:gd name="T2" fmla="*/ 68 w 250"/>
                <a:gd name="T3" fmla="*/ 45 h 151"/>
                <a:gd name="T4" fmla="*/ 77 w 250"/>
                <a:gd name="T5" fmla="*/ 48 h 151"/>
                <a:gd name="T6" fmla="*/ 132 w 250"/>
                <a:gd name="T7" fmla="*/ 51 h 151"/>
                <a:gd name="T8" fmla="*/ 154 w 250"/>
                <a:gd name="T9" fmla="*/ 67 h 151"/>
                <a:gd name="T10" fmla="*/ 176 w 250"/>
                <a:gd name="T11" fmla="*/ 83 h 151"/>
                <a:gd name="T12" fmla="*/ 212 w 250"/>
                <a:gd name="T13" fmla="*/ 109 h 151"/>
                <a:gd name="T14" fmla="*/ 237 w 250"/>
                <a:gd name="T15" fmla="*/ 135 h 151"/>
                <a:gd name="T16" fmla="*/ 250 w 250"/>
                <a:gd name="T1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151">
                  <a:moveTo>
                    <a:pt x="0" y="0"/>
                  </a:moveTo>
                  <a:cubicBezTo>
                    <a:pt x="20" y="20"/>
                    <a:pt x="40" y="41"/>
                    <a:pt x="68" y="45"/>
                  </a:cubicBezTo>
                  <a:cubicBezTo>
                    <a:pt x="71" y="46"/>
                    <a:pt x="74" y="48"/>
                    <a:pt x="77" y="48"/>
                  </a:cubicBezTo>
                  <a:cubicBezTo>
                    <a:pt x="95" y="50"/>
                    <a:pt x="114" y="47"/>
                    <a:pt x="132" y="51"/>
                  </a:cubicBezTo>
                  <a:cubicBezTo>
                    <a:pt x="141" y="53"/>
                    <a:pt x="146" y="63"/>
                    <a:pt x="154" y="67"/>
                  </a:cubicBezTo>
                  <a:cubicBezTo>
                    <a:pt x="161" y="75"/>
                    <a:pt x="165" y="79"/>
                    <a:pt x="176" y="83"/>
                  </a:cubicBezTo>
                  <a:cubicBezTo>
                    <a:pt x="187" y="94"/>
                    <a:pt x="198" y="103"/>
                    <a:pt x="212" y="109"/>
                  </a:cubicBezTo>
                  <a:cubicBezTo>
                    <a:pt x="221" y="119"/>
                    <a:pt x="229" y="125"/>
                    <a:pt x="237" y="135"/>
                  </a:cubicBezTo>
                  <a:cubicBezTo>
                    <a:pt x="241" y="140"/>
                    <a:pt x="250" y="151"/>
                    <a:pt x="250" y="151"/>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67" name="Freeform 389"/>
            <p:cNvSpPr>
              <a:spLocks/>
            </p:cNvSpPr>
            <p:nvPr/>
          </p:nvSpPr>
          <p:spPr bwMode="auto">
            <a:xfrm>
              <a:off x="5075238" y="3468688"/>
              <a:ext cx="192087" cy="119062"/>
            </a:xfrm>
            <a:custGeom>
              <a:avLst/>
              <a:gdLst>
                <a:gd name="T0" fmla="*/ 0 w 304"/>
                <a:gd name="T1" fmla="*/ 113 h 113"/>
                <a:gd name="T2" fmla="*/ 35 w 304"/>
                <a:gd name="T3" fmla="*/ 110 h 113"/>
                <a:gd name="T4" fmla="*/ 135 w 304"/>
                <a:gd name="T5" fmla="*/ 107 h 113"/>
                <a:gd name="T6" fmla="*/ 176 w 304"/>
                <a:gd name="T7" fmla="*/ 75 h 113"/>
                <a:gd name="T8" fmla="*/ 205 w 304"/>
                <a:gd name="T9" fmla="*/ 62 h 113"/>
                <a:gd name="T10" fmla="*/ 282 w 304"/>
                <a:gd name="T11" fmla="*/ 11 h 113"/>
                <a:gd name="T12" fmla="*/ 304 w 304"/>
                <a:gd name="T13" fmla="*/ 4 h 113"/>
              </a:gdLst>
              <a:ahLst/>
              <a:cxnLst>
                <a:cxn ang="0">
                  <a:pos x="T0" y="T1"/>
                </a:cxn>
                <a:cxn ang="0">
                  <a:pos x="T2" y="T3"/>
                </a:cxn>
                <a:cxn ang="0">
                  <a:pos x="T4" y="T5"/>
                </a:cxn>
                <a:cxn ang="0">
                  <a:pos x="T6" y="T7"/>
                </a:cxn>
                <a:cxn ang="0">
                  <a:pos x="T8" y="T9"/>
                </a:cxn>
                <a:cxn ang="0">
                  <a:pos x="T10" y="T11"/>
                </a:cxn>
                <a:cxn ang="0">
                  <a:pos x="T12" y="T13"/>
                </a:cxn>
              </a:cxnLst>
              <a:rect l="0" t="0" r="r" b="b"/>
              <a:pathLst>
                <a:path w="304" h="113">
                  <a:moveTo>
                    <a:pt x="0" y="113"/>
                  </a:moveTo>
                  <a:cubicBezTo>
                    <a:pt x="12" y="112"/>
                    <a:pt x="23" y="111"/>
                    <a:pt x="35" y="110"/>
                  </a:cubicBezTo>
                  <a:cubicBezTo>
                    <a:pt x="68" y="109"/>
                    <a:pt x="102" y="109"/>
                    <a:pt x="135" y="107"/>
                  </a:cubicBezTo>
                  <a:cubicBezTo>
                    <a:pt x="150" y="106"/>
                    <a:pt x="166" y="82"/>
                    <a:pt x="176" y="75"/>
                  </a:cubicBezTo>
                  <a:cubicBezTo>
                    <a:pt x="185" y="69"/>
                    <a:pt x="205" y="62"/>
                    <a:pt x="205" y="62"/>
                  </a:cubicBezTo>
                  <a:cubicBezTo>
                    <a:pt x="226" y="37"/>
                    <a:pt x="250" y="18"/>
                    <a:pt x="282" y="11"/>
                  </a:cubicBezTo>
                  <a:cubicBezTo>
                    <a:pt x="291" y="0"/>
                    <a:pt x="285" y="4"/>
                    <a:pt x="304" y="4"/>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68" name="Freeform 390"/>
            <p:cNvSpPr>
              <a:spLocks/>
            </p:cNvSpPr>
            <p:nvPr/>
          </p:nvSpPr>
          <p:spPr bwMode="auto">
            <a:xfrm>
              <a:off x="5281613" y="4278313"/>
              <a:ext cx="69850" cy="101600"/>
            </a:xfrm>
            <a:custGeom>
              <a:avLst/>
              <a:gdLst>
                <a:gd name="T0" fmla="*/ 0 w 112"/>
                <a:gd name="T1" fmla="*/ 96 h 96"/>
                <a:gd name="T2" fmla="*/ 51 w 112"/>
                <a:gd name="T3" fmla="*/ 67 h 96"/>
                <a:gd name="T4" fmla="*/ 99 w 112"/>
                <a:gd name="T5" fmla="*/ 13 h 96"/>
                <a:gd name="T6" fmla="*/ 112 w 112"/>
                <a:gd name="T7" fmla="*/ 0 h 96"/>
              </a:gdLst>
              <a:ahLst/>
              <a:cxnLst>
                <a:cxn ang="0">
                  <a:pos x="T0" y="T1"/>
                </a:cxn>
                <a:cxn ang="0">
                  <a:pos x="T2" y="T3"/>
                </a:cxn>
                <a:cxn ang="0">
                  <a:pos x="T4" y="T5"/>
                </a:cxn>
                <a:cxn ang="0">
                  <a:pos x="T6" y="T7"/>
                </a:cxn>
              </a:cxnLst>
              <a:rect l="0" t="0" r="r" b="b"/>
              <a:pathLst>
                <a:path w="112" h="96">
                  <a:moveTo>
                    <a:pt x="0" y="96"/>
                  </a:moveTo>
                  <a:cubicBezTo>
                    <a:pt x="19" y="91"/>
                    <a:pt x="37" y="81"/>
                    <a:pt x="51" y="67"/>
                  </a:cubicBezTo>
                  <a:cubicBezTo>
                    <a:pt x="63" y="32"/>
                    <a:pt x="59" y="22"/>
                    <a:pt x="99" y="13"/>
                  </a:cubicBezTo>
                  <a:cubicBezTo>
                    <a:pt x="110" y="6"/>
                    <a:pt x="106" y="10"/>
                    <a:pt x="112" y="0"/>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69" name="Freeform 391"/>
            <p:cNvSpPr>
              <a:spLocks/>
            </p:cNvSpPr>
            <p:nvPr/>
          </p:nvSpPr>
          <p:spPr bwMode="auto">
            <a:xfrm>
              <a:off x="5416550" y="4500563"/>
              <a:ext cx="111125" cy="171450"/>
            </a:xfrm>
            <a:custGeom>
              <a:avLst/>
              <a:gdLst>
                <a:gd name="T0" fmla="*/ 0 w 176"/>
                <a:gd name="T1" fmla="*/ 0 h 164"/>
                <a:gd name="T2" fmla="*/ 80 w 176"/>
                <a:gd name="T3" fmla="*/ 64 h 164"/>
                <a:gd name="T4" fmla="*/ 118 w 176"/>
                <a:gd name="T5" fmla="*/ 87 h 164"/>
                <a:gd name="T6" fmla="*/ 141 w 176"/>
                <a:gd name="T7" fmla="*/ 112 h 164"/>
                <a:gd name="T8" fmla="*/ 176 w 176"/>
                <a:gd name="T9" fmla="*/ 164 h 164"/>
              </a:gdLst>
              <a:ahLst/>
              <a:cxnLst>
                <a:cxn ang="0">
                  <a:pos x="T0" y="T1"/>
                </a:cxn>
                <a:cxn ang="0">
                  <a:pos x="T2" y="T3"/>
                </a:cxn>
                <a:cxn ang="0">
                  <a:pos x="T4" y="T5"/>
                </a:cxn>
                <a:cxn ang="0">
                  <a:pos x="T6" y="T7"/>
                </a:cxn>
                <a:cxn ang="0">
                  <a:pos x="T8" y="T9"/>
                </a:cxn>
              </a:cxnLst>
              <a:rect l="0" t="0" r="r" b="b"/>
              <a:pathLst>
                <a:path w="176" h="164">
                  <a:moveTo>
                    <a:pt x="0" y="0"/>
                  </a:moveTo>
                  <a:cubicBezTo>
                    <a:pt x="7" y="22"/>
                    <a:pt x="57" y="57"/>
                    <a:pt x="80" y="64"/>
                  </a:cubicBezTo>
                  <a:cubicBezTo>
                    <a:pt x="93" y="73"/>
                    <a:pt x="103" y="82"/>
                    <a:pt x="118" y="87"/>
                  </a:cubicBezTo>
                  <a:cubicBezTo>
                    <a:pt x="127" y="95"/>
                    <a:pt x="132" y="104"/>
                    <a:pt x="141" y="112"/>
                  </a:cubicBezTo>
                  <a:cubicBezTo>
                    <a:pt x="146" y="130"/>
                    <a:pt x="150" y="164"/>
                    <a:pt x="176" y="164"/>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70" name="Freeform 392"/>
            <p:cNvSpPr>
              <a:spLocks/>
            </p:cNvSpPr>
            <p:nvPr/>
          </p:nvSpPr>
          <p:spPr bwMode="auto">
            <a:xfrm>
              <a:off x="5038725" y="3170238"/>
              <a:ext cx="106363" cy="53975"/>
            </a:xfrm>
            <a:custGeom>
              <a:avLst/>
              <a:gdLst>
                <a:gd name="T0" fmla="*/ 0 w 169"/>
                <a:gd name="T1" fmla="*/ 0 h 51"/>
                <a:gd name="T2" fmla="*/ 105 w 169"/>
                <a:gd name="T3" fmla="*/ 19 h 51"/>
                <a:gd name="T4" fmla="*/ 169 w 169"/>
                <a:gd name="T5" fmla="*/ 51 h 51"/>
              </a:gdLst>
              <a:ahLst/>
              <a:cxnLst>
                <a:cxn ang="0">
                  <a:pos x="T0" y="T1"/>
                </a:cxn>
                <a:cxn ang="0">
                  <a:pos x="T2" y="T3"/>
                </a:cxn>
                <a:cxn ang="0">
                  <a:pos x="T4" y="T5"/>
                </a:cxn>
              </a:cxnLst>
              <a:rect l="0" t="0" r="r" b="b"/>
              <a:pathLst>
                <a:path w="169" h="51">
                  <a:moveTo>
                    <a:pt x="0" y="0"/>
                  </a:moveTo>
                  <a:cubicBezTo>
                    <a:pt x="13" y="22"/>
                    <a:pt x="85" y="18"/>
                    <a:pt x="105" y="19"/>
                  </a:cubicBezTo>
                  <a:cubicBezTo>
                    <a:pt x="122" y="28"/>
                    <a:pt x="149" y="51"/>
                    <a:pt x="169" y="51"/>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71" name="Freeform 393"/>
            <p:cNvSpPr>
              <a:spLocks/>
            </p:cNvSpPr>
            <p:nvPr/>
          </p:nvSpPr>
          <p:spPr bwMode="auto">
            <a:xfrm>
              <a:off x="4821238" y="1444625"/>
              <a:ext cx="157162" cy="114300"/>
            </a:xfrm>
            <a:custGeom>
              <a:avLst/>
              <a:gdLst>
                <a:gd name="T0" fmla="*/ 247 w 247"/>
                <a:gd name="T1" fmla="*/ 0 h 109"/>
                <a:gd name="T2" fmla="*/ 192 w 247"/>
                <a:gd name="T3" fmla="*/ 52 h 109"/>
                <a:gd name="T4" fmla="*/ 154 w 247"/>
                <a:gd name="T5" fmla="*/ 68 h 109"/>
                <a:gd name="T6" fmla="*/ 23 w 247"/>
                <a:gd name="T7" fmla="*/ 100 h 109"/>
                <a:gd name="T8" fmla="*/ 0 w 247"/>
                <a:gd name="T9" fmla="*/ 109 h 109"/>
              </a:gdLst>
              <a:ahLst/>
              <a:cxnLst>
                <a:cxn ang="0">
                  <a:pos x="T0" y="T1"/>
                </a:cxn>
                <a:cxn ang="0">
                  <a:pos x="T2" y="T3"/>
                </a:cxn>
                <a:cxn ang="0">
                  <a:pos x="T4" y="T5"/>
                </a:cxn>
                <a:cxn ang="0">
                  <a:pos x="T6" y="T7"/>
                </a:cxn>
                <a:cxn ang="0">
                  <a:pos x="T8" y="T9"/>
                </a:cxn>
              </a:cxnLst>
              <a:rect l="0" t="0" r="r" b="b"/>
              <a:pathLst>
                <a:path w="247" h="109">
                  <a:moveTo>
                    <a:pt x="247" y="0"/>
                  </a:moveTo>
                  <a:cubicBezTo>
                    <a:pt x="219" y="11"/>
                    <a:pt x="214" y="34"/>
                    <a:pt x="192" y="52"/>
                  </a:cubicBezTo>
                  <a:cubicBezTo>
                    <a:pt x="181" y="61"/>
                    <a:pt x="166" y="60"/>
                    <a:pt x="154" y="68"/>
                  </a:cubicBezTo>
                  <a:cubicBezTo>
                    <a:pt x="109" y="96"/>
                    <a:pt x="79" y="97"/>
                    <a:pt x="23" y="100"/>
                  </a:cubicBezTo>
                  <a:cubicBezTo>
                    <a:pt x="17" y="105"/>
                    <a:pt x="0" y="109"/>
                    <a:pt x="0" y="109"/>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72" name="Freeform 394"/>
            <p:cNvSpPr>
              <a:spLocks/>
            </p:cNvSpPr>
            <p:nvPr/>
          </p:nvSpPr>
          <p:spPr bwMode="auto">
            <a:xfrm>
              <a:off x="4995863" y="981075"/>
              <a:ext cx="128587" cy="107950"/>
            </a:xfrm>
            <a:custGeom>
              <a:avLst/>
              <a:gdLst>
                <a:gd name="T0" fmla="*/ 0 w 205"/>
                <a:gd name="T1" fmla="*/ 0 h 102"/>
                <a:gd name="T2" fmla="*/ 45 w 205"/>
                <a:gd name="T3" fmla="*/ 35 h 102"/>
                <a:gd name="T4" fmla="*/ 68 w 205"/>
                <a:gd name="T5" fmla="*/ 57 h 102"/>
                <a:gd name="T6" fmla="*/ 176 w 205"/>
                <a:gd name="T7" fmla="*/ 93 h 102"/>
                <a:gd name="T8" fmla="*/ 205 w 205"/>
                <a:gd name="T9" fmla="*/ 102 h 102"/>
              </a:gdLst>
              <a:ahLst/>
              <a:cxnLst>
                <a:cxn ang="0">
                  <a:pos x="T0" y="T1"/>
                </a:cxn>
                <a:cxn ang="0">
                  <a:pos x="T2" y="T3"/>
                </a:cxn>
                <a:cxn ang="0">
                  <a:pos x="T4" y="T5"/>
                </a:cxn>
                <a:cxn ang="0">
                  <a:pos x="T6" y="T7"/>
                </a:cxn>
                <a:cxn ang="0">
                  <a:pos x="T8" y="T9"/>
                </a:cxn>
              </a:cxnLst>
              <a:rect l="0" t="0" r="r" b="b"/>
              <a:pathLst>
                <a:path w="205" h="102">
                  <a:moveTo>
                    <a:pt x="0" y="0"/>
                  </a:moveTo>
                  <a:cubicBezTo>
                    <a:pt x="19" y="9"/>
                    <a:pt x="26" y="29"/>
                    <a:pt x="45" y="35"/>
                  </a:cubicBezTo>
                  <a:cubicBezTo>
                    <a:pt x="54" y="43"/>
                    <a:pt x="57" y="51"/>
                    <a:pt x="68" y="57"/>
                  </a:cubicBezTo>
                  <a:cubicBezTo>
                    <a:pt x="85" y="85"/>
                    <a:pt x="147" y="83"/>
                    <a:pt x="176" y="93"/>
                  </a:cubicBezTo>
                  <a:cubicBezTo>
                    <a:pt x="187" y="97"/>
                    <a:pt x="194" y="102"/>
                    <a:pt x="205" y="102"/>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73" name="Freeform 709"/>
            <p:cNvSpPr>
              <a:spLocks/>
            </p:cNvSpPr>
            <p:nvPr/>
          </p:nvSpPr>
          <p:spPr bwMode="auto">
            <a:xfrm rot="352512">
              <a:off x="5054600" y="1684338"/>
              <a:ext cx="236538" cy="58737"/>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74" name="Freeform 710"/>
            <p:cNvSpPr>
              <a:spLocks/>
            </p:cNvSpPr>
            <p:nvPr/>
          </p:nvSpPr>
          <p:spPr bwMode="auto">
            <a:xfrm rot="352512">
              <a:off x="5260975" y="2762250"/>
              <a:ext cx="236538"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75" name="Freeform 711"/>
            <p:cNvSpPr>
              <a:spLocks/>
            </p:cNvSpPr>
            <p:nvPr/>
          </p:nvSpPr>
          <p:spPr bwMode="auto">
            <a:xfrm rot="14812956">
              <a:off x="4629150" y="1711325"/>
              <a:ext cx="236538"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76" name="Freeform 712"/>
            <p:cNvSpPr>
              <a:spLocks/>
            </p:cNvSpPr>
            <p:nvPr/>
          </p:nvSpPr>
          <p:spPr bwMode="auto">
            <a:xfrm rot="19678416">
              <a:off x="4551363" y="2924175"/>
              <a:ext cx="236537"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grpSp>
      <p:grpSp>
        <p:nvGrpSpPr>
          <p:cNvPr id="7" name="Group 6"/>
          <p:cNvGrpSpPr/>
          <p:nvPr/>
        </p:nvGrpSpPr>
        <p:grpSpPr>
          <a:xfrm>
            <a:off x="2495716" y="3208548"/>
            <a:ext cx="379412" cy="2548837"/>
            <a:chOff x="4459288" y="1327147"/>
            <a:chExt cx="379412" cy="3176368"/>
          </a:xfrm>
        </p:grpSpPr>
        <p:sp>
          <p:nvSpPr>
            <p:cNvPr id="1313" name="Freeform 648"/>
            <p:cNvSpPr>
              <a:spLocks/>
            </p:cNvSpPr>
            <p:nvPr/>
          </p:nvSpPr>
          <p:spPr bwMode="auto">
            <a:xfrm>
              <a:off x="4571612" y="1327147"/>
              <a:ext cx="154794" cy="3176368"/>
            </a:xfrm>
            <a:custGeom>
              <a:avLst/>
              <a:gdLst>
                <a:gd name="T0" fmla="*/ 261 w 516"/>
                <a:gd name="T1" fmla="*/ 263 h 2606"/>
                <a:gd name="T2" fmla="*/ 274 w 516"/>
                <a:gd name="T3" fmla="*/ 500 h 2606"/>
                <a:gd name="T4" fmla="*/ 278 w 516"/>
                <a:gd name="T5" fmla="*/ 660 h 2606"/>
                <a:gd name="T6" fmla="*/ 274 w 516"/>
                <a:gd name="T7" fmla="*/ 708 h 2606"/>
                <a:gd name="T8" fmla="*/ 271 w 516"/>
                <a:gd name="T9" fmla="*/ 759 h 2606"/>
                <a:gd name="T10" fmla="*/ 275 w 516"/>
                <a:gd name="T11" fmla="*/ 911 h 2606"/>
                <a:gd name="T12" fmla="*/ 285 w 516"/>
                <a:gd name="T13" fmla="*/ 1073 h 2606"/>
                <a:gd name="T14" fmla="*/ 281 w 516"/>
                <a:gd name="T15" fmla="*/ 1290 h 2606"/>
                <a:gd name="T16" fmla="*/ 288 w 516"/>
                <a:gd name="T17" fmla="*/ 1542 h 2606"/>
                <a:gd name="T18" fmla="*/ 293 w 516"/>
                <a:gd name="T19" fmla="*/ 1858 h 2606"/>
                <a:gd name="T20" fmla="*/ 313 w 516"/>
                <a:gd name="T21" fmla="*/ 2059 h 2606"/>
                <a:gd name="T22" fmla="*/ 311 w 516"/>
                <a:gd name="T23" fmla="*/ 2258 h 2606"/>
                <a:gd name="T24" fmla="*/ 320 w 516"/>
                <a:gd name="T25" fmla="*/ 2432 h 2606"/>
                <a:gd name="T26" fmla="*/ 370 w 516"/>
                <a:gd name="T27" fmla="*/ 2472 h 2606"/>
                <a:gd name="T28" fmla="*/ 417 w 516"/>
                <a:gd name="T29" fmla="*/ 2496 h 2606"/>
                <a:gd name="T30" fmla="*/ 460 w 516"/>
                <a:gd name="T31" fmla="*/ 2511 h 2606"/>
                <a:gd name="T32" fmla="*/ 504 w 516"/>
                <a:gd name="T33" fmla="*/ 2522 h 2606"/>
                <a:gd name="T34" fmla="*/ 499 w 516"/>
                <a:gd name="T35" fmla="*/ 2535 h 2606"/>
                <a:gd name="T36" fmla="*/ 474 w 516"/>
                <a:gd name="T37" fmla="*/ 2546 h 2606"/>
                <a:gd name="T38" fmla="*/ 455 w 516"/>
                <a:gd name="T39" fmla="*/ 2555 h 2606"/>
                <a:gd name="T40" fmla="*/ 422 w 516"/>
                <a:gd name="T41" fmla="*/ 2563 h 2606"/>
                <a:gd name="T42" fmla="*/ 383 w 516"/>
                <a:gd name="T43" fmla="*/ 2584 h 2606"/>
                <a:gd name="T44" fmla="*/ 338 w 516"/>
                <a:gd name="T45" fmla="*/ 2603 h 2606"/>
                <a:gd name="T46" fmla="*/ 285 w 516"/>
                <a:gd name="T47" fmla="*/ 2594 h 2606"/>
                <a:gd name="T48" fmla="*/ 235 w 516"/>
                <a:gd name="T49" fmla="*/ 2602 h 2606"/>
                <a:gd name="T50" fmla="*/ 189 w 516"/>
                <a:gd name="T51" fmla="*/ 2606 h 2606"/>
                <a:gd name="T52" fmla="*/ 126 w 516"/>
                <a:gd name="T53" fmla="*/ 2574 h 2606"/>
                <a:gd name="T54" fmla="*/ 42 w 516"/>
                <a:gd name="T55" fmla="*/ 2537 h 2606"/>
                <a:gd name="T56" fmla="*/ 27 w 516"/>
                <a:gd name="T57" fmla="*/ 2513 h 2606"/>
                <a:gd name="T58" fmla="*/ 80 w 516"/>
                <a:gd name="T59" fmla="*/ 2491 h 2606"/>
                <a:gd name="T60" fmla="*/ 132 w 516"/>
                <a:gd name="T61" fmla="*/ 2488 h 2606"/>
                <a:gd name="T62" fmla="*/ 172 w 516"/>
                <a:gd name="T63" fmla="*/ 2481 h 2606"/>
                <a:gd name="T64" fmla="*/ 195 w 516"/>
                <a:gd name="T65" fmla="*/ 2384 h 2606"/>
                <a:gd name="T66" fmla="*/ 201 w 516"/>
                <a:gd name="T67" fmla="*/ 2168 h 2606"/>
                <a:gd name="T68" fmla="*/ 200 w 516"/>
                <a:gd name="T69" fmla="*/ 1936 h 2606"/>
                <a:gd name="T70" fmla="*/ 215 w 516"/>
                <a:gd name="T71" fmla="*/ 1731 h 2606"/>
                <a:gd name="T72" fmla="*/ 216 w 516"/>
                <a:gd name="T73" fmla="*/ 1580 h 2606"/>
                <a:gd name="T74" fmla="*/ 214 w 516"/>
                <a:gd name="T75" fmla="*/ 1495 h 2606"/>
                <a:gd name="T76" fmla="*/ 215 w 516"/>
                <a:gd name="T77" fmla="*/ 1306 h 2606"/>
                <a:gd name="T78" fmla="*/ 222 w 516"/>
                <a:gd name="T79" fmla="*/ 1161 h 2606"/>
                <a:gd name="T80" fmla="*/ 227 w 516"/>
                <a:gd name="T81" fmla="*/ 1089 h 2606"/>
                <a:gd name="T82" fmla="*/ 231 w 516"/>
                <a:gd name="T83" fmla="*/ 1020 h 2606"/>
                <a:gd name="T84" fmla="*/ 225 w 516"/>
                <a:gd name="T85" fmla="*/ 958 h 2606"/>
                <a:gd name="T86" fmla="*/ 227 w 516"/>
                <a:gd name="T87" fmla="*/ 906 h 2606"/>
                <a:gd name="T88" fmla="*/ 230 w 516"/>
                <a:gd name="T89" fmla="*/ 834 h 2606"/>
                <a:gd name="T90" fmla="*/ 240 w 516"/>
                <a:gd name="T91" fmla="*/ 696 h 2606"/>
                <a:gd name="T92" fmla="*/ 235 w 516"/>
                <a:gd name="T93" fmla="*/ 601 h 2606"/>
                <a:gd name="T94" fmla="*/ 247 w 516"/>
                <a:gd name="T95" fmla="*/ 431 h 2606"/>
                <a:gd name="T96" fmla="*/ 246 w 516"/>
                <a:gd name="T97" fmla="*/ 311 h 2606"/>
                <a:gd name="T98" fmla="*/ 239 w 516"/>
                <a:gd name="T99" fmla="*/ 261 h 2606"/>
                <a:gd name="T100" fmla="*/ 237 w 516"/>
                <a:gd name="T101" fmla="*/ 186 h 2606"/>
                <a:gd name="T102" fmla="*/ 230 w 516"/>
                <a:gd name="T103" fmla="*/ 89 h 2606"/>
                <a:gd name="T104" fmla="*/ 210 w 516"/>
                <a:gd name="T105" fmla="*/ 83 h 2606"/>
                <a:gd name="T106" fmla="*/ 201 w 516"/>
                <a:gd name="T107" fmla="*/ 79 h 2606"/>
                <a:gd name="T108" fmla="*/ 214 w 516"/>
                <a:gd name="T109" fmla="*/ 66 h 2606"/>
                <a:gd name="T110" fmla="*/ 240 w 516"/>
                <a:gd name="T111" fmla="*/ 31 h 2606"/>
                <a:gd name="T112" fmla="*/ 247 w 516"/>
                <a:gd name="T113" fmla="*/ 19 h 2606"/>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5523 w 10000"/>
                <a:gd name="connsiteY95" fmla="*/ 9954 h 10000"/>
                <a:gd name="connsiteX96" fmla="*/ 5252 w 10000"/>
                <a:gd name="connsiteY96" fmla="*/ 9954 h 10000"/>
                <a:gd name="connsiteX97" fmla="*/ 5000 w 10000"/>
                <a:gd name="connsiteY97" fmla="*/ 9962 h 10000"/>
                <a:gd name="connsiteX98" fmla="*/ 4767 w 10000"/>
                <a:gd name="connsiteY98" fmla="*/ 9973 h 10000"/>
                <a:gd name="connsiteX99" fmla="*/ 4554 w 10000"/>
                <a:gd name="connsiteY99" fmla="*/ 9985 h 10000"/>
                <a:gd name="connsiteX100" fmla="*/ 4322 w 10000"/>
                <a:gd name="connsiteY100" fmla="*/ 9988 h 10000"/>
                <a:gd name="connsiteX101" fmla="*/ 4109 w 10000"/>
                <a:gd name="connsiteY101" fmla="*/ 10000 h 10000"/>
                <a:gd name="connsiteX102" fmla="*/ 3663 w 10000"/>
                <a:gd name="connsiteY102" fmla="*/ 10000 h 10000"/>
                <a:gd name="connsiteX103" fmla="*/ 3430 w 10000"/>
                <a:gd name="connsiteY103" fmla="*/ 9988 h 10000"/>
                <a:gd name="connsiteX104" fmla="*/ 3236 w 10000"/>
                <a:gd name="connsiteY104" fmla="*/ 9973 h 10000"/>
                <a:gd name="connsiteX105" fmla="*/ 2849 w 10000"/>
                <a:gd name="connsiteY105" fmla="*/ 9919 h 10000"/>
                <a:gd name="connsiteX106" fmla="*/ 2442 w 10000"/>
                <a:gd name="connsiteY106" fmla="*/ 9877 h 10000"/>
                <a:gd name="connsiteX107" fmla="*/ 2074 w 10000"/>
                <a:gd name="connsiteY107" fmla="*/ 9835 h 10000"/>
                <a:gd name="connsiteX108" fmla="*/ 1647 w 10000"/>
                <a:gd name="connsiteY108" fmla="*/ 9800 h 10000"/>
                <a:gd name="connsiteX109" fmla="*/ 1240 w 10000"/>
                <a:gd name="connsiteY109" fmla="*/ 9770 h 10000"/>
                <a:gd name="connsiteX110" fmla="*/ 814 w 10000"/>
                <a:gd name="connsiteY110" fmla="*/ 9735 h 10000"/>
                <a:gd name="connsiteX111" fmla="*/ 426 w 10000"/>
                <a:gd name="connsiteY111" fmla="*/ 9705 h 10000"/>
                <a:gd name="connsiteX112" fmla="*/ 0 w 10000"/>
                <a:gd name="connsiteY112" fmla="*/ 9678 h 10000"/>
                <a:gd name="connsiteX113" fmla="*/ 252 w 10000"/>
                <a:gd name="connsiteY113" fmla="*/ 9662 h 10000"/>
                <a:gd name="connsiteX114" fmla="*/ 523 w 10000"/>
                <a:gd name="connsiteY114" fmla="*/ 9643 h 10000"/>
                <a:gd name="connsiteX115" fmla="*/ 775 w 10000"/>
                <a:gd name="connsiteY115" fmla="*/ 9616 h 10000"/>
                <a:gd name="connsiteX116" fmla="*/ 1047 w 10000"/>
                <a:gd name="connsiteY116" fmla="*/ 9593 h 10000"/>
                <a:gd name="connsiteX117" fmla="*/ 1279 w 10000"/>
                <a:gd name="connsiteY117" fmla="*/ 9574 h 10000"/>
                <a:gd name="connsiteX118" fmla="*/ 1550 w 10000"/>
                <a:gd name="connsiteY118" fmla="*/ 9559 h 10000"/>
                <a:gd name="connsiteX119" fmla="*/ 1841 w 10000"/>
                <a:gd name="connsiteY119" fmla="*/ 9547 h 10000"/>
                <a:gd name="connsiteX120" fmla="*/ 2132 w 10000"/>
                <a:gd name="connsiteY120" fmla="*/ 9547 h 10000"/>
                <a:gd name="connsiteX121" fmla="*/ 2345 w 10000"/>
                <a:gd name="connsiteY121" fmla="*/ 9547 h 10000"/>
                <a:gd name="connsiteX122" fmla="*/ 2558 w 10000"/>
                <a:gd name="connsiteY122" fmla="*/ 9547 h 10000"/>
                <a:gd name="connsiteX123" fmla="*/ 2752 w 10000"/>
                <a:gd name="connsiteY123" fmla="*/ 9543 h 10000"/>
                <a:gd name="connsiteX124" fmla="*/ 2965 w 10000"/>
                <a:gd name="connsiteY124" fmla="*/ 9536 h 10000"/>
                <a:gd name="connsiteX125" fmla="*/ 3159 w 10000"/>
                <a:gd name="connsiteY125" fmla="*/ 9532 h 10000"/>
                <a:gd name="connsiteX126" fmla="*/ 3333 w 10000"/>
                <a:gd name="connsiteY126" fmla="*/ 9520 h 10000"/>
                <a:gd name="connsiteX127" fmla="*/ 3527 w 10000"/>
                <a:gd name="connsiteY127" fmla="*/ 9505 h 10000"/>
                <a:gd name="connsiteX128" fmla="*/ 3702 w 10000"/>
                <a:gd name="connsiteY128" fmla="*/ 9486 h 10000"/>
                <a:gd name="connsiteX129" fmla="*/ 3721 w 10000"/>
                <a:gd name="connsiteY129" fmla="*/ 9317 h 10000"/>
                <a:gd name="connsiteX130" fmla="*/ 3779 w 10000"/>
                <a:gd name="connsiteY130" fmla="*/ 9148 h 10000"/>
                <a:gd name="connsiteX131" fmla="*/ 3857 w 10000"/>
                <a:gd name="connsiteY131" fmla="*/ 8979 h 10000"/>
                <a:gd name="connsiteX132" fmla="*/ 3915 w 10000"/>
                <a:gd name="connsiteY132" fmla="*/ 8810 h 10000"/>
                <a:gd name="connsiteX133" fmla="*/ 3895 w 10000"/>
                <a:gd name="connsiteY133" fmla="*/ 8565 h 10000"/>
                <a:gd name="connsiteX134" fmla="*/ 3895 w 10000"/>
                <a:gd name="connsiteY134" fmla="*/ 8319 h 10000"/>
                <a:gd name="connsiteX135" fmla="*/ 3895 w 10000"/>
                <a:gd name="connsiteY135" fmla="*/ 8070 h 10000"/>
                <a:gd name="connsiteX136" fmla="*/ 3915 w 10000"/>
                <a:gd name="connsiteY136" fmla="*/ 7824 h 10000"/>
                <a:gd name="connsiteX137" fmla="*/ 3915 w 10000"/>
                <a:gd name="connsiteY137" fmla="*/ 7629 h 10000"/>
                <a:gd name="connsiteX138" fmla="*/ 3876 w 10000"/>
                <a:gd name="connsiteY138" fmla="*/ 7429 h 10000"/>
                <a:gd name="connsiteX139" fmla="*/ 3857 w 10000"/>
                <a:gd name="connsiteY139" fmla="*/ 7241 h 10000"/>
                <a:gd name="connsiteX140" fmla="*/ 3915 w 10000"/>
                <a:gd name="connsiteY140" fmla="*/ 7053 h 10000"/>
                <a:gd name="connsiteX141" fmla="*/ 4128 w 10000"/>
                <a:gd name="connsiteY141" fmla="*/ 6853 h 10000"/>
                <a:gd name="connsiteX142" fmla="*/ 4167 w 10000"/>
                <a:gd name="connsiteY142" fmla="*/ 6642 h 10000"/>
                <a:gd name="connsiteX143" fmla="*/ 4147 w 10000"/>
                <a:gd name="connsiteY143" fmla="*/ 6427 h 10000"/>
                <a:gd name="connsiteX144" fmla="*/ 4147 w 10000"/>
                <a:gd name="connsiteY144" fmla="*/ 6213 h 10000"/>
                <a:gd name="connsiteX145" fmla="*/ 4167 w 10000"/>
                <a:gd name="connsiteY145" fmla="*/ 6136 h 10000"/>
                <a:gd name="connsiteX146" fmla="*/ 4186 w 10000"/>
                <a:gd name="connsiteY146" fmla="*/ 6063 h 10000"/>
                <a:gd name="connsiteX147" fmla="*/ 4186 w 10000"/>
                <a:gd name="connsiteY147" fmla="*/ 5990 h 10000"/>
                <a:gd name="connsiteX148" fmla="*/ 4128 w 10000"/>
                <a:gd name="connsiteY148" fmla="*/ 5921 h 10000"/>
                <a:gd name="connsiteX149" fmla="*/ 4109 w 10000"/>
                <a:gd name="connsiteY149" fmla="*/ 5748 h 10000"/>
                <a:gd name="connsiteX150" fmla="*/ 4147 w 10000"/>
                <a:gd name="connsiteY150" fmla="*/ 5737 h 10000"/>
                <a:gd name="connsiteX151" fmla="*/ 4147 w 10000"/>
                <a:gd name="connsiteY151" fmla="*/ 5560 h 10000"/>
                <a:gd name="connsiteX152" fmla="*/ 4186 w 10000"/>
                <a:gd name="connsiteY152" fmla="*/ 5380 h 10000"/>
                <a:gd name="connsiteX153" fmla="*/ 4205 w 10000"/>
                <a:gd name="connsiteY153" fmla="*/ 5203 h 10000"/>
                <a:gd name="connsiteX154" fmla="*/ 4167 w 10000"/>
                <a:gd name="connsiteY154" fmla="*/ 5012 h 10000"/>
                <a:gd name="connsiteX155" fmla="*/ 4264 w 10000"/>
                <a:gd name="connsiteY155" fmla="*/ 4985 h 10000"/>
                <a:gd name="connsiteX156" fmla="*/ 4205 w 10000"/>
                <a:gd name="connsiteY156" fmla="*/ 4624 h 10000"/>
                <a:gd name="connsiteX157" fmla="*/ 4283 w 10000"/>
                <a:gd name="connsiteY157" fmla="*/ 4540 h 10000"/>
                <a:gd name="connsiteX158" fmla="*/ 4302 w 10000"/>
                <a:gd name="connsiteY158" fmla="*/ 4455 h 10000"/>
                <a:gd name="connsiteX159" fmla="*/ 4322 w 10000"/>
                <a:gd name="connsiteY159" fmla="*/ 4367 h 10000"/>
                <a:gd name="connsiteX160" fmla="*/ 4360 w 10000"/>
                <a:gd name="connsiteY160" fmla="*/ 4279 h 10000"/>
                <a:gd name="connsiteX161" fmla="*/ 4419 w 10000"/>
                <a:gd name="connsiteY161" fmla="*/ 4225 h 10000"/>
                <a:gd name="connsiteX162" fmla="*/ 4399 w 10000"/>
                <a:gd name="connsiteY162" fmla="*/ 4179 h 10000"/>
                <a:gd name="connsiteX163" fmla="*/ 4360 w 10000"/>
                <a:gd name="connsiteY163" fmla="*/ 4125 h 10000"/>
                <a:gd name="connsiteX164" fmla="*/ 4399 w 10000"/>
                <a:gd name="connsiteY164" fmla="*/ 4079 h 10000"/>
                <a:gd name="connsiteX165" fmla="*/ 4477 w 10000"/>
                <a:gd name="connsiteY165" fmla="*/ 3995 h 10000"/>
                <a:gd name="connsiteX166" fmla="*/ 4477 w 10000"/>
                <a:gd name="connsiteY166" fmla="*/ 3914 h 10000"/>
                <a:gd name="connsiteX167" fmla="*/ 4457 w 10000"/>
                <a:gd name="connsiteY167" fmla="*/ 3830 h 10000"/>
                <a:gd name="connsiteX168" fmla="*/ 4438 w 10000"/>
                <a:gd name="connsiteY168" fmla="*/ 3745 h 10000"/>
                <a:gd name="connsiteX169" fmla="*/ 4341 w 10000"/>
                <a:gd name="connsiteY169" fmla="*/ 3741 h 10000"/>
                <a:gd name="connsiteX170" fmla="*/ 4360 w 10000"/>
                <a:gd name="connsiteY170" fmla="*/ 3676 h 10000"/>
                <a:gd name="connsiteX171" fmla="*/ 4438 w 10000"/>
                <a:gd name="connsiteY171" fmla="*/ 3611 h 10000"/>
                <a:gd name="connsiteX172" fmla="*/ 4457 w 10000"/>
                <a:gd name="connsiteY172" fmla="*/ 3546 h 10000"/>
                <a:gd name="connsiteX173" fmla="*/ 4438 w 10000"/>
                <a:gd name="connsiteY173" fmla="*/ 3477 h 10000"/>
                <a:gd name="connsiteX174" fmla="*/ 4399 w 10000"/>
                <a:gd name="connsiteY174" fmla="*/ 3477 h 10000"/>
                <a:gd name="connsiteX175" fmla="*/ 4419 w 10000"/>
                <a:gd name="connsiteY175" fmla="*/ 3411 h 10000"/>
                <a:gd name="connsiteX176" fmla="*/ 4399 w 10000"/>
                <a:gd name="connsiteY176" fmla="*/ 3335 h 10000"/>
                <a:gd name="connsiteX177" fmla="*/ 4399 w 10000"/>
                <a:gd name="connsiteY177" fmla="*/ 3269 h 10000"/>
                <a:gd name="connsiteX178" fmla="*/ 4457 w 10000"/>
                <a:gd name="connsiteY178" fmla="*/ 3200 h 10000"/>
                <a:gd name="connsiteX179" fmla="*/ 4457 w 10000"/>
                <a:gd name="connsiteY179" fmla="*/ 3062 h 10000"/>
                <a:gd name="connsiteX180" fmla="*/ 4457 w 10000"/>
                <a:gd name="connsiteY180" fmla="*/ 2928 h 10000"/>
                <a:gd name="connsiteX181" fmla="*/ 4516 w 10000"/>
                <a:gd name="connsiteY181" fmla="*/ 2794 h 10000"/>
                <a:gd name="connsiteX182" fmla="*/ 4651 w 10000"/>
                <a:gd name="connsiteY182" fmla="*/ 2671 h 10000"/>
                <a:gd name="connsiteX183" fmla="*/ 4593 w 10000"/>
                <a:gd name="connsiteY183" fmla="*/ 2652 h 10000"/>
                <a:gd name="connsiteX184" fmla="*/ 4593 w 10000"/>
                <a:gd name="connsiteY184" fmla="*/ 2536 h 10000"/>
                <a:gd name="connsiteX185" fmla="*/ 4574 w 10000"/>
                <a:gd name="connsiteY185" fmla="*/ 2421 h 10000"/>
                <a:gd name="connsiteX186" fmla="*/ 4554 w 10000"/>
                <a:gd name="connsiteY186" fmla="*/ 2306 h 10000"/>
                <a:gd name="connsiteX187" fmla="*/ 4593 w 10000"/>
                <a:gd name="connsiteY187" fmla="*/ 2203 h 10000"/>
                <a:gd name="connsiteX188" fmla="*/ 4632 w 10000"/>
                <a:gd name="connsiteY188" fmla="*/ 2018 h 10000"/>
                <a:gd name="connsiteX189" fmla="*/ 4729 w 10000"/>
                <a:gd name="connsiteY189" fmla="*/ 1838 h 10000"/>
                <a:gd name="connsiteX190" fmla="*/ 4787 w 10000"/>
                <a:gd name="connsiteY190" fmla="*/ 1654 h 10000"/>
                <a:gd name="connsiteX191" fmla="*/ 4748 w 10000"/>
                <a:gd name="connsiteY191" fmla="*/ 1466 h 10000"/>
                <a:gd name="connsiteX192" fmla="*/ 4767 w 10000"/>
                <a:gd name="connsiteY192" fmla="*/ 1378 h 10000"/>
                <a:gd name="connsiteX193" fmla="*/ 4767 w 10000"/>
                <a:gd name="connsiteY193" fmla="*/ 1282 h 10000"/>
                <a:gd name="connsiteX194" fmla="*/ 4767 w 10000"/>
                <a:gd name="connsiteY194" fmla="*/ 1193 h 10000"/>
                <a:gd name="connsiteX195" fmla="*/ 4748 w 10000"/>
                <a:gd name="connsiteY195" fmla="*/ 1101 h 10000"/>
                <a:gd name="connsiteX196" fmla="*/ 4651 w 10000"/>
                <a:gd name="connsiteY196" fmla="*/ 1128 h 10000"/>
                <a:gd name="connsiteX197" fmla="*/ 4651 w 10000"/>
                <a:gd name="connsiteY197" fmla="*/ 1067 h 10000"/>
                <a:gd name="connsiteX198" fmla="*/ 4632 w 10000"/>
                <a:gd name="connsiteY198" fmla="*/ 1002 h 10000"/>
                <a:gd name="connsiteX199" fmla="*/ 4632 w 10000"/>
                <a:gd name="connsiteY199" fmla="*/ 940 h 10000"/>
                <a:gd name="connsiteX200" fmla="*/ 4651 w 10000"/>
                <a:gd name="connsiteY200" fmla="*/ 879 h 10000"/>
                <a:gd name="connsiteX201" fmla="*/ 4593 w 10000"/>
                <a:gd name="connsiteY201" fmla="*/ 798 h 10000"/>
                <a:gd name="connsiteX202" fmla="*/ 4593 w 10000"/>
                <a:gd name="connsiteY202" fmla="*/ 714 h 10000"/>
                <a:gd name="connsiteX203" fmla="*/ 4574 w 10000"/>
                <a:gd name="connsiteY203" fmla="*/ 629 h 10000"/>
                <a:gd name="connsiteX204" fmla="*/ 4574 w 10000"/>
                <a:gd name="connsiteY204" fmla="*/ 553 h 10000"/>
                <a:gd name="connsiteX205" fmla="*/ 4516 w 10000"/>
                <a:gd name="connsiteY205" fmla="*/ 361 h 10000"/>
                <a:gd name="connsiteX206" fmla="*/ 4457 w 10000"/>
                <a:gd name="connsiteY206" fmla="*/ 342 h 10000"/>
                <a:gd name="connsiteX207" fmla="*/ 4341 w 10000"/>
                <a:gd name="connsiteY207" fmla="*/ 330 h 10000"/>
                <a:gd name="connsiteX208" fmla="*/ 4264 w 10000"/>
                <a:gd name="connsiteY208" fmla="*/ 318 h 10000"/>
                <a:gd name="connsiteX209" fmla="*/ 4147 w 10000"/>
                <a:gd name="connsiteY209" fmla="*/ 315 h 10000"/>
                <a:gd name="connsiteX210" fmla="*/ 4070 w 10000"/>
                <a:gd name="connsiteY210" fmla="*/ 318 h 10000"/>
                <a:gd name="connsiteX211" fmla="*/ 4012 w 10000"/>
                <a:gd name="connsiteY211" fmla="*/ 326 h 10000"/>
                <a:gd name="connsiteX212" fmla="*/ 3934 w 10000"/>
                <a:gd name="connsiteY212" fmla="*/ 326 h 10000"/>
                <a:gd name="connsiteX213" fmla="*/ 3876 w 10000"/>
                <a:gd name="connsiteY213" fmla="*/ 318 h 10000"/>
                <a:gd name="connsiteX214" fmla="*/ 3895 w 10000"/>
                <a:gd name="connsiteY214" fmla="*/ 303 h 10000"/>
                <a:gd name="connsiteX215" fmla="*/ 3934 w 10000"/>
                <a:gd name="connsiteY215" fmla="*/ 295 h 10000"/>
                <a:gd name="connsiteX216" fmla="*/ 3992 w 10000"/>
                <a:gd name="connsiteY216" fmla="*/ 284 h 10000"/>
                <a:gd name="connsiteX217" fmla="*/ 3973 w 10000"/>
                <a:gd name="connsiteY217" fmla="*/ 269 h 10000"/>
                <a:gd name="connsiteX218" fmla="*/ 4147 w 10000"/>
                <a:gd name="connsiteY218" fmla="*/ 253 h 10000"/>
                <a:gd name="connsiteX219" fmla="*/ 4322 w 10000"/>
                <a:gd name="connsiteY219" fmla="*/ 226 h 10000"/>
                <a:gd name="connsiteX220" fmla="*/ 4477 w 10000"/>
                <a:gd name="connsiteY220" fmla="*/ 200 h 10000"/>
                <a:gd name="connsiteX221" fmla="*/ 4612 w 10000"/>
                <a:gd name="connsiteY221" fmla="*/ 161 h 10000"/>
                <a:gd name="connsiteX222" fmla="*/ 4651 w 10000"/>
                <a:gd name="connsiteY222" fmla="*/ 119 h 10000"/>
                <a:gd name="connsiteX223" fmla="*/ 4709 w 10000"/>
                <a:gd name="connsiteY223" fmla="*/ 84 h 10000"/>
                <a:gd name="connsiteX224" fmla="*/ 4709 w 10000"/>
                <a:gd name="connsiteY224" fmla="*/ 42 h 10000"/>
                <a:gd name="connsiteX225" fmla="*/ 4729 w 10000"/>
                <a:gd name="connsiteY225" fmla="*/ 0 h 10000"/>
                <a:gd name="connsiteX226" fmla="*/ 4787 w 10000"/>
                <a:gd name="connsiteY226" fmla="*/ 73 h 10000"/>
                <a:gd name="connsiteX227" fmla="*/ 4864 w 10000"/>
                <a:gd name="connsiteY227" fmla="*/ 153 h 10000"/>
                <a:gd name="connsiteX228" fmla="*/ 4884 w 10000"/>
                <a:gd name="connsiteY228" fmla="*/ 230 h 10000"/>
                <a:gd name="connsiteX229" fmla="*/ 4845 w 10000"/>
                <a:gd name="connsiteY229"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5523 w 10000"/>
                <a:gd name="connsiteY95" fmla="*/ 9954 h 10000"/>
                <a:gd name="connsiteX96" fmla="*/ 5252 w 10000"/>
                <a:gd name="connsiteY96" fmla="*/ 9954 h 10000"/>
                <a:gd name="connsiteX97" fmla="*/ 4767 w 10000"/>
                <a:gd name="connsiteY97" fmla="*/ 9973 h 10000"/>
                <a:gd name="connsiteX98" fmla="*/ 4554 w 10000"/>
                <a:gd name="connsiteY98" fmla="*/ 9985 h 10000"/>
                <a:gd name="connsiteX99" fmla="*/ 4322 w 10000"/>
                <a:gd name="connsiteY99" fmla="*/ 9988 h 10000"/>
                <a:gd name="connsiteX100" fmla="*/ 4109 w 10000"/>
                <a:gd name="connsiteY100" fmla="*/ 10000 h 10000"/>
                <a:gd name="connsiteX101" fmla="*/ 3663 w 10000"/>
                <a:gd name="connsiteY101" fmla="*/ 10000 h 10000"/>
                <a:gd name="connsiteX102" fmla="*/ 3430 w 10000"/>
                <a:gd name="connsiteY102" fmla="*/ 9988 h 10000"/>
                <a:gd name="connsiteX103" fmla="*/ 3236 w 10000"/>
                <a:gd name="connsiteY103" fmla="*/ 9973 h 10000"/>
                <a:gd name="connsiteX104" fmla="*/ 2849 w 10000"/>
                <a:gd name="connsiteY104" fmla="*/ 9919 h 10000"/>
                <a:gd name="connsiteX105" fmla="*/ 2442 w 10000"/>
                <a:gd name="connsiteY105" fmla="*/ 9877 h 10000"/>
                <a:gd name="connsiteX106" fmla="*/ 2074 w 10000"/>
                <a:gd name="connsiteY106" fmla="*/ 9835 h 10000"/>
                <a:gd name="connsiteX107" fmla="*/ 1647 w 10000"/>
                <a:gd name="connsiteY107" fmla="*/ 9800 h 10000"/>
                <a:gd name="connsiteX108" fmla="*/ 1240 w 10000"/>
                <a:gd name="connsiteY108" fmla="*/ 9770 h 10000"/>
                <a:gd name="connsiteX109" fmla="*/ 814 w 10000"/>
                <a:gd name="connsiteY109" fmla="*/ 9735 h 10000"/>
                <a:gd name="connsiteX110" fmla="*/ 426 w 10000"/>
                <a:gd name="connsiteY110" fmla="*/ 9705 h 10000"/>
                <a:gd name="connsiteX111" fmla="*/ 0 w 10000"/>
                <a:gd name="connsiteY111" fmla="*/ 9678 h 10000"/>
                <a:gd name="connsiteX112" fmla="*/ 252 w 10000"/>
                <a:gd name="connsiteY112" fmla="*/ 9662 h 10000"/>
                <a:gd name="connsiteX113" fmla="*/ 523 w 10000"/>
                <a:gd name="connsiteY113" fmla="*/ 9643 h 10000"/>
                <a:gd name="connsiteX114" fmla="*/ 775 w 10000"/>
                <a:gd name="connsiteY114" fmla="*/ 9616 h 10000"/>
                <a:gd name="connsiteX115" fmla="*/ 1047 w 10000"/>
                <a:gd name="connsiteY115" fmla="*/ 9593 h 10000"/>
                <a:gd name="connsiteX116" fmla="*/ 1279 w 10000"/>
                <a:gd name="connsiteY116" fmla="*/ 9574 h 10000"/>
                <a:gd name="connsiteX117" fmla="*/ 1550 w 10000"/>
                <a:gd name="connsiteY117" fmla="*/ 9559 h 10000"/>
                <a:gd name="connsiteX118" fmla="*/ 1841 w 10000"/>
                <a:gd name="connsiteY118" fmla="*/ 9547 h 10000"/>
                <a:gd name="connsiteX119" fmla="*/ 2132 w 10000"/>
                <a:gd name="connsiteY119" fmla="*/ 9547 h 10000"/>
                <a:gd name="connsiteX120" fmla="*/ 2345 w 10000"/>
                <a:gd name="connsiteY120" fmla="*/ 9547 h 10000"/>
                <a:gd name="connsiteX121" fmla="*/ 2558 w 10000"/>
                <a:gd name="connsiteY121" fmla="*/ 9547 h 10000"/>
                <a:gd name="connsiteX122" fmla="*/ 2752 w 10000"/>
                <a:gd name="connsiteY122" fmla="*/ 9543 h 10000"/>
                <a:gd name="connsiteX123" fmla="*/ 2965 w 10000"/>
                <a:gd name="connsiteY123" fmla="*/ 9536 h 10000"/>
                <a:gd name="connsiteX124" fmla="*/ 3159 w 10000"/>
                <a:gd name="connsiteY124" fmla="*/ 9532 h 10000"/>
                <a:gd name="connsiteX125" fmla="*/ 3333 w 10000"/>
                <a:gd name="connsiteY125" fmla="*/ 9520 h 10000"/>
                <a:gd name="connsiteX126" fmla="*/ 3527 w 10000"/>
                <a:gd name="connsiteY126" fmla="*/ 9505 h 10000"/>
                <a:gd name="connsiteX127" fmla="*/ 3702 w 10000"/>
                <a:gd name="connsiteY127" fmla="*/ 9486 h 10000"/>
                <a:gd name="connsiteX128" fmla="*/ 3721 w 10000"/>
                <a:gd name="connsiteY128" fmla="*/ 9317 h 10000"/>
                <a:gd name="connsiteX129" fmla="*/ 3779 w 10000"/>
                <a:gd name="connsiteY129" fmla="*/ 9148 h 10000"/>
                <a:gd name="connsiteX130" fmla="*/ 3857 w 10000"/>
                <a:gd name="connsiteY130" fmla="*/ 8979 h 10000"/>
                <a:gd name="connsiteX131" fmla="*/ 3915 w 10000"/>
                <a:gd name="connsiteY131" fmla="*/ 8810 h 10000"/>
                <a:gd name="connsiteX132" fmla="*/ 3895 w 10000"/>
                <a:gd name="connsiteY132" fmla="*/ 8565 h 10000"/>
                <a:gd name="connsiteX133" fmla="*/ 3895 w 10000"/>
                <a:gd name="connsiteY133" fmla="*/ 8319 h 10000"/>
                <a:gd name="connsiteX134" fmla="*/ 3895 w 10000"/>
                <a:gd name="connsiteY134" fmla="*/ 8070 h 10000"/>
                <a:gd name="connsiteX135" fmla="*/ 3915 w 10000"/>
                <a:gd name="connsiteY135" fmla="*/ 7824 h 10000"/>
                <a:gd name="connsiteX136" fmla="*/ 3915 w 10000"/>
                <a:gd name="connsiteY136" fmla="*/ 7629 h 10000"/>
                <a:gd name="connsiteX137" fmla="*/ 3876 w 10000"/>
                <a:gd name="connsiteY137" fmla="*/ 7429 h 10000"/>
                <a:gd name="connsiteX138" fmla="*/ 3857 w 10000"/>
                <a:gd name="connsiteY138" fmla="*/ 7241 h 10000"/>
                <a:gd name="connsiteX139" fmla="*/ 3915 w 10000"/>
                <a:gd name="connsiteY139" fmla="*/ 7053 h 10000"/>
                <a:gd name="connsiteX140" fmla="*/ 4128 w 10000"/>
                <a:gd name="connsiteY140" fmla="*/ 6853 h 10000"/>
                <a:gd name="connsiteX141" fmla="*/ 4167 w 10000"/>
                <a:gd name="connsiteY141" fmla="*/ 6642 h 10000"/>
                <a:gd name="connsiteX142" fmla="*/ 4147 w 10000"/>
                <a:gd name="connsiteY142" fmla="*/ 6427 h 10000"/>
                <a:gd name="connsiteX143" fmla="*/ 4147 w 10000"/>
                <a:gd name="connsiteY143" fmla="*/ 6213 h 10000"/>
                <a:gd name="connsiteX144" fmla="*/ 4167 w 10000"/>
                <a:gd name="connsiteY144" fmla="*/ 6136 h 10000"/>
                <a:gd name="connsiteX145" fmla="*/ 4186 w 10000"/>
                <a:gd name="connsiteY145" fmla="*/ 6063 h 10000"/>
                <a:gd name="connsiteX146" fmla="*/ 4186 w 10000"/>
                <a:gd name="connsiteY146" fmla="*/ 5990 h 10000"/>
                <a:gd name="connsiteX147" fmla="*/ 4128 w 10000"/>
                <a:gd name="connsiteY147" fmla="*/ 5921 h 10000"/>
                <a:gd name="connsiteX148" fmla="*/ 4109 w 10000"/>
                <a:gd name="connsiteY148" fmla="*/ 5748 h 10000"/>
                <a:gd name="connsiteX149" fmla="*/ 4147 w 10000"/>
                <a:gd name="connsiteY149" fmla="*/ 5737 h 10000"/>
                <a:gd name="connsiteX150" fmla="*/ 4147 w 10000"/>
                <a:gd name="connsiteY150" fmla="*/ 5560 h 10000"/>
                <a:gd name="connsiteX151" fmla="*/ 4186 w 10000"/>
                <a:gd name="connsiteY151" fmla="*/ 5380 h 10000"/>
                <a:gd name="connsiteX152" fmla="*/ 4205 w 10000"/>
                <a:gd name="connsiteY152" fmla="*/ 5203 h 10000"/>
                <a:gd name="connsiteX153" fmla="*/ 4167 w 10000"/>
                <a:gd name="connsiteY153" fmla="*/ 5012 h 10000"/>
                <a:gd name="connsiteX154" fmla="*/ 4264 w 10000"/>
                <a:gd name="connsiteY154" fmla="*/ 4985 h 10000"/>
                <a:gd name="connsiteX155" fmla="*/ 4205 w 10000"/>
                <a:gd name="connsiteY155" fmla="*/ 4624 h 10000"/>
                <a:gd name="connsiteX156" fmla="*/ 4283 w 10000"/>
                <a:gd name="connsiteY156" fmla="*/ 4540 h 10000"/>
                <a:gd name="connsiteX157" fmla="*/ 4302 w 10000"/>
                <a:gd name="connsiteY157" fmla="*/ 4455 h 10000"/>
                <a:gd name="connsiteX158" fmla="*/ 4322 w 10000"/>
                <a:gd name="connsiteY158" fmla="*/ 4367 h 10000"/>
                <a:gd name="connsiteX159" fmla="*/ 4360 w 10000"/>
                <a:gd name="connsiteY159" fmla="*/ 4279 h 10000"/>
                <a:gd name="connsiteX160" fmla="*/ 4419 w 10000"/>
                <a:gd name="connsiteY160" fmla="*/ 4225 h 10000"/>
                <a:gd name="connsiteX161" fmla="*/ 4399 w 10000"/>
                <a:gd name="connsiteY161" fmla="*/ 4179 h 10000"/>
                <a:gd name="connsiteX162" fmla="*/ 4360 w 10000"/>
                <a:gd name="connsiteY162" fmla="*/ 4125 h 10000"/>
                <a:gd name="connsiteX163" fmla="*/ 4399 w 10000"/>
                <a:gd name="connsiteY163" fmla="*/ 4079 h 10000"/>
                <a:gd name="connsiteX164" fmla="*/ 4477 w 10000"/>
                <a:gd name="connsiteY164" fmla="*/ 3995 h 10000"/>
                <a:gd name="connsiteX165" fmla="*/ 4477 w 10000"/>
                <a:gd name="connsiteY165" fmla="*/ 3914 h 10000"/>
                <a:gd name="connsiteX166" fmla="*/ 4457 w 10000"/>
                <a:gd name="connsiteY166" fmla="*/ 3830 h 10000"/>
                <a:gd name="connsiteX167" fmla="*/ 4438 w 10000"/>
                <a:gd name="connsiteY167" fmla="*/ 3745 h 10000"/>
                <a:gd name="connsiteX168" fmla="*/ 4341 w 10000"/>
                <a:gd name="connsiteY168" fmla="*/ 3741 h 10000"/>
                <a:gd name="connsiteX169" fmla="*/ 4360 w 10000"/>
                <a:gd name="connsiteY169" fmla="*/ 3676 h 10000"/>
                <a:gd name="connsiteX170" fmla="*/ 4438 w 10000"/>
                <a:gd name="connsiteY170" fmla="*/ 3611 h 10000"/>
                <a:gd name="connsiteX171" fmla="*/ 4457 w 10000"/>
                <a:gd name="connsiteY171" fmla="*/ 3546 h 10000"/>
                <a:gd name="connsiteX172" fmla="*/ 4438 w 10000"/>
                <a:gd name="connsiteY172" fmla="*/ 3477 h 10000"/>
                <a:gd name="connsiteX173" fmla="*/ 4399 w 10000"/>
                <a:gd name="connsiteY173" fmla="*/ 3477 h 10000"/>
                <a:gd name="connsiteX174" fmla="*/ 4419 w 10000"/>
                <a:gd name="connsiteY174" fmla="*/ 3411 h 10000"/>
                <a:gd name="connsiteX175" fmla="*/ 4399 w 10000"/>
                <a:gd name="connsiteY175" fmla="*/ 3335 h 10000"/>
                <a:gd name="connsiteX176" fmla="*/ 4399 w 10000"/>
                <a:gd name="connsiteY176" fmla="*/ 3269 h 10000"/>
                <a:gd name="connsiteX177" fmla="*/ 4457 w 10000"/>
                <a:gd name="connsiteY177" fmla="*/ 3200 h 10000"/>
                <a:gd name="connsiteX178" fmla="*/ 4457 w 10000"/>
                <a:gd name="connsiteY178" fmla="*/ 3062 h 10000"/>
                <a:gd name="connsiteX179" fmla="*/ 4457 w 10000"/>
                <a:gd name="connsiteY179" fmla="*/ 2928 h 10000"/>
                <a:gd name="connsiteX180" fmla="*/ 4516 w 10000"/>
                <a:gd name="connsiteY180" fmla="*/ 2794 h 10000"/>
                <a:gd name="connsiteX181" fmla="*/ 4651 w 10000"/>
                <a:gd name="connsiteY181" fmla="*/ 2671 h 10000"/>
                <a:gd name="connsiteX182" fmla="*/ 4593 w 10000"/>
                <a:gd name="connsiteY182" fmla="*/ 2652 h 10000"/>
                <a:gd name="connsiteX183" fmla="*/ 4593 w 10000"/>
                <a:gd name="connsiteY183" fmla="*/ 2536 h 10000"/>
                <a:gd name="connsiteX184" fmla="*/ 4574 w 10000"/>
                <a:gd name="connsiteY184" fmla="*/ 2421 h 10000"/>
                <a:gd name="connsiteX185" fmla="*/ 4554 w 10000"/>
                <a:gd name="connsiteY185" fmla="*/ 2306 h 10000"/>
                <a:gd name="connsiteX186" fmla="*/ 4593 w 10000"/>
                <a:gd name="connsiteY186" fmla="*/ 2203 h 10000"/>
                <a:gd name="connsiteX187" fmla="*/ 4632 w 10000"/>
                <a:gd name="connsiteY187" fmla="*/ 2018 h 10000"/>
                <a:gd name="connsiteX188" fmla="*/ 4729 w 10000"/>
                <a:gd name="connsiteY188" fmla="*/ 1838 h 10000"/>
                <a:gd name="connsiteX189" fmla="*/ 4787 w 10000"/>
                <a:gd name="connsiteY189" fmla="*/ 1654 h 10000"/>
                <a:gd name="connsiteX190" fmla="*/ 4748 w 10000"/>
                <a:gd name="connsiteY190" fmla="*/ 1466 h 10000"/>
                <a:gd name="connsiteX191" fmla="*/ 4767 w 10000"/>
                <a:gd name="connsiteY191" fmla="*/ 1378 h 10000"/>
                <a:gd name="connsiteX192" fmla="*/ 4767 w 10000"/>
                <a:gd name="connsiteY192" fmla="*/ 1282 h 10000"/>
                <a:gd name="connsiteX193" fmla="*/ 4767 w 10000"/>
                <a:gd name="connsiteY193" fmla="*/ 1193 h 10000"/>
                <a:gd name="connsiteX194" fmla="*/ 4748 w 10000"/>
                <a:gd name="connsiteY194" fmla="*/ 1101 h 10000"/>
                <a:gd name="connsiteX195" fmla="*/ 4651 w 10000"/>
                <a:gd name="connsiteY195" fmla="*/ 1128 h 10000"/>
                <a:gd name="connsiteX196" fmla="*/ 4651 w 10000"/>
                <a:gd name="connsiteY196" fmla="*/ 1067 h 10000"/>
                <a:gd name="connsiteX197" fmla="*/ 4632 w 10000"/>
                <a:gd name="connsiteY197" fmla="*/ 1002 h 10000"/>
                <a:gd name="connsiteX198" fmla="*/ 4632 w 10000"/>
                <a:gd name="connsiteY198" fmla="*/ 940 h 10000"/>
                <a:gd name="connsiteX199" fmla="*/ 4651 w 10000"/>
                <a:gd name="connsiteY199" fmla="*/ 879 h 10000"/>
                <a:gd name="connsiteX200" fmla="*/ 4593 w 10000"/>
                <a:gd name="connsiteY200" fmla="*/ 798 h 10000"/>
                <a:gd name="connsiteX201" fmla="*/ 4593 w 10000"/>
                <a:gd name="connsiteY201" fmla="*/ 714 h 10000"/>
                <a:gd name="connsiteX202" fmla="*/ 4574 w 10000"/>
                <a:gd name="connsiteY202" fmla="*/ 629 h 10000"/>
                <a:gd name="connsiteX203" fmla="*/ 4574 w 10000"/>
                <a:gd name="connsiteY203" fmla="*/ 553 h 10000"/>
                <a:gd name="connsiteX204" fmla="*/ 4516 w 10000"/>
                <a:gd name="connsiteY204" fmla="*/ 361 h 10000"/>
                <a:gd name="connsiteX205" fmla="*/ 4457 w 10000"/>
                <a:gd name="connsiteY205" fmla="*/ 342 h 10000"/>
                <a:gd name="connsiteX206" fmla="*/ 4341 w 10000"/>
                <a:gd name="connsiteY206" fmla="*/ 330 h 10000"/>
                <a:gd name="connsiteX207" fmla="*/ 4264 w 10000"/>
                <a:gd name="connsiteY207" fmla="*/ 318 h 10000"/>
                <a:gd name="connsiteX208" fmla="*/ 4147 w 10000"/>
                <a:gd name="connsiteY208" fmla="*/ 315 h 10000"/>
                <a:gd name="connsiteX209" fmla="*/ 4070 w 10000"/>
                <a:gd name="connsiteY209" fmla="*/ 318 h 10000"/>
                <a:gd name="connsiteX210" fmla="*/ 4012 w 10000"/>
                <a:gd name="connsiteY210" fmla="*/ 326 h 10000"/>
                <a:gd name="connsiteX211" fmla="*/ 3934 w 10000"/>
                <a:gd name="connsiteY211" fmla="*/ 326 h 10000"/>
                <a:gd name="connsiteX212" fmla="*/ 3876 w 10000"/>
                <a:gd name="connsiteY212" fmla="*/ 318 h 10000"/>
                <a:gd name="connsiteX213" fmla="*/ 3895 w 10000"/>
                <a:gd name="connsiteY213" fmla="*/ 303 h 10000"/>
                <a:gd name="connsiteX214" fmla="*/ 3934 w 10000"/>
                <a:gd name="connsiteY214" fmla="*/ 295 h 10000"/>
                <a:gd name="connsiteX215" fmla="*/ 3992 w 10000"/>
                <a:gd name="connsiteY215" fmla="*/ 284 h 10000"/>
                <a:gd name="connsiteX216" fmla="*/ 3973 w 10000"/>
                <a:gd name="connsiteY216" fmla="*/ 269 h 10000"/>
                <a:gd name="connsiteX217" fmla="*/ 4147 w 10000"/>
                <a:gd name="connsiteY217" fmla="*/ 253 h 10000"/>
                <a:gd name="connsiteX218" fmla="*/ 4322 w 10000"/>
                <a:gd name="connsiteY218" fmla="*/ 226 h 10000"/>
                <a:gd name="connsiteX219" fmla="*/ 4477 w 10000"/>
                <a:gd name="connsiteY219" fmla="*/ 200 h 10000"/>
                <a:gd name="connsiteX220" fmla="*/ 4612 w 10000"/>
                <a:gd name="connsiteY220" fmla="*/ 161 h 10000"/>
                <a:gd name="connsiteX221" fmla="*/ 4651 w 10000"/>
                <a:gd name="connsiteY221" fmla="*/ 119 h 10000"/>
                <a:gd name="connsiteX222" fmla="*/ 4709 w 10000"/>
                <a:gd name="connsiteY222" fmla="*/ 84 h 10000"/>
                <a:gd name="connsiteX223" fmla="*/ 4709 w 10000"/>
                <a:gd name="connsiteY223" fmla="*/ 42 h 10000"/>
                <a:gd name="connsiteX224" fmla="*/ 4729 w 10000"/>
                <a:gd name="connsiteY224" fmla="*/ 0 h 10000"/>
                <a:gd name="connsiteX225" fmla="*/ 4787 w 10000"/>
                <a:gd name="connsiteY225" fmla="*/ 73 h 10000"/>
                <a:gd name="connsiteX226" fmla="*/ 4864 w 10000"/>
                <a:gd name="connsiteY226" fmla="*/ 153 h 10000"/>
                <a:gd name="connsiteX227" fmla="*/ 4884 w 10000"/>
                <a:gd name="connsiteY227" fmla="*/ 230 h 10000"/>
                <a:gd name="connsiteX228" fmla="*/ 4845 w 10000"/>
                <a:gd name="connsiteY228"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5523 w 10000"/>
                <a:gd name="connsiteY95" fmla="*/ 9954 h 10000"/>
                <a:gd name="connsiteX96" fmla="*/ 4767 w 10000"/>
                <a:gd name="connsiteY96" fmla="*/ 9973 h 10000"/>
                <a:gd name="connsiteX97" fmla="*/ 4554 w 10000"/>
                <a:gd name="connsiteY97" fmla="*/ 9985 h 10000"/>
                <a:gd name="connsiteX98" fmla="*/ 4322 w 10000"/>
                <a:gd name="connsiteY98" fmla="*/ 9988 h 10000"/>
                <a:gd name="connsiteX99" fmla="*/ 4109 w 10000"/>
                <a:gd name="connsiteY99" fmla="*/ 10000 h 10000"/>
                <a:gd name="connsiteX100" fmla="*/ 3663 w 10000"/>
                <a:gd name="connsiteY100" fmla="*/ 10000 h 10000"/>
                <a:gd name="connsiteX101" fmla="*/ 3430 w 10000"/>
                <a:gd name="connsiteY101" fmla="*/ 9988 h 10000"/>
                <a:gd name="connsiteX102" fmla="*/ 3236 w 10000"/>
                <a:gd name="connsiteY102" fmla="*/ 9973 h 10000"/>
                <a:gd name="connsiteX103" fmla="*/ 2849 w 10000"/>
                <a:gd name="connsiteY103" fmla="*/ 9919 h 10000"/>
                <a:gd name="connsiteX104" fmla="*/ 2442 w 10000"/>
                <a:gd name="connsiteY104" fmla="*/ 9877 h 10000"/>
                <a:gd name="connsiteX105" fmla="*/ 2074 w 10000"/>
                <a:gd name="connsiteY105" fmla="*/ 9835 h 10000"/>
                <a:gd name="connsiteX106" fmla="*/ 1647 w 10000"/>
                <a:gd name="connsiteY106" fmla="*/ 9800 h 10000"/>
                <a:gd name="connsiteX107" fmla="*/ 1240 w 10000"/>
                <a:gd name="connsiteY107" fmla="*/ 9770 h 10000"/>
                <a:gd name="connsiteX108" fmla="*/ 814 w 10000"/>
                <a:gd name="connsiteY108" fmla="*/ 9735 h 10000"/>
                <a:gd name="connsiteX109" fmla="*/ 426 w 10000"/>
                <a:gd name="connsiteY109" fmla="*/ 9705 h 10000"/>
                <a:gd name="connsiteX110" fmla="*/ 0 w 10000"/>
                <a:gd name="connsiteY110" fmla="*/ 9678 h 10000"/>
                <a:gd name="connsiteX111" fmla="*/ 252 w 10000"/>
                <a:gd name="connsiteY111" fmla="*/ 9662 h 10000"/>
                <a:gd name="connsiteX112" fmla="*/ 523 w 10000"/>
                <a:gd name="connsiteY112" fmla="*/ 9643 h 10000"/>
                <a:gd name="connsiteX113" fmla="*/ 775 w 10000"/>
                <a:gd name="connsiteY113" fmla="*/ 9616 h 10000"/>
                <a:gd name="connsiteX114" fmla="*/ 1047 w 10000"/>
                <a:gd name="connsiteY114" fmla="*/ 9593 h 10000"/>
                <a:gd name="connsiteX115" fmla="*/ 1279 w 10000"/>
                <a:gd name="connsiteY115" fmla="*/ 9574 h 10000"/>
                <a:gd name="connsiteX116" fmla="*/ 1550 w 10000"/>
                <a:gd name="connsiteY116" fmla="*/ 9559 h 10000"/>
                <a:gd name="connsiteX117" fmla="*/ 1841 w 10000"/>
                <a:gd name="connsiteY117" fmla="*/ 9547 h 10000"/>
                <a:gd name="connsiteX118" fmla="*/ 2132 w 10000"/>
                <a:gd name="connsiteY118" fmla="*/ 9547 h 10000"/>
                <a:gd name="connsiteX119" fmla="*/ 2345 w 10000"/>
                <a:gd name="connsiteY119" fmla="*/ 9547 h 10000"/>
                <a:gd name="connsiteX120" fmla="*/ 2558 w 10000"/>
                <a:gd name="connsiteY120" fmla="*/ 9547 h 10000"/>
                <a:gd name="connsiteX121" fmla="*/ 2752 w 10000"/>
                <a:gd name="connsiteY121" fmla="*/ 9543 h 10000"/>
                <a:gd name="connsiteX122" fmla="*/ 2965 w 10000"/>
                <a:gd name="connsiteY122" fmla="*/ 9536 h 10000"/>
                <a:gd name="connsiteX123" fmla="*/ 3159 w 10000"/>
                <a:gd name="connsiteY123" fmla="*/ 9532 h 10000"/>
                <a:gd name="connsiteX124" fmla="*/ 3333 w 10000"/>
                <a:gd name="connsiteY124" fmla="*/ 9520 h 10000"/>
                <a:gd name="connsiteX125" fmla="*/ 3527 w 10000"/>
                <a:gd name="connsiteY125" fmla="*/ 9505 h 10000"/>
                <a:gd name="connsiteX126" fmla="*/ 3702 w 10000"/>
                <a:gd name="connsiteY126" fmla="*/ 9486 h 10000"/>
                <a:gd name="connsiteX127" fmla="*/ 3721 w 10000"/>
                <a:gd name="connsiteY127" fmla="*/ 9317 h 10000"/>
                <a:gd name="connsiteX128" fmla="*/ 3779 w 10000"/>
                <a:gd name="connsiteY128" fmla="*/ 9148 h 10000"/>
                <a:gd name="connsiteX129" fmla="*/ 3857 w 10000"/>
                <a:gd name="connsiteY129" fmla="*/ 8979 h 10000"/>
                <a:gd name="connsiteX130" fmla="*/ 3915 w 10000"/>
                <a:gd name="connsiteY130" fmla="*/ 8810 h 10000"/>
                <a:gd name="connsiteX131" fmla="*/ 3895 w 10000"/>
                <a:gd name="connsiteY131" fmla="*/ 8565 h 10000"/>
                <a:gd name="connsiteX132" fmla="*/ 3895 w 10000"/>
                <a:gd name="connsiteY132" fmla="*/ 8319 h 10000"/>
                <a:gd name="connsiteX133" fmla="*/ 3895 w 10000"/>
                <a:gd name="connsiteY133" fmla="*/ 8070 h 10000"/>
                <a:gd name="connsiteX134" fmla="*/ 3915 w 10000"/>
                <a:gd name="connsiteY134" fmla="*/ 7824 h 10000"/>
                <a:gd name="connsiteX135" fmla="*/ 3915 w 10000"/>
                <a:gd name="connsiteY135" fmla="*/ 7629 h 10000"/>
                <a:gd name="connsiteX136" fmla="*/ 3876 w 10000"/>
                <a:gd name="connsiteY136" fmla="*/ 7429 h 10000"/>
                <a:gd name="connsiteX137" fmla="*/ 3857 w 10000"/>
                <a:gd name="connsiteY137" fmla="*/ 7241 h 10000"/>
                <a:gd name="connsiteX138" fmla="*/ 3915 w 10000"/>
                <a:gd name="connsiteY138" fmla="*/ 7053 h 10000"/>
                <a:gd name="connsiteX139" fmla="*/ 4128 w 10000"/>
                <a:gd name="connsiteY139" fmla="*/ 6853 h 10000"/>
                <a:gd name="connsiteX140" fmla="*/ 4167 w 10000"/>
                <a:gd name="connsiteY140" fmla="*/ 6642 h 10000"/>
                <a:gd name="connsiteX141" fmla="*/ 4147 w 10000"/>
                <a:gd name="connsiteY141" fmla="*/ 6427 h 10000"/>
                <a:gd name="connsiteX142" fmla="*/ 4147 w 10000"/>
                <a:gd name="connsiteY142" fmla="*/ 6213 h 10000"/>
                <a:gd name="connsiteX143" fmla="*/ 4167 w 10000"/>
                <a:gd name="connsiteY143" fmla="*/ 6136 h 10000"/>
                <a:gd name="connsiteX144" fmla="*/ 4186 w 10000"/>
                <a:gd name="connsiteY144" fmla="*/ 6063 h 10000"/>
                <a:gd name="connsiteX145" fmla="*/ 4186 w 10000"/>
                <a:gd name="connsiteY145" fmla="*/ 5990 h 10000"/>
                <a:gd name="connsiteX146" fmla="*/ 4128 w 10000"/>
                <a:gd name="connsiteY146" fmla="*/ 5921 h 10000"/>
                <a:gd name="connsiteX147" fmla="*/ 4109 w 10000"/>
                <a:gd name="connsiteY147" fmla="*/ 5748 h 10000"/>
                <a:gd name="connsiteX148" fmla="*/ 4147 w 10000"/>
                <a:gd name="connsiteY148" fmla="*/ 5737 h 10000"/>
                <a:gd name="connsiteX149" fmla="*/ 4147 w 10000"/>
                <a:gd name="connsiteY149" fmla="*/ 5560 h 10000"/>
                <a:gd name="connsiteX150" fmla="*/ 4186 w 10000"/>
                <a:gd name="connsiteY150" fmla="*/ 5380 h 10000"/>
                <a:gd name="connsiteX151" fmla="*/ 4205 w 10000"/>
                <a:gd name="connsiteY151" fmla="*/ 5203 h 10000"/>
                <a:gd name="connsiteX152" fmla="*/ 4167 w 10000"/>
                <a:gd name="connsiteY152" fmla="*/ 5012 h 10000"/>
                <a:gd name="connsiteX153" fmla="*/ 4264 w 10000"/>
                <a:gd name="connsiteY153" fmla="*/ 4985 h 10000"/>
                <a:gd name="connsiteX154" fmla="*/ 4205 w 10000"/>
                <a:gd name="connsiteY154" fmla="*/ 4624 h 10000"/>
                <a:gd name="connsiteX155" fmla="*/ 4283 w 10000"/>
                <a:gd name="connsiteY155" fmla="*/ 4540 h 10000"/>
                <a:gd name="connsiteX156" fmla="*/ 4302 w 10000"/>
                <a:gd name="connsiteY156" fmla="*/ 4455 h 10000"/>
                <a:gd name="connsiteX157" fmla="*/ 4322 w 10000"/>
                <a:gd name="connsiteY157" fmla="*/ 4367 h 10000"/>
                <a:gd name="connsiteX158" fmla="*/ 4360 w 10000"/>
                <a:gd name="connsiteY158" fmla="*/ 4279 h 10000"/>
                <a:gd name="connsiteX159" fmla="*/ 4419 w 10000"/>
                <a:gd name="connsiteY159" fmla="*/ 4225 h 10000"/>
                <a:gd name="connsiteX160" fmla="*/ 4399 w 10000"/>
                <a:gd name="connsiteY160" fmla="*/ 4179 h 10000"/>
                <a:gd name="connsiteX161" fmla="*/ 4360 w 10000"/>
                <a:gd name="connsiteY161" fmla="*/ 4125 h 10000"/>
                <a:gd name="connsiteX162" fmla="*/ 4399 w 10000"/>
                <a:gd name="connsiteY162" fmla="*/ 4079 h 10000"/>
                <a:gd name="connsiteX163" fmla="*/ 4477 w 10000"/>
                <a:gd name="connsiteY163" fmla="*/ 3995 h 10000"/>
                <a:gd name="connsiteX164" fmla="*/ 4477 w 10000"/>
                <a:gd name="connsiteY164" fmla="*/ 3914 h 10000"/>
                <a:gd name="connsiteX165" fmla="*/ 4457 w 10000"/>
                <a:gd name="connsiteY165" fmla="*/ 3830 h 10000"/>
                <a:gd name="connsiteX166" fmla="*/ 4438 w 10000"/>
                <a:gd name="connsiteY166" fmla="*/ 3745 h 10000"/>
                <a:gd name="connsiteX167" fmla="*/ 4341 w 10000"/>
                <a:gd name="connsiteY167" fmla="*/ 3741 h 10000"/>
                <a:gd name="connsiteX168" fmla="*/ 4360 w 10000"/>
                <a:gd name="connsiteY168" fmla="*/ 3676 h 10000"/>
                <a:gd name="connsiteX169" fmla="*/ 4438 w 10000"/>
                <a:gd name="connsiteY169" fmla="*/ 3611 h 10000"/>
                <a:gd name="connsiteX170" fmla="*/ 4457 w 10000"/>
                <a:gd name="connsiteY170" fmla="*/ 3546 h 10000"/>
                <a:gd name="connsiteX171" fmla="*/ 4438 w 10000"/>
                <a:gd name="connsiteY171" fmla="*/ 3477 h 10000"/>
                <a:gd name="connsiteX172" fmla="*/ 4399 w 10000"/>
                <a:gd name="connsiteY172" fmla="*/ 3477 h 10000"/>
                <a:gd name="connsiteX173" fmla="*/ 4419 w 10000"/>
                <a:gd name="connsiteY173" fmla="*/ 3411 h 10000"/>
                <a:gd name="connsiteX174" fmla="*/ 4399 w 10000"/>
                <a:gd name="connsiteY174" fmla="*/ 3335 h 10000"/>
                <a:gd name="connsiteX175" fmla="*/ 4399 w 10000"/>
                <a:gd name="connsiteY175" fmla="*/ 3269 h 10000"/>
                <a:gd name="connsiteX176" fmla="*/ 4457 w 10000"/>
                <a:gd name="connsiteY176" fmla="*/ 3200 h 10000"/>
                <a:gd name="connsiteX177" fmla="*/ 4457 w 10000"/>
                <a:gd name="connsiteY177" fmla="*/ 3062 h 10000"/>
                <a:gd name="connsiteX178" fmla="*/ 4457 w 10000"/>
                <a:gd name="connsiteY178" fmla="*/ 2928 h 10000"/>
                <a:gd name="connsiteX179" fmla="*/ 4516 w 10000"/>
                <a:gd name="connsiteY179" fmla="*/ 2794 h 10000"/>
                <a:gd name="connsiteX180" fmla="*/ 4651 w 10000"/>
                <a:gd name="connsiteY180" fmla="*/ 2671 h 10000"/>
                <a:gd name="connsiteX181" fmla="*/ 4593 w 10000"/>
                <a:gd name="connsiteY181" fmla="*/ 2652 h 10000"/>
                <a:gd name="connsiteX182" fmla="*/ 4593 w 10000"/>
                <a:gd name="connsiteY182" fmla="*/ 2536 h 10000"/>
                <a:gd name="connsiteX183" fmla="*/ 4574 w 10000"/>
                <a:gd name="connsiteY183" fmla="*/ 2421 h 10000"/>
                <a:gd name="connsiteX184" fmla="*/ 4554 w 10000"/>
                <a:gd name="connsiteY184" fmla="*/ 2306 h 10000"/>
                <a:gd name="connsiteX185" fmla="*/ 4593 w 10000"/>
                <a:gd name="connsiteY185" fmla="*/ 2203 h 10000"/>
                <a:gd name="connsiteX186" fmla="*/ 4632 w 10000"/>
                <a:gd name="connsiteY186" fmla="*/ 2018 h 10000"/>
                <a:gd name="connsiteX187" fmla="*/ 4729 w 10000"/>
                <a:gd name="connsiteY187" fmla="*/ 1838 h 10000"/>
                <a:gd name="connsiteX188" fmla="*/ 4787 w 10000"/>
                <a:gd name="connsiteY188" fmla="*/ 1654 h 10000"/>
                <a:gd name="connsiteX189" fmla="*/ 4748 w 10000"/>
                <a:gd name="connsiteY189" fmla="*/ 1466 h 10000"/>
                <a:gd name="connsiteX190" fmla="*/ 4767 w 10000"/>
                <a:gd name="connsiteY190" fmla="*/ 1378 h 10000"/>
                <a:gd name="connsiteX191" fmla="*/ 4767 w 10000"/>
                <a:gd name="connsiteY191" fmla="*/ 1282 h 10000"/>
                <a:gd name="connsiteX192" fmla="*/ 4767 w 10000"/>
                <a:gd name="connsiteY192" fmla="*/ 1193 h 10000"/>
                <a:gd name="connsiteX193" fmla="*/ 4748 w 10000"/>
                <a:gd name="connsiteY193" fmla="*/ 1101 h 10000"/>
                <a:gd name="connsiteX194" fmla="*/ 4651 w 10000"/>
                <a:gd name="connsiteY194" fmla="*/ 1128 h 10000"/>
                <a:gd name="connsiteX195" fmla="*/ 4651 w 10000"/>
                <a:gd name="connsiteY195" fmla="*/ 1067 h 10000"/>
                <a:gd name="connsiteX196" fmla="*/ 4632 w 10000"/>
                <a:gd name="connsiteY196" fmla="*/ 1002 h 10000"/>
                <a:gd name="connsiteX197" fmla="*/ 4632 w 10000"/>
                <a:gd name="connsiteY197" fmla="*/ 940 h 10000"/>
                <a:gd name="connsiteX198" fmla="*/ 4651 w 10000"/>
                <a:gd name="connsiteY198" fmla="*/ 879 h 10000"/>
                <a:gd name="connsiteX199" fmla="*/ 4593 w 10000"/>
                <a:gd name="connsiteY199" fmla="*/ 798 h 10000"/>
                <a:gd name="connsiteX200" fmla="*/ 4593 w 10000"/>
                <a:gd name="connsiteY200" fmla="*/ 714 h 10000"/>
                <a:gd name="connsiteX201" fmla="*/ 4574 w 10000"/>
                <a:gd name="connsiteY201" fmla="*/ 629 h 10000"/>
                <a:gd name="connsiteX202" fmla="*/ 4574 w 10000"/>
                <a:gd name="connsiteY202" fmla="*/ 553 h 10000"/>
                <a:gd name="connsiteX203" fmla="*/ 4516 w 10000"/>
                <a:gd name="connsiteY203" fmla="*/ 361 h 10000"/>
                <a:gd name="connsiteX204" fmla="*/ 4457 w 10000"/>
                <a:gd name="connsiteY204" fmla="*/ 342 h 10000"/>
                <a:gd name="connsiteX205" fmla="*/ 4341 w 10000"/>
                <a:gd name="connsiteY205" fmla="*/ 330 h 10000"/>
                <a:gd name="connsiteX206" fmla="*/ 4264 w 10000"/>
                <a:gd name="connsiteY206" fmla="*/ 318 h 10000"/>
                <a:gd name="connsiteX207" fmla="*/ 4147 w 10000"/>
                <a:gd name="connsiteY207" fmla="*/ 315 h 10000"/>
                <a:gd name="connsiteX208" fmla="*/ 4070 w 10000"/>
                <a:gd name="connsiteY208" fmla="*/ 318 h 10000"/>
                <a:gd name="connsiteX209" fmla="*/ 4012 w 10000"/>
                <a:gd name="connsiteY209" fmla="*/ 326 h 10000"/>
                <a:gd name="connsiteX210" fmla="*/ 3934 w 10000"/>
                <a:gd name="connsiteY210" fmla="*/ 326 h 10000"/>
                <a:gd name="connsiteX211" fmla="*/ 3876 w 10000"/>
                <a:gd name="connsiteY211" fmla="*/ 318 h 10000"/>
                <a:gd name="connsiteX212" fmla="*/ 3895 w 10000"/>
                <a:gd name="connsiteY212" fmla="*/ 303 h 10000"/>
                <a:gd name="connsiteX213" fmla="*/ 3934 w 10000"/>
                <a:gd name="connsiteY213" fmla="*/ 295 h 10000"/>
                <a:gd name="connsiteX214" fmla="*/ 3992 w 10000"/>
                <a:gd name="connsiteY214" fmla="*/ 284 h 10000"/>
                <a:gd name="connsiteX215" fmla="*/ 3973 w 10000"/>
                <a:gd name="connsiteY215" fmla="*/ 269 h 10000"/>
                <a:gd name="connsiteX216" fmla="*/ 4147 w 10000"/>
                <a:gd name="connsiteY216" fmla="*/ 253 h 10000"/>
                <a:gd name="connsiteX217" fmla="*/ 4322 w 10000"/>
                <a:gd name="connsiteY217" fmla="*/ 226 h 10000"/>
                <a:gd name="connsiteX218" fmla="*/ 4477 w 10000"/>
                <a:gd name="connsiteY218" fmla="*/ 200 h 10000"/>
                <a:gd name="connsiteX219" fmla="*/ 4612 w 10000"/>
                <a:gd name="connsiteY219" fmla="*/ 161 h 10000"/>
                <a:gd name="connsiteX220" fmla="*/ 4651 w 10000"/>
                <a:gd name="connsiteY220" fmla="*/ 119 h 10000"/>
                <a:gd name="connsiteX221" fmla="*/ 4709 w 10000"/>
                <a:gd name="connsiteY221" fmla="*/ 84 h 10000"/>
                <a:gd name="connsiteX222" fmla="*/ 4709 w 10000"/>
                <a:gd name="connsiteY222" fmla="*/ 42 h 10000"/>
                <a:gd name="connsiteX223" fmla="*/ 4729 w 10000"/>
                <a:gd name="connsiteY223" fmla="*/ 0 h 10000"/>
                <a:gd name="connsiteX224" fmla="*/ 4787 w 10000"/>
                <a:gd name="connsiteY224" fmla="*/ 73 h 10000"/>
                <a:gd name="connsiteX225" fmla="*/ 4864 w 10000"/>
                <a:gd name="connsiteY225" fmla="*/ 153 h 10000"/>
                <a:gd name="connsiteX226" fmla="*/ 4884 w 10000"/>
                <a:gd name="connsiteY226" fmla="*/ 230 h 10000"/>
                <a:gd name="connsiteX227" fmla="*/ 4845 w 10000"/>
                <a:gd name="connsiteY227"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322 w 10000"/>
                <a:gd name="connsiteY97" fmla="*/ 9988 h 10000"/>
                <a:gd name="connsiteX98" fmla="*/ 4109 w 10000"/>
                <a:gd name="connsiteY98" fmla="*/ 10000 h 10000"/>
                <a:gd name="connsiteX99" fmla="*/ 3663 w 10000"/>
                <a:gd name="connsiteY99" fmla="*/ 10000 h 10000"/>
                <a:gd name="connsiteX100" fmla="*/ 3430 w 10000"/>
                <a:gd name="connsiteY100" fmla="*/ 9988 h 10000"/>
                <a:gd name="connsiteX101" fmla="*/ 3236 w 10000"/>
                <a:gd name="connsiteY101" fmla="*/ 9973 h 10000"/>
                <a:gd name="connsiteX102" fmla="*/ 2849 w 10000"/>
                <a:gd name="connsiteY102" fmla="*/ 9919 h 10000"/>
                <a:gd name="connsiteX103" fmla="*/ 2442 w 10000"/>
                <a:gd name="connsiteY103" fmla="*/ 9877 h 10000"/>
                <a:gd name="connsiteX104" fmla="*/ 2074 w 10000"/>
                <a:gd name="connsiteY104" fmla="*/ 9835 h 10000"/>
                <a:gd name="connsiteX105" fmla="*/ 1647 w 10000"/>
                <a:gd name="connsiteY105" fmla="*/ 9800 h 10000"/>
                <a:gd name="connsiteX106" fmla="*/ 1240 w 10000"/>
                <a:gd name="connsiteY106" fmla="*/ 9770 h 10000"/>
                <a:gd name="connsiteX107" fmla="*/ 814 w 10000"/>
                <a:gd name="connsiteY107" fmla="*/ 9735 h 10000"/>
                <a:gd name="connsiteX108" fmla="*/ 426 w 10000"/>
                <a:gd name="connsiteY108" fmla="*/ 9705 h 10000"/>
                <a:gd name="connsiteX109" fmla="*/ 0 w 10000"/>
                <a:gd name="connsiteY109" fmla="*/ 9678 h 10000"/>
                <a:gd name="connsiteX110" fmla="*/ 252 w 10000"/>
                <a:gd name="connsiteY110" fmla="*/ 9662 h 10000"/>
                <a:gd name="connsiteX111" fmla="*/ 523 w 10000"/>
                <a:gd name="connsiteY111" fmla="*/ 9643 h 10000"/>
                <a:gd name="connsiteX112" fmla="*/ 775 w 10000"/>
                <a:gd name="connsiteY112" fmla="*/ 9616 h 10000"/>
                <a:gd name="connsiteX113" fmla="*/ 1047 w 10000"/>
                <a:gd name="connsiteY113" fmla="*/ 9593 h 10000"/>
                <a:gd name="connsiteX114" fmla="*/ 1279 w 10000"/>
                <a:gd name="connsiteY114" fmla="*/ 9574 h 10000"/>
                <a:gd name="connsiteX115" fmla="*/ 1550 w 10000"/>
                <a:gd name="connsiteY115" fmla="*/ 9559 h 10000"/>
                <a:gd name="connsiteX116" fmla="*/ 1841 w 10000"/>
                <a:gd name="connsiteY116" fmla="*/ 9547 h 10000"/>
                <a:gd name="connsiteX117" fmla="*/ 2132 w 10000"/>
                <a:gd name="connsiteY117" fmla="*/ 9547 h 10000"/>
                <a:gd name="connsiteX118" fmla="*/ 2345 w 10000"/>
                <a:gd name="connsiteY118" fmla="*/ 9547 h 10000"/>
                <a:gd name="connsiteX119" fmla="*/ 2558 w 10000"/>
                <a:gd name="connsiteY119" fmla="*/ 9547 h 10000"/>
                <a:gd name="connsiteX120" fmla="*/ 2752 w 10000"/>
                <a:gd name="connsiteY120" fmla="*/ 9543 h 10000"/>
                <a:gd name="connsiteX121" fmla="*/ 2965 w 10000"/>
                <a:gd name="connsiteY121" fmla="*/ 9536 h 10000"/>
                <a:gd name="connsiteX122" fmla="*/ 3159 w 10000"/>
                <a:gd name="connsiteY122" fmla="*/ 9532 h 10000"/>
                <a:gd name="connsiteX123" fmla="*/ 3333 w 10000"/>
                <a:gd name="connsiteY123" fmla="*/ 9520 h 10000"/>
                <a:gd name="connsiteX124" fmla="*/ 3527 w 10000"/>
                <a:gd name="connsiteY124" fmla="*/ 9505 h 10000"/>
                <a:gd name="connsiteX125" fmla="*/ 3702 w 10000"/>
                <a:gd name="connsiteY125" fmla="*/ 9486 h 10000"/>
                <a:gd name="connsiteX126" fmla="*/ 3721 w 10000"/>
                <a:gd name="connsiteY126" fmla="*/ 9317 h 10000"/>
                <a:gd name="connsiteX127" fmla="*/ 3779 w 10000"/>
                <a:gd name="connsiteY127" fmla="*/ 9148 h 10000"/>
                <a:gd name="connsiteX128" fmla="*/ 3857 w 10000"/>
                <a:gd name="connsiteY128" fmla="*/ 8979 h 10000"/>
                <a:gd name="connsiteX129" fmla="*/ 3915 w 10000"/>
                <a:gd name="connsiteY129" fmla="*/ 8810 h 10000"/>
                <a:gd name="connsiteX130" fmla="*/ 3895 w 10000"/>
                <a:gd name="connsiteY130" fmla="*/ 8565 h 10000"/>
                <a:gd name="connsiteX131" fmla="*/ 3895 w 10000"/>
                <a:gd name="connsiteY131" fmla="*/ 8319 h 10000"/>
                <a:gd name="connsiteX132" fmla="*/ 3895 w 10000"/>
                <a:gd name="connsiteY132" fmla="*/ 8070 h 10000"/>
                <a:gd name="connsiteX133" fmla="*/ 3915 w 10000"/>
                <a:gd name="connsiteY133" fmla="*/ 7824 h 10000"/>
                <a:gd name="connsiteX134" fmla="*/ 3915 w 10000"/>
                <a:gd name="connsiteY134" fmla="*/ 7629 h 10000"/>
                <a:gd name="connsiteX135" fmla="*/ 3876 w 10000"/>
                <a:gd name="connsiteY135" fmla="*/ 7429 h 10000"/>
                <a:gd name="connsiteX136" fmla="*/ 3857 w 10000"/>
                <a:gd name="connsiteY136" fmla="*/ 7241 h 10000"/>
                <a:gd name="connsiteX137" fmla="*/ 3915 w 10000"/>
                <a:gd name="connsiteY137" fmla="*/ 7053 h 10000"/>
                <a:gd name="connsiteX138" fmla="*/ 4128 w 10000"/>
                <a:gd name="connsiteY138" fmla="*/ 6853 h 10000"/>
                <a:gd name="connsiteX139" fmla="*/ 4167 w 10000"/>
                <a:gd name="connsiteY139" fmla="*/ 6642 h 10000"/>
                <a:gd name="connsiteX140" fmla="*/ 4147 w 10000"/>
                <a:gd name="connsiteY140" fmla="*/ 6427 h 10000"/>
                <a:gd name="connsiteX141" fmla="*/ 4147 w 10000"/>
                <a:gd name="connsiteY141" fmla="*/ 6213 h 10000"/>
                <a:gd name="connsiteX142" fmla="*/ 4167 w 10000"/>
                <a:gd name="connsiteY142" fmla="*/ 6136 h 10000"/>
                <a:gd name="connsiteX143" fmla="*/ 4186 w 10000"/>
                <a:gd name="connsiteY143" fmla="*/ 6063 h 10000"/>
                <a:gd name="connsiteX144" fmla="*/ 4186 w 10000"/>
                <a:gd name="connsiteY144" fmla="*/ 5990 h 10000"/>
                <a:gd name="connsiteX145" fmla="*/ 4128 w 10000"/>
                <a:gd name="connsiteY145" fmla="*/ 5921 h 10000"/>
                <a:gd name="connsiteX146" fmla="*/ 4109 w 10000"/>
                <a:gd name="connsiteY146" fmla="*/ 5748 h 10000"/>
                <a:gd name="connsiteX147" fmla="*/ 4147 w 10000"/>
                <a:gd name="connsiteY147" fmla="*/ 5737 h 10000"/>
                <a:gd name="connsiteX148" fmla="*/ 4147 w 10000"/>
                <a:gd name="connsiteY148" fmla="*/ 5560 h 10000"/>
                <a:gd name="connsiteX149" fmla="*/ 4186 w 10000"/>
                <a:gd name="connsiteY149" fmla="*/ 5380 h 10000"/>
                <a:gd name="connsiteX150" fmla="*/ 4205 w 10000"/>
                <a:gd name="connsiteY150" fmla="*/ 5203 h 10000"/>
                <a:gd name="connsiteX151" fmla="*/ 4167 w 10000"/>
                <a:gd name="connsiteY151" fmla="*/ 5012 h 10000"/>
                <a:gd name="connsiteX152" fmla="*/ 4264 w 10000"/>
                <a:gd name="connsiteY152" fmla="*/ 4985 h 10000"/>
                <a:gd name="connsiteX153" fmla="*/ 4205 w 10000"/>
                <a:gd name="connsiteY153" fmla="*/ 4624 h 10000"/>
                <a:gd name="connsiteX154" fmla="*/ 4283 w 10000"/>
                <a:gd name="connsiteY154" fmla="*/ 4540 h 10000"/>
                <a:gd name="connsiteX155" fmla="*/ 4302 w 10000"/>
                <a:gd name="connsiteY155" fmla="*/ 4455 h 10000"/>
                <a:gd name="connsiteX156" fmla="*/ 4322 w 10000"/>
                <a:gd name="connsiteY156" fmla="*/ 4367 h 10000"/>
                <a:gd name="connsiteX157" fmla="*/ 4360 w 10000"/>
                <a:gd name="connsiteY157" fmla="*/ 4279 h 10000"/>
                <a:gd name="connsiteX158" fmla="*/ 4419 w 10000"/>
                <a:gd name="connsiteY158" fmla="*/ 4225 h 10000"/>
                <a:gd name="connsiteX159" fmla="*/ 4399 w 10000"/>
                <a:gd name="connsiteY159" fmla="*/ 4179 h 10000"/>
                <a:gd name="connsiteX160" fmla="*/ 4360 w 10000"/>
                <a:gd name="connsiteY160" fmla="*/ 4125 h 10000"/>
                <a:gd name="connsiteX161" fmla="*/ 4399 w 10000"/>
                <a:gd name="connsiteY161" fmla="*/ 4079 h 10000"/>
                <a:gd name="connsiteX162" fmla="*/ 4477 w 10000"/>
                <a:gd name="connsiteY162" fmla="*/ 3995 h 10000"/>
                <a:gd name="connsiteX163" fmla="*/ 4477 w 10000"/>
                <a:gd name="connsiteY163" fmla="*/ 3914 h 10000"/>
                <a:gd name="connsiteX164" fmla="*/ 4457 w 10000"/>
                <a:gd name="connsiteY164" fmla="*/ 3830 h 10000"/>
                <a:gd name="connsiteX165" fmla="*/ 4438 w 10000"/>
                <a:gd name="connsiteY165" fmla="*/ 3745 h 10000"/>
                <a:gd name="connsiteX166" fmla="*/ 4341 w 10000"/>
                <a:gd name="connsiteY166" fmla="*/ 3741 h 10000"/>
                <a:gd name="connsiteX167" fmla="*/ 4360 w 10000"/>
                <a:gd name="connsiteY167" fmla="*/ 3676 h 10000"/>
                <a:gd name="connsiteX168" fmla="*/ 4438 w 10000"/>
                <a:gd name="connsiteY168" fmla="*/ 3611 h 10000"/>
                <a:gd name="connsiteX169" fmla="*/ 4457 w 10000"/>
                <a:gd name="connsiteY169" fmla="*/ 3546 h 10000"/>
                <a:gd name="connsiteX170" fmla="*/ 4438 w 10000"/>
                <a:gd name="connsiteY170" fmla="*/ 3477 h 10000"/>
                <a:gd name="connsiteX171" fmla="*/ 4399 w 10000"/>
                <a:gd name="connsiteY171" fmla="*/ 3477 h 10000"/>
                <a:gd name="connsiteX172" fmla="*/ 4419 w 10000"/>
                <a:gd name="connsiteY172" fmla="*/ 3411 h 10000"/>
                <a:gd name="connsiteX173" fmla="*/ 4399 w 10000"/>
                <a:gd name="connsiteY173" fmla="*/ 3335 h 10000"/>
                <a:gd name="connsiteX174" fmla="*/ 4399 w 10000"/>
                <a:gd name="connsiteY174" fmla="*/ 3269 h 10000"/>
                <a:gd name="connsiteX175" fmla="*/ 4457 w 10000"/>
                <a:gd name="connsiteY175" fmla="*/ 3200 h 10000"/>
                <a:gd name="connsiteX176" fmla="*/ 4457 w 10000"/>
                <a:gd name="connsiteY176" fmla="*/ 3062 h 10000"/>
                <a:gd name="connsiteX177" fmla="*/ 4457 w 10000"/>
                <a:gd name="connsiteY177" fmla="*/ 2928 h 10000"/>
                <a:gd name="connsiteX178" fmla="*/ 4516 w 10000"/>
                <a:gd name="connsiteY178" fmla="*/ 2794 h 10000"/>
                <a:gd name="connsiteX179" fmla="*/ 4651 w 10000"/>
                <a:gd name="connsiteY179" fmla="*/ 2671 h 10000"/>
                <a:gd name="connsiteX180" fmla="*/ 4593 w 10000"/>
                <a:gd name="connsiteY180" fmla="*/ 2652 h 10000"/>
                <a:gd name="connsiteX181" fmla="*/ 4593 w 10000"/>
                <a:gd name="connsiteY181" fmla="*/ 2536 h 10000"/>
                <a:gd name="connsiteX182" fmla="*/ 4574 w 10000"/>
                <a:gd name="connsiteY182" fmla="*/ 2421 h 10000"/>
                <a:gd name="connsiteX183" fmla="*/ 4554 w 10000"/>
                <a:gd name="connsiteY183" fmla="*/ 2306 h 10000"/>
                <a:gd name="connsiteX184" fmla="*/ 4593 w 10000"/>
                <a:gd name="connsiteY184" fmla="*/ 2203 h 10000"/>
                <a:gd name="connsiteX185" fmla="*/ 4632 w 10000"/>
                <a:gd name="connsiteY185" fmla="*/ 2018 h 10000"/>
                <a:gd name="connsiteX186" fmla="*/ 4729 w 10000"/>
                <a:gd name="connsiteY186" fmla="*/ 1838 h 10000"/>
                <a:gd name="connsiteX187" fmla="*/ 4787 w 10000"/>
                <a:gd name="connsiteY187" fmla="*/ 1654 h 10000"/>
                <a:gd name="connsiteX188" fmla="*/ 4748 w 10000"/>
                <a:gd name="connsiteY188" fmla="*/ 1466 h 10000"/>
                <a:gd name="connsiteX189" fmla="*/ 4767 w 10000"/>
                <a:gd name="connsiteY189" fmla="*/ 1378 h 10000"/>
                <a:gd name="connsiteX190" fmla="*/ 4767 w 10000"/>
                <a:gd name="connsiteY190" fmla="*/ 1282 h 10000"/>
                <a:gd name="connsiteX191" fmla="*/ 4767 w 10000"/>
                <a:gd name="connsiteY191" fmla="*/ 1193 h 10000"/>
                <a:gd name="connsiteX192" fmla="*/ 4748 w 10000"/>
                <a:gd name="connsiteY192" fmla="*/ 1101 h 10000"/>
                <a:gd name="connsiteX193" fmla="*/ 4651 w 10000"/>
                <a:gd name="connsiteY193" fmla="*/ 1128 h 10000"/>
                <a:gd name="connsiteX194" fmla="*/ 4651 w 10000"/>
                <a:gd name="connsiteY194" fmla="*/ 1067 h 10000"/>
                <a:gd name="connsiteX195" fmla="*/ 4632 w 10000"/>
                <a:gd name="connsiteY195" fmla="*/ 1002 h 10000"/>
                <a:gd name="connsiteX196" fmla="*/ 4632 w 10000"/>
                <a:gd name="connsiteY196" fmla="*/ 940 h 10000"/>
                <a:gd name="connsiteX197" fmla="*/ 4651 w 10000"/>
                <a:gd name="connsiteY197" fmla="*/ 879 h 10000"/>
                <a:gd name="connsiteX198" fmla="*/ 4593 w 10000"/>
                <a:gd name="connsiteY198" fmla="*/ 798 h 10000"/>
                <a:gd name="connsiteX199" fmla="*/ 4593 w 10000"/>
                <a:gd name="connsiteY199" fmla="*/ 714 h 10000"/>
                <a:gd name="connsiteX200" fmla="*/ 4574 w 10000"/>
                <a:gd name="connsiteY200" fmla="*/ 629 h 10000"/>
                <a:gd name="connsiteX201" fmla="*/ 4574 w 10000"/>
                <a:gd name="connsiteY201" fmla="*/ 553 h 10000"/>
                <a:gd name="connsiteX202" fmla="*/ 4516 w 10000"/>
                <a:gd name="connsiteY202" fmla="*/ 361 h 10000"/>
                <a:gd name="connsiteX203" fmla="*/ 4457 w 10000"/>
                <a:gd name="connsiteY203" fmla="*/ 342 h 10000"/>
                <a:gd name="connsiteX204" fmla="*/ 4341 w 10000"/>
                <a:gd name="connsiteY204" fmla="*/ 330 h 10000"/>
                <a:gd name="connsiteX205" fmla="*/ 4264 w 10000"/>
                <a:gd name="connsiteY205" fmla="*/ 318 h 10000"/>
                <a:gd name="connsiteX206" fmla="*/ 4147 w 10000"/>
                <a:gd name="connsiteY206" fmla="*/ 315 h 10000"/>
                <a:gd name="connsiteX207" fmla="*/ 4070 w 10000"/>
                <a:gd name="connsiteY207" fmla="*/ 318 h 10000"/>
                <a:gd name="connsiteX208" fmla="*/ 4012 w 10000"/>
                <a:gd name="connsiteY208" fmla="*/ 326 h 10000"/>
                <a:gd name="connsiteX209" fmla="*/ 3934 w 10000"/>
                <a:gd name="connsiteY209" fmla="*/ 326 h 10000"/>
                <a:gd name="connsiteX210" fmla="*/ 3876 w 10000"/>
                <a:gd name="connsiteY210" fmla="*/ 318 h 10000"/>
                <a:gd name="connsiteX211" fmla="*/ 3895 w 10000"/>
                <a:gd name="connsiteY211" fmla="*/ 303 h 10000"/>
                <a:gd name="connsiteX212" fmla="*/ 3934 w 10000"/>
                <a:gd name="connsiteY212" fmla="*/ 295 h 10000"/>
                <a:gd name="connsiteX213" fmla="*/ 3992 w 10000"/>
                <a:gd name="connsiteY213" fmla="*/ 284 h 10000"/>
                <a:gd name="connsiteX214" fmla="*/ 3973 w 10000"/>
                <a:gd name="connsiteY214" fmla="*/ 269 h 10000"/>
                <a:gd name="connsiteX215" fmla="*/ 4147 w 10000"/>
                <a:gd name="connsiteY215" fmla="*/ 253 h 10000"/>
                <a:gd name="connsiteX216" fmla="*/ 4322 w 10000"/>
                <a:gd name="connsiteY216" fmla="*/ 226 h 10000"/>
                <a:gd name="connsiteX217" fmla="*/ 4477 w 10000"/>
                <a:gd name="connsiteY217" fmla="*/ 200 h 10000"/>
                <a:gd name="connsiteX218" fmla="*/ 4612 w 10000"/>
                <a:gd name="connsiteY218" fmla="*/ 161 h 10000"/>
                <a:gd name="connsiteX219" fmla="*/ 4651 w 10000"/>
                <a:gd name="connsiteY219" fmla="*/ 119 h 10000"/>
                <a:gd name="connsiteX220" fmla="*/ 4709 w 10000"/>
                <a:gd name="connsiteY220" fmla="*/ 84 h 10000"/>
                <a:gd name="connsiteX221" fmla="*/ 4709 w 10000"/>
                <a:gd name="connsiteY221" fmla="*/ 42 h 10000"/>
                <a:gd name="connsiteX222" fmla="*/ 4729 w 10000"/>
                <a:gd name="connsiteY222" fmla="*/ 0 h 10000"/>
                <a:gd name="connsiteX223" fmla="*/ 4787 w 10000"/>
                <a:gd name="connsiteY223" fmla="*/ 73 h 10000"/>
                <a:gd name="connsiteX224" fmla="*/ 4864 w 10000"/>
                <a:gd name="connsiteY224" fmla="*/ 153 h 10000"/>
                <a:gd name="connsiteX225" fmla="*/ 4884 w 10000"/>
                <a:gd name="connsiteY225" fmla="*/ 230 h 10000"/>
                <a:gd name="connsiteX226" fmla="*/ 4845 w 10000"/>
                <a:gd name="connsiteY226"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109 w 10000"/>
                <a:gd name="connsiteY97" fmla="*/ 10000 h 10000"/>
                <a:gd name="connsiteX98" fmla="*/ 3663 w 10000"/>
                <a:gd name="connsiteY98" fmla="*/ 10000 h 10000"/>
                <a:gd name="connsiteX99" fmla="*/ 3430 w 10000"/>
                <a:gd name="connsiteY99" fmla="*/ 9988 h 10000"/>
                <a:gd name="connsiteX100" fmla="*/ 3236 w 10000"/>
                <a:gd name="connsiteY100" fmla="*/ 9973 h 10000"/>
                <a:gd name="connsiteX101" fmla="*/ 2849 w 10000"/>
                <a:gd name="connsiteY101" fmla="*/ 9919 h 10000"/>
                <a:gd name="connsiteX102" fmla="*/ 2442 w 10000"/>
                <a:gd name="connsiteY102" fmla="*/ 9877 h 10000"/>
                <a:gd name="connsiteX103" fmla="*/ 2074 w 10000"/>
                <a:gd name="connsiteY103" fmla="*/ 9835 h 10000"/>
                <a:gd name="connsiteX104" fmla="*/ 1647 w 10000"/>
                <a:gd name="connsiteY104" fmla="*/ 9800 h 10000"/>
                <a:gd name="connsiteX105" fmla="*/ 1240 w 10000"/>
                <a:gd name="connsiteY105" fmla="*/ 9770 h 10000"/>
                <a:gd name="connsiteX106" fmla="*/ 814 w 10000"/>
                <a:gd name="connsiteY106" fmla="*/ 9735 h 10000"/>
                <a:gd name="connsiteX107" fmla="*/ 426 w 10000"/>
                <a:gd name="connsiteY107" fmla="*/ 9705 h 10000"/>
                <a:gd name="connsiteX108" fmla="*/ 0 w 10000"/>
                <a:gd name="connsiteY108" fmla="*/ 9678 h 10000"/>
                <a:gd name="connsiteX109" fmla="*/ 252 w 10000"/>
                <a:gd name="connsiteY109" fmla="*/ 9662 h 10000"/>
                <a:gd name="connsiteX110" fmla="*/ 523 w 10000"/>
                <a:gd name="connsiteY110" fmla="*/ 9643 h 10000"/>
                <a:gd name="connsiteX111" fmla="*/ 775 w 10000"/>
                <a:gd name="connsiteY111" fmla="*/ 9616 h 10000"/>
                <a:gd name="connsiteX112" fmla="*/ 1047 w 10000"/>
                <a:gd name="connsiteY112" fmla="*/ 9593 h 10000"/>
                <a:gd name="connsiteX113" fmla="*/ 1279 w 10000"/>
                <a:gd name="connsiteY113" fmla="*/ 9574 h 10000"/>
                <a:gd name="connsiteX114" fmla="*/ 1550 w 10000"/>
                <a:gd name="connsiteY114" fmla="*/ 9559 h 10000"/>
                <a:gd name="connsiteX115" fmla="*/ 1841 w 10000"/>
                <a:gd name="connsiteY115" fmla="*/ 9547 h 10000"/>
                <a:gd name="connsiteX116" fmla="*/ 2132 w 10000"/>
                <a:gd name="connsiteY116" fmla="*/ 9547 h 10000"/>
                <a:gd name="connsiteX117" fmla="*/ 2345 w 10000"/>
                <a:gd name="connsiteY117" fmla="*/ 9547 h 10000"/>
                <a:gd name="connsiteX118" fmla="*/ 2558 w 10000"/>
                <a:gd name="connsiteY118" fmla="*/ 9547 h 10000"/>
                <a:gd name="connsiteX119" fmla="*/ 2752 w 10000"/>
                <a:gd name="connsiteY119" fmla="*/ 9543 h 10000"/>
                <a:gd name="connsiteX120" fmla="*/ 2965 w 10000"/>
                <a:gd name="connsiteY120" fmla="*/ 9536 h 10000"/>
                <a:gd name="connsiteX121" fmla="*/ 3159 w 10000"/>
                <a:gd name="connsiteY121" fmla="*/ 9532 h 10000"/>
                <a:gd name="connsiteX122" fmla="*/ 3333 w 10000"/>
                <a:gd name="connsiteY122" fmla="*/ 9520 h 10000"/>
                <a:gd name="connsiteX123" fmla="*/ 3527 w 10000"/>
                <a:gd name="connsiteY123" fmla="*/ 9505 h 10000"/>
                <a:gd name="connsiteX124" fmla="*/ 3702 w 10000"/>
                <a:gd name="connsiteY124" fmla="*/ 9486 h 10000"/>
                <a:gd name="connsiteX125" fmla="*/ 3721 w 10000"/>
                <a:gd name="connsiteY125" fmla="*/ 9317 h 10000"/>
                <a:gd name="connsiteX126" fmla="*/ 3779 w 10000"/>
                <a:gd name="connsiteY126" fmla="*/ 9148 h 10000"/>
                <a:gd name="connsiteX127" fmla="*/ 3857 w 10000"/>
                <a:gd name="connsiteY127" fmla="*/ 8979 h 10000"/>
                <a:gd name="connsiteX128" fmla="*/ 3915 w 10000"/>
                <a:gd name="connsiteY128" fmla="*/ 8810 h 10000"/>
                <a:gd name="connsiteX129" fmla="*/ 3895 w 10000"/>
                <a:gd name="connsiteY129" fmla="*/ 8565 h 10000"/>
                <a:gd name="connsiteX130" fmla="*/ 3895 w 10000"/>
                <a:gd name="connsiteY130" fmla="*/ 8319 h 10000"/>
                <a:gd name="connsiteX131" fmla="*/ 3895 w 10000"/>
                <a:gd name="connsiteY131" fmla="*/ 8070 h 10000"/>
                <a:gd name="connsiteX132" fmla="*/ 3915 w 10000"/>
                <a:gd name="connsiteY132" fmla="*/ 7824 h 10000"/>
                <a:gd name="connsiteX133" fmla="*/ 3915 w 10000"/>
                <a:gd name="connsiteY133" fmla="*/ 7629 h 10000"/>
                <a:gd name="connsiteX134" fmla="*/ 3876 w 10000"/>
                <a:gd name="connsiteY134" fmla="*/ 7429 h 10000"/>
                <a:gd name="connsiteX135" fmla="*/ 3857 w 10000"/>
                <a:gd name="connsiteY135" fmla="*/ 7241 h 10000"/>
                <a:gd name="connsiteX136" fmla="*/ 3915 w 10000"/>
                <a:gd name="connsiteY136" fmla="*/ 7053 h 10000"/>
                <a:gd name="connsiteX137" fmla="*/ 4128 w 10000"/>
                <a:gd name="connsiteY137" fmla="*/ 6853 h 10000"/>
                <a:gd name="connsiteX138" fmla="*/ 4167 w 10000"/>
                <a:gd name="connsiteY138" fmla="*/ 6642 h 10000"/>
                <a:gd name="connsiteX139" fmla="*/ 4147 w 10000"/>
                <a:gd name="connsiteY139" fmla="*/ 6427 h 10000"/>
                <a:gd name="connsiteX140" fmla="*/ 4147 w 10000"/>
                <a:gd name="connsiteY140" fmla="*/ 6213 h 10000"/>
                <a:gd name="connsiteX141" fmla="*/ 4167 w 10000"/>
                <a:gd name="connsiteY141" fmla="*/ 6136 h 10000"/>
                <a:gd name="connsiteX142" fmla="*/ 4186 w 10000"/>
                <a:gd name="connsiteY142" fmla="*/ 6063 h 10000"/>
                <a:gd name="connsiteX143" fmla="*/ 4186 w 10000"/>
                <a:gd name="connsiteY143" fmla="*/ 5990 h 10000"/>
                <a:gd name="connsiteX144" fmla="*/ 4128 w 10000"/>
                <a:gd name="connsiteY144" fmla="*/ 5921 h 10000"/>
                <a:gd name="connsiteX145" fmla="*/ 4109 w 10000"/>
                <a:gd name="connsiteY145" fmla="*/ 5748 h 10000"/>
                <a:gd name="connsiteX146" fmla="*/ 4147 w 10000"/>
                <a:gd name="connsiteY146" fmla="*/ 5737 h 10000"/>
                <a:gd name="connsiteX147" fmla="*/ 4147 w 10000"/>
                <a:gd name="connsiteY147" fmla="*/ 5560 h 10000"/>
                <a:gd name="connsiteX148" fmla="*/ 4186 w 10000"/>
                <a:gd name="connsiteY148" fmla="*/ 5380 h 10000"/>
                <a:gd name="connsiteX149" fmla="*/ 4205 w 10000"/>
                <a:gd name="connsiteY149" fmla="*/ 5203 h 10000"/>
                <a:gd name="connsiteX150" fmla="*/ 4167 w 10000"/>
                <a:gd name="connsiteY150" fmla="*/ 5012 h 10000"/>
                <a:gd name="connsiteX151" fmla="*/ 4264 w 10000"/>
                <a:gd name="connsiteY151" fmla="*/ 4985 h 10000"/>
                <a:gd name="connsiteX152" fmla="*/ 4205 w 10000"/>
                <a:gd name="connsiteY152" fmla="*/ 4624 h 10000"/>
                <a:gd name="connsiteX153" fmla="*/ 4283 w 10000"/>
                <a:gd name="connsiteY153" fmla="*/ 4540 h 10000"/>
                <a:gd name="connsiteX154" fmla="*/ 4302 w 10000"/>
                <a:gd name="connsiteY154" fmla="*/ 4455 h 10000"/>
                <a:gd name="connsiteX155" fmla="*/ 4322 w 10000"/>
                <a:gd name="connsiteY155" fmla="*/ 4367 h 10000"/>
                <a:gd name="connsiteX156" fmla="*/ 4360 w 10000"/>
                <a:gd name="connsiteY156" fmla="*/ 4279 h 10000"/>
                <a:gd name="connsiteX157" fmla="*/ 4419 w 10000"/>
                <a:gd name="connsiteY157" fmla="*/ 4225 h 10000"/>
                <a:gd name="connsiteX158" fmla="*/ 4399 w 10000"/>
                <a:gd name="connsiteY158" fmla="*/ 4179 h 10000"/>
                <a:gd name="connsiteX159" fmla="*/ 4360 w 10000"/>
                <a:gd name="connsiteY159" fmla="*/ 4125 h 10000"/>
                <a:gd name="connsiteX160" fmla="*/ 4399 w 10000"/>
                <a:gd name="connsiteY160" fmla="*/ 4079 h 10000"/>
                <a:gd name="connsiteX161" fmla="*/ 4477 w 10000"/>
                <a:gd name="connsiteY161" fmla="*/ 3995 h 10000"/>
                <a:gd name="connsiteX162" fmla="*/ 4477 w 10000"/>
                <a:gd name="connsiteY162" fmla="*/ 3914 h 10000"/>
                <a:gd name="connsiteX163" fmla="*/ 4457 w 10000"/>
                <a:gd name="connsiteY163" fmla="*/ 3830 h 10000"/>
                <a:gd name="connsiteX164" fmla="*/ 4438 w 10000"/>
                <a:gd name="connsiteY164" fmla="*/ 3745 h 10000"/>
                <a:gd name="connsiteX165" fmla="*/ 4341 w 10000"/>
                <a:gd name="connsiteY165" fmla="*/ 3741 h 10000"/>
                <a:gd name="connsiteX166" fmla="*/ 4360 w 10000"/>
                <a:gd name="connsiteY166" fmla="*/ 3676 h 10000"/>
                <a:gd name="connsiteX167" fmla="*/ 4438 w 10000"/>
                <a:gd name="connsiteY167" fmla="*/ 3611 h 10000"/>
                <a:gd name="connsiteX168" fmla="*/ 4457 w 10000"/>
                <a:gd name="connsiteY168" fmla="*/ 3546 h 10000"/>
                <a:gd name="connsiteX169" fmla="*/ 4438 w 10000"/>
                <a:gd name="connsiteY169" fmla="*/ 3477 h 10000"/>
                <a:gd name="connsiteX170" fmla="*/ 4399 w 10000"/>
                <a:gd name="connsiteY170" fmla="*/ 3477 h 10000"/>
                <a:gd name="connsiteX171" fmla="*/ 4419 w 10000"/>
                <a:gd name="connsiteY171" fmla="*/ 3411 h 10000"/>
                <a:gd name="connsiteX172" fmla="*/ 4399 w 10000"/>
                <a:gd name="connsiteY172" fmla="*/ 3335 h 10000"/>
                <a:gd name="connsiteX173" fmla="*/ 4399 w 10000"/>
                <a:gd name="connsiteY173" fmla="*/ 3269 h 10000"/>
                <a:gd name="connsiteX174" fmla="*/ 4457 w 10000"/>
                <a:gd name="connsiteY174" fmla="*/ 3200 h 10000"/>
                <a:gd name="connsiteX175" fmla="*/ 4457 w 10000"/>
                <a:gd name="connsiteY175" fmla="*/ 3062 h 10000"/>
                <a:gd name="connsiteX176" fmla="*/ 4457 w 10000"/>
                <a:gd name="connsiteY176" fmla="*/ 2928 h 10000"/>
                <a:gd name="connsiteX177" fmla="*/ 4516 w 10000"/>
                <a:gd name="connsiteY177" fmla="*/ 2794 h 10000"/>
                <a:gd name="connsiteX178" fmla="*/ 4651 w 10000"/>
                <a:gd name="connsiteY178" fmla="*/ 2671 h 10000"/>
                <a:gd name="connsiteX179" fmla="*/ 4593 w 10000"/>
                <a:gd name="connsiteY179" fmla="*/ 2652 h 10000"/>
                <a:gd name="connsiteX180" fmla="*/ 4593 w 10000"/>
                <a:gd name="connsiteY180" fmla="*/ 2536 h 10000"/>
                <a:gd name="connsiteX181" fmla="*/ 4574 w 10000"/>
                <a:gd name="connsiteY181" fmla="*/ 2421 h 10000"/>
                <a:gd name="connsiteX182" fmla="*/ 4554 w 10000"/>
                <a:gd name="connsiteY182" fmla="*/ 2306 h 10000"/>
                <a:gd name="connsiteX183" fmla="*/ 4593 w 10000"/>
                <a:gd name="connsiteY183" fmla="*/ 2203 h 10000"/>
                <a:gd name="connsiteX184" fmla="*/ 4632 w 10000"/>
                <a:gd name="connsiteY184" fmla="*/ 2018 h 10000"/>
                <a:gd name="connsiteX185" fmla="*/ 4729 w 10000"/>
                <a:gd name="connsiteY185" fmla="*/ 1838 h 10000"/>
                <a:gd name="connsiteX186" fmla="*/ 4787 w 10000"/>
                <a:gd name="connsiteY186" fmla="*/ 1654 h 10000"/>
                <a:gd name="connsiteX187" fmla="*/ 4748 w 10000"/>
                <a:gd name="connsiteY187" fmla="*/ 1466 h 10000"/>
                <a:gd name="connsiteX188" fmla="*/ 4767 w 10000"/>
                <a:gd name="connsiteY188" fmla="*/ 1378 h 10000"/>
                <a:gd name="connsiteX189" fmla="*/ 4767 w 10000"/>
                <a:gd name="connsiteY189" fmla="*/ 1282 h 10000"/>
                <a:gd name="connsiteX190" fmla="*/ 4767 w 10000"/>
                <a:gd name="connsiteY190" fmla="*/ 1193 h 10000"/>
                <a:gd name="connsiteX191" fmla="*/ 4748 w 10000"/>
                <a:gd name="connsiteY191" fmla="*/ 1101 h 10000"/>
                <a:gd name="connsiteX192" fmla="*/ 4651 w 10000"/>
                <a:gd name="connsiteY192" fmla="*/ 1128 h 10000"/>
                <a:gd name="connsiteX193" fmla="*/ 4651 w 10000"/>
                <a:gd name="connsiteY193" fmla="*/ 1067 h 10000"/>
                <a:gd name="connsiteX194" fmla="*/ 4632 w 10000"/>
                <a:gd name="connsiteY194" fmla="*/ 1002 h 10000"/>
                <a:gd name="connsiteX195" fmla="*/ 4632 w 10000"/>
                <a:gd name="connsiteY195" fmla="*/ 940 h 10000"/>
                <a:gd name="connsiteX196" fmla="*/ 4651 w 10000"/>
                <a:gd name="connsiteY196" fmla="*/ 879 h 10000"/>
                <a:gd name="connsiteX197" fmla="*/ 4593 w 10000"/>
                <a:gd name="connsiteY197" fmla="*/ 798 h 10000"/>
                <a:gd name="connsiteX198" fmla="*/ 4593 w 10000"/>
                <a:gd name="connsiteY198" fmla="*/ 714 h 10000"/>
                <a:gd name="connsiteX199" fmla="*/ 4574 w 10000"/>
                <a:gd name="connsiteY199" fmla="*/ 629 h 10000"/>
                <a:gd name="connsiteX200" fmla="*/ 4574 w 10000"/>
                <a:gd name="connsiteY200" fmla="*/ 553 h 10000"/>
                <a:gd name="connsiteX201" fmla="*/ 4516 w 10000"/>
                <a:gd name="connsiteY201" fmla="*/ 361 h 10000"/>
                <a:gd name="connsiteX202" fmla="*/ 4457 w 10000"/>
                <a:gd name="connsiteY202" fmla="*/ 342 h 10000"/>
                <a:gd name="connsiteX203" fmla="*/ 4341 w 10000"/>
                <a:gd name="connsiteY203" fmla="*/ 330 h 10000"/>
                <a:gd name="connsiteX204" fmla="*/ 4264 w 10000"/>
                <a:gd name="connsiteY204" fmla="*/ 318 h 10000"/>
                <a:gd name="connsiteX205" fmla="*/ 4147 w 10000"/>
                <a:gd name="connsiteY205" fmla="*/ 315 h 10000"/>
                <a:gd name="connsiteX206" fmla="*/ 4070 w 10000"/>
                <a:gd name="connsiteY206" fmla="*/ 318 h 10000"/>
                <a:gd name="connsiteX207" fmla="*/ 4012 w 10000"/>
                <a:gd name="connsiteY207" fmla="*/ 326 h 10000"/>
                <a:gd name="connsiteX208" fmla="*/ 3934 w 10000"/>
                <a:gd name="connsiteY208" fmla="*/ 326 h 10000"/>
                <a:gd name="connsiteX209" fmla="*/ 3876 w 10000"/>
                <a:gd name="connsiteY209" fmla="*/ 318 h 10000"/>
                <a:gd name="connsiteX210" fmla="*/ 3895 w 10000"/>
                <a:gd name="connsiteY210" fmla="*/ 303 h 10000"/>
                <a:gd name="connsiteX211" fmla="*/ 3934 w 10000"/>
                <a:gd name="connsiteY211" fmla="*/ 295 h 10000"/>
                <a:gd name="connsiteX212" fmla="*/ 3992 w 10000"/>
                <a:gd name="connsiteY212" fmla="*/ 284 h 10000"/>
                <a:gd name="connsiteX213" fmla="*/ 3973 w 10000"/>
                <a:gd name="connsiteY213" fmla="*/ 269 h 10000"/>
                <a:gd name="connsiteX214" fmla="*/ 4147 w 10000"/>
                <a:gd name="connsiteY214" fmla="*/ 253 h 10000"/>
                <a:gd name="connsiteX215" fmla="*/ 4322 w 10000"/>
                <a:gd name="connsiteY215" fmla="*/ 226 h 10000"/>
                <a:gd name="connsiteX216" fmla="*/ 4477 w 10000"/>
                <a:gd name="connsiteY216" fmla="*/ 200 h 10000"/>
                <a:gd name="connsiteX217" fmla="*/ 4612 w 10000"/>
                <a:gd name="connsiteY217" fmla="*/ 161 h 10000"/>
                <a:gd name="connsiteX218" fmla="*/ 4651 w 10000"/>
                <a:gd name="connsiteY218" fmla="*/ 119 h 10000"/>
                <a:gd name="connsiteX219" fmla="*/ 4709 w 10000"/>
                <a:gd name="connsiteY219" fmla="*/ 84 h 10000"/>
                <a:gd name="connsiteX220" fmla="*/ 4709 w 10000"/>
                <a:gd name="connsiteY220" fmla="*/ 42 h 10000"/>
                <a:gd name="connsiteX221" fmla="*/ 4729 w 10000"/>
                <a:gd name="connsiteY221" fmla="*/ 0 h 10000"/>
                <a:gd name="connsiteX222" fmla="*/ 4787 w 10000"/>
                <a:gd name="connsiteY222" fmla="*/ 73 h 10000"/>
                <a:gd name="connsiteX223" fmla="*/ 4864 w 10000"/>
                <a:gd name="connsiteY223" fmla="*/ 153 h 10000"/>
                <a:gd name="connsiteX224" fmla="*/ 4884 w 10000"/>
                <a:gd name="connsiteY224" fmla="*/ 230 h 10000"/>
                <a:gd name="connsiteX225" fmla="*/ 4845 w 10000"/>
                <a:gd name="connsiteY225" fmla="*/ 315 h 10000"/>
                <a:gd name="connsiteX0" fmla="*/ 5025 w 10180"/>
                <a:gd name="connsiteY0" fmla="*/ 315 h 10056"/>
                <a:gd name="connsiteX1" fmla="*/ 5122 w 10180"/>
                <a:gd name="connsiteY1" fmla="*/ 541 h 10056"/>
                <a:gd name="connsiteX2" fmla="*/ 5199 w 10180"/>
                <a:gd name="connsiteY2" fmla="*/ 779 h 10056"/>
                <a:gd name="connsiteX3" fmla="*/ 5238 w 10180"/>
                <a:gd name="connsiteY3" fmla="*/ 1009 h 10056"/>
                <a:gd name="connsiteX4" fmla="*/ 5277 w 10180"/>
                <a:gd name="connsiteY4" fmla="*/ 1239 h 10056"/>
                <a:gd name="connsiteX5" fmla="*/ 5413 w 10180"/>
                <a:gd name="connsiteY5" fmla="*/ 1462 h 10056"/>
                <a:gd name="connsiteX6" fmla="*/ 5490 w 10180"/>
                <a:gd name="connsiteY6" fmla="*/ 1692 h 10056"/>
                <a:gd name="connsiteX7" fmla="*/ 5490 w 10180"/>
                <a:gd name="connsiteY7" fmla="*/ 1919 h 10056"/>
                <a:gd name="connsiteX8" fmla="*/ 5471 w 10180"/>
                <a:gd name="connsiteY8" fmla="*/ 2145 h 10056"/>
                <a:gd name="connsiteX9" fmla="*/ 5509 w 10180"/>
                <a:gd name="connsiteY9" fmla="*/ 2268 h 10056"/>
                <a:gd name="connsiteX10" fmla="*/ 5568 w 10180"/>
                <a:gd name="connsiteY10" fmla="*/ 2402 h 10056"/>
                <a:gd name="connsiteX11" fmla="*/ 5568 w 10180"/>
                <a:gd name="connsiteY11" fmla="*/ 2533 h 10056"/>
                <a:gd name="connsiteX12" fmla="*/ 5548 w 10180"/>
                <a:gd name="connsiteY12" fmla="*/ 2663 h 10056"/>
                <a:gd name="connsiteX13" fmla="*/ 5568 w 10180"/>
                <a:gd name="connsiteY13" fmla="*/ 2678 h 10056"/>
                <a:gd name="connsiteX14" fmla="*/ 5548 w 10180"/>
                <a:gd name="connsiteY14" fmla="*/ 2701 h 10056"/>
                <a:gd name="connsiteX15" fmla="*/ 5490 w 10180"/>
                <a:gd name="connsiteY15" fmla="*/ 2717 h 10056"/>
                <a:gd name="connsiteX16" fmla="*/ 5471 w 10180"/>
                <a:gd name="connsiteY16" fmla="*/ 2736 h 10056"/>
                <a:gd name="connsiteX17" fmla="*/ 5471 w 10180"/>
                <a:gd name="connsiteY17" fmla="*/ 2794 h 10056"/>
                <a:gd name="connsiteX18" fmla="*/ 5471 w 10180"/>
                <a:gd name="connsiteY18" fmla="*/ 2851 h 10056"/>
                <a:gd name="connsiteX19" fmla="*/ 5432 w 10180"/>
                <a:gd name="connsiteY19" fmla="*/ 2913 h 10056"/>
                <a:gd name="connsiteX20" fmla="*/ 5393 w 10180"/>
                <a:gd name="connsiteY20" fmla="*/ 2962 h 10056"/>
                <a:gd name="connsiteX21" fmla="*/ 5393 w 10180"/>
                <a:gd name="connsiteY21" fmla="*/ 3135 h 10056"/>
                <a:gd name="connsiteX22" fmla="*/ 5432 w 10180"/>
                <a:gd name="connsiteY22" fmla="*/ 3315 h 10056"/>
                <a:gd name="connsiteX23" fmla="*/ 5509 w 10180"/>
                <a:gd name="connsiteY23" fmla="*/ 3496 h 10056"/>
                <a:gd name="connsiteX24" fmla="*/ 5529 w 10180"/>
                <a:gd name="connsiteY24" fmla="*/ 3668 h 10056"/>
                <a:gd name="connsiteX25" fmla="*/ 5703 w 10180"/>
                <a:gd name="connsiteY25" fmla="*/ 3814 h 10056"/>
                <a:gd name="connsiteX26" fmla="*/ 5723 w 10180"/>
                <a:gd name="connsiteY26" fmla="*/ 3968 h 10056"/>
                <a:gd name="connsiteX27" fmla="*/ 5703 w 10180"/>
                <a:gd name="connsiteY27" fmla="*/ 4117 h 10056"/>
                <a:gd name="connsiteX28" fmla="*/ 5684 w 10180"/>
                <a:gd name="connsiteY28" fmla="*/ 4271 h 10056"/>
                <a:gd name="connsiteX29" fmla="*/ 5548 w 10180"/>
                <a:gd name="connsiteY29" fmla="*/ 4497 h 10056"/>
                <a:gd name="connsiteX30" fmla="*/ 5568 w 10180"/>
                <a:gd name="connsiteY30" fmla="*/ 4724 h 10056"/>
                <a:gd name="connsiteX31" fmla="*/ 5626 w 10180"/>
                <a:gd name="connsiteY31" fmla="*/ 4950 h 10056"/>
                <a:gd name="connsiteX32" fmla="*/ 5568 w 10180"/>
                <a:gd name="connsiteY32" fmla="*/ 5177 h 10056"/>
                <a:gd name="connsiteX33" fmla="*/ 5645 w 10180"/>
                <a:gd name="connsiteY33" fmla="*/ 5426 h 10056"/>
                <a:gd name="connsiteX34" fmla="*/ 5703 w 10180"/>
                <a:gd name="connsiteY34" fmla="*/ 5668 h 10056"/>
                <a:gd name="connsiteX35" fmla="*/ 5761 w 10180"/>
                <a:gd name="connsiteY35" fmla="*/ 5917 h 10056"/>
                <a:gd name="connsiteX36" fmla="*/ 5761 w 10180"/>
                <a:gd name="connsiteY36" fmla="*/ 6170 h 10056"/>
                <a:gd name="connsiteX37" fmla="*/ 5839 w 10180"/>
                <a:gd name="connsiteY37" fmla="*/ 6493 h 10056"/>
                <a:gd name="connsiteX38" fmla="*/ 5839 w 10180"/>
                <a:gd name="connsiteY38" fmla="*/ 6815 h 10056"/>
                <a:gd name="connsiteX39" fmla="*/ 5858 w 10180"/>
                <a:gd name="connsiteY39" fmla="*/ 7130 h 10056"/>
                <a:gd name="connsiteX40" fmla="*/ 6091 w 10180"/>
                <a:gd name="connsiteY40" fmla="*/ 7441 h 10056"/>
                <a:gd name="connsiteX41" fmla="*/ 6130 w 10180"/>
                <a:gd name="connsiteY41" fmla="*/ 7594 h 10056"/>
                <a:gd name="connsiteX42" fmla="*/ 6207 w 10180"/>
                <a:gd name="connsiteY42" fmla="*/ 7744 h 10056"/>
                <a:gd name="connsiteX43" fmla="*/ 6246 w 10180"/>
                <a:gd name="connsiteY43" fmla="*/ 7901 h 10056"/>
                <a:gd name="connsiteX44" fmla="*/ 6168 w 10180"/>
                <a:gd name="connsiteY44" fmla="*/ 8051 h 10056"/>
                <a:gd name="connsiteX45" fmla="*/ 6071 w 10180"/>
                <a:gd name="connsiteY45" fmla="*/ 8250 h 10056"/>
                <a:gd name="connsiteX46" fmla="*/ 6091 w 10180"/>
                <a:gd name="connsiteY46" fmla="*/ 8454 h 10056"/>
                <a:gd name="connsiteX47" fmla="*/ 6207 w 10180"/>
                <a:gd name="connsiteY47" fmla="*/ 8665 h 10056"/>
                <a:gd name="connsiteX48" fmla="*/ 6304 w 10180"/>
                <a:gd name="connsiteY48" fmla="*/ 8868 h 10056"/>
                <a:gd name="connsiteX49" fmla="*/ 6323 w 10180"/>
                <a:gd name="connsiteY49" fmla="*/ 9021 h 10056"/>
                <a:gd name="connsiteX50" fmla="*/ 6323 w 10180"/>
                <a:gd name="connsiteY50" fmla="*/ 9179 h 10056"/>
                <a:gd name="connsiteX51" fmla="*/ 6382 w 10180"/>
                <a:gd name="connsiteY51" fmla="*/ 9332 h 10056"/>
                <a:gd name="connsiteX52" fmla="*/ 6614 w 10180"/>
                <a:gd name="connsiteY52" fmla="*/ 9463 h 10056"/>
                <a:gd name="connsiteX53" fmla="*/ 6866 w 10180"/>
                <a:gd name="connsiteY53" fmla="*/ 9463 h 10056"/>
                <a:gd name="connsiteX54" fmla="*/ 7137 w 10180"/>
                <a:gd name="connsiteY54" fmla="*/ 9474 h 10056"/>
                <a:gd name="connsiteX55" fmla="*/ 7351 w 10180"/>
                <a:gd name="connsiteY55" fmla="*/ 9486 h 10056"/>
                <a:gd name="connsiteX56" fmla="*/ 7602 w 10180"/>
                <a:gd name="connsiteY56" fmla="*/ 9501 h 10056"/>
                <a:gd name="connsiteX57" fmla="*/ 7835 w 10180"/>
                <a:gd name="connsiteY57" fmla="*/ 9520 h 10056"/>
                <a:gd name="connsiteX58" fmla="*/ 8029 w 10180"/>
                <a:gd name="connsiteY58" fmla="*/ 9547 h 10056"/>
                <a:gd name="connsiteX59" fmla="*/ 8261 w 10180"/>
                <a:gd name="connsiteY59" fmla="*/ 9578 h 10056"/>
                <a:gd name="connsiteX60" fmla="*/ 8455 w 10180"/>
                <a:gd name="connsiteY60" fmla="*/ 9609 h 10056"/>
                <a:gd name="connsiteX61" fmla="*/ 8668 w 10180"/>
                <a:gd name="connsiteY61" fmla="*/ 9620 h 10056"/>
                <a:gd name="connsiteX62" fmla="*/ 8882 w 10180"/>
                <a:gd name="connsiteY62" fmla="*/ 9632 h 10056"/>
                <a:gd name="connsiteX63" fmla="*/ 9095 w 10180"/>
                <a:gd name="connsiteY63" fmla="*/ 9635 h 10056"/>
                <a:gd name="connsiteX64" fmla="*/ 9327 w 10180"/>
                <a:gd name="connsiteY64" fmla="*/ 9643 h 10056"/>
                <a:gd name="connsiteX65" fmla="*/ 9540 w 10180"/>
                <a:gd name="connsiteY65" fmla="*/ 9647 h 10056"/>
                <a:gd name="connsiteX66" fmla="*/ 9754 w 10180"/>
                <a:gd name="connsiteY66" fmla="*/ 9658 h 10056"/>
                <a:gd name="connsiteX67" fmla="*/ 9947 w 10180"/>
                <a:gd name="connsiteY67" fmla="*/ 9678 h 10056"/>
                <a:gd name="connsiteX68" fmla="*/ 10141 w 10180"/>
                <a:gd name="connsiteY68" fmla="*/ 9701 h 10056"/>
                <a:gd name="connsiteX69" fmla="*/ 10180 w 10180"/>
                <a:gd name="connsiteY69" fmla="*/ 9720 h 10056"/>
                <a:gd name="connsiteX70" fmla="*/ 9986 w 10180"/>
                <a:gd name="connsiteY70" fmla="*/ 9712 h 10056"/>
                <a:gd name="connsiteX71" fmla="*/ 9851 w 10180"/>
                <a:gd name="connsiteY71" fmla="*/ 9728 h 10056"/>
                <a:gd name="connsiteX72" fmla="*/ 9754 w 10180"/>
                <a:gd name="connsiteY72" fmla="*/ 9751 h 10056"/>
                <a:gd name="connsiteX73" fmla="*/ 9599 w 10180"/>
                <a:gd name="connsiteY73" fmla="*/ 9770 h 10056"/>
                <a:gd name="connsiteX74" fmla="*/ 9482 w 10180"/>
                <a:gd name="connsiteY74" fmla="*/ 9770 h 10056"/>
                <a:gd name="connsiteX75" fmla="*/ 9366 w 10180"/>
                <a:gd name="connsiteY75" fmla="*/ 9770 h 10056"/>
                <a:gd name="connsiteX76" fmla="*/ 9250 w 10180"/>
                <a:gd name="connsiteY76" fmla="*/ 9777 h 10056"/>
                <a:gd name="connsiteX77" fmla="*/ 9172 w 10180"/>
                <a:gd name="connsiteY77" fmla="*/ 9785 h 10056"/>
                <a:gd name="connsiteX78" fmla="*/ 9075 w 10180"/>
                <a:gd name="connsiteY78" fmla="*/ 9793 h 10056"/>
                <a:gd name="connsiteX79" fmla="*/ 8998 w 10180"/>
                <a:gd name="connsiteY79" fmla="*/ 9804 h 10056"/>
                <a:gd name="connsiteX80" fmla="*/ 8901 w 10180"/>
                <a:gd name="connsiteY80" fmla="*/ 9820 h 10056"/>
                <a:gd name="connsiteX81" fmla="*/ 8804 w 10180"/>
                <a:gd name="connsiteY81" fmla="*/ 9835 h 10056"/>
                <a:gd name="connsiteX82" fmla="*/ 8591 w 10180"/>
                <a:gd name="connsiteY82" fmla="*/ 9831 h 10056"/>
                <a:gd name="connsiteX83" fmla="*/ 8358 w 10180"/>
                <a:gd name="connsiteY83" fmla="*/ 9835 h 10056"/>
                <a:gd name="connsiteX84" fmla="*/ 8164 w 10180"/>
                <a:gd name="connsiteY84" fmla="*/ 9847 h 10056"/>
                <a:gd name="connsiteX85" fmla="*/ 7971 w 10180"/>
                <a:gd name="connsiteY85" fmla="*/ 9862 h 10056"/>
                <a:gd name="connsiteX86" fmla="*/ 7777 w 10180"/>
                <a:gd name="connsiteY86" fmla="*/ 9889 h 10056"/>
                <a:gd name="connsiteX87" fmla="*/ 7602 w 10180"/>
                <a:gd name="connsiteY87" fmla="*/ 9916 h 10056"/>
                <a:gd name="connsiteX88" fmla="*/ 7428 w 10180"/>
                <a:gd name="connsiteY88" fmla="*/ 9946 h 10056"/>
                <a:gd name="connsiteX89" fmla="*/ 7273 w 10180"/>
                <a:gd name="connsiteY89" fmla="*/ 9985 h 10056"/>
                <a:gd name="connsiteX90" fmla="*/ 7002 w 10180"/>
                <a:gd name="connsiteY90" fmla="*/ 9988 h 10056"/>
                <a:gd name="connsiteX91" fmla="*/ 6730 w 10180"/>
                <a:gd name="connsiteY91" fmla="*/ 9988 h 10056"/>
                <a:gd name="connsiteX92" fmla="*/ 6498 w 10180"/>
                <a:gd name="connsiteY92" fmla="*/ 9977 h 10056"/>
                <a:gd name="connsiteX93" fmla="*/ 6227 w 10180"/>
                <a:gd name="connsiteY93" fmla="*/ 9969 h 10056"/>
                <a:gd name="connsiteX94" fmla="*/ 5975 w 10180"/>
                <a:gd name="connsiteY94" fmla="*/ 9958 h 10056"/>
                <a:gd name="connsiteX95" fmla="*/ 4947 w 10180"/>
                <a:gd name="connsiteY95" fmla="*/ 9973 h 10056"/>
                <a:gd name="connsiteX96" fmla="*/ 4734 w 10180"/>
                <a:gd name="connsiteY96" fmla="*/ 9985 h 10056"/>
                <a:gd name="connsiteX97" fmla="*/ 4289 w 10180"/>
                <a:gd name="connsiteY97" fmla="*/ 10000 h 10056"/>
                <a:gd name="connsiteX98" fmla="*/ 3843 w 10180"/>
                <a:gd name="connsiteY98" fmla="*/ 10000 h 10056"/>
                <a:gd name="connsiteX99" fmla="*/ 3610 w 10180"/>
                <a:gd name="connsiteY99" fmla="*/ 9988 h 10056"/>
                <a:gd name="connsiteX100" fmla="*/ 3416 w 10180"/>
                <a:gd name="connsiteY100" fmla="*/ 9973 h 10056"/>
                <a:gd name="connsiteX101" fmla="*/ 3029 w 10180"/>
                <a:gd name="connsiteY101" fmla="*/ 9919 h 10056"/>
                <a:gd name="connsiteX102" fmla="*/ 2622 w 10180"/>
                <a:gd name="connsiteY102" fmla="*/ 9877 h 10056"/>
                <a:gd name="connsiteX103" fmla="*/ 2254 w 10180"/>
                <a:gd name="connsiteY103" fmla="*/ 9835 h 10056"/>
                <a:gd name="connsiteX104" fmla="*/ 1827 w 10180"/>
                <a:gd name="connsiteY104" fmla="*/ 9800 h 10056"/>
                <a:gd name="connsiteX105" fmla="*/ 0 w 10180"/>
                <a:gd name="connsiteY105" fmla="*/ 10056 h 10056"/>
                <a:gd name="connsiteX106" fmla="*/ 994 w 10180"/>
                <a:gd name="connsiteY106" fmla="*/ 9735 h 10056"/>
                <a:gd name="connsiteX107" fmla="*/ 606 w 10180"/>
                <a:gd name="connsiteY107" fmla="*/ 9705 h 10056"/>
                <a:gd name="connsiteX108" fmla="*/ 180 w 10180"/>
                <a:gd name="connsiteY108" fmla="*/ 9678 h 10056"/>
                <a:gd name="connsiteX109" fmla="*/ 432 w 10180"/>
                <a:gd name="connsiteY109" fmla="*/ 9662 h 10056"/>
                <a:gd name="connsiteX110" fmla="*/ 703 w 10180"/>
                <a:gd name="connsiteY110" fmla="*/ 9643 h 10056"/>
                <a:gd name="connsiteX111" fmla="*/ 955 w 10180"/>
                <a:gd name="connsiteY111" fmla="*/ 9616 h 10056"/>
                <a:gd name="connsiteX112" fmla="*/ 1227 w 10180"/>
                <a:gd name="connsiteY112" fmla="*/ 9593 h 10056"/>
                <a:gd name="connsiteX113" fmla="*/ 1459 w 10180"/>
                <a:gd name="connsiteY113" fmla="*/ 9574 h 10056"/>
                <a:gd name="connsiteX114" fmla="*/ 1730 w 10180"/>
                <a:gd name="connsiteY114" fmla="*/ 9559 h 10056"/>
                <a:gd name="connsiteX115" fmla="*/ 2021 w 10180"/>
                <a:gd name="connsiteY115" fmla="*/ 9547 h 10056"/>
                <a:gd name="connsiteX116" fmla="*/ 2312 w 10180"/>
                <a:gd name="connsiteY116" fmla="*/ 9547 h 10056"/>
                <a:gd name="connsiteX117" fmla="*/ 2525 w 10180"/>
                <a:gd name="connsiteY117" fmla="*/ 9547 h 10056"/>
                <a:gd name="connsiteX118" fmla="*/ 2738 w 10180"/>
                <a:gd name="connsiteY118" fmla="*/ 9547 h 10056"/>
                <a:gd name="connsiteX119" fmla="*/ 2932 w 10180"/>
                <a:gd name="connsiteY119" fmla="*/ 9543 h 10056"/>
                <a:gd name="connsiteX120" fmla="*/ 3145 w 10180"/>
                <a:gd name="connsiteY120" fmla="*/ 9536 h 10056"/>
                <a:gd name="connsiteX121" fmla="*/ 3339 w 10180"/>
                <a:gd name="connsiteY121" fmla="*/ 9532 h 10056"/>
                <a:gd name="connsiteX122" fmla="*/ 3513 w 10180"/>
                <a:gd name="connsiteY122" fmla="*/ 9520 h 10056"/>
                <a:gd name="connsiteX123" fmla="*/ 3707 w 10180"/>
                <a:gd name="connsiteY123" fmla="*/ 9505 h 10056"/>
                <a:gd name="connsiteX124" fmla="*/ 3882 w 10180"/>
                <a:gd name="connsiteY124" fmla="*/ 9486 h 10056"/>
                <a:gd name="connsiteX125" fmla="*/ 3901 w 10180"/>
                <a:gd name="connsiteY125" fmla="*/ 9317 h 10056"/>
                <a:gd name="connsiteX126" fmla="*/ 3959 w 10180"/>
                <a:gd name="connsiteY126" fmla="*/ 9148 h 10056"/>
                <a:gd name="connsiteX127" fmla="*/ 4037 w 10180"/>
                <a:gd name="connsiteY127" fmla="*/ 8979 h 10056"/>
                <a:gd name="connsiteX128" fmla="*/ 4095 w 10180"/>
                <a:gd name="connsiteY128" fmla="*/ 8810 h 10056"/>
                <a:gd name="connsiteX129" fmla="*/ 4075 w 10180"/>
                <a:gd name="connsiteY129" fmla="*/ 8565 h 10056"/>
                <a:gd name="connsiteX130" fmla="*/ 4075 w 10180"/>
                <a:gd name="connsiteY130" fmla="*/ 8319 h 10056"/>
                <a:gd name="connsiteX131" fmla="*/ 4075 w 10180"/>
                <a:gd name="connsiteY131" fmla="*/ 8070 h 10056"/>
                <a:gd name="connsiteX132" fmla="*/ 4095 w 10180"/>
                <a:gd name="connsiteY132" fmla="*/ 7824 h 10056"/>
                <a:gd name="connsiteX133" fmla="*/ 4095 w 10180"/>
                <a:gd name="connsiteY133" fmla="*/ 7629 h 10056"/>
                <a:gd name="connsiteX134" fmla="*/ 4056 w 10180"/>
                <a:gd name="connsiteY134" fmla="*/ 7429 h 10056"/>
                <a:gd name="connsiteX135" fmla="*/ 4037 w 10180"/>
                <a:gd name="connsiteY135" fmla="*/ 7241 h 10056"/>
                <a:gd name="connsiteX136" fmla="*/ 4095 w 10180"/>
                <a:gd name="connsiteY136" fmla="*/ 7053 h 10056"/>
                <a:gd name="connsiteX137" fmla="*/ 4308 w 10180"/>
                <a:gd name="connsiteY137" fmla="*/ 6853 h 10056"/>
                <a:gd name="connsiteX138" fmla="*/ 4347 w 10180"/>
                <a:gd name="connsiteY138" fmla="*/ 6642 h 10056"/>
                <a:gd name="connsiteX139" fmla="*/ 4327 w 10180"/>
                <a:gd name="connsiteY139" fmla="*/ 6427 h 10056"/>
                <a:gd name="connsiteX140" fmla="*/ 4327 w 10180"/>
                <a:gd name="connsiteY140" fmla="*/ 6213 h 10056"/>
                <a:gd name="connsiteX141" fmla="*/ 4347 w 10180"/>
                <a:gd name="connsiteY141" fmla="*/ 6136 h 10056"/>
                <a:gd name="connsiteX142" fmla="*/ 4366 w 10180"/>
                <a:gd name="connsiteY142" fmla="*/ 6063 h 10056"/>
                <a:gd name="connsiteX143" fmla="*/ 4366 w 10180"/>
                <a:gd name="connsiteY143" fmla="*/ 5990 h 10056"/>
                <a:gd name="connsiteX144" fmla="*/ 4308 w 10180"/>
                <a:gd name="connsiteY144" fmla="*/ 5921 h 10056"/>
                <a:gd name="connsiteX145" fmla="*/ 4289 w 10180"/>
                <a:gd name="connsiteY145" fmla="*/ 5748 h 10056"/>
                <a:gd name="connsiteX146" fmla="*/ 4327 w 10180"/>
                <a:gd name="connsiteY146" fmla="*/ 5737 h 10056"/>
                <a:gd name="connsiteX147" fmla="*/ 4327 w 10180"/>
                <a:gd name="connsiteY147" fmla="*/ 5560 h 10056"/>
                <a:gd name="connsiteX148" fmla="*/ 4366 w 10180"/>
                <a:gd name="connsiteY148" fmla="*/ 5380 h 10056"/>
                <a:gd name="connsiteX149" fmla="*/ 4385 w 10180"/>
                <a:gd name="connsiteY149" fmla="*/ 5203 h 10056"/>
                <a:gd name="connsiteX150" fmla="*/ 4347 w 10180"/>
                <a:gd name="connsiteY150" fmla="*/ 5012 h 10056"/>
                <a:gd name="connsiteX151" fmla="*/ 4444 w 10180"/>
                <a:gd name="connsiteY151" fmla="*/ 4985 h 10056"/>
                <a:gd name="connsiteX152" fmla="*/ 4385 w 10180"/>
                <a:gd name="connsiteY152" fmla="*/ 4624 h 10056"/>
                <a:gd name="connsiteX153" fmla="*/ 4463 w 10180"/>
                <a:gd name="connsiteY153" fmla="*/ 4540 h 10056"/>
                <a:gd name="connsiteX154" fmla="*/ 4482 w 10180"/>
                <a:gd name="connsiteY154" fmla="*/ 4455 h 10056"/>
                <a:gd name="connsiteX155" fmla="*/ 4502 w 10180"/>
                <a:gd name="connsiteY155" fmla="*/ 4367 h 10056"/>
                <a:gd name="connsiteX156" fmla="*/ 4540 w 10180"/>
                <a:gd name="connsiteY156" fmla="*/ 4279 h 10056"/>
                <a:gd name="connsiteX157" fmla="*/ 4599 w 10180"/>
                <a:gd name="connsiteY157" fmla="*/ 4225 h 10056"/>
                <a:gd name="connsiteX158" fmla="*/ 4579 w 10180"/>
                <a:gd name="connsiteY158" fmla="*/ 4179 h 10056"/>
                <a:gd name="connsiteX159" fmla="*/ 4540 w 10180"/>
                <a:gd name="connsiteY159" fmla="*/ 4125 h 10056"/>
                <a:gd name="connsiteX160" fmla="*/ 4579 w 10180"/>
                <a:gd name="connsiteY160" fmla="*/ 4079 h 10056"/>
                <a:gd name="connsiteX161" fmla="*/ 4657 w 10180"/>
                <a:gd name="connsiteY161" fmla="*/ 3995 h 10056"/>
                <a:gd name="connsiteX162" fmla="*/ 4657 w 10180"/>
                <a:gd name="connsiteY162" fmla="*/ 3914 h 10056"/>
                <a:gd name="connsiteX163" fmla="*/ 4637 w 10180"/>
                <a:gd name="connsiteY163" fmla="*/ 3830 h 10056"/>
                <a:gd name="connsiteX164" fmla="*/ 4618 w 10180"/>
                <a:gd name="connsiteY164" fmla="*/ 3745 h 10056"/>
                <a:gd name="connsiteX165" fmla="*/ 4521 w 10180"/>
                <a:gd name="connsiteY165" fmla="*/ 3741 h 10056"/>
                <a:gd name="connsiteX166" fmla="*/ 4540 w 10180"/>
                <a:gd name="connsiteY166" fmla="*/ 3676 h 10056"/>
                <a:gd name="connsiteX167" fmla="*/ 4618 w 10180"/>
                <a:gd name="connsiteY167" fmla="*/ 3611 h 10056"/>
                <a:gd name="connsiteX168" fmla="*/ 4637 w 10180"/>
                <a:gd name="connsiteY168" fmla="*/ 3546 h 10056"/>
                <a:gd name="connsiteX169" fmla="*/ 4618 w 10180"/>
                <a:gd name="connsiteY169" fmla="*/ 3477 h 10056"/>
                <a:gd name="connsiteX170" fmla="*/ 4579 w 10180"/>
                <a:gd name="connsiteY170" fmla="*/ 3477 h 10056"/>
                <a:gd name="connsiteX171" fmla="*/ 4599 w 10180"/>
                <a:gd name="connsiteY171" fmla="*/ 3411 h 10056"/>
                <a:gd name="connsiteX172" fmla="*/ 4579 w 10180"/>
                <a:gd name="connsiteY172" fmla="*/ 3335 h 10056"/>
                <a:gd name="connsiteX173" fmla="*/ 4579 w 10180"/>
                <a:gd name="connsiteY173" fmla="*/ 3269 h 10056"/>
                <a:gd name="connsiteX174" fmla="*/ 4637 w 10180"/>
                <a:gd name="connsiteY174" fmla="*/ 3200 h 10056"/>
                <a:gd name="connsiteX175" fmla="*/ 4637 w 10180"/>
                <a:gd name="connsiteY175" fmla="*/ 3062 h 10056"/>
                <a:gd name="connsiteX176" fmla="*/ 4637 w 10180"/>
                <a:gd name="connsiteY176" fmla="*/ 2928 h 10056"/>
                <a:gd name="connsiteX177" fmla="*/ 4696 w 10180"/>
                <a:gd name="connsiteY177" fmla="*/ 2794 h 10056"/>
                <a:gd name="connsiteX178" fmla="*/ 4831 w 10180"/>
                <a:gd name="connsiteY178" fmla="*/ 2671 h 10056"/>
                <a:gd name="connsiteX179" fmla="*/ 4773 w 10180"/>
                <a:gd name="connsiteY179" fmla="*/ 2652 h 10056"/>
                <a:gd name="connsiteX180" fmla="*/ 4773 w 10180"/>
                <a:gd name="connsiteY180" fmla="*/ 2536 h 10056"/>
                <a:gd name="connsiteX181" fmla="*/ 4754 w 10180"/>
                <a:gd name="connsiteY181" fmla="*/ 2421 h 10056"/>
                <a:gd name="connsiteX182" fmla="*/ 4734 w 10180"/>
                <a:gd name="connsiteY182" fmla="*/ 2306 h 10056"/>
                <a:gd name="connsiteX183" fmla="*/ 4773 w 10180"/>
                <a:gd name="connsiteY183" fmla="*/ 2203 h 10056"/>
                <a:gd name="connsiteX184" fmla="*/ 4812 w 10180"/>
                <a:gd name="connsiteY184" fmla="*/ 2018 h 10056"/>
                <a:gd name="connsiteX185" fmla="*/ 4909 w 10180"/>
                <a:gd name="connsiteY185" fmla="*/ 1838 h 10056"/>
                <a:gd name="connsiteX186" fmla="*/ 4967 w 10180"/>
                <a:gd name="connsiteY186" fmla="*/ 1654 h 10056"/>
                <a:gd name="connsiteX187" fmla="*/ 4928 w 10180"/>
                <a:gd name="connsiteY187" fmla="*/ 1466 h 10056"/>
                <a:gd name="connsiteX188" fmla="*/ 4947 w 10180"/>
                <a:gd name="connsiteY188" fmla="*/ 1378 h 10056"/>
                <a:gd name="connsiteX189" fmla="*/ 4947 w 10180"/>
                <a:gd name="connsiteY189" fmla="*/ 1282 h 10056"/>
                <a:gd name="connsiteX190" fmla="*/ 4947 w 10180"/>
                <a:gd name="connsiteY190" fmla="*/ 1193 h 10056"/>
                <a:gd name="connsiteX191" fmla="*/ 4928 w 10180"/>
                <a:gd name="connsiteY191" fmla="*/ 1101 h 10056"/>
                <a:gd name="connsiteX192" fmla="*/ 4831 w 10180"/>
                <a:gd name="connsiteY192" fmla="*/ 1128 h 10056"/>
                <a:gd name="connsiteX193" fmla="*/ 4831 w 10180"/>
                <a:gd name="connsiteY193" fmla="*/ 1067 h 10056"/>
                <a:gd name="connsiteX194" fmla="*/ 4812 w 10180"/>
                <a:gd name="connsiteY194" fmla="*/ 1002 h 10056"/>
                <a:gd name="connsiteX195" fmla="*/ 4812 w 10180"/>
                <a:gd name="connsiteY195" fmla="*/ 940 h 10056"/>
                <a:gd name="connsiteX196" fmla="*/ 4831 w 10180"/>
                <a:gd name="connsiteY196" fmla="*/ 879 h 10056"/>
                <a:gd name="connsiteX197" fmla="*/ 4773 w 10180"/>
                <a:gd name="connsiteY197" fmla="*/ 798 h 10056"/>
                <a:gd name="connsiteX198" fmla="*/ 4773 w 10180"/>
                <a:gd name="connsiteY198" fmla="*/ 714 h 10056"/>
                <a:gd name="connsiteX199" fmla="*/ 4754 w 10180"/>
                <a:gd name="connsiteY199" fmla="*/ 629 h 10056"/>
                <a:gd name="connsiteX200" fmla="*/ 4754 w 10180"/>
                <a:gd name="connsiteY200" fmla="*/ 553 h 10056"/>
                <a:gd name="connsiteX201" fmla="*/ 4696 w 10180"/>
                <a:gd name="connsiteY201" fmla="*/ 361 h 10056"/>
                <a:gd name="connsiteX202" fmla="*/ 4637 w 10180"/>
                <a:gd name="connsiteY202" fmla="*/ 342 h 10056"/>
                <a:gd name="connsiteX203" fmla="*/ 4521 w 10180"/>
                <a:gd name="connsiteY203" fmla="*/ 330 h 10056"/>
                <a:gd name="connsiteX204" fmla="*/ 4444 w 10180"/>
                <a:gd name="connsiteY204" fmla="*/ 318 h 10056"/>
                <a:gd name="connsiteX205" fmla="*/ 4327 w 10180"/>
                <a:gd name="connsiteY205" fmla="*/ 315 h 10056"/>
                <a:gd name="connsiteX206" fmla="*/ 4250 w 10180"/>
                <a:gd name="connsiteY206" fmla="*/ 318 h 10056"/>
                <a:gd name="connsiteX207" fmla="*/ 4192 w 10180"/>
                <a:gd name="connsiteY207" fmla="*/ 326 h 10056"/>
                <a:gd name="connsiteX208" fmla="*/ 4114 w 10180"/>
                <a:gd name="connsiteY208" fmla="*/ 326 h 10056"/>
                <a:gd name="connsiteX209" fmla="*/ 4056 w 10180"/>
                <a:gd name="connsiteY209" fmla="*/ 318 h 10056"/>
                <a:gd name="connsiteX210" fmla="*/ 4075 w 10180"/>
                <a:gd name="connsiteY210" fmla="*/ 303 h 10056"/>
                <a:gd name="connsiteX211" fmla="*/ 4114 w 10180"/>
                <a:gd name="connsiteY211" fmla="*/ 295 h 10056"/>
                <a:gd name="connsiteX212" fmla="*/ 4172 w 10180"/>
                <a:gd name="connsiteY212" fmla="*/ 284 h 10056"/>
                <a:gd name="connsiteX213" fmla="*/ 4153 w 10180"/>
                <a:gd name="connsiteY213" fmla="*/ 269 h 10056"/>
                <a:gd name="connsiteX214" fmla="*/ 4327 w 10180"/>
                <a:gd name="connsiteY214" fmla="*/ 253 h 10056"/>
                <a:gd name="connsiteX215" fmla="*/ 4502 w 10180"/>
                <a:gd name="connsiteY215" fmla="*/ 226 h 10056"/>
                <a:gd name="connsiteX216" fmla="*/ 4657 w 10180"/>
                <a:gd name="connsiteY216" fmla="*/ 200 h 10056"/>
                <a:gd name="connsiteX217" fmla="*/ 4792 w 10180"/>
                <a:gd name="connsiteY217" fmla="*/ 161 h 10056"/>
                <a:gd name="connsiteX218" fmla="*/ 4831 w 10180"/>
                <a:gd name="connsiteY218" fmla="*/ 119 h 10056"/>
                <a:gd name="connsiteX219" fmla="*/ 4889 w 10180"/>
                <a:gd name="connsiteY219" fmla="*/ 84 h 10056"/>
                <a:gd name="connsiteX220" fmla="*/ 4889 w 10180"/>
                <a:gd name="connsiteY220" fmla="*/ 42 h 10056"/>
                <a:gd name="connsiteX221" fmla="*/ 4909 w 10180"/>
                <a:gd name="connsiteY221" fmla="*/ 0 h 10056"/>
                <a:gd name="connsiteX222" fmla="*/ 4967 w 10180"/>
                <a:gd name="connsiteY222" fmla="*/ 73 h 10056"/>
                <a:gd name="connsiteX223" fmla="*/ 5044 w 10180"/>
                <a:gd name="connsiteY223" fmla="*/ 153 h 10056"/>
                <a:gd name="connsiteX224" fmla="*/ 5064 w 10180"/>
                <a:gd name="connsiteY224" fmla="*/ 230 h 10056"/>
                <a:gd name="connsiteX225" fmla="*/ 5025 w 10180"/>
                <a:gd name="connsiteY225" fmla="*/ 315 h 10056"/>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109 w 10000"/>
                <a:gd name="connsiteY97" fmla="*/ 10000 h 10000"/>
                <a:gd name="connsiteX98" fmla="*/ 3663 w 10000"/>
                <a:gd name="connsiteY98" fmla="*/ 10000 h 10000"/>
                <a:gd name="connsiteX99" fmla="*/ 3430 w 10000"/>
                <a:gd name="connsiteY99" fmla="*/ 9988 h 10000"/>
                <a:gd name="connsiteX100" fmla="*/ 3236 w 10000"/>
                <a:gd name="connsiteY100" fmla="*/ 9973 h 10000"/>
                <a:gd name="connsiteX101" fmla="*/ 2849 w 10000"/>
                <a:gd name="connsiteY101" fmla="*/ 9919 h 10000"/>
                <a:gd name="connsiteX102" fmla="*/ 2442 w 10000"/>
                <a:gd name="connsiteY102" fmla="*/ 9877 h 10000"/>
                <a:gd name="connsiteX103" fmla="*/ 2074 w 10000"/>
                <a:gd name="connsiteY103" fmla="*/ 9835 h 10000"/>
                <a:gd name="connsiteX104" fmla="*/ 1647 w 10000"/>
                <a:gd name="connsiteY104" fmla="*/ 9800 h 10000"/>
                <a:gd name="connsiteX105" fmla="*/ 814 w 10000"/>
                <a:gd name="connsiteY105" fmla="*/ 9735 h 10000"/>
                <a:gd name="connsiteX106" fmla="*/ 426 w 10000"/>
                <a:gd name="connsiteY106" fmla="*/ 9705 h 10000"/>
                <a:gd name="connsiteX107" fmla="*/ 0 w 10000"/>
                <a:gd name="connsiteY107" fmla="*/ 9678 h 10000"/>
                <a:gd name="connsiteX108" fmla="*/ 252 w 10000"/>
                <a:gd name="connsiteY108" fmla="*/ 9662 h 10000"/>
                <a:gd name="connsiteX109" fmla="*/ 523 w 10000"/>
                <a:gd name="connsiteY109" fmla="*/ 9643 h 10000"/>
                <a:gd name="connsiteX110" fmla="*/ 775 w 10000"/>
                <a:gd name="connsiteY110" fmla="*/ 9616 h 10000"/>
                <a:gd name="connsiteX111" fmla="*/ 1047 w 10000"/>
                <a:gd name="connsiteY111" fmla="*/ 9593 h 10000"/>
                <a:gd name="connsiteX112" fmla="*/ 1279 w 10000"/>
                <a:gd name="connsiteY112" fmla="*/ 9574 h 10000"/>
                <a:gd name="connsiteX113" fmla="*/ 1550 w 10000"/>
                <a:gd name="connsiteY113" fmla="*/ 9559 h 10000"/>
                <a:gd name="connsiteX114" fmla="*/ 1841 w 10000"/>
                <a:gd name="connsiteY114" fmla="*/ 9547 h 10000"/>
                <a:gd name="connsiteX115" fmla="*/ 2132 w 10000"/>
                <a:gd name="connsiteY115" fmla="*/ 9547 h 10000"/>
                <a:gd name="connsiteX116" fmla="*/ 2345 w 10000"/>
                <a:gd name="connsiteY116" fmla="*/ 9547 h 10000"/>
                <a:gd name="connsiteX117" fmla="*/ 2558 w 10000"/>
                <a:gd name="connsiteY117" fmla="*/ 9547 h 10000"/>
                <a:gd name="connsiteX118" fmla="*/ 2752 w 10000"/>
                <a:gd name="connsiteY118" fmla="*/ 9543 h 10000"/>
                <a:gd name="connsiteX119" fmla="*/ 2965 w 10000"/>
                <a:gd name="connsiteY119" fmla="*/ 9536 h 10000"/>
                <a:gd name="connsiteX120" fmla="*/ 3159 w 10000"/>
                <a:gd name="connsiteY120" fmla="*/ 9532 h 10000"/>
                <a:gd name="connsiteX121" fmla="*/ 3333 w 10000"/>
                <a:gd name="connsiteY121" fmla="*/ 9520 h 10000"/>
                <a:gd name="connsiteX122" fmla="*/ 3527 w 10000"/>
                <a:gd name="connsiteY122" fmla="*/ 9505 h 10000"/>
                <a:gd name="connsiteX123" fmla="*/ 3702 w 10000"/>
                <a:gd name="connsiteY123" fmla="*/ 9486 h 10000"/>
                <a:gd name="connsiteX124" fmla="*/ 3721 w 10000"/>
                <a:gd name="connsiteY124" fmla="*/ 9317 h 10000"/>
                <a:gd name="connsiteX125" fmla="*/ 3779 w 10000"/>
                <a:gd name="connsiteY125" fmla="*/ 9148 h 10000"/>
                <a:gd name="connsiteX126" fmla="*/ 3857 w 10000"/>
                <a:gd name="connsiteY126" fmla="*/ 8979 h 10000"/>
                <a:gd name="connsiteX127" fmla="*/ 3915 w 10000"/>
                <a:gd name="connsiteY127" fmla="*/ 8810 h 10000"/>
                <a:gd name="connsiteX128" fmla="*/ 3895 w 10000"/>
                <a:gd name="connsiteY128" fmla="*/ 8565 h 10000"/>
                <a:gd name="connsiteX129" fmla="*/ 3895 w 10000"/>
                <a:gd name="connsiteY129" fmla="*/ 8319 h 10000"/>
                <a:gd name="connsiteX130" fmla="*/ 3895 w 10000"/>
                <a:gd name="connsiteY130" fmla="*/ 8070 h 10000"/>
                <a:gd name="connsiteX131" fmla="*/ 3915 w 10000"/>
                <a:gd name="connsiteY131" fmla="*/ 7824 h 10000"/>
                <a:gd name="connsiteX132" fmla="*/ 3915 w 10000"/>
                <a:gd name="connsiteY132" fmla="*/ 7629 h 10000"/>
                <a:gd name="connsiteX133" fmla="*/ 3876 w 10000"/>
                <a:gd name="connsiteY133" fmla="*/ 7429 h 10000"/>
                <a:gd name="connsiteX134" fmla="*/ 3857 w 10000"/>
                <a:gd name="connsiteY134" fmla="*/ 7241 h 10000"/>
                <a:gd name="connsiteX135" fmla="*/ 3915 w 10000"/>
                <a:gd name="connsiteY135" fmla="*/ 7053 h 10000"/>
                <a:gd name="connsiteX136" fmla="*/ 4128 w 10000"/>
                <a:gd name="connsiteY136" fmla="*/ 6853 h 10000"/>
                <a:gd name="connsiteX137" fmla="*/ 4167 w 10000"/>
                <a:gd name="connsiteY137" fmla="*/ 6642 h 10000"/>
                <a:gd name="connsiteX138" fmla="*/ 4147 w 10000"/>
                <a:gd name="connsiteY138" fmla="*/ 6427 h 10000"/>
                <a:gd name="connsiteX139" fmla="*/ 4147 w 10000"/>
                <a:gd name="connsiteY139" fmla="*/ 6213 h 10000"/>
                <a:gd name="connsiteX140" fmla="*/ 4167 w 10000"/>
                <a:gd name="connsiteY140" fmla="*/ 6136 h 10000"/>
                <a:gd name="connsiteX141" fmla="*/ 4186 w 10000"/>
                <a:gd name="connsiteY141" fmla="*/ 6063 h 10000"/>
                <a:gd name="connsiteX142" fmla="*/ 4186 w 10000"/>
                <a:gd name="connsiteY142" fmla="*/ 5990 h 10000"/>
                <a:gd name="connsiteX143" fmla="*/ 4128 w 10000"/>
                <a:gd name="connsiteY143" fmla="*/ 5921 h 10000"/>
                <a:gd name="connsiteX144" fmla="*/ 4109 w 10000"/>
                <a:gd name="connsiteY144" fmla="*/ 5748 h 10000"/>
                <a:gd name="connsiteX145" fmla="*/ 4147 w 10000"/>
                <a:gd name="connsiteY145" fmla="*/ 5737 h 10000"/>
                <a:gd name="connsiteX146" fmla="*/ 4147 w 10000"/>
                <a:gd name="connsiteY146" fmla="*/ 5560 h 10000"/>
                <a:gd name="connsiteX147" fmla="*/ 4186 w 10000"/>
                <a:gd name="connsiteY147" fmla="*/ 5380 h 10000"/>
                <a:gd name="connsiteX148" fmla="*/ 4205 w 10000"/>
                <a:gd name="connsiteY148" fmla="*/ 5203 h 10000"/>
                <a:gd name="connsiteX149" fmla="*/ 4167 w 10000"/>
                <a:gd name="connsiteY149" fmla="*/ 5012 h 10000"/>
                <a:gd name="connsiteX150" fmla="*/ 4264 w 10000"/>
                <a:gd name="connsiteY150" fmla="*/ 4985 h 10000"/>
                <a:gd name="connsiteX151" fmla="*/ 4205 w 10000"/>
                <a:gd name="connsiteY151" fmla="*/ 4624 h 10000"/>
                <a:gd name="connsiteX152" fmla="*/ 4283 w 10000"/>
                <a:gd name="connsiteY152" fmla="*/ 4540 h 10000"/>
                <a:gd name="connsiteX153" fmla="*/ 4302 w 10000"/>
                <a:gd name="connsiteY153" fmla="*/ 4455 h 10000"/>
                <a:gd name="connsiteX154" fmla="*/ 4322 w 10000"/>
                <a:gd name="connsiteY154" fmla="*/ 4367 h 10000"/>
                <a:gd name="connsiteX155" fmla="*/ 4360 w 10000"/>
                <a:gd name="connsiteY155" fmla="*/ 4279 h 10000"/>
                <a:gd name="connsiteX156" fmla="*/ 4419 w 10000"/>
                <a:gd name="connsiteY156" fmla="*/ 4225 h 10000"/>
                <a:gd name="connsiteX157" fmla="*/ 4399 w 10000"/>
                <a:gd name="connsiteY157" fmla="*/ 4179 h 10000"/>
                <a:gd name="connsiteX158" fmla="*/ 4360 w 10000"/>
                <a:gd name="connsiteY158" fmla="*/ 4125 h 10000"/>
                <a:gd name="connsiteX159" fmla="*/ 4399 w 10000"/>
                <a:gd name="connsiteY159" fmla="*/ 4079 h 10000"/>
                <a:gd name="connsiteX160" fmla="*/ 4477 w 10000"/>
                <a:gd name="connsiteY160" fmla="*/ 3995 h 10000"/>
                <a:gd name="connsiteX161" fmla="*/ 4477 w 10000"/>
                <a:gd name="connsiteY161" fmla="*/ 3914 h 10000"/>
                <a:gd name="connsiteX162" fmla="*/ 4457 w 10000"/>
                <a:gd name="connsiteY162" fmla="*/ 3830 h 10000"/>
                <a:gd name="connsiteX163" fmla="*/ 4438 w 10000"/>
                <a:gd name="connsiteY163" fmla="*/ 3745 h 10000"/>
                <a:gd name="connsiteX164" fmla="*/ 4341 w 10000"/>
                <a:gd name="connsiteY164" fmla="*/ 3741 h 10000"/>
                <a:gd name="connsiteX165" fmla="*/ 4360 w 10000"/>
                <a:gd name="connsiteY165" fmla="*/ 3676 h 10000"/>
                <a:gd name="connsiteX166" fmla="*/ 4438 w 10000"/>
                <a:gd name="connsiteY166" fmla="*/ 3611 h 10000"/>
                <a:gd name="connsiteX167" fmla="*/ 4457 w 10000"/>
                <a:gd name="connsiteY167" fmla="*/ 3546 h 10000"/>
                <a:gd name="connsiteX168" fmla="*/ 4438 w 10000"/>
                <a:gd name="connsiteY168" fmla="*/ 3477 h 10000"/>
                <a:gd name="connsiteX169" fmla="*/ 4399 w 10000"/>
                <a:gd name="connsiteY169" fmla="*/ 3477 h 10000"/>
                <a:gd name="connsiteX170" fmla="*/ 4419 w 10000"/>
                <a:gd name="connsiteY170" fmla="*/ 3411 h 10000"/>
                <a:gd name="connsiteX171" fmla="*/ 4399 w 10000"/>
                <a:gd name="connsiteY171" fmla="*/ 3335 h 10000"/>
                <a:gd name="connsiteX172" fmla="*/ 4399 w 10000"/>
                <a:gd name="connsiteY172" fmla="*/ 3269 h 10000"/>
                <a:gd name="connsiteX173" fmla="*/ 4457 w 10000"/>
                <a:gd name="connsiteY173" fmla="*/ 3200 h 10000"/>
                <a:gd name="connsiteX174" fmla="*/ 4457 w 10000"/>
                <a:gd name="connsiteY174" fmla="*/ 3062 h 10000"/>
                <a:gd name="connsiteX175" fmla="*/ 4457 w 10000"/>
                <a:gd name="connsiteY175" fmla="*/ 2928 h 10000"/>
                <a:gd name="connsiteX176" fmla="*/ 4516 w 10000"/>
                <a:gd name="connsiteY176" fmla="*/ 2794 h 10000"/>
                <a:gd name="connsiteX177" fmla="*/ 4651 w 10000"/>
                <a:gd name="connsiteY177" fmla="*/ 2671 h 10000"/>
                <a:gd name="connsiteX178" fmla="*/ 4593 w 10000"/>
                <a:gd name="connsiteY178" fmla="*/ 2652 h 10000"/>
                <a:gd name="connsiteX179" fmla="*/ 4593 w 10000"/>
                <a:gd name="connsiteY179" fmla="*/ 2536 h 10000"/>
                <a:gd name="connsiteX180" fmla="*/ 4574 w 10000"/>
                <a:gd name="connsiteY180" fmla="*/ 2421 h 10000"/>
                <a:gd name="connsiteX181" fmla="*/ 4554 w 10000"/>
                <a:gd name="connsiteY181" fmla="*/ 2306 h 10000"/>
                <a:gd name="connsiteX182" fmla="*/ 4593 w 10000"/>
                <a:gd name="connsiteY182" fmla="*/ 2203 h 10000"/>
                <a:gd name="connsiteX183" fmla="*/ 4632 w 10000"/>
                <a:gd name="connsiteY183" fmla="*/ 2018 h 10000"/>
                <a:gd name="connsiteX184" fmla="*/ 4729 w 10000"/>
                <a:gd name="connsiteY184" fmla="*/ 1838 h 10000"/>
                <a:gd name="connsiteX185" fmla="*/ 4787 w 10000"/>
                <a:gd name="connsiteY185" fmla="*/ 1654 h 10000"/>
                <a:gd name="connsiteX186" fmla="*/ 4748 w 10000"/>
                <a:gd name="connsiteY186" fmla="*/ 1466 h 10000"/>
                <a:gd name="connsiteX187" fmla="*/ 4767 w 10000"/>
                <a:gd name="connsiteY187" fmla="*/ 1378 h 10000"/>
                <a:gd name="connsiteX188" fmla="*/ 4767 w 10000"/>
                <a:gd name="connsiteY188" fmla="*/ 1282 h 10000"/>
                <a:gd name="connsiteX189" fmla="*/ 4767 w 10000"/>
                <a:gd name="connsiteY189" fmla="*/ 1193 h 10000"/>
                <a:gd name="connsiteX190" fmla="*/ 4748 w 10000"/>
                <a:gd name="connsiteY190" fmla="*/ 1101 h 10000"/>
                <a:gd name="connsiteX191" fmla="*/ 4651 w 10000"/>
                <a:gd name="connsiteY191" fmla="*/ 1128 h 10000"/>
                <a:gd name="connsiteX192" fmla="*/ 4651 w 10000"/>
                <a:gd name="connsiteY192" fmla="*/ 1067 h 10000"/>
                <a:gd name="connsiteX193" fmla="*/ 4632 w 10000"/>
                <a:gd name="connsiteY193" fmla="*/ 1002 h 10000"/>
                <a:gd name="connsiteX194" fmla="*/ 4632 w 10000"/>
                <a:gd name="connsiteY194" fmla="*/ 940 h 10000"/>
                <a:gd name="connsiteX195" fmla="*/ 4651 w 10000"/>
                <a:gd name="connsiteY195" fmla="*/ 879 h 10000"/>
                <a:gd name="connsiteX196" fmla="*/ 4593 w 10000"/>
                <a:gd name="connsiteY196" fmla="*/ 798 h 10000"/>
                <a:gd name="connsiteX197" fmla="*/ 4593 w 10000"/>
                <a:gd name="connsiteY197" fmla="*/ 714 h 10000"/>
                <a:gd name="connsiteX198" fmla="*/ 4574 w 10000"/>
                <a:gd name="connsiteY198" fmla="*/ 629 h 10000"/>
                <a:gd name="connsiteX199" fmla="*/ 4574 w 10000"/>
                <a:gd name="connsiteY199" fmla="*/ 553 h 10000"/>
                <a:gd name="connsiteX200" fmla="*/ 4516 w 10000"/>
                <a:gd name="connsiteY200" fmla="*/ 361 h 10000"/>
                <a:gd name="connsiteX201" fmla="*/ 4457 w 10000"/>
                <a:gd name="connsiteY201" fmla="*/ 342 h 10000"/>
                <a:gd name="connsiteX202" fmla="*/ 4341 w 10000"/>
                <a:gd name="connsiteY202" fmla="*/ 330 h 10000"/>
                <a:gd name="connsiteX203" fmla="*/ 4264 w 10000"/>
                <a:gd name="connsiteY203" fmla="*/ 318 h 10000"/>
                <a:gd name="connsiteX204" fmla="*/ 4147 w 10000"/>
                <a:gd name="connsiteY204" fmla="*/ 315 h 10000"/>
                <a:gd name="connsiteX205" fmla="*/ 4070 w 10000"/>
                <a:gd name="connsiteY205" fmla="*/ 318 h 10000"/>
                <a:gd name="connsiteX206" fmla="*/ 4012 w 10000"/>
                <a:gd name="connsiteY206" fmla="*/ 326 h 10000"/>
                <a:gd name="connsiteX207" fmla="*/ 3934 w 10000"/>
                <a:gd name="connsiteY207" fmla="*/ 326 h 10000"/>
                <a:gd name="connsiteX208" fmla="*/ 3876 w 10000"/>
                <a:gd name="connsiteY208" fmla="*/ 318 h 10000"/>
                <a:gd name="connsiteX209" fmla="*/ 3895 w 10000"/>
                <a:gd name="connsiteY209" fmla="*/ 303 h 10000"/>
                <a:gd name="connsiteX210" fmla="*/ 3934 w 10000"/>
                <a:gd name="connsiteY210" fmla="*/ 295 h 10000"/>
                <a:gd name="connsiteX211" fmla="*/ 3992 w 10000"/>
                <a:gd name="connsiteY211" fmla="*/ 284 h 10000"/>
                <a:gd name="connsiteX212" fmla="*/ 3973 w 10000"/>
                <a:gd name="connsiteY212" fmla="*/ 269 h 10000"/>
                <a:gd name="connsiteX213" fmla="*/ 4147 w 10000"/>
                <a:gd name="connsiteY213" fmla="*/ 253 h 10000"/>
                <a:gd name="connsiteX214" fmla="*/ 4322 w 10000"/>
                <a:gd name="connsiteY214" fmla="*/ 226 h 10000"/>
                <a:gd name="connsiteX215" fmla="*/ 4477 w 10000"/>
                <a:gd name="connsiteY215" fmla="*/ 200 h 10000"/>
                <a:gd name="connsiteX216" fmla="*/ 4612 w 10000"/>
                <a:gd name="connsiteY216" fmla="*/ 161 h 10000"/>
                <a:gd name="connsiteX217" fmla="*/ 4651 w 10000"/>
                <a:gd name="connsiteY217" fmla="*/ 119 h 10000"/>
                <a:gd name="connsiteX218" fmla="*/ 4709 w 10000"/>
                <a:gd name="connsiteY218" fmla="*/ 84 h 10000"/>
                <a:gd name="connsiteX219" fmla="*/ 4709 w 10000"/>
                <a:gd name="connsiteY219" fmla="*/ 42 h 10000"/>
                <a:gd name="connsiteX220" fmla="*/ 4729 w 10000"/>
                <a:gd name="connsiteY220" fmla="*/ 0 h 10000"/>
                <a:gd name="connsiteX221" fmla="*/ 4787 w 10000"/>
                <a:gd name="connsiteY221" fmla="*/ 73 h 10000"/>
                <a:gd name="connsiteX222" fmla="*/ 4864 w 10000"/>
                <a:gd name="connsiteY222" fmla="*/ 153 h 10000"/>
                <a:gd name="connsiteX223" fmla="*/ 4884 w 10000"/>
                <a:gd name="connsiteY223" fmla="*/ 230 h 10000"/>
                <a:gd name="connsiteX224" fmla="*/ 4845 w 10000"/>
                <a:gd name="connsiteY224"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109 w 10000"/>
                <a:gd name="connsiteY97" fmla="*/ 10000 h 10000"/>
                <a:gd name="connsiteX98" fmla="*/ 3663 w 10000"/>
                <a:gd name="connsiteY98" fmla="*/ 10000 h 10000"/>
                <a:gd name="connsiteX99" fmla="*/ 3430 w 10000"/>
                <a:gd name="connsiteY99" fmla="*/ 9988 h 10000"/>
                <a:gd name="connsiteX100" fmla="*/ 2849 w 10000"/>
                <a:gd name="connsiteY100" fmla="*/ 9919 h 10000"/>
                <a:gd name="connsiteX101" fmla="*/ 2442 w 10000"/>
                <a:gd name="connsiteY101" fmla="*/ 9877 h 10000"/>
                <a:gd name="connsiteX102" fmla="*/ 2074 w 10000"/>
                <a:gd name="connsiteY102" fmla="*/ 9835 h 10000"/>
                <a:gd name="connsiteX103" fmla="*/ 1647 w 10000"/>
                <a:gd name="connsiteY103" fmla="*/ 9800 h 10000"/>
                <a:gd name="connsiteX104" fmla="*/ 814 w 10000"/>
                <a:gd name="connsiteY104" fmla="*/ 9735 h 10000"/>
                <a:gd name="connsiteX105" fmla="*/ 426 w 10000"/>
                <a:gd name="connsiteY105" fmla="*/ 9705 h 10000"/>
                <a:gd name="connsiteX106" fmla="*/ 0 w 10000"/>
                <a:gd name="connsiteY106" fmla="*/ 9678 h 10000"/>
                <a:gd name="connsiteX107" fmla="*/ 252 w 10000"/>
                <a:gd name="connsiteY107" fmla="*/ 9662 h 10000"/>
                <a:gd name="connsiteX108" fmla="*/ 523 w 10000"/>
                <a:gd name="connsiteY108" fmla="*/ 9643 h 10000"/>
                <a:gd name="connsiteX109" fmla="*/ 775 w 10000"/>
                <a:gd name="connsiteY109" fmla="*/ 9616 h 10000"/>
                <a:gd name="connsiteX110" fmla="*/ 1047 w 10000"/>
                <a:gd name="connsiteY110" fmla="*/ 9593 h 10000"/>
                <a:gd name="connsiteX111" fmla="*/ 1279 w 10000"/>
                <a:gd name="connsiteY111" fmla="*/ 9574 h 10000"/>
                <a:gd name="connsiteX112" fmla="*/ 1550 w 10000"/>
                <a:gd name="connsiteY112" fmla="*/ 9559 h 10000"/>
                <a:gd name="connsiteX113" fmla="*/ 1841 w 10000"/>
                <a:gd name="connsiteY113" fmla="*/ 9547 h 10000"/>
                <a:gd name="connsiteX114" fmla="*/ 2132 w 10000"/>
                <a:gd name="connsiteY114" fmla="*/ 9547 h 10000"/>
                <a:gd name="connsiteX115" fmla="*/ 2345 w 10000"/>
                <a:gd name="connsiteY115" fmla="*/ 9547 h 10000"/>
                <a:gd name="connsiteX116" fmla="*/ 2558 w 10000"/>
                <a:gd name="connsiteY116" fmla="*/ 9547 h 10000"/>
                <a:gd name="connsiteX117" fmla="*/ 2752 w 10000"/>
                <a:gd name="connsiteY117" fmla="*/ 9543 h 10000"/>
                <a:gd name="connsiteX118" fmla="*/ 2965 w 10000"/>
                <a:gd name="connsiteY118" fmla="*/ 9536 h 10000"/>
                <a:gd name="connsiteX119" fmla="*/ 3159 w 10000"/>
                <a:gd name="connsiteY119" fmla="*/ 9532 h 10000"/>
                <a:gd name="connsiteX120" fmla="*/ 3333 w 10000"/>
                <a:gd name="connsiteY120" fmla="*/ 9520 h 10000"/>
                <a:gd name="connsiteX121" fmla="*/ 3527 w 10000"/>
                <a:gd name="connsiteY121" fmla="*/ 9505 h 10000"/>
                <a:gd name="connsiteX122" fmla="*/ 3702 w 10000"/>
                <a:gd name="connsiteY122" fmla="*/ 9486 h 10000"/>
                <a:gd name="connsiteX123" fmla="*/ 3721 w 10000"/>
                <a:gd name="connsiteY123" fmla="*/ 9317 h 10000"/>
                <a:gd name="connsiteX124" fmla="*/ 3779 w 10000"/>
                <a:gd name="connsiteY124" fmla="*/ 9148 h 10000"/>
                <a:gd name="connsiteX125" fmla="*/ 3857 w 10000"/>
                <a:gd name="connsiteY125" fmla="*/ 8979 h 10000"/>
                <a:gd name="connsiteX126" fmla="*/ 3915 w 10000"/>
                <a:gd name="connsiteY126" fmla="*/ 8810 h 10000"/>
                <a:gd name="connsiteX127" fmla="*/ 3895 w 10000"/>
                <a:gd name="connsiteY127" fmla="*/ 8565 h 10000"/>
                <a:gd name="connsiteX128" fmla="*/ 3895 w 10000"/>
                <a:gd name="connsiteY128" fmla="*/ 8319 h 10000"/>
                <a:gd name="connsiteX129" fmla="*/ 3895 w 10000"/>
                <a:gd name="connsiteY129" fmla="*/ 8070 h 10000"/>
                <a:gd name="connsiteX130" fmla="*/ 3915 w 10000"/>
                <a:gd name="connsiteY130" fmla="*/ 7824 h 10000"/>
                <a:gd name="connsiteX131" fmla="*/ 3915 w 10000"/>
                <a:gd name="connsiteY131" fmla="*/ 7629 h 10000"/>
                <a:gd name="connsiteX132" fmla="*/ 3876 w 10000"/>
                <a:gd name="connsiteY132" fmla="*/ 7429 h 10000"/>
                <a:gd name="connsiteX133" fmla="*/ 3857 w 10000"/>
                <a:gd name="connsiteY133" fmla="*/ 7241 h 10000"/>
                <a:gd name="connsiteX134" fmla="*/ 3915 w 10000"/>
                <a:gd name="connsiteY134" fmla="*/ 7053 h 10000"/>
                <a:gd name="connsiteX135" fmla="*/ 4128 w 10000"/>
                <a:gd name="connsiteY135" fmla="*/ 6853 h 10000"/>
                <a:gd name="connsiteX136" fmla="*/ 4167 w 10000"/>
                <a:gd name="connsiteY136" fmla="*/ 6642 h 10000"/>
                <a:gd name="connsiteX137" fmla="*/ 4147 w 10000"/>
                <a:gd name="connsiteY137" fmla="*/ 6427 h 10000"/>
                <a:gd name="connsiteX138" fmla="*/ 4147 w 10000"/>
                <a:gd name="connsiteY138" fmla="*/ 6213 h 10000"/>
                <a:gd name="connsiteX139" fmla="*/ 4167 w 10000"/>
                <a:gd name="connsiteY139" fmla="*/ 6136 h 10000"/>
                <a:gd name="connsiteX140" fmla="*/ 4186 w 10000"/>
                <a:gd name="connsiteY140" fmla="*/ 6063 h 10000"/>
                <a:gd name="connsiteX141" fmla="*/ 4186 w 10000"/>
                <a:gd name="connsiteY141" fmla="*/ 5990 h 10000"/>
                <a:gd name="connsiteX142" fmla="*/ 4128 w 10000"/>
                <a:gd name="connsiteY142" fmla="*/ 5921 h 10000"/>
                <a:gd name="connsiteX143" fmla="*/ 4109 w 10000"/>
                <a:gd name="connsiteY143" fmla="*/ 5748 h 10000"/>
                <a:gd name="connsiteX144" fmla="*/ 4147 w 10000"/>
                <a:gd name="connsiteY144" fmla="*/ 5737 h 10000"/>
                <a:gd name="connsiteX145" fmla="*/ 4147 w 10000"/>
                <a:gd name="connsiteY145" fmla="*/ 5560 h 10000"/>
                <a:gd name="connsiteX146" fmla="*/ 4186 w 10000"/>
                <a:gd name="connsiteY146" fmla="*/ 5380 h 10000"/>
                <a:gd name="connsiteX147" fmla="*/ 4205 w 10000"/>
                <a:gd name="connsiteY147" fmla="*/ 5203 h 10000"/>
                <a:gd name="connsiteX148" fmla="*/ 4167 w 10000"/>
                <a:gd name="connsiteY148" fmla="*/ 5012 h 10000"/>
                <a:gd name="connsiteX149" fmla="*/ 4264 w 10000"/>
                <a:gd name="connsiteY149" fmla="*/ 4985 h 10000"/>
                <a:gd name="connsiteX150" fmla="*/ 4205 w 10000"/>
                <a:gd name="connsiteY150" fmla="*/ 4624 h 10000"/>
                <a:gd name="connsiteX151" fmla="*/ 4283 w 10000"/>
                <a:gd name="connsiteY151" fmla="*/ 4540 h 10000"/>
                <a:gd name="connsiteX152" fmla="*/ 4302 w 10000"/>
                <a:gd name="connsiteY152" fmla="*/ 4455 h 10000"/>
                <a:gd name="connsiteX153" fmla="*/ 4322 w 10000"/>
                <a:gd name="connsiteY153" fmla="*/ 4367 h 10000"/>
                <a:gd name="connsiteX154" fmla="*/ 4360 w 10000"/>
                <a:gd name="connsiteY154" fmla="*/ 4279 h 10000"/>
                <a:gd name="connsiteX155" fmla="*/ 4419 w 10000"/>
                <a:gd name="connsiteY155" fmla="*/ 4225 h 10000"/>
                <a:gd name="connsiteX156" fmla="*/ 4399 w 10000"/>
                <a:gd name="connsiteY156" fmla="*/ 4179 h 10000"/>
                <a:gd name="connsiteX157" fmla="*/ 4360 w 10000"/>
                <a:gd name="connsiteY157" fmla="*/ 4125 h 10000"/>
                <a:gd name="connsiteX158" fmla="*/ 4399 w 10000"/>
                <a:gd name="connsiteY158" fmla="*/ 4079 h 10000"/>
                <a:gd name="connsiteX159" fmla="*/ 4477 w 10000"/>
                <a:gd name="connsiteY159" fmla="*/ 3995 h 10000"/>
                <a:gd name="connsiteX160" fmla="*/ 4477 w 10000"/>
                <a:gd name="connsiteY160" fmla="*/ 3914 h 10000"/>
                <a:gd name="connsiteX161" fmla="*/ 4457 w 10000"/>
                <a:gd name="connsiteY161" fmla="*/ 3830 h 10000"/>
                <a:gd name="connsiteX162" fmla="*/ 4438 w 10000"/>
                <a:gd name="connsiteY162" fmla="*/ 3745 h 10000"/>
                <a:gd name="connsiteX163" fmla="*/ 4341 w 10000"/>
                <a:gd name="connsiteY163" fmla="*/ 3741 h 10000"/>
                <a:gd name="connsiteX164" fmla="*/ 4360 w 10000"/>
                <a:gd name="connsiteY164" fmla="*/ 3676 h 10000"/>
                <a:gd name="connsiteX165" fmla="*/ 4438 w 10000"/>
                <a:gd name="connsiteY165" fmla="*/ 3611 h 10000"/>
                <a:gd name="connsiteX166" fmla="*/ 4457 w 10000"/>
                <a:gd name="connsiteY166" fmla="*/ 3546 h 10000"/>
                <a:gd name="connsiteX167" fmla="*/ 4438 w 10000"/>
                <a:gd name="connsiteY167" fmla="*/ 3477 h 10000"/>
                <a:gd name="connsiteX168" fmla="*/ 4399 w 10000"/>
                <a:gd name="connsiteY168" fmla="*/ 3477 h 10000"/>
                <a:gd name="connsiteX169" fmla="*/ 4419 w 10000"/>
                <a:gd name="connsiteY169" fmla="*/ 3411 h 10000"/>
                <a:gd name="connsiteX170" fmla="*/ 4399 w 10000"/>
                <a:gd name="connsiteY170" fmla="*/ 3335 h 10000"/>
                <a:gd name="connsiteX171" fmla="*/ 4399 w 10000"/>
                <a:gd name="connsiteY171" fmla="*/ 3269 h 10000"/>
                <a:gd name="connsiteX172" fmla="*/ 4457 w 10000"/>
                <a:gd name="connsiteY172" fmla="*/ 3200 h 10000"/>
                <a:gd name="connsiteX173" fmla="*/ 4457 w 10000"/>
                <a:gd name="connsiteY173" fmla="*/ 3062 h 10000"/>
                <a:gd name="connsiteX174" fmla="*/ 4457 w 10000"/>
                <a:gd name="connsiteY174" fmla="*/ 2928 h 10000"/>
                <a:gd name="connsiteX175" fmla="*/ 4516 w 10000"/>
                <a:gd name="connsiteY175" fmla="*/ 2794 h 10000"/>
                <a:gd name="connsiteX176" fmla="*/ 4651 w 10000"/>
                <a:gd name="connsiteY176" fmla="*/ 2671 h 10000"/>
                <a:gd name="connsiteX177" fmla="*/ 4593 w 10000"/>
                <a:gd name="connsiteY177" fmla="*/ 2652 h 10000"/>
                <a:gd name="connsiteX178" fmla="*/ 4593 w 10000"/>
                <a:gd name="connsiteY178" fmla="*/ 2536 h 10000"/>
                <a:gd name="connsiteX179" fmla="*/ 4574 w 10000"/>
                <a:gd name="connsiteY179" fmla="*/ 2421 h 10000"/>
                <a:gd name="connsiteX180" fmla="*/ 4554 w 10000"/>
                <a:gd name="connsiteY180" fmla="*/ 2306 h 10000"/>
                <a:gd name="connsiteX181" fmla="*/ 4593 w 10000"/>
                <a:gd name="connsiteY181" fmla="*/ 2203 h 10000"/>
                <a:gd name="connsiteX182" fmla="*/ 4632 w 10000"/>
                <a:gd name="connsiteY182" fmla="*/ 2018 h 10000"/>
                <a:gd name="connsiteX183" fmla="*/ 4729 w 10000"/>
                <a:gd name="connsiteY183" fmla="*/ 1838 h 10000"/>
                <a:gd name="connsiteX184" fmla="*/ 4787 w 10000"/>
                <a:gd name="connsiteY184" fmla="*/ 1654 h 10000"/>
                <a:gd name="connsiteX185" fmla="*/ 4748 w 10000"/>
                <a:gd name="connsiteY185" fmla="*/ 1466 h 10000"/>
                <a:gd name="connsiteX186" fmla="*/ 4767 w 10000"/>
                <a:gd name="connsiteY186" fmla="*/ 1378 h 10000"/>
                <a:gd name="connsiteX187" fmla="*/ 4767 w 10000"/>
                <a:gd name="connsiteY187" fmla="*/ 1282 h 10000"/>
                <a:gd name="connsiteX188" fmla="*/ 4767 w 10000"/>
                <a:gd name="connsiteY188" fmla="*/ 1193 h 10000"/>
                <a:gd name="connsiteX189" fmla="*/ 4748 w 10000"/>
                <a:gd name="connsiteY189" fmla="*/ 1101 h 10000"/>
                <a:gd name="connsiteX190" fmla="*/ 4651 w 10000"/>
                <a:gd name="connsiteY190" fmla="*/ 1128 h 10000"/>
                <a:gd name="connsiteX191" fmla="*/ 4651 w 10000"/>
                <a:gd name="connsiteY191" fmla="*/ 1067 h 10000"/>
                <a:gd name="connsiteX192" fmla="*/ 4632 w 10000"/>
                <a:gd name="connsiteY192" fmla="*/ 1002 h 10000"/>
                <a:gd name="connsiteX193" fmla="*/ 4632 w 10000"/>
                <a:gd name="connsiteY193" fmla="*/ 940 h 10000"/>
                <a:gd name="connsiteX194" fmla="*/ 4651 w 10000"/>
                <a:gd name="connsiteY194" fmla="*/ 879 h 10000"/>
                <a:gd name="connsiteX195" fmla="*/ 4593 w 10000"/>
                <a:gd name="connsiteY195" fmla="*/ 798 h 10000"/>
                <a:gd name="connsiteX196" fmla="*/ 4593 w 10000"/>
                <a:gd name="connsiteY196" fmla="*/ 714 h 10000"/>
                <a:gd name="connsiteX197" fmla="*/ 4574 w 10000"/>
                <a:gd name="connsiteY197" fmla="*/ 629 h 10000"/>
                <a:gd name="connsiteX198" fmla="*/ 4574 w 10000"/>
                <a:gd name="connsiteY198" fmla="*/ 553 h 10000"/>
                <a:gd name="connsiteX199" fmla="*/ 4516 w 10000"/>
                <a:gd name="connsiteY199" fmla="*/ 361 h 10000"/>
                <a:gd name="connsiteX200" fmla="*/ 4457 w 10000"/>
                <a:gd name="connsiteY200" fmla="*/ 342 h 10000"/>
                <a:gd name="connsiteX201" fmla="*/ 4341 w 10000"/>
                <a:gd name="connsiteY201" fmla="*/ 330 h 10000"/>
                <a:gd name="connsiteX202" fmla="*/ 4264 w 10000"/>
                <a:gd name="connsiteY202" fmla="*/ 318 h 10000"/>
                <a:gd name="connsiteX203" fmla="*/ 4147 w 10000"/>
                <a:gd name="connsiteY203" fmla="*/ 315 h 10000"/>
                <a:gd name="connsiteX204" fmla="*/ 4070 w 10000"/>
                <a:gd name="connsiteY204" fmla="*/ 318 h 10000"/>
                <a:gd name="connsiteX205" fmla="*/ 4012 w 10000"/>
                <a:gd name="connsiteY205" fmla="*/ 326 h 10000"/>
                <a:gd name="connsiteX206" fmla="*/ 3934 w 10000"/>
                <a:gd name="connsiteY206" fmla="*/ 326 h 10000"/>
                <a:gd name="connsiteX207" fmla="*/ 3876 w 10000"/>
                <a:gd name="connsiteY207" fmla="*/ 318 h 10000"/>
                <a:gd name="connsiteX208" fmla="*/ 3895 w 10000"/>
                <a:gd name="connsiteY208" fmla="*/ 303 h 10000"/>
                <a:gd name="connsiteX209" fmla="*/ 3934 w 10000"/>
                <a:gd name="connsiteY209" fmla="*/ 295 h 10000"/>
                <a:gd name="connsiteX210" fmla="*/ 3992 w 10000"/>
                <a:gd name="connsiteY210" fmla="*/ 284 h 10000"/>
                <a:gd name="connsiteX211" fmla="*/ 3973 w 10000"/>
                <a:gd name="connsiteY211" fmla="*/ 269 h 10000"/>
                <a:gd name="connsiteX212" fmla="*/ 4147 w 10000"/>
                <a:gd name="connsiteY212" fmla="*/ 253 h 10000"/>
                <a:gd name="connsiteX213" fmla="*/ 4322 w 10000"/>
                <a:gd name="connsiteY213" fmla="*/ 226 h 10000"/>
                <a:gd name="connsiteX214" fmla="*/ 4477 w 10000"/>
                <a:gd name="connsiteY214" fmla="*/ 200 h 10000"/>
                <a:gd name="connsiteX215" fmla="*/ 4612 w 10000"/>
                <a:gd name="connsiteY215" fmla="*/ 161 h 10000"/>
                <a:gd name="connsiteX216" fmla="*/ 4651 w 10000"/>
                <a:gd name="connsiteY216" fmla="*/ 119 h 10000"/>
                <a:gd name="connsiteX217" fmla="*/ 4709 w 10000"/>
                <a:gd name="connsiteY217" fmla="*/ 84 h 10000"/>
                <a:gd name="connsiteX218" fmla="*/ 4709 w 10000"/>
                <a:gd name="connsiteY218" fmla="*/ 42 h 10000"/>
                <a:gd name="connsiteX219" fmla="*/ 4729 w 10000"/>
                <a:gd name="connsiteY219" fmla="*/ 0 h 10000"/>
                <a:gd name="connsiteX220" fmla="*/ 4787 w 10000"/>
                <a:gd name="connsiteY220" fmla="*/ 73 h 10000"/>
                <a:gd name="connsiteX221" fmla="*/ 4864 w 10000"/>
                <a:gd name="connsiteY221" fmla="*/ 153 h 10000"/>
                <a:gd name="connsiteX222" fmla="*/ 4884 w 10000"/>
                <a:gd name="connsiteY222" fmla="*/ 230 h 10000"/>
                <a:gd name="connsiteX223" fmla="*/ 4845 w 10000"/>
                <a:gd name="connsiteY223"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3663 w 10000"/>
                <a:gd name="connsiteY97" fmla="*/ 10000 h 10000"/>
                <a:gd name="connsiteX98" fmla="*/ 3430 w 10000"/>
                <a:gd name="connsiteY98" fmla="*/ 9988 h 10000"/>
                <a:gd name="connsiteX99" fmla="*/ 2849 w 10000"/>
                <a:gd name="connsiteY99" fmla="*/ 9919 h 10000"/>
                <a:gd name="connsiteX100" fmla="*/ 2442 w 10000"/>
                <a:gd name="connsiteY100" fmla="*/ 9877 h 10000"/>
                <a:gd name="connsiteX101" fmla="*/ 2074 w 10000"/>
                <a:gd name="connsiteY101" fmla="*/ 9835 h 10000"/>
                <a:gd name="connsiteX102" fmla="*/ 1647 w 10000"/>
                <a:gd name="connsiteY102" fmla="*/ 9800 h 10000"/>
                <a:gd name="connsiteX103" fmla="*/ 814 w 10000"/>
                <a:gd name="connsiteY103" fmla="*/ 9735 h 10000"/>
                <a:gd name="connsiteX104" fmla="*/ 426 w 10000"/>
                <a:gd name="connsiteY104" fmla="*/ 9705 h 10000"/>
                <a:gd name="connsiteX105" fmla="*/ 0 w 10000"/>
                <a:gd name="connsiteY105" fmla="*/ 9678 h 10000"/>
                <a:gd name="connsiteX106" fmla="*/ 252 w 10000"/>
                <a:gd name="connsiteY106" fmla="*/ 9662 h 10000"/>
                <a:gd name="connsiteX107" fmla="*/ 523 w 10000"/>
                <a:gd name="connsiteY107" fmla="*/ 9643 h 10000"/>
                <a:gd name="connsiteX108" fmla="*/ 775 w 10000"/>
                <a:gd name="connsiteY108" fmla="*/ 9616 h 10000"/>
                <a:gd name="connsiteX109" fmla="*/ 1047 w 10000"/>
                <a:gd name="connsiteY109" fmla="*/ 9593 h 10000"/>
                <a:gd name="connsiteX110" fmla="*/ 1279 w 10000"/>
                <a:gd name="connsiteY110" fmla="*/ 9574 h 10000"/>
                <a:gd name="connsiteX111" fmla="*/ 1550 w 10000"/>
                <a:gd name="connsiteY111" fmla="*/ 9559 h 10000"/>
                <a:gd name="connsiteX112" fmla="*/ 1841 w 10000"/>
                <a:gd name="connsiteY112" fmla="*/ 9547 h 10000"/>
                <a:gd name="connsiteX113" fmla="*/ 2132 w 10000"/>
                <a:gd name="connsiteY113" fmla="*/ 9547 h 10000"/>
                <a:gd name="connsiteX114" fmla="*/ 2345 w 10000"/>
                <a:gd name="connsiteY114" fmla="*/ 9547 h 10000"/>
                <a:gd name="connsiteX115" fmla="*/ 2558 w 10000"/>
                <a:gd name="connsiteY115" fmla="*/ 9547 h 10000"/>
                <a:gd name="connsiteX116" fmla="*/ 2752 w 10000"/>
                <a:gd name="connsiteY116" fmla="*/ 9543 h 10000"/>
                <a:gd name="connsiteX117" fmla="*/ 2965 w 10000"/>
                <a:gd name="connsiteY117" fmla="*/ 9536 h 10000"/>
                <a:gd name="connsiteX118" fmla="*/ 3159 w 10000"/>
                <a:gd name="connsiteY118" fmla="*/ 9532 h 10000"/>
                <a:gd name="connsiteX119" fmla="*/ 3333 w 10000"/>
                <a:gd name="connsiteY119" fmla="*/ 9520 h 10000"/>
                <a:gd name="connsiteX120" fmla="*/ 3527 w 10000"/>
                <a:gd name="connsiteY120" fmla="*/ 9505 h 10000"/>
                <a:gd name="connsiteX121" fmla="*/ 3702 w 10000"/>
                <a:gd name="connsiteY121" fmla="*/ 9486 h 10000"/>
                <a:gd name="connsiteX122" fmla="*/ 3721 w 10000"/>
                <a:gd name="connsiteY122" fmla="*/ 9317 h 10000"/>
                <a:gd name="connsiteX123" fmla="*/ 3779 w 10000"/>
                <a:gd name="connsiteY123" fmla="*/ 9148 h 10000"/>
                <a:gd name="connsiteX124" fmla="*/ 3857 w 10000"/>
                <a:gd name="connsiteY124" fmla="*/ 8979 h 10000"/>
                <a:gd name="connsiteX125" fmla="*/ 3915 w 10000"/>
                <a:gd name="connsiteY125" fmla="*/ 8810 h 10000"/>
                <a:gd name="connsiteX126" fmla="*/ 3895 w 10000"/>
                <a:gd name="connsiteY126" fmla="*/ 8565 h 10000"/>
                <a:gd name="connsiteX127" fmla="*/ 3895 w 10000"/>
                <a:gd name="connsiteY127" fmla="*/ 8319 h 10000"/>
                <a:gd name="connsiteX128" fmla="*/ 3895 w 10000"/>
                <a:gd name="connsiteY128" fmla="*/ 8070 h 10000"/>
                <a:gd name="connsiteX129" fmla="*/ 3915 w 10000"/>
                <a:gd name="connsiteY129" fmla="*/ 7824 h 10000"/>
                <a:gd name="connsiteX130" fmla="*/ 3915 w 10000"/>
                <a:gd name="connsiteY130" fmla="*/ 7629 h 10000"/>
                <a:gd name="connsiteX131" fmla="*/ 3876 w 10000"/>
                <a:gd name="connsiteY131" fmla="*/ 7429 h 10000"/>
                <a:gd name="connsiteX132" fmla="*/ 3857 w 10000"/>
                <a:gd name="connsiteY132" fmla="*/ 7241 h 10000"/>
                <a:gd name="connsiteX133" fmla="*/ 3915 w 10000"/>
                <a:gd name="connsiteY133" fmla="*/ 7053 h 10000"/>
                <a:gd name="connsiteX134" fmla="*/ 4128 w 10000"/>
                <a:gd name="connsiteY134" fmla="*/ 6853 h 10000"/>
                <a:gd name="connsiteX135" fmla="*/ 4167 w 10000"/>
                <a:gd name="connsiteY135" fmla="*/ 6642 h 10000"/>
                <a:gd name="connsiteX136" fmla="*/ 4147 w 10000"/>
                <a:gd name="connsiteY136" fmla="*/ 6427 h 10000"/>
                <a:gd name="connsiteX137" fmla="*/ 4147 w 10000"/>
                <a:gd name="connsiteY137" fmla="*/ 6213 h 10000"/>
                <a:gd name="connsiteX138" fmla="*/ 4167 w 10000"/>
                <a:gd name="connsiteY138" fmla="*/ 6136 h 10000"/>
                <a:gd name="connsiteX139" fmla="*/ 4186 w 10000"/>
                <a:gd name="connsiteY139" fmla="*/ 6063 h 10000"/>
                <a:gd name="connsiteX140" fmla="*/ 4186 w 10000"/>
                <a:gd name="connsiteY140" fmla="*/ 5990 h 10000"/>
                <a:gd name="connsiteX141" fmla="*/ 4128 w 10000"/>
                <a:gd name="connsiteY141" fmla="*/ 5921 h 10000"/>
                <a:gd name="connsiteX142" fmla="*/ 4109 w 10000"/>
                <a:gd name="connsiteY142" fmla="*/ 5748 h 10000"/>
                <a:gd name="connsiteX143" fmla="*/ 4147 w 10000"/>
                <a:gd name="connsiteY143" fmla="*/ 5737 h 10000"/>
                <a:gd name="connsiteX144" fmla="*/ 4147 w 10000"/>
                <a:gd name="connsiteY144" fmla="*/ 5560 h 10000"/>
                <a:gd name="connsiteX145" fmla="*/ 4186 w 10000"/>
                <a:gd name="connsiteY145" fmla="*/ 5380 h 10000"/>
                <a:gd name="connsiteX146" fmla="*/ 4205 w 10000"/>
                <a:gd name="connsiteY146" fmla="*/ 5203 h 10000"/>
                <a:gd name="connsiteX147" fmla="*/ 4167 w 10000"/>
                <a:gd name="connsiteY147" fmla="*/ 5012 h 10000"/>
                <a:gd name="connsiteX148" fmla="*/ 4264 w 10000"/>
                <a:gd name="connsiteY148" fmla="*/ 4985 h 10000"/>
                <a:gd name="connsiteX149" fmla="*/ 4205 w 10000"/>
                <a:gd name="connsiteY149" fmla="*/ 4624 h 10000"/>
                <a:gd name="connsiteX150" fmla="*/ 4283 w 10000"/>
                <a:gd name="connsiteY150" fmla="*/ 4540 h 10000"/>
                <a:gd name="connsiteX151" fmla="*/ 4302 w 10000"/>
                <a:gd name="connsiteY151" fmla="*/ 4455 h 10000"/>
                <a:gd name="connsiteX152" fmla="*/ 4322 w 10000"/>
                <a:gd name="connsiteY152" fmla="*/ 4367 h 10000"/>
                <a:gd name="connsiteX153" fmla="*/ 4360 w 10000"/>
                <a:gd name="connsiteY153" fmla="*/ 4279 h 10000"/>
                <a:gd name="connsiteX154" fmla="*/ 4419 w 10000"/>
                <a:gd name="connsiteY154" fmla="*/ 4225 h 10000"/>
                <a:gd name="connsiteX155" fmla="*/ 4399 w 10000"/>
                <a:gd name="connsiteY155" fmla="*/ 4179 h 10000"/>
                <a:gd name="connsiteX156" fmla="*/ 4360 w 10000"/>
                <a:gd name="connsiteY156" fmla="*/ 4125 h 10000"/>
                <a:gd name="connsiteX157" fmla="*/ 4399 w 10000"/>
                <a:gd name="connsiteY157" fmla="*/ 4079 h 10000"/>
                <a:gd name="connsiteX158" fmla="*/ 4477 w 10000"/>
                <a:gd name="connsiteY158" fmla="*/ 3995 h 10000"/>
                <a:gd name="connsiteX159" fmla="*/ 4477 w 10000"/>
                <a:gd name="connsiteY159" fmla="*/ 3914 h 10000"/>
                <a:gd name="connsiteX160" fmla="*/ 4457 w 10000"/>
                <a:gd name="connsiteY160" fmla="*/ 3830 h 10000"/>
                <a:gd name="connsiteX161" fmla="*/ 4438 w 10000"/>
                <a:gd name="connsiteY161" fmla="*/ 3745 h 10000"/>
                <a:gd name="connsiteX162" fmla="*/ 4341 w 10000"/>
                <a:gd name="connsiteY162" fmla="*/ 3741 h 10000"/>
                <a:gd name="connsiteX163" fmla="*/ 4360 w 10000"/>
                <a:gd name="connsiteY163" fmla="*/ 3676 h 10000"/>
                <a:gd name="connsiteX164" fmla="*/ 4438 w 10000"/>
                <a:gd name="connsiteY164" fmla="*/ 3611 h 10000"/>
                <a:gd name="connsiteX165" fmla="*/ 4457 w 10000"/>
                <a:gd name="connsiteY165" fmla="*/ 3546 h 10000"/>
                <a:gd name="connsiteX166" fmla="*/ 4438 w 10000"/>
                <a:gd name="connsiteY166" fmla="*/ 3477 h 10000"/>
                <a:gd name="connsiteX167" fmla="*/ 4399 w 10000"/>
                <a:gd name="connsiteY167" fmla="*/ 3477 h 10000"/>
                <a:gd name="connsiteX168" fmla="*/ 4419 w 10000"/>
                <a:gd name="connsiteY168" fmla="*/ 3411 h 10000"/>
                <a:gd name="connsiteX169" fmla="*/ 4399 w 10000"/>
                <a:gd name="connsiteY169" fmla="*/ 3335 h 10000"/>
                <a:gd name="connsiteX170" fmla="*/ 4399 w 10000"/>
                <a:gd name="connsiteY170" fmla="*/ 3269 h 10000"/>
                <a:gd name="connsiteX171" fmla="*/ 4457 w 10000"/>
                <a:gd name="connsiteY171" fmla="*/ 3200 h 10000"/>
                <a:gd name="connsiteX172" fmla="*/ 4457 w 10000"/>
                <a:gd name="connsiteY172" fmla="*/ 3062 h 10000"/>
                <a:gd name="connsiteX173" fmla="*/ 4457 w 10000"/>
                <a:gd name="connsiteY173" fmla="*/ 2928 h 10000"/>
                <a:gd name="connsiteX174" fmla="*/ 4516 w 10000"/>
                <a:gd name="connsiteY174" fmla="*/ 2794 h 10000"/>
                <a:gd name="connsiteX175" fmla="*/ 4651 w 10000"/>
                <a:gd name="connsiteY175" fmla="*/ 2671 h 10000"/>
                <a:gd name="connsiteX176" fmla="*/ 4593 w 10000"/>
                <a:gd name="connsiteY176" fmla="*/ 2652 h 10000"/>
                <a:gd name="connsiteX177" fmla="*/ 4593 w 10000"/>
                <a:gd name="connsiteY177" fmla="*/ 2536 h 10000"/>
                <a:gd name="connsiteX178" fmla="*/ 4574 w 10000"/>
                <a:gd name="connsiteY178" fmla="*/ 2421 h 10000"/>
                <a:gd name="connsiteX179" fmla="*/ 4554 w 10000"/>
                <a:gd name="connsiteY179" fmla="*/ 2306 h 10000"/>
                <a:gd name="connsiteX180" fmla="*/ 4593 w 10000"/>
                <a:gd name="connsiteY180" fmla="*/ 2203 h 10000"/>
                <a:gd name="connsiteX181" fmla="*/ 4632 w 10000"/>
                <a:gd name="connsiteY181" fmla="*/ 2018 h 10000"/>
                <a:gd name="connsiteX182" fmla="*/ 4729 w 10000"/>
                <a:gd name="connsiteY182" fmla="*/ 1838 h 10000"/>
                <a:gd name="connsiteX183" fmla="*/ 4787 w 10000"/>
                <a:gd name="connsiteY183" fmla="*/ 1654 h 10000"/>
                <a:gd name="connsiteX184" fmla="*/ 4748 w 10000"/>
                <a:gd name="connsiteY184" fmla="*/ 1466 h 10000"/>
                <a:gd name="connsiteX185" fmla="*/ 4767 w 10000"/>
                <a:gd name="connsiteY185" fmla="*/ 1378 h 10000"/>
                <a:gd name="connsiteX186" fmla="*/ 4767 w 10000"/>
                <a:gd name="connsiteY186" fmla="*/ 1282 h 10000"/>
                <a:gd name="connsiteX187" fmla="*/ 4767 w 10000"/>
                <a:gd name="connsiteY187" fmla="*/ 1193 h 10000"/>
                <a:gd name="connsiteX188" fmla="*/ 4748 w 10000"/>
                <a:gd name="connsiteY188" fmla="*/ 1101 h 10000"/>
                <a:gd name="connsiteX189" fmla="*/ 4651 w 10000"/>
                <a:gd name="connsiteY189" fmla="*/ 1128 h 10000"/>
                <a:gd name="connsiteX190" fmla="*/ 4651 w 10000"/>
                <a:gd name="connsiteY190" fmla="*/ 1067 h 10000"/>
                <a:gd name="connsiteX191" fmla="*/ 4632 w 10000"/>
                <a:gd name="connsiteY191" fmla="*/ 1002 h 10000"/>
                <a:gd name="connsiteX192" fmla="*/ 4632 w 10000"/>
                <a:gd name="connsiteY192" fmla="*/ 940 h 10000"/>
                <a:gd name="connsiteX193" fmla="*/ 4651 w 10000"/>
                <a:gd name="connsiteY193" fmla="*/ 879 h 10000"/>
                <a:gd name="connsiteX194" fmla="*/ 4593 w 10000"/>
                <a:gd name="connsiteY194" fmla="*/ 798 h 10000"/>
                <a:gd name="connsiteX195" fmla="*/ 4593 w 10000"/>
                <a:gd name="connsiteY195" fmla="*/ 714 h 10000"/>
                <a:gd name="connsiteX196" fmla="*/ 4574 w 10000"/>
                <a:gd name="connsiteY196" fmla="*/ 629 h 10000"/>
                <a:gd name="connsiteX197" fmla="*/ 4574 w 10000"/>
                <a:gd name="connsiteY197" fmla="*/ 553 h 10000"/>
                <a:gd name="connsiteX198" fmla="*/ 4516 w 10000"/>
                <a:gd name="connsiteY198" fmla="*/ 361 h 10000"/>
                <a:gd name="connsiteX199" fmla="*/ 4457 w 10000"/>
                <a:gd name="connsiteY199" fmla="*/ 342 h 10000"/>
                <a:gd name="connsiteX200" fmla="*/ 4341 w 10000"/>
                <a:gd name="connsiteY200" fmla="*/ 330 h 10000"/>
                <a:gd name="connsiteX201" fmla="*/ 4264 w 10000"/>
                <a:gd name="connsiteY201" fmla="*/ 318 h 10000"/>
                <a:gd name="connsiteX202" fmla="*/ 4147 w 10000"/>
                <a:gd name="connsiteY202" fmla="*/ 315 h 10000"/>
                <a:gd name="connsiteX203" fmla="*/ 4070 w 10000"/>
                <a:gd name="connsiteY203" fmla="*/ 318 h 10000"/>
                <a:gd name="connsiteX204" fmla="*/ 4012 w 10000"/>
                <a:gd name="connsiteY204" fmla="*/ 326 h 10000"/>
                <a:gd name="connsiteX205" fmla="*/ 3934 w 10000"/>
                <a:gd name="connsiteY205" fmla="*/ 326 h 10000"/>
                <a:gd name="connsiteX206" fmla="*/ 3876 w 10000"/>
                <a:gd name="connsiteY206" fmla="*/ 318 h 10000"/>
                <a:gd name="connsiteX207" fmla="*/ 3895 w 10000"/>
                <a:gd name="connsiteY207" fmla="*/ 303 h 10000"/>
                <a:gd name="connsiteX208" fmla="*/ 3934 w 10000"/>
                <a:gd name="connsiteY208" fmla="*/ 295 h 10000"/>
                <a:gd name="connsiteX209" fmla="*/ 3992 w 10000"/>
                <a:gd name="connsiteY209" fmla="*/ 284 h 10000"/>
                <a:gd name="connsiteX210" fmla="*/ 3973 w 10000"/>
                <a:gd name="connsiteY210" fmla="*/ 269 h 10000"/>
                <a:gd name="connsiteX211" fmla="*/ 4147 w 10000"/>
                <a:gd name="connsiteY211" fmla="*/ 253 h 10000"/>
                <a:gd name="connsiteX212" fmla="*/ 4322 w 10000"/>
                <a:gd name="connsiteY212" fmla="*/ 226 h 10000"/>
                <a:gd name="connsiteX213" fmla="*/ 4477 w 10000"/>
                <a:gd name="connsiteY213" fmla="*/ 200 h 10000"/>
                <a:gd name="connsiteX214" fmla="*/ 4612 w 10000"/>
                <a:gd name="connsiteY214" fmla="*/ 161 h 10000"/>
                <a:gd name="connsiteX215" fmla="*/ 4651 w 10000"/>
                <a:gd name="connsiteY215" fmla="*/ 119 h 10000"/>
                <a:gd name="connsiteX216" fmla="*/ 4709 w 10000"/>
                <a:gd name="connsiteY216" fmla="*/ 84 h 10000"/>
                <a:gd name="connsiteX217" fmla="*/ 4709 w 10000"/>
                <a:gd name="connsiteY217" fmla="*/ 42 h 10000"/>
                <a:gd name="connsiteX218" fmla="*/ 4729 w 10000"/>
                <a:gd name="connsiteY218" fmla="*/ 0 h 10000"/>
                <a:gd name="connsiteX219" fmla="*/ 4787 w 10000"/>
                <a:gd name="connsiteY219" fmla="*/ 73 h 10000"/>
                <a:gd name="connsiteX220" fmla="*/ 4864 w 10000"/>
                <a:gd name="connsiteY220" fmla="*/ 153 h 10000"/>
                <a:gd name="connsiteX221" fmla="*/ 4884 w 10000"/>
                <a:gd name="connsiteY221" fmla="*/ 230 h 10000"/>
                <a:gd name="connsiteX222" fmla="*/ 4845 w 10000"/>
                <a:gd name="connsiteY222"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3663 w 10000"/>
                <a:gd name="connsiteY97" fmla="*/ 10000 h 10000"/>
                <a:gd name="connsiteX98" fmla="*/ 2849 w 10000"/>
                <a:gd name="connsiteY98" fmla="*/ 9919 h 10000"/>
                <a:gd name="connsiteX99" fmla="*/ 2442 w 10000"/>
                <a:gd name="connsiteY99" fmla="*/ 9877 h 10000"/>
                <a:gd name="connsiteX100" fmla="*/ 2074 w 10000"/>
                <a:gd name="connsiteY100" fmla="*/ 9835 h 10000"/>
                <a:gd name="connsiteX101" fmla="*/ 1647 w 10000"/>
                <a:gd name="connsiteY101" fmla="*/ 9800 h 10000"/>
                <a:gd name="connsiteX102" fmla="*/ 814 w 10000"/>
                <a:gd name="connsiteY102" fmla="*/ 9735 h 10000"/>
                <a:gd name="connsiteX103" fmla="*/ 426 w 10000"/>
                <a:gd name="connsiteY103" fmla="*/ 9705 h 10000"/>
                <a:gd name="connsiteX104" fmla="*/ 0 w 10000"/>
                <a:gd name="connsiteY104" fmla="*/ 9678 h 10000"/>
                <a:gd name="connsiteX105" fmla="*/ 252 w 10000"/>
                <a:gd name="connsiteY105" fmla="*/ 9662 h 10000"/>
                <a:gd name="connsiteX106" fmla="*/ 523 w 10000"/>
                <a:gd name="connsiteY106" fmla="*/ 9643 h 10000"/>
                <a:gd name="connsiteX107" fmla="*/ 775 w 10000"/>
                <a:gd name="connsiteY107" fmla="*/ 9616 h 10000"/>
                <a:gd name="connsiteX108" fmla="*/ 1047 w 10000"/>
                <a:gd name="connsiteY108" fmla="*/ 9593 h 10000"/>
                <a:gd name="connsiteX109" fmla="*/ 1279 w 10000"/>
                <a:gd name="connsiteY109" fmla="*/ 9574 h 10000"/>
                <a:gd name="connsiteX110" fmla="*/ 1550 w 10000"/>
                <a:gd name="connsiteY110" fmla="*/ 9559 h 10000"/>
                <a:gd name="connsiteX111" fmla="*/ 1841 w 10000"/>
                <a:gd name="connsiteY111" fmla="*/ 9547 h 10000"/>
                <a:gd name="connsiteX112" fmla="*/ 2132 w 10000"/>
                <a:gd name="connsiteY112" fmla="*/ 9547 h 10000"/>
                <a:gd name="connsiteX113" fmla="*/ 2345 w 10000"/>
                <a:gd name="connsiteY113" fmla="*/ 9547 h 10000"/>
                <a:gd name="connsiteX114" fmla="*/ 2558 w 10000"/>
                <a:gd name="connsiteY114" fmla="*/ 9547 h 10000"/>
                <a:gd name="connsiteX115" fmla="*/ 2752 w 10000"/>
                <a:gd name="connsiteY115" fmla="*/ 9543 h 10000"/>
                <a:gd name="connsiteX116" fmla="*/ 2965 w 10000"/>
                <a:gd name="connsiteY116" fmla="*/ 9536 h 10000"/>
                <a:gd name="connsiteX117" fmla="*/ 3159 w 10000"/>
                <a:gd name="connsiteY117" fmla="*/ 9532 h 10000"/>
                <a:gd name="connsiteX118" fmla="*/ 3333 w 10000"/>
                <a:gd name="connsiteY118" fmla="*/ 9520 h 10000"/>
                <a:gd name="connsiteX119" fmla="*/ 3527 w 10000"/>
                <a:gd name="connsiteY119" fmla="*/ 9505 h 10000"/>
                <a:gd name="connsiteX120" fmla="*/ 3702 w 10000"/>
                <a:gd name="connsiteY120" fmla="*/ 9486 h 10000"/>
                <a:gd name="connsiteX121" fmla="*/ 3721 w 10000"/>
                <a:gd name="connsiteY121" fmla="*/ 9317 h 10000"/>
                <a:gd name="connsiteX122" fmla="*/ 3779 w 10000"/>
                <a:gd name="connsiteY122" fmla="*/ 9148 h 10000"/>
                <a:gd name="connsiteX123" fmla="*/ 3857 w 10000"/>
                <a:gd name="connsiteY123" fmla="*/ 8979 h 10000"/>
                <a:gd name="connsiteX124" fmla="*/ 3915 w 10000"/>
                <a:gd name="connsiteY124" fmla="*/ 8810 h 10000"/>
                <a:gd name="connsiteX125" fmla="*/ 3895 w 10000"/>
                <a:gd name="connsiteY125" fmla="*/ 8565 h 10000"/>
                <a:gd name="connsiteX126" fmla="*/ 3895 w 10000"/>
                <a:gd name="connsiteY126" fmla="*/ 8319 h 10000"/>
                <a:gd name="connsiteX127" fmla="*/ 3895 w 10000"/>
                <a:gd name="connsiteY127" fmla="*/ 8070 h 10000"/>
                <a:gd name="connsiteX128" fmla="*/ 3915 w 10000"/>
                <a:gd name="connsiteY128" fmla="*/ 7824 h 10000"/>
                <a:gd name="connsiteX129" fmla="*/ 3915 w 10000"/>
                <a:gd name="connsiteY129" fmla="*/ 7629 h 10000"/>
                <a:gd name="connsiteX130" fmla="*/ 3876 w 10000"/>
                <a:gd name="connsiteY130" fmla="*/ 7429 h 10000"/>
                <a:gd name="connsiteX131" fmla="*/ 3857 w 10000"/>
                <a:gd name="connsiteY131" fmla="*/ 7241 h 10000"/>
                <a:gd name="connsiteX132" fmla="*/ 3915 w 10000"/>
                <a:gd name="connsiteY132" fmla="*/ 7053 h 10000"/>
                <a:gd name="connsiteX133" fmla="*/ 4128 w 10000"/>
                <a:gd name="connsiteY133" fmla="*/ 6853 h 10000"/>
                <a:gd name="connsiteX134" fmla="*/ 4167 w 10000"/>
                <a:gd name="connsiteY134" fmla="*/ 6642 h 10000"/>
                <a:gd name="connsiteX135" fmla="*/ 4147 w 10000"/>
                <a:gd name="connsiteY135" fmla="*/ 6427 h 10000"/>
                <a:gd name="connsiteX136" fmla="*/ 4147 w 10000"/>
                <a:gd name="connsiteY136" fmla="*/ 6213 h 10000"/>
                <a:gd name="connsiteX137" fmla="*/ 4167 w 10000"/>
                <a:gd name="connsiteY137" fmla="*/ 6136 h 10000"/>
                <a:gd name="connsiteX138" fmla="*/ 4186 w 10000"/>
                <a:gd name="connsiteY138" fmla="*/ 6063 h 10000"/>
                <a:gd name="connsiteX139" fmla="*/ 4186 w 10000"/>
                <a:gd name="connsiteY139" fmla="*/ 5990 h 10000"/>
                <a:gd name="connsiteX140" fmla="*/ 4128 w 10000"/>
                <a:gd name="connsiteY140" fmla="*/ 5921 h 10000"/>
                <a:gd name="connsiteX141" fmla="*/ 4109 w 10000"/>
                <a:gd name="connsiteY141" fmla="*/ 5748 h 10000"/>
                <a:gd name="connsiteX142" fmla="*/ 4147 w 10000"/>
                <a:gd name="connsiteY142" fmla="*/ 5737 h 10000"/>
                <a:gd name="connsiteX143" fmla="*/ 4147 w 10000"/>
                <a:gd name="connsiteY143" fmla="*/ 5560 h 10000"/>
                <a:gd name="connsiteX144" fmla="*/ 4186 w 10000"/>
                <a:gd name="connsiteY144" fmla="*/ 5380 h 10000"/>
                <a:gd name="connsiteX145" fmla="*/ 4205 w 10000"/>
                <a:gd name="connsiteY145" fmla="*/ 5203 h 10000"/>
                <a:gd name="connsiteX146" fmla="*/ 4167 w 10000"/>
                <a:gd name="connsiteY146" fmla="*/ 5012 h 10000"/>
                <a:gd name="connsiteX147" fmla="*/ 4264 w 10000"/>
                <a:gd name="connsiteY147" fmla="*/ 4985 h 10000"/>
                <a:gd name="connsiteX148" fmla="*/ 4205 w 10000"/>
                <a:gd name="connsiteY148" fmla="*/ 4624 h 10000"/>
                <a:gd name="connsiteX149" fmla="*/ 4283 w 10000"/>
                <a:gd name="connsiteY149" fmla="*/ 4540 h 10000"/>
                <a:gd name="connsiteX150" fmla="*/ 4302 w 10000"/>
                <a:gd name="connsiteY150" fmla="*/ 4455 h 10000"/>
                <a:gd name="connsiteX151" fmla="*/ 4322 w 10000"/>
                <a:gd name="connsiteY151" fmla="*/ 4367 h 10000"/>
                <a:gd name="connsiteX152" fmla="*/ 4360 w 10000"/>
                <a:gd name="connsiteY152" fmla="*/ 4279 h 10000"/>
                <a:gd name="connsiteX153" fmla="*/ 4419 w 10000"/>
                <a:gd name="connsiteY153" fmla="*/ 4225 h 10000"/>
                <a:gd name="connsiteX154" fmla="*/ 4399 w 10000"/>
                <a:gd name="connsiteY154" fmla="*/ 4179 h 10000"/>
                <a:gd name="connsiteX155" fmla="*/ 4360 w 10000"/>
                <a:gd name="connsiteY155" fmla="*/ 4125 h 10000"/>
                <a:gd name="connsiteX156" fmla="*/ 4399 w 10000"/>
                <a:gd name="connsiteY156" fmla="*/ 4079 h 10000"/>
                <a:gd name="connsiteX157" fmla="*/ 4477 w 10000"/>
                <a:gd name="connsiteY157" fmla="*/ 3995 h 10000"/>
                <a:gd name="connsiteX158" fmla="*/ 4477 w 10000"/>
                <a:gd name="connsiteY158" fmla="*/ 3914 h 10000"/>
                <a:gd name="connsiteX159" fmla="*/ 4457 w 10000"/>
                <a:gd name="connsiteY159" fmla="*/ 3830 h 10000"/>
                <a:gd name="connsiteX160" fmla="*/ 4438 w 10000"/>
                <a:gd name="connsiteY160" fmla="*/ 3745 h 10000"/>
                <a:gd name="connsiteX161" fmla="*/ 4341 w 10000"/>
                <a:gd name="connsiteY161" fmla="*/ 3741 h 10000"/>
                <a:gd name="connsiteX162" fmla="*/ 4360 w 10000"/>
                <a:gd name="connsiteY162" fmla="*/ 3676 h 10000"/>
                <a:gd name="connsiteX163" fmla="*/ 4438 w 10000"/>
                <a:gd name="connsiteY163" fmla="*/ 3611 h 10000"/>
                <a:gd name="connsiteX164" fmla="*/ 4457 w 10000"/>
                <a:gd name="connsiteY164" fmla="*/ 3546 h 10000"/>
                <a:gd name="connsiteX165" fmla="*/ 4438 w 10000"/>
                <a:gd name="connsiteY165" fmla="*/ 3477 h 10000"/>
                <a:gd name="connsiteX166" fmla="*/ 4399 w 10000"/>
                <a:gd name="connsiteY166" fmla="*/ 3477 h 10000"/>
                <a:gd name="connsiteX167" fmla="*/ 4419 w 10000"/>
                <a:gd name="connsiteY167" fmla="*/ 3411 h 10000"/>
                <a:gd name="connsiteX168" fmla="*/ 4399 w 10000"/>
                <a:gd name="connsiteY168" fmla="*/ 3335 h 10000"/>
                <a:gd name="connsiteX169" fmla="*/ 4399 w 10000"/>
                <a:gd name="connsiteY169" fmla="*/ 3269 h 10000"/>
                <a:gd name="connsiteX170" fmla="*/ 4457 w 10000"/>
                <a:gd name="connsiteY170" fmla="*/ 3200 h 10000"/>
                <a:gd name="connsiteX171" fmla="*/ 4457 w 10000"/>
                <a:gd name="connsiteY171" fmla="*/ 3062 h 10000"/>
                <a:gd name="connsiteX172" fmla="*/ 4457 w 10000"/>
                <a:gd name="connsiteY172" fmla="*/ 2928 h 10000"/>
                <a:gd name="connsiteX173" fmla="*/ 4516 w 10000"/>
                <a:gd name="connsiteY173" fmla="*/ 2794 h 10000"/>
                <a:gd name="connsiteX174" fmla="*/ 4651 w 10000"/>
                <a:gd name="connsiteY174" fmla="*/ 2671 h 10000"/>
                <a:gd name="connsiteX175" fmla="*/ 4593 w 10000"/>
                <a:gd name="connsiteY175" fmla="*/ 2652 h 10000"/>
                <a:gd name="connsiteX176" fmla="*/ 4593 w 10000"/>
                <a:gd name="connsiteY176" fmla="*/ 2536 h 10000"/>
                <a:gd name="connsiteX177" fmla="*/ 4574 w 10000"/>
                <a:gd name="connsiteY177" fmla="*/ 2421 h 10000"/>
                <a:gd name="connsiteX178" fmla="*/ 4554 w 10000"/>
                <a:gd name="connsiteY178" fmla="*/ 2306 h 10000"/>
                <a:gd name="connsiteX179" fmla="*/ 4593 w 10000"/>
                <a:gd name="connsiteY179" fmla="*/ 2203 h 10000"/>
                <a:gd name="connsiteX180" fmla="*/ 4632 w 10000"/>
                <a:gd name="connsiteY180" fmla="*/ 2018 h 10000"/>
                <a:gd name="connsiteX181" fmla="*/ 4729 w 10000"/>
                <a:gd name="connsiteY181" fmla="*/ 1838 h 10000"/>
                <a:gd name="connsiteX182" fmla="*/ 4787 w 10000"/>
                <a:gd name="connsiteY182" fmla="*/ 1654 h 10000"/>
                <a:gd name="connsiteX183" fmla="*/ 4748 w 10000"/>
                <a:gd name="connsiteY183" fmla="*/ 1466 h 10000"/>
                <a:gd name="connsiteX184" fmla="*/ 4767 w 10000"/>
                <a:gd name="connsiteY184" fmla="*/ 1378 h 10000"/>
                <a:gd name="connsiteX185" fmla="*/ 4767 w 10000"/>
                <a:gd name="connsiteY185" fmla="*/ 1282 h 10000"/>
                <a:gd name="connsiteX186" fmla="*/ 4767 w 10000"/>
                <a:gd name="connsiteY186" fmla="*/ 1193 h 10000"/>
                <a:gd name="connsiteX187" fmla="*/ 4748 w 10000"/>
                <a:gd name="connsiteY187" fmla="*/ 1101 h 10000"/>
                <a:gd name="connsiteX188" fmla="*/ 4651 w 10000"/>
                <a:gd name="connsiteY188" fmla="*/ 1128 h 10000"/>
                <a:gd name="connsiteX189" fmla="*/ 4651 w 10000"/>
                <a:gd name="connsiteY189" fmla="*/ 1067 h 10000"/>
                <a:gd name="connsiteX190" fmla="*/ 4632 w 10000"/>
                <a:gd name="connsiteY190" fmla="*/ 1002 h 10000"/>
                <a:gd name="connsiteX191" fmla="*/ 4632 w 10000"/>
                <a:gd name="connsiteY191" fmla="*/ 940 h 10000"/>
                <a:gd name="connsiteX192" fmla="*/ 4651 w 10000"/>
                <a:gd name="connsiteY192" fmla="*/ 879 h 10000"/>
                <a:gd name="connsiteX193" fmla="*/ 4593 w 10000"/>
                <a:gd name="connsiteY193" fmla="*/ 798 h 10000"/>
                <a:gd name="connsiteX194" fmla="*/ 4593 w 10000"/>
                <a:gd name="connsiteY194" fmla="*/ 714 h 10000"/>
                <a:gd name="connsiteX195" fmla="*/ 4574 w 10000"/>
                <a:gd name="connsiteY195" fmla="*/ 629 h 10000"/>
                <a:gd name="connsiteX196" fmla="*/ 4574 w 10000"/>
                <a:gd name="connsiteY196" fmla="*/ 553 h 10000"/>
                <a:gd name="connsiteX197" fmla="*/ 4516 w 10000"/>
                <a:gd name="connsiteY197" fmla="*/ 361 h 10000"/>
                <a:gd name="connsiteX198" fmla="*/ 4457 w 10000"/>
                <a:gd name="connsiteY198" fmla="*/ 342 h 10000"/>
                <a:gd name="connsiteX199" fmla="*/ 4341 w 10000"/>
                <a:gd name="connsiteY199" fmla="*/ 330 h 10000"/>
                <a:gd name="connsiteX200" fmla="*/ 4264 w 10000"/>
                <a:gd name="connsiteY200" fmla="*/ 318 h 10000"/>
                <a:gd name="connsiteX201" fmla="*/ 4147 w 10000"/>
                <a:gd name="connsiteY201" fmla="*/ 315 h 10000"/>
                <a:gd name="connsiteX202" fmla="*/ 4070 w 10000"/>
                <a:gd name="connsiteY202" fmla="*/ 318 h 10000"/>
                <a:gd name="connsiteX203" fmla="*/ 4012 w 10000"/>
                <a:gd name="connsiteY203" fmla="*/ 326 h 10000"/>
                <a:gd name="connsiteX204" fmla="*/ 3934 w 10000"/>
                <a:gd name="connsiteY204" fmla="*/ 326 h 10000"/>
                <a:gd name="connsiteX205" fmla="*/ 3876 w 10000"/>
                <a:gd name="connsiteY205" fmla="*/ 318 h 10000"/>
                <a:gd name="connsiteX206" fmla="*/ 3895 w 10000"/>
                <a:gd name="connsiteY206" fmla="*/ 303 h 10000"/>
                <a:gd name="connsiteX207" fmla="*/ 3934 w 10000"/>
                <a:gd name="connsiteY207" fmla="*/ 295 h 10000"/>
                <a:gd name="connsiteX208" fmla="*/ 3992 w 10000"/>
                <a:gd name="connsiteY208" fmla="*/ 284 h 10000"/>
                <a:gd name="connsiteX209" fmla="*/ 3973 w 10000"/>
                <a:gd name="connsiteY209" fmla="*/ 269 h 10000"/>
                <a:gd name="connsiteX210" fmla="*/ 4147 w 10000"/>
                <a:gd name="connsiteY210" fmla="*/ 253 h 10000"/>
                <a:gd name="connsiteX211" fmla="*/ 4322 w 10000"/>
                <a:gd name="connsiteY211" fmla="*/ 226 h 10000"/>
                <a:gd name="connsiteX212" fmla="*/ 4477 w 10000"/>
                <a:gd name="connsiteY212" fmla="*/ 200 h 10000"/>
                <a:gd name="connsiteX213" fmla="*/ 4612 w 10000"/>
                <a:gd name="connsiteY213" fmla="*/ 161 h 10000"/>
                <a:gd name="connsiteX214" fmla="*/ 4651 w 10000"/>
                <a:gd name="connsiteY214" fmla="*/ 119 h 10000"/>
                <a:gd name="connsiteX215" fmla="*/ 4709 w 10000"/>
                <a:gd name="connsiteY215" fmla="*/ 84 h 10000"/>
                <a:gd name="connsiteX216" fmla="*/ 4709 w 10000"/>
                <a:gd name="connsiteY216" fmla="*/ 42 h 10000"/>
                <a:gd name="connsiteX217" fmla="*/ 4729 w 10000"/>
                <a:gd name="connsiteY217" fmla="*/ 0 h 10000"/>
                <a:gd name="connsiteX218" fmla="*/ 4787 w 10000"/>
                <a:gd name="connsiteY218" fmla="*/ 73 h 10000"/>
                <a:gd name="connsiteX219" fmla="*/ 4864 w 10000"/>
                <a:gd name="connsiteY219" fmla="*/ 153 h 10000"/>
                <a:gd name="connsiteX220" fmla="*/ 4884 w 10000"/>
                <a:gd name="connsiteY220" fmla="*/ 230 h 10000"/>
                <a:gd name="connsiteX221" fmla="*/ 4845 w 10000"/>
                <a:gd name="connsiteY221" fmla="*/ 315 h 10000"/>
                <a:gd name="connsiteX0" fmla="*/ 4845 w 10000"/>
                <a:gd name="connsiteY0" fmla="*/ 315 h 9988"/>
                <a:gd name="connsiteX1" fmla="*/ 4942 w 10000"/>
                <a:gd name="connsiteY1" fmla="*/ 541 h 9988"/>
                <a:gd name="connsiteX2" fmla="*/ 5019 w 10000"/>
                <a:gd name="connsiteY2" fmla="*/ 779 h 9988"/>
                <a:gd name="connsiteX3" fmla="*/ 5058 w 10000"/>
                <a:gd name="connsiteY3" fmla="*/ 1009 h 9988"/>
                <a:gd name="connsiteX4" fmla="*/ 5097 w 10000"/>
                <a:gd name="connsiteY4" fmla="*/ 1239 h 9988"/>
                <a:gd name="connsiteX5" fmla="*/ 5233 w 10000"/>
                <a:gd name="connsiteY5" fmla="*/ 1462 h 9988"/>
                <a:gd name="connsiteX6" fmla="*/ 5310 w 10000"/>
                <a:gd name="connsiteY6" fmla="*/ 1692 h 9988"/>
                <a:gd name="connsiteX7" fmla="*/ 5310 w 10000"/>
                <a:gd name="connsiteY7" fmla="*/ 1919 h 9988"/>
                <a:gd name="connsiteX8" fmla="*/ 5291 w 10000"/>
                <a:gd name="connsiteY8" fmla="*/ 2145 h 9988"/>
                <a:gd name="connsiteX9" fmla="*/ 5329 w 10000"/>
                <a:gd name="connsiteY9" fmla="*/ 2268 h 9988"/>
                <a:gd name="connsiteX10" fmla="*/ 5388 w 10000"/>
                <a:gd name="connsiteY10" fmla="*/ 2402 h 9988"/>
                <a:gd name="connsiteX11" fmla="*/ 5388 w 10000"/>
                <a:gd name="connsiteY11" fmla="*/ 2533 h 9988"/>
                <a:gd name="connsiteX12" fmla="*/ 5368 w 10000"/>
                <a:gd name="connsiteY12" fmla="*/ 2663 h 9988"/>
                <a:gd name="connsiteX13" fmla="*/ 5388 w 10000"/>
                <a:gd name="connsiteY13" fmla="*/ 2678 h 9988"/>
                <a:gd name="connsiteX14" fmla="*/ 5368 w 10000"/>
                <a:gd name="connsiteY14" fmla="*/ 2701 h 9988"/>
                <a:gd name="connsiteX15" fmla="*/ 5310 w 10000"/>
                <a:gd name="connsiteY15" fmla="*/ 2717 h 9988"/>
                <a:gd name="connsiteX16" fmla="*/ 5291 w 10000"/>
                <a:gd name="connsiteY16" fmla="*/ 2736 h 9988"/>
                <a:gd name="connsiteX17" fmla="*/ 5291 w 10000"/>
                <a:gd name="connsiteY17" fmla="*/ 2794 h 9988"/>
                <a:gd name="connsiteX18" fmla="*/ 5291 w 10000"/>
                <a:gd name="connsiteY18" fmla="*/ 2851 h 9988"/>
                <a:gd name="connsiteX19" fmla="*/ 5252 w 10000"/>
                <a:gd name="connsiteY19" fmla="*/ 2913 h 9988"/>
                <a:gd name="connsiteX20" fmla="*/ 5213 w 10000"/>
                <a:gd name="connsiteY20" fmla="*/ 2962 h 9988"/>
                <a:gd name="connsiteX21" fmla="*/ 5213 w 10000"/>
                <a:gd name="connsiteY21" fmla="*/ 3135 h 9988"/>
                <a:gd name="connsiteX22" fmla="*/ 5252 w 10000"/>
                <a:gd name="connsiteY22" fmla="*/ 3315 h 9988"/>
                <a:gd name="connsiteX23" fmla="*/ 5329 w 10000"/>
                <a:gd name="connsiteY23" fmla="*/ 3496 h 9988"/>
                <a:gd name="connsiteX24" fmla="*/ 5349 w 10000"/>
                <a:gd name="connsiteY24" fmla="*/ 3668 h 9988"/>
                <a:gd name="connsiteX25" fmla="*/ 5523 w 10000"/>
                <a:gd name="connsiteY25" fmla="*/ 3814 h 9988"/>
                <a:gd name="connsiteX26" fmla="*/ 5543 w 10000"/>
                <a:gd name="connsiteY26" fmla="*/ 3968 h 9988"/>
                <a:gd name="connsiteX27" fmla="*/ 5523 w 10000"/>
                <a:gd name="connsiteY27" fmla="*/ 4117 h 9988"/>
                <a:gd name="connsiteX28" fmla="*/ 5504 w 10000"/>
                <a:gd name="connsiteY28" fmla="*/ 4271 h 9988"/>
                <a:gd name="connsiteX29" fmla="*/ 5368 w 10000"/>
                <a:gd name="connsiteY29" fmla="*/ 4497 h 9988"/>
                <a:gd name="connsiteX30" fmla="*/ 5388 w 10000"/>
                <a:gd name="connsiteY30" fmla="*/ 4724 h 9988"/>
                <a:gd name="connsiteX31" fmla="*/ 5446 w 10000"/>
                <a:gd name="connsiteY31" fmla="*/ 4950 h 9988"/>
                <a:gd name="connsiteX32" fmla="*/ 5388 w 10000"/>
                <a:gd name="connsiteY32" fmla="*/ 5177 h 9988"/>
                <a:gd name="connsiteX33" fmla="*/ 5465 w 10000"/>
                <a:gd name="connsiteY33" fmla="*/ 5426 h 9988"/>
                <a:gd name="connsiteX34" fmla="*/ 5523 w 10000"/>
                <a:gd name="connsiteY34" fmla="*/ 5668 h 9988"/>
                <a:gd name="connsiteX35" fmla="*/ 5581 w 10000"/>
                <a:gd name="connsiteY35" fmla="*/ 5917 h 9988"/>
                <a:gd name="connsiteX36" fmla="*/ 5581 w 10000"/>
                <a:gd name="connsiteY36" fmla="*/ 6170 h 9988"/>
                <a:gd name="connsiteX37" fmla="*/ 5659 w 10000"/>
                <a:gd name="connsiteY37" fmla="*/ 6493 h 9988"/>
                <a:gd name="connsiteX38" fmla="*/ 5659 w 10000"/>
                <a:gd name="connsiteY38" fmla="*/ 6815 h 9988"/>
                <a:gd name="connsiteX39" fmla="*/ 5678 w 10000"/>
                <a:gd name="connsiteY39" fmla="*/ 7130 h 9988"/>
                <a:gd name="connsiteX40" fmla="*/ 5911 w 10000"/>
                <a:gd name="connsiteY40" fmla="*/ 7441 h 9988"/>
                <a:gd name="connsiteX41" fmla="*/ 5950 w 10000"/>
                <a:gd name="connsiteY41" fmla="*/ 7594 h 9988"/>
                <a:gd name="connsiteX42" fmla="*/ 6027 w 10000"/>
                <a:gd name="connsiteY42" fmla="*/ 7744 h 9988"/>
                <a:gd name="connsiteX43" fmla="*/ 6066 w 10000"/>
                <a:gd name="connsiteY43" fmla="*/ 7901 h 9988"/>
                <a:gd name="connsiteX44" fmla="*/ 5988 w 10000"/>
                <a:gd name="connsiteY44" fmla="*/ 8051 h 9988"/>
                <a:gd name="connsiteX45" fmla="*/ 5891 w 10000"/>
                <a:gd name="connsiteY45" fmla="*/ 8250 h 9988"/>
                <a:gd name="connsiteX46" fmla="*/ 5911 w 10000"/>
                <a:gd name="connsiteY46" fmla="*/ 8454 h 9988"/>
                <a:gd name="connsiteX47" fmla="*/ 6027 w 10000"/>
                <a:gd name="connsiteY47" fmla="*/ 8665 h 9988"/>
                <a:gd name="connsiteX48" fmla="*/ 6124 w 10000"/>
                <a:gd name="connsiteY48" fmla="*/ 8868 h 9988"/>
                <a:gd name="connsiteX49" fmla="*/ 6143 w 10000"/>
                <a:gd name="connsiteY49" fmla="*/ 9021 h 9988"/>
                <a:gd name="connsiteX50" fmla="*/ 6143 w 10000"/>
                <a:gd name="connsiteY50" fmla="*/ 9179 h 9988"/>
                <a:gd name="connsiteX51" fmla="*/ 6202 w 10000"/>
                <a:gd name="connsiteY51" fmla="*/ 9332 h 9988"/>
                <a:gd name="connsiteX52" fmla="*/ 6434 w 10000"/>
                <a:gd name="connsiteY52" fmla="*/ 9463 h 9988"/>
                <a:gd name="connsiteX53" fmla="*/ 6686 w 10000"/>
                <a:gd name="connsiteY53" fmla="*/ 9463 h 9988"/>
                <a:gd name="connsiteX54" fmla="*/ 6957 w 10000"/>
                <a:gd name="connsiteY54" fmla="*/ 9474 h 9988"/>
                <a:gd name="connsiteX55" fmla="*/ 7171 w 10000"/>
                <a:gd name="connsiteY55" fmla="*/ 9486 h 9988"/>
                <a:gd name="connsiteX56" fmla="*/ 7422 w 10000"/>
                <a:gd name="connsiteY56" fmla="*/ 9501 h 9988"/>
                <a:gd name="connsiteX57" fmla="*/ 7655 w 10000"/>
                <a:gd name="connsiteY57" fmla="*/ 9520 h 9988"/>
                <a:gd name="connsiteX58" fmla="*/ 7849 w 10000"/>
                <a:gd name="connsiteY58" fmla="*/ 9547 h 9988"/>
                <a:gd name="connsiteX59" fmla="*/ 8081 w 10000"/>
                <a:gd name="connsiteY59" fmla="*/ 9578 h 9988"/>
                <a:gd name="connsiteX60" fmla="*/ 8275 w 10000"/>
                <a:gd name="connsiteY60" fmla="*/ 9609 h 9988"/>
                <a:gd name="connsiteX61" fmla="*/ 8488 w 10000"/>
                <a:gd name="connsiteY61" fmla="*/ 9620 h 9988"/>
                <a:gd name="connsiteX62" fmla="*/ 8702 w 10000"/>
                <a:gd name="connsiteY62" fmla="*/ 9632 h 9988"/>
                <a:gd name="connsiteX63" fmla="*/ 8915 w 10000"/>
                <a:gd name="connsiteY63" fmla="*/ 9635 h 9988"/>
                <a:gd name="connsiteX64" fmla="*/ 9147 w 10000"/>
                <a:gd name="connsiteY64" fmla="*/ 9643 h 9988"/>
                <a:gd name="connsiteX65" fmla="*/ 9360 w 10000"/>
                <a:gd name="connsiteY65" fmla="*/ 9647 h 9988"/>
                <a:gd name="connsiteX66" fmla="*/ 9574 w 10000"/>
                <a:gd name="connsiteY66" fmla="*/ 9658 h 9988"/>
                <a:gd name="connsiteX67" fmla="*/ 9767 w 10000"/>
                <a:gd name="connsiteY67" fmla="*/ 9678 h 9988"/>
                <a:gd name="connsiteX68" fmla="*/ 9961 w 10000"/>
                <a:gd name="connsiteY68" fmla="*/ 9701 h 9988"/>
                <a:gd name="connsiteX69" fmla="*/ 10000 w 10000"/>
                <a:gd name="connsiteY69" fmla="*/ 9720 h 9988"/>
                <a:gd name="connsiteX70" fmla="*/ 9806 w 10000"/>
                <a:gd name="connsiteY70" fmla="*/ 9712 h 9988"/>
                <a:gd name="connsiteX71" fmla="*/ 9671 w 10000"/>
                <a:gd name="connsiteY71" fmla="*/ 9728 h 9988"/>
                <a:gd name="connsiteX72" fmla="*/ 9574 w 10000"/>
                <a:gd name="connsiteY72" fmla="*/ 9751 h 9988"/>
                <a:gd name="connsiteX73" fmla="*/ 9419 w 10000"/>
                <a:gd name="connsiteY73" fmla="*/ 9770 h 9988"/>
                <a:gd name="connsiteX74" fmla="*/ 9302 w 10000"/>
                <a:gd name="connsiteY74" fmla="*/ 9770 h 9988"/>
                <a:gd name="connsiteX75" fmla="*/ 9186 w 10000"/>
                <a:gd name="connsiteY75" fmla="*/ 9770 h 9988"/>
                <a:gd name="connsiteX76" fmla="*/ 9070 w 10000"/>
                <a:gd name="connsiteY76" fmla="*/ 9777 h 9988"/>
                <a:gd name="connsiteX77" fmla="*/ 8992 w 10000"/>
                <a:gd name="connsiteY77" fmla="*/ 9785 h 9988"/>
                <a:gd name="connsiteX78" fmla="*/ 8895 w 10000"/>
                <a:gd name="connsiteY78" fmla="*/ 9793 h 9988"/>
                <a:gd name="connsiteX79" fmla="*/ 8818 w 10000"/>
                <a:gd name="connsiteY79" fmla="*/ 9804 h 9988"/>
                <a:gd name="connsiteX80" fmla="*/ 8721 w 10000"/>
                <a:gd name="connsiteY80" fmla="*/ 9820 h 9988"/>
                <a:gd name="connsiteX81" fmla="*/ 8624 w 10000"/>
                <a:gd name="connsiteY81" fmla="*/ 9835 h 9988"/>
                <a:gd name="connsiteX82" fmla="*/ 8411 w 10000"/>
                <a:gd name="connsiteY82" fmla="*/ 9831 h 9988"/>
                <a:gd name="connsiteX83" fmla="*/ 8178 w 10000"/>
                <a:gd name="connsiteY83" fmla="*/ 9835 h 9988"/>
                <a:gd name="connsiteX84" fmla="*/ 7984 w 10000"/>
                <a:gd name="connsiteY84" fmla="*/ 9847 h 9988"/>
                <a:gd name="connsiteX85" fmla="*/ 7791 w 10000"/>
                <a:gd name="connsiteY85" fmla="*/ 9862 h 9988"/>
                <a:gd name="connsiteX86" fmla="*/ 7597 w 10000"/>
                <a:gd name="connsiteY86" fmla="*/ 9889 h 9988"/>
                <a:gd name="connsiteX87" fmla="*/ 7422 w 10000"/>
                <a:gd name="connsiteY87" fmla="*/ 9916 h 9988"/>
                <a:gd name="connsiteX88" fmla="*/ 7248 w 10000"/>
                <a:gd name="connsiteY88" fmla="*/ 9946 h 9988"/>
                <a:gd name="connsiteX89" fmla="*/ 7093 w 10000"/>
                <a:gd name="connsiteY89" fmla="*/ 9985 h 9988"/>
                <a:gd name="connsiteX90" fmla="*/ 6822 w 10000"/>
                <a:gd name="connsiteY90" fmla="*/ 9988 h 9988"/>
                <a:gd name="connsiteX91" fmla="*/ 6550 w 10000"/>
                <a:gd name="connsiteY91" fmla="*/ 9988 h 9988"/>
                <a:gd name="connsiteX92" fmla="*/ 6318 w 10000"/>
                <a:gd name="connsiteY92" fmla="*/ 9977 h 9988"/>
                <a:gd name="connsiteX93" fmla="*/ 6047 w 10000"/>
                <a:gd name="connsiteY93" fmla="*/ 9969 h 9988"/>
                <a:gd name="connsiteX94" fmla="*/ 5795 w 10000"/>
                <a:gd name="connsiteY94" fmla="*/ 9958 h 9988"/>
                <a:gd name="connsiteX95" fmla="*/ 4767 w 10000"/>
                <a:gd name="connsiteY95" fmla="*/ 9973 h 9988"/>
                <a:gd name="connsiteX96" fmla="*/ 4554 w 10000"/>
                <a:gd name="connsiteY96" fmla="*/ 9985 h 9988"/>
                <a:gd name="connsiteX97" fmla="*/ 2849 w 10000"/>
                <a:gd name="connsiteY97" fmla="*/ 9919 h 9988"/>
                <a:gd name="connsiteX98" fmla="*/ 2442 w 10000"/>
                <a:gd name="connsiteY98" fmla="*/ 9877 h 9988"/>
                <a:gd name="connsiteX99" fmla="*/ 2074 w 10000"/>
                <a:gd name="connsiteY99" fmla="*/ 9835 h 9988"/>
                <a:gd name="connsiteX100" fmla="*/ 1647 w 10000"/>
                <a:gd name="connsiteY100" fmla="*/ 9800 h 9988"/>
                <a:gd name="connsiteX101" fmla="*/ 814 w 10000"/>
                <a:gd name="connsiteY101" fmla="*/ 9735 h 9988"/>
                <a:gd name="connsiteX102" fmla="*/ 426 w 10000"/>
                <a:gd name="connsiteY102" fmla="*/ 9705 h 9988"/>
                <a:gd name="connsiteX103" fmla="*/ 0 w 10000"/>
                <a:gd name="connsiteY103" fmla="*/ 9678 h 9988"/>
                <a:gd name="connsiteX104" fmla="*/ 252 w 10000"/>
                <a:gd name="connsiteY104" fmla="*/ 9662 h 9988"/>
                <a:gd name="connsiteX105" fmla="*/ 523 w 10000"/>
                <a:gd name="connsiteY105" fmla="*/ 9643 h 9988"/>
                <a:gd name="connsiteX106" fmla="*/ 775 w 10000"/>
                <a:gd name="connsiteY106" fmla="*/ 9616 h 9988"/>
                <a:gd name="connsiteX107" fmla="*/ 1047 w 10000"/>
                <a:gd name="connsiteY107" fmla="*/ 9593 h 9988"/>
                <a:gd name="connsiteX108" fmla="*/ 1279 w 10000"/>
                <a:gd name="connsiteY108" fmla="*/ 9574 h 9988"/>
                <a:gd name="connsiteX109" fmla="*/ 1550 w 10000"/>
                <a:gd name="connsiteY109" fmla="*/ 9559 h 9988"/>
                <a:gd name="connsiteX110" fmla="*/ 1841 w 10000"/>
                <a:gd name="connsiteY110" fmla="*/ 9547 h 9988"/>
                <a:gd name="connsiteX111" fmla="*/ 2132 w 10000"/>
                <a:gd name="connsiteY111" fmla="*/ 9547 h 9988"/>
                <a:gd name="connsiteX112" fmla="*/ 2345 w 10000"/>
                <a:gd name="connsiteY112" fmla="*/ 9547 h 9988"/>
                <a:gd name="connsiteX113" fmla="*/ 2558 w 10000"/>
                <a:gd name="connsiteY113" fmla="*/ 9547 h 9988"/>
                <a:gd name="connsiteX114" fmla="*/ 2752 w 10000"/>
                <a:gd name="connsiteY114" fmla="*/ 9543 h 9988"/>
                <a:gd name="connsiteX115" fmla="*/ 2965 w 10000"/>
                <a:gd name="connsiteY115" fmla="*/ 9536 h 9988"/>
                <a:gd name="connsiteX116" fmla="*/ 3159 w 10000"/>
                <a:gd name="connsiteY116" fmla="*/ 9532 h 9988"/>
                <a:gd name="connsiteX117" fmla="*/ 3333 w 10000"/>
                <a:gd name="connsiteY117" fmla="*/ 9520 h 9988"/>
                <a:gd name="connsiteX118" fmla="*/ 3527 w 10000"/>
                <a:gd name="connsiteY118" fmla="*/ 9505 h 9988"/>
                <a:gd name="connsiteX119" fmla="*/ 3702 w 10000"/>
                <a:gd name="connsiteY119" fmla="*/ 9486 h 9988"/>
                <a:gd name="connsiteX120" fmla="*/ 3721 w 10000"/>
                <a:gd name="connsiteY120" fmla="*/ 9317 h 9988"/>
                <a:gd name="connsiteX121" fmla="*/ 3779 w 10000"/>
                <a:gd name="connsiteY121" fmla="*/ 9148 h 9988"/>
                <a:gd name="connsiteX122" fmla="*/ 3857 w 10000"/>
                <a:gd name="connsiteY122" fmla="*/ 8979 h 9988"/>
                <a:gd name="connsiteX123" fmla="*/ 3915 w 10000"/>
                <a:gd name="connsiteY123" fmla="*/ 8810 h 9988"/>
                <a:gd name="connsiteX124" fmla="*/ 3895 w 10000"/>
                <a:gd name="connsiteY124" fmla="*/ 8565 h 9988"/>
                <a:gd name="connsiteX125" fmla="*/ 3895 w 10000"/>
                <a:gd name="connsiteY125" fmla="*/ 8319 h 9988"/>
                <a:gd name="connsiteX126" fmla="*/ 3895 w 10000"/>
                <a:gd name="connsiteY126" fmla="*/ 8070 h 9988"/>
                <a:gd name="connsiteX127" fmla="*/ 3915 w 10000"/>
                <a:gd name="connsiteY127" fmla="*/ 7824 h 9988"/>
                <a:gd name="connsiteX128" fmla="*/ 3915 w 10000"/>
                <a:gd name="connsiteY128" fmla="*/ 7629 h 9988"/>
                <a:gd name="connsiteX129" fmla="*/ 3876 w 10000"/>
                <a:gd name="connsiteY129" fmla="*/ 7429 h 9988"/>
                <a:gd name="connsiteX130" fmla="*/ 3857 w 10000"/>
                <a:gd name="connsiteY130" fmla="*/ 7241 h 9988"/>
                <a:gd name="connsiteX131" fmla="*/ 3915 w 10000"/>
                <a:gd name="connsiteY131" fmla="*/ 7053 h 9988"/>
                <a:gd name="connsiteX132" fmla="*/ 4128 w 10000"/>
                <a:gd name="connsiteY132" fmla="*/ 6853 h 9988"/>
                <a:gd name="connsiteX133" fmla="*/ 4167 w 10000"/>
                <a:gd name="connsiteY133" fmla="*/ 6642 h 9988"/>
                <a:gd name="connsiteX134" fmla="*/ 4147 w 10000"/>
                <a:gd name="connsiteY134" fmla="*/ 6427 h 9988"/>
                <a:gd name="connsiteX135" fmla="*/ 4147 w 10000"/>
                <a:gd name="connsiteY135" fmla="*/ 6213 h 9988"/>
                <a:gd name="connsiteX136" fmla="*/ 4167 w 10000"/>
                <a:gd name="connsiteY136" fmla="*/ 6136 h 9988"/>
                <a:gd name="connsiteX137" fmla="*/ 4186 w 10000"/>
                <a:gd name="connsiteY137" fmla="*/ 6063 h 9988"/>
                <a:gd name="connsiteX138" fmla="*/ 4186 w 10000"/>
                <a:gd name="connsiteY138" fmla="*/ 5990 h 9988"/>
                <a:gd name="connsiteX139" fmla="*/ 4128 w 10000"/>
                <a:gd name="connsiteY139" fmla="*/ 5921 h 9988"/>
                <a:gd name="connsiteX140" fmla="*/ 4109 w 10000"/>
                <a:gd name="connsiteY140" fmla="*/ 5748 h 9988"/>
                <a:gd name="connsiteX141" fmla="*/ 4147 w 10000"/>
                <a:gd name="connsiteY141" fmla="*/ 5737 h 9988"/>
                <a:gd name="connsiteX142" fmla="*/ 4147 w 10000"/>
                <a:gd name="connsiteY142" fmla="*/ 5560 h 9988"/>
                <a:gd name="connsiteX143" fmla="*/ 4186 w 10000"/>
                <a:gd name="connsiteY143" fmla="*/ 5380 h 9988"/>
                <a:gd name="connsiteX144" fmla="*/ 4205 w 10000"/>
                <a:gd name="connsiteY144" fmla="*/ 5203 h 9988"/>
                <a:gd name="connsiteX145" fmla="*/ 4167 w 10000"/>
                <a:gd name="connsiteY145" fmla="*/ 5012 h 9988"/>
                <a:gd name="connsiteX146" fmla="*/ 4264 w 10000"/>
                <a:gd name="connsiteY146" fmla="*/ 4985 h 9988"/>
                <a:gd name="connsiteX147" fmla="*/ 4205 w 10000"/>
                <a:gd name="connsiteY147" fmla="*/ 4624 h 9988"/>
                <a:gd name="connsiteX148" fmla="*/ 4283 w 10000"/>
                <a:gd name="connsiteY148" fmla="*/ 4540 h 9988"/>
                <a:gd name="connsiteX149" fmla="*/ 4302 w 10000"/>
                <a:gd name="connsiteY149" fmla="*/ 4455 h 9988"/>
                <a:gd name="connsiteX150" fmla="*/ 4322 w 10000"/>
                <a:gd name="connsiteY150" fmla="*/ 4367 h 9988"/>
                <a:gd name="connsiteX151" fmla="*/ 4360 w 10000"/>
                <a:gd name="connsiteY151" fmla="*/ 4279 h 9988"/>
                <a:gd name="connsiteX152" fmla="*/ 4419 w 10000"/>
                <a:gd name="connsiteY152" fmla="*/ 4225 h 9988"/>
                <a:gd name="connsiteX153" fmla="*/ 4399 w 10000"/>
                <a:gd name="connsiteY153" fmla="*/ 4179 h 9988"/>
                <a:gd name="connsiteX154" fmla="*/ 4360 w 10000"/>
                <a:gd name="connsiteY154" fmla="*/ 4125 h 9988"/>
                <a:gd name="connsiteX155" fmla="*/ 4399 w 10000"/>
                <a:gd name="connsiteY155" fmla="*/ 4079 h 9988"/>
                <a:gd name="connsiteX156" fmla="*/ 4477 w 10000"/>
                <a:gd name="connsiteY156" fmla="*/ 3995 h 9988"/>
                <a:gd name="connsiteX157" fmla="*/ 4477 w 10000"/>
                <a:gd name="connsiteY157" fmla="*/ 3914 h 9988"/>
                <a:gd name="connsiteX158" fmla="*/ 4457 w 10000"/>
                <a:gd name="connsiteY158" fmla="*/ 3830 h 9988"/>
                <a:gd name="connsiteX159" fmla="*/ 4438 w 10000"/>
                <a:gd name="connsiteY159" fmla="*/ 3745 h 9988"/>
                <a:gd name="connsiteX160" fmla="*/ 4341 w 10000"/>
                <a:gd name="connsiteY160" fmla="*/ 3741 h 9988"/>
                <a:gd name="connsiteX161" fmla="*/ 4360 w 10000"/>
                <a:gd name="connsiteY161" fmla="*/ 3676 h 9988"/>
                <a:gd name="connsiteX162" fmla="*/ 4438 w 10000"/>
                <a:gd name="connsiteY162" fmla="*/ 3611 h 9988"/>
                <a:gd name="connsiteX163" fmla="*/ 4457 w 10000"/>
                <a:gd name="connsiteY163" fmla="*/ 3546 h 9988"/>
                <a:gd name="connsiteX164" fmla="*/ 4438 w 10000"/>
                <a:gd name="connsiteY164" fmla="*/ 3477 h 9988"/>
                <a:gd name="connsiteX165" fmla="*/ 4399 w 10000"/>
                <a:gd name="connsiteY165" fmla="*/ 3477 h 9988"/>
                <a:gd name="connsiteX166" fmla="*/ 4419 w 10000"/>
                <a:gd name="connsiteY166" fmla="*/ 3411 h 9988"/>
                <a:gd name="connsiteX167" fmla="*/ 4399 w 10000"/>
                <a:gd name="connsiteY167" fmla="*/ 3335 h 9988"/>
                <a:gd name="connsiteX168" fmla="*/ 4399 w 10000"/>
                <a:gd name="connsiteY168" fmla="*/ 3269 h 9988"/>
                <a:gd name="connsiteX169" fmla="*/ 4457 w 10000"/>
                <a:gd name="connsiteY169" fmla="*/ 3200 h 9988"/>
                <a:gd name="connsiteX170" fmla="*/ 4457 w 10000"/>
                <a:gd name="connsiteY170" fmla="*/ 3062 h 9988"/>
                <a:gd name="connsiteX171" fmla="*/ 4457 w 10000"/>
                <a:gd name="connsiteY171" fmla="*/ 2928 h 9988"/>
                <a:gd name="connsiteX172" fmla="*/ 4516 w 10000"/>
                <a:gd name="connsiteY172" fmla="*/ 2794 h 9988"/>
                <a:gd name="connsiteX173" fmla="*/ 4651 w 10000"/>
                <a:gd name="connsiteY173" fmla="*/ 2671 h 9988"/>
                <a:gd name="connsiteX174" fmla="*/ 4593 w 10000"/>
                <a:gd name="connsiteY174" fmla="*/ 2652 h 9988"/>
                <a:gd name="connsiteX175" fmla="*/ 4593 w 10000"/>
                <a:gd name="connsiteY175" fmla="*/ 2536 h 9988"/>
                <a:gd name="connsiteX176" fmla="*/ 4574 w 10000"/>
                <a:gd name="connsiteY176" fmla="*/ 2421 h 9988"/>
                <a:gd name="connsiteX177" fmla="*/ 4554 w 10000"/>
                <a:gd name="connsiteY177" fmla="*/ 2306 h 9988"/>
                <a:gd name="connsiteX178" fmla="*/ 4593 w 10000"/>
                <a:gd name="connsiteY178" fmla="*/ 2203 h 9988"/>
                <a:gd name="connsiteX179" fmla="*/ 4632 w 10000"/>
                <a:gd name="connsiteY179" fmla="*/ 2018 h 9988"/>
                <a:gd name="connsiteX180" fmla="*/ 4729 w 10000"/>
                <a:gd name="connsiteY180" fmla="*/ 1838 h 9988"/>
                <a:gd name="connsiteX181" fmla="*/ 4787 w 10000"/>
                <a:gd name="connsiteY181" fmla="*/ 1654 h 9988"/>
                <a:gd name="connsiteX182" fmla="*/ 4748 w 10000"/>
                <a:gd name="connsiteY182" fmla="*/ 1466 h 9988"/>
                <a:gd name="connsiteX183" fmla="*/ 4767 w 10000"/>
                <a:gd name="connsiteY183" fmla="*/ 1378 h 9988"/>
                <a:gd name="connsiteX184" fmla="*/ 4767 w 10000"/>
                <a:gd name="connsiteY184" fmla="*/ 1282 h 9988"/>
                <a:gd name="connsiteX185" fmla="*/ 4767 w 10000"/>
                <a:gd name="connsiteY185" fmla="*/ 1193 h 9988"/>
                <a:gd name="connsiteX186" fmla="*/ 4748 w 10000"/>
                <a:gd name="connsiteY186" fmla="*/ 1101 h 9988"/>
                <a:gd name="connsiteX187" fmla="*/ 4651 w 10000"/>
                <a:gd name="connsiteY187" fmla="*/ 1128 h 9988"/>
                <a:gd name="connsiteX188" fmla="*/ 4651 w 10000"/>
                <a:gd name="connsiteY188" fmla="*/ 1067 h 9988"/>
                <a:gd name="connsiteX189" fmla="*/ 4632 w 10000"/>
                <a:gd name="connsiteY189" fmla="*/ 1002 h 9988"/>
                <a:gd name="connsiteX190" fmla="*/ 4632 w 10000"/>
                <a:gd name="connsiteY190" fmla="*/ 940 h 9988"/>
                <a:gd name="connsiteX191" fmla="*/ 4651 w 10000"/>
                <a:gd name="connsiteY191" fmla="*/ 879 h 9988"/>
                <a:gd name="connsiteX192" fmla="*/ 4593 w 10000"/>
                <a:gd name="connsiteY192" fmla="*/ 798 h 9988"/>
                <a:gd name="connsiteX193" fmla="*/ 4593 w 10000"/>
                <a:gd name="connsiteY193" fmla="*/ 714 h 9988"/>
                <a:gd name="connsiteX194" fmla="*/ 4574 w 10000"/>
                <a:gd name="connsiteY194" fmla="*/ 629 h 9988"/>
                <a:gd name="connsiteX195" fmla="*/ 4574 w 10000"/>
                <a:gd name="connsiteY195" fmla="*/ 553 h 9988"/>
                <a:gd name="connsiteX196" fmla="*/ 4516 w 10000"/>
                <a:gd name="connsiteY196" fmla="*/ 361 h 9988"/>
                <a:gd name="connsiteX197" fmla="*/ 4457 w 10000"/>
                <a:gd name="connsiteY197" fmla="*/ 342 h 9988"/>
                <a:gd name="connsiteX198" fmla="*/ 4341 w 10000"/>
                <a:gd name="connsiteY198" fmla="*/ 330 h 9988"/>
                <a:gd name="connsiteX199" fmla="*/ 4264 w 10000"/>
                <a:gd name="connsiteY199" fmla="*/ 318 h 9988"/>
                <a:gd name="connsiteX200" fmla="*/ 4147 w 10000"/>
                <a:gd name="connsiteY200" fmla="*/ 315 h 9988"/>
                <a:gd name="connsiteX201" fmla="*/ 4070 w 10000"/>
                <a:gd name="connsiteY201" fmla="*/ 318 h 9988"/>
                <a:gd name="connsiteX202" fmla="*/ 4012 w 10000"/>
                <a:gd name="connsiteY202" fmla="*/ 326 h 9988"/>
                <a:gd name="connsiteX203" fmla="*/ 3934 w 10000"/>
                <a:gd name="connsiteY203" fmla="*/ 326 h 9988"/>
                <a:gd name="connsiteX204" fmla="*/ 3876 w 10000"/>
                <a:gd name="connsiteY204" fmla="*/ 318 h 9988"/>
                <a:gd name="connsiteX205" fmla="*/ 3895 w 10000"/>
                <a:gd name="connsiteY205" fmla="*/ 303 h 9988"/>
                <a:gd name="connsiteX206" fmla="*/ 3934 w 10000"/>
                <a:gd name="connsiteY206" fmla="*/ 295 h 9988"/>
                <a:gd name="connsiteX207" fmla="*/ 3992 w 10000"/>
                <a:gd name="connsiteY207" fmla="*/ 284 h 9988"/>
                <a:gd name="connsiteX208" fmla="*/ 3973 w 10000"/>
                <a:gd name="connsiteY208" fmla="*/ 269 h 9988"/>
                <a:gd name="connsiteX209" fmla="*/ 4147 w 10000"/>
                <a:gd name="connsiteY209" fmla="*/ 253 h 9988"/>
                <a:gd name="connsiteX210" fmla="*/ 4322 w 10000"/>
                <a:gd name="connsiteY210" fmla="*/ 226 h 9988"/>
                <a:gd name="connsiteX211" fmla="*/ 4477 w 10000"/>
                <a:gd name="connsiteY211" fmla="*/ 200 h 9988"/>
                <a:gd name="connsiteX212" fmla="*/ 4612 w 10000"/>
                <a:gd name="connsiteY212" fmla="*/ 161 h 9988"/>
                <a:gd name="connsiteX213" fmla="*/ 4651 w 10000"/>
                <a:gd name="connsiteY213" fmla="*/ 119 h 9988"/>
                <a:gd name="connsiteX214" fmla="*/ 4709 w 10000"/>
                <a:gd name="connsiteY214" fmla="*/ 84 h 9988"/>
                <a:gd name="connsiteX215" fmla="*/ 4709 w 10000"/>
                <a:gd name="connsiteY215" fmla="*/ 42 h 9988"/>
                <a:gd name="connsiteX216" fmla="*/ 4729 w 10000"/>
                <a:gd name="connsiteY216" fmla="*/ 0 h 9988"/>
                <a:gd name="connsiteX217" fmla="*/ 4787 w 10000"/>
                <a:gd name="connsiteY217" fmla="*/ 73 h 9988"/>
                <a:gd name="connsiteX218" fmla="*/ 4864 w 10000"/>
                <a:gd name="connsiteY218" fmla="*/ 153 h 9988"/>
                <a:gd name="connsiteX219" fmla="*/ 4884 w 10000"/>
                <a:gd name="connsiteY219" fmla="*/ 230 h 9988"/>
                <a:gd name="connsiteX220" fmla="*/ 4845 w 10000"/>
                <a:gd name="connsiteY220" fmla="*/ 315 h 9988"/>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6550 w 10000"/>
                <a:gd name="connsiteY91" fmla="*/ 10000 h 10000"/>
                <a:gd name="connsiteX92" fmla="*/ 6318 w 10000"/>
                <a:gd name="connsiteY92" fmla="*/ 9989 h 10000"/>
                <a:gd name="connsiteX93" fmla="*/ 6047 w 10000"/>
                <a:gd name="connsiteY93" fmla="*/ 9981 h 10000"/>
                <a:gd name="connsiteX94" fmla="*/ 4767 w 10000"/>
                <a:gd name="connsiteY94" fmla="*/ 9985 h 10000"/>
                <a:gd name="connsiteX95" fmla="*/ 4554 w 10000"/>
                <a:gd name="connsiteY95" fmla="*/ 9997 h 10000"/>
                <a:gd name="connsiteX96" fmla="*/ 2849 w 10000"/>
                <a:gd name="connsiteY96" fmla="*/ 9931 h 10000"/>
                <a:gd name="connsiteX97" fmla="*/ 2442 w 10000"/>
                <a:gd name="connsiteY97" fmla="*/ 9889 h 10000"/>
                <a:gd name="connsiteX98" fmla="*/ 2074 w 10000"/>
                <a:gd name="connsiteY98" fmla="*/ 9847 h 10000"/>
                <a:gd name="connsiteX99" fmla="*/ 1647 w 10000"/>
                <a:gd name="connsiteY99" fmla="*/ 9812 h 10000"/>
                <a:gd name="connsiteX100" fmla="*/ 814 w 10000"/>
                <a:gd name="connsiteY100" fmla="*/ 9747 h 10000"/>
                <a:gd name="connsiteX101" fmla="*/ 426 w 10000"/>
                <a:gd name="connsiteY101" fmla="*/ 9717 h 10000"/>
                <a:gd name="connsiteX102" fmla="*/ 0 w 10000"/>
                <a:gd name="connsiteY102" fmla="*/ 9690 h 10000"/>
                <a:gd name="connsiteX103" fmla="*/ 252 w 10000"/>
                <a:gd name="connsiteY103" fmla="*/ 9674 h 10000"/>
                <a:gd name="connsiteX104" fmla="*/ 523 w 10000"/>
                <a:gd name="connsiteY104" fmla="*/ 9655 h 10000"/>
                <a:gd name="connsiteX105" fmla="*/ 775 w 10000"/>
                <a:gd name="connsiteY105" fmla="*/ 9628 h 10000"/>
                <a:gd name="connsiteX106" fmla="*/ 1047 w 10000"/>
                <a:gd name="connsiteY106" fmla="*/ 9605 h 10000"/>
                <a:gd name="connsiteX107" fmla="*/ 1279 w 10000"/>
                <a:gd name="connsiteY107" fmla="*/ 9586 h 10000"/>
                <a:gd name="connsiteX108" fmla="*/ 1550 w 10000"/>
                <a:gd name="connsiteY108" fmla="*/ 9570 h 10000"/>
                <a:gd name="connsiteX109" fmla="*/ 1841 w 10000"/>
                <a:gd name="connsiteY109" fmla="*/ 9558 h 10000"/>
                <a:gd name="connsiteX110" fmla="*/ 2132 w 10000"/>
                <a:gd name="connsiteY110" fmla="*/ 9558 h 10000"/>
                <a:gd name="connsiteX111" fmla="*/ 2345 w 10000"/>
                <a:gd name="connsiteY111" fmla="*/ 9558 h 10000"/>
                <a:gd name="connsiteX112" fmla="*/ 2558 w 10000"/>
                <a:gd name="connsiteY112" fmla="*/ 9558 h 10000"/>
                <a:gd name="connsiteX113" fmla="*/ 2752 w 10000"/>
                <a:gd name="connsiteY113" fmla="*/ 9554 h 10000"/>
                <a:gd name="connsiteX114" fmla="*/ 2965 w 10000"/>
                <a:gd name="connsiteY114" fmla="*/ 9547 h 10000"/>
                <a:gd name="connsiteX115" fmla="*/ 3159 w 10000"/>
                <a:gd name="connsiteY115" fmla="*/ 9543 h 10000"/>
                <a:gd name="connsiteX116" fmla="*/ 3333 w 10000"/>
                <a:gd name="connsiteY116" fmla="*/ 9531 h 10000"/>
                <a:gd name="connsiteX117" fmla="*/ 3527 w 10000"/>
                <a:gd name="connsiteY117" fmla="*/ 9516 h 10000"/>
                <a:gd name="connsiteX118" fmla="*/ 3702 w 10000"/>
                <a:gd name="connsiteY118" fmla="*/ 9497 h 10000"/>
                <a:gd name="connsiteX119" fmla="*/ 3721 w 10000"/>
                <a:gd name="connsiteY119" fmla="*/ 9328 h 10000"/>
                <a:gd name="connsiteX120" fmla="*/ 3779 w 10000"/>
                <a:gd name="connsiteY120" fmla="*/ 9159 h 10000"/>
                <a:gd name="connsiteX121" fmla="*/ 3857 w 10000"/>
                <a:gd name="connsiteY121" fmla="*/ 8990 h 10000"/>
                <a:gd name="connsiteX122" fmla="*/ 3915 w 10000"/>
                <a:gd name="connsiteY122" fmla="*/ 8821 h 10000"/>
                <a:gd name="connsiteX123" fmla="*/ 3895 w 10000"/>
                <a:gd name="connsiteY123" fmla="*/ 8575 h 10000"/>
                <a:gd name="connsiteX124" fmla="*/ 3895 w 10000"/>
                <a:gd name="connsiteY124" fmla="*/ 8329 h 10000"/>
                <a:gd name="connsiteX125" fmla="*/ 3895 w 10000"/>
                <a:gd name="connsiteY125" fmla="*/ 8080 h 10000"/>
                <a:gd name="connsiteX126" fmla="*/ 3915 w 10000"/>
                <a:gd name="connsiteY126" fmla="*/ 7833 h 10000"/>
                <a:gd name="connsiteX127" fmla="*/ 3915 w 10000"/>
                <a:gd name="connsiteY127" fmla="*/ 7638 h 10000"/>
                <a:gd name="connsiteX128" fmla="*/ 3876 w 10000"/>
                <a:gd name="connsiteY128" fmla="*/ 7438 h 10000"/>
                <a:gd name="connsiteX129" fmla="*/ 3857 w 10000"/>
                <a:gd name="connsiteY129" fmla="*/ 7250 h 10000"/>
                <a:gd name="connsiteX130" fmla="*/ 3915 w 10000"/>
                <a:gd name="connsiteY130" fmla="*/ 7061 h 10000"/>
                <a:gd name="connsiteX131" fmla="*/ 4128 w 10000"/>
                <a:gd name="connsiteY131" fmla="*/ 6861 h 10000"/>
                <a:gd name="connsiteX132" fmla="*/ 4167 w 10000"/>
                <a:gd name="connsiteY132" fmla="*/ 6650 h 10000"/>
                <a:gd name="connsiteX133" fmla="*/ 4147 w 10000"/>
                <a:gd name="connsiteY133" fmla="*/ 6435 h 10000"/>
                <a:gd name="connsiteX134" fmla="*/ 4147 w 10000"/>
                <a:gd name="connsiteY134" fmla="*/ 6220 h 10000"/>
                <a:gd name="connsiteX135" fmla="*/ 4167 w 10000"/>
                <a:gd name="connsiteY135" fmla="*/ 6143 h 10000"/>
                <a:gd name="connsiteX136" fmla="*/ 4186 w 10000"/>
                <a:gd name="connsiteY136" fmla="*/ 6070 h 10000"/>
                <a:gd name="connsiteX137" fmla="*/ 4186 w 10000"/>
                <a:gd name="connsiteY137" fmla="*/ 5997 h 10000"/>
                <a:gd name="connsiteX138" fmla="*/ 4128 w 10000"/>
                <a:gd name="connsiteY138" fmla="*/ 5928 h 10000"/>
                <a:gd name="connsiteX139" fmla="*/ 4109 w 10000"/>
                <a:gd name="connsiteY139" fmla="*/ 5755 h 10000"/>
                <a:gd name="connsiteX140" fmla="*/ 4147 w 10000"/>
                <a:gd name="connsiteY140" fmla="*/ 5744 h 10000"/>
                <a:gd name="connsiteX141" fmla="*/ 4147 w 10000"/>
                <a:gd name="connsiteY141" fmla="*/ 5567 h 10000"/>
                <a:gd name="connsiteX142" fmla="*/ 4186 w 10000"/>
                <a:gd name="connsiteY142" fmla="*/ 5386 h 10000"/>
                <a:gd name="connsiteX143" fmla="*/ 4205 w 10000"/>
                <a:gd name="connsiteY143" fmla="*/ 5209 h 10000"/>
                <a:gd name="connsiteX144" fmla="*/ 4167 w 10000"/>
                <a:gd name="connsiteY144" fmla="*/ 5018 h 10000"/>
                <a:gd name="connsiteX145" fmla="*/ 4264 w 10000"/>
                <a:gd name="connsiteY145" fmla="*/ 4991 h 10000"/>
                <a:gd name="connsiteX146" fmla="*/ 4205 w 10000"/>
                <a:gd name="connsiteY146" fmla="*/ 4630 h 10000"/>
                <a:gd name="connsiteX147" fmla="*/ 4283 w 10000"/>
                <a:gd name="connsiteY147" fmla="*/ 4545 h 10000"/>
                <a:gd name="connsiteX148" fmla="*/ 4302 w 10000"/>
                <a:gd name="connsiteY148" fmla="*/ 4460 h 10000"/>
                <a:gd name="connsiteX149" fmla="*/ 4322 w 10000"/>
                <a:gd name="connsiteY149" fmla="*/ 4372 h 10000"/>
                <a:gd name="connsiteX150" fmla="*/ 4360 w 10000"/>
                <a:gd name="connsiteY150" fmla="*/ 4284 h 10000"/>
                <a:gd name="connsiteX151" fmla="*/ 4419 w 10000"/>
                <a:gd name="connsiteY151" fmla="*/ 4230 h 10000"/>
                <a:gd name="connsiteX152" fmla="*/ 4399 w 10000"/>
                <a:gd name="connsiteY152" fmla="*/ 4184 h 10000"/>
                <a:gd name="connsiteX153" fmla="*/ 4360 w 10000"/>
                <a:gd name="connsiteY153" fmla="*/ 4130 h 10000"/>
                <a:gd name="connsiteX154" fmla="*/ 4399 w 10000"/>
                <a:gd name="connsiteY154" fmla="*/ 4084 h 10000"/>
                <a:gd name="connsiteX155" fmla="*/ 4477 w 10000"/>
                <a:gd name="connsiteY155" fmla="*/ 4000 h 10000"/>
                <a:gd name="connsiteX156" fmla="*/ 4477 w 10000"/>
                <a:gd name="connsiteY156" fmla="*/ 3919 h 10000"/>
                <a:gd name="connsiteX157" fmla="*/ 4457 w 10000"/>
                <a:gd name="connsiteY157" fmla="*/ 3835 h 10000"/>
                <a:gd name="connsiteX158" fmla="*/ 4438 w 10000"/>
                <a:gd name="connsiteY158" fmla="*/ 3749 h 10000"/>
                <a:gd name="connsiteX159" fmla="*/ 4341 w 10000"/>
                <a:gd name="connsiteY159" fmla="*/ 3745 h 10000"/>
                <a:gd name="connsiteX160" fmla="*/ 4360 w 10000"/>
                <a:gd name="connsiteY160" fmla="*/ 3680 h 10000"/>
                <a:gd name="connsiteX161" fmla="*/ 4438 w 10000"/>
                <a:gd name="connsiteY161" fmla="*/ 3615 h 10000"/>
                <a:gd name="connsiteX162" fmla="*/ 4457 w 10000"/>
                <a:gd name="connsiteY162" fmla="*/ 3550 h 10000"/>
                <a:gd name="connsiteX163" fmla="*/ 4438 w 10000"/>
                <a:gd name="connsiteY163" fmla="*/ 3481 h 10000"/>
                <a:gd name="connsiteX164" fmla="*/ 4399 w 10000"/>
                <a:gd name="connsiteY164" fmla="*/ 3481 h 10000"/>
                <a:gd name="connsiteX165" fmla="*/ 4419 w 10000"/>
                <a:gd name="connsiteY165" fmla="*/ 3415 h 10000"/>
                <a:gd name="connsiteX166" fmla="*/ 4399 w 10000"/>
                <a:gd name="connsiteY166" fmla="*/ 3339 h 10000"/>
                <a:gd name="connsiteX167" fmla="*/ 4399 w 10000"/>
                <a:gd name="connsiteY167" fmla="*/ 3273 h 10000"/>
                <a:gd name="connsiteX168" fmla="*/ 4457 w 10000"/>
                <a:gd name="connsiteY168" fmla="*/ 3204 h 10000"/>
                <a:gd name="connsiteX169" fmla="*/ 4457 w 10000"/>
                <a:gd name="connsiteY169" fmla="*/ 3066 h 10000"/>
                <a:gd name="connsiteX170" fmla="*/ 4457 w 10000"/>
                <a:gd name="connsiteY170" fmla="*/ 2932 h 10000"/>
                <a:gd name="connsiteX171" fmla="*/ 4516 w 10000"/>
                <a:gd name="connsiteY171" fmla="*/ 2797 h 10000"/>
                <a:gd name="connsiteX172" fmla="*/ 4651 w 10000"/>
                <a:gd name="connsiteY172" fmla="*/ 2674 h 10000"/>
                <a:gd name="connsiteX173" fmla="*/ 4593 w 10000"/>
                <a:gd name="connsiteY173" fmla="*/ 2655 h 10000"/>
                <a:gd name="connsiteX174" fmla="*/ 4593 w 10000"/>
                <a:gd name="connsiteY174" fmla="*/ 2539 h 10000"/>
                <a:gd name="connsiteX175" fmla="*/ 4574 w 10000"/>
                <a:gd name="connsiteY175" fmla="*/ 2424 h 10000"/>
                <a:gd name="connsiteX176" fmla="*/ 4554 w 10000"/>
                <a:gd name="connsiteY176" fmla="*/ 2309 h 10000"/>
                <a:gd name="connsiteX177" fmla="*/ 4593 w 10000"/>
                <a:gd name="connsiteY177" fmla="*/ 2206 h 10000"/>
                <a:gd name="connsiteX178" fmla="*/ 4632 w 10000"/>
                <a:gd name="connsiteY178" fmla="*/ 2020 h 10000"/>
                <a:gd name="connsiteX179" fmla="*/ 4729 w 10000"/>
                <a:gd name="connsiteY179" fmla="*/ 1840 h 10000"/>
                <a:gd name="connsiteX180" fmla="*/ 4787 w 10000"/>
                <a:gd name="connsiteY180" fmla="*/ 1656 h 10000"/>
                <a:gd name="connsiteX181" fmla="*/ 4748 w 10000"/>
                <a:gd name="connsiteY181" fmla="*/ 1468 h 10000"/>
                <a:gd name="connsiteX182" fmla="*/ 4767 w 10000"/>
                <a:gd name="connsiteY182" fmla="*/ 1380 h 10000"/>
                <a:gd name="connsiteX183" fmla="*/ 4767 w 10000"/>
                <a:gd name="connsiteY183" fmla="*/ 1284 h 10000"/>
                <a:gd name="connsiteX184" fmla="*/ 4767 w 10000"/>
                <a:gd name="connsiteY184" fmla="*/ 1194 h 10000"/>
                <a:gd name="connsiteX185" fmla="*/ 4748 w 10000"/>
                <a:gd name="connsiteY185" fmla="*/ 1102 h 10000"/>
                <a:gd name="connsiteX186" fmla="*/ 4651 w 10000"/>
                <a:gd name="connsiteY186" fmla="*/ 1129 h 10000"/>
                <a:gd name="connsiteX187" fmla="*/ 4651 w 10000"/>
                <a:gd name="connsiteY187" fmla="*/ 1068 h 10000"/>
                <a:gd name="connsiteX188" fmla="*/ 4632 w 10000"/>
                <a:gd name="connsiteY188" fmla="*/ 1003 h 10000"/>
                <a:gd name="connsiteX189" fmla="*/ 4632 w 10000"/>
                <a:gd name="connsiteY189" fmla="*/ 941 h 10000"/>
                <a:gd name="connsiteX190" fmla="*/ 4651 w 10000"/>
                <a:gd name="connsiteY190" fmla="*/ 880 h 10000"/>
                <a:gd name="connsiteX191" fmla="*/ 4593 w 10000"/>
                <a:gd name="connsiteY191" fmla="*/ 799 h 10000"/>
                <a:gd name="connsiteX192" fmla="*/ 4593 w 10000"/>
                <a:gd name="connsiteY192" fmla="*/ 715 h 10000"/>
                <a:gd name="connsiteX193" fmla="*/ 4574 w 10000"/>
                <a:gd name="connsiteY193" fmla="*/ 630 h 10000"/>
                <a:gd name="connsiteX194" fmla="*/ 4574 w 10000"/>
                <a:gd name="connsiteY194" fmla="*/ 554 h 10000"/>
                <a:gd name="connsiteX195" fmla="*/ 4516 w 10000"/>
                <a:gd name="connsiteY195" fmla="*/ 361 h 10000"/>
                <a:gd name="connsiteX196" fmla="*/ 4457 w 10000"/>
                <a:gd name="connsiteY196" fmla="*/ 342 h 10000"/>
                <a:gd name="connsiteX197" fmla="*/ 4341 w 10000"/>
                <a:gd name="connsiteY197" fmla="*/ 330 h 10000"/>
                <a:gd name="connsiteX198" fmla="*/ 4264 w 10000"/>
                <a:gd name="connsiteY198" fmla="*/ 318 h 10000"/>
                <a:gd name="connsiteX199" fmla="*/ 4147 w 10000"/>
                <a:gd name="connsiteY199" fmla="*/ 315 h 10000"/>
                <a:gd name="connsiteX200" fmla="*/ 4070 w 10000"/>
                <a:gd name="connsiteY200" fmla="*/ 318 h 10000"/>
                <a:gd name="connsiteX201" fmla="*/ 4012 w 10000"/>
                <a:gd name="connsiteY201" fmla="*/ 326 h 10000"/>
                <a:gd name="connsiteX202" fmla="*/ 3934 w 10000"/>
                <a:gd name="connsiteY202" fmla="*/ 326 h 10000"/>
                <a:gd name="connsiteX203" fmla="*/ 3876 w 10000"/>
                <a:gd name="connsiteY203" fmla="*/ 318 h 10000"/>
                <a:gd name="connsiteX204" fmla="*/ 3895 w 10000"/>
                <a:gd name="connsiteY204" fmla="*/ 303 h 10000"/>
                <a:gd name="connsiteX205" fmla="*/ 3934 w 10000"/>
                <a:gd name="connsiteY205" fmla="*/ 295 h 10000"/>
                <a:gd name="connsiteX206" fmla="*/ 3992 w 10000"/>
                <a:gd name="connsiteY206" fmla="*/ 284 h 10000"/>
                <a:gd name="connsiteX207" fmla="*/ 3973 w 10000"/>
                <a:gd name="connsiteY207" fmla="*/ 269 h 10000"/>
                <a:gd name="connsiteX208" fmla="*/ 4147 w 10000"/>
                <a:gd name="connsiteY208" fmla="*/ 253 h 10000"/>
                <a:gd name="connsiteX209" fmla="*/ 4322 w 10000"/>
                <a:gd name="connsiteY209" fmla="*/ 226 h 10000"/>
                <a:gd name="connsiteX210" fmla="*/ 4477 w 10000"/>
                <a:gd name="connsiteY210" fmla="*/ 200 h 10000"/>
                <a:gd name="connsiteX211" fmla="*/ 4612 w 10000"/>
                <a:gd name="connsiteY211" fmla="*/ 161 h 10000"/>
                <a:gd name="connsiteX212" fmla="*/ 4651 w 10000"/>
                <a:gd name="connsiteY212" fmla="*/ 119 h 10000"/>
                <a:gd name="connsiteX213" fmla="*/ 4709 w 10000"/>
                <a:gd name="connsiteY213" fmla="*/ 84 h 10000"/>
                <a:gd name="connsiteX214" fmla="*/ 4709 w 10000"/>
                <a:gd name="connsiteY214" fmla="*/ 42 h 10000"/>
                <a:gd name="connsiteX215" fmla="*/ 4729 w 10000"/>
                <a:gd name="connsiteY215" fmla="*/ 0 h 10000"/>
                <a:gd name="connsiteX216" fmla="*/ 4787 w 10000"/>
                <a:gd name="connsiteY216" fmla="*/ 73 h 10000"/>
                <a:gd name="connsiteX217" fmla="*/ 4864 w 10000"/>
                <a:gd name="connsiteY217" fmla="*/ 153 h 10000"/>
                <a:gd name="connsiteX218" fmla="*/ 4884 w 10000"/>
                <a:gd name="connsiteY218" fmla="*/ 230 h 10000"/>
                <a:gd name="connsiteX219" fmla="*/ 4845 w 10000"/>
                <a:gd name="connsiteY219"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6550 w 10000"/>
                <a:gd name="connsiteY91" fmla="*/ 10000 h 10000"/>
                <a:gd name="connsiteX92" fmla="*/ 6318 w 10000"/>
                <a:gd name="connsiteY92" fmla="*/ 9989 h 10000"/>
                <a:gd name="connsiteX93" fmla="*/ 4767 w 10000"/>
                <a:gd name="connsiteY93" fmla="*/ 9985 h 10000"/>
                <a:gd name="connsiteX94" fmla="*/ 4554 w 10000"/>
                <a:gd name="connsiteY94" fmla="*/ 9997 h 10000"/>
                <a:gd name="connsiteX95" fmla="*/ 2849 w 10000"/>
                <a:gd name="connsiteY95" fmla="*/ 9931 h 10000"/>
                <a:gd name="connsiteX96" fmla="*/ 2442 w 10000"/>
                <a:gd name="connsiteY96" fmla="*/ 9889 h 10000"/>
                <a:gd name="connsiteX97" fmla="*/ 2074 w 10000"/>
                <a:gd name="connsiteY97" fmla="*/ 9847 h 10000"/>
                <a:gd name="connsiteX98" fmla="*/ 1647 w 10000"/>
                <a:gd name="connsiteY98" fmla="*/ 9812 h 10000"/>
                <a:gd name="connsiteX99" fmla="*/ 814 w 10000"/>
                <a:gd name="connsiteY99" fmla="*/ 9747 h 10000"/>
                <a:gd name="connsiteX100" fmla="*/ 426 w 10000"/>
                <a:gd name="connsiteY100" fmla="*/ 9717 h 10000"/>
                <a:gd name="connsiteX101" fmla="*/ 0 w 10000"/>
                <a:gd name="connsiteY101" fmla="*/ 9690 h 10000"/>
                <a:gd name="connsiteX102" fmla="*/ 252 w 10000"/>
                <a:gd name="connsiteY102" fmla="*/ 9674 h 10000"/>
                <a:gd name="connsiteX103" fmla="*/ 523 w 10000"/>
                <a:gd name="connsiteY103" fmla="*/ 9655 h 10000"/>
                <a:gd name="connsiteX104" fmla="*/ 775 w 10000"/>
                <a:gd name="connsiteY104" fmla="*/ 9628 h 10000"/>
                <a:gd name="connsiteX105" fmla="*/ 1047 w 10000"/>
                <a:gd name="connsiteY105" fmla="*/ 9605 h 10000"/>
                <a:gd name="connsiteX106" fmla="*/ 1279 w 10000"/>
                <a:gd name="connsiteY106" fmla="*/ 9586 h 10000"/>
                <a:gd name="connsiteX107" fmla="*/ 1550 w 10000"/>
                <a:gd name="connsiteY107" fmla="*/ 9570 h 10000"/>
                <a:gd name="connsiteX108" fmla="*/ 1841 w 10000"/>
                <a:gd name="connsiteY108" fmla="*/ 9558 h 10000"/>
                <a:gd name="connsiteX109" fmla="*/ 2132 w 10000"/>
                <a:gd name="connsiteY109" fmla="*/ 9558 h 10000"/>
                <a:gd name="connsiteX110" fmla="*/ 2345 w 10000"/>
                <a:gd name="connsiteY110" fmla="*/ 9558 h 10000"/>
                <a:gd name="connsiteX111" fmla="*/ 2558 w 10000"/>
                <a:gd name="connsiteY111" fmla="*/ 9558 h 10000"/>
                <a:gd name="connsiteX112" fmla="*/ 2752 w 10000"/>
                <a:gd name="connsiteY112" fmla="*/ 9554 h 10000"/>
                <a:gd name="connsiteX113" fmla="*/ 2965 w 10000"/>
                <a:gd name="connsiteY113" fmla="*/ 9547 h 10000"/>
                <a:gd name="connsiteX114" fmla="*/ 3159 w 10000"/>
                <a:gd name="connsiteY114" fmla="*/ 9543 h 10000"/>
                <a:gd name="connsiteX115" fmla="*/ 3333 w 10000"/>
                <a:gd name="connsiteY115" fmla="*/ 9531 h 10000"/>
                <a:gd name="connsiteX116" fmla="*/ 3527 w 10000"/>
                <a:gd name="connsiteY116" fmla="*/ 9516 h 10000"/>
                <a:gd name="connsiteX117" fmla="*/ 3702 w 10000"/>
                <a:gd name="connsiteY117" fmla="*/ 9497 h 10000"/>
                <a:gd name="connsiteX118" fmla="*/ 3721 w 10000"/>
                <a:gd name="connsiteY118" fmla="*/ 9328 h 10000"/>
                <a:gd name="connsiteX119" fmla="*/ 3779 w 10000"/>
                <a:gd name="connsiteY119" fmla="*/ 9159 h 10000"/>
                <a:gd name="connsiteX120" fmla="*/ 3857 w 10000"/>
                <a:gd name="connsiteY120" fmla="*/ 8990 h 10000"/>
                <a:gd name="connsiteX121" fmla="*/ 3915 w 10000"/>
                <a:gd name="connsiteY121" fmla="*/ 8821 h 10000"/>
                <a:gd name="connsiteX122" fmla="*/ 3895 w 10000"/>
                <a:gd name="connsiteY122" fmla="*/ 8575 h 10000"/>
                <a:gd name="connsiteX123" fmla="*/ 3895 w 10000"/>
                <a:gd name="connsiteY123" fmla="*/ 8329 h 10000"/>
                <a:gd name="connsiteX124" fmla="*/ 3895 w 10000"/>
                <a:gd name="connsiteY124" fmla="*/ 8080 h 10000"/>
                <a:gd name="connsiteX125" fmla="*/ 3915 w 10000"/>
                <a:gd name="connsiteY125" fmla="*/ 7833 h 10000"/>
                <a:gd name="connsiteX126" fmla="*/ 3915 w 10000"/>
                <a:gd name="connsiteY126" fmla="*/ 7638 h 10000"/>
                <a:gd name="connsiteX127" fmla="*/ 3876 w 10000"/>
                <a:gd name="connsiteY127" fmla="*/ 7438 h 10000"/>
                <a:gd name="connsiteX128" fmla="*/ 3857 w 10000"/>
                <a:gd name="connsiteY128" fmla="*/ 7250 h 10000"/>
                <a:gd name="connsiteX129" fmla="*/ 3915 w 10000"/>
                <a:gd name="connsiteY129" fmla="*/ 7061 h 10000"/>
                <a:gd name="connsiteX130" fmla="*/ 4128 w 10000"/>
                <a:gd name="connsiteY130" fmla="*/ 6861 h 10000"/>
                <a:gd name="connsiteX131" fmla="*/ 4167 w 10000"/>
                <a:gd name="connsiteY131" fmla="*/ 6650 h 10000"/>
                <a:gd name="connsiteX132" fmla="*/ 4147 w 10000"/>
                <a:gd name="connsiteY132" fmla="*/ 6435 h 10000"/>
                <a:gd name="connsiteX133" fmla="*/ 4147 w 10000"/>
                <a:gd name="connsiteY133" fmla="*/ 6220 h 10000"/>
                <a:gd name="connsiteX134" fmla="*/ 4167 w 10000"/>
                <a:gd name="connsiteY134" fmla="*/ 6143 h 10000"/>
                <a:gd name="connsiteX135" fmla="*/ 4186 w 10000"/>
                <a:gd name="connsiteY135" fmla="*/ 6070 h 10000"/>
                <a:gd name="connsiteX136" fmla="*/ 4186 w 10000"/>
                <a:gd name="connsiteY136" fmla="*/ 5997 h 10000"/>
                <a:gd name="connsiteX137" fmla="*/ 4128 w 10000"/>
                <a:gd name="connsiteY137" fmla="*/ 5928 h 10000"/>
                <a:gd name="connsiteX138" fmla="*/ 4109 w 10000"/>
                <a:gd name="connsiteY138" fmla="*/ 5755 h 10000"/>
                <a:gd name="connsiteX139" fmla="*/ 4147 w 10000"/>
                <a:gd name="connsiteY139" fmla="*/ 5744 h 10000"/>
                <a:gd name="connsiteX140" fmla="*/ 4147 w 10000"/>
                <a:gd name="connsiteY140" fmla="*/ 5567 h 10000"/>
                <a:gd name="connsiteX141" fmla="*/ 4186 w 10000"/>
                <a:gd name="connsiteY141" fmla="*/ 5386 h 10000"/>
                <a:gd name="connsiteX142" fmla="*/ 4205 w 10000"/>
                <a:gd name="connsiteY142" fmla="*/ 5209 h 10000"/>
                <a:gd name="connsiteX143" fmla="*/ 4167 w 10000"/>
                <a:gd name="connsiteY143" fmla="*/ 5018 h 10000"/>
                <a:gd name="connsiteX144" fmla="*/ 4264 w 10000"/>
                <a:gd name="connsiteY144" fmla="*/ 4991 h 10000"/>
                <a:gd name="connsiteX145" fmla="*/ 4205 w 10000"/>
                <a:gd name="connsiteY145" fmla="*/ 4630 h 10000"/>
                <a:gd name="connsiteX146" fmla="*/ 4283 w 10000"/>
                <a:gd name="connsiteY146" fmla="*/ 4545 h 10000"/>
                <a:gd name="connsiteX147" fmla="*/ 4302 w 10000"/>
                <a:gd name="connsiteY147" fmla="*/ 4460 h 10000"/>
                <a:gd name="connsiteX148" fmla="*/ 4322 w 10000"/>
                <a:gd name="connsiteY148" fmla="*/ 4372 h 10000"/>
                <a:gd name="connsiteX149" fmla="*/ 4360 w 10000"/>
                <a:gd name="connsiteY149" fmla="*/ 4284 h 10000"/>
                <a:gd name="connsiteX150" fmla="*/ 4419 w 10000"/>
                <a:gd name="connsiteY150" fmla="*/ 4230 h 10000"/>
                <a:gd name="connsiteX151" fmla="*/ 4399 w 10000"/>
                <a:gd name="connsiteY151" fmla="*/ 4184 h 10000"/>
                <a:gd name="connsiteX152" fmla="*/ 4360 w 10000"/>
                <a:gd name="connsiteY152" fmla="*/ 4130 h 10000"/>
                <a:gd name="connsiteX153" fmla="*/ 4399 w 10000"/>
                <a:gd name="connsiteY153" fmla="*/ 4084 h 10000"/>
                <a:gd name="connsiteX154" fmla="*/ 4477 w 10000"/>
                <a:gd name="connsiteY154" fmla="*/ 4000 h 10000"/>
                <a:gd name="connsiteX155" fmla="*/ 4477 w 10000"/>
                <a:gd name="connsiteY155" fmla="*/ 3919 h 10000"/>
                <a:gd name="connsiteX156" fmla="*/ 4457 w 10000"/>
                <a:gd name="connsiteY156" fmla="*/ 3835 h 10000"/>
                <a:gd name="connsiteX157" fmla="*/ 4438 w 10000"/>
                <a:gd name="connsiteY157" fmla="*/ 3749 h 10000"/>
                <a:gd name="connsiteX158" fmla="*/ 4341 w 10000"/>
                <a:gd name="connsiteY158" fmla="*/ 3745 h 10000"/>
                <a:gd name="connsiteX159" fmla="*/ 4360 w 10000"/>
                <a:gd name="connsiteY159" fmla="*/ 3680 h 10000"/>
                <a:gd name="connsiteX160" fmla="*/ 4438 w 10000"/>
                <a:gd name="connsiteY160" fmla="*/ 3615 h 10000"/>
                <a:gd name="connsiteX161" fmla="*/ 4457 w 10000"/>
                <a:gd name="connsiteY161" fmla="*/ 3550 h 10000"/>
                <a:gd name="connsiteX162" fmla="*/ 4438 w 10000"/>
                <a:gd name="connsiteY162" fmla="*/ 3481 h 10000"/>
                <a:gd name="connsiteX163" fmla="*/ 4399 w 10000"/>
                <a:gd name="connsiteY163" fmla="*/ 3481 h 10000"/>
                <a:gd name="connsiteX164" fmla="*/ 4419 w 10000"/>
                <a:gd name="connsiteY164" fmla="*/ 3415 h 10000"/>
                <a:gd name="connsiteX165" fmla="*/ 4399 w 10000"/>
                <a:gd name="connsiteY165" fmla="*/ 3339 h 10000"/>
                <a:gd name="connsiteX166" fmla="*/ 4399 w 10000"/>
                <a:gd name="connsiteY166" fmla="*/ 3273 h 10000"/>
                <a:gd name="connsiteX167" fmla="*/ 4457 w 10000"/>
                <a:gd name="connsiteY167" fmla="*/ 3204 h 10000"/>
                <a:gd name="connsiteX168" fmla="*/ 4457 w 10000"/>
                <a:gd name="connsiteY168" fmla="*/ 3066 h 10000"/>
                <a:gd name="connsiteX169" fmla="*/ 4457 w 10000"/>
                <a:gd name="connsiteY169" fmla="*/ 2932 h 10000"/>
                <a:gd name="connsiteX170" fmla="*/ 4516 w 10000"/>
                <a:gd name="connsiteY170" fmla="*/ 2797 h 10000"/>
                <a:gd name="connsiteX171" fmla="*/ 4651 w 10000"/>
                <a:gd name="connsiteY171" fmla="*/ 2674 h 10000"/>
                <a:gd name="connsiteX172" fmla="*/ 4593 w 10000"/>
                <a:gd name="connsiteY172" fmla="*/ 2655 h 10000"/>
                <a:gd name="connsiteX173" fmla="*/ 4593 w 10000"/>
                <a:gd name="connsiteY173" fmla="*/ 2539 h 10000"/>
                <a:gd name="connsiteX174" fmla="*/ 4574 w 10000"/>
                <a:gd name="connsiteY174" fmla="*/ 2424 h 10000"/>
                <a:gd name="connsiteX175" fmla="*/ 4554 w 10000"/>
                <a:gd name="connsiteY175" fmla="*/ 2309 h 10000"/>
                <a:gd name="connsiteX176" fmla="*/ 4593 w 10000"/>
                <a:gd name="connsiteY176" fmla="*/ 2206 h 10000"/>
                <a:gd name="connsiteX177" fmla="*/ 4632 w 10000"/>
                <a:gd name="connsiteY177" fmla="*/ 2020 h 10000"/>
                <a:gd name="connsiteX178" fmla="*/ 4729 w 10000"/>
                <a:gd name="connsiteY178" fmla="*/ 1840 h 10000"/>
                <a:gd name="connsiteX179" fmla="*/ 4787 w 10000"/>
                <a:gd name="connsiteY179" fmla="*/ 1656 h 10000"/>
                <a:gd name="connsiteX180" fmla="*/ 4748 w 10000"/>
                <a:gd name="connsiteY180" fmla="*/ 1468 h 10000"/>
                <a:gd name="connsiteX181" fmla="*/ 4767 w 10000"/>
                <a:gd name="connsiteY181" fmla="*/ 1380 h 10000"/>
                <a:gd name="connsiteX182" fmla="*/ 4767 w 10000"/>
                <a:gd name="connsiteY182" fmla="*/ 1284 h 10000"/>
                <a:gd name="connsiteX183" fmla="*/ 4767 w 10000"/>
                <a:gd name="connsiteY183" fmla="*/ 1194 h 10000"/>
                <a:gd name="connsiteX184" fmla="*/ 4748 w 10000"/>
                <a:gd name="connsiteY184" fmla="*/ 1102 h 10000"/>
                <a:gd name="connsiteX185" fmla="*/ 4651 w 10000"/>
                <a:gd name="connsiteY185" fmla="*/ 1129 h 10000"/>
                <a:gd name="connsiteX186" fmla="*/ 4651 w 10000"/>
                <a:gd name="connsiteY186" fmla="*/ 1068 h 10000"/>
                <a:gd name="connsiteX187" fmla="*/ 4632 w 10000"/>
                <a:gd name="connsiteY187" fmla="*/ 1003 h 10000"/>
                <a:gd name="connsiteX188" fmla="*/ 4632 w 10000"/>
                <a:gd name="connsiteY188" fmla="*/ 941 h 10000"/>
                <a:gd name="connsiteX189" fmla="*/ 4651 w 10000"/>
                <a:gd name="connsiteY189" fmla="*/ 880 h 10000"/>
                <a:gd name="connsiteX190" fmla="*/ 4593 w 10000"/>
                <a:gd name="connsiteY190" fmla="*/ 799 h 10000"/>
                <a:gd name="connsiteX191" fmla="*/ 4593 w 10000"/>
                <a:gd name="connsiteY191" fmla="*/ 715 h 10000"/>
                <a:gd name="connsiteX192" fmla="*/ 4574 w 10000"/>
                <a:gd name="connsiteY192" fmla="*/ 630 h 10000"/>
                <a:gd name="connsiteX193" fmla="*/ 4574 w 10000"/>
                <a:gd name="connsiteY193" fmla="*/ 554 h 10000"/>
                <a:gd name="connsiteX194" fmla="*/ 4516 w 10000"/>
                <a:gd name="connsiteY194" fmla="*/ 361 h 10000"/>
                <a:gd name="connsiteX195" fmla="*/ 4457 w 10000"/>
                <a:gd name="connsiteY195" fmla="*/ 342 h 10000"/>
                <a:gd name="connsiteX196" fmla="*/ 4341 w 10000"/>
                <a:gd name="connsiteY196" fmla="*/ 330 h 10000"/>
                <a:gd name="connsiteX197" fmla="*/ 4264 w 10000"/>
                <a:gd name="connsiteY197" fmla="*/ 318 h 10000"/>
                <a:gd name="connsiteX198" fmla="*/ 4147 w 10000"/>
                <a:gd name="connsiteY198" fmla="*/ 315 h 10000"/>
                <a:gd name="connsiteX199" fmla="*/ 4070 w 10000"/>
                <a:gd name="connsiteY199" fmla="*/ 318 h 10000"/>
                <a:gd name="connsiteX200" fmla="*/ 4012 w 10000"/>
                <a:gd name="connsiteY200" fmla="*/ 326 h 10000"/>
                <a:gd name="connsiteX201" fmla="*/ 3934 w 10000"/>
                <a:gd name="connsiteY201" fmla="*/ 326 h 10000"/>
                <a:gd name="connsiteX202" fmla="*/ 3876 w 10000"/>
                <a:gd name="connsiteY202" fmla="*/ 318 h 10000"/>
                <a:gd name="connsiteX203" fmla="*/ 3895 w 10000"/>
                <a:gd name="connsiteY203" fmla="*/ 303 h 10000"/>
                <a:gd name="connsiteX204" fmla="*/ 3934 w 10000"/>
                <a:gd name="connsiteY204" fmla="*/ 295 h 10000"/>
                <a:gd name="connsiteX205" fmla="*/ 3992 w 10000"/>
                <a:gd name="connsiteY205" fmla="*/ 284 h 10000"/>
                <a:gd name="connsiteX206" fmla="*/ 3973 w 10000"/>
                <a:gd name="connsiteY206" fmla="*/ 269 h 10000"/>
                <a:gd name="connsiteX207" fmla="*/ 4147 w 10000"/>
                <a:gd name="connsiteY207" fmla="*/ 253 h 10000"/>
                <a:gd name="connsiteX208" fmla="*/ 4322 w 10000"/>
                <a:gd name="connsiteY208" fmla="*/ 226 h 10000"/>
                <a:gd name="connsiteX209" fmla="*/ 4477 w 10000"/>
                <a:gd name="connsiteY209" fmla="*/ 200 h 10000"/>
                <a:gd name="connsiteX210" fmla="*/ 4612 w 10000"/>
                <a:gd name="connsiteY210" fmla="*/ 161 h 10000"/>
                <a:gd name="connsiteX211" fmla="*/ 4651 w 10000"/>
                <a:gd name="connsiteY211" fmla="*/ 119 h 10000"/>
                <a:gd name="connsiteX212" fmla="*/ 4709 w 10000"/>
                <a:gd name="connsiteY212" fmla="*/ 84 h 10000"/>
                <a:gd name="connsiteX213" fmla="*/ 4709 w 10000"/>
                <a:gd name="connsiteY213" fmla="*/ 42 h 10000"/>
                <a:gd name="connsiteX214" fmla="*/ 4729 w 10000"/>
                <a:gd name="connsiteY214" fmla="*/ 0 h 10000"/>
                <a:gd name="connsiteX215" fmla="*/ 4787 w 10000"/>
                <a:gd name="connsiteY215" fmla="*/ 73 h 10000"/>
                <a:gd name="connsiteX216" fmla="*/ 4864 w 10000"/>
                <a:gd name="connsiteY216" fmla="*/ 153 h 10000"/>
                <a:gd name="connsiteX217" fmla="*/ 4884 w 10000"/>
                <a:gd name="connsiteY217" fmla="*/ 230 h 10000"/>
                <a:gd name="connsiteX218" fmla="*/ 4845 w 10000"/>
                <a:gd name="connsiteY218"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6550 w 10000"/>
                <a:gd name="connsiteY91" fmla="*/ 10000 h 10000"/>
                <a:gd name="connsiteX92" fmla="*/ 4767 w 10000"/>
                <a:gd name="connsiteY92" fmla="*/ 9985 h 10000"/>
                <a:gd name="connsiteX93" fmla="*/ 4554 w 10000"/>
                <a:gd name="connsiteY93" fmla="*/ 9997 h 10000"/>
                <a:gd name="connsiteX94" fmla="*/ 2849 w 10000"/>
                <a:gd name="connsiteY94" fmla="*/ 9931 h 10000"/>
                <a:gd name="connsiteX95" fmla="*/ 2442 w 10000"/>
                <a:gd name="connsiteY95" fmla="*/ 9889 h 10000"/>
                <a:gd name="connsiteX96" fmla="*/ 2074 w 10000"/>
                <a:gd name="connsiteY96" fmla="*/ 9847 h 10000"/>
                <a:gd name="connsiteX97" fmla="*/ 1647 w 10000"/>
                <a:gd name="connsiteY97" fmla="*/ 9812 h 10000"/>
                <a:gd name="connsiteX98" fmla="*/ 814 w 10000"/>
                <a:gd name="connsiteY98" fmla="*/ 9747 h 10000"/>
                <a:gd name="connsiteX99" fmla="*/ 426 w 10000"/>
                <a:gd name="connsiteY99" fmla="*/ 9717 h 10000"/>
                <a:gd name="connsiteX100" fmla="*/ 0 w 10000"/>
                <a:gd name="connsiteY100" fmla="*/ 9690 h 10000"/>
                <a:gd name="connsiteX101" fmla="*/ 252 w 10000"/>
                <a:gd name="connsiteY101" fmla="*/ 9674 h 10000"/>
                <a:gd name="connsiteX102" fmla="*/ 523 w 10000"/>
                <a:gd name="connsiteY102" fmla="*/ 9655 h 10000"/>
                <a:gd name="connsiteX103" fmla="*/ 775 w 10000"/>
                <a:gd name="connsiteY103" fmla="*/ 9628 h 10000"/>
                <a:gd name="connsiteX104" fmla="*/ 1047 w 10000"/>
                <a:gd name="connsiteY104" fmla="*/ 9605 h 10000"/>
                <a:gd name="connsiteX105" fmla="*/ 1279 w 10000"/>
                <a:gd name="connsiteY105" fmla="*/ 9586 h 10000"/>
                <a:gd name="connsiteX106" fmla="*/ 1550 w 10000"/>
                <a:gd name="connsiteY106" fmla="*/ 9570 h 10000"/>
                <a:gd name="connsiteX107" fmla="*/ 1841 w 10000"/>
                <a:gd name="connsiteY107" fmla="*/ 9558 h 10000"/>
                <a:gd name="connsiteX108" fmla="*/ 2132 w 10000"/>
                <a:gd name="connsiteY108" fmla="*/ 9558 h 10000"/>
                <a:gd name="connsiteX109" fmla="*/ 2345 w 10000"/>
                <a:gd name="connsiteY109" fmla="*/ 9558 h 10000"/>
                <a:gd name="connsiteX110" fmla="*/ 2558 w 10000"/>
                <a:gd name="connsiteY110" fmla="*/ 9558 h 10000"/>
                <a:gd name="connsiteX111" fmla="*/ 2752 w 10000"/>
                <a:gd name="connsiteY111" fmla="*/ 9554 h 10000"/>
                <a:gd name="connsiteX112" fmla="*/ 2965 w 10000"/>
                <a:gd name="connsiteY112" fmla="*/ 9547 h 10000"/>
                <a:gd name="connsiteX113" fmla="*/ 3159 w 10000"/>
                <a:gd name="connsiteY113" fmla="*/ 9543 h 10000"/>
                <a:gd name="connsiteX114" fmla="*/ 3333 w 10000"/>
                <a:gd name="connsiteY114" fmla="*/ 9531 h 10000"/>
                <a:gd name="connsiteX115" fmla="*/ 3527 w 10000"/>
                <a:gd name="connsiteY115" fmla="*/ 9516 h 10000"/>
                <a:gd name="connsiteX116" fmla="*/ 3702 w 10000"/>
                <a:gd name="connsiteY116" fmla="*/ 9497 h 10000"/>
                <a:gd name="connsiteX117" fmla="*/ 3721 w 10000"/>
                <a:gd name="connsiteY117" fmla="*/ 9328 h 10000"/>
                <a:gd name="connsiteX118" fmla="*/ 3779 w 10000"/>
                <a:gd name="connsiteY118" fmla="*/ 9159 h 10000"/>
                <a:gd name="connsiteX119" fmla="*/ 3857 w 10000"/>
                <a:gd name="connsiteY119" fmla="*/ 8990 h 10000"/>
                <a:gd name="connsiteX120" fmla="*/ 3915 w 10000"/>
                <a:gd name="connsiteY120" fmla="*/ 8821 h 10000"/>
                <a:gd name="connsiteX121" fmla="*/ 3895 w 10000"/>
                <a:gd name="connsiteY121" fmla="*/ 8575 h 10000"/>
                <a:gd name="connsiteX122" fmla="*/ 3895 w 10000"/>
                <a:gd name="connsiteY122" fmla="*/ 8329 h 10000"/>
                <a:gd name="connsiteX123" fmla="*/ 3895 w 10000"/>
                <a:gd name="connsiteY123" fmla="*/ 8080 h 10000"/>
                <a:gd name="connsiteX124" fmla="*/ 3915 w 10000"/>
                <a:gd name="connsiteY124" fmla="*/ 7833 h 10000"/>
                <a:gd name="connsiteX125" fmla="*/ 3915 w 10000"/>
                <a:gd name="connsiteY125" fmla="*/ 7638 h 10000"/>
                <a:gd name="connsiteX126" fmla="*/ 3876 w 10000"/>
                <a:gd name="connsiteY126" fmla="*/ 7438 h 10000"/>
                <a:gd name="connsiteX127" fmla="*/ 3857 w 10000"/>
                <a:gd name="connsiteY127" fmla="*/ 7250 h 10000"/>
                <a:gd name="connsiteX128" fmla="*/ 3915 w 10000"/>
                <a:gd name="connsiteY128" fmla="*/ 7061 h 10000"/>
                <a:gd name="connsiteX129" fmla="*/ 4128 w 10000"/>
                <a:gd name="connsiteY129" fmla="*/ 6861 h 10000"/>
                <a:gd name="connsiteX130" fmla="*/ 4167 w 10000"/>
                <a:gd name="connsiteY130" fmla="*/ 6650 h 10000"/>
                <a:gd name="connsiteX131" fmla="*/ 4147 w 10000"/>
                <a:gd name="connsiteY131" fmla="*/ 6435 h 10000"/>
                <a:gd name="connsiteX132" fmla="*/ 4147 w 10000"/>
                <a:gd name="connsiteY132" fmla="*/ 6220 h 10000"/>
                <a:gd name="connsiteX133" fmla="*/ 4167 w 10000"/>
                <a:gd name="connsiteY133" fmla="*/ 6143 h 10000"/>
                <a:gd name="connsiteX134" fmla="*/ 4186 w 10000"/>
                <a:gd name="connsiteY134" fmla="*/ 6070 h 10000"/>
                <a:gd name="connsiteX135" fmla="*/ 4186 w 10000"/>
                <a:gd name="connsiteY135" fmla="*/ 5997 h 10000"/>
                <a:gd name="connsiteX136" fmla="*/ 4128 w 10000"/>
                <a:gd name="connsiteY136" fmla="*/ 5928 h 10000"/>
                <a:gd name="connsiteX137" fmla="*/ 4109 w 10000"/>
                <a:gd name="connsiteY137" fmla="*/ 5755 h 10000"/>
                <a:gd name="connsiteX138" fmla="*/ 4147 w 10000"/>
                <a:gd name="connsiteY138" fmla="*/ 5744 h 10000"/>
                <a:gd name="connsiteX139" fmla="*/ 4147 w 10000"/>
                <a:gd name="connsiteY139" fmla="*/ 5567 h 10000"/>
                <a:gd name="connsiteX140" fmla="*/ 4186 w 10000"/>
                <a:gd name="connsiteY140" fmla="*/ 5386 h 10000"/>
                <a:gd name="connsiteX141" fmla="*/ 4205 w 10000"/>
                <a:gd name="connsiteY141" fmla="*/ 5209 h 10000"/>
                <a:gd name="connsiteX142" fmla="*/ 4167 w 10000"/>
                <a:gd name="connsiteY142" fmla="*/ 5018 h 10000"/>
                <a:gd name="connsiteX143" fmla="*/ 4264 w 10000"/>
                <a:gd name="connsiteY143" fmla="*/ 4991 h 10000"/>
                <a:gd name="connsiteX144" fmla="*/ 4205 w 10000"/>
                <a:gd name="connsiteY144" fmla="*/ 4630 h 10000"/>
                <a:gd name="connsiteX145" fmla="*/ 4283 w 10000"/>
                <a:gd name="connsiteY145" fmla="*/ 4545 h 10000"/>
                <a:gd name="connsiteX146" fmla="*/ 4302 w 10000"/>
                <a:gd name="connsiteY146" fmla="*/ 4460 h 10000"/>
                <a:gd name="connsiteX147" fmla="*/ 4322 w 10000"/>
                <a:gd name="connsiteY147" fmla="*/ 4372 h 10000"/>
                <a:gd name="connsiteX148" fmla="*/ 4360 w 10000"/>
                <a:gd name="connsiteY148" fmla="*/ 4284 h 10000"/>
                <a:gd name="connsiteX149" fmla="*/ 4419 w 10000"/>
                <a:gd name="connsiteY149" fmla="*/ 4230 h 10000"/>
                <a:gd name="connsiteX150" fmla="*/ 4399 w 10000"/>
                <a:gd name="connsiteY150" fmla="*/ 4184 h 10000"/>
                <a:gd name="connsiteX151" fmla="*/ 4360 w 10000"/>
                <a:gd name="connsiteY151" fmla="*/ 4130 h 10000"/>
                <a:gd name="connsiteX152" fmla="*/ 4399 w 10000"/>
                <a:gd name="connsiteY152" fmla="*/ 4084 h 10000"/>
                <a:gd name="connsiteX153" fmla="*/ 4477 w 10000"/>
                <a:gd name="connsiteY153" fmla="*/ 4000 h 10000"/>
                <a:gd name="connsiteX154" fmla="*/ 4477 w 10000"/>
                <a:gd name="connsiteY154" fmla="*/ 3919 h 10000"/>
                <a:gd name="connsiteX155" fmla="*/ 4457 w 10000"/>
                <a:gd name="connsiteY155" fmla="*/ 3835 h 10000"/>
                <a:gd name="connsiteX156" fmla="*/ 4438 w 10000"/>
                <a:gd name="connsiteY156" fmla="*/ 3749 h 10000"/>
                <a:gd name="connsiteX157" fmla="*/ 4341 w 10000"/>
                <a:gd name="connsiteY157" fmla="*/ 3745 h 10000"/>
                <a:gd name="connsiteX158" fmla="*/ 4360 w 10000"/>
                <a:gd name="connsiteY158" fmla="*/ 3680 h 10000"/>
                <a:gd name="connsiteX159" fmla="*/ 4438 w 10000"/>
                <a:gd name="connsiteY159" fmla="*/ 3615 h 10000"/>
                <a:gd name="connsiteX160" fmla="*/ 4457 w 10000"/>
                <a:gd name="connsiteY160" fmla="*/ 3550 h 10000"/>
                <a:gd name="connsiteX161" fmla="*/ 4438 w 10000"/>
                <a:gd name="connsiteY161" fmla="*/ 3481 h 10000"/>
                <a:gd name="connsiteX162" fmla="*/ 4399 w 10000"/>
                <a:gd name="connsiteY162" fmla="*/ 3481 h 10000"/>
                <a:gd name="connsiteX163" fmla="*/ 4419 w 10000"/>
                <a:gd name="connsiteY163" fmla="*/ 3415 h 10000"/>
                <a:gd name="connsiteX164" fmla="*/ 4399 w 10000"/>
                <a:gd name="connsiteY164" fmla="*/ 3339 h 10000"/>
                <a:gd name="connsiteX165" fmla="*/ 4399 w 10000"/>
                <a:gd name="connsiteY165" fmla="*/ 3273 h 10000"/>
                <a:gd name="connsiteX166" fmla="*/ 4457 w 10000"/>
                <a:gd name="connsiteY166" fmla="*/ 3204 h 10000"/>
                <a:gd name="connsiteX167" fmla="*/ 4457 w 10000"/>
                <a:gd name="connsiteY167" fmla="*/ 3066 h 10000"/>
                <a:gd name="connsiteX168" fmla="*/ 4457 w 10000"/>
                <a:gd name="connsiteY168" fmla="*/ 2932 h 10000"/>
                <a:gd name="connsiteX169" fmla="*/ 4516 w 10000"/>
                <a:gd name="connsiteY169" fmla="*/ 2797 h 10000"/>
                <a:gd name="connsiteX170" fmla="*/ 4651 w 10000"/>
                <a:gd name="connsiteY170" fmla="*/ 2674 h 10000"/>
                <a:gd name="connsiteX171" fmla="*/ 4593 w 10000"/>
                <a:gd name="connsiteY171" fmla="*/ 2655 h 10000"/>
                <a:gd name="connsiteX172" fmla="*/ 4593 w 10000"/>
                <a:gd name="connsiteY172" fmla="*/ 2539 h 10000"/>
                <a:gd name="connsiteX173" fmla="*/ 4574 w 10000"/>
                <a:gd name="connsiteY173" fmla="*/ 2424 h 10000"/>
                <a:gd name="connsiteX174" fmla="*/ 4554 w 10000"/>
                <a:gd name="connsiteY174" fmla="*/ 2309 h 10000"/>
                <a:gd name="connsiteX175" fmla="*/ 4593 w 10000"/>
                <a:gd name="connsiteY175" fmla="*/ 2206 h 10000"/>
                <a:gd name="connsiteX176" fmla="*/ 4632 w 10000"/>
                <a:gd name="connsiteY176" fmla="*/ 2020 h 10000"/>
                <a:gd name="connsiteX177" fmla="*/ 4729 w 10000"/>
                <a:gd name="connsiteY177" fmla="*/ 1840 h 10000"/>
                <a:gd name="connsiteX178" fmla="*/ 4787 w 10000"/>
                <a:gd name="connsiteY178" fmla="*/ 1656 h 10000"/>
                <a:gd name="connsiteX179" fmla="*/ 4748 w 10000"/>
                <a:gd name="connsiteY179" fmla="*/ 1468 h 10000"/>
                <a:gd name="connsiteX180" fmla="*/ 4767 w 10000"/>
                <a:gd name="connsiteY180" fmla="*/ 1380 h 10000"/>
                <a:gd name="connsiteX181" fmla="*/ 4767 w 10000"/>
                <a:gd name="connsiteY181" fmla="*/ 1284 h 10000"/>
                <a:gd name="connsiteX182" fmla="*/ 4767 w 10000"/>
                <a:gd name="connsiteY182" fmla="*/ 1194 h 10000"/>
                <a:gd name="connsiteX183" fmla="*/ 4748 w 10000"/>
                <a:gd name="connsiteY183" fmla="*/ 1102 h 10000"/>
                <a:gd name="connsiteX184" fmla="*/ 4651 w 10000"/>
                <a:gd name="connsiteY184" fmla="*/ 1129 h 10000"/>
                <a:gd name="connsiteX185" fmla="*/ 4651 w 10000"/>
                <a:gd name="connsiteY185" fmla="*/ 1068 h 10000"/>
                <a:gd name="connsiteX186" fmla="*/ 4632 w 10000"/>
                <a:gd name="connsiteY186" fmla="*/ 1003 h 10000"/>
                <a:gd name="connsiteX187" fmla="*/ 4632 w 10000"/>
                <a:gd name="connsiteY187" fmla="*/ 941 h 10000"/>
                <a:gd name="connsiteX188" fmla="*/ 4651 w 10000"/>
                <a:gd name="connsiteY188" fmla="*/ 880 h 10000"/>
                <a:gd name="connsiteX189" fmla="*/ 4593 w 10000"/>
                <a:gd name="connsiteY189" fmla="*/ 799 h 10000"/>
                <a:gd name="connsiteX190" fmla="*/ 4593 w 10000"/>
                <a:gd name="connsiteY190" fmla="*/ 715 h 10000"/>
                <a:gd name="connsiteX191" fmla="*/ 4574 w 10000"/>
                <a:gd name="connsiteY191" fmla="*/ 630 h 10000"/>
                <a:gd name="connsiteX192" fmla="*/ 4574 w 10000"/>
                <a:gd name="connsiteY192" fmla="*/ 554 h 10000"/>
                <a:gd name="connsiteX193" fmla="*/ 4516 w 10000"/>
                <a:gd name="connsiteY193" fmla="*/ 361 h 10000"/>
                <a:gd name="connsiteX194" fmla="*/ 4457 w 10000"/>
                <a:gd name="connsiteY194" fmla="*/ 342 h 10000"/>
                <a:gd name="connsiteX195" fmla="*/ 4341 w 10000"/>
                <a:gd name="connsiteY195" fmla="*/ 330 h 10000"/>
                <a:gd name="connsiteX196" fmla="*/ 4264 w 10000"/>
                <a:gd name="connsiteY196" fmla="*/ 318 h 10000"/>
                <a:gd name="connsiteX197" fmla="*/ 4147 w 10000"/>
                <a:gd name="connsiteY197" fmla="*/ 315 h 10000"/>
                <a:gd name="connsiteX198" fmla="*/ 4070 w 10000"/>
                <a:gd name="connsiteY198" fmla="*/ 318 h 10000"/>
                <a:gd name="connsiteX199" fmla="*/ 4012 w 10000"/>
                <a:gd name="connsiteY199" fmla="*/ 326 h 10000"/>
                <a:gd name="connsiteX200" fmla="*/ 3934 w 10000"/>
                <a:gd name="connsiteY200" fmla="*/ 326 h 10000"/>
                <a:gd name="connsiteX201" fmla="*/ 3876 w 10000"/>
                <a:gd name="connsiteY201" fmla="*/ 318 h 10000"/>
                <a:gd name="connsiteX202" fmla="*/ 3895 w 10000"/>
                <a:gd name="connsiteY202" fmla="*/ 303 h 10000"/>
                <a:gd name="connsiteX203" fmla="*/ 3934 w 10000"/>
                <a:gd name="connsiteY203" fmla="*/ 295 h 10000"/>
                <a:gd name="connsiteX204" fmla="*/ 3992 w 10000"/>
                <a:gd name="connsiteY204" fmla="*/ 284 h 10000"/>
                <a:gd name="connsiteX205" fmla="*/ 3973 w 10000"/>
                <a:gd name="connsiteY205" fmla="*/ 269 h 10000"/>
                <a:gd name="connsiteX206" fmla="*/ 4147 w 10000"/>
                <a:gd name="connsiteY206" fmla="*/ 253 h 10000"/>
                <a:gd name="connsiteX207" fmla="*/ 4322 w 10000"/>
                <a:gd name="connsiteY207" fmla="*/ 226 h 10000"/>
                <a:gd name="connsiteX208" fmla="*/ 4477 w 10000"/>
                <a:gd name="connsiteY208" fmla="*/ 200 h 10000"/>
                <a:gd name="connsiteX209" fmla="*/ 4612 w 10000"/>
                <a:gd name="connsiteY209" fmla="*/ 161 h 10000"/>
                <a:gd name="connsiteX210" fmla="*/ 4651 w 10000"/>
                <a:gd name="connsiteY210" fmla="*/ 119 h 10000"/>
                <a:gd name="connsiteX211" fmla="*/ 4709 w 10000"/>
                <a:gd name="connsiteY211" fmla="*/ 84 h 10000"/>
                <a:gd name="connsiteX212" fmla="*/ 4709 w 10000"/>
                <a:gd name="connsiteY212" fmla="*/ 42 h 10000"/>
                <a:gd name="connsiteX213" fmla="*/ 4729 w 10000"/>
                <a:gd name="connsiteY213" fmla="*/ 0 h 10000"/>
                <a:gd name="connsiteX214" fmla="*/ 4787 w 10000"/>
                <a:gd name="connsiteY214" fmla="*/ 73 h 10000"/>
                <a:gd name="connsiteX215" fmla="*/ 4864 w 10000"/>
                <a:gd name="connsiteY215" fmla="*/ 153 h 10000"/>
                <a:gd name="connsiteX216" fmla="*/ 4884 w 10000"/>
                <a:gd name="connsiteY216" fmla="*/ 230 h 10000"/>
                <a:gd name="connsiteX217" fmla="*/ 4845 w 10000"/>
                <a:gd name="connsiteY217"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4767 w 10000"/>
                <a:gd name="connsiteY91" fmla="*/ 9985 h 10000"/>
                <a:gd name="connsiteX92" fmla="*/ 4554 w 10000"/>
                <a:gd name="connsiteY92" fmla="*/ 9997 h 10000"/>
                <a:gd name="connsiteX93" fmla="*/ 2849 w 10000"/>
                <a:gd name="connsiteY93" fmla="*/ 9931 h 10000"/>
                <a:gd name="connsiteX94" fmla="*/ 2442 w 10000"/>
                <a:gd name="connsiteY94" fmla="*/ 9889 h 10000"/>
                <a:gd name="connsiteX95" fmla="*/ 2074 w 10000"/>
                <a:gd name="connsiteY95" fmla="*/ 9847 h 10000"/>
                <a:gd name="connsiteX96" fmla="*/ 1647 w 10000"/>
                <a:gd name="connsiteY96" fmla="*/ 9812 h 10000"/>
                <a:gd name="connsiteX97" fmla="*/ 814 w 10000"/>
                <a:gd name="connsiteY97" fmla="*/ 9747 h 10000"/>
                <a:gd name="connsiteX98" fmla="*/ 426 w 10000"/>
                <a:gd name="connsiteY98" fmla="*/ 9717 h 10000"/>
                <a:gd name="connsiteX99" fmla="*/ 0 w 10000"/>
                <a:gd name="connsiteY99" fmla="*/ 9690 h 10000"/>
                <a:gd name="connsiteX100" fmla="*/ 252 w 10000"/>
                <a:gd name="connsiteY100" fmla="*/ 9674 h 10000"/>
                <a:gd name="connsiteX101" fmla="*/ 523 w 10000"/>
                <a:gd name="connsiteY101" fmla="*/ 9655 h 10000"/>
                <a:gd name="connsiteX102" fmla="*/ 775 w 10000"/>
                <a:gd name="connsiteY102" fmla="*/ 9628 h 10000"/>
                <a:gd name="connsiteX103" fmla="*/ 1047 w 10000"/>
                <a:gd name="connsiteY103" fmla="*/ 9605 h 10000"/>
                <a:gd name="connsiteX104" fmla="*/ 1279 w 10000"/>
                <a:gd name="connsiteY104" fmla="*/ 9586 h 10000"/>
                <a:gd name="connsiteX105" fmla="*/ 1550 w 10000"/>
                <a:gd name="connsiteY105" fmla="*/ 9570 h 10000"/>
                <a:gd name="connsiteX106" fmla="*/ 1841 w 10000"/>
                <a:gd name="connsiteY106" fmla="*/ 9558 h 10000"/>
                <a:gd name="connsiteX107" fmla="*/ 2132 w 10000"/>
                <a:gd name="connsiteY107" fmla="*/ 9558 h 10000"/>
                <a:gd name="connsiteX108" fmla="*/ 2345 w 10000"/>
                <a:gd name="connsiteY108" fmla="*/ 9558 h 10000"/>
                <a:gd name="connsiteX109" fmla="*/ 2558 w 10000"/>
                <a:gd name="connsiteY109" fmla="*/ 9558 h 10000"/>
                <a:gd name="connsiteX110" fmla="*/ 2752 w 10000"/>
                <a:gd name="connsiteY110" fmla="*/ 9554 h 10000"/>
                <a:gd name="connsiteX111" fmla="*/ 2965 w 10000"/>
                <a:gd name="connsiteY111" fmla="*/ 9547 h 10000"/>
                <a:gd name="connsiteX112" fmla="*/ 3159 w 10000"/>
                <a:gd name="connsiteY112" fmla="*/ 9543 h 10000"/>
                <a:gd name="connsiteX113" fmla="*/ 3333 w 10000"/>
                <a:gd name="connsiteY113" fmla="*/ 9531 h 10000"/>
                <a:gd name="connsiteX114" fmla="*/ 3527 w 10000"/>
                <a:gd name="connsiteY114" fmla="*/ 9516 h 10000"/>
                <a:gd name="connsiteX115" fmla="*/ 3702 w 10000"/>
                <a:gd name="connsiteY115" fmla="*/ 9497 h 10000"/>
                <a:gd name="connsiteX116" fmla="*/ 3721 w 10000"/>
                <a:gd name="connsiteY116" fmla="*/ 9328 h 10000"/>
                <a:gd name="connsiteX117" fmla="*/ 3779 w 10000"/>
                <a:gd name="connsiteY117" fmla="*/ 9159 h 10000"/>
                <a:gd name="connsiteX118" fmla="*/ 3857 w 10000"/>
                <a:gd name="connsiteY118" fmla="*/ 8990 h 10000"/>
                <a:gd name="connsiteX119" fmla="*/ 3915 w 10000"/>
                <a:gd name="connsiteY119" fmla="*/ 8821 h 10000"/>
                <a:gd name="connsiteX120" fmla="*/ 3895 w 10000"/>
                <a:gd name="connsiteY120" fmla="*/ 8575 h 10000"/>
                <a:gd name="connsiteX121" fmla="*/ 3895 w 10000"/>
                <a:gd name="connsiteY121" fmla="*/ 8329 h 10000"/>
                <a:gd name="connsiteX122" fmla="*/ 3895 w 10000"/>
                <a:gd name="connsiteY122" fmla="*/ 8080 h 10000"/>
                <a:gd name="connsiteX123" fmla="*/ 3915 w 10000"/>
                <a:gd name="connsiteY123" fmla="*/ 7833 h 10000"/>
                <a:gd name="connsiteX124" fmla="*/ 3915 w 10000"/>
                <a:gd name="connsiteY124" fmla="*/ 7638 h 10000"/>
                <a:gd name="connsiteX125" fmla="*/ 3876 w 10000"/>
                <a:gd name="connsiteY125" fmla="*/ 7438 h 10000"/>
                <a:gd name="connsiteX126" fmla="*/ 3857 w 10000"/>
                <a:gd name="connsiteY126" fmla="*/ 7250 h 10000"/>
                <a:gd name="connsiteX127" fmla="*/ 3915 w 10000"/>
                <a:gd name="connsiteY127" fmla="*/ 7061 h 10000"/>
                <a:gd name="connsiteX128" fmla="*/ 4128 w 10000"/>
                <a:gd name="connsiteY128" fmla="*/ 6861 h 10000"/>
                <a:gd name="connsiteX129" fmla="*/ 4167 w 10000"/>
                <a:gd name="connsiteY129" fmla="*/ 6650 h 10000"/>
                <a:gd name="connsiteX130" fmla="*/ 4147 w 10000"/>
                <a:gd name="connsiteY130" fmla="*/ 6435 h 10000"/>
                <a:gd name="connsiteX131" fmla="*/ 4147 w 10000"/>
                <a:gd name="connsiteY131" fmla="*/ 6220 h 10000"/>
                <a:gd name="connsiteX132" fmla="*/ 4167 w 10000"/>
                <a:gd name="connsiteY132" fmla="*/ 6143 h 10000"/>
                <a:gd name="connsiteX133" fmla="*/ 4186 w 10000"/>
                <a:gd name="connsiteY133" fmla="*/ 6070 h 10000"/>
                <a:gd name="connsiteX134" fmla="*/ 4186 w 10000"/>
                <a:gd name="connsiteY134" fmla="*/ 5997 h 10000"/>
                <a:gd name="connsiteX135" fmla="*/ 4128 w 10000"/>
                <a:gd name="connsiteY135" fmla="*/ 5928 h 10000"/>
                <a:gd name="connsiteX136" fmla="*/ 4109 w 10000"/>
                <a:gd name="connsiteY136" fmla="*/ 5755 h 10000"/>
                <a:gd name="connsiteX137" fmla="*/ 4147 w 10000"/>
                <a:gd name="connsiteY137" fmla="*/ 5744 h 10000"/>
                <a:gd name="connsiteX138" fmla="*/ 4147 w 10000"/>
                <a:gd name="connsiteY138" fmla="*/ 5567 h 10000"/>
                <a:gd name="connsiteX139" fmla="*/ 4186 w 10000"/>
                <a:gd name="connsiteY139" fmla="*/ 5386 h 10000"/>
                <a:gd name="connsiteX140" fmla="*/ 4205 w 10000"/>
                <a:gd name="connsiteY140" fmla="*/ 5209 h 10000"/>
                <a:gd name="connsiteX141" fmla="*/ 4167 w 10000"/>
                <a:gd name="connsiteY141" fmla="*/ 5018 h 10000"/>
                <a:gd name="connsiteX142" fmla="*/ 4264 w 10000"/>
                <a:gd name="connsiteY142" fmla="*/ 4991 h 10000"/>
                <a:gd name="connsiteX143" fmla="*/ 4205 w 10000"/>
                <a:gd name="connsiteY143" fmla="*/ 4630 h 10000"/>
                <a:gd name="connsiteX144" fmla="*/ 4283 w 10000"/>
                <a:gd name="connsiteY144" fmla="*/ 4545 h 10000"/>
                <a:gd name="connsiteX145" fmla="*/ 4302 w 10000"/>
                <a:gd name="connsiteY145" fmla="*/ 4460 h 10000"/>
                <a:gd name="connsiteX146" fmla="*/ 4322 w 10000"/>
                <a:gd name="connsiteY146" fmla="*/ 4372 h 10000"/>
                <a:gd name="connsiteX147" fmla="*/ 4360 w 10000"/>
                <a:gd name="connsiteY147" fmla="*/ 4284 h 10000"/>
                <a:gd name="connsiteX148" fmla="*/ 4419 w 10000"/>
                <a:gd name="connsiteY148" fmla="*/ 4230 h 10000"/>
                <a:gd name="connsiteX149" fmla="*/ 4399 w 10000"/>
                <a:gd name="connsiteY149" fmla="*/ 4184 h 10000"/>
                <a:gd name="connsiteX150" fmla="*/ 4360 w 10000"/>
                <a:gd name="connsiteY150" fmla="*/ 4130 h 10000"/>
                <a:gd name="connsiteX151" fmla="*/ 4399 w 10000"/>
                <a:gd name="connsiteY151" fmla="*/ 4084 h 10000"/>
                <a:gd name="connsiteX152" fmla="*/ 4477 w 10000"/>
                <a:gd name="connsiteY152" fmla="*/ 4000 h 10000"/>
                <a:gd name="connsiteX153" fmla="*/ 4477 w 10000"/>
                <a:gd name="connsiteY153" fmla="*/ 3919 h 10000"/>
                <a:gd name="connsiteX154" fmla="*/ 4457 w 10000"/>
                <a:gd name="connsiteY154" fmla="*/ 3835 h 10000"/>
                <a:gd name="connsiteX155" fmla="*/ 4438 w 10000"/>
                <a:gd name="connsiteY155" fmla="*/ 3749 h 10000"/>
                <a:gd name="connsiteX156" fmla="*/ 4341 w 10000"/>
                <a:gd name="connsiteY156" fmla="*/ 3745 h 10000"/>
                <a:gd name="connsiteX157" fmla="*/ 4360 w 10000"/>
                <a:gd name="connsiteY157" fmla="*/ 3680 h 10000"/>
                <a:gd name="connsiteX158" fmla="*/ 4438 w 10000"/>
                <a:gd name="connsiteY158" fmla="*/ 3615 h 10000"/>
                <a:gd name="connsiteX159" fmla="*/ 4457 w 10000"/>
                <a:gd name="connsiteY159" fmla="*/ 3550 h 10000"/>
                <a:gd name="connsiteX160" fmla="*/ 4438 w 10000"/>
                <a:gd name="connsiteY160" fmla="*/ 3481 h 10000"/>
                <a:gd name="connsiteX161" fmla="*/ 4399 w 10000"/>
                <a:gd name="connsiteY161" fmla="*/ 3481 h 10000"/>
                <a:gd name="connsiteX162" fmla="*/ 4419 w 10000"/>
                <a:gd name="connsiteY162" fmla="*/ 3415 h 10000"/>
                <a:gd name="connsiteX163" fmla="*/ 4399 w 10000"/>
                <a:gd name="connsiteY163" fmla="*/ 3339 h 10000"/>
                <a:gd name="connsiteX164" fmla="*/ 4399 w 10000"/>
                <a:gd name="connsiteY164" fmla="*/ 3273 h 10000"/>
                <a:gd name="connsiteX165" fmla="*/ 4457 w 10000"/>
                <a:gd name="connsiteY165" fmla="*/ 3204 h 10000"/>
                <a:gd name="connsiteX166" fmla="*/ 4457 w 10000"/>
                <a:gd name="connsiteY166" fmla="*/ 3066 h 10000"/>
                <a:gd name="connsiteX167" fmla="*/ 4457 w 10000"/>
                <a:gd name="connsiteY167" fmla="*/ 2932 h 10000"/>
                <a:gd name="connsiteX168" fmla="*/ 4516 w 10000"/>
                <a:gd name="connsiteY168" fmla="*/ 2797 h 10000"/>
                <a:gd name="connsiteX169" fmla="*/ 4651 w 10000"/>
                <a:gd name="connsiteY169" fmla="*/ 2674 h 10000"/>
                <a:gd name="connsiteX170" fmla="*/ 4593 w 10000"/>
                <a:gd name="connsiteY170" fmla="*/ 2655 h 10000"/>
                <a:gd name="connsiteX171" fmla="*/ 4593 w 10000"/>
                <a:gd name="connsiteY171" fmla="*/ 2539 h 10000"/>
                <a:gd name="connsiteX172" fmla="*/ 4574 w 10000"/>
                <a:gd name="connsiteY172" fmla="*/ 2424 h 10000"/>
                <a:gd name="connsiteX173" fmla="*/ 4554 w 10000"/>
                <a:gd name="connsiteY173" fmla="*/ 2309 h 10000"/>
                <a:gd name="connsiteX174" fmla="*/ 4593 w 10000"/>
                <a:gd name="connsiteY174" fmla="*/ 2206 h 10000"/>
                <a:gd name="connsiteX175" fmla="*/ 4632 w 10000"/>
                <a:gd name="connsiteY175" fmla="*/ 2020 h 10000"/>
                <a:gd name="connsiteX176" fmla="*/ 4729 w 10000"/>
                <a:gd name="connsiteY176" fmla="*/ 1840 h 10000"/>
                <a:gd name="connsiteX177" fmla="*/ 4787 w 10000"/>
                <a:gd name="connsiteY177" fmla="*/ 1656 h 10000"/>
                <a:gd name="connsiteX178" fmla="*/ 4748 w 10000"/>
                <a:gd name="connsiteY178" fmla="*/ 1468 h 10000"/>
                <a:gd name="connsiteX179" fmla="*/ 4767 w 10000"/>
                <a:gd name="connsiteY179" fmla="*/ 1380 h 10000"/>
                <a:gd name="connsiteX180" fmla="*/ 4767 w 10000"/>
                <a:gd name="connsiteY180" fmla="*/ 1284 h 10000"/>
                <a:gd name="connsiteX181" fmla="*/ 4767 w 10000"/>
                <a:gd name="connsiteY181" fmla="*/ 1194 h 10000"/>
                <a:gd name="connsiteX182" fmla="*/ 4748 w 10000"/>
                <a:gd name="connsiteY182" fmla="*/ 1102 h 10000"/>
                <a:gd name="connsiteX183" fmla="*/ 4651 w 10000"/>
                <a:gd name="connsiteY183" fmla="*/ 1129 h 10000"/>
                <a:gd name="connsiteX184" fmla="*/ 4651 w 10000"/>
                <a:gd name="connsiteY184" fmla="*/ 1068 h 10000"/>
                <a:gd name="connsiteX185" fmla="*/ 4632 w 10000"/>
                <a:gd name="connsiteY185" fmla="*/ 1003 h 10000"/>
                <a:gd name="connsiteX186" fmla="*/ 4632 w 10000"/>
                <a:gd name="connsiteY186" fmla="*/ 941 h 10000"/>
                <a:gd name="connsiteX187" fmla="*/ 4651 w 10000"/>
                <a:gd name="connsiteY187" fmla="*/ 880 h 10000"/>
                <a:gd name="connsiteX188" fmla="*/ 4593 w 10000"/>
                <a:gd name="connsiteY188" fmla="*/ 799 h 10000"/>
                <a:gd name="connsiteX189" fmla="*/ 4593 w 10000"/>
                <a:gd name="connsiteY189" fmla="*/ 715 h 10000"/>
                <a:gd name="connsiteX190" fmla="*/ 4574 w 10000"/>
                <a:gd name="connsiteY190" fmla="*/ 630 h 10000"/>
                <a:gd name="connsiteX191" fmla="*/ 4574 w 10000"/>
                <a:gd name="connsiteY191" fmla="*/ 554 h 10000"/>
                <a:gd name="connsiteX192" fmla="*/ 4516 w 10000"/>
                <a:gd name="connsiteY192" fmla="*/ 361 h 10000"/>
                <a:gd name="connsiteX193" fmla="*/ 4457 w 10000"/>
                <a:gd name="connsiteY193" fmla="*/ 342 h 10000"/>
                <a:gd name="connsiteX194" fmla="*/ 4341 w 10000"/>
                <a:gd name="connsiteY194" fmla="*/ 330 h 10000"/>
                <a:gd name="connsiteX195" fmla="*/ 4264 w 10000"/>
                <a:gd name="connsiteY195" fmla="*/ 318 h 10000"/>
                <a:gd name="connsiteX196" fmla="*/ 4147 w 10000"/>
                <a:gd name="connsiteY196" fmla="*/ 315 h 10000"/>
                <a:gd name="connsiteX197" fmla="*/ 4070 w 10000"/>
                <a:gd name="connsiteY197" fmla="*/ 318 h 10000"/>
                <a:gd name="connsiteX198" fmla="*/ 4012 w 10000"/>
                <a:gd name="connsiteY198" fmla="*/ 326 h 10000"/>
                <a:gd name="connsiteX199" fmla="*/ 3934 w 10000"/>
                <a:gd name="connsiteY199" fmla="*/ 326 h 10000"/>
                <a:gd name="connsiteX200" fmla="*/ 3876 w 10000"/>
                <a:gd name="connsiteY200" fmla="*/ 318 h 10000"/>
                <a:gd name="connsiteX201" fmla="*/ 3895 w 10000"/>
                <a:gd name="connsiteY201" fmla="*/ 303 h 10000"/>
                <a:gd name="connsiteX202" fmla="*/ 3934 w 10000"/>
                <a:gd name="connsiteY202" fmla="*/ 295 h 10000"/>
                <a:gd name="connsiteX203" fmla="*/ 3992 w 10000"/>
                <a:gd name="connsiteY203" fmla="*/ 284 h 10000"/>
                <a:gd name="connsiteX204" fmla="*/ 3973 w 10000"/>
                <a:gd name="connsiteY204" fmla="*/ 269 h 10000"/>
                <a:gd name="connsiteX205" fmla="*/ 4147 w 10000"/>
                <a:gd name="connsiteY205" fmla="*/ 253 h 10000"/>
                <a:gd name="connsiteX206" fmla="*/ 4322 w 10000"/>
                <a:gd name="connsiteY206" fmla="*/ 226 h 10000"/>
                <a:gd name="connsiteX207" fmla="*/ 4477 w 10000"/>
                <a:gd name="connsiteY207" fmla="*/ 200 h 10000"/>
                <a:gd name="connsiteX208" fmla="*/ 4612 w 10000"/>
                <a:gd name="connsiteY208" fmla="*/ 161 h 10000"/>
                <a:gd name="connsiteX209" fmla="*/ 4651 w 10000"/>
                <a:gd name="connsiteY209" fmla="*/ 119 h 10000"/>
                <a:gd name="connsiteX210" fmla="*/ 4709 w 10000"/>
                <a:gd name="connsiteY210" fmla="*/ 84 h 10000"/>
                <a:gd name="connsiteX211" fmla="*/ 4709 w 10000"/>
                <a:gd name="connsiteY211" fmla="*/ 42 h 10000"/>
                <a:gd name="connsiteX212" fmla="*/ 4729 w 10000"/>
                <a:gd name="connsiteY212" fmla="*/ 0 h 10000"/>
                <a:gd name="connsiteX213" fmla="*/ 4787 w 10000"/>
                <a:gd name="connsiteY213" fmla="*/ 73 h 10000"/>
                <a:gd name="connsiteX214" fmla="*/ 4864 w 10000"/>
                <a:gd name="connsiteY214" fmla="*/ 153 h 10000"/>
                <a:gd name="connsiteX215" fmla="*/ 4884 w 10000"/>
                <a:gd name="connsiteY215" fmla="*/ 230 h 10000"/>
                <a:gd name="connsiteX216" fmla="*/ 4845 w 10000"/>
                <a:gd name="connsiteY216"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093 w 10000"/>
                <a:gd name="connsiteY88" fmla="*/ 9997 h 10000"/>
                <a:gd name="connsiteX89" fmla="*/ 6822 w 10000"/>
                <a:gd name="connsiteY89" fmla="*/ 10000 h 10000"/>
                <a:gd name="connsiteX90" fmla="*/ 4767 w 10000"/>
                <a:gd name="connsiteY90" fmla="*/ 9985 h 10000"/>
                <a:gd name="connsiteX91" fmla="*/ 4554 w 10000"/>
                <a:gd name="connsiteY91" fmla="*/ 9997 h 10000"/>
                <a:gd name="connsiteX92" fmla="*/ 2849 w 10000"/>
                <a:gd name="connsiteY92" fmla="*/ 9931 h 10000"/>
                <a:gd name="connsiteX93" fmla="*/ 2442 w 10000"/>
                <a:gd name="connsiteY93" fmla="*/ 9889 h 10000"/>
                <a:gd name="connsiteX94" fmla="*/ 2074 w 10000"/>
                <a:gd name="connsiteY94" fmla="*/ 9847 h 10000"/>
                <a:gd name="connsiteX95" fmla="*/ 1647 w 10000"/>
                <a:gd name="connsiteY95" fmla="*/ 9812 h 10000"/>
                <a:gd name="connsiteX96" fmla="*/ 814 w 10000"/>
                <a:gd name="connsiteY96" fmla="*/ 9747 h 10000"/>
                <a:gd name="connsiteX97" fmla="*/ 426 w 10000"/>
                <a:gd name="connsiteY97" fmla="*/ 9717 h 10000"/>
                <a:gd name="connsiteX98" fmla="*/ 0 w 10000"/>
                <a:gd name="connsiteY98" fmla="*/ 9690 h 10000"/>
                <a:gd name="connsiteX99" fmla="*/ 252 w 10000"/>
                <a:gd name="connsiteY99" fmla="*/ 9674 h 10000"/>
                <a:gd name="connsiteX100" fmla="*/ 523 w 10000"/>
                <a:gd name="connsiteY100" fmla="*/ 9655 h 10000"/>
                <a:gd name="connsiteX101" fmla="*/ 775 w 10000"/>
                <a:gd name="connsiteY101" fmla="*/ 9628 h 10000"/>
                <a:gd name="connsiteX102" fmla="*/ 1047 w 10000"/>
                <a:gd name="connsiteY102" fmla="*/ 9605 h 10000"/>
                <a:gd name="connsiteX103" fmla="*/ 1279 w 10000"/>
                <a:gd name="connsiteY103" fmla="*/ 9586 h 10000"/>
                <a:gd name="connsiteX104" fmla="*/ 1550 w 10000"/>
                <a:gd name="connsiteY104" fmla="*/ 9570 h 10000"/>
                <a:gd name="connsiteX105" fmla="*/ 1841 w 10000"/>
                <a:gd name="connsiteY105" fmla="*/ 9558 h 10000"/>
                <a:gd name="connsiteX106" fmla="*/ 2132 w 10000"/>
                <a:gd name="connsiteY106" fmla="*/ 9558 h 10000"/>
                <a:gd name="connsiteX107" fmla="*/ 2345 w 10000"/>
                <a:gd name="connsiteY107" fmla="*/ 9558 h 10000"/>
                <a:gd name="connsiteX108" fmla="*/ 2558 w 10000"/>
                <a:gd name="connsiteY108" fmla="*/ 9558 h 10000"/>
                <a:gd name="connsiteX109" fmla="*/ 2752 w 10000"/>
                <a:gd name="connsiteY109" fmla="*/ 9554 h 10000"/>
                <a:gd name="connsiteX110" fmla="*/ 2965 w 10000"/>
                <a:gd name="connsiteY110" fmla="*/ 9547 h 10000"/>
                <a:gd name="connsiteX111" fmla="*/ 3159 w 10000"/>
                <a:gd name="connsiteY111" fmla="*/ 9543 h 10000"/>
                <a:gd name="connsiteX112" fmla="*/ 3333 w 10000"/>
                <a:gd name="connsiteY112" fmla="*/ 9531 h 10000"/>
                <a:gd name="connsiteX113" fmla="*/ 3527 w 10000"/>
                <a:gd name="connsiteY113" fmla="*/ 9516 h 10000"/>
                <a:gd name="connsiteX114" fmla="*/ 3702 w 10000"/>
                <a:gd name="connsiteY114" fmla="*/ 9497 h 10000"/>
                <a:gd name="connsiteX115" fmla="*/ 3721 w 10000"/>
                <a:gd name="connsiteY115" fmla="*/ 9328 h 10000"/>
                <a:gd name="connsiteX116" fmla="*/ 3779 w 10000"/>
                <a:gd name="connsiteY116" fmla="*/ 9159 h 10000"/>
                <a:gd name="connsiteX117" fmla="*/ 3857 w 10000"/>
                <a:gd name="connsiteY117" fmla="*/ 8990 h 10000"/>
                <a:gd name="connsiteX118" fmla="*/ 3915 w 10000"/>
                <a:gd name="connsiteY118" fmla="*/ 8821 h 10000"/>
                <a:gd name="connsiteX119" fmla="*/ 3895 w 10000"/>
                <a:gd name="connsiteY119" fmla="*/ 8575 h 10000"/>
                <a:gd name="connsiteX120" fmla="*/ 3895 w 10000"/>
                <a:gd name="connsiteY120" fmla="*/ 8329 h 10000"/>
                <a:gd name="connsiteX121" fmla="*/ 3895 w 10000"/>
                <a:gd name="connsiteY121" fmla="*/ 8080 h 10000"/>
                <a:gd name="connsiteX122" fmla="*/ 3915 w 10000"/>
                <a:gd name="connsiteY122" fmla="*/ 7833 h 10000"/>
                <a:gd name="connsiteX123" fmla="*/ 3915 w 10000"/>
                <a:gd name="connsiteY123" fmla="*/ 7638 h 10000"/>
                <a:gd name="connsiteX124" fmla="*/ 3876 w 10000"/>
                <a:gd name="connsiteY124" fmla="*/ 7438 h 10000"/>
                <a:gd name="connsiteX125" fmla="*/ 3857 w 10000"/>
                <a:gd name="connsiteY125" fmla="*/ 7250 h 10000"/>
                <a:gd name="connsiteX126" fmla="*/ 3915 w 10000"/>
                <a:gd name="connsiteY126" fmla="*/ 7061 h 10000"/>
                <a:gd name="connsiteX127" fmla="*/ 4128 w 10000"/>
                <a:gd name="connsiteY127" fmla="*/ 6861 h 10000"/>
                <a:gd name="connsiteX128" fmla="*/ 4167 w 10000"/>
                <a:gd name="connsiteY128" fmla="*/ 6650 h 10000"/>
                <a:gd name="connsiteX129" fmla="*/ 4147 w 10000"/>
                <a:gd name="connsiteY129" fmla="*/ 6435 h 10000"/>
                <a:gd name="connsiteX130" fmla="*/ 4147 w 10000"/>
                <a:gd name="connsiteY130" fmla="*/ 6220 h 10000"/>
                <a:gd name="connsiteX131" fmla="*/ 4167 w 10000"/>
                <a:gd name="connsiteY131" fmla="*/ 6143 h 10000"/>
                <a:gd name="connsiteX132" fmla="*/ 4186 w 10000"/>
                <a:gd name="connsiteY132" fmla="*/ 6070 h 10000"/>
                <a:gd name="connsiteX133" fmla="*/ 4186 w 10000"/>
                <a:gd name="connsiteY133" fmla="*/ 5997 h 10000"/>
                <a:gd name="connsiteX134" fmla="*/ 4128 w 10000"/>
                <a:gd name="connsiteY134" fmla="*/ 5928 h 10000"/>
                <a:gd name="connsiteX135" fmla="*/ 4109 w 10000"/>
                <a:gd name="connsiteY135" fmla="*/ 5755 h 10000"/>
                <a:gd name="connsiteX136" fmla="*/ 4147 w 10000"/>
                <a:gd name="connsiteY136" fmla="*/ 5744 h 10000"/>
                <a:gd name="connsiteX137" fmla="*/ 4147 w 10000"/>
                <a:gd name="connsiteY137" fmla="*/ 5567 h 10000"/>
                <a:gd name="connsiteX138" fmla="*/ 4186 w 10000"/>
                <a:gd name="connsiteY138" fmla="*/ 5386 h 10000"/>
                <a:gd name="connsiteX139" fmla="*/ 4205 w 10000"/>
                <a:gd name="connsiteY139" fmla="*/ 5209 h 10000"/>
                <a:gd name="connsiteX140" fmla="*/ 4167 w 10000"/>
                <a:gd name="connsiteY140" fmla="*/ 5018 h 10000"/>
                <a:gd name="connsiteX141" fmla="*/ 4264 w 10000"/>
                <a:gd name="connsiteY141" fmla="*/ 4991 h 10000"/>
                <a:gd name="connsiteX142" fmla="*/ 4205 w 10000"/>
                <a:gd name="connsiteY142" fmla="*/ 4630 h 10000"/>
                <a:gd name="connsiteX143" fmla="*/ 4283 w 10000"/>
                <a:gd name="connsiteY143" fmla="*/ 4545 h 10000"/>
                <a:gd name="connsiteX144" fmla="*/ 4302 w 10000"/>
                <a:gd name="connsiteY144" fmla="*/ 4460 h 10000"/>
                <a:gd name="connsiteX145" fmla="*/ 4322 w 10000"/>
                <a:gd name="connsiteY145" fmla="*/ 4372 h 10000"/>
                <a:gd name="connsiteX146" fmla="*/ 4360 w 10000"/>
                <a:gd name="connsiteY146" fmla="*/ 4284 h 10000"/>
                <a:gd name="connsiteX147" fmla="*/ 4419 w 10000"/>
                <a:gd name="connsiteY147" fmla="*/ 4230 h 10000"/>
                <a:gd name="connsiteX148" fmla="*/ 4399 w 10000"/>
                <a:gd name="connsiteY148" fmla="*/ 4184 h 10000"/>
                <a:gd name="connsiteX149" fmla="*/ 4360 w 10000"/>
                <a:gd name="connsiteY149" fmla="*/ 4130 h 10000"/>
                <a:gd name="connsiteX150" fmla="*/ 4399 w 10000"/>
                <a:gd name="connsiteY150" fmla="*/ 4084 h 10000"/>
                <a:gd name="connsiteX151" fmla="*/ 4477 w 10000"/>
                <a:gd name="connsiteY151" fmla="*/ 4000 h 10000"/>
                <a:gd name="connsiteX152" fmla="*/ 4477 w 10000"/>
                <a:gd name="connsiteY152" fmla="*/ 3919 h 10000"/>
                <a:gd name="connsiteX153" fmla="*/ 4457 w 10000"/>
                <a:gd name="connsiteY153" fmla="*/ 3835 h 10000"/>
                <a:gd name="connsiteX154" fmla="*/ 4438 w 10000"/>
                <a:gd name="connsiteY154" fmla="*/ 3749 h 10000"/>
                <a:gd name="connsiteX155" fmla="*/ 4341 w 10000"/>
                <a:gd name="connsiteY155" fmla="*/ 3745 h 10000"/>
                <a:gd name="connsiteX156" fmla="*/ 4360 w 10000"/>
                <a:gd name="connsiteY156" fmla="*/ 3680 h 10000"/>
                <a:gd name="connsiteX157" fmla="*/ 4438 w 10000"/>
                <a:gd name="connsiteY157" fmla="*/ 3615 h 10000"/>
                <a:gd name="connsiteX158" fmla="*/ 4457 w 10000"/>
                <a:gd name="connsiteY158" fmla="*/ 3550 h 10000"/>
                <a:gd name="connsiteX159" fmla="*/ 4438 w 10000"/>
                <a:gd name="connsiteY159" fmla="*/ 3481 h 10000"/>
                <a:gd name="connsiteX160" fmla="*/ 4399 w 10000"/>
                <a:gd name="connsiteY160" fmla="*/ 3481 h 10000"/>
                <a:gd name="connsiteX161" fmla="*/ 4419 w 10000"/>
                <a:gd name="connsiteY161" fmla="*/ 3415 h 10000"/>
                <a:gd name="connsiteX162" fmla="*/ 4399 w 10000"/>
                <a:gd name="connsiteY162" fmla="*/ 3339 h 10000"/>
                <a:gd name="connsiteX163" fmla="*/ 4399 w 10000"/>
                <a:gd name="connsiteY163" fmla="*/ 3273 h 10000"/>
                <a:gd name="connsiteX164" fmla="*/ 4457 w 10000"/>
                <a:gd name="connsiteY164" fmla="*/ 3204 h 10000"/>
                <a:gd name="connsiteX165" fmla="*/ 4457 w 10000"/>
                <a:gd name="connsiteY165" fmla="*/ 3066 h 10000"/>
                <a:gd name="connsiteX166" fmla="*/ 4457 w 10000"/>
                <a:gd name="connsiteY166" fmla="*/ 2932 h 10000"/>
                <a:gd name="connsiteX167" fmla="*/ 4516 w 10000"/>
                <a:gd name="connsiteY167" fmla="*/ 2797 h 10000"/>
                <a:gd name="connsiteX168" fmla="*/ 4651 w 10000"/>
                <a:gd name="connsiteY168" fmla="*/ 2674 h 10000"/>
                <a:gd name="connsiteX169" fmla="*/ 4593 w 10000"/>
                <a:gd name="connsiteY169" fmla="*/ 2655 h 10000"/>
                <a:gd name="connsiteX170" fmla="*/ 4593 w 10000"/>
                <a:gd name="connsiteY170" fmla="*/ 2539 h 10000"/>
                <a:gd name="connsiteX171" fmla="*/ 4574 w 10000"/>
                <a:gd name="connsiteY171" fmla="*/ 2424 h 10000"/>
                <a:gd name="connsiteX172" fmla="*/ 4554 w 10000"/>
                <a:gd name="connsiteY172" fmla="*/ 2309 h 10000"/>
                <a:gd name="connsiteX173" fmla="*/ 4593 w 10000"/>
                <a:gd name="connsiteY173" fmla="*/ 2206 h 10000"/>
                <a:gd name="connsiteX174" fmla="*/ 4632 w 10000"/>
                <a:gd name="connsiteY174" fmla="*/ 2020 h 10000"/>
                <a:gd name="connsiteX175" fmla="*/ 4729 w 10000"/>
                <a:gd name="connsiteY175" fmla="*/ 1840 h 10000"/>
                <a:gd name="connsiteX176" fmla="*/ 4787 w 10000"/>
                <a:gd name="connsiteY176" fmla="*/ 1656 h 10000"/>
                <a:gd name="connsiteX177" fmla="*/ 4748 w 10000"/>
                <a:gd name="connsiteY177" fmla="*/ 1468 h 10000"/>
                <a:gd name="connsiteX178" fmla="*/ 4767 w 10000"/>
                <a:gd name="connsiteY178" fmla="*/ 1380 h 10000"/>
                <a:gd name="connsiteX179" fmla="*/ 4767 w 10000"/>
                <a:gd name="connsiteY179" fmla="*/ 1284 h 10000"/>
                <a:gd name="connsiteX180" fmla="*/ 4767 w 10000"/>
                <a:gd name="connsiteY180" fmla="*/ 1194 h 10000"/>
                <a:gd name="connsiteX181" fmla="*/ 4748 w 10000"/>
                <a:gd name="connsiteY181" fmla="*/ 1102 h 10000"/>
                <a:gd name="connsiteX182" fmla="*/ 4651 w 10000"/>
                <a:gd name="connsiteY182" fmla="*/ 1129 h 10000"/>
                <a:gd name="connsiteX183" fmla="*/ 4651 w 10000"/>
                <a:gd name="connsiteY183" fmla="*/ 1068 h 10000"/>
                <a:gd name="connsiteX184" fmla="*/ 4632 w 10000"/>
                <a:gd name="connsiteY184" fmla="*/ 1003 h 10000"/>
                <a:gd name="connsiteX185" fmla="*/ 4632 w 10000"/>
                <a:gd name="connsiteY185" fmla="*/ 941 h 10000"/>
                <a:gd name="connsiteX186" fmla="*/ 4651 w 10000"/>
                <a:gd name="connsiteY186" fmla="*/ 880 h 10000"/>
                <a:gd name="connsiteX187" fmla="*/ 4593 w 10000"/>
                <a:gd name="connsiteY187" fmla="*/ 799 h 10000"/>
                <a:gd name="connsiteX188" fmla="*/ 4593 w 10000"/>
                <a:gd name="connsiteY188" fmla="*/ 715 h 10000"/>
                <a:gd name="connsiteX189" fmla="*/ 4574 w 10000"/>
                <a:gd name="connsiteY189" fmla="*/ 630 h 10000"/>
                <a:gd name="connsiteX190" fmla="*/ 4574 w 10000"/>
                <a:gd name="connsiteY190" fmla="*/ 554 h 10000"/>
                <a:gd name="connsiteX191" fmla="*/ 4516 w 10000"/>
                <a:gd name="connsiteY191" fmla="*/ 361 h 10000"/>
                <a:gd name="connsiteX192" fmla="*/ 4457 w 10000"/>
                <a:gd name="connsiteY192" fmla="*/ 342 h 10000"/>
                <a:gd name="connsiteX193" fmla="*/ 4341 w 10000"/>
                <a:gd name="connsiteY193" fmla="*/ 330 h 10000"/>
                <a:gd name="connsiteX194" fmla="*/ 4264 w 10000"/>
                <a:gd name="connsiteY194" fmla="*/ 318 h 10000"/>
                <a:gd name="connsiteX195" fmla="*/ 4147 w 10000"/>
                <a:gd name="connsiteY195" fmla="*/ 315 h 10000"/>
                <a:gd name="connsiteX196" fmla="*/ 4070 w 10000"/>
                <a:gd name="connsiteY196" fmla="*/ 318 h 10000"/>
                <a:gd name="connsiteX197" fmla="*/ 4012 w 10000"/>
                <a:gd name="connsiteY197" fmla="*/ 326 h 10000"/>
                <a:gd name="connsiteX198" fmla="*/ 3934 w 10000"/>
                <a:gd name="connsiteY198" fmla="*/ 326 h 10000"/>
                <a:gd name="connsiteX199" fmla="*/ 3876 w 10000"/>
                <a:gd name="connsiteY199" fmla="*/ 318 h 10000"/>
                <a:gd name="connsiteX200" fmla="*/ 3895 w 10000"/>
                <a:gd name="connsiteY200" fmla="*/ 303 h 10000"/>
                <a:gd name="connsiteX201" fmla="*/ 3934 w 10000"/>
                <a:gd name="connsiteY201" fmla="*/ 295 h 10000"/>
                <a:gd name="connsiteX202" fmla="*/ 3992 w 10000"/>
                <a:gd name="connsiteY202" fmla="*/ 284 h 10000"/>
                <a:gd name="connsiteX203" fmla="*/ 3973 w 10000"/>
                <a:gd name="connsiteY203" fmla="*/ 269 h 10000"/>
                <a:gd name="connsiteX204" fmla="*/ 4147 w 10000"/>
                <a:gd name="connsiteY204" fmla="*/ 253 h 10000"/>
                <a:gd name="connsiteX205" fmla="*/ 4322 w 10000"/>
                <a:gd name="connsiteY205" fmla="*/ 226 h 10000"/>
                <a:gd name="connsiteX206" fmla="*/ 4477 w 10000"/>
                <a:gd name="connsiteY206" fmla="*/ 200 h 10000"/>
                <a:gd name="connsiteX207" fmla="*/ 4612 w 10000"/>
                <a:gd name="connsiteY207" fmla="*/ 161 h 10000"/>
                <a:gd name="connsiteX208" fmla="*/ 4651 w 10000"/>
                <a:gd name="connsiteY208" fmla="*/ 119 h 10000"/>
                <a:gd name="connsiteX209" fmla="*/ 4709 w 10000"/>
                <a:gd name="connsiteY209" fmla="*/ 84 h 10000"/>
                <a:gd name="connsiteX210" fmla="*/ 4709 w 10000"/>
                <a:gd name="connsiteY210" fmla="*/ 42 h 10000"/>
                <a:gd name="connsiteX211" fmla="*/ 4729 w 10000"/>
                <a:gd name="connsiteY211" fmla="*/ 0 h 10000"/>
                <a:gd name="connsiteX212" fmla="*/ 4787 w 10000"/>
                <a:gd name="connsiteY212" fmla="*/ 73 h 10000"/>
                <a:gd name="connsiteX213" fmla="*/ 4864 w 10000"/>
                <a:gd name="connsiteY213" fmla="*/ 153 h 10000"/>
                <a:gd name="connsiteX214" fmla="*/ 4884 w 10000"/>
                <a:gd name="connsiteY214" fmla="*/ 230 h 10000"/>
                <a:gd name="connsiteX215" fmla="*/ 4845 w 10000"/>
                <a:gd name="connsiteY215"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422 w 10000"/>
                <a:gd name="connsiteY86" fmla="*/ 9928 h 10000"/>
                <a:gd name="connsiteX87" fmla="*/ 7093 w 10000"/>
                <a:gd name="connsiteY87" fmla="*/ 9997 h 10000"/>
                <a:gd name="connsiteX88" fmla="*/ 6822 w 10000"/>
                <a:gd name="connsiteY88" fmla="*/ 10000 h 10000"/>
                <a:gd name="connsiteX89" fmla="*/ 4767 w 10000"/>
                <a:gd name="connsiteY89" fmla="*/ 9985 h 10000"/>
                <a:gd name="connsiteX90" fmla="*/ 4554 w 10000"/>
                <a:gd name="connsiteY90" fmla="*/ 9997 h 10000"/>
                <a:gd name="connsiteX91" fmla="*/ 2849 w 10000"/>
                <a:gd name="connsiteY91" fmla="*/ 9931 h 10000"/>
                <a:gd name="connsiteX92" fmla="*/ 2442 w 10000"/>
                <a:gd name="connsiteY92" fmla="*/ 9889 h 10000"/>
                <a:gd name="connsiteX93" fmla="*/ 2074 w 10000"/>
                <a:gd name="connsiteY93" fmla="*/ 9847 h 10000"/>
                <a:gd name="connsiteX94" fmla="*/ 1647 w 10000"/>
                <a:gd name="connsiteY94" fmla="*/ 9812 h 10000"/>
                <a:gd name="connsiteX95" fmla="*/ 814 w 10000"/>
                <a:gd name="connsiteY95" fmla="*/ 9747 h 10000"/>
                <a:gd name="connsiteX96" fmla="*/ 426 w 10000"/>
                <a:gd name="connsiteY96" fmla="*/ 9717 h 10000"/>
                <a:gd name="connsiteX97" fmla="*/ 0 w 10000"/>
                <a:gd name="connsiteY97" fmla="*/ 9690 h 10000"/>
                <a:gd name="connsiteX98" fmla="*/ 252 w 10000"/>
                <a:gd name="connsiteY98" fmla="*/ 9674 h 10000"/>
                <a:gd name="connsiteX99" fmla="*/ 523 w 10000"/>
                <a:gd name="connsiteY99" fmla="*/ 9655 h 10000"/>
                <a:gd name="connsiteX100" fmla="*/ 775 w 10000"/>
                <a:gd name="connsiteY100" fmla="*/ 9628 h 10000"/>
                <a:gd name="connsiteX101" fmla="*/ 1047 w 10000"/>
                <a:gd name="connsiteY101" fmla="*/ 9605 h 10000"/>
                <a:gd name="connsiteX102" fmla="*/ 1279 w 10000"/>
                <a:gd name="connsiteY102" fmla="*/ 9586 h 10000"/>
                <a:gd name="connsiteX103" fmla="*/ 1550 w 10000"/>
                <a:gd name="connsiteY103" fmla="*/ 9570 h 10000"/>
                <a:gd name="connsiteX104" fmla="*/ 1841 w 10000"/>
                <a:gd name="connsiteY104" fmla="*/ 9558 h 10000"/>
                <a:gd name="connsiteX105" fmla="*/ 2132 w 10000"/>
                <a:gd name="connsiteY105" fmla="*/ 9558 h 10000"/>
                <a:gd name="connsiteX106" fmla="*/ 2345 w 10000"/>
                <a:gd name="connsiteY106" fmla="*/ 9558 h 10000"/>
                <a:gd name="connsiteX107" fmla="*/ 2558 w 10000"/>
                <a:gd name="connsiteY107" fmla="*/ 9558 h 10000"/>
                <a:gd name="connsiteX108" fmla="*/ 2752 w 10000"/>
                <a:gd name="connsiteY108" fmla="*/ 9554 h 10000"/>
                <a:gd name="connsiteX109" fmla="*/ 2965 w 10000"/>
                <a:gd name="connsiteY109" fmla="*/ 9547 h 10000"/>
                <a:gd name="connsiteX110" fmla="*/ 3159 w 10000"/>
                <a:gd name="connsiteY110" fmla="*/ 9543 h 10000"/>
                <a:gd name="connsiteX111" fmla="*/ 3333 w 10000"/>
                <a:gd name="connsiteY111" fmla="*/ 9531 h 10000"/>
                <a:gd name="connsiteX112" fmla="*/ 3527 w 10000"/>
                <a:gd name="connsiteY112" fmla="*/ 9516 h 10000"/>
                <a:gd name="connsiteX113" fmla="*/ 3702 w 10000"/>
                <a:gd name="connsiteY113" fmla="*/ 9497 h 10000"/>
                <a:gd name="connsiteX114" fmla="*/ 3721 w 10000"/>
                <a:gd name="connsiteY114" fmla="*/ 9328 h 10000"/>
                <a:gd name="connsiteX115" fmla="*/ 3779 w 10000"/>
                <a:gd name="connsiteY115" fmla="*/ 9159 h 10000"/>
                <a:gd name="connsiteX116" fmla="*/ 3857 w 10000"/>
                <a:gd name="connsiteY116" fmla="*/ 8990 h 10000"/>
                <a:gd name="connsiteX117" fmla="*/ 3915 w 10000"/>
                <a:gd name="connsiteY117" fmla="*/ 8821 h 10000"/>
                <a:gd name="connsiteX118" fmla="*/ 3895 w 10000"/>
                <a:gd name="connsiteY118" fmla="*/ 8575 h 10000"/>
                <a:gd name="connsiteX119" fmla="*/ 3895 w 10000"/>
                <a:gd name="connsiteY119" fmla="*/ 8329 h 10000"/>
                <a:gd name="connsiteX120" fmla="*/ 3895 w 10000"/>
                <a:gd name="connsiteY120" fmla="*/ 8080 h 10000"/>
                <a:gd name="connsiteX121" fmla="*/ 3915 w 10000"/>
                <a:gd name="connsiteY121" fmla="*/ 7833 h 10000"/>
                <a:gd name="connsiteX122" fmla="*/ 3915 w 10000"/>
                <a:gd name="connsiteY122" fmla="*/ 7638 h 10000"/>
                <a:gd name="connsiteX123" fmla="*/ 3876 w 10000"/>
                <a:gd name="connsiteY123" fmla="*/ 7438 h 10000"/>
                <a:gd name="connsiteX124" fmla="*/ 3857 w 10000"/>
                <a:gd name="connsiteY124" fmla="*/ 7250 h 10000"/>
                <a:gd name="connsiteX125" fmla="*/ 3915 w 10000"/>
                <a:gd name="connsiteY125" fmla="*/ 7061 h 10000"/>
                <a:gd name="connsiteX126" fmla="*/ 4128 w 10000"/>
                <a:gd name="connsiteY126" fmla="*/ 6861 h 10000"/>
                <a:gd name="connsiteX127" fmla="*/ 4167 w 10000"/>
                <a:gd name="connsiteY127" fmla="*/ 6650 h 10000"/>
                <a:gd name="connsiteX128" fmla="*/ 4147 w 10000"/>
                <a:gd name="connsiteY128" fmla="*/ 6435 h 10000"/>
                <a:gd name="connsiteX129" fmla="*/ 4147 w 10000"/>
                <a:gd name="connsiteY129" fmla="*/ 6220 h 10000"/>
                <a:gd name="connsiteX130" fmla="*/ 4167 w 10000"/>
                <a:gd name="connsiteY130" fmla="*/ 6143 h 10000"/>
                <a:gd name="connsiteX131" fmla="*/ 4186 w 10000"/>
                <a:gd name="connsiteY131" fmla="*/ 6070 h 10000"/>
                <a:gd name="connsiteX132" fmla="*/ 4186 w 10000"/>
                <a:gd name="connsiteY132" fmla="*/ 5997 h 10000"/>
                <a:gd name="connsiteX133" fmla="*/ 4128 w 10000"/>
                <a:gd name="connsiteY133" fmla="*/ 5928 h 10000"/>
                <a:gd name="connsiteX134" fmla="*/ 4109 w 10000"/>
                <a:gd name="connsiteY134" fmla="*/ 5755 h 10000"/>
                <a:gd name="connsiteX135" fmla="*/ 4147 w 10000"/>
                <a:gd name="connsiteY135" fmla="*/ 5744 h 10000"/>
                <a:gd name="connsiteX136" fmla="*/ 4147 w 10000"/>
                <a:gd name="connsiteY136" fmla="*/ 5567 h 10000"/>
                <a:gd name="connsiteX137" fmla="*/ 4186 w 10000"/>
                <a:gd name="connsiteY137" fmla="*/ 5386 h 10000"/>
                <a:gd name="connsiteX138" fmla="*/ 4205 w 10000"/>
                <a:gd name="connsiteY138" fmla="*/ 5209 h 10000"/>
                <a:gd name="connsiteX139" fmla="*/ 4167 w 10000"/>
                <a:gd name="connsiteY139" fmla="*/ 5018 h 10000"/>
                <a:gd name="connsiteX140" fmla="*/ 4264 w 10000"/>
                <a:gd name="connsiteY140" fmla="*/ 4991 h 10000"/>
                <a:gd name="connsiteX141" fmla="*/ 4205 w 10000"/>
                <a:gd name="connsiteY141" fmla="*/ 4630 h 10000"/>
                <a:gd name="connsiteX142" fmla="*/ 4283 w 10000"/>
                <a:gd name="connsiteY142" fmla="*/ 4545 h 10000"/>
                <a:gd name="connsiteX143" fmla="*/ 4302 w 10000"/>
                <a:gd name="connsiteY143" fmla="*/ 4460 h 10000"/>
                <a:gd name="connsiteX144" fmla="*/ 4322 w 10000"/>
                <a:gd name="connsiteY144" fmla="*/ 4372 h 10000"/>
                <a:gd name="connsiteX145" fmla="*/ 4360 w 10000"/>
                <a:gd name="connsiteY145" fmla="*/ 4284 h 10000"/>
                <a:gd name="connsiteX146" fmla="*/ 4419 w 10000"/>
                <a:gd name="connsiteY146" fmla="*/ 4230 h 10000"/>
                <a:gd name="connsiteX147" fmla="*/ 4399 w 10000"/>
                <a:gd name="connsiteY147" fmla="*/ 4184 h 10000"/>
                <a:gd name="connsiteX148" fmla="*/ 4360 w 10000"/>
                <a:gd name="connsiteY148" fmla="*/ 4130 h 10000"/>
                <a:gd name="connsiteX149" fmla="*/ 4399 w 10000"/>
                <a:gd name="connsiteY149" fmla="*/ 4084 h 10000"/>
                <a:gd name="connsiteX150" fmla="*/ 4477 w 10000"/>
                <a:gd name="connsiteY150" fmla="*/ 4000 h 10000"/>
                <a:gd name="connsiteX151" fmla="*/ 4477 w 10000"/>
                <a:gd name="connsiteY151" fmla="*/ 3919 h 10000"/>
                <a:gd name="connsiteX152" fmla="*/ 4457 w 10000"/>
                <a:gd name="connsiteY152" fmla="*/ 3835 h 10000"/>
                <a:gd name="connsiteX153" fmla="*/ 4438 w 10000"/>
                <a:gd name="connsiteY153" fmla="*/ 3749 h 10000"/>
                <a:gd name="connsiteX154" fmla="*/ 4341 w 10000"/>
                <a:gd name="connsiteY154" fmla="*/ 3745 h 10000"/>
                <a:gd name="connsiteX155" fmla="*/ 4360 w 10000"/>
                <a:gd name="connsiteY155" fmla="*/ 3680 h 10000"/>
                <a:gd name="connsiteX156" fmla="*/ 4438 w 10000"/>
                <a:gd name="connsiteY156" fmla="*/ 3615 h 10000"/>
                <a:gd name="connsiteX157" fmla="*/ 4457 w 10000"/>
                <a:gd name="connsiteY157" fmla="*/ 3550 h 10000"/>
                <a:gd name="connsiteX158" fmla="*/ 4438 w 10000"/>
                <a:gd name="connsiteY158" fmla="*/ 3481 h 10000"/>
                <a:gd name="connsiteX159" fmla="*/ 4399 w 10000"/>
                <a:gd name="connsiteY159" fmla="*/ 3481 h 10000"/>
                <a:gd name="connsiteX160" fmla="*/ 4419 w 10000"/>
                <a:gd name="connsiteY160" fmla="*/ 3415 h 10000"/>
                <a:gd name="connsiteX161" fmla="*/ 4399 w 10000"/>
                <a:gd name="connsiteY161" fmla="*/ 3339 h 10000"/>
                <a:gd name="connsiteX162" fmla="*/ 4399 w 10000"/>
                <a:gd name="connsiteY162" fmla="*/ 3273 h 10000"/>
                <a:gd name="connsiteX163" fmla="*/ 4457 w 10000"/>
                <a:gd name="connsiteY163" fmla="*/ 3204 h 10000"/>
                <a:gd name="connsiteX164" fmla="*/ 4457 w 10000"/>
                <a:gd name="connsiteY164" fmla="*/ 3066 h 10000"/>
                <a:gd name="connsiteX165" fmla="*/ 4457 w 10000"/>
                <a:gd name="connsiteY165" fmla="*/ 2932 h 10000"/>
                <a:gd name="connsiteX166" fmla="*/ 4516 w 10000"/>
                <a:gd name="connsiteY166" fmla="*/ 2797 h 10000"/>
                <a:gd name="connsiteX167" fmla="*/ 4651 w 10000"/>
                <a:gd name="connsiteY167" fmla="*/ 2674 h 10000"/>
                <a:gd name="connsiteX168" fmla="*/ 4593 w 10000"/>
                <a:gd name="connsiteY168" fmla="*/ 2655 h 10000"/>
                <a:gd name="connsiteX169" fmla="*/ 4593 w 10000"/>
                <a:gd name="connsiteY169" fmla="*/ 2539 h 10000"/>
                <a:gd name="connsiteX170" fmla="*/ 4574 w 10000"/>
                <a:gd name="connsiteY170" fmla="*/ 2424 h 10000"/>
                <a:gd name="connsiteX171" fmla="*/ 4554 w 10000"/>
                <a:gd name="connsiteY171" fmla="*/ 2309 h 10000"/>
                <a:gd name="connsiteX172" fmla="*/ 4593 w 10000"/>
                <a:gd name="connsiteY172" fmla="*/ 2206 h 10000"/>
                <a:gd name="connsiteX173" fmla="*/ 4632 w 10000"/>
                <a:gd name="connsiteY173" fmla="*/ 2020 h 10000"/>
                <a:gd name="connsiteX174" fmla="*/ 4729 w 10000"/>
                <a:gd name="connsiteY174" fmla="*/ 1840 h 10000"/>
                <a:gd name="connsiteX175" fmla="*/ 4787 w 10000"/>
                <a:gd name="connsiteY175" fmla="*/ 1656 h 10000"/>
                <a:gd name="connsiteX176" fmla="*/ 4748 w 10000"/>
                <a:gd name="connsiteY176" fmla="*/ 1468 h 10000"/>
                <a:gd name="connsiteX177" fmla="*/ 4767 w 10000"/>
                <a:gd name="connsiteY177" fmla="*/ 1380 h 10000"/>
                <a:gd name="connsiteX178" fmla="*/ 4767 w 10000"/>
                <a:gd name="connsiteY178" fmla="*/ 1284 h 10000"/>
                <a:gd name="connsiteX179" fmla="*/ 4767 w 10000"/>
                <a:gd name="connsiteY179" fmla="*/ 1194 h 10000"/>
                <a:gd name="connsiteX180" fmla="*/ 4748 w 10000"/>
                <a:gd name="connsiteY180" fmla="*/ 1102 h 10000"/>
                <a:gd name="connsiteX181" fmla="*/ 4651 w 10000"/>
                <a:gd name="connsiteY181" fmla="*/ 1129 h 10000"/>
                <a:gd name="connsiteX182" fmla="*/ 4651 w 10000"/>
                <a:gd name="connsiteY182" fmla="*/ 1068 h 10000"/>
                <a:gd name="connsiteX183" fmla="*/ 4632 w 10000"/>
                <a:gd name="connsiteY183" fmla="*/ 1003 h 10000"/>
                <a:gd name="connsiteX184" fmla="*/ 4632 w 10000"/>
                <a:gd name="connsiteY184" fmla="*/ 941 h 10000"/>
                <a:gd name="connsiteX185" fmla="*/ 4651 w 10000"/>
                <a:gd name="connsiteY185" fmla="*/ 880 h 10000"/>
                <a:gd name="connsiteX186" fmla="*/ 4593 w 10000"/>
                <a:gd name="connsiteY186" fmla="*/ 799 h 10000"/>
                <a:gd name="connsiteX187" fmla="*/ 4593 w 10000"/>
                <a:gd name="connsiteY187" fmla="*/ 715 h 10000"/>
                <a:gd name="connsiteX188" fmla="*/ 4574 w 10000"/>
                <a:gd name="connsiteY188" fmla="*/ 630 h 10000"/>
                <a:gd name="connsiteX189" fmla="*/ 4574 w 10000"/>
                <a:gd name="connsiteY189" fmla="*/ 554 h 10000"/>
                <a:gd name="connsiteX190" fmla="*/ 4516 w 10000"/>
                <a:gd name="connsiteY190" fmla="*/ 361 h 10000"/>
                <a:gd name="connsiteX191" fmla="*/ 4457 w 10000"/>
                <a:gd name="connsiteY191" fmla="*/ 342 h 10000"/>
                <a:gd name="connsiteX192" fmla="*/ 4341 w 10000"/>
                <a:gd name="connsiteY192" fmla="*/ 330 h 10000"/>
                <a:gd name="connsiteX193" fmla="*/ 4264 w 10000"/>
                <a:gd name="connsiteY193" fmla="*/ 318 h 10000"/>
                <a:gd name="connsiteX194" fmla="*/ 4147 w 10000"/>
                <a:gd name="connsiteY194" fmla="*/ 315 h 10000"/>
                <a:gd name="connsiteX195" fmla="*/ 4070 w 10000"/>
                <a:gd name="connsiteY195" fmla="*/ 318 h 10000"/>
                <a:gd name="connsiteX196" fmla="*/ 4012 w 10000"/>
                <a:gd name="connsiteY196" fmla="*/ 326 h 10000"/>
                <a:gd name="connsiteX197" fmla="*/ 3934 w 10000"/>
                <a:gd name="connsiteY197" fmla="*/ 326 h 10000"/>
                <a:gd name="connsiteX198" fmla="*/ 3876 w 10000"/>
                <a:gd name="connsiteY198" fmla="*/ 318 h 10000"/>
                <a:gd name="connsiteX199" fmla="*/ 3895 w 10000"/>
                <a:gd name="connsiteY199" fmla="*/ 303 h 10000"/>
                <a:gd name="connsiteX200" fmla="*/ 3934 w 10000"/>
                <a:gd name="connsiteY200" fmla="*/ 295 h 10000"/>
                <a:gd name="connsiteX201" fmla="*/ 3992 w 10000"/>
                <a:gd name="connsiteY201" fmla="*/ 284 h 10000"/>
                <a:gd name="connsiteX202" fmla="*/ 3973 w 10000"/>
                <a:gd name="connsiteY202" fmla="*/ 269 h 10000"/>
                <a:gd name="connsiteX203" fmla="*/ 4147 w 10000"/>
                <a:gd name="connsiteY203" fmla="*/ 253 h 10000"/>
                <a:gd name="connsiteX204" fmla="*/ 4322 w 10000"/>
                <a:gd name="connsiteY204" fmla="*/ 226 h 10000"/>
                <a:gd name="connsiteX205" fmla="*/ 4477 w 10000"/>
                <a:gd name="connsiteY205" fmla="*/ 200 h 10000"/>
                <a:gd name="connsiteX206" fmla="*/ 4612 w 10000"/>
                <a:gd name="connsiteY206" fmla="*/ 161 h 10000"/>
                <a:gd name="connsiteX207" fmla="*/ 4651 w 10000"/>
                <a:gd name="connsiteY207" fmla="*/ 119 h 10000"/>
                <a:gd name="connsiteX208" fmla="*/ 4709 w 10000"/>
                <a:gd name="connsiteY208" fmla="*/ 84 h 10000"/>
                <a:gd name="connsiteX209" fmla="*/ 4709 w 10000"/>
                <a:gd name="connsiteY209" fmla="*/ 42 h 10000"/>
                <a:gd name="connsiteX210" fmla="*/ 4729 w 10000"/>
                <a:gd name="connsiteY210" fmla="*/ 0 h 10000"/>
                <a:gd name="connsiteX211" fmla="*/ 4787 w 10000"/>
                <a:gd name="connsiteY211" fmla="*/ 73 h 10000"/>
                <a:gd name="connsiteX212" fmla="*/ 4864 w 10000"/>
                <a:gd name="connsiteY212" fmla="*/ 153 h 10000"/>
                <a:gd name="connsiteX213" fmla="*/ 4884 w 10000"/>
                <a:gd name="connsiteY213" fmla="*/ 230 h 10000"/>
                <a:gd name="connsiteX214" fmla="*/ 4845 w 10000"/>
                <a:gd name="connsiteY214"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422 w 10000"/>
                <a:gd name="connsiteY85" fmla="*/ 9928 h 10000"/>
                <a:gd name="connsiteX86" fmla="*/ 7093 w 10000"/>
                <a:gd name="connsiteY86" fmla="*/ 9997 h 10000"/>
                <a:gd name="connsiteX87" fmla="*/ 6822 w 10000"/>
                <a:gd name="connsiteY87" fmla="*/ 10000 h 10000"/>
                <a:gd name="connsiteX88" fmla="*/ 4767 w 10000"/>
                <a:gd name="connsiteY88" fmla="*/ 9985 h 10000"/>
                <a:gd name="connsiteX89" fmla="*/ 4554 w 10000"/>
                <a:gd name="connsiteY89" fmla="*/ 9997 h 10000"/>
                <a:gd name="connsiteX90" fmla="*/ 2849 w 10000"/>
                <a:gd name="connsiteY90" fmla="*/ 9931 h 10000"/>
                <a:gd name="connsiteX91" fmla="*/ 2442 w 10000"/>
                <a:gd name="connsiteY91" fmla="*/ 9889 h 10000"/>
                <a:gd name="connsiteX92" fmla="*/ 2074 w 10000"/>
                <a:gd name="connsiteY92" fmla="*/ 9847 h 10000"/>
                <a:gd name="connsiteX93" fmla="*/ 1647 w 10000"/>
                <a:gd name="connsiteY93" fmla="*/ 9812 h 10000"/>
                <a:gd name="connsiteX94" fmla="*/ 814 w 10000"/>
                <a:gd name="connsiteY94" fmla="*/ 9747 h 10000"/>
                <a:gd name="connsiteX95" fmla="*/ 426 w 10000"/>
                <a:gd name="connsiteY95" fmla="*/ 9717 h 10000"/>
                <a:gd name="connsiteX96" fmla="*/ 0 w 10000"/>
                <a:gd name="connsiteY96" fmla="*/ 9690 h 10000"/>
                <a:gd name="connsiteX97" fmla="*/ 252 w 10000"/>
                <a:gd name="connsiteY97" fmla="*/ 9674 h 10000"/>
                <a:gd name="connsiteX98" fmla="*/ 523 w 10000"/>
                <a:gd name="connsiteY98" fmla="*/ 9655 h 10000"/>
                <a:gd name="connsiteX99" fmla="*/ 775 w 10000"/>
                <a:gd name="connsiteY99" fmla="*/ 9628 h 10000"/>
                <a:gd name="connsiteX100" fmla="*/ 1047 w 10000"/>
                <a:gd name="connsiteY100" fmla="*/ 9605 h 10000"/>
                <a:gd name="connsiteX101" fmla="*/ 1279 w 10000"/>
                <a:gd name="connsiteY101" fmla="*/ 9586 h 10000"/>
                <a:gd name="connsiteX102" fmla="*/ 1550 w 10000"/>
                <a:gd name="connsiteY102" fmla="*/ 9570 h 10000"/>
                <a:gd name="connsiteX103" fmla="*/ 1841 w 10000"/>
                <a:gd name="connsiteY103" fmla="*/ 9558 h 10000"/>
                <a:gd name="connsiteX104" fmla="*/ 2132 w 10000"/>
                <a:gd name="connsiteY104" fmla="*/ 9558 h 10000"/>
                <a:gd name="connsiteX105" fmla="*/ 2345 w 10000"/>
                <a:gd name="connsiteY105" fmla="*/ 9558 h 10000"/>
                <a:gd name="connsiteX106" fmla="*/ 2558 w 10000"/>
                <a:gd name="connsiteY106" fmla="*/ 9558 h 10000"/>
                <a:gd name="connsiteX107" fmla="*/ 2752 w 10000"/>
                <a:gd name="connsiteY107" fmla="*/ 9554 h 10000"/>
                <a:gd name="connsiteX108" fmla="*/ 2965 w 10000"/>
                <a:gd name="connsiteY108" fmla="*/ 9547 h 10000"/>
                <a:gd name="connsiteX109" fmla="*/ 3159 w 10000"/>
                <a:gd name="connsiteY109" fmla="*/ 9543 h 10000"/>
                <a:gd name="connsiteX110" fmla="*/ 3333 w 10000"/>
                <a:gd name="connsiteY110" fmla="*/ 9531 h 10000"/>
                <a:gd name="connsiteX111" fmla="*/ 3527 w 10000"/>
                <a:gd name="connsiteY111" fmla="*/ 9516 h 10000"/>
                <a:gd name="connsiteX112" fmla="*/ 3702 w 10000"/>
                <a:gd name="connsiteY112" fmla="*/ 9497 h 10000"/>
                <a:gd name="connsiteX113" fmla="*/ 3721 w 10000"/>
                <a:gd name="connsiteY113" fmla="*/ 9328 h 10000"/>
                <a:gd name="connsiteX114" fmla="*/ 3779 w 10000"/>
                <a:gd name="connsiteY114" fmla="*/ 9159 h 10000"/>
                <a:gd name="connsiteX115" fmla="*/ 3857 w 10000"/>
                <a:gd name="connsiteY115" fmla="*/ 8990 h 10000"/>
                <a:gd name="connsiteX116" fmla="*/ 3915 w 10000"/>
                <a:gd name="connsiteY116" fmla="*/ 8821 h 10000"/>
                <a:gd name="connsiteX117" fmla="*/ 3895 w 10000"/>
                <a:gd name="connsiteY117" fmla="*/ 8575 h 10000"/>
                <a:gd name="connsiteX118" fmla="*/ 3895 w 10000"/>
                <a:gd name="connsiteY118" fmla="*/ 8329 h 10000"/>
                <a:gd name="connsiteX119" fmla="*/ 3895 w 10000"/>
                <a:gd name="connsiteY119" fmla="*/ 8080 h 10000"/>
                <a:gd name="connsiteX120" fmla="*/ 3915 w 10000"/>
                <a:gd name="connsiteY120" fmla="*/ 7833 h 10000"/>
                <a:gd name="connsiteX121" fmla="*/ 3915 w 10000"/>
                <a:gd name="connsiteY121" fmla="*/ 7638 h 10000"/>
                <a:gd name="connsiteX122" fmla="*/ 3876 w 10000"/>
                <a:gd name="connsiteY122" fmla="*/ 7438 h 10000"/>
                <a:gd name="connsiteX123" fmla="*/ 3857 w 10000"/>
                <a:gd name="connsiteY123" fmla="*/ 7250 h 10000"/>
                <a:gd name="connsiteX124" fmla="*/ 3915 w 10000"/>
                <a:gd name="connsiteY124" fmla="*/ 7061 h 10000"/>
                <a:gd name="connsiteX125" fmla="*/ 4128 w 10000"/>
                <a:gd name="connsiteY125" fmla="*/ 6861 h 10000"/>
                <a:gd name="connsiteX126" fmla="*/ 4167 w 10000"/>
                <a:gd name="connsiteY126" fmla="*/ 6650 h 10000"/>
                <a:gd name="connsiteX127" fmla="*/ 4147 w 10000"/>
                <a:gd name="connsiteY127" fmla="*/ 6435 h 10000"/>
                <a:gd name="connsiteX128" fmla="*/ 4147 w 10000"/>
                <a:gd name="connsiteY128" fmla="*/ 6220 h 10000"/>
                <a:gd name="connsiteX129" fmla="*/ 4167 w 10000"/>
                <a:gd name="connsiteY129" fmla="*/ 6143 h 10000"/>
                <a:gd name="connsiteX130" fmla="*/ 4186 w 10000"/>
                <a:gd name="connsiteY130" fmla="*/ 6070 h 10000"/>
                <a:gd name="connsiteX131" fmla="*/ 4186 w 10000"/>
                <a:gd name="connsiteY131" fmla="*/ 5997 h 10000"/>
                <a:gd name="connsiteX132" fmla="*/ 4128 w 10000"/>
                <a:gd name="connsiteY132" fmla="*/ 5928 h 10000"/>
                <a:gd name="connsiteX133" fmla="*/ 4109 w 10000"/>
                <a:gd name="connsiteY133" fmla="*/ 5755 h 10000"/>
                <a:gd name="connsiteX134" fmla="*/ 4147 w 10000"/>
                <a:gd name="connsiteY134" fmla="*/ 5744 h 10000"/>
                <a:gd name="connsiteX135" fmla="*/ 4147 w 10000"/>
                <a:gd name="connsiteY135" fmla="*/ 5567 h 10000"/>
                <a:gd name="connsiteX136" fmla="*/ 4186 w 10000"/>
                <a:gd name="connsiteY136" fmla="*/ 5386 h 10000"/>
                <a:gd name="connsiteX137" fmla="*/ 4205 w 10000"/>
                <a:gd name="connsiteY137" fmla="*/ 5209 h 10000"/>
                <a:gd name="connsiteX138" fmla="*/ 4167 w 10000"/>
                <a:gd name="connsiteY138" fmla="*/ 5018 h 10000"/>
                <a:gd name="connsiteX139" fmla="*/ 4264 w 10000"/>
                <a:gd name="connsiteY139" fmla="*/ 4991 h 10000"/>
                <a:gd name="connsiteX140" fmla="*/ 4205 w 10000"/>
                <a:gd name="connsiteY140" fmla="*/ 4630 h 10000"/>
                <a:gd name="connsiteX141" fmla="*/ 4283 w 10000"/>
                <a:gd name="connsiteY141" fmla="*/ 4545 h 10000"/>
                <a:gd name="connsiteX142" fmla="*/ 4302 w 10000"/>
                <a:gd name="connsiteY142" fmla="*/ 4460 h 10000"/>
                <a:gd name="connsiteX143" fmla="*/ 4322 w 10000"/>
                <a:gd name="connsiteY143" fmla="*/ 4372 h 10000"/>
                <a:gd name="connsiteX144" fmla="*/ 4360 w 10000"/>
                <a:gd name="connsiteY144" fmla="*/ 4284 h 10000"/>
                <a:gd name="connsiteX145" fmla="*/ 4419 w 10000"/>
                <a:gd name="connsiteY145" fmla="*/ 4230 h 10000"/>
                <a:gd name="connsiteX146" fmla="*/ 4399 w 10000"/>
                <a:gd name="connsiteY146" fmla="*/ 4184 h 10000"/>
                <a:gd name="connsiteX147" fmla="*/ 4360 w 10000"/>
                <a:gd name="connsiteY147" fmla="*/ 4130 h 10000"/>
                <a:gd name="connsiteX148" fmla="*/ 4399 w 10000"/>
                <a:gd name="connsiteY148" fmla="*/ 4084 h 10000"/>
                <a:gd name="connsiteX149" fmla="*/ 4477 w 10000"/>
                <a:gd name="connsiteY149" fmla="*/ 4000 h 10000"/>
                <a:gd name="connsiteX150" fmla="*/ 4477 w 10000"/>
                <a:gd name="connsiteY150" fmla="*/ 3919 h 10000"/>
                <a:gd name="connsiteX151" fmla="*/ 4457 w 10000"/>
                <a:gd name="connsiteY151" fmla="*/ 3835 h 10000"/>
                <a:gd name="connsiteX152" fmla="*/ 4438 w 10000"/>
                <a:gd name="connsiteY152" fmla="*/ 3749 h 10000"/>
                <a:gd name="connsiteX153" fmla="*/ 4341 w 10000"/>
                <a:gd name="connsiteY153" fmla="*/ 3745 h 10000"/>
                <a:gd name="connsiteX154" fmla="*/ 4360 w 10000"/>
                <a:gd name="connsiteY154" fmla="*/ 3680 h 10000"/>
                <a:gd name="connsiteX155" fmla="*/ 4438 w 10000"/>
                <a:gd name="connsiteY155" fmla="*/ 3615 h 10000"/>
                <a:gd name="connsiteX156" fmla="*/ 4457 w 10000"/>
                <a:gd name="connsiteY156" fmla="*/ 3550 h 10000"/>
                <a:gd name="connsiteX157" fmla="*/ 4438 w 10000"/>
                <a:gd name="connsiteY157" fmla="*/ 3481 h 10000"/>
                <a:gd name="connsiteX158" fmla="*/ 4399 w 10000"/>
                <a:gd name="connsiteY158" fmla="*/ 3481 h 10000"/>
                <a:gd name="connsiteX159" fmla="*/ 4419 w 10000"/>
                <a:gd name="connsiteY159" fmla="*/ 3415 h 10000"/>
                <a:gd name="connsiteX160" fmla="*/ 4399 w 10000"/>
                <a:gd name="connsiteY160" fmla="*/ 3339 h 10000"/>
                <a:gd name="connsiteX161" fmla="*/ 4399 w 10000"/>
                <a:gd name="connsiteY161" fmla="*/ 3273 h 10000"/>
                <a:gd name="connsiteX162" fmla="*/ 4457 w 10000"/>
                <a:gd name="connsiteY162" fmla="*/ 3204 h 10000"/>
                <a:gd name="connsiteX163" fmla="*/ 4457 w 10000"/>
                <a:gd name="connsiteY163" fmla="*/ 3066 h 10000"/>
                <a:gd name="connsiteX164" fmla="*/ 4457 w 10000"/>
                <a:gd name="connsiteY164" fmla="*/ 2932 h 10000"/>
                <a:gd name="connsiteX165" fmla="*/ 4516 w 10000"/>
                <a:gd name="connsiteY165" fmla="*/ 2797 h 10000"/>
                <a:gd name="connsiteX166" fmla="*/ 4651 w 10000"/>
                <a:gd name="connsiteY166" fmla="*/ 2674 h 10000"/>
                <a:gd name="connsiteX167" fmla="*/ 4593 w 10000"/>
                <a:gd name="connsiteY167" fmla="*/ 2655 h 10000"/>
                <a:gd name="connsiteX168" fmla="*/ 4593 w 10000"/>
                <a:gd name="connsiteY168" fmla="*/ 2539 h 10000"/>
                <a:gd name="connsiteX169" fmla="*/ 4574 w 10000"/>
                <a:gd name="connsiteY169" fmla="*/ 2424 h 10000"/>
                <a:gd name="connsiteX170" fmla="*/ 4554 w 10000"/>
                <a:gd name="connsiteY170" fmla="*/ 2309 h 10000"/>
                <a:gd name="connsiteX171" fmla="*/ 4593 w 10000"/>
                <a:gd name="connsiteY171" fmla="*/ 2206 h 10000"/>
                <a:gd name="connsiteX172" fmla="*/ 4632 w 10000"/>
                <a:gd name="connsiteY172" fmla="*/ 2020 h 10000"/>
                <a:gd name="connsiteX173" fmla="*/ 4729 w 10000"/>
                <a:gd name="connsiteY173" fmla="*/ 1840 h 10000"/>
                <a:gd name="connsiteX174" fmla="*/ 4787 w 10000"/>
                <a:gd name="connsiteY174" fmla="*/ 1656 h 10000"/>
                <a:gd name="connsiteX175" fmla="*/ 4748 w 10000"/>
                <a:gd name="connsiteY175" fmla="*/ 1468 h 10000"/>
                <a:gd name="connsiteX176" fmla="*/ 4767 w 10000"/>
                <a:gd name="connsiteY176" fmla="*/ 1380 h 10000"/>
                <a:gd name="connsiteX177" fmla="*/ 4767 w 10000"/>
                <a:gd name="connsiteY177" fmla="*/ 1284 h 10000"/>
                <a:gd name="connsiteX178" fmla="*/ 4767 w 10000"/>
                <a:gd name="connsiteY178" fmla="*/ 1194 h 10000"/>
                <a:gd name="connsiteX179" fmla="*/ 4748 w 10000"/>
                <a:gd name="connsiteY179" fmla="*/ 1102 h 10000"/>
                <a:gd name="connsiteX180" fmla="*/ 4651 w 10000"/>
                <a:gd name="connsiteY180" fmla="*/ 1129 h 10000"/>
                <a:gd name="connsiteX181" fmla="*/ 4651 w 10000"/>
                <a:gd name="connsiteY181" fmla="*/ 1068 h 10000"/>
                <a:gd name="connsiteX182" fmla="*/ 4632 w 10000"/>
                <a:gd name="connsiteY182" fmla="*/ 1003 h 10000"/>
                <a:gd name="connsiteX183" fmla="*/ 4632 w 10000"/>
                <a:gd name="connsiteY183" fmla="*/ 941 h 10000"/>
                <a:gd name="connsiteX184" fmla="*/ 4651 w 10000"/>
                <a:gd name="connsiteY184" fmla="*/ 880 h 10000"/>
                <a:gd name="connsiteX185" fmla="*/ 4593 w 10000"/>
                <a:gd name="connsiteY185" fmla="*/ 799 h 10000"/>
                <a:gd name="connsiteX186" fmla="*/ 4593 w 10000"/>
                <a:gd name="connsiteY186" fmla="*/ 715 h 10000"/>
                <a:gd name="connsiteX187" fmla="*/ 4574 w 10000"/>
                <a:gd name="connsiteY187" fmla="*/ 630 h 10000"/>
                <a:gd name="connsiteX188" fmla="*/ 4574 w 10000"/>
                <a:gd name="connsiteY188" fmla="*/ 554 h 10000"/>
                <a:gd name="connsiteX189" fmla="*/ 4516 w 10000"/>
                <a:gd name="connsiteY189" fmla="*/ 361 h 10000"/>
                <a:gd name="connsiteX190" fmla="*/ 4457 w 10000"/>
                <a:gd name="connsiteY190" fmla="*/ 342 h 10000"/>
                <a:gd name="connsiteX191" fmla="*/ 4341 w 10000"/>
                <a:gd name="connsiteY191" fmla="*/ 330 h 10000"/>
                <a:gd name="connsiteX192" fmla="*/ 4264 w 10000"/>
                <a:gd name="connsiteY192" fmla="*/ 318 h 10000"/>
                <a:gd name="connsiteX193" fmla="*/ 4147 w 10000"/>
                <a:gd name="connsiteY193" fmla="*/ 315 h 10000"/>
                <a:gd name="connsiteX194" fmla="*/ 4070 w 10000"/>
                <a:gd name="connsiteY194" fmla="*/ 318 h 10000"/>
                <a:gd name="connsiteX195" fmla="*/ 4012 w 10000"/>
                <a:gd name="connsiteY195" fmla="*/ 326 h 10000"/>
                <a:gd name="connsiteX196" fmla="*/ 3934 w 10000"/>
                <a:gd name="connsiteY196" fmla="*/ 326 h 10000"/>
                <a:gd name="connsiteX197" fmla="*/ 3876 w 10000"/>
                <a:gd name="connsiteY197" fmla="*/ 318 h 10000"/>
                <a:gd name="connsiteX198" fmla="*/ 3895 w 10000"/>
                <a:gd name="connsiteY198" fmla="*/ 303 h 10000"/>
                <a:gd name="connsiteX199" fmla="*/ 3934 w 10000"/>
                <a:gd name="connsiteY199" fmla="*/ 295 h 10000"/>
                <a:gd name="connsiteX200" fmla="*/ 3992 w 10000"/>
                <a:gd name="connsiteY200" fmla="*/ 284 h 10000"/>
                <a:gd name="connsiteX201" fmla="*/ 3973 w 10000"/>
                <a:gd name="connsiteY201" fmla="*/ 269 h 10000"/>
                <a:gd name="connsiteX202" fmla="*/ 4147 w 10000"/>
                <a:gd name="connsiteY202" fmla="*/ 253 h 10000"/>
                <a:gd name="connsiteX203" fmla="*/ 4322 w 10000"/>
                <a:gd name="connsiteY203" fmla="*/ 226 h 10000"/>
                <a:gd name="connsiteX204" fmla="*/ 4477 w 10000"/>
                <a:gd name="connsiteY204" fmla="*/ 200 h 10000"/>
                <a:gd name="connsiteX205" fmla="*/ 4612 w 10000"/>
                <a:gd name="connsiteY205" fmla="*/ 161 h 10000"/>
                <a:gd name="connsiteX206" fmla="*/ 4651 w 10000"/>
                <a:gd name="connsiteY206" fmla="*/ 119 h 10000"/>
                <a:gd name="connsiteX207" fmla="*/ 4709 w 10000"/>
                <a:gd name="connsiteY207" fmla="*/ 84 h 10000"/>
                <a:gd name="connsiteX208" fmla="*/ 4709 w 10000"/>
                <a:gd name="connsiteY208" fmla="*/ 42 h 10000"/>
                <a:gd name="connsiteX209" fmla="*/ 4729 w 10000"/>
                <a:gd name="connsiteY209" fmla="*/ 0 h 10000"/>
                <a:gd name="connsiteX210" fmla="*/ 4787 w 10000"/>
                <a:gd name="connsiteY210" fmla="*/ 73 h 10000"/>
                <a:gd name="connsiteX211" fmla="*/ 4864 w 10000"/>
                <a:gd name="connsiteY211" fmla="*/ 153 h 10000"/>
                <a:gd name="connsiteX212" fmla="*/ 4884 w 10000"/>
                <a:gd name="connsiteY212" fmla="*/ 230 h 10000"/>
                <a:gd name="connsiteX213" fmla="*/ 4845 w 10000"/>
                <a:gd name="connsiteY213"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422 w 10000"/>
                <a:gd name="connsiteY84" fmla="*/ 9928 h 10000"/>
                <a:gd name="connsiteX85" fmla="*/ 7093 w 10000"/>
                <a:gd name="connsiteY85" fmla="*/ 9997 h 10000"/>
                <a:gd name="connsiteX86" fmla="*/ 6822 w 10000"/>
                <a:gd name="connsiteY86" fmla="*/ 10000 h 10000"/>
                <a:gd name="connsiteX87" fmla="*/ 4767 w 10000"/>
                <a:gd name="connsiteY87" fmla="*/ 9985 h 10000"/>
                <a:gd name="connsiteX88" fmla="*/ 4554 w 10000"/>
                <a:gd name="connsiteY88" fmla="*/ 9997 h 10000"/>
                <a:gd name="connsiteX89" fmla="*/ 2849 w 10000"/>
                <a:gd name="connsiteY89" fmla="*/ 9931 h 10000"/>
                <a:gd name="connsiteX90" fmla="*/ 2442 w 10000"/>
                <a:gd name="connsiteY90" fmla="*/ 9889 h 10000"/>
                <a:gd name="connsiteX91" fmla="*/ 2074 w 10000"/>
                <a:gd name="connsiteY91" fmla="*/ 9847 h 10000"/>
                <a:gd name="connsiteX92" fmla="*/ 1647 w 10000"/>
                <a:gd name="connsiteY92" fmla="*/ 9812 h 10000"/>
                <a:gd name="connsiteX93" fmla="*/ 814 w 10000"/>
                <a:gd name="connsiteY93" fmla="*/ 9747 h 10000"/>
                <a:gd name="connsiteX94" fmla="*/ 426 w 10000"/>
                <a:gd name="connsiteY94" fmla="*/ 9717 h 10000"/>
                <a:gd name="connsiteX95" fmla="*/ 0 w 10000"/>
                <a:gd name="connsiteY95" fmla="*/ 9690 h 10000"/>
                <a:gd name="connsiteX96" fmla="*/ 252 w 10000"/>
                <a:gd name="connsiteY96" fmla="*/ 9674 h 10000"/>
                <a:gd name="connsiteX97" fmla="*/ 523 w 10000"/>
                <a:gd name="connsiteY97" fmla="*/ 9655 h 10000"/>
                <a:gd name="connsiteX98" fmla="*/ 775 w 10000"/>
                <a:gd name="connsiteY98" fmla="*/ 9628 h 10000"/>
                <a:gd name="connsiteX99" fmla="*/ 1047 w 10000"/>
                <a:gd name="connsiteY99" fmla="*/ 9605 h 10000"/>
                <a:gd name="connsiteX100" fmla="*/ 1279 w 10000"/>
                <a:gd name="connsiteY100" fmla="*/ 9586 h 10000"/>
                <a:gd name="connsiteX101" fmla="*/ 1550 w 10000"/>
                <a:gd name="connsiteY101" fmla="*/ 9570 h 10000"/>
                <a:gd name="connsiteX102" fmla="*/ 1841 w 10000"/>
                <a:gd name="connsiteY102" fmla="*/ 9558 h 10000"/>
                <a:gd name="connsiteX103" fmla="*/ 2132 w 10000"/>
                <a:gd name="connsiteY103" fmla="*/ 9558 h 10000"/>
                <a:gd name="connsiteX104" fmla="*/ 2345 w 10000"/>
                <a:gd name="connsiteY104" fmla="*/ 9558 h 10000"/>
                <a:gd name="connsiteX105" fmla="*/ 2558 w 10000"/>
                <a:gd name="connsiteY105" fmla="*/ 9558 h 10000"/>
                <a:gd name="connsiteX106" fmla="*/ 2752 w 10000"/>
                <a:gd name="connsiteY106" fmla="*/ 9554 h 10000"/>
                <a:gd name="connsiteX107" fmla="*/ 2965 w 10000"/>
                <a:gd name="connsiteY107" fmla="*/ 9547 h 10000"/>
                <a:gd name="connsiteX108" fmla="*/ 3159 w 10000"/>
                <a:gd name="connsiteY108" fmla="*/ 9543 h 10000"/>
                <a:gd name="connsiteX109" fmla="*/ 3333 w 10000"/>
                <a:gd name="connsiteY109" fmla="*/ 9531 h 10000"/>
                <a:gd name="connsiteX110" fmla="*/ 3527 w 10000"/>
                <a:gd name="connsiteY110" fmla="*/ 9516 h 10000"/>
                <a:gd name="connsiteX111" fmla="*/ 3702 w 10000"/>
                <a:gd name="connsiteY111" fmla="*/ 9497 h 10000"/>
                <a:gd name="connsiteX112" fmla="*/ 3721 w 10000"/>
                <a:gd name="connsiteY112" fmla="*/ 9328 h 10000"/>
                <a:gd name="connsiteX113" fmla="*/ 3779 w 10000"/>
                <a:gd name="connsiteY113" fmla="*/ 9159 h 10000"/>
                <a:gd name="connsiteX114" fmla="*/ 3857 w 10000"/>
                <a:gd name="connsiteY114" fmla="*/ 8990 h 10000"/>
                <a:gd name="connsiteX115" fmla="*/ 3915 w 10000"/>
                <a:gd name="connsiteY115" fmla="*/ 8821 h 10000"/>
                <a:gd name="connsiteX116" fmla="*/ 3895 w 10000"/>
                <a:gd name="connsiteY116" fmla="*/ 8575 h 10000"/>
                <a:gd name="connsiteX117" fmla="*/ 3895 w 10000"/>
                <a:gd name="connsiteY117" fmla="*/ 8329 h 10000"/>
                <a:gd name="connsiteX118" fmla="*/ 3895 w 10000"/>
                <a:gd name="connsiteY118" fmla="*/ 8080 h 10000"/>
                <a:gd name="connsiteX119" fmla="*/ 3915 w 10000"/>
                <a:gd name="connsiteY119" fmla="*/ 7833 h 10000"/>
                <a:gd name="connsiteX120" fmla="*/ 3915 w 10000"/>
                <a:gd name="connsiteY120" fmla="*/ 7638 h 10000"/>
                <a:gd name="connsiteX121" fmla="*/ 3876 w 10000"/>
                <a:gd name="connsiteY121" fmla="*/ 7438 h 10000"/>
                <a:gd name="connsiteX122" fmla="*/ 3857 w 10000"/>
                <a:gd name="connsiteY122" fmla="*/ 7250 h 10000"/>
                <a:gd name="connsiteX123" fmla="*/ 3915 w 10000"/>
                <a:gd name="connsiteY123" fmla="*/ 7061 h 10000"/>
                <a:gd name="connsiteX124" fmla="*/ 4128 w 10000"/>
                <a:gd name="connsiteY124" fmla="*/ 6861 h 10000"/>
                <a:gd name="connsiteX125" fmla="*/ 4167 w 10000"/>
                <a:gd name="connsiteY125" fmla="*/ 6650 h 10000"/>
                <a:gd name="connsiteX126" fmla="*/ 4147 w 10000"/>
                <a:gd name="connsiteY126" fmla="*/ 6435 h 10000"/>
                <a:gd name="connsiteX127" fmla="*/ 4147 w 10000"/>
                <a:gd name="connsiteY127" fmla="*/ 6220 h 10000"/>
                <a:gd name="connsiteX128" fmla="*/ 4167 w 10000"/>
                <a:gd name="connsiteY128" fmla="*/ 6143 h 10000"/>
                <a:gd name="connsiteX129" fmla="*/ 4186 w 10000"/>
                <a:gd name="connsiteY129" fmla="*/ 6070 h 10000"/>
                <a:gd name="connsiteX130" fmla="*/ 4186 w 10000"/>
                <a:gd name="connsiteY130" fmla="*/ 5997 h 10000"/>
                <a:gd name="connsiteX131" fmla="*/ 4128 w 10000"/>
                <a:gd name="connsiteY131" fmla="*/ 5928 h 10000"/>
                <a:gd name="connsiteX132" fmla="*/ 4109 w 10000"/>
                <a:gd name="connsiteY132" fmla="*/ 5755 h 10000"/>
                <a:gd name="connsiteX133" fmla="*/ 4147 w 10000"/>
                <a:gd name="connsiteY133" fmla="*/ 5744 h 10000"/>
                <a:gd name="connsiteX134" fmla="*/ 4147 w 10000"/>
                <a:gd name="connsiteY134" fmla="*/ 5567 h 10000"/>
                <a:gd name="connsiteX135" fmla="*/ 4186 w 10000"/>
                <a:gd name="connsiteY135" fmla="*/ 5386 h 10000"/>
                <a:gd name="connsiteX136" fmla="*/ 4205 w 10000"/>
                <a:gd name="connsiteY136" fmla="*/ 5209 h 10000"/>
                <a:gd name="connsiteX137" fmla="*/ 4167 w 10000"/>
                <a:gd name="connsiteY137" fmla="*/ 5018 h 10000"/>
                <a:gd name="connsiteX138" fmla="*/ 4264 w 10000"/>
                <a:gd name="connsiteY138" fmla="*/ 4991 h 10000"/>
                <a:gd name="connsiteX139" fmla="*/ 4205 w 10000"/>
                <a:gd name="connsiteY139" fmla="*/ 4630 h 10000"/>
                <a:gd name="connsiteX140" fmla="*/ 4283 w 10000"/>
                <a:gd name="connsiteY140" fmla="*/ 4545 h 10000"/>
                <a:gd name="connsiteX141" fmla="*/ 4302 w 10000"/>
                <a:gd name="connsiteY141" fmla="*/ 4460 h 10000"/>
                <a:gd name="connsiteX142" fmla="*/ 4322 w 10000"/>
                <a:gd name="connsiteY142" fmla="*/ 4372 h 10000"/>
                <a:gd name="connsiteX143" fmla="*/ 4360 w 10000"/>
                <a:gd name="connsiteY143" fmla="*/ 4284 h 10000"/>
                <a:gd name="connsiteX144" fmla="*/ 4419 w 10000"/>
                <a:gd name="connsiteY144" fmla="*/ 4230 h 10000"/>
                <a:gd name="connsiteX145" fmla="*/ 4399 w 10000"/>
                <a:gd name="connsiteY145" fmla="*/ 4184 h 10000"/>
                <a:gd name="connsiteX146" fmla="*/ 4360 w 10000"/>
                <a:gd name="connsiteY146" fmla="*/ 4130 h 10000"/>
                <a:gd name="connsiteX147" fmla="*/ 4399 w 10000"/>
                <a:gd name="connsiteY147" fmla="*/ 4084 h 10000"/>
                <a:gd name="connsiteX148" fmla="*/ 4477 w 10000"/>
                <a:gd name="connsiteY148" fmla="*/ 4000 h 10000"/>
                <a:gd name="connsiteX149" fmla="*/ 4477 w 10000"/>
                <a:gd name="connsiteY149" fmla="*/ 3919 h 10000"/>
                <a:gd name="connsiteX150" fmla="*/ 4457 w 10000"/>
                <a:gd name="connsiteY150" fmla="*/ 3835 h 10000"/>
                <a:gd name="connsiteX151" fmla="*/ 4438 w 10000"/>
                <a:gd name="connsiteY151" fmla="*/ 3749 h 10000"/>
                <a:gd name="connsiteX152" fmla="*/ 4341 w 10000"/>
                <a:gd name="connsiteY152" fmla="*/ 3745 h 10000"/>
                <a:gd name="connsiteX153" fmla="*/ 4360 w 10000"/>
                <a:gd name="connsiteY153" fmla="*/ 3680 h 10000"/>
                <a:gd name="connsiteX154" fmla="*/ 4438 w 10000"/>
                <a:gd name="connsiteY154" fmla="*/ 3615 h 10000"/>
                <a:gd name="connsiteX155" fmla="*/ 4457 w 10000"/>
                <a:gd name="connsiteY155" fmla="*/ 3550 h 10000"/>
                <a:gd name="connsiteX156" fmla="*/ 4438 w 10000"/>
                <a:gd name="connsiteY156" fmla="*/ 3481 h 10000"/>
                <a:gd name="connsiteX157" fmla="*/ 4399 w 10000"/>
                <a:gd name="connsiteY157" fmla="*/ 3481 h 10000"/>
                <a:gd name="connsiteX158" fmla="*/ 4419 w 10000"/>
                <a:gd name="connsiteY158" fmla="*/ 3415 h 10000"/>
                <a:gd name="connsiteX159" fmla="*/ 4399 w 10000"/>
                <a:gd name="connsiteY159" fmla="*/ 3339 h 10000"/>
                <a:gd name="connsiteX160" fmla="*/ 4399 w 10000"/>
                <a:gd name="connsiteY160" fmla="*/ 3273 h 10000"/>
                <a:gd name="connsiteX161" fmla="*/ 4457 w 10000"/>
                <a:gd name="connsiteY161" fmla="*/ 3204 h 10000"/>
                <a:gd name="connsiteX162" fmla="*/ 4457 w 10000"/>
                <a:gd name="connsiteY162" fmla="*/ 3066 h 10000"/>
                <a:gd name="connsiteX163" fmla="*/ 4457 w 10000"/>
                <a:gd name="connsiteY163" fmla="*/ 2932 h 10000"/>
                <a:gd name="connsiteX164" fmla="*/ 4516 w 10000"/>
                <a:gd name="connsiteY164" fmla="*/ 2797 h 10000"/>
                <a:gd name="connsiteX165" fmla="*/ 4651 w 10000"/>
                <a:gd name="connsiteY165" fmla="*/ 2674 h 10000"/>
                <a:gd name="connsiteX166" fmla="*/ 4593 w 10000"/>
                <a:gd name="connsiteY166" fmla="*/ 2655 h 10000"/>
                <a:gd name="connsiteX167" fmla="*/ 4593 w 10000"/>
                <a:gd name="connsiteY167" fmla="*/ 2539 h 10000"/>
                <a:gd name="connsiteX168" fmla="*/ 4574 w 10000"/>
                <a:gd name="connsiteY168" fmla="*/ 2424 h 10000"/>
                <a:gd name="connsiteX169" fmla="*/ 4554 w 10000"/>
                <a:gd name="connsiteY169" fmla="*/ 2309 h 10000"/>
                <a:gd name="connsiteX170" fmla="*/ 4593 w 10000"/>
                <a:gd name="connsiteY170" fmla="*/ 2206 h 10000"/>
                <a:gd name="connsiteX171" fmla="*/ 4632 w 10000"/>
                <a:gd name="connsiteY171" fmla="*/ 2020 h 10000"/>
                <a:gd name="connsiteX172" fmla="*/ 4729 w 10000"/>
                <a:gd name="connsiteY172" fmla="*/ 1840 h 10000"/>
                <a:gd name="connsiteX173" fmla="*/ 4787 w 10000"/>
                <a:gd name="connsiteY173" fmla="*/ 1656 h 10000"/>
                <a:gd name="connsiteX174" fmla="*/ 4748 w 10000"/>
                <a:gd name="connsiteY174" fmla="*/ 1468 h 10000"/>
                <a:gd name="connsiteX175" fmla="*/ 4767 w 10000"/>
                <a:gd name="connsiteY175" fmla="*/ 1380 h 10000"/>
                <a:gd name="connsiteX176" fmla="*/ 4767 w 10000"/>
                <a:gd name="connsiteY176" fmla="*/ 1284 h 10000"/>
                <a:gd name="connsiteX177" fmla="*/ 4767 w 10000"/>
                <a:gd name="connsiteY177" fmla="*/ 1194 h 10000"/>
                <a:gd name="connsiteX178" fmla="*/ 4748 w 10000"/>
                <a:gd name="connsiteY178" fmla="*/ 1102 h 10000"/>
                <a:gd name="connsiteX179" fmla="*/ 4651 w 10000"/>
                <a:gd name="connsiteY179" fmla="*/ 1129 h 10000"/>
                <a:gd name="connsiteX180" fmla="*/ 4651 w 10000"/>
                <a:gd name="connsiteY180" fmla="*/ 1068 h 10000"/>
                <a:gd name="connsiteX181" fmla="*/ 4632 w 10000"/>
                <a:gd name="connsiteY181" fmla="*/ 1003 h 10000"/>
                <a:gd name="connsiteX182" fmla="*/ 4632 w 10000"/>
                <a:gd name="connsiteY182" fmla="*/ 941 h 10000"/>
                <a:gd name="connsiteX183" fmla="*/ 4651 w 10000"/>
                <a:gd name="connsiteY183" fmla="*/ 880 h 10000"/>
                <a:gd name="connsiteX184" fmla="*/ 4593 w 10000"/>
                <a:gd name="connsiteY184" fmla="*/ 799 h 10000"/>
                <a:gd name="connsiteX185" fmla="*/ 4593 w 10000"/>
                <a:gd name="connsiteY185" fmla="*/ 715 h 10000"/>
                <a:gd name="connsiteX186" fmla="*/ 4574 w 10000"/>
                <a:gd name="connsiteY186" fmla="*/ 630 h 10000"/>
                <a:gd name="connsiteX187" fmla="*/ 4574 w 10000"/>
                <a:gd name="connsiteY187" fmla="*/ 554 h 10000"/>
                <a:gd name="connsiteX188" fmla="*/ 4516 w 10000"/>
                <a:gd name="connsiteY188" fmla="*/ 361 h 10000"/>
                <a:gd name="connsiteX189" fmla="*/ 4457 w 10000"/>
                <a:gd name="connsiteY189" fmla="*/ 342 h 10000"/>
                <a:gd name="connsiteX190" fmla="*/ 4341 w 10000"/>
                <a:gd name="connsiteY190" fmla="*/ 330 h 10000"/>
                <a:gd name="connsiteX191" fmla="*/ 4264 w 10000"/>
                <a:gd name="connsiteY191" fmla="*/ 318 h 10000"/>
                <a:gd name="connsiteX192" fmla="*/ 4147 w 10000"/>
                <a:gd name="connsiteY192" fmla="*/ 315 h 10000"/>
                <a:gd name="connsiteX193" fmla="*/ 4070 w 10000"/>
                <a:gd name="connsiteY193" fmla="*/ 318 h 10000"/>
                <a:gd name="connsiteX194" fmla="*/ 4012 w 10000"/>
                <a:gd name="connsiteY194" fmla="*/ 326 h 10000"/>
                <a:gd name="connsiteX195" fmla="*/ 3934 w 10000"/>
                <a:gd name="connsiteY195" fmla="*/ 326 h 10000"/>
                <a:gd name="connsiteX196" fmla="*/ 3876 w 10000"/>
                <a:gd name="connsiteY196" fmla="*/ 318 h 10000"/>
                <a:gd name="connsiteX197" fmla="*/ 3895 w 10000"/>
                <a:gd name="connsiteY197" fmla="*/ 303 h 10000"/>
                <a:gd name="connsiteX198" fmla="*/ 3934 w 10000"/>
                <a:gd name="connsiteY198" fmla="*/ 295 h 10000"/>
                <a:gd name="connsiteX199" fmla="*/ 3992 w 10000"/>
                <a:gd name="connsiteY199" fmla="*/ 284 h 10000"/>
                <a:gd name="connsiteX200" fmla="*/ 3973 w 10000"/>
                <a:gd name="connsiteY200" fmla="*/ 269 h 10000"/>
                <a:gd name="connsiteX201" fmla="*/ 4147 w 10000"/>
                <a:gd name="connsiteY201" fmla="*/ 253 h 10000"/>
                <a:gd name="connsiteX202" fmla="*/ 4322 w 10000"/>
                <a:gd name="connsiteY202" fmla="*/ 226 h 10000"/>
                <a:gd name="connsiteX203" fmla="*/ 4477 w 10000"/>
                <a:gd name="connsiteY203" fmla="*/ 200 h 10000"/>
                <a:gd name="connsiteX204" fmla="*/ 4612 w 10000"/>
                <a:gd name="connsiteY204" fmla="*/ 161 h 10000"/>
                <a:gd name="connsiteX205" fmla="*/ 4651 w 10000"/>
                <a:gd name="connsiteY205" fmla="*/ 119 h 10000"/>
                <a:gd name="connsiteX206" fmla="*/ 4709 w 10000"/>
                <a:gd name="connsiteY206" fmla="*/ 84 h 10000"/>
                <a:gd name="connsiteX207" fmla="*/ 4709 w 10000"/>
                <a:gd name="connsiteY207" fmla="*/ 42 h 10000"/>
                <a:gd name="connsiteX208" fmla="*/ 4729 w 10000"/>
                <a:gd name="connsiteY208" fmla="*/ 0 h 10000"/>
                <a:gd name="connsiteX209" fmla="*/ 4787 w 10000"/>
                <a:gd name="connsiteY209" fmla="*/ 73 h 10000"/>
                <a:gd name="connsiteX210" fmla="*/ 4864 w 10000"/>
                <a:gd name="connsiteY210" fmla="*/ 153 h 10000"/>
                <a:gd name="connsiteX211" fmla="*/ 4884 w 10000"/>
                <a:gd name="connsiteY211" fmla="*/ 230 h 10000"/>
                <a:gd name="connsiteX212" fmla="*/ 4845 w 10000"/>
                <a:gd name="connsiteY212"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895 w 10000"/>
                <a:gd name="connsiteY77" fmla="*/ 9805 h 10000"/>
                <a:gd name="connsiteX78" fmla="*/ 8818 w 10000"/>
                <a:gd name="connsiteY78" fmla="*/ 9816 h 10000"/>
                <a:gd name="connsiteX79" fmla="*/ 8721 w 10000"/>
                <a:gd name="connsiteY79" fmla="*/ 9832 h 10000"/>
                <a:gd name="connsiteX80" fmla="*/ 8624 w 10000"/>
                <a:gd name="connsiteY80" fmla="*/ 9847 h 10000"/>
                <a:gd name="connsiteX81" fmla="*/ 8411 w 10000"/>
                <a:gd name="connsiteY81" fmla="*/ 9843 h 10000"/>
                <a:gd name="connsiteX82" fmla="*/ 8178 w 10000"/>
                <a:gd name="connsiteY82" fmla="*/ 9847 h 10000"/>
                <a:gd name="connsiteX83" fmla="*/ 7422 w 10000"/>
                <a:gd name="connsiteY83" fmla="*/ 9928 h 10000"/>
                <a:gd name="connsiteX84" fmla="*/ 7093 w 10000"/>
                <a:gd name="connsiteY84" fmla="*/ 9997 h 10000"/>
                <a:gd name="connsiteX85" fmla="*/ 6822 w 10000"/>
                <a:gd name="connsiteY85" fmla="*/ 10000 h 10000"/>
                <a:gd name="connsiteX86" fmla="*/ 4767 w 10000"/>
                <a:gd name="connsiteY86" fmla="*/ 9985 h 10000"/>
                <a:gd name="connsiteX87" fmla="*/ 4554 w 10000"/>
                <a:gd name="connsiteY87" fmla="*/ 9997 h 10000"/>
                <a:gd name="connsiteX88" fmla="*/ 2849 w 10000"/>
                <a:gd name="connsiteY88" fmla="*/ 9931 h 10000"/>
                <a:gd name="connsiteX89" fmla="*/ 2442 w 10000"/>
                <a:gd name="connsiteY89" fmla="*/ 9889 h 10000"/>
                <a:gd name="connsiteX90" fmla="*/ 2074 w 10000"/>
                <a:gd name="connsiteY90" fmla="*/ 9847 h 10000"/>
                <a:gd name="connsiteX91" fmla="*/ 1647 w 10000"/>
                <a:gd name="connsiteY91" fmla="*/ 9812 h 10000"/>
                <a:gd name="connsiteX92" fmla="*/ 814 w 10000"/>
                <a:gd name="connsiteY92" fmla="*/ 9747 h 10000"/>
                <a:gd name="connsiteX93" fmla="*/ 426 w 10000"/>
                <a:gd name="connsiteY93" fmla="*/ 9717 h 10000"/>
                <a:gd name="connsiteX94" fmla="*/ 0 w 10000"/>
                <a:gd name="connsiteY94" fmla="*/ 9690 h 10000"/>
                <a:gd name="connsiteX95" fmla="*/ 252 w 10000"/>
                <a:gd name="connsiteY95" fmla="*/ 9674 h 10000"/>
                <a:gd name="connsiteX96" fmla="*/ 523 w 10000"/>
                <a:gd name="connsiteY96" fmla="*/ 9655 h 10000"/>
                <a:gd name="connsiteX97" fmla="*/ 775 w 10000"/>
                <a:gd name="connsiteY97" fmla="*/ 9628 h 10000"/>
                <a:gd name="connsiteX98" fmla="*/ 1047 w 10000"/>
                <a:gd name="connsiteY98" fmla="*/ 9605 h 10000"/>
                <a:gd name="connsiteX99" fmla="*/ 1279 w 10000"/>
                <a:gd name="connsiteY99" fmla="*/ 9586 h 10000"/>
                <a:gd name="connsiteX100" fmla="*/ 1550 w 10000"/>
                <a:gd name="connsiteY100" fmla="*/ 9570 h 10000"/>
                <a:gd name="connsiteX101" fmla="*/ 1841 w 10000"/>
                <a:gd name="connsiteY101" fmla="*/ 9558 h 10000"/>
                <a:gd name="connsiteX102" fmla="*/ 2132 w 10000"/>
                <a:gd name="connsiteY102" fmla="*/ 9558 h 10000"/>
                <a:gd name="connsiteX103" fmla="*/ 2345 w 10000"/>
                <a:gd name="connsiteY103" fmla="*/ 9558 h 10000"/>
                <a:gd name="connsiteX104" fmla="*/ 2558 w 10000"/>
                <a:gd name="connsiteY104" fmla="*/ 9558 h 10000"/>
                <a:gd name="connsiteX105" fmla="*/ 2752 w 10000"/>
                <a:gd name="connsiteY105" fmla="*/ 9554 h 10000"/>
                <a:gd name="connsiteX106" fmla="*/ 2965 w 10000"/>
                <a:gd name="connsiteY106" fmla="*/ 9547 h 10000"/>
                <a:gd name="connsiteX107" fmla="*/ 3159 w 10000"/>
                <a:gd name="connsiteY107" fmla="*/ 9543 h 10000"/>
                <a:gd name="connsiteX108" fmla="*/ 3333 w 10000"/>
                <a:gd name="connsiteY108" fmla="*/ 9531 h 10000"/>
                <a:gd name="connsiteX109" fmla="*/ 3527 w 10000"/>
                <a:gd name="connsiteY109" fmla="*/ 9516 h 10000"/>
                <a:gd name="connsiteX110" fmla="*/ 3702 w 10000"/>
                <a:gd name="connsiteY110" fmla="*/ 9497 h 10000"/>
                <a:gd name="connsiteX111" fmla="*/ 3721 w 10000"/>
                <a:gd name="connsiteY111" fmla="*/ 9328 h 10000"/>
                <a:gd name="connsiteX112" fmla="*/ 3779 w 10000"/>
                <a:gd name="connsiteY112" fmla="*/ 9159 h 10000"/>
                <a:gd name="connsiteX113" fmla="*/ 3857 w 10000"/>
                <a:gd name="connsiteY113" fmla="*/ 8990 h 10000"/>
                <a:gd name="connsiteX114" fmla="*/ 3915 w 10000"/>
                <a:gd name="connsiteY114" fmla="*/ 8821 h 10000"/>
                <a:gd name="connsiteX115" fmla="*/ 3895 w 10000"/>
                <a:gd name="connsiteY115" fmla="*/ 8575 h 10000"/>
                <a:gd name="connsiteX116" fmla="*/ 3895 w 10000"/>
                <a:gd name="connsiteY116" fmla="*/ 8329 h 10000"/>
                <a:gd name="connsiteX117" fmla="*/ 3895 w 10000"/>
                <a:gd name="connsiteY117" fmla="*/ 8080 h 10000"/>
                <a:gd name="connsiteX118" fmla="*/ 3915 w 10000"/>
                <a:gd name="connsiteY118" fmla="*/ 7833 h 10000"/>
                <a:gd name="connsiteX119" fmla="*/ 3915 w 10000"/>
                <a:gd name="connsiteY119" fmla="*/ 7638 h 10000"/>
                <a:gd name="connsiteX120" fmla="*/ 3876 w 10000"/>
                <a:gd name="connsiteY120" fmla="*/ 7438 h 10000"/>
                <a:gd name="connsiteX121" fmla="*/ 3857 w 10000"/>
                <a:gd name="connsiteY121" fmla="*/ 7250 h 10000"/>
                <a:gd name="connsiteX122" fmla="*/ 3915 w 10000"/>
                <a:gd name="connsiteY122" fmla="*/ 7061 h 10000"/>
                <a:gd name="connsiteX123" fmla="*/ 4128 w 10000"/>
                <a:gd name="connsiteY123" fmla="*/ 6861 h 10000"/>
                <a:gd name="connsiteX124" fmla="*/ 4167 w 10000"/>
                <a:gd name="connsiteY124" fmla="*/ 6650 h 10000"/>
                <a:gd name="connsiteX125" fmla="*/ 4147 w 10000"/>
                <a:gd name="connsiteY125" fmla="*/ 6435 h 10000"/>
                <a:gd name="connsiteX126" fmla="*/ 4147 w 10000"/>
                <a:gd name="connsiteY126" fmla="*/ 6220 h 10000"/>
                <a:gd name="connsiteX127" fmla="*/ 4167 w 10000"/>
                <a:gd name="connsiteY127" fmla="*/ 6143 h 10000"/>
                <a:gd name="connsiteX128" fmla="*/ 4186 w 10000"/>
                <a:gd name="connsiteY128" fmla="*/ 6070 h 10000"/>
                <a:gd name="connsiteX129" fmla="*/ 4186 w 10000"/>
                <a:gd name="connsiteY129" fmla="*/ 5997 h 10000"/>
                <a:gd name="connsiteX130" fmla="*/ 4128 w 10000"/>
                <a:gd name="connsiteY130" fmla="*/ 5928 h 10000"/>
                <a:gd name="connsiteX131" fmla="*/ 4109 w 10000"/>
                <a:gd name="connsiteY131" fmla="*/ 5755 h 10000"/>
                <a:gd name="connsiteX132" fmla="*/ 4147 w 10000"/>
                <a:gd name="connsiteY132" fmla="*/ 5744 h 10000"/>
                <a:gd name="connsiteX133" fmla="*/ 4147 w 10000"/>
                <a:gd name="connsiteY133" fmla="*/ 5567 h 10000"/>
                <a:gd name="connsiteX134" fmla="*/ 4186 w 10000"/>
                <a:gd name="connsiteY134" fmla="*/ 5386 h 10000"/>
                <a:gd name="connsiteX135" fmla="*/ 4205 w 10000"/>
                <a:gd name="connsiteY135" fmla="*/ 5209 h 10000"/>
                <a:gd name="connsiteX136" fmla="*/ 4167 w 10000"/>
                <a:gd name="connsiteY136" fmla="*/ 5018 h 10000"/>
                <a:gd name="connsiteX137" fmla="*/ 4264 w 10000"/>
                <a:gd name="connsiteY137" fmla="*/ 4991 h 10000"/>
                <a:gd name="connsiteX138" fmla="*/ 4205 w 10000"/>
                <a:gd name="connsiteY138" fmla="*/ 4630 h 10000"/>
                <a:gd name="connsiteX139" fmla="*/ 4283 w 10000"/>
                <a:gd name="connsiteY139" fmla="*/ 4545 h 10000"/>
                <a:gd name="connsiteX140" fmla="*/ 4302 w 10000"/>
                <a:gd name="connsiteY140" fmla="*/ 4460 h 10000"/>
                <a:gd name="connsiteX141" fmla="*/ 4322 w 10000"/>
                <a:gd name="connsiteY141" fmla="*/ 4372 h 10000"/>
                <a:gd name="connsiteX142" fmla="*/ 4360 w 10000"/>
                <a:gd name="connsiteY142" fmla="*/ 4284 h 10000"/>
                <a:gd name="connsiteX143" fmla="*/ 4419 w 10000"/>
                <a:gd name="connsiteY143" fmla="*/ 4230 h 10000"/>
                <a:gd name="connsiteX144" fmla="*/ 4399 w 10000"/>
                <a:gd name="connsiteY144" fmla="*/ 4184 h 10000"/>
                <a:gd name="connsiteX145" fmla="*/ 4360 w 10000"/>
                <a:gd name="connsiteY145" fmla="*/ 4130 h 10000"/>
                <a:gd name="connsiteX146" fmla="*/ 4399 w 10000"/>
                <a:gd name="connsiteY146" fmla="*/ 4084 h 10000"/>
                <a:gd name="connsiteX147" fmla="*/ 4477 w 10000"/>
                <a:gd name="connsiteY147" fmla="*/ 4000 h 10000"/>
                <a:gd name="connsiteX148" fmla="*/ 4477 w 10000"/>
                <a:gd name="connsiteY148" fmla="*/ 3919 h 10000"/>
                <a:gd name="connsiteX149" fmla="*/ 4457 w 10000"/>
                <a:gd name="connsiteY149" fmla="*/ 3835 h 10000"/>
                <a:gd name="connsiteX150" fmla="*/ 4438 w 10000"/>
                <a:gd name="connsiteY150" fmla="*/ 3749 h 10000"/>
                <a:gd name="connsiteX151" fmla="*/ 4341 w 10000"/>
                <a:gd name="connsiteY151" fmla="*/ 3745 h 10000"/>
                <a:gd name="connsiteX152" fmla="*/ 4360 w 10000"/>
                <a:gd name="connsiteY152" fmla="*/ 3680 h 10000"/>
                <a:gd name="connsiteX153" fmla="*/ 4438 w 10000"/>
                <a:gd name="connsiteY153" fmla="*/ 3615 h 10000"/>
                <a:gd name="connsiteX154" fmla="*/ 4457 w 10000"/>
                <a:gd name="connsiteY154" fmla="*/ 3550 h 10000"/>
                <a:gd name="connsiteX155" fmla="*/ 4438 w 10000"/>
                <a:gd name="connsiteY155" fmla="*/ 3481 h 10000"/>
                <a:gd name="connsiteX156" fmla="*/ 4399 w 10000"/>
                <a:gd name="connsiteY156" fmla="*/ 3481 h 10000"/>
                <a:gd name="connsiteX157" fmla="*/ 4419 w 10000"/>
                <a:gd name="connsiteY157" fmla="*/ 3415 h 10000"/>
                <a:gd name="connsiteX158" fmla="*/ 4399 w 10000"/>
                <a:gd name="connsiteY158" fmla="*/ 3339 h 10000"/>
                <a:gd name="connsiteX159" fmla="*/ 4399 w 10000"/>
                <a:gd name="connsiteY159" fmla="*/ 3273 h 10000"/>
                <a:gd name="connsiteX160" fmla="*/ 4457 w 10000"/>
                <a:gd name="connsiteY160" fmla="*/ 3204 h 10000"/>
                <a:gd name="connsiteX161" fmla="*/ 4457 w 10000"/>
                <a:gd name="connsiteY161" fmla="*/ 3066 h 10000"/>
                <a:gd name="connsiteX162" fmla="*/ 4457 w 10000"/>
                <a:gd name="connsiteY162" fmla="*/ 2932 h 10000"/>
                <a:gd name="connsiteX163" fmla="*/ 4516 w 10000"/>
                <a:gd name="connsiteY163" fmla="*/ 2797 h 10000"/>
                <a:gd name="connsiteX164" fmla="*/ 4651 w 10000"/>
                <a:gd name="connsiteY164" fmla="*/ 2674 h 10000"/>
                <a:gd name="connsiteX165" fmla="*/ 4593 w 10000"/>
                <a:gd name="connsiteY165" fmla="*/ 2655 h 10000"/>
                <a:gd name="connsiteX166" fmla="*/ 4593 w 10000"/>
                <a:gd name="connsiteY166" fmla="*/ 2539 h 10000"/>
                <a:gd name="connsiteX167" fmla="*/ 4574 w 10000"/>
                <a:gd name="connsiteY167" fmla="*/ 2424 h 10000"/>
                <a:gd name="connsiteX168" fmla="*/ 4554 w 10000"/>
                <a:gd name="connsiteY168" fmla="*/ 2309 h 10000"/>
                <a:gd name="connsiteX169" fmla="*/ 4593 w 10000"/>
                <a:gd name="connsiteY169" fmla="*/ 2206 h 10000"/>
                <a:gd name="connsiteX170" fmla="*/ 4632 w 10000"/>
                <a:gd name="connsiteY170" fmla="*/ 2020 h 10000"/>
                <a:gd name="connsiteX171" fmla="*/ 4729 w 10000"/>
                <a:gd name="connsiteY171" fmla="*/ 1840 h 10000"/>
                <a:gd name="connsiteX172" fmla="*/ 4787 w 10000"/>
                <a:gd name="connsiteY172" fmla="*/ 1656 h 10000"/>
                <a:gd name="connsiteX173" fmla="*/ 4748 w 10000"/>
                <a:gd name="connsiteY173" fmla="*/ 1468 h 10000"/>
                <a:gd name="connsiteX174" fmla="*/ 4767 w 10000"/>
                <a:gd name="connsiteY174" fmla="*/ 1380 h 10000"/>
                <a:gd name="connsiteX175" fmla="*/ 4767 w 10000"/>
                <a:gd name="connsiteY175" fmla="*/ 1284 h 10000"/>
                <a:gd name="connsiteX176" fmla="*/ 4767 w 10000"/>
                <a:gd name="connsiteY176" fmla="*/ 1194 h 10000"/>
                <a:gd name="connsiteX177" fmla="*/ 4748 w 10000"/>
                <a:gd name="connsiteY177" fmla="*/ 1102 h 10000"/>
                <a:gd name="connsiteX178" fmla="*/ 4651 w 10000"/>
                <a:gd name="connsiteY178" fmla="*/ 1129 h 10000"/>
                <a:gd name="connsiteX179" fmla="*/ 4651 w 10000"/>
                <a:gd name="connsiteY179" fmla="*/ 1068 h 10000"/>
                <a:gd name="connsiteX180" fmla="*/ 4632 w 10000"/>
                <a:gd name="connsiteY180" fmla="*/ 1003 h 10000"/>
                <a:gd name="connsiteX181" fmla="*/ 4632 w 10000"/>
                <a:gd name="connsiteY181" fmla="*/ 941 h 10000"/>
                <a:gd name="connsiteX182" fmla="*/ 4651 w 10000"/>
                <a:gd name="connsiteY182" fmla="*/ 880 h 10000"/>
                <a:gd name="connsiteX183" fmla="*/ 4593 w 10000"/>
                <a:gd name="connsiteY183" fmla="*/ 799 h 10000"/>
                <a:gd name="connsiteX184" fmla="*/ 4593 w 10000"/>
                <a:gd name="connsiteY184" fmla="*/ 715 h 10000"/>
                <a:gd name="connsiteX185" fmla="*/ 4574 w 10000"/>
                <a:gd name="connsiteY185" fmla="*/ 630 h 10000"/>
                <a:gd name="connsiteX186" fmla="*/ 4574 w 10000"/>
                <a:gd name="connsiteY186" fmla="*/ 554 h 10000"/>
                <a:gd name="connsiteX187" fmla="*/ 4516 w 10000"/>
                <a:gd name="connsiteY187" fmla="*/ 361 h 10000"/>
                <a:gd name="connsiteX188" fmla="*/ 4457 w 10000"/>
                <a:gd name="connsiteY188" fmla="*/ 342 h 10000"/>
                <a:gd name="connsiteX189" fmla="*/ 4341 w 10000"/>
                <a:gd name="connsiteY189" fmla="*/ 330 h 10000"/>
                <a:gd name="connsiteX190" fmla="*/ 4264 w 10000"/>
                <a:gd name="connsiteY190" fmla="*/ 318 h 10000"/>
                <a:gd name="connsiteX191" fmla="*/ 4147 w 10000"/>
                <a:gd name="connsiteY191" fmla="*/ 315 h 10000"/>
                <a:gd name="connsiteX192" fmla="*/ 4070 w 10000"/>
                <a:gd name="connsiteY192" fmla="*/ 318 h 10000"/>
                <a:gd name="connsiteX193" fmla="*/ 4012 w 10000"/>
                <a:gd name="connsiteY193" fmla="*/ 326 h 10000"/>
                <a:gd name="connsiteX194" fmla="*/ 3934 w 10000"/>
                <a:gd name="connsiteY194" fmla="*/ 326 h 10000"/>
                <a:gd name="connsiteX195" fmla="*/ 3876 w 10000"/>
                <a:gd name="connsiteY195" fmla="*/ 318 h 10000"/>
                <a:gd name="connsiteX196" fmla="*/ 3895 w 10000"/>
                <a:gd name="connsiteY196" fmla="*/ 303 h 10000"/>
                <a:gd name="connsiteX197" fmla="*/ 3934 w 10000"/>
                <a:gd name="connsiteY197" fmla="*/ 295 h 10000"/>
                <a:gd name="connsiteX198" fmla="*/ 3992 w 10000"/>
                <a:gd name="connsiteY198" fmla="*/ 284 h 10000"/>
                <a:gd name="connsiteX199" fmla="*/ 3973 w 10000"/>
                <a:gd name="connsiteY199" fmla="*/ 269 h 10000"/>
                <a:gd name="connsiteX200" fmla="*/ 4147 w 10000"/>
                <a:gd name="connsiteY200" fmla="*/ 253 h 10000"/>
                <a:gd name="connsiteX201" fmla="*/ 4322 w 10000"/>
                <a:gd name="connsiteY201" fmla="*/ 226 h 10000"/>
                <a:gd name="connsiteX202" fmla="*/ 4477 w 10000"/>
                <a:gd name="connsiteY202" fmla="*/ 200 h 10000"/>
                <a:gd name="connsiteX203" fmla="*/ 4612 w 10000"/>
                <a:gd name="connsiteY203" fmla="*/ 161 h 10000"/>
                <a:gd name="connsiteX204" fmla="*/ 4651 w 10000"/>
                <a:gd name="connsiteY204" fmla="*/ 119 h 10000"/>
                <a:gd name="connsiteX205" fmla="*/ 4709 w 10000"/>
                <a:gd name="connsiteY205" fmla="*/ 84 h 10000"/>
                <a:gd name="connsiteX206" fmla="*/ 4709 w 10000"/>
                <a:gd name="connsiteY206" fmla="*/ 42 h 10000"/>
                <a:gd name="connsiteX207" fmla="*/ 4729 w 10000"/>
                <a:gd name="connsiteY207" fmla="*/ 0 h 10000"/>
                <a:gd name="connsiteX208" fmla="*/ 4787 w 10000"/>
                <a:gd name="connsiteY208" fmla="*/ 73 h 10000"/>
                <a:gd name="connsiteX209" fmla="*/ 4864 w 10000"/>
                <a:gd name="connsiteY209" fmla="*/ 153 h 10000"/>
                <a:gd name="connsiteX210" fmla="*/ 4884 w 10000"/>
                <a:gd name="connsiteY210" fmla="*/ 230 h 10000"/>
                <a:gd name="connsiteX211" fmla="*/ 4845 w 10000"/>
                <a:gd name="connsiteY211"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895 w 10000"/>
                <a:gd name="connsiteY77" fmla="*/ 9805 h 10000"/>
                <a:gd name="connsiteX78" fmla="*/ 8721 w 10000"/>
                <a:gd name="connsiteY78" fmla="*/ 9832 h 10000"/>
                <a:gd name="connsiteX79" fmla="*/ 8624 w 10000"/>
                <a:gd name="connsiteY79" fmla="*/ 9847 h 10000"/>
                <a:gd name="connsiteX80" fmla="*/ 8411 w 10000"/>
                <a:gd name="connsiteY80" fmla="*/ 9843 h 10000"/>
                <a:gd name="connsiteX81" fmla="*/ 8178 w 10000"/>
                <a:gd name="connsiteY81" fmla="*/ 9847 h 10000"/>
                <a:gd name="connsiteX82" fmla="*/ 7422 w 10000"/>
                <a:gd name="connsiteY82" fmla="*/ 9928 h 10000"/>
                <a:gd name="connsiteX83" fmla="*/ 7093 w 10000"/>
                <a:gd name="connsiteY83" fmla="*/ 9997 h 10000"/>
                <a:gd name="connsiteX84" fmla="*/ 6822 w 10000"/>
                <a:gd name="connsiteY84" fmla="*/ 10000 h 10000"/>
                <a:gd name="connsiteX85" fmla="*/ 4767 w 10000"/>
                <a:gd name="connsiteY85" fmla="*/ 9985 h 10000"/>
                <a:gd name="connsiteX86" fmla="*/ 4554 w 10000"/>
                <a:gd name="connsiteY86" fmla="*/ 9997 h 10000"/>
                <a:gd name="connsiteX87" fmla="*/ 2849 w 10000"/>
                <a:gd name="connsiteY87" fmla="*/ 9931 h 10000"/>
                <a:gd name="connsiteX88" fmla="*/ 2442 w 10000"/>
                <a:gd name="connsiteY88" fmla="*/ 9889 h 10000"/>
                <a:gd name="connsiteX89" fmla="*/ 2074 w 10000"/>
                <a:gd name="connsiteY89" fmla="*/ 9847 h 10000"/>
                <a:gd name="connsiteX90" fmla="*/ 1647 w 10000"/>
                <a:gd name="connsiteY90" fmla="*/ 9812 h 10000"/>
                <a:gd name="connsiteX91" fmla="*/ 814 w 10000"/>
                <a:gd name="connsiteY91" fmla="*/ 9747 h 10000"/>
                <a:gd name="connsiteX92" fmla="*/ 426 w 10000"/>
                <a:gd name="connsiteY92" fmla="*/ 9717 h 10000"/>
                <a:gd name="connsiteX93" fmla="*/ 0 w 10000"/>
                <a:gd name="connsiteY93" fmla="*/ 9690 h 10000"/>
                <a:gd name="connsiteX94" fmla="*/ 252 w 10000"/>
                <a:gd name="connsiteY94" fmla="*/ 9674 h 10000"/>
                <a:gd name="connsiteX95" fmla="*/ 523 w 10000"/>
                <a:gd name="connsiteY95" fmla="*/ 9655 h 10000"/>
                <a:gd name="connsiteX96" fmla="*/ 775 w 10000"/>
                <a:gd name="connsiteY96" fmla="*/ 9628 h 10000"/>
                <a:gd name="connsiteX97" fmla="*/ 1047 w 10000"/>
                <a:gd name="connsiteY97" fmla="*/ 9605 h 10000"/>
                <a:gd name="connsiteX98" fmla="*/ 1279 w 10000"/>
                <a:gd name="connsiteY98" fmla="*/ 9586 h 10000"/>
                <a:gd name="connsiteX99" fmla="*/ 1550 w 10000"/>
                <a:gd name="connsiteY99" fmla="*/ 9570 h 10000"/>
                <a:gd name="connsiteX100" fmla="*/ 1841 w 10000"/>
                <a:gd name="connsiteY100" fmla="*/ 9558 h 10000"/>
                <a:gd name="connsiteX101" fmla="*/ 2132 w 10000"/>
                <a:gd name="connsiteY101" fmla="*/ 9558 h 10000"/>
                <a:gd name="connsiteX102" fmla="*/ 2345 w 10000"/>
                <a:gd name="connsiteY102" fmla="*/ 9558 h 10000"/>
                <a:gd name="connsiteX103" fmla="*/ 2558 w 10000"/>
                <a:gd name="connsiteY103" fmla="*/ 9558 h 10000"/>
                <a:gd name="connsiteX104" fmla="*/ 2752 w 10000"/>
                <a:gd name="connsiteY104" fmla="*/ 9554 h 10000"/>
                <a:gd name="connsiteX105" fmla="*/ 2965 w 10000"/>
                <a:gd name="connsiteY105" fmla="*/ 9547 h 10000"/>
                <a:gd name="connsiteX106" fmla="*/ 3159 w 10000"/>
                <a:gd name="connsiteY106" fmla="*/ 9543 h 10000"/>
                <a:gd name="connsiteX107" fmla="*/ 3333 w 10000"/>
                <a:gd name="connsiteY107" fmla="*/ 9531 h 10000"/>
                <a:gd name="connsiteX108" fmla="*/ 3527 w 10000"/>
                <a:gd name="connsiteY108" fmla="*/ 9516 h 10000"/>
                <a:gd name="connsiteX109" fmla="*/ 3702 w 10000"/>
                <a:gd name="connsiteY109" fmla="*/ 9497 h 10000"/>
                <a:gd name="connsiteX110" fmla="*/ 3721 w 10000"/>
                <a:gd name="connsiteY110" fmla="*/ 9328 h 10000"/>
                <a:gd name="connsiteX111" fmla="*/ 3779 w 10000"/>
                <a:gd name="connsiteY111" fmla="*/ 9159 h 10000"/>
                <a:gd name="connsiteX112" fmla="*/ 3857 w 10000"/>
                <a:gd name="connsiteY112" fmla="*/ 8990 h 10000"/>
                <a:gd name="connsiteX113" fmla="*/ 3915 w 10000"/>
                <a:gd name="connsiteY113" fmla="*/ 8821 h 10000"/>
                <a:gd name="connsiteX114" fmla="*/ 3895 w 10000"/>
                <a:gd name="connsiteY114" fmla="*/ 8575 h 10000"/>
                <a:gd name="connsiteX115" fmla="*/ 3895 w 10000"/>
                <a:gd name="connsiteY115" fmla="*/ 8329 h 10000"/>
                <a:gd name="connsiteX116" fmla="*/ 3895 w 10000"/>
                <a:gd name="connsiteY116" fmla="*/ 8080 h 10000"/>
                <a:gd name="connsiteX117" fmla="*/ 3915 w 10000"/>
                <a:gd name="connsiteY117" fmla="*/ 7833 h 10000"/>
                <a:gd name="connsiteX118" fmla="*/ 3915 w 10000"/>
                <a:gd name="connsiteY118" fmla="*/ 7638 h 10000"/>
                <a:gd name="connsiteX119" fmla="*/ 3876 w 10000"/>
                <a:gd name="connsiteY119" fmla="*/ 7438 h 10000"/>
                <a:gd name="connsiteX120" fmla="*/ 3857 w 10000"/>
                <a:gd name="connsiteY120" fmla="*/ 7250 h 10000"/>
                <a:gd name="connsiteX121" fmla="*/ 3915 w 10000"/>
                <a:gd name="connsiteY121" fmla="*/ 7061 h 10000"/>
                <a:gd name="connsiteX122" fmla="*/ 4128 w 10000"/>
                <a:gd name="connsiteY122" fmla="*/ 6861 h 10000"/>
                <a:gd name="connsiteX123" fmla="*/ 4167 w 10000"/>
                <a:gd name="connsiteY123" fmla="*/ 6650 h 10000"/>
                <a:gd name="connsiteX124" fmla="*/ 4147 w 10000"/>
                <a:gd name="connsiteY124" fmla="*/ 6435 h 10000"/>
                <a:gd name="connsiteX125" fmla="*/ 4147 w 10000"/>
                <a:gd name="connsiteY125" fmla="*/ 6220 h 10000"/>
                <a:gd name="connsiteX126" fmla="*/ 4167 w 10000"/>
                <a:gd name="connsiteY126" fmla="*/ 6143 h 10000"/>
                <a:gd name="connsiteX127" fmla="*/ 4186 w 10000"/>
                <a:gd name="connsiteY127" fmla="*/ 6070 h 10000"/>
                <a:gd name="connsiteX128" fmla="*/ 4186 w 10000"/>
                <a:gd name="connsiteY128" fmla="*/ 5997 h 10000"/>
                <a:gd name="connsiteX129" fmla="*/ 4128 w 10000"/>
                <a:gd name="connsiteY129" fmla="*/ 5928 h 10000"/>
                <a:gd name="connsiteX130" fmla="*/ 4109 w 10000"/>
                <a:gd name="connsiteY130" fmla="*/ 5755 h 10000"/>
                <a:gd name="connsiteX131" fmla="*/ 4147 w 10000"/>
                <a:gd name="connsiteY131" fmla="*/ 5744 h 10000"/>
                <a:gd name="connsiteX132" fmla="*/ 4147 w 10000"/>
                <a:gd name="connsiteY132" fmla="*/ 5567 h 10000"/>
                <a:gd name="connsiteX133" fmla="*/ 4186 w 10000"/>
                <a:gd name="connsiteY133" fmla="*/ 5386 h 10000"/>
                <a:gd name="connsiteX134" fmla="*/ 4205 w 10000"/>
                <a:gd name="connsiteY134" fmla="*/ 5209 h 10000"/>
                <a:gd name="connsiteX135" fmla="*/ 4167 w 10000"/>
                <a:gd name="connsiteY135" fmla="*/ 5018 h 10000"/>
                <a:gd name="connsiteX136" fmla="*/ 4264 w 10000"/>
                <a:gd name="connsiteY136" fmla="*/ 4991 h 10000"/>
                <a:gd name="connsiteX137" fmla="*/ 4205 w 10000"/>
                <a:gd name="connsiteY137" fmla="*/ 4630 h 10000"/>
                <a:gd name="connsiteX138" fmla="*/ 4283 w 10000"/>
                <a:gd name="connsiteY138" fmla="*/ 4545 h 10000"/>
                <a:gd name="connsiteX139" fmla="*/ 4302 w 10000"/>
                <a:gd name="connsiteY139" fmla="*/ 4460 h 10000"/>
                <a:gd name="connsiteX140" fmla="*/ 4322 w 10000"/>
                <a:gd name="connsiteY140" fmla="*/ 4372 h 10000"/>
                <a:gd name="connsiteX141" fmla="*/ 4360 w 10000"/>
                <a:gd name="connsiteY141" fmla="*/ 4284 h 10000"/>
                <a:gd name="connsiteX142" fmla="*/ 4419 w 10000"/>
                <a:gd name="connsiteY142" fmla="*/ 4230 h 10000"/>
                <a:gd name="connsiteX143" fmla="*/ 4399 w 10000"/>
                <a:gd name="connsiteY143" fmla="*/ 4184 h 10000"/>
                <a:gd name="connsiteX144" fmla="*/ 4360 w 10000"/>
                <a:gd name="connsiteY144" fmla="*/ 4130 h 10000"/>
                <a:gd name="connsiteX145" fmla="*/ 4399 w 10000"/>
                <a:gd name="connsiteY145" fmla="*/ 4084 h 10000"/>
                <a:gd name="connsiteX146" fmla="*/ 4477 w 10000"/>
                <a:gd name="connsiteY146" fmla="*/ 4000 h 10000"/>
                <a:gd name="connsiteX147" fmla="*/ 4477 w 10000"/>
                <a:gd name="connsiteY147" fmla="*/ 3919 h 10000"/>
                <a:gd name="connsiteX148" fmla="*/ 4457 w 10000"/>
                <a:gd name="connsiteY148" fmla="*/ 3835 h 10000"/>
                <a:gd name="connsiteX149" fmla="*/ 4438 w 10000"/>
                <a:gd name="connsiteY149" fmla="*/ 3749 h 10000"/>
                <a:gd name="connsiteX150" fmla="*/ 4341 w 10000"/>
                <a:gd name="connsiteY150" fmla="*/ 3745 h 10000"/>
                <a:gd name="connsiteX151" fmla="*/ 4360 w 10000"/>
                <a:gd name="connsiteY151" fmla="*/ 3680 h 10000"/>
                <a:gd name="connsiteX152" fmla="*/ 4438 w 10000"/>
                <a:gd name="connsiteY152" fmla="*/ 3615 h 10000"/>
                <a:gd name="connsiteX153" fmla="*/ 4457 w 10000"/>
                <a:gd name="connsiteY153" fmla="*/ 3550 h 10000"/>
                <a:gd name="connsiteX154" fmla="*/ 4438 w 10000"/>
                <a:gd name="connsiteY154" fmla="*/ 3481 h 10000"/>
                <a:gd name="connsiteX155" fmla="*/ 4399 w 10000"/>
                <a:gd name="connsiteY155" fmla="*/ 3481 h 10000"/>
                <a:gd name="connsiteX156" fmla="*/ 4419 w 10000"/>
                <a:gd name="connsiteY156" fmla="*/ 3415 h 10000"/>
                <a:gd name="connsiteX157" fmla="*/ 4399 w 10000"/>
                <a:gd name="connsiteY157" fmla="*/ 3339 h 10000"/>
                <a:gd name="connsiteX158" fmla="*/ 4399 w 10000"/>
                <a:gd name="connsiteY158" fmla="*/ 3273 h 10000"/>
                <a:gd name="connsiteX159" fmla="*/ 4457 w 10000"/>
                <a:gd name="connsiteY159" fmla="*/ 3204 h 10000"/>
                <a:gd name="connsiteX160" fmla="*/ 4457 w 10000"/>
                <a:gd name="connsiteY160" fmla="*/ 3066 h 10000"/>
                <a:gd name="connsiteX161" fmla="*/ 4457 w 10000"/>
                <a:gd name="connsiteY161" fmla="*/ 2932 h 10000"/>
                <a:gd name="connsiteX162" fmla="*/ 4516 w 10000"/>
                <a:gd name="connsiteY162" fmla="*/ 2797 h 10000"/>
                <a:gd name="connsiteX163" fmla="*/ 4651 w 10000"/>
                <a:gd name="connsiteY163" fmla="*/ 2674 h 10000"/>
                <a:gd name="connsiteX164" fmla="*/ 4593 w 10000"/>
                <a:gd name="connsiteY164" fmla="*/ 2655 h 10000"/>
                <a:gd name="connsiteX165" fmla="*/ 4593 w 10000"/>
                <a:gd name="connsiteY165" fmla="*/ 2539 h 10000"/>
                <a:gd name="connsiteX166" fmla="*/ 4574 w 10000"/>
                <a:gd name="connsiteY166" fmla="*/ 2424 h 10000"/>
                <a:gd name="connsiteX167" fmla="*/ 4554 w 10000"/>
                <a:gd name="connsiteY167" fmla="*/ 2309 h 10000"/>
                <a:gd name="connsiteX168" fmla="*/ 4593 w 10000"/>
                <a:gd name="connsiteY168" fmla="*/ 2206 h 10000"/>
                <a:gd name="connsiteX169" fmla="*/ 4632 w 10000"/>
                <a:gd name="connsiteY169" fmla="*/ 2020 h 10000"/>
                <a:gd name="connsiteX170" fmla="*/ 4729 w 10000"/>
                <a:gd name="connsiteY170" fmla="*/ 1840 h 10000"/>
                <a:gd name="connsiteX171" fmla="*/ 4787 w 10000"/>
                <a:gd name="connsiteY171" fmla="*/ 1656 h 10000"/>
                <a:gd name="connsiteX172" fmla="*/ 4748 w 10000"/>
                <a:gd name="connsiteY172" fmla="*/ 1468 h 10000"/>
                <a:gd name="connsiteX173" fmla="*/ 4767 w 10000"/>
                <a:gd name="connsiteY173" fmla="*/ 1380 h 10000"/>
                <a:gd name="connsiteX174" fmla="*/ 4767 w 10000"/>
                <a:gd name="connsiteY174" fmla="*/ 1284 h 10000"/>
                <a:gd name="connsiteX175" fmla="*/ 4767 w 10000"/>
                <a:gd name="connsiteY175" fmla="*/ 1194 h 10000"/>
                <a:gd name="connsiteX176" fmla="*/ 4748 w 10000"/>
                <a:gd name="connsiteY176" fmla="*/ 1102 h 10000"/>
                <a:gd name="connsiteX177" fmla="*/ 4651 w 10000"/>
                <a:gd name="connsiteY177" fmla="*/ 1129 h 10000"/>
                <a:gd name="connsiteX178" fmla="*/ 4651 w 10000"/>
                <a:gd name="connsiteY178" fmla="*/ 1068 h 10000"/>
                <a:gd name="connsiteX179" fmla="*/ 4632 w 10000"/>
                <a:gd name="connsiteY179" fmla="*/ 1003 h 10000"/>
                <a:gd name="connsiteX180" fmla="*/ 4632 w 10000"/>
                <a:gd name="connsiteY180" fmla="*/ 941 h 10000"/>
                <a:gd name="connsiteX181" fmla="*/ 4651 w 10000"/>
                <a:gd name="connsiteY181" fmla="*/ 880 h 10000"/>
                <a:gd name="connsiteX182" fmla="*/ 4593 w 10000"/>
                <a:gd name="connsiteY182" fmla="*/ 799 h 10000"/>
                <a:gd name="connsiteX183" fmla="*/ 4593 w 10000"/>
                <a:gd name="connsiteY183" fmla="*/ 715 h 10000"/>
                <a:gd name="connsiteX184" fmla="*/ 4574 w 10000"/>
                <a:gd name="connsiteY184" fmla="*/ 630 h 10000"/>
                <a:gd name="connsiteX185" fmla="*/ 4574 w 10000"/>
                <a:gd name="connsiteY185" fmla="*/ 554 h 10000"/>
                <a:gd name="connsiteX186" fmla="*/ 4516 w 10000"/>
                <a:gd name="connsiteY186" fmla="*/ 361 h 10000"/>
                <a:gd name="connsiteX187" fmla="*/ 4457 w 10000"/>
                <a:gd name="connsiteY187" fmla="*/ 342 h 10000"/>
                <a:gd name="connsiteX188" fmla="*/ 4341 w 10000"/>
                <a:gd name="connsiteY188" fmla="*/ 330 h 10000"/>
                <a:gd name="connsiteX189" fmla="*/ 4264 w 10000"/>
                <a:gd name="connsiteY189" fmla="*/ 318 h 10000"/>
                <a:gd name="connsiteX190" fmla="*/ 4147 w 10000"/>
                <a:gd name="connsiteY190" fmla="*/ 315 h 10000"/>
                <a:gd name="connsiteX191" fmla="*/ 4070 w 10000"/>
                <a:gd name="connsiteY191" fmla="*/ 318 h 10000"/>
                <a:gd name="connsiteX192" fmla="*/ 4012 w 10000"/>
                <a:gd name="connsiteY192" fmla="*/ 326 h 10000"/>
                <a:gd name="connsiteX193" fmla="*/ 3934 w 10000"/>
                <a:gd name="connsiteY193" fmla="*/ 326 h 10000"/>
                <a:gd name="connsiteX194" fmla="*/ 3876 w 10000"/>
                <a:gd name="connsiteY194" fmla="*/ 318 h 10000"/>
                <a:gd name="connsiteX195" fmla="*/ 3895 w 10000"/>
                <a:gd name="connsiteY195" fmla="*/ 303 h 10000"/>
                <a:gd name="connsiteX196" fmla="*/ 3934 w 10000"/>
                <a:gd name="connsiteY196" fmla="*/ 295 h 10000"/>
                <a:gd name="connsiteX197" fmla="*/ 3992 w 10000"/>
                <a:gd name="connsiteY197" fmla="*/ 284 h 10000"/>
                <a:gd name="connsiteX198" fmla="*/ 3973 w 10000"/>
                <a:gd name="connsiteY198" fmla="*/ 269 h 10000"/>
                <a:gd name="connsiteX199" fmla="*/ 4147 w 10000"/>
                <a:gd name="connsiteY199" fmla="*/ 253 h 10000"/>
                <a:gd name="connsiteX200" fmla="*/ 4322 w 10000"/>
                <a:gd name="connsiteY200" fmla="*/ 226 h 10000"/>
                <a:gd name="connsiteX201" fmla="*/ 4477 w 10000"/>
                <a:gd name="connsiteY201" fmla="*/ 200 h 10000"/>
                <a:gd name="connsiteX202" fmla="*/ 4612 w 10000"/>
                <a:gd name="connsiteY202" fmla="*/ 161 h 10000"/>
                <a:gd name="connsiteX203" fmla="*/ 4651 w 10000"/>
                <a:gd name="connsiteY203" fmla="*/ 119 h 10000"/>
                <a:gd name="connsiteX204" fmla="*/ 4709 w 10000"/>
                <a:gd name="connsiteY204" fmla="*/ 84 h 10000"/>
                <a:gd name="connsiteX205" fmla="*/ 4709 w 10000"/>
                <a:gd name="connsiteY205" fmla="*/ 42 h 10000"/>
                <a:gd name="connsiteX206" fmla="*/ 4729 w 10000"/>
                <a:gd name="connsiteY206" fmla="*/ 0 h 10000"/>
                <a:gd name="connsiteX207" fmla="*/ 4787 w 10000"/>
                <a:gd name="connsiteY207" fmla="*/ 73 h 10000"/>
                <a:gd name="connsiteX208" fmla="*/ 4864 w 10000"/>
                <a:gd name="connsiteY208" fmla="*/ 153 h 10000"/>
                <a:gd name="connsiteX209" fmla="*/ 4884 w 10000"/>
                <a:gd name="connsiteY209" fmla="*/ 230 h 10000"/>
                <a:gd name="connsiteX210" fmla="*/ 4845 w 10000"/>
                <a:gd name="connsiteY210"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8624 w 10000"/>
                <a:gd name="connsiteY78" fmla="*/ 9847 h 10000"/>
                <a:gd name="connsiteX79" fmla="*/ 8411 w 10000"/>
                <a:gd name="connsiteY79" fmla="*/ 9843 h 10000"/>
                <a:gd name="connsiteX80" fmla="*/ 8178 w 10000"/>
                <a:gd name="connsiteY80" fmla="*/ 9847 h 10000"/>
                <a:gd name="connsiteX81" fmla="*/ 7422 w 10000"/>
                <a:gd name="connsiteY81" fmla="*/ 9928 h 10000"/>
                <a:gd name="connsiteX82" fmla="*/ 7093 w 10000"/>
                <a:gd name="connsiteY82" fmla="*/ 9997 h 10000"/>
                <a:gd name="connsiteX83" fmla="*/ 6822 w 10000"/>
                <a:gd name="connsiteY83" fmla="*/ 10000 h 10000"/>
                <a:gd name="connsiteX84" fmla="*/ 4767 w 10000"/>
                <a:gd name="connsiteY84" fmla="*/ 9985 h 10000"/>
                <a:gd name="connsiteX85" fmla="*/ 4554 w 10000"/>
                <a:gd name="connsiteY85" fmla="*/ 9997 h 10000"/>
                <a:gd name="connsiteX86" fmla="*/ 2849 w 10000"/>
                <a:gd name="connsiteY86" fmla="*/ 9931 h 10000"/>
                <a:gd name="connsiteX87" fmla="*/ 2442 w 10000"/>
                <a:gd name="connsiteY87" fmla="*/ 9889 h 10000"/>
                <a:gd name="connsiteX88" fmla="*/ 2074 w 10000"/>
                <a:gd name="connsiteY88" fmla="*/ 9847 h 10000"/>
                <a:gd name="connsiteX89" fmla="*/ 1647 w 10000"/>
                <a:gd name="connsiteY89" fmla="*/ 9812 h 10000"/>
                <a:gd name="connsiteX90" fmla="*/ 814 w 10000"/>
                <a:gd name="connsiteY90" fmla="*/ 9747 h 10000"/>
                <a:gd name="connsiteX91" fmla="*/ 426 w 10000"/>
                <a:gd name="connsiteY91" fmla="*/ 9717 h 10000"/>
                <a:gd name="connsiteX92" fmla="*/ 0 w 10000"/>
                <a:gd name="connsiteY92" fmla="*/ 9690 h 10000"/>
                <a:gd name="connsiteX93" fmla="*/ 252 w 10000"/>
                <a:gd name="connsiteY93" fmla="*/ 9674 h 10000"/>
                <a:gd name="connsiteX94" fmla="*/ 523 w 10000"/>
                <a:gd name="connsiteY94" fmla="*/ 9655 h 10000"/>
                <a:gd name="connsiteX95" fmla="*/ 775 w 10000"/>
                <a:gd name="connsiteY95" fmla="*/ 9628 h 10000"/>
                <a:gd name="connsiteX96" fmla="*/ 1047 w 10000"/>
                <a:gd name="connsiteY96" fmla="*/ 9605 h 10000"/>
                <a:gd name="connsiteX97" fmla="*/ 1279 w 10000"/>
                <a:gd name="connsiteY97" fmla="*/ 9586 h 10000"/>
                <a:gd name="connsiteX98" fmla="*/ 1550 w 10000"/>
                <a:gd name="connsiteY98" fmla="*/ 9570 h 10000"/>
                <a:gd name="connsiteX99" fmla="*/ 1841 w 10000"/>
                <a:gd name="connsiteY99" fmla="*/ 9558 h 10000"/>
                <a:gd name="connsiteX100" fmla="*/ 2132 w 10000"/>
                <a:gd name="connsiteY100" fmla="*/ 9558 h 10000"/>
                <a:gd name="connsiteX101" fmla="*/ 2345 w 10000"/>
                <a:gd name="connsiteY101" fmla="*/ 9558 h 10000"/>
                <a:gd name="connsiteX102" fmla="*/ 2558 w 10000"/>
                <a:gd name="connsiteY102" fmla="*/ 9558 h 10000"/>
                <a:gd name="connsiteX103" fmla="*/ 2752 w 10000"/>
                <a:gd name="connsiteY103" fmla="*/ 9554 h 10000"/>
                <a:gd name="connsiteX104" fmla="*/ 2965 w 10000"/>
                <a:gd name="connsiteY104" fmla="*/ 9547 h 10000"/>
                <a:gd name="connsiteX105" fmla="*/ 3159 w 10000"/>
                <a:gd name="connsiteY105" fmla="*/ 9543 h 10000"/>
                <a:gd name="connsiteX106" fmla="*/ 3333 w 10000"/>
                <a:gd name="connsiteY106" fmla="*/ 9531 h 10000"/>
                <a:gd name="connsiteX107" fmla="*/ 3527 w 10000"/>
                <a:gd name="connsiteY107" fmla="*/ 9516 h 10000"/>
                <a:gd name="connsiteX108" fmla="*/ 3702 w 10000"/>
                <a:gd name="connsiteY108" fmla="*/ 9497 h 10000"/>
                <a:gd name="connsiteX109" fmla="*/ 3721 w 10000"/>
                <a:gd name="connsiteY109" fmla="*/ 9328 h 10000"/>
                <a:gd name="connsiteX110" fmla="*/ 3779 w 10000"/>
                <a:gd name="connsiteY110" fmla="*/ 9159 h 10000"/>
                <a:gd name="connsiteX111" fmla="*/ 3857 w 10000"/>
                <a:gd name="connsiteY111" fmla="*/ 8990 h 10000"/>
                <a:gd name="connsiteX112" fmla="*/ 3915 w 10000"/>
                <a:gd name="connsiteY112" fmla="*/ 8821 h 10000"/>
                <a:gd name="connsiteX113" fmla="*/ 3895 w 10000"/>
                <a:gd name="connsiteY113" fmla="*/ 8575 h 10000"/>
                <a:gd name="connsiteX114" fmla="*/ 3895 w 10000"/>
                <a:gd name="connsiteY114" fmla="*/ 8329 h 10000"/>
                <a:gd name="connsiteX115" fmla="*/ 3895 w 10000"/>
                <a:gd name="connsiteY115" fmla="*/ 8080 h 10000"/>
                <a:gd name="connsiteX116" fmla="*/ 3915 w 10000"/>
                <a:gd name="connsiteY116" fmla="*/ 7833 h 10000"/>
                <a:gd name="connsiteX117" fmla="*/ 3915 w 10000"/>
                <a:gd name="connsiteY117" fmla="*/ 7638 h 10000"/>
                <a:gd name="connsiteX118" fmla="*/ 3876 w 10000"/>
                <a:gd name="connsiteY118" fmla="*/ 7438 h 10000"/>
                <a:gd name="connsiteX119" fmla="*/ 3857 w 10000"/>
                <a:gd name="connsiteY119" fmla="*/ 7250 h 10000"/>
                <a:gd name="connsiteX120" fmla="*/ 3915 w 10000"/>
                <a:gd name="connsiteY120" fmla="*/ 7061 h 10000"/>
                <a:gd name="connsiteX121" fmla="*/ 4128 w 10000"/>
                <a:gd name="connsiteY121" fmla="*/ 6861 h 10000"/>
                <a:gd name="connsiteX122" fmla="*/ 4167 w 10000"/>
                <a:gd name="connsiteY122" fmla="*/ 6650 h 10000"/>
                <a:gd name="connsiteX123" fmla="*/ 4147 w 10000"/>
                <a:gd name="connsiteY123" fmla="*/ 6435 h 10000"/>
                <a:gd name="connsiteX124" fmla="*/ 4147 w 10000"/>
                <a:gd name="connsiteY124" fmla="*/ 6220 h 10000"/>
                <a:gd name="connsiteX125" fmla="*/ 4167 w 10000"/>
                <a:gd name="connsiteY125" fmla="*/ 6143 h 10000"/>
                <a:gd name="connsiteX126" fmla="*/ 4186 w 10000"/>
                <a:gd name="connsiteY126" fmla="*/ 6070 h 10000"/>
                <a:gd name="connsiteX127" fmla="*/ 4186 w 10000"/>
                <a:gd name="connsiteY127" fmla="*/ 5997 h 10000"/>
                <a:gd name="connsiteX128" fmla="*/ 4128 w 10000"/>
                <a:gd name="connsiteY128" fmla="*/ 5928 h 10000"/>
                <a:gd name="connsiteX129" fmla="*/ 4109 w 10000"/>
                <a:gd name="connsiteY129" fmla="*/ 5755 h 10000"/>
                <a:gd name="connsiteX130" fmla="*/ 4147 w 10000"/>
                <a:gd name="connsiteY130" fmla="*/ 5744 h 10000"/>
                <a:gd name="connsiteX131" fmla="*/ 4147 w 10000"/>
                <a:gd name="connsiteY131" fmla="*/ 5567 h 10000"/>
                <a:gd name="connsiteX132" fmla="*/ 4186 w 10000"/>
                <a:gd name="connsiteY132" fmla="*/ 5386 h 10000"/>
                <a:gd name="connsiteX133" fmla="*/ 4205 w 10000"/>
                <a:gd name="connsiteY133" fmla="*/ 5209 h 10000"/>
                <a:gd name="connsiteX134" fmla="*/ 4167 w 10000"/>
                <a:gd name="connsiteY134" fmla="*/ 5018 h 10000"/>
                <a:gd name="connsiteX135" fmla="*/ 4264 w 10000"/>
                <a:gd name="connsiteY135" fmla="*/ 4991 h 10000"/>
                <a:gd name="connsiteX136" fmla="*/ 4205 w 10000"/>
                <a:gd name="connsiteY136" fmla="*/ 4630 h 10000"/>
                <a:gd name="connsiteX137" fmla="*/ 4283 w 10000"/>
                <a:gd name="connsiteY137" fmla="*/ 4545 h 10000"/>
                <a:gd name="connsiteX138" fmla="*/ 4302 w 10000"/>
                <a:gd name="connsiteY138" fmla="*/ 4460 h 10000"/>
                <a:gd name="connsiteX139" fmla="*/ 4322 w 10000"/>
                <a:gd name="connsiteY139" fmla="*/ 4372 h 10000"/>
                <a:gd name="connsiteX140" fmla="*/ 4360 w 10000"/>
                <a:gd name="connsiteY140" fmla="*/ 4284 h 10000"/>
                <a:gd name="connsiteX141" fmla="*/ 4419 w 10000"/>
                <a:gd name="connsiteY141" fmla="*/ 4230 h 10000"/>
                <a:gd name="connsiteX142" fmla="*/ 4399 w 10000"/>
                <a:gd name="connsiteY142" fmla="*/ 4184 h 10000"/>
                <a:gd name="connsiteX143" fmla="*/ 4360 w 10000"/>
                <a:gd name="connsiteY143" fmla="*/ 4130 h 10000"/>
                <a:gd name="connsiteX144" fmla="*/ 4399 w 10000"/>
                <a:gd name="connsiteY144" fmla="*/ 4084 h 10000"/>
                <a:gd name="connsiteX145" fmla="*/ 4477 w 10000"/>
                <a:gd name="connsiteY145" fmla="*/ 4000 h 10000"/>
                <a:gd name="connsiteX146" fmla="*/ 4477 w 10000"/>
                <a:gd name="connsiteY146" fmla="*/ 3919 h 10000"/>
                <a:gd name="connsiteX147" fmla="*/ 4457 w 10000"/>
                <a:gd name="connsiteY147" fmla="*/ 3835 h 10000"/>
                <a:gd name="connsiteX148" fmla="*/ 4438 w 10000"/>
                <a:gd name="connsiteY148" fmla="*/ 3749 h 10000"/>
                <a:gd name="connsiteX149" fmla="*/ 4341 w 10000"/>
                <a:gd name="connsiteY149" fmla="*/ 3745 h 10000"/>
                <a:gd name="connsiteX150" fmla="*/ 4360 w 10000"/>
                <a:gd name="connsiteY150" fmla="*/ 3680 h 10000"/>
                <a:gd name="connsiteX151" fmla="*/ 4438 w 10000"/>
                <a:gd name="connsiteY151" fmla="*/ 3615 h 10000"/>
                <a:gd name="connsiteX152" fmla="*/ 4457 w 10000"/>
                <a:gd name="connsiteY152" fmla="*/ 3550 h 10000"/>
                <a:gd name="connsiteX153" fmla="*/ 4438 w 10000"/>
                <a:gd name="connsiteY153" fmla="*/ 3481 h 10000"/>
                <a:gd name="connsiteX154" fmla="*/ 4399 w 10000"/>
                <a:gd name="connsiteY154" fmla="*/ 3481 h 10000"/>
                <a:gd name="connsiteX155" fmla="*/ 4419 w 10000"/>
                <a:gd name="connsiteY155" fmla="*/ 3415 h 10000"/>
                <a:gd name="connsiteX156" fmla="*/ 4399 w 10000"/>
                <a:gd name="connsiteY156" fmla="*/ 3339 h 10000"/>
                <a:gd name="connsiteX157" fmla="*/ 4399 w 10000"/>
                <a:gd name="connsiteY157" fmla="*/ 3273 h 10000"/>
                <a:gd name="connsiteX158" fmla="*/ 4457 w 10000"/>
                <a:gd name="connsiteY158" fmla="*/ 3204 h 10000"/>
                <a:gd name="connsiteX159" fmla="*/ 4457 w 10000"/>
                <a:gd name="connsiteY159" fmla="*/ 3066 h 10000"/>
                <a:gd name="connsiteX160" fmla="*/ 4457 w 10000"/>
                <a:gd name="connsiteY160" fmla="*/ 2932 h 10000"/>
                <a:gd name="connsiteX161" fmla="*/ 4516 w 10000"/>
                <a:gd name="connsiteY161" fmla="*/ 2797 h 10000"/>
                <a:gd name="connsiteX162" fmla="*/ 4651 w 10000"/>
                <a:gd name="connsiteY162" fmla="*/ 2674 h 10000"/>
                <a:gd name="connsiteX163" fmla="*/ 4593 w 10000"/>
                <a:gd name="connsiteY163" fmla="*/ 2655 h 10000"/>
                <a:gd name="connsiteX164" fmla="*/ 4593 w 10000"/>
                <a:gd name="connsiteY164" fmla="*/ 2539 h 10000"/>
                <a:gd name="connsiteX165" fmla="*/ 4574 w 10000"/>
                <a:gd name="connsiteY165" fmla="*/ 2424 h 10000"/>
                <a:gd name="connsiteX166" fmla="*/ 4554 w 10000"/>
                <a:gd name="connsiteY166" fmla="*/ 2309 h 10000"/>
                <a:gd name="connsiteX167" fmla="*/ 4593 w 10000"/>
                <a:gd name="connsiteY167" fmla="*/ 2206 h 10000"/>
                <a:gd name="connsiteX168" fmla="*/ 4632 w 10000"/>
                <a:gd name="connsiteY168" fmla="*/ 2020 h 10000"/>
                <a:gd name="connsiteX169" fmla="*/ 4729 w 10000"/>
                <a:gd name="connsiteY169" fmla="*/ 1840 h 10000"/>
                <a:gd name="connsiteX170" fmla="*/ 4787 w 10000"/>
                <a:gd name="connsiteY170" fmla="*/ 1656 h 10000"/>
                <a:gd name="connsiteX171" fmla="*/ 4748 w 10000"/>
                <a:gd name="connsiteY171" fmla="*/ 1468 h 10000"/>
                <a:gd name="connsiteX172" fmla="*/ 4767 w 10000"/>
                <a:gd name="connsiteY172" fmla="*/ 1380 h 10000"/>
                <a:gd name="connsiteX173" fmla="*/ 4767 w 10000"/>
                <a:gd name="connsiteY173" fmla="*/ 1284 h 10000"/>
                <a:gd name="connsiteX174" fmla="*/ 4767 w 10000"/>
                <a:gd name="connsiteY174" fmla="*/ 1194 h 10000"/>
                <a:gd name="connsiteX175" fmla="*/ 4748 w 10000"/>
                <a:gd name="connsiteY175" fmla="*/ 1102 h 10000"/>
                <a:gd name="connsiteX176" fmla="*/ 4651 w 10000"/>
                <a:gd name="connsiteY176" fmla="*/ 1129 h 10000"/>
                <a:gd name="connsiteX177" fmla="*/ 4651 w 10000"/>
                <a:gd name="connsiteY177" fmla="*/ 1068 h 10000"/>
                <a:gd name="connsiteX178" fmla="*/ 4632 w 10000"/>
                <a:gd name="connsiteY178" fmla="*/ 1003 h 10000"/>
                <a:gd name="connsiteX179" fmla="*/ 4632 w 10000"/>
                <a:gd name="connsiteY179" fmla="*/ 941 h 10000"/>
                <a:gd name="connsiteX180" fmla="*/ 4651 w 10000"/>
                <a:gd name="connsiteY180" fmla="*/ 880 h 10000"/>
                <a:gd name="connsiteX181" fmla="*/ 4593 w 10000"/>
                <a:gd name="connsiteY181" fmla="*/ 799 h 10000"/>
                <a:gd name="connsiteX182" fmla="*/ 4593 w 10000"/>
                <a:gd name="connsiteY182" fmla="*/ 715 h 10000"/>
                <a:gd name="connsiteX183" fmla="*/ 4574 w 10000"/>
                <a:gd name="connsiteY183" fmla="*/ 630 h 10000"/>
                <a:gd name="connsiteX184" fmla="*/ 4574 w 10000"/>
                <a:gd name="connsiteY184" fmla="*/ 554 h 10000"/>
                <a:gd name="connsiteX185" fmla="*/ 4516 w 10000"/>
                <a:gd name="connsiteY185" fmla="*/ 361 h 10000"/>
                <a:gd name="connsiteX186" fmla="*/ 4457 w 10000"/>
                <a:gd name="connsiteY186" fmla="*/ 342 h 10000"/>
                <a:gd name="connsiteX187" fmla="*/ 4341 w 10000"/>
                <a:gd name="connsiteY187" fmla="*/ 330 h 10000"/>
                <a:gd name="connsiteX188" fmla="*/ 4264 w 10000"/>
                <a:gd name="connsiteY188" fmla="*/ 318 h 10000"/>
                <a:gd name="connsiteX189" fmla="*/ 4147 w 10000"/>
                <a:gd name="connsiteY189" fmla="*/ 315 h 10000"/>
                <a:gd name="connsiteX190" fmla="*/ 4070 w 10000"/>
                <a:gd name="connsiteY190" fmla="*/ 318 h 10000"/>
                <a:gd name="connsiteX191" fmla="*/ 4012 w 10000"/>
                <a:gd name="connsiteY191" fmla="*/ 326 h 10000"/>
                <a:gd name="connsiteX192" fmla="*/ 3934 w 10000"/>
                <a:gd name="connsiteY192" fmla="*/ 326 h 10000"/>
                <a:gd name="connsiteX193" fmla="*/ 3876 w 10000"/>
                <a:gd name="connsiteY193" fmla="*/ 318 h 10000"/>
                <a:gd name="connsiteX194" fmla="*/ 3895 w 10000"/>
                <a:gd name="connsiteY194" fmla="*/ 303 h 10000"/>
                <a:gd name="connsiteX195" fmla="*/ 3934 w 10000"/>
                <a:gd name="connsiteY195" fmla="*/ 295 h 10000"/>
                <a:gd name="connsiteX196" fmla="*/ 3992 w 10000"/>
                <a:gd name="connsiteY196" fmla="*/ 284 h 10000"/>
                <a:gd name="connsiteX197" fmla="*/ 3973 w 10000"/>
                <a:gd name="connsiteY197" fmla="*/ 269 h 10000"/>
                <a:gd name="connsiteX198" fmla="*/ 4147 w 10000"/>
                <a:gd name="connsiteY198" fmla="*/ 253 h 10000"/>
                <a:gd name="connsiteX199" fmla="*/ 4322 w 10000"/>
                <a:gd name="connsiteY199" fmla="*/ 226 h 10000"/>
                <a:gd name="connsiteX200" fmla="*/ 4477 w 10000"/>
                <a:gd name="connsiteY200" fmla="*/ 200 h 10000"/>
                <a:gd name="connsiteX201" fmla="*/ 4612 w 10000"/>
                <a:gd name="connsiteY201" fmla="*/ 161 h 10000"/>
                <a:gd name="connsiteX202" fmla="*/ 4651 w 10000"/>
                <a:gd name="connsiteY202" fmla="*/ 119 h 10000"/>
                <a:gd name="connsiteX203" fmla="*/ 4709 w 10000"/>
                <a:gd name="connsiteY203" fmla="*/ 84 h 10000"/>
                <a:gd name="connsiteX204" fmla="*/ 4709 w 10000"/>
                <a:gd name="connsiteY204" fmla="*/ 42 h 10000"/>
                <a:gd name="connsiteX205" fmla="*/ 4729 w 10000"/>
                <a:gd name="connsiteY205" fmla="*/ 0 h 10000"/>
                <a:gd name="connsiteX206" fmla="*/ 4787 w 10000"/>
                <a:gd name="connsiteY206" fmla="*/ 73 h 10000"/>
                <a:gd name="connsiteX207" fmla="*/ 4864 w 10000"/>
                <a:gd name="connsiteY207" fmla="*/ 153 h 10000"/>
                <a:gd name="connsiteX208" fmla="*/ 4884 w 10000"/>
                <a:gd name="connsiteY208" fmla="*/ 230 h 10000"/>
                <a:gd name="connsiteX209" fmla="*/ 4845 w 10000"/>
                <a:gd name="connsiteY209"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8624 w 10000"/>
                <a:gd name="connsiteY78" fmla="*/ 9847 h 10000"/>
                <a:gd name="connsiteX79" fmla="*/ 8178 w 10000"/>
                <a:gd name="connsiteY79" fmla="*/ 9847 h 10000"/>
                <a:gd name="connsiteX80" fmla="*/ 7422 w 10000"/>
                <a:gd name="connsiteY80" fmla="*/ 9928 h 10000"/>
                <a:gd name="connsiteX81" fmla="*/ 7093 w 10000"/>
                <a:gd name="connsiteY81" fmla="*/ 9997 h 10000"/>
                <a:gd name="connsiteX82" fmla="*/ 6822 w 10000"/>
                <a:gd name="connsiteY82" fmla="*/ 10000 h 10000"/>
                <a:gd name="connsiteX83" fmla="*/ 4767 w 10000"/>
                <a:gd name="connsiteY83" fmla="*/ 9985 h 10000"/>
                <a:gd name="connsiteX84" fmla="*/ 4554 w 10000"/>
                <a:gd name="connsiteY84" fmla="*/ 9997 h 10000"/>
                <a:gd name="connsiteX85" fmla="*/ 2849 w 10000"/>
                <a:gd name="connsiteY85" fmla="*/ 9931 h 10000"/>
                <a:gd name="connsiteX86" fmla="*/ 2442 w 10000"/>
                <a:gd name="connsiteY86" fmla="*/ 9889 h 10000"/>
                <a:gd name="connsiteX87" fmla="*/ 2074 w 10000"/>
                <a:gd name="connsiteY87" fmla="*/ 9847 h 10000"/>
                <a:gd name="connsiteX88" fmla="*/ 1647 w 10000"/>
                <a:gd name="connsiteY88" fmla="*/ 9812 h 10000"/>
                <a:gd name="connsiteX89" fmla="*/ 814 w 10000"/>
                <a:gd name="connsiteY89" fmla="*/ 9747 h 10000"/>
                <a:gd name="connsiteX90" fmla="*/ 426 w 10000"/>
                <a:gd name="connsiteY90" fmla="*/ 9717 h 10000"/>
                <a:gd name="connsiteX91" fmla="*/ 0 w 10000"/>
                <a:gd name="connsiteY91" fmla="*/ 9690 h 10000"/>
                <a:gd name="connsiteX92" fmla="*/ 252 w 10000"/>
                <a:gd name="connsiteY92" fmla="*/ 9674 h 10000"/>
                <a:gd name="connsiteX93" fmla="*/ 523 w 10000"/>
                <a:gd name="connsiteY93" fmla="*/ 9655 h 10000"/>
                <a:gd name="connsiteX94" fmla="*/ 775 w 10000"/>
                <a:gd name="connsiteY94" fmla="*/ 9628 h 10000"/>
                <a:gd name="connsiteX95" fmla="*/ 1047 w 10000"/>
                <a:gd name="connsiteY95" fmla="*/ 9605 h 10000"/>
                <a:gd name="connsiteX96" fmla="*/ 1279 w 10000"/>
                <a:gd name="connsiteY96" fmla="*/ 9586 h 10000"/>
                <a:gd name="connsiteX97" fmla="*/ 1550 w 10000"/>
                <a:gd name="connsiteY97" fmla="*/ 9570 h 10000"/>
                <a:gd name="connsiteX98" fmla="*/ 1841 w 10000"/>
                <a:gd name="connsiteY98" fmla="*/ 9558 h 10000"/>
                <a:gd name="connsiteX99" fmla="*/ 2132 w 10000"/>
                <a:gd name="connsiteY99" fmla="*/ 9558 h 10000"/>
                <a:gd name="connsiteX100" fmla="*/ 2345 w 10000"/>
                <a:gd name="connsiteY100" fmla="*/ 9558 h 10000"/>
                <a:gd name="connsiteX101" fmla="*/ 2558 w 10000"/>
                <a:gd name="connsiteY101" fmla="*/ 9558 h 10000"/>
                <a:gd name="connsiteX102" fmla="*/ 2752 w 10000"/>
                <a:gd name="connsiteY102" fmla="*/ 9554 h 10000"/>
                <a:gd name="connsiteX103" fmla="*/ 2965 w 10000"/>
                <a:gd name="connsiteY103" fmla="*/ 9547 h 10000"/>
                <a:gd name="connsiteX104" fmla="*/ 3159 w 10000"/>
                <a:gd name="connsiteY104" fmla="*/ 9543 h 10000"/>
                <a:gd name="connsiteX105" fmla="*/ 3333 w 10000"/>
                <a:gd name="connsiteY105" fmla="*/ 9531 h 10000"/>
                <a:gd name="connsiteX106" fmla="*/ 3527 w 10000"/>
                <a:gd name="connsiteY106" fmla="*/ 9516 h 10000"/>
                <a:gd name="connsiteX107" fmla="*/ 3702 w 10000"/>
                <a:gd name="connsiteY107" fmla="*/ 9497 h 10000"/>
                <a:gd name="connsiteX108" fmla="*/ 3721 w 10000"/>
                <a:gd name="connsiteY108" fmla="*/ 9328 h 10000"/>
                <a:gd name="connsiteX109" fmla="*/ 3779 w 10000"/>
                <a:gd name="connsiteY109" fmla="*/ 9159 h 10000"/>
                <a:gd name="connsiteX110" fmla="*/ 3857 w 10000"/>
                <a:gd name="connsiteY110" fmla="*/ 8990 h 10000"/>
                <a:gd name="connsiteX111" fmla="*/ 3915 w 10000"/>
                <a:gd name="connsiteY111" fmla="*/ 8821 h 10000"/>
                <a:gd name="connsiteX112" fmla="*/ 3895 w 10000"/>
                <a:gd name="connsiteY112" fmla="*/ 8575 h 10000"/>
                <a:gd name="connsiteX113" fmla="*/ 3895 w 10000"/>
                <a:gd name="connsiteY113" fmla="*/ 8329 h 10000"/>
                <a:gd name="connsiteX114" fmla="*/ 3895 w 10000"/>
                <a:gd name="connsiteY114" fmla="*/ 8080 h 10000"/>
                <a:gd name="connsiteX115" fmla="*/ 3915 w 10000"/>
                <a:gd name="connsiteY115" fmla="*/ 7833 h 10000"/>
                <a:gd name="connsiteX116" fmla="*/ 3915 w 10000"/>
                <a:gd name="connsiteY116" fmla="*/ 7638 h 10000"/>
                <a:gd name="connsiteX117" fmla="*/ 3876 w 10000"/>
                <a:gd name="connsiteY117" fmla="*/ 7438 h 10000"/>
                <a:gd name="connsiteX118" fmla="*/ 3857 w 10000"/>
                <a:gd name="connsiteY118" fmla="*/ 7250 h 10000"/>
                <a:gd name="connsiteX119" fmla="*/ 3915 w 10000"/>
                <a:gd name="connsiteY119" fmla="*/ 7061 h 10000"/>
                <a:gd name="connsiteX120" fmla="*/ 4128 w 10000"/>
                <a:gd name="connsiteY120" fmla="*/ 6861 h 10000"/>
                <a:gd name="connsiteX121" fmla="*/ 4167 w 10000"/>
                <a:gd name="connsiteY121" fmla="*/ 6650 h 10000"/>
                <a:gd name="connsiteX122" fmla="*/ 4147 w 10000"/>
                <a:gd name="connsiteY122" fmla="*/ 6435 h 10000"/>
                <a:gd name="connsiteX123" fmla="*/ 4147 w 10000"/>
                <a:gd name="connsiteY123" fmla="*/ 6220 h 10000"/>
                <a:gd name="connsiteX124" fmla="*/ 4167 w 10000"/>
                <a:gd name="connsiteY124" fmla="*/ 6143 h 10000"/>
                <a:gd name="connsiteX125" fmla="*/ 4186 w 10000"/>
                <a:gd name="connsiteY125" fmla="*/ 6070 h 10000"/>
                <a:gd name="connsiteX126" fmla="*/ 4186 w 10000"/>
                <a:gd name="connsiteY126" fmla="*/ 5997 h 10000"/>
                <a:gd name="connsiteX127" fmla="*/ 4128 w 10000"/>
                <a:gd name="connsiteY127" fmla="*/ 5928 h 10000"/>
                <a:gd name="connsiteX128" fmla="*/ 4109 w 10000"/>
                <a:gd name="connsiteY128" fmla="*/ 5755 h 10000"/>
                <a:gd name="connsiteX129" fmla="*/ 4147 w 10000"/>
                <a:gd name="connsiteY129" fmla="*/ 5744 h 10000"/>
                <a:gd name="connsiteX130" fmla="*/ 4147 w 10000"/>
                <a:gd name="connsiteY130" fmla="*/ 5567 h 10000"/>
                <a:gd name="connsiteX131" fmla="*/ 4186 w 10000"/>
                <a:gd name="connsiteY131" fmla="*/ 5386 h 10000"/>
                <a:gd name="connsiteX132" fmla="*/ 4205 w 10000"/>
                <a:gd name="connsiteY132" fmla="*/ 5209 h 10000"/>
                <a:gd name="connsiteX133" fmla="*/ 4167 w 10000"/>
                <a:gd name="connsiteY133" fmla="*/ 5018 h 10000"/>
                <a:gd name="connsiteX134" fmla="*/ 4264 w 10000"/>
                <a:gd name="connsiteY134" fmla="*/ 4991 h 10000"/>
                <a:gd name="connsiteX135" fmla="*/ 4205 w 10000"/>
                <a:gd name="connsiteY135" fmla="*/ 4630 h 10000"/>
                <a:gd name="connsiteX136" fmla="*/ 4283 w 10000"/>
                <a:gd name="connsiteY136" fmla="*/ 4545 h 10000"/>
                <a:gd name="connsiteX137" fmla="*/ 4302 w 10000"/>
                <a:gd name="connsiteY137" fmla="*/ 4460 h 10000"/>
                <a:gd name="connsiteX138" fmla="*/ 4322 w 10000"/>
                <a:gd name="connsiteY138" fmla="*/ 4372 h 10000"/>
                <a:gd name="connsiteX139" fmla="*/ 4360 w 10000"/>
                <a:gd name="connsiteY139" fmla="*/ 4284 h 10000"/>
                <a:gd name="connsiteX140" fmla="*/ 4419 w 10000"/>
                <a:gd name="connsiteY140" fmla="*/ 4230 h 10000"/>
                <a:gd name="connsiteX141" fmla="*/ 4399 w 10000"/>
                <a:gd name="connsiteY141" fmla="*/ 4184 h 10000"/>
                <a:gd name="connsiteX142" fmla="*/ 4360 w 10000"/>
                <a:gd name="connsiteY142" fmla="*/ 4130 h 10000"/>
                <a:gd name="connsiteX143" fmla="*/ 4399 w 10000"/>
                <a:gd name="connsiteY143" fmla="*/ 4084 h 10000"/>
                <a:gd name="connsiteX144" fmla="*/ 4477 w 10000"/>
                <a:gd name="connsiteY144" fmla="*/ 4000 h 10000"/>
                <a:gd name="connsiteX145" fmla="*/ 4477 w 10000"/>
                <a:gd name="connsiteY145" fmla="*/ 3919 h 10000"/>
                <a:gd name="connsiteX146" fmla="*/ 4457 w 10000"/>
                <a:gd name="connsiteY146" fmla="*/ 3835 h 10000"/>
                <a:gd name="connsiteX147" fmla="*/ 4438 w 10000"/>
                <a:gd name="connsiteY147" fmla="*/ 3749 h 10000"/>
                <a:gd name="connsiteX148" fmla="*/ 4341 w 10000"/>
                <a:gd name="connsiteY148" fmla="*/ 3745 h 10000"/>
                <a:gd name="connsiteX149" fmla="*/ 4360 w 10000"/>
                <a:gd name="connsiteY149" fmla="*/ 3680 h 10000"/>
                <a:gd name="connsiteX150" fmla="*/ 4438 w 10000"/>
                <a:gd name="connsiteY150" fmla="*/ 3615 h 10000"/>
                <a:gd name="connsiteX151" fmla="*/ 4457 w 10000"/>
                <a:gd name="connsiteY151" fmla="*/ 3550 h 10000"/>
                <a:gd name="connsiteX152" fmla="*/ 4438 w 10000"/>
                <a:gd name="connsiteY152" fmla="*/ 3481 h 10000"/>
                <a:gd name="connsiteX153" fmla="*/ 4399 w 10000"/>
                <a:gd name="connsiteY153" fmla="*/ 3481 h 10000"/>
                <a:gd name="connsiteX154" fmla="*/ 4419 w 10000"/>
                <a:gd name="connsiteY154" fmla="*/ 3415 h 10000"/>
                <a:gd name="connsiteX155" fmla="*/ 4399 w 10000"/>
                <a:gd name="connsiteY155" fmla="*/ 3339 h 10000"/>
                <a:gd name="connsiteX156" fmla="*/ 4399 w 10000"/>
                <a:gd name="connsiteY156" fmla="*/ 3273 h 10000"/>
                <a:gd name="connsiteX157" fmla="*/ 4457 w 10000"/>
                <a:gd name="connsiteY157" fmla="*/ 3204 h 10000"/>
                <a:gd name="connsiteX158" fmla="*/ 4457 w 10000"/>
                <a:gd name="connsiteY158" fmla="*/ 3066 h 10000"/>
                <a:gd name="connsiteX159" fmla="*/ 4457 w 10000"/>
                <a:gd name="connsiteY159" fmla="*/ 2932 h 10000"/>
                <a:gd name="connsiteX160" fmla="*/ 4516 w 10000"/>
                <a:gd name="connsiteY160" fmla="*/ 2797 h 10000"/>
                <a:gd name="connsiteX161" fmla="*/ 4651 w 10000"/>
                <a:gd name="connsiteY161" fmla="*/ 2674 h 10000"/>
                <a:gd name="connsiteX162" fmla="*/ 4593 w 10000"/>
                <a:gd name="connsiteY162" fmla="*/ 2655 h 10000"/>
                <a:gd name="connsiteX163" fmla="*/ 4593 w 10000"/>
                <a:gd name="connsiteY163" fmla="*/ 2539 h 10000"/>
                <a:gd name="connsiteX164" fmla="*/ 4574 w 10000"/>
                <a:gd name="connsiteY164" fmla="*/ 2424 h 10000"/>
                <a:gd name="connsiteX165" fmla="*/ 4554 w 10000"/>
                <a:gd name="connsiteY165" fmla="*/ 2309 h 10000"/>
                <a:gd name="connsiteX166" fmla="*/ 4593 w 10000"/>
                <a:gd name="connsiteY166" fmla="*/ 2206 h 10000"/>
                <a:gd name="connsiteX167" fmla="*/ 4632 w 10000"/>
                <a:gd name="connsiteY167" fmla="*/ 2020 h 10000"/>
                <a:gd name="connsiteX168" fmla="*/ 4729 w 10000"/>
                <a:gd name="connsiteY168" fmla="*/ 1840 h 10000"/>
                <a:gd name="connsiteX169" fmla="*/ 4787 w 10000"/>
                <a:gd name="connsiteY169" fmla="*/ 1656 h 10000"/>
                <a:gd name="connsiteX170" fmla="*/ 4748 w 10000"/>
                <a:gd name="connsiteY170" fmla="*/ 1468 h 10000"/>
                <a:gd name="connsiteX171" fmla="*/ 4767 w 10000"/>
                <a:gd name="connsiteY171" fmla="*/ 1380 h 10000"/>
                <a:gd name="connsiteX172" fmla="*/ 4767 w 10000"/>
                <a:gd name="connsiteY172" fmla="*/ 1284 h 10000"/>
                <a:gd name="connsiteX173" fmla="*/ 4767 w 10000"/>
                <a:gd name="connsiteY173" fmla="*/ 1194 h 10000"/>
                <a:gd name="connsiteX174" fmla="*/ 4748 w 10000"/>
                <a:gd name="connsiteY174" fmla="*/ 1102 h 10000"/>
                <a:gd name="connsiteX175" fmla="*/ 4651 w 10000"/>
                <a:gd name="connsiteY175" fmla="*/ 1129 h 10000"/>
                <a:gd name="connsiteX176" fmla="*/ 4651 w 10000"/>
                <a:gd name="connsiteY176" fmla="*/ 1068 h 10000"/>
                <a:gd name="connsiteX177" fmla="*/ 4632 w 10000"/>
                <a:gd name="connsiteY177" fmla="*/ 1003 h 10000"/>
                <a:gd name="connsiteX178" fmla="*/ 4632 w 10000"/>
                <a:gd name="connsiteY178" fmla="*/ 941 h 10000"/>
                <a:gd name="connsiteX179" fmla="*/ 4651 w 10000"/>
                <a:gd name="connsiteY179" fmla="*/ 880 h 10000"/>
                <a:gd name="connsiteX180" fmla="*/ 4593 w 10000"/>
                <a:gd name="connsiteY180" fmla="*/ 799 h 10000"/>
                <a:gd name="connsiteX181" fmla="*/ 4593 w 10000"/>
                <a:gd name="connsiteY181" fmla="*/ 715 h 10000"/>
                <a:gd name="connsiteX182" fmla="*/ 4574 w 10000"/>
                <a:gd name="connsiteY182" fmla="*/ 630 h 10000"/>
                <a:gd name="connsiteX183" fmla="*/ 4574 w 10000"/>
                <a:gd name="connsiteY183" fmla="*/ 554 h 10000"/>
                <a:gd name="connsiteX184" fmla="*/ 4516 w 10000"/>
                <a:gd name="connsiteY184" fmla="*/ 361 h 10000"/>
                <a:gd name="connsiteX185" fmla="*/ 4457 w 10000"/>
                <a:gd name="connsiteY185" fmla="*/ 342 h 10000"/>
                <a:gd name="connsiteX186" fmla="*/ 4341 w 10000"/>
                <a:gd name="connsiteY186" fmla="*/ 330 h 10000"/>
                <a:gd name="connsiteX187" fmla="*/ 4264 w 10000"/>
                <a:gd name="connsiteY187" fmla="*/ 318 h 10000"/>
                <a:gd name="connsiteX188" fmla="*/ 4147 w 10000"/>
                <a:gd name="connsiteY188" fmla="*/ 315 h 10000"/>
                <a:gd name="connsiteX189" fmla="*/ 4070 w 10000"/>
                <a:gd name="connsiteY189" fmla="*/ 318 h 10000"/>
                <a:gd name="connsiteX190" fmla="*/ 4012 w 10000"/>
                <a:gd name="connsiteY190" fmla="*/ 326 h 10000"/>
                <a:gd name="connsiteX191" fmla="*/ 3934 w 10000"/>
                <a:gd name="connsiteY191" fmla="*/ 326 h 10000"/>
                <a:gd name="connsiteX192" fmla="*/ 3876 w 10000"/>
                <a:gd name="connsiteY192" fmla="*/ 318 h 10000"/>
                <a:gd name="connsiteX193" fmla="*/ 3895 w 10000"/>
                <a:gd name="connsiteY193" fmla="*/ 303 h 10000"/>
                <a:gd name="connsiteX194" fmla="*/ 3934 w 10000"/>
                <a:gd name="connsiteY194" fmla="*/ 295 h 10000"/>
                <a:gd name="connsiteX195" fmla="*/ 3992 w 10000"/>
                <a:gd name="connsiteY195" fmla="*/ 284 h 10000"/>
                <a:gd name="connsiteX196" fmla="*/ 3973 w 10000"/>
                <a:gd name="connsiteY196" fmla="*/ 269 h 10000"/>
                <a:gd name="connsiteX197" fmla="*/ 4147 w 10000"/>
                <a:gd name="connsiteY197" fmla="*/ 253 h 10000"/>
                <a:gd name="connsiteX198" fmla="*/ 4322 w 10000"/>
                <a:gd name="connsiteY198" fmla="*/ 226 h 10000"/>
                <a:gd name="connsiteX199" fmla="*/ 4477 w 10000"/>
                <a:gd name="connsiteY199" fmla="*/ 200 h 10000"/>
                <a:gd name="connsiteX200" fmla="*/ 4612 w 10000"/>
                <a:gd name="connsiteY200" fmla="*/ 161 h 10000"/>
                <a:gd name="connsiteX201" fmla="*/ 4651 w 10000"/>
                <a:gd name="connsiteY201" fmla="*/ 119 h 10000"/>
                <a:gd name="connsiteX202" fmla="*/ 4709 w 10000"/>
                <a:gd name="connsiteY202" fmla="*/ 84 h 10000"/>
                <a:gd name="connsiteX203" fmla="*/ 4709 w 10000"/>
                <a:gd name="connsiteY203" fmla="*/ 42 h 10000"/>
                <a:gd name="connsiteX204" fmla="*/ 4729 w 10000"/>
                <a:gd name="connsiteY204" fmla="*/ 0 h 10000"/>
                <a:gd name="connsiteX205" fmla="*/ 4787 w 10000"/>
                <a:gd name="connsiteY205" fmla="*/ 73 h 10000"/>
                <a:gd name="connsiteX206" fmla="*/ 4864 w 10000"/>
                <a:gd name="connsiteY206" fmla="*/ 153 h 10000"/>
                <a:gd name="connsiteX207" fmla="*/ 4884 w 10000"/>
                <a:gd name="connsiteY207" fmla="*/ 230 h 10000"/>
                <a:gd name="connsiteX208" fmla="*/ 4845 w 10000"/>
                <a:gd name="connsiteY208"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8178 w 10000"/>
                <a:gd name="connsiteY78" fmla="*/ 9847 h 10000"/>
                <a:gd name="connsiteX79" fmla="*/ 7422 w 10000"/>
                <a:gd name="connsiteY79" fmla="*/ 9928 h 10000"/>
                <a:gd name="connsiteX80" fmla="*/ 7093 w 10000"/>
                <a:gd name="connsiteY80" fmla="*/ 9997 h 10000"/>
                <a:gd name="connsiteX81" fmla="*/ 6822 w 10000"/>
                <a:gd name="connsiteY81" fmla="*/ 10000 h 10000"/>
                <a:gd name="connsiteX82" fmla="*/ 4767 w 10000"/>
                <a:gd name="connsiteY82" fmla="*/ 9985 h 10000"/>
                <a:gd name="connsiteX83" fmla="*/ 4554 w 10000"/>
                <a:gd name="connsiteY83" fmla="*/ 9997 h 10000"/>
                <a:gd name="connsiteX84" fmla="*/ 2849 w 10000"/>
                <a:gd name="connsiteY84" fmla="*/ 9931 h 10000"/>
                <a:gd name="connsiteX85" fmla="*/ 2442 w 10000"/>
                <a:gd name="connsiteY85" fmla="*/ 9889 h 10000"/>
                <a:gd name="connsiteX86" fmla="*/ 2074 w 10000"/>
                <a:gd name="connsiteY86" fmla="*/ 9847 h 10000"/>
                <a:gd name="connsiteX87" fmla="*/ 1647 w 10000"/>
                <a:gd name="connsiteY87" fmla="*/ 9812 h 10000"/>
                <a:gd name="connsiteX88" fmla="*/ 814 w 10000"/>
                <a:gd name="connsiteY88" fmla="*/ 9747 h 10000"/>
                <a:gd name="connsiteX89" fmla="*/ 426 w 10000"/>
                <a:gd name="connsiteY89" fmla="*/ 9717 h 10000"/>
                <a:gd name="connsiteX90" fmla="*/ 0 w 10000"/>
                <a:gd name="connsiteY90" fmla="*/ 9690 h 10000"/>
                <a:gd name="connsiteX91" fmla="*/ 252 w 10000"/>
                <a:gd name="connsiteY91" fmla="*/ 9674 h 10000"/>
                <a:gd name="connsiteX92" fmla="*/ 523 w 10000"/>
                <a:gd name="connsiteY92" fmla="*/ 9655 h 10000"/>
                <a:gd name="connsiteX93" fmla="*/ 775 w 10000"/>
                <a:gd name="connsiteY93" fmla="*/ 9628 h 10000"/>
                <a:gd name="connsiteX94" fmla="*/ 1047 w 10000"/>
                <a:gd name="connsiteY94" fmla="*/ 9605 h 10000"/>
                <a:gd name="connsiteX95" fmla="*/ 1279 w 10000"/>
                <a:gd name="connsiteY95" fmla="*/ 9586 h 10000"/>
                <a:gd name="connsiteX96" fmla="*/ 1550 w 10000"/>
                <a:gd name="connsiteY96" fmla="*/ 9570 h 10000"/>
                <a:gd name="connsiteX97" fmla="*/ 1841 w 10000"/>
                <a:gd name="connsiteY97" fmla="*/ 9558 h 10000"/>
                <a:gd name="connsiteX98" fmla="*/ 2132 w 10000"/>
                <a:gd name="connsiteY98" fmla="*/ 9558 h 10000"/>
                <a:gd name="connsiteX99" fmla="*/ 2345 w 10000"/>
                <a:gd name="connsiteY99" fmla="*/ 9558 h 10000"/>
                <a:gd name="connsiteX100" fmla="*/ 2558 w 10000"/>
                <a:gd name="connsiteY100" fmla="*/ 9558 h 10000"/>
                <a:gd name="connsiteX101" fmla="*/ 2752 w 10000"/>
                <a:gd name="connsiteY101" fmla="*/ 9554 h 10000"/>
                <a:gd name="connsiteX102" fmla="*/ 2965 w 10000"/>
                <a:gd name="connsiteY102" fmla="*/ 9547 h 10000"/>
                <a:gd name="connsiteX103" fmla="*/ 3159 w 10000"/>
                <a:gd name="connsiteY103" fmla="*/ 9543 h 10000"/>
                <a:gd name="connsiteX104" fmla="*/ 3333 w 10000"/>
                <a:gd name="connsiteY104" fmla="*/ 9531 h 10000"/>
                <a:gd name="connsiteX105" fmla="*/ 3527 w 10000"/>
                <a:gd name="connsiteY105" fmla="*/ 9516 h 10000"/>
                <a:gd name="connsiteX106" fmla="*/ 3702 w 10000"/>
                <a:gd name="connsiteY106" fmla="*/ 9497 h 10000"/>
                <a:gd name="connsiteX107" fmla="*/ 3721 w 10000"/>
                <a:gd name="connsiteY107" fmla="*/ 9328 h 10000"/>
                <a:gd name="connsiteX108" fmla="*/ 3779 w 10000"/>
                <a:gd name="connsiteY108" fmla="*/ 9159 h 10000"/>
                <a:gd name="connsiteX109" fmla="*/ 3857 w 10000"/>
                <a:gd name="connsiteY109" fmla="*/ 8990 h 10000"/>
                <a:gd name="connsiteX110" fmla="*/ 3915 w 10000"/>
                <a:gd name="connsiteY110" fmla="*/ 8821 h 10000"/>
                <a:gd name="connsiteX111" fmla="*/ 3895 w 10000"/>
                <a:gd name="connsiteY111" fmla="*/ 8575 h 10000"/>
                <a:gd name="connsiteX112" fmla="*/ 3895 w 10000"/>
                <a:gd name="connsiteY112" fmla="*/ 8329 h 10000"/>
                <a:gd name="connsiteX113" fmla="*/ 3895 w 10000"/>
                <a:gd name="connsiteY113" fmla="*/ 8080 h 10000"/>
                <a:gd name="connsiteX114" fmla="*/ 3915 w 10000"/>
                <a:gd name="connsiteY114" fmla="*/ 7833 h 10000"/>
                <a:gd name="connsiteX115" fmla="*/ 3915 w 10000"/>
                <a:gd name="connsiteY115" fmla="*/ 7638 h 10000"/>
                <a:gd name="connsiteX116" fmla="*/ 3876 w 10000"/>
                <a:gd name="connsiteY116" fmla="*/ 7438 h 10000"/>
                <a:gd name="connsiteX117" fmla="*/ 3857 w 10000"/>
                <a:gd name="connsiteY117" fmla="*/ 7250 h 10000"/>
                <a:gd name="connsiteX118" fmla="*/ 3915 w 10000"/>
                <a:gd name="connsiteY118" fmla="*/ 7061 h 10000"/>
                <a:gd name="connsiteX119" fmla="*/ 4128 w 10000"/>
                <a:gd name="connsiteY119" fmla="*/ 6861 h 10000"/>
                <a:gd name="connsiteX120" fmla="*/ 4167 w 10000"/>
                <a:gd name="connsiteY120" fmla="*/ 6650 h 10000"/>
                <a:gd name="connsiteX121" fmla="*/ 4147 w 10000"/>
                <a:gd name="connsiteY121" fmla="*/ 6435 h 10000"/>
                <a:gd name="connsiteX122" fmla="*/ 4147 w 10000"/>
                <a:gd name="connsiteY122" fmla="*/ 6220 h 10000"/>
                <a:gd name="connsiteX123" fmla="*/ 4167 w 10000"/>
                <a:gd name="connsiteY123" fmla="*/ 6143 h 10000"/>
                <a:gd name="connsiteX124" fmla="*/ 4186 w 10000"/>
                <a:gd name="connsiteY124" fmla="*/ 6070 h 10000"/>
                <a:gd name="connsiteX125" fmla="*/ 4186 w 10000"/>
                <a:gd name="connsiteY125" fmla="*/ 5997 h 10000"/>
                <a:gd name="connsiteX126" fmla="*/ 4128 w 10000"/>
                <a:gd name="connsiteY126" fmla="*/ 5928 h 10000"/>
                <a:gd name="connsiteX127" fmla="*/ 4109 w 10000"/>
                <a:gd name="connsiteY127" fmla="*/ 5755 h 10000"/>
                <a:gd name="connsiteX128" fmla="*/ 4147 w 10000"/>
                <a:gd name="connsiteY128" fmla="*/ 5744 h 10000"/>
                <a:gd name="connsiteX129" fmla="*/ 4147 w 10000"/>
                <a:gd name="connsiteY129" fmla="*/ 5567 h 10000"/>
                <a:gd name="connsiteX130" fmla="*/ 4186 w 10000"/>
                <a:gd name="connsiteY130" fmla="*/ 5386 h 10000"/>
                <a:gd name="connsiteX131" fmla="*/ 4205 w 10000"/>
                <a:gd name="connsiteY131" fmla="*/ 5209 h 10000"/>
                <a:gd name="connsiteX132" fmla="*/ 4167 w 10000"/>
                <a:gd name="connsiteY132" fmla="*/ 5018 h 10000"/>
                <a:gd name="connsiteX133" fmla="*/ 4264 w 10000"/>
                <a:gd name="connsiteY133" fmla="*/ 4991 h 10000"/>
                <a:gd name="connsiteX134" fmla="*/ 4205 w 10000"/>
                <a:gd name="connsiteY134" fmla="*/ 4630 h 10000"/>
                <a:gd name="connsiteX135" fmla="*/ 4283 w 10000"/>
                <a:gd name="connsiteY135" fmla="*/ 4545 h 10000"/>
                <a:gd name="connsiteX136" fmla="*/ 4302 w 10000"/>
                <a:gd name="connsiteY136" fmla="*/ 4460 h 10000"/>
                <a:gd name="connsiteX137" fmla="*/ 4322 w 10000"/>
                <a:gd name="connsiteY137" fmla="*/ 4372 h 10000"/>
                <a:gd name="connsiteX138" fmla="*/ 4360 w 10000"/>
                <a:gd name="connsiteY138" fmla="*/ 4284 h 10000"/>
                <a:gd name="connsiteX139" fmla="*/ 4419 w 10000"/>
                <a:gd name="connsiteY139" fmla="*/ 4230 h 10000"/>
                <a:gd name="connsiteX140" fmla="*/ 4399 w 10000"/>
                <a:gd name="connsiteY140" fmla="*/ 4184 h 10000"/>
                <a:gd name="connsiteX141" fmla="*/ 4360 w 10000"/>
                <a:gd name="connsiteY141" fmla="*/ 4130 h 10000"/>
                <a:gd name="connsiteX142" fmla="*/ 4399 w 10000"/>
                <a:gd name="connsiteY142" fmla="*/ 4084 h 10000"/>
                <a:gd name="connsiteX143" fmla="*/ 4477 w 10000"/>
                <a:gd name="connsiteY143" fmla="*/ 4000 h 10000"/>
                <a:gd name="connsiteX144" fmla="*/ 4477 w 10000"/>
                <a:gd name="connsiteY144" fmla="*/ 3919 h 10000"/>
                <a:gd name="connsiteX145" fmla="*/ 4457 w 10000"/>
                <a:gd name="connsiteY145" fmla="*/ 3835 h 10000"/>
                <a:gd name="connsiteX146" fmla="*/ 4438 w 10000"/>
                <a:gd name="connsiteY146" fmla="*/ 3749 h 10000"/>
                <a:gd name="connsiteX147" fmla="*/ 4341 w 10000"/>
                <a:gd name="connsiteY147" fmla="*/ 3745 h 10000"/>
                <a:gd name="connsiteX148" fmla="*/ 4360 w 10000"/>
                <a:gd name="connsiteY148" fmla="*/ 3680 h 10000"/>
                <a:gd name="connsiteX149" fmla="*/ 4438 w 10000"/>
                <a:gd name="connsiteY149" fmla="*/ 3615 h 10000"/>
                <a:gd name="connsiteX150" fmla="*/ 4457 w 10000"/>
                <a:gd name="connsiteY150" fmla="*/ 3550 h 10000"/>
                <a:gd name="connsiteX151" fmla="*/ 4438 w 10000"/>
                <a:gd name="connsiteY151" fmla="*/ 3481 h 10000"/>
                <a:gd name="connsiteX152" fmla="*/ 4399 w 10000"/>
                <a:gd name="connsiteY152" fmla="*/ 3481 h 10000"/>
                <a:gd name="connsiteX153" fmla="*/ 4419 w 10000"/>
                <a:gd name="connsiteY153" fmla="*/ 3415 h 10000"/>
                <a:gd name="connsiteX154" fmla="*/ 4399 w 10000"/>
                <a:gd name="connsiteY154" fmla="*/ 3339 h 10000"/>
                <a:gd name="connsiteX155" fmla="*/ 4399 w 10000"/>
                <a:gd name="connsiteY155" fmla="*/ 3273 h 10000"/>
                <a:gd name="connsiteX156" fmla="*/ 4457 w 10000"/>
                <a:gd name="connsiteY156" fmla="*/ 3204 h 10000"/>
                <a:gd name="connsiteX157" fmla="*/ 4457 w 10000"/>
                <a:gd name="connsiteY157" fmla="*/ 3066 h 10000"/>
                <a:gd name="connsiteX158" fmla="*/ 4457 w 10000"/>
                <a:gd name="connsiteY158" fmla="*/ 2932 h 10000"/>
                <a:gd name="connsiteX159" fmla="*/ 4516 w 10000"/>
                <a:gd name="connsiteY159" fmla="*/ 2797 h 10000"/>
                <a:gd name="connsiteX160" fmla="*/ 4651 w 10000"/>
                <a:gd name="connsiteY160" fmla="*/ 2674 h 10000"/>
                <a:gd name="connsiteX161" fmla="*/ 4593 w 10000"/>
                <a:gd name="connsiteY161" fmla="*/ 2655 h 10000"/>
                <a:gd name="connsiteX162" fmla="*/ 4593 w 10000"/>
                <a:gd name="connsiteY162" fmla="*/ 2539 h 10000"/>
                <a:gd name="connsiteX163" fmla="*/ 4574 w 10000"/>
                <a:gd name="connsiteY163" fmla="*/ 2424 h 10000"/>
                <a:gd name="connsiteX164" fmla="*/ 4554 w 10000"/>
                <a:gd name="connsiteY164" fmla="*/ 2309 h 10000"/>
                <a:gd name="connsiteX165" fmla="*/ 4593 w 10000"/>
                <a:gd name="connsiteY165" fmla="*/ 2206 h 10000"/>
                <a:gd name="connsiteX166" fmla="*/ 4632 w 10000"/>
                <a:gd name="connsiteY166" fmla="*/ 2020 h 10000"/>
                <a:gd name="connsiteX167" fmla="*/ 4729 w 10000"/>
                <a:gd name="connsiteY167" fmla="*/ 1840 h 10000"/>
                <a:gd name="connsiteX168" fmla="*/ 4787 w 10000"/>
                <a:gd name="connsiteY168" fmla="*/ 1656 h 10000"/>
                <a:gd name="connsiteX169" fmla="*/ 4748 w 10000"/>
                <a:gd name="connsiteY169" fmla="*/ 1468 h 10000"/>
                <a:gd name="connsiteX170" fmla="*/ 4767 w 10000"/>
                <a:gd name="connsiteY170" fmla="*/ 1380 h 10000"/>
                <a:gd name="connsiteX171" fmla="*/ 4767 w 10000"/>
                <a:gd name="connsiteY171" fmla="*/ 1284 h 10000"/>
                <a:gd name="connsiteX172" fmla="*/ 4767 w 10000"/>
                <a:gd name="connsiteY172" fmla="*/ 1194 h 10000"/>
                <a:gd name="connsiteX173" fmla="*/ 4748 w 10000"/>
                <a:gd name="connsiteY173" fmla="*/ 1102 h 10000"/>
                <a:gd name="connsiteX174" fmla="*/ 4651 w 10000"/>
                <a:gd name="connsiteY174" fmla="*/ 1129 h 10000"/>
                <a:gd name="connsiteX175" fmla="*/ 4651 w 10000"/>
                <a:gd name="connsiteY175" fmla="*/ 1068 h 10000"/>
                <a:gd name="connsiteX176" fmla="*/ 4632 w 10000"/>
                <a:gd name="connsiteY176" fmla="*/ 1003 h 10000"/>
                <a:gd name="connsiteX177" fmla="*/ 4632 w 10000"/>
                <a:gd name="connsiteY177" fmla="*/ 941 h 10000"/>
                <a:gd name="connsiteX178" fmla="*/ 4651 w 10000"/>
                <a:gd name="connsiteY178" fmla="*/ 880 h 10000"/>
                <a:gd name="connsiteX179" fmla="*/ 4593 w 10000"/>
                <a:gd name="connsiteY179" fmla="*/ 799 h 10000"/>
                <a:gd name="connsiteX180" fmla="*/ 4593 w 10000"/>
                <a:gd name="connsiteY180" fmla="*/ 715 h 10000"/>
                <a:gd name="connsiteX181" fmla="*/ 4574 w 10000"/>
                <a:gd name="connsiteY181" fmla="*/ 630 h 10000"/>
                <a:gd name="connsiteX182" fmla="*/ 4574 w 10000"/>
                <a:gd name="connsiteY182" fmla="*/ 554 h 10000"/>
                <a:gd name="connsiteX183" fmla="*/ 4516 w 10000"/>
                <a:gd name="connsiteY183" fmla="*/ 361 h 10000"/>
                <a:gd name="connsiteX184" fmla="*/ 4457 w 10000"/>
                <a:gd name="connsiteY184" fmla="*/ 342 h 10000"/>
                <a:gd name="connsiteX185" fmla="*/ 4341 w 10000"/>
                <a:gd name="connsiteY185" fmla="*/ 330 h 10000"/>
                <a:gd name="connsiteX186" fmla="*/ 4264 w 10000"/>
                <a:gd name="connsiteY186" fmla="*/ 318 h 10000"/>
                <a:gd name="connsiteX187" fmla="*/ 4147 w 10000"/>
                <a:gd name="connsiteY187" fmla="*/ 315 h 10000"/>
                <a:gd name="connsiteX188" fmla="*/ 4070 w 10000"/>
                <a:gd name="connsiteY188" fmla="*/ 318 h 10000"/>
                <a:gd name="connsiteX189" fmla="*/ 4012 w 10000"/>
                <a:gd name="connsiteY189" fmla="*/ 326 h 10000"/>
                <a:gd name="connsiteX190" fmla="*/ 3934 w 10000"/>
                <a:gd name="connsiteY190" fmla="*/ 326 h 10000"/>
                <a:gd name="connsiteX191" fmla="*/ 3876 w 10000"/>
                <a:gd name="connsiteY191" fmla="*/ 318 h 10000"/>
                <a:gd name="connsiteX192" fmla="*/ 3895 w 10000"/>
                <a:gd name="connsiteY192" fmla="*/ 303 h 10000"/>
                <a:gd name="connsiteX193" fmla="*/ 3934 w 10000"/>
                <a:gd name="connsiteY193" fmla="*/ 295 h 10000"/>
                <a:gd name="connsiteX194" fmla="*/ 3992 w 10000"/>
                <a:gd name="connsiteY194" fmla="*/ 284 h 10000"/>
                <a:gd name="connsiteX195" fmla="*/ 3973 w 10000"/>
                <a:gd name="connsiteY195" fmla="*/ 269 h 10000"/>
                <a:gd name="connsiteX196" fmla="*/ 4147 w 10000"/>
                <a:gd name="connsiteY196" fmla="*/ 253 h 10000"/>
                <a:gd name="connsiteX197" fmla="*/ 4322 w 10000"/>
                <a:gd name="connsiteY197" fmla="*/ 226 h 10000"/>
                <a:gd name="connsiteX198" fmla="*/ 4477 w 10000"/>
                <a:gd name="connsiteY198" fmla="*/ 200 h 10000"/>
                <a:gd name="connsiteX199" fmla="*/ 4612 w 10000"/>
                <a:gd name="connsiteY199" fmla="*/ 161 h 10000"/>
                <a:gd name="connsiteX200" fmla="*/ 4651 w 10000"/>
                <a:gd name="connsiteY200" fmla="*/ 119 h 10000"/>
                <a:gd name="connsiteX201" fmla="*/ 4709 w 10000"/>
                <a:gd name="connsiteY201" fmla="*/ 84 h 10000"/>
                <a:gd name="connsiteX202" fmla="*/ 4709 w 10000"/>
                <a:gd name="connsiteY202" fmla="*/ 42 h 10000"/>
                <a:gd name="connsiteX203" fmla="*/ 4729 w 10000"/>
                <a:gd name="connsiteY203" fmla="*/ 0 h 10000"/>
                <a:gd name="connsiteX204" fmla="*/ 4787 w 10000"/>
                <a:gd name="connsiteY204" fmla="*/ 73 h 10000"/>
                <a:gd name="connsiteX205" fmla="*/ 4864 w 10000"/>
                <a:gd name="connsiteY205" fmla="*/ 153 h 10000"/>
                <a:gd name="connsiteX206" fmla="*/ 4884 w 10000"/>
                <a:gd name="connsiteY206" fmla="*/ 230 h 10000"/>
                <a:gd name="connsiteX207" fmla="*/ 4845 w 10000"/>
                <a:gd name="connsiteY207"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7422 w 10000"/>
                <a:gd name="connsiteY78" fmla="*/ 9928 h 10000"/>
                <a:gd name="connsiteX79" fmla="*/ 7093 w 10000"/>
                <a:gd name="connsiteY79" fmla="*/ 9997 h 10000"/>
                <a:gd name="connsiteX80" fmla="*/ 6822 w 10000"/>
                <a:gd name="connsiteY80" fmla="*/ 10000 h 10000"/>
                <a:gd name="connsiteX81" fmla="*/ 4767 w 10000"/>
                <a:gd name="connsiteY81" fmla="*/ 9985 h 10000"/>
                <a:gd name="connsiteX82" fmla="*/ 4554 w 10000"/>
                <a:gd name="connsiteY82" fmla="*/ 9997 h 10000"/>
                <a:gd name="connsiteX83" fmla="*/ 2849 w 10000"/>
                <a:gd name="connsiteY83" fmla="*/ 9931 h 10000"/>
                <a:gd name="connsiteX84" fmla="*/ 2442 w 10000"/>
                <a:gd name="connsiteY84" fmla="*/ 9889 h 10000"/>
                <a:gd name="connsiteX85" fmla="*/ 2074 w 10000"/>
                <a:gd name="connsiteY85" fmla="*/ 9847 h 10000"/>
                <a:gd name="connsiteX86" fmla="*/ 1647 w 10000"/>
                <a:gd name="connsiteY86" fmla="*/ 9812 h 10000"/>
                <a:gd name="connsiteX87" fmla="*/ 814 w 10000"/>
                <a:gd name="connsiteY87" fmla="*/ 9747 h 10000"/>
                <a:gd name="connsiteX88" fmla="*/ 426 w 10000"/>
                <a:gd name="connsiteY88" fmla="*/ 9717 h 10000"/>
                <a:gd name="connsiteX89" fmla="*/ 0 w 10000"/>
                <a:gd name="connsiteY89" fmla="*/ 9690 h 10000"/>
                <a:gd name="connsiteX90" fmla="*/ 252 w 10000"/>
                <a:gd name="connsiteY90" fmla="*/ 9674 h 10000"/>
                <a:gd name="connsiteX91" fmla="*/ 523 w 10000"/>
                <a:gd name="connsiteY91" fmla="*/ 9655 h 10000"/>
                <a:gd name="connsiteX92" fmla="*/ 775 w 10000"/>
                <a:gd name="connsiteY92" fmla="*/ 9628 h 10000"/>
                <a:gd name="connsiteX93" fmla="*/ 1047 w 10000"/>
                <a:gd name="connsiteY93" fmla="*/ 9605 h 10000"/>
                <a:gd name="connsiteX94" fmla="*/ 1279 w 10000"/>
                <a:gd name="connsiteY94" fmla="*/ 9586 h 10000"/>
                <a:gd name="connsiteX95" fmla="*/ 1550 w 10000"/>
                <a:gd name="connsiteY95" fmla="*/ 9570 h 10000"/>
                <a:gd name="connsiteX96" fmla="*/ 1841 w 10000"/>
                <a:gd name="connsiteY96" fmla="*/ 9558 h 10000"/>
                <a:gd name="connsiteX97" fmla="*/ 2132 w 10000"/>
                <a:gd name="connsiteY97" fmla="*/ 9558 h 10000"/>
                <a:gd name="connsiteX98" fmla="*/ 2345 w 10000"/>
                <a:gd name="connsiteY98" fmla="*/ 9558 h 10000"/>
                <a:gd name="connsiteX99" fmla="*/ 2558 w 10000"/>
                <a:gd name="connsiteY99" fmla="*/ 9558 h 10000"/>
                <a:gd name="connsiteX100" fmla="*/ 2752 w 10000"/>
                <a:gd name="connsiteY100" fmla="*/ 9554 h 10000"/>
                <a:gd name="connsiteX101" fmla="*/ 2965 w 10000"/>
                <a:gd name="connsiteY101" fmla="*/ 9547 h 10000"/>
                <a:gd name="connsiteX102" fmla="*/ 3159 w 10000"/>
                <a:gd name="connsiteY102" fmla="*/ 9543 h 10000"/>
                <a:gd name="connsiteX103" fmla="*/ 3333 w 10000"/>
                <a:gd name="connsiteY103" fmla="*/ 9531 h 10000"/>
                <a:gd name="connsiteX104" fmla="*/ 3527 w 10000"/>
                <a:gd name="connsiteY104" fmla="*/ 9516 h 10000"/>
                <a:gd name="connsiteX105" fmla="*/ 3702 w 10000"/>
                <a:gd name="connsiteY105" fmla="*/ 9497 h 10000"/>
                <a:gd name="connsiteX106" fmla="*/ 3721 w 10000"/>
                <a:gd name="connsiteY106" fmla="*/ 9328 h 10000"/>
                <a:gd name="connsiteX107" fmla="*/ 3779 w 10000"/>
                <a:gd name="connsiteY107" fmla="*/ 9159 h 10000"/>
                <a:gd name="connsiteX108" fmla="*/ 3857 w 10000"/>
                <a:gd name="connsiteY108" fmla="*/ 8990 h 10000"/>
                <a:gd name="connsiteX109" fmla="*/ 3915 w 10000"/>
                <a:gd name="connsiteY109" fmla="*/ 8821 h 10000"/>
                <a:gd name="connsiteX110" fmla="*/ 3895 w 10000"/>
                <a:gd name="connsiteY110" fmla="*/ 8575 h 10000"/>
                <a:gd name="connsiteX111" fmla="*/ 3895 w 10000"/>
                <a:gd name="connsiteY111" fmla="*/ 8329 h 10000"/>
                <a:gd name="connsiteX112" fmla="*/ 3895 w 10000"/>
                <a:gd name="connsiteY112" fmla="*/ 8080 h 10000"/>
                <a:gd name="connsiteX113" fmla="*/ 3915 w 10000"/>
                <a:gd name="connsiteY113" fmla="*/ 7833 h 10000"/>
                <a:gd name="connsiteX114" fmla="*/ 3915 w 10000"/>
                <a:gd name="connsiteY114" fmla="*/ 7638 h 10000"/>
                <a:gd name="connsiteX115" fmla="*/ 3876 w 10000"/>
                <a:gd name="connsiteY115" fmla="*/ 7438 h 10000"/>
                <a:gd name="connsiteX116" fmla="*/ 3857 w 10000"/>
                <a:gd name="connsiteY116" fmla="*/ 7250 h 10000"/>
                <a:gd name="connsiteX117" fmla="*/ 3915 w 10000"/>
                <a:gd name="connsiteY117" fmla="*/ 7061 h 10000"/>
                <a:gd name="connsiteX118" fmla="*/ 4128 w 10000"/>
                <a:gd name="connsiteY118" fmla="*/ 6861 h 10000"/>
                <a:gd name="connsiteX119" fmla="*/ 4167 w 10000"/>
                <a:gd name="connsiteY119" fmla="*/ 6650 h 10000"/>
                <a:gd name="connsiteX120" fmla="*/ 4147 w 10000"/>
                <a:gd name="connsiteY120" fmla="*/ 6435 h 10000"/>
                <a:gd name="connsiteX121" fmla="*/ 4147 w 10000"/>
                <a:gd name="connsiteY121" fmla="*/ 6220 h 10000"/>
                <a:gd name="connsiteX122" fmla="*/ 4167 w 10000"/>
                <a:gd name="connsiteY122" fmla="*/ 6143 h 10000"/>
                <a:gd name="connsiteX123" fmla="*/ 4186 w 10000"/>
                <a:gd name="connsiteY123" fmla="*/ 6070 h 10000"/>
                <a:gd name="connsiteX124" fmla="*/ 4186 w 10000"/>
                <a:gd name="connsiteY124" fmla="*/ 5997 h 10000"/>
                <a:gd name="connsiteX125" fmla="*/ 4128 w 10000"/>
                <a:gd name="connsiteY125" fmla="*/ 5928 h 10000"/>
                <a:gd name="connsiteX126" fmla="*/ 4109 w 10000"/>
                <a:gd name="connsiteY126" fmla="*/ 5755 h 10000"/>
                <a:gd name="connsiteX127" fmla="*/ 4147 w 10000"/>
                <a:gd name="connsiteY127" fmla="*/ 5744 h 10000"/>
                <a:gd name="connsiteX128" fmla="*/ 4147 w 10000"/>
                <a:gd name="connsiteY128" fmla="*/ 5567 h 10000"/>
                <a:gd name="connsiteX129" fmla="*/ 4186 w 10000"/>
                <a:gd name="connsiteY129" fmla="*/ 5386 h 10000"/>
                <a:gd name="connsiteX130" fmla="*/ 4205 w 10000"/>
                <a:gd name="connsiteY130" fmla="*/ 5209 h 10000"/>
                <a:gd name="connsiteX131" fmla="*/ 4167 w 10000"/>
                <a:gd name="connsiteY131" fmla="*/ 5018 h 10000"/>
                <a:gd name="connsiteX132" fmla="*/ 4264 w 10000"/>
                <a:gd name="connsiteY132" fmla="*/ 4991 h 10000"/>
                <a:gd name="connsiteX133" fmla="*/ 4205 w 10000"/>
                <a:gd name="connsiteY133" fmla="*/ 4630 h 10000"/>
                <a:gd name="connsiteX134" fmla="*/ 4283 w 10000"/>
                <a:gd name="connsiteY134" fmla="*/ 4545 h 10000"/>
                <a:gd name="connsiteX135" fmla="*/ 4302 w 10000"/>
                <a:gd name="connsiteY135" fmla="*/ 4460 h 10000"/>
                <a:gd name="connsiteX136" fmla="*/ 4322 w 10000"/>
                <a:gd name="connsiteY136" fmla="*/ 4372 h 10000"/>
                <a:gd name="connsiteX137" fmla="*/ 4360 w 10000"/>
                <a:gd name="connsiteY137" fmla="*/ 4284 h 10000"/>
                <a:gd name="connsiteX138" fmla="*/ 4419 w 10000"/>
                <a:gd name="connsiteY138" fmla="*/ 4230 h 10000"/>
                <a:gd name="connsiteX139" fmla="*/ 4399 w 10000"/>
                <a:gd name="connsiteY139" fmla="*/ 4184 h 10000"/>
                <a:gd name="connsiteX140" fmla="*/ 4360 w 10000"/>
                <a:gd name="connsiteY140" fmla="*/ 4130 h 10000"/>
                <a:gd name="connsiteX141" fmla="*/ 4399 w 10000"/>
                <a:gd name="connsiteY141" fmla="*/ 4084 h 10000"/>
                <a:gd name="connsiteX142" fmla="*/ 4477 w 10000"/>
                <a:gd name="connsiteY142" fmla="*/ 4000 h 10000"/>
                <a:gd name="connsiteX143" fmla="*/ 4477 w 10000"/>
                <a:gd name="connsiteY143" fmla="*/ 3919 h 10000"/>
                <a:gd name="connsiteX144" fmla="*/ 4457 w 10000"/>
                <a:gd name="connsiteY144" fmla="*/ 3835 h 10000"/>
                <a:gd name="connsiteX145" fmla="*/ 4438 w 10000"/>
                <a:gd name="connsiteY145" fmla="*/ 3749 h 10000"/>
                <a:gd name="connsiteX146" fmla="*/ 4341 w 10000"/>
                <a:gd name="connsiteY146" fmla="*/ 3745 h 10000"/>
                <a:gd name="connsiteX147" fmla="*/ 4360 w 10000"/>
                <a:gd name="connsiteY147" fmla="*/ 3680 h 10000"/>
                <a:gd name="connsiteX148" fmla="*/ 4438 w 10000"/>
                <a:gd name="connsiteY148" fmla="*/ 3615 h 10000"/>
                <a:gd name="connsiteX149" fmla="*/ 4457 w 10000"/>
                <a:gd name="connsiteY149" fmla="*/ 3550 h 10000"/>
                <a:gd name="connsiteX150" fmla="*/ 4438 w 10000"/>
                <a:gd name="connsiteY150" fmla="*/ 3481 h 10000"/>
                <a:gd name="connsiteX151" fmla="*/ 4399 w 10000"/>
                <a:gd name="connsiteY151" fmla="*/ 3481 h 10000"/>
                <a:gd name="connsiteX152" fmla="*/ 4419 w 10000"/>
                <a:gd name="connsiteY152" fmla="*/ 3415 h 10000"/>
                <a:gd name="connsiteX153" fmla="*/ 4399 w 10000"/>
                <a:gd name="connsiteY153" fmla="*/ 3339 h 10000"/>
                <a:gd name="connsiteX154" fmla="*/ 4399 w 10000"/>
                <a:gd name="connsiteY154" fmla="*/ 3273 h 10000"/>
                <a:gd name="connsiteX155" fmla="*/ 4457 w 10000"/>
                <a:gd name="connsiteY155" fmla="*/ 3204 h 10000"/>
                <a:gd name="connsiteX156" fmla="*/ 4457 w 10000"/>
                <a:gd name="connsiteY156" fmla="*/ 3066 h 10000"/>
                <a:gd name="connsiteX157" fmla="*/ 4457 w 10000"/>
                <a:gd name="connsiteY157" fmla="*/ 2932 h 10000"/>
                <a:gd name="connsiteX158" fmla="*/ 4516 w 10000"/>
                <a:gd name="connsiteY158" fmla="*/ 2797 h 10000"/>
                <a:gd name="connsiteX159" fmla="*/ 4651 w 10000"/>
                <a:gd name="connsiteY159" fmla="*/ 2674 h 10000"/>
                <a:gd name="connsiteX160" fmla="*/ 4593 w 10000"/>
                <a:gd name="connsiteY160" fmla="*/ 2655 h 10000"/>
                <a:gd name="connsiteX161" fmla="*/ 4593 w 10000"/>
                <a:gd name="connsiteY161" fmla="*/ 2539 h 10000"/>
                <a:gd name="connsiteX162" fmla="*/ 4574 w 10000"/>
                <a:gd name="connsiteY162" fmla="*/ 2424 h 10000"/>
                <a:gd name="connsiteX163" fmla="*/ 4554 w 10000"/>
                <a:gd name="connsiteY163" fmla="*/ 2309 h 10000"/>
                <a:gd name="connsiteX164" fmla="*/ 4593 w 10000"/>
                <a:gd name="connsiteY164" fmla="*/ 2206 h 10000"/>
                <a:gd name="connsiteX165" fmla="*/ 4632 w 10000"/>
                <a:gd name="connsiteY165" fmla="*/ 2020 h 10000"/>
                <a:gd name="connsiteX166" fmla="*/ 4729 w 10000"/>
                <a:gd name="connsiteY166" fmla="*/ 1840 h 10000"/>
                <a:gd name="connsiteX167" fmla="*/ 4787 w 10000"/>
                <a:gd name="connsiteY167" fmla="*/ 1656 h 10000"/>
                <a:gd name="connsiteX168" fmla="*/ 4748 w 10000"/>
                <a:gd name="connsiteY168" fmla="*/ 1468 h 10000"/>
                <a:gd name="connsiteX169" fmla="*/ 4767 w 10000"/>
                <a:gd name="connsiteY169" fmla="*/ 1380 h 10000"/>
                <a:gd name="connsiteX170" fmla="*/ 4767 w 10000"/>
                <a:gd name="connsiteY170" fmla="*/ 1284 h 10000"/>
                <a:gd name="connsiteX171" fmla="*/ 4767 w 10000"/>
                <a:gd name="connsiteY171" fmla="*/ 1194 h 10000"/>
                <a:gd name="connsiteX172" fmla="*/ 4748 w 10000"/>
                <a:gd name="connsiteY172" fmla="*/ 1102 h 10000"/>
                <a:gd name="connsiteX173" fmla="*/ 4651 w 10000"/>
                <a:gd name="connsiteY173" fmla="*/ 1129 h 10000"/>
                <a:gd name="connsiteX174" fmla="*/ 4651 w 10000"/>
                <a:gd name="connsiteY174" fmla="*/ 1068 h 10000"/>
                <a:gd name="connsiteX175" fmla="*/ 4632 w 10000"/>
                <a:gd name="connsiteY175" fmla="*/ 1003 h 10000"/>
                <a:gd name="connsiteX176" fmla="*/ 4632 w 10000"/>
                <a:gd name="connsiteY176" fmla="*/ 941 h 10000"/>
                <a:gd name="connsiteX177" fmla="*/ 4651 w 10000"/>
                <a:gd name="connsiteY177" fmla="*/ 880 h 10000"/>
                <a:gd name="connsiteX178" fmla="*/ 4593 w 10000"/>
                <a:gd name="connsiteY178" fmla="*/ 799 h 10000"/>
                <a:gd name="connsiteX179" fmla="*/ 4593 w 10000"/>
                <a:gd name="connsiteY179" fmla="*/ 715 h 10000"/>
                <a:gd name="connsiteX180" fmla="*/ 4574 w 10000"/>
                <a:gd name="connsiteY180" fmla="*/ 630 h 10000"/>
                <a:gd name="connsiteX181" fmla="*/ 4574 w 10000"/>
                <a:gd name="connsiteY181" fmla="*/ 554 h 10000"/>
                <a:gd name="connsiteX182" fmla="*/ 4516 w 10000"/>
                <a:gd name="connsiteY182" fmla="*/ 361 h 10000"/>
                <a:gd name="connsiteX183" fmla="*/ 4457 w 10000"/>
                <a:gd name="connsiteY183" fmla="*/ 342 h 10000"/>
                <a:gd name="connsiteX184" fmla="*/ 4341 w 10000"/>
                <a:gd name="connsiteY184" fmla="*/ 330 h 10000"/>
                <a:gd name="connsiteX185" fmla="*/ 4264 w 10000"/>
                <a:gd name="connsiteY185" fmla="*/ 318 h 10000"/>
                <a:gd name="connsiteX186" fmla="*/ 4147 w 10000"/>
                <a:gd name="connsiteY186" fmla="*/ 315 h 10000"/>
                <a:gd name="connsiteX187" fmla="*/ 4070 w 10000"/>
                <a:gd name="connsiteY187" fmla="*/ 318 h 10000"/>
                <a:gd name="connsiteX188" fmla="*/ 4012 w 10000"/>
                <a:gd name="connsiteY188" fmla="*/ 326 h 10000"/>
                <a:gd name="connsiteX189" fmla="*/ 3934 w 10000"/>
                <a:gd name="connsiteY189" fmla="*/ 326 h 10000"/>
                <a:gd name="connsiteX190" fmla="*/ 3876 w 10000"/>
                <a:gd name="connsiteY190" fmla="*/ 318 h 10000"/>
                <a:gd name="connsiteX191" fmla="*/ 3895 w 10000"/>
                <a:gd name="connsiteY191" fmla="*/ 303 h 10000"/>
                <a:gd name="connsiteX192" fmla="*/ 3934 w 10000"/>
                <a:gd name="connsiteY192" fmla="*/ 295 h 10000"/>
                <a:gd name="connsiteX193" fmla="*/ 3992 w 10000"/>
                <a:gd name="connsiteY193" fmla="*/ 284 h 10000"/>
                <a:gd name="connsiteX194" fmla="*/ 3973 w 10000"/>
                <a:gd name="connsiteY194" fmla="*/ 269 h 10000"/>
                <a:gd name="connsiteX195" fmla="*/ 4147 w 10000"/>
                <a:gd name="connsiteY195" fmla="*/ 253 h 10000"/>
                <a:gd name="connsiteX196" fmla="*/ 4322 w 10000"/>
                <a:gd name="connsiteY196" fmla="*/ 226 h 10000"/>
                <a:gd name="connsiteX197" fmla="*/ 4477 w 10000"/>
                <a:gd name="connsiteY197" fmla="*/ 200 h 10000"/>
                <a:gd name="connsiteX198" fmla="*/ 4612 w 10000"/>
                <a:gd name="connsiteY198" fmla="*/ 161 h 10000"/>
                <a:gd name="connsiteX199" fmla="*/ 4651 w 10000"/>
                <a:gd name="connsiteY199" fmla="*/ 119 h 10000"/>
                <a:gd name="connsiteX200" fmla="*/ 4709 w 10000"/>
                <a:gd name="connsiteY200" fmla="*/ 84 h 10000"/>
                <a:gd name="connsiteX201" fmla="*/ 4709 w 10000"/>
                <a:gd name="connsiteY201" fmla="*/ 42 h 10000"/>
                <a:gd name="connsiteX202" fmla="*/ 4729 w 10000"/>
                <a:gd name="connsiteY202" fmla="*/ 0 h 10000"/>
                <a:gd name="connsiteX203" fmla="*/ 4787 w 10000"/>
                <a:gd name="connsiteY203" fmla="*/ 73 h 10000"/>
                <a:gd name="connsiteX204" fmla="*/ 4864 w 10000"/>
                <a:gd name="connsiteY204" fmla="*/ 153 h 10000"/>
                <a:gd name="connsiteX205" fmla="*/ 4884 w 10000"/>
                <a:gd name="connsiteY205" fmla="*/ 230 h 10000"/>
                <a:gd name="connsiteX206" fmla="*/ 4845 w 10000"/>
                <a:gd name="connsiteY206"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7422 w 10000"/>
                <a:gd name="connsiteY78" fmla="*/ 9928 h 10000"/>
                <a:gd name="connsiteX79" fmla="*/ 7093 w 10000"/>
                <a:gd name="connsiteY79" fmla="*/ 9997 h 10000"/>
                <a:gd name="connsiteX80" fmla="*/ 6822 w 10000"/>
                <a:gd name="connsiteY80" fmla="*/ 10000 h 10000"/>
                <a:gd name="connsiteX81" fmla="*/ 4767 w 10000"/>
                <a:gd name="connsiteY81" fmla="*/ 9985 h 10000"/>
                <a:gd name="connsiteX82" fmla="*/ 2849 w 10000"/>
                <a:gd name="connsiteY82" fmla="*/ 9931 h 10000"/>
                <a:gd name="connsiteX83" fmla="*/ 2442 w 10000"/>
                <a:gd name="connsiteY83" fmla="*/ 9889 h 10000"/>
                <a:gd name="connsiteX84" fmla="*/ 2074 w 10000"/>
                <a:gd name="connsiteY84" fmla="*/ 9847 h 10000"/>
                <a:gd name="connsiteX85" fmla="*/ 1647 w 10000"/>
                <a:gd name="connsiteY85" fmla="*/ 9812 h 10000"/>
                <a:gd name="connsiteX86" fmla="*/ 814 w 10000"/>
                <a:gd name="connsiteY86" fmla="*/ 9747 h 10000"/>
                <a:gd name="connsiteX87" fmla="*/ 426 w 10000"/>
                <a:gd name="connsiteY87" fmla="*/ 9717 h 10000"/>
                <a:gd name="connsiteX88" fmla="*/ 0 w 10000"/>
                <a:gd name="connsiteY88" fmla="*/ 9690 h 10000"/>
                <a:gd name="connsiteX89" fmla="*/ 252 w 10000"/>
                <a:gd name="connsiteY89" fmla="*/ 9674 h 10000"/>
                <a:gd name="connsiteX90" fmla="*/ 523 w 10000"/>
                <a:gd name="connsiteY90" fmla="*/ 9655 h 10000"/>
                <a:gd name="connsiteX91" fmla="*/ 775 w 10000"/>
                <a:gd name="connsiteY91" fmla="*/ 9628 h 10000"/>
                <a:gd name="connsiteX92" fmla="*/ 1047 w 10000"/>
                <a:gd name="connsiteY92" fmla="*/ 9605 h 10000"/>
                <a:gd name="connsiteX93" fmla="*/ 1279 w 10000"/>
                <a:gd name="connsiteY93" fmla="*/ 9586 h 10000"/>
                <a:gd name="connsiteX94" fmla="*/ 1550 w 10000"/>
                <a:gd name="connsiteY94" fmla="*/ 9570 h 10000"/>
                <a:gd name="connsiteX95" fmla="*/ 1841 w 10000"/>
                <a:gd name="connsiteY95" fmla="*/ 9558 h 10000"/>
                <a:gd name="connsiteX96" fmla="*/ 2132 w 10000"/>
                <a:gd name="connsiteY96" fmla="*/ 9558 h 10000"/>
                <a:gd name="connsiteX97" fmla="*/ 2345 w 10000"/>
                <a:gd name="connsiteY97" fmla="*/ 9558 h 10000"/>
                <a:gd name="connsiteX98" fmla="*/ 2558 w 10000"/>
                <a:gd name="connsiteY98" fmla="*/ 9558 h 10000"/>
                <a:gd name="connsiteX99" fmla="*/ 2752 w 10000"/>
                <a:gd name="connsiteY99" fmla="*/ 9554 h 10000"/>
                <a:gd name="connsiteX100" fmla="*/ 2965 w 10000"/>
                <a:gd name="connsiteY100" fmla="*/ 9547 h 10000"/>
                <a:gd name="connsiteX101" fmla="*/ 3159 w 10000"/>
                <a:gd name="connsiteY101" fmla="*/ 9543 h 10000"/>
                <a:gd name="connsiteX102" fmla="*/ 3333 w 10000"/>
                <a:gd name="connsiteY102" fmla="*/ 9531 h 10000"/>
                <a:gd name="connsiteX103" fmla="*/ 3527 w 10000"/>
                <a:gd name="connsiteY103" fmla="*/ 9516 h 10000"/>
                <a:gd name="connsiteX104" fmla="*/ 3702 w 10000"/>
                <a:gd name="connsiteY104" fmla="*/ 9497 h 10000"/>
                <a:gd name="connsiteX105" fmla="*/ 3721 w 10000"/>
                <a:gd name="connsiteY105" fmla="*/ 9328 h 10000"/>
                <a:gd name="connsiteX106" fmla="*/ 3779 w 10000"/>
                <a:gd name="connsiteY106" fmla="*/ 9159 h 10000"/>
                <a:gd name="connsiteX107" fmla="*/ 3857 w 10000"/>
                <a:gd name="connsiteY107" fmla="*/ 8990 h 10000"/>
                <a:gd name="connsiteX108" fmla="*/ 3915 w 10000"/>
                <a:gd name="connsiteY108" fmla="*/ 8821 h 10000"/>
                <a:gd name="connsiteX109" fmla="*/ 3895 w 10000"/>
                <a:gd name="connsiteY109" fmla="*/ 8575 h 10000"/>
                <a:gd name="connsiteX110" fmla="*/ 3895 w 10000"/>
                <a:gd name="connsiteY110" fmla="*/ 8329 h 10000"/>
                <a:gd name="connsiteX111" fmla="*/ 3895 w 10000"/>
                <a:gd name="connsiteY111" fmla="*/ 8080 h 10000"/>
                <a:gd name="connsiteX112" fmla="*/ 3915 w 10000"/>
                <a:gd name="connsiteY112" fmla="*/ 7833 h 10000"/>
                <a:gd name="connsiteX113" fmla="*/ 3915 w 10000"/>
                <a:gd name="connsiteY113" fmla="*/ 7638 h 10000"/>
                <a:gd name="connsiteX114" fmla="*/ 3876 w 10000"/>
                <a:gd name="connsiteY114" fmla="*/ 7438 h 10000"/>
                <a:gd name="connsiteX115" fmla="*/ 3857 w 10000"/>
                <a:gd name="connsiteY115" fmla="*/ 7250 h 10000"/>
                <a:gd name="connsiteX116" fmla="*/ 3915 w 10000"/>
                <a:gd name="connsiteY116" fmla="*/ 7061 h 10000"/>
                <a:gd name="connsiteX117" fmla="*/ 4128 w 10000"/>
                <a:gd name="connsiteY117" fmla="*/ 6861 h 10000"/>
                <a:gd name="connsiteX118" fmla="*/ 4167 w 10000"/>
                <a:gd name="connsiteY118" fmla="*/ 6650 h 10000"/>
                <a:gd name="connsiteX119" fmla="*/ 4147 w 10000"/>
                <a:gd name="connsiteY119" fmla="*/ 6435 h 10000"/>
                <a:gd name="connsiteX120" fmla="*/ 4147 w 10000"/>
                <a:gd name="connsiteY120" fmla="*/ 6220 h 10000"/>
                <a:gd name="connsiteX121" fmla="*/ 4167 w 10000"/>
                <a:gd name="connsiteY121" fmla="*/ 6143 h 10000"/>
                <a:gd name="connsiteX122" fmla="*/ 4186 w 10000"/>
                <a:gd name="connsiteY122" fmla="*/ 6070 h 10000"/>
                <a:gd name="connsiteX123" fmla="*/ 4186 w 10000"/>
                <a:gd name="connsiteY123" fmla="*/ 5997 h 10000"/>
                <a:gd name="connsiteX124" fmla="*/ 4128 w 10000"/>
                <a:gd name="connsiteY124" fmla="*/ 5928 h 10000"/>
                <a:gd name="connsiteX125" fmla="*/ 4109 w 10000"/>
                <a:gd name="connsiteY125" fmla="*/ 5755 h 10000"/>
                <a:gd name="connsiteX126" fmla="*/ 4147 w 10000"/>
                <a:gd name="connsiteY126" fmla="*/ 5744 h 10000"/>
                <a:gd name="connsiteX127" fmla="*/ 4147 w 10000"/>
                <a:gd name="connsiteY127" fmla="*/ 5567 h 10000"/>
                <a:gd name="connsiteX128" fmla="*/ 4186 w 10000"/>
                <a:gd name="connsiteY128" fmla="*/ 5386 h 10000"/>
                <a:gd name="connsiteX129" fmla="*/ 4205 w 10000"/>
                <a:gd name="connsiteY129" fmla="*/ 5209 h 10000"/>
                <a:gd name="connsiteX130" fmla="*/ 4167 w 10000"/>
                <a:gd name="connsiteY130" fmla="*/ 5018 h 10000"/>
                <a:gd name="connsiteX131" fmla="*/ 4264 w 10000"/>
                <a:gd name="connsiteY131" fmla="*/ 4991 h 10000"/>
                <a:gd name="connsiteX132" fmla="*/ 4205 w 10000"/>
                <a:gd name="connsiteY132" fmla="*/ 4630 h 10000"/>
                <a:gd name="connsiteX133" fmla="*/ 4283 w 10000"/>
                <a:gd name="connsiteY133" fmla="*/ 4545 h 10000"/>
                <a:gd name="connsiteX134" fmla="*/ 4302 w 10000"/>
                <a:gd name="connsiteY134" fmla="*/ 4460 h 10000"/>
                <a:gd name="connsiteX135" fmla="*/ 4322 w 10000"/>
                <a:gd name="connsiteY135" fmla="*/ 4372 h 10000"/>
                <a:gd name="connsiteX136" fmla="*/ 4360 w 10000"/>
                <a:gd name="connsiteY136" fmla="*/ 4284 h 10000"/>
                <a:gd name="connsiteX137" fmla="*/ 4419 w 10000"/>
                <a:gd name="connsiteY137" fmla="*/ 4230 h 10000"/>
                <a:gd name="connsiteX138" fmla="*/ 4399 w 10000"/>
                <a:gd name="connsiteY138" fmla="*/ 4184 h 10000"/>
                <a:gd name="connsiteX139" fmla="*/ 4360 w 10000"/>
                <a:gd name="connsiteY139" fmla="*/ 4130 h 10000"/>
                <a:gd name="connsiteX140" fmla="*/ 4399 w 10000"/>
                <a:gd name="connsiteY140" fmla="*/ 4084 h 10000"/>
                <a:gd name="connsiteX141" fmla="*/ 4477 w 10000"/>
                <a:gd name="connsiteY141" fmla="*/ 4000 h 10000"/>
                <a:gd name="connsiteX142" fmla="*/ 4477 w 10000"/>
                <a:gd name="connsiteY142" fmla="*/ 3919 h 10000"/>
                <a:gd name="connsiteX143" fmla="*/ 4457 w 10000"/>
                <a:gd name="connsiteY143" fmla="*/ 3835 h 10000"/>
                <a:gd name="connsiteX144" fmla="*/ 4438 w 10000"/>
                <a:gd name="connsiteY144" fmla="*/ 3749 h 10000"/>
                <a:gd name="connsiteX145" fmla="*/ 4341 w 10000"/>
                <a:gd name="connsiteY145" fmla="*/ 3745 h 10000"/>
                <a:gd name="connsiteX146" fmla="*/ 4360 w 10000"/>
                <a:gd name="connsiteY146" fmla="*/ 3680 h 10000"/>
                <a:gd name="connsiteX147" fmla="*/ 4438 w 10000"/>
                <a:gd name="connsiteY147" fmla="*/ 3615 h 10000"/>
                <a:gd name="connsiteX148" fmla="*/ 4457 w 10000"/>
                <a:gd name="connsiteY148" fmla="*/ 3550 h 10000"/>
                <a:gd name="connsiteX149" fmla="*/ 4438 w 10000"/>
                <a:gd name="connsiteY149" fmla="*/ 3481 h 10000"/>
                <a:gd name="connsiteX150" fmla="*/ 4399 w 10000"/>
                <a:gd name="connsiteY150" fmla="*/ 3481 h 10000"/>
                <a:gd name="connsiteX151" fmla="*/ 4419 w 10000"/>
                <a:gd name="connsiteY151" fmla="*/ 3415 h 10000"/>
                <a:gd name="connsiteX152" fmla="*/ 4399 w 10000"/>
                <a:gd name="connsiteY152" fmla="*/ 3339 h 10000"/>
                <a:gd name="connsiteX153" fmla="*/ 4399 w 10000"/>
                <a:gd name="connsiteY153" fmla="*/ 3273 h 10000"/>
                <a:gd name="connsiteX154" fmla="*/ 4457 w 10000"/>
                <a:gd name="connsiteY154" fmla="*/ 3204 h 10000"/>
                <a:gd name="connsiteX155" fmla="*/ 4457 w 10000"/>
                <a:gd name="connsiteY155" fmla="*/ 3066 h 10000"/>
                <a:gd name="connsiteX156" fmla="*/ 4457 w 10000"/>
                <a:gd name="connsiteY156" fmla="*/ 2932 h 10000"/>
                <a:gd name="connsiteX157" fmla="*/ 4516 w 10000"/>
                <a:gd name="connsiteY157" fmla="*/ 2797 h 10000"/>
                <a:gd name="connsiteX158" fmla="*/ 4651 w 10000"/>
                <a:gd name="connsiteY158" fmla="*/ 2674 h 10000"/>
                <a:gd name="connsiteX159" fmla="*/ 4593 w 10000"/>
                <a:gd name="connsiteY159" fmla="*/ 2655 h 10000"/>
                <a:gd name="connsiteX160" fmla="*/ 4593 w 10000"/>
                <a:gd name="connsiteY160" fmla="*/ 2539 h 10000"/>
                <a:gd name="connsiteX161" fmla="*/ 4574 w 10000"/>
                <a:gd name="connsiteY161" fmla="*/ 2424 h 10000"/>
                <a:gd name="connsiteX162" fmla="*/ 4554 w 10000"/>
                <a:gd name="connsiteY162" fmla="*/ 2309 h 10000"/>
                <a:gd name="connsiteX163" fmla="*/ 4593 w 10000"/>
                <a:gd name="connsiteY163" fmla="*/ 2206 h 10000"/>
                <a:gd name="connsiteX164" fmla="*/ 4632 w 10000"/>
                <a:gd name="connsiteY164" fmla="*/ 2020 h 10000"/>
                <a:gd name="connsiteX165" fmla="*/ 4729 w 10000"/>
                <a:gd name="connsiteY165" fmla="*/ 1840 h 10000"/>
                <a:gd name="connsiteX166" fmla="*/ 4787 w 10000"/>
                <a:gd name="connsiteY166" fmla="*/ 1656 h 10000"/>
                <a:gd name="connsiteX167" fmla="*/ 4748 w 10000"/>
                <a:gd name="connsiteY167" fmla="*/ 1468 h 10000"/>
                <a:gd name="connsiteX168" fmla="*/ 4767 w 10000"/>
                <a:gd name="connsiteY168" fmla="*/ 1380 h 10000"/>
                <a:gd name="connsiteX169" fmla="*/ 4767 w 10000"/>
                <a:gd name="connsiteY169" fmla="*/ 1284 h 10000"/>
                <a:gd name="connsiteX170" fmla="*/ 4767 w 10000"/>
                <a:gd name="connsiteY170" fmla="*/ 1194 h 10000"/>
                <a:gd name="connsiteX171" fmla="*/ 4748 w 10000"/>
                <a:gd name="connsiteY171" fmla="*/ 1102 h 10000"/>
                <a:gd name="connsiteX172" fmla="*/ 4651 w 10000"/>
                <a:gd name="connsiteY172" fmla="*/ 1129 h 10000"/>
                <a:gd name="connsiteX173" fmla="*/ 4651 w 10000"/>
                <a:gd name="connsiteY173" fmla="*/ 1068 h 10000"/>
                <a:gd name="connsiteX174" fmla="*/ 4632 w 10000"/>
                <a:gd name="connsiteY174" fmla="*/ 1003 h 10000"/>
                <a:gd name="connsiteX175" fmla="*/ 4632 w 10000"/>
                <a:gd name="connsiteY175" fmla="*/ 941 h 10000"/>
                <a:gd name="connsiteX176" fmla="*/ 4651 w 10000"/>
                <a:gd name="connsiteY176" fmla="*/ 880 h 10000"/>
                <a:gd name="connsiteX177" fmla="*/ 4593 w 10000"/>
                <a:gd name="connsiteY177" fmla="*/ 799 h 10000"/>
                <a:gd name="connsiteX178" fmla="*/ 4593 w 10000"/>
                <a:gd name="connsiteY178" fmla="*/ 715 h 10000"/>
                <a:gd name="connsiteX179" fmla="*/ 4574 w 10000"/>
                <a:gd name="connsiteY179" fmla="*/ 630 h 10000"/>
                <a:gd name="connsiteX180" fmla="*/ 4574 w 10000"/>
                <a:gd name="connsiteY180" fmla="*/ 554 h 10000"/>
                <a:gd name="connsiteX181" fmla="*/ 4516 w 10000"/>
                <a:gd name="connsiteY181" fmla="*/ 361 h 10000"/>
                <a:gd name="connsiteX182" fmla="*/ 4457 w 10000"/>
                <a:gd name="connsiteY182" fmla="*/ 342 h 10000"/>
                <a:gd name="connsiteX183" fmla="*/ 4341 w 10000"/>
                <a:gd name="connsiteY183" fmla="*/ 330 h 10000"/>
                <a:gd name="connsiteX184" fmla="*/ 4264 w 10000"/>
                <a:gd name="connsiteY184" fmla="*/ 318 h 10000"/>
                <a:gd name="connsiteX185" fmla="*/ 4147 w 10000"/>
                <a:gd name="connsiteY185" fmla="*/ 315 h 10000"/>
                <a:gd name="connsiteX186" fmla="*/ 4070 w 10000"/>
                <a:gd name="connsiteY186" fmla="*/ 318 h 10000"/>
                <a:gd name="connsiteX187" fmla="*/ 4012 w 10000"/>
                <a:gd name="connsiteY187" fmla="*/ 326 h 10000"/>
                <a:gd name="connsiteX188" fmla="*/ 3934 w 10000"/>
                <a:gd name="connsiteY188" fmla="*/ 326 h 10000"/>
                <a:gd name="connsiteX189" fmla="*/ 3876 w 10000"/>
                <a:gd name="connsiteY189" fmla="*/ 318 h 10000"/>
                <a:gd name="connsiteX190" fmla="*/ 3895 w 10000"/>
                <a:gd name="connsiteY190" fmla="*/ 303 h 10000"/>
                <a:gd name="connsiteX191" fmla="*/ 3934 w 10000"/>
                <a:gd name="connsiteY191" fmla="*/ 295 h 10000"/>
                <a:gd name="connsiteX192" fmla="*/ 3992 w 10000"/>
                <a:gd name="connsiteY192" fmla="*/ 284 h 10000"/>
                <a:gd name="connsiteX193" fmla="*/ 3973 w 10000"/>
                <a:gd name="connsiteY193" fmla="*/ 269 h 10000"/>
                <a:gd name="connsiteX194" fmla="*/ 4147 w 10000"/>
                <a:gd name="connsiteY194" fmla="*/ 253 h 10000"/>
                <a:gd name="connsiteX195" fmla="*/ 4322 w 10000"/>
                <a:gd name="connsiteY195" fmla="*/ 226 h 10000"/>
                <a:gd name="connsiteX196" fmla="*/ 4477 w 10000"/>
                <a:gd name="connsiteY196" fmla="*/ 200 h 10000"/>
                <a:gd name="connsiteX197" fmla="*/ 4612 w 10000"/>
                <a:gd name="connsiteY197" fmla="*/ 161 h 10000"/>
                <a:gd name="connsiteX198" fmla="*/ 4651 w 10000"/>
                <a:gd name="connsiteY198" fmla="*/ 119 h 10000"/>
                <a:gd name="connsiteX199" fmla="*/ 4709 w 10000"/>
                <a:gd name="connsiteY199" fmla="*/ 84 h 10000"/>
                <a:gd name="connsiteX200" fmla="*/ 4709 w 10000"/>
                <a:gd name="connsiteY200" fmla="*/ 42 h 10000"/>
                <a:gd name="connsiteX201" fmla="*/ 4729 w 10000"/>
                <a:gd name="connsiteY201" fmla="*/ 0 h 10000"/>
                <a:gd name="connsiteX202" fmla="*/ 4787 w 10000"/>
                <a:gd name="connsiteY202" fmla="*/ 73 h 10000"/>
                <a:gd name="connsiteX203" fmla="*/ 4864 w 10000"/>
                <a:gd name="connsiteY203" fmla="*/ 153 h 10000"/>
                <a:gd name="connsiteX204" fmla="*/ 4884 w 10000"/>
                <a:gd name="connsiteY204" fmla="*/ 230 h 10000"/>
                <a:gd name="connsiteX205" fmla="*/ 4845 w 10000"/>
                <a:gd name="connsiteY205" fmla="*/ 315 h 10000"/>
                <a:gd name="connsiteX0" fmla="*/ 4845 w 10000"/>
                <a:gd name="connsiteY0" fmla="*/ 315 h 9997"/>
                <a:gd name="connsiteX1" fmla="*/ 4942 w 10000"/>
                <a:gd name="connsiteY1" fmla="*/ 542 h 9997"/>
                <a:gd name="connsiteX2" fmla="*/ 5019 w 10000"/>
                <a:gd name="connsiteY2" fmla="*/ 780 h 9997"/>
                <a:gd name="connsiteX3" fmla="*/ 5058 w 10000"/>
                <a:gd name="connsiteY3" fmla="*/ 1010 h 9997"/>
                <a:gd name="connsiteX4" fmla="*/ 5097 w 10000"/>
                <a:gd name="connsiteY4" fmla="*/ 1240 h 9997"/>
                <a:gd name="connsiteX5" fmla="*/ 5233 w 10000"/>
                <a:gd name="connsiteY5" fmla="*/ 1464 h 9997"/>
                <a:gd name="connsiteX6" fmla="*/ 5310 w 10000"/>
                <a:gd name="connsiteY6" fmla="*/ 1694 h 9997"/>
                <a:gd name="connsiteX7" fmla="*/ 5310 w 10000"/>
                <a:gd name="connsiteY7" fmla="*/ 1921 h 9997"/>
                <a:gd name="connsiteX8" fmla="*/ 5291 w 10000"/>
                <a:gd name="connsiteY8" fmla="*/ 2148 h 9997"/>
                <a:gd name="connsiteX9" fmla="*/ 5329 w 10000"/>
                <a:gd name="connsiteY9" fmla="*/ 2271 h 9997"/>
                <a:gd name="connsiteX10" fmla="*/ 5388 w 10000"/>
                <a:gd name="connsiteY10" fmla="*/ 2405 h 9997"/>
                <a:gd name="connsiteX11" fmla="*/ 5388 w 10000"/>
                <a:gd name="connsiteY11" fmla="*/ 2536 h 9997"/>
                <a:gd name="connsiteX12" fmla="*/ 5368 w 10000"/>
                <a:gd name="connsiteY12" fmla="*/ 2666 h 9997"/>
                <a:gd name="connsiteX13" fmla="*/ 5388 w 10000"/>
                <a:gd name="connsiteY13" fmla="*/ 2681 h 9997"/>
                <a:gd name="connsiteX14" fmla="*/ 5368 w 10000"/>
                <a:gd name="connsiteY14" fmla="*/ 2704 h 9997"/>
                <a:gd name="connsiteX15" fmla="*/ 5310 w 10000"/>
                <a:gd name="connsiteY15" fmla="*/ 2720 h 9997"/>
                <a:gd name="connsiteX16" fmla="*/ 5291 w 10000"/>
                <a:gd name="connsiteY16" fmla="*/ 2739 h 9997"/>
                <a:gd name="connsiteX17" fmla="*/ 5291 w 10000"/>
                <a:gd name="connsiteY17" fmla="*/ 2797 h 9997"/>
                <a:gd name="connsiteX18" fmla="*/ 5291 w 10000"/>
                <a:gd name="connsiteY18" fmla="*/ 2854 h 9997"/>
                <a:gd name="connsiteX19" fmla="*/ 5252 w 10000"/>
                <a:gd name="connsiteY19" fmla="*/ 2916 h 9997"/>
                <a:gd name="connsiteX20" fmla="*/ 5213 w 10000"/>
                <a:gd name="connsiteY20" fmla="*/ 2966 h 9997"/>
                <a:gd name="connsiteX21" fmla="*/ 5213 w 10000"/>
                <a:gd name="connsiteY21" fmla="*/ 3139 h 9997"/>
                <a:gd name="connsiteX22" fmla="*/ 5252 w 10000"/>
                <a:gd name="connsiteY22" fmla="*/ 3319 h 9997"/>
                <a:gd name="connsiteX23" fmla="*/ 5329 w 10000"/>
                <a:gd name="connsiteY23" fmla="*/ 3500 h 9997"/>
                <a:gd name="connsiteX24" fmla="*/ 5349 w 10000"/>
                <a:gd name="connsiteY24" fmla="*/ 3672 h 9997"/>
                <a:gd name="connsiteX25" fmla="*/ 5523 w 10000"/>
                <a:gd name="connsiteY25" fmla="*/ 3819 h 9997"/>
                <a:gd name="connsiteX26" fmla="*/ 5543 w 10000"/>
                <a:gd name="connsiteY26" fmla="*/ 3973 h 9997"/>
                <a:gd name="connsiteX27" fmla="*/ 5523 w 10000"/>
                <a:gd name="connsiteY27" fmla="*/ 4122 h 9997"/>
                <a:gd name="connsiteX28" fmla="*/ 5504 w 10000"/>
                <a:gd name="connsiteY28" fmla="*/ 4276 h 9997"/>
                <a:gd name="connsiteX29" fmla="*/ 5368 w 10000"/>
                <a:gd name="connsiteY29" fmla="*/ 4502 h 9997"/>
                <a:gd name="connsiteX30" fmla="*/ 5388 w 10000"/>
                <a:gd name="connsiteY30" fmla="*/ 4730 h 9997"/>
                <a:gd name="connsiteX31" fmla="*/ 5446 w 10000"/>
                <a:gd name="connsiteY31" fmla="*/ 4956 h 9997"/>
                <a:gd name="connsiteX32" fmla="*/ 5388 w 10000"/>
                <a:gd name="connsiteY32" fmla="*/ 5183 h 9997"/>
                <a:gd name="connsiteX33" fmla="*/ 5465 w 10000"/>
                <a:gd name="connsiteY33" fmla="*/ 5433 h 9997"/>
                <a:gd name="connsiteX34" fmla="*/ 5523 w 10000"/>
                <a:gd name="connsiteY34" fmla="*/ 5675 h 9997"/>
                <a:gd name="connsiteX35" fmla="*/ 5581 w 10000"/>
                <a:gd name="connsiteY35" fmla="*/ 5924 h 9997"/>
                <a:gd name="connsiteX36" fmla="*/ 5581 w 10000"/>
                <a:gd name="connsiteY36" fmla="*/ 6177 h 9997"/>
                <a:gd name="connsiteX37" fmla="*/ 5659 w 10000"/>
                <a:gd name="connsiteY37" fmla="*/ 6501 h 9997"/>
                <a:gd name="connsiteX38" fmla="*/ 5659 w 10000"/>
                <a:gd name="connsiteY38" fmla="*/ 6823 h 9997"/>
                <a:gd name="connsiteX39" fmla="*/ 5678 w 10000"/>
                <a:gd name="connsiteY39" fmla="*/ 7139 h 9997"/>
                <a:gd name="connsiteX40" fmla="*/ 5911 w 10000"/>
                <a:gd name="connsiteY40" fmla="*/ 7450 h 9997"/>
                <a:gd name="connsiteX41" fmla="*/ 5950 w 10000"/>
                <a:gd name="connsiteY41" fmla="*/ 7603 h 9997"/>
                <a:gd name="connsiteX42" fmla="*/ 6027 w 10000"/>
                <a:gd name="connsiteY42" fmla="*/ 7753 h 9997"/>
                <a:gd name="connsiteX43" fmla="*/ 6066 w 10000"/>
                <a:gd name="connsiteY43" fmla="*/ 7910 h 9997"/>
                <a:gd name="connsiteX44" fmla="*/ 5988 w 10000"/>
                <a:gd name="connsiteY44" fmla="*/ 8061 h 9997"/>
                <a:gd name="connsiteX45" fmla="*/ 5891 w 10000"/>
                <a:gd name="connsiteY45" fmla="*/ 8260 h 9997"/>
                <a:gd name="connsiteX46" fmla="*/ 5911 w 10000"/>
                <a:gd name="connsiteY46" fmla="*/ 8464 h 9997"/>
                <a:gd name="connsiteX47" fmla="*/ 6027 w 10000"/>
                <a:gd name="connsiteY47" fmla="*/ 8675 h 9997"/>
                <a:gd name="connsiteX48" fmla="*/ 6124 w 10000"/>
                <a:gd name="connsiteY48" fmla="*/ 8879 h 9997"/>
                <a:gd name="connsiteX49" fmla="*/ 6143 w 10000"/>
                <a:gd name="connsiteY49" fmla="*/ 9032 h 9997"/>
                <a:gd name="connsiteX50" fmla="*/ 6143 w 10000"/>
                <a:gd name="connsiteY50" fmla="*/ 9190 h 9997"/>
                <a:gd name="connsiteX51" fmla="*/ 6202 w 10000"/>
                <a:gd name="connsiteY51" fmla="*/ 9343 h 9997"/>
                <a:gd name="connsiteX52" fmla="*/ 6434 w 10000"/>
                <a:gd name="connsiteY52" fmla="*/ 9474 h 9997"/>
                <a:gd name="connsiteX53" fmla="*/ 6686 w 10000"/>
                <a:gd name="connsiteY53" fmla="*/ 9474 h 9997"/>
                <a:gd name="connsiteX54" fmla="*/ 6957 w 10000"/>
                <a:gd name="connsiteY54" fmla="*/ 9485 h 9997"/>
                <a:gd name="connsiteX55" fmla="*/ 7171 w 10000"/>
                <a:gd name="connsiteY55" fmla="*/ 9497 h 9997"/>
                <a:gd name="connsiteX56" fmla="*/ 7422 w 10000"/>
                <a:gd name="connsiteY56" fmla="*/ 9512 h 9997"/>
                <a:gd name="connsiteX57" fmla="*/ 7655 w 10000"/>
                <a:gd name="connsiteY57" fmla="*/ 9531 h 9997"/>
                <a:gd name="connsiteX58" fmla="*/ 7849 w 10000"/>
                <a:gd name="connsiteY58" fmla="*/ 9558 h 9997"/>
                <a:gd name="connsiteX59" fmla="*/ 8081 w 10000"/>
                <a:gd name="connsiteY59" fmla="*/ 9590 h 9997"/>
                <a:gd name="connsiteX60" fmla="*/ 8275 w 10000"/>
                <a:gd name="connsiteY60" fmla="*/ 9621 h 9997"/>
                <a:gd name="connsiteX61" fmla="*/ 8488 w 10000"/>
                <a:gd name="connsiteY61" fmla="*/ 9632 h 9997"/>
                <a:gd name="connsiteX62" fmla="*/ 8702 w 10000"/>
                <a:gd name="connsiteY62" fmla="*/ 9644 h 9997"/>
                <a:gd name="connsiteX63" fmla="*/ 8915 w 10000"/>
                <a:gd name="connsiteY63" fmla="*/ 9647 h 9997"/>
                <a:gd name="connsiteX64" fmla="*/ 9147 w 10000"/>
                <a:gd name="connsiteY64" fmla="*/ 9655 h 9997"/>
                <a:gd name="connsiteX65" fmla="*/ 9360 w 10000"/>
                <a:gd name="connsiteY65" fmla="*/ 9659 h 9997"/>
                <a:gd name="connsiteX66" fmla="*/ 9574 w 10000"/>
                <a:gd name="connsiteY66" fmla="*/ 9670 h 9997"/>
                <a:gd name="connsiteX67" fmla="*/ 9767 w 10000"/>
                <a:gd name="connsiteY67" fmla="*/ 9690 h 9997"/>
                <a:gd name="connsiteX68" fmla="*/ 9961 w 10000"/>
                <a:gd name="connsiteY68" fmla="*/ 9713 h 9997"/>
                <a:gd name="connsiteX69" fmla="*/ 10000 w 10000"/>
                <a:gd name="connsiteY69" fmla="*/ 9732 h 9997"/>
                <a:gd name="connsiteX70" fmla="*/ 9806 w 10000"/>
                <a:gd name="connsiteY70" fmla="*/ 9724 h 9997"/>
                <a:gd name="connsiteX71" fmla="*/ 9671 w 10000"/>
                <a:gd name="connsiteY71" fmla="*/ 9740 h 9997"/>
                <a:gd name="connsiteX72" fmla="*/ 9419 w 10000"/>
                <a:gd name="connsiteY72" fmla="*/ 9782 h 9997"/>
                <a:gd name="connsiteX73" fmla="*/ 9302 w 10000"/>
                <a:gd name="connsiteY73" fmla="*/ 9782 h 9997"/>
                <a:gd name="connsiteX74" fmla="*/ 9186 w 10000"/>
                <a:gd name="connsiteY74" fmla="*/ 9782 h 9997"/>
                <a:gd name="connsiteX75" fmla="*/ 9070 w 10000"/>
                <a:gd name="connsiteY75" fmla="*/ 9789 h 9997"/>
                <a:gd name="connsiteX76" fmla="*/ 8895 w 10000"/>
                <a:gd name="connsiteY76" fmla="*/ 9805 h 9997"/>
                <a:gd name="connsiteX77" fmla="*/ 8721 w 10000"/>
                <a:gd name="connsiteY77" fmla="*/ 9832 h 9997"/>
                <a:gd name="connsiteX78" fmla="*/ 7422 w 10000"/>
                <a:gd name="connsiteY78" fmla="*/ 9928 h 9997"/>
                <a:gd name="connsiteX79" fmla="*/ 7093 w 10000"/>
                <a:gd name="connsiteY79" fmla="*/ 9997 h 9997"/>
                <a:gd name="connsiteX80" fmla="*/ 4767 w 10000"/>
                <a:gd name="connsiteY80" fmla="*/ 9985 h 9997"/>
                <a:gd name="connsiteX81" fmla="*/ 2849 w 10000"/>
                <a:gd name="connsiteY81" fmla="*/ 9931 h 9997"/>
                <a:gd name="connsiteX82" fmla="*/ 2442 w 10000"/>
                <a:gd name="connsiteY82" fmla="*/ 9889 h 9997"/>
                <a:gd name="connsiteX83" fmla="*/ 2074 w 10000"/>
                <a:gd name="connsiteY83" fmla="*/ 9847 h 9997"/>
                <a:gd name="connsiteX84" fmla="*/ 1647 w 10000"/>
                <a:gd name="connsiteY84" fmla="*/ 9812 h 9997"/>
                <a:gd name="connsiteX85" fmla="*/ 814 w 10000"/>
                <a:gd name="connsiteY85" fmla="*/ 9747 h 9997"/>
                <a:gd name="connsiteX86" fmla="*/ 426 w 10000"/>
                <a:gd name="connsiteY86" fmla="*/ 9717 h 9997"/>
                <a:gd name="connsiteX87" fmla="*/ 0 w 10000"/>
                <a:gd name="connsiteY87" fmla="*/ 9690 h 9997"/>
                <a:gd name="connsiteX88" fmla="*/ 252 w 10000"/>
                <a:gd name="connsiteY88" fmla="*/ 9674 h 9997"/>
                <a:gd name="connsiteX89" fmla="*/ 523 w 10000"/>
                <a:gd name="connsiteY89" fmla="*/ 9655 h 9997"/>
                <a:gd name="connsiteX90" fmla="*/ 775 w 10000"/>
                <a:gd name="connsiteY90" fmla="*/ 9628 h 9997"/>
                <a:gd name="connsiteX91" fmla="*/ 1047 w 10000"/>
                <a:gd name="connsiteY91" fmla="*/ 9605 h 9997"/>
                <a:gd name="connsiteX92" fmla="*/ 1279 w 10000"/>
                <a:gd name="connsiteY92" fmla="*/ 9586 h 9997"/>
                <a:gd name="connsiteX93" fmla="*/ 1550 w 10000"/>
                <a:gd name="connsiteY93" fmla="*/ 9570 h 9997"/>
                <a:gd name="connsiteX94" fmla="*/ 1841 w 10000"/>
                <a:gd name="connsiteY94" fmla="*/ 9558 h 9997"/>
                <a:gd name="connsiteX95" fmla="*/ 2132 w 10000"/>
                <a:gd name="connsiteY95" fmla="*/ 9558 h 9997"/>
                <a:gd name="connsiteX96" fmla="*/ 2345 w 10000"/>
                <a:gd name="connsiteY96" fmla="*/ 9558 h 9997"/>
                <a:gd name="connsiteX97" fmla="*/ 2558 w 10000"/>
                <a:gd name="connsiteY97" fmla="*/ 9558 h 9997"/>
                <a:gd name="connsiteX98" fmla="*/ 2752 w 10000"/>
                <a:gd name="connsiteY98" fmla="*/ 9554 h 9997"/>
                <a:gd name="connsiteX99" fmla="*/ 2965 w 10000"/>
                <a:gd name="connsiteY99" fmla="*/ 9547 h 9997"/>
                <a:gd name="connsiteX100" fmla="*/ 3159 w 10000"/>
                <a:gd name="connsiteY100" fmla="*/ 9543 h 9997"/>
                <a:gd name="connsiteX101" fmla="*/ 3333 w 10000"/>
                <a:gd name="connsiteY101" fmla="*/ 9531 h 9997"/>
                <a:gd name="connsiteX102" fmla="*/ 3527 w 10000"/>
                <a:gd name="connsiteY102" fmla="*/ 9516 h 9997"/>
                <a:gd name="connsiteX103" fmla="*/ 3702 w 10000"/>
                <a:gd name="connsiteY103" fmla="*/ 9497 h 9997"/>
                <a:gd name="connsiteX104" fmla="*/ 3721 w 10000"/>
                <a:gd name="connsiteY104" fmla="*/ 9328 h 9997"/>
                <a:gd name="connsiteX105" fmla="*/ 3779 w 10000"/>
                <a:gd name="connsiteY105" fmla="*/ 9159 h 9997"/>
                <a:gd name="connsiteX106" fmla="*/ 3857 w 10000"/>
                <a:gd name="connsiteY106" fmla="*/ 8990 h 9997"/>
                <a:gd name="connsiteX107" fmla="*/ 3915 w 10000"/>
                <a:gd name="connsiteY107" fmla="*/ 8821 h 9997"/>
                <a:gd name="connsiteX108" fmla="*/ 3895 w 10000"/>
                <a:gd name="connsiteY108" fmla="*/ 8575 h 9997"/>
                <a:gd name="connsiteX109" fmla="*/ 3895 w 10000"/>
                <a:gd name="connsiteY109" fmla="*/ 8329 h 9997"/>
                <a:gd name="connsiteX110" fmla="*/ 3895 w 10000"/>
                <a:gd name="connsiteY110" fmla="*/ 8080 h 9997"/>
                <a:gd name="connsiteX111" fmla="*/ 3915 w 10000"/>
                <a:gd name="connsiteY111" fmla="*/ 7833 h 9997"/>
                <a:gd name="connsiteX112" fmla="*/ 3915 w 10000"/>
                <a:gd name="connsiteY112" fmla="*/ 7638 h 9997"/>
                <a:gd name="connsiteX113" fmla="*/ 3876 w 10000"/>
                <a:gd name="connsiteY113" fmla="*/ 7438 h 9997"/>
                <a:gd name="connsiteX114" fmla="*/ 3857 w 10000"/>
                <a:gd name="connsiteY114" fmla="*/ 7250 h 9997"/>
                <a:gd name="connsiteX115" fmla="*/ 3915 w 10000"/>
                <a:gd name="connsiteY115" fmla="*/ 7061 h 9997"/>
                <a:gd name="connsiteX116" fmla="*/ 4128 w 10000"/>
                <a:gd name="connsiteY116" fmla="*/ 6861 h 9997"/>
                <a:gd name="connsiteX117" fmla="*/ 4167 w 10000"/>
                <a:gd name="connsiteY117" fmla="*/ 6650 h 9997"/>
                <a:gd name="connsiteX118" fmla="*/ 4147 w 10000"/>
                <a:gd name="connsiteY118" fmla="*/ 6435 h 9997"/>
                <a:gd name="connsiteX119" fmla="*/ 4147 w 10000"/>
                <a:gd name="connsiteY119" fmla="*/ 6220 h 9997"/>
                <a:gd name="connsiteX120" fmla="*/ 4167 w 10000"/>
                <a:gd name="connsiteY120" fmla="*/ 6143 h 9997"/>
                <a:gd name="connsiteX121" fmla="*/ 4186 w 10000"/>
                <a:gd name="connsiteY121" fmla="*/ 6070 h 9997"/>
                <a:gd name="connsiteX122" fmla="*/ 4186 w 10000"/>
                <a:gd name="connsiteY122" fmla="*/ 5997 h 9997"/>
                <a:gd name="connsiteX123" fmla="*/ 4128 w 10000"/>
                <a:gd name="connsiteY123" fmla="*/ 5928 h 9997"/>
                <a:gd name="connsiteX124" fmla="*/ 4109 w 10000"/>
                <a:gd name="connsiteY124" fmla="*/ 5755 h 9997"/>
                <a:gd name="connsiteX125" fmla="*/ 4147 w 10000"/>
                <a:gd name="connsiteY125" fmla="*/ 5744 h 9997"/>
                <a:gd name="connsiteX126" fmla="*/ 4147 w 10000"/>
                <a:gd name="connsiteY126" fmla="*/ 5567 h 9997"/>
                <a:gd name="connsiteX127" fmla="*/ 4186 w 10000"/>
                <a:gd name="connsiteY127" fmla="*/ 5386 h 9997"/>
                <a:gd name="connsiteX128" fmla="*/ 4205 w 10000"/>
                <a:gd name="connsiteY128" fmla="*/ 5209 h 9997"/>
                <a:gd name="connsiteX129" fmla="*/ 4167 w 10000"/>
                <a:gd name="connsiteY129" fmla="*/ 5018 h 9997"/>
                <a:gd name="connsiteX130" fmla="*/ 4264 w 10000"/>
                <a:gd name="connsiteY130" fmla="*/ 4991 h 9997"/>
                <a:gd name="connsiteX131" fmla="*/ 4205 w 10000"/>
                <a:gd name="connsiteY131" fmla="*/ 4630 h 9997"/>
                <a:gd name="connsiteX132" fmla="*/ 4283 w 10000"/>
                <a:gd name="connsiteY132" fmla="*/ 4545 h 9997"/>
                <a:gd name="connsiteX133" fmla="*/ 4302 w 10000"/>
                <a:gd name="connsiteY133" fmla="*/ 4460 h 9997"/>
                <a:gd name="connsiteX134" fmla="*/ 4322 w 10000"/>
                <a:gd name="connsiteY134" fmla="*/ 4372 h 9997"/>
                <a:gd name="connsiteX135" fmla="*/ 4360 w 10000"/>
                <a:gd name="connsiteY135" fmla="*/ 4284 h 9997"/>
                <a:gd name="connsiteX136" fmla="*/ 4419 w 10000"/>
                <a:gd name="connsiteY136" fmla="*/ 4230 h 9997"/>
                <a:gd name="connsiteX137" fmla="*/ 4399 w 10000"/>
                <a:gd name="connsiteY137" fmla="*/ 4184 h 9997"/>
                <a:gd name="connsiteX138" fmla="*/ 4360 w 10000"/>
                <a:gd name="connsiteY138" fmla="*/ 4130 h 9997"/>
                <a:gd name="connsiteX139" fmla="*/ 4399 w 10000"/>
                <a:gd name="connsiteY139" fmla="*/ 4084 h 9997"/>
                <a:gd name="connsiteX140" fmla="*/ 4477 w 10000"/>
                <a:gd name="connsiteY140" fmla="*/ 4000 h 9997"/>
                <a:gd name="connsiteX141" fmla="*/ 4477 w 10000"/>
                <a:gd name="connsiteY141" fmla="*/ 3919 h 9997"/>
                <a:gd name="connsiteX142" fmla="*/ 4457 w 10000"/>
                <a:gd name="connsiteY142" fmla="*/ 3835 h 9997"/>
                <a:gd name="connsiteX143" fmla="*/ 4438 w 10000"/>
                <a:gd name="connsiteY143" fmla="*/ 3749 h 9997"/>
                <a:gd name="connsiteX144" fmla="*/ 4341 w 10000"/>
                <a:gd name="connsiteY144" fmla="*/ 3745 h 9997"/>
                <a:gd name="connsiteX145" fmla="*/ 4360 w 10000"/>
                <a:gd name="connsiteY145" fmla="*/ 3680 h 9997"/>
                <a:gd name="connsiteX146" fmla="*/ 4438 w 10000"/>
                <a:gd name="connsiteY146" fmla="*/ 3615 h 9997"/>
                <a:gd name="connsiteX147" fmla="*/ 4457 w 10000"/>
                <a:gd name="connsiteY147" fmla="*/ 3550 h 9997"/>
                <a:gd name="connsiteX148" fmla="*/ 4438 w 10000"/>
                <a:gd name="connsiteY148" fmla="*/ 3481 h 9997"/>
                <a:gd name="connsiteX149" fmla="*/ 4399 w 10000"/>
                <a:gd name="connsiteY149" fmla="*/ 3481 h 9997"/>
                <a:gd name="connsiteX150" fmla="*/ 4419 w 10000"/>
                <a:gd name="connsiteY150" fmla="*/ 3415 h 9997"/>
                <a:gd name="connsiteX151" fmla="*/ 4399 w 10000"/>
                <a:gd name="connsiteY151" fmla="*/ 3339 h 9997"/>
                <a:gd name="connsiteX152" fmla="*/ 4399 w 10000"/>
                <a:gd name="connsiteY152" fmla="*/ 3273 h 9997"/>
                <a:gd name="connsiteX153" fmla="*/ 4457 w 10000"/>
                <a:gd name="connsiteY153" fmla="*/ 3204 h 9997"/>
                <a:gd name="connsiteX154" fmla="*/ 4457 w 10000"/>
                <a:gd name="connsiteY154" fmla="*/ 3066 h 9997"/>
                <a:gd name="connsiteX155" fmla="*/ 4457 w 10000"/>
                <a:gd name="connsiteY155" fmla="*/ 2932 h 9997"/>
                <a:gd name="connsiteX156" fmla="*/ 4516 w 10000"/>
                <a:gd name="connsiteY156" fmla="*/ 2797 h 9997"/>
                <a:gd name="connsiteX157" fmla="*/ 4651 w 10000"/>
                <a:gd name="connsiteY157" fmla="*/ 2674 h 9997"/>
                <a:gd name="connsiteX158" fmla="*/ 4593 w 10000"/>
                <a:gd name="connsiteY158" fmla="*/ 2655 h 9997"/>
                <a:gd name="connsiteX159" fmla="*/ 4593 w 10000"/>
                <a:gd name="connsiteY159" fmla="*/ 2539 h 9997"/>
                <a:gd name="connsiteX160" fmla="*/ 4574 w 10000"/>
                <a:gd name="connsiteY160" fmla="*/ 2424 h 9997"/>
                <a:gd name="connsiteX161" fmla="*/ 4554 w 10000"/>
                <a:gd name="connsiteY161" fmla="*/ 2309 h 9997"/>
                <a:gd name="connsiteX162" fmla="*/ 4593 w 10000"/>
                <a:gd name="connsiteY162" fmla="*/ 2206 h 9997"/>
                <a:gd name="connsiteX163" fmla="*/ 4632 w 10000"/>
                <a:gd name="connsiteY163" fmla="*/ 2020 h 9997"/>
                <a:gd name="connsiteX164" fmla="*/ 4729 w 10000"/>
                <a:gd name="connsiteY164" fmla="*/ 1840 h 9997"/>
                <a:gd name="connsiteX165" fmla="*/ 4787 w 10000"/>
                <a:gd name="connsiteY165" fmla="*/ 1656 h 9997"/>
                <a:gd name="connsiteX166" fmla="*/ 4748 w 10000"/>
                <a:gd name="connsiteY166" fmla="*/ 1468 h 9997"/>
                <a:gd name="connsiteX167" fmla="*/ 4767 w 10000"/>
                <a:gd name="connsiteY167" fmla="*/ 1380 h 9997"/>
                <a:gd name="connsiteX168" fmla="*/ 4767 w 10000"/>
                <a:gd name="connsiteY168" fmla="*/ 1284 h 9997"/>
                <a:gd name="connsiteX169" fmla="*/ 4767 w 10000"/>
                <a:gd name="connsiteY169" fmla="*/ 1194 h 9997"/>
                <a:gd name="connsiteX170" fmla="*/ 4748 w 10000"/>
                <a:gd name="connsiteY170" fmla="*/ 1102 h 9997"/>
                <a:gd name="connsiteX171" fmla="*/ 4651 w 10000"/>
                <a:gd name="connsiteY171" fmla="*/ 1129 h 9997"/>
                <a:gd name="connsiteX172" fmla="*/ 4651 w 10000"/>
                <a:gd name="connsiteY172" fmla="*/ 1068 h 9997"/>
                <a:gd name="connsiteX173" fmla="*/ 4632 w 10000"/>
                <a:gd name="connsiteY173" fmla="*/ 1003 h 9997"/>
                <a:gd name="connsiteX174" fmla="*/ 4632 w 10000"/>
                <a:gd name="connsiteY174" fmla="*/ 941 h 9997"/>
                <a:gd name="connsiteX175" fmla="*/ 4651 w 10000"/>
                <a:gd name="connsiteY175" fmla="*/ 880 h 9997"/>
                <a:gd name="connsiteX176" fmla="*/ 4593 w 10000"/>
                <a:gd name="connsiteY176" fmla="*/ 799 h 9997"/>
                <a:gd name="connsiteX177" fmla="*/ 4593 w 10000"/>
                <a:gd name="connsiteY177" fmla="*/ 715 h 9997"/>
                <a:gd name="connsiteX178" fmla="*/ 4574 w 10000"/>
                <a:gd name="connsiteY178" fmla="*/ 630 h 9997"/>
                <a:gd name="connsiteX179" fmla="*/ 4574 w 10000"/>
                <a:gd name="connsiteY179" fmla="*/ 554 h 9997"/>
                <a:gd name="connsiteX180" fmla="*/ 4516 w 10000"/>
                <a:gd name="connsiteY180" fmla="*/ 361 h 9997"/>
                <a:gd name="connsiteX181" fmla="*/ 4457 w 10000"/>
                <a:gd name="connsiteY181" fmla="*/ 342 h 9997"/>
                <a:gd name="connsiteX182" fmla="*/ 4341 w 10000"/>
                <a:gd name="connsiteY182" fmla="*/ 330 h 9997"/>
                <a:gd name="connsiteX183" fmla="*/ 4264 w 10000"/>
                <a:gd name="connsiteY183" fmla="*/ 318 h 9997"/>
                <a:gd name="connsiteX184" fmla="*/ 4147 w 10000"/>
                <a:gd name="connsiteY184" fmla="*/ 315 h 9997"/>
                <a:gd name="connsiteX185" fmla="*/ 4070 w 10000"/>
                <a:gd name="connsiteY185" fmla="*/ 318 h 9997"/>
                <a:gd name="connsiteX186" fmla="*/ 4012 w 10000"/>
                <a:gd name="connsiteY186" fmla="*/ 326 h 9997"/>
                <a:gd name="connsiteX187" fmla="*/ 3934 w 10000"/>
                <a:gd name="connsiteY187" fmla="*/ 326 h 9997"/>
                <a:gd name="connsiteX188" fmla="*/ 3876 w 10000"/>
                <a:gd name="connsiteY188" fmla="*/ 318 h 9997"/>
                <a:gd name="connsiteX189" fmla="*/ 3895 w 10000"/>
                <a:gd name="connsiteY189" fmla="*/ 303 h 9997"/>
                <a:gd name="connsiteX190" fmla="*/ 3934 w 10000"/>
                <a:gd name="connsiteY190" fmla="*/ 295 h 9997"/>
                <a:gd name="connsiteX191" fmla="*/ 3992 w 10000"/>
                <a:gd name="connsiteY191" fmla="*/ 284 h 9997"/>
                <a:gd name="connsiteX192" fmla="*/ 3973 w 10000"/>
                <a:gd name="connsiteY192" fmla="*/ 269 h 9997"/>
                <a:gd name="connsiteX193" fmla="*/ 4147 w 10000"/>
                <a:gd name="connsiteY193" fmla="*/ 253 h 9997"/>
                <a:gd name="connsiteX194" fmla="*/ 4322 w 10000"/>
                <a:gd name="connsiteY194" fmla="*/ 226 h 9997"/>
                <a:gd name="connsiteX195" fmla="*/ 4477 w 10000"/>
                <a:gd name="connsiteY195" fmla="*/ 200 h 9997"/>
                <a:gd name="connsiteX196" fmla="*/ 4612 w 10000"/>
                <a:gd name="connsiteY196" fmla="*/ 161 h 9997"/>
                <a:gd name="connsiteX197" fmla="*/ 4651 w 10000"/>
                <a:gd name="connsiteY197" fmla="*/ 119 h 9997"/>
                <a:gd name="connsiteX198" fmla="*/ 4709 w 10000"/>
                <a:gd name="connsiteY198" fmla="*/ 84 h 9997"/>
                <a:gd name="connsiteX199" fmla="*/ 4709 w 10000"/>
                <a:gd name="connsiteY199" fmla="*/ 42 h 9997"/>
                <a:gd name="connsiteX200" fmla="*/ 4729 w 10000"/>
                <a:gd name="connsiteY200" fmla="*/ 0 h 9997"/>
                <a:gd name="connsiteX201" fmla="*/ 4787 w 10000"/>
                <a:gd name="connsiteY201" fmla="*/ 73 h 9997"/>
                <a:gd name="connsiteX202" fmla="*/ 4864 w 10000"/>
                <a:gd name="connsiteY202" fmla="*/ 153 h 9997"/>
                <a:gd name="connsiteX203" fmla="*/ 4884 w 10000"/>
                <a:gd name="connsiteY203" fmla="*/ 230 h 9997"/>
                <a:gd name="connsiteX204" fmla="*/ 4845 w 10000"/>
                <a:gd name="connsiteY204" fmla="*/ 315 h 9997"/>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5 h 10000"/>
                <a:gd name="connsiteX7" fmla="*/ 5310 w 10000"/>
                <a:gd name="connsiteY7" fmla="*/ 1922 h 10000"/>
                <a:gd name="connsiteX8" fmla="*/ 5291 w 10000"/>
                <a:gd name="connsiteY8" fmla="*/ 2149 h 10000"/>
                <a:gd name="connsiteX9" fmla="*/ 5329 w 10000"/>
                <a:gd name="connsiteY9" fmla="*/ 2272 h 10000"/>
                <a:gd name="connsiteX10" fmla="*/ 5388 w 10000"/>
                <a:gd name="connsiteY10" fmla="*/ 2406 h 10000"/>
                <a:gd name="connsiteX11" fmla="*/ 5388 w 10000"/>
                <a:gd name="connsiteY11" fmla="*/ 2537 h 10000"/>
                <a:gd name="connsiteX12" fmla="*/ 5368 w 10000"/>
                <a:gd name="connsiteY12" fmla="*/ 2667 h 10000"/>
                <a:gd name="connsiteX13" fmla="*/ 5388 w 10000"/>
                <a:gd name="connsiteY13" fmla="*/ 2682 h 10000"/>
                <a:gd name="connsiteX14" fmla="*/ 5368 w 10000"/>
                <a:gd name="connsiteY14" fmla="*/ 2705 h 10000"/>
                <a:gd name="connsiteX15" fmla="*/ 5310 w 10000"/>
                <a:gd name="connsiteY15" fmla="*/ 2721 h 10000"/>
                <a:gd name="connsiteX16" fmla="*/ 5291 w 10000"/>
                <a:gd name="connsiteY16" fmla="*/ 2740 h 10000"/>
                <a:gd name="connsiteX17" fmla="*/ 5291 w 10000"/>
                <a:gd name="connsiteY17" fmla="*/ 2798 h 10000"/>
                <a:gd name="connsiteX18" fmla="*/ 5291 w 10000"/>
                <a:gd name="connsiteY18" fmla="*/ 2855 h 10000"/>
                <a:gd name="connsiteX19" fmla="*/ 5252 w 10000"/>
                <a:gd name="connsiteY19" fmla="*/ 2917 h 10000"/>
                <a:gd name="connsiteX20" fmla="*/ 5213 w 10000"/>
                <a:gd name="connsiteY20" fmla="*/ 2967 h 10000"/>
                <a:gd name="connsiteX21" fmla="*/ 5213 w 10000"/>
                <a:gd name="connsiteY21" fmla="*/ 3140 h 10000"/>
                <a:gd name="connsiteX22" fmla="*/ 5252 w 10000"/>
                <a:gd name="connsiteY22" fmla="*/ 3320 h 10000"/>
                <a:gd name="connsiteX23" fmla="*/ 5329 w 10000"/>
                <a:gd name="connsiteY23" fmla="*/ 3501 h 10000"/>
                <a:gd name="connsiteX24" fmla="*/ 5349 w 10000"/>
                <a:gd name="connsiteY24" fmla="*/ 3673 h 10000"/>
                <a:gd name="connsiteX25" fmla="*/ 5523 w 10000"/>
                <a:gd name="connsiteY25" fmla="*/ 3820 h 10000"/>
                <a:gd name="connsiteX26" fmla="*/ 5543 w 10000"/>
                <a:gd name="connsiteY26" fmla="*/ 3974 h 10000"/>
                <a:gd name="connsiteX27" fmla="*/ 5523 w 10000"/>
                <a:gd name="connsiteY27" fmla="*/ 4123 h 10000"/>
                <a:gd name="connsiteX28" fmla="*/ 5504 w 10000"/>
                <a:gd name="connsiteY28" fmla="*/ 4277 h 10000"/>
                <a:gd name="connsiteX29" fmla="*/ 5368 w 10000"/>
                <a:gd name="connsiteY29" fmla="*/ 4503 h 10000"/>
                <a:gd name="connsiteX30" fmla="*/ 5388 w 10000"/>
                <a:gd name="connsiteY30" fmla="*/ 4731 h 10000"/>
                <a:gd name="connsiteX31" fmla="*/ 5446 w 10000"/>
                <a:gd name="connsiteY31" fmla="*/ 4957 h 10000"/>
                <a:gd name="connsiteX32" fmla="*/ 5388 w 10000"/>
                <a:gd name="connsiteY32" fmla="*/ 5185 h 10000"/>
                <a:gd name="connsiteX33" fmla="*/ 5465 w 10000"/>
                <a:gd name="connsiteY33" fmla="*/ 5435 h 10000"/>
                <a:gd name="connsiteX34" fmla="*/ 5523 w 10000"/>
                <a:gd name="connsiteY34" fmla="*/ 5677 h 10000"/>
                <a:gd name="connsiteX35" fmla="*/ 5581 w 10000"/>
                <a:gd name="connsiteY35" fmla="*/ 5926 h 10000"/>
                <a:gd name="connsiteX36" fmla="*/ 5581 w 10000"/>
                <a:gd name="connsiteY36" fmla="*/ 6179 h 10000"/>
                <a:gd name="connsiteX37" fmla="*/ 5659 w 10000"/>
                <a:gd name="connsiteY37" fmla="*/ 6503 h 10000"/>
                <a:gd name="connsiteX38" fmla="*/ 5659 w 10000"/>
                <a:gd name="connsiteY38" fmla="*/ 6825 h 10000"/>
                <a:gd name="connsiteX39" fmla="*/ 5678 w 10000"/>
                <a:gd name="connsiteY39" fmla="*/ 7141 h 10000"/>
                <a:gd name="connsiteX40" fmla="*/ 5911 w 10000"/>
                <a:gd name="connsiteY40" fmla="*/ 7452 h 10000"/>
                <a:gd name="connsiteX41" fmla="*/ 5950 w 10000"/>
                <a:gd name="connsiteY41" fmla="*/ 7605 h 10000"/>
                <a:gd name="connsiteX42" fmla="*/ 6027 w 10000"/>
                <a:gd name="connsiteY42" fmla="*/ 7755 h 10000"/>
                <a:gd name="connsiteX43" fmla="*/ 6066 w 10000"/>
                <a:gd name="connsiteY43" fmla="*/ 7912 h 10000"/>
                <a:gd name="connsiteX44" fmla="*/ 5988 w 10000"/>
                <a:gd name="connsiteY44" fmla="*/ 8063 h 10000"/>
                <a:gd name="connsiteX45" fmla="*/ 5891 w 10000"/>
                <a:gd name="connsiteY45" fmla="*/ 8262 h 10000"/>
                <a:gd name="connsiteX46" fmla="*/ 5911 w 10000"/>
                <a:gd name="connsiteY46" fmla="*/ 8467 h 10000"/>
                <a:gd name="connsiteX47" fmla="*/ 6027 w 10000"/>
                <a:gd name="connsiteY47" fmla="*/ 8678 h 10000"/>
                <a:gd name="connsiteX48" fmla="*/ 6124 w 10000"/>
                <a:gd name="connsiteY48" fmla="*/ 8882 h 10000"/>
                <a:gd name="connsiteX49" fmla="*/ 6143 w 10000"/>
                <a:gd name="connsiteY49" fmla="*/ 9035 h 10000"/>
                <a:gd name="connsiteX50" fmla="*/ 6143 w 10000"/>
                <a:gd name="connsiteY50" fmla="*/ 9193 h 10000"/>
                <a:gd name="connsiteX51" fmla="*/ 6202 w 10000"/>
                <a:gd name="connsiteY51" fmla="*/ 9346 h 10000"/>
                <a:gd name="connsiteX52" fmla="*/ 6434 w 10000"/>
                <a:gd name="connsiteY52" fmla="*/ 9477 h 10000"/>
                <a:gd name="connsiteX53" fmla="*/ 6686 w 10000"/>
                <a:gd name="connsiteY53" fmla="*/ 9477 h 10000"/>
                <a:gd name="connsiteX54" fmla="*/ 6957 w 10000"/>
                <a:gd name="connsiteY54" fmla="*/ 9488 h 10000"/>
                <a:gd name="connsiteX55" fmla="*/ 7171 w 10000"/>
                <a:gd name="connsiteY55" fmla="*/ 9500 h 10000"/>
                <a:gd name="connsiteX56" fmla="*/ 7422 w 10000"/>
                <a:gd name="connsiteY56" fmla="*/ 9515 h 10000"/>
                <a:gd name="connsiteX57" fmla="*/ 7655 w 10000"/>
                <a:gd name="connsiteY57" fmla="*/ 9534 h 10000"/>
                <a:gd name="connsiteX58" fmla="*/ 7849 w 10000"/>
                <a:gd name="connsiteY58" fmla="*/ 9561 h 10000"/>
                <a:gd name="connsiteX59" fmla="*/ 8081 w 10000"/>
                <a:gd name="connsiteY59" fmla="*/ 9593 h 10000"/>
                <a:gd name="connsiteX60" fmla="*/ 8275 w 10000"/>
                <a:gd name="connsiteY60" fmla="*/ 9624 h 10000"/>
                <a:gd name="connsiteX61" fmla="*/ 8488 w 10000"/>
                <a:gd name="connsiteY61" fmla="*/ 9635 h 10000"/>
                <a:gd name="connsiteX62" fmla="*/ 8702 w 10000"/>
                <a:gd name="connsiteY62" fmla="*/ 9647 h 10000"/>
                <a:gd name="connsiteX63" fmla="*/ 8915 w 10000"/>
                <a:gd name="connsiteY63" fmla="*/ 9650 h 10000"/>
                <a:gd name="connsiteX64" fmla="*/ 9147 w 10000"/>
                <a:gd name="connsiteY64" fmla="*/ 9658 h 10000"/>
                <a:gd name="connsiteX65" fmla="*/ 9360 w 10000"/>
                <a:gd name="connsiteY65" fmla="*/ 9662 h 10000"/>
                <a:gd name="connsiteX66" fmla="*/ 9574 w 10000"/>
                <a:gd name="connsiteY66" fmla="*/ 9673 h 10000"/>
                <a:gd name="connsiteX67" fmla="*/ 9767 w 10000"/>
                <a:gd name="connsiteY67" fmla="*/ 9693 h 10000"/>
                <a:gd name="connsiteX68" fmla="*/ 9961 w 10000"/>
                <a:gd name="connsiteY68" fmla="*/ 9716 h 10000"/>
                <a:gd name="connsiteX69" fmla="*/ 10000 w 10000"/>
                <a:gd name="connsiteY69" fmla="*/ 9735 h 10000"/>
                <a:gd name="connsiteX70" fmla="*/ 9806 w 10000"/>
                <a:gd name="connsiteY70" fmla="*/ 9727 h 10000"/>
                <a:gd name="connsiteX71" fmla="*/ 9671 w 10000"/>
                <a:gd name="connsiteY71" fmla="*/ 9743 h 10000"/>
                <a:gd name="connsiteX72" fmla="*/ 9419 w 10000"/>
                <a:gd name="connsiteY72" fmla="*/ 9785 h 10000"/>
                <a:gd name="connsiteX73" fmla="*/ 9302 w 10000"/>
                <a:gd name="connsiteY73" fmla="*/ 9785 h 10000"/>
                <a:gd name="connsiteX74" fmla="*/ 9186 w 10000"/>
                <a:gd name="connsiteY74" fmla="*/ 9785 h 10000"/>
                <a:gd name="connsiteX75" fmla="*/ 9070 w 10000"/>
                <a:gd name="connsiteY75" fmla="*/ 9792 h 10000"/>
                <a:gd name="connsiteX76" fmla="*/ 8895 w 10000"/>
                <a:gd name="connsiteY76" fmla="*/ 9808 h 10000"/>
                <a:gd name="connsiteX77" fmla="*/ 8721 w 10000"/>
                <a:gd name="connsiteY77" fmla="*/ 9835 h 10000"/>
                <a:gd name="connsiteX78" fmla="*/ 7422 w 10000"/>
                <a:gd name="connsiteY78" fmla="*/ 9931 h 10000"/>
                <a:gd name="connsiteX79" fmla="*/ 7093 w 10000"/>
                <a:gd name="connsiteY79" fmla="*/ 10000 h 10000"/>
                <a:gd name="connsiteX80" fmla="*/ 2849 w 10000"/>
                <a:gd name="connsiteY80" fmla="*/ 9934 h 10000"/>
                <a:gd name="connsiteX81" fmla="*/ 2442 w 10000"/>
                <a:gd name="connsiteY81" fmla="*/ 9892 h 10000"/>
                <a:gd name="connsiteX82" fmla="*/ 2074 w 10000"/>
                <a:gd name="connsiteY82" fmla="*/ 9850 h 10000"/>
                <a:gd name="connsiteX83" fmla="*/ 1647 w 10000"/>
                <a:gd name="connsiteY83" fmla="*/ 9815 h 10000"/>
                <a:gd name="connsiteX84" fmla="*/ 814 w 10000"/>
                <a:gd name="connsiteY84" fmla="*/ 9750 h 10000"/>
                <a:gd name="connsiteX85" fmla="*/ 426 w 10000"/>
                <a:gd name="connsiteY85" fmla="*/ 9720 h 10000"/>
                <a:gd name="connsiteX86" fmla="*/ 0 w 10000"/>
                <a:gd name="connsiteY86" fmla="*/ 9693 h 10000"/>
                <a:gd name="connsiteX87" fmla="*/ 252 w 10000"/>
                <a:gd name="connsiteY87" fmla="*/ 9677 h 10000"/>
                <a:gd name="connsiteX88" fmla="*/ 523 w 10000"/>
                <a:gd name="connsiteY88" fmla="*/ 9658 h 10000"/>
                <a:gd name="connsiteX89" fmla="*/ 775 w 10000"/>
                <a:gd name="connsiteY89" fmla="*/ 9631 h 10000"/>
                <a:gd name="connsiteX90" fmla="*/ 1047 w 10000"/>
                <a:gd name="connsiteY90" fmla="*/ 9608 h 10000"/>
                <a:gd name="connsiteX91" fmla="*/ 1279 w 10000"/>
                <a:gd name="connsiteY91" fmla="*/ 9589 h 10000"/>
                <a:gd name="connsiteX92" fmla="*/ 1550 w 10000"/>
                <a:gd name="connsiteY92" fmla="*/ 9573 h 10000"/>
                <a:gd name="connsiteX93" fmla="*/ 1841 w 10000"/>
                <a:gd name="connsiteY93" fmla="*/ 9561 h 10000"/>
                <a:gd name="connsiteX94" fmla="*/ 2132 w 10000"/>
                <a:gd name="connsiteY94" fmla="*/ 9561 h 10000"/>
                <a:gd name="connsiteX95" fmla="*/ 2345 w 10000"/>
                <a:gd name="connsiteY95" fmla="*/ 9561 h 10000"/>
                <a:gd name="connsiteX96" fmla="*/ 2558 w 10000"/>
                <a:gd name="connsiteY96" fmla="*/ 9561 h 10000"/>
                <a:gd name="connsiteX97" fmla="*/ 2752 w 10000"/>
                <a:gd name="connsiteY97" fmla="*/ 9557 h 10000"/>
                <a:gd name="connsiteX98" fmla="*/ 2965 w 10000"/>
                <a:gd name="connsiteY98" fmla="*/ 9550 h 10000"/>
                <a:gd name="connsiteX99" fmla="*/ 3159 w 10000"/>
                <a:gd name="connsiteY99" fmla="*/ 9546 h 10000"/>
                <a:gd name="connsiteX100" fmla="*/ 3333 w 10000"/>
                <a:gd name="connsiteY100" fmla="*/ 9534 h 10000"/>
                <a:gd name="connsiteX101" fmla="*/ 3527 w 10000"/>
                <a:gd name="connsiteY101" fmla="*/ 9519 h 10000"/>
                <a:gd name="connsiteX102" fmla="*/ 3702 w 10000"/>
                <a:gd name="connsiteY102" fmla="*/ 9500 h 10000"/>
                <a:gd name="connsiteX103" fmla="*/ 3721 w 10000"/>
                <a:gd name="connsiteY103" fmla="*/ 9331 h 10000"/>
                <a:gd name="connsiteX104" fmla="*/ 3779 w 10000"/>
                <a:gd name="connsiteY104" fmla="*/ 9162 h 10000"/>
                <a:gd name="connsiteX105" fmla="*/ 3857 w 10000"/>
                <a:gd name="connsiteY105" fmla="*/ 8993 h 10000"/>
                <a:gd name="connsiteX106" fmla="*/ 3915 w 10000"/>
                <a:gd name="connsiteY106" fmla="*/ 8824 h 10000"/>
                <a:gd name="connsiteX107" fmla="*/ 3895 w 10000"/>
                <a:gd name="connsiteY107" fmla="*/ 8578 h 10000"/>
                <a:gd name="connsiteX108" fmla="*/ 3895 w 10000"/>
                <a:gd name="connsiteY108" fmla="*/ 8331 h 10000"/>
                <a:gd name="connsiteX109" fmla="*/ 3895 w 10000"/>
                <a:gd name="connsiteY109" fmla="*/ 8082 h 10000"/>
                <a:gd name="connsiteX110" fmla="*/ 3915 w 10000"/>
                <a:gd name="connsiteY110" fmla="*/ 7835 h 10000"/>
                <a:gd name="connsiteX111" fmla="*/ 3915 w 10000"/>
                <a:gd name="connsiteY111" fmla="*/ 7640 h 10000"/>
                <a:gd name="connsiteX112" fmla="*/ 3876 w 10000"/>
                <a:gd name="connsiteY112" fmla="*/ 7440 h 10000"/>
                <a:gd name="connsiteX113" fmla="*/ 3857 w 10000"/>
                <a:gd name="connsiteY113" fmla="*/ 7252 h 10000"/>
                <a:gd name="connsiteX114" fmla="*/ 3915 w 10000"/>
                <a:gd name="connsiteY114" fmla="*/ 7063 h 10000"/>
                <a:gd name="connsiteX115" fmla="*/ 4128 w 10000"/>
                <a:gd name="connsiteY115" fmla="*/ 6863 h 10000"/>
                <a:gd name="connsiteX116" fmla="*/ 4167 w 10000"/>
                <a:gd name="connsiteY116" fmla="*/ 6652 h 10000"/>
                <a:gd name="connsiteX117" fmla="*/ 4147 w 10000"/>
                <a:gd name="connsiteY117" fmla="*/ 6437 h 10000"/>
                <a:gd name="connsiteX118" fmla="*/ 4147 w 10000"/>
                <a:gd name="connsiteY118" fmla="*/ 6222 h 10000"/>
                <a:gd name="connsiteX119" fmla="*/ 4167 w 10000"/>
                <a:gd name="connsiteY119" fmla="*/ 6145 h 10000"/>
                <a:gd name="connsiteX120" fmla="*/ 4186 w 10000"/>
                <a:gd name="connsiteY120" fmla="*/ 6072 h 10000"/>
                <a:gd name="connsiteX121" fmla="*/ 4186 w 10000"/>
                <a:gd name="connsiteY121" fmla="*/ 5999 h 10000"/>
                <a:gd name="connsiteX122" fmla="*/ 4128 w 10000"/>
                <a:gd name="connsiteY122" fmla="*/ 5930 h 10000"/>
                <a:gd name="connsiteX123" fmla="*/ 4109 w 10000"/>
                <a:gd name="connsiteY123" fmla="*/ 5757 h 10000"/>
                <a:gd name="connsiteX124" fmla="*/ 4147 w 10000"/>
                <a:gd name="connsiteY124" fmla="*/ 5746 h 10000"/>
                <a:gd name="connsiteX125" fmla="*/ 4147 w 10000"/>
                <a:gd name="connsiteY125" fmla="*/ 5569 h 10000"/>
                <a:gd name="connsiteX126" fmla="*/ 4186 w 10000"/>
                <a:gd name="connsiteY126" fmla="*/ 5388 h 10000"/>
                <a:gd name="connsiteX127" fmla="*/ 4205 w 10000"/>
                <a:gd name="connsiteY127" fmla="*/ 5211 h 10000"/>
                <a:gd name="connsiteX128" fmla="*/ 4167 w 10000"/>
                <a:gd name="connsiteY128" fmla="*/ 5020 h 10000"/>
                <a:gd name="connsiteX129" fmla="*/ 4264 w 10000"/>
                <a:gd name="connsiteY129" fmla="*/ 4992 h 10000"/>
                <a:gd name="connsiteX130" fmla="*/ 4205 w 10000"/>
                <a:gd name="connsiteY130" fmla="*/ 4631 h 10000"/>
                <a:gd name="connsiteX131" fmla="*/ 4283 w 10000"/>
                <a:gd name="connsiteY131" fmla="*/ 4546 h 10000"/>
                <a:gd name="connsiteX132" fmla="*/ 4302 w 10000"/>
                <a:gd name="connsiteY132" fmla="*/ 4461 h 10000"/>
                <a:gd name="connsiteX133" fmla="*/ 4322 w 10000"/>
                <a:gd name="connsiteY133" fmla="*/ 4373 h 10000"/>
                <a:gd name="connsiteX134" fmla="*/ 4360 w 10000"/>
                <a:gd name="connsiteY134" fmla="*/ 4285 h 10000"/>
                <a:gd name="connsiteX135" fmla="*/ 4419 w 10000"/>
                <a:gd name="connsiteY135" fmla="*/ 4231 h 10000"/>
                <a:gd name="connsiteX136" fmla="*/ 4399 w 10000"/>
                <a:gd name="connsiteY136" fmla="*/ 4185 h 10000"/>
                <a:gd name="connsiteX137" fmla="*/ 4360 w 10000"/>
                <a:gd name="connsiteY137" fmla="*/ 4131 h 10000"/>
                <a:gd name="connsiteX138" fmla="*/ 4399 w 10000"/>
                <a:gd name="connsiteY138" fmla="*/ 4085 h 10000"/>
                <a:gd name="connsiteX139" fmla="*/ 4477 w 10000"/>
                <a:gd name="connsiteY139" fmla="*/ 4001 h 10000"/>
                <a:gd name="connsiteX140" fmla="*/ 4477 w 10000"/>
                <a:gd name="connsiteY140" fmla="*/ 3920 h 10000"/>
                <a:gd name="connsiteX141" fmla="*/ 4457 w 10000"/>
                <a:gd name="connsiteY141" fmla="*/ 3836 h 10000"/>
                <a:gd name="connsiteX142" fmla="*/ 4438 w 10000"/>
                <a:gd name="connsiteY142" fmla="*/ 3750 h 10000"/>
                <a:gd name="connsiteX143" fmla="*/ 4341 w 10000"/>
                <a:gd name="connsiteY143" fmla="*/ 3746 h 10000"/>
                <a:gd name="connsiteX144" fmla="*/ 4360 w 10000"/>
                <a:gd name="connsiteY144" fmla="*/ 3681 h 10000"/>
                <a:gd name="connsiteX145" fmla="*/ 4438 w 10000"/>
                <a:gd name="connsiteY145" fmla="*/ 3616 h 10000"/>
                <a:gd name="connsiteX146" fmla="*/ 4457 w 10000"/>
                <a:gd name="connsiteY146" fmla="*/ 3551 h 10000"/>
                <a:gd name="connsiteX147" fmla="*/ 4438 w 10000"/>
                <a:gd name="connsiteY147" fmla="*/ 3482 h 10000"/>
                <a:gd name="connsiteX148" fmla="*/ 4399 w 10000"/>
                <a:gd name="connsiteY148" fmla="*/ 3482 h 10000"/>
                <a:gd name="connsiteX149" fmla="*/ 4419 w 10000"/>
                <a:gd name="connsiteY149" fmla="*/ 3416 h 10000"/>
                <a:gd name="connsiteX150" fmla="*/ 4399 w 10000"/>
                <a:gd name="connsiteY150" fmla="*/ 3340 h 10000"/>
                <a:gd name="connsiteX151" fmla="*/ 4399 w 10000"/>
                <a:gd name="connsiteY151" fmla="*/ 3274 h 10000"/>
                <a:gd name="connsiteX152" fmla="*/ 4457 w 10000"/>
                <a:gd name="connsiteY152" fmla="*/ 3205 h 10000"/>
                <a:gd name="connsiteX153" fmla="*/ 4457 w 10000"/>
                <a:gd name="connsiteY153" fmla="*/ 3067 h 10000"/>
                <a:gd name="connsiteX154" fmla="*/ 4457 w 10000"/>
                <a:gd name="connsiteY154" fmla="*/ 2933 h 10000"/>
                <a:gd name="connsiteX155" fmla="*/ 4516 w 10000"/>
                <a:gd name="connsiteY155" fmla="*/ 2798 h 10000"/>
                <a:gd name="connsiteX156" fmla="*/ 4651 w 10000"/>
                <a:gd name="connsiteY156" fmla="*/ 2675 h 10000"/>
                <a:gd name="connsiteX157" fmla="*/ 4593 w 10000"/>
                <a:gd name="connsiteY157" fmla="*/ 2656 h 10000"/>
                <a:gd name="connsiteX158" fmla="*/ 4593 w 10000"/>
                <a:gd name="connsiteY158" fmla="*/ 2540 h 10000"/>
                <a:gd name="connsiteX159" fmla="*/ 4574 w 10000"/>
                <a:gd name="connsiteY159" fmla="*/ 2425 h 10000"/>
                <a:gd name="connsiteX160" fmla="*/ 4554 w 10000"/>
                <a:gd name="connsiteY160" fmla="*/ 2310 h 10000"/>
                <a:gd name="connsiteX161" fmla="*/ 4593 w 10000"/>
                <a:gd name="connsiteY161" fmla="*/ 2207 h 10000"/>
                <a:gd name="connsiteX162" fmla="*/ 4632 w 10000"/>
                <a:gd name="connsiteY162" fmla="*/ 2021 h 10000"/>
                <a:gd name="connsiteX163" fmla="*/ 4729 w 10000"/>
                <a:gd name="connsiteY163" fmla="*/ 1841 h 10000"/>
                <a:gd name="connsiteX164" fmla="*/ 4787 w 10000"/>
                <a:gd name="connsiteY164" fmla="*/ 1656 h 10000"/>
                <a:gd name="connsiteX165" fmla="*/ 4748 w 10000"/>
                <a:gd name="connsiteY165" fmla="*/ 1468 h 10000"/>
                <a:gd name="connsiteX166" fmla="*/ 4767 w 10000"/>
                <a:gd name="connsiteY166" fmla="*/ 1380 h 10000"/>
                <a:gd name="connsiteX167" fmla="*/ 4767 w 10000"/>
                <a:gd name="connsiteY167" fmla="*/ 1284 h 10000"/>
                <a:gd name="connsiteX168" fmla="*/ 4767 w 10000"/>
                <a:gd name="connsiteY168" fmla="*/ 1194 h 10000"/>
                <a:gd name="connsiteX169" fmla="*/ 4748 w 10000"/>
                <a:gd name="connsiteY169" fmla="*/ 1102 h 10000"/>
                <a:gd name="connsiteX170" fmla="*/ 4651 w 10000"/>
                <a:gd name="connsiteY170" fmla="*/ 1129 h 10000"/>
                <a:gd name="connsiteX171" fmla="*/ 4651 w 10000"/>
                <a:gd name="connsiteY171" fmla="*/ 1068 h 10000"/>
                <a:gd name="connsiteX172" fmla="*/ 4632 w 10000"/>
                <a:gd name="connsiteY172" fmla="*/ 1003 h 10000"/>
                <a:gd name="connsiteX173" fmla="*/ 4632 w 10000"/>
                <a:gd name="connsiteY173" fmla="*/ 941 h 10000"/>
                <a:gd name="connsiteX174" fmla="*/ 4651 w 10000"/>
                <a:gd name="connsiteY174" fmla="*/ 880 h 10000"/>
                <a:gd name="connsiteX175" fmla="*/ 4593 w 10000"/>
                <a:gd name="connsiteY175" fmla="*/ 799 h 10000"/>
                <a:gd name="connsiteX176" fmla="*/ 4593 w 10000"/>
                <a:gd name="connsiteY176" fmla="*/ 715 h 10000"/>
                <a:gd name="connsiteX177" fmla="*/ 4574 w 10000"/>
                <a:gd name="connsiteY177" fmla="*/ 630 h 10000"/>
                <a:gd name="connsiteX178" fmla="*/ 4574 w 10000"/>
                <a:gd name="connsiteY178" fmla="*/ 554 h 10000"/>
                <a:gd name="connsiteX179" fmla="*/ 4516 w 10000"/>
                <a:gd name="connsiteY179" fmla="*/ 361 h 10000"/>
                <a:gd name="connsiteX180" fmla="*/ 4457 w 10000"/>
                <a:gd name="connsiteY180" fmla="*/ 342 h 10000"/>
                <a:gd name="connsiteX181" fmla="*/ 4341 w 10000"/>
                <a:gd name="connsiteY181" fmla="*/ 330 h 10000"/>
                <a:gd name="connsiteX182" fmla="*/ 4264 w 10000"/>
                <a:gd name="connsiteY182" fmla="*/ 318 h 10000"/>
                <a:gd name="connsiteX183" fmla="*/ 4147 w 10000"/>
                <a:gd name="connsiteY183" fmla="*/ 315 h 10000"/>
                <a:gd name="connsiteX184" fmla="*/ 4070 w 10000"/>
                <a:gd name="connsiteY184" fmla="*/ 318 h 10000"/>
                <a:gd name="connsiteX185" fmla="*/ 4012 w 10000"/>
                <a:gd name="connsiteY185" fmla="*/ 326 h 10000"/>
                <a:gd name="connsiteX186" fmla="*/ 3934 w 10000"/>
                <a:gd name="connsiteY186" fmla="*/ 326 h 10000"/>
                <a:gd name="connsiteX187" fmla="*/ 3876 w 10000"/>
                <a:gd name="connsiteY187" fmla="*/ 318 h 10000"/>
                <a:gd name="connsiteX188" fmla="*/ 3895 w 10000"/>
                <a:gd name="connsiteY188" fmla="*/ 303 h 10000"/>
                <a:gd name="connsiteX189" fmla="*/ 3934 w 10000"/>
                <a:gd name="connsiteY189" fmla="*/ 295 h 10000"/>
                <a:gd name="connsiteX190" fmla="*/ 3992 w 10000"/>
                <a:gd name="connsiteY190" fmla="*/ 284 h 10000"/>
                <a:gd name="connsiteX191" fmla="*/ 3973 w 10000"/>
                <a:gd name="connsiteY191" fmla="*/ 269 h 10000"/>
                <a:gd name="connsiteX192" fmla="*/ 4147 w 10000"/>
                <a:gd name="connsiteY192" fmla="*/ 253 h 10000"/>
                <a:gd name="connsiteX193" fmla="*/ 4322 w 10000"/>
                <a:gd name="connsiteY193" fmla="*/ 226 h 10000"/>
                <a:gd name="connsiteX194" fmla="*/ 4477 w 10000"/>
                <a:gd name="connsiteY194" fmla="*/ 200 h 10000"/>
                <a:gd name="connsiteX195" fmla="*/ 4612 w 10000"/>
                <a:gd name="connsiteY195" fmla="*/ 161 h 10000"/>
                <a:gd name="connsiteX196" fmla="*/ 4651 w 10000"/>
                <a:gd name="connsiteY196" fmla="*/ 119 h 10000"/>
                <a:gd name="connsiteX197" fmla="*/ 4709 w 10000"/>
                <a:gd name="connsiteY197" fmla="*/ 84 h 10000"/>
                <a:gd name="connsiteX198" fmla="*/ 4709 w 10000"/>
                <a:gd name="connsiteY198" fmla="*/ 42 h 10000"/>
                <a:gd name="connsiteX199" fmla="*/ 4729 w 10000"/>
                <a:gd name="connsiteY199" fmla="*/ 0 h 10000"/>
                <a:gd name="connsiteX200" fmla="*/ 4787 w 10000"/>
                <a:gd name="connsiteY200" fmla="*/ 73 h 10000"/>
                <a:gd name="connsiteX201" fmla="*/ 4864 w 10000"/>
                <a:gd name="connsiteY201" fmla="*/ 153 h 10000"/>
                <a:gd name="connsiteX202" fmla="*/ 4884 w 10000"/>
                <a:gd name="connsiteY202" fmla="*/ 230 h 10000"/>
                <a:gd name="connsiteX203" fmla="*/ 4845 w 10000"/>
                <a:gd name="connsiteY203" fmla="*/ 315 h 10000"/>
                <a:gd name="connsiteX0" fmla="*/ 4845 w 10000"/>
                <a:gd name="connsiteY0" fmla="*/ 315 h 9934"/>
                <a:gd name="connsiteX1" fmla="*/ 4942 w 10000"/>
                <a:gd name="connsiteY1" fmla="*/ 542 h 9934"/>
                <a:gd name="connsiteX2" fmla="*/ 5019 w 10000"/>
                <a:gd name="connsiteY2" fmla="*/ 780 h 9934"/>
                <a:gd name="connsiteX3" fmla="*/ 5058 w 10000"/>
                <a:gd name="connsiteY3" fmla="*/ 1010 h 9934"/>
                <a:gd name="connsiteX4" fmla="*/ 5097 w 10000"/>
                <a:gd name="connsiteY4" fmla="*/ 1240 h 9934"/>
                <a:gd name="connsiteX5" fmla="*/ 5233 w 10000"/>
                <a:gd name="connsiteY5" fmla="*/ 1464 h 9934"/>
                <a:gd name="connsiteX6" fmla="*/ 5310 w 10000"/>
                <a:gd name="connsiteY6" fmla="*/ 1695 h 9934"/>
                <a:gd name="connsiteX7" fmla="*/ 5310 w 10000"/>
                <a:gd name="connsiteY7" fmla="*/ 1922 h 9934"/>
                <a:gd name="connsiteX8" fmla="*/ 5291 w 10000"/>
                <a:gd name="connsiteY8" fmla="*/ 2149 h 9934"/>
                <a:gd name="connsiteX9" fmla="*/ 5329 w 10000"/>
                <a:gd name="connsiteY9" fmla="*/ 2272 h 9934"/>
                <a:gd name="connsiteX10" fmla="*/ 5388 w 10000"/>
                <a:gd name="connsiteY10" fmla="*/ 2406 h 9934"/>
                <a:gd name="connsiteX11" fmla="*/ 5388 w 10000"/>
                <a:gd name="connsiteY11" fmla="*/ 2537 h 9934"/>
                <a:gd name="connsiteX12" fmla="*/ 5368 w 10000"/>
                <a:gd name="connsiteY12" fmla="*/ 2667 h 9934"/>
                <a:gd name="connsiteX13" fmla="*/ 5388 w 10000"/>
                <a:gd name="connsiteY13" fmla="*/ 2682 h 9934"/>
                <a:gd name="connsiteX14" fmla="*/ 5368 w 10000"/>
                <a:gd name="connsiteY14" fmla="*/ 2705 h 9934"/>
                <a:gd name="connsiteX15" fmla="*/ 5310 w 10000"/>
                <a:gd name="connsiteY15" fmla="*/ 2721 h 9934"/>
                <a:gd name="connsiteX16" fmla="*/ 5291 w 10000"/>
                <a:gd name="connsiteY16" fmla="*/ 2740 h 9934"/>
                <a:gd name="connsiteX17" fmla="*/ 5291 w 10000"/>
                <a:gd name="connsiteY17" fmla="*/ 2798 h 9934"/>
                <a:gd name="connsiteX18" fmla="*/ 5291 w 10000"/>
                <a:gd name="connsiteY18" fmla="*/ 2855 h 9934"/>
                <a:gd name="connsiteX19" fmla="*/ 5252 w 10000"/>
                <a:gd name="connsiteY19" fmla="*/ 2917 h 9934"/>
                <a:gd name="connsiteX20" fmla="*/ 5213 w 10000"/>
                <a:gd name="connsiteY20" fmla="*/ 2967 h 9934"/>
                <a:gd name="connsiteX21" fmla="*/ 5213 w 10000"/>
                <a:gd name="connsiteY21" fmla="*/ 3140 h 9934"/>
                <a:gd name="connsiteX22" fmla="*/ 5252 w 10000"/>
                <a:gd name="connsiteY22" fmla="*/ 3320 h 9934"/>
                <a:gd name="connsiteX23" fmla="*/ 5329 w 10000"/>
                <a:gd name="connsiteY23" fmla="*/ 3501 h 9934"/>
                <a:gd name="connsiteX24" fmla="*/ 5349 w 10000"/>
                <a:gd name="connsiteY24" fmla="*/ 3673 h 9934"/>
                <a:gd name="connsiteX25" fmla="*/ 5523 w 10000"/>
                <a:gd name="connsiteY25" fmla="*/ 3820 h 9934"/>
                <a:gd name="connsiteX26" fmla="*/ 5543 w 10000"/>
                <a:gd name="connsiteY26" fmla="*/ 3974 h 9934"/>
                <a:gd name="connsiteX27" fmla="*/ 5523 w 10000"/>
                <a:gd name="connsiteY27" fmla="*/ 4123 h 9934"/>
                <a:gd name="connsiteX28" fmla="*/ 5504 w 10000"/>
                <a:gd name="connsiteY28" fmla="*/ 4277 h 9934"/>
                <a:gd name="connsiteX29" fmla="*/ 5368 w 10000"/>
                <a:gd name="connsiteY29" fmla="*/ 4503 h 9934"/>
                <a:gd name="connsiteX30" fmla="*/ 5388 w 10000"/>
                <a:gd name="connsiteY30" fmla="*/ 4731 h 9934"/>
                <a:gd name="connsiteX31" fmla="*/ 5446 w 10000"/>
                <a:gd name="connsiteY31" fmla="*/ 4957 h 9934"/>
                <a:gd name="connsiteX32" fmla="*/ 5388 w 10000"/>
                <a:gd name="connsiteY32" fmla="*/ 5185 h 9934"/>
                <a:gd name="connsiteX33" fmla="*/ 5465 w 10000"/>
                <a:gd name="connsiteY33" fmla="*/ 5435 h 9934"/>
                <a:gd name="connsiteX34" fmla="*/ 5523 w 10000"/>
                <a:gd name="connsiteY34" fmla="*/ 5677 h 9934"/>
                <a:gd name="connsiteX35" fmla="*/ 5581 w 10000"/>
                <a:gd name="connsiteY35" fmla="*/ 5926 h 9934"/>
                <a:gd name="connsiteX36" fmla="*/ 5581 w 10000"/>
                <a:gd name="connsiteY36" fmla="*/ 6179 h 9934"/>
                <a:gd name="connsiteX37" fmla="*/ 5659 w 10000"/>
                <a:gd name="connsiteY37" fmla="*/ 6503 h 9934"/>
                <a:gd name="connsiteX38" fmla="*/ 5659 w 10000"/>
                <a:gd name="connsiteY38" fmla="*/ 6825 h 9934"/>
                <a:gd name="connsiteX39" fmla="*/ 5678 w 10000"/>
                <a:gd name="connsiteY39" fmla="*/ 7141 h 9934"/>
                <a:gd name="connsiteX40" fmla="*/ 5911 w 10000"/>
                <a:gd name="connsiteY40" fmla="*/ 7452 h 9934"/>
                <a:gd name="connsiteX41" fmla="*/ 5950 w 10000"/>
                <a:gd name="connsiteY41" fmla="*/ 7605 h 9934"/>
                <a:gd name="connsiteX42" fmla="*/ 6027 w 10000"/>
                <a:gd name="connsiteY42" fmla="*/ 7755 h 9934"/>
                <a:gd name="connsiteX43" fmla="*/ 6066 w 10000"/>
                <a:gd name="connsiteY43" fmla="*/ 7912 h 9934"/>
                <a:gd name="connsiteX44" fmla="*/ 5988 w 10000"/>
                <a:gd name="connsiteY44" fmla="*/ 8063 h 9934"/>
                <a:gd name="connsiteX45" fmla="*/ 5891 w 10000"/>
                <a:gd name="connsiteY45" fmla="*/ 8262 h 9934"/>
                <a:gd name="connsiteX46" fmla="*/ 5911 w 10000"/>
                <a:gd name="connsiteY46" fmla="*/ 8467 h 9934"/>
                <a:gd name="connsiteX47" fmla="*/ 6027 w 10000"/>
                <a:gd name="connsiteY47" fmla="*/ 8678 h 9934"/>
                <a:gd name="connsiteX48" fmla="*/ 6124 w 10000"/>
                <a:gd name="connsiteY48" fmla="*/ 8882 h 9934"/>
                <a:gd name="connsiteX49" fmla="*/ 6143 w 10000"/>
                <a:gd name="connsiteY49" fmla="*/ 9035 h 9934"/>
                <a:gd name="connsiteX50" fmla="*/ 6143 w 10000"/>
                <a:gd name="connsiteY50" fmla="*/ 9193 h 9934"/>
                <a:gd name="connsiteX51" fmla="*/ 6202 w 10000"/>
                <a:gd name="connsiteY51" fmla="*/ 9346 h 9934"/>
                <a:gd name="connsiteX52" fmla="*/ 6434 w 10000"/>
                <a:gd name="connsiteY52" fmla="*/ 9477 h 9934"/>
                <a:gd name="connsiteX53" fmla="*/ 6686 w 10000"/>
                <a:gd name="connsiteY53" fmla="*/ 9477 h 9934"/>
                <a:gd name="connsiteX54" fmla="*/ 6957 w 10000"/>
                <a:gd name="connsiteY54" fmla="*/ 9488 h 9934"/>
                <a:gd name="connsiteX55" fmla="*/ 7171 w 10000"/>
                <a:gd name="connsiteY55" fmla="*/ 9500 h 9934"/>
                <a:gd name="connsiteX56" fmla="*/ 7422 w 10000"/>
                <a:gd name="connsiteY56" fmla="*/ 9515 h 9934"/>
                <a:gd name="connsiteX57" fmla="*/ 7655 w 10000"/>
                <a:gd name="connsiteY57" fmla="*/ 9534 h 9934"/>
                <a:gd name="connsiteX58" fmla="*/ 7849 w 10000"/>
                <a:gd name="connsiteY58" fmla="*/ 9561 h 9934"/>
                <a:gd name="connsiteX59" fmla="*/ 8081 w 10000"/>
                <a:gd name="connsiteY59" fmla="*/ 9593 h 9934"/>
                <a:gd name="connsiteX60" fmla="*/ 8275 w 10000"/>
                <a:gd name="connsiteY60" fmla="*/ 9624 h 9934"/>
                <a:gd name="connsiteX61" fmla="*/ 8488 w 10000"/>
                <a:gd name="connsiteY61" fmla="*/ 9635 h 9934"/>
                <a:gd name="connsiteX62" fmla="*/ 8702 w 10000"/>
                <a:gd name="connsiteY62" fmla="*/ 9647 h 9934"/>
                <a:gd name="connsiteX63" fmla="*/ 8915 w 10000"/>
                <a:gd name="connsiteY63" fmla="*/ 9650 h 9934"/>
                <a:gd name="connsiteX64" fmla="*/ 9147 w 10000"/>
                <a:gd name="connsiteY64" fmla="*/ 9658 h 9934"/>
                <a:gd name="connsiteX65" fmla="*/ 9360 w 10000"/>
                <a:gd name="connsiteY65" fmla="*/ 9662 h 9934"/>
                <a:gd name="connsiteX66" fmla="*/ 9574 w 10000"/>
                <a:gd name="connsiteY66" fmla="*/ 9673 h 9934"/>
                <a:gd name="connsiteX67" fmla="*/ 9767 w 10000"/>
                <a:gd name="connsiteY67" fmla="*/ 9693 h 9934"/>
                <a:gd name="connsiteX68" fmla="*/ 9961 w 10000"/>
                <a:gd name="connsiteY68" fmla="*/ 9716 h 9934"/>
                <a:gd name="connsiteX69" fmla="*/ 10000 w 10000"/>
                <a:gd name="connsiteY69" fmla="*/ 9735 h 9934"/>
                <a:gd name="connsiteX70" fmla="*/ 9806 w 10000"/>
                <a:gd name="connsiteY70" fmla="*/ 9727 h 9934"/>
                <a:gd name="connsiteX71" fmla="*/ 9671 w 10000"/>
                <a:gd name="connsiteY71" fmla="*/ 9743 h 9934"/>
                <a:gd name="connsiteX72" fmla="*/ 9419 w 10000"/>
                <a:gd name="connsiteY72" fmla="*/ 9785 h 9934"/>
                <a:gd name="connsiteX73" fmla="*/ 9302 w 10000"/>
                <a:gd name="connsiteY73" fmla="*/ 9785 h 9934"/>
                <a:gd name="connsiteX74" fmla="*/ 9186 w 10000"/>
                <a:gd name="connsiteY74" fmla="*/ 9785 h 9934"/>
                <a:gd name="connsiteX75" fmla="*/ 9070 w 10000"/>
                <a:gd name="connsiteY75" fmla="*/ 9792 h 9934"/>
                <a:gd name="connsiteX76" fmla="*/ 8895 w 10000"/>
                <a:gd name="connsiteY76" fmla="*/ 9808 h 9934"/>
                <a:gd name="connsiteX77" fmla="*/ 8721 w 10000"/>
                <a:gd name="connsiteY77" fmla="*/ 9835 h 9934"/>
                <a:gd name="connsiteX78" fmla="*/ 7422 w 10000"/>
                <a:gd name="connsiteY78" fmla="*/ 9931 h 9934"/>
                <a:gd name="connsiteX79" fmla="*/ 2849 w 10000"/>
                <a:gd name="connsiteY79" fmla="*/ 9934 h 9934"/>
                <a:gd name="connsiteX80" fmla="*/ 2442 w 10000"/>
                <a:gd name="connsiteY80" fmla="*/ 9892 h 9934"/>
                <a:gd name="connsiteX81" fmla="*/ 2074 w 10000"/>
                <a:gd name="connsiteY81" fmla="*/ 9850 h 9934"/>
                <a:gd name="connsiteX82" fmla="*/ 1647 w 10000"/>
                <a:gd name="connsiteY82" fmla="*/ 9815 h 9934"/>
                <a:gd name="connsiteX83" fmla="*/ 814 w 10000"/>
                <a:gd name="connsiteY83" fmla="*/ 9750 h 9934"/>
                <a:gd name="connsiteX84" fmla="*/ 426 w 10000"/>
                <a:gd name="connsiteY84" fmla="*/ 9720 h 9934"/>
                <a:gd name="connsiteX85" fmla="*/ 0 w 10000"/>
                <a:gd name="connsiteY85" fmla="*/ 9693 h 9934"/>
                <a:gd name="connsiteX86" fmla="*/ 252 w 10000"/>
                <a:gd name="connsiteY86" fmla="*/ 9677 h 9934"/>
                <a:gd name="connsiteX87" fmla="*/ 523 w 10000"/>
                <a:gd name="connsiteY87" fmla="*/ 9658 h 9934"/>
                <a:gd name="connsiteX88" fmla="*/ 775 w 10000"/>
                <a:gd name="connsiteY88" fmla="*/ 9631 h 9934"/>
                <a:gd name="connsiteX89" fmla="*/ 1047 w 10000"/>
                <a:gd name="connsiteY89" fmla="*/ 9608 h 9934"/>
                <a:gd name="connsiteX90" fmla="*/ 1279 w 10000"/>
                <a:gd name="connsiteY90" fmla="*/ 9589 h 9934"/>
                <a:gd name="connsiteX91" fmla="*/ 1550 w 10000"/>
                <a:gd name="connsiteY91" fmla="*/ 9573 h 9934"/>
                <a:gd name="connsiteX92" fmla="*/ 1841 w 10000"/>
                <a:gd name="connsiteY92" fmla="*/ 9561 h 9934"/>
                <a:gd name="connsiteX93" fmla="*/ 2132 w 10000"/>
                <a:gd name="connsiteY93" fmla="*/ 9561 h 9934"/>
                <a:gd name="connsiteX94" fmla="*/ 2345 w 10000"/>
                <a:gd name="connsiteY94" fmla="*/ 9561 h 9934"/>
                <a:gd name="connsiteX95" fmla="*/ 2558 w 10000"/>
                <a:gd name="connsiteY95" fmla="*/ 9561 h 9934"/>
                <a:gd name="connsiteX96" fmla="*/ 2752 w 10000"/>
                <a:gd name="connsiteY96" fmla="*/ 9557 h 9934"/>
                <a:gd name="connsiteX97" fmla="*/ 2965 w 10000"/>
                <a:gd name="connsiteY97" fmla="*/ 9550 h 9934"/>
                <a:gd name="connsiteX98" fmla="*/ 3159 w 10000"/>
                <a:gd name="connsiteY98" fmla="*/ 9546 h 9934"/>
                <a:gd name="connsiteX99" fmla="*/ 3333 w 10000"/>
                <a:gd name="connsiteY99" fmla="*/ 9534 h 9934"/>
                <a:gd name="connsiteX100" fmla="*/ 3527 w 10000"/>
                <a:gd name="connsiteY100" fmla="*/ 9519 h 9934"/>
                <a:gd name="connsiteX101" fmla="*/ 3702 w 10000"/>
                <a:gd name="connsiteY101" fmla="*/ 9500 h 9934"/>
                <a:gd name="connsiteX102" fmla="*/ 3721 w 10000"/>
                <a:gd name="connsiteY102" fmla="*/ 9331 h 9934"/>
                <a:gd name="connsiteX103" fmla="*/ 3779 w 10000"/>
                <a:gd name="connsiteY103" fmla="*/ 9162 h 9934"/>
                <a:gd name="connsiteX104" fmla="*/ 3857 w 10000"/>
                <a:gd name="connsiteY104" fmla="*/ 8993 h 9934"/>
                <a:gd name="connsiteX105" fmla="*/ 3915 w 10000"/>
                <a:gd name="connsiteY105" fmla="*/ 8824 h 9934"/>
                <a:gd name="connsiteX106" fmla="*/ 3895 w 10000"/>
                <a:gd name="connsiteY106" fmla="*/ 8578 h 9934"/>
                <a:gd name="connsiteX107" fmla="*/ 3895 w 10000"/>
                <a:gd name="connsiteY107" fmla="*/ 8331 h 9934"/>
                <a:gd name="connsiteX108" fmla="*/ 3895 w 10000"/>
                <a:gd name="connsiteY108" fmla="*/ 8082 h 9934"/>
                <a:gd name="connsiteX109" fmla="*/ 3915 w 10000"/>
                <a:gd name="connsiteY109" fmla="*/ 7835 h 9934"/>
                <a:gd name="connsiteX110" fmla="*/ 3915 w 10000"/>
                <a:gd name="connsiteY110" fmla="*/ 7640 h 9934"/>
                <a:gd name="connsiteX111" fmla="*/ 3876 w 10000"/>
                <a:gd name="connsiteY111" fmla="*/ 7440 h 9934"/>
                <a:gd name="connsiteX112" fmla="*/ 3857 w 10000"/>
                <a:gd name="connsiteY112" fmla="*/ 7252 h 9934"/>
                <a:gd name="connsiteX113" fmla="*/ 3915 w 10000"/>
                <a:gd name="connsiteY113" fmla="*/ 7063 h 9934"/>
                <a:gd name="connsiteX114" fmla="*/ 4128 w 10000"/>
                <a:gd name="connsiteY114" fmla="*/ 6863 h 9934"/>
                <a:gd name="connsiteX115" fmla="*/ 4167 w 10000"/>
                <a:gd name="connsiteY115" fmla="*/ 6652 h 9934"/>
                <a:gd name="connsiteX116" fmla="*/ 4147 w 10000"/>
                <a:gd name="connsiteY116" fmla="*/ 6437 h 9934"/>
                <a:gd name="connsiteX117" fmla="*/ 4147 w 10000"/>
                <a:gd name="connsiteY117" fmla="*/ 6222 h 9934"/>
                <a:gd name="connsiteX118" fmla="*/ 4167 w 10000"/>
                <a:gd name="connsiteY118" fmla="*/ 6145 h 9934"/>
                <a:gd name="connsiteX119" fmla="*/ 4186 w 10000"/>
                <a:gd name="connsiteY119" fmla="*/ 6072 h 9934"/>
                <a:gd name="connsiteX120" fmla="*/ 4186 w 10000"/>
                <a:gd name="connsiteY120" fmla="*/ 5999 h 9934"/>
                <a:gd name="connsiteX121" fmla="*/ 4128 w 10000"/>
                <a:gd name="connsiteY121" fmla="*/ 5930 h 9934"/>
                <a:gd name="connsiteX122" fmla="*/ 4109 w 10000"/>
                <a:gd name="connsiteY122" fmla="*/ 5757 h 9934"/>
                <a:gd name="connsiteX123" fmla="*/ 4147 w 10000"/>
                <a:gd name="connsiteY123" fmla="*/ 5746 h 9934"/>
                <a:gd name="connsiteX124" fmla="*/ 4147 w 10000"/>
                <a:gd name="connsiteY124" fmla="*/ 5569 h 9934"/>
                <a:gd name="connsiteX125" fmla="*/ 4186 w 10000"/>
                <a:gd name="connsiteY125" fmla="*/ 5388 h 9934"/>
                <a:gd name="connsiteX126" fmla="*/ 4205 w 10000"/>
                <a:gd name="connsiteY126" fmla="*/ 5211 h 9934"/>
                <a:gd name="connsiteX127" fmla="*/ 4167 w 10000"/>
                <a:gd name="connsiteY127" fmla="*/ 5020 h 9934"/>
                <a:gd name="connsiteX128" fmla="*/ 4264 w 10000"/>
                <a:gd name="connsiteY128" fmla="*/ 4992 h 9934"/>
                <a:gd name="connsiteX129" fmla="*/ 4205 w 10000"/>
                <a:gd name="connsiteY129" fmla="*/ 4631 h 9934"/>
                <a:gd name="connsiteX130" fmla="*/ 4283 w 10000"/>
                <a:gd name="connsiteY130" fmla="*/ 4546 h 9934"/>
                <a:gd name="connsiteX131" fmla="*/ 4302 w 10000"/>
                <a:gd name="connsiteY131" fmla="*/ 4461 h 9934"/>
                <a:gd name="connsiteX132" fmla="*/ 4322 w 10000"/>
                <a:gd name="connsiteY132" fmla="*/ 4373 h 9934"/>
                <a:gd name="connsiteX133" fmla="*/ 4360 w 10000"/>
                <a:gd name="connsiteY133" fmla="*/ 4285 h 9934"/>
                <a:gd name="connsiteX134" fmla="*/ 4419 w 10000"/>
                <a:gd name="connsiteY134" fmla="*/ 4231 h 9934"/>
                <a:gd name="connsiteX135" fmla="*/ 4399 w 10000"/>
                <a:gd name="connsiteY135" fmla="*/ 4185 h 9934"/>
                <a:gd name="connsiteX136" fmla="*/ 4360 w 10000"/>
                <a:gd name="connsiteY136" fmla="*/ 4131 h 9934"/>
                <a:gd name="connsiteX137" fmla="*/ 4399 w 10000"/>
                <a:gd name="connsiteY137" fmla="*/ 4085 h 9934"/>
                <a:gd name="connsiteX138" fmla="*/ 4477 w 10000"/>
                <a:gd name="connsiteY138" fmla="*/ 4001 h 9934"/>
                <a:gd name="connsiteX139" fmla="*/ 4477 w 10000"/>
                <a:gd name="connsiteY139" fmla="*/ 3920 h 9934"/>
                <a:gd name="connsiteX140" fmla="*/ 4457 w 10000"/>
                <a:gd name="connsiteY140" fmla="*/ 3836 h 9934"/>
                <a:gd name="connsiteX141" fmla="*/ 4438 w 10000"/>
                <a:gd name="connsiteY141" fmla="*/ 3750 h 9934"/>
                <a:gd name="connsiteX142" fmla="*/ 4341 w 10000"/>
                <a:gd name="connsiteY142" fmla="*/ 3746 h 9934"/>
                <a:gd name="connsiteX143" fmla="*/ 4360 w 10000"/>
                <a:gd name="connsiteY143" fmla="*/ 3681 h 9934"/>
                <a:gd name="connsiteX144" fmla="*/ 4438 w 10000"/>
                <a:gd name="connsiteY144" fmla="*/ 3616 h 9934"/>
                <a:gd name="connsiteX145" fmla="*/ 4457 w 10000"/>
                <a:gd name="connsiteY145" fmla="*/ 3551 h 9934"/>
                <a:gd name="connsiteX146" fmla="*/ 4438 w 10000"/>
                <a:gd name="connsiteY146" fmla="*/ 3482 h 9934"/>
                <a:gd name="connsiteX147" fmla="*/ 4399 w 10000"/>
                <a:gd name="connsiteY147" fmla="*/ 3482 h 9934"/>
                <a:gd name="connsiteX148" fmla="*/ 4419 w 10000"/>
                <a:gd name="connsiteY148" fmla="*/ 3416 h 9934"/>
                <a:gd name="connsiteX149" fmla="*/ 4399 w 10000"/>
                <a:gd name="connsiteY149" fmla="*/ 3340 h 9934"/>
                <a:gd name="connsiteX150" fmla="*/ 4399 w 10000"/>
                <a:gd name="connsiteY150" fmla="*/ 3274 h 9934"/>
                <a:gd name="connsiteX151" fmla="*/ 4457 w 10000"/>
                <a:gd name="connsiteY151" fmla="*/ 3205 h 9934"/>
                <a:gd name="connsiteX152" fmla="*/ 4457 w 10000"/>
                <a:gd name="connsiteY152" fmla="*/ 3067 h 9934"/>
                <a:gd name="connsiteX153" fmla="*/ 4457 w 10000"/>
                <a:gd name="connsiteY153" fmla="*/ 2933 h 9934"/>
                <a:gd name="connsiteX154" fmla="*/ 4516 w 10000"/>
                <a:gd name="connsiteY154" fmla="*/ 2798 h 9934"/>
                <a:gd name="connsiteX155" fmla="*/ 4651 w 10000"/>
                <a:gd name="connsiteY155" fmla="*/ 2675 h 9934"/>
                <a:gd name="connsiteX156" fmla="*/ 4593 w 10000"/>
                <a:gd name="connsiteY156" fmla="*/ 2656 h 9934"/>
                <a:gd name="connsiteX157" fmla="*/ 4593 w 10000"/>
                <a:gd name="connsiteY157" fmla="*/ 2540 h 9934"/>
                <a:gd name="connsiteX158" fmla="*/ 4574 w 10000"/>
                <a:gd name="connsiteY158" fmla="*/ 2425 h 9934"/>
                <a:gd name="connsiteX159" fmla="*/ 4554 w 10000"/>
                <a:gd name="connsiteY159" fmla="*/ 2310 h 9934"/>
                <a:gd name="connsiteX160" fmla="*/ 4593 w 10000"/>
                <a:gd name="connsiteY160" fmla="*/ 2207 h 9934"/>
                <a:gd name="connsiteX161" fmla="*/ 4632 w 10000"/>
                <a:gd name="connsiteY161" fmla="*/ 2021 h 9934"/>
                <a:gd name="connsiteX162" fmla="*/ 4729 w 10000"/>
                <a:gd name="connsiteY162" fmla="*/ 1841 h 9934"/>
                <a:gd name="connsiteX163" fmla="*/ 4787 w 10000"/>
                <a:gd name="connsiteY163" fmla="*/ 1656 h 9934"/>
                <a:gd name="connsiteX164" fmla="*/ 4748 w 10000"/>
                <a:gd name="connsiteY164" fmla="*/ 1468 h 9934"/>
                <a:gd name="connsiteX165" fmla="*/ 4767 w 10000"/>
                <a:gd name="connsiteY165" fmla="*/ 1380 h 9934"/>
                <a:gd name="connsiteX166" fmla="*/ 4767 w 10000"/>
                <a:gd name="connsiteY166" fmla="*/ 1284 h 9934"/>
                <a:gd name="connsiteX167" fmla="*/ 4767 w 10000"/>
                <a:gd name="connsiteY167" fmla="*/ 1194 h 9934"/>
                <a:gd name="connsiteX168" fmla="*/ 4748 w 10000"/>
                <a:gd name="connsiteY168" fmla="*/ 1102 h 9934"/>
                <a:gd name="connsiteX169" fmla="*/ 4651 w 10000"/>
                <a:gd name="connsiteY169" fmla="*/ 1129 h 9934"/>
                <a:gd name="connsiteX170" fmla="*/ 4651 w 10000"/>
                <a:gd name="connsiteY170" fmla="*/ 1068 h 9934"/>
                <a:gd name="connsiteX171" fmla="*/ 4632 w 10000"/>
                <a:gd name="connsiteY171" fmla="*/ 1003 h 9934"/>
                <a:gd name="connsiteX172" fmla="*/ 4632 w 10000"/>
                <a:gd name="connsiteY172" fmla="*/ 941 h 9934"/>
                <a:gd name="connsiteX173" fmla="*/ 4651 w 10000"/>
                <a:gd name="connsiteY173" fmla="*/ 880 h 9934"/>
                <a:gd name="connsiteX174" fmla="*/ 4593 w 10000"/>
                <a:gd name="connsiteY174" fmla="*/ 799 h 9934"/>
                <a:gd name="connsiteX175" fmla="*/ 4593 w 10000"/>
                <a:gd name="connsiteY175" fmla="*/ 715 h 9934"/>
                <a:gd name="connsiteX176" fmla="*/ 4574 w 10000"/>
                <a:gd name="connsiteY176" fmla="*/ 630 h 9934"/>
                <a:gd name="connsiteX177" fmla="*/ 4574 w 10000"/>
                <a:gd name="connsiteY177" fmla="*/ 554 h 9934"/>
                <a:gd name="connsiteX178" fmla="*/ 4516 w 10000"/>
                <a:gd name="connsiteY178" fmla="*/ 361 h 9934"/>
                <a:gd name="connsiteX179" fmla="*/ 4457 w 10000"/>
                <a:gd name="connsiteY179" fmla="*/ 342 h 9934"/>
                <a:gd name="connsiteX180" fmla="*/ 4341 w 10000"/>
                <a:gd name="connsiteY180" fmla="*/ 330 h 9934"/>
                <a:gd name="connsiteX181" fmla="*/ 4264 w 10000"/>
                <a:gd name="connsiteY181" fmla="*/ 318 h 9934"/>
                <a:gd name="connsiteX182" fmla="*/ 4147 w 10000"/>
                <a:gd name="connsiteY182" fmla="*/ 315 h 9934"/>
                <a:gd name="connsiteX183" fmla="*/ 4070 w 10000"/>
                <a:gd name="connsiteY183" fmla="*/ 318 h 9934"/>
                <a:gd name="connsiteX184" fmla="*/ 4012 w 10000"/>
                <a:gd name="connsiteY184" fmla="*/ 326 h 9934"/>
                <a:gd name="connsiteX185" fmla="*/ 3934 w 10000"/>
                <a:gd name="connsiteY185" fmla="*/ 326 h 9934"/>
                <a:gd name="connsiteX186" fmla="*/ 3876 w 10000"/>
                <a:gd name="connsiteY186" fmla="*/ 318 h 9934"/>
                <a:gd name="connsiteX187" fmla="*/ 3895 w 10000"/>
                <a:gd name="connsiteY187" fmla="*/ 303 h 9934"/>
                <a:gd name="connsiteX188" fmla="*/ 3934 w 10000"/>
                <a:gd name="connsiteY188" fmla="*/ 295 h 9934"/>
                <a:gd name="connsiteX189" fmla="*/ 3992 w 10000"/>
                <a:gd name="connsiteY189" fmla="*/ 284 h 9934"/>
                <a:gd name="connsiteX190" fmla="*/ 3973 w 10000"/>
                <a:gd name="connsiteY190" fmla="*/ 269 h 9934"/>
                <a:gd name="connsiteX191" fmla="*/ 4147 w 10000"/>
                <a:gd name="connsiteY191" fmla="*/ 253 h 9934"/>
                <a:gd name="connsiteX192" fmla="*/ 4322 w 10000"/>
                <a:gd name="connsiteY192" fmla="*/ 226 h 9934"/>
                <a:gd name="connsiteX193" fmla="*/ 4477 w 10000"/>
                <a:gd name="connsiteY193" fmla="*/ 200 h 9934"/>
                <a:gd name="connsiteX194" fmla="*/ 4612 w 10000"/>
                <a:gd name="connsiteY194" fmla="*/ 161 h 9934"/>
                <a:gd name="connsiteX195" fmla="*/ 4651 w 10000"/>
                <a:gd name="connsiteY195" fmla="*/ 119 h 9934"/>
                <a:gd name="connsiteX196" fmla="*/ 4709 w 10000"/>
                <a:gd name="connsiteY196" fmla="*/ 84 h 9934"/>
                <a:gd name="connsiteX197" fmla="*/ 4709 w 10000"/>
                <a:gd name="connsiteY197" fmla="*/ 42 h 9934"/>
                <a:gd name="connsiteX198" fmla="*/ 4729 w 10000"/>
                <a:gd name="connsiteY198" fmla="*/ 0 h 9934"/>
                <a:gd name="connsiteX199" fmla="*/ 4787 w 10000"/>
                <a:gd name="connsiteY199" fmla="*/ 73 h 9934"/>
                <a:gd name="connsiteX200" fmla="*/ 4864 w 10000"/>
                <a:gd name="connsiteY200" fmla="*/ 153 h 9934"/>
                <a:gd name="connsiteX201" fmla="*/ 4884 w 10000"/>
                <a:gd name="connsiteY201" fmla="*/ 230 h 9934"/>
                <a:gd name="connsiteX202" fmla="*/ 4845 w 10000"/>
                <a:gd name="connsiteY202" fmla="*/ 315 h 9934"/>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9070 w 10000"/>
                <a:gd name="connsiteY75" fmla="*/ 9857 h 10000"/>
                <a:gd name="connsiteX76" fmla="*/ 8895 w 10000"/>
                <a:gd name="connsiteY76" fmla="*/ 9873 h 10000"/>
                <a:gd name="connsiteX77" fmla="*/ 8721 w 10000"/>
                <a:gd name="connsiteY77" fmla="*/ 9900 h 10000"/>
                <a:gd name="connsiteX78" fmla="*/ 2849 w 10000"/>
                <a:gd name="connsiteY78" fmla="*/ 10000 h 10000"/>
                <a:gd name="connsiteX79" fmla="*/ 2442 w 10000"/>
                <a:gd name="connsiteY79" fmla="*/ 9958 h 10000"/>
                <a:gd name="connsiteX80" fmla="*/ 2074 w 10000"/>
                <a:gd name="connsiteY80" fmla="*/ 9915 h 10000"/>
                <a:gd name="connsiteX81" fmla="*/ 1647 w 10000"/>
                <a:gd name="connsiteY81" fmla="*/ 9880 h 10000"/>
                <a:gd name="connsiteX82" fmla="*/ 814 w 10000"/>
                <a:gd name="connsiteY82" fmla="*/ 9815 h 10000"/>
                <a:gd name="connsiteX83" fmla="*/ 426 w 10000"/>
                <a:gd name="connsiteY83" fmla="*/ 9785 h 10000"/>
                <a:gd name="connsiteX84" fmla="*/ 0 w 10000"/>
                <a:gd name="connsiteY84" fmla="*/ 9757 h 10000"/>
                <a:gd name="connsiteX85" fmla="*/ 252 w 10000"/>
                <a:gd name="connsiteY85" fmla="*/ 9741 h 10000"/>
                <a:gd name="connsiteX86" fmla="*/ 523 w 10000"/>
                <a:gd name="connsiteY86" fmla="*/ 9722 h 10000"/>
                <a:gd name="connsiteX87" fmla="*/ 775 w 10000"/>
                <a:gd name="connsiteY87" fmla="*/ 9695 h 10000"/>
                <a:gd name="connsiteX88" fmla="*/ 1047 w 10000"/>
                <a:gd name="connsiteY88" fmla="*/ 9672 h 10000"/>
                <a:gd name="connsiteX89" fmla="*/ 1279 w 10000"/>
                <a:gd name="connsiteY89" fmla="*/ 9653 h 10000"/>
                <a:gd name="connsiteX90" fmla="*/ 1550 w 10000"/>
                <a:gd name="connsiteY90" fmla="*/ 9637 h 10000"/>
                <a:gd name="connsiteX91" fmla="*/ 1841 w 10000"/>
                <a:gd name="connsiteY91" fmla="*/ 9625 h 10000"/>
                <a:gd name="connsiteX92" fmla="*/ 2132 w 10000"/>
                <a:gd name="connsiteY92" fmla="*/ 9625 h 10000"/>
                <a:gd name="connsiteX93" fmla="*/ 2345 w 10000"/>
                <a:gd name="connsiteY93" fmla="*/ 9625 h 10000"/>
                <a:gd name="connsiteX94" fmla="*/ 2558 w 10000"/>
                <a:gd name="connsiteY94" fmla="*/ 9625 h 10000"/>
                <a:gd name="connsiteX95" fmla="*/ 2752 w 10000"/>
                <a:gd name="connsiteY95" fmla="*/ 9620 h 10000"/>
                <a:gd name="connsiteX96" fmla="*/ 2965 w 10000"/>
                <a:gd name="connsiteY96" fmla="*/ 9613 h 10000"/>
                <a:gd name="connsiteX97" fmla="*/ 3159 w 10000"/>
                <a:gd name="connsiteY97" fmla="*/ 9609 h 10000"/>
                <a:gd name="connsiteX98" fmla="*/ 3333 w 10000"/>
                <a:gd name="connsiteY98" fmla="*/ 9597 h 10000"/>
                <a:gd name="connsiteX99" fmla="*/ 3527 w 10000"/>
                <a:gd name="connsiteY99" fmla="*/ 9582 h 10000"/>
                <a:gd name="connsiteX100" fmla="*/ 3702 w 10000"/>
                <a:gd name="connsiteY100" fmla="*/ 9563 h 10000"/>
                <a:gd name="connsiteX101" fmla="*/ 3721 w 10000"/>
                <a:gd name="connsiteY101" fmla="*/ 9393 h 10000"/>
                <a:gd name="connsiteX102" fmla="*/ 3779 w 10000"/>
                <a:gd name="connsiteY102" fmla="*/ 9223 h 10000"/>
                <a:gd name="connsiteX103" fmla="*/ 3857 w 10000"/>
                <a:gd name="connsiteY103" fmla="*/ 9053 h 10000"/>
                <a:gd name="connsiteX104" fmla="*/ 3915 w 10000"/>
                <a:gd name="connsiteY104" fmla="*/ 8883 h 10000"/>
                <a:gd name="connsiteX105" fmla="*/ 3895 w 10000"/>
                <a:gd name="connsiteY105" fmla="*/ 8635 h 10000"/>
                <a:gd name="connsiteX106" fmla="*/ 3895 w 10000"/>
                <a:gd name="connsiteY106" fmla="*/ 8386 h 10000"/>
                <a:gd name="connsiteX107" fmla="*/ 3895 w 10000"/>
                <a:gd name="connsiteY107" fmla="*/ 8136 h 10000"/>
                <a:gd name="connsiteX108" fmla="*/ 3915 w 10000"/>
                <a:gd name="connsiteY108" fmla="*/ 7887 h 10000"/>
                <a:gd name="connsiteX109" fmla="*/ 3915 w 10000"/>
                <a:gd name="connsiteY109" fmla="*/ 7691 h 10000"/>
                <a:gd name="connsiteX110" fmla="*/ 3876 w 10000"/>
                <a:gd name="connsiteY110" fmla="*/ 7489 h 10000"/>
                <a:gd name="connsiteX111" fmla="*/ 3857 w 10000"/>
                <a:gd name="connsiteY111" fmla="*/ 7300 h 10000"/>
                <a:gd name="connsiteX112" fmla="*/ 3915 w 10000"/>
                <a:gd name="connsiteY112" fmla="*/ 7110 h 10000"/>
                <a:gd name="connsiteX113" fmla="*/ 4128 w 10000"/>
                <a:gd name="connsiteY113" fmla="*/ 6909 h 10000"/>
                <a:gd name="connsiteX114" fmla="*/ 4167 w 10000"/>
                <a:gd name="connsiteY114" fmla="*/ 6696 h 10000"/>
                <a:gd name="connsiteX115" fmla="*/ 4147 w 10000"/>
                <a:gd name="connsiteY115" fmla="*/ 6480 h 10000"/>
                <a:gd name="connsiteX116" fmla="*/ 4147 w 10000"/>
                <a:gd name="connsiteY116" fmla="*/ 6263 h 10000"/>
                <a:gd name="connsiteX117" fmla="*/ 4167 w 10000"/>
                <a:gd name="connsiteY117" fmla="*/ 6186 h 10000"/>
                <a:gd name="connsiteX118" fmla="*/ 4186 w 10000"/>
                <a:gd name="connsiteY118" fmla="*/ 6112 h 10000"/>
                <a:gd name="connsiteX119" fmla="*/ 4186 w 10000"/>
                <a:gd name="connsiteY119" fmla="*/ 6039 h 10000"/>
                <a:gd name="connsiteX120" fmla="*/ 4128 w 10000"/>
                <a:gd name="connsiteY120" fmla="*/ 5969 h 10000"/>
                <a:gd name="connsiteX121" fmla="*/ 4109 w 10000"/>
                <a:gd name="connsiteY121" fmla="*/ 5795 h 10000"/>
                <a:gd name="connsiteX122" fmla="*/ 4147 w 10000"/>
                <a:gd name="connsiteY122" fmla="*/ 5784 h 10000"/>
                <a:gd name="connsiteX123" fmla="*/ 4147 w 10000"/>
                <a:gd name="connsiteY123" fmla="*/ 5606 h 10000"/>
                <a:gd name="connsiteX124" fmla="*/ 4186 w 10000"/>
                <a:gd name="connsiteY124" fmla="*/ 5424 h 10000"/>
                <a:gd name="connsiteX125" fmla="*/ 4205 w 10000"/>
                <a:gd name="connsiteY125" fmla="*/ 5246 h 10000"/>
                <a:gd name="connsiteX126" fmla="*/ 4167 w 10000"/>
                <a:gd name="connsiteY126" fmla="*/ 5053 h 10000"/>
                <a:gd name="connsiteX127" fmla="*/ 4264 w 10000"/>
                <a:gd name="connsiteY127" fmla="*/ 5025 h 10000"/>
                <a:gd name="connsiteX128" fmla="*/ 4205 w 10000"/>
                <a:gd name="connsiteY128" fmla="*/ 4662 h 10000"/>
                <a:gd name="connsiteX129" fmla="*/ 4283 w 10000"/>
                <a:gd name="connsiteY129" fmla="*/ 4576 h 10000"/>
                <a:gd name="connsiteX130" fmla="*/ 4302 w 10000"/>
                <a:gd name="connsiteY130" fmla="*/ 4491 h 10000"/>
                <a:gd name="connsiteX131" fmla="*/ 4322 w 10000"/>
                <a:gd name="connsiteY131" fmla="*/ 4402 h 10000"/>
                <a:gd name="connsiteX132" fmla="*/ 4360 w 10000"/>
                <a:gd name="connsiteY132" fmla="*/ 4313 h 10000"/>
                <a:gd name="connsiteX133" fmla="*/ 4419 w 10000"/>
                <a:gd name="connsiteY133" fmla="*/ 4259 h 10000"/>
                <a:gd name="connsiteX134" fmla="*/ 4399 w 10000"/>
                <a:gd name="connsiteY134" fmla="*/ 4213 h 10000"/>
                <a:gd name="connsiteX135" fmla="*/ 4360 w 10000"/>
                <a:gd name="connsiteY135" fmla="*/ 4158 h 10000"/>
                <a:gd name="connsiteX136" fmla="*/ 4399 w 10000"/>
                <a:gd name="connsiteY136" fmla="*/ 4112 h 10000"/>
                <a:gd name="connsiteX137" fmla="*/ 4477 w 10000"/>
                <a:gd name="connsiteY137" fmla="*/ 4028 h 10000"/>
                <a:gd name="connsiteX138" fmla="*/ 4477 w 10000"/>
                <a:gd name="connsiteY138" fmla="*/ 3946 h 10000"/>
                <a:gd name="connsiteX139" fmla="*/ 4457 w 10000"/>
                <a:gd name="connsiteY139" fmla="*/ 3861 h 10000"/>
                <a:gd name="connsiteX140" fmla="*/ 4438 w 10000"/>
                <a:gd name="connsiteY140" fmla="*/ 3775 h 10000"/>
                <a:gd name="connsiteX141" fmla="*/ 4341 w 10000"/>
                <a:gd name="connsiteY141" fmla="*/ 3771 h 10000"/>
                <a:gd name="connsiteX142" fmla="*/ 4360 w 10000"/>
                <a:gd name="connsiteY142" fmla="*/ 3705 h 10000"/>
                <a:gd name="connsiteX143" fmla="*/ 4438 w 10000"/>
                <a:gd name="connsiteY143" fmla="*/ 3640 h 10000"/>
                <a:gd name="connsiteX144" fmla="*/ 4457 w 10000"/>
                <a:gd name="connsiteY144" fmla="*/ 3575 h 10000"/>
                <a:gd name="connsiteX145" fmla="*/ 4438 w 10000"/>
                <a:gd name="connsiteY145" fmla="*/ 3505 h 10000"/>
                <a:gd name="connsiteX146" fmla="*/ 4399 w 10000"/>
                <a:gd name="connsiteY146" fmla="*/ 3505 h 10000"/>
                <a:gd name="connsiteX147" fmla="*/ 4419 w 10000"/>
                <a:gd name="connsiteY147" fmla="*/ 3439 h 10000"/>
                <a:gd name="connsiteX148" fmla="*/ 4399 w 10000"/>
                <a:gd name="connsiteY148" fmla="*/ 3362 h 10000"/>
                <a:gd name="connsiteX149" fmla="*/ 4399 w 10000"/>
                <a:gd name="connsiteY149" fmla="*/ 3296 h 10000"/>
                <a:gd name="connsiteX150" fmla="*/ 4457 w 10000"/>
                <a:gd name="connsiteY150" fmla="*/ 3226 h 10000"/>
                <a:gd name="connsiteX151" fmla="*/ 4457 w 10000"/>
                <a:gd name="connsiteY151" fmla="*/ 3087 h 10000"/>
                <a:gd name="connsiteX152" fmla="*/ 4457 w 10000"/>
                <a:gd name="connsiteY152" fmla="*/ 2952 h 10000"/>
                <a:gd name="connsiteX153" fmla="*/ 4516 w 10000"/>
                <a:gd name="connsiteY153" fmla="*/ 2817 h 10000"/>
                <a:gd name="connsiteX154" fmla="*/ 4651 w 10000"/>
                <a:gd name="connsiteY154" fmla="*/ 2693 h 10000"/>
                <a:gd name="connsiteX155" fmla="*/ 4593 w 10000"/>
                <a:gd name="connsiteY155" fmla="*/ 2674 h 10000"/>
                <a:gd name="connsiteX156" fmla="*/ 4593 w 10000"/>
                <a:gd name="connsiteY156" fmla="*/ 2557 h 10000"/>
                <a:gd name="connsiteX157" fmla="*/ 4574 w 10000"/>
                <a:gd name="connsiteY157" fmla="*/ 2441 h 10000"/>
                <a:gd name="connsiteX158" fmla="*/ 4554 w 10000"/>
                <a:gd name="connsiteY158" fmla="*/ 2325 h 10000"/>
                <a:gd name="connsiteX159" fmla="*/ 4593 w 10000"/>
                <a:gd name="connsiteY159" fmla="*/ 2222 h 10000"/>
                <a:gd name="connsiteX160" fmla="*/ 4632 w 10000"/>
                <a:gd name="connsiteY160" fmla="*/ 2034 h 10000"/>
                <a:gd name="connsiteX161" fmla="*/ 4729 w 10000"/>
                <a:gd name="connsiteY161" fmla="*/ 1853 h 10000"/>
                <a:gd name="connsiteX162" fmla="*/ 4787 w 10000"/>
                <a:gd name="connsiteY162" fmla="*/ 1667 h 10000"/>
                <a:gd name="connsiteX163" fmla="*/ 4748 w 10000"/>
                <a:gd name="connsiteY163" fmla="*/ 1478 h 10000"/>
                <a:gd name="connsiteX164" fmla="*/ 4767 w 10000"/>
                <a:gd name="connsiteY164" fmla="*/ 1389 h 10000"/>
                <a:gd name="connsiteX165" fmla="*/ 4767 w 10000"/>
                <a:gd name="connsiteY165" fmla="*/ 1293 h 10000"/>
                <a:gd name="connsiteX166" fmla="*/ 4767 w 10000"/>
                <a:gd name="connsiteY166" fmla="*/ 1202 h 10000"/>
                <a:gd name="connsiteX167" fmla="*/ 4748 w 10000"/>
                <a:gd name="connsiteY167" fmla="*/ 1109 h 10000"/>
                <a:gd name="connsiteX168" fmla="*/ 4651 w 10000"/>
                <a:gd name="connsiteY168" fmla="*/ 1137 h 10000"/>
                <a:gd name="connsiteX169" fmla="*/ 4651 w 10000"/>
                <a:gd name="connsiteY169" fmla="*/ 1075 h 10000"/>
                <a:gd name="connsiteX170" fmla="*/ 4632 w 10000"/>
                <a:gd name="connsiteY170" fmla="*/ 1010 h 10000"/>
                <a:gd name="connsiteX171" fmla="*/ 4632 w 10000"/>
                <a:gd name="connsiteY171" fmla="*/ 947 h 10000"/>
                <a:gd name="connsiteX172" fmla="*/ 4651 w 10000"/>
                <a:gd name="connsiteY172" fmla="*/ 886 h 10000"/>
                <a:gd name="connsiteX173" fmla="*/ 4593 w 10000"/>
                <a:gd name="connsiteY173" fmla="*/ 804 h 10000"/>
                <a:gd name="connsiteX174" fmla="*/ 4593 w 10000"/>
                <a:gd name="connsiteY174" fmla="*/ 720 h 10000"/>
                <a:gd name="connsiteX175" fmla="*/ 4574 w 10000"/>
                <a:gd name="connsiteY175" fmla="*/ 634 h 10000"/>
                <a:gd name="connsiteX176" fmla="*/ 4574 w 10000"/>
                <a:gd name="connsiteY176" fmla="*/ 558 h 10000"/>
                <a:gd name="connsiteX177" fmla="*/ 4516 w 10000"/>
                <a:gd name="connsiteY177" fmla="*/ 363 h 10000"/>
                <a:gd name="connsiteX178" fmla="*/ 4457 w 10000"/>
                <a:gd name="connsiteY178" fmla="*/ 344 h 10000"/>
                <a:gd name="connsiteX179" fmla="*/ 4341 w 10000"/>
                <a:gd name="connsiteY179" fmla="*/ 332 h 10000"/>
                <a:gd name="connsiteX180" fmla="*/ 4264 w 10000"/>
                <a:gd name="connsiteY180" fmla="*/ 320 h 10000"/>
                <a:gd name="connsiteX181" fmla="*/ 4147 w 10000"/>
                <a:gd name="connsiteY181" fmla="*/ 317 h 10000"/>
                <a:gd name="connsiteX182" fmla="*/ 4070 w 10000"/>
                <a:gd name="connsiteY182" fmla="*/ 320 h 10000"/>
                <a:gd name="connsiteX183" fmla="*/ 4012 w 10000"/>
                <a:gd name="connsiteY183" fmla="*/ 328 h 10000"/>
                <a:gd name="connsiteX184" fmla="*/ 3934 w 10000"/>
                <a:gd name="connsiteY184" fmla="*/ 328 h 10000"/>
                <a:gd name="connsiteX185" fmla="*/ 3876 w 10000"/>
                <a:gd name="connsiteY185" fmla="*/ 320 h 10000"/>
                <a:gd name="connsiteX186" fmla="*/ 3895 w 10000"/>
                <a:gd name="connsiteY186" fmla="*/ 305 h 10000"/>
                <a:gd name="connsiteX187" fmla="*/ 3934 w 10000"/>
                <a:gd name="connsiteY187" fmla="*/ 297 h 10000"/>
                <a:gd name="connsiteX188" fmla="*/ 3992 w 10000"/>
                <a:gd name="connsiteY188" fmla="*/ 286 h 10000"/>
                <a:gd name="connsiteX189" fmla="*/ 3973 w 10000"/>
                <a:gd name="connsiteY189" fmla="*/ 271 h 10000"/>
                <a:gd name="connsiteX190" fmla="*/ 4147 w 10000"/>
                <a:gd name="connsiteY190" fmla="*/ 255 h 10000"/>
                <a:gd name="connsiteX191" fmla="*/ 4322 w 10000"/>
                <a:gd name="connsiteY191" fmla="*/ 228 h 10000"/>
                <a:gd name="connsiteX192" fmla="*/ 4477 w 10000"/>
                <a:gd name="connsiteY192" fmla="*/ 201 h 10000"/>
                <a:gd name="connsiteX193" fmla="*/ 4612 w 10000"/>
                <a:gd name="connsiteY193" fmla="*/ 162 h 10000"/>
                <a:gd name="connsiteX194" fmla="*/ 4651 w 10000"/>
                <a:gd name="connsiteY194" fmla="*/ 120 h 10000"/>
                <a:gd name="connsiteX195" fmla="*/ 4709 w 10000"/>
                <a:gd name="connsiteY195" fmla="*/ 85 h 10000"/>
                <a:gd name="connsiteX196" fmla="*/ 4709 w 10000"/>
                <a:gd name="connsiteY196" fmla="*/ 42 h 10000"/>
                <a:gd name="connsiteX197" fmla="*/ 4729 w 10000"/>
                <a:gd name="connsiteY197" fmla="*/ 0 h 10000"/>
                <a:gd name="connsiteX198" fmla="*/ 4787 w 10000"/>
                <a:gd name="connsiteY198" fmla="*/ 73 h 10000"/>
                <a:gd name="connsiteX199" fmla="*/ 4864 w 10000"/>
                <a:gd name="connsiteY199" fmla="*/ 154 h 10000"/>
                <a:gd name="connsiteX200" fmla="*/ 4884 w 10000"/>
                <a:gd name="connsiteY200" fmla="*/ 232 h 10000"/>
                <a:gd name="connsiteX201" fmla="*/ 4845 w 10000"/>
                <a:gd name="connsiteY201"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9070 w 10000"/>
                <a:gd name="connsiteY75" fmla="*/ 9857 h 10000"/>
                <a:gd name="connsiteX76" fmla="*/ 8895 w 10000"/>
                <a:gd name="connsiteY76" fmla="*/ 9873 h 10000"/>
                <a:gd name="connsiteX77" fmla="*/ 2849 w 10000"/>
                <a:gd name="connsiteY77" fmla="*/ 10000 h 10000"/>
                <a:gd name="connsiteX78" fmla="*/ 2442 w 10000"/>
                <a:gd name="connsiteY78" fmla="*/ 9958 h 10000"/>
                <a:gd name="connsiteX79" fmla="*/ 2074 w 10000"/>
                <a:gd name="connsiteY79" fmla="*/ 9915 h 10000"/>
                <a:gd name="connsiteX80" fmla="*/ 1647 w 10000"/>
                <a:gd name="connsiteY80" fmla="*/ 9880 h 10000"/>
                <a:gd name="connsiteX81" fmla="*/ 814 w 10000"/>
                <a:gd name="connsiteY81" fmla="*/ 9815 h 10000"/>
                <a:gd name="connsiteX82" fmla="*/ 426 w 10000"/>
                <a:gd name="connsiteY82" fmla="*/ 9785 h 10000"/>
                <a:gd name="connsiteX83" fmla="*/ 0 w 10000"/>
                <a:gd name="connsiteY83" fmla="*/ 9757 h 10000"/>
                <a:gd name="connsiteX84" fmla="*/ 252 w 10000"/>
                <a:gd name="connsiteY84" fmla="*/ 9741 h 10000"/>
                <a:gd name="connsiteX85" fmla="*/ 523 w 10000"/>
                <a:gd name="connsiteY85" fmla="*/ 9722 h 10000"/>
                <a:gd name="connsiteX86" fmla="*/ 775 w 10000"/>
                <a:gd name="connsiteY86" fmla="*/ 9695 h 10000"/>
                <a:gd name="connsiteX87" fmla="*/ 1047 w 10000"/>
                <a:gd name="connsiteY87" fmla="*/ 9672 h 10000"/>
                <a:gd name="connsiteX88" fmla="*/ 1279 w 10000"/>
                <a:gd name="connsiteY88" fmla="*/ 9653 h 10000"/>
                <a:gd name="connsiteX89" fmla="*/ 1550 w 10000"/>
                <a:gd name="connsiteY89" fmla="*/ 9637 h 10000"/>
                <a:gd name="connsiteX90" fmla="*/ 1841 w 10000"/>
                <a:gd name="connsiteY90" fmla="*/ 9625 h 10000"/>
                <a:gd name="connsiteX91" fmla="*/ 2132 w 10000"/>
                <a:gd name="connsiteY91" fmla="*/ 9625 h 10000"/>
                <a:gd name="connsiteX92" fmla="*/ 2345 w 10000"/>
                <a:gd name="connsiteY92" fmla="*/ 9625 h 10000"/>
                <a:gd name="connsiteX93" fmla="*/ 2558 w 10000"/>
                <a:gd name="connsiteY93" fmla="*/ 9625 h 10000"/>
                <a:gd name="connsiteX94" fmla="*/ 2752 w 10000"/>
                <a:gd name="connsiteY94" fmla="*/ 9620 h 10000"/>
                <a:gd name="connsiteX95" fmla="*/ 2965 w 10000"/>
                <a:gd name="connsiteY95" fmla="*/ 9613 h 10000"/>
                <a:gd name="connsiteX96" fmla="*/ 3159 w 10000"/>
                <a:gd name="connsiteY96" fmla="*/ 9609 h 10000"/>
                <a:gd name="connsiteX97" fmla="*/ 3333 w 10000"/>
                <a:gd name="connsiteY97" fmla="*/ 9597 h 10000"/>
                <a:gd name="connsiteX98" fmla="*/ 3527 w 10000"/>
                <a:gd name="connsiteY98" fmla="*/ 9582 h 10000"/>
                <a:gd name="connsiteX99" fmla="*/ 3702 w 10000"/>
                <a:gd name="connsiteY99" fmla="*/ 9563 h 10000"/>
                <a:gd name="connsiteX100" fmla="*/ 3721 w 10000"/>
                <a:gd name="connsiteY100" fmla="*/ 9393 h 10000"/>
                <a:gd name="connsiteX101" fmla="*/ 3779 w 10000"/>
                <a:gd name="connsiteY101" fmla="*/ 9223 h 10000"/>
                <a:gd name="connsiteX102" fmla="*/ 3857 w 10000"/>
                <a:gd name="connsiteY102" fmla="*/ 9053 h 10000"/>
                <a:gd name="connsiteX103" fmla="*/ 3915 w 10000"/>
                <a:gd name="connsiteY103" fmla="*/ 8883 h 10000"/>
                <a:gd name="connsiteX104" fmla="*/ 3895 w 10000"/>
                <a:gd name="connsiteY104" fmla="*/ 8635 h 10000"/>
                <a:gd name="connsiteX105" fmla="*/ 3895 w 10000"/>
                <a:gd name="connsiteY105" fmla="*/ 8386 h 10000"/>
                <a:gd name="connsiteX106" fmla="*/ 3895 w 10000"/>
                <a:gd name="connsiteY106" fmla="*/ 8136 h 10000"/>
                <a:gd name="connsiteX107" fmla="*/ 3915 w 10000"/>
                <a:gd name="connsiteY107" fmla="*/ 7887 h 10000"/>
                <a:gd name="connsiteX108" fmla="*/ 3915 w 10000"/>
                <a:gd name="connsiteY108" fmla="*/ 7691 h 10000"/>
                <a:gd name="connsiteX109" fmla="*/ 3876 w 10000"/>
                <a:gd name="connsiteY109" fmla="*/ 7489 h 10000"/>
                <a:gd name="connsiteX110" fmla="*/ 3857 w 10000"/>
                <a:gd name="connsiteY110" fmla="*/ 7300 h 10000"/>
                <a:gd name="connsiteX111" fmla="*/ 3915 w 10000"/>
                <a:gd name="connsiteY111" fmla="*/ 7110 h 10000"/>
                <a:gd name="connsiteX112" fmla="*/ 4128 w 10000"/>
                <a:gd name="connsiteY112" fmla="*/ 6909 h 10000"/>
                <a:gd name="connsiteX113" fmla="*/ 4167 w 10000"/>
                <a:gd name="connsiteY113" fmla="*/ 6696 h 10000"/>
                <a:gd name="connsiteX114" fmla="*/ 4147 w 10000"/>
                <a:gd name="connsiteY114" fmla="*/ 6480 h 10000"/>
                <a:gd name="connsiteX115" fmla="*/ 4147 w 10000"/>
                <a:gd name="connsiteY115" fmla="*/ 6263 h 10000"/>
                <a:gd name="connsiteX116" fmla="*/ 4167 w 10000"/>
                <a:gd name="connsiteY116" fmla="*/ 6186 h 10000"/>
                <a:gd name="connsiteX117" fmla="*/ 4186 w 10000"/>
                <a:gd name="connsiteY117" fmla="*/ 6112 h 10000"/>
                <a:gd name="connsiteX118" fmla="*/ 4186 w 10000"/>
                <a:gd name="connsiteY118" fmla="*/ 6039 h 10000"/>
                <a:gd name="connsiteX119" fmla="*/ 4128 w 10000"/>
                <a:gd name="connsiteY119" fmla="*/ 5969 h 10000"/>
                <a:gd name="connsiteX120" fmla="*/ 4109 w 10000"/>
                <a:gd name="connsiteY120" fmla="*/ 5795 h 10000"/>
                <a:gd name="connsiteX121" fmla="*/ 4147 w 10000"/>
                <a:gd name="connsiteY121" fmla="*/ 5784 h 10000"/>
                <a:gd name="connsiteX122" fmla="*/ 4147 w 10000"/>
                <a:gd name="connsiteY122" fmla="*/ 5606 h 10000"/>
                <a:gd name="connsiteX123" fmla="*/ 4186 w 10000"/>
                <a:gd name="connsiteY123" fmla="*/ 5424 h 10000"/>
                <a:gd name="connsiteX124" fmla="*/ 4205 w 10000"/>
                <a:gd name="connsiteY124" fmla="*/ 5246 h 10000"/>
                <a:gd name="connsiteX125" fmla="*/ 4167 w 10000"/>
                <a:gd name="connsiteY125" fmla="*/ 5053 h 10000"/>
                <a:gd name="connsiteX126" fmla="*/ 4264 w 10000"/>
                <a:gd name="connsiteY126" fmla="*/ 5025 h 10000"/>
                <a:gd name="connsiteX127" fmla="*/ 4205 w 10000"/>
                <a:gd name="connsiteY127" fmla="*/ 4662 h 10000"/>
                <a:gd name="connsiteX128" fmla="*/ 4283 w 10000"/>
                <a:gd name="connsiteY128" fmla="*/ 4576 h 10000"/>
                <a:gd name="connsiteX129" fmla="*/ 4302 w 10000"/>
                <a:gd name="connsiteY129" fmla="*/ 4491 h 10000"/>
                <a:gd name="connsiteX130" fmla="*/ 4322 w 10000"/>
                <a:gd name="connsiteY130" fmla="*/ 4402 h 10000"/>
                <a:gd name="connsiteX131" fmla="*/ 4360 w 10000"/>
                <a:gd name="connsiteY131" fmla="*/ 4313 h 10000"/>
                <a:gd name="connsiteX132" fmla="*/ 4419 w 10000"/>
                <a:gd name="connsiteY132" fmla="*/ 4259 h 10000"/>
                <a:gd name="connsiteX133" fmla="*/ 4399 w 10000"/>
                <a:gd name="connsiteY133" fmla="*/ 4213 h 10000"/>
                <a:gd name="connsiteX134" fmla="*/ 4360 w 10000"/>
                <a:gd name="connsiteY134" fmla="*/ 4158 h 10000"/>
                <a:gd name="connsiteX135" fmla="*/ 4399 w 10000"/>
                <a:gd name="connsiteY135" fmla="*/ 4112 h 10000"/>
                <a:gd name="connsiteX136" fmla="*/ 4477 w 10000"/>
                <a:gd name="connsiteY136" fmla="*/ 4028 h 10000"/>
                <a:gd name="connsiteX137" fmla="*/ 4477 w 10000"/>
                <a:gd name="connsiteY137" fmla="*/ 3946 h 10000"/>
                <a:gd name="connsiteX138" fmla="*/ 4457 w 10000"/>
                <a:gd name="connsiteY138" fmla="*/ 3861 h 10000"/>
                <a:gd name="connsiteX139" fmla="*/ 4438 w 10000"/>
                <a:gd name="connsiteY139" fmla="*/ 3775 h 10000"/>
                <a:gd name="connsiteX140" fmla="*/ 4341 w 10000"/>
                <a:gd name="connsiteY140" fmla="*/ 3771 h 10000"/>
                <a:gd name="connsiteX141" fmla="*/ 4360 w 10000"/>
                <a:gd name="connsiteY141" fmla="*/ 3705 h 10000"/>
                <a:gd name="connsiteX142" fmla="*/ 4438 w 10000"/>
                <a:gd name="connsiteY142" fmla="*/ 3640 h 10000"/>
                <a:gd name="connsiteX143" fmla="*/ 4457 w 10000"/>
                <a:gd name="connsiteY143" fmla="*/ 3575 h 10000"/>
                <a:gd name="connsiteX144" fmla="*/ 4438 w 10000"/>
                <a:gd name="connsiteY144" fmla="*/ 3505 h 10000"/>
                <a:gd name="connsiteX145" fmla="*/ 4399 w 10000"/>
                <a:gd name="connsiteY145" fmla="*/ 3505 h 10000"/>
                <a:gd name="connsiteX146" fmla="*/ 4419 w 10000"/>
                <a:gd name="connsiteY146" fmla="*/ 3439 h 10000"/>
                <a:gd name="connsiteX147" fmla="*/ 4399 w 10000"/>
                <a:gd name="connsiteY147" fmla="*/ 3362 h 10000"/>
                <a:gd name="connsiteX148" fmla="*/ 4399 w 10000"/>
                <a:gd name="connsiteY148" fmla="*/ 3296 h 10000"/>
                <a:gd name="connsiteX149" fmla="*/ 4457 w 10000"/>
                <a:gd name="connsiteY149" fmla="*/ 3226 h 10000"/>
                <a:gd name="connsiteX150" fmla="*/ 4457 w 10000"/>
                <a:gd name="connsiteY150" fmla="*/ 3087 h 10000"/>
                <a:gd name="connsiteX151" fmla="*/ 4457 w 10000"/>
                <a:gd name="connsiteY151" fmla="*/ 2952 h 10000"/>
                <a:gd name="connsiteX152" fmla="*/ 4516 w 10000"/>
                <a:gd name="connsiteY152" fmla="*/ 2817 h 10000"/>
                <a:gd name="connsiteX153" fmla="*/ 4651 w 10000"/>
                <a:gd name="connsiteY153" fmla="*/ 2693 h 10000"/>
                <a:gd name="connsiteX154" fmla="*/ 4593 w 10000"/>
                <a:gd name="connsiteY154" fmla="*/ 2674 h 10000"/>
                <a:gd name="connsiteX155" fmla="*/ 4593 w 10000"/>
                <a:gd name="connsiteY155" fmla="*/ 2557 h 10000"/>
                <a:gd name="connsiteX156" fmla="*/ 4574 w 10000"/>
                <a:gd name="connsiteY156" fmla="*/ 2441 h 10000"/>
                <a:gd name="connsiteX157" fmla="*/ 4554 w 10000"/>
                <a:gd name="connsiteY157" fmla="*/ 2325 h 10000"/>
                <a:gd name="connsiteX158" fmla="*/ 4593 w 10000"/>
                <a:gd name="connsiteY158" fmla="*/ 2222 h 10000"/>
                <a:gd name="connsiteX159" fmla="*/ 4632 w 10000"/>
                <a:gd name="connsiteY159" fmla="*/ 2034 h 10000"/>
                <a:gd name="connsiteX160" fmla="*/ 4729 w 10000"/>
                <a:gd name="connsiteY160" fmla="*/ 1853 h 10000"/>
                <a:gd name="connsiteX161" fmla="*/ 4787 w 10000"/>
                <a:gd name="connsiteY161" fmla="*/ 1667 h 10000"/>
                <a:gd name="connsiteX162" fmla="*/ 4748 w 10000"/>
                <a:gd name="connsiteY162" fmla="*/ 1478 h 10000"/>
                <a:gd name="connsiteX163" fmla="*/ 4767 w 10000"/>
                <a:gd name="connsiteY163" fmla="*/ 1389 h 10000"/>
                <a:gd name="connsiteX164" fmla="*/ 4767 w 10000"/>
                <a:gd name="connsiteY164" fmla="*/ 1293 h 10000"/>
                <a:gd name="connsiteX165" fmla="*/ 4767 w 10000"/>
                <a:gd name="connsiteY165" fmla="*/ 1202 h 10000"/>
                <a:gd name="connsiteX166" fmla="*/ 4748 w 10000"/>
                <a:gd name="connsiteY166" fmla="*/ 1109 h 10000"/>
                <a:gd name="connsiteX167" fmla="*/ 4651 w 10000"/>
                <a:gd name="connsiteY167" fmla="*/ 1137 h 10000"/>
                <a:gd name="connsiteX168" fmla="*/ 4651 w 10000"/>
                <a:gd name="connsiteY168" fmla="*/ 1075 h 10000"/>
                <a:gd name="connsiteX169" fmla="*/ 4632 w 10000"/>
                <a:gd name="connsiteY169" fmla="*/ 1010 h 10000"/>
                <a:gd name="connsiteX170" fmla="*/ 4632 w 10000"/>
                <a:gd name="connsiteY170" fmla="*/ 947 h 10000"/>
                <a:gd name="connsiteX171" fmla="*/ 4651 w 10000"/>
                <a:gd name="connsiteY171" fmla="*/ 886 h 10000"/>
                <a:gd name="connsiteX172" fmla="*/ 4593 w 10000"/>
                <a:gd name="connsiteY172" fmla="*/ 804 h 10000"/>
                <a:gd name="connsiteX173" fmla="*/ 4593 w 10000"/>
                <a:gd name="connsiteY173" fmla="*/ 720 h 10000"/>
                <a:gd name="connsiteX174" fmla="*/ 4574 w 10000"/>
                <a:gd name="connsiteY174" fmla="*/ 634 h 10000"/>
                <a:gd name="connsiteX175" fmla="*/ 4574 w 10000"/>
                <a:gd name="connsiteY175" fmla="*/ 558 h 10000"/>
                <a:gd name="connsiteX176" fmla="*/ 4516 w 10000"/>
                <a:gd name="connsiteY176" fmla="*/ 363 h 10000"/>
                <a:gd name="connsiteX177" fmla="*/ 4457 w 10000"/>
                <a:gd name="connsiteY177" fmla="*/ 344 h 10000"/>
                <a:gd name="connsiteX178" fmla="*/ 4341 w 10000"/>
                <a:gd name="connsiteY178" fmla="*/ 332 h 10000"/>
                <a:gd name="connsiteX179" fmla="*/ 4264 w 10000"/>
                <a:gd name="connsiteY179" fmla="*/ 320 h 10000"/>
                <a:gd name="connsiteX180" fmla="*/ 4147 w 10000"/>
                <a:gd name="connsiteY180" fmla="*/ 317 h 10000"/>
                <a:gd name="connsiteX181" fmla="*/ 4070 w 10000"/>
                <a:gd name="connsiteY181" fmla="*/ 320 h 10000"/>
                <a:gd name="connsiteX182" fmla="*/ 4012 w 10000"/>
                <a:gd name="connsiteY182" fmla="*/ 328 h 10000"/>
                <a:gd name="connsiteX183" fmla="*/ 3934 w 10000"/>
                <a:gd name="connsiteY183" fmla="*/ 328 h 10000"/>
                <a:gd name="connsiteX184" fmla="*/ 3876 w 10000"/>
                <a:gd name="connsiteY184" fmla="*/ 320 h 10000"/>
                <a:gd name="connsiteX185" fmla="*/ 3895 w 10000"/>
                <a:gd name="connsiteY185" fmla="*/ 305 h 10000"/>
                <a:gd name="connsiteX186" fmla="*/ 3934 w 10000"/>
                <a:gd name="connsiteY186" fmla="*/ 297 h 10000"/>
                <a:gd name="connsiteX187" fmla="*/ 3992 w 10000"/>
                <a:gd name="connsiteY187" fmla="*/ 286 h 10000"/>
                <a:gd name="connsiteX188" fmla="*/ 3973 w 10000"/>
                <a:gd name="connsiteY188" fmla="*/ 271 h 10000"/>
                <a:gd name="connsiteX189" fmla="*/ 4147 w 10000"/>
                <a:gd name="connsiteY189" fmla="*/ 255 h 10000"/>
                <a:gd name="connsiteX190" fmla="*/ 4322 w 10000"/>
                <a:gd name="connsiteY190" fmla="*/ 228 h 10000"/>
                <a:gd name="connsiteX191" fmla="*/ 4477 w 10000"/>
                <a:gd name="connsiteY191" fmla="*/ 201 h 10000"/>
                <a:gd name="connsiteX192" fmla="*/ 4612 w 10000"/>
                <a:gd name="connsiteY192" fmla="*/ 162 h 10000"/>
                <a:gd name="connsiteX193" fmla="*/ 4651 w 10000"/>
                <a:gd name="connsiteY193" fmla="*/ 120 h 10000"/>
                <a:gd name="connsiteX194" fmla="*/ 4709 w 10000"/>
                <a:gd name="connsiteY194" fmla="*/ 85 h 10000"/>
                <a:gd name="connsiteX195" fmla="*/ 4709 w 10000"/>
                <a:gd name="connsiteY195" fmla="*/ 42 h 10000"/>
                <a:gd name="connsiteX196" fmla="*/ 4729 w 10000"/>
                <a:gd name="connsiteY196" fmla="*/ 0 h 10000"/>
                <a:gd name="connsiteX197" fmla="*/ 4787 w 10000"/>
                <a:gd name="connsiteY197" fmla="*/ 73 h 10000"/>
                <a:gd name="connsiteX198" fmla="*/ 4864 w 10000"/>
                <a:gd name="connsiteY198" fmla="*/ 154 h 10000"/>
                <a:gd name="connsiteX199" fmla="*/ 4884 w 10000"/>
                <a:gd name="connsiteY199" fmla="*/ 232 h 10000"/>
                <a:gd name="connsiteX200" fmla="*/ 4845 w 10000"/>
                <a:gd name="connsiteY200"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9070 w 10000"/>
                <a:gd name="connsiteY75" fmla="*/ 9857 h 10000"/>
                <a:gd name="connsiteX76" fmla="*/ 2849 w 10000"/>
                <a:gd name="connsiteY76" fmla="*/ 10000 h 10000"/>
                <a:gd name="connsiteX77" fmla="*/ 2442 w 10000"/>
                <a:gd name="connsiteY77" fmla="*/ 9958 h 10000"/>
                <a:gd name="connsiteX78" fmla="*/ 2074 w 10000"/>
                <a:gd name="connsiteY78" fmla="*/ 9915 h 10000"/>
                <a:gd name="connsiteX79" fmla="*/ 1647 w 10000"/>
                <a:gd name="connsiteY79" fmla="*/ 9880 h 10000"/>
                <a:gd name="connsiteX80" fmla="*/ 814 w 10000"/>
                <a:gd name="connsiteY80" fmla="*/ 9815 h 10000"/>
                <a:gd name="connsiteX81" fmla="*/ 426 w 10000"/>
                <a:gd name="connsiteY81" fmla="*/ 9785 h 10000"/>
                <a:gd name="connsiteX82" fmla="*/ 0 w 10000"/>
                <a:gd name="connsiteY82" fmla="*/ 9757 h 10000"/>
                <a:gd name="connsiteX83" fmla="*/ 252 w 10000"/>
                <a:gd name="connsiteY83" fmla="*/ 9741 h 10000"/>
                <a:gd name="connsiteX84" fmla="*/ 523 w 10000"/>
                <a:gd name="connsiteY84" fmla="*/ 9722 h 10000"/>
                <a:gd name="connsiteX85" fmla="*/ 775 w 10000"/>
                <a:gd name="connsiteY85" fmla="*/ 9695 h 10000"/>
                <a:gd name="connsiteX86" fmla="*/ 1047 w 10000"/>
                <a:gd name="connsiteY86" fmla="*/ 9672 h 10000"/>
                <a:gd name="connsiteX87" fmla="*/ 1279 w 10000"/>
                <a:gd name="connsiteY87" fmla="*/ 9653 h 10000"/>
                <a:gd name="connsiteX88" fmla="*/ 1550 w 10000"/>
                <a:gd name="connsiteY88" fmla="*/ 9637 h 10000"/>
                <a:gd name="connsiteX89" fmla="*/ 1841 w 10000"/>
                <a:gd name="connsiteY89" fmla="*/ 9625 h 10000"/>
                <a:gd name="connsiteX90" fmla="*/ 2132 w 10000"/>
                <a:gd name="connsiteY90" fmla="*/ 9625 h 10000"/>
                <a:gd name="connsiteX91" fmla="*/ 2345 w 10000"/>
                <a:gd name="connsiteY91" fmla="*/ 9625 h 10000"/>
                <a:gd name="connsiteX92" fmla="*/ 2558 w 10000"/>
                <a:gd name="connsiteY92" fmla="*/ 9625 h 10000"/>
                <a:gd name="connsiteX93" fmla="*/ 2752 w 10000"/>
                <a:gd name="connsiteY93" fmla="*/ 9620 h 10000"/>
                <a:gd name="connsiteX94" fmla="*/ 2965 w 10000"/>
                <a:gd name="connsiteY94" fmla="*/ 9613 h 10000"/>
                <a:gd name="connsiteX95" fmla="*/ 3159 w 10000"/>
                <a:gd name="connsiteY95" fmla="*/ 9609 h 10000"/>
                <a:gd name="connsiteX96" fmla="*/ 3333 w 10000"/>
                <a:gd name="connsiteY96" fmla="*/ 9597 h 10000"/>
                <a:gd name="connsiteX97" fmla="*/ 3527 w 10000"/>
                <a:gd name="connsiteY97" fmla="*/ 9582 h 10000"/>
                <a:gd name="connsiteX98" fmla="*/ 3702 w 10000"/>
                <a:gd name="connsiteY98" fmla="*/ 9563 h 10000"/>
                <a:gd name="connsiteX99" fmla="*/ 3721 w 10000"/>
                <a:gd name="connsiteY99" fmla="*/ 9393 h 10000"/>
                <a:gd name="connsiteX100" fmla="*/ 3779 w 10000"/>
                <a:gd name="connsiteY100" fmla="*/ 9223 h 10000"/>
                <a:gd name="connsiteX101" fmla="*/ 3857 w 10000"/>
                <a:gd name="connsiteY101" fmla="*/ 9053 h 10000"/>
                <a:gd name="connsiteX102" fmla="*/ 3915 w 10000"/>
                <a:gd name="connsiteY102" fmla="*/ 8883 h 10000"/>
                <a:gd name="connsiteX103" fmla="*/ 3895 w 10000"/>
                <a:gd name="connsiteY103" fmla="*/ 8635 h 10000"/>
                <a:gd name="connsiteX104" fmla="*/ 3895 w 10000"/>
                <a:gd name="connsiteY104" fmla="*/ 8386 h 10000"/>
                <a:gd name="connsiteX105" fmla="*/ 3895 w 10000"/>
                <a:gd name="connsiteY105" fmla="*/ 8136 h 10000"/>
                <a:gd name="connsiteX106" fmla="*/ 3915 w 10000"/>
                <a:gd name="connsiteY106" fmla="*/ 7887 h 10000"/>
                <a:gd name="connsiteX107" fmla="*/ 3915 w 10000"/>
                <a:gd name="connsiteY107" fmla="*/ 7691 h 10000"/>
                <a:gd name="connsiteX108" fmla="*/ 3876 w 10000"/>
                <a:gd name="connsiteY108" fmla="*/ 7489 h 10000"/>
                <a:gd name="connsiteX109" fmla="*/ 3857 w 10000"/>
                <a:gd name="connsiteY109" fmla="*/ 7300 h 10000"/>
                <a:gd name="connsiteX110" fmla="*/ 3915 w 10000"/>
                <a:gd name="connsiteY110" fmla="*/ 7110 h 10000"/>
                <a:gd name="connsiteX111" fmla="*/ 4128 w 10000"/>
                <a:gd name="connsiteY111" fmla="*/ 6909 h 10000"/>
                <a:gd name="connsiteX112" fmla="*/ 4167 w 10000"/>
                <a:gd name="connsiteY112" fmla="*/ 6696 h 10000"/>
                <a:gd name="connsiteX113" fmla="*/ 4147 w 10000"/>
                <a:gd name="connsiteY113" fmla="*/ 6480 h 10000"/>
                <a:gd name="connsiteX114" fmla="*/ 4147 w 10000"/>
                <a:gd name="connsiteY114" fmla="*/ 6263 h 10000"/>
                <a:gd name="connsiteX115" fmla="*/ 4167 w 10000"/>
                <a:gd name="connsiteY115" fmla="*/ 6186 h 10000"/>
                <a:gd name="connsiteX116" fmla="*/ 4186 w 10000"/>
                <a:gd name="connsiteY116" fmla="*/ 6112 h 10000"/>
                <a:gd name="connsiteX117" fmla="*/ 4186 w 10000"/>
                <a:gd name="connsiteY117" fmla="*/ 6039 h 10000"/>
                <a:gd name="connsiteX118" fmla="*/ 4128 w 10000"/>
                <a:gd name="connsiteY118" fmla="*/ 5969 h 10000"/>
                <a:gd name="connsiteX119" fmla="*/ 4109 w 10000"/>
                <a:gd name="connsiteY119" fmla="*/ 5795 h 10000"/>
                <a:gd name="connsiteX120" fmla="*/ 4147 w 10000"/>
                <a:gd name="connsiteY120" fmla="*/ 5784 h 10000"/>
                <a:gd name="connsiteX121" fmla="*/ 4147 w 10000"/>
                <a:gd name="connsiteY121" fmla="*/ 5606 h 10000"/>
                <a:gd name="connsiteX122" fmla="*/ 4186 w 10000"/>
                <a:gd name="connsiteY122" fmla="*/ 5424 h 10000"/>
                <a:gd name="connsiteX123" fmla="*/ 4205 w 10000"/>
                <a:gd name="connsiteY123" fmla="*/ 5246 h 10000"/>
                <a:gd name="connsiteX124" fmla="*/ 4167 w 10000"/>
                <a:gd name="connsiteY124" fmla="*/ 5053 h 10000"/>
                <a:gd name="connsiteX125" fmla="*/ 4264 w 10000"/>
                <a:gd name="connsiteY125" fmla="*/ 5025 h 10000"/>
                <a:gd name="connsiteX126" fmla="*/ 4205 w 10000"/>
                <a:gd name="connsiteY126" fmla="*/ 4662 h 10000"/>
                <a:gd name="connsiteX127" fmla="*/ 4283 w 10000"/>
                <a:gd name="connsiteY127" fmla="*/ 4576 h 10000"/>
                <a:gd name="connsiteX128" fmla="*/ 4302 w 10000"/>
                <a:gd name="connsiteY128" fmla="*/ 4491 h 10000"/>
                <a:gd name="connsiteX129" fmla="*/ 4322 w 10000"/>
                <a:gd name="connsiteY129" fmla="*/ 4402 h 10000"/>
                <a:gd name="connsiteX130" fmla="*/ 4360 w 10000"/>
                <a:gd name="connsiteY130" fmla="*/ 4313 h 10000"/>
                <a:gd name="connsiteX131" fmla="*/ 4419 w 10000"/>
                <a:gd name="connsiteY131" fmla="*/ 4259 h 10000"/>
                <a:gd name="connsiteX132" fmla="*/ 4399 w 10000"/>
                <a:gd name="connsiteY132" fmla="*/ 4213 h 10000"/>
                <a:gd name="connsiteX133" fmla="*/ 4360 w 10000"/>
                <a:gd name="connsiteY133" fmla="*/ 4158 h 10000"/>
                <a:gd name="connsiteX134" fmla="*/ 4399 w 10000"/>
                <a:gd name="connsiteY134" fmla="*/ 4112 h 10000"/>
                <a:gd name="connsiteX135" fmla="*/ 4477 w 10000"/>
                <a:gd name="connsiteY135" fmla="*/ 4028 h 10000"/>
                <a:gd name="connsiteX136" fmla="*/ 4477 w 10000"/>
                <a:gd name="connsiteY136" fmla="*/ 3946 h 10000"/>
                <a:gd name="connsiteX137" fmla="*/ 4457 w 10000"/>
                <a:gd name="connsiteY137" fmla="*/ 3861 h 10000"/>
                <a:gd name="connsiteX138" fmla="*/ 4438 w 10000"/>
                <a:gd name="connsiteY138" fmla="*/ 3775 h 10000"/>
                <a:gd name="connsiteX139" fmla="*/ 4341 w 10000"/>
                <a:gd name="connsiteY139" fmla="*/ 3771 h 10000"/>
                <a:gd name="connsiteX140" fmla="*/ 4360 w 10000"/>
                <a:gd name="connsiteY140" fmla="*/ 3705 h 10000"/>
                <a:gd name="connsiteX141" fmla="*/ 4438 w 10000"/>
                <a:gd name="connsiteY141" fmla="*/ 3640 h 10000"/>
                <a:gd name="connsiteX142" fmla="*/ 4457 w 10000"/>
                <a:gd name="connsiteY142" fmla="*/ 3575 h 10000"/>
                <a:gd name="connsiteX143" fmla="*/ 4438 w 10000"/>
                <a:gd name="connsiteY143" fmla="*/ 3505 h 10000"/>
                <a:gd name="connsiteX144" fmla="*/ 4399 w 10000"/>
                <a:gd name="connsiteY144" fmla="*/ 3505 h 10000"/>
                <a:gd name="connsiteX145" fmla="*/ 4419 w 10000"/>
                <a:gd name="connsiteY145" fmla="*/ 3439 h 10000"/>
                <a:gd name="connsiteX146" fmla="*/ 4399 w 10000"/>
                <a:gd name="connsiteY146" fmla="*/ 3362 h 10000"/>
                <a:gd name="connsiteX147" fmla="*/ 4399 w 10000"/>
                <a:gd name="connsiteY147" fmla="*/ 3296 h 10000"/>
                <a:gd name="connsiteX148" fmla="*/ 4457 w 10000"/>
                <a:gd name="connsiteY148" fmla="*/ 3226 h 10000"/>
                <a:gd name="connsiteX149" fmla="*/ 4457 w 10000"/>
                <a:gd name="connsiteY149" fmla="*/ 3087 h 10000"/>
                <a:gd name="connsiteX150" fmla="*/ 4457 w 10000"/>
                <a:gd name="connsiteY150" fmla="*/ 2952 h 10000"/>
                <a:gd name="connsiteX151" fmla="*/ 4516 w 10000"/>
                <a:gd name="connsiteY151" fmla="*/ 2817 h 10000"/>
                <a:gd name="connsiteX152" fmla="*/ 4651 w 10000"/>
                <a:gd name="connsiteY152" fmla="*/ 2693 h 10000"/>
                <a:gd name="connsiteX153" fmla="*/ 4593 w 10000"/>
                <a:gd name="connsiteY153" fmla="*/ 2674 h 10000"/>
                <a:gd name="connsiteX154" fmla="*/ 4593 w 10000"/>
                <a:gd name="connsiteY154" fmla="*/ 2557 h 10000"/>
                <a:gd name="connsiteX155" fmla="*/ 4574 w 10000"/>
                <a:gd name="connsiteY155" fmla="*/ 2441 h 10000"/>
                <a:gd name="connsiteX156" fmla="*/ 4554 w 10000"/>
                <a:gd name="connsiteY156" fmla="*/ 2325 h 10000"/>
                <a:gd name="connsiteX157" fmla="*/ 4593 w 10000"/>
                <a:gd name="connsiteY157" fmla="*/ 2222 h 10000"/>
                <a:gd name="connsiteX158" fmla="*/ 4632 w 10000"/>
                <a:gd name="connsiteY158" fmla="*/ 2034 h 10000"/>
                <a:gd name="connsiteX159" fmla="*/ 4729 w 10000"/>
                <a:gd name="connsiteY159" fmla="*/ 1853 h 10000"/>
                <a:gd name="connsiteX160" fmla="*/ 4787 w 10000"/>
                <a:gd name="connsiteY160" fmla="*/ 1667 h 10000"/>
                <a:gd name="connsiteX161" fmla="*/ 4748 w 10000"/>
                <a:gd name="connsiteY161" fmla="*/ 1478 h 10000"/>
                <a:gd name="connsiteX162" fmla="*/ 4767 w 10000"/>
                <a:gd name="connsiteY162" fmla="*/ 1389 h 10000"/>
                <a:gd name="connsiteX163" fmla="*/ 4767 w 10000"/>
                <a:gd name="connsiteY163" fmla="*/ 1293 h 10000"/>
                <a:gd name="connsiteX164" fmla="*/ 4767 w 10000"/>
                <a:gd name="connsiteY164" fmla="*/ 1202 h 10000"/>
                <a:gd name="connsiteX165" fmla="*/ 4748 w 10000"/>
                <a:gd name="connsiteY165" fmla="*/ 1109 h 10000"/>
                <a:gd name="connsiteX166" fmla="*/ 4651 w 10000"/>
                <a:gd name="connsiteY166" fmla="*/ 1137 h 10000"/>
                <a:gd name="connsiteX167" fmla="*/ 4651 w 10000"/>
                <a:gd name="connsiteY167" fmla="*/ 1075 h 10000"/>
                <a:gd name="connsiteX168" fmla="*/ 4632 w 10000"/>
                <a:gd name="connsiteY168" fmla="*/ 1010 h 10000"/>
                <a:gd name="connsiteX169" fmla="*/ 4632 w 10000"/>
                <a:gd name="connsiteY169" fmla="*/ 947 h 10000"/>
                <a:gd name="connsiteX170" fmla="*/ 4651 w 10000"/>
                <a:gd name="connsiteY170" fmla="*/ 886 h 10000"/>
                <a:gd name="connsiteX171" fmla="*/ 4593 w 10000"/>
                <a:gd name="connsiteY171" fmla="*/ 804 h 10000"/>
                <a:gd name="connsiteX172" fmla="*/ 4593 w 10000"/>
                <a:gd name="connsiteY172" fmla="*/ 720 h 10000"/>
                <a:gd name="connsiteX173" fmla="*/ 4574 w 10000"/>
                <a:gd name="connsiteY173" fmla="*/ 634 h 10000"/>
                <a:gd name="connsiteX174" fmla="*/ 4574 w 10000"/>
                <a:gd name="connsiteY174" fmla="*/ 558 h 10000"/>
                <a:gd name="connsiteX175" fmla="*/ 4516 w 10000"/>
                <a:gd name="connsiteY175" fmla="*/ 363 h 10000"/>
                <a:gd name="connsiteX176" fmla="*/ 4457 w 10000"/>
                <a:gd name="connsiteY176" fmla="*/ 344 h 10000"/>
                <a:gd name="connsiteX177" fmla="*/ 4341 w 10000"/>
                <a:gd name="connsiteY177" fmla="*/ 332 h 10000"/>
                <a:gd name="connsiteX178" fmla="*/ 4264 w 10000"/>
                <a:gd name="connsiteY178" fmla="*/ 320 h 10000"/>
                <a:gd name="connsiteX179" fmla="*/ 4147 w 10000"/>
                <a:gd name="connsiteY179" fmla="*/ 317 h 10000"/>
                <a:gd name="connsiteX180" fmla="*/ 4070 w 10000"/>
                <a:gd name="connsiteY180" fmla="*/ 320 h 10000"/>
                <a:gd name="connsiteX181" fmla="*/ 4012 w 10000"/>
                <a:gd name="connsiteY181" fmla="*/ 328 h 10000"/>
                <a:gd name="connsiteX182" fmla="*/ 3934 w 10000"/>
                <a:gd name="connsiteY182" fmla="*/ 328 h 10000"/>
                <a:gd name="connsiteX183" fmla="*/ 3876 w 10000"/>
                <a:gd name="connsiteY183" fmla="*/ 320 h 10000"/>
                <a:gd name="connsiteX184" fmla="*/ 3895 w 10000"/>
                <a:gd name="connsiteY184" fmla="*/ 305 h 10000"/>
                <a:gd name="connsiteX185" fmla="*/ 3934 w 10000"/>
                <a:gd name="connsiteY185" fmla="*/ 297 h 10000"/>
                <a:gd name="connsiteX186" fmla="*/ 3992 w 10000"/>
                <a:gd name="connsiteY186" fmla="*/ 286 h 10000"/>
                <a:gd name="connsiteX187" fmla="*/ 3973 w 10000"/>
                <a:gd name="connsiteY187" fmla="*/ 271 h 10000"/>
                <a:gd name="connsiteX188" fmla="*/ 4147 w 10000"/>
                <a:gd name="connsiteY188" fmla="*/ 255 h 10000"/>
                <a:gd name="connsiteX189" fmla="*/ 4322 w 10000"/>
                <a:gd name="connsiteY189" fmla="*/ 228 h 10000"/>
                <a:gd name="connsiteX190" fmla="*/ 4477 w 10000"/>
                <a:gd name="connsiteY190" fmla="*/ 201 h 10000"/>
                <a:gd name="connsiteX191" fmla="*/ 4612 w 10000"/>
                <a:gd name="connsiteY191" fmla="*/ 162 h 10000"/>
                <a:gd name="connsiteX192" fmla="*/ 4651 w 10000"/>
                <a:gd name="connsiteY192" fmla="*/ 120 h 10000"/>
                <a:gd name="connsiteX193" fmla="*/ 4709 w 10000"/>
                <a:gd name="connsiteY193" fmla="*/ 85 h 10000"/>
                <a:gd name="connsiteX194" fmla="*/ 4709 w 10000"/>
                <a:gd name="connsiteY194" fmla="*/ 42 h 10000"/>
                <a:gd name="connsiteX195" fmla="*/ 4729 w 10000"/>
                <a:gd name="connsiteY195" fmla="*/ 0 h 10000"/>
                <a:gd name="connsiteX196" fmla="*/ 4787 w 10000"/>
                <a:gd name="connsiteY196" fmla="*/ 73 h 10000"/>
                <a:gd name="connsiteX197" fmla="*/ 4864 w 10000"/>
                <a:gd name="connsiteY197" fmla="*/ 154 h 10000"/>
                <a:gd name="connsiteX198" fmla="*/ 4884 w 10000"/>
                <a:gd name="connsiteY198" fmla="*/ 232 h 10000"/>
                <a:gd name="connsiteX199" fmla="*/ 4845 w 10000"/>
                <a:gd name="connsiteY199"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2849 w 10000"/>
                <a:gd name="connsiteY75" fmla="*/ 10000 h 10000"/>
                <a:gd name="connsiteX76" fmla="*/ 2442 w 10000"/>
                <a:gd name="connsiteY76" fmla="*/ 9958 h 10000"/>
                <a:gd name="connsiteX77" fmla="*/ 2074 w 10000"/>
                <a:gd name="connsiteY77" fmla="*/ 9915 h 10000"/>
                <a:gd name="connsiteX78" fmla="*/ 1647 w 10000"/>
                <a:gd name="connsiteY78" fmla="*/ 9880 h 10000"/>
                <a:gd name="connsiteX79" fmla="*/ 814 w 10000"/>
                <a:gd name="connsiteY79" fmla="*/ 9815 h 10000"/>
                <a:gd name="connsiteX80" fmla="*/ 426 w 10000"/>
                <a:gd name="connsiteY80" fmla="*/ 9785 h 10000"/>
                <a:gd name="connsiteX81" fmla="*/ 0 w 10000"/>
                <a:gd name="connsiteY81" fmla="*/ 9757 h 10000"/>
                <a:gd name="connsiteX82" fmla="*/ 252 w 10000"/>
                <a:gd name="connsiteY82" fmla="*/ 9741 h 10000"/>
                <a:gd name="connsiteX83" fmla="*/ 523 w 10000"/>
                <a:gd name="connsiteY83" fmla="*/ 9722 h 10000"/>
                <a:gd name="connsiteX84" fmla="*/ 775 w 10000"/>
                <a:gd name="connsiteY84" fmla="*/ 9695 h 10000"/>
                <a:gd name="connsiteX85" fmla="*/ 1047 w 10000"/>
                <a:gd name="connsiteY85" fmla="*/ 9672 h 10000"/>
                <a:gd name="connsiteX86" fmla="*/ 1279 w 10000"/>
                <a:gd name="connsiteY86" fmla="*/ 9653 h 10000"/>
                <a:gd name="connsiteX87" fmla="*/ 1550 w 10000"/>
                <a:gd name="connsiteY87" fmla="*/ 9637 h 10000"/>
                <a:gd name="connsiteX88" fmla="*/ 1841 w 10000"/>
                <a:gd name="connsiteY88" fmla="*/ 9625 h 10000"/>
                <a:gd name="connsiteX89" fmla="*/ 2132 w 10000"/>
                <a:gd name="connsiteY89" fmla="*/ 9625 h 10000"/>
                <a:gd name="connsiteX90" fmla="*/ 2345 w 10000"/>
                <a:gd name="connsiteY90" fmla="*/ 9625 h 10000"/>
                <a:gd name="connsiteX91" fmla="*/ 2558 w 10000"/>
                <a:gd name="connsiteY91" fmla="*/ 9625 h 10000"/>
                <a:gd name="connsiteX92" fmla="*/ 2752 w 10000"/>
                <a:gd name="connsiteY92" fmla="*/ 9620 h 10000"/>
                <a:gd name="connsiteX93" fmla="*/ 2965 w 10000"/>
                <a:gd name="connsiteY93" fmla="*/ 9613 h 10000"/>
                <a:gd name="connsiteX94" fmla="*/ 3159 w 10000"/>
                <a:gd name="connsiteY94" fmla="*/ 9609 h 10000"/>
                <a:gd name="connsiteX95" fmla="*/ 3333 w 10000"/>
                <a:gd name="connsiteY95" fmla="*/ 9597 h 10000"/>
                <a:gd name="connsiteX96" fmla="*/ 3527 w 10000"/>
                <a:gd name="connsiteY96" fmla="*/ 9582 h 10000"/>
                <a:gd name="connsiteX97" fmla="*/ 3702 w 10000"/>
                <a:gd name="connsiteY97" fmla="*/ 9563 h 10000"/>
                <a:gd name="connsiteX98" fmla="*/ 3721 w 10000"/>
                <a:gd name="connsiteY98" fmla="*/ 9393 h 10000"/>
                <a:gd name="connsiteX99" fmla="*/ 3779 w 10000"/>
                <a:gd name="connsiteY99" fmla="*/ 9223 h 10000"/>
                <a:gd name="connsiteX100" fmla="*/ 3857 w 10000"/>
                <a:gd name="connsiteY100" fmla="*/ 9053 h 10000"/>
                <a:gd name="connsiteX101" fmla="*/ 3915 w 10000"/>
                <a:gd name="connsiteY101" fmla="*/ 8883 h 10000"/>
                <a:gd name="connsiteX102" fmla="*/ 3895 w 10000"/>
                <a:gd name="connsiteY102" fmla="*/ 8635 h 10000"/>
                <a:gd name="connsiteX103" fmla="*/ 3895 w 10000"/>
                <a:gd name="connsiteY103" fmla="*/ 8386 h 10000"/>
                <a:gd name="connsiteX104" fmla="*/ 3895 w 10000"/>
                <a:gd name="connsiteY104" fmla="*/ 8136 h 10000"/>
                <a:gd name="connsiteX105" fmla="*/ 3915 w 10000"/>
                <a:gd name="connsiteY105" fmla="*/ 7887 h 10000"/>
                <a:gd name="connsiteX106" fmla="*/ 3915 w 10000"/>
                <a:gd name="connsiteY106" fmla="*/ 7691 h 10000"/>
                <a:gd name="connsiteX107" fmla="*/ 3876 w 10000"/>
                <a:gd name="connsiteY107" fmla="*/ 7489 h 10000"/>
                <a:gd name="connsiteX108" fmla="*/ 3857 w 10000"/>
                <a:gd name="connsiteY108" fmla="*/ 7300 h 10000"/>
                <a:gd name="connsiteX109" fmla="*/ 3915 w 10000"/>
                <a:gd name="connsiteY109" fmla="*/ 7110 h 10000"/>
                <a:gd name="connsiteX110" fmla="*/ 4128 w 10000"/>
                <a:gd name="connsiteY110" fmla="*/ 6909 h 10000"/>
                <a:gd name="connsiteX111" fmla="*/ 4167 w 10000"/>
                <a:gd name="connsiteY111" fmla="*/ 6696 h 10000"/>
                <a:gd name="connsiteX112" fmla="*/ 4147 w 10000"/>
                <a:gd name="connsiteY112" fmla="*/ 6480 h 10000"/>
                <a:gd name="connsiteX113" fmla="*/ 4147 w 10000"/>
                <a:gd name="connsiteY113" fmla="*/ 6263 h 10000"/>
                <a:gd name="connsiteX114" fmla="*/ 4167 w 10000"/>
                <a:gd name="connsiteY114" fmla="*/ 6186 h 10000"/>
                <a:gd name="connsiteX115" fmla="*/ 4186 w 10000"/>
                <a:gd name="connsiteY115" fmla="*/ 6112 h 10000"/>
                <a:gd name="connsiteX116" fmla="*/ 4186 w 10000"/>
                <a:gd name="connsiteY116" fmla="*/ 6039 h 10000"/>
                <a:gd name="connsiteX117" fmla="*/ 4128 w 10000"/>
                <a:gd name="connsiteY117" fmla="*/ 5969 h 10000"/>
                <a:gd name="connsiteX118" fmla="*/ 4109 w 10000"/>
                <a:gd name="connsiteY118" fmla="*/ 5795 h 10000"/>
                <a:gd name="connsiteX119" fmla="*/ 4147 w 10000"/>
                <a:gd name="connsiteY119" fmla="*/ 5784 h 10000"/>
                <a:gd name="connsiteX120" fmla="*/ 4147 w 10000"/>
                <a:gd name="connsiteY120" fmla="*/ 5606 h 10000"/>
                <a:gd name="connsiteX121" fmla="*/ 4186 w 10000"/>
                <a:gd name="connsiteY121" fmla="*/ 5424 h 10000"/>
                <a:gd name="connsiteX122" fmla="*/ 4205 w 10000"/>
                <a:gd name="connsiteY122" fmla="*/ 5246 h 10000"/>
                <a:gd name="connsiteX123" fmla="*/ 4167 w 10000"/>
                <a:gd name="connsiteY123" fmla="*/ 5053 h 10000"/>
                <a:gd name="connsiteX124" fmla="*/ 4264 w 10000"/>
                <a:gd name="connsiteY124" fmla="*/ 5025 h 10000"/>
                <a:gd name="connsiteX125" fmla="*/ 4205 w 10000"/>
                <a:gd name="connsiteY125" fmla="*/ 4662 h 10000"/>
                <a:gd name="connsiteX126" fmla="*/ 4283 w 10000"/>
                <a:gd name="connsiteY126" fmla="*/ 4576 h 10000"/>
                <a:gd name="connsiteX127" fmla="*/ 4302 w 10000"/>
                <a:gd name="connsiteY127" fmla="*/ 4491 h 10000"/>
                <a:gd name="connsiteX128" fmla="*/ 4322 w 10000"/>
                <a:gd name="connsiteY128" fmla="*/ 4402 h 10000"/>
                <a:gd name="connsiteX129" fmla="*/ 4360 w 10000"/>
                <a:gd name="connsiteY129" fmla="*/ 4313 h 10000"/>
                <a:gd name="connsiteX130" fmla="*/ 4419 w 10000"/>
                <a:gd name="connsiteY130" fmla="*/ 4259 h 10000"/>
                <a:gd name="connsiteX131" fmla="*/ 4399 w 10000"/>
                <a:gd name="connsiteY131" fmla="*/ 4213 h 10000"/>
                <a:gd name="connsiteX132" fmla="*/ 4360 w 10000"/>
                <a:gd name="connsiteY132" fmla="*/ 4158 h 10000"/>
                <a:gd name="connsiteX133" fmla="*/ 4399 w 10000"/>
                <a:gd name="connsiteY133" fmla="*/ 4112 h 10000"/>
                <a:gd name="connsiteX134" fmla="*/ 4477 w 10000"/>
                <a:gd name="connsiteY134" fmla="*/ 4028 h 10000"/>
                <a:gd name="connsiteX135" fmla="*/ 4477 w 10000"/>
                <a:gd name="connsiteY135" fmla="*/ 3946 h 10000"/>
                <a:gd name="connsiteX136" fmla="*/ 4457 w 10000"/>
                <a:gd name="connsiteY136" fmla="*/ 3861 h 10000"/>
                <a:gd name="connsiteX137" fmla="*/ 4438 w 10000"/>
                <a:gd name="connsiteY137" fmla="*/ 3775 h 10000"/>
                <a:gd name="connsiteX138" fmla="*/ 4341 w 10000"/>
                <a:gd name="connsiteY138" fmla="*/ 3771 h 10000"/>
                <a:gd name="connsiteX139" fmla="*/ 4360 w 10000"/>
                <a:gd name="connsiteY139" fmla="*/ 3705 h 10000"/>
                <a:gd name="connsiteX140" fmla="*/ 4438 w 10000"/>
                <a:gd name="connsiteY140" fmla="*/ 3640 h 10000"/>
                <a:gd name="connsiteX141" fmla="*/ 4457 w 10000"/>
                <a:gd name="connsiteY141" fmla="*/ 3575 h 10000"/>
                <a:gd name="connsiteX142" fmla="*/ 4438 w 10000"/>
                <a:gd name="connsiteY142" fmla="*/ 3505 h 10000"/>
                <a:gd name="connsiteX143" fmla="*/ 4399 w 10000"/>
                <a:gd name="connsiteY143" fmla="*/ 3505 h 10000"/>
                <a:gd name="connsiteX144" fmla="*/ 4419 w 10000"/>
                <a:gd name="connsiteY144" fmla="*/ 3439 h 10000"/>
                <a:gd name="connsiteX145" fmla="*/ 4399 w 10000"/>
                <a:gd name="connsiteY145" fmla="*/ 3362 h 10000"/>
                <a:gd name="connsiteX146" fmla="*/ 4399 w 10000"/>
                <a:gd name="connsiteY146" fmla="*/ 3296 h 10000"/>
                <a:gd name="connsiteX147" fmla="*/ 4457 w 10000"/>
                <a:gd name="connsiteY147" fmla="*/ 3226 h 10000"/>
                <a:gd name="connsiteX148" fmla="*/ 4457 w 10000"/>
                <a:gd name="connsiteY148" fmla="*/ 3087 h 10000"/>
                <a:gd name="connsiteX149" fmla="*/ 4457 w 10000"/>
                <a:gd name="connsiteY149" fmla="*/ 2952 h 10000"/>
                <a:gd name="connsiteX150" fmla="*/ 4516 w 10000"/>
                <a:gd name="connsiteY150" fmla="*/ 2817 h 10000"/>
                <a:gd name="connsiteX151" fmla="*/ 4651 w 10000"/>
                <a:gd name="connsiteY151" fmla="*/ 2693 h 10000"/>
                <a:gd name="connsiteX152" fmla="*/ 4593 w 10000"/>
                <a:gd name="connsiteY152" fmla="*/ 2674 h 10000"/>
                <a:gd name="connsiteX153" fmla="*/ 4593 w 10000"/>
                <a:gd name="connsiteY153" fmla="*/ 2557 h 10000"/>
                <a:gd name="connsiteX154" fmla="*/ 4574 w 10000"/>
                <a:gd name="connsiteY154" fmla="*/ 2441 h 10000"/>
                <a:gd name="connsiteX155" fmla="*/ 4554 w 10000"/>
                <a:gd name="connsiteY155" fmla="*/ 2325 h 10000"/>
                <a:gd name="connsiteX156" fmla="*/ 4593 w 10000"/>
                <a:gd name="connsiteY156" fmla="*/ 2222 h 10000"/>
                <a:gd name="connsiteX157" fmla="*/ 4632 w 10000"/>
                <a:gd name="connsiteY157" fmla="*/ 2034 h 10000"/>
                <a:gd name="connsiteX158" fmla="*/ 4729 w 10000"/>
                <a:gd name="connsiteY158" fmla="*/ 1853 h 10000"/>
                <a:gd name="connsiteX159" fmla="*/ 4787 w 10000"/>
                <a:gd name="connsiteY159" fmla="*/ 1667 h 10000"/>
                <a:gd name="connsiteX160" fmla="*/ 4748 w 10000"/>
                <a:gd name="connsiteY160" fmla="*/ 1478 h 10000"/>
                <a:gd name="connsiteX161" fmla="*/ 4767 w 10000"/>
                <a:gd name="connsiteY161" fmla="*/ 1389 h 10000"/>
                <a:gd name="connsiteX162" fmla="*/ 4767 w 10000"/>
                <a:gd name="connsiteY162" fmla="*/ 1293 h 10000"/>
                <a:gd name="connsiteX163" fmla="*/ 4767 w 10000"/>
                <a:gd name="connsiteY163" fmla="*/ 1202 h 10000"/>
                <a:gd name="connsiteX164" fmla="*/ 4748 w 10000"/>
                <a:gd name="connsiteY164" fmla="*/ 1109 h 10000"/>
                <a:gd name="connsiteX165" fmla="*/ 4651 w 10000"/>
                <a:gd name="connsiteY165" fmla="*/ 1137 h 10000"/>
                <a:gd name="connsiteX166" fmla="*/ 4651 w 10000"/>
                <a:gd name="connsiteY166" fmla="*/ 1075 h 10000"/>
                <a:gd name="connsiteX167" fmla="*/ 4632 w 10000"/>
                <a:gd name="connsiteY167" fmla="*/ 1010 h 10000"/>
                <a:gd name="connsiteX168" fmla="*/ 4632 w 10000"/>
                <a:gd name="connsiteY168" fmla="*/ 947 h 10000"/>
                <a:gd name="connsiteX169" fmla="*/ 4651 w 10000"/>
                <a:gd name="connsiteY169" fmla="*/ 886 h 10000"/>
                <a:gd name="connsiteX170" fmla="*/ 4593 w 10000"/>
                <a:gd name="connsiteY170" fmla="*/ 804 h 10000"/>
                <a:gd name="connsiteX171" fmla="*/ 4593 w 10000"/>
                <a:gd name="connsiteY171" fmla="*/ 720 h 10000"/>
                <a:gd name="connsiteX172" fmla="*/ 4574 w 10000"/>
                <a:gd name="connsiteY172" fmla="*/ 634 h 10000"/>
                <a:gd name="connsiteX173" fmla="*/ 4574 w 10000"/>
                <a:gd name="connsiteY173" fmla="*/ 558 h 10000"/>
                <a:gd name="connsiteX174" fmla="*/ 4516 w 10000"/>
                <a:gd name="connsiteY174" fmla="*/ 363 h 10000"/>
                <a:gd name="connsiteX175" fmla="*/ 4457 w 10000"/>
                <a:gd name="connsiteY175" fmla="*/ 344 h 10000"/>
                <a:gd name="connsiteX176" fmla="*/ 4341 w 10000"/>
                <a:gd name="connsiteY176" fmla="*/ 332 h 10000"/>
                <a:gd name="connsiteX177" fmla="*/ 4264 w 10000"/>
                <a:gd name="connsiteY177" fmla="*/ 320 h 10000"/>
                <a:gd name="connsiteX178" fmla="*/ 4147 w 10000"/>
                <a:gd name="connsiteY178" fmla="*/ 317 h 10000"/>
                <a:gd name="connsiteX179" fmla="*/ 4070 w 10000"/>
                <a:gd name="connsiteY179" fmla="*/ 320 h 10000"/>
                <a:gd name="connsiteX180" fmla="*/ 4012 w 10000"/>
                <a:gd name="connsiteY180" fmla="*/ 328 h 10000"/>
                <a:gd name="connsiteX181" fmla="*/ 3934 w 10000"/>
                <a:gd name="connsiteY181" fmla="*/ 328 h 10000"/>
                <a:gd name="connsiteX182" fmla="*/ 3876 w 10000"/>
                <a:gd name="connsiteY182" fmla="*/ 320 h 10000"/>
                <a:gd name="connsiteX183" fmla="*/ 3895 w 10000"/>
                <a:gd name="connsiteY183" fmla="*/ 305 h 10000"/>
                <a:gd name="connsiteX184" fmla="*/ 3934 w 10000"/>
                <a:gd name="connsiteY184" fmla="*/ 297 h 10000"/>
                <a:gd name="connsiteX185" fmla="*/ 3992 w 10000"/>
                <a:gd name="connsiteY185" fmla="*/ 286 h 10000"/>
                <a:gd name="connsiteX186" fmla="*/ 3973 w 10000"/>
                <a:gd name="connsiteY186" fmla="*/ 271 h 10000"/>
                <a:gd name="connsiteX187" fmla="*/ 4147 w 10000"/>
                <a:gd name="connsiteY187" fmla="*/ 255 h 10000"/>
                <a:gd name="connsiteX188" fmla="*/ 4322 w 10000"/>
                <a:gd name="connsiteY188" fmla="*/ 228 h 10000"/>
                <a:gd name="connsiteX189" fmla="*/ 4477 w 10000"/>
                <a:gd name="connsiteY189" fmla="*/ 201 h 10000"/>
                <a:gd name="connsiteX190" fmla="*/ 4612 w 10000"/>
                <a:gd name="connsiteY190" fmla="*/ 162 h 10000"/>
                <a:gd name="connsiteX191" fmla="*/ 4651 w 10000"/>
                <a:gd name="connsiteY191" fmla="*/ 120 h 10000"/>
                <a:gd name="connsiteX192" fmla="*/ 4709 w 10000"/>
                <a:gd name="connsiteY192" fmla="*/ 85 h 10000"/>
                <a:gd name="connsiteX193" fmla="*/ 4709 w 10000"/>
                <a:gd name="connsiteY193" fmla="*/ 42 h 10000"/>
                <a:gd name="connsiteX194" fmla="*/ 4729 w 10000"/>
                <a:gd name="connsiteY194" fmla="*/ 0 h 10000"/>
                <a:gd name="connsiteX195" fmla="*/ 4787 w 10000"/>
                <a:gd name="connsiteY195" fmla="*/ 73 h 10000"/>
                <a:gd name="connsiteX196" fmla="*/ 4864 w 10000"/>
                <a:gd name="connsiteY196" fmla="*/ 154 h 10000"/>
                <a:gd name="connsiteX197" fmla="*/ 4884 w 10000"/>
                <a:gd name="connsiteY197" fmla="*/ 232 h 10000"/>
                <a:gd name="connsiteX198" fmla="*/ 4845 w 10000"/>
                <a:gd name="connsiteY198"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2849 w 10000"/>
                <a:gd name="connsiteY74" fmla="*/ 10000 h 10000"/>
                <a:gd name="connsiteX75" fmla="*/ 2442 w 10000"/>
                <a:gd name="connsiteY75" fmla="*/ 9958 h 10000"/>
                <a:gd name="connsiteX76" fmla="*/ 2074 w 10000"/>
                <a:gd name="connsiteY76" fmla="*/ 9915 h 10000"/>
                <a:gd name="connsiteX77" fmla="*/ 1647 w 10000"/>
                <a:gd name="connsiteY77" fmla="*/ 9880 h 10000"/>
                <a:gd name="connsiteX78" fmla="*/ 814 w 10000"/>
                <a:gd name="connsiteY78" fmla="*/ 9815 h 10000"/>
                <a:gd name="connsiteX79" fmla="*/ 426 w 10000"/>
                <a:gd name="connsiteY79" fmla="*/ 9785 h 10000"/>
                <a:gd name="connsiteX80" fmla="*/ 0 w 10000"/>
                <a:gd name="connsiteY80" fmla="*/ 9757 h 10000"/>
                <a:gd name="connsiteX81" fmla="*/ 252 w 10000"/>
                <a:gd name="connsiteY81" fmla="*/ 9741 h 10000"/>
                <a:gd name="connsiteX82" fmla="*/ 523 w 10000"/>
                <a:gd name="connsiteY82" fmla="*/ 9722 h 10000"/>
                <a:gd name="connsiteX83" fmla="*/ 775 w 10000"/>
                <a:gd name="connsiteY83" fmla="*/ 9695 h 10000"/>
                <a:gd name="connsiteX84" fmla="*/ 1047 w 10000"/>
                <a:gd name="connsiteY84" fmla="*/ 9672 h 10000"/>
                <a:gd name="connsiteX85" fmla="*/ 1279 w 10000"/>
                <a:gd name="connsiteY85" fmla="*/ 9653 h 10000"/>
                <a:gd name="connsiteX86" fmla="*/ 1550 w 10000"/>
                <a:gd name="connsiteY86" fmla="*/ 9637 h 10000"/>
                <a:gd name="connsiteX87" fmla="*/ 1841 w 10000"/>
                <a:gd name="connsiteY87" fmla="*/ 9625 h 10000"/>
                <a:gd name="connsiteX88" fmla="*/ 2132 w 10000"/>
                <a:gd name="connsiteY88" fmla="*/ 9625 h 10000"/>
                <a:gd name="connsiteX89" fmla="*/ 2345 w 10000"/>
                <a:gd name="connsiteY89" fmla="*/ 9625 h 10000"/>
                <a:gd name="connsiteX90" fmla="*/ 2558 w 10000"/>
                <a:gd name="connsiteY90" fmla="*/ 9625 h 10000"/>
                <a:gd name="connsiteX91" fmla="*/ 2752 w 10000"/>
                <a:gd name="connsiteY91" fmla="*/ 9620 h 10000"/>
                <a:gd name="connsiteX92" fmla="*/ 2965 w 10000"/>
                <a:gd name="connsiteY92" fmla="*/ 9613 h 10000"/>
                <a:gd name="connsiteX93" fmla="*/ 3159 w 10000"/>
                <a:gd name="connsiteY93" fmla="*/ 9609 h 10000"/>
                <a:gd name="connsiteX94" fmla="*/ 3333 w 10000"/>
                <a:gd name="connsiteY94" fmla="*/ 9597 h 10000"/>
                <a:gd name="connsiteX95" fmla="*/ 3527 w 10000"/>
                <a:gd name="connsiteY95" fmla="*/ 9582 h 10000"/>
                <a:gd name="connsiteX96" fmla="*/ 3702 w 10000"/>
                <a:gd name="connsiteY96" fmla="*/ 9563 h 10000"/>
                <a:gd name="connsiteX97" fmla="*/ 3721 w 10000"/>
                <a:gd name="connsiteY97" fmla="*/ 9393 h 10000"/>
                <a:gd name="connsiteX98" fmla="*/ 3779 w 10000"/>
                <a:gd name="connsiteY98" fmla="*/ 9223 h 10000"/>
                <a:gd name="connsiteX99" fmla="*/ 3857 w 10000"/>
                <a:gd name="connsiteY99" fmla="*/ 9053 h 10000"/>
                <a:gd name="connsiteX100" fmla="*/ 3915 w 10000"/>
                <a:gd name="connsiteY100" fmla="*/ 8883 h 10000"/>
                <a:gd name="connsiteX101" fmla="*/ 3895 w 10000"/>
                <a:gd name="connsiteY101" fmla="*/ 8635 h 10000"/>
                <a:gd name="connsiteX102" fmla="*/ 3895 w 10000"/>
                <a:gd name="connsiteY102" fmla="*/ 8386 h 10000"/>
                <a:gd name="connsiteX103" fmla="*/ 3895 w 10000"/>
                <a:gd name="connsiteY103" fmla="*/ 8136 h 10000"/>
                <a:gd name="connsiteX104" fmla="*/ 3915 w 10000"/>
                <a:gd name="connsiteY104" fmla="*/ 7887 h 10000"/>
                <a:gd name="connsiteX105" fmla="*/ 3915 w 10000"/>
                <a:gd name="connsiteY105" fmla="*/ 7691 h 10000"/>
                <a:gd name="connsiteX106" fmla="*/ 3876 w 10000"/>
                <a:gd name="connsiteY106" fmla="*/ 7489 h 10000"/>
                <a:gd name="connsiteX107" fmla="*/ 3857 w 10000"/>
                <a:gd name="connsiteY107" fmla="*/ 7300 h 10000"/>
                <a:gd name="connsiteX108" fmla="*/ 3915 w 10000"/>
                <a:gd name="connsiteY108" fmla="*/ 7110 h 10000"/>
                <a:gd name="connsiteX109" fmla="*/ 4128 w 10000"/>
                <a:gd name="connsiteY109" fmla="*/ 6909 h 10000"/>
                <a:gd name="connsiteX110" fmla="*/ 4167 w 10000"/>
                <a:gd name="connsiteY110" fmla="*/ 6696 h 10000"/>
                <a:gd name="connsiteX111" fmla="*/ 4147 w 10000"/>
                <a:gd name="connsiteY111" fmla="*/ 6480 h 10000"/>
                <a:gd name="connsiteX112" fmla="*/ 4147 w 10000"/>
                <a:gd name="connsiteY112" fmla="*/ 6263 h 10000"/>
                <a:gd name="connsiteX113" fmla="*/ 4167 w 10000"/>
                <a:gd name="connsiteY113" fmla="*/ 6186 h 10000"/>
                <a:gd name="connsiteX114" fmla="*/ 4186 w 10000"/>
                <a:gd name="connsiteY114" fmla="*/ 6112 h 10000"/>
                <a:gd name="connsiteX115" fmla="*/ 4186 w 10000"/>
                <a:gd name="connsiteY115" fmla="*/ 6039 h 10000"/>
                <a:gd name="connsiteX116" fmla="*/ 4128 w 10000"/>
                <a:gd name="connsiteY116" fmla="*/ 5969 h 10000"/>
                <a:gd name="connsiteX117" fmla="*/ 4109 w 10000"/>
                <a:gd name="connsiteY117" fmla="*/ 5795 h 10000"/>
                <a:gd name="connsiteX118" fmla="*/ 4147 w 10000"/>
                <a:gd name="connsiteY118" fmla="*/ 5784 h 10000"/>
                <a:gd name="connsiteX119" fmla="*/ 4147 w 10000"/>
                <a:gd name="connsiteY119" fmla="*/ 5606 h 10000"/>
                <a:gd name="connsiteX120" fmla="*/ 4186 w 10000"/>
                <a:gd name="connsiteY120" fmla="*/ 5424 h 10000"/>
                <a:gd name="connsiteX121" fmla="*/ 4205 w 10000"/>
                <a:gd name="connsiteY121" fmla="*/ 5246 h 10000"/>
                <a:gd name="connsiteX122" fmla="*/ 4167 w 10000"/>
                <a:gd name="connsiteY122" fmla="*/ 5053 h 10000"/>
                <a:gd name="connsiteX123" fmla="*/ 4264 w 10000"/>
                <a:gd name="connsiteY123" fmla="*/ 5025 h 10000"/>
                <a:gd name="connsiteX124" fmla="*/ 4205 w 10000"/>
                <a:gd name="connsiteY124" fmla="*/ 4662 h 10000"/>
                <a:gd name="connsiteX125" fmla="*/ 4283 w 10000"/>
                <a:gd name="connsiteY125" fmla="*/ 4576 h 10000"/>
                <a:gd name="connsiteX126" fmla="*/ 4302 w 10000"/>
                <a:gd name="connsiteY126" fmla="*/ 4491 h 10000"/>
                <a:gd name="connsiteX127" fmla="*/ 4322 w 10000"/>
                <a:gd name="connsiteY127" fmla="*/ 4402 h 10000"/>
                <a:gd name="connsiteX128" fmla="*/ 4360 w 10000"/>
                <a:gd name="connsiteY128" fmla="*/ 4313 h 10000"/>
                <a:gd name="connsiteX129" fmla="*/ 4419 w 10000"/>
                <a:gd name="connsiteY129" fmla="*/ 4259 h 10000"/>
                <a:gd name="connsiteX130" fmla="*/ 4399 w 10000"/>
                <a:gd name="connsiteY130" fmla="*/ 4213 h 10000"/>
                <a:gd name="connsiteX131" fmla="*/ 4360 w 10000"/>
                <a:gd name="connsiteY131" fmla="*/ 4158 h 10000"/>
                <a:gd name="connsiteX132" fmla="*/ 4399 w 10000"/>
                <a:gd name="connsiteY132" fmla="*/ 4112 h 10000"/>
                <a:gd name="connsiteX133" fmla="*/ 4477 w 10000"/>
                <a:gd name="connsiteY133" fmla="*/ 4028 h 10000"/>
                <a:gd name="connsiteX134" fmla="*/ 4477 w 10000"/>
                <a:gd name="connsiteY134" fmla="*/ 3946 h 10000"/>
                <a:gd name="connsiteX135" fmla="*/ 4457 w 10000"/>
                <a:gd name="connsiteY135" fmla="*/ 3861 h 10000"/>
                <a:gd name="connsiteX136" fmla="*/ 4438 w 10000"/>
                <a:gd name="connsiteY136" fmla="*/ 3775 h 10000"/>
                <a:gd name="connsiteX137" fmla="*/ 4341 w 10000"/>
                <a:gd name="connsiteY137" fmla="*/ 3771 h 10000"/>
                <a:gd name="connsiteX138" fmla="*/ 4360 w 10000"/>
                <a:gd name="connsiteY138" fmla="*/ 3705 h 10000"/>
                <a:gd name="connsiteX139" fmla="*/ 4438 w 10000"/>
                <a:gd name="connsiteY139" fmla="*/ 3640 h 10000"/>
                <a:gd name="connsiteX140" fmla="*/ 4457 w 10000"/>
                <a:gd name="connsiteY140" fmla="*/ 3575 h 10000"/>
                <a:gd name="connsiteX141" fmla="*/ 4438 w 10000"/>
                <a:gd name="connsiteY141" fmla="*/ 3505 h 10000"/>
                <a:gd name="connsiteX142" fmla="*/ 4399 w 10000"/>
                <a:gd name="connsiteY142" fmla="*/ 3505 h 10000"/>
                <a:gd name="connsiteX143" fmla="*/ 4419 w 10000"/>
                <a:gd name="connsiteY143" fmla="*/ 3439 h 10000"/>
                <a:gd name="connsiteX144" fmla="*/ 4399 w 10000"/>
                <a:gd name="connsiteY144" fmla="*/ 3362 h 10000"/>
                <a:gd name="connsiteX145" fmla="*/ 4399 w 10000"/>
                <a:gd name="connsiteY145" fmla="*/ 3296 h 10000"/>
                <a:gd name="connsiteX146" fmla="*/ 4457 w 10000"/>
                <a:gd name="connsiteY146" fmla="*/ 3226 h 10000"/>
                <a:gd name="connsiteX147" fmla="*/ 4457 w 10000"/>
                <a:gd name="connsiteY147" fmla="*/ 3087 h 10000"/>
                <a:gd name="connsiteX148" fmla="*/ 4457 w 10000"/>
                <a:gd name="connsiteY148" fmla="*/ 2952 h 10000"/>
                <a:gd name="connsiteX149" fmla="*/ 4516 w 10000"/>
                <a:gd name="connsiteY149" fmla="*/ 2817 h 10000"/>
                <a:gd name="connsiteX150" fmla="*/ 4651 w 10000"/>
                <a:gd name="connsiteY150" fmla="*/ 2693 h 10000"/>
                <a:gd name="connsiteX151" fmla="*/ 4593 w 10000"/>
                <a:gd name="connsiteY151" fmla="*/ 2674 h 10000"/>
                <a:gd name="connsiteX152" fmla="*/ 4593 w 10000"/>
                <a:gd name="connsiteY152" fmla="*/ 2557 h 10000"/>
                <a:gd name="connsiteX153" fmla="*/ 4574 w 10000"/>
                <a:gd name="connsiteY153" fmla="*/ 2441 h 10000"/>
                <a:gd name="connsiteX154" fmla="*/ 4554 w 10000"/>
                <a:gd name="connsiteY154" fmla="*/ 2325 h 10000"/>
                <a:gd name="connsiteX155" fmla="*/ 4593 w 10000"/>
                <a:gd name="connsiteY155" fmla="*/ 2222 h 10000"/>
                <a:gd name="connsiteX156" fmla="*/ 4632 w 10000"/>
                <a:gd name="connsiteY156" fmla="*/ 2034 h 10000"/>
                <a:gd name="connsiteX157" fmla="*/ 4729 w 10000"/>
                <a:gd name="connsiteY157" fmla="*/ 1853 h 10000"/>
                <a:gd name="connsiteX158" fmla="*/ 4787 w 10000"/>
                <a:gd name="connsiteY158" fmla="*/ 1667 h 10000"/>
                <a:gd name="connsiteX159" fmla="*/ 4748 w 10000"/>
                <a:gd name="connsiteY159" fmla="*/ 1478 h 10000"/>
                <a:gd name="connsiteX160" fmla="*/ 4767 w 10000"/>
                <a:gd name="connsiteY160" fmla="*/ 1389 h 10000"/>
                <a:gd name="connsiteX161" fmla="*/ 4767 w 10000"/>
                <a:gd name="connsiteY161" fmla="*/ 1293 h 10000"/>
                <a:gd name="connsiteX162" fmla="*/ 4767 w 10000"/>
                <a:gd name="connsiteY162" fmla="*/ 1202 h 10000"/>
                <a:gd name="connsiteX163" fmla="*/ 4748 w 10000"/>
                <a:gd name="connsiteY163" fmla="*/ 1109 h 10000"/>
                <a:gd name="connsiteX164" fmla="*/ 4651 w 10000"/>
                <a:gd name="connsiteY164" fmla="*/ 1137 h 10000"/>
                <a:gd name="connsiteX165" fmla="*/ 4651 w 10000"/>
                <a:gd name="connsiteY165" fmla="*/ 1075 h 10000"/>
                <a:gd name="connsiteX166" fmla="*/ 4632 w 10000"/>
                <a:gd name="connsiteY166" fmla="*/ 1010 h 10000"/>
                <a:gd name="connsiteX167" fmla="*/ 4632 w 10000"/>
                <a:gd name="connsiteY167" fmla="*/ 947 h 10000"/>
                <a:gd name="connsiteX168" fmla="*/ 4651 w 10000"/>
                <a:gd name="connsiteY168" fmla="*/ 886 h 10000"/>
                <a:gd name="connsiteX169" fmla="*/ 4593 w 10000"/>
                <a:gd name="connsiteY169" fmla="*/ 804 h 10000"/>
                <a:gd name="connsiteX170" fmla="*/ 4593 w 10000"/>
                <a:gd name="connsiteY170" fmla="*/ 720 h 10000"/>
                <a:gd name="connsiteX171" fmla="*/ 4574 w 10000"/>
                <a:gd name="connsiteY171" fmla="*/ 634 h 10000"/>
                <a:gd name="connsiteX172" fmla="*/ 4574 w 10000"/>
                <a:gd name="connsiteY172" fmla="*/ 558 h 10000"/>
                <a:gd name="connsiteX173" fmla="*/ 4516 w 10000"/>
                <a:gd name="connsiteY173" fmla="*/ 363 h 10000"/>
                <a:gd name="connsiteX174" fmla="*/ 4457 w 10000"/>
                <a:gd name="connsiteY174" fmla="*/ 344 h 10000"/>
                <a:gd name="connsiteX175" fmla="*/ 4341 w 10000"/>
                <a:gd name="connsiteY175" fmla="*/ 332 h 10000"/>
                <a:gd name="connsiteX176" fmla="*/ 4264 w 10000"/>
                <a:gd name="connsiteY176" fmla="*/ 320 h 10000"/>
                <a:gd name="connsiteX177" fmla="*/ 4147 w 10000"/>
                <a:gd name="connsiteY177" fmla="*/ 317 h 10000"/>
                <a:gd name="connsiteX178" fmla="*/ 4070 w 10000"/>
                <a:gd name="connsiteY178" fmla="*/ 320 h 10000"/>
                <a:gd name="connsiteX179" fmla="*/ 4012 w 10000"/>
                <a:gd name="connsiteY179" fmla="*/ 328 h 10000"/>
                <a:gd name="connsiteX180" fmla="*/ 3934 w 10000"/>
                <a:gd name="connsiteY180" fmla="*/ 328 h 10000"/>
                <a:gd name="connsiteX181" fmla="*/ 3876 w 10000"/>
                <a:gd name="connsiteY181" fmla="*/ 320 h 10000"/>
                <a:gd name="connsiteX182" fmla="*/ 3895 w 10000"/>
                <a:gd name="connsiteY182" fmla="*/ 305 h 10000"/>
                <a:gd name="connsiteX183" fmla="*/ 3934 w 10000"/>
                <a:gd name="connsiteY183" fmla="*/ 297 h 10000"/>
                <a:gd name="connsiteX184" fmla="*/ 3992 w 10000"/>
                <a:gd name="connsiteY184" fmla="*/ 286 h 10000"/>
                <a:gd name="connsiteX185" fmla="*/ 3973 w 10000"/>
                <a:gd name="connsiteY185" fmla="*/ 271 h 10000"/>
                <a:gd name="connsiteX186" fmla="*/ 4147 w 10000"/>
                <a:gd name="connsiteY186" fmla="*/ 255 h 10000"/>
                <a:gd name="connsiteX187" fmla="*/ 4322 w 10000"/>
                <a:gd name="connsiteY187" fmla="*/ 228 h 10000"/>
                <a:gd name="connsiteX188" fmla="*/ 4477 w 10000"/>
                <a:gd name="connsiteY188" fmla="*/ 201 h 10000"/>
                <a:gd name="connsiteX189" fmla="*/ 4612 w 10000"/>
                <a:gd name="connsiteY189" fmla="*/ 162 h 10000"/>
                <a:gd name="connsiteX190" fmla="*/ 4651 w 10000"/>
                <a:gd name="connsiteY190" fmla="*/ 120 h 10000"/>
                <a:gd name="connsiteX191" fmla="*/ 4709 w 10000"/>
                <a:gd name="connsiteY191" fmla="*/ 85 h 10000"/>
                <a:gd name="connsiteX192" fmla="*/ 4709 w 10000"/>
                <a:gd name="connsiteY192" fmla="*/ 42 h 10000"/>
                <a:gd name="connsiteX193" fmla="*/ 4729 w 10000"/>
                <a:gd name="connsiteY193" fmla="*/ 0 h 10000"/>
                <a:gd name="connsiteX194" fmla="*/ 4787 w 10000"/>
                <a:gd name="connsiteY194" fmla="*/ 73 h 10000"/>
                <a:gd name="connsiteX195" fmla="*/ 4864 w 10000"/>
                <a:gd name="connsiteY195" fmla="*/ 154 h 10000"/>
                <a:gd name="connsiteX196" fmla="*/ 4884 w 10000"/>
                <a:gd name="connsiteY196" fmla="*/ 232 h 10000"/>
                <a:gd name="connsiteX197" fmla="*/ 4845 w 10000"/>
                <a:gd name="connsiteY197"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2849 w 10000"/>
                <a:gd name="connsiteY73" fmla="*/ 10000 h 10000"/>
                <a:gd name="connsiteX74" fmla="*/ 2442 w 10000"/>
                <a:gd name="connsiteY74" fmla="*/ 9958 h 10000"/>
                <a:gd name="connsiteX75" fmla="*/ 2074 w 10000"/>
                <a:gd name="connsiteY75" fmla="*/ 9915 h 10000"/>
                <a:gd name="connsiteX76" fmla="*/ 1647 w 10000"/>
                <a:gd name="connsiteY76" fmla="*/ 9880 h 10000"/>
                <a:gd name="connsiteX77" fmla="*/ 814 w 10000"/>
                <a:gd name="connsiteY77" fmla="*/ 9815 h 10000"/>
                <a:gd name="connsiteX78" fmla="*/ 426 w 10000"/>
                <a:gd name="connsiteY78" fmla="*/ 9785 h 10000"/>
                <a:gd name="connsiteX79" fmla="*/ 0 w 10000"/>
                <a:gd name="connsiteY79" fmla="*/ 9757 h 10000"/>
                <a:gd name="connsiteX80" fmla="*/ 252 w 10000"/>
                <a:gd name="connsiteY80" fmla="*/ 9741 h 10000"/>
                <a:gd name="connsiteX81" fmla="*/ 523 w 10000"/>
                <a:gd name="connsiteY81" fmla="*/ 9722 h 10000"/>
                <a:gd name="connsiteX82" fmla="*/ 775 w 10000"/>
                <a:gd name="connsiteY82" fmla="*/ 9695 h 10000"/>
                <a:gd name="connsiteX83" fmla="*/ 1047 w 10000"/>
                <a:gd name="connsiteY83" fmla="*/ 9672 h 10000"/>
                <a:gd name="connsiteX84" fmla="*/ 1279 w 10000"/>
                <a:gd name="connsiteY84" fmla="*/ 9653 h 10000"/>
                <a:gd name="connsiteX85" fmla="*/ 1550 w 10000"/>
                <a:gd name="connsiteY85" fmla="*/ 9637 h 10000"/>
                <a:gd name="connsiteX86" fmla="*/ 1841 w 10000"/>
                <a:gd name="connsiteY86" fmla="*/ 9625 h 10000"/>
                <a:gd name="connsiteX87" fmla="*/ 2132 w 10000"/>
                <a:gd name="connsiteY87" fmla="*/ 9625 h 10000"/>
                <a:gd name="connsiteX88" fmla="*/ 2345 w 10000"/>
                <a:gd name="connsiteY88" fmla="*/ 9625 h 10000"/>
                <a:gd name="connsiteX89" fmla="*/ 2558 w 10000"/>
                <a:gd name="connsiteY89" fmla="*/ 9625 h 10000"/>
                <a:gd name="connsiteX90" fmla="*/ 2752 w 10000"/>
                <a:gd name="connsiteY90" fmla="*/ 9620 h 10000"/>
                <a:gd name="connsiteX91" fmla="*/ 2965 w 10000"/>
                <a:gd name="connsiteY91" fmla="*/ 9613 h 10000"/>
                <a:gd name="connsiteX92" fmla="*/ 3159 w 10000"/>
                <a:gd name="connsiteY92" fmla="*/ 9609 h 10000"/>
                <a:gd name="connsiteX93" fmla="*/ 3333 w 10000"/>
                <a:gd name="connsiteY93" fmla="*/ 9597 h 10000"/>
                <a:gd name="connsiteX94" fmla="*/ 3527 w 10000"/>
                <a:gd name="connsiteY94" fmla="*/ 9582 h 10000"/>
                <a:gd name="connsiteX95" fmla="*/ 3702 w 10000"/>
                <a:gd name="connsiteY95" fmla="*/ 9563 h 10000"/>
                <a:gd name="connsiteX96" fmla="*/ 3721 w 10000"/>
                <a:gd name="connsiteY96" fmla="*/ 9393 h 10000"/>
                <a:gd name="connsiteX97" fmla="*/ 3779 w 10000"/>
                <a:gd name="connsiteY97" fmla="*/ 9223 h 10000"/>
                <a:gd name="connsiteX98" fmla="*/ 3857 w 10000"/>
                <a:gd name="connsiteY98" fmla="*/ 9053 h 10000"/>
                <a:gd name="connsiteX99" fmla="*/ 3915 w 10000"/>
                <a:gd name="connsiteY99" fmla="*/ 8883 h 10000"/>
                <a:gd name="connsiteX100" fmla="*/ 3895 w 10000"/>
                <a:gd name="connsiteY100" fmla="*/ 8635 h 10000"/>
                <a:gd name="connsiteX101" fmla="*/ 3895 w 10000"/>
                <a:gd name="connsiteY101" fmla="*/ 8386 h 10000"/>
                <a:gd name="connsiteX102" fmla="*/ 3895 w 10000"/>
                <a:gd name="connsiteY102" fmla="*/ 8136 h 10000"/>
                <a:gd name="connsiteX103" fmla="*/ 3915 w 10000"/>
                <a:gd name="connsiteY103" fmla="*/ 7887 h 10000"/>
                <a:gd name="connsiteX104" fmla="*/ 3915 w 10000"/>
                <a:gd name="connsiteY104" fmla="*/ 7691 h 10000"/>
                <a:gd name="connsiteX105" fmla="*/ 3876 w 10000"/>
                <a:gd name="connsiteY105" fmla="*/ 7489 h 10000"/>
                <a:gd name="connsiteX106" fmla="*/ 3857 w 10000"/>
                <a:gd name="connsiteY106" fmla="*/ 7300 h 10000"/>
                <a:gd name="connsiteX107" fmla="*/ 3915 w 10000"/>
                <a:gd name="connsiteY107" fmla="*/ 7110 h 10000"/>
                <a:gd name="connsiteX108" fmla="*/ 4128 w 10000"/>
                <a:gd name="connsiteY108" fmla="*/ 6909 h 10000"/>
                <a:gd name="connsiteX109" fmla="*/ 4167 w 10000"/>
                <a:gd name="connsiteY109" fmla="*/ 6696 h 10000"/>
                <a:gd name="connsiteX110" fmla="*/ 4147 w 10000"/>
                <a:gd name="connsiteY110" fmla="*/ 6480 h 10000"/>
                <a:gd name="connsiteX111" fmla="*/ 4147 w 10000"/>
                <a:gd name="connsiteY111" fmla="*/ 6263 h 10000"/>
                <a:gd name="connsiteX112" fmla="*/ 4167 w 10000"/>
                <a:gd name="connsiteY112" fmla="*/ 6186 h 10000"/>
                <a:gd name="connsiteX113" fmla="*/ 4186 w 10000"/>
                <a:gd name="connsiteY113" fmla="*/ 6112 h 10000"/>
                <a:gd name="connsiteX114" fmla="*/ 4186 w 10000"/>
                <a:gd name="connsiteY114" fmla="*/ 6039 h 10000"/>
                <a:gd name="connsiteX115" fmla="*/ 4128 w 10000"/>
                <a:gd name="connsiteY115" fmla="*/ 5969 h 10000"/>
                <a:gd name="connsiteX116" fmla="*/ 4109 w 10000"/>
                <a:gd name="connsiteY116" fmla="*/ 5795 h 10000"/>
                <a:gd name="connsiteX117" fmla="*/ 4147 w 10000"/>
                <a:gd name="connsiteY117" fmla="*/ 5784 h 10000"/>
                <a:gd name="connsiteX118" fmla="*/ 4147 w 10000"/>
                <a:gd name="connsiteY118" fmla="*/ 5606 h 10000"/>
                <a:gd name="connsiteX119" fmla="*/ 4186 w 10000"/>
                <a:gd name="connsiteY119" fmla="*/ 5424 h 10000"/>
                <a:gd name="connsiteX120" fmla="*/ 4205 w 10000"/>
                <a:gd name="connsiteY120" fmla="*/ 5246 h 10000"/>
                <a:gd name="connsiteX121" fmla="*/ 4167 w 10000"/>
                <a:gd name="connsiteY121" fmla="*/ 5053 h 10000"/>
                <a:gd name="connsiteX122" fmla="*/ 4264 w 10000"/>
                <a:gd name="connsiteY122" fmla="*/ 5025 h 10000"/>
                <a:gd name="connsiteX123" fmla="*/ 4205 w 10000"/>
                <a:gd name="connsiteY123" fmla="*/ 4662 h 10000"/>
                <a:gd name="connsiteX124" fmla="*/ 4283 w 10000"/>
                <a:gd name="connsiteY124" fmla="*/ 4576 h 10000"/>
                <a:gd name="connsiteX125" fmla="*/ 4302 w 10000"/>
                <a:gd name="connsiteY125" fmla="*/ 4491 h 10000"/>
                <a:gd name="connsiteX126" fmla="*/ 4322 w 10000"/>
                <a:gd name="connsiteY126" fmla="*/ 4402 h 10000"/>
                <a:gd name="connsiteX127" fmla="*/ 4360 w 10000"/>
                <a:gd name="connsiteY127" fmla="*/ 4313 h 10000"/>
                <a:gd name="connsiteX128" fmla="*/ 4419 w 10000"/>
                <a:gd name="connsiteY128" fmla="*/ 4259 h 10000"/>
                <a:gd name="connsiteX129" fmla="*/ 4399 w 10000"/>
                <a:gd name="connsiteY129" fmla="*/ 4213 h 10000"/>
                <a:gd name="connsiteX130" fmla="*/ 4360 w 10000"/>
                <a:gd name="connsiteY130" fmla="*/ 4158 h 10000"/>
                <a:gd name="connsiteX131" fmla="*/ 4399 w 10000"/>
                <a:gd name="connsiteY131" fmla="*/ 4112 h 10000"/>
                <a:gd name="connsiteX132" fmla="*/ 4477 w 10000"/>
                <a:gd name="connsiteY132" fmla="*/ 4028 h 10000"/>
                <a:gd name="connsiteX133" fmla="*/ 4477 w 10000"/>
                <a:gd name="connsiteY133" fmla="*/ 3946 h 10000"/>
                <a:gd name="connsiteX134" fmla="*/ 4457 w 10000"/>
                <a:gd name="connsiteY134" fmla="*/ 3861 h 10000"/>
                <a:gd name="connsiteX135" fmla="*/ 4438 w 10000"/>
                <a:gd name="connsiteY135" fmla="*/ 3775 h 10000"/>
                <a:gd name="connsiteX136" fmla="*/ 4341 w 10000"/>
                <a:gd name="connsiteY136" fmla="*/ 3771 h 10000"/>
                <a:gd name="connsiteX137" fmla="*/ 4360 w 10000"/>
                <a:gd name="connsiteY137" fmla="*/ 3705 h 10000"/>
                <a:gd name="connsiteX138" fmla="*/ 4438 w 10000"/>
                <a:gd name="connsiteY138" fmla="*/ 3640 h 10000"/>
                <a:gd name="connsiteX139" fmla="*/ 4457 w 10000"/>
                <a:gd name="connsiteY139" fmla="*/ 3575 h 10000"/>
                <a:gd name="connsiteX140" fmla="*/ 4438 w 10000"/>
                <a:gd name="connsiteY140" fmla="*/ 3505 h 10000"/>
                <a:gd name="connsiteX141" fmla="*/ 4399 w 10000"/>
                <a:gd name="connsiteY141" fmla="*/ 3505 h 10000"/>
                <a:gd name="connsiteX142" fmla="*/ 4419 w 10000"/>
                <a:gd name="connsiteY142" fmla="*/ 3439 h 10000"/>
                <a:gd name="connsiteX143" fmla="*/ 4399 w 10000"/>
                <a:gd name="connsiteY143" fmla="*/ 3362 h 10000"/>
                <a:gd name="connsiteX144" fmla="*/ 4399 w 10000"/>
                <a:gd name="connsiteY144" fmla="*/ 3296 h 10000"/>
                <a:gd name="connsiteX145" fmla="*/ 4457 w 10000"/>
                <a:gd name="connsiteY145" fmla="*/ 3226 h 10000"/>
                <a:gd name="connsiteX146" fmla="*/ 4457 w 10000"/>
                <a:gd name="connsiteY146" fmla="*/ 3087 h 10000"/>
                <a:gd name="connsiteX147" fmla="*/ 4457 w 10000"/>
                <a:gd name="connsiteY147" fmla="*/ 2952 h 10000"/>
                <a:gd name="connsiteX148" fmla="*/ 4516 w 10000"/>
                <a:gd name="connsiteY148" fmla="*/ 2817 h 10000"/>
                <a:gd name="connsiteX149" fmla="*/ 4651 w 10000"/>
                <a:gd name="connsiteY149" fmla="*/ 2693 h 10000"/>
                <a:gd name="connsiteX150" fmla="*/ 4593 w 10000"/>
                <a:gd name="connsiteY150" fmla="*/ 2674 h 10000"/>
                <a:gd name="connsiteX151" fmla="*/ 4593 w 10000"/>
                <a:gd name="connsiteY151" fmla="*/ 2557 h 10000"/>
                <a:gd name="connsiteX152" fmla="*/ 4574 w 10000"/>
                <a:gd name="connsiteY152" fmla="*/ 2441 h 10000"/>
                <a:gd name="connsiteX153" fmla="*/ 4554 w 10000"/>
                <a:gd name="connsiteY153" fmla="*/ 2325 h 10000"/>
                <a:gd name="connsiteX154" fmla="*/ 4593 w 10000"/>
                <a:gd name="connsiteY154" fmla="*/ 2222 h 10000"/>
                <a:gd name="connsiteX155" fmla="*/ 4632 w 10000"/>
                <a:gd name="connsiteY155" fmla="*/ 2034 h 10000"/>
                <a:gd name="connsiteX156" fmla="*/ 4729 w 10000"/>
                <a:gd name="connsiteY156" fmla="*/ 1853 h 10000"/>
                <a:gd name="connsiteX157" fmla="*/ 4787 w 10000"/>
                <a:gd name="connsiteY157" fmla="*/ 1667 h 10000"/>
                <a:gd name="connsiteX158" fmla="*/ 4748 w 10000"/>
                <a:gd name="connsiteY158" fmla="*/ 1478 h 10000"/>
                <a:gd name="connsiteX159" fmla="*/ 4767 w 10000"/>
                <a:gd name="connsiteY159" fmla="*/ 1389 h 10000"/>
                <a:gd name="connsiteX160" fmla="*/ 4767 w 10000"/>
                <a:gd name="connsiteY160" fmla="*/ 1293 h 10000"/>
                <a:gd name="connsiteX161" fmla="*/ 4767 w 10000"/>
                <a:gd name="connsiteY161" fmla="*/ 1202 h 10000"/>
                <a:gd name="connsiteX162" fmla="*/ 4748 w 10000"/>
                <a:gd name="connsiteY162" fmla="*/ 1109 h 10000"/>
                <a:gd name="connsiteX163" fmla="*/ 4651 w 10000"/>
                <a:gd name="connsiteY163" fmla="*/ 1137 h 10000"/>
                <a:gd name="connsiteX164" fmla="*/ 4651 w 10000"/>
                <a:gd name="connsiteY164" fmla="*/ 1075 h 10000"/>
                <a:gd name="connsiteX165" fmla="*/ 4632 w 10000"/>
                <a:gd name="connsiteY165" fmla="*/ 1010 h 10000"/>
                <a:gd name="connsiteX166" fmla="*/ 4632 w 10000"/>
                <a:gd name="connsiteY166" fmla="*/ 947 h 10000"/>
                <a:gd name="connsiteX167" fmla="*/ 4651 w 10000"/>
                <a:gd name="connsiteY167" fmla="*/ 886 h 10000"/>
                <a:gd name="connsiteX168" fmla="*/ 4593 w 10000"/>
                <a:gd name="connsiteY168" fmla="*/ 804 h 10000"/>
                <a:gd name="connsiteX169" fmla="*/ 4593 w 10000"/>
                <a:gd name="connsiteY169" fmla="*/ 720 h 10000"/>
                <a:gd name="connsiteX170" fmla="*/ 4574 w 10000"/>
                <a:gd name="connsiteY170" fmla="*/ 634 h 10000"/>
                <a:gd name="connsiteX171" fmla="*/ 4574 w 10000"/>
                <a:gd name="connsiteY171" fmla="*/ 558 h 10000"/>
                <a:gd name="connsiteX172" fmla="*/ 4516 w 10000"/>
                <a:gd name="connsiteY172" fmla="*/ 363 h 10000"/>
                <a:gd name="connsiteX173" fmla="*/ 4457 w 10000"/>
                <a:gd name="connsiteY173" fmla="*/ 344 h 10000"/>
                <a:gd name="connsiteX174" fmla="*/ 4341 w 10000"/>
                <a:gd name="connsiteY174" fmla="*/ 332 h 10000"/>
                <a:gd name="connsiteX175" fmla="*/ 4264 w 10000"/>
                <a:gd name="connsiteY175" fmla="*/ 320 h 10000"/>
                <a:gd name="connsiteX176" fmla="*/ 4147 w 10000"/>
                <a:gd name="connsiteY176" fmla="*/ 317 h 10000"/>
                <a:gd name="connsiteX177" fmla="*/ 4070 w 10000"/>
                <a:gd name="connsiteY177" fmla="*/ 320 h 10000"/>
                <a:gd name="connsiteX178" fmla="*/ 4012 w 10000"/>
                <a:gd name="connsiteY178" fmla="*/ 328 h 10000"/>
                <a:gd name="connsiteX179" fmla="*/ 3934 w 10000"/>
                <a:gd name="connsiteY179" fmla="*/ 328 h 10000"/>
                <a:gd name="connsiteX180" fmla="*/ 3876 w 10000"/>
                <a:gd name="connsiteY180" fmla="*/ 320 h 10000"/>
                <a:gd name="connsiteX181" fmla="*/ 3895 w 10000"/>
                <a:gd name="connsiteY181" fmla="*/ 305 h 10000"/>
                <a:gd name="connsiteX182" fmla="*/ 3934 w 10000"/>
                <a:gd name="connsiteY182" fmla="*/ 297 h 10000"/>
                <a:gd name="connsiteX183" fmla="*/ 3992 w 10000"/>
                <a:gd name="connsiteY183" fmla="*/ 286 h 10000"/>
                <a:gd name="connsiteX184" fmla="*/ 3973 w 10000"/>
                <a:gd name="connsiteY184" fmla="*/ 271 h 10000"/>
                <a:gd name="connsiteX185" fmla="*/ 4147 w 10000"/>
                <a:gd name="connsiteY185" fmla="*/ 255 h 10000"/>
                <a:gd name="connsiteX186" fmla="*/ 4322 w 10000"/>
                <a:gd name="connsiteY186" fmla="*/ 228 h 10000"/>
                <a:gd name="connsiteX187" fmla="*/ 4477 w 10000"/>
                <a:gd name="connsiteY187" fmla="*/ 201 h 10000"/>
                <a:gd name="connsiteX188" fmla="*/ 4612 w 10000"/>
                <a:gd name="connsiteY188" fmla="*/ 162 h 10000"/>
                <a:gd name="connsiteX189" fmla="*/ 4651 w 10000"/>
                <a:gd name="connsiteY189" fmla="*/ 120 h 10000"/>
                <a:gd name="connsiteX190" fmla="*/ 4709 w 10000"/>
                <a:gd name="connsiteY190" fmla="*/ 85 h 10000"/>
                <a:gd name="connsiteX191" fmla="*/ 4709 w 10000"/>
                <a:gd name="connsiteY191" fmla="*/ 42 h 10000"/>
                <a:gd name="connsiteX192" fmla="*/ 4729 w 10000"/>
                <a:gd name="connsiteY192" fmla="*/ 0 h 10000"/>
                <a:gd name="connsiteX193" fmla="*/ 4787 w 10000"/>
                <a:gd name="connsiteY193" fmla="*/ 73 h 10000"/>
                <a:gd name="connsiteX194" fmla="*/ 4864 w 10000"/>
                <a:gd name="connsiteY194" fmla="*/ 154 h 10000"/>
                <a:gd name="connsiteX195" fmla="*/ 4884 w 10000"/>
                <a:gd name="connsiteY195" fmla="*/ 232 h 10000"/>
                <a:gd name="connsiteX196" fmla="*/ 4845 w 10000"/>
                <a:gd name="connsiteY196"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2849 w 10000"/>
                <a:gd name="connsiteY72" fmla="*/ 10000 h 10000"/>
                <a:gd name="connsiteX73" fmla="*/ 2442 w 10000"/>
                <a:gd name="connsiteY73" fmla="*/ 9958 h 10000"/>
                <a:gd name="connsiteX74" fmla="*/ 2074 w 10000"/>
                <a:gd name="connsiteY74" fmla="*/ 9915 h 10000"/>
                <a:gd name="connsiteX75" fmla="*/ 1647 w 10000"/>
                <a:gd name="connsiteY75" fmla="*/ 9880 h 10000"/>
                <a:gd name="connsiteX76" fmla="*/ 814 w 10000"/>
                <a:gd name="connsiteY76" fmla="*/ 9815 h 10000"/>
                <a:gd name="connsiteX77" fmla="*/ 426 w 10000"/>
                <a:gd name="connsiteY77" fmla="*/ 9785 h 10000"/>
                <a:gd name="connsiteX78" fmla="*/ 0 w 10000"/>
                <a:gd name="connsiteY78" fmla="*/ 9757 h 10000"/>
                <a:gd name="connsiteX79" fmla="*/ 252 w 10000"/>
                <a:gd name="connsiteY79" fmla="*/ 9741 h 10000"/>
                <a:gd name="connsiteX80" fmla="*/ 523 w 10000"/>
                <a:gd name="connsiteY80" fmla="*/ 9722 h 10000"/>
                <a:gd name="connsiteX81" fmla="*/ 775 w 10000"/>
                <a:gd name="connsiteY81" fmla="*/ 9695 h 10000"/>
                <a:gd name="connsiteX82" fmla="*/ 1047 w 10000"/>
                <a:gd name="connsiteY82" fmla="*/ 9672 h 10000"/>
                <a:gd name="connsiteX83" fmla="*/ 1279 w 10000"/>
                <a:gd name="connsiteY83" fmla="*/ 9653 h 10000"/>
                <a:gd name="connsiteX84" fmla="*/ 1550 w 10000"/>
                <a:gd name="connsiteY84" fmla="*/ 9637 h 10000"/>
                <a:gd name="connsiteX85" fmla="*/ 1841 w 10000"/>
                <a:gd name="connsiteY85" fmla="*/ 9625 h 10000"/>
                <a:gd name="connsiteX86" fmla="*/ 2132 w 10000"/>
                <a:gd name="connsiteY86" fmla="*/ 9625 h 10000"/>
                <a:gd name="connsiteX87" fmla="*/ 2345 w 10000"/>
                <a:gd name="connsiteY87" fmla="*/ 9625 h 10000"/>
                <a:gd name="connsiteX88" fmla="*/ 2558 w 10000"/>
                <a:gd name="connsiteY88" fmla="*/ 9625 h 10000"/>
                <a:gd name="connsiteX89" fmla="*/ 2752 w 10000"/>
                <a:gd name="connsiteY89" fmla="*/ 9620 h 10000"/>
                <a:gd name="connsiteX90" fmla="*/ 2965 w 10000"/>
                <a:gd name="connsiteY90" fmla="*/ 9613 h 10000"/>
                <a:gd name="connsiteX91" fmla="*/ 3159 w 10000"/>
                <a:gd name="connsiteY91" fmla="*/ 9609 h 10000"/>
                <a:gd name="connsiteX92" fmla="*/ 3333 w 10000"/>
                <a:gd name="connsiteY92" fmla="*/ 9597 h 10000"/>
                <a:gd name="connsiteX93" fmla="*/ 3527 w 10000"/>
                <a:gd name="connsiteY93" fmla="*/ 9582 h 10000"/>
                <a:gd name="connsiteX94" fmla="*/ 3702 w 10000"/>
                <a:gd name="connsiteY94" fmla="*/ 9563 h 10000"/>
                <a:gd name="connsiteX95" fmla="*/ 3721 w 10000"/>
                <a:gd name="connsiteY95" fmla="*/ 9393 h 10000"/>
                <a:gd name="connsiteX96" fmla="*/ 3779 w 10000"/>
                <a:gd name="connsiteY96" fmla="*/ 9223 h 10000"/>
                <a:gd name="connsiteX97" fmla="*/ 3857 w 10000"/>
                <a:gd name="connsiteY97" fmla="*/ 9053 h 10000"/>
                <a:gd name="connsiteX98" fmla="*/ 3915 w 10000"/>
                <a:gd name="connsiteY98" fmla="*/ 8883 h 10000"/>
                <a:gd name="connsiteX99" fmla="*/ 3895 w 10000"/>
                <a:gd name="connsiteY99" fmla="*/ 8635 h 10000"/>
                <a:gd name="connsiteX100" fmla="*/ 3895 w 10000"/>
                <a:gd name="connsiteY100" fmla="*/ 8386 h 10000"/>
                <a:gd name="connsiteX101" fmla="*/ 3895 w 10000"/>
                <a:gd name="connsiteY101" fmla="*/ 8136 h 10000"/>
                <a:gd name="connsiteX102" fmla="*/ 3915 w 10000"/>
                <a:gd name="connsiteY102" fmla="*/ 7887 h 10000"/>
                <a:gd name="connsiteX103" fmla="*/ 3915 w 10000"/>
                <a:gd name="connsiteY103" fmla="*/ 7691 h 10000"/>
                <a:gd name="connsiteX104" fmla="*/ 3876 w 10000"/>
                <a:gd name="connsiteY104" fmla="*/ 7489 h 10000"/>
                <a:gd name="connsiteX105" fmla="*/ 3857 w 10000"/>
                <a:gd name="connsiteY105" fmla="*/ 7300 h 10000"/>
                <a:gd name="connsiteX106" fmla="*/ 3915 w 10000"/>
                <a:gd name="connsiteY106" fmla="*/ 7110 h 10000"/>
                <a:gd name="connsiteX107" fmla="*/ 4128 w 10000"/>
                <a:gd name="connsiteY107" fmla="*/ 6909 h 10000"/>
                <a:gd name="connsiteX108" fmla="*/ 4167 w 10000"/>
                <a:gd name="connsiteY108" fmla="*/ 6696 h 10000"/>
                <a:gd name="connsiteX109" fmla="*/ 4147 w 10000"/>
                <a:gd name="connsiteY109" fmla="*/ 6480 h 10000"/>
                <a:gd name="connsiteX110" fmla="*/ 4147 w 10000"/>
                <a:gd name="connsiteY110" fmla="*/ 6263 h 10000"/>
                <a:gd name="connsiteX111" fmla="*/ 4167 w 10000"/>
                <a:gd name="connsiteY111" fmla="*/ 6186 h 10000"/>
                <a:gd name="connsiteX112" fmla="*/ 4186 w 10000"/>
                <a:gd name="connsiteY112" fmla="*/ 6112 h 10000"/>
                <a:gd name="connsiteX113" fmla="*/ 4186 w 10000"/>
                <a:gd name="connsiteY113" fmla="*/ 6039 h 10000"/>
                <a:gd name="connsiteX114" fmla="*/ 4128 w 10000"/>
                <a:gd name="connsiteY114" fmla="*/ 5969 h 10000"/>
                <a:gd name="connsiteX115" fmla="*/ 4109 w 10000"/>
                <a:gd name="connsiteY115" fmla="*/ 5795 h 10000"/>
                <a:gd name="connsiteX116" fmla="*/ 4147 w 10000"/>
                <a:gd name="connsiteY116" fmla="*/ 5784 h 10000"/>
                <a:gd name="connsiteX117" fmla="*/ 4147 w 10000"/>
                <a:gd name="connsiteY117" fmla="*/ 5606 h 10000"/>
                <a:gd name="connsiteX118" fmla="*/ 4186 w 10000"/>
                <a:gd name="connsiteY118" fmla="*/ 5424 h 10000"/>
                <a:gd name="connsiteX119" fmla="*/ 4205 w 10000"/>
                <a:gd name="connsiteY119" fmla="*/ 5246 h 10000"/>
                <a:gd name="connsiteX120" fmla="*/ 4167 w 10000"/>
                <a:gd name="connsiteY120" fmla="*/ 5053 h 10000"/>
                <a:gd name="connsiteX121" fmla="*/ 4264 w 10000"/>
                <a:gd name="connsiteY121" fmla="*/ 5025 h 10000"/>
                <a:gd name="connsiteX122" fmla="*/ 4205 w 10000"/>
                <a:gd name="connsiteY122" fmla="*/ 4662 h 10000"/>
                <a:gd name="connsiteX123" fmla="*/ 4283 w 10000"/>
                <a:gd name="connsiteY123" fmla="*/ 4576 h 10000"/>
                <a:gd name="connsiteX124" fmla="*/ 4302 w 10000"/>
                <a:gd name="connsiteY124" fmla="*/ 4491 h 10000"/>
                <a:gd name="connsiteX125" fmla="*/ 4322 w 10000"/>
                <a:gd name="connsiteY125" fmla="*/ 4402 h 10000"/>
                <a:gd name="connsiteX126" fmla="*/ 4360 w 10000"/>
                <a:gd name="connsiteY126" fmla="*/ 4313 h 10000"/>
                <a:gd name="connsiteX127" fmla="*/ 4419 w 10000"/>
                <a:gd name="connsiteY127" fmla="*/ 4259 h 10000"/>
                <a:gd name="connsiteX128" fmla="*/ 4399 w 10000"/>
                <a:gd name="connsiteY128" fmla="*/ 4213 h 10000"/>
                <a:gd name="connsiteX129" fmla="*/ 4360 w 10000"/>
                <a:gd name="connsiteY129" fmla="*/ 4158 h 10000"/>
                <a:gd name="connsiteX130" fmla="*/ 4399 w 10000"/>
                <a:gd name="connsiteY130" fmla="*/ 4112 h 10000"/>
                <a:gd name="connsiteX131" fmla="*/ 4477 w 10000"/>
                <a:gd name="connsiteY131" fmla="*/ 4028 h 10000"/>
                <a:gd name="connsiteX132" fmla="*/ 4477 w 10000"/>
                <a:gd name="connsiteY132" fmla="*/ 3946 h 10000"/>
                <a:gd name="connsiteX133" fmla="*/ 4457 w 10000"/>
                <a:gd name="connsiteY133" fmla="*/ 3861 h 10000"/>
                <a:gd name="connsiteX134" fmla="*/ 4438 w 10000"/>
                <a:gd name="connsiteY134" fmla="*/ 3775 h 10000"/>
                <a:gd name="connsiteX135" fmla="*/ 4341 w 10000"/>
                <a:gd name="connsiteY135" fmla="*/ 3771 h 10000"/>
                <a:gd name="connsiteX136" fmla="*/ 4360 w 10000"/>
                <a:gd name="connsiteY136" fmla="*/ 3705 h 10000"/>
                <a:gd name="connsiteX137" fmla="*/ 4438 w 10000"/>
                <a:gd name="connsiteY137" fmla="*/ 3640 h 10000"/>
                <a:gd name="connsiteX138" fmla="*/ 4457 w 10000"/>
                <a:gd name="connsiteY138" fmla="*/ 3575 h 10000"/>
                <a:gd name="connsiteX139" fmla="*/ 4438 w 10000"/>
                <a:gd name="connsiteY139" fmla="*/ 3505 h 10000"/>
                <a:gd name="connsiteX140" fmla="*/ 4399 w 10000"/>
                <a:gd name="connsiteY140" fmla="*/ 3505 h 10000"/>
                <a:gd name="connsiteX141" fmla="*/ 4419 w 10000"/>
                <a:gd name="connsiteY141" fmla="*/ 3439 h 10000"/>
                <a:gd name="connsiteX142" fmla="*/ 4399 w 10000"/>
                <a:gd name="connsiteY142" fmla="*/ 3362 h 10000"/>
                <a:gd name="connsiteX143" fmla="*/ 4399 w 10000"/>
                <a:gd name="connsiteY143" fmla="*/ 3296 h 10000"/>
                <a:gd name="connsiteX144" fmla="*/ 4457 w 10000"/>
                <a:gd name="connsiteY144" fmla="*/ 3226 h 10000"/>
                <a:gd name="connsiteX145" fmla="*/ 4457 w 10000"/>
                <a:gd name="connsiteY145" fmla="*/ 3087 h 10000"/>
                <a:gd name="connsiteX146" fmla="*/ 4457 w 10000"/>
                <a:gd name="connsiteY146" fmla="*/ 2952 h 10000"/>
                <a:gd name="connsiteX147" fmla="*/ 4516 w 10000"/>
                <a:gd name="connsiteY147" fmla="*/ 2817 h 10000"/>
                <a:gd name="connsiteX148" fmla="*/ 4651 w 10000"/>
                <a:gd name="connsiteY148" fmla="*/ 2693 h 10000"/>
                <a:gd name="connsiteX149" fmla="*/ 4593 w 10000"/>
                <a:gd name="connsiteY149" fmla="*/ 2674 h 10000"/>
                <a:gd name="connsiteX150" fmla="*/ 4593 w 10000"/>
                <a:gd name="connsiteY150" fmla="*/ 2557 h 10000"/>
                <a:gd name="connsiteX151" fmla="*/ 4574 w 10000"/>
                <a:gd name="connsiteY151" fmla="*/ 2441 h 10000"/>
                <a:gd name="connsiteX152" fmla="*/ 4554 w 10000"/>
                <a:gd name="connsiteY152" fmla="*/ 2325 h 10000"/>
                <a:gd name="connsiteX153" fmla="*/ 4593 w 10000"/>
                <a:gd name="connsiteY153" fmla="*/ 2222 h 10000"/>
                <a:gd name="connsiteX154" fmla="*/ 4632 w 10000"/>
                <a:gd name="connsiteY154" fmla="*/ 2034 h 10000"/>
                <a:gd name="connsiteX155" fmla="*/ 4729 w 10000"/>
                <a:gd name="connsiteY155" fmla="*/ 1853 h 10000"/>
                <a:gd name="connsiteX156" fmla="*/ 4787 w 10000"/>
                <a:gd name="connsiteY156" fmla="*/ 1667 h 10000"/>
                <a:gd name="connsiteX157" fmla="*/ 4748 w 10000"/>
                <a:gd name="connsiteY157" fmla="*/ 1478 h 10000"/>
                <a:gd name="connsiteX158" fmla="*/ 4767 w 10000"/>
                <a:gd name="connsiteY158" fmla="*/ 1389 h 10000"/>
                <a:gd name="connsiteX159" fmla="*/ 4767 w 10000"/>
                <a:gd name="connsiteY159" fmla="*/ 1293 h 10000"/>
                <a:gd name="connsiteX160" fmla="*/ 4767 w 10000"/>
                <a:gd name="connsiteY160" fmla="*/ 1202 h 10000"/>
                <a:gd name="connsiteX161" fmla="*/ 4748 w 10000"/>
                <a:gd name="connsiteY161" fmla="*/ 1109 h 10000"/>
                <a:gd name="connsiteX162" fmla="*/ 4651 w 10000"/>
                <a:gd name="connsiteY162" fmla="*/ 1137 h 10000"/>
                <a:gd name="connsiteX163" fmla="*/ 4651 w 10000"/>
                <a:gd name="connsiteY163" fmla="*/ 1075 h 10000"/>
                <a:gd name="connsiteX164" fmla="*/ 4632 w 10000"/>
                <a:gd name="connsiteY164" fmla="*/ 1010 h 10000"/>
                <a:gd name="connsiteX165" fmla="*/ 4632 w 10000"/>
                <a:gd name="connsiteY165" fmla="*/ 947 h 10000"/>
                <a:gd name="connsiteX166" fmla="*/ 4651 w 10000"/>
                <a:gd name="connsiteY166" fmla="*/ 886 h 10000"/>
                <a:gd name="connsiteX167" fmla="*/ 4593 w 10000"/>
                <a:gd name="connsiteY167" fmla="*/ 804 h 10000"/>
                <a:gd name="connsiteX168" fmla="*/ 4593 w 10000"/>
                <a:gd name="connsiteY168" fmla="*/ 720 h 10000"/>
                <a:gd name="connsiteX169" fmla="*/ 4574 w 10000"/>
                <a:gd name="connsiteY169" fmla="*/ 634 h 10000"/>
                <a:gd name="connsiteX170" fmla="*/ 4574 w 10000"/>
                <a:gd name="connsiteY170" fmla="*/ 558 h 10000"/>
                <a:gd name="connsiteX171" fmla="*/ 4516 w 10000"/>
                <a:gd name="connsiteY171" fmla="*/ 363 h 10000"/>
                <a:gd name="connsiteX172" fmla="*/ 4457 w 10000"/>
                <a:gd name="connsiteY172" fmla="*/ 344 h 10000"/>
                <a:gd name="connsiteX173" fmla="*/ 4341 w 10000"/>
                <a:gd name="connsiteY173" fmla="*/ 332 h 10000"/>
                <a:gd name="connsiteX174" fmla="*/ 4264 w 10000"/>
                <a:gd name="connsiteY174" fmla="*/ 320 h 10000"/>
                <a:gd name="connsiteX175" fmla="*/ 4147 w 10000"/>
                <a:gd name="connsiteY175" fmla="*/ 317 h 10000"/>
                <a:gd name="connsiteX176" fmla="*/ 4070 w 10000"/>
                <a:gd name="connsiteY176" fmla="*/ 320 h 10000"/>
                <a:gd name="connsiteX177" fmla="*/ 4012 w 10000"/>
                <a:gd name="connsiteY177" fmla="*/ 328 h 10000"/>
                <a:gd name="connsiteX178" fmla="*/ 3934 w 10000"/>
                <a:gd name="connsiteY178" fmla="*/ 328 h 10000"/>
                <a:gd name="connsiteX179" fmla="*/ 3876 w 10000"/>
                <a:gd name="connsiteY179" fmla="*/ 320 h 10000"/>
                <a:gd name="connsiteX180" fmla="*/ 3895 w 10000"/>
                <a:gd name="connsiteY180" fmla="*/ 305 h 10000"/>
                <a:gd name="connsiteX181" fmla="*/ 3934 w 10000"/>
                <a:gd name="connsiteY181" fmla="*/ 297 h 10000"/>
                <a:gd name="connsiteX182" fmla="*/ 3992 w 10000"/>
                <a:gd name="connsiteY182" fmla="*/ 286 h 10000"/>
                <a:gd name="connsiteX183" fmla="*/ 3973 w 10000"/>
                <a:gd name="connsiteY183" fmla="*/ 271 h 10000"/>
                <a:gd name="connsiteX184" fmla="*/ 4147 w 10000"/>
                <a:gd name="connsiteY184" fmla="*/ 255 h 10000"/>
                <a:gd name="connsiteX185" fmla="*/ 4322 w 10000"/>
                <a:gd name="connsiteY185" fmla="*/ 228 h 10000"/>
                <a:gd name="connsiteX186" fmla="*/ 4477 w 10000"/>
                <a:gd name="connsiteY186" fmla="*/ 201 h 10000"/>
                <a:gd name="connsiteX187" fmla="*/ 4612 w 10000"/>
                <a:gd name="connsiteY187" fmla="*/ 162 h 10000"/>
                <a:gd name="connsiteX188" fmla="*/ 4651 w 10000"/>
                <a:gd name="connsiteY188" fmla="*/ 120 h 10000"/>
                <a:gd name="connsiteX189" fmla="*/ 4709 w 10000"/>
                <a:gd name="connsiteY189" fmla="*/ 85 h 10000"/>
                <a:gd name="connsiteX190" fmla="*/ 4709 w 10000"/>
                <a:gd name="connsiteY190" fmla="*/ 42 h 10000"/>
                <a:gd name="connsiteX191" fmla="*/ 4729 w 10000"/>
                <a:gd name="connsiteY191" fmla="*/ 0 h 10000"/>
                <a:gd name="connsiteX192" fmla="*/ 4787 w 10000"/>
                <a:gd name="connsiteY192" fmla="*/ 73 h 10000"/>
                <a:gd name="connsiteX193" fmla="*/ 4864 w 10000"/>
                <a:gd name="connsiteY193" fmla="*/ 154 h 10000"/>
                <a:gd name="connsiteX194" fmla="*/ 4884 w 10000"/>
                <a:gd name="connsiteY194" fmla="*/ 232 h 10000"/>
                <a:gd name="connsiteX195" fmla="*/ 4845 w 10000"/>
                <a:gd name="connsiteY195"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2849 w 10000"/>
                <a:gd name="connsiteY71" fmla="*/ 10000 h 10000"/>
                <a:gd name="connsiteX72" fmla="*/ 2442 w 10000"/>
                <a:gd name="connsiteY72" fmla="*/ 9958 h 10000"/>
                <a:gd name="connsiteX73" fmla="*/ 2074 w 10000"/>
                <a:gd name="connsiteY73" fmla="*/ 9915 h 10000"/>
                <a:gd name="connsiteX74" fmla="*/ 1647 w 10000"/>
                <a:gd name="connsiteY74" fmla="*/ 9880 h 10000"/>
                <a:gd name="connsiteX75" fmla="*/ 814 w 10000"/>
                <a:gd name="connsiteY75" fmla="*/ 9815 h 10000"/>
                <a:gd name="connsiteX76" fmla="*/ 426 w 10000"/>
                <a:gd name="connsiteY76" fmla="*/ 9785 h 10000"/>
                <a:gd name="connsiteX77" fmla="*/ 0 w 10000"/>
                <a:gd name="connsiteY77" fmla="*/ 9757 h 10000"/>
                <a:gd name="connsiteX78" fmla="*/ 252 w 10000"/>
                <a:gd name="connsiteY78" fmla="*/ 9741 h 10000"/>
                <a:gd name="connsiteX79" fmla="*/ 523 w 10000"/>
                <a:gd name="connsiteY79" fmla="*/ 9722 h 10000"/>
                <a:gd name="connsiteX80" fmla="*/ 775 w 10000"/>
                <a:gd name="connsiteY80" fmla="*/ 9695 h 10000"/>
                <a:gd name="connsiteX81" fmla="*/ 1047 w 10000"/>
                <a:gd name="connsiteY81" fmla="*/ 9672 h 10000"/>
                <a:gd name="connsiteX82" fmla="*/ 1279 w 10000"/>
                <a:gd name="connsiteY82" fmla="*/ 9653 h 10000"/>
                <a:gd name="connsiteX83" fmla="*/ 1550 w 10000"/>
                <a:gd name="connsiteY83" fmla="*/ 9637 h 10000"/>
                <a:gd name="connsiteX84" fmla="*/ 1841 w 10000"/>
                <a:gd name="connsiteY84" fmla="*/ 9625 h 10000"/>
                <a:gd name="connsiteX85" fmla="*/ 2132 w 10000"/>
                <a:gd name="connsiteY85" fmla="*/ 9625 h 10000"/>
                <a:gd name="connsiteX86" fmla="*/ 2345 w 10000"/>
                <a:gd name="connsiteY86" fmla="*/ 9625 h 10000"/>
                <a:gd name="connsiteX87" fmla="*/ 2558 w 10000"/>
                <a:gd name="connsiteY87" fmla="*/ 9625 h 10000"/>
                <a:gd name="connsiteX88" fmla="*/ 2752 w 10000"/>
                <a:gd name="connsiteY88" fmla="*/ 9620 h 10000"/>
                <a:gd name="connsiteX89" fmla="*/ 2965 w 10000"/>
                <a:gd name="connsiteY89" fmla="*/ 9613 h 10000"/>
                <a:gd name="connsiteX90" fmla="*/ 3159 w 10000"/>
                <a:gd name="connsiteY90" fmla="*/ 9609 h 10000"/>
                <a:gd name="connsiteX91" fmla="*/ 3333 w 10000"/>
                <a:gd name="connsiteY91" fmla="*/ 9597 h 10000"/>
                <a:gd name="connsiteX92" fmla="*/ 3527 w 10000"/>
                <a:gd name="connsiteY92" fmla="*/ 9582 h 10000"/>
                <a:gd name="connsiteX93" fmla="*/ 3702 w 10000"/>
                <a:gd name="connsiteY93" fmla="*/ 9563 h 10000"/>
                <a:gd name="connsiteX94" fmla="*/ 3721 w 10000"/>
                <a:gd name="connsiteY94" fmla="*/ 9393 h 10000"/>
                <a:gd name="connsiteX95" fmla="*/ 3779 w 10000"/>
                <a:gd name="connsiteY95" fmla="*/ 9223 h 10000"/>
                <a:gd name="connsiteX96" fmla="*/ 3857 w 10000"/>
                <a:gd name="connsiteY96" fmla="*/ 9053 h 10000"/>
                <a:gd name="connsiteX97" fmla="*/ 3915 w 10000"/>
                <a:gd name="connsiteY97" fmla="*/ 8883 h 10000"/>
                <a:gd name="connsiteX98" fmla="*/ 3895 w 10000"/>
                <a:gd name="connsiteY98" fmla="*/ 8635 h 10000"/>
                <a:gd name="connsiteX99" fmla="*/ 3895 w 10000"/>
                <a:gd name="connsiteY99" fmla="*/ 8386 h 10000"/>
                <a:gd name="connsiteX100" fmla="*/ 3895 w 10000"/>
                <a:gd name="connsiteY100" fmla="*/ 8136 h 10000"/>
                <a:gd name="connsiteX101" fmla="*/ 3915 w 10000"/>
                <a:gd name="connsiteY101" fmla="*/ 7887 h 10000"/>
                <a:gd name="connsiteX102" fmla="*/ 3915 w 10000"/>
                <a:gd name="connsiteY102" fmla="*/ 7691 h 10000"/>
                <a:gd name="connsiteX103" fmla="*/ 3876 w 10000"/>
                <a:gd name="connsiteY103" fmla="*/ 7489 h 10000"/>
                <a:gd name="connsiteX104" fmla="*/ 3857 w 10000"/>
                <a:gd name="connsiteY104" fmla="*/ 7300 h 10000"/>
                <a:gd name="connsiteX105" fmla="*/ 3915 w 10000"/>
                <a:gd name="connsiteY105" fmla="*/ 7110 h 10000"/>
                <a:gd name="connsiteX106" fmla="*/ 4128 w 10000"/>
                <a:gd name="connsiteY106" fmla="*/ 6909 h 10000"/>
                <a:gd name="connsiteX107" fmla="*/ 4167 w 10000"/>
                <a:gd name="connsiteY107" fmla="*/ 6696 h 10000"/>
                <a:gd name="connsiteX108" fmla="*/ 4147 w 10000"/>
                <a:gd name="connsiteY108" fmla="*/ 6480 h 10000"/>
                <a:gd name="connsiteX109" fmla="*/ 4147 w 10000"/>
                <a:gd name="connsiteY109" fmla="*/ 6263 h 10000"/>
                <a:gd name="connsiteX110" fmla="*/ 4167 w 10000"/>
                <a:gd name="connsiteY110" fmla="*/ 6186 h 10000"/>
                <a:gd name="connsiteX111" fmla="*/ 4186 w 10000"/>
                <a:gd name="connsiteY111" fmla="*/ 6112 h 10000"/>
                <a:gd name="connsiteX112" fmla="*/ 4186 w 10000"/>
                <a:gd name="connsiteY112" fmla="*/ 6039 h 10000"/>
                <a:gd name="connsiteX113" fmla="*/ 4128 w 10000"/>
                <a:gd name="connsiteY113" fmla="*/ 5969 h 10000"/>
                <a:gd name="connsiteX114" fmla="*/ 4109 w 10000"/>
                <a:gd name="connsiteY114" fmla="*/ 5795 h 10000"/>
                <a:gd name="connsiteX115" fmla="*/ 4147 w 10000"/>
                <a:gd name="connsiteY115" fmla="*/ 5784 h 10000"/>
                <a:gd name="connsiteX116" fmla="*/ 4147 w 10000"/>
                <a:gd name="connsiteY116" fmla="*/ 5606 h 10000"/>
                <a:gd name="connsiteX117" fmla="*/ 4186 w 10000"/>
                <a:gd name="connsiteY117" fmla="*/ 5424 h 10000"/>
                <a:gd name="connsiteX118" fmla="*/ 4205 w 10000"/>
                <a:gd name="connsiteY118" fmla="*/ 5246 h 10000"/>
                <a:gd name="connsiteX119" fmla="*/ 4167 w 10000"/>
                <a:gd name="connsiteY119" fmla="*/ 5053 h 10000"/>
                <a:gd name="connsiteX120" fmla="*/ 4264 w 10000"/>
                <a:gd name="connsiteY120" fmla="*/ 5025 h 10000"/>
                <a:gd name="connsiteX121" fmla="*/ 4205 w 10000"/>
                <a:gd name="connsiteY121" fmla="*/ 4662 h 10000"/>
                <a:gd name="connsiteX122" fmla="*/ 4283 w 10000"/>
                <a:gd name="connsiteY122" fmla="*/ 4576 h 10000"/>
                <a:gd name="connsiteX123" fmla="*/ 4302 w 10000"/>
                <a:gd name="connsiteY123" fmla="*/ 4491 h 10000"/>
                <a:gd name="connsiteX124" fmla="*/ 4322 w 10000"/>
                <a:gd name="connsiteY124" fmla="*/ 4402 h 10000"/>
                <a:gd name="connsiteX125" fmla="*/ 4360 w 10000"/>
                <a:gd name="connsiteY125" fmla="*/ 4313 h 10000"/>
                <a:gd name="connsiteX126" fmla="*/ 4419 w 10000"/>
                <a:gd name="connsiteY126" fmla="*/ 4259 h 10000"/>
                <a:gd name="connsiteX127" fmla="*/ 4399 w 10000"/>
                <a:gd name="connsiteY127" fmla="*/ 4213 h 10000"/>
                <a:gd name="connsiteX128" fmla="*/ 4360 w 10000"/>
                <a:gd name="connsiteY128" fmla="*/ 4158 h 10000"/>
                <a:gd name="connsiteX129" fmla="*/ 4399 w 10000"/>
                <a:gd name="connsiteY129" fmla="*/ 4112 h 10000"/>
                <a:gd name="connsiteX130" fmla="*/ 4477 w 10000"/>
                <a:gd name="connsiteY130" fmla="*/ 4028 h 10000"/>
                <a:gd name="connsiteX131" fmla="*/ 4477 w 10000"/>
                <a:gd name="connsiteY131" fmla="*/ 3946 h 10000"/>
                <a:gd name="connsiteX132" fmla="*/ 4457 w 10000"/>
                <a:gd name="connsiteY132" fmla="*/ 3861 h 10000"/>
                <a:gd name="connsiteX133" fmla="*/ 4438 w 10000"/>
                <a:gd name="connsiteY133" fmla="*/ 3775 h 10000"/>
                <a:gd name="connsiteX134" fmla="*/ 4341 w 10000"/>
                <a:gd name="connsiteY134" fmla="*/ 3771 h 10000"/>
                <a:gd name="connsiteX135" fmla="*/ 4360 w 10000"/>
                <a:gd name="connsiteY135" fmla="*/ 3705 h 10000"/>
                <a:gd name="connsiteX136" fmla="*/ 4438 w 10000"/>
                <a:gd name="connsiteY136" fmla="*/ 3640 h 10000"/>
                <a:gd name="connsiteX137" fmla="*/ 4457 w 10000"/>
                <a:gd name="connsiteY137" fmla="*/ 3575 h 10000"/>
                <a:gd name="connsiteX138" fmla="*/ 4438 w 10000"/>
                <a:gd name="connsiteY138" fmla="*/ 3505 h 10000"/>
                <a:gd name="connsiteX139" fmla="*/ 4399 w 10000"/>
                <a:gd name="connsiteY139" fmla="*/ 3505 h 10000"/>
                <a:gd name="connsiteX140" fmla="*/ 4419 w 10000"/>
                <a:gd name="connsiteY140" fmla="*/ 3439 h 10000"/>
                <a:gd name="connsiteX141" fmla="*/ 4399 w 10000"/>
                <a:gd name="connsiteY141" fmla="*/ 3362 h 10000"/>
                <a:gd name="connsiteX142" fmla="*/ 4399 w 10000"/>
                <a:gd name="connsiteY142" fmla="*/ 3296 h 10000"/>
                <a:gd name="connsiteX143" fmla="*/ 4457 w 10000"/>
                <a:gd name="connsiteY143" fmla="*/ 3226 h 10000"/>
                <a:gd name="connsiteX144" fmla="*/ 4457 w 10000"/>
                <a:gd name="connsiteY144" fmla="*/ 3087 h 10000"/>
                <a:gd name="connsiteX145" fmla="*/ 4457 w 10000"/>
                <a:gd name="connsiteY145" fmla="*/ 2952 h 10000"/>
                <a:gd name="connsiteX146" fmla="*/ 4516 w 10000"/>
                <a:gd name="connsiteY146" fmla="*/ 2817 h 10000"/>
                <a:gd name="connsiteX147" fmla="*/ 4651 w 10000"/>
                <a:gd name="connsiteY147" fmla="*/ 2693 h 10000"/>
                <a:gd name="connsiteX148" fmla="*/ 4593 w 10000"/>
                <a:gd name="connsiteY148" fmla="*/ 2674 h 10000"/>
                <a:gd name="connsiteX149" fmla="*/ 4593 w 10000"/>
                <a:gd name="connsiteY149" fmla="*/ 2557 h 10000"/>
                <a:gd name="connsiteX150" fmla="*/ 4574 w 10000"/>
                <a:gd name="connsiteY150" fmla="*/ 2441 h 10000"/>
                <a:gd name="connsiteX151" fmla="*/ 4554 w 10000"/>
                <a:gd name="connsiteY151" fmla="*/ 2325 h 10000"/>
                <a:gd name="connsiteX152" fmla="*/ 4593 w 10000"/>
                <a:gd name="connsiteY152" fmla="*/ 2222 h 10000"/>
                <a:gd name="connsiteX153" fmla="*/ 4632 w 10000"/>
                <a:gd name="connsiteY153" fmla="*/ 2034 h 10000"/>
                <a:gd name="connsiteX154" fmla="*/ 4729 w 10000"/>
                <a:gd name="connsiteY154" fmla="*/ 1853 h 10000"/>
                <a:gd name="connsiteX155" fmla="*/ 4787 w 10000"/>
                <a:gd name="connsiteY155" fmla="*/ 1667 h 10000"/>
                <a:gd name="connsiteX156" fmla="*/ 4748 w 10000"/>
                <a:gd name="connsiteY156" fmla="*/ 1478 h 10000"/>
                <a:gd name="connsiteX157" fmla="*/ 4767 w 10000"/>
                <a:gd name="connsiteY157" fmla="*/ 1389 h 10000"/>
                <a:gd name="connsiteX158" fmla="*/ 4767 w 10000"/>
                <a:gd name="connsiteY158" fmla="*/ 1293 h 10000"/>
                <a:gd name="connsiteX159" fmla="*/ 4767 w 10000"/>
                <a:gd name="connsiteY159" fmla="*/ 1202 h 10000"/>
                <a:gd name="connsiteX160" fmla="*/ 4748 w 10000"/>
                <a:gd name="connsiteY160" fmla="*/ 1109 h 10000"/>
                <a:gd name="connsiteX161" fmla="*/ 4651 w 10000"/>
                <a:gd name="connsiteY161" fmla="*/ 1137 h 10000"/>
                <a:gd name="connsiteX162" fmla="*/ 4651 w 10000"/>
                <a:gd name="connsiteY162" fmla="*/ 1075 h 10000"/>
                <a:gd name="connsiteX163" fmla="*/ 4632 w 10000"/>
                <a:gd name="connsiteY163" fmla="*/ 1010 h 10000"/>
                <a:gd name="connsiteX164" fmla="*/ 4632 w 10000"/>
                <a:gd name="connsiteY164" fmla="*/ 947 h 10000"/>
                <a:gd name="connsiteX165" fmla="*/ 4651 w 10000"/>
                <a:gd name="connsiteY165" fmla="*/ 886 h 10000"/>
                <a:gd name="connsiteX166" fmla="*/ 4593 w 10000"/>
                <a:gd name="connsiteY166" fmla="*/ 804 h 10000"/>
                <a:gd name="connsiteX167" fmla="*/ 4593 w 10000"/>
                <a:gd name="connsiteY167" fmla="*/ 720 h 10000"/>
                <a:gd name="connsiteX168" fmla="*/ 4574 w 10000"/>
                <a:gd name="connsiteY168" fmla="*/ 634 h 10000"/>
                <a:gd name="connsiteX169" fmla="*/ 4574 w 10000"/>
                <a:gd name="connsiteY169" fmla="*/ 558 h 10000"/>
                <a:gd name="connsiteX170" fmla="*/ 4516 w 10000"/>
                <a:gd name="connsiteY170" fmla="*/ 363 h 10000"/>
                <a:gd name="connsiteX171" fmla="*/ 4457 w 10000"/>
                <a:gd name="connsiteY171" fmla="*/ 344 h 10000"/>
                <a:gd name="connsiteX172" fmla="*/ 4341 w 10000"/>
                <a:gd name="connsiteY172" fmla="*/ 332 h 10000"/>
                <a:gd name="connsiteX173" fmla="*/ 4264 w 10000"/>
                <a:gd name="connsiteY173" fmla="*/ 320 h 10000"/>
                <a:gd name="connsiteX174" fmla="*/ 4147 w 10000"/>
                <a:gd name="connsiteY174" fmla="*/ 317 h 10000"/>
                <a:gd name="connsiteX175" fmla="*/ 4070 w 10000"/>
                <a:gd name="connsiteY175" fmla="*/ 320 h 10000"/>
                <a:gd name="connsiteX176" fmla="*/ 4012 w 10000"/>
                <a:gd name="connsiteY176" fmla="*/ 328 h 10000"/>
                <a:gd name="connsiteX177" fmla="*/ 3934 w 10000"/>
                <a:gd name="connsiteY177" fmla="*/ 328 h 10000"/>
                <a:gd name="connsiteX178" fmla="*/ 3876 w 10000"/>
                <a:gd name="connsiteY178" fmla="*/ 320 h 10000"/>
                <a:gd name="connsiteX179" fmla="*/ 3895 w 10000"/>
                <a:gd name="connsiteY179" fmla="*/ 305 h 10000"/>
                <a:gd name="connsiteX180" fmla="*/ 3934 w 10000"/>
                <a:gd name="connsiteY180" fmla="*/ 297 h 10000"/>
                <a:gd name="connsiteX181" fmla="*/ 3992 w 10000"/>
                <a:gd name="connsiteY181" fmla="*/ 286 h 10000"/>
                <a:gd name="connsiteX182" fmla="*/ 3973 w 10000"/>
                <a:gd name="connsiteY182" fmla="*/ 271 h 10000"/>
                <a:gd name="connsiteX183" fmla="*/ 4147 w 10000"/>
                <a:gd name="connsiteY183" fmla="*/ 255 h 10000"/>
                <a:gd name="connsiteX184" fmla="*/ 4322 w 10000"/>
                <a:gd name="connsiteY184" fmla="*/ 228 h 10000"/>
                <a:gd name="connsiteX185" fmla="*/ 4477 w 10000"/>
                <a:gd name="connsiteY185" fmla="*/ 201 h 10000"/>
                <a:gd name="connsiteX186" fmla="*/ 4612 w 10000"/>
                <a:gd name="connsiteY186" fmla="*/ 162 h 10000"/>
                <a:gd name="connsiteX187" fmla="*/ 4651 w 10000"/>
                <a:gd name="connsiteY187" fmla="*/ 120 h 10000"/>
                <a:gd name="connsiteX188" fmla="*/ 4709 w 10000"/>
                <a:gd name="connsiteY188" fmla="*/ 85 h 10000"/>
                <a:gd name="connsiteX189" fmla="*/ 4709 w 10000"/>
                <a:gd name="connsiteY189" fmla="*/ 42 h 10000"/>
                <a:gd name="connsiteX190" fmla="*/ 4729 w 10000"/>
                <a:gd name="connsiteY190" fmla="*/ 0 h 10000"/>
                <a:gd name="connsiteX191" fmla="*/ 4787 w 10000"/>
                <a:gd name="connsiteY191" fmla="*/ 73 h 10000"/>
                <a:gd name="connsiteX192" fmla="*/ 4864 w 10000"/>
                <a:gd name="connsiteY192" fmla="*/ 154 h 10000"/>
                <a:gd name="connsiteX193" fmla="*/ 4884 w 10000"/>
                <a:gd name="connsiteY193" fmla="*/ 232 h 10000"/>
                <a:gd name="connsiteX194" fmla="*/ 4845 w 10000"/>
                <a:gd name="connsiteY194"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2849 w 10000"/>
                <a:gd name="connsiteY70" fmla="*/ 10000 h 10000"/>
                <a:gd name="connsiteX71" fmla="*/ 2442 w 10000"/>
                <a:gd name="connsiteY71" fmla="*/ 9958 h 10000"/>
                <a:gd name="connsiteX72" fmla="*/ 2074 w 10000"/>
                <a:gd name="connsiteY72" fmla="*/ 9915 h 10000"/>
                <a:gd name="connsiteX73" fmla="*/ 1647 w 10000"/>
                <a:gd name="connsiteY73" fmla="*/ 9880 h 10000"/>
                <a:gd name="connsiteX74" fmla="*/ 814 w 10000"/>
                <a:gd name="connsiteY74" fmla="*/ 9815 h 10000"/>
                <a:gd name="connsiteX75" fmla="*/ 426 w 10000"/>
                <a:gd name="connsiteY75" fmla="*/ 9785 h 10000"/>
                <a:gd name="connsiteX76" fmla="*/ 0 w 10000"/>
                <a:gd name="connsiteY76" fmla="*/ 9757 h 10000"/>
                <a:gd name="connsiteX77" fmla="*/ 252 w 10000"/>
                <a:gd name="connsiteY77" fmla="*/ 9741 h 10000"/>
                <a:gd name="connsiteX78" fmla="*/ 523 w 10000"/>
                <a:gd name="connsiteY78" fmla="*/ 9722 h 10000"/>
                <a:gd name="connsiteX79" fmla="*/ 775 w 10000"/>
                <a:gd name="connsiteY79" fmla="*/ 9695 h 10000"/>
                <a:gd name="connsiteX80" fmla="*/ 1047 w 10000"/>
                <a:gd name="connsiteY80" fmla="*/ 9672 h 10000"/>
                <a:gd name="connsiteX81" fmla="*/ 1279 w 10000"/>
                <a:gd name="connsiteY81" fmla="*/ 9653 h 10000"/>
                <a:gd name="connsiteX82" fmla="*/ 1550 w 10000"/>
                <a:gd name="connsiteY82" fmla="*/ 9637 h 10000"/>
                <a:gd name="connsiteX83" fmla="*/ 1841 w 10000"/>
                <a:gd name="connsiteY83" fmla="*/ 9625 h 10000"/>
                <a:gd name="connsiteX84" fmla="*/ 2132 w 10000"/>
                <a:gd name="connsiteY84" fmla="*/ 9625 h 10000"/>
                <a:gd name="connsiteX85" fmla="*/ 2345 w 10000"/>
                <a:gd name="connsiteY85" fmla="*/ 9625 h 10000"/>
                <a:gd name="connsiteX86" fmla="*/ 2558 w 10000"/>
                <a:gd name="connsiteY86" fmla="*/ 9625 h 10000"/>
                <a:gd name="connsiteX87" fmla="*/ 2752 w 10000"/>
                <a:gd name="connsiteY87" fmla="*/ 9620 h 10000"/>
                <a:gd name="connsiteX88" fmla="*/ 2965 w 10000"/>
                <a:gd name="connsiteY88" fmla="*/ 9613 h 10000"/>
                <a:gd name="connsiteX89" fmla="*/ 3159 w 10000"/>
                <a:gd name="connsiteY89" fmla="*/ 9609 h 10000"/>
                <a:gd name="connsiteX90" fmla="*/ 3333 w 10000"/>
                <a:gd name="connsiteY90" fmla="*/ 9597 h 10000"/>
                <a:gd name="connsiteX91" fmla="*/ 3527 w 10000"/>
                <a:gd name="connsiteY91" fmla="*/ 9582 h 10000"/>
                <a:gd name="connsiteX92" fmla="*/ 3702 w 10000"/>
                <a:gd name="connsiteY92" fmla="*/ 9563 h 10000"/>
                <a:gd name="connsiteX93" fmla="*/ 3721 w 10000"/>
                <a:gd name="connsiteY93" fmla="*/ 9393 h 10000"/>
                <a:gd name="connsiteX94" fmla="*/ 3779 w 10000"/>
                <a:gd name="connsiteY94" fmla="*/ 9223 h 10000"/>
                <a:gd name="connsiteX95" fmla="*/ 3857 w 10000"/>
                <a:gd name="connsiteY95" fmla="*/ 9053 h 10000"/>
                <a:gd name="connsiteX96" fmla="*/ 3915 w 10000"/>
                <a:gd name="connsiteY96" fmla="*/ 8883 h 10000"/>
                <a:gd name="connsiteX97" fmla="*/ 3895 w 10000"/>
                <a:gd name="connsiteY97" fmla="*/ 8635 h 10000"/>
                <a:gd name="connsiteX98" fmla="*/ 3895 w 10000"/>
                <a:gd name="connsiteY98" fmla="*/ 8386 h 10000"/>
                <a:gd name="connsiteX99" fmla="*/ 3895 w 10000"/>
                <a:gd name="connsiteY99" fmla="*/ 8136 h 10000"/>
                <a:gd name="connsiteX100" fmla="*/ 3915 w 10000"/>
                <a:gd name="connsiteY100" fmla="*/ 7887 h 10000"/>
                <a:gd name="connsiteX101" fmla="*/ 3915 w 10000"/>
                <a:gd name="connsiteY101" fmla="*/ 7691 h 10000"/>
                <a:gd name="connsiteX102" fmla="*/ 3876 w 10000"/>
                <a:gd name="connsiteY102" fmla="*/ 7489 h 10000"/>
                <a:gd name="connsiteX103" fmla="*/ 3857 w 10000"/>
                <a:gd name="connsiteY103" fmla="*/ 7300 h 10000"/>
                <a:gd name="connsiteX104" fmla="*/ 3915 w 10000"/>
                <a:gd name="connsiteY104" fmla="*/ 7110 h 10000"/>
                <a:gd name="connsiteX105" fmla="*/ 4128 w 10000"/>
                <a:gd name="connsiteY105" fmla="*/ 6909 h 10000"/>
                <a:gd name="connsiteX106" fmla="*/ 4167 w 10000"/>
                <a:gd name="connsiteY106" fmla="*/ 6696 h 10000"/>
                <a:gd name="connsiteX107" fmla="*/ 4147 w 10000"/>
                <a:gd name="connsiteY107" fmla="*/ 6480 h 10000"/>
                <a:gd name="connsiteX108" fmla="*/ 4147 w 10000"/>
                <a:gd name="connsiteY108" fmla="*/ 6263 h 10000"/>
                <a:gd name="connsiteX109" fmla="*/ 4167 w 10000"/>
                <a:gd name="connsiteY109" fmla="*/ 6186 h 10000"/>
                <a:gd name="connsiteX110" fmla="*/ 4186 w 10000"/>
                <a:gd name="connsiteY110" fmla="*/ 6112 h 10000"/>
                <a:gd name="connsiteX111" fmla="*/ 4186 w 10000"/>
                <a:gd name="connsiteY111" fmla="*/ 6039 h 10000"/>
                <a:gd name="connsiteX112" fmla="*/ 4128 w 10000"/>
                <a:gd name="connsiteY112" fmla="*/ 5969 h 10000"/>
                <a:gd name="connsiteX113" fmla="*/ 4109 w 10000"/>
                <a:gd name="connsiteY113" fmla="*/ 5795 h 10000"/>
                <a:gd name="connsiteX114" fmla="*/ 4147 w 10000"/>
                <a:gd name="connsiteY114" fmla="*/ 5784 h 10000"/>
                <a:gd name="connsiteX115" fmla="*/ 4147 w 10000"/>
                <a:gd name="connsiteY115" fmla="*/ 5606 h 10000"/>
                <a:gd name="connsiteX116" fmla="*/ 4186 w 10000"/>
                <a:gd name="connsiteY116" fmla="*/ 5424 h 10000"/>
                <a:gd name="connsiteX117" fmla="*/ 4205 w 10000"/>
                <a:gd name="connsiteY117" fmla="*/ 5246 h 10000"/>
                <a:gd name="connsiteX118" fmla="*/ 4167 w 10000"/>
                <a:gd name="connsiteY118" fmla="*/ 5053 h 10000"/>
                <a:gd name="connsiteX119" fmla="*/ 4264 w 10000"/>
                <a:gd name="connsiteY119" fmla="*/ 5025 h 10000"/>
                <a:gd name="connsiteX120" fmla="*/ 4205 w 10000"/>
                <a:gd name="connsiteY120" fmla="*/ 4662 h 10000"/>
                <a:gd name="connsiteX121" fmla="*/ 4283 w 10000"/>
                <a:gd name="connsiteY121" fmla="*/ 4576 h 10000"/>
                <a:gd name="connsiteX122" fmla="*/ 4302 w 10000"/>
                <a:gd name="connsiteY122" fmla="*/ 4491 h 10000"/>
                <a:gd name="connsiteX123" fmla="*/ 4322 w 10000"/>
                <a:gd name="connsiteY123" fmla="*/ 4402 h 10000"/>
                <a:gd name="connsiteX124" fmla="*/ 4360 w 10000"/>
                <a:gd name="connsiteY124" fmla="*/ 4313 h 10000"/>
                <a:gd name="connsiteX125" fmla="*/ 4419 w 10000"/>
                <a:gd name="connsiteY125" fmla="*/ 4259 h 10000"/>
                <a:gd name="connsiteX126" fmla="*/ 4399 w 10000"/>
                <a:gd name="connsiteY126" fmla="*/ 4213 h 10000"/>
                <a:gd name="connsiteX127" fmla="*/ 4360 w 10000"/>
                <a:gd name="connsiteY127" fmla="*/ 4158 h 10000"/>
                <a:gd name="connsiteX128" fmla="*/ 4399 w 10000"/>
                <a:gd name="connsiteY128" fmla="*/ 4112 h 10000"/>
                <a:gd name="connsiteX129" fmla="*/ 4477 w 10000"/>
                <a:gd name="connsiteY129" fmla="*/ 4028 h 10000"/>
                <a:gd name="connsiteX130" fmla="*/ 4477 w 10000"/>
                <a:gd name="connsiteY130" fmla="*/ 3946 h 10000"/>
                <a:gd name="connsiteX131" fmla="*/ 4457 w 10000"/>
                <a:gd name="connsiteY131" fmla="*/ 3861 h 10000"/>
                <a:gd name="connsiteX132" fmla="*/ 4438 w 10000"/>
                <a:gd name="connsiteY132" fmla="*/ 3775 h 10000"/>
                <a:gd name="connsiteX133" fmla="*/ 4341 w 10000"/>
                <a:gd name="connsiteY133" fmla="*/ 3771 h 10000"/>
                <a:gd name="connsiteX134" fmla="*/ 4360 w 10000"/>
                <a:gd name="connsiteY134" fmla="*/ 3705 h 10000"/>
                <a:gd name="connsiteX135" fmla="*/ 4438 w 10000"/>
                <a:gd name="connsiteY135" fmla="*/ 3640 h 10000"/>
                <a:gd name="connsiteX136" fmla="*/ 4457 w 10000"/>
                <a:gd name="connsiteY136" fmla="*/ 3575 h 10000"/>
                <a:gd name="connsiteX137" fmla="*/ 4438 w 10000"/>
                <a:gd name="connsiteY137" fmla="*/ 3505 h 10000"/>
                <a:gd name="connsiteX138" fmla="*/ 4399 w 10000"/>
                <a:gd name="connsiteY138" fmla="*/ 3505 h 10000"/>
                <a:gd name="connsiteX139" fmla="*/ 4419 w 10000"/>
                <a:gd name="connsiteY139" fmla="*/ 3439 h 10000"/>
                <a:gd name="connsiteX140" fmla="*/ 4399 w 10000"/>
                <a:gd name="connsiteY140" fmla="*/ 3362 h 10000"/>
                <a:gd name="connsiteX141" fmla="*/ 4399 w 10000"/>
                <a:gd name="connsiteY141" fmla="*/ 3296 h 10000"/>
                <a:gd name="connsiteX142" fmla="*/ 4457 w 10000"/>
                <a:gd name="connsiteY142" fmla="*/ 3226 h 10000"/>
                <a:gd name="connsiteX143" fmla="*/ 4457 w 10000"/>
                <a:gd name="connsiteY143" fmla="*/ 3087 h 10000"/>
                <a:gd name="connsiteX144" fmla="*/ 4457 w 10000"/>
                <a:gd name="connsiteY144" fmla="*/ 2952 h 10000"/>
                <a:gd name="connsiteX145" fmla="*/ 4516 w 10000"/>
                <a:gd name="connsiteY145" fmla="*/ 2817 h 10000"/>
                <a:gd name="connsiteX146" fmla="*/ 4651 w 10000"/>
                <a:gd name="connsiteY146" fmla="*/ 2693 h 10000"/>
                <a:gd name="connsiteX147" fmla="*/ 4593 w 10000"/>
                <a:gd name="connsiteY147" fmla="*/ 2674 h 10000"/>
                <a:gd name="connsiteX148" fmla="*/ 4593 w 10000"/>
                <a:gd name="connsiteY148" fmla="*/ 2557 h 10000"/>
                <a:gd name="connsiteX149" fmla="*/ 4574 w 10000"/>
                <a:gd name="connsiteY149" fmla="*/ 2441 h 10000"/>
                <a:gd name="connsiteX150" fmla="*/ 4554 w 10000"/>
                <a:gd name="connsiteY150" fmla="*/ 2325 h 10000"/>
                <a:gd name="connsiteX151" fmla="*/ 4593 w 10000"/>
                <a:gd name="connsiteY151" fmla="*/ 2222 h 10000"/>
                <a:gd name="connsiteX152" fmla="*/ 4632 w 10000"/>
                <a:gd name="connsiteY152" fmla="*/ 2034 h 10000"/>
                <a:gd name="connsiteX153" fmla="*/ 4729 w 10000"/>
                <a:gd name="connsiteY153" fmla="*/ 1853 h 10000"/>
                <a:gd name="connsiteX154" fmla="*/ 4787 w 10000"/>
                <a:gd name="connsiteY154" fmla="*/ 1667 h 10000"/>
                <a:gd name="connsiteX155" fmla="*/ 4748 w 10000"/>
                <a:gd name="connsiteY155" fmla="*/ 1478 h 10000"/>
                <a:gd name="connsiteX156" fmla="*/ 4767 w 10000"/>
                <a:gd name="connsiteY156" fmla="*/ 1389 h 10000"/>
                <a:gd name="connsiteX157" fmla="*/ 4767 w 10000"/>
                <a:gd name="connsiteY157" fmla="*/ 1293 h 10000"/>
                <a:gd name="connsiteX158" fmla="*/ 4767 w 10000"/>
                <a:gd name="connsiteY158" fmla="*/ 1202 h 10000"/>
                <a:gd name="connsiteX159" fmla="*/ 4748 w 10000"/>
                <a:gd name="connsiteY159" fmla="*/ 1109 h 10000"/>
                <a:gd name="connsiteX160" fmla="*/ 4651 w 10000"/>
                <a:gd name="connsiteY160" fmla="*/ 1137 h 10000"/>
                <a:gd name="connsiteX161" fmla="*/ 4651 w 10000"/>
                <a:gd name="connsiteY161" fmla="*/ 1075 h 10000"/>
                <a:gd name="connsiteX162" fmla="*/ 4632 w 10000"/>
                <a:gd name="connsiteY162" fmla="*/ 1010 h 10000"/>
                <a:gd name="connsiteX163" fmla="*/ 4632 w 10000"/>
                <a:gd name="connsiteY163" fmla="*/ 947 h 10000"/>
                <a:gd name="connsiteX164" fmla="*/ 4651 w 10000"/>
                <a:gd name="connsiteY164" fmla="*/ 886 h 10000"/>
                <a:gd name="connsiteX165" fmla="*/ 4593 w 10000"/>
                <a:gd name="connsiteY165" fmla="*/ 804 h 10000"/>
                <a:gd name="connsiteX166" fmla="*/ 4593 w 10000"/>
                <a:gd name="connsiteY166" fmla="*/ 720 h 10000"/>
                <a:gd name="connsiteX167" fmla="*/ 4574 w 10000"/>
                <a:gd name="connsiteY167" fmla="*/ 634 h 10000"/>
                <a:gd name="connsiteX168" fmla="*/ 4574 w 10000"/>
                <a:gd name="connsiteY168" fmla="*/ 558 h 10000"/>
                <a:gd name="connsiteX169" fmla="*/ 4516 w 10000"/>
                <a:gd name="connsiteY169" fmla="*/ 363 h 10000"/>
                <a:gd name="connsiteX170" fmla="*/ 4457 w 10000"/>
                <a:gd name="connsiteY170" fmla="*/ 344 h 10000"/>
                <a:gd name="connsiteX171" fmla="*/ 4341 w 10000"/>
                <a:gd name="connsiteY171" fmla="*/ 332 h 10000"/>
                <a:gd name="connsiteX172" fmla="*/ 4264 w 10000"/>
                <a:gd name="connsiteY172" fmla="*/ 320 h 10000"/>
                <a:gd name="connsiteX173" fmla="*/ 4147 w 10000"/>
                <a:gd name="connsiteY173" fmla="*/ 317 h 10000"/>
                <a:gd name="connsiteX174" fmla="*/ 4070 w 10000"/>
                <a:gd name="connsiteY174" fmla="*/ 320 h 10000"/>
                <a:gd name="connsiteX175" fmla="*/ 4012 w 10000"/>
                <a:gd name="connsiteY175" fmla="*/ 328 h 10000"/>
                <a:gd name="connsiteX176" fmla="*/ 3934 w 10000"/>
                <a:gd name="connsiteY176" fmla="*/ 328 h 10000"/>
                <a:gd name="connsiteX177" fmla="*/ 3876 w 10000"/>
                <a:gd name="connsiteY177" fmla="*/ 320 h 10000"/>
                <a:gd name="connsiteX178" fmla="*/ 3895 w 10000"/>
                <a:gd name="connsiteY178" fmla="*/ 305 h 10000"/>
                <a:gd name="connsiteX179" fmla="*/ 3934 w 10000"/>
                <a:gd name="connsiteY179" fmla="*/ 297 h 10000"/>
                <a:gd name="connsiteX180" fmla="*/ 3992 w 10000"/>
                <a:gd name="connsiteY180" fmla="*/ 286 h 10000"/>
                <a:gd name="connsiteX181" fmla="*/ 3973 w 10000"/>
                <a:gd name="connsiteY181" fmla="*/ 271 h 10000"/>
                <a:gd name="connsiteX182" fmla="*/ 4147 w 10000"/>
                <a:gd name="connsiteY182" fmla="*/ 255 h 10000"/>
                <a:gd name="connsiteX183" fmla="*/ 4322 w 10000"/>
                <a:gd name="connsiteY183" fmla="*/ 228 h 10000"/>
                <a:gd name="connsiteX184" fmla="*/ 4477 w 10000"/>
                <a:gd name="connsiteY184" fmla="*/ 201 h 10000"/>
                <a:gd name="connsiteX185" fmla="*/ 4612 w 10000"/>
                <a:gd name="connsiteY185" fmla="*/ 162 h 10000"/>
                <a:gd name="connsiteX186" fmla="*/ 4651 w 10000"/>
                <a:gd name="connsiteY186" fmla="*/ 120 h 10000"/>
                <a:gd name="connsiteX187" fmla="*/ 4709 w 10000"/>
                <a:gd name="connsiteY187" fmla="*/ 85 h 10000"/>
                <a:gd name="connsiteX188" fmla="*/ 4709 w 10000"/>
                <a:gd name="connsiteY188" fmla="*/ 42 h 10000"/>
                <a:gd name="connsiteX189" fmla="*/ 4729 w 10000"/>
                <a:gd name="connsiteY189" fmla="*/ 0 h 10000"/>
                <a:gd name="connsiteX190" fmla="*/ 4787 w 10000"/>
                <a:gd name="connsiteY190" fmla="*/ 73 h 10000"/>
                <a:gd name="connsiteX191" fmla="*/ 4864 w 10000"/>
                <a:gd name="connsiteY191" fmla="*/ 154 h 10000"/>
                <a:gd name="connsiteX192" fmla="*/ 4884 w 10000"/>
                <a:gd name="connsiteY192" fmla="*/ 232 h 10000"/>
                <a:gd name="connsiteX193" fmla="*/ 4845 w 10000"/>
                <a:gd name="connsiteY193" fmla="*/ 317 h 10000"/>
                <a:gd name="connsiteX0" fmla="*/ 4845 w 9961"/>
                <a:gd name="connsiteY0" fmla="*/ 317 h 10000"/>
                <a:gd name="connsiteX1" fmla="*/ 4942 w 9961"/>
                <a:gd name="connsiteY1" fmla="*/ 546 h 10000"/>
                <a:gd name="connsiteX2" fmla="*/ 5019 w 9961"/>
                <a:gd name="connsiteY2" fmla="*/ 785 h 10000"/>
                <a:gd name="connsiteX3" fmla="*/ 5058 w 9961"/>
                <a:gd name="connsiteY3" fmla="*/ 1017 h 10000"/>
                <a:gd name="connsiteX4" fmla="*/ 5097 w 9961"/>
                <a:gd name="connsiteY4" fmla="*/ 1248 h 10000"/>
                <a:gd name="connsiteX5" fmla="*/ 5233 w 9961"/>
                <a:gd name="connsiteY5" fmla="*/ 1474 h 10000"/>
                <a:gd name="connsiteX6" fmla="*/ 5310 w 9961"/>
                <a:gd name="connsiteY6" fmla="*/ 1706 h 10000"/>
                <a:gd name="connsiteX7" fmla="*/ 5310 w 9961"/>
                <a:gd name="connsiteY7" fmla="*/ 1935 h 10000"/>
                <a:gd name="connsiteX8" fmla="*/ 5291 w 9961"/>
                <a:gd name="connsiteY8" fmla="*/ 2163 h 10000"/>
                <a:gd name="connsiteX9" fmla="*/ 5329 w 9961"/>
                <a:gd name="connsiteY9" fmla="*/ 2287 h 10000"/>
                <a:gd name="connsiteX10" fmla="*/ 5388 w 9961"/>
                <a:gd name="connsiteY10" fmla="*/ 2422 h 10000"/>
                <a:gd name="connsiteX11" fmla="*/ 5388 w 9961"/>
                <a:gd name="connsiteY11" fmla="*/ 2554 h 10000"/>
                <a:gd name="connsiteX12" fmla="*/ 5368 w 9961"/>
                <a:gd name="connsiteY12" fmla="*/ 2685 h 10000"/>
                <a:gd name="connsiteX13" fmla="*/ 5388 w 9961"/>
                <a:gd name="connsiteY13" fmla="*/ 2700 h 10000"/>
                <a:gd name="connsiteX14" fmla="*/ 5368 w 9961"/>
                <a:gd name="connsiteY14" fmla="*/ 2723 h 10000"/>
                <a:gd name="connsiteX15" fmla="*/ 5310 w 9961"/>
                <a:gd name="connsiteY15" fmla="*/ 2739 h 10000"/>
                <a:gd name="connsiteX16" fmla="*/ 5291 w 9961"/>
                <a:gd name="connsiteY16" fmla="*/ 2758 h 10000"/>
                <a:gd name="connsiteX17" fmla="*/ 5291 w 9961"/>
                <a:gd name="connsiteY17" fmla="*/ 2817 h 10000"/>
                <a:gd name="connsiteX18" fmla="*/ 5291 w 9961"/>
                <a:gd name="connsiteY18" fmla="*/ 2874 h 10000"/>
                <a:gd name="connsiteX19" fmla="*/ 5252 w 9961"/>
                <a:gd name="connsiteY19" fmla="*/ 2936 h 10000"/>
                <a:gd name="connsiteX20" fmla="*/ 5213 w 9961"/>
                <a:gd name="connsiteY20" fmla="*/ 2987 h 10000"/>
                <a:gd name="connsiteX21" fmla="*/ 5213 w 9961"/>
                <a:gd name="connsiteY21" fmla="*/ 3161 h 10000"/>
                <a:gd name="connsiteX22" fmla="*/ 5252 w 9961"/>
                <a:gd name="connsiteY22" fmla="*/ 3342 h 10000"/>
                <a:gd name="connsiteX23" fmla="*/ 5329 w 9961"/>
                <a:gd name="connsiteY23" fmla="*/ 3524 h 10000"/>
                <a:gd name="connsiteX24" fmla="*/ 5349 w 9961"/>
                <a:gd name="connsiteY24" fmla="*/ 3697 h 10000"/>
                <a:gd name="connsiteX25" fmla="*/ 5523 w 9961"/>
                <a:gd name="connsiteY25" fmla="*/ 3845 h 10000"/>
                <a:gd name="connsiteX26" fmla="*/ 5543 w 9961"/>
                <a:gd name="connsiteY26" fmla="*/ 4000 h 10000"/>
                <a:gd name="connsiteX27" fmla="*/ 5523 w 9961"/>
                <a:gd name="connsiteY27" fmla="*/ 4150 h 10000"/>
                <a:gd name="connsiteX28" fmla="*/ 5504 w 9961"/>
                <a:gd name="connsiteY28" fmla="*/ 4305 h 10000"/>
                <a:gd name="connsiteX29" fmla="*/ 5368 w 9961"/>
                <a:gd name="connsiteY29" fmla="*/ 4533 h 10000"/>
                <a:gd name="connsiteX30" fmla="*/ 5388 w 9961"/>
                <a:gd name="connsiteY30" fmla="*/ 4762 h 10000"/>
                <a:gd name="connsiteX31" fmla="*/ 5446 w 9961"/>
                <a:gd name="connsiteY31" fmla="*/ 4990 h 10000"/>
                <a:gd name="connsiteX32" fmla="*/ 5388 w 9961"/>
                <a:gd name="connsiteY32" fmla="*/ 5219 h 10000"/>
                <a:gd name="connsiteX33" fmla="*/ 5465 w 9961"/>
                <a:gd name="connsiteY33" fmla="*/ 5471 h 10000"/>
                <a:gd name="connsiteX34" fmla="*/ 5523 w 9961"/>
                <a:gd name="connsiteY34" fmla="*/ 5715 h 10000"/>
                <a:gd name="connsiteX35" fmla="*/ 5581 w 9961"/>
                <a:gd name="connsiteY35" fmla="*/ 5965 h 10000"/>
                <a:gd name="connsiteX36" fmla="*/ 5581 w 9961"/>
                <a:gd name="connsiteY36" fmla="*/ 6220 h 10000"/>
                <a:gd name="connsiteX37" fmla="*/ 5659 w 9961"/>
                <a:gd name="connsiteY37" fmla="*/ 6546 h 10000"/>
                <a:gd name="connsiteX38" fmla="*/ 5659 w 9961"/>
                <a:gd name="connsiteY38" fmla="*/ 6870 h 10000"/>
                <a:gd name="connsiteX39" fmla="*/ 5678 w 9961"/>
                <a:gd name="connsiteY39" fmla="*/ 7188 h 10000"/>
                <a:gd name="connsiteX40" fmla="*/ 5911 w 9961"/>
                <a:gd name="connsiteY40" fmla="*/ 7502 h 10000"/>
                <a:gd name="connsiteX41" fmla="*/ 5950 w 9961"/>
                <a:gd name="connsiteY41" fmla="*/ 7656 h 10000"/>
                <a:gd name="connsiteX42" fmla="*/ 6027 w 9961"/>
                <a:gd name="connsiteY42" fmla="*/ 7807 h 10000"/>
                <a:gd name="connsiteX43" fmla="*/ 6066 w 9961"/>
                <a:gd name="connsiteY43" fmla="*/ 7965 h 10000"/>
                <a:gd name="connsiteX44" fmla="*/ 5988 w 9961"/>
                <a:gd name="connsiteY44" fmla="*/ 8117 h 10000"/>
                <a:gd name="connsiteX45" fmla="*/ 5891 w 9961"/>
                <a:gd name="connsiteY45" fmla="*/ 8317 h 10000"/>
                <a:gd name="connsiteX46" fmla="*/ 5911 w 9961"/>
                <a:gd name="connsiteY46" fmla="*/ 8523 h 10000"/>
                <a:gd name="connsiteX47" fmla="*/ 6027 w 9961"/>
                <a:gd name="connsiteY47" fmla="*/ 8736 h 10000"/>
                <a:gd name="connsiteX48" fmla="*/ 6124 w 9961"/>
                <a:gd name="connsiteY48" fmla="*/ 8941 h 10000"/>
                <a:gd name="connsiteX49" fmla="*/ 6143 w 9961"/>
                <a:gd name="connsiteY49" fmla="*/ 9095 h 10000"/>
                <a:gd name="connsiteX50" fmla="*/ 6143 w 9961"/>
                <a:gd name="connsiteY50" fmla="*/ 9254 h 10000"/>
                <a:gd name="connsiteX51" fmla="*/ 6202 w 9961"/>
                <a:gd name="connsiteY51" fmla="*/ 9408 h 10000"/>
                <a:gd name="connsiteX52" fmla="*/ 6434 w 9961"/>
                <a:gd name="connsiteY52" fmla="*/ 9540 h 10000"/>
                <a:gd name="connsiteX53" fmla="*/ 6686 w 9961"/>
                <a:gd name="connsiteY53" fmla="*/ 9540 h 10000"/>
                <a:gd name="connsiteX54" fmla="*/ 6957 w 9961"/>
                <a:gd name="connsiteY54" fmla="*/ 9551 h 10000"/>
                <a:gd name="connsiteX55" fmla="*/ 7171 w 9961"/>
                <a:gd name="connsiteY55" fmla="*/ 9563 h 10000"/>
                <a:gd name="connsiteX56" fmla="*/ 7422 w 9961"/>
                <a:gd name="connsiteY56" fmla="*/ 9578 h 10000"/>
                <a:gd name="connsiteX57" fmla="*/ 7655 w 9961"/>
                <a:gd name="connsiteY57" fmla="*/ 9597 h 10000"/>
                <a:gd name="connsiteX58" fmla="*/ 7849 w 9961"/>
                <a:gd name="connsiteY58" fmla="*/ 9625 h 10000"/>
                <a:gd name="connsiteX59" fmla="*/ 8081 w 9961"/>
                <a:gd name="connsiteY59" fmla="*/ 9657 h 10000"/>
                <a:gd name="connsiteX60" fmla="*/ 8275 w 9961"/>
                <a:gd name="connsiteY60" fmla="*/ 9688 h 10000"/>
                <a:gd name="connsiteX61" fmla="*/ 8488 w 9961"/>
                <a:gd name="connsiteY61" fmla="*/ 9699 h 10000"/>
                <a:gd name="connsiteX62" fmla="*/ 8702 w 9961"/>
                <a:gd name="connsiteY62" fmla="*/ 9711 h 10000"/>
                <a:gd name="connsiteX63" fmla="*/ 8915 w 9961"/>
                <a:gd name="connsiteY63" fmla="*/ 9714 h 10000"/>
                <a:gd name="connsiteX64" fmla="*/ 9147 w 9961"/>
                <a:gd name="connsiteY64" fmla="*/ 9722 h 10000"/>
                <a:gd name="connsiteX65" fmla="*/ 9360 w 9961"/>
                <a:gd name="connsiteY65" fmla="*/ 9726 h 10000"/>
                <a:gd name="connsiteX66" fmla="*/ 9574 w 9961"/>
                <a:gd name="connsiteY66" fmla="*/ 9737 h 10000"/>
                <a:gd name="connsiteX67" fmla="*/ 9767 w 9961"/>
                <a:gd name="connsiteY67" fmla="*/ 9757 h 10000"/>
                <a:gd name="connsiteX68" fmla="*/ 9961 w 9961"/>
                <a:gd name="connsiteY68" fmla="*/ 9781 h 10000"/>
                <a:gd name="connsiteX69" fmla="*/ 2849 w 9961"/>
                <a:gd name="connsiteY69" fmla="*/ 10000 h 10000"/>
                <a:gd name="connsiteX70" fmla="*/ 2442 w 9961"/>
                <a:gd name="connsiteY70" fmla="*/ 9958 h 10000"/>
                <a:gd name="connsiteX71" fmla="*/ 2074 w 9961"/>
                <a:gd name="connsiteY71" fmla="*/ 9915 h 10000"/>
                <a:gd name="connsiteX72" fmla="*/ 1647 w 9961"/>
                <a:gd name="connsiteY72" fmla="*/ 9880 h 10000"/>
                <a:gd name="connsiteX73" fmla="*/ 814 w 9961"/>
                <a:gd name="connsiteY73" fmla="*/ 9815 h 10000"/>
                <a:gd name="connsiteX74" fmla="*/ 426 w 9961"/>
                <a:gd name="connsiteY74" fmla="*/ 9785 h 10000"/>
                <a:gd name="connsiteX75" fmla="*/ 0 w 9961"/>
                <a:gd name="connsiteY75" fmla="*/ 9757 h 10000"/>
                <a:gd name="connsiteX76" fmla="*/ 252 w 9961"/>
                <a:gd name="connsiteY76" fmla="*/ 9741 h 10000"/>
                <a:gd name="connsiteX77" fmla="*/ 523 w 9961"/>
                <a:gd name="connsiteY77" fmla="*/ 9722 h 10000"/>
                <a:gd name="connsiteX78" fmla="*/ 775 w 9961"/>
                <a:gd name="connsiteY78" fmla="*/ 9695 h 10000"/>
                <a:gd name="connsiteX79" fmla="*/ 1047 w 9961"/>
                <a:gd name="connsiteY79" fmla="*/ 9672 h 10000"/>
                <a:gd name="connsiteX80" fmla="*/ 1279 w 9961"/>
                <a:gd name="connsiteY80" fmla="*/ 9653 h 10000"/>
                <a:gd name="connsiteX81" fmla="*/ 1550 w 9961"/>
                <a:gd name="connsiteY81" fmla="*/ 9637 h 10000"/>
                <a:gd name="connsiteX82" fmla="*/ 1841 w 9961"/>
                <a:gd name="connsiteY82" fmla="*/ 9625 h 10000"/>
                <a:gd name="connsiteX83" fmla="*/ 2132 w 9961"/>
                <a:gd name="connsiteY83" fmla="*/ 9625 h 10000"/>
                <a:gd name="connsiteX84" fmla="*/ 2345 w 9961"/>
                <a:gd name="connsiteY84" fmla="*/ 9625 h 10000"/>
                <a:gd name="connsiteX85" fmla="*/ 2558 w 9961"/>
                <a:gd name="connsiteY85" fmla="*/ 9625 h 10000"/>
                <a:gd name="connsiteX86" fmla="*/ 2752 w 9961"/>
                <a:gd name="connsiteY86" fmla="*/ 9620 h 10000"/>
                <a:gd name="connsiteX87" fmla="*/ 2965 w 9961"/>
                <a:gd name="connsiteY87" fmla="*/ 9613 h 10000"/>
                <a:gd name="connsiteX88" fmla="*/ 3159 w 9961"/>
                <a:gd name="connsiteY88" fmla="*/ 9609 h 10000"/>
                <a:gd name="connsiteX89" fmla="*/ 3333 w 9961"/>
                <a:gd name="connsiteY89" fmla="*/ 9597 h 10000"/>
                <a:gd name="connsiteX90" fmla="*/ 3527 w 9961"/>
                <a:gd name="connsiteY90" fmla="*/ 9582 h 10000"/>
                <a:gd name="connsiteX91" fmla="*/ 3702 w 9961"/>
                <a:gd name="connsiteY91" fmla="*/ 9563 h 10000"/>
                <a:gd name="connsiteX92" fmla="*/ 3721 w 9961"/>
                <a:gd name="connsiteY92" fmla="*/ 9393 h 10000"/>
                <a:gd name="connsiteX93" fmla="*/ 3779 w 9961"/>
                <a:gd name="connsiteY93" fmla="*/ 9223 h 10000"/>
                <a:gd name="connsiteX94" fmla="*/ 3857 w 9961"/>
                <a:gd name="connsiteY94" fmla="*/ 9053 h 10000"/>
                <a:gd name="connsiteX95" fmla="*/ 3915 w 9961"/>
                <a:gd name="connsiteY95" fmla="*/ 8883 h 10000"/>
                <a:gd name="connsiteX96" fmla="*/ 3895 w 9961"/>
                <a:gd name="connsiteY96" fmla="*/ 8635 h 10000"/>
                <a:gd name="connsiteX97" fmla="*/ 3895 w 9961"/>
                <a:gd name="connsiteY97" fmla="*/ 8386 h 10000"/>
                <a:gd name="connsiteX98" fmla="*/ 3895 w 9961"/>
                <a:gd name="connsiteY98" fmla="*/ 8136 h 10000"/>
                <a:gd name="connsiteX99" fmla="*/ 3915 w 9961"/>
                <a:gd name="connsiteY99" fmla="*/ 7887 h 10000"/>
                <a:gd name="connsiteX100" fmla="*/ 3915 w 9961"/>
                <a:gd name="connsiteY100" fmla="*/ 7691 h 10000"/>
                <a:gd name="connsiteX101" fmla="*/ 3876 w 9961"/>
                <a:gd name="connsiteY101" fmla="*/ 7489 h 10000"/>
                <a:gd name="connsiteX102" fmla="*/ 3857 w 9961"/>
                <a:gd name="connsiteY102" fmla="*/ 7300 h 10000"/>
                <a:gd name="connsiteX103" fmla="*/ 3915 w 9961"/>
                <a:gd name="connsiteY103" fmla="*/ 7110 h 10000"/>
                <a:gd name="connsiteX104" fmla="*/ 4128 w 9961"/>
                <a:gd name="connsiteY104" fmla="*/ 6909 h 10000"/>
                <a:gd name="connsiteX105" fmla="*/ 4167 w 9961"/>
                <a:gd name="connsiteY105" fmla="*/ 6696 h 10000"/>
                <a:gd name="connsiteX106" fmla="*/ 4147 w 9961"/>
                <a:gd name="connsiteY106" fmla="*/ 6480 h 10000"/>
                <a:gd name="connsiteX107" fmla="*/ 4147 w 9961"/>
                <a:gd name="connsiteY107" fmla="*/ 6263 h 10000"/>
                <a:gd name="connsiteX108" fmla="*/ 4167 w 9961"/>
                <a:gd name="connsiteY108" fmla="*/ 6186 h 10000"/>
                <a:gd name="connsiteX109" fmla="*/ 4186 w 9961"/>
                <a:gd name="connsiteY109" fmla="*/ 6112 h 10000"/>
                <a:gd name="connsiteX110" fmla="*/ 4186 w 9961"/>
                <a:gd name="connsiteY110" fmla="*/ 6039 h 10000"/>
                <a:gd name="connsiteX111" fmla="*/ 4128 w 9961"/>
                <a:gd name="connsiteY111" fmla="*/ 5969 h 10000"/>
                <a:gd name="connsiteX112" fmla="*/ 4109 w 9961"/>
                <a:gd name="connsiteY112" fmla="*/ 5795 h 10000"/>
                <a:gd name="connsiteX113" fmla="*/ 4147 w 9961"/>
                <a:gd name="connsiteY113" fmla="*/ 5784 h 10000"/>
                <a:gd name="connsiteX114" fmla="*/ 4147 w 9961"/>
                <a:gd name="connsiteY114" fmla="*/ 5606 h 10000"/>
                <a:gd name="connsiteX115" fmla="*/ 4186 w 9961"/>
                <a:gd name="connsiteY115" fmla="*/ 5424 h 10000"/>
                <a:gd name="connsiteX116" fmla="*/ 4205 w 9961"/>
                <a:gd name="connsiteY116" fmla="*/ 5246 h 10000"/>
                <a:gd name="connsiteX117" fmla="*/ 4167 w 9961"/>
                <a:gd name="connsiteY117" fmla="*/ 5053 h 10000"/>
                <a:gd name="connsiteX118" fmla="*/ 4264 w 9961"/>
                <a:gd name="connsiteY118" fmla="*/ 5025 h 10000"/>
                <a:gd name="connsiteX119" fmla="*/ 4205 w 9961"/>
                <a:gd name="connsiteY119" fmla="*/ 4662 h 10000"/>
                <a:gd name="connsiteX120" fmla="*/ 4283 w 9961"/>
                <a:gd name="connsiteY120" fmla="*/ 4576 h 10000"/>
                <a:gd name="connsiteX121" fmla="*/ 4302 w 9961"/>
                <a:gd name="connsiteY121" fmla="*/ 4491 h 10000"/>
                <a:gd name="connsiteX122" fmla="*/ 4322 w 9961"/>
                <a:gd name="connsiteY122" fmla="*/ 4402 h 10000"/>
                <a:gd name="connsiteX123" fmla="*/ 4360 w 9961"/>
                <a:gd name="connsiteY123" fmla="*/ 4313 h 10000"/>
                <a:gd name="connsiteX124" fmla="*/ 4419 w 9961"/>
                <a:gd name="connsiteY124" fmla="*/ 4259 h 10000"/>
                <a:gd name="connsiteX125" fmla="*/ 4399 w 9961"/>
                <a:gd name="connsiteY125" fmla="*/ 4213 h 10000"/>
                <a:gd name="connsiteX126" fmla="*/ 4360 w 9961"/>
                <a:gd name="connsiteY126" fmla="*/ 4158 h 10000"/>
                <a:gd name="connsiteX127" fmla="*/ 4399 w 9961"/>
                <a:gd name="connsiteY127" fmla="*/ 4112 h 10000"/>
                <a:gd name="connsiteX128" fmla="*/ 4477 w 9961"/>
                <a:gd name="connsiteY128" fmla="*/ 4028 h 10000"/>
                <a:gd name="connsiteX129" fmla="*/ 4477 w 9961"/>
                <a:gd name="connsiteY129" fmla="*/ 3946 h 10000"/>
                <a:gd name="connsiteX130" fmla="*/ 4457 w 9961"/>
                <a:gd name="connsiteY130" fmla="*/ 3861 h 10000"/>
                <a:gd name="connsiteX131" fmla="*/ 4438 w 9961"/>
                <a:gd name="connsiteY131" fmla="*/ 3775 h 10000"/>
                <a:gd name="connsiteX132" fmla="*/ 4341 w 9961"/>
                <a:gd name="connsiteY132" fmla="*/ 3771 h 10000"/>
                <a:gd name="connsiteX133" fmla="*/ 4360 w 9961"/>
                <a:gd name="connsiteY133" fmla="*/ 3705 h 10000"/>
                <a:gd name="connsiteX134" fmla="*/ 4438 w 9961"/>
                <a:gd name="connsiteY134" fmla="*/ 3640 h 10000"/>
                <a:gd name="connsiteX135" fmla="*/ 4457 w 9961"/>
                <a:gd name="connsiteY135" fmla="*/ 3575 h 10000"/>
                <a:gd name="connsiteX136" fmla="*/ 4438 w 9961"/>
                <a:gd name="connsiteY136" fmla="*/ 3505 h 10000"/>
                <a:gd name="connsiteX137" fmla="*/ 4399 w 9961"/>
                <a:gd name="connsiteY137" fmla="*/ 3505 h 10000"/>
                <a:gd name="connsiteX138" fmla="*/ 4419 w 9961"/>
                <a:gd name="connsiteY138" fmla="*/ 3439 h 10000"/>
                <a:gd name="connsiteX139" fmla="*/ 4399 w 9961"/>
                <a:gd name="connsiteY139" fmla="*/ 3362 h 10000"/>
                <a:gd name="connsiteX140" fmla="*/ 4399 w 9961"/>
                <a:gd name="connsiteY140" fmla="*/ 3296 h 10000"/>
                <a:gd name="connsiteX141" fmla="*/ 4457 w 9961"/>
                <a:gd name="connsiteY141" fmla="*/ 3226 h 10000"/>
                <a:gd name="connsiteX142" fmla="*/ 4457 w 9961"/>
                <a:gd name="connsiteY142" fmla="*/ 3087 h 10000"/>
                <a:gd name="connsiteX143" fmla="*/ 4457 w 9961"/>
                <a:gd name="connsiteY143" fmla="*/ 2952 h 10000"/>
                <a:gd name="connsiteX144" fmla="*/ 4516 w 9961"/>
                <a:gd name="connsiteY144" fmla="*/ 2817 h 10000"/>
                <a:gd name="connsiteX145" fmla="*/ 4651 w 9961"/>
                <a:gd name="connsiteY145" fmla="*/ 2693 h 10000"/>
                <a:gd name="connsiteX146" fmla="*/ 4593 w 9961"/>
                <a:gd name="connsiteY146" fmla="*/ 2674 h 10000"/>
                <a:gd name="connsiteX147" fmla="*/ 4593 w 9961"/>
                <a:gd name="connsiteY147" fmla="*/ 2557 h 10000"/>
                <a:gd name="connsiteX148" fmla="*/ 4574 w 9961"/>
                <a:gd name="connsiteY148" fmla="*/ 2441 h 10000"/>
                <a:gd name="connsiteX149" fmla="*/ 4554 w 9961"/>
                <a:gd name="connsiteY149" fmla="*/ 2325 h 10000"/>
                <a:gd name="connsiteX150" fmla="*/ 4593 w 9961"/>
                <a:gd name="connsiteY150" fmla="*/ 2222 h 10000"/>
                <a:gd name="connsiteX151" fmla="*/ 4632 w 9961"/>
                <a:gd name="connsiteY151" fmla="*/ 2034 h 10000"/>
                <a:gd name="connsiteX152" fmla="*/ 4729 w 9961"/>
                <a:gd name="connsiteY152" fmla="*/ 1853 h 10000"/>
                <a:gd name="connsiteX153" fmla="*/ 4787 w 9961"/>
                <a:gd name="connsiteY153" fmla="*/ 1667 h 10000"/>
                <a:gd name="connsiteX154" fmla="*/ 4748 w 9961"/>
                <a:gd name="connsiteY154" fmla="*/ 1478 h 10000"/>
                <a:gd name="connsiteX155" fmla="*/ 4767 w 9961"/>
                <a:gd name="connsiteY155" fmla="*/ 1389 h 10000"/>
                <a:gd name="connsiteX156" fmla="*/ 4767 w 9961"/>
                <a:gd name="connsiteY156" fmla="*/ 1293 h 10000"/>
                <a:gd name="connsiteX157" fmla="*/ 4767 w 9961"/>
                <a:gd name="connsiteY157" fmla="*/ 1202 h 10000"/>
                <a:gd name="connsiteX158" fmla="*/ 4748 w 9961"/>
                <a:gd name="connsiteY158" fmla="*/ 1109 h 10000"/>
                <a:gd name="connsiteX159" fmla="*/ 4651 w 9961"/>
                <a:gd name="connsiteY159" fmla="*/ 1137 h 10000"/>
                <a:gd name="connsiteX160" fmla="*/ 4651 w 9961"/>
                <a:gd name="connsiteY160" fmla="*/ 1075 h 10000"/>
                <a:gd name="connsiteX161" fmla="*/ 4632 w 9961"/>
                <a:gd name="connsiteY161" fmla="*/ 1010 h 10000"/>
                <a:gd name="connsiteX162" fmla="*/ 4632 w 9961"/>
                <a:gd name="connsiteY162" fmla="*/ 947 h 10000"/>
                <a:gd name="connsiteX163" fmla="*/ 4651 w 9961"/>
                <a:gd name="connsiteY163" fmla="*/ 886 h 10000"/>
                <a:gd name="connsiteX164" fmla="*/ 4593 w 9961"/>
                <a:gd name="connsiteY164" fmla="*/ 804 h 10000"/>
                <a:gd name="connsiteX165" fmla="*/ 4593 w 9961"/>
                <a:gd name="connsiteY165" fmla="*/ 720 h 10000"/>
                <a:gd name="connsiteX166" fmla="*/ 4574 w 9961"/>
                <a:gd name="connsiteY166" fmla="*/ 634 h 10000"/>
                <a:gd name="connsiteX167" fmla="*/ 4574 w 9961"/>
                <a:gd name="connsiteY167" fmla="*/ 558 h 10000"/>
                <a:gd name="connsiteX168" fmla="*/ 4516 w 9961"/>
                <a:gd name="connsiteY168" fmla="*/ 363 h 10000"/>
                <a:gd name="connsiteX169" fmla="*/ 4457 w 9961"/>
                <a:gd name="connsiteY169" fmla="*/ 344 h 10000"/>
                <a:gd name="connsiteX170" fmla="*/ 4341 w 9961"/>
                <a:gd name="connsiteY170" fmla="*/ 332 h 10000"/>
                <a:gd name="connsiteX171" fmla="*/ 4264 w 9961"/>
                <a:gd name="connsiteY171" fmla="*/ 320 h 10000"/>
                <a:gd name="connsiteX172" fmla="*/ 4147 w 9961"/>
                <a:gd name="connsiteY172" fmla="*/ 317 h 10000"/>
                <a:gd name="connsiteX173" fmla="*/ 4070 w 9961"/>
                <a:gd name="connsiteY173" fmla="*/ 320 h 10000"/>
                <a:gd name="connsiteX174" fmla="*/ 4012 w 9961"/>
                <a:gd name="connsiteY174" fmla="*/ 328 h 10000"/>
                <a:gd name="connsiteX175" fmla="*/ 3934 w 9961"/>
                <a:gd name="connsiteY175" fmla="*/ 328 h 10000"/>
                <a:gd name="connsiteX176" fmla="*/ 3876 w 9961"/>
                <a:gd name="connsiteY176" fmla="*/ 320 h 10000"/>
                <a:gd name="connsiteX177" fmla="*/ 3895 w 9961"/>
                <a:gd name="connsiteY177" fmla="*/ 305 h 10000"/>
                <a:gd name="connsiteX178" fmla="*/ 3934 w 9961"/>
                <a:gd name="connsiteY178" fmla="*/ 297 h 10000"/>
                <a:gd name="connsiteX179" fmla="*/ 3992 w 9961"/>
                <a:gd name="connsiteY179" fmla="*/ 286 h 10000"/>
                <a:gd name="connsiteX180" fmla="*/ 3973 w 9961"/>
                <a:gd name="connsiteY180" fmla="*/ 271 h 10000"/>
                <a:gd name="connsiteX181" fmla="*/ 4147 w 9961"/>
                <a:gd name="connsiteY181" fmla="*/ 255 h 10000"/>
                <a:gd name="connsiteX182" fmla="*/ 4322 w 9961"/>
                <a:gd name="connsiteY182" fmla="*/ 228 h 10000"/>
                <a:gd name="connsiteX183" fmla="*/ 4477 w 9961"/>
                <a:gd name="connsiteY183" fmla="*/ 201 h 10000"/>
                <a:gd name="connsiteX184" fmla="*/ 4612 w 9961"/>
                <a:gd name="connsiteY184" fmla="*/ 162 h 10000"/>
                <a:gd name="connsiteX185" fmla="*/ 4651 w 9961"/>
                <a:gd name="connsiteY185" fmla="*/ 120 h 10000"/>
                <a:gd name="connsiteX186" fmla="*/ 4709 w 9961"/>
                <a:gd name="connsiteY186" fmla="*/ 85 h 10000"/>
                <a:gd name="connsiteX187" fmla="*/ 4709 w 9961"/>
                <a:gd name="connsiteY187" fmla="*/ 42 h 10000"/>
                <a:gd name="connsiteX188" fmla="*/ 4729 w 9961"/>
                <a:gd name="connsiteY188" fmla="*/ 0 h 10000"/>
                <a:gd name="connsiteX189" fmla="*/ 4787 w 9961"/>
                <a:gd name="connsiteY189" fmla="*/ 73 h 10000"/>
                <a:gd name="connsiteX190" fmla="*/ 4864 w 9961"/>
                <a:gd name="connsiteY190" fmla="*/ 154 h 10000"/>
                <a:gd name="connsiteX191" fmla="*/ 4884 w 9961"/>
                <a:gd name="connsiteY191" fmla="*/ 232 h 10000"/>
                <a:gd name="connsiteX192" fmla="*/ 4845 w 9961"/>
                <a:gd name="connsiteY192" fmla="*/ 317 h 10000"/>
                <a:gd name="connsiteX0" fmla="*/ 4864 w 9805"/>
                <a:gd name="connsiteY0" fmla="*/ 317 h 10000"/>
                <a:gd name="connsiteX1" fmla="*/ 4961 w 9805"/>
                <a:gd name="connsiteY1" fmla="*/ 546 h 10000"/>
                <a:gd name="connsiteX2" fmla="*/ 5039 w 9805"/>
                <a:gd name="connsiteY2" fmla="*/ 785 h 10000"/>
                <a:gd name="connsiteX3" fmla="*/ 5078 w 9805"/>
                <a:gd name="connsiteY3" fmla="*/ 1017 h 10000"/>
                <a:gd name="connsiteX4" fmla="*/ 5117 w 9805"/>
                <a:gd name="connsiteY4" fmla="*/ 1248 h 10000"/>
                <a:gd name="connsiteX5" fmla="*/ 5253 w 9805"/>
                <a:gd name="connsiteY5" fmla="*/ 1474 h 10000"/>
                <a:gd name="connsiteX6" fmla="*/ 5331 w 9805"/>
                <a:gd name="connsiteY6" fmla="*/ 1706 h 10000"/>
                <a:gd name="connsiteX7" fmla="*/ 5331 w 9805"/>
                <a:gd name="connsiteY7" fmla="*/ 1935 h 10000"/>
                <a:gd name="connsiteX8" fmla="*/ 5312 w 9805"/>
                <a:gd name="connsiteY8" fmla="*/ 2163 h 10000"/>
                <a:gd name="connsiteX9" fmla="*/ 5350 w 9805"/>
                <a:gd name="connsiteY9" fmla="*/ 2287 h 10000"/>
                <a:gd name="connsiteX10" fmla="*/ 5409 w 9805"/>
                <a:gd name="connsiteY10" fmla="*/ 2422 h 10000"/>
                <a:gd name="connsiteX11" fmla="*/ 5409 w 9805"/>
                <a:gd name="connsiteY11" fmla="*/ 2554 h 10000"/>
                <a:gd name="connsiteX12" fmla="*/ 5389 w 9805"/>
                <a:gd name="connsiteY12" fmla="*/ 2685 h 10000"/>
                <a:gd name="connsiteX13" fmla="*/ 5409 w 9805"/>
                <a:gd name="connsiteY13" fmla="*/ 2700 h 10000"/>
                <a:gd name="connsiteX14" fmla="*/ 5389 w 9805"/>
                <a:gd name="connsiteY14" fmla="*/ 2723 h 10000"/>
                <a:gd name="connsiteX15" fmla="*/ 5331 w 9805"/>
                <a:gd name="connsiteY15" fmla="*/ 2739 h 10000"/>
                <a:gd name="connsiteX16" fmla="*/ 5312 w 9805"/>
                <a:gd name="connsiteY16" fmla="*/ 2758 h 10000"/>
                <a:gd name="connsiteX17" fmla="*/ 5312 w 9805"/>
                <a:gd name="connsiteY17" fmla="*/ 2817 h 10000"/>
                <a:gd name="connsiteX18" fmla="*/ 5312 w 9805"/>
                <a:gd name="connsiteY18" fmla="*/ 2874 h 10000"/>
                <a:gd name="connsiteX19" fmla="*/ 5273 w 9805"/>
                <a:gd name="connsiteY19" fmla="*/ 2936 h 10000"/>
                <a:gd name="connsiteX20" fmla="*/ 5233 w 9805"/>
                <a:gd name="connsiteY20" fmla="*/ 2987 h 10000"/>
                <a:gd name="connsiteX21" fmla="*/ 5233 w 9805"/>
                <a:gd name="connsiteY21" fmla="*/ 3161 h 10000"/>
                <a:gd name="connsiteX22" fmla="*/ 5273 w 9805"/>
                <a:gd name="connsiteY22" fmla="*/ 3342 h 10000"/>
                <a:gd name="connsiteX23" fmla="*/ 5350 w 9805"/>
                <a:gd name="connsiteY23" fmla="*/ 3524 h 10000"/>
                <a:gd name="connsiteX24" fmla="*/ 5370 w 9805"/>
                <a:gd name="connsiteY24" fmla="*/ 3697 h 10000"/>
                <a:gd name="connsiteX25" fmla="*/ 5545 w 9805"/>
                <a:gd name="connsiteY25" fmla="*/ 3845 h 10000"/>
                <a:gd name="connsiteX26" fmla="*/ 5565 w 9805"/>
                <a:gd name="connsiteY26" fmla="*/ 4000 h 10000"/>
                <a:gd name="connsiteX27" fmla="*/ 5545 w 9805"/>
                <a:gd name="connsiteY27" fmla="*/ 4150 h 10000"/>
                <a:gd name="connsiteX28" fmla="*/ 5526 w 9805"/>
                <a:gd name="connsiteY28" fmla="*/ 4305 h 10000"/>
                <a:gd name="connsiteX29" fmla="*/ 5389 w 9805"/>
                <a:gd name="connsiteY29" fmla="*/ 4533 h 10000"/>
                <a:gd name="connsiteX30" fmla="*/ 5409 w 9805"/>
                <a:gd name="connsiteY30" fmla="*/ 4762 h 10000"/>
                <a:gd name="connsiteX31" fmla="*/ 5467 w 9805"/>
                <a:gd name="connsiteY31" fmla="*/ 4990 h 10000"/>
                <a:gd name="connsiteX32" fmla="*/ 5409 w 9805"/>
                <a:gd name="connsiteY32" fmla="*/ 5219 h 10000"/>
                <a:gd name="connsiteX33" fmla="*/ 5486 w 9805"/>
                <a:gd name="connsiteY33" fmla="*/ 5471 h 10000"/>
                <a:gd name="connsiteX34" fmla="*/ 5545 w 9805"/>
                <a:gd name="connsiteY34" fmla="*/ 5715 h 10000"/>
                <a:gd name="connsiteX35" fmla="*/ 5603 w 9805"/>
                <a:gd name="connsiteY35" fmla="*/ 5965 h 10000"/>
                <a:gd name="connsiteX36" fmla="*/ 5603 w 9805"/>
                <a:gd name="connsiteY36" fmla="*/ 6220 h 10000"/>
                <a:gd name="connsiteX37" fmla="*/ 5681 w 9805"/>
                <a:gd name="connsiteY37" fmla="*/ 6546 h 10000"/>
                <a:gd name="connsiteX38" fmla="*/ 5681 w 9805"/>
                <a:gd name="connsiteY38" fmla="*/ 6870 h 10000"/>
                <a:gd name="connsiteX39" fmla="*/ 5700 w 9805"/>
                <a:gd name="connsiteY39" fmla="*/ 7188 h 10000"/>
                <a:gd name="connsiteX40" fmla="*/ 5934 w 9805"/>
                <a:gd name="connsiteY40" fmla="*/ 7502 h 10000"/>
                <a:gd name="connsiteX41" fmla="*/ 5973 w 9805"/>
                <a:gd name="connsiteY41" fmla="*/ 7656 h 10000"/>
                <a:gd name="connsiteX42" fmla="*/ 6051 w 9805"/>
                <a:gd name="connsiteY42" fmla="*/ 7807 h 10000"/>
                <a:gd name="connsiteX43" fmla="*/ 6090 w 9805"/>
                <a:gd name="connsiteY43" fmla="*/ 7965 h 10000"/>
                <a:gd name="connsiteX44" fmla="*/ 6011 w 9805"/>
                <a:gd name="connsiteY44" fmla="*/ 8117 h 10000"/>
                <a:gd name="connsiteX45" fmla="*/ 5914 w 9805"/>
                <a:gd name="connsiteY45" fmla="*/ 8317 h 10000"/>
                <a:gd name="connsiteX46" fmla="*/ 5934 w 9805"/>
                <a:gd name="connsiteY46" fmla="*/ 8523 h 10000"/>
                <a:gd name="connsiteX47" fmla="*/ 6051 w 9805"/>
                <a:gd name="connsiteY47" fmla="*/ 8736 h 10000"/>
                <a:gd name="connsiteX48" fmla="*/ 6148 w 9805"/>
                <a:gd name="connsiteY48" fmla="*/ 8941 h 10000"/>
                <a:gd name="connsiteX49" fmla="*/ 6167 w 9805"/>
                <a:gd name="connsiteY49" fmla="*/ 9095 h 10000"/>
                <a:gd name="connsiteX50" fmla="*/ 6167 w 9805"/>
                <a:gd name="connsiteY50" fmla="*/ 9254 h 10000"/>
                <a:gd name="connsiteX51" fmla="*/ 6226 w 9805"/>
                <a:gd name="connsiteY51" fmla="*/ 9408 h 10000"/>
                <a:gd name="connsiteX52" fmla="*/ 6459 w 9805"/>
                <a:gd name="connsiteY52" fmla="*/ 9540 h 10000"/>
                <a:gd name="connsiteX53" fmla="*/ 6712 w 9805"/>
                <a:gd name="connsiteY53" fmla="*/ 9540 h 10000"/>
                <a:gd name="connsiteX54" fmla="*/ 6984 w 9805"/>
                <a:gd name="connsiteY54" fmla="*/ 9551 h 10000"/>
                <a:gd name="connsiteX55" fmla="*/ 7199 w 9805"/>
                <a:gd name="connsiteY55" fmla="*/ 9563 h 10000"/>
                <a:gd name="connsiteX56" fmla="*/ 7451 w 9805"/>
                <a:gd name="connsiteY56" fmla="*/ 9578 h 10000"/>
                <a:gd name="connsiteX57" fmla="*/ 7685 w 9805"/>
                <a:gd name="connsiteY57" fmla="*/ 9597 h 10000"/>
                <a:gd name="connsiteX58" fmla="*/ 7880 w 9805"/>
                <a:gd name="connsiteY58" fmla="*/ 9625 h 10000"/>
                <a:gd name="connsiteX59" fmla="*/ 8113 w 9805"/>
                <a:gd name="connsiteY59" fmla="*/ 9657 h 10000"/>
                <a:gd name="connsiteX60" fmla="*/ 8307 w 9805"/>
                <a:gd name="connsiteY60" fmla="*/ 9688 h 10000"/>
                <a:gd name="connsiteX61" fmla="*/ 8521 w 9805"/>
                <a:gd name="connsiteY61" fmla="*/ 9699 h 10000"/>
                <a:gd name="connsiteX62" fmla="*/ 8736 w 9805"/>
                <a:gd name="connsiteY62" fmla="*/ 9711 h 10000"/>
                <a:gd name="connsiteX63" fmla="*/ 8950 w 9805"/>
                <a:gd name="connsiteY63" fmla="*/ 9714 h 10000"/>
                <a:gd name="connsiteX64" fmla="*/ 9183 w 9805"/>
                <a:gd name="connsiteY64" fmla="*/ 9722 h 10000"/>
                <a:gd name="connsiteX65" fmla="*/ 9397 w 9805"/>
                <a:gd name="connsiteY65" fmla="*/ 9726 h 10000"/>
                <a:gd name="connsiteX66" fmla="*/ 9611 w 9805"/>
                <a:gd name="connsiteY66" fmla="*/ 9737 h 10000"/>
                <a:gd name="connsiteX67" fmla="*/ 9805 w 9805"/>
                <a:gd name="connsiteY67" fmla="*/ 9757 h 10000"/>
                <a:gd name="connsiteX68" fmla="*/ 2860 w 9805"/>
                <a:gd name="connsiteY68" fmla="*/ 10000 h 10000"/>
                <a:gd name="connsiteX69" fmla="*/ 2452 w 9805"/>
                <a:gd name="connsiteY69" fmla="*/ 9958 h 10000"/>
                <a:gd name="connsiteX70" fmla="*/ 2082 w 9805"/>
                <a:gd name="connsiteY70" fmla="*/ 9915 h 10000"/>
                <a:gd name="connsiteX71" fmla="*/ 1653 w 9805"/>
                <a:gd name="connsiteY71" fmla="*/ 9880 h 10000"/>
                <a:gd name="connsiteX72" fmla="*/ 817 w 9805"/>
                <a:gd name="connsiteY72" fmla="*/ 9815 h 10000"/>
                <a:gd name="connsiteX73" fmla="*/ 428 w 9805"/>
                <a:gd name="connsiteY73" fmla="*/ 9785 h 10000"/>
                <a:gd name="connsiteX74" fmla="*/ 0 w 9805"/>
                <a:gd name="connsiteY74" fmla="*/ 9757 h 10000"/>
                <a:gd name="connsiteX75" fmla="*/ 253 w 9805"/>
                <a:gd name="connsiteY75" fmla="*/ 9741 h 10000"/>
                <a:gd name="connsiteX76" fmla="*/ 525 w 9805"/>
                <a:gd name="connsiteY76" fmla="*/ 9722 h 10000"/>
                <a:gd name="connsiteX77" fmla="*/ 778 w 9805"/>
                <a:gd name="connsiteY77" fmla="*/ 9695 h 10000"/>
                <a:gd name="connsiteX78" fmla="*/ 1051 w 9805"/>
                <a:gd name="connsiteY78" fmla="*/ 9672 h 10000"/>
                <a:gd name="connsiteX79" fmla="*/ 1284 w 9805"/>
                <a:gd name="connsiteY79" fmla="*/ 9653 h 10000"/>
                <a:gd name="connsiteX80" fmla="*/ 1556 w 9805"/>
                <a:gd name="connsiteY80" fmla="*/ 9637 h 10000"/>
                <a:gd name="connsiteX81" fmla="*/ 1848 w 9805"/>
                <a:gd name="connsiteY81" fmla="*/ 9625 h 10000"/>
                <a:gd name="connsiteX82" fmla="*/ 2140 w 9805"/>
                <a:gd name="connsiteY82" fmla="*/ 9625 h 10000"/>
                <a:gd name="connsiteX83" fmla="*/ 2354 w 9805"/>
                <a:gd name="connsiteY83" fmla="*/ 9625 h 10000"/>
                <a:gd name="connsiteX84" fmla="*/ 2568 w 9805"/>
                <a:gd name="connsiteY84" fmla="*/ 9625 h 10000"/>
                <a:gd name="connsiteX85" fmla="*/ 2763 w 9805"/>
                <a:gd name="connsiteY85" fmla="*/ 9620 h 10000"/>
                <a:gd name="connsiteX86" fmla="*/ 2977 w 9805"/>
                <a:gd name="connsiteY86" fmla="*/ 9613 h 10000"/>
                <a:gd name="connsiteX87" fmla="*/ 3171 w 9805"/>
                <a:gd name="connsiteY87" fmla="*/ 9609 h 10000"/>
                <a:gd name="connsiteX88" fmla="*/ 3346 w 9805"/>
                <a:gd name="connsiteY88" fmla="*/ 9597 h 10000"/>
                <a:gd name="connsiteX89" fmla="*/ 3541 w 9805"/>
                <a:gd name="connsiteY89" fmla="*/ 9582 h 10000"/>
                <a:gd name="connsiteX90" fmla="*/ 3716 w 9805"/>
                <a:gd name="connsiteY90" fmla="*/ 9563 h 10000"/>
                <a:gd name="connsiteX91" fmla="*/ 3736 w 9805"/>
                <a:gd name="connsiteY91" fmla="*/ 9393 h 10000"/>
                <a:gd name="connsiteX92" fmla="*/ 3794 w 9805"/>
                <a:gd name="connsiteY92" fmla="*/ 9223 h 10000"/>
                <a:gd name="connsiteX93" fmla="*/ 3872 w 9805"/>
                <a:gd name="connsiteY93" fmla="*/ 9053 h 10000"/>
                <a:gd name="connsiteX94" fmla="*/ 3930 w 9805"/>
                <a:gd name="connsiteY94" fmla="*/ 8883 h 10000"/>
                <a:gd name="connsiteX95" fmla="*/ 3910 w 9805"/>
                <a:gd name="connsiteY95" fmla="*/ 8635 h 10000"/>
                <a:gd name="connsiteX96" fmla="*/ 3910 w 9805"/>
                <a:gd name="connsiteY96" fmla="*/ 8386 h 10000"/>
                <a:gd name="connsiteX97" fmla="*/ 3910 w 9805"/>
                <a:gd name="connsiteY97" fmla="*/ 8136 h 10000"/>
                <a:gd name="connsiteX98" fmla="*/ 3930 w 9805"/>
                <a:gd name="connsiteY98" fmla="*/ 7887 h 10000"/>
                <a:gd name="connsiteX99" fmla="*/ 3930 w 9805"/>
                <a:gd name="connsiteY99" fmla="*/ 7691 h 10000"/>
                <a:gd name="connsiteX100" fmla="*/ 3891 w 9805"/>
                <a:gd name="connsiteY100" fmla="*/ 7489 h 10000"/>
                <a:gd name="connsiteX101" fmla="*/ 3872 w 9805"/>
                <a:gd name="connsiteY101" fmla="*/ 7300 h 10000"/>
                <a:gd name="connsiteX102" fmla="*/ 3930 w 9805"/>
                <a:gd name="connsiteY102" fmla="*/ 7110 h 10000"/>
                <a:gd name="connsiteX103" fmla="*/ 4144 w 9805"/>
                <a:gd name="connsiteY103" fmla="*/ 6909 h 10000"/>
                <a:gd name="connsiteX104" fmla="*/ 4183 w 9805"/>
                <a:gd name="connsiteY104" fmla="*/ 6696 h 10000"/>
                <a:gd name="connsiteX105" fmla="*/ 4163 w 9805"/>
                <a:gd name="connsiteY105" fmla="*/ 6480 h 10000"/>
                <a:gd name="connsiteX106" fmla="*/ 4163 w 9805"/>
                <a:gd name="connsiteY106" fmla="*/ 6263 h 10000"/>
                <a:gd name="connsiteX107" fmla="*/ 4183 w 9805"/>
                <a:gd name="connsiteY107" fmla="*/ 6186 h 10000"/>
                <a:gd name="connsiteX108" fmla="*/ 4202 w 9805"/>
                <a:gd name="connsiteY108" fmla="*/ 6112 h 10000"/>
                <a:gd name="connsiteX109" fmla="*/ 4202 w 9805"/>
                <a:gd name="connsiteY109" fmla="*/ 6039 h 10000"/>
                <a:gd name="connsiteX110" fmla="*/ 4144 w 9805"/>
                <a:gd name="connsiteY110" fmla="*/ 5969 h 10000"/>
                <a:gd name="connsiteX111" fmla="*/ 4125 w 9805"/>
                <a:gd name="connsiteY111" fmla="*/ 5795 h 10000"/>
                <a:gd name="connsiteX112" fmla="*/ 4163 w 9805"/>
                <a:gd name="connsiteY112" fmla="*/ 5784 h 10000"/>
                <a:gd name="connsiteX113" fmla="*/ 4163 w 9805"/>
                <a:gd name="connsiteY113" fmla="*/ 5606 h 10000"/>
                <a:gd name="connsiteX114" fmla="*/ 4202 w 9805"/>
                <a:gd name="connsiteY114" fmla="*/ 5424 h 10000"/>
                <a:gd name="connsiteX115" fmla="*/ 4221 w 9805"/>
                <a:gd name="connsiteY115" fmla="*/ 5246 h 10000"/>
                <a:gd name="connsiteX116" fmla="*/ 4183 w 9805"/>
                <a:gd name="connsiteY116" fmla="*/ 5053 h 10000"/>
                <a:gd name="connsiteX117" fmla="*/ 4281 w 9805"/>
                <a:gd name="connsiteY117" fmla="*/ 5025 h 10000"/>
                <a:gd name="connsiteX118" fmla="*/ 4221 w 9805"/>
                <a:gd name="connsiteY118" fmla="*/ 4662 h 10000"/>
                <a:gd name="connsiteX119" fmla="*/ 4300 w 9805"/>
                <a:gd name="connsiteY119" fmla="*/ 4576 h 10000"/>
                <a:gd name="connsiteX120" fmla="*/ 4319 w 9805"/>
                <a:gd name="connsiteY120" fmla="*/ 4491 h 10000"/>
                <a:gd name="connsiteX121" fmla="*/ 4339 w 9805"/>
                <a:gd name="connsiteY121" fmla="*/ 4402 h 10000"/>
                <a:gd name="connsiteX122" fmla="*/ 4377 w 9805"/>
                <a:gd name="connsiteY122" fmla="*/ 4313 h 10000"/>
                <a:gd name="connsiteX123" fmla="*/ 4436 w 9805"/>
                <a:gd name="connsiteY123" fmla="*/ 4259 h 10000"/>
                <a:gd name="connsiteX124" fmla="*/ 4416 w 9805"/>
                <a:gd name="connsiteY124" fmla="*/ 4213 h 10000"/>
                <a:gd name="connsiteX125" fmla="*/ 4377 w 9805"/>
                <a:gd name="connsiteY125" fmla="*/ 4158 h 10000"/>
                <a:gd name="connsiteX126" fmla="*/ 4416 w 9805"/>
                <a:gd name="connsiteY126" fmla="*/ 4112 h 10000"/>
                <a:gd name="connsiteX127" fmla="*/ 4495 w 9805"/>
                <a:gd name="connsiteY127" fmla="*/ 4028 h 10000"/>
                <a:gd name="connsiteX128" fmla="*/ 4495 w 9805"/>
                <a:gd name="connsiteY128" fmla="*/ 3946 h 10000"/>
                <a:gd name="connsiteX129" fmla="*/ 4474 w 9805"/>
                <a:gd name="connsiteY129" fmla="*/ 3861 h 10000"/>
                <a:gd name="connsiteX130" fmla="*/ 4455 w 9805"/>
                <a:gd name="connsiteY130" fmla="*/ 3775 h 10000"/>
                <a:gd name="connsiteX131" fmla="*/ 4358 w 9805"/>
                <a:gd name="connsiteY131" fmla="*/ 3771 h 10000"/>
                <a:gd name="connsiteX132" fmla="*/ 4377 w 9805"/>
                <a:gd name="connsiteY132" fmla="*/ 3705 h 10000"/>
                <a:gd name="connsiteX133" fmla="*/ 4455 w 9805"/>
                <a:gd name="connsiteY133" fmla="*/ 3640 h 10000"/>
                <a:gd name="connsiteX134" fmla="*/ 4474 w 9805"/>
                <a:gd name="connsiteY134" fmla="*/ 3575 h 10000"/>
                <a:gd name="connsiteX135" fmla="*/ 4455 w 9805"/>
                <a:gd name="connsiteY135" fmla="*/ 3505 h 10000"/>
                <a:gd name="connsiteX136" fmla="*/ 4416 w 9805"/>
                <a:gd name="connsiteY136" fmla="*/ 3505 h 10000"/>
                <a:gd name="connsiteX137" fmla="*/ 4436 w 9805"/>
                <a:gd name="connsiteY137" fmla="*/ 3439 h 10000"/>
                <a:gd name="connsiteX138" fmla="*/ 4416 w 9805"/>
                <a:gd name="connsiteY138" fmla="*/ 3362 h 10000"/>
                <a:gd name="connsiteX139" fmla="*/ 4416 w 9805"/>
                <a:gd name="connsiteY139" fmla="*/ 3296 h 10000"/>
                <a:gd name="connsiteX140" fmla="*/ 4474 w 9805"/>
                <a:gd name="connsiteY140" fmla="*/ 3226 h 10000"/>
                <a:gd name="connsiteX141" fmla="*/ 4474 w 9805"/>
                <a:gd name="connsiteY141" fmla="*/ 3087 h 10000"/>
                <a:gd name="connsiteX142" fmla="*/ 4474 w 9805"/>
                <a:gd name="connsiteY142" fmla="*/ 2952 h 10000"/>
                <a:gd name="connsiteX143" fmla="*/ 4534 w 9805"/>
                <a:gd name="connsiteY143" fmla="*/ 2817 h 10000"/>
                <a:gd name="connsiteX144" fmla="*/ 4669 w 9805"/>
                <a:gd name="connsiteY144" fmla="*/ 2693 h 10000"/>
                <a:gd name="connsiteX145" fmla="*/ 4611 w 9805"/>
                <a:gd name="connsiteY145" fmla="*/ 2674 h 10000"/>
                <a:gd name="connsiteX146" fmla="*/ 4611 w 9805"/>
                <a:gd name="connsiteY146" fmla="*/ 2557 h 10000"/>
                <a:gd name="connsiteX147" fmla="*/ 4592 w 9805"/>
                <a:gd name="connsiteY147" fmla="*/ 2441 h 10000"/>
                <a:gd name="connsiteX148" fmla="*/ 4572 w 9805"/>
                <a:gd name="connsiteY148" fmla="*/ 2325 h 10000"/>
                <a:gd name="connsiteX149" fmla="*/ 4611 w 9805"/>
                <a:gd name="connsiteY149" fmla="*/ 2222 h 10000"/>
                <a:gd name="connsiteX150" fmla="*/ 4650 w 9805"/>
                <a:gd name="connsiteY150" fmla="*/ 2034 h 10000"/>
                <a:gd name="connsiteX151" fmla="*/ 4748 w 9805"/>
                <a:gd name="connsiteY151" fmla="*/ 1853 h 10000"/>
                <a:gd name="connsiteX152" fmla="*/ 4806 w 9805"/>
                <a:gd name="connsiteY152" fmla="*/ 1667 h 10000"/>
                <a:gd name="connsiteX153" fmla="*/ 4767 w 9805"/>
                <a:gd name="connsiteY153" fmla="*/ 1478 h 10000"/>
                <a:gd name="connsiteX154" fmla="*/ 4786 w 9805"/>
                <a:gd name="connsiteY154" fmla="*/ 1389 h 10000"/>
                <a:gd name="connsiteX155" fmla="*/ 4786 w 9805"/>
                <a:gd name="connsiteY155" fmla="*/ 1293 h 10000"/>
                <a:gd name="connsiteX156" fmla="*/ 4786 w 9805"/>
                <a:gd name="connsiteY156" fmla="*/ 1202 h 10000"/>
                <a:gd name="connsiteX157" fmla="*/ 4767 w 9805"/>
                <a:gd name="connsiteY157" fmla="*/ 1109 h 10000"/>
                <a:gd name="connsiteX158" fmla="*/ 4669 w 9805"/>
                <a:gd name="connsiteY158" fmla="*/ 1137 h 10000"/>
                <a:gd name="connsiteX159" fmla="*/ 4669 w 9805"/>
                <a:gd name="connsiteY159" fmla="*/ 1075 h 10000"/>
                <a:gd name="connsiteX160" fmla="*/ 4650 w 9805"/>
                <a:gd name="connsiteY160" fmla="*/ 1010 h 10000"/>
                <a:gd name="connsiteX161" fmla="*/ 4650 w 9805"/>
                <a:gd name="connsiteY161" fmla="*/ 947 h 10000"/>
                <a:gd name="connsiteX162" fmla="*/ 4669 w 9805"/>
                <a:gd name="connsiteY162" fmla="*/ 886 h 10000"/>
                <a:gd name="connsiteX163" fmla="*/ 4611 w 9805"/>
                <a:gd name="connsiteY163" fmla="*/ 804 h 10000"/>
                <a:gd name="connsiteX164" fmla="*/ 4611 w 9805"/>
                <a:gd name="connsiteY164" fmla="*/ 720 h 10000"/>
                <a:gd name="connsiteX165" fmla="*/ 4592 w 9805"/>
                <a:gd name="connsiteY165" fmla="*/ 634 h 10000"/>
                <a:gd name="connsiteX166" fmla="*/ 4592 w 9805"/>
                <a:gd name="connsiteY166" fmla="*/ 558 h 10000"/>
                <a:gd name="connsiteX167" fmla="*/ 4534 w 9805"/>
                <a:gd name="connsiteY167" fmla="*/ 363 h 10000"/>
                <a:gd name="connsiteX168" fmla="*/ 4474 w 9805"/>
                <a:gd name="connsiteY168" fmla="*/ 344 h 10000"/>
                <a:gd name="connsiteX169" fmla="*/ 4358 w 9805"/>
                <a:gd name="connsiteY169" fmla="*/ 332 h 10000"/>
                <a:gd name="connsiteX170" fmla="*/ 4281 w 9805"/>
                <a:gd name="connsiteY170" fmla="*/ 320 h 10000"/>
                <a:gd name="connsiteX171" fmla="*/ 4163 w 9805"/>
                <a:gd name="connsiteY171" fmla="*/ 317 h 10000"/>
                <a:gd name="connsiteX172" fmla="*/ 4086 w 9805"/>
                <a:gd name="connsiteY172" fmla="*/ 320 h 10000"/>
                <a:gd name="connsiteX173" fmla="*/ 4028 w 9805"/>
                <a:gd name="connsiteY173" fmla="*/ 328 h 10000"/>
                <a:gd name="connsiteX174" fmla="*/ 3949 w 9805"/>
                <a:gd name="connsiteY174" fmla="*/ 328 h 10000"/>
                <a:gd name="connsiteX175" fmla="*/ 3891 w 9805"/>
                <a:gd name="connsiteY175" fmla="*/ 320 h 10000"/>
                <a:gd name="connsiteX176" fmla="*/ 3910 w 9805"/>
                <a:gd name="connsiteY176" fmla="*/ 305 h 10000"/>
                <a:gd name="connsiteX177" fmla="*/ 3949 w 9805"/>
                <a:gd name="connsiteY177" fmla="*/ 297 h 10000"/>
                <a:gd name="connsiteX178" fmla="*/ 4008 w 9805"/>
                <a:gd name="connsiteY178" fmla="*/ 286 h 10000"/>
                <a:gd name="connsiteX179" fmla="*/ 3989 w 9805"/>
                <a:gd name="connsiteY179" fmla="*/ 271 h 10000"/>
                <a:gd name="connsiteX180" fmla="*/ 4163 w 9805"/>
                <a:gd name="connsiteY180" fmla="*/ 255 h 10000"/>
                <a:gd name="connsiteX181" fmla="*/ 4339 w 9805"/>
                <a:gd name="connsiteY181" fmla="*/ 228 h 10000"/>
                <a:gd name="connsiteX182" fmla="*/ 4495 w 9805"/>
                <a:gd name="connsiteY182" fmla="*/ 201 h 10000"/>
                <a:gd name="connsiteX183" fmla="*/ 4630 w 9805"/>
                <a:gd name="connsiteY183" fmla="*/ 162 h 10000"/>
                <a:gd name="connsiteX184" fmla="*/ 4669 w 9805"/>
                <a:gd name="connsiteY184" fmla="*/ 120 h 10000"/>
                <a:gd name="connsiteX185" fmla="*/ 4727 w 9805"/>
                <a:gd name="connsiteY185" fmla="*/ 85 h 10000"/>
                <a:gd name="connsiteX186" fmla="*/ 4727 w 9805"/>
                <a:gd name="connsiteY186" fmla="*/ 42 h 10000"/>
                <a:gd name="connsiteX187" fmla="*/ 4748 w 9805"/>
                <a:gd name="connsiteY187" fmla="*/ 0 h 10000"/>
                <a:gd name="connsiteX188" fmla="*/ 4806 w 9805"/>
                <a:gd name="connsiteY188" fmla="*/ 73 h 10000"/>
                <a:gd name="connsiteX189" fmla="*/ 4883 w 9805"/>
                <a:gd name="connsiteY189" fmla="*/ 154 h 10000"/>
                <a:gd name="connsiteX190" fmla="*/ 4903 w 9805"/>
                <a:gd name="connsiteY190" fmla="*/ 232 h 10000"/>
                <a:gd name="connsiteX191" fmla="*/ 4864 w 9805"/>
                <a:gd name="connsiteY191" fmla="*/ 317 h 10000"/>
                <a:gd name="connsiteX0" fmla="*/ 4961 w 9802"/>
                <a:gd name="connsiteY0" fmla="*/ 317 h 10000"/>
                <a:gd name="connsiteX1" fmla="*/ 5060 w 9802"/>
                <a:gd name="connsiteY1" fmla="*/ 546 h 10000"/>
                <a:gd name="connsiteX2" fmla="*/ 5139 w 9802"/>
                <a:gd name="connsiteY2" fmla="*/ 785 h 10000"/>
                <a:gd name="connsiteX3" fmla="*/ 5179 w 9802"/>
                <a:gd name="connsiteY3" fmla="*/ 1017 h 10000"/>
                <a:gd name="connsiteX4" fmla="*/ 5219 w 9802"/>
                <a:gd name="connsiteY4" fmla="*/ 1248 h 10000"/>
                <a:gd name="connsiteX5" fmla="*/ 5357 w 9802"/>
                <a:gd name="connsiteY5" fmla="*/ 1474 h 10000"/>
                <a:gd name="connsiteX6" fmla="*/ 5437 w 9802"/>
                <a:gd name="connsiteY6" fmla="*/ 1706 h 10000"/>
                <a:gd name="connsiteX7" fmla="*/ 5437 w 9802"/>
                <a:gd name="connsiteY7" fmla="*/ 1935 h 10000"/>
                <a:gd name="connsiteX8" fmla="*/ 5418 w 9802"/>
                <a:gd name="connsiteY8" fmla="*/ 2163 h 10000"/>
                <a:gd name="connsiteX9" fmla="*/ 5456 w 9802"/>
                <a:gd name="connsiteY9" fmla="*/ 2287 h 10000"/>
                <a:gd name="connsiteX10" fmla="*/ 5517 w 9802"/>
                <a:gd name="connsiteY10" fmla="*/ 2422 h 10000"/>
                <a:gd name="connsiteX11" fmla="*/ 5517 w 9802"/>
                <a:gd name="connsiteY11" fmla="*/ 2554 h 10000"/>
                <a:gd name="connsiteX12" fmla="*/ 5496 w 9802"/>
                <a:gd name="connsiteY12" fmla="*/ 2685 h 10000"/>
                <a:gd name="connsiteX13" fmla="*/ 5517 w 9802"/>
                <a:gd name="connsiteY13" fmla="*/ 2700 h 10000"/>
                <a:gd name="connsiteX14" fmla="*/ 5496 w 9802"/>
                <a:gd name="connsiteY14" fmla="*/ 2723 h 10000"/>
                <a:gd name="connsiteX15" fmla="*/ 5437 w 9802"/>
                <a:gd name="connsiteY15" fmla="*/ 2739 h 10000"/>
                <a:gd name="connsiteX16" fmla="*/ 5418 w 9802"/>
                <a:gd name="connsiteY16" fmla="*/ 2758 h 10000"/>
                <a:gd name="connsiteX17" fmla="*/ 5418 w 9802"/>
                <a:gd name="connsiteY17" fmla="*/ 2817 h 10000"/>
                <a:gd name="connsiteX18" fmla="*/ 5418 w 9802"/>
                <a:gd name="connsiteY18" fmla="*/ 2874 h 10000"/>
                <a:gd name="connsiteX19" fmla="*/ 5378 w 9802"/>
                <a:gd name="connsiteY19" fmla="*/ 2936 h 10000"/>
                <a:gd name="connsiteX20" fmla="*/ 5337 w 9802"/>
                <a:gd name="connsiteY20" fmla="*/ 2987 h 10000"/>
                <a:gd name="connsiteX21" fmla="*/ 5337 w 9802"/>
                <a:gd name="connsiteY21" fmla="*/ 3161 h 10000"/>
                <a:gd name="connsiteX22" fmla="*/ 5378 w 9802"/>
                <a:gd name="connsiteY22" fmla="*/ 3342 h 10000"/>
                <a:gd name="connsiteX23" fmla="*/ 5456 w 9802"/>
                <a:gd name="connsiteY23" fmla="*/ 3524 h 10000"/>
                <a:gd name="connsiteX24" fmla="*/ 5477 w 9802"/>
                <a:gd name="connsiteY24" fmla="*/ 3697 h 10000"/>
                <a:gd name="connsiteX25" fmla="*/ 5655 w 9802"/>
                <a:gd name="connsiteY25" fmla="*/ 3845 h 10000"/>
                <a:gd name="connsiteX26" fmla="*/ 5676 w 9802"/>
                <a:gd name="connsiteY26" fmla="*/ 4000 h 10000"/>
                <a:gd name="connsiteX27" fmla="*/ 5655 w 9802"/>
                <a:gd name="connsiteY27" fmla="*/ 4150 h 10000"/>
                <a:gd name="connsiteX28" fmla="*/ 5636 w 9802"/>
                <a:gd name="connsiteY28" fmla="*/ 4305 h 10000"/>
                <a:gd name="connsiteX29" fmla="*/ 5496 w 9802"/>
                <a:gd name="connsiteY29" fmla="*/ 4533 h 10000"/>
                <a:gd name="connsiteX30" fmla="*/ 5517 w 9802"/>
                <a:gd name="connsiteY30" fmla="*/ 4762 h 10000"/>
                <a:gd name="connsiteX31" fmla="*/ 5576 w 9802"/>
                <a:gd name="connsiteY31" fmla="*/ 4990 h 10000"/>
                <a:gd name="connsiteX32" fmla="*/ 5517 w 9802"/>
                <a:gd name="connsiteY32" fmla="*/ 5219 h 10000"/>
                <a:gd name="connsiteX33" fmla="*/ 5595 w 9802"/>
                <a:gd name="connsiteY33" fmla="*/ 5471 h 10000"/>
                <a:gd name="connsiteX34" fmla="*/ 5655 w 9802"/>
                <a:gd name="connsiteY34" fmla="*/ 5715 h 10000"/>
                <a:gd name="connsiteX35" fmla="*/ 5714 w 9802"/>
                <a:gd name="connsiteY35" fmla="*/ 5965 h 10000"/>
                <a:gd name="connsiteX36" fmla="*/ 5714 w 9802"/>
                <a:gd name="connsiteY36" fmla="*/ 6220 h 10000"/>
                <a:gd name="connsiteX37" fmla="*/ 5794 w 9802"/>
                <a:gd name="connsiteY37" fmla="*/ 6546 h 10000"/>
                <a:gd name="connsiteX38" fmla="*/ 5794 w 9802"/>
                <a:gd name="connsiteY38" fmla="*/ 6870 h 10000"/>
                <a:gd name="connsiteX39" fmla="*/ 5813 w 9802"/>
                <a:gd name="connsiteY39" fmla="*/ 7188 h 10000"/>
                <a:gd name="connsiteX40" fmla="*/ 6052 w 9802"/>
                <a:gd name="connsiteY40" fmla="*/ 7502 h 10000"/>
                <a:gd name="connsiteX41" fmla="*/ 6092 w 9802"/>
                <a:gd name="connsiteY41" fmla="*/ 7656 h 10000"/>
                <a:gd name="connsiteX42" fmla="*/ 6171 w 9802"/>
                <a:gd name="connsiteY42" fmla="*/ 7807 h 10000"/>
                <a:gd name="connsiteX43" fmla="*/ 6211 w 9802"/>
                <a:gd name="connsiteY43" fmla="*/ 7965 h 10000"/>
                <a:gd name="connsiteX44" fmla="*/ 6131 w 9802"/>
                <a:gd name="connsiteY44" fmla="*/ 8117 h 10000"/>
                <a:gd name="connsiteX45" fmla="*/ 6032 w 9802"/>
                <a:gd name="connsiteY45" fmla="*/ 8317 h 10000"/>
                <a:gd name="connsiteX46" fmla="*/ 6052 w 9802"/>
                <a:gd name="connsiteY46" fmla="*/ 8523 h 10000"/>
                <a:gd name="connsiteX47" fmla="*/ 6171 w 9802"/>
                <a:gd name="connsiteY47" fmla="*/ 8736 h 10000"/>
                <a:gd name="connsiteX48" fmla="*/ 6270 w 9802"/>
                <a:gd name="connsiteY48" fmla="*/ 8941 h 10000"/>
                <a:gd name="connsiteX49" fmla="*/ 6290 w 9802"/>
                <a:gd name="connsiteY49" fmla="*/ 9095 h 10000"/>
                <a:gd name="connsiteX50" fmla="*/ 6290 w 9802"/>
                <a:gd name="connsiteY50" fmla="*/ 9254 h 10000"/>
                <a:gd name="connsiteX51" fmla="*/ 6350 w 9802"/>
                <a:gd name="connsiteY51" fmla="*/ 9408 h 10000"/>
                <a:gd name="connsiteX52" fmla="*/ 6587 w 9802"/>
                <a:gd name="connsiteY52" fmla="*/ 9540 h 10000"/>
                <a:gd name="connsiteX53" fmla="*/ 6845 w 9802"/>
                <a:gd name="connsiteY53" fmla="*/ 9540 h 10000"/>
                <a:gd name="connsiteX54" fmla="*/ 7123 w 9802"/>
                <a:gd name="connsiteY54" fmla="*/ 9551 h 10000"/>
                <a:gd name="connsiteX55" fmla="*/ 7342 w 9802"/>
                <a:gd name="connsiteY55" fmla="*/ 9563 h 10000"/>
                <a:gd name="connsiteX56" fmla="*/ 7599 w 9802"/>
                <a:gd name="connsiteY56" fmla="*/ 9578 h 10000"/>
                <a:gd name="connsiteX57" fmla="*/ 7838 w 9802"/>
                <a:gd name="connsiteY57" fmla="*/ 9597 h 10000"/>
                <a:gd name="connsiteX58" fmla="*/ 8037 w 9802"/>
                <a:gd name="connsiteY58" fmla="*/ 9625 h 10000"/>
                <a:gd name="connsiteX59" fmla="*/ 8274 w 9802"/>
                <a:gd name="connsiteY59" fmla="*/ 9657 h 10000"/>
                <a:gd name="connsiteX60" fmla="*/ 8472 w 9802"/>
                <a:gd name="connsiteY60" fmla="*/ 9688 h 10000"/>
                <a:gd name="connsiteX61" fmla="*/ 8690 w 9802"/>
                <a:gd name="connsiteY61" fmla="*/ 9699 h 10000"/>
                <a:gd name="connsiteX62" fmla="*/ 8910 w 9802"/>
                <a:gd name="connsiteY62" fmla="*/ 9711 h 10000"/>
                <a:gd name="connsiteX63" fmla="*/ 9128 w 9802"/>
                <a:gd name="connsiteY63" fmla="*/ 9714 h 10000"/>
                <a:gd name="connsiteX64" fmla="*/ 9366 w 9802"/>
                <a:gd name="connsiteY64" fmla="*/ 9722 h 10000"/>
                <a:gd name="connsiteX65" fmla="*/ 9584 w 9802"/>
                <a:gd name="connsiteY65" fmla="*/ 9726 h 10000"/>
                <a:gd name="connsiteX66" fmla="*/ 9802 w 9802"/>
                <a:gd name="connsiteY66" fmla="*/ 9737 h 10000"/>
                <a:gd name="connsiteX67" fmla="*/ 2917 w 9802"/>
                <a:gd name="connsiteY67" fmla="*/ 10000 h 10000"/>
                <a:gd name="connsiteX68" fmla="*/ 2501 w 9802"/>
                <a:gd name="connsiteY68" fmla="*/ 9958 h 10000"/>
                <a:gd name="connsiteX69" fmla="*/ 2123 w 9802"/>
                <a:gd name="connsiteY69" fmla="*/ 9915 h 10000"/>
                <a:gd name="connsiteX70" fmla="*/ 1686 w 9802"/>
                <a:gd name="connsiteY70" fmla="*/ 9880 h 10000"/>
                <a:gd name="connsiteX71" fmla="*/ 833 w 9802"/>
                <a:gd name="connsiteY71" fmla="*/ 9815 h 10000"/>
                <a:gd name="connsiteX72" fmla="*/ 437 w 9802"/>
                <a:gd name="connsiteY72" fmla="*/ 9785 h 10000"/>
                <a:gd name="connsiteX73" fmla="*/ 0 w 9802"/>
                <a:gd name="connsiteY73" fmla="*/ 9757 h 10000"/>
                <a:gd name="connsiteX74" fmla="*/ 258 w 9802"/>
                <a:gd name="connsiteY74" fmla="*/ 9741 h 10000"/>
                <a:gd name="connsiteX75" fmla="*/ 535 w 9802"/>
                <a:gd name="connsiteY75" fmla="*/ 9722 h 10000"/>
                <a:gd name="connsiteX76" fmla="*/ 793 w 9802"/>
                <a:gd name="connsiteY76" fmla="*/ 9695 h 10000"/>
                <a:gd name="connsiteX77" fmla="*/ 1072 w 9802"/>
                <a:gd name="connsiteY77" fmla="*/ 9672 h 10000"/>
                <a:gd name="connsiteX78" fmla="*/ 1310 w 9802"/>
                <a:gd name="connsiteY78" fmla="*/ 9653 h 10000"/>
                <a:gd name="connsiteX79" fmla="*/ 1587 w 9802"/>
                <a:gd name="connsiteY79" fmla="*/ 9637 h 10000"/>
                <a:gd name="connsiteX80" fmla="*/ 1885 w 9802"/>
                <a:gd name="connsiteY80" fmla="*/ 9625 h 10000"/>
                <a:gd name="connsiteX81" fmla="*/ 2183 w 9802"/>
                <a:gd name="connsiteY81" fmla="*/ 9625 h 10000"/>
                <a:gd name="connsiteX82" fmla="*/ 2401 w 9802"/>
                <a:gd name="connsiteY82" fmla="*/ 9625 h 10000"/>
                <a:gd name="connsiteX83" fmla="*/ 2619 w 9802"/>
                <a:gd name="connsiteY83" fmla="*/ 9625 h 10000"/>
                <a:gd name="connsiteX84" fmla="*/ 2818 w 9802"/>
                <a:gd name="connsiteY84" fmla="*/ 9620 h 10000"/>
                <a:gd name="connsiteX85" fmla="*/ 3036 w 9802"/>
                <a:gd name="connsiteY85" fmla="*/ 9613 h 10000"/>
                <a:gd name="connsiteX86" fmla="*/ 3234 w 9802"/>
                <a:gd name="connsiteY86" fmla="*/ 9609 h 10000"/>
                <a:gd name="connsiteX87" fmla="*/ 3413 w 9802"/>
                <a:gd name="connsiteY87" fmla="*/ 9597 h 10000"/>
                <a:gd name="connsiteX88" fmla="*/ 3611 w 9802"/>
                <a:gd name="connsiteY88" fmla="*/ 9582 h 10000"/>
                <a:gd name="connsiteX89" fmla="*/ 3790 w 9802"/>
                <a:gd name="connsiteY89" fmla="*/ 9563 h 10000"/>
                <a:gd name="connsiteX90" fmla="*/ 3810 w 9802"/>
                <a:gd name="connsiteY90" fmla="*/ 9393 h 10000"/>
                <a:gd name="connsiteX91" fmla="*/ 3869 w 9802"/>
                <a:gd name="connsiteY91" fmla="*/ 9223 h 10000"/>
                <a:gd name="connsiteX92" fmla="*/ 3949 w 9802"/>
                <a:gd name="connsiteY92" fmla="*/ 9053 h 10000"/>
                <a:gd name="connsiteX93" fmla="*/ 4008 w 9802"/>
                <a:gd name="connsiteY93" fmla="*/ 8883 h 10000"/>
                <a:gd name="connsiteX94" fmla="*/ 3988 w 9802"/>
                <a:gd name="connsiteY94" fmla="*/ 8635 h 10000"/>
                <a:gd name="connsiteX95" fmla="*/ 3988 w 9802"/>
                <a:gd name="connsiteY95" fmla="*/ 8386 h 10000"/>
                <a:gd name="connsiteX96" fmla="*/ 3988 w 9802"/>
                <a:gd name="connsiteY96" fmla="*/ 8136 h 10000"/>
                <a:gd name="connsiteX97" fmla="*/ 4008 w 9802"/>
                <a:gd name="connsiteY97" fmla="*/ 7887 h 10000"/>
                <a:gd name="connsiteX98" fmla="*/ 4008 w 9802"/>
                <a:gd name="connsiteY98" fmla="*/ 7691 h 10000"/>
                <a:gd name="connsiteX99" fmla="*/ 3968 w 9802"/>
                <a:gd name="connsiteY99" fmla="*/ 7489 h 10000"/>
                <a:gd name="connsiteX100" fmla="*/ 3949 w 9802"/>
                <a:gd name="connsiteY100" fmla="*/ 7300 h 10000"/>
                <a:gd name="connsiteX101" fmla="*/ 4008 w 9802"/>
                <a:gd name="connsiteY101" fmla="*/ 7110 h 10000"/>
                <a:gd name="connsiteX102" fmla="*/ 4226 w 9802"/>
                <a:gd name="connsiteY102" fmla="*/ 6909 h 10000"/>
                <a:gd name="connsiteX103" fmla="*/ 4266 w 9802"/>
                <a:gd name="connsiteY103" fmla="*/ 6696 h 10000"/>
                <a:gd name="connsiteX104" fmla="*/ 4246 w 9802"/>
                <a:gd name="connsiteY104" fmla="*/ 6480 h 10000"/>
                <a:gd name="connsiteX105" fmla="*/ 4246 w 9802"/>
                <a:gd name="connsiteY105" fmla="*/ 6263 h 10000"/>
                <a:gd name="connsiteX106" fmla="*/ 4266 w 9802"/>
                <a:gd name="connsiteY106" fmla="*/ 6186 h 10000"/>
                <a:gd name="connsiteX107" fmla="*/ 4286 w 9802"/>
                <a:gd name="connsiteY107" fmla="*/ 6112 h 10000"/>
                <a:gd name="connsiteX108" fmla="*/ 4286 w 9802"/>
                <a:gd name="connsiteY108" fmla="*/ 6039 h 10000"/>
                <a:gd name="connsiteX109" fmla="*/ 4226 w 9802"/>
                <a:gd name="connsiteY109" fmla="*/ 5969 h 10000"/>
                <a:gd name="connsiteX110" fmla="*/ 4207 w 9802"/>
                <a:gd name="connsiteY110" fmla="*/ 5795 h 10000"/>
                <a:gd name="connsiteX111" fmla="*/ 4246 w 9802"/>
                <a:gd name="connsiteY111" fmla="*/ 5784 h 10000"/>
                <a:gd name="connsiteX112" fmla="*/ 4246 w 9802"/>
                <a:gd name="connsiteY112" fmla="*/ 5606 h 10000"/>
                <a:gd name="connsiteX113" fmla="*/ 4286 w 9802"/>
                <a:gd name="connsiteY113" fmla="*/ 5424 h 10000"/>
                <a:gd name="connsiteX114" fmla="*/ 4305 w 9802"/>
                <a:gd name="connsiteY114" fmla="*/ 5246 h 10000"/>
                <a:gd name="connsiteX115" fmla="*/ 4266 w 9802"/>
                <a:gd name="connsiteY115" fmla="*/ 5053 h 10000"/>
                <a:gd name="connsiteX116" fmla="*/ 4366 w 9802"/>
                <a:gd name="connsiteY116" fmla="*/ 5025 h 10000"/>
                <a:gd name="connsiteX117" fmla="*/ 4305 w 9802"/>
                <a:gd name="connsiteY117" fmla="*/ 4662 h 10000"/>
                <a:gd name="connsiteX118" fmla="*/ 4386 w 9802"/>
                <a:gd name="connsiteY118" fmla="*/ 4576 h 10000"/>
                <a:gd name="connsiteX119" fmla="*/ 4405 w 9802"/>
                <a:gd name="connsiteY119" fmla="*/ 4491 h 10000"/>
                <a:gd name="connsiteX120" fmla="*/ 4425 w 9802"/>
                <a:gd name="connsiteY120" fmla="*/ 4402 h 10000"/>
                <a:gd name="connsiteX121" fmla="*/ 4464 w 9802"/>
                <a:gd name="connsiteY121" fmla="*/ 4313 h 10000"/>
                <a:gd name="connsiteX122" fmla="*/ 4524 w 9802"/>
                <a:gd name="connsiteY122" fmla="*/ 4259 h 10000"/>
                <a:gd name="connsiteX123" fmla="*/ 4504 w 9802"/>
                <a:gd name="connsiteY123" fmla="*/ 4213 h 10000"/>
                <a:gd name="connsiteX124" fmla="*/ 4464 w 9802"/>
                <a:gd name="connsiteY124" fmla="*/ 4158 h 10000"/>
                <a:gd name="connsiteX125" fmla="*/ 4504 w 9802"/>
                <a:gd name="connsiteY125" fmla="*/ 4112 h 10000"/>
                <a:gd name="connsiteX126" fmla="*/ 4584 w 9802"/>
                <a:gd name="connsiteY126" fmla="*/ 4028 h 10000"/>
                <a:gd name="connsiteX127" fmla="*/ 4584 w 9802"/>
                <a:gd name="connsiteY127" fmla="*/ 3946 h 10000"/>
                <a:gd name="connsiteX128" fmla="*/ 4563 w 9802"/>
                <a:gd name="connsiteY128" fmla="*/ 3861 h 10000"/>
                <a:gd name="connsiteX129" fmla="*/ 4544 w 9802"/>
                <a:gd name="connsiteY129" fmla="*/ 3775 h 10000"/>
                <a:gd name="connsiteX130" fmla="*/ 4445 w 9802"/>
                <a:gd name="connsiteY130" fmla="*/ 3771 h 10000"/>
                <a:gd name="connsiteX131" fmla="*/ 4464 w 9802"/>
                <a:gd name="connsiteY131" fmla="*/ 3705 h 10000"/>
                <a:gd name="connsiteX132" fmla="*/ 4544 w 9802"/>
                <a:gd name="connsiteY132" fmla="*/ 3640 h 10000"/>
                <a:gd name="connsiteX133" fmla="*/ 4563 w 9802"/>
                <a:gd name="connsiteY133" fmla="*/ 3575 h 10000"/>
                <a:gd name="connsiteX134" fmla="*/ 4544 w 9802"/>
                <a:gd name="connsiteY134" fmla="*/ 3505 h 10000"/>
                <a:gd name="connsiteX135" fmla="*/ 4504 w 9802"/>
                <a:gd name="connsiteY135" fmla="*/ 3505 h 10000"/>
                <a:gd name="connsiteX136" fmla="*/ 4524 w 9802"/>
                <a:gd name="connsiteY136" fmla="*/ 3439 h 10000"/>
                <a:gd name="connsiteX137" fmla="*/ 4504 w 9802"/>
                <a:gd name="connsiteY137" fmla="*/ 3362 h 10000"/>
                <a:gd name="connsiteX138" fmla="*/ 4504 w 9802"/>
                <a:gd name="connsiteY138" fmla="*/ 3296 h 10000"/>
                <a:gd name="connsiteX139" fmla="*/ 4563 w 9802"/>
                <a:gd name="connsiteY139" fmla="*/ 3226 h 10000"/>
                <a:gd name="connsiteX140" fmla="*/ 4563 w 9802"/>
                <a:gd name="connsiteY140" fmla="*/ 3087 h 10000"/>
                <a:gd name="connsiteX141" fmla="*/ 4563 w 9802"/>
                <a:gd name="connsiteY141" fmla="*/ 2952 h 10000"/>
                <a:gd name="connsiteX142" fmla="*/ 4624 w 9802"/>
                <a:gd name="connsiteY142" fmla="*/ 2817 h 10000"/>
                <a:gd name="connsiteX143" fmla="*/ 4762 w 9802"/>
                <a:gd name="connsiteY143" fmla="*/ 2693 h 10000"/>
                <a:gd name="connsiteX144" fmla="*/ 4703 w 9802"/>
                <a:gd name="connsiteY144" fmla="*/ 2674 h 10000"/>
                <a:gd name="connsiteX145" fmla="*/ 4703 w 9802"/>
                <a:gd name="connsiteY145" fmla="*/ 2557 h 10000"/>
                <a:gd name="connsiteX146" fmla="*/ 4683 w 9802"/>
                <a:gd name="connsiteY146" fmla="*/ 2441 h 10000"/>
                <a:gd name="connsiteX147" fmla="*/ 4663 w 9802"/>
                <a:gd name="connsiteY147" fmla="*/ 2325 h 10000"/>
                <a:gd name="connsiteX148" fmla="*/ 4703 w 9802"/>
                <a:gd name="connsiteY148" fmla="*/ 2222 h 10000"/>
                <a:gd name="connsiteX149" fmla="*/ 4742 w 9802"/>
                <a:gd name="connsiteY149" fmla="*/ 2034 h 10000"/>
                <a:gd name="connsiteX150" fmla="*/ 4842 w 9802"/>
                <a:gd name="connsiteY150" fmla="*/ 1853 h 10000"/>
                <a:gd name="connsiteX151" fmla="*/ 4902 w 9802"/>
                <a:gd name="connsiteY151" fmla="*/ 1667 h 10000"/>
                <a:gd name="connsiteX152" fmla="*/ 4862 w 9802"/>
                <a:gd name="connsiteY152" fmla="*/ 1478 h 10000"/>
                <a:gd name="connsiteX153" fmla="*/ 4881 w 9802"/>
                <a:gd name="connsiteY153" fmla="*/ 1389 h 10000"/>
                <a:gd name="connsiteX154" fmla="*/ 4881 w 9802"/>
                <a:gd name="connsiteY154" fmla="*/ 1293 h 10000"/>
                <a:gd name="connsiteX155" fmla="*/ 4881 w 9802"/>
                <a:gd name="connsiteY155" fmla="*/ 1202 h 10000"/>
                <a:gd name="connsiteX156" fmla="*/ 4862 w 9802"/>
                <a:gd name="connsiteY156" fmla="*/ 1109 h 10000"/>
                <a:gd name="connsiteX157" fmla="*/ 4762 w 9802"/>
                <a:gd name="connsiteY157" fmla="*/ 1137 h 10000"/>
                <a:gd name="connsiteX158" fmla="*/ 4762 w 9802"/>
                <a:gd name="connsiteY158" fmla="*/ 1075 h 10000"/>
                <a:gd name="connsiteX159" fmla="*/ 4742 w 9802"/>
                <a:gd name="connsiteY159" fmla="*/ 1010 h 10000"/>
                <a:gd name="connsiteX160" fmla="*/ 4742 w 9802"/>
                <a:gd name="connsiteY160" fmla="*/ 947 h 10000"/>
                <a:gd name="connsiteX161" fmla="*/ 4762 w 9802"/>
                <a:gd name="connsiteY161" fmla="*/ 886 h 10000"/>
                <a:gd name="connsiteX162" fmla="*/ 4703 w 9802"/>
                <a:gd name="connsiteY162" fmla="*/ 804 h 10000"/>
                <a:gd name="connsiteX163" fmla="*/ 4703 w 9802"/>
                <a:gd name="connsiteY163" fmla="*/ 720 h 10000"/>
                <a:gd name="connsiteX164" fmla="*/ 4683 w 9802"/>
                <a:gd name="connsiteY164" fmla="*/ 634 h 10000"/>
                <a:gd name="connsiteX165" fmla="*/ 4683 w 9802"/>
                <a:gd name="connsiteY165" fmla="*/ 558 h 10000"/>
                <a:gd name="connsiteX166" fmla="*/ 4624 w 9802"/>
                <a:gd name="connsiteY166" fmla="*/ 363 h 10000"/>
                <a:gd name="connsiteX167" fmla="*/ 4563 w 9802"/>
                <a:gd name="connsiteY167" fmla="*/ 344 h 10000"/>
                <a:gd name="connsiteX168" fmla="*/ 4445 w 9802"/>
                <a:gd name="connsiteY168" fmla="*/ 332 h 10000"/>
                <a:gd name="connsiteX169" fmla="*/ 4366 w 9802"/>
                <a:gd name="connsiteY169" fmla="*/ 320 h 10000"/>
                <a:gd name="connsiteX170" fmla="*/ 4246 w 9802"/>
                <a:gd name="connsiteY170" fmla="*/ 317 h 10000"/>
                <a:gd name="connsiteX171" fmla="*/ 4167 w 9802"/>
                <a:gd name="connsiteY171" fmla="*/ 320 h 10000"/>
                <a:gd name="connsiteX172" fmla="*/ 4108 w 9802"/>
                <a:gd name="connsiteY172" fmla="*/ 328 h 10000"/>
                <a:gd name="connsiteX173" fmla="*/ 4028 w 9802"/>
                <a:gd name="connsiteY173" fmla="*/ 328 h 10000"/>
                <a:gd name="connsiteX174" fmla="*/ 3968 w 9802"/>
                <a:gd name="connsiteY174" fmla="*/ 320 h 10000"/>
                <a:gd name="connsiteX175" fmla="*/ 3988 w 9802"/>
                <a:gd name="connsiteY175" fmla="*/ 305 h 10000"/>
                <a:gd name="connsiteX176" fmla="*/ 4028 w 9802"/>
                <a:gd name="connsiteY176" fmla="*/ 297 h 10000"/>
                <a:gd name="connsiteX177" fmla="*/ 4088 w 9802"/>
                <a:gd name="connsiteY177" fmla="*/ 286 h 10000"/>
                <a:gd name="connsiteX178" fmla="*/ 4068 w 9802"/>
                <a:gd name="connsiteY178" fmla="*/ 271 h 10000"/>
                <a:gd name="connsiteX179" fmla="*/ 4246 w 9802"/>
                <a:gd name="connsiteY179" fmla="*/ 255 h 10000"/>
                <a:gd name="connsiteX180" fmla="*/ 4425 w 9802"/>
                <a:gd name="connsiteY180" fmla="*/ 228 h 10000"/>
                <a:gd name="connsiteX181" fmla="*/ 4584 w 9802"/>
                <a:gd name="connsiteY181" fmla="*/ 201 h 10000"/>
                <a:gd name="connsiteX182" fmla="*/ 4722 w 9802"/>
                <a:gd name="connsiteY182" fmla="*/ 162 h 10000"/>
                <a:gd name="connsiteX183" fmla="*/ 4762 w 9802"/>
                <a:gd name="connsiteY183" fmla="*/ 120 h 10000"/>
                <a:gd name="connsiteX184" fmla="*/ 4821 w 9802"/>
                <a:gd name="connsiteY184" fmla="*/ 85 h 10000"/>
                <a:gd name="connsiteX185" fmla="*/ 4821 w 9802"/>
                <a:gd name="connsiteY185" fmla="*/ 42 h 10000"/>
                <a:gd name="connsiteX186" fmla="*/ 4842 w 9802"/>
                <a:gd name="connsiteY186" fmla="*/ 0 h 10000"/>
                <a:gd name="connsiteX187" fmla="*/ 4902 w 9802"/>
                <a:gd name="connsiteY187" fmla="*/ 73 h 10000"/>
                <a:gd name="connsiteX188" fmla="*/ 4980 w 9802"/>
                <a:gd name="connsiteY188" fmla="*/ 154 h 10000"/>
                <a:gd name="connsiteX189" fmla="*/ 5001 w 9802"/>
                <a:gd name="connsiteY189" fmla="*/ 232 h 10000"/>
                <a:gd name="connsiteX190" fmla="*/ 4961 w 9802"/>
                <a:gd name="connsiteY190" fmla="*/ 317 h 10000"/>
                <a:gd name="connsiteX0" fmla="*/ 5061 w 9778"/>
                <a:gd name="connsiteY0" fmla="*/ 317 h 10000"/>
                <a:gd name="connsiteX1" fmla="*/ 5162 w 9778"/>
                <a:gd name="connsiteY1" fmla="*/ 546 h 10000"/>
                <a:gd name="connsiteX2" fmla="*/ 5243 w 9778"/>
                <a:gd name="connsiteY2" fmla="*/ 785 h 10000"/>
                <a:gd name="connsiteX3" fmla="*/ 5284 w 9778"/>
                <a:gd name="connsiteY3" fmla="*/ 1017 h 10000"/>
                <a:gd name="connsiteX4" fmla="*/ 5324 w 9778"/>
                <a:gd name="connsiteY4" fmla="*/ 1248 h 10000"/>
                <a:gd name="connsiteX5" fmla="*/ 5465 w 9778"/>
                <a:gd name="connsiteY5" fmla="*/ 1474 h 10000"/>
                <a:gd name="connsiteX6" fmla="*/ 5547 w 9778"/>
                <a:gd name="connsiteY6" fmla="*/ 1706 h 10000"/>
                <a:gd name="connsiteX7" fmla="*/ 5547 w 9778"/>
                <a:gd name="connsiteY7" fmla="*/ 1935 h 10000"/>
                <a:gd name="connsiteX8" fmla="*/ 5527 w 9778"/>
                <a:gd name="connsiteY8" fmla="*/ 2163 h 10000"/>
                <a:gd name="connsiteX9" fmla="*/ 5566 w 9778"/>
                <a:gd name="connsiteY9" fmla="*/ 2287 h 10000"/>
                <a:gd name="connsiteX10" fmla="*/ 5628 w 9778"/>
                <a:gd name="connsiteY10" fmla="*/ 2422 h 10000"/>
                <a:gd name="connsiteX11" fmla="*/ 5628 w 9778"/>
                <a:gd name="connsiteY11" fmla="*/ 2554 h 10000"/>
                <a:gd name="connsiteX12" fmla="*/ 5607 w 9778"/>
                <a:gd name="connsiteY12" fmla="*/ 2685 h 10000"/>
                <a:gd name="connsiteX13" fmla="*/ 5628 w 9778"/>
                <a:gd name="connsiteY13" fmla="*/ 2700 h 10000"/>
                <a:gd name="connsiteX14" fmla="*/ 5607 w 9778"/>
                <a:gd name="connsiteY14" fmla="*/ 2723 h 10000"/>
                <a:gd name="connsiteX15" fmla="*/ 5547 w 9778"/>
                <a:gd name="connsiteY15" fmla="*/ 2739 h 10000"/>
                <a:gd name="connsiteX16" fmla="*/ 5527 w 9778"/>
                <a:gd name="connsiteY16" fmla="*/ 2758 h 10000"/>
                <a:gd name="connsiteX17" fmla="*/ 5527 w 9778"/>
                <a:gd name="connsiteY17" fmla="*/ 2817 h 10000"/>
                <a:gd name="connsiteX18" fmla="*/ 5527 w 9778"/>
                <a:gd name="connsiteY18" fmla="*/ 2874 h 10000"/>
                <a:gd name="connsiteX19" fmla="*/ 5487 w 9778"/>
                <a:gd name="connsiteY19" fmla="*/ 2936 h 10000"/>
                <a:gd name="connsiteX20" fmla="*/ 5445 w 9778"/>
                <a:gd name="connsiteY20" fmla="*/ 2987 h 10000"/>
                <a:gd name="connsiteX21" fmla="*/ 5445 w 9778"/>
                <a:gd name="connsiteY21" fmla="*/ 3161 h 10000"/>
                <a:gd name="connsiteX22" fmla="*/ 5487 w 9778"/>
                <a:gd name="connsiteY22" fmla="*/ 3342 h 10000"/>
                <a:gd name="connsiteX23" fmla="*/ 5566 w 9778"/>
                <a:gd name="connsiteY23" fmla="*/ 3524 h 10000"/>
                <a:gd name="connsiteX24" fmla="*/ 5588 w 9778"/>
                <a:gd name="connsiteY24" fmla="*/ 3697 h 10000"/>
                <a:gd name="connsiteX25" fmla="*/ 5769 w 9778"/>
                <a:gd name="connsiteY25" fmla="*/ 3845 h 10000"/>
                <a:gd name="connsiteX26" fmla="*/ 5791 w 9778"/>
                <a:gd name="connsiteY26" fmla="*/ 4000 h 10000"/>
                <a:gd name="connsiteX27" fmla="*/ 5769 w 9778"/>
                <a:gd name="connsiteY27" fmla="*/ 4150 h 10000"/>
                <a:gd name="connsiteX28" fmla="*/ 5750 w 9778"/>
                <a:gd name="connsiteY28" fmla="*/ 4305 h 10000"/>
                <a:gd name="connsiteX29" fmla="*/ 5607 w 9778"/>
                <a:gd name="connsiteY29" fmla="*/ 4533 h 10000"/>
                <a:gd name="connsiteX30" fmla="*/ 5628 w 9778"/>
                <a:gd name="connsiteY30" fmla="*/ 4762 h 10000"/>
                <a:gd name="connsiteX31" fmla="*/ 5689 w 9778"/>
                <a:gd name="connsiteY31" fmla="*/ 4990 h 10000"/>
                <a:gd name="connsiteX32" fmla="*/ 5628 w 9778"/>
                <a:gd name="connsiteY32" fmla="*/ 5219 h 10000"/>
                <a:gd name="connsiteX33" fmla="*/ 5708 w 9778"/>
                <a:gd name="connsiteY33" fmla="*/ 5471 h 10000"/>
                <a:gd name="connsiteX34" fmla="*/ 5769 w 9778"/>
                <a:gd name="connsiteY34" fmla="*/ 5715 h 10000"/>
                <a:gd name="connsiteX35" fmla="*/ 5829 w 9778"/>
                <a:gd name="connsiteY35" fmla="*/ 5965 h 10000"/>
                <a:gd name="connsiteX36" fmla="*/ 5829 w 9778"/>
                <a:gd name="connsiteY36" fmla="*/ 6220 h 10000"/>
                <a:gd name="connsiteX37" fmla="*/ 5911 w 9778"/>
                <a:gd name="connsiteY37" fmla="*/ 6546 h 10000"/>
                <a:gd name="connsiteX38" fmla="*/ 5911 w 9778"/>
                <a:gd name="connsiteY38" fmla="*/ 6870 h 10000"/>
                <a:gd name="connsiteX39" fmla="*/ 5930 w 9778"/>
                <a:gd name="connsiteY39" fmla="*/ 7188 h 10000"/>
                <a:gd name="connsiteX40" fmla="*/ 6174 w 9778"/>
                <a:gd name="connsiteY40" fmla="*/ 7502 h 10000"/>
                <a:gd name="connsiteX41" fmla="*/ 6215 w 9778"/>
                <a:gd name="connsiteY41" fmla="*/ 7656 h 10000"/>
                <a:gd name="connsiteX42" fmla="*/ 6296 w 9778"/>
                <a:gd name="connsiteY42" fmla="*/ 7807 h 10000"/>
                <a:gd name="connsiteX43" fmla="*/ 6336 w 9778"/>
                <a:gd name="connsiteY43" fmla="*/ 7965 h 10000"/>
                <a:gd name="connsiteX44" fmla="*/ 6255 w 9778"/>
                <a:gd name="connsiteY44" fmla="*/ 8117 h 10000"/>
                <a:gd name="connsiteX45" fmla="*/ 6154 w 9778"/>
                <a:gd name="connsiteY45" fmla="*/ 8317 h 10000"/>
                <a:gd name="connsiteX46" fmla="*/ 6174 w 9778"/>
                <a:gd name="connsiteY46" fmla="*/ 8523 h 10000"/>
                <a:gd name="connsiteX47" fmla="*/ 6296 w 9778"/>
                <a:gd name="connsiteY47" fmla="*/ 8736 h 10000"/>
                <a:gd name="connsiteX48" fmla="*/ 6397 w 9778"/>
                <a:gd name="connsiteY48" fmla="*/ 8941 h 10000"/>
                <a:gd name="connsiteX49" fmla="*/ 6417 w 9778"/>
                <a:gd name="connsiteY49" fmla="*/ 9095 h 10000"/>
                <a:gd name="connsiteX50" fmla="*/ 6417 w 9778"/>
                <a:gd name="connsiteY50" fmla="*/ 9254 h 10000"/>
                <a:gd name="connsiteX51" fmla="*/ 6478 w 9778"/>
                <a:gd name="connsiteY51" fmla="*/ 9408 h 10000"/>
                <a:gd name="connsiteX52" fmla="*/ 6720 w 9778"/>
                <a:gd name="connsiteY52" fmla="*/ 9540 h 10000"/>
                <a:gd name="connsiteX53" fmla="*/ 6983 w 9778"/>
                <a:gd name="connsiteY53" fmla="*/ 9540 h 10000"/>
                <a:gd name="connsiteX54" fmla="*/ 7267 w 9778"/>
                <a:gd name="connsiteY54" fmla="*/ 9551 h 10000"/>
                <a:gd name="connsiteX55" fmla="*/ 7490 w 9778"/>
                <a:gd name="connsiteY55" fmla="*/ 9563 h 10000"/>
                <a:gd name="connsiteX56" fmla="*/ 7752 w 9778"/>
                <a:gd name="connsiteY56" fmla="*/ 9578 h 10000"/>
                <a:gd name="connsiteX57" fmla="*/ 7996 w 9778"/>
                <a:gd name="connsiteY57" fmla="*/ 9597 h 10000"/>
                <a:gd name="connsiteX58" fmla="*/ 8199 w 9778"/>
                <a:gd name="connsiteY58" fmla="*/ 9625 h 10000"/>
                <a:gd name="connsiteX59" fmla="*/ 8441 w 9778"/>
                <a:gd name="connsiteY59" fmla="*/ 9657 h 10000"/>
                <a:gd name="connsiteX60" fmla="*/ 8643 w 9778"/>
                <a:gd name="connsiteY60" fmla="*/ 9688 h 10000"/>
                <a:gd name="connsiteX61" fmla="*/ 8866 w 9778"/>
                <a:gd name="connsiteY61" fmla="*/ 9699 h 10000"/>
                <a:gd name="connsiteX62" fmla="*/ 9090 w 9778"/>
                <a:gd name="connsiteY62" fmla="*/ 9711 h 10000"/>
                <a:gd name="connsiteX63" fmla="*/ 9312 w 9778"/>
                <a:gd name="connsiteY63" fmla="*/ 9714 h 10000"/>
                <a:gd name="connsiteX64" fmla="*/ 9555 w 9778"/>
                <a:gd name="connsiteY64" fmla="*/ 9722 h 10000"/>
                <a:gd name="connsiteX65" fmla="*/ 9778 w 9778"/>
                <a:gd name="connsiteY65" fmla="*/ 9726 h 10000"/>
                <a:gd name="connsiteX66" fmla="*/ 2976 w 9778"/>
                <a:gd name="connsiteY66" fmla="*/ 10000 h 10000"/>
                <a:gd name="connsiteX67" fmla="*/ 2552 w 9778"/>
                <a:gd name="connsiteY67" fmla="*/ 9958 h 10000"/>
                <a:gd name="connsiteX68" fmla="*/ 2166 w 9778"/>
                <a:gd name="connsiteY68" fmla="*/ 9915 h 10000"/>
                <a:gd name="connsiteX69" fmla="*/ 1720 w 9778"/>
                <a:gd name="connsiteY69" fmla="*/ 9880 h 10000"/>
                <a:gd name="connsiteX70" fmla="*/ 850 w 9778"/>
                <a:gd name="connsiteY70" fmla="*/ 9815 h 10000"/>
                <a:gd name="connsiteX71" fmla="*/ 446 w 9778"/>
                <a:gd name="connsiteY71" fmla="*/ 9785 h 10000"/>
                <a:gd name="connsiteX72" fmla="*/ 0 w 9778"/>
                <a:gd name="connsiteY72" fmla="*/ 9757 h 10000"/>
                <a:gd name="connsiteX73" fmla="*/ 263 w 9778"/>
                <a:gd name="connsiteY73" fmla="*/ 9741 h 10000"/>
                <a:gd name="connsiteX74" fmla="*/ 546 w 9778"/>
                <a:gd name="connsiteY74" fmla="*/ 9722 h 10000"/>
                <a:gd name="connsiteX75" fmla="*/ 809 w 9778"/>
                <a:gd name="connsiteY75" fmla="*/ 9695 h 10000"/>
                <a:gd name="connsiteX76" fmla="*/ 1094 w 9778"/>
                <a:gd name="connsiteY76" fmla="*/ 9672 h 10000"/>
                <a:gd name="connsiteX77" fmla="*/ 1336 w 9778"/>
                <a:gd name="connsiteY77" fmla="*/ 9653 h 10000"/>
                <a:gd name="connsiteX78" fmla="*/ 1619 w 9778"/>
                <a:gd name="connsiteY78" fmla="*/ 9637 h 10000"/>
                <a:gd name="connsiteX79" fmla="*/ 1923 w 9778"/>
                <a:gd name="connsiteY79" fmla="*/ 9625 h 10000"/>
                <a:gd name="connsiteX80" fmla="*/ 2227 w 9778"/>
                <a:gd name="connsiteY80" fmla="*/ 9625 h 10000"/>
                <a:gd name="connsiteX81" fmla="*/ 2450 w 9778"/>
                <a:gd name="connsiteY81" fmla="*/ 9625 h 10000"/>
                <a:gd name="connsiteX82" fmla="*/ 2672 w 9778"/>
                <a:gd name="connsiteY82" fmla="*/ 9625 h 10000"/>
                <a:gd name="connsiteX83" fmla="*/ 2875 w 9778"/>
                <a:gd name="connsiteY83" fmla="*/ 9620 h 10000"/>
                <a:gd name="connsiteX84" fmla="*/ 3097 w 9778"/>
                <a:gd name="connsiteY84" fmla="*/ 9613 h 10000"/>
                <a:gd name="connsiteX85" fmla="*/ 3299 w 9778"/>
                <a:gd name="connsiteY85" fmla="*/ 9609 h 10000"/>
                <a:gd name="connsiteX86" fmla="*/ 3482 w 9778"/>
                <a:gd name="connsiteY86" fmla="*/ 9597 h 10000"/>
                <a:gd name="connsiteX87" fmla="*/ 3684 w 9778"/>
                <a:gd name="connsiteY87" fmla="*/ 9582 h 10000"/>
                <a:gd name="connsiteX88" fmla="*/ 3867 w 9778"/>
                <a:gd name="connsiteY88" fmla="*/ 9563 h 10000"/>
                <a:gd name="connsiteX89" fmla="*/ 3887 w 9778"/>
                <a:gd name="connsiteY89" fmla="*/ 9393 h 10000"/>
                <a:gd name="connsiteX90" fmla="*/ 3947 w 9778"/>
                <a:gd name="connsiteY90" fmla="*/ 9223 h 10000"/>
                <a:gd name="connsiteX91" fmla="*/ 4029 w 9778"/>
                <a:gd name="connsiteY91" fmla="*/ 9053 h 10000"/>
                <a:gd name="connsiteX92" fmla="*/ 4089 w 9778"/>
                <a:gd name="connsiteY92" fmla="*/ 8883 h 10000"/>
                <a:gd name="connsiteX93" fmla="*/ 4069 w 9778"/>
                <a:gd name="connsiteY93" fmla="*/ 8635 h 10000"/>
                <a:gd name="connsiteX94" fmla="*/ 4069 w 9778"/>
                <a:gd name="connsiteY94" fmla="*/ 8386 h 10000"/>
                <a:gd name="connsiteX95" fmla="*/ 4069 w 9778"/>
                <a:gd name="connsiteY95" fmla="*/ 8136 h 10000"/>
                <a:gd name="connsiteX96" fmla="*/ 4089 w 9778"/>
                <a:gd name="connsiteY96" fmla="*/ 7887 h 10000"/>
                <a:gd name="connsiteX97" fmla="*/ 4089 w 9778"/>
                <a:gd name="connsiteY97" fmla="*/ 7691 h 10000"/>
                <a:gd name="connsiteX98" fmla="*/ 4048 w 9778"/>
                <a:gd name="connsiteY98" fmla="*/ 7489 h 10000"/>
                <a:gd name="connsiteX99" fmla="*/ 4029 w 9778"/>
                <a:gd name="connsiteY99" fmla="*/ 7300 h 10000"/>
                <a:gd name="connsiteX100" fmla="*/ 4089 w 9778"/>
                <a:gd name="connsiteY100" fmla="*/ 7110 h 10000"/>
                <a:gd name="connsiteX101" fmla="*/ 4311 w 9778"/>
                <a:gd name="connsiteY101" fmla="*/ 6909 h 10000"/>
                <a:gd name="connsiteX102" fmla="*/ 4352 w 9778"/>
                <a:gd name="connsiteY102" fmla="*/ 6696 h 10000"/>
                <a:gd name="connsiteX103" fmla="*/ 4332 w 9778"/>
                <a:gd name="connsiteY103" fmla="*/ 6480 h 10000"/>
                <a:gd name="connsiteX104" fmla="*/ 4332 w 9778"/>
                <a:gd name="connsiteY104" fmla="*/ 6263 h 10000"/>
                <a:gd name="connsiteX105" fmla="*/ 4352 w 9778"/>
                <a:gd name="connsiteY105" fmla="*/ 6186 h 10000"/>
                <a:gd name="connsiteX106" fmla="*/ 4373 w 9778"/>
                <a:gd name="connsiteY106" fmla="*/ 6112 h 10000"/>
                <a:gd name="connsiteX107" fmla="*/ 4373 w 9778"/>
                <a:gd name="connsiteY107" fmla="*/ 6039 h 10000"/>
                <a:gd name="connsiteX108" fmla="*/ 4311 w 9778"/>
                <a:gd name="connsiteY108" fmla="*/ 5969 h 10000"/>
                <a:gd name="connsiteX109" fmla="*/ 4292 w 9778"/>
                <a:gd name="connsiteY109" fmla="*/ 5795 h 10000"/>
                <a:gd name="connsiteX110" fmla="*/ 4332 w 9778"/>
                <a:gd name="connsiteY110" fmla="*/ 5784 h 10000"/>
                <a:gd name="connsiteX111" fmla="*/ 4332 w 9778"/>
                <a:gd name="connsiteY111" fmla="*/ 5606 h 10000"/>
                <a:gd name="connsiteX112" fmla="*/ 4373 w 9778"/>
                <a:gd name="connsiteY112" fmla="*/ 5424 h 10000"/>
                <a:gd name="connsiteX113" fmla="*/ 4392 w 9778"/>
                <a:gd name="connsiteY113" fmla="*/ 5246 h 10000"/>
                <a:gd name="connsiteX114" fmla="*/ 4352 w 9778"/>
                <a:gd name="connsiteY114" fmla="*/ 5053 h 10000"/>
                <a:gd name="connsiteX115" fmla="*/ 4454 w 9778"/>
                <a:gd name="connsiteY115" fmla="*/ 5025 h 10000"/>
                <a:gd name="connsiteX116" fmla="*/ 4392 w 9778"/>
                <a:gd name="connsiteY116" fmla="*/ 4662 h 10000"/>
                <a:gd name="connsiteX117" fmla="*/ 4475 w 9778"/>
                <a:gd name="connsiteY117" fmla="*/ 4576 h 10000"/>
                <a:gd name="connsiteX118" fmla="*/ 4494 w 9778"/>
                <a:gd name="connsiteY118" fmla="*/ 4491 h 10000"/>
                <a:gd name="connsiteX119" fmla="*/ 4514 w 9778"/>
                <a:gd name="connsiteY119" fmla="*/ 4402 h 10000"/>
                <a:gd name="connsiteX120" fmla="*/ 4554 w 9778"/>
                <a:gd name="connsiteY120" fmla="*/ 4313 h 10000"/>
                <a:gd name="connsiteX121" fmla="*/ 4615 w 9778"/>
                <a:gd name="connsiteY121" fmla="*/ 4259 h 10000"/>
                <a:gd name="connsiteX122" fmla="*/ 4595 w 9778"/>
                <a:gd name="connsiteY122" fmla="*/ 4213 h 10000"/>
                <a:gd name="connsiteX123" fmla="*/ 4554 w 9778"/>
                <a:gd name="connsiteY123" fmla="*/ 4158 h 10000"/>
                <a:gd name="connsiteX124" fmla="*/ 4595 w 9778"/>
                <a:gd name="connsiteY124" fmla="*/ 4112 h 10000"/>
                <a:gd name="connsiteX125" fmla="*/ 4677 w 9778"/>
                <a:gd name="connsiteY125" fmla="*/ 4028 h 10000"/>
                <a:gd name="connsiteX126" fmla="*/ 4677 w 9778"/>
                <a:gd name="connsiteY126" fmla="*/ 3946 h 10000"/>
                <a:gd name="connsiteX127" fmla="*/ 4655 w 9778"/>
                <a:gd name="connsiteY127" fmla="*/ 3861 h 10000"/>
                <a:gd name="connsiteX128" fmla="*/ 4636 w 9778"/>
                <a:gd name="connsiteY128" fmla="*/ 3775 h 10000"/>
                <a:gd name="connsiteX129" fmla="*/ 4535 w 9778"/>
                <a:gd name="connsiteY129" fmla="*/ 3771 h 10000"/>
                <a:gd name="connsiteX130" fmla="*/ 4554 w 9778"/>
                <a:gd name="connsiteY130" fmla="*/ 3705 h 10000"/>
                <a:gd name="connsiteX131" fmla="*/ 4636 w 9778"/>
                <a:gd name="connsiteY131" fmla="*/ 3640 h 10000"/>
                <a:gd name="connsiteX132" fmla="*/ 4655 w 9778"/>
                <a:gd name="connsiteY132" fmla="*/ 3575 h 10000"/>
                <a:gd name="connsiteX133" fmla="*/ 4636 w 9778"/>
                <a:gd name="connsiteY133" fmla="*/ 3505 h 10000"/>
                <a:gd name="connsiteX134" fmla="*/ 4595 w 9778"/>
                <a:gd name="connsiteY134" fmla="*/ 3505 h 10000"/>
                <a:gd name="connsiteX135" fmla="*/ 4615 w 9778"/>
                <a:gd name="connsiteY135" fmla="*/ 3439 h 10000"/>
                <a:gd name="connsiteX136" fmla="*/ 4595 w 9778"/>
                <a:gd name="connsiteY136" fmla="*/ 3362 h 10000"/>
                <a:gd name="connsiteX137" fmla="*/ 4595 w 9778"/>
                <a:gd name="connsiteY137" fmla="*/ 3296 h 10000"/>
                <a:gd name="connsiteX138" fmla="*/ 4655 w 9778"/>
                <a:gd name="connsiteY138" fmla="*/ 3226 h 10000"/>
                <a:gd name="connsiteX139" fmla="*/ 4655 w 9778"/>
                <a:gd name="connsiteY139" fmla="*/ 3087 h 10000"/>
                <a:gd name="connsiteX140" fmla="*/ 4655 w 9778"/>
                <a:gd name="connsiteY140" fmla="*/ 2952 h 10000"/>
                <a:gd name="connsiteX141" fmla="*/ 4717 w 9778"/>
                <a:gd name="connsiteY141" fmla="*/ 2817 h 10000"/>
                <a:gd name="connsiteX142" fmla="*/ 4858 w 9778"/>
                <a:gd name="connsiteY142" fmla="*/ 2693 h 10000"/>
                <a:gd name="connsiteX143" fmla="*/ 4798 w 9778"/>
                <a:gd name="connsiteY143" fmla="*/ 2674 h 10000"/>
                <a:gd name="connsiteX144" fmla="*/ 4798 w 9778"/>
                <a:gd name="connsiteY144" fmla="*/ 2557 h 10000"/>
                <a:gd name="connsiteX145" fmla="*/ 4778 w 9778"/>
                <a:gd name="connsiteY145" fmla="*/ 2441 h 10000"/>
                <a:gd name="connsiteX146" fmla="*/ 4757 w 9778"/>
                <a:gd name="connsiteY146" fmla="*/ 2325 h 10000"/>
                <a:gd name="connsiteX147" fmla="*/ 4798 w 9778"/>
                <a:gd name="connsiteY147" fmla="*/ 2222 h 10000"/>
                <a:gd name="connsiteX148" fmla="*/ 4838 w 9778"/>
                <a:gd name="connsiteY148" fmla="*/ 2034 h 10000"/>
                <a:gd name="connsiteX149" fmla="*/ 4940 w 9778"/>
                <a:gd name="connsiteY149" fmla="*/ 1853 h 10000"/>
                <a:gd name="connsiteX150" fmla="*/ 5001 w 9778"/>
                <a:gd name="connsiteY150" fmla="*/ 1667 h 10000"/>
                <a:gd name="connsiteX151" fmla="*/ 4960 w 9778"/>
                <a:gd name="connsiteY151" fmla="*/ 1478 h 10000"/>
                <a:gd name="connsiteX152" fmla="*/ 4980 w 9778"/>
                <a:gd name="connsiteY152" fmla="*/ 1389 h 10000"/>
                <a:gd name="connsiteX153" fmla="*/ 4980 w 9778"/>
                <a:gd name="connsiteY153" fmla="*/ 1293 h 10000"/>
                <a:gd name="connsiteX154" fmla="*/ 4980 w 9778"/>
                <a:gd name="connsiteY154" fmla="*/ 1202 h 10000"/>
                <a:gd name="connsiteX155" fmla="*/ 4960 w 9778"/>
                <a:gd name="connsiteY155" fmla="*/ 1109 h 10000"/>
                <a:gd name="connsiteX156" fmla="*/ 4858 w 9778"/>
                <a:gd name="connsiteY156" fmla="*/ 1137 h 10000"/>
                <a:gd name="connsiteX157" fmla="*/ 4858 w 9778"/>
                <a:gd name="connsiteY157" fmla="*/ 1075 h 10000"/>
                <a:gd name="connsiteX158" fmla="*/ 4838 w 9778"/>
                <a:gd name="connsiteY158" fmla="*/ 1010 h 10000"/>
                <a:gd name="connsiteX159" fmla="*/ 4838 w 9778"/>
                <a:gd name="connsiteY159" fmla="*/ 947 h 10000"/>
                <a:gd name="connsiteX160" fmla="*/ 4858 w 9778"/>
                <a:gd name="connsiteY160" fmla="*/ 886 h 10000"/>
                <a:gd name="connsiteX161" fmla="*/ 4798 w 9778"/>
                <a:gd name="connsiteY161" fmla="*/ 804 h 10000"/>
                <a:gd name="connsiteX162" fmla="*/ 4798 w 9778"/>
                <a:gd name="connsiteY162" fmla="*/ 720 h 10000"/>
                <a:gd name="connsiteX163" fmla="*/ 4778 w 9778"/>
                <a:gd name="connsiteY163" fmla="*/ 634 h 10000"/>
                <a:gd name="connsiteX164" fmla="*/ 4778 w 9778"/>
                <a:gd name="connsiteY164" fmla="*/ 558 h 10000"/>
                <a:gd name="connsiteX165" fmla="*/ 4717 w 9778"/>
                <a:gd name="connsiteY165" fmla="*/ 363 h 10000"/>
                <a:gd name="connsiteX166" fmla="*/ 4655 w 9778"/>
                <a:gd name="connsiteY166" fmla="*/ 344 h 10000"/>
                <a:gd name="connsiteX167" fmla="*/ 4535 w 9778"/>
                <a:gd name="connsiteY167" fmla="*/ 332 h 10000"/>
                <a:gd name="connsiteX168" fmla="*/ 4454 w 9778"/>
                <a:gd name="connsiteY168" fmla="*/ 320 h 10000"/>
                <a:gd name="connsiteX169" fmla="*/ 4332 w 9778"/>
                <a:gd name="connsiteY169" fmla="*/ 317 h 10000"/>
                <a:gd name="connsiteX170" fmla="*/ 4251 w 9778"/>
                <a:gd name="connsiteY170" fmla="*/ 320 h 10000"/>
                <a:gd name="connsiteX171" fmla="*/ 4191 w 9778"/>
                <a:gd name="connsiteY171" fmla="*/ 328 h 10000"/>
                <a:gd name="connsiteX172" fmla="*/ 4109 w 9778"/>
                <a:gd name="connsiteY172" fmla="*/ 328 h 10000"/>
                <a:gd name="connsiteX173" fmla="*/ 4048 w 9778"/>
                <a:gd name="connsiteY173" fmla="*/ 320 h 10000"/>
                <a:gd name="connsiteX174" fmla="*/ 4069 w 9778"/>
                <a:gd name="connsiteY174" fmla="*/ 305 h 10000"/>
                <a:gd name="connsiteX175" fmla="*/ 4109 w 9778"/>
                <a:gd name="connsiteY175" fmla="*/ 297 h 10000"/>
                <a:gd name="connsiteX176" fmla="*/ 4171 w 9778"/>
                <a:gd name="connsiteY176" fmla="*/ 286 h 10000"/>
                <a:gd name="connsiteX177" fmla="*/ 4150 w 9778"/>
                <a:gd name="connsiteY177" fmla="*/ 271 h 10000"/>
                <a:gd name="connsiteX178" fmla="*/ 4332 w 9778"/>
                <a:gd name="connsiteY178" fmla="*/ 255 h 10000"/>
                <a:gd name="connsiteX179" fmla="*/ 4514 w 9778"/>
                <a:gd name="connsiteY179" fmla="*/ 228 h 10000"/>
                <a:gd name="connsiteX180" fmla="*/ 4677 w 9778"/>
                <a:gd name="connsiteY180" fmla="*/ 201 h 10000"/>
                <a:gd name="connsiteX181" fmla="*/ 4817 w 9778"/>
                <a:gd name="connsiteY181" fmla="*/ 162 h 10000"/>
                <a:gd name="connsiteX182" fmla="*/ 4858 w 9778"/>
                <a:gd name="connsiteY182" fmla="*/ 120 h 10000"/>
                <a:gd name="connsiteX183" fmla="*/ 4918 w 9778"/>
                <a:gd name="connsiteY183" fmla="*/ 85 h 10000"/>
                <a:gd name="connsiteX184" fmla="*/ 4918 w 9778"/>
                <a:gd name="connsiteY184" fmla="*/ 42 h 10000"/>
                <a:gd name="connsiteX185" fmla="*/ 4940 w 9778"/>
                <a:gd name="connsiteY185" fmla="*/ 0 h 10000"/>
                <a:gd name="connsiteX186" fmla="*/ 5001 w 9778"/>
                <a:gd name="connsiteY186" fmla="*/ 73 h 10000"/>
                <a:gd name="connsiteX187" fmla="*/ 5081 w 9778"/>
                <a:gd name="connsiteY187" fmla="*/ 154 h 10000"/>
                <a:gd name="connsiteX188" fmla="*/ 5102 w 9778"/>
                <a:gd name="connsiteY188" fmla="*/ 232 h 10000"/>
                <a:gd name="connsiteX189" fmla="*/ 5061 w 9778"/>
                <a:gd name="connsiteY189" fmla="*/ 317 h 10000"/>
                <a:gd name="connsiteX0" fmla="*/ 5176 w 9772"/>
                <a:gd name="connsiteY0" fmla="*/ 317 h 10000"/>
                <a:gd name="connsiteX1" fmla="*/ 5279 w 9772"/>
                <a:gd name="connsiteY1" fmla="*/ 546 h 10000"/>
                <a:gd name="connsiteX2" fmla="*/ 5362 w 9772"/>
                <a:gd name="connsiteY2" fmla="*/ 785 h 10000"/>
                <a:gd name="connsiteX3" fmla="*/ 5404 w 9772"/>
                <a:gd name="connsiteY3" fmla="*/ 1017 h 10000"/>
                <a:gd name="connsiteX4" fmla="*/ 5445 w 9772"/>
                <a:gd name="connsiteY4" fmla="*/ 1248 h 10000"/>
                <a:gd name="connsiteX5" fmla="*/ 5589 w 9772"/>
                <a:gd name="connsiteY5" fmla="*/ 1474 h 10000"/>
                <a:gd name="connsiteX6" fmla="*/ 5673 w 9772"/>
                <a:gd name="connsiteY6" fmla="*/ 1706 h 10000"/>
                <a:gd name="connsiteX7" fmla="*/ 5673 w 9772"/>
                <a:gd name="connsiteY7" fmla="*/ 1935 h 10000"/>
                <a:gd name="connsiteX8" fmla="*/ 5652 w 9772"/>
                <a:gd name="connsiteY8" fmla="*/ 2163 h 10000"/>
                <a:gd name="connsiteX9" fmla="*/ 5692 w 9772"/>
                <a:gd name="connsiteY9" fmla="*/ 2287 h 10000"/>
                <a:gd name="connsiteX10" fmla="*/ 5756 w 9772"/>
                <a:gd name="connsiteY10" fmla="*/ 2422 h 10000"/>
                <a:gd name="connsiteX11" fmla="*/ 5756 w 9772"/>
                <a:gd name="connsiteY11" fmla="*/ 2554 h 10000"/>
                <a:gd name="connsiteX12" fmla="*/ 5734 w 9772"/>
                <a:gd name="connsiteY12" fmla="*/ 2685 h 10000"/>
                <a:gd name="connsiteX13" fmla="*/ 5756 w 9772"/>
                <a:gd name="connsiteY13" fmla="*/ 2700 h 10000"/>
                <a:gd name="connsiteX14" fmla="*/ 5734 w 9772"/>
                <a:gd name="connsiteY14" fmla="*/ 2723 h 10000"/>
                <a:gd name="connsiteX15" fmla="*/ 5673 w 9772"/>
                <a:gd name="connsiteY15" fmla="*/ 2739 h 10000"/>
                <a:gd name="connsiteX16" fmla="*/ 5652 w 9772"/>
                <a:gd name="connsiteY16" fmla="*/ 2758 h 10000"/>
                <a:gd name="connsiteX17" fmla="*/ 5652 w 9772"/>
                <a:gd name="connsiteY17" fmla="*/ 2817 h 10000"/>
                <a:gd name="connsiteX18" fmla="*/ 5652 w 9772"/>
                <a:gd name="connsiteY18" fmla="*/ 2874 h 10000"/>
                <a:gd name="connsiteX19" fmla="*/ 5612 w 9772"/>
                <a:gd name="connsiteY19" fmla="*/ 2936 h 10000"/>
                <a:gd name="connsiteX20" fmla="*/ 5569 w 9772"/>
                <a:gd name="connsiteY20" fmla="*/ 2987 h 10000"/>
                <a:gd name="connsiteX21" fmla="*/ 5569 w 9772"/>
                <a:gd name="connsiteY21" fmla="*/ 3161 h 10000"/>
                <a:gd name="connsiteX22" fmla="*/ 5612 w 9772"/>
                <a:gd name="connsiteY22" fmla="*/ 3342 h 10000"/>
                <a:gd name="connsiteX23" fmla="*/ 5692 w 9772"/>
                <a:gd name="connsiteY23" fmla="*/ 3524 h 10000"/>
                <a:gd name="connsiteX24" fmla="*/ 5715 w 9772"/>
                <a:gd name="connsiteY24" fmla="*/ 3697 h 10000"/>
                <a:gd name="connsiteX25" fmla="*/ 5900 w 9772"/>
                <a:gd name="connsiteY25" fmla="*/ 3845 h 10000"/>
                <a:gd name="connsiteX26" fmla="*/ 5922 w 9772"/>
                <a:gd name="connsiteY26" fmla="*/ 4000 h 10000"/>
                <a:gd name="connsiteX27" fmla="*/ 5900 w 9772"/>
                <a:gd name="connsiteY27" fmla="*/ 4150 h 10000"/>
                <a:gd name="connsiteX28" fmla="*/ 5881 w 9772"/>
                <a:gd name="connsiteY28" fmla="*/ 4305 h 10000"/>
                <a:gd name="connsiteX29" fmla="*/ 5734 w 9772"/>
                <a:gd name="connsiteY29" fmla="*/ 4533 h 10000"/>
                <a:gd name="connsiteX30" fmla="*/ 5756 w 9772"/>
                <a:gd name="connsiteY30" fmla="*/ 4762 h 10000"/>
                <a:gd name="connsiteX31" fmla="*/ 5818 w 9772"/>
                <a:gd name="connsiteY31" fmla="*/ 4990 h 10000"/>
                <a:gd name="connsiteX32" fmla="*/ 5756 w 9772"/>
                <a:gd name="connsiteY32" fmla="*/ 5219 h 10000"/>
                <a:gd name="connsiteX33" fmla="*/ 5838 w 9772"/>
                <a:gd name="connsiteY33" fmla="*/ 5471 h 10000"/>
                <a:gd name="connsiteX34" fmla="*/ 5900 w 9772"/>
                <a:gd name="connsiteY34" fmla="*/ 5715 h 10000"/>
                <a:gd name="connsiteX35" fmla="*/ 5961 w 9772"/>
                <a:gd name="connsiteY35" fmla="*/ 5965 h 10000"/>
                <a:gd name="connsiteX36" fmla="*/ 5961 w 9772"/>
                <a:gd name="connsiteY36" fmla="*/ 6220 h 10000"/>
                <a:gd name="connsiteX37" fmla="*/ 6045 w 9772"/>
                <a:gd name="connsiteY37" fmla="*/ 6546 h 10000"/>
                <a:gd name="connsiteX38" fmla="*/ 6045 w 9772"/>
                <a:gd name="connsiteY38" fmla="*/ 6870 h 10000"/>
                <a:gd name="connsiteX39" fmla="*/ 6065 w 9772"/>
                <a:gd name="connsiteY39" fmla="*/ 7188 h 10000"/>
                <a:gd name="connsiteX40" fmla="*/ 6314 w 9772"/>
                <a:gd name="connsiteY40" fmla="*/ 7502 h 10000"/>
                <a:gd name="connsiteX41" fmla="*/ 6356 w 9772"/>
                <a:gd name="connsiteY41" fmla="*/ 7656 h 10000"/>
                <a:gd name="connsiteX42" fmla="*/ 6439 w 9772"/>
                <a:gd name="connsiteY42" fmla="*/ 7807 h 10000"/>
                <a:gd name="connsiteX43" fmla="*/ 6480 w 9772"/>
                <a:gd name="connsiteY43" fmla="*/ 7965 h 10000"/>
                <a:gd name="connsiteX44" fmla="*/ 6397 w 9772"/>
                <a:gd name="connsiteY44" fmla="*/ 8117 h 10000"/>
                <a:gd name="connsiteX45" fmla="*/ 6294 w 9772"/>
                <a:gd name="connsiteY45" fmla="*/ 8317 h 10000"/>
                <a:gd name="connsiteX46" fmla="*/ 6314 w 9772"/>
                <a:gd name="connsiteY46" fmla="*/ 8523 h 10000"/>
                <a:gd name="connsiteX47" fmla="*/ 6439 w 9772"/>
                <a:gd name="connsiteY47" fmla="*/ 8736 h 10000"/>
                <a:gd name="connsiteX48" fmla="*/ 6542 w 9772"/>
                <a:gd name="connsiteY48" fmla="*/ 8941 h 10000"/>
                <a:gd name="connsiteX49" fmla="*/ 6563 w 9772"/>
                <a:gd name="connsiteY49" fmla="*/ 9095 h 10000"/>
                <a:gd name="connsiteX50" fmla="*/ 6563 w 9772"/>
                <a:gd name="connsiteY50" fmla="*/ 9254 h 10000"/>
                <a:gd name="connsiteX51" fmla="*/ 6625 w 9772"/>
                <a:gd name="connsiteY51" fmla="*/ 9408 h 10000"/>
                <a:gd name="connsiteX52" fmla="*/ 6873 w 9772"/>
                <a:gd name="connsiteY52" fmla="*/ 9540 h 10000"/>
                <a:gd name="connsiteX53" fmla="*/ 7142 w 9772"/>
                <a:gd name="connsiteY53" fmla="*/ 9540 h 10000"/>
                <a:gd name="connsiteX54" fmla="*/ 7432 w 9772"/>
                <a:gd name="connsiteY54" fmla="*/ 9551 h 10000"/>
                <a:gd name="connsiteX55" fmla="*/ 7660 w 9772"/>
                <a:gd name="connsiteY55" fmla="*/ 9563 h 10000"/>
                <a:gd name="connsiteX56" fmla="*/ 7928 w 9772"/>
                <a:gd name="connsiteY56" fmla="*/ 9578 h 10000"/>
                <a:gd name="connsiteX57" fmla="*/ 8178 w 9772"/>
                <a:gd name="connsiteY57" fmla="*/ 9597 h 10000"/>
                <a:gd name="connsiteX58" fmla="*/ 8385 w 9772"/>
                <a:gd name="connsiteY58" fmla="*/ 9625 h 10000"/>
                <a:gd name="connsiteX59" fmla="*/ 8633 w 9772"/>
                <a:gd name="connsiteY59" fmla="*/ 9657 h 10000"/>
                <a:gd name="connsiteX60" fmla="*/ 8839 w 9772"/>
                <a:gd name="connsiteY60" fmla="*/ 9688 h 10000"/>
                <a:gd name="connsiteX61" fmla="*/ 9067 w 9772"/>
                <a:gd name="connsiteY61" fmla="*/ 9699 h 10000"/>
                <a:gd name="connsiteX62" fmla="*/ 9296 w 9772"/>
                <a:gd name="connsiteY62" fmla="*/ 9711 h 10000"/>
                <a:gd name="connsiteX63" fmla="*/ 9523 w 9772"/>
                <a:gd name="connsiteY63" fmla="*/ 9714 h 10000"/>
                <a:gd name="connsiteX64" fmla="*/ 9772 w 9772"/>
                <a:gd name="connsiteY64" fmla="*/ 9722 h 10000"/>
                <a:gd name="connsiteX65" fmla="*/ 3044 w 9772"/>
                <a:gd name="connsiteY65" fmla="*/ 10000 h 10000"/>
                <a:gd name="connsiteX66" fmla="*/ 2610 w 9772"/>
                <a:gd name="connsiteY66" fmla="*/ 9958 h 10000"/>
                <a:gd name="connsiteX67" fmla="*/ 2215 w 9772"/>
                <a:gd name="connsiteY67" fmla="*/ 9915 h 10000"/>
                <a:gd name="connsiteX68" fmla="*/ 1759 w 9772"/>
                <a:gd name="connsiteY68" fmla="*/ 9880 h 10000"/>
                <a:gd name="connsiteX69" fmla="*/ 869 w 9772"/>
                <a:gd name="connsiteY69" fmla="*/ 9815 h 10000"/>
                <a:gd name="connsiteX70" fmla="*/ 456 w 9772"/>
                <a:gd name="connsiteY70" fmla="*/ 9785 h 10000"/>
                <a:gd name="connsiteX71" fmla="*/ 0 w 9772"/>
                <a:gd name="connsiteY71" fmla="*/ 9757 h 10000"/>
                <a:gd name="connsiteX72" fmla="*/ 269 w 9772"/>
                <a:gd name="connsiteY72" fmla="*/ 9741 h 10000"/>
                <a:gd name="connsiteX73" fmla="*/ 558 w 9772"/>
                <a:gd name="connsiteY73" fmla="*/ 9722 h 10000"/>
                <a:gd name="connsiteX74" fmla="*/ 827 w 9772"/>
                <a:gd name="connsiteY74" fmla="*/ 9695 h 10000"/>
                <a:gd name="connsiteX75" fmla="*/ 1119 w 9772"/>
                <a:gd name="connsiteY75" fmla="*/ 9672 h 10000"/>
                <a:gd name="connsiteX76" fmla="*/ 1366 w 9772"/>
                <a:gd name="connsiteY76" fmla="*/ 9653 h 10000"/>
                <a:gd name="connsiteX77" fmla="*/ 1656 w 9772"/>
                <a:gd name="connsiteY77" fmla="*/ 9637 h 10000"/>
                <a:gd name="connsiteX78" fmla="*/ 1967 w 9772"/>
                <a:gd name="connsiteY78" fmla="*/ 9625 h 10000"/>
                <a:gd name="connsiteX79" fmla="*/ 2278 w 9772"/>
                <a:gd name="connsiteY79" fmla="*/ 9625 h 10000"/>
                <a:gd name="connsiteX80" fmla="*/ 2506 w 9772"/>
                <a:gd name="connsiteY80" fmla="*/ 9625 h 10000"/>
                <a:gd name="connsiteX81" fmla="*/ 2733 w 9772"/>
                <a:gd name="connsiteY81" fmla="*/ 9625 h 10000"/>
                <a:gd name="connsiteX82" fmla="*/ 2940 w 9772"/>
                <a:gd name="connsiteY82" fmla="*/ 9620 h 10000"/>
                <a:gd name="connsiteX83" fmla="*/ 3167 w 9772"/>
                <a:gd name="connsiteY83" fmla="*/ 9613 h 10000"/>
                <a:gd name="connsiteX84" fmla="*/ 3374 w 9772"/>
                <a:gd name="connsiteY84" fmla="*/ 9609 h 10000"/>
                <a:gd name="connsiteX85" fmla="*/ 3561 w 9772"/>
                <a:gd name="connsiteY85" fmla="*/ 9597 h 10000"/>
                <a:gd name="connsiteX86" fmla="*/ 3768 w 9772"/>
                <a:gd name="connsiteY86" fmla="*/ 9582 h 10000"/>
                <a:gd name="connsiteX87" fmla="*/ 3955 w 9772"/>
                <a:gd name="connsiteY87" fmla="*/ 9563 h 10000"/>
                <a:gd name="connsiteX88" fmla="*/ 3975 w 9772"/>
                <a:gd name="connsiteY88" fmla="*/ 9393 h 10000"/>
                <a:gd name="connsiteX89" fmla="*/ 4037 w 9772"/>
                <a:gd name="connsiteY89" fmla="*/ 9223 h 10000"/>
                <a:gd name="connsiteX90" fmla="*/ 4120 w 9772"/>
                <a:gd name="connsiteY90" fmla="*/ 9053 h 10000"/>
                <a:gd name="connsiteX91" fmla="*/ 4182 w 9772"/>
                <a:gd name="connsiteY91" fmla="*/ 8883 h 10000"/>
                <a:gd name="connsiteX92" fmla="*/ 4161 w 9772"/>
                <a:gd name="connsiteY92" fmla="*/ 8635 h 10000"/>
                <a:gd name="connsiteX93" fmla="*/ 4161 w 9772"/>
                <a:gd name="connsiteY93" fmla="*/ 8386 h 10000"/>
                <a:gd name="connsiteX94" fmla="*/ 4161 w 9772"/>
                <a:gd name="connsiteY94" fmla="*/ 8136 h 10000"/>
                <a:gd name="connsiteX95" fmla="*/ 4182 w 9772"/>
                <a:gd name="connsiteY95" fmla="*/ 7887 h 10000"/>
                <a:gd name="connsiteX96" fmla="*/ 4182 w 9772"/>
                <a:gd name="connsiteY96" fmla="*/ 7691 h 10000"/>
                <a:gd name="connsiteX97" fmla="*/ 4140 w 9772"/>
                <a:gd name="connsiteY97" fmla="*/ 7489 h 10000"/>
                <a:gd name="connsiteX98" fmla="*/ 4120 w 9772"/>
                <a:gd name="connsiteY98" fmla="*/ 7300 h 10000"/>
                <a:gd name="connsiteX99" fmla="*/ 4182 w 9772"/>
                <a:gd name="connsiteY99" fmla="*/ 7110 h 10000"/>
                <a:gd name="connsiteX100" fmla="*/ 4409 w 9772"/>
                <a:gd name="connsiteY100" fmla="*/ 6909 h 10000"/>
                <a:gd name="connsiteX101" fmla="*/ 4451 w 9772"/>
                <a:gd name="connsiteY101" fmla="*/ 6696 h 10000"/>
                <a:gd name="connsiteX102" fmla="*/ 4430 w 9772"/>
                <a:gd name="connsiteY102" fmla="*/ 6480 h 10000"/>
                <a:gd name="connsiteX103" fmla="*/ 4430 w 9772"/>
                <a:gd name="connsiteY103" fmla="*/ 6263 h 10000"/>
                <a:gd name="connsiteX104" fmla="*/ 4451 w 9772"/>
                <a:gd name="connsiteY104" fmla="*/ 6186 h 10000"/>
                <a:gd name="connsiteX105" fmla="*/ 4472 w 9772"/>
                <a:gd name="connsiteY105" fmla="*/ 6112 h 10000"/>
                <a:gd name="connsiteX106" fmla="*/ 4472 w 9772"/>
                <a:gd name="connsiteY106" fmla="*/ 6039 h 10000"/>
                <a:gd name="connsiteX107" fmla="*/ 4409 w 9772"/>
                <a:gd name="connsiteY107" fmla="*/ 5969 h 10000"/>
                <a:gd name="connsiteX108" fmla="*/ 4389 w 9772"/>
                <a:gd name="connsiteY108" fmla="*/ 5795 h 10000"/>
                <a:gd name="connsiteX109" fmla="*/ 4430 w 9772"/>
                <a:gd name="connsiteY109" fmla="*/ 5784 h 10000"/>
                <a:gd name="connsiteX110" fmla="*/ 4430 w 9772"/>
                <a:gd name="connsiteY110" fmla="*/ 5606 h 10000"/>
                <a:gd name="connsiteX111" fmla="*/ 4472 w 9772"/>
                <a:gd name="connsiteY111" fmla="*/ 5424 h 10000"/>
                <a:gd name="connsiteX112" fmla="*/ 4492 w 9772"/>
                <a:gd name="connsiteY112" fmla="*/ 5246 h 10000"/>
                <a:gd name="connsiteX113" fmla="*/ 4451 w 9772"/>
                <a:gd name="connsiteY113" fmla="*/ 5053 h 10000"/>
                <a:gd name="connsiteX114" fmla="*/ 4555 w 9772"/>
                <a:gd name="connsiteY114" fmla="*/ 5025 h 10000"/>
                <a:gd name="connsiteX115" fmla="*/ 4492 w 9772"/>
                <a:gd name="connsiteY115" fmla="*/ 4662 h 10000"/>
                <a:gd name="connsiteX116" fmla="*/ 4577 w 9772"/>
                <a:gd name="connsiteY116" fmla="*/ 4576 h 10000"/>
                <a:gd name="connsiteX117" fmla="*/ 4596 w 9772"/>
                <a:gd name="connsiteY117" fmla="*/ 4491 h 10000"/>
                <a:gd name="connsiteX118" fmla="*/ 4616 w 9772"/>
                <a:gd name="connsiteY118" fmla="*/ 4402 h 10000"/>
                <a:gd name="connsiteX119" fmla="*/ 4657 w 9772"/>
                <a:gd name="connsiteY119" fmla="*/ 4313 h 10000"/>
                <a:gd name="connsiteX120" fmla="*/ 4720 w 9772"/>
                <a:gd name="connsiteY120" fmla="*/ 4259 h 10000"/>
                <a:gd name="connsiteX121" fmla="*/ 4699 w 9772"/>
                <a:gd name="connsiteY121" fmla="*/ 4213 h 10000"/>
                <a:gd name="connsiteX122" fmla="*/ 4657 w 9772"/>
                <a:gd name="connsiteY122" fmla="*/ 4158 h 10000"/>
                <a:gd name="connsiteX123" fmla="*/ 4699 w 9772"/>
                <a:gd name="connsiteY123" fmla="*/ 4112 h 10000"/>
                <a:gd name="connsiteX124" fmla="*/ 4783 w 9772"/>
                <a:gd name="connsiteY124" fmla="*/ 4028 h 10000"/>
                <a:gd name="connsiteX125" fmla="*/ 4783 w 9772"/>
                <a:gd name="connsiteY125" fmla="*/ 3946 h 10000"/>
                <a:gd name="connsiteX126" fmla="*/ 4761 w 9772"/>
                <a:gd name="connsiteY126" fmla="*/ 3861 h 10000"/>
                <a:gd name="connsiteX127" fmla="*/ 4741 w 9772"/>
                <a:gd name="connsiteY127" fmla="*/ 3775 h 10000"/>
                <a:gd name="connsiteX128" fmla="*/ 4638 w 9772"/>
                <a:gd name="connsiteY128" fmla="*/ 3771 h 10000"/>
                <a:gd name="connsiteX129" fmla="*/ 4657 w 9772"/>
                <a:gd name="connsiteY129" fmla="*/ 3705 h 10000"/>
                <a:gd name="connsiteX130" fmla="*/ 4741 w 9772"/>
                <a:gd name="connsiteY130" fmla="*/ 3640 h 10000"/>
                <a:gd name="connsiteX131" fmla="*/ 4761 w 9772"/>
                <a:gd name="connsiteY131" fmla="*/ 3575 h 10000"/>
                <a:gd name="connsiteX132" fmla="*/ 4741 w 9772"/>
                <a:gd name="connsiteY132" fmla="*/ 3505 h 10000"/>
                <a:gd name="connsiteX133" fmla="*/ 4699 w 9772"/>
                <a:gd name="connsiteY133" fmla="*/ 3505 h 10000"/>
                <a:gd name="connsiteX134" fmla="*/ 4720 w 9772"/>
                <a:gd name="connsiteY134" fmla="*/ 3439 h 10000"/>
                <a:gd name="connsiteX135" fmla="*/ 4699 w 9772"/>
                <a:gd name="connsiteY135" fmla="*/ 3362 h 10000"/>
                <a:gd name="connsiteX136" fmla="*/ 4699 w 9772"/>
                <a:gd name="connsiteY136" fmla="*/ 3296 h 10000"/>
                <a:gd name="connsiteX137" fmla="*/ 4761 w 9772"/>
                <a:gd name="connsiteY137" fmla="*/ 3226 h 10000"/>
                <a:gd name="connsiteX138" fmla="*/ 4761 w 9772"/>
                <a:gd name="connsiteY138" fmla="*/ 3087 h 10000"/>
                <a:gd name="connsiteX139" fmla="*/ 4761 w 9772"/>
                <a:gd name="connsiteY139" fmla="*/ 2952 h 10000"/>
                <a:gd name="connsiteX140" fmla="*/ 4824 w 9772"/>
                <a:gd name="connsiteY140" fmla="*/ 2817 h 10000"/>
                <a:gd name="connsiteX141" fmla="*/ 4968 w 9772"/>
                <a:gd name="connsiteY141" fmla="*/ 2693 h 10000"/>
                <a:gd name="connsiteX142" fmla="*/ 4907 w 9772"/>
                <a:gd name="connsiteY142" fmla="*/ 2674 h 10000"/>
                <a:gd name="connsiteX143" fmla="*/ 4907 w 9772"/>
                <a:gd name="connsiteY143" fmla="*/ 2557 h 10000"/>
                <a:gd name="connsiteX144" fmla="*/ 4886 w 9772"/>
                <a:gd name="connsiteY144" fmla="*/ 2441 h 10000"/>
                <a:gd name="connsiteX145" fmla="*/ 4865 w 9772"/>
                <a:gd name="connsiteY145" fmla="*/ 2325 h 10000"/>
                <a:gd name="connsiteX146" fmla="*/ 4907 w 9772"/>
                <a:gd name="connsiteY146" fmla="*/ 2222 h 10000"/>
                <a:gd name="connsiteX147" fmla="*/ 4948 w 9772"/>
                <a:gd name="connsiteY147" fmla="*/ 2034 h 10000"/>
                <a:gd name="connsiteX148" fmla="*/ 5052 w 9772"/>
                <a:gd name="connsiteY148" fmla="*/ 1853 h 10000"/>
                <a:gd name="connsiteX149" fmla="*/ 5115 w 9772"/>
                <a:gd name="connsiteY149" fmla="*/ 1667 h 10000"/>
                <a:gd name="connsiteX150" fmla="*/ 5073 w 9772"/>
                <a:gd name="connsiteY150" fmla="*/ 1478 h 10000"/>
                <a:gd name="connsiteX151" fmla="*/ 5093 w 9772"/>
                <a:gd name="connsiteY151" fmla="*/ 1389 h 10000"/>
                <a:gd name="connsiteX152" fmla="*/ 5093 w 9772"/>
                <a:gd name="connsiteY152" fmla="*/ 1293 h 10000"/>
                <a:gd name="connsiteX153" fmla="*/ 5093 w 9772"/>
                <a:gd name="connsiteY153" fmla="*/ 1202 h 10000"/>
                <a:gd name="connsiteX154" fmla="*/ 5073 w 9772"/>
                <a:gd name="connsiteY154" fmla="*/ 1109 h 10000"/>
                <a:gd name="connsiteX155" fmla="*/ 4968 w 9772"/>
                <a:gd name="connsiteY155" fmla="*/ 1137 h 10000"/>
                <a:gd name="connsiteX156" fmla="*/ 4968 w 9772"/>
                <a:gd name="connsiteY156" fmla="*/ 1075 h 10000"/>
                <a:gd name="connsiteX157" fmla="*/ 4948 w 9772"/>
                <a:gd name="connsiteY157" fmla="*/ 1010 h 10000"/>
                <a:gd name="connsiteX158" fmla="*/ 4948 w 9772"/>
                <a:gd name="connsiteY158" fmla="*/ 947 h 10000"/>
                <a:gd name="connsiteX159" fmla="*/ 4968 w 9772"/>
                <a:gd name="connsiteY159" fmla="*/ 886 h 10000"/>
                <a:gd name="connsiteX160" fmla="*/ 4907 w 9772"/>
                <a:gd name="connsiteY160" fmla="*/ 804 h 10000"/>
                <a:gd name="connsiteX161" fmla="*/ 4907 w 9772"/>
                <a:gd name="connsiteY161" fmla="*/ 720 h 10000"/>
                <a:gd name="connsiteX162" fmla="*/ 4886 w 9772"/>
                <a:gd name="connsiteY162" fmla="*/ 634 h 10000"/>
                <a:gd name="connsiteX163" fmla="*/ 4886 w 9772"/>
                <a:gd name="connsiteY163" fmla="*/ 558 h 10000"/>
                <a:gd name="connsiteX164" fmla="*/ 4824 w 9772"/>
                <a:gd name="connsiteY164" fmla="*/ 363 h 10000"/>
                <a:gd name="connsiteX165" fmla="*/ 4761 w 9772"/>
                <a:gd name="connsiteY165" fmla="*/ 344 h 10000"/>
                <a:gd name="connsiteX166" fmla="*/ 4638 w 9772"/>
                <a:gd name="connsiteY166" fmla="*/ 332 h 10000"/>
                <a:gd name="connsiteX167" fmla="*/ 4555 w 9772"/>
                <a:gd name="connsiteY167" fmla="*/ 320 h 10000"/>
                <a:gd name="connsiteX168" fmla="*/ 4430 w 9772"/>
                <a:gd name="connsiteY168" fmla="*/ 317 h 10000"/>
                <a:gd name="connsiteX169" fmla="*/ 4348 w 9772"/>
                <a:gd name="connsiteY169" fmla="*/ 320 h 10000"/>
                <a:gd name="connsiteX170" fmla="*/ 4286 w 9772"/>
                <a:gd name="connsiteY170" fmla="*/ 328 h 10000"/>
                <a:gd name="connsiteX171" fmla="*/ 4202 w 9772"/>
                <a:gd name="connsiteY171" fmla="*/ 328 h 10000"/>
                <a:gd name="connsiteX172" fmla="*/ 4140 w 9772"/>
                <a:gd name="connsiteY172" fmla="*/ 320 h 10000"/>
                <a:gd name="connsiteX173" fmla="*/ 4161 w 9772"/>
                <a:gd name="connsiteY173" fmla="*/ 305 h 10000"/>
                <a:gd name="connsiteX174" fmla="*/ 4202 w 9772"/>
                <a:gd name="connsiteY174" fmla="*/ 297 h 10000"/>
                <a:gd name="connsiteX175" fmla="*/ 4266 w 9772"/>
                <a:gd name="connsiteY175" fmla="*/ 286 h 10000"/>
                <a:gd name="connsiteX176" fmla="*/ 4244 w 9772"/>
                <a:gd name="connsiteY176" fmla="*/ 271 h 10000"/>
                <a:gd name="connsiteX177" fmla="*/ 4430 w 9772"/>
                <a:gd name="connsiteY177" fmla="*/ 255 h 10000"/>
                <a:gd name="connsiteX178" fmla="*/ 4616 w 9772"/>
                <a:gd name="connsiteY178" fmla="*/ 228 h 10000"/>
                <a:gd name="connsiteX179" fmla="*/ 4783 w 9772"/>
                <a:gd name="connsiteY179" fmla="*/ 201 h 10000"/>
                <a:gd name="connsiteX180" fmla="*/ 4926 w 9772"/>
                <a:gd name="connsiteY180" fmla="*/ 162 h 10000"/>
                <a:gd name="connsiteX181" fmla="*/ 4968 w 9772"/>
                <a:gd name="connsiteY181" fmla="*/ 120 h 10000"/>
                <a:gd name="connsiteX182" fmla="*/ 5030 w 9772"/>
                <a:gd name="connsiteY182" fmla="*/ 85 h 10000"/>
                <a:gd name="connsiteX183" fmla="*/ 5030 w 9772"/>
                <a:gd name="connsiteY183" fmla="*/ 42 h 10000"/>
                <a:gd name="connsiteX184" fmla="*/ 5052 w 9772"/>
                <a:gd name="connsiteY184" fmla="*/ 0 h 10000"/>
                <a:gd name="connsiteX185" fmla="*/ 5115 w 9772"/>
                <a:gd name="connsiteY185" fmla="*/ 73 h 10000"/>
                <a:gd name="connsiteX186" fmla="*/ 5196 w 9772"/>
                <a:gd name="connsiteY186" fmla="*/ 154 h 10000"/>
                <a:gd name="connsiteX187" fmla="*/ 5218 w 9772"/>
                <a:gd name="connsiteY187" fmla="*/ 232 h 10000"/>
                <a:gd name="connsiteX188" fmla="*/ 5176 w 9772"/>
                <a:gd name="connsiteY188" fmla="*/ 317 h 10000"/>
                <a:gd name="connsiteX0" fmla="*/ 5297 w 9745"/>
                <a:gd name="connsiteY0" fmla="*/ 317 h 10000"/>
                <a:gd name="connsiteX1" fmla="*/ 5402 w 9745"/>
                <a:gd name="connsiteY1" fmla="*/ 546 h 10000"/>
                <a:gd name="connsiteX2" fmla="*/ 5487 w 9745"/>
                <a:gd name="connsiteY2" fmla="*/ 785 h 10000"/>
                <a:gd name="connsiteX3" fmla="*/ 5530 w 9745"/>
                <a:gd name="connsiteY3" fmla="*/ 1017 h 10000"/>
                <a:gd name="connsiteX4" fmla="*/ 5572 w 9745"/>
                <a:gd name="connsiteY4" fmla="*/ 1248 h 10000"/>
                <a:gd name="connsiteX5" fmla="*/ 5719 w 9745"/>
                <a:gd name="connsiteY5" fmla="*/ 1474 h 10000"/>
                <a:gd name="connsiteX6" fmla="*/ 5805 w 9745"/>
                <a:gd name="connsiteY6" fmla="*/ 1706 h 10000"/>
                <a:gd name="connsiteX7" fmla="*/ 5805 w 9745"/>
                <a:gd name="connsiteY7" fmla="*/ 1935 h 10000"/>
                <a:gd name="connsiteX8" fmla="*/ 5784 w 9745"/>
                <a:gd name="connsiteY8" fmla="*/ 2163 h 10000"/>
                <a:gd name="connsiteX9" fmla="*/ 5825 w 9745"/>
                <a:gd name="connsiteY9" fmla="*/ 2287 h 10000"/>
                <a:gd name="connsiteX10" fmla="*/ 5890 w 9745"/>
                <a:gd name="connsiteY10" fmla="*/ 2422 h 10000"/>
                <a:gd name="connsiteX11" fmla="*/ 5890 w 9745"/>
                <a:gd name="connsiteY11" fmla="*/ 2554 h 10000"/>
                <a:gd name="connsiteX12" fmla="*/ 5868 w 9745"/>
                <a:gd name="connsiteY12" fmla="*/ 2685 h 10000"/>
                <a:gd name="connsiteX13" fmla="*/ 5890 w 9745"/>
                <a:gd name="connsiteY13" fmla="*/ 2700 h 10000"/>
                <a:gd name="connsiteX14" fmla="*/ 5868 w 9745"/>
                <a:gd name="connsiteY14" fmla="*/ 2723 h 10000"/>
                <a:gd name="connsiteX15" fmla="*/ 5805 w 9745"/>
                <a:gd name="connsiteY15" fmla="*/ 2739 h 10000"/>
                <a:gd name="connsiteX16" fmla="*/ 5784 w 9745"/>
                <a:gd name="connsiteY16" fmla="*/ 2758 h 10000"/>
                <a:gd name="connsiteX17" fmla="*/ 5784 w 9745"/>
                <a:gd name="connsiteY17" fmla="*/ 2817 h 10000"/>
                <a:gd name="connsiteX18" fmla="*/ 5784 w 9745"/>
                <a:gd name="connsiteY18" fmla="*/ 2874 h 10000"/>
                <a:gd name="connsiteX19" fmla="*/ 5743 w 9745"/>
                <a:gd name="connsiteY19" fmla="*/ 2936 h 10000"/>
                <a:gd name="connsiteX20" fmla="*/ 5699 w 9745"/>
                <a:gd name="connsiteY20" fmla="*/ 2987 h 10000"/>
                <a:gd name="connsiteX21" fmla="*/ 5699 w 9745"/>
                <a:gd name="connsiteY21" fmla="*/ 3161 h 10000"/>
                <a:gd name="connsiteX22" fmla="*/ 5743 w 9745"/>
                <a:gd name="connsiteY22" fmla="*/ 3342 h 10000"/>
                <a:gd name="connsiteX23" fmla="*/ 5825 w 9745"/>
                <a:gd name="connsiteY23" fmla="*/ 3524 h 10000"/>
                <a:gd name="connsiteX24" fmla="*/ 5848 w 9745"/>
                <a:gd name="connsiteY24" fmla="*/ 3697 h 10000"/>
                <a:gd name="connsiteX25" fmla="*/ 6038 w 9745"/>
                <a:gd name="connsiteY25" fmla="*/ 3845 h 10000"/>
                <a:gd name="connsiteX26" fmla="*/ 6060 w 9745"/>
                <a:gd name="connsiteY26" fmla="*/ 4000 h 10000"/>
                <a:gd name="connsiteX27" fmla="*/ 6038 w 9745"/>
                <a:gd name="connsiteY27" fmla="*/ 4150 h 10000"/>
                <a:gd name="connsiteX28" fmla="*/ 6018 w 9745"/>
                <a:gd name="connsiteY28" fmla="*/ 4305 h 10000"/>
                <a:gd name="connsiteX29" fmla="*/ 5868 w 9745"/>
                <a:gd name="connsiteY29" fmla="*/ 4533 h 10000"/>
                <a:gd name="connsiteX30" fmla="*/ 5890 w 9745"/>
                <a:gd name="connsiteY30" fmla="*/ 4762 h 10000"/>
                <a:gd name="connsiteX31" fmla="*/ 5954 w 9745"/>
                <a:gd name="connsiteY31" fmla="*/ 4990 h 10000"/>
                <a:gd name="connsiteX32" fmla="*/ 5890 w 9745"/>
                <a:gd name="connsiteY32" fmla="*/ 5219 h 10000"/>
                <a:gd name="connsiteX33" fmla="*/ 5974 w 9745"/>
                <a:gd name="connsiteY33" fmla="*/ 5471 h 10000"/>
                <a:gd name="connsiteX34" fmla="*/ 6038 w 9745"/>
                <a:gd name="connsiteY34" fmla="*/ 5715 h 10000"/>
                <a:gd name="connsiteX35" fmla="*/ 6100 w 9745"/>
                <a:gd name="connsiteY35" fmla="*/ 5965 h 10000"/>
                <a:gd name="connsiteX36" fmla="*/ 6100 w 9745"/>
                <a:gd name="connsiteY36" fmla="*/ 6220 h 10000"/>
                <a:gd name="connsiteX37" fmla="*/ 6186 w 9745"/>
                <a:gd name="connsiteY37" fmla="*/ 6546 h 10000"/>
                <a:gd name="connsiteX38" fmla="*/ 6186 w 9745"/>
                <a:gd name="connsiteY38" fmla="*/ 6870 h 10000"/>
                <a:gd name="connsiteX39" fmla="*/ 6207 w 9745"/>
                <a:gd name="connsiteY39" fmla="*/ 7188 h 10000"/>
                <a:gd name="connsiteX40" fmla="*/ 6461 w 9745"/>
                <a:gd name="connsiteY40" fmla="*/ 7502 h 10000"/>
                <a:gd name="connsiteX41" fmla="*/ 6504 w 9745"/>
                <a:gd name="connsiteY41" fmla="*/ 7656 h 10000"/>
                <a:gd name="connsiteX42" fmla="*/ 6589 w 9745"/>
                <a:gd name="connsiteY42" fmla="*/ 7807 h 10000"/>
                <a:gd name="connsiteX43" fmla="*/ 6631 w 9745"/>
                <a:gd name="connsiteY43" fmla="*/ 7965 h 10000"/>
                <a:gd name="connsiteX44" fmla="*/ 6546 w 9745"/>
                <a:gd name="connsiteY44" fmla="*/ 8117 h 10000"/>
                <a:gd name="connsiteX45" fmla="*/ 6441 w 9745"/>
                <a:gd name="connsiteY45" fmla="*/ 8317 h 10000"/>
                <a:gd name="connsiteX46" fmla="*/ 6461 w 9745"/>
                <a:gd name="connsiteY46" fmla="*/ 8523 h 10000"/>
                <a:gd name="connsiteX47" fmla="*/ 6589 w 9745"/>
                <a:gd name="connsiteY47" fmla="*/ 8736 h 10000"/>
                <a:gd name="connsiteX48" fmla="*/ 6695 w 9745"/>
                <a:gd name="connsiteY48" fmla="*/ 8941 h 10000"/>
                <a:gd name="connsiteX49" fmla="*/ 6716 w 9745"/>
                <a:gd name="connsiteY49" fmla="*/ 9095 h 10000"/>
                <a:gd name="connsiteX50" fmla="*/ 6716 w 9745"/>
                <a:gd name="connsiteY50" fmla="*/ 9254 h 10000"/>
                <a:gd name="connsiteX51" fmla="*/ 6780 w 9745"/>
                <a:gd name="connsiteY51" fmla="*/ 9408 h 10000"/>
                <a:gd name="connsiteX52" fmla="*/ 7033 w 9745"/>
                <a:gd name="connsiteY52" fmla="*/ 9540 h 10000"/>
                <a:gd name="connsiteX53" fmla="*/ 7309 w 9745"/>
                <a:gd name="connsiteY53" fmla="*/ 9540 h 10000"/>
                <a:gd name="connsiteX54" fmla="*/ 7605 w 9745"/>
                <a:gd name="connsiteY54" fmla="*/ 9551 h 10000"/>
                <a:gd name="connsiteX55" fmla="*/ 7839 w 9745"/>
                <a:gd name="connsiteY55" fmla="*/ 9563 h 10000"/>
                <a:gd name="connsiteX56" fmla="*/ 8113 w 9745"/>
                <a:gd name="connsiteY56" fmla="*/ 9578 h 10000"/>
                <a:gd name="connsiteX57" fmla="*/ 8369 w 9745"/>
                <a:gd name="connsiteY57" fmla="*/ 9597 h 10000"/>
                <a:gd name="connsiteX58" fmla="*/ 8581 w 9745"/>
                <a:gd name="connsiteY58" fmla="*/ 9625 h 10000"/>
                <a:gd name="connsiteX59" fmla="*/ 8834 w 9745"/>
                <a:gd name="connsiteY59" fmla="*/ 9657 h 10000"/>
                <a:gd name="connsiteX60" fmla="*/ 9045 w 9745"/>
                <a:gd name="connsiteY60" fmla="*/ 9688 h 10000"/>
                <a:gd name="connsiteX61" fmla="*/ 9279 w 9745"/>
                <a:gd name="connsiteY61" fmla="*/ 9699 h 10000"/>
                <a:gd name="connsiteX62" fmla="*/ 9513 w 9745"/>
                <a:gd name="connsiteY62" fmla="*/ 9711 h 10000"/>
                <a:gd name="connsiteX63" fmla="*/ 9745 w 9745"/>
                <a:gd name="connsiteY63" fmla="*/ 9714 h 10000"/>
                <a:gd name="connsiteX64" fmla="*/ 3115 w 9745"/>
                <a:gd name="connsiteY64" fmla="*/ 10000 h 10000"/>
                <a:gd name="connsiteX65" fmla="*/ 2671 w 9745"/>
                <a:gd name="connsiteY65" fmla="*/ 9958 h 10000"/>
                <a:gd name="connsiteX66" fmla="*/ 2267 w 9745"/>
                <a:gd name="connsiteY66" fmla="*/ 9915 h 10000"/>
                <a:gd name="connsiteX67" fmla="*/ 1800 w 9745"/>
                <a:gd name="connsiteY67" fmla="*/ 9880 h 10000"/>
                <a:gd name="connsiteX68" fmla="*/ 889 w 9745"/>
                <a:gd name="connsiteY68" fmla="*/ 9815 h 10000"/>
                <a:gd name="connsiteX69" fmla="*/ 467 w 9745"/>
                <a:gd name="connsiteY69" fmla="*/ 9785 h 10000"/>
                <a:gd name="connsiteX70" fmla="*/ 0 w 9745"/>
                <a:gd name="connsiteY70" fmla="*/ 9757 h 10000"/>
                <a:gd name="connsiteX71" fmla="*/ 275 w 9745"/>
                <a:gd name="connsiteY71" fmla="*/ 9741 h 10000"/>
                <a:gd name="connsiteX72" fmla="*/ 571 w 9745"/>
                <a:gd name="connsiteY72" fmla="*/ 9722 h 10000"/>
                <a:gd name="connsiteX73" fmla="*/ 846 w 9745"/>
                <a:gd name="connsiteY73" fmla="*/ 9695 h 10000"/>
                <a:gd name="connsiteX74" fmla="*/ 1145 w 9745"/>
                <a:gd name="connsiteY74" fmla="*/ 9672 h 10000"/>
                <a:gd name="connsiteX75" fmla="*/ 1398 w 9745"/>
                <a:gd name="connsiteY75" fmla="*/ 9653 h 10000"/>
                <a:gd name="connsiteX76" fmla="*/ 1695 w 9745"/>
                <a:gd name="connsiteY76" fmla="*/ 9637 h 10000"/>
                <a:gd name="connsiteX77" fmla="*/ 2013 w 9745"/>
                <a:gd name="connsiteY77" fmla="*/ 9625 h 10000"/>
                <a:gd name="connsiteX78" fmla="*/ 2331 w 9745"/>
                <a:gd name="connsiteY78" fmla="*/ 9625 h 10000"/>
                <a:gd name="connsiteX79" fmla="*/ 2564 w 9745"/>
                <a:gd name="connsiteY79" fmla="*/ 9625 h 10000"/>
                <a:gd name="connsiteX80" fmla="*/ 2797 w 9745"/>
                <a:gd name="connsiteY80" fmla="*/ 9625 h 10000"/>
                <a:gd name="connsiteX81" fmla="*/ 3009 w 9745"/>
                <a:gd name="connsiteY81" fmla="*/ 9620 h 10000"/>
                <a:gd name="connsiteX82" fmla="*/ 3241 w 9745"/>
                <a:gd name="connsiteY82" fmla="*/ 9613 h 10000"/>
                <a:gd name="connsiteX83" fmla="*/ 3453 w 9745"/>
                <a:gd name="connsiteY83" fmla="*/ 9609 h 10000"/>
                <a:gd name="connsiteX84" fmla="*/ 3644 w 9745"/>
                <a:gd name="connsiteY84" fmla="*/ 9597 h 10000"/>
                <a:gd name="connsiteX85" fmla="*/ 3856 w 9745"/>
                <a:gd name="connsiteY85" fmla="*/ 9582 h 10000"/>
                <a:gd name="connsiteX86" fmla="*/ 4047 w 9745"/>
                <a:gd name="connsiteY86" fmla="*/ 9563 h 10000"/>
                <a:gd name="connsiteX87" fmla="*/ 4068 w 9745"/>
                <a:gd name="connsiteY87" fmla="*/ 9393 h 10000"/>
                <a:gd name="connsiteX88" fmla="*/ 4131 w 9745"/>
                <a:gd name="connsiteY88" fmla="*/ 9223 h 10000"/>
                <a:gd name="connsiteX89" fmla="*/ 4216 w 9745"/>
                <a:gd name="connsiteY89" fmla="*/ 9053 h 10000"/>
                <a:gd name="connsiteX90" fmla="*/ 4280 w 9745"/>
                <a:gd name="connsiteY90" fmla="*/ 8883 h 10000"/>
                <a:gd name="connsiteX91" fmla="*/ 4258 w 9745"/>
                <a:gd name="connsiteY91" fmla="*/ 8635 h 10000"/>
                <a:gd name="connsiteX92" fmla="*/ 4258 w 9745"/>
                <a:gd name="connsiteY92" fmla="*/ 8386 h 10000"/>
                <a:gd name="connsiteX93" fmla="*/ 4258 w 9745"/>
                <a:gd name="connsiteY93" fmla="*/ 8136 h 10000"/>
                <a:gd name="connsiteX94" fmla="*/ 4280 w 9745"/>
                <a:gd name="connsiteY94" fmla="*/ 7887 h 10000"/>
                <a:gd name="connsiteX95" fmla="*/ 4280 w 9745"/>
                <a:gd name="connsiteY95" fmla="*/ 7691 h 10000"/>
                <a:gd name="connsiteX96" fmla="*/ 4237 w 9745"/>
                <a:gd name="connsiteY96" fmla="*/ 7489 h 10000"/>
                <a:gd name="connsiteX97" fmla="*/ 4216 w 9745"/>
                <a:gd name="connsiteY97" fmla="*/ 7300 h 10000"/>
                <a:gd name="connsiteX98" fmla="*/ 4280 w 9745"/>
                <a:gd name="connsiteY98" fmla="*/ 7110 h 10000"/>
                <a:gd name="connsiteX99" fmla="*/ 4512 w 9745"/>
                <a:gd name="connsiteY99" fmla="*/ 6909 h 10000"/>
                <a:gd name="connsiteX100" fmla="*/ 4555 w 9745"/>
                <a:gd name="connsiteY100" fmla="*/ 6696 h 10000"/>
                <a:gd name="connsiteX101" fmla="*/ 4533 w 9745"/>
                <a:gd name="connsiteY101" fmla="*/ 6480 h 10000"/>
                <a:gd name="connsiteX102" fmla="*/ 4533 w 9745"/>
                <a:gd name="connsiteY102" fmla="*/ 6263 h 10000"/>
                <a:gd name="connsiteX103" fmla="*/ 4555 w 9745"/>
                <a:gd name="connsiteY103" fmla="*/ 6186 h 10000"/>
                <a:gd name="connsiteX104" fmla="*/ 4576 w 9745"/>
                <a:gd name="connsiteY104" fmla="*/ 6112 h 10000"/>
                <a:gd name="connsiteX105" fmla="*/ 4576 w 9745"/>
                <a:gd name="connsiteY105" fmla="*/ 6039 h 10000"/>
                <a:gd name="connsiteX106" fmla="*/ 4512 w 9745"/>
                <a:gd name="connsiteY106" fmla="*/ 5969 h 10000"/>
                <a:gd name="connsiteX107" fmla="*/ 4491 w 9745"/>
                <a:gd name="connsiteY107" fmla="*/ 5795 h 10000"/>
                <a:gd name="connsiteX108" fmla="*/ 4533 w 9745"/>
                <a:gd name="connsiteY108" fmla="*/ 5784 h 10000"/>
                <a:gd name="connsiteX109" fmla="*/ 4533 w 9745"/>
                <a:gd name="connsiteY109" fmla="*/ 5606 h 10000"/>
                <a:gd name="connsiteX110" fmla="*/ 4576 w 9745"/>
                <a:gd name="connsiteY110" fmla="*/ 5424 h 10000"/>
                <a:gd name="connsiteX111" fmla="*/ 4597 w 9745"/>
                <a:gd name="connsiteY111" fmla="*/ 5246 h 10000"/>
                <a:gd name="connsiteX112" fmla="*/ 4555 w 9745"/>
                <a:gd name="connsiteY112" fmla="*/ 5053 h 10000"/>
                <a:gd name="connsiteX113" fmla="*/ 4661 w 9745"/>
                <a:gd name="connsiteY113" fmla="*/ 5025 h 10000"/>
                <a:gd name="connsiteX114" fmla="*/ 4597 w 9745"/>
                <a:gd name="connsiteY114" fmla="*/ 4662 h 10000"/>
                <a:gd name="connsiteX115" fmla="*/ 4684 w 9745"/>
                <a:gd name="connsiteY115" fmla="*/ 4576 h 10000"/>
                <a:gd name="connsiteX116" fmla="*/ 4703 w 9745"/>
                <a:gd name="connsiteY116" fmla="*/ 4491 h 10000"/>
                <a:gd name="connsiteX117" fmla="*/ 4724 w 9745"/>
                <a:gd name="connsiteY117" fmla="*/ 4402 h 10000"/>
                <a:gd name="connsiteX118" fmla="*/ 4766 w 9745"/>
                <a:gd name="connsiteY118" fmla="*/ 4313 h 10000"/>
                <a:gd name="connsiteX119" fmla="*/ 4830 w 9745"/>
                <a:gd name="connsiteY119" fmla="*/ 4259 h 10000"/>
                <a:gd name="connsiteX120" fmla="*/ 4809 w 9745"/>
                <a:gd name="connsiteY120" fmla="*/ 4213 h 10000"/>
                <a:gd name="connsiteX121" fmla="*/ 4766 w 9745"/>
                <a:gd name="connsiteY121" fmla="*/ 4158 h 10000"/>
                <a:gd name="connsiteX122" fmla="*/ 4809 w 9745"/>
                <a:gd name="connsiteY122" fmla="*/ 4112 h 10000"/>
                <a:gd name="connsiteX123" fmla="*/ 4895 w 9745"/>
                <a:gd name="connsiteY123" fmla="*/ 4028 h 10000"/>
                <a:gd name="connsiteX124" fmla="*/ 4895 w 9745"/>
                <a:gd name="connsiteY124" fmla="*/ 3946 h 10000"/>
                <a:gd name="connsiteX125" fmla="*/ 4872 w 9745"/>
                <a:gd name="connsiteY125" fmla="*/ 3861 h 10000"/>
                <a:gd name="connsiteX126" fmla="*/ 4852 w 9745"/>
                <a:gd name="connsiteY126" fmla="*/ 3775 h 10000"/>
                <a:gd name="connsiteX127" fmla="*/ 4746 w 9745"/>
                <a:gd name="connsiteY127" fmla="*/ 3771 h 10000"/>
                <a:gd name="connsiteX128" fmla="*/ 4766 w 9745"/>
                <a:gd name="connsiteY128" fmla="*/ 3705 h 10000"/>
                <a:gd name="connsiteX129" fmla="*/ 4852 w 9745"/>
                <a:gd name="connsiteY129" fmla="*/ 3640 h 10000"/>
                <a:gd name="connsiteX130" fmla="*/ 4872 w 9745"/>
                <a:gd name="connsiteY130" fmla="*/ 3575 h 10000"/>
                <a:gd name="connsiteX131" fmla="*/ 4852 w 9745"/>
                <a:gd name="connsiteY131" fmla="*/ 3505 h 10000"/>
                <a:gd name="connsiteX132" fmla="*/ 4809 w 9745"/>
                <a:gd name="connsiteY132" fmla="*/ 3505 h 10000"/>
                <a:gd name="connsiteX133" fmla="*/ 4830 w 9745"/>
                <a:gd name="connsiteY133" fmla="*/ 3439 h 10000"/>
                <a:gd name="connsiteX134" fmla="*/ 4809 w 9745"/>
                <a:gd name="connsiteY134" fmla="*/ 3362 h 10000"/>
                <a:gd name="connsiteX135" fmla="*/ 4809 w 9745"/>
                <a:gd name="connsiteY135" fmla="*/ 3296 h 10000"/>
                <a:gd name="connsiteX136" fmla="*/ 4872 w 9745"/>
                <a:gd name="connsiteY136" fmla="*/ 3226 h 10000"/>
                <a:gd name="connsiteX137" fmla="*/ 4872 w 9745"/>
                <a:gd name="connsiteY137" fmla="*/ 3087 h 10000"/>
                <a:gd name="connsiteX138" fmla="*/ 4872 w 9745"/>
                <a:gd name="connsiteY138" fmla="*/ 2952 h 10000"/>
                <a:gd name="connsiteX139" fmla="*/ 4937 w 9745"/>
                <a:gd name="connsiteY139" fmla="*/ 2817 h 10000"/>
                <a:gd name="connsiteX140" fmla="*/ 5084 w 9745"/>
                <a:gd name="connsiteY140" fmla="*/ 2693 h 10000"/>
                <a:gd name="connsiteX141" fmla="*/ 5021 w 9745"/>
                <a:gd name="connsiteY141" fmla="*/ 2674 h 10000"/>
                <a:gd name="connsiteX142" fmla="*/ 5021 w 9745"/>
                <a:gd name="connsiteY142" fmla="*/ 2557 h 10000"/>
                <a:gd name="connsiteX143" fmla="*/ 5000 w 9745"/>
                <a:gd name="connsiteY143" fmla="*/ 2441 h 10000"/>
                <a:gd name="connsiteX144" fmla="*/ 4979 w 9745"/>
                <a:gd name="connsiteY144" fmla="*/ 2325 h 10000"/>
                <a:gd name="connsiteX145" fmla="*/ 5021 w 9745"/>
                <a:gd name="connsiteY145" fmla="*/ 2222 h 10000"/>
                <a:gd name="connsiteX146" fmla="*/ 5063 w 9745"/>
                <a:gd name="connsiteY146" fmla="*/ 2034 h 10000"/>
                <a:gd name="connsiteX147" fmla="*/ 5170 w 9745"/>
                <a:gd name="connsiteY147" fmla="*/ 1853 h 10000"/>
                <a:gd name="connsiteX148" fmla="*/ 5234 w 9745"/>
                <a:gd name="connsiteY148" fmla="*/ 1667 h 10000"/>
                <a:gd name="connsiteX149" fmla="*/ 5191 w 9745"/>
                <a:gd name="connsiteY149" fmla="*/ 1478 h 10000"/>
                <a:gd name="connsiteX150" fmla="*/ 5212 w 9745"/>
                <a:gd name="connsiteY150" fmla="*/ 1389 h 10000"/>
                <a:gd name="connsiteX151" fmla="*/ 5212 w 9745"/>
                <a:gd name="connsiteY151" fmla="*/ 1293 h 10000"/>
                <a:gd name="connsiteX152" fmla="*/ 5212 w 9745"/>
                <a:gd name="connsiteY152" fmla="*/ 1202 h 10000"/>
                <a:gd name="connsiteX153" fmla="*/ 5191 w 9745"/>
                <a:gd name="connsiteY153" fmla="*/ 1109 h 10000"/>
                <a:gd name="connsiteX154" fmla="*/ 5084 w 9745"/>
                <a:gd name="connsiteY154" fmla="*/ 1137 h 10000"/>
                <a:gd name="connsiteX155" fmla="*/ 5084 w 9745"/>
                <a:gd name="connsiteY155" fmla="*/ 1075 h 10000"/>
                <a:gd name="connsiteX156" fmla="*/ 5063 w 9745"/>
                <a:gd name="connsiteY156" fmla="*/ 1010 h 10000"/>
                <a:gd name="connsiteX157" fmla="*/ 5063 w 9745"/>
                <a:gd name="connsiteY157" fmla="*/ 947 h 10000"/>
                <a:gd name="connsiteX158" fmla="*/ 5084 w 9745"/>
                <a:gd name="connsiteY158" fmla="*/ 886 h 10000"/>
                <a:gd name="connsiteX159" fmla="*/ 5021 w 9745"/>
                <a:gd name="connsiteY159" fmla="*/ 804 h 10000"/>
                <a:gd name="connsiteX160" fmla="*/ 5021 w 9745"/>
                <a:gd name="connsiteY160" fmla="*/ 720 h 10000"/>
                <a:gd name="connsiteX161" fmla="*/ 5000 w 9745"/>
                <a:gd name="connsiteY161" fmla="*/ 634 h 10000"/>
                <a:gd name="connsiteX162" fmla="*/ 5000 w 9745"/>
                <a:gd name="connsiteY162" fmla="*/ 558 h 10000"/>
                <a:gd name="connsiteX163" fmla="*/ 4937 w 9745"/>
                <a:gd name="connsiteY163" fmla="*/ 363 h 10000"/>
                <a:gd name="connsiteX164" fmla="*/ 4872 w 9745"/>
                <a:gd name="connsiteY164" fmla="*/ 344 h 10000"/>
                <a:gd name="connsiteX165" fmla="*/ 4746 w 9745"/>
                <a:gd name="connsiteY165" fmla="*/ 332 h 10000"/>
                <a:gd name="connsiteX166" fmla="*/ 4661 w 9745"/>
                <a:gd name="connsiteY166" fmla="*/ 320 h 10000"/>
                <a:gd name="connsiteX167" fmla="*/ 4533 w 9745"/>
                <a:gd name="connsiteY167" fmla="*/ 317 h 10000"/>
                <a:gd name="connsiteX168" fmla="*/ 4449 w 9745"/>
                <a:gd name="connsiteY168" fmla="*/ 320 h 10000"/>
                <a:gd name="connsiteX169" fmla="*/ 4386 w 9745"/>
                <a:gd name="connsiteY169" fmla="*/ 328 h 10000"/>
                <a:gd name="connsiteX170" fmla="*/ 4300 w 9745"/>
                <a:gd name="connsiteY170" fmla="*/ 328 h 10000"/>
                <a:gd name="connsiteX171" fmla="*/ 4237 w 9745"/>
                <a:gd name="connsiteY171" fmla="*/ 320 h 10000"/>
                <a:gd name="connsiteX172" fmla="*/ 4258 w 9745"/>
                <a:gd name="connsiteY172" fmla="*/ 305 h 10000"/>
                <a:gd name="connsiteX173" fmla="*/ 4300 w 9745"/>
                <a:gd name="connsiteY173" fmla="*/ 297 h 10000"/>
                <a:gd name="connsiteX174" fmla="*/ 4366 w 9745"/>
                <a:gd name="connsiteY174" fmla="*/ 286 h 10000"/>
                <a:gd name="connsiteX175" fmla="*/ 4343 w 9745"/>
                <a:gd name="connsiteY175" fmla="*/ 271 h 10000"/>
                <a:gd name="connsiteX176" fmla="*/ 4533 w 9745"/>
                <a:gd name="connsiteY176" fmla="*/ 255 h 10000"/>
                <a:gd name="connsiteX177" fmla="*/ 4724 w 9745"/>
                <a:gd name="connsiteY177" fmla="*/ 228 h 10000"/>
                <a:gd name="connsiteX178" fmla="*/ 4895 w 9745"/>
                <a:gd name="connsiteY178" fmla="*/ 201 h 10000"/>
                <a:gd name="connsiteX179" fmla="*/ 5041 w 9745"/>
                <a:gd name="connsiteY179" fmla="*/ 162 h 10000"/>
                <a:gd name="connsiteX180" fmla="*/ 5084 w 9745"/>
                <a:gd name="connsiteY180" fmla="*/ 120 h 10000"/>
                <a:gd name="connsiteX181" fmla="*/ 5147 w 9745"/>
                <a:gd name="connsiteY181" fmla="*/ 85 h 10000"/>
                <a:gd name="connsiteX182" fmla="*/ 5147 w 9745"/>
                <a:gd name="connsiteY182" fmla="*/ 42 h 10000"/>
                <a:gd name="connsiteX183" fmla="*/ 5170 w 9745"/>
                <a:gd name="connsiteY183" fmla="*/ 0 h 10000"/>
                <a:gd name="connsiteX184" fmla="*/ 5234 w 9745"/>
                <a:gd name="connsiteY184" fmla="*/ 73 h 10000"/>
                <a:gd name="connsiteX185" fmla="*/ 5317 w 9745"/>
                <a:gd name="connsiteY185" fmla="*/ 154 h 10000"/>
                <a:gd name="connsiteX186" fmla="*/ 5340 w 9745"/>
                <a:gd name="connsiteY186" fmla="*/ 232 h 10000"/>
                <a:gd name="connsiteX187" fmla="*/ 5297 w 9745"/>
                <a:gd name="connsiteY187" fmla="*/ 317 h 10000"/>
                <a:gd name="connsiteX0" fmla="*/ 5436 w 9762"/>
                <a:gd name="connsiteY0" fmla="*/ 317 h 10000"/>
                <a:gd name="connsiteX1" fmla="*/ 5543 w 9762"/>
                <a:gd name="connsiteY1" fmla="*/ 546 h 10000"/>
                <a:gd name="connsiteX2" fmla="*/ 5631 w 9762"/>
                <a:gd name="connsiteY2" fmla="*/ 785 h 10000"/>
                <a:gd name="connsiteX3" fmla="*/ 5675 w 9762"/>
                <a:gd name="connsiteY3" fmla="*/ 1017 h 10000"/>
                <a:gd name="connsiteX4" fmla="*/ 5718 w 9762"/>
                <a:gd name="connsiteY4" fmla="*/ 1248 h 10000"/>
                <a:gd name="connsiteX5" fmla="*/ 5869 w 9762"/>
                <a:gd name="connsiteY5" fmla="*/ 1474 h 10000"/>
                <a:gd name="connsiteX6" fmla="*/ 5957 w 9762"/>
                <a:gd name="connsiteY6" fmla="*/ 1706 h 10000"/>
                <a:gd name="connsiteX7" fmla="*/ 5957 w 9762"/>
                <a:gd name="connsiteY7" fmla="*/ 1935 h 10000"/>
                <a:gd name="connsiteX8" fmla="*/ 5935 w 9762"/>
                <a:gd name="connsiteY8" fmla="*/ 2163 h 10000"/>
                <a:gd name="connsiteX9" fmla="*/ 5977 w 9762"/>
                <a:gd name="connsiteY9" fmla="*/ 2287 h 10000"/>
                <a:gd name="connsiteX10" fmla="*/ 6044 w 9762"/>
                <a:gd name="connsiteY10" fmla="*/ 2422 h 10000"/>
                <a:gd name="connsiteX11" fmla="*/ 6044 w 9762"/>
                <a:gd name="connsiteY11" fmla="*/ 2554 h 10000"/>
                <a:gd name="connsiteX12" fmla="*/ 6022 w 9762"/>
                <a:gd name="connsiteY12" fmla="*/ 2685 h 10000"/>
                <a:gd name="connsiteX13" fmla="*/ 6044 w 9762"/>
                <a:gd name="connsiteY13" fmla="*/ 2700 h 10000"/>
                <a:gd name="connsiteX14" fmla="*/ 6022 w 9762"/>
                <a:gd name="connsiteY14" fmla="*/ 2723 h 10000"/>
                <a:gd name="connsiteX15" fmla="*/ 5957 w 9762"/>
                <a:gd name="connsiteY15" fmla="*/ 2739 h 10000"/>
                <a:gd name="connsiteX16" fmla="*/ 5935 w 9762"/>
                <a:gd name="connsiteY16" fmla="*/ 2758 h 10000"/>
                <a:gd name="connsiteX17" fmla="*/ 5935 w 9762"/>
                <a:gd name="connsiteY17" fmla="*/ 2817 h 10000"/>
                <a:gd name="connsiteX18" fmla="*/ 5935 w 9762"/>
                <a:gd name="connsiteY18" fmla="*/ 2874 h 10000"/>
                <a:gd name="connsiteX19" fmla="*/ 5893 w 9762"/>
                <a:gd name="connsiteY19" fmla="*/ 2936 h 10000"/>
                <a:gd name="connsiteX20" fmla="*/ 5848 w 9762"/>
                <a:gd name="connsiteY20" fmla="*/ 2987 h 10000"/>
                <a:gd name="connsiteX21" fmla="*/ 5848 w 9762"/>
                <a:gd name="connsiteY21" fmla="*/ 3161 h 10000"/>
                <a:gd name="connsiteX22" fmla="*/ 5893 w 9762"/>
                <a:gd name="connsiteY22" fmla="*/ 3342 h 10000"/>
                <a:gd name="connsiteX23" fmla="*/ 5977 w 9762"/>
                <a:gd name="connsiteY23" fmla="*/ 3524 h 10000"/>
                <a:gd name="connsiteX24" fmla="*/ 6001 w 9762"/>
                <a:gd name="connsiteY24" fmla="*/ 3697 h 10000"/>
                <a:gd name="connsiteX25" fmla="*/ 6196 w 9762"/>
                <a:gd name="connsiteY25" fmla="*/ 3845 h 10000"/>
                <a:gd name="connsiteX26" fmla="*/ 6219 w 9762"/>
                <a:gd name="connsiteY26" fmla="*/ 4000 h 10000"/>
                <a:gd name="connsiteX27" fmla="*/ 6196 w 9762"/>
                <a:gd name="connsiteY27" fmla="*/ 4150 h 10000"/>
                <a:gd name="connsiteX28" fmla="*/ 6175 w 9762"/>
                <a:gd name="connsiteY28" fmla="*/ 4305 h 10000"/>
                <a:gd name="connsiteX29" fmla="*/ 6022 w 9762"/>
                <a:gd name="connsiteY29" fmla="*/ 4533 h 10000"/>
                <a:gd name="connsiteX30" fmla="*/ 6044 w 9762"/>
                <a:gd name="connsiteY30" fmla="*/ 4762 h 10000"/>
                <a:gd name="connsiteX31" fmla="*/ 6110 w 9762"/>
                <a:gd name="connsiteY31" fmla="*/ 4990 h 10000"/>
                <a:gd name="connsiteX32" fmla="*/ 6044 w 9762"/>
                <a:gd name="connsiteY32" fmla="*/ 5219 h 10000"/>
                <a:gd name="connsiteX33" fmla="*/ 6130 w 9762"/>
                <a:gd name="connsiteY33" fmla="*/ 5471 h 10000"/>
                <a:gd name="connsiteX34" fmla="*/ 6196 w 9762"/>
                <a:gd name="connsiteY34" fmla="*/ 5715 h 10000"/>
                <a:gd name="connsiteX35" fmla="*/ 6260 w 9762"/>
                <a:gd name="connsiteY35" fmla="*/ 5965 h 10000"/>
                <a:gd name="connsiteX36" fmla="*/ 6260 w 9762"/>
                <a:gd name="connsiteY36" fmla="*/ 6220 h 10000"/>
                <a:gd name="connsiteX37" fmla="*/ 6348 w 9762"/>
                <a:gd name="connsiteY37" fmla="*/ 6546 h 10000"/>
                <a:gd name="connsiteX38" fmla="*/ 6348 w 9762"/>
                <a:gd name="connsiteY38" fmla="*/ 6870 h 10000"/>
                <a:gd name="connsiteX39" fmla="*/ 6369 w 9762"/>
                <a:gd name="connsiteY39" fmla="*/ 7188 h 10000"/>
                <a:gd name="connsiteX40" fmla="*/ 6630 w 9762"/>
                <a:gd name="connsiteY40" fmla="*/ 7502 h 10000"/>
                <a:gd name="connsiteX41" fmla="*/ 6674 w 9762"/>
                <a:gd name="connsiteY41" fmla="*/ 7656 h 10000"/>
                <a:gd name="connsiteX42" fmla="*/ 6761 w 9762"/>
                <a:gd name="connsiteY42" fmla="*/ 7807 h 10000"/>
                <a:gd name="connsiteX43" fmla="*/ 6805 w 9762"/>
                <a:gd name="connsiteY43" fmla="*/ 7965 h 10000"/>
                <a:gd name="connsiteX44" fmla="*/ 6717 w 9762"/>
                <a:gd name="connsiteY44" fmla="*/ 8117 h 10000"/>
                <a:gd name="connsiteX45" fmla="*/ 6610 w 9762"/>
                <a:gd name="connsiteY45" fmla="*/ 8317 h 10000"/>
                <a:gd name="connsiteX46" fmla="*/ 6630 w 9762"/>
                <a:gd name="connsiteY46" fmla="*/ 8523 h 10000"/>
                <a:gd name="connsiteX47" fmla="*/ 6761 w 9762"/>
                <a:gd name="connsiteY47" fmla="*/ 8736 h 10000"/>
                <a:gd name="connsiteX48" fmla="*/ 6870 w 9762"/>
                <a:gd name="connsiteY48" fmla="*/ 8941 h 10000"/>
                <a:gd name="connsiteX49" fmla="*/ 6892 w 9762"/>
                <a:gd name="connsiteY49" fmla="*/ 9095 h 10000"/>
                <a:gd name="connsiteX50" fmla="*/ 6892 w 9762"/>
                <a:gd name="connsiteY50" fmla="*/ 9254 h 10000"/>
                <a:gd name="connsiteX51" fmla="*/ 6957 w 9762"/>
                <a:gd name="connsiteY51" fmla="*/ 9408 h 10000"/>
                <a:gd name="connsiteX52" fmla="*/ 7217 w 9762"/>
                <a:gd name="connsiteY52" fmla="*/ 9540 h 10000"/>
                <a:gd name="connsiteX53" fmla="*/ 7500 w 9762"/>
                <a:gd name="connsiteY53" fmla="*/ 9540 h 10000"/>
                <a:gd name="connsiteX54" fmla="*/ 7804 w 9762"/>
                <a:gd name="connsiteY54" fmla="*/ 9551 h 10000"/>
                <a:gd name="connsiteX55" fmla="*/ 8044 w 9762"/>
                <a:gd name="connsiteY55" fmla="*/ 9563 h 10000"/>
                <a:gd name="connsiteX56" fmla="*/ 8325 w 9762"/>
                <a:gd name="connsiteY56" fmla="*/ 9578 h 10000"/>
                <a:gd name="connsiteX57" fmla="*/ 8588 w 9762"/>
                <a:gd name="connsiteY57" fmla="*/ 9597 h 10000"/>
                <a:gd name="connsiteX58" fmla="*/ 8806 w 9762"/>
                <a:gd name="connsiteY58" fmla="*/ 9625 h 10000"/>
                <a:gd name="connsiteX59" fmla="*/ 9065 w 9762"/>
                <a:gd name="connsiteY59" fmla="*/ 9657 h 10000"/>
                <a:gd name="connsiteX60" fmla="*/ 9282 w 9762"/>
                <a:gd name="connsiteY60" fmla="*/ 9688 h 10000"/>
                <a:gd name="connsiteX61" fmla="*/ 9522 w 9762"/>
                <a:gd name="connsiteY61" fmla="*/ 9699 h 10000"/>
                <a:gd name="connsiteX62" fmla="*/ 9762 w 9762"/>
                <a:gd name="connsiteY62" fmla="*/ 9711 h 10000"/>
                <a:gd name="connsiteX63" fmla="*/ 3197 w 9762"/>
                <a:gd name="connsiteY63" fmla="*/ 10000 h 10000"/>
                <a:gd name="connsiteX64" fmla="*/ 2741 w 9762"/>
                <a:gd name="connsiteY64" fmla="*/ 9958 h 10000"/>
                <a:gd name="connsiteX65" fmla="*/ 2326 w 9762"/>
                <a:gd name="connsiteY65" fmla="*/ 9915 h 10000"/>
                <a:gd name="connsiteX66" fmla="*/ 1847 w 9762"/>
                <a:gd name="connsiteY66" fmla="*/ 9880 h 10000"/>
                <a:gd name="connsiteX67" fmla="*/ 912 w 9762"/>
                <a:gd name="connsiteY67" fmla="*/ 9815 h 10000"/>
                <a:gd name="connsiteX68" fmla="*/ 479 w 9762"/>
                <a:gd name="connsiteY68" fmla="*/ 9785 h 10000"/>
                <a:gd name="connsiteX69" fmla="*/ 0 w 9762"/>
                <a:gd name="connsiteY69" fmla="*/ 9757 h 10000"/>
                <a:gd name="connsiteX70" fmla="*/ 282 w 9762"/>
                <a:gd name="connsiteY70" fmla="*/ 9741 h 10000"/>
                <a:gd name="connsiteX71" fmla="*/ 586 w 9762"/>
                <a:gd name="connsiteY71" fmla="*/ 9722 h 10000"/>
                <a:gd name="connsiteX72" fmla="*/ 868 w 9762"/>
                <a:gd name="connsiteY72" fmla="*/ 9695 h 10000"/>
                <a:gd name="connsiteX73" fmla="*/ 1175 w 9762"/>
                <a:gd name="connsiteY73" fmla="*/ 9672 h 10000"/>
                <a:gd name="connsiteX74" fmla="*/ 1435 w 9762"/>
                <a:gd name="connsiteY74" fmla="*/ 9653 h 10000"/>
                <a:gd name="connsiteX75" fmla="*/ 1739 w 9762"/>
                <a:gd name="connsiteY75" fmla="*/ 9637 h 10000"/>
                <a:gd name="connsiteX76" fmla="*/ 2066 w 9762"/>
                <a:gd name="connsiteY76" fmla="*/ 9625 h 10000"/>
                <a:gd name="connsiteX77" fmla="*/ 2392 w 9762"/>
                <a:gd name="connsiteY77" fmla="*/ 9625 h 10000"/>
                <a:gd name="connsiteX78" fmla="*/ 2631 w 9762"/>
                <a:gd name="connsiteY78" fmla="*/ 9625 h 10000"/>
                <a:gd name="connsiteX79" fmla="*/ 2870 w 9762"/>
                <a:gd name="connsiteY79" fmla="*/ 9625 h 10000"/>
                <a:gd name="connsiteX80" fmla="*/ 3088 w 9762"/>
                <a:gd name="connsiteY80" fmla="*/ 9620 h 10000"/>
                <a:gd name="connsiteX81" fmla="*/ 3326 w 9762"/>
                <a:gd name="connsiteY81" fmla="*/ 9613 h 10000"/>
                <a:gd name="connsiteX82" fmla="*/ 3543 w 9762"/>
                <a:gd name="connsiteY82" fmla="*/ 9609 h 10000"/>
                <a:gd name="connsiteX83" fmla="*/ 3739 w 9762"/>
                <a:gd name="connsiteY83" fmla="*/ 9597 h 10000"/>
                <a:gd name="connsiteX84" fmla="*/ 3957 w 9762"/>
                <a:gd name="connsiteY84" fmla="*/ 9582 h 10000"/>
                <a:gd name="connsiteX85" fmla="*/ 4153 w 9762"/>
                <a:gd name="connsiteY85" fmla="*/ 9563 h 10000"/>
                <a:gd name="connsiteX86" fmla="*/ 4174 w 9762"/>
                <a:gd name="connsiteY86" fmla="*/ 9393 h 10000"/>
                <a:gd name="connsiteX87" fmla="*/ 4239 w 9762"/>
                <a:gd name="connsiteY87" fmla="*/ 9223 h 10000"/>
                <a:gd name="connsiteX88" fmla="*/ 4326 w 9762"/>
                <a:gd name="connsiteY88" fmla="*/ 9053 h 10000"/>
                <a:gd name="connsiteX89" fmla="*/ 4392 w 9762"/>
                <a:gd name="connsiteY89" fmla="*/ 8883 h 10000"/>
                <a:gd name="connsiteX90" fmla="*/ 4369 w 9762"/>
                <a:gd name="connsiteY90" fmla="*/ 8635 h 10000"/>
                <a:gd name="connsiteX91" fmla="*/ 4369 w 9762"/>
                <a:gd name="connsiteY91" fmla="*/ 8386 h 10000"/>
                <a:gd name="connsiteX92" fmla="*/ 4369 w 9762"/>
                <a:gd name="connsiteY92" fmla="*/ 8136 h 10000"/>
                <a:gd name="connsiteX93" fmla="*/ 4392 w 9762"/>
                <a:gd name="connsiteY93" fmla="*/ 7887 h 10000"/>
                <a:gd name="connsiteX94" fmla="*/ 4392 w 9762"/>
                <a:gd name="connsiteY94" fmla="*/ 7691 h 10000"/>
                <a:gd name="connsiteX95" fmla="*/ 4348 w 9762"/>
                <a:gd name="connsiteY95" fmla="*/ 7489 h 10000"/>
                <a:gd name="connsiteX96" fmla="*/ 4326 w 9762"/>
                <a:gd name="connsiteY96" fmla="*/ 7300 h 10000"/>
                <a:gd name="connsiteX97" fmla="*/ 4392 w 9762"/>
                <a:gd name="connsiteY97" fmla="*/ 7110 h 10000"/>
                <a:gd name="connsiteX98" fmla="*/ 4630 w 9762"/>
                <a:gd name="connsiteY98" fmla="*/ 6909 h 10000"/>
                <a:gd name="connsiteX99" fmla="*/ 4674 w 9762"/>
                <a:gd name="connsiteY99" fmla="*/ 6696 h 10000"/>
                <a:gd name="connsiteX100" fmla="*/ 4652 w 9762"/>
                <a:gd name="connsiteY100" fmla="*/ 6480 h 10000"/>
                <a:gd name="connsiteX101" fmla="*/ 4652 w 9762"/>
                <a:gd name="connsiteY101" fmla="*/ 6263 h 10000"/>
                <a:gd name="connsiteX102" fmla="*/ 4674 w 9762"/>
                <a:gd name="connsiteY102" fmla="*/ 6186 h 10000"/>
                <a:gd name="connsiteX103" fmla="*/ 4696 w 9762"/>
                <a:gd name="connsiteY103" fmla="*/ 6112 h 10000"/>
                <a:gd name="connsiteX104" fmla="*/ 4696 w 9762"/>
                <a:gd name="connsiteY104" fmla="*/ 6039 h 10000"/>
                <a:gd name="connsiteX105" fmla="*/ 4630 w 9762"/>
                <a:gd name="connsiteY105" fmla="*/ 5969 h 10000"/>
                <a:gd name="connsiteX106" fmla="*/ 4609 w 9762"/>
                <a:gd name="connsiteY106" fmla="*/ 5795 h 10000"/>
                <a:gd name="connsiteX107" fmla="*/ 4652 w 9762"/>
                <a:gd name="connsiteY107" fmla="*/ 5784 h 10000"/>
                <a:gd name="connsiteX108" fmla="*/ 4652 w 9762"/>
                <a:gd name="connsiteY108" fmla="*/ 5606 h 10000"/>
                <a:gd name="connsiteX109" fmla="*/ 4696 w 9762"/>
                <a:gd name="connsiteY109" fmla="*/ 5424 h 10000"/>
                <a:gd name="connsiteX110" fmla="*/ 4717 w 9762"/>
                <a:gd name="connsiteY110" fmla="*/ 5246 h 10000"/>
                <a:gd name="connsiteX111" fmla="*/ 4674 w 9762"/>
                <a:gd name="connsiteY111" fmla="*/ 5053 h 10000"/>
                <a:gd name="connsiteX112" fmla="*/ 4783 w 9762"/>
                <a:gd name="connsiteY112" fmla="*/ 5025 h 10000"/>
                <a:gd name="connsiteX113" fmla="*/ 4717 w 9762"/>
                <a:gd name="connsiteY113" fmla="*/ 4662 h 10000"/>
                <a:gd name="connsiteX114" fmla="*/ 4807 w 9762"/>
                <a:gd name="connsiteY114" fmla="*/ 4576 h 10000"/>
                <a:gd name="connsiteX115" fmla="*/ 4826 w 9762"/>
                <a:gd name="connsiteY115" fmla="*/ 4491 h 10000"/>
                <a:gd name="connsiteX116" fmla="*/ 4848 w 9762"/>
                <a:gd name="connsiteY116" fmla="*/ 4402 h 10000"/>
                <a:gd name="connsiteX117" fmla="*/ 4891 w 9762"/>
                <a:gd name="connsiteY117" fmla="*/ 4313 h 10000"/>
                <a:gd name="connsiteX118" fmla="*/ 4956 w 9762"/>
                <a:gd name="connsiteY118" fmla="*/ 4259 h 10000"/>
                <a:gd name="connsiteX119" fmla="*/ 4935 w 9762"/>
                <a:gd name="connsiteY119" fmla="*/ 4213 h 10000"/>
                <a:gd name="connsiteX120" fmla="*/ 4891 w 9762"/>
                <a:gd name="connsiteY120" fmla="*/ 4158 h 10000"/>
                <a:gd name="connsiteX121" fmla="*/ 4935 w 9762"/>
                <a:gd name="connsiteY121" fmla="*/ 4112 h 10000"/>
                <a:gd name="connsiteX122" fmla="*/ 5023 w 9762"/>
                <a:gd name="connsiteY122" fmla="*/ 4028 h 10000"/>
                <a:gd name="connsiteX123" fmla="*/ 5023 w 9762"/>
                <a:gd name="connsiteY123" fmla="*/ 3946 h 10000"/>
                <a:gd name="connsiteX124" fmla="*/ 4999 w 9762"/>
                <a:gd name="connsiteY124" fmla="*/ 3861 h 10000"/>
                <a:gd name="connsiteX125" fmla="*/ 4979 w 9762"/>
                <a:gd name="connsiteY125" fmla="*/ 3775 h 10000"/>
                <a:gd name="connsiteX126" fmla="*/ 4870 w 9762"/>
                <a:gd name="connsiteY126" fmla="*/ 3771 h 10000"/>
                <a:gd name="connsiteX127" fmla="*/ 4891 w 9762"/>
                <a:gd name="connsiteY127" fmla="*/ 3705 h 10000"/>
                <a:gd name="connsiteX128" fmla="*/ 4979 w 9762"/>
                <a:gd name="connsiteY128" fmla="*/ 3640 h 10000"/>
                <a:gd name="connsiteX129" fmla="*/ 4999 w 9762"/>
                <a:gd name="connsiteY129" fmla="*/ 3575 h 10000"/>
                <a:gd name="connsiteX130" fmla="*/ 4979 w 9762"/>
                <a:gd name="connsiteY130" fmla="*/ 3505 h 10000"/>
                <a:gd name="connsiteX131" fmla="*/ 4935 w 9762"/>
                <a:gd name="connsiteY131" fmla="*/ 3505 h 10000"/>
                <a:gd name="connsiteX132" fmla="*/ 4956 w 9762"/>
                <a:gd name="connsiteY132" fmla="*/ 3439 h 10000"/>
                <a:gd name="connsiteX133" fmla="*/ 4935 w 9762"/>
                <a:gd name="connsiteY133" fmla="*/ 3362 h 10000"/>
                <a:gd name="connsiteX134" fmla="*/ 4935 w 9762"/>
                <a:gd name="connsiteY134" fmla="*/ 3296 h 10000"/>
                <a:gd name="connsiteX135" fmla="*/ 4999 w 9762"/>
                <a:gd name="connsiteY135" fmla="*/ 3226 h 10000"/>
                <a:gd name="connsiteX136" fmla="*/ 4999 w 9762"/>
                <a:gd name="connsiteY136" fmla="*/ 3087 h 10000"/>
                <a:gd name="connsiteX137" fmla="*/ 4999 w 9762"/>
                <a:gd name="connsiteY137" fmla="*/ 2952 h 10000"/>
                <a:gd name="connsiteX138" fmla="*/ 5066 w 9762"/>
                <a:gd name="connsiteY138" fmla="*/ 2817 h 10000"/>
                <a:gd name="connsiteX139" fmla="*/ 5217 w 9762"/>
                <a:gd name="connsiteY139" fmla="*/ 2693 h 10000"/>
                <a:gd name="connsiteX140" fmla="*/ 5152 w 9762"/>
                <a:gd name="connsiteY140" fmla="*/ 2674 h 10000"/>
                <a:gd name="connsiteX141" fmla="*/ 5152 w 9762"/>
                <a:gd name="connsiteY141" fmla="*/ 2557 h 10000"/>
                <a:gd name="connsiteX142" fmla="*/ 5131 w 9762"/>
                <a:gd name="connsiteY142" fmla="*/ 2441 h 10000"/>
                <a:gd name="connsiteX143" fmla="*/ 5109 w 9762"/>
                <a:gd name="connsiteY143" fmla="*/ 2325 h 10000"/>
                <a:gd name="connsiteX144" fmla="*/ 5152 w 9762"/>
                <a:gd name="connsiteY144" fmla="*/ 2222 h 10000"/>
                <a:gd name="connsiteX145" fmla="*/ 5195 w 9762"/>
                <a:gd name="connsiteY145" fmla="*/ 2034 h 10000"/>
                <a:gd name="connsiteX146" fmla="*/ 5305 w 9762"/>
                <a:gd name="connsiteY146" fmla="*/ 1853 h 10000"/>
                <a:gd name="connsiteX147" fmla="*/ 5371 w 9762"/>
                <a:gd name="connsiteY147" fmla="*/ 1667 h 10000"/>
                <a:gd name="connsiteX148" fmla="*/ 5327 w 9762"/>
                <a:gd name="connsiteY148" fmla="*/ 1478 h 10000"/>
                <a:gd name="connsiteX149" fmla="*/ 5348 w 9762"/>
                <a:gd name="connsiteY149" fmla="*/ 1389 h 10000"/>
                <a:gd name="connsiteX150" fmla="*/ 5348 w 9762"/>
                <a:gd name="connsiteY150" fmla="*/ 1293 h 10000"/>
                <a:gd name="connsiteX151" fmla="*/ 5348 w 9762"/>
                <a:gd name="connsiteY151" fmla="*/ 1202 h 10000"/>
                <a:gd name="connsiteX152" fmla="*/ 5327 w 9762"/>
                <a:gd name="connsiteY152" fmla="*/ 1109 h 10000"/>
                <a:gd name="connsiteX153" fmla="*/ 5217 w 9762"/>
                <a:gd name="connsiteY153" fmla="*/ 1137 h 10000"/>
                <a:gd name="connsiteX154" fmla="*/ 5217 w 9762"/>
                <a:gd name="connsiteY154" fmla="*/ 1075 h 10000"/>
                <a:gd name="connsiteX155" fmla="*/ 5195 w 9762"/>
                <a:gd name="connsiteY155" fmla="*/ 1010 h 10000"/>
                <a:gd name="connsiteX156" fmla="*/ 5195 w 9762"/>
                <a:gd name="connsiteY156" fmla="*/ 947 h 10000"/>
                <a:gd name="connsiteX157" fmla="*/ 5217 w 9762"/>
                <a:gd name="connsiteY157" fmla="*/ 886 h 10000"/>
                <a:gd name="connsiteX158" fmla="*/ 5152 w 9762"/>
                <a:gd name="connsiteY158" fmla="*/ 804 h 10000"/>
                <a:gd name="connsiteX159" fmla="*/ 5152 w 9762"/>
                <a:gd name="connsiteY159" fmla="*/ 720 h 10000"/>
                <a:gd name="connsiteX160" fmla="*/ 5131 w 9762"/>
                <a:gd name="connsiteY160" fmla="*/ 634 h 10000"/>
                <a:gd name="connsiteX161" fmla="*/ 5131 w 9762"/>
                <a:gd name="connsiteY161" fmla="*/ 558 h 10000"/>
                <a:gd name="connsiteX162" fmla="*/ 5066 w 9762"/>
                <a:gd name="connsiteY162" fmla="*/ 363 h 10000"/>
                <a:gd name="connsiteX163" fmla="*/ 4999 w 9762"/>
                <a:gd name="connsiteY163" fmla="*/ 344 h 10000"/>
                <a:gd name="connsiteX164" fmla="*/ 4870 w 9762"/>
                <a:gd name="connsiteY164" fmla="*/ 332 h 10000"/>
                <a:gd name="connsiteX165" fmla="*/ 4783 w 9762"/>
                <a:gd name="connsiteY165" fmla="*/ 320 h 10000"/>
                <a:gd name="connsiteX166" fmla="*/ 4652 w 9762"/>
                <a:gd name="connsiteY166" fmla="*/ 317 h 10000"/>
                <a:gd name="connsiteX167" fmla="*/ 4565 w 9762"/>
                <a:gd name="connsiteY167" fmla="*/ 320 h 10000"/>
                <a:gd name="connsiteX168" fmla="*/ 4501 w 9762"/>
                <a:gd name="connsiteY168" fmla="*/ 328 h 10000"/>
                <a:gd name="connsiteX169" fmla="*/ 4413 w 9762"/>
                <a:gd name="connsiteY169" fmla="*/ 328 h 10000"/>
                <a:gd name="connsiteX170" fmla="*/ 4348 w 9762"/>
                <a:gd name="connsiteY170" fmla="*/ 320 h 10000"/>
                <a:gd name="connsiteX171" fmla="*/ 4369 w 9762"/>
                <a:gd name="connsiteY171" fmla="*/ 305 h 10000"/>
                <a:gd name="connsiteX172" fmla="*/ 4413 w 9762"/>
                <a:gd name="connsiteY172" fmla="*/ 297 h 10000"/>
                <a:gd name="connsiteX173" fmla="*/ 4480 w 9762"/>
                <a:gd name="connsiteY173" fmla="*/ 286 h 10000"/>
                <a:gd name="connsiteX174" fmla="*/ 4457 w 9762"/>
                <a:gd name="connsiteY174" fmla="*/ 271 h 10000"/>
                <a:gd name="connsiteX175" fmla="*/ 4652 w 9762"/>
                <a:gd name="connsiteY175" fmla="*/ 255 h 10000"/>
                <a:gd name="connsiteX176" fmla="*/ 4848 w 9762"/>
                <a:gd name="connsiteY176" fmla="*/ 228 h 10000"/>
                <a:gd name="connsiteX177" fmla="*/ 5023 w 9762"/>
                <a:gd name="connsiteY177" fmla="*/ 201 h 10000"/>
                <a:gd name="connsiteX178" fmla="*/ 5173 w 9762"/>
                <a:gd name="connsiteY178" fmla="*/ 162 h 10000"/>
                <a:gd name="connsiteX179" fmla="*/ 5217 w 9762"/>
                <a:gd name="connsiteY179" fmla="*/ 120 h 10000"/>
                <a:gd name="connsiteX180" fmla="*/ 5282 w 9762"/>
                <a:gd name="connsiteY180" fmla="*/ 85 h 10000"/>
                <a:gd name="connsiteX181" fmla="*/ 5282 w 9762"/>
                <a:gd name="connsiteY181" fmla="*/ 42 h 10000"/>
                <a:gd name="connsiteX182" fmla="*/ 5305 w 9762"/>
                <a:gd name="connsiteY182" fmla="*/ 0 h 10000"/>
                <a:gd name="connsiteX183" fmla="*/ 5371 w 9762"/>
                <a:gd name="connsiteY183" fmla="*/ 73 h 10000"/>
                <a:gd name="connsiteX184" fmla="*/ 5456 w 9762"/>
                <a:gd name="connsiteY184" fmla="*/ 154 h 10000"/>
                <a:gd name="connsiteX185" fmla="*/ 5480 w 9762"/>
                <a:gd name="connsiteY185" fmla="*/ 232 h 10000"/>
                <a:gd name="connsiteX186" fmla="*/ 5436 w 9762"/>
                <a:gd name="connsiteY186" fmla="*/ 317 h 10000"/>
                <a:gd name="connsiteX0" fmla="*/ 5569 w 9754"/>
                <a:gd name="connsiteY0" fmla="*/ 317 h 10000"/>
                <a:gd name="connsiteX1" fmla="*/ 5678 w 9754"/>
                <a:gd name="connsiteY1" fmla="*/ 546 h 10000"/>
                <a:gd name="connsiteX2" fmla="*/ 5768 w 9754"/>
                <a:gd name="connsiteY2" fmla="*/ 785 h 10000"/>
                <a:gd name="connsiteX3" fmla="*/ 5813 w 9754"/>
                <a:gd name="connsiteY3" fmla="*/ 1017 h 10000"/>
                <a:gd name="connsiteX4" fmla="*/ 5857 w 9754"/>
                <a:gd name="connsiteY4" fmla="*/ 1248 h 10000"/>
                <a:gd name="connsiteX5" fmla="*/ 6012 w 9754"/>
                <a:gd name="connsiteY5" fmla="*/ 1474 h 10000"/>
                <a:gd name="connsiteX6" fmla="*/ 6102 w 9754"/>
                <a:gd name="connsiteY6" fmla="*/ 1706 h 10000"/>
                <a:gd name="connsiteX7" fmla="*/ 6102 w 9754"/>
                <a:gd name="connsiteY7" fmla="*/ 1935 h 10000"/>
                <a:gd name="connsiteX8" fmla="*/ 6080 w 9754"/>
                <a:gd name="connsiteY8" fmla="*/ 2163 h 10000"/>
                <a:gd name="connsiteX9" fmla="*/ 6123 w 9754"/>
                <a:gd name="connsiteY9" fmla="*/ 2287 h 10000"/>
                <a:gd name="connsiteX10" fmla="*/ 6191 w 9754"/>
                <a:gd name="connsiteY10" fmla="*/ 2422 h 10000"/>
                <a:gd name="connsiteX11" fmla="*/ 6191 w 9754"/>
                <a:gd name="connsiteY11" fmla="*/ 2554 h 10000"/>
                <a:gd name="connsiteX12" fmla="*/ 6169 w 9754"/>
                <a:gd name="connsiteY12" fmla="*/ 2685 h 10000"/>
                <a:gd name="connsiteX13" fmla="*/ 6191 w 9754"/>
                <a:gd name="connsiteY13" fmla="*/ 2700 h 10000"/>
                <a:gd name="connsiteX14" fmla="*/ 6169 w 9754"/>
                <a:gd name="connsiteY14" fmla="*/ 2723 h 10000"/>
                <a:gd name="connsiteX15" fmla="*/ 6102 w 9754"/>
                <a:gd name="connsiteY15" fmla="*/ 2739 h 10000"/>
                <a:gd name="connsiteX16" fmla="*/ 6080 w 9754"/>
                <a:gd name="connsiteY16" fmla="*/ 2758 h 10000"/>
                <a:gd name="connsiteX17" fmla="*/ 6080 w 9754"/>
                <a:gd name="connsiteY17" fmla="*/ 2817 h 10000"/>
                <a:gd name="connsiteX18" fmla="*/ 6080 w 9754"/>
                <a:gd name="connsiteY18" fmla="*/ 2874 h 10000"/>
                <a:gd name="connsiteX19" fmla="*/ 6037 w 9754"/>
                <a:gd name="connsiteY19" fmla="*/ 2936 h 10000"/>
                <a:gd name="connsiteX20" fmla="*/ 5991 w 9754"/>
                <a:gd name="connsiteY20" fmla="*/ 2987 h 10000"/>
                <a:gd name="connsiteX21" fmla="*/ 5991 w 9754"/>
                <a:gd name="connsiteY21" fmla="*/ 3161 h 10000"/>
                <a:gd name="connsiteX22" fmla="*/ 6037 w 9754"/>
                <a:gd name="connsiteY22" fmla="*/ 3342 h 10000"/>
                <a:gd name="connsiteX23" fmla="*/ 6123 w 9754"/>
                <a:gd name="connsiteY23" fmla="*/ 3524 h 10000"/>
                <a:gd name="connsiteX24" fmla="*/ 6147 w 9754"/>
                <a:gd name="connsiteY24" fmla="*/ 3697 h 10000"/>
                <a:gd name="connsiteX25" fmla="*/ 6347 w 9754"/>
                <a:gd name="connsiteY25" fmla="*/ 3845 h 10000"/>
                <a:gd name="connsiteX26" fmla="*/ 6371 w 9754"/>
                <a:gd name="connsiteY26" fmla="*/ 4000 h 10000"/>
                <a:gd name="connsiteX27" fmla="*/ 6347 w 9754"/>
                <a:gd name="connsiteY27" fmla="*/ 4150 h 10000"/>
                <a:gd name="connsiteX28" fmla="*/ 6326 w 9754"/>
                <a:gd name="connsiteY28" fmla="*/ 4305 h 10000"/>
                <a:gd name="connsiteX29" fmla="*/ 6169 w 9754"/>
                <a:gd name="connsiteY29" fmla="*/ 4533 h 10000"/>
                <a:gd name="connsiteX30" fmla="*/ 6191 w 9754"/>
                <a:gd name="connsiteY30" fmla="*/ 4762 h 10000"/>
                <a:gd name="connsiteX31" fmla="*/ 6259 w 9754"/>
                <a:gd name="connsiteY31" fmla="*/ 4990 h 10000"/>
                <a:gd name="connsiteX32" fmla="*/ 6191 w 9754"/>
                <a:gd name="connsiteY32" fmla="*/ 5219 h 10000"/>
                <a:gd name="connsiteX33" fmla="*/ 6279 w 9754"/>
                <a:gd name="connsiteY33" fmla="*/ 5471 h 10000"/>
                <a:gd name="connsiteX34" fmla="*/ 6347 w 9754"/>
                <a:gd name="connsiteY34" fmla="*/ 5715 h 10000"/>
                <a:gd name="connsiteX35" fmla="*/ 6413 w 9754"/>
                <a:gd name="connsiteY35" fmla="*/ 5965 h 10000"/>
                <a:gd name="connsiteX36" fmla="*/ 6413 w 9754"/>
                <a:gd name="connsiteY36" fmla="*/ 6220 h 10000"/>
                <a:gd name="connsiteX37" fmla="*/ 6503 w 9754"/>
                <a:gd name="connsiteY37" fmla="*/ 6546 h 10000"/>
                <a:gd name="connsiteX38" fmla="*/ 6503 w 9754"/>
                <a:gd name="connsiteY38" fmla="*/ 6870 h 10000"/>
                <a:gd name="connsiteX39" fmla="*/ 6524 w 9754"/>
                <a:gd name="connsiteY39" fmla="*/ 7188 h 10000"/>
                <a:gd name="connsiteX40" fmla="*/ 6792 w 9754"/>
                <a:gd name="connsiteY40" fmla="*/ 7502 h 10000"/>
                <a:gd name="connsiteX41" fmla="*/ 6837 w 9754"/>
                <a:gd name="connsiteY41" fmla="*/ 7656 h 10000"/>
                <a:gd name="connsiteX42" fmla="*/ 6926 w 9754"/>
                <a:gd name="connsiteY42" fmla="*/ 7807 h 10000"/>
                <a:gd name="connsiteX43" fmla="*/ 6971 w 9754"/>
                <a:gd name="connsiteY43" fmla="*/ 7965 h 10000"/>
                <a:gd name="connsiteX44" fmla="*/ 6881 w 9754"/>
                <a:gd name="connsiteY44" fmla="*/ 8117 h 10000"/>
                <a:gd name="connsiteX45" fmla="*/ 6771 w 9754"/>
                <a:gd name="connsiteY45" fmla="*/ 8317 h 10000"/>
                <a:gd name="connsiteX46" fmla="*/ 6792 w 9754"/>
                <a:gd name="connsiteY46" fmla="*/ 8523 h 10000"/>
                <a:gd name="connsiteX47" fmla="*/ 6926 w 9754"/>
                <a:gd name="connsiteY47" fmla="*/ 8736 h 10000"/>
                <a:gd name="connsiteX48" fmla="*/ 7037 w 9754"/>
                <a:gd name="connsiteY48" fmla="*/ 8941 h 10000"/>
                <a:gd name="connsiteX49" fmla="*/ 7060 w 9754"/>
                <a:gd name="connsiteY49" fmla="*/ 9095 h 10000"/>
                <a:gd name="connsiteX50" fmla="*/ 7060 w 9754"/>
                <a:gd name="connsiteY50" fmla="*/ 9254 h 10000"/>
                <a:gd name="connsiteX51" fmla="*/ 7127 w 9754"/>
                <a:gd name="connsiteY51" fmla="*/ 9408 h 10000"/>
                <a:gd name="connsiteX52" fmla="*/ 7393 w 9754"/>
                <a:gd name="connsiteY52" fmla="*/ 9540 h 10000"/>
                <a:gd name="connsiteX53" fmla="*/ 7683 w 9754"/>
                <a:gd name="connsiteY53" fmla="*/ 9540 h 10000"/>
                <a:gd name="connsiteX54" fmla="*/ 7994 w 9754"/>
                <a:gd name="connsiteY54" fmla="*/ 9551 h 10000"/>
                <a:gd name="connsiteX55" fmla="*/ 8240 w 9754"/>
                <a:gd name="connsiteY55" fmla="*/ 9563 h 10000"/>
                <a:gd name="connsiteX56" fmla="*/ 8528 w 9754"/>
                <a:gd name="connsiteY56" fmla="*/ 9578 h 10000"/>
                <a:gd name="connsiteX57" fmla="*/ 8797 w 9754"/>
                <a:gd name="connsiteY57" fmla="*/ 9597 h 10000"/>
                <a:gd name="connsiteX58" fmla="*/ 9021 w 9754"/>
                <a:gd name="connsiteY58" fmla="*/ 9625 h 10000"/>
                <a:gd name="connsiteX59" fmla="*/ 9286 w 9754"/>
                <a:gd name="connsiteY59" fmla="*/ 9657 h 10000"/>
                <a:gd name="connsiteX60" fmla="*/ 9508 w 9754"/>
                <a:gd name="connsiteY60" fmla="*/ 9688 h 10000"/>
                <a:gd name="connsiteX61" fmla="*/ 9754 w 9754"/>
                <a:gd name="connsiteY61" fmla="*/ 9699 h 10000"/>
                <a:gd name="connsiteX62" fmla="*/ 3275 w 9754"/>
                <a:gd name="connsiteY62" fmla="*/ 10000 h 10000"/>
                <a:gd name="connsiteX63" fmla="*/ 2808 w 9754"/>
                <a:gd name="connsiteY63" fmla="*/ 9958 h 10000"/>
                <a:gd name="connsiteX64" fmla="*/ 2383 w 9754"/>
                <a:gd name="connsiteY64" fmla="*/ 9915 h 10000"/>
                <a:gd name="connsiteX65" fmla="*/ 1892 w 9754"/>
                <a:gd name="connsiteY65" fmla="*/ 9880 h 10000"/>
                <a:gd name="connsiteX66" fmla="*/ 934 w 9754"/>
                <a:gd name="connsiteY66" fmla="*/ 9815 h 10000"/>
                <a:gd name="connsiteX67" fmla="*/ 491 w 9754"/>
                <a:gd name="connsiteY67" fmla="*/ 9785 h 10000"/>
                <a:gd name="connsiteX68" fmla="*/ 0 w 9754"/>
                <a:gd name="connsiteY68" fmla="*/ 9757 h 10000"/>
                <a:gd name="connsiteX69" fmla="*/ 289 w 9754"/>
                <a:gd name="connsiteY69" fmla="*/ 9741 h 10000"/>
                <a:gd name="connsiteX70" fmla="*/ 600 w 9754"/>
                <a:gd name="connsiteY70" fmla="*/ 9722 h 10000"/>
                <a:gd name="connsiteX71" fmla="*/ 889 w 9754"/>
                <a:gd name="connsiteY71" fmla="*/ 9695 h 10000"/>
                <a:gd name="connsiteX72" fmla="*/ 1204 w 9754"/>
                <a:gd name="connsiteY72" fmla="*/ 9672 h 10000"/>
                <a:gd name="connsiteX73" fmla="*/ 1470 w 9754"/>
                <a:gd name="connsiteY73" fmla="*/ 9653 h 10000"/>
                <a:gd name="connsiteX74" fmla="*/ 1781 w 9754"/>
                <a:gd name="connsiteY74" fmla="*/ 9637 h 10000"/>
                <a:gd name="connsiteX75" fmla="*/ 2116 w 9754"/>
                <a:gd name="connsiteY75" fmla="*/ 9625 h 10000"/>
                <a:gd name="connsiteX76" fmla="*/ 2450 w 9754"/>
                <a:gd name="connsiteY76" fmla="*/ 9625 h 10000"/>
                <a:gd name="connsiteX77" fmla="*/ 2695 w 9754"/>
                <a:gd name="connsiteY77" fmla="*/ 9625 h 10000"/>
                <a:gd name="connsiteX78" fmla="*/ 2940 w 9754"/>
                <a:gd name="connsiteY78" fmla="*/ 9625 h 10000"/>
                <a:gd name="connsiteX79" fmla="*/ 3163 w 9754"/>
                <a:gd name="connsiteY79" fmla="*/ 9620 h 10000"/>
                <a:gd name="connsiteX80" fmla="*/ 3407 w 9754"/>
                <a:gd name="connsiteY80" fmla="*/ 9613 h 10000"/>
                <a:gd name="connsiteX81" fmla="*/ 3629 w 9754"/>
                <a:gd name="connsiteY81" fmla="*/ 9609 h 10000"/>
                <a:gd name="connsiteX82" fmla="*/ 3830 w 9754"/>
                <a:gd name="connsiteY82" fmla="*/ 9597 h 10000"/>
                <a:gd name="connsiteX83" fmla="*/ 4053 w 9754"/>
                <a:gd name="connsiteY83" fmla="*/ 9582 h 10000"/>
                <a:gd name="connsiteX84" fmla="*/ 4254 w 9754"/>
                <a:gd name="connsiteY84" fmla="*/ 9563 h 10000"/>
                <a:gd name="connsiteX85" fmla="*/ 4276 w 9754"/>
                <a:gd name="connsiteY85" fmla="*/ 9393 h 10000"/>
                <a:gd name="connsiteX86" fmla="*/ 4342 w 9754"/>
                <a:gd name="connsiteY86" fmla="*/ 9223 h 10000"/>
                <a:gd name="connsiteX87" fmla="*/ 4431 w 9754"/>
                <a:gd name="connsiteY87" fmla="*/ 9053 h 10000"/>
                <a:gd name="connsiteX88" fmla="*/ 4499 w 9754"/>
                <a:gd name="connsiteY88" fmla="*/ 8883 h 10000"/>
                <a:gd name="connsiteX89" fmla="*/ 4476 w 9754"/>
                <a:gd name="connsiteY89" fmla="*/ 8635 h 10000"/>
                <a:gd name="connsiteX90" fmla="*/ 4476 w 9754"/>
                <a:gd name="connsiteY90" fmla="*/ 8386 h 10000"/>
                <a:gd name="connsiteX91" fmla="*/ 4476 w 9754"/>
                <a:gd name="connsiteY91" fmla="*/ 8136 h 10000"/>
                <a:gd name="connsiteX92" fmla="*/ 4499 w 9754"/>
                <a:gd name="connsiteY92" fmla="*/ 7887 h 10000"/>
                <a:gd name="connsiteX93" fmla="*/ 4499 w 9754"/>
                <a:gd name="connsiteY93" fmla="*/ 7691 h 10000"/>
                <a:gd name="connsiteX94" fmla="*/ 4454 w 9754"/>
                <a:gd name="connsiteY94" fmla="*/ 7489 h 10000"/>
                <a:gd name="connsiteX95" fmla="*/ 4431 w 9754"/>
                <a:gd name="connsiteY95" fmla="*/ 7300 h 10000"/>
                <a:gd name="connsiteX96" fmla="*/ 4499 w 9754"/>
                <a:gd name="connsiteY96" fmla="*/ 7110 h 10000"/>
                <a:gd name="connsiteX97" fmla="*/ 4743 w 9754"/>
                <a:gd name="connsiteY97" fmla="*/ 6909 h 10000"/>
                <a:gd name="connsiteX98" fmla="*/ 4788 w 9754"/>
                <a:gd name="connsiteY98" fmla="*/ 6696 h 10000"/>
                <a:gd name="connsiteX99" fmla="*/ 4765 w 9754"/>
                <a:gd name="connsiteY99" fmla="*/ 6480 h 10000"/>
                <a:gd name="connsiteX100" fmla="*/ 4765 w 9754"/>
                <a:gd name="connsiteY100" fmla="*/ 6263 h 10000"/>
                <a:gd name="connsiteX101" fmla="*/ 4788 w 9754"/>
                <a:gd name="connsiteY101" fmla="*/ 6186 h 10000"/>
                <a:gd name="connsiteX102" fmla="*/ 4810 w 9754"/>
                <a:gd name="connsiteY102" fmla="*/ 6112 h 10000"/>
                <a:gd name="connsiteX103" fmla="*/ 4810 w 9754"/>
                <a:gd name="connsiteY103" fmla="*/ 6039 h 10000"/>
                <a:gd name="connsiteX104" fmla="*/ 4743 w 9754"/>
                <a:gd name="connsiteY104" fmla="*/ 5969 h 10000"/>
                <a:gd name="connsiteX105" fmla="*/ 4721 w 9754"/>
                <a:gd name="connsiteY105" fmla="*/ 5795 h 10000"/>
                <a:gd name="connsiteX106" fmla="*/ 4765 w 9754"/>
                <a:gd name="connsiteY106" fmla="*/ 5784 h 10000"/>
                <a:gd name="connsiteX107" fmla="*/ 4765 w 9754"/>
                <a:gd name="connsiteY107" fmla="*/ 5606 h 10000"/>
                <a:gd name="connsiteX108" fmla="*/ 4810 w 9754"/>
                <a:gd name="connsiteY108" fmla="*/ 5424 h 10000"/>
                <a:gd name="connsiteX109" fmla="*/ 4832 w 9754"/>
                <a:gd name="connsiteY109" fmla="*/ 5246 h 10000"/>
                <a:gd name="connsiteX110" fmla="*/ 4788 w 9754"/>
                <a:gd name="connsiteY110" fmla="*/ 5053 h 10000"/>
                <a:gd name="connsiteX111" fmla="*/ 4900 w 9754"/>
                <a:gd name="connsiteY111" fmla="*/ 5025 h 10000"/>
                <a:gd name="connsiteX112" fmla="*/ 4832 w 9754"/>
                <a:gd name="connsiteY112" fmla="*/ 4662 h 10000"/>
                <a:gd name="connsiteX113" fmla="*/ 4924 w 9754"/>
                <a:gd name="connsiteY113" fmla="*/ 4576 h 10000"/>
                <a:gd name="connsiteX114" fmla="*/ 4944 w 9754"/>
                <a:gd name="connsiteY114" fmla="*/ 4491 h 10000"/>
                <a:gd name="connsiteX115" fmla="*/ 4966 w 9754"/>
                <a:gd name="connsiteY115" fmla="*/ 4402 h 10000"/>
                <a:gd name="connsiteX116" fmla="*/ 5010 w 9754"/>
                <a:gd name="connsiteY116" fmla="*/ 4313 h 10000"/>
                <a:gd name="connsiteX117" fmla="*/ 5077 w 9754"/>
                <a:gd name="connsiteY117" fmla="*/ 4259 h 10000"/>
                <a:gd name="connsiteX118" fmla="*/ 5055 w 9754"/>
                <a:gd name="connsiteY118" fmla="*/ 4213 h 10000"/>
                <a:gd name="connsiteX119" fmla="*/ 5010 w 9754"/>
                <a:gd name="connsiteY119" fmla="*/ 4158 h 10000"/>
                <a:gd name="connsiteX120" fmla="*/ 5055 w 9754"/>
                <a:gd name="connsiteY120" fmla="*/ 4112 h 10000"/>
                <a:gd name="connsiteX121" fmla="*/ 5145 w 9754"/>
                <a:gd name="connsiteY121" fmla="*/ 4028 h 10000"/>
                <a:gd name="connsiteX122" fmla="*/ 5145 w 9754"/>
                <a:gd name="connsiteY122" fmla="*/ 3946 h 10000"/>
                <a:gd name="connsiteX123" fmla="*/ 5121 w 9754"/>
                <a:gd name="connsiteY123" fmla="*/ 3861 h 10000"/>
                <a:gd name="connsiteX124" fmla="*/ 5100 w 9754"/>
                <a:gd name="connsiteY124" fmla="*/ 3775 h 10000"/>
                <a:gd name="connsiteX125" fmla="*/ 4989 w 9754"/>
                <a:gd name="connsiteY125" fmla="*/ 3771 h 10000"/>
                <a:gd name="connsiteX126" fmla="*/ 5010 w 9754"/>
                <a:gd name="connsiteY126" fmla="*/ 3705 h 10000"/>
                <a:gd name="connsiteX127" fmla="*/ 5100 w 9754"/>
                <a:gd name="connsiteY127" fmla="*/ 3640 h 10000"/>
                <a:gd name="connsiteX128" fmla="*/ 5121 w 9754"/>
                <a:gd name="connsiteY128" fmla="*/ 3575 h 10000"/>
                <a:gd name="connsiteX129" fmla="*/ 5100 w 9754"/>
                <a:gd name="connsiteY129" fmla="*/ 3505 h 10000"/>
                <a:gd name="connsiteX130" fmla="*/ 5055 w 9754"/>
                <a:gd name="connsiteY130" fmla="*/ 3505 h 10000"/>
                <a:gd name="connsiteX131" fmla="*/ 5077 w 9754"/>
                <a:gd name="connsiteY131" fmla="*/ 3439 h 10000"/>
                <a:gd name="connsiteX132" fmla="*/ 5055 w 9754"/>
                <a:gd name="connsiteY132" fmla="*/ 3362 h 10000"/>
                <a:gd name="connsiteX133" fmla="*/ 5055 w 9754"/>
                <a:gd name="connsiteY133" fmla="*/ 3296 h 10000"/>
                <a:gd name="connsiteX134" fmla="*/ 5121 w 9754"/>
                <a:gd name="connsiteY134" fmla="*/ 3226 h 10000"/>
                <a:gd name="connsiteX135" fmla="*/ 5121 w 9754"/>
                <a:gd name="connsiteY135" fmla="*/ 3087 h 10000"/>
                <a:gd name="connsiteX136" fmla="*/ 5121 w 9754"/>
                <a:gd name="connsiteY136" fmla="*/ 2952 h 10000"/>
                <a:gd name="connsiteX137" fmla="*/ 5190 w 9754"/>
                <a:gd name="connsiteY137" fmla="*/ 2817 h 10000"/>
                <a:gd name="connsiteX138" fmla="*/ 5344 w 9754"/>
                <a:gd name="connsiteY138" fmla="*/ 2693 h 10000"/>
                <a:gd name="connsiteX139" fmla="*/ 5278 w 9754"/>
                <a:gd name="connsiteY139" fmla="*/ 2674 h 10000"/>
                <a:gd name="connsiteX140" fmla="*/ 5278 w 9754"/>
                <a:gd name="connsiteY140" fmla="*/ 2557 h 10000"/>
                <a:gd name="connsiteX141" fmla="*/ 5256 w 9754"/>
                <a:gd name="connsiteY141" fmla="*/ 2441 h 10000"/>
                <a:gd name="connsiteX142" fmla="*/ 5234 w 9754"/>
                <a:gd name="connsiteY142" fmla="*/ 2325 h 10000"/>
                <a:gd name="connsiteX143" fmla="*/ 5278 w 9754"/>
                <a:gd name="connsiteY143" fmla="*/ 2222 h 10000"/>
                <a:gd name="connsiteX144" fmla="*/ 5322 w 9754"/>
                <a:gd name="connsiteY144" fmla="*/ 2034 h 10000"/>
                <a:gd name="connsiteX145" fmla="*/ 5434 w 9754"/>
                <a:gd name="connsiteY145" fmla="*/ 1853 h 10000"/>
                <a:gd name="connsiteX146" fmla="*/ 5502 w 9754"/>
                <a:gd name="connsiteY146" fmla="*/ 1667 h 10000"/>
                <a:gd name="connsiteX147" fmla="*/ 5457 w 9754"/>
                <a:gd name="connsiteY147" fmla="*/ 1478 h 10000"/>
                <a:gd name="connsiteX148" fmla="*/ 5478 w 9754"/>
                <a:gd name="connsiteY148" fmla="*/ 1389 h 10000"/>
                <a:gd name="connsiteX149" fmla="*/ 5478 w 9754"/>
                <a:gd name="connsiteY149" fmla="*/ 1293 h 10000"/>
                <a:gd name="connsiteX150" fmla="*/ 5478 w 9754"/>
                <a:gd name="connsiteY150" fmla="*/ 1202 h 10000"/>
                <a:gd name="connsiteX151" fmla="*/ 5457 w 9754"/>
                <a:gd name="connsiteY151" fmla="*/ 1109 h 10000"/>
                <a:gd name="connsiteX152" fmla="*/ 5344 w 9754"/>
                <a:gd name="connsiteY152" fmla="*/ 1137 h 10000"/>
                <a:gd name="connsiteX153" fmla="*/ 5344 w 9754"/>
                <a:gd name="connsiteY153" fmla="*/ 1075 h 10000"/>
                <a:gd name="connsiteX154" fmla="*/ 5322 w 9754"/>
                <a:gd name="connsiteY154" fmla="*/ 1010 h 10000"/>
                <a:gd name="connsiteX155" fmla="*/ 5322 w 9754"/>
                <a:gd name="connsiteY155" fmla="*/ 947 h 10000"/>
                <a:gd name="connsiteX156" fmla="*/ 5344 w 9754"/>
                <a:gd name="connsiteY156" fmla="*/ 886 h 10000"/>
                <a:gd name="connsiteX157" fmla="*/ 5278 w 9754"/>
                <a:gd name="connsiteY157" fmla="*/ 804 h 10000"/>
                <a:gd name="connsiteX158" fmla="*/ 5278 w 9754"/>
                <a:gd name="connsiteY158" fmla="*/ 720 h 10000"/>
                <a:gd name="connsiteX159" fmla="*/ 5256 w 9754"/>
                <a:gd name="connsiteY159" fmla="*/ 634 h 10000"/>
                <a:gd name="connsiteX160" fmla="*/ 5256 w 9754"/>
                <a:gd name="connsiteY160" fmla="*/ 558 h 10000"/>
                <a:gd name="connsiteX161" fmla="*/ 5190 w 9754"/>
                <a:gd name="connsiteY161" fmla="*/ 363 h 10000"/>
                <a:gd name="connsiteX162" fmla="*/ 5121 w 9754"/>
                <a:gd name="connsiteY162" fmla="*/ 344 h 10000"/>
                <a:gd name="connsiteX163" fmla="*/ 4989 w 9754"/>
                <a:gd name="connsiteY163" fmla="*/ 332 h 10000"/>
                <a:gd name="connsiteX164" fmla="*/ 4900 w 9754"/>
                <a:gd name="connsiteY164" fmla="*/ 320 h 10000"/>
                <a:gd name="connsiteX165" fmla="*/ 4765 w 9754"/>
                <a:gd name="connsiteY165" fmla="*/ 317 h 10000"/>
                <a:gd name="connsiteX166" fmla="*/ 4676 w 9754"/>
                <a:gd name="connsiteY166" fmla="*/ 320 h 10000"/>
                <a:gd name="connsiteX167" fmla="*/ 4611 w 9754"/>
                <a:gd name="connsiteY167" fmla="*/ 328 h 10000"/>
                <a:gd name="connsiteX168" fmla="*/ 4521 w 9754"/>
                <a:gd name="connsiteY168" fmla="*/ 328 h 10000"/>
                <a:gd name="connsiteX169" fmla="*/ 4454 w 9754"/>
                <a:gd name="connsiteY169" fmla="*/ 320 h 10000"/>
                <a:gd name="connsiteX170" fmla="*/ 4476 w 9754"/>
                <a:gd name="connsiteY170" fmla="*/ 305 h 10000"/>
                <a:gd name="connsiteX171" fmla="*/ 4521 w 9754"/>
                <a:gd name="connsiteY171" fmla="*/ 297 h 10000"/>
                <a:gd name="connsiteX172" fmla="*/ 4589 w 9754"/>
                <a:gd name="connsiteY172" fmla="*/ 286 h 10000"/>
                <a:gd name="connsiteX173" fmla="*/ 4566 w 9754"/>
                <a:gd name="connsiteY173" fmla="*/ 271 h 10000"/>
                <a:gd name="connsiteX174" fmla="*/ 4765 w 9754"/>
                <a:gd name="connsiteY174" fmla="*/ 255 h 10000"/>
                <a:gd name="connsiteX175" fmla="*/ 4966 w 9754"/>
                <a:gd name="connsiteY175" fmla="*/ 228 h 10000"/>
                <a:gd name="connsiteX176" fmla="*/ 5145 w 9754"/>
                <a:gd name="connsiteY176" fmla="*/ 201 h 10000"/>
                <a:gd name="connsiteX177" fmla="*/ 5299 w 9754"/>
                <a:gd name="connsiteY177" fmla="*/ 162 h 10000"/>
                <a:gd name="connsiteX178" fmla="*/ 5344 w 9754"/>
                <a:gd name="connsiteY178" fmla="*/ 120 h 10000"/>
                <a:gd name="connsiteX179" fmla="*/ 5411 w 9754"/>
                <a:gd name="connsiteY179" fmla="*/ 85 h 10000"/>
                <a:gd name="connsiteX180" fmla="*/ 5411 w 9754"/>
                <a:gd name="connsiteY180" fmla="*/ 42 h 10000"/>
                <a:gd name="connsiteX181" fmla="*/ 5434 w 9754"/>
                <a:gd name="connsiteY181" fmla="*/ 0 h 10000"/>
                <a:gd name="connsiteX182" fmla="*/ 5502 w 9754"/>
                <a:gd name="connsiteY182" fmla="*/ 73 h 10000"/>
                <a:gd name="connsiteX183" fmla="*/ 5589 w 9754"/>
                <a:gd name="connsiteY183" fmla="*/ 154 h 10000"/>
                <a:gd name="connsiteX184" fmla="*/ 5614 w 9754"/>
                <a:gd name="connsiteY184" fmla="*/ 232 h 10000"/>
                <a:gd name="connsiteX185" fmla="*/ 5569 w 9754"/>
                <a:gd name="connsiteY185" fmla="*/ 317 h 10000"/>
                <a:gd name="connsiteX0" fmla="*/ 5709 w 9748"/>
                <a:gd name="connsiteY0" fmla="*/ 317 h 10000"/>
                <a:gd name="connsiteX1" fmla="*/ 5821 w 9748"/>
                <a:gd name="connsiteY1" fmla="*/ 546 h 10000"/>
                <a:gd name="connsiteX2" fmla="*/ 5913 w 9748"/>
                <a:gd name="connsiteY2" fmla="*/ 785 h 10000"/>
                <a:gd name="connsiteX3" fmla="*/ 5960 w 9748"/>
                <a:gd name="connsiteY3" fmla="*/ 1017 h 10000"/>
                <a:gd name="connsiteX4" fmla="*/ 6005 w 9748"/>
                <a:gd name="connsiteY4" fmla="*/ 1248 h 10000"/>
                <a:gd name="connsiteX5" fmla="*/ 6164 w 9748"/>
                <a:gd name="connsiteY5" fmla="*/ 1474 h 10000"/>
                <a:gd name="connsiteX6" fmla="*/ 6256 w 9748"/>
                <a:gd name="connsiteY6" fmla="*/ 1706 h 10000"/>
                <a:gd name="connsiteX7" fmla="*/ 6256 w 9748"/>
                <a:gd name="connsiteY7" fmla="*/ 1935 h 10000"/>
                <a:gd name="connsiteX8" fmla="*/ 6233 w 9748"/>
                <a:gd name="connsiteY8" fmla="*/ 2163 h 10000"/>
                <a:gd name="connsiteX9" fmla="*/ 6277 w 9748"/>
                <a:gd name="connsiteY9" fmla="*/ 2287 h 10000"/>
                <a:gd name="connsiteX10" fmla="*/ 6347 w 9748"/>
                <a:gd name="connsiteY10" fmla="*/ 2422 h 10000"/>
                <a:gd name="connsiteX11" fmla="*/ 6347 w 9748"/>
                <a:gd name="connsiteY11" fmla="*/ 2554 h 10000"/>
                <a:gd name="connsiteX12" fmla="*/ 6325 w 9748"/>
                <a:gd name="connsiteY12" fmla="*/ 2685 h 10000"/>
                <a:gd name="connsiteX13" fmla="*/ 6347 w 9748"/>
                <a:gd name="connsiteY13" fmla="*/ 2700 h 10000"/>
                <a:gd name="connsiteX14" fmla="*/ 6325 w 9748"/>
                <a:gd name="connsiteY14" fmla="*/ 2723 h 10000"/>
                <a:gd name="connsiteX15" fmla="*/ 6256 w 9748"/>
                <a:gd name="connsiteY15" fmla="*/ 2739 h 10000"/>
                <a:gd name="connsiteX16" fmla="*/ 6233 w 9748"/>
                <a:gd name="connsiteY16" fmla="*/ 2758 h 10000"/>
                <a:gd name="connsiteX17" fmla="*/ 6233 w 9748"/>
                <a:gd name="connsiteY17" fmla="*/ 2817 h 10000"/>
                <a:gd name="connsiteX18" fmla="*/ 6233 w 9748"/>
                <a:gd name="connsiteY18" fmla="*/ 2874 h 10000"/>
                <a:gd name="connsiteX19" fmla="*/ 6189 w 9748"/>
                <a:gd name="connsiteY19" fmla="*/ 2936 h 10000"/>
                <a:gd name="connsiteX20" fmla="*/ 6142 w 9748"/>
                <a:gd name="connsiteY20" fmla="*/ 2987 h 10000"/>
                <a:gd name="connsiteX21" fmla="*/ 6142 w 9748"/>
                <a:gd name="connsiteY21" fmla="*/ 3161 h 10000"/>
                <a:gd name="connsiteX22" fmla="*/ 6189 w 9748"/>
                <a:gd name="connsiteY22" fmla="*/ 3342 h 10000"/>
                <a:gd name="connsiteX23" fmla="*/ 6277 w 9748"/>
                <a:gd name="connsiteY23" fmla="*/ 3524 h 10000"/>
                <a:gd name="connsiteX24" fmla="*/ 6302 w 9748"/>
                <a:gd name="connsiteY24" fmla="*/ 3697 h 10000"/>
                <a:gd name="connsiteX25" fmla="*/ 6507 w 9748"/>
                <a:gd name="connsiteY25" fmla="*/ 3845 h 10000"/>
                <a:gd name="connsiteX26" fmla="*/ 6532 w 9748"/>
                <a:gd name="connsiteY26" fmla="*/ 4000 h 10000"/>
                <a:gd name="connsiteX27" fmla="*/ 6507 w 9748"/>
                <a:gd name="connsiteY27" fmla="*/ 4150 h 10000"/>
                <a:gd name="connsiteX28" fmla="*/ 6486 w 9748"/>
                <a:gd name="connsiteY28" fmla="*/ 4305 h 10000"/>
                <a:gd name="connsiteX29" fmla="*/ 6325 w 9748"/>
                <a:gd name="connsiteY29" fmla="*/ 4533 h 10000"/>
                <a:gd name="connsiteX30" fmla="*/ 6347 w 9748"/>
                <a:gd name="connsiteY30" fmla="*/ 4762 h 10000"/>
                <a:gd name="connsiteX31" fmla="*/ 6417 w 9748"/>
                <a:gd name="connsiteY31" fmla="*/ 4990 h 10000"/>
                <a:gd name="connsiteX32" fmla="*/ 6347 w 9748"/>
                <a:gd name="connsiteY32" fmla="*/ 5219 h 10000"/>
                <a:gd name="connsiteX33" fmla="*/ 6437 w 9748"/>
                <a:gd name="connsiteY33" fmla="*/ 5471 h 10000"/>
                <a:gd name="connsiteX34" fmla="*/ 6507 w 9748"/>
                <a:gd name="connsiteY34" fmla="*/ 5715 h 10000"/>
                <a:gd name="connsiteX35" fmla="*/ 6575 w 9748"/>
                <a:gd name="connsiteY35" fmla="*/ 5965 h 10000"/>
                <a:gd name="connsiteX36" fmla="*/ 6575 w 9748"/>
                <a:gd name="connsiteY36" fmla="*/ 6220 h 10000"/>
                <a:gd name="connsiteX37" fmla="*/ 6667 w 9748"/>
                <a:gd name="connsiteY37" fmla="*/ 6546 h 10000"/>
                <a:gd name="connsiteX38" fmla="*/ 6667 w 9748"/>
                <a:gd name="connsiteY38" fmla="*/ 6870 h 10000"/>
                <a:gd name="connsiteX39" fmla="*/ 6689 w 9748"/>
                <a:gd name="connsiteY39" fmla="*/ 7188 h 10000"/>
                <a:gd name="connsiteX40" fmla="*/ 6963 w 9748"/>
                <a:gd name="connsiteY40" fmla="*/ 7502 h 10000"/>
                <a:gd name="connsiteX41" fmla="*/ 7009 w 9748"/>
                <a:gd name="connsiteY41" fmla="*/ 7656 h 10000"/>
                <a:gd name="connsiteX42" fmla="*/ 7101 w 9748"/>
                <a:gd name="connsiteY42" fmla="*/ 7807 h 10000"/>
                <a:gd name="connsiteX43" fmla="*/ 7147 w 9748"/>
                <a:gd name="connsiteY43" fmla="*/ 7965 h 10000"/>
                <a:gd name="connsiteX44" fmla="*/ 7055 w 9748"/>
                <a:gd name="connsiteY44" fmla="*/ 8117 h 10000"/>
                <a:gd name="connsiteX45" fmla="*/ 6942 w 9748"/>
                <a:gd name="connsiteY45" fmla="*/ 8317 h 10000"/>
                <a:gd name="connsiteX46" fmla="*/ 6963 w 9748"/>
                <a:gd name="connsiteY46" fmla="*/ 8523 h 10000"/>
                <a:gd name="connsiteX47" fmla="*/ 7101 w 9748"/>
                <a:gd name="connsiteY47" fmla="*/ 8736 h 10000"/>
                <a:gd name="connsiteX48" fmla="*/ 7214 w 9748"/>
                <a:gd name="connsiteY48" fmla="*/ 8941 h 10000"/>
                <a:gd name="connsiteX49" fmla="*/ 7238 w 9748"/>
                <a:gd name="connsiteY49" fmla="*/ 9095 h 10000"/>
                <a:gd name="connsiteX50" fmla="*/ 7238 w 9748"/>
                <a:gd name="connsiteY50" fmla="*/ 9254 h 10000"/>
                <a:gd name="connsiteX51" fmla="*/ 7307 w 9748"/>
                <a:gd name="connsiteY51" fmla="*/ 9408 h 10000"/>
                <a:gd name="connsiteX52" fmla="*/ 7579 w 9748"/>
                <a:gd name="connsiteY52" fmla="*/ 9540 h 10000"/>
                <a:gd name="connsiteX53" fmla="*/ 7877 w 9748"/>
                <a:gd name="connsiteY53" fmla="*/ 9540 h 10000"/>
                <a:gd name="connsiteX54" fmla="*/ 8196 w 9748"/>
                <a:gd name="connsiteY54" fmla="*/ 9551 h 10000"/>
                <a:gd name="connsiteX55" fmla="*/ 8448 w 9748"/>
                <a:gd name="connsiteY55" fmla="*/ 9563 h 10000"/>
                <a:gd name="connsiteX56" fmla="*/ 8743 w 9748"/>
                <a:gd name="connsiteY56" fmla="*/ 9578 h 10000"/>
                <a:gd name="connsiteX57" fmla="*/ 9019 w 9748"/>
                <a:gd name="connsiteY57" fmla="*/ 9597 h 10000"/>
                <a:gd name="connsiteX58" fmla="*/ 9249 w 9748"/>
                <a:gd name="connsiteY58" fmla="*/ 9625 h 10000"/>
                <a:gd name="connsiteX59" fmla="*/ 9520 w 9748"/>
                <a:gd name="connsiteY59" fmla="*/ 9657 h 10000"/>
                <a:gd name="connsiteX60" fmla="*/ 9748 w 9748"/>
                <a:gd name="connsiteY60" fmla="*/ 9688 h 10000"/>
                <a:gd name="connsiteX61" fmla="*/ 3358 w 9748"/>
                <a:gd name="connsiteY61" fmla="*/ 10000 h 10000"/>
                <a:gd name="connsiteX62" fmla="*/ 2879 w 9748"/>
                <a:gd name="connsiteY62" fmla="*/ 9958 h 10000"/>
                <a:gd name="connsiteX63" fmla="*/ 2443 w 9748"/>
                <a:gd name="connsiteY63" fmla="*/ 9915 h 10000"/>
                <a:gd name="connsiteX64" fmla="*/ 1940 w 9748"/>
                <a:gd name="connsiteY64" fmla="*/ 9880 h 10000"/>
                <a:gd name="connsiteX65" fmla="*/ 958 w 9748"/>
                <a:gd name="connsiteY65" fmla="*/ 9815 h 10000"/>
                <a:gd name="connsiteX66" fmla="*/ 503 w 9748"/>
                <a:gd name="connsiteY66" fmla="*/ 9785 h 10000"/>
                <a:gd name="connsiteX67" fmla="*/ 0 w 9748"/>
                <a:gd name="connsiteY67" fmla="*/ 9757 h 10000"/>
                <a:gd name="connsiteX68" fmla="*/ 296 w 9748"/>
                <a:gd name="connsiteY68" fmla="*/ 9741 h 10000"/>
                <a:gd name="connsiteX69" fmla="*/ 615 w 9748"/>
                <a:gd name="connsiteY69" fmla="*/ 9722 h 10000"/>
                <a:gd name="connsiteX70" fmla="*/ 911 w 9748"/>
                <a:gd name="connsiteY70" fmla="*/ 9695 h 10000"/>
                <a:gd name="connsiteX71" fmla="*/ 1234 w 9748"/>
                <a:gd name="connsiteY71" fmla="*/ 9672 h 10000"/>
                <a:gd name="connsiteX72" fmla="*/ 1507 w 9748"/>
                <a:gd name="connsiteY72" fmla="*/ 9653 h 10000"/>
                <a:gd name="connsiteX73" fmla="*/ 1826 w 9748"/>
                <a:gd name="connsiteY73" fmla="*/ 9637 h 10000"/>
                <a:gd name="connsiteX74" fmla="*/ 2169 w 9748"/>
                <a:gd name="connsiteY74" fmla="*/ 9625 h 10000"/>
                <a:gd name="connsiteX75" fmla="*/ 2512 w 9748"/>
                <a:gd name="connsiteY75" fmla="*/ 9625 h 10000"/>
                <a:gd name="connsiteX76" fmla="*/ 2763 w 9748"/>
                <a:gd name="connsiteY76" fmla="*/ 9625 h 10000"/>
                <a:gd name="connsiteX77" fmla="*/ 3014 w 9748"/>
                <a:gd name="connsiteY77" fmla="*/ 9625 h 10000"/>
                <a:gd name="connsiteX78" fmla="*/ 3243 w 9748"/>
                <a:gd name="connsiteY78" fmla="*/ 9620 h 10000"/>
                <a:gd name="connsiteX79" fmla="*/ 3493 w 9748"/>
                <a:gd name="connsiteY79" fmla="*/ 9613 h 10000"/>
                <a:gd name="connsiteX80" fmla="*/ 3721 w 9748"/>
                <a:gd name="connsiteY80" fmla="*/ 9609 h 10000"/>
                <a:gd name="connsiteX81" fmla="*/ 3927 w 9748"/>
                <a:gd name="connsiteY81" fmla="*/ 9597 h 10000"/>
                <a:gd name="connsiteX82" fmla="*/ 4155 w 9748"/>
                <a:gd name="connsiteY82" fmla="*/ 9582 h 10000"/>
                <a:gd name="connsiteX83" fmla="*/ 4361 w 9748"/>
                <a:gd name="connsiteY83" fmla="*/ 9563 h 10000"/>
                <a:gd name="connsiteX84" fmla="*/ 4384 w 9748"/>
                <a:gd name="connsiteY84" fmla="*/ 9393 h 10000"/>
                <a:gd name="connsiteX85" fmla="*/ 4452 w 9748"/>
                <a:gd name="connsiteY85" fmla="*/ 9223 h 10000"/>
                <a:gd name="connsiteX86" fmla="*/ 4543 w 9748"/>
                <a:gd name="connsiteY86" fmla="*/ 9053 h 10000"/>
                <a:gd name="connsiteX87" fmla="*/ 4612 w 9748"/>
                <a:gd name="connsiteY87" fmla="*/ 8883 h 10000"/>
                <a:gd name="connsiteX88" fmla="*/ 4589 w 9748"/>
                <a:gd name="connsiteY88" fmla="*/ 8635 h 10000"/>
                <a:gd name="connsiteX89" fmla="*/ 4589 w 9748"/>
                <a:gd name="connsiteY89" fmla="*/ 8386 h 10000"/>
                <a:gd name="connsiteX90" fmla="*/ 4589 w 9748"/>
                <a:gd name="connsiteY90" fmla="*/ 8136 h 10000"/>
                <a:gd name="connsiteX91" fmla="*/ 4612 w 9748"/>
                <a:gd name="connsiteY91" fmla="*/ 7887 h 10000"/>
                <a:gd name="connsiteX92" fmla="*/ 4612 w 9748"/>
                <a:gd name="connsiteY92" fmla="*/ 7691 h 10000"/>
                <a:gd name="connsiteX93" fmla="*/ 4566 w 9748"/>
                <a:gd name="connsiteY93" fmla="*/ 7489 h 10000"/>
                <a:gd name="connsiteX94" fmla="*/ 4543 w 9748"/>
                <a:gd name="connsiteY94" fmla="*/ 7300 h 10000"/>
                <a:gd name="connsiteX95" fmla="*/ 4612 w 9748"/>
                <a:gd name="connsiteY95" fmla="*/ 7110 h 10000"/>
                <a:gd name="connsiteX96" fmla="*/ 4863 w 9748"/>
                <a:gd name="connsiteY96" fmla="*/ 6909 h 10000"/>
                <a:gd name="connsiteX97" fmla="*/ 4909 w 9748"/>
                <a:gd name="connsiteY97" fmla="*/ 6696 h 10000"/>
                <a:gd name="connsiteX98" fmla="*/ 4885 w 9748"/>
                <a:gd name="connsiteY98" fmla="*/ 6480 h 10000"/>
                <a:gd name="connsiteX99" fmla="*/ 4885 w 9748"/>
                <a:gd name="connsiteY99" fmla="*/ 6263 h 10000"/>
                <a:gd name="connsiteX100" fmla="*/ 4909 w 9748"/>
                <a:gd name="connsiteY100" fmla="*/ 6186 h 10000"/>
                <a:gd name="connsiteX101" fmla="*/ 4931 w 9748"/>
                <a:gd name="connsiteY101" fmla="*/ 6112 h 10000"/>
                <a:gd name="connsiteX102" fmla="*/ 4931 w 9748"/>
                <a:gd name="connsiteY102" fmla="*/ 6039 h 10000"/>
                <a:gd name="connsiteX103" fmla="*/ 4863 w 9748"/>
                <a:gd name="connsiteY103" fmla="*/ 5969 h 10000"/>
                <a:gd name="connsiteX104" fmla="*/ 4840 w 9748"/>
                <a:gd name="connsiteY104" fmla="*/ 5795 h 10000"/>
                <a:gd name="connsiteX105" fmla="*/ 4885 w 9748"/>
                <a:gd name="connsiteY105" fmla="*/ 5784 h 10000"/>
                <a:gd name="connsiteX106" fmla="*/ 4885 w 9748"/>
                <a:gd name="connsiteY106" fmla="*/ 5606 h 10000"/>
                <a:gd name="connsiteX107" fmla="*/ 4931 w 9748"/>
                <a:gd name="connsiteY107" fmla="*/ 5424 h 10000"/>
                <a:gd name="connsiteX108" fmla="*/ 4954 w 9748"/>
                <a:gd name="connsiteY108" fmla="*/ 5246 h 10000"/>
                <a:gd name="connsiteX109" fmla="*/ 4909 w 9748"/>
                <a:gd name="connsiteY109" fmla="*/ 5053 h 10000"/>
                <a:gd name="connsiteX110" fmla="*/ 5024 w 9748"/>
                <a:gd name="connsiteY110" fmla="*/ 5025 h 10000"/>
                <a:gd name="connsiteX111" fmla="*/ 4954 w 9748"/>
                <a:gd name="connsiteY111" fmla="*/ 4662 h 10000"/>
                <a:gd name="connsiteX112" fmla="*/ 5048 w 9748"/>
                <a:gd name="connsiteY112" fmla="*/ 4576 h 10000"/>
                <a:gd name="connsiteX113" fmla="*/ 5069 w 9748"/>
                <a:gd name="connsiteY113" fmla="*/ 4491 h 10000"/>
                <a:gd name="connsiteX114" fmla="*/ 5091 w 9748"/>
                <a:gd name="connsiteY114" fmla="*/ 4402 h 10000"/>
                <a:gd name="connsiteX115" fmla="*/ 5136 w 9748"/>
                <a:gd name="connsiteY115" fmla="*/ 4313 h 10000"/>
                <a:gd name="connsiteX116" fmla="*/ 5205 w 9748"/>
                <a:gd name="connsiteY116" fmla="*/ 4259 h 10000"/>
                <a:gd name="connsiteX117" fmla="*/ 5182 w 9748"/>
                <a:gd name="connsiteY117" fmla="*/ 4213 h 10000"/>
                <a:gd name="connsiteX118" fmla="*/ 5136 w 9748"/>
                <a:gd name="connsiteY118" fmla="*/ 4158 h 10000"/>
                <a:gd name="connsiteX119" fmla="*/ 5182 w 9748"/>
                <a:gd name="connsiteY119" fmla="*/ 4112 h 10000"/>
                <a:gd name="connsiteX120" fmla="*/ 5275 w 9748"/>
                <a:gd name="connsiteY120" fmla="*/ 4028 h 10000"/>
                <a:gd name="connsiteX121" fmla="*/ 5275 w 9748"/>
                <a:gd name="connsiteY121" fmla="*/ 3946 h 10000"/>
                <a:gd name="connsiteX122" fmla="*/ 5250 w 9748"/>
                <a:gd name="connsiteY122" fmla="*/ 3861 h 10000"/>
                <a:gd name="connsiteX123" fmla="*/ 5229 w 9748"/>
                <a:gd name="connsiteY123" fmla="*/ 3775 h 10000"/>
                <a:gd name="connsiteX124" fmla="*/ 5115 w 9748"/>
                <a:gd name="connsiteY124" fmla="*/ 3771 h 10000"/>
                <a:gd name="connsiteX125" fmla="*/ 5136 w 9748"/>
                <a:gd name="connsiteY125" fmla="*/ 3705 h 10000"/>
                <a:gd name="connsiteX126" fmla="*/ 5229 w 9748"/>
                <a:gd name="connsiteY126" fmla="*/ 3640 h 10000"/>
                <a:gd name="connsiteX127" fmla="*/ 5250 w 9748"/>
                <a:gd name="connsiteY127" fmla="*/ 3575 h 10000"/>
                <a:gd name="connsiteX128" fmla="*/ 5229 w 9748"/>
                <a:gd name="connsiteY128" fmla="*/ 3505 h 10000"/>
                <a:gd name="connsiteX129" fmla="*/ 5182 w 9748"/>
                <a:gd name="connsiteY129" fmla="*/ 3505 h 10000"/>
                <a:gd name="connsiteX130" fmla="*/ 5205 w 9748"/>
                <a:gd name="connsiteY130" fmla="*/ 3439 h 10000"/>
                <a:gd name="connsiteX131" fmla="*/ 5182 w 9748"/>
                <a:gd name="connsiteY131" fmla="*/ 3362 h 10000"/>
                <a:gd name="connsiteX132" fmla="*/ 5182 w 9748"/>
                <a:gd name="connsiteY132" fmla="*/ 3296 h 10000"/>
                <a:gd name="connsiteX133" fmla="*/ 5250 w 9748"/>
                <a:gd name="connsiteY133" fmla="*/ 3226 h 10000"/>
                <a:gd name="connsiteX134" fmla="*/ 5250 w 9748"/>
                <a:gd name="connsiteY134" fmla="*/ 3087 h 10000"/>
                <a:gd name="connsiteX135" fmla="*/ 5250 w 9748"/>
                <a:gd name="connsiteY135" fmla="*/ 2952 h 10000"/>
                <a:gd name="connsiteX136" fmla="*/ 5321 w 9748"/>
                <a:gd name="connsiteY136" fmla="*/ 2817 h 10000"/>
                <a:gd name="connsiteX137" fmla="*/ 5479 w 9748"/>
                <a:gd name="connsiteY137" fmla="*/ 2693 h 10000"/>
                <a:gd name="connsiteX138" fmla="*/ 5411 w 9748"/>
                <a:gd name="connsiteY138" fmla="*/ 2674 h 10000"/>
                <a:gd name="connsiteX139" fmla="*/ 5411 w 9748"/>
                <a:gd name="connsiteY139" fmla="*/ 2557 h 10000"/>
                <a:gd name="connsiteX140" fmla="*/ 5389 w 9748"/>
                <a:gd name="connsiteY140" fmla="*/ 2441 h 10000"/>
                <a:gd name="connsiteX141" fmla="*/ 5366 w 9748"/>
                <a:gd name="connsiteY141" fmla="*/ 2325 h 10000"/>
                <a:gd name="connsiteX142" fmla="*/ 5411 w 9748"/>
                <a:gd name="connsiteY142" fmla="*/ 2222 h 10000"/>
                <a:gd name="connsiteX143" fmla="*/ 5456 w 9748"/>
                <a:gd name="connsiteY143" fmla="*/ 2034 h 10000"/>
                <a:gd name="connsiteX144" fmla="*/ 5571 w 9748"/>
                <a:gd name="connsiteY144" fmla="*/ 1853 h 10000"/>
                <a:gd name="connsiteX145" fmla="*/ 5641 w 9748"/>
                <a:gd name="connsiteY145" fmla="*/ 1667 h 10000"/>
                <a:gd name="connsiteX146" fmla="*/ 5595 w 9748"/>
                <a:gd name="connsiteY146" fmla="*/ 1478 h 10000"/>
                <a:gd name="connsiteX147" fmla="*/ 5616 w 9748"/>
                <a:gd name="connsiteY147" fmla="*/ 1389 h 10000"/>
                <a:gd name="connsiteX148" fmla="*/ 5616 w 9748"/>
                <a:gd name="connsiteY148" fmla="*/ 1293 h 10000"/>
                <a:gd name="connsiteX149" fmla="*/ 5616 w 9748"/>
                <a:gd name="connsiteY149" fmla="*/ 1202 h 10000"/>
                <a:gd name="connsiteX150" fmla="*/ 5595 w 9748"/>
                <a:gd name="connsiteY150" fmla="*/ 1109 h 10000"/>
                <a:gd name="connsiteX151" fmla="*/ 5479 w 9748"/>
                <a:gd name="connsiteY151" fmla="*/ 1137 h 10000"/>
                <a:gd name="connsiteX152" fmla="*/ 5479 w 9748"/>
                <a:gd name="connsiteY152" fmla="*/ 1075 h 10000"/>
                <a:gd name="connsiteX153" fmla="*/ 5456 w 9748"/>
                <a:gd name="connsiteY153" fmla="*/ 1010 h 10000"/>
                <a:gd name="connsiteX154" fmla="*/ 5456 w 9748"/>
                <a:gd name="connsiteY154" fmla="*/ 947 h 10000"/>
                <a:gd name="connsiteX155" fmla="*/ 5479 w 9748"/>
                <a:gd name="connsiteY155" fmla="*/ 886 h 10000"/>
                <a:gd name="connsiteX156" fmla="*/ 5411 w 9748"/>
                <a:gd name="connsiteY156" fmla="*/ 804 h 10000"/>
                <a:gd name="connsiteX157" fmla="*/ 5411 w 9748"/>
                <a:gd name="connsiteY157" fmla="*/ 720 h 10000"/>
                <a:gd name="connsiteX158" fmla="*/ 5389 w 9748"/>
                <a:gd name="connsiteY158" fmla="*/ 634 h 10000"/>
                <a:gd name="connsiteX159" fmla="*/ 5389 w 9748"/>
                <a:gd name="connsiteY159" fmla="*/ 558 h 10000"/>
                <a:gd name="connsiteX160" fmla="*/ 5321 w 9748"/>
                <a:gd name="connsiteY160" fmla="*/ 363 h 10000"/>
                <a:gd name="connsiteX161" fmla="*/ 5250 w 9748"/>
                <a:gd name="connsiteY161" fmla="*/ 344 h 10000"/>
                <a:gd name="connsiteX162" fmla="*/ 5115 w 9748"/>
                <a:gd name="connsiteY162" fmla="*/ 332 h 10000"/>
                <a:gd name="connsiteX163" fmla="*/ 5024 w 9748"/>
                <a:gd name="connsiteY163" fmla="*/ 320 h 10000"/>
                <a:gd name="connsiteX164" fmla="*/ 4885 w 9748"/>
                <a:gd name="connsiteY164" fmla="*/ 317 h 10000"/>
                <a:gd name="connsiteX165" fmla="*/ 4794 w 9748"/>
                <a:gd name="connsiteY165" fmla="*/ 320 h 10000"/>
                <a:gd name="connsiteX166" fmla="*/ 4727 w 9748"/>
                <a:gd name="connsiteY166" fmla="*/ 328 h 10000"/>
                <a:gd name="connsiteX167" fmla="*/ 4635 w 9748"/>
                <a:gd name="connsiteY167" fmla="*/ 328 h 10000"/>
                <a:gd name="connsiteX168" fmla="*/ 4566 w 9748"/>
                <a:gd name="connsiteY168" fmla="*/ 320 h 10000"/>
                <a:gd name="connsiteX169" fmla="*/ 4589 w 9748"/>
                <a:gd name="connsiteY169" fmla="*/ 305 h 10000"/>
                <a:gd name="connsiteX170" fmla="*/ 4635 w 9748"/>
                <a:gd name="connsiteY170" fmla="*/ 297 h 10000"/>
                <a:gd name="connsiteX171" fmla="*/ 4705 w 9748"/>
                <a:gd name="connsiteY171" fmla="*/ 286 h 10000"/>
                <a:gd name="connsiteX172" fmla="*/ 4681 w 9748"/>
                <a:gd name="connsiteY172" fmla="*/ 271 h 10000"/>
                <a:gd name="connsiteX173" fmla="*/ 4885 w 9748"/>
                <a:gd name="connsiteY173" fmla="*/ 255 h 10000"/>
                <a:gd name="connsiteX174" fmla="*/ 5091 w 9748"/>
                <a:gd name="connsiteY174" fmla="*/ 228 h 10000"/>
                <a:gd name="connsiteX175" fmla="*/ 5275 w 9748"/>
                <a:gd name="connsiteY175" fmla="*/ 201 h 10000"/>
                <a:gd name="connsiteX176" fmla="*/ 5433 w 9748"/>
                <a:gd name="connsiteY176" fmla="*/ 162 h 10000"/>
                <a:gd name="connsiteX177" fmla="*/ 5479 w 9748"/>
                <a:gd name="connsiteY177" fmla="*/ 120 h 10000"/>
                <a:gd name="connsiteX178" fmla="*/ 5547 w 9748"/>
                <a:gd name="connsiteY178" fmla="*/ 85 h 10000"/>
                <a:gd name="connsiteX179" fmla="*/ 5547 w 9748"/>
                <a:gd name="connsiteY179" fmla="*/ 42 h 10000"/>
                <a:gd name="connsiteX180" fmla="*/ 5571 w 9748"/>
                <a:gd name="connsiteY180" fmla="*/ 0 h 10000"/>
                <a:gd name="connsiteX181" fmla="*/ 5641 w 9748"/>
                <a:gd name="connsiteY181" fmla="*/ 73 h 10000"/>
                <a:gd name="connsiteX182" fmla="*/ 5730 w 9748"/>
                <a:gd name="connsiteY182" fmla="*/ 154 h 10000"/>
                <a:gd name="connsiteX183" fmla="*/ 5756 w 9748"/>
                <a:gd name="connsiteY183" fmla="*/ 232 h 10000"/>
                <a:gd name="connsiteX184" fmla="*/ 5709 w 9748"/>
                <a:gd name="connsiteY184" fmla="*/ 317 h 10000"/>
                <a:gd name="connsiteX0" fmla="*/ 5857 w 9766"/>
                <a:gd name="connsiteY0" fmla="*/ 317 h 10000"/>
                <a:gd name="connsiteX1" fmla="*/ 5971 w 9766"/>
                <a:gd name="connsiteY1" fmla="*/ 546 h 10000"/>
                <a:gd name="connsiteX2" fmla="*/ 6066 w 9766"/>
                <a:gd name="connsiteY2" fmla="*/ 785 h 10000"/>
                <a:gd name="connsiteX3" fmla="*/ 6114 w 9766"/>
                <a:gd name="connsiteY3" fmla="*/ 1017 h 10000"/>
                <a:gd name="connsiteX4" fmla="*/ 6160 w 9766"/>
                <a:gd name="connsiteY4" fmla="*/ 1248 h 10000"/>
                <a:gd name="connsiteX5" fmla="*/ 6323 w 9766"/>
                <a:gd name="connsiteY5" fmla="*/ 1474 h 10000"/>
                <a:gd name="connsiteX6" fmla="*/ 6418 w 9766"/>
                <a:gd name="connsiteY6" fmla="*/ 1706 h 10000"/>
                <a:gd name="connsiteX7" fmla="*/ 6418 w 9766"/>
                <a:gd name="connsiteY7" fmla="*/ 1935 h 10000"/>
                <a:gd name="connsiteX8" fmla="*/ 6394 w 9766"/>
                <a:gd name="connsiteY8" fmla="*/ 2163 h 10000"/>
                <a:gd name="connsiteX9" fmla="*/ 6439 w 9766"/>
                <a:gd name="connsiteY9" fmla="*/ 2287 h 10000"/>
                <a:gd name="connsiteX10" fmla="*/ 6511 w 9766"/>
                <a:gd name="connsiteY10" fmla="*/ 2422 h 10000"/>
                <a:gd name="connsiteX11" fmla="*/ 6511 w 9766"/>
                <a:gd name="connsiteY11" fmla="*/ 2554 h 10000"/>
                <a:gd name="connsiteX12" fmla="*/ 6489 w 9766"/>
                <a:gd name="connsiteY12" fmla="*/ 2685 h 10000"/>
                <a:gd name="connsiteX13" fmla="*/ 6511 w 9766"/>
                <a:gd name="connsiteY13" fmla="*/ 2700 h 10000"/>
                <a:gd name="connsiteX14" fmla="*/ 6489 w 9766"/>
                <a:gd name="connsiteY14" fmla="*/ 2723 h 10000"/>
                <a:gd name="connsiteX15" fmla="*/ 6418 w 9766"/>
                <a:gd name="connsiteY15" fmla="*/ 2739 h 10000"/>
                <a:gd name="connsiteX16" fmla="*/ 6394 w 9766"/>
                <a:gd name="connsiteY16" fmla="*/ 2758 h 10000"/>
                <a:gd name="connsiteX17" fmla="*/ 6394 w 9766"/>
                <a:gd name="connsiteY17" fmla="*/ 2817 h 10000"/>
                <a:gd name="connsiteX18" fmla="*/ 6394 w 9766"/>
                <a:gd name="connsiteY18" fmla="*/ 2874 h 10000"/>
                <a:gd name="connsiteX19" fmla="*/ 6349 w 9766"/>
                <a:gd name="connsiteY19" fmla="*/ 2936 h 10000"/>
                <a:gd name="connsiteX20" fmla="*/ 6301 w 9766"/>
                <a:gd name="connsiteY20" fmla="*/ 2987 h 10000"/>
                <a:gd name="connsiteX21" fmla="*/ 6301 w 9766"/>
                <a:gd name="connsiteY21" fmla="*/ 3161 h 10000"/>
                <a:gd name="connsiteX22" fmla="*/ 6349 w 9766"/>
                <a:gd name="connsiteY22" fmla="*/ 3342 h 10000"/>
                <a:gd name="connsiteX23" fmla="*/ 6439 w 9766"/>
                <a:gd name="connsiteY23" fmla="*/ 3524 h 10000"/>
                <a:gd name="connsiteX24" fmla="*/ 6465 w 9766"/>
                <a:gd name="connsiteY24" fmla="*/ 3697 h 10000"/>
                <a:gd name="connsiteX25" fmla="*/ 6675 w 9766"/>
                <a:gd name="connsiteY25" fmla="*/ 3845 h 10000"/>
                <a:gd name="connsiteX26" fmla="*/ 6701 w 9766"/>
                <a:gd name="connsiteY26" fmla="*/ 4000 h 10000"/>
                <a:gd name="connsiteX27" fmla="*/ 6675 w 9766"/>
                <a:gd name="connsiteY27" fmla="*/ 4150 h 10000"/>
                <a:gd name="connsiteX28" fmla="*/ 6654 w 9766"/>
                <a:gd name="connsiteY28" fmla="*/ 4305 h 10000"/>
                <a:gd name="connsiteX29" fmla="*/ 6489 w 9766"/>
                <a:gd name="connsiteY29" fmla="*/ 4533 h 10000"/>
                <a:gd name="connsiteX30" fmla="*/ 6511 w 9766"/>
                <a:gd name="connsiteY30" fmla="*/ 4762 h 10000"/>
                <a:gd name="connsiteX31" fmla="*/ 6583 w 9766"/>
                <a:gd name="connsiteY31" fmla="*/ 4990 h 10000"/>
                <a:gd name="connsiteX32" fmla="*/ 6511 w 9766"/>
                <a:gd name="connsiteY32" fmla="*/ 5219 h 10000"/>
                <a:gd name="connsiteX33" fmla="*/ 6603 w 9766"/>
                <a:gd name="connsiteY33" fmla="*/ 5471 h 10000"/>
                <a:gd name="connsiteX34" fmla="*/ 6675 w 9766"/>
                <a:gd name="connsiteY34" fmla="*/ 5715 h 10000"/>
                <a:gd name="connsiteX35" fmla="*/ 6745 w 9766"/>
                <a:gd name="connsiteY35" fmla="*/ 5965 h 10000"/>
                <a:gd name="connsiteX36" fmla="*/ 6745 w 9766"/>
                <a:gd name="connsiteY36" fmla="*/ 6220 h 10000"/>
                <a:gd name="connsiteX37" fmla="*/ 6839 w 9766"/>
                <a:gd name="connsiteY37" fmla="*/ 6546 h 10000"/>
                <a:gd name="connsiteX38" fmla="*/ 6839 w 9766"/>
                <a:gd name="connsiteY38" fmla="*/ 6870 h 10000"/>
                <a:gd name="connsiteX39" fmla="*/ 6862 w 9766"/>
                <a:gd name="connsiteY39" fmla="*/ 7188 h 10000"/>
                <a:gd name="connsiteX40" fmla="*/ 7143 w 9766"/>
                <a:gd name="connsiteY40" fmla="*/ 7502 h 10000"/>
                <a:gd name="connsiteX41" fmla="*/ 7190 w 9766"/>
                <a:gd name="connsiteY41" fmla="*/ 7656 h 10000"/>
                <a:gd name="connsiteX42" fmla="*/ 7285 w 9766"/>
                <a:gd name="connsiteY42" fmla="*/ 7807 h 10000"/>
                <a:gd name="connsiteX43" fmla="*/ 7332 w 9766"/>
                <a:gd name="connsiteY43" fmla="*/ 7965 h 10000"/>
                <a:gd name="connsiteX44" fmla="*/ 7237 w 9766"/>
                <a:gd name="connsiteY44" fmla="*/ 8117 h 10000"/>
                <a:gd name="connsiteX45" fmla="*/ 7121 w 9766"/>
                <a:gd name="connsiteY45" fmla="*/ 8317 h 10000"/>
                <a:gd name="connsiteX46" fmla="*/ 7143 w 9766"/>
                <a:gd name="connsiteY46" fmla="*/ 8523 h 10000"/>
                <a:gd name="connsiteX47" fmla="*/ 7285 w 9766"/>
                <a:gd name="connsiteY47" fmla="*/ 8736 h 10000"/>
                <a:gd name="connsiteX48" fmla="*/ 7400 w 9766"/>
                <a:gd name="connsiteY48" fmla="*/ 8941 h 10000"/>
                <a:gd name="connsiteX49" fmla="*/ 7425 w 9766"/>
                <a:gd name="connsiteY49" fmla="*/ 9095 h 10000"/>
                <a:gd name="connsiteX50" fmla="*/ 7425 w 9766"/>
                <a:gd name="connsiteY50" fmla="*/ 9254 h 10000"/>
                <a:gd name="connsiteX51" fmla="*/ 7496 w 9766"/>
                <a:gd name="connsiteY51" fmla="*/ 9408 h 10000"/>
                <a:gd name="connsiteX52" fmla="*/ 7775 w 9766"/>
                <a:gd name="connsiteY52" fmla="*/ 9540 h 10000"/>
                <a:gd name="connsiteX53" fmla="*/ 8081 w 9766"/>
                <a:gd name="connsiteY53" fmla="*/ 9540 h 10000"/>
                <a:gd name="connsiteX54" fmla="*/ 8408 w 9766"/>
                <a:gd name="connsiteY54" fmla="*/ 9551 h 10000"/>
                <a:gd name="connsiteX55" fmla="*/ 8666 w 9766"/>
                <a:gd name="connsiteY55" fmla="*/ 9563 h 10000"/>
                <a:gd name="connsiteX56" fmla="*/ 8969 w 9766"/>
                <a:gd name="connsiteY56" fmla="*/ 9578 h 10000"/>
                <a:gd name="connsiteX57" fmla="*/ 9252 w 9766"/>
                <a:gd name="connsiteY57" fmla="*/ 9597 h 10000"/>
                <a:gd name="connsiteX58" fmla="*/ 9488 w 9766"/>
                <a:gd name="connsiteY58" fmla="*/ 9625 h 10000"/>
                <a:gd name="connsiteX59" fmla="*/ 9766 w 9766"/>
                <a:gd name="connsiteY59" fmla="*/ 9657 h 10000"/>
                <a:gd name="connsiteX60" fmla="*/ 3445 w 9766"/>
                <a:gd name="connsiteY60" fmla="*/ 10000 h 10000"/>
                <a:gd name="connsiteX61" fmla="*/ 2953 w 9766"/>
                <a:gd name="connsiteY61" fmla="*/ 9958 h 10000"/>
                <a:gd name="connsiteX62" fmla="*/ 2506 w 9766"/>
                <a:gd name="connsiteY62" fmla="*/ 9915 h 10000"/>
                <a:gd name="connsiteX63" fmla="*/ 1990 w 9766"/>
                <a:gd name="connsiteY63" fmla="*/ 9880 h 10000"/>
                <a:gd name="connsiteX64" fmla="*/ 983 w 9766"/>
                <a:gd name="connsiteY64" fmla="*/ 9815 h 10000"/>
                <a:gd name="connsiteX65" fmla="*/ 516 w 9766"/>
                <a:gd name="connsiteY65" fmla="*/ 9785 h 10000"/>
                <a:gd name="connsiteX66" fmla="*/ 0 w 9766"/>
                <a:gd name="connsiteY66" fmla="*/ 9757 h 10000"/>
                <a:gd name="connsiteX67" fmla="*/ 304 w 9766"/>
                <a:gd name="connsiteY67" fmla="*/ 9741 h 10000"/>
                <a:gd name="connsiteX68" fmla="*/ 631 w 9766"/>
                <a:gd name="connsiteY68" fmla="*/ 9722 h 10000"/>
                <a:gd name="connsiteX69" fmla="*/ 935 w 9766"/>
                <a:gd name="connsiteY69" fmla="*/ 9695 h 10000"/>
                <a:gd name="connsiteX70" fmla="*/ 1266 w 9766"/>
                <a:gd name="connsiteY70" fmla="*/ 9672 h 10000"/>
                <a:gd name="connsiteX71" fmla="*/ 1546 w 9766"/>
                <a:gd name="connsiteY71" fmla="*/ 9653 h 10000"/>
                <a:gd name="connsiteX72" fmla="*/ 1873 w 9766"/>
                <a:gd name="connsiteY72" fmla="*/ 9637 h 10000"/>
                <a:gd name="connsiteX73" fmla="*/ 2225 w 9766"/>
                <a:gd name="connsiteY73" fmla="*/ 9625 h 10000"/>
                <a:gd name="connsiteX74" fmla="*/ 2577 w 9766"/>
                <a:gd name="connsiteY74" fmla="*/ 9625 h 10000"/>
                <a:gd name="connsiteX75" fmla="*/ 2834 w 9766"/>
                <a:gd name="connsiteY75" fmla="*/ 9625 h 10000"/>
                <a:gd name="connsiteX76" fmla="*/ 3092 w 9766"/>
                <a:gd name="connsiteY76" fmla="*/ 9625 h 10000"/>
                <a:gd name="connsiteX77" fmla="*/ 3327 w 9766"/>
                <a:gd name="connsiteY77" fmla="*/ 9620 h 10000"/>
                <a:gd name="connsiteX78" fmla="*/ 3583 w 9766"/>
                <a:gd name="connsiteY78" fmla="*/ 9613 h 10000"/>
                <a:gd name="connsiteX79" fmla="*/ 3817 w 9766"/>
                <a:gd name="connsiteY79" fmla="*/ 9609 h 10000"/>
                <a:gd name="connsiteX80" fmla="*/ 4029 w 9766"/>
                <a:gd name="connsiteY80" fmla="*/ 9597 h 10000"/>
                <a:gd name="connsiteX81" fmla="*/ 4262 w 9766"/>
                <a:gd name="connsiteY81" fmla="*/ 9582 h 10000"/>
                <a:gd name="connsiteX82" fmla="*/ 4474 w 9766"/>
                <a:gd name="connsiteY82" fmla="*/ 9563 h 10000"/>
                <a:gd name="connsiteX83" fmla="*/ 4497 w 9766"/>
                <a:gd name="connsiteY83" fmla="*/ 9393 h 10000"/>
                <a:gd name="connsiteX84" fmla="*/ 4567 w 9766"/>
                <a:gd name="connsiteY84" fmla="*/ 9223 h 10000"/>
                <a:gd name="connsiteX85" fmla="*/ 4660 w 9766"/>
                <a:gd name="connsiteY85" fmla="*/ 9053 h 10000"/>
                <a:gd name="connsiteX86" fmla="*/ 4731 w 9766"/>
                <a:gd name="connsiteY86" fmla="*/ 8883 h 10000"/>
                <a:gd name="connsiteX87" fmla="*/ 4708 w 9766"/>
                <a:gd name="connsiteY87" fmla="*/ 8635 h 10000"/>
                <a:gd name="connsiteX88" fmla="*/ 4708 w 9766"/>
                <a:gd name="connsiteY88" fmla="*/ 8386 h 10000"/>
                <a:gd name="connsiteX89" fmla="*/ 4708 w 9766"/>
                <a:gd name="connsiteY89" fmla="*/ 8136 h 10000"/>
                <a:gd name="connsiteX90" fmla="*/ 4731 w 9766"/>
                <a:gd name="connsiteY90" fmla="*/ 7887 h 10000"/>
                <a:gd name="connsiteX91" fmla="*/ 4731 w 9766"/>
                <a:gd name="connsiteY91" fmla="*/ 7691 h 10000"/>
                <a:gd name="connsiteX92" fmla="*/ 4684 w 9766"/>
                <a:gd name="connsiteY92" fmla="*/ 7489 h 10000"/>
                <a:gd name="connsiteX93" fmla="*/ 4660 w 9766"/>
                <a:gd name="connsiteY93" fmla="*/ 7300 h 10000"/>
                <a:gd name="connsiteX94" fmla="*/ 4731 w 9766"/>
                <a:gd name="connsiteY94" fmla="*/ 7110 h 10000"/>
                <a:gd name="connsiteX95" fmla="*/ 4989 w 9766"/>
                <a:gd name="connsiteY95" fmla="*/ 6909 h 10000"/>
                <a:gd name="connsiteX96" fmla="*/ 5036 w 9766"/>
                <a:gd name="connsiteY96" fmla="*/ 6696 h 10000"/>
                <a:gd name="connsiteX97" fmla="*/ 5011 w 9766"/>
                <a:gd name="connsiteY97" fmla="*/ 6480 h 10000"/>
                <a:gd name="connsiteX98" fmla="*/ 5011 w 9766"/>
                <a:gd name="connsiteY98" fmla="*/ 6263 h 10000"/>
                <a:gd name="connsiteX99" fmla="*/ 5036 w 9766"/>
                <a:gd name="connsiteY99" fmla="*/ 6186 h 10000"/>
                <a:gd name="connsiteX100" fmla="*/ 5058 w 9766"/>
                <a:gd name="connsiteY100" fmla="*/ 6112 h 10000"/>
                <a:gd name="connsiteX101" fmla="*/ 5058 w 9766"/>
                <a:gd name="connsiteY101" fmla="*/ 6039 h 10000"/>
                <a:gd name="connsiteX102" fmla="*/ 4989 w 9766"/>
                <a:gd name="connsiteY102" fmla="*/ 5969 h 10000"/>
                <a:gd name="connsiteX103" fmla="*/ 4965 w 9766"/>
                <a:gd name="connsiteY103" fmla="*/ 5795 h 10000"/>
                <a:gd name="connsiteX104" fmla="*/ 5011 w 9766"/>
                <a:gd name="connsiteY104" fmla="*/ 5784 h 10000"/>
                <a:gd name="connsiteX105" fmla="*/ 5011 w 9766"/>
                <a:gd name="connsiteY105" fmla="*/ 5606 h 10000"/>
                <a:gd name="connsiteX106" fmla="*/ 5058 w 9766"/>
                <a:gd name="connsiteY106" fmla="*/ 5424 h 10000"/>
                <a:gd name="connsiteX107" fmla="*/ 5082 w 9766"/>
                <a:gd name="connsiteY107" fmla="*/ 5246 h 10000"/>
                <a:gd name="connsiteX108" fmla="*/ 5036 w 9766"/>
                <a:gd name="connsiteY108" fmla="*/ 5053 h 10000"/>
                <a:gd name="connsiteX109" fmla="*/ 5154 w 9766"/>
                <a:gd name="connsiteY109" fmla="*/ 5025 h 10000"/>
                <a:gd name="connsiteX110" fmla="*/ 5082 w 9766"/>
                <a:gd name="connsiteY110" fmla="*/ 4662 h 10000"/>
                <a:gd name="connsiteX111" fmla="*/ 5178 w 9766"/>
                <a:gd name="connsiteY111" fmla="*/ 4576 h 10000"/>
                <a:gd name="connsiteX112" fmla="*/ 5200 w 9766"/>
                <a:gd name="connsiteY112" fmla="*/ 4491 h 10000"/>
                <a:gd name="connsiteX113" fmla="*/ 5223 w 9766"/>
                <a:gd name="connsiteY113" fmla="*/ 4402 h 10000"/>
                <a:gd name="connsiteX114" fmla="*/ 5269 w 9766"/>
                <a:gd name="connsiteY114" fmla="*/ 4313 h 10000"/>
                <a:gd name="connsiteX115" fmla="*/ 5340 w 9766"/>
                <a:gd name="connsiteY115" fmla="*/ 4259 h 10000"/>
                <a:gd name="connsiteX116" fmla="*/ 5316 w 9766"/>
                <a:gd name="connsiteY116" fmla="*/ 4213 h 10000"/>
                <a:gd name="connsiteX117" fmla="*/ 5269 w 9766"/>
                <a:gd name="connsiteY117" fmla="*/ 4158 h 10000"/>
                <a:gd name="connsiteX118" fmla="*/ 5316 w 9766"/>
                <a:gd name="connsiteY118" fmla="*/ 4112 h 10000"/>
                <a:gd name="connsiteX119" fmla="*/ 5411 w 9766"/>
                <a:gd name="connsiteY119" fmla="*/ 4028 h 10000"/>
                <a:gd name="connsiteX120" fmla="*/ 5411 w 9766"/>
                <a:gd name="connsiteY120" fmla="*/ 3946 h 10000"/>
                <a:gd name="connsiteX121" fmla="*/ 5386 w 9766"/>
                <a:gd name="connsiteY121" fmla="*/ 3861 h 10000"/>
                <a:gd name="connsiteX122" fmla="*/ 5364 w 9766"/>
                <a:gd name="connsiteY122" fmla="*/ 3775 h 10000"/>
                <a:gd name="connsiteX123" fmla="*/ 5247 w 9766"/>
                <a:gd name="connsiteY123" fmla="*/ 3771 h 10000"/>
                <a:gd name="connsiteX124" fmla="*/ 5269 w 9766"/>
                <a:gd name="connsiteY124" fmla="*/ 3705 h 10000"/>
                <a:gd name="connsiteX125" fmla="*/ 5364 w 9766"/>
                <a:gd name="connsiteY125" fmla="*/ 3640 h 10000"/>
                <a:gd name="connsiteX126" fmla="*/ 5386 w 9766"/>
                <a:gd name="connsiteY126" fmla="*/ 3575 h 10000"/>
                <a:gd name="connsiteX127" fmla="*/ 5364 w 9766"/>
                <a:gd name="connsiteY127" fmla="*/ 3505 h 10000"/>
                <a:gd name="connsiteX128" fmla="*/ 5316 w 9766"/>
                <a:gd name="connsiteY128" fmla="*/ 3505 h 10000"/>
                <a:gd name="connsiteX129" fmla="*/ 5340 w 9766"/>
                <a:gd name="connsiteY129" fmla="*/ 3439 h 10000"/>
                <a:gd name="connsiteX130" fmla="*/ 5316 w 9766"/>
                <a:gd name="connsiteY130" fmla="*/ 3362 h 10000"/>
                <a:gd name="connsiteX131" fmla="*/ 5316 w 9766"/>
                <a:gd name="connsiteY131" fmla="*/ 3296 h 10000"/>
                <a:gd name="connsiteX132" fmla="*/ 5386 w 9766"/>
                <a:gd name="connsiteY132" fmla="*/ 3226 h 10000"/>
                <a:gd name="connsiteX133" fmla="*/ 5386 w 9766"/>
                <a:gd name="connsiteY133" fmla="*/ 3087 h 10000"/>
                <a:gd name="connsiteX134" fmla="*/ 5386 w 9766"/>
                <a:gd name="connsiteY134" fmla="*/ 2952 h 10000"/>
                <a:gd name="connsiteX135" fmla="*/ 5459 w 9766"/>
                <a:gd name="connsiteY135" fmla="*/ 2817 h 10000"/>
                <a:gd name="connsiteX136" fmla="*/ 5621 w 9766"/>
                <a:gd name="connsiteY136" fmla="*/ 2693 h 10000"/>
                <a:gd name="connsiteX137" fmla="*/ 5551 w 9766"/>
                <a:gd name="connsiteY137" fmla="*/ 2674 h 10000"/>
                <a:gd name="connsiteX138" fmla="*/ 5551 w 9766"/>
                <a:gd name="connsiteY138" fmla="*/ 2557 h 10000"/>
                <a:gd name="connsiteX139" fmla="*/ 5528 w 9766"/>
                <a:gd name="connsiteY139" fmla="*/ 2441 h 10000"/>
                <a:gd name="connsiteX140" fmla="*/ 5505 w 9766"/>
                <a:gd name="connsiteY140" fmla="*/ 2325 h 10000"/>
                <a:gd name="connsiteX141" fmla="*/ 5551 w 9766"/>
                <a:gd name="connsiteY141" fmla="*/ 2222 h 10000"/>
                <a:gd name="connsiteX142" fmla="*/ 5597 w 9766"/>
                <a:gd name="connsiteY142" fmla="*/ 2034 h 10000"/>
                <a:gd name="connsiteX143" fmla="*/ 5715 w 9766"/>
                <a:gd name="connsiteY143" fmla="*/ 1853 h 10000"/>
                <a:gd name="connsiteX144" fmla="*/ 5787 w 9766"/>
                <a:gd name="connsiteY144" fmla="*/ 1667 h 10000"/>
                <a:gd name="connsiteX145" fmla="*/ 5740 w 9766"/>
                <a:gd name="connsiteY145" fmla="*/ 1478 h 10000"/>
                <a:gd name="connsiteX146" fmla="*/ 5761 w 9766"/>
                <a:gd name="connsiteY146" fmla="*/ 1389 h 10000"/>
                <a:gd name="connsiteX147" fmla="*/ 5761 w 9766"/>
                <a:gd name="connsiteY147" fmla="*/ 1293 h 10000"/>
                <a:gd name="connsiteX148" fmla="*/ 5761 w 9766"/>
                <a:gd name="connsiteY148" fmla="*/ 1202 h 10000"/>
                <a:gd name="connsiteX149" fmla="*/ 5740 w 9766"/>
                <a:gd name="connsiteY149" fmla="*/ 1109 h 10000"/>
                <a:gd name="connsiteX150" fmla="*/ 5621 w 9766"/>
                <a:gd name="connsiteY150" fmla="*/ 1137 h 10000"/>
                <a:gd name="connsiteX151" fmla="*/ 5621 w 9766"/>
                <a:gd name="connsiteY151" fmla="*/ 1075 h 10000"/>
                <a:gd name="connsiteX152" fmla="*/ 5597 w 9766"/>
                <a:gd name="connsiteY152" fmla="*/ 1010 h 10000"/>
                <a:gd name="connsiteX153" fmla="*/ 5597 w 9766"/>
                <a:gd name="connsiteY153" fmla="*/ 947 h 10000"/>
                <a:gd name="connsiteX154" fmla="*/ 5621 w 9766"/>
                <a:gd name="connsiteY154" fmla="*/ 886 h 10000"/>
                <a:gd name="connsiteX155" fmla="*/ 5551 w 9766"/>
                <a:gd name="connsiteY155" fmla="*/ 804 h 10000"/>
                <a:gd name="connsiteX156" fmla="*/ 5551 w 9766"/>
                <a:gd name="connsiteY156" fmla="*/ 720 h 10000"/>
                <a:gd name="connsiteX157" fmla="*/ 5528 w 9766"/>
                <a:gd name="connsiteY157" fmla="*/ 634 h 10000"/>
                <a:gd name="connsiteX158" fmla="*/ 5528 w 9766"/>
                <a:gd name="connsiteY158" fmla="*/ 558 h 10000"/>
                <a:gd name="connsiteX159" fmla="*/ 5459 w 9766"/>
                <a:gd name="connsiteY159" fmla="*/ 363 h 10000"/>
                <a:gd name="connsiteX160" fmla="*/ 5386 w 9766"/>
                <a:gd name="connsiteY160" fmla="*/ 344 h 10000"/>
                <a:gd name="connsiteX161" fmla="*/ 5247 w 9766"/>
                <a:gd name="connsiteY161" fmla="*/ 332 h 10000"/>
                <a:gd name="connsiteX162" fmla="*/ 5154 w 9766"/>
                <a:gd name="connsiteY162" fmla="*/ 320 h 10000"/>
                <a:gd name="connsiteX163" fmla="*/ 5011 w 9766"/>
                <a:gd name="connsiteY163" fmla="*/ 317 h 10000"/>
                <a:gd name="connsiteX164" fmla="*/ 4918 w 9766"/>
                <a:gd name="connsiteY164" fmla="*/ 320 h 10000"/>
                <a:gd name="connsiteX165" fmla="*/ 4849 w 9766"/>
                <a:gd name="connsiteY165" fmla="*/ 328 h 10000"/>
                <a:gd name="connsiteX166" fmla="*/ 4755 w 9766"/>
                <a:gd name="connsiteY166" fmla="*/ 328 h 10000"/>
                <a:gd name="connsiteX167" fmla="*/ 4684 w 9766"/>
                <a:gd name="connsiteY167" fmla="*/ 320 h 10000"/>
                <a:gd name="connsiteX168" fmla="*/ 4708 w 9766"/>
                <a:gd name="connsiteY168" fmla="*/ 305 h 10000"/>
                <a:gd name="connsiteX169" fmla="*/ 4755 w 9766"/>
                <a:gd name="connsiteY169" fmla="*/ 297 h 10000"/>
                <a:gd name="connsiteX170" fmla="*/ 4827 w 9766"/>
                <a:gd name="connsiteY170" fmla="*/ 286 h 10000"/>
                <a:gd name="connsiteX171" fmla="*/ 4802 w 9766"/>
                <a:gd name="connsiteY171" fmla="*/ 271 h 10000"/>
                <a:gd name="connsiteX172" fmla="*/ 5011 w 9766"/>
                <a:gd name="connsiteY172" fmla="*/ 255 h 10000"/>
                <a:gd name="connsiteX173" fmla="*/ 5223 w 9766"/>
                <a:gd name="connsiteY173" fmla="*/ 228 h 10000"/>
                <a:gd name="connsiteX174" fmla="*/ 5411 w 9766"/>
                <a:gd name="connsiteY174" fmla="*/ 201 h 10000"/>
                <a:gd name="connsiteX175" fmla="*/ 5573 w 9766"/>
                <a:gd name="connsiteY175" fmla="*/ 162 h 10000"/>
                <a:gd name="connsiteX176" fmla="*/ 5621 w 9766"/>
                <a:gd name="connsiteY176" fmla="*/ 120 h 10000"/>
                <a:gd name="connsiteX177" fmla="*/ 5690 w 9766"/>
                <a:gd name="connsiteY177" fmla="*/ 85 h 10000"/>
                <a:gd name="connsiteX178" fmla="*/ 5690 w 9766"/>
                <a:gd name="connsiteY178" fmla="*/ 42 h 10000"/>
                <a:gd name="connsiteX179" fmla="*/ 5715 w 9766"/>
                <a:gd name="connsiteY179" fmla="*/ 0 h 10000"/>
                <a:gd name="connsiteX180" fmla="*/ 5787 w 9766"/>
                <a:gd name="connsiteY180" fmla="*/ 73 h 10000"/>
                <a:gd name="connsiteX181" fmla="*/ 5878 w 9766"/>
                <a:gd name="connsiteY181" fmla="*/ 154 h 10000"/>
                <a:gd name="connsiteX182" fmla="*/ 5905 w 9766"/>
                <a:gd name="connsiteY182" fmla="*/ 232 h 10000"/>
                <a:gd name="connsiteX183" fmla="*/ 5857 w 9766"/>
                <a:gd name="connsiteY183" fmla="*/ 317 h 10000"/>
                <a:gd name="connsiteX0" fmla="*/ 5997 w 9715"/>
                <a:gd name="connsiteY0" fmla="*/ 317 h 10000"/>
                <a:gd name="connsiteX1" fmla="*/ 6114 w 9715"/>
                <a:gd name="connsiteY1" fmla="*/ 546 h 10000"/>
                <a:gd name="connsiteX2" fmla="*/ 6211 w 9715"/>
                <a:gd name="connsiteY2" fmla="*/ 785 h 10000"/>
                <a:gd name="connsiteX3" fmla="*/ 6260 w 9715"/>
                <a:gd name="connsiteY3" fmla="*/ 1017 h 10000"/>
                <a:gd name="connsiteX4" fmla="*/ 6308 w 9715"/>
                <a:gd name="connsiteY4" fmla="*/ 1248 h 10000"/>
                <a:gd name="connsiteX5" fmla="*/ 6475 w 9715"/>
                <a:gd name="connsiteY5" fmla="*/ 1474 h 10000"/>
                <a:gd name="connsiteX6" fmla="*/ 6572 w 9715"/>
                <a:gd name="connsiteY6" fmla="*/ 1706 h 10000"/>
                <a:gd name="connsiteX7" fmla="*/ 6572 w 9715"/>
                <a:gd name="connsiteY7" fmla="*/ 1935 h 10000"/>
                <a:gd name="connsiteX8" fmla="*/ 6547 w 9715"/>
                <a:gd name="connsiteY8" fmla="*/ 2163 h 10000"/>
                <a:gd name="connsiteX9" fmla="*/ 6593 w 9715"/>
                <a:gd name="connsiteY9" fmla="*/ 2287 h 10000"/>
                <a:gd name="connsiteX10" fmla="*/ 6667 w 9715"/>
                <a:gd name="connsiteY10" fmla="*/ 2422 h 10000"/>
                <a:gd name="connsiteX11" fmla="*/ 6667 w 9715"/>
                <a:gd name="connsiteY11" fmla="*/ 2554 h 10000"/>
                <a:gd name="connsiteX12" fmla="*/ 6644 w 9715"/>
                <a:gd name="connsiteY12" fmla="*/ 2685 h 10000"/>
                <a:gd name="connsiteX13" fmla="*/ 6667 w 9715"/>
                <a:gd name="connsiteY13" fmla="*/ 2700 h 10000"/>
                <a:gd name="connsiteX14" fmla="*/ 6644 w 9715"/>
                <a:gd name="connsiteY14" fmla="*/ 2723 h 10000"/>
                <a:gd name="connsiteX15" fmla="*/ 6572 w 9715"/>
                <a:gd name="connsiteY15" fmla="*/ 2739 h 10000"/>
                <a:gd name="connsiteX16" fmla="*/ 6547 w 9715"/>
                <a:gd name="connsiteY16" fmla="*/ 2758 h 10000"/>
                <a:gd name="connsiteX17" fmla="*/ 6547 w 9715"/>
                <a:gd name="connsiteY17" fmla="*/ 2817 h 10000"/>
                <a:gd name="connsiteX18" fmla="*/ 6547 w 9715"/>
                <a:gd name="connsiteY18" fmla="*/ 2874 h 10000"/>
                <a:gd name="connsiteX19" fmla="*/ 6501 w 9715"/>
                <a:gd name="connsiteY19" fmla="*/ 2936 h 10000"/>
                <a:gd name="connsiteX20" fmla="*/ 6452 w 9715"/>
                <a:gd name="connsiteY20" fmla="*/ 2987 h 10000"/>
                <a:gd name="connsiteX21" fmla="*/ 6452 w 9715"/>
                <a:gd name="connsiteY21" fmla="*/ 3161 h 10000"/>
                <a:gd name="connsiteX22" fmla="*/ 6501 w 9715"/>
                <a:gd name="connsiteY22" fmla="*/ 3342 h 10000"/>
                <a:gd name="connsiteX23" fmla="*/ 6593 w 9715"/>
                <a:gd name="connsiteY23" fmla="*/ 3524 h 10000"/>
                <a:gd name="connsiteX24" fmla="*/ 6620 w 9715"/>
                <a:gd name="connsiteY24" fmla="*/ 3697 h 10000"/>
                <a:gd name="connsiteX25" fmla="*/ 6835 w 9715"/>
                <a:gd name="connsiteY25" fmla="*/ 3845 h 10000"/>
                <a:gd name="connsiteX26" fmla="*/ 6862 w 9715"/>
                <a:gd name="connsiteY26" fmla="*/ 4000 h 10000"/>
                <a:gd name="connsiteX27" fmla="*/ 6835 w 9715"/>
                <a:gd name="connsiteY27" fmla="*/ 4150 h 10000"/>
                <a:gd name="connsiteX28" fmla="*/ 6813 w 9715"/>
                <a:gd name="connsiteY28" fmla="*/ 4305 h 10000"/>
                <a:gd name="connsiteX29" fmla="*/ 6644 w 9715"/>
                <a:gd name="connsiteY29" fmla="*/ 4533 h 10000"/>
                <a:gd name="connsiteX30" fmla="*/ 6667 w 9715"/>
                <a:gd name="connsiteY30" fmla="*/ 4762 h 10000"/>
                <a:gd name="connsiteX31" fmla="*/ 6741 w 9715"/>
                <a:gd name="connsiteY31" fmla="*/ 4990 h 10000"/>
                <a:gd name="connsiteX32" fmla="*/ 6667 w 9715"/>
                <a:gd name="connsiteY32" fmla="*/ 5219 h 10000"/>
                <a:gd name="connsiteX33" fmla="*/ 6761 w 9715"/>
                <a:gd name="connsiteY33" fmla="*/ 5471 h 10000"/>
                <a:gd name="connsiteX34" fmla="*/ 6835 w 9715"/>
                <a:gd name="connsiteY34" fmla="*/ 5715 h 10000"/>
                <a:gd name="connsiteX35" fmla="*/ 6907 w 9715"/>
                <a:gd name="connsiteY35" fmla="*/ 5965 h 10000"/>
                <a:gd name="connsiteX36" fmla="*/ 6907 w 9715"/>
                <a:gd name="connsiteY36" fmla="*/ 6220 h 10000"/>
                <a:gd name="connsiteX37" fmla="*/ 7003 w 9715"/>
                <a:gd name="connsiteY37" fmla="*/ 6546 h 10000"/>
                <a:gd name="connsiteX38" fmla="*/ 7003 w 9715"/>
                <a:gd name="connsiteY38" fmla="*/ 6870 h 10000"/>
                <a:gd name="connsiteX39" fmla="*/ 7026 w 9715"/>
                <a:gd name="connsiteY39" fmla="*/ 7188 h 10000"/>
                <a:gd name="connsiteX40" fmla="*/ 7314 w 9715"/>
                <a:gd name="connsiteY40" fmla="*/ 7502 h 10000"/>
                <a:gd name="connsiteX41" fmla="*/ 7362 w 9715"/>
                <a:gd name="connsiteY41" fmla="*/ 7656 h 10000"/>
                <a:gd name="connsiteX42" fmla="*/ 7460 w 9715"/>
                <a:gd name="connsiteY42" fmla="*/ 7807 h 10000"/>
                <a:gd name="connsiteX43" fmla="*/ 7508 w 9715"/>
                <a:gd name="connsiteY43" fmla="*/ 7965 h 10000"/>
                <a:gd name="connsiteX44" fmla="*/ 7410 w 9715"/>
                <a:gd name="connsiteY44" fmla="*/ 8117 h 10000"/>
                <a:gd name="connsiteX45" fmla="*/ 7292 w 9715"/>
                <a:gd name="connsiteY45" fmla="*/ 8317 h 10000"/>
                <a:gd name="connsiteX46" fmla="*/ 7314 w 9715"/>
                <a:gd name="connsiteY46" fmla="*/ 8523 h 10000"/>
                <a:gd name="connsiteX47" fmla="*/ 7460 w 9715"/>
                <a:gd name="connsiteY47" fmla="*/ 8736 h 10000"/>
                <a:gd name="connsiteX48" fmla="*/ 7577 w 9715"/>
                <a:gd name="connsiteY48" fmla="*/ 8941 h 10000"/>
                <a:gd name="connsiteX49" fmla="*/ 7603 w 9715"/>
                <a:gd name="connsiteY49" fmla="*/ 9095 h 10000"/>
                <a:gd name="connsiteX50" fmla="*/ 7603 w 9715"/>
                <a:gd name="connsiteY50" fmla="*/ 9254 h 10000"/>
                <a:gd name="connsiteX51" fmla="*/ 7676 w 9715"/>
                <a:gd name="connsiteY51" fmla="*/ 9408 h 10000"/>
                <a:gd name="connsiteX52" fmla="*/ 7961 w 9715"/>
                <a:gd name="connsiteY52" fmla="*/ 9540 h 10000"/>
                <a:gd name="connsiteX53" fmla="*/ 8275 w 9715"/>
                <a:gd name="connsiteY53" fmla="*/ 9540 h 10000"/>
                <a:gd name="connsiteX54" fmla="*/ 8609 w 9715"/>
                <a:gd name="connsiteY54" fmla="*/ 9551 h 10000"/>
                <a:gd name="connsiteX55" fmla="*/ 8874 w 9715"/>
                <a:gd name="connsiteY55" fmla="*/ 9563 h 10000"/>
                <a:gd name="connsiteX56" fmla="*/ 9184 w 9715"/>
                <a:gd name="connsiteY56" fmla="*/ 9578 h 10000"/>
                <a:gd name="connsiteX57" fmla="*/ 9474 w 9715"/>
                <a:gd name="connsiteY57" fmla="*/ 9597 h 10000"/>
                <a:gd name="connsiteX58" fmla="*/ 9715 w 9715"/>
                <a:gd name="connsiteY58" fmla="*/ 9625 h 10000"/>
                <a:gd name="connsiteX59" fmla="*/ 3528 w 9715"/>
                <a:gd name="connsiteY59" fmla="*/ 10000 h 10000"/>
                <a:gd name="connsiteX60" fmla="*/ 3024 w 9715"/>
                <a:gd name="connsiteY60" fmla="*/ 9958 h 10000"/>
                <a:gd name="connsiteX61" fmla="*/ 2566 w 9715"/>
                <a:gd name="connsiteY61" fmla="*/ 9915 h 10000"/>
                <a:gd name="connsiteX62" fmla="*/ 2038 w 9715"/>
                <a:gd name="connsiteY62" fmla="*/ 9880 h 10000"/>
                <a:gd name="connsiteX63" fmla="*/ 1007 w 9715"/>
                <a:gd name="connsiteY63" fmla="*/ 9815 h 10000"/>
                <a:gd name="connsiteX64" fmla="*/ 528 w 9715"/>
                <a:gd name="connsiteY64" fmla="*/ 9785 h 10000"/>
                <a:gd name="connsiteX65" fmla="*/ 0 w 9715"/>
                <a:gd name="connsiteY65" fmla="*/ 9757 h 10000"/>
                <a:gd name="connsiteX66" fmla="*/ 311 w 9715"/>
                <a:gd name="connsiteY66" fmla="*/ 9741 h 10000"/>
                <a:gd name="connsiteX67" fmla="*/ 646 w 9715"/>
                <a:gd name="connsiteY67" fmla="*/ 9722 h 10000"/>
                <a:gd name="connsiteX68" fmla="*/ 957 w 9715"/>
                <a:gd name="connsiteY68" fmla="*/ 9695 h 10000"/>
                <a:gd name="connsiteX69" fmla="*/ 1296 w 9715"/>
                <a:gd name="connsiteY69" fmla="*/ 9672 h 10000"/>
                <a:gd name="connsiteX70" fmla="*/ 1583 w 9715"/>
                <a:gd name="connsiteY70" fmla="*/ 9653 h 10000"/>
                <a:gd name="connsiteX71" fmla="*/ 1918 w 9715"/>
                <a:gd name="connsiteY71" fmla="*/ 9637 h 10000"/>
                <a:gd name="connsiteX72" fmla="*/ 2278 w 9715"/>
                <a:gd name="connsiteY72" fmla="*/ 9625 h 10000"/>
                <a:gd name="connsiteX73" fmla="*/ 2639 w 9715"/>
                <a:gd name="connsiteY73" fmla="*/ 9625 h 10000"/>
                <a:gd name="connsiteX74" fmla="*/ 2902 w 9715"/>
                <a:gd name="connsiteY74" fmla="*/ 9625 h 10000"/>
                <a:gd name="connsiteX75" fmla="*/ 3166 w 9715"/>
                <a:gd name="connsiteY75" fmla="*/ 9625 h 10000"/>
                <a:gd name="connsiteX76" fmla="*/ 3407 w 9715"/>
                <a:gd name="connsiteY76" fmla="*/ 9620 h 10000"/>
                <a:gd name="connsiteX77" fmla="*/ 3669 w 9715"/>
                <a:gd name="connsiteY77" fmla="*/ 9613 h 10000"/>
                <a:gd name="connsiteX78" fmla="*/ 3908 w 9715"/>
                <a:gd name="connsiteY78" fmla="*/ 9609 h 10000"/>
                <a:gd name="connsiteX79" fmla="*/ 4126 w 9715"/>
                <a:gd name="connsiteY79" fmla="*/ 9597 h 10000"/>
                <a:gd name="connsiteX80" fmla="*/ 4364 w 9715"/>
                <a:gd name="connsiteY80" fmla="*/ 9582 h 10000"/>
                <a:gd name="connsiteX81" fmla="*/ 4581 w 9715"/>
                <a:gd name="connsiteY81" fmla="*/ 9563 h 10000"/>
                <a:gd name="connsiteX82" fmla="*/ 4605 w 9715"/>
                <a:gd name="connsiteY82" fmla="*/ 9393 h 10000"/>
                <a:gd name="connsiteX83" fmla="*/ 4676 w 9715"/>
                <a:gd name="connsiteY83" fmla="*/ 9223 h 10000"/>
                <a:gd name="connsiteX84" fmla="*/ 4772 w 9715"/>
                <a:gd name="connsiteY84" fmla="*/ 9053 h 10000"/>
                <a:gd name="connsiteX85" fmla="*/ 4844 w 9715"/>
                <a:gd name="connsiteY85" fmla="*/ 8883 h 10000"/>
                <a:gd name="connsiteX86" fmla="*/ 4821 w 9715"/>
                <a:gd name="connsiteY86" fmla="*/ 8635 h 10000"/>
                <a:gd name="connsiteX87" fmla="*/ 4821 w 9715"/>
                <a:gd name="connsiteY87" fmla="*/ 8386 h 10000"/>
                <a:gd name="connsiteX88" fmla="*/ 4821 w 9715"/>
                <a:gd name="connsiteY88" fmla="*/ 8136 h 10000"/>
                <a:gd name="connsiteX89" fmla="*/ 4844 w 9715"/>
                <a:gd name="connsiteY89" fmla="*/ 7887 h 10000"/>
                <a:gd name="connsiteX90" fmla="*/ 4844 w 9715"/>
                <a:gd name="connsiteY90" fmla="*/ 7691 h 10000"/>
                <a:gd name="connsiteX91" fmla="*/ 4796 w 9715"/>
                <a:gd name="connsiteY91" fmla="*/ 7489 h 10000"/>
                <a:gd name="connsiteX92" fmla="*/ 4772 w 9715"/>
                <a:gd name="connsiteY92" fmla="*/ 7300 h 10000"/>
                <a:gd name="connsiteX93" fmla="*/ 4844 w 9715"/>
                <a:gd name="connsiteY93" fmla="*/ 7110 h 10000"/>
                <a:gd name="connsiteX94" fmla="*/ 5109 w 9715"/>
                <a:gd name="connsiteY94" fmla="*/ 6909 h 10000"/>
                <a:gd name="connsiteX95" fmla="*/ 5157 w 9715"/>
                <a:gd name="connsiteY95" fmla="*/ 6696 h 10000"/>
                <a:gd name="connsiteX96" fmla="*/ 5131 w 9715"/>
                <a:gd name="connsiteY96" fmla="*/ 6480 h 10000"/>
                <a:gd name="connsiteX97" fmla="*/ 5131 w 9715"/>
                <a:gd name="connsiteY97" fmla="*/ 6263 h 10000"/>
                <a:gd name="connsiteX98" fmla="*/ 5157 w 9715"/>
                <a:gd name="connsiteY98" fmla="*/ 6186 h 10000"/>
                <a:gd name="connsiteX99" fmla="*/ 5179 w 9715"/>
                <a:gd name="connsiteY99" fmla="*/ 6112 h 10000"/>
                <a:gd name="connsiteX100" fmla="*/ 5179 w 9715"/>
                <a:gd name="connsiteY100" fmla="*/ 6039 h 10000"/>
                <a:gd name="connsiteX101" fmla="*/ 5109 w 9715"/>
                <a:gd name="connsiteY101" fmla="*/ 5969 h 10000"/>
                <a:gd name="connsiteX102" fmla="*/ 5084 w 9715"/>
                <a:gd name="connsiteY102" fmla="*/ 5795 h 10000"/>
                <a:gd name="connsiteX103" fmla="*/ 5131 w 9715"/>
                <a:gd name="connsiteY103" fmla="*/ 5784 h 10000"/>
                <a:gd name="connsiteX104" fmla="*/ 5131 w 9715"/>
                <a:gd name="connsiteY104" fmla="*/ 5606 h 10000"/>
                <a:gd name="connsiteX105" fmla="*/ 5179 w 9715"/>
                <a:gd name="connsiteY105" fmla="*/ 5424 h 10000"/>
                <a:gd name="connsiteX106" fmla="*/ 5204 w 9715"/>
                <a:gd name="connsiteY106" fmla="*/ 5246 h 10000"/>
                <a:gd name="connsiteX107" fmla="*/ 5157 w 9715"/>
                <a:gd name="connsiteY107" fmla="*/ 5053 h 10000"/>
                <a:gd name="connsiteX108" fmla="*/ 5277 w 9715"/>
                <a:gd name="connsiteY108" fmla="*/ 5025 h 10000"/>
                <a:gd name="connsiteX109" fmla="*/ 5204 w 9715"/>
                <a:gd name="connsiteY109" fmla="*/ 4662 h 10000"/>
                <a:gd name="connsiteX110" fmla="*/ 5302 w 9715"/>
                <a:gd name="connsiteY110" fmla="*/ 4576 h 10000"/>
                <a:gd name="connsiteX111" fmla="*/ 5325 w 9715"/>
                <a:gd name="connsiteY111" fmla="*/ 4491 h 10000"/>
                <a:gd name="connsiteX112" fmla="*/ 5348 w 9715"/>
                <a:gd name="connsiteY112" fmla="*/ 4402 h 10000"/>
                <a:gd name="connsiteX113" fmla="*/ 5395 w 9715"/>
                <a:gd name="connsiteY113" fmla="*/ 4313 h 10000"/>
                <a:gd name="connsiteX114" fmla="*/ 5468 w 9715"/>
                <a:gd name="connsiteY114" fmla="*/ 4259 h 10000"/>
                <a:gd name="connsiteX115" fmla="*/ 5443 w 9715"/>
                <a:gd name="connsiteY115" fmla="*/ 4213 h 10000"/>
                <a:gd name="connsiteX116" fmla="*/ 5395 w 9715"/>
                <a:gd name="connsiteY116" fmla="*/ 4158 h 10000"/>
                <a:gd name="connsiteX117" fmla="*/ 5443 w 9715"/>
                <a:gd name="connsiteY117" fmla="*/ 4112 h 10000"/>
                <a:gd name="connsiteX118" fmla="*/ 5541 w 9715"/>
                <a:gd name="connsiteY118" fmla="*/ 4028 h 10000"/>
                <a:gd name="connsiteX119" fmla="*/ 5541 w 9715"/>
                <a:gd name="connsiteY119" fmla="*/ 3946 h 10000"/>
                <a:gd name="connsiteX120" fmla="*/ 5515 w 9715"/>
                <a:gd name="connsiteY120" fmla="*/ 3861 h 10000"/>
                <a:gd name="connsiteX121" fmla="*/ 5493 w 9715"/>
                <a:gd name="connsiteY121" fmla="*/ 3775 h 10000"/>
                <a:gd name="connsiteX122" fmla="*/ 5373 w 9715"/>
                <a:gd name="connsiteY122" fmla="*/ 3771 h 10000"/>
                <a:gd name="connsiteX123" fmla="*/ 5395 w 9715"/>
                <a:gd name="connsiteY123" fmla="*/ 3705 h 10000"/>
                <a:gd name="connsiteX124" fmla="*/ 5493 w 9715"/>
                <a:gd name="connsiteY124" fmla="*/ 3640 h 10000"/>
                <a:gd name="connsiteX125" fmla="*/ 5515 w 9715"/>
                <a:gd name="connsiteY125" fmla="*/ 3575 h 10000"/>
                <a:gd name="connsiteX126" fmla="*/ 5493 w 9715"/>
                <a:gd name="connsiteY126" fmla="*/ 3505 h 10000"/>
                <a:gd name="connsiteX127" fmla="*/ 5443 w 9715"/>
                <a:gd name="connsiteY127" fmla="*/ 3505 h 10000"/>
                <a:gd name="connsiteX128" fmla="*/ 5468 w 9715"/>
                <a:gd name="connsiteY128" fmla="*/ 3439 h 10000"/>
                <a:gd name="connsiteX129" fmla="*/ 5443 w 9715"/>
                <a:gd name="connsiteY129" fmla="*/ 3362 h 10000"/>
                <a:gd name="connsiteX130" fmla="*/ 5443 w 9715"/>
                <a:gd name="connsiteY130" fmla="*/ 3296 h 10000"/>
                <a:gd name="connsiteX131" fmla="*/ 5515 w 9715"/>
                <a:gd name="connsiteY131" fmla="*/ 3226 h 10000"/>
                <a:gd name="connsiteX132" fmla="*/ 5515 w 9715"/>
                <a:gd name="connsiteY132" fmla="*/ 3087 h 10000"/>
                <a:gd name="connsiteX133" fmla="*/ 5515 w 9715"/>
                <a:gd name="connsiteY133" fmla="*/ 2952 h 10000"/>
                <a:gd name="connsiteX134" fmla="*/ 5590 w 9715"/>
                <a:gd name="connsiteY134" fmla="*/ 2817 h 10000"/>
                <a:gd name="connsiteX135" fmla="*/ 5756 w 9715"/>
                <a:gd name="connsiteY135" fmla="*/ 2693 h 10000"/>
                <a:gd name="connsiteX136" fmla="*/ 5684 w 9715"/>
                <a:gd name="connsiteY136" fmla="*/ 2674 h 10000"/>
                <a:gd name="connsiteX137" fmla="*/ 5684 w 9715"/>
                <a:gd name="connsiteY137" fmla="*/ 2557 h 10000"/>
                <a:gd name="connsiteX138" fmla="*/ 5660 w 9715"/>
                <a:gd name="connsiteY138" fmla="*/ 2441 h 10000"/>
                <a:gd name="connsiteX139" fmla="*/ 5637 w 9715"/>
                <a:gd name="connsiteY139" fmla="*/ 2325 h 10000"/>
                <a:gd name="connsiteX140" fmla="*/ 5684 w 9715"/>
                <a:gd name="connsiteY140" fmla="*/ 2222 h 10000"/>
                <a:gd name="connsiteX141" fmla="*/ 5731 w 9715"/>
                <a:gd name="connsiteY141" fmla="*/ 2034 h 10000"/>
                <a:gd name="connsiteX142" fmla="*/ 5852 w 9715"/>
                <a:gd name="connsiteY142" fmla="*/ 1853 h 10000"/>
                <a:gd name="connsiteX143" fmla="*/ 5926 w 9715"/>
                <a:gd name="connsiteY143" fmla="*/ 1667 h 10000"/>
                <a:gd name="connsiteX144" fmla="*/ 5878 w 9715"/>
                <a:gd name="connsiteY144" fmla="*/ 1478 h 10000"/>
                <a:gd name="connsiteX145" fmla="*/ 5899 w 9715"/>
                <a:gd name="connsiteY145" fmla="*/ 1389 h 10000"/>
                <a:gd name="connsiteX146" fmla="*/ 5899 w 9715"/>
                <a:gd name="connsiteY146" fmla="*/ 1293 h 10000"/>
                <a:gd name="connsiteX147" fmla="*/ 5899 w 9715"/>
                <a:gd name="connsiteY147" fmla="*/ 1202 h 10000"/>
                <a:gd name="connsiteX148" fmla="*/ 5878 w 9715"/>
                <a:gd name="connsiteY148" fmla="*/ 1109 h 10000"/>
                <a:gd name="connsiteX149" fmla="*/ 5756 w 9715"/>
                <a:gd name="connsiteY149" fmla="*/ 1137 h 10000"/>
                <a:gd name="connsiteX150" fmla="*/ 5756 w 9715"/>
                <a:gd name="connsiteY150" fmla="*/ 1075 h 10000"/>
                <a:gd name="connsiteX151" fmla="*/ 5731 w 9715"/>
                <a:gd name="connsiteY151" fmla="*/ 1010 h 10000"/>
                <a:gd name="connsiteX152" fmla="*/ 5731 w 9715"/>
                <a:gd name="connsiteY152" fmla="*/ 947 h 10000"/>
                <a:gd name="connsiteX153" fmla="*/ 5756 w 9715"/>
                <a:gd name="connsiteY153" fmla="*/ 886 h 10000"/>
                <a:gd name="connsiteX154" fmla="*/ 5684 w 9715"/>
                <a:gd name="connsiteY154" fmla="*/ 804 h 10000"/>
                <a:gd name="connsiteX155" fmla="*/ 5684 w 9715"/>
                <a:gd name="connsiteY155" fmla="*/ 720 h 10000"/>
                <a:gd name="connsiteX156" fmla="*/ 5660 w 9715"/>
                <a:gd name="connsiteY156" fmla="*/ 634 h 10000"/>
                <a:gd name="connsiteX157" fmla="*/ 5660 w 9715"/>
                <a:gd name="connsiteY157" fmla="*/ 558 h 10000"/>
                <a:gd name="connsiteX158" fmla="*/ 5590 w 9715"/>
                <a:gd name="connsiteY158" fmla="*/ 363 h 10000"/>
                <a:gd name="connsiteX159" fmla="*/ 5515 w 9715"/>
                <a:gd name="connsiteY159" fmla="*/ 344 h 10000"/>
                <a:gd name="connsiteX160" fmla="*/ 5373 w 9715"/>
                <a:gd name="connsiteY160" fmla="*/ 332 h 10000"/>
                <a:gd name="connsiteX161" fmla="*/ 5277 w 9715"/>
                <a:gd name="connsiteY161" fmla="*/ 320 h 10000"/>
                <a:gd name="connsiteX162" fmla="*/ 5131 w 9715"/>
                <a:gd name="connsiteY162" fmla="*/ 317 h 10000"/>
                <a:gd name="connsiteX163" fmla="*/ 5036 w 9715"/>
                <a:gd name="connsiteY163" fmla="*/ 320 h 10000"/>
                <a:gd name="connsiteX164" fmla="*/ 4965 w 9715"/>
                <a:gd name="connsiteY164" fmla="*/ 328 h 10000"/>
                <a:gd name="connsiteX165" fmla="*/ 4869 w 9715"/>
                <a:gd name="connsiteY165" fmla="*/ 328 h 10000"/>
                <a:gd name="connsiteX166" fmla="*/ 4796 w 9715"/>
                <a:gd name="connsiteY166" fmla="*/ 320 h 10000"/>
                <a:gd name="connsiteX167" fmla="*/ 4821 w 9715"/>
                <a:gd name="connsiteY167" fmla="*/ 305 h 10000"/>
                <a:gd name="connsiteX168" fmla="*/ 4869 w 9715"/>
                <a:gd name="connsiteY168" fmla="*/ 297 h 10000"/>
                <a:gd name="connsiteX169" fmla="*/ 4943 w 9715"/>
                <a:gd name="connsiteY169" fmla="*/ 286 h 10000"/>
                <a:gd name="connsiteX170" fmla="*/ 4917 w 9715"/>
                <a:gd name="connsiteY170" fmla="*/ 271 h 10000"/>
                <a:gd name="connsiteX171" fmla="*/ 5131 w 9715"/>
                <a:gd name="connsiteY171" fmla="*/ 255 h 10000"/>
                <a:gd name="connsiteX172" fmla="*/ 5348 w 9715"/>
                <a:gd name="connsiteY172" fmla="*/ 228 h 10000"/>
                <a:gd name="connsiteX173" fmla="*/ 5541 w 9715"/>
                <a:gd name="connsiteY173" fmla="*/ 201 h 10000"/>
                <a:gd name="connsiteX174" fmla="*/ 5707 w 9715"/>
                <a:gd name="connsiteY174" fmla="*/ 162 h 10000"/>
                <a:gd name="connsiteX175" fmla="*/ 5756 w 9715"/>
                <a:gd name="connsiteY175" fmla="*/ 120 h 10000"/>
                <a:gd name="connsiteX176" fmla="*/ 5826 w 9715"/>
                <a:gd name="connsiteY176" fmla="*/ 85 h 10000"/>
                <a:gd name="connsiteX177" fmla="*/ 5826 w 9715"/>
                <a:gd name="connsiteY177" fmla="*/ 42 h 10000"/>
                <a:gd name="connsiteX178" fmla="*/ 5852 w 9715"/>
                <a:gd name="connsiteY178" fmla="*/ 0 h 10000"/>
                <a:gd name="connsiteX179" fmla="*/ 5926 w 9715"/>
                <a:gd name="connsiteY179" fmla="*/ 73 h 10000"/>
                <a:gd name="connsiteX180" fmla="*/ 6019 w 9715"/>
                <a:gd name="connsiteY180" fmla="*/ 154 h 10000"/>
                <a:gd name="connsiteX181" fmla="*/ 6046 w 9715"/>
                <a:gd name="connsiteY181" fmla="*/ 232 h 10000"/>
                <a:gd name="connsiteX182" fmla="*/ 5997 w 9715"/>
                <a:gd name="connsiteY182" fmla="*/ 317 h 10000"/>
                <a:gd name="connsiteX0" fmla="*/ 6173 w 10000"/>
                <a:gd name="connsiteY0" fmla="*/ 317 h 10000"/>
                <a:gd name="connsiteX1" fmla="*/ 6293 w 10000"/>
                <a:gd name="connsiteY1" fmla="*/ 546 h 10000"/>
                <a:gd name="connsiteX2" fmla="*/ 6393 w 10000"/>
                <a:gd name="connsiteY2" fmla="*/ 785 h 10000"/>
                <a:gd name="connsiteX3" fmla="*/ 6444 w 10000"/>
                <a:gd name="connsiteY3" fmla="*/ 1017 h 10000"/>
                <a:gd name="connsiteX4" fmla="*/ 6493 w 10000"/>
                <a:gd name="connsiteY4" fmla="*/ 1248 h 10000"/>
                <a:gd name="connsiteX5" fmla="*/ 6665 w 10000"/>
                <a:gd name="connsiteY5" fmla="*/ 1474 h 10000"/>
                <a:gd name="connsiteX6" fmla="*/ 6765 w 10000"/>
                <a:gd name="connsiteY6" fmla="*/ 1706 h 10000"/>
                <a:gd name="connsiteX7" fmla="*/ 6765 w 10000"/>
                <a:gd name="connsiteY7" fmla="*/ 1935 h 10000"/>
                <a:gd name="connsiteX8" fmla="*/ 6739 w 10000"/>
                <a:gd name="connsiteY8" fmla="*/ 2163 h 10000"/>
                <a:gd name="connsiteX9" fmla="*/ 6786 w 10000"/>
                <a:gd name="connsiteY9" fmla="*/ 2287 h 10000"/>
                <a:gd name="connsiteX10" fmla="*/ 6863 w 10000"/>
                <a:gd name="connsiteY10" fmla="*/ 2422 h 10000"/>
                <a:gd name="connsiteX11" fmla="*/ 6863 w 10000"/>
                <a:gd name="connsiteY11" fmla="*/ 2554 h 10000"/>
                <a:gd name="connsiteX12" fmla="*/ 6839 w 10000"/>
                <a:gd name="connsiteY12" fmla="*/ 2685 h 10000"/>
                <a:gd name="connsiteX13" fmla="*/ 6863 w 10000"/>
                <a:gd name="connsiteY13" fmla="*/ 2700 h 10000"/>
                <a:gd name="connsiteX14" fmla="*/ 6839 w 10000"/>
                <a:gd name="connsiteY14" fmla="*/ 2723 h 10000"/>
                <a:gd name="connsiteX15" fmla="*/ 6765 w 10000"/>
                <a:gd name="connsiteY15" fmla="*/ 2739 h 10000"/>
                <a:gd name="connsiteX16" fmla="*/ 6739 w 10000"/>
                <a:gd name="connsiteY16" fmla="*/ 2758 h 10000"/>
                <a:gd name="connsiteX17" fmla="*/ 6739 w 10000"/>
                <a:gd name="connsiteY17" fmla="*/ 2817 h 10000"/>
                <a:gd name="connsiteX18" fmla="*/ 6739 w 10000"/>
                <a:gd name="connsiteY18" fmla="*/ 2874 h 10000"/>
                <a:gd name="connsiteX19" fmla="*/ 6692 w 10000"/>
                <a:gd name="connsiteY19" fmla="*/ 2936 h 10000"/>
                <a:gd name="connsiteX20" fmla="*/ 6641 w 10000"/>
                <a:gd name="connsiteY20" fmla="*/ 2987 h 10000"/>
                <a:gd name="connsiteX21" fmla="*/ 6641 w 10000"/>
                <a:gd name="connsiteY21" fmla="*/ 3161 h 10000"/>
                <a:gd name="connsiteX22" fmla="*/ 6692 w 10000"/>
                <a:gd name="connsiteY22" fmla="*/ 3342 h 10000"/>
                <a:gd name="connsiteX23" fmla="*/ 6786 w 10000"/>
                <a:gd name="connsiteY23" fmla="*/ 3524 h 10000"/>
                <a:gd name="connsiteX24" fmla="*/ 6814 w 10000"/>
                <a:gd name="connsiteY24" fmla="*/ 3697 h 10000"/>
                <a:gd name="connsiteX25" fmla="*/ 7036 w 10000"/>
                <a:gd name="connsiteY25" fmla="*/ 3845 h 10000"/>
                <a:gd name="connsiteX26" fmla="*/ 7063 w 10000"/>
                <a:gd name="connsiteY26" fmla="*/ 4000 h 10000"/>
                <a:gd name="connsiteX27" fmla="*/ 7036 w 10000"/>
                <a:gd name="connsiteY27" fmla="*/ 4150 h 10000"/>
                <a:gd name="connsiteX28" fmla="*/ 7013 w 10000"/>
                <a:gd name="connsiteY28" fmla="*/ 4305 h 10000"/>
                <a:gd name="connsiteX29" fmla="*/ 6839 w 10000"/>
                <a:gd name="connsiteY29" fmla="*/ 4533 h 10000"/>
                <a:gd name="connsiteX30" fmla="*/ 6863 w 10000"/>
                <a:gd name="connsiteY30" fmla="*/ 4762 h 10000"/>
                <a:gd name="connsiteX31" fmla="*/ 6939 w 10000"/>
                <a:gd name="connsiteY31" fmla="*/ 4990 h 10000"/>
                <a:gd name="connsiteX32" fmla="*/ 6863 w 10000"/>
                <a:gd name="connsiteY32" fmla="*/ 5219 h 10000"/>
                <a:gd name="connsiteX33" fmla="*/ 6959 w 10000"/>
                <a:gd name="connsiteY33" fmla="*/ 5471 h 10000"/>
                <a:gd name="connsiteX34" fmla="*/ 7036 w 10000"/>
                <a:gd name="connsiteY34" fmla="*/ 5715 h 10000"/>
                <a:gd name="connsiteX35" fmla="*/ 7110 w 10000"/>
                <a:gd name="connsiteY35" fmla="*/ 5965 h 10000"/>
                <a:gd name="connsiteX36" fmla="*/ 7110 w 10000"/>
                <a:gd name="connsiteY36" fmla="*/ 6220 h 10000"/>
                <a:gd name="connsiteX37" fmla="*/ 7208 w 10000"/>
                <a:gd name="connsiteY37" fmla="*/ 6546 h 10000"/>
                <a:gd name="connsiteX38" fmla="*/ 7208 w 10000"/>
                <a:gd name="connsiteY38" fmla="*/ 6870 h 10000"/>
                <a:gd name="connsiteX39" fmla="*/ 7232 w 10000"/>
                <a:gd name="connsiteY39" fmla="*/ 7188 h 10000"/>
                <a:gd name="connsiteX40" fmla="*/ 7529 w 10000"/>
                <a:gd name="connsiteY40" fmla="*/ 7502 h 10000"/>
                <a:gd name="connsiteX41" fmla="*/ 7578 w 10000"/>
                <a:gd name="connsiteY41" fmla="*/ 7656 h 10000"/>
                <a:gd name="connsiteX42" fmla="*/ 7679 w 10000"/>
                <a:gd name="connsiteY42" fmla="*/ 7807 h 10000"/>
                <a:gd name="connsiteX43" fmla="*/ 7728 w 10000"/>
                <a:gd name="connsiteY43" fmla="*/ 7965 h 10000"/>
                <a:gd name="connsiteX44" fmla="*/ 7627 w 10000"/>
                <a:gd name="connsiteY44" fmla="*/ 8117 h 10000"/>
                <a:gd name="connsiteX45" fmla="*/ 7506 w 10000"/>
                <a:gd name="connsiteY45" fmla="*/ 8317 h 10000"/>
                <a:gd name="connsiteX46" fmla="*/ 7529 w 10000"/>
                <a:gd name="connsiteY46" fmla="*/ 8523 h 10000"/>
                <a:gd name="connsiteX47" fmla="*/ 7679 w 10000"/>
                <a:gd name="connsiteY47" fmla="*/ 8736 h 10000"/>
                <a:gd name="connsiteX48" fmla="*/ 7799 w 10000"/>
                <a:gd name="connsiteY48" fmla="*/ 8941 h 10000"/>
                <a:gd name="connsiteX49" fmla="*/ 7826 w 10000"/>
                <a:gd name="connsiteY49" fmla="*/ 9095 h 10000"/>
                <a:gd name="connsiteX50" fmla="*/ 7826 w 10000"/>
                <a:gd name="connsiteY50" fmla="*/ 9254 h 10000"/>
                <a:gd name="connsiteX51" fmla="*/ 7901 w 10000"/>
                <a:gd name="connsiteY51" fmla="*/ 9408 h 10000"/>
                <a:gd name="connsiteX52" fmla="*/ 8195 w 10000"/>
                <a:gd name="connsiteY52" fmla="*/ 9540 h 10000"/>
                <a:gd name="connsiteX53" fmla="*/ 8518 w 10000"/>
                <a:gd name="connsiteY53" fmla="*/ 9540 h 10000"/>
                <a:gd name="connsiteX54" fmla="*/ 8862 w 10000"/>
                <a:gd name="connsiteY54" fmla="*/ 9551 h 10000"/>
                <a:gd name="connsiteX55" fmla="*/ 9134 w 10000"/>
                <a:gd name="connsiteY55" fmla="*/ 9563 h 10000"/>
                <a:gd name="connsiteX56" fmla="*/ 9453 w 10000"/>
                <a:gd name="connsiteY56" fmla="*/ 9578 h 10000"/>
                <a:gd name="connsiteX57" fmla="*/ 9752 w 10000"/>
                <a:gd name="connsiteY57" fmla="*/ 9597 h 10000"/>
                <a:gd name="connsiteX58" fmla="*/ 10000 w 10000"/>
                <a:gd name="connsiteY58" fmla="*/ 9625 h 10000"/>
                <a:gd name="connsiteX59" fmla="*/ 3631 w 10000"/>
                <a:gd name="connsiteY59" fmla="*/ 10000 h 10000"/>
                <a:gd name="connsiteX60" fmla="*/ 2641 w 10000"/>
                <a:gd name="connsiteY60" fmla="*/ 9915 h 10000"/>
                <a:gd name="connsiteX61" fmla="*/ 2098 w 10000"/>
                <a:gd name="connsiteY61" fmla="*/ 9880 h 10000"/>
                <a:gd name="connsiteX62" fmla="*/ 1037 w 10000"/>
                <a:gd name="connsiteY62" fmla="*/ 9815 h 10000"/>
                <a:gd name="connsiteX63" fmla="*/ 543 w 10000"/>
                <a:gd name="connsiteY63" fmla="*/ 9785 h 10000"/>
                <a:gd name="connsiteX64" fmla="*/ 0 w 10000"/>
                <a:gd name="connsiteY64" fmla="*/ 9757 h 10000"/>
                <a:gd name="connsiteX65" fmla="*/ 320 w 10000"/>
                <a:gd name="connsiteY65" fmla="*/ 9741 h 10000"/>
                <a:gd name="connsiteX66" fmla="*/ 665 w 10000"/>
                <a:gd name="connsiteY66" fmla="*/ 9722 h 10000"/>
                <a:gd name="connsiteX67" fmla="*/ 985 w 10000"/>
                <a:gd name="connsiteY67" fmla="*/ 9695 h 10000"/>
                <a:gd name="connsiteX68" fmla="*/ 1334 w 10000"/>
                <a:gd name="connsiteY68" fmla="*/ 9672 h 10000"/>
                <a:gd name="connsiteX69" fmla="*/ 1629 w 10000"/>
                <a:gd name="connsiteY69" fmla="*/ 9653 h 10000"/>
                <a:gd name="connsiteX70" fmla="*/ 1974 w 10000"/>
                <a:gd name="connsiteY70" fmla="*/ 9637 h 10000"/>
                <a:gd name="connsiteX71" fmla="*/ 2345 w 10000"/>
                <a:gd name="connsiteY71" fmla="*/ 9625 h 10000"/>
                <a:gd name="connsiteX72" fmla="*/ 2716 w 10000"/>
                <a:gd name="connsiteY72" fmla="*/ 9625 h 10000"/>
                <a:gd name="connsiteX73" fmla="*/ 2987 w 10000"/>
                <a:gd name="connsiteY73" fmla="*/ 9625 h 10000"/>
                <a:gd name="connsiteX74" fmla="*/ 3259 w 10000"/>
                <a:gd name="connsiteY74" fmla="*/ 9625 h 10000"/>
                <a:gd name="connsiteX75" fmla="*/ 3507 w 10000"/>
                <a:gd name="connsiteY75" fmla="*/ 9620 h 10000"/>
                <a:gd name="connsiteX76" fmla="*/ 3777 w 10000"/>
                <a:gd name="connsiteY76" fmla="*/ 9613 h 10000"/>
                <a:gd name="connsiteX77" fmla="*/ 4023 w 10000"/>
                <a:gd name="connsiteY77" fmla="*/ 9609 h 10000"/>
                <a:gd name="connsiteX78" fmla="*/ 4247 w 10000"/>
                <a:gd name="connsiteY78" fmla="*/ 9597 h 10000"/>
                <a:gd name="connsiteX79" fmla="*/ 4492 w 10000"/>
                <a:gd name="connsiteY79" fmla="*/ 9582 h 10000"/>
                <a:gd name="connsiteX80" fmla="*/ 4715 w 10000"/>
                <a:gd name="connsiteY80" fmla="*/ 9563 h 10000"/>
                <a:gd name="connsiteX81" fmla="*/ 4740 w 10000"/>
                <a:gd name="connsiteY81" fmla="*/ 9393 h 10000"/>
                <a:gd name="connsiteX82" fmla="*/ 4813 w 10000"/>
                <a:gd name="connsiteY82" fmla="*/ 9223 h 10000"/>
                <a:gd name="connsiteX83" fmla="*/ 4912 w 10000"/>
                <a:gd name="connsiteY83" fmla="*/ 9053 h 10000"/>
                <a:gd name="connsiteX84" fmla="*/ 4986 w 10000"/>
                <a:gd name="connsiteY84" fmla="*/ 8883 h 10000"/>
                <a:gd name="connsiteX85" fmla="*/ 4962 w 10000"/>
                <a:gd name="connsiteY85" fmla="*/ 8635 h 10000"/>
                <a:gd name="connsiteX86" fmla="*/ 4962 w 10000"/>
                <a:gd name="connsiteY86" fmla="*/ 8386 h 10000"/>
                <a:gd name="connsiteX87" fmla="*/ 4962 w 10000"/>
                <a:gd name="connsiteY87" fmla="*/ 8136 h 10000"/>
                <a:gd name="connsiteX88" fmla="*/ 4986 w 10000"/>
                <a:gd name="connsiteY88" fmla="*/ 7887 h 10000"/>
                <a:gd name="connsiteX89" fmla="*/ 4986 w 10000"/>
                <a:gd name="connsiteY89" fmla="*/ 7691 h 10000"/>
                <a:gd name="connsiteX90" fmla="*/ 4937 w 10000"/>
                <a:gd name="connsiteY90" fmla="*/ 7489 h 10000"/>
                <a:gd name="connsiteX91" fmla="*/ 4912 w 10000"/>
                <a:gd name="connsiteY91" fmla="*/ 7300 h 10000"/>
                <a:gd name="connsiteX92" fmla="*/ 4986 w 10000"/>
                <a:gd name="connsiteY92" fmla="*/ 7110 h 10000"/>
                <a:gd name="connsiteX93" fmla="*/ 5259 w 10000"/>
                <a:gd name="connsiteY93" fmla="*/ 6909 h 10000"/>
                <a:gd name="connsiteX94" fmla="*/ 5308 w 10000"/>
                <a:gd name="connsiteY94" fmla="*/ 6696 h 10000"/>
                <a:gd name="connsiteX95" fmla="*/ 5282 w 10000"/>
                <a:gd name="connsiteY95" fmla="*/ 6480 h 10000"/>
                <a:gd name="connsiteX96" fmla="*/ 5282 w 10000"/>
                <a:gd name="connsiteY96" fmla="*/ 6263 h 10000"/>
                <a:gd name="connsiteX97" fmla="*/ 5308 w 10000"/>
                <a:gd name="connsiteY97" fmla="*/ 6186 h 10000"/>
                <a:gd name="connsiteX98" fmla="*/ 5331 w 10000"/>
                <a:gd name="connsiteY98" fmla="*/ 6112 h 10000"/>
                <a:gd name="connsiteX99" fmla="*/ 5331 w 10000"/>
                <a:gd name="connsiteY99" fmla="*/ 6039 h 10000"/>
                <a:gd name="connsiteX100" fmla="*/ 5259 w 10000"/>
                <a:gd name="connsiteY100" fmla="*/ 5969 h 10000"/>
                <a:gd name="connsiteX101" fmla="*/ 5233 w 10000"/>
                <a:gd name="connsiteY101" fmla="*/ 5795 h 10000"/>
                <a:gd name="connsiteX102" fmla="*/ 5282 w 10000"/>
                <a:gd name="connsiteY102" fmla="*/ 5784 h 10000"/>
                <a:gd name="connsiteX103" fmla="*/ 5282 w 10000"/>
                <a:gd name="connsiteY103" fmla="*/ 5606 h 10000"/>
                <a:gd name="connsiteX104" fmla="*/ 5331 w 10000"/>
                <a:gd name="connsiteY104" fmla="*/ 5424 h 10000"/>
                <a:gd name="connsiteX105" fmla="*/ 5357 w 10000"/>
                <a:gd name="connsiteY105" fmla="*/ 5246 h 10000"/>
                <a:gd name="connsiteX106" fmla="*/ 5308 w 10000"/>
                <a:gd name="connsiteY106" fmla="*/ 5053 h 10000"/>
                <a:gd name="connsiteX107" fmla="*/ 5432 w 10000"/>
                <a:gd name="connsiteY107" fmla="*/ 5025 h 10000"/>
                <a:gd name="connsiteX108" fmla="*/ 5357 w 10000"/>
                <a:gd name="connsiteY108" fmla="*/ 4662 h 10000"/>
                <a:gd name="connsiteX109" fmla="*/ 5458 w 10000"/>
                <a:gd name="connsiteY109" fmla="*/ 4576 h 10000"/>
                <a:gd name="connsiteX110" fmla="*/ 5481 w 10000"/>
                <a:gd name="connsiteY110" fmla="*/ 4491 h 10000"/>
                <a:gd name="connsiteX111" fmla="*/ 5505 w 10000"/>
                <a:gd name="connsiteY111" fmla="*/ 4402 h 10000"/>
                <a:gd name="connsiteX112" fmla="*/ 5553 w 10000"/>
                <a:gd name="connsiteY112" fmla="*/ 4313 h 10000"/>
                <a:gd name="connsiteX113" fmla="*/ 5628 w 10000"/>
                <a:gd name="connsiteY113" fmla="*/ 4259 h 10000"/>
                <a:gd name="connsiteX114" fmla="*/ 5603 w 10000"/>
                <a:gd name="connsiteY114" fmla="*/ 4213 h 10000"/>
                <a:gd name="connsiteX115" fmla="*/ 5553 w 10000"/>
                <a:gd name="connsiteY115" fmla="*/ 4158 h 10000"/>
                <a:gd name="connsiteX116" fmla="*/ 5603 w 10000"/>
                <a:gd name="connsiteY116" fmla="*/ 4112 h 10000"/>
                <a:gd name="connsiteX117" fmla="*/ 5704 w 10000"/>
                <a:gd name="connsiteY117" fmla="*/ 4028 h 10000"/>
                <a:gd name="connsiteX118" fmla="*/ 5704 w 10000"/>
                <a:gd name="connsiteY118" fmla="*/ 3946 h 10000"/>
                <a:gd name="connsiteX119" fmla="*/ 5677 w 10000"/>
                <a:gd name="connsiteY119" fmla="*/ 3861 h 10000"/>
                <a:gd name="connsiteX120" fmla="*/ 5654 w 10000"/>
                <a:gd name="connsiteY120" fmla="*/ 3775 h 10000"/>
                <a:gd name="connsiteX121" fmla="*/ 5531 w 10000"/>
                <a:gd name="connsiteY121" fmla="*/ 3771 h 10000"/>
                <a:gd name="connsiteX122" fmla="*/ 5553 w 10000"/>
                <a:gd name="connsiteY122" fmla="*/ 3705 h 10000"/>
                <a:gd name="connsiteX123" fmla="*/ 5654 w 10000"/>
                <a:gd name="connsiteY123" fmla="*/ 3640 h 10000"/>
                <a:gd name="connsiteX124" fmla="*/ 5677 w 10000"/>
                <a:gd name="connsiteY124" fmla="*/ 3575 h 10000"/>
                <a:gd name="connsiteX125" fmla="*/ 5654 w 10000"/>
                <a:gd name="connsiteY125" fmla="*/ 3505 h 10000"/>
                <a:gd name="connsiteX126" fmla="*/ 5603 w 10000"/>
                <a:gd name="connsiteY126" fmla="*/ 3505 h 10000"/>
                <a:gd name="connsiteX127" fmla="*/ 5628 w 10000"/>
                <a:gd name="connsiteY127" fmla="*/ 3439 h 10000"/>
                <a:gd name="connsiteX128" fmla="*/ 5603 w 10000"/>
                <a:gd name="connsiteY128" fmla="*/ 3362 h 10000"/>
                <a:gd name="connsiteX129" fmla="*/ 5603 w 10000"/>
                <a:gd name="connsiteY129" fmla="*/ 3296 h 10000"/>
                <a:gd name="connsiteX130" fmla="*/ 5677 w 10000"/>
                <a:gd name="connsiteY130" fmla="*/ 3226 h 10000"/>
                <a:gd name="connsiteX131" fmla="*/ 5677 w 10000"/>
                <a:gd name="connsiteY131" fmla="*/ 3087 h 10000"/>
                <a:gd name="connsiteX132" fmla="*/ 5677 w 10000"/>
                <a:gd name="connsiteY132" fmla="*/ 2952 h 10000"/>
                <a:gd name="connsiteX133" fmla="*/ 5754 w 10000"/>
                <a:gd name="connsiteY133" fmla="*/ 2817 h 10000"/>
                <a:gd name="connsiteX134" fmla="*/ 5925 w 10000"/>
                <a:gd name="connsiteY134" fmla="*/ 2693 h 10000"/>
                <a:gd name="connsiteX135" fmla="*/ 5851 w 10000"/>
                <a:gd name="connsiteY135" fmla="*/ 2674 h 10000"/>
                <a:gd name="connsiteX136" fmla="*/ 5851 w 10000"/>
                <a:gd name="connsiteY136" fmla="*/ 2557 h 10000"/>
                <a:gd name="connsiteX137" fmla="*/ 5826 w 10000"/>
                <a:gd name="connsiteY137" fmla="*/ 2441 h 10000"/>
                <a:gd name="connsiteX138" fmla="*/ 5802 w 10000"/>
                <a:gd name="connsiteY138" fmla="*/ 2325 h 10000"/>
                <a:gd name="connsiteX139" fmla="*/ 5851 w 10000"/>
                <a:gd name="connsiteY139" fmla="*/ 2222 h 10000"/>
                <a:gd name="connsiteX140" fmla="*/ 5899 w 10000"/>
                <a:gd name="connsiteY140" fmla="*/ 2034 h 10000"/>
                <a:gd name="connsiteX141" fmla="*/ 6024 w 10000"/>
                <a:gd name="connsiteY141" fmla="*/ 1853 h 10000"/>
                <a:gd name="connsiteX142" fmla="*/ 6100 w 10000"/>
                <a:gd name="connsiteY142" fmla="*/ 1667 h 10000"/>
                <a:gd name="connsiteX143" fmla="*/ 6050 w 10000"/>
                <a:gd name="connsiteY143" fmla="*/ 1478 h 10000"/>
                <a:gd name="connsiteX144" fmla="*/ 6072 w 10000"/>
                <a:gd name="connsiteY144" fmla="*/ 1389 h 10000"/>
                <a:gd name="connsiteX145" fmla="*/ 6072 w 10000"/>
                <a:gd name="connsiteY145" fmla="*/ 1293 h 10000"/>
                <a:gd name="connsiteX146" fmla="*/ 6072 w 10000"/>
                <a:gd name="connsiteY146" fmla="*/ 1202 h 10000"/>
                <a:gd name="connsiteX147" fmla="*/ 6050 w 10000"/>
                <a:gd name="connsiteY147" fmla="*/ 1109 h 10000"/>
                <a:gd name="connsiteX148" fmla="*/ 5925 w 10000"/>
                <a:gd name="connsiteY148" fmla="*/ 1137 h 10000"/>
                <a:gd name="connsiteX149" fmla="*/ 5925 w 10000"/>
                <a:gd name="connsiteY149" fmla="*/ 1075 h 10000"/>
                <a:gd name="connsiteX150" fmla="*/ 5899 w 10000"/>
                <a:gd name="connsiteY150" fmla="*/ 1010 h 10000"/>
                <a:gd name="connsiteX151" fmla="*/ 5899 w 10000"/>
                <a:gd name="connsiteY151" fmla="*/ 947 h 10000"/>
                <a:gd name="connsiteX152" fmla="*/ 5925 w 10000"/>
                <a:gd name="connsiteY152" fmla="*/ 886 h 10000"/>
                <a:gd name="connsiteX153" fmla="*/ 5851 w 10000"/>
                <a:gd name="connsiteY153" fmla="*/ 804 h 10000"/>
                <a:gd name="connsiteX154" fmla="*/ 5851 w 10000"/>
                <a:gd name="connsiteY154" fmla="*/ 720 h 10000"/>
                <a:gd name="connsiteX155" fmla="*/ 5826 w 10000"/>
                <a:gd name="connsiteY155" fmla="*/ 634 h 10000"/>
                <a:gd name="connsiteX156" fmla="*/ 5826 w 10000"/>
                <a:gd name="connsiteY156" fmla="*/ 558 h 10000"/>
                <a:gd name="connsiteX157" fmla="*/ 5754 w 10000"/>
                <a:gd name="connsiteY157" fmla="*/ 363 h 10000"/>
                <a:gd name="connsiteX158" fmla="*/ 5677 w 10000"/>
                <a:gd name="connsiteY158" fmla="*/ 344 h 10000"/>
                <a:gd name="connsiteX159" fmla="*/ 5531 w 10000"/>
                <a:gd name="connsiteY159" fmla="*/ 332 h 10000"/>
                <a:gd name="connsiteX160" fmla="*/ 5432 w 10000"/>
                <a:gd name="connsiteY160" fmla="*/ 320 h 10000"/>
                <a:gd name="connsiteX161" fmla="*/ 5282 w 10000"/>
                <a:gd name="connsiteY161" fmla="*/ 317 h 10000"/>
                <a:gd name="connsiteX162" fmla="*/ 5184 w 10000"/>
                <a:gd name="connsiteY162" fmla="*/ 320 h 10000"/>
                <a:gd name="connsiteX163" fmla="*/ 5111 w 10000"/>
                <a:gd name="connsiteY163" fmla="*/ 328 h 10000"/>
                <a:gd name="connsiteX164" fmla="*/ 5012 w 10000"/>
                <a:gd name="connsiteY164" fmla="*/ 328 h 10000"/>
                <a:gd name="connsiteX165" fmla="*/ 4937 w 10000"/>
                <a:gd name="connsiteY165" fmla="*/ 320 h 10000"/>
                <a:gd name="connsiteX166" fmla="*/ 4962 w 10000"/>
                <a:gd name="connsiteY166" fmla="*/ 305 h 10000"/>
                <a:gd name="connsiteX167" fmla="*/ 5012 w 10000"/>
                <a:gd name="connsiteY167" fmla="*/ 297 h 10000"/>
                <a:gd name="connsiteX168" fmla="*/ 5088 w 10000"/>
                <a:gd name="connsiteY168" fmla="*/ 286 h 10000"/>
                <a:gd name="connsiteX169" fmla="*/ 5061 w 10000"/>
                <a:gd name="connsiteY169" fmla="*/ 271 h 10000"/>
                <a:gd name="connsiteX170" fmla="*/ 5282 w 10000"/>
                <a:gd name="connsiteY170" fmla="*/ 255 h 10000"/>
                <a:gd name="connsiteX171" fmla="*/ 5505 w 10000"/>
                <a:gd name="connsiteY171" fmla="*/ 228 h 10000"/>
                <a:gd name="connsiteX172" fmla="*/ 5704 w 10000"/>
                <a:gd name="connsiteY172" fmla="*/ 201 h 10000"/>
                <a:gd name="connsiteX173" fmla="*/ 5874 w 10000"/>
                <a:gd name="connsiteY173" fmla="*/ 162 h 10000"/>
                <a:gd name="connsiteX174" fmla="*/ 5925 w 10000"/>
                <a:gd name="connsiteY174" fmla="*/ 120 h 10000"/>
                <a:gd name="connsiteX175" fmla="*/ 5997 w 10000"/>
                <a:gd name="connsiteY175" fmla="*/ 85 h 10000"/>
                <a:gd name="connsiteX176" fmla="*/ 5997 w 10000"/>
                <a:gd name="connsiteY176" fmla="*/ 42 h 10000"/>
                <a:gd name="connsiteX177" fmla="*/ 6024 w 10000"/>
                <a:gd name="connsiteY177" fmla="*/ 0 h 10000"/>
                <a:gd name="connsiteX178" fmla="*/ 6100 w 10000"/>
                <a:gd name="connsiteY178" fmla="*/ 73 h 10000"/>
                <a:gd name="connsiteX179" fmla="*/ 6196 w 10000"/>
                <a:gd name="connsiteY179" fmla="*/ 154 h 10000"/>
                <a:gd name="connsiteX180" fmla="*/ 6223 w 10000"/>
                <a:gd name="connsiteY180" fmla="*/ 232 h 10000"/>
                <a:gd name="connsiteX181" fmla="*/ 6173 w 10000"/>
                <a:gd name="connsiteY181" fmla="*/ 317 h 10000"/>
                <a:gd name="connsiteX0" fmla="*/ 6173 w 10000"/>
                <a:gd name="connsiteY0" fmla="*/ 317 h 9915"/>
                <a:gd name="connsiteX1" fmla="*/ 6293 w 10000"/>
                <a:gd name="connsiteY1" fmla="*/ 546 h 9915"/>
                <a:gd name="connsiteX2" fmla="*/ 6393 w 10000"/>
                <a:gd name="connsiteY2" fmla="*/ 785 h 9915"/>
                <a:gd name="connsiteX3" fmla="*/ 6444 w 10000"/>
                <a:gd name="connsiteY3" fmla="*/ 1017 h 9915"/>
                <a:gd name="connsiteX4" fmla="*/ 6493 w 10000"/>
                <a:gd name="connsiteY4" fmla="*/ 1248 h 9915"/>
                <a:gd name="connsiteX5" fmla="*/ 6665 w 10000"/>
                <a:gd name="connsiteY5" fmla="*/ 1474 h 9915"/>
                <a:gd name="connsiteX6" fmla="*/ 6765 w 10000"/>
                <a:gd name="connsiteY6" fmla="*/ 1706 h 9915"/>
                <a:gd name="connsiteX7" fmla="*/ 6765 w 10000"/>
                <a:gd name="connsiteY7" fmla="*/ 1935 h 9915"/>
                <a:gd name="connsiteX8" fmla="*/ 6739 w 10000"/>
                <a:gd name="connsiteY8" fmla="*/ 2163 h 9915"/>
                <a:gd name="connsiteX9" fmla="*/ 6786 w 10000"/>
                <a:gd name="connsiteY9" fmla="*/ 2287 h 9915"/>
                <a:gd name="connsiteX10" fmla="*/ 6863 w 10000"/>
                <a:gd name="connsiteY10" fmla="*/ 2422 h 9915"/>
                <a:gd name="connsiteX11" fmla="*/ 6863 w 10000"/>
                <a:gd name="connsiteY11" fmla="*/ 2554 h 9915"/>
                <a:gd name="connsiteX12" fmla="*/ 6839 w 10000"/>
                <a:gd name="connsiteY12" fmla="*/ 2685 h 9915"/>
                <a:gd name="connsiteX13" fmla="*/ 6863 w 10000"/>
                <a:gd name="connsiteY13" fmla="*/ 2700 h 9915"/>
                <a:gd name="connsiteX14" fmla="*/ 6839 w 10000"/>
                <a:gd name="connsiteY14" fmla="*/ 2723 h 9915"/>
                <a:gd name="connsiteX15" fmla="*/ 6765 w 10000"/>
                <a:gd name="connsiteY15" fmla="*/ 2739 h 9915"/>
                <a:gd name="connsiteX16" fmla="*/ 6739 w 10000"/>
                <a:gd name="connsiteY16" fmla="*/ 2758 h 9915"/>
                <a:gd name="connsiteX17" fmla="*/ 6739 w 10000"/>
                <a:gd name="connsiteY17" fmla="*/ 2817 h 9915"/>
                <a:gd name="connsiteX18" fmla="*/ 6739 w 10000"/>
                <a:gd name="connsiteY18" fmla="*/ 2874 h 9915"/>
                <a:gd name="connsiteX19" fmla="*/ 6692 w 10000"/>
                <a:gd name="connsiteY19" fmla="*/ 2936 h 9915"/>
                <a:gd name="connsiteX20" fmla="*/ 6641 w 10000"/>
                <a:gd name="connsiteY20" fmla="*/ 2987 h 9915"/>
                <a:gd name="connsiteX21" fmla="*/ 6641 w 10000"/>
                <a:gd name="connsiteY21" fmla="*/ 3161 h 9915"/>
                <a:gd name="connsiteX22" fmla="*/ 6692 w 10000"/>
                <a:gd name="connsiteY22" fmla="*/ 3342 h 9915"/>
                <a:gd name="connsiteX23" fmla="*/ 6786 w 10000"/>
                <a:gd name="connsiteY23" fmla="*/ 3524 h 9915"/>
                <a:gd name="connsiteX24" fmla="*/ 6814 w 10000"/>
                <a:gd name="connsiteY24" fmla="*/ 3697 h 9915"/>
                <a:gd name="connsiteX25" fmla="*/ 7036 w 10000"/>
                <a:gd name="connsiteY25" fmla="*/ 3845 h 9915"/>
                <a:gd name="connsiteX26" fmla="*/ 7063 w 10000"/>
                <a:gd name="connsiteY26" fmla="*/ 4000 h 9915"/>
                <a:gd name="connsiteX27" fmla="*/ 7036 w 10000"/>
                <a:gd name="connsiteY27" fmla="*/ 4150 h 9915"/>
                <a:gd name="connsiteX28" fmla="*/ 7013 w 10000"/>
                <a:gd name="connsiteY28" fmla="*/ 4305 h 9915"/>
                <a:gd name="connsiteX29" fmla="*/ 6839 w 10000"/>
                <a:gd name="connsiteY29" fmla="*/ 4533 h 9915"/>
                <a:gd name="connsiteX30" fmla="*/ 6863 w 10000"/>
                <a:gd name="connsiteY30" fmla="*/ 4762 h 9915"/>
                <a:gd name="connsiteX31" fmla="*/ 6939 w 10000"/>
                <a:gd name="connsiteY31" fmla="*/ 4990 h 9915"/>
                <a:gd name="connsiteX32" fmla="*/ 6863 w 10000"/>
                <a:gd name="connsiteY32" fmla="*/ 5219 h 9915"/>
                <a:gd name="connsiteX33" fmla="*/ 6959 w 10000"/>
                <a:gd name="connsiteY33" fmla="*/ 5471 h 9915"/>
                <a:gd name="connsiteX34" fmla="*/ 7036 w 10000"/>
                <a:gd name="connsiteY34" fmla="*/ 5715 h 9915"/>
                <a:gd name="connsiteX35" fmla="*/ 7110 w 10000"/>
                <a:gd name="connsiteY35" fmla="*/ 5965 h 9915"/>
                <a:gd name="connsiteX36" fmla="*/ 7110 w 10000"/>
                <a:gd name="connsiteY36" fmla="*/ 6220 h 9915"/>
                <a:gd name="connsiteX37" fmla="*/ 7208 w 10000"/>
                <a:gd name="connsiteY37" fmla="*/ 6546 h 9915"/>
                <a:gd name="connsiteX38" fmla="*/ 7208 w 10000"/>
                <a:gd name="connsiteY38" fmla="*/ 6870 h 9915"/>
                <a:gd name="connsiteX39" fmla="*/ 7232 w 10000"/>
                <a:gd name="connsiteY39" fmla="*/ 7188 h 9915"/>
                <a:gd name="connsiteX40" fmla="*/ 7529 w 10000"/>
                <a:gd name="connsiteY40" fmla="*/ 7502 h 9915"/>
                <a:gd name="connsiteX41" fmla="*/ 7578 w 10000"/>
                <a:gd name="connsiteY41" fmla="*/ 7656 h 9915"/>
                <a:gd name="connsiteX42" fmla="*/ 7679 w 10000"/>
                <a:gd name="connsiteY42" fmla="*/ 7807 h 9915"/>
                <a:gd name="connsiteX43" fmla="*/ 7728 w 10000"/>
                <a:gd name="connsiteY43" fmla="*/ 7965 h 9915"/>
                <a:gd name="connsiteX44" fmla="*/ 7627 w 10000"/>
                <a:gd name="connsiteY44" fmla="*/ 8117 h 9915"/>
                <a:gd name="connsiteX45" fmla="*/ 7506 w 10000"/>
                <a:gd name="connsiteY45" fmla="*/ 8317 h 9915"/>
                <a:gd name="connsiteX46" fmla="*/ 7529 w 10000"/>
                <a:gd name="connsiteY46" fmla="*/ 8523 h 9915"/>
                <a:gd name="connsiteX47" fmla="*/ 7679 w 10000"/>
                <a:gd name="connsiteY47" fmla="*/ 8736 h 9915"/>
                <a:gd name="connsiteX48" fmla="*/ 7799 w 10000"/>
                <a:gd name="connsiteY48" fmla="*/ 8941 h 9915"/>
                <a:gd name="connsiteX49" fmla="*/ 7826 w 10000"/>
                <a:gd name="connsiteY49" fmla="*/ 9095 h 9915"/>
                <a:gd name="connsiteX50" fmla="*/ 7826 w 10000"/>
                <a:gd name="connsiteY50" fmla="*/ 9254 h 9915"/>
                <a:gd name="connsiteX51" fmla="*/ 7901 w 10000"/>
                <a:gd name="connsiteY51" fmla="*/ 9408 h 9915"/>
                <a:gd name="connsiteX52" fmla="*/ 8195 w 10000"/>
                <a:gd name="connsiteY52" fmla="*/ 9540 h 9915"/>
                <a:gd name="connsiteX53" fmla="*/ 8518 w 10000"/>
                <a:gd name="connsiteY53" fmla="*/ 9540 h 9915"/>
                <a:gd name="connsiteX54" fmla="*/ 8862 w 10000"/>
                <a:gd name="connsiteY54" fmla="*/ 9551 h 9915"/>
                <a:gd name="connsiteX55" fmla="*/ 9134 w 10000"/>
                <a:gd name="connsiteY55" fmla="*/ 9563 h 9915"/>
                <a:gd name="connsiteX56" fmla="*/ 9453 w 10000"/>
                <a:gd name="connsiteY56" fmla="*/ 9578 h 9915"/>
                <a:gd name="connsiteX57" fmla="*/ 9752 w 10000"/>
                <a:gd name="connsiteY57" fmla="*/ 9597 h 9915"/>
                <a:gd name="connsiteX58" fmla="*/ 10000 w 10000"/>
                <a:gd name="connsiteY58" fmla="*/ 9625 h 9915"/>
                <a:gd name="connsiteX59" fmla="*/ 2641 w 10000"/>
                <a:gd name="connsiteY59" fmla="*/ 9915 h 9915"/>
                <a:gd name="connsiteX60" fmla="*/ 2098 w 10000"/>
                <a:gd name="connsiteY60" fmla="*/ 9880 h 9915"/>
                <a:gd name="connsiteX61" fmla="*/ 1037 w 10000"/>
                <a:gd name="connsiteY61" fmla="*/ 9815 h 9915"/>
                <a:gd name="connsiteX62" fmla="*/ 543 w 10000"/>
                <a:gd name="connsiteY62" fmla="*/ 9785 h 9915"/>
                <a:gd name="connsiteX63" fmla="*/ 0 w 10000"/>
                <a:gd name="connsiteY63" fmla="*/ 9757 h 9915"/>
                <a:gd name="connsiteX64" fmla="*/ 320 w 10000"/>
                <a:gd name="connsiteY64" fmla="*/ 9741 h 9915"/>
                <a:gd name="connsiteX65" fmla="*/ 665 w 10000"/>
                <a:gd name="connsiteY65" fmla="*/ 9722 h 9915"/>
                <a:gd name="connsiteX66" fmla="*/ 985 w 10000"/>
                <a:gd name="connsiteY66" fmla="*/ 9695 h 9915"/>
                <a:gd name="connsiteX67" fmla="*/ 1334 w 10000"/>
                <a:gd name="connsiteY67" fmla="*/ 9672 h 9915"/>
                <a:gd name="connsiteX68" fmla="*/ 1629 w 10000"/>
                <a:gd name="connsiteY68" fmla="*/ 9653 h 9915"/>
                <a:gd name="connsiteX69" fmla="*/ 1974 w 10000"/>
                <a:gd name="connsiteY69" fmla="*/ 9637 h 9915"/>
                <a:gd name="connsiteX70" fmla="*/ 2345 w 10000"/>
                <a:gd name="connsiteY70" fmla="*/ 9625 h 9915"/>
                <a:gd name="connsiteX71" fmla="*/ 2716 w 10000"/>
                <a:gd name="connsiteY71" fmla="*/ 9625 h 9915"/>
                <a:gd name="connsiteX72" fmla="*/ 2987 w 10000"/>
                <a:gd name="connsiteY72" fmla="*/ 9625 h 9915"/>
                <a:gd name="connsiteX73" fmla="*/ 3259 w 10000"/>
                <a:gd name="connsiteY73" fmla="*/ 9625 h 9915"/>
                <a:gd name="connsiteX74" fmla="*/ 3507 w 10000"/>
                <a:gd name="connsiteY74" fmla="*/ 9620 h 9915"/>
                <a:gd name="connsiteX75" fmla="*/ 3777 w 10000"/>
                <a:gd name="connsiteY75" fmla="*/ 9613 h 9915"/>
                <a:gd name="connsiteX76" fmla="*/ 4023 w 10000"/>
                <a:gd name="connsiteY76" fmla="*/ 9609 h 9915"/>
                <a:gd name="connsiteX77" fmla="*/ 4247 w 10000"/>
                <a:gd name="connsiteY77" fmla="*/ 9597 h 9915"/>
                <a:gd name="connsiteX78" fmla="*/ 4492 w 10000"/>
                <a:gd name="connsiteY78" fmla="*/ 9582 h 9915"/>
                <a:gd name="connsiteX79" fmla="*/ 4715 w 10000"/>
                <a:gd name="connsiteY79" fmla="*/ 9563 h 9915"/>
                <a:gd name="connsiteX80" fmla="*/ 4740 w 10000"/>
                <a:gd name="connsiteY80" fmla="*/ 9393 h 9915"/>
                <a:gd name="connsiteX81" fmla="*/ 4813 w 10000"/>
                <a:gd name="connsiteY81" fmla="*/ 9223 h 9915"/>
                <a:gd name="connsiteX82" fmla="*/ 4912 w 10000"/>
                <a:gd name="connsiteY82" fmla="*/ 9053 h 9915"/>
                <a:gd name="connsiteX83" fmla="*/ 4986 w 10000"/>
                <a:gd name="connsiteY83" fmla="*/ 8883 h 9915"/>
                <a:gd name="connsiteX84" fmla="*/ 4962 w 10000"/>
                <a:gd name="connsiteY84" fmla="*/ 8635 h 9915"/>
                <a:gd name="connsiteX85" fmla="*/ 4962 w 10000"/>
                <a:gd name="connsiteY85" fmla="*/ 8386 h 9915"/>
                <a:gd name="connsiteX86" fmla="*/ 4962 w 10000"/>
                <a:gd name="connsiteY86" fmla="*/ 8136 h 9915"/>
                <a:gd name="connsiteX87" fmla="*/ 4986 w 10000"/>
                <a:gd name="connsiteY87" fmla="*/ 7887 h 9915"/>
                <a:gd name="connsiteX88" fmla="*/ 4986 w 10000"/>
                <a:gd name="connsiteY88" fmla="*/ 7691 h 9915"/>
                <a:gd name="connsiteX89" fmla="*/ 4937 w 10000"/>
                <a:gd name="connsiteY89" fmla="*/ 7489 h 9915"/>
                <a:gd name="connsiteX90" fmla="*/ 4912 w 10000"/>
                <a:gd name="connsiteY90" fmla="*/ 7300 h 9915"/>
                <a:gd name="connsiteX91" fmla="*/ 4986 w 10000"/>
                <a:gd name="connsiteY91" fmla="*/ 7110 h 9915"/>
                <a:gd name="connsiteX92" fmla="*/ 5259 w 10000"/>
                <a:gd name="connsiteY92" fmla="*/ 6909 h 9915"/>
                <a:gd name="connsiteX93" fmla="*/ 5308 w 10000"/>
                <a:gd name="connsiteY93" fmla="*/ 6696 h 9915"/>
                <a:gd name="connsiteX94" fmla="*/ 5282 w 10000"/>
                <a:gd name="connsiteY94" fmla="*/ 6480 h 9915"/>
                <a:gd name="connsiteX95" fmla="*/ 5282 w 10000"/>
                <a:gd name="connsiteY95" fmla="*/ 6263 h 9915"/>
                <a:gd name="connsiteX96" fmla="*/ 5308 w 10000"/>
                <a:gd name="connsiteY96" fmla="*/ 6186 h 9915"/>
                <a:gd name="connsiteX97" fmla="*/ 5331 w 10000"/>
                <a:gd name="connsiteY97" fmla="*/ 6112 h 9915"/>
                <a:gd name="connsiteX98" fmla="*/ 5331 w 10000"/>
                <a:gd name="connsiteY98" fmla="*/ 6039 h 9915"/>
                <a:gd name="connsiteX99" fmla="*/ 5259 w 10000"/>
                <a:gd name="connsiteY99" fmla="*/ 5969 h 9915"/>
                <a:gd name="connsiteX100" fmla="*/ 5233 w 10000"/>
                <a:gd name="connsiteY100" fmla="*/ 5795 h 9915"/>
                <a:gd name="connsiteX101" fmla="*/ 5282 w 10000"/>
                <a:gd name="connsiteY101" fmla="*/ 5784 h 9915"/>
                <a:gd name="connsiteX102" fmla="*/ 5282 w 10000"/>
                <a:gd name="connsiteY102" fmla="*/ 5606 h 9915"/>
                <a:gd name="connsiteX103" fmla="*/ 5331 w 10000"/>
                <a:gd name="connsiteY103" fmla="*/ 5424 h 9915"/>
                <a:gd name="connsiteX104" fmla="*/ 5357 w 10000"/>
                <a:gd name="connsiteY104" fmla="*/ 5246 h 9915"/>
                <a:gd name="connsiteX105" fmla="*/ 5308 w 10000"/>
                <a:gd name="connsiteY105" fmla="*/ 5053 h 9915"/>
                <a:gd name="connsiteX106" fmla="*/ 5432 w 10000"/>
                <a:gd name="connsiteY106" fmla="*/ 5025 h 9915"/>
                <a:gd name="connsiteX107" fmla="*/ 5357 w 10000"/>
                <a:gd name="connsiteY107" fmla="*/ 4662 h 9915"/>
                <a:gd name="connsiteX108" fmla="*/ 5458 w 10000"/>
                <a:gd name="connsiteY108" fmla="*/ 4576 h 9915"/>
                <a:gd name="connsiteX109" fmla="*/ 5481 w 10000"/>
                <a:gd name="connsiteY109" fmla="*/ 4491 h 9915"/>
                <a:gd name="connsiteX110" fmla="*/ 5505 w 10000"/>
                <a:gd name="connsiteY110" fmla="*/ 4402 h 9915"/>
                <a:gd name="connsiteX111" fmla="*/ 5553 w 10000"/>
                <a:gd name="connsiteY111" fmla="*/ 4313 h 9915"/>
                <a:gd name="connsiteX112" fmla="*/ 5628 w 10000"/>
                <a:gd name="connsiteY112" fmla="*/ 4259 h 9915"/>
                <a:gd name="connsiteX113" fmla="*/ 5603 w 10000"/>
                <a:gd name="connsiteY113" fmla="*/ 4213 h 9915"/>
                <a:gd name="connsiteX114" fmla="*/ 5553 w 10000"/>
                <a:gd name="connsiteY114" fmla="*/ 4158 h 9915"/>
                <a:gd name="connsiteX115" fmla="*/ 5603 w 10000"/>
                <a:gd name="connsiteY115" fmla="*/ 4112 h 9915"/>
                <a:gd name="connsiteX116" fmla="*/ 5704 w 10000"/>
                <a:gd name="connsiteY116" fmla="*/ 4028 h 9915"/>
                <a:gd name="connsiteX117" fmla="*/ 5704 w 10000"/>
                <a:gd name="connsiteY117" fmla="*/ 3946 h 9915"/>
                <a:gd name="connsiteX118" fmla="*/ 5677 w 10000"/>
                <a:gd name="connsiteY118" fmla="*/ 3861 h 9915"/>
                <a:gd name="connsiteX119" fmla="*/ 5654 w 10000"/>
                <a:gd name="connsiteY119" fmla="*/ 3775 h 9915"/>
                <a:gd name="connsiteX120" fmla="*/ 5531 w 10000"/>
                <a:gd name="connsiteY120" fmla="*/ 3771 h 9915"/>
                <a:gd name="connsiteX121" fmla="*/ 5553 w 10000"/>
                <a:gd name="connsiteY121" fmla="*/ 3705 h 9915"/>
                <a:gd name="connsiteX122" fmla="*/ 5654 w 10000"/>
                <a:gd name="connsiteY122" fmla="*/ 3640 h 9915"/>
                <a:gd name="connsiteX123" fmla="*/ 5677 w 10000"/>
                <a:gd name="connsiteY123" fmla="*/ 3575 h 9915"/>
                <a:gd name="connsiteX124" fmla="*/ 5654 w 10000"/>
                <a:gd name="connsiteY124" fmla="*/ 3505 h 9915"/>
                <a:gd name="connsiteX125" fmla="*/ 5603 w 10000"/>
                <a:gd name="connsiteY125" fmla="*/ 3505 h 9915"/>
                <a:gd name="connsiteX126" fmla="*/ 5628 w 10000"/>
                <a:gd name="connsiteY126" fmla="*/ 3439 h 9915"/>
                <a:gd name="connsiteX127" fmla="*/ 5603 w 10000"/>
                <a:gd name="connsiteY127" fmla="*/ 3362 h 9915"/>
                <a:gd name="connsiteX128" fmla="*/ 5603 w 10000"/>
                <a:gd name="connsiteY128" fmla="*/ 3296 h 9915"/>
                <a:gd name="connsiteX129" fmla="*/ 5677 w 10000"/>
                <a:gd name="connsiteY129" fmla="*/ 3226 h 9915"/>
                <a:gd name="connsiteX130" fmla="*/ 5677 w 10000"/>
                <a:gd name="connsiteY130" fmla="*/ 3087 h 9915"/>
                <a:gd name="connsiteX131" fmla="*/ 5677 w 10000"/>
                <a:gd name="connsiteY131" fmla="*/ 2952 h 9915"/>
                <a:gd name="connsiteX132" fmla="*/ 5754 w 10000"/>
                <a:gd name="connsiteY132" fmla="*/ 2817 h 9915"/>
                <a:gd name="connsiteX133" fmla="*/ 5925 w 10000"/>
                <a:gd name="connsiteY133" fmla="*/ 2693 h 9915"/>
                <a:gd name="connsiteX134" fmla="*/ 5851 w 10000"/>
                <a:gd name="connsiteY134" fmla="*/ 2674 h 9915"/>
                <a:gd name="connsiteX135" fmla="*/ 5851 w 10000"/>
                <a:gd name="connsiteY135" fmla="*/ 2557 h 9915"/>
                <a:gd name="connsiteX136" fmla="*/ 5826 w 10000"/>
                <a:gd name="connsiteY136" fmla="*/ 2441 h 9915"/>
                <a:gd name="connsiteX137" fmla="*/ 5802 w 10000"/>
                <a:gd name="connsiteY137" fmla="*/ 2325 h 9915"/>
                <a:gd name="connsiteX138" fmla="*/ 5851 w 10000"/>
                <a:gd name="connsiteY138" fmla="*/ 2222 h 9915"/>
                <a:gd name="connsiteX139" fmla="*/ 5899 w 10000"/>
                <a:gd name="connsiteY139" fmla="*/ 2034 h 9915"/>
                <a:gd name="connsiteX140" fmla="*/ 6024 w 10000"/>
                <a:gd name="connsiteY140" fmla="*/ 1853 h 9915"/>
                <a:gd name="connsiteX141" fmla="*/ 6100 w 10000"/>
                <a:gd name="connsiteY141" fmla="*/ 1667 h 9915"/>
                <a:gd name="connsiteX142" fmla="*/ 6050 w 10000"/>
                <a:gd name="connsiteY142" fmla="*/ 1478 h 9915"/>
                <a:gd name="connsiteX143" fmla="*/ 6072 w 10000"/>
                <a:gd name="connsiteY143" fmla="*/ 1389 h 9915"/>
                <a:gd name="connsiteX144" fmla="*/ 6072 w 10000"/>
                <a:gd name="connsiteY144" fmla="*/ 1293 h 9915"/>
                <a:gd name="connsiteX145" fmla="*/ 6072 w 10000"/>
                <a:gd name="connsiteY145" fmla="*/ 1202 h 9915"/>
                <a:gd name="connsiteX146" fmla="*/ 6050 w 10000"/>
                <a:gd name="connsiteY146" fmla="*/ 1109 h 9915"/>
                <a:gd name="connsiteX147" fmla="*/ 5925 w 10000"/>
                <a:gd name="connsiteY147" fmla="*/ 1137 h 9915"/>
                <a:gd name="connsiteX148" fmla="*/ 5925 w 10000"/>
                <a:gd name="connsiteY148" fmla="*/ 1075 h 9915"/>
                <a:gd name="connsiteX149" fmla="*/ 5899 w 10000"/>
                <a:gd name="connsiteY149" fmla="*/ 1010 h 9915"/>
                <a:gd name="connsiteX150" fmla="*/ 5899 w 10000"/>
                <a:gd name="connsiteY150" fmla="*/ 947 h 9915"/>
                <a:gd name="connsiteX151" fmla="*/ 5925 w 10000"/>
                <a:gd name="connsiteY151" fmla="*/ 886 h 9915"/>
                <a:gd name="connsiteX152" fmla="*/ 5851 w 10000"/>
                <a:gd name="connsiteY152" fmla="*/ 804 h 9915"/>
                <a:gd name="connsiteX153" fmla="*/ 5851 w 10000"/>
                <a:gd name="connsiteY153" fmla="*/ 720 h 9915"/>
                <a:gd name="connsiteX154" fmla="*/ 5826 w 10000"/>
                <a:gd name="connsiteY154" fmla="*/ 634 h 9915"/>
                <a:gd name="connsiteX155" fmla="*/ 5826 w 10000"/>
                <a:gd name="connsiteY155" fmla="*/ 558 h 9915"/>
                <a:gd name="connsiteX156" fmla="*/ 5754 w 10000"/>
                <a:gd name="connsiteY156" fmla="*/ 363 h 9915"/>
                <a:gd name="connsiteX157" fmla="*/ 5677 w 10000"/>
                <a:gd name="connsiteY157" fmla="*/ 344 h 9915"/>
                <a:gd name="connsiteX158" fmla="*/ 5531 w 10000"/>
                <a:gd name="connsiteY158" fmla="*/ 332 h 9915"/>
                <a:gd name="connsiteX159" fmla="*/ 5432 w 10000"/>
                <a:gd name="connsiteY159" fmla="*/ 320 h 9915"/>
                <a:gd name="connsiteX160" fmla="*/ 5282 w 10000"/>
                <a:gd name="connsiteY160" fmla="*/ 317 h 9915"/>
                <a:gd name="connsiteX161" fmla="*/ 5184 w 10000"/>
                <a:gd name="connsiteY161" fmla="*/ 320 h 9915"/>
                <a:gd name="connsiteX162" fmla="*/ 5111 w 10000"/>
                <a:gd name="connsiteY162" fmla="*/ 328 h 9915"/>
                <a:gd name="connsiteX163" fmla="*/ 5012 w 10000"/>
                <a:gd name="connsiteY163" fmla="*/ 328 h 9915"/>
                <a:gd name="connsiteX164" fmla="*/ 4937 w 10000"/>
                <a:gd name="connsiteY164" fmla="*/ 320 h 9915"/>
                <a:gd name="connsiteX165" fmla="*/ 4962 w 10000"/>
                <a:gd name="connsiteY165" fmla="*/ 305 h 9915"/>
                <a:gd name="connsiteX166" fmla="*/ 5012 w 10000"/>
                <a:gd name="connsiteY166" fmla="*/ 297 h 9915"/>
                <a:gd name="connsiteX167" fmla="*/ 5088 w 10000"/>
                <a:gd name="connsiteY167" fmla="*/ 286 h 9915"/>
                <a:gd name="connsiteX168" fmla="*/ 5061 w 10000"/>
                <a:gd name="connsiteY168" fmla="*/ 271 h 9915"/>
                <a:gd name="connsiteX169" fmla="*/ 5282 w 10000"/>
                <a:gd name="connsiteY169" fmla="*/ 255 h 9915"/>
                <a:gd name="connsiteX170" fmla="*/ 5505 w 10000"/>
                <a:gd name="connsiteY170" fmla="*/ 228 h 9915"/>
                <a:gd name="connsiteX171" fmla="*/ 5704 w 10000"/>
                <a:gd name="connsiteY171" fmla="*/ 201 h 9915"/>
                <a:gd name="connsiteX172" fmla="*/ 5874 w 10000"/>
                <a:gd name="connsiteY172" fmla="*/ 162 h 9915"/>
                <a:gd name="connsiteX173" fmla="*/ 5925 w 10000"/>
                <a:gd name="connsiteY173" fmla="*/ 120 h 9915"/>
                <a:gd name="connsiteX174" fmla="*/ 5997 w 10000"/>
                <a:gd name="connsiteY174" fmla="*/ 85 h 9915"/>
                <a:gd name="connsiteX175" fmla="*/ 5997 w 10000"/>
                <a:gd name="connsiteY175" fmla="*/ 42 h 9915"/>
                <a:gd name="connsiteX176" fmla="*/ 6024 w 10000"/>
                <a:gd name="connsiteY176" fmla="*/ 0 h 9915"/>
                <a:gd name="connsiteX177" fmla="*/ 6100 w 10000"/>
                <a:gd name="connsiteY177" fmla="*/ 73 h 9915"/>
                <a:gd name="connsiteX178" fmla="*/ 6196 w 10000"/>
                <a:gd name="connsiteY178" fmla="*/ 154 h 9915"/>
                <a:gd name="connsiteX179" fmla="*/ 6223 w 10000"/>
                <a:gd name="connsiteY179" fmla="*/ 232 h 9915"/>
                <a:gd name="connsiteX180" fmla="*/ 6173 w 10000"/>
                <a:gd name="connsiteY180" fmla="*/ 317 h 9915"/>
                <a:gd name="connsiteX0" fmla="*/ 6173 w 10000"/>
                <a:gd name="connsiteY0" fmla="*/ 320 h 9965"/>
                <a:gd name="connsiteX1" fmla="*/ 6293 w 10000"/>
                <a:gd name="connsiteY1" fmla="*/ 551 h 9965"/>
                <a:gd name="connsiteX2" fmla="*/ 6393 w 10000"/>
                <a:gd name="connsiteY2" fmla="*/ 792 h 9965"/>
                <a:gd name="connsiteX3" fmla="*/ 6444 w 10000"/>
                <a:gd name="connsiteY3" fmla="*/ 1026 h 9965"/>
                <a:gd name="connsiteX4" fmla="*/ 6493 w 10000"/>
                <a:gd name="connsiteY4" fmla="*/ 1259 h 9965"/>
                <a:gd name="connsiteX5" fmla="*/ 6665 w 10000"/>
                <a:gd name="connsiteY5" fmla="*/ 1487 h 9965"/>
                <a:gd name="connsiteX6" fmla="*/ 6765 w 10000"/>
                <a:gd name="connsiteY6" fmla="*/ 1721 h 9965"/>
                <a:gd name="connsiteX7" fmla="*/ 6765 w 10000"/>
                <a:gd name="connsiteY7" fmla="*/ 1952 h 9965"/>
                <a:gd name="connsiteX8" fmla="*/ 6739 w 10000"/>
                <a:gd name="connsiteY8" fmla="*/ 2182 h 9965"/>
                <a:gd name="connsiteX9" fmla="*/ 6786 w 10000"/>
                <a:gd name="connsiteY9" fmla="*/ 2307 h 9965"/>
                <a:gd name="connsiteX10" fmla="*/ 6863 w 10000"/>
                <a:gd name="connsiteY10" fmla="*/ 2443 h 9965"/>
                <a:gd name="connsiteX11" fmla="*/ 6863 w 10000"/>
                <a:gd name="connsiteY11" fmla="*/ 2576 h 9965"/>
                <a:gd name="connsiteX12" fmla="*/ 6839 w 10000"/>
                <a:gd name="connsiteY12" fmla="*/ 2708 h 9965"/>
                <a:gd name="connsiteX13" fmla="*/ 6863 w 10000"/>
                <a:gd name="connsiteY13" fmla="*/ 2723 h 9965"/>
                <a:gd name="connsiteX14" fmla="*/ 6839 w 10000"/>
                <a:gd name="connsiteY14" fmla="*/ 2746 h 9965"/>
                <a:gd name="connsiteX15" fmla="*/ 6765 w 10000"/>
                <a:gd name="connsiteY15" fmla="*/ 2762 h 9965"/>
                <a:gd name="connsiteX16" fmla="*/ 6739 w 10000"/>
                <a:gd name="connsiteY16" fmla="*/ 2782 h 9965"/>
                <a:gd name="connsiteX17" fmla="*/ 6739 w 10000"/>
                <a:gd name="connsiteY17" fmla="*/ 2841 h 9965"/>
                <a:gd name="connsiteX18" fmla="*/ 6739 w 10000"/>
                <a:gd name="connsiteY18" fmla="*/ 2899 h 9965"/>
                <a:gd name="connsiteX19" fmla="*/ 6692 w 10000"/>
                <a:gd name="connsiteY19" fmla="*/ 2961 h 9965"/>
                <a:gd name="connsiteX20" fmla="*/ 6641 w 10000"/>
                <a:gd name="connsiteY20" fmla="*/ 3013 h 9965"/>
                <a:gd name="connsiteX21" fmla="*/ 6641 w 10000"/>
                <a:gd name="connsiteY21" fmla="*/ 3188 h 9965"/>
                <a:gd name="connsiteX22" fmla="*/ 6692 w 10000"/>
                <a:gd name="connsiteY22" fmla="*/ 3371 h 9965"/>
                <a:gd name="connsiteX23" fmla="*/ 6786 w 10000"/>
                <a:gd name="connsiteY23" fmla="*/ 3554 h 9965"/>
                <a:gd name="connsiteX24" fmla="*/ 6814 w 10000"/>
                <a:gd name="connsiteY24" fmla="*/ 3729 h 9965"/>
                <a:gd name="connsiteX25" fmla="*/ 7036 w 10000"/>
                <a:gd name="connsiteY25" fmla="*/ 3878 h 9965"/>
                <a:gd name="connsiteX26" fmla="*/ 7063 w 10000"/>
                <a:gd name="connsiteY26" fmla="*/ 4034 h 9965"/>
                <a:gd name="connsiteX27" fmla="*/ 7036 w 10000"/>
                <a:gd name="connsiteY27" fmla="*/ 4186 h 9965"/>
                <a:gd name="connsiteX28" fmla="*/ 7013 w 10000"/>
                <a:gd name="connsiteY28" fmla="*/ 4342 h 9965"/>
                <a:gd name="connsiteX29" fmla="*/ 6839 w 10000"/>
                <a:gd name="connsiteY29" fmla="*/ 4572 h 9965"/>
                <a:gd name="connsiteX30" fmla="*/ 6863 w 10000"/>
                <a:gd name="connsiteY30" fmla="*/ 4803 h 9965"/>
                <a:gd name="connsiteX31" fmla="*/ 6939 w 10000"/>
                <a:gd name="connsiteY31" fmla="*/ 5033 h 9965"/>
                <a:gd name="connsiteX32" fmla="*/ 6863 w 10000"/>
                <a:gd name="connsiteY32" fmla="*/ 5264 h 9965"/>
                <a:gd name="connsiteX33" fmla="*/ 6959 w 10000"/>
                <a:gd name="connsiteY33" fmla="*/ 5518 h 9965"/>
                <a:gd name="connsiteX34" fmla="*/ 7036 w 10000"/>
                <a:gd name="connsiteY34" fmla="*/ 5764 h 9965"/>
                <a:gd name="connsiteX35" fmla="*/ 7110 w 10000"/>
                <a:gd name="connsiteY35" fmla="*/ 6016 h 9965"/>
                <a:gd name="connsiteX36" fmla="*/ 7110 w 10000"/>
                <a:gd name="connsiteY36" fmla="*/ 6273 h 9965"/>
                <a:gd name="connsiteX37" fmla="*/ 7208 w 10000"/>
                <a:gd name="connsiteY37" fmla="*/ 6602 h 9965"/>
                <a:gd name="connsiteX38" fmla="*/ 7208 w 10000"/>
                <a:gd name="connsiteY38" fmla="*/ 6929 h 9965"/>
                <a:gd name="connsiteX39" fmla="*/ 7232 w 10000"/>
                <a:gd name="connsiteY39" fmla="*/ 7250 h 9965"/>
                <a:gd name="connsiteX40" fmla="*/ 7529 w 10000"/>
                <a:gd name="connsiteY40" fmla="*/ 7566 h 9965"/>
                <a:gd name="connsiteX41" fmla="*/ 7578 w 10000"/>
                <a:gd name="connsiteY41" fmla="*/ 7722 h 9965"/>
                <a:gd name="connsiteX42" fmla="*/ 7679 w 10000"/>
                <a:gd name="connsiteY42" fmla="*/ 7874 h 9965"/>
                <a:gd name="connsiteX43" fmla="*/ 7728 w 10000"/>
                <a:gd name="connsiteY43" fmla="*/ 8033 h 9965"/>
                <a:gd name="connsiteX44" fmla="*/ 7627 w 10000"/>
                <a:gd name="connsiteY44" fmla="*/ 8187 h 9965"/>
                <a:gd name="connsiteX45" fmla="*/ 7506 w 10000"/>
                <a:gd name="connsiteY45" fmla="*/ 8388 h 9965"/>
                <a:gd name="connsiteX46" fmla="*/ 7529 w 10000"/>
                <a:gd name="connsiteY46" fmla="*/ 8596 h 9965"/>
                <a:gd name="connsiteX47" fmla="*/ 7679 w 10000"/>
                <a:gd name="connsiteY47" fmla="*/ 8811 h 9965"/>
                <a:gd name="connsiteX48" fmla="*/ 7799 w 10000"/>
                <a:gd name="connsiteY48" fmla="*/ 9018 h 9965"/>
                <a:gd name="connsiteX49" fmla="*/ 7826 w 10000"/>
                <a:gd name="connsiteY49" fmla="*/ 9173 h 9965"/>
                <a:gd name="connsiteX50" fmla="*/ 7826 w 10000"/>
                <a:gd name="connsiteY50" fmla="*/ 9333 h 9965"/>
                <a:gd name="connsiteX51" fmla="*/ 7901 w 10000"/>
                <a:gd name="connsiteY51" fmla="*/ 9489 h 9965"/>
                <a:gd name="connsiteX52" fmla="*/ 8195 w 10000"/>
                <a:gd name="connsiteY52" fmla="*/ 9622 h 9965"/>
                <a:gd name="connsiteX53" fmla="*/ 8518 w 10000"/>
                <a:gd name="connsiteY53" fmla="*/ 9622 h 9965"/>
                <a:gd name="connsiteX54" fmla="*/ 8862 w 10000"/>
                <a:gd name="connsiteY54" fmla="*/ 9633 h 9965"/>
                <a:gd name="connsiteX55" fmla="*/ 9134 w 10000"/>
                <a:gd name="connsiteY55" fmla="*/ 9645 h 9965"/>
                <a:gd name="connsiteX56" fmla="*/ 9453 w 10000"/>
                <a:gd name="connsiteY56" fmla="*/ 9660 h 9965"/>
                <a:gd name="connsiteX57" fmla="*/ 9752 w 10000"/>
                <a:gd name="connsiteY57" fmla="*/ 9679 h 9965"/>
                <a:gd name="connsiteX58" fmla="*/ 10000 w 10000"/>
                <a:gd name="connsiteY58" fmla="*/ 9708 h 9965"/>
                <a:gd name="connsiteX59" fmla="*/ 2098 w 10000"/>
                <a:gd name="connsiteY59" fmla="*/ 9965 h 9965"/>
                <a:gd name="connsiteX60" fmla="*/ 1037 w 10000"/>
                <a:gd name="connsiteY60" fmla="*/ 9899 h 9965"/>
                <a:gd name="connsiteX61" fmla="*/ 543 w 10000"/>
                <a:gd name="connsiteY61" fmla="*/ 9869 h 9965"/>
                <a:gd name="connsiteX62" fmla="*/ 0 w 10000"/>
                <a:gd name="connsiteY62" fmla="*/ 9841 h 9965"/>
                <a:gd name="connsiteX63" fmla="*/ 320 w 10000"/>
                <a:gd name="connsiteY63" fmla="*/ 9825 h 9965"/>
                <a:gd name="connsiteX64" fmla="*/ 665 w 10000"/>
                <a:gd name="connsiteY64" fmla="*/ 9805 h 9965"/>
                <a:gd name="connsiteX65" fmla="*/ 985 w 10000"/>
                <a:gd name="connsiteY65" fmla="*/ 9778 h 9965"/>
                <a:gd name="connsiteX66" fmla="*/ 1334 w 10000"/>
                <a:gd name="connsiteY66" fmla="*/ 9755 h 9965"/>
                <a:gd name="connsiteX67" fmla="*/ 1629 w 10000"/>
                <a:gd name="connsiteY67" fmla="*/ 9736 h 9965"/>
                <a:gd name="connsiteX68" fmla="*/ 1974 w 10000"/>
                <a:gd name="connsiteY68" fmla="*/ 9720 h 9965"/>
                <a:gd name="connsiteX69" fmla="*/ 2345 w 10000"/>
                <a:gd name="connsiteY69" fmla="*/ 9708 h 9965"/>
                <a:gd name="connsiteX70" fmla="*/ 2716 w 10000"/>
                <a:gd name="connsiteY70" fmla="*/ 9708 h 9965"/>
                <a:gd name="connsiteX71" fmla="*/ 2987 w 10000"/>
                <a:gd name="connsiteY71" fmla="*/ 9708 h 9965"/>
                <a:gd name="connsiteX72" fmla="*/ 3259 w 10000"/>
                <a:gd name="connsiteY72" fmla="*/ 9708 h 9965"/>
                <a:gd name="connsiteX73" fmla="*/ 3507 w 10000"/>
                <a:gd name="connsiteY73" fmla="*/ 9702 h 9965"/>
                <a:gd name="connsiteX74" fmla="*/ 3777 w 10000"/>
                <a:gd name="connsiteY74" fmla="*/ 9695 h 9965"/>
                <a:gd name="connsiteX75" fmla="*/ 4023 w 10000"/>
                <a:gd name="connsiteY75" fmla="*/ 9691 h 9965"/>
                <a:gd name="connsiteX76" fmla="*/ 4247 w 10000"/>
                <a:gd name="connsiteY76" fmla="*/ 9679 h 9965"/>
                <a:gd name="connsiteX77" fmla="*/ 4492 w 10000"/>
                <a:gd name="connsiteY77" fmla="*/ 9664 h 9965"/>
                <a:gd name="connsiteX78" fmla="*/ 4715 w 10000"/>
                <a:gd name="connsiteY78" fmla="*/ 9645 h 9965"/>
                <a:gd name="connsiteX79" fmla="*/ 4740 w 10000"/>
                <a:gd name="connsiteY79" fmla="*/ 9474 h 9965"/>
                <a:gd name="connsiteX80" fmla="*/ 4813 w 10000"/>
                <a:gd name="connsiteY80" fmla="*/ 9302 h 9965"/>
                <a:gd name="connsiteX81" fmla="*/ 4912 w 10000"/>
                <a:gd name="connsiteY81" fmla="*/ 9131 h 9965"/>
                <a:gd name="connsiteX82" fmla="*/ 4986 w 10000"/>
                <a:gd name="connsiteY82" fmla="*/ 8959 h 9965"/>
                <a:gd name="connsiteX83" fmla="*/ 4962 w 10000"/>
                <a:gd name="connsiteY83" fmla="*/ 8709 h 9965"/>
                <a:gd name="connsiteX84" fmla="*/ 4962 w 10000"/>
                <a:gd name="connsiteY84" fmla="*/ 8458 h 9965"/>
                <a:gd name="connsiteX85" fmla="*/ 4962 w 10000"/>
                <a:gd name="connsiteY85" fmla="*/ 8206 h 9965"/>
                <a:gd name="connsiteX86" fmla="*/ 4986 w 10000"/>
                <a:gd name="connsiteY86" fmla="*/ 7955 h 9965"/>
                <a:gd name="connsiteX87" fmla="*/ 4986 w 10000"/>
                <a:gd name="connsiteY87" fmla="*/ 7757 h 9965"/>
                <a:gd name="connsiteX88" fmla="*/ 4937 w 10000"/>
                <a:gd name="connsiteY88" fmla="*/ 7553 h 9965"/>
                <a:gd name="connsiteX89" fmla="*/ 4912 w 10000"/>
                <a:gd name="connsiteY89" fmla="*/ 7363 h 9965"/>
                <a:gd name="connsiteX90" fmla="*/ 4986 w 10000"/>
                <a:gd name="connsiteY90" fmla="*/ 7171 h 9965"/>
                <a:gd name="connsiteX91" fmla="*/ 5259 w 10000"/>
                <a:gd name="connsiteY91" fmla="*/ 6968 h 9965"/>
                <a:gd name="connsiteX92" fmla="*/ 5308 w 10000"/>
                <a:gd name="connsiteY92" fmla="*/ 6753 h 9965"/>
                <a:gd name="connsiteX93" fmla="*/ 5282 w 10000"/>
                <a:gd name="connsiteY93" fmla="*/ 6536 h 9965"/>
                <a:gd name="connsiteX94" fmla="*/ 5282 w 10000"/>
                <a:gd name="connsiteY94" fmla="*/ 6317 h 9965"/>
                <a:gd name="connsiteX95" fmla="*/ 5308 w 10000"/>
                <a:gd name="connsiteY95" fmla="*/ 6239 h 9965"/>
                <a:gd name="connsiteX96" fmla="*/ 5331 w 10000"/>
                <a:gd name="connsiteY96" fmla="*/ 6164 h 9965"/>
                <a:gd name="connsiteX97" fmla="*/ 5331 w 10000"/>
                <a:gd name="connsiteY97" fmla="*/ 6091 h 9965"/>
                <a:gd name="connsiteX98" fmla="*/ 5259 w 10000"/>
                <a:gd name="connsiteY98" fmla="*/ 6020 h 9965"/>
                <a:gd name="connsiteX99" fmla="*/ 5233 w 10000"/>
                <a:gd name="connsiteY99" fmla="*/ 5845 h 9965"/>
                <a:gd name="connsiteX100" fmla="*/ 5282 w 10000"/>
                <a:gd name="connsiteY100" fmla="*/ 5834 h 9965"/>
                <a:gd name="connsiteX101" fmla="*/ 5282 w 10000"/>
                <a:gd name="connsiteY101" fmla="*/ 5654 h 9965"/>
                <a:gd name="connsiteX102" fmla="*/ 5331 w 10000"/>
                <a:gd name="connsiteY102" fmla="*/ 5470 h 9965"/>
                <a:gd name="connsiteX103" fmla="*/ 5357 w 10000"/>
                <a:gd name="connsiteY103" fmla="*/ 5291 h 9965"/>
                <a:gd name="connsiteX104" fmla="*/ 5308 w 10000"/>
                <a:gd name="connsiteY104" fmla="*/ 5096 h 9965"/>
                <a:gd name="connsiteX105" fmla="*/ 5432 w 10000"/>
                <a:gd name="connsiteY105" fmla="*/ 5068 h 9965"/>
                <a:gd name="connsiteX106" fmla="*/ 5357 w 10000"/>
                <a:gd name="connsiteY106" fmla="*/ 4702 h 9965"/>
                <a:gd name="connsiteX107" fmla="*/ 5458 w 10000"/>
                <a:gd name="connsiteY107" fmla="*/ 4615 h 9965"/>
                <a:gd name="connsiteX108" fmla="*/ 5481 w 10000"/>
                <a:gd name="connsiteY108" fmla="*/ 4530 h 9965"/>
                <a:gd name="connsiteX109" fmla="*/ 5505 w 10000"/>
                <a:gd name="connsiteY109" fmla="*/ 4440 h 9965"/>
                <a:gd name="connsiteX110" fmla="*/ 5553 w 10000"/>
                <a:gd name="connsiteY110" fmla="*/ 4350 h 9965"/>
                <a:gd name="connsiteX111" fmla="*/ 5628 w 10000"/>
                <a:gd name="connsiteY111" fmla="*/ 4296 h 9965"/>
                <a:gd name="connsiteX112" fmla="*/ 5603 w 10000"/>
                <a:gd name="connsiteY112" fmla="*/ 4249 h 9965"/>
                <a:gd name="connsiteX113" fmla="*/ 5553 w 10000"/>
                <a:gd name="connsiteY113" fmla="*/ 4194 h 9965"/>
                <a:gd name="connsiteX114" fmla="*/ 5603 w 10000"/>
                <a:gd name="connsiteY114" fmla="*/ 4147 h 9965"/>
                <a:gd name="connsiteX115" fmla="*/ 5704 w 10000"/>
                <a:gd name="connsiteY115" fmla="*/ 4063 h 9965"/>
                <a:gd name="connsiteX116" fmla="*/ 5704 w 10000"/>
                <a:gd name="connsiteY116" fmla="*/ 3980 h 9965"/>
                <a:gd name="connsiteX117" fmla="*/ 5677 w 10000"/>
                <a:gd name="connsiteY117" fmla="*/ 3894 h 9965"/>
                <a:gd name="connsiteX118" fmla="*/ 5654 w 10000"/>
                <a:gd name="connsiteY118" fmla="*/ 3807 h 9965"/>
                <a:gd name="connsiteX119" fmla="*/ 5531 w 10000"/>
                <a:gd name="connsiteY119" fmla="*/ 3803 h 9965"/>
                <a:gd name="connsiteX120" fmla="*/ 5553 w 10000"/>
                <a:gd name="connsiteY120" fmla="*/ 3737 h 9965"/>
                <a:gd name="connsiteX121" fmla="*/ 5654 w 10000"/>
                <a:gd name="connsiteY121" fmla="*/ 3671 h 9965"/>
                <a:gd name="connsiteX122" fmla="*/ 5677 w 10000"/>
                <a:gd name="connsiteY122" fmla="*/ 3606 h 9965"/>
                <a:gd name="connsiteX123" fmla="*/ 5654 w 10000"/>
                <a:gd name="connsiteY123" fmla="*/ 3535 h 9965"/>
                <a:gd name="connsiteX124" fmla="*/ 5603 w 10000"/>
                <a:gd name="connsiteY124" fmla="*/ 3535 h 9965"/>
                <a:gd name="connsiteX125" fmla="*/ 5628 w 10000"/>
                <a:gd name="connsiteY125" fmla="*/ 3468 h 9965"/>
                <a:gd name="connsiteX126" fmla="*/ 5603 w 10000"/>
                <a:gd name="connsiteY126" fmla="*/ 3391 h 9965"/>
                <a:gd name="connsiteX127" fmla="*/ 5603 w 10000"/>
                <a:gd name="connsiteY127" fmla="*/ 3324 h 9965"/>
                <a:gd name="connsiteX128" fmla="*/ 5677 w 10000"/>
                <a:gd name="connsiteY128" fmla="*/ 3254 h 9965"/>
                <a:gd name="connsiteX129" fmla="*/ 5677 w 10000"/>
                <a:gd name="connsiteY129" fmla="*/ 3113 h 9965"/>
                <a:gd name="connsiteX130" fmla="*/ 5677 w 10000"/>
                <a:gd name="connsiteY130" fmla="*/ 2977 h 9965"/>
                <a:gd name="connsiteX131" fmla="*/ 5754 w 10000"/>
                <a:gd name="connsiteY131" fmla="*/ 2841 h 9965"/>
                <a:gd name="connsiteX132" fmla="*/ 5925 w 10000"/>
                <a:gd name="connsiteY132" fmla="*/ 2716 h 9965"/>
                <a:gd name="connsiteX133" fmla="*/ 5851 w 10000"/>
                <a:gd name="connsiteY133" fmla="*/ 2697 h 9965"/>
                <a:gd name="connsiteX134" fmla="*/ 5851 w 10000"/>
                <a:gd name="connsiteY134" fmla="*/ 2579 h 9965"/>
                <a:gd name="connsiteX135" fmla="*/ 5826 w 10000"/>
                <a:gd name="connsiteY135" fmla="*/ 2462 h 9965"/>
                <a:gd name="connsiteX136" fmla="*/ 5802 w 10000"/>
                <a:gd name="connsiteY136" fmla="*/ 2345 h 9965"/>
                <a:gd name="connsiteX137" fmla="*/ 5851 w 10000"/>
                <a:gd name="connsiteY137" fmla="*/ 2241 h 9965"/>
                <a:gd name="connsiteX138" fmla="*/ 5899 w 10000"/>
                <a:gd name="connsiteY138" fmla="*/ 2051 h 9965"/>
                <a:gd name="connsiteX139" fmla="*/ 6024 w 10000"/>
                <a:gd name="connsiteY139" fmla="*/ 1869 h 9965"/>
                <a:gd name="connsiteX140" fmla="*/ 6100 w 10000"/>
                <a:gd name="connsiteY140" fmla="*/ 1681 h 9965"/>
                <a:gd name="connsiteX141" fmla="*/ 6050 w 10000"/>
                <a:gd name="connsiteY141" fmla="*/ 1491 h 9965"/>
                <a:gd name="connsiteX142" fmla="*/ 6072 w 10000"/>
                <a:gd name="connsiteY142" fmla="*/ 1401 h 9965"/>
                <a:gd name="connsiteX143" fmla="*/ 6072 w 10000"/>
                <a:gd name="connsiteY143" fmla="*/ 1304 h 9965"/>
                <a:gd name="connsiteX144" fmla="*/ 6072 w 10000"/>
                <a:gd name="connsiteY144" fmla="*/ 1212 h 9965"/>
                <a:gd name="connsiteX145" fmla="*/ 6050 w 10000"/>
                <a:gd name="connsiteY145" fmla="*/ 1119 h 9965"/>
                <a:gd name="connsiteX146" fmla="*/ 5925 w 10000"/>
                <a:gd name="connsiteY146" fmla="*/ 1147 h 9965"/>
                <a:gd name="connsiteX147" fmla="*/ 5925 w 10000"/>
                <a:gd name="connsiteY147" fmla="*/ 1084 h 9965"/>
                <a:gd name="connsiteX148" fmla="*/ 5899 w 10000"/>
                <a:gd name="connsiteY148" fmla="*/ 1019 h 9965"/>
                <a:gd name="connsiteX149" fmla="*/ 5899 w 10000"/>
                <a:gd name="connsiteY149" fmla="*/ 955 h 9965"/>
                <a:gd name="connsiteX150" fmla="*/ 5925 w 10000"/>
                <a:gd name="connsiteY150" fmla="*/ 894 h 9965"/>
                <a:gd name="connsiteX151" fmla="*/ 5851 w 10000"/>
                <a:gd name="connsiteY151" fmla="*/ 811 h 9965"/>
                <a:gd name="connsiteX152" fmla="*/ 5851 w 10000"/>
                <a:gd name="connsiteY152" fmla="*/ 726 h 9965"/>
                <a:gd name="connsiteX153" fmla="*/ 5826 w 10000"/>
                <a:gd name="connsiteY153" fmla="*/ 639 h 9965"/>
                <a:gd name="connsiteX154" fmla="*/ 5826 w 10000"/>
                <a:gd name="connsiteY154" fmla="*/ 563 h 9965"/>
                <a:gd name="connsiteX155" fmla="*/ 5754 w 10000"/>
                <a:gd name="connsiteY155" fmla="*/ 366 h 9965"/>
                <a:gd name="connsiteX156" fmla="*/ 5677 w 10000"/>
                <a:gd name="connsiteY156" fmla="*/ 347 h 9965"/>
                <a:gd name="connsiteX157" fmla="*/ 5531 w 10000"/>
                <a:gd name="connsiteY157" fmla="*/ 335 h 9965"/>
                <a:gd name="connsiteX158" fmla="*/ 5432 w 10000"/>
                <a:gd name="connsiteY158" fmla="*/ 323 h 9965"/>
                <a:gd name="connsiteX159" fmla="*/ 5282 w 10000"/>
                <a:gd name="connsiteY159" fmla="*/ 320 h 9965"/>
                <a:gd name="connsiteX160" fmla="*/ 5184 w 10000"/>
                <a:gd name="connsiteY160" fmla="*/ 323 h 9965"/>
                <a:gd name="connsiteX161" fmla="*/ 5111 w 10000"/>
                <a:gd name="connsiteY161" fmla="*/ 331 h 9965"/>
                <a:gd name="connsiteX162" fmla="*/ 5012 w 10000"/>
                <a:gd name="connsiteY162" fmla="*/ 331 h 9965"/>
                <a:gd name="connsiteX163" fmla="*/ 4937 w 10000"/>
                <a:gd name="connsiteY163" fmla="*/ 323 h 9965"/>
                <a:gd name="connsiteX164" fmla="*/ 4962 w 10000"/>
                <a:gd name="connsiteY164" fmla="*/ 308 h 9965"/>
                <a:gd name="connsiteX165" fmla="*/ 5012 w 10000"/>
                <a:gd name="connsiteY165" fmla="*/ 300 h 9965"/>
                <a:gd name="connsiteX166" fmla="*/ 5088 w 10000"/>
                <a:gd name="connsiteY166" fmla="*/ 288 h 9965"/>
                <a:gd name="connsiteX167" fmla="*/ 5061 w 10000"/>
                <a:gd name="connsiteY167" fmla="*/ 273 h 9965"/>
                <a:gd name="connsiteX168" fmla="*/ 5282 w 10000"/>
                <a:gd name="connsiteY168" fmla="*/ 257 h 9965"/>
                <a:gd name="connsiteX169" fmla="*/ 5505 w 10000"/>
                <a:gd name="connsiteY169" fmla="*/ 230 h 9965"/>
                <a:gd name="connsiteX170" fmla="*/ 5704 w 10000"/>
                <a:gd name="connsiteY170" fmla="*/ 203 h 9965"/>
                <a:gd name="connsiteX171" fmla="*/ 5874 w 10000"/>
                <a:gd name="connsiteY171" fmla="*/ 163 h 9965"/>
                <a:gd name="connsiteX172" fmla="*/ 5925 w 10000"/>
                <a:gd name="connsiteY172" fmla="*/ 121 h 9965"/>
                <a:gd name="connsiteX173" fmla="*/ 5997 w 10000"/>
                <a:gd name="connsiteY173" fmla="*/ 86 h 9965"/>
                <a:gd name="connsiteX174" fmla="*/ 5997 w 10000"/>
                <a:gd name="connsiteY174" fmla="*/ 42 h 9965"/>
                <a:gd name="connsiteX175" fmla="*/ 6024 w 10000"/>
                <a:gd name="connsiteY175" fmla="*/ 0 h 9965"/>
                <a:gd name="connsiteX176" fmla="*/ 6100 w 10000"/>
                <a:gd name="connsiteY176" fmla="*/ 74 h 9965"/>
                <a:gd name="connsiteX177" fmla="*/ 6196 w 10000"/>
                <a:gd name="connsiteY177" fmla="*/ 155 h 9965"/>
                <a:gd name="connsiteX178" fmla="*/ 6223 w 10000"/>
                <a:gd name="connsiteY178" fmla="*/ 234 h 9965"/>
                <a:gd name="connsiteX179" fmla="*/ 6173 w 10000"/>
                <a:gd name="connsiteY179" fmla="*/ 320 h 9965"/>
                <a:gd name="connsiteX0" fmla="*/ 6173 w 10000"/>
                <a:gd name="connsiteY0" fmla="*/ 321 h 9934"/>
                <a:gd name="connsiteX1" fmla="*/ 6293 w 10000"/>
                <a:gd name="connsiteY1" fmla="*/ 553 h 9934"/>
                <a:gd name="connsiteX2" fmla="*/ 6393 w 10000"/>
                <a:gd name="connsiteY2" fmla="*/ 795 h 9934"/>
                <a:gd name="connsiteX3" fmla="*/ 6444 w 10000"/>
                <a:gd name="connsiteY3" fmla="*/ 1030 h 9934"/>
                <a:gd name="connsiteX4" fmla="*/ 6493 w 10000"/>
                <a:gd name="connsiteY4" fmla="*/ 1263 h 9934"/>
                <a:gd name="connsiteX5" fmla="*/ 6665 w 10000"/>
                <a:gd name="connsiteY5" fmla="*/ 1492 h 9934"/>
                <a:gd name="connsiteX6" fmla="*/ 6765 w 10000"/>
                <a:gd name="connsiteY6" fmla="*/ 1727 h 9934"/>
                <a:gd name="connsiteX7" fmla="*/ 6765 w 10000"/>
                <a:gd name="connsiteY7" fmla="*/ 1959 h 9934"/>
                <a:gd name="connsiteX8" fmla="*/ 6739 w 10000"/>
                <a:gd name="connsiteY8" fmla="*/ 2190 h 9934"/>
                <a:gd name="connsiteX9" fmla="*/ 6786 w 10000"/>
                <a:gd name="connsiteY9" fmla="*/ 2315 h 9934"/>
                <a:gd name="connsiteX10" fmla="*/ 6863 w 10000"/>
                <a:gd name="connsiteY10" fmla="*/ 2452 h 9934"/>
                <a:gd name="connsiteX11" fmla="*/ 6863 w 10000"/>
                <a:gd name="connsiteY11" fmla="*/ 2585 h 9934"/>
                <a:gd name="connsiteX12" fmla="*/ 6839 w 10000"/>
                <a:gd name="connsiteY12" fmla="*/ 2718 h 9934"/>
                <a:gd name="connsiteX13" fmla="*/ 6863 w 10000"/>
                <a:gd name="connsiteY13" fmla="*/ 2733 h 9934"/>
                <a:gd name="connsiteX14" fmla="*/ 6839 w 10000"/>
                <a:gd name="connsiteY14" fmla="*/ 2756 h 9934"/>
                <a:gd name="connsiteX15" fmla="*/ 6765 w 10000"/>
                <a:gd name="connsiteY15" fmla="*/ 2772 h 9934"/>
                <a:gd name="connsiteX16" fmla="*/ 6739 w 10000"/>
                <a:gd name="connsiteY16" fmla="*/ 2792 h 9934"/>
                <a:gd name="connsiteX17" fmla="*/ 6739 w 10000"/>
                <a:gd name="connsiteY17" fmla="*/ 2851 h 9934"/>
                <a:gd name="connsiteX18" fmla="*/ 6739 w 10000"/>
                <a:gd name="connsiteY18" fmla="*/ 2909 h 9934"/>
                <a:gd name="connsiteX19" fmla="*/ 6692 w 10000"/>
                <a:gd name="connsiteY19" fmla="*/ 2971 h 9934"/>
                <a:gd name="connsiteX20" fmla="*/ 6641 w 10000"/>
                <a:gd name="connsiteY20" fmla="*/ 3024 h 9934"/>
                <a:gd name="connsiteX21" fmla="*/ 6641 w 10000"/>
                <a:gd name="connsiteY21" fmla="*/ 3199 h 9934"/>
                <a:gd name="connsiteX22" fmla="*/ 6692 w 10000"/>
                <a:gd name="connsiteY22" fmla="*/ 3383 h 9934"/>
                <a:gd name="connsiteX23" fmla="*/ 6786 w 10000"/>
                <a:gd name="connsiteY23" fmla="*/ 3566 h 9934"/>
                <a:gd name="connsiteX24" fmla="*/ 6814 w 10000"/>
                <a:gd name="connsiteY24" fmla="*/ 3742 h 9934"/>
                <a:gd name="connsiteX25" fmla="*/ 7036 w 10000"/>
                <a:gd name="connsiteY25" fmla="*/ 3892 h 9934"/>
                <a:gd name="connsiteX26" fmla="*/ 7063 w 10000"/>
                <a:gd name="connsiteY26" fmla="*/ 4048 h 9934"/>
                <a:gd name="connsiteX27" fmla="*/ 7036 w 10000"/>
                <a:gd name="connsiteY27" fmla="*/ 4201 h 9934"/>
                <a:gd name="connsiteX28" fmla="*/ 7013 w 10000"/>
                <a:gd name="connsiteY28" fmla="*/ 4357 h 9934"/>
                <a:gd name="connsiteX29" fmla="*/ 6839 w 10000"/>
                <a:gd name="connsiteY29" fmla="*/ 4588 h 9934"/>
                <a:gd name="connsiteX30" fmla="*/ 6863 w 10000"/>
                <a:gd name="connsiteY30" fmla="*/ 4820 h 9934"/>
                <a:gd name="connsiteX31" fmla="*/ 6939 w 10000"/>
                <a:gd name="connsiteY31" fmla="*/ 5051 h 9934"/>
                <a:gd name="connsiteX32" fmla="*/ 6863 w 10000"/>
                <a:gd name="connsiteY32" fmla="*/ 5282 h 9934"/>
                <a:gd name="connsiteX33" fmla="*/ 6959 w 10000"/>
                <a:gd name="connsiteY33" fmla="*/ 5537 h 9934"/>
                <a:gd name="connsiteX34" fmla="*/ 7036 w 10000"/>
                <a:gd name="connsiteY34" fmla="*/ 5784 h 9934"/>
                <a:gd name="connsiteX35" fmla="*/ 7110 w 10000"/>
                <a:gd name="connsiteY35" fmla="*/ 6037 h 9934"/>
                <a:gd name="connsiteX36" fmla="*/ 7110 w 10000"/>
                <a:gd name="connsiteY36" fmla="*/ 6295 h 9934"/>
                <a:gd name="connsiteX37" fmla="*/ 7208 w 10000"/>
                <a:gd name="connsiteY37" fmla="*/ 6625 h 9934"/>
                <a:gd name="connsiteX38" fmla="*/ 7208 w 10000"/>
                <a:gd name="connsiteY38" fmla="*/ 6953 h 9934"/>
                <a:gd name="connsiteX39" fmla="*/ 7232 w 10000"/>
                <a:gd name="connsiteY39" fmla="*/ 7275 h 9934"/>
                <a:gd name="connsiteX40" fmla="*/ 7529 w 10000"/>
                <a:gd name="connsiteY40" fmla="*/ 7593 h 9934"/>
                <a:gd name="connsiteX41" fmla="*/ 7578 w 10000"/>
                <a:gd name="connsiteY41" fmla="*/ 7749 h 9934"/>
                <a:gd name="connsiteX42" fmla="*/ 7679 w 10000"/>
                <a:gd name="connsiteY42" fmla="*/ 7902 h 9934"/>
                <a:gd name="connsiteX43" fmla="*/ 7728 w 10000"/>
                <a:gd name="connsiteY43" fmla="*/ 8061 h 9934"/>
                <a:gd name="connsiteX44" fmla="*/ 7627 w 10000"/>
                <a:gd name="connsiteY44" fmla="*/ 8216 h 9934"/>
                <a:gd name="connsiteX45" fmla="*/ 7506 w 10000"/>
                <a:gd name="connsiteY45" fmla="*/ 8417 h 9934"/>
                <a:gd name="connsiteX46" fmla="*/ 7529 w 10000"/>
                <a:gd name="connsiteY46" fmla="*/ 8626 h 9934"/>
                <a:gd name="connsiteX47" fmla="*/ 7679 w 10000"/>
                <a:gd name="connsiteY47" fmla="*/ 8842 h 9934"/>
                <a:gd name="connsiteX48" fmla="*/ 7799 w 10000"/>
                <a:gd name="connsiteY48" fmla="*/ 9050 h 9934"/>
                <a:gd name="connsiteX49" fmla="*/ 7826 w 10000"/>
                <a:gd name="connsiteY49" fmla="*/ 9205 h 9934"/>
                <a:gd name="connsiteX50" fmla="*/ 7826 w 10000"/>
                <a:gd name="connsiteY50" fmla="*/ 9366 h 9934"/>
                <a:gd name="connsiteX51" fmla="*/ 7901 w 10000"/>
                <a:gd name="connsiteY51" fmla="*/ 9522 h 9934"/>
                <a:gd name="connsiteX52" fmla="*/ 8195 w 10000"/>
                <a:gd name="connsiteY52" fmla="*/ 9656 h 9934"/>
                <a:gd name="connsiteX53" fmla="*/ 8518 w 10000"/>
                <a:gd name="connsiteY53" fmla="*/ 9656 h 9934"/>
                <a:gd name="connsiteX54" fmla="*/ 8862 w 10000"/>
                <a:gd name="connsiteY54" fmla="*/ 9667 h 9934"/>
                <a:gd name="connsiteX55" fmla="*/ 9134 w 10000"/>
                <a:gd name="connsiteY55" fmla="*/ 9679 h 9934"/>
                <a:gd name="connsiteX56" fmla="*/ 9453 w 10000"/>
                <a:gd name="connsiteY56" fmla="*/ 9694 h 9934"/>
                <a:gd name="connsiteX57" fmla="*/ 9752 w 10000"/>
                <a:gd name="connsiteY57" fmla="*/ 9713 h 9934"/>
                <a:gd name="connsiteX58" fmla="*/ 10000 w 10000"/>
                <a:gd name="connsiteY58" fmla="*/ 9742 h 9934"/>
                <a:gd name="connsiteX59" fmla="*/ 1037 w 10000"/>
                <a:gd name="connsiteY59" fmla="*/ 9934 h 9934"/>
                <a:gd name="connsiteX60" fmla="*/ 543 w 10000"/>
                <a:gd name="connsiteY60" fmla="*/ 9904 h 9934"/>
                <a:gd name="connsiteX61" fmla="*/ 0 w 10000"/>
                <a:gd name="connsiteY61" fmla="*/ 9876 h 9934"/>
                <a:gd name="connsiteX62" fmla="*/ 320 w 10000"/>
                <a:gd name="connsiteY62" fmla="*/ 9860 h 9934"/>
                <a:gd name="connsiteX63" fmla="*/ 665 w 10000"/>
                <a:gd name="connsiteY63" fmla="*/ 9839 h 9934"/>
                <a:gd name="connsiteX64" fmla="*/ 985 w 10000"/>
                <a:gd name="connsiteY64" fmla="*/ 9812 h 9934"/>
                <a:gd name="connsiteX65" fmla="*/ 1334 w 10000"/>
                <a:gd name="connsiteY65" fmla="*/ 9789 h 9934"/>
                <a:gd name="connsiteX66" fmla="*/ 1629 w 10000"/>
                <a:gd name="connsiteY66" fmla="*/ 9770 h 9934"/>
                <a:gd name="connsiteX67" fmla="*/ 1974 w 10000"/>
                <a:gd name="connsiteY67" fmla="*/ 9754 h 9934"/>
                <a:gd name="connsiteX68" fmla="*/ 2345 w 10000"/>
                <a:gd name="connsiteY68" fmla="*/ 9742 h 9934"/>
                <a:gd name="connsiteX69" fmla="*/ 2716 w 10000"/>
                <a:gd name="connsiteY69" fmla="*/ 9742 h 9934"/>
                <a:gd name="connsiteX70" fmla="*/ 2987 w 10000"/>
                <a:gd name="connsiteY70" fmla="*/ 9742 h 9934"/>
                <a:gd name="connsiteX71" fmla="*/ 3259 w 10000"/>
                <a:gd name="connsiteY71" fmla="*/ 9742 h 9934"/>
                <a:gd name="connsiteX72" fmla="*/ 3507 w 10000"/>
                <a:gd name="connsiteY72" fmla="*/ 9736 h 9934"/>
                <a:gd name="connsiteX73" fmla="*/ 3777 w 10000"/>
                <a:gd name="connsiteY73" fmla="*/ 9729 h 9934"/>
                <a:gd name="connsiteX74" fmla="*/ 4023 w 10000"/>
                <a:gd name="connsiteY74" fmla="*/ 9725 h 9934"/>
                <a:gd name="connsiteX75" fmla="*/ 4247 w 10000"/>
                <a:gd name="connsiteY75" fmla="*/ 9713 h 9934"/>
                <a:gd name="connsiteX76" fmla="*/ 4492 w 10000"/>
                <a:gd name="connsiteY76" fmla="*/ 9698 h 9934"/>
                <a:gd name="connsiteX77" fmla="*/ 4715 w 10000"/>
                <a:gd name="connsiteY77" fmla="*/ 9679 h 9934"/>
                <a:gd name="connsiteX78" fmla="*/ 4740 w 10000"/>
                <a:gd name="connsiteY78" fmla="*/ 9507 h 9934"/>
                <a:gd name="connsiteX79" fmla="*/ 4813 w 10000"/>
                <a:gd name="connsiteY79" fmla="*/ 9335 h 9934"/>
                <a:gd name="connsiteX80" fmla="*/ 4912 w 10000"/>
                <a:gd name="connsiteY80" fmla="*/ 9163 h 9934"/>
                <a:gd name="connsiteX81" fmla="*/ 4986 w 10000"/>
                <a:gd name="connsiteY81" fmla="*/ 8990 h 9934"/>
                <a:gd name="connsiteX82" fmla="*/ 4962 w 10000"/>
                <a:gd name="connsiteY82" fmla="*/ 8740 h 9934"/>
                <a:gd name="connsiteX83" fmla="*/ 4962 w 10000"/>
                <a:gd name="connsiteY83" fmla="*/ 8488 h 9934"/>
                <a:gd name="connsiteX84" fmla="*/ 4962 w 10000"/>
                <a:gd name="connsiteY84" fmla="*/ 8235 h 9934"/>
                <a:gd name="connsiteX85" fmla="*/ 4986 w 10000"/>
                <a:gd name="connsiteY85" fmla="*/ 7983 h 9934"/>
                <a:gd name="connsiteX86" fmla="*/ 4986 w 10000"/>
                <a:gd name="connsiteY86" fmla="*/ 7784 h 9934"/>
                <a:gd name="connsiteX87" fmla="*/ 4937 w 10000"/>
                <a:gd name="connsiteY87" fmla="*/ 7580 h 9934"/>
                <a:gd name="connsiteX88" fmla="*/ 4912 w 10000"/>
                <a:gd name="connsiteY88" fmla="*/ 7389 h 9934"/>
                <a:gd name="connsiteX89" fmla="*/ 4986 w 10000"/>
                <a:gd name="connsiteY89" fmla="*/ 7196 h 9934"/>
                <a:gd name="connsiteX90" fmla="*/ 5259 w 10000"/>
                <a:gd name="connsiteY90" fmla="*/ 6992 h 9934"/>
                <a:gd name="connsiteX91" fmla="*/ 5308 w 10000"/>
                <a:gd name="connsiteY91" fmla="*/ 6777 h 9934"/>
                <a:gd name="connsiteX92" fmla="*/ 5282 w 10000"/>
                <a:gd name="connsiteY92" fmla="*/ 6559 h 9934"/>
                <a:gd name="connsiteX93" fmla="*/ 5282 w 10000"/>
                <a:gd name="connsiteY93" fmla="*/ 6339 h 9934"/>
                <a:gd name="connsiteX94" fmla="*/ 5308 w 10000"/>
                <a:gd name="connsiteY94" fmla="*/ 6261 h 9934"/>
                <a:gd name="connsiteX95" fmla="*/ 5331 w 10000"/>
                <a:gd name="connsiteY95" fmla="*/ 6186 h 9934"/>
                <a:gd name="connsiteX96" fmla="*/ 5331 w 10000"/>
                <a:gd name="connsiteY96" fmla="*/ 6112 h 9934"/>
                <a:gd name="connsiteX97" fmla="*/ 5259 w 10000"/>
                <a:gd name="connsiteY97" fmla="*/ 6041 h 9934"/>
                <a:gd name="connsiteX98" fmla="*/ 5233 w 10000"/>
                <a:gd name="connsiteY98" fmla="*/ 5866 h 9934"/>
                <a:gd name="connsiteX99" fmla="*/ 5282 w 10000"/>
                <a:gd name="connsiteY99" fmla="*/ 5854 h 9934"/>
                <a:gd name="connsiteX100" fmla="*/ 5282 w 10000"/>
                <a:gd name="connsiteY100" fmla="*/ 5674 h 9934"/>
                <a:gd name="connsiteX101" fmla="*/ 5331 w 10000"/>
                <a:gd name="connsiteY101" fmla="*/ 5489 h 9934"/>
                <a:gd name="connsiteX102" fmla="*/ 5357 w 10000"/>
                <a:gd name="connsiteY102" fmla="*/ 5310 h 9934"/>
                <a:gd name="connsiteX103" fmla="*/ 5308 w 10000"/>
                <a:gd name="connsiteY103" fmla="*/ 5114 h 9934"/>
                <a:gd name="connsiteX104" fmla="*/ 5432 w 10000"/>
                <a:gd name="connsiteY104" fmla="*/ 5086 h 9934"/>
                <a:gd name="connsiteX105" fmla="*/ 5357 w 10000"/>
                <a:gd name="connsiteY105" fmla="*/ 4719 h 9934"/>
                <a:gd name="connsiteX106" fmla="*/ 5458 w 10000"/>
                <a:gd name="connsiteY106" fmla="*/ 4631 h 9934"/>
                <a:gd name="connsiteX107" fmla="*/ 5481 w 10000"/>
                <a:gd name="connsiteY107" fmla="*/ 4546 h 9934"/>
                <a:gd name="connsiteX108" fmla="*/ 5505 w 10000"/>
                <a:gd name="connsiteY108" fmla="*/ 4456 h 9934"/>
                <a:gd name="connsiteX109" fmla="*/ 5553 w 10000"/>
                <a:gd name="connsiteY109" fmla="*/ 4365 h 9934"/>
                <a:gd name="connsiteX110" fmla="*/ 5628 w 10000"/>
                <a:gd name="connsiteY110" fmla="*/ 4311 h 9934"/>
                <a:gd name="connsiteX111" fmla="*/ 5603 w 10000"/>
                <a:gd name="connsiteY111" fmla="*/ 4264 h 9934"/>
                <a:gd name="connsiteX112" fmla="*/ 5553 w 10000"/>
                <a:gd name="connsiteY112" fmla="*/ 4209 h 9934"/>
                <a:gd name="connsiteX113" fmla="*/ 5603 w 10000"/>
                <a:gd name="connsiteY113" fmla="*/ 4162 h 9934"/>
                <a:gd name="connsiteX114" fmla="*/ 5704 w 10000"/>
                <a:gd name="connsiteY114" fmla="*/ 4077 h 9934"/>
                <a:gd name="connsiteX115" fmla="*/ 5704 w 10000"/>
                <a:gd name="connsiteY115" fmla="*/ 3994 h 9934"/>
                <a:gd name="connsiteX116" fmla="*/ 5677 w 10000"/>
                <a:gd name="connsiteY116" fmla="*/ 3908 h 9934"/>
                <a:gd name="connsiteX117" fmla="*/ 5654 w 10000"/>
                <a:gd name="connsiteY117" fmla="*/ 3820 h 9934"/>
                <a:gd name="connsiteX118" fmla="*/ 5531 w 10000"/>
                <a:gd name="connsiteY118" fmla="*/ 3816 h 9934"/>
                <a:gd name="connsiteX119" fmla="*/ 5553 w 10000"/>
                <a:gd name="connsiteY119" fmla="*/ 3750 h 9934"/>
                <a:gd name="connsiteX120" fmla="*/ 5654 w 10000"/>
                <a:gd name="connsiteY120" fmla="*/ 3684 h 9934"/>
                <a:gd name="connsiteX121" fmla="*/ 5677 w 10000"/>
                <a:gd name="connsiteY121" fmla="*/ 3619 h 9934"/>
                <a:gd name="connsiteX122" fmla="*/ 5654 w 10000"/>
                <a:gd name="connsiteY122" fmla="*/ 3547 h 9934"/>
                <a:gd name="connsiteX123" fmla="*/ 5603 w 10000"/>
                <a:gd name="connsiteY123" fmla="*/ 3547 h 9934"/>
                <a:gd name="connsiteX124" fmla="*/ 5628 w 10000"/>
                <a:gd name="connsiteY124" fmla="*/ 3480 h 9934"/>
                <a:gd name="connsiteX125" fmla="*/ 5603 w 10000"/>
                <a:gd name="connsiteY125" fmla="*/ 3403 h 9934"/>
                <a:gd name="connsiteX126" fmla="*/ 5603 w 10000"/>
                <a:gd name="connsiteY126" fmla="*/ 3336 h 9934"/>
                <a:gd name="connsiteX127" fmla="*/ 5677 w 10000"/>
                <a:gd name="connsiteY127" fmla="*/ 3265 h 9934"/>
                <a:gd name="connsiteX128" fmla="*/ 5677 w 10000"/>
                <a:gd name="connsiteY128" fmla="*/ 3124 h 9934"/>
                <a:gd name="connsiteX129" fmla="*/ 5677 w 10000"/>
                <a:gd name="connsiteY129" fmla="*/ 2987 h 9934"/>
                <a:gd name="connsiteX130" fmla="*/ 5754 w 10000"/>
                <a:gd name="connsiteY130" fmla="*/ 2851 h 9934"/>
                <a:gd name="connsiteX131" fmla="*/ 5925 w 10000"/>
                <a:gd name="connsiteY131" fmla="*/ 2726 h 9934"/>
                <a:gd name="connsiteX132" fmla="*/ 5851 w 10000"/>
                <a:gd name="connsiteY132" fmla="*/ 2706 h 9934"/>
                <a:gd name="connsiteX133" fmla="*/ 5851 w 10000"/>
                <a:gd name="connsiteY133" fmla="*/ 2588 h 9934"/>
                <a:gd name="connsiteX134" fmla="*/ 5826 w 10000"/>
                <a:gd name="connsiteY134" fmla="*/ 2471 h 9934"/>
                <a:gd name="connsiteX135" fmla="*/ 5802 w 10000"/>
                <a:gd name="connsiteY135" fmla="*/ 2353 h 9934"/>
                <a:gd name="connsiteX136" fmla="*/ 5851 w 10000"/>
                <a:gd name="connsiteY136" fmla="*/ 2249 h 9934"/>
                <a:gd name="connsiteX137" fmla="*/ 5899 w 10000"/>
                <a:gd name="connsiteY137" fmla="*/ 2058 h 9934"/>
                <a:gd name="connsiteX138" fmla="*/ 6024 w 10000"/>
                <a:gd name="connsiteY138" fmla="*/ 1876 h 9934"/>
                <a:gd name="connsiteX139" fmla="*/ 6100 w 10000"/>
                <a:gd name="connsiteY139" fmla="*/ 1687 h 9934"/>
                <a:gd name="connsiteX140" fmla="*/ 6050 w 10000"/>
                <a:gd name="connsiteY140" fmla="*/ 1496 h 9934"/>
                <a:gd name="connsiteX141" fmla="*/ 6072 w 10000"/>
                <a:gd name="connsiteY141" fmla="*/ 1406 h 9934"/>
                <a:gd name="connsiteX142" fmla="*/ 6072 w 10000"/>
                <a:gd name="connsiteY142" fmla="*/ 1309 h 9934"/>
                <a:gd name="connsiteX143" fmla="*/ 6072 w 10000"/>
                <a:gd name="connsiteY143" fmla="*/ 1216 h 9934"/>
                <a:gd name="connsiteX144" fmla="*/ 6050 w 10000"/>
                <a:gd name="connsiteY144" fmla="*/ 1123 h 9934"/>
                <a:gd name="connsiteX145" fmla="*/ 5925 w 10000"/>
                <a:gd name="connsiteY145" fmla="*/ 1151 h 9934"/>
                <a:gd name="connsiteX146" fmla="*/ 5925 w 10000"/>
                <a:gd name="connsiteY146" fmla="*/ 1088 h 9934"/>
                <a:gd name="connsiteX147" fmla="*/ 5899 w 10000"/>
                <a:gd name="connsiteY147" fmla="*/ 1023 h 9934"/>
                <a:gd name="connsiteX148" fmla="*/ 5899 w 10000"/>
                <a:gd name="connsiteY148" fmla="*/ 958 h 9934"/>
                <a:gd name="connsiteX149" fmla="*/ 5925 w 10000"/>
                <a:gd name="connsiteY149" fmla="*/ 897 h 9934"/>
                <a:gd name="connsiteX150" fmla="*/ 5851 w 10000"/>
                <a:gd name="connsiteY150" fmla="*/ 814 h 9934"/>
                <a:gd name="connsiteX151" fmla="*/ 5851 w 10000"/>
                <a:gd name="connsiteY151" fmla="*/ 729 h 9934"/>
                <a:gd name="connsiteX152" fmla="*/ 5826 w 10000"/>
                <a:gd name="connsiteY152" fmla="*/ 641 h 9934"/>
                <a:gd name="connsiteX153" fmla="*/ 5826 w 10000"/>
                <a:gd name="connsiteY153" fmla="*/ 565 h 9934"/>
                <a:gd name="connsiteX154" fmla="*/ 5754 w 10000"/>
                <a:gd name="connsiteY154" fmla="*/ 367 h 9934"/>
                <a:gd name="connsiteX155" fmla="*/ 5677 w 10000"/>
                <a:gd name="connsiteY155" fmla="*/ 348 h 9934"/>
                <a:gd name="connsiteX156" fmla="*/ 5531 w 10000"/>
                <a:gd name="connsiteY156" fmla="*/ 336 h 9934"/>
                <a:gd name="connsiteX157" fmla="*/ 5432 w 10000"/>
                <a:gd name="connsiteY157" fmla="*/ 324 h 9934"/>
                <a:gd name="connsiteX158" fmla="*/ 5282 w 10000"/>
                <a:gd name="connsiteY158" fmla="*/ 321 h 9934"/>
                <a:gd name="connsiteX159" fmla="*/ 5184 w 10000"/>
                <a:gd name="connsiteY159" fmla="*/ 324 h 9934"/>
                <a:gd name="connsiteX160" fmla="*/ 5111 w 10000"/>
                <a:gd name="connsiteY160" fmla="*/ 332 h 9934"/>
                <a:gd name="connsiteX161" fmla="*/ 5012 w 10000"/>
                <a:gd name="connsiteY161" fmla="*/ 332 h 9934"/>
                <a:gd name="connsiteX162" fmla="*/ 4937 w 10000"/>
                <a:gd name="connsiteY162" fmla="*/ 324 h 9934"/>
                <a:gd name="connsiteX163" fmla="*/ 4962 w 10000"/>
                <a:gd name="connsiteY163" fmla="*/ 309 h 9934"/>
                <a:gd name="connsiteX164" fmla="*/ 5012 w 10000"/>
                <a:gd name="connsiteY164" fmla="*/ 301 h 9934"/>
                <a:gd name="connsiteX165" fmla="*/ 5088 w 10000"/>
                <a:gd name="connsiteY165" fmla="*/ 289 h 9934"/>
                <a:gd name="connsiteX166" fmla="*/ 5061 w 10000"/>
                <a:gd name="connsiteY166" fmla="*/ 274 h 9934"/>
                <a:gd name="connsiteX167" fmla="*/ 5282 w 10000"/>
                <a:gd name="connsiteY167" fmla="*/ 258 h 9934"/>
                <a:gd name="connsiteX168" fmla="*/ 5505 w 10000"/>
                <a:gd name="connsiteY168" fmla="*/ 231 h 9934"/>
                <a:gd name="connsiteX169" fmla="*/ 5704 w 10000"/>
                <a:gd name="connsiteY169" fmla="*/ 204 h 9934"/>
                <a:gd name="connsiteX170" fmla="*/ 5874 w 10000"/>
                <a:gd name="connsiteY170" fmla="*/ 164 h 9934"/>
                <a:gd name="connsiteX171" fmla="*/ 5925 w 10000"/>
                <a:gd name="connsiteY171" fmla="*/ 121 h 9934"/>
                <a:gd name="connsiteX172" fmla="*/ 5997 w 10000"/>
                <a:gd name="connsiteY172" fmla="*/ 86 h 9934"/>
                <a:gd name="connsiteX173" fmla="*/ 5997 w 10000"/>
                <a:gd name="connsiteY173" fmla="*/ 42 h 9934"/>
                <a:gd name="connsiteX174" fmla="*/ 6024 w 10000"/>
                <a:gd name="connsiteY174" fmla="*/ 0 h 9934"/>
                <a:gd name="connsiteX175" fmla="*/ 6100 w 10000"/>
                <a:gd name="connsiteY175" fmla="*/ 74 h 9934"/>
                <a:gd name="connsiteX176" fmla="*/ 6196 w 10000"/>
                <a:gd name="connsiteY176" fmla="*/ 156 h 9934"/>
                <a:gd name="connsiteX177" fmla="*/ 6223 w 10000"/>
                <a:gd name="connsiteY177" fmla="*/ 235 h 9934"/>
                <a:gd name="connsiteX178" fmla="*/ 6173 w 10000"/>
                <a:gd name="connsiteY178" fmla="*/ 321 h 9934"/>
                <a:gd name="connsiteX0" fmla="*/ 6173 w 10000"/>
                <a:gd name="connsiteY0" fmla="*/ 323 h 9970"/>
                <a:gd name="connsiteX1" fmla="*/ 6293 w 10000"/>
                <a:gd name="connsiteY1" fmla="*/ 557 h 9970"/>
                <a:gd name="connsiteX2" fmla="*/ 6393 w 10000"/>
                <a:gd name="connsiteY2" fmla="*/ 800 h 9970"/>
                <a:gd name="connsiteX3" fmla="*/ 6444 w 10000"/>
                <a:gd name="connsiteY3" fmla="*/ 1037 h 9970"/>
                <a:gd name="connsiteX4" fmla="*/ 6493 w 10000"/>
                <a:gd name="connsiteY4" fmla="*/ 1271 h 9970"/>
                <a:gd name="connsiteX5" fmla="*/ 6665 w 10000"/>
                <a:gd name="connsiteY5" fmla="*/ 1502 h 9970"/>
                <a:gd name="connsiteX6" fmla="*/ 6765 w 10000"/>
                <a:gd name="connsiteY6" fmla="*/ 1738 h 9970"/>
                <a:gd name="connsiteX7" fmla="*/ 6765 w 10000"/>
                <a:gd name="connsiteY7" fmla="*/ 1972 h 9970"/>
                <a:gd name="connsiteX8" fmla="*/ 6739 w 10000"/>
                <a:gd name="connsiteY8" fmla="*/ 2205 h 9970"/>
                <a:gd name="connsiteX9" fmla="*/ 6786 w 10000"/>
                <a:gd name="connsiteY9" fmla="*/ 2330 h 9970"/>
                <a:gd name="connsiteX10" fmla="*/ 6863 w 10000"/>
                <a:gd name="connsiteY10" fmla="*/ 2468 h 9970"/>
                <a:gd name="connsiteX11" fmla="*/ 6863 w 10000"/>
                <a:gd name="connsiteY11" fmla="*/ 2602 h 9970"/>
                <a:gd name="connsiteX12" fmla="*/ 6839 w 10000"/>
                <a:gd name="connsiteY12" fmla="*/ 2736 h 9970"/>
                <a:gd name="connsiteX13" fmla="*/ 6863 w 10000"/>
                <a:gd name="connsiteY13" fmla="*/ 2751 h 9970"/>
                <a:gd name="connsiteX14" fmla="*/ 6839 w 10000"/>
                <a:gd name="connsiteY14" fmla="*/ 2774 h 9970"/>
                <a:gd name="connsiteX15" fmla="*/ 6765 w 10000"/>
                <a:gd name="connsiteY15" fmla="*/ 2790 h 9970"/>
                <a:gd name="connsiteX16" fmla="*/ 6739 w 10000"/>
                <a:gd name="connsiteY16" fmla="*/ 2811 h 9970"/>
                <a:gd name="connsiteX17" fmla="*/ 6739 w 10000"/>
                <a:gd name="connsiteY17" fmla="*/ 2870 h 9970"/>
                <a:gd name="connsiteX18" fmla="*/ 6739 w 10000"/>
                <a:gd name="connsiteY18" fmla="*/ 2928 h 9970"/>
                <a:gd name="connsiteX19" fmla="*/ 6692 w 10000"/>
                <a:gd name="connsiteY19" fmla="*/ 2991 h 9970"/>
                <a:gd name="connsiteX20" fmla="*/ 6641 w 10000"/>
                <a:gd name="connsiteY20" fmla="*/ 3044 h 9970"/>
                <a:gd name="connsiteX21" fmla="*/ 6641 w 10000"/>
                <a:gd name="connsiteY21" fmla="*/ 3220 h 9970"/>
                <a:gd name="connsiteX22" fmla="*/ 6692 w 10000"/>
                <a:gd name="connsiteY22" fmla="*/ 3405 h 9970"/>
                <a:gd name="connsiteX23" fmla="*/ 6786 w 10000"/>
                <a:gd name="connsiteY23" fmla="*/ 3590 h 9970"/>
                <a:gd name="connsiteX24" fmla="*/ 6814 w 10000"/>
                <a:gd name="connsiteY24" fmla="*/ 3767 h 9970"/>
                <a:gd name="connsiteX25" fmla="*/ 7036 w 10000"/>
                <a:gd name="connsiteY25" fmla="*/ 3918 h 9970"/>
                <a:gd name="connsiteX26" fmla="*/ 7063 w 10000"/>
                <a:gd name="connsiteY26" fmla="*/ 4075 h 9970"/>
                <a:gd name="connsiteX27" fmla="*/ 7036 w 10000"/>
                <a:gd name="connsiteY27" fmla="*/ 4229 h 9970"/>
                <a:gd name="connsiteX28" fmla="*/ 7013 w 10000"/>
                <a:gd name="connsiteY28" fmla="*/ 4386 h 9970"/>
                <a:gd name="connsiteX29" fmla="*/ 6839 w 10000"/>
                <a:gd name="connsiteY29" fmla="*/ 4618 h 9970"/>
                <a:gd name="connsiteX30" fmla="*/ 6863 w 10000"/>
                <a:gd name="connsiteY30" fmla="*/ 4852 h 9970"/>
                <a:gd name="connsiteX31" fmla="*/ 6939 w 10000"/>
                <a:gd name="connsiteY31" fmla="*/ 5085 h 9970"/>
                <a:gd name="connsiteX32" fmla="*/ 6863 w 10000"/>
                <a:gd name="connsiteY32" fmla="*/ 5317 h 9970"/>
                <a:gd name="connsiteX33" fmla="*/ 6959 w 10000"/>
                <a:gd name="connsiteY33" fmla="*/ 5574 h 9970"/>
                <a:gd name="connsiteX34" fmla="*/ 7036 w 10000"/>
                <a:gd name="connsiteY34" fmla="*/ 5822 h 9970"/>
                <a:gd name="connsiteX35" fmla="*/ 7110 w 10000"/>
                <a:gd name="connsiteY35" fmla="*/ 6077 h 9970"/>
                <a:gd name="connsiteX36" fmla="*/ 7110 w 10000"/>
                <a:gd name="connsiteY36" fmla="*/ 6337 h 9970"/>
                <a:gd name="connsiteX37" fmla="*/ 7208 w 10000"/>
                <a:gd name="connsiteY37" fmla="*/ 6669 h 9970"/>
                <a:gd name="connsiteX38" fmla="*/ 7208 w 10000"/>
                <a:gd name="connsiteY38" fmla="*/ 6999 h 9970"/>
                <a:gd name="connsiteX39" fmla="*/ 7232 w 10000"/>
                <a:gd name="connsiteY39" fmla="*/ 7323 h 9970"/>
                <a:gd name="connsiteX40" fmla="*/ 7529 w 10000"/>
                <a:gd name="connsiteY40" fmla="*/ 7643 h 9970"/>
                <a:gd name="connsiteX41" fmla="*/ 7578 w 10000"/>
                <a:gd name="connsiteY41" fmla="*/ 7800 h 9970"/>
                <a:gd name="connsiteX42" fmla="*/ 7679 w 10000"/>
                <a:gd name="connsiteY42" fmla="*/ 7954 h 9970"/>
                <a:gd name="connsiteX43" fmla="*/ 7728 w 10000"/>
                <a:gd name="connsiteY43" fmla="*/ 8115 h 9970"/>
                <a:gd name="connsiteX44" fmla="*/ 7627 w 10000"/>
                <a:gd name="connsiteY44" fmla="*/ 8271 h 9970"/>
                <a:gd name="connsiteX45" fmla="*/ 7506 w 10000"/>
                <a:gd name="connsiteY45" fmla="*/ 8473 h 9970"/>
                <a:gd name="connsiteX46" fmla="*/ 7529 w 10000"/>
                <a:gd name="connsiteY46" fmla="*/ 8683 h 9970"/>
                <a:gd name="connsiteX47" fmla="*/ 7679 w 10000"/>
                <a:gd name="connsiteY47" fmla="*/ 8901 h 9970"/>
                <a:gd name="connsiteX48" fmla="*/ 7799 w 10000"/>
                <a:gd name="connsiteY48" fmla="*/ 9110 h 9970"/>
                <a:gd name="connsiteX49" fmla="*/ 7826 w 10000"/>
                <a:gd name="connsiteY49" fmla="*/ 9266 h 9970"/>
                <a:gd name="connsiteX50" fmla="*/ 7826 w 10000"/>
                <a:gd name="connsiteY50" fmla="*/ 9428 h 9970"/>
                <a:gd name="connsiteX51" fmla="*/ 7901 w 10000"/>
                <a:gd name="connsiteY51" fmla="*/ 9585 h 9970"/>
                <a:gd name="connsiteX52" fmla="*/ 8195 w 10000"/>
                <a:gd name="connsiteY52" fmla="*/ 9720 h 9970"/>
                <a:gd name="connsiteX53" fmla="*/ 8518 w 10000"/>
                <a:gd name="connsiteY53" fmla="*/ 9720 h 9970"/>
                <a:gd name="connsiteX54" fmla="*/ 8862 w 10000"/>
                <a:gd name="connsiteY54" fmla="*/ 9731 h 9970"/>
                <a:gd name="connsiteX55" fmla="*/ 9134 w 10000"/>
                <a:gd name="connsiteY55" fmla="*/ 9743 h 9970"/>
                <a:gd name="connsiteX56" fmla="*/ 9453 w 10000"/>
                <a:gd name="connsiteY56" fmla="*/ 9758 h 9970"/>
                <a:gd name="connsiteX57" fmla="*/ 9752 w 10000"/>
                <a:gd name="connsiteY57" fmla="*/ 9778 h 9970"/>
                <a:gd name="connsiteX58" fmla="*/ 10000 w 10000"/>
                <a:gd name="connsiteY58" fmla="*/ 9807 h 9970"/>
                <a:gd name="connsiteX59" fmla="*/ 543 w 10000"/>
                <a:gd name="connsiteY59" fmla="*/ 9970 h 9970"/>
                <a:gd name="connsiteX60" fmla="*/ 0 w 10000"/>
                <a:gd name="connsiteY60" fmla="*/ 9942 h 9970"/>
                <a:gd name="connsiteX61" fmla="*/ 320 w 10000"/>
                <a:gd name="connsiteY61" fmla="*/ 9926 h 9970"/>
                <a:gd name="connsiteX62" fmla="*/ 665 w 10000"/>
                <a:gd name="connsiteY62" fmla="*/ 9904 h 9970"/>
                <a:gd name="connsiteX63" fmla="*/ 985 w 10000"/>
                <a:gd name="connsiteY63" fmla="*/ 9877 h 9970"/>
                <a:gd name="connsiteX64" fmla="*/ 1334 w 10000"/>
                <a:gd name="connsiteY64" fmla="*/ 9854 h 9970"/>
                <a:gd name="connsiteX65" fmla="*/ 1629 w 10000"/>
                <a:gd name="connsiteY65" fmla="*/ 9835 h 9970"/>
                <a:gd name="connsiteX66" fmla="*/ 1974 w 10000"/>
                <a:gd name="connsiteY66" fmla="*/ 9819 h 9970"/>
                <a:gd name="connsiteX67" fmla="*/ 2345 w 10000"/>
                <a:gd name="connsiteY67" fmla="*/ 9807 h 9970"/>
                <a:gd name="connsiteX68" fmla="*/ 2716 w 10000"/>
                <a:gd name="connsiteY68" fmla="*/ 9807 h 9970"/>
                <a:gd name="connsiteX69" fmla="*/ 2987 w 10000"/>
                <a:gd name="connsiteY69" fmla="*/ 9807 h 9970"/>
                <a:gd name="connsiteX70" fmla="*/ 3259 w 10000"/>
                <a:gd name="connsiteY70" fmla="*/ 9807 h 9970"/>
                <a:gd name="connsiteX71" fmla="*/ 3507 w 10000"/>
                <a:gd name="connsiteY71" fmla="*/ 9801 h 9970"/>
                <a:gd name="connsiteX72" fmla="*/ 3777 w 10000"/>
                <a:gd name="connsiteY72" fmla="*/ 9794 h 9970"/>
                <a:gd name="connsiteX73" fmla="*/ 4023 w 10000"/>
                <a:gd name="connsiteY73" fmla="*/ 9790 h 9970"/>
                <a:gd name="connsiteX74" fmla="*/ 4247 w 10000"/>
                <a:gd name="connsiteY74" fmla="*/ 9778 h 9970"/>
                <a:gd name="connsiteX75" fmla="*/ 4492 w 10000"/>
                <a:gd name="connsiteY75" fmla="*/ 9762 h 9970"/>
                <a:gd name="connsiteX76" fmla="*/ 4715 w 10000"/>
                <a:gd name="connsiteY76" fmla="*/ 9743 h 9970"/>
                <a:gd name="connsiteX77" fmla="*/ 4740 w 10000"/>
                <a:gd name="connsiteY77" fmla="*/ 9570 h 9970"/>
                <a:gd name="connsiteX78" fmla="*/ 4813 w 10000"/>
                <a:gd name="connsiteY78" fmla="*/ 9397 h 9970"/>
                <a:gd name="connsiteX79" fmla="*/ 4912 w 10000"/>
                <a:gd name="connsiteY79" fmla="*/ 9224 h 9970"/>
                <a:gd name="connsiteX80" fmla="*/ 4986 w 10000"/>
                <a:gd name="connsiteY80" fmla="*/ 9050 h 9970"/>
                <a:gd name="connsiteX81" fmla="*/ 4962 w 10000"/>
                <a:gd name="connsiteY81" fmla="*/ 8798 h 9970"/>
                <a:gd name="connsiteX82" fmla="*/ 4962 w 10000"/>
                <a:gd name="connsiteY82" fmla="*/ 8544 h 9970"/>
                <a:gd name="connsiteX83" fmla="*/ 4962 w 10000"/>
                <a:gd name="connsiteY83" fmla="*/ 8290 h 9970"/>
                <a:gd name="connsiteX84" fmla="*/ 4986 w 10000"/>
                <a:gd name="connsiteY84" fmla="*/ 8036 h 9970"/>
                <a:gd name="connsiteX85" fmla="*/ 4986 w 10000"/>
                <a:gd name="connsiteY85" fmla="*/ 7836 h 9970"/>
                <a:gd name="connsiteX86" fmla="*/ 4937 w 10000"/>
                <a:gd name="connsiteY86" fmla="*/ 7630 h 9970"/>
                <a:gd name="connsiteX87" fmla="*/ 4912 w 10000"/>
                <a:gd name="connsiteY87" fmla="*/ 7438 h 9970"/>
                <a:gd name="connsiteX88" fmla="*/ 4986 w 10000"/>
                <a:gd name="connsiteY88" fmla="*/ 7244 h 9970"/>
                <a:gd name="connsiteX89" fmla="*/ 5259 w 10000"/>
                <a:gd name="connsiteY89" fmla="*/ 7038 h 9970"/>
                <a:gd name="connsiteX90" fmla="*/ 5308 w 10000"/>
                <a:gd name="connsiteY90" fmla="*/ 6822 h 9970"/>
                <a:gd name="connsiteX91" fmla="*/ 5282 w 10000"/>
                <a:gd name="connsiteY91" fmla="*/ 6603 h 9970"/>
                <a:gd name="connsiteX92" fmla="*/ 5282 w 10000"/>
                <a:gd name="connsiteY92" fmla="*/ 6381 h 9970"/>
                <a:gd name="connsiteX93" fmla="*/ 5308 w 10000"/>
                <a:gd name="connsiteY93" fmla="*/ 6303 h 9970"/>
                <a:gd name="connsiteX94" fmla="*/ 5331 w 10000"/>
                <a:gd name="connsiteY94" fmla="*/ 6227 h 9970"/>
                <a:gd name="connsiteX95" fmla="*/ 5331 w 10000"/>
                <a:gd name="connsiteY95" fmla="*/ 6153 h 9970"/>
                <a:gd name="connsiteX96" fmla="*/ 5259 w 10000"/>
                <a:gd name="connsiteY96" fmla="*/ 6081 h 9970"/>
                <a:gd name="connsiteX97" fmla="*/ 5233 w 10000"/>
                <a:gd name="connsiteY97" fmla="*/ 5905 h 9970"/>
                <a:gd name="connsiteX98" fmla="*/ 5282 w 10000"/>
                <a:gd name="connsiteY98" fmla="*/ 5893 h 9970"/>
                <a:gd name="connsiteX99" fmla="*/ 5282 w 10000"/>
                <a:gd name="connsiteY99" fmla="*/ 5712 h 9970"/>
                <a:gd name="connsiteX100" fmla="*/ 5331 w 10000"/>
                <a:gd name="connsiteY100" fmla="*/ 5525 h 9970"/>
                <a:gd name="connsiteX101" fmla="*/ 5357 w 10000"/>
                <a:gd name="connsiteY101" fmla="*/ 5345 h 9970"/>
                <a:gd name="connsiteX102" fmla="*/ 5308 w 10000"/>
                <a:gd name="connsiteY102" fmla="*/ 5148 h 9970"/>
                <a:gd name="connsiteX103" fmla="*/ 5432 w 10000"/>
                <a:gd name="connsiteY103" fmla="*/ 5120 h 9970"/>
                <a:gd name="connsiteX104" fmla="*/ 5357 w 10000"/>
                <a:gd name="connsiteY104" fmla="*/ 4750 h 9970"/>
                <a:gd name="connsiteX105" fmla="*/ 5458 w 10000"/>
                <a:gd name="connsiteY105" fmla="*/ 4662 h 9970"/>
                <a:gd name="connsiteX106" fmla="*/ 5481 w 10000"/>
                <a:gd name="connsiteY106" fmla="*/ 4576 h 9970"/>
                <a:gd name="connsiteX107" fmla="*/ 5505 w 10000"/>
                <a:gd name="connsiteY107" fmla="*/ 4486 h 9970"/>
                <a:gd name="connsiteX108" fmla="*/ 5553 w 10000"/>
                <a:gd name="connsiteY108" fmla="*/ 4394 h 9970"/>
                <a:gd name="connsiteX109" fmla="*/ 5628 w 10000"/>
                <a:gd name="connsiteY109" fmla="*/ 4340 h 9970"/>
                <a:gd name="connsiteX110" fmla="*/ 5603 w 10000"/>
                <a:gd name="connsiteY110" fmla="*/ 4292 h 9970"/>
                <a:gd name="connsiteX111" fmla="*/ 5553 w 10000"/>
                <a:gd name="connsiteY111" fmla="*/ 4237 h 9970"/>
                <a:gd name="connsiteX112" fmla="*/ 5603 w 10000"/>
                <a:gd name="connsiteY112" fmla="*/ 4190 h 9970"/>
                <a:gd name="connsiteX113" fmla="*/ 5704 w 10000"/>
                <a:gd name="connsiteY113" fmla="*/ 4104 h 9970"/>
                <a:gd name="connsiteX114" fmla="*/ 5704 w 10000"/>
                <a:gd name="connsiteY114" fmla="*/ 4021 h 9970"/>
                <a:gd name="connsiteX115" fmla="*/ 5677 w 10000"/>
                <a:gd name="connsiteY115" fmla="*/ 3934 h 9970"/>
                <a:gd name="connsiteX116" fmla="*/ 5654 w 10000"/>
                <a:gd name="connsiteY116" fmla="*/ 3845 h 9970"/>
                <a:gd name="connsiteX117" fmla="*/ 5531 w 10000"/>
                <a:gd name="connsiteY117" fmla="*/ 3841 h 9970"/>
                <a:gd name="connsiteX118" fmla="*/ 5553 w 10000"/>
                <a:gd name="connsiteY118" fmla="*/ 3775 h 9970"/>
                <a:gd name="connsiteX119" fmla="*/ 5654 w 10000"/>
                <a:gd name="connsiteY119" fmla="*/ 3708 h 9970"/>
                <a:gd name="connsiteX120" fmla="*/ 5677 w 10000"/>
                <a:gd name="connsiteY120" fmla="*/ 3643 h 9970"/>
                <a:gd name="connsiteX121" fmla="*/ 5654 w 10000"/>
                <a:gd name="connsiteY121" fmla="*/ 3571 h 9970"/>
                <a:gd name="connsiteX122" fmla="*/ 5603 w 10000"/>
                <a:gd name="connsiteY122" fmla="*/ 3571 h 9970"/>
                <a:gd name="connsiteX123" fmla="*/ 5628 w 10000"/>
                <a:gd name="connsiteY123" fmla="*/ 3503 h 9970"/>
                <a:gd name="connsiteX124" fmla="*/ 5603 w 10000"/>
                <a:gd name="connsiteY124" fmla="*/ 3426 h 9970"/>
                <a:gd name="connsiteX125" fmla="*/ 5603 w 10000"/>
                <a:gd name="connsiteY125" fmla="*/ 3358 h 9970"/>
                <a:gd name="connsiteX126" fmla="*/ 5677 w 10000"/>
                <a:gd name="connsiteY126" fmla="*/ 3287 h 9970"/>
                <a:gd name="connsiteX127" fmla="*/ 5677 w 10000"/>
                <a:gd name="connsiteY127" fmla="*/ 3145 h 9970"/>
                <a:gd name="connsiteX128" fmla="*/ 5677 w 10000"/>
                <a:gd name="connsiteY128" fmla="*/ 3007 h 9970"/>
                <a:gd name="connsiteX129" fmla="*/ 5754 w 10000"/>
                <a:gd name="connsiteY129" fmla="*/ 2870 h 9970"/>
                <a:gd name="connsiteX130" fmla="*/ 5925 w 10000"/>
                <a:gd name="connsiteY130" fmla="*/ 2744 h 9970"/>
                <a:gd name="connsiteX131" fmla="*/ 5851 w 10000"/>
                <a:gd name="connsiteY131" fmla="*/ 2724 h 9970"/>
                <a:gd name="connsiteX132" fmla="*/ 5851 w 10000"/>
                <a:gd name="connsiteY132" fmla="*/ 2605 h 9970"/>
                <a:gd name="connsiteX133" fmla="*/ 5826 w 10000"/>
                <a:gd name="connsiteY133" fmla="*/ 2487 h 9970"/>
                <a:gd name="connsiteX134" fmla="*/ 5802 w 10000"/>
                <a:gd name="connsiteY134" fmla="*/ 2369 h 9970"/>
                <a:gd name="connsiteX135" fmla="*/ 5851 w 10000"/>
                <a:gd name="connsiteY135" fmla="*/ 2264 h 9970"/>
                <a:gd name="connsiteX136" fmla="*/ 5899 w 10000"/>
                <a:gd name="connsiteY136" fmla="*/ 2072 h 9970"/>
                <a:gd name="connsiteX137" fmla="*/ 6024 w 10000"/>
                <a:gd name="connsiteY137" fmla="*/ 1888 h 9970"/>
                <a:gd name="connsiteX138" fmla="*/ 6100 w 10000"/>
                <a:gd name="connsiteY138" fmla="*/ 1698 h 9970"/>
                <a:gd name="connsiteX139" fmla="*/ 6050 w 10000"/>
                <a:gd name="connsiteY139" fmla="*/ 1506 h 9970"/>
                <a:gd name="connsiteX140" fmla="*/ 6072 w 10000"/>
                <a:gd name="connsiteY140" fmla="*/ 1415 h 9970"/>
                <a:gd name="connsiteX141" fmla="*/ 6072 w 10000"/>
                <a:gd name="connsiteY141" fmla="*/ 1318 h 9970"/>
                <a:gd name="connsiteX142" fmla="*/ 6072 w 10000"/>
                <a:gd name="connsiteY142" fmla="*/ 1224 h 9970"/>
                <a:gd name="connsiteX143" fmla="*/ 6050 w 10000"/>
                <a:gd name="connsiteY143" fmla="*/ 1130 h 9970"/>
                <a:gd name="connsiteX144" fmla="*/ 5925 w 10000"/>
                <a:gd name="connsiteY144" fmla="*/ 1159 h 9970"/>
                <a:gd name="connsiteX145" fmla="*/ 5925 w 10000"/>
                <a:gd name="connsiteY145" fmla="*/ 1095 h 9970"/>
                <a:gd name="connsiteX146" fmla="*/ 5899 w 10000"/>
                <a:gd name="connsiteY146" fmla="*/ 1030 h 9970"/>
                <a:gd name="connsiteX147" fmla="*/ 5899 w 10000"/>
                <a:gd name="connsiteY147" fmla="*/ 964 h 9970"/>
                <a:gd name="connsiteX148" fmla="*/ 5925 w 10000"/>
                <a:gd name="connsiteY148" fmla="*/ 903 h 9970"/>
                <a:gd name="connsiteX149" fmla="*/ 5851 w 10000"/>
                <a:gd name="connsiteY149" fmla="*/ 819 h 9970"/>
                <a:gd name="connsiteX150" fmla="*/ 5851 w 10000"/>
                <a:gd name="connsiteY150" fmla="*/ 734 h 9970"/>
                <a:gd name="connsiteX151" fmla="*/ 5826 w 10000"/>
                <a:gd name="connsiteY151" fmla="*/ 645 h 9970"/>
                <a:gd name="connsiteX152" fmla="*/ 5826 w 10000"/>
                <a:gd name="connsiteY152" fmla="*/ 569 h 9970"/>
                <a:gd name="connsiteX153" fmla="*/ 5754 w 10000"/>
                <a:gd name="connsiteY153" fmla="*/ 369 h 9970"/>
                <a:gd name="connsiteX154" fmla="*/ 5677 w 10000"/>
                <a:gd name="connsiteY154" fmla="*/ 350 h 9970"/>
                <a:gd name="connsiteX155" fmla="*/ 5531 w 10000"/>
                <a:gd name="connsiteY155" fmla="*/ 338 h 9970"/>
                <a:gd name="connsiteX156" fmla="*/ 5432 w 10000"/>
                <a:gd name="connsiteY156" fmla="*/ 326 h 9970"/>
                <a:gd name="connsiteX157" fmla="*/ 5282 w 10000"/>
                <a:gd name="connsiteY157" fmla="*/ 323 h 9970"/>
                <a:gd name="connsiteX158" fmla="*/ 5184 w 10000"/>
                <a:gd name="connsiteY158" fmla="*/ 326 h 9970"/>
                <a:gd name="connsiteX159" fmla="*/ 5111 w 10000"/>
                <a:gd name="connsiteY159" fmla="*/ 334 h 9970"/>
                <a:gd name="connsiteX160" fmla="*/ 5012 w 10000"/>
                <a:gd name="connsiteY160" fmla="*/ 334 h 9970"/>
                <a:gd name="connsiteX161" fmla="*/ 4937 w 10000"/>
                <a:gd name="connsiteY161" fmla="*/ 326 h 9970"/>
                <a:gd name="connsiteX162" fmla="*/ 4962 w 10000"/>
                <a:gd name="connsiteY162" fmla="*/ 311 h 9970"/>
                <a:gd name="connsiteX163" fmla="*/ 5012 w 10000"/>
                <a:gd name="connsiteY163" fmla="*/ 303 h 9970"/>
                <a:gd name="connsiteX164" fmla="*/ 5088 w 10000"/>
                <a:gd name="connsiteY164" fmla="*/ 291 h 9970"/>
                <a:gd name="connsiteX165" fmla="*/ 5061 w 10000"/>
                <a:gd name="connsiteY165" fmla="*/ 276 h 9970"/>
                <a:gd name="connsiteX166" fmla="*/ 5282 w 10000"/>
                <a:gd name="connsiteY166" fmla="*/ 260 h 9970"/>
                <a:gd name="connsiteX167" fmla="*/ 5505 w 10000"/>
                <a:gd name="connsiteY167" fmla="*/ 233 h 9970"/>
                <a:gd name="connsiteX168" fmla="*/ 5704 w 10000"/>
                <a:gd name="connsiteY168" fmla="*/ 205 h 9970"/>
                <a:gd name="connsiteX169" fmla="*/ 5874 w 10000"/>
                <a:gd name="connsiteY169" fmla="*/ 165 h 9970"/>
                <a:gd name="connsiteX170" fmla="*/ 5925 w 10000"/>
                <a:gd name="connsiteY170" fmla="*/ 122 h 9970"/>
                <a:gd name="connsiteX171" fmla="*/ 5997 w 10000"/>
                <a:gd name="connsiteY171" fmla="*/ 87 h 9970"/>
                <a:gd name="connsiteX172" fmla="*/ 5997 w 10000"/>
                <a:gd name="connsiteY172" fmla="*/ 42 h 9970"/>
                <a:gd name="connsiteX173" fmla="*/ 6024 w 10000"/>
                <a:gd name="connsiteY173" fmla="*/ 0 h 9970"/>
                <a:gd name="connsiteX174" fmla="*/ 6100 w 10000"/>
                <a:gd name="connsiteY174" fmla="*/ 74 h 9970"/>
                <a:gd name="connsiteX175" fmla="*/ 6196 w 10000"/>
                <a:gd name="connsiteY175" fmla="*/ 157 h 9970"/>
                <a:gd name="connsiteX176" fmla="*/ 6223 w 10000"/>
                <a:gd name="connsiteY176" fmla="*/ 237 h 9970"/>
                <a:gd name="connsiteX177" fmla="*/ 6173 w 10000"/>
                <a:gd name="connsiteY177" fmla="*/ 323 h 9970"/>
                <a:gd name="connsiteX0" fmla="*/ 6173 w 10000"/>
                <a:gd name="connsiteY0" fmla="*/ 324 h 9972"/>
                <a:gd name="connsiteX1" fmla="*/ 6293 w 10000"/>
                <a:gd name="connsiteY1" fmla="*/ 559 h 9972"/>
                <a:gd name="connsiteX2" fmla="*/ 6393 w 10000"/>
                <a:gd name="connsiteY2" fmla="*/ 802 h 9972"/>
                <a:gd name="connsiteX3" fmla="*/ 6444 w 10000"/>
                <a:gd name="connsiteY3" fmla="*/ 1040 h 9972"/>
                <a:gd name="connsiteX4" fmla="*/ 6493 w 10000"/>
                <a:gd name="connsiteY4" fmla="*/ 1275 h 9972"/>
                <a:gd name="connsiteX5" fmla="*/ 6665 w 10000"/>
                <a:gd name="connsiteY5" fmla="*/ 1507 h 9972"/>
                <a:gd name="connsiteX6" fmla="*/ 6765 w 10000"/>
                <a:gd name="connsiteY6" fmla="*/ 1743 h 9972"/>
                <a:gd name="connsiteX7" fmla="*/ 6765 w 10000"/>
                <a:gd name="connsiteY7" fmla="*/ 1978 h 9972"/>
                <a:gd name="connsiteX8" fmla="*/ 6739 w 10000"/>
                <a:gd name="connsiteY8" fmla="*/ 2212 h 9972"/>
                <a:gd name="connsiteX9" fmla="*/ 6786 w 10000"/>
                <a:gd name="connsiteY9" fmla="*/ 2337 h 9972"/>
                <a:gd name="connsiteX10" fmla="*/ 6863 w 10000"/>
                <a:gd name="connsiteY10" fmla="*/ 2475 h 9972"/>
                <a:gd name="connsiteX11" fmla="*/ 6863 w 10000"/>
                <a:gd name="connsiteY11" fmla="*/ 2610 h 9972"/>
                <a:gd name="connsiteX12" fmla="*/ 6839 w 10000"/>
                <a:gd name="connsiteY12" fmla="*/ 2744 h 9972"/>
                <a:gd name="connsiteX13" fmla="*/ 6863 w 10000"/>
                <a:gd name="connsiteY13" fmla="*/ 2759 h 9972"/>
                <a:gd name="connsiteX14" fmla="*/ 6839 w 10000"/>
                <a:gd name="connsiteY14" fmla="*/ 2782 h 9972"/>
                <a:gd name="connsiteX15" fmla="*/ 6765 w 10000"/>
                <a:gd name="connsiteY15" fmla="*/ 2798 h 9972"/>
                <a:gd name="connsiteX16" fmla="*/ 6739 w 10000"/>
                <a:gd name="connsiteY16" fmla="*/ 2819 h 9972"/>
                <a:gd name="connsiteX17" fmla="*/ 6739 w 10000"/>
                <a:gd name="connsiteY17" fmla="*/ 2879 h 9972"/>
                <a:gd name="connsiteX18" fmla="*/ 6739 w 10000"/>
                <a:gd name="connsiteY18" fmla="*/ 2937 h 9972"/>
                <a:gd name="connsiteX19" fmla="*/ 6692 w 10000"/>
                <a:gd name="connsiteY19" fmla="*/ 3000 h 9972"/>
                <a:gd name="connsiteX20" fmla="*/ 6641 w 10000"/>
                <a:gd name="connsiteY20" fmla="*/ 3053 h 9972"/>
                <a:gd name="connsiteX21" fmla="*/ 6641 w 10000"/>
                <a:gd name="connsiteY21" fmla="*/ 3230 h 9972"/>
                <a:gd name="connsiteX22" fmla="*/ 6692 w 10000"/>
                <a:gd name="connsiteY22" fmla="*/ 3415 h 9972"/>
                <a:gd name="connsiteX23" fmla="*/ 6786 w 10000"/>
                <a:gd name="connsiteY23" fmla="*/ 3601 h 9972"/>
                <a:gd name="connsiteX24" fmla="*/ 6814 w 10000"/>
                <a:gd name="connsiteY24" fmla="*/ 3778 h 9972"/>
                <a:gd name="connsiteX25" fmla="*/ 7036 w 10000"/>
                <a:gd name="connsiteY25" fmla="*/ 3930 h 9972"/>
                <a:gd name="connsiteX26" fmla="*/ 7063 w 10000"/>
                <a:gd name="connsiteY26" fmla="*/ 4087 h 9972"/>
                <a:gd name="connsiteX27" fmla="*/ 7036 w 10000"/>
                <a:gd name="connsiteY27" fmla="*/ 4242 h 9972"/>
                <a:gd name="connsiteX28" fmla="*/ 7013 w 10000"/>
                <a:gd name="connsiteY28" fmla="*/ 4399 h 9972"/>
                <a:gd name="connsiteX29" fmla="*/ 6839 w 10000"/>
                <a:gd name="connsiteY29" fmla="*/ 4632 h 9972"/>
                <a:gd name="connsiteX30" fmla="*/ 6863 w 10000"/>
                <a:gd name="connsiteY30" fmla="*/ 4867 h 9972"/>
                <a:gd name="connsiteX31" fmla="*/ 6939 w 10000"/>
                <a:gd name="connsiteY31" fmla="*/ 5100 h 9972"/>
                <a:gd name="connsiteX32" fmla="*/ 6863 w 10000"/>
                <a:gd name="connsiteY32" fmla="*/ 5333 h 9972"/>
                <a:gd name="connsiteX33" fmla="*/ 6959 w 10000"/>
                <a:gd name="connsiteY33" fmla="*/ 5591 h 9972"/>
                <a:gd name="connsiteX34" fmla="*/ 7036 w 10000"/>
                <a:gd name="connsiteY34" fmla="*/ 5840 h 9972"/>
                <a:gd name="connsiteX35" fmla="*/ 7110 w 10000"/>
                <a:gd name="connsiteY35" fmla="*/ 6095 h 9972"/>
                <a:gd name="connsiteX36" fmla="*/ 7110 w 10000"/>
                <a:gd name="connsiteY36" fmla="*/ 6356 h 9972"/>
                <a:gd name="connsiteX37" fmla="*/ 7208 w 10000"/>
                <a:gd name="connsiteY37" fmla="*/ 6689 h 9972"/>
                <a:gd name="connsiteX38" fmla="*/ 7208 w 10000"/>
                <a:gd name="connsiteY38" fmla="*/ 7020 h 9972"/>
                <a:gd name="connsiteX39" fmla="*/ 7232 w 10000"/>
                <a:gd name="connsiteY39" fmla="*/ 7345 h 9972"/>
                <a:gd name="connsiteX40" fmla="*/ 7529 w 10000"/>
                <a:gd name="connsiteY40" fmla="*/ 7666 h 9972"/>
                <a:gd name="connsiteX41" fmla="*/ 7578 w 10000"/>
                <a:gd name="connsiteY41" fmla="*/ 7823 h 9972"/>
                <a:gd name="connsiteX42" fmla="*/ 7679 w 10000"/>
                <a:gd name="connsiteY42" fmla="*/ 7978 h 9972"/>
                <a:gd name="connsiteX43" fmla="*/ 7728 w 10000"/>
                <a:gd name="connsiteY43" fmla="*/ 8139 h 9972"/>
                <a:gd name="connsiteX44" fmla="*/ 7627 w 10000"/>
                <a:gd name="connsiteY44" fmla="*/ 8296 h 9972"/>
                <a:gd name="connsiteX45" fmla="*/ 7506 w 10000"/>
                <a:gd name="connsiteY45" fmla="*/ 8498 h 9972"/>
                <a:gd name="connsiteX46" fmla="*/ 7529 w 10000"/>
                <a:gd name="connsiteY46" fmla="*/ 8709 h 9972"/>
                <a:gd name="connsiteX47" fmla="*/ 7679 w 10000"/>
                <a:gd name="connsiteY47" fmla="*/ 8928 h 9972"/>
                <a:gd name="connsiteX48" fmla="*/ 7799 w 10000"/>
                <a:gd name="connsiteY48" fmla="*/ 9137 h 9972"/>
                <a:gd name="connsiteX49" fmla="*/ 7826 w 10000"/>
                <a:gd name="connsiteY49" fmla="*/ 9294 h 9972"/>
                <a:gd name="connsiteX50" fmla="*/ 7826 w 10000"/>
                <a:gd name="connsiteY50" fmla="*/ 9456 h 9972"/>
                <a:gd name="connsiteX51" fmla="*/ 7901 w 10000"/>
                <a:gd name="connsiteY51" fmla="*/ 9614 h 9972"/>
                <a:gd name="connsiteX52" fmla="*/ 8195 w 10000"/>
                <a:gd name="connsiteY52" fmla="*/ 9749 h 9972"/>
                <a:gd name="connsiteX53" fmla="*/ 8518 w 10000"/>
                <a:gd name="connsiteY53" fmla="*/ 9749 h 9972"/>
                <a:gd name="connsiteX54" fmla="*/ 8862 w 10000"/>
                <a:gd name="connsiteY54" fmla="*/ 9760 h 9972"/>
                <a:gd name="connsiteX55" fmla="*/ 9134 w 10000"/>
                <a:gd name="connsiteY55" fmla="*/ 9772 h 9972"/>
                <a:gd name="connsiteX56" fmla="*/ 9453 w 10000"/>
                <a:gd name="connsiteY56" fmla="*/ 9787 h 9972"/>
                <a:gd name="connsiteX57" fmla="*/ 9752 w 10000"/>
                <a:gd name="connsiteY57" fmla="*/ 9807 h 9972"/>
                <a:gd name="connsiteX58" fmla="*/ 10000 w 10000"/>
                <a:gd name="connsiteY58" fmla="*/ 9837 h 9972"/>
                <a:gd name="connsiteX59" fmla="*/ 0 w 10000"/>
                <a:gd name="connsiteY59" fmla="*/ 9972 h 9972"/>
                <a:gd name="connsiteX60" fmla="*/ 320 w 10000"/>
                <a:gd name="connsiteY60" fmla="*/ 9956 h 9972"/>
                <a:gd name="connsiteX61" fmla="*/ 665 w 10000"/>
                <a:gd name="connsiteY61" fmla="*/ 9934 h 9972"/>
                <a:gd name="connsiteX62" fmla="*/ 985 w 10000"/>
                <a:gd name="connsiteY62" fmla="*/ 9907 h 9972"/>
                <a:gd name="connsiteX63" fmla="*/ 1334 w 10000"/>
                <a:gd name="connsiteY63" fmla="*/ 9884 h 9972"/>
                <a:gd name="connsiteX64" fmla="*/ 1629 w 10000"/>
                <a:gd name="connsiteY64" fmla="*/ 9865 h 9972"/>
                <a:gd name="connsiteX65" fmla="*/ 1974 w 10000"/>
                <a:gd name="connsiteY65" fmla="*/ 9849 h 9972"/>
                <a:gd name="connsiteX66" fmla="*/ 2345 w 10000"/>
                <a:gd name="connsiteY66" fmla="*/ 9837 h 9972"/>
                <a:gd name="connsiteX67" fmla="*/ 2716 w 10000"/>
                <a:gd name="connsiteY67" fmla="*/ 9837 h 9972"/>
                <a:gd name="connsiteX68" fmla="*/ 2987 w 10000"/>
                <a:gd name="connsiteY68" fmla="*/ 9837 h 9972"/>
                <a:gd name="connsiteX69" fmla="*/ 3259 w 10000"/>
                <a:gd name="connsiteY69" fmla="*/ 9837 h 9972"/>
                <a:gd name="connsiteX70" fmla="*/ 3507 w 10000"/>
                <a:gd name="connsiteY70" fmla="*/ 9830 h 9972"/>
                <a:gd name="connsiteX71" fmla="*/ 3777 w 10000"/>
                <a:gd name="connsiteY71" fmla="*/ 9823 h 9972"/>
                <a:gd name="connsiteX72" fmla="*/ 4023 w 10000"/>
                <a:gd name="connsiteY72" fmla="*/ 9819 h 9972"/>
                <a:gd name="connsiteX73" fmla="*/ 4247 w 10000"/>
                <a:gd name="connsiteY73" fmla="*/ 9807 h 9972"/>
                <a:gd name="connsiteX74" fmla="*/ 4492 w 10000"/>
                <a:gd name="connsiteY74" fmla="*/ 9791 h 9972"/>
                <a:gd name="connsiteX75" fmla="*/ 4715 w 10000"/>
                <a:gd name="connsiteY75" fmla="*/ 9772 h 9972"/>
                <a:gd name="connsiteX76" fmla="*/ 4740 w 10000"/>
                <a:gd name="connsiteY76" fmla="*/ 9599 h 9972"/>
                <a:gd name="connsiteX77" fmla="*/ 4813 w 10000"/>
                <a:gd name="connsiteY77" fmla="*/ 9425 h 9972"/>
                <a:gd name="connsiteX78" fmla="*/ 4912 w 10000"/>
                <a:gd name="connsiteY78" fmla="*/ 9252 h 9972"/>
                <a:gd name="connsiteX79" fmla="*/ 4986 w 10000"/>
                <a:gd name="connsiteY79" fmla="*/ 9077 h 9972"/>
                <a:gd name="connsiteX80" fmla="*/ 4962 w 10000"/>
                <a:gd name="connsiteY80" fmla="*/ 8824 h 9972"/>
                <a:gd name="connsiteX81" fmla="*/ 4962 w 10000"/>
                <a:gd name="connsiteY81" fmla="*/ 8570 h 9972"/>
                <a:gd name="connsiteX82" fmla="*/ 4962 w 10000"/>
                <a:gd name="connsiteY82" fmla="*/ 8315 h 9972"/>
                <a:gd name="connsiteX83" fmla="*/ 4986 w 10000"/>
                <a:gd name="connsiteY83" fmla="*/ 8060 h 9972"/>
                <a:gd name="connsiteX84" fmla="*/ 4986 w 10000"/>
                <a:gd name="connsiteY84" fmla="*/ 7860 h 9972"/>
                <a:gd name="connsiteX85" fmla="*/ 4937 w 10000"/>
                <a:gd name="connsiteY85" fmla="*/ 7653 h 9972"/>
                <a:gd name="connsiteX86" fmla="*/ 4912 w 10000"/>
                <a:gd name="connsiteY86" fmla="*/ 7460 h 9972"/>
                <a:gd name="connsiteX87" fmla="*/ 4986 w 10000"/>
                <a:gd name="connsiteY87" fmla="*/ 7266 h 9972"/>
                <a:gd name="connsiteX88" fmla="*/ 5259 w 10000"/>
                <a:gd name="connsiteY88" fmla="*/ 7059 h 9972"/>
                <a:gd name="connsiteX89" fmla="*/ 5308 w 10000"/>
                <a:gd name="connsiteY89" fmla="*/ 6843 h 9972"/>
                <a:gd name="connsiteX90" fmla="*/ 5282 w 10000"/>
                <a:gd name="connsiteY90" fmla="*/ 6623 h 9972"/>
                <a:gd name="connsiteX91" fmla="*/ 5282 w 10000"/>
                <a:gd name="connsiteY91" fmla="*/ 6400 h 9972"/>
                <a:gd name="connsiteX92" fmla="*/ 5308 w 10000"/>
                <a:gd name="connsiteY92" fmla="*/ 6322 h 9972"/>
                <a:gd name="connsiteX93" fmla="*/ 5331 w 10000"/>
                <a:gd name="connsiteY93" fmla="*/ 6246 h 9972"/>
                <a:gd name="connsiteX94" fmla="*/ 5331 w 10000"/>
                <a:gd name="connsiteY94" fmla="*/ 6172 h 9972"/>
                <a:gd name="connsiteX95" fmla="*/ 5259 w 10000"/>
                <a:gd name="connsiteY95" fmla="*/ 6099 h 9972"/>
                <a:gd name="connsiteX96" fmla="*/ 5233 w 10000"/>
                <a:gd name="connsiteY96" fmla="*/ 5923 h 9972"/>
                <a:gd name="connsiteX97" fmla="*/ 5282 w 10000"/>
                <a:gd name="connsiteY97" fmla="*/ 5911 h 9972"/>
                <a:gd name="connsiteX98" fmla="*/ 5282 w 10000"/>
                <a:gd name="connsiteY98" fmla="*/ 5729 h 9972"/>
                <a:gd name="connsiteX99" fmla="*/ 5331 w 10000"/>
                <a:gd name="connsiteY99" fmla="*/ 5542 h 9972"/>
                <a:gd name="connsiteX100" fmla="*/ 5357 w 10000"/>
                <a:gd name="connsiteY100" fmla="*/ 5361 h 9972"/>
                <a:gd name="connsiteX101" fmla="*/ 5308 w 10000"/>
                <a:gd name="connsiteY101" fmla="*/ 5163 h 9972"/>
                <a:gd name="connsiteX102" fmla="*/ 5432 w 10000"/>
                <a:gd name="connsiteY102" fmla="*/ 5135 h 9972"/>
                <a:gd name="connsiteX103" fmla="*/ 5357 w 10000"/>
                <a:gd name="connsiteY103" fmla="*/ 4764 h 9972"/>
                <a:gd name="connsiteX104" fmla="*/ 5458 w 10000"/>
                <a:gd name="connsiteY104" fmla="*/ 4676 h 9972"/>
                <a:gd name="connsiteX105" fmla="*/ 5481 w 10000"/>
                <a:gd name="connsiteY105" fmla="*/ 4590 h 9972"/>
                <a:gd name="connsiteX106" fmla="*/ 5505 w 10000"/>
                <a:gd name="connsiteY106" fmla="*/ 4499 h 9972"/>
                <a:gd name="connsiteX107" fmla="*/ 5553 w 10000"/>
                <a:gd name="connsiteY107" fmla="*/ 4407 h 9972"/>
                <a:gd name="connsiteX108" fmla="*/ 5628 w 10000"/>
                <a:gd name="connsiteY108" fmla="*/ 4353 h 9972"/>
                <a:gd name="connsiteX109" fmla="*/ 5603 w 10000"/>
                <a:gd name="connsiteY109" fmla="*/ 4305 h 9972"/>
                <a:gd name="connsiteX110" fmla="*/ 5553 w 10000"/>
                <a:gd name="connsiteY110" fmla="*/ 4250 h 9972"/>
                <a:gd name="connsiteX111" fmla="*/ 5603 w 10000"/>
                <a:gd name="connsiteY111" fmla="*/ 4203 h 9972"/>
                <a:gd name="connsiteX112" fmla="*/ 5704 w 10000"/>
                <a:gd name="connsiteY112" fmla="*/ 4116 h 9972"/>
                <a:gd name="connsiteX113" fmla="*/ 5704 w 10000"/>
                <a:gd name="connsiteY113" fmla="*/ 4033 h 9972"/>
                <a:gd name="connsiteX114" fmla="*/ 5677 w 10000"/>
                <a:gd name="connsiteY114" fmla="*/ 3946 h 9972"/>
                <a:gd name="connsiteX115" fmla="*/ 5654 w 10000"/>
                <a:gd name="connsiteY115" fmla="*/ 3857 h 9972"/>
                <a:gd name="connsiteX116" fmla="*/ 5531 w 10000"/>
                <a:gd name="connsiteY116" fmla="*/ 3853 h 9972"/>
                <a:gd name="connsiteX117" fmla="*/ 5553 w 10000"/>
                <a:gd name="connsiteY117" fmla="*/ 3786 h 9972"/>
                <a:gd name="connsiteX118" fmla="*/ 5654 w 10000"/>
                <a:gd name="connsiteY118" fmla="*/ 3719 h 9972"/>
                <a:gd name="connsiteX119" fmla="*/ 5677 w 10000"/>
                <a:gd name="connsiteY119" fmla="*/ 3654 h 9972"/>
                <a:gd name="connsiteX120" fmla="*/ 5654 w 10000"/>
                <a:gd name="connsiteY120" fmla="*/ 3582 h 9972"/>
                <a:gd name="connsiteX121" fmla="*/ 5603 w 10000"/>
                <a:gd name="connsiteY121" fmla="*/ 3582 h 9972"/>
                <a:gd name="connsiteX122" fmla="*/ 5628 w 10000"/>
                <a:gd name="connsiteY122" fmla="*/ 3514 h 9972"/>
                <a:gd name="connsiteX123" fmla="*/ 5603 w 10000"/>
                <a:gd name="connsiteY123" fmla="*/ 3436 h 9972"/>
                <a:gd name="connsiteX124" fmla="*/ 5603 w 10000"/>
                <a:gd name="connsiteY124" fmla="*/ 3368 h 9972"/>
                <a:gd name="connsiteX125" fmla="*/ 5677 w 10000"/>
                <a:gd name="connsiteY125" fmla="*/ 3297 h 9972"/>
                <a:gd name="connsiteX126" fmla="*/ 5677 w 10000"/>
                <a:gd name="connsiteY126" fmla="*/ 3154 h 9972"/>
                <a:gd name="connsiteX127" fmla="*/ 5677 w 10000"/>
                <a:gd name="connsiteY127" fmla="*/ 3016 h 9972"/>
                <a:gd name="connsiteX128" fmla="*/ 5754 w 10000"/>
                <a:gd name="connsiteY128" fmla="*/ 2879 h 9972"/>
                <a:gd name="connsiteX129" fmla="*/ 5925 w 10000"/>
                <a:gd name="connsiteY129" fmla="*/ 2752 h 9972"/>
                <a:gd name="connsiteX130" fmla="*/ 5851 w 10000"/>
                <a:gd name="connsiteY130" fmla="*/ 2732 h 9972"/>
                <a:gd name="connsiteX131" fmla="*/ 5851 w 10000"/>
                <a:gd name="connsiteY131" fmla="*/ 2613 h 9972"/>
                <a:gd name="connsiteX132" fmla="*/ 5826 w 10000"/>
                <a:gd name="connsiteY132" fmla="*/ 2494 h 9972"/>
                <a:gd name="connsiteX133" fmla="*/ 5802 w 10000"/>
                <a:gd name="connsiteY133" fmla="*/ 2376 h 9972"/>
                <a:gd name="connsiteX134" fmla="*/ 5851 w 10000"/>
                <a:gd name="connsiteY134" fmla="*/ 2271 h 9972"/>
                <a:gd name="connsiteX135" fmla="*/ 5899 w 10000"/>
                <a:gd name="connsiteY135" fmla="*/ 2078 h 9972"/>
                <a:gd name="connsiteX136" fmla="*/ 6024 w 10000"/>
                <a:gd name="connsiteY136" fmla="*/ 1894 h 9972"/>
                <a:gd name="connsiteX137" fmla="*/ 6100 w 10000"/>
                <a:gd name="connsiteY137" fmla="*/ 1703 h 9972"/>
                <a:gd name="connsiteX138" fmla="*/ 6050 w 10000"/>
                <a:gd name="connsiteY138" fmla="*/ 1511 h 9972"/>
                <a:gd name="connsiteX139" fmla="*/ 6072 w 10000"/>
                <a:gd name="connsiteY139" fmla="*/ 1419 h 9972"/>
                <a:gd name="connsiteX140" fmla="*/ 6072 w 10000"/>
                <a:gd name="connsiteY140" fmla="*/ 1322 h 9972"/>
                <a:gd name="connsiteX141" fmla="*/ 6072 w 10000"/>
                <a:gd name="connsiteY141" fmla="*/ 1228 h 9972"/>
                <a:gd name="connsiteX142" fmla="*/ 6050 w 10000"/>
                <a:gd name="connsiteY142" fmla="*/ 1133 h 9972"/>
                <a:gd name="connsiteX143" fmla="*/ 5925 w 10000"/>
                <a:gd name="connsiteY143" fmla="*/ 1162 h 9972"/>
                <a:gd name="connsiteX144" fmla="*/ 5925 w 10000"/>
                <a:gd name="connsiteY144" fmla="*/ 1098 h 9972"/>
                <a:gd name="connsiteX145" fmla="*/ 5899 w 10000"/>
                <a:gd name="connsiteY145" fmla="*/ 1033 h 9972"/>
                <a:gd name="connsiteX146" fmla="*/ 5899 w 10000"/>
                <a:gd name="connsiteY146" fmla="*/ 967 h 9972"/>
                <a:gd name="connsiteX147" fmla="*/ 5925 w 10000"/>
                <a:gd name="connsiteY147" fmla="*/ 906 h 9972"/>
                <a:gd name="connsiteX148" fmla="*/ 5851 w 10000"/>
                <a:gd name="connsiteY148" fmla="*/ 821 h 9972"/>
                <a:gd name="connsiteX149" fmla="*/ 5851 w 10000"/>
                <a:gd name="connsiteY149" fmla="*/ 736 h 9972"/>
                <a:gd name="connsiteX150" fmla="*/ 5826 w 10000"/>
                <a:gd name="connsiteY150" fmla="*/ 647 h 9972"/>
                <a:gd name="connsiteX151" fmla="*/ 5826 w 10000"/>
                <a:gd name="connsiteY151" fmla="*/ 571 h 9972"/>
                <a:gd name="connsiteX152" fmla="*/ 5754 w 10000"/>
                <a:gd name="connsiteY152" fmla="*/ 370 h 9972"/>
                <a:gd name="connsiteX153" fmla="*/ 5677 w 10000"/>
                <a:gd name="connsiteY153" fmla="*/ 351 h 9972"/>
                <a:gd name="connsiteX154" fmla="*/ 5531 w 10000"/>
                <a:gd name="connsiteY154" fmla="*/ 339 h 9972"/>
                <a:gd name="connsiteX155" fmla="*/ 5432 w 10000"/>
                <a:gd name="connsiteY155" fmla="*/ 327 h 9972"/>
                <a:gd name="connsiteX156" fmla="*/ 5282 w 10000"/>
                <a:gd name="connsiteY156" fmla="*/ 324 h 9972"/>
                <a:gd name="connsiteX157" fmla="*/ 5184 w 10000"/>
                <a:gd name="connsiteY157" fmla="*/ 327 h 9972"/>
                <a:gd name="connsiteX158" fmla="*/ 5111 w 10000"/>
                <a:gd name="connsiteY158" fmla="*/ 335 h 9972"/>
                <a:gd name="connsiteX159" fmla="*/ 5012 w 10000"/>
                <a:gd name="connsiteY159" fmla="*/ 335 h 9972"/>
                <a:gd name="connsiteX160" fmla="*/ 4937 w 10000"/>
                <a:gd name="connsiteY160" fmla="*/ 327 h 9972"/>
                <a:gd name="connsiteX161" fmla="*/ 4962 w 10000"/>
                <a:gd name="connsiteY161" fmla="*/ 312 h 9972"/>
                <a:gd name="connsiteX162" fmla="*/ 5012 w 10000"/>
                <a:gd name="connsiteY162" fmla="*/ 304 h 9972"/>
                <a:gd name="connsiteX163" fmla="*/ 5088 w 10000"/>
                <a:gd name="connsiteY163" fmla="*/ 292 h 9972"/>
                <a:gd name="connsiteX164" fmla="*/ 5061 w 10000"/>
                <a:gd name="connsiteY164" fmla="*/ 277 h 9972"/>
                <a:gd name="connsiteX165" fmla="*/ 5282 w 10000"/>
                <a:gd name="connsiteY165" fmla="*/ 261 h 9972"/>
                <a:gd name="connsiteX166" fmla="*/ 5505 w 10000"/>
                <a:gd name="connsiteY166" fmla="*/ 234 h 9972"/>
                <a:gd name="connsiteX167" fmla="*/ 5704 w 10000"/>
                <a:gd name="connsiteY167" fmla="*/ 206 h 9972"/>
                <a:gd name="connsiteX168" fmla="*/ 5874 w 10000"/>
                <a:gd name="connsiteY168" fmla="*/ 165 h 9972"/>
                <a:gd name="connsiteX169" fmla="*/ 5925 w 10000"/>
                <a:gd name="connsiteY169" fmla="*/ 122 h 9972"/>
                <a:gd name="connsiteX170" fmla="*/ 5997 w 10000"/>
                <a:gd name="connsiteY170" fmla="*/ 87 h 9972"/>
                <a:gd name="connsiteX171" fmla="*/ 5997 w 10000"/>
                <a:gd name="connsiteY171" fmla="*/ 42 h 9972"/>
                <a:gd name="connsiteX172" fmla="*/ 6024 w 10000"/>
                <a:gd name="connsiteY172" fmla="*/ 0 h 9972"/>
                <a:gd name="connsiteX173" fmla="*/ 6100 w 10000"/>
                <a:gd name="connsiteY173" fmla="*/ 74 h 9972"/>
                <a:gd name="connsiteX174" fmla="*/ 6196 w 10000"/>
                <a:gd name="connsiteY174" fmla="*/ 157 h 9972"/>
                <a:gd name="connsiteX175" fmla="*/ 6223 w 10000"/>
                <a:gd name="connsiteY175" fmla="*/ 238 h 9972"/>
                <a:gd name="connsiteX176" fmla="*/ 6173 w 10000"/>
                <a:gd name="connsiteY176" fmla="*/ 324 h 9972"/>
                <a:gd name="connsiteX0" fmla="*/ 6173 w 10000"/>
                <a:gd name="connsiteY0" fmla="*/ 325 h 10000"/>
                <a:gd name="connsiteX1" fmla="*/ 6293 w 10000"/>
                <a:gd name="connsiteY1" fmla="*/ 561 h 10000"/>
                <a:gd name="connsiteX2" fmla="*/ 6393 w 10000"/>
                <a:gd name="connsiteY2" fmla="*/ 804 h 10000"/>
                <a:gd name="connsiteX3" fmla="*/ 6444 w 10000"/>
                <a:gd name="connsiteY3" fmla="*/ 1043 h 10000"/>
                <a:gd name="connsiteX4" fmla="*/ 6493 w 10000"/>
                <a:gd name="connsiteY4" fmla="*/ 1279 h 10000"/>
                <a:gd name="connsiteX5" fmla="*/ 6665 w 10000"/>
                <a:gd name="connsiteY5" fmla="*/ 1511 h 10000"/>
                <a:gd name="connsiteX6" fmla="*/ 6765 w 10000"/>
                <a:gd name="connsiteY6" fmla="*/ 1748 h 10000"/>
                <a:gd name="connsiteX7" fmla="*/ 6765 w 10000"/>
                <a:gd name="connsiteY7" fmla="*/ 1984 h 10000"/>
                <a:gd name="connsiteX8" fmla="*/ 6739 w 10000"/>
                <a:gd name="connsiteY8" fmla="*/ 2218 h 10000"/>
                <a:gd name="connsiteX9" fmla="*/ 6786 w 10000"/>
                <a:gd name="connsiteY9" fmla="*/ 2344 h 10000"/>
                <a:gd name="connsiteX10" fmla="*/ 6863 w 10000"/>
                <a:gd name="connsiteY10" fmla="*/ 2482 h 10000"/>
                <a:gd name="connsiteX11" fmla="*/ 6863 w 10000"/>
                <a:gd name="connsiteY11" fmla="*/ 2617 h 10000"/>
                <a:gd name="connsiteX12" fmla="*/ 6839 w 10000"/>
                <a:gd name="connsiteY12" fmla="*/ 2752 h 10000"/>
                <a:gd name="connsiteX13" fmla="*/ 6863 w 10000"/>
                <a:gd name="connsiteY13" fmla="*/ 2767 h 10000"/>
                <a:gd name="connsiteX14" fmla="*/ 6839 w 10000"/>
                <a:gd name="connsiteY14" fmla="*/ 2790 h 10000"/>
                <a:gd name="connsiteX15" fmla="*/ 6765 w 10000"/>
                <a:gd name="connsiteY15" fmla="*/ 2806 h 10000"/>
                <a:gd name="connsiteX16" fmla="*/ 6739 w 10000"/>
                <a:gd name="connsiteY16" fmla="*/ 2827 h 10000"/>
                <a:gd name="connsiteX17" fmla="*/ 6739 w 10000"/>
                <a:gd name="connsiteY17" fmla="*/ 2887 h 10000"/>
                <a:gd name="connsiteX18" fmla="*/ 6739 w 10000"/>
                <a:gd name="connsiteY18" fmla="*/ 2945 h 10000"/>
                <a:gd name="connsiteX19" fmla="*/ 6692 w 10000"/>
                <a:gd name="connsiteY19" fmla="*/ 3008 h 10000"/>
                <a:gd name="connsiteX20" fmla="*/ 6641 w 10000"/>
                <a:gd name="connsiteY20" fmla="*/ 3062 h 10000"/>
                <a:gd name="connsiteX21" fmla="*/ 6641 w 10000"/>
                <a:gd name="connsiteY21" fmla="*/ 3239 h 10000"/>
                <a:gd name="connsiteX22" fmla="*/ 6692 w 10000"/>
                <a:gd name="connsiteY22" fmla="*/ 3425 h 10000"/>
                <a:gd name="connsiteX23" fmla="*/ 6786 w 10000"/>
                <a:gd name="connsiteY23" fmla="*/ 3611 h 10000"/>
                <a:gd name="connsiteX24" fmla="*/ 6814 w 10000"/>
                <a:gd name="connsiteY24" fmla="*/ 3789 h 10000"/>
                <a:gd name="connsiteX25" fmla="*/ 7036 w 10000"/>
                <a:gd name="connsiteY25" fmla="*/ 3941 h 10000"/>
                <a:gd name="connsiteX26" fmla="*/ 7063 w 10000"/>
                <a:gd name="connsiteY26" fmla="*/ 4098 h 10000"/>
                <a:gd name="connsiteX27" fmla="*/ 7036 w 10000"/>
                <a:gd name="connsiteY27" fmla="*/ 4254 h 10000"/>
                <a:gd name="connsiteX28" fmla="*/ 7013 w 10000"/>
                <a:gd name="connsiteY28" fmla="*/ 4411 h 10000"/>
                <a:gd name="connsiteX29" fmla="*/ 6839 w 10000"/>
                <a:gd name="connsiteY29" fmla="*/ 4645 h 10000"/>
                <a:gd name="connsiteX30" fmla="*/ 6863 w 10000"/>
                <a:gd name="connsiteY30" fmla="*/ 4881 h 10000"/>
                <a:gd name="connsiteX31" fmla="*/ 6939 w 10000"/>
                <a:gd name="connsiteY31" fmla="*/ 5114 h 10000"/>
                <a:gd name="connsiteX32" fmla="*/ 6863 w 10000"/>
                <a:gd name="connsiteY32" fmla="*/ 5348 h 10000"/>
                <a:gd name="connsiteX33" fmla="*/ 6959 w 10000"/>
                <a:gd name="connsiteY33" fmla="*/ 5607 h 10000"/>
                <a:gd name="connsiteX34" fmla="*/ 7036 w 10000"/>
                <a:gd name="connsiteY34" fmla="*/ 5856 h 10000"/>
                <a:gd name="connsiteX35" fmla="*/ 7110 w 10000"/>
                <a:gd name="connsiteY35" fmla="*/ 6112 h 10000"/>
                <a:gd name="connsiteX36" fmla="*/ 7110 w 10000"/>
                <a:gd name="connsiteY36" fmla="*/ 6374 h 10000"/>
                <a:gd name="connsiteX37" fmla="*/ 7208 w 10000"/>
                <a:gd name="connsiteY37" fmla="*/ 6708 h 10000"/>
                <a:gd name="connsiteX38" fmla="*/ 7208 w 10000"/>
                <a:gd name="connsiteY38" fmla="*/ 7040 h 10000"/>
                <a:gd name="connsiteX39" fmla="*/ 7232 w 10000"/>
                <a:gd name="connsiteY39" fmla="*/ 7366 h 10000"/>
                <a:gd name="connsiteX40" fmla="*/ 7529 w 10000"/>
                <a:gd name="connsiteY40" fmla="*/ 7688 h 10000"/>
                <a:gd name="connsiteX41" fmla="*/ 7578 w 10000"/>
                <a:gd name="connsiteY41" fmla="*/ 7845 h 10000"/>
                <a:gd name="connsiteX42" fmla="*/ 7679 w 10000"/>
                <a:gd name="connsiteY42" fmla="*/ 8000 h 10000"/>
                <a:gd name="connsiteX43" fmla="*/ 7728 w 10000"/>
                <a:gd name="connsiteY43" fmla="*/ 8162 h 10000"/>
                <a:gd name="connsiteX44" fmla="*/ 7627 w 10000"/>
                <a:gd name="connsiteY44" fmla="*/ 8319 h 10000"/>
                <a:gd name="connsiteX45" fmla="*/ 7506 w 10000"/>
                <a:gd name="connsiteY45" fmla="*/ 8522 h 10000"/>
                <a:gd name="connsiteX46" fmla="*/ 7529 w 10000"/>
                <a:gd name="connsiteY46" fmla="*/ 8733 h 10000"/>
                <a:gd name="connsiteX47" fmla="*/ 7679 w 10000"/>
                <a:gd name="connsiteY47" fmla="*/ 8953 h 10000"/>
                <a:gd name="connsiteX48" fmla="*/ 7799 w 10000"/>
                <a:gd name="connsiteY48" fmla="*/ 9163 h 10000"/>
                <a:gd name="connsiteX49" fmla="*/ 7826 w 10000"/>
                <a:gd name="connsiteY49" fmla="*/ 9320 h 10000"/>
                <a:gd name="connsiteX50" fmla="*/ 7826 w 10000"/>
                <a:gd name="connsiteY50" fmla="*/ 9483 h 10000"/>
                <a:gd name="connsiteX51" fmla="*/ 7901 w 10000"/>
                <a:gd name="connsiteY51" fmla="*/ 9641 h 10000"/>
                <a:gd name="connsiteX52" fmla="*/ 8195 w 10000"/>
                <a:gd name="connsiteY52" fmla="*/ 9776 h 10000"/>
                <a:gd name="connsiteX53" fmla="*/ 8518 w 10000"/>
                <a:gd name="connsiteY53" fmla="*/ 9776 h 10000"/>
                <a:gd name="connsiteX54" fmla="*/ 8862 w 10000"/>
                <a:gd name="connsiteY54" fmla="*/ 9787 h 10000"/>
                <a:gd name="connsiteX55" fmla="*/ 9134 w 10000"/>
                <a:gd name="connsiteY55" fmla="*/ 9799 h 10000"/>
                <a:gd name="connsiteX56" fmla="*/ 9453 w 10000"/>
                <a:gd name="connsiteY56" fmla="*/ 9814 h 10000"/>
                <a:gd name="connsiteX57" fmla="*/ 9752 w 10000"/>
                <a:gd name="connsiteY57" fmla="*/ 9835 h 10000"/>
                <a:gd name="connsiteX58" fmla="*/ 10000 w 10000"/>
                <a:gd name="connsiteY58" fmla="*/ 9865 h 10000"/>
                <a:gd name="connsiteX59" fmla="*/ 0 w 10000"/>
                <a:gd name="connsiteY59" fmla="*/ 10000 h 10000"/>
                <a:gd name="connsiteX60" fmla="*/ 665 w 10000"/>
                <a:gd name="connsiteY60" fmla="*/ 9962 h 10000"/>
                <a:gd name="connsiteX61" fmla="*/ 985 w 10000"/>
                <a:gd name="connsiteY61" fmla="*/ 9935 h 10000"/>
                <a:gd name="connsiteX62" fmla="*/ 1334 w 10000"/>
                <a:gd name="connsiteY62" fmla="*/ 9912 h 10000"/>
                <a:gd name="connsiteX63" fmla="*/ 1629 w 10000"/>
                <a:gd name="connsiteY63" fmla="*/ 9893 h 10000"/>
                <a:gd name="connsiteX64" fmla="*/ 1974 w 10000"/>
                <a:gd name="connsiteY64" fmla="*/ 9877 h 10000"/>
                <a:gd name="connsiteX65" fmla="*/ 2345 w 10000"/>
                <a:gd name="connsiteY65" fmla="*/ 9865 h 10000"/>
                <a:gd name="connsiteX66" fmla="*/ 2716 w 10000"/>
                <a:gd name="connsiteY66" fmla="*/ 9865 h 10000"/>
                <a:gd name="connsiteX67" fmla="*/ 2987 w 10000"/>
                <a:gd name="connsiteY67" fmla="*/ 9865 h 10000"/>
                <a:gd name="connsiteX68" fmla="*/ 3259 w 10000"/>
                <a:gd name="connsiteY68" fmla="*/ 9865 h 10000"/>
                <a:gd name="connsiteX69" fmla="*/ 3507 w 10000"/>
                <a:gd name="connsiteY69" fmla="*/ 9858 h 10000"/>
                <a:gd name="connsiteX70" fmla="*/ 3777 w 10000"/>
                <a:gd name="connsiteY70" fmla="*/ 9851 h 10000"/>
                <a:gd name="connsiteX71" fmla="*/ 4023 w 10000"/>
                <a:gd name="connsiteY71" fmla="*/ 9847 h 10000"/>
                <a:gd name="connsiteX72" fmla="*/ 4247 w 10000"/>
                <a:gd name="connsiteY72" fmla="*/ 9835 h 10000"/>
                <a:gd name="connsiteX73" fmla="*/ 4492 w 10000"/>
                <a:gd name="connsiteY73" fmla="*/ 9818 h 10000"/>
                <a:gd name="connsiteX74" fmla="*/ 4715 w 10000"/>
                <a:gd name="connsiteY74" fmla="*/ 9799 h 10000"/>
                <a:gd name="connsiteX75" fmla="*/ 4740 w 10000"/>
                <a:gd name="connsiteY75" fmla="*/ 9626 h 10000"/>
                <a:gd name="connsiteX76" fmla="*/ 4813 w 10000"/>
                <a:gd name="connsiteY76" fmla="*/ 9451 h 10000"/>
                <a:gd name="connsiteX77" fmla="*/ 4912 w 10000"/>
                <a:gd name="connsiteY77" fmla="*/ 9278 h 10000"/>
                <a:gd name="connsiteX78" fmla="*/ 4986 w 10000"/>
                <a:gd name="connsiteY78" fmla="*/ 9102 h 10000"/>
                <a:gd name="connsiteX79" fmla="*/ 4962 w 10000"/>
                <a:gd name="connsiteY79" fmla="*/ 8849 h 10000"/>
                <a:gd name="connsiteX80" fmla="*/ 4962 w 10000"/>
                <a:gd name="connsiteY80" fmla="*/ 8594 h 10000"/>
                <a:gd name="connsiteX81" fmla="*/ 4962 w 10000"/>
                <a:gd name="connsiteY81" fmla="*/ 8338 h 10000"/>
                <a:gd name="connsiteX82" fmla="*/ 4986 w 10000"/>
                <a:gd name="connsiteY82" fmla="*/ 8083 h 10000"/>
                <a:gd name="connsiteX83" fmla="*/ 4986 w 10000"/>
                <a:gd name="connsiteY83" fmla="*/ 7882 h 10000"/>
                <a:gd name="connsiteX84" fmla="*/ 4937 w 10000"/>
                <a:gd name="connsiteY84" fmla="*/ 7674 h 10000"/>
                <a:gd name="connsiteX85" fmla="*/ 4912 w 10000"/>
                <a:gd name="connsiteY85" fmla="*/ 7481 h 10000"/>
                <a:gd name="connsiteX86" fmla="*/ 4986 w 10000"/>
                <a:gd name="connsiteY86" fmla="*/ 7286 h 10000"/>
                <a:gd name="connsiteX87" fmla="*/ 5259 w 10000"/>
                <a:gd name="connsiteY87" fmla="*/ 7079 h 10000"/>
                <a:gd name="connsiteX88" fmla="*/ 5308 w 10000"/>
                <a:gd name="connsiteY88" fmla="*/ 6862 h 10000"/>
                <a:gd name="connsiteX89" fmla="*/ 5282 w 10000"/>
                <a:gd name="connsiteY89" fmla="*/ 6642 h 10000"/>
                <a:gd name="connsiteX90" fmla="*/ 5282 w 10000"/>
                <a:gd name="connsiteY90" fmla="*/ 6418 h 10000"/>
                <a:gd name="connsiteX91" fmla="*/ 5308 w 10000"/>
                <a:gd name="connsiteY91" fmla="*/ 6340 h 10000"/>
                <a:gd name="connsiteX92" fmla="*/ 5331 w 10000"/>
                <a:gd name="connsiteY92" fmla="*/ 6264 h 10000"/>
                <a:gd name="connsiteX93" fmla="*/ 5331 w 10000"/>
                <a:gd name="connsiteY93" fmla="*/ 6189 h 10000"/>
                <a:gd name="connsiteX94" fmla="*/ 5259 w 10000"/>
                <a:gd name="connsiteY94" fmla="*/ 6116 h 10000"/>
                <a:gd name="connsiteX95" fmla="*/ 5233 w 10000"/>
                <a:gd name="connsiteY95" fmla="*/ 5940 h 10000"/>
                <a:gd name="connsiteX96" fmla="*/ 5282 w 10000"/>
                <a:gd name="connsiteY96" fmla="*/ 5928 h 10000"/>
                <a:gd name="connsiteX97" fmla="*/ 5282 w 10000"/>
                <a:gd name="connsiteY97" fmla="*/ 5745 h 10000"/>
                <a:gd name="connsiteX98" fmla="*/ 5331 w 10000"/>
                <a:gd name="connsiteY98" fmla="*/ 5558 h 10000"/>
                <a:gd name="connsiteX99" fmla="*/ 5357 w 10000"/>
                <a:gd name="connsiteY99" fmla="*/ 5376 h 10000"/>
                <a:gd name="connsiteX100" fmla="*/ 5308 w 10000"/>
                <a:gd name="connsiteY100" fmla="*/ 5177 h 10000"/>
                <a:gd name="connsiteX101" fmla="*/ 5432 w 10000"/>
                <a:gd name="connsiteY101" fmla="*/ 5149 h 10000"/>
                <a:gd name="connsiteX102" fmla="*/ 5357 w 10000"/>
                <a:gd name="connsiteY102" fmla="*/ 4777 h 10000"/>
                <a:gd name="connsiteX103" fmla="*/ 5458 w 10000"/>
                <a:gd name="connsiteY103" fmla="*/ 4689 h 10000"/>
                <a:gd name="connsiteX104" fmla="*/ 5481 w 10000"/>
                <a:gd name="connsiteY104" fmla="*/ 4603 h 10000"/>
                <a:gd name="connsiteX105" fmla="*/ 5505 w 10000"/>
                <a:gd name="connsiteY105" fmla="*/ 4512 h 10000"/>
                <a:gd name="connsiteX106" fmla="*/ 5553 w 10000"/>
                <a:gd name="connsiteY106" fmla="*/ 4419 h 10000"/>
                <a:gd name="connsiteX107" fmla="*/ 5628 w 10000"/>
                <a:gd name="connsiteY107" fmla="*/ 4365 h 10000"/>
                <a:gd name="connsiteX108" fmla="*/ 5603 w 10000"/>
                <a:gd name="connsiteY108" fmla="*/ 4317 h 10000"/>
                <a:gd name="connsiteX109" fmla="*/ 5553 w 10000"/>
                <a:gd name="connsiteY109" fmla="*/ 4262 h 10000"/>
                <a:gd name="connsiteX110" fmla="*/ 5603 w 10000"/>
                <a:gd name="connsiteY110" fmla="*/ 4215 h 10000"/>
                <a:gd name="connsiteX111" fmla="*/ 5704 w 10000"/>
                <a:gd name="connsiteY111" fmla="*/ 4128 h 10000"/>
                <a:gd name="connsiteX112" fmla="*/ 5704 w 10000"/>
                <a:gd name="connsiteY112" fmla="*/ 4044 h 10000"/>
                <a:gd name="connsiteX113" fmla="*/ 5677 w 10000"/>
                <a:gd name="connsiteY113" fmla="*/ 3957 h 10000"/>
                <a:gd name="connsiteX114" fmla="*/ 5654 w 10000"/>
                <a:gd name="connsiteY114" fmla="*/ 3868 h 10000"/>
                <a:gd name="connsiteX115" fmla="*/ 5531 w 10000"/>
                <a:gd name="connsiteY115" fmla="*/ 3864 h 10000"/>
                <a:gd name="connsiteX116" fmla="*/ 5553 w 10000"/>
                <a:gd name="connsiteY116" fmla="*/ 3797 h 10000"/>
                <a:gd name="connsiteX117" fmla="*/ 5654 w 10000"/>
                <a:gd name="connsiteY117" fmla="*/ 3729 h 10000"/>
                <a:gd name="connsiteX118" fmla="*/ 5677 w 10000"/>
                <a:gd name="connsiteY118" fmla="*/ 3664 h 10000"/>
                <a:gd name="connsiteX119" fmla="*/ 5654 w 10000"/>
                <a:gd name="connsiteY119" fmla="*/ 3592 h 10000"/>
                <a:gd name="connsiteX120" fmla="*/ 5603 w 10000"/>
                <a:gd name="connsiteY120" fmla="*/ 3592 h 10000"/>
                <a:gd name="connsiteX121" fmla="*/ 5628 w 10000"/>
                <a:gd name="connsiteY121" fmla="*/ 3524 h 10000"/>
                <a:gd name="connsiteX122" fmla="*/ 5603 w 10000"/>
                <a:gd name="connsiteY122" fmla="*/ 3446 h 10000"/>
                <a:gd name="connsiteX123" fmla="*/ 5603 w 10000"/>
                <a:gd name="connsiteY123" fmla="*/ 3377 h 10000"/>
                <a:gd name="connsiteX124" fmla="*/ 5677 w 10000"/>
                <a:gd name="connsiteY124" fmla="*/ 3306 h 10000"/>
                <a:gd name="connsiteX125" fmla="*/ 5677 w 10000"/>
                <a:gd name="connsiteY125" fmla="*/ 3163 h 10000"/>
                <a:gd name="connsiteX126" fmla="*/ 5677 w 10000"/>
                <a:gd name="connsiteY126" fmla="*/ 3024 h 10000"/>
                <a:gd name="connsiteX127" fmla="*/ 5754 w 10000"/>
                <a:gd name="connsiteY127" fmla="*/ 2887 h 10000"/>
                <a:gd name="connsiteX128" fmla="*/ 5925 w 10000"/>
                <a:gd name="connsiteY128" fmla="*/ 2760 h 10000"/>
                <a:gd name="connsiteX129" fmla="*/ 5851 w 10000"/>
                <a:gd name="connsiteY129" fmla="*/ 2740 h 10000"/>
                <a:gd name="connsiteX130" fmla="*/ 5851 w 10000"/>
                <a:gd name="connsiteY130" fmla="*/ 2620 h 10000"/>
                <a:gd name="connsiteX131" fmla="*/ 5826 w 10000"/>
                <a:gd name="connsiteY131" fmla="*/ 2501 h 10000"/>
                <a:gd name="connsiteX132" fmla="*/ 5802 w 10000"/>
                <a:gd name="connsiteY132" fmla="*/ 2383 h 10000"/>
                <a:gd name="connsiteX133" fmla="*/ 5851 w 10000"/>
                <a:gd name="connsiteY133" fmla="*/ 2277 h 10000"/>
                <a:gd name="connsiteX134" fmla="*/ 5899 w 10000"/>
                <a:gd name="connsiteY134" fmla="*/ 2084 h 10000"/>
                <a:gd name="connsiteX135" fmla="*/ 6024 w 10000"/>
                <a:gd name="connsiteY135" fmla="*/ 1899 h 10000"/>
                <a:gd name="connsiteX136" fmla="*/ 6100 w 10000"/>
                <a:gd name="connsiteY136" fmla="*/ 1708 h 10000"/>
                <a:gd name="connsiteX137" fmla="*/ 6050 w 10000"/>
                <a:gd name="connsiteY137" fmla="*/ 1515 h 10000"/>
                <a:gd name="connsiteX138" fmla="*/ 6072 w 10000"/>
                <a:gd name="connsiteY138" fmla="*/ 1423 h 10000"/>
                <a:gd name="connsiteX139" fmla="*/ 6072 w 10000"/>
                <a:gd name="connsiteY139" fmla="*/ 1326 h 10000"/>
                <a:gd name="connsiteX140" fmla="*/ 6072 w 10000"/>
                <a:gd name="connsiteY140" fmla="*/ 1231 h 10000"/>
                <a:gd name="connsiteX141" fmla="*/ 6050 w 10000"/>
                <a:gd name="connsiteY141" fmla="*/ 1136 h 10000"/>
                <a:gd name="connsiteX142" fmla="*/ 5925 w 10000"/>
                <a:gd name="connsiteY142" fmla="*/ 1165 h 10000"/>
                <a:gd name="connsiteX143" fmla="*/ 5925 w 10000"/>
                <a:gd name="connsiteY143" fmla="*/ 1101 h 10000"/>
                <a:gd name="connsiteX144" fmla="*/ 5899 w 10000"/>
                <a:gd name="connsiteY144" fmla="*/ 1036 h 10000"/>
                <a:gd name="connsiteX145" fmla="*/ 5899 w 10000"/>
                <a:gd name="connsiteY145" fmla="*/ 970 h 10000"/>
                <a:gd name="connsiteX146" fmla="*/ 5925 w 10000"/>
                <a:gd name="connsiteY146" fmla="*/ 909 h 10000"/>
                <a:gd name="connsiteX147" fmla="*/ 5851 w 10000"/>
                <a:gd name="connsiteY147" fmla="*/ 823 h 10000"/>
                <a:gd name="connsiteX148" fmla="*/ 5851 w 10000"/>
                <a:gd name="connsiteY148" fmla="*/ 738 h 10000"/>
                <a:gd name="connsiteX149" fmla="*/ 5826 w 10000"/>
                <a:gd name="connsiteY149" fmla="*/ 649 h 10000"/>
                <a:gd name="connsiteX150" fmla="*/ 5826 w 10000"/>
                <a:gd name="connsiteY150" fmla="*/ 573 h 10000"/>
                <a:gd name="connsiteX151" fmla="*/ 5754 w 10000"/>
                <a:gd name="connsiteY151" fmla="*/ 371 h 10000"/>
                <a:gd name="connsiteX152" fmla="*/ 5677 w 10000"/>
                <a:gd name="connsiteY152" fmla="*/ 352 h 10000"/>
                <a:gd name="connsiteX153" fmla="*/ 5531 w 10000"/>
                <a:gd name="connsiteY153" fmla="*/ 340 h 10000"/>
                <a:gd name="connsiteX154" fmla="*/ 5432 w 10000"/>
                <a:gd name="connsiteY154" fmla="*/ 328 h 10000"/>
                <a:gd name="connsiteX155" fmla="*/ 5282 w 10000"/>
                <a:gd name="connsiteY155" fmla="*/ 325 h 10000"/>
                <a:gd name="connsiteX156" fmla="*/ 5184 w 10000"/>
                <a:gd name="connsiteY156" fmla="*/ 328 h 10000"/>
                <a:gd name="connsiteX157" fmla="*/ 5111 w 10000"/>
                <a:gd name="connsiteY157" fmla="*/ 336 h 10000"/>
                <a:gd name="connsiteX158" fmla="*/ 5012 w 10000"/>
                <a:gd name="connsiteY158" fmla="*/ 336 h 10000"/>
                <a:gd name="connsiteX159" fmla="*/ 4937 w 10000"/>
                <a:gd name="connsiteY159" fmla="*/ 328 h 10000"/>
                <a:gd name="connsiteX160" fmla="*/ 4962 w 10000"/>
                <a:gd name="connsiteY160" fmla="*/ 313 h 10000"/>
                <a:gd name="connsiteX161" fmla="*/ 5012 w 10000"/>
                <a:gd name="connsiteY161" fmla="*/ 305 h 10000"/>
                <a:gd name="connsiteX162" fmla="*/ 5088 w 10000"/>
                <a:gd name="connsiteY162" fmla="*/ 293 h 10000"/>
                <a:gd name="connsiteX163" fmla="*/ 5061 w 10000"/>
                <a:gd name="connsiteY163" fmla="*/ 278 h 10000"/>
                <a:gd name="connsiteX164" fmla="*/ 5282 w 10000"/>
                <a:gd name="connsiteY164" fmla="*/ 262 h 10000"/>
                <a:gd name="connsiteX165" fmla="*/ 5505 w 10000"/>
                <a:gd name="connsiteY165" fmla="*/ 235 h 10000"/>
                <a:gd name="connsiteX166" fmla="*/ 5704 w 10000"/>
                <a:gd name="connsiteY166" fmla="*/ 207 h 10000"/>
                <a:gd name="connsiteX167" fmla="*/ 5874 w 10000"/>
                <a:gd name="connsiteY167" fmla="*/ 165 h 10000"/>
                <a:gd name="connsiteX168" fmla="*/ 5925 w 10000"/>
                <a:gd name="connsiteY168" fmla="*/ 122 h 10000"/>
                <a:gd name="connsiteX169" fmla="*/ 5997 w 10000"/>
                <a:gd name="connsiteY169" fmla="*/ 87 h 10000"/>
                <a:gd name="connsiteX170" fmla="*/ 5997 w 10000"/>
                <a:gd name="connsiteY170" fmla="*/ 42 h 10000"/>
                <a:gd name="connsiteX171" fmla="*/ 6024 w 10000"/>
                <a:gd name="connsiteY171" fmla="*/ 0 h 10000"/>
                <a:gd name="connsiteX172" fmla="*/ 6100 w 10000"/>
                <a:gd name="connsiteY172" fmla="*/ 74 h 10000"/>
                <a:gd name="connsiteX173" fmla="*/ 6196 w 10000"/>
                <a:gd name="connsiteY173" fmla="*/ 157 h 10000"/>
                <a:gd name="connsiteX174" fmla="*/ 6223 w 10000"/>
                <a:gd name="connsiteY174" fmla="*/ 239 h 10000"/>
                <a:gd name="connsiteX175" fmla="*/ 6173 w 10000"/>
                <a:gd name="connsiteY175" fmla="*/ 325 h 10000"/>
                <a:gd name="connsiteX0" fmla="*/ 6173 w 10000"/>
                <a:gd name="connsiteY0" fmla="*/ 325 h 10000"/>
                <a:gd name="connsiteX1" fmla="*/ 6293 w 10000"/>
                <a:gd name="connsiteY1" fmla="*/ 561 h 10000"/>
                <a:gd name="connsiteX2" fmla="*/ 6393 w 10000"/>
                <a:gd name="connsiteY2" fmla="*/ 804 h 10000"/>
                <a:gd name="connsiteX3" fmla="*/ 6444 w 10000"/>
                <a:gd name="connsiteY3" fmla="*/ 1043 h 10000"/>
                <a:gd name="connsiteX4" fmla="*/ 6493 w 10000"/>
                <a:gd name="connsiteY4" fmla="*/ 1279 h 10000"/>
                <a:gd name="connsiteX5" fmla="*/ 6665 w 10000"/>
                <a:gd name="connsiteY5" fmla="*/ 1511 h 10000"/>
                <a:gd name="connsiteX6" fmla="*/ 6765 w 10000"/>
                <a:gd name="connsiteY6" fmla="*/ 1748 h 10000"/>
                <a:gd name="connsiteX7" fmla="*/ 6765 w 10000"/>
                <a:gd name="connsiteY7" fmla="*/ 1984 h 10000"/>
                <a:gd name="connsiteX8" fmla="*/ 6739 w 10000"/>
                <a:gd name="connsiteY8" fmla="*/ 2218 h 10000"/>
                <a:gd name="connsiteX9" fmla="*/ 6786 w 10000"/>
                <a:gd name="connsiteY9" fmla="*/ 2344 h 10000"/>
                <a:gd name="connsiteX10" fmla="*/ 6863 w 10000"/>
                <a:gd name="connsiteY10" fmla="*/ 2482 h 10000"/>
                <a:gd name="connsiteX11" fmla="*/ 6863 w 10000"/>
                <a:gd name="connsiteY11" fmla="*/ 2617 h 10000"/>
                <a:gd name="connsiteX12" fmla="*/ 6839 w 10000"/>
                <a:gd name="connsiteY12" fmla="*/ 2752 h 10000"/>
                <a:gd name="connsiteX13" fmla="*/ 6863 w 10000"/>
                <a:gd name="connsiteY13" fmla="*/ 2767 h 10000"/>
                <a:gd name="connsiteX14" fmla="*/ 6839 w 10000"/>
                <a:gd name="connsiteY14" fmla="*/ 2790 h 10000"/>
                <a:gd name="connsiteX15" fmla="*/ 6765 w 10000"/>
                <a:gd name="connsiteY15" fmla="*/ 2806 h 10000"/>
                <a:gd name="connsiteX16" fmla="*/ 6739 w 10000"/>
                <a:gd name="connsiteY16" fmla="*/ 2827 h 10000"/>
                <a:gd name="connsiteX17" fmla="*/ 6739 w 10000"/>
                <a:gd name="connsiteY17" fmla="*/ 2887 h 10000"/>
                <a:gd name="connsiteX18" fmla="*/ 6739 w 10000"/>
                <a:gd name="connsiteY18" fmla="*/ 2945 h 10000"/>
                <a:gd name="connsiteX19" fmla="*/ 6692 w 10000"/>
                <a:gd name="connsiteY19" fmla="*/ 3008 h 10000"/>
                <a:gd name="connsiteX20" fmla="*/ 6641 w 10000"/>
                <a:gd name="connsiteY20" fmla="*/ 3062 h 10000"/>
                <a:gd name="connsiteX21" fmla="*/ 6641 w 10000"/>
                <a:gd name="connsiteY21" fmla="*/ 3239 h 10000"/>
                <a:gd name="connsiteX22" fmla="*/ 6692 w 10000"/>
                <a:gd name="connsiteY22" fmla="*/ 3425 h 10000"/>
                <a:gd name="connsiteX23" fmla="*/ 6786 w 10000"/>
                <a:gd name="connsiteY23" fmla="*/ 3611 h 10000"/>
                <a:gd name="connsiteX24" fmla="*/ 6814 w 10000"/>
                <a:gd name="connsiteY24" fmla="*/ 3789 h 10000"/>
                <a:gd name="connsiteX25" fmla="*/ 7036 w 10000"/>
                <a:gd name="connsiteY25" fmla="*/ 3941 h 10000"/>
                <a:gd name="connsiteX26" fmla="*/ 7063 w 10000"/>
                <a:gd name="connsiteY26" fmla="*/ 4098 h 10000"/>
                <a:gd name="connsiteX27" fmla="*/ 7036 w 10000"/>
                <a:gd name="connsiteY27" fmla="*/ 4254 h 10000"/>
                <a:gd name="connsiteX28" fmla="*/ 7013 w 10000"/>
                <a:gd name="connsiteY28" fmla="*/ 4411 h 10000"/>
                <a:gd name="connsiteX29" fmla="*/ 6839 w 10000"/>
                <a:gd name="connsiteY29" fmla="*/ 4645 h 10000"/>
                <a:gd name="connsiteX30" fmla="*/ 6863 w 10000"/>
                <a:gd name="connsiteY30" fmla="*/ 4881 h 10000"/>
                <a:gd name="connsiteX31" fmla="*/ 6939 w 10000"/>
                <a:gd name="connsiteY31" fmla="*/ 5114 h 10000"/>
                <a:gd name="connsiteX32" fmla="*/ 6863 w 10000"/>
                <a:gd name="connsiteY32" fmla="*/ 5348 h 10000"/>
                <a:gd name="connsiteX33" fmla="*/ 6959 w 10000"/>
                <a:gd name="connsiteY33" fmla="*/ 5607 h 10000"/>
                <a:gd name="connsiteX34" fmla="*/ 7036 w 10000"/>
                <a:gd name="connsiteY34" fmla="*/ 5856 h 10000"/>
                <a:gd name="connsiteX35" fmla="*/ 7110 w 10000"/>
                <a:gd name="connsiteY35" fmla="*/ 6112 h 10000"/>
                <a:gd name="connsiteX36" fmla="*/ 7110 w 10000"/>
                <a:gd name="connsiteY36" fmla="*/ 6374 h 10000"/>
                <a:gd name="connsiteX37" fmla="*/ 7208 w 10000"/>
                <a:gd name="connsiteY37" fmla="*/ 6708 h 10000"/>
                <a:gd name="connsiteX38" fmla="*/ 7208 w 10000"/>
                <a:gd name="connsiteY38" fmla="*/ 7040 h 10000"/>
                <a:gd name="connsiteX39" fmla="*/ 7232 w 10000"/>
                <a:gd name="connsiteY39" fmla="*/ 7366 h 10000"/>
                <a:gd name="connsiteX40" fmla="*/ 7529 w 10000"/>
                <a:gd name="connsiteY40" fmla="*/ 7688 h 10000"/>
                <a:gd name="connsiteX41" fmla="*/ 7578 w 10000"/>
                <a:gd name="connsiteY41" fmla="*/ 7845 h 10000"/>
                <a:gd name="connsiteX42" fmla="*/ 7679 w 10000"/>
                <a:gd name="connsiteY42" fmla="*/ 8000 h 10000"/>
                <a:gd name="connsiteX43" fmla="*/ 7728 w 10000"/>
                <a:gd name="connsiteY43" fmla="*/ 8162 h 10000"/>
                <a:gd name="connsiteX44" fmla="*/ 7627 w 10000"/>
                <a:gd name="connsiteY44" fmla="*/ 8319 h 10000"/>
                <a:gd name="connsiteX45" fmla="*/ 7506 w 10000"/>
                <a:gd name="connsiteY45" fmla="*/ 8522 h 10000"/>
                <a:gd name="connsiteX46" fmla="*/ 7529 w 10000"/>
                <a:gd name="connsiteY46" fmla="*/ 8733 h 10000"/>
                <a:gd name="connsiteX47" fmla="*/ 7679 w 10000"/>
                <a:gd name="connsiteY47" fmla="*/ 8953 h 10000"/>
                <a:gd name="connsiteX48" fmla="*/ 7799 w 10000"/>
                <a:gd name="connsiteY48" fmla="*/ 9163 h 10000"/>
                <a:gd name="connsiteX49" fmla="*/ 7826 w 10000"/>
                <a:gd name="connsiteY49" fmla="*/ 9320 h 10000"/>
                <a:gd name="connsiteX50" fmla="*/ 7826 w 10000"/>
                <a:gd name="connsiteY50" fmla="*/ 9483 h 10000"/>
                <a:gd name="connsiteX51" fmla="*/ 7901 w 10000"/>
                <a:gd name="connsiteY51" fmla="*/ 9641 h 10000"/>
                <a:gd name="connsiteX52" fmla="*/ 8195 w 10000"/>
                <a:gd name="connsiteY52" fmla="*/ 9776 h 10000"/>
                <a:gd name="connsiteX53" fmla="*/ 8518 w 10000"/>
                <a:gd name="connsiteY53" fmla="*/ 9776 h 10000"/>
                <a:gd name="connsiteX54" fmla="*/ 8862 w 10000"/>
                <a:gd name="connsiteY54" fmla="*/ 9787 h 10000"/>
                <a:gd name="connsiteX55" fmla="*/ 9134 w 10000"/>
                <a:gd name="connsiteY55" fmla="*/ 9799 h 10000"/>
                <a:gd name="connsiteX56" fmla="*/ 9453 w 10000"/>
                <a:gd name="connsiteY56" fmla="*/ 9814 h 10000"/>
                <a:gd name="connsiteX57" fmla="*/ 9752 w 10000"/>
                <a:gd name="connsiteY57" fmla="*/ 9835 h 10000"/>
                <a:gd name="connsiteX58" fmla="*/ 10000 w 10000"/>
                <a:gd name="connsiteY58" fmla="*/ 9865 h 10000"/>
                <a:gd name="connsiteX59" fmla="*/ 0 w 10000"/>
                <a:gd name="connsiteY59" fmla="*/ 10000 h 10000"/>
                <a:gd name="connsiteX60" fmla="*/ 985 w 10000"/>
                <a:gd name="connsiteY60" fmla="*/ 9935 h 10000"/>
                <a:gd name="connsiteX61" fmla="*/ 1334 w 10000"/>
                <a:gd name="connsiteY61" fmla="*/ 9912 h 10000"/>
                <a:gd name="connsiteX62" fmla="*/ 1629 w 10000"/>
                <a:gd name="connsiteY62" fmla="*/ 9893 h 10000"/>
                <a:gd name="connsiteX63" fmla="*/ 1974 w 10000"/>
                <a:gd name="connsiteY63" fmla="*/ 9877 h 10000"/>
                <a:gd name="connsiteX64" fmla="*/ 2345 w 10000"/>
                <a:gd name="connsiteY64" fmla="*/ 9865 h 10000"/>
                <a:gd name="connsiteX65" fmla="*/ 2716 w 10000"/>
                <a:gd name="connsiteY65" fmla="*/ 9865 h 10000"/>
                <a:gd name="connsiteX66" fmla="*/ 2987 w 10000"/>
                <a:gd name="connsiteY66" fmla="*/ 9865 h 10000"/>
                <a:gd name="connsiteX67" fmla="*/ 3259 w 10000"/>
                <a:gd name="connsiteY67" fmla="*/ 9865 h 10000"/>
                <a:gd name="connsiteX68" fmla="*/ 3507 w 10000"/>
                <a:gd name="connsiteY68" fmla="*/ 9858 h 10000"/>
                <a:gd name="connsiteX69" fmla="*/ 3777 w 10000"/>
                <a:gd name="connsiteY69" fmla="*/ 9851 h 10000"/>
                <a:gd name="connsiteX70" fmla="*/ 4023 w 10000"/>
                <a:gd name="connsiteY70" fmla="*/ 9847 h 10000"/>
                <a:gd name="connsiteX71" fmla="*/ 4247 w 10000"/>
                <a:gd name="connsiteY71" fmla="*/ 9835 h 10000"/>
                <a:gd name="connsiteX72" fmla="*/ 4492 w 10000"/>
                <a:gd name="connsiteY72" fmla="*/ 9818 h 10000"/>
                <a:gd name="connsiteX73" fmla="*/ 4715 w 10000"/>
                <a:gd name="connsiteY73" fmla="*/ 9799 h 10000"/>
                <a:gd name="connsiteX74" fmla="*/ 4740 w 10000"/>
                <a:gd name="connsiteY74" fmla="*/ 9626 h 10000"/>
                <a:gd name="connsiteX75" fmla="*/ 4813 w 10000"/>
                <a:gd name="connsiteY75" fmla="*/ 9451 h 10000"/>
                <a:gd name="connsiteX76" fmla="*/ 4912 w 10000"/>
                <a:gd name="connsiteY76" fmla="*/ 9278 h 10000"/>
                <a:gd name="connsiteX77" fmla="*/ 4986 w 10000"/>
                <a:gd name="connsiteY77" fmla="*/ 9102 h 10000"/>
                <a:gd name="connsiteX78" fmla="*/ 4962 w 10000"/>
                <a:gd name="connsiteY78" fmla="*/ 8849 h 10000"/>
                <a:gd name="connsiteX79" fmla="*/ 4962 w 10000"/>
                <a:gd name="connsiteY79" fmla="*/ 8594 h 10000"/>
                <a:gd name="connsiteX80" fmla="*/ 4962 w 10000"/>
                <a:gd name="connsiteY80" fmla="*/ 8338 h 10000"/>
                <a:gd name="connsiteX81" fmla="*/ 4986 w 10000"/>
                <a:gd name="connsiteY81" fmla="*/ 8083 h 10000"/>
                <a:gd name="connsiteX82" fmla="*/ 4986 w 10000"/>
                <a:gd name="connsiteY82" fmla="*/ 7882 h 10000"/>
                <a:gd name="connsiteX83" fmla="*/ 4937 w 10000"/>
                <a:gd name="connsiteY83" fmla="*/ 7674 h 10000"/>
                <a:gd name="connsiteX84" fmla="*/ 4912 w 10000"/>
                <a:gd name="connsiteY84" fmla="*/ 7481 h 10000"/>
                <a:gd name="connsiteX85" fmla="*/ 4986 w 10000"/>
                <a:gd name="connsiteY85" fmla="*/ 7286 h 10000"/>
                <a:gd name="connsiteX86" fmla="*/ 5259 w 10000"/>
                <a:gd name="connsiteY86" fmla="*/ 7079 h 10000"/>
                <a:gd name="connsiteX87" fmla="*/ 5308 w 10000"/>
                <a:gd name="connsiteY87" fmla="*/ 6862 h 10000"/>
                <a:gd name="connsiteX88" fmla="*/ 5282 w 10000"/>
                <a:gd name="connsiteY88" fmla="*/ 6642 h 10000"/>
                <a:gd name="connsiteX89" fmla="*/ 5282 w 10000"/>
                <a:gd name="connsiteY89" fmla="*/ 6418 h 10000"/>
                <a:gd name="connsiteX90" fmla="*/ 5308 w 10000"/>
                <a:gd name="connsiteY90" fmla="*/ 6340 h 10000"/>
                <a:gd name="connsiteX91" fmla="*/ 5331 w 10000"/>
                <a:gd name="connsiteY91" fmla="*/ 6264 h 10000"/>
                <a:gd name="connsiteX92" fmla="*/ 5331 w 10000"/>
                <a:gd name="connsiteY92" fmla="*/ 6189 h 10000"/>
                <a:gd name="connsiteX93" fmla="*/ 5259 w 10000"/>
                <a:gd name="connsiteY93" fmla="*/ 6116 h 10000"/>
                <a:gd name="connsiteX94" fmla="*/ 5233 w 10000"/>
                <a:gd name="connsiteY94" fmla="*/ 5940 h 10000"/>
                <a:gd name="connsiteX95" fmla="*/ 5282 w 10000"/>
                <a:gd name="connsiteY95" fmla="*/ 5928 h 10000"/>
                <a:gd name="connsiteX96" fmla="*/ 5282 w 10000"/>
                <a:gd name="connsiteY96" fmla="*/ 5745 h 10000"/>
                <a:gd name="connsiteX97" fmla="*/ 5331 w 10000"/>
                <a:gd name="connsiteY97" fmla="*/ 5558 h 10000"/>
                <a:gd name="connsiteX98" fmla="*/ 5357 w 10000"/>
                <a:gd name="connsiteY98" fmla="*/ 5376 h 10000"/>
                <a:gd name="connsiteX99" fmla="*/ 5308 w 10000"/>
                <a:gd name="connsiteY99" fmla="*/ 5177 h 10000"/>
                <a:gd name="connsiteX100" fmla="*/ 5432 w 10000"/>
                <a:gd name="connsiteY100" fmla="*/ 5149 h 10000"/>
                <a:gd name="connsiteX101" fmla="*/ 5357 w 10000"/>
                <a:gd name="connsiteY101" fmla="*/ 4777 h 10000"/>
                <a:gd name="connsiteX102" fmla="*/ 5458 w 10000"/>
                <a:gd name="connsiteY102" fmla="*/ 4689 h 10000"/>
                <a:gd name="connsiteX103" fmla="*/ 5481 w 10000"/>
                <a:gd name="connsiteY103" fmla="*/ 4603 h 10000"/>
                <a:gd name="connsiteX104" fmla="*/ 5505 w 10000"/>
                <a:gd name="connsiteY104" fmla="*/ 4512 h 10000"/>
                <a:gd name="connsiteX105" fmla="*/ 5553 w 10000"/>
                <a:gd name="connsiteY105" fmla="*/ 4419 h 10000"/>
                <a:gd name="connsiteX106" fmla="*/ 5628 w 10000"/>
                <a:gd name="connsiteY106" fmla="*/ 4365 h 10000"/>
                <a:gd name="connsiteX107" fmla="*/ 5603 w 10000"/>
                <a:gd name="connsiteY107" fmla="*/ 4317 h 10000"/>
                <a:gd name="connsiteX108" fmla="*/ 5553 w 10000"/>
                <a:gd name="connsiteY108" fmla="*/ 4262 h 10000"/>
                <a:gd name="connsiteX109" fmla="*/ 5603 w 10000"/>
                <a:gd name="connsiteY109" fmla="*/ 4215 h 10000"/>
                <a:gd name="connsiteX110" fmla="*/ 5704 w 10000"/>
                <a:gd name="connsiteY110" fmla="*/ 4128 h 10000"/>
                <a:gd name="connsiteX111" fmla="*/ 5704 w 10000"/>
                <a:gd name="connsiteY111" fmla="*/ 4044 h 10000"/>
                <a:gd name="connsiteX112" fmla="*/ 5677 w 10000"/>
                <a:gd name="connsiteY112" fmla="*/ 3957 h 10000"/>
                <a:gd name="connsiteX113" fmla="*/ 5654 w 10000"/>
                <a:gd name="connsiteY113" fmla="*/ 3868 h 10000"/>
                <a:gd name="connsiteX114" fmla="*/ 5531 w 10000"/>
                <a:gd name="connsiteY114" fmla="*/ 3864 h 10000"/>
                <a:gd name="connsiteX115" fmla="*/ 5553 w 10000"/>
                <a:gd name="connsiteY115" fmla="*/ 3797 h 10000"/>
                <a:gd name="connsiteX116" fmla="*/ 5654 w 10000"/>
                <a:gd name="connsiteY116" fmla="*/ 3729 h 10000"/>
                <a:gd name="connsiteX117" fmla="*/ 5677 w 10000"/>
                <a:gd name="connsiteY117" fmla="*/ 3664 h 10000"/>
                <a:gd name="connsiteX118" fmla="*/ 5654 w 10000"/>
                <a:gd name="connsiteY118" fmla="*/ 3592 h 10000"/>
                <a:gd name="connsiteX119" fmla="*/ 5603 w 10000"/>
                <a:gd name="connsiteY119" fmla="*/ 3592 h 10000"/>
                <a:gd name="connsiteX120" fmla="*/ 5628 w 10000"/>
                <a:gd name="connsiteY120" fmla="*/ 3524 h 10000"/>
                <a:gd name="connsiteX121" fmla="*/ 5603 w 10000"/>
                <a:gd name="connsiteY121" fmla="*/ 3446 h 10000"/>
                <a:gd name="connsiteX122" fmla="*/ 5603 w 10000"/>
                <a:gd name="connsiteY122" fmla="*/ 3377 h 10000"/>
                <a:gd name="connsiteX123" fmla="*/ 5677 w 10000"/>
                <a:gd name="connsiteY123" fmla="*/ 3306 h 10000"/>
                <a:gd name="connsiteX124" fmla="*/ 5677 w 10000"/>
                <a:gd name="connsiteY124" fmla="*/ 3163 h 10000"/>
                <a:gd name="connsiteX125" fmla="*/ 5677 w 10000"/>
                <a:gd name="connsiteY125" fmla="*/ 3024 h 10000"/>
                <a:gd name="connsiteX126" fmla="*/ 5754 w 10000"/>
                <a:gd name="connsiteY126" fmla="*/ 2887 h 10000"/>
                <a:gd name="connsiteX127" fmla="*/ 5925 w 10000"/>
                <a:gd name="connsiteY127" fmla="*/ 2760 h 10000"/>
                <a:gd name="connsiteX128" fmla="*/ 5851 w 10000"/>
                <a:gd name="connsiteY128" fmla="*/ 2740 h 10000"/>
                <a:gd name="connsiteX129" fmla="*/ 5851 w 10000"/>
                <a:gd name="connsiteY129" fmla="*/ 2620 h 10000"/>
                <a:gd name="connsiteX130" fmla="*/ 5826 w 10000"/>
                <a:gd name="connsiteY130" fmla="*/ 2501 h 10000"/>
                <a:gd name="connsiteX131" fmla="*/ 5802 w 10000"/>
                <a:gd name="connsiteY131" fmla="*/ 2383 h 10000"/>
                <a:gd name="connsiteX132" fmla="*/ 5851 w 10000"/>
                <a:gd name="connsiteY132" fmla="*/ 2277 h 10000"/>
                <a:gd name="connsiteX133" fmla="*/ 5899 w 10000"/>
                <a:gd name="connsiteY133" fmla="*/ 2084 h 10000"/>
                <a:gd name="connsiteX134" fmla="*/ 6024 w 10000"/>
                <a:gd name="connsiteY134" fmla="*/ 1899 h 10000"/>
                <a:gd name="connsiteX135" fmla="*/ 6100 w 10000"/>
                <a:gd name="connsiteY135" fmla="*/ 1708 h 10000"/>
                <a:gd name="connsiteX136" fmla="*/ 6050 w 10000"/>
                <a:gd name="connsiteY136" fmla="*/ 1515 h 10000"/>
                <a:gd name="connsiteX137" fmla="*/ 6072 w 10000"/>
                <a:gd name="connsiteY137" fmla="*/ 1423 h 10000"/>
                <a:gd name="connsiteX138" fmla="*/ 6072 w 10000"/>
                <a:gd name="connsiteY138" fmla="*/ 1326 h 10000"/>
                <a:gd name="connsiteX139" fmla="*/ 6072 w 10000"/>
                <a:gd name="connsiteY139" fmla="*/ 1231 h 10000"/>
                <a:gd name="connsiteX140" fmla="*/ 6050 w 10000"/>
                <a:gd name="connsiteY140" fmla="*/ 1136 h 10000"/>
                <a:gd name="connsiteX141" fmla="*/ 5925 w 10000"/>
                <a:gd name="connsiteY141" fmla="*/ 1165 h 10000"/>
                <a:gd name="connsiteX142" fmla="*/ 5925 w 10000"/>
                <a:gd name="connsiteY142" fmla="*/ 1101 h 10000"/>
                <a:gd name="connsiteX143" fmla="*/ 5899 w 10000"/>
                <a:gd name="connsiteY143" fmla="*/ 1036 h 10000"/>
                <a:gd name="connsiteX144" fmla="*/ 5899 w 10000"/>
                <a:gd name="connsiteY144" fmla="*/ 970 h 10000"/>
                <a:gd name="connsiteX145" fmla="*/ 5925 w 10000"/>
                <a:gd name="connsiteY145" fmla="*/ 909 h 10000"/>
                <a:gd name="connsiteX146" fmla="*/ 5851 w 10000"/>
                <a:gd name="connsiteY146" fmla="*/ 823 h 10000"/>
                <a:gd name="connsiteX147" fmla="*/ 5851 w 10000"/>
                <a:gd name="connsiteY147" fmla="*/ 738 h 10000"/>
                <a:gd name="connsiteX148" fmla="*/ 5826 w 10000"/>
                <a:gd name="connsiteY148" fmla="*/ 649 h 10000"/>
                <a:gd name="connsiteX149" fmla="*/ 5826 w 10000"/>
                <a:gd name="connsiteY149" fmla="*/ 573 h 10000"/>
                <a:gd name="connsiteX150" fmla="*/ 5754 w 10000"/>
                <a:gd name="connsiteY150" fmla="*/ 371 h 10000"/>
                <a:gd name="connsiteX151" fmla="*/ 5677 w 10000"/>
                <a:gd name="connsiteY151" fmla="*/ 352 h 10000"/>
                <a:gd name="connsiteX152" fmla="*/ 5531 w 10000"/>
                <a:gd name="connsiteY152" fmla="*/ 340 h 10000"/>
                <a:gd name="connsiteX153" fmla="*/ 5432 w 10000"/>
                <a:gd name="connsiteY153" fmla="*/ 328 h 10000"/>
                <a:gd name="connsiteX154" fmla="*/ 5282 w 10000"/>
                <a:gd name="connsiteY154" fmla="*/ 325 h 10000"/>
                <a:gd name="connsiteX155" fmla="*/ 5184 w 10000"/>
                <a:gd name="connsiteY155" fmla="*/ 328 h 10000"/>
                <a:gd name="connsiteX156" fmla="*/ 5111 w 10000"/>
                <a:gd name="connsiteY156" fmla="*/ 336 h 10000"/>
                <a:gd name="connsiteX157" fmla="*/ 5012 w 10000"/>
                <a:gd name="connsiteY157" fmla="*/ 336 h 10000"/>
                <a:gd name="connsiteX158" fmla="*/ 4937 w 10000"/>
                <a:gd name="connsiteY158" fmla="*/ 328 h 10000"/>
                <a:gd name="connsiteX159" fmla="*/ 4962 w 10000"/>
                <a:gd name="connsiteY159" fmla="*/ 313 h 10000"/>
                <a:gd name="connsiteX160" fmla="*/ 5012 w 10000"/>
                <a:gd name="connsiteY160" fmla="*/ 305 h 10000"/>
                <a:gd name="connsiteX161" fmla="*/ 5088 w 10000"/>
                <a:gd name="connsiteY161" fmla="*/ 293 h 10000"/>
                <a:gd name="connsiteX162" fmla="*/ 5061 w 10000"/>
                <a:gd name="connsiteY162" fmla="*/ 278 h 10000"/>
                <a:gd name="connsiteX163" fmla="*/ 5282 w 10000"/>
                <a:gd name="connsiteY163" fmla="*/ 262 h 10000"/>
                <a:gd name="connsiteX164" fmla="*/ 5505 w 10000"/>
                <a:gd name="connsiteY164" fmla="*/ 235 h 10000"/>
                <a:gd name="connsiteX165" fmla="*/ 5704 w 10000"/>
                <a:gd name="connsiteY165" fmla="*/ 207 h 10000"/>
                <a:gd name="connsiteX166" fmla="*/ 5874 w 10000"/>
                <a:gd name="connsiteY166" fmla="*/ 165 h 10000"/>
                <a:gd name="connsiteX167" fmla="*/ 5925 w 10000"/>
                <a:gd name="connsiteY167" fmla="*/ 122 h 10000"/>
                <a:gd name="connsiteX168" fmla="*/ 5997 w 10000"/>
                <a:gd name="connsiteY168" fmla="*/ 87 h 10000"/>
                <a:gd name="connsiteX169" fmla="*/ 5997 w 10000"/>
                <a:gd name="connsiteY169" fmla="*/ 42 h 10000"/>
                <a:gd name="connsiteX170" fmla="*/ 6024 w 10000"/>
                <a:gd name="connsiteY170" fmla="*/ 0 h 10000"/>
                <a:gd name="connsiteX171" fmla="*/ 6100 w 10000"/>
                <a:gd name="connsiteY171" fmla="*/ 74 h 10000"/>
                <a:gd name="connsiteX172" fmla="*/ 6196 w 10000"/>
                <a:gd name="connsiteY172" fmla="*/ 157 h 10000"/>
                <a:gd name="connsiteX173" fmla="*/ 6223 w 10000"/>
                <a:gd name="connsiteY173" fmla="*/ 239 h 10000"/>
                <a:gd name="connsiteX174" fmla="*/ 6173 w 10000"/>
                <a:gd name="connsiteY174" fmla="*/ 325 h 10000"/>
                <a:gd name="connsiteX0" fmla="*/ 5188 w 9015"/>
                <a:gd name="connsiteY0" fmla="*/ 325 h 9935"/>
                <a:gd name="connsiteX1" fmla="*/ 5308 w 9015"/>
                <a:gd name="connsiteY1" fmla="*/ 561 h 9935"/>
                <a:gd name="connsiteX2" fmla="*/ 5408 w 9015"/>
                <a:gd name="connsiteY2" fmla="*/ 804 h 9935"/>
                <a:gd name="connsiteX3" fmla="*/ 5459 w 9015"/>
                <a:gd name="connsiteY3" fmla="*/ 1043 h 9935"/>
                <a:gd name="connsiteX4" fmla="*/ 5508 w 9015"/>
                <a:gd name="connsiteY4" fmla="*/ 1279 h 9935"/>
                <a:gd name="connsiteX5" fmla="*/ 5680 w 9015"/>
                <a:gd name="connsiteY5" fmla="*/ 1511 h 9935"/>
                <a:gd name="connsiteX6" fmla="*/ 5780 w 9015"/>
                <a:gd name="connsiteY6" fmla="*/ 1748 h 9935"/>
                <a:gd name="connsiteX7" fmla="*/ 5780 w 9015"/>
                <a:gd name="connsiteY7" fmla="*/ 1984 h 9935"/>
                <a:gd name="connsiteX8" fmla="*/ 5754 w 9015"/>
                <a:gd name="connsiteY8" fmla="*/ 2218 h 9935"/>
                <a:gd name="connsiteX9" fmla="*/ 5801 w 9015"/>
                <a:gd name="connsiteY9" fmla="*/ 2344 h 9935"/>
                <a:gd name="connsiteX10" fmla="*/ 5878 w 9015"/>
                <a:gd name="connsiteY10" fmla="*/ 2482 h 9935"/>
                <a:gd name="connsiteX11" fmla="*/ 5878 w 9015"/>
                <a:gd name="connsiteY11" fmla="*/ 2617 h 9935"/>
                <a:gd name="connsiteX12" fmla="*/ 5854 w 9015"/>
                <a:gd name="connsiteY12" fmla="*/ 2752 h 9935"/>
                <a:gd name="connsiteX13" fmla="*/ 5878 w 9015"/>
                <a:gd name="connsiteY13" fmla="*/ 2767 h 9935"/>
                <a:gd name="connsiteX14" fmla="*/ 5854 w 9015"/>
                <a:gd name="connsiteY14" fmla="*/ 2790 h 9935"/>
                <a:gd name="connsiteX15" fmla="*/ 5780 w 9015"/>
                <a:gd name="connsiteY15" fmla="*/ 2806 h 9935"/>
                <a:gd name="connsiteX16" fmla="*/ 5754 w 9015"/>
                <a:gd name="connsiteY16" fmla="*/ 2827 h 9935"/>
                <a:gd name="connsiteX17" fmla="*/ 5754 w 9015"/>
                <a:gd name="connsiteY17" fmla="*/ 2887 h 9935"/>
                <a:gd name="connsiteX18" fmla="*/ 5754 w 9015"/>
                <a:gd name="connsiteY18" fmla="*/ 2945 h 9935"/>
                <a:gd name="connsiteX19" fmla="*/ 5707 w 9015"/>
                <a:gd name="connsiteY19" fmla="*/ 3008 h 9935"/>
                <a:gd name="connsiteX20" fmla="*/ 5656 w 9015"/>
                <a:gd name="connsiteY20" fmla="*/ 3062 h 9935"/>
                <a:gd name="connsiteX21" fmla="*/ 5656 w 9015"/>
                <a:gd name="connsiteY21" fmla="*/ 3239 h 9935"/>
                <a:gd name="connsiteX22" fmla="*/ 5707 w 9015"/>
                <a:gd name="connsiteY22" fmla="*/ 3425 h 9935"/>
                <a:gd name="connsiteX23" fmla="*/ 5801 w 9015"/>
                <a:gd name="connsiteY23" fmla="*/ 3611 h 9935"/>
                <a:gd name="connsiteX24" fmla="*/ 5829 w 9015"/>
                <a:gd name="connsiteY24" fmla="*/ 3789 h 9935"/>
                <a:gd name="connsiteX25" fmla="*/ 6051 w 9015"/>
                <a:gd name="connsiteY25" fmla="*/ 3941 h 9935"/>
                <a:gd name="connsiteX26" fmla="*/ 6078 w 9015"/>
                <a:gd name="connsiteY26" fmla="*/ 4098 h 9935"/>
                <a:gd name="connsiteX27" fmla="*/ 6051 w 9015"/>
                <a:gd name="connsiteY27" fmla="*/ 4254 h 9935"/>
                <a:gd name="connsiteX28" fmla="*/ 6028 w 9015"/>
                <a:gd name="connsiteY28" fmla="*/ 4411 h 9935"/>
                <a:gd name="connsiteX29" fmla="*/ 5854 w 9015"/>
                <a:gd name="connsiteY29" fmla="*/ 4645 h 9935"/>
                <a:gd name="connsiteX30" fmla="*/ 5878 w 9015"/>
                <a:gd name="connsiteY30" fmla="*/ 4881 h 9935"/>
                <a:gd name="connsiteX31" fmla="*/ 5954 w 9015"/>
                <a:gd name="connsiteY31" fmla="*/ 5114 h 9935"/>
                <a:gd name="connsiteX32" fmla="*/ 5878 w 9015"/>
                <a:gd name="connsiteY32" fmla="*/ 5348 h 9935"/>
                <a:gd name="connsiteX33" fmla="*/ 5974 w 9015"/>
                <a:gd name="connsiteY33" fmla="*/ 5607 h 9935"/>
                <a:gd name="connsiteX34" fmla="*/ 6051 w 9015"/>
                <a:gd name="connsiteY34" fmla="*/ 5856 h 9935"/>
                <a:gd name="connsiteX35" fmla="*/ 6125 w 9015"/>
                <a:gd name="connsiteY35" fmla="*/ 6112 h 9935"/>
                <a:gd name="connsiteX36" fmla="*/ 6125 w 9015"/>
                <a:gd name="connsiteY36" fmla="*/ 6374 h 9935"/>
                <a:gd name="connsiteX37" fmla="*/ 6223 w 9015"/>
                <a:gd name="connsiteY37" fmla="*/ 6708 h 9935"/>
                <a:gd name="connsiteX38" fmla="*/ 6223 w 9015"/>
                <a:gd name="connsiteY38" fmla="*/ 7040 h 9935"/>
                <a:gd name="connsiteX39" fmla="*/ 6247 w 9015"/>
                <a:gd name="connsiteY39" fmla="*/ 7366 h 9935"/>
                <a:gd name="connsiteX40" fmla="*/ 6544 w 9015"/>
                <a:gd name="connsiteY40" fmla="*/ 7688 h 9935"/>
                <a:gd name="connsiteX41" fmla="*/ 6593 w 9015"/>
                <a:gd name="connsiteY41" fmla="*/ 7845 h 9935"/>
                <a:gd name="connsiteX42" fmla="*/ 6694 w 9015"/>
                <a:gd name="connsiteY42" fmla="*/ 8000 h 9935"/>
                <a:gd name="connsiteX43" fmla="*/ 6743 w 9015"/>
                <a:gd name="connsiteY43" fmla="*/ 8162 h 9935"/>
                <a:gd name="connsiteX44" fmla="*/ 6642 w 9015"/>
                <a:gd name="connsiteY44" fmla="*/ 8319 h 9935"/>
                <a:gd name="connsiteX45" fmla="*/ 6521 w 9015"/>
                <a:gd name="connsiteY45" fmla="*/ 8522 h 9935"/>
                <a:gd name="connsiteX46" fmla="*/ 6544 w 9015"/>
                <a:gd name="connsiteY46" fmla="*/ 8733 h 9935"/>
                <a:gd name="connsiteX47" fmla="*/ 6694 w 9015"/>
                <a:gd name="connsiteY47" fmla="*/ 8953 h 9935"/>
                <a:gd name="connsiteX48" fmla="*/ 6814 w 9015"/>
                <a:gd name="connsiteY48" fmla="*/ 9163 h 9935"/>
                <a:gd name="connsiteX49" fmla="*/ 6841 w 9015"/>
                <a:gd name="connsiteY49" fmla="*/ 9320 h 9935"/>
                <a:gd name="connsiteX50" fmla="*/ 6841 w 9015"/>
                <a:gd name="connsiteY50" fmla="*/ 9483 h 9935"/>
                <a:gd name="connsiteX51" fmla="*/ 6916 w 9015"/>
                <a:gd name="connsiteY51" fmla="*/ 9641 h 9935"/>
                <a:gd name="connsiteX52" fmla="*/ 7210 w 9015"/>
                <a:gd name="connsiteY52" fmla="*/ 9776 h 9935"/>
                <a:gd name="connsiteX53" fmla="*/ 7533 w 9015"/>
                <a:gd name="connsiteY53" fmla="*/ 9776 h 9935"/>
                <a:gd name="connsiteX54" fmla="*/ 7877 w 9015"/>
                <a:gd name="connsiteY54" fmla="*/ 9787 h 9935"/>
                <a:gd name="connsiteX55" fmla="*/ 8149 w 9015"/>
                <a:gd name="connsiteY55" fmla="*/ 9799 h 9935"/>
                <a:gd name="connsiteX56" fmla="*/ 8468 w 9015"/>
                <a:gd name="connsiteY56" fmla="*/ 9814 h 9935"/>
                <a:gd name="connsiteX57" fmla="*/ 8767 w 9015"/>
                <a:gd name="connsiteY57" fmla="*/ 9835 h 9935"/>
                <a:gd name="connsiteX58" fmla="*/ 9015 w 9015"/>
                <a:gd name="connsiteY58" fmla="*/ 9865 h 9935"/>
                <a:gd name="connsiteX59" fmla="*/ 0 w 9015"/>
                <a:gd name="connsiteY59" fmla="*/ 9935 h 9935"/>
                <a:gd name="connsiteX60" fmla="*/ 349 w 9015"/>
                <a:gd name="connsiteY60" fmla="*/ 9912 h 9935"/>
                <a:gd name="connsiteX61" fmla="*/ 644 w 9015"/>
                <a:gd name="connsiteY61" fmla="*/ 9893 h 9935"/>
                <a:gd name="connsiteX62" fmla="*/ 989 w 9015"/>
                <a:gd name="connsiteY62" fmla="*/ 9877 h 9935"/>
                <a:gd name="connsiteX63" fmla="*/ 1360 w 9015"/>
                <a:gd name="connsiteY63" fmla="*/ 9865 h 9935"/>
                <a:gd name="connsiteX64" fmla="*/ 1731 w 9015"/>
                <a:gd name="connsiteY64" fmla="*/ 9865 h 9935"/>
                <a:gd name="connsiteX65" fmla="*/ 2002 w 9015"/>
                <a:gd name="connsiteY65" fmla="*/ 9865 h 9935"/>
                <a:gd name="connsiteX66" fmla="*/ 2274 w 9015"/>
                <a:gd name="connsiteY66" fmla="*/ 9865 h 9935"/>
                <a:gd name="connsiteX67" fmla="*/ 2522 w 9015"/>
                <a:gd name="connsiteY67" fmla="*/ 9858 h 9935"/>
                <a:gd name="connsiteX68" fmla="*/ 2792 w 9015"/>
                <a:gd name="connsiteY68" fmla="*/ 9851 h 9935"/>
                <a:gd name="connsiteX69" fmla="*/ 3038 w 9015"/>
                <a:gd name="connsiteY69" fmla="*/ 9847 h 9935"/>
                <a:gd name="connsiteX70" fmla="*/ 3262 w 9015"/>
                <a:gd name="connsiteY70" fmla="*/ 9835 h 9935"/>
                <a:gd name="connsiteX71" fmla="*/ 3507 w 9015"/>
                <a:gd name="connsiteY71" fmla="*/ 9818 h 9935"/>
                <a:gd name="connsiteX72" fmla="*/ 3730 w 9015"/>
                <a:gd name="connsiteY72" fmla="*/ 9799 h 9935"/>
                <a:gd name="connsiteX73" fmla="*/ 3755 w 9015"/>
                <a:gd name="connsiteY73" fmla="*/ 9626 h 9935"/>
                <a:gd name="connsiteX74" fmla="*/ 3828 w 9015"/>
                <a:gd name="connsiteY74" fmla="*/ 9451 h 9935"/>
                <a:gd name="connsiteX75" fmla="*/ 3927 w 9015"/>
                <a:gd name="connsiteY75" fmla="*/ 9278 h 9935"/>
                <a:gd name="connsiteX76" fmla="*/ 4001 w 9015"/>
                <a:gd name="connsiteY76" fmla="*/ 9102 h 9935"/>
                <a:gd name="connsiteX77" fmla="*/ 3977 w 9015"/>
                <a:gd name="connsiteY77" fmla="*/ 8849 h 9935"/>
                <a:gd name="connsiteX78" fmla="*/ 3977 w 9015"/>
                <a:gd name="connsiteY78" fmla="*/ 8594 h 9935"/>
                <a:gd name="connsiteX79" fmla="*/ 3977 w 9015"/>
                <a:gd name="connsiteY79" fmla="*/ 8338 h 9935"/>
                <a:gd name="connsiteX80" fmla="*/ 4001 w 9015"/>
                <a:gd name="connsiteY80" fmla="*/ 8083 h 9935"/>
                <a:gd name="connsiteX81" fmla="*/ 4001 w 9015"/>
                <a:gd name="connsiteY81" fmla="*/ 7882 h 9935"/>
                <a:gd name="connsiteX82" fmla="*/ 3952 w 9015"/>
                <a:gd name="connsiteY82" fmla="*/ 7674 h 9935"/>
                <a:gd name="connsiteX83" fmla="*/ 3927 w 9015"/>
                <a:gd name="connsiteY83" fmla="*/ 7481 h 9935"/>
                <a:gd name="connsiteX84" fmla="*/ 4001 w 9015"/>
                <a:gd name="connsiteY84" fmla="*/ 7286 h 9935"/>
                <a:gd name="connsiteX85" fmla="*/ 4274 w 9015"/>
                <a:gd name="connsiteY85" fmla="*/ 7079 h 9935"/>
                <a:gd name="connsiteX86" fmla="*/ 4323 w 9015"/>
                <a:gd name="connsiteY86" fmla="*/ 6862 h 9935"/>
                <a:gd name="connsiteX87" fmla="*/ 4297 w 9015"/>
                <a:gd name="connsiteY87" fmla="*/ 6642 h 9935"/>
                <a:gd name="connsiteX88" fmla="*/ 4297 w 9015"/>
                <a:gd name="connsiteY88" fmla="*/ 6418 h 9935"/>
                <a:gd name="connsiteX89" fmla="*/ 4323 w 9015"/>
                <a:gd name="connsiteY89" fmla="*/ 6340 h 9935"/>
                <a:gd name="connsiteX90" fmla="*/ 4346 w 9015"/>
                <a:gd name="connsiteY90" fmla="*/ 6264 h 9935"/>
                <a:gd name="connsiteX91" fmla="*/ 4346 w 9015"/>
                <a:gd name="connsiteY91" fmla="*/ 6189 h 9935"/>
                <a:gd name="connsiteX92" fmla="*/ 4274 w 9015"/>
                <a:gd name="connsiteY92" fmla="*/ 6116 h 9935"/>
                <a:gd name="connsiteX93" fmla="*/ 4248 w 9015"/>
                <a:gd name="connsiteY93" fmla="*/ 5940 h 9935"/>
                <a:gd name="connsiteX94" fmla="*/ 4297 w 9015"/>
                <a:gd name="connsiteY94" fmla="*/ 5928 h 9935"/>
                <a:gd name="connsiteX95" fmla="*/ 4297 w 9015"/>
                <a:gd name="connsiteY95" fmla="*/ 5745 h 9935"/>
                <a:gd name="connsiteX96" fmla="*/ 4346 w 9015"/>
                <a:gd name="connsiteY96" fmla="*/ 5558 h 9935"/>
                <a:gd name="connsiteX97" fmla="*/ 4372 w 9015"/>
                <a:gd name="connsiteY97" fmla="*/ 5376 h 9935"/>
                <a:gd name="connsiteX98" fmla="*/ 4323 w 9015"/>
                <a:gd name="connsiteY98" fmla="*/ 5177 h 9935"/>
                <a:gd name="connsiteX99" fmla="*/ 4447 w 9015"/>
                <a:gd name="connsiteY99" fmla="*/ 5149 h 9935"/>
                <a:gd name="connsiteX100" fmla="*/ 4372 w 9015"/>
                <a:gd name="connsiteY100" fmla="*/ 4777 h 9935"/>
                <a:gd name="connsiteX101" fmla="*/ 4473 w 9015"/>
                <a:gd name="connsiteY101" fmla="*/ 4689 h 9935"/>
                <a:gd name="connsiteX102" fmla="*/ 4496 w 9015"/>
                <a:gd name="connsiteY102" fmla="*/ 4603 h 9935"/>
                <a:gd name="connsiteX103" fmla="*/ 4520 w 9015"/>
                <a:gd name="connsiteY103" fmla="*/ 4512 h 9935"/>
                <a:gd name="connsiteX104" fmla="*/ 4568 w 9015"/>
                <a:gd name="connsiteY104" fmla="*/ 4419 h 9935"/>
                <a:gd name="connsiteX105" fmla="*/ 4643 w 9015"/>
                <a:gd name="connsiteY105" fmla="*/ 4365 h 9935"/>
                <a:gd name="connsiteX106" fmla="*/ 4618 w 9015"/>
                <a:gd name="connsiteY106" fmla="*/ 4317 h 9935"/>
                <a:gd name="connsiteX107" fmla="*/ 4568 w 9015"/>
                <a:gd name="connsiteY107" fmla="*/ 4262 h 9935"/>
                <a:gd name="connsiteX108" fmla="*/ 4618 w 9015"/>
                <a:gd name="connsiteY108" fmla="*/ 4215 h 9935"/>
                <a:gd name="connsiteX109" fmla="*/ 4719 w 9015"/>
                <a:gd name="connsiteY109" fmla="*/ 4128 h 9935"/>
                <a:gd name="connsiteX110" fmla="*/ 4719 w 9015"/>
                <a:gd name="connsiteY110" fmla="*/ 4044 h 9935"/>
                <a:gd name="connsiteX111" fmla="*/ 4692 w 9015"/>
                <a:gd name="connsiteY111" fmla="*/ 3957 h 9935"/>
                <a:gd name="connsiteX112" fmla="*/ 4669 w 9015"/>
                <a:gd name="connsiteY112" fmla="*/ 3868 h 9935"/>
                <a:gd name="connsiteX113" fmla="*/ 4546 w 9015"/>
                <a:gd name="connsiteY113" fmla="*/ 3864 h 9935"/>
                <a:gd name="connsiteX114" fmla="*/ 4568 w 9015"/>
                <a:gd name="connsiteY114" fmla="*/ 3797 h 9935"/>
                <a:gd name="connsiteX115" fmla="*/ 4669 w 9015"/>
                <a:gd name="connsiteY115" fmla="*/ 3729 h 9935"/>
                <a:gd name="connsiteX116" fmla="*/ 4692 w 9015"/>
                <a:gd name="connsiteY116" fmla="*/ 3664 h 9935"/>
                <a:gd name="connsiteX117" fmla="*/ 4669 w 9015"/>
                <a:gd name="connsiteY117" fmla="*/ 3592 h 9935"/>
                <a:gd name="connsiteX118" fmla="*/ 4618 w 9015"/>
                <a:gd name="connsiteY118" fmla="*/ 3592 h 9935"/>
                <a:gd name="connsiteX119" fmla="*/ 4643 w 9015"/>
                <a:gd name="connsiteY119" fmla="*/ 3524 h 9935"/>
                <a:gd name="connsiteX120" fmla="*/ 4618 w 9015"/>
                <a:gd name="connsiteY120" fmla="*/ 3446 h 9935"/>
                <a:gd name="connsiteX121" fmla="*/ 4618 w 9015"/>
                <a:gd name="connsiteY121" fmla="*/ 3377 h 9935"/>
                <a:gd name="connsiteX122" fmla="*/ 4692 w 9015"/>
                <a:gd name="connsiteY122" fmla="*/ 3306 h 9935"/>
                <a:gd name="connsiteX123" fmla="*/ 4692 w 9015"/>
                <a:gd name="connsiteY123" fmla="*/ 3163 h 9935"/>
                <a:gd name="connsiteX124" fmla="*/ 4692 w 9015"/>
                <a:gd name="connsiteY124" fmla="*/ 3024 h 9935"/>
                <a:gd name="connsiteX125" fmla="*/ 4769 w 9015"/>
                <a:gd name="connsiteY125" fmla="*/ 2887 h 9935"/>
                <a:gd name="connsiteX126" fmla="*/ 4940 w 9015"/>
                <a:gd name="connsiteY126" fmla="*/ 2760 h 9935"/>
                <a:gd name="connsiteX127" fmla="*/ 4866 w 9015"/>
                <a:gd name="connsiteY127" fmla="*/ 2740 h 9935"/>
                <a:gd name="connsiteX128" fmla="*/ 4866 w 9015"/>
                <a:gd name="connsiteY128" fmla="*/ 2620 h 9935"/>
                <a:gd name="connsiteX129" fmla="*/ 4841 w 9015"/>
                <a:gd name="connsiteY129" fmla="*/ 2501 h 9935"/>
                <a:gd name="connsiteX130" fmla="*/ 4817 w 9015"/>
                <a:gd name="connsiteY130" fmla="*/ 2383 h 9935"/>
                <a:gd name="connsiteX131" fmla="*/ 4866 w 9015"/>
                <a:gd name="connsiteY131" fmla="*/ 2277 h 9935"/>
                <a:gd name="connsiteX132" fmla="*/ 4914 w 9015"/>
                <a:gd name="connsiteY132" fmla="*/ 2084 h 9935"/>
                <a:gd name="connsiteX133" fmla="*/ 5039 w 9015"/>
                <a:gd name="connsiteY133" fmla="*/ 1899 h 9935"/>
                <a:gd name="connsiteX134" fmla="*/ 5115 w 9015"/>
                <a:gd name="connsiteY134" fmla="*/ 1708 h 9935"/>
                <a:gd name="connsiteX135" fmla="*/ 5065 w 9015"/>
                <a:gd name="connsiteY135" fmla="*/ 1515 h 9935"/>
                <a:gd name="connsiteX136" fmla="*/ 5087 w 9015"/>
                <a:gd name="connsiteY136" fmla="*/ 1423 h 9935"/>
                <a:gd name="connsiteX137" fmla="*/ 5087 w 9015"/>
                <a:gd name="connsiteY137" fmla="*/ 1326 h 9935"/>
                <a:gd name="connsiteX138" fmla="*/ 5087 w 9015"/>
                <a:gd name="connsiteY138" fmla="*/ 1231 h 9935"/>
                <a:gd name="connsiteX139" fmla="*/ 5065 w 9015"/>
                <a:gd name="connsiteY139" fmla="*/ 1136 h 9935"/>
                <a:gd name="connsiteX140" fmla="*/ 4940 w 9015"/>
                <a:gd name="connsiteY140" fmla="*/ 1165 h 9935"/>
                <a:gd name="connsiteX141" fmla="*/ 4940 w 9015"/>
                <a:gd name="connsiteY141" fmla="*/ 1101 h 9935"/>
                <a:gd name="connsiteX142" fmla="*/ 4914 w 9015"/>
                <a:gd name="connsiteY142" fmla="*/ 1036 h 9935"/>
                <a:gd name="connsiteX143" fmla="*/ 4914 w 9015"/>
                <a:gd name="connsiteY143" fmla="*/ 970 h 9935"/>
                <a:gd name="connsiteX144" fmla="*/ 4940 w 9015"/>
                <a:gd name="connsiteY144" fmla="*/ 909 h 9935"/>
                <a:gd name="connsiteX145" fmla="*/ 4866 w 9015"/>
                <a:gd name="connsiteY145" fmla="*/ 823 h 9935"/>
                <a:gd name="connsiteX146" fmla="*/ 4866 w 9015"/>
                <a:gd name="connsiteY146" fmla="*/ 738 h 9935"/>
                <a:gd name="connsiteX147" fmla="*/ 4841 w 9015"/>
                <a:gd name="connsiteY147" fmla="*/ 649 h 9935"/>
                <a:gd name="connsiteX148" fmla="*/ 4841 w 9015"/>
                <a:gd name="connsiteY148" fmla="*/ 573 h 9935"/>
                <a:gd name="connsiteX149" fmla="*/ 4769 w 9015"/>
                <a:gd name="connsiteY149" fmla="*/ 371 h 9935"/>
                <a:gd name="connsiteX150" fmla="*/ 4692 w 9015"/>
                <a:gd name="connsiteY150" fmla="*/ 352 h 9935"/>
                <a:gd name="connsiteX151" fmla="*/ 4546 w 9015"/>
                <a:gd name="connsiteY151" fmla="*/ 340 h 9935"/>
                <a:gd name="connsiteX152" fmla="*/ 4447 w 9015"/>
                <a:gd name="connsiteY152" fmla="*/ 328 h 9935"/>
                <a:gd name="connsiteX153" fmla="*/ 4297 w 9015"/>
                <a:gd name="connsiteY153" fmla="*/ 325 h 9935"/>
                <a:gd name="connsiteX154" fmla="*/ 4199 w 9015"/>
                <a:gd name="connsiteY154" fmla="*/ 328 h 9935"/>
                <a:gd name="connsiteX155" fmla="*/ 4126 w 9015"/>
                <a:gd name="connsiteY155" fmla="*/ 336 h 9935"/>
                <a:gd name="connsiteX156" fmla="*/ 4027 w 9015"/>
                <a:gd name="connsiteY156" fmla="*/ 336 h 9935"/>
                <a:gd name="connsiteX157" fmla="*/ 3952 w 9015"/>
                <a:gd name="connsiteY157" fmla="*/ 328 h 9935"/>
                <a:gd name="connsiteX158" fmla="*/ 3977 w 9015"/>
                <a:gd name="connsiteY158" fmla="*/ 313 h 9935"/>
                <a:gd name="connsiteX159" fmla="*/ 4027 w 9015"/>
                <a:gd name="connsiteY159" fmla="*/ 305 h 9935"/>
                <a:gd name="connsiteX160" fmla="*/ 4103 w 9015"/>
                <a:gd name="connsiteY160" fmla="*/ 293 h 9935"/>
                <a:gd name="connsiteX161" fmla="*/ 4076 w 9015"/>
                <a:gd name="connsiteY161" fmla="*/ 278 h 9935"/>
                <a:gd name="connsiteX162" fmla="*/ 4297 w 9015"/>
                <a:gd name="connsiteY162" fmla="*/ 262 h 9935"/>
                <a:gd name="connsiteX163" fmla="*/ 4520 w 9015"/>
                <a:gd name="connsiteY163" fmla="*/ 235 h 9935"/>
                <a:gd name="connsiteX164" fmla="*/ 4719 w 9015"/>
                <a:gd name="connsiteY164" fmla="*/ 207 h 9935"/>
                <a:gd name="connsiteX165" fmla="*/ 4889 w 9015"/>
                <a:gd name="connsiteY165" fmla="*/ 165 h 9935"/>
                <a:gd name="connsiteX166" fmla="*/ 4940 w 9015"/>
                <a:gd name="connsiteY166" fmla="*/ 122 h 9935"/>
                <a:gd name="connsiteX167" fmla="*/ 5012 w 9015"/>
                <a:gd name="connsiteY167" fmla="*/ 87 h 9935"/>
                <a:gd name="connsiteX168" fmla="*/ 5012 w 9015"/>
                <a:gd name="connsiteY168" fmla="*/ 42 h 9935"/>
                <a:gd name="connsiteX169" fmla="*/ 5039 w 9015"/>
                <a:gd name="connsiteY169" fmla="*/ 0 h 9935"/>
                <a:gd name="connsiteX170" fmla="*/ 5115 w 9015"/>
                <a:gd name="connsiteY170" fmla="*/ 74 h 9935"/>
                <a:gd name="connsiteX171" fmla="*/ 5211 w 9015"/>
                <a:gd name="connsiteY171" fmla="*/ 157 h 9935"/>
                <a:gd name="connsiteX172" fmla="*/ 5238 w 9015"/>
                <a:gd name="connsiteY172" fmla="*/ 239 h 9935"/>
                <a:gd name="connsiteX173" fmla="*/ 5188 w 9015"/>
                <a:gd name="connsiteY173" fmla="*/ 325 h 9935"/>
                <a:gd name="connsiteX0" fmla="*/ 5755 w 10000"/>
                <a:gd name="connsiteY0" fmla="*/ 327 h 10000"/>
                <a:gd name="connsiteX1" fmla="*/ 5888 w 10000"/>
                <a:gd name="connsiteY1" fmla="*/ 565 h 10000"/>
                <a:gd name="connsiteX2" fmla="*/ 5999 w 10000"/>
                <a:gd name="connsiteY2" fmla="*/ 809 h 10000"/>
                <a:gd name="connsiteX3" fmla="*/ 6055 w 10000"/>
                <a:gd name="connsiteY3" fmla="*/ 1050 h 10000"/>
                <a:gd name="connsiteX4" fmla="*/ 6110 w 10000"/>
                <a:gd name="connsiteY4" fmla="*/ 1287 h 10000"/>
                <a:gd name="connsiteX5" fmla="*/ 6301 w 10000"/>
                <a:gd name="connsiteY5" fmla="*/ 1521 h 10000"/>
                <a:gd name="connsiteX6" fmla="*/ 6412 w 10000"/>
                <a:gd name="connsiteY6" fmla="*/ 1759 h 10000"/>
                <a:gd name="connsiteX7" fmla="*/ 6412 w 10000"/>
                <a:gd name="connsiteY7" fmla="*/ 1997 h 10000"/>
                <a:gd name="connsiteX8" fmla="*/ 6383 w 10000"/>
                <a:gd name="connsiteY8" fmla="*/ 2233 h 10000"/>
                <a:gd name="connsiteX9" fmla="*/ 6435 w 10000"/>
                <a:gd name="connsiteY9" fmla="*/ 2359 h 10000"/>
                <a:gd name="connsiteX10" fmla="*/ 6520 w 10000"/>
                <a:gd name="connsiteY10" fmla="*/ 2498 h 10000"/>
                <a:gd name="connsiteX11" fmla="*/ 6520 w 10000"/>
                <a:gd name="connsiteY11" fmla="*/ 2634 h 10000"/>
                <a:gd name="connsiteX12" fmla="*/ 6494 w 10000"/>
                <a:gd name="connsiteY12" fmla="*/ 2770 h 10000"/>
                <a:gd name="connsiteX13" fmla="*/ 6520 w 10000"/>
                <a:gd name="connsiteY13" fmla="*/ 2785 h 10000"/>
                <a:gd name="connsiteX14" fmla="*/ 6494 w 10000"/>
                <a:gd name="connsiteY14" fmla="*/ 2808 h 10000"/>
                <a:gd name="connsiteX15" fmla="*/ 6412 w 10000"/>
                <a:gd name="connsiteY15" fmla="*/ 2824 h 10000"/>
                <a:gd name="connsiteX16" fmla="*/ 6383 w 10000"/>
                <a:gd name="connsiteY16" fmla="*/ 2845 h 10000"/>
                <a:gd name="connsiteX17" fmla="*/ 6383 w 10000"/>
                <a:gd name="connsiteY17" fmla="*/ 2906 h 10000"/>
                <a:gd name="connsiteX18" fmla="*/ 6383 w 10000"/>
                <a:gd name="connsiteY18" fmla="*/ 2964 h 10000"/>
                <a:gd name="connsiteX19" fmla="*/ 6331 w 10000"/>
                <a:gd name="connsiteY19" fmla="*/ 3028 h 10000"/>
                <a:gd name="connsiteX20" fmla="*/ 6274 w 10000"/>
                <a:gd name="connsiteY20" fmla="*/ 3082 h 10000"/>
                <a:gd name="connsiteX21" fmla="*/ 6274 w 10000"/>
                <a:gd name="connsiteY21" fmla="*/ 3260 h 10000"/>
                <a:gd name="connsiteX22" fmla="*/ 6331 w 10000"/>
                <a:gd name="connsiteY22" fmla="*/ 3447 h 10000"/>
                <a:gd name="connsiteX23" fmla="*/ 6435 w 10000"/>
                <a:gd name="connsiteY23" fmla="*/ 3635 h 10000"/>
                <a:gd name="connsiteX24" fmla="*/ 6466 w 10000"/>
                <a:gd name="connsiteY24" fmla="*/ 3814 h 10000"/>
                <a:gd name="connsiteX25" fmla="*/ 6712 w 10000"/>
                <a:gd name="connsiteY25" fmla="*/ 3967 h 10000"/>
                <a:gd name="connsiteX26" fmla="*/ 6742 w 10000"/>
                <a:gd name="connsiteY26" fmla="*/ 4125 h 10000"/>
                <a:gd name="connsiteX27" fmla="*/ 6712 w 10000"/>
                <a:gd name="connsiteY27" fmla="*/ 4282 h 10000"/>
                <a:gd name="connsiteX28" fmla="*/ 6687 w 10000"/>
                <a:gd name="connsiteY28" fmla="*/ 4440 h 10000"/>
                <a:gd name="connsiteX29" fmla="*/ 6494 w 10000"/>
                <a:gd name="connsiteY29" fmla="*/ 4675 h 10000"/>
                <a:gd name="connsiteX30" fmla="*/ 6520 w 10000"/>
                <a:gd name="connsiteY30" fmla="*/ 4913 h 10000"/>
                <a:gd name="connsiteX31" fmla="*/ 6605 w 10000"/>
                <a:gd name="connsiteY31" fmla="*/ 5147 h 10000"/>
                <a:gd name="connsiteX32" fmla="*/ 6520 w 10000"/>
                <a:gd name="connsiteY32" fmla="*/ 5383 h 10000"/>
                <a:gd name="connsiteX33" fmla="*/ 6627 w 10000"/>
                <a:gd name="connsiteY33" fmla="*/ 5644 h 10000"/>
                <a:gd name="connsiteX34" fmla="*/ 6712 w 10000"/>
                <a:gd name="connsiteY34" fmla="*/ 5894 h 10000"/>
                <a:gd name="connsiteX35" fmla="*/ 6794 w 10000"/>
                <a:gd name="connsiteY35" fmla="*/ 6152 h 10000"/>
                <a:gd name="connsiteX36" fmla="*/ 6794 w 10000"/>
                <a:gd name="connsiteY36" fmla="*/ 6416 h 10000"/>
                <a:gd name="connsiteX37" fmla="*/ 6903 w 10000"/>
                <a:gd name="connsiteY37" fmla="*/ 6752 h 10000"/>
                <a:gd name="connsiteX38" fmla="*/ 6903 w 10000"/>
                <a:gd name="connsiteY38" fmla="*/ 7086 h 10000"/>
                <a:gd name="connsiteX39" fmla="*/ 6930 w 10000"/>
                <a:gd name="connsiteY39" fmla="*/ 7414 h 10000"/>
                <a:gd name="connsiteX40" fmla="*/ 7259 w 10000"/>
                <a:gd name="connsiteY40" fmla="*/ 7738 h 10000"/>
                <a:gd name="connsiteX41" fmla="*/ 7313 w 10000"/>
                <a:gd name="connsiteY41" fmla="*/ 7896 h 10000"/>
                <a:gd name="connsiteX42" fmla="*/ 7425 w 10000"/>
                <a:gd name="connsiteY42" fmla="*/ 8052 h 10000"/>
                <a:gd name="connsiteX43" fmla="*/ 7480 w 10000"/>
                <a:gd name="connsiteY43" fmla="*/ 8215 h 10000"/>
                <a:gd name="connsiteX44" fmla="*/ 7368 w 10000"/>
                <a:gd name="connsiteY44" fmla="*/ 8373 h 10000"/>
                <a:gd name="connsiteX45" fmla="*/ 7233 w 10000"/>
                <a:gd name="connsiteY45" fmla="*/ 8578 h 10000"/>
                <a:gd name="connsiteX46" fmla="*/ 7259 w 10000"/>
                <a:gd name="connsiteY46" fmla="*/ 8790 h 10000"/>
                <a:gd name="connsiteX47" fmla="*/ 7425 w 10000"/>
                <a:gd name="connsiteY47" fmla="*/ 9012 h 10000"/>
                <a:gd name="connsiteX48" fmla="*/ 7559 w 10000"/>
                <a:gd name="connsiteY48" fmla="*/ 9223 h 10000"/>
                <a:gd name="connsiteX49" fmla="*/ 7588 w 10000"/>
                <a:gd name="connsiteY49" fmla="*/ 9381 h 10000"/>
                <a:gd name="connsiteX50" fmla="*/ 7588 w 10000"/>
                <a:gd name="connsiteY50" fmla="*/ 9545 h 10000"/>
                <a:gd name="connsiteX51" fmla="*/ 7672 w 10000"/>
                <a:gd name="connsiteY51" fmla="*/ 9704 h 10000"/>
                <a:gd name="connsiteX52" fmla="*/ 7998 w 10000"/>
                <a:gd name="connsiteY52" fmla="*/ 9840 h 10000"/>
                <a:gd name="connsiteX53" fmla="*/ 8356 w 10000"/>
                <a:gd name="connsiteY53" fmla="*/ 9840 h 10000"/>
                <a:gd name="connsiteX54" fmla="*/ 8738 w 10000"/>
                <a:gd name="connsiteY54" fmla="*/ 9851 h 10000"/>
                <a:gd name="connsiteX55" fmla="*/ 9039 w 10000"/>
                <a:gd name="connsiteY55" fmla="*/ 9863 h 10000"/>
                <a:gd name="connsiteX56" fmla="*/ 9393 w 10000"/>
                <a:gd name="connsiteY56" fmla="*/ 9878 h 10000"/>
                <a:gd name="connsiteX57" fmla="*/ 9725 w 10000"/>
                <a:gd name="connsiteY57" fmla="*/ 9899 h 10000"/>
                <a:gd name="connsiteX58" fmla="*/ 10000 w 10000"/>
                <a:gd name="connsiteY58" fmla="*/ 9930 h 10000"/>
                <a:gd name="connsiteX59" fmla="*/ 0 w 10000"/>
                <a:gd name="connsiteY59" fmla="*/ 10000 h 10000"/>
                <a:gd name="connsiteX60" fmla="*/ 714 w 10000"/>
                <a:gd name="connsiteY60" fmla="*/ 9958 h 10000"/>
                <a:gd name="connsiteX61" fmla="*/ 1097 w 10000"/>
                <a:gd name="connsiteY61" fmla="*/ 9942 h 10000"/>
                <a:gd name="connsiteX62" fmla="*/ 1509 w 10000"/>
                <a:gd name="connsiteY62" fmla="*/ 9930 h 10000"/>
                <a:gd name="connsiteX63" fmla="*/ 1920 w 10000"/>
                <a:gd name="connsiteY63" fmla="*/ 9930 h 10000"/>
                <a:gd name="connsiteX64" fmla="*/ 2221 w 10000"/>
                <a:gd name="connsiteY64" fmla="*/ 9930 h 10000"/>
                <a:gd name="connsiteX65" fmla="*/ 2522 w 10000"/>
                <a:gd name="connsiteY65" fmla="*/ 9930 h 10000"/>
                <a:gd name="connsiteX66" fmla="*/ 2798 w 10000"/>
                <a:gd name="connsiteY66" fmla="*/ 9922 h 10000"/>
                <a:gd name="connsiteX67" fmla="*/ 3097 w 10000"/>
                <a:gd name="connsiteY67" fmla="*/ 9915 h 10000"/>
                <a:gd name="connsiteX68" fmla="*/ 3370 w 10000"/>
                <a:gd name="connsiteY68" fmla="*/ 9911 h 10000"/>
                <a:gd name="connsiteX69" fmla="*/ 3618 w 10000"/>
                <a:gd name="connsiteY69" fmla="*/ 9899 h 10000"/>
                <a:gd name="connsiteX70" fmla="*/ 3890 w 10000"/>
                <a:gd name="connsiteY70" fmla="*/ 9882 h 10000"/>
                <a:gd name="connsiteX71" fmla="*/ 4138 w 10000"/>
                <a:gd name="connsiteY71" fmla="*/ 9863 h 10000"/>
                <a:gd name="connsiteX72" fmla="*/ 4165 w 10000"/>
                <a:gd name="connsiteY72" fmla="*/ 9689 h 10000"/>
                <a:gd name="connsiteX73" fmla="*/ 4246 w 10000"/>
                <a:gd name="connsiteY73" fmla="*/ 9513 h 10000"/>
                <a:gd name="connsiteX74" fmla="*/ 4356 w 10000"/>
                <a:gd name="connsiteY74" fmla="*/ 9339 h 10000"/>
                <a:gd name="connsiteX75" fmla="*/ 4438 w 10000"/>
                <a:gd name="connsiteY75" fmla="*/ 9162 h 10000"/>
                <a:gd name="connsiteX76" fmla="*/ 4412 w 10000"/>
                <a:gd name="connsiteY76" fmla="*/ 8907 h 10000"/>
                <a:gd name="connsiteX77" fmla="*/ 4412 w 10000"/>
                <a:gd name="connsiteY77" fmla="*/ 8650 h 10000"/>
                <a:gd name="connsiteX78" fmla="*/ 4412 w 10000"/>
                <a:gd name="connsiteY78" fmla="*/ 8393 h 10000"/>
                <a:gd name="connsiteX79" fmla="*/ 4438 w 10000"/>
                <a:gd name="connsiteY79" fmla="*/ 8136 h 10000"/>
                <a:gd name="connsiteX80" fmla="*/ 4438 w 10000"/>
                <a:gd name="connsiteY80" fmla="*/ 7934 h 10000"/>
                <a:gd name="connsiteX81" fmla="*/ 4384 w 10000"/>
                <a:gd name="connsiteY81" fmla="*/ 7724 h 10000"/>
                <a:gd name="connsiteX82" fmla="*/ 4356 w 10000"/>
                <a:gd name="connsiteY82" fmla="*/ 7530 h 10000"/>
                <a:gd name="connsiteX83" fmla="*/ 4438 w 10000"/>
                <a:gd name="connsiteY83" fmla="*/ 7334 h 10000"/>
                <a:gd name="connsiteX84" fmla="*/ 4741 w 10000"/>
                <a:gd name="connsiteY84" fmla="*/ 7125 h 10000"/>
                <a:gd name="connsiteX85" fmla="*/ 4795 w 10000"/>
                <a:gd name="connsiteY85" fmla="*/ 6907 h 10000"/>
                <a:gd name="connsiteX86" fmla="*/ 4767 w 10000"/>
                <a:gd name="connsiteY86" fmla="*/ 6685 h 10000"/>
                <a:gd name="connsiteX87" fmla="*/ 4767 w 10000"/>
                <a:gd name="connsiteY87" fmla="*/ 6460 h 10000"/>
                <a:gd name="connsiteX88" fmla="*/ 4795 w 10000"/>
                <a:gd name="connsiteY88" fmla="*/ 6381 h 10000"/>
                <a:gd name="connsiteX89" fmla="*/ 4821 w 10000"/>
                <a:gd name="connsiteY89" fmla="*/ 6305 h 10000"/>
                <a:gd name="connsiteX90" fmla="*/ 4821 w 10000"/>
                <a:gd name="connsiteY90" fmla="*/ 6229 h 10000"/>
                <a:gd name="connsiteX91" fmla="*/ 4741 w 10000"/>
                <a:gd name="connsiteY91" fmla="*/ 6156 h 10000"/>
                <a:gd name="connsiteX92" fmla="*/ 4712 w 10000"/>
                <a:gd name="connsiteY92" fmla="*/ 5979 h 10000"/>
                <a:gd name="connsiteX93" fmla="*/ 4767 w 10000"/>
                <a:gd name="connsiteY93" fmla="*/ 5967 h 10000"/>
                <a:gd name="connsiteX94" fmla="*/ 4767 w 10000"/>
                <a:gd name="connsiteY94" fmla="*/ 5783 h 10000"/>
                <a:gd name="connsiteX95" fmla="*/ 4821 w 10000"/>
                <a:gd name="connsiteY95" fmla="*/ 5594 h 10000"/>
                <a:gd name="connsiteX96" fmla="*/ 4850 w 10000"/>
                <a:gd name="connsiteY96" fmla="*/ 5411 h 10000"/>
                <a:gd name="connsiteX97" fmla="*/ 4795 w 10000"/>
                <a:gd name="connsiteY97" fmla="*/ 5211 h 10000"/>
                <a:gd name="connsiteX98" fmla="*/ 4933 w 10000"/>
                <a:gd name="connsiteY98" fmla="*/ 5183 h 10000"/>
                <a:gd name="connsiteX99" fmla="*/ 4850 w 10000"/>
                <a:gd name="connsiteY99" fmla="*/ 4808 h 10000"/>
                <a:gd name="connsiteX100" fmla="*/ 4962 w 10000"/>
                <a:gd name="connsiteY100" fmla="*/ 4720 h 10000"/>
                <a:gd name="connsiteX101" fmla="*/ 4987 w 10000"/>
                <a:gd name="connsiteY101" fmla="*/ 4633 h 10000"/>
                <a:gd name="connsiteX102" fmla="*/ 5014 w 10000"/>
                <a:gd name="connsiteY102" fmla="*/ 4542 h 10000"/>
                <a:gd name="connsiteX103" fmla="*/ 5067 w 10000"/>
                <a:gd name="connsiteY103" fmla="*/ 4448 h 10000"/>
                <a:gd name="connsiteX104" fmla="*/ 5150 w 10000"/>
                <a:gd name="connsiteY104" fmla="*/ 4394 h 10000"/>
                <a:gd name="connsiteX105" fmla="*/ 5123 w 10000"/>
                <a:gd name="connsiteY105" fmla="*/ 4345 h 10000"/>
                <a:gd name="connsiteX106" fmla="*/ 5067 w 10000"/>
                <a:gd name="connsiteY106" fmla="*/ 4290 h 10000"/>
                <a:gd name="connsiteX107" fmla="*/ 5123 w 10000"/>
                <a:gd name="connsiteY107" fmla="*/ 4243 h 10000"/>
                <a:gd name="connsiteX108" fmla="*/ 5235 w 10000"/>
                <a:gd name="connsiteY108" fmla="*/ 4155 h 10000"/>
                <a:gd name="connsiteX109" fmla="*/ 5235 w 10000"/>
                <a:gd name="connsiteY109" fmla="*/ 4070 h 10000"/>
                <a:gd name="connsiteX110" fmla="*/ 5205 w 10000"/>
                <a:gd name="connsiteY110" fmla="*/ 3983 h 10000"/>
                <a:gd name="connsiteX111" fmla="*/ 5179 w 10000"/>
                <a:gd name="connsiteY111" fmla="*/ 3893 h 10000"/>
                <a:gd name="connsiteX112" fmla="*/ 5043 w 10000"/>
                <a:gd name="connsiteY112" fmla="*/ 3889 h 10000"/>
                <a:gd name="connsiteX113" fmla="*/ 5067 w 10000"/>
                <a:gd name="connsiteY113" fmla="*/ 3822 h 10000"/>
                <a:gd name="connsiteX114" fmla="*/ 5179 w 10000"/>
                <a:gd name="connsiteY114" fmla="*/ 3753 h 10000"/>
                <a:gd name="connsiteX115" fmla="*/ 5205 w 10000"/>
                <a:gd name="connsiteY115" fmla="*/ 3688 h 10000"/>
                <a:gd name="connsiteX116" fmla="*/ 5179 w 10000"/>
                <a:gd name="connsiteY116" fmla="*/ 3616 h 10000"/>
                <a:gd name="connsiteX117" fmla="*/ 5123 w 10000"/>
                <a:gd name="connsiteY117" fmla="*/ 3616 h 10000"/>
                <a:gd name="connsiteX118" fmla="*/ 5150 w 10000"/>
                <a:gd name="connsiteY118" fmla="*/ 3547 h 10000"/>
                <a:gd name="connsiteX119" fmla="*/ 5123 w 10000"/>
                <a:gd name="connsiteY119" fmla="*/ 3469 h 10000"/>
                <a:gd name="connsiteX120" fmla="*/ 5123 w 10000"/>
                <a:gd name="connsiteY120" fmla="*/ 3399 h 10000"/>
                <a:gd name="connsiteX121" fmla="*/ 5205 w 10000"/>
                <a:gd name="connsiteY121" fmla="*/ 3328 h 10000"/>
                <a:gd name="connsiteX122" fmla="*/ 5205 w 10000"/>
                <a:gd name="connsiteY122" fmla="*/ 3184 h 10000"/>
                <a:gd name="connsiteX123" fmla="*/ 5205 w 10000"/>
                <a:gd name="connsiteY123" fmla="*/ 3044 h 10000"/>
                <a:gd name="connsiteX124" fmla="*/ 5290 w 10000"/>
                <a:gd name="connsiteY124" fmla="*/ 2906 h 10000"/>
                <a:gd name="connsiteX125" fmla="*/ 5480 w 10000"/>
                <a:gd name="connsiteY125" fmla="*/ 2778 h 10000"/>
                <a:gd name="connsiteX126" fmla="*/ 5398 w 10000"/>
                <a:gd name="connsiteY126" fmla="*/ 2758 h 10000"/>
                <a:gd name="connsiteX127" fmla="*/ 5398 w 10000"/>
                <a:gd name="connsiteY127" fmla="*/ 2637 h 10000"/>
                <a:gd name="connsiteX128" fmla="*/ 5370 w 10000"/>
                <a:gd name="connsiteY128" fmla="*/ 2517 h 10000"/>
                <a:gd name="connsiteX129" fmla="*/ 5343 w 10000"/>
                <a:gd name="connsiteY129" fmla="*/ 2399 h 10000"/>
                <a:gd name="connsiteX130" fmla="*/ 5398 w 10000"/>
                <a:gd name="connsiteY130" fmla="*/ 2292 h 10000"/>
                <a:gd name="connsiteX131" fmla="*/ 5451 w 10000"/>
                <a:gd name="connsiteY131" fmla="*/ 2098 h 10000"/>
                <a:gd name="connsiteX132" fmla="*/ 5590 w 10000"/>
                <a:gd name="connsiteY132" fmla="*/ 1911 h 10000"/>
                <a:gd name="connsiteX133" fmla="*/ 5674 w 10000"/>
                <a:gd name="connsiteY133" fmla="*/ 1719 h 10000"/>
                <a:gd name="connsiteX134" fmla="*/ 5618 w 10000"/>
                <a:gd name="connsiteY134" fmla="*/ 1525 h 10000"/>
                <a:gd name="connsiteX135" fmla="*/ 5643 w 10000"/>
                <a:gd name="connsiteY135" fmla="*/ 1432 h 10000"/>
                <a:gd name="connsiteX136" fmla="*/ 5643 w 10000"/>
                <a:gd name="connsiteY136" fmla="*/ 1335 h 10000"/>
                <a:gd name="connsiteX137" fmla="*/ 5643 w 10000"/>
                <a:gd name="connsiteY137" fmla="*/ 1239 h 10000"/>
                <a:gd name="connsiteX138" fmla="*/ 5618 w 10000"/>
                <a:gd name="connsiteY138" fmla="*/ 1143 h 10000"/>
                <a:gd name="connsiteX139" fmla="*/ 5480 w 10000"/>
                <a:gd name="connsiteY139" fmla="*/ 1173 h 10000"/>
                <a:gd name="connsiteX140" fmla="*/ 5480 w 10000"/>
                <a:gd name="connsiteY140" fmla="*/ 1108 h 10000"/>
                <a:gd name="connsiteX141" fmla="*/ 5451 w 10000"/>
                <a:gd name="connsiteY141" fmla="*/ 1043 h 10000"/>
                <a:gd name="connsiteX142" fmla="*/ 5451 w 10000"/>
                <a:gd name="connsiteY142" fmla="*/ 976 h 10000"/>
                <a:gd name="connsiteX143" fmla="*/ 5480 w 10000"/>
                <a:gd name="connsiteY143" fmla="*/ 915 h 10000"/>
                <a:gd name="connsiteX144" fmla="*/ 5398 w 10000"/>
                <a:gd name="connsiteY144" fmla="*/ 828 h 10000"/>
                <a:gd name="connsiteX145" fmla="*/ 5398 w 10000"/>
                <a:gd name="connsiteY145" fmla="*/ 743 h 10000"/>
                <a:gd name="connsiteX146" fmla="*/ 5370 w 10000"/>
                <a:gd name="connsiteY146" fmla="*/ 653 h 10000"/>
                <a:gd name="connsiteX147" fmla="*/ 5370 w 10000"/>
                <a:gd name="connsiteY147" fmla="*/ 577 h 10000"/>
                <a:gd name="connsiteX148" fmla="*/ 5290 w 10000"/>
                <a:gd name="connsiteY148" fmla="*/ 373 h 10000"/>
                <a:gd name="connsiteX149" fmla="*/ 5205 w 10000"/>
                <a:gd name="connsiteY149" fmla="*/ 354 h 10000"/>
                <a:gd name="connsiteX150" fmla="*/ 5043 w 10000"/>
                <a:gd name="connsiteY150" fmla="*/ 342 h 10000"/>
                <a:gd name="connsiteX151" fmla="*/ 4933 w 10000"/>
                <a:gd name="connsiteY151" fmla="*/ 330 h 10000"/>
                <a:gd name="connsiteX152" fmla="*/ 4767 w 10000"/>
                <a:gd name="connsiteY152" fmla="*/ 327 h 10000"/>
                <a:gd name="connsiteX153" fmla="*/ 4658 w 10000"/>
                <a:gd name="connsiteY153" fmla="*/ 330 h 10000"/>
                <a:gd name="connsiteX154" fmla="*/ 4577 w 10000"/>
                <a:gd name="connsiteY154" fmla="*/ 338 h 10000"/>
                <a:gd name="connsiteX155" fmla="*/ 4467 w 10000"/>
                <a:gd name="connsiteY155" fmla="*/ 338 h 10000"/>
                <a:gd name="connsiteX156" fmla="*/ 4384 w 10000"/>
                <a:gd name="connsiteY156" fmla="*/ 330 h 10000"/>
                <a:gd name="connsiteX157" fmla="*/ 4412 w 10000"/>
                <a:gd name="connsiteY157" fmla="*/ 315 h 10000"/>
                <a:gd name="connsiteX158" fmla="*/ 4467 w 10000"/>
                <a:gd name="connsiteY158" fmla="*/ 307 h 10000"/>
                <a:gd name="connsiteX159" fmla="*/ 4551 w 10000"/>
                <a:gd name="connsiteY159" fmla="*/ 295 h 10000"/>
                <a:gd name="connsiteX160" fmla="*/ 4521 w 10000"/>
                <a:gd name="connsiteY160" fmla="*/ 280 h 10000"/>
                <a:gd name="connsiteX161" fmla="*/ 4767 w 10000"/>
                <a:gd name="connsiteY161" fmla="*/ 264 h 10000"/>
                <a:gd name="connsiteX162" fmla="*/ 5014 w 10000"/>
                <a:gd name="connsiteY162" fmla="*/ 237 h 10000"/>
                <a:gd name="connsiteX163" fmla="*/ 5235 w 10000"/>
                <a:gd name="connsiteY163" fmla="*/ 208 h 10000"/>
                <a:gd name="connsiteX164" fmla="*/ 5423 w 10000"/>
                <a:gd name="connsiteY164" fmla="*/ 166 h 10000"/>
                <a:gd name="connsiteX165" fmla="*/ 5480 w 10000"/>
                <a:gd name="connsiteY165" fmla="*/ 123 h 10000"/>
                <a:gd name="connsiteX166" fmla="*/ 5560 w 10000"/>
                <a:gd name="connsiteY166" fmla="*/ 88 h 10000"/>
                <a:gd name="connsiteX167" fmla="*/ 5560 w 10000"/>
                <a:gd name="connsiteY167" fmla="*/ 42 h 10000"/>
                <a:gd name="connsiteX168" fmla="*/ 5590 w 10000"/>
                <a:gd name="connsiteY168" fmla="*/ 0 h 10000"/>
                <a:gd name="connsiteX169" fmla="*/ 5674 w 10000"/>
                <a:gd name="connsiteY169" fmla="*/ 74 h 10000"/>
                <a:gd name="connsiteX170" fmla="*/ 5780 w 10000"/>
                <a:gd name="connsiteY170" fmla="*/ 158 h 10000"/>
                <a:gd name="connsiteX171" fmla="*/ 5810 w 10000"/>
                <a:gd name="connsiteY171" fmla="*/ 241 h 10000"/>
                <a:gd name="connsiteX172" fmla="*/ 5755 w 10000"/>
                <a:gd name="connsiteY172" fmla="*/ 327 h 10000"/>
                <a:gd name="connsiteX0" fmla="*/ 5755 w 10000"/>
                <a:gd name="connsiteY0" fmla="*/ 327 h 10000"/>
                <a:gd name="connsiteX1" fmla="*/ 5888 w 10000"/>
                <a:gd name="connsiteY1" fmla="*/ 565 h 10000"/>
                <a:gd name="connsiteX2" fmla="*/ 5999 w 10000"/>
                <a:gd name="connsiteY2" fmla="*/ 809 h 10000"/>
                <a:gd name="connsiteX3" fmla="*/ 6055 w 10000"/>
                <a:gd name="connsiteY3" fmla="*/ 1050 h 10000"/>
                <a:gd name="connsiteX4" fmla="*/ 6110 w 10000"/>
                <a:gd name="connsiteY4" fmla="*/ 1287 h 10000"/>
                <a:gd name="connsiteX5" fmla="*/ 6301 w 10000"/>
                <a:gd name="connsiteY5" fmla="*/ 1521 h 10000"/>
                <a:gd name="connsiteX6" fmla="*/ 6412 w 10000"/>
                <a:gd name="connsiteY6" fmla="*/ 1759 h 10000"/>
                <a:gd name="connsiteX7" fmla="*/ 6412 w 10000"/>
                <a:gd name="connsiteY7" fmla="*/ 1997 h 10000"/>
                <a:gd name="connsiteX8" fmla="*/ 6383 w 10000"/>
                <a:gd name="connsiteY8" fmla="*/ 2233 h 10000"/>
                <a:gd name="connsiteX9" fmla="*/ 6435 w 10000"/>
                <a:gd name="connsiteY9" fmla="*/ 2359 h 10000"/>
                <a:gd name="connsiteX10" fmla="*/ 6520 w 10000"/>
                <a:gd name="connsiteY10" fmla="*/ 2498 h 10000"/>
                <a:gd name="connsiteX11" fmla="*/ 6520 w 10000"/>
                <a:gd name="connsiteY11" fmla="*/ 2634 h 10000"/>
                <a:gd name="connsiteX12" fmla="*/ 6494 w 10000"/>
                <a:gd name="connsiteY12" fmla="*/ 2770 h 10000"/>
                <a:gd name="connsiteX13" fmla="*/ 6520 w 10000"/>
                <a:gd name="connsiteY13" fmla="*/ 2785 h 10000"/>
                <a:gd name="connsiteX14" fmla="*/ 6494 w 10000"/>
                <a:gd name="connsiteY14" fmla="*/ 2808 h 10000"/>
                <a:gd name="connsiteX15" fmla="*/ 6412 w 10000"/>
                <a:gd name="connsiteY15" fmla="*/ 2824 h 10000"/>
                <a:gd name="connsiteX16" fmla="*/ 6383 w 10000"/>
                <a:gd name="connsiteY16" fmla="*/ 2845 h 10000"/>
                <a:gd name="connsiteX17" fmla="*/ 6383 w 10000"/>
                <a:gd name="connsiteY17" fmla="*/ 2906 h 10000"/>
                <a:gd name="connsiteX18" fmla="*/ 6383 w 10000"/>
                <a:gd name="connsiteY18" fmla="*/ 2964 h 10000"/>
                <a:gd name="connsiteX19" fmla="*/ 6331 w 10000"/>
                <a:gd name="connsiteY19" fmla="*/ 3028 h 10000"/>
                <a:gd name="connsiteX20" fmla="*/ 6274 w 10000"/>
                <a:gd name="connsiteY20" fmla="*/ 3082 h 10000"/>
                <a:gd name="connsiteX21" fmla="*/ 6274 w 10000"/>
                <a:gd name="connsiteY21" fmla="*/ 3260 h 10000"/>
                <a:gd name="connsiteX22" fmla="*/ 6331 w 10000"/>
                <a:gd name="connsiteY22" fmla="*/ 3447 h 10000"/>
                <a:gd name="connsiteX23" fmla="*/ 6435 w 10000"/>
                <a:gd name="connsiteY23" fmla="*/ 3635 h 10000"/>
                <a:gd name="connsiteX24" fmla="*/ 6466 w 10000"/>
                <a:gd name="connsiteY24" fmla="*/ 3814 h 10000"/>
                <a:gd name="connsiteX25" fmla="*/ 6712 w 10000"/>
                <a:gd name="connsiteY25" fmla="*/ 3967 h 10000"/>
                <a:gd name="connsiteX26" fmla="*/ 6742 w 10000"/>
                <a:gd name="connsiteY26" fmla="*/ 4125 h 10000"/>
                <a:gd name="connsiteX27" fmla="*/ 6712 w 10000"/>
                <a:gd name="connsiteY27" fmla="*/ 4282 h 10000"/>
                <a:gd name="connsiteX28" fmla="*/ 6687 w 10000"/>
                <a:gd name="connsiteY28" fmla="*/ 4440 h 10000"/>
                <a:gd name="connsiteX29" fmla="*/ 6494 w 10000"/>
                <a:gd name="connsiteY29" fmla="*/ 4675 h 10000"/>
                <a:gd name="connsiteX30" fmla="*/ 6520 w 10000"/>
                <a:gd name="connsiteY30" fmla="*/ 4913 h 10000"/>
                <a:gd name="connsiteX31" fmla="*/ 6605 w 10000"/>
                <a:gd name="connsiteY31" fmla="*/ 5147 h 10000"/>
                <a:gd name="connsiteX32" fmla="*/ 6520 w 10000"/>
                <a:gd name="connsiteY32" fmla="*/ 5383 h 10000"/>
                <a:gd name="connsiteX33" fmla="*/ 6627 w 10000"/>
                <a:gd name="connsiteY33" fmla="*/ 5644 h 10000"/>
                <a:gd name="connsiteX34" fmla="*/ 6712 w 10000"/>
                <a:gd name="connsiteY34" fmla="*/ 5894 h 10000"/>
                <a:gd name="connsiteX35" fmla="*/ 6794 w 10000"/>
                <a:gd name="connsiteY35" fmla="*/ 6152 h 10000"/>
                <a:gd name="connsiteX36" fmla="*/ 6794 w 10000"/>
                <a:gd name="connsiteY36" fmla="*/ 6416 h 10000"/>
                <a:gd name="connsiteX37" fmla="*/ 6903 w 10000"/>
                <a:gd name="connsiteY37" fmla="*/ 6752 h 10000"/>
                <a:gd name="connsiteX38" fmla="*/ 6903 w 10000"/>
                <a:gd name="connsiteY38" fmla="*/ 7086 h 10000"/>
                <a:gd name="connsiteX39" fmla="*/ 6930 w 10000"/>
                <a:gd name="connsiteY39" fmla="*/ 7414 h 10000"/>
                <a:gd name="connsiteX40" fmla="*/ 7259 w 10000"/>
                <a:gd name="connsiteY40" fmla="*/ 7738 h 10000"/>
                <a:gd name="connsiteX41" fmla="*/ 7313 w 10000"/>
                <a:gd name="connsiteY41" fmla="*/ 7896 h 10000"/>
                <a:gd name="connsiteX42" fmla="*/ 7425 w 10000"/>
                <a:gd name="connsiteY42" fmla="*/ 8052 h 10000"/>
                <a:gd name="connsiteX43" fmla="*/ 7480 w 10000"/>
                <a:gd name="connsiteY43" fmla="*/ 8215 h 10000"/>
                <a:gd name="connsiteX44" fmla="*/ 7368 w 10000"/>
                <a:gd name="connsiteY44" fmla="*/ 8373 h 10000"/>
                <a:gd name="connsiteX45" fmla="*/ 7233 w 10000"/>
                <a:gd name="connsiteY45" fmla="*/ 8578 h 10000"/>
                <a:gd name="connsiteX46" fmla="*/ 7259 w 10000"/>
                <a:gd name="connsiteY46" fmla="*/ 8790 h 10000"/>
                <a:gd name="connsiteX47" fmla="*/ 7425 w 10000"/>
                <a:gd name="connsiteY47" fmla="*/ 9012 h 10000"/>
                <a:gd name="connsiteX48" fmla="*/ 7559 w 10000"/>
                <a:gd name="connsiteY48" fmla="*/ 9223 h 10000"/>
                <a:gd name="connsiteX49" fmla="*/ 7588 w 10000"/>
                <a:gd name="connsiteY49" fmla="*/ 9381 h 10000"/>
                <a:gd name="connsiteX50" fmla="*/ 7588 w 10000"/>
                <a:gd name="connsiteY50" fmla="*/ 9545 h 10000"/>
                <a:gd name="connsiteX51" fmla="*/ 7672 w 10000"/>
                <a:gd name="connsiteY51" fmla="*/ 9704 h 10000"/>
                <a:gd name="connsiteX52" fmla="*/ 7998 w 10000"/>
                <a:gd name="connsiteY52" fmla="*/ 9840 h 10000"/>
                <a:gd name="connsiteX53" fmla="*/ 8356 w 10000"/>
                <a:gd name="connsiteY53" fmla="*/ 9840 h 10000"/>
                <a:gd name="connsiteX54" fmla="*/ 8738 w 10000"/>
                <a:gd name="connsiteY54" fmla="*/ 9851 h 10000"/>
                <a:gd name="connsiteX55" fmla="*/ 9039 w 10000"/>
                <a:gd name="connsiteY55" fmla="*/ 9863 h 10000"/>
                <a:gd name="connsiteX56" fmla="*/ 9393 w 10000"/>
                <a:gd name="connsiteY56" fmla="*/ 9878 h 10000"/>
                <a:gd name="connsiteX57" fmla="*/ 9725 w 10000"/>
                <a:gd name="connsiteY57" fmla="*/ 9899 h 10000"/>
                <a:gd name="connsiteX58" fmla="*/ 10000 w 10000"/>
                <a:gd name="connsiteY58" fmla="*/ 9930 h 10000"/>
                <a:gd name="connsiteX59" fmla="*/ 0 w 10000"/>
                <a:gd name="connsiteY59" fmla="*/ 10000 h 10000"/>
                <a:gd name="connsiteX60" fmla="*/ 714 w 10000"/>
                <a:gd name="connsiteY60" fmla="*/ 9958 h 10000"/>
                <a:gd name="connsiteX61" fmla="*/ 1509 w 10000"/>
                <a:gd name="connsiteY61" fmla="*/ 9930 h 10000"/>
                <a:gd name="connsiteX62" fmla="*/ 1920 w 10000"/>
                <a:gd name="connsiteY62" fmla="*/ 9930 h 10000"/>
                <a:gd name="connsiteX63" fmla="*/ 2221 w 10000"/>
                <a:gd name="connsiteY63" fmla="*/ 9930 h 10000"/>
                <a:gd name="connsiteX64" fmla="*/ 2522 w 10000"/>
                <a:gd name="connsiteY64" fmla="*/ 9930 h 10000"/>
                <a:gd name="connsiteX65" fmla="*/ 2798 w 10000"/>
                <a:gd name="connsiteY65" fmla="*/ 9922 h 10000"/>
                <a:gd name="connsiteX66" fmla="*/ 3097 w 10000"/>
                <a:gd name="connsiteY66" fmla="*/ 9915 h 10000"/>
                <a:gd name="connsiteX67" fmla="*/ 3370 w 10000"/>
                <a:gd name="connsiteY67" fmla="*/ 9911 h 10000"/>
                <a:gd name="connsiteX68" fmla="*/ 3618 w 10000"/>
                <a:gd name="connsiteY68" fmla="*/ 9899 h 10000"/>
                <a:gd name="connsiteX69" fmla="*/ 3890 w 10000"/>
                <a:gd name="connsiteY69" fmla="*/ 9882 h 10000"/>
                <a:gd name="connsiteX70" fmla="*/ 4138 w 10000"/>
                <a:gd name="connsiteY70" fmla="*/ 9863 h 10000"/>
                <a:gd name="connsiteX71" fmla="*/ 4165 w 10000"/>
                <a:gd name="connsiteY71" fmla="*/ 9689 h 10000"/>
                <a:gd name="connsiteX72" fmla="*/ 4246 w 10000"/>
                <a:gd name="connsiteY72" fmla="*/ 9513 h 10000"/>
                <a:gd name="connsiteX73" fmla="*/ 4356 w 10000"/>
                <a:gd name="connsiteY73" fmla="*/ 9339 h 10000"/>
                <a:gd name="connsiteX74" fmla="*/ 4438 w 10000"/>
                <a:gd name="connsiteY74" fmla="*/ 9162 h 10000"/>
                <a:gd name="connsiteX75" fmla="*/ 4412 w 10000"/>
                <a:gd name="connsiteY75" fmla="*/ 8907 h 10000"/>
                <a:gd name="connsiteX76" fmla="*/ 4412 w 10000"/>
                <a:gd name="connsiteY76" fmla="*/ 8650 h 10000"/>
                <a:gd name="connsiteX77" fmla="*/ 4412 w 10000"/>
                <a:gd name="connsiteY77" fmla="*/ 8393 h 10000"/>
                <a:gd name="connsiteX78" fmla="*/ 4438 w 10000"/>
                <a:gd name="connsiteY78" fmla="*/ 8136 h 10000"/>
                <a:gd name="connsiteX79" fmla="*/ 4438 w 10000"/>
                <a:gd name="connsiteY79" fmla="*/ 7934 h 10000"/>
                <a:gd name="connsiteX80" fmla="*/ 4384 w 10000"/>
                <a:gd name="connsiteY80" fmla="*/ 7724 h 10000"/>
                <a:gd name="connsiteX81" fmla="*/ 4356 w 10000"/>
                <a:gd name="connsiteY81" fmla="*/ 7530 h 10000"/>
                <a:gd name="connsiteX82" fmla="*/ 4438 w 10000"/>
                <a:gd name="connsiteY82" fmla="*/ 7334 h 10000"/>
                <a:gd name="connsiteX83" fmla="*/ 4741 w 10000"/>
                <a:gd name="connsiteY83" fmla="*/ 7125 h 10000"/>
                <a:gd name="connsiteX84" fmla="*/ 4795 w 10000"/>
                <a:gd name="connsiteY84" fmla="*/ 6907 h 10000"/>
                <a:gd name="connsiteX85" fmla="*/ 4767 w 10000"/>
                <a:gd name="connsiteY85" fmla="*/ 6685 h 10000"/>
                <a:gd name="connsiteX86" fmla="*/ 4767 w 10000"/>
                <a:gd name="connsiteY86" fmla="*/ 6460 h 10000"/>
                <a:gd name="connsiteX87" fmla="*/ 4795 w 10000"/>
                <a:gd name="connsiteY87" fmla="*/ 6381 h 10000"/>
                <a:gd name="connsiteX88" fmla="*/ 4821 w 10000"/>
                <a:gd name="connsiteY88" fmla="*/ 6305 h 10000"/>
                <a:gd name="connsiteX89" fmla="*/ 4821 w 10000"/>
                <a:gd name="connsiteY89" fmla="*/ 6229 h 10000"/>
                <a:gd name="connsiteX90" fmla="*/ 4741 w 10000"/>
                <a:gd name="connsiteY90" fmla="*/ 6156 h 10000"/>
                <a:gd name="connsiteX91" fmla="*/ 4712 w 10000"/>
                <a:gd name="connsiteY91" fmla="*/ 5979 h 10000"/>
                <a:gd name="connsiteX92" fmla="*/ 4767 w 10000"/>
                <a:gd name="connsiteY92" fmla="*/ 5967 h 10000"/>
                <a:gd name="connsiteX93" fmla="*/ 4767 w 10000"/>
                <a:gd name="connsiteY93" fmla="*/ 5783 h 10000"/>
                <a:gd name="connsiteX94" fmla="*/ 4821 w 10000"/>
                <a:gd name="connsiteY94" fmla="*/ 5594 h 10000"/>
                <a:gd name="connsiteX95" fmla="*/ 4850 w 10000"/>
                <a:gd name="connsiteY95" fmla="*/ 5411 h 10000"/>
                <a:gd name="connsiteX96" fmla="*/ 4795 w 10000"/>
                <a:gd name="connsiteY96" fmla="*/ 5211 h 10000"/>
                <a:gd name="connsiteX97" fmla="*/ 4933 w 10000"/>
                <a:gd name="connsiteY97" fmla="*/ 5183 h 10000"/>
                <a:gd name="connsiteX98" fmla="*/ 4850 w 10000"/>
                <a:gd name="connsiteY98" fmla="*/ 4808 h 10000"/>
                <a:gd name="connsiteX99" fmla="*/ 4962 w 10000"/>
                <a:gd name="connsiteY99" fmla="*/ 4720 h 10000"/>
                <a:gd name="connsiteX100" fmla="*/ 4987 w 10000"/>
                <a:gd name="connsiteY100" fmla="*/ 4633 h 10000"/>
                <a:gd name="connsiteX101" fmla="*/ 5014 w 10000"/>
                <a:gd name="connsiteY101" fmla="*/ 4542 h 10000"/>
                <a:gd name="connsiteX102" fmla="*/ 5067 w 10000"/>
                <a:gd name="connsiteY102" fmla="*/ 4448 h 10000"/>
                <a:gd name="connsiteX103" fmla="*/ 5150 w 10000"/>
                <a:gd name="connsiteY103" fmla="*/ 4394 h 10000"/>
                <a:gd name="connsiteX104" fmla="*/ 5123 w 10000"/>
                <a:gd name="connsiteY104" fmla="*/ 4345 h 10000"/>
                <a:gd name="connsiteX105" fmla="*/ 5067 w 10000"/>
                <a:gd name="connsiteY105" fmla="*/ 4290 h 10000"/>
                <a:gd name="connsiteX106" fmla="*/ 5123 w 10000"/>
                <a:gd name="connsiteY106" fmla="*/ 4243 h 10000"/>
                <a:gd name="connsiteX107" fmla="*/ 5235 w 10000"/>
                <a:gd name="connsiteY107" fmla="*/ 4155 h 10000"/>
                <a:gd name="connsiteX108" fmla="*/ 5235 w 10000"/>
                <a:gd name="connsiteY108" fmla="*/ 4070 h 10000"/>
                <a:gd name="connsiteX109" fmla="*/ 5205 w 10000"/>
                <a:gd name="connsiteY109" fmla="*/ 3983 h 10000"/>
                <a:gd name="connsiteX110" fmla="*/ 5179 w 10000"/>
                <a:gd name="connsiteY110" fmla="*/ 3893 h 10000"/>
                <a:gd name="connsiteX111" fmla="*/ 5043 w 10000"/>
                <a:gd name="connsiteY111" fmla="*/ 3889 h 10000"/>
                <a:gd name="connsiteX112" fmla="*/ 5067 w 10000"/>
                <a:gd name="connsiteY112" fmla="*/ 3822 h 10000"/>
                <a:gd name="connsiteX113" fmla="*/ 5179 w 10000"/>
                <a:gd name="connsiteY113" fmla="*/ 3753 h 10000"/>
                <a:gd name="connsiteX114" fmla="*/ 5205 w 10000"/>
                <a:gd name="connsiteY114" fmla="*/ 3688 h 10000"/>
                <a:gd name="connsiteX115" fmla="*/ 5179 w 10000"/>
                <a:gd name="connsiteY115" fmla="*/ 3616 h 10000"/>
                <a:gd name="connsiteX116" fmla="*/ 5123 w 10000"/>
                <a:gd name="connsiteY116" fmla="*/ 3616 h 10000"/>
                <a:gd name="connsiteX117" fmla="*/ 5150 w 10000"/>
                <a:gd name="connsiteY117" fmla="*/ 3547 h 10000"/>
                <a:gd name="connsiteX118" fmla="*/ 5123 w 10000"/>
                <a:gd name="connsiteY118" fmla="*/ 3469 h 10000"/>
                <a:gd name="connsiteX119" fmla="*/ 5123 w 10000"/>
                <a:gd name="connsiteY119" fmla="*/ 3399 h 10000"/>
                <a:gd name="connsiteX120" fmla="*/ 5205 w 10000"/>
                <a:gd name="connsiteY120" fmla="*/ 3328 h 10000"/>
                <a:gd name="connsiteX121" fmla="*/ 5205 w 10000"/>
                <a:gd name="connsiteY121" fmla="*/ 3184 h 10000"/>
                <a:gd name="connsiteX122" fmla="*/ 5205 w 10000"/>
                <a:gd name="connsiteY122" fmla="*/ 3044 h 10000"/>
                <a:gd name="connsiteX123" fmla="*/ 5290 w 10000"/>
                <a:gd name="connsiteY123" fmla="*/ 2906 h 10000"/>
                <a:gd name="connsiteX124" fmla="*/ 5480 w 10000"/>
                <a:gd name="connsiteY124" fmla="*/ 2778 h 10000"/>
                <a:gd name="connsiteX125" fmla="*/ 5398 w 10000"/>
                <a:gd name="connsiteY125" fmla="*/ 2758 h 10000"/>
                <a:gd name="connsiteX126" fmla="*/ 5398 w 10000"/>
                <a:gd name="connsiteY126" fmla="*/ 2637 h 10000"/>
                <a:gd name="connsiteX127" fmla="*/ 5370 w 10000"/>
                <a:gd name="connsiteY127" fmla="*/ 2517 h 10000"/>
                <a:gd name="connsiteX128" fmla="*/ 5343 w 10000"/>
                <a:gd name="connsiteY128" fmla="*/ 2399 h 10000"/>
                <a:gd name="connsiteX129" fmla="*/ 5398 w 10000"/>
                <a:gd name="connsiteY129" fmla="*/ 2292 h 10000"/>
                <a:gd name="connsiteX130" fmla="*/ 5451 w 10000"/>
                <a:gd name="connsiteY130" fmla="*/ 2098 h 10000"/>
                <a:gd name="connsiteX131" fmla="*/ 5590 w 10000"/>
                <a:gd name="connsiteY131" fmla="*/ 1911 h 10000"/>
                <a:gd name="connsiteX132" fmla="*/ 5674 w 10000"/>
                <a:gd name="connsiteY132" fmla="*/ 1719 h 10000"/>
                <a:gd name="connsiteX133" fmla="*/ 5618 w 10000"/>
                <a:gd name="connsiteY133" fmla="*/ 1525 h 10000"/>
                <a:gd name="connsiteX134" fmla="*/ 5643 w 10000"/>
                <a:gd name="connsiteY134" fmla="*/ 1432 h 10000"/>
                <a:gd name="connsiteX135" fmla="*/ 5643 w 10000"/>
                <a:gd name="connsiteY135" fmla="*/ 1335 h 10000"/>
                <a:gd name="connsiteX136" fmla="*/ 5643 w 10000"/>
                <a:gd name="connsiteY136" fmla="*/ 1239 h 10000"/>
                <a:gd name="connsiteX137" fmla="*/ 5618 w 10000"/>
                <a:gd name="connsiteY137" fmla="*/ 1143 h 10000"/>
                <a:gd name="connsiteX138" fmla="*/ 5480 w 10000"/>
                <a:gd name="connsiteY138" fmla="*/ 1173 h 10000"/>
                <a:gd name="connsiteX139" fmla="*/ 5480 w 10000"/>
                <a:gd name="connsiteY139" fmla="*/ 1108 h 10000"/>
                <a:gd name="connsiteX140" fmla="*/ 5451 w 10000"/>
                <a:gd name="connsiteY140" fmla="*/ 1043 h 10000"/>
                <a:gd name="connsiteX141" fmla="*/ 5451 w 10000"/>
                <a:gd name="connsiteY141" fmla="*/ 976 h 10000"/>
                <a:gd name="connsiteX142" fmla="*/ 5480 w 10000"/>
                <a:gd name="connsiteY142" fmla="*/ 915 h 10000"/>
                <a:gd name="connsiteX143" fmla="*/ 5398 w 10000"/>
                <a:gd name="connsiteY143" fmla="*/ 828 h 10000"/>
                <a:gd name="connsiteX144" fmla="*/ 5398 w 10000"/>
                <a:gd name="connsiteY144" fmla="*/ 743 h 10000"/>
                <a:gd name="connsiteX145" fmla="*/ 5370 w 10000"/>
                <a:gd name="connsiteY145" fmla="*/ 653 h 10000"/>
                <a:gd name="connsiteX146" fmla="*/ 5370 w 10000"/>
                <a:gd name="connsiteY146" fmla="*/ 577 h 10000"/>
                <a:gd name="connsiteX147" fmla="*/ 5290 w 10000"/>
                <a:gd name="connsiteY147" fmla="*/ 373 h 10000"/>
                <a:gd name="connsiteX148" fmla="*/ 5205 w 10000"/>
                <a:gd name="connsiteY148" fmla="*/ 354 h 10000"/>
                <a:gd name="connsiteX149" fmla="*/ 5043 w 10000"/>
                <a:gd name="connsiteY149" fmla="*/ 342 h 10000"/>
                <a:gd name="connsiteX150" fmla="*/ 4933 w 10000"/>
                <a:gd name="connsiteY150" fmla="*/ 330 h 10000"/>
                <a:gd name="connsiteX151" fmla="*/ 4767 w 10000"/>
                <a:gd name="connsiteY151" fmla="*/ 327 h 10000"/>
                <a:gd name="connsiteX152" fmla="*/ 4658 w 10000"/>
                <a:gd name="connsiteY152" fmla="*/ 330 h 10000"/>
                <a:gd name="connsiteX153" fmla="*/ 4577 w 10000"/>
                <a:gd name="connsiteY153" fmla="*/ 338 h 10000"/>
                <a:gd name="connsiteX154" fmla="*/ 4467 w 10000"/>
                <a:gd name="connsiteY154" fmla="*/ 338 h 10000"/>
                <a:gd name="connsiteX155" fmla="*/ 4384 w 10000"/>
                <a:gd name="connsiteY155" fmla="*/ 330 h 10000"/>
                <a:gd name="connsiteX156" fmla="*/ 4412 w 10000"/>
                <a:gd name="connsiteY156" fmla="*/ 315 h 10000"/>
                <a:gd name="connsiteX157" fmla="*/ 4467 w 10000"/>
                <a:gd name="connsiteY157" fmla="*/ 307 h 10000"/>
                <a:gd name="connsiteX158" fmla="*/ 4551 w 10000"/>
                <a:gd name="connsiteY158" fmla="*/ 295 h 10000"/>
                <a:gd name="connsiteX159" fmla="*/ 4521 w 10000"/>
                <a:gd name="connsiteY159" fmla="*/ 280 h 10000"/>
                <a:gd name="connsiteX160" fmla="*/ 4767 w 10000"/>
                <a:gd name="connsiteY160" fmla="*/ 264 h 10000"/>
                <a:gd name="connsiteX161" fmla="*/ 5014 w 10000"/>
                <a:gd name="connsiteY161" fmla="*/ 237 h 10000"/>
                <a:gd name="connsiteX162" fmla="*/ 5235 w 10000"/>
                <a:gd name="connsiteY162" fmla="*/ 208 h 10000"/>
                <a:gd name="connsiteX163" fmla="*/ 5423 w 10000"/>
                <a:gd name="connsiteY163" fmla="*/ 166 h 10000"/>
                <a:gd name="connsiteX164" fmla="*/ 5480 w 10000"/>
                <a:gd name="connsiteY164" fmla="*/ 123 h 10000"/>
                <a:gd name="connsiteX165" fmla="*/ 5560 w 10000"/>
                <a:gd name="connsiteY165" fmla="*/ 88 h 10000"/>
                <a:gd name="connsiteX166" fmla="*/ 5560 w 10000"/>
                <a:gd name="connsiteY166" fmla="*/ 42 h 10000"/>
                <a:gd name="connsiteX167" fmla="*/ 5590 w 10000"/>
                <a:gd name="connsiteY167" fmla="*/ 0 h 10000"/>
                <a:gd name="connsiteX168" fmla="*/ 5674 w 10000"/>
                <a:gd name="connsiteY168" fmla="*/ 74 h 10000"/>
                <a:gd name="connsiteX169" fmla="*/ 5780 w 10000"/>
                <a:gd name="connsiteY169" fmla="*/ 158 h 10000"/>
                <a:gd name="connsiteX170" fmla="*/ 5810 w 10000"/>
                <a:gd name="connsiteY170" fmla="*/ 241 h 10000"/>
                <a:gd name="connsiteX171" fmla="*/ 5755 w 10000"/>
                <a:gd name="connsiteY171" fmla="*/ 327 h 10000"/>
                <a:gd name="connsiteX0" fmla="*/ 5041 w 9286"/>
                <a:gd name="connsiteY0" fmla="*/ 327 h 9958"/>
                <a:gd name="connsiteX1" fmla="*/ 5174 w 9286"/>
                <a:gd name="connsiteY1" fmla="*/ 565 h 9958"/>
                <a:gd name="connsiteX2" fmla="*/ 5285 w 9286"/>
                <a:gd name="connsiteY2" fmla="*/ 809 h 9958"/>
                <a:gd name="connsiteX3" fmla="*/ 5341 w 9286"/>
                <a:gd name="connsiteY3" fmla="*/ 1050 h 9958"/>
                <a:gd name="connsiteX4" fmla="*/ 5396 w 9286"/>
                <a:gd name="connsiteY4" fmla="*/ 1287 h 9958"/>
                <a:gd name="connsiteX5" fmla="*/ 5587 w 9286"/>
                <a:gd name="connsiteY5" fmla="*/ 1521 h 9958"/>
                <a:gd name="connsiteX6" fmla="*/ 5698 w 9286"/>
                <a:gd name="connsiteY6" fmla="*/ 1759 h 9958"/>
                <a:gd name="connsiteX7" fmla="*/ 5698 w 9286"/>
                <a:gd name="connsiteY7" fmla="*/ 1997 h 9958"/>
                <a:gd name="connsiteX8" fmla="*/ 5669 w 9286"/>
                <a:gd name="connsiteY8" fmla="*/ 2233 h 9958"/>
                <a:gd name="connsiteX9" fmla="*/ 5721 w 9286"/>
                <a:gd name="connsiteY9" fmla="*/ 2359 h 9958"/>
                <a:gd name="connsiteX10" fmla="*/ 5806 w 9286"/>
                <a:gd name="connsiteY10" fmla="*/ 2498 h 9958"/>
                <a:gd name="connsiteX11" fmla="*/ 5806 w 9286"/>
                <a:gd name="connsiteY11" fmla="*/ 2634 h 9958"/>
                <a:gd name="connsiteX12" fmla="*/ 5780 w 9286"/>
                <a:gd name="connsiteY12" fmla="*/ 2770 h 9958"/>
                <a:gd name="connsiteX13" fmla="*/ 5806 w 9286"/>
                <a:gd name="connsiteY13" fmla="*/ 2785 h 9958"/>
                <a:gd name="connsiteX14" fmla="*/ 5780 w 9286"/>
                <a:gd name="connsiteY14" fmla="*/ 2808 h 9958"/>
                <a:gd name="connsiteX15" fmla="*/ 5698 w 9286"/>
                <a:gd name="connsiteY15" fmla="*/ 2824 h 9958"/>
                <a:gd name="connsiteX16" fmla="*/ 5669 w 9286"/>
                <a:gd name="connsiteY16" fmla="*/ 2845 h 9958"/>
                <a:gd name="connsiteX17" fmla="*/ 5669 w 9286"/>
                <a:gd name="connsiteY17" fmla="*/ 2906 h 9958"/>
                <a:gd name="connsiteX18" fmla="*/ 5669 w 9286"/>
                <a:gd name="connsiteY18" fmla="*/ 2964 h 9958"/>
                <a:gd name="connsiteX19" fmla="*/ 5617 w 9286"/>
                <a:gd name="connsiteY19" fmla="*/ 3028 h 9958"/>
                <a:gd name="connsiteX20" fmla="*/ 5560 w 9286"/>
                <a:gd name="connsiteY20" fmla="*/ 3082 h 9958"/>
                <a:gd name="connsiteX21" fmla="*/ 5560 w 9286"/>
                <a:gd name="connsiteY21" fmla="*/ 3260 h 9958"/>
                <a:gd name="connsiteX22" fmla="*/ 5617 w 9286"/>
                <a:gd name="connsiteY22" fmla="*/ 3447 h 9958"/>
                <a:gd name="connsiteX23" fmla="*/ 5721 w 9286"/>
                <a:gd name="connsiteY23" fmla="*/ 3635 h 9958"/>
                <a:gd name="connsiteX24" fmla="*/ 5752 w 9286"/>
                <a:gd name="connsiteY24" fmla="*/ 3814 h 9958"/>
                <a:gd name="connsiteX25" fmla="*/ 5998 w 9286"/>
                <a:gd name="connsiteY25" fmla="*/ 3967 h 9958"/>
                <a:gd name="connsiteX26" fmla="*/ 6028 w 9286"/>
                <a:gd name="connsiteY26" fmla="*/ 4125 h 9958"/>
                <a:gd name="connsiteX27" fmla="*/ 5998 w 9286"/>
                <a:gd name="connsiteY27" fmla="*/ 4282 h 9958"/>
                <a:gd name="connsiteX28" fmla="*/ 5973 w 9286"/>
                <a:gd name="connsiteY28" fmla="*/ 4440 h 9958"/>
                <a:gd name="connsiteX29" fmla="*/ 5780 w 9286"/>
                <a:gd name="connsiteY29" fmla="*/ 4675 h 9958"/>
                <a:gd name="connsiteX30" fmla="*/ 5806 w 9286"/>
                <a:gd name="connsiteY30" fmla="*/ 4913 h 9958"/>
                <a:gd name="connsiteX31" fmla="*/ 5891 w 9286"/>
                <a:gd name="connsiteY31" fmla="*/ 5147 h 9958"/>
                <a:gd name="connsiteX32" fmla="*/ 5806 w 9286"/>
                <a:gd name="connsiteY32" fmla="*/ 5383 h 9958"/>
                <a:gd name="connsiteX33" fmla="*/ 5913 w 9286"/>
                <a:gd name="connsiteY33" fmla="*/ 5644 h 9958"/>
                <a:gd name="connsiteX34" fmla="*/ 5998 w 9286"/>
                <a:gd name="connsiteY34" fmla="*/ 5894 h 9958"/>
                <a:gd name="connsiteX35" fmla="*/ 6080 w 9286"/>
                <a:gd name="connsiteY35" fmla="*/ 6152 h 9958"/>
                <a:gd name="connsiteX36" fmla="*/ 6080 w 9286"/>
                <a:gd name="connsiteY36" fmla="*/ 6416 h 9958"/>
                <a:gd name="connsiteX37" fmla="*/ 6189 w 9286"/>
                <a:gd name="connsiteY37" fmla="*/ 6752 h 9958"/>
                <a:gd name="connsiteX38" fmla="*/ 6189 w 9286"/>
                <a:gd name="connsiteY38" fmla="*/ 7086 h 9958"/>
                <a:gd name="connsiteX39" fmla="*/ 6216 w 9286"/>
                <a:gd name="connsiteY39" fmla="*/ 7414 h 9958"/>
                <a:gd name="connsiteX40" fmla="*/ 6545 w 9286"/>
                <a:gd name="connsiteY40" fmla="*/ 7738 h 9958"/>
                <a:gd name="connsiteX41" fmla="*/ 6599 w 9286"/>
                <a:gd name="connsiteY41" fmla="*/ 7896 h 9958"/>
                <a:gd name="connsiteX42" fmla="*/ 6711 w 9286"/>
                <a:gd name="connsiteY42" fmla="*/ 8052 h 9958"/>
                <a:gd name="connsiteX43" fmla="*/ 6766 w 9286"/>
                <a:gd name="connsiteY43" fmla="*/ 8215 h 9958"/>
                <a:gd name="connsiteX44" fmla="*/ 6654 w 9286"/>
                <a:gd name="connsiteY44" fmla="*/ 8373 h 9958"/>
                <a:gd name="connsiteX45" fmla="*/ 6519 w 9286"/>
                <a:gd name="connsiteY45" fmla="*/ 8578 h 9958"/>
                <a:gd name="connsiteX46" fmla="*/ 6545 w 9286"/>
                <a:gd name="connsiteY46" fmla="*/ 8790 h 9958"/>
                <a:gd name="connsiteX47" fmla="*/ 6711 w 9286"/>
                <a:gd name="connsiteY47" fmla="*/ 9012 h 9958"/>
                <a:gd name="connsiteX48" fmla="*/ 6845 w 9286"/>
                <a:gd name="connsiteY48" fmla="*/ 9223 h 9958"/>
                <a:gd name="connsiteX49" fmla="*/ 6874 w 9286"/>
                <a:gd name="connsiteY49" fmla="*/ 9381 h 9958"/>
                <a:gd name="connsiteX50" fmla="*/ 6874 w 9286"/>
                <a:gd name="connsiteY50" fmla="*/ 9545 h 9958"/>
                <a:gd name="connsiteX51" fmla="*/ 6958 w 9286"/>
                <a:gd name="connsiteY51" fmla="*/ 9704 h 9958"/>
                <a:gd name="connsiteX52" fmla="*/ 7284 w 9286"/>
                <a:gd name="connsiteY52" fmla="*/ 9840 h 9958"/>
                <a:gd name="connsiteX53" fmla="*/ 7642 w 9286"/>
                <a:gd name="connsiteY53" fmla="*/ 9840 h 9958"/>
                <a:gd name="connsiteX54" fmla="*/ 8024 w 9286"/>
                <a:gd name="connsiteY54" fmla="*/ 9851 h 9958"/>
                <a:gd name="connsiteX55" fmla="*/ 8325 w 9286"/>
                <a:gd name="connsiteY55" fmla="*/ 9863 h 9958"/>
                <a:gd name="connsiteX56" fmla="*/ 8679 w 9286"/>
                <a:gd name="connsiteY56" fmla="*/ 9878 h 9958"/>
                <a:gd name="connsiteX57" fmla="*/ 9011 w 9286"/>
                <a:gd name="connsiteY57" fmla="*/ 9899 h 9958"/>
                <a:gd name="connsiteX58" fmla="*/ 9286 w 9286"/>
                <a:gd name="connsiteY58" fmla="*/ 9930 h 9958"/>
                <a:gd name="connsiteX59" fmla="*/ 0 w 9286"/>
                <a:gd name="connsiteY59" fmla="*/ 9958 h 9958"/>
                <a:gd name="connsiteX60" fmla="*/ 795 w 9286"/>
                <a:gd name="connsiteY60" fmla="*/ 9930 h 9958"/>
                <a:gd name="connsiteX61" fmla="*/ 1206 w 9286"/>
                <a:gd name="connsiteY61" fmla="*/ 9930 h 9958"/>
                <a:gd name="connsiteX62" fmla="*/ 1507 w 9286"/>
                <a:gd name="connsiteY62" fmla="*/ 9930 h 9958"/>
                <a:gd name="connsiteX63" fmla="*/ 1808 w 9286"/>
                <a:gd name="connsiteY63" fmla="*/ 9930 h 9958"/>
                <a:gd name="connsiteX64" fmla="*/ 2084 w 9286"/>
                <a:gd name="connsiteY64" fmla="*/ 9922 h 9958"/>
                <a:gd name="connsiteX65" fmla="*/ 2383 w 9286"/>
                <a:gd name="connsiteY65" fmla="*/ 9915 h 9958"/>
                <a:gd name="connsiteX66" fmla="*/ 2656 w 9286"/>
                <a:gd name="connsiteY66" fmla="*/ 9911 h 9958"/>
                <a:gd name="connsiteX67" fmla="*/ 2904 w 9286"/>
                <a:gd name="connsiteY67" fmla="*/ 9899 h 9958"/>
                <a:gd name="connsiteX68" fmla="*/ 3176 w 9286"/>
                <a:gd name="connsiteY68" fmla="*/ 9882 h 9958"/>
                <a:gd name="connsiteX69" fmla="*/ 3424 w 9286"/>
                <a:gd name="connsiteY69" fmla="*/ 9863 h 9958"/>
                <a:gd name="connsiteX70" fmla="*/ 3451 w 9286"/>
                <a:gd name="connsiteY70" fmla="*/ 9689 h 9958"/>
                <a:gd name="connsiteX71" fmla="*/ 3532 w 9286"/>
                <a:gd name="connsiteY71" fmla="*/ 9513 h 9958"/>
                <a:gd name="connsiteX72" fmla="*/ 3642 w 9286"/>
                <a:gd name="connsiteY72" fmla="*/ 9339 h 9958"/>
                <a:gd name="connsiteX73" fmla="*/ 3724 w 9286"/>
                <a:gd name="connsiteY73" fmla="*/ 9162 h 9958"/>
                <a:gd name="connsiteX74" fmla="*/ 3698 w 9286"/>
                <a:gd name="connsiteY74" fmla="*/ 8907 h 9958"/>
                <a:gd name="connsiteX75" fmla="*/ 3698 w 9286"/>
                <a:gd name="connsiteY75" fmla="*/ 8650 h 9958"/>
                <a:gd name="connsiteX76" fmla="*/ 3698 w 9286"/>
                <a:gd name="connsiteY76" fmla="*/ 8393 h 9958"/>
                <a:gd name="connsiteX77" fmla="*/ 3724 w 9286"/>
                <a:gd name="connsiteY77" fmla="*/ 8136 h 9958"/>
                <a:gd name="connsiteX78" fmla="*/ 3724 w 9286"/>
                <a:gd name="connsiteY78" fmla="*/ 7934 h 9958"/>
                <a:gd name="connsiteX79" fmla="*/ 3670 w 9286"/>
                <a:gd name="connsiteY79" fmla="*/ 7724 h 9958"/>
                <a:gd name="connsiteX80" fmla="*/ 3642 w 9286"/>
                <a:gd name="connsiteY80" fmla="*/ 7530 h 9958"/>
                <a:gd name="connsiteX81" fmla="*/ 3724 w 9286"/>
                <a:gd name="connsiteY81" fmla="*/ 7334 h 9958"/>
                <a:gd name="connsiteX82" fmla="*/ 4027 w 9286"/>
                <a:gd name="connsiteY82" fmla="*/ 7125 h 9958"/>
                <a:gd name="connsiteX83" fmla="*/ 4081 w 9286"/>
                <a:gd name="connsiteY83" fmla="*/ 6907 h 9958"/>
                <a:gd name="connsiteX84" fmla="*/ 4053 w 9286"/>
                <a:gd name="connsiteY84" fmla="*/ 6685 h 9958"/>
                <a:gd name="connsiteX85" fmla="*/ 4053 w 9286"/>
                <a:gd name="connsiteY85" fmla="*/ 6460 h 9958"/>
                <a:gd name="connsiteX86" fmla="*/ 4081 w 9286"/>
                <a:gd name="connsiteY86" fmla="*/ 6381 h 9958"/>
                <a:gd name="connsiteX87" fmla="*/ 4107 w 9286"/>
                <a:gd name="connsiteY87" fmla="*/ 6305 h 9958"/>
                <a:gd name="connsiteX88" fmla="*/ 4107 w 9286"/>
                <a:gd name="connsiteY88" fmla="*/ 6229 h 9958"/>
                <a:gd name="connsiteX89" fmla="*/ 4027 w 9286"/>
                <a:gd name="connsiteY89" fmla="*/ 6156 h 9958"/>
                <a:gd name="connsiteX90" fmla="*/ 3998 w 9286"/>
                <a:gd name="connsiteY90" fmla="*/ 5979 h 9958"/>
                <a:gd name="connsiteX91" fmla="*/ 4053 w 9286"/>
                <a:gd name="connsiteY91" fmla="*/ 5967 h 9958"/>
                <a:gd name="connsiteX92" fmla="*/ 4053 w 9286"/>
                <a:gd name="connsiteY92" fmla="*/ 5783 h 9958"/>
                <a:gd name="connsiteX93" fmla="*/ 4107 w 9286"/>
                <a:gd name="connsiteY93" fmla="*/ 5594 h 9958"/>
                <a:gd name="connsiteX94" fmla="*/ 4136 w 9286"/>
                <a:gd name="connsiteY94" fmla="*/ 5411 h 9958"/>
                <a:gd name="connsiteX95" fmla="*/ 4081 w 9286"/>
                <a:gd name="connsiteY95" fmla="*/ 5211 h 9958"/>
                <a:gd name="connsiteX96" fmla="*/ 4219 w 9286"/>
                <a:gd name="connsiteY96" fmla="*/ 5183 h 9958"/>
                <a:gd name="connsiteX97" fmla="*/ 4136 w 9286"/>
                <a:gd name="connsiteY97" fmla="*/ 4808 h 9958"/>
                <a:gd name="connsiteX98" fmla="*/ 4248 w 9286"/>
                <a:gd name="connsiteY98" fmla="*/ 4720 h 9958"/>
                <a:gd name="connsiteX99" fmla="*/ 4273 w 9286"/>
                <a:gd name="connsiteY99" fmla="*/ 4633 h 9958"/>
                <a:gd name="connsiteX100" fmla="*/ 4300 w 9286"/>
                <a:gd name="connsiteY100" fmla="*/ 4542 h 9958"/>
                <a:gd name="connsiteX101" fmla="*/ 4353 w 9286"/>
                <a:gd name="connsiteY101" fmla="*/ 4448 h 9958"/>
                <a:gd name="connsiteX102" fmla="*/ 4436 w 9286"/>
                <a:gd name="connsiteY102" fmla="*/ 4394 h 9958"/>
                <a:gd name="connsiteX103" fmla="*/ 4409 w 9286"/>
                <a:gd name="connsiteY103" fmla="*/ 4345 h 9958"/>
                <a:gd name="connsiteX104" fmla="*/ 4353 w 9286"/>
                <a:gd name="connsiteY104" fmla="*/ 4290 h 9958"/>
                <a:gd name="connsiteX105" fmla="*/ 4409 w 9286"/>
                <a:gd name="connsiteY105" fmla="*/ 4243 h 9958"/>
                <a:gd name="connsiteX106" fmla="*/ 4521 w 9286"/>
                <a:gd name="connsiteY106" fmla="*/ 4155 h 9958"/>
                <a:gd name="connsiteX107" fmla="*/ 4521 w 9286"/>
                <a:gd name="connsiteY107" fmla="*/ 4070 h 9958"/>
                <a:gd name="connsiteX108" fmla="*/ 4491 w 9286"/>
                <a:gd name="connsiteY108" fmla="*/ 3983 h 9958"/>
                <a:gd name="connsiteX109" fmla="*/ 4465 w 9286"/>
                <a:gd name="connsiteY109" fmla="*/ 3893 h 9958"/>
                <a:gd name="connsiteX110" fmla="*/ 4329 w 9286"/>
                <a:gd name="connsiteY110" fmla="*/ 3889 h 9958"/>
                <a:gd name="connsiteX111" fmla="*/ 4353 w 9286"/>
                <a:gd name="connsiteY111" fmla="*/ 3822 h 9958"/>
                <a:gd name="connsiteX112" fmla="*/ 4465 w 9286"/>
                <a:gd name="connsiteY112" fmla="*/ 3753 h 9958"/>
                <a:gd name="connsiteX113" fmla="*/ 4491 w 9286"/>
                <a:gd name="connsiteY113" fmla="*/ 3688 h 9958"/>
                <a:gd name="connsiteX114" fmla="*/ 4465 w 9286"/>
                <a:gd name="connsiteY114" fmla="*/ 3616 h 9958"/>
                <a:gd name="connsiteX115" fmla="*/ 4409 w 9286"/>
                <a:gd name="connsiteY115" fmla="*/ 3616 h 9958"/>
                <a:gd name="connsiteX116" fmla="*/ 4436 w 9286"/>
                <a:gd name="connsiteY116" fmla="*/ 3547 h 9958"/>
                <a:gd name="connsiteX117" fmla="*/ 4409 w 9286"/>
                <a:gd name="connsiteY117" fmla="*/ 3469 h 9958"/>
                <a:gd name="connsiteX118" fmla="*/ 4409 w 9286"/>
                <a:gd name="connsiteY118" fmla="*/ 3399 h 9958"/>
                <a:gd name="connsiteX119" fmla="*/ 4491 w 9286"/>
                <a:gd name="connsiteY119" fmla="*/ 3328 h 9958"/>
                <a:gd name="connsiteX120" fmla="*/ 4491 w 9286"/>
                <a:gd name="connsiteY120" fmla="*/ 3184 h 9958"/>
                <a:gd name="connsiteX121" fmla="*/ 4491 w 9286"/>
                <a:gd name="connsiteY121" fmla="*/ 3044 h 9958"/>
                <a:gd name="connsiteX122" fmla="*/ 4576 w 9286"/>
                <a:gd name="connsiteY122" fmla="*/ 2906 h 9958"/>
                <a:gd name="connsiteX123" fmla="*/ 4766 w 9286"/>
                <a:gd name="connsiteY123" fmla="*/ 2778 h 9958"/>
                <a:gd name="connsiteX124" fmla="*/ 4684 w 9286"/>
                <a:gd name="connsiteY124" fmla="*/ 2758 h 9958"/>
                <a:gd name="connsiteX125" fmla="*/ 4684 w 9286"/>
                <a:gd name="connsiteY125" fmla="*/ 2637 h 9958"/>
                <a:gd name="connsiteX126" fmla="*/ 4656 w 9286"/>
                <a:gd name="connsiteY126" fmla="*/ 2517 h 9958"/>
                <a:gd name="connsiteX127" fmla="*/ 4629 w 9286"/>
                <a:gd name="connsiteY127" fmla="*/ 2399 h 9958"/>
                <a:gd name="connsiteX128" fmla="*/ 4684 w 9286"/>
                <a:gd name="connsiteY128" fmla="*/ 2292 h 9958"/>
                <a:gd name="connsiteX129" fmla="*/ 4737 w 9286"/>
                <a:gd name="connsiteY129" fmla="*/ 2098 h 9958"/>
                <a:gd name="connsiteX130" fmla="*/ 4876 w 9286"/>
                <a:gd name="connsiteY130" fmla="*/ 1911 h 9958"/>
                <a:gd name="connsiteX131" fmla="*/ 4960 w 9286"/>
                <a:gd name="connsiteY131" fmla="*/ 1719 h 9958"/>
                <a:gd name="connsiteX132" fmla="*/ 4904 w 9286"/>
                <a:gd name="connsiteY132" fmla="*/ 1525 h 9958"/>
                <a:gd name="connsiteX133" fmla="*/ 4929 w 9286"/>
                <a:gd name="connsiteY133" fmla="*/ 1432 h 9958"/>
                <a:gd name="connsiteX134" fmla="*/ 4929 w 9286"/>
                <a:gd name="connsiteY134" fmla="*/ 1335 h 9958"/>
                <a:gd name="connsiteX135" fmla="*/ 4929 w 9286"/>
                <a:gd name="connsiteY135" fmla="*/ 1239 h 9958"/>
                <a:gd name="connsiteX136" fmla="*/ 4904 w 9286"/>
                <a:gd name="connsiteY136" fmla="*/ 1143 h 9958"/>
                <a:gd name="connsiteX137" fmla="*/ 4766 w 9286"/>
                <a:gd name="connsiteY137" fmla="*/ 1173 h 9958"/>
                <a:gd name="connsiteX138" fmla="*/ 4766 w 9286"/>
                <a:gd name="connsiteY138" fmla="*/ 1108 h 9958"/>
                <a:gd name="connsiteX139" fmla="*/ 4737 w 9286"/>
                <a:gd name="connsiteY139" fmla="*/ 1043 h 9958"/>
                <a:gd name="connsiteX140" fmla="*/ 4737 w 9286"/>
                <a:gd name="connsiteY140" fmla="*/ 976 h 9958"/>
                <a:gd name="connsiteX141" fmla="*/ 4766 w 9286"/>
                <a:gd name="connsiteY141" fmla="*/ 915 h 9958"/>
                <a:gd name="connsiteX142" fmla="*/ 4684 w 9286"/>
                <a:gd name="connsiteY142" fmla="*/ 828 h 9958"/>
                <a:gd name="connsiteX143" fmla="*/ 4684 w 9286"/>
                <a:gd name="connsiteY143" fmla="*/ 743 h 9958"/>
                <a:gd name="connsiteX144" fmla="*/ 4656 w 9286"/>
                <a:gd name="connsiteY144" fmla="*/ 653 h 9958"/>
                <a:gd name="connsiteX145" fmla="*/ 4656 w 9286"/>
                <a:gd name="connsiteY145" fmla="*/ 577 h 9958"/>
                <a:gd name="connsiteX146" fmla="*/ 4576 w 9286"/>
                <a:gd name="connsiteY146" fmla="*/ 373 h 9958"/>
                <a:gd name="connsiteX147" fmla="*/ 4491 w 9286"/>
                <a:gd name="connsiteY147" fmla="*/ 354 h 9958"/>
                <a:gd name="connsiteX148" fmla="*/ 4329 w 9286"/>
                <a:gd name="connsiteY148" fmla="*/ 342 h 9958"/>
                <a:gd name="connsiteX149" fmla="*/ 4219 w 9286"/>
                <a:gd name="connsiteY149" fmla="*/ 330 h 9958"/>
                <a:gd name="connsiteX150" fmla="*/ 4053 w 9286"/>
                <a:gd name="connsiteY150" fmla="*/ 327 h 9958"/>
                <a:gd name="connsiteX151" fmla="*/ 3944 w 9286"/>
                <a:gd name="connsiteY151" fmla="*/ 330 h 9958"/>
                <a:gd name="connsiteX152" fmla="*/ 3863 w 9286"/>
                <a:gd name="connsiteY152" fmla="*/ 338 h 9958"/>
                <a:gd name="connsiteX153" fmla="*/ 3753 w 9286"/>
                <a:gd name="connsiteY153" fmla="*/ 338 h 9958"/>
                <a:gd name="connsiteX154" fmla="*/ 3670 w 9286"/>
                <a:gd name="connsiteY154" fmla="*/ 330 h 9958"/>
                <a:gd name="connsiteX155" fmla="*/ 3698 w 9286"/>
                <a:gd name="connsiteY155" fmla="*/ 315 h 9958"/>
                <a:gd name="connsiteX156" fmla="*/ 3753 w 9286"/>
                <a:gd name="connsiteY156" fmla="*/ 307 h 9958"/>
                <a:gd name="connsiteX157" fmla="*/ 3837 w 9286"/>
                <a:gd name="connsiteY157" fmla="*/ 295 h 9958"/>
                <a:gd name="connsiteX158" fmla="*/ 3807 w 9286"/>
                <a:gd name="connsiteY158" fmla="*/ 280 h 9958"/>
                <a:gd name="connsiteX159" fmla="*/ 4053 w 9286"/>
                <a:gd name="connsiteY159" fmla="*/ 264 h 9958"/>
                <a:gd name="connsiteX160" fmla="*/ 4300 w 9286"/>
                <a:gd name="connsiteY160" fmla="*/ 237 h 9958"/>
                <a:gd name="connsiteX161" fmla="*/ 4521 w 9286"/>
                <a:gd name="connsiteY161" fmla="*/ 208 h 9958"/>
                <a:gd name="connsiteX162" fmla="*/ 4709 w 9286"/>
                <a:gd name="connsiteY162" fmla="*/ 166 h 9958"/>
                <a:gd name="connsiteX163" fmla="*/ 4766 w 9286"/>
                <a:gd name="connsiteY163" fmla="*/ 123 h 9958"/>
                <a:gd name="connsiteX164" fmla="*/ 4846 w 9286"/>
                <a:gd name="connsiteY164" fmla="*/ 88 h 9958"/>
                <a:gd name="connsiteX165" fmla="*/ 4846 w 9286"/>
                <a:gd name="connsiteY165" fmla="*/ 42 h 9958"/>
                <a:gd name="connsiteX166" fmla="*/ 4876 w 9286"/>
                <a:gd name="connsiteY166" fmla="*/ 0 h 9958"/>
                <a:gd name="connsiteX167" fmla="*/ 4960 w 9286"/>
                <a:gd name="connsiteY167" fmla="*/ 74 h 9958"/>
                <a:gd name="connsiteX168" fmla="*/ 5066 w 9286"/>
                <a:gd name="connsiteY168" fmla="*/ 158 h 9958"/>
                <a:gd name="connsiteX169" fmla="*/ 5096 w 9286"/>
                <a:gd name="connsiteY169" fmla="*/ 241 h 9958"/>
                <a:gd name="connsiteX170" fmla="*/ 5041 w 9286"/>
                <a:gd name="connsiteY170" fmla="*/ 327 h 9958"/>
                <a:gd name="connsiteX0" fmla="*/ 4573 w 9144"/>
                <a:gd name="connsiteY0" fmla="*/ 328 h 9972"/>
                <a:gd name="connsiteX1" fmla="*/ 4716 w 9144"/>
                <a:gd name="connsiteY1" fmla="*/ 567 h 9972"/>
                <a:gd name="connsiteX2" fmla="*/ 4835 w 9144"/>
                <a:gd name="connsiteY2" fmla="*/ 812 h 9972"/>
                <a:gd name="connsiteX3" fmla="*/ 4896 w 9144"/>
                <a:gd name="connsiteY3" fmla="*/ 1054 h 9972"/>
                <a:gd name="connsiteX4" fmla="*/ 4955 w 9144"/>
                <a:gd name="connsiteY4" fmla="*/ 1292 h 9972"/>
                <a:gd name="connsiteX5" fmla="*/ 5161 w 9144"/>
                <a:gd name="connsiteY5" fmla="*/ 1527 h 9972"/>
                <a:gd name="connsiteX6" fmla="*/ 5280 w 9144"/>
                <a:gd name="connsiteY6" fmla="*/ 1766 h 9972"/>
                <a:gd name="connsiteX7" fmla="*/ 5280 w 9144"/>
                <a:gd name="connsiteY7" fmla="*/ 2005 h 9972"/>
                <a:gd name="connsiteX8" fmla="*/ 5249 w 9144"/>
                <a:gd name="connsiteY8" fmla="*/ 2242 h 9972"/>
                <a:gd name="connsiteX9" fmla="*/ 5305 w 9144"/>
                <a:gd name="connsiteY9" fmla="*/ 2369 h 9972"/>
                <a:gd name="connsiteX10" fmla="*/ 5396 w 9144"/>
                <a:gd name="connsiteY10" fmla="*/ 2509 h 9972"/>
                <a:gd name="connsiteX11" fmla="*/ 5396 w 9144"/>
                <a:gd name="connsiteY11" fmla="*/ 2645 h 9972"/>
                <a:gd name="connsiteX12" fmla="*/ 5368 w 9144"/>
                <a:gd name="connsiteY12" fmla="*/ 2782 h 9972"/>
                <a:gd name="connsiteX13" fmla="*/ 5396 w 9144"/>
                <a:gd name="connsiteY13" fmla="*/ 2797 h 9972"/>
                <a:gd name="connsiteX14" fmla="*/ 5368 w 9144"/>
                <a:gd name="connsiteY14" fmla="*/ 2820 h 9972"/>
                <a:gd name="connsiteX15" fmla="*/ 5280 w 9144"/>
                <a:gd name="connsiteY15" fmla="*/ 2836 h 9972"/>
                <a:gd name="connsiteX16" fmla="*/ 5249 w 9144"/>
                <a:gd name="connsiteY16" fmla="*/ 2857 h 9972"/>
                <a:gd name="connsiteX17" fmla="*/ 5249 w 9144"/>
                <a:gd name="connsiteY17" fmla="*/ 2918 h 9972"/>
                <a:gd name="connsiteX18" fmla="*/ 5249 w 9144"/>
                <a:gd name="connsiteY18" fmla="*/ 2977 h 9972"/>
                <a:gd name="connsiteX19" fmla="*/ 5193 w 9144"/>
                <a:gd name="connsiteY19" fmla="*/ 3041 h 9972"/>
                <a:gd name="connsiteX20" fmla="*/ 5132 w 9144"/>
                <a:gd name="connsiteY20" fmla="*/ 3095 h 9972"/>
                <a:gd name="connsiteX21" fmla="*/ 5132 w 9144"/>
                <a:gd name="connsiteY21" fmla="*/ 3274 h 9972"/>
                <a:gd name="connsiteX22" fmla="*/ 5193 w 9144"/>
                <a:gd name="connsiteY22" fmla="*/ 3462 h 9972"/>
                <a:gd name="connsiteX23" fmla="*/ 5305 w 9144"/>
                <a:gd name="connsiteY23" fmla="*/ 3650 h 9972"/>
                <a:gd name="connsiteX24" fmla="*/ 5338 w 9144"/>
                <a:gd name="connsiteY24" fmla="*/ 3830 h 9972"/>
                <a:gd name="connsiteX25" fmla="*/ 5603 w 9144"/>
                <a:gd name="connsiteY25" fmla="*/ 3984 h 9972"/>
                <a:gd name="connsiteX26" fmla="*/ 5635 w 9144"/>
                <a:gd name="connsiteY26" fmla="*/ 4142 h 9972"/>
                <a:gd name="connsiteX27" fmla="*/ 5603 w 9144"/>
                <a:gd name="connsiteY27" fmla="*/ 4300 h 9972"/>
                <a:gd name="connsiteX28" fmla="*/ 5576 w 9144"/>
                <a:gd name="connsiteY28" fmla="*/ 4459 h 9972"/>
                <a:gd name="connsiteX29" fmla="*/ 5368 w 9144"/>
                <a:gd name="connsiteY29" fmla="*/ 4695 h 9972"/>
                <a:gd name="connsiteX30" fmla="*/ 5396 w 9144"/>
                <a:gd name="connsiteY30" fmla="*/ 4934 h 9972"/>
                <a:gd name="connsiteX31" fmla="*/ 5488 w 9144"/>
                <a:gd name="connsiteY31" fmla="*/ 5169 h 9972"/>
                <a:gd name="connsiteX32" fmla="*/ 5396 w 9144"/>
                <a:gd name="connsiteY32" fmla="*/ 5406 h 9972"/>
                <a:gd name="connsiteX33" fmla="*/ 5512 w 9144"/>
                <a:gd name="connsiteY33" fmla="*/ 5668 h 9972"/>
                <a:gd name="connsiteX34" fmla="*/ 5603 w 9144"/>
                <a:gd name="connsiteY34" fmla="*/ 5919 h 9972"/>
                <a:gd name="connsiteX35" fmla="*/ 5691 w 9144"/>
                <a:gd name="connsiteY35" fmla="*/ 6178 h 9972"/>
                <a:gd name="connsiteX36" fmla="*/ 5691 w 9144"/>
                <a:gd name="connsiteY36" fmla="*/ 6443 h 9972"/>
                <a:gd name="connsiteX37" fmla="*/ 5809 w 9144"/>
                <a:gd name="connsiteY37" fmla="*/ 6780 h 9972"/>
                <a:gd name="connsiteX38" fmla="*/ 5809 w 9144"/>
                <a:gd name="connsiteY38" fmla="*/ 7116 h 9972"/>
                <a:gd name="connsiteX39" fmla="*/ 5838 w 9144"/>
                <a:gd name="connsiteY39" fmla="*/ 7445 h 9972"/>
                <a:gd name="connsiteX40" fmla="*/ 6192 w 9144"/>
                <a:gd name="connsiteY40" fmla="*/ 7771 h 9972"/>
                <a:gd name="connsiteX41" fmla="*/ 6250 w 9144"/>
                <a:gd name="connsiteY41" fmla="*/ 7929 h 9972"/>
                <a:gd name="connsiteX42" fmla="*/ 6371 w 9144"/>
                <a:gd name="connsiteY42" fmla="*/ 8086 h 9972"/>
                <a:gd name="connsiteX43" fmla="*/ 6430 w 9144"/>
                <a:gd name="connsiteY43" fmla="*/ 8250 h 9972"/>
                <a:gd name="connsiteX44" fmla="*/ 6310 w 9144"/>
                <a:gd name="connsiteY44" fmla="*/ 8408 h 9972"/>
                <a:gd name="connsiteX45" fmla="*/ 6164 w 9144"/>
                <a:gd name="connsiteY45" fmla="*/ 8614 h 9972"/>
                <a:gd name="connsiteX46" fmla="*/ 6192 w 9144"/>
                <a:gd name="connsiteY46" fmla="*/ 8827 h 9972"/>
                <a:gd name="connsiteX47" fmla="*/ 6371 w 9144"/>
                <a:gd name="connsiteY47" fmla="*/ 9050 h 9972"/>
                <a:gd name="connsiteX48" fmla="*/ 6515 w 9144"/>
                <a:gd name="connsiteY48" fmla="*/ 9262 h 9972"/>
                <a:gd name="connsiteX49" fmla="*/ 6547 w 9144"/>
                <a:gd name="connsiteY49" fmla="*/ 9421 h 9972"/>
                <a:gd name="connsiteX50" fmla="*/ 6547 w 9144"/>
                <a:gd name="connsiteY50" fmla="*/ 9585 h 9972"/>
                <a:gd name="connsiteX51" fmla="*/ 6637 w 9144"/>
                <a:gd name="connsiteY51" fmla="*/ 9745 h 9972"/>
                <a:gd name="connsiteX52" fmla="*/ 6988 w 9144"/>
                <a:gd name="connsiteY52" fmla="*/ 9882 h 9972"/>
                <a:gd name="connsiteX53" fmla="*/ 7374 w 9144"/>
                <a:gd name="connsiteY53" fmla="*/ 9882 h 9972"/>
                <a:gd name="connsiteX54" fmla="*/ 7785 w 9144"/>
                <a:gd name="connsiteY54" fmla="*/ 9893 h 9972"/>
                <a:gd name="connsiteX55" fmla="*/ 8109 w 9144"/>
                <a:gd name="connsiteY55" fmla="*/ 9905 h 9972"/>
                <a:gd name="connsiteX56" fmla="*/ 8490 w 9144"/>
                <a:gd name="connsiteY56" fmla="*/ 9920 h 9972"/>
                <a:gd name="connsiteX57" fmla="*/ 8848 w 9144"/>
                <a:gd name="connsiteY57" fmla="*/ 9941 h 9972"/>
                <a:gd name="connsiteX58" fmla="*/ 9144 w 9144"/>
                <a:gd name="connsiteY58" fmla="*/ 9972 h 9972"/>
                <a:gd name="connsiteX59" fmla="*/ 0 w 9144"/>
                <a:gd name="connsiteY59" fmla="*/ 9972 h 9972"/>
                <a:gd name="connsiteX60" fmla="*/ 443 w 9144"/>
                <a:gd name="connsiteY60" fmla="*/ 9972 h 9972"/>
                <a:gd name="connsiteX61" fmla="*/ 767 w 9144"/>
                <a:gd name="connsiteY61" fmla="*/ 9972 h 9972"/>
                <a:gd name="connsiteX62" fmla="*/ 1091 w 9144"/>
                <a:gd name="connsiteY62" fmla="*/ 9972 h 9972"/>
                <a:gd name="connsiteX63" fmla="*/ 1388 w 9144"/>
                <a:gd name="connsiteY63" fmla="*/ 9964 h 9972"/>
                <a:gd name="connsiteX64" fmla="*/ 1710 w 9144"/>
                <a:gd name="connsiteY64" fmla="*/ 9957 h 9972"/>
                <a:gd name="connsiteX65" fmla="*/ 2004 w 9144"/>
                <a:gd name="connsiteY65" fmla="*/ 9953 h 9972"/>
                <a:gd name="connsiteX66" fmla="*/ 2271 w 9144"/>
                <a:gd name="connsiteY66" fmla="*/ 9941 h 9972"/>
                <a:gd name="connsiteX67" fmla="*/ 2564 w 9144"/>
                <a:gd name="connsiteY67" fmla="*/ 9924 h 9972"/>
                <a:gd name="connsiteX68" fmla="*/ 2831 w 9144"/>
                <a:gd name="connsiteY68" fmla="*/ 9905 h 9972"/>
                <a:gd name="connsiteX69" fmla="*/ 2860 w 9144"/>
                <a:gd name="connsiteY69" fmla="*/ 9730 h 9972"/>
                <a:gd name="connsiteX70" fmla="*/ 2948 w 9144"/>
                <a:gd name="connsiteY70" fmla="*/ 9553 h 9972"/>
                <a:gd name="connsiteX71" fmla="*/ 3066 w 9144"/>
                <a:gd name="connsiteY71" fmla="*/ 9378 h 9972"/>
                <a:gd name="connsiteX72" fmla="*/ 3154 w 9144"/>
                <a:gd name="connsiteY72" fmla="*/ 9201 h 9972"/>
                <a:gd name="connsiteX73" fmla="*/ 3126 w 9144"/>
                <a:gd name="connsiteY73" fmla="*/ 8945 h 9972"/>
                <a:gd name="connsiteX74" fmla="*/ 3126 w 9144"/>
                <a:gd name="connsiteY74" fmla="*/ 8686 h 9972"/>
                <a:gd name="connsiteX75" fmla="*/ 3126 w 9144"/>
                <a:gd name="connsiteY75" fmla="*/ 8428 h 9972"/>
                <a:gd name="connsiteX76" fmla="*/ 3154 w 9144"/>
                <a:gd name="connsiteY76" fmla="*/ 8170 h 9972"/>
                <a:gd name="connsiteX77" fmla="*/ 3154 w 9144"/>
                <a:gd name="connsiteY77" fmla="*/ 7967 h 9972"/>
                <a:gd name="connsiteX78" fmla="*/ 3096 w 9144"/>
                <a:gd name="connsiteY78" fmla="*/ 7757 h 9972"/>
                <a:gd name="connsiteX79" fmla="*/ 3066 w 9144"/>
                <a:gd name="connsiteY79" fmla="*/ 7562 h 9972"/>
                <a:gd name="connsiteX80" fmla="*/ 3154 w 9144"/>
                <a:gd name="connsiteY80" fmla="*/ 7365 h 9972"/>
                <a:gd name="connsiteX81" fmla="*/ 3481 w 9144"/>
                <a:gd name="connsiteY81" fmla="*/ 7155 h 9972"/>
                <a:gd name="connsiteX82" fmla="*/ 3539 w 9144"/>
                <a:gd name="connsiteY82" fmla="*/ 6936 h 9972"/>
                <a:gd name="connsiteX83" fmla="*/ 3509 w 9144"/>
                <a:gd name="connsiteY83" fmla="*/ 6713 h 9972"/>
                <a:gd name="connsiteX84" fmla="*/ 3509 w 9144"/>
                <a:gd name="connsiteY84" fmla="*/ 6487 h 9972"/>
                <a:gd name="connsiteX85" fmla="*/ 3539 w 9144"/>
                <a:gd name="connsiteY85" fmla="*/ 6408 h 9972"/>
                <a:gd name="connsiteX86" fmla="*/ 3567 w 9144"/>
                <a:gd name="connsiteY86" fmla="*/ 6332 h 9972"/>
                <a:gd name="connsiteX87" fmla="*/ 3567 w 9144"/>
                <a:gd name="connsiteY87" fmla="*/ 6255 h 9972"/>
                <a:gd name="connsiteX88" fmla="*/ 3481 w 9144"/>
                <a:gd name="connsiteY88" fmla="*/ 6182 h 9972"/>
                <a:gd name="connsiteX89" fmla="*/ 3449 w 9144"/>
                <a:gd name="connsiteY89" fmla="*/ 6004 h 9972"/>
                <a:gd name="connsiteX90" fmla="*/ 3509 w 9144"/>
                <a:gd name="connsiteY90" fmla="*/ 5992 h 9972"/>
                <a:gd name="connsiteX91" fmla="*/ 3509 w 9144"/>
                <a:gd name="connsiteY91" fmla="*/ 5807 h 9972"/>
                <a:gd name="connsiteX92" fmla="*/ 3567 w 9144"/>
                <a:gd name="connsiteY92" fmla="*/ 5618 h 9972"/>
                <a:gd name="connsiteX93" fmla="*/ 3598 w 9144"/>
                <a:gd name="connsiteY93" fmla="*/ 5434 h 9972"/>
                <a:gd name="connsiteX94" fmla="*/ 3539 w 9144"/>
                <a:gd name="connsiteY94" fmla="*/ 5233 h 9972"/>
                <a:gd name="connsiteX95" fmla="*/ 3687 w 9144"/>
                <a:gd name="connsiteY95" fmla="*/ 5205 h 9972"/>
                <a:gd name="connsiteX96" fmla="*/ 3598 w 9144"/>
                <a:gd name="connsiteY96" fmla="*/ 4828 h 9972"/>
                <a:gd name="connsiteX97" fmla="*/ 3719 w 9144"/>
                <a:gd name="connsiteY97" fmla="*/ 4740 h 9972"/>
                <a:gd name="connsiteX98" fmla="*/ 3746 w 9144"/>
                <a:gd name="connsiteY98" fmla="*/ 4653 h 9972"/>
                <a:gd name="connsiteX99" fmla="*/ 3775 w 9144"/>
                <a:gd name="connsiteY99" fmla="*/ 4561 h 9972"/>
                <a:gd name="connsiteX100" fmla="*/ 3832 w 9144"/>
                <a:gd name="connsiteY100" fmla="*/ 4467 h 9972"/>
                <a:gd name="connsiteX101" fmla="*/ 3921 w 9144"/>
                <a:gd name="connsiteY101" fmla="*/ 4413 h 9972"/>
                <a:gd name="connsiteX102" fmla="*/ 3892 w 9144"/>
                <a:gd name="connsiteY102" fmla="*/ 4363 h 9972"/>
                <a:gd name="connsiteX103" fmla="*/ 3832 w 9144"/>
                <a:gd name="connsiteY103" fmla="*/ 4308 h 9972"/>
                <a:gd name="connsiteX104" fmla="*/ 3892 w 9144"/>
                <a:gd name="connsiteY104" fmla="*/ 4261 h 9972"/>
                <a:gd name="connsiteX105" fmla="*/ 4013 w 9144"/>
                <a:gd name="connsiteY105" fmla="*/ 4173 h 9972"/>
                <a:gd name="connsiteX106" fmla="*/ 4013 w 9144"/>
                <a:gd name="connsiteY106" fmla="*/ 4087 h 9972"/>
                <a:gd name="connsiteX107" fmla="*/ 3980 w 9144"/>
                <a:gd name="connsiteY107" fmla="*/ 4000 h 9972"/>
                <a:gd name="connsiteX108" fmla="*/ 3952 w 9144"/>
                <a:gd name="connsiteY108" fmla="*/ 3909 h 9972"/>
                <a:gd name="connsiteX109" fmla="*/ 3806 w 9144"/>
                <a:gd name="connsiteY109" fmla="*/ 3905 h 9972"/>
                <a:gd name="connsiteX110" fmla="*/ 3832 w 9144"/>
                <a:gd name="connsiteY110" fmla="*/ 3838 h 9972"/>
                <a:gd name="connsiteX111" fmla="*/ 3952 w 9144"/>
                <a:gd name="connsiteY111" fmla="*/ 3769 h 9972"/>
                <a:gd name="connsiteX112" fmla="*/ 3980 w 9144"/>
                <a:gd name="connsiteY112" fmla="*/ 3704 h 9972"/>
                <a:gd name="connsiteX113" fmla="*/ 3952 w 9144"/>
                <a:gd name="connsiteY113" fmla="*/ 3631 h 9972"/>
                <a:gd name="connsiteX114" fmla="*/ 3892 w 9144"/>
                <a:gd name="connsiteY114" fmla="*/ 3631 h 9972"/>
                <a:gd name="connsiteX115" fmla="*/ 3921 w 9144"/>
                <a:gd name="connsiteY115" fmla="*/ 3562 h 9972"/>
                <a:gd name="connsiteX116" fmla="*/ 3892 w 9144"/>
                <a:gd name="connsiteY116" fmla="*/ 3484 h 9972"/>
                <a:gd name="connsiteX117" fmla="*/ 3892 w 9144"/>
                <a:gd name="connsiteY117" fmla="*/ 3413 h 9972"/>
                <a:gd name="connsiteX118" fmla="*/ 3980 w 9144"/>
                <a:gd name="connsiteY118" fmla="*/ 3342 h 9972"/>
                <a:gd name="connsiteX119" fmla="*/ 3980 w 9144"/>
                <a:gd name="connsiteY119" fmla="*/ 3197 h 9972"/>
                <a:gd name="connsiteX120" fmla="*/ 3980 w 9144"/>
                <a:gd name="connsiteY120" fmla="*/ 3057 h 9972"/>
                <a:gd name="connsiteX121" fmla="*/ 4072 w 9144"/>
                <a:gd name="connsiteY121" fmla="*/ 2918 h 9972"/>
                <a:gd name="connsiteX122" fmla="*/ 4276 w 9144"/>
                <a:gd name="connsiteY122" fmla="*/ 2790 h 9972"/>
                <a:gd name="connsiteX123" fmla="*/ 4188 w 9144"/>
                <a:gd name="connsiteY123" fmla="*/ 2770 h 9972"/>
                <a:gd name="connsiteX124" fmla="*/ 4188 w 9144"/>
                <a:gd name="connsiteY124" fmla="*/ 2648 h 9972"/>
                <a:gd name="connsiteX125" fmla="*/ 4158 w 9144"/>
                <a:gd name="connsiteY125" fmla="*/ 2528 h 9972"/>
                <a:gd name="connsiteX126" fmla="*/ 4129 w 9144"/>
                <a:gd name="connsiteY126" fmla="*/ 2409 h 9972"/>
                <a:gd name="connsiteX127" fmla="*/ 4188 w 9144"/>
                <a:gd name="connsiteY127" fmla="*/ 2302 h 9972"/>
                <a:gd name="connsiteX128" fmla="*/ 4245 w 9144"/>
                <a:gd name="connsiteY128" fmla="*/ 2107 h 9972"/>
                <a:gd name="connsiteX129" fmla="*/ 4395 w 9144"/>
                <a:gd name="connsiteY129" fmla="*/ 1919 h 9972"/>
                <a:gd name="connsiteX130" fmla="*/ 4485 w 9144"/>
                <a:gd name="connsiteY130" fmla="*/ 1726 h 9972"/>
                <a:gd name="connsiteX131" fmla="*/ 4425 w 9144"/>
                <a:gd name="connsiteY131" fmla="*/ 1531 h 9972"/>
                <a:gd name="connsiteX132" fmla="*/ 4452 w 9144"/>
                <a:gd name="connsiteY132" fmla="*/ 1438 h 9972"/>
                <a:gd name="connsiteX133" fmla="*/ 4452 w 9144"/>
                <a:gd name="connsiteY133" fmla="*/ 1341 h 9972"/>
                <a:gd name="connsiteX134" fmla="*/ 4452 w 9144"/>
                <a:gd name="connsiteY134" fmla="*/ 1244 h 9972"/>
                <a:gd name="connsiteX135" fmla="*/ 4425 w 9144"/>
                <a:gd name="connsiteY135" fmla="*/ 1148 h 9972"/>
                <a:gd name="connsiteX136" fmla="*/ 4276 w 9144"/>
                <a:gd name="connsiteY136" fmla="*/ 1178 h 9972"/>
                <a:gd name="connsiteX137" fmla="*/ 4276 w 9144"/>
                <a:gd name="connsiteY137" fmla="*/ 1113 h 9972"/>
                <a:gd name="connsiteX138" fmla="*/ 4245 w 9144"/>
                <a:gd name="connsiteY138" fmla="*/ 1047 h 9972"/>
                <a:gd name="connsiteX139" fmla="*/ 4245 w 9144"/>
                <a:gd name="connsiteY139" fmla="*/ 980 h 9972"/>
                <a:gd name="connsiteX140" fmla="*/ 4276 w 9144"/>
                <a:gd name="connsiteY140" fmla="*/ 919 h 9972"/>
                <a:gd name="connsiteX141" fmla="*/ 4188 w 9144"/>
                <a:gd name="connsiteY141" fmla="*/ 831 h 9972"/>
                <a:gd name="connsiteX142" fmla="*/ 4188 w 9144"/>
                <a:gd name="connsiteY142" fmla="*/ 746 h 9972"/>
                <a:gd name="connsiteX143" fmla="*/ 4158 w 9144"/>
                <a:gd name="connsiteY143" fmla="*/ 656 h 9972"/>
                <a:gd name="connsiteX144" fmla="*/ 4158 w 9144"/>
                <a:gd name="connsiteY144" fmla="*/ 579 h 9972"/>
                <a:gd name="connsiteX145" fmla="*/ 4072 w 9144"/>
                <a:gd name="connsiteY145" fmla="*/ 375 h 9972"/>
                <a:gd name="connsiteX146" fmla="*/ 3980 w 9144"/>
                <a:gd name="connsiteY146" fmla="*/ 355 h 9972"/>
                <a:gd name="connsiteX147" fmla="*/ 3806 w 9144"/>
                <a:gd name="connsiteY147" fmla="*/ 343 h 9972"/>
                <a:gd name="connsiteX148" fmla="*/ 3687 w 9144"/>
                <a:gd name="connsiteY148" fmla="*/ 331 h 9972"/>
                <a:gd name="connsiteX149" fmla="*/ 3509 w 9144"/>
                <a:gd name="connsiteY149" fmla="*/ 328 h 9972"/>
                <a:gd name="connsiteX150" fmla="*/ 3391 w 9144"/>
                <a:gd name="connsiteY150" fmla="*/ 331 h 9972"/>
                <a:gd name="connsiteX151" fmla="*/ 3304 w 9144"/>
                <a:gd name="connsiteY151" fmla="*/ 339 h 9972"/>
                <a:gd name="connsiteX152" fmla="*/ 3186 w 9144"/>
                <a:gd name="connsiteY152" fmla="*/ 339 h 9972"/>
                <a:gd name="connsiteX153" fmla="*/ 3096 w 9144"/>
                <a:gd name="connsiteY153" fmla="*/ 331 h 9972"/>
                <a:gd name="connsiteX154" fmla="*/ 3126 w 9144"/>
                <a:gd name="connsiteY154" fmla="*/ 316 h 9972"/>
                <a:gd name="connsiteX155" fmla="*/ 3186 w 9144"/>
                <a:gd name="connsiteY155" fmla="*/ 308 h 9972"/>
                <a:gd name="connsiteX156" fmla="*/ 3276 w 9144"/>
                <a:gd name="connsiteY156" fmla="*/ 296 h 9972"/>
                <a:gd name="connsiteX157" fmla="*/ 3244 w 9144"/>
                <a:gd name="connsiteY157" fmla="*/ 281 h 9972"/>
                <a:gd name="connsiteX158" fmla="*/ 3509 w 9144"/>
                <a:gd name="connsiteY158" fmla="*/ 265 h 9972"/>
                <a:gd name="connsiteX159" fmla="*/ 3775 w 9144"/>
                <a:gd name="connsiteY159" fmla="*/ 238 h 9972"/>
                <a:gd name="connsiteX160" fmla="*/ 4013 w 9144"/>
                <a:gd name="connsiteY160" fmla="*/ 209 h 9972"/>
                <a:gd name="connsiteX161" fmla="*/ 4215 w 9144"/>
                <a:gd name="connsiteY161" fmla="*/ 167 h 9972"/>
                <a:gd name="connsiteX162" fmla="*/ 4276 w 9144"/>
                <a:gd name="connsiteY162" fmla="*/ 124 h 9972"/>
                <a:gd name="connsiteX163" fmla="*/ 4363 w 9144"/>
                <a:gd name="connsiteY163" fmla="*/ 88 h 9972"/>
                <a:gd name="connsiteX164" fmla="*/ 4363 w 9144"/>
                <a:gd name="connsiteY164" fmla="*/ 42 h 9972"/>
                <a:gd name="connsiteX165" fmla="*/ 4395 w 9144"/>
                <a:gd name="connsiteY165" fmla="*/ 0 h 9972"/>
                <a:gd name="connsiteX166" fmla="*/ 4485 w 9144"/>
                <a:gd name="connsiteY166" fmla="*/ 74 h 9972"/>
                <a:gd name="connsiteX167" fmla="*/ 4600 w 9144"/>
                <a:gd name="connsiteY167" fmla="*/ 159 h 9972"/>
                <a:gd name="connsiteX168" fmla="*/ 4632 w 9144"/>
                <a:gd name="connsiteY168" fmla="*/ 242 h 9972"/>
                <a:gd name="connsiteX169" fmla="*/ 4573 w 9144"/>
                <a:gd name="connsiteY169" fmla="*/ 328 h 9972"/>
                <a:gd name="connsiteX0" fmla="*/ 5001 w 10000"/>
                <a:gd name="connsiteY0" fmla="*/ 329 h 10000"/>
                <a:gd name="connsiteX1" fmla="*/ 5157 w 10000"/>
                <a:gd name="connsiteY1" fmla="*/ 569 h 10000"/>
                <a:gd name="connsiteX2" fmla="*/ 5288 w 10000"/>
                <a:gd name="connsiteY2" fmla="*/ 814 h 10000"/>
                <a:gd name="connsiteX3" fmla="*/ 5354 w 10000"/>
                <a:gd name="connsiteY3" fmla="*/ 1057 h 10000"/>
                <a:gd name="connsiteX4" fmla="*/ 5419 w 10000"/>
                <a:gd name="connsiteY4" fmla="*/ 1296 h 10000"/>
                <a:gd name="connsiteX5" fmla="*/ 5644 w 10000"/>
                <a:gd name="connsiteY5" fmla="*/ 1531 h 10000"/>
                <a:gd name="connsiteX6" fmla="*/ 5774 w 10000"/>
                <a:gd name="connsiteY6" fmla="*/ 1771 h 10000"/>
                <a:gd name="connsiteX7" fmla="*/ 5774 w 10000"/>
                <a:gd name="connsiteY7" fmla="*/ 2011 h 10000"/>
                <a:gd name="connsiteX8" fmla="*/ 5740 w 10000"/>
                <a:gd name="connsiteY8" fmla="*/ 2248 h 10000"/>
                <a:gd name="connsiteX9" fmla="*/ 5802 w 10000"/>
                <a:gd name="connsiteY9" fmla="*/ 2376 h 10000"/>
                <a:gd name="connsiteX10" fmla="*/ 5901 w 10000"/>
                <a:gd name="connsiteY10" fmla="*/ 2516 h 10000"/>
                <a:gd name="connsiteX11" fmla="*/ 5901 w 10000"/>
                <a:gd name="connsiteY11" fmla="*/ 2652 h 10000"/>
                <a:gd name="connsiteX12" fmla="*/ 5871 w 10000"/>
                <a:gd name="connsiteY12" fmla="*/ 2790 h 10000"/>
                <a:gd name="connsiteX13" fmla="*/ 5901 w 10000"/>
                <a:gd name="connsiteY13" fmla="*/ 2805 h 10000"/>
                <a:gd name="connsiteX14" fmla="*/ 5871 w 10000"/>
                <a:gd name="connsiteY14" fmla="*/ 2828 h 10000"/>
                <a:gd name="connsiteX15" fmla="*/ 5774 w 10000"/>
                <a:gd name="connsiteY15" fmla="*/ 2844 h 10000"/>
                <a:gd name="connsiteX16" fmla="*/ 5740 w 10000"/>
                <a:gd name="connsiteY16" fmla="*/ 2865 h 10000"/>
                <a:gd name="connsiteX17" fmla="*/ 5740 w 10000"/>
                <a:gd name="connsiteY17" fmla="*/ 2926 h 10000"/>
                <a:gd name="connsiteX18" fmla="*/ 5740 w 10000"/>
                <a:gd name="connsiteY18" fmla="*/ 2985 h 10000"/>
                <a:gd name="connsiteX19" fmla="*/ 5679 w 10000"/>
                <a:gd name="connsiteY19" fmla="*/ 3050 h 10000"/>
                <a:gd name="connsiteX20" fmla="*/ 5612 w 10000"/>
                <a:gd name="connsiteY20" fmla="*/ 3104 h 10000"/>
                <a:gd name="connsiteX21" fmla="*/ 5612 w 10000"/>
                <a:gd name="connsiteY21" fmla="*/ 3283 h 10000"/>
                <a:gd name="connsiteX22" fmla="*/ 5679 w 10000"/>
                <a:gd name="connsiteY22" fmla="*/ 3472 h 10000"/>
                <a:gd name="connsiteX23" fmla="*/ 5802 w 10000"/>
                <a:gd name="connsiteY23" fmla="*/ 3660 h 10000"/>
                <a:gd name="connsiteX24" fmla="*/ 5838 w 10000"/>
                <a:gd name="connsiteY24" fmla="*/ 3841 h 10000"/>
                <a:gd name="connsiteX25" fmla="*/ 6128 w 10000"/>
                <a:gd name="connsiteY25" fmla="*/ 3995 h 10000"/>
                <a:gd name="connsiteX26" fmla="*/ 6163 w 10000"/>
                <a:gd name="connsiteY26" fmla="*/ 4154 h 10000"/>
                <a:gd name="connsiteX27" fmla="*/ 6128 w 10000"/>
                <a:gd name="connsiteY27" fmla="*/ 4312 h 10000"/>
                <a:gd name="connsiteX28" fmla="*/ 6098 w 10000"/>
                <a:gd name="connsiteY28" fmla="*/ 4472 h 10000"/>
                <a:gd name="connsiteX29" fmla="*/ 5871 w 10000"/>
                <a:gd name="connsiteY29" fmla="*/ 4708 h 10000"/>
                <a:gd name="connsiteX30" fmla="*/ 5901 w 10000"/>
                <a:gd name="connsiteY30" fmla="*/ 4948 h 10000"/>
                <a:gd name="connsiteX31" fmla="*/ 6002 w 10000"/>
                <a:gd name="connsiteY31" fmla="*/ 5184 h 10000"/>
                <a:gd name="connsiteX32" fmla="*/ 5901 w 10000"/>
                <a:gd name="connsiteY32" fmla="*/ 5421 h 10000"/>
                <a:gd name="connsiteX33" fmla="*/ 6028 w 10000"/>
                <a:gd name="connsiteY33" fmla="*/ 5684 h 10000"/>
                <a:gd name="connsiteX34" fmla="*/ 6128 w 10000"/>
                <a:gd name="connsiteY34" fmla="*/ 5936 h 10000"/>
                <a:gd name="connsiteX35" fmla="*/ 6224 w 10000"/>
                <a:gd name="connsiteY35" fmla="*/ 6195 h 10000"/>
                <a:gd name="connsiteX36" fmla="*/ 6224 w 10000"/>
                <a:gd name="connsiteY36" fmla="*/ 6461 h 10000"/>
                <a:gd name="connsiteX37" fmla="*/ 6353 w 10000"/>
                <a:gd name="connsiteY37" fmla="*/ 6799 h 10000"/>
                <a:gd name="connsiteX38" fmla="*/ 6353 w 10000"/>
                <a:gd name="connsiteY38" fmla="*/ 7136 h 10000"/>
                <a:gd name="connsiteX39" fmla="*/ 6385 w 10000"/>
                <a:gd name="connsiteY39" fmla="*/ 7466 h 10000"/>
                <a:gd name="connsiteX40" fmla="*/ 6772 w 10000"/>
                <a:gd name="connsiteY40" fmla="*/ 7793 h 10000"/>
                <a:gd name="connsiteX41" fmla="*/ 6835 w 10000"/>
                <a:gd name="connsiteY41" fmla="*/ 7951 h 10000"/>
                <a:gd name="connsiteX42" fmla="*/ 6967 w 10000"/>
                <a:gd name="connsiteY42" fmla="*/ 8109 h 10000"/>
                <a:gd name="connsiteX43" fmla="*/ 7032 w 10000"/>
                <a:gd name="connsiteY43" fmla="*/ 8273 h 10000"/>
                <a:gd name="connsiteX44" fmla="*/ 6901 w 10000"/>
                <a:gd name="connsiteY44" fmla="*/ 8432 h 10000"/>
                <a:gd name="connsiteX45" fmla="*/ 6741 w 10000"/>
                <a:gd name="connsiteY45" fmla="*/ 8638 h 10000"/>
                <a:gd name="connsiteX46" fmla="*/ 6772 w 10000"/>
                <a:gd name="connsiteY46" fmla="*/ 8852 h 10000"/>
                <a:gd name="connsiteX47" fmla="*/ 6967 w 10000"/>
                <a:gd name="connsiteY47" fmla="*/ 9075 h 10000"/>
                <a:gd name="connsiteX48" fmla="*/ 7125 w 10000"/>
                <a:gd name="connsiteY48" fmla="*/ 9288 h 10000"/>
                <a:gd name="connsiteX49" fmla="*/ 7160 w 10000"/>
                <a:gd name="connsiteY49" fmla="*/ 9447 h 10000"/>
                <a:gd name="connsiteX50" fmla="*/ 7160 w 10000"/>
                <a:gd name="connsiteY50" fmla="*/ 9612 h 10000"/>
                <a:gd name="connsiteX51" fmla="*/ 7258 w 10000"/>
                <a:gd name="connsiteY51" fmla="*/ 9772 h 10000"/>
                <a:gd name="connsiteX52" fmla="*/ 7642 w 10000"/>
                <a:gd name="connsiteY52" fmla="*/ 9910 h 10000"/>
                <a:gd name="connsiteX53" fmla="*/ 8064 w 10000"/>
                <a:gd name="connsiteY53" fmla="*/ 9910 h 10000"/>
                <a:gd name="connsiteX54" fmla="*/ 8514 w 10000"/>
                <a:gd name="connsiteY54" fmla="*/ 9921 h 10000"/>
                <a:gd name="connsiteX55" fmla="*/ 8868 w 10000"/>
                <a:gd name="connsiteY55" fmla="*/ 9933 h 10000"/>
                <a:gd name="connsiteX56" fmla="*/ 9285 w 10000"/>
                <a:gd name="connsiteY56" fmla="*/ 9948 h 10000"/>
                <a:gd name="connsiteX57" fmla="*/ 9676 w 10000"/>
                <a:gd name="connsiteY57" fmla="*/ 9969 h 10000"/>
                <a:gd name="connsiteX58" fmla="*/ 10000 w 10000"/>
                <a:gd name="connsiteY58" fmla="*/ 10000 h 10000"/>
                <a:gd name="connsiteX59" fmla="*/ 0 w 10000"/>
                <a:gd name="connsiteY59" fmla="*/ 10000 h 10000"/>
                <a:gd name="connsiteX60" fmla="*/ 484 w 10000"/>
                <a:gd name="connsiteY60" fmla="*/ 10000 h 10000"/>
                <a:gd name="connsiteX61" fmla="*/ 1193 w 10000"/>
                <a:gd name="connsiteY61" fmla="*/ 10000 h 10000"/>
                <a:gd name="connsiteX62" fmla="*/ 1518 w 10000"/>
                <a:gd name="connsiteY62" fmla="*/ 9992 h 10000"/>
                <a:gd name="connsiteX63" fmla="*/ 1870 w 10000"/>
                <a:gd name="connsiteY63" fmla="*/ 9985 h 10000"/>
                <a:gd name="connsiteX64" fmla="*/ 2192 w 10000"/>
                <a:gd name="connsiteY64" fmla="*/ 9981 h 10000"/>
                <a:gd name="connsiteX65" fmla="*/ 2484 w 10000"/>
                <a:gd name="connsiteY65" fmla="*/ 9969 h 10000"/>
                <a:gd name="connsiteX66" fmla="*/ 2804 w 10000"/>
                <a:gd name="connsiteY66" fmla="*/ 9952 h 10000"/>
                <a:gd name="connsiteX67" fmla="*/ 3096 w 10000"/>
                <a:gd name="connsiteY67" fmla="*/ 9933 h 10000"/>
                <a:gd name="connsiteX68" fmla="*/ 3128 w 10000"/>
                <a:gd name="connsiteY68" fmla="*/ 9757 h 10000"/>
                <a:gd name="connsiteX69" fmla="*/ 3224 w 10000"/>
                <a:gd name="connsiteY69" fmla="*/ 9580 h 10000"/>
                <a:gd name="connsiteX70" fmla="*/ 3353 w 10000"/>
                <a:gd name="connsiteY70" fmla="*/ 9404 h 10000"/>
                <a:gd name="connsiteX71" fmla="*/ 3449 w 10000"/>
                <a:gd name="connsiteY71" fmla="*/ 9227 h 10000"/>
                <a:gd name="connsiteX72" fmla="*/ 3419 w 10000"/>
                <a:gd name="connsiteY72" fmla="*/ 8970 h 10000"/>
                <a:gd name="connsiteX73" fmla="*/ 3419 w 10000"/>
                <a:gd name="connsiteY73" fmla="*/ 8710 h 10000"/>
                <a:gd name="connsiteX74" fmla="*/ 3419 w 10000"/>
                <a:gd name="connsiteY74" fmla="*/ 8452 h 10000"/>
                <a:gd name="connsiteX75" fmla="*/ 3449 w 10000"/>
                <a:gd name="connsiteY75" fmla="*/ 8193 h 10000"/>
                <a:gd name="connsiteX76" fmla="*/ 3449 w 10000"/>
                <a:gd name="connsiteY76" fmla="*/ 7989 h 10000"/>
                <a:gd name="connsiteX77" fmla="*/ 3386 w 10000"/>
                <a:gd name="connsiteY77" fmla="*/ 7779 h 10000"/>
                <a:gd name="connsiteX78" fmla="*/ 3353 w 10000"/>
                <a:gd name="connsiteY78" fmla="*/ 7583 h 10000"/>
                <a:gd name="connsiteX79" fmla="*/ 3449 w 10000"/>
                <a:gd name="connsiteY79" fmla="*/ 7386 h 10000"/>
                <a:gd name="connsiteX80" fmla="*/ 3807 w 10000"/>
                <a:gd name="connsiteY80" fmla="*/ 7175 h 10000"/>
                <a:gd name="connsiteX81" fmla="*/ 3870 w 10000"/>
                <a:gd name="connsiteY81" fmla="*/ 6955 h 10000"/>
                <a:gd name="connsiteX82" fmla="*/ 3837 w 10000"/>
                <a:gd name="connsiteY82" fmla="*/ 6732 h 10000"/>
                <a:gd name="connsiteX83" fmla="*/ 3837 w 10000"/>
                <a:gd name="connsiteY83" fmla="*/ 6505 h 10000"/>
                <a:gd name="connsiteX84" fmla="*/ 3870 w 10000"/>
                <a:gd name="connsiteY84" fmla="*/ 6426 h 10000"/>
                <a:gd name="connsiteX85" fmla="*/ 3901 w 10000"/>
                <a:gd name="connsiteY85" fmla="*/ 6350 h 10000"/>
                <a:gd name="connsiteX86" fmla="*/ 3901 w 10000"/>
                <a:gd name="connsiteY86" fmla="*/ 6273 h 10000"/>
                <a:gd name="connsiteX87" fmla="*/ 3807 w 10000"/>
                <a:gd name="connsiteY87" fmla="*/ 6199 h 10000"/>
                <a:gd name="connsiteX88" fmla="*/ 3772 w 10000"/>
                <a:gd name="connsiteY88" fmla="*/ 6021 h 10000"/>
                <a:gd name="connsiteX89" fmla="*/ 3837 w 10000"/>
                <a:gd name="connsiteY89" fmla="*/ 6009 h 10000"/>
                <a:gd name="connsiteX90" fmla="*/ 3837 w 10000"/>
                <a:gd name="connsiteY90" fmla="*/ 5823 h 10000"/>
                <a:gd name="connsiteX91" fmla="*/ 3901 w 10000"/>
                <a:gd name="connsiteY91" fmla="*/ 5634 h 10000"/>
                <a:gd name="connsiteX92" fmla="*/ 3935 w 10000"/>
                <a:gd name="connsiteY92" fmla="*/ 5449 h 10000"/>
                <a:gd name="connsiteX93" fmla="*/ 3870 w 10000"/>
                <a:gd name="connsiteY93" fmla="*/ 5248 h 10000"/>
                <a:gd name="connsiteX94" fmla="*/ 4032 w 10000"/>
                <a:gd name="connsiteY94" fmla="*/ 5220 h 10000"/>
                <a:gd name="connsiteX95" fmla="*/ 3935 w 10000"/>
                <a:gd name="connsiteY95" fmla="*/ 4842 h 10000"/>
                <a:gd name="connsiteX96" fmla="*/ 4067 w 10000"/>
                <a:gd name="connsiteY96" fmla="*/ 4753 h 10000"/>
                <a:gd name="connsiteX97" fmla="*/ 4097 w 10000"/>
                <a:gd name="connsiteY97" fmla="*/ 4666 h 10000"/>
                <a:gd name="connsiteX98" fmla="*/ 4128 w 10000"/>
                <a:gd name="connsiteY98" fmla="*/ 4574 h 10000"/>
                <a:gd name="connsiteX99" fmla="*/ 4191 w 10000"/>
                <a:gd name="connsiteY99" fmla="*/ 4480 h 10000"/>
                <a:gd name="connsiteX100" fmla="*/ 4288 w 10000"/>
                <a:gd name="connsiteY100" fmla="*/ 4425 h 10000"/>
                <a:gd name="connsiteX101" fmla="*/ 4256 w 10000"/>
                <a:gd name="connsiteY101" fmla="*/ 4375 h 10000"/>
                <a:gd name="connsiteX102" fmla="*/ 4191 w 10000"/>
                <a:gd name="connsiteY102" fmla="*/ 4320 h 10000"/>
                <a:gd name="connsiteX103" fmla="*/ 4256 w 10000"/>
                <a:gd name="connsiteY103" fmla="*/ 4273 h 10000"/>
                <a:gd name="connsiteX104" fmla="*/ 4389 w 10000"/>
                <a:gd name="connsiteY104" fmla="*/ 4185 h 10000"/>
                <a:gd name="connsiteX105" fmla="*/ 4389 w 10000"/>
                <a:gd name="connsiteY105" fmla="*/ 4098 h 10000"/>
                <a:gd name="connsiteX106" fmla="*/ 4353 w 10000"/>
                <a:gd name="connsiteY106" fmla="*/ 4011 h 10000"/>
                <a:gd name="connsiteX107" fmla="*/ 4322 w 10000"/>
                <a:gd name="connsiteY107" fmla="*/ 3920 h 10000"/>
                <a:gd name="connsiteX108" fmla="*/ 4162 w 10000"/>
                <a:gd name="connsiteY108" fmla="*/ 3916 h 10000"/>
                <a:gd name="connsiteX109" fmla="*/ 4191 w 10000"/>
                <a:gd name="connsiteY109" fmla="*/ 3849 h 10000"/>
                <a:gd name="connsiteX110" fmla="*/ 4322 w 10000"/>
                <a:gd name="connsiteY110" fmla="*/ 3780 h 10000"/>
                <a:gd name="connsiteX111" fmla="*/ 4353 w 10000"/>
                <a:gd name="connsiteY111" fmla="*/ 3714 h 10000"/>
                <a:gd name="connsiteX112" fmla="*/ 4322 w 10000"/>
                <a:gd name="connsiteY112" fmla="*/ 3641 h 10000"/>
                <a:gd name="connsiteX113" fmla="*/ 4256 w 10000"/>
                <a:gd name="connsiteY113" fmla="*/ 3641 h 10000"/>
                <a:gd name="connsiteX114" fmla="*/ 4288 w 10000"/>
                <a:gd name="connsiteY114" fmla="*/ 3572 h 10000"/>
                <a:gd name="connsiteX115" fmla="*/ 4256 w 10000"/>
                <a:gd name="connsiteY115" fmla="*/ 3494 h 10000"/>
                <a:gd name="connsiteX116" fmla="*/ 4256 w 10000"/>
                <a:gd name="connsiteY116" fmla="*/ 3423 h 10000"/>
                <a:gd name="connsiteX117" fmla="*/ 4353 w 10000"/>
                <a:gd name="connsiteY117" fmla="*/ 3351 h 10000"/>
                <a:gd name="connsiteX118" fmla="*/ 4353 w 10000"/>
                <a:gd name="connsiteY118" fmla="*/ 3206 h 10000"/>
                <a:gd name="connsiteX119" fmla="*/ 4353 w 10000"/>
                <a:gd name="connsiteY119" fmla="*/ 3066 h 10000"/>
                <a:gd name="connsiteX120" fmla="*/ 4453 w 10000"/>
                <a:gd name="connsiteY120" fmla="*/ 2926 h 10000"/>
                <a:gd name="connsiteX121" fmla="*/ 4676 w 10000"/>
                <a:gd name="connsiteY121" fmla="*/ 2798 h 10000"/>
                <a:gd name="connsiteX122" fmla="*/ 4580 w 10000"/>
                <a:gd name="connsiteY122" fmla="*/ 2778 h 10000"/>
                <a:gd name="connsiteX123" fmla="*/ 4580 w 10000"/>
                <a:gd name="connsiteY123" fmla="*/ 2655 h 10000"/>
                <a:gd name="connsiteX124" fmla="*/ 4547 w 10000"/>
                <a:gd name="connsiteY124" fmla="*/ 2535 h 10000"/>
                <a:gd name="connsiteX125" fmla="*/ 4516 w 10000"/>
                <a:gd name="connsiteY125" fmla="*/ 2416 h 10000"/>
                <a:gd name="connsiteX126" fmla="*/ 4580 w 10000"/>
                <a:gd name="connsiteY126" fmla="*/ 2308 h 10000"/>
                <a:gd name="connsiteX127" fmla="*/ 4642 w 10000"/>
                <a:gd name="connsiteY127" fmla="*/ 2113 h 10000"/>
                <a:gd name="connsiteX128" fmla="*/ 4806 w 10000"/>
                <a:gd name="connsiteY128" fmla="*/ 1924 h 10000"/>
                <a:gd name="connsiteX129" fmla="*/ 4905 w 10000"/>
                <a:gd name="connsiteY129" fmla="*/ 1731 h 10000"/>
                <a:gd name="connsiteX130" fmla="*/ 4839 w 10000"/>
                <a:gd name="connsiteY130" fmla="*/ 1535 h 10000"/>
                <a:gd name="connsiteX131" fmla="*/ 4869 w 10000"/>
                <a:gd name="connsiteY131" fmla="*/ 1442 h 10000"/>
                <a:gd name="connsiteX132" fmla="*/ 4869 w 10000"/>
                <a:gd name="connsiteY132" fmla="*/ 1345 h 10000"/>
                <a:gd name="connsiteX133" fmla="*/ 4869 w 10000"/>
                <a:gd name="connsiteY133" fmla="*/ 1247 h 10000"/>
                <a:gd name="connsiteX134" fmla="*/ 4839 w 10000"/>
                <a:gd name="connsiteY134" fmla="*/ 1151 h 10000"/>
                <a:gd name="connsiteX135" fmla="*/ 4676 w 10000"/>
                <a:gd name="connsiteY135" fmla="*/ 1181 h 10000"/>
                <a:gd name="connsiteX136" fmla="*/ 4676 w 10000"/>
                <a:gd name="connsiteY136" fmla="*/ 1116 h 10000"/>
                <a:gd name="connsiteX137" fmla="*/ 4642 w 10000"/>
                <a:gd name="connsiteY137" fmla="*/ 1050 h 10000"/>
                <a:gd name="connsiteX138" fmla="*/ 4642 w 10000"/>
                <a:gd name="connsiteY138" fmla="*/ 983 h 10000"/>
                <a:gd name="connsiteX139" fmla="*/ 4676 w 10000"/>
                <a:gd name="connsiteY139" fmla="*/ 922 h 10000"/>
                <a:gd name="connsiteX140" fmla="*/ 4580 w 10000"/>
                <a:gd name="connsiteY140" fmla="*/ 833 h 10000"/>
                <a:gd name="connsiteX141" fmla="*/ 4580 w 10000"/>
                <a:gd name="connsiteY141" fmla="*/ 748 h 10000"/>
                <a:gd name="connsiteX142" fmla="*/ 4547 w 10000"/>
                <a:gd name="connsiteY142" fmla="*/ 658 h 10000"/>
                <a:gd name="connsiteX143" fmla="*/ 4547 w 10000"/>
                <a:gd name="connsiteY143" fmla="*/ 581 h 10000"/>
                <a:gd name="connsiteX144" fmla="*/ 4453 w 10000"/>
                <a:gd name="connsiteY144" fmla="*/ 376 h 10000"/>
                <a:gd name="connsiteX145" fmla="*/ 4353 w 10000"/>
                <a:gd name="connsiteY145" fmla="*/ 356 h 10000"/>
                <a:gd name="connsiteX146" fmla="*/ 4162 w 10000"/>
                <a:gd name="connsiteY146" fmla="*/ 344 h 10000"/>
                <a:gd name="connsiteX147" fmla="*/ 4032 w 10000"/>
                <a:gd name="connsiteY147" fmla="*/ 332 h 10000"/>
                <a:gd name="connsiteX148" fmla="*/ 3837 w 10000"/>
                <a:gd name="connsiteY148" fmla="*/ 329 h 10000"/>
                <a:gd name="connsiteX149" fmla="*/ 3708 w 10000"/>
                <a:gd name="connsiteY149" fmla="*/ 332 h 10000"/>
                <a:gd name="connsiteX150" fmla="*/ 3613 w 10000"/>
                <a:gd name="connsiteY150" fmla="*/ 340 h 10000"/>
                <a:gd name="connsiteX151" fmla="*/ 3484 w 10000"/>
                <a:gd name="connsiteY151" fmla="*/ 340 h 10000"/>
                <a:gd name="connsiteX152" fmla="*/ 3386 w 10000"/>
                <a:gd name="connsiteY152" fmla="*/ 332 h 10000"/>
                <a:gd name="connsiteX153" fmla="*/ 3419 w 10000"/>
                <a:gd name="connsiteY153" fmla="*/ 317 h 10000"/>
                <a:gd name="connsiteX154" fmla="*/ 3484 w 10000"/>
                <a:gd name="connsiteY154" fmla="*/ 309 h 10000"/>
                <a:gd name="connsiteX155" fmla="*/ 3583 w 10000"/>
                <a:gd name="connsiteY155" fmla="*/ 297 h 10000"/>
                <a:gd name="connsiteX156" fmla="*/ 3548 w 10000"/>
                <a:gd name="connsiteY156" fmla="*/ 282 h 10000"/>
                <a:gd name="connsiteX157" fmla="*/ 3837 w 10000"/>
                <a:gd name="connsiteY157" fmla="*/ 266 h 10000"/>
                <a:gd name="connsiteX158" fmla="*/ 4128 w 10000"/>
                <a:gd name="connsiteY158" fmla="*/ 239 h 10000"/>
                <a:gd name="connsiteX159" fmla="*/ 4389 w 10000"/>
                <a:gd name="connsiteY159" fmla="*/ 210 h 10000"/>
                <a:gd name="connsiteX160" fmla="*/ 4610 w 10000"/>
                <a:gd name="connsiteY160" fmla="*/ 167 h 10000"/>
                <a:gd name="connsiteX161" fmla="*/ 4676 w 10000"/>
                <a:gd name="connsiteY161" fmla="*/ 124 h 10000"/>
                <a:gd name="connsiteX162" fmla="*/ 4771 w 10000"/>
                <a:gd name="connsiteY162" fmla="*/ 88 h 10000"/>
                <a:gd name="connsiteX163" fmla="*/ 4771 w 10000"/>
                <a:gd name="connsiteY163" fmla="*/ 42 h 10000"/>
                <a:gd name="connsiteX164" fmla="*/ 4806 w 10000"/>
                <a:gd name="connsiteY164" fmla="*/ 0 h 10000"/>
                <a:gd name="connsiteX165" fmla="*/ 4905 w 10000"/>
                <a:gd name="connsiteY165" fmla="*/ 74 h 10000"/>
                <a:gd name="connsiteX166" fmla="*/ 5031 w 10000"/>
                <a:gd name="connsiteY166" fmla="*/ 159 h 10000"/>
                <a:gd name="connsiteX167" fmla="*/ 5066 w 10000"/>
                <a:gd name="connsiteY167" fmla="*/ 243 h 10000"/>
                <a:gd name="connsiteX168" fmla="*/ 5001 w 10000"/>
                <a:gd name="connsiteY168" fmla="*/ 329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000" h="10000">
                  <a:moveTo>
                    <a:pt x="5001" y="329"/>
                  </a:moveTo>
                  <a:lnTo>
                    <a:pt x="5157" y="569"/>
                  </a:lnTo>
                  <a:cubicBezTo>
                    <a:pt x="5203" y="649"/>
                    <a:pt x="5246" y="734"/>
                    <a:pt x="5288" y="814"/>
                  </a:cubicBezTo>
                  <a:cubicBezTo>
                    <a:pt x="5311" y="897"/>
                    <a:pt x="5332" y="975"/>
                    <a:pt x="5354" y="1057"/>
                  </a:cubicBezTo>
                  <a:cubicBezTo>
                    <a:pt x="5374" y="1135"/>
                    <a:pt x="5398" y="1216"/>
                    <a:pt x="5419" y="1296"/>
                  </a:cubicBezTo>
                  <a:lnTo>
                    <a:pt x="5644" y="1531"/>
                  </a:lnTo>
                  <a:lnTo>
                    <a:pt x="5774" y="1771"/>
                  </a:lnTo>
                  <a:lnTo>
                    <a:pt x="5774" y="2011"/>
                  </a:lnTo>
                  <a:cubicBezTo>
                    <a:pt x="5767" y="2088"/>
                    <a:pt x="5753" y="2167"/>
                    <a:pt x="5740" y="2248"/>
                  </a:cubicBezTo>
                  <a:cubicBezTo>
                    <a:pt x="5767" y="2291"/>
                    <a:pt x="5783" y="2333"/>
                    <a:pt x="5802" y="2376"/>
                  </a:cubicBezTo>
                  <a:cubicBezTo>
                    <a:pt x="5838" y="2423"/>
                    <a:pt x="5871" y="2468"/>
                    <a:pt x="5901" y="2516"/>
                  </a:cubicBezTo>
                  <a:lnTo>
                    <a:pt x="5901" y="2652"/>
                  </a:lnTo>
                  <a:cubicBezTo>
                    <a:pt x="5890" y="2696"/>
                    <a:pt x="5880" y="2744"/>
                    <a:pt x="5871" y="2790"/>
                  </a:cubicBezTo>
                  <a:cubicBezTo>
                    <a:pt x="5880" y="2795"/>
                    <a:pt x="5890" y="2800"/>
                    <a:pt x="5901" y="2805"/>
                  </a:cubicBezTo>
                  <a:cubicBezTo>
                    <a:pt x="5891" y="2813"/>
                    <a:pt x="5880" y="2820"/>
                    <a:pt x="5871" y="2828"/>
                  </a:cubicBezTo>
                  <a:cubicBezTo>
                    <a:pt x="5837" y="2833"/>
                    <a:pt x="5803" y="2839"/>
                    <a:pt x="5774" y="2844"/>
                  </a:cubicBezTo>
                  <a:cubicBezTo>
                    <a:pt x="5766" y="2851"/>
                    <a:pt x="5753" y="2859"/>
                    <a:pt x="5740" y="2865"/>
                  </a:cubicBezTo>
                  <a:lnTo>
                    <a:pt x="5740" y="2926"/>
                  </a:lnTo>
                  <a:lnTo>
                    <a:pt x="5740" y="2985"/>
                  </a:lnTo>
                  <a:cubicBezTo>
                    <a:pt x="5721" y="3006"/>
                    <a:pt x="5698" y="3028"/>
                    <a:pt x="5679" y="3050"/>
                  </a:cubicBezTo>
                  <a:cubicBezTo>
                    <a:pt x="5658" y="3067"/>
                    <a:pt x="5632" y="3086"/>
                    <a:pt x="5612" y="3104"/>
                  </a:cubicBezTo>
                  <a:lnTo>
                    <a:pt x="5612" y="3283"/>
                  </a:lnTo>
                  <a:cubicBezTo>
                    <a:pt x="5631" y="3346"/>
                    <a:pt x="5656" y="3409"/>
                    <a:pt x="5679" y="3472"/>
                  </a:cubicBezTo>
                  <a:cubicBezTo>
                    <a:pt x="5722" y="3535"/>
                    <a:pt x="5763" y="3597"/>
                    <a:pt x="5802" y="3660"/>
                  </a:cubicBezTo>
                  <a:cubicBezTo>
                    <a:pt x="5819" y="3721"/>
                    <a:pt x="5828" y="3780"/>
                    <a:pt x="5838" y="3841"/>
                  </a:cubicBezTo>
                  <a:lnTo>
                    <a:pt x="6128" y="3995"/>
                  </a:lnTo>
                  <a:cubicBezTo>
                    <a:pt x="6137" y="4047"/>
                    <a:pt x="6149" y="4101"/>
                    <a:pt x="6163" y="4154"/>
                  </a:cubicBezTo>
                  <a:cubicBezTo>
                    <a:pt x="6149" y="4208"/>
                    <a:pt x="6137" y="4260"/>
                    <a:pt x="6128" y="4312"/>
                  </a:cubicBezTo>
                  <a:cubicBezTo>
                    <a:pt x="6119" y="4364"/>
                    <a:pt x="6109" y="4419"/>
                    <a:pt x="6098" y="4472"/>
                  </a:cubicBezTo>
                  <a:cubicBezTo>
                    <a:pt x="6018" y="4551"/>
                    <a:pt x="5945" y="4630"/>
                    <a:pt x="5871" y="4708"/>
                  </a:cubicBezTo>
                  <a:cubicBezTo>
                    <a:pt x="5880" y="4787"/>
                    <a:pt x="5890" y="4867"/>
                    <a:pt x="5901" y="4948"/>
                  </a:cubicBezTo>
                  <a:cubicBezTo>
                    <a:pt x="5936" y="5025"/>
                    <a:pt x="5963" y="5103"/>
                    <a:pt x="6002" y="5184"/>
                  </a:cubicBezTo>
                  <a:cubicBezTo>
                    <a:pt x="5963" y="5264"/>
                    <a:pt x="5936" y="5342"/>
                    <a:pt x="5901" y="5421"/>
                  </a:cubicBezTo>
                  <a:cubicBezTo>
                    <a:pt x="5946" y="5508"/>
                    <a:pt x="5988" y="5595"/>
                    <a:pt x="6028" y="5684"/>
                  </a:cubicBezTo>
                  <a:cubicBezTo>
                    <a:pt x="6062" y="5768"/>
                    <a:pt x="6098" y="5851"/>
                    <a:pt x="6128" y="5936"/>
                  </a:cubicBezTo>
                  <a:cubicBezTo>
                    <a:pt x="6161" y="6024"/>
                    <a:pt x="6192" y="6110"/>
                    <a:pt x="6224" y="6195"/>
                  </a:cubicBezTo>
                  <a:lnTo>
                    <a:pt x="6224" y="6461"/>
                  </a:lnTo>
                  <a:cubicBezTo>
                    <a:pt x="6266" y="6574"/>
                    <a:pt x="6308" y="6686"/>
                    <a:pt x="6353" y="6799"/>
                  </a:cubicBezTo>
                  <a:lnTo>
                    <a:pt x="6353" y="7136"/>
                  </a:lnTo>
                  <a:cubicBezTo>
                    <a:pt x="6364" y="7246"/>
                    <a:pt x="6372" y="7357"/>
                    <a:pt x="6385" y="7466"/>
                  </a:cubicBezTo>
                  <a:lnTo>
                    <a:pt x="6772" y="7793"/>
                  </a:lnTo>
                  <a:cubicBezTo>
                    <a:pt x="6795" y="7847"/>
                    <a:pt x="6818" y="7899"/>
                    <a:pt x="6835" y="7951"/>
                  </a:cubicBezTo>
                  <a:cubicBezTo>
                    <a:pt x="6880" y="8005"/>
                    <a:pt x="6924" y="8056"/>
                    <a:pt x="6967" y="8109"/>
                  </a:cubicBezTo>
                  <a:cubicBezTo>
                    <a:pt x="6988" y="8164"/>
                    <a:pt x="7010" y="8218"/>
                    <a:pt x="7032" y="8273"/>
                  </a:cubicBezTo>
                  <a:cubicBezTo>
                    <a:pt x="6988" y="8326"/>
                    <a:pt x="6942" y="8378"/>
                    <a:pt x="6901" y="8432"/>
                  </a:cubicBezTo>
                  <a:cubicBezTo>
                    <a:pt x="6845" y="8500"/>
                    <a:pt x="6790" y="8569"/>
                    <a:pt x="6741" y="8638"/>
                  </a:cubicBezTo>
                  <a:cubicBezTo>
                    <a:pt x="6752" y="8709"/>
                    <a:pt x="6760" y="8783"/>
                    <a:pt x="6772" y="8852"/>
                  </a:cubicBezTo>
                  <a:cubicBezTo>
                    <a:pt x="6835" y="8927"/>
                    <a:pt x="6902" y="9001"/>
                    <a:pt x="6967" y="9075"/>
                  </a:cubicBezTo>
                  <a:cubicBezTo>
                    <a:pt x="7020" y="9146"/>
                    <a:pt x="7072" y="9218"/>
                    <a:pt x="7125" y="9288"/>
                  </a:cubicBezTo>
                  <a:cubicBezTo>
                    <a:pt x="7139" y="9340"/>
                    <a:pt x="7152" y="9395"/>
                    <a:pt x="7160" y="9447"/>
                  </a:cubicBezTo>
                  <a:lnTo>
                    <a:pt x="7160" y="9612"/>
                  </a:lnTo>
                  <a:cubicBezTo>
                    <a:pt x="7193" y="9666"/>
                    <a:pt x="7223" y="9720"/>
                    <a:pt x="7258" y="9772"/>
                  </a:cubicBezTo>
                  <a:lnTo>
                    <a:pt x="7642" y="9910"/>
                  </a:lnTo>
                  <a:lnTo>
                    <a:pt x="8064" y="9910"/>
                  </a:lnTo>
                  <a:lnTo>
                    <a:pt x="8514" y="9921"/>
                  </a:lnTo>
                  <a:lnTo>
                    <a:pt x="8868" y="9933"/>
                  </a:lnTo>
                  <a:lnTo>
                    <a:pt x="9285" y="9948"/>
                  </a:lnTo>
                  <a:lnTo>
                    <a:pt x="9676" y="9969"/>
                  </a:lnTo>
                  <a:lnTo>
                    <a:pt x="10000" y="10000"/>
                  </a:lnTo>
                  <a:lnTo>
                    <a:pt x="0" y="10000"/>
                  </a:lnTo>
                  <a:lnTo>
                    <a:pt x="484" y="10000"/>
                  </a:lnTo>
                  <a:lnTo>
                    <a:pt x="1193" y="10000"/>
                  </a:lnTo>
                  <a:lnTo>
                    <a:pt x="1518" y="9992"/>
                  </a:lnTo>
                  <a:lnTo>
                    <a:pt x="1870" y="9985"/>
                  </a:lnTo>
                  <a:lnTo>
                    <a:pt x="2192" y="9981"/>
                  </a:lnTo>
                  <a:lnTo>
                    <a:pt x="2484" y="9969"/>
                  </a:lnTo>
                  <a:lnTo>
                    <a:pt x="2804" y="9952"/>
                  </a:lnTo>
                  <a:lnTo>
                    <a:pt x="3096" y="9933"/>
                  </a:lnTo>
                  <a:cubicBezTo>
                    <a:pt x="3106" y="9876"/>
                    <a:pt x="3121" y="9814"/>
                    <a:pt x="3128" y="9757"/>
                  </a:cubicBezTo>
                  <a:cubicBezTo>
                    <a:pt x="3159" y="9700"/>
                    <a:pt x="3197" y="9638"/>
                    <a:pt x="3224" y="9580"/>
                  </a:cubicBezTo>
                  <a:lnTo>
                    <a:pt x="3353" y="9404"/>
                  </a:lnTo>
                  <a:cubicBezTo>
                    <a:pt x="3386" y="9344"/>
                    <a:pt x="3420" y="9286"/>
                    <a:pt x="3449" y="9227"/>
                  </a:cubicBezTo>
                  <a:cubicBezTo>
                    <a:pt x="3439" y="9139"/>
                    <a:pt x="3432" y="9056"/>
                    <a:pt x="3419" y="8970"/>
                  </a:cubicBezTo>
                  <a:lnTo>
                    <a:pt x="3419" y="8710"/>
                  </a:lnTo>
                  <a:lnTo>
                    <a:pt x="3419" y="8452"/>
                  </a:lnTo>
                  <a:cubicBezTo>
                    <a:pt x="3432" y="8365"/>
                    <a:pt x="3439" y="8278"/>
                    <a:pt x="3449" y="8193"/>
                  </a:cubicBezTo>
                  <a:lnTo>
                    <a:pt x="3449" y="7989"/>
                  </a:lnTo>
                  <a:cubicBezTo>
                    <a:pt x="3432" y="7917"/>
                    <a:pt x="3408" y="7851"/>
                    <a:pt x="3386" y="7779"/>
                  </a:cubicBezTo>
                  <a:cubicBezTo>
                    <a:pt x="3375" y="7714"/>
                    <a:pt x="3366" y="7649"/>
                    <a:pt x="3353" y="7583"/>
                  </a:cubicBezTo>
                  <a:cubicBezTo>
                    <a:pt x="3386" y="7518"/>
                    <a:pt x="3420" y="7452"/>
                    <a:pt x="3449" y="7386"/>
                  </a:cubicBezTo>
                  <a:lnTo>
                    <a:pt x="3807" y="7175"/>
                  </a:lnTo>
                  <a:cubicBezTo>
                    <a:pt x="3825" y="7104"/>
                    <a:pt x="3852" y="7029"/>
                    <a:pt x="3870" y="6955"/>
                  </a:cubicBezTo>
                  <a:cubicBezTo>
                    <a:pt x="3859" y="6880"/>
                    <a:pt x="3852" y="6806"/>
                    <a:pt x="3837" y="6732"/>
                  </a:cubicBezTo>
                  <a:lnTo>
                    <a:pt x="3837" y="6505"/>
                  </a:lnTo>
                  <a:cubicBezTo>
                    <a:pt x="3852" y="6478"/>
                    <a:pt x="3859" y="6453"/>
                    <a:pt x="3870" y="6426"/>
                  </a:cubicBezTo>
                  <a:cubicBezTo>
                    <a:pt x="3878" y="6401"/>
                    <a:pt x="3890" y="6376"/>
                    <a:pt x="3901" y="6350"/>
                  </a:cubicBezTo>
                  <a:lnTo>
                    <a:pt x="3901" y="6273"/>
                  </a:lnTo>
                  <a:cubicBezTo>
                    <a:pt x="3870" y="6247"/>
                    <a:pt x="3837" y="6223"/>
                    <a:pt x="3807" y="6199"/>
                  </a:cubicBezTo>
                  <a:cubicBezTo>
                    <a:pt x="3796" y="6141"/>
                    <a:pt x="3784" y="6080"/>
                    <a:pt x="3772" y="6021"/>
                  </a:cubicBezTo>
                  <a:cubicBezTo>
                    <a:pt x="3796" y="6017"/>
                    <a:pt x="3817" y="6014"/>
                    <a:pt x="3837" y="6009"/>
                  </a:cubicBezTo>
                  <a:lnTo>
                    <a:pt x="3837" y="5823"/>
                  </a:lnTo>
                  <a:cubicBezTo>
                    <a:pt x="3859" y="5761"/>
                    <a:pt x="3878" y="5697"/>
                    <a:pt x="3901" y="5634"/>
                  </a:cubicBezTo>
                  <a:cubicBezTo>
                    <a:pt x="3911" y="5571"/>
                    <a:pt x="3925" y="5510"/>
                    <a:pt x="3935" y="5449"/>
                  </a:cubicBezTo>
                  <a:cubicBezTo>
                    <a:pt x="3911" y="5382"/>
                    <a:pt x="3890" y="5316"/>
                    <a:pt x="3870" y="5248"/>
                  </a:cubicBezTo>
                  <a:cubicBezTo>
                    <a:pt x="3928" y="5239"/>
                    <a:pt x="3979" y="5229"/>
                    <a:pt x="4032" y="5220"/>
                  </a:cubicBezTo>
                  <a:cubicBezTo>
                    <a:pt x="3999" y="5093"/>
                    <a:pt x="3965" y="4969"/>
                    <a:pt x="3935" y="4842"/>
                  </a:cubicBezTo>
                  <a:cubicBezTo>
                    <a:pt x="3979" y="4812"/>
                    <a:pt x="4021" y="4781"/>
                    <a:pt x="4067" y="4753"/>
                  </a:cubicBezTo>
                  <a:cubicBezTo>
                    <a:pt x="4075" y="4724"/>
                    <a:pt x="4087" y="4694"/>
                    <a:pt x="4097" y="4666"/>
                  </a:cubicBezTo>
                  <a:cubicBezTo>
                    <a:pt x="4105" y="4634"/>
                    <a:pt x="4116" y="4604"/>
                    <a:pt x="4128" y="4574"/>
                  </a:cubicBezTo>
                  <a:cubicBezTo>
                    <a:pt x="4152" y="4541"/>
                    <a:pt x="4169" y="4510"/>
                    <a:pt x="4191" y="4480"/>
                  </a:cubicBezTo>
                  <a:lnTo>
                    <a:pt x="4288" y="4425"/>
                  </a:lnTo>
                  <a:cubicBezTo>
                    <a:pt x="4277" y="4407"/>
                    <a:pt x="4268" y="4390"/>
                    <a:pt x="4256" y="4375"/>
                  </a:cubicBezTo>
                  <a:cubicBezTo>
                    <a:pt x="4234" y="4357"/>
                    <a:pt x="4215" y="4338"/>
                    <a:pt x="4191" y="4320"/>
                  </a:cubicBezTo>
                  <a:cubicBezTo>
                    <a:pt x="4215" y="4305"/>
                    <a:pt x="4234" y="4288"/>
                    <a:pt x="4256" y="4273"/>
                  </a:cubicBezTo>
                  <a:cubicBezTo>
                    <a:pt x="4300" y="4242"/>
                    <a:pt x="4346" y="4213"/>
                    <a:pt x="4389" y="4185"/>
                  </a:cubicBezTo>
                  <a:lnTo>
                    <a:pt x="4389" y="4098"/>
                  </a:lnTo>
                  <a:cubicBezTo>
                    <a:pt x="4373" y="4069"/>
                    <a:pt x="4364" y="4040"/>
                    <a:pt x="4353" y="4011"/>
                  </a:cubicBezTo>
                  <a:cubicBezTo>
                    <a:pt x="4345" y="3983"/>
                    <a:pt x="4332" y="3953"/>
                    <a:pt x="4322" y="3920"/>
                  </a:cubicBezTo>
                  <a:lnTo>
                    <a:pt x="4162" y="3916"/>
                  </a:lnTo>
                  <a:cubicBezTo>
                    <a:pt x="4169" y="3893"/>
                    <a:pt x="4182" y="3872"/>
                    <a:pt x="4191" y="3849"/>
                  </a:cubicBezTo>
                  <a:cubicBezTo>
                    <a:pt x="4234" y="3827"/>
                    <a:pt x="4280" y="3805"/>
                    <a:pt x="4322" y="3780"/>
                  </a:cubicBezTo>
                  <a:cubicBezTo>
                    <a:pt x="4332" y="3758"/>
                    <a:pt x="4345" y="3736"/>
                    <a:pt x="4353" y="3714"/>
                  </a:cubicBezTo>
                  <a:cubicBezTo>
                    <a:pt x="4345" y="3688"/>
                    <a:pt x="4332" y="3664"/>
                    <a:pt x="4322" y="3641"/>
                  </a:cubicBezTo>
                  <a:lnTo>
                    <a:pt x="4256" y="3641"/>
                  </a:lnTo>
                  <a:cubicBezTo>
                    <a:pt x="4266" y="3617"/>
                    <a:pt x="4277" y="3595"/>
                    <a:pt x="4288" y="3572"/>
                  </a:cubicBezTo>
                  <a:cubicBezTo>
                    <a:pt x="4277" y="3546"/>
                    <a:pt x="4268" y="3519"/>
                    <a:pt x="4256" y="3494"/>
                  </a:cubicBezTo>
                  <a:lnTo>
                    <a:pt x="4256" y="3423"/>
                  </a:lnTo>
                  <a:cubicBezTo>
                    <a:pt x="4288" y="3400"/>
                    <a:pt x="4321" y="3375"/>
                    <a:pt x="4353" y="3351"/>
                  </a:cubicBezTo>
                  <a:lnTo>
                    <a:pt x="4353" y="3206"/>
                  </a:lnTo>
                  <a:lnTo>
                    <a:pt x="4353" y="3066"/>
                  </a:lnTo>
                  <a:cubicBezTo>
                    <a:pt x="4389" y="3018"/>
                    <a:pt x="4419" y="2972"/>
                    <a:pt x="4453" y="2926"/>
                  </a:cubicBezTo>
                  <a:cubicBezTo>
                    <a:pt x="4528" y="2885"/>
                    <a:pt x="4599" y="2839"/>
                    <a:pt x="4676" y="2798"/>
                  </a:cubicBezTo>
                  <a:cubicBezTo>
                    <a:pt x="4642" y="2792"/>
                    <a:pt x="4610" y="2784"/>
                    <a:pt x="4580" y="2778"/>
                  </a:cubicBezTo>
                  <a:lnTo>
                    <a:pt x="4580" y="2655"/>
                  </a:lnTo>
                  <a:cubicBezTo>
                    <a:pt x="4571" y="2617"/>
                    <a:pt x="4558" y="2576"/>
                    <a:pt x="4547" y="2535"/>
                  </a:cubicBezTo>
                  <a:cubicBezTo>
                    <a:pt x="4535" y="2496"/>
                    <a:pt x="4526" y="2455"/>
                    <a:pt x="4516" y="2416"/>
                  </a:cubicBezTo>
                  <a:cubicBezTo>
                    <a:pt x="4535" y="2380"/>
                    <a:pt x="4558" y="2343"/>
                    <a:pt x="4580" y="2308"/>
                  </a:cubicBezTo>
                  <a:cubicBezTo>
                    <a:pt x="4599" y="2243"/>
                    <a:pt x="4624" y="2177"/>
                    <a:pt x="4642" y="2113"/>
                  </a:cubicBezTo>
                  <a:cubicBezTo>
                    <a:pt x="4698" y="2051"/>
                    <a:pt x="4751" y="1987"/>
                    <a:pt x="4806" y="1924"/>
                  </a:cubicBezTo>
                  <a:cubicBezTo>
                    <a:pt x="4839" y="1860"/>
                    <a:pt x="4870" y="1797"/>
                    <a:pt x="4905" y="1731"/>
                  </a:cubicBezTo>
                  <a:cubicBezTo>
                    <a:pt x="4882" y="1668"/>
                    <a:pt x="4859" y="1599"/>
                    <a:pt x="4839" y="1535"/>
                  </a:cubicBezTo>
                  <a:cubicBezTo>
                    <a:pt x="4850" y="1504"/>
                    <a:pt x="4859" y="1473"/>
                    <a:pt x="4869" y="1442"/>
                  </a:cubicBezTo>
                  <a:lnTo>
                    <a:pt x="4869" y="1345"/>
                  </a:lnTo>
                  <a:lnTo>
                    <a:pt x="4869" y="1247"/>
                  </a:lnTo>
                  <a:cubicBezTo>
                    <a:pt x="4859" y="1216"/>
                    <a:pt x="4850" y="1185"/>
                    <a:pt x="4839" y="1151"/>
                  </a:cubicBezTo>
                  <a:lnTo>
                    <a:pt x="4676" y="1181"/>
                  </a:lnTo>
                  <a:lnTo>
                    <a:pt x="4676" y="1116"/>
                  </a:lnTo>
                  <a:cubicBezTo>
                    <a:pt x="4668" y="1094"/>
                    <a:pt x="4654" y="1072"/>
                    <a:pt x="4642" y="1050"/>
                  </a:cubicBezTo>
                  <a:lnTo>
                    <a:pt x="4642" y="983"/>
                  </a:lnTo>
                  <a:cubicBezTo>
                    <a:pt x="4654" y="963"/>
                    <a:pt x="4668" y="942"/>
                    <a:pt x="4676" y="922"/>
                  </a:cubicBezTo>
                  <a:cubicBezTo>
                    <a:pt x="4642" y="892"/>
                    <a:pt x="4611" y="864"/>
                    <a:pt x="4580" y="833"/>
                  </a:cubicBezTo>
                  <a:lnTo>
                    <a:pt x="4580" y="748"/>
                  </a:lnTo>
                  <a:cubicBezTo>
                    <a:pt x="4571" y="719"/>
                    <a:pt x="4558" y="687"/>
                    <a:pt x="4547" y="658"/>
                  </a:cubicBezTo>
                  <a:lnTo>
                    <a:pt x="4547" y="581"/>
                  </a:lnTo>
                  <a:cubicBezTo>
                    <a:pt x="4517" y="511"/>
                    <a:pt x="4485" y="446"/>
                    <a:pt x="4453" y="376"/>
                  </a:cubicBezTo>
                  <a:cubicBezTo>
                    <a:pt x="4419" y="370"/>
                    <a:pt x="4389" y="363"/>
                    <a:pt x="4353" y="356"/>
                  </a:cubicBezTo>
                  <a:lnTo>
                    <a:pt x="4162" y="344"/>
                  </a:lnTo>
                  <a:lnTo>
                    <a:pt x="4032" y="332"/>
                  </a:lnTo>
                  <a:lnTo>
                    <a:pt x="3837" y="329"/>
                  </a:lnTo>
                  <a:lnTo>
                    <a:pt x="3708" y="332"/>
                  </a:lnTo>
                  <a:cubicBezTo>
                    <a:pt x="3677" y="335"/>
                    <a:pt x="3643" y="337"/>
                    <a:pt x="3613" y="340"/>
                  </a:cubicBezTo>
                  <a:lnTo>
                    <a:pt x="3484" y="340"/>
                  </a:lnTo>
                  <a:lnTo>
                    <a:pt x="3386" y="332"/>
                  </a:lnTo>
                  <a:cubicBezTo>
                    <a:pt x="3397" y="327"/>
                    <a:pt x="3409" y="322"/>
                    <a:pt x="3419" y="317"/>
                  </a:cubicBezTo>
                  <a:cubicBezTo>
                    <a:pt x="3439" y="314"/>
                    <a:pt x="3460" y="312"/>
                    <a:pt x="3484" y="309"/>
                  </a:cubicBezTo>
                  <a:lnTo>
                    <a:pt x="3583" y="297"/>
                  </a:lnTo>
                  <a:cubicBezTo>
                    <a:pt x="3570" y="292"/>
                    <a:pt x="3555" y="287"/>
                    <a:pt x="3548" y="282"/>
                  </a:cubicBezTo>
                  <a:lnTo>
                    <a:pt x="3837" y="266"/>
                  </a:lnTo>
                  <a:lnTo>
                    <a:pt x="4128" y="239"/>
                  </a:lnTo>
                  <a:lnTo>
                    <a:pt x="4389" y="210"/>
                  </a:lnTo>
                  <a:lnTo>
                    <a:pt x="4610" y="167"/>
                  </a:lnTo>
                  <a:cubicBezTo>
                    <a:pt x="4633" y="153"/>
                    <a:pt x="4654" y="138"/>
                    <a:pt x="4676" y="124"/>
                  </a:cubicBezTo>
                  <a:cubicBezTo>
                    <a:pt x="4707" y="111"/>
                    <a:pt x="4741" y="100"/>
                    <a:pt x="4771" y="88"/>
                  </a:cubicBezTo>
                  <a:lnTo>
                    <a:pt x="4771" y="42"/>
                  </a:lnTo>
                  <a:cubicBezTo>
                    <a:pt x="4787" y="28"/>
                    <a:pt x="4794" y="14"/>
                    <a:pt x="4806" y="0"/>
                  </a:cubicBezTo>
                  <a:cubicBezTo>
                    <a:pt x="4839" y="24"/>
                    <a:pt x="4870" y="49"/>
                    <a:pt x="4905" y="74"/>
                  </a:cubicBezTo>
                  <a:cubicBezTo>
                    <a:pt x="4948" y="103"/>
                    <a:pt x="4987" y="131"/>
                    <a:pt x="5031" y="159"/>
                  </a:cubicBezTo>
                  <a:cubicBezTo>
                    <a:pt x="5040" y="189"/>
                    <a:pt x="5052" y="214"/>
                    <a:pt x="5066" y="243"/>
                  </a:cubicBezTo>
                  <a:cubicBezTo>
                    <a:pt x="5040" y="271"/>
                    <a:pt x="5020" y="300"/>
                    <a:pt x="5001" y="3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14" name="Freeform 649"/>
            <p:cNvSpPr>
              <a:spLocks/>
            </p:cNvSpPr>
            <p:nvPr/>
          </p:nvSpPr>
          <p:spPr bwMode="auto">
            <a:xfrm>
              <a:off x="4612051" y="1469192"/>
              <a:ext cx="31950" cy="101761"/>
            </a:xfrm>
            <a:custGeom>
              <a:avLst/>
              <a:gdLst>
                <a:gd name="T0" fmla="*/ 55 w 62"/>
                <a:gd name="T1" fmla="*/ 44 h 79"/>
                <a:gd name="T2" fmla="*/ 53 w 62"/>
                <a:gd name="T3" fmla="*/ 57 h 79"/>
                <a:gd name="T4" fmla="*/ 46 w 62"/>
                <a:gd name="T5" fmla="*/ 66 h 79"/>
                <a:gd name="T6" fmla="*/ 35 w 62"/>
                <a:gd name="T7" fmla="*/ 72 h 79"/>
                <a:gd name="T8" fmla="*/ 25 w 62"/>
                <a:gd name="T9" fmla="*/ 79 h 79"/>
                <a:gd name="T10" fmla="*/ 22 w 62"/>
                <a:gd name="T11" fmla="*/ 79 h 79"/>
                <a:gd name="T12" fmla="*/ 18 w 62"/>
                <a:gd name="T13" fmla="*/ 79 h 79"/>
                <a:gd name="T14" fmla="*/ 14 w 62"/>
                <a:gd name="T15" fmla="*/ 78 h 79"/>
                <a:gd name="T16" fmla="*/ 12 w 62"/>
                <a:gd name="T17" fmla="*/ 74 h 79"/>
                <a:gd name="T18" fmla="*/ 12 w 62"/>
                <a:gd name="T19" fmla="*/ 66 h 79"/>
                <a:gd name="T20" fmla="*/ 13 w 62"/>
                <a:gd name="T21" fmla="*/ 56 h 79"/>
                <a:gd name="T22" fmla="*/ 12 w 62"/>
                <a:gd name="T23" fmla="*/ 48 h 79"/>
                <a:gd name="T24" fmla="*/ 7 w 62"/>
                <a:gd name="T25" fmla="*/ 41 h 79"/>
                <a:gd name="T26" fmla="*/ 0 w 62"/>
                <a:gd name="T27" fmla="*/ 41 h 79"/>
                <a:gd name="T28" fmla="*/ 29 w 62"/>
                <a:gd name="T29" fmla="*/ 11 h 79"/>
                <a:gd name="T30" fmla="*/ 60 w 62"/>
                <a:gd name="T31" fmla="*/ 0 h 79"/>
                <a:gd name="T32" fmla="*/ 61 w 62"/>
                <a:gd name="T33" fmla="*/ 11 h 79"/>
                <a:gd name="T34" fmla="*/ 62 w 62"/>
                <a:gd name="T35" fmla="*/ 23 h 79"/>
                <a:gd name="T36" fmla="*/ 61 w 62"/>
                <a:gd name="T37" fmla="*/ 34 h 79"/>
                <a:gd name="T38" fmla="*/ 55 w 62"/>
                <a:gd name="T39" fmla="*/ 4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9">
                  <a:moveTo>
                    <a:pt x="55" y="44"/>
                  </a:moveTo>
                  <a:lnTo>
                    <a:pt x="53" y="57"/>
                  </a:lnTo>
                  <a:lnTo>
                    <a:pt x="46" y="66"/>
                  </a:lnTo>
                  <a:lnTo>
                    <a:pt x="35" y="72"/>
                  </a:lnTo>
                  <a:lnTo>
                    <a:pt x="25" y="79"/>
                  </a:lnTo>
                  <a:lnTo>
                    <a:pt x="22" y="79"/>
                  </a:lnTo>
                  <a:lnTo>
                    <a:pt x="18" y="79"/>
                  </a:lnTo>
                  <a:lnTo>
                    <a:pt x="14" y="78"/>
                  </a:lnTo>
                  <a:lnTo>
                    <a:pt x="12" y="74"/>
                  </a:lnTo>
                  <a:lnTo>
                    <a:pt x="12" y="66"/>
                  </a:lnTo>
                  <a:lnTo>
                    <a:pt x="13" y="56"/>
                  </a:lnTo>
                  <a:lnTo>
                    <a:pt x="12" y="48"/>
                  </a:lnTo>
                  <a:lnTo>
                    <a:pt x="7" y="41"/>
                  </a:lnTo>
                  <a:lnTo>
                    <a:pt x="0" y="41"/>
                  </a:lnTo>
                  <a:lnTo>
                    <a:pt x="29" y="11"/>
                  </a:lnTo>
                  <a:lnTo>
                    <a:pt x="60" y="0"/>
                  </a:lnTo>
                  <a:lnTo>
                    <a:pt x="61" y="11"/>
                  </a:lnTo>
                  <a:lnTo>
                    <a:pt x="62" y="23"/>
                  </a:lnTo>
                  <a:lnTo>
                    <a:pt x="61" y="34"/>
                  </a:lnTo>
                  <a:lnTo>
                    <a:pt x="55"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15" name="Freeform 650"/>
            <p:cNvSpPr>
              <a:spLocks/>
            </p:cNvSpPr>
            <p:nvPr/>
          </p:nvSpPr>
          <p:spPr bwMode="auto">
            <a:xfrm>
              <a:off x="4626030" y="1515833"/>
              <a:ext cx="9985" cy="23320"/>
            </a:xfrm>
            <a:custGeom>
              <a:avLst/>
              <a:gdLst>
                <a:gd name="T0" fmla="*/ 20 w 20"/>
                <a:gd name="T1" fmla="*/ 2 h 20"/>
                <a:gd name="T2" fmla="*/ 19 w 20"/>
                <a:gd name="T3" fmla="*/ 7 h 20"/>
                <a:gd name="T4" fmla="*/ 18 w 20"/>
                <a:gd name="T5" fmla="*/ 13 h 20"/>
                <a:gd name="T6" fmla="*/ 14 w 20"/>
                <a:gd name="T7" fmla="*/ 17 h 20"/>
                <a:gd name="T8" fmla="*/ 11 w 20"/>
                <a:gd name="T9" fmla="*/ 20 h 20"/>
                <a:gd name="T10" fmla="*/ 0 w 20"/>
                <a:gd name="T11" fmla="*/ 18 h 20"/>
                <a:gd name="T12" fmla="*/ 2 w 20"/>
                <a:gd name="T13" fmla="*/ 13 h 20"/>
                <a:gd name="T14" fmla="*/ 6 w 20"/>
                <a:gd name="T15" fmla="*/ 7 h 20"/>
                <a:gd name="T16" fmla="*/ 11 w 20"/>
                <a:gd name="T17" fmla="*/ 3 h 20"/>
                <a:gd name="T18" fmla="*/ 15 w 20"/>
                <a:gd name="T19" fmla="*/ 0 h 20"/>
                <a:gd name="T20" fmla="*/ 17 w 20"/>
                <a:gd name="T21" fmla="*/ 0 h 20"/>
                <a:gd name="T22" fmla="*/ 18 w 20"/>
                <a:gd name="T23" fmla="*/ 0 h 20"/>
                <a:gd name="T24" fmla="*/ 19 w 20"/>
                <a:gd name="T25" fmla="*/ 0 h 20"/>
                <a:gd name="T26" fmla="*/ 20 w 20"/>
                <a:gd name="T2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0">
                  <a:moveTo>
                    <a:pt x="20" y="2"/>
                  </a:moveTo>
                  <a:lnTo>
                    <a:pt x="19" y="7"/>
                  </a:lnTo>
                  <a:lnTo>
                    <a:pt x="18" y="13"/>
                  </a:lnTo>
                  <a:lnTo>
                    <a:pt x="14" y="17"/>
                  </a:lnTo>
                  <a:lnTo>
                    <a:pt x="11" y="20"/>
                  </a:lnTo>
                  <a:lnTo>
                    <a:pt x="0" y="18"/>
                  </a:lnTo>
                  <a:lnTo>
                    <a:pt x="2" y="13"/>
                  </a:lnTo>
                  <a:lnTo>
                    <a:pt x="6" y="7"/>
                  </a:lnTo>
                  <a:lnTo>
                    <a:pt x="11" y="3"/>
                  </a:lnTo>
                  <a:lnTo>
                    <a:pt x="15" y="0"/>
                  </a:lnTo>
                  <a:lnTo>
                    <a:pt x="17" y="0"/>
                  </a:lnTo>
                  <a:lnTo>
                    <a:pt x="18" y="0"/>
                  </a:lnTo>
                  <a:lnTo>
                    <a:pt x="19" y="0"/>
                  </a:lnTo>
                  <a:lnTo>
                    <a:pt x="20" y="2"/>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16" name="Freeform 651"/>
            <p:cNvSpPr>
              <a:spLocks/>
            </p:cNvSpPr>
            <p:nvPr/>
          </p:nvSpPr>
          <p:spPr bwMode="auto">
            <a:xfrm>
              <a:off x="4598073" y="1560353"/>
              <a:ext cx="46927" cy="148402"/>
            </a:xfrm>
            <a:custGeom>
              <a:avLst/>
              <a:gdLst>
                <a:gd name="T0" fmla="*/ 94 w 94"/>
                <a:gd name="T1" fmla="*/ 39 h 117"/>
                <a:gd name="T2" fmla="*/ 89 w 94"/>
                <a:gd name="T3" fmla="*/ 51 h 117"/>
                <a:gd name="T4" fmla="*/ 82 w 94"/>
                <a:gd name="T5" fmla="*/ 62 h 117"/>
                <a:gd name="T6" fmla="*/ 76 w 94"/>
                <a:gd name="T7" fmla="*/ 73 h 117"/>
                <a:gd name="T8" fmla="*/ 75 w 94"/>
                <a:gd name="T9" fmla="*/ 87 h 117"/>
                <a:gd name="T10" fmla="*/ 73 w 94"/>
                <a:gd name="T11" fmla="*/ 95 h 117"/>
                <a:gd name="T12" fmla="*/ 69 w 94"/>
                <a:gd name="T13" fmla="*/ 103 h 117"/>
                <a:gd name="T14" fmla="*/ 65 w 94"/>
                <a:gd name="T15" fmla="*/ 110 h 117"/>
                <a:gd name="T16" fmla="*/ 58 w 94"/>
                <a:gd name="T17" fmla="*/ 114 h 117"/>
                <a:gd name="T18" fmla="*/ 53 w 94"/>
                <a:gd name="T19" fmla="*/ 115 h 117"/>
                <a:gd name="T20" fmla="*/ 47 w 94"/>
                <a:gd name="T21" fmla="*/ 117 h 117"/>
                <a:gd name="T22" fmla="*/ 43 w 94"/>
                <a:gd name="T23" fmla="*/ 117 h 117"/>
                <a:gd name="T24" fmla="*/ 37 w 94"/>
                <a:gd name="T25" fmla="*/ 114 h 117"/>
                <a:gd name="T26" fmla="*/ 31 w 94"/>
                <a:gd name="T27" fmla="*/ 109 h 117"/>
                <a:gd name="T28" fmla="*/ 22 w 94"/>
                <a:gd name="T29" fmla="*/ 110 h 117"/>
                <a:gd name="T30" fmla="*/ 15 w 94"/>
                <a:gd name="T31" fmla="*/ 110 h 117"/>
                <a:gd name="T32" fmla="*/ 10 w 94"/>
                <a:gd name="T33" fmla="*/ 100 h 117"/>
                <a:gd name="T34" fmla="*/ 10 w 94"/>
                <a:gd name="T35" fmla="*/ 91 h 117"/>
                <a:gd name="T36" fmla="*/ 12 w 94"/>
                <a:gd name="T37" fmla="*/ 80 h 117"/>
                <a:gd name="T38" fmla="*/ 10 w 94"/>
                <a:gd name="T39" fmla="*/ 70 h 117"/>
                <a:gd name="T40" fmla="*/ 3 w 94"/>
                <a:gd name="T41" fmla="*/ 65 h 117"/>
                <a:gd name="T42" fmla="*/ 2 w 94"/>
                <a:gd name="T43" fmla="*/ 62 h 117"/>
                <a:gd name="T44" fmla="*/ 1 w 94"/>
                <a:gd name="T45" fmla="*/ 59 h 117"/>
                <a:gd name="T46" fmla="*/ 0 w 94"/>
                <a:gd name="T47" fmla="*/ 58 h 117"/>
                <a:gd name="T48" fmla="*/ 1 w 94"/>
                <a:gd name="T49" fmla="*/ 55 h 117"/>
                <a:gd name="T50" fmla="*/ 5 w 94"/>
                <a:gd name="T51" fmla="*/ 51 h 117"/>
                <a:gd name="T52" fmla="*/ 2 w 94"/>
                <a:gd name="T53" fmla="*/ 50 h 117"/>
                <a:gd name="T54" fmla="*/ 14 w 94"/>
                <a:gd name="T55" fmla="*/ 46 h 117"/>
                <a:gd name="T56" fmla="*/ 25 w 94"/>
                <a:gd name="T57" fmla="*/ 41 h 117"/>
                <a:gd name="T58" fmla="*/ 37 w 94"/>
                <a:gd name="T59" fmla="*/ 35 h 117"/>
                <a:gd name="T60" fmla="*/ 48 w 94"/>
                <a:gd name="T61" fmla="*/ 29 h 117"/>
                <a:gd name="T62" fmla="*/ 60 w 94"/>
                <a:gd name="T63" fmla="*/ 22 h 117"/>
                <a:gd name="T64" fmla="*/ 70 w 94"/>
                <a:gd name="T65" fmla="*/ 15 h 117"/>
                <a:gd name="T66" fmla="*/ 82 w 94"/>
                <a:gd name="T67" fmla="*/ 9 h 117"/>
                <a:gd name="T68" fmla="*/ 92 w 94"/>
                <a:gd name="T69" fmla="*/ 0 h 117"/>
                <a:gd name="T70" fmla="*/ 94 w 94"/>
                <a:gd name="T71" fmla="*/ 3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17">
                  <a:moveTo>
                    <a:pt x="94" y="39"/>
                  </a:moveTo>
                  <a:lnTo>
                    <a:pt x="89" y="51"/>
                  </a:lnTo>
                  <a:lnTo>
                    <a:pt x="82" y="62"/>
                  </a:lnTo>
                  <a:lnTo>
                    <a:pt x="76" y="73"/>
                  </a:lnTo>
                  <a:lnTo>
                    <a:pt x="75" y="87"/>
                  </a:lnTo>
                  <a:lnTo>
                    <a:pt x="73" y="95"/>
                  </a:lnTo>
                  <a:lnTo>
                    <a:pt x="69" y="103"/>
                  </a:lnTo>
                  <a:lnTo>
                    <a:pt x="65" y="110"/>
                  </a:lnTo>
                  <a:lnTo>
                    <a:pt x="58" y="114"/>
                  </a:lnTo>
                  <a:lnTo>
                    <a:pt x="53" y="115"/>
                  </a:lnTo>
                  <a:lnTo>
                    <a:pt x="47" y="117"/>
                  </a:lnTo>
                  <a:lnTo>
                    <a:pt x="43" y="117"/>
                  </a:lnTo>
                  <a:lnTo>
                    <a:pt x="37" y="114"/>
                  </a:lnTo>
                  <a:lnTo>
                    <a:pt x="31" y="109"/>
                  </a:lnTo>
                  <a:lnTo>
                    <a:pt x="22" y="110"/>
                  </a:lnTo>
                  <a:lnTo>
                    <a:pt x="15" y="110"/>
                  </a:lnTo>
                  <a:lnTo>
                    <a:pt x="10" y="100"/>
                  </a:lnTo>
                  <a:lnTo>
                    <a:pt x="10" y="91"/>
                  </a:lnTo>
                  <a:lnTo>
                    <a:pt x="12" y="80"/>
                  </a:lnTo>
                  <a:lnTo>
                    <a:pt x="10" y="70"/>
                  </a:lnTo>
                  <a:lnTo>
                    <a:pt x="3" y="65"/>
                  </a:lnTo>
                  <a:lnTo>
                    <a:pt x="2" y="62"/>
                  </a:lnTo>
                  <a:lnTo>
                    <a:pt x="1" y="59"/>
                  </a:lnTo>
                  <a:lnTo>
                    <a:pt x="0" y="58"/>
                  </a:lnTo>
                  <a:lnTo>
                    <a:pt x="1" y="55"/>
                  </a:lnTo>
                  <a:lnTo>
                    <a:pt x="5" y="51"/>
                  </a:lnTo>
                  <a:lnTo>
                    <a:pt x="2" y="50"/>
                  </a:lnTo>
                  <a:lnTo>
                    <a:pt x="14" y="46"/>
                  </a:lnTo>
                  <a:lnTo>
                    <a:pt x="25" y="41"/>
                  </a:lnTo>
                  <a:lnTo>
                    <a:pt x="37" y="35"/>
                  </a:lnTo>
                  <a:lnTo>
                    <a:pt x="48" y="29"/>
                  </a:lnTo>
                  <a:lnTo>
                    <a:pt x="60" y="22"/>
                  </a:lnTo>
                  <a:lnTo>
                    <a:pt x="70" y="15"/>
                  </a:lnTo>
                  <a:lnTo>
                    <a:pt x="82" y="9"/>
                  </a:lnTo>
                  <a:lnTo>
                    <a:pt x="92" y="0"/>
                  </a:lnTo>
                  <a:lnTo>
                    <a:pt x="94"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17" name="Freeform 652"/>
            <p:cNvSpPr>
              <a:spLocks/>
            </p:cNvSpPr>
            <p:nvPr/>
          </p:nvSpPr>
          <p:spPr bwMode="auto">
            <a:xfrm>
              <a:off x="4614048" y="1632434"/>
              <a:ext cx="11981" cy="38161"/>
            </a:xfrm>
            <a:custGeom>
              <a:avLst/>
              <a:gdLst>
                <a:gd name="T0" fmla="*/ 25 w 25"/>
                <a:gd name="T1" fmla="*/ 8 h 32"/>
                <a:gd name="T2" fmla="*/ 23 w 25"/>
                <a:gd name="T3" fmla="*/ 15 h 32"/>
                <a:gd name="T4" fmla="*/ 21 w 25"/>
                <a:gd name="T5" fmla="*/ 19 h 32"/>
                <a:gd name="T6" fmla="*/ 18 w 25"/>
                <a:gd name="T7" fmla="*/ 23 h 32"/>
                <a:gd name="T8" fmla="*/ 14 w 25"/>
                <a:gd name="T9" fmla="*/ 28 h 32"/>
                <a:gd name="T10" fmla="*/ 12 w 25"/>
                <a:gd name="T11" fmla="*/ 29 h 32"/>
                <a:gd name="T12" fmla="*/ 10 w 25"/>
                <a:gd name="T13" fmla="*/ 30 h 32"/>
                <a:gd name="T14" fmla="*/ 7 w 25"/>
                <a:gd name="T15" fmla="*/ 32 h 32"/>
                <a:gd name="T16" fmla="*/ 5 w 25"/>
                <a:gd name="T17" fmla="*/ 32 h 32"/>
                <a:gd name="T18" fmla="*/ 0 w 25"/>
                <a:gd name="T19" fmla="*/ 22 h 32"/>
                <a:gd name="T20" fmla="*/ 5 w 25"/>
                <a:gd name="T21" fmla="*/ 15 h 32"/>
                <a:gd name="T22" fmla="*/ 12 w 25"/>
                <a:gd name="T23" fmla="*/ 8 h 32"/>
                <a:gd name="T24" fmla="*/ 18 w 25"/>
                <a:gd name="T25" fmla="*/ 0 h 32"/>
                <a:gd name="T26" fmla="*/ 20 w 25"/>
                <a:gd name="T27" fmla="*/ 2 h 32"/>
                <a:gd name="T28" fmla="*/ 21 w 25"/>
                <a:gd name="T29" fmla="*/ 3 h 32"/>
                <a:gd name="T30" fmla="*/ 23 w 25"/>
                <a:gd name="T31" fmla="*/ 6 h 32"/>
                <a:gd name="T32" fmla="*/ 25 w 25"/>
                <a:gd name="T3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2">
                  <a:moveTo>
                    <a:pt x="25" y="8"/>
                  </a:moveTo>
                  <a:lnTo>
                    <a:pt x="23" y="15"/>
                  </a:lnTo>
                  <a:lnTo>
                    <a:pt x="21" y="19"/>
                  </a:lnTo>
                  <a:lnTo>
                    <a:pt x="18" y="23"/>
                  </a:lnTo>
                  <a:lnTo>
                    <a:pt x="14" y="28"/>
                  </a:lnTo>
                  <a:lnTo>
                    <a:pt x="12" y="29"/>
                  </a:lnTo>
                  <a:lnTo>
                    <a:pt x="10" y="30"/>
                  </a:lnTo>
                  <a:lnTo>
                    <a:pt x="7" y="32"/>
                  </a:lnTo>
                  <a:lnTo>
                    <a:pt x="5" y="32"/>
                  </a:lnTo>
                  <a:lnTo>
                    <a:pt x="0" y="22"/>
                  </a:lnTo>
                  <a:lnTo>
                    <a:pt x="5" y="15"/>
                  </a:lnTo>
                  <a:lnTo>
                    <a:pt x="12" y="8"/>
                  </a:lnTo>
                  <a:lnTo>
                    <a:pt x="18" y="0"/>
                  </a:lnTo>
                  <a:lnTo>
                    <a:pt x="20" y="2"/>
                  </a:lnTo>
                  <a:lnTo>
                    <a:pt x="21" y="3"/>
                  </a:lnTo>
                  <a:lnTo>
                    <a:pt x="23" y="6"/>
                  </a:lnTo>
                  <a:lnTo>
                    <a:pt x="25" y="8"/>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18" name="Freeform 653"/>
            <p:cNvSpPr>
              <a:spLocks/>
            </p:cNvSpPr>
            <p:nvPr/>
          </p:nvSpPr>
          <p:spPr bwMode="auto">
            <a:xfrm>
              <a:off x="4566122" y="1670595"/>
              <a:ext cx="79876" cy="192923"/>
            </a:xfrm>
            <a:custGeom>
              <a:avLst/>
              <a:gdLst>
                <a:gd name="T0" fmla="*/ 159 w 159"/>
                <a:gd name="T1" fmla="*/ 67 h 149"/>
                <a:gd name="T2" fmla="*/ 155 w 159"/>
                <a:gd name="T3" fmla="*/ 67 h 149"/>
                <a:gd name="T4" fmla="*/ 151 w 159"/>
                <a:gd name="T5" fmla="*/ 70 h 149"/>
                <a:gd name="T6" fmla="*/ 146 w 159"/>
                <a:gd name="T7" fmla="*/ 72 h 149"/>
                <a:gd name="T8" fmla="*/ 144 w 159"/>
                <a:gd name="T9" fmla="*/ 78 h 149"/>
                <a:gd name="T10" fmla="*/ 142 w 159"/>
                <a:gd name="T11" fmla="*/ 90 h 149"/>
                <a:gd name="T12" fmla="*/ 140 w 159"/>
                <a:gd name="T13" fmla="*/ 104 h 149"/>
                <a:gd name="T14" fmla="*/ 138 w 159"/>
                <a:gd name="T15" fmla="*/ 117 h 149"/>
                <a:gd name="T16" fmla="*/ 131 w 159"/>
                <a:gd name="T17" fmla="*/ 127 h 149"/>
                <a:gd name="T18" fmla="*/ 122 w 159"/>
                <a:gd name="T19" fmla="*/ 124 h 149"/>
                <a:gd name="T20" fmla="*/ 114 w 159"/>
                <a:gd name="T21" fmla="*/ 123 h 149"/>
                <a:gd name="T22" fmla="*/ 106 w 159"/>
                <a:gd name="T23" fmla="*/ 124 h 149"/>
                <a:gd name="T24" fmla="*/ 98 w 159"/>
                <a:gd name="T25" fmla="*/ 131 h 149"/>
                <a:gd name="T26" fmla="*/ 90 w 159"/>
                <a:gd name="T27" fmla="*/ 132 h 149"/>
                <a:gd name="T28" fmla="*/ 84 w 159"/>
                <a:gd name="T29" fmla="*/ 128 h 149"/>
                <a:gd name="T30" fmla="*/ 78 w 159"/>
                <a:gd name="T31" fmla="*/ 124 h 149"/>
                <a:gd name="T32" fmla="*/ 71 w 159"/>
                <a:gd name="T33" fmla="*/ 127 h 149"/>
                <a:gd name="T34" fmla="*/ 67 w 159"/>
                <a:gd name="T35" fmla="*/ 131 h 149"/>
                <a:gd name="T36" fmla="*/ 63 w 159"/>
                <a:gd name="T37" fmla="*/ 135 h 149"/>
                <a:gd name="T38" fmla="*/ 59 w 159"/>
                <a:gd name="T39" fmla="*/ 139 h 149"/>
                <a:gd name="T40" fmla="*/ 54 w 159"/>
                <a:gd name="T41" fmla="*/ 143 h 149"/>
                <a:gd name="T42" fmla="*/ 49 w 159"/>
                <a:gd name="T43" fmla="*/ 146 h 149"/>
                <a:gd name="T44" fmla="*/ 45 w 159"/>
                <a:gd name="T45" fmla="*/ 149 h 149"/>
                <a:gd name="T46" fmla="*/ 40 w 159"/>
                <a:gd name="T47" fmla="*/ 149 h 149"/>
                <a:gd name="T48" fmla="*/ 34 w 159"/>
                <a:gd name="T49" fmla="*/ 146 h 149"/>
                <a:gd name="T50" fmla="*/ 30 w 159"/>
                <a:gd name="T51" fmla="*/ 141 h 149"/>
                <a:gd name="T52" fmla="*/ 29 w 159"/>
                <a:gd name="T53" fmla="*/ 134 h 149"/>
                <a:gd name="T54" fmla="*/ 31 w 159"/>
                <a:gd name="T55" fmla="*/ 124 h 149"/>
                <a:gd name="T56" fmla="*/ 33 w 159"/>
                <a:gd name="T57" fmla="*/ 117 h 149"/>
                <a:gd name="T58" fmla="*/ 34 w 159"/>
                <a:gd name="T59" fmla="*/ 111 h 149"/>
                <a:gd name="T60" fmla="*/ 33 w 159"/>
                <a:gd name="T61" fmla="*/ 108 h 149"/>
                <a:gd name="T62" fmla="*/ 30 w 159"/>
                <a:gd name="T63" fmla="*/ 109 h 149"/>
                <a:gd name="T64" fmla="*/ 19 w 159"/>
                <a:gd name="T65" fmla="*/ 117 h 149"/>
                <a:gd name="T66" fmla="*/ 0 w 159"/>
                <a:gd name="T67" fmla="*/ 122 h 149"/>
                <a:gd name="T68" fmla="*/ 3 w 159"/>
                <a:gd name="T69" fmla="*/ 115 h 149"/>
                <a:gd name="T70" fmla="*/ 7 w 159"/>
                <a:gd name="T71" fmla="*/ 108 h 149"/>
                <a:gd name="T72" fmla="*/ 10 w 159"/>
                <a:gd name="T73" fmla="*/ 101 h 149"/>
                <a:gd name="T74" fmla="*/ 16 w 159"/>
                <a:gd name="T75" fmla="*/ 96 h 149"/>
                <a:gd name="T76" fmla="*/ 21 w 159"/>
                <a:gd name="T77" fmla="*/ 90 h 149"/>
                <a:gd name="T78" fmla="*/ 26 w 159"/>
                <a:gd name="T79" fmla="*/ 86 h 149"/>
                <a:gd name="T80" fmla="*/ 32 w 159"/>
                <a:gd name="T81" fmla="*/ 82 h 149"/>
                <a:gd name="T82" fmla="*/ 38 w 159"/>
                <a:gd name="T83" fmla="*/ 79 h 149"/>
                <a:gd name="T84" fmla="*/ 56 w 159"/>
                <a:gd name="T85" fmla="*/ 79 h 149"/>
                <a:gd name="T86" fmla="*/ 75 w 159"/>
                <a:gd name="T87" fmla="*/ 75 h 149"/>
                <a:gd name="T88" fmla="*/ 92 w 159"/>
                <a:gd name="T89" fmla="*/ 70 h 149"/>
                <a:gd name="T90" fmla="*/ 107 w 159"/>
                <a:gd name="T91" fmla="*/ 60 h 149"/>
                <a:gd name="T92" fmla="*/ 122 w 159"/>
                <a:gd name="T93" fmla="*/ 48 h 149"/>
                <a:gd name="T94" fmla="*/ 135 w 159"/>
                <a:gd name="T95" fmla="*/ 34 h 149"/>
                <a:gd name="T96" fmla="*/ 147 w 159"/>
                <a:gd name="T97" fmla="*/ 17 h 149"/>
                <a:gd name="T98" fmla="*/ 158 w 159"/>
                <a:gd name="T99" fmla="*/ 0 h 149"/>
                <a:gd name="T100" fmla="*/ 158 w 159"/>
                <a:gd name="T101" fmla="*/ 17 h 149"/>
                <a:gd name="T102" fmla="*/ 159 w 159"/>
                <a:gd name="T103" fmla="*/ 34 h 149"/>
                <a:gd name="T104" fmla="*/ 159 w 159"/>
                <a:gd name="T105" fmla="*/ 50 h 149"/>
                <a:gd name="T106" fmla="*/ 159 w 159"/>
                <a:gd name="T107" fmla="*/ 6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9" h="149">
                  <a:moveTo>
                    <a:pt x="159" y="67"/>
                  </a:moveTo>
                  <a:lnTo>
                    <a:pt x="155" y="67"/>
                  </a:lnTo>
                  <a:lnTo>
                    <a:pt x="151" y="70"/>
                  </a:lnTo>
                  <a:lnTo>
                    <a:pt x="146" y="72"/>
                  </a:lnTo>
                  <a:lnTo>
                    <a:pt x="144" y="78"/>
                  </a:lnTo>
                  <a:lnTo>
                    <a:pt x="142" y="90"/>
                  </a:lnTo>
                  <a:lnTo>
                    <a:pt x="140" y="104"/>
                  </a:lnTo>
                  <a:lnTo>
                    <a:pt x="138" y="117"/>
                  </a:lnTo>
                  <a:lnTo>
                    <a:pt x="131" y="127"/>
                  </a:lnTo>
                  <a:lnTo>
                    <a:pt x="122" y="124"/>
                  </a:lnTo>
                  <a:lnTo>
                    <a:pt x="114" y="123"/>
                  </a:lnTo>
                  <a:lnTo>
                    <a:pt x="106" y="124"/>
                  </a:lnTo>
                  <a:lnTo>
                    <a:pt x="98" y="131"/>
                  </a:lnTo>
                  <a:lnTo>
                    <a:pt x="90" y="132"/>
                  </a:lnTo>
                  <a:lnTo>
                    <a:pt x="84" y="128"/>
                  </a:lnTo>
                  <a:lnTo>
                    <a:pt x="78" y="124"/>
                  </a:lnTo>
                  <a:lnTo>
                    <a:pt x="71" y="127"/>
                  </a:lnTo>
                  <a:lnTo>
                    <a:pt x="67" y="131"/>
                  </a:lnTo>
                  <a:lnTo>
                    <a:pt x="63" y="135"/>
                  </a:lnTo>
                  <a:lnTo>
                    <a:pt x="59" y="139"/>
                  </a:lnTo>
                  <a:lnTo>
                    <a:pt x="54" y="143"/>
                  </a:lnTo>
                  <a:lnTo>
                    <a:pt x="49" y="146"/>
                  </a:lnTo>
                  <a:lnTo>
                    <a:pt x="45" y="149"/>
                  </a:lnTo>
                  <a:lnTo>
                    <a:pt x="40" y="149"/>
                  </a:lnTo>
                  <a:lnTo>
                    <a:pt x="34" y="146"/>
                  </a:lnTo>
                  <a:lnTo>
                    <a:pt x="30" y="141"/>
                  </a:lnTo>
                  <a:lnTo>
                    <a:pt x="29" y="134"/>
                  </a:lnTo>
                  <a:lnTo>
                    <a:pt x="31" y="124"/>
                  </a:lnTo>
                  <a:lnTo>
                    <a:pt x="33" y="117"/>
                  </a:lnTo>
                  <a:lnTo>
                    <a:pt x="34" y="111"/>
                  </a:lnTo>
                  <a:lnTo>
                    <a:pt x="33" y="108"/>
                  </a:lnTo>
                  <a:lnTo>
                    <a:pt x="30" y="109"/>
                  </a:lnTo>
                  <a:lnTo>
                    <a:pt x="19" y="117"/>
                  </a:lnTo>
                  <a:lnTo>
                    <a:pt x="0" y="122"/>
                  </a:lnTo>
                  <a:lnTo>
                    <a:pt x="3" y="115"/>
                  </a:lnTo>
                  <a:lnTo>
                    <a:pt x="7" y="108"/>
                  </a:lnTo>
                  <a:lnTo>
                    <a:pt x="10" y="101"/>
                  </a:lnTo>
                  <a:lnTo>
                    <a:pt x="16" y="96"/>
                  </a:lnTo>
                  <a:lnTo>
                    <a:pt x="21" y="90"/>
                  </a:lnTo>
                  <a:lnTo>
                    <a:pt x="26" y="86"/>
                  </a:lnTo>
                  <a:lnTo>
                    <a:pt x="32" y="82"/>
                  </a:lnTo>
                  <a:lnTo>
                    <a:pt x="38" y="79"/>
                  </a:lnTo>
                  <a:lnTo>
                    <a:pt x="56" y="79"/>
                  </a:lnTo>
                  <a:lnTo>
                    <a:pt x="75" y="75"/>
                  </a:lnTo>
                  <a:lnTo>
                    <a:pt x="92" y="70"/>
                  </a:lnTo>
                  <a:lnTo>
                    <a:pt x="107" y="60"/>
                  </a:lnTo>
                  <a:lnTo>
                    <a:pt x="122" y="48"/>
                  </a:lnTo>
                  <a:lnTo>
                    <a:pt x="135" y="34"/>
                  </a:lnTo>
                  <a:lnTo>
                    <a:pt x="147" y="17"/>
                  </a:lnTo>
                  <a:lnTo>
                    <a:pt x="158" y="0"/>
                  </a:lnTo>
                  <a:lnTo>
                    <a:pt x="158" y="17"/>
                  </a:lnTo>
                  <a:lnTo>
                    <a:pt x="159" y="34"/>
                  </a:lnTo>
                  <a:lnTo>
                    <a:pt x="159" y="50"/>
                  </a:lnTo>
                  <a:lnTo>
                    <a:pt x="159"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19" name="Freeform 654"/>
            <p:cNvSpPr>
              <a:spLocks/>
            </p:cNvSpPr>
            <p:nvPr/>
          </p:nvSpPr>
          <p:spPr bwMode="auto">
            <a:xfrm>
              <a:off x="4598073" y="1768116"/>
              <a:ext cx="25960" cy="36040"/>
            </a:xfrm>
            <a:custGeom>
              <a:avLst/>
              <a:gdLst>
                <a:gd name="T0" fmla="*/ 52 w 52"/>
                <a:gd name="T1" fmla="*/ 3 h 27"/>
                <a:gd name="T2" fmla="*/ 47 w 52"/>
                <a:gd name="T3" fmla="*/ 8 h 27"/>
                <a:gd name="T4" fmla="*/ 42 w 52"/>
                <a:gd name="T5" fmla="*/ 14 h 27"/>
                <a:gd name="T6" fmla="*/ 36 w 52"/>
                <a:gd name="T7" fmla="*/ 19 h 27"/>
                <a:gd name="T8" fmla="*/ 30 w 52"/>
                <a:gd name="T9" fmla="*/ 23 h 27"/>
                <a:gd name="T10" fmla="*/ 23 w 52"/>
                <a:gd name="T11" fmla="*/ 26 h 27"/>
                <a:gd name="T12" fmla="*/ 16 w 52"/>
                <a:gd name="T13" fmla="*/ 27 h 27"/>
                <a:gd name="T14" fmla="*/ 9 w 52"/>
                <a:gd name="T15" fmla="*/ 27 h 27"/>
                <a:gd name="T16" fmla="*/ 2 w 52"/>
                <a:gd name="T17" fmla="*/ 25 h 27"/>
                <a:gd name="T18" fmla="*/ 1 w 52"/>
                <a:gd name="T19" fmla="*/ 25 h 27"/>
                <a:gd name="T20" fmla="*/ 5 w 52"/>
                <a:gd name="T21" fmla="*/ 23 h 27"/>
                <a:gd name="T22" fmla="*/ 0 w 52"/>
                <a:gd name="T23" fmla="*/ 15 h 27"/>
                <a:gd name="T24" fmla="*/ 7 w 52"/>
                <a:gd name="T25" fmla="*/ 15 h 27"/>
                <a:gd name="T26" fmla="*/ 14 w 52"/>
                <a:gd name="T27" fmla="*/ 12 h 27"/>
                <a:gd name="T28" fmla="*/ 21 w 52"/>
                <a:gd name="T29" fmla="*/ 10 h 27"/>
                <a:gd name="T30" fmla="*/ 27 w 52"/>
                <a:gd name="T31" fmla="*/ 5 h 27"/>
                <a:gd name="T32" fmla="*/ 32 w 52"/>
                <a:gd name="T33" fmla="*/ 1 h 27"/>
                <a:gd name="T34" fmla="*/ 38 w 52"/>
                <a:gd name="T35" fmla="*/ 0 h 27"/>
                <a:gd name="T36" fmla="*/ 45 w 52"/>
                <a:gd name="T37" fmla="*/ 0 h 27"/>
                <a:gd name="T38" fmla="*/ 52 w 52"/>
                <a:gd name="T3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27">
                  <a:moveTo>
                    <a:pt x="52" y="3"/>
                  </a:moveTo>
                  <a:lnTo>
                    <a:pt x="47" y="8"/>
                  </a:lnTo>
                  <a:lnTo>
                    <a:pt x="42" y="14"/>
                  </a:lnTo>
                  <a:lnTo>
                    <a:pt x="36" y="19"/>
                  </a:lnTo>
                  <a:lnTo>
                    <a:pt x="30" y="23"/>
                  </a:lnTo>
                  <a:lnTo>
                    <a:pt x="23" y="26"/>
                  </a:lnTo>
                  <a:lnTo>
                    <a:pt x="16" y="27"/>
                  </a:lnTo>
                  <a:lnTo>
                    <a:pt x="9" y="27"/>
                  </a:lnTo>
                  <a:lnTo>
                    <a:pt x="2" y="25"/>
                  </a:lnTo>
                  <a:lnTo>
                    <a:pt x="1" y="25"/>
                  </a:lnTo>
                  <a:lnTo>
                    <a:pt x="5" y="23"/>
                  </a:lnTo>
                  <a:lnTo>
                    <a:pt x="0" y="15"/>
                  </a:lnTo>
                  <a:lnTo>
                    <a:pt x="7" y="15"/>
                  </a:lnTo>
                  <a:lnTo>
                    <a:pt x="14" y="12"/>
                  </a:lnTo>
                  <a:lnTo>
                    <a:pt x="21" y="10"/>
                  </a:lnTo>
                  <a:lnTo>
                    <a:pt x="27" y="5"/>
                  </a:lnTo>
                  <a:lnTo>
                    <a:pt x="32" y="1"/>
                  </a:lnTo>
                  <a:lnTo>
                    <a:pt x="38" y="0"/>
                  </a:lnTo>
                  <a:lnTo>
                    <a:pt x="45" y="0"/>
                  </a:lnTo>
                  <a:lnTo>
                    <a:pt x="52"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20" name="Freeform 655"/>
            <p:cNvSpPr>
              <a:spLocks/>
            </p:cNvSpPr>
            <p:nvPr/>
          </p:nvSpPr>
          <p:spPr bwMode="auto">
            <a:xfrm>
              <a:off x="4526184" y="1825357"/>
              <a:ext cx="122810" cy="258643"/>
            </a:xfrm>
            <a:custGeom>
              <a:avLst/>
              <a:gdLst>
                <a:gd name="T0" fmla="*/ 228 w 247"/>
                <a:gd name="T1" fmla="*/ 60 h 204"/>
                <a:gd name="T2" fmla="*/ 216 w 247"/>
                <a:gd name="T3" fmla="*/ 68 h 204"/>
                <a:gd name="T4" fmla="*/ 210 w 247"/>
                <a:gd name="T5" fmla="*/ 86 h 204"/>
                <a:gd name="T6" fmla="*/ 206 w 247"/>
                <a:gd name="T7" fmla="*/ 115 h 204"/>
                <a:gd name="T8" fmla="*/ 196 w 247"/>
                <a:gd name="T9" fmla="*/ 127 h 204"/>
                <a:gd name="T10" fmla="*/ 186 w 247"/>
                <a:gd name="T11" fmla="*/ 120 h 204"/>
                <a:gd name="T12" fmla="*/ 178 w 247"/>
                <a:gd name="T13" fmla="*/ 134 h 204"/>
                <a:gd name="T14" fmla="*/ 170 w 247"/>
                <a:gd name="T15" fmla="*/ 171 h 204"/>
                <a:gd name="T16" fmla="*/ 149 w 247"/>
                <a:gd name="T17" fmla="*/ 183 h 204"/>
                <a:gd name="T18" fmla="*/ 134 w 247"/>
                <a:gd name="T19" fmla="*/ 168 h 204"/>
                <a:gd name="T20" fmla="*/ 121 w 247"/>
                <a:gd name="T21" fmla="*/ 171 h 204"/>
                <a:gd name="T22" fmla="*/ 107 w 247"/>
                <a:gd name="T23" fmla="*/ 197 h 204"/>
                <a:gd name="T24" fmla="*/ 90 w 247"/>
                <a:gd name="T25" fmla="*/ 204 h 204"/>
                <a:gd name="T26" fmla="*/ 80 w 247"/>
                <a:gd name="T27" fmla="*/ 200 h 204"/>
                <a:gd name="T28" fmla="*/ 69 w 247"/>
                <a:gd name="T29" fmla="*/ 183 h 204"/>
                <a:gd name="T30" fmla="*/ 57 w 247"/>
                <a:gd name="T31" fmla="*/ 164 h 204"/>
                <a:gd name="T32" fmla="*/ 42 w 247"/>
                <a:gd name="T33" fmla="*/ 157 h 204"/>
                <a:gd name="T34" fmla="*/ 41 w 247"/>
                <a:gd name="T35" fmla="*/ 142 h 204"/>
                <a:gd name="T36" fmla="*/ 37 w 247"/>
                <a:gd name="T37" fmla="*/ 135 h 204"/>
                <a:gd name="T38" fmla="*/ 30 w 247"/>
                <a:gd name="T39" fmla="*/ 138 h 204"/>
                <a:gd name="T40" fmla="*/ 23 w 247"/>
                <a:gd name="T41" fmla="*/ 135 h 204"/>
                <a:gd name="T42" fmla="*/ 21 w 247"/>
                <a:gd name="T43" fmla="*/ 127 h 204"/>
                <a:gd name="T44" fmla="*/ 16 w 247"/>
                <a:gd name="T45" fmla="*/ 124 h 204"/>
                <a:gd name="T46" fmla="*/ 5 w 247"/>
                <a:gd name="T47" fmla="*/ 127 h 204"/>
                <a:gd name="T48" fmla="*/ 11 w 247"/>
                <a:gd name="T49" fmla="*/ 115 h 204"/>
                <a:gd name="T50" fmla="*/ 34 w 247"/>
                <a:gd name="T51" fmla="*/ 109 h 204"/>
                <a:gd name="T52" fmla="*/ 60 w 247"/>
                <a:gd name="T53" fmla="*/ 109 h 204"/>
                <a:gd name="T54" fmla="*/ 85 w 247"/>
                <a:gd name="T55" fmla="*/ 108 h 204"/>
                <a:gd name="T56" fmla="*/ 118 w 247"/>
                <a:gd name="T57" fmla="*/ 100 h 204"/>
                <a:gd name="T58" fmla="*/ 155 w 247"/>
                <a:gd name="T59" fmla="*/ 83 h 204"/>
                <a:gd name="T60" fmla="*/ 190 w 247"/>
                <a:gd name="T61" fmla="*/ 60 h 204"/>
                <a:gd name="T62" fmla="*/ 221 w 247"/>
                <a:gd name="T63" fmla="*/ 29 h 204"/>
                <a:gd name="T64" fmla="*/ 243 w 247"/>
                <a:gd name="T65" fmla="*/ 0 h 204"/>
                <a:gd name="T66" fmla="*/ 247 w 247"/>
                <a:gd name="T67" fmla="*/ 33 h 204"/>
                <a:gd name="T68" fmla="*/ 236 w 247"/>
                <a:gd name="T69" fmla="*/ 6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7" h="204">
                  <a:moveTo>
                    <a:pt x="236" y="60"/>
                  </a:moveTo>
                  <a:lnTo>
                    <a:pt x="228" y="60"/>
                  </a:lnTo>
                  <a:lnTo>
                    <a:pt x="221" y="64"/>
                  </a:lnTo>
                  <a:lnTo>
                    <a:pt x="216" y="68"/>
                  </a:lnTo>
                  <a:lnTo>
                    <a:pt x="210" y="72"/>
                  </a:lnTo>
                  <a:lnTo>
                    <a:pt x="210" y="86"/>
                  </a:lnTo>
                  <a:lnTo>
                    <a:pt x="209" y="101"/>
                  </a:lnTo>
                  <a:lnTo>
                    <a:pt x="206" y="115"/>
                  </a:lnTo>
                  <a:lnTo>
                    <a:pt x="202" y="127"/>
                  </a:lnTo>
                  <a:lnTo>
                    <a:pt x="196" y="127"/>
                  </a:lnTo>
                  <a:lnTo>
                    <a:pt x="191" y="124"/>
                  </a:lnTo>
                  <a:lnTo>
                    <a:pt x="186" y="120"/>
                  </a:lnTo>
                  <a:lnTo>
                    <a:pt x="181" y="116"/>
                  </a:lnTo>
                  <a:lnTo>
                    <a:pt x="178" y="134"/>
                  </a:lnTo>
                  <a:lnTo>
                    <a:pt x="174" y="153"/>
                  </a:lnTo>
                  <a:lnTo>
                    <a:pt x="170" y="171"/>
                  </a:lnTo>
                  <a:lnTo>
                    <a:pt x="159" y="185"/>
                  </a:lnTo>
                  <a:lnTo>
                    <a:pt x="149" y="183"/>
                  </a:lnTo>
                  <a:lnTo>
                    <a:pt x="141" y="176"/>
                  </a:lnTo>
                  <a:lnTo>
                    <a:pt x="134" y="168"/>
                  </a:lnTo>
                  <a:lnTo>
                    <a:pt x="128" y="159"/>
                  </a:lnTo>
                  <a:lnTo>
                    <a:pt x="121" y="171"/>
                  </a:lnTo>
                  <a:lnTo>
                    <a:pt x="114" y="185"/>
                  </a:lnTo>
                  <a:lnTo>
                    <a:pt x="107" y="197"/>
                  </a:lnTo>
                  <a:lnTo>
                    <a:pt x="96" y="204"/>
                  </a:lnTo>
                  <a:lnTo>
                    <a:pt x="90" y="204"/>
                  </a:lnTo>
                  <a:lnTo>
                    <a:pt x="84" y="202"/>
                  </a:lnTo>
                  <a:lnTo>
                    <a:pt x="80" y="200"/>
                  </a:lnTo>
                  <a:lnTo>
                    <a:pt x="75" y="194"/>
                  </a:lnTo>
                  <a:lnTo>
                    <a:pt x="69" y="183"/>
                  </a:lnTo>
                  <a:lnTo>
                    <a:pt x="64" y="172"/>
                  </a:lnTo>
                  <a:lnTo>
                    <a:pt x="57" y="164"/>
                  </a:lnTo>
                  <a:lnTo>
                    <a:pt x="46" y="163"/>
                  </a:lnTo>
                  <a:lnTo>
                    <a:pt x="42" y="157"/>
                  </a:lnTo>
                  <a:lnTo>
                    <a:pt x="41" y="150"/>
                  </a:lnTo>
                  <a:lnTo>
                    <a:pt x="41" y="142"/>
                  </a:lnTo>
                  <a:lnTo>
                    <a:pt x="39" y="134"/>
                  </a:lnTo>
                  <a:lnTo>
                    <a:pt x="37" y="135"/>
                  </a:lnTo>
                  <a:lnTo>
                    <a:pt x="34" y="137"/>
                  </a:lnTo>
                  <a:lnTo>
                    <a:pt x="30" y="138"/>
                  </a:lnTo>
                  <a:lnTo>
                    <a:pt x="26" y="139"/>
                  </a:lnTo>
                  <a:lnTo>
                    <a:pt x="23" y="135"/>
                  </a:lnTo>
                  <a:lnTo>
                    <a:pt x="21" y="131"/>
                  </a:lnTo>
                  <a:lnTo>
                    <a:pt x="21" y="127"/>
                  </a:lnTo>
                  <a:lnTo>
                    <a:pt x="22" y="123"/>
                  </a:lnTo>
                  <a:lnTo>
                    <a:pt x="16" y="124"/>
                  </a:lnTo>
                  <a:lnTo>
                    <a:pt x="11" y="126"/>
                  </a:lnTo>
                  <a:lnTo>
                    <a:pt x="5" y="127"/>
                  </a:lnTo>
                  <a:lnTo>
                    <a:pt x="0" y="122"/>
                  </a:lnTo>
                  <a:lnTo>
                    <a:pt x="11" y="115"/>
                  </a:lnTo>
                  <a:lnTo>
                    <a:pt x="22" y="112"/>
                  </a:lnTo>
                  <a:lnTo>
                    <a:pt x="34" y="109"/>
                  </a:lnTo>
                  <a:lnTo>
                    <a:pt x="46" y="109"/>
                  </a:lnTo>
                  <a:lnTo>
                    <a:pt x="60" y="109"/>
                  </a:lnTo>
                  <a:lnTo>
                    <a:pt x="73" y="109"/>
                  </a:lnTo>
                  <a:lnTo>
                    <a:pt x="85" y="108"/>
                  </a:lnTo>
                  <a:lnTo>
                    <a:pt x="98" y="107"/>
                  </a:lnTo>
                  <a:lnTo>
                    <a:pt x="118" y="100"/>
                  </a:lnTo>
                  <a:lnTo>
                    <a:pt x="136" y="93"/>
                  </a:lnTo>
                  <a:lnTo>
                    <a:pt x="155" y="83"/>
                  </a:lnTo>
                  <a:lnTo>
                    <a:pt x="173" y="72"/>
                  </a:lnTo>
                  <a:lnTo>
                    <a:pt x="190" y="60"/>
                  </a:lnTo>
                  <a:lnTo>
                    <a:pt x="206" y="45"/>
                  </a:lnTo>
                  <a:lnTo>
                    <a:pt x="221" y="29"/>
                  </a:lnTo>
                  <a:lnTo>
                    <a:pt x="235" y="8"/>
                  </a:lnTo>
                  <a:lnTo>
                    <a:pt x="243" y="0"/>
                  </a:lnTo>
                  <a:lnTo>
                    <a:pt x="244" y="15"/>
                  </a:lnTo>
                  <a:lnTo>
                    <a:pt x="247" y="33"/>
                  </a:lnTo>
                  <a:lnTo>
                    <a:pt x="246" y="49"/>
                  </a:lnTo>
                  <a:lnTo>
                    <a:pt x="236"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21" name="Freeform 656"/>
            <p:cNvSpPr>
              <a:spLocks/>
            </p:cNvSpPr>
            <p:nvPr/>
          </p:nvSpPr>
          <p:spPr bwMode="auto">
            <a:xfrm>
              <a:off x="4558135" y="1952558"/>
              <a:ext cx="46927" cy="65721"/>
            </a:xfrm>
            <a:custGeom>
              <a:avLst/>
              <a:gdLst>
                <a:gd name="T0" fmla="*/ 67 w 93"/>
                <a:gd name="T1" fmla="*/ 20 h 52"/>
                <a:gd name="T2" fmla="*/ 72 w 93"/>
                <a:gd name="T3" fmla="*/ 20 h 52"/>
                <a:gd name="T4" fmla="*/ 79 w 93"/>
                <a:gd name="T5" fmla="*/ 18 h 52"/>
                <a:gd name="T6" fmla="*/ 85 w 93"/>
                <a:gd name="T7" fmla="*/ 13 h 52"/>
                <a:gd name="T8" fmla="*/ 92 w 93"/>
                <a:gd name="T9" fmla="*/ 11 h 52"/>
                <a:gd name="T10" fmla="*/ 93 w 93"/>
                <a:gd name="T11" fmla="*/ 16 h 52"/>
                <a:gd name="T12" fmla="*/ 92 w 93"/>
                <a:gd name="T13" fmla="*/ 20 h 52"/>
                <a:gd name="T14" fmla="*/ 90 w 93"/>
                <a:gd name="T15" fmla="*/ 24 h 52"/>
                <a:gd name="T16" fmla="*/ 87 w 93"/>
                <a:gd name="T17" fmla="*/ 29 h 52"/>
                <a:gd name="T18" fmla="*/ 85 w 93"/>
                <a:gd name="T19" fmla="*/ 31 h 52"/>
                <a:gd name="T20" fmla="*/ 81 w 93"/>
                <a:gd name="T21" fmla="*/ 31 h 52"/>
                <a:gd name="T22" fmla="*/ 77 w 93"/>
                <a:gd name="T23" fmla="*/ 31 h 52"/>
                <a:gd name="T24" fmla="*/ 73 w 93"/>
                <a:gd name="T25" fmla="*/ 31 h 52"/>
                <a:gd name="T26" fmla="*/ 62 w 93"/>
                <a:gd name="T27" fmla="*/ 24 h 52"/>
                <a:gd name="T28" fmla="*/ 62 w 93"/>
                <a:gd name="T29" fmla="*/ 31 h 52"/>
                <a:gd name="T30" fmla="*/ 61 w 93"/>
                <a:gd name="T31" fmla="*/ 38 h 52"/>
                <a:gd name="T32" fmla="*/ 57 w 93"/>
                <a:gd name="T33" fmla="*/ 45 h 52"/>
                <a:gd name="T34" fmla="*/ 52 w 93"/>
                <a:gd name="T35" fmla="*/ 49 h 52"/>
                <a:gd name="T36" fmla="*/ 43 w 93"/>
                <a:gd name="T37" fmla="*/ 50 h 52"/>
                <a:gd name="T38" fmla="*/ 35 w 93"/>
                <a:gd name="T39" fmla="*/ 52 h 52"/>
                <a:gd name="T40" fmla="*/ 27 w 93"/>
                <a:gd name="T41" fmla="*/ 52 h 52"/>
                <a:gd name="T42" fmla="*/ 19 w 93"/>
                <a:gd name="T43" fmla="*/ 52 h 52"/>
                <a:gd name="T44" fmla="*/ 33 w 93"/>
                <a:gd name="T45" fmla="*/ 42 h 52"/>
                <a:gd name="T46" fmla="*/ 25 w 93"/>
                <a:gd name="T47" fmla="*/ 39 h 52"/>
                <a:gd name="T48" fmla="*/ 15 w 93"/>
                <a:gd name="T49" fmla="*/ 37 h 52"/>
                <a:gd name="T50" fmla="*/ 7 w 93"/>
                <a:gd name="T51" fmla="*/ 34 h 52"/>
                <a:gd name="T52" fmla="*/ 0 w 93"/>
                <a:gd name="T53" fmla="*/ 27 h 52"/>
                <a:gd name="T54" fmla="*/ 10 w 93"/>
                <a:gd name="T55" fmla="*/ 24 h 52"/>
                <a:gd name="T56" fmla="*/ 20 w 93"/>
                <a:gd name="T57" fmla="*/ 22 h 52"/>
                <a:gd name="T58" fmla="*/ 30 w 93"/>
                <a:gd name="T59" fmla="*/ 19 h 52"/>
                <a:gd name="T60" fmla="*/ 40 w 93"/>
                <a:gd name="T61" fmla="*/ 16 h 52"/>
                <a:gd name="T62" fmla="*/ 50 w 93"/>
                <a:gd name="T63" fmla="*/ 13 h 52"/>
                <a:gd name="T64" fmla="*/ 61 w 93"/>
                <a:gd name="T65" fmla="*/ 9 h 52"/>
                <a:gd name="T66" fmla="*/ 70 w 93"/>
                <a:gd name="T67" fmla="*/ 5 h 52"/>
                <a:gd name="T68" fmla="*/ 79 w 93"/>
                <a:gd name="T69" fmla="*/ 0 h 52"/>
                <a:gd name="T70" fmla="*/ 84 w 93"/>
                <a:gd name="T71" fmla="*/ 0 h 52"/>
                <a:gd name="T72" fmla="*/ 67 w 93"/>
                <a:gd name="T73"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52">
                  <a:moveTo>
                    <a:pt x="67" y="20"/>
                  </a:moveTo>
                  <a:lnTo>
                    <a:pt x="72" y="20"/>
                  </a:lnTo>
                  <a:lnTo>
                    <a:pt x="79" y="18"/>
                  </a:lnTo>
                  <a:lnTo>
                    <a:pt x="85" y="13"/>
                  </a:lnTo>
                  <a:lnTo>
                    <a:pt x="92" y="11"/>
                  </a:lnTo>
                  <a:lnTo>
                    <a:pt x="93" y="16"/>
                  </a:lnTo>
                  <a:lnTo>
                    <a:pt x="92" y="20"/>
                  </a:lnTo>
                  <a:lnTo>
                    <a:pt x="90" y="24"/>
                  </a:lnTo>
                  <a:lnTo>
                    <a:pt x="87" y="29"/>
                  </a:lnTo>
                  <a:lnTo>
                    <a:pt x="85" y="31"/>
                  </a:lnTo>
                  <a:lnTo>
                    <a:pt x="81" y="31"/>
                  </a:lnTo>
                  <a:lnTo>
                    <a:pt x="77" y="31"/>
                  </a:lnTo>
                  <a:lnTo>
                    <a:pt x="73" y="31"/>
                  </a:lnTo>
                  <a:lnTo>
                    <a:pt x="62" y="24"/>
                  </a:lnTo>
                  <a:lnTo>
                    <a:pt x="62" y="31"/>
                  </a:lnTo>
                  <a:lnTo>
                    <a:pt x="61" y="38"/>
                  </a:lnTo>
                  <a:lnTo>
                    <a:pt x="57" y="45"/>
                  </a:lnTo>
                  <a:lnTo>
                    <a:pt x="52" y="49"/>
                  </a:lnTo>
                  <a:lnTo>
                    <a:pt x="43" y="50"/>
                  </a:lnTo>
                  <a:lnTo>
                    <a:pt x="35" y="52"/>
                  </a:lnTo>
                  <a:lnTo>
                    <a:pt x="27" y="52"/>
                  </a:lnTo>
                  <a:lnTo>
                    <a:pt x="19" y="52"/>
                  </a:lnTo>
                  <a:lnTo>
                    <a:pt x="33" y="42"/>
                  </a:lnTo>
                  <a:lnTo>
                    <a:pt x="25" y="39"/>
                  </a:lnTo>
                  <a:lnTo>
                    <a:pt x="15" y="37"/>
                  </a:lnTo>
                  <a:lnTo>
                    <a:pt x="7" y="34"/>
                  </a:lnTo>
                  <a:lnTo>
                    <a:pt x="0" y="27"/>
                  </a:lnTo>
                  <a:lnTo>
                    <a:pt x="10" y="24"/>
                  </a:lnTo>
                  <a:lnTo>
                    <a:pt x="20" y="22"/>
                  </a:lnTo>
                  <a:lnTo>
                    <a:pt x="30" y="19"/>
                  </a:lnTo>
                  <a:lnTo>
                    <a:pt x="40" y="16"/>
                  </a:lnTo>
                  <a:lnTo>
                    <a:pt x="50" y="13"/>
                  </a:lnTo>
                  <a:lnTo>
                    <a:pt x="61" y="9"/>
                  </a:lnTo>
                  <a:lnTo>
                    <a:pt x="70" y="5"/>
                  </a:lnTo>
                  <a:lnTo>
                    <a:pt x="79" y="0"/>
                  </a:lnTo>
                  <a:lnTo>
                    <a:pt x="84" y="0"/>
                  </a:lnTo>
                  <a:lnTo>
                    <a:pt x="67" y="2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22" name="Freeform 657"/>
            <p:cNvSpPr>
              <a:spLocks/>
            </p:cNvSpPr>
            <p:nvPr/>
          </p:nvSpPr>
          <p:spPr bwMode="auto">
            <a:xfrm>
              <a:off x="4501223" y="2026759"/>
              <a:ext cx="142779" cy="254403"/>
            </a:xfrm>
            <a:custGeom>
              <a:avLst/>
              <a:gdLst>
                <a:gd name="T0" fmla="*/ 276 w 285"/>
                <a:gd name="T1" fmla="*/ 55 h 202"/>
                <a:gd name="T2" fmla="*/ 274 w 285"/>
                <a:gd name="T3" fmla="*/ 78 h 202"/>
                <a:gd name="T4" fmla="*/ 270 w 285"/>
                <a:gd name="T5" fmla="*/ 92 h 202"/>
                <a:gd name="T6" fmla="*/ 263 w 285"/>
                <a:gd name="T7" fmla="*/ 91 h 202"/>
                <a:gd name="T8" fmla="*/ 253 w 285"/>
                <a:gd name="T9" fmla="*/ 99 h 202"/>
                <a:gd name="T10" fmla="*/ 246 w 285"/>
                <a:gd name="T11" fmla="*/ 122 h 202"/>
                <a:gd name="T12" fmla="*/ 243 w 285"/>
                <a:gd name="T13" fmla="*/ 145 h 202"/>
                <a:gd name="T14" fmla="*/ 231 w 285"/>
                <a:gd name="T15" fmla="*/ 162 h 202"/>
                <a:gd name="T16" fmla="*/ 215 w 285"/>
                <a:gd name="T17" fmla="*/ 158 h 202"/>
                <a:gd name="T18" fmla="*/ 210 w 285"/>
                <a:gd name="T19" fmla="*/ 136 h 202"/>
                <a:gd name="T20" fmla="*/ 206 w 285"/>
                <a:gd name="T21" fmla="*/ 124 h 202"/>
                <a:gd name="T22" fmla="*/ 202 w 285"/>
                <a:gd name="T23" fmla="*/ 130 h 202"/>
                <a:gd name="T24" fmla="*/ 197 w 285"/>
                <a:gd name="T25" fmla="*/ 154 h 202"/>
                <a:gd name="T26" fmla="*/ 186 w 285"/>
                <a:gd name="T27" fmla="*/ 191 h 202"/>
                <a:gd name="T28" fmla="*/ 168 w 285"/>
                <a:gd name="T29" fmla="*/ 200 h 202"/>
                <a:gd name="T30" fmla="*/ 159 w 285"/>
                <a:gd name="T31" fmla="*/ 192 h 202"/>
                <a:gd name="T32" fmla="*/ 147 w 285"/>
                <a:gd name="T33" fmla="*/ 193 h 202"/>
                <a:gd name="T34" fmla="*/ 130 w 285"/>
                <a:gd name="T35" fmla="*/ 202 h 202"/>
                <a:gd name="T36" fmla="*/ 117 w 285"/>
                <a:gd name="T37" fmla="*/ 191 h 202"/>
                <a:gd name="T38" fmla="*/ 107 w 285"/>
                <a:gd name="T39" fmla="*/ 178 h 202"/>
                <a:gd name="T40" fmla="*/ 95 w 285"/>
                <a:gd name="T41" fmla="*/ 170 h 202"/>
                <a:gd name="T42" fmla="*/ 83 w 285"/>
                <a:gd name="T43" fmla="*/ 162 h 202"/>
                <a:gd name="T44" fmla="*/ 62 w 285"/>
                <a:gd name="T45" fmla="*/ 174 h 202"/>
                <a:gd name="T46" fmla="*/ 52 w 285"/>
                <a:gd name="T47" fmla="*/ 163 h 202"/>
                <a:gd name="T48" fmla="*/ 43 w 285"/>
                <a:gd name="T49" fmla="*/ 151 h 202"/>
                <a:gd name="T50" fmla="*/ 49 w 285"/>
                <a:gd name="T51" fmla="*/ 144 h 202"/>
                <a:gd name="T52" fmla="*/ 49 w 285"/>
                <a:gd name="T53" fmla="*/ 134 h 202"/>
                <a:gd name="T54" fmla="*/ 40 w 285"/>
                <a:gd name="T55" fmla="*/ 139 h 202"/>
                <a:gd name="T56" fmla="*/ 25 w 285"/>
                <a:gd name="T57" fmla="*/ 150 h 202"/>
                <a:gd name="T58" fmla="*/ 18 w 285"/>
                <a:gd name="T59" fmla="*/ 139 h 202"/>
                <a:gd name="T60" fmla="*/ 27 w 285"/>
                <a:gd name="T61" fmla="*/ 126 h 202"/>
                <a:gd name="T62" fmla="*/ 23 w 285"/>
                <a:gd name="T63" fmla="*/ 117 h 202"/>
                <a:gd name="T64" fmla="*/ 5 w 285"/>
                <a:gd name="T65" fmla="*/ 117 h 202"/>
                <a:gd name="T66" fmla="*/ 16 w 285"/>
                <a:gd name="T67" fmla="*/ 107 h 202"/>
                <a:gd name="T68" fmla="*/ 48 w 285"/>
                <a:gd name="T69" fmla="*/ 107 h 202"/>
                <a:gd name="T70" fmla="*/ 80 w 285"/>
                <a:gd name="T71" fmla="*/ 107 h 202"/>
                <a:gd name="T72" fmla="*/ 113 w 285"/>
                <a:gd name="T73" fmla="*/ 104 h 202"/>
                <a:gd name="T74" fmla="*/ 151 w 285"/>
                <a:gd name="T75" fmla="*/ 95 h 202"/>
                <a:gd name="T76" fmla="*/ 194 w 285"/>
                <a:gd name="T77" fmla="*/ 80 h 202"/>
                <a:gd name="T78" fmla="*/ 235 w 285"/>
                <a:gd name="T79" fmla="*/ 56 h 202"/>
                <a:gd name="T80" fmla="*/ 270 w 285"/>
                <a:gd name="T81" fmla="*/ 22 h 202"/>
                <a:gd name="T82" fmla="*/ 285 w 285"/>
                <a:gd name="T83" fmla="*/ 13 h 202"/>
                <a:gd name="T84" fmla="*/ 283 w 285"/>
                <a:gd name="T85" fmla="*/ 3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5" h="202">
                  <a:moveTo>
                    <a:pt x="282" y="47"/>
                  </a:moveTo>
                  <a:lnTo>
                    <a:pt x="276" y="55"/>
                  </a:lnTo>
                  <a:lnTo>
                    <a:pt x="274" y="66"/>
                  </a:lnTo>
                  <a:lnTo>
                    <a:pt x="274" y="78"/>
                  </a:lnTo>
                  <a:lnTo>
                    <a:pt x="274" y="91"/>
                  </a:lnTo>
                  <a:lnTo>
                    <a:pt x="270" y="92"/>
                  </a:lnTo>
                  <a:lnTo>
                    <a:pt x="267" y="91"/>
                  </a:lnTo>
                  <a:lnTo>
                    <a:pt x="263" y="91"/>
                  </a:lnTo>
                  <a:lnTo>
                    <a:pt x="261" y="91"/>
                  </a:lnTo>
                  <a:lnTo>
                    <a:pt x="253" y="99"/>
                  </a:lnTo>
                  <a:lnTo>
                    <a:pt x="248" y="110"/>
                  </a:lnTo>
                  <a:lnTo>
                    <a:pt x="246" y="122"/>
                  </a:lnTo>
                  <a:lnTo>
                    <a:pt x="245" y="134"/>
                  </a:lnTo>
                  <a:lnTo>
                    <a:pt x="243" y="145"/>
                  </a:lnTo>
                  <a:lnTo>
                    <a:pt x="238" y="155"/>
                  </a:lnTo>
                  <a:lnTo>
                    <a:pt x="231" y="162"/>
                  </a:lnTo>
                  <a:lnTo>
                    <a:pt x="221" y="166"/>
                  </a:lnTo>
                  <a:lnTo>
                    <a:pt x="215" y="158"/>
                  </a:lnTo>
                  <a:lnTo>
                    <a:pt x="212" y="147"/>
                  </a:lnTo>
                  <a:lnTo>
                    <a:pt x="210" y="136"/>
                  </a:lnTo>
                  <a:lnTo>
                    <a:pt x="209" y="124"/>
                  </a:lnTo>
                  <a:lnTo>
                    <a:pt x="206" y="124"/>
                  </a:lnTo>
                  <a:lnTo>
                    <a:pt x="204" y="126"/>
                  </a:lnTo>
                  <a:lnTo>
                    <a:pt x="202" y="130"/>
                  </a:lnTo>
                  <a:lnTo>
                    <a:pt x="200" y="134"/>
                  </a:lnTo>
                  <a:lnTo>
                    <a:pt x="197" y="154"/>
                  </a:lnTo>
                  <a:lnTo>
                    <a:pt x="193" y="173"/>
                  </a:lnTo>
                  <a:lnTo>
                    <a:pt x="186" y="191"/>
                  </a:lnTo>
                  <a:lnTo>
                    <a:pt x="174" y="202"/>
                  </a:lnTo>
                  <a:lnTo>
                    <a:pt x="168" y="200"/>
                  </a:lnTo>
                  <a:lnTo>
                    <a:pt x="163" y="196"/>
                  </a:lnTo>
                  <a:lnTo>
                    <a:pt x="159" y="192"/>
                  </a:lnTo>
                  <a:lnTo>
                    <a:pt x="154" y="188"/>
                  </a:lnTo>
                  <a:lnTo>
                    <a:pt x="147" y="193"/>
                  </a:lnTo>
                  <a:lnTo>
                    <a:pt x="139" y="199"/>
                  </a:lnTo>
                  <a:lnTo>
                    <a:pt x="130" y="202"/>
                  </a:lnTo>
                  <a:lnTo>
                    <a:pt x="122" y="197"/>
                  </a:lnTo>
                  <a:lnTo>
                    <a:pt x="117" y="191"/>
                  </a:lnTo>
                  <a:lnTo>
                    <a:pt x="113" y="184"/>
                  </a:lnTo>
                  <a:lnTo>
                    <a:pt x="107" y="178"/>
                  </a:lnTo>
                  <a:lnTo>
                    <a:pt x="101" y="174"/>
                  </a:lnTo>
                  <a:lnTo>
                    <a:pt x="95" y="170"/>
                  </a:lnTo>
                  <a:lnTo>
                    <a:pt x="90" y="166"/>
                  </a:lnTo>
                  <a:lnTo>
                    <a:pt x="83" y="162"/>
                  </a:lnTo>
                  <a:lnTo>
                    <a:pt x="77" y="158"/>
                  </a:lnTo>
                  <a:lnTo>
                    <a:pt x="62" y="174"/>
                  </a:lnTo>
                  <a:lnTo>
                    <a:pt x="56" y="169"/>
                  </a:lnTo>
                  <a:lnTo>
                    <a:pt x="52" y="163"/>
                  </a:lnTo>
                  <a:lnTo>
                    <a:pt x="47" y="158"/>
                  </a:lnTo>
                  <a:lnTo>
                    <a:pt x="43" y="151"/>
                  </a:lnTo>
                  <a:lnTo>
                    <a:pt x="47" y="148"/>
                  </a:lnTo>
                  <a:lnTo>
                    <a:pt x="49" y="144"/>
                  </a:lnTo>
                  <a:lnTo>
                    <a:pt x="49" y="140"/>
                  </a:lnTo>
                  <a:lnTo>
                    <a:pt x="49" y="134"/>
                  </a:lnTo>
                  <a:lnTo>
                    <a:pt x="47" y="132"/>
                  </a:lnTo>
                  <a:lnTo>
                    <a:pt x="40" y="139"/>
                  </a:lnTo>
                  <a:lnTo>
                    <a:pt x="32" y="145"/>
                  </a:lnTo>
                  <a:lnTo>
                    <a:pt x="25" y="150"/>
                  </a:lnTo>
                  <a:lnTo>
                    <a:pt x="16" y="145"/>
                  </a:lnTo>
                  <a:lnTo>
                    <a:pt x="18" y="139"/>
                  </a:lnTo>
                  <a:lnTo>
                    <a:pt x="23" y="132"/>
                  </a:lnTo>
                  <a:lnTo>
                    <a:pt x="27" y="126"/>
                  </a:lnTo>
                  <a:lnTo>
                    <a:pt x="31" y="119"/>
                  </a:lnTo>
                  <a:lnTo>
                    <a:pt x="23" y="117"/>
                  </a:lnTo>
                  <a:lnTo>
                    <a:pt x="14" y="117"/>
                  </a:lnTo>
                  <a:lnTo>
                    <a:pt x="5" y="117"/>
                  </a:lnTo>
                  <a:lnTo>
                    <a:pt x="0" y="110"/>
                  </a:lnTo>
                  <a:lnTo>
                    <a:pt x="16" y="107"/>
                  </a:lnTo>
                  <a:lnTo>
                    <a:pt x="32" y="107"/>
                  </a:lnTo>
                  <a:lnTo>
                    <a:pt x="48" y="107"/>
                  </a:lnTo>
                  <a:lnTo>
                    <a:pt x="64" y="107"/>
                  </a:lnTo>
                  <a:lnTo>
                    <a:pt x="80" y="107"/>
                  </a:lnTo>
                  <a:lnTo>
                    <a:pt x="96" y="107"/>
                  </a:lnTo>
                  <a:lnTo>
                    <a:pt x="113" y="104"/>
                  </a:lnTo>
                  <a:lnTo>
                    <a:pt x="129" y="100"/>
                  </a:lnTo>
                  <a:lnTo>
                    <a:pt x="151" y="95"/>
                  </a:lnTo>
                  <a:lnTo>
                    <a:pt x="174" y="88"/>
                  </a:lnTo>
                  <a:lnTo>
                    <a:pt x="194" y="80"/>
                  </a:lnTo>
                  <a:lnTo>
                    <a:pt x="215" y="69"/>
                  </a:lnTo>
                  <a:lnTo>
                    <a:pt x="235" y="56"/>
                  </a:lnTo>
                  <a:lnTo>
                    <a:pt x="253" y="41"/>
                  </a:lnTo>
                  <a:lnTo>
                    <a:pt x="270" y="22"/>
                  </a:lnTo>
                  <a:lnTo>
                    <a:pt x="285" y="0"/>
                  </a:lnTo>
                  <a:lnTo>
                    <a:pt x="285" y="13"/>
                  </a:lnTo>
                  <a:lnTo>
                    <a:pt x="284" y="24"/>
                  </a:lnTo>
                  <a:lnTo>
                    <a:pt x="283" y="36"/>
                  </a:lnTo>
                  <a:lnTo>
                    <a:pt x="282"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23" name="Freeform 658"/>
            <p:cNvSpPr>
              <a:spLocks/>
            </p:cNvSpPr>
            <p:nvPr/>
          </p:nvSpPr>
          <p:spPr bwMode="auto">
            <a:xfrm>
              <a:off x="4611053" y="2141241"/>
              <a:ext cx="6989" cy="23320"/>
            </a:xfrm>
            <a:custGeom>
              <a:avLst/>
              <a:gdLst>
                <a:gd name="T0" fmla="*/ 12 w 12"/>
                <a:gd name="T1" fmla="*/ 7 h 17"/>
                <a:gd name="T2" fmla="*/ 12 w 12"/>
                <a:gd name="T3" fmla="*/ 11 h 17"/>
                <a:gd name="T4" fmla="*/ 11 w 12"/>
                <a:gd name="T5" fmla="*/ 13 h 17"/>
                <a:gd name="T6" fmla="*/ 9 w 12"/>
                <a:gd name="T7" fmla="*/ 16 h 17"/>
                <a:gd name="T8" fmla="*/ 5 w 12"/>
                <a:gd name="T9" fmla="*/ 17 h 17"/>
                <a:gd name="T10" fmla="*/ 2 w 12"/>
                <a:gd name="T11" fmla="*/ 16 h 17"/>
                <a:gd name="T12" fmla="*/ 0 w 12"/>
                <a:gd name="T13" fmla="*/ 11 h 17"/>
                <a:gd name="T14" fmla="*/ 0 w 12"/>
                <a:gd name="T15" fmla="*/ 5 h 17"/>
                <a:gd name="T16" fmla="*/ 1 w 12"/>
                <a:gd name="T17" fmla="*/ 0 h 17"/>
                <a:gd name="T18" fmla="*/ 4 w 12"/>
                <a:gd name="T19" fmla="*/ 1 h 17"/>
                <a:gd name="T20" fmla="*/ 8 w 12"/>
                <a:gd name="T21" fmla="*/ 1 h 17"/>
                <a:gd name="T22" fmla="*/ 10 w 12"/>
                <a:gd name="T23" fmla="*/ 2 h 17"/>
                <a:gd name="T24" fmla="*/ 12 w 12"/>
                <a:gd name="T2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12" y="7"/>
                  </a:moveTo>
                  <a:lnTo>
                    <a:pt x="12" y="11"/>
                  </a:lnTo>
                  <a:lnTo>
                    <a:pt x="11" y="13"/>
                  </a:lnTo>
                  <a:lnTo>
                    <a:pt x="9" y="16"/>
                  </a:lnTo>
                  <a:lnTo>
                    <a:pt x="5" y="17"/>
                  </a:lnTo>
                  <a:lnTo>
                    <a:pt x="2" y="16"/>
                  </a:lnTo>
                  <a:lnTo>
                    <a:pt x="0" y="11"/>
                  </a:lnTo>
                  <a:lnTo>
                    <a:pt x="0" y="5"/>
                  </a:lnTo>
                  <a:lnTo>
                    <a:pt x="1" y="0"/>
                  </a:lnTo>
                  <a:lnTo>
                    <a:pt x="4" y="1"/>
                  </a:lnTo>
                  <a:lnTo>
                    <a:pt x="8" y="1"/>
                  </a:lnTo>
                  <a:lnTo>
                    <a:pt x="10" y="2"/>
                  </a:lnTo>
                  <a:lnTo>
                    <a:pt x="12"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24" name="Freeform 659"/>
            <p:cNvSpPr>
              <a:spLocks/>
            </p:cNvSpPr>
            <p:nvPr/>
          </p:nvSpPr>
          <p:spPr bwMode="auto">
            <a:xfrm>
              <a:off x="4540163" y="2166681"/>
              <a:ext cx="24961" cy="53001"/>
            </a:xfrm>
            <a:custGeom>
              <a:avLst/>
              <a:gdLst>
                <a:gd name="T0" fmla="*/ 47 w 49"/>
                <a:gd name="T1" fmla="*/ 19 h 41"/>
                <a:gd name="T2" fmla="*/ 44 w 49"/>
                <a:gd name="T3" fmla="*/ 26 h 41"/>
                <a:gd name="T4" fmla="*/ 39 w 49"/>
                <a:gd name="T5" fmla="*/ 32 h 41"/>
                <a:gd name="T6" fmla="*/ 33 w 49"/>
                <a:gd name="T7" fmla="*/ 34 h 41"/>
                <a:gd name="T8" fmla="*/ 29 w 49"/>
                <a:gd name="T9" fmla="*/ 39 h 41"/>
                <a:gd name="T10" fmla="*/ 22 w 49"/>
                <a:gd name="T11" fmla="*/ 40 h 41"/>
                <a:gd name="T12" fmla="*/ 16 w 49"/>
                <a:gd name="T13" fmla="*/ 41 h 41"/>
                <a:gd name="T14" fmla="*/ 9 w 49"/>
                <a:gd name="T15" fmla="*/ 41 h 41"/>
                <a:gd name="T16" fmla="*/ 2 w 49"/>
                <a:gd name="T17" fmla="*/ 41 h 41"/>
                <a:gd name="T18" fmla="*/ 0 w 49"/>
                <a:gd name="T19" fmla="*/ 41 h 41"/>
                <a:gd name="T20" fmla="*/ 4 w 49"/>
                <a:gd name="T21" fmla="*/ 36 h 41"/>
                <a:gd name="T22" fmla="*/ 10 w 49"/>
                <a:gd name="T23" fmla="*/ 30 h 41"/>
                <a:gd name="T24" fmla="*/ 16 w 49"/>
                <a:gd name="T25" fmla="*/ 26 h 41"/>
                <a:gd name="T26" fmla="*/ 22 w 49"/>
                <a:gd name="T27" fmla="*/ 21 h 41"/>
                <a:gd name="T28" fmla="*/ 28 w 49"/>
                <a:gd name="T29" fmla="*/ 15 h 41"/>
                <a:gd name="T30" fmla="*/ 33 w 49"/>
                <a:gd name="T31" fmla="*/ 10 h 41"/>
                <a:gd name="T32" fmla="*/ 39 w 49"/>
                <a:gd name="T33" fmla="*/ 6 h 41"/>
                <a:gd name="T34" fmla="*/ 45 w 49"/>
                <a:gd name="T35" fmla="*/ 0 h 41"/>
                <a:gd name="T36" fmla="*/ 49 w 49"/>
                <a:gd name="T37" fmla="*/ 3 h 41"/>
                <a:gd name="T38" fmla="*/ 49 w 49"/>
                <a:gd name="T39" fmla="*/ 8 h 41"/>
                <a:gd name="T40" fmla="*/ 49 w 49"/>
                <a:gd name="T41" fmla="*/ 14 h 41"/>
                <a:gd name="T42" fmla="*/ 47 w 49"/>
                <a:gd name="T43"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41">
                  <a:moveTo>
                    <a:pt x="47" y="19"/>
                  </a:moveTo>
                  <a:lnTo>
                    <a:pt x="44" y="26"/>
                  </a:lnTo>
                  <a:lnTo>
                    <a:pt x="39" y="32"/>
                  </a:lnTo>
                  <a:lnTo>
                    <a:pt x="33" y="34"/>
                  </a:lnTo>
                  <a:lnTo>
                    <a:pt x="29" y="39"/>
                  </a:lnTo>
                  <a:lnTo>
                    <a:pt x="22" y="40"/>
                  </a:lnTo>
                  <a:lnTo>
                    <a:pt x="16" y="41"/>
                  </a:lnTo>
                  <a:lnTo>
                    <a:pt x="9" y="41"/>
                  </a:lnTo>
                  <a:lnTo>
                    <a:pt x="2" y="41"/>
                  </a:lnTo>
                  <a:lnTo>
                    <a:pt x="0" y="41"/>
                  </a:lnTo>
                  <a:lnTo>
                    <a:pt x="4" y="36"/>
                  </a:lnTo>
                  <a:lnTo>
                    <a:pt x="10" y="30"/>
                  </a:lnTo>
                  <a:lnTo>
                    <a:pt x="16" y="26"/>
                  </a:lnTo>
                  <a:lnTo>
                    <a:pt x="22" y="21"/>
                  </a:lnTo>
                  <a:lnTo>
                    <a:pt x="28" y="15"/>
                  </a:lnTo>
                  <a:lnTo>
                    <a:pt x="33" y="10"/>
                  </a:lnTo>
                  <a:lnTo>
                    <a:pt x="39" y="6"/>
                  </a:lnTo>
                  <a:lnTo>
                    <a:pt x="45" y="0"/>
                  </a:lnTo>
                  <a:lnTo>
                    <a:pt x="49" y="3"/>
                  </a:lnTo>
                  <a:lnTo>
                    <a:pt x="49" y="8"/>
                  </a:lnTo>
                  <a:lnTo>
                    <a:pt x="49" y="14"/>
                  </a:lnTo>
                  <a:lnTo>
                    <a:pt x="47" y="1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25" name="Freeform 660"/>
            <p:cNvSpPr>
              <a:spLocks/>
            </p:cNvSpPr>
            <p:nvPr/>
          </p:nvSpPr>
          <p:spPr bwMode="auto">
            <a:xfrm>
              <a:off x="4557136" y="2175161"/>
              <a:ext cx="23963" cy="50881"/>
            </a:xfrm>
            <a:custGeom>
              <a:avLst/>
              <a:gdLst>
                <a:gd name="T0" fmla="*/ 44 w 49"/>
                <a:gd name="T1" fmla="*/ 0 h 41"/>
                <a:gd name="T2" fmla="*/ 44 w 49"/>
                <a:gd name="T3" fmla="*/ 4 h 41"/>
                <a:gd name="T4" fmla="*/ 43 w 49"/>
                <a:gd name="T5" fmla="*/ 8 h 41"/>
                <a:gd name="T6" fmla="*/ 43 w 49"/>
                <a:gd name="T7" fmla="*/ 12 h 41"/>
                <a:gd name="T8" fmla="*/ 45 w 49"/>
                <a:gd name="T9" fmla="*/ 16 h 41"/>
                <a:gd name="T10" fmla="*/ 45 w 49"/>
                <a:gd name="T11" fmla="*/ 16 h 41"/>
                <a:gd name="T12" fmla="*/ 46 w 49"/>
                <a:gd name="T13" fmla="*/ 15 h 41"/>
                <a:gd name="T14" fmla="*/ 46 w 49"/>
                <a:gd name="T15" fmla="*/ 15 h 41"/>
                <a:gd name="T16" fmla="*/ 46 w 49"/>
                <a:gd name="T17" fmla="*/ 15 h 41"/>
                <a:gd name="T18" fmla="*/ 49 w 49"/>
                <a:gd name="T19" fmla="*/ 19 h 41"/>
                <a:gd name="T20" fmla="*/ 49 w 49"/>
                <a:gd name="T21" fmla="*/ 23 h 41"/>
                <a:gd name="T22" fmla="*/ 48 w 49"/>
                <a:gd name="T23" fmla="*/ 27 h 41"/>
                <a:gd name="T24" fmla="*/ 46 w 49"/>
                <a:gd name="T25" fmla="*/ 31 h 41"/>
                <a:gd name="T26" fmla="*/ 42 w 49"/>
                <a:gd name="T27" fmla="*/ 33 h 41"/>
                <a:gd name="T28" fmla="*/ 37 w 49"/>
                <a:gd name="T29" fmla="*/ 34 h 41"/>
                <a:gd name="T30" fmla="*/ 33 w 49"/>
                <a:gd name="T31" fmla="*/ 33 h 41"/>
                <a:gd name="T32" fmla="*/ 29 w 49"/>
                <a:gd name="T33" fmla="*/ 30 h 41"/>
                <a:gd name="T34" fmla="*/ 22 w 49"/>
                <a:gd name="T35" fmla="*/ 35 h 41"/>
                <a:gd name="T36" fmla="*/ 15 w 49"/>
                <a:gd name="T37" fmla="*/ 38 h 41"/>
                <a:gd name="T38" fmla="*/ 7 w 49"/>
                <a:gd name="T39" fmla="*/ 41 h 41"/>
                <a:gd name="T40" fmla="*/ 0 w 49"/>
                <a:gd name="T41" fmla="*/ 39 h 41"/>
                <a:gd name="T42" fmla="*/ 4 w 49"/>
                <a:gd name="T43" fmla="*/ 33 h 41"/>
                <a:gd name="T44" fmla="*/ 7 w 49"/>
                <a:gd name="T45" fmla="*/ 27 h 41"/>
                <a:gd name="T46" fmla="*/ 12 w 49"/>
                <a:gd name="T47" fmla="*/ 22 h 41"/>
                <a:gd name="T48" fmla="*/ 18 w 49"/>
                <a:gd name="T49" fmla="*/ 17 h 41"/>
                <a:gd name="T50" fmla="*/ 22 w 49"/>
                <a:gd name="T51" fmla="*/ 13 h 41"/>
                <a:gd name="T52" fmla="*/ 27 w 49"/>
                <a:gd name="T53" fmla="*/ 8 h 41"/>
                <a:gd name="T54" fmla="*/ 33 w 49"/>
                <a:gd name="T55" fmla="*/ 4 h 41"/>
                <a:gd name="T56" fmla="*/ 37 w 49"/>
                <a:gd name="T57" fmla="*/ 0 h 41"/>
                <a:gd name="T58" fmla="*/ 44 w 49"/>
                <a:gd name="T5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41">
                  <a:moveTo>
                    <a:pt x="44" y="0"/>
                  </a:moveTo>
                  <a:lnTo>
                    <a:pt x="44" y="4"/>
                  </a:lnTo>
                  <a:lnTo>
                    <a:pt x="43" y="8"/>
                  </a:lnTo>
                  <a:lnTo>
                    <a:pt x="43" y="12"/>
                  </a:lnTo>
                  <a:lnTo>
                    <a:pt x="45" y="16"/>
                  </a:lnTo>
                  <a:lnTo>
                    <a:pt x="45" y="16"/>
                  </a:lnTo>
                  <a:lnTo>
                    <a:pt x="46" y="15"/>
                  </a:lnTo>
                  <a:lnTo>
                    <a:pt x="46" y="15"/>
                  </a:lnTo>
                  <a:lnTo>
                    <a:pt x="46" y="15"/>
                  </a:lnTo>
                  <a:lnTo>
                    <a:pt x="49" y="19"/>
                  </a:lnTo>
                  <a:lnTo>
                    <a:pt x="49" y="23"/>
                  </a:lnTo>
                  <a:lnTo>
                    <a:pt x="48" y="27"/>
                  </a:lnTo>
                  <a:lnTo>
                    <a:pt x="46" y="31"/>
                  </a:lnTo>
                  <a:lnTo>
                    <a:pt x="42" y="33"/>
                  </a:lnTo>
                  <a:lnTo>
                    <a:pt x="37" y="34"/>
                  </a:lnTo>
                  <a:lnTo>
                    <a:pt x="33" y="33"/>
                  </a:lnTo>
                  <a:lnTo>
                    <a:pt x="29" y="30"/>
                  </a:lnTo>
                  <a:lnTo>
                    <a:pt x="22" y="35"/>
                  </a:lnTo>
                  <a:lnTo>
                    <a:pt x="15" y="38"/>
                  </a:lnTo>
                  <a:lnTo>
                    <a:pt x="7" y="41"/>
                  </a:lnTo>
                  <a:lnTo>
                    <a:pt x="0" y="39"/>
                  </a:lnTo>
                  <a:lnTo>
                    <a:pt x="4" y="33"/>
                  </a:lnTo>
                  <a:lnTo>
                    <a:pt x="7" y="27"/>
                  </a:lnTo>
                  <a:lnTo>
                    <a:pt x="12" y="22"/>
                  </a:lnTo>
                  <a:lnTo>
                    <a:pt x="18" y="17"/>
                  </a:lnTo>
                  <a:lnTo>
                    <a:pt x="22" y="13"/>
                  </a:lnTo>
                  <a:lnTo>
                    <a:pt x="27" y="8"/>
                  </a:lnTo>
                  <a:lnTo>
                    <a:pt x="33" y="4"/>
                  </a:lnTo>
                  <a:lnTo>
                    <a:pt x="37" y="0"/>
                  </a:lnTo>
                  <a:lnTo>
                    <a:pt x="44"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26" name="Freeform 661"/>
            <p:cNvSpPr>
              <a:spLocks/>
            </p:cNvSpPr>
            <p:nvPr/>
          </p:nvSpPr>
          <p:spPr bwMode="auto">
            <a:xfrm>
              <a:off x="4529180" y="2190002"/>
              <a:ext cx="8986" cy="14840"/>
            </a:xfrm>
            <a:custGeom>
              <a:avLst/>
              <a:gdLst>
                <a:gd name="T0" fmla="*/ 17 w 17"/>
                <a:gd name="T1" fmla="*/ 3 h 12"/>
                <a:gd name="T2" fmla="*/ 16 w 17"/>
                <a:gd name="T3" fmla="*/ 11 h 12"/>
                <a:gd name="T4" fmla="*/ 1 w 17"/>
                <a:gd name="T5" fmla="*/ 12 h 12"/>
                <a:gd name="T6" fmla="*/ 0 w 17"/>
                <a:gd name="T7" fmla="*/ 8 h 12"/>
                <a:gd name="T8" fmla="*/ 1 w 17"/>
                <a:gd name="T9" fmla="*/ 4 h 12"/>
                <a:gd name="T10" fmla="*/ 5 w 17"/>
                <a:gd name="T11" fmla="*/ 1 h 12"/>
                <a:gd name="T12" fmla="*/ 8 w 17"/>
                <a:gd name="T13" fmla="*/ 0 h 12"/>
                <a:gd name="T14" fmla="*/ 10 w 17"/>
                <a:gd name="T15" fmla="*/ 0 h 12"/>
                <a:gd name="T16" fmla="*/ 13 w 17"/>
                <a:gd name="T17" fmla="*/ 0 h 12"/>
                <a:gd name="T18" fmla="*/ 15 w 17"/>
                <a:gd name="T19" fmla="*/ 0 h 12"/>
                <a:gd name="T20" fmla="*/ 17 w 17"/>
                <a:gd name="T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17" y="3"/>
                  </a:moveTo>
                  <a:lnTo>
                    <a:pt x="16" y="11"/>
                  </a:lnTo>
                  <a:lnTo>
                    <a:pt x="1" y="12"/>
                  </a:lnTo>
                  <a:lnTo>
                    <a:pt x="0" y="8"/>
                  </a:lnTo>
                  <a:lnTo>
                    <a:pt x="1" y="4"/>
                  </a:lnTo>
                  <a:lnTo>
                    <a:pt x="5" y="1"/>
                  </a:lnTo>
                  <a:lnTo>
                    <a:pt x="8" y="0"/>
                  </a:lnTo>
                  <a:lnTo>
                    <a:pt x="10" y="0"/>
                  </a:lnTo>
                  <a:lnTo>
                    <a:pt x="13" y="0"/>
                  </a:lnTo>
                  <a:lnTo>
                    <a:pt x="15" y="0"/>
                  </a:lnTo>
                  <a:lnTo>
                    <a:pt x="17"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27" name="Freeform 662"/>
            <p:cNvSpPr>
              <a:spLocks/>
            </p:cNvSpPr>
            <p:nvPr/>
          </p:nvSpPr>
          <p:spPr bwMode="auto">
            <a:xfrm>
              <a:off x="4483251" y="2243002"/>
              <a:ext cx="160751" cy="237443"/>
            </a:xfrm>
            <a:custGeom>
              <a:avLst/>
              <a:gdLst>
                <a:gd name="T0" fmla="*/ 314 w 321"/>
                <a:gd name="T1" fmla="*/ 58 h 185"/>
                <a:gd name="T2" fmla="*/ 313 w 321"/>
                <a:gd name="T3" fmla="*/ 65 h 185"/>
                <a:gd name="T4" fmla="*/ 305 w 321"/>
                <a:gd name="T5" fmla="*/ 74 h 185"/>
                <a:gd name="T6" fmla="*/ 290 w 321"/>
                <a:gd name="T7" fmla="*/ 79 h 185"/>
                <a:gd name="T8" fmla="*/ 283 w 321"/>
                <a:gd name="T9" fmla="*/ 99 h 185"/>
                <a:gd name="T10" fmla="*/ 274 w 321"/>
                <a:gd name="T11" fmla="*/ 124 h 185"/>
                <a:gd name="T12" fmla="*/ 245 w 321"/>
                <a:gd name="T13" fmla="*/ 132 h 185"/>
                <a:gd name="T14" fmla="*/ 238 w 321"/>
                <a:gd name="T15" fmla="*/ 148 h 185"/>
                <a:gd name="T16" fmla="*/ 229 w 321"/>
                <a:gd name="T17" fmla="*/ 165 h 185"/>
                <a:gd name="T18" fmla="*/ 218 w 321"/>
                <a:gd name="T19" fmla="*/ 177 h 185"/>
                <a:gd name="T20" fmla="*/ 203 w 321"/>
                <a:gd name="T21" fmla="*/ 183 h 185"/>
                <a:gd name="T22" fmla="*/ 181 w 321"/>
                <a:gd name="T23" fmla="*/ 177 h 185"/>
                <a:gd name="T24" fmla="*/ 158 w 321"/>
                <a:gd name="T25" fmla="*/ 170 h 185"/>
                <a:gd name="T26" fmla="*/ 136 w 321"/>
                <a:gd name="T27" fmla="*/ 170 h 185"/>
                <a:gd name="T28" fmla="*/ 116 w 321"/>
                <a:gd name="T29" fmla="*/ 184 h 185"/>
                <a:gd name="T30" fmla="*/ 99 w 321"/>
                <a:gd name="T31" fmla="*/ 181 h 185"/>
                <a:gd name="T32" fmla="*/ 87 w 321"/>
                <a:gd name="T33" fmla="*/ 166 h 185"/>
                <a:gd name="T34" fmla="*/ 75 w 321"/>
                <a:gd name="T35" fmla="*/ 154 h 185"/>
                <a:gd name="T36" fmla="*/ 57 w 321"/>
                <a:gd name="T37" fmla="*/ 157 h 185"/>
                <a:gd name="T38" fmla="*/ 46 w 321"/>
                <a:gd name="T39" fmla="*/ 144 h 185"/>
                <a:gd name="T40" fmla="*/ 42 w 321"/>
                <a:gd name="T41" fmla="*/ 132 h 185"/>
                <a:gd name="T42" fmla="*/ 36 w 321"/>
                <a:gd name="T43" fmla="*/ 131 h 185"/>
                <a:gd name="T44" fmla="*/ 26 w 321"/>
                <a:gd name="T45" fmla="*/ 133 h 185"/>
                <a:gd name="T46" fmla="*/ 17 w 321"/>
                <a:gd name="T47" fmla="*/ 133 h 185"/>
                <a:gd name="T48" fmla="*/ 8 w 321"/>
                <a:gd name="T49" fmla="*/ 131 h 185"/>
                <a:gd name="T50" fmla="*/ 6 w 321"/>
                <a:gd name="T51" fmla="*/ 126 h 185"/>
                <a:gd name="T52" fmla="*/ 10 w 321"/>
                <a:gd name="T53" fmla="*/ 122 h 185"/>
                <a:gd name="T54" fmla="*/ 10 w 321"/>
                <a:gd name="T55" fmla="*/ 114 h 185"/>
                <a:gd name="T56" fmla="*/ 3 w 321"/>
                <a:gd name="T57" fmla="*/ 110 h 185"/>
                <a:gd name="T58" fmla="*/ 17 w 321"/>
                <a:gd name="T59" fmla="*/ 106 h 185"/>
                <a:gd name="T60" fmla="*/ 53 w 321"/>
                <a:gd name="T61" fmla="*/ 105 h 185"/>
                <a:gd name="T62" fmla="*/ 91 w 321"/>
                <a:gd name="T63" fmla="*/ 106 h 185"/>
                <a:gd name="T64" fmla="*/ 128 w 321"/>
                <a:gd name="T65" fmla="*/ 100 h 185"/>
                <a:gd name="T66" fmla="*/ 168 w 321"/>
                <a:gd name="T67" fmla="*/ 85 h 185"/>
                <a:gd name="T68" fmla="*/ 214 w 321"/>
                <a:gd name="T69" fmla="*/ 69 h 185"/>
                <a:gd name="T70" fmla="*/ 259 w 321"/>
                <a:gd name="T71" fmla="*/ 47 h 185"/>
                <a:gd name="T72" fmla="*/ 302 w 321"/>
                <a:gd name="T73" fmla="*/ 18 h 185"/>
                <a:gd name="T74" fmla="*/ 318 w 321"/>
                <a:gd name="T75" fmla="*/ 14 h 185"/>
                <a:gd name="T76" fmla="*/ 315 w 321"/>
                <a:gd name="T77" fmla="*/ 4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1" h="185">
                  <a:moveTo>
                    <a:pt x="313" y="55"/>
                  </a:moveTo>
                  <a:lnTo>
                    <a:pt x="314" y="58"/>
                  </a:lnTo>
                  <a:lnTo>
                    <a:pt x="314" y="62"/>
                  </a:lnTo>
                  <a:lnTo>
                    <a:pt x="313" y="65"/>
                  </a:lnTo>
                  <a:lnTo>
                    <a:pt x="312" y="69"/>
                  </a:lnTo>
                  <a:lnTo>
                    <a:pt x="305" y="74"/>
                  </a:lnTo>
                  <a:lnTo>
                    <a:pt x="298" y="76"/>
                  </a:lnTo>
                  <a:lnTo>
                    <a:pt x="290" y="79"/>
                  </a:lnTo>
                  <a:lnTo>
                    <a:pt x="287" y="87"/>
                  </a:lnTo>
                  <a:lnTo>
                    <a:pt x="283" y="99"/>
                  </a:lnTo>
                  <a:lnTo>
                    <a:pt x="280" y="113"/>
                  </a:lnTo>
                  <a:lnTo>
                    <a:pt x="274" y="124"/>
                  </a:lnTo>
                  <a:lnTo>
                    <a:pt x="265" y="131"/>
                  </a:lnTo>
                  <a:lnTo>
                    <a:pt x="245" y="132"/>
                  </a:lnTo>
                  <a:lnTo>
                    <a:pt x="242" y="140"/>
                  </a:lnTo>
                  <a:lnTo>
                    <a:pt x="238" y="148"/>
                  </a:lnTo>
                  <a:lnTo>
                    <a:pt x="234" y="157"/>
                  </a:lnTo>
                  <a:lnTo>
                    <a:pt x="229" y="165"/>
                  </a:lnTo>
                  <a:lnTo>
                    <a:pt x="223" y="172"/>
                  </a:lnTo>
                  <a:lnTo>
                    <a:pt x="218" y="177"/>
                  </a:lnTo>
                  <a:lnTo>
                    <a:pt x="211" y="181"/>
                  </a:lnTo>
                  <a:lnTo>
                    <a:pt x="203" y="183"/>
                  </a:lnTo>
                  <a:lnTo>
                    <a:pt x="192" y="181"/>
                  </a:lnTo>
                  <a:lnTo>
                    <a:pt x="181" y="177"/>
                  </a:lnTo>
                  <a:lnTo>
                    <a:pt x="169" y="174"/>
                  </a:lnTo>
                  <a:lnTo>
                    <a:pt x="158" y="170"/>
                  </a:lnTo>
                  <a:lnTo>
                    <a:pt x="147" y="169"/>
                  </a:lnTo>
                  <a:lnTo>
                    <a:pt x="136" y="170"/>
                  </a:lnTo>
                  <a:lnTo>
                    <a:pt x="127" y="174"/>
                  </a:lnTo>
                  <a:lnTo>
                    <a:pt x="116" y="184"/>
                  </a:lnTo>
                  <a:lnTo>
                    <a:pt x="107" y="185"/>
                  </a:lnTo>
                  <a:lnTo>
                    <a:pt x="99" y="181"/>
                  </a:lnTo>
                  <a:lnTo>
                    <a:pt x="93" y="174"/>
                  </a:lnTo>
                  <a:lnTo>
                    <a:pt x="87" y="166"/>
                  </a:lnTo>
                  <a:lnTo>
                    <a:pt x="80" y="159"/>
                  </a:lnTo>
                  <a:lnTo>
                    <a:pt x="75" y="154"/>
                  </a:lnTo>
                  <a:lnTo>
                    <a:pt x="67" y="152"/>
                  </a:lnTo>
                  <a:lnTo>
                    <a:pt x="57" y="157"/>
                  </a:lnTo>
                  <a:lnTo>
                    <a:pt x="45" y="151"/>
                  </a:lnTo>
                  <a:lnTo>
                    <a:pt x="46" y="144"/>
                  </a:lnTo>
                  <a:lnTo>
                    <a:pt x="45" y="139"/>
                  </a:lnTo>
                  <a:lnTo>
                    <a:pt x="42" y="132"/>
                  </a:lnTo>
                  <a:lnTo>
                    <a:pt x="39" y="128"/>
                  </a:lnTo>
                  <a:lnTo>
                    <a:pt x="36" y="131"/>
                  </a:lnTo>
                  <a:lnTo>
                    <a:pt x="31" y="132"/>
                  </a:lnTo>
                  <a:lnTo>
                    <a:pt x="26" y="133"/>
                  </a:lnTo>
                  <a:lnTo>
                    <a:pt x="22" y="133"/>
                  </a:lnTo>
                  <a:lnTo>
                    <a:pt x="17" y="133"/>
                  </a:lnTo>
                  <a:lnTo>
                    <a:pt x="13" y="132"/>
                  </a:lnTo>
                  <a:lnTo>
                    <a:pt x="8" y="131"/>
                  </a:lnTo>
                  <a:lnTo>
                    <a:pt x="3" y="129"/>
                  </a:lnTo>
                  <a:lnTo>
                    <a:pt x="6" y="126"/>
                  </a:lnTo>
                  <a:lnTo>
                    <a:pt x="9" y="124"/>
                  </a:lnTo>
                  <a:lnTo>
                    <a:pt x="10" y="122"/>
                  </a:lnTo>
                  <a:lnTo>
                    <a:pt x="11" y="118"/>
                  </a:lnTo>
                  <a:lnTo>
                    <a:pt x="10" y="114"/>
                  </a:lnTo>
                  <a:lnTo>
                    <a:pt x="8" y="111"/>
                  </a:lnTo>
                  <a:lnTo>
                    <a:pt x="3" y="110"/>
                  </a:lnTo>
                  <a:lnTo>
                    <a:pt x="0" y="107"/>
                  </a:lnTo>
                  <a:lnTo>
                    <a:pt x="17" y="106"/>
                  </a:lnTo>
                  <a:lnTo>
                    <a:pt x="34" y="105"/>
                  </a:lnTo>
                  <a:lnTo>
                    <a:pt x="53" y="105"/>
                  </a:lnTo>
                  <a:lnTo>
                    <a:pt x="72" y="106"/>
                  </a:lnTo>
                  <a:lnTo>
                    <a:pt x="91" y="106"/>
                  </a:lnTo>
                  <a:lnTo>
                    <a:pt x="109" y="103"/>
                  </a:lnTo>
                  <a:lnTo>
                    <a:pt x="128" y="100"/>
                  </a:lnTo>
                  <a:lnTo>
                    <a:pt x="145" y="94"/>
                  </a:lnTo>
                  <a:lnTo>
                    <a:pt x="168" y="85"/>
                  </a:lnTo>
                  <a:lnTo>
                    <a:pt x="191" y="77"/>
                  </a:lnTo>
                  <a:lnTo>
                    <a:pt x="214" y="69"/>
                  </a:lnTo>
                  <a:lnTo>
                    <a:pt x="237" y="58"/>
                  </a:lnTo>
                  <a:lnTo>
                    <a:pt x="259" y="47"/>
                  </a:lnTo>
                  <a:lnTo>
                    <a:pt x="281" y="33"/>
                  </a:lnTo>
                  <a:lnTo>
                    <a:pt x="302" y="18"/>
                  </a:lnTo>
                  <a:lnTo>
                    <a:pt x="321" y="0"/>
                  </a:lnTo>
                  <a:lnTo>
                    <a:pt x="318" y="14"/>
                  </a:lnTo>
                  <a:lnTo>
                    <a:pt x="317" y="28"/>
                  </a:lnTo>
                  <a:lnTo>
                    <a:pt x="315" y="42"/>
                  </a:lnTo>
                  <a:lnTo>
                    <a:pt x="313"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28" name="Freeform 663"/>
            <p:cNvSpPr>
              <a:spLocks/>
            </p:cNvSpPr>
            <p:nvPr/>
          </p:nvSpPr>
          <p:spPr bwMode="auto">
            <a:xfrm>
              <a:off x="4600070" y="2340524"/>
              <a:ext cx="11981" cy="27560"/>
            </a:xfrm>
            <a:custGeom>
              <a:avLst/>
              <a:gdLst>
                <a:gd name="T0" fmla="*/ 24 w 24"/>
                <a:gd name="T1" fmla="*/ 4 h 22"/>
                <a:gd name="T2" fmla="*/ 22 w 24"/>
                <a:gd name="T3" fmla="*/ 9 h 22"/>
                <a:gd name="T4" fmla="*/ 18 w 24"/>
                <a:gd name="T5" fmla="*/ 15 h 22"/>
                <a:gd name="T6" fmla="*/ 15 w 24"/>
                <a:gd name="T7" fmla="*/ 19 h 22"/>
                <a:gd name="T8" fmla="*/ 10 w 24"/>
                <a:gd name="T9" fmla="*/ 22 h 22"/>
                <a:gd name="T10" fmla="*/ 0 w 24"/>
                <a:gd name="T11" fmla="*/ 22 h 22"/>
                <a:gd name="T12" fmla="*/ 2 w 24"/>
                <a:gd name="T13" fmla="*/ 16 h 22"/>
                <a:gd name="T14" fmla="*/ 5 w 24"/>
                <a:gd name="T15" fmla="*/ 11 h 22"/>
                <a:gd name="T16" fmla="*/ 11 w 24"/>
                <a:gd name="T17" fmla="*/ 5 h 22"/>
                <a:gd name="T18" fmla="*/ 15 w 24"/>
                <a:gd name="T19" fmla="*/ 0 h 22"/>
                <a:gd name="T20" fmla="*/ 24 w 24"/>
                <a:gd name="T2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2">
                  <a:moveTo>
                    <a:pt x="24" y="4"/>
                  </a:moveTo>
                  <a:lnTo>
                    <a:pt x="22" y="9"/>
                  </a:lnTo>
                  <a:lnTo>
                    <a:pt x="18" y="15"/>
                  </a:lnTo>
                  <a:lnTo>
                    <a:pt x="15" y="19"/>
                  </a:lnTo>
                  <a:lnTo>
                    <a:pt x="10" y="22"/>
                  </a:lnTo>
                  <a:lnTo>
                    <a:pt x="0" y="22"/>
                  </a:lnTo>
                  <a:lnTo>
                    <a:pt x="2" y="16"/>
                  </a:lnTo>
                  <a:lnTo>
                    <a:pt x="5" y="11"/>
                  </a:lnTo>
                  <a:lnTo>
                    <a:pt x="11" y="5"/>
                  </a:lnTo>
                  <a:lnTo>
                    <a:pt x="15" y="0"/>
                  </a:lnTo>
                  <a:lnTo>
                    <a:pt x="24"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29" name="Freeform 664"/>
            <p:cNvSpPr>
              <a:spLocks/>
            </p:cNvSpPr>
            <p:nvPr/>
          </p:nvSpPr>
          <p:spPr bwMode="auto">
            <a:xfrm>
              <a:off x="4577105" y="2353244"/>
              <a:ext cx="18971" cy="65721"/>
            </a:xfrm>
            <a:custGeom>
              <a:avLst/>
              <a:gdLst>
                <a:gd name="T0" fmla="*/ 30 w 38"/>
                <a:gd name="T1" fmla="*/ 30 h 52"/>
                <a:gd name="T2" fmla="*/ 24 w 38"/>
                <a:gd name="T3" fmla="*/ 39 h 52"/>
                <a:gd name="T4" fmla="*/ 17 w 38"/>
                <a:gd name="T5" fmla="*/ 46 h 52"/>
                <a:gd name="T6" fmla="*/ 9 w 38"/>
                <a:gd name="T7" fmla="*/ 51 h 52"/>
                <a:gd name="T8" fmla="*/ 0 w 38"/>
                <a:gd name="T9" fmla="*/ 52 h 52"/>
                <a:gd name="T10" fmla="*/ 0 w 38"/>
                <a:gd name="T11" fmla="*/ 46 h 52"/>
                <a:gd name="T12" fmla="*/ 35 w 38"/>
                <a:gd name="T13" fmla="*/ 0 h 52"/>
                <a:gd name="T14" fmla="*/ 38 w 38"/>
                <a:gd name="T15" fmla="*/ 7 h 52"/>
                <a:gd name="T16" fmla="*/ 37 w 38"/>
                <a:gd name="T17" fmla="*/ 15 h 52"/>
                <a:gd name="T18" fmla="*/ 33 w 38"/>
                <a:gd name="T19" fmla="*/ 24 h 52"/>
                <a:gd name="T20" fmla="*/ 30 w 38"/>
                <a:gd name="T21"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2">
                  <a:moveTo>
                    <a:pt x="30" y="30"/>
                  </a:moveTo>
                  <a:lnTo>
                    <a:pt x="24" y="39"/>
                  </a:lnTo>
                  <a:lnTo>
                    <a:pt x="17" y="46"/>
                  </a:lnTo>
                  <a:lnTo>
                    <a:pt x="9" y="51"/>
                  </a:lnTo>
                  <a:lnTo>
                    <a:pt x="0" y="52"/>
                  </a:lnTo>
                  <a:lnTo>
                    <a:pt x="0" y="46"/>
                  </a:lnTo>
                  <a:lnTo>
                    <a:pt x="35" y="0"/>
                  </a:lnTo>
                  <a:lnTo>
                    <a:pt x="38" y="7"/>
                  </a:lnTo>
                  <a:lnTo>
                    <a:pt x="37" y="15"/>
                  </a:lnTo>
                  <a:lnTo>
                    <a:pt x="33" y="24"/>
                  </a:lnTo>
                  <a:lnTo>
                    <a:pt x="30" y="3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0" name="Freeform 665"/>
            <p:cNvSpPr>
              <a:spLocks/>
            </p:cNvSpPr>
            <p:nvPr/>
          </p:nvSpPr>
          <p:spPr bwMode="auto">
            <a:xfrm>
              <a:off x="4537167" y="2357484"/>
              <a:ext cx="45929" cy="74201"/>
            </a:xfrm>
            <a:custGeom>
              <a:avLst/>
              <a:gdLst>
                <a:gd name="T0" fmla="*/ 57 w 91"/>
                <a:gd name="T1" fmla="*/ 46 h 59"/>
                <a:gd name="T2" fmla="*/ 50 w 91"/>
                <a:gd name="T3" fmla="*/ 48 h 59"/>
                <a:gd name="T4" fmla="*/ 43 w 91"/>
                <a:gd name="T5" fmla="*/ 51 h 59"/>
                <a:gd name="T6" fmla="*/ 36 w 91"/>
                <a:gd name="T7" fmla="*/ 54 h 59"/>
                <a:gd name="T8" fmla="*/ 29 w 91"/>
                <a:gd name="T9" fmla="*/ 55 h 59"/>
                <a:gd name="T10" fmla="*/ 22 w 91"/>
                <a:gd name="T11" fmla="*/ 57 h 59"/>
                <a:gd name="T12" fmla="*/ 15 w 91"/>
                <a:gd name="T13" fmla="*/ 58 h 59"/>
                <a:gd name="T14" fmla="*/ 7 w 91"/>
                <a:gd name="T15" fmla="*/ 59 h 59"/>
                <a:gd name="T16" fmla="*/ 0 w 91"/>
                <a:gd name="T17" fmla="*/ 59 h 59"/>
                <a:gd name="T18" fmla="*/ 1 w 91"/>
                <a:gd name="T19" fmla="*/ 57 h 59"/>
                <a:gd name="T20" fmla="*/ 2 w 91"/>
                <a:gd name="T21" fmla="*/ 54 h 59"/>
                <a:gd name="T22" fmla="*/ 2 w 91"/>
                <a:gd name="T23" fmla="*/ 51 h 59"/>
                <a:gd name="T24" fmla="*/ 1 w 91"/>
                <a:gd name="T25" fmla="*/ 48 h 59"/>
                <a:gd name="T26" fmla="*/ 10 w 91"/>
                <a:gd name="T27" fmla="*/ 46 h 59"/>
                <a:gd name="T28" fmla="*/ 20 w 91"/>
                <a:gd name="T29" fmla="*/ 42 h 59"/>
                <a:gd name="T30" fmla="*/ 28 w 91"/>
                <a:gd name="T31" fmla="*/ 39 h 59"/>
                <a:gd name="T32" fmla="*/ 36 w 91"/>
                <a:gd name="T33" fmla="*/ 35 h 59"/>
                <a:gd name="T34" fmla="*/ 44 w 91"/>
                <a:gd name="T35" fmla="*/ 31 h 59"/>
                <a:gd name="T36" fmla="*/ 52 w 91"/>
                <a:gd name="T37" fmla="*/ 25 h 59"/>
                <a:gd name="T38" fmla="*/ 60 w 91"/>
                <a:gd name="T39" fmla="*/ 20 h 59"/>
                <a:gd name="T40" fmla="*/ 67 w 91"/>
                <a:gd name="T41" fmla="*/ 11 h 59"/>
                <a:gd name="T42" fmla="*/ 68 w 91"/>
                <a:gd name="T43" fmla="*/ 20 h 59"/>
                <a:gd name="T44" fmla="*/ 74 w 91"/>
                <a:gd name="T45" fmla="*/ 17 h 59"/>
                <a:gd name="T46" fmla="*/ 80 w 91"/>
                <a:gd name="T47" fmla="*/ 13 h 59"/>
                <a:gd name="T48" fmla="*/ 85 w 91"/>
                <a:gd name="T49" fmla="*/ 7 h 59"/>
                <a:gd name="T50" fmla="*/ 91 w 91"/>
                <a:gd name="T51" fmla="*/ 0 h 59"/>
                <a:gd name="T52" fmla="*/ 90 w 91"/>
                <a:gd name="T53" fmla="*/ 9 h 59"/>
                <a:gd name="T54" fmla="*/ 88 w 91"/>
                <a:gd name="T55" fmla="*/ 16 h 59"/>
                <a:gd name="T56" fmla="*/ 83 w 91"/>
                <a:gd name="T57" fmla="*/ 22 h 59"/>
                <a:gd name="T58" fmla="*/ 80 w 91"/>
                <a:gd name="T59" fmla="*/ 28 h 59"/>
                <a:gd name="T60" fmla="*/ 74 w 91"/>
                <a:gd name="T61" fmla="*/ 33 h 59"/>
                <a:gd name="T62" fmla="*/ 68 w 91"/>
                <a:gd name="T63" fmla="*/ 37 h 59"/>
                <a:gd name="T64" fmla="*/ 62 w 91"/>
                <a:gd name="T65" fmla="*/ 42 h 59"/>
                <a:gd name="T66" fmla="*/ 57 w 91"/>
                <a:gd name="T67"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59">
                  <a:moveTo>
                    <a:pt x="57" y="46"/>
                  </a:moveTo>
                  <a:lnTo>
                    <a:pt x="50" y="48"/>
                  </a:lnTo>
                  <a:lnTo>
                    <a:pt x="43" y="51"/>
                  </a:lnTo>
                  <a:lnTo>
                    <a:pt x="36" y="54"/>
                  </a:lnTo>
                  <a:lnTo>
                    <a:pt x="29" y="55"/>
                  </a:lnTo>
                  <a:lnTo>
                    <a:pt x="22" y="57"/>
                  </a:lnTo>
                  <a:lnTo>
                    <a:pt x="15" y="58"/>
                  </a:lnTo>
                  <a:lnTo>
                    <a:pt x="7" y="59"/>
                  </a:lnTo>
                  <a:lnTo>
                    <a:pt x="0" y="59"/>
                  </a:lnTo>
                  <a:lnTo>
                    <a:pt x="1" y="57"/>
                  </a:lnTo>
                  <a:lnTo>
                    <a:pt x="2" y="54"/>
                  </a:lnTo>
                  <a:lnTo>
                    <a:pt x="2" y="51"/>
                  </a:lnTo>
                  <a:lnTo>
                    <a:pt x="1" y="48"/>
                  </a:lnTo>
                  <a:lnTo>
                    <a:pt x="10" y="46"/>
                  </a:lnTo>
                  <a:lnTo>
                    <a:pt x="20" y="42"/>
                  </a:lnTo>
                  <a:lnTo>
                    <a:pt x="28" y="39"/>
                  </a:lnTo>
                  <a:lnTo>
                    <a:pt x="36" y="35"/>
                  </a:lnTo>
                  <a:lnTo>
                    <a:pt x="44" y="31"/>
                  </a:lnTo>
                  <a:lnTo>
                    <a:pt x="52" y="25"/>
                  </a:lnTo>
                  <a:lnTo>
                    <a:pt x="60" y="20"/>
                  </a:lnTo>
                  <a:lnTo>
                    <a:pt x="67" y="11"/>
                  </a:lnTo>
                  <a:lnTo>
                    <a:pt x="68" y="20"/>
                  </a:lnTo>
                  <a:lnTo>
                    <a:pt x="74" y="17"/>
                  </a:lnTo>
                  <a:lnTo>
                    <a:pt x="80" y="13"/>
                  </a:lnTo>
                  <a:lnTo>
                    <a:pt x="85" y="7"/>
                  </a:lnTo>
                  <a:lnTo>
                    <a:pt x="91" y="0"/>
                  </a:lnTo>
                  <a:lnTo>
                    <a:pt x="90" y="9"/>
                  </a:lnTo>
                  <a:lnTo>
                    <a:pt x="88" y="16"/>
                  </a:lnTo>
                  <a:lnTo>
                    <a:pt x="83" y="22"/>
                  </a:lnTo>
                  <a:lnTo>
                    <a:pt x="80" y="28"/>
                  </a:lnTo>
                  <a:lnTo>
                    <a:pt x="74" y="33"/>
                  </a:lnTo>
                  <a:lnTo>
                    <a:pt x="68" y="37"/>
                  </a:lnTo>
                  <a:lnTo>
                    <a:pt x="62" y="42"/>
                  </a:lnTo>
                  <a:lnTo>
                    <a:pt x="57" y="4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 name="Freeform 666"/>
            <p:cNvSpPr>
              <a:spLocks/>
            </p:cNvSpPr>
            <p:nvPr/>
          </p:nvSpPr>
          <p:spPr bwMode="auto">
            <a:xfrm>
              <a:off x="4522191" y="2399884"/>
              <a:ext cx="10983" cy="14840"/>
            </a:xfrm>
            <a:custGeom>
              <a:avLst/>
              <a:gdLst>
                <a:gd name="T0" fmla="*/ 23 w 23"/>
                <a:gd name="T1" fmla="*/ 6 h 13"/>
                <a:gd name="T2" fmla="*/ 23 w 23"/>
                <a:gd name="T3" fmla="*/ 7 h 13"/>
                <a:gd name="T4" fmla="*/ 22 w 23"/>
                <a:gd name="T5" fmla="*/ 10 h 13"/>
                <a:gd name="T6" fmla="*/ 21 w 23"/>
                <a:gd name="T7" fmla="*/ 11 h 13"/>
                <a:gd name="T8" fmla="*/ 20 w 23"/>
                <a:gd name="T9" fmla="*/ 13 h 13"/>
                <a:gd name="T10" fmla="*/ 15 w 23"/>
                <a:gd name="T11" fmla="*/ 13 h 13"/>
                <a:gd name="T12" fmla="*/ 9 w 23"/>
                <a:gd name="T13" fmla="*/ 13 h 13"/>
                <a:gd name="T14" fmla="*/ 5 w 23"/>
                <a:gd name="T15" fmla="*/ 13 h 13"/>
                <a:gd name="T16" fmla="*/ 0 w 23"/>
                <a:gd name="T17" fmla="*/ 10 h 13"/>
                <a:gd name="T18" fmla="*/ 0 w 23"/>
                <a:gd name="T19" fmla="*/ 6 h 13"/>
                <a:gd name="T20" fmla="*/ 2 w 23"/>
                <a:gd name="T21" fmla="*/ 4 h 13"/>
                <a:gd name="T22" fmla="*/ 5 w 23"/>
                <a:gd name="T23" fmla="*/ 3 h 13"/>
                <a:gd name="T24" fmla="*/ 7 w 23"/>
                <a:gd name="T25" fmla="*/ 0 h 13"/>
                <a:gd name="T26" fmla="*/ 12 w 23"/>
                <a:gd name="T27" fmla="*/ 0 h 13"/>
                <a:gd name="T28" fmla="*/ 16 w 23"/>
                <a:gd name="T29" fmla="*/ 0 h 13"/>
                <a:gd name="T30" fmla="*/ 20 w 23"/>
                <a:gd name="T31" fmla="*/ 3 h 13"/>
                <a:gd name="T32" fmla="*/ 23 w 23"/>
                <a:gd name="T3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3">
                  <a:moveTo>
                    <a:pt x="23" y="6"/>
                  </a:moveTo>
                  <a:lnTo>
                    <a:pt x="23" y="7"/>
                  </a:lnTo>
                  <a:lnTo>
                    <a:pt x="22" y="10"/>
                  </a:lnTo>
                  <a:lnTo>
                    <a:pt x="21" y="11"/>
                  </a:lnTo>
                  <a:lnTo>
                    <a:pt x="20" y="13"/>
                  </a:lnTo>
                  <a:lnTo>
                    <a:pt x="15" y="13"/>
                  </a:lnTo>
                  <a:lnTo>
                    <a:pt x="9" y="13"/>
                  </a:lnTo>
                  <a:lnTo>
                    <a:pt x="5" y="13"/>
                  </a:lnTo>
                  <a:lnTo>
                    <a:pt x="0" y="10"/>
                  </a:lnTo>
                  <a:lnTo>
                    <a:pt x="0" y="6"/>
                  </a:lnTo>
                  <a:lnTo>
                    <a:pt x="2" y="4"/>
                  </a:lnTo>
                  <a:lnTo>
                    <a:pt x="5" y="3"/>
                  </a:lnTo>
                  <a:lnTo>
                    <a:pt x="7" y="0"/>
                  </a:lnTo>
                  <a:lnTo>
                    <a:pt x="12" y="0"/>
                  </a:lnTo>
                  <a:lnTo>
                    <a:pt x="16" y="0"/>
                  </a:lnTo>
                  <a:lnTo>
                    <a:pt x="20" y="3"/>
                  </a:lnTo>
                  <a:lnTo>
                    <a:pt x="23"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2" name="Freeform 667"/>
            <p:cNvSpPr>
              <a:spLocks/>
            </p:cNvSpPr>
            <p:nvPr/>
          </p:nvSpPr>
          <p:spPr bwMode="auto">
            <a:xfrm>
              <a:off x="4486246" y="2431685"/>
              <a:ext cx="152763" cy="171722"/>
            </a:xfrm>
            <a:custGeom>
              <a:avLst/>
              <a:gdLst>
                <a:gd name="T0" fmla="*/ 294 w 306"/>
                <a:gd name="T1" fmla="*/ 62 h 133"/>
                <a:gd name="T2" fmla="*/ 269 w 306"/>
                <a:gd name="T3" fmla="*/ 77 h 133"/>
                <a:gd name="T4" fmla="*/ 243 w 306"/>
                <a:gd name="T5" fmla="*/ 89 h 133"/>
                <a:gd name="T6" fmla="*/ 215 w 306"/>
                <a:gd name="T7" fmla="*/ 98 h 133"/>
                <a:gd name="T8" fmla="*/ 197 w 306"/>
                <a:gd name="T9" fmla="*/ 113 h 133"/>
                <a:gd name="T10" fmla="*/ 183 w 306"/>
                <a:gd name="T11" fmla="*/ 124 h 133"/>
                <a:gd name="T12" fmla="*/ 164 w 306"/>
                <a:gd name="T13" fmla="*/ 128 h 133"/>
                <a:gd name="T14" fmla="*/ 145 w 306"/>
                <a:gd name="T15" fmla="*/ 130 h 133"/>
                <a:gd name="T16" fmla="*/ 132 w 306"/>
                <a:gd name="T17" fmla="*/ 133 h 133"/>
                <a:gd name="T18" fmla="*/ 140 w 306"/>
                <a:gd name="T19" fmla="*/ 126 h 133"/>
                <a:gd name="T20" fmla="*/ 149 w 306"/>
                <a:gd name="T21" fmla="*/ 121 h 133"/>
                <a:gd name="T22" fmla="*/ 157 w 306"/>
                <a:gd name="T23" fmla="*/ 117 h 133"/>
                <a:gd name="T24" fmla="*/ 167 w 306"/>
                <a:gd name="T25" fmla="*/ 110 h 133"/>
                <a:gd name="T26" fmla="*/ 162 w 306"/>
                <a:gd name="T27" fmla="*/ 104 h 133"/>
                <a:gd name="T28" fmla="*/ 154 w 306"/>
                <a:gd name="T29" fmla="*/ 107 h 133"/>
                <a:gd name="T30" fmla="*/ 136 w 306"/>
                <a:gd name="T31" fmla="*/ 114 h 133"/>
                <a:gd name="T32" fmla="*/ 117 w 306"/>
                <a:gd name="T33" fmla="*/ 121 h 133"/>
                <a:gd name="T34" fmla="*/ 98 w 306"/>
                <a:gd name="T35" fmla="*/ 126 h 133"/>
                <a:gd name="T36" fmla="*/ 78 w 306"/>
                <a:gd name="T37" fmla="*/ 129 h 133"/>
                <a:gd name="T38" fmla="*/ 86 w 306"/>
                <a:gd name="T39" fmla="*/ 124 h 133"/>
                <a:gd name="T40" fmla="*/ 100 w 306"/>
                <a:gd name="T41" fmla="*/ 117 h 133"/>
                <a:gd name="T42" fmla="*/ 96 w 306"/>
                <a:gd name="T43" fmla="*/ 110 h 133"/>
                <a:gd name="T44" fmla="*/ 80 w 306"/>
                <a:gd name="T45" fmla="*/ 114 h 133"/>
                <a:gd name="T46" fmla="*/ 64 w 306"/>
                <a:gd name="T47" fmla="*/ 118 h 133"/>
                <a:gd name="T48" fmla="*/ 48 w 306"/>
                <a:gd name="T49" fmla="*/ 119 h 133"/>
                <a:gd name="T50" fmla="*/ 36 w 306"/>
                <a:gd name="T51" fmla="*/ 113 h 133"/>
                <a:gd name="T52" fmla="*/ 33 w 306"/>
                <a:gd name="T53" fmla="*/ 103 h 133"/>
                <a:gd name="T54" fmla="*/ 26 w 306"/>
                <a:gd name="T55" fmla="*/ 98 h 133"/>
                <a:gd name="T56" fmla="*/ 9 w 306"/>
                <a:gd name="T57" fmla="*/ 102 h 133"/>
                <a:gd name="T58" fmla="*/ 0 w 306"/>
                <a:gd name="T59" fmla="*/ 93 h 133"/>
                <a:gd name="T60" fmla="*/ 7 w 306"/>
                <a:gd name="T61" fmla="*/ 83 h 133"/>
                <a:gd name="T62" fmla="*/ 17 w 306"/>
                <a:gd name="T63" fmla="*/ 76 h 133"/>
                <a:gd name="T64" fmla="*/ 28 w 306"/>
                <a:gd name="T65" fmla="*/ 70 h 133"/>
                <a:gd name="T66" fmla="*/ 33 w 306"/>
                <a:gd name="T67" fmla="*/ 61 h 133"/>
                <a:gd name="T68" fmla="*/ 25 w 306"/>
                <a:gd name="T69" fmla="*/ 51 h 133"/>
                <a:gd name="T70" fmla="*/ 39 w 306"/>
                <a:gd name="T71" fmla="*/ 46 h 133"/>
                <a:gd name="T72" fmla="*/ 74 w 306"/>
                <a:gd name="T73" fmla="*/ 51 h 133"/>
                <a:gd name="T74" fmla="*/ 110 w 306"/>
                <a:gd name="T75" fmla="*/ 56 h 133"/>
                <a:gd name="T76" fmla="*/ 147 w 306"/>
                <a:gd name="T77" fmla="*/ 58 h 133"/>
                <a:gd name="T78" fmla="*/ 184 w 306"/>
                <a:gd name="T79" fmla="*/ 52 h 133"/>
                <a:gd name="T80" fmla="*/ 221 w 306"/>
                <a:gd name="T81" fmla="*/ 43 h 133"/>
                <a:gd name="T82" fmla="*/ 256 w 306"/>
                <a:gd name="T83" fmla="*/ 29 h 133"/>
                <a:gd name="T84" fmla="*/ 290 w 306"/>
                <a:gd name="T85" fmla="*/ 11 h 133"/>
                <a:gd name="T86" fmla="*/ 306 w 306"/>
                <a:gd name="T87" fmla="*/ 5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6" h="133">
                  <a:moveTo>
                    <a:pt x="306" y="54"/>
                  </a:moveTo>
                  <a:lnTo>
                    <a:pt x="294" y="62"/>
                  </a:lnTo>
                  <a:lnTo>
                    <a:pt x="282" y="70"/>
                  </a:lnTo>
                  <a:lnTo>
                    <a:pt x="269" y="77"/>
                  </a:lnTo>
                  <a:lnTo>
                    <a:pt x="256" y="84"/>
                  </a:lnTo>
                  <a:lnTo>
                    <a:pt x="243" y="89"/>
                  </a:lnTo>
                  <a:lnTo>
                    <a:pt x="229" y="93"/>
                  </a:lnTo>
                  <a:lnTo>
                    <a:pt x="215" y="98"/>
                  </a:lnTo>
                  <a:lnTo>
                    <a:pt x="201" y="102"/>
                  </a:lnTo>
                  <a:lnTo>
                    <a:pt x="197" y="113"/>
                  </a:lnTo>
                  <a:lnTo>
                    <a:pt x="191" y="119"/>
                  </a:lnTo>
                  <a:lnTo>
                    <a:pt x="183" y="124"/>
                  </a:lnTo>
                  <a:lnTo>
                    <a:pt x="174" y="126"/>
                  </a:lnTo>
                  <a:lnTo>
                    <a:pt x="164" y="128"/>
                  </a:lnTo>
                  <a:lnTo>
                    <a:pt x="154" y="129"/>
                  </a:lnTo>
                  <a:lnTo>
                    <a:pt x="145" y="130"/>
                  </a:lnTo>
                  <a:lnTo>
                    <a:pt x="136" y="133"/>
                  </a:lnTo>
                  <a:lnTo>
                    <a:pt x="132" y="133"/>
                  </a:lnTo>
                  <a:lnTo>
                    <a:pt x="136" y="130"/>
                  </a:lnTo>
                  <a:lnTo>
                    <a:pt x="140" y="126"/>
                  </a:lnTo>
                  <a:lnTo>
                    <a:pt x="145" y="124"/>
                  </a:lnTo>
                  <a:lnTo>
                    <a:pt x="149" y="121"/>
                  </a:lnTo>
                  <a:lnTo>
                    <a:pt x="153" y="119"/>
                  </a:lnTo>
                  <a:lnTo>
                    <a:pt x="157" y="117"/>
                  </a:lnTo>
                  <a:lnTo>
                    <a:pt x="162" y="113"/>
                  </a:lnTo>
                  <a:lnTo>
                    <a:pt x="167" y="110"/>
                  </a:lnTo>
                  <a:lnTo>
                    <a:pt x="164" y="106"/>
                  </a:lnTo>
                  <a:lnTo>
                    <a:pt x="162" y="104"/>
                  </a:lnTo>
                  <a:lnTo>
                    <a:pt x="157" y="106"/>
                  </a:lnTo>
                  <a:lnTo>
                    <a:pt x="154" y="107"/>
                  </a:lnTo>
                  <a:lnTo>
                    <a:pt x="145" y="111"/>
                  </a:lnTo>
                  <a:lnTo>
                    <a:pt x="136" y="114"/>
                  </a:lnTo>
                  <a:lnTo>
                    <a:pt x="126" y="118"/>
                  </a:lnTo>
                  <a:lnTo>
                    <a:pt x="117" y="121"/>
                  </a:lnTo>
                  <a:lnTo>
                    <a:pt x="108" y="124"/>
                  </a:lnTo>
                  <a:lnTo>
                    <a:pt x="98" y="126"/>
                  </a:lnTo>
                  <a:lnTo>
                    <a:pt x="88" y="128"/>
                  </a:lnTo>
                  <a:lnTo>
                    <a:pt x="78" y="129"/>
                  </a:lnTo>
                  <a:lnTo>
                    <a:pt x="78" y="126"/>
                  </a:lnTo>
                  <a:lnTo>
                    <a:pt x="86" y="124"/>
                  </a:lnTo>
                  <a:lnTo>
                    <a:pt x="93" y="121"/>
                  </a:lnTo>
                  <a:lnTo>
                    <a:pt x="100" y="117"/>
                  </a:lnTo>
                  <a:lnTo>
                    <a:pt x="104" y="109"/>
                  </a:lnTo>
                  <a:lnTo>
                    <a:pt x="96" y="110"/>
                  </a:lnTo>
                  <a:lnTo>
                    <a:pt x="88" y="113"/>
                  </a:lnTo>
                  <a:lnTo>
                    <a:pt x="80" y="114"/>
                  </a:lnTo>
                  <a:lnTo>
                    <a:pt x="72" y="117"/>
                  </a:lnTo>
                  <a:lnTo>
                    <a:pt x="64" y="118"/>
                  </a:lnTo>
                  <a:lnTo>
                    <a:pt x="56" y="119"/>
                  </a:lnTo>
                  <a:lnTo>
                    <a:pt x="48" y="119"/>
                  </a:lnTo>
                  <a:lnTo>
                    <a:pt x="40" y="117"/>
                  </a:lnTo>
                  <a:lnTo>
                    <a:pt x="36" y="113"/>
                  </a:lnTo>
                  <a:lnTo>
                    <a:pt x="34" y="107"/>
                  </a:lnTo>
                  <a:lnTo>
                    <a:pt x="33" y="103"/>
                  </a:lnTo>
                  <a:lnTo>
                    <a:pt x="34" y="98"/>
                  </a:lnTo>
                  <a:lnTo>
                    <a:pt x="26" y="98"/>
                  </a:lnTo>
                  <a:lnTo>
                    <a:pt x="18" y="100"/>
                  </a:lnTo>
                  <a:lnTo>
                    <a:pt x="9" y="102"/>
                  </a:lnTo>
                  <a:lnTo>
                    <a:pt x="1" y="100"/>
                  </a:lnTo>
                  <a:lnTo>
                    <a:pt x="0" y="93"/>
                  </a:lnTo>
                  <a:lnTo>
                    <a:pt x="2" y="87"/>
                  </a:lnTo>
                  <a:lnTo>
                    <a:pt x="7" y="83"/>
                  </a:lnTo>
                  <a:lnTo>
                    <a:pt x="11" y="78"/>
                  </a:lnTo>
                  <a:lnTo>
                    <a:pt x="17" y="76"/>
                  </a:lnTo>
                  <a:lnTo>
                    <a:pt x="23" y="73"/>
                  </a:lnTo>
                  <a:lnTo>
                    <a:pt x="28" y="70"/>
                  </a:lnTo>
                  <a:lnTo>
                    <a:pt x="34" y="67"/>
                  </a:lnTo>
                  <a:lnTo>
                    <a:pt x="33" y="61"/>
                  </a:lnTo>
                  <a:lnTo>
                    <a:pt x="30" y="56"/>
                  </a:lnTo>
                  <a:lnTo>
                    <a:pt x="25" y="51"/>
                  </a:lnTo>
                  <a:lnTo>
                    <a:pt x="20" y="47"/>
                  </a:lnTo>
                  <a:lnTo>
                    <a:pt x="39" y="46"/>
                  </a:lnTo>
                  <a:lnTo>
                    <a:pt x="57" y="48"/>
                  </a:lnTo>
                  <a:lnTo>
                    <a:pt x="74" y="51"/>
                  </a:lnTo>
                  <a:lnTo>
                    <a:pt x="93" y="54"/>
                  </a:lnTo>
                  <a:lnTo>
                    <a:pt x="110" y="56"/>
                  </a:lnTo>
                  <a:lnTo>
                    <a:pt x="129" y="58"/>
                  </a:lnTo>
                  <a:lnTo>
                    <a:pt x="147" y="58"/>
                  </a:lnTo>
                  <a:lnTo>
                    <a:pt x="165" y="55"/>
                  </a:lnTo>
                  <a:lnTo>
                    <a:pt x="184" y="52"/>
                  </a:lnTo>
                  <a:lnTo>
                    <a:pt x="202" y="47"/>
                  </a:lnTo>
                  <a:lnTo>
                    <a:pt x="221" y="43"/>
                  </a:lnTo>
                  <a:lnTo>
                    <a:pt x="239" y="36"/>
                  </a:lnTo>
                  <a:lnTo>
                    <a:pt x="256" y="29"/>
                  </a:lnTo>
                  <a:lnTo>
                    <a:pt x="274" y="21"/>
                  </a:lnTo>
                  <a:lnTo>
                    <a:pt x="290" y="11"/>
                  </a:lnTo>
                  <a:lnTo>
                    <a:pt x="306" y="0"/>
                  </a:lnTo>
                  <a:lnTo>
                    <a:pt x="306"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3" name="Freeform 668"/>
            <p:cNvSpPr>
              <a:spLocks/>
            </p:cNvSpPr>
            <p:nvPr/>
          </p:nvSpPr>
          <p:spPr bwMode="auto">
            <a:xfrm>
              <a:off x="4611053" y="2486806"/>
              <a:ext cx="3994" cy="6360"/>
            </a:xfrm>
            <a:custGeom>
              <a:avLst/>
              <a:gdLst>
                <a:gd name="T0" fmla="*/ 8 w 8"/>
                <a:gd name="T1" fmla="*/ 7 h 7"/>
                <a:gd name="T2" fmla="*/ 0 w 8"/>
                <a:gd name="T3" fmla="*/ 0 h 7"/>
                <a:gd name="T4" fmla="*/ 8 w 8"/>
                <a:gd name="T5" fmla="*/ 5 h 7"/>
                <a:gd name="T6" fmla="*/ 8 w 8"/>
                <a:gd name="T7" fmla="*/ 7 h 7"/>
              </a:gdLst>
              <a:ahLst/>
              <a:cxnLst>
                <a:cxn ang="0">
                  <a:pos x="T0" y="T1"/>
                </a:cxn>
                <a:cxn ang="0">
                  <a:pos x="T2" y="T3"/>
                </a:cxn>
                <a:cxn ang="0">
                  <a:pos x="T4" y="T5"/>
                </a:cxn>
                <a:cxn ang="0">
                  <a:pos x="T6" y="T7"/>
                </a:cxn>
              </a:cxnLst>
              <a:rect l="0" t="0" r="r" b="b"/>
              <a:pathLst>
                <a:path w="8" h="7">
                  <a:moveTo>
                    <a:pt x="8" y="7"/>
                  </a:moveTo>
                  <a:lnTo>
                    <a:pt x="0" y="0"/>
                  </a:lnTo>
                  <a:lnTo>
                    <a:pt x="8" y="5"/>
                  </a:lnTo>
                  <a:lnTo>
                    <a:pt x="8"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4" name="Freeform 669"/>
            <p:cNvSpPr>
              <a:spLocks/>
            </p:cNvSpPr>
            <p:nvPr/>
          </p:nvSpPr>
          <p:spPr bwMode="auto">
            <a:xfrm>
              <a:off x="4584095" y="2499526"/>
              <a:ext cx="27957" cy="33920"/>
            </a:xfrm>
            <a:custGeom>
              <a:avLst/>
              <a:gdLst>
                <a:gd name="T0" fmla="*/ 55 w 57"/>
                <a:gd name="T1" fmla="*/ 13 h 28"/>
                <a:gd name="T2" fmla="*/ 49 w 57"/>
                <a:gd name="T3" fmla="*/ 17 h 28"/>
                <a:gd name="T4" fmla="*/ 42 w 57"/>
                <a:gd name="T5" fmla="*/ 21 h 28"/>
                <a:gd name="T6" fmla="*/ 36 w 57"/>
                <a:gd name="T7" fmla="*/ 24 h 28"/>
                <a:gd name="T8" fmla="*/ 29 w 57"/>
                <a:gd name="T9" fmla="*/ 25 h 28"/>
                <a:gd name="T10" fmla="*/ 21 w 57"/>
                <a:gd name="T11" fmla="*/ 26 h 28"/>
                <a:gd name="T12" fmla="*/ 14 w 57"/>
                <a:gd name="T13" fmla="*/ 28 h 28"/>
                <a:gd name="T14" fmla="*/ 7 w 57"/>
                <a:gd name="T15" fmla="*/ 28 h 28"/>
                <a:gd name="T16" fmla="*/ 0 w 57"/>
                <a:gd name="T17" fmla="*/ 28 h 28"/>
                <a:gd name="T18" fmla="*/ 53 w 57"/>
                <a:gd name="T19" fmla="*/ 0 h 28"/>
                <a:gd name="T20" fmla="*/ 56 w 57"/>
                <a:gd name="T21" fmla="*/ 3 h 28"/>
                <a:gd name="T22" fmla="*/ 57 w 57"/>
                <a:gd name="T23" fmla="*/ 6 h 28"/>
                <a:gd name="T24" fmla="*/ 57 w 57"/>
                <a:gd name="T25" fmla="*/ 10 h 28"/>
                <a:gd name="T26" fmla="*/ 55 w 57"/>
                <a:gd name="T27"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28">
                  <a:moveTo>
                    <a:pt x="55" y="13"/>
                  </a:moveTo>
                  <a:lnTo>
                    <a:pt x="49" y="17"/>
                  </a:lnTo>
                  <a:lnTo>
                    <a:pt x="42" y="21"/>
                  </a:lnTo>
                  <a:lnTo>
                    <a:pt x="36" y="24"/>
                  </a:lnTo>
                  <a:lnTo>
                    <a:pt x="29" y="25"/>
                  </a:lnTo>
                  <a:lnTo>
                    <a:pt x="21" y="26"/>
                  </a:lnTo>
                  <a:lnTo>
                    <a:pt x="14" y="28"/>
                  </a:lnTo>
                  <a:lnTo>
                    <a:pt x="7" y="28"/>
                  </a:lnTo>
                  <a:lnTo>
                    <a:pt x="0" y="28"/>
                  </a:lnTo>
                  <a:lnTo>
                    <a:pt x="53" y="0"/>
                  </a:lnTo>
                  <a:lnTo>
                    <a:pt x="56" y="3"/>
                  </a:lnTo>
                  <a:lnTo>
                    <a:pt x="57" y="6"/>
                  </a:lnTo>
                  <a:lnTo>
                    <a:pt x="57" y="10"/>
                  </a:lnTo>
                  <a:lnTo>
                    <a:pt x="55" y="1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5" name="Freeform 670"/>
            <p:cNvSpPr>
              <a:spLocks/>
            </p:cNvSpPr>
            <p:nvPr/>
          </p:nvSpPr>
          <p:spPr bwMode="auto">
            <a:xfrm>
              <a:off x="4516200" y="2537686"/>
              <a:ext cx="21966" cy="14840"/>
            </a:xfrm>
            <a:custGeom>
              <a:avLst/>
              <a:gdLst>
                <a:gd name="T0" fmla="*/ 42 w 42"/>
                <a:gd name="T1" fmla="*/ 3 h 14"/>
                <a:gd name="T2" fmla="*/ 41 w 42"/>
                <a:gd name="T3" fmla="*/ 7 h 14"/>
                <a:gd name="T4" fmla="*/ 39 w 42"/>
                <a:gd name="T5" fmla="*/ 10 h 14"/>
                <a:gd name="T6" fmla="*/ 37 w 42"/>
                <a:gd name="T7" fmla="*/ 11 h 14"/>
                <a:gd name="T8" fmla="*/ 33 w 42"/>
                <a:gd name="T9" fmla="*/ 12 h 14"/>
                <a:gd name="T10" fmla="*/ 25 w 42"/>
                <a:gd name="T11" fmla="*/ 14 h 14"/>
                <a:gd name="T12" fmla="*/ 15 w 42"/>
                <a:gd name="T13" fmla="*/ 14 h 14"/>
                <a:gd name="T14" fmla="*/ 7 w 42"/>
                <a:gd name="T15" fmla="*/ 12 h 14"/>
                <a:gd name="T16" fmla="*/ 0 w 42"/>
                <a:gd name="T17" fmla="*/ 7 h 14"/>
                <a:gd name="T18" fmla="*/ 5 w 42"/>
                <a:gd name="T19" fmla="*/ 6 h 14"/>
                <a:gd name="T20" fmla="*/ 10 w 42"/>
                <a:gd name="T21" fmla="*/ 3 h 14"/>
                <a:gd name="T22" fmla="*/ 16 w 42"/>
                <a:gd name="T23" fmla="*/ 2 h 14"/>
                <a:gd name="T24" fmla="*/ 22 w 42"/>
                <a:gd name="T25" fmla="*/ 0 h 14"/>
                <a:gd name="T26" fmla="*/ 27 w 42"/>
                <a:gd name="T27" fmla="*/ 0 h 14"/>
                <a:gd name="T28" fmla="*/ 32 w 42"/>
                <a:gd name="T29" fmla="*/ 0 h 14"/>
                <a:gd name="T30" fmla="*/ 38 w 42"/>
                <a:gd name="T31" fmla="*/ 0 h 14"/>
                <a:gd name="T32" fmla="*/ 42 w 42"/>
                <a:gd name="T3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14">
                  <a:moveTo>
                    <a:pt x="42" y="3"/>
                  </a:moveTo>
                  <a:lnTo>
                    <a:pt x="41" y="7"/>
                  </a:lnTo>
                  <a:lnTo>
                    <a:pt x="39" y="10"/>
                  </a:lnTo>
                  <a:lnTo>
                    <a:pt x="37" y="11"/>
                  </a:lnTo>
                  <a:lnTo>
                    <a:pt x="33" y="12"/>
                  </a:lnTo>
                  <a:lnTo>
                    <a:pt x="25" y="14"/>
                  </a:lnTo>
                  <a:lnTo>
                    <a:pt x="15" y="14"/>
                  </a:lnTo>
                  <a:lnTo>
                    <a:pt x="7" y="12"/>
                  </a:lnTo>
                  <a:lnTo>
                    <a:pt x="0" y="7"/>
                  </a:lnTo>
                  <a:lnTo>
                    <a:pt x="5" y="6"/>
                  </a:lnTo>
                  <a:lnTo>
                    <a:pt x="10" y="3"/>
                  </a:lnTo>
                  <a:lnTo>
                    <a:pt x="16" y="2"/>
                  </a:lnTo>
                  <a:lnTo>
                    <a:pt x="22" y="0"/>
                  </a:lnTo>
                  <a:lnTo>
                    <a:pt x="27" y="0"/>
                  </a:lnTo>
                  <a:lnTo>
                    <a:pt x="32" y="0"/>
                  </a:lnTo>
                  <a:lnTo>
                    <a:pt x="38" y="0"/>
                  </a:lnTo>
                  <a:lnTo>
                    <a:pt x="42"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6" name="Freeform 671"/>
            <p:cNvSpPr>
              <a:spLocks/>
            </p:cNvSpPr>
            <p:nvPr/>
          </p:nvSpPr>
          <p:spPr bwMode="auto">
            <a:xfrm>
              <a:off x="4549149" y="2537686"/>
              <a:ext cx="22964" cy="14840"/>
            </a:xfrm>
            <a:custGeom>
              <a:avLst/>
              <a:gdLst>
                <a:gd name="T0" fmla="*/ 45 w 45"/>
                <a:gd name="T1" fmla="*/ 0 h 12"/>
                <a:gd name="T2" fmla="*/ 44 w 45"/>
                <a:gd name="T3" fmla="*/ 6 h 12"/>
                <a:gd name="T4" fmla="*/ 42 w 45"/>
                <a:gd name="T5" fmla="*/ 8 h 12"/>
                <a:gd name="T6" fmla="*/ 37 w 45"/>
                <a:gd name="T7" fmla="*/ 10 h 12"/>
                <a:gd name="T8" fmla="*/ 34 w 45"/>
                <a:gd name="T9" fmla="*/ 11 h 12"/>
                <a:gd name="T10" fmla="*/ 24 w 45"/>
                <a:gd name="T11" fmla="*/ 12 h 12"/>
                <a:gd name="T12" fmla="*/ 16 w 45"/>
                <a:gd name="T13" fmla="*/ 12 h 12"/>
                <a:gd name="T14" fmla="*/ 8 w 45"/>
                <a:gd name="T15" fmla="*/ 12 h 12"/>
                <a:gd name="T16" fmla="*/ 0 w 45"/>
                <a:gd name="T17" fmla="*/ 10 h 12"/>
                <a:gd name="T18" fmla="*/ 6 w 45"/>
                <a:gd name="T19" fmla="*/ 8 h 12"/>
                <a:gd name="T20" fmla="*/ 11 w 45"/>
                <a:gd name="T21" fmla="*/ 7 h 12"/>
                <a:gd name="T22" fmla="*/ 16 w 45"/>
                <a:gd name="T23" fmla="*/ 4 h 12"/>
                <a:gd name="T24" fmla="*/ 22 w 45"/>
                <a:gd name="T25" fmla="*/ 3 h 12"/>
                <a:gd name="T26" fmla="*/ 28 w 45"/>
                <a:gd name="T27" fmla="*/ 2 h 12"/>
                <a:gd name="T28" fmla="*/ 34 w 45"/>
                <a:gd name="T29" fmla="*/ 2 h 12"/>
                <a:gd name="T30" fmla="*/ 39 w 45"/>
                <a:gd name="T31" fmla="*/ 0 h 12"/>
                <a:gd name="T32" fmla="*/ 45 w 45"/>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12">
                  <a:moveTo>
                    <a:pt x="45" y="0"/>
                  </a:moveTo>
                  <a:lnTo>
                    <a:pt x="44" y="6"/>
                  </a:lnTo>
                  <a:lnTo>
                    <a:pt x="42" y="8"/>
                  </a:lnTo>
                  <a:lnTo>
                    <a:pt x="37" y="10"/>
                  </a:lnTo>
                  <a:lnTo>
                    <a:pt x="34" y="11"/>
                  </a:lnTo>
                  <a:lnTo>
                    <a:pt x="24" y="12"/>
                  </a:lnTo>
                  <a:lnTo>
                    <a:pt x="16" y="12"/>
                  </a:lnTo>
                  <a:lnTo>
                    <a:pt x="8" y="12"/>
                  </a:lnTo>
                  <a:lnTo>
                    <a:pt x="0" y="10"/>
                  </a:lnTo>
                  <a:lnTo>
                    <a:pt x="6" y="8"/>
                  </a:lnTo>
                  <a:lnTo>
                    <a:pt x="11" y="7"/>
                  </a:lnTo>
                  <a:lnTo>
                    <a:pt x="16" y="4"/>
                  </a:lnTo>
                  <a:lnTo>
                    <a:pt x="22" y="3"/>
                  </a:lnTo>
                  <a:lnTo>
                    <a:pt x="28" y="2"/>
                  </a:lnTo>
                  <a:lnTo>
                    <a:pt x="34" y="2"/>
                  </a:lnTo>
                  <a:lnTo>
                    <a:pt x="39" y="0"/>
                  </a:lnTo>
                  <a:lnTo>
                    <a:pt x="45"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7" name="Freeform 672"/>
            <p:cNvSpPr>
              <a:spLocks/>
            </p:cNvSpPr>
            <p:nvPr/>
          </p:nvSpPr>
          <p:spPr bwMode="auto">
            <a:xfrm>
              <a:off x="4467276" y="2527086"/>
              <a:ext cx="171734" cy="258643"/>
            </a:xfrm>
            <a:custGeom>
              <a:avLst/>
              <a:gdLst>
                <a:gd name="T0" fmla="*/ 329 w 344"/>
                <a:gd name="T1" fmla="*/ 56 h 202"/>
                <a:gd name="T2" fmla="*/ 305 w 344"/>
                <a:gd name="T3" fmla="*/ 74 h 202"/>
                <a:gd name="T4" fmla="*/ 285 w 344"/>
                <a:gd name="T5" fmla="*/ 98 h 202"/>
                <a:gd name="T6" fmla="*/ 270 w 344"/>
                <a:gd name="T7" fmla="*/ 125 h 202"/>
                <a:gd name="T8" fmla="*/ 263 w 344"/>
                <a:gd name="T9" fmla="*/ 147 h 202"/>
                <a:gd name="T10" fmla="*/ 253 w 344"/>
                <a:gd name="T11" fmla="*/ 158 h 202"/>
                <a:gd name="T12" fmla="*/ 246 w 344"/>
                <a:gd name="T13" fmla="*/ 158 h 202"/>
                <a:gd name="T14" fmla="*/ 238 w 344"/>
                <a:gd name="T15" fmla="*/ 163 h 202"/>
                <a:gd name="T16" fmla="*/ 230 w 344"/>
                <a:gd name="T17" fmla="*/ 170 h 202"/>
                <a:gd name="T18" fmla="*/ 216 w 344"/>
                <a:gd name="T19" fmla="*/ 177 h 202"/>
                <a:gd name="T20" fmla="*/ 202 w 344"/>
                <a:gd name="T21" fmla="*/ 184 h 202"/>
                <a:gd name="T22" fmla="*/ 186 w 344"/>
                <a:gd name="T23" fmla="*/ 189 h 202"/>
                <a:gd name="T24" fmla="*/ 170 w 344"/>
                <a:gd name="T25" fmla="*/ 192 h 202"/>
                <a:gd name="T26" fmla="*/ 179 w 344"/>
                <a:gd name="T27" fmla="*/ 180 h 202"/>
                <a:gd name="T28" fmla="*/ 188 w 344"/>
                <a:gd name="T29" fmla="*/ 165 h 202"/>
                <a:gd name="T30" fmla="*/ 175 w 344"/>
                <a:gd name="T31" fmla="*/ 171 h 202"/>
                <a:gd name="T32" fmla="*/ 161 w 344"/>
                <a:gd name="T33" fmla="*/ 182 h 202"/>
                <a:gd name="T34" fmla="*/ 142 w 344"/>
                <a:gd name="T35" fmla="*/ 189 h 202"/>
                <a:gd name="T36" fmla="*/ 124 w 344"/>
                <a:gd name="T37" fmla="*/ 197 h 202"/>
                <a:gd name="T38" fmla="*/ 104 w 344"/>
                <a:gd name="T39" fmla="*/ 202 h 202"/>
                <a:gd name="T40" fmla="*/ 84 w 344"/>
                <a:gd name="T41" fmla="*/ 197 h 202"/>
                <a:gd name="T42" fmla="*/ 87 w 344"/>
                <a:gd name="T43" fmla="*/ 188 h 202"/>
                <a:gd name="T44" fmla="*/ 80 w 344"/>
                <a:gd name="T45" fmla="*/ 180 h 202"/>
                <a:gd name="T46" fmla="*/ 77 w 344"/>
                <a:gd name="T47" fmla="*/ 166 h 202"/>
                <a:gd name="T48" fmla="*/ 64 w 344"/>
                <a:gd name="T49" fmla="*/ 174 h 202"/>
                <a:gd name="T50" fmla="*/ 49 w 344"/>
                <a:gd name="T51" fmla="*/ 174 h 202"/>
                <a:gd name="T52" fmla="*/ 39 w 344"/>
                <a:gd name="T53" fmla="*/ 155 h 202"/>
                <a:gd name="T54" fmla="*/ 27 w 344"/>
                <a:gd name="T55" fmla="*/ 139 h 202"/>
                <a:gd name="T56" fmla="*/ 13 w 344"/>
                <a:gd name="T57" fmla="*/ 145 h 202"/>
                <a:gd name="T58" fmla="*/ 1 w 344"/>
                <a:gd name="T59" fmla="*/ 144 h 202"/>
                <a:gd name="T60" fmla="*/ 3 w 344"/>
                <a:gd name="T61" fmla="*/ 132 h 202"/>
                <a:gd name="T62" fmla="*/ 10 w 344"/>
                <a:gd name="T63" fmla="*/ 121 h 202"/>
                <a:gd name="T64" fmla="*/ 4 w 344"/>
                <a:gd name="T65" fmla="*/ 118 h 202"/>
                <a:gd name="T66" fmla="*/ 0 w 344"/>
                <a:gd name="T67" fmla="*/ 113 h 202"/>
                <a:gd name="T68" fmla="*/ 4 w 344"/>
                <a:gd name="T69" fmla="*/ 102 h 202"/>
                <a:gd name="T70" fmla="*/ 12 w 344"/>
                <a:gd name="T71" fmla="*/ 95 h 202"/>
                <a:gd name="T72" fmla="*/ 31 w 344"/>
                <a:gd name="T73" fmla="*/ 92 h 202"/>
                <a:gd name="T74" fmla="*/ 50 w 344"/>
                <a:gd name="T75" fmla="*/ 92 h 202"/>
                <a:gd name="T76" fmla="*/ 69 w 344"/>
                <a:gd name="T77" fmla="*/ 92 h 202"/>
                <a:gd name="T78" fmla="*/ 87 w 344"/>
                <a:gd name="T79" fmla="*/ 89 h 202"/>
                <a:gd name="T80" fmla="*/ 134 w 344"/>
                <a:gd name="T81" fmla="*/ 92 h 202"/>
                <a:gd name="T82" fmla="*/ 180 w 344"/>
                <a:gd name="T83" fmla="*/ 82 h 202"/>
                <a:gd name="T84" fmla="*/ 224 w 344"/>
                <a:gd name="T85" fmla="*/ 67 h 202"/>
                <a:gd name="T86" fmla="*/ 267 w 344"/>
                <a:gd name="T87" fmla="*/ 51 h 202"/>
                <a:gd name="T88" fmla="*/ 286 w 344"/>
                <a:gd name="T89" fmla="*/ 40 h 202"/>
                <a:gd name="T90" fmla="*/ 306 w 344"/>
                <a:gd name="T91" fmla="*/ 29 h 202"/>
                <a:gd name="T92" fmla="*/ 326 w 344"/>
                <a:gd name="T93" fmla="*/ 15 h 202"/>
                <a:gd name="T94" fmla="*/ 344 w 344"/>
                <a:gd name="T95" fmla="*/ 0 h 202"/>
                <a:gd name="T96" fmla="*/ 342 w 344"/>
                <a:gd name="T97" fmla="*/ 24 h 202"/>
                <a:gd name="T98" fmla="*/ 341 w 344"/>
                <a:gd name="T99" fmla="*/ 4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4" h="202">
                  <a:moveTo>
                    <a:pt x="341" y="48"/>
                  </a:moveTo>
                  <a:lnTo>
                    <a:pt x="329" y="56"/>
                  </a:lnTo>
                  <a:lnTo>
                    <a:pt x="316" y="65"/>
                  </a:lnTo>
                  <a:lnTo>
                    <a:pt x="305" y="74"/>
                  </a:lnTo>
                  <a:lnTo>
                    <a:pt x="294" y="85"/>
                  </a:lnTo>
                  <a:lnTo>
                    <a:pt x="285" y="98"/>
                  </a:lnTo>
                  <a:lnTo>
                    <a:pt x="277" y="110"/>
                  </a:lnTo>
                  <a:lnTo>
                    <a:pt x="270" y="125"/>
                  </a:lnTo>
                  <a:lnTo>
                    <a:pt x="267" y="140"/>
                  </a:lnTo>
                  <a:lnTo>
                    <a:pt x="263" y="147"/>
                  </a:lnTo>
                  <a:lnTo>
                    <a:pt x="259" y="152"/>
                  </a:lnTo>
                  <a:lnTo>
                    <a:pt x="253" y="158"/>
                  </a:lnTo>
                  <a:lnTo>
                    <a:pt x="246" y="162"/>
                  </a:lnTo>
                  <a:lnTo>
                    <a:pt x="246" y="158"/>
                  </a:lnTo>
                  <a:lnTo>
                    <a:pt x="243" y="159"/>
                  </a:lnTo>
                  <a:lnTo>
                    <a:pt x="238" y="163"/>
                  </a:lnTo>
                  <a:lnTo>
                    <a:pt x="235" y="167"/>
                  </a:lnTo>
                  <a:lnTo>
                    <a:pt x="230" y="170"/>
                  </a:lnTo>
                  <a:lnTo>
                    <a:pt x="223" y="174"/>
                  </a:lnTo>
                  <a:lnTo>
                    <a:pt x="216" y="177"/>
                  </a:lnTo>
                  <a:lnTo>
                    <a:pt x="209" y="181"/>
                  </a:lnTo>
                  <a:lnTo>
                    <a:pt x="202" y="184"/>
                  </a:lnTo>
                  <a:lnTo>
                    <a:pt x="194" y="187"/>
                  </a:lnTo>
                  <a:lnTo>
                    <a:pt x="186" y="189"/>
                  </a:lnTo>
                  <a:lnTo>
                    <a:pt x="178" y="191"/>
                  </a:lnTo>
                  <a:lnTo>
                    <a:pt x="170" y="192"/>
                  </a:lnTo>
                  <a:lnTo>
                    <a:pt x="175" y="187"/>
                  </a:lnTo>
                  <a:lnTo>
                    <a:pt x="179" y="180"/>
                  </a:lnTo>
                  <a:lnTo>
                    <a:pt x="185" y="173"/>
                  </a:lnTo>
                  <a:lnTo>
                    <a:pt x="188" y="165"/>
                  </a:lnTo>
                  <a:lnTo>
                    <a:pt x="182" y="167"/>
                  </a:lnTo>
                  <a:lnTo>
                    <a:pt x="175" y="171"/>
                  </a:lnTo>
                  <a:lnTo>
                    <a:pt x="168" y="178"/>
                  </a:lnTo>
                  <a:lnTo>
                    <a:pt x="161" y="182"/>
                  </a:lnTo>
                  <a:lnTo>
                    <a:pt x="152" y="185"/>
                  </a:lnTo>
                  <a:lnTo>
                    <a:pt x="142" y="189"/>
                  </a:lnTo>
                  <a:lnTo>
                    <a:pt x="133" y="193"/>
                  </a:lnTo>
                  <a:lnTo>
                    <a:pt x="124" y="197"/>
                  </a:lnTo>
                  <a:lnTo>
                    <a:pt x="115" y="200"/>
                  </a:lnTo>
                  <a:lnTo>
                    <a:pt x="104" y="202"/>
                  </a:lnTo>
                  <a:lnTo>
                    <a:pt x="94" y="200"/>
                  </a:lnTo>
                  <a:lnTo>
                    <a:pt x="84" y="197"/>
                  </a:lnTo>
                  <a:lnTo>
                    <a:pt x="91" y="189"/>
                  </a:lnTo>
                  <a:lnTo>
                    <a:pt x="87" y="188"/>
                  </a:lnTo>
                  <a:lnTo>
                    <a:pt x="83" y="184"/>
                  </a:lnTo>
                  <a:lnTo>
                    <a:pt x="80" y="180"/>
                  </a:lnTo>
                  <a:lnTo>
                    <a:pt x="78" y="174"/>
                  </a:lnTo>
                  <a:lnTo>
                    <a:pt x="77" y="166"/>
                  </a:lnTo>
                  <a:lnTo>
                    <a:pt x="70" y="169"/>
                  </a:lnTo>
                  <a:lnTo>
                    <a:pt x="64" y="174"/>
                  </a:lnTo>
                  <a:lnTo>
                    <a:pt x="57" y="177"/>
                  </a:lnTo>
                  <a:lnTo>
                    <a:pt x="49" y="174"/>
                  </a:lnTo>
                  <a:lnTo>
                    <a:pt x="43" y="166"/>
                  </a:lnTo>
                  <a:lnTo>
                    <a:pt x="39" y="155"/>
                  </a:lnTo>
                  <a:lnTo>
                    <a:pt x="35" y="145"/>
                  </a:lnTo>
                  <a:lnTo>
                    <a:pt x="27" y="139"/>
                  </a:lnTo>
                  <a:lnTo>
                    <a:pt x="20" y="141"/>
                  </a:lnTo>
                  <a:lnTo>
                    <a:pt x="13" y="145"/>
                  </a:lnTo>
                  <a:lnTo>
                    <a:pt x="8" y="147"/>
                  </a:lnTo>
                  <a:lnTo>
                    <a:pt x="1" y="144"/>
                  </a:lnTo>
                  <a:lnTo>
                    <a:pt x="1" y="139"/>
                  </a:lnTo>
                  <a:lnTo>
                    <a:pt x="3" y="132"/>
                  </a:lnTo>
                  <a:lnTo>
                    <a:pt x="7" y="126"/>
                  </a:lnTo>
                  <a:lnTo>
                    <a:pt x="10" y="121"/>
                  </a:lnTo>
                  <a:lnTo>
                    <a:pt x="8" y="119"/>
                  </a:lnTo>
                  <a:lnTo>
                    <a:pt x="4" y="118"/>
                  </a:lnTo>
                  <a:lnTo>
                    <a:pt x="2" y="115"/>
                  </a:lnTo>
                  <a:lnTo>
                    <a:pt x="0" y="113"/>
                  </a:lnTo>
                  <a:lnTo>
                    <a:pt x="1" y="106"/>
                  </a:lnTo>
                  <a:lnTo>
                    <a:pt x="4" y="102"/>
                  </a:lnTo>
                  <a:lnTo>
                    <a:pt x="9" y="98"/>
                  </a:lnTo>
                  <a:lnTo>
                    <a:pt x="12" y="95"/>
                  </a:lnTo>
                  <a:lnTo>
                    <a:pt x="21" y="93"/>
                  </a:lnTo>
                  <a:lnTo>
                    <a:pt x="31" y="92"/>
                  </a:lnTo>
                  <a:lnTo>
                    <a:pt x="40" y="92"/>
                  </a:lnTo>
                  <a:lnTo>
                    <a:pt x="50" y="92"/>
                  </a:lnTo>
                  <a:lnTo>
                    <a:pt x="59" y="92"/>
                  </a:lnTo>
                  <a:lnTo>
                    <a:pt x="69" y="92"/>
                  </a:lnTo>
                  <a:lnTo>
                    <a:pt x="78" y="91"/>
                  </a:lnTo>
                  <a:lnTo>
                    <a:pt x="87" y="89"/>
                  </a:lnTo>
                  <a:lnTo>
                    <a:pt x="111" y="92"/>
                  </a:lnTo>
                  <a:lnTo>
                    <a:pt x="134" y="92"/>
                  </a:lnTo>
                  <a:lnTo>
                    <a:pt x="157" y="88"/>
                  </a:lnTo>
                  <a:lnTo>
                    <a:pt x="180" y="82"/>
                  </a:lnTo>
                  <a:lnTo>
                    <a:pt x="202" y="76"/>
                  </a:lnTo>
                  <a:lnTo>
                    <a:pt x="224" y="67"/>
                  </a:lnTo>
                  <a:lnTo>
                    <a:pt x="246" y="59"/>
                  </a:lnTo>
                  <a:lnTo>
                    <a:pt x="267" y="51"/>
                  </a:lnTo>
                  <a:lnTo>
                    <a:pt x="277" y="45"/>
                  </a:lnTo>
                  <a:lnTo>
                    <a:pt x="286" y="40"/>
                  </a:lnTo>
                  <a:lnTo>
                    <a:pt x="297" y="35"/>
                  </a:lnTo>
                  <a:lnTo>
                    <a:pt x="306" y="29"/>
                  </a:lnTo>
                  <a:lnTo>
                    <a:pt x="316" y="22"/>
                  </a:lnTo>
                  <a:lnTo>
                    <a:pt x="326" y="15"/>
                  </a:lnTo>
                  <a:lnTo>
                    <a:pt x="335" y="9"/>
                  </a:lnTo>
                  <a:lnTo>
                    <a:pt x="344" y="0"/>
                  </a:lnTo>
                  <a:lnTo>
                    <a:pt x="343" y="13"/>
                  </a:lnTo>
                  <a:lnTo>
                    <a:pt x="342" y="24"/>
                  </a:lnTo>
                  <a:lnTo>
                    <a:pt x="341" y="36"/>
                  </a:lnTo>
                  <a:lnTo>
                    <a:pt x="341"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8" name="Freeform 673"/>
            <p:cNvSpPr>
              <a:spLocks/>
            </p:cNvSpPr>
            <p:nvPr/>
          </p:nvSpPr>
          <p:spPr bwMode="auto">
            <a:xfrm>
              <a:off x="4590085" y="2637328"/>
              <a:ext cx="7988" cy="25440"/>
            </a:xfrm>
            <a:custGeom>
              <a:avLst/>
              <a:gdLst>
                <a:gd name="T0" fmla="*/ 15 w 15"/>
                <a:gd name="T1" fmla="*/ 6 h 19"/>
                <a:gd name="T2" fmla="*/ 15 w 15"/>
                <a:gd name="T3" fmla="*/ 19 h 19"/>
                <a:gd name="T4" fmla="*/ 10 w 15"/>
                <a:gd name="T5" fmla="*/ 19 h 19"/>
                <a:gd name="T6" fmla="*/ 6 w 15"/>
                <a:gd name="T7" fmla="*/ 16 h 19"/>
                <a:gd name="T8" fmla="*/ 2 w 15"/>
                <a:gd name="T9" fmla="*/ 13 h 19"/>
                <a:gd name="T10" fmla="*/ 0 w 15"/>
                <a:gd name="T11" fmla="*/ 11 h 19"/>
                <a:gd name="T12" fmla="*/ 0 w 15"/>
                <a:gd name="T13" fmla="*/ 6 h 19"/>
                <a:gd name="T14" fmla="*/ 1 w 15"/>
                <a:gd name="T15" fmla="*/ 4 h 19"/>
                <a:gd name="T16" fmla="*/ 4 w 15"/>
                <a:gd name="T17" fmla="*/ 1 h 19"/>
                <a:gd name="T18" fmla="*/ 6 w 15"/>
                <a:gd name="T19" fmla="*/ 0 h 19"/>
                <a:gd name="T20" fmla="*/ 9 w 15"/>
                <a:gd name="T21" fmla="*/ 0 h 19"/>
                <a:gd name="T22" fmla="*/ 13 w 15"/>
                <a:gd name="T23" fmla="*/ 1 h 19"/>
                <a:gd name="T24" fmla="*/ 14 w 15"/>
                <a:gd name="T25" fmla="*/ 2 h 19"/>
                <a:gd name="T26" fmla="*/ 15 w 15"/>
                <a:gd name="T2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9">
                  <a:moveTo>
                    <a:pt x="15" y="6"/>
                  </a:moveTo>
                  <a:lnTo>
                    <a:pt x="15" y="19"/>
                  </a:lnTo>
                  <a:lnTo>
                    <a:pt x="10" y="19"/>
                  </a:lnTo>
                  <a:lnTo>
                    <a:pt x="6" y="16"/>
                  </a:lnTo>
                  <a:lnTo>
                    <a:pt x="2" y="13"/>
                  </a:lnTo>
                  <a:lnTo>
                    <a:pt x="0" y="11"/>
                  </a:lnTo>
                  <a:lnTo>
                    <a:pt x="0" y="6"/>
                  </a:lnTo>
                  <a:lnTo>
                    <a:pt x="1" y="4"/>
                  </a:lnTo>
                  <a:lnTo>
                    <a:pt x="4" y="1"/>
                  </a:lnTo>
                  <a:lnTo>
                    <a:pt x="6" y="0"/>
                  </a:lnTo>
                  <a:lnTo>
                    <a:pt x="9" y="0"/>
                  </a:lnTo>
                  <a:lnTo>
                    <a:pt x="13" y="1"/>
                  </a:lnTo>
                  <a:lnTo>
                    <a:pt x="14" y="2"/>
                  </a:lnTo>
                  <a:lnTo>
                    <a:pt x="15"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9" name="Freeform 674"/>
            <p:cNvSpPr>
              <a:spLocks/>
            </p:cNvSpPr>
            <p:nvPr/>
          </p:nvSpPr>
          <p:spPr bwMode="auto">
            <a:xfrm>
              <a:off x="4560132" y="2645808"/>
              <a:ext cx="23963" cy="48761"/>
            </a:xfrm>
            <a:custGeom>
              <a:avLst/>
              <a:gdLst>
                <a:gd name="T0" fmla="*/ 49 w 49"/>
                <a:gd name="T1" fmla="*/ 3 h 37"/>
                <a:gd name="T2" fmla="*/ 47 w 49"/>
                <a:gd name="T3" fmla="*/ 9 h 37"/>
                <a:gd name="T4" fmla="*/ 44 w 49"/>
                <a:gd name="T5" fmla="*/ 16 h 37"/>
                <a:gd name="T6" fmla="*/ 38 w 49"/>
                <a:gd name="T7" fmla="*/ 23 h 37"/>
                <a:gd name="T8" fmla="*/ 31 w 49"/>
                <a:gd name="T9" fmla="*/ 29 h 37"/>
                <a:gd name="T10" fmla="*/ 24 w 49"/>
                <a:gd name="T11" fmla="*/ 31 h 37"/>
                <a:gd name="T12" fmla="*/ 16 w 49"/>
                <a:gd name="T13" fmla="*/ 34 h 37"/>
                <a:gd name="T14" fmla="*/ 8 w 49"/>
                <a:gd name="T15" fmla="*/ 35 h 37"/>
                <a:gd name="T16" fmla="*/ 0 w 49"/>
                <a:gd name="T17" fmla="*/ 37 h 37"/>
                <a:gd name="T18" fmla="*/ 5 w 49"/>
                <a:gd name="T19" fmla="*/ 30 h 37"/>
                <a:gd name="T20" fmla="*/ 9 w 49"/>
                <a:gd name="T21" fmla="*/ 26 h 37"/>
                <a:gd name="T22" fmla="*/ 14 w 49"/>
                <a:gd name="T23" fmla="*/ 20 h 37"/>
                <a:gd name="T24" fmla="*/ 20 w 49"/>
                <a:gd name="T25" fmla="*/ 16 h 37"/>
                <a:gd name="T26" fmla="*/ 24 w 49"/>
                <a:gd name="T27" fmla="*/ 12 h 37"/>
                <a:gd name="T28" fmla="*/ 29 w 49"/>
                <a:gd name="T29" fmla="*/ 8 h 37"/>
                <a:gd name="T30" fmla="*/ 35 w 49"/>
                <a:gd name="T31" fmla="*/ 4 h 37"/>
                <a:gd name="T32" fmla="*/ 39 w 49"/>
                <a:gd name="T33" fmla="*/ 0 h 37"/>
                <a:gd name="T34" fmla="*/ 40 w 49"/>
                <a:gd name="T35" fmla="*/ 1 h 37"/>
                <a:gd name="T36" fmla="*/ 43 w 49"/>
                <a:gd name="T37" fmla="*/ 3 h 37"/>
                <a:gd name="T38" fmla="*/ 46 w 49"/>
                <a:gd name="T39" fmla="*/ 4 h 37"/>
                <a:gd name="T40" fmla="*/ 49 w 49"/>
                <a:gd name="T41"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37">
                  <a:moveTo>
                    <a:pt x="49" y="3"/>
                  </a:moveTo>
                  <a:lnTo>
                    <a:pt x="47" y="9"/>
                  </a:lnTo>
                  <a:lnTo>
                    <a:pt x="44" y="16"/>
                  </a:lnTo>
                  <a:lnTo>
                    <a:pt x="38" y="23"/>
                  </a:lnTo>
                  <a:lnTo>
                    <a:pt x="31" y="29"/>
                  </a:lnTo>
                  <a:lnTo>
                    <a:pt x="24" y="31"/>
                  </a:lnTo>
                  <a:lnTo>
                    <a:pt x="16" y="34"/>
                  </a:lnTo>
                  <a:lnTo>
                    <a:pt x="8" y="35"/>
                  </a:lnTo>
                  <a:lnTo>
                    <a:pt x="0" y="37"/>
                  </a:lnTo>
                  <a:lnTo>
                    <a:pt x="5" y="30"/>
                  </a:lnTo>
                  <a:lnTo>
                    <a:pt x="9" y="26"/>
                  </a:lnTo>
                  <a:lnTo>
                    <a:pt x="14" y="20"/>
                  </a:lnTo>
                  <a:lnTo>
                    <a:pt x="20" y="16"/>
                  </a:lnTo>
                  <a:lnTo>
                    <a:pt x="24" y="12"/>
                  </a:lnTo>
                  <a:lnTo>
                    <a:pt x="29" y="8"/>
                  </a:lnTo>
                  <a:lnTo>
                    <a:pt x="35" y="4"/>
                  </a:lnTo>
                  <a:lnTo>
                    <a:pt x="39" y="0"/>
                  </a:lnTo>
                  <a:lnTo>
                    <a:pt x="40" y="1"/>
                  </a:lnTo>
                  <a:lnTo>
                    <a:pt x="43" y="3"/>
                  </a:lnTo>
                  <a:lnTo>
                    <a:pt x="46" y="4"/>
                  </a:lnTo>
                  <a:lnTo>
                    <a:pt x="49"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0" name="Freeform 675"/>
            <p:cNvSpPr>
              <a:spLocks/>
            </p:cNvSpPr>
            <p:nvPr/>
          </p:nvSpPr>
          <p:spPr bwMode="auto">
            <a:xfrm>
              <a:off x="4496231" y="2656408"/>
              <a:ext cx="69892" cy="61481"/>
            </a:xfrm>
            <a:custGeom>
              <a:avLst/>
              <a:gdLst>
                <a:gd name="T0" fmla="*/ 139 w 141"/>
                <a:gd name="T1" fmla="*/ 8 h 49"/>
                <a:gd name="T2" fmla="*/ 130 w 141"/>
                <a:gd name="T3" fmla="*/ 16 h 49"/>
                <a:gd name="T4" fmla="*/ 121 w 141"/>
                <a:gd name="T5" fmla="*/ 23 h 49"/>
                <a:gd name="T6" fmla="*/ 112 w 141"/>
                <a:gd name="T7" fmla="*/ 28 h 49"/>
                <a:gd name="T8" fmla="*/ 103 w 141"/>
                <a:gd name="T9" fmla="*/ 34 h 49"/>
                <a:gd name="T10" fmla="*/ 94 w 141"/>
                <a:gd name="T11" fmla="*/ 39 h 49"/>
                <a:gd name="T12" fmla="*/ 84 w 141"/>
                <a:gd name="T13" fmla="*/ 42 h 49"/>
                <a:gd name="T14" fmla="*/ 74 w 141"/>
                <a:gd name="T15" fmla="*/ 46 h 49"/>
                <a:gd name="T16" fmla="*/ 64 w 141"/>
                <a:gd name="T17" fmla="*/ 49 h 49"/>
                <a:gd name="T18" fmla="*/ 68 w 141"/>
                <a:gd name="T19" fmla="*/ 41 h 49"/>
                <a:gd name="T20" fmla="*/ 75 w 141"/>
                <a:gd name="T21" fmla="*/ 34 h 49"/>
                <a:gd name="T22" fmla="*/ 82 w 141"/>
                <a:gd name="T23" fmla="*/ 27 h 49"/>
                <a:gd name="T24" fmla="*/ 89 w 141"/>
                <a:gd name="T25" fmla="*/ 23 h 49"/>
                <a:gd name="T26" fmla="*/ 78 w 141"/>
                <a:gd name="T27" fmla="*/ 24 h 49"/>
                <a:gd name="T28" fmla="*/ 67 w 141"/>
                <a:gd name="T29" fmla="*/ 27 h 49"/>
                <a:gd name="T30" fmla="*/ 56 w 141"/>
                <a:gd name="T31" fmla="*/ 32 h 49"/>
                <a:gd name="T32" fmla="*/ 44 w 141"/>
                <a:gd name="T33" fmla="*/ 37 h 49"/>
                <a:gd name="T34" fmla="*/ 33 w 141"/>
                <a:gd name="T35" fmla="*/ 39 h 49"/>
                <a:gd name="T36" fmla="*/ 22 w 141"/>
                <a:gd name="T37" fmla="*/ 41 h 49"/>
                <a:gd name="T38" fmla="*/ 11 w 141"/>
                <a:gd name="T39" fmla="*/ 39 h 49"/>
                <a:gd name="T40" fmla="*/ 0 w 141"/>
                <a:gd name="T41" fmla="*/ 34 h 49"/>
                <a:gd name="T42" fmla="*/ 14 w 141"/>
                <a:gd name="T43" fmla="*/ 32 h 49"/>
                <a:gd name="T44" fmla="*/ 27 w 141"/>
                <a:gd name="T45" fmla="*/ 31 h 49"/>
                <a:gd name="T46" fmla="*/ 40 w 141"/>
                <a:gd name="T47" fmla="*/ 28 h 49"/>
                <a:gd name="T48" fmla="*/ 52 w 141"/>
                <a:gd name="T49" fmla="*/ 24 h 49"/>
                <a:gd name="T50" fmla="*/ 65 w 141"/>
                <a:gd name="T51" fmla="*/ 20 h 49"/>
                <a:gd name="T52" fmla="*/ 78 w 141"/>
                <a:gd name="T53" fmla="*/ 15 h 49"/>
                <a:gd name="T54" fmla="*/ 90 w 141"/>
                <a:gd name="T55" fmla="*/ 12 h 49"/>
                <a:gd name="T56" fmla="*/ 103 w 141"/>
                <a:gd name="T57" fmla="*/ 8 h 49"/>
                <a:gd name="T58" fmla="*/ 107 w 141"/>
                <a:gd name="T59" fmla="*/ 8 h 49"/>
                <a:gd name="T60" fmla="*/ 112 w 141"/>
                <a:gd name="T61" fmla="*/ 6 h 49"/>
                <a:gd name="T62" fmla="*/ 117 w 141"/>
                <a:gd name="T63" fmla="*/ 6 h 49"/>
                <a:gd name="T64" fmla="*/ 121 w 141"/>
                <a:gd name="T65" fmla="*/ 5 h 49"/>
                <a:gd name="T66" fmla="*/ 126 w 141"/>
                <a:gd name="T67" fmla="*/ 5 h 49"/>
                <a:gd name="T68" fmla="*/ 130 w 141"/>
                <a:gd name="T69" fmla="*/ 4 h 49"/>
                <a:gd name="T70" fmla="*/ 135 w 141"/>
                <a:gd name="T71" fmla="*/ 2 h 49"/>
                <a:gd name="T72" fmla="*/ 139 w 141"/>
                <a:gd name="T73" fmla="*/ 0 h 49"/>
                <a:gd name="T74" fmla="*/ 141 w 141"/>
                <a:gd name="T75" fmla="*/ 1 h 49"/>
                <a:gd name="T76" fmla="*/ 141 w 141"/>
                <a:gd name="T77" fmla="*/ 4 h 49"/>
                <a:gd name="T78" fmla="*/ 140 w 141"/>
                <a:gd name="T79" fmla="*/ 6 h 49"/>
                <a:gd name="T80" fmla="*/ 139 w 141"/>
                <a:gd name="T81"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1" h="49">
                  <a:moveTo>
                    <a:pt x="139" y="8"/>
                  </a:moveTo>
                  <a:lnTo>
                    <a:pt x="130" y="16"/>
                  </a:lnTo>
                  <a:lnTo>
                    <a:pt x="121" y="23"/>
                  </a:lnTo>
                  <a:lnTo>
                    <a:pt x="112" y="28"/>
                  </a:lnTo>
                  <a:lnTo>
                    <a:pt x="103" y="34"/>
                  </a:lnTo>
                  <a:lnTo>
                    <a:pt x="94" y="39"/>
                  </a:lnTo>
                  <a:lnTo>
                    <a:pt x="84" y="42"/>
                  </a:lnTo>
                  <a:lnTo>
                    <a:pt x="74" y="46"/>
                  </a:lnTo>
                  <a:lnTo>
                    <a:pt x="64" y="49"/>
                  </a:lnTo>
                  <a:lnTo>
                    <a:pt x="68" y="41"/>
                  </a:lnTo>
                  <a:lnTo>
                    <a:pt x="75" y="34"/>
                  </a:lnTo>
                  <a:lnTo>
                    <a:pt x="82" y="27"/>
                  </a:lnTo>
                  <a:lnTo>
                    <a:pt x="89" y="23"/>
                  </a:lnTo>
                  <a:lnTo>
                    <a:pt x="78" y="24"/>
                  </a:lnTo>
                  <a:lnTo>
                    <a:pt x="67" y="27"/>
                  </a:lnTo>
                  <a:lnTo>
                    <a:pt x="56" y="32"/>
                  </a:lnTo>
                  <a:lnTo>
                    <a:pt x="44" y="37"/>
                  </a:lnTo>
                  <a:lnTo>
                    <a:pt x="33" y="39"/>
                  </a:lnTo>
                  <a:lnTo>
                    <a:pt x="22" y="41"/>
                  </a:lnTo>
                  <a:lnTo>
                    <a:pt x="11" y="39"/>
                  </a:lnTo>
                  <a:lnTo>
                    <a:pt x="0" y="34"/>
                  </a:lnTo>
                  <a:lnTo>
                    <a:pt x="14" y="32"/>
                  </a:lnTo>
                  <a:lnTo>
                    <a:pt x="27" y="31"/>
                  </a:lnTo>
                  <a:lnTo>
                    <a:pt x="40" y="28"/>
                  </a:lnTo>
                  <a:lnTo>
                    <a:pt x="52" y="24"/>
                  </a:lnTo>
                  <a:lnTo>
                    <a:pt x="65" y="20"/>
                  </a:lnTo>
                  <a:lnTo>
                    <a:pt x="78" y="15"/>
                  </a:lnTo>
                  <a:lnTo>
                    <a:pt x="90" y="12"/>
                  </a:lnTo>
                  <a:lnTo>
                    <a:pt x="103" y="8"/>
                  </a:lnTo>
                  <a:lnTo>
                    <a:pt x="107" y="8"/>
                  </a:lnTo>
                  <a:lnTo>
                    <a:pt x="112" y="6"/>
                  </a:lnTo>
                  <a:lnTo>
                    <a:pt x="117" y="6"/>
                  </a:lnTo>
                  <a:lnTo>
                    <a:pt x="121" y="5"/>
                  </a:lnTo>
                  <a:lnTo>
                    <a:pt x="126" y="5"/>
                  </a:lnTo>
                  <a:lnTo>
                    <a:pt x="130" y="4"/>
                  </a:lnTo>
                  <a:lnTo>
                    <a:pt x="135" y="2"/>
                  </a:lnTo>
                  <a:lnTo>
                    <a:pt x="139" y="0"/>
                  </a:lnTo>
                  <a:lnTo>
                    <a:pt x="141" y="1"/>
                  </a:lnTo>
                  <a:lnTo>
                    <a:pt x="141" y="4"/>
                  </a:lnTo>
                  <a:lnTo>
                    <a:pt x="140" y="6"/>
                  </a:lnTo>
                  <a:lnTo>
                    <a:pt x="139"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 name="Freeform 676"/>
            <p:cNvSpPr>
              <a:spLocks/>
            </p:cNvSpPr>
            <p:nvPr/>
          </p:nvSpPr>
          <p:spPr bwMode="auto">
            <a:xfrm>
              <a:off x="4463282" y="2679728"/>
              <a:ext cx="175728" cy="284084"/>
            </a:xfrm>
            <a:custGeom>
              <a:avLst/>
              <a:gdLst>
                <a:gd name="T0" fmla="*/ 325 w 352"/>
                <a:gd name="T1" fmla="*/ 85 h 222"/>
                <a:gd name="T2" fmla="*/ 320 w 352"/>
                <a:gd name="T3" fmla="*/ 111 h 222"/>
                <a:gd name="T4" fmla="*/ 313 w 352"/>
                <a:gd name="T5" fmla="*/ 139 h 222"/>
                <a:gd name="T6" fmla="*/ 300 w 352"/>
                <a:gd name="T7" fmla="*/ 161 h 222"/>
                <a:gd name="T8" fmla="*/ 276 w 352"/>
                <a:gd name="T9" fmla="*/ 170 h 222"/>
                <a:gd name="T10" fmla="*/ 283 w 352"/>
                <a:gd name="T11" fmla="*/ 157 h 222"/>
                <a:gd name="T12" fmla="*/ 285 w 352"/>
                <a:gd name="T13" fmla="*/ 144 h 222"/>
                <a:gd name="T14" fmla="*/ 268 w 352"/>
                <a:gd name="T15" fmla="*/ 155 h 222"/>
                <a:gd name="T16" fmla="*/ 255 w 352"/>
                <a:gd name="T17" fmla="*/ 175 h 222"/>
                <a:gd name="T18" fmla="*/ 243 w 352"/>
                <a:gd name="T19" fmla="*/ 196 h 222"/>
                <a:gd name="T20" fmla="*/ 223 w 352"/>
                <a:gd name="T21" fmla="*/ 207 h 222"/>
                <a:gd name="T22" fmla="*/ 199 w 352"/>
                <a:gd name="T23" fmla="*/ 213 h 222"/>
                <a:gd name="T24" fmla="*/ 175 w 352"/>
                <a:gd name="T25" fmla="*/ 218 h 222"/>
                <a:gd name="T26" fmla="*/ 149 w 352"/>
                <a:gd name="T27" fmla="*/ 218 h 222"/>
                <a:gd name="T28" fmla="*/ 125 w 352"/>
                <a:gd name="T29" fmla="*/ 211 h 222"/>
                <a:gd name="T30" fmla="*/ 109 w 352"/>
                <a:gd name="T31" fmla="*/ 216 h 222"/>
                <a:gd name="T32" fmla="*/ 92 w 352"/>
                <a:gd name="T33" fmla="*/ 222 h 222"/>
                <a:gd name="T34" fmla="*/ 79 w 352"/>
                <a:gd name="T35" fmla="*/ 212 h 222"/>
                <a:gd name="T36" fmla="*/ 66 w 352"/>
                <a:gd name="T37" fmla="*/ 200 h 222"/>
                <a:gd name="T38" fmla="*/ 56 w 352"/>
                <a:gd name="T39" fmla="*/ 187 h 222"/>
                <a:gd name="T40" fmla="*/ 49 w 352"/>
                <a:gd name="T41" fmla="*/ 171 h 222"/>
                <a:gd name="T42" fmla="*/ 39 w 352"/>
                <a:gd name="T43" fmla="*/ 168 h 222"/>
                <a:gd name="T44" fmla="*/ 28 w 352"/>
                <a:gd name="T45" fmla="*/ 171 h 222"/>
                <a:gd name="T46" fmla="*/ 18 w 352"/>
                <a:gd name="T47" fmla="*/ 172 h 222"/>
                <a:gd name="T48" fmla="*/ 8 w 352"/>
                <a:gd name="T49" fmla="*/ 167 h 222"/>
                <a:gd name="T50" fmla="*/ 3 w 352"/>
                <a:gd name="T51" fmla="*/ 161 h 222"/>
                <a:gd name="T52" fmla="*/ 0 w 352"/>
                <a:gd name="T53" fmla="*/ 157 h 222"/>
                <a:gd name="T54" fmla="*/ 13 w 352"/>
                <a:gd name="T55" fmla="*/ 148 h 222"/>
                <a:gd name="T56" fmla="*/ 32 w 352"/>
                <a:gd name="T57" fmla="*/ 145 h 222"/>
                <a:gd name="T58" fmla="*/ 54 w 352"/>
                <a:gd name="T59" fmla="*/ 134 h 222"/>
                <a:gd name="T60" fmla="*/ 78 w 352"/>
                <a:gd name="T61" fmla="*/ 127 h 222"/>
                <a:gd name="T62" fmla="*/ 102 w 352"/>
                <a:gd name="T63" fmla="*/ 123 h 222"/>
                <a:gd name="T64" fmla="*/ 126 w 352"/>
                <a:gd name="T65" fmla="*/ 119 h 222"/>
                <a:gd name="T66" fmla="*/ 150 w 352"/>
                <a:gd name="T67" fmla="*/ 116 h 222"/>
                <a:gd name="T68" fmla="*/ 175 w 352"/>
                <a:gd name="T69" fmla="*/ 112 h 222"/>
                <a:gd name="T70" fmla="*/ 198 w 352"/>
                <a:gd name="T71" fmla="*/ 105 h 222"/>
                <a:gd name="T72" fmla="*/ 220 w 352"/>
                <a:gd name="T73" fmla="*/ 94 h 222"/>
                <a:gd name="T74" fmla="*/ 255 w 352"/>
                <a:gd name="T75" fmla="*/ 76 h 222"/>
                <a:gd name="T76" fmla="*/ 290 w 352"/>
                <a:gd name="T77" fmla="*/ 55 h 222"/>
                <a:gd name="T78" fmla="*/ 322 w 352"/>
                <a:gd name="T79" fmla="*/ 30 h 222"/>
                <a:gd name="T80" fmla="*/ 352 w 352"/>
                <a:gd name="T81" fmla="*/ 0 h 222"/>
                <a:gd name="T82" fmla="*/ 351 w 352"/>
                <a:gd name="T83" fmla="*/ 41 h 222"/>
                <a:gd name="T84" fmla="*/ 336 w 352"/>
                <a:gd name="T85" fmla="*/ 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2" h="222">
                  <a:moveTo>
                    <a:pt x="336" y="76"/>
                  </a:moveTo>
                  <a:lnTo>
                    <a:pt x="325" y="85"/>
                  </a:lnTo>
                  <a:lnTo>
                    <a:pt x="322" y="97"/>
                  </a:lnTo>
                  <a:lnTo>
                    <a:pt x="320" y="111"/>
                  </a:lnTo>
                  <a:lnTo>
                    <a:pt x="316" y="126"/>
                  </a:lnTo>
                  <a:lnTo>
                    <a:pt x="313" y="139"/>
                  </a:lnTo>
                  <a:lnTo>
                    <a:pt x="307" y="152"/>
                  </a:lnTo>
                  <a:lnTo>
                    <a:pt x="300" y="161"/>
                  </a:lnTo>
                  <a:lnTo>
                    <a:pt x="290" y="168"/>
                  </a:lnTo>
                  <a:lnTo>
                    <a:pt x="276" y="170"/>
                  </a:lnTo>
                  <a:lnTo>
                    <a:pt x="279" y="164"/>
                  </a:lnTo>
                  <a:lnTo>
                    <a:pt x="283" y="157"/>
                  </a:lnTo>
                  <a:lnTo>
                    <a:pt x="285" y="150"/>
                  </a:lnTo>
                  <a:lnTo>
                    <a:pt x="285" y="144"/>
                  </a:lnTo>
                  <a:lnTo>
                    <a:pt x="275" y="148"/>
                  </a:lnTo>
                  <a:lnTo>
                    <a:pt x="268" y="155"/>
                  </a:lnTo>
                  <a:lnTo>
                    <a:pt x="261" y="165"/>
                  </a:lnTo>
                  <a:lnTo>
                    <a:pt x="255" y="175"/>
                  </a:lnTo>
                  <a:lnTo>
                    <a:pt x="249" y="186"/>
                  </a:lnTo>
                  <a:lnTo>
                    <a:pt x="243" y="196"/>
                  </a:lnTo>
                  <a:lnTo>
                    <a:pt x="234" y="202"/>
                  </a:lnTo>
                  <a:lnTo>
                    <a:pt x="223" y="207"/>
                  </a:lnTo>
                  <a:lnTo>
                    <a:pt x="211" y="211"/>
                  </a:lnTo>
                  <a:lnTo>
                    <a:pt x="199" y="213"/>
                  </a:lnTo>
                  <a:lnTo>
                    <a:pt x="187" y="216"/>
                  </a:lnTo>
                  <a:lnTo>
                    <a:pt x="175" y="218"/>
                  </a:lnTo>
                  <a:lnTo>
                    <a:pt x="161" y="219"/>
                  </a:lnTo>
                  <a:lnTo>
                    <a:pt x="149" y="218"/>
                  </a:lnTo>
                  <a:lnTo>
                    <a:pt x="137" y="215"/>
                  </a:lnTo>
                  <a:lnTo>
                    <a:pt x="125" y="211"/>
                  </a:lnTo>
                  <a:lnTo>
                    <a:pt x="116" y="212"/>
                  </a:lnTo>
                  <a:lnTo>
                    <a:pt x="109" y="216"/>
                  </a:lnTo>
                  <a:lnTo>
                    <a:pt x="101" y="220"/>
                  </a:lnTo>
                  <a:lnTo>
                    <a:pt x="92" y="222"/>
                  </a:lnTo>
                  <a:lnTo>
                    <a:pt x="86" y="216"/>
                  </a:lnTo>
                  <a:lnTo>
                    <a:pt x="79" y="212"/>
                  </a:lnTo>
                  <a:lnTo>
                    <a:pt x="72" y="207"/>
                  </a:lnTo>
                  <a:lnTo>
                    <a:pt x="66" y="200"/>
                  </a:lnTo>
                  <a:lnTo>
                    <a:pt x="61" y="194"/>
                  </a:lnTo>
                  <a:lnTo>
                    <a:pt x="56" y="187"/>
                  </a:lnTo>
                  <a:lnTo>
                    <a:pt x="51" y="179"/>
                  </a:lnTo>
                  <a:lnTo>
                    <a:pt x="49" y="171"/>
                  </a:lnTo>
                  <a:lnTo>
                    <a:pt x="43" y="168"/>
                  </a:lnTo>
                  <a:lnTo>
                    <a:pt x="39" y="168"/>
                  </a:lnTo>
                  <a:lnTo>
                    <a:pt x="33" y="170"/>
                  </a:lnTo>
                  <a:lnTo>
                    <a:pt x="28" y="171"/>
                  </a:lnTo>
                  <a:lnTo>
                    <a:pt x="23" y="172"/>
                  </a:lnTo>
                  <a:lnTo>
                    <a:pt x="18" y="172"/>
                  </a:lnTo>
                  <a:lnTo>
                    <a:pt x="12" y="171"/>
                  </a:lnTo>
                  <a:lnTo>
                    <a:pt x="8" y="167"/>
                  </a:lnTo>
                  <a:lnTo>
                    <a:pt x="5" y="164"/>
                  </a:lnTo>
                  <a:lnTo>
                    <a:pt x="3" y="161"/>
                  </a:lnTo>
                  <a:lnTo>
                    <a:pt x="2" y="160"/>
                  </a:lnTo>
                  <a:lnTo>
                    <a:pt x="0" y="157"/>
                  </a:lnTo>
                  <a:lnTo>
                    <a:pt x="5" y="150"/>
                  </a:lnTo>
                  <a:lnTo>
                    <a:pt x="13" y="148"/>
                  </a:lnTo>
                  <a:lnTo>
                    <a:pt x="23" y="146"/>
                  </a:lnTo>
                  <a:lnTo>
                    <a:pt x="32" y="145"/>
                  </a:lnTo>
                  <a:lnTo>
                    <a:pt x="43" y="139"/>
                  </a:lnTo>
                  <a:lnTo>
                    <a:pt x="54" y="134"/>
                  </a:lnTo>
                  <a:lnTo>
                    <a:pt x="65" y="130"/>
                  </a:lnTo>
                  <a:lnTo>
                    <a:pt x="78" y="127"/>
                  </a:lnTo>
                  <a:lnTo>
                    <a:pt x="89" y="124"/>
                  </a:lnTo>
                  <a:lnTo>
                    <a:pt x="102" y="123"/>
                  </a:lnTo>
                  <a:lnTo>
                    <a:pt x="114" y="122"/>
                  </a:lnTo>
                  <a:lnTo>
                    <a:pt x="126" y="119"/>
                  </a:lnTo>
                  <a:lnTo>
                    <a:pt x="139" y="118"/>
                  </a:lnTo>
                  <a:lnTo>
                    <a:pt x="150" y="116"/>
                  </a:lnTo>
                  <a:lnTo>
                    <a:pt x="163" y="115"/>
                  </a:lnTo>
                  <a:lnTo>
                    <a:pt x="175" y="112"/>
                  </a:lnTo>
                  <a:lnTo>
                    <a:pt x="186" y="109"/>
                  </a:lnTo>
                  <a:lnTo>
                    <a:pt x="198" y="105"/>
                  </a:lnTo>
                  <a:lnTo>
                    <a:pt x="209" y="100"/>
                  </a:lnTo>
                  <a:lnTo>
                    <a:pt x="220" y="94"/>
                  </a:lnTo>
                  <a:lnTo>
                    <a:pt x="238" y="86"/>
                  </a:lnTo>
                  <a:lnTo>
                    <a:pt x="255" y="76"/>
                  </a:lnTo>
                  <a:lnTo>
                    <a:pt x="272" y="67"/>
                  </a:lnTo>
                  <a:lnTo>
                    <a:pt x="290" y="55"/>
                  </a:lnTo>
                  <a:lnTo>
                    <a:pt x="306" y="44"/>
                  </a:lnTo>
                  <a:lnTo>
                    <a:pt x="322" y="30"/>
                  </a:lnTo>
                  <a:lnTo>
                    <a:pt x="337" y="15"/>
                  </a:lnTo>
                  <a:lnTo>
                    <a:pt x="352" y="0"/>
                  </a:lnTo>
                  <a:lnTo>
                    <a:pt x="350" y="20"/>
                  </a:lnTo>
                  <a:lnTo>
                    <a:pt x="351" y="41"/>
                  </a:lnTo>
                  <a:lnTo>
                    <a:pt x="349" y="60"/>
                  </a:lnTo>
                  <a:lnTo>
                    <a:pt x="33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2" name="Freeform 677"/>
            <p:cNvSpPr>
              <a:spLocks/>
            </p:cNvSpPr>
            <p:nvPr/>
          </p:nvSpPr>
          <p:spPr bwMode="auto">
            <a:xfrm>
              <a:off x="4573112" y="2692448"/>
              <a:ext cx="10983" cy="12720"/>
            </a:xfrm>
            <a:custGeom>
              <a:avLst/>
              <a:gdLst>
                <a:gd name="T0" fmla="*/ 21 w 21"/>
                <a:gd name="T1" fmla="*/ 0 h 11"/>
                <a:gd name="T2" fmla="*/ 17 w 21"/>
                <a:gd name="T3" fmla="*/ 5 h 11"/>
                <a:gd name="T4" fmla="*/ 12 w 21"/>
                <a:gd name="T5" fmla="*/ 10 h 11"/>
                <a:gd name="T6" fmla="*/ 6 w 21"/>
                <a:gd name="T7" fmla="*/ 11 h 11"/>
                <a:gd name="T8" fmla="*/ 0 w 21"/>
                <a:gd name="T9" fmla="*/ 11 h 11"/>
                <a:gd name="T10" fmla="*/ 0 w 21"/>
                <a:gd name="T11" fmla="*/ 10 h 11"/>
                <a:gd name="T12" fmla="*/ 4 w 21"/>
                <a:gd name="T13" fmla="*/ 5 h 11"/>
                <a:gd name="T14" fmla="*/ 9 w 21"/>
                <a:gd name="T15" fmla="*/ 3 h 11"/>
                <a:gd name="T16" fmla="*/ 16 w 21"/>
                <a:gd name="T17" fmla="*/ 1 h 11"/>
                <a:gd name="T18" fmla="*/ 21 w 21"/>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1">
                  <a:moveTo>
                    <a:pt x="21" y="0"/>
                  </a:moveTo>
                  <a:lnTo>
                    <a:pt x="17" y="5"/>
                  </a:lnTo>
                  <a:lnTo>
                    <a:pt x="12" y="10"/>
                  </a:lnTo>
                  <a:lnTo>
                    <a:pt x="6" y="11"/>
                  </a:lnTo>
                  <a:lnTo>
                    <a:pt x="0" y="11"/>
                  </a:lnTo>
                  <a:lnTo>
                    <a:pt x="0" y="10"/>
                  </a:lnTo>
                  <a:lnTo>
                    <a:pt x="4" y="5"/>
                  </a:lnTo>
                  <a:lnTo>
                    <a:pt x="9" y="3"/>
                  </a:lnTo>
                  <a:lnTo>
                    <a:pt x="16" y="1"/>
                  </a:lnTo>
                  <a:lnTo>
                    <a:pt x="21"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3" name="Freeform 678"/>
            <p:cNvSpPr>
              <a:spLocks/>
            </p:cNvSpPr>
            <p:nvPr/>
          </p:nvSpPr>
          <p:spPr bwMode="auto">
            <a:xfrm>
              <a:off x="4599071" y="2792090"/>
              <a:ext cx="7988" cy="27560"/>
            </a:xfrm>
            <a:custGeom>
              <a:avLst/>
              <a:gdLst>
                <a:gd name="T0" fmla="*/ 16 w 16"/>
                <a:gd name="T1" fmla="*/ 4 h 23"/>
                <a:gd name="T2" fmla="*/ 16 w 16"/>
                <a:gd name="T3" fmla="*/ 10 h 23"/>
                <a:gd name="T4" fmla="*/ 15 w 16"/>
                <a:gd name="T5" fmla="*/ 15 h 23"/>
                <a:gd name="T6" fmla="*/ 13 w 16"/>
                <a:gd name="T7" fmla="*/ 19 h 23"/>
                <a:gd name="T8" fmla="*/ 11 w 16"/>
                <a:gd name="T9" fmla="*/ 23 h 23"/>
                <a:gd name="T10" fmla="*/ 0 w 16"/>
                <a:gd name="T11" fmla="*/ 6 h 23"/>
                <a:gd name="T12" fmla="*/ 4 w 16"/>
                <a:gd name="T13" fmla="*/ 3 h 23"/>
                <a:gd name="T14" fmla="*/ 8 w 16"/>
                <a:gd name="T15" fmla="*/ 0 h 23"/>
                <a:gd name="T16" fmla="*/ 13 w 16"/>
                <a:gd name="T17" fmla="*/ 0 h 23"/>
                <a:gd name="T18" fmla="*/ 16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6" y="4"/>
                  </a:moveTo>
                  <a:lnTo>
                    <a:pt x="16" y="10"/>
                  </a:lnTo>
                  <a:lnTo>
                    <a:pt x="15" y="15"/>
                  </a:lnTo>
                  <a:lnTo>
                    <a:pt x="13" y="19"/>
                  </a:lnTo>
                  <a:lnTo>
                    <a:pt x="11" y="23"/>
                  </a:lnTo>
                  <a:lnTo>
                    <a:pt x="0" y="6"/>
                  </a:lnTo>
                  <a:lnTo>
                    <a:pt x="4" y="3"/>
                  </a:lnTo>
                  <a:lnTo>
                    <a:pt x="8" y="0"/>
                  </a:lnTo>
                  <a:lnTo>
                    <a:pt x="13" y="0"/>
                  </a:lnTo>
                  <a:lnTo>
                    <a:pt x="16"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4" name="Freeform 679"/>
            <p:cNvSpPr>
              <a:spLocks/>
            </p:cNvSpPr>
            <p:nvPr/>
          </p:nvSpPr>
          <p:spPr bwMode="auto">
            <a:xfrm>
              <a:off x="4501223" y="2815410"/>
              <a:ext cx="86865" cy="95401"/>
            </a:xfrm>
            <a:custGeom>
              <a:avLst/>
              <a:gdLst>
                <a:gd name="T0" fmla="*/ 174 w 174"/>
                <a:gd name="T1" fmla="*/ 0 h 74"/>
                <a:gd name="T2" fmla="*/ 167 w 174"/>
                <a:gd name="T3" fmla="*/ 10 h 74"/>
                <a:gd name="T4" fmla="*/ 160 w 174"/>
                <a:gd name="T5" fmla="*/ 19 h 74"/>
                <a:gd name="T6" fmla="*/ 152 w 174"/>
                <a:gd name="T7" fmla="*/ 29 h 74"/>
                <a:gd name="T8" fmla="*/ 144 w 174"/>
                <a:gd name="T9" fmla="*/ 37 h 74"/>
                <a:gd name="T10" fmla="*/ 134 w 174"/>
                <a:gd name="T11" fmla="*/ 44 h 74"/>
                <a:gd name="T12" fmla="*/ 125 w 174"/>
                <a:gd name="T13" fmla="*/ 51 h 74"/>
                <a:gd name="T14" fmla="*/ 116 w 174"/>
                <a:gd name="T15" fmla="*/ 58 h 74"/>
                <a:gd name="T16" fmla="*/ 107 w 174"/>
                <a:gd name="T17" fmla="*/ 63 h 74"/>
                <a:gd name="T18" fmla="*/ 108 w 174"/>
                <a:gd name="T19" fmla="*/ 58 h 74"/>
                <a:gd name="T20" fmla="*/ 111 w 174"/>
                <a:gd name="T21" fmla="*/ 52 h 74"/>
                <a:gd name="T22" fmla="*/ 115 w 174"/>
                <a:gd name="T23" fmla="*/ 45 h 74"/>
                <a:gd name="T24" fmla="*/ 119 w 174"/>
                <a:gd name="T25" fmla="*/ 41 h 74"/>
                <a:gd name="T26" fmla="*/ 110 w 174"/>
                <a:gd name="T27" fmla="*/ 45 h 74"/>
                <a:gd name="T28" fmla="*/ 102 w 174"/>
                <a:gd name="T29" fmla="*/ 50 h 74"/>
                <a:gd name="T30" fmla="*/ 93 w 174"/>
                <a:gd name="T31" fmla="*/ 55 h 74"/>
                <a:gd name="T32" fmla="*/ 84 w 174"/>
                <a:gd name="T33" fmla="*/ 62 h 74"/>
                <a:gd name="T34" fmla="*/ 75 w 174"/>
                <a:gd name="T35" fmla="*/ 66 h 74"/>
                <a:gd name="T36" fmla="*/ 65 w 174"/>
                <a:gd name="T37" fmla="*/ 71 h 74"/>
                <a:gd name="T38" fmla="*/ 55 w 174"/>
                <a:gd name="T39" fmla="*/ 74 h 74"/>
                <a:gd name="T40" fmla="*/ 45 w 174"/>
                <a:gd name="T41" fmla="*/ 74 h 74"/>
                <a:gd name="T42" fmla="*/ 52 w 174"/>
                <a:gd name="T43" fmla="*/ 70 h 74"/>
                <a:gd name="T44" fmla="*/ 58 w 174"/>
                <a:gd name="T45" fmla="*/ 66 h 74"/>
                <a:gd name="T46" fmla="*/ 65 w 174"/>
                <a:gd name="T47" fmla="*/ 62 h 74"/>
                <a:gd name="T48" fmla="*/ 72 w 174"/>
                <a:gd name="T49" fmla="*/ 56 h 74"/>
                <a:gd name="T50" fmla="*/ 63 w 174"/>
                <a:gd name="T51" fmla="*/ 58 h 74"/>
                <a:gd name="T52" fmla="*/ 55 w 174"/>
                <a:gd name="T53" fmla="*/ 59 h 74"/>
                <a:gd name="T54" fmla="*/ 46 w 174"/>
                <a:gd name="T55" fmla="*/ 59 h 74"/>
                <a:gd name="T56" fmla="*/ 37 w 174"/>
                <a:gd name="T57" fmla="*/ 59 h 74"/>
                <a:gd name="T58" fmla="*/ 27 w 174"/>
                <a:gd name="T59" fmla="*/ 59 h 74"/>
                <a:gd name="T60" fmla="*/ 18 w 174"/>
                <a:gd name="T61" fmla="*/ 59 h 74"/>
                <a:gd name="T62" fmla="*/ 9 w 174"/>
                <a:gd name="T63" fmla="*/ 58 h 74"/>
                <a:gd name="T64" fmla="*/ 0 w 174"/>
                <a:gd name="T65" fmla="*/ 58 h 74"/>
                <a:gd name="T66" fmla="*/ 9 w 174"/>
                <a:gd name="T67" fmla="*/ 54 h 74"/>
                <a:gd name="T68" fmla="*/ 18 w 174"/>
                <a:gd name="T69" fmla="*/ 50 h 74"/>
                <a:gd name="T70" fmla="*/ 29 w 174"/>
                <a:gd name="T71" fmla="*/ 48 h 74"/>
                <a:gd name="T72" fmla="*/ 39 w 174"/>
                <a:gd name="T73" fmla="*/ 48 h 74"/>
                <a:gd name="T74" fmla="*/ 49 w 174"/>
                <a:gd name="T75" fmla="*/ 47 h 74"/>
                <a:gd name="T76" fmla="*/ 61 w 174"/>
                <a:gd name="T77" fmla="*/ 47 h 74"/>
                <a:gd name="T78" fmla="*/ 70 w 174"/>
                <a:gd name="T79" fmla="*/ 45 h 74"/>
                <a:gd name="T80" fmla="*/ 80 w 174"/>
                <a:gd name="T81" fmla="*/ 43 h 74"/>
                <a:gd name="T82" fmla="*/ 92 w 174"/>
                <a:gd name="T83" fmla="*/ 37 h 74"/>
                <a:gd name="T84" fmla="*/ 103 w 174"/>
                <a:gd name="T85" fmla="*/ 33 h 74"/>
                <a:gd name="T86" fmla="*/ 115 w 174"/>
                <a:gd name="T87" fmla="*/ 29 h 74"/>
                <a:gd name="T88" fmla="*/ 126 w 174"/>
                <a:gd name="T89" fmla="*/ 24 h 74"/>
                <a:gd name="T90" fmla="*/ 138 w 174"/>
                <a:gd name="T91" fmla="*/ 19 h 74"/>
                <a:gd name="T92" fmla="*/ 148 w 174"/>
                <a:gd name="T93" fmla="*/ 14 h 74"/>
                <a:gd name="T94" fmla="*/ 160 w 174"/>
                <a:gd name="T95" fmla="*/ 7 h 74"/>
                <a:gd name="T96" fmla="*/ 170 w 174"/>
                <a:gd name="T97" fmla="*/ 0 h 74"/>
                <a:gd name="T98" fmla="*/ 174 w 174"/>
                <a:gd name="T9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4" h="74">
                  <a:moveTo>
                    <a:pt x="174" y="0"/>
                  </a:moveTo>
                  <a:lnTo>
                    <a:pt x="167" y="10"/>
                  </a:lnTo>
                  <a:lnTo>
                    <a:pt x="160" y="19"/>
                  </a:lnTo>
                  <a:lnTo>
                    <a:pt x="152" y="29"/>
                  </a:lnTo>
                  <a:lnTo>
                    <a:pt x="144" y="37"/>
                  </a:lnTo>
                  <a:lnTo>
                    <a:pt x="134" y="44"/>
                  </a:lnTo>
                  <a:lnTo>
                    <a:pt x="125" y="51"/>
                  </a:lnTo>
                  <a:lnTo>
                    <a:pt x="116" y="58"/>
                  </a:lnTo>
                  <a:lnTo>
                    <a:pt x="107" y="63"/>
                  </a:lnTo>
                  <a:lnTo>
                    <a:pt x="108" y="58"/>
                  </a:lnTo>
                  <a:lnTo>
                    <a:pt x="111" y="52"/>
                  </a:lnTo>
                  <a:lnTo>
                    <a:pt x="115" y="45"/>
                  </a:lnTo>
                  <a:lnTo>
                    <a:pt x="119" y="41"/>
                  </a:lnTo>
                  <a:lnTo>
                    <a:pt x="110" y="45"/>
                  </a:lnTo>
                  <a:lnTo>
                    <a:pt x="102" y="50"/>
                  </a:lnTo>
                  <a:lnTo>
                    <a:pt x="93" y="55"/>
                  </a:lnTo>
                  <a:lnTo>
                    <a:pt x="84" y="62"/>
                  </a:lnTo>
                  <a:lnTo>
                    <a:pt x="75" y="66"/>
                  </a:lnTo>
                  <a:lnTo>
                    <a:pt x="65" y="71"/>
                  </a:lnTo>
                  <a:lnTo>
                    <a:pt x="55" y="74"/>
                  </a:lnTo>
                  <a:lnTo>
                    <a:pt x="45" y="74"/>
                  </a:lnTo>
                  <a:lnTo>
                    <a:pt x="52" y="70"/>
                  </a:lnTo>
                  <a:lnTo>
                    <a:pt x="58" y="66"/>
                  </a:lnTo>
                  <a:lnTo>
                    <a:pt x="65" y="62"/>
                  </a:lnTo>
                  <a:lnTo>
                    <a:pt x="72" y="56"/>
                  </a:lnTo>
                  <a:lnTo>
                    <a:pt x="63" y="58"/>
                  </a:lnTo>
                  <a:lnTo>
                    <a:pt x="55" y="59"/>
                  </a:lnTo>
                  <a:lnTo>
                    <a:pt x="46" y="59"/>
                  </a:lnTo>
                  <a:lnTo>
                    <a:pt x="37" y="59"/>
                  </a:lnTo>
                  <a:lnTo>
                    <a:pt x="27" y="59"/>
                  </a:lnTo>
                  <a:lnTo>
                    <a:pt x="18" y="59"/>
                  </a:lnTo>
                  <a:lnTo>
                    <a:pt x="9" y="58"/>
                  </a:lnTo>
                  <a:lnTo>
                    <a:pt x="0" y="58"/>
                  </a:lnTo>
                  <a:lnTo>
                    <a:pt x="9" y="54"/>
                  </a:lnTo>
                  <a:lnTo>
                    <a:pt x="18" y="50"/>
                  </a:lnTo>
                  <a:lnTo>
                    <a:pt x="29" y="48"/>
                  </a:lnTo>
                  <a:lnTo>
                    <a:pt x="39" y="48"/>
                  </a:lnTo>
                  <a:lnTo>
                    <a:pt x="49" y="47"/>
                  </a:lnTo>
                  <a:lnTo>
                    <a:pt x="61" y="47"/>
                  </a:lnTo>
                  <a:lnTo>
                    <a:pt x="70" y="45"/>
                  </a:lnTo>
                  <a:lnTo>
                    <a:pt x="80" y="43"/>
                  </a:lnTo>
                  <a:lnTo>
                    <a:pt x="92" y="37"/>
                  </a:lnTo>
                  <a:lnTo>
                    <a:pt x="103" y="33"/>
                  </a:lnTo>
                  <a:lnTo>
                    <a:pt x="115" y="29"/>
                  </a:lnTo>
                  <a:lnTo>
                    <a:pt x="126" y="24"/>
                  </a:lnTo>
                  <a:lnTo>
                    <a:pt x="138" y="19"/>
                  </a:lnTo>
                  <a:lnTo>
                    <a:pt x="148" y="14"/>
                  </a:lnTo>
                  <a:lnTo>
                    <a:pt x="160" y="7"/>
                  </a:lnTo>
                  <a:lnTo>
                    <a:pt x="170" y="0"/>
                  </a:lnTo>
                  <a:lnTo>
                    <a:pt x="174"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5" name="Freeform 680"/>
            <p:cNvSpPr>
              <a:spLocks/>
            </p:cNvSpPr>
            <p:nvPr/>
          </p:nvSpPr>
          <p:spPr bwMode="auto">
            <a:xfrm>
              <a:off x="4580101" y="2826010"/>
              <a:ext cx="17972" cy="44521"/>
            </a:xfrm>
            <a:custGeom>
              <a:avLst/>
              <a:gdLst>
                <a:gd name="T0" fmla="*/ 37 w 37"/>
                <a:gd name="T1" fmla="*/ 6 h 36"/>
                <a:gd name="T2" fmla="*/ 36 w 37"/>
                <a:gd name="T3" fmla="*/ 13 h 36"/>
                <a:gd name="T4" fmla="*/ 34 w 37"/>
                <a:gd name="T5" fmla="*/ 20 h 36"/>
                <a:gd name="T6" fmla="*/ 30 w 37"/>
                <a:gd name="T7" fmla="*/ 25 h 36"/>
                <a:gd name="T8" fmla="*/ 26 w 37"/>
                <a:gd name="T9" fmla="*/ 29 h 36"/>
                <a:gd name="T10" fmla="*/ 20 w 37"/>
                <a:gd name="T11" fmla="*/ 32 h 36"/>
                <a:gd name="T12" fmla="*/ 13 w 37"/>
                <a:gd name="T13" fmla="*/ 33 h 36"/>
                <a:gd name="T14" fmla="*/ 7 w 37"/>
                <a:gd name="T15" fmla="*/ 35 h 36"/>
                <a:gd name="T16" fmla="*/ 0 w 37"/>
                <a:gd name="T17" fmla="*/ 36 h 36"/>
                <a:gd name="T18" fmla="*/ 4 w 37"/>
                <a:gd name="T19" fmla="*/ 31 h 36"/>
                <a:gd name="T20" fmla="*/ 7 w 37"/>
                <a:gd name="T21" fmla="*/ 25 h 36"/>
                <a:gd name="T22" fmla="*/ 12 w 37"/>
                <a:gd name="T23" fmla="*/ 20 h 36"/>
                <a:gd name="T24" fmla="*/ 16 w 37"/>
                <a:gd name="T25" fmla="*/ 14 h 36"/>
                <a:gd name="T26" fmla="*/ 21 w 37"/>
                <a:gd name="T27" fmla="*/ 10 h 36"/>
                <a:gd name="T28" fmla="*/ 26 w 37"/>
                <a:gd name="T29" fmla="*/ 6 h 36"/>
                <a:gd name="T30" fmla="*/ 30 w 37"/>
                <a:gd name="T31" fmla="*/ 3 h 36"/>
                <a:gd name="T32" fmla="*/ 36 w 37"/>
                <a:gd name="T33" fmla="*/ 0 h 36"/>
                <a:gd name="T34" fmla="*/ 37 w 37"/>
                <a:gd name="T35"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7" y="6"/>
                  </a:moveTo>
                  <a:lnTo>
                    <a:pt x="36" y="13"/>
                  </a:lnTo>
                  <a:lnTo>
                    <a:pt x="34" y="20"/>
                  </a:lnTo>
                  <a:lnTo>
                    <a:pt x="30" y="25"/>
                  </a:lnTo>
                  <a:lnTo>
                    <a:pt x="26" y="29"/>
                  </a:lnTo>
                  <a:lnTo>
                    <a:pt x="20" y="32"/>
                  </a:lnTo>
                  <a:lnTo>
                    <a:pt x="13" y="33"/>
                  </a:lnTo>
                  <a:lnTo>
                    <a:pt x="7" y="35"/>
                  </a:lnTo>
                  <a:lnTo>
                    <a:pt x="0" y="36"/>
                  </a:lnTo>
                  <a:lnTo>
                    <a:pt x="4" y="31"/>
                  </a:lnTo>
                  <a:lnTo>
                    <a:pt x="7" y="25"/>
                  </a:lnTo>
                  <a:lnTo>
                    <a:pt x="12" y="20"/>
                  </a:lnTo>
                  <a:lnTo>
                    <a:pt x="16" y="14"/>
                  </a:lnTo>
                  <a:lnTo>
                    <a:pt x="21" y="10"/>
                  </a:lnTo>
                  <a:lnTo>
                    <a:pt x="26" y="6"/>
                  </a:lnTo>
                  <a:lnTo>
                    <a:pt x="30" y="3"/>
                  </a:lnTo>
                  <a:lnTo>
                    <a:pt x="36" y="0"/>
                  </a:lnTo>
                  <a:lnTo>
                    <a:pt x="37"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6" name="Freeform 681"/>
            <p:cNvSpPr>
              <a:spLocks/>
            </p:cNvSpPr>
            <p:nvPr/>
          </p:nvSpPr>
          <p:spPr bwMode="auto">
            <a:xfrm>
              <a:off x="4459288" y="2883251"/>
              <a:ext cx="174729" cy="252283"/>
            </a:xfrm>
            <a:custGeom>
              <a:avLst/>
              <a:gdLst>
                <a:gd name="T0" fmla="*/ 340 w 352"/>
                <a:gd name="T1" fmla="*/ 52 h 197"/>
                <a:gd name="T2" fmla="*/ 326 w 352"/>
                <a:gd name="T3" fmla="*/ 72 h 197"/>
                <a:gd name="T4" fmla="*/ 316 w 352"/>
                <a:gd name="T5" fmla="*/ 96 h 197"/>
                <a:gd name="T6" fmla="*/ 301 w 352"/>
                <a:gd name="T7" fmla="*/ 106 h 197"/>
                <a:gd name="T8" fmla="*/ 284 w 352"/>
                <a:gd name="T9" fmla="*/ 101 h 197"/>
                <a:gd name="T10" fmla="*/ 279 w 352"/>
                <a:gd name="T11" fmla="*/ 120 h 197"/>
                <a:gd name="T12" fmla="*/ 269 w 352"/>
                <a:gd name="T13" fmla="*/ 135 h 197"/>
                <a:gd name="T14" fmla="*/ 252 w 352"/>
                <a:gd name="T15" fmla="*/ 137 h 197"/>
                <a:gd name="T16" fmla="*/ 237 w 352"/>
                <a:gd name="T17" fmla="*/ 145 h 197"/>
                <a:gd name="T18" fmla="*/ 225 w 352"/>
                <a:gd name="T19" fmla="*/ 169 h 197"/>
                <a:gd name="T20" fmla="*/ 209 w 352"/>
                <a:gd name="T21" fmla="*/ 190 h 197"/>
                <a:gd name="T22" fmla="*/ 193 w 352"/>
                <a:gd name="T23" fmla="*/ 191 h 197"/>
                <a:gd name="T24" fmla="*/ 176 w 352"/>
                <a:gd name="T25" fmla="*/ 191 h 197"/>
                <a:gd name="T26" fmla="*/ 158 w 352"/>
                <a:gd name="T27" fmla="*/ 189 h 197"/>
                <a:gd name="T28" fmla="*/ 141 w 352"/>
                <a:gd name="T29" fmla="*/ 189 h 197"/>
                <a:gd name="T30" fmla="*/ 126 w 352"/>
                <a:gd name="T31" fmla="*/ 191 h 197"/>
                <a:gd name="T32" fmla="*/ 111 w 352"/>
                <a:gd name="T33" fmla="*/ 195 h 197"/>
                <a:gd name="T34" fmla="*/ 96 w 352"/>
                <a:gd name="T35" fmla="*/ 195 h 197"/>
                <a:gd name="T36" fmla="*/ 82 w 352"/>
                <a:gd name="T37" fmla="*/ 190 h 197"/>
                <a:gd name="T38" fmla="*/ 71 w 352"/>
                <a:gd name="T39" fmla="*/ 169 h 197"/>
                <a:gd name="T40" fmla="*/ 55 w 352"/>
                <a:gd name="T41" fmla="*/ 157 h 197"/>
                <a:gd name="T42" fmla="*/ 40 w 352"/>
                <a:gd name="T43" fmla="*/ 158 h 197"/>
                <a:gd name="T44" fmla="*/ 26 w 352"/>
                <a:gd name="T45" fmla="*/ 152 h 197"/>
                <a:gd name="T46" fmla="*/ 13 w 352"/>
                <a:gd name="T47" fmla="*/ 142 h 197"/>
                <a:gd name="T48" fmla="*/ 0 w 352"/>
                <a:gd name="T49" fmla="*/ 134 h 197"/>
                <a:gd name="T50" fmla="*/ 15 w 352"/>
                <a:gd name="T51" fmla="*/ 130 h 197"/>
                <a:gd name="T52" fmla="*/ 30 w 352"/>
                <a:gd name="T53" fmla="*/ 127 h 197"/>
                <a:gd name="T54" fmla="*/ 55 w 352"/>
                <a:gd name="T55" fmla="*/ 113 h 197"/>
                <a:gd name="T56" fmla="*/ 80 w 352"/>
                <a:gd name="T57" fmla="*/ 102 h 197"/>
                <a:gd name="T58" fmla="*/ 106 w 352"/>
                <a:gd name="T59" fmla="*/ 93 h 197"/>
                <a:gd name="T60" fmla="*/ 133 w 352"/>
                <a:gd name="T61" fmla="*/ 82 h 197"/>
                <a:gd name="T62" fmla="*/ 158 w 352"/>
                <a:gd name="T63" fmla="*/ 79 h 197"/>
                <a:gd name="T64" fmla="*/ 184 w 352"/>
                <a:gd name="T65" fmla="*/ 76 h 197"/>
                <a:gd name="T66" fmla="*/ 209 w 352"/>
                <a:gd name="T67" fmla="*/ 72 h 197"/>
                <a:gd name="T68" fmla="*/ 233 w 352"/>
                <a:gd name="T69" fmla="*/ 68 h 197"/>
                <a:gd name="T70" fmla="*/ 257 w 352"/>
                <a:gd name="T71" fmla="*/ 61 h 197"/>
                <a:gd name="T72" fmla="*/ 280 w 352"/>
                <a:gd name="T73" fmla="*/ 53 h 197"/>
                <a:gd name="T74" fmla="*/ 302 w 352"/>
                <a:gd name="T75" fmla="*/ 39 h 197"/>
                <a:gd name="T76" fmla="*/ 322 w 352"/>
                <a:gd name="T77" fmla="*/ 23 h 197"/>
                <a:gd name="T78" fmla="*/ 352 w 352"/>
                <a:gd name="T79" fmla="*/ 4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97">
                  <a:moveTo>
                    <a:pt x="352" y="49"/>
                  </a:moveTo>
                  <a:lnTo>
                    <a:pt x="340" y="52"/>
                  </a:lnTo>
                  <a:lnTo>
                    <a:pt x="332" y="60"/>
                  </a:lnTo>
                  <a:lnTo>
                    <a:pt x="326" y="72"/>
                  </a:lnTo>
                  <a:lnTo>
                    <a:pt x="322" y="85"/>
                  </a:lnTo>
                  <a:lnTo>
                    <a:pt x="316" y="96"/>
                  </a:lnTo>
                  <a:lnTo>
                    <a:pt x="310" y="104"/>
                  </a:lnTo>
                  <a:lnTo>
                    <a:pt x="301" y="106"/>
                  </a:lnTo>
                  <a:lnTo>
                    <a:pt x="287" y="101"/>
                  </a:lnTo>
                  <a:lnTo>
                    <a:pt x="284" y="101"/>
                  </a:lnTo>
                  <a:lnTo>
                    <a:pt x="281" y="111"/>
                  </a:lnTo>
                  <a:lnTo>
                    <a:pt x="279" y="120"/>
                  </a:lnTo>
                  <a:lnTo>
                    <a:pt x="276" y="128"/>
                  </a:lnTo>
                  <a:lnTo>
                    <a:pt x="269" y="135"/>
                  </a:lnTo>
                  <a:lnTo>
                    <a:pt x="260" y="135"/>
                  </a:lnTo>
                  <a:lnTo>
                    <a:pt x="252" y="137"/>
                  </a:lnTo>
                  <a:lnTo>
                    <a:pt x="243" y="141"/>
                  </a:lnTo>
                  <a:lnTo>
                    <a:pt x="237" y="145"/>
                  </a:lnTo>
                  <a:lnTo>
                    <a:pt x="232" y="157"/>
                  </a:lnTo>
                  <a:lnTo>
                    <a:pt x="225" y="169"/>
                  </a:lnTo>
                  <a:lnTo>
                    <a:pt x="217" y="180"/>
                  </a:lnTo>
                  <a:lnTo>
                    <a:pt x="209" y="190"/>
                  </a:lnTo>
                  <a:lnTo>
                    <a:pt x="201" y="191"/>
                  </a:lnTo>
                  <a:lnTo>
                    <a:pt x="193" y="191"/>
                  </a:lnTo>
                  <a:lnTo>
                    <a:pt x="184" y="191"/>
                  </a:lnTo>
                  <a:lnTo>
                    <a:pt x="176" y="191"/>
                  </a:lnTo>
                  <a:lnTo>
                    <a:pt x="166" y="190"/>
                  </a:lnTo>
                  <a:lnTo>
                    <a:pt x="158" y="189"/>
                  </a:lnTo>
                  <a:lnTo>
                    <a:pt x="149" y="189"/>
                  </a:lnTo>
                  <a:lnTo>
                    <a:pt x="141" y="189"/>
                  </a:lnTo>
                  <a:lnTo>
                    <a:pt x="134" y="189"/>
                  </a:lnTo>
                  <a:lnTo>
                    <a:pt x="126" y="191"/>
                  </a:lnTo>
                  <a:lnTo>
                    <a:pt x="118" y="193"/>
                  </a:lnTo>
                  <a:lnTo>
                    <a:pt x="111" y="195"/>
                  </a:lnTo>
                  <a:lnTo>
                    <a:pt x="103" y="197"/>
                  </a:lnTo>
                  <a:lnTo>
                    <a:pt x="96" y="195"/>
                  </a:lnTo>
                  <a:lnTo>
                    <a:pt x="89" y="194"/>
                  </a:lnTo>
                  <a:lnTo>
                    <a:pt x="82" y="190"/>
                  </a:lnTo>
                  <a:lnTo>
                    <a:pt x="76" y="180"/>
                  </a:lnTo>
                  <a:lnTo>
                    <a:pt x="71" y="169"/>
                  </a:lnTo>
                  <a:lnTo>
                    <a:pt x="65" y="161"/>
                  </a:lnTo>
                  <a:lnTo>
                    <a:pt x="55" y="157"/>
                  </a:lnTo>
                  <a:lnTo>
                    <a:pt x="47" y="160"/>
                  </a:lnTo>
                  <a:lnTo>
                    <a:pt x="40" y="158"/>
                  </a:lnTo>
                  <a:lnTo>
                    <a:pt x="33" y="156"/>
                  </a:lnTo>
                  <a:lnTo>
                    <a:pt x="26" y="152"/>
                  </a:lnTo>
                  <a:lnTo>
                    <a:pt x="19" y="148"/>
                  </a:lnTo>
                  <a:lnTo>
                    <a:pt x="13" y="142"/>
                  </a:lnTo>
                  <a:lnTo>
                    <a:pt x="7" y="138"/>
                  </a:lnTo>
                  <a:lnTo>
                    <a:pt x="0" y="134"/>
                  </a:lnTo>
                  <a:lnTo>
                    <a:pt x="7" y="131"/>
                  </a:lnTo>
                  <a:lnTo>
                    <a:pt x="15" y="130"/>
                  </a:lnTo>
                  <a:lnTo>
                    <a:pt x="24" y="130"/>
                  </a:lnTo>
                  <a:lnTo>
                    <a:pt x="30" y="127"/>
                  </a:lnTo>
                  <a:lnTo>
                    <a:pt x="42" y="119"/>
                  </a:lnTo>
                  <a:lnTo>
                    <a:pt x="55" y="113"/>
                  </a:lnTo>
                  <a:lnTo>
                    <a:pt x="67" y="106"/>
                  </a:lnTo>
                  <a:lnTo>
                    <a:pt x="80" y="102"/>
                  </a:lnTo>
                  <a:lnTo>
                    <a:pt x="94" y="97"/>
                  </a:lnTo>
                  <a:lnTo>
                    <a:pt x="106" y="93"/>
                  </a:lnTo>
                  <a:lnTo>
                    <a:pt x="120" y="87"/>
                  </a:lnTo>
                  <a:lnTo>
                    <a:pt x="133" y="82"/>
                  </a:lnTo>
                  <a:lnTo>
                    <a:pt x="146" y="80"/>
                  </a:lnTo>
                  <a:lnTo>
                    <a:pt x="158" y="79"/>
                  </a:lnTo>
                  <a:lnTo>
                    <a:pt x="171" y="78"/>
                  </a:lnTo>
                  <a:lnTo>
                    <a:pt x="184" y="76"/>
                  </a:lnTo>
                  <a:lnTo>
                    <a:pt x="196" y="75"/>
                  </a:lnTo>
                  <a:lnTo>
                    <a:pt x="209" y="72"/>
                  </a:lnTo>
                  <a:lnTo>
                    <a:pt x="222" y="71"/>
                  </a:lnTo>
                  <a:lnTo>
                    <a:pt x="233" y="68"/>
                  </a:lnTo>
                  <a:lnTo>
                    <a:pt x="246" y="65"/>
                  </a:lnTo>
                  <a:lnTo>
                    <a:pt x="257" y="61"/>
                  </a:lnTo>
                  <a:lnTo>
                    <a:pt x="269" y="57"/>
                  </a:lnTo>
                  <a:lnTo>
                    <a:pt x="280" y="53"/>
                  </a:lnTo>
                  <a:lnTo>
                    <a:pt x="291" y="46"/>
                  </a:lnTo>
                  <a:lnTo>
                    <a:pt x="302" y="39"/>
                  </a:lnTo>
                  <a:lnTo>
                    <a:pt x="313" y="33"/>
                  </a:lnTo>
                  <a:lnTo>
                    <a:pt x="322" y="23"/>
                  </a:lnTo>
                  <a:lnTo>
                    <a:pt x="351" y="0"/>
                  </a:lnTo>
                  <a:lnTo>
                    <a:pt x="352"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7" name="Freeform 682"/>
            <p:cNvSpPr>
              <a:spLocks/>
            </p:cNvSpPr>
            <p:nvPr/>
          </p:nvSpPr>
          <p:spPr bwMode="auto">
            <a:xfrm>
              <a:off x="4577105" y="3001973"/>
              <a:ext cx="7988" cy="16960"/>
            </a:xfrm>
            <a:custGeom>
              <a:avLst/>
              <a:gdLst>
                <a:gd name="T0" fmla="*/ 16 w 16"/>
                <a:gd name="T1" fmla="*/ 9 h 15"/>
                <a:gd name="T2" fmla="*/ 16 w 16"/>
                <a:gd name="T3" fmla="*/ 11 h 15"/>
                <a:gd name="T4" fmla="*/ 15 w 16"/>
                <a:gd name="T5" fmla="*/ 14 h 15"/>
                <a:gd name="T6" fmla="*/ 12 w 16"/>
                <a:gd name="T7" fmla="*/ 15 h 15"/>
                <a:gd name="T8" fmla="*/ 11 w 16"/>
                <a:gd name="T9" fmla="*/ 15 h 15"/>
                <a:gd name="T10" fmla="*/ 7 w 16"/>
                <a:gd name="T11" fmla="*/ 15 h 15"/>
                <a:gd name="T12" fmla="*/ 4 w 16"/>
                <a:gd name="T13" fmla="*/ 14 h 15"/>
                <a:gd name="T14" fmla="*/ 2 w 16"/>
                <a:gd name="T15" fmla="*/ 11 h 15"/>
                <a:gd name="T16" fmla="*/ 0 w 16"/>
                <a:gd name="T17" fmla="*/ 7 h 15"/>
                <a:gd name="T18" fmla="*/ 2 w 16"/>
                <a:gd name="T19" fmla="*/ 2 h 15"/>
                <a:gd name="T20" fmla="*/ 8 w 16"/>
                <a:gd name="T21" fmla="*/ 0 h 15"/>
                <a:gd name="T22" fmla="*/ 12 w 16"/>
                <a:gd name="T23" fmla="*/ 3 h 15"/>
                <a:gd name="T24" fmla="*/ 16 w 16"/>
                <a:gd name="T2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5">
                  <a:moveTo>
                    <a:pt x="16" y="9"/>
                  </a:moveTo>
                  <a:lnTo>
                    <a:pt x="16" y="11"/>
                  </a:lnTo>
                  <a:lnTo>
                    <a:pt x="15" y="14"/>
                  </a:lnTo>
                  <a:lnTo>
                    <a:pt x="12" y="15"/>
                  </a:lnTo>
                  <a:lnTo>
                    <a:pt x="11" y="15"/>
                  </a:lnTo>
                  <a:lnTo>
                    <a:pt x="7" y="15"/>
                  </a:lnTo>
                  <a:lnTo>
                    <a:pt x="4" y="14"/>
                  </a:lnTo>
                  <a:lnTo>
                    <a:pt x="2" y="11"/>
                  </a:lnTo>
                  <a:lnTo>
                    <a:pt x="0" y="7"/>
                  </a:lnTo>
                  <a:lnTo>
                    <a:pt x="2" y="2"/>
                  </a:lnTo>
                  <a:lnTo>
                    <a:pt x="8" y="0"/>
                  </a:lnTo>
                  <a:lnTo>
                    <a:pt x="12" y="3"/>
                  </a:lnTo>
                  <a:lnTo>
                    <a:pt x="16"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8" name="Freeform 683"/>
            <p:cNvSpPr>
              <a:spLocks/>
            </p:cNvSpPr>
            <p:nvPr/>
          </p:nvSpPr>
          <p:spPr bwMode="auto">
            <a:xfrm>
              <a:off x="4495232" y="3018933"/>
              <a:ext cx="47926" cy="67841"/>
            </a:xfrm>
            <a:custGeom>
              <a:avLst/>
              <a:gdLst>
                <a:gd name="T0" fmla="*/ 91 w 97"/>
                <a:gd name="T1" fmla="*/ 19 h 52"/>
                <a:gd name="T2" fmla="*/ 85 w 97"/>
                <a:gd name="T3" fmla="*/ 27 h 52"/>
                <a:gd name="T4" fmla="*/ 80 w 97"/>
                <a:gd name="T5" fmla="*/ 33 h 52"/>
                <a:gd name="T6" fmla="*/ 73 w 97"/>
                <a:gd name="T7" fmla="*/ 40 h 52"/>
                <a:gd name="T8" fmla="*/ 66 w 97"/>
                <a:gd name="T9" fmla="*/ 44 h 52"/>
                <a:gd name="T10" fmla="*/ 58 w 97"/>
                <a:gd name="T11" fmla="*/ 48 h 52"/>
                <a:gd name="T12" fmla="*/ 50 w 97"/>
                <a:gd name="T13" fmla="*/ 49 h 52"/>
                <a:gd name="T14" fmla="*/ 42 w 97"/>
                <a:gd name="T15" fmla="*/ 52 h 52"/>
                <a:gd name="T16" fmla="*/ 32 w 97"/>
                <a:gd name="T17" fmla="*/ 52 h 52"/>
                <a:gd name="T18" fmla="*/ 24 w 97"/>
                <a:gd name="T19" fmla="*/ 51 h 52"/>
                <a:gd name="T20" fmla="*/ 15 w 97"/>
                <a:gd name="T21" fmla="*/ 48 h 52"/>
                <a:gd name="T22" fmla="*/ 7 w 97"/>
                <a:gd name="T23" fmla="*/ 45 h 52"/>
                <a:gd name="T24" fmla="*/ 0 w 97"/>
                <a:gd name="T25" fmla="*/ 41 h 52"/>
                <a:gd name="T26" fmla="*/ 13 w 97"/>
                <a:gd name="T27" fmla="*/ 40 h 52"/>
                <a:gd name="T28" fmla="*/ 25 w 97"/>
                <a:gd name="T29" fmla="*/ 38 h 52"/>
                <a:gd name="T30" fmla="*/ 37 w 97"/>
                <a:gd name="T31" fmla="*/ 34 h 52"/>
                <a:gd name="T32" fmla="*/ 48 w 97"/>
                <a:gd name="T33" fmla="*/ 29 h 52"/>
                <a:gd name="T34" fmla="*/ 60 w 97"/>
                <a:gd name="T35" fmla="*/ 23 h 52"/>
                <a:gd name="T36" fmla="*/ 71 w 97"/>
                <a:gd name="T37" fmla="*/ 17 h 52"/>
                <a:gd name="T38" fmla="*/ 83 w 97"/>
                <a:gd name="T39" fmla="*/ 8 h 52"/>
                <a:gd name="T40" fmla="*/ 93 w 97"/>
                <a:gd name="T41" fmla="*/ 0 h 52"/>
                <a:gd name="T42" fmla="*/ 97 w 97"/>
                <a:gd name="T43" fmla="*/ 4 h 52"/>
                <a:gd name="T44" fmla="*/ 96 w 97"/>
                <a:gd name="T45" fmla="*/ 10 h 52"/>
                <a:gd name="T46" fmla="*/ 93 w 97"/>
                <a:gd name="T47" fmla="*/ 14 h 52"/>
                <a:gd name="T48" fmla="*/ 91 w 97"/>
                <a:gd name="T4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52">
                  <a:moveTo>
                    <a:pt x="91" y="19"/>
                  </a:moveTo>
                  <a:lnTo>
                    <a:pt x="85" y="27"/>
                  </a:lnTo>
                  <a:lnTo>
                    <a:pt x="80" y="33"/>
                  </a:lnTo>
                  <a:lnTo>
                    <a:pt x="73" y="40"/>
                  </a:lnTo>
                  <a:lnTo>
                    <a:pt x="66" y="44"/>
                  </a:lnTo>
                  <a:lnTo>
                    <a:pt x="58" y="48"/>
                  </a:lnTo>
                  <a:lnTo>
                    <a:pt x="50" y="49"/>
                  </a:lnTo>
                  <a:lnTo>
                    <a:pt x="42" y="52"/>
                  </a:lnTo>
                  <a:lnTo>
                    <a:pt x="32" y="52"/>
                  </a:lnTo>
                  <a:lnTo>
                    <a:pt x="24" y="51"/>
                  </a:lnTo>
                  <a:lnTo>
                    <a:pt x="15" y="48"/>
                  </a:lnTo>
                  <a:lnTo>
                    <a:pt x="7" y="45"/>
                  </a:lnTo>
                  <a:lnTo>
                    <a:pt x="0" y="41"/>
                  </a:lnTo>
                  <a:lnTo>
                    <a:pt x="13" y="40"/>
                  </a:lnTo>
                  <a:lnTo>
                    <a:pt x="25" y="38"/>
                  </a:lnTo>
                  <a:lnTo>
                    <a:pt x="37" y="34"/>
                  </a:lnTo>
                  <a:lnTo>
                    <a:pt x="48" y="29"/>
                  </a:lnTo>
                  <a:lnTo>
                    <a:pt x="60" y="23"/>
                  </a:lnTo>
                  <a:lnTo>
                    <a:pt x="71" y="17"/>
                  </a:lnTo>
                  <a:lnTo>
                    <a:pt x="83" y="8"/>
                  </a:lnTo>
                  <a:lnTo>
                    <a:pt x="93" y="0"/>
                  </a:lnTo>
                  <a:lnTo>
                    <a:pt x="97" y="4"/>
                  </a:lnTo>
                  <a:lnTo>
                    <a:pt x="96" y="10"/>
                  </a:lnTo>
                  <a:lnTo>
                    <a:pt x="93" y="14"/>
                  </a:lnTo>
                  <a:lnTo>
                    <a:pt x="91" y="1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9" name="Freeform 684"/>
            <p:cNvSpPr>
              <a:spLocks/>
            </p:cNvSpPr>
            <p:nvPr/>
          </p:nvSpPr>
          <p:spPr bwMode="auto">
            <a:xfrm>
              <a:off x="4560132" y="3016813"/>
              <a:ext cx="9985" cy="25440"/>
            </a:xfrm>
            <a:custGeom>
              <a:avLst/>
              <a:gdLst>
                <a:gd name="T0" fmla="*/ 15 w 21"/>
                <a:gd name="T1" fmla="*/ 16 h 20"/>
                <a:gd name="T2" fmla="*/ 13 w 21"/>
                <a:gd name="T3" fmla="*/ 20 h 20"/>
                <a:gd name="T4" fmla="*/ 8 w 21"/>
                <a:gd name="T5" fmla="*/ 20 h 20"/>
                <a:gd name="T6" fmla="*/ 4 w 21"/>
                <a:gd name="T7" fmla="*/ 19 h 20"/>
                <a:gd name="T8" fmla="*/ 0 w 21"/>
                <a:gd name="T9" fmla="*/ 19 h 20"/>
                <a:gd name="T10" fmla="*/ 0 w 21"/>
                <a:gd name="T11" fmla="*/ 18 h 20"/>
                <a:gd name="T12" fmla="*/ 20 w 21"/>
                <a:gd name="T13" fmla="*/ 0 h 20"/>
                <a:gd name="T14" fmla="*/ 21 w 21"/>
                <a:gd name="T15" fmla="*/ 4 h 20"/>
                <a:gd name="T16" fmla="*/ 20 w 21"/>
                <a:gd name="T17" fmla="*/ 8 h 20"/>
                <a:gd name="T18" fmla="*/ 17 w 21"/>
                <a:gd name="T19" fmla="*/ 12 h 20"/>
                <a:gd name="T20" fmla="*/ 15 w 21"/>
                <a:gd name="T21"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15" y="16"/>
                  </a:moveTo>
                  <a:lnTo>
                    <a:pt x="13" y="20"/>
                  </a:lnTo>
                  <a:lnTo>
                    <a:pt x="8" y="20"/>
                  </a:lnTo>
                  <a:lnTo>
                    <a:pt x="4" y="19"/>
                  </a:lnTo>
                  <a:lnTo>
                    <a:pt x="0" y="19"/>
                  </a:lnTo>
                  <a:lnTo>
                    <a:pt x="0" y="18"/>
                  </a:lnTo>
                  <a:lnTo>
                    <a:pt x="20" y="0"/>
                  </a:lnTo>
                  <a:lnTo>
                    <a:pt x="21" y="4"/>
                  </a:lnTo>
                  <a:lnTo>
                    <a:pt x="20" y="8"/>
                  </a:lnTo>
                  <a:lnTo>
                    <a:pt x="17" y="12"/>
                  </a:lnTo>
                  <a:lnTo>
                    <a:pt x="15" y="1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0" name="Freeform 685"/>
            <p:cNvSpPr>
              <a:spLocks/>
            </p:cNvSpPr>
            <p:nvPr/>
          </p:nvSpPr>
          <p:spPr bwMode="auto">
            <a:xfrm>
              <a:off x="4539164" y="3023173"/>
              <a:ext cx="18971" cy="46641"/>
            </a:xfrm>
            <a:custGeom>
              <a:avLst/>
              <a:gdLst>
                <a:gd name="T0" fmla="*/ 34 w 38"/>
                <a:gd name="T1" fmla="*/ 18 h 38"/>
                <a:gd name="T2" fmla="*/ 31 w 38"/>
                <a:gd name="T3" fmla="*/ 22 h 38"/>
                <a:gd name="T4" fmla="*/ 27 w 38"/>
                <a:gd name="T5" fmla="*/ 26 h 38"/>
                <a:gd name="T6" fmla="*/ 24 w 38"/>
                <a:gd name="T7" fmla="*/ 30 h 38"/>
                <a:gd name="T8" fmla="*/ 19 w 38"/>
                <a:gd name="T9" fmla="*/ 33 h 38"/>
                <a:gd name="T10" fmla="*/ 15 w 38"/>
                <a:gd name="T11" fmla="*/ 34 h 38"/>
                <a:gd name="T12" fmla="*/ 10 w 38"/>
                <a:gd name="T13" fmla="*/ 37 h 38"/>
                <a:gd name="T14" fmla="*/ 4 w 38"/>
                <a:gd name="T15" fmla="*/ 37 h 38"/>
                <a:gd name="T16" fmla="*/ 0 w 38"/>
                <a:gd name="T17" fmla="*/ 38 h 38"/>
                <a:gd name="T18" fmla="*/ 3 w 38"/>
                <a:gd name="T19" fmla="*/ 33 h 38"/>
                <a:gd name="T20" fmla="*/ 7 w 38"/>
                <a:gd name="T21" fmla="*/ 27 h 38"/>
                <a:gd name="T22" fmla="*/ 11 w 38"/>
                <a:gd name="T23" fmla="*/ 22 h 38"/>
                <a:gd name="T24" fmla="*/ 16 w 38"/>
                <a:gd name="T25" fmla="*/ 16 h 38"/>
                <a:gd name="T26" fmla="*/ 20 w 38"/>
                <a:gd name="T27" fmla="*/ 12 h 38"/>
                <a:gd name="T28" fmla="*/ 25 w 38"/>
                <a:gd name="T29" fmla="*/ 7 h 38"/>
                <a:gd name="T30" fmla="*/ 31 w 38"/>
                <a:gd name="T31" fmla="*/ 3 h 38"/>
                <a:gd name="T32" fmla="*/ 35 w 38"/>
                <a:gd name="T33" fmla="*/ 0 h 38"/>
                <a:gd name="T34" fmla="*/ 38 w 38"/>
                <a:gd name="T35" fmla="*/ 4 h 38"/>
                <a:gd name="T36" fmla="*/ 37 w 38"/>
                <a:gd name="T37" fmla="*/ 8 h 38"/>
                <a:gd name="T38" fmla="*/ 35 w 38"/>
                <a:gd name="T39" fmla="*/ 14 h 38"/>
                <a:gd name="T40" fmla="*/ 34 w 38"/>
                <a:gd name="T41"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38">
                  <a:moveTo>
                    <a:pt x="34" y="18"/>
                  </a:moveTo>
                  <a:lnTo>
                    <a:pt x="31" y="22"/>
                  </a:lnTo>
                  <a:lnTo>
                    <a:pt x="27" y="26"/>
                  </a:lnTo>
                  <a:lnTo>
                    <a:pt x="24" y="30"/>
                  </a:lnTo>
                  <a:lnTo>
                    <a:pt x="19" y="33"/>
                  </a:lnTo>
                  <a:lnTo>
                    <a:pt x="15" y="34"/>
                  </a:lnTo>
                  <a:lnTo>
                    <a:pt x="10" y="37"/>
                  </a:lnTo>
                  <a:lnTo>
                    <a:pt x="4" y="37"/>
                  </a:lnTo>
                  <a:lnTo>
                    <a:pt x="0" y="38"/>
                  </a:lnTo>
                  <a:lnTo>
                    <a:pt x="3" y="33"/>
                  </a:lnTo>
                  <a:lnTo>
                    <a:pt x="7" y="27"/>
                  </a:lnTo>
                  <a:lnTo>
                    <a:pt x="11" y="22"/>
                  </a:lnTo>
                  <a:lnTo>
                    <a:pt x="16" y="16"/>
                  </a:lnTo>
                  <a:lnTo>
                    <a:pt x="20" y="12"/>
                  </a:lnTo>
                  <a:lnTo>
                    <a:pt x="25" y="7"/>
                  </a:lnTo>
                  <a:lnTo>
                    <a:pt x="31" y="3"/>
                  </a:lnTo>
                  <a:lnTo>
                    <a:pt x="35" y="0"/>
                  </a:lnTo>
                  <a:lnTo>
                    <a:pt x="38" y="4"/>
                  </a:lnTo>
                  <a:lnTo>
                    <a:pt x="37" y="8"/>
                  </a:lnTo>
                  <a:lnTo>
                    <a:pt x="35" y="14"/>
                  </a:lnTo>
                  <a:lnTo>
                    <a:pt x="34"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1" name="Freeform 686"/>
            <p:cNvSpPr>
              <a:spLocks/>
            </p:cNvSpPr>
            <p:nvPr/>
          </p:nvSpPr>
          <p:spPr bwMode="auto">
            <a:xfrm>
              <a:off x="4471269" y="3014693"/>
              <a:ext cx="163746" cy="271364"/>
            </a:xfrm>
            <a:custGeom>
              <a:avLst/>
              <a:gdLst>
                <a:gd name="T0" fmla="*/ 307 w 327"/>
                <a:gd name="T1" fmla="*/ 81 h 213"/>
                <a:gd name="T2" fmla="*/ 300 w 327"/>
                <a:gd name="T3" fmla="*/ 100 h 213"/>
                <a:gd name="T4" fmla="*/ 285 w 327"/>
                <a:gd name="T5" fmla="*/ 111 h 213"/>
                <a:gd name="T6" fmla="*/ 269 w 327"/>
                <a:gd name="T7" fmla="*/ 114 h 213"/>
                <a:gd name="T8" fmla="*/ 265 w 327"/>
                <a:gd name="T9" fmla="*/ 135 h 213"/>
                <a:gd name="T10" fmla="*/ 260 w 327"/>
                <a:gd name="T11" fmla="*/ 156 h 213"/>
                <a:gd name="T12" fmla="*/ 251 w 327"/>
                <a:gd name="T13" fmla="*/ 173 h 213"/>
                <a:gd name="T14" fmla="*/ 241 w 327"/>
                <a:gd name="T15" fmla="*/ 180 h 213"/>
                <a:gd name="T16" fmla="*/ 229 w 327"/>
                <a:gd name="T17" fmla="*/ 185 h 213"/>
                <a:gd name="T18" fmla="*/ 217 w 327"/>
                <a:gd name="T19" fmla="*/ 185 h 213"/>
                <a:gd name="T20" fmla="*/ 206 w 327"/>
                <a:gd name="T21" fmla="*/ 193 h 213"/>
                <a:gd name="T22" fmla="*/ 193 w 327"/>
                <a:gd name="T23" fmla="*/ 207 h 213"/>
                <a:gd name="T24" fmla="*/ 177 w 327"/>
                <a:gd name="T25" fmla="*/ 213 h 213"/>
                <a:gd name="T26" fmla="*/ 161 w 327"/>
                <a:gd name="T27" fmla="*/ 210 h 213"/>
                <a:gd name="T28" fmla="*/ 145 w 327"/>
                <a:gd name="T29" fmla="*/ 203 h 213"/>
                <a:gd name="T30" fmla="*/ 129 w 327"/>
                <a:gd name="T31" fmla="*/ 199 h 213"/>
                <a:gd name="T32" fmla="*/ 114 w 327"/>
                <a:gd name="T33" fmla="*/ 203 h 213"/>
                <a:gd name="T34" fmla="*/ 101 w 327"/>
                <a:gd name="T35" fmla="*/ 204 h 213"/>
                <a:gd name="T36" fmla="*/ 63 w 327"/>
                <a:gd name="T37" fmla="*/ 169 h 213"/>
                <a:gd name="T38" fmla="*/ 50 w 327"/>
                <a:gd name="T39" fmla="*/ 170 h 213"/>
                <a:gd name="T40" fmla="*/ 38 w 327"/>
                <a:gd name="T41" fmla="*/ 174 h 213"/>
                <a:gd name="T42" fmla="*/ 25 w 327"/>
                <a:gd name="T43" fmla="*/ 174 h 213"/>
                <a:gd name="T44" fmla="*/ 14 w 327"/>
                <a:gd name="T45" fmla="*/ 169 h 213"/>
                <a:gd name="T46" fmla="*/ 4 w 327"/>
                <a:gd name="T47" fmla="*/ 165 h 213"/>
                <a:gd name="T48" fmla="*/ 1 w 327"/>
                <a:gd name="T49" fmla="*/ 156 h 213"/>
                <a:gd name="T50" fmla="*/ 23 w 327"/>
                <a:gd name="T51" fmla="*/ 148 h 213"/>
                <a:gd name="T52" fmla="*/ 48 w 327"/>
                <a:gd name="T53" fmla="*/ 146 h 213"/>
                <a:gd name="T54" fmla="*/ 72 w 327"/>
                <a:gd name="T55" fmla="*/ 140 h 213"/>
                <a:gd name="T56" fmla="*/ 97 w 327"/>
                <a:gd name="T57" fmla="*/ 133 h 213"/>
                <a:gd name="T58" fmla="*/ 120 w 327"/>
                <a:gd name="T59" fmla="*/ 126 h 213"/>
                <a:gd name="T60" fmla="*/ 143 w 327"/>
                <a:gd name="T61" fmla="*/ 118 h 213"/>
                <a:gd name="T62" fmla="*/ 166 w 327"/>
                <a:gd name="T63" fmla="*/ 110 h 213"/>
                <a:gd name="T64" fmla="*/ 190 w 327"/>
                <a:gd name="T65" fmla="*/ 102 h 213"/>
                <a:gd name="T66" fmla="*/ 220 w 327"/>
                <a:gd name="T67" fmla="*/ 92 h 213"/>
                <a:gd name="T68" fmla="*/ 252 w 327"/>
                <a:gd name="T69" fmla="*/ 72 h 213"/>
                <a:gd name="T70" fmla="*/ 281 w 327"/>
                <a:gd name="T71" fmla="*/ 44 h 213"/>
                <a:gd name="T72" fmla="*/ 310 w 327"/>
                <a:gd name="T73" fmla="*/ 14 h 213"/>
                <a:gd name="T74" fmla="*/ 327 w 327"/>
                <a:gd name="T75" fmla="*/ 6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 h="213">
                  <a:moveTo>
                    <a:pt x="308" y="70"/>
                  </a:moveTo>
                  <a:lnTo>
                    <a:pt x="307" y="81"/>
                  </a:lnTo>
                  <a:lnTo>
                    <a:pt x="305" y="91"/>
                  </a:lnTo>
                  <a:lnTo>
                    <a:pt x="300" y="100"/>
                  </a:lnTo>
                  <a:lnTo>
                    <a:pt x="294" y="109"/>
                  </a:lnTo>
                  <a:lnTo>
                    <a:pt x="285" y="111"/>
                  </a:lnTo>
                  <a:lnTo>
                    <a:pt x="277" y="113"/>
                  </a:lnTo>
                  <a:lnTo>
                    <a:pt x="269" y="114"/>
                  </a:lnTo>
                  <a:lnTo>
                    <a:pt x="265" y="122"/>
                  </a:lnTo>
                  <a:lnTo>
                    <a:pt x="265" y="135"/>
                  </a:lnTo>
                  <a:lnTo>
                    <a:pt x="264" y="146"/>
                  </a:lnTo>
                  <a:lnTo>
                    <a:pt x="260" y="156"/>
                  </a:lnTo>
                  <a:lnTo>
                    <a:pt x="255" y="167"/>
                  </a:lnTo>
                  <a:lnTo>
                    <a:pt x="251" y="173"/>
                  </a:lnTo>
                  <a:lnTo>
                    <a:pt x="246" y="177"/>
                  </a:lnTo>
                  <a:lnTo>
                    <a:pt x="241" y="180"/>
                  </a:lnTo>
                  <a:lnTo>
                    <a:pt x="235" y="182"/>
                  </a:lnTo>
                  <a:lnTo>
                    <a:pt x="229" y="185"/>
                  </a:lnTo>
                  <a:lnTo>
                    <a:pt x="223" y="185"/>
                  </a:lnTo>
                  <a:lnTo>
                    <a:pt x="217" y="185"/>
                  </a:lnTo>
                  <a:lnTo>
                    <a:pt x="212" y="185"/>
                  </a:lnTo>
                  <a:lnTo>
                    <a:pt x="206" y="193"/>
                  </a:lnTo>
                  <a:lnTo>
                    <a:pt x="200" y="200"/>
                  </a:lnTo>
                  <a:lnTo>
                    <a:pt x="193" y="207"/>
                  </a:lnTo>
                  <a:lnTo>
                    <a:pt x="186" y="211"/>
                  </a:lnTo>
                  <a:lnTo>
                    <a:pt x="177" y="213"/>
                  </a:lnTo>
                  <a:lnTo>
                    <a:pt x="169" y="213"/>
                  </a:lnTo>
                  <a:lnTo>
                    <a:pt x="161" y="210"/>
                  </a:lnTo>
                  <a:lnTo>
                    <a:pt x="153" y="206"/>
                  </a:lnTo>
                  <a:lnTo>
                    <a:pt x="145" y="203"/>
                  </a:lnTo>
                  <a:lnTo>
                    <a:pt x="137" y="200"/>
                  </a:lnTo>
                  <a:lnTo>
                    <a:pt x="129" y="199"/>
                  </a:lnTo>
                  <a:lnTo>
                    <a:pt x="120" y="200"/>
                  </a:lnTo>
                  <a:lnTo>
                    <a:pt x="114" y="203"/>
                  </a:lnTo>
                  <a:lnTo>
                    <a:pt x="107" y="204"/>
                  </a:lnTo>
                  <a:lnTo>
                    <a:pt x="101" y="204"/>
                  </a:lnTo>
                  <a:lnTo>
                    <a:pt x="94" y="202"/>
                  </a:lnTo>
                  <a:lnTo>
                    <a:pt x="63" y="169"/>
                  </a:lnTo>
                  <a:lnTo>
                    <a:pt x="57" y="169"/>
                  </a:lnTo>
                  <a:lnTo>
                    <a:pt x="50" y="170"/>
                  </a:lnTo>
                  <a:lnTo>
                    <a:pt x="45" y="172"/>
                  </a:lnTo>
                  <a:lnTo>
                    <a:pt x="38" y="174"/>
                  </a:lnTo>
                  <a:lnTo>
                    <a:pt x="32" y="176"/>
                  </a:lnTo>
                  <a:lnTo>
                    <a:pt x="25" y="174"/>
                  </a:lnTo>
                  <a:lnTo>
                    <a:pt x="19" y="173"/>
                  </a:lnTo>
                  <a:lnTo>
                    <a:pt x="14" y="169"/>
                  </a:lnTo>
                  <a:lnTo>
                    <a:pt x="9" y="166"/>
                  </a:lnTo>
                  <a:lnTo>
                    <a:pt x="4" y="165"/>
                  </a:lnTo>
                  <a:lnTo>
                    <a:pt x="0" y="162"/>
                  </a:lnTo>
                  <a:lnTo>
                    <a:pt x="1" y="156"/>
                  </a:lnTo>
                  <a:lnTo>
                    <a:pt x="10" y="148"/>
                  </a:lnTo>
                  <a:lnTo>
                    <a:pt x="23" y="148"/>
                  </a:lnTo>
                  <a:lnTo>
                    <a:pt x="36" y="147"/>
                  </a:lnTo>
                  <a:lnTo>
                    <a:pt x="48" y="146"/>
                  </a:lnTo>
                  <a:lnTo>
                    <a:pt x="61" y="143"/>
                  </a:lnTo>
                  <a:lnTo>
                    <a:pt x="72" y="140"/>
                  </a:lnTo>
                  <a:lnTo>
                    <a:pt x="85" y="137"/>
                  </a:lnTo>
                  <a:lnTo>
                    <a:pt x="97" y="133"/>
                  </a:lnTo>
                  <a:lnTo>
                    <a:pt x="108" y="130"/>
                  </a:lnTo>
                  <a:lnTo>
                    <a:pt x="120" y="126"/>
                  </a:lnTo>
                  <a:lnTo>
                    <a:pt x="131" y="122"/>
                  </a:lnTo>
                  <a:lnTo>
                    <a:pt x="143" y="118"/>
                  </a:lnTo>
                  <a:lnTo>
                    <a:pt x="154" y="114"/>
                  </a:lnTo>
                  <a:lnTo>
                    <a:pt x="166" y="110"/>
                  </a:lnTo>
                  <a:lnTo>
                    <a:pt x="178" y="106"/>
                  </a:lnTo>
                  <a:lnTo>
                    <a:pt x="190" y="102"/>
                  </a:lnTo>
                  <a:lnTo>
                    <a:pt x="201" y="98"/>
                  </a:lnTo>
                  <a:lnTo>
                    <a:pt x="220" y="92"/>
                  </a:lnTo>
                  <a:lnTo>
                    <a:pt x="236" y="83"/>
                  </a:lnTo>
                  <a:lnTo>
                    <a:pt x="252" y="72"/>
                  </a:lnTo>
                  <a:lnTo>
                    <a:pt x="267" y="58"/>
                  </a:lnTo>
                  <a:lnTo>
                    <a:pt x="281" y="44"/>
                  </a:lnTo>
                  <a:lnTo>
                    <a:pt x="296" y="29"/>
                  </a:lnTo>
                  <a:lnTo>
                    <a:pt x="310" y="14"/>
                  </a:lnTo>
                  <a:lnTo>
                    <a:pt x="325" y="0"/>
                  </a:lnTo>
                  <a:lnTo>
                    <a:pt x="327" y="62"/>
                  </a:lnTo>
                  <a:lnTo>
                    <a:pt x="308"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2" name="Freeform 687"/>
            <p:cNvSpPr>
              <a:spLocks/>
            </p:cNvSpPr>
            <p:nvPr/>
          </p:nvSpPr>
          <p:spPr bwMode="auto">
            <a:xfrm>
              <a:off x="4497229" y="3035893"/>
              <a:ext cx="11981" cy="14840"/>
            </a:xfrm>
            <a:custGeom>
              <a:avLst/>
              <a:gdLst>
                <a:gd name="T0" fmla="*/ 24 w 24"/>
                <a:gd name="T1" fmla="*/ 5 h 13"/>
                <a:gd name="T2" fmla="*/ 24 w 24"/>
                <a:gd name="T3" fmla="*/ 7 h 13"/>
                <a:gd name="T4" fmla="*/ 22 w 24"/>
                <a:gd name="T5" fmla="*/ 10 h 13"/>
                <a:gd name="T6" fmla="*/ 19 w 24"/>
                <a:gd name="T7" fmla="*/ 11 h 13"/>
                <a:gd name="T8" fmla="*/ 17 w 24"/>
                <a:gd name="T9" fmla="*/ 13 h 13"/>
                <a:gd name="T10" fmla="*/ 12 w 24"/>
                <a:gd name="T11" fmla="*/ 13 h 13"/>
                <a:gd name="T12" fmla="*/ 8 w 24"/>
                <a:gd name="T13" fmla="*/ 13 h 13"/>
                <a:gd name="T14" fmla="*/ 3 w 24"/>
                <a:gd name="T15" fmla="*/ 10 h 13"/>
                <a:gd name="T16" fmla="*/ 0 w 24"/>
                <a:gd name="T17" fmla="*/ 7 h 13"/>
                <a:gd name="T18" fmla="*/ 1 w 24"/>
                <a:gd name="T19" fmla="*/ 5 h 13"/>
                <a:gd name="T20" fmla="*/ 2 w 24"/>
                <a:gd name="T21" fmla="*/ 2 h 13"/>
                <a:gd name="T22" fmla="*/ 4 w 24"/>
                <a:gd name="T23" fmla="*/ 2 h 13"/>
                <a:gd name="T24" fmla="*/ 5 w 24"/>
                <a:gd name="T25" fmla="*/ 0 h 13"/>
                <a:gd name="T26" fmla="*/ 10 w 24"/>
                <a:gd name="T27" fmla="*/ 0 h 13"/>
                <a:gd name="T28" fmla="*/ 16 w 24"/>
                <a:gd name="T29" fmla="*/ 0 h 13"/>
                <a:gd name="T30" fmla="*/ 20 w 24"/>
                <a:gd name="T31" fmla="*/ 0 h 13"/>
                <a:gd name="T32" fmla="*/ 24 w 24"/>
                <a:gd name="T3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3">
                  <a:moveTo>
                    <a:pt x="24" y="5"/>
                  </a:moveTo>
                  <a:lnTo>
                    <a:pt x="24" y="7"/>
                  </a:lnTo>
                  <a:lnTo>
                    <a:pt x="22" y="10"/>
                  </a:lnTo>
                  <a:lnTo>
                    <a:pt x="19" y="11"/>
                  </a:lnTo>
                  <a:lnTo>
                    <a:pt x="17" y="13"/>
                  </a:lnTo>
                  <a:lnTo>
                    <a:pt x="12" y="13"/>
                  </a:lnTo>
                  <a:lnTo>
                    <a:pt x="8" y="13"/>
                  </a:lnTo>
                  <a:lnTo>
                    <a:pt x="3" y="10"/>
                  </a:lnTo>
                  <a:lnTo>
                    <a:pt x="0" y="7"/>
                  </a:lnTo>
                  <a:lnTo>
                    <a:pt x="1" y="5"/>
                  </a:lnTo>
                  <a:lnTo>
                    <a:pt x="2" y="2"/>
                  </a:lnTo>
                  <a:lnTo>
                    <a:pt x="4" y="2"/>
                  </a:lnTo>
                  <a:lnTo>
                    <a:pt x="5" y="0"/>
                  </a:lnTo>
                  <a:lnTo>
                    <a:pt x="10" y="0"/>
                  </a:lnTo>
                  <a:lnTo>
                    <a:pt x="16" y="0"/>
                  </a:lnTo>
                  <a:lnTo>
                    <a:pt x="20" y="0"/>
                  </a:lnTo>
                  <a:lnTo>
                    <a:pt x="24"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3" name="Freeform 688"/>
            <p:cNvSpPr>
              <a:spLocks/>
            </p:cNvSpPr>
            <p:nvPr/>
          </p:nvSpPr>
          <p:spPr bwMode="auto">
            <a:xfrm>
              <a:off x="4645000" y="3044373"/>
              <a:ext cx="3994" cy="21200"/>
            </a:xfrm>
            <a:custGeom>
              <a:avLst/>
              <a:gdLst>
                <a:gd name="T0" fmla="*/ 5 w 7"/>
                <a:gd name="T1" fmla="*/ 13 h 16"/>
                <a:gd name="T2" fmla="*/ 4 w 7"/>
                <a:gd name="T3" fmla="*/ 15 h 16"/>
                <a:gd name="T4" fmla="*/ 3 w 7"/>
                <a:gd name="T5" fmla="*/ 16 h 16"/>
                <a:gd name="T6" fmla="*/ 2 w 7"/>
                <a:gd name="T7" fmla="*/ 16 h 16"/>
                <a:gd name="T8" fmla="*/ 1 w 7"/>
                <a:gd name="T9" fmla="*/ 16 h 16"/>
                <a:gd name="T10" fmla="*/ 0 w 7"/>
                <a:gd name="T11" fmla="*/ 12 h 16"/>
                <a:gd name="T12" fmla="*/ 0 w 7"/>
                <a:gd name="T13" fmla="*/ 8 h 16"/>
                <a:gd name="T14" fmla="*/ 0 w 7"/>
                <a:gd name="T15" fmla="*/ 4 h 16"/>
                <a:gd name="T16" fmla="*/ 1 w 7"/>
                <a:gd name="T17" fmla="*/ 0 h 16"/>
                <a:gd name="T18" fmla="*/ 4 w 7"/>
                <a:gd name="T19" fmla="*/ 2 h 16"/>
                <a:gd name="T20" fmla="*/ 7 w 7"/>
                <a:gd name="T21" fmla="*/ 5 h 16"/>
                <a:gd name="T22" fmla="*/ 7 w 7"/>
                <a:gd name="T23" fmla="*/ 9 h 16"/>
                <a:gd name="T24" fmla="*/ 5 w 7"/>
                <a:gd name="T2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6">
                  <a:moveTo>
                    <a:pt x="5" y="13"/>
                  </a:moveTo>
                  <a:lnTo>
                    <a:pt x="4" y="15"/>
                  </a:lnTo>
                  <a:lnTo>
                    <a:pt x="3" y="16"/>
                  </a:lnTo>
                  <a:lnTo>
                    <a:pt x="2" y="16"/>
                  </a:lnTo>
                  <a:lnTo>
                    <a:pt x="1" y="16"/>
                  </a:lnTo>
                  <a:lnTo>
                    <a:pt x="0" y="12"/>
                  </a:lnTo>
                  <a:lnTo>
                    <a:pt x="0" y="8"/>
                  </a:lnTo>
                  <a:lnTo>
                    <a:pt x="0" y="4"/>
                  </a:lnTo>
                  <a:lnTo>
                    <a:pt x="1" y="0"/>
                  </a:lnTo>
                  <a:lnTo>
                    <a:pt x="4" y="2"/>
                  </a:lnTo>
                  <a:lnTo>
                    <a:pt x="7" y="5"/>
                  </a:lnTo>
                  <a:lnTo>
                    <a:pt x="7" y="9"/>
                  </a:lnTo>
                  <a:lnTo>
                    <a:pt x="5" y="1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4" name="Freeform 689"/>
            <p:cNvSpPr>
              <a:spLocks/>
            </p:cNvSpPr>
            <p:nvPr/>
          </p:nvSpPr>
          <p:spPr bwMode="auto">
            <a:xfrm>
              <a:off x="4640008" y="3095254"/>
              <a:ext cx="9985" cy="277724"/>
            </a:xfrm>
            <a:custGeom>
              <a:avLst/>
              <a:gdLst>
                <a:gd name="T0" fmla="*/ 7 w 21"/>
                <a:gd name="T1" fmla="*/ 195 h 217"/>
                <a:gd name="T2" fmla="*/ 7 w 21"/>
                <a:gd name="T3" fmla="*/ 200 h 217"/>
                <a:gd name="T4" fmla="*/ 6 w 21"/>
                <a:gd name="T5" fmla="*/ 206 h 217"/>
                <a:gd name="T6" fmla="*/ 6 w 21"/>
                <a:gd name="T7" fmla="*/ 211 h 217"/>
                <a:gd name="T8" fmla="*/ 5 w 21"/>
                <a:gd name="T9" fmla="*/ 217 h 217"/>
                <a:gd name="T10" fmla="*/ 1 w 21"/>
                <a:gd name="T11" fmla="*/ 163 h 217"/>
                <a:gd name="T12" fmla="*/ 0 w 21"/>
                <a:gd name="T13" fmla="*/ 109 h 217"/>
                <a:gd name="T14" fmla="*/ 1 w 21"/>
                <a:gd name="T15" fmla="*/ 54 h 217"/>
                <a:gd name="T16" fmla="*/ 6 w 21"/>
                <a:gd name="T17" fmla="*/ 0 h 217"/>
                <a:gd name="T18" fmla="*/ 16 w 21"/>
                <a:gd name="T19" fmla="*/ 47 h 217"/>
                <a:gd name="T20" fmla="*/ 21 w 21"/>
                <a:gd name="T21" fmla="*/ 98 h 217"/>
                <a:gd name="T22" fmla="*/ 19 w 21"/>
                <a:gd name="T23" fmla="*/ 148 h 217"/>
                <a:gd name="T24" fmla="*/ 7 w 21"/>
                <a:gd name="T25" fmla="*/ 19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17">
                  <a:moveTo>
                    <a:pt x="7" y="195"/>
                  </a:moveTo>
                  <a:lnTo>
                    <a:pt x="7" y="200"/>
                  </a:lnTo>
                  <a:lnTo>
                    <a:pt x="6" y="206"/>
                  </a:lnTo>
                  <a:lnTo>
                    <a:pt x="6" y="211"/>
                  </a:lnTo>
                  <a:lnTo>
                    <a:pt x="5" y="217"/>
                  </a:lnTo>
                  <a:lnTo>
                    <a:pt x="1" y="163"/>
                  </a:lnTo>
                  <a:lnTo>
                    <a:pt x="0" y="109"/>
                  </a:lnTo>
                  <a:lnTo>
                    <a:pt x="1" y="54"/>
                  </a:lnTo>
                  <a:lnTo>
                    <a:pt x="6" y="0"/>
                  </a:lnTo>
                  <a:lnTo>
                    <a:pt x="16" y="47"/>
                  </a:lnTo>
                  <a:lnTo>
                    <a:pt x="21" y="98"/>
                  </a:lnTo>
                  <a:lnTo>
                    <a:pt x="19" y="148"/>
                  </a:lnTo>
                  <a:lnTo>
                    <a:pt x="7" y="1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5" name="Freeform 690"/>
            <p:cNvSpPr>
              <a:spLocks/>
            </p:cNvSpPr>
            <p:nvPr/>
          </p:nvSpPr>
          <p:spPr bwMode="auto">
            <a:xfrm>
              <a:off x="4589087" y="3152495"/>
              <a:ext cx="8986" cy="21200"/>
            </a:xfrm>
            <a:custGeom>
              <a:avLst/>
              <a:gdLst>
                <a:gd name="T0" fmla="*/ 16 w 18"/>
                <a:gd name="T1" fmla="*/ 12 h 17"/>
                <a:gd name="T2" fmla="*/ 12 w 18"/>
                <a:gd name="T3" fmla="*/ 15 h 17"/>
                <a:gd name="T4" fmla="*/ 10 w 18"/>
                <a:gd name="T5" fmla="*/ 17 h 17"/>
                <a:gd name="T6" fmla="*/ 7 w 18"/>
                <a:gd name="T7" fmla="*/ 17 h 17"/>
                <a:gd name="T8" fmla="*/ 3 w 18"/>
                <a:gd name="T9" fmla="*/ 15 h 17"/>
                <a:gd name="T10" fmla="*/ 2 w 18"/>
                <a:gd name="T11" fmla="*/ 14 h 17"/>
                <a:gd name="T12" fmla="*/ 1 w 18"/>
                <a:gd name="T13" fmla="*/ 12 h 17"/>
                <a:gd name="T14" fmla="*/ 0 w 18"/>
                <a:gd name="T15" fmla="*/ 11 h 17"/>
                <a:gd name="T16" fmla="*/ 0 w 18"/>
                <a:gd name="T17" fmla="*/ 8 h 17"/>
                <a:gd name="T18" fmla="*/ 4 w 18"/>
                <a:gd name="T19" fmla="*/ 6 h 17"/>
                <a:gd name="T20" fmla="*/ 9 w 18"/>
                <a:gd name="T21" fmla="*/ 2 h 17"/>
                <a:gd name="T22" fmla="*/ 15 w 18"/>
                <a:gd name="T23" fmla="*/ 0 h 17"/>
                <a:gd name="T24" fmla="*/ 18 w 18"/>
                <a:gd name="T25" fmla="*/ 7 h 17"/>
                <a:gd name="T26" fmla="*/ 16 w 18"/>
                <a:gd name="T2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7">
                  <a:moveTo>
                    <a:pt x="16" y="12"/>
                  </a:moveTo>
                  <a:lnTo>
                    <a:pt x="12" y="15"/>
                  </a:lnTo>
                  <a:lnTo>
                    <a:pt x="10" y="17"/>
                  </a:lnTo>
                  <a:lnTo>
                    <a:pt x="7" y="17"/>
                  </a:lnTo>
                  <a:lnTo>
                    <a:pt x="3" y="15"/>
                  </a:lnTo>
                  <a:lnTo>
                    <a:pt x="2" y="14"/>
                  </a:lnTo>
                  <a:lnTo>
                    <a:pt x="1" y="12"/>
                  </a:lnTo>
                  <a:lnTo>
                    <a:pt x="0" y="11"/>
                  </a:lnTo>
                  <a:lnTo>
                    <a:pt x="0" y="8"/>
                  </a:lnTo>
                  <a:lnTo>
                    <a:pt x="4" y="6"/>
                  </a:lnTo>
                  <a:lnTo>
                    <a:pt x="9" y="2"/>
                  </a:lnTo>
                  <a:lnTo>
                    <a:pt x="15" y="0"/>
                  </a:lnTo>
                  <a:lnTo>
                    <a:pt x="18" y="7"/>
                  </a:lnTo>
                  <a:lnTo>
                    <a:pt x="16" y="12"/>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6" name="Freeform 691"/>
            <p:cNvSpPr>
              <a:spLocks/>
            </p:cNvSpPr>
            <p:nvPr/>
          </p:nvSpPr>
          <p:spPr bwMode="auto">
            <a:xfrm>
              <a:off x="4528181" y="3188535"/>
              <a:ext cx="24961" cy="53001"/>
            </a:xfrm>
            <a:custGeom>
              <a:avLst/>
              <a:gdLst>
                <a:gd name="T0" fmla="*/ 49 w 49"/>
                <a:gd name="T1" fmla="*/ 10 h 41"/>
                <a:gd name="T2" fmla="*/ 48 w 49"/>
                <a:gd name="T3" fmla="*/ 18 h 41"/>
                <a:gd name="T4" fmla="*/ 45 w 49"/>
                <a:gd name="T5" fmla="*/ 25 h 41"/>
                <a:gd name="T6" fmla="*/ 40 w 49"/>
                <a:gd name="T7" fmla="*/ 30 h 41"/>
                <a:gd name="T8" fmla="*/ 35 w 49"/>
                <a:gd name="T9" fmla="*/ 36 h 41"/>
                <a:gd name="T10" fmla="*/ 31 w 49"/>
                <a:gd name="T11" fmla="*/ 38 h 41"/>
                <a:gd name="T12" fmla="*/ 27 w 49"/>
                <a:gd name="T13" fmla="*/ 40 h 41"/>
                <a:gd name="T14" fmla="*/ 23 w 49"/>
                <a:gd name="T15" fmla="*/ 41 h 41"/>
                <a:gd name="T16" fmla="*/ 18 w 49"/>
                <a:gd name="T17" fmla="*/ 41 h 41"/>
                <a:gd name="T18" fmla="*/ 12 w 49"/>
                <a:gd name="T19" fmla="*/ 41 h 41"/>
                <a:gd name="T20" fmla="*/ 8 w 49"/>
                <a:gd name="T21" fmla="*/ 40 h 41"/>
                <a:gd name="T22" fmla="*/ 4 w 49"/>
                <a:gd name="T23" fmla="*/ 38 h 41"/>
                <a:gd name="T24" fmla="*/ 0 w 49"/>
                <a:gd name="T25" fmla="*/ 36 h 41"/>
                <a:gd name="T26" fmla="*/ 0 w 49"/>
                <a:gd name="T27" fmla="*/ 33 h 41"/>
                <a:gd name="T28" fmla="*/ 5 w 49"/>
                <a:gd name="T29" fmla="*/ 30 h 41"/>
                <a:gd name="T30" fmla="*/ 11 w 49"/>
                <a:gd name="T31" fmla="*/ 27 h 41"/>
                <a:gd name="T32" fmla="*/ 17 w 49"/>
                <a:gd name="T33" fmla="*/ 25 h 41"/>
                <a:gd name="T34" fmla="*/ 23 w 49"/>
                <a:gd name="T35" fmla="*/ 20 h 41"/>
                <a:gd name="T36" fmla="*/ 28 w 49"/>
                <a:gd name="T37" fmla="*/ 15 h 41"/>
                <a:gd name="T38" fmla="*/ 33 w 49"/>
                <a:gd name="T39" fmla="*/ 11 h 41"/>
                <a:gd name="T40" fmla="*/ 38 w 49"/>
                <a:gd name="T41" fmla="*/ 5 h 41"/>
                <a:gd name="T42" fmla="*/ 42 w 49"/>
                <a:gd name="T43" fmla="*/ 0 h 41"/>
                <a:gd name="T44" fmla="*/ 46 w 49"/>
                <a:gd name="T45" fmla="*/ 1 h 41"/>
                <a:gd name="T46" fmla="*/ 48 w 49"/>
                <a:gd name="T47" fmla="*/ 4 h 41"/>
                <a:gd name="T48" fmla="*/ 49 w 49"/>
                <a:gd name="T49" fmla="*/ 7 h 41"/>
                <a:gd name="T50" fmla="*/ 49 w 49"/>
                <a:gd name="T5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41">
                  <a:moveTo>
                    <a:pt x="49" y="10"/>
                  </a:moveTo>
                  <a:lnTo>
                    <a:pt x="48" y="18"/>
                  </a:lnTo>
                  <a:lnTo>
                    <a:pt x="45" y="25"/>
                  </a:lnTo>
                  <a:lnTo>
                    <a:pt x="40" y="30"/>
                  </a:lnTo>
                  <a:lnTo>
                    <a:pt x="35" y="36"/>
                  </a:lnTo>
                  <a:lnTo>
                    <a:pt x="31" y="38"/>
                  </a:lnTo>
                  <a:lnTo>
                    <a:pt x="27" y="40"/>
                  </a:lnTo>
                  <a:lnTo>
                    <a:pt x="23" y="41"/>
                  </a:lnTo>
                  <a:lnTo>
                    <a:pt x="18" y="41"/>
                  </a:lnTo>
                  <a:lnTo>
                    <a:pt x="12" y="41"/>
                  </a:lnTo>
                  <a:lnTo>
                    <a:pt x="8" y="40"/>
                  </a:lnTo>
                  <a:lnTo>
                    <a:pt x="4" y="38"/>
                  </a:lnTo>
                  <a:lnTo>
                    <a:pt x="0" y="36"/>
                  </a:lnTo>
                  <a:lnTo>
                    <a:pt x="0" y="33"/>
                  </a:lnTo>
                  <a:lnTo>
                    <a:pt x="5" y="30"/>
                  </a:lnTo>
                  <a:lnTo>
                    <a:pt x="11" y="27"/>
                  </a:lnTo>
                  <a:lnTo>
                    <a:pt x="17" y="25"/>
                  </a:lnTo>
                  <a:lnTo>
                    <a:pt x="23" y="20"/>
                  </a:lnTo>
                  <a:lnTo>
                    <a:pt x="28" y="15"/>
                  </a:lnTo>
                  <a:lnTo>
                    <a:pt x="33" y="11"/>
                  </a:lnTo>
                  <a:lnTo>
                    <a:pt x="38" y="5"/>
                  </a:lnTo>
                  <a:lnTo>
                    <a:pt x="42" y="0"/>
                  </a:lnTo>
                  <a:lnTo>
                    <a:pt x="46" y="1"/>
                  </a:lnTo>
                  <a:lnTo>
                    <a:pt x="48" y="4"/>
                  </a:lnTo>
                  <a:lnTo>
                    <a:pt x="49" y="7"/>
                  </a:lnTo>
                  <a:lnTo>
                    <a:pt x="49" y="1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7" name="Freeform 692"/>
            <p:cNvSpPr>
              <a:spLocks/>
            </p:cNvSpPr>
            <p:nvPr/>
          </p:nvSpPr>
          <p:spPr bwMode="auto">
            <a:xfrm>
              <a:off x="4578104" y="3188535"/>
              <a:ext cx="5991" cy="16960"/>
            </a:xfrm>
            <a:custGeom>
              <a:avLst/>
              <a:gdLst>
                <a:gd name="T0" fmla="*/ 11 w 11"/>
                <a:gd name="T1" fmla="*/ 14 h 15"/>
                <a:gd name="T2" fmla="*/ 9 w 11"/>
                <a:gd name="T3" fmla="*/ 15 h 15"/>
                <a:gd name="T4" fmla="*/ 8 w 11"/>
                <a:gd name="T5" fmla="*/ 15 h 15"/>
                <a:gd name="T6" fmla="*/ 6 w 11"/>
                <a:gd name="T7" fmla="*/ 15 h 15"/>
                <a:gd name="T8" fmla="*/ 3 w 11"/>
                <a:gd name="T9" fmla="*/ 15 h 15"/>
                <a:gd name="T10" fmla="*/ 1 w 11"/>
                <a:gd name="T11" fmla="*/ 12 h 15"/>
                <a:gd name="T12" fmla="*/ 0 w 11"/>
                <a:gd name="T13" fmla="*/ 8 h 15"/>
                <a:gd name="T14" fmla="*/ 0 w 11"/>
                <a:gd name="T15" fmla="*/ 4 h 15"/>
                <a:gd name="T16" fmla="*/ 1 w 11"/>
                <a:gd name="T17" fmla="*/ 0 h 15"/>
                <a:gd name="T18" fmla="*/ 4 w 11"/>
                <a:gd name="T19" fmla="*/ 3 h 15"/>
                <a:gd name="T20" fmla="*/ 8 w 11"/>
                <a:gd name="T21" fmla="*/ 4 h 15"/>
                <a:gd name="T22" fmla="*/ 10 w 11"/>
                <a:gd name="T23" fmla="*/ 8 h 15"/>
                <a:gd name="T24" fmla="*/ 11 w 11"/>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5">
                  <a:moveTo>
                    <a:pt x="11" y="14"/>
                  </a:moveTo>
                  <a:lnTo>
                    <a:pt x="9" y="15"/>
                  </a:lnTo>
                  <a:lnTo>
                    <a:pt x="8" y="15"/>
                  </a:lnTo>
                  <a:lnTo>
                    <a:pt x="6" y="15"/>
                  </a:lnTo>
                  <a:lnTo>
                    <a:pt x="3" y="15"/>
                  </a:lnTo>
                  <a:lnTo>
                    <a:pt x="1" y="12"/>
                  </a:lnTo>
                  <a:lnTo>
                    <a:pt x="0" y="8"/>
                  </a:lnTo>
                  <a:lnTo>
                    <a:pt x="0" y="4"/>
                  </a:lnTo>
                  <a:lnTo>
                    <a:pt x="1" y="0"/>
                  </a:lnTo>
                  <a:lnTo>
                    <a:pt x="4" y="3"/>
                  </a:lnTo>
                  <a:lnTo>
                    <a:pt x="8" y="4"/>
                  </a:lnTo>
                  <a:lnTo>
                    <a:pt x="10" y="8"/>
                  </a:lnTo>
                  <a:lnTo>
                    <a:pt x="11" y="1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8" name="Freeform 693"/>
            <p:cNvSpPr>
              <a:spLocks/>
            </p:cNvSpPr>
            <p:nvPr/>
          </p:nvSpPr>
          <p:spPr bwMode="auto">
            <a:xfrm>
              <a:off x="4558135" y="3201255"/>
              <a:ext cx="9985" cy="33920"/>
            </a:xfrm>
            <a:custGeom>
              <a:avLst/>
              <a:gdLst>
                <a:gd name="T0" fmla="*/ 20 w 20"/>
                <a:gd name="T1" fmla="*/ 11 h 26"/>
                <a:gd name="T2" fmla="*/ 19 w 20"/>
                <a:gd name="T3" fmla="*/ 16 h 26"/>
                <a:gd name="T4" fmla="*/ 17 w 20"/>
                <a:gd name="T5" fmla="*/ 20 h 26"/>
                <a:gd name="T6" fmla="*/ 13 w 20"/>
                <a:gd name="T7" fmla="*/ 25 h 26"/>
                <a:gd name="T8" fmla="*/ 9 w 20"/>
                <a:gd name="T9" fmla="*/ 26 h 26"/>
                <a:gd name="T10" fmla="*/ 6 w 20"/>
                <a:gd name="T11" fmla="*/ 26 h 26"/>
                <a:gd name="T12" fmla="*/ 4 w 20"/>
                <a:gd name="T13" fmla="*/ 26 h 26"/>
                <a:gd name="T14" fmla="*/ 2 w 20"/>
                <a:gd name="T15" fmla="*/ 25 h 26"/>
                <a:gd name="T16" fmla="*/ 0 w 20"/>
                <a:gd name="T17" fmla="*/ 23 h 26"/>
                <a:gd name="T18" fmla="*/ 1 w 20"/>
                <a:gd name="T19" fmla="*/ 18 h 26"/>
                <a:gd name="T20" fmla="*/ 3 w 20"/>
                <a:gd name="T21" fmla="*/ 11 h 26"/>
                <a:gd name="T22" fmla="*/ 5 w 20"/>
                <a:gd name="T23" fmla="*/ 5 h 26"/>
                <a:gd name="T24" fmla="*/ 8 w 20"/>
                <a:gd name="T25" fmla="*/ 0 h 26"/>
                <a:gd name="T26" fmla="*/ 11 w 20"/>
                <a:gd name="T27" fmla="*/ 1 h 26"/>
                <a:gd name="T28" fmla="*/ 15 w 20"/>
                <a:gd name="T29" fmla="*/ 4 h 26"/>
                <a:gd name="T30" fmla="*/ 18 w 20"/>
                <a:gd name="T31" fmla="*/ 7 h 26"/>
                <a:gd name="T32" fmla="*/ 20 w 20"/>
                <a:gd name="T33"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6">
                  <a:moveTo>
                    <a:pt x="20" y="11"/>
                  </a:moveTo>
                  <a:lnTo>
                    <a:pt x="19" y="16"/>
                  </a:lnTo>
                  <a:lnTo>
                    <a:pt x="17" y="20"/>
                  </a:lnTo>
                  <a:lnTo>
                    <a:pt x="13" y="25"/>
                  </a:lnTo>
                  <a:lnTo>
                    <a:pt x="9" y="26"/>
                  </a:lnTo>
                  <a:lnTo>
                    <a:pt x="6" y="26"/>
                  </a:lnTo>
                  <a:lnTo>
                    <a:pt x="4" y="26"/>
                  </a:lnTo>
                  <a:lnTo>
                    <a:pt x="2" y="25"/>
                  </a:lnTo>
                  <a:lnTo>
                    <a:pt x="0" y="23"/>
                  </a:lnTo>
                  <a:lnTo>
                    <a:pt x="1" y="18"/>
                  </a:lnTo>
                  <a:lnTo>
                    <a:pt x="3" y="11"/>
                  </a:lnTo>
                  <a:lnTo>
                    <a:pt x="5" y="5"/>
                  </a:lnTo>
                  <a:lnTo>
                    <a:pt x="8" y="0"/>
                  </a:lnTo>
                  <a:lnTo>
                    <a:pt x="11" y="1"/>
                  </a:lnTo>
                  <a:lnTo>
                    <a:pt x="15" y="4"/>
                  </a:lnTo>
                  <a:lnTo>
                    <a:pt x="18" y="7"/>
                  </a:lnTo>
                  <a:lnTo>
                    <a:pt x="20" y="11"/>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9" name="Freeform 694"/>
            <p:cNvSpPr>
              <a:spLocks/>
            </p:cNvSpPr>
            <p:nvPr/>
          </p:nvSpPr>
          <p:spPr bwMode="auto">
            <a:xfrm>
              <a:off x="4507214" y="3252136"/>
              <a:ext cx="125805" cy="233203"/>
            </a:xfrm>
            <a:custGeom>
              <a:avLst/>
              <a:gdLst>
                <a:gd name="T0" fmla="*/ 247 w 251"/>
                <a:gd name="T1" fmla="*/ 55 h 182"/>
                <a:gd name="T2" fmla="*/ 237 w 251"/>
                <a:gd name="T3" fmla="*/ 51 h 182"/>
                <a:gd name="T4" fmla="*/ 228 w 251"/>
                <a:gd name="T5" fmla="*/ 59 h 182"/>
                <a:gd name="T6" fmla="*/ 223 w 251"/>
                <a:gd name="T7" fmla="*/ 71 h 182"/>
                <a:gd name="T8" fmla="*/ 225 w 251"/>
                <a:gd name="T9" fmla="*/ 84 h 182"/>
                <a:gd name="T10" fmla="*/ 226 w 251"/>
                <a:gd name="T11" fmla="*/ 97 h 182"/>
                <a:gd name="T12" fmla="*/ 223 w 251"/>
                <a:gd name="T13" fmla="*/ 108 h 182"/>
                <a:gd name="T14" fmla="*/ 217 w 251"/>
                <a:gd name="T15" fmla="*/ 117 h 182"/>
                <a:gd name="T16" fmla="*/ 195 w 251"/>
                <a:gd name="T17" fmla="*/ 114 h 182"/>
                <a:gd name="T18" fmla="*/ 190 w 251"/>
                <a:gd name="T19" fmla="*/ 151 h 182"/>
                <a:gd name="T20" fmla="*/ 175 w 251"/>
                <a:gd name="T21" fmla="*/ 182 h 182"/>
                <a:gd name="T22" fmla="*/ 160 w 251"/>
                <a:gd name="T23" fmla="*/ 174 h 182"/>
                <a:gd name="T24" fmla="*/ 145 w 251"/>
                <a:gd name="T25" fmla="*/ 159 h 182"/>
                <a:gd name="T26" fmla="*/ 130 w 251"/>
                <a:gd name="T27" fmla="*/ 151 h 182"/>
                <a:gd name="T28" fmla="*/ 115 w 251"/>
                <a:gd name="T29" fmla="*/ 166 h 182"/>
                <a:gd name="T30" fmla="*/ 106 w 251"/>
                <a:gd name="T31" fmla="*/ 175 h 182"/>
                <a:gd name="T32" fmla="*/ 95 w 251"/>
                <a:gd name="T33" fmla="*/ 177 h 182"/>
                <a:gd name="T34" fmla="*/ 82 w 251"/>
                <a:gd name="T35" fmla="*/ 169 h 182"/>
                <a:gd name="T36" fmla="*/ 73 w 251"/>
                <a:gd name="T37" fmla="*/ 155 h 182"/>
                <a:gd name="T38" fmla="*/ 62 w 251"/>
                <a:gd name="T39" fmla="*/ 143 h 182"/>
                <a:gd name="T40" fmla="*/ 49 w 251"/>
                <a:gd name="T41" fmla="*/ 141 h 182"/>
                <a:gd name="T42" fmla="*/ 37 w 251"/>
                <a:gd name="T43" fmla="*/ 156 h 182"/>
                <a:gd name="T44" fmla="*/ 27 w 251"/>
                <a:gd name="T45" fmla="*/ 147 h 182"/>
                <a:gd name="T46" fmla="*/ 16 w 251"/>
                <a:gd name="T47" fmla="*/ 152 h 182"/>
                <a:gd name="T48" fmla="*/ 9 w 251"/>
                <a:gd name="T49" fmla="*/ 162 h 182"/>
                <a:gd name="T50" fmla="*/ 1 w 251"/>
                <a:gd name="T51" fmla="*/ 158 h 182"/>
                <a:gd name="T52" fmla="*/ 1 w 251"/>
                <a:gd name="T53" fmla="*/ 148 h 182"/>
                <a:gd name="T54" fmla="*/ 5 w 251"/>
                <a:gd name="T55" fmla="*/ 133 h 182"/>
                <a:gd name="T56" fmla="*/ 15 w 251"/>
                <a:gd name="T57" fmla="*/ 122 h 182"/>
                <a:gd name="T58" fmla="*/ 29 w 251"/>
                <a:gd name="T59" fmla="*/ 118 h 182"/>
                <a:gd name="T60" fmla="*/ 45 w 251"/>
                <a:gd name="T61" fmla="*/ 115 h 182"/>
                <a:gd name="T62" fmla="*/ 58 w 251"/>
                <a:gd name="T63" fmla="*/ 111 h 182"/>
                <a:gd name="T64" fmla="*/ 70 w 251"/>
                <a:gd name="T65" fmla="*/ 108 h 182"/>
                <a:gd name="T66" fmla="*/ 83 w 251"/>
                <a:gd name="T67" fmla="*/ 104 h 182"/>
                <a:gd name="T68" fmla="*/ 95 w 251"/>
                <a:gd name="T69" fmla="*/ 99 h 182"/>
                <a:gd name="T70" fmla="*/ 34 w 251"/>
                <a:gd name="T71" fmla="*/ 82 h 182"/>
                <a:gd name="T72" fmla="*/ 64 w 251"/>
                <a:gd name="T73" fmla="*/ 77 h 182"/>
                <a:gd name="T74" fmla="*/ 94 w 251"/>
                <a:gd name="T75" fmla="*/ 76 h 182"/>
                <a:gd name="T76" fmla="*/ 125 w 251"/>
                <a:gd name="T77" fmla="*/ 73 h 182"/>
                <a:gd name="T78" fmla="*/ 153 w 251"/>
                <a:gd name="T79" fmla="*/ 65 h 182"/>
                <a:gd name="T80" fmla="*/ 178 w 251"/>
                <a:gd name="T81" fmla="*/ 50 h 182"/>
                <a:gd name="T82" fmla="*/ 202 w 251"/>
                <a:gd name="T83" fmla="*/ 33 h 182"/>
                <a:gd name="T84" fmla="*/ 226 w 251"/>
                <a:gd name="T85" fmla="*/ 17 h 182"/>
                <a:gd name="T86" fmla="*/ 249 w 251"/>
                <a:gd name="T8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1" h="182">
                  <a:moveTo>
                    <a:pt x="251" y="55"/>
                  </a:moveTo>
                  <a:lnTo>
                    <a:pt x="247" y="55"/>
                  </a:lnTo>
                  <a:lnTo>
                    <a:pt x="242" y="54"/>
                  </a:lnTo>
                  <a:lnTo>
                    <a:pt x="237" y="51"/>
                  </a:lnTo>
                  <a:lnTo>
                    <a:pt x="233" y="54"/>
                  </a:lnTo>
                  <a:lnTo>
                    <a:pt x="228" y="59"/>
                  </a:lnTo>
                  <a:lnTo>
                    <a:pt x="225" y="65"/>
                  </a:lnTo>
                  <a:lnTo>
                    <a:pt x="223" y="71"/>
                  </a:lnTo>
                  <a:lnTo>
                    <a:pt x="223" y="78"/>
                  </a:lnTo>
                  <a:lnTo>
                    <a:pt x="225" y="84"/>
                  </a:lnTo>
                  <a:lnTo>
                    <a:pt x="226" y="91"/>
                  </a:lnTo>
                  <a:lnTo>
                    <a:pt x="226" y="97"/>
                  </a:lnTo>
                  <a:lnTo>
                    <a:pt x="224" y="104"/>
                  </a:lnTo>
                  <a:lnTo>
                    <a:pt x="223" y="108"/>
                  </a:lnTo>
                  <a:lnTo>
                    <a:pt x="220" y="113"/>
                  </a:lnTo>
                  <a:lnTo>
                    <a:pt x="217" y="117"/>
                  </a:lnTo>
                  <a:lnTo>
                    <a:pt x="212" y="118"/>
                  </a:lnTo>
                  <a:lnTo>
                    <a:pt x="195" y="114"/>
                  </a:lnTo>
                  <a:lnTo>
                    <a:pt x="194" y="133"/>
                  </a:lnTo>
                  <a:lnTo>
                    <a:pt x="190" y="151"/>
                  </a:lnTo>
                  <a:lnTo>
                    <a:pt x="186" y="167"/>
                  </a:lnTo>
                  <a:lnTo>
                    <a:pt x="175" y="182"/>
                  </a:lnTo>
                  <a:lnTo>
                    <a:pt x="167" y="180"/>
                  </a:lnTo>
                  <a:lnTo>
                    <a:pt x="160" y="174"/>
                  </a:lnTo>
                  <a:lnTo>
                    <a:pt x="152" y="166"/>
                  </a:lnTo>
                  <a:lnTo>
                    <a:pt x="145" y="159"/>
                  </a:lnTo>
                  <a:lnTo>
                    <a:pt x="138" y="154"/>
                  </a:lnTo>
                  <a:lnTo>
                    <a:pt x="130" y="151"/>
                  </a:lnTo>
                  <a:lnTo>
                    <a:pt x="123" y="155"/>
                  </a:lnTo>
                  <a:lnTo>
                    <a:pt x="115" y="166"/>
                  </a:lnTo>
                  <a:lnTo>
                    <a:pt x="111" y="171"/>
                  </a:lnTo>
                  <a:lnTo>
                    <a:pt x="106" y="175"/>
                  </a:lnTo>
                  <a:lnTo>
                    <a:pt x="100" y="177"/>
                  </a:lnTo>
                  <a:lnTo>
                    <a:pt x="95" y="177"/>
                  </a:lnTo>
                  <a:lnTo>
                    <a:pt x="88" y="174"/>
                  </a:lnTo>
                  <a:lnTo>
                    <a:pt x="82" y="169"/>
                  </a:lnTo>
                  <a:lnTo>
                    <a:pt x="77" y="162"/>
                  </a:lnTo>
                  <a:lnTo>
                    <a:pt x="73" y="155"/>
                  </a:lnTo>
                  <a:lnTo>
                    <a:pt x="68" y="148"/>
                  </a:lnTo>
                  <a:lnTo>
                    <a:pt x="62" y="143"/>
                  </a:lnTo>
                  <a:lnTo>
                    <a:pt x="56" y="141"/>
                  </a:lnTo>
                  <a:lnTo>
                    <a:pt x="49" y="141"/>
                  </a:lnTo>
                  <a:lnTo>
                    <a:pt x="42" y="158"/>
                  </a:lnTo>
                  <a:lnTo>
                    <a:pt x="37" y="156"/>
                  </a:lnTo>
                  <a:lnTo>
                    <a:pt x="31" y="151"/>
                  </a:lnTo>
                  <a:lnTo>
                    <a:pt x="27" y="147"/>
                  </a:lnTo>
                  <a:lnTo>
                    <a:pt x="20" y="147"/>
                  </a:lnTo>
                  <a:lnTo>
                    <a:pt x="16" y="152"/>
                  </a:lnTo>
                  <a:lnTo>
                    <a:pt x="13" y="158"/>
                  </a:lnTo>
                  <a:lnTo>
                    <a:pt x="9" y="162"/>
                  </a:lnTo>
                  <a:lnTo>
                    <a:pt x="4" y="162"/>
                  </a:lnTo>
                  <a:lnTo>
                    <a:pt x="1" y="158"/>
                  </a:lnTo>
                  <a:lnTo>
                    <a:pt x="0" y="154"/>
                  </a:lnTo>
                  <a:lnTo>
                    <a:pt x="1" y="148"/>
                  </a:lnTo>
                  <a:lnTo>
                    <a:pt x="3" y="143"/>
                  </a:lnTo>
                  <a:lnTo>
                    <a:pt x="5" y="133"/>
                  </a:lnTo>
                  <a:lnTo>
                    <a:pt x="8" y="126"/>
                  </a:lnTo>
                  <a:lnTo>
                    <a:pt x="15" y="122"/>
                  </a:lnTo>
                  <a:lnTo>
                    <a:pt x="22" y="119"/>
                  </a:lnTo>
                  <a:lnTo>
                    <a:pt x="29" y="118"/>
                  </a:lnTo>
                  <a:lnTo>
                    <a:pt x="37" y="117"/>
                  </a:lnTo>
                  <a:lnTo>
                    <a:pt x="45" y="115"/>
                  </a:lnTo>
                  <a:lnTo>
                    <a:pt x="52" y="113"/>
                  </a:lnTo>
                  <a:lnTo>
                    <a:pt x="58" y="111"/>
                  </a:lnTo>
                  <a:lnTo>
                    <a:pt x="65" y="110"/>
                  </a:lnTo>
                  <a:lnTo>
                    <a:pt x="70" y="108"/>
                  </a:lnTo>
                  <a:lnTo>
                    <a:pt x="77" y="106"/>
                  </a:lnTo>
                  <a:lnTo>
                    <a:pt x="83" y="104"/>
                  </a:lnTo>
                  <a:lnTo>
                    <a:pt x="89" y="102"/>
                  </a:lnTo>
                  <a:lnTo>
                    <a:pt x="95" y="99"/>
                  </a:lnTo>
                  <a:lnTo>
                    <a:pt x="100" y="95"/>
                  </a:lnTo>
                  <a:lnTo>
                    <a:pt x="34" y="82"/>
                  </a:lnTo>
                  <a:lnTo>
                    <a:pt x="49" y="80"/>
                  </a:lnTo>
                  <a:lnTo>
                    <a:pt x="64" y="77"/>
                  </a:lnTo>
                  <a:lnTo>
                    <a:pt x="79" y="76"/>
                  </a:lnTo>
                  <a:lnTo>
                    <a:pt x="94" y="76"/>
                  </a:lnTo>
                  <a:lnTo>
                    <a:pt x="110" y="74"/>
                  </a:lnTo>
                  <a:lnTo>
                    <a:pt x="125" y="73"/>
                  </a:lnTo>
                  <a:lnTo>
                    <a:pt x="140" y="69"/>
                  </a:lnTo>
                  <a:lnTo>
                    <a:pt x="153" y="65"/>
                  </a:lnTo>
                  <a:lnTo>
                    <a:pt x="165" y="58"/>
                  </a:lnTo>
                  <a:lnTo>
                    <a:pt x="178" y="50"/>
                  </a:lnTo>
                  <a:lnTo>
                    <a:pt x="189" y="41"/>
                  </a:lnTo>
                  <a:lnTo>
                    <a:pt x="202" y="33"/>
                  </a:lnTo>
                  <a:lnTo>
                    <a:pt x="213" y="25"/>
                  </a:lnTo>
                  <a:lnTo>
                    <a:pt x="226" y="17"/>
                  </a:lnTo>
                  <a:lnTo>
                    <a:pt x="237" y="8"/>
                  </a:lnTo>
                  <a:lnTo>
                    <a:pt x="249" y="0"/>
                  </a:lnTo>
                  <a:lnTo>
                    <a:pt x="25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0" name="Freeform 695"/>
            <p:cNvSpPr>
              <a:spLocks/>
            </p:cNvSpPr>
            <p:nvPr/>
          </p:nvSpPr>
          <p:spPr bwMode="auto">
            <a:xfrm>
              <a:off x="4596076" y="3347537"/>
              <a:ext cx="6989" cy="16960"/>
            </a:xfrm>
            <a:custGeom>
              <a:avLst/>
              <a:gdLst>
                <a:gd name="T0" fmla="*/ 15 w 15"/>
                <a:gd name="T1" fmla="*/ 3 h 15"/>
                <a:gd name="T2" fmla="*/ 13 w 15"/>
                <a:gd name="T3" fmla="*/ 8 h 15"/>
                <a:gd name="T4" fmla="*/ 10 w 15"/>
                <a:gd name="T5" fmla="*/ 11 h 15"/>
                <a:gd name="T6" fmla="*/ 5 w 15"/>
                <a:gd name="T7" fmla="*/ 14 h 15"/>
                <a:gd name="T8" fmla="*/ 2 w 15"/>
                <a:gd name="T9" fmla="*/ 15 h 15"/>
                <a:gd name="T10" fmla="*/ 1 w 15"/>
                <a:gd name="T11" fmla="*/ 12 h 15"/>
                <a:gd name="T12" fmla="*/ 0 w 15"/>
                <a:gd name="T13" fmla="*/ 8 h 15"/>
                <a:gd name="T14" fmla="*/ 0 w 15"/>
                <a:gd name="T15" fmla="*/ 6 h 15"/>
                <a:gd name="T16" fmla="*/ 0 w 15"/>
                <a:gd name="T17" fmla="*/ 3 h 15"/>
                <a:gd name="T18" fmla="*/ 3 w 15"/>
                <a:gd name="T19" fmla="*/ 2 h 15"/>
                <a:gd name="T20" fmla="*/ 8 w 15"/>
                <a:gd name="T21" fmla="*/ 0 h 15"/>
                <a:gd name="T22" fmla="*/ 11 w 15"/>
                <a:gd name="T23" fmla="*/ 2 h 15"/>
                <a:gd name="T24" fmla="*/ 15 w 15"/>
                <a:gd name="T2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5" y="3"/>
                  </a:moveTo>
                  <a:lnTo>
                    <a:pt x="13" y="8"/>
                  </a:lnTo>
                  <a:lnTo>
                    <a:pt x="10" y="11"/>
                  </a:lnTo>
                  <a:lnTo>
                    <a:pt x="5" y="14"/>
                  </a:lnTo>
                  <a:lnTo>
                    <a:pt x="2" y="15"/>
                  </a:lnTo>
                  <a:lnTo>
                    <a:pt x="1" y="12"/>
                  </a:lnTo>
                  <a:lnTo>
                    <a:pt x="0" y="8"/>
                  </a:lnTo>
                  <a:lnTo>
                    <a:pt x="0" y="6"/>
                  </a:lnTo>
                  <a:lnTo>
                    <a:pt x="0" y="3"/>
                  </a:lnTo>
                  <a:lnTo>
                    <a:pt x="3" y="2"/>
                  </a:lnTo>
                  <a:lnTo>
                    <a:pt x="8" y="0"/>
                  </a:lnTo>
                  <a:lnTo>
                    <a:pt x="11" y="2"/>
                  </a:lnTo>
                  <a:lnTo>
                    <a:pt x="15"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1" name="Freeform 696"/>
            <p:cNvSpPr>
              <a:spLocks/>
            </p:cNvSpPr>
            <p:nvPr/>
          </p:nvSpPr>
          <p:spPr bwMode="auto">
            <a:xfrm>
              <a:off x="4647996" y="3356017"/>
              <a:ext cx="1997" cy="84801"/>
            </a:xfrm>
            <a:custGeom>
              <a:avLst/>
              <a:gdLst>
                <a:gd name="T0" fmla="*/ 3 w 5"/>
                <a:gd name="T1" fmla="*/ 63 h 64"/>
                <a:gd name="T2" fmla="*/ 1 w 5"/>
                <a:gd name="T3" fmla="*/ 64 h 64"/>
                <a:gd name="T4" fmla="*/ 1 w 5"/>
                <a:gd name="T5" fmla="*/ 48 h 64"/>
                <a:gd name="T6" fmla="*/ 0 w 5"/>
                <a:gd name="T7" fmla="*/ 31 h 64"/>
                <a:gd name="T8" fmla="*/ 0 w 5"/>
                <a:gd name="T9" fmla="*/ 15 h 64"/>
                <a:gd name="T10" fmla="*/ 1 w 5"/>
                <a:gd name="T11" fmla="*/ 0 h 64"/>
                <a:gd name="T12" fmla="*/ 5 w 5"/>
                <a:gd name="T13" fmla="*/ 15 h 64"/>
                <a:gd name="T14" fmla="*/ 5 w 5"/>
                <a:gd name="T15" fmla="*/ 30 h 64"/>
                <a:gd name="T16" fmla="*/ 3 w 5"/>
                <a:gd name="T17" fmla="*/ 46 h 64"/>
                <a:gd name="T18" fmla="*/ 3 w 5"/>
                <a:gd name="T19"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4">
                  <a:moveTo>
                    <a:pt x="3" y="63"/>
                  </a:moveTo>
                  <a:lnTo>
                    <a:pt x="1" y="64"/>
                  </a:lnTo>
                  <a:lnTo>
                    <a:pt x="1" y="48"/>
                  </a:lnTo>
                  <a:lnTo>
                    <a:pt x="0" y="31"/>
                  </a:lnTo>
                  <a:lnTo>
                    <a:pt x="0" y="15"/>
                  </a:lnTo>
                  <a:lnTo>
                    <a:pt x="1" y="0"/>
                  </a:lnTo>
                  <a:lnTo>
                    <a:pt x="5" y="15"/>
                  </a:lnTo>
                  <a:lnTo>
                    <a:pt x="5" y="30"/>
                  </a:lnTo>
                  <a:lnTo>
                    <a:pt x="3" y="46"/>
                  </a:lnTo>
                  <a:lnTo>
                    <a:pt x="3" y="6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 name="Freeform 697"/>
            <p:cNvSpPr>
              <a:spLocks/>
            </p:cNvSpPr>
            <p:nvPr/>
          </p:nvSpPr>
          <p:spPr bwMode="auto">
            <a:xfrm>
              <a:off x="4582098" y="3387818"/>
              <a:ext cx="10983" cy="36040"/>
            </a:xfrm>
            <a:custGeom>
              <a:avLst/>
              <a:gdLst>
                <a:gd name="T0" fmla="*/ 23 w 23"/>
                <a:gd name="T1" fmla="*/ 6 h 27"/>
                <a:gd name="T2" fmla="*/ 23 w 23"/>
                <a:gd name="T3" fmla="*/ 11 h 27"/>
                <a:gd name="T4" fmla="*/ 22 w 23"/>
                <a:gd name="T5" fmla="*/ 18 h 27"/>
                <a:gd name="T6" fmla="*/ 20 w 23"/>
                <a:gd name="T7" fmla="*/ 22 h 27"/>
                <a:gd name="T8" fmla="*/ 15 w 23"/>
                <a:gd name="T9" fmla="*/ 26 h 27"/>
                <a:gd name="T10" fmla="*/ 11 w 23"/>
                <a:gd name="T11" fmla="*/ 27 h 27"/>
                <a:gd name="T12" fmla="*/ 7 w 23"/>
                <a:gd name="T13" fmla="*/ 27 h 27"/>
                <a:gd name="T14" fmla="*/ 2 w 23"/>
                <a:gd name="T15" fmla="*/ 26 h 27"/>
                <a:gd name="T16" fmla="*/ 0 w 23"/>
                <a:gd name="T17" fmla="*/ 22 h 27"/>
                <a:gd name="T18" fmla="*/ 0 w 23"/>
                <a:gd name="T19" fmla="*/ 15 h 27"/>
                <a:gd name="T20" fmla="*/ 2 w 23"/>
                <a:gd name="T21" fmla="*/ 8 h 27"/>
                <a:gd name="T22" fmla="*/ 6 w 23"/>
                <a:gd name="T23" fmla="*/ 4 h 27"/>
                <a:gd name="T24" fmla="*/ 10 w 23"/>
                <a:gd name="T25" fmla="*/ 0 h 27"/>
                <a:gd name="T26" fmla="*/ 15 w 23"/>
                <a:gd name="T27" fmla="*/ 0 h 27"/>
                <a:gd name="T28" fmla="*/ 18 w 23"/>
                <a:gd name="T29" fmla="*/ 0 h 27"/>
                <a:gd name="T30" fmla="*/ 22 w 23"/>
                <a:gd name="T31" fmla="*/ 3 h 27"/>
                <a:gd name="T32" fmla="*/ 23 w 23"/>
                <a:gd name="T33"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23" y="6"/>
                  </a:moveTo>
                  <a:lnTo>
                    <a:pt x="23" y="11"/>
                  </a:lnTo>
                  <a:lnTo>
                    <a:pt x="22" y="18"/>
                  </a:lnTo>
                  <a:lnTo>
                    <a:pt x="20" y="22"/>
                  </a:lnTo>
                  <a:lnTo>
                    <a:pt x="15" y="26"/>
                  </a:lnTo>
                  <a:lnTo>
                    <a:pt x="11" y="27"/>
                  </a:lnTo>
                  <a:lnTo>
                    <a:pt x="7" y="27"/>
                  </a:lnTo>
                  <a:lnTo>
                    <a:pt x="2" y="26"/>
                  </a:lnTo>
                  <a:lnTo>
                    <a:pt x="0" y="22"/>
                  </a:lnTo>
                  <a:lnTo>
                    <a:pt x="0" y="15"/>
                  </a:lnTo>
                  <a:lnTo>
                    <a:pt x="2" y="8"/>
                  </a:lnTo>
                  <a:lnTo>
                    <a:pt x="6" y="4"/>
                  </a:lnTo>
                  <a:lnTo>
                    <a:pt x="10" y="0"/>
                  </a:lnTo>
                  <a:lnTo>
                    <a:pt x="15" y="0"/>
                  </a:lnTo>
                  <a:lnTo>
                    <a:pt x="18" y="0"/>
                  </a:lnTo>
                  <a:lnTo>
                    <a:pt x="22" y="3"/>
                  </a:lnTo>
                  <a:lnTo>
                    <a:pt x="23"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3" name="Freeform 698"/>
            <p:cNvSpPr>
              <a:spLocks/>
            </p:cNvSpPr>
            <p:nvPr/>
          </p:nvSpPr>
          <p:spPr bwMode="auto">
            <a:xfrm>
              <a:off x="4561130" y="3392058"/>
              <a:ext cx="14977" cy="31800"/>
            </a:xfrm>
            <a:custGeom>
              <a:avLst/>
              <a:gdLst>
                <a:gd name="T0" fmla="*/ 31 w 31"/>
                <a:gd name="T1" fmla="*/ 0 h 25"/>
                <a:gd name="T2" fmla="*/ 29 w 31"/>
                <a:gd name="T3" fmla="*/ 8 h 25"/>
                <a:gd name="T4" fmla="*/ 26 w 31"/>
                <a:gd name="T5" fmla="*/ 14 h 25"/>
                <a:gd name="T6" fmla="*/ 21 w 31"/>
                <a:gd name="T7" fmla="*/ 19 h 25"/>
                <a:gd name="T8" fmla="*/ 15 w 31"/>
                <a:gd name="T9" fmla="*/ 22 h 25"/>
                <a:gd name="T10" fmla="*/ 11 w 31"/>
                <a:gd name="T11" fmla="*/ 23 h 25"/>
                <a:gd name="T12" fmla="*/ 7 w 31"/>
                <a:gd name="T13" fmla="*/ 25 h 25"/>
                <a:gd name="T14" fmla="*/ 4 w 31"/>
                <a:gd name="T15" fmla="*/ 25 h 25"/>
                <a:gd name="T16" fmla="*/ 0 w 31"/>
                <a:gd name="T17" fmla="*/ 23 h 25"/>
                <a:gd name="T18" fmla="*/ 7 w 31"/>
                <a:gd name="T19" fmla="*/ 17 h 25"/>
                <a:gd name="T20" fmla="*/ 14 w 31"/>
                <a:gd name="T21" fmla="*/ 7 h 25"/>
                <a:gd name="T22" fmla="*/ 22 w 31"/>
                <a:gd name="T23" fmla="*/ 0 h 25"/>
                <a:gd name="T24" fmla="*/ 31 w 3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5">
                  <a:moveTo>
                    <a:pt x="31" y="0"/>
                  </a:moveTo>
                  <a:lnTo>
                    <a:pt x="29" y="8"/>
                  </a:lnTo>
                  <a:lnTo>
                    <a:pt x="26" y="14"/>
                  </a:lnTo>
                  <a:lnTo>
                    <a:pt x="21" y="19"/>
                  </a:lnTo>
                  <a:lnTo>
                    <a:pt x="15" y="22"/>
                  </a:lnTo>
                  <a:lnTo>
                    <a:pt x="11" y="23"/>
                  </a:lnTo>
                  <a:lnTo>
                    <a:pt x="7" y="25"/>
                  </a:lnTo>
                  <a:lnTo>
                    <a:pt x="4" y="25"/>
                  </a:lnTo>
                  <a:lnTo>
                    <a:pt x="0" y="23"/>
                  </a:lnTo>
                  <a:lnTo>
                    <a:pt x="7" y="17"/>
                  </a:lnTo>
                  <a:lnTo>
                    <a:pt x="14" y="7"/>
                  </a:lnTo>
                  <a:lnTo>
                    <a:pt x="22" y="0"/>
                  </a:lnTo>
                  <a:lnTo>
                    <a:pt x="31"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4" name="Freeform 699"/>
            <p:cNvSpPr>
              <a:spLocks/>
            </p:cNvSpPr>
            <p:nvPr/>
          </p:nvSpPr>
          <p:spPr bwMode="auto">
            <a:xfrm>
              <a:off x="4549149" y="3394178"/>
              <a:ext cx="8986" cy="19080"/>
            </a:xfrm>
            <a:custGeom>
              <a:avLst/>
              <a:gdLst>
                <a:gd name="T0" fmla="*/ 20 w 20"/>
                <a:gd name="T1" fmla="*/ 9 h 13"/>
                <a:gd name="T2" fmla="*/ 15 w 20"/>
                <a:gd name="T3" fmla="*/ 10 h 13"/>
                <a:gd name="T4" fmla="*/ 11 w 20"/>
                <a:gd name="T5" fmla="*/ 12 h 13"/>
                <a:gd name="T6" fmla="*/ 5 w 20"/>
                <a:gd name="T7" fmla="*/ 13 h 13"/>
                <a:gd name="T8" fmla="*/ 0 w 20"/>
                <a:gd name="T9" fmla="*/ 13 h 13"/>
                <a:gd name="T10" fmla="*/ 4 w 20"/>
                <a:gd name="T11" fmla="*/ 9 h 13"/>
                <a:gd name="T12" fmla="*/ 7 w 20"/>
                <a:gd name="T13" fmla="*/ 5 h 13"/>
                <a:gd name="T14" fmla="*/ 11 w 20"/>
                <a:gd name="T15" fmla="*/ 2 h 13"/>
                <a:gd name="T16" fmla="*/ 15 w 20"/>
                <a:gd name="T17" fmla="*/ 0 h 13"/>
                <a:gd name="T18" fmla="*/ 20 w 20"/>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3">
                  <a:moveTo>
                    <a:pt x="20" y="9"/>
                  </a:moveTo>
                  <a:lnTo>
                    <a:pt x="15" y="10"/>
                  </a:lnTo>
                  <a:lnTo>
                    <a:pt x="11" y="12"/>
                  </a:lnTo>
                  <a:lnTo>
                    <a:pt x="5" y="13"/>
                  </a:lnTo>
                  <a:lnTo>
                    <a:pt x="0" y="13"/>
                  </a:lnTo>
                  <a:lnTo>
                    <a:pt x="4" y="9"/>
                  </a:lnTo>
                  <a:lnTo>
                    <a:pt x="7" y="5"/>
                  </a:lnTo>
                  <a:lnTo>
                    <a:pt x="11" y="2"/>
                  </a:lnTo>
                  <a:lnTo>
                    <a:pt x="15" y="0"/>
                  </a:lnTo>
                  <a:lnTo>
                    <a:pt x="20"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5" name="Freeform 700"/>
            <p:cNvSpPr>
              <a:spLocks/>
            </p:cNvSpPr>
            <p:nvPr/>
          </p:nvSpPr>
          <p:spPr bwMode="auto">
            <a:xfrm>
              <a:off x="4641006" y="3466259"/>
              <a:ext cx="8986" cy="320124"/>
            </a:xfrm>
            <a:custGeom>
              <a:avLst/>
              <a:gdLst>
                <a:gd name="T0" fmla="*/ 17 w 18"/>
                <a:gd name="T1" fmla="*/ 117 h 250"/>
                <a:gd name="T2" fmla="*/ 18 w 18"/>
                <a:gd name="T3" fmla="*/ 152 h 250"/>
                <a:gd name="T4" fmla="*/ 16 w 18"/>
                <a:gd name="T5" fmla="*/ 185 h 250"/>
                <a:gd name="T6" fmla="*/ 12 w 18"/>
                <a:gd name="T7" fmla="*/ 217 h 250"/>
                <a:gd name="T8" fmla="*/ 11 w 18"/>
                <a:gd name="T9" fmla="*/ 250 h 250"/>
                <a:gd name="T10" fmla="*/ 6 w 18"/>
                <a:gd name="T11" fmla="*/ 212 h 250"/>
                <a:gd name="T12" fmla="*/ 6 w 18"/>
                <a:gd name="T13" fmla="*/ 172 h 250"/>
                <a:gd name="T14" fmla="*/ 6 w 18"/>
                <a:gd name="T15" fmla="*/ 134 h 250"/>
                <a:gd name="T16" fmla="*/ 5 w 18"/>
                <a:gd name="T17" fmla="*/ 96 h 250"/>
                <a:gd name="T18" fmla="*/ 1 w 18"/>
                <a:gd name="T19" fmla="*/ 72 h 250"/>
                <a:gd name="T20" fmla="*/ 0 w 18"/>
                <a:gd name="T21" fmla="*/ 48 h 250"/>
                <a:gd name="T22" fmla="*/ 1 w 18"/>
                <a:gd name="T23" fmla="*/ 24 h 250"/>
                <a:gd name="T24" fmla="*/ 2 w 18"/>
                <a:gd name="T25" fmla="*/ 0 h 250"/>
                <a:gd name="T26" fmla="*/ 3 w 18"/>
                <a:gd name="T27" fmla="*/ 31 h 250"/>
                <a:gd name="T28" fmla="*/ 5 w 18"/>
                <a:gd name="T29" fmla="*/ 61 h 250"/>
                <a:gd name="T30" fmla="*/ 10 w 18"/>
                <a:gd name="T31" fmla="*/ 90 h 250"/>
                <a:gd name="T32" fmla="*/ 17 w 18"/>
                <a:gd name="T33" fmla="*/ 11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50">
                  <a:moveTo>
                    <a:pt x="17" y="117"/>
                  </a:moveTo>
                  <a:lnTo>
                    <a:pt x="18" y="152"/>
                  </a:lnTo>
                  <a:lnTo>
                    <a:pt x="16" y="185"/>
                  </a:lnTo>
                  <a:lnTo>
                    <a:pt x="12" y="217"/>
                  </a:lnTo>
                  <a:lnTo>
                    <a:pt x="11" y="250"/>
                  </a:lnTo>
                  <a:lnTo>
                    <a:pt x="6" y="212"/>
                  </a:lnTo>
                  <a:lnTo>
                    <a:pt x="6" y="172"/>
                  </a:lnTo>
                  <a:lnTo>
                    <a:pt x="6" y="134"/>
                  </a:lnTo>
                  <a:lnTo>
                    <a:pt x="5" y="96"/>
                  </a:lnTo>
                  <a:lnTo>
                    <a:pt x="1" y="72"/>
                  </a:lnTo>
                  <a:lnTo>
                    <a:pt x="0" y="48"/>
                  </a:lnTo>
                  <a:lnTo>
                    <a:pt x="1" y="24"/>
                  </a:lnTo>
                  <a:lnTo>
                    <a:pt x="2" y="0"/>
                  </a:lnTo>
                  <a:lnTo>
                    <a:pt x="3" y="31"/>
                  </a:lnTo>
                  <a:lnTo>
                    <a:pt x="5" y="61"/>
                  </a:lnTo>
                  <a:lnTo>
                    <a:pt x="10" y="90"/>
                  </a:lnTo>
                  <a:lnTo>
                    <a:pt x="17" y="11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6" name="Freeform 701"/>
            <p:cNvSpPr>
              <a:spLocks/>
            </p:cNvSpPr>
            <p:nvPr/>
          </p:nvSpPr>
          <p:spPr bwMode="auto">
            <a:xfrm>
              <a:off x="4649992" y="3478979"/>
              <a:ext cx="1997" cy="38161"/>
            </a:xfrm>
            <a:custGeom>
              <a:avLst/>
              <a:gdLst>
                <a:gd name="T0" fmla="*/ 2 w 3"/>
                <a:gd name="T1" fmla="*/ 30 h 30"/>
                <a:gd name="T2" fmla="*/ 1 w 3"/>
                <a:gd name="T3" fmla="*/ 30 h 30"/>
                <a:gd name="T4" fmla="*/ 0 w 3"/>
                <a:gd name="T5" fmla="*/ 0 h 30"/>
                <a:gd name="T6" fmla="*/ 2 w 3"/>
                <a:gd name="T7" fmla="*/ 6 h 30"/>
                <a:gd name="T8" fmla="*/ 3 w 3"/>
                <a:gd name="T9" fmla="*/ 13 h 30"/>
                <a:gd name="T10" fmla="*/ 3 w 3"/>
                <a:gd name="T11" fmla="*/ 22 h 30"/>
                <a:gd name="T12" fmla="*/ 2 w 3"/>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 h="30">
                  <a:moveTo>
                    <a:pt x="2" y="30"/>
                  </a:moveTo>
                  <a:lnTo>
                    <a:pt x="1" y="30"/>
                  </a:lnTo>
                  <a:lnTo>
                    <a:pt x="0" y="0"/>
                  </a:lnTo>
                  <a:lnTo>
                    <a:pt x="2" y="6"/>
                  </a:lnTo>
                  <a:lnTo>
                    <a:pt x="3" y="13"/>
                  </a:lnTo>
                  <a:lnTo>
                    <a:pt x="3" y="22"/>
                  </a:lnTo>
                  <a:lnTo>
                    <a:pt x="2" y="3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7" name="Freeform 702"/>
            <p:cNvSpPr>
              <a:spLocks/>
            </p:cNvSpPr>
            <p:nvPr/>
          </p:nvSpPr>
          <p:spPr bwMode="auto">
            <a:xfrm>
              <a:off x="4633019" y="3589221"/>
              <a:ext cx="12980" cy="850131"/>
            </a:xfrm>
            <a:custGeom>
              <a:avLst/>
              <a:gdLst>
                <a:gd name="T0" fmla="*/ 20 w 26"/>
                <a:gd name="T1" fmla="*/ 171 h 664"/>
                <a:gd name="T2" fmla="*/ 26 w 26"/>
                <a:gd name="T3" fmla="*/ 211 h 664"/>
                <a:gd name="T4" fmla="*/ 26 w 26"/>
                <a:gd name="T5" fmla="*/ 248 h 664"/>
                <a:gd name="T6" fmla="*/ 22 w 26"/>
                <a:gd name="T7" fmla="*/ 285 h 664"/>
                <a:gd name="T8" fmla="*/ 17 w 26"/>
                <a:gd name="T9" fmla="*/ 322 h 664"/>
                <a:gd name="T10" fmla="*/ 12 w 26"/>
                <a:gd name="T11" fmla="*/ 359 h 664"/>
                <a:gd name="T12" fmla="*/ 7 w 26"/>
                <a:gd name="T13" fmla="*/ 396 h 664"/>
                <a:gd name="T14" fmla="*/ 6 w 26"/>
                <a:gd name="T15" fmla="*/ 434 h 664"/>
                <a:gd name="T16" fmla="*/ 10 w 26"/>
                <a:gd name="T17" fmla="*/ 474 h 664"/>
                <a:gd name="T18" fmla="*/ 12 w 26"/>
                <a:gd name="T19" fmla="*/ 500 h 664"/>
                <a:gd name="T20" fmla="*/ 15 w 26"/>
                <a:gd name="T21" fmla="*/ 524 h 664"/>
                <a:gd name="T22" fmla="*/ 17 w 26"/>
                <a:gd name="T23" fmla="*/ 549 h 664"/>
                <a:gd name="T24" fmla="*/ 14 w 26"/>
                <a:gd name="T25" fmla="*/ 574 h 664"/>
                <a:gd name="T26" fmla="*/ 11 w 26"/>
                <a:gd name="T27" fmla="*/ 596 h 664"/>
                <a:gd name="T28" fmla="*/ 10 w 26"/>
                <a:gd name="T29" fmla="*/ 619 h 664"/>
                <a:gd name="T30" fmla="*/ 7 w 26"/>
                <a:gd name="T31" fmla="*/ 641 h 664"/>
                <a:gd name="T32" fmla="*/ 5 w 26"/>
                <a:gd name="T33" fmla="*/ 664 h 664"/>
                <a:gd name="T34" fmla="*/ 5 w 26"/>
                <a:gd name="T35" fmla="*/ 612 h 664"/>
                <a:gd name="T36" fmla="*/ 3 w 26"/>
                <a:gd name="T37" fmla="*/ 560 h 664"/>
                <a:gd name="T38" fmla="*/ 0 w 26"/>
                <a:gd name="T39" fmla="*/ 509 h 664"/>
                <a:gd name="T40" fmla="*/ 3 w 26"/>
                <a:gd name="T41" fmla="*/ 459 h 664"/>
                <a:gd name="T42" fmla="*/ 3 w 26"/>
                <a:gd name="T43" fmla="*/ 420 h 664"/>
                <a:gd name="T44" fmla="*/ 4 w 26"/>
                <a:gd name="T45" fmla="*/ 382 h 664"/>
                <a:gd name="T46" fmla="*/ 7 w 26"/>
                <a:gd name="T47" fmla="*/ 345 h 664"/>
                <a:gd name="T48" fmla="*/ 11 w 26"/>
                <a:gd name="T49" fmla="*/ 309 h 664"/>
                <a:gd name="T50" fmla="*/ 6 w 26"/>
                <a:gd name="T51" fmla="*/ 250 h 664"/>
                <a:gd name="T52" fmla="*/ 5 w 26"/>
                <a:gd name="T53" fmla="*/ 192 h 664"/>
                <a:gd name="T54" fmla="*/ 5 w 26"/>
                <a:gd name="T55" fmla="*/ 133 h 664"/>
                <a:gd name="T56" fmla="*/ 9 w 26"/>
                <a:gd name="T57" fmla="*/ 77 h 664"/>
                <a:gd name="T58" fmla="*/ 9 w 26"/>
                <a:gd name="T59" fmla="*/ 56 h 664"/>
                <a:gd name="T60" fmla="*/ 7 w 26"/>
                <a:gd name="T61" fmla="*/ 37 h 664"/>
                <a:gd name="T62" fmla="*/ 6 w 26"/>
                <a:gd name="T63" fmla="*/ 19 h 664"/>
                <a:gd name="T64" fmla="*/ 7 w 26"/>
                <a:gd name="T65" fmla="*/ 0 h 664"/>
                <a:gd name="T66" fmla="*/ 11 w 26"/>
                <a:gd name="T67" fmla="*/ 44 h 664"/>
                <a:gd name="T68" fmla="*/ 11 w 26"/>
                <a:gd name="T69" fmla="*/ 88 h 664"/>
                <a:gd name="T70" fmla="*/ 13 w 26"/>
                <a:gd name="T71" fmla="*/ 130 h 664"/>
                <a:gd name="T72" fmla="*/ 20 w 26"/>
                <a:gd name="T73" fmla="*/ 171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664">
                  <a:moveTo>
                    <a:pt x="20" y="171"/>
                  </a:moveTo>
                  <a:lnTo>
                    <a:pt x="26" y="211"/>
                  </a:lnTo>
                  <a:lnTo>
                    <a:pt x="26" y="248"/>
                  </a:lnTo>
                  <a:lnTo>
                    <a:pt x="22" y="285"/>
                  </a:lnTo>
                  <a:lnTo>
                    <a:pt x="17" y="322"/>
                  </a:lnTo>
                  <a:lnTo>
                    <a:pt x="12" y="359"/>
                  </a:lnTo>
                  <a:lnTo>
                    <a:pt x="7" y="396"/>
                  </a:lnTo>
                  <a:lnTo>
                    <a:pt x="6" y="434"/>
                  </a:lnTo>
                  <a:lnTo>
                    <a:pt x="10" y="474"/>
                  </a:lnTo>
                  <a:lnTo>
                    <a:pt x="12" y="500"/>
                  </a:lnTo>
                  <a:lnTo>
                    <a:pt x="15" y="524"/>
                  </a:lnTo>
                  <a:lnTo>
                    <a:pt x="17" y="549"/>
                  </a:lnTo>
                  <a:lnTo>
                    <a:pt x="14" y="574"/>
                  </a:lnTo>
                  <a:lnTo>
                    <a:pt x="11" y="596"/>
                  </a:lnTo>
                  <a:lnTo>
                    <a:pt x="10" y="619"/>
                  </a:lnTo>
                  <a:lnTo>
                    <a:pt x="7" y="641"/>
                  </a:lnTo>
                  <a:lnTo>
                    <a:pt x="5" y="664"/>
                  </a:lnTo>
                  <a:lnTo>
                    <a:pt x="5" y="612"/>
                  </a:lnTo>
                  <a:lnTo>
                    <a:pt x="3" y="560"/>
                  </a:lnTo>
                  <a:lnTo>
                    <a:pt x="0" y="509"/>
                  </a:lnTo>
                  <a:lnTo>
                    <a:pt x="3" y="459"/>
                  </a:lnTo>
                  <a:lnTo>
                    <a:pt x="3" y="420"/>
                  </a:lnTo>
                  <a:lnTo>
                    <a:pt x="4" y="382"/>
                  </a:lnTo>
                  <a:lnTo>
                    <a:pt x="7" y="345"/>
                  </a:lnTo>
                  <a:lnTo>
                    <a:pt x="11" y="309"/>
                  </a:lnTo>
                  <a:lnTo>
                    <a:pt x="6" y="250"/>
                  </a:lnTo>
                  <a:lnTo>
                    <a:pt x="5" y="192"/>
                  </a:lnTo>
                  <a:lnTo>
                    <a:pt x="5" y="133"/>
                  </a:lnTo>
                  <a:lnTo>
                    <a:pt x="9" y="77"/>
                  </a:lnTo>
                  <a:lnTo>
                    <a:pt x="9" y="56"/>
                  </a:lnTo>
                  <a:lnTo>
                    <a:pt x="7" y="37"/>
                  </a:lnTo>
                  <a:lnTo>
                    <a:pt x="6" y="19"/>
                  </a:lnTo>
                  <a:lnTo>
                    <a:pt x="7" y="0"/>
                  </a:lnTo>
                  <a:lnTo>
                    <a:pt x="11" y="44"/>
                  </a:lnTo>
                  <a:lnTo>
                    <a:pt x="11" y="88"/>
                  </a:lnTo>
                  <a:lnTo>
                    <a:pt x="13" y="130"/>
                  </a:lnTo>
                  <a:lnTo>
                    <a:pt x="20" y="17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8" name="Freeform 703"/>
            <p:cNvSpPr>
              <a:spLocks/>
            </p:cNvSpPr>
            <p:nvPr/>
          </p:nvSpPr>
          <p:spPr bwMode="auto">
            <a:xfrm>
              <a:off x="4653986" y="3654941"/>
              <a:ext cx="6989" cy="97521"/>
            </a:xfrm>
            <a:custGeom>
              <a:avLst/>
              <a:gdLst>
                <a:gd name="T0" fmla="*/ 7 w 14"/>
                <a:gd name="T1" fmla="*/ 75 h 75"/>
                <a:gd name="T2" fmla="*/ 5 w 14"/>
                <a:gd name="T3" fmla="*/ 75 h 75"/>
                <a:gd name="T4" fmla="*/ 2 w 14"/>
                <a:gd name="T5" fmla="*/ 72 h 75"/>
                <a:gd name="T6" fmla="*/ 1 w 14"/>
                <a:gd name="T7" fmla="*/ 68 h 75"/>
                <a:gd name="T8" fmla="*/ 1 w 14"/>
                <a:gd name="T9" fmla="*/ 66 h 75"/>
                <a:gd name="T10" fmla="*/ 0 w 14"/>
                <a:gd name="T11" fmla="*/ 48 h 75"/>
                <a:gd name="T12" fmla="*/ 0 w 14"/>
                <a:gd name="T13" fmla="*/ 31 h 75"/>
                <a:gd name="T14" fmla="*/ 2 w 14"/>
                <a:gd name="T15" fmla="*/ 15 h 75"/>
                <a:gd name="T16" fmla="*/ 5 w 14"/>
                <a:gd name="T17" fmla="*/ 0 h 75"/>
                <a:gd name="T18" fmla="*/ 9 w 14"/>
                <a:gd name="T19" fmla="*/ 19 h 75"/>
                <a:gd name="T20" fmla="*/ 13 w 14"/>
                <a:gd name="T21" fmla="*/ 38 h 75"/>
                <a:gd name="T22" fmla="*/ 14 w 14"/>
                <a:gd name="T23" fmla="*/ 57 h 75"/>
                <a:gd name="T24" fmla="*/ 7 w 14"/>
                <a:gd name="T2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5">
                  <a:moveTo>
                    <a:pt x="7" y="75"/>
                  </a:moveTo>
                  <a:lnTo>
                    <a:pt x="5" y="75"/>
                  </a:lnTo>
                  <a:lnTo>
                    <a:pt x="2" y="72"/>
                  </a:lnTo>
                  <a:lnTo>
                    <a:pt x="1" y="68"/>
                  </a:lnTo>
                  <a:lnTo>
                    <a:pt x="1" y="66"/>
                  </a:lnTo>
                  <a:lnTo>
                    <a:pt x="0" y="48"/>
                  </a:lnTo>
                  <a:lnTo>
                    <a:pt x="0" y="31"/>
                  </a:lnTo>
                  <a:lnTo>
                    <a:pt x="2" y="15"/>
                  </a:lnTo>
                  <a:lnTo>
                    <a:pt x="5" y="0"/>
                  </a:lnTo>
                  <a:lnTo>
                    <a:pt x="9" y="19"/>
                  </a:lnTo>
                  <a:lnTo>
                    <a:pt x="13" y="38"/>
                  </a:lnTo>
                  <a:lnTo>
                    <a:pt x="14" y="57"/>
                  </a:lnTo>
                  <a:lnTo>
                    <a:pt x="7" y="7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9" name="Freeform 704"/>
            <p:cNvSpPr>
              <a:spLocks/>
            </p:cNvSpPr>
            <p:nvPr/>
          </p:nvSpPr>
          <p:spPr bwMode="auto">
            <a:xfrm>
              <a:off x="4648994" y="3818184"/>
              <a:ext cx="3994" cy="55121"/>
            </a:xfrm>
            <a:custGeom>
              <a:avLst/>
              <a:gdLst>
                <a:gd name="T0" fmla="*/ 7 w 8"/>
                <a:gd name="T1" fmla="*/ 36 h 41"/>
                <a:gd name="T2" fmla="*/ 7 w 8"/>
                <a:gd name="T3" fmla="*/ 37 h 41"/>
                <a:gd name="T4" fmla="*/ 5 w 8"/>
                <a:gd name="T5" fmla="*/ 40 h 41"/>
                <a:gd name="T6" fmla="*/ 3 w 8"/>
                <a:gd name="T7" fmla="*/ 41 h 41"/>
                <a:gd name="T8" fmla="*/ 2 w 8"/>
                <a:gd name="T9" fmla="*/ 40 h 41"/>
                <a:gd name="T10" fmla="*/ 0 w 8"/>
                <a:gd name="T11" fmla="*/ 0 h 41"/>
                <a:gd name="T12" fmla="*/ 5 w 8"/>
                <a:gd name="T13" fmla="*/ 7 h 41"/>
                <a:gd name="T14" fmla="*/ 8 w 8"/>
                <a:gd name="T15" fmla="*/ 17 h 41"/>
                <a:gd name="T16" fmla="*/ 8 w 8"/>
                <a:gd name="T17" fmla="*/ 26 h 41"/>
                <a:gd name="T18" fmla="*/ 7 w 8"/>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1">
                  <a:moveTo>
                    <a:pt x="7" y="36"/>
                  </a:moveTo>
                  <a:lnTo>
                    <a:pt x="7" y="37"/>
                  </a:lnTo>
                  <a:lnTo>
                    <a:pt x="5" y="40"/>
                  </a:lnTo>
                  <a:lnTo>
                    <a:pt x="3" y="41"/>
                  </a:lnTo>
                  <a:lnTo>
                    <a:pt x="2" y="40"/>
                  </a:lnTo>
                  <a:lnTo>
                    <a:pt x="0" y="0"/>
                  </a:lnTo>
                  <a:lnTo>
                    <a:pt x="5" y="7"/>
                  </a:lnTo>
                  <a:lnTo>
                    <a:pt x="8" y="17"/>
                  </a:lnTo>
                  <a:lnTo>
                    <a:pt x="8" y="26"/>
                  </a:lnTo>
                  <a:lnTo>
                    <a:pt x="7" y="3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70" name="Freeform 705"/>
            <p:cNvSpPr>
              <a:spLocks/>
            </p:cNvSpPr>
            <p:nvPr/>
          </p:nvSpPr>
          <p:spPr bwMode="auto">
            <a:xfrm>
              <a:off x="4648994" y="3924185"/>
              <a:ext cx="4992" cy="116602"/>
            </a:xfrm>
            <a:custGeom>
              <a:avLst/>
              <a:gdLst>
                <a:gd name="T0" fmla="*/ 5 w 9"/>
                <a:gd name="T1" fmla="*/ 92 h 92"/>
                <a:gd name="T2" fmla="*/ 2 w 9"/>
                <a:gd name="T3" fmla="*/ 72 h 92"/>
                <a:gd name="T4" fmla="*/ 0 w 9"/>
                <a:gd name="T5" fmla="*/ 48 h 92"/>
                <a:gd name="T6" fmla="*/ 0 w 9"/>
                <a:gd name="T7" fmla="*/ 24 h 92"/>
                <a:gd name="T8" fmla="*/ 1 w 9"/>
                <a:gd name="T9" fmla="*/ 0 h 92"/>
                <a:gd name="T10" fmla="*/ 8 w 9"/>
                <a:gd name="T11" fmla="*/ 22 h 92"/>
                <a:gd name="T12" fmla="*/ 9 w 9"/>
                <a:gd name="T13" fmla="*/ 46 h 92"/>
                <a:gd name="T14" fmla="*/ 7 w 9"/>
                <a:gd name="T15" fmla="*/ 69 h 92"/>
                <a:gd name="T16" fmla="*/ 5 w 9"/>
                <a:gd name="T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2">
                  <a:moveTo>
                    <a:pt x="5" y="92"/>
                  </a:moveTo>
                  <a:lnTo>
                    <a:pt x="2" y="72"/>
                  </a:lnTo>
                  <a:lnTo>
                    <a:pt x="0" y="48"/>
                  </a:lnTo>
                  <a:lnTo>
                    <a:pt x="0" y="24"/>
                  </a:lnTo>
                  <a:lnTo>
                    <a:pt x="1" y="0"/>
                  </a:lnTo>
                  <a:lnTo>
                    <a:pt x="8" y="22"/>
                  </a:lnTo>
                  <a:lnTo>
                    <a:pt x="9" y="46"/>
                  </a:lnTo>
                  <a:lnTo>
                    <a:pt x="7" y="69"/>
                  </a:lnTo>
                  <a:lnTo>
                    <a:pt x="5" y="9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71" name="Freeform 706"/>
            <p:cNvSpPr>
              <a:spLocks/>
            </p:cNvSpPr>
            <p:nvPr/>
          </p:nvSpPr>
          <p:spPr bwMode="auto">
            <a:xfrm>
              <a:off x="4659977" y="4023826"/>
              <a:ext cx="998" cy="25440"/>
            </a:xfrm>
            <a:custGeom>
              <a:avLst/>
              <a:gdLst>
                <a:gd name="T0" fmla="*/ 4 w 4"/>
                <a:gd name="T1" fmla="*/ 21 h 21"/>
                <a:gd name="T2" fmla="*/ 3 w 4"/>
                <a:gd name="T3" fmla="*/ 17 h 21"/>
                <a:gd name="T4" fmla="*/ 2 w 4"/>
                <a:gd name="T5" fmla="*/ 11 h 21"/>
                <a:gd name="T6" fmla="*/ 0 w 4"/>
                <a:gd name="T7" fmla="*/ 6 h 21"/>
                <a:gd name="T8" fmla="*/ 0 w 4"/>
                <a:gd name="T9" fmla="*/ 0 h 21"/>
                <a:gd name="T10" fmla="*/ 3 w 4"/>
                <a:gd name="T11" fmla="*/ 4 h 21"/>
                <a:gd name="T12" fmla="*/ 4 w 4"/>
                <a:gd name="T13" fmla="*/ 10 h 21"/>
                <a:gd name="T14" fmla="*/ 4 w 4"/>
                <a:gd name="T15" fmla="*/ 15 h 21"/>
                <a:gd name="T16" fmla="*/ 4 w 4"/>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1">
                  <a:moveTo>
                    <a:pt x="4" y="21"/>
                  </a:moveTo>
                  <a:lnTo>
                    <a:pt x="3" y="17"/>
                  </a:lnTo>
                  <a:lnTo>
                    <a:pt x="2" y="11"/>
                  </a:lnTo>
                  <a:lnTo>
                    <a:pt x="0" y="6"/>
                  </a:lnTo>
                  <a:lnTo>
                    <a:pt x="0" y="0"/>
                  </a:lnTo>
                  <a:lnTo>
                    <a:pt x="3" y="4"/>
                  </a:lnTo>
                  <a:lnTo>
                    <a:pt x="4" y="10"/>
                  </a:lnTo>
                  <a:lnTo>
                    <a:pt x="4" y="15"/>
                  </a:lnTo>
                  <a:lnTo>
                    <a:pt x="4" y="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72" name="Freeform 707"/>
            <p:cNvSpPr>
              <a:spLocks/>
            </p:cNvSpPr>
            <p:nvPr/>
          </p:nvSpPr>
          <p:spPr bwMode="auto">
            <a:xfrm>
              <a:off x="4642005" y="4034427"/>
              <a:ext cx="6989" cy="192923"/>
            </a:xfrm>
            <a:custGeom>
              <a:avLst/>
              <a:gdLst>
                <a:gd name="T0" fmla="*/ 7 w 13"/>
                <a:gd name="T1" fmla="*/ 151 h 154"/>
                <a:gd name="T2" fmla="*/ 3 w 13"/>
                <a:gd name="T3" fmla="*/ 154 h 154"/>
                <a:gd name="T4" fmla="*/ 4 w 13"/>
                <a:gd name="T5" fmla="*/ 117 h 154"/>
                <a:gd name="T6" fmla="*/ 3 w 13"/>
                <a:gd name="T7" fmla="*/ 77 h 154"/>
                <a:gd name="T8" fmla="*/ 1 w 13"/>
                <a:gd name="T9" fmla="*/ 39 h 154"/>
                <a:gd name="T10" fmla="*/ 0 w 13"/>
                <a:gd name="T11" fmla="*/ 0 h 154"/>
                <a:gd name="T12" fmla="*/ 9 w 13"/>
                <a:gd name="T13" fmla="*/ 36 h 154"/>
                <a:gd name="T14" fmla="*/ 13 w 13"/>
                <a:gd name="T15" fmla="*/ 74 h 154"/>
                <a:gd name="T16" fmla="*/ 10 w 13"/>
                <a:gd name="T17" fmla="*/ 114 h 154"/>
                <a:gd name="T18" fmla="*/ 7 w 13"/>
                <a:gd name="T19" fmla="*/ 15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4">
                  <a:moveTo>
                    <a:pt x="7" y="151"/>
                  </a:moveTo>
                  <a:lnTo>
                    <a:pt x="3" y="154"/>
                  </a:lnTo>
                  <a:lnTo>
                    <a:pt x="4" y="117"/>
                  </a:lnTo>
                  <a:lnTo>
                    <a:pt x="3" y="77"/>
                  </a:lnTo>
                  <a:lnTo>
                    <a:pt x="1" y="39"/>
                  </a:lnTo>
                  <a:lnTo>
                    <a:pt x="0" y="0"/>
                  </a:lnTo>
                  <a:lnTo>
                    <a:pt x="9" y="36"/>
                  </a:lnTo>
                  <a:lnTo>
                    <a:pt x="13" y="74"/>
                  </a:lnTo>
                  <a:lnTo>
                    <a:pt x="10" y="114"/>
                  </a:lnTo>
                  <a:lnTo>
                    <a:pt x="7" y="1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73" name="Freeform 708"/>
            <p:cNvSpPr>
              <a:spLocks/>
            </p:cNvSpPr>
            <p:nvPr/>
          </p:nvSpPr>
          <p:spPr bwMode="auto">
            <a:xfrm>
              <a:off x="4653986" y="4085307"/>
              <a:ext cx="9985" cy="351925"/>
            </a:xfrm>
            <a:custGeom>
              <a:avLst/>
              <a:gdLst>
                <a:gd name="T0" fmla="*/ 19 w 19"/>
                <a:gd name="T1" fmla="*/ 190 h 277"/>
                <a:gd name="T2" fmla="*/ 18 w 19"/>
                <a:gd name="T3" fmla="*/ 212 h 277"/>
                <a:gd name="T4" fmla="*/ 17 w 19"/>
                <a:gd name="T5" fmla="*/ 234 h 277"/>
                <a:gd name="T6" fmla="*/ 16 w 19"/>
                <a:gd name="T7" fmla="*/ 256 h 277"/>
                <a:gd name="T8" fmla="*/ 14 w 19"/>
                <a:gd name="T9" fmla="*/ 277 h 277"/>
                <a:gd name="T10" fmla="*/ 10 w 19"/>
                <a:gd name="T11" fmla="*/ 255 h 277"/>
                <a:gd name="T12" fmla="*/ 10 w 19"/>
                <a:gd name="T13" fmla="*/ 231 h 277"/>
                <a:gd name="T14" fmla="*/ 11 w 19"/>
                <a:gd name="T15" fmla="*/ 208 h 277"/>
                <a:gd name="T16" fmla="*/ 13 w 19"/>
                <a:gd name="T17" fmla="*/ 185 h 277"/>
                <a:gd name="T18" fmla="*/ 2 w 19"/>
                <a:gd name="T19" fmla="*/ 141 h 277"/>
                <a:gd name="T20" fmla="*/ 0 w 19"/>
                <a:gd name="T21" fmla="*/ 95 h 277"/>
                <a:gd name="T22" fmla="*/ 1 w 19"/>
                <a:gd name="T23" fmla="*/ 47 h 277"/>
                <a:gd name="T24" fmla="*/ 5 w 19"/>
                <a:gd name="T25" fmla="*/ 0 h 277"/>
                <a:gd name="T26" fmla="*/ 14 w 19"/>
                <a:gd name="T27" fmla="*/ 47 h 277"/>
                <a:gd name="T28" fmla="*/ 14 w 19"/>
                <a:gd name="T29" fmla="*/ 95 h 277"/>
                <a:gd name="T30" fmla="*/ 13 w 19"/>
                <a:gd name="T31" fmla="*/ 144 h 277"/>
                <a:gd name="T32" fmla="*/ 19 w 19"/>
                <a:gd name="T33" fmla="*/ 19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77">
                  <a:moveTo>
                    <a:pt x="19" y="190"/>
                  </a:moveTo>
                  <a:lnTo>
                    <a:pt x="18" y="212"/>
                  </a:lnTo>
                  <a:lnTo>
                    <a:pt x="17" y="234"/>
                  </a:lnTo>
                  <a:lnTo>
                    <a:pt x="16" y="256"/>
                  </a:lnTo>
                  <a:lnTo>
                    <a:pt x="14" y="277"/>
                  </a:lnTo>
                  <a:lnTo>
                    <a:pt x="10" y="255"/>
                  </a:lnTo>
                  <a:lnTo>
                    <a:pt x="10" y="231"/>
                  </a:lnTo>
                  <a:lnTo>
                    <a:pt x="11" y="208"/>
                  </a:lnTo>
                  <a:lnTo>
                    <a:pt x="13" y="185"/>
                  </a:lnTo>
                  <a:lnTo>
                    <a:pt x="2" y="141"/>
                  </a:lnTo>
                  <a:lnTo>
                    <a:pt x="0" y="95"/>
                  </a:lnTo>
                  <a:lnTo>
                    <a:pt x="1" y="47"/>
                  </a:lnTo>
                  <a:lnTo>
                    <a:pt x="5" y="0"/>
                  </a:lnTo>
                  <a:lnTo>
                    <a:pt x="14" y="47"/>
                  </a:lnTo>
                  <a:lnTo>
                    <a:pt x="14" y="95"/>
                  </a:lnTo>
                  <a:lnTo>
                    <a:pt x="13" y="144"/>
                  </a:lnTo>
                  <a:lnTo>
                    <a:pt x="19" y="19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74" name="Freeform 709"/>
            <p:cNvSpPr>
              <a:spLocks/>
            </p:cNvSpPr>
            <p:nvPr/>
          </p:nvSpPr>
          <p:spPr bwMode="auto">
            <a:xfrm>
              <a:off x="4645000" y="4246429"/>
              <a:ext cx="3994" cy="44521"/>
            </a:xfrm>
            <a:custGeom>
              <a:avLst/>
              <a:gdLst>
                <a:gd name="T0" fmla="*/ 7 w 8"/>
                <a:gd name="T1" fmla="*/ 37 h 37"/>
                <a:gd name="T2" fmla="*/ 3 w 8"/>
                <a:gd name="T3" fmla="*/ 30 h 37"/>
                <a:gd name="T4" fmla="*/ 1 w 8"/>
                <a:gd name="T5" fmla="*/ 21 h 37"/>
                <a:gd name="T6" fmla="*/ 0 w 8"/>
                <a:gd name="T7" fmla="*/ 11 h 37"/>
                <a:gd name="T8" fmla="*/ 0 w 8"/>
                <a:gd name="T9" fmla="*/ 0 h 37"/>
                <a:gd name="T10" fmla="*/ 4 w 8"/>
                <a:gd name="T11" fmla="*/ 8 h 37"/>
                <a:gd name="T12" fmla="*/ 8 w 8"/>
                <a:gd name="T13" fmla="*/ 18 h 37"/>
                <a:gd name="T14" fmla="*/ 8 w 8"/>
                <a:gd name="T15" fmla="*/ 27 h 37"/>
                <a:gd name="T16" fmla="*/ 7 w 8"/>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7">
                  <a:moveTo>
                    <a:pt x="7" y="37"/>
                  </a:moveTo>
                  <a:lnTo>
                    <a:pt x="3" y="30"/>
                  </a:lnTo>
                  <a:lnTo>
                    <a:pt x="1" y="21"/>
                  </a:lnTo>
                  <a:lnTo>
                    <a:pt x="0" y="11"/>
                  </a:lnTo>
                  <a:lnTo>
                    <a:pt x="0" y="0"/>
                  </a:lnTo>
                  <a:lnTo>
                    <a:pt x="4" y="8"/>
                  </a:lnTo>
                  <a:lnTo>
                    <a:pt x="8" y="18"/>
                  </a:lnTo>
                  <a:lnTo>
                    <a:pt x="8" y="27"/>
                  </a:lnTo>
                  <a:lnTo>
                    <a:pt x="7" y="3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75" name="Freeform 710"/>
            <p:cNvSpPr>
              <a:spLocks/>
            </p:cNvSpPr>
            <p:nvPr/>
          </p:nvSpPr>
          <p:spPr bwMode="auto">
            <a:xfrm>
              <a:off x="4641006" y="4322750"/>
              <a:ext cx="12980" cy="169602"/>
            </a:xfrm>
            <a:custGeom>
              <a:avLst/>
              <a:gdLst>
                <a:gd name="T0" fmla="*/ 19 w 25"/>
                <a:gd name="T1" fmla="*/ 87 h 134"/>
                <a:gd name="T2" fmla="*/ 11 w 25"/>
                <a:gd name="T3" fmla="*/ 98 h 134"/>
                <a:gd name="T4" fmla="*/ 5 w 25"/>
                <a:gd name="T5" fmla="*/ 108 h 134"/>
                <a:gd name="T6" fmla="*/ 2 w 25"/>
                <a:gd name="T7" fmla="*/ 122 h 134"/>
                <a:gd name="T8" fmla="*/ 0 w 25"/>
                <a:gd name="T9" fmla="*/ 134 h 134"/>
                <a:gd name="T10" fmla="*/ 12 w 25"/>
                <a:gd name="T11" fmla="*/ 0 h 134"/>
                <a:gd name="T12" fmla="*/ 18 w 25"/>
                <a:gd name="T13" fmla="*/ 21 h 134"/>
                <a:gd name="T14" fmla="*/ 24 w 25"/>
                <a:gd name="T15" fmla="*/ 43 h 134"/>
                <a:gd name="T16" fmla="*/ 25 w 25"/>
                <a:gd name="T17" fmla="*/ 65 h 134"/>
                <a:gd name="T18" fmla="*/ 19 w 25"/>
                <a:gd name="T19" fmla="*/ 8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34">
                  <a:moveTo>
                    <a:pt x="19" y="87"/>
                  </a:moveTo>
                  <a:lnTo>
                    <a:pt x="11" y="98"/>
                  </a:lnTo>
                  <a:lnTo>
                    <a:pt x="5" y="108"/>
                  </a:lnTo>
                  <a:lnTo>
                    <a:pt x="2" y="122"/>
                  </a:lnTo>
                  <a:lnTo>
                    <a:pt x="0" y="134"/>
                  </a:lnTo>
                  <a:lnTo>
                    <a:pt x="12" y="0"/>
                  </a:lnTo>
                  <a:lnTo>
                    <a:pt x="18" y="21"/>
                  </a:lnTo>
                  <a:lnTo>
                    <a:pt x="24" y="43"/>
                  </a:lnTo>
                  <a:lnTo>
                    <a:pt x="25" y="65"/>
                  </a:lnTo>
                  <a:lnTo>
                    <a:pt x="19" y="8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76" name="Freeform 711"/>
            <p:cNvSpPr>
              <a:spLocks/>
            </p:cNvSpPr>
            <p:nvPr/>
          </p:nvSpPr>
          <p:spPr bwMode="auto">
            <a:xfrm>
              <a:off x="4661974" y="4477512"/>
              <a:ext cx="8986" cy="23320"/>
            </a:xfrm>
            <a:custGeom>
              <a:avLst/>
              <a:gdLst>
                <a:gd name="T0" fmla="*/ 17 w 17"/>
                <a:gd name="T1" fmla="*/ 10 h 19"/>
                <a:gd name="T2" fmla="*/ 17 w 17"/>
                <a:gd name="T3" fmla="*/ 14 h 19"/>
                <a:gd name="T4" fmla="*/ 15 w 17"/>
                <a:gd name="T5" fmla="*/ 17 h 19"/>
                <a:gd name="T6" fmla="*/ 13 w 17"/>
                <a:gd name="T7" fmla="*/ 19 h 19"/>
                <a:gd name="T8" fmla="*/ 9 w 17"/>
                <a:gd name="T9" fmla="*/ 19 h 19"/>
                <a:gd name="T10" fmla="*/ 7 w 17"/>
                <a:gd name="T11" fmla="*/ 19 h 19"/>
                <a:gd name="T12" fmla="*/ 5 w 17"/>
                <a:gd name="T13" fmla="*/ 19 h 19"/>
                <a:gd name="T14" fmla="*/ 2 w 17"/>
                <a:gd name="T15" fmla="*/ 18 h 19"/>
                <a:gd name="T16" fmla="*/ 0 w 17"/>
                <a:gd name="T17" fmla="*/ 17 h 19"/>
                <a:gd name="T18" fmla="*/ 1 w 17"/>
                <a:gd name="T19" fmla="*/ 12 h 19"/>
                <a:gd name="T20" fmla="*/ 3 w 17"/>
                <a:gd name="T21" fmla="*/ 8 h 19"/>
                <a:gd name="T22" fmla="*/ 6 w 17"/>
                <a:gd name="T23" fmla="*/ 4 h 19"/>
                <a:gd name="T24" fmla="*/ 8 w 17"/>
                <a:gd name="T25" fmla="*/ 0 h 19"/>
                <a:gd name="T26" fmla="*/ 12 w 17"/>
                <a:gd name="T27" fmla="*/ 3 h 19"/>
                <a:gd name="T28" fmla="*/ 14 w 17"/>
                <a:gd name="T29" fmla="*/ 4 h 19"/>
                <a:gd name="T30" fmla="*/ 15 w 17"/>
                <a:gd name="T31" fmla="*/ 7 h 19"/>
                <a:gd name="T32" fmla="*/ 17 w 17"/>
                <a:gd name="T3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9">
                  <a:moveTo>
                    <a:pt x="17" y="10"/>
                  </a:moveTo>
                  <a:lnTo>
                    <a:pt x="17" y="14"/>
                  </a:lnTo>
                  <a:lnTo>
                    <a:pt x="15" y="17"/>
                  </a:lnTo>
                  <a:lnTo>
                    <a:pt x="13" y="19"/>
                  </a:lnTo>
                  <a:lnTo>
                    <a:pt x="9" y="19"/>
                  </a:lnTo>
                  <a:lnTo>
                    <a:pt x="7" y="19"/>
                  </a:lnTo>
                  <a:lnTo>
                    <a:pt x="5" y="19"/>
                  </a:lnTo>
                  <a:lnTo>
                    <a:pt x="2" y="18"/>
                  </a:lnTo>
                  <a:lnTo>
                    <a:pt x="0" y="17"/>
                  </a:lnTo>
                  <a:lnTo>
                    <a:pt x="1" y="12"/>
                  </a:lnTo>
                  <a:lnTo>
                    <a:pt x="3" y="8"/>
                  </a:lnTo>
                  <a:lnTo>
                    <a:pt x="6" y="4"/>
                  </a:lnTo>
                  <a:lnTo>
                    <a:pt x="8" y="0"/>
                  </a:lnTo>
                  <a:lnTo>
                    <a:pt x="12" y="3"/>
                  </a:lnTo>
                  <a:lnTo>
                    <a:pt x="14" y="4"/>
                  </a:lnTo>
                  <a:lnTo>
                    <a:pt x="15" y="7"/>
                  </a:lnTo>
                  <a:lnTo>
                    <a:pt x="17" y="1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77" name="Freeform 712"/>
            <p:cNvSpPr>
              <a:spLocks/>
            </p:cNvSpPr>
            <p:nvPr/>
          </p:nvSpPr>
          <p:spPr bwMode="auto">
            <a:xfrm>
              <a:off x="4649992" y="1433151"/>
              <a:ext cx="30952" cy="99641"/>
            </a:xfrm>
            <a:custGeom>
              <a:avLst/>
              <a:gdLst>
                <a:gd name="T0" fmla="*/ 7 w 62"/>
                <a:gd name="T1" fmla="*/ 43 h 78"/>
                <a:gd name="T2" fmla="*/ 9 w 62"/>
                <a:gd name="T3" fmla="*/ 56 h 78"/>
                <a:gd name="T4" fmla="*/ 17 w 62"/>
                <a:gd name="T5" fmla="*/ 64 h 78"/>
                <a:gd name="T6" fmla="*/ 27 w 62"/>
                <a:gd name="T7" fmla="*/ 71 h 78"/>
                <a:gd name="T8" fmla="*/ 37 w 62"/>
                <a:gd name="T9" fmla="*/ 78 h 78"/>
                <a:gd name="T10" fmla="*/ 40 w 62"/>
                <a:gd name="T11" fmla="*/ 78 h 78"/>
                <a:gd name="T12" fmla="*/ 45 w 62"/>
                <a:gd name="T13" fmla="*/ 78 h 78"/>
                <a:gd name="T14" fmla="*/ 48 w 62"/>
                <a:gd name="T15" fmla="*/ 77 h 78"/>
                <a:gd name="T16" fmla="*/ 51 w 62"/>
                <a:gd name="T17" fmla="*/ 73 h 78"/>
                <a:gd name="T18" fmla="*/ 51 w 62"/>
                <a:gd name="T19" fmla="*/ 64 h 78"/>
                <a:gd name="T20" fmla="*/ 49 w 62"/>
                <a:gd name="T21" fmla="*/ 55 h 78"/>
                <a:gd name="T22" fmla="*/ 51 w 62"/>
                <a:gd name="T23" fmla="*/ 47 h 78"/>
                <a:gd name="T24" fmla="*/ 55 w 62"/>
                <a:gd name="T25" fmla="*/ 40 h 78"/>
                <a:gd name="T26" fmla="*/ 62 w 62"/>
                <a:gd name="T27" fmla="*/ 40 h 78"/>
                <a:gd name="T28" fmla="*/ 33 w 62"/>
                <a:gd name="T29" fmla="*/ 10 h 78"/>
                <a:gd name="T30" fmla="*/ 2 w 62"/>
                <a:gd name="T31" fmla="*/ 0 h 78"/>
                <a:gd name="T32" fmla="*/ 1 w 62"/>
                <a:gd name="T33" fmla="*/ 11 h 78"/>
                <a:gd name="T34" fmla="*/ 0 w 62"/>
                <a:gd name="T35" fmla="*/ 22 h 78"/>
                <a:gd name="T36" fmla="*/ 1 w 62"/>
                <a:gd name="T37" fmla="*/ 33 h 78"/>
                <a:gd name="T38" fmla="*/ 7 w 62"/>
                <a:gd name="T39" fmla="*/ 4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8">
                  <a:moveTo>
                    <a:pt x="7" y="43"/>
                  </a:moveTo>
                  <a:lnTo>
                    <a:pt x="9" y="56"/>
                  </a:lnTo>
                  <a:lnTo>
                    <a:pt x="17" y="64"/>
                  </a:lnTo>
                  <a:lnTo>
                    <a:pt x="27" y="71"/>
                  </a:lnTo>
                  <a:lnTo>
                    <a:pt x="37" y="78"/>
                  </a:lnTo>
                  <a:lnTo>
                    <a:pt x="40" y="78"/>
                  </a:lnTo>
                  <a:lnTo>
                    <a:pt x="45" y="78"/>
                  </a:lnTo>
                  <a:lnTo>
                    <a:pt x="48" y="77"/>
                  </a:lnTo>
                  <a:lnTo>
                    <a:pt x="51" y="73"/>
                  </a:lnTo>
                  <a:lnTo>
                    <a:pt x="51" y="64"/>
                  </a:lnTo>
                  <a:lnTo>
                    <a:pt x="49" y="55"/>
                  </a:lnTo>
                  <a:lnTo>
                    <a:pt x="51" y="47"/>
                  </a:lnTo>
                  <a:lnTo>
                    <a:pt x="55" y="40"/>
                  </a:lnTo>
                  <a:lnTo>
                    <a:pt x="62" y="40"/>
                  </a:lnTo>
                  <a:lnTo>
                    <a:pt x="33" y="10"/>
                  </a:lnTo>
                  <a:lnTo>
                    <a:pt x="2" y="0"/>
                  </a:lnTo>
                  <a:lnTo>
                    <a:pt x="1" y="11"/>
                  </a:lnTo>
                  <a:lnTo>
                    <a:pt x="0" y="22"/>
                  </a:lnTo>
                  <a:lnTo>
                    <a:pt x="1" y="33"/>
                  </a:lnTo>
                  <a:lnTo>
                    <a:pt x="7"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78" name="Freeform 713"/>
            <p:cNvSpPr>
              <a:spLocks/>
            </p:cNvSpPr>
            <p:nvPr/>
          </p:nvSpPr>
          <p:spPr bwMode="auto">
            <a:xfrm>
              <a:off x="4648994" y="1522193"/>
              <a:ext cx="47926" cy="148402"/>
            </a:xfrm>
            <a:custGeom>
              <a:avLst/>
              <a:gdLst>
                <a:gd name="T0" fmla="*/ 0 w 94"/>
                <a:gd name="T1" fmla="*/ 40 h 117"/>
                <a:gd name="T2" fmla="*/ 7 w 94"/>
                <a:gd name="T3" fmla="*/ 51 h 117"/>
                <a:gd name="T4" fmla="*/ 14 w 94"/>
                <a:gd name="T5" fmla="*/ 62 h 117"/>
                <a:gd name="T6" fmla="*/ 19 w 94"/>
                <a:gd name="T7" fmla="*/ 73 h 117"/>
                <a:gd name="T8" fmla="*/ 20 w 94"/>
                <a:gd name="T9" fmla="*/ 87 h 117"/>
                <a:gd name="T10" fmla="*/ 23 w 94"/>
                <a:gd name="T11" fmla="*/ 95 h 117"/>
                <a:gd name="T12" fmla="*/ 26 w 94"/>
                <a:gd name="T13" fmla="*/ 103 h 117"/>
                <a:gd name="T14" fmla="*/ 31 w 94"/>
                <a:gd name="T15" fmla="*/ 110 h 117"/>
                <a:gd name="T16" fmla="*/ 38 w 94"/>
                <a:gd name="T17" fmla="*/ 114 h 117"/>
                <a:gd name="T18" fmla="*/ 43 w 94"/>
                <a:gd name="T19" fmla="*/ 115 h 117"/>
                <a:gd name="T20" fmla="*/ 48 w 94"/>
                <a:gd name="T21" fmla="*/ 117 h 117"/>
                <a:gd name="T22" fmla="*/ 54 w 94"/>
                <a:gd name="T23" fmla="*/ 115 h 117"/>
                <a:gd name="T24" fmla="*/ 58 w 94"/>
                <a:gd name="T25" fmla="*/ 113 h 117"/>
                <a:gd name="T26" fmla="*/ 64 w 94"/>
                <a:gd name="T27" fmla="*/ 107 h 117"/>
                <a:gd name="T28" fmla="*/ 73 w 94"/>
                <a:gd name="T29" fmla="*/ 108 h 117"/>
                <a:gd name="T30" fmla="*/ 80 w 94"/>
                <a:gd name="T31" fmla="*/ 108 h 117"/>
                <a:gd name="T32" fmla="*/ 85 w 94"/>
                <a:gd name="T33" fmla="*/ 99 h 117"/>
                <a:gd name="T34" fmla="*/ 85 w 94"/>
                <a:gd name="T35" fmla="*/ 89 h 117"/>
                <a:gd name="T36" fmla="*/ 84 w 94"/>
                <a:gd name="T37" fmla="*/ 78 h 117"/>
                <a:gd name="T38" fmla="*/ 85 w 94"/>
                <a:gd name="T39" fmla="*/ 69 h 117"/>
                <a:gd name="T40" fmla="*/ 92 w 94"/>
                <a:gd name="T41" fmla="*/ 63 h 117"/>
                <a:gd name="T42" fmla="*/ 92 w 94"/>
                <a:gd name="T43" fmla="*/ 61 h 117"/>
                <a:gd name="T44" fmla="*/ 93 w 94"/>
                <a:gd name="T45" fmla="*/ 58 h 117"/>
                <a:gd name="T46" fmla="*/ 94 w 94"/>
                <a:gd name="T47" fmla="*/ 56 h 117"/>
                <a:gd name="T48" fmla="*/ 93 w 94"/>
                <a:gd name="T49" fmla="*/ 54 h 117"/>
                <a:gd name="T50" fmla="*/ 91 w 94"/>
                <a:gd name="T51" fmla="*/ 51 h 117"/>
                <a:gd name="T52" fmla="*/ 92 w 94"/>
                <a:gd name="T53" fmla="*/ 48 h 117"/>
                <a:gd name="T54" fmla="*/ 80 w 94"/>
                <a:gd name="T55" fmla="*/ 44 h 117"/>
                <a:gd name="T56" fmla="*/ 69 w 94"/>
                <a:gd name="T57" fmla="*/ 40 h 117"/>
                <a:gd name="T58" fmla="*/ 57 w 94"/>
                <a:gd name="T59" fmla="*/ 35 h 117"/>
                <a:gd name="T60" fmla="*/ 46 w 94"/>
                <a:gd name="T61" fmla="*/ 28 h 117"/>
                <a:gd name="T62" fmla="*/ 34 w 94"/>
                <a:gd name="T63" fmla="*/ 22 h 117"/>
                <a:gd name="T64" fmla="*/ 24 w 94"/>
                <a:gd name="T65" fmla="*/ 15 h 117"/>
                <a:gd name="T66" fmla="*/ 12 w 94"/>
                <a:gd name="T67" fmla="*/ 8 h 117"/>
                <a:gd name="T68" fmla="*/ 2 w 94"/>
                <a:gd name="T69" fmla="*/ 0 h 117"/>
                <a:gd name="T70" fmla="*/ 0 w 94"/>
                <a:gd name="T71" fmla="*/ 4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17">
                  <a:moveTo>
                    <a:pt x="0" y="40"/>
                  </a:moveTo>
                  <a:lnTo>
                    <a:pt x="7" y="51"/>
                  </a:lnTo>
                  <a:lnTo>
                    <a:pt x="14" y="62"/>
                  </a:lnTo>
                  <a:lnTo>
                    <a:pt x="19" y="73"/>
                  </a:lnTo>
                  <a:lnTo>
                    <a:pt x="20" y="87"/>
                  </a:lnTo>
                  <a:lnTo>
                    <a:pt x="23" y="95"/>
                  </a:lnTo>
                  <a:lnTo>
                    <a:pt x="26" y="103"/>
                  </a:lnTo>
                  <a:lnTo>
                    <a:pt x="31" y="110"/>
                  </a:lnTo>
                  <a:lnTo>
                    <a:pt x="38" y="114"/>
                  </a:lnTo>
                  <a:lnTo>
                    <a:pt x="43" y="115"/>
                  </a:lnTo>
                  <a:lnTo>
                    <a:pt x="48" y="117"/>
                  </a:lnTo>
                  <a:lnTo>
                    <a:pt x="54" y="115"/>
                  </a:lnTo>
                  <a:lnTo>
                    <a:pt x="58" y="113"/>
                  </a:lnTo>
                  <a:lnTo>
                    <a:pt x="64" y="107"/>
                  </a:lnTo>
                  <a:lnTo>
                    <a:pt x="73" y="108"/>
                  </a:lnTo>
                  <a:lnTo>
                    <a:pt x="80" y="108"/>
                  </a:lnTo>
                  <a:lnTo>
                    <a:pt x="85" y="99"/>
                  </a:lnTo>
                  <a:lnTo>
                    <a:pt x="85" y="89"/>
                  </a:lnTo>
                  <a:lnTo>
                    <a:pt x="84" y="78"/>
                  </a:lnTo>
                  <a:lnTo>
                    <a:pt x="85" y="69"/>
                  </a:lnTo>
                  <a:lnTo>
                    <a:pt x="92" y="63"/>
                  </a:lnTo>
                  <a:lnTo>
                    <a:pt x="92" y="61"/>
                  </a:lnTo>
                  <a:lnTo>
                    <a:pt x="93" y="58"/>
                  </a:lnTo>
                  <a:lnTo>
                    <a:pt x="94" y="56"/>
                  </a:lnTo>
                  <a:lnTo>
                    <a:pt x="93" y="54"/>
                  </a:lnTo>
                  <a:lnTo>
                    <a:pt x="91" y="51"/>
                  </a:lnTo>
                  <a:lnTo>
                    <a:pt x="92" y="48"/>
                  </a:lnTo>
                  <a:lnTo>
                    <a:pt x="80" y="44"/>
                  </a:lnTo>
                  <a:lnTo>
                    <a:pt x="69" y="40"/>
                  </a:lnTo>
                  <a:lnTo>
                    <a:pt x="57" y="35"/>
                  </a:lnTo>
                  <a:lnTo>
                    <a:pt x="46" y="28"/>
                  </a:lnTo>
                  <a:lnTo>
                    <a:pt x="34" y="22"/>
                  </a:lnTo>
                  <a:lnTo>
                    <a:pt x="24" y="15"/>
                  </a:lnTo>
                  <a:lnTo>
                    <a:pt x="12" y="8"/>
                  </a:lnTo>
                  <a:lnTo>
                    <a:pt x="2" y="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79" name="Freeform 714"/>
            <p:cNvSpPr>
              <a:spLocks/>
            </p:cNvSpPr>
            <p:nvPr/>
          </p:nvSpPr>
          <p:spPr bwMode="auto">
            <a:xfrm>
              <a:off x="4667965" y="1594274"/>
              <a:ext cx="11981" cy="38161"/>
            </a:xfrm>
            <a:custGeom>
              <a:avLst/>
              <a:gdLst>
                <a:gd name="T0" fmla="*/ 0 w 24"/>
                <a:gd name="T1" fmla="*/ 7 h 32"/>
                <a:gd name="T2" fmla="*/ 0 w 24"/>
                <a:gd name="T3" fmla="*/ 14 h 32"/>
                <a:gd name="T4" fmla="*/ 3 w 24"/>
                <a:gd name="T5" fmla="*/ 19 h 32"/>
                <a:gd name="T6" fmla="*/ 7 w 24"/>
                <a:gd name="T7" fmla="*/ 23 h 32"/>
                <a:gd name="T8" fmla="*/ 10 w 24"/>
                <a:gd name="T9" fmla="*/ 27 h 32"/>
                <a:gd name="T10" fmla="*/ 12 w 24"/>
                <a:gd name="T11" fmla="*/ 29 h 32"/>
                <a:gd name="T12" fmla="*/ 15 w 24"/>
                <a:gd name="T13" fmla="*/ 30 h 32"/>
                <a:gd name="T14" fmla="*/ 16 w 24"/>
                <a:gd name="T15" fmla="*/ 32 h 32"/>
                <a:gd name="T16" fmla="*/ 19 w 24"/>
                <a:gd name="T17" fmla="*/ 30 h 32"/>
                <a:gd name="T18" fmla="*/ 24 w 24"/>
                <a:gd name="T19" fmla="*/ 21 h 32"/>
                <a:gd name="T20" fmla="*/ 19 w 24"/>
                <a:gd name="T21" fmla="*/ 14 h 32"/>
                <a:gd name="T22" fmla="*/ 11 w 24"/>
                <a:gd name="T23" fmla="*/ 8 h 32"/>
                <a:gd name="T24" fmla="*/ 5 w 24"/>
                <a:gd name="T25" fmla="*/ 0 h 32"/>
                <a:gd name="T26" fmla="*/ 3 w 24"/>
                <a:gd name="T27" fmla="*/ 0 h 32"/>
                <a:gd name="T28" fmla="*/ 2 w 24"/>
                <a:gd name="T29" fmla="*/ 1 h 32"/>
                <a:gd name="T30" fmla="*/ 1 w 24"/>
                <a:gd name="T31" fmla="*/ 4 h 32"/>
                <a:gd name="T32" fmla="*/ 0 w 24"/>
                <a:gd name="T33"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0" y="7"/>
                  </a:moveTo>
                  <a:lnTo>
                    <a:pt x="0" y="14"/>
                  </a:lnTo>
                  <a:lnTo>
                    <a:pt x="3" y="19"/>
                  </a:lnTo>
                  <a:lnTo>
                    <a:pt x="7" y="23"/>
                  </a:lnTo>
                  <a:lnTo>
                    <a:pt x="10" y="27"/>
                  </a:lnTo>
                  <a:lnTo>
                    <a:pt x="12" y="29"/>
                  </a:lnTo>
                  <a:lnTo>
                    <a:pt x="15" y="30"/>
                  </a:lnTo>
                  <a:lnTo>
                    <a:pt x="16" y="32"/>
                  </a:lnTo>
                  <a:lnTo>
                    <a:pt x="19" y="30"/>
                  </a:lnTo>
                  <a:lnTo>
                    <a:pt x="24" y="21"/>
                  </a:lnTo>
                  <a:lnTo>
                    <a:pt x="19" y="14"/>
                  </a:lnTo>
                  <a:lnTo>
                    <a:pt x="11" y="8"/>
                  </a:lnTo>
                  <a:lnTo>
                    <a:pt x="5" y="0"/>
                  </a:lnTo>
                  <a:lnTo>
                    <a:pt x="3" y="0"/>
                  </a:lnTo>
                  <a:lnTo>
                    <a:pt x="2" y="1"/>
                  </a:lnTo>
                  <a:lnTo>
                    <a:pt x="1" y="4"/>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80" name="Freeform 715"/>
            <p:cNvSpPr>
              <a:spLocks/>
            </p:cNvSpPr>
            <p:nvPr/>
          </p:nvSpPr>
          <p:spPr bwMode="auto">
            <a:xfrm>
              <a:off x="4648994" y="1634554"/>
              <a:ext cx="79876" cy="186563"/>
            </a:xfrm>
            <a:custGeom>
              <a:avLst/>
              <a:gdLst>
                <a:gd name="T0" fmla="*/ 1 w 161"/>
                <a:gd name="T1" fmla="*/ 67 h 146"/>
                <a:gd name="T2" fmla="*/ 4 w 161"/>
                <a:gd name="T3" fmla="*/ 67 h 146"/>
                <a:gd name="T4" fmla="*/ 9 w 161"/>
                <a:gd name="T5" fmla="*/ 68 h 146"/>
                <a:gd name="T6" fmla="*/ 12 w 161"/>
                <a:gd name="T7" fmla="*/ 72 h 146"/>
                <a:gd name="T8" fmla="*/ 15 w 161"/>
                <a:gd name="T9" fmla="*/ 77 h 146"/>
                <a:gd name="T10" fmla="*/ 18 w 161"/>
                <a:gd name="T11" fmla="*/ 89 h 146"/>
                <a:gd name="T12" fmla="*/ 19 w 161"/>
                <a:gd name="T13" fmla="*/ 103 h 146"/>
                <a:gd name="T14" fmla="*/ 21 w 161"/>
                <a:gd name="T15" fmla="*/ 116 h 146"/>
                <a:gd name="T16" fmla="*/ 28 w 161"/>
                <a:gd name="T17" fmla="*/ 126 h 146"/>
                <a:gd name="T18" fmla="*/ 38 w 161"/>
                <a:gd name="T19" fmla="*/ 123 h 146"/>
                <a:gd name="T20" fmla="*/ 47 w 161"/>
                <a:gd name="T21" fmla="*/ 122 h 146"/>
                <a:gd name="T22" fmla="*/ 55 w 161"/>
                <a:gd name="T23" fmla="*/ 123 h 146"/>
                <a:gd name="T24" fmla="*/ 62 w 161"/>
                <a:gd name="T25" fmla="*/ 130 h 146"/>
                <a:gd name="T26" fmla="*/ 70 w 161"/>
                <a:gd name="T27" fmla="*/ 131 h 146"/>
                <a:gd name="T28" fmla="*/ 76 w 161"/>
                <a:gd name="T29" fmla="*/ 126 h 146"/>
                <a:gd name="T30" fmla="*/ 82 w 161"/>
                <a:gd name="T31" fmla="*/ 122 h 146"/>
                <a:gd name="T32" fmla="*/ 89 w 161"/>
                <a:gd name="T33" fmla="*/ 125 h 146"/>
                <a:gd name="T34" fmla="*/ 94 w 161"/>
                <a:gd name="T35" fmla="*/ 129 h 146"/>
                <a:gd name="T36" fmla="*/ 97 w 161"/>
                <a:gd name="T37" fmla="*/ 133 h 146"/>
                <a:gd name="T38" fmla="*/ 102 w 161"/>
                <a:gd name="T39" fmla="*/ 137 h 146"/>
                <a:gd name="T40" fmla="*/ 107 w 161"/>
                <a:gd name="T41" fmla="*/ 141 h 146"/>
                <a:gd name="T42" fmla="*/ 111 w 161"/>
                <a:gd name="T43" fmla="*/ 144 h 146"/>
                <a:gd name="T44" fmla="*/ 116 w 161"/>
                <a:gd name="T45" fmla="*/ 146 h 146"/>
                <a:gd name="T46" fmla="*/ 120 w 161"/>
                <a:gd name="T47" fmla="*/ 146 h 146"/>
                <a:gd name="T48" fmla="*/ 126 w 161"/>
                <a:gd name="T49" fmla="*/ 144 h 146"/>
                <a:gd name="T50" fmla="*/ 131 w 161"/>
                <a:gd name="T51" fmla="*/ 138 h 146"/>
                <a:gd name="T52" fmla="*/ 131 w 161"/>
                <a:gd name="T53" fmla="*/ 130 h 146"/>
                <a:gd name="T54" fmla="*/ 129 w 161"/>
                <a:gd name="T55" fmla="*/ 122 h 146"/>
                <a:gd name="T56" fmla="*/ 126 w 161"/>
                <a:gd name="T57" fmla="*/ 114 h 146"/>
                <a:gd name="T58" fmla="*/ 125 w 161"/>
                <a:gd name="T59" fmla="*/ 108 h 146"/>
                <a:gd name="T60" fmla="*/ 126 w 161"/>
                <a:gd name="T61" fmla="*/ 104 h 146"/>
                <a:gd name="T62" fmla="*/ 130 w 161"/>
                <a:gd name="T63" fmla="*/ 107 h 146"/>
                <a:gd name="T64" fmla="*/ 140 w 161"/>
                <a:gd name="T65" fmla="*/ 114 h 146"/>
                <a:gd name="T66" fmla="*/ 161 w 161"/>
                <a:gd name="T67" fmla="*/ 118 h 146"/>
                <a:gd name="T68" fmla="*/ 157 w 161"/>
                <a:gd name="T69" fmla="*/ 111 h 146"/>
                <a:gd name="T70" fmla="*/ 154 w 161"/>
                <a:gd name="T71" fmla="*/ 104 h 146"/>
                <a:gd name="T72" fmla="*/ 149 w 161"/>
                <a:gd name="T73" fmla="*/ 97 h 146"/>
                <a:gd name="T74" fmla="*/ 145 w 161"/>
                <a:gd name="T75" fmla="*/ 92 h 146"/>
                <a:gd name="T76" fmla="*/ 139 w 161"/>
                <a:gd name="T77" fmla="*/ 88 h 146"/>
                <a:gd name="T78" fmla="*/ 133 w 161"/>
                <a:gd name="T79" fmla="*/ 82 h 146"/>
                <a:gd name="T80" fmla="*/ 127 w 161"/>
                <a:gd name="T81" fmla="*/ 79 h 146"/>
                <a:gd name="T82" fmla="*/ 120 w 161"/>
                <a:gd name="T83" fmla="*/ 77 h 146"/>
                <a:gd name="T84" fmla="*/ 102 w 161"/>
                <a:gd name="T85" fmla="*/ 77 h 146"/>
                <a:gd name="T86" fmla="*/ 84 w 161"/>
                <a:gd name="T87" fmla="*/ 74 h 146"/>
                <a:gd name="T88" fmla="*/ 67 w 161"/>
                <a:gd name="T89" fmla="*/ 68 h 146"/>
                <a:gd name="T90" fmla="*/ 51 w 161"/>
                <a:gd name="T91" fmla="*/ 59 h 146"/>
                <a:gd name="T92" fmla="*/ 36 w 161"/>
                <a:gd name="T93" fmla="*/ 48 h 146"/>
                <a:gd name="T94" fmla="*/ 24 w 161"/>
                <a:gd name="T95" fmla="*/ 33 h 146"/>
                <a:gd name="T96" fmla="*/ 11 w 161"/>
                <a:gd name="T97" fmla="*/ 18 h 146"/>
                <a:gd name="T98" fmla="*/ 1 w 161"/>
                <a:gd name="T99" fmla="*/ 0 h 146"/>
                <a:gd name="T100" fmla="*/ 1 w 161"/>
                <a:gd name="T101" fmla="*/ 16 h 146"/>
                <a:gd name="T102" fmla="*/ 1 w 161"/>
                <a:gd name="T103" fmla="*/ 33 h 146"/>
                <a:gd name="T104" fmla="*/ 0 w 161"/>
                <a:gd name="T105" fmla="*/ 51 h 146"/>
                <a:gd name="T106" fmla="*/ 1 w 161"/>
                <a:gd name="T107"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46">
                  <a:moveTo>
                    <a:pt x="1" y="67"/>
                  </a:moveTo>
                  <a:lnTo>
                    <a:pt x="4" y="67"/>
                  </a:lnTo>
                  <a:lnTo>
                    <a:pt x="9" y="68"/>
                  </a:lnTo>
                  <a:lnTo>
                    <a:pt x="12" y="72"/>
                  </a:lnTo>
                  <a:lnTo>
                    <a:pt x="15" y="77"/>
                  </a:lnTo>
                  <a:lnTo>
                    <a:pt x="18" y="89"/>
                  </a:lnTo>
                  <a:lnTo>
                    <a:pt x="19" y="103"/>
                  </a:lnTo>
                  <a:lnTo>
                    <a:pt x="21" y="116"/>
                  </a:lnTo>
                  <a:lnTo>
                    <a:pt x="28" y="126"/>
                  </a:lnTo>
                  <a:lnTo>
                    <a:pt x="38" y="123"/>
                  </a:lnTo>
                  <a:lnTo>
                    <a:pt x="47" y="122"/>
                  </a:lnTo>
                  <a:lnTo>
                    <a:pt x="55" y="123"/>
                  </a:lnTo>
                  <a:lnTo>
                    <a:pt x="62" y="130"/>
                  </a:lnTo>
                  <a:lnTo>
                    <a:pt x="70" y="131"/>
                  </a:lnTo>
                  <a:lnTo>
                    <a:pt x="76" y="126"/>
                  </a:lnTo>
                  <a:lnTo>
                    <a:pt x="82" y="122"/>
                  </a:lnTo>
                  <a:lnTo>
                    <a:pt x="89" y="125"/>
                  </a:lnTo>
                  <a:lnTo>
                    <a:pt x="94" y="129"/>
                  </a:lnTo>
                  <a:lnTo>
                    <a:pt x="97" y="133"/>
                  </a:lnTo>
                  <a:lnTo>
                    <a:pt x="102" y="137"/>
                  </a:lnTo>
                  <a:lnTo>
                    <a:pt x="107" y="141"/>
                  </a:lnTo>
                  <a:lnTo>
                    <a:pt x="111" y="144"/>
                  </a:lnTo>
                  <a:lnTo>
                    <a:pt x="116" y="146"/>
                  </a:lnTo>
                  <a:lnTo>
                    <a:pt x="120" y="146"/>
                  </a:lnTo>
                  <a:lnTo>
                    <a:pt x="126" y="144"/>
                  </a:lnTo>
                  <a:lnTo>
                    <a:pt x="131" y="138"/>
                  </a:lnTo>
                  <a:lnTo>
                    <a:pt x="131" y="130"/>
                  </a:lnTo>
                  <a:lnTo>
                    <a:pt x="129" y="122"/>
                  </a:lnTo>
                  <a:lnTo>
                    <a:pt x="126" y="114"/>
                  </a:lnTo>
                  <a:lnTo>
                    <a:pt x="125" y="108"/>
                  </a:lnTo>
                  <a:lnTo>
                    <a:pt x="126" y="104"/>
                  </a:lnTo>
                  <a:lnTo>
                    <a:pt x="130" y="107"/>
                  </a:lnTo>
                  <a:lnTo>
                    <a:pt x="140" y="114"/>
                  </a:lnTo>
                  <a:lnTo>
                    <a:pt x="161" y="118"/>
                  </a:lnTo>
                  <a:lnTo>
                    <a:pt x="157" y="111"/>
                  </a:lnTo>
                  <a:lnTo>
                    <a:pt x="154" y="104"/>
                  </a:lnTo>
                  <a:lnTo>
                    <a:pt x="149" y="97"/>
                  </a:lnTo>
                  <a:lnTo>
                    <a:pt x="145" y="92"/>
                  </a:lnTo>
                  <a:lnTo>
                    <a:pt x="139" y="88"/>
                  </a:lnTo>
                  <a:lnTo>
                    <a:pt x="133" y="82"/>
                  </a:lnTo>
                  <a:lnTo>
                    <a:pt x="127" y="79"/>
                  </a:lnTo>
                  <a:lnTo>
                    <a:pt x="120" y="77"/>
                  </a:lnTo>
                  <a:lnTo>
                    <a:pt x="102" y="77"/>
                  </a:lnTo>
                  <a:lnTo>
                    <a:pt x="84" y="74"/>
                  </a:lnTo>
                  <a:lnTo>
                    <a:pt x="67" y="68"/>
                  </a:lnTo>
                  <a:lnTo>
                    <a:pt x="51" y="59"/>
                  </a:lnTo>
                  <a:lnTo>
                    <a:pt x="36" y="48"/>
                  </a:lnTo>
                  <a:lnTo>
                    <a:pt x="24" y="33"/>
                  </a:lnTo>
                  <a:lnTo>
                    <a:pt x="11" y="18"/>
                  </a:lnTo>
                  <a:lnTo>
                    <a:pt x="1" y="0"/>
                  </a:lnTo>
                  <a:lnTo>
                    <a:pt x="1" y="16"/>
                  </a:lnTo>
                  <a:lnTo>
                    <a:pt x="1" y="33"/>
                  </a:lnTo>
                  <a:lnTo>
                    <a:pt x="0" y="51"/>
                  </a:lnTo>
                  <a:lnTo>
                    <a:pt x="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81" name="Freeform 716"/>
            <p:cNvSpPr>
              <a:spLocks/>
            </p:cNvSpPr>
            <p:nvPr/>
          </p:nvSpPr>
          <p:spPr bwMode="auto">
            <a:xfrm>
              <a:off x="4670960" y="1729955"/>
              <a:ext cx="25960" cy="33920"/>
            </a:xfrm>
            <a:custGeom>
              <a:avLst/>
              <a:gdLst>
                <a:gd name="T0" fmla="*/ 0 w 52"/>
                <a:gd name="T1" fmla="*/ 3 h 26"/>
                <a:gd name="T2" fmla="*/ 5 w 52"/>
                <a:gd name="T3" fmla="*/ 8 h 26"/>
                <a:gd name="T4" fmla="*/ 11 w 52"/>
                <a:gd name="T5" fmla="*/ 14 h 26"/>
                <a:gd name="T6" fmla="*/ 17 w 52"/>
                <a:gd name="T7" fmla="*/ 19 h 26"/>
                <a:gd name="T8" fmla="*/ 22 w 52"/>
                <a:gd name="T9" fmla="*/ 22 h 26"/>
                <a:gd name="T10" fmla="*/ 29 w 52"/>
                <a:gd name="T11" fmla="*/ 25 h 26"/>
                <a:gd name="T12" fmla="*/ 36 w 52"/>
                <a:gd name="T13" fmla="*/ 26 h 26"/>
                <a:gd name="T14" fmla="*/ 43 w 52"/>
                <a:gd name="T15" fmla="*/ 26 h 26"/>
                <a:gd name="T16" fmla="*/ 50 w 52"/>
                <a:gd name="T17" fmla="*/ 23 h 26"/>
                <a:gd name="T18" fmla="*/ 51 w 52"/>
                <a:gd name="T19" fmla="*/ 23 h 26"/>
                <a:gd name="T20" fmla="*/ 49 w 52"/>
                <a:gd name="T21" fmla="*/ 22 h 26"/>
                <a:gd name="T22" fmla="*/ 52 w 52"/>
                <a:gd name="T23" fmla="*/ 14 h 26"/>
                <a:gd name="T24" fmla="*/ 45 w 52"/>
                <a:gd name="T25" fmla="*/ 14 h 26"/>
                <a:gd name="T26" fmla="*/ 38 w 52"/>
                <a:gd name="T27" fmla="*/ 12 h 26"/>
                <a:gd name="T28" fmla="*/ 32 w 52"/>
                <a:gd name="T29" fmla="*/ 9 h 26"/>
                <a:gd name="T30" fmla="*/ 26 w 52"/>
                <a:gd name="T31" fmla="*/ 5 h 26"/>
                <a:gd name="T32" fmla="*/ 20 w 52"/>
                <a:gd name="T33" fmla="*/ 1 h 26"/>
                <a:gd name="T34" fmla="*/ 13 w 52"/>
                <a:gd name="T35" fmla="*/ 0 h 26"/>
                <a:gd name="T36" fmla="*/ 7 w 52"/>
                <a:gd name="T37" fmla="*/ 0 h 26"/>
                <a:gd name="T38" fmla="*/ 0 w 52"/>
                <a:gd name="T3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26">
                  <a:moveTo>
                    <a:pt x="0" y="3"/>
                  </a:moveTo>
                  <a:lnTo>
                    <a:pt x="5" y="8"/>
                  </a:lnTo>
                  <a:lnTo>
                    <a:pt x="11" y="14"/>
                  </a:lnTo>
                  <a:lnTo>
                    <a:pt x="17" y="19"/>
                  </a:lnTo>
                  <a:lnTo>
                    <a:pt x="22" y="22"/>
                  </a:lnTo>
                  <a:lnTo>
                    <a:pt x="29" y="25"/>
                  </a:lnTo>
                  <a:lnTo>
                    <a:pt x="36" y="26"/>
                  </a:lnTo>
                  <a:lnTo>
                    <a:pt x="43" y="26"/>
                  </a:lnTo>
                  <a:lnTo>
                    <a:pt x="50" y="23"/>
                  </a:lnTo>
                  <a:lnTo>
                    <a:pt x="51" y="23"/>
                  </a:lnTo>
                  <a:lnTo>
                    <a:pt x="49" y="22"/>
                  </a:lnTo>
                  <a:lnTo>
                    <a:pt x="52" y="14"/>
                  </a:lnTo>
                  <a:lnTo>
                    <a:pt x="45" y="14"/>
                  </a:lnTo>
                  <a:lnTo>
                    <a:pt x="38" y="12"/>
                  </a:lnTo>
                  <a:lnTo>
                    <a:pt x="32" y="9"/>
                  </a:lnTo>
                  <a:lnTo>
                    <a:pt x="26" y="5"/>
                  </a:lnTo>
                  <a:lnTo>
                    <a:pt x="20" y="1"/>
                  </a:lnTo>
                  <a:lnTo>
                    <a:pt x="13" y="0"/>
                  </a:lnTo>
                  <a:lnTo>
                    <a:pt x="7" y="0"/>
                  </a:lnTo>
                  <a:lnTo>
                    <a:pt x="0"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82" name="Freeform 717"/>
            <p:cNvSpPr>
              <a:spLocks/>
            </p:cNvSpPr>
            <p:nvPr/>
          </p:nvSpPr>
          <p:spPr bwMode="auto">
            <a:xfrm>
              <a:off x="4645999" y="1789316"/>
              <a:ext cx="123808" cy="252283"/>
            </a:xfrm>
            <a:custGeom>
              <a:avLst/>
              <a:gdLst>
                <a:gd name="T0" fmla="*/ 18 w 248"/>
                <a:gd name="T1" fmla="*/ 59 h 200"/>
                <a:gd name="T2" fmla="*/ 31 w 248"/>
                <a:gd name="T3" fmla="*/ 67 h 200"/>
                <a:gd name="T4" fmla="*/ 38 w 248"/>
                <a:gd name="T5" fmla="*/ 85 h 200"/>
                <a:gd name="T6" fmla="*/ 41 w 248"/>
                <a:gd name="T7" fmla="*/ 114 h 200"/>
                <a:gd name="T8" fmla="*/ 52 w 248"/>
                <a:gd name="T9" fmla="*/ 126 h 200"/>
                <a:gd name="T10" fmla="*/ 62 w 248"/>
                <a:gd name="T11" fmla="*/ 118 h 200"/>
                <a:gd name="T12" fmla="*/ 71 w 248"/>
                <a:gd name="T13" fmla="*/ 133 h 200"/>
                <a:gd name="T14" fmla="*/ 79 w 248"/>
                <a:gd name="T15" fmla="*/ 168 h 200"/>
                <a:gd name="T16" fmla="*/ 99 w 248"/>
                <a:gd name="T17" fmla="*/ 181 h 200"/>
                <a:gd name="T18" fmla="*/ 115 w 248"/>
                <a:gd name="T19" fmla="*/ 166 h 200"/>
                <a:gd name="T20" fmla="*/ 128 w 248"/>
                <a:gd name="T21" fmla="*/ 168 h 200"/>
                <a:gd name="T22" fmla="*/ 142 w 248"/>
                <a:gd name="T23" fmla="*/ 193 h 200"/>
                <a:gd name="T24" fmla="*/ 159 w 248"/>
                <a:gd name="T25" fmla="*/ 200 h 200"/>
                <a:gd name="T26" fmla="*/ 169 w 248"/>
                <a:gd name="T27" fmla="*/ 196 h 200"/>
                <a:gd name="T28" fmla="*/ 180 w 248"/>
                <a:gd name="T29" fmla="*/ 179 h 200"/>
                <a:gd name="T30" fmla="*/ 191 w 248"/>
                <a:gd name="T31" fmla="*/ 160 h 200"/>
                <a:gd name="T32" fmla="*/ 206 w 248"/>
                <a:gd name="T33" fmla="*/ 153 h 200"/>
                <a:gd name="T34" fmla="*/ 208 w 248"/>
                <a:gd name="T35" fmla="*/ 138 h 200"/>
                <a:gd name="T36" fmla="*/ 211 w 248"/>
                <a:gd name="T37" fmla="*/ 130 h 200"/>
                <a:gd name="T38" fmla="*/ 218 w 248"/>
                <a:gd name="T39" fmla="*/ 133 h 200"/>
                <a:gd name="T40" fmla="*/ 225 w 248"/>
                <a:gd name="T41" fmla="*/ 130 h 200"/>
                <a:gd name="T42" fmla="*/ 228 w 248"/>
                <a:gd name="T43" fmla="*/ 122 h 200"/>
                <a:gd name="T44" fmla="*/ 231 w 248"/>
                <a:gd name="T45" fmla="*/ 119 h 200"/>
                <a:gd name="T46" fmla="*/ 243 w 248"/>
                <a:gd name="T47" fmla="*/ 122 h 200"/>
                <a:gd name="T48" fmla="*/ 237 w 248"/>
                <a:gd name="T49" fmla="*/ 110 h 200"/>
                <a:gd name="T50" fmla="*/ 213 w 248"/>
                <a:gd name="T51" fmla="*/ 104 h 200"/>
                <a:gd name="T52" fmla="*/ 188 w 248"/>
                <a:gd name="T53" fmla="*/ 104 h 200"/>
                <a:gd name="T54" fmla="*/ 161 w 248"/>
                <a:gd name="T55" fmla="*/ 104 h 200"/>
                <a:gd name="T56" fmla="*/ 129 w 248"/>
                <a:gd name="T57" fmla="*/ 97 h 200"/>
                <a:gd name="T58" fmla="*/ 92 w 248"/>
                <a:gd name="T59" fmla="*/ 81 h 200"/>
                <a:gd name="T60" fmla="*/ 56 w 248"/>
                <a:gd name="T61" fmla="*/ 59 h 200"/>
                <a:gd name="T62" fmla="*/ 24 w 248"/>
                <a:gd name="T63" fmla="*/ 27 h 200"/>
                <a:gd name="T64" fmla="*/ 2 w 248"/>
                <a:gd name="T65" fmla="*/ 0 h 200"/>
                <a:gd name="T66" fmla="*/ 0 w 248"/>
                <a:gd name="T67" fmla="*/ 33 h 200"/>
                <a:gd name="T68" fmla="*/ 11 w 248"/>
                <a:gd name="T69" fmla="*/ 5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8" h="200">
                  <a:moveTo>
                    <a:pt x="11" y="59"/>
                  </a:moveTo>
                  <a:lnTo>
                    <a:pt x="18" y="59"/>
                  </a:lnTo>
                  <a:lnTo>
                    <a:pt x="25" y="63"/>
                  </a:lnTo>
                  <a:lnTo>
                    <a:pt x="31" y="67"/>
                  </a:lnTo>
                  <a:lnTo>
                    <a:pt x="38" y="71"/>
                  </a:lnTo>
                  <a:lnTo>
                    <a:pt x="38" y="85"/>
                  </a:lnTo>
                  <a:lnTo>
                    <a:pt x="39" y="100"/>
                  </a:lnTo>
                  <a:lnTo>
                    <a:pt x="41" y="114"/>
                  </a:lnTo>
                  <a:lnTo>
                    <a:pt x="46" y="126"/>
                  </a:lnTo>
                  <a:lnTo>
                    <a:pt x="52" y="126"/>
                  </a:lnTo>
                  <a:lnTo>
                    <a:pt x="56" y="122"/>
                  </a:lnTo>
                  <a:lnTo>
                    <a:pt x="62" y="118"/>
                  </a:lnTo>
                  <a:lnTo>
                    <a:pt x="67" y="114"/>
                  </a:lnTo>
                  <a:lnTo>
                    <a:pt x="71" y="133"/>
                  </a:lnTo>
                  <a:lnTo>
                    <a:pt x="75" y="152"/>
                  </a:lnTo>
                  <a:lnTo>
                    <a:pt x="79" y="168"/>
                  </a:lnTo>
                  <a:lnTo>
                    <a:pt x="90" y="182"/>
                  </a:lnTo>
                  <a:lnTo>
                    <a:pt x="99" y="181"/>
                  </a:lnTo>
                  <a:lnTo>
                    <a:pt x="107" y="174"/>
                  </a:lnTo>
                  <a:lnTo>
                    <a:pt x="115" y="166"/>
                  </a:lnTo>
                  <a:lnTo>
                    <a:pt x="121" y="156"/>
                  </a:lnTo>
                  <a:lnTo>
                    <a:pt x="128" y="168"/>
                  </a:lnTo>
                  <a:lnTo>
                    <a:pt x="134" y="182"/>
                  </a:lnTo>
                  <a:lnTo>
                    <a:pt x="142" y="193"/>
                  </a:lnTo>
                  <a:lnTo>
                    <a:pt x="153" y="200"/>
                  </a:lnTo>
                  <a:lnTo>
                    <a:pt x="159" y="200"/>
                  </a:lnTo>
                  <a:lnTo>
                    <a:pt x="165" y="199"/>
                  </a:lnTo>
                  <a:lnTo>
                    <a:pt x="169" y="196"/>
                  </a:lnTo>
                  <a:lnTo>
                    <a:pt x="174" y="190"/>
                  </a:lnTo>
                  <a:lnTo>
                    <a:pt x="180" y="179"/>
                  </a:lnTo>
                  <a:lnTo>
                    <a:pt x="184" y="168"/>
                  </a:lnTo>
                  <a:lnTo>
                    <a:pt x="191" y="160"/>
                  </a:lnTo>
                  <a:lnTo>
                    <a:pt x="201" y="159"/>
                  </a:lnTo>
                  <a:lnTo>
                    <a:pt x="206" y="153"/>
                  </a:lnTo>
                  <a:lnTo>
                    <a:pt x="208" y="145"/>
                  </a:lnTo>
                  <a:lnTo>
                    <a:pt x="208" y="138"/>
                  </a:lnTo>
                  <a:lnTo>
                    <a:pt x="208" y="130"/>
                  </a:lnTo>
                  <a:lnTo>
                    <a:pt x="211" y="130"/>
                  </a:lnTo>
                  <a:lnTo>
                    <a:pt x="214" y="132"/>
                  </a:lnTo>
                  <a:lnTo>
                    <a:pt x="218" y="133"/>
                  </a:lnTo>
                  <a:lnTo>
                    <a:pt x="222" y="134"/>
                  </a:lnTo>
                  <a:lnTo>
                    <a:pt x="225" y="130"/>
                  </a:lnTo>
                  <a:lnTo>
                    <a:pt x="227" y="126"/>
                  </a:lnTo>
                  <a:lnTo>
                    <a:pt x="228" y="122"/>
                  </a:lnTo>
                  <a:lnTo>
                    <a:pt x="226" y="118"/>
                  </a:lnTo>
                  <a:lnTo>
                    <a:pt x="231" y="119"/>
                  </a:lnTo>
                  <a:lnTo>
                    <a:pt x="237" y="121"/>
                  </a:lnTo>
                  <a:lnTo>
                    <a:pt x="243" y="122"/>
                  </a:lnTo>
                  <a:lnTo>
                    <a:pt x="248" y="116"/>
                  </a:lnTo>
                  <a:lnTo>
                    <a:pt x="237" y="110"/>
                  </a:lnTo>
                  <a:lnTo>
                    <a:pt x="226" y="107"/>
                  </a:lnTo>
                  <a:lnTo>
                    <a:pt x="213" y="104"/>
                  </a:lnTo>
                  <a:lnTo>
                    <a:pt x="200" y="104"/>
                  </a:lnTo>
                  <a:lnTo>
                    <a:pt x="188" y="104"/>
                  </a:lnTo>
                  <a:lnTo>
                    <a:pt x="174" y="104"/>
                  </a:lnTo>
                  <a:lnTo>
                    <a:pt x="161" y="104"/>
                  </a:lnTo>
                  <a:lnTo>
                    <a:pt x="149" y="103"/>
                  </a:lnTo>
                  <a:lnTo>
                    <a:pt x="129" y="97"/>
                  </a:lnTo>
                  <a:lnTo>
                    <a:pt x="110" y="89"/>
                  </a:lnTo>
                  <a:lnTo>
                    <a:pt x="92" y="81"/>
                  </a:lnTo>
                  <a:lnTo>
                    <a:pt x="74" y="71"/>
                  </a:lnTo>
                  <a:lnTo>
                    <a:pt x="56" y="59"/>
                  </a:lnTo>
                  <a:lnTo>
                    <a:pt x="40" y="44"/>
                  </a:lnTo>
                  <a:lnTo>
                    <a:pt x="24" y="27"/>
                  </a:lnTo>
                  <a:lnTo>
                    <a:pt x="10" y="7"/>
                  </a:lnTo>
                  <a:lnTo>
                    <a:pt x="2" y="0"/>
                  </a:lnTo>
                  <a:lnTo>
                    <a:pt x="1" y="15"/>
                  </a:lnTo>
                  <a:lnTo>
                    <a:pt x="0" y="33"/>
                  </a:lnTo>
                  <a:lnTo>
                    <a:pt x="2" y="48"/>
                  </a:lnTo>
                  <a:lnTo>
                    <a:pt x="11"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83" name="Freeform 718"/>
            <p:cNvSpPr>
              <a:spLocks/>
            </p:cNvSpPr>
            <p:nvPr/>
          </p:nvSpPr>
          <p:spPr bwMode="auto">
            <a:xfrm>
              <a:off x="4690929" y="1910158"/>
              <a:ext cx="46927" cy="67841"/>
            </a:xfrm>
            <a:custGeom>
              <a:avLst/>
              <a:gdLst>
                <a:gd name="T0" fmla="*/ 26 w 93"/>
                <a:gd name="T1" fmla="*/ 21 h 52"/>
                <a:gd name="T2" fmla="*/ 20 w 93"/>
                <a:gd name="T3" fmla="*/ 21 h 52"/>
                <a:gd name="T4" fmla="*/ 14 w 93"/>
                <a:gd name="T5" fmla="*/ 18 h 52"/>
                <a:gd name="T6" fmla="*/ 8 w 93"/>
                <a:gd name="T7" fmla="*/ 14 h 52"/>
                <a:gd name="T8" fmla="*/ 1 w 93"/>
                <a:gd name="T9" fmla="*/ 11 h 52"/>
                <a:gd name="T10" fmla="*/ 0 w 93"/>
                <a:gd name="T11" fmla="*/ 17 h 52"/>
                <a:gd name="T12" fmla="*/ 1 w 93"/>
                <a:gd name="T13" fmla="*/ 21 h 52"/>
                <a:gd name="T14" fmla="*/ 3 w 93"/>
                <a:gd name="T15" fmla="*/ 25 h 52"/>
                <a:gd name="T16" fmla="*/ 6 w 93"/>
                <a:gd name="T17" fmla="*/ 29 h 52"/>
                <a:gd name="T18" fmla="*/ 8 w 93"/>
                <a:gd name="T19" fmla="*/ 32 h 52"/>
                <a:gd name="T20" fmla="*/ 11 w 93"/>
                <a:gd name="T21" fmla="*/ 32 h 52"/>
                <a:gd name="T22" fmla="*/ 16 w 93"/>
                <a:gd name="T23" fmla="*/ 32 h 52"/>
                <a:gd name="T24" fmla="*/ 19 w 93"/>
                <a:gd name="T25" fmla="*/ 30 h 52"/>
                <a:gd name="T26" fmla="*/ 30 w 93"/>
                <a:gd name="T27" fmla="*/ 24 h 52"/>
                <a:gd name="T28" fmla="*/ 31 w 93"/>
                <a:gd name="T29" fmla="*/ 30 h 52"/>
                <a:gd name="T30" fmla="*/ 32 w 93"/>
                <a:gd name="T31" fmla="*/ 39 h 52"/>
                <a:gd name="T32" fmla="*/ 35 w 93"/>
                <a:gd name="T33" fmla="*/ 44 h 52"/>
                <a:gd name="T34" fmla="*/ 41 w 93"/>
                <a:gd name="T35" fmla="*/ 48 h 52"/>
                <a:gd name="T36" fmla="*/ 49 w 93"/>
                <a:gd name="T37" fmla="*/ 50 h 52"/>
                <a:gd name="T38" fmla="*/ 57 w 93"/>
                <a:gd name="T39" fmla="*/ 51 h 52"/>
                <a:gd name="T40" fmla="*/ 65 w 93"/>
                <a:gd name="T41" fmla="*/ 52 h 52"/>
                <a:gd name="T42" fmla="*/ 73 w 93"/>
                <a:gd name="T43" fmla="*/ 51 h 52"/>
                <a:gd name="T44" fmla="*/ 60 w 93"/>
                <a:gd name="T45" fmla="*/ 41 h 52"/>
                <a:gd name="T46" fmla="*/ 68 w 93"/>
                <a:gd name="T47" fmla="*/ 39 h 52"/>
                <a:gd name="T48" fmla="*/ 78 w 93"/>
                <a:gd name="T49" fmla="*/ 36 h 52"/>
                <a:gd name="T50" fmla="*/ 86 w 93"/>
                <a:gd name="T51" fmla="*/ 33 h 52"/>
                <a:gd name="T52" fmla="*/ 93 w 93"/>
                <a:gd name="T53" fmla="*/ 26 h 52"/>
                <a:gd name="T54" fmla="*/ 83 w 93"/>
                <a:gd name="T55" fmla="*/ 24 h 52"/>
                <a:gd name="T56" fmla="*/ 72 w 93"/>
                <a:gd name="T57" fmla="*/ 21 h 52"/>
                <a:gd name="T58" fmla="*/ 63 w 93"/>
                <a:gd name="T59" fmla="*/ 18 h 52"/>
                <a:gd name="T60" fmla="*/ 53 w 93"/>
                <a:gd name="T61" fmla="*/ 15 h 52"/>
                <a:gd name="T62" fmla="*/ 42 w 93"/>
                <a:gd name="T63" fmla="*/ 13 h 52"/>
                <a:gd name="T64" fmla="*/ 32 w 93"/>
                <a:gd name="T65" fmla="*/ 10 h 52"/>
                <a:gd name="T66" fmla="*/ 22 w 93"/>
                <a:gd name="T67" fmla="*/ 6 h 52"/>
                <a:gd name="T68" fmla="*/ 12 w 93"/>
                <a:gd name="T69" fmla="*/ 0 h 52"/>
                <a:gd name="T70" fmla="*/ 9 w 93"/>
                <a:gd name="T71" fmla="*/ 0 h 52"/>
                <a:gd name="T72" fmla="*/ 26 w 93"/>
                <a:gd name="T73" fmla="*/ 2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52">
                  <a:moveTo>
                    <a:pt x="26" y="21"/>
                  </a:moveTo>
                  <a:lnTo>
                    <a:pt x="20" y="21"/>
                  </a:lnTo>
                  <a:lnTo>
                    <a:pt x="14" y="18"/>
                  </a:lnTo>
                  <a:lnTo>
                    <a:pt x="8" y="14"/>
                  </a:lnTo>
                  <a:lnTo>
                    <a:pt x="1" y="11"/>
                  </a:lnTo>
                  <a:lnTo>
                    <a:pt x="0" y="17"/>
                  </a:lnTo>
                  <a:lnTo>
                    <a:pt x="1" y="21"/>
                  </a:lnTo>
                  <a:lnTo>
                    <a:pt x="3" y="25"/>
                  </a:lnTo>
                  <a:lnTo>
                    <a:pt x="6" y="29"/>
                  </a:lnTo>
                  <a:lnTo>
                    <a:pt x="8" y="32"/>
                  </a:lnTo>
                  <a:lnTo>
                    <a:pt x="11" y="32"/>
                  </a:lnTo>
                  <a:lnTo>
                    <a:pt x="16" y="32"/>
                  </a:lnTo>
                  <a:lnTo>
                    <a:pt x="19" y="30"/>
                  </a:lnTo>
                  <a:lnTo>
                    <a:pt x="30" y="24"/>
                  </a:lnTo>
                  <a:lnTo>
                    <a:pt x="31" y="30"/>
                  </a:lnTo>
                  <a:lnTo>
                    <a:pt x="32" y="39"/>
                  </a:lnTo>
                  <a:lnTo>
                    <a:pt x="35" y="44"/>
                  </a:lnTo>
                  <a:lnTo>
                    <a:pt x="41" y="48"/>
                  </a:lnTo>
                  <a:lnTo>
                    <a:pt x="49" y="50"/>
                  </a:lnTo>
                  <a:lnTo>
                    <a:pt x="57" y="51"/>
                  </a:lnTo>
                  <a:lnTo>
                    <a:pt x="65" y="52"/>
                  </a:lnTo>
                  <a:lnTo>
                    <a:pt x="73" y="51"/>
                  </a:lnTo>
                  <a:lnTo>
                    <a:pt x="60" y="41"/>
                  </a:lnTo>
                  <a:lnTo>
                    <a:pt x="68" y="39"/>
                  </a:lnTo>
                  <a:lnTo>
                    <a:pt x="78" y="36"/>
                  </a:lnTo>
                  <a:lnTo>
                    <a:pt x="86" y="33"/>
                  </a:lnTo>
                  <a:lnTo>
                    <a:pt x="93" y="26"/>
                  </a:lnTo>
                  <a:lnTo>
                    <a:pt x="83" y="24"/>
                  </a:lnTo>
                  <a:lnTo>
                    <a:pt x="72" y="21"/>
                  </a:lnTo>
                  <a:lnTo>
                    <a:pt x="63" y="18"/>
                  </a:lnTo>
                  <a:lnTo>
                    <a:pt x="53" y="15"/>
                  </a:lnTo>
                  <a:lnTo>
                    <a:pt x="42" y="13"/>
                  </a:lnTo>
                  <a:lnTo>
                    <a:pt x="32" y="10"/>
                  </a:lnTo>
                  <a:lnTo>
                    <a:pt x="22" y="6"/>
                  </a:lnTo>
                  <a:lnTo>
                    <a:pt x="12" y="0"/>
                  </a:lnTo>
                  <a:lnTo>
                    <a:pt x="9" y="0"/>
                  </a:lnTo>
                  <a:lnTo>
                    <a:pt x="26" y="21"/>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84" name="Freeform 719"/>
            <p:cNvSpPr>
              <a:spLocks/>
            </p:cNvSpPr>
            <p:nvPr/>
          </p:nvSpPr>
          <p:spPr bwMode="auto">
            <a:xfrm>
              <a:off x="4651989" y="1988599"/>
              <a:ext cx="143777" cy="254403"/>
            </a:xfrm>
            <a:custGeom>
              <a:avLst/>
              <a:gdLst>
                <a:gd name="T0" fmla="*/ 11 w 288"/>
                <a:gd name="T1" fmla="*/ 53 h 198"/>
                <a:gd name="T2" fmla="*/ 13 w 288"/>
                <a:gd name="T3" fmla="*/ 78 h 198"/>
                <a:gd name="T4" fmla="*/ 18 w 288"/>
                <a:gd name="T5" fmla="*/ 90 h 198"/>
                <a:gd name="T6" fmla="*/ 25 w 288"/>
                <a:gd name="T7" fmla="*/ 89 h 198"/>
                <a:gd name="T8" fmla="*/ 35 w 288"/>
                <a:gd name="T9" fmla="*/ 97 h 198"/>
                <a:gd name="T10" fmla="*/ 42 w 288"/>
                <a:gd name="T11" fmla="*/ 119 h 198"/>
                <a:gd name="T12" fmla="*/ 47 w 288"/>
                <a:gd name="T13" fmla="*/ 142 h 198"/>
                <a:gd name="T14" fmla="*/ 57 w 288"/>
                <a:gd name="T15" fmla="*/ 158 h 198"/>
                <a:gd name="T16" fmla="*/ 74 w 288"/>
                <a:gd name="T17" fmla="*/ 154 h 198"/>
                <a:gd name="T18" fmla="*/ 78 w 288"/>
                <a:gd name="T19" fmla="*/ 132 h 198"/>
                <a:gd name="T20" fmla="*/ 82 w 288"/>
                <a:gd name="T21" fmla="*/ 120 h 198"/>
                <a:gd name="T22" fmla="*/ 86 w 288"/>
                <a:gd name="T23" fmla="*/ 127 h 198"/>
                <a:gd name="T24" fmla="*/ 93 w 288"/>
                <a:gd name="T25" fmla="*/ 150 h 198"/>
                <a:gd name="T26" fmla="*/ 103 w 288"/>
                <a:gd name="T27" fmla="*/ 187 h 198"/>
                <a:gd name="T28" fmla="*/ 121 w 288"/>
                <a:gd name="T29" fmla="*/ 197 h 198"/>
                <a:gd name="T30" fmla="*/ 131 w 288"/>
                <a:gd name="T31" fmla="*/ 189 h 198"/>
                <a:gd name="T32" fmla="*/ 142 w 288"/>
                <a:gd name="T33" fmla="*/ 189 h 198"/>
                <a:gd name="T34" fmla="*/ 158 w 288"/>
                <a:gd name="T35" fmla="*/ 197 h 198"/>
                <a:gd name="T36" fmla="*/ 171 w 288"/>
                <a:gd name="T37" fmla="*/ 184 h 198"/>
                <a:gd name="T38" fmla="*/ 181 w 288"/>
                <a:gd name="T39" fmla="*/ 173 h 198"/>
                <a:gd name="T40" fmla="*/ 193 w 288"/>
                <a:gd name="T41" fmla="*/ 164 h 198"/>
                <a:gd name="T42" fmla="*/ 205 w 288"/>
                <a:gd name="T43" fmla="*/ 156 h 198"/>
                <a:gd name="T44" fmla="*/ 226 w 288"/>
                <a:gd name="T45" fmla="*/ 168 h 198"/>
                <a:gd name="T46" fmla="*/ 237 w 288"/>
                <a:gd name="T47" fmla="*/ 157 h 198"/>
                <a:gd name="T48" fmla="*/ 245 w 288"/>
                <a:gd name="T49" fmla="*/ 145 h 198"/>
                <a:gd name="T50" fmla="*/ 240 w 288"/>
                <a:gd name="T51" fmla="*/ 138 h 198"/>
                <a:gd name="T52" fmla="*/ 239 w 288"/>
                <a:gd name="T53" fmla="*/ 128 h 198"/>
                <a:gd name="T54" fmla="*/ 249 w 288"/>
                <a:gd name="T55" fmla="*/ 131 h 198"/>
                <a:gd name="T56" fmla="*/ 264 w 288"/>
                <a:gd name="T57" fmla="*/ 143 h 198"/>
                <a:gd name="T58" fmla="*/ 270 w 288"/>
                <a:gd name="T59" fmla="*/ 132 h 198"/>
                <a:gd name="T60" fmla="*/ 261 w 288"/>
                <a:gd name="T61" fmla="*/ 119 h 198"/>
                <a:gd name="T62" fmla="*/ 265 w 288"/>
                <a:gd name="T63" fmla="*/ 109 h 198"/>
                <a:gd name="T64" fmla="*/ 281 w 288"/>
                <a:gd name="T65" fmla="*/ 109 h 198"/>
                <a:gd name="T66" fmla="*/ 272 w 288"/>
                <a:gd name="T67" fmla="*/ 101 h 198"/>
                <a:gd name="T68" fmla="*/ 240 w 288"/>
                <a:gd name="T69" fmla="*/ 101 h 198"/>
                <a:gd name="T70" fmla="*/ 207 w 288"/>
                <a:gd name="T71" fmla="*/ 102 h 198"/>
                <a:gd name="T72" fmla="*/ 174 w 288"/>
                <a:gd name="T73" fmla="*/ 99 h 198"/>
                <a:gd name="T74" fmla="*/ 138 w 288"/>
                <a:gd name="T75" fmla="*/ 90 h 198"/>
                <a:gd name="T76" fmla="*/ 94 w 288"/>
                <a:gd name="T77" fmla="*/ 76 h 198"/>
                <a:gd name="T78" fmla="*/ 52 w 288"/>
                <a:gd name="T79" fmla="*/ 54 h 198"/>
                <a:gd name="T80" fmla="*/ 17 w 288"/>
                <a:gd name="T81" fmla="*/ 21 h 198"/>
                <a:gd name="T82" fmla="*/ 0 w 288"/>
                <a:gd name="T83" fmla="*/ 10 h 198"/>
                <a:gd name="T84" fmla="*/ 4 w 288"/>
                <a:gd name="T85" fmla="*/ 3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198">
                  <a:moveTo>
                    <a:pt x="5" y="45"/>
                  </a:moveTo>
                  <a:lnTo>
                    <a:pt x="11" y="53"/>
                  </a:lnTo>
                  <a:lnTo>
                    <a:pt x="13" y="64"/>
                  </a:lnTo>
                  <a:lnTo>
                    <a:pt x="13" y="78"/>
                  </a:lnTo>
                  <a:lnTo>
                    <a:pt x="14" y="89"/>
                  </a:lnTo>
                  <a:lnTo>
                    <a:pt x="18" y="90"/>
                  </a:lnTo>
                  <a:lnTo>
                    <a:pt x="21" y="89"/>
                  </a:lnTo>
                  <a:lnTo>
                    <a:pt x="25" y="89"/>
                  </a:lnTo>
                  <a:lnTo>
                    <a:pt x="27" y="89"/>
                  </a:lnTo>
                  <a:lnTo>
                    <a:pt x="35" y="97"/>
                  </a:lnTo>
                  <a:lnTo>
                    <a:pt x="40" y="106"/>
                  </a:lnTo>
                  <a:lnTo>
                    <a:pt x="42" y="119"/>
                  </a:lnTo>
                  <a:lnTo>
                    <a:pt x="44" y="131"/>
                  </a:lnTo>
                  <a:lnTo>
                    <a:pt x="47" y="142"/>
                  </a:lnTo>
                  <a:lnTo>
                    <a:pt x="50" y="152"/>
                  </a:lnTo>
                  <a:lnTo>
                    <a:pt x="57" y="158"/>
                  </a:lnTo>
                  <a:lnTo>
                    <a:pt x="67" y="162"/>
                  </a:lnTo>
                  <a:lnTo>
                    <a:pt x="74" y="154"/>
                  </a:lnTo>
                  <a:lnTo>
                    <a:pt x="76" y="143"/>
                  </a:lnTo>
                  <a:lnTo>
                    <a:pt x="78" y="132"/>
                  </a:lnTo>
                  <a:lnTo>
                    <a:pt x="79" y="120"/>
                  </a:lnTo>
                  <a:lnTo>
                    <a:pt x="82" y="120"/>
                  </a:lnTo>
                  <a:lnTo>
                    <a:pt x="85" y="123"/>
                  </a:lnTo>
                  <a:lnTo>
                    <a:pt x="86" y="127"/>
                  </a:lnTo>
                  <a:lnTo>
                    <a:pt x="88" y="131"/>
                  </a:lnTo>
                  <a:lnTo>
                    <a:pt x="93" y="150"/>
                  </a:lnTo>
                  <a:lnTo>
                    <a:pt x="96" y="169"/>
                  </a:lnTo>
                  <a:lnTo>
                    <a:pt x="103" y="187"/>
                  </a:lnTo>
                  <a:lnTo>
                    <a:pt x="116" y="198"/>
                  </a:lnTo>
                  <a:lnTo>
                    <a:pt x="121" y="197"/>
                  </a:lnTo>
                  <a:lnTo>
                    <a:pt x="126" y="193"/>
                  </a:lnTo>
                  <a:lnTo>
                    <a:pt x="131" y="189"/>
                  </a:lnTo>
                  <a:lnTo>
                    <a:pt x="134" y="183"/>
                  </a:lnTo>
                  <a:lnTo>
                    <a:pt x="142" y="189"/>
                  </a:lnTo>
                  <a:lnTo>
                    <a:pt x="150" y="194"/>
                  </a:lnTo>
                  <a:lnTo>
                    <a:pt x="158" y="197"/>
                  </a:lnTo>
                  <a:lnTo>
                    <a:pt x="167" y="193"/>
                  </a:lnTo>
                  <a:lnTo>
                    <a:pt x="171" y="184"/>
                  </a:lnTo>
                  <a:lnTo>
                    <a:pt x="176" y="179"/>
                  </a:lnTo>
                  <a:lnTo>
                    <a:pt x="181" y="173"/>
                  </a:lnTo>
                  <a:lnTo>
                    <a:pt x="187" y="168"/>
                  </a:lnTo>
                  <a:lnTo>
                    <a:pt x="193" y="164"/>
                  </a:lnTo>
                  <a:lnTo>
                    <a:pt x="199" y="161"/>
                  </a:lnTo>
                  <a:lnTo>
                    <a:pt x="205" y="156"/>
                  </a:lnTo>
                  <a:lnTo>
                    <a:pt x="211" y="152"/>
                  </a:lnTo>
                  <a:lnTo>
                    <a:pt x="226" y="168"/>
                  </a:lnTo>
                  <a:lnTo>
                    <a:pt x="232" y="162"/>
                  </a:lnTo>
                  <a:lnTo>
                    <a:pt x="237" y="157"/>
                  </a:lnTo>
                  <a:lnTo>
                    <a:pt x="241" y="152"/>
                  </a:lnTo>
                  <a:lnTo>
                    <a:pt x="245" y="145"/>
                  </a:lnTo>
                  <a:lnTo>
                    <a:pt x="241" y="142"/>
                  </a:lnTo>
                  <a:lnTo>
                    <a:pt x="240" y="138"/>
                  </a:lnTo>
                  <a:lnTo>
                    <a:pt x="239" y="134"/>
                  </a:lnTo>
                  <a:lnTo>
                    <a:pt x="239" y="128"/>
                  </a:lnTo>
                  <a:lnTo>
                    <a:pt x="241" y="126"/>
                  </a:lnTo>
                  <a:lnTo>
                    <a:pt x="249" y="131"/>
                  </a:lnTo>
                  <a:lnTo>
                    <a:pt x="256" y="138"/>
                  </a:lnTo>
                  <a:lnTo>
                    <a:pt x="264" y="143"/>
                  </a:lnTo>
                  <a:lnTo>
                    <a:pt x="273" y="139"/>
                  </a:lnTo>
                  <a:lnTo>
                    <a:pt x="270" y="132"/>
                  </a:lnTo>
                  <a:lnTo>
                    <a:pt x="265" y="126"/>
                  </a:lnTo>
                  <a:lnTo>
                    <a:pt x="261" y="119"/>
                  </a:lnTo>
                  <a:lnTo>
                    <a:pt x="257" y="112"/>
                  </a:lnTo>
                  <a:lnTo>
                    <a:pt x="265" y="109"/>
                  </a:lnTo>
                  <a:lnTo>
                    <a:pt x="273" y="109"/>
                  </a:lnTo>
                  <a:lnTo>
                    <a:pt x="281" y="109"/>
                  </a:lnTo>
                  <a:lnTo>
                    <a:pt x="288" y="102"/>
                  </a:lnTo>
                  <a:lnTo>
                    <a:pt x="272" y="101"/>
                  </a:lnTo>
                  <a:lnTo>
                    <a:pt x="256" y="101"/>
                  </a:lnTo>
                  <a:lnTo>
                    <a:pt x="240" y="101"/>
                  </a:lnTo>
                  <a:lnTo>
                    <a:pt x="223" y="101"/>
                  </a:lnTo>
                  <a:lnTo>
                    <a:pt x="207" y="102"/>
                  </a:lnTo>
                  <a:lnTo>
                    <a:pt x="190" y="101"/>
                  </a:lnTo>
                  <a:lnTo>
                    <a:pt x="174" y="99"/>
                  </a:lnTo>
                  <a:lnTo>
                    <a:pt x="159" y="95"/>
                  </a:lnTo>
                  <a:lnTo>
                    <a:pt x="138" y="90"/>
                  </a:lnTo>
                  <a:lnTo>
                    <a:pt x="114" y="84"/>
                  </a:lnTo>
                  <a:lnTo>
                    <a:pt x="94" y="76"/>
                  </a:lnTo>
                  <a:lnTo>
                    <a:pt x="73" y="67"/>
                  </a:lnTo>
                  <a:lnTo>
                    <a:pt x="52" y="54"/>
                  </a:lnTo>
                  <a:lnTo>
                    <a:pt x="34" y="39"/>
                  </a:lnTo>
                  <a:lnTo>
                    <a:pt x="17" y="21"/>
                  </a:lnTo>
                  <a:lnTo>
                    <a:pt x="0" y="0"/>
                  </a:lnTo>
                  <a:lnTo>
                    <a:pt x="0" y="10"/>
                  </a:lnTo>
                  <a:lnTo>
                    <a:pt x="2" y="21"/>
                  </a:lnTo>
                  <a:lnTo>
                    <a:pt x="4" y="34"/>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85" name="Freeform 720"/>
            <p:cNvSpPr>
              <a:spLocks/>
            </p:cNvSpPr>
            <p:nvPr/>
          </p:nvSpPr>
          <p:spPr bwMode="auto">
            <a:xfrm>
              <a:off x="4678948" y="2103080"/>
              <a:ext cx="6989" cy="23320"/>
            </a:xfrm>
            <a:custGeom>
              <a:avLst/>
              <a:gdLst>
                <a:gd name="T0" fmla="*/ 0 w 12"/>
                <a:gd name="T1" fmla="*/ 5 h 17"/>
                <a:gd name="T2" fmla="*/ 1 w 12"/>
                <a:gd name="T3" fmla="*/ 9 h 17"/>
                <a:gd name="T4" fmla="*/ 2 w 12"/>
                <a:gd name="T5" fmla="*/ 13 h 17"/>
                <a:gd name="T6" fmla="*/ 4 w 12"/>
                <a:gd name="T7" fmla="*/ 16 h 17"/>
                <a:gd name="T8" fmla="*/ 6 w 12"/>
                <a:gd name="T9" fmla="*/ 17 h 17"/>
                <a:gd name="T10" fmla="*/ 10 w 12"/>
                <a:gd name="T11" fmla="*/ 15 h 17"/>
                <a:gd name="T12" fmla="*/ 12 w 12"/>
                <a:gd name="T13" fmla="*/ 10 h 17"/>
                <a:gd name="T14" fmla="*/ 12 w 12"/>
                <a:gd name="T15" fmla="*/ 5 h 17"/>
                <a:gd name="T16" fmla="*/ 12 w 12"/>
                <a:gd name="T17" fmla="*/ 0 h 17"/>
                <a:gd name="T18" fmla="*/ 9 w 12"/>
                <a:gd name="T19" fmla="*/ 0 h 17"/>
                <a:gd name="T20" fmla="*/ 4 w 12"/>
                <a:gd name="T21" fmla="*/ 0 h 17"/>
                <a:gd name="T22" fmla="*/ 2 w 12"/>
                <a:gd name="T23" fmla="*/ 1 h 17"/>
                <a:gd name="T24" fmla="*/ 0 w 12"/>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0" y="5"/>
                  </a:moveTo>
                  <a:lnTo>
                    <a:pt x="1" y="9"/>
                  </a:lnTo>
                  <a:lnTo>
                    <a:pt x="2" y="13"/>
                  </a:lnTo>
                  <a:lnTo>
                    <a:pt x="4" y="16"/>
                  </a:lnTo>
                  <a:lnTo>
                    <a:pt x="6" y="17"/>
                  </a:lnTo>
                  <a:lnTo>
                    <a:pt x="10" y="15"/>
                  </a:lnTo>
                  <a:lnTo>
                    <a:pt x="12" y="10"/>
                  </a:lnTo>
                  <a:lnTo>
                    <a:pt x="12" y="5"/>
                  </a:lnTo>
                  <a:lnTo>
                    <a:pt x="12" y="0"/>
                  </a:lnTo>
                  <a:lnTo>
                    <a:pt x="9" y="0"/>
                  </a:lnTo>
                  <a:lnTo>
                    <a:pt x="4" y="0"/>
                  </a:lnTo>
                  <a:lnTo>
                    <a:pt x="2" y="1"/>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86" name="Freeform 721"/>
            <p:cNvSpPr>
              <a:spLocks/>
            </p:cNvSpPr>
            <p:nvPr/>
          </p:nvSpPr>
          <p:spPr bwMode="auto">
            <a:xfrm>
              <a:off x="4724876" y="2122161"/>
              <a:ext cx="24961" cy="55121"/>
            </a:xfrm>
            <a:custGeom>
              <a:avLst/>
              <a:gdLst>
                <a:gd name="T0" fmla="*/ 2 w 49"/>
                <a:gd name="T1" fmla="*/ 21 h 41"/>
                <a:gd name="T2" fmla="*/ 5 w 49"/>
                <a:gd name="T3" fmla="*/ 26 h 41"/>
                <a:gd name="T4" fmla="*/ 10 w 49"/>
                <a:gd name="T5" fmla="*/ 31 h 41"/>
                <a:gd name="T6" fmla="*/ 16 w 49"/>
                <a:gd name="T7" fmla="*/ 36 h 41"/>
                <a:gd name="T8" fmla="*/ 21 w 49"/>
                <a:gd name="T9" fmla="*/ 38 h 41"/>
                <a:gd name="T10" fmla="*/ 27 w 49"/>
                <a:gd name="T11" fmla="*/ 40 h 41"/>
                <a:gd name="T12" fmla="*/ 34 w 49"/>
                <a:gd name="T13" fmla="*/ 41 h 41"/>
                <a:gd name="T14" fmla="*/ 40 w 49"/>
                <a:gd name="T15" fmla="*/ 41 h 41"/>
                <a:gd name="T16" fmla="*/ 47 w 49"/>
                <a:gd name="T17" fmla="*/ 41 h 41"/>
                <a:gd name="T18" fmla="*/ 49 w 49"/>
                <a:gd name="T19" fmla="*/ 41 h 41"/>
                <a:gd name="T20" fmla="*/ 44 w 49"/>
                <a:gd name="T21" fmla="*/ 36 h 41"/>
                <a:gd name="T22" fmla="*/ 39 w 49"/>
                <a:gd name="T23" fmla="*/ 31 h 41"/>
                <a:gd name="T24" fmla="*/ 33 w 49"/>
                <a:gd name="T25" fmla="*/ 26 h 41"/>
                <a:gd name="T26" fmla="*/ 27 w 49"/>
                <a:gd name="T27" fmla="*/ 21 h 41"/>
                <a:gd name="T28" fmla="*/ 21 w 49"/>
                <a:gd name="T29" fmla="*/ 16 h 41"/>
                <a:gd name="T30" fmla="*/ 16 w 49"/>
                <a:gd name="T31" fmla="*/ 11 h 41"/>
                <a:gd name="T32" fmla="*/ 10 w 49"/>
                <a:gd name="T33" fmla="*/ 5 h 41"/>
                <a:gd name="T34" fmla="*/ 4 w 49"/>
                <a:gd name="T35" fmla="*/ 0 h 41"/>
                <a:gd name="T36" fmla="*/ 0 w 49"/>
                <a:gd name="T37" fmla="*/ 4 h 41"/>
                <a:gd name="T38" fmla="*/ 0 w 49"/>
                <a:gd name="T39" fmla="*/ 10 h 41"/>
                <a:gd name="T40" fmla="*/ 0 w 49"/>
                <a:gd name="T41" fmla="*/ 15 h 41"/>
                <a:gd name="T42" fmla="*/ 2 w 49"/>
                <a:gd name="T43"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41">
                  <a:moveTo>
                    <a:pt x="2" y="21"/>
                  </a:moveTo>
                  <a:lnTo>
                    <a:pt x="5" y="26"/>
                  </a:lnTo>
                  <a:lnTo>
                    <a:pt x="10" y="31"/>
                  </a:lnTo>
                  <a:lnTo>
                    <a:pt x="16" y="36"/>
                  </a:lnTo>
                  <a:lnTo>
                    <a:pt x="21" y="38"/>
                  </a:lnTo>
                  <a:lnTo>
                    <a:pt x="27" y="40"/>
                  </a:lnTo>
                  <a:lnTo>
                    <a:pt x="34" y="41"/>
                  </a:lnTo>
                  <a:lnTo>
                    <a:pt x="40" y="41"/>
                  </a:lnTo>
                  <a:lnTo>
                    <a:pt x="47" y="41"/>
                  </a:lnTo>
                  <a:lnTo>
                    <a:pt x="49" y="41"/>
                  </a:lnTo>
                  <a:lnTo>
                    <a:pt x="44" y="36"/>
                  </a:lnTo>
                  <a:lnTo>
                    <a:pt x="39" y="31"/>
                  </a:lnTo>
                  <a:lnTo>
                    <a:pt x="33" y="26"/>
                  </a:lnTo>
                  <a:lnTo>
                    <a:pt x="27" y="21"/>
                  </a:lnTo>
                  <a:lnTo>
                    <a:pt x="21" y="16"/>
                  </a:lnTo>
                  <a:lnTo>
                    <a:pt x="16" y="11"/>
                  </a:lnTo>
                  <a:lnTo>
                    <a:pt x="10" y="5"/>
                  </a:lnTo>
                  <a:lnTo>
                    <a:pt x="4" y="0"/>
                  </a:lnTo>
                  <a:lnTo>
                    <a:pt x="0" y="4"/>
                  </a:lnTo>
                  <a:lnTo>
                    <a:pt x="0" y="10"/>
                  </a:lnTo>
                  <a:lnTo>
                    <a:pt x="0" y="15"/>
                  </a:lnTo>
                  <a:lnTo>
                    <a:pt x="2" y="2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87" name="Freeform 722"/>
            <p:cNvSpPr>
              <a:spLocks/>
            </p:cNvSpPr>
            <p:nvPr/>
          </p:nvSpPr>
          <p:spPr bwMode="auto">
            <a:xfrm>
              <a:off x="4707903" y="2130641"/>
              <a:ext cx="23963" cy="50881"/>
            </a:xfrm>
            <a:custGeom>
              <a:avLst/>
              <a:gdLst>
                <a:gd name="T0" fmla="*/ 5 w 49"/>
                <a:gd name="T1" fmla="*/ 0 h 40"/>
                <a:gd name="T2" fmla="*/ 5 w 49"/>
                <a:gd name="T3" fmla="*/ 4 h 40"/>
                <a:gd name="T4" fmla="*/ 6 w 49"/>
                <a:gd name="T5" fmla="*/ 8 h 40"/>
                <a:gd name="T6" fmla="*/ 6 w 49"/>
                <a:gd name="T7" fmla="*/ 12 h 40"/>
                <a:gd name="T8" fmla="*/ 4 w 49"/>
                <a:gd name="T9" fmla="*/ 16 h 40"/>
                <a:gd name="T10" fmla="*/ 4 w 49"/>
                <a:gd name="T11" fmla="*/ 16 h 40"/>
                <a:gd name="T12" fmla="*/ 4 w 49"/>
                <a:gd name="T13" fmla="*/ 16 h 40"/>
                <a:gd name="T14" fmla="*/ 2 w 49"/>
                <a:gd name="T15" fmla="*/ 16 h 40"/>
                <a:gd name="T16" fmla="*/ 2 w 49"/>
                <a:gd name="T17" fmla="*/ 16 h 40"/>
                <a:gd name="T18" fmla="*/ 0 w 49"/>
                <a:gd name="T19" fmla="*/ 20 h 40"/>
                <a:gd name="T20" fmla="*/ 0 w 49"/>
                <a:gd name="T21" fmla="*/ 24 h 40"/>
                <a:gd name="T22" fmla="*/ 1 w 49"/>
                <a:gd name="T23" fmla="*/ 29 h 40"/>
                <a:gd name="T24" fmla="*/ 2 w 49"/>
                <a:gd name="T25" fmla="*/ 33 h 40"/>
                <a:gd name="T26" fmla="*/ 7 w 49"/>
                <a:gd name="T27" fmla="*/ 33 h 40"/>
                <a:gd name="T28" fmla="*/ 12 w 49"/>
                <a:gd name="T29" fmla="*/ 34 h 40"/>
                <a:gd name="T30" fmla="*/ 17 w 49"/>
                <a:gd name="T31" fmla="*/ 33 h 40"/>
                <a:gd name="T32" fmla="*/ 21 w 49"/>
                <a:gd name="T33" fmla="*/ 30 h 40"/>
                <a:gd name="T34" fmla="*/ 28 w 49"/>
                <a:gd name="T35" fmla="*/ 34 h 40"/>
                <a:gd name="T36" fmla="*/ 35 w 49"/>
                <a:gd name="T37" fmla="*/ 38 h 40"/>
                <a:gd name="T38" fmla="*/ 42 w 49"/>
                <a:gd name="T39" fmla="*/ 40 h 40"/>
                <a:gd name="T40" fmla="*/ 49 w 49"/>
                <a:gd name="T41" fmla="*/ 38 h 40"/>
                <a:gd name="T42" fmla="*/ 45 w 49"/>
                <a:gd name="T43" fmla="*/ 31 h 40"/>
                <a:gd name="T44" fmla="*/ 42 w 49"/>
                <a:gd name="T45" fmla="*/ 26 h 40"/>
                <a:gd name="T46" fmla="*/ 37 w 49"/>
                <a:gd name="T47" fmla="*/ 22 h 40"/>
                <a:gd name="T48" fmla="*/ 32 w 49"/>
                <a:gd name="T49" fmla="*/ 16 h 40"/>
                <a:gd name="T50" fmla="*/ 27 w 49"/>
                <a:gd name="T51" fmla="*/ 12 h 40"/>
                <a:gd name="T52" fmla="*/ 22 w 49"/>
                <a:gd name="T53" fmla="*/ 8 h 40"/>
                <a:gd name="T54" fmla="*/ 16 w 49"/>
                <a:gd name="T55" fmla="*/ 4 h 40"/>
                <a:gd name="T56" fmla="*/ 12 w 49"/>
                <a:gd name="T57" fmla="*/ 0 h 40"/>
                <a:gd name="T58" fmla="*/ 5 w 49"/>
                <a:gd name="T5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40">
                  <a:moveTo>
                    <a:pt x="5" y="0"/>
                  </a:moveTo>
                  <a:lnTo>
                    <a:pt x="5" y="4"/>
                  </a:lnTo>
                  <a:lnTo>
                    <a:pt x="6" y="8"/>
                  </a:lnTo>
                  <a:lnTo>
                    <a:pt x="6" y="12"/>
                  </a:lnTo>
                  <a:lnTo>
                    <a:pt x="4" y="16"/>
                  </a:lnTo>
                  <a:lnTo>
                    <a:pt x="4" y="16"/>
                  </a:lnTo>
                  <a:lnTo>
                    <a:pt x="4" y="16"/>
                  </a:lnTo>
                  <a:lnTo>
                    <a:pt x="2" y="16"/>
                  </a:lnTo>
                  <a:lnTo>
                    <a:pt x="2" y="16"/>
                  </a:lnTo>
                  <a:lnTo>
                    <a:pt x="0" y="20"/>
                  </a:lnTo>
                  <a:lnTo>
                    <a:pt x="0" y="24"/>
                  </a:lnTo>
                  <a:lnTo>
                    <a:pt x="1" y="29"/>
                  </a:lnTo>
                  <a:lnTo>
                    <a:pt x="2" y="33"/>
                  </a:lnTo>
                  <a:lnTo>
                    <a:pt x="7" y="33"/>
                  </a:lnTo>
                  <a:lnTo>
                    <a:pt x="12" y="34"/>
                  </a:lnTo>
                  <a:lnTo>
                    <a:pt x="17" y="33"/>
                  </a:lnTo>
                  <a:lnTo>
                    <a:pt x="21" y="30"/>
                  </a:lnTo>
                  <a:lnTo>
                    <a:pt x="28" y="34"/>
                  </a:lnTo>
                  <a:lnTo>
                    <a:pt x="35" y="38"/>
                  </a:lnTo>
                  <a:lnTo>
                    <a:pt x="42" y="40"/>
                  </a:lnTo>
                  <a:lnTo>
                    <a:pt x="49" y="38"/>
                  </a:lnTo>
                  <a:lnTo>
                    <a:pt x="45" y="31"/>
                  </a:lnTo>
                  <a:lnTo>
                    <a:pt x="42" y="26"/>
                  </a:lnTo>
                  <a:lnTo>
                    <a:pt x="37" y="22"/>
                  </a:lnTo>
                  <a:lnTo>
                    <a:pt x="32" y="16"/>
                  </a:lnTo>
                  <a:lnTo>
                    <a:pt x="27" y="12"/>
                  </a:lnTo>
                  <a:lnTo>
                    <a:pt x="22" y="8"/>
                  </a:lnTo>
                  <a:lnTo>
                    <a:pt x="16" y="4"/>
                  </a:lnTo>
                  <a:lnTo>
                    <a:pt x="12" y="0"/>
                  </a:lnTo>
                  <a:lnTo>
                    <a:pt x="5"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88" name="Freeform 723"/>
            <p:cNvSpPr>
              <a:spLocks/>
            </p:cNvSpPr>
            <p:nvPr/>
          </p:nvSpPr>
          <p:spPr bwMode="auto">
            <a:xfrm>
              <a:off x="4751835" y="2143361"/>
              <a:ext cx="7988" cy="14840"/>
            </a:xfrm>
            <a:custGeom>
              <a:avLst/>
              <a:gdLst>
                <a:gd name="T0" fmla="*/ 0 w 17"/>
                <a:gd name="T1" fmla="*/ 5 h 13"/>
                <a:gd name="T2" fmla="*/ 1 w 17"/>
                <a:gd name="T3" fmla="*/ 13 h 13"/>
                <a:gd name="T4" fmla="*/ 17 w 17"/>
                <a:gd name="T5" fmla="*/ 13 h 13"/>
                <a:gd name="T6" fmla="*/ 17 w 17"/>
                <a:gd name="T7" fmla="*/ 9 h 13"/>
                <a:gd name="T8" fmla="*/ 16 w 17"/>
                <a:gd name="T9" fmla="*/ 5 h 13"/>
                <a:gd name="T10" fmla="*/ 12 w 17"/>
                <a:gd name="T11" fmla="*/ 2 h 13"/>
                <a:gd name="T12" fmla="*/ 9 w 17"/>
                <a:gd name="T13" fmla="*/ 0 h 13"/>
                <a:gd name="T14" fmla="*/ 7 w 17"/>
                <a:gd name="T15" fmla="*/ 0 h 13"/>
                <a:gd name="T16" fmla="*/ 4 w 17"/>
                <a:gd name="T17" fmla="*/ 0 h 13"/>
                <a:gd name="T18" fmla="*/ 2 w 17"/>
                <a:gd name="T19" fmla="*/ 2 h 13"/>
                <a:gd name="T20" fmla="*/ 0 w 17"/>
                <a:gd name="T2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3">
                  <a:moveTo>
                    <a:pt x="0" y="5"/>
                  </a:moveTo>
                  <a:lnTo>
                    <a:pt x="1" y="13"/>
                  </a:lnTo>
                  <a:lnTo>
                    <a:pt x="17" y="13"/>
                  </a:lnTo>
                  <a:lnTo>
                    <a:pt x="17" y="9"/>
                  </a:lnTo>
                  <a:lnTo>
                    <a:pt x="16" y="5"/>
                  </a:lnTo>
                  <a:lnTo>
                    <a:pt x="12" y="2"/>
                  </a:lnTo>
                  <a:lnTo>
                    <a:pt x="9" y="0"/>
                  </a:lnTo>
                  <a:lnTo>
                    <a:pt x="7" y="0"/>
                  </a:lnTo>
                  <a:lnTo>
                    <a:pt x="4" y="0"/>
                  </a:lnTo>
                  <a:lnTo>
                    <a:pt x="2" y="2"/>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89" name="Freeform 724"/>
            <p:cNvSpPr>
              <a:spLocks/>
            </p:cNvSpPr>
            <p:nvPr/>
          </p:nvSpPr>
          <p:spPr bwMode="auto">
            <a:xfrm>
              <a:off x="4654985" y="2206962"/>
              <a:ext cx="159752" cy="231083"/>
            </a:xfrm>
            <a:custGeom>
              <a:avLst/>
              <a:gdLst>
                <a:gd name="T0" fmla="*/ 7 w 321"/>
                <a:gd name="T1" fmla="*/ 56 h 179"/>
                <a:gd name="T2" fmla="*/ 8 w 321"/>
                <a:gd name="T3" fmla="*/ 64 h 179"/>
                <a:gd name="T4" fmla="*/ 16 w 321"/>
                <a:gd name="T5" fmla="*/ 72 h 179"/>
                <a:gd name="T6" fmla="*/ 31 w 321"/>
                <a:gd name="T7" fmla="*/ 76 h 179"/>
                <a:gd name="T8" fmla="*/ 39 w 321"/>
                <a:gd name="T9" fmla="*/ 97 h 179"/>
                <a:gd name="T10" fmla="*/ 48 w 321"/>
                <a:gd name="T11" fmla="*/ 120 h 179"/>
                <a:gd name="T12" fmla="*/ 78 w 321"/>
                <a:gd name="T13" fmla="*/ 128 h 179"/>
                <a:gd name="T14" fmla="*/ 85 w 321"/>
                <a:gd name="T15" fmla="*/ 145 h 179"/>
                <a:gd name="T16" fmla="*/ 93 w 321"/>
                <a:gd name="T17" fmla="*/ 161 h 179"/>
                <a:gd name="T18" fmla="*/ 106 w 321"/>
                <a:gd name="T19" fmla="*/ 172 h 179"/>
                <a:gd name="T20" fmla="*/ 121 w 321"/>
                <a:gd name="T21" fmla="*/ 178 h 179"/>
                <a:gd name="T22" fmla="*/ 143 w 321"/>
                <a:gd name="T23" fmla="*/ 172 h 179"/>
                <a:gd name="T24" fmla="*/ 165 w 321"/>
                <a:gd name="T25" fmla="*/ 165 h 179"/>
                <a:gd name="T26" fmla="*/ 187 w 321"/>
                <a:gd name="T27" fmla="*/ 165 h 179"/>
                <a:gd name="T28" fmla="*/ 207 w 321"/>
                <a:gd name="T29" fmla="*/ 178 h 179"/>
                <a:gd name="T30" fmla="*/ 225 w 321"/>
                <a:gd name="T31" fmla="*/ 175 h 179"/>
                <a:gd name="T32" fmla="*/ 236 w 321"/>
                <a:gd name="T33" fmla="*/ 160 h 179"/>
                <a:gd name="T34" fmla="*/ 248 w 321"/>
                <a:gd name="T35" fmla="*/ 146 h 179"/>
                <a:gd name="T36" fmla="*/ 265 w 321"/>
                <a:gd name="T37" fmla="*/ 149 h 179"/>
                <a:gd name="T38" fmla="*/ 276 w 321"/>
                <a:gd name="T39" fmla="*/ 137 h 179"/>
                <a:gd name="T40" fmla="*/ 280 w 321"/>
                <a:gd name="T41" fmla="*/ 124 h 179"/>
                <a:gd name="T42" fmla="*/ 288 w 321"/>
                <a:gd name="T43" fmla="*/ 123 h 179"/>
                <a:gd name="T44" fmla="*/ 296 w 321"/>
                <a:gd name="T45" fmla="*/ 126 h 179"/>
                <a:gd name="T46" fmla="*/ 306 w 321"/>
                <a:gd name="T47" fmla="*/ 124 h 179"/>
                <a:gd name="T48" fmla="*/ 314 w 321"/>
                <a:gd name="T49" fmla="*/ 122 h 179"/>
                <a:gd name="T50" fmla="*/ 317 w 321"/>
                <a:gd name="T51" fmla="*/ 119 h 179"/>
                <a:gd name="T52" fmla="*/ 312 w 321"/>
                <a:gd name="T53" fmla="*/ 113 h 179"/>
                <a:gd name="T54" fmla="*/ 312 w 321"/>
                <a:gd name="T55" fmla="*/ 107 h 179"/>
                <a:gd name="T56" fmla="*/ 318 w 321"/>
                <a:gd name="T57" fmla="*/ 101 h 179"/>
                <a:gd name="T58" fmla="*/ 304 w 321"/>
                <a:gd name="T59" fmla="*/ 98 h 179"/>
                <a:gd name="T60" fmla="*/ 268 w 321"/>
                <a:gd name="T61" fmla="*/ 98 h 179"/>
                <a:gd name="T62" fmla="*/ 232 w 321"/>
                <a:gd name="T63" fmla="*/ 100 h 179"/>
                <a:gd name="T64" fmla="*/ 195 w 321"/>
                <a:gd name="T65" fmla="*/ 94 h 179"/>
                <a:gd name="T66" fmla="*/ 153 w 321"/>
                <a:gd name="T67" fmla="*/ 80 h 179"/>
                <a:gd name="T68" fmla="*/ 107 w 321"/>
                <a:gd name="T69" fmla="*/ 64 h 179"/>
                <a:gd name="T70" fmla="*/ 62 w 321"/>
                <a:gd name="T71" fmla="*/ 44 h 179"/>
                <a:gd name="T72" fmla="*/ 20 w 321"/>
                <a:gd name="T73" fmla="*/ 18 h 179"/>
                <a:gd name="T74" fmla="*/ 4 w 321"/>
                <a:gd name="T75" fmla="*/ 12 h 179"/>
                <a:gd name="T76" fmla="*/ 6 w 321"/>
                <a:gd name="T77" fmla="*/ 4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1" h="179">
                  <a:moveTo>
                    <a:pt x="8" y="53"/>
                  </a:moveTo>
                  <a:lnTo>
                    <a:pt x="7" y="56"/>
                  </a:lnTo>
                  <a:lnTo>
                    <a:pt x="7" y="60"/>
                  </a:lnTo>
                  <a:lnTo>
                    <a:pt x="8" y="64"/>
                  </a:lnTo>
                  <a:lnTo>
                    <a:pt x="9" y="67"/>
                  </a:lnTo>
                  <a:lnTo>
                    <a:pt x="16" y="72"/>
                  </a:lnTo>
                  <a:lnTo>
                    <a:pt x="24" y="74"/>
                  </a:lnTo>
                  <a:lnTo>
                    <a:pt x="31" y="76"/>
                  </a:lnTo>
                  <a:lnTo>
                    <a:pt x="36" y="85"/>
                  </a:lnTo>
                  <a:lnTo>
                    <a:pt x="39" y="97"/>
                  </a:lnTo>
                  <a:lnTo>
                    <a:pt x="43" y="109"/>
                  </a:lnTo>
                  <a:lnTo>
                    <a:pt x="48" y="120"/>
                  </a:lnTo>
                  <a:lnTo>
                    <a:pt x="58" y="128"/>
                  </a:lnTo>
                  <a:lnTo>
                    <a:pt x="78" y="128"/>
                  </a:lnTo>
                  <a:lnTo>
                    <a:pt x="81" y="137"/>
                  </a:lnTo>
                  <a:lnTo>
                    <a:pt x="85" y="145"/>
                  </a:lnTo>
                  <a:lnTo>
                    <a:pt x="89" y="153"/>
                  </a:lnTo>
                  <a:lnTo>
                    <a:pt x="93" y="161"/>
                  </a:lnTo>
                  <a:lnTo>
                    <a:pt x="99" y="168"/>
                  </a:lnTo>
                  <a:lnTo>
                    <a:pt x="106" y="172"/>
                  </a:lnTo>
                  <a:lnTo>
                    <a:pt x="113" y="176"/>
                  </a:lnTo>
                  <a:lnTo>
                    <a:pt x="121" y="178"/>
                  </a:lnTo>
                  <a:lnTo>
                    <a:pt x="131" y="176"/>
                  </a:lnTo>
                  <a:lnTo>
                    <a:pt x="143" y="172"/>
                  </a:lnTo>
                  <a:lnTo>
                    <a:pt x="153" y="170"/>
                  </a:lnTo>
                  <a:lnTo>
                    <a:pt x="165" y="165"/>
                  </a:lnTo>
                  <a:lnTo>
                    <a:pt x="176" y="164"/>
                  </a:lnTo>
                  <a:lnTo>
                    <a:pt x="187" y="165"/>
                  </a:lnTo>
                  <a:lnTo>
                    <a:pt x="197" y="170"/>
                  </a:lnTo>
                  <a:lnTo>
                    <a:pt x="207" y="178"/>
                  </a:lnTo>
                  <a:lnTo>
                    <a:pt x="217" y="179"/>
                  </a:lnTo>
                  <a:lnTo>
                    <a:pt x="225" y="175"/>
                  </a:lnTo>
                  <a:lnTo>
                    <a:pt x="230" y="168"/>
                  </a:lnTo>
                  <a:lnTo>
                    <a:pt x="236" y="160"/>
                  </a:lnTo>
                  <a:lnTo>
                    <a:pt x="242" y="153"/>
                  </a:lnTo>
                  <a:lnTo>
                    <a:pt x="248" y="146"/>
                  </a:lnTo>
                  <a:lnTo>
                    <a:pt x="256" y="145"/>
                  </a:lnTo>
                  <a:lnTo>
                    <a:pt x="265" y="149"/>
                  </a:lnTo>
                  <a:lnTo>
                    <a:pt x="278" y="143"/>
                  </a:lnTo>
                  <a:lnTo>
                    <a:pt x="276" y="137"/>
                  </a:lnTo>
                  <a:lnTo>
                    <a:pt x="278" y="131"/>
                  </a:lnTo>
                  <a:lnTo>
                    <a:pt x="280" y="124"/>
                  </a:lnTo>
                  <a:lnTo>
                    <a:pt x="283" y="120"/>
                  </a:lnTo>
                  <a:lnTo>
                    <a:pt x="288" y="123"/>
                  </a:lnTo>
                  <a:lnTo>
                    <a:pt x="291" y="124"/>
                  </a:lnTo>
                  <a:lnTo>
                    <a:pt x="296" y="126"/>
                  </a:lnTo>
                  <a:lnTo>
                    <a:pt x="302" y="126"/>
                  </a:lnTo>
                  <a:lnTo>
                    <a:pt x="306" y="124"/>
                  </a:lnTo>
                  <a:lnTo>
                    <a:pt x="311" y="124"/>
                  </a:lnTo>
                  <a:lnTo>
                    <a:pt x="314" y="122"/>
                  </a:lnTo>
                  <a:lnTo>
                    <a:pt x="319" y="120"/>
                  </a:lnTo>
                  <a:lnTo>
                    <a:pt x="317" y="119"/>
                  </a:lnTo>
                  <a:lnTo>
                    <a:pt x="313" y="116"/>
                  </a:lnTo>
                  <a:lnTo>
                    <a:pt x="312" y="113"/>
                  </a:lnTo>
                  <a:lnTo>
                    <a:pt x="311" y="111"/>
                  </a:lnTo>
                  <a:lnTo>
                    <a:pt x="312" y="107"/>
                  </a:lnTo>
                  <a:lnTo>
                    <a:pt x="314" y="104"/>
                  </a:lnTo>
                  <a:lnTo>
                    <a:pt x="318" y="101"/>
                  </a:lnTo>
                  <a:lnTo>
                    <a:pt x="321" y="100"/>
                  </a:lnTo>
                  <a:lnTo>
                    <a:pt x="304" y="98"/>
                  </a:lnTo>
                  <a:lnTo>
                    <a:pt x="287" y="97"/>
                  </a:lnTo>
                  <a:lnTo>
                    <a:pt x="268" y="98"/>
                  </a:lnTo>
                  <a:lnTo>
                    <a:pt x="250" y="98"/>
                  </a:lnTo>
                  <a:lnTo>
                    <a:pt x="232" y="100"/>
                  </a:lnTo>
                  <a:lnTo>
                    <a:pt x="213" y="98"/>
                  </a:lnTo>
                  <a:lnTo>
                    <a:pt x="195" y="94"/>
                  </a:lnTo>
                  <a:lnTo>
                    <a:pt x="177" y="89"/>
                  </a:lnTo>
                  <a:lnTo>
                    <a:pt x="153" y="80"/>
                  </a:lnTo>
                  <a:lnTo>
                    <a:pt x="130" y="74"/>
                  </a:lnTo>
                  <a:lnTo>
                    <a:pt x="107" y="64"/>
                  </a:lnTo>
                  <a:lnTo>
                    <a:pt x="84" y="54"/>
                  </a:lnTo>
                  <a:lnTo>
                    <a:pt x="62" y="44"/>
                  </a:lnTo>
                  <a:lnTo>
                    <a:pt x="40" y="31"/>
                  </a:lnTo>
                  <a:lnTo>
                    <a:pt x="20" y="18"/>
                  </a:lnTo>
                  <a:lnTo>
                    <a:pt x="0" y="0"/>
                  </a:lnTo>
                  <a:lnTo>
                    <a:pt x="4" y="12"/>
                  </a:lnTo>
                  <a:lnTo>
                    <a:pt x="5" y="26"/>
                  </a:lnTo>
                  <a:lnTo>
                    <a:pt x="6" y="41"/>
                  </a:lnTo>
                  <a:lnTo>
                    <a:pt x="8"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0" name="Freeform 725"/>
            <p:cNvSpPr>
              <a:spLocks/>
            </p:cNvSpPr>
            <p:nvPr/>
          </p:nvSpPr>
          <p:spPr bwMode="auto">
            <a:xfrm>
              <a:off x="4686935" y="2300243"/>
              <a:ext cx="10983" cy="27560"/>
            </a:xfrm>
            <a:custGeom>
              <a:avLst/>
              <a:gdLst>
                <a:gd name="T0" fmla="*/ 0 w 23"/>
                <a:gd name="T1" fmla="*/ 4 h 22"/>
                <a:gd name="T2" fmla="*/ 2 w 23"/>
                <a:gd name="T3" fmla="*/ 10 h 22"/>
                <a:gd name="T4" fmla="*/ 5 w 23"/>
                <a:gd name="T5" fmla="*/ 15 h 22"/>
                <a:gd name="T6" fmla="*/ 9 w 23"/>
                <a:gd name="T7" fmla="*/ 19 h 22"/>
                <a:gd name="T8" fmla="*/ 13 w 23"/>
                <a:gd name="T9" fmla="*/ 22 h 22"/>
                <a:gd name="T10" fmla="*/ 23 w 23"/>
                <a:gd name="T11" fmla="*/ 22 h 22"/>
                <a:gd name="T12" fmla="*/ 21 w 23"/>
                <a:gd name="T13" fmla="*/ 17 h 22"/>
                <a:gd name="T14" fmla="*/ 17 w 23"/>
                <a:gd name="T15" fmla="*/ 11 h 22"/>
                <a:gd name="T16" fmla="*/ 12 w 23"/>
                <a:gd name="T17" fmla="*/ 7 h 22"/>
                <a:gd name="T18" fmla="*/ 8 w 23"/>
                <a:gd name="T19" fmla="*/ 0 h 22"/>
                <a:gd name="T20" fmla="*/ 0 w 23"/>
                <a:gd name="T2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4"/>
                  </a:moveTo>
                  <a:lnTo>
                    <a:pt x="2" y="10"/>
                  </a:lnTo>
                  <a:lnTo>
                    <a:pt x="5" y="15"/>
                  </a:lnTo>
                  <a:lnTo>
                    <a:pt x="9" y="19"/>
                  </a:lnTo>
                  <a:lnTo>
                    <a:pt x="13" y="22"/>
                  </a:lnTo>
                  <a:lnTo>
                    <a:pt x="23" y="22"/>
                  </a:lnTo>
                  <a:lnTo>
                    <a:pt x="21" y="17"/>
                  </a:lnTo>
                  <a:lnTo>
                    <a:pt x="17" y="11"/>
                  </a:lnTo>
                  <a:lnTo>
                    <a:pt x="12" y="7"/>
                  </a:lnTo>
                  <a:lnTo>
                    <a:pt x="8" y="0"/>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1" name="Freeform 726"/>
            <p:cNvSpPr>
              <a:spLocks/>
            </p:cNvSpPr>
            <p:nvPr/>
          </p:nvSpPr>
          <p:spPr bwMode="auto">
            <a:xfrm>
              <a:off x="4701912" y="2312963"/>
              <a:ext cx="18971" cy="63601"/>
            </a:xfrm>
            <a:custGeom>
              <a:avLst/>
              <a:gdLst>
                <a:gd name="T0" fmla="*/ 8 w 38"/>
                <a:gd name="T1" fmla="*/ 30 h 51"/>
                <a:gd name="T2" fmla="*/ 13 w 38"/>
                <a:gd name="T3" fmla="*/ 38 h 51"/>
                <a:gd name="T4" fmla="*/ 22 w 38"/>
                <a:gd name="T5" fmla="*/ 44 h 51"/>
                <a:gd name="T6" fmla="*/ 28 w 38"/>
                <a:gd name="T7" fmla="*/ 49 h 51"/>
                <a:gd name="T8" fmla="*/ 38 w 38"/>
                <a:gd name="T9" fmla="*/ 51 h 51"/>
                <a:gd name="T10" fmla="*/ 38 w 38"/>
                <a:gd name="T11" fmla="*/ 45 h 51"/>
                <a:gd name="T12" fmla="*/ 2 w 38"/>
                <a:gd name="T13" fmla="*/ 0 h 51"/>
                <a:gd name="T14" fmla="*/ 0 w 38"/>
                <a:gd name="T15" fmla="*/ 7 h 51"/>
                <a:gd name="T16" fmla="*/ 1 w 38"/>
                <a:gd name="T17" fmla="*/ 15 h 51"/>
                <a:gd name="T18" fmla="*/ 4 w 38"/>
                <a:gd name="T19" fmla="*/ 23 h 51"/>
                <a:gd name="T20" fmla="*/ 8 w 38"/>
                <a:gd name="T21"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1">
                  <a:moveTo>
                    <a:pt x="8" y="30"/>
                  </a:moveTo>
                  <a:lnTo>
                    <a:pt x="13" y="38"/>
                  </a:lnTo>
                  <a:lnTo>
                    <a:pt x="22" y="44"/>
                  </a:lnTo>
                  <a:lnTo>
                    <a:pt x="28" y="49"/>
                  </a:lnTo>
                  <a:lnTo>
                    <a:pt x="38" y="51"/>
                  </a:lnTo>
                  <a:lnTo>
                    <a:pt x="38" y="45"/>
                  </a:lnTo>
                  <a:lnTo>
                    <a:pt x="2" y="0"/>
                  </a:lnTo>
                  <a:lnTo>
                    <a:pt x="0" y="7"/>
                  </a:lnTo>
                  <a:lnTo>
                    <a:pt x="1" y="15"/>
                  </a:lnTo>
                  <a:lnTo>
                    <a:pt x="4" y="23"/>
                  </a:lnTo>
                  <a:lnTo>
                    <a:pt x="8" y="3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 name="Freeform 727"/>
            <p:cNvSpPr>
              <a:spLocks/>
            </p:cNvSpPr>
            <p:nvPr/>
          </p:nvSpPr>
          <p:spPr bwMode="auto">
            <a:xfrm>
              <a:off x="4715890" y="2317203"/>
              <a:ext cx="45929" cy="72081"/>
            </a:xfrm>
            <a:custGeom>
              <a:avLst/>
              <a:gdLst>
                <a:gd name="T0" fmla="*/ 35 w 91"/>
                <a:gd name="T1" fmla="*/ 44 h 56"/>
                <a:gd name="T2" fmla="*/ 42 w 91"/>
                <a:gd name="T3" fmla="*/ 47 h 56"/>
                <a:gd name="T4" fmla="*/ 49 w 91"/>
                <a:gd name="T5" fmla="*/ 49 h 56"/>
                <a:gd name="T6" fmla="*/ 56 w 91"/>
                <a:gd name="T7" fmla="*/ 52 h 56"/>
                <a:gd name="T8" fmla="*/ 62 w 91"/>
                <a:gd name="T9" fmla="*/ 53 h 56"/>
                <a:gd name="T10" fmla="*/ 69 w 91"/>
                <a:gd name="T11" fmla="*/ 55 h 56"/>
                <a:gd name="T12" fmla="*/ 76 w 91"/>
                <a:gd name="T13" fmla="*/ 56 h 56"/>
                <a:gd name="T14" fmla="*/ 84 w 91"/>
                <a:gd name="T15" fmla="*/ 56 h 56"/>
                <a:gd name="T16" fmla="*/ 91 w 91"/>
                <a:gd name="T17" fmla="*/ 56 h 56"/>
                <a:gd name="T18" fmla="*/ 90 w 91"/>
                <a:gd name="T19" fmla="*/ 53 h 56"/>
                <a:gd name="T20" fmla="*/ 89 w 91"/>
                <a:gd name="T21" fmla="*/ 51 h 56"/>
                <a:gd name="T22" fmla="*/ 89 w 91"/>
                <a:gd name="T23" fmla="*/ 48 h 56"/>
                <a:gd name="T24" fmla="*/ 90 w 91"/>
                <a:gd name="T25" fmla="*/ 45 h 56"/>
                <a:gd name="T26" fmla="*/ 81 w 91"/>
                <a:gd name="T27" fmla="*/ 42 h 56"/>
                <a:gd name="T28" fmla="*/ 72 w 91"/>
                <a:gd name="T29" fmla="*/ 40 h 56"/>
                <a:gd name="T30" fmla="*/ 64 w 91"/>
                <a:gd name="T31" fmla="*/ 37 h 56"/>
                <a:gd name="T32" fmla="*/ 56 w 91"/>
                <a:gd name="T33" fmla="*/ 33 h 56"/>
                <a:gd name="T34" fmla="*/ 48 w 91"/>
                <a:gd name="T35" fmla="*/ 29 h 56"/>
                <a:gd name="T36" fmla="*/ 39 w 91"/>
                <a:gd name="T37" fmla="*/ 23 h 56"/>
                <a:gd name="T38" fmla="*/ 31 w 91"/>
                <a:gd name="T39" fmla="*/ 18 h 56"/>
                <a:gd name="T40" fmla="*/ 24 w 91"/>
                <a:gd name="T41" fmla="*/ 10 h 56"/>
                <a:gd name="T42" fmla="*/ 23 w 91"/>
                <a:gd name="T43" fmla="*/ 19 h 56"/>
                <a:gd name="T44" fmla="*/ 16 w 91"/>
                <a:gd name="T45" fmla="*/ 16 h 56"/>
                <a:gd name="T46" fmla="*/ 11 w 91"/>
                <a:gd name="T47" fmla="*/ 11 h 56"/>
                <a:gd name="T48" fmla="*/ 5 w 91"/>
                <a:gd name="T49" fmla="*/ 7 h 56"/>
                <a:gd name="T50" fmla="*/ 0 w 91"/>
                <a:gd name="T51" fmla="*/ 0 h 56"/>
                <a:gd name="T52" fmla="*/ 1 w 91"/>
                <a:gd name="T53" fmla="*/ 7 h 56"/>
                <a:gd name="T54" fmla="*/ 4 w 91"/>
                <a:gd name="T55" fmla="*/ 14 h 56"/>
                <a:gd name="T56" fmla="*/ 8 w 91"/>
                <a:gd name="T57" fmla="*/ 21 h 56"/>
                <a:gd name="T58" fmla="*/ 13 w 91"/>
                <a:gd name="T59" fmla="*/ 26 h 56"/>
                <a:gd name="T60" fmla="*/ 18 w 91"/>
                <a:gd name="T61" fmla="*/ 31 h 56"/>
                <a:gd name="T62" fmla="*/ 23 w 91"/>
                <a:gd name="T63" fmla="*/ 37 h 56"/>
                <a:gd name="T64" fmla="*/ 29 w 91"/>
                <a:gd name="T65" fmla="*/ 41 h 56"/>
                <a:gd name="T66" fmla="*/ 35 w 91"/>
                <a:gd name="T67"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56">
                  <a:moveTo>
                    <a:pt x="35" y="44"/>
                  </a:moveTo>
                  <a:lnTo>
                    <a:pt x="42" y="47"/>
                  </a:lnTo>
                  <a:lnTo>
                    <a:pt x="49" y="49"/>
                  </a:lnTo>
                  <a:lnTo>
                    <a:pt x="56" y="52"/>
                  </a:lnTo>
                  <a:lnTo>
                    <a:pt x="62" y="53"/>
                  </a:lnTo>
                  <a:lnTo>
                    <a:pt x="69" y="55"/>
                  </a:lnTo>
                  <a:lnTo>
                    <a:pt x="76" y="56"/>
                  </a:lnTo>
                  <a:lnTo>
                    <a:pt x="84" y="56"/>
                  </a:lnTo>
                  <a:lnTo>
                    <a:pt x="91" y="56"/>
                  </a:lnTo>
                  <a:lnTo>
                    <a:pt x="90" y="53"/>
                  </a:lnTo>
                  <a:lnTo>
                    <a:pt x="89" y="51"/>
                  </a:lnTo>
                  <a:lnTo>
                    <a:pt x="89" y="48"/>
                  </a:lnTo>
                  <a:lnTo>
                    <a:pt x="90" y="45"/>
                  </a:lnTo>
                  <a:lnTo>
                    <a:pt x="81" y="42"/>
                  </a:lnTo>
                  <a:lnTo>
                    <a:pt x="72" y="40"/>
                  </a:lnTo>
                  <a:lnTo>
                    <a:pt x="64" y="37"/>
                  </a:lnTo>
                  <a:lnTo>
                    <a:pt x="56" y="33"/>
                  </a:lnTo>
                  <a:lnTo>
                    <a:pt x="48" y="29"/>
                  </a:lnTo>
                  <a:lnTo>
                    <a:pt x="39" y="23"/>
                  </a:lnTo>
                  <a:lnTo>
                    <a:pt x="31" y="18"/>
                  </a:lnTo>
                  <a:lnTo>
                    <a:pt x="24" y="10"/>
                  </a:lnTo>
                  <a:lnTo>
                    <a:pt x="23" y="19"/>
                  </a:lnTo>
                  <a:lnTo>
                    <a:pt x="16" y="16"/>
                  </a:lnTo>
                  <a:lnTo>
                    <a:pt x="11" y="11"/>
                  </a:lnTo>
                  <a:lnTo>
                    <a:pt x="5" y="7"/>
                  </a:lnTo>
                  <a:lnTo>
                    <a:pt x="0" y="0"/>
                  </a:lnTo>
                  <a:lnTo>
                    <a:pt x="1" y="7"/>
                  </a:lnTo>
                  <a:lnTo>
                    <a:pt x="4" y="14"/>
                  </a:lnTo>
                  <a:lnTo>
                    <a:pt x="8" y="21"/>
                  </a:lnTo>
                  <a:lnTo>
                    <a:pt x="13" y="26"/>
                  </a:lnTo>
                  <a:lnTo>
                    <a:pt x="18" y="31"/>
                  </a:lnTo>
                  <a:lnTo>
                    <a:pt x="23" y="37"/>
                  </a:lnTo>
                  <a:lnTo>
                    <a:pt x="29" y="41"/>
                  </a:lnTo>
                  <a:lnTo>
                    <a:pt x="35" y="4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3" name="Freeform 728"/>
            <p:cNvSpPr>
              <a:spLocks/>
            </p:cNvSpPr>
            <p:nvPr/>
          </p:nvSpPr>
          <p:spPr bwMode="auto">
            <a:xfrm>
              <a:off x="4765813" y="2355364"/>
              <a:ext cx="10983" cy="14840"/>
            </a:xfrm>
            <a:custGeom>
              <a:avLst/>
              <a:gdLst>
                <a:gd name="T0" fmla="*/ 0 w 23"/>
                <a:gd name="T1" fmla="*/ 6 h 12"/>
                <a:gd name="T2" fmla="*/ 0 w 23"/>
                <a:gd name="T3" fmla="*/ 7 h 12"/>
                <a:gd name="T4" fmla="*/ 1 w 23"/>
                <a:gd name="T5" fmla="*/ 10 h 12"/>
                <a:gd name="T6" fmla="*/ 3 w 23"/>
                <a:gd name="T7" fmla="*/ 11 h 12"/>
                <a:gd name="T8" fmla="*/ 4 w 23"/>
                <a:gd name="T9" fmla="*/ 12 h 12"/>
                <a:gd name="T10" fmla="*/ 8 w 23"/>
                <a:gd name="T11" fmla="*/ 12 h 12"/>
                <a:gd name="T12" fmla="*/ 14 w 23"/>
                <a:gd name="T13" fmla="*/ 12 h 12"/>
                <a:gd name="T14" fmla="*/ 19 w 23"/>
                <a:gd name="T15" fmla="*/ 12 h 12"/>
                <a:gd name="T16" fmla="*/ 23 w 23"/>
                <a:gd name="T17" fmla="*/ 10 h 12"/>
                <a:gd name="T18" fmla="*/ 23 w 23"/>
                <a:gd name="T19" fmla="*/ 6 h 12"/>
                <a:gd name="T20" fmla="*/ 22 w 23"/>
                <a:gd name="T21" fmla="*/ 4 h 12"/>
                <a:gd name="T22" fmla="*/ 19 w 23"/>
                <a:gd name="T23" fmla="*/ 3 h 12"/>
                <a:gd name="T24" fmla="*/ 16 w 23"/>
                <a:gd name="T25" fmla="*/ 0 h 12"/>
                <a:gd name="T26" fmla="*/ 12 w 23"/>
                <a:gd name="T27" fmla="*/ 0 h 12"/>
                <a:gd name="T28" fmla="*/ 7 w 23"/>
                <a:gd name="T29" fmla="*/ 0 h 12"/>
                <a:gd name="T30" fmla="*/ 4 w 23"/>
                <a:gd name="T31" fmla="*/ 3 h 12"/>
                <a:gd name="T32" fmla="*/ 0 w 23"/>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2">
                  <a:moveTo>
                    <a:pt x="0" y="6"/>
                  </a:moveTo>
                  <a:lnTo>
                    <a:pt x="0" y="7"/>
                  </a:lnTo>
                  <a:lnTo>
                    <a:pt x="1" y="10"/>
                  </a:lnTo>
                  <a:lnTo>
                    <a:pt x="3" y="11"/>
                  </a:lnTo>
                  <a:lnTo>
                    <a:pt x="4" y="12"/>
                  </a:lnTo>
                  <a:lnTo>
                    <a:pt x="8" y="12"/>
                  </a:lnTo>
                  <a:lnTo>
                    <a:pt x="14" y="12"/>
                  </a:lnTo>
                  <a:lnTo>
                    <a:pt x="19" y="12"/>
                  </a:lnTo>
                  <a:lnTo>
                    <a:pt x="23" y="10"/>
                  </a:lnTo>
                  <a:lnTo>
                    <a:pt x="23" y="6"/>
                  </a:lnTo>
                  <a:lnTo>
                    <a:pt x="22" y="4"/>
                  </a:lnTo>
                  <a:lnTo>
                    <a:pt x="19" y="3"/>
                  </a:lnTo>
                  <a:lnTo>
                    <a:pt x="16" y="0"/>
                  </a:lnTo>
                  <a:lnTo>
                    <a:pt x="12" y="0"/>
                  </a:lnTo>
                  <a:lnTo>
                    <a:pt x="7" y="0"/>
                  </a:lnTo>
                  <a:lnTo>
                    <a:pt x="4" y="3"/>
                  </a:lnTo>
                  <a:lnTo>
                    <a:pt x="0"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4" name="Freeform 729"/>
            <p:cNvSpPr>
              <a:spLocks/>
            </p:cNvSpPr>
            <p:nvPr/>
          </p:nvSpPr>
          <p:spPr bwMode="auto">
            <a:xfrm>
              <a:off x="4659977" y="2395644"/>
              <a:ext cx="153762" cy="163242"/>
            </a:xfrm>
            <a:custGeom>
              <a:avLst/>
              <a:gdLst>
                <a:gd name="T0" fmla="*/ 11 w 307"/>
                <a:gd name="T1" fmla="*/ 60 h 128"/>
                <a:gd name="T2" fmla="*/ 36 w 307"/>
                <a:gd name="T3" fmla="*/ 75 h 128"/>
                <a:gd name="T4" fmla="*/ 64 w 307"/>
                <a:gd name="T5" fmla="*/ 86 h 128"/>
                <a:gd name="T6" fmla="*/ 92 w 307"/>
                <a:gd name="T7" fmla="*/ 94 h 128"/>
                <a:gd name="T8" fmla="*/ 110 w 307"/>
                <a:gd name="T9" fmla="*/ 108 h 128"/>
                <a:gd name="T10" fmla="*/ 124 w 307"/>
                <a:gd name="T11" fmla="*/ 119 h 128"/>
                <a:gd name="T12" fmla="*/ 142 w 307"/>
                <a:gd name="T13" fmla="*/ 123 h 128"/>
                <a:gd name="T14" fmla="*/ 162 w 307"/>
                <a:gd name="T15" fmla="*/ 126 h 128"/>
                <a:gd name="T16" fmla="*/ 175 w 307"/>
                <a:gd name="T17" fmla="*/ 128 h 128"/>
                <a:gd name="T18" fmla="*/ 167 w 307"/>
                <a:gd name="T19" fmla="*/ 121 h 128"/>
                <a:gd name="T20" fmla="*/ 157 w 307"/>
                <a:gd name="T21" fmla="*/ 116 h 128"/>
                <a:gd name="T22" fmla="*/ 149 w 307"/>
                <a:gd name="T23" fmla="*/ 112 h 128"/>
                <a:gd name="T24" fmla="*/ 140 w 307"/>
                <a:gd name="T25" fmla="*/ 105 h 128"/>
                <a:gd name="T26" fmla="*/ 145 w 307"/>
                <a:gd name="T27" fmla="*/ 100 h 128"/>
                <a:gd name="T28" fmla="*/ 153 w 307"/>
                <a:gd name="T29" fmla="*/ 102 h 128"/>
                <a:gd name="T30" fmla="*/ 171 w 307"/>
                <a:gd name="T31" fmla="*/ 109 h 128"/>
                <a:gd name="T32" fmla="*/ 190 w 307"/>
                <a:gd name="T33" fmla="*/ 116 h 128"/>
                <a:gd name="T34" fmla="*/ 209 w 307"/>
                <a:gd name="T35" fmla="*/ 120 h 128"/>
                <a:gd name="T36" fmla="*/ 229 w 307"/>
                <a:gd name="T37" fmla="*/ 123 h 128"/>
                <a:gd name="T38" fmla="*/ 221 w 307"/>
                <a:gd name="T39" fmla="*/ 117 h 128"/>
                <a:gd name="T40" fmla="*/ 207 w 307"/>
                <a:gd name="T41" fmla="*/ 111 h 128"/>
                <a:gd name="T42" fmla="*/ 210 w 307"/>
                <a:gd name="T43" fmla="*/ 104 h 128"/>
                <a:gd name="T44" fmla="*/ 225 w 307"/>
                <a:gd name="T45" fmla="*/ 108 h 128"/>
                <a:gd name="T46" fmla="*/ 241 w 307"/>
                <a:gd name="T47" fmla="*/ 112 h 128"/>
                <a:gd name="T48" fmla="*/ 259 w 307"/>
                <a:gd name="T49" fmla="*/ 112 h 128"/>
                <a:gd name="T50" fmla="*/ 270 w 307"/>
                <a:gd name="T51" fmla="*/ 105 h 128"/>
                <a:gd name="T52" fmla="*/ 273 w 307"/>
                <a:gd name="T53" fmla="*/ 95 h 128"/>
                <a:gd name="T54" fmla="*/ 276 w 307"/>
                <a:gd name="T55" fmla="*/ 90 h 128"/>
                <a:gd name="T56" fmla="*/ 284 w 307"/>
                <a:gd name="T57" fmla="*/ 91 h 128"/>
                <a:gd name="T58" fmla="*/ 293 w 307"/>
                <a:gd name="T59" fmla="*/ 93 h 128"/>
                <a:gd name="T60" fmla="*/ 301 w 307"/>
                <a:gd name="T61" fmla="*/ 93 h 128"/>
                <a:gd name="T62" fmla="*/ 307 w 307"/>
                <a:gd name="T63" fmla="*/ 84 h 128"/>
                <a:gd name="T64" fmla="*/ 300 w 307"/>
                <a:gd name="T65" fmla="*/ 74 h 128"/>
                <a:gd name="T66" fmla="*/ 289 w 307"/>
                <a:gd name="T67" fmla="*/ 68 h 128"/>
                <a:gd name="T68" fmla="*/ 277 w 307"/>
                <a:gd name="T69" fmla="*/ 63 h 128"/>
                <a:gd name="T70" fmla="*/ 273 w 307"/>
                <a:gd name="T71" fmla="*/ 53 h 128"/>
                <a:gd name="T72" fmla="*/ 281 w 307"/>
                <a:gd name="T73" fmla="*/ 43 h 128"/>
                <a:gd name="T74" fmla="*/ 267 w 307"/>
                <a:gd name="T75" fmla="*/ 39 h 128"/>
                <a:gd name="T76" fmla="*/ 231 w 307"/>
                <a:gd name="T77" fmla="*/ 43 h 128"/>
                <a:gd name="T78" fmla="*/ 195 w 307"/>
                <a:gd name="T79" fmla="*/ 50 h 128"/>
                <a:gd name="T80" fmla="*/ 159 w 307"/>
                <a:gd name="T81" fmla="*/ 53 h 128"/>
                <a:gd name="T82" fmla="*/ 122 w 307"/>
                <a:gd name="T83" fmla="*/ 48 h 128"/>
                <a:gd name="T84" fmla="*/ 85 w 307"/>
                <a:gd name="T85" fmla="*/ 39 h 128"/>
                <a:gd name="T86" fmla="*/ 49 w 307"/>
                <a:gd name="T87" fmla="*/ 27 h 128"/>
                <a:gd name="T88" fmla="*/ 16 w 307"/>
                <a:gd name="T89" fmla="*/ 11 h 128"/>
                <a:gd name="T90" fmla="*/ 0 w 307"/>
                <a:gd name="T91" fmla="*/ 5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128">
                  <a:moveTo>
                    <a:pt x="0" y="52"/>
                  </a:moveTo>
                  <a:lnTo>
                    <a:pt x="11" y="60"/>
                  </a:lnTo>
                  <a:lnTo>
                    <a:pt x="24" y="68"/>
                  </a:lnTo>
                  <a:lnTo>
                    <a:pt x="36" y="75"/>
                  </a:lnTo>
                  <a:lnTo>
                    <a:pt x="50" y="80"/>
                  </a:lnTo>
                  <a:lnTo>
                    <a:pt x="64" y="86"/>
                  </a:lnTo>
                  <a:lnTo>
                    <a:pt x="78" y="90"/>
                  </a:lnTo>
                  <a:lnTo>
                    <a:pt x="92" y="94"/>
                  </a:lnTo>
                  <a:lnTo>
                    <a:pt x="106" y="98"/>
                  </a:lnTo>
                  <a:lnTo>
                    <a:pt x="110" y="108"/>
                  </a:lnTo>
                  <a:lnTo>
                    <a:pt x="116" y="115"/>
                  </a:lnTo>
                  <a:lnTo>
                    <a:pt x="124" y="119"/>
                  </a:lnTo>
                  <a:lnTo>
                    <a:pt x="133" y="121"/>
                  </a:lnTo>
                  <a:lnTo>
                    <a:pt x="142" y="123"/>
                  </a:lnTo>
                  <a:lnTo>
                    <a:pt x="153" y="124"/>
                  </a:lnTo>
                  <a:lnTo>
                    <a:pt x="162" y="126"/>
                  </a:lnTo>
                  <a:lnTo>
                    <a:pt x="171" y="128"/>
                  </a:lnTo>
                  <a:lnTo>
                    <a:pt x="175" y="128"/>
                  </a:lnTo>
                  <a:lnTo>
                    <a:pt x="171" y="126"/>
                  </a:lnTo>
                  <a:lnTo>
                    <a:pt x="167" y="121"/>
                  </a:lnTo>
                  <a:lnTo>
                    <a:pt x="162" y="119"/>
                  </a:lnTo>
                  <a:lnTo>
                    <a:pt x="157" y="116"/>
                  </a:lnTo>
                  <a:lnTo>
                    <a:pt x="154" y="115"/>
                  </a:lnTo>
                  <a:lnTo>
                    <a:pt x="149" y="112"/>
                  </a:lnTo>
                  <a:lnTo>
                    <a:pt x="145" y="108"/>
                  </a:lnTo>
                  <a:lnTo>
                    <a:pt x="140" y="105"/>
                  </a:lnTo>
                  <a:lnTo>
                    <a:pt x="142" y="101"/>
                  </a:lnTo>
                  <a:lnTo>
                    <a:pt x="145" y="100"/>
                  </a:lnTo>
                  <a:lnTo>
                    <a:pt x="149" y="101"/>
                  </a:lnTo>
                  <a:lnTo>
                    <a:pt x="153" y="102"/>
                  </a:lnTo>
                  <a:lnTo>
                    <a:pt x="162" y="106"/>
                  </a:lnTo>
                  <a:lnTo>
                    <a:pt x="171" y="109"/>
                  </a:lnTo>
                  <a:lnTo>
                    <a:pt x="180" y="113"/>
                  </a:lnTo>
                  <a:lnTo>
                    <a:pt x="190" y="116"/>
                  </a:lnTo>
                  <a:lnTo>
                    <a:pt x="199" y="119"/>
                  </a:lnTo>
                  <a:lnTo>
                    <a:pt x="209" y="120"/>
                  </a:lnTo>
                  <a:lnTo>
                    <a:pt x="218" y="121"/>
                  </a:lnTo>
                  <a:lnTo>
                    <a:pt x="229" y="123"/>
                  </a:lnTo>
                  <a:lnTo>
                    <a:pt x="229" y="120"/>
                  </a:lnTo>
                  <a:lnTo>
                    <a:pt x="221" y="117"/>
                  </a:lnTo>
                  <a:lnTo>
                    <a:pt x="214" y="115"/>
                  </a:lnTo>
                  <a:lnTo>
                    <a:pt x="207" y="111"/>
                  </a:lnTo>
                  <a:lnTo>
                    <a:pt x="202" y="102"/>
                  </a:lnTo>
                  <a:lnTo>
                    <a:pt x="210" y="104"/>
                  </a:lnTo>
                  <a:lnTo>
                    <a:pt x="217" y="106"/>
                  </a:lnTo>
                  <a:lnTo>
                    <a:pt x="225" y="108"/>
                  </a:lnTo>
                  <a:lnTo>
                    <a:pt x="233" y="111"/>
                  </a:lnTo>
                  <a:lnTo>
                    <a:pt x="241" y="112"/>
                  </a:lnTo>
                  <a:lnTo>
                    <a:pt x="251" y="112"/>
                  </a:lnTo>
                  <a:lnTo>
                    <a:pt x="259" y="112"/>
                  </a:lnTo>
                  <a:lnTo>
                    <a:pt x="267" y="109"/>
                  </a:lnTo>
                  <a:lnTo>
                    <a:pt x="270" y="105"/>
                  </a:lnTo>
                  <a:lnTo>
                    <a:pt x="271" y="100"/>
                  </a:lnTo>
                  <a:lnTo>
                    <a:pt x="273" y="95"/>
                  </a:lnTo>
                  <a:lnTo>
                    <a:pt x="271" y="90"/>
                  </a:lnTo>
                  <a:lnTo>
                    <a:pt x="276" y="90"/>
                  </a:lnTo>
                  <a:lnTo>
                    <a:pt x="281" y="90"/>
                  </a:lnTo>
                  <a:lnTo>
                    <a:pt x="284" y="91"/>
                  </a:lnTo>
                  <a:lnTo>
                    <a:pt x="289" y="93"/>
                  </a:lnTo>
                  <a:lnTo>
                    <a:pt x="293" y="93"/>
                  </a:lnTo>
                  <a:lnTo>
                    <a:pt x="298" y="94"/>
                  </a:lnTo>
                  <a:lnTo>
                    <a:pt x="301" y="93"/>
                  </a:lnTo>
                  <a:lnTo>
                    <a:pt x="306" y="91"/>
                  </a:lnTo>
                  <a:lnTo>
                    <a:pt x="307" y="84"/>
                  </a:lnTo>
                  <a:lnTo>
                    <a:pt x="305" y="79"/>
                  </a:lnTo>
                  <a:lnTo>
                    <a:pt x="300" y="74"/>
                  </a:lnTo>
                  <a:lnTo>
                    <a:pt x="296" y="69"/>
                  </a:lnTo>
                  <a:lnTo>
                    <a:pt x="289" y="68"/>
                  </a:lnTo>
                  <a:lnTo>
                    <a:pt x="283" y="65"/>
                  </a:lnTo>
                  <a:lnTo>
                    <a:pt x="277" y="63"/>
                  </a:lnTo>
                  <a:lnTo>
                    <a:pt x="271" y="60"/>
                  </a:lnTo>
                  <a:lnTo>
                    <a:pt x="273" y="53"/>
                  </a:lnTo>
                  <a:lnTo>
                    <a:pt x="277" y="49"/>
                  </a:lnTo>
                  <a:lnTo>
                    <a:pt x="281" y="43"/>
                  </a:lnTo>
                  <a:lnTo>
                    <a:pt x="285" y="39"/>
                  </a:lnTo>
                  <a:lnTo>
                    <a:pt x="267" y="39"/>
                  </a:lnTo>
                  <a:lnTo>
                    <a:pt x="248" y="41"/>
                  </a:lnTo>
                  <a:lnTo>
                    <a:pt x="231" y="43"/>
                  </a:lnTo>
                  <a:lnTo>
                    <a:pt x="213" y="46"/>
                  </a:lnTo>
                  <a:lnTo>
                    <a:pt x="195" y="50"/>
                  </a:lnTo>
                  <a:lnTo>
                    <a:pt x="177" y="53"/>
                  </a:lnTo>
                  <a:lnTo>
                    <a:pt x="159" y="53"/>
                  </a:lnTo>
                  <a:lnTo>
                    <a:pt x="140" y="50"/>
                  </a:lnTo>
                  <a:lnTo>
                    <a:pt x="122" y="48"/>
                  </a:lnTo>
                  <a:lnTo>
                    <a:pt x="102" y="43"/>
                  </a:lnTo>
                  <a:lnTo>
                    <a:pt x="85" y="39"/>
                  </a:lnTo>
                  <a:lnTo>
                    <a:pt x="66" y="34"/>
                  </a:lnTo>
                  <a:lnTo>
                    <a:pt x="49" y="27"/>
                  </a:lnTo>
                  <a:lnTo>
                    <a:pt x="32" y="19"/>
                  </a:lnTo>
                  <a:lnTo>
                    <a:pt x="16" y="11"/>
                  </a:lnTo>
                  <a:lnTo>
                    <a:pt x="0" y="0"/>
                  </a:lnTo>
                  <a:lnTo>
                    <a:pt x="0"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5" name="Freeform 730"/>
            <p:cNvSpPr>
              <a:spLocks/>
            </p:cNvSpPr>
            <p:nvPr/>
          </p:nvSpPr>
          <p:spPr bwMode="auto">
            <a:xfrm>
              <a:off x="4675952" y="2444405"/>
              <a:ext cx="3994" cy="8480"/>
            </a:xfrm>
            <a:custGeom>
              <a:avLst/>
              <a:gdLst>
                <a:gd name="T0" fmla="*/ 0 w 8"/>
                <a:gd name="T1" fmla="*/ 7 h 7"/>
                <a:gd name="T2" fmla="*/ 8 w 8"/>
                <a:gd name="T3" fmla="*/ 0 h 7"/>
                <a:gd name="T4" fmla="*/ 0 w 8"/>
                <a:gd name="T5" fmla="*/ 4 h 7"/>
                <a:gd name="T6" fmla="*/ 0 w 8"/>
                <a:gd name="T7" fmla="*/ 7 h 7"/>
              </a:gdLst>
              <a:ahLst/>
              <a:cxnLst>
                <a:cxn ang="0">
                  <a:pos x="T0" y="T1"/>
                </a:cxn>
                <a:cxn ang="0">
                  <a:pos x="T2" y="T3"/>
                </a:cxn>
                <a:cxn ang="0">
                  <a:pos x="T4" y="T5"/>
                </a:cxn>
                <a:cxn ang="0">
                  <a:pos x="T6" y="T7"/>
                </a:cxn>
              </a:cxnLst>
              <a:rect l="0" t="0" r="r" b="b"/>
              <a:pathLst>
                <a:path w="8" h="7">
                  <a:moveTo>
                    <a:pt x="0" y="7"/>
                  </a:moveTo>
                  <a:lnTo>
                    <a:pt x="8" y="0"/>
                  </a:lnTo>
                  <a:lnTo>
                    <a:pt x="0" y="4"/>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6" name="Freeform 731"/>
            <p:cNvSpPr>
              <a:spLocks/>
            </p:cNvSpPr>
            <p:nvPr/>
          </p:nvSpPr>
          <p:spPr bwMode="auto">
            <a:xfrm>
              <a:off x="4686935" y="2461365"/>
              <a:ext cx="28955" cy="29680"/>
            </a:xfrm>
            <a:custGeom>
              <a:avLst/>
              <a:gdLst>
                <a:gd name="T0" fmla="*/ 3 w 57"/>
                <a:gd name="T1" fmla="*/ 11 h 25"/>
                <a:gd name="T2" fmla="*/ 9 w 57"/>
                <a:gd name="T3" fmla="*/ 15 h 25"/>
                <a:gd name="T4" fmla="*/ 15 w 57"/>
                <a:gd name="T5" fmla="*/ 19 h 25"/>
                <a:gd name="T6" fmla="*/ 22 w 57"/>
                <a:gd name="T7" fmla="*/ 22 h 25"/>
                <a:gd name="T8" fmla="*/ 28 w 57"/>
                <a:gd name="T9" fmla="*/ 24 h 25"/>
                <a:gd name="T10" fmla="*/ 35 w 57"/>
                <a:gd name="T11" fmla="*/ 24 h 25"/>
                <a:gd name="T12" fmla="*/ 42 w 57"/>
                <a:gd name="T13" fmla="*/ 25 h 25"/>
                <a:gd name="T14" fmla="*/ 50 w 57"/>
                <a:gd name="T15" fmla="*/ 25 h 25"/>
                <a:gd name="T16" fmla="*/ 57 w 57"/>
                <a:gd name="T17" fmla="*/ 25 h 25"/>
                <a:gd name="T18" fmla="*/ 3 w 57"/>
                <a:gd name="T19" fmla="*/ 0 h 25"/>
                <a:gd name="T20" fmla="*/ 1 w 57"/>
                <a:gd name="T21" fmla="*/ 2 h 25"/>
                <a:gd name="T22" fmla="*/ 0 w 57"/>
                <a:gd name="T23" fmla="*/ 6 h 25"/>
                <a:gd name="T24" fmla="*/ 1 w 57"/>
                <a:gd name="T25" fmla="*/ 8 h 25"/>
                <a:gd name="T26" fmla="*/ 3 w 57"/>
                <a:gd name="T27"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25">
                  <a:moveTo>
                    <a:pt x="3" y="11"/>
                  </a:moveTo>
                  <a:lnTo>
                    <a:pt x="9" y="15"/>
                  </a:lnTo>
                  <a:lnTo>
                    <a:pt x="15" y="19"/>
                  </a:lnTo>
                  <a:lnTo>
                    <a:pt x="22" y="22"/>
                  </a:lnTo>
                  <a:lnTo>
                    <a:pt x="28" y="24"/>
                  </a:lnTo>
                  <a:lnTo>
                    <a:pt x="35" y="24"/>
                  </a:lnTo>
                  <a:lnTo>
                    <a:pt x="42" y="25"/>
                  </a:lnTo>
                  <a:lnTo>
                    <a:pt x="50" y="25"/>
                  </a:lnTo>
                  <a:lnTo>
                    <a:pt x="57" y="25"/>
                  </a:lnTo>
                  <a:lnTo>
                    <a:pt x="3" y="0"/>
                  </a:lnTo>
                  <a:lnTo>
                    <a:pt x="1" y="2"/>
                  </a:lnTo>
                  <a:lnTo>
                    <a:pt x="0" y="6"/>
                  </a:lnTo>
                  <a:lnTo>
                    <a:pt x="1" y="8"/>
                  </a:lnTo>
                  <a:lnTo>
                    <a:pt x="3" y="1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7" name="Freeform 732"/>
            <p:cNvSpPr>
              <a:spLocks/>
            </p:cNvSpPr>
            <p:nvPr/>
          </p:nvSpPr>
          <p:spPr bwMode="auto">
            <a:xfrm>
              <a:off x="4761819" y="2491046"/>
              <a:ext cx="20968" cy="16960"/>
            </a:xfrm>
            <a:custGeom>
              <a:avLst/>
              <a:gdLst>
                <a:gd name="T0" fmla="*/ 0 w 43"/>
                <a:gd name="T1" fmla="*/ 4 h 15"/>
                <a:gd name="T2" fmla="*/ 1 w 43"/>
                <a:gd name="T3" fmla="*/ 8 h 15"/>
                <a:gd name="T4" fmla="*/ 4 w 43"/>
                <a:gd name="T5" fmla="*/ 10 h 15"/>
                <a:gd name="T6" fmla="*/ 6 w 43"/>
                <a:gd name="T7" fmla="*/ 12 h 15"/>
                <a:gd name="T8" fmla="*/ 9 w 43"/>
                <a:gd name="T9" fmla="*/ 13 h 15"/>
                <a:gd name="T10" fmla="*/ 19 w 43"/>
                <a:gd name="T11" fmla="*/ 15 h 15"/>
                <a:gd name="T12" fmla="*/ 28 w 43"/>
                <a:gd name="T13" fmla="*/ 15 h 15"/>
                <a:gd name="T14" fmla="*/ 36 w 43"/>
                <a:gd name="T15" fmla="*/ 13 h 15"/>
                <a:gd name="T16" fmla="*/ 43 w 43"/>
                <a:gd name="T17" fmla="*/ 8 h 15"/>
                <a:gd name="T18" fmla="*/ 38 w 43"/>
                <a:gd name="T19" fmla="*/ 5 h 15"/>
                <a:gd name="T20" fmla="*/ 33 w 43"/>
                <a:gd name="T21" fmla="*/ 4 h 15"/>
                <a:gd name="T22" fmla="*/ 28 w 43"/>
                <a:gd name="T23" fmla="*/ 2 h 15"/>
                <a:gd name="T24" fmla="*/ 22 w 43"/>
                <a:gd name="T25" fmla="*/ 1 h 15"/>
                <a:gd name="T26" fmla="*/ 16 w 43"/>
                <a:gd name="T27" fmla="*/ 0 h 15"/>
                <a:gd name="T28" fmla="*/ 11 w 43"/>
                <a:gd name="T29" fmla="*/ 0 h 15"/>
                <a:gd name="T30" fmla="*/ 6 w 43"/>
                <a:gd name="T31" fmla="*/ 1 h 15"/>
                <a:gd name="T32" fmla="*/ 0 w 43"/>
                <a:gd name="T3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5">
                  <a:moveTo>
                    <a:pt x="0" y="4"/>
                  </a:moveTo>
                  <a:lnTo>
                    <a:pt x="1" y="8"/>
                  </a:lnTo>
                  <a:lnTo>
                    <a:pt x="4" y="10"/>
                  </a:lnTo>
                  <a:lnTo>
                    <a:pt x="6" y="12"/>
                  </a:lnTo>
                  <a:lnTo>
                    <a:pt x="9" y="13"/>
                  </a:lnTo>
                  <a:lnTo>
                    <a:pt x="19" y="15"/>
                  </a:lnTo>
                  <a:lnTo>
                    <a:pt x="28" y="15"/>
                  </a:lnTo>
                  <a:lnTo>
                    <a:pt x="36" y="13"/>
                  </a:lnTo>
                  <a:lnTo>
                    <a:pt x="43" y="8"/>
                  </a:lnTo>
                  <a:lnTo>
                    <a:pt x="38" y="5"/>
                  </a:lnTo>
                  <a:lnTo>
                    <a:pt x="33" y="4"/>
                  </a:lnTo>
                  <a:lnTo>
                    <a:pt x="28" y="2"/>
                  </a:lnTo>
                  <a:lnTo>
                    <a:pt x="22" y="1"/>
                  </a:lnTo>
                  <a:lnTo>
                    <a:pt x="16" y="0"/>
                  </a:lnTo>
                  <a:lnTo>
                    <a:pt x="11" y="0"/>
                  </a:lnTo>
                  <a:lnTo>
                    <a:pt x="6" y="1"/>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8" name="Freeform 733"/>
            <p:cNvSpPr>
              <a:spLocks/>
            </p:cNvSpPr>
            <p:nvPr/>
          </p:nvSpPr>
          <p:spPr bwMode="auto">
            <a:xfrm>
              <a:off x="4727872" y="2493166"/>
              <a:ext cx="22964" cy="14840"/>
            </a:xfrm>
            <a:custGeom>
              <a:avLst/>
              <a:gdLst>
                <a:gd name="T0" fmla="*/ 0 w 46"/>
                <a:gd name="T1" fmla="*/ 0 h 13"/>
                <a:gd name="T2" fmla="*/ 1 w 46"/>
                <a:gd name="T3" fmla="*/ 6 h 13"/>
                <a:gd name="T4" fmla="*/ 5 w 46"/>
                <a:gd name="T5" fmla="*/ 8 h 13"/>
                <a:gd name="T6" fmla="*/ 10 w 46"/>
                <a:gd name="T7" fmla="*/ 10 h 13"/>
                <a:gd name="T8" fmla="*/ 13 w 46"/>
                <a:gd name="T9" fmla="*/ 11 h 13"/>
                <a:gd name="T10" fmla="*/ 21 w 46"/>
                <a:gd name="T11" fmla="*/ 13 h 13"/>
                <a:gd name="T12" fmla="*/ 30 w 46"/>
                <a:gd name="T13" fmla="*/ 13 h 13"/>
                <a:gd name="T14" fmla="*/ 38 w 46"/>
                <a:gd name="T15" fmla="*/ 11 h 13"/>
                <a:gd name="T16" fmla="*/ 46 w 46"/>
                <a:gd name="T17" fmla="*/ 10 h 13"/>
                <a:gd name="T18" fmla="*/ 41 w 46"/>
                <a:gd name="T19" fmla="*/ 8 h 13"/>
                <a:gd name="T20" fmla="*/ 35 w 46"/>
                <a:gd name="T21" fmla="*/ 7 h 13"/>
                <a:gd name="T22" fmla="*/ 29 w 46"/>
                <a:gd name="T23" fmla="*/ 4 h 13"/>
                <a:gd name="T24" fmla="*/ 23 w 46"/>
                <a:gd name="T25" fmla="*/ 3 h 13"/>
                <a:gd name="T26" fmla="*/ 18 w 46"/>
                <a:gd name="T27" fmla="*/ 2 h 13"/>
                <a:gd name="T28" fmla="*/ 12 w 46"/>
                <a:gd name="T29" fmla="*/ 2 h 13"/>
                <a:gd name="T30" fmla="*/ 6 w 46"/>
                <a:gd name="T31" fmla="*/ 0 h 13"/>
                <a:gd name="T32" fmla="*/ 0 w 46"/>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3">
                  <a:moveTo>
                    <a:pt x="0" y="0"/>
                  </a:moveTo>
                  <a:lnTo>
                    <a:pt x="1" y="6"/>
                  </a:lnTo>
                  <a:lnTo>
                    <a:pt x="5" y="8"/>
                  </a:lnTo>
                  <a:lnTo>
                    <a:pt x="10" y="10"/>
                  </a:lnTo>
                  <a:lnTo>
                    <a:pt x="13" y="11"/>
                  </a:lnTo>
                  <a:lnTo>
                    <a:pt x="21" y="13"/>
                  </a:lnTo>
                  <a:lnTo>
                    <a:pt x="30" y="13"/>
                  </a:lnTo>
                  <a:lnTo>
                    <a:pt x="38" y="11"/>
                  </a:lnTo>
                  <a:lnTo>
                    <a:pt x="46" y="10"/>
                  </a:lnTo>
                  <a:lnTo>
                    <a:pt x="41" y="8"/>
                  </a:lnTo>
                  <a:lnTo>
                    <a:pt x="35" y="7"/>
                  </a:lnTo>
                  <a:lnTo>
                    <a:pt x="29" y="4"/>
                  </a:lnTo>
                  <a:lnTo>
                    <a:pt x="23" y="3"/>
                  </a:lnTo>
                  <a:lnTo>
                    <a:pt x="18" y="2"/>
                  </a:lnTo>
                  <a:lnTo>
                    <a:pt x="12" y="2"/>
                  </a:lnTo>
                  <a:lnTo>
                    <a:pt x="6" y="0"/>
                  </a:lnTo>
                  <a:lnTo>
                    <a:pt x="0"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9" name="Freeform 734"/>
            <p:cNvSpPr>
              <a:spLocks/>
            </p:cNvSpPr>
            <p:nvPr/>
          </p:nvSpPr>
          <p:spPr bwMode="auto">
            <a:xfrm>
              <a:off x="4660975" y="2491046"/>
              <a:ext cx="172732" cy="248043"/>
            </a:xfrm>
            <a:custGeom>
              <a:avLst/>
              <a:gdLst>
                <a:gd name="T0" fmla="*/ 15 w 345"/>
                <a:gd name="T1" fmla="*/ 54 h 194"/>
                <a:gd name="T2" fmla="*/ 39 w 345"/>
                <a:gd name="T3" fmla="*/ 72 h 194"/>
                <a:gd name="T4" fmla="*/ 58 w 345"/>
                <a:gd name="T5" fmla="*/ 94 h 194"/>
                <a:gd name="T6" fmla="*/ 73 w 345"/>
                <a:gd name="T7" fmla="*/ 121 h 194"/>
                <a:gd name="T8" fmla="*/ 81 w 345"/>
                <a:gd name="T9" fmla="*/ 143 h 194"/>
                <a:gd name="T10" fmla="*/ 92 w 345"/>
                <a:gd name="T11" fmla="*/ 154 h 194"/>
                <a:gd name="T12" fmla="*/ 99 w 345"/>
                <a:gd name="T13" fmla="*/ 153 h 194"/>
                <a:gd name="T14" fmla="*/ 107 w 345"/>
                <a:gd name="T15" fmla="*/ 158 h 194"/>
                <a:gd name="T16" fmla="*/ 115 w 345"/>
                <a:gd name="T17" fmla="*/ 167 h 194"/>
                <a:gd name="T18" fmla="*/ 129 w 345"/>
                <a:gd name="T19" fmla="*/ 173 h 194"/>
                <a:gd name="T20" fmla="*/ 144 w 345"/>
                <a:gd name="T21" fmla="*/ 179 h 194"/>
                <a:gd name="T22" fmla="*/ 159 w 345"/>
                <a:gd name="T23" fmla="*/ 183 h 194"/>
                <a:gd name="T24" fmla="*/ 175 w 345"/>
                <a:gd name="T25" fmla="*/ 186 h 194"/>
                <a:gd name="T26" fmla="*/ 166 w 345"/>
                <a:gd name="T27" fmla="*/ 175 h 194"/>
                <a:gd name="T28" fmla="*/ 156 w 345"/>
                <a:gd name="T29" fmla="*/ 160 h 194"/>
                <a:gd name="T30" fmla="*/ 170 w 345"/>
                <a:gd name="T31" fmla="*/ 167 h 194"/>
                <a:gd name="T32" fmla="*/ 184 w 345"/>
                <a:gd name="T33" fmla="*/ 176 h 194"/>
                <a:gd name="T34" fmla="*/ 202 w 345"/>
                <a:gd name="T35" fmla="*/ 183 h 194"/>
                <a:gd name="T36" fmla="*/ 222 w 345"/>
                <a:gd name="T37" fmla="*/ 191 h 194"/>
                <a:gd name="T38" fmla="*/ 242 w 345"/>
                <a:gd name="T39" fmla="*/ 194 h 194"/>
                <a:gd name="T40" fmla="*/ 262 w 345"/>
                <a:gd name="T41" fmla="*/ 190 h 194"/>
                <a:gd name="T42" fmla="*/ 259 w 345"/>
                <a:gd name="T43" fmla="*/ 180 h 194"/>
                <a:gd name="T44" fmla="*/ 266 w 345"/>
                <a:gd name="T45" fmla="*/ 172 h 194"/>
                <a:gd name="T46" fmla="*/ 269 w 345"/>
                <a:gd name="T47" fmla="*/ 160 h 194"/>
                <a:gd name="T48" fmla="*/ 282 w 345"/>
                <a:gd name="T49" fmla="*/ 167 h 194"/>
                <a:gd name="T50" fmla="*/ 296 w 345"/>
                <a:gd name="T51" fmla="*/ 167 h 194"/>
                <a:gd name="T52" fmla="*/ 306 w 345"/>
                <a:gd name="T53" fmla="*/ 146 h 194"/>
                <a:gd name="T54" fmla="*/ 318 w 345"/>
                <a:gd name="T55" fmla="*/ 131 h 194"/>
                <a:gd name="T56" fmla="*/ 331 w 345"/>
                <a:gd name="T57" fmla="*/ 136 h 194"/>
                <a:gd name="T58" fmla="*/ 345 w 345"/>
                <a:gd name="T59" fmla="*/ 135 h 194"/>
                <a:gd name="T60" fmla="*/ 342 w 345"/>
                <a:gd name="T61" fmla="*/ 123 h 194"/>
                <a:gd name="T62" fmla="*/ 335 w 345"/>
                <a:gd name="T63" fmla="*/ 112 h 194"/>
                <a:gd name="T64" fmla="*/ 341 w 345"/>
                <a:gd name="T65" fmla="*/ 109 h 194"/>
                <a:gd name="T66" fmla="*/ 344 w 345"/>
                <a:gd name="T67" fmla="*/ 104 h 194"/>
                <a:gd name="T68" fmla="*/ 339 w 345"/>
                <a:gd name="T69" fmla="*/ 93 h 194"/>
                <a:gd name="T70" fmla="*/ 331 w 345"/>
                <a:gd name="T71" fmla="*/ 86 h 194"/>
                <a:gd name="T72" fmla="*/ 313 w 345"/>
                <a:gd name="T73" fmla="*/ 84 h 194"/>
                <a:gd name="T74" fmla="*/ 295 w 345"/>
                <a:gd name="T75" fmla="*/ 84 h 194"/>
                <a:gd name="T76" fmla="*/ 275 w 345"/>
                <a:gd name="T77" fmla="*/ 84 h 194"/>
                <a:gd name="T78" fmla="*/ 257 w 345"/>
                <a:gd name="T79" fmla="*/ 82 h 194"/>
                <a:gd name="T80" fmla="*/ 209 w 345"/>
                <a:gd name="T81" fmla="*/ 86 h 194"/>
                <a:gd name="T82" fmla="*/ 164 w 345"/>
                <a:gd name="T83" fmla="*/ 78 h 194"/>
                <a:gd name="T84" fmla="*/ 121 w 345"/>
                <a:gd name="T85" fmla="*/ 63 h 194"/>
                <a:gd name="T86" fmla="*/ 77 w 345"/>
                <a:gd name="T87" fmla="*/ 47 h 194"/>
                <a:gd name="T88" fmla="*/ 57 w 345"/>
                <a:gd name="T89" fmla="*/ 38 h 194"/>
                <a:gd name="T90" fmla="*/ 38 w 345"/>
                <a:gd name="T91" fmla="*/ 27 h 194"/>
                <a:gd name="T92" fmla="*/ 18 w 345"/>
                <a:gd name="T93" fmla="*/ 15 h 194"/>
                <a:gd name="T94" fmla="*/ 0 w 345"/>
                <a:gd name="T95" fmla="*/ 0 h 194"/>
                <a:gd name="T96" fmla="*/ 2 w 345"/>
                <a:gd name="T97" fmla="*/ 23 h 194"/>
                <a:gd name="T98" fmla="*/ 3 w 345"/>
                <a:gd name="T99" fmla="*/ 4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5" h="194">
                  <a:moveTo>
                    <a:pt x="3" y="46"/>
                  </a:moveTo>
                  <a:lnTo>
                    <a:pt x="15" y="54"/>
                  </a:lnTo>
                  <a:lnTo>
                    <a:pt x="27" y="63"/>
                  </a:lnTo>
                  <a:lnTo>
                    <a:pt x="39" y="72"/>
                  </a:lnTo>
                  <a:lnTo>
                    <a:pt x="49" y="82"/>
                  </a:lnTo>
                  <a:lnTo>
                    <a:pt x="58" y="94"/>
                  </a:lnTo>
                  <a:lnTo>
                    <a:pt x="68" y="106"/>
                  </a:lnTo>
                  <a:lnTo>
                    <a:pt x="73" y="121"/>
                  </a:lnTo>
                  <a:lnTo>
                    <a:pt x="78" y="136"/>
                  </a:lnTo>
                  <a:lnTo>
                    <a:pt x="81" y="143"/>
                  </a:lnTo>
                  <a:lnTo>
                    <a:pt x="87" y="149"/>
                  </a:lnTo>
                  <a:lnTo>
                    <a:pt x="92" y="154"/>
                  </a:lnTo>
                  <a:lnTo>
                    <a:pt x="99" y="158"/>
                  </a:lnTo>
                  <a:lnTo>
                    <a:pt x="99" y="153"/>
                  </a:lnTo>
                  <a:lnTo>
                    <a:pt x="103" y="154"/>
                  </a:lnTo>
                  <a:lnTo>
                    <a:pt x="107" y="158"/>
                  </a:lnTo>
                  <a:lnTo>
                    <a:pt x="110" y="164"/>
                  </a:lnTo>
                  <a:lnTo>
                    <a:pt x="115" y="167"/>
                  </a:lnTo>
                  <a:lnTo>
                    <a:pt x="122" y="171"/>
                  </a:lnTo>
                  <a:lnTo>
                    <a:pt x="129" y="173"/>
                  </a:lnTo>
                  <a:lnTo>
                    <a:pt x="136" y="176"/>
                  </a:lnTo>
                  <a:lnTo>
                    <a:pt x="144" y="179"/>
                  </a:lnTo>
                  <a:lnTo>
                    <a:pt x="151" y="182"/>
                  </a:lnTo>
                  <a:lnTo>
                    <a:pt x="159" y="183"/>
                  </a:lnTo>
                  <a:lnTo>
                    <a:pt x="167" y="184"/>
                  </a:lnTo>
                  <a:lnTo>
                    <a:pt x="175" y="186"/>
                  </a:lnTo>
                  <a:lnTo>
                    <a:pt x="171" y="180"/>
                  </a:lnTo>
                  <a:lnTo>
                    <a:pt x="166" y="175"/>
                  </a:lnTo>
                  <a:lnTo>
                    <a:pt x="160" y="168"/>
                  </a:lnTo>
                  <a:lnTo>
                    <a:pt x="156" y="160"/>
                  </a:lnTo>
                  <a:lnTo>
                    <a:pt x="164" y="161"/>
                  </a:lnTo>
                  <a:lnTo>
                    <a:pt x="170" y="167"/>
                  </a:lnTo>
                  <a:lnTo>
                    <a:pt x="177" y="172"/>
                  </a:lnTo>
                  <a:lnTo>
                    <a:pt x="184" y="176"/>
                  </a:lnTo>
                  <a:lnTo>
                    <a:pt x="193" y="179"/>
                  </a:lnTo>
                  <a:lnTo>
                    <a:pt x="202" y="183"/>
                  </a:lnTo>
                  <a:lnTo>
                    <a:pt x="213" y="187"/>
                  </a:lnTo>
                  <a:lnTo>
                    <a:pt x="222" y="191"/>
                  </a:lnTo>
                  <a:lnTo>
                    <a:pt x="231" y="194"/>
                  </a:lnTo>
                  <a:lnTo>
                    <a:pt x="242" y="194"/>
                  </a:lnTo>
                  <a:lnTo>
                    <a:pt x="252" y="194"/>
                  </a:lnTo>
                  <a:lnTo>
                    <a:pt x="262" y="190"/>
                  </a:lnTo>
                  <a:lnTo>
                    <a:pt x="254" y="182"/>
                  </a:lnTo>
                  <a:lnTo>
                    <a:pt x="259" y="180"/>
                  </a:lnTo>
                  <a:lnTo>
                    <a:pt x="262" y="176"/>
                  </a:lnTo>
                  <a:lnTo>
                    <a:pt x="266" y="172"/>
                  </a:lnTo>
                  <a:lnTo>
                    <a:pt x="267" y="167"/>
                  </a:lnTo>
                  <a:lnTo>
                    <a:pt x="269" y="160"/>
                  </a:lnTo>
                  <a:lnTo>
                    <a:pt x="275" y="162"/>
                  </a:lnTo>
                  <a:lnTo>
                    <a:pt x="282" y="167"/>
                  </a:lnTo>
                  <a:lnTo>
                    <a:pt x="289" y="169"/>
                  </a:lnTo>
                  <a:lnTo>
                    <a:pt x="296" y="167"/>
                  </a:lnTo>
                  <a:lnTo>
                    <a:pt x="303" y="157"/>
                  </a:lnTo>
                  <a:lnTo>
                    <a:pt x="306" y="146"/>
                  </a:lnTo>
                  <a:lnTo>
                    <a:pt x="311" y="138"/>
                  </a:lnTo>
                  <a:lnTo>
                    <a:pt x="318" y="131"/>
                  </a:lnTo>
                  <a:lnTo>
                    <a:pt x="325" y="132"/>
                  </a:lnTo>
                  <a:lnTo>
                    <a:pt x="331" y="136"/>
                  </a:lnTo>
                  <a:lnTo>
                    <a:pt x="338" y="139"/>
                  </a:lnTo>
                  <a:lnTo>
                    <a:pt x="345" y="135"/>
                  </a:lnTo>
                  <a:lnTo>
                    <a:pt x="344" y="130"/>
                  </a:lnTo>
                  <a:lnTo>
                    <a:pt x="342" y="123"/>
                  </a:lnTo>
                  <a:lnTo>
                    <a:pt x="338" y="117"/>
                  </a:lnTo>
                  <a:lnTo>
                    <a:pt x="335" y="112"/>
                  </a:lnTo>
                  <a:lnTo>
                    <a:pt x="337" y="110"/>
                  </a:lnTo>
                  <a:lnTo>
                    <a:pt x="341" y="109"/>
                  </a:lnTo>
                  <a:lnTo>
                    <a:pt x="343" y="106"/>
                  </a:lnTo>
                  <a:lnTo>
                    <a:pt x="344" y="104"/>
                  </a:lnTo>
                  <a:lnTo>
                    <a:pt x="343" y="97"/>
                  </a:lnTo>
                  <a:lnTo>
                    <a:pt x="339" y="93"/>
                  </a:lnTo>
                  <a:lnTo>
                    <a:pt x="336" y="89"/>
                  </a:lnTo>
                  <a:lnTo>
                    <a:pt x="331" y="86"/>
                  </a:lnTo>
                  <a:lnTo>
                    <a:pt x="322" y="84"/>
                  </a:lnTo>
                  <a:lnTo>
                    <a:pt x="313" y="84"/>
                  </a:lnTo>
                  <a:lnTo>
                    <a:pt x="304" y="84"/>
                  </a:lnTo>
                  <a:lnTo>
                    <a:pt x="295" y="84"/>
                  </a:lnTo>
                  <a:lnTo>
                    <a:pt x="285" y="84"/>
                  </a:lnTo>
                  <a:lnTo>
                    <a:pt x="275" y="84"/>
                  </a:lnTo>
                  <a:lnTo>
                    <a:pt x="266" y="83"/>
                  </a:lnTo>
                  <a:lnTo>
                    <a:pt x="257" y="82"/>
                  </a:lnTo>
                  <a:lnTo>
                    <a:pt x="234" y="86"/>
                  </a:lnTo>
                  <a:lnTo>
                    <a:pt x="209" y="86"/>
                  </a:lnTo>
                  <a:lnTo>
                    <a:pt x="187" y="83"/>
                  </a:lnTo>
                  <a:lnTo>
                    <a:pt x="164" y="78"/>
                  </a:lnTo>
                  <a:lnTo>
                    <a:pt x="143" y="71"/>
                  </a:lnTo>
                  <a:lnTo>
                    <a:pt x="121" y="63"/>
                  </a:lnTo>
                  <a:lnTo>
                    <a:pt x="99" y="56"/>
                  </a:lnTo>
                  <a:lnTo>
                    <a:pt x="77" y="47"/>
                  </a:lnTo>
                  <a:lnTo>
                    <a:pt x="67" y="43"/>
                  </a:lnTo>
                  <a:lnTo>
                    <a:pt x="57" y="38"/>
                  </a:lnTo>
                  <a:lnTo>
                    <a:pt x="47" y="32"/>
                  </a:lnTo>
                  <a:lnTo>
                    <a:pt x="38" y="27"/>
                  </a:lnTo>
                  <a:lnTo>
                    <a:pt x="27" y="20"/>
                  </a:lnTo>
                  <a:lnTo>
                    <a:pt x="18" y="15"/>
                  </a:lnTo>
                  <a:lnTo>
                    <a:pt x="9" y="6"/>
                  </a:lnTo>
                  <a:lnTo>
                    <a:pt x="0" y="0"/>
                  </a:lnTo>
                  <a:lnTo>
                    <a:pt x="1" y="10"/>
                  </a:lnTo>
                  <a:lnTo>
                    <a:pt x="2" y="23"/>
                  </a:lnTo>
                  <a:lnTo>
                    <a:pt x="3" y="34"/>
                  </a:lnTo>
                  <a:lnTo>
                    <a:pt x="3"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0" name="Freeform 735"/>
            <p:cNvSpPr>
              <a:spLocks/>
            </p:cNvSpPr>
            <p:nvPr/>
          </p:nvSpPr>
          <p:spPr bwMode="auto">
            <a:xfrm>
              <a:off x="4701912" y="2599167"/>
              <a:ext cx="7988" cy="21200"/>
            </a:xfrm>
            <a:custGeom>
              <a:avLst/>
              <a:gdLst>
                <a:gd name="T0" fmla="*/ 0 w 16"/>
                <a:gd name="T1" fmla="*/ 7 h 19"/>
                <a:gd name="T2" fmla="*/ 1 w 16"/>
                <a:gd name="T3" fmla="*/ 19 h 19"/>
                <a:gd name="T4" fmla="*/ 5 w 16"/>
                <a:gd name="T5" fmla="*/ 19 h 19"/>
                <a:gd name="T6" fmla="*/ 9 w 16"/>
                <a:gd name="T7" fmla="*/ 17 h 19"/>
                <a:gd name="T8" fmla="*/ 12 w 16"/>
                <a:gd name="T9" fmla="*/ 14 h 19"/>
                <a:gd name="T10" fmla="*/ 16 w 16"/>
                <a:gd name="T11" fmla="*/ 10 h 19"/>
                <a:gd name="T12" fmla="*/ 16 w 16"/>
                <a:gd name="T13" fmla="*/ 6 h 19"/>
                <a:gd name="T14" fmla="*/ 15 w 16"/>
                <a:gd name="T15" fmla="*/ 3 h 19"/>
                <a:gd name="T16" fmla="*/ 11 w 16"/>
                <a:gd name="T17" fmla="*/ 1 h 19"/>
                <a:gd name="T18" fmla="*/ 9 w 16"/>
                <a:gd name="T19" fmla="*/ 0 h 19"/>
                <a:gd name="T20" fmla="*/ 7 w 16"/>
                <a:gd name="T21" fmla="*/ 0 h 19"/>
                <a:gd name="T22" fmla="*/ 3 w 16"/>
                <a:gd name="T23" fmla="*/ 1 h 19"/>
                <a:gd name="T24" fmla="*/ 1 w 16"/>
                <a:gd name="T25" fmla="*/ 3 h 19"/>
                <a:gd name="T26" fmla="*/ 0 w 16"/>
                <a:gd name="T2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9">
                  <a:moveTo>
                    <a:pt x="0" y="7"/>
                  </a:moveTo>
                  <a:lnTo>
                    <a:pt x="1" y="19"/>
                  </a:lnTo>
                  <a:lnTo>
                    <a:pt x="5" y="19"/>
                  </a:lnTo>
                  <a:lnTo>
                    <a:pt x="9" y="17"/>
                  </a:lnTo>
                  <a:lnTo>
                    <a:pt x="12" y="14"/>
                  </a:lnTo>
                  <a:lnTo>
                    <a:pt x="16" y="10"/>
                  </a:lnTo>
                  <a:lnTo>
                    <a:pt x="16" y="6"/>
                  </a:lnTo>
                  <a:lnTo>
                    <a:pt x="15" y="3"/>
                  </a:lnTo>
                  <a:lnTo>
                    <a:pt x="11" y="1"/>
                  </a:lnTo>
                  <a:lnTo>
                    <a:pt x="9" y="0"/>
                  </a:lnTo>
                  <a:lnTo>
                    <a:pt x="7" y="0"/>
                  </a:lnTo>
                  <a:lnTo>
                    <a:pt x="3" y="1"/>
                  </a:lnTo>
                  <a:lnTo>
                    <a:pt x="1" y="3"/>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1" name="Freeform 736"/>
            <p:cNvSpPr>
              <a:spLocks/>
            </p:cNvSpPr>
            <p:nvPr/>
          </p:nvSpPr>
          <p:spPr bwMode="auto">
            <a:xfrm>
              <a:off x="4715890" y="2605527"/>
              <a:ext cx="23963" cy="46641"/>
            </a:xfrm>
            <a:custGeom>
              <a:avLst/>
              <a:gdLst>
                <a:gd name="T0" fmla="*/ 0 w 50"/>
                <a:gd name="T1" fmla="*/ 4 h 37"/>
                <a:gd name="T2" fmla="*/ 2 w 50"/>
                <a:gd name="T3" fmla="*/ 10 h 37"/>
                <a:gd name="T4" fmla="*/ 6 w 50"/>
                <a:gd name="T5" fmla="*/ 16 h 37"/>
                <a:gd name="T6" fmla="*/ 12 w 50"/>
                <a:gd name="T7" fmla="*/ 23 h 37"/>
                <a:gd name="T8" fmla="*/ 17 w 50"/>
                <a:gd name="T9" fmla="*/ 29 h 37"/>
                <a:gd name="T10" fmla="*/ 25 w 50"/>
                <a:gd name="T11" fmla="*/ 31 h 37"/>
                <a:gd name="T12" fmla="*/ 34 w 50"/>
                <a:gd name="T13" fmla="*/ 34 h 37"/>
                <a:gd name="T14" fmla="*/ 42 w 50"/>
                <a:gd name="T15" fmla="*/ 36 h 37"/>
                <a:gd name="T16" fmla="*/ 50 w 50"/>
                <a:gd name="T17" fmla="*/ 37 h 37"/>
                <a:gd name="T18" fmla="*/ 45 w 50"/>
                <a:gd name="T19" fmla="*/ 30 h 37"/>
                <a:gd name="T20" fmla="*/ 40 w 50"/>
                <a:gd name="T21" fmla="*/ 26 h 37"/>
                <a:gd name="T22" fmla="*/ 36 w 50"/>
                <a:gd name="T23" fmla="*/ 20 h 37"/>
                <a:gd name="T24" fmla="*/ 30 w 50"/>
                <a:gd name="T25" fmla="*/ 16 h 37"/>
                <a:gd name="T26" fmla="*/ 25 w 50"/>
                <a:gd name="T27" fmla="*/ 12 h 37"/>
                <a:gd name="T28" fmla="*/ 20 w 50"/>
                <a:gd name="T29" fmla="*/ 8 h 37"/>
                <a:gd name="T30" fmla="*/ 15 w 50"/>
                <a:gd name="T31" fmla="*/ 4 h 37"/>
                <a:gd name="T32" fmla="*/ 9 w 50"/>
                <a:gd name="T33" fmla="*/ 0 h 37"/>
                <a:gd name="T34" fmla="*/ 8 w 50"/>
                <a:gd name="T35" fmla="*/ 3 h 37"/>
                <a:gd name="T36" fmla="*/ 6 w 50"/>
                <a:gd name="T37" fmla="*/ 4 h 37"/>
                <a:gd name="T38" fmla="*/ 2 w 50"/>
                <a:gd name="T39" fmla="*/ 5 h 37"/>
                <a:gd name="T40" fmla="*/ 0 w 50"/>
                <a:gd name="T41"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37">
                  <a:moveTo>
                    <a:pt x="0" y="4"/>
                  </a:moveTo>
                  <a:lnTo>
                    <a:pt x="2" y="10"/>
                  </a:lnTo>
                  <a:lnTo>
                    <a:pt x="6" y="16"/>
                  </a:lnTo>
                  <a:lnTo>
                    <a:pt x="12" y="23"/>
                  </a:lnTo>
                  <a:lnTo>
                    <a:pt x="17" y="29"/>
                  </a:lnTo>
                  <a:lnTo>
                    <a:pt x="25" y="31"/>
                  </a:lnTo>
                  <a:lnTo>
                    <a:pt x="34" y="34"/>
                  </a:lnTo>
                  <a:lnTo>
                    <a:pt x="42" y="36"/>
                  </a:lnTo>
                  <a:lnTo>
                    <a:pt x="50" y="37"/>
                  </a:lnTo>
                  <a:lnTo>
                    <a:pt x="45" y="30"/>
                  </a:lnTo>
                  <a:lnTo>
                    <a:pt x="40" y="26"/>
                  </a:lnTo>
                  <a:lnTo>
                    <a:pt x="36" y="20"/>
                  </a:lnTo>
                  <a:lnTo>
                    <a:pt x="30" y="16"/>
                  </a:lnTo>
                  <a:lnTo>
                    <a:pt x="25" y="12"/>
                  </a:lnTo>
                  <a:lnTo>
                    <a:pt x="20" y="8"/>
                  </a:lnTo>
                  <a:lnTo>
                    <a:pt x="15" y="4"/>
                  </a:lnTo>
                  <a:lnTo>
                    <a:pt x="9" y="0"/>
                  </a:lnTo>
                  <a:lnTo>
                    <a:pt x="8" y="3"/>
                  </a:lnTo>
                  <a:lnTo>
                    <a:pt x="6" y="4"/>
                  </a:lnTo>
                  <a:lnTo>
                    <a:pt x="2" y="5"/>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2" name="Freeform 737"/>
            <p:cNvSpPr>
              <a:spLocks/>
            </p:cNvSpPr>
            <p:nvPr/>
          </p:nvSpPr>
          <p:spPr bwMode="auto">
            <a:xfrm>
              <a:off x="4733862" y="2614007"/>
              <a:ext cx="69892" cy="61481"/>
            </a:xfrm>
            <a:custGeom>
              <a:avLst/>
              <a:gdLst>
                <a:gd name="T0" fmla="*/ 1 w 140"/>
                <a:gd name="T1" fmla="*/ 8 h 48"/>
                <a:gd name="T2" fmla="*/ 10 w 140"/>
                <a:gd name="T3" fmla="*/ 15 h 48"/>
                <a:gd name="T4" fmla="*/ 18 w 140"/>
                <a:gd name="T5" fmla="*/ 22 h 48"/>
                <a:gd name="T6" fmla="*/ 28 w 140"/>
                <a:gd name="T7" fmla="*/ 29 h 48"/>
                <a:gd name="T8" fmla="*/ 38 w 140"/>
                <a:gd name="T9" fmla="*/ 34 h 48"/>
                <a:gd name="T10" fmla="*/ 47 w 140"/>
                <a:gd name="T11" fmla="*/ 38 h 48"/>
                <a:gd name="T12" fmla="*/ 56 w 140"/>
                <a:gd name="T13" fmla="*/ 42 h 48"/>
                <a:gd name="T14" fmla="*/ 67 w 140"/>
                <a:gd name="T15" fmla="*/ 45 h 48"/>
                <a:gd name="T16" fmla="*/ 77 w 140"/>
                <a:gd name="T17" fmla="*/ 48 h 48"/>
                <a:gd name="T18" fmla="*/ 73 w 140"/>
                <a:gd name="T19" fmla="*/ 39 h 48"/>
                <a:gd name="T20" fmla="*/ 66 w 140"/>
                <a:gd name="T21" fmla="*/ 33 h 48"/>
                <a:gd name="T22" fmla="*/ 59 w 140"/>
                <a:gd name="T23" fmla="*/ 27 h 48"/>
                <a:gd name="T24" fmla="*/ 51 w 140"/>
                <a:gd name="T25" fmla="*/ 23 h 48"/>
                <a:gd name="T26" fmla="*/ 62 w 140"/>
                <a:gd name="T27" fmla="*/ 24 h 48"/>
                <a:gd name="T28" fmla="*/ 74 w 140"/>
                <a:gd name="T29" fmla="*/ 27 h 48"/>
                <a:gd name="T30" fmla="*/ 85 w 140"/>
                <a:gd name="T31" fmla="*/ 31 h 48"/>
                <a:gd name="T32" fmla="*/ 97 w 140"/>
                <a:gd name="T33" fmla="*/ 35 h 48"/>
                <a:gd name="T34" fmla="*/ 108 w 140"/>
                <a:gd name="T35" fmla="*/ 38 h 48"/>
                <a:gd name="T36" fmla="*/ 119 w 140"/>
                <a:gd name="T37" fmla="*/ 39 h 48"/>
                <a:gd name="T38" fmla="*/ 130 w 140"/>
                <a:gd name="T39" fmla="*/ 38 h 48"/>
                <a:gd name="T40" fmla="*/ 140 w 140"/>
                <a:gd name="T41" fmla="*/ 31 h 48"/>
                <a:gd name="T42" fmla="*/ 127 w 140"/>
                <a:gd name="T43" fmla="*/ 30 h 48"/>
                <a:gd name="T44" fmla="*/ 114 w 140"/>
                <a:gd name="T45" fmla="*/ 29 h 48"/>
                <a:gd name="T46" fmla="*/ 100 w 140"/>
                <a:gd name="T47" fmla="*/ 26 h 48"/>
                <a:gd name="T48" fmla="*/ 88 w 140"/>
                <a:gd name="T49" fmla="*/ 22 h 48"/>
                <a:gd name="T50" fmla="*/ 75 w 140"/>
                <a:gd name="T51" fmla="*/ 19 h 48"/>
                <a:gd name="T52" fmla="*/ 63 w 140"/>
                <a:gd name="T53" fmla="*/ 15 h 48"/>
                <a:gd name="T54" fmla="*/ 51 w 140"/>
                <a:gd name="T55" fmla="*/ 11 h 48"/>
                <a:gd name="T56" fmla="*/ 38 w 140"/>
                <a:gd name="T57" fmla="*/ 8 h 48"/>
                <a:gd name="T58" fmla="*/ 33 w 140"/>
                <a:gd name="T59" fmla="*/ 7 h 48"/>
                <a:gd name="T60" fmla="*/ 29 w 140"/>
                <a:gd name="T61" fmla="*/ 7 h 48"/>
                <a:gd name="T62" fmla="*/ 24 w 140"/>
                <a:gd name="T63" fmla="*/ 7 h 48"/>
                <a:gd name="T64" fmla="*/ 20 w 140"/>
                <a:gd name="T65" fmla="*/ 5 h 48"/>
                <a:gd name="T66" fmla="*/ 15 w 140"/>
                <a:gd name="T67" fmla="*/ 5 h 48"/>
                <a:gd name="T68" fmla="*/ 10 w 140"/>
                <a:gd name="T69" fmla="*/ 4 h 48"/>
                <a:gd name="T70" fmla="*/ 6 w 140"/>
                <a:gd name="T71" fmla="*/ 3 h 48"/>
                <a:gd name="T72" fmla="*/ 1 w 140"/>
                <a:gd name="T73" fmla="*/ 0 h 48"/>
                <a:gd name="T74" fmla="*/ 0 w 140"/>
                <a:gd name="T75" fmla="*/ 1 h 48"/>
                <a:gd name="T76" fmla="*/ 0 w 140"/>
                <a:gd name="T77" fmla="*/ 4 h 48"/>
                <a:gd name="T78" fmla="*/ 0 w 140"/>
                <a:gd name="T79" fmla="*/ 7 h 48"/>
                <a:gd name="T80" fmla="*/ 1 w 140"/>
                <a:gd name="T81"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0" h="48">
                  <a:moveTo>
                    <a:pt x="1" y="8"/>
                  </a:moveTo>
                  <a:lnTo>
                    <a:pt x="10" y="15"/>
                  </a:lnTo>
                  <a:lnTo>
                    <a:pt x="18" y="22"/>
                  </a:lnTo>
                  <a:lnTo>
                    <a:pt x="28" y="29"/>
                  </a:lnTo>
                  <a:lnTo>
                    <a:pt x="38" y="34"/>
                  </a:lnTo>
                  <a:lnTo>
                    <a:pt x="47" y="38"/>
                  </a:lnTo>
                  <a:lnTo>
                    <a:pt x="56" y="42"/>
                  </a:lnTo>
                  <a:lnTo>
                    <a:pt x="67" y="45"/>
                  </a:lnTo>
                  <a:lnTo>
                    <a:pt x="77" y="48"/>
                  </a:lnTo>
                  <a:lnTo>
                    <a:pt x="73" y="39"/>
                  </a:lnTo>
                  <a:lnTo>
                    <a:pt x="66" y="33"/>
                  </a:lnTo>
                  <a:lnTo>
                    <a:pt x="59" y="27"/>
                  </a:lnTo>
                  <a:lnTo>
                    <a:pt x="51" y="23"/>
                  </a:lnTo>
                  <a:lnTo>
                    <a:pt x="62" y="24"/>
                  </a:lnTo>
                  <a:lnTo>
                    <a:pt x="74" y="27"/>
                  </a:lnTo>
                  <a:lnTo>
                    <a:pt x="85" y="31"/>
                  </a:lnTo>
                  <a:lnTo>
                    <a:pt x="97" y="35"/>
                  </a:lnTo>
                  <a:lnTo>
                    <a:pt x="108" y="38"/>
                  </a:lnTo>
                  <a:lnTo>
                    <a:pt x="119" y="39"/>
                  </a:lnTo>
                  <a:lnTo>
                    <a:pt x="130" y="38"/>
                  </a:lnTo>
                  <a:lnTo>
                    <a:pt x="140" y="31"/>
                  </a:lnTo>
                  <a:lnTo>
                    <a:pt x="127" y="30"/>
                  </a:lnTo>
                  <a:lnTo>
                    <a:pt x="114" y="29"/>
                  </a:lnTo>
                  <a:lnTo>
                    <a:pt x="100" y="26"/>
                  </a:lnTo>
                  <a:lnTo>
                    <a:pt x="88" y="22"/>
                  </a:lnTo>
                  <a:lnTo>
                    <a:pt x="75" y="19"/>
                  </a:lnTo>
                  <a:lnTo>
                    <a:pt x="63" y="15"/>
                  </a:lnTo>
                  <a:lnTo>
                    <a:pt x="51" y="11"/>
                  </a:lnTo>
                  <a:lnTo>
                    <a:pt x="38" y="8"/>
                  </a:lnTo>
                  <a:lnTo>
                    <a:pt x="33" y="7"/>
                  </a:lnTo>
                  <a:lnTo>
                    <a:pt x="29" y="7"/>
                  </a:lnTo>
                  <a:lnTo>
                    <a:pt x="24" y="7"/>
                  </a:lnTo>
                  <a:lnTo>
                    <a:pt x="20" y="5"/>
                  </a:lnTo>
                  <a:lnTo>
                    <a:pt x="15" y="5"/>
                  </a:lnTo>
                  <a:lnTo>
                    <a:pt x="10" y="4"/>
                  </a:lnTo>
                  <a:lnTo>
                    <a:pt x="6" y="3"/>
                  </a:lnTo>
                  <a:lnTo>
                    <a:pt x="1" y="0"/>
                  </a:lnTo>
                  <a:lnTo>
                    <a:pt x="0" y="1"/>
                  </a:lnTo>
                  <a:lnTo>
                    <a:pt x="0" y="4"/>
                  </a:lnTo>
                  <a:lnTo>
                    <a:pt x="0" y="7"/>
                  </a:lnTo>
                  <a:lnTo>
                    <a:pt x="1"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 name="Freeform 738"/>
            <p:cNvSpPr>
              <a:spLocks/>
            </p:cNvSpPr>
            <p:nvPr/>
          </p:nvSpPr>
          <p:spPr bwMode="auto">
            <a:xfrm>
              <a:off x="4660975" y="2641568"/>
              <a:ext cx="177725" cy="277724"/>
            </a:xfrm>
            <a:custGeom>
              <a:avLst/>
              <a:gdLst>
                <a:gd name="T0" fmla="*/ 28 w 355"/>
                <a:gd name="T1" fmla="*/ 83 h 216"/>
                <a:gd name="T2" fmla="*/ 34 w 355"/>
                <a:gd name="T3" fmla="*/ 111 h 216"/>
                <a:gd name="T4" fmla="*/ 41 w 355"/>
                <a:gd name="T5" fmla="*/ 138 h 216"/>
                <a:gd name="T6" fmla="*/ 54 w 355"/>
                <a:gd name="T7" fmla="*/ 160 h 216"/>
                <a:gd name="T8" fmla="*/ 78 w 355"/>
                <a:gd name="T9" fmla="*/ 168 h 216"/>
                <a:gd name="T10" fmla="*/ 71 w 355"/>
                <a:gd name="T11" fmla="*/ 156 h 216"/>
                <a:gd name="T12" fmla="*/ 69 w 355"/>
                <a:gd name="T13" fmla="*/ 142 h 216"/>
                <a:gd name="T14" fmla="*/ 86 w 355"/>
                <a:gd name="T15" fmla="*/ 153 h 216"/>
                <a:gd name="T16" fmla="*/ 99 w 355"/>
                <a:gd name="T17" fmla="*/ 172 h 216"/>
                <a:gd name="T18" fmla="*/ 112 w 355"/>
                <a:gd name="T19" fmla="*/ 193 h 216"/>
                <a:gd name="T20" fmla="*/ 131 w 355"/>
                <a:gd name="T21" fmla="*/ 204 h 216"/>
                <a:gd name="T22" fmla="*/ 155 w 355"/>
                <a:gd name="T23" fmla="*/ 211 h 216"/>
                <a:gd name="T24" fmla="*/ 181 w 355"/>
                <a:gd name="T25" fmla="*/ 215 h 216"/>
                <a:gd name="T26" fmla="*/ 206 w 355"/>
                <a:gd name="T27" fmla="*/ 215 h 216"/>
                <a:gd name="T28" fmla="*/ 230 w 355"/>
                <a:gd name="T29" fmla="*/ 206 h 216"/>
                <a:gd name="T30" fmla="*/ 247 w 355"/>
                <a:gd name="T31" fmla="*/ 212 h 216"/>
                <a:gd name="T32" fmla="*/ 264 w 355"/>
                <a:gd name="T33" fmla="*/ 216 h 216"/>
                <a:gd name="T34" fmla="*/ 276 w 355"/>
                <a:gd name="T35" fmla="*/ 206 h 216"/>
                <a:gd name="T36" fmla="*/ 289 w 355"/>
                <a:gd name="T37" fmla="*/ 194 h 216"/>
                <a:gd name="T38" fmla="*/ 299 w 355"/>
                <a:gd name="T39" fmla="*/ 182 h 216"/>
                <a:gd name="T40" fmla="*/ 305 w 355"/>
                <a:gd name="T41" fmla="*/ 165 h 216"/>
                <a:gd name="T42" fmla="*/ 315 w 355"/>
                <a:gd name="T43" fmla="*/ 161 h 216"/>
                <a:gd name="T44" fmla="*/ 327 w 355"/>
                <a:gd name="T45" fmla="*/ 164 h 216"/>
                <a:gd name="T46" fmla="*/ 337 w 355"/>
                <a:gd name="T47" fmla="*/ 165 h 216"/>
                <a:gd name="T48" fmla="*/ 347 w 355"/>
                <a:gd name="T49" fmla="*/ 160 h 216"/>
                <a:gd name="T50" fmla="*/ 351 w 355"/>
                <a:gd name="T51" fmla="*/ 154 h 216"/>
                <a:gd name="T52" fmla="*/ 355 w 355"/>
                <a:gd name="T53" fmla="*/ 150 h 216"/>
                <a:gd name="T54" fmla="*/ 340 w 355"/>
                <a:gd name="T55" fmla="*/ 142 h 216"/>
                <a:gd name="T56" fmla="*/ 321 w 355"/>
                <a:gd name="T57" fmla="*/ 139 h 216"/>
                <a:gd name="T58" fmla="*/ 299 w 355"/>
                <a:gd name="T59" fmla="*/ 128 h 216"/>
                <a:gd name="T60" fmla="*/ 275 w 355"/>
                <a:gd name="T61" fmla="*/ 122 h 216"/>
                <a:gd name="T62" fmla="*/ 252 w 355"/>
                <a:gd name="T63" fmla="*/ 117 h 216"/>
                <a:gd name="T64" fmla="*/ 228 w 355"/>
                <a:gd name="T65" fmla="*/ 115 h 216"/>
                <a:gd name="T66" fmla="*/ 203 w 355"/>
                <a:gd name="T67" fmla="*/ 112 h 216"/>
                <a:gd name="T68" fmla="*/ 180 w 355"/>
                <a:gd name="T69" fmla="*/ 108 h 216"/>
                <a:gd name="T70" fmla="*/ 155 w 355"/>
                <a:gd name="T71" fmla="*/ 102 h 216"/>
                <a:gd name="T72" fmla="*/ 133 w 355"/>
                <a:gd name="T73" fmla="*/ 93 h 216"/>
                <a:gd name="T74" fmla="*/ 98 w 355"/>
                <a:gd name="T75" fmla="*/ 75 h 216"/>
                <a:gd name="T76" fmla="*/ 63 w 355"/>
                <a:gd name="T77" fmla="*/ 54 h 216"/>
                <a:gd name="T78" fmla="*/ 31 w 355"/>
                <a:gd name="T79" fmla="*/ 30 h 216"/>
                <a:gd name="T80" fmla="*/ 0 w 355"/>
                <a:gd name="T81" fmla="*/ 0 h 216"/>
                <a:gd name="T82" fmla="*/ 1 w 355"/>
                <a:gd name="T83" fmla="*/ 42 h 216"/>
                <a:gd name="T84" fmla="*/ 16 w 355"/>
                <a:gd name="T85" fmla="*/ 7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5" h="216">
                  <a:moveTo>
                    <a:pt x="16" y="76"/>
                  </a:moveTo>
                  <a:lnTo>
                    <a:pt x="28" y="83"/>
                  </a:lnTo>
                  <a:lnTo>
                    <a:pt x="31" y="96"/>
                  </a:lnTo>
                  <a:lnTo>
                    <a:pt x="34" y="111"/>
                  </a:lnTo>
                  <a:lnTo>
                    <a:pt x="37" y="124"/>
                  </a:lnTo>
                  <a:lnTo>
                    <a:pt x="41" y="138"/>
                  </a:lnTo>
                  <a:lnTo>
                    <a:pt x="47" y="150"/>
                  </a:lnTo>
                  <a:lnTo>
                    <a:pt x="54" y="160"/>
                  </a:lnTo>
                  <a:lnTo>
                    <a:pt x="64" y="167"/>
                  </a:lnTo>
                  <a:lnTo>
                    <a:pt x="78" y="168"/>
                  </a:lnTo>
                  <a:lnTo>
                    <a:pt x="75" y="163"/>
                  </a:lnTo>
                  <a:lnTo>
                    <a:pt x="71" y="156"/>
                  </a:lnTo>
                  <a:lnTo>
                    <a:pt x="69" y="149"/>
                  </a:lnTo>
                  <a:lnTo>
                    <a:pt x="69" y="142"/>
                  </a:lnTo>
                  <a:lnTo>
                    <a:pt x="79" y="146"/>
                  </a:lnTo>
                  <a:lnTo>
                    <a:pt x="86" y="153"/>
                  </a:lnTo>
                  <a:lnTo>
                    <a:pt x="93" y="163"/>
                  </a:lnTo>
                  <a:lnTo>
                    <a:pt x="99" y="172"/>
                  </a:lnTo>
                  <a:lnTo>
                    <a:pt x="105" y="183"/>
                  </a:lnTo>
                  <a:lnTo>
                    <a:pt x="112" y="193"/>
                  </a:lnTo>
                  <a:lnTo>
                    <a:pt x="121" y="200"/>
                  </a:lnTo>
                  <a:lnTo>
                    <a:pt x="131" y="204"/>
                  </a:lnTo>
                  <a:lnTo>
                    <a:pt x="143" y="206"/>
                  </a:lnTo>
                  <a:lnTo>
                    <a:pt x="155" y="211"/>
                  </a:lnTo>
                  <a:lnTo>
                    <a:pt x="168" y="212"/>
                  </a:lnTo>
                  <a:lnTo>
                    <a:pt x="181" y="215"/>
                  </a:lnTo>
                  <a:lnTo>
                    <a:pt x="193" y="215"/>
                  </a:lnTo>
                  <a:lnTo>
                    <a:pt x="206" y="215"/>
                  </a:lnTo>
                  <a:lnTo>
                    <a:pt x="219" y="212"/>
                  </a:lnTo>
                  <a:lnTo>
                    <a:pt x="230" y="206"/>
                  </a:lnTo>
                  <a:lnTo>
                    <a:pt x="239" y="208"/>
                  </a:lnTo>
                  <a:lnTo>
                    <a:pt x="247" y="212"/>
                  </a:lnTo>
                  <a:lnTo>
                    <a:pt x="254" y="216"/>
                  </a:lnTo>
                  <a:lnTo>
                    <a:pt x="264" y="216"/>
                  </a:lnTo>
                  <a:lnTo>
                    <a:pt x="269" y="211"/>
                  </a:lnTo>
                  <a:lnTo>
                    <a:pt x="276" y="206"/>
                  </a:lnTo>
                  <a:lnTo>
                    <a:pt x="283" y="201"/>
                  </a:lnTo>
                  <a:lnTo>
                    <a:pt x="289" y="194"/>
                  </a:lnTo>
                  <a:lnTo>
                    <a:pt x="295" y="189"/>
                  </a:lnTo>
                  <a:lnTo>
                    <a:pt x="299" y="182"/>
                  </a:lnTo>
                  <a:lnTo>
                    <a:pt x="303" y="174"/>
                  </a:lnTo>
                  <a:lnTo>
                    <a:pt x="305" y="165"/>
                  </a:lnTo>
                  <a:lnTo>
                    <a:pt x="311" y="163"/>
                  </a:lnTo>
                  <a:lnTo>
                    <a:pt x="315" y="161"/>
                  </a:lnTo>
                  <a:lnTo>
                    <a:pt x="321" y="163"/>
                  </a:lnTo>
                  <a:lnTo>
                    <a:pt x="327" y="164"/>
                  </a:lnTo>
                  <a:lnTo>
                    <a:pt x="332" y="165"/>
                  </a:lnTo>
                  <a:lnTo>
                    <a:pt x="337" y="165"/>
                  </a:lnTo>
                  <a:lnTo>
                    <a:pt x="342" y="164"/>
                  </a:lnTo>
                  <a:lnTo>
                    <a:pt x="347" y="160"/>
                  </a:lnTo>
                  <a:lnTo>
                    <a:pt x="349" y="157"/>
                  </a:lnTo>
                  <a:lnTo>
                    <a:pt x="351" y="154"/>
                  </a:lnTo>
                  <a:lnTo>
                    <a:pt x="352" y="152"/>
                  </a:lnTo>
                  <a:lnTo>
                    <a:pt x="355" y="150"/>
                  </a:lnTo>
                  <a:lnTo>
                    <a:pt x="349" y="145"/>
                  </a:lnTo>
                  <a:lnTo>
                    <a:pt x="340" y="142"/>
                  </a:lnTo>
                  <a:lnTo>
                    <a:pt x="330" y="141"/>
                  </a:lnTo>
                  <a:lnTo>
                    <a:pt x="321" y="139"/>
                  </a:lnTo>
                  <a:lnTo>
                    <a:pt x="310" y="134"/>
                  </a:lnTo>
                  <a:lnTo>
                    <a:pt x="299" y="128"/>
                  </a:lnTo>
                  <a:lnTo>
                    <a:pt x="288" y="126"/>
                  </a:lnTo>
                  <a:lnTo>
                    <a:pt x="275" y="122"/>
                  </a:lnTo>
                  <a:lnTo>
                    <a:pt x="264" y="120"/>
                  </a:lnTo>
                  <a:lnTo>
                    <a:pt x="252" y="117"/>
                  </a:lnTo>
                  <a:lnTo>
                    <a:pt x="239" y="116"/>
                  </a:lnTo>
                  <a:lnTo>
                    <a:pt x="228" y="115"/>
                  </a:lnTo>
                  <a:lnTo>
                    <a:pt x="215" y="113"/>
                  </a:lnTo>
                  <a:lnTo>
                    <a:pt x="203" y="112"/>
                  </a:lnTo>
                  <a:lnTo>
                    <a:pt x="191" y="111"/>
                  </a:lnTo>
                  <a:lnTo>
                    <a:pt x="180" y="108"/>
                  </a:lnTo>
                  <a:lnTo>
                    <a:pt x="167" y="106"/>
                  </a:lnTo>
                  <a:lnTo>
                    <a:pt x="155" y="102"/>
                  </a:lnTo>
                  <a:lnTo>
                    <a:pt x="145" y="98"/>
                  </a:lnTo>
                  <a:lnTo>
                    <a:pt x="133" y="93"/>
                  </a:lnTo>
                  <a:lnTo>
                    <a:pt x="115" y="85"/>
                  </a:lnTo>
                  <a:lnTo>
                    <a:pt x="98" y="75"/>
                  </a:lnTo>
                  <a:lnTo>
                    <a:pt x="80" y="65"/>
                  </a:lnTo>
                  <a:lnTo>
                    <a:pt x="63" y="54"/>
                  </a:lnTo>
                  <a:lnTo>
                    <a:pt x="47" y="42"/>
                  </a:lnTo>
                  <a:lnTo>
                    <a:pt x="31" y="30"/>
                  </a:lnTo>
                  <a:lnTo>
                    <a:pt x="15" y="15"/>
                  </a:lnTo>
                  <a:lnTo>
                    <a:pt x="0" y="0"/>
                  </a:lnTo>
                  <a:lnTo>
                    <a:pt x="2" y="20"/>
                  </a:lnTo>
                  <a:lnTo>
                    <a:pt x="1" y="42"/>
                  </a:lnTo>
                  <a:lnTo>
                    <a:pt x="3" y="61"/>
                  </a:lnTo>
                  <a:lnTo>
                    <a:pt x="1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4" name="Freeform 739"/>
            <p:cNvSpPr>
              <a:spLocks/>
            </p:cNvSpPr>
            <p:nvPr/>
          </p:nvSpPr>
          <p:spPr bwMode="auto">
            <a:xfrm>
              <a:off x="4716889" y="2652168"/>
              <a:ext cx="10983" cy="12720"/>
            </a:xfrm>
            <a:custGeom>
              <a:avLst/>
              <a:gdLst>
                <a:gd name="T0" fmla="*/ 0 w 23"/>
                <a:gd name="T1" fmla="*/ 0 h 9"/>
                <a:gd name="T2" fmla="*/ 5 w 23"/>
                <a:gd name="T3" fmla="*/ 5 h 9"/>
                <a:gd name="T4" fmla="*/ 10 w 23"/>
                <a:gd name="T5" fmla="*/ 8 h 9"/>
                <a:gd name="T6" fmla="*/ 15 w 23"/>
                <a:gd name="T7" fmla="*/ 9 h 9"/>
                <a:gd name="T8" fmla="*/ 22 w 23"/>
                <a:gd name="T9" fmla="*/ 9 h 9"/>
                <a:gd name="T10" fmla="*/ 23 w 23"/>
                <a:gd name="T11" fmla="*/ 9 h 9"/>
                <a:gd name="T12" fmla="*/ 19 w 23"/>
                <a:gd name="T13" fmla="*/ 5 h 9"/>
                <a:gd name="T14" fmla="*/ 13 w 23"/>
                <a:gd name="T15" fmla="*/ 2 h 9"/>
                <a:gd name="T16" fmla="*/ 6 w 23"/>
                <a:gd name="T17" fmla="*/ 1 h 9"/>
                <a:gd name="T18" fmla="*/ 0 w 2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9">
                  <a:moveTo>
                    <a:pt x="0" y="0"/>
                  </a:moveTo>
                  <a:lnTo>
                    <a:pt x="5" y="5"/>
                  </a:lnTo>
                  <a:lnTo>
                    <a:pt x="10" y="8"/>
                  </a:lnTo>
                  <a:lnTo>
                    <a:pt x="15" y="9"/>
                  </a:lnTo>
                  <a:lnTo>
                    <a:pt x="22" y="9"/>
                  </a:lnTo>
                  <a:lnTo>
                    <a:pt x="23" y="9"/>
                  </a:lnTo>
                  <a:lnTo>
                    <a:pt x="19" y="5"/>
                  </a:lnTo>
                  <a:lnTo>
                    <a:pt x="13" y="2"/>
                  </a:lnTo>
                  <a:lnTo>
                    <a:pt x="6" y="1"/>
                  </a:lnTo>
                  <a:lnTo>
                    <a:pt x="0"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5" name="Freeform 740"/>
            <p:cNvSpPr>
              <a:spLocks/>
            </p:cNvSpPr>
            <p:nvPr/>
          </p:nvSpPr>
          <p:spPr bwMode="auto">
            <a:xfrm>
              <a:off x="4693924" y="2751809"/>
              <a:ext cx="7988" cy="27560"/>
            </a:xfrm>
            <a:custGeom>
              <a:avLst/>
              <a:gdLst>
                <a:gd name="T0" fmla="*/ 0 w 16"/>
                <a:gd name="T1" fmla="*/ 4 h 23"/>
                <a:gd name="T2" fmla="*/ 0 w 16"/>
                <a:gd name="T3" fmla="*/ 9 h 23"/>
                <a:gd name="T4" fmla="*/ 1 w 16"/>
                <a:gd name="T5" fmla="*/ 15 h 23"/>
                <a:gd name="T6" fmla="*/ 3 w 16"/>
                <a:gd name="T7" fmla="*/ 19 h 23"/>
                <a:gd name="T8" fmla="*/ 5 w 16"/>
                <a:gd name="T9" fmla="*/ 23 h 23"/>
                <a:gd name="T10" fmla="*/ 16 w 16"/>
                <a:gd name="T11" fmla="*/ 5 h 23"/>
                <a:gd name="T12" fmla="*/ 12 w 16"/>
                <a:gd name="T13" fmla="*/ 2 h 23"/>
                <a:gd name="T14" fmla="*/ 8 w 16"/>
                <a:gd name="T15" fmla="*/ 0 h 23"/>
                <a:gd name="T16" fmla="*/ 3 w 16"/>
                <a:gd name="T17" fmla="*/ 0 h 23"/>
                <a:gd name="T18" fmla="*/ 0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0" y="4"/>
                  </a:moveTo>
                  <a:lnTo>
                    <a:pt x="0" y="9"/>
                  </a:lnTo>
                  <a:lnTo>
                    <a:pt x="1" y="15"/>
                  </a:lnTo>
                  <a:lnTo>
                    <a:pt x="3" y="19"/>
                  </a:lnTo>
                  <a:lnTo>
                    <a:pt x="5" y="23"/>
                  </a:lnTo>
                  <a:lnTo>
                    <a:pt x="16" y="5"/>
                  </a:lnTo>
                  <a:lnTo>
                    <a:pt x="12" y="2"/>
                  </a:lnTo>
                  <a:lnTo>
                    <a:pt x="8" y="0"/>
                  </a:lnTo>
                  <a:lnTo>
                    <a:pt x="3" y="0"/>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6" name="Freeform 741"/>
            <p:cNvSpPr>
              <a:spLocks/>
            </p:cNvSpPr>
            <p:nvPr/>
          </p:nvSpPr>
          <p:spPr bwMode="auto">
            <a:xfrm>
              <a:off x="4712895" y="2775130"/>
              <a:ext cx="86865" cy="91161"/>
            </a:xfrm>
            <a:custGeom>
              <a:avLst/>
              <a:gdLst>
                <a:gd name="T0" fmla="*/ 0 w 175"/>
                <a:gd name="T1" fmla="*/ 0 h 71"/>
                <a:gd name="T2" fmla="*/ 7 w 175"/>
                <a:gd name="T3" fmla="*/ 9 h 71"/>
                <a:gd name="T4" fmla="*/ 14 w 175"/>
                <a:gd name="T5" fmla="*/ 19 h 71"/>
                <a:gd name="T6" fmla="*/ 22 w 175"/>
                <a:gd name="T7" fmla="*/ 27 h 71"/>
                <a:gd name="T8" fmla="*/ 31 w 175"/>
                <a:gd name="T9" fmla="*/ 35 h 71"/>
                <a:gd name="T10" fmla="*/ 41 w 175"/>
                <a:gd name="T11" fmla="*/ 44 h 71"/>
                <a:gd name="T12" fmla="*/ 50 w 175"/>
                <a:gd name="T13" fmla="*/ 50 h 71"/>
                <a:gd name="T14" fmla="*/ 59 w 175"/>
                <a:gd name="T15" fmla="*/ 56 h 71"/>
                <a:gd name="T16" fmla="*/ 68 w 175"/>
                <a:gd name="T17" fmla="*/ 61 h 71"/>
                <a:gd name="T18" fmla="*/ 67 w 175"/>
                <a:gd name="T19" fmla="*/ 56 h 71"/>
                <a:gd name="T20" fmla="*/ 64 w 175"/>
                <a:gd name="T21" fmla="*/ 49 h 71"/>
                <a:gd name="T22" fmla="*/ 60 w 175"/>
                <a:gd name="T23" fmla="*/ 44 h 71"/>
                <a:gd name="T24" fmla="*/ 56 w 175"/>
                <a:gd name="T25" fmla="*/ 39 h 71"/>
                <a:gd name="T26" fmla="*/ 65 w 175"/>
                <a:gd name="T27" fmla="*/ 42 h 71"/>
                <a:gd name="T28" fmla="*/ 74 w 175"/>
                <a:gd name="T29" fmla="*/ 48 h 71"/>
                <a:gd name="T30" fmla="*/ 82 w 175"/>
                <a:gd name="T31" fmla="*/ 53 h 71"/>
                <a:gd name="T32" fmla="*/ 91 w 175"/>
                <a:gd name="T33" fmla="*/ 59 h 71"/>
                <a:gd name="T34" fmla="*/ 101 w 175"/>
                <a:gd name="T35" fmla="*/ 63 h 71"/>
                <a:gd name="T36" fmla="*/ 110 w 175"/>
                <a:gd name="T37" fmla="*/ 68 h 71"/>
                <a:gd name="T38" fmla="*/ 120 w 175"/>
                <a:gd name="T39" fmla="*/ 71 h 71"/>
                <a:gd name="T40" fmla="*/ 131 w 175"/>
                <a:gd name="T41" fmla="*/ 71 h 71"/>
                <a:gd name="T42" fmla="*/ 124 w 175"/>
                <a:gd name="T43" fmla="*/ 67 h 71"/>
                <a:gd name="T44" fmla="*/ 117 w 175"/>
                <a:gd name="T45" fmla="*/ 63 h 71"/>
                <a:gd name="T46" fmla="*/ 110 w 175"/>
                <a:gd name="T47" fmla="*/ 59 h 71"/>
                <a:gd name="T48" fmla="*/ 103 w 175"/>
                <a:gd name="T49" fmla="*/ 53 h 71"/>
                <a:gd name="T50" fmla="*/ 112 w 175"/>
                <a:gd name="T51" fmla="*/ 55 h 71"/>
                <a:gd name="T52" fmla="*/ 120 w 175"/>
                <a:gd name="T53" fmla="*/ 55 h 71"/>
                <a:gd name="T54" fmla="*/ 129 w 175"/>
                <a:gd name="T55" fmla="*/ 56 h 71"/>
                <a:gd name="T56" fmla="*/ 139 w 175"/>
                <a:gd name="T57" fmla="*/ 55 h 71"/>
                <a:gd name="T58" fmla="*/ 148 w 175"/>
                <a:gd name="T59" fmla="*/ 55 h 71"/>
                <a:gd name="T60" fmla="*/ 157 w 175"/>
                <a:gd name="T61" fmla="*/ 55 h 71"/>
                <a:gd name="T62" fmla="*/ 166 w 175"/>
                <a:gd name="T63" fmla="*/ 53 h 71"/>
                <a:gd name="T64" fmla="*/ 175 w 175"/>
                <a:gd name="T65" fmla="*/ 53 h 71"/>
                <a:gd name="T66" fmla="*/ 166 w 175"/>
                <a:gd name="T67" fmla="*/ 49 h 71"/>
                <a:gd name="T68" fmla="*/ 157 w 175"/>
                <a:gd name="T69" fmla="*/ 46 h 71"/>
                <a:gd name="T70" fmla="*/ 147 w 175"/>
                <a:gd name="T71" fmla="*/ 45 h 71"/>
                <a:gd name="T72" fmla="*/ 136 w 175"/>
                <a:gd name="T73" fmla="*/ 44 h 71"/>
                <a:gd name="T74" fmla="*/ 126 w 175"/>
                <a:gd name="T75" fmla="*/ 44 h 71"/>
                <a:gd name="T76" fmla="*/ 114 w 175"/>
                <a:gd name="T77" fmla="*/ 44 h 71"/>
                <a:gd name="T78" fmla="*/ 105 w 175"/>
                <a:gd name="T79" fmla="*/ 42 h 71"/>
                <a:gd name="T80" fmla="*/ 95 w 175"/>
                <a:gd name="T81" fmla="*/ 39 h 71"/>
                <a:gd name="T82" fmla="*/ 83 w 175"/>
                <a:gd name="T83" fmla="*/ 35 h 71"/>
                <a:gd name="T84" fmla="*/ 72 w 175"/>
                <a:gd name="T85" fmla="*/ 31 h 71"/>
                <a:gd name="T86" fmla="*/ 59 w 175"/>
                <a:gd name="T87" fmla="*/ 27 h 71"/>
                <a:gd name="T88" fmla="*/ 48 w 175"/>
                <a:gd name="T89" fmla="*/ 22 h 71"/>
                <a:gd name="T90" fmla="*/ 36 w 175"/>
                <a:gd name="T91" fmla="*/ 18 h 71"/>
                <a:gd name="T92" fmla="*/ 26 w 175"/>
                <a:gd name="T93" fmla="*/ 12 h 71"/>
                <a:gd name="T94" fmla="*/ 14 w 175"/>
                <a:gd name="T95" fmla="*/ 7 h 71"/>
                <a:gd name="T96" fmla="*/ 4 w 175"/>
                <a:gd name="T97" fmla="*/ 0 h 71"/>
                <a:gd name="T98" fmla="*/ 0 w 175"/>
                <a:gd name="T9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5" h="71">
                  <a:moveTo>
                    <a:pt x="0" y="0"/>
                  </a:moveTo>
                  <a:lnTo>
                    <a:pt x="7" y="9"/>
                  </a:lnTo>
                  <a:lnTo>
                    <a:pt x="14" y="19"/>
                  </a:lnTo>
                  <a:lnTo>
                    <a:pt x="22" y="27"/>
                  </a:lnTo>
                  <a:lnTo>
                    <a:pt x="31" y="35"/>
                  </a:lnTo>
                  <a:lnTo>
                    <a:pt x="41" y="44"/>
                  </a:lnTo>
                  <a:lnTo>
                    <a:pt x="50" y="50"/>
                  </a:lnTo>
                  <a:lnTo>
                    <a:pt x="59" y="56"/>
                  </a:lnTo>
                  <a:lnTo>
                    <a:pt x="68" y="61"/>
                  </a:lnTo>
                  <a:lnTo>
                    <a:pt x="67" y="56"/>
                  </a:lnTo>
                  <a:lnTo>
                    <a:pt x="64" y="49"/>
                  </a:lnTo>
                  <a:lnTo>
                    <a:pt x="60" y="44"/>
                  </a:lnTo>
                  <a:lnTo>
                    <a:pt x="56" y="39"/>
                  </a:lnTo>
                  <a:lnTo>
                    <a:pt x="65" y="42"/>
                  </a:lnTo>
                  <a:lnTo>
                    <a:pt x="74" y="48"/>
                  </a:lnTo>
                  <a:lnTo>
                    <a:pt x="82" y="53"/>
                  </a:lnTo>
                  <a:lnTo>
                    <a:pt x="91" y="59"/>
                  </a:lnTo>
                  <a:lnTo>
                    <a:pt x="101" y="63"/>
                  </a:lnTo>
                  <a:lnTo>
                    <a:pt x="110" y="68"/>
                  </a:lnTo>
                  <a:lnTo>
                    <a:pt x="120" y="71"/>
                  </a:lnTo>
                  <a:lnTo>
                    <a:pt x="131" y="71"/>
                  </a:lnTo>
                  <a:lnTo>
                    <a:pt x="124" y="67"/>
                  </a:lnTo>
                  <a:lnTo>
                    <a:pt x="117" y="63"/>
                  </a:lnTo>
                  <a:lnTo>
                    <a:pt x="110" y="59"/>
                  </a:lnTo>
                  <a:lnTo>
                    <a:pt x="103" y="53"/>
                  </a:lnTo>
                  <a:lnTo>
                    <a:pt x="112" y="55"/>
                  </a:lnTo>
                  <a:lnTo>
                    <a:pt x="120" y="55"/>
                  </a:lnTo>
                  <a:lnTo>
                    <a:pt x="129" y="56"/>
                  </a:lnTo>
                  <a:lnTo>
                    <a:pt x="139" y="55"/>
                  </a:lnTo>
                  <a:lnTo>
                    <a:pt x="148" y="55"/>
                  </a:lnTo>
                  <a:lnTo>
                    <a:pt x="157" y="55"/>
                  </a:lnTo>
                  <a:lnTo>
                    <a:pt x="166" y="53"/>
                  </a:lnTo>
                  <a:lnTo>
                    <a:pt x="175" y="53"/>
                  </a:lnTo>
                  <a:lnTo>
                    <a:pt x="166" y="49"/>
                  </a:lnTo>
                  <a:lnTo>
                    <a:pt x="157" y="46"/>
                  </a:lnTo>
                  <a:lnTo>
                    <a:pt x="147" y="45"/>
                  </a:lnTo>
                  <a:lnTo>
                    <a:pt x="136" y="44"/>
                  </a:lnTo>
                  <a:lnTo>
                    <a:pt x="126" y="44"/>
                  </a:lnTo>
                  <a:lnTo>
                    <a:pt x="114" y="44"/>
                  </a:lnTo>
                  <a:lnTo>
                    <a:pt x="105" y="42"/>
                  </a:lnTo>
                  <a:lnTo>
                    <a:pt x="95" y="39"/>
                  </a:lnTo>
                  <a:lnTo>
                    <a:pt x="83" y="35"/>
                  </a:lnTo>
                  <a:lnTo>
                    <a:pt x="72" y="31"/>
                  </a:lnTo>
                  <a:lnTo>
                    <a:pt x="59" y="27"/>
                  </a:lnTo>
                  <a:lnTo>
                    <a:pt x="48" y="22"/>
                  </a:lnTo>
                  <a:lnTo>
                    <a:pt x="36" y="18"/>
                  </a:lnTo>
                  <a:lnTo>
                    <a:pt x="26" y="12"/>
                  </a:lnTo>
                  <a:lnTo>
                    <a:pt x="14" y="7"/>
                  </a:lnTo>
                  <a:lnTo>
                    <a:pt x="4" y="0"/>
                  </a:lnTo>
                  <a:lnTo>
                    <a:pt x="0"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7" name="Freeform 742"/>
            <p:cNvSpPr>
              <a:spLocks/>
            </p:cNvSpPr>
            <p:nvPr/>
          </p:nvSpPr>
          <p:spPr bwMode="auto">
            <a:xfrm>
              <a:off x="4702910" y="2785730"/>
              <a:ext cx="17972" cy="44521"/>
            </a:xfrm>
            <a:custGeom>
              <a:avLst/>
              <a:gdLst>
                <a:gd name="T0" fmla="*/ 0 w 37"/>
                <a:gd name="T1" fmla="*/ 5 h 36"/>
                <a:gd name="T2" fmla="*/ 1 w 37"/>
                <a:gd name="T3" fmla="*/ 12 h 36"/>
                <a:gd name="T4" fmla="*/ 3 w 37"/>
                <a:gd name="T5" fmla="*/ 18 h 36"/>
                <a:gd name="T6" fmla="*/ 7 w 37"/>
                <a:gd name="T7" fmla="*/ 23 h 36"/>
                <a:gd name="T8" fmla="*/ 12 w 37"/>
                <a:gd name="T9" fmla="*/ 27 h 36"/>
                <a:gd name="T10" fmla="*/ 18 w 37"/>
                <a:gd name="T11" fmla="*/ 30 h 36"/>
                <a:gd name="T12" fmla="*/ 24 w 37"/>
                <a:gd name="T13" fmla="*/ 33 h 36"/>
                <a:gd name="T14" fmla="*/ 31 w 37"/>
                <a:gd name="T15" fmla="*/ 34 h 36"/>
                <a:gd name="T16" fmla="*/ 37 w 37"/>
                <a:gd name="T17" fmla="*/ 36 h 36"/>
                <a:gd name="T18" fmla="*/ 33 w 37"/>
                <a:gd name="T19" fmla="*/ 30 h 36"/>
                <a:gd name="T20" fmla="*/ 30 w 37"/>
                <a:gd name="T21" fmla="*/ 25 h 36"/>
                <a:gd name="T22" fmla="*/ 25 w 37"/>
                <a:gd name="T23" fmla="*/ 19 h 36"/>
                <a:gd name="T24" fmla="*/ 21 w 37"/>
                <a:gd name="T25" fmla="*/ 14 h 36"/>
                <a:gd name="T26" fmla="*/ 16 w 37"/>
                <a:gd name="T27" fmla="*/ 10 h 36"/>
                <a:gd name="T28" fmla="*/ 11 w 37"/>
                <a:gd name="T29" fmla="*/ 5 h 36"/>
                <a:gd name="T30" fmla="*/ 7 w 37"/>
                <a:gd name="T31" fmla="*/ 3 h 36"/>
                <a:gd name="T32" fmla="*/ 1 w 37"/>
                <a:gd name="T33" fmla="*/ 0 h 36"/>
                <a:gd name="T34" fmla="*/ 0 w 37"/>
                <a:gd name="T3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0" y="5"/>
                  </a:moveTo>
                  <a:lnTo>
                    <a:pt x="1" y="12"/>
                  </a:lnTo>
                  <a:lnTo>
                    <a:pt x="3" y="18"/>
                  </a:lnTo>
                  <a:lnTo>
                    <a:pt x="7" y="23"/>
                  </a:lnTo>
                  <a:lnTo>
                    <a:pt x="12" y="27"/>
                  </a:lnTo>
                  <a:lnTo>
                    <a:pt x="18" y="30"/>
                  </a:lnTo>
                  <a:lnTo>
                    <a:pt x="24" y="33"/>
                  </a:lnTo>
                  <a:lnTo>
                    <a:pt x="31" y="34"/>
                  </a:lnTo>
                  <a:lnTo>
                    <a:pt x="37" y="36"/>
                  </a:lnTo>
                  <a:lnTo>
                    <a:pt x="33" y="30"/>
                  </a:lnTo>
                  <a:lnTo>
                    <a:pt x="30" y="25"/>
                  </a:lnTo>
                  <a:lnTo>
                    <a:pt x="25" y="19"/>
                  </a:lnTo>
                  <a:lnTo>
                    <a:pt x="21" y="14"/>
                  </a:lnTo>
                  <a:lnTo>
                    <a:pt x="16" y="10"/>
                  </a:lnTo>
                  <a:lnTo>
                    <a:pt x="11" y="5"/>
                  </a:lnTo>
                  <a:lnTo>
                    <a:pt x="7" y="3"/>
                  </a:lnTo>
                  <a:lnTo>
                    <a:pt x="1" y="0"/>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8" name="Freeform 743"/>
            <p:cNvSpPr>
              <a:spLocks/>
            </p:cNvSpPr>
            <p:nvPr/>
          </p:nvSpPr>
          <p:spPr bwMode="auto">
            <a:xfrm>
              <a:off x="4659977" y="2845090"/>
              <a:ext cx="174729" cy="245923"/>
            </a:xfrm>
            <a:custGeom>
              <a:avLst/>
              <a:gdLst>
                <a:gd name="T0" fmla="*/ 12 w 352"/>
                <a:gd name="T1" fmla="*/ 52 h 191"/>
                <a:gd name="T2" fmla="*/ 27 w 352"/>
                <a:gd name="T3" fmla="*/ 72 h 191"/>
                <a:gd name="T4" fmla="*/ 36 w 352"/>
                <a:gd name="T5" fmla="*/ 95 h 191"/>
                <a:gd name="T6" fmla="*/ 52 w 352"/>
                <a:gd name="T7" fmla="*/ 105 h 191"/>
                <a:gd name="T8" fmla="*/ 68 w 352"/>
                <a:gd name="T9" fmla="*/ 99 h 191"/>
                <a:gd name="T10" fmla="*/ 74 w 352"/>
                <a:gd name="T11" fmla="*/ 119 h 191"/>
                <a:gd name="T12" fmla="*/ 84 w 352"/>
                <a:gd name="T13" fmla="*/ 134 h 191"/>
                <a:gd name="T14" fmla="*/ 102 w 352"/>
                <a:gd name="T15" fmla="*/ 135 h 191"/>
                <a:gd name="T16" fmla="*/ 117 w 352"/>
                <a:gd name="T17" fmla="*/ 143 h 191"/>
                <a:gd name="T18" fmla="*/ 128 w 352"/>
                <a:gd name="T19" fmla="*/ 167 h 191"/>
                <a:gd name="T20" fmla="*/ 146 w 352"/>
                <a:gd name="T21" fmla="*/ 187 h 191"/>
                <a:gd name="T22" fmla="*/ 162 w 352"/>
                <a:gd name="T23" fmla="*/ 188 h 191"/>
                <a:gd name="T24" fmla="*/ 179 w 352"/>
                <a:gd name="T25" fmla="*/ 187 h 191"/>
                <a:gd name="T26" fmla="*/ 195 w 352"/>
                <a:gd name="T27" fmla="*/ 184 h 191"/>
                <a:gd name="T28" fmla="*/ 212 w 352"/>
                <a:gd name="T29" fmla="*/ 184 h 191"/>
                <a:gd name="T30" fmla="*/ 227 w 352"/>
                <a:gd name="T31" fmla="*/ 187 h 191"/>
                <a:gd name="T32" fmla="*/ 242 w 352"/>
                <a:gd name="T33" fmla="*/ 190 h 191"/>
                <a:gd name="T34" fmla="*/ 258 w 352"/>
                <a:gd name="T35" fmla="*/ 191 h 191"/>
                <a:gd name="T36" fmla="*/ 272 w 352"/>
                <a:gd name="T37" fmla="*/ 184 h 191"/>
                <a:gd name="T38" fmla="*/ 283 w 352"/>
                <a:gd name="T39" fmla="*/ 164 h 191"/>
                <a:gd name="T40" fmla="*/ 298 w 352"/>
                <a:gd name="T41" fmla="*/ 152 h 191"/>
                <a:gd name="T42" fmla="*/ 314 w 352"/>
                <a:gd name="T43" fmla="*/ 153 h 191"/>
                <a:gd name="T44" fmla="*/ 326 w 352"/>
                <a:gd name="T45" fmla="*/ 146 h 191"/>
                <a:gd name="T46" fmla="*/ 339 w 352"/>
                <a:gd name="T47" fmla="*/ 136 h 191"/>
                <a:gd name="T48" fmla="*/ 352 w 352"/>
                <a:gd name="T49" fmla="*/ 127 h 191"/>
                <a:gd name="T50" fmla="*/ 338 w 352"/>
                <a:gd name="T51" fmla="*/ 123 h 191"/>
                <a:gd name="T52" fmla="*/ 323 w 352"/>
                <a:gd name="T53" fmla="*/ 120 h 191"/>
                <a:gd name="T54" fmla="*/ 298 w 352"/>
                <a:gd name="T55" fmla="*/ 106 h 191"/>
                <a:gd name="T56" fmla="*/ 272 w 352"/>
                <a:gd name="T57" fmla="*/ 97 h 191"/>
                <a:gd name="T58" fmla="*/ 246 w 352"/>
                <a:gd name="T59" fmla="*/ 87 h 191"/>
                <a:gd name="T60" fmla="*/ 219 w 352"/>
                <a:gd name="T61" fmla="*/ 78 h 191"/>
                <a:gd name="T62" fmla="*/ 194 w 352"/>
                <a:gd name="T63" fmla="*/ 75 h 191"/>
                <a:gd name="T64" fmla="*/ 169 w 352"/>
                <a:gd name="T65" fmla="*/ 72 h 191"/>
                <a:gd name="T66" fmla="*/ 143 w 352"/>
                <a:gd name="T67" fmla="*/ 69 h 191"/>
                <a:gd name="T68" fmla="*/ 119 w 352"/>
                <a:gd name="T69" fmla="*/ 67 h 191"/>
                <a:gd name="T70" fmla="*/ 95 w 352"/>
                <a:gd name="T71" fmla="*/ 60 h 191"/>
                <a:gd name="T72" fmla="*/ 72 w 352"/>
                <a:gd name="T73" fmla="*/ 52 h 191"/>
                <a:gd name="T74" fmla="*/ 50 w 352"/>
                <a:gd name="T75" fmla="*/ 39 h 191"/>
                <a:gd name="T76" fmla="*/ 29 w 352"/>
                <a:gd name="T77" fmla="*/ 23 h 191"/>
                <a:gd name="T78" fmla="*/ 0 w 352"/>
                <a:gd name="T79" fmla="*/ 4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91">
                  <a:moveTo>
                    <a:pt x="0" y="49"/>
                  </a:moveTo>
                  <a:lnTo>
                    <a:pt x="12" y="52"/>
                  </a:lnTo>
                  <a:lnTo>
                    <a:pt x="21" y="60"/>
                  </a:lnTo>
                  <a:lnTo>
                    <a:pt x="27" y="72"/>
                  </a:lnTo>
                  <a:lnTo>
                    <a:pt x="32" y="84"/>
                  </a:lnTo>
                  <a:lnTo>
                    <a:pt x="36" y="95"/>
                  </a:lnTo>
                  <a:lnTo>
                    <a:pt x="43" y="102"/>
                  </a:lnTo>
                  <a:lnTo>
                    <a:pt x="52" y="105"/>
                  </a:lnTo>
                  <a:lnTo>
                    <a:pt x="66" y="99"/>
                  </a:lnTo>
                  <a:lnTo>
                    <a:pt x="68" y="99"/>
                  </a:lnTo>
                  <a:lnTo>
                    <a:pt x="72" y="109"/>
                  </a:lnTo>
                  <a:lnTo>
                    <a:pt x="74" y="119"/>
                  </a:lnTo>
                  <a:lnTo>
                    <a:pt x="78" y="127"/>
                  </a:lnTo>
                  <a:lnTo>
                    <a:pt x="84" y="134"/>
                  </a:lnTo>
                  <a:lnTo>
                    <a:pt x="94" y="134"/>
                  </a:lnTo>
                  <a:lnTo>
                    <a:pt x="102" y="135"/>
                  </a:lnTo>
                  <a:lnTo>
                    <a:pt x="110" y="139"/>
                  </a:lnTo>
                  <a:lnTo>
                    <a:pt x="117" y="143"/>
                  </a:lnTo>
                  <a:lnTo>
                    <a:pt x="121" y="156"/>
                  </a:lnTo>
                  <a:lnTo>
                    <a:pt x="128" y="167"/>
                  </a:lnTo>
                  <a:lnTo>
                    <a:pt x="136" y="178"/>
                  </a:lnTo>
                  <a:lnTo>
                    <a:pt x="146" y="187"/>
                  </a:lnTo>
                  <a:lnTo>
                    <a:pt x="154" y="188"/>
                  </a:lnTo>
                  <a:lnTo>
                    <a:pt x="162" y="188"/>
                  </a:lnTo>
                  <a:lnTo>
                    <a:pt x="170" y="188"/>
                  </a:lnTo>
                  <a:lnTo>
                    <a:pt x="179" y="187"/>
                  </a:lnTo>
                  <a:lnTo>
                    <a:pt x="187" y="186"/>
                  </a:lnTo>
                  <a:lnTo>
                    <a:pt x="195" y="184"/>
                  </a:lnTo>
                  <a:lnTo>
                    <a:pt x="204" y="184"/>
                  </a:lnTo>
                  <a:lnTo>
                    <a:pt x="212" y="184"/>
                  </a:lnTo>
                  <a:lnTo>
                    <a:pt x="219" y="184"/>
                  </a:lnTo>
                  <a:lnTo>
                    <a:pt x="227" y="187"/>
                  </a:lnTo>
                  <a:lnTo>
                    <a:pt x="235" y="188"/>
                  </a:lnTo>
                  <a:lnTo>
                    <a:pt x="242" y="190"/>
                  </a:lnTo>
                  <a:lnTo>
                    <a:pt x="250" y="191"/>
                  </a:lnTo>
                  <a:lnTo>
                    <a:pt x="258" y="191"/>
                  </a:lnTo>
                  <a:lnTo>
                    <a:pt x="265" y="188"/>
                  </a:lnTo>
                  <a:lnTo>
                    <a:pt x="272" y="184"/>
                  </a:lnTo>
                  <a:lnTo>
                    <a:pt x="278" y="175"/>
                  </a:lnTo>
                  <a:lnTo>
                    <a:pt x="283" y="164"/>
                  </a:lnTo>
                  <a:lnTo>
                    <a:pt x="288" y="156"/>
                  </a:lnTo>
                  <a:lnTo>
                    <a:pt x="298" y="152"/>
                  </a:lnTo>
                  <a:lnTo>
                    <a:pt x="306" y="154"/>
                  </a:lnTo>
                  <a:lnTo>
                    <a:pt x="314" y="153"/>
                  </a:lnTo>
                  <a:lnTo>
                    <a:pt x="321" y="150"/>
                  </a:lnTo>
                  <a:lnTo>
                    <a:pt x="326" y="146"/>
                  </a:lnTo>
                  <a:lnTo>
                    <a:pt x="333" y="142"/>
                  </a:lnTo>
                  <a:lnTo>
                    <a:pt x="339" y="136"/>
                  </a:lnTo>
                  <a:lnTo>
                    <a:pt x="345" y="131"/>
                  </a:lnTo>
                  <a:lnTo>
                    <a:pt x="352" y="127"/>
                  </a:lnTo>
                  <a:lnTo>
                    <a:pt x="345" y="124"/>
                  </a:lnTo>
                  <a:lnTo>
                    <a:pt x="338" y="123"/>
                  </a:lnTo>
                  <a:lnTo>
                    <a:pt x="330" y="123"/>
                  </a:lnTo>
                  <a:lnTo>
                    <a:pt x="323" y="120"/>
                  </a:lnTo>
                  <a:lnTo>
                    <a:pt x="310" y="113"/>
                  </a:lnTo>
                  <a:lnTo>
                    <a:pt x="298" y="106"/>
                  </a:lnTo>
                  <a:lnTo>
                    <a:pt x="285" y="101"/>
                  </a:lnTo>
                  <a:lnTo>
                    <a:pt x="272" y="97"/>
                  </a:lnTo>
                  <a:lnTo>
                    <a:pt x="258" y="91"/>
                  </a:lnTo>
                  <a:lnTo>
                    <a:pt x="246" y="87"/>
                  </a:lnTo>
                  <a:lnTo>
                    <a:pt x="232" y="83"/>
                  </a:lnTo>
                  <a:lnTo>
                    <a:pt x="219" y="78"/>
                  </a:lnTo>
                  <a:lnTo>
                    <a:pt x="207" y="76"/>
                  </a:lnTo>
                  <a:lnTo>
                    <a:pt x="194" y="75"/>
                  </a:lnTo>
                  <a:lnTo>
                    <a:pt x="181" y="73"/>
                  </a:lnTo>
                  <a:lnTo>
                    <a:pt x="169" y="72"/>
                  </a:lnTo>
                  <a:lnTo>
                    <a:pt x="156" y="72"/>
                  </a:lnTo>
                  <a:lnTo>
                    <a:pt x="143" y="69"/>
                  </a:lnTo>
                  <a:lnTo>
                    <a:pt x="131" y="68"/>
                  </a:lnTo>
                  <a:lnTo>
                    <a:pt x="119" y="67"/>
                  </a:lnTo>
                  <a:lnTo>
                    <a:pt x="106" y="64"/>
                  </a:lnTo>
                  <a:lnTo>
                    <a:pt x="95" y="60"/>
                  </a:lnTo>
                  <a:lnTo>
                    <a:pt x="83" y="56"/>
                  </a:lnTo>
                  <a:lnTo>
                    <a:pt x="72" y="52"/>
                  </a:lnTo>
                  <a:lnTo>
                    <a:pt x="60" y="46"/>
                  </a:lnTo>
                  <a:lnTo>
                    <a:pt x="50" y="39"/>
                  </a:lnTo>
                  <a:lnTo>
                    <a:pt x="40" y="31"/>
                  </a:lnTo>
                  <a:lnTo>
                    <a:pt x="29" y="23"/>
                  </a:lnTo>
                  <a:lnTo>
                    <a:pt x="0" y="0"/>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9" name="Freeform 744"/>
            <p:cNvSpPr>
              <a:spLocks/>
            </p:cNvSpPr>
            <p:nvPr/>
          </p:nvSpPr>
          <p:spPr bwMode="auto">
            <a:xfrm>
              <a:off x="4708901" y="2961692"/>
              <a:ext cx="7988" cy="16960"/>
            </a:xfrm>
            <a:custGeom>
              <a:avLst/>
              <a:gdLst>
                <a:gd name="T0" fmla="*/ 0 w 16"/>
                <a:gd name="T1" fmla="*/ 8 h 15"/>
                <a:gd name="T2" fmla="*/ 0 w 16"/>
                <a:gd name="T3" fmla="*/ 11 h 15"/>
                <a:gd name="T4" fmla="*/ 1 w 16"/>
                <a:gd name="T5" fmla="*/ 14 h 15"/>
                <a:gd name="T6" fmla="*/ 4 w 16"/>
                <a:gd name="T7" fmla="*/ 15 h 15"/>
                <a:gd name="T8" fmla="*/ 6 w 16"/>
                <a:gd name="T9" fmla="*/ 15 h 15"/>
                <a:gd name="T10" fmla="*/ 10 w 16"/>
                <a:gd name="T11" fmla="*/ 15 h 15"/>
                <a:gd name="T12" fmla="*/ 13 w 16"/>
                <a:gd name="T13" fmla="*/ 14 h 15"/>
                <a:gd name="T14" fmla="*/ 15 w 16"/>
                <a:gd name="T15" fmla="*/ 11 h 15"/>
                <a:gd name="T16" fmla="*/ 16 w 16"/>
                <a:gd name="T17" fmla="*/ 7 h 15"/>
                <a:gd name="T18" fmla="*/ 14 w 16"/>
                <a:gd name="T19" fmla="*/ 1 h 15"/>
                <a:gd name="T20" fmla="*/ 8 w 16"/>
                <a:gd name="T21" fmla="*/ 0 h 15"/>
                <a:gd name="T22" fmla="*/ 4 w 16"/>
                <a:gd name="T23" fmla="*/ 3 h 15"/>
                <a:gd name="T24" fmla="*/ 0 w 16"/>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5">
                  <a:moveTo>
                    <a:pt x="0" y="8"/>
                  </a:moveTo>
                  <a:lnTo>
                    <a:pt x="0" y="11"/>
                  </a:lnTo>
                  <a:lnTo>
                    <a:pt x="1" y="14"/>
                  </a:lnTo>
                  <a:lnTo>
                    <a:pt x="4" y="15"/>
                  </a:lnTo>
                  <a:lnTo>
                    <a:pt x="6" y="15"/>
                  </a:lnTo>
                  <a:lnTo>
                    <a:pt x="10" y="15"/>
                  </a:lnTo>
                  <a:lnTo>
                    <a:pt x="13" y="14"/>
                  </a:lnTo>
                  <a:lnTo>
                    <a:pt x="15" y="11"/>
                  </a:lnTo>
                  <a:lnTo>
                    <a:pt x="16" y="7"/>
                  </a:lnTo>
                  <a:lnTo>
                    <a:pt x="14" y="1"/>
                  </a:lnTo>
                  <a:lnTo>
                    <a:pt x="8" y="0"/>
                  </a:lnTo>
                  <a:lnTo>
                    <a:pt x="4" y="3"/>
                  </a:lnTo>
                  <a:lnTo>
                    <a:pt x="0"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0" name="Freeform 745"/>
            <p:cNvSpPr>
              <a:spLocks/>
            </p:cNvSpPr>
            <p:nvPr/>
          </p:nvSpPr>
          <p:spPr bwMode="auto">
            <a:xfrm>
              <a:off x="4750836" y="2974412"/>
              <a:ext cx="48924" cy="65721"/>
            </a:xfrm>
            <a:custGeom>
              <a:avLst/>
              <a:gdLst>
                <a:gd name="T0" fmla="*/ 4 w 96"/>
                <a:gd name="T1" fmla="*/ 20 h 51"/>
                <a:gd name="T2" fmla="*/ 10 w 96"/>
                <a:gd name="T3" fmla="*/ 29 h 51"/>
                <a:gd name="T4" fmla="*/ 17 w 96"/>
                <a:gd name="T5" fmla="*/ 34 h 51"/>
                <a:gd name="T6" fmla="*/ 24 w 96"/>
                <a:gd name="T7" fmla="*/ 40 h 51"/>
                <a:gd name="T8" fmla="*/ 31 w 96"/>
                <a:gd name="T9" fmla="*/ 44 h 51"/>
                <a:gd name="T10" fmla="*/ 39 w 96"/>
                <a:gd name="T11" fmla="*/ 48 h 51"/>
                <a:gd name="T12" fmla="*/ 47 w 96"/>
                <a:gd name="T13" fmla="*/ 49 h 51"/>
                <a:gd name="T14" fmla="*/ 55 w 96"/>
                <a:gd name="T15" fmla="*/ 51 h 51"/>
                <a:gd name="T16" fmla="*/ 64 w 96"/>
                <a:gd name="T17" fmla="*/ 51 h 51"/>
                <a:gd name="T18" fmla="*/ 72 w 96"/>
                <a:gd name="T19" fmla="*/ 49 h 51"/>
                <a:gd name="T20" fmla="*/ 81 w 96"/>
                <a:gd name="T21" fmla="*/ 48 h 51"/>
                <a:gd name="T22" fmla="*/ 89 w 96"/>
                <a:gd name="T23" fmla="*/ 45 h 51"/>
                <a:gd name="T24" fmla="*/ 96 w 96"/>
                <a:gd name="T25" fmla="*/ 40 h 51"/>
                <a:gd name="T26" fmla="*/ 84 w 96"/>
                <a:gd name="T27" fmla="*/ 38 h 51"/>
                <a:gd name="T28" fmla="*/ 71 w 96"/>
                <a:gd name="T29" fmla="*/ 37 h 51"/>
                <a:gd name="T30" fmla="*/ 59 w 96"/>
                <a:gd name="T31" fmla="*/ 33 h 51"/>
                <a:gd name="T32" fmla="*/ 47 w 96"/>
                <a:gd name="T33" fmla="*/ 29 h 51"/>
                <a:gd name="T34" fmla="*/ 35 w 96"/>
                <a:gd name="T35" fmla="*/ 23 h 51"/>
                <a:gd name="T36" fmla="*/ 24 w 96"/>
                <a:gd name="T37" fmla="*/ 16 h 51"/>
                <a:gd name="T38" fmla="*/ 12 w 96"/>
                <a:gd name="T39" fmla="*/ 8 h 51"/>
                <a:gd name="T40" fmla="*/ 2 w 96"/>
                <a:gd name="T41" fmla="*/ 0 h 51"/>
                <a:gd name="T42" fmla="*/ 0 w 96"/>
                <a:gd name="T43" fmla="*/ 5 h 51"/>
                <a:gd name="T44" fmla="*/ 1 w 96"/>
                <a:gd name="T45" fmla="*/ 9 h 51"/>
                <a:gd name="T46" fmla="*/ 3 w 96"/>
                <a:gd name="T47" fmla="*/ 15 h 51"/>
                <a:gd name="T48" fmla="*/ 4 w 96"/>
                <a:gd name="T49"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6" h="51">
                  <a:moveTo>
                    <a:pt x="4" y="20"/>
                  </a:moveTo>
                  <a:lnTo>
                    <a:pt x="10" y="29"/>
                  </a:lnTo>
                  <a:lnTo>
                    <a:pt x="17" y="34"/>
                  </a:lnTo>
                  <a:lnTo>
                    <a:pt x="24" y="40"/>
                  </a:lnTo>
                  <a:lnTo>
                    <a:pt x="31" y="44"/>
                  </a:lnTo>
                  <a:lnTo>
                    <a:pt x="39" y="48"/>
                  </a:lnTo>
                  <a:lnTo>
                    <a:pt x="47" y="49"/>
                  </a:lnTo>
                  <a:lnTo>
                    <a:pt x="55" y="51"/>
                  </a:lnTo>
                  <a:lnTo>
                    <a:pt x="64" y="51"/>
                  </a:lnTo>
                  <a:lnTo>
                    <a:pt x="72" y="49"/>
                  </a:lnTo>
                  <a:lnTo>
                    <a:pt x="81" y="48"/>
                  </a:lnTo>
                  <a:lnTo>
                    <a:pt x="89" y="45"/>
                  </a:lnTo>
                  <a:lnTo>
                    <a:pt x="96" y="40"/>
                  </a:lnTo>
                  <a:lnTo>
                    <a:pt x="84" y="38"/>
                  </a:lnTo>
                  <a:lnTo>
                    <a:pt x="71" y="37"/>
                  </a:lnTo>
                  <a:lnTo>
                    <a:pt x="59" y="33"/>
                  </a:lnTo>
                  <a:lnTo>
                    <a:pt x="47" y="29"/>
                  </a:lnTo>
                  <a:lnTo>
                    <a:pt x="35" y="23"/>
                  </a:lnTo>
                  <a:lnTo>
                    <a:pt x="24" y="16"/>
                  </a:lnTo>
                  <a:lnTo>
                    <a:pt x="12" y="8"/>
                  </a:lnTo>
                  <a:lnTo>
                    <a:pt x="2" y="0"/>
                  </a:lnTo>
                  <a:lnTo>
                    <a:pt x="0" y="5"/>
                  </a:lnTo>
                  <a:lnTo>
                    <a:pt x="1" y="9"/>
                  </a:lnTo>
                  <a:lnTo>
                    <a:pt x="3" y="15"/>
                  </a:lnTo>
                  <a:lnTo>
                    <a:pt x="4" y="2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1" name="Freeform 746"/>
            <p:cNvSpPr>
              <a:spLocks/>
            </p:cNvSpPr>
            <p:nvPr/>
          </p:nvSpPr>
          <p:spPr bwMode="auto">
            <a:xfrm>
              <a:off x="4723878" y="2974412"/>
              <a:ext cx="10983" cy="27560"/>
            </a:xfrm>
            <a:custGeom>
              <a:avLst/>
              <a:gdLst>
                <a:gd name="T0" fmla="*/ 6 w 22"/>
                <a:gd name="T1" fmla="*/ 18 h 22"/>
                <a:gd name="T2" fmla="*/ 8 w 22"/>
                <a:gd name="T3" fmla="*/ 22 h 22"/>
                <a:gd name="T4" fmla="*/ 13 w 22"/>
                <a:gd name="T5" fmla="*/ 22 h 22"/>
                <a:gd name="T6" fmla="*/ 18 w 22"/>
                <a:gd name="T7" fmla="*/ 20 h 22"/>
                <a:gd name="T8" fmla="*/ 22 w 22"/>
                <a:gd name="T9" fmla="*/ 19 h 22"/>
                <a:gd name="T10" fmla="*/ 22 w 22"/>
                <a:gd name="T11" fmla="*/ 18 h 22"/>
                <a:gd name="T12" fmla="*/ 1 w 22"/>
                <a:gd name="T13" fmla="*/ 0 h 22"/>
                <a:gd name="T14" fmla="*/ 0 w 22"/>
                <a:gd name="T15" fmla="*/ 4 h 22"/>
                <a:gd name="T16" fmla="*/ 3 w 22"/>
                <a:gd name="T17" fmla="*/ 8 h 22"/>
                <a:gd name="T18" fmla="*/ 5 w 22"/>
                <a:gd name="T19" fmla="*/ 14 h 22"/>
                <a:gd name="T20" fmla="*/ 6 w 22"/>
                <a:gd name="T2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6" y="18"/>
                  </a:moveTo>
                  <a:lnTo>
                    <a:pt x="8" y="22"/>
                  </a:lnTo>
                  <a:lnTo>
                    <a:pt x="13" y="22"/>
                  </a:lnTo>
                  <a:lnTo>
                    <a:pt x="18" y="20"/>
                  </a:lnTo>
                  <a:lnTo>
                    <a:pt x="22" y="19"/>
                  </a:lnTo>
                  <a:lnTo>
                    <a:pt x="22" y="18"/>
                  </a:lnTo>
                  <a:lnTo>
                    <a:pt x="1" y="0"/>
                  </a:lnTo>
                  <a:lnTo>
                    <a:pt x="0" y="4"/>
                  </a:lnTo>
                  <a:lnTo>
                    <a:pt x="3" y="8"/>
                  </a:lnTo>
                  <a:lnTo>
                    <a:pt x="5" y="14"/>
                  </a:lnTo>
                  <a:lnTo>
                    <a:pt x="6"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2" name="Freeform 747"/>
            <p:cNvSpPr>
              <a:spLocks/>
            </p:cNvSpPr>
            <p:nvPr/>
          </p:nvSpPr>
          <p:spPr bwMode="auto">
            <a:xfrm>
              <a:off x="4735859" y="2978652"/>
              <a:ext cx="18971" cy="48761"/>
            </a:xfrm>
            <a:custGeom>
              <a:avLst/>
              <a:gdLst>
                <a:gd name="T0" fmla="*/ 4 w 40"/>
                <a:gd name="T1" fmla="*/ 18 h 37"/>
                <a:gd name="T2" fmla="*/ 7 w 40"/>
                <a:gd name="T3" fmla="*/ 22 h 37"/>
                <a:gd name="T4" fmla="*/ 12 w 40"/>
                <a:gd name="T5" fmla="*/ 26 h 37"/>
                <a:gd name="T6" fmla="*/ 15 w 40"/>
                <a:gd name="T7" fmla="*/ 30 h 37"/>
                <a:gd name="T8" fmla="*/ 20 w 40"/>
                <a:gd name="T9" fmla="*/ 33 h 37"/>
                <a:gd name="T10" fmla="*/ 25 w 40"/>
                <a:gd name="T11" fmla="*/ 34 h 37"/>
                <a:gd name="T12" fmla="*/ 29 w 40"/>
                <a:gd name="T13" fmla="*/ 36 h 37"/>
                <a:gd name="T14" fmla="*/ 35 w 40"/>
                <a:gd name="T15" fmla="*/ 37 h 37"/>
                <a:gd name="T16" fmla="*/ 40 w 40"/>
                <a:gd name="T17" fmla="*/ 37 h 37"/>
                <a:gd name="T18" fmla="*/ 36 w 40"/>
                <a:gd name="T19" fmla="*/ 31 h 37"/>
                <a:gd name="T20" fmla="*/ 33 w 40"/>
                <a:gd name="T21" fmla="*/ 26 h 37"/>
                <a:gd name="T22" fmla="*/ 28 w 40"/>
                <a:gd name="T23" fmla="*/ 21 h 37"/>
                <a:gd name="T24" fmla="*/ 23 w 40"/>
                <a:gd name="T25" fmla="*/ 15 h 37"/>
                <a:gd name="T26" fmla="*/ 19 w 40"/>
                <a:gd name="T27" fmla="*/ 11 h 37"/>
                <a:gd name="T28" fmla="*/ 13 w 40"/>
                <a:gd name="T29" fmla="*/ 7 h 37"/>
                <a:gd name="T30" fmla="*/ 9 w 40"/>
                <a:gd name="T31" fmla="*/ 3 h 37"/>
                <a:gd name="T32" fmla="*/ 3 w 40"/>
                <a:gd name="T33" fmla="*/ 0 h 37"/>
                <a:gd name="T34" fmla="*/ 0 w 40"/>
                <a:gd name="T35" fmla="*/ 4 h 37"/>
                <a:gd name="T36" fmla="*/ 2 w 40"/>
                <a:gd name="T37" fmla="*/ 8 h 37"/>
                <a:gd name="T38" fmla="*/ 3 w 40"/>
                <a:gd name="T39" fmla="*/ 14 h 37"/>
                <a:gd name="T40" fmla="*/ 4 w 40"/>
                <a:gd name="T4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37">
                  <a:moveTo>
                    <a:pt x="4" y="18"/>
                  </a:moveTo>
                  <a:lnTo>
                    <a:pt x="7" y="22"/>
                  </a:lnTo>
                  <a:lnTo>
                    <a:pt x="12" y="26"/>
                  </a:lnTo>
                  <a:lnTo>
                    <a:pt x="15" y="30"/>
                  </a:lnTo>
                  <a:lnTo>
                    <a:pt x="20" y="33"/>
                  </a:lnTo>
                  <a:lnTo>
                    <a:pt x="25" y="34"/>
                  </a:lnTo>
                  <a:lnTo>
                    <a:pt x="29" y="36"/>
                  </a:lnTo>
                  <a:lnTo>
                    <a:pt x="35" y="37"/>
                  </a:lnTo>
                  <a:lnTo>
                    <a:pt x="40" y="37"/>
                  </a:lnTo>
                  <a:lnTo>
                    <a:pt x="36" y="31"/>
                  </a:lnTo>
                  <a:lnTo>
                    <a:pt x="33" y="26"/>
                  </a:lnTo>
                  <a:lnTo>
                    <a:pt x="28" y="21"/>
                  </a:lnTo>
                  <a:lnTo>
                    <a:pt x="23" y="15"/>
                  </a:lnTo>
                  <a:lnTo>
                    <a:pt x="19" y="11"/>
                  </a:lnTo>
                  <a:lnTo>
                    <a:pt x="13" y="7"/>
                  </a:lnTo>
                  <a:lnTo>
                    <a:pt x="9" y="3"/>
                  </a:lnTo>
                  <a:lnTo>
                    <a:pt x="3" y="0"/>
                  </a:lnTo>
                  <a:lnTo>
                    <a:pt x="0" y="4"/>
                  </a:lnTo>
                  <a:lnTo>
                    <a:pt x="2" y="8"/>
                  </a:lnTo>
                  <a:lnTo>
                    <a:pt x="3" y="14"/>
                  </a:lnTo>
                  <a:lnTo>
                    <a:pt x="4"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 name="Freeform 748"/>
            <p:cNvSpPr>
              <a:spLocks/>
            </p:cNvSpPr>
            <p:nvPr/>
          </p:nvSpPr>
          <p:spPr bwMode="auto">
            <a:xfrm>
              <a:off x="4659977" y="2976532"/>
              <a:ext cx="163746" cy="271364"/>
            </a:xfrm>
            <a:custGeom>
              <a:avLst/>
              <a:gdLst>
                <a:gd name="T0" fmla="*/ 18 w 327"/>
                <a:gd name="T1" fmla="*/ 81 h 211"/>
                <a:gd name="T2" fmla="*/ 26 w 327"/>
                <a:gd name="T3" fmla="*/ 100 h 211"/>
                <a:gd name="T4" fmla="*/ 41 w 327"/>
                <a:gd name="T5" fmla="*/ 111 h 211"/>
                <a:gd name="T6" fmla="*/ 56 w 327"/>
                <a:gd name="T7" fmla="*/ 114 h 211"/>
                <a:gd name="T8" fmla="*/ 62 w 327"/>
                <a:gd name="T9" fmla="*/ 133 h 211"/>
                <a:gd name="T10" fmla="*/ 66 w 327"/>
                <a:gd name="T11" fmla="*/ 156 h 211"/>
                <a:gd name="T12" fmla="*/ 77 w 327"/>
                <a:gd name="T13" fmla="*/ 171 h 211"/>
                <a:gd name="T14" fmla="*/ 86 w 327"/>
                <a:gd name="T15" fmla="*/ 178 h 211"/>
                <a:gd name="T16" fmla="*/ 97 w 327"/>
                <a:gd name="T17" fmla="*/ 182 h 211"/>
                <a:gd name="T18" fmla="*/ 110 w 327"/>
                <a:gd name="T19" fmla="*/ 184 h 211"/>
                <a:gd name="T20" fmla="*/ 121 w 327"/>
                <a:gd name="T21" fmla="*/ 191 h 211"/>
                <a:gd name="T22" fmla="*/ 133 w 327"/>
                <a:gd name="T23" fmla="*/ 206 h 211"/>
                <a:gd name="T24" fmla="*/ 150 w 327"/>
                <a:gd name="T25" fmla="*/ 211 h 211"/>
                <a:gd name="T26" fmla="*/ 167 w 327"/>
                <a:gd name="T27" fmla="*/ 207 h 211"/>
                <a:gd name="T28" fmla="*/ 183 w 327"/>
                <a:gd name="T29" fmla="*/ 200 h 211"/>
                <a:gd name="T30" fmla="*/ 198 w 327"/>
                <a:gd name="T31" fmla="*/ 195 h 211"/>
                <a:gd name="T32" fmla="*/ 214 w 327"/>
                <a:gd name="T33" fmla="*/ 199 h 211"/>
                <a:gd name="T34" fmla="*/ 226 w 327"/>
                <a:gd name="T35" fmla="*/ 200 h 211"/>
                <a:gd name="T36" fmla="*/ 264 w 327"/>
                <a:gd name="T37" fmla="*/ 163 h 211"/>
                <a:gd name="T38" fmla="*/ 276 w 327"/>
                <a:gd name="T39" fmla="*/ 165 h 211"/>
                <a:gd name="T40" fmla="*/ 289 w 327"/>
                <a:gd name="T41" fmla="*/ 169 h 211"/>
                <a:gd name="T42" fmla="*/ 301 w 327"/>
                <a:gd name="T43" fmla="*/ 169 h 211"/>
                <a:gd name="T44" fmla="*/ 313 w 327"/>
                <a:gd name="T45" fmla="*/ 163 h 211"/>
                <a:gd name="T46" fmla="*/ 323 w 327"/>
                <a:gd name="T47" fmla="*/ 158 h 211"/>
                <a:gd name="T48" fmla="*/ 327 w 327"/>
                <a:gd name="T49" fmla="*/ 149 h 211"/>
                <a:gd name="T50" fmla="*/ 304 w 327"/>
                <a:gd name="T51" fmla="*/ 143 h 211"/>
                <a:gd name="T52" fmla="*/ 278 w 327"/>
                <a:gd name="T53" fmla="*/ 140 h 211"/>
                <a:gd name="T54" fmla="*/ 253 w 327"/>
                <a:gd name="T55" fmla="*/ 136 h 211"/>
                <a:gd name="T56" fmla="*/ 230 w 327"/>
                <a:gd name="T57" fmla="*/ 129 h 211"/>
                <a:gd name="T58" fmla="*/ 206 w 327"/>
                <a:gd name="T59" fmla="*/ 122 h 211"/>
                <a:gd name="T60" fmla="*/ 183 w 327"/>
                <a:gd name="T61" fmla="*/ 114 h 211"/>
                <a:gd name="T62" fmla="*/ 160 w 327"/>
                <a:gd name="T63" fmla="*/ 107 h 211"/>
                <a:gd name="T64" fmla="*/ 135 w 327"/>
                <a:gd name="T65" fmla="*/ 99 h 211"/>
                <a:gd name="T66" fmla="*/ 106 w 327"/>
                <a:gd name="T67" fmla="*/ 91 h 211"/>
                <a:gd name="T68" fmla="*/ 73 w 327"/>
                <a:gd name="T69" fmla="*/ 70 h 211"/>
                <a:gd name="T70" fmla="*/ 44 w 327"/>
                <a:gd name="T71" fmla="*/ 43 h 211"/>
                <a:gd name="T72" fmla="*/ 15 w 327"/>
                <a:gd name="T73" fmla="*/ 14 h 211"/>
                <a:gd name="T74" fmla="*/ 0 w 327"/>
                <a:gd name="T75" fmla="*/ 6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 h="211">
                  <a:moveTo>
                    <a:pt x="17" y="71"/>
                  </a:moveTo>
                  <a:lnTo>
                    <a:pt x="18" y="81"/>
                  </a:lnTo>
                  <a:lnTo>
                    <a:pt x="21" y="92"/>
                  </a:lnTo>
                  <a:lnTo>
                    <a:pt x="26" y="100"/>
                  </a:lnTo>
                  <a:lnTo>
                    <a:pt x="33" y="108"/>
                  </a:lnTo>
                  <a:lnTo>
                    <a:pt x="41" y="111"/>
                  </a:lnTo>
                  <a:lnTo>
                    <a:pt x="49" y="111"/>
                  </a:lnTo>
                  <a:lnTo>
                    <a:pt x="56" y="114"/>
                  </a:lnTo>
                  <a:lnTo>
                    <a:pt x="61" y="121"/>
                  </a:lnTo>
                  <a:lnTo>
                    <a:pt x="62" y="133"/>
                  </a:lnTo>
                  <a:lnTo>
                    <a:pt x="63" y="145"/>
                  </a:lnTo>
                  <a:lnTo>
                    <a:pt x="66" y="156"/>
                  </a:lnTo>
                  <a:lnTo>
                    <a:pt x="72" y="166"/>
                  </a:lnTo>
                  <a:lnTo>
                    <a:pt x="77" y="171"/>
                  </a:lnTo>
                  <a:lnTo>
                    <a:pt x="81" y="176"/>
                  </a:lnTo>
                  <a:lnTo>
                    <a:pt x="86" y="178"/>
                  </a:lnTo>
                  <a:lnTo>
                    <a:pt x="92" y="181"/>
                  </a:lnTo>
                  <a:lnTo>
                    <a:pt x="97" y="182"/>
                  </a:lnTo>
                  <a:lnTo>
                    <a:pt x="103" y="184"/>
                  </a:lnTo>
                  <a:lnTo>
                    <a:pt x="110" y="184"/>
                  </a:lnTo>
                  <a:lnTo>
                    <a:pt x="116" y="182"/>
                  </a:lnTo>
                  <a:lnTo>
                    <a:pt x="121" y="191"/>
                  </a:lnTo>
                  <a:lnTo>
                    <a:pt x="127" y="199"/>
                  </a:lnTo>
                  <a:lnTo>
                    <a:pt x="133" y="206"/>
                  </a:lnTo>
                  <a:lnTo>
                    <a:pt x="141" y="210"/>
                  </a:lnTo>
                  <a:lnTo>
                    <a:pt x="150" y="211"/>
                  </a:lnTo>
                  <a:lnTo>
                    <a:pt x="159" y="210"/>
                  </a:lnTo>
                  <a:lnTo>
                    <a:pt x="167" y="207"/>
                  </a:lnTo>
                  <a:lnTo>
                    <a:pt x="175" y="203"/>
                  </a:lnTo>
                  <a:lnTo>
                    <a:pt x="183" y="200"/>
                  </a:lnTo>
                  <a:lnTo>
                    <a:pt x="190" y="196"/>
                  </a:lnTo>
                  <a:lnTo>
                    <a:pt x="198" y="195"/>
                  </a:lnTo>
                  <a:lnTo>
                    <a:pt x="207" y="196"/>
                  </a:lnTo>
                  <a:lnTo>
                    <a:pt x="214" y="199"/>
                  </a:lnTo>
                  <a:lnTo>
                    <a:pt x="221" y="200"/>
                  </a:lnTo>
                  <a:lnTo>
                    <a:pt x="226" y="200"/>
                  </a:lnTo>
                  <a:lnTo>
                    <a:pt x="233" y="197"/>
                  </a:lnTo>
                  <a:lnTo>
                    <a:pt x="264" y="163"/>
                  </a:lnTo>
                  <a:lnTo>
                    <a:pt x="270" y="163"/>
                  </a:lnTo>
                  <a:lnTo>
                    <a:pt x="276" y="165"/>
                  </a:lnTo>
                  <a:lnTo>
                    <a:pt x="283" y="166"/>
                  </a:lnTo>
                  <a:lnTo>
                    <a:pt x="289" y="169"/>
                  </a:lnTo>
                  <a:lnTo>
                    <a:pt x="294" y="170"/>
                  </a:lnTo>
                  <a:lnTo>
                    <a:pt x="301" y="169"/>
                  </a:lnTo>
                  <a:lnTo>
                    <a:pt x="307" y="167"/>
                  </a:lnTo>
                  <a:lnTo>
                    <a:pt x="313" y="163"/>
                  </a:lnTo>
                  <a:lnTo>
                    <a:pt x="317" y="160"/>
                  </a:lnTo>
                  <a:lnTo>
                    <a:pt x="323" y="158"/>
                  </a:lnTo>
                  <a:lnTo>
                    <a:pt x="327" y="156"/>
                  </a:lnTo>
                  <a:lnTo>
                    <a:pt x="327" y="149"/>
                  </a:lnTo>
                  <a:lnTo>
                    <a:pt x="316" y="143"/>
                  </a:lnTo>
                  <a:lnTo>
                    <a:pt x="304" y="143"/>
                  </a:lnTo>
                  <a:lnTo>
                    <a:pt x="291" y="141"/>
                  </a:lnTo>
                  <a:lnTo>
                    <a:pt x="278" y="140"/>
                  </a:lnTo>
                  <a:lnTo>
                    <a:pt x="266" y="139"/>
                  </a:lnTo>
                  <a:lnTo>
                    <a:pt x="253" y="136"/>
                  </a:lnTo>
                  <a:lnTo>
                    <a:pt x="241" y="133"/>
                  </a:lnTo>
                  <a:lnTo>
                    <a:pt x="230" y="129"/>
                  </a:lnTo>
                  <a:lnTo>
                    <a:pt x="217" y="126"/>
                  </a:lnTo>
                  <a:lnTo>
                    <a:pt x="206" y="122"/>
                  </a:lnTo>
                  <a:lnTo>
                    <a:pt x="194" y="118"/>
                  </a:lnTo>
                  <a:lnTo>
                    <a:pt x="183" y="114"/>
                  </a:lnTo>
                  <a:lnTo>
                    <a:pt x="171" y="111"/>
                  </a:lnTo>
                  <a:lnTo>
                    <a:pt x="160" y="107"/>
                  </a:lnTo>
                  <a:lnTo>
                    <a:pt x="147" y="103"/>
                  </a:lnTo>
                  <a:lnTo>
                    <a:pt x="135" y="99"/>
                  </a:lnTo>
                  <a:lnTo>
                    <a:pt x="124" y="96"/>
                  </a:lnTo>
                  <a:lnTo>
                    <a:pt x="106" y="91"/>
                  </a:lnTo>
                  <a:lnTo>
                    <a:pt x="89" y="82"/>
                  </a:lnTo>
                  <a:lnTo>
                    <a:pt x="73" y="70"/>
                  </a:lnTo>
                  <a:lnTo>
                    <a:pt x="58" y="58"/>
                  </a:lnTo>
                  <a:lnTo>
                    <a:pt x="44" y="43"/>
                  </a:lnTo>
                  <a:lnTo>
                    <a:pt x="30" y="28"/>
                  </a:lnTo>
                  <a:lnTo>
                    <a:pt x="15" y="14"/>
                  </a:lnTo>
                  <a:lnTo>
                    <a:pt x="0" y="0"/>
                  </a:lnTo>
                  <a:lnTo>
                    <a:pt x="0" y="63"/>
                  </a:lnTo>
                  <a:lnTo>
                    <a:pt x="17"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4" name="Freeform 749"/>
            <p:cNvSpPr>
              <a:spLocks/>
            </p:cNvSpPr>
            <p:nvPr/>
          </p:nvSpPr>
          <p:spPr bwMode="auto">
            <a:xfrm>
              <a:off x="4784784" y="2989252"/>
              <a:ext cx="11981" cy="14840"/>
            </a:xfrm>
            <a:custGeom>
              <a:avLst/>
              <a:gdLst>
                <a:gd name="T0" fmla="*/ 0 w 24"/>
                <a:gd name="T1" fmla="*/ 5 h 12"/>
                <a:gd name="T2" fmla="*/ 0 w 24"/>
                <a:gd name="T3" fmla="*/ 8 h 12"/>
                <a:gd name="T4" fmla="*/ 2 w 24"/>
                <a:gd name="T5" fmla="*/ 11 h 12"/>
                <a:gd name="T6" fmla="*/ 4 w 24"/>
                <a:gd name="T7" fmla="*/ 11 h 12"/>
                <a:gd name="T8" fmla="*/ 6 w 24"/>
                <a:gd name="T9" fmla="*/ 12 h 12"/>
                <a:gd name="T10" fmla="*/ 11 w 24"/>
                <a:gd name="T11" fmla="*/ 12 h 12"/>
                <a:gd name="T12" fmla="*/ 15 w 24"/>
                <a:gd name="T13" fmla="*/ 12 h 12"/>
                <a:gd name="T14" fmla="*/ 20 w 24"/>
                <a:gd name="T15" fmla="*/ 9 h 12"/>
                <a:gd name="T16" fmla="*/ 24 w 24"/>
                <a:gd name="T17" fmla="*/ 7 h 12"/>
                <a:gd name="T18" fmla="*/ 24 w 24"/>
                <a:gd name="T19" fmla="*/ 4 h 12"/>
                <a:gd name="T20" fmla="*/ 22 w 24"/>
                <a:gd name="T21" fmla="*/ 3 h 12"/>
                <a:gd name="T22" fmla="*/ 20 w 24"/>
                <a:gd name="T23" fmla="*/ 1 h 12"/>
                <a:gd name="T24" fmla="*/ 18 w 24"/>
                <a:gd name="T25" fmla="*/ 0 h 12"/>
                <a:gd name="T26" fmla="*/ 13 w 24"/>
                <a:gd name="T27" fmla="*/ 0 h 12"/>
                <a:gd name="T28" fmla="*/ 9 w 24"/>
                <a:gd name="T29" fmla="*/ 0 h 12"/>
                <a:gd name="T30" fmla="*/ 4 w 24"/>
                <a:gd name="T31" fmla="*/ 1 h 12"/>
                <a:gd name="T32" fmla="*/ 0 w 24"/>
                <a:gd name="T3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0" y="5"/>
                  </a:moveTo>
                  <a:lnTo>
                    <a:pt x="0" y="8"/>
                  </a:lnTo>
                  <a:lnTo>
                    <a:pt x="2" y="11"/>
                  </a:lnTo>
                  <a:lnTo>
                    <a:pt x="4" y="11"/>
                  </a:lnTo>
                  <a:lnTo>
                    <a:pt x="6" y="12"/>
                  </a:lnTo>
                  <a:lnTo>
                    <a:pt x="11" y="12"/>
                  </a:lnTo>
                  <a:lnTo>
                    <a:pt x="15" y="12"/>
                  </a:lnTo>
                  <a:lnTo>
                    <a:pt x="20" y="9"/>
                  </a:lnTo>
                  <a:lnTo>
                    <a:pt x="24" y="7"/>
                  </a:lnTo>
                  <a:lnTo>
                    <a:pt x="24" y="4"/>
                  </a:lnTo>
                  <a:lnTo>
                    <a:pt x="22" y="3"/>
                  </a:lnTo>
                  <a:lnTo>
                    <a:pt x="20" y="1"/>
                  </a:lnTo>
                  <a:lnTo>
                    <a:pt x="18" y="0"/>
                  </a:lnTo>
                  <a:lnTo>
                    <a:pt x="13" y="0"/>
                  </a:lnTo>
                  <a:lnTo>
                    <a:pt x="9" y="0"/>
                  </a:lnTo>
                  <a:lnTo>
                    <a:pt x="4" y="1"/>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5" name="Freeform 750"/>
            <p:cNvSpPr>
              <a:spLocks/>
            </p:cNvSpPr>
            <p:nvPr/>
          </p:nvSpPr>
          <p:spPr bwMode="auto">
            <a:xfrm>
              <a:off x="4696920" y="3112214"/>
              <a:ext cx="8986" cy="23320"/>
            </a:xfrm>
            <a:custGeom>
              <a:avLst/>
              <a:gdLst>
                <a:gd name="T0" fmla="*/ 3 w 19"/>
                <a:gd name="T1" fmla="*/ 13 h 17"/>
                <a:gd name="T2" fmla="*/ 5 w 19"/>
                <a:gd name="T3" fmla="*/ 16 h 17"/>
                <a:gd name="T4" fmla="*/ 8 w 19"/>
                <a:gd name="T5" fmla="*/ 17 h 17"/>
                <a:gd name="T6" fmla="*/ 12 w 19"/>
                <a:gd name="T7" fmla="*/ 17 h 17"/>
                <a:gd name="T8" fmla="*/ 15 w 19"/>
                <a:gd name="T9" fmla="*/ 15 h 17"/>
                <a:gd name="T10" fmla="*/ 16 w 19"/>
                <a:gd name="T11" fmla="*/ 13 h 17"/>
                <a:gd name="T12" fmla="*/ 18 w 19"/>
                <a:gd name="T13" fmla="*/ 12 h 17"/>
                <a:gd name="T14" fmla="*/ 19 w 19"/>
                <a:gd name="T15" fmla="*/ 11 h 17"/>
                <a:gd name="T16" fmla="*/ 19 w 19"/>
                <a:gd name="T17" fmla="*/ 8 h 17"/>
                <a:gd name="T18" fmla="*/ 14 w 19"/>
                <a:gd name="T19" fmla="*/ 5 h 17"/>
                <a:gd name="T20" fmla="*/ 9 w 19"/>
                <a:gd name="T21" fmla="*/ 1 h 17"/>
                <a:gd name="T22" fmla="*/ 4 w 19"/>
                <a:gd name="T23" fmla="*/ 0 h 17"/>
                <a:gd name="T24" fmla="*/ 0 w 19"/>
                <a:gd name="T25" fmla="*/ 7 h 17"/>
                <a:gd name="T26" fmla="*/ 3 w 19"/>
                <a:gd name="T2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7">
                  <a:moveTo>
                    <a:pt x="3" y="13"/>
                  </a:moveTo>
                  <a:lnTo>
                    <a:pt x="5" y="16"/>
                  </a:lnTo>
                  <a:lnTo>
                    <a:pt x="8" y="17"/>
                  </a:lnTo>
                  <a:lnTo>
                    <a:pt x="12" y="17"/>
                  </a:lnTo>
                  <a:lnTo>
                    <a:pt x="15" y="15"/>
                  </a:lnTo>
                  <a:lnTo>
                    <a:pt x="16" y="13"/>
                  </a:lnTo>
                  <a:lnTo>
                    <a:pt x="18" y="12"/>
                  </a:lnTo>
                  <a:lnTo>
                    <a:pt x="19" y="11"/>
                  </a:lnTo>
                  <a:lnTo>
                    <a:pt x="19" y="8"/>
                  </a:lnTo>
                  <a:lnTo>
                    <a:pt x="14" y="5"/>
                  </a:lnTo>
                  <a:lnTo>
                    <a:pt x="9" y="1"/>
                  </a:lnTo>
                  <a:lnTo>
                    <a:pt x="4" y="0"/>
                  </a:lnTo>
                  <a:lnTo>
                    <a:pt x="0" y="7"/>
                  </a:lnTo>
                  <a:lnTo>
                    <a:pt x="3" y="1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6" name="Freeform 751"/>
            <p:cNvSpPr>
              <a:spLocks/>
            </p:cNvSpPr>
            <p:nvPr/>
          </p:nvSpPr>
          <p:spPr bwMode="auto">
            <a:xfrm>
              <a:off x="4742849" y="3148255"/>
              <a:ext cx="23963" cy="50881"/>
            </a:xfrm>
            <a:custGeom>
              <a:avLst/>
              <a:gdLst>
                <a:gd name="T0" fmla="*/ 0 w 50"/>
                <a:gd name="T1" fmla="*/ 10 h 41"/>
                <a:gd name="T2" fmla="*/ 1 w 50"/>
                <a:gd name="T3" fmla="*/ 18 h 41"/>
                <a:gd name="T4" fmla="*/ 5 w 50"/>
                <a:gd name="T5" fmla="*/ 25 h 41"/>
                <a:gd name="T6" fmla="*/ 9 w 50"/>
                <a:gd name="T7" fmla="*/ 30 h 41"/>
                <a:gd name="T8" fmla="*/ 15 w 50"/>
                <a:gd name="T9" fmla="*/ 36 h 41"/>
                <a:gd name="T10" fmla="*/ 20 w 50"/>
                <a:gd name="T11" fmla="*/ 38 h 41"/>
                <a:gd name="T12" fmla="*/ 23 w 50"/>
                <a:gd name="T13" fmla="*/ 40 h 41"/>
                <a:gd name="T14" fmla="*/ 28 w 50"/>
                <a:gd name="T15" fmla="*/ 41 h 41"/>
                <a:gd name="T16" fmla="*/ 33 w 50"/>
                <a:gd name="T17" fmla="*/ 41 h 41"/>
                <a:gd name="T18" fmla="*/ 37 w 50"/>
                <a:gd name="T19" fmla="*/ 41 h 41"/>
                <a:gd name="T20" fmla="*/ 42 w 50"/>
                <a:gd name="T21" fmla="*/ 40 h 41"/>
                <a:gd name="T22" fmla="*/ 46 w 50"/>
                <a:gd name="T23" fmla="*/ 38 h 41"/>
                <a:gd name="T24" fmla="*/ 50 w 50"/>
                <a:gd name="T25" fmla="*/ 36 h 41"/>
                <a:gd name="T26" fmla="*/ 50 w 50"/>
                <a:gd name="T27" fmla="*/ 32 h 41"/>
                <a:gd name="T28" fmla="*/ 44 w 50"/>
                <a:gd name="T29" fmla="*/ 30 h 41"/>
                <a:gd name="T30" fmla="*/ 38 w 50"/>
                <a:gd name="T31" fmla="*/ 27 h 41"/>
                <a:gd name="T32" fmla="*/ 33 w 50"/>
                <a:gd name="T33" fmla="*/ 23 h 41"/>
                <a:gd name="T34" fmla="*/ 27 w 50"/>
                <a:gd name="T35" fmla="*/ 19 h 41"/>
                <a:gd name="T36" fmla="*/ 21 w 50"/>
                <a:gd name="T37" fmla="*/ 15 h 41"/>
                <a:gd name="T38" fmla="*/ 16 w 50"/>
                <a:gd name="T39" fmla="*/ 11 h 41"/>
                <a:gd name="T40" fmla="*/ 12 w 50"/>
                <a:gd name="T41" fmla="*/ 6 h 41"/>
                <a:gd name="T42" fmla="*/ 7 w 50"/>
                <a:gd name="T43" fmla="*/ 0 h 41"/>
                <a:gd name="T44" fmla="*/ 4 w 50"/>
                <a:gd name="T45" fmla="*/ 1 h 41"/>
                <a:gd name="T46" fmla="*/ 3 w 50"/>
                <a:gd name="T47" fmla="*/ 3 h 41"/>
                <a:gd name="T48" fmla="*/ 0 w 50"/>
                <a:gd name="T49" fmla="*/ 7 h 41"/>
                <a:gd name="T50" fmla="*/ 0 w 50"/>
                <a:gd name="T5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41">
                  <a:moveTo>
                    <a:pt x="0" y="10"/>
                  </a:moveTo>
                  <a:lnTo>
                    <a:pt x="1" y="18"/>
                  </a:lnTo>
                  <a:lnTo>
                    <a:pt x="5" y="25"/>
                  </a:lnTo>
                  <a:lnTo>
                    <a:pt x="9" y="30"/>
                  </a:lnTo>
                  <a:lnTo>
                    <a:pt x="15" y="36"/>
                  </a:lnTo>
                  <a:lnTo>
                    <a:pt x="20" y="38"/>
                  </a:lnTo>
                  <a:lnTo>
                    <a:pt x="23" y="40"/>
                  </a:lnTo>
                  <a:lnTo>
                    <a:pt x="28" y="41"/>
                  </a:lnTo>
                  <a:lnTo>
                    <a:pt x="33" y="41"/>
                  </a:lnTo>
                  <a:lnTo>
                    <a:pt x="37" y="41"/>
                  </a:lnTo>
                  <a:lnTo>
                    <a:pt x="42" y="40"/>
                  </a:lnTo>
                  <a:lnTo>
                    <a:pt x="46" y="38"/>
                  </a:lnTo>
                  <a:lnTo>
                    <a:pt x="50" y="36"/>
                  </a:lnTo>
                  <a:lnTo>
                    <a:pt x="50" y="32"/>
                  </a:lnTo>
                  <a:lnTo>
                    <a:pt x="44" y="30"/>
                  </a:lnTo>
                  <a:lnTo>
                    <a:pt x="38" y="27"/>
                  </a:lnTo>
                  <a:lnTo>
                    <a:pt x="33" y="23"/>
                  </a:lnTo>
                  <a:lnTo>
                    <a:pt x="27" y="19"/>
                  </a:lnTo>
                  <a:lnTo>
                    <a:pt x="21" y="15"/>
                  </a:lnTo>
                  <a:lnTo>
                    <a:pt x="16" y="11"/>
                  </a:lnTo>
                  <a:lnTo>
                    <a:pt x="12" y="6"/>
                  </a:lnTo>
                  <a:lnTo>
                    <a:pt x="7" y="0"/>
                  </a:lnTo>
                  <a:lnTo>
                    <a:pt x="4" y="1"/>
                  </a:lnTo>
                  <a:lnTo>
                    <a:pt x="3" y="3"/>
                  </a:lnTo>
                  <a:lnTo>
                    <a:pt x="0" y="7"/>
                  </a:lnTo>
                  <a:lnTo>
                    <a:pt x="0" y="1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7" name="Freeform 752"/>
            <p:cNvSpPr>
              <a:spLocks/>
            </p:cNvSpPr>
            <p:nvPr/>
          </p:nvSpPr>
          <p:spPr bwMode="auto">
            <a:xfrm>
              <a:off x="4711897" y="3148255"/>
              <a:ext cx="4992" cy="19080"/>
            </a:xfrm>
            <a:custGeom>
              <a:avLst/>
              <a:gdLst>
                <a:gd name="T0" fmla="*/ 0 w 12"/>
                <a:gd name="T1" fmla="*/ 14 h 15"/>
                <a:gd name="T2" fmla="*/ 2 w 12"/>
                <a:gd name="T3" fmla="*/ 15 h 15"/>
                <a:gd name="T4" fmla="*/ 4 w 12"/>
                <a:gd name="T5" fmla="*/ 15 h 15"/>
                <a:gd name="T6" fmla="*/ 6 w 12"/>
                <a:gd name="T7" fmla="*/ 15 h 15"/>
                <a:gd name="T8" fmla="*/ 8 w 12"/>
                <a:gd name="T9" fmla="*/ 14 h 15"/>
                <a:gd name="T10" fmla="*/ 10 w 12"/>
                <a:gd name="T11" fmla="*/ 11 h 15"/>
                <a:gd name="T12" fmla="*/ 12 w 12"/>
                <a:gd name="T13" fmla="*/ 7 h 15"/>
                <a:gd name="T14" fmla="*/ 12 w 12"/>
                <a:gd name="T15" fmla="*/ 5 h 15"/>
                <a:gd name="T16" fmla="*/ 10 w 12"/>
                <a:gd name="T17" fmla="*/ 0 h 15"/>
                <a:gd name="T18" fmla="*/ 7 w 12"/>
                <a:gd name="T19" fmla="*/ 3 h 15"/>
                <a:gd name="T20" fmla="*/ 4 w 12"/>
                <a:gd name="T21" fmla="*/ 5 h 15"/>
                <a:gd name="T22" fmla="*/ 1 w 12"/>
                <a:gd name="T23" fmla="*/ 9 h 15"/>
                <a:gd name="T24" fmla="*/ 0 w 12"/>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5">
                  <a:moveTo>
                    <a:pt x="0" y="14"/>
                  </a:moveTo>
                  <a:lnTo>
                    <a:pt x="2" y="15"/>
                  </a:lnTo>
                  <a:lnTo>
                    <a:pt x="4" y="15"/>
                  </a:lnTo>
                  <a:lnTo>
                    <a:pt x="6" y="15"/>
                  </a:lnTo>
                  <a:lnTo>
                    <a:pt x="8" y="14"/>
                  </a:lnTo>
                  <a:lnTo>
                    <a:pt x="10" y="11"/>
                  </a:lnTo>
                  <a:lnTo>
                    <a:pt x="12" y="7"/>
                  </a:lnTo>
                  <a:lnTo>
                    <a:pt x="12" y="5"/>
                  </a:lnTo>
                  <a:lnTo>
                    <a:pt x="10" y="0"/>
                  </a:lnTo>
                  <a:lnTo>
                    <a:pt x="7" y="3"/>
                  </a:lnTo>
                  <a:lnTo>
                    <a:pt x="4" y="5"/>
                  </a:lnTo>
                  <a:lnTo>
                    <a:pt x="1" y="9"/>
                  </a:lnTo>
                  <a:lnTo>
                    <a:pt x="0" y="1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8" name="Freeform 753"/>
            <p:cNvSpPr>
              <a:spLocks/>
            </p:cNvSpPr>
            <p:nvPr/>
          </p:nvSpPr>
          <p:spPr bwMode="auto">
            <a:xfrm>
              <a:off x="4726873" y="3160975"/>
              <a:ext cx="9985" cy="33920"/>
            </a:xfrm>
            <a:custGeom>
              <a:avLst/>
              <a:gdLst>
                <a:gd name="T0" fmla="*/ 0 w 21"/>
                <a:gd name="T1" fmla="*/ 11 h 27"/>
                <a:gd name="T2" fmla="*/ 1 w 21"/>
                <a:gd name="T3" fmla="*/ 16 h 27"/>
                <a:gd name="T4" fmla="*/ 5 w 21"/>
                <a:gd name="T5" fmla="*/ 21 h 27"/>
                <a:gd name="T6" fmla="*/ 8 w 21"/>
                <a:gd name="T7" fmla="*/ 25 h 27"/>
                <a:gd name="T8" fmla="*/ 13 w 21"/>
                <a:gd name="T9" fmla="*/ 26 h 27"/>
                <a:gd name="T10" fmla="*/ 15 w 21"/>
                <a:gd name="T11" fmla="*/ 26 h 27"/>
                <a:gd name="T12" fmla="*/ 17 w 21"/>
                <a:gd name="T13" fmla="*/ 27 h 27"/>
                <a:gd name="T14" fmla="*/ 20 w 21"/>
                <a:gd name="T15" fmla="*/ 26 h 27"/>
                <a:gd name="T16" fmla="*/ 21 w 21"/>
                <a:gd name="T17" fmla="*/ 25 h 27"/>
                <a:gd name="T18" fmla="*/ 20 w 21"/>
                <a:gd name="T19" fmla="*/ 18 h 27"/>
                <a:gd name="T20" fmla="*/ 17 w 21"/>
                <a:gd name="T21" fmla="*/ 12 h 27"/>
                <a:gd name="T22" fmla="*/ 15 w 21"/>
                <a:gd name="T23" fmla="*/ 5 h 27"/>
                <a:gd name="T24" fmla="*/ 13 w 21"/>
                <a:gd name="T25" fmla="*/ 0 h 27"/>
                <a:gd name="T26" fmla="*/ 9 w 21"/>
                <a:gd name="T27" fmla="*/ 1 h 27"/>
                <a:gd name="T28" fmla="*/ 6 w 21"/>
                <a:gd name="T29" fmla="*/ 4 h 27"/>
                <a:gd name="T30" fmla="*/ 2 w 21"/>
                <a:gd name="T31" fmla="*/ 7 h 27"/>
                <a:gd name="T32" fmla="*/ 0 w 21"/>
                <a:gd name="T33"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7">
                  <a:moveTo>
                    <a:pt x="0" y="11"/>
                  </a:moveTo>
                  <a:lnTo>
                    <a:pt x="1" y="16"/>
                  </a:lnTo>
                  <a:lnTo>
                    <a:pt x="5" y="21"/>
                  </a:lnTo>
                  <a:lnTo>
                    <a:pt x="8" y="25"/>
                  </a:lnTo>
                  <a:lnTo>
                    <a:pt x="13" y="26"/>
                  </a:lnTo>
                  <a:lnTo>
                    <a:pt x="15" y="26"/>
                  </a:lnTo>
                  <a:lnTo>
                    <a:pt x="17" y="27"/>
                  </a:lnTo>
                  <a:lnTo>
                    <a:pt x="20" y="26"/>
                  </a:lnTo>
                  <a:lnTo>
                    <a:pt x="21" y="25"/>
                  </a:lnTo>
                  <a:lnTo>
                    <a:pt x="20" y="18"/>
                  </a:lnTo>
                  <a:lnTo>
                    <a:pt x="17" y="12"/>
                  </a:lnTo>
                  <a:lnTo>
                    <a:pt x="15" y="5"/>
                  </a:lnTo>
                  <a:lnTo>
                    <a:pt x="13" y="0"/>
                  </a:lnTo>
                  <a:lnTo>
                    <a:pt x="9" y="1"/>
                  </a:lnTo>
                  <a:lnTo>
                    <a:pt x="6" y="4"/>
                  </a:lnTo>
                  <a:lnTo>
                    <a:pt x="2" y="7"/>
                  </a:lnTo>
                  <a:lnTo>
                    <a:pt x="0" y="1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9" name="Freeform 754"/>
            <p:cNvSpPr>
              <a:spLocks/>
            </p:cNvSpPr>
            <p:nvPr/>
          </p:nvSpPr>
          <p:spPr bwMode="auto">
            <a:xfrm>
              <a:off x="4662972" y="3213975"/>
              <a:ext cx="125805" cy="228963"/>
            </a:xfrm>
            <a:custGeom>
              <a:avLst/>
              <a:gdLst>
                <a:gd name="T0" fmla="*/ 5 w 253"/>
                <a:gd name="T1" fmla="*/ 55 h 181"/>
                <a:gd name="T2" fmla="*/ 14 w 253"/>
                <a:gd name="T3" fmla="*/ 51 h 181"/>
                <a:gd name="T4" fmla="*/ 23 w 253"/>
                <a:gd name="T5" fmla="*/ 59 h 181"/>
                <a:gd name="T6" fmla="*/ 30 w 253"/>
                <a:gd name="T7" fmla="*/ 71 h 181"/>
                <a:gd name="T8" fmla="*/ 27 w 253"/>
                <a:gd name="T9" fmla="*/ 84 h 181"/>
                <a:gd name="T10" fmla="*/ 27 w 253"/>
                <a:gd name="T11" fmla="*/ 97 h 181"/>
                <a:gd name="T12" fmla="*/ 30 w 253"/>
                <a:gd name="T13" fmla="*/ 108 h 181"/>
                <a:gd name="T14" fmla="*/ 36 w 253"/>
                <a:gd name="T15" fmla="*/ 115 h 181"/>
                <a:gd name="T16" fmla="*/ 58 w 253"/>
                <a:gd name="T17" fmla="*/ 114 h 181"/>
                <a:gd name="T18" fmla="*/ 64 w 253"/>
                <a:gd name="T19" fmla="*/ 149 h 181"/>
                <a:gd name="T20" fmla="*/ 79 w 253"/>
                <a:gd name="T21" fmla="*/ 181 h 181"/>
                <a:gd name="T22" fmla="*/ 94 w 253"/>
                <a:gd name="T23" fmla="*/ 173 h 181"/>
                <a:gd name="T24" fmla="*/ 109 w 253"/>
                <a:gd name="T25" fmla="*/ 158 h 181"/>
                <a:gd name="T26" fmla="*/ 124 w 253"/>
                <a:gd name="T27" fmla="*/ 149 h 181"/>
                <a:gd name="T28" fmla="*/ 139 w 253"/>
                <a:gd name="T29" fmla="*/ 163 h 181"/>
                <a:gd name="T30" fmla="*/ 148 w 253"/>
                <a:gd name="T31" fmla="*/ 173 h 181"/>
                <a:gd name="T32" fmla="*/ 159 w 253"/>
                <a:gd name="T33" fmla="*/ 174 h 181"/>
                <a:gd name="T34" fmla="*/ 172 w 253"/>
                <a:gd name="T35" fmla="*/ 166 h 181"/>
                <a:gd name="T36" fmla="*/ 181 w 253"/>
                <a:gd name="T37" fmla="*/ 152 h 181"/>
                <a:gd name="T38" fmla="*/ 192 w 253"/>
                <a:gd name="T39" fmla="*/ 140 h 181"/>
                <a:gd name="T40" fmla="*/ 205 w 253"/>
                <a:gd name="T41" fmla="*/ 138 h 181"/>
                <a:gd name="T42" fmla="*/ 217 w 253"/>
                <a:gd name="T43" fmla="*/ 152 h 181"/>
                <a:gd name="T44" fmla="*/ 227 w 253"/>
                <a:gd name="T45" fmla="*/ 143 h 181"/>
                <a:gd name="T46" fmla="*/ 238 w 253"/>
                <a:gd name="T47" fmla="*/ 148 h 181"/>
                <a:gd name="T48" fmla="*/ 244 w 253"/>
                <a:gd name="T49" fmla="*/ 158 h 181"/>
                <a:gd name="T50" fmla="*/ 253 w 253"/>
                <a:gd name="T51" fmla="*/ 153 h 181"/>
                <a:gd name="T52" fmla="*/ 251 w 253"/>
                <a:gd name="T53" fmla="*/ 143 h 181"/>
                <a:gd name="T54" fmla="*/ 248 w 253"/>
                <a:gd name="T55" fmla="*/ 129 h 181"/>
                <a:gd name="T56" fmla="*/ 238 w 253"/>
                <a:gd name="T57" fmla="*/ 118 h 181"/>
                <a:gd name="T58" fmla="*/ 224 w 253"/>
                <a:gd name="T59" fmla="*/ 114 h 181"/>
                <a:gd name="T60" fmla="*/ 208 w 253"/>
                <a:gd name="T61" fmla="*/ 111 h 181"/>
                <a:gd name="T62" fmla="*/ 194 w 253"/>
                <a:gd name="T63" fmla="*/ 107 h 181"/>
                <a:gd name="T64" fmla="*/ 181 w 253"/>
                <a:gd name="T65" fmla="*/ 104 h 181"/>
                <a:gd name="T66" fmla="*/ 168 w 253"/>
                <a:gd name="T67" fmla="*/ 101 h 181"/>
                <a:gd name="T68" fmla="*/ 157 w 253"/>
                <a:gd name="T69" fmla="*/ 96 h 181"/>
                <a:gd name="T70" fmla="*/ 219 w 253"/>
                <a:gd name="T71" fmla="*/ 78 h 181"/>
                <a:gd name="T72" fmla="*/ 189 w 253"/>
                <a:gd name="T73" fmla="*/ 73 h 181"/>
                <a:gd name="T74" fmla="*/ 158 w 253"/>
                <a:gd name="T75" fmla="*/ 71 h 181"/>
                <a:gd name="T76" fmla="*/ 128 w 253"/>
                <a:gd name="T77" fmla="*/ 70 h 181"/>
                <a:gd name="T78" fmla="*/ 99 w 253"/>
                <a:gd name="T79" fmla="*/ 63 h 181"/>
                <a:gd name="T80" fmla="*/ 74 w 253"/>
                <a:gd name="T81" fmla="*/ 48 h 181"/>
                <a:gd name="T82" fmla="*/ 50 w 253"/>
                <a:gd name="T83" fmla="*/ 33 h 181"/>
                <a:gd name="T84" fmla="*/ 26 w 253"/>
                <a:gd name="T85" fmla="*/ 17 h 181"/>
                <a:gd name="T86" fmla="*/ 3 w 253"/>
                <a:gd name="T8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 h="181">
                  <a:moveTo>
                    <a:pt x="0" y="55"/>
                  </a:moveTo>
                  <a:lnTo>
                    <a:pt x="5" y="55"/>
                  </a:lnTo>
                  <a:lnTo>
                    <a:pt x="10" y="53"/>
                  </a:lnTo>
                  <a:lnTo>
                    <a:pt x="14" y="51"/>
                  </a:lnTo>
                  <a:lnTo>
                    <a:pt x="19" y="53"/>
                  </a:lnTo>
                  <a:lnTo>
                    <a:pt x="23" y="59"/>
                  </a:lnTo>
                  <a:lnTo>
                    <a:pt x="28" y="64"/>
                  </a:lnTo>
                  <a:lnTo>
                    <a:pt x="30" y="71"/>
                  </a:lnTo>
                  <a:lnTo>
                    <a:pt x="29" y="78"/>
                  </a:lnTo>
                  <a:lnTo>
                    <a:pt x="27" y="84"/>
                  </a:lnTo>
                  <a:lnTo>
                    <a:pt x="27" y="90"/>
                  </a:lnTo>
                  <a:lnTo>
                    <a:pt x="27" y="97"/>
                  </a:lnTo>
                  <a:lnTo>
                    <a:pt x="29" y="104"/>
                  </a:lnTo>
                  <a:lnTo>
                    <a:pt x="30" y="108"/>
                  </a:lnTo>
                  <a:lnTo>
                    <a:pt x="34" y="112"/>
                  </a:lnTo>
                  <a:lnTo>
                    <a:pt x="36" y="115"/>
                  </a:lnTo>
                  <a:lnTo>
                    <a:pt x="41" y="116"/>
                  </a:lnTo>
                  <a:lnTo>
                    <a:pt x="58" y="114"/>
                  </a:lnTo>
                  <a:lnTo>
                    <a:pt x="60" y="132"/>
                  </a:lnTo>
                  <a:lnTo>
                    <a:pt x="64" y="149"/>
                  </a:lnTo>
                  <a:lnTo>
                    <a:pt x="68" y="167"/>
                  </a:lnTo>
                  <a:lnTo>
                    <a:pt x="79" y="181"/>
                  </a:lnTo>
                  <a:lnTo>
                    <a:pt x="87" y="178"/>
                  </a:lnTo>
                  <a:lnTo>
                    <a:pt x="94" y="173"/>
                  </a:lnTo>
                  <a:lnTo>
                    <a:pt x="102" y="164"/>
                  </a:lnTo>
                  <a:lnTo>
                    <a:pt x="109" y="158"/>
                  </a:lnTo>
                  <a:lnTo>
                    <a:pt x="116" y="151"/>
                  </a:lnTo>
                  <a:lnTo>
                    <a:pt x="124" y="149"/>
                  </a:lnTo>
                  <a:lnTo>
                    <a:pt x="130" y="152"/>
                  </a:lnTo>
                  <a:lnTo>
                    <a:pt x="139" y="163"/>
                  </a:lnTo>
                  <a:lnTo>
                    <a:pt x="143" y="169"/>
                  </a:lnTo>
                  <a:lnTo>
                    <a:pt x="148" y="173"/>
                  </a:lnTo>
                  <a:lnTo>
                    <a:pt x="154" y="175"/>
                  </a:lnTo>
                  <a:lnTo>
                    <a:pt x="159" y="174"/>
                  </a:lnTo>
                  <a:lnTo>
                    <a:pt x="166" y="171"/>
                  </a:lnTo>
                  <a:lnTo>
                    <a:pt x="172" y="166"/>
                  </a:lnTo>
                  <a:lnTo>
                    <a:pt x="177" y="159"/>
                  </a:lnTo>
                  <a:lnTo>
                    <a:pt x="181" y="152"/>
                  </a:lnTo>
                  <a:lnTo>
                    <a:pt x="186" y="145"/>
                  </a:lnTo>
                  <a:lnTo>
                    <a:pt x="192" y="140"/>
                  </a:lnTo>
                  <a:lnTo>
                    <a:pt x="197" y="138"/>
                  </a:lnTo>
                  <a:lnTo>
                    <a:pt x="205" y="138"/>
                  </a:lnTo>
                  <a:lnTo>
                    <a:pt x="212" y="153"/>
                  </a:lnTo>
                  <a:lnTo>
                    <a:pt x="217" y="152"/>
                  </a:lnTo>
                  <a:lnTo>
                    <a:pt x="221" y="147"/>
                  </a:lnTo>
                  <a:lnTo>
                    <a:pt x="227" y="143"/>
                  </a:lnTo>
                  <a:lnTo>
                    <a:pt x="234" y="143"/>
                  </a:lnTo>
                  <a:lnTo>
                    <a:pt x="238" y="148"/>
                  </a:lnTo>
                  <a:lnTo>
                    <a:pt x="241" y="153"/>
                  </a:lnTo>
                  <a:lnTo>
                    <a:pt x="244" y="158"/>
                  </a:lnTo>
                  <a:lnTo>
                    <a:pt x="250" y="158"/>
                  </a:lnTo>
                  <a:lnTo>
                    <a:pt x="253" y="153"/>
                  </a:lnTo>
                  <a:lnTo>
                    <a:pt x="253" y="148"/>
                  </a:lnTo>
                  <a:lnTo>
                    <a:pt x="251" y="143"/>
                  </a:lnTo>
                  <a:lnTo>
                    <a:pt x="250" y="138"/>
                  </a:lnTo>
                  <a:lnTo>
                    <a:pt x="248" y="129"/>
                  </a:lnTo>
                  <a:lnTo>
                    <a:pt x="244" y="122"/>
                  </a:lnTo>
                  <a:lnTo>
                    <a:pt x="238" y="118"/>
                  </a:lnTo>
                  <a:lnTo>
                    <a:pt x="231" y="115"/>
                  </a:lnTo>
                  <a:lnTo>
                    <a:pt x="224" y="114"/>
                  </a:lnTo>
                  <a:lnTo>
                    <a:pt x="216" y="112"/>
                  </a:lnTo>
                  <a:lnTo>
                    <a:pt x="208" y="111"/>
                  </a:lnTo>
                  <a:lnTo>
                    <a:pt x="201" y="108"/>
                  </a:lnTo>
                  <a:lnTo>
                    <a:pt x="194" y="107"/>
                  </a:lnTo>
                  <a:lnTo>
                    <a:pt x="188" y="106"/>
                  </a:lnTo>
                  <a:lnTo>
                    <a:pt x="181" y="104"/>
                  </a:lnTo>
                  <a:lnTo>
                    <a:pt x="175" y="103"/>
                  </a:lnTo>
                  <a:lnTo>
                    <a:pt x="168" y="101"/>
                  </a:lnTo>
                  <a:lnTo>
                    <a:pt x="163" y="99"/>
                  </a:lnTo>
                  <a:lnTo>
                    <a:pt x="157" y="96"/>
                  </a:lnTo>
                  <a:lnTo>
                    <a:pt x="152" y="92"/>
                  </a:lnTo>
                  <a:lnTo>
                    <a:pt x="219" y="78"/>
                  </a:lnTo>
                  <a:lnTo>
                    <a:pt x="204" y="75"/>
                  </a:lnTo>
                  <a:lnTo>
                    <a:pt x="189" y="73"/>
                  </a:lnTo>
                  <a:lnTo>
                    <a:pt x="174" y="73"/>
                  </a:lnTo>
                  <a:lnTo>
                    <a:pt x="158" y="71"/>
                  </a:lnTo>
                  <a:lnTo>
                    <a:pt x="143" y="71"/>
                  </a:lnTo>
                  <a:lnTo>
                    <a:pt x="128" y="70"/>
                  </a:lnTo>
                  <a:lnTo>
                    <a:pt x="113" y="67"/>
                  </a:lnTo>
                  <a:lnTo>
                    <a:pt x="99" y="63"/>
                  </a:lnTo>
                  <a:lnTo>
                    <a:pt x="87" y="56"/>
                  </a:lnTo>
                  <a:lnTo>
                    <a:pt x="74" y="48"/>
                  </a:lnTo>
                  <a:lnTo>
                    <a:pt x="63" y="41"/>
                  </a:lnTo>
                  <a:lnTo>
                    <a:pt x="50" y="33"/>
                  </a:lnTo>
                  <a:lnTo>
                    <a:pt x="38" y="25"/>
                  </a:lnTo>
                  <a:lnTo>
                    <a:pt x="26" y="17"/>
                  </a:lnTo>
                  <a:lnTo>
                    <a:pt x="14" y="8"/>
                  </a:lnTo>
                  <a:lnTo>
                    <a:pt x="3" y="0"/>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0" name="Freeform 755"/>
            <p:cNvSpPr>
              <a:spLocks/>
            </p:cNvSpPr>
            <p:nvPr/>
          </p:nvSpPr>
          <p:spPr bwMode="auto">
            <a:xfrm>
              <a:off x="4692926" y="3307257"/>
              <a:ext cx="7988" cy="16960"/>
            </a:xfrm>
            <a:custGeom>
              <a:avLst/>
              <a:gdLst>
                <a:gd name="T0" fmla="*/ 0 w 16"/>
                <a:gd name="T1" fmla="*/ 1 h 14"/>
                <a:gd name="T2" fmla="*/ 2 w 16"/>
                <a:gd name="T3" fmla="*/ 7 h 14"/>
                <a:gd name="T4" fmla="*/ 6 w 16"/>
                <a:gd name="T5" fmla="*/ 10 h 14"/>
                <a:gd name="T6" fmla="*/ 9 w 16"/>
                <a:gd name="T7" fmla="*/ 12 h 14"/>
                <a:gd name="T8" fmla="*/ 14 w 16"/>
                <a:gd name="T9" fmla="*/ 14 h 14"/>
                <a:gd name="T10" fmla="*/ 15 w 16"/>
                <a:gd name="T11" fmla="*/ 11 h 14"/>
                <a:gd name="T12" fmla="*/ 16 w 16"/>
                <a:gd name="T13" fmla="*/ 8 h 14"/>
                <a:gd name="T14" fmla="*/ 16 w 16"/>
                <a:gd name="T15" fmla="*/ 4 h 14"/>
                <a:gd name="T16" fmla="*/ 15 w 16"/>
                <a:gd name="T17" fmla="*/ 1 h 14"/>
                <a:gd name="T18" fmla="*/ 12 w 16"/>
                <a:gd name="T19" fmla="*/ 0 h 14"/>
                <a:gd name="T20" fmla="*/ 8 w 16"/>
                <a:gd name="T21" fmla="*/ 0 h 14"/>
                <a:gd name="T22" fmla="*/ 4 w 16"/>
                <a:gd name="T23" fmla="*/ 0 h 14"/>
                <a:gd name="T24" fmla="*/ 0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0" y="1"/>
                  </a:moveTo>
                  <a:lnTo>
                    <a:pt x="2" y="7"/>
                  </a:lnTo>
                  <a:lnTo>
                    <a:pt x="6" y="10"/>
                  </a:lnTo>
                  <a:lnTo>
                    <a:pt x="9" y="12"/>
                  </a:lnTo>
                  <a:lnTo>
                    <a:pt x="14" y="14"/>
                  </a:lnTo>
                  <a:lnTo>
                    <a:pt x="15" y="11"/>
                  </a:lnTo>
                  <a:lnTo>
                    <a:pt x="16" y="8"/>
                  </a:lnTo>
                  <a:lnTo>
                    <a:pt x="16" y="4"/>
                  </a:lnTo>
                  <a:lnTo>
                    <a:pt x="15" y="1"/>
                  </a:lnTo>
                  <a:lnTo>
                    <a:pt x="12" y="0"/>
                  </a:lnTo>
                  <a:lnTo>
                    <a:pt x="8" y="0"/>
                  </a:lnTo>
                  <a:lnTo>
                    <a:pt x="4" y="0"/>
                  </a:lnTo>
                  <a:lnTo>
                    <a:pt x="0" y="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1" name="Freeform 756"/>
            <p:cNvSpPr>
              <a:spLocks/>
            </p:cNvSpPr>
            <p:nvPr/>
          </p:nvSpPr>
          <p:spPr bwMode="auto">
            <a:xfrm>
              <a:off x="4702910" y="3347537"/>
              <a:ext cx="10983" cy="33920"/>
            </a:xfrm>
            <a:custGeom>
              <a:avLst/>
              <a:gdLst>
                <a:gd name="T0" fmla="*/ 0 w 23"/>
                <a:gd name="T1" fmla="*/ 5 h 27"/>
                <a:gd name="T2" fmla="*/ 0 w 23"/>
                <a:gd name="T3" fmla="*/ 12 h 27"/>
                <a:gd name="T4" fmla="*/ 1 w 23"/>
                <a:gd name="T5" fmla="*/ 17 h 27"/>
                <a:gd name="T6" fmla="*/ 3 w 23"/>
                <a:gd name="T7" fmla="*/ 23 h 27"/>
                <a:gd name="T8" fmla="*/ 8 w 23"/>
                <a:gd name="T9" fmla="*/ 26 h 27"/>
                <a:gd name="T10" fmla="*/ 12 w 23"/>
                <a:gd name="T11" fmla="*/ 27 h 27"/>
                <a:gd name="T12" fmla="*/ 17 w 23"/>
                <a:gd name="T13" fmla="*/ 27 h 27"/>
                <a:gd name="T14" fmla="*/ 21 w 23"/>
                <a:gd name="T15" fmla="*/ 26 h 27"/>
                <a:gd name="T16" fmla="*/ 23 w 23"/>
                <a:gd name="T17" fmla="*/ 21 h 27"/>
                <a:gd name="T18" fmla="*/ 23 w 23"/>
                <a:gd name="T19" fmla="*/ 15 h 27"/>
                <a:gd name="T20" fmla="*/ 21 w 23"/>
                <a:gd name="T21" fmla="*/ 8 h 27"/>
                <a:gd name="T22" fmla="*/ 16 w 23"/>
                <a:gd name="T23" fmla="*/ 4 h 27"/>
                <a:gd name="T24" fmla="*/ 11 w 23"/>
                <a:gd name="T25" fmla="*/ 0 h 27"/>
                <a:gd name="T26" fmla="*/ 8 w 23"/>
                <a:gd name="T27" fmla="*/ 0 h 27"/>
                <a:gd name="T28" fmla="*/ 4 w 23"/>
                <a:gd name="T29" fmla="*/ 0 h 27"/>
                <a:gd name="T30" fmla="*/ 1 w 23"/>
                <a:gd name="T31" fmla="*/ 2 h 27"/>
                <a:gd name="T32" fmla="*/ 0 w 23"/>
                <a:gd name="T3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0" y="5"/>
                  </a:moveTo>
                  <a:lnTo>
                    <a:pt x="0" y="12"/>
                  </a:lnTo>
                  <a:lnTo>
                    <a:pt x="1" y="17"/>
                  </a:lnTo>
                  <a:lnTo>
                    <a:pt x="3" y="23"/>
                  </a:lnTo>
                  <a:lnTo>
                    <a:pt x="8" y="26"/>
                  </a:lnTo>
                  <a:lnTo>
                    <a:pt x="12" y="27"/>
                  </a:lnTo>
                  <a:lnTo>
                    <a:pt x="17" y="27"/>
                  </a:lnTo>
                  <a:lnTo>
                    <a:pt x="21" y="26"/>
                  </a:lnTo>
                  <a:lnTo>
                    <a:pt x="23" y="21"/>
                  </a:lnTo>
                  <a:lnTo>
                    <a:pt x="23" y="15"/>
                  </a:lnTo>
                  <a:lnTo>
                    <a:pt x="21" y="8"/>
                  </a:lnTo>
                  <a:lnTo>
                    <a:pt x="16" y="4"/>
                  </a:lnTo>
                  <a:lnTo>
                    <a:pt x="11" y="0"/>
                  </a:lnTo>
                  <a:lnTo>
                    <a:pt x="8" y="0"/>
                  </a:lnTo>
                  <a:lnTo>
                    <a:pt x="4" y="0"/>
                  </a:lnTo>
                  <a:lnTo>
                    <a:pt x="1" y="2"/>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2" name="Freeform 757"/>
            <p:cNvSpPr>
              <a:spLocks/>
            </p:cNvSpPr>
            <p:nvPr/>
          </p:nvSpPr>
          <p:spPr bwMode="auto">
            <a:xfrm>
              <a:off x="4719884" y="3351777"/>
              <a:ext cx="15975" cy="33920"/>
            </a:xfrm>
            <a:custGeom>
              <a:avLst/>
              <a:gdLst>
                <a:gd name="T0" fmla="*/ 0 w 31"/>
                <a:gd name="T1" fmla="*/ 0 h 26"/>
                <a:gd name="T2" fmla="*/ 3 w 31"/>
                <a:gd name="T3" fmla="*/ 8 h 26"/>
                <a:gd name="T4" fmla="*/ 6 w 31"/>
                <a:gd name="T5" fmla="*/ 14 h 26"/>
                <a:gd name="T6" fmla="*/ 11 w 31"/>
                <a:gd name="T7" fmla="*/ 19 h 26"/>
                <a:gd name="T8" fmla="*/ 16 w 31"/>
                <a:gd name="T9" fmla="*/ 24 h 26"/>
                <a:gd name="T10" fmla="*/ 21 w 31"/>
                <a:gd name="T11" fmla="*/ 25 h 26"/>
                <a:gd name="T12" fmla="*/ 25 w 31"/>
                <a:gd name="T13" fmla="*/ 25 h 26"/>
                <a:gd name="T14" fmla="*/ 28 w 31"/>
                <a:gd name="T15" fmla="*/ 26 h 26"/>
                <a:gd name="T16" fmla="*/ 31 w 31"/>
                <a:gd name="T17" fmla="*/ 24 h 26"/>
                <a:gd name="T18" fmla="*/ 25 w 31"/>
                <a:gd name="T19" fmla="*/ 17 h 26"/>
                <a:gd name="T20" fmla="*/ 16 w 31"/>
                <a:gd name="T21" fmla="*/ 7 h 26"/>
                <a:gd name="T22" fmla="*/ 10 w 31"/>
                <a:gd name="T23" fmla="*/ 0 h 26"/>
                <a:gd name="T24" fmla="*/ 0 w 31"/>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6">
                  <a:moveTo>
                    <a:pt x="0" y="0"/>
                  </a:moveTo>
                  <a:lnTo>
                    <a:pt x="3" y="8"/>
                  </a:lnTo>
                  <a:lnTo>
                    <a:pt x="6" y="14"/>
                  </a:lnTo>
                  <a:lnTo>
                    <a:pt x="11" y="19"/>
                  </a:lnTo>
                  <a:lnTo>
                    <a:pt x="16" y="24"/>
                  </a:lnTo>
                  <a:lnTo>
                    <a:pt x="21" y="25"/>
                  </a:lnTo>
                  <a:lnTo>
                    <a:pt x="25" y="25"/>
                  </a:lnTo>
                  <a:lnTo>
                    <a:pt x="28" y="26"/>
                  </a:lnTo>
                  <a:lnTo>
                    <a:pt x="31" y="24"/>
                  </a:lnTo>
                  <a:lnTo>
                    <a:pt x="25" y="17"/>
                  </a:lnTo>
                  <a:lnTo>
                    <a:pt x="16" y="7"/>
                  </a:lnTo>
                  <a:lnTo>
                    <a:pt x="10" y="0"/>
                  </a:lnTo>
                  <a:lnTo>
                    <a:pt x="0"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 name="Freeform 758"/>
            <p:cNvSpPr>
              <a:spLocks/>
            </p:cNvSpPr>
            <p:nvPr/>
          </p:nvSpPr>
          <p:spPr bwMode="auto">
            <a:xfrm>
              <a:off x="4738855" y="3351777"/>
              <a:ext cx="8986" cy="16960"/>
            </a:xfrm>
            <a:custGeom>
              <a:avLst/>
              <a:gdLst>
                <a:gd name="T0" fmla="*/ 0 w 19"/>
                <a:gd name="T1" fmla="*/ 9 h 13"/>
                <a:gd name="T2" fmla="*/ 4 w 19"/>
                <a:gd name="T3" fmla="*/ 11 h 13"/>
                <a:gd name="T4" fmla="*/ 9 w 19"/>
                <a:gd name="T5" fmla="*/ 12 h 13"/>
                <a:gd name="T6" fmla="*/ 14 w 19"/>
                <a:gd name="T7" fmla="*/ 13 h 13"/>
                <a:gd name="T8" fmla="*/ 19 w 19"/>
                <a:gd name="T9" fmla="*/ 13 h 13"/>
                <a:gd name="T10" fmla="*/ 15 w 19"/>
                <a:gd name="T11" fmla="*/ 9 h 13"/>
                <a:gd name="T12" fmla="*/ 12 w 19"/>
                <a:gd name="T13" fmla="*/ 5 h 13"/>
                <a:gd name="T14" fmla="*/ 8 w 19"/>
                <a:gd name="T15" fmla="*/ 2 h 13"/>
                <a:gd name="T16" fmla="*/ 4 w 19"/>
                <a:gd name="T17" fmla="*/ 0 h 13"/>
                <a:gd name="T18" fmla="*/ 0 w 19"/>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
                  <a:moveTo>
                    <a:pt x="0" y="9"/>
                  </a:moveTo>
                  <a:lnTo>
                    <a:pt x="4" y="11"/>
                  </a:lnTo>
                  <a:lnTo>
                    <a:pt x="9" y="12"/>
                  </a:lnTo>
                  <a:lnTo>
                    <a:pt x="14" y="13"/>
                  </a:lnTo>
                  <a:lnTo>
                    <a:pt x="19" y="13"/>
                  </a:lnTo>
                  <a:lnTo>
                    <a:pt x="15" y="9"/>
                  </a:lnTo>
                  <a:lnTo>
                    <a:pt x="12" y="5"/>
                  </a:lnTo>
                  <a:lnTo>
                    <a:pt x="8" y="2"/>
                  </a:lnTo>
                  <a:lnTo>
                    <a:pt x="4" y="0"/>
                  </a:lnTo>
                  <a:lnTo>
                    <a:pt x="0"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 name="Group 463"/>
          <p:cNvGrpSpPr>
            <a:grpSpLocks/>
          </p:cNvGrpSpPr>
          <p:nvPr/>
        </p:nvGrpSpPr>
        <p:grpSpPr bwMode="auto">
          <a:xfrm>
            <a:off x="2014435" y="3123926"/>
            <a:ext cx="838200" cy="2601356"/>
            <a:chOff x="363" y="300"/>
            <a:chExt cx="766" cy="3402"/>
          </a:xfrm>
        </p:grpSpPr>
        <p:sp>
          <p:nvSpPr>
            <p:cNvPr id="1247" name="Freeform 121"/>
            <p:cNvSpPr>
              <a:spLocks noEditPoints="1"/>
            </p:cNvSpPr>
            <p:nvPr/>
          </p:nvSpPr>
          <p:spPr bwMode="auto">
            <a:xfrm>
              <a:off x="363" y="300"/>
              <a:ext cx="766" cy="3402"/>
            </a:xfrm>
            <a:custGeom>
              <a:avLst/>
              <a:gdLst>
                <a:gd name="T0" fmla="*/ 1868 w 3524"/>
                <a:gd name="T1" fmla="*/ 518 h 11383"/>
                <a:gd name="T2" fmla="*/ 1951 w 3524"/>
                <a:gd name="T3" fmla="*/ 797 h 11383"/>
                <a:gd name="T4" fmla="*/ 2064 w 3524"/>
                <a:gd name="T5" fmla="*/ 1175 h 11383"/>
                <a:gd name="T6" fmla="*/ 2354 w 3524"/>
                <a:gd name="T7" fmla="*/ 1403 h 11383"/>
                <a:gd name="T8" fmla="*/ 2284 w 3524"/>
                <a:gd name="T9" fmla="*/ 1553 h 11383"/>
                <a:gd name="T10" fmla="*/ 1898 w 3524"/>
                <a:gd name="T11" fmla="*/ 1680 h 11383"/>
                <a:gd name="T12" fmla="*/ 2403 w 3524"/>
                <a:gd name="T13" fmla="*/ 2181 h 11383"/>
                <a:gd name="T14" fmla="*/ 1918 w 3524"/>
                <a:gd name="T15" fmla="*/ 2391 h 11383"/>
                <a:gd name="T16" fmla="*/ 2526 w 3524"/>
                <a:gd name="T17" fmla="*/ 2692 h 11383"/>
                <a:gd name="T18" fmla="*/ 2158 w 3524"/>
                <a:gd name="T19" fmla="*/ 2939 h 11383"/>
                <a:gd name="T20" fmla="*/ 2408 w 3524"/>
                <a:gd name="T21" fmla="*/ 3261 h 11383"/>
                <a:gd name="T22" fmla="*/ 2507 w 3524"/>
                <a:gd name="T23" fmla="*/ 3625 h 11383"/>
                <a:gd name="T24" fmla="*/ 1876 w 3524"/>
                <a:gd name="T25" fmla="*/ 3551 h 11383"/>
                <a:gd name="T26" fmla="*/ 2003 w 3524"/>
                <a:gd name="T27" fmla="*/ 3884 h 11383"/>
                <a:gd name="T28" fmla="*/ 2734 w 3524"/>
                <a:gd name="T29" fmla="*/ 4473 h 11383"/>
                <a:gd name="T30" fmla="*/ 2767 w 3524"/>
                <a:gd name="T31" fmla="*/ 4828 h 11383"/>
                <a:gd name="T32" fmla="*/ 2316 w 3524"/>
                <a:gd name="T33" fmla="*/ 5014 h 11383"/>
                <a:gd name="T34" fmla="*/ 2528 w 3524"/>
                <a:gd name="T35" fmla="*/ 5187 h 11383"/>
                <a:gd name="T36" fmla="*/ 2759 w 3524"/>
                <a:gd name="T37" fmla="*/ 5705 h 11383"/>
                <a:gd name="T38" fmla="*/ 3200 w 3524"/>
                <a:gd name="T39" fmla="*/ 5986 h 11383"/>
                <a:gd name="T40" fmla="*/ 2795 w 3524"/>
                <a:gd name="T41" fmla="*/ 6464 h 11383"/>
                <a:gd name="T42" fmla="*/ 3071 w 3524"/>
                <a:gd name="T43" fmla="*/ 7261 h 11383"/>
                <a:gd name="T44" fmla="*/ 2786 w 3524"/>
                <a:gd name="T45" fmla="*/ 7620 h 11383"/>
                <a:gd name="T46" fmla="*/ 3198 w 3524"/>
                <a:gd name="T47" fmla="*/ 7958 h 11383"/>
                <a:gd name="T48" fmla="*/ 3090 w 3524"/>
                <a:gd name="T49" fmla="*/ 8421 h 11383"/>
                <a:gd name="T50" fmla="*/ 2690 w 3524"/>
                <a:gd name="T51" fmla="*/ 8243 h 11383"/>
                <a:gd name="T52" fmla="*/ 2038 w 3524"/>
                <a:gd name="T53" fmla="*/ 9904 h 11383"/>
                <a:gd name="T54" fmla="*/ 1394 w 3524"/>
                <a:gd name="T55" fmla="*/ 8392 h 11383"/>
                <a:gd name="T56" fmla="*/ 664 w 3524"/>
                <a:gd name="T57" fmla="*/ 8520 h 11383"/>
                <a:gd name="T58" fmla="*/ 433 w 3524"/>
                <a:gd name="T59" fmla="*/ 8192 h 11383"/>
                <a:gd name="T60" fmla="*/ 1058 w 3524"/>
                <a:gd name="T61" fmla="*/ 7759 h 11383"/>
                <a:gd name="T62" fmla="*/ 350 w 3524"/>
                <a:gd name="T63" fmla="*/ 7740 h 11383"/>
                <a:gd name="T64" fmla="*/ 491 w 3524"/>
                <a:gd name="T65" fmla="*/ 7224 h 11383"/>
                <a:gd name="T66" fmla="*/ 1139 w 3524"/>
                <a:gd name="T67" fmla="*/ 7097 h 11383"/>
                <a:gd name="T68" fmla="*/ 797 w 3524"/>
                <a:gd name="T69" fmla="*/ 6749 h 11383"/>
                <a:gd name="T70" fmla="*/ 1234 w 3524"/>
                <a:gd name="T71" fmla="*/ 6166 h 11383"/>
                <a:gd name="T72" fmla="*/ 766 w 3524"/>
                <a:gd name="T73" fmla="*/ 5844 h 11383"/>
                <a:gd name="T74" fmla="*/ 1560 w 3524"/>
                <a:gd name="T75" fmla="*/ 5267 h 11383"/>
                <a:gd name="T76" fmla="*/ 1026 w 3524"/>
                <a:gd name="T77" fmla="*/ 5316 h 11383"/>
                <a:gd name="T78" fmla="*/ 1651 w 3524"/>
                <a:gd name="T79" fmla="*/ 4463 h 11383"/>
                <a:gd name="T80" fmla="*/ 1193 w 3524"/>
                <a:gd name="T81" fmla="*/ 4278 h 11383"/>
                <a:gd name="T82" fmla="*/ 1126 w 3524"/>
                <a:gd name="T83" fmla="*/ 3997 h 11383"/>
                <a:gd name="T84" fmla="*/ 1621 w 3524"/>
                <a:gd name="T85" fmla="*/ 3552 h 11383"/>
                <a:gd name="T86" fmla="*/ 710 w 3524"/>
                <a:gd name="T87" fmla="*/ 3574 h 11383"/>
                <a:gd name="T88" fmla="*/ 1551 w 3524"/>
                <a:gd name="T89" fmla="*/ 3198 h 11383"/>
                <a:gd name="T90" fmla="*/ 935 w 3524"/>
                <a:gd name="T91" fmla="*/ 3249 h 11383"/>
                <a:gd name="T92" fmla="*/ 1691 w 3524"/>
                <a:gd name="T93" fmla="*/ 2688 h 11383"/>
                <a:gd name="T94" fmla="*/ 890 w 3524"/>
                <a:gd name="T95" fmla="*/ 2786 h 11383"/>
                <a:gd name="T96" fmla="*/ 1624 w 3524"/>
                <a:gd name="T97" fmla="*/ 2361 h 11383"/>
                <a:gd name="T98" fmla="*/ 1534 w 3524"/>
                <a:gd name="T99" fmla="*/ 2158 h 11383"/>
                <a:gd name="T100" fmla="*/ 1302 w 3524"/>
                <a:gd name="T101" fmla="*/ 1985 h 11383"/>
                <a:gd name="T102" fmla="*/ 1487 w 3524"/>
                <a:gd name="T103" fmla="*/ 1463 h 11383"/>
                <a:gd name="T104" fmla="*/ 1466 w 3524"/>
                <a:gd name="T105" fmla="*/ 1296 h 11383"/>
                <a:gd name="T106" fmla="*/ 1398 w 3524"/>
                <a:gd name="T107" fmla="*/ 928 h 11383"/>
                <a:gd name="T108" fmla="*/ 1764 w 3524"/>
                <a:gd name="T109" fmla="*/ 578 h 11383"/>
                <a:gd name="T110" fmla="*/ 1504 w 3524"/>
                <a:gd name="T111" fmla="*/ 452 h 11383"/>
                <a:gd name="T112" fmla="*/ 1991 w 3524"/>
                <a:gd name="T113" fmla="*/ 7025 h 11383"/>
                <a:gd name="T114" fmla="*/ 1925 w 3524"/>
                <a:gd name="T115" fmla="*/ 5298 h 11383"/>
                <a:gd name="T116" fmla="*/ 2219 w 3524"/>
                <a:gd name="T117" fmla="*/ 7134 h 11383"/>
                <a:gd name="T118" fmla="*/ 1543 w 3524"/>
                <a:gd name="T119" fmla="*/ 2490 h 11383"/>
                <a:gd name="T120" fmla="*/ 1652 w 3524"/>
                <a:gd name="T121" fmla="*/ 1741 h 11383"/>
                <a:gd name="T122" fmla="*/ 1988 w 3524"/>
                <a:gd name="T123" fmla="*/ 443 h 11383"/>
                <a:gd name="T124" fmla="*/ 1855 w 3524"/>
                <a:gd name="T125" fmla="*/ 775 h 1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24" h="11383">
                  <a:moveTo>
                    <a:pt x="1868" y="306"/>
                  </a:moveTo>
                  <a:lnTo>
                    <a:pt x="1876" y="308"/>
                  </a:lnTo>
                  <a:lnTo>
                    <a:pt x="1886" y="312"/>
                  </a:lnTo>
                  <a:lnTo>
                    <a:pt x="1897" y="315"/>
                  </a:lnTo>
                  <a:lnTo>
                    <a:pt x="1913" y="320"/>
                  </a:lnTo>
                  <a:lnTo>
                    <a:pt x="1935" y="326"/>
                  </a:lnTo>
                  <a:lnTo>
                    <a:pt x="1967" y="337"/>
                  </a:lnTo>
                  <a:lnTo>
                    <a:pt x="2009" y="350"/>
                  </a:lnTo>
                  <a:lnTo>
                    <a:pt x="2066" y="369"/>
                  </a:lnTo>
                  <a:lnTo>
                    <a:pt x="2065" y="388"/>
                  </a:lnTo>
                  <a:lnTo>
                    <a:pt x="2064" y="403"/>
                  </a:lnTo>
                  <a:lnTo>
                    <a:pt x="2060" y="415"/>
                  </a:lnTo>
                  <a:lnTo>
                    <a:pt x="2058" y="423"/>
                  </a:lnTo>
                  <a:lnTo>
                    <a:pt x="2053" y="430"/>
                  </a:lnTo>
                  <a:lnTo>
                    <a:pt x="2047" y="437"/>
                  </a:lnTo>
                  <a:lnTo>
                    <a:pt x="2039" y="446"/>
                  </a:lnTo>
                  <a:lnTo>
                    <a:pt x="2031" y="459"/>
                  </a:lnTo>
                  <a:lnTo>
                    <a:pt x="2060" y="474"/>
                  </a:lnTo>
                  <a:lnTo>
                    <a:pt x="2085" y="490"/>
                  </a:lnTo>
                  <a:lnTo>
                    <a:pt x="2103" y="504"/>
                  </a:lnTo>
                  <a:lnTo>
                    <a:pt x="2118" y="519"/>
                  </a:lnTo>
                  <a:lnTo>
                    <a:pt x="2127" y="533"/>
                  </a:lnTo>
                  <a:lnTo>
                    <a:pt x="2134" y="551"/>
                  </a:lnTo>
                  <a:lnTo>
                    <a:pt x="2137" y="570"/>
                  </a:lnTo>
                  <a:lnTo>
                    <a:pt x="2139" y="594"/>
                  </a:lnTo>
                  <a:lnTo>
                    <a:pt x="2107" y="596"/>
                  </a:lnTo>
                  <a:lnTo>
                    <a:pt x="2076" y="599"/>
                  </a:lnTo>
                  <a:lnTo>
                    <a:pt x="2042" y="597"/>
                  </a:lnTo>
                  <a:lnTo>
                    <a:pt x="2010" y="596"/>
                  </a:lnTo>
                  <a:lnTo>
                    <a:pt x="1975" y="589"/>
                  </a:lnTo>
                  <a:lnTo>
                    <a:pt x="1940" y="578"/>
                  </a:lnTo>
                  <a:lnTo>
                    <a:pt x="1904" y="562"/>
                  </a:lnTo>
                  <a:lnTo>
                    <a:pt x="1868" y="539"/>
                  </a:lnTo>
                  <a:lnTo>
                    <a:pt x="1868" y="532"/>
                  </a:lnTo>
                  <a:lnTo>
                    <a:pt x="1868" y="525"/>
                  </a:lnTo>
                  <a:lnTo>
                    <a:pt x="1868" y="518"/>
                  </a:lnTo>
                  <a:lnTo>
                    <a:pt x="1868" y="512"/>
                  </a:lnTo>
                  <a:lnTo>
                    <a:pt x="1868" y="505"/>
                  </a:lnTo>
                  <a:lnTo>
                    <a:pt x="1868" y="499"/>
                  </a:lnTo>
                  <a:lnTo>
                    <a:pt x="1868" y="492"/>
                  </a:lnTo>
                  <a:lnTo>
                    <a:pt x="1868" y="486"/>
                  </a:lnTo>
                  <a:lnTo>
                    <a:pt x="1861" y="486"/>
                  </a:lnTo>
                  <a:lnTo>
                    <a:pt x="1854" y="486"/>
                  </a:lnTo>
                  <a:lnTo>
                    <a:pt x="1847" y="486"/>
                  </a:lnTo>
                  <a:lnTo>
                    <a:pt x="1841" y="486"/>
                  </a:lnTo>
                  <a:lnTo>
                    <a:pt x="1844" y="510"/>
                  </a:lnTo>
                  <a:lnTo>
                    <a:pt x="1849" y="531"/>
                  </a:lnTo>
                  <a:lnTo>
                    <a:pt x="1854" y="549"/>
                  </a:lnTo>
                  <a:lnTo>
                    <a:pt x="1861" y="565"/>
                  </a:lnTo>
                  <a:lnTo>
                    <a:pt x="1868" y="578"/>
                  </a:lnTo>
                  <a:lnTo>
                    <a:pt x="1876" y="593"/>
                  </a:lnTo>
                  <a:lnTo>
                    <a:pt x="1885" y="606"/>
                  </a:lnTo>
                  <a:lnTo>
                    <a:pt x="1895" y="620"/>
                  </a:lnTo>
                  <a:lnTo>
                    <a:pt x="1938" y="627"/>
                  </a:lnTo>
                  <a:lnTo>
                    <a:pt x="1986" y="641"/>
                  </a:lnTo>
                  <a:lnTo>
                    <a:pt x="2035" y="660"/>
                  </a:lnTo>
                  <a:lnTo>
                    <a:pt x="2086" y="685"/>
                  </a:lnTo>
                  <a:lnTo>
                    <a:pt x="2133" y="710"/>
                  </a:lnTo>
                  <a:lnTo>
                    <a:pt x="2175" y="739"/>
                  </a:lnTo>
                  <a:lnTo>
                    <a:pt x="2210" y="766"/>
                  </a:lnTo>
                  <a:lnTo>
                    <a:pt x="2237" y="792"/>
                  </a:lnTo>
                  <a:lnTo>
                    <a:pt x="2237" y="803"/>
                  </a:lnTo>
                  <a:lnTo>
                    <a:pt x="2237" y="812"/>
                  </a:lnTo>
                  <a:lnTo>
                    <a:pt x="2237" y="819"/>
                  </a:lnTo>
                  <a:lnTo>
                    <a:pt x="2237" y="828"/>
                  </a:lnTo>
                  <a:lnTo>
                    <a:pt x="2171" y="848"/>
                  </a:lnTo>
                  <a:lnTo>
                    <a:pt x="2123" y="855"/>
                  </a:lnTo>
                  <a:lnTo>
                    <a:pt x="2089" y="850"/>
                  </a:lnTo>
                  <a:lnTo>
                    <a:pt x="2061" y="839"/>
                  </a:lnTo>
                  <a:lnTo>
                    <a:pt x="2033" y="824"/>
                  </a:lnTo>
                  <a:lnTo>
                    <a:pt x="1999" y="809"/>
                  </a:lnTo>
                  <a:lnTo>
                    <a:pt x="1951" y="797"/>
                  </a:lnTo>
                  <a:lnTo>
                    <a:pt x="1886" y="792"/>
                  </a:lnTo>
                  <a:lnTo>
                    <a:pt x="1885" y="801"/>
                  </a:lnTo>
                  <a:lnTo>
                    <a:pt x="1885" y="811"/>
                  </a:lnTo>
                  <a:lnTo>
                    <a:pt x="1885" y="820"/>
                  </a:lnTo>
                  <a:lnTo>
                    <a:pt x="1885" y="831"/>
                  </a:lnTo>
                  <a:lnTo>
                    <a:pt x="1882" y="841"/>
                  </a:lnTo>
                  <a:lnTo>
                    <a:pt x="1881" y="851"/>
                  </a:lnTo>
                  <a:lnTo>
                    <a:pt x="1879" y="862"/>
                  </a:lnTo>
                  <a:lnTo>
                    <a:pt x="1878" y="873"/>
                  </a:lnTo>
                  <a:lnTo>
                    <a:pt x="1897" y="882"/>
                  </a:lnTo>
                  <a:lnTo>
                    <a:pt x="1918" y="889"/>
                  </a:lnTo>
                  <a:lnTo>
                    <a:pt x="1938" y="893"/>
                  </a:lnTo>
                  <a:lnTo>
                    <a:pt x="1958" y="894"/>
                  </a:lnTo>
                  <a:lnTo>
                    <a:pt x="1976" y="893"/>
                  </a:lnTo>
                  <a:lnTo>
                    <a:pt x="1994" y="892"/>
                  </a:lnTo>
                  <a:lnTo>
                    <a:pt x="2008" y="890"/>
                  </a:lnTo>
                  <a:lnTo>
                    <a:pt x="2021" y="890"/>
                  </a:lnTo>
                  <a:lnTo>
                    <a:pt x="2024" y="898"/>
                  </a:lnTo>
                  <a:lnTo>
                    <a:pt x="2026" y="906"/>
                  </a:lnTo>
                  <a:lnTo>
                    <a:pt x="2027" y="912"/>
                  </a:lnTo>
                  <a:lnTo>
                    <a:pt x="2029" y="919"/>
                  </a:lnTo>
                  <a:lnTo>
                    <a:pt x="2031" y="926"/>
                  </a:lnTo>
                  <a:lnTo>
                    <a:pt x="2033" y="935"/>
                  </a:lnTo>
                  <a:lnTo>
                    <a:pt x="2035" y="947"/>
                  </a:lnTo>
                  <a:lnTo>
                    <a:pt x="2039" y="963"/>
                  </a:lnTo>
                  <a:lnTo>
                    <a:pt x="2069" y="997"/>
                  </a:lnTo>
                  <a:lnTo>
                    <a:pt x="2104" y="1027"/>
                  </a:lnTo>
                  <a:lnTo>
                    <a:pt x="2142" y="1052"/>
                  </a:lnTo>
                  <a:lnTo>
                    <a:pt x="2180" y="1078"/>
                  </a:lnTo>
                  <a:lnTo>
                    <a:pt x="2214" y="1105"/>
                  </a:lnTo>
                  <a:lnTo>
                    <a:pt x="2245" y="1141"/>
                  </a:lnTo>
                  <a:lnTo>
                    <a:pt x="2269" y="1185"/>
                  </a:lnTo>
                  <a:lnTo>
                    <a:pt x="2282" y="1241"/>
                  </a:lnTo>
                  <a:lnTo>
                    <a:pt x="2185" y="1224"/>
                  </a:lnTo>
                  <a:lnTo>
                    <a:pt x="2115" y="1201"/>
                  </a:lnTo>
                  <a:lnTo>
                    <a:pt x="2064" y="1175"/>
                  </a:lnTo>
                  <a:lnTo>
                    <a:pt x="2028" y="1149"/>
                  </a:lnTo>
                  <a:lnTo>
                    <a:pt x="1999" y="1122"/>
                  </a:lnTo>
                  <a:lnTo>
                    <a:pt x="1970" y="1099"/>
                  </a:lnTo>
                  <a:lnTo>
                    <a:pt x="1938" y="1080"/>
                  </a:lnTo>
                  <a:lnTo>
                    <a:pt x="1895" y="1071"/>
                  </a:lnTo>
                  <a:lnTo>
                    <a:pt x="1895" y="1083"/>
                  </a:lnTo>
                  <a:lnTo>
                    <a:pt x="1895" y="1096"/>
                  </a:lnTo>
                  <a:lnTo>
                    <a:pt x="1895" y="1107"/>
                  </a:lnTo>
                  <a:lnTo>
                    <a:pt x="1895" y="1119"/>
                  </a:lnTo>
                  <a:lnTo>
                    <a:pt x="1895" y="1130"/>
                  </a:lnTo>
                  <a:lnTo>
                    <a:pt x="1895" y="1143"/>
                  </a:lnTo>
                  <a:lnTo>
                    <a:pt x="1895" y="1155"/>
                  </a:lnTo>
                  <a:lnTo>
                    <a:pt x="1895" y="1169"/>
                  </a:lnTo>
                  <a:lnTo>
                    <a:pt x="1913" y="1183"/>
                  </a:lnTo>
                  <a:lnTo>
                    <a:pt x="1927" y="1198"/>
                  </a:lnTo>
                  <a:lnTo>
                    <a:pt x="1939" y="1209"/>
                  </a:lnTo>
                  <a:lnTo>
                    <a:pt x="1949" y="1221"/>
                  </a:lnTo>
                  <a:lnTo>
                    <a:pt x="1956" y="1232"/>
                  </a:lnTo>
                  <a:lnTo>
                    <a:pt x="1963" y="1243"/>
                  </a:lnTo>
                  <a:lnTo>
                    <a:pt x="1969" y="1255"/>
                  </a:lnTo>
                  <a:lnTo>
                    <a:pt x="1976" y="1269"/>
                  </a:lnTo>
                  <a:lnTo>
                    <a:pt x="2021" y="1277"/>
                  </a:lnTo>
                  <a:lnTo>
                    <a:pt x="2066" y="1292"/>
                  </a:lnTo>
                  <a:lnTo>
                    <a:pt x="2108" y="1310"/>
                  </a:lnTo>
                  <a:lnTo>
                    <a:pt x="2149" y="1328"/>
                  </a:lnTo>
                  <a:lnTo>
                    <a:pt x="2186" y="1342"/>
                  </a:lnTo>
                  <a:lnTo>
                    <a:pt x="2222" y="1353"/>
                  </a:lnTo>
                  <a:lnTo>
                    <a:pt x="2254" y="1355"/>
                  </a:lnTo>
                  <a:lnTo>
                    <a:pt x="2282" y="1349"/>
                  </a:lnTo>
                  <a:lnTo>
                    <a:pt x="2311" y="1352"/>
                  </a:lnTo>
                  <a:lnTo>
                    <a:pt x="2331" y="1357"/>
                  </a:lnTo>
                  <a:lnTo>
                    <a:pt x="2344" y="1360"/>
                  </a:lnTo>
                  <a:lnTo>
                    <a:pt x="2352" y="1368"/>
                  </a:lnTo>
                  <a:lnTo>
                    <a:pt x="2354" y="1375"/>
                  </a:lnTo>
                  <a:lnTo>
                    <a:pt x="2354" y="1387"/>
                  </a:lnTo>
                  <a:lnTo>
                    <a:pt x="2354" y="1403"/>
                  </a:lnTo>
                  <a:lnTo>
                    <a:pt x="2354" y="1422"/>
                  </a:lnTo>
                  <a:lnTo>
                    <a:pt x="2327" y="1430"/>
                  </a:lnTo>
                  <a:lnTo>
                    <a:pt x="2282" y="1438"/>
                  </a:lnTo>
                  <a:lnTo>
                    <a:pt x="2220" y="1444"/>
                  </a:lnTo>
                  <a:lnTo>
                    <a:pt x="2153" y="1450"/>
                  </a:lnTo>
                  <a:lnTo>
                    <a:pt x="2082" y="1451"/>
                  </a:lnTo>
                  <a:lnTo>
                    <a:pt x="2018" y="1451"/>
                  </a:lnTo>
                  <a:lnTo>
                    <a:pt x="1965" y="1447"/>
                  </a:lnTo>
                  <a:lnTo>
                    <a:pt x="1931" y="1440"/>
                  </a:lnTo>
                  <a:lnTo>
                    <a:pt x="1930" y="1437"/>
                  </a:lnTo>
                  <a:lnTo>
                    <a:pt x="1930" y="1434"/>
                  </a:lnTo>
                  <a:lnTo>
                    <a:pt x="1926" y="1428"/>
                  </a:lnTo>
                  <a:lnTo>
                    <a:pt x="1923" y="1422"/>
                  </a:lnTo>
                  <a:lnTo>
                    <a:pt x="1920" y="1422"/>
                  </a:lnTo>
                  <a:lnTo>
                    <a:pt x="1917" y="1422"/>
                  </a:lnTo>
                  <a:lnTo>
                    <a:pt x="1911" y="1422"/>
                  </a:lnTo>
                  <a:lnTo>
                    <a:pt x="1905" y="1422"/>
                  </a:lnTo>
                  <a:lnTo>
                    <a:pt x="1904" y="1431"/>
                  </a:lnTo>
                  <a:lnTo>
                    <a:pt x="1904" y="1441"/>
                  </a:lnTo>
                  <a:lnTo>
                    <a:pt x="1904" y="1451"/>
                  </a:lnTo>
                  <a:lnTo>
                    <a:pt x="1904" y="1462"/>
                  </a:lnTo>
                  <a:lnTo>
                    <a:pt x="1901" y="1473"/>
                  </a:lnTo>
                  <a:lnTo>
                    <a:pt x="1900" y="1485"/>
                  </a:lnTo>
                  <a:lnTo>
                    <a:pt x="1898" y="1496"/>
                  </a:lnTo>
                  <a:lnTo>
                    <a:pt x="1895" y="1511"/>
                  </a:lnTo>
                  <a:lnTo>
                    <a:pt x="1946" y="1515"/>
                  </a:lnTo>
                  <a:lnTo>
                    <a:pt x="1999" y="1524"/>
                  </a:lnTo>
                  <a:lnTo>
                    <a:pt x="2051" y="1533"/>
                  </a:lnTo>
                  <a:lnTo>
                    <a:pt x="2103" y="1543"/>
                  </a:lnTo>
                  <a:lnTo>
                    <a:pt x="2150" y="1549"/>
                  </a:lnTo>
                  <a:lnTo>
                    <a:pt x="2194" y="1553"/>
                  </a:lnTo>
                  <a:lnTo>
                    <a:pt x="2232" y="1552"/>
                  </a:lnTo>
                  <a:lnTo>
                    <a:pt x="2264" y="1547"/>
                  </a:lnTo>
                  <a:lnTo>
                    <a:pt x="2270" y="1547"/>
                  </a:lnTo>
                  <a:lnTo>
                    <a:pt x="2277" y="1551"/>
                  </a:lnTo>
                  <a:lnTo>
                    <a:pt x="2284" y="1553"/>
                  </a:lnTo>
                  <a:lnTo>
                    <a:pt x="2292" y="1556"/>
                  </a:lnTo>
                  <a:lnTo>
                    <a:pt x="2302" y="1603"/>
                  </a:lnTo>
                  <a:lnTo>
                    <a:pt x="2322" y="1653"/>
                  </a:lnTo>
                  <a:lnTo>
                    <a:pt x="2344" y="1700"/>
                  </a:lnTo>
                  <a:lnTo>
                    <a:pt x="2362" y="1744"/>
                  </a:lnTo>
                  <a:lnTo>
                    <a:pt x="2370" y="1781"/>
                  </a:lnTo>
                  <a:lnTo>
                    <a:pt x="2365" y="1808"/>
                  </a:lnTo>
                  <a:lnTo>
                    <a:pt x="2340" y="1824"/>
                  </a:lnTo>
                  <a:lnTo>
                    <a:pt x="2292" y="1826"/>
                  </a:lnTo>
                  <a:lnTo>
                    <a:pt x="2269" y="1804"/>
                  </a:lnTo>
                  <a:lnTo>
                    <a:pt x="2254" y="1788"/>
                  </a:lnTo>
                  <a:lnTo>
                    <a:pt x="2242" y="1776"/>
                  </a:lnTo>
                  <a:lnTo>
                    <a:pt x="2235" y="1769"/>
                  </a:lnTo>
                  <a:lnTo>
                    <a:pt x="2225" y="1760"/>
                  </a:lnTo>
                  <a:lnTo>
                    <a:pt x="2219" y="1754"/>
                  </a:lnTo>
                  <a:lnTo>
                    <a:pt x="2206" y="1763"/>
                  </a:lnTo>
                  <a:lnTo>
                    <a:pt x="2197" y="1773"/>
                  </a:lnTo>
                  <a:lnTo>
                    <a:pt x="2188" y="1781"/>
                  </a:lnTo>
                  <a:lnTo>
                    <a:pt x="2181" y="1789"/>
                  </a:lnTo>
                  <a:lnTo>
                    <a:pt x="2171" y="1795"/>
                  </a:lnTo>
                  <a:lnTo>
                    <a:pt x="2160" y="1799"/>
                  </a:lnTo>
                  <a:lnTo>
                    <a:pt x="2146" y="1800"/>
                  </a:lnTo>
                  <a:lnTo>
                    <a:pt x="2129" y="1799"/>
                  </a:lnTo>
                  <a:lnTo>
                    <a:pt x="2107" y="1776"/>
                  </a:lnTo>
                  <a:lnTo>
                    <a:pt x="2085" y="1759"/>
                  </a:lnTo>
                  <a:lnTo>
                    <a:pt x="2060" y="1742"/>
                  </a:lnTo>
                  <a:lnTo>
                    <a:pt x="2037" y="1727"/>
                  </a:lnTo>
                  <a:lnTo>
                    <a:pt x="2010" y="1708"/>
                  </a:lnTo>
                  <a:lnTo>
                    <a:pt x="1984" y="1687"/>
                  </a:lnTo>
                  <a:lnTo>
                    <a:pt x="1957" y="1661"/>
                  </a:lnTo>
                  <a:lnTo>
                    <a:pt x="1931" y="1628"/>
                  </a:lnTo>
                  <a:lnTo>
                    <a:pt x="1924" y="1628"/>
                  </a:lnTo>
                  <a:lnTo>
                    <a:pt x="1918" y="1628"/>
                  </a:lnTo>
                  <a:lnTo>
                    <a:pt x="1911" y="1628"/>
                  </a:lnTo>
                  <a:lnTo>
                    <a:pt x="1905" y="1628"/>
                  </a:lnTo>
                  <a:lnTo>
                    <a:pt x="1898" y="1680"/>
                  </a:lnTo>
                  <a:lnTo>
                    <a:pt x="1893" y="1722"/>
                  </a:lnTo>
                  <a:lnTo>
                    <a:pt x="1889" y="1753"/>
                  </a:lnTo>
                  <a:lnTo>
                    <a:pt x="1889" y="1779"/>
                  </a:lnTo>
                  <a:lnTo>
                    <a:pt x="1888" y="1798"/>
                  </a:lnTo>
                  <a:lnTo>
                    <a:pt x="1889" y="1818"/>
                  </a:lnTo>
                  <a:lnTo>
                    <a:pt x="1892" y="1837"/>
                  </a:lnTo>
                  <a:lnTo>
                    <a:pt x="1895" y="1862"/>
                  </a:lnTo>
                  <a:lnTo>
                    <a:pt x="1965" y="1866"/>
                  </a:lnTo>
                  <a:lnTo>
                    <a:pt x="2032" y="1880"/>
                  </a:lnTo>
                  <a:lnTo>
                    <a:pt x="2095" y="1897"/>
                  </a:lnTo>
                  <a:lnTo>
                    <a:pt x="2158" y="1920"/>
                  </a:lnTo>
                  <a:lnTo>
                    <a:pt x="2220" y="1941"/>
                  </a:lnTo>
                  <a:lnTo>
                    <a:pt x="2287" y="1960"/>
                  </a:lnTo>
                  <a:lnTo>
                    <a:pt x="2357" y="1973"/>
                  </a:lnTo>
                  <a:lnTo>
                    <a:pt x="2435" y="1979"/>
                  </a:lnTo>
                  <a:lnTo>
                    <a:pt x="2435" y="1991"/>
                  </a:lnTo>
                  <a:lnTo>
                    <a:pt x="2435" y="2004"/>
                  </a:lnTo>
                  <a:lnTo>
                    <a:pt x="2435" y="2015"/>
                  </a:lnTo>
                  <a:lnTo>
                    <a:pt x="2435" y="2027"/>
                  </a:lnTo>
                  <a:lnTo>
                    <a:pt x="2435" y="2037"/>
                  </a:lnTo>
                  <a:lnTo>
                    <a:pt x="2435" y="2048"/>
                  </a:lnTo>
                  <a:lnTo>
                    <a:pt x="2435" y="2059"/>
                  </a:lnTo>
                  <a:lnTo>
                    <a:pt x="2435" y="2069"/>
                  </a:lnTo>
                  <a:lnTo>
                    <a:pt x="2467" y="2092"/>
                  </a:lnTo>
                  <a:lnTo>
                    <a:pt x="2492" y="2111"/>
                  </a:lnTo>
                  <a:lnTo>
                    <a:pt x="2507" y="2126"/>
                  </a:lnTo>
                  <a:lnTo>
                    <a:pt x="2518" y="2140"/>
                  </a:lnTo>
                  <a:lnTo>
                    <a:pt x="2522" y="2154"/>
                  </a:lnTo>
                  <a:lnTo>
                    <a:pt x="2521" y="2169"/>
                  </a:lnTo>
                  <a:lnTo>
                    <a:pt x="2515" y="2188"/>
                  </a:lnTo>
                  <a:lnTo>
                    <a:pt x="2507" y="2213"/>
                  </a:lnTo>
                  <a:lnTo>
                    <a:pt x="2472" y="2213"/>
                  </a:lnTo>
                  <a:lnTo>
                    <a:pt x="2447" y="2209"/>
                  </a:lnTo>
                  <a:lnTo>
                    <a:pt x="2429" y="2201"/>
                  </a:lnTo>
                  <a:lnTo>
                    <a:pt x="2416" y="2193"/>
                  </a:lnTo>
                  <a:lnTo>
                    <a:pt x="2403" y="2181"/>
                  </a:lnTo>
                  <a:lnTo>
                    <a:pt x="2389" y="2171"/>
                  </a:lnTo>
                  <a:lnTo>
                    <a:pt x="2370" y="2163"/>
                  </a:lnTo>
                  <a:lnTo>
                    <a:pt x="2345" y="2159"/>
                  </a:lnTo>
                  <a:lnTo>
                    <a:pt x="2330" y="2174"/>
                  </a:lnTo>
                  <a:lnTo>
                    <a:pt x="2320" y="2184"/>
                  </a:lnTo>
                  <a:lnTo>
                    <a:pt x="2312" y="2193"/>
                  </a:lnTo>
                  <a:lnTo>
                    <a:pt x="2307" y="2199"/>
                  </a:lnTo>
                  <a:lnTo>
                    <a:pt x="2299" y="2201"/>
                  </a:lnTo>
                  <a:lnTo>
                    <a:pt x="2289" y="2203"/>
                  </a:lnTo>
                  <a:lnTo>
                    <a:pt x="2274" y="2203"/>
                  </a:lnTo>
                  <a:lnTo>
                    <a:pt x="2255" y="2205"/>
                  </a:lnTo>
                  <a:lnTo>
                    <a:pt x="2242" y="2188"/>
                  </a:lnTo>
                  <a:lnTo>
                    <a:pt x="2231" y="2176"/>
                  </a:lnTo>
                  <a:lnTo>
                    <a:pt x="2219" y="2164"/>
                  </a:lnTo>
                  <a:lnTo>
                    <a:pt x="2209" y="2157"/>
                  </a:lnTo>
                  <a:lnTo>
                    <a:pt x="2194" y="2150"/>
                  </a:lnTo>
                  <a:lnTo>
                    <a:pt x="2178" y="2144"/>
                  </a:lnTo>
                  <a:lnTo>
                    <a:pt x="2155" y="2137"/>
                  </a:lnTo>
                  <a:lnTo>
                    <a:pt x="2129" y="2132"/>
                  </a:lnTo>
                  <a:lnTo>
                    <a:pt x="2124" y="2124"/>
                  </a:lnTo>
                  <a:lnTo>
                    <a:pt x="2120" y="2117"/>
                  </a:lnTo>
                  <a:lnTo>
                    <a:pt x="2115" y="2108"/>
                  </a:lnTo>
                  <a:lnTo>
                    <a:pt x="2111" y="2100"/>
                  </a:lnTo>
                  <a:lnTo>
                    <a:pt x="2105" y="2091"/>
                  </a:lnTo>
                  <a:lnTo>
                    <a:pt x="2101" y="2084"/>
                  </a:lnTo>
                  <a:lnTo>
                    <a:pt x="2096" y="2075"/>
                  </a:lnTo>
                  <a:lnTo>
                    <a:pt x="2093" y="2069"/>
                  </a:lnTo>
                  <a:lnTo>
                    <a:pt x="2018" y="2069"/>
                  </a:lnTo>
                  <a:lnTo>
                    <a:pt x="1965" y="2085"/>
                  </a:lnTo>
                  <a:lnTo>
                    <a:pt x="1931" y="2113"/>
                  </a:lnTo>
                  <a:lnTo>
                    <a:pt x="1913" y="2154"/>
                  </a:lnTo>
                  <a:lnTo>
                    <a:pt x="1903" y="2202"/>
                  </a:lnTo>
                  <a:lnTo>
                    <a:pt x="1900" y="2259"/>
                  </a:lnTo>
                  <a:lnTo>
                    <a:pt x="1898" y="2323"/>
                  </a:lnTo>
                  <a:lnTo>
                    <a:pt x="1895" y="2393"/>
                  </a:lnTo>
                  <a:lnTo>
                    <a:pt x="1918" y="2391"/>
                  </a:lnTo>
                  <a:lnTo>
                    <a:pt x="1940" y="2381"/>
                  </a:lnTo>
                  <a:lnTo>
                    <a:pt x="1962" y="2368"/>
                  </a:lnTo>
                  <a:lnTo>
                    <a:pt x="1984" y="2353"/>
                  </a:lnTo>
                  <a:lnTo>
                    <a:pt x="2005" y="2336"/>
                  </a:lnTo>
                  <a:lnTo>
                    <a:pt x="2025" y="2324"/>
                  </a:lnTo>
                  <a:lnTo>
                    <a:pt x="2045" y="2318"/>
                  </a:lnTo>
                  <a:lnTo>
                    <a:pt x="2066" y="2321"/>
                  </a:lnTo>
                  <a:lnTo>
                    <a:pt x="2080" y="2371"/>
                  </a:lnTo>
                  <a:lnTo>
                    <a:pt x="2107" y="2406"/>
                  </a:lnTo>
                  <a:lnTo>
                    <a:pt x="2139" y="2426"/>
                  </a:lnTo>
                  <a:lnTo>
                    <a:pt x="2178" y="2438"/>
                  </a:lnTo>
                  <a:lnTo>
                    <a:pt x="2218" y="2443"/>
                  </a:lnTo>
                  <a:lnTo>
                    <a:pt x="2260" y="2445"/>
                  </a:lnTo>
                  <a:lnTo>
                    <a:pt x="2300" y="2448"/>
                  </a:lnTo>
                  <a:lnTo>
                    <a:pt x="2337" y="2456"/>
                  </a:lnTo>
                  <a:lnTo>
                    <a:pt x="2365" y="2489"/>
                  </a:lnTo>
                  <a:lnTo>
                    <a:pt x="2391" y="2512"/>
                  </a:lnTo>
                  <a:lnTo>
                    <a:pt x="2415" y="2525"/>
                  </a:lnTo>
                  <a:lnTo>
                    <a:pt x="2440" y="2533"/>
                  </a:lnTo>
                  <a:lnTo>
                    <a:pt x="2462" y="2534"/>
                  </a:lnTo>
                  <a:lnTo>
                    <a:pt x="2487" y="2534"/>
                  </a:lnTo>
                  <a:lnTo>
                    <a:pt x="2513" y="2534"/>
                  </a:lnTo>
                  <a:lnTo>
                    <a:pt x="2543" y="2537"/>
                  </a:lnTo>
                  <a:lnTo>
                    <a:pt x="2568" y="2571"/>
                  </a:lnTo>
                  <a:lnTo>
                    <a:pt x="2594" y="2603"/>
                  </a:lnTo>
                  <a:lnTo>
                    <a:pt x="2617" y="2631"/>
                  </a:lnTo>
                  <a:lnTo>
                    <a:pt x="2638" y="2661"/>
                  </a:lnTo>
                  <a:lnTo>
                    <a:pt x="2656" y="2688"/>
                  </a:lnTo>
                  <a:lnTo>
                    <a:pt x="2670" y="2717"/>
                  </a:lnTo>
                  <a:lnTo>
                    <a:pt x="2681" y="2747"/>
                  </a:lnTo>
                  <a:lnTo>
                    <a:pt x="2688" y="2780"/>
                  </a:lnTo>
                  <a:lnTo>
                    <a:pt x="2651" y="2768"/>
                  </a:lnTo>
                  <a:lnTo>
                    <a:pt x="2619" y="2752"/>
                  </a:lnTo>
                  <a:lnTo>
                    <a:pt x="2588" y="2732"/>
                  </a:lnTo>
                  <a:lnTo>
                    <a:pt x="2558" y="2712"/>
                  </a:lnTo>
                  <a:lnTo>
                    <a:pt x="2526" y="2692"/>
                  </a:lnTo>
                  <a:lnTo>
                    <a:pt x="2494" y="2678"/>
                  </a:lnTo>
                  <a:lnTo>
                    <a:pt x="2458" y="2669"/>
                  </a:lnTo>
                  <a:lnTo>
                    <a:pt x="2417" y="2672"/>
                  </a:lnTo>
                  <a:lnTo>
                    <a:pt x="2325" y="2681"/>
                  </a:lnTo>
                  <a:lnTo>
                    <a:pt x="2231" y="2648"/>
                  </a:lnTo>
                  <a:lnTo>
                    <a:pt x="2140" y="2590"/>
                  </a:lnTo>
                  <a:lnTo>
                    <a:pt x="2056" y="2532"/>
                  </a:lnTo>
                  <a:lnTo>
                    <a:pt x="1984" y="2493"/>
                  </a:lnTo>
                  <a:lnTo>
                    <a:pt x="1932" y="2496"/>
                  </a:lnTo>
                  <a:lnTo>
                    <a:pt x="1904" y="2564"/>
                  </a:lnTo>
                  <a:lnTo>
                    <a:pt x="1905" y="2717"/>
                  </a:lnTo>
                  <a:lnTo>
                    <a:pt x="1944" y="2723"/>
                  </a:lnTo>
                  <a:lnTo>
                    <a:pt x="1980" y="2737"/>
                  </a:lnTo>
                  <a:lnTo>
                    <a:pt x="2009" y="2754"/>
                  </a:lnTo>
                  <a:lnTo>
                    <a:pt x="2037" y="2774"/>
                  </a:lnTo>
                  <a:lnTo>
                    <a:pt x="2059" y="2792"/>
                  </a:lnTo>
                  <a:lnTo>
                    <a:pt x="2083" y="2808"/>
                  </a:lnTo>
                  <a:lnTo>
                    <a:pt x="2105" y="2820"/>
                  </a:lnTo>
                  <a:lnTo>
                    <a:pt x="2129" y="2825"/>
                  </a:lnTo>
                  <a:lnTo>
                    <a:pt x="2187" y="2792"/>
                  </a:lnTo>
                  <a:lnTo>
                    <a:pt x="2238" y="2780"/>
                  </a:lnTo>
                  <a:lnTo>
                    <a:pt x="2282" y="2783"/>
                  </a:lnTo>
                  <a:lnTo>
                    <a:pt x="2322" y="2799"/>
                  </a:lnTo>
                  <a:lnTo>
                    <a:pt x="2360" y="2820"/>
                  </a:lnTo>
                  <a:lnTo>
                    <a:pt x="2400" y="2846"/>
                  </a:lnTo>
                  <a:lnTo>
                    <a:pt x="2441" y="2869"/>
                  </a:lnTo>
                  <a:lnTo>
                    <a:pt x="2490" y="2888"/>
                  </a:lnTo>
                  <a:lnTo>
                    <a:pt x="2487" y="2895"/>
                  </a:lnTo>
                  <a:lnTo>
                    <a:pt x="2485" y="2905"/>
                  </a:lnTo>
                  <a:lnTo>
                    <a:pt x="2481" y="2915"/>
                  </a:lnTo>
                  <a:lnTo>
                    <a:pt x="2480" y="2923"/>
                  </a:lnTo>
                  <a:lnTo>
                    <a:pt x="2405" y="2921"/>
                  </a:lnTo>
                  <a:lnTo>
                    <a:pt x="2338" y="2928"/>
                  </a:lnTo>
                  <a:lnTo>
                    <a:pt x="2274" y="2937"/>
                  </a:lnTo>
                  <a:lnTo>
                    <a:pt x="2216" y="2943"/>
                  </a:lnTo>
                  <a:lnTo>
                    <a:pt x="2158" y="2939"/>
                  </a:lnTo>
                  <a:lnTo>
                    <a:pt x="2101" y="2920"/>
                  </a:lnTo>
                  <a:lnTo>
                    <a:pt x="2044" y="2881"/>
                  </a:lnTo>
                  <a:lnTo>
                    <a:pt x="1986" y="2815"/>
                  </a:lnTo>
                  <a:lnTo>
                    <a:pt x="1977" y="2815"/>
                  </a:lnTo>
                  <a:lnTo>
                    <a:pt x="1970" y="2815"/>
                  </a:lnTo>
                  <a:lnTo>
                    <a:pt x="1961" y="2815"/>
                  </a:lnTo>
                  <a:lnTo>
                    <a:pt x="1952" y="2815"/>
                  </a:lnTo>
                  <a:lnTo>
                    <a:pt x="1942" y="2815"/>
                  </a:lnTo>
                  <a:lnTo>
                    <a:pt x="1932" y="2815"/>
                  </a:lnTo>
                  <a:lnTo>
                    <a:pt x="1923" y="2815"/>
                  </a:lnTo>
                  <a:lnTo>
                    <a:pt x="1913" y="2815"/>
                  </a:lnTo>
                  <a:lnTo>
                    <a:pt x="1913" y="2844"/>
                  </a:lnTo>
                  <a:lnTo>
                    <a:pt x="1913" y="2873"/>
                  </a:lnTo>
                  <a:lnTo>
                    <a:pt x="1913" y="2902"/>
                  </a:lnTo>
                  <a:lnTo>
                    <a:pt x="1913" y="2932"/>
                  </a:lnTo>
                  <a:lnTo>
                    <a:pt x="1913" y="2958"/>
                  </a:lnTo>
                  <a:lnTo>
                    <a:pt x="1913" y="2986"/>
                  </a:lnTo>
                  <a:lnTo>
                    <a:pt x="1913" y="3012"/>
                  </a:lnTo>
                  <a:lnTo>
                    <a:pt x="1913" y="3041"/>
                  </a:lnTo>
                  <a:lnTo>
                    <a:pt x="1983" y="3047"/>
                  </a:lnTo>
                  <a:lnTo>
                    <a:pt x="2067" y="3061"/>
                  </a:lnTo>
                  <a:lnTo>
                    <a:pt x="2160" y="3081"/>
                  </a:lnTo>
                  <a:lnTo>
                    <a:pt x="2255" y="3107"/>
                  </a:lnTo>
                  <a:lnTo>
                    <a:pt x="2343" y="3136"/>
                  </a:lnTo>
                  <a:lnTo>
                    <a:pt x="2421" y="3170"/>
                  </a:lnTo>
                  <a:lnTo>
                    <a:pt x="2480" y="3208"/>
                  </a:lnTo>
                  <a:lnTo>
                    <a:pt x="2516" y="3248"/>
                  </a:lnTo>
                  <a:lnTo>
                    <a:pt x="2513" y="3248"/>
                  </a:lnTo>
                  <a:lnTo>
                    <a:pt x="2507" y="3248"/>
                  </a:lnTo>
                  <a:lnTo>
                    <a:pt x="2500" y="3249"/>
                  </a:lnTo>
                  <a:lnTo>
                    <a:pt x="2492" y="3253"/>
                  </a:lnTo>
                  <a:lnTo>
                    <a:pt x="2483" y="3255"/>
                  </a:lnTo>
                  <a:lnTo>
                    <a:pt x="2474" y="3259"/>
                  </a:lnTo>
                  <a:lnTo>
                    <a:pt x="2466" y="3262"/>
                  </a:lnTo>
                  <a:lnTo>
                    <a:pt x="2462" y="3266"/>
                  </a:lnTo>
                  <a:lnTo>
                    <a:pt x="2408" y="3261"/>
                  </a:lnTo>
                  <a:lnTo>
                    <a:pt x="2357" y="3253"/>
                  </a:lnTo>
                  <a:lnTo>
                    <a:pt x="2307" y="3241"/>
                  </a:lnTo>
                  <a:lnTo>
                    <a:pt x="2260" y="3230"/>
                  </a:lnTo>
                  <a:lnTo>
                    <a:pt x="2212" y="3223"/>
                  </a:lnTo>
                  <a:lnTo>
                    <a:pt x="2168" y="3223"/>
                  </a:lnTo>
                  <a:lnTo>
                    <a:pt x="2124" y="3233"/>
                  </a:lnTo>
                  <a:lnTo>
                    <a:pt x="2084" y="3257"/>
                  </a:lnTo>
                  <a:lnTo>
                    <a:pt x="2044" y="3242"/>
                  </a:lnTo>
                  <a:lnTo>
                    <a:pt x="2008" y="3227"/>
                  </a:lnTo>
                  <a:lnTo>
                    <a:pt x="1976" y="3211"/>
                  </a:lnTo>
                  <a:lnTo>
                    <a:pt x="1952" y="3204"/>
                  </a:lnTo>
                  <a:lnTo>
                    <a:pt x="1932" y="3207"/>
                  </a:lnTo>
                  <a:lnTo>
                    <a:pt x="1920" y="3226"/>
                  </a:lnTo>
                  <a:lnTo>
                    <a:pt x="1916" y="3264"/>
                  </a:lnTo>
                  <a:lnTo>
                    <a:pt x="1923" y="3329"/>
                  </a:lnTo>
                  <a:lnTo>
                    <a:pt x="1995" y="3368"/>
                  </a:lnTo>
                  <a:lnTo>
                    <a:pt x="2067" y="3399"/>
                  </a:lnTo>
                  <a:lnTo>
                    <a:pt x="2137" y="3423"/>
                  </a:lnTo>
                  <a:lnTo>
                    <a:pt x="2205" y="3446"/>
                  </a:lnTo>
                  <a:lnTo>
                    <a:pt x="2268" y="3470"/>
                  </a:lnTo>
                  <a:lnTo>
                    <a:pt x="2328" y="3501"/>
                  </a:lnTo>
                  <a:lnTo>
                    <a:pt x="2384" y="3542"/>
                  </a:lnTo>
                  <a:lnTo>
                    <a:pt x="2435" y="3598"/>
                  </a:lnTo>
                  <a:lnTo>
                    <a:pt x="2445" y="3597"/>
                  </a:lnTo>
                  <a:lnTo>
                    <a:pt x="2454" y="3596"/>
                  </a:lnTo>
                  <a:lnTo>
                    <a:pt x="2464" y="3595"/>
                  </a:lnTo>
                  <a:lnTo>
                    <a:pt x="2474" y="3593"/>
                  </a:lnTo>
                  <a:lnTo>
                    <a:pt x="2483" y="3591"/>
                  </a:lnTo>
                  <a:lnTo>
                    <a:pt x="2492" y="3590"/>
                  </a:lnTo>
                  <a:lnTo>
                    <a:pt x="2499" y="3590"/>
                  </a:lnTo>
                  <a:lnTo>
                    <a:pt x="2507" y="3590"/>
                  </a:lnTo>
                  <a:lnTo>
                    <a:pt x="2507" y="3596"/>
                  </a:lnTo>
                  <a:lnTo>
                    <a:pt x="2507" y="3602"/>
                  </a:lnTo>
                  <a:lnTo>
                    <a:pt x="2507" y="3608"/>
                  </a:lnTo>
                  <a:lnTo>
                    <a:pt x="2507" y="3615"/>
                  </a:lnTo>
                  <a:lnTo>
                    <a:pt x="2507" y="3625"/>
                  </a:lnTo>
                  <a:lnTo>
                    <a:pt x="2507" y="3635"/>
                  </a:lnTo>
                  <a:lnTo>
                    <a:pt x="2499" y="3641"/>
                  </a:lnTo>
                  <a:lnTo>
                    <a:pt x="2492" y="3648"/>
                  </a:lnTo>
                  <a:lnTo>
                    <a:pt x="2484" y="3655"/>
                  </a:lnTo>
                  <a:lnTo>
                    <a:pt x="2475" y="3662"/>
                  </a:lnTo>
                  <a:lnTo>
                    <a:pt x="2466" y="3669"/>
                  </a:lnTo>
                  <a:lnTo>
                    <a:pt x="2459" y="3678"/>
                  </a:lnTo>
                  <a:lnTo>
                    <a:pt x="2451" y="3687"/>
                  </a:lnTo>
                  <a:lnTo>
                    <a:pt x="2445" y="3698"/>
                  </a:lnTo>
                  <a:lnTo>
                    <a:pt x="2410" y="3689"/>
                  </a:lnTo>
                  <a:lnTo>
                    <a:pt x="2378" y="3681"/>
                  </a:lnTo>
                  <a:lnTo>
                    <a:pt x="2345" y="3672"/>
                  </a:lnTo>
                  <a:lnTo>
                    <a:pt x="2312" y="3663"/>
                  </a:lnTo>
                  <a:lnTo>
                    <a:pt x="2276" y="3654"/>
                  </a:lnTo>
                  <a:lnTo>
                    <a:pt x="2242" y="3648"/>
                  </a:lnTo>
                  <a:lnTo>
                    <a:pt x="2204" y="3643"/>
                  </a:lnTo>
                  <a:lnTo>
                    <a:pt x="2166" y="3643"/>
                  </a:lnTo>
                  <a:lnTo>
                    <a:pt x="2161" y="3633"/>
                  </a:lnTo>
                  <a:lnTo>
                    <a:pt x="2156" y="3623"/>
                  </a:lnTo>
                  <a:lnTo>
                    <a:pt x="2150" y="3612"/>
                  </a:lnTo>
                  <a:lnTo>
                    <a:pt x="2146" y="3604"/>
                  </a:lnTo>
                  <a:lnTo>
                    <a:pt x="2139" y="3595"/>
                  </a:lnTo>
                  <a:lnTo>
                    <a:pt x="2133" y="3586"/>
                  </a:lnTo>
                  <a:lnTo>
                    <a:pt x="2127" y="3578"/>
                  </a:lnTo>
                  <a:lnTo>
                    <a:pt x="2121" y="3572"/>
                  </a:lnTo>
                  <a:lnTo>
                    <a:pt x="2091" y="3566"/>
                  </a:lnTo>
                  <a:lnTo>
                    <a:pt x="2063" y="3560"/>
                  </a:lnTo>
                  <a:lnTo>
                    <a:pt x="2033" y="3553"/>
                  </a:lnTo>
                  <a:lnTo>
                    <a:pt x="2003" y="3546"/>
                  </a:lnTo>
                  <a:lnTo>
                    <a:pt x="1971" y="3538"/>
                  </a:lnTo>
                  <a:lnTo>
                    <a:pt x="1942" y="3532"/>
                  </a:lnTo>
                  <a:lnTo>
                    <a:pt x="1913" y="3527"/>
                  </a:lnTo>
                  <a:lnTo>
                    <a:pt x="1886" y="3527"/>
                  </a:lnTo>
                  <a:lnTo>
                    <a:pt x="1884" y="3534"/>
                  </a:lnTo>
                  <a:lnTo>
                    <a:pt x="1880" y="3545"/>
                  </a:lnTo>
                  <a:lnTo>
                    <a:pt x="1876" y="3551"/>
                  </a:lnTo>
                  <a:lnTo>
                    <a:pt x="1874" y="3558"/>
                  </a:lnTo>
                  <a:lnTo>
                    <a:pt x="1870" y="3565"/>
                  </a:lnTo>
                  <a:lnTo>
                    <a:pt x="1868" y="3572"/>
                  </a:lnTo>
                  <a:lnTo>
                    <a:pt x="1929" y="3612"/>
                  </a:lnTo>
                  <a:lnTo>
                    <a:pt x="1990" y="3648"/>
                  </a:lnTo>
                  <a:lnTo>
                    <a:pt x="2052" y="3679"/>
                  </a:lnTo>
                  <a:lnTo>
                    <a:pt x="2115" y="3706"/>
                  </a:lnTo>
                  <a:lnTo>
                    <a:pt x="2177" y="3726"/>
                  </a:lnTo>
                  <a:lnTo>
                    <a:pt x="2239" y="3743"/>
                  </a:lnTo>
                  <a:lnTo>
                    <a:pt x="2301" y="3753"/>
                  </a:lnTo>
                  <a:lnTo>
                    <a:pt x="2363" y="3761"/>
                  </a:lnTo>
                  <a:lnTo>
                    <a:pt x="2378" y="3791"/>
                  </a:lnTo>
                  <a:lnTo>
                    <a:pt x="2395" y="3815"/>
                  </a:lnTo>
                  <a:lnTo>
                    <a:pt x="2411" y="3833"/>
                  </a:lnTo>
                  <a:lnTo>
                    <a:pt x="2429" y="3846"/>
                  </a:lnTo>
                  <a:lnTo>
                    <a:pt x="2447" y="3853"/>
                  </a:lnTo>
                  <a:lnTo>
                    <a:pt x="2467" y="3861"/>
                  </a:lnTo>
                  <a:lnTo>
                    <a:pt x="2490" y="3869"/>
                  </a:lnTo>
                  <a:lnTo>
                    <a:pt x="2516" y="3878"/>
                  </a:lnTo>
                  <a:lnTo>
                    <a:pt x="2523" y="3903"/>
                  </a:lnTo>
                  <a:lnTo>
                    <a:pt x="2530" y="3924"/>
                  </a:lnTo>
                  <a:lnTo>
                    <a:pt x="2535" y="3944"/>
                  </a:lnTo>
                  <a:lnTo>
                    <a:pt x="2538" y="3963"/>
                  </a:lnTo>
                  <a:lnTo>
                    <a:pt x="2538" y="3980"/>
                  </a:lnTo>
                  <a:lnTo>
                    <a:pt x="2538" y="3997"/>
                  </a:lnTo>
                  <a:lnTo>
                    <a:pt x="2536" y="4013"/>
                  </a:lnTo>
                  <a:lnTo>
                    <a:pt x="2535" y="4031"/>
                  </a:lnTo>
                  <a:lnTo>
                    <a:pt x="2477" y="4020"/>
                  </a:lnTo>
                  <a:lnTo>
                    <a:pt x="2418" y="3999"/>
                  </a:lnTo>
                  <a:lnTo>
                    <a:pt x="2359" y="3972"/>
                  </a:lnTo>
                  <a:lnTo>
                    <a:pt x="2299" y="3943"/>
                  </a:lnTo>
                  <a:lnTo>
                    <a:pt x="2232" y="3914"/>
                  </a:lnTo>
                  <a:lnTo>
                    <a:pt x="2162" y="3892"/>
                  </a:lnTo>
                  <a:lnTo>
                    <a:pt x="2086" y="3878"/>
                  </a:lnTo>
                  <a:lnTo>
                    <a:pt x="2003" y="3878"/>
                  </a:lnTo>
                  <a:lnTo>
                    <a:pt x="2003" y="3884"/>
                  </a:lnTo>
                  <a:lnTo>
                    <a:pt x="2005" y="3891"/>
                  </a:lnTo>
                  <a:lnTo>
                    <a:pt x="2006" y="3897"/>
                  </a:lnTo>
                  <a:lnTo>
                    <a:pt x="2008" y="3904"/>
                  </a:lnTo>
                  <a:lnTo>
                    <a:pt x="2009" y="3910"/>
                  </a:lnTo>
                  <a:lnTo>
                    <a:pt x="2010" y="3917"/>
                  </a:lnTo>
                  <a:lnTo>
                    <a:pt x="2012" y="3924"/>
                  </a:lnTo>
                  <a:lnTo>
                    <a:pt x="2013" y="3931"/>
                  </a:lnTo>
                  <a:lnTo>
                    <a:pt x="2021" y="3936"/>
                  </a:lnTo>
                  <a:lnTo>
                    <a:pt x="2031" y="3941"/>
                  </a:lnTo>
                  <a:lnTo>
                    <a:pt x="2041" y="3946"/>
                  </a:lnTo>
                  <a:lnTo>
                    <a:pt x="2060" y="3952"/>
                  </a:lnTo>
                  <a:lnTo>
                    <a:pt x="2084" y="3955"/>
                  </a:lnTo>
                  <a:lnTo>
                    <a:pt x="2121" y="3963"/>
                  </a:lnTo>
                  <a:lnTo>
                    <a:pt x="2171" y="3973"/>
                  </a:lnTo>
                  <a:lnTo>
                    <a:pt x="2237" y="3986"/>
                  </a:lnTo>
                  <a:lnTo>
                    <a:pt x="2262" y="4038"/>
                  </a:lnTo>
                  <a:lnTo>
                    <a:pt x="2275" y="4080"/>
                  </a:lnTo>
                  <a:lnTo>
                    <a:pt x="2281" y="4110"/>
                  </a:lnTo>
                  <a:lnTo>
                    <a:pt x="2288" y="4137"/>
                  </a:lnTo>
                  <a:lnTo>
                    <a:pt x="2300" y="4157"/>
                  </a:lnTo>
                  <a:lnTo>
                    <a:pt x="2325" y="4178"/>
                  </a:lnTo>
                  <a:lnTo>
                    <a:pt x="2367" y="4201"/>
                  </a:lnTo>
                  <a:lnTo>
                    <a:pt x="2435" y="4228"/>
                  </a:lnTo>
                  <a:lnTo>
                    <a:pt x="2500" y="4216"/>
                  </a:lnTo>
                  <a:lnTo>
                    <a:pt x="2549" y="4217"/>
                  </a:lnTo>
                  <a:lnTo>
                    <a:pt x="2585" y="4228"/>
                  </a:lnTo>
                  <a:lnTo>
                    <a:pt x="2613" y="4246"/>
                  </a:lnTo>
                  <a:lnTo>
                    <a:pt x="2637" y="4267"/>
                  </a:lnTo>
                  <a:lnTo>
                    <a:pt x="2665" y="4293"/>
                  </a:lnTo>
                  <a:lnTo>
                    <a:pt x="2701" y="4319"/>
                  </a:lnTo>
                  <a:lnTo>
                    <a:pt x="2751" y="4345"/>
                  </a:lnTo>
                  <a:lnTo>
                    <a:pt x="2749" y="4376"/>
                  </a:lnTo>
                  <a:lnTo>
                    <a:pt x="2748" y="4405"/>
                  </a:lnTo>
                  <a:lnTo>
                    <a:pt x="2745" y="4430"/>
                  </a:lnTo>
                  <a:lnTo>
                    <a:pt x="2741" y="4453"/>
                  </a:lnTo>
                  <a:lnTo>
                    <a:pt x="2734" y="4473"/>
                  </a:lnTo>
                  <a:lnTo>
                    <a:pt x="2727" y="4494"/>
                  </a:lnTo>
                  <a:lnTo>
                    <a:pt x="2716" y="4513"/>
                  </a:lnTo>
                  <a:lnTo>
                    <a:pt x="2706" y="4534"/>
                  </a:lnTo>
                  <a:lnTo>
                    <a:pt x="2644" y="4503"/>
                  </a:lnTo>
                  <a:lnTo>
                    <a:pt x="2586" y="4472"/>
                  </a:lnTo>
                  <a:lnTo>
                    <a:pt x="2530" y="4443"/>
                  </a:lnTo>
                  <a:lnTo>
                    <a:pt x="2474" y="4415"/>
                  </a:lnTo>
                  <a:lnTo>
                    <a:pt x="2416" y="4390"/>
                  </a:lnTo>
                  <a:lnTo>
                    <a:pt x="2354" y="4370"/>
                  </a:lnTo>
                  <a:lnTo>
                    <a:pt x="2286" y="4354"/>
                  </a:lnTo>
                  <a:lnTo>
                    <a:pt x="2211" y="4345"/>
                  </a:lnTo>
                  <a:lnTo>
                    <a:pt x="2172" y="4323"/>
                  </a:lnTo>
                  <a:lnTo>
                    <a:pt x="2139" y="4299"/>
                  </a:lnTo>
                  <a:lnTo>
                    <a:pt x="2107" y="4275"/>
                  </a:lnTo>
                  <a:lnTo>
                    <a:pt x="2076" y="4252"/>
                  </a:lnTo>
                  <a:lnTo>
                    <a:pt x="2040" y="4230"/>
                  </a:lnTo>
                  <a:lnTo>
                    <a:pt x="2001" y="4212"/>
                  </a:lnTo>
                  <a:lnTo>
                    <a:pt x="1952" y="4198"/>
                  </a:lnTo>
                  <a:lnTo>
                    <a:pt x="1895" y="4192"/>
                  </a:lnTo>
                  <a:lnTo>
                    <a:pt x="1913" y="4296"/>
                  </a:lnTo>
                  <a:lnTo>
                    <a:pt x="1962" y="4368"/>
                  </a:lnTo>
                  <a:lnTo>
                    <a:pt x="2032" y="4415"/>
                  </a:lnTo>
                  <a:lnTo>
                    <a:pt x="2116" y="4451"/>
                  </a:lnTo>
                  <a:lnTo>
                    <a:pt x="2201" y="4483"/>
                  </a:lnTo>
                  <a:lnTo>
                    <a:pt x="2282" y="4523"/>
                  </a:lnTo>
                  <a:lnTo>
                    <a:pt x="2347" y="4581"/>
                  </a:lnTo>
                  <a:lnTo>
                    <a:pt x="2390" y="4669"/>
                  </a:lnTo>
                  <a:lnTo>
                    <a:pt x="2458" y="4676"/>
                  </a:lnTo>
                  <a:lnTo>
                    <a:pt x="2519" y="4682"/>
                  </a:lnTo>
                  <a:lnTo>
                    <a:pt x="2573" y="4688"/>
                  </a:lnTo>
                  <a:lnTo>
                    <a:pt x="2620" y="4698"/>
                  </a:lnTo>
                  <a:lnTo>
                    <a:pt x="2658" y="4713"/>
                  </a:lnTo>
                  <a:lnTo>
                    <a:pt x="2689" y="4737"/>
                  </a:lnTo>
                  <a:lnTo>
                    <a:pt x="2710" y="4771"/>
                  </a:lnTo>
                  <a:lnTo>
                    <a:pt x="2723" y="4822"/>
                  </a:lnTo>
                  <a:lnTo>
                    <a:pt x="2767" y="4828"/>
                  </a:lnTo>
                  <a:lnTo>
                    <a:pt x="2803" y="4833"/>
                  </a:lnTo>
                  <a:lnTo>
                    <a:pt x="2830" y="4835"/>
                  </a:lnTo>
                  <a:lnTo>
                    <a:pt x="2854" y="4840"/>
                  </a:lnTo>
                  <a:lnTo>
                    <a:pt x="2873" y="4846"/>
                  </a:lnTo>
                  <a:lnTo>
                    <a:pt x="2893" y="4860"/>
                  </a:lnTo>
                  <a:lnTo>
                    <a:pt x="2913" y="4880"/>
                  </a:lnTo>
                  <a:lnTo>
                    <a:pt x="2939" y="4912"/>
                  </a:lnTo>
                  <a:lnTo>
                    <a:pt x="2938" y="4918"/>
                  </a:lnTo>
                  <a:lnTo>
                    <a:pt x="2937" y="4926"/>
                  </a:lnTo>
                  <a:lnTo>
                    <a:pt x="2934" y="4934"/>
                  </a:lnTo>
                  <a:lnTo>
                    <a:pt x="2933" y="4943"/>
                  </a:lnTo>
                  <a:lnTo>
                    <a:pt x="2930" y="4951"/>
                  </a:lnTo>
                  <a:lnTo>
                    <a:pt x="2927" y="4960"/>
                  </a:lnTo>
                  <a:lnTo>
                    <a:pt x="2924" y="4967"/>
                  </a:lnTo>
                  <a:lnTo>
                    <a:pt x="2921" y="4975"/>
                  </a:lnTo>
                  <a:lnTo>
                    <a:pt x="2902" y="4977"/>
                  </a:lnTo>
                  <a:lnTo>
                    <a:pt x="2888" y="4980"/>
                  </a:lnTo>
                  <a:lnTo>
                    <a:pt x="2874" y="4981"/>
                  </a:lnTo>
                  <a:lnTo>
                    <a:pt x="2862" y="4982"/>
                  </a:lnTo>
                  <a:lnTo>
                    <a:pt x="2847" y="4981"/>
                  </a:lnTo>
                  <a:lnTo>
                    <a:pt x="2829" y="4980"/>
                  </a:lnTo>
                  <a:lnTo>
                    <a:pt x="2806" y="4977"/>
                  </a:lnTo>
                  <a:lnTo>
                    <a:pt x="2777" y="4975"/>
                  </a:lnTo>
                  <a:lnTo>
                    <a:pt x="2740" y="5034"/>
                  </a:lnTo>
                  <a:lnTo>
                    <a:pt x="2697" y="5047"/>
                  </a:lnTo>
                  <a:lnTo>
                    <a:pt x="2649" y="5031"/>
                  </a:lnTo>
                  <a:lnTo>
                    <a:pt x="2598" y="4999"/>
                  </a:lnTo>
                  <a:lnTo>
                    <a:pt x="2547" y="4964"/>
                  </a:lnTo>
                  <a:lnTo>
                    <a:pt x="2499" y="4945"/>
                  </a:lnTo>
                  <a:lnTo>
                    <a:pt x="2458" y="4956"/>
                  </a:lnTo>
                  <a:lnTo>
                    <a:pt x="2427" y="5011"/>
                  </a:lnTo>
                  <a:lnTo>
                    <a:pt x="2400" y="5024"/>
                  </a:lnTo>
                  <a:lnTo>
                    <a:pt x="2377" y="5031"/>
                  </a:lnTo>
                  <a:lnTo>
                    <a:pt x="2356" y="5031"/>
                  </a:lnTo>
                  <a:lnTo>
                    <a:pt x="2337" y="5026"/>
                  </a:lnTo>
                  <a:lnTo>
                    <a:pt x="2316" y="5014"/>
                  </a:lnTo>
                  <a:lnTo>
                    <a:pt x="2298" y="4998"/>
                  </a:lnTo>
                  <a:lnTo>
                    <a:pt x="2276" y="4975"/>
                  </a:lnTo>
                  <a:lnTo>
                    <a:pt x="2255" y="4948"/>
                  </a:lnTo>
                  <a:lnTo>
                    <a:pt x="2233" y="4949"/>
                  </a:lnTo>
                  <a:lnTo>
                    <a:pt x="2220" y="4956"/>
                  </a:lnTo>
                  <a:lnTo>
                    <a:pt x="2212" y="4966"/>
                  </a:lnTo>
                  <a:lnTo>
                    <a:pt x="2209" y="4979"/>
                  </a:lnTo>
                  <a:lnTo>
                    <a:pt x="2207" y="4993"/>
                  </a:lnTo>
                  <a:lnTo>
                    <a:pt x="2209" y="5008"/>
                  </a:lnTo>
                  <a:lnTo>
                    <a:pt x="2210" y="5023"/>
                  </a:lnTo>
                  <a:lnTo>
                    <a:pt x="2211" y="5038"/>
                  </a:lnTo>
                  <a:lnTo>
                    <a:pt x="2186" y="5037"/>
                  </a:lnTo>
                  <a:lnTo>
                    <a:pt x="2167" y="5037"/>
                  </a:lnTo>
                  <a:lnTo>
                    <a:pt x="2152" y="5036"/>
                  </a:lnTo>
                  <a:lnTo>
                    <a:pt x="2140" y="5036"/>
                  </a:lnTo>
                  <a:lnTo>
                    <a:pt x="2128" y="5032"/>
                  </a:lnTo>
                  <a:lnTo>
                    <a:pt x="2116" y="5030"/>
                  </a:lnTo>
                  <a:lnTo>
                    <a:pt x="2102" y="5025"/>
                  </a:lnTo>
                  <a:lnTo>
                    <a:pt x="2084" y="5020"/>
                  </a:lnTo>
                  <a:lnTo>
                    <a:pt x="2082" y="5025"/>
                  </a:lnTo>
                  <a:lnTo>
                    <a:pt x="2079" y="5028"/>
                  </a:lnTo>
                  <a:lnTo>
                    <a:pt x="2076" y="5032"/>
                  </a:lnTo>
                  <a:lnTo>
                    <a:pt x="2076" y="5038"/>
                  </a:lnTo>
                  <a:lnTo>
                    <a:pt x="2112" y="5075"/>
                  </a:lnTo>
                  <a:lnTo>
                    <a:pt x="2152" y="5088"/>
                  </a:lnTo>
                  <a:lnTo>
                    <a:pt x="2192" y="5085"/>
                  </a:lnTo>
                  <a:lnTo>
                    <a:pt x="2232" y="5078"/>
                  </a:lnTo>
                  <a:lnTo>
                    <a:pt x="2269" y="5075"/>
                  </a:lnTo>
                  <a:lnTo>
                    <a:pt x="2305" y="5088"/>
                  </a:lnTo>
                  <a:lnTo>
                    <a:pt x="2335" y="5126"/>
                  </a:lnTo>
                  <a:lnTo>
                    <a:pt x="2363" y="5200"/>
                  </a:lnTo>
                  <a:lnTo>
                    <a:pt x="2402" y="5199"/>
                  </a:lnTo>
                  <a:lnTo>
                    <a:pt x="2439" y="5195"/>
                  </a:lnTo>
                  <a:lnTo>
                    <a:pt x="2472" y="5189"/>
                  </a:lnTo>
                  <a:lnTo>
                    <a:pt x="2502" y="5186"/>
                  </a:lnTo>
                  <a:lnTo>
                    <a:pt x="2528" y="5187"/>
                  </a:lnTo>
                  <a:lnTo>
                    <a:pt x="2554" y="5197"/>
                  </a:lnTo>
                  <a:lnTo>
                    <a:pt x="2579" y="5217"/>
                  </a:lnTo>
                  <a:lnTo>
                    <a:pt x="2606" y="5254"/>
                  </a:lnTo>
                  <a:lnTo>
                    <a:pt x="2612" y="5254"/>
                  </a:lnTo>
                  <a:lnTo>
                    <a:pt x="2619" y="5254"/>
                  </a:lnTo>
                  <a:lnTo>
                    <a:pt x="2626" y="5254"/>
                  </a:lnTo>
                  <a:lnTo>
                    <a:pt x="2633" y="5254"/>
                  </a:lnTo>
                  <a:lnTo>
                    <a:pt x="2666" y="5215"/>
                  </a:lnTo>
                  <a:lnTo>
                    <a:pt x="2702" y="5187"/>
                  </a:lnTo>
                  <a:lnTo>
                    <a:pt x="2738" y="5171"/>
                  </a:lnTo>
                  <a:lnTo>
                    <a:pt x="2773" y="5165"/>
                  </a:lnTo>
                  <a:lnTo>
                    <a:pt x="2806" y="5168"/>
                  </a:lnTo>
                  <a:lnTo>
                    <a:pt x="2838" y="5184"/>
                  </a:lnTo>
                  <a:lnTo>
                    <a:pt x="2867" y="5209"/>
                  </a:lnTo>
                  <a:lnTo>
                    <a:pt x="2894" y="5246"/>
                  </a:lnTo>
                  <a:lnTo>
                    <a:pt x="2879" y="5262"/>
                  </a:lnTo>
                  <a:lnTo>
                    <a:pt x="2867" y="5276"/>
                  </a:lnTo>
                  <a:lnTo>
                    <a:pt x="2859" y="5286"/>
                  </a:lnTo>
                  <a:lnTo>
                    <a:pt x="2853" y="5297"/>
                  </a:lnTo>
                  <a:lnTo>
                    <a:pt x="2848" y="5304"/>
                  </a:lnTo>
                  <a:lnTo>
                    <a:pt x="2846" y="5312"/>
                  </a:lnTo>
                  <a:lnTo>
                    <a:pt x="2842" y="5321"/>
                  </a:lnTo>
                  <a:lnTo>
                    <a:pt x="2841" y="5334"/>
                  </a:lnTo>
                  <a:lnTo>
                    <a:pt x="2994" y="5372"/>
                  </a:lnTo>
                  <a:lnTo>
                    <a:pt x="3073" y="5432"/>
                  </a:lnTo>
                  <a:lnTo>
                    <a:pt x="3092" y="5501"/>
                  </a:lnTo>
                  <a:lnTo>
                    <a:pt x="3066" y="5575"/>
                  </a:lnTo>
                  <a:lnTo>
                    <a:pt x="3008" y="5644"/>
                  </a:lnTo>
                  <a:lnTo>
                    <a:pt x="2932" y="5701"/>
                  </a:lnTo>
                  <a:lnTo>
                    <a:pt x="2853" y="5739"/>
                  </a:lnTo>
                  <a:lnTo>
                    <a:pt x="2786" y="5748"/>
                  </a:lnTo>
                  <a:lnTo>
                    <a:pt x="2781" y="5741"/>
                  </a:lnTo>
                  <a:lnTo>
                    <a:pt x="2777" y="5734"/>
                  </a:lnTo>
                  <a:lnTo>
                    <a:pt x="2771" y="5725"/>
                  </a:lnTo>
                  <a:lnTo>
                    <a:pt x="2766" y="5716"/>
                  </a:lnTo>
                  <a:lnTo>
                    <a:pt x="2759" y="5705"/>
                  </a:lnTo>
                  <a:lnTo>
                    <a:pt x="2753" y="5693"/>
                  </a:lnTo>
                  <a:lnTo>
                    <a:pt x="2747" y="5677"/>
                  </a:lnTo>
                  <a:lnTo>
                    <a:pt x="2741" y="5659"/>
                  </a:lnTo>
                  <a:lnTo>
                    <a:pt x="2734" y="5658"/>
                  </a:lnTo>
                  <a:lnTo>
                    <a:pt x="2728" y="5657"/>
                  </a:lnTo>
                  <a:lnTo>
                    <a:pt x="2722" y="5656"/>
                  </a:lnTo>
                  <a:lnTo>
                    <a:pt x="2719" y="5655"/>
                  </a:lnTo>
                  <a:lnTo>
                    <a:pt x="2707" y="5651"/>
                  </a:lnTo>
                  <a:lnTo>
                    <a:pt x="2696" y="5650"/>
                  </a:lnTo>
                  <a:lnTo>
                    <a:pt x="2692" y="5670"/>
                  </a:lnTo>
                  <a:lnTo>
                    <a:pt x="2692" y="5691"/>
                  </a:lnTo>
                  <a:lnTo>
                    <a:pt x="2694" y="5712"/>
                  </a:lnTo>
                  <a:lnTo>
                    <a:pt x="2697" y="5733"/>
                  </a:lnTo>
                  <a:lnTo>
                    <a:pt x="2700" y="5752"/>
                  </a:lnTo>
                  <a:lnTo>
                    <a:pt x="2702" y="5771"/>
                  </a:lnTo>
                  <a:lnTo>
                    <a:pt x="2704" y="5788"/>
                  </a:lnTo>
                  <a:lnTo>
                    <a:pt x="2706" y="5803"/>
                  </a:lnTo>
                  <a:lnTo>
                    <a:pt x="2755" y="5803"/>
                  </a:lnTo>
                  <a:lnTo>
                    <a:pt x="2796" y="5804"/>
                  </a:lnTo>
                  <a:lnTo>
                    <a:pt x="2825" y="5809"/>
                  </a:lnTo>
                  <a:lnTo>
                    <a:pt x="2850" y="5817"/>
                  </a:lnTo>
                  <a:lnTo>
                    <a:pt x="2868" y="5830"/>
                  </a:lnTo>
                  <a:lnTo>
                    <a:pt x="2886" y="5852"/>
                  </a:lnTo>
                  <a:lnTo>
                    <a:pt x="2901" y="5880"/>
                  </a:lnTo>
                  <a:lnTo>
                    <a:pt x="2921" y="5920"/>
                  </a:lnTo>
                  <a:lnTo>
                    <a:pt x="2946" y="5919"/>
                  </a:lnTo>
                  <a:lnTo>
                    <a:pt x="2970" y="5917"/>
                  </a:lnTo>
                  <a:lnTo>
                    <a:pt x="2990" y="5913"/>
                  </a:lnTo>
                  <a:lnTo>
                    <a:pt x="3012" y="5911"/>
                  </a:lnTo>
                  <a:lnTo>
                    <a:pt x="3029" y="5907"/>
                  </a:lnTo>
                  <a:lnTo>
                    <a:pt x="3048" y="5904"/>
                  </a:lnTo>
                  <a:lnTo>
                    <a:pt x="3065" y="5901"/>
                  </a:lnTo>
                  <a:lnTo>
                    <a:pt x="3083" y="5901"/>
                  </a:lnTo>
                  <a:lnTo>
                    <a:pt x="3131" y="5939"/>
                  </a:lnTo>
                  <a:lnTo>
                    <a:pt x="3172" y="5967"/>
                  </a:lnTo>
                  <a:lnTo>
                    <a:pt x="3200" y="5986"/>
                  </a:lnTo>
                  <a:lnTo>
                    <a:pt x="3220" y="6005"/>
                  </a:lnTo>
                  <a:lnTo>
                    <a:pt x="3227" y="6027"/>
                  </a:lnTo>
                  <a:lnTo>
                    <a:pt x="3224" y="6063"/>
                  </a:lnTo>
                  <a:lnTo>
                    <a:pt x="3208" y="6114"/>
                  </a:lnTo>
                  <a:lnTo>
                    <a:pt x="3182" y="6190"/>
                  </a:lnTo>
                  <a:lnTo>
                    <a:pt x="3142" y="6220"/>
                  </a:lnTo>
                  <a:lnTo>
                    <a:pt x="3109" y="6233"/>
                  </a:lnTo>
                  <a:lnTo>
                    <a:pt x="3082" y="6231"/>
                  </a:lnTo>
                  <a:lnTo>
                    <a:pt x="3057" y="6220"/>
                  </a:lnTo>
                  <a:lnTo>
                    <a:pt x="3032" y="6203"/>
                  </a:lnTo>
                  <a:lnTo>
                    <a:pt x="3006" y="6186"/>
                  </a:lnTo>
                  <a:lnTo>
                    <a:pt x="2975" y="6174"/>
                  </a:lnTo>
                  <a:lnTo>
                    <a:pt x="2939" y="6172"/>
                  </a:lnTo>
                  <a:lnTo>
                    <a:pt x="2938" y="6184"/>
                  </a:lnTo>
                  <a:lnTo>
                    <a:pt x="2937" y="6197"/>
                  </a:lnTo>
                  <a:lnTo>
                    <a:pt x="2936" y="6209"/>
                  </a:lnTo>
                  <a:lnTo>
                    <a:pt x="2934" y="6220"/>
                  </a:lnTo>
                  <a:lnTo>
                    <a:pt x="2932" y="6231"/>
                  </a:lnTo>
                  <a:lnTo>
                    <a:pt x="2931" y="6244"/>
                  </a:lnTo>
                  <a:lnTo>
                    <a:pt x="2930" y="6256"/>
                  </a:lnTo>
                  <a:lnTo>
                    <a:pt x="2930" y="6270"/>
                  </a:lnTo>
                  <a:lnTo>
                    <a:pt x="2901" y="6287"/>
                  </a:lnTo>
                  <a:lnTo>
                    <a:pt x="2873" y="6295"/>
                  </a:lnTo>
                  <a:lnTo>
                    <a:pt x="2843" y="6298"/>
                  </a:lnTo>
                  <a:lnTo>
                    <a:pt x="2816" y="6300"/>
                  </a:lnTo>
                  <a:lnTo>
                    <a:pt x="2791" y="6302"/>
                  </a:lnTo>
                  <a:lnTo>
                    <a:pt x="2771" y="6313"/>
                  </a:lnTo>
                  <a:lnTo>
                    <a:pt x="2757" y="6333"/>
                  </a:lnTo>
                  <a:lnTo>
                    <a:pt x="2751" y="6370"/>
                  </a:lnTo>
                  <a:lnTo>
                    <a:pt x="2765" y="6385"/>
                  </a:lnTo>
                  <a:lnTo>
                    <a:pt x="2776" y="6400"/>
                  </a:lnTo>
                  <a:lnTo>
                    <a:pt x="2784" y="6413"/>
                  </a:lnTo>
                  <a:lnTo>
                    <a:pt x="2790" y="6427"/>
                  </a:lnTo>
                  <a:lnTo>
                    <a:pt x="2792" y="6439"/>
                  </a:lnTo>
                  <a:lnTo>
                    <a:pt x="2795" y="6452"/>
                  </a:lnTo>
                  <a:lnTo>
                    <a:pt x="2795" y="6464"/>
                  </a:lnTo>
                  <a:lnTo>
                    <a:pt x="2796" y="6478"/>
                  </a:lnTo>
                  <a:lnTo>
                    <a:pt x="2745" y="6513"/>
                  </a:lnTo>
                  <a:lnTo>
                    <a:pt x="2708" y="6529"/>
                  </a:lnTo>
                  <a:lnTo>
                    <a:pt x="2678" y="6526"/>
                  </a:lnTo>
                  <a:lnTo>
                    <a:pt x="2653" y="6516"/>
                  </a:lnTo>
                  <a:lnTo>
                    <a:pt x="2625" y="6498"/>
                  </a:lnTo>
                  <a:lnTo>
                    <a:pt x="2594" y="6485"/>
                  </a:lnTo>
                  <a:lnTo>
                    <a:pt x="2553" y="6478"/>
                  </a:lnTo>
                  <a:lnTo>
                    <a:pt x="2498" y="6486"/>
                  </a:lnTo>
                  <a:lnTo>
                    <a:pt x="2497" y="6492"/>
                  </a:lnTo>
                  <a:lnTo>
                    <a:pt x="2497" y="6499"/>
                  </a:lnTo>
                  <a:lnTo>
                    <a:pt x="2493" y="6506"/>
                  </a:lnTo>
                  <a:lnTo>
                    <a:pt x="2490" y="6513"/>
                  </a:lnTo>
                  <a:lnTo>
                    <a:pt x="2524" y="6553"/>
                  </a:lnTo>
                  <a:lnTo>
                    <a:pt x="2547" y="6595"/>
                  </a:lnTo>
                  <a:lnTo>
                    <a:pt x="2555" y="6637"/>
                  </a:lnTo>
                  <a:lnTo>
                    <a:pt x="2557" y="6679"/>
                  </a:lnTo>
                  <a:lnTo>
                    <a:pt x="2551" y="6721"/>
                  </a:lnTo>
                  <a:lnTo>
                    <a:pt x="2543" y="6764"/>
                  </a:lnTo>
                  <a:lnTo>
                    <a:pt x="2532" y="6805"/>
                  </a:lnTo>
                  <a:lnTo>
                    <a:pt x="2525" y="6847"/>
                  </a:lnTo>
                  <a:lnTo>
                    <a:pt x="2576" y="6889"/>
                  </a:lnTo>
                  <a:lnTo>
                    <a:pt x="2643" y="6918"/>
                  </a:lnTo>
                  <a:lnTo>
                    <a:pt x="2715" y="6936"/>
                  </a:lnTo>
                  <a:lnTo>
                    <a:pt x="2790" y="6951"/>
                  </a:lnTo>
                  <a:lnTo>
                    <a:pt x="2856" y="6968"/>
                  </a:lnTo>
                  <a:lnTo>
                    <a:pt x="2913" y="6994"/>
                  </a:lnTo>
                  <a:lnTo>
                    <a:pt x="2951" y="7035"/>
                  </a:lnTo>
                  <a:lnTo>
                    <a:pt x="2966" y="7098"/>
                  </a:lnTo>
                  <a:lnTo>
                    <a:pt x="3016" y="7117"/>
                  </a:lnTo>
                  <a:lnTo>
                    <a:pt x="3057" y="7137"/>
                  </a:lnTo>
                  <a:lnTo>
                    <a:pt x="3084" y="7157"/>
                  </a:lnTo>
                  <a:lnTo>
                    <a:pt x="3099" y="7180"/>
                  </a:lnTo>
                  <a:lnTo>
                    <a:pt x="3102" y="7204"/>
                  </a:lnTo>
                  <a:lnTo>
                    <a:pt x="3092" y="7231"/>
                  </a:lnTo>
                  <a:lnTo>
                    <a:pt x="3071" y="7261"/>
                  </a:lnTo>
                  <a:lnTo>
                    <a:pt x="3038" y="7296"/>
                  </a:lnTo>
                  <a:lnTo>
                    <a:pt x="3054" y="7318"/>
                  </a:lnTo>
                  <a:lnTo>
                    <a:pt x="3092" y="7357"/>
                  </a:lnTo>
                  <a:lnTo>
                    <a:pt x="3138" y="7404"/>
                  </a:lnTo>
                  <a:lnTo>
                    <a:pt x="3182" y="7457"/>
                  </a:lnTo>
                  <a:lnTo>
                    <a:pt x="3210" y="7510"/>
                  </a:lnTo>
                  <a:lnTo>
                    <a:pt x="3213" y="7558"/>
                  </a:lnTo>
                  <a:lnTo>
                    <a:pt x="3178" y="7596"/>
                  </a:lnTo>
                  <a:lnTo>
                    <a:pt x="3092" y="7620"/>
                  </a:lnTo>
                  <a:lnTo>
                    <a:pt x="3087" y="7639"/>
                  </a:lnTo>
                  <a:lnTo>
                    <a:pt x="3084" y="7652"/>
                  </a:lnTo>
                  <a:lnTo>
                    <a:pt x="3079" y="7660"/>
                  </a:lnTo>
                  <a:lnTo>
                    <a:pt x="3074" y="7666"/>
                  </a:lnTo>
                  <a:lnTo>
                    <a:pt x="3067" y="7670"/>
                  </a:lnTo>
                  <a:lnTo>
                    <a:pt x="3059" y="7675"/>
                  </a:lnTo>
                  <a:lnTo>
                    <a:pt x="3048" y="7680"/>
                  </a:lnTo>
                  <a:lnTo>
                    <a:pt x="3038" y="7692"/>
                  </a:lnTo>
                  <a:lnTo>
                    <a:pt x="3003" y="7689"/>
                  </a:lnTo>
                  <a:lnTo>
                    <a:pt x="2977" y="7688"/>
                  </a:lnTo>
                  <a:lnTo>
                    <a:pt x="2956" y="7683"/>
                  </a:lnTo>
                  <a:lnTo>
                    <a:pt x="2940" y="7677"/>
                  </a:lnTo>
                  <a:lnTo>
                    <a:pt x="2925" y="7664"/>
                  </a:lnTo>
                  <a:lnTo>
                    <a:pt x="2913" y="7645"/>
                  </a:lnTo>
                  <a:lnTo>
                    <a:pt x="2899" y="7615"/>
                  </a:lnTo>
                  <a:lnTo>
                    <a:pt x="2885" y="7575"/>
                  </a:lnTo>
                  <a:lnTo>
                    <a:pt x="2874" y="7562"/>
                  </a:lnTo>
                  <a:lnTo>
                    <a:pt x="2866" y="7554"/>
                  </a:lnTo>
                  <a:lnTo>
                    <a:pt x="2856" y="7548"/>
                  </a:lnTo>
                  <a:lnTo>
                    <a:pt x="2849" y="7546"/>
                  </a:lnTo>
                  <a:lnTo>
                    <a:pt x="2840" y="7546"/>
                  </a:lnTo>
                  <a:lnTo>
                    <a:pt x="2831" y="7550"/>
                  </a:lnTo>
                  <a:lnTo>
                    <a:pt x="2822" y="7556"/>
                  </a:lnTo>
                  <a:lnTo>
                    <a:pt x="2813" y="7567"/>
                  </a:lnTo>
                  <a:lnTo>
                    <a:pt x="2803" y="7581"/>
                  </a:lnTo>
                  <a:lnTo>
                    <a:pt x="2795" y="7600"/>
                  </a:lnTo>
                  <a:lnTo>
                    <a:pt x="2786" y="7620"/>
                  </a:lnTo>
                  <a:lnTo>
                    <a:pt x="2780" y="7641"/>
                  </a:lnTo>
                  <a:lnTo>
                    <a:pt x="2774" y="7660"/>
                  </a:lnTo>
                  <a:lnTo>
                    <a:pt x="2771" y="7680"/>
                  </a:lnTo>
                  <a:lnTo>
                    <a:pt x="2768" y="7697"/>
                  </a:lnTo>
                  <a:lnTo>
                    <a:pt x="2768" y="7710"/>
                  </a:lnTo>
                  <a:lnTo>
                    <a:pt x="2803" y="7739"/>
                  </a:lnTo>
                  <a:lnTo>
                    <a:pt x="2837" y="7759"/>
                  </a:lnTo>
                  <a:lnTo>
                    <a:pt x="2870" y="7772"/>
                  </a:lnTo>
                  <a:lnTo>
                    <a:pt x="2904" y="7780"/>
                  </a:lnTo>
                  <a:lnTo>
                    <a:pt x="2936" y="7784"/>
                  </a:lnTo>
                  <a:lnTo>
                    <a:pt x="2971" y="7786"/>
                  </a:lnTo>
                  <a:lnTo>
                    <a:pt x="3007" y="7787"/>
                  </a:lnTo>
                  <a:lnTo>
                    <a:pt x="3047" y="7791"/>
                  </a:lnTo>
                  <a:lnTo>
                    <a:pt x="3050" y="7797"/>
                  </a:lnTo>
                  <a:lnTo>
                    <a:pt x="3052" y="7803"/>
                  </a:lnTo>
                  <a:lnTo>
                    <a:pt x="3053" y="7807"/>
                  </a:lnTo>
                  <a:lnTo>
                    <a:pt x="3055" y="7812"/>
                  </a:lnTo>
                  <a:lnTo>
                    <a:pt x="3055" y="7819"/>
                  </a:lnTo>
                  <a:lnTo>
                    <a:pt x="3057" y="7828"/>
                  </a:lnTo>
                  <a:lnTo>
                    <a:pt x="3050" y="7844"/>
                  </a:lnTo>
                  <a:lnTo>
                    <a:pt x="3045" y="7858"/>
                  </a:lnTo>
                  <a:lnTo>
                    <a:pt x="3041" y="7868"/>
                  </a:lnTo>
                  <a:lnTo>
                    <a:pt x="3040" y="7879"/>
                  </a:lnTo>
                  <a:lnTo>
                    <a:pt x="3038" y="7886"/>
                  </a:lnTo>
                  <a:lnTo>
                    <a:pt x="3038" y="7894"/>
                  </a:lnTo>
                  <a:lnTo>
                    <a:pt x="3038" y="7905"/>
                  </a:lnTo>
                  <a:lnTo>
                    <a:pt x="3038" y="7918"/>
                  </a:lnTo>
                  <a:lnTo>
                    <a:pt x="3054" y="7919"/>
                  </a:lnTo>
                  <a:lnTo>
                    <a:pt x="3072" y="7921"/>
                  </a:lnTo>
                  <a:lnTo>
                    <a:pt x="3091" y="7924"/>
                  </a:lnTo>
                  <a:lnTo>
                    <a:pt x="3110" y="7926"/>
                  </a:lnTo>
                  <a:lnTo>
                    <a:pt x="3128" y="7927"/>
                  </a:lnTo>
                  <a:lnTo>
                    <a:pt x="3147" y="7930"/>
                  </a:lnTo>
                  <a:lnTo>
                    <a:pt x="3165" y="7932"/>
                  </a:lnTo>
                  <a:lnTo>
                    <a:pt x="3182" y="7935"/>
                  </a:lnTo>
                  <a:lnTo>
                    <a:pt x="3198" y="7958"/>
                  </a:lnTo>
                  <a:lnTo>
                    <a:pt x="3207" y="7983"/>
                  </a:lnTo>
                  <a:lnTo>
                    <a:pt x="3212" y="8007"/>
                  </a:lnTo>
                  <a:lnTo>
                    <a:pt x="3213" y="8030"/>
                  </a:lnTo>
                  <a:lnTo>
                    <a:pt x="3212" y="8052"/>
                  </a:lnTo>
                  <a:lnTo>
                    <a:pt x="3212" y="8073"/>
                  </a:lnTo>
                  <a:lnTo>
                    <a:pt x="3213" y="8091"/>
                  </a:lnTo>
                  <a:lnTo>
                    <a:pt x="3218" y="8106"/>
                  </a:lnTo>
                  <a:lnTo>
                    <a:pt x="3269" y="8145"/>
                  </a:lnTo>
                  <a:lnTo>
                    <a:pt x="3324" y="8182"/>
                  </a:lnTo>
                  <a:lnTo>
                    <a:pt x="3376" y="8217"/>
                  </a:lnTo>
                  <a:lnTo>
                    <a:pt x="3424" y="8252"/>
                  </a:lnTo>
                  <a:lnTo>
                    <a:pt x="3466" y="8289"/>
                  </a:lnTo>
                  <a:lnTo>
                    <a:pt x="3499" y="8332"/>
                  </a:lnTo>
                  <a:lnTo>
                    <a:pt x="3518" y="8380"/>
                  </a:lnTo>
                  <a:lnTo>
                    <a:pt x="3524" y="8440"/>
                  </a:lnTo>
                  <a:lnTo>
                    <a:pt x="3479" y="8461"/>
                  </a:lnTo>
                  <a:lnTo>
                    <a:pt x="3439" y="8466"/>
                  </a:lnTo>
                  <a:lnTo>
                    <a:pt x="3401" y="8459"/>
                  </a:lnTo>
                  <a:lnTo>
                    <a:pt x="3364" y="8447"/>
                  </a:lnTo>
                  <a:lnTo>
                    <a:pt x="3325" y="8435"/>
                  </a:lnTo>
                  <a:lnTo>
                    <a:pt x="3286" y="8432"/>
                  </a:lnTo>
                  <a:lnTo>
                    <a:pt x="3241" y="8443"/>
                  </a:lnTo>
                  <a:lnTo>
                    <a:pt x="3191" y="8475"/>
                  </a:lnTo>
                  <a:lnTo>
                    <a:pt x="3180" y="8472"/>
                  </a:lnTo>
                  <a:lnTo>
                    <a:pt x="3171" y="8469"/>
                  </a:lnTo>
                  <a:lnTo>
                    <a:pt x="3160" y="8467"/>
                  </a:lnTo>
                  <a:lnTo>
                    <a:pt x="3152" y="8466"/>
                  </a:lnTo>
                  <a:lnTo>
                    <a:pt x="3142" y="8463"/>
                  </a:lnTo>
                  <a:lnTo>
                    <a:pt x="3134" y="8461"/>
                  </a:lnTo>
                  <a:lnTo>
                    <a:pt x="3125" y="8459"/>
                  </a:lnTo>
                  <a:lnTo>
                    <a:pt x="3120" y="8457"/>
                  </a:lnTo>
                  <a:lnTo>
                    <a:pt x="3112" y="8448"/>
                  </a:lnTo>
                  <a:lnTo>
                    <a:pt x="3105" y="8438"/>
                  </a:lnTo>
                  <a:lnTo>
                    <a:pt x="3098" y="8428"/>
                  </a:lnTo>
                  <a:lnTo>
                    <a:pt x="3092" y="8421"/>
                  </a:lnTo>
                  <a:lnTo>
                    <a:pt x="3090" y="8421"/>
                  </a:lnTo>
                  <a:lnTo>
                    <a:pt x="3086" y="8421"/>
                  </a:lnTo>
                  <a:lnTo>
                    <a:pt x="3080" y="8421"/>
                  </a:lnTo>
                  <a:lnTo>
                    <a:pt x="3074" y="8421"/>
                  </a:lnTo>
                  <a:lnTo>
                    <a:pt x="3066" y="8429"/>
                  </a:lnTo>
                  <a:lnTo>
                    <a:pt x="3059" y="8438"/>
                  </a:lnTo>
                  <a:lnTo>
                    <a:pt x="3051" y="8447"/>
                  </a:lnTo>
                  <a:lnTo>
                    <a:pt x="3042" y="8456"/>
                  </a:lnTo>
                  <a:lnTo>
                    <a:pt x="3033" y="8464"/>
                  </a:lnTo>
                  <a:lnTo>
                    <a:pt x="3026" y="8473"/>
                  </a:lnTo>
                  <a:lnTo>
                    <a:pt x="3018" y="8482"/>
                  </a:lnTo>
                  <a:lnTo>
                    <a:pt x="3012" y="8493"/>
                  </a:lnTo>
                  <a:lnTo>
                    <a:pt x="3004" y="8493"/>
                  </a:lnTo>
                  <a:lnTo>
                    <a:pt x="2997" y="8493"/>
                  </a:lnTo>
                  <a:lnTo>
                    <a:pt x="2990" y="8493"/>
                  </a:lnTo>
                  <a:lnTo>
                    <a:pt x="2983" y="8493"/>
                  </a:lnTo>
                  <a:lnTo>
                    <a:pt x="2976" y="8493"/>
                  </a:lnTo>
                  <a:lnTo>
                    <a:pt x="2970" y="8493"/>
                  </a:lnTo>
                  <a:lnTo>
                    <a:pt x="2963" y="8493"/>
                  </a:lnTo>
                  <a:lnTo>
                    <a:pt x="2957" y="8493"/>
                  </a:lnTo>
                  <a:lnTo>
                    <a:pt x="2950" y="8480"/>
                  </a:lnTo>
                  <a:lnTo>
                    <a:pt x="2943" y="8469"/>
                  </a:lnTo>
                  <a:lnTo>
                    <a:pt x="2937" y="8459"/>
                  </a:lnTo>
                  <a:lnTo>
                    <a:pt x="2931" y="8450"/>
                  </a:lnTo>
                  <a:lnTo>
                    <a:pt x="2924" y="8438"/>
                  </a:lnTo>
                  <a:lnTo>
                    <a:pt x="2919" y="8426"/>
                  </a:lnTo>
                  <a:lnTo>
                    <a:pt x="2915" y="8411"/>
                  </a:lnTo>
                  <a:lnTo>
                    <a:pt x="2912" y="8394"/>
                  </a:lnTo>
                  <a:lnTo>
                    <a:pt x="2883" y="8380"/>
                  </a:lnTo>
                  <a:lnTo>
                    <a:pt x="2860" y="8370"/>
                  </a:lnTo>
                  <a:lnTo>
                    <a:pt x="2838" y="8358"/>
                  </a:lnTo>
                  <a:lnTo>
                    <a:pt x="2821" y="8345"/>
                  </a:lnTo>
                  <a:lnTo>
                    <a:pt x="2803" y="8328"/>
                  </a:lnTo>
                  <a:lnTo>
                    <a:pt x="2786" y="8308"/>
                  </a:lnTo>
                  <a:lnTo>
                    <a:pt x="2768" y="8282"/>
                  </a:lnTo>
                  <a:lnTo>
                    <a:pt x="2751" y="8250"/>
                  </a:lnTo>
                  <a:lnTo>
                    <a:pt x="2690" y="8243"/>
                  </a:lnTo>
                  <a:lnTo>
                    <a:pt x="2644" y="8237"/>
                  </a:lnTo>
                  <a:lnTo>
                    <a:pt x="2609" y="8227"/>
                  </a:lnTo>
                  <a:lnTo>
                    <a:pt x="2588" y="8214"/>
                  </a:lnTo>
                  <a:lnTo>
                    <a:pt x="2575" y="8192"/>
                  </a:lnTo>
                  <a:lnTo>
                    <a:pt x="2573" y="8160"/>
                  </a:lnTo>
                  <a:lnTo>
                    <a:pt x="2576" y="8113"/>
                  </a:lnTo>
                  <a:lnTo>
                    <a:pt x="2588" y="8052"/>
                  </a:lnTo>
                  <a:lnTo>
                    <a:pt x="2550" y="8069"/>
                  </a:lnTo>
                  <a:lnTo>
                    <a:pt x="2513" y="8104"/>
                  </a:lnTo>
                  <a:lnTo>
                    <a:pt x="2477" y="8143"/>
                  </a:lnTo>
                  <a:lnTo>
                    <a:pt x="2442" y="8177"/>
                  </a:lnTo>
                  <a:lnTo>
                    <a:pt x="2408" y="8194"/>
                  </a:lnTo>
                  <a:lnTo>
                    <a:pt x="2377" y="8183"/>
                  </a:lnTo>
                  <a:lnTo>
                    <a:pt x="2346" y="8134"/>
                  </a:lnTo>
                  <a:lnTo>
                    <a:pt x="2319" y="8034"/>
                  </a:lnTo>
                  <a:lnTo>
                    <a:pt x="2271" y="8026"/>
                  </a:lnTo>
                  <a:lnTo>
                    <a:pt x="2228" y="8009"/>
                  </a:lnTo>
                  <a:lnTo>
                    <a:pt x="2186" y="7984"/>
                  </a:lnTo>
                  <a:lnTo>
                    <a:pt x="2149" y="7953"/>
                  </a:lnTo>
                  <a:lnTo>
                    <a:pt x="2115" y="7914"/>
                  </a:lnTo>
                  <a:lnTo>
                    <a:pt x="2088" y="7869"/>
                  </a:lnTo>
                  <a:lnTo>
                    <a:pt x="2064" y="7818"/>
                  </a:lnTo>
                  <a:lnTo>
                    <a:pt x="2048" y="7765"/>
                  </a:lnTo>
                  <a:lnTo>
                    <a:pt x="2041" y="7765"/>
                  </a:lnTo>
                  <a:lnTo>
                    <a:pt x="2034" y="7765"/>
                  </a:lnTo>
                  <a:lnTo>
                    <a:pt x="2027" y="7765"/>
                  </a:lnTo>
                  <a:lnTo>
                    <a:pt x="2021" y="7765"/>
                  </a:lnTo>
                  <a:lnTo>
                    <a:pt x="2005" y="8003"/>
                  </a:lnTo>
                  <a:lnTo>
                    <a:pt x="2000" y="8247"/>
                  </a:lnTo>
                  <a:lnTo>
                    <a:pt x="2002" y="8494"/>
                  </a:lnTo>
                  <a:lnTo>
                    <a:pt x="2008" y="8742"/>
                  </a:lnTo>
                  <a:lnTo>
                    <a:pt x="2016" y="8989"/>
                  </a:lnTo>
                  <a:lnTo>
                    <a:pt x="2025" y="9233"/>
                  </a:lnTo>
                  <a:lnTo>
                    <a:pt x="2029" y="9474"/>
                  </a:lnTo>
                  <a:lnTo>
                    <a:pt x="2031" y="9707"/>
                  </a:lnTo>
                  <a:lnTo>
                    <a:pt x="2038" y="9904"/>
                  </a:lnTo>
                  <a:lnTo>
                    <a:pt x="2050" y="10099"/>
                  </a:lnTo>
                  <a:lnTo>
                    <a:pt x="2063" y="10291"/>
                  </a:lnTo>
                  <a:lnTo>
                    <a:pt x="2079" y="10482"/>
                  </a:lnTo>
                  <a:lnTo>
                    <a:pt x="2096" y="10670"/>
                  </a:lnTo>
                  <a:lnTo>
                    <a:pt x="2116" y="10859"/>
                  </a:lnTo>
                  <a:lnTo>
                    <a:pt x="2135" y="11048"/>
                  </a:lnTo>
                  <a:lnTo>
                    <a:pt x="2156" y="11237"/>
                  </a:lnTo>
                  <a:lnTo>
                    <a:pt x="2135" y="11303"/>
                  </a:lnTo>
                  <a:lnTo>
                    <a:pt x="2075" y="11351"/>
                  </a:lnTo>
                  <a:lnTo>
                    <a:pt x="1988" y="11379"/>
                  </a:lnTo>
                  <a:lnTo>
                    <a:pt x="1894" y="11383"/>
                  </a:lnTo>
                  <a:lnTo>
                    <a:pt x="1803" y="11358"/>
                  </a:lnTo>
                  <a:lnTo>
                    <a:pt x="1732" y="11303"/>
                  </a:lnTo>
                  <a:lnTo>
                    <a:pt x="1694" y="11211"/>
                  </a:lnTo>
                  <a:lnTo>
                    <a:pt x="1707" y="11084"/>
                  </a:lnTo>
                  <a:lnTo>
                    <a:pt x="1713" y="10810"/>
                  </a:lnTo>
                  <a:lnTo>
                    <a:pt x="1708" y="10532"/>
                  </a:lnTo>
                  <a:lnTo>
                    <a:pt x="1696" y="10248"/>
                  </a:lnTo>
                  <a:lnTo>
                    <a:pt x="1681" y="9964"/>
                  </a:lnTo>
                  <a:lnTo>
                    <a:pt x="1665" y="9675"/>
                  </a:lnTo>
                  <a:lnTo>
                    <a:pt x="1655" y="9387"/>
                  </a:lnTo>
                  <a:lnTo>
                    <a:pt x="1651" y="9100"/>
                  </a:lnTo>
                  <a:lnTo>
                    <a:pt x="1662" y="8817"/>
                  </a:lnTo>
                  <a:lnTo>
                    <a:pt x="1659" y="8767"/>
                  </a:lnTo>
                  <a:lnTo>
                    <a:pt x="1661" y="8695"/>
                  </a:lnTo>
                  <a:lnTo>
                    <a:pt x="1658" y="8607"/>
                  </a:lnTo>
                  <a:lnTo>
                    <a:pt x="1651" y="8515"/>
                  </a:lnTo>
                  <a:lnTo>
                    <a:pt x="1632" y="8429"/>
                  </a:lnTo>
                  <a:lnTo>
                    <a:pt x="1599" y="8359"/>
                  </a:lnTo>
                  <a:lnTo>
                    <a:pt x="1545" y="8314"/>
                  </a:lnTo>
                  <a:lnTo>
                    <a:pt x="1472" y="8304"/>
                  </a:lnTo>
                  <a:lnTo>
                    <a:pt x="1455" y="8334"/>
                  </a:lnTo>
                  <a:lnTo>
                    <a:pt x="1442" y="8357"/>
                  </a:lnTo>
                  <a:lnTo>
                    <a:pt x="1428" y="8373"/>
                  </a:lnTo>
                  <a:lnTo>
                    <a:pt x="1414" y="8386"/>
                  </a:lnTo>
                  <a:lnTo>
                    <a:pt x="1394" y="8392"/>
                  </a:lnTo>
                  <a:lnTo>
                    <a:pt x="1370" y="8396"/>
                  </a:lnTo>
                  <a:lnTo>
                    <a:pt x="1339" y="8396"/>
                  </a:lnTo>
                  <a:lnTo>
                    <a:pt x="1301" y="8394"/>
                  </a:lnTo>
                  <a:lnTo>
                    <a:pt x="1296" y="8386"/>
                  </a:lnTo>
                  <a:lnTo>
                    <a:pt x="1293" y="8379"/>
                  </a:lnTo>
                  <a:lnTo>
                    <a:pt x="1287" y="8371"/>
                  </a:lnTo>
                  <a:lnTo>
                    <a:pt x="1282" y="8362"/>
                  </a:lnTo>
                  <a:lnTo>
                    <a:pt x="1275" y="8353"/>
                  </a:lnTo>
                  <a:lnTo>
                    <a:pt x="1269" y="8346"/>
                  </a:lnTo>
                  <a:lnTo>
                    <a:pt x="1262" y="8338"/>
                  </a:lnTo>
                  <a:lnTo>
                    <a:pt x="1256" y="8332"/>
                  </a:lnTo>
                  <a:lnTo>
                    <a:pt x="1241" y="8328"/>
                  </a:lnTo>
                  <a:lnTo>
                    <a:pt x="1229" y="8326"/>
                  </a:lnTo>
                  <a:lnTo>
                    <a:pt x="1219" y="8324"/>
                  </a:lnTo>
                  <a:lnTo>
                    <a:pt x="1213" y="8324"/>
                  </a:lnTo>
                  <a:lnTo>
                    <a:pt x="1206" y="8324"/>
                  </a:lnTo>
                  <a:lnTo>
                    <a:pt x="1200" y="8328"/>
                  </a:lnTo>
                  <a:lnTo>
                    <a:pt x="1192" y="8333"/>
                  </a:lnTo>
                  <a:lnTo>
                    <a:pt x="1185" y="8340"/>
                  </a:lnTo>
                  <a:lnTo>
                    <a:pt x="1173" y="8396"/>
                  </a:lnTo>
                  <a:lnTo>
                    <a:pt x="1159" y="8440"/>
                  </a:lnTo>
                  <a:lnTo>
                    <a:pt x="1140" y="8469"/>
                  </a:lnTo>
                  <a:lnTo>
                    <a:pt x="1116" y="8491"/>
                  </a:lnTo>
                  <a:lnTo>
                    <a:pt x="1085" y="8500"/>
                  </a:lnTo>
                  <a:lnTo>
                    <a:pt x="1047" y="8504"/>
                  </a:lnTo>
                  <a:lnTo>
                    <a:pt x="1000" y="8500"/>
                  </a:lnTo>
                  <a:lnTo>
                    <a:pt x="942" y="8493"/>
                  </a:lnTo>
                  <a:lnTo>
                    <a:pt x="919" y="8559"/>
                  </a:lnTo>
                  <a:lnTo>
                    <a:pt x="890" y="8612"/>
                  </a:lnTo>
                  <a:lnTo>
                    <a:pt x="854" y="8647"/>
                  </a:lnTo>
                  <a:lnTo>
                    <a:pt x="816" y="8665"/>
                  </a:lnTo>
                  <a:lnTo>
                    <a:pt x="776" y="8661"/>
                  </a:lnTo>
                  <a:lnTo>
                    <a:pt x="737" y="8639"/>
                  </a:lnTo>
                  <a:lnTo>
                    <a:pt x="701" y="8591"/>
                  </a:lnTo>
                  <a:lnTo>
                    <a:pt x="671" y="8520"/>
                  </a:lnTo>
                  <a:lnTo>
                    <a:pt x="664" y="8520"/>
                  </a:lnTo>
                  <a:lnTo>
                    <a:pt x="658" y="8520"/>
                  </a:lnTo>
                  <a:lnTo>
                    <a:pt x="651" y="8520"/>
                  </a:lnTo>
                  <a:lnTo>
                    <a:pt x="645" y="8520"/>
                  </a:lnTo>
                  <a:lnTo>
                    <a:pt x="619" y="8569"/>
                  </a:lnTo>
                  <a:lnTo>
                    <a:pt x="587" y="8612"/>
                  </a:lnTo>
                  <a:lnTo>
                    <a:pt x="548" y="8644"/>
                  </a:lnTo>
                  <a:lnTo>
                    <a:pt x="506" y="8665"/>
                  </a:lnTo>
                  <a:lnTo>
                    <a:pt x="461" y="8672"/>
                  </a:lnTo>
                  <a:lnTo>
                    <a:pt x="416" y="8665"/>
                  </a:lnTo>
                  <a:lnTo>
                    <a:pt x="371" y="8641"/>
                  </a:lnTo>
                  <a:lnTo>
                    <a:pt x="330" y="8601"/>
                  </a:lnTo>
                  <a:lnTo>
                    <a:pt x="294" y="8608"/>
                  </a:lnTo>
                  <a:lnTo>
                    <a:pt x="244" y="8619"/>
                  </a:lnTo>
                  <a:lnTo>
                    <a:pt x="184" y="8629"/>
                  </a:lnTo>
                  <a:lnTo>
                    <a:pt x="123" y="8635"/>
                  </a:lnTo>
                  <a:lnTo>
                    <a:pt x="66" y="8629"/>
                  </a:lnTo>
                  <a:lnTo>
                    <a:pt x="24" y="8609"/>
                  </a:lnTo>
                  <a:lnTo>
                    <a:pt x="0" y="8568"/>
                  </a:lnTo>
                  <a:lnTo>
                    <a:pt x="6" y="8502"/>
                  </a:lnTo>
                  <a:lnTo>
                    <a:pt x="37" y="8485"/>
                  </a:lnTo>
                  <a:lnTo>
                    <a:pt x="69" y="8468"/>
                  </a:lnTo>
                  <a:lnTo>
                    <a:pt x="102" y="8451"/>
                  </a:lnTo>
                  <a:lnTo>
                    <a:pt x="138" y="8437"/>
                  </a:lnTo>
                  <a:lnTo>
                    <a:pt x="172" y="8423"/>
                  </a:lnTo>
                  <a:lnTo>
                    <a:pt x="206" y="8411"/>
                  </a:lnTo>
                  <a:lnTo>
                    <a:pt x="241" y="8400"/>
                  </a:lnTo>
                  <a:lnTo>
                    <a:pt x="276" y="8394"/>
                  </a:lnTo>
                  <a:lnTo>
                    <a:pt x="280" y="8355"/>
                  </a:lnTo>
                  <a:lnTo>
                    <a:pt x="287" y="8321"/>
                  </a:lnTo>
                  <a:lnTo>
                    <a:pt x="299" y="8290"/>
                  </a:lnTo>
                  <a:lnTo>
                    <a:pt x="315" y="8265"/>
                  </a:lnTo>
                  <a:lnTo>
                    <a:pt x="336" y="8244"/>
                  </a:lnTo>
                  <a:lnTo>
                    <a:pt x="363" y="8226"/>
                  </a:lnTo>
                  <a:lnTo>
                    <a:pt x="396" y="8213"/>
                  </a:lnTo>
                  <a:lnTo>
                    <a:pt x="438" y="8205"/>
                  </a:lnTo>
                  <a:lnTo>
                    <a:pt x="433" y="8192"/>
                  </a:lnTo>
                  <a:lnTo>
                    <a:pt x="428" y="8181"/>
                  </a:lnTo>
                  <a:lnTo>
                    <a:pt x="422" y="8169"/>
                  </a:lnTo>
                  <a:lnTo>
                    <a:pt x="416" y="8158"/>
                  </a:lnTo>
                  <a:lnTo>
                    <a:pt x="409" y="8144"/>
                  </a:lnTo>
                  <a:lnTo>
                    <a:pt x="406" y="8128"/>
                  </a:lnTo>
                  <a:lnTo>
                    <a:pt x="402" y="8105"/>
                  </a:lnTo>
                  <a:lnTo>
                    <a:pt x="402" y="8079"/>
                  </a:lnTo>
                  <a:lnTo>
                    <a:pt x="408" y="8072"/>
                  </a:lnTo>
                  <a:lnTo>
                    <a:pt x="415" y="8065"/>
                  </a:lnTo>
                  <a:lnTo>
                    <a:pt x="421" y="8058"/>
                  </a:lnTo>
                  <a:lnTo>
                    <a:pt x="428" y="8052"/>
                  </a:lnTo>
                  <a:lnTo>
                    <a:pt x="434" y="8045"/>
                  </a:lnTo>
                  <a:lnTo>
                    <a:pt x="441" y="8039"/>
                  </a:lnTo>
                  <a:lnTo>
                    <a:pt x="448" y="8032"/>
                  </a:lnTo>
                  <a:lnTo>
                    <a:pt x="455" y="8026"/>
                  </a:lnTo>
                  <a:lnTo>
                    <a:pt x="489" y="8030"/>
                  </a:lnTo>
                  <a:lnTo>
                    <a:pt x="524" y="8036"/>
                  </a:lnTo>
                  <a:lnTo>
                    <a:pt x="559" y="8041"/>
                  </a:lnTo>
                  <a:lnTo>
                    <a:pt x="594" y="8046"/>
                  </a:lnTo>
                  <a:lnTo>
                    <a:pt x="629" y="8049"/>
                  </a:lnTo>
                  <a:lnTo>
                    <a:pt x="664" y="8053"/>
                  </a:lnTo>
                  <a:lnTo>
                    <a:pt x="699" y="8056"/>
                  </a:lnTo>
                  <a:lnTo>
                    <a:pt x="734" y="8061"/>
                  </a:lnTo>
                  <a:lnTo>
                    <a:pt x="754" y="8048"/>
                  </a:lnTo>
                  <a:lnTo>
                    <a:pt x="798" y="8021"/>
                  </a:lnTo>
                  <a:lnTo>
                    <a:pt x="858" y="7982"/>
                  </a:lnTo>
                  <a:lnTo>
                    <a:pt x="924" y="7937"/>
                  </a:lnTo>
                  <a:lnTo>
                    <a:pt x="988" y="7886"/>
                  </a:lnTo>
                  <a:lnTo>
                    <a:pt x="1044" y="7835"/>
                  </a:lnTo>
                  <a:lnTo>
                    <a:pt x="1082" y="7787"/>
                  </a:lnTo>
                  <a:lnTo>
                    <a:pt x="1095" y="7747"/>
                  </a:lnTo>
                  <a:lnTo>
                    <a:pt x="1089" y="7746"/>
                  </a:lnTo>
                  <a:lnTo>
                    <a:pt x="1085" y="7746"/>
                  </a:lnTo>
                  <a:lnTo>
                    <a:pt x="1081" y="7742"/>
                  </a:lnTo>
                  <a:lnTo>
                    <a:pt x="1077" y="7737"/>
                  </a:lnTo>
                  <a:lnTo>
                    <a:pt x="1058" y="7759"/>
                  </a:lnTo>
                  <a:lnTo>
                    <a:pt x="1038" y="7785"/>
                  </a:lnTo>
                  <a:lnTo>
                    <a:pt x="1015" y="7810"/>
                  </a:lnTo>
                  <a:lnTo>
                    <a:pt x="993" y="7831"/>
                  </a:lnTo>
                  <a:lnTo>
                    <a:pt x="968" y="7842"/>
                  </a:lnTo>
                  <a:lnTo>
                    <a:pt x="944" y="7843"/>
                  </a:lnTo>
                  <a:lnTo>
                    <a:pt x="919" y="7825"/>
                  </a:lnTo>
                  <a:lnTo>
                    <a:pt x="897" y="7791"/>
                  </a:lnTo>
                  <a:lnTo>
                    <a:pt x="890" y="7791"/>
                  </a:lnTo>
                  <a:lnTo>
                    <a:pt x="882" y="7791"/>
                  </a:lnTo>
                  <a:lnTo>
                    <a:pt x="875" y="7791"/>
                  </a:lnTo>
                  <a:lnTo>
                    <a:pt x="869" y="7791"/>
                  </a:lnTo>
                  <a:lnTo>
                    <a:pt x="854" y="7816"/>
                  </a:lnTo>
                  <a:lnTo>
                    <a:pt x="836" y="7841"/>
                  </a:lnTo>
                  <a:lnTo>
                    <a:pt x="816" y="7862"/>
                  </a:lnTo>
                  <a:lnTo>
                    <a:pt x="793" y="7881"/>
                  </a:lnTo>
                  <a:lnTo>
                    <a:pt x="767" y="7893"/>
                  </a:lnTo>
                  <a:lnTo>
                    <a:pt x="739" y="7900"/>
                  </a:lnTo>
                  <a:lnTo>
                    <a:pt x="707" y="7899"/>
                  </a:lnTo>
                  <a:lnTo>
                    <a:pt x="671" y="7890"/>
                  </a:lnTo>
                  <a:lnTo>
                    <a:pt x="670" y="7861"/>
                  </a:lnTo>
                  <a:lnTo>
                    <a:pt x="676" y="7836"/>
                  </a:lnTo>
                  <a:lnTo>
                    <a:pt x="684" y="7812"/>
                  </a:lnTo>
                  <a:lnTo>
                    <a:pt x="697" y="7791"/>
                  </a:lnTo>
                  <a:lnTo>
                    <a:pt x="709" y="7767"/>
                  </a:lnTo>
                  <a:lnTo>
                    <a:pt x="722" y="7745"/>
                  </a:lnTo>
                  <a:lnTo>
                    <a:pt x="734" y="7720"/>
                  </a:lnTo>
                  <a:lnTo>
                    <a:pt x="744" y="7692"/>
                  </a:lnTo>
                  <a:lnTo>
                    <a:pt x="700" y="7705"/>
                  </a:lnTo>
                  <a:lnTo>
                    <a:pt x="652" y="7727"/>
                  </a:lnTo>
                  <a:lnTo>
                    <a:pt x="602" y="7748"/>
                  </a:lnTo>
                  <a:lnTo>
                    <a:pt x="553" y="7768"/>
                  </a:lnTo>
                  <a:lnTo>
                    <a:pt x="504" y="7780"/>
                  </a:lnTo>
                  <a:lnTo>
                    <a:pt x="459" y="7782"/>
                  </a:lnTo>
                  <a:lnTo>
                    <a:pt x="417" y="7768"/>
                  </a:lnTo>
                  <a:lnTo>
                    <a:pt x="384" y="7737"/>
                  </a:lnTo>
                  <a:lnTo>
                    <a:pt x="350" y="7740"/>
                  </a:lnTo>
                  <a:lnTo>
                    <a:pt x="313" y="7750"/>
                  </a:lnTo>
                  <a:lnTo>
                    <a:pt x="275" y="7765"/>
                  </a:lnTo>
                  <a:lnTo>
                    <a:pt x="238" y="7777"/>
                  </a:lnTo>
                  <a:lnTo>
                    <a:pt x="203" y="7778"/>
                  </a:lnTo>
                  <a:lnTo>
                    <a:pt x="174" y="7766"/>
                  </a:lnTo>
                  <a:lnTo>
                    <a:pt x="152" y="7733"/>
                  </a:lnTo>
                  <a:lnTo>
                    <a:pt x="141" y="7675"/>
                  </a:lnTo>
                  <a:lnTo>
                    <a:pt x="194" y="7631"/>
                  </a:lnTo>
                  <a:lnTo>
                    <a:pt x="249" y="7608"/>
                  </a:lnTo>
                  <a:lnTo>
                    <a:pt x="300" y="7595"/>
                  </a:lnTo>
                  <a:lnTo>
                    <a:pt x="347" y="7587"/>
                  </a:lnTo>
                  <a:lnTo>
                    <a:pt x="387" y="7574"/>
                  </a:lnTo>
                  <a:lnTo>
                    <a:pt x="419" y="7551"/>
                  </a:lnTo>
                  <a:lnTo>
                    <a:pt x="439" y="7508"/>
                  </a:lnTo>
                  <a:lnTo>
                    <a:pt x="447" y="7441"/>
                  </a:lnTo>
                  <a:lnTo>
                    <a:pt x="458" y="7435"/>
                  </a:lnTo>
                  <a:lnTo>
                    <a:pt x="466" y="7431"/>
                  </a:lnTo>
                  <a:lnTo>
                    <a:pt x="471" y="7429"/>
                  </a:lnTo>
                  <a:lnTo>
                    <a:pt x="476" y="7428"/>
                  </a:lnTo>
                  <a:lnTo>
                    <a:pt x="478" y="7423"/>
                  </a:lnTo>
                  <a:lnTo>
                    <a:pt x="481" y="7418"/>
                  </a:lnTo>
                  <a:lnTo>
                    <a:pt x="485" y="7409"/>
                  </a:lnTo>
                  <a:lnTo>
                    <a:pt x="492" y="7396"/>
                  </a:lnTo>
                  <a:lnTo>
                    <a:pt x="451" y="7396"/>
                  </a:lnTo>
                  <a:lnTo>
                    <a:pt x="417" y="7397"/>
                  </a:lnTo>
                  <a:lnTo>
                    <a:pt x="389" y="7397"/>
                  </a:lnTo>
                  <a:lnTo>
                    <a:pt x="365" y="7395"/>
                  </a:lnTo>
                  <a:lnTo>
                    <a:pt x="342" y="7386"/>
                  </a:lnTo>
                  <a:lnTo>
                    <a:pt x="319" y="7371"/>
                  </a:lnTo>
                  <a:lnTo>
                    <a:pt x="294" y="7347"/>
                  </a:lnTo>
                  <a:lnTo>
                    <a:pt x="267" y="7314"/>
                  </a:lnTo>
                  <a:lnTo>
                    <a:pt x="295" y="7244"/>
                  </a:lnTo>
                  <a:lnTo>
                    <a:pt x="336" y="7211"/>
                  </a:lnTo>
                  <a:lnTo>
                    <a:pt x="384" y="7201"/>
                  </a:lnTo>
                  <a:lnTo>
                    <a:pt x="438" y="7210"/>
                  </a:lnTo>
                  <a:lnTo>
                    <a:pt x="491" y="7224"/>
                  </a:lnTo>
                  <a:lnTo>
                    <a:pt x="544" y="7239"/>
                  </a:lnTo>
                  <a:lnTo>
                    <a:pt x="593" y="7244"/>
                  </a:lnTo>
                  <a:lnTo>
                    <a:pt x="636" y="7233"/>
                  </a:lnTo>
                  <a:lnTo>
                    <a:pt x="649" y="7236"/>
                  </a:lnTo>
                  <a:lnTo>
                    <a:pt x="663" y="7238"/>
                  </a:lnTo>
                  <a:lnTo>
                    <a:pt x="678" y="7239"/>
                  </a:lnTo>
                  <a:lnTo>
                    <a:pt x="695" y="7242"/>
                  </a:lnTo>
                  <a:lnTo>
                    <a:pt x="710" y="7243"/>
                  </a:lnTo>
                  <a:lnTo>
                    <a:pt x="727" y="7245"/>
                  </a:lnTo>
                  <a:lnTo>
                    <a:pt x="744" y="7248"/>
                  </a:lnTo>
                  <a:lnTo>
                    <a:pt x="761" y="7251"/>
                  </a:lnTo>
                  <a:lnTo>
                    <a:pt x="764" y="7244"/>
                  </a:lnTo>
                  <a:lnTo>
                    <a:pt x="766" y="7238"/>
                  </a:lnTo>
                  <a:lnTo>
                    <a:pt x="767" y="7233"/>
                  </a:lnTo>
                  <a:lnTo>
                    <a:pt x="770" y="7230"/>
                  </a:lnTo>
                  <a:lnTo>
                    <a:pt x="770" y="7221"/>
                  </a:lnTo>
                  <a:lnTo>
                    <a:pt x="771" y="7216"/>
                  </a:lnTo>
                  <a:lnTo>
                    <a:pt x="748" y="7202"/>
                  </a:lnTo>
                  <a:lnTo>
                    <a:pt x="733" y="7194"/>
                  </a:lnTo>
                  <a:lnTo>
                    <a:pt x="720" y="7186"/>
                  </a:lnTo>
                  <a:lnTo>
                    <a:pt x="710" y="7180"/>
                  </a:lnTo>
                  <a:lnTo>
                    <a:pt x="701" y="7174"/>
                  </a:lnTo>
                  <a:lnTo>
                    <a:pt x="693" y="7168"/>
                  </a:lnTo>
                  <a:lnTo>
                    <a:pt x="682" y="7160"/>
                  </a:lnTo>
                  <a:lnTo>
                    <a:pt x="671" y="7153"/>
                  </a:lnTo>
                  <a:lnTo>
                    <a:pt x="691" y="7058"/>
                  </a:lnTo>
                  <a:lnTo>
                    <a:pt x="731" y="7014"/>
                  </a:lnTo>
                  <a:lnTo>
                    <a:pt x="782" y="7006"/>
                  </a:lnTo>
                  <a:lnTo>
                    <a:pt x="841" y="7027"/>
                  </a:lnTo>
                  <a:lnTo>
                    <a:pt x="900" y="7061"/>
                  </a:lnTo>
                  <a:lnTo>
                    <a:pt x="956" y="7102"/>
                  </a:lnTo>
                  <a:lnTo>
                    <a:pt x="1001" y="7136"/>
                  </a:lnTo>
                  <a:lnTo>
                    <a:pt x="1032" y="7153"/>
                  </a:lnTo>
                  <a:lnTo>
                    <a:pt x="1067" y="7127"/>
                  </a:lnTo>
                  <a:lnTo>
                    <a:pt x="1103" y="7109"/>
                  </a:lnTo>
                  <a:lnTo>
                    <a:pt x="1139" y="7097"/>
                  </a:lnTo>
                  <a:lnTo>
                    <a:pt x="1174" y="7091"/>
                  </a:lnTo>
                  <a:lnTo>
                    <a:pt x="1207" y="7086"/>
                  </a:lnTo>
                  <a:lnTo>
                    <a:pt x="1242" y="7084"/>
                  </a:lnTo>
                  <a:lnTo>
                    <a:pt x="1276" y="7079"/>
                  </a:lnTo>
                  <a:lnTo>
                    <a:pt x="1311" y="7072"/>
                  </a:lnTo>
                  <a:lnTo>
                    <a:pt x="1325" y="7044"/>
                  </a:lnTo>
                  <a:lnTo>
                    <a:pt x="1343" y="7010"/>
                  </a:lnTo>
                  <a:lnTo>
                    <a:pt x="1360" y="6972"/>
                  </a:lnTo>
                  <a:lnTo>
                    <a:pt x="1382" y="6934"/>
                  </a:lnTo>
                  <a:lnTo>
                    <a:pt x="1401" y="6894"/>
                  </a:lnTo>
                  <a:lnTo>
                    <a:pt x="1421" y="6856"/>
                  </a:lnTo>
                  <a:lnTo>
                    <a:pt x="1439" y="6822"/>
                  </a:lnTo>
                  <a:lnTo>
                    <a:pt x="1454" y="6792"/>
                  </a:lnTo>
                  <a:lnTo>
                    <a:pt x="1429" y="6779"/>
                  </a:lnTo>
                  <a:lnTo>
                    <a:pt x="1408" y="6771"/>
                  </a:lnTo>
                  <a:lnTo>
                    <a:pt x="1390" y="6761"/>
                  </a:lnTo>
                  <a:lnTo>
                    <a:pt x="1377" y="6753"/>
                  </a:lnTo>
                  <a:lnTo>
                    <a:pt x="1364" y="6740"/>
                  </a:lnTo>
                  <a:lnTo>
                    <a:pt x="1356" y="6722"/>
                  </a:lnTo>
                  <a:lnTo>
                    <a:pt x="1350" y="6698"/>
                  </a:lnTo>
                  <a:lnTo>
                    <a:pt x="1346" y="6666"/>
                  </a:lnTo>
                  <a:lnTo>
                    <a:pt x="1295" y="6713"/>
                  </a:lnTo>
                  <a:lnTo>
                    <a:pt x="1235" y="6762"/>
                  </a:lnTo>
                  <a:lnTo>
                    <a:pt x="1167" y="6806"/>
                  </a:lnTo>
                  <a:lnTo>
                    <a:pt x="1099" y="6840"/>
                  </a:lnTo>
                  <a:lnTo>
                    <a:pt x="1032" y="6851"/>
                  </a:lnTo>
                  <a:lnTo>
                    <a:pt x="971" y="6838"/>
                  </a:lnTo>
                  <a:lnTo>
                    <a:pt x="922" y="6791"/>
                  </a:lnTo>
                  <a:lnTo>
                    <a:pt x="887" y="6703"/>
                  </a:lnTo>
                  <a:lnTo>
                    <a:pt x="880" y="6703"/>
                  </a:lnTo>
                  <a:lnTo>
                    <a:pt x="873" y="6703"/>
                  </a:lnTo>
                  <a:lnTo>
                    <a:pt x="862" y="6703"/>
                  </a:lnTo>
                  <a:lnTo>
                    <a:pt x="852" y="6703"/>
                  </a:lnTo>
                  <a:lnTo>
                    <a:pt x="831" y="6719"/>
                  </a:lnTo>
                  <a:lnTo>
                    <a:pt x="814" y="6735"/>
                  </a:lnTo>
                  <a:lnTo>
                    <a:pt x="797" y="6749"/>
                  </a:lnTo>
                  <a:lnTo>
                    <a:pt x="780" y="6765"/>
                  </a:lnTo>
                  <a:lnTo>
                    <a:pt x="761" y="6777"/>
                  </a:lnTo>
                  <a:lnTo>
                    <a:pt x="740" y="6787"/>
                  </a:lnTo>
                  <a:lnTo>
                    <a:pt x="716" y="6796"/>
                  </a:lnTo>
                  <a:lnTo>
                    <a:pt x="689" y="6802"/>
                  </a:lnTo>
                  <a:lnTo>
                    <a:pt x="678" y="6787"/>
                  </a:lnTo>
                  <a:lnTo>
                    <a:pt x="671" y="6777"/>
                  </a:lnTo>
                  <a:lnTo>
                    <a:pt x="664" y="6764"/>
                  </a:lnTo>
                  <a:lnTo>
                    <a:pt x="657" y="6752"/>
                  </a:lnTo>
                  <a:lnTo>
                    <a:pt x="648" y="6736"/>
                  </a:lnTo>
                  <a:lnTo>
                    <a:pt x="639" y="6720"/>
                  </a:lnTo>
                  <a:lnTo>
                    <a:pt x="629" y="6700"/>
                  </a:lnTo>
                  <a:lnTo>
                    <a:pt x="618" y="6676"/>
                  </a:lnTo>
                  <a:lnTo>
                    <a:pt x="575" y="6665"/>
                  </a:lnTo>
                  <a:lnTo>
                    <a:pt x="511" y="6645"/>
                  </a:lnTo>
                  <a:lnTo>
                    <a:pt x="438" y="6614"/>
                  </a:lnTo>
                  <a:lnTo>
                    <a:pt x="368" y="6577"/>
                  </a:lnTo>
                  <a:lnTo>
                    <a:pt x="311" y="6532"/>
                  </a:lnTo>
                  <a:lnTo>
                    <a:pt x="280" y="6484"/>
                  </a:lnTo>
                  <a:lnTo>
                    <a:pt x="288" y="6430"/>
                  </a:lnTo>
                  <a:lnTo>
                    <a:pt x="347" y="6378"/>
                  </a:lnTo>
                  <a:lnTo>
                    <a:pt x="466" y="6447"/>
                  </a:lnTo>
                  <a:lnTo>
                    <a:pt x="605" y="6487"/>
                  </a:lnTo>
                  <a:lnTo>
                    <a:pt x="752" y="6499"/>
                  </a:lnTo>
                  <a:lnTo>
                    <a:pt x="900" y="6484"/>
                  </a:lnTo>
                  <a:lnTo>
                    <a:pt x="1039" y="6439"/>
                  </a:lnTo>
                  <a:lnTo>
                    <a:pt x="1161" y="6368"/>
                  </a:lnTo>
                  <a:lnTo>
                    <a:pt x="1258" y="6268"/>
                  </a:lnTo>
                  <a:lnTo>
                    <a:pt x="1320" y="6145"/>
                  </a:lnTo>
                  <a:lnTo>
                    <a:pt x="1305" y="6145"/>
                  </a:lnTo>
                  <a:lnTo>
                    <a:pt x="1294" y="6149"/>
                  </a:lnTo>
                  <a:lnTo>
                    <a:pt x="1283" y="6154"/>
                  </a:lnTo>
                  <a:lnTo>
                    <a:pt x="1275" y="6160"/>
                  </a:lnTo>
                  <a:lnTo>
                    <a:pt x="1264" y="6164"/>
                  </a:lnTo>
                  <a:lnTo>
                    <a:pt x="1251" y="6167"/>
                  </a:lnTo>
                  <a:lnTo>
                    <a:pt x="1234" y="6166"/>
                  </a:lnTo>
                  <a:lnTo>
                    <a:pt x="1211" y="6162"/>
                  </a:lnTo>
                  <a:lnTo>
                    <a:pt x="1209" y="6155"/>
                  </a:lnTo>
                  <a:lnTo>
                    <a:pt x="1205" y="6149"/>
                  </a:lnTo>
                  <a:lnTo>
                    <a:pt x="1199" y="6142"/>
                  </a:lnTo>
                  <a:lnTo>
                    <a:pt x="1193" y="6136"/>
                  </a:lnTo>
                  <a:lnTo>
                    <a:pt x="1185" y="6135"/>
                  </a:lnTo>
                  <a:lnTo>
                    <a:pt x="1175" y="6135"/>
                  </a:lnTo>
                  <a:lnTo>
                    <a:pt x="1165" y="6131"/>
                  </a:lnTo>
                  <a:lnTo>
                    <a:pt x="1158" y="6127"/>
                  </a:lnTo>
                  <a:lnTo>
                    <a:pt x="1139" y="6139"/>
                  </a:lnTo>
                  <a:lnTo>
                    <a:pt x="1124" y="6149"/>
                  </a:lnTo>
                  <a:lnTo>
                    <a:pt x="1111" y="6159"/>
                  </a:lnTo>
                  <a:lnTo>
                    <a:pt x="1099" y="6167"/>
                  </a:lnTo>
                  <a:lnTo>
                    <a:pt x="1085" y="6173"/>
                  </a:lnTo>
                  <a:lnTo>
                    <a:pt x="1070" y="6178"/>
                  </a:lnTo>
                  <a:lnTo>
                    <a:pt x="1048" y="6180"/>
                  </a:lnTo>
                  <a:lnTo>
                    <a:pt x="1022" y="6181"/>
                  </a:lnTo>
                  <a:lnTo>
                    <a:pt x="1008" y="6154"/>
                  </a:lnTo>
                  <a:lnTo>
                    <a:pt x="1006" y="6129"/>
                  </a:lnTo>
                  <a:lnTo>
                    <a:pt x="1012" y="6104"/>
                  </a:lnTo>
                  <a:lnTo>
                    <a:pt x="1024" y="6083"/>
                  </a:lnTo>
                  <a:lnTo>
                    <a:pt x="1035" y="6059"/>
                  </a:lnTo>
                  <a:lnTo>
                    <a:pt x="1048" y="6037"/>
                  </a:lnTo>
                  <a:lnTo>
                    <a:pt x="1057" y="6014"/>
                  </a:lnTo>
                  <a:lnTo>
                    <a:pt x="1059" y="5992"/>
                  </a:lnTo>
                  <a:lnTo>
                    <a:pt x="1020" y="6020"/>
                  </a:lnTo>
                  <a:lnTo>
                    <a:pt x="987" y="6034"/>
                  </a:lnTo>
                  <a:lnTo>
                    <a:pt x="958" y="6034"/>
                  </a:lnTo>
                  <a:lnTo>
                    <a:pt x="938" y="6022"/>
                  </a:lnTo>
                  <a:lnTo>
                    <a:pt x="920" y="5997"/>
                  </a:lnTo>
                  <a:lnTo>
                    <a:pt x="910" y="5963"/>
                  </a:lnTo>
                  <a:lnTo>
                    <a:pt x="905" y="5918"/>
                  </a:lnTo>
                  <a:lnTo>
                    <a:pt x="906" y="5866"/>
                  </a:lnTo>
                  <a:lnTo>
                    <a:pt x="861" y="5867"/>
                  </a:lnTo>
                  <a:lnTo>
                    <a:pt x="814" y="5860"/>
                  </a:lnTo>
                  <a:lnTo>
                    <a:pt x="766" y="5844"/>
                  </a:lnTo>
                  <a:lnTo>
                    <a:pt x="726" y="5822"/>
                  </a:lnTo>
                  <a:lnTo>
                    <a:pt x="694" y="5789"/>
                  </a:lnTo>
                  <a:lnTo>
                    <a:pt x="677" y="5750"/>
                  </a:lnTo>
                  <a:lnTo>
                    <a:pt x="680" y="5703"/>
                  </a:lnTo>
                  <a:lnTo>
                    <a:pt x="708" y="5650"/>
                  </a:lnTo>
                  <a:lnTo>
                    <a:pt x="760" y="5665"/>
                  </a:lnTo>
                  <a:lnTo>
                    <a:pt x="797" y="5686"/>
                  </a:lnTo>
                  <a:lnTo>
                    <a:pt x="821" y="5705"/>
                  </a:lnTo>
                  <a:lnTo>
                    <a:pt x="841" y="5723"/>
                  </a:lnTo>
                  <a:lnTo>
                    <a:pt x="861" y="5734"/>
                  </a:lnTo>
                  <a:lnTo>
                    <a:pt x="891" y="5738"/>
                  </a:lnTo>
                  <a:lnTo>
                    <a:pt x="932" y="5728"/>
                  </a:lnTo>
                  <a:lnTo>
                    <a:pt x="995" y="5705"/>
                  </a:lnTo>
                  <a:lnTo>
                    <a:pt x="1110" y="5700"/>
                  </a:lnTo>
                  <a:lnTo>
                    <a:pt x="1217" y="5686"/>
                  </a:lnTo>
                  <a:lnTo>
                    <a:pt x="1313" y="5662"/>
                  </a:lnTo>
                  <a:lnTo>
                    <a:pt x="1400" y="5632"/>
                  </a:lnTo>
                  <a:lnTo>
                    <a:pt x="1477" y="5597"/>
                  </a:lnTo>
                  <a:lnTo>
                    <a:pt x="1545" y="5560"/>
                  </a:lnTo>
                  <a:lnTo>
                    <a:pt x="1607" y="5522"/>
                  </a:lnTo>
                  <a:lnTo>
                    <a:pt x="1662" y="5487"/>
                  </a:lnTo>
                  <a:lnTo>
                    <a:pt x="1663" y="5418"/>
                  </a:lnTo>
                  <a:lnTo>
                    <a:pt x="1665" y="5367"/>
                  </a:lnTo>
                  <a:lnTo>
                    <a:pt x="1665" y="5329"/>
                  </a:lnTo>
                  <a:lnTo>
                    <a:pt x="1666" y="5302"/>
                  </a:lnTo>
                  <a:lnTo>
                    <a:pt x="1664" y="5282"/>
                  </a:lnTo>
                  <a:lnTo>
                    <a:pt x="1662" y="5268"/>
                  </a:lnTo>
                  <a:lnTo>
                    <a:pt x="1657" y="5256"/>
                  </a:lnTo>
                  <a:lnTo>
                    <a:pt x="1652" y="5246"/>
                  </a:lnTo>
                  <a:lnTo>
                    <a:pt x="1642" y="5246"/>
                  </a:lnTo>
                  <a:lnTo>
                    <a:pt x="1632" y="5248"/>
                  </a:lnTo>
                  <a:lnTo>
                    <a:pt x="1620" y="5250"/>
                  </a:lnTo>
                  <a:lnTo>
                    <a:pt x="1610" y="5255"/>
                  </a:lnTo>
                  <a:lnTo>
                    <a:pt x="1595" y="5259"/>
                  </a:lnTo>
                  <a:lnTo>
                    <a:pt x="1580" y="5263"/>
                  </a:lnTo>
                  <a:lnTo>
                    <a:pt x="1560" y="5267"/>
                  </a:lnTo>
                  <a:lnTo>
                    <a:pt x="1536" y="5272"/>
                  </a:lnTo>
                  <a:lnTo>
                    <a:pt x="1518" y="5301"/>
                  </a:lnTo>
                  <a:lnTo>
                    <a:pt x="1503" y="5324"/>
                  </a:lnTo>
                  <a:lnTo>
                    <a:pt x="1485" y="5338"/>
                  </a:lnTo>
                  <a:lnTo>
                    <a:pt x="1470" y="5345"/>
                  </a:lnTo>
                  <a:lnTo>
                    <a:pt x="1451" y="5342"/>
                  </a:lnTo>
                  <a:lnTo>
                    <a:pt x="1433" y="5329"/>
                  </a:lnTo>
                  <a:lnTo>
                    <a:pt x="1413" y="5305"/>
                  </a:lnTo>
                  <a:lnTo>
                    <a:pt x="1391" y="5272"/>
                  </a:lnTo>
                  <a:lnTo>
                    <a:pt x="1382" y="5272"/>
                  </a:lnTo>
                  <a:lnTo>
                    <a:pt x="1372" y="5272"/>
                  </a:lnTo>
                  <a:lnTo>
                    <a:pt x="1365" y="5272"/>
                  </a:lnTo>
                  <a:lnTo>
                    <a:pt x="1359" y="5272"/>
                  </a:lnTo>
                  <a:lnTo>
                    <a:pt x="1352" y="5272"/>
                  </a:lnTo>
                  <a:lnTo>
                    <a:pt x="1346" y="5272"/>
                  </a:lnTo>
                  <a:lnTo>
                    <a:pt x="1328" y="5283"/>
                  </a:lnTo>
                  <a:lnTo>
                    <a:pt x="1313" y="5295"/>
                  </a:lnTo>
                  <a:lnTo>
                    <a:pt x="1296" y="5306"/>
                  </a:lnTo>
                  <a:lnTo>
                    <a:pt x="1281" y="5316"/>
                  </a:lnTo>
                  <a:lnTo>
                    <a:pt x="1262" y="5321"/>
                  </a:lnTo>
                  <a:lnTo>
                    <a:pt x="1244" y="5325"/>
                  </a:lnTo>
                  <a:lnTo>
                    <a:pt x="1224" y="5326"/>
                  </a:lnTo>
                  <a:lnTo>
                    <a:pt x="1203" y="5326"/>
                  </a:lnTo>
                  <a:lnTo>
                    <a:pt x="1188" y="5308"/>
                  </a:lnTo>
                  <a:lnTo>
                    <a:pt x="1178" y="5294"/>
                  </a:lnTo>
                  <a:lnTo>
                    <a:pt x="1167" y="5279"/>
                  </a:lnTo>
                  <a:lnTo>
                    <a:pt x="1160" y="5266"/>
                  </a:lnTo>
                  <a:lnTo>
                    <a:pt x="1153" y="5253"/>
                  </a:lnTo>
                  <a:lnTo>
                    <a:pt x="1147" y="5243"/>
                  </a:lnTo>
                  <a:lnTo>
                    <a:pt x="1142" y="5234"/>
                  </a:lnTo>
                  <a:lnTo>
                    <a:pt x="1140" y="5227"/>
                  </a:lnTo>
                  <a:lnTo>
                    <a:pt x="1104" y="5242"/>
                  </a:lnTo>
                  <a:lnTo>
                    <a:pt x="1079" y="5261"/>
                  </a:lnTo>
                  <a:lnTo>
                    <a:pt x="1059" y="5280"/>
                  </a:lnTo>
                  <a:lnTo>
                    <a:pt x="1044" y="5300"/>
                  </a:lnTo>
                  <a:lnTo>
                    <a:pt x="1026" y="5316"/>
                  </a:lnTo>
                  <a:lnTo>
                    <a:pt x="1006" y="5326"/>
                  </a:lnTo>
                  <a:lnTo>
                    <a:pt x="978" y="5330"/>
                  </a:lnTo>
                  <a:lnTo>
                    <a:pt x="942" y="5326"/>
                  </a:lnTo>
                  <a:lnTo>
                    <a:pt x="935" y="5312"/>
                  </a:lnTo>
                  <a:lnTo>
                    <a:pt x="931" y="5300"/>
                  </a:lnTo>
                  <a:lnTo>
                    <a:pt x="926" y="5288"/>
                  </a:lnTo>
                  <a:lnTo>
                    <a:pt x="923" y="5278"/>
                  </a:lnTo>
                  <a:lnTo>
                    <a:pt x="916" y="5267"/>
                  </a:lnTo>
                  <a:lnTo>
                    <a:pt x="907" y="5256"/>
                  </a:lnTo>
                  <a:lnTo>
                    <a:pt x="895" y="5246"/>
                  </a:lnTo>
                  <a:lnTo>
                    <a:pt x="879" y="5236"/>
                  </a:lnTo>
                  <a:lnTo>
                    <a:pt x="817" y="5254"/>
                  </a:lnTo>
                  <a:lnTo>
                    <a:pt x="770" y="5261"/>
                  </a:lnTo>
                  <a:lnTo>
                    <a:pt x="732" y="5257"/>
                  </a:lnTo>
                  <a:lnTo>
                    <a:pt x="701" y="5244"/>
                  </a:lnTo>
                  <a:lnTo>
                    <a:pt x="672" y="5217"/>
                  </a:lnTo>
                  <a:lnTo>
                    <a:pt x="648" y="5179"/>
                  </a:lnTo>
                  <a:lnTo>
                    <a:pt x="620" y="5128"/>
                  </a:lnTo>
                  <a:lnTo>
                    <a:pt x="591" y="5065"/>
                  </a:lnTo>
                  <a:lnTo>
                    <a:pt x="591" y="5055"/>
                  </a:lnTo>
                  <a:lnTo>
                    <a:pt x="591" y="5049"/>
                  </a:lnTo>
                  <a:lnTo>
                    <a:pt x="591" y="5043"/>
                  </a:lnTo>
                  <a:lnTo>
                    <a:pt x="592" y="5040"/>
                  </a:lnTo>
                  <a:lnTo>
                    <a:pt x="593" y="5037"/>
                  </a:lnTo>
                  <a:lnTo>
                    <a:pt x="597" y="5034"/>
                  </a:lnTo>
                  <a:lnTo>
                    <a:pt x="601" y="5031"/>
                  </a:lnTo>
                  <a:lnTo>
                    <a:pt x="608" y="5030"/>
                  </a:lnTo>
                  <a:lnTo>
                    <a:pt x="754" y="5033"/>
                  </a:lnTo>
                  <a:lnTo>
                    <a:pt x="929" y="5024"/>
                  </a:lnTo>
                  <a:lnTo>
                    <a:pt x="1114" y="4995"/>
                  </a:lnTo>
                  <a:lnTo>
                    <a:pt x="1298" y="4947"/>
                  </a:lnTo>
                  <a:lnTo>
                    <a:pt x="1461" y="4871"/>
                  </a:lnTo>
                  <a:lnTo>
                    <a:pt x="1593" y="4766"/>
                  </a:lnTo>
                  <a:lnTo>
                    <a:pt x="1676" y="4628"/>
                  </a:lnTo>
                  <a:lnTo>
                    <a:pt x="1697" y="4453"/>
                  </a:lnTo>
                  <a:lnTo>
                    <a:pt x="1651" y="4463"/>
                  </a:lnTo>
                  <a:lnTo>
                    <a:pt x="1608" y="4473"/>
                  </a:lnTo>
                  <a:lnTo>
                    <a:pt x="1566" y="4484"/>
                  </a:lnTo>
                  <a:lnTo>
                    <a:pt x="1526" y="4496"/>
                  </a:lnTo>
                  <a:lnTo>
                    <a:pt x="1485" y="4507"/>
                  </a:lnTo>
                  <a:lnTo>
                    <a:pt x="1443" y="4521"/>
                  </a:lnTo>
                  <a:lnTo>
                    <a:pt x="1401" y="4535"/>
                  </a:lnTo>
                  <a:lnTo>
                    <a:pt x="1356" y="4553"/>
                  </a:lnTo>
                  <a:lnTo>
                    <a:pt x="1299" y="4572"/>
                  </a:lnTo>
                  <a:lnTo>
                    <a:pt x="1242" y="4591"/>
                  </a:lnTo>
                  <a:lnTo>
                    <a:pt x="1184" y="4609"/>
                  </a:lnTo>
                  <a:lnTo>
                    <a:pt x="1126" y="4625"/>
                  </a:lnTo>
                  <a:lnTo>
                    <a:pt x="1065" y="4637"/>
                  </a:lnTo>
                  <a:lnTo>
                    <a:pt x="1007" y="4647"/>
                  </a:lnTo>
                  <a:lnTo>
                    <a:pt x="950" y="4651"/>
                  </a:lnTo>
                  <a:lnTo>
                    <a:pt x="897" y="4651"/>
                  </a:lnTo>
                  <a:lnTo>
                    <a:pt x="866" y="4680"/>
                  </a:lnTo>
                  <a:lnTo>
                    <a:pt x="842" y="4693"/>
                  </a:lnTo>
                  <a:lnTo>
                    <a:pt x="821" y="4694"/>
                  </a:lnTo>
                  <a:lnTo>
                    <a:pt x="802" y="4692"/>
                  </a:lnTo>
                  <a:lnTo>
                    <a:pt x="779" y="4687"/>
                  </a:lnTo>
                  <a:lnTo>
                    <a:pt x="754" y="4688"/>
                  </a:lnTo>
                  <a:lnTo>
                    <a:pt x="721" y="4701"/>
                  </a:lnTo>
                  <a:lnTo>
                    <a:pt x="681" y="4732"/>
                  </a:lnTo>
                  <a:lnTo>
                    <a:pt x="706" y="4626"/>
                  </a:lnTo>
                  <a:lnTo>
                    <a:pt x="745" y="4564"/>
                  </a:lnTo>
                  <a:lnTo>
                    <a:pt x="792" y="4529"/>
                  </a:lnTo>
                  <a:lnTo>
                    <a:pt x="850" y="4515"/>
                  </a:lnTo>
                  <a:lnTo>
                    <a:pt x="913" y="4507"/>
                  </a:lnTo>
                  <a:lnTo>
                    <a:pt x="983" y="4497"/>
                  </a:lnTo>
                  <a:lnTo>
                    <a:pt x="1056" y="4473"/>
                  </a:lnTo>
                  <a:lnTo>
                    <a:pt x="1130" y="4426"/>
                  </a:lnTo>
                  <a:lnTo>
                    <a:pt x="1143" y="4374"/>
                  </a:lnTo>
                  <a:lnTo>
                    <a:pt x="1155" y="4337"/>
                  </a:lnTo>
                  <a:lnTo>
                    <a:pt x="1165" y="4309"/>
                  </a:lnTo>
                  <a:lnTo>
                    <a:pt x="1178" y="4291"/>
                  </a:lnTo>
                  <a:lnTo>
                    <a:pt x="1193" y="4278"/>
                  </a:lnTo>
                  <a:lnTo>
                    <a:pt x="1216" y="4271"/>
                  </a:lnTo>
                  <a:lnTo>
                    <a:pt x="1248" y="4266"/>
                  </a:lnTo>
                  <a:lnTo>
                    <a:pt x="1293" y="4265"/>
                  </a:lnTo>
                  <a:lnTo>
                    <a:pt x="1314" y="4224"/>
                  </a:lnTo>
                  <a:lnTo>
                    <a:pt x="1336" y="4189"/>
                  </a:lnTo>
                  <a:lnTo>
                    <a:pt x="1357" y="4157"/>
                  </a:lnTo>
                  <a:lnTo>
                    <a:pt x="1382" y="4131"/>
                  </a:lnTo>
                  <a:lnTo>
                    <a:pt x="1408" y="4109"/>
                  </a:lnTo>
                  <a:lnTo>
                    <a:pt x="1441" y="4096"/>
                  </a:lnTo>
                  <a:lnTo>
                    <a:pt x="1479" y="4090"/>
                  </a:lnTo>
                  <a:lnTo>
                    <a:pt x="1526" y="4094"/>
                  </a:lnTo>
                  <a:lnTo>
                    <a:pt x="1548" y="4068"/>
                  </a:lnTo>
                  <a:lnTo>
                    <a:pt x="1569" y="4050"/>
                  </a:lnTo>
                  <a:lnTo>
                    <a:pt x="1588" y="4036"/>
                  </a:lnTo>
                  <a:lnTo>
                    <a:pt x="1610" y="4026"/>
                  </a:lnTo>
                  <a:lnTo>
                    <a:pt x="1629" y="4020"/>
                  </a:lnTo>
                  <a:lnTo>
                    <a:pt x="1652" y="4018"/>
                  </a:lnTo>
                  <a:lnTo>
                    <a:pt x="1677" y="4018"/>
                  </a:lnTo>
                  <a:lnTo>
                    <a:pt x="1707" y="4022"/>
                  </a:lnTo>
                  <a:lnTo>
                    <a:pt x="1707" y="4004"/>
                  </a:lnTo>
                  <a:lnTo>
                    <a:pt x="1707" y="3987"/>
                  </a:lnTo>
                  <a:lnTo>
                    <a:pt x="1708" y="3971"/>
                  </a:lnTo>
                  <a:lnTo>
                    <a:pt x="1710" y="3954"/>
                  </a:lnTo>
                  <a:lnTo>
                    <a:pt x="1712" y="3936"/>
                  </a:lnTo>
                  <a:lnTo>
                    <a:pt x="1713" y="3920"/>
                  </a:lnTo>
                  <a:lnTo>
                    <a:pt x="1714" y="3903"/>
                  </a:lnTo>
                  <a:lnTo>
                    <a:pt x="1715" y="3886"/>
                  </a:lnTo>
                  <a:lnTo>
                    <a:pt x="1649" y="3886"/>
                  </a:lnTo>
                  <a:lnTo>
                    <a:pt x="1582" y="3901"/>
                  </a:lnTo>
                  <a:lnTo>
                    <a:pt x="1512" y="3922"/>
                  </a:lnTo>
                  <a:lnTo>
                    <a:pt x="1443" y="3949"/>
                  </a:lnTo>
                  <a:lnTo>
                    <a:pt x="1373" y="3974"/>
                  </a:lnTo>
                  <a:lnTo>
                    <a:pt x="1304" y="3997"/>
                  </a:lnTo>
                  <a:lnTo>
                    <a:pt x="1234" y="4011"/>
                  </a:lnTo>
                  <a:lnTo>
                    <a:pt x="1167" y="4012"/>
                  </a:lnTo>
                  <a:lnTo>
                    <a:pt x="1126" y="3997"/>
                  </a:lnTo>
                  <a:lnTo>
                    <a:pt x="1072" y="4003"/>
                  </a:lnTo>
                  <a:lnTo>
                    <a:pt x="1009" y="4023"/>
                  </a:lnTo>
                  <a:lnTo>
                    <a:pt x="942" y="4055"/>
                  </a:lnTo>
                  <a:lnTo>
                    <a:pt x="869" y="4089"/>
                  </a:lnTo>
                  <a:lnTo>
                    <a:pt x="797" y="4122"/>
                  </a:lnTo>
                  <a:lnTo>
                    <a:pt x="726" y="4150"/>
                  </a:lnTo>
                  <a:lnTo>
                    <a:pt x="663" y="4165"/>
                  </a:lnTo>
                  <a:lnTo>
                    <a:pt x="658" y="4158"/>
                  </a:lnTo>
                  <a:lnTo>
                    <a:pt x="653" y="4152"/>
                  </a:lnTo>
                  <a:lnTo>
                    <a:pt x="649" y="4147"/>
                  </a:lnTo>
                  <a:lnTo>
                    <a:pt x="644" y="4143"/>
                  </a:lnTo>
                  <a:lnTo>
                    <a:pt x="638" y="4137"/>
                  </a:lnTo>
                  <a:lnTo>
                    <a:pt x="633" y="4132"/>
                  </a:lnTo>
                  <a:lnTo>
                    <a:pt x="630" y="4126"/>
                  </a:lnTo>
                  <a:lnTo>
                    <a:pt x="626" y="4120"/>
                  </a:lnTo>
                  <a:lnTo>
                    <a:pt x="672" y="4064"/>
                  </a:lnTo>
                  <a:lnTo>
                    <a:pt x="712" y="4020"/>
                  </a:lnTo>
                  <a:lnTo>
                    <a:pt x="744" y="3984"/>
                  </a:lnTo>
                  <a:lnTo>
                    <a:pt x="777" y="3957"/>
                  </a:lnTo>
                  <a:lnTo>
                    <a:pt x="812" y="3935"/>
                  </a:lnTo>
                  <a:lnTo>
                    <a:pt x="859" y="3918"/>
                  </a:lnTo>
                  <a:lnTo>
                    <a:pt x="917" y="3905"/>
                  </a:lnTo>
                  <a:lnTo>
                    <a:pt x="995" y="3896"/>
                  </a:lnTo>
                  <a:lnTo>
                    <a:pt x="1115" y="3851"/>
                  </a:lnTo>
                  <a:lnTo>
                    <a:pt x="1217" y="3814"/>
                  </a:lnTo>
                  <a:lnTo>
                    <a:pt x="1305" y="3778"/>
                  </a:lnTo>
                  <a:lnTo>
                    <a:pt x="1382" y="3746"/>
                  </a:lnTo>
                  <a:lnTo>
                    <a:pt x="1452" y="3712"/>
                  </a:lnTo>
                  <a:lnTo>
                    <a:pt x="1518" y="3676"/>
                  </a:lnTo>
                  <a:lnTo>
                    <a:pt x="1587" y="3636"/>
                  </a:lnTo>
                  <a:lnTo>
                    <a:pt x="1662" y="3590"/>
                  </a:lnTo>
                  <a:lnTo>
                    <a:pt x="1662" y="3580"/>
                  </a:lnTo>
                  <a:lnTo>
                    <a:pt x="1662" y="3571"/>
                  </a:lnTo>
                  <a:lnTo>
                    <a:pt x="1662" y="3560"/>
                  </a:lnTo>
                  <a:lnTo>
                    <a:pt x="1662" y="3553"/>
                  </a:lnTo>
                  <a:lnTo>
                    <a:pt x="1621" y="3552"/>
                  </a:lnTo>
                  <a:lnTo>
                    <a:pt x="1593" y="3558"/>
                  </a:lnTo>
                  <a:lnTo>
                    <a:pt x="1569" y="3568"/>
                  </a:lnTo>
                  <a:lnTo>
                    <a:pt x="1550" y="3584"/>
                  </a:lnTo>
                  <a:lnTo>
                    <a:pt x="1531" y="3600"/>
                  </a:lnTo>
                  <a:lnTo>
                    <a:pt x="1511" y="3621"/>
                  </a:lnTo>
                  <a:lnTo>
                    <a:pt x="1486" y="3641"/>
                  </a:lnTo>
                  <a:lnTo>
                    <a:pt x="1454" y="3662"/>
                  </a:lnTo>
                  <a:lnTo>
                    <a:pt x="1385" y="3663"/>
                  </a:lnTo>
                  <a:lnTo>
                    <a:pt x="1312" y="3675"/>
                  </a:lnTo>
                  <a:lnTo>
                    <a:pt x="1236" y="3691"/>
                  </a:lnTo>
                  <a:lnTo>
                    <a:pt x="1160" y="3708"/>
                  </a:lnTo>
                  <a:lnTo>
                    <a:pt x="1086" y="3719"/>
                  </a:lnTo>
                  <a:lnTo>
                    <a:pt x="1019" y="3724"/>
                  </a:lnTo>
                  <a:lnTo>
                    <a:pt x="961" y="3714"/>
                  </a:lnTo>
                  <a:lnTo>
                    <a:pt x="914" y="3688"/>
                  </a:lnTo>
                  <a:lnTo>
                    <a:pt x="901" y="3686"/>
                  </a:lnTo>
                  <a:lnTo>
                    <a:pt x="888" y="3688"/>
                  </a:lnTo>
                  <a:lnTo>
                    <a:pt x="873" y="3692"/>
                  </a:lnTo>
                  <a:lnTo>
                    <a:pt x="858" y="3699"/>
                  </a:lnTo>
                  <a:lnTo>
                    <a:pt x="840" y="3706"/>
                  </a:lnTo>
                  <a:lnTo>
                    <a:pt x="823" y="3713"/>
                  </a:lnTo>
                  <a:lnTo>
                    <a:pt x="805" y="3719"/>
                  </a:lnTo>
                  <a:lnTo>
                    <a:pt x="789" y="3725"/>
                  </a:lnTo>
                  <a:lnTo>
                    <a:pt x="791" y="3714"/>
                  </a:lnTo>
                  <a:lnTo>
                    <a:pt x="793" y="3704"/>
                  </a:lnTo>
                  <a:lnTo>
                    <a:pt x="795" y="3693"/>
                  </a:lnTo>
                  <a:lnTo>
                    <a:pt x="797" y="3684"/>
                  </a:lnTo>
                  <a:lnTo>
                    <a:pt x="798" y="3673"/>
                  </a:lnTo>
                  <a:lnTo>
                    <a:pt x="801" y="3663"/>
                  </a:lnTo>
                  <a:lnTo>
                    <a:pt x="803" y="3653"/>
                  </a:lnTo>
                  <a:lnTo>
                    <a:pt x="806" y="3643"/>
                  </a:lnTo>
                  <a:lnTo>
                    <a:pt x="778" y="3635"/>
                  </a:lnTo>
                  <a:lnTo>
                    <a:pt x="755" y="3624"/>
                  </a:lnTo>
                  <a:lnTo>
                    <a:pt x="737" y="3611"/>
                  </a:lnTo>
                  <a:lnTo>
                    <a:pt x="722" y="3596"/>
                  </a:lnTo>
                  <a:lnTo>
                    <a:pt x="710" y="3574"/>
                  </a:lnTo>
                  <a:lnTo>
                    <a:pt x="703" y="3549"/>
                  </a:lnTo>
                  <a:lnTo>
                    <a:pt x="699" y="3517"/>
                  </a:lnTo>
                  <a:lnTo>
                    <a:pt x="699" y="3482"/>
                  </a:lnTo>
                  <a:lnTo>
                    <a:pt x="796" y="3490"/>
                  </a:lnTo>
                  <a:lnTo>
                    <a:pt x="891" y="3498"/>
                  </a:lnTo>
                  <a:lnTo>
                    <a:pt x="980" y="3502"/>
                  </a:lnTo>
                  <a:lnTo>
                    <a:pt x="1069" y="3502"/>
                  </a:lnTo>
                  <a:lnTo>
                    <a:pt x="1154" y="3495"/>
                  </a:lnTo>
                  <a:lnTo>
                    <a:pt x="1241" y="3481"/>
                  </a:lnTo>
                  <a:lnTo>
                    <a:pt x="1327" y="3458"/>
                  </a:lnTo>
                  <a:lnTo>
                    <a:pt x="1419" y="3427"/>
                  </a:lnTo>
                  <a:lnTo>
                    <a:pt x="1423" y="3420"/>
                  </a:lnTo>
                  <a:lnTo>
                    <a:pt x="1427" y="3414"/>
                  </a:lnTo>
                  <a:lnTo>
                    <a:pt x="1430" y="3407"/>
                  </a:lnTo>
                  <a:lnTo>
                    <a:pt x="1436" y="3401"/>
                  </a:lnTo>
                  <a:lnTo>
                    <a:pt x="1414" y="3398"/>
                  </a:lnTo>
                  <a:lnTo>
                    <a:pt x="1396" y="3394"/>
                  </a:lnTo>
                  <a:lnTo>
                    <a:pt x="1379" y="3389"/>
                  </a:lnTo>
                  <a:lnTo>
                    <a:pt x="1366" y="3385"/>
                  </a:lnTo>
                  <a:lnTo>
                    <a:pt x="1352" y="3375"/>
                  </a:lnTo>
                  <a:lnTo>
                    <a:pt x="1340" y="3364"/>
                  </a:lnTo>
                  <a:lnTo>
                    <a:pt x="1325" y="3348"/>
                  </a:lnTo>
                  <a:lnTo>
                    <a:pt x="1311" y="3329"/>
                  </a:lnTo>
                  <a:lnTo>
                    <a:pt x="1340" y="3310"/>
                  </a:lnTo>
                  <a:lnTo>
                    <a:pt x="1372" y="3294"/>
                  </a:lnTo>
                  <a:lnTo>
                    <a:pt x="1404" y="3281"/>
                  </a:lnTo>
                  <a:lnTo>
                    <a:pt x="1436" y="3272"/>
                  </a:lnTo>
                  <a:lnTo>
                    <a:pt x="1467" y="3261"/>
                  </a:lnTo>
                  <a:lnTo>
                    <a:pt x="1499" y="3252"/>
                  </a:lnTo>
                  <a:lnTo>
                    <a:pt x="1530" y="3240"/>
                  </a:lnTo>
                  <a:lnTo>
                    <a:pt x="1562" y="3229"/>
                  </a:lnTo>
                  <a:lnTo>
                    <a:pt x="1562" y="3222"/>
                  </a:lnTo>
                  <a:lnTo>
                    <a:pt x="1562" y="3216"/>
                  </a:lnTo>
                  <a:lnTo>
                    <a:pt x="1562" y="3209"/>
                  </a:lnTo>
                  <a:lnTo>
                    <a:pt x="1562" y="3203"/>
                  </a:lnTo>
                  <a:lnTo>
                    <a:pt x="1551" y="3198"/>
                  </a:lnTo>
                  <a:lnTo>
                    <a:pt x="1544" y="3194"/>
                  </a:lnTo>
                  <a:lnTo>
                    <a:pt x="1537" y="3185"/>
                  </a:lnTo>
                  <a:lnTo>
                    <a:pt x="1530" y="3178"/>
                  </a:lnTo>
                  <a:lnTo>
                    <a:pt x="1521" y="3168"/>
                  </a:lnTo>
                  <a:lnTo>
                    <a:pt x="1512" y="3155"/>
                  </a:lnTo>
                  <a:lnTo>
                    <a:pt x="1502" y="3139"/>
                  </a:lnTo>
                  <a:lnTo>
                    <a:pt x="1491" y="3121"/>
                  </a:lnTo>
                  <a:lnTo>
                    <a:pt x="1489" y="3121"/>
                  </a:lnTo>
                  <a:lnTo>
                    <a:pt x="1485" y="3121"/>
                  </a:lnTo>
                  <a:lnTo>
                    <a:pt x="1478" y="3121"/>
                  </a:lnTo>
                  <a:lnTo>
                    <a:pt x="1472" y="3121"/>
                  </a:lnTo>
                  <a:lnTo>
                    <a:pt x="1464" y="3133"/>
                  </a:lnTo>
                  <a:lnTo>
                    <a:pt x="1457" y="3146"/>
                  </a:lnTo>
                  <a:lnTo>
                    <a:pt x="1448" y="3158"/>
                  </a:lnTo>
                  <a:lnTo>
                    <a:pt x="1440" y="3170"/>
                  </a:lnTo>
                  <a:lnTo>
                    <a:pt x="1432" y="3179"/>
                  </a:lnTo>
                  <a:lnTo>
                    <a:pt x="1423" y="3190"/>
                  </a:lnTo>
                  <a:lnTo>
                    <a:pt x="1416" y="3201"/>
                  </a:lnTo>
                  <a:lnTo>
                    <a:pt x="1409" y="3211"/>
                  </a:lnTo>
                  <a:lnTo>
                    <a:pt x="1387" y="3204"/>
                  </a:lnTo>
                  <a:lnTo>
                    <a:pt x="1371" y="3200"/>
                  </a:lnTo>
                  <a:lnTo>
                    <a:pt x="1357" y="3196"/>
                  </a:lnTo>
                  <a:lnTo>
                    <a:pt x="1346" y="3194"/>
                  </a:lnTo>
                  <a:lnTo>
                    <a:pt x="1333" y="3191"/>
                  </a:lnTo>
                  <a:lnTo>
                    <a:pt x="1320" y="3189"/>
                  </a:lnTo>
                  <a:lnTo>
                    <a:pt x="1304" y="3187"/>
                  </a:lnTo>
                  <a:lnTo>
                    <a:pt x="1283" y="3184"/>
                  </a:lnTo>
                  <a:lnTo>
                    <a:pt x="1251" y="3209"/>
                  </a:lnTo>
                  <a:lnTo>
                    <a:pt x="1215" y="3232"/>
                  </a:lnTo>
                  <a:lnTo>
                    <a:pt x="1173" y="3251"/>
                  </a:lnTo>
                  <a:lnTo>
                    <a:pt x="1129" y="3266"/>
                  </a:lnTo>
                  <a:lnTo>
                    <a:pt x="1081" y="3276"/>
                  </a:lnTo>
                  <a:lnTo>
                    <a:pt x="1033" y="3280"/>
                  </a:lnTo>
                  <a:lnTo>
                    <a:pt x="986" y="3280"/>
                  </a:lnTo>
                  <a:lnTo>
                    <a:pt x="942" y="3274"/>
                  </a:lnTo>
                  <a:lnTo>
                    <a:pt x="935" y="3249"/>
                  </a:lnTo>
                  <a:lnTo>
                    <a:pt x="930" y="3232"/>
                  </a:lnTo>
                  <a:lnTo>
                    <a:pt x="926" y="3216"/>
                  </a:lnTo>
                  <a:lnTo>
                    <a:pt x="925" y="3206"/>
                  </a:lnTo>
                  <a:lnTo>
                    <a:pt x="924" y="3195"/>
                  </a:lnTo>
                  <a:lnTo>
                    <a:pt x="924" y="3184"/>
                  </a:lnTo>
                  <a:lnTo>
                    <a:pt x="924" y="3172"/>
                  </a:lnTo>
                  <a:lnTo>
                    <a:pt x="924" y="3158"/>
                  </a:lnTo>
                  <a:lnTo>
                    <a:pt x="924" y="3157"/>
                  </a:lnTo>
                  <a:lnTo>
                    <a:pt x="927" y="3157"/>
                  </a:lnTo>
                  <a:lnTo>
                    <a:pt x="930" y="3153"/>
                  </a:lnTo>
                  <a:lnTo>
                    <a:pt x="932" y="3149"/>
                  </a:lnTo>
                  <a:lnTo>
                    <a:pt x="949" y="3157"/>
                  </a:lnTo>
                  <a:lnTo>
                    <a:pt x="965" y="3165"/>
                  </a:lnTo>
                  <a:lnTo>
                    <a:pt x="981" y="3171"/>
                  </a:lnTo>
                  <a:lnTo>
                    <a:pt x="997" y="3176"/>
                  </a:lnTo>
                  <a:lnTo>
                    <a:pt x="1011" y="3178"/>
                  </a:lnTo>
                  <a:lnTo>
                    <a:pt x="1025" y="3182"/>
                  </a:lnTo>
                  <a:lnTo>
                    <a:pt x="1038" y="3183"/>
                  </a:lnTo>
                  <a:lnTo>
                    <a:pt x="1050" y="3184"/>
                  </a:lnTo>
                  <a:lnTo>
                    <a:pt x="1113" y="3134"/>
                  </a:lnTo>
                  <a:lnTo>
                    <a:pt x="1193" y="3081"/>
                  </a:lnTo>
                  <a:lnTo>
                    <a:pt x="1286" y="3028"/>
                  </a:lnTo>
                  <a:lnTo>
                    <a:pt x="1387" y="2979"/>
                  </a:lnTo>
                  <a:lnTo>
                    <a:pt x="1487" y="2940"/>
                  </a:lnTo>
                  <a:lnTo>
                    <a:pt x="1586" y="2917"/>
                  </a:lnTo>
                  <a:lnTo>
                    <a:pt x="1675" y="2916"/>
                  </a:lnTo>
                  <a:lnTo>
                    <a:pt x="1752" y="2942"/>
                  </a:lnTo>
                  <a:lnTo>
                    <a:pt x="1751" y="2872"/>
                  </a:lnTo>
                  <a:lnTo>
                    <a:pt x="1751" y="2820"/>
                  </a:lnTo>
                  <a:lnTo>
                    <a:pt x="1751" y="2781"/>
                  </a:lnTo>
                  <a:lnTo>
                    <a:pt x="1751" y="2754"/>
                  </a:lnTo>
                  <a:lnTo>
                    <a:pt x="1748" y="2731"/>
                  </a:lnTo>
                  <a:lnTo>
                    <a:pt x="1747" y="2715"/>
                  </a:lnTo>
                  <a:lnTo>
                    <a:pt x="1745" y="2698"/>
                  </a:lnTo>
                  <a:lnTo>
                    <a:pt x="1742" y="2681"/>
                  </a:lnTo>
                  <a:lnTo>
                    <a:pt x="1691" y="2688"/>
                  </a:lnTo>
                  <a:lnTo>
                    <a:pt x="1630" y="2700"/>
                  </a:lnTo>
                  <a:lnTo>
                    <a:pt x="1561" y="2712"/>
                  </a:lnTo>
                  <a:lnTo>
                    <a:pt x="1489" y="2724"/>
                  </a:lnTo>
                  <a:lnTo>
                    <a:pt x="1415" y="2730"/>
                  </a:lnTo>
                  <a:lnTo>
                    <a:pt x="1346" y="2732"/>
                  </a:lnTo>
                  <a:lnTo>
                    <a:pt x="1282" y="2724"/>
                  </a:lnTo>
                  <a:lnTo>
                    <a:pt x="1230" y="2707"/>
                  </a:lnTo>
                  <a:lnTo>
                    <a:pt x="1213" y="2715"/>
                  </a:lnTo>
                  <a:lnTo>
                    <a:pt x="1200" y="2726"/>
                  </a:lnTo>
                  <a:lnTo>
                    <a:pt x="1187" y="2739"/>
                  </a:lnTo>
                  <a:lnTo>
                    <a:pt x="1178" y="2756"/>
                  </a:lnTo>
                  <a:lnTo>
                    <a:pt x="1167" y="2771"/>
                  </a:lnTo>
                  <a:lnTo>
                    <a:pt x="1159" y="2789"/>
                  </a:lnTo>
                  <a:lnTo>
                    <a:pt x="1148" y="2807"/>
                  </a:lnTo>
                  <a:lnTo>
                    <a:pt x="1140" y="2825"/>
                  </a:lnTo>
                  <a:lnTo>
                    <a:pt x="1122" y="2824"/>
                  </a:lnTo>
                  <a:lnTo>
                    <a:pt x="1107" y="2822"/>
                  </a:lnTo>
                  <a:lnTo>
                    <a:pt x="1091" y="2821"/>
                  </a:lnTo>
                  <a:lnTo>
                    <a:pt x="1077" y="2820"/>
                  </a:lnTo>
                  <a:lnTo>
                    <a:pt x="1062" y="2818"/>
                  </a:lnTo>
                  <a:lnTo>
                    <a:pt x="1046" y="2817"/>
                  </a:lnTo>
                  <a:lnTo>
                    <a:pt x="1029" y="2815"/>
                  </a:lnTo>
                  <a:lnTo>
                    <a:pt x="1014" y="2815"/>
                  </a:lnTo>
                  <a:lnTo>
                    <a:pt x="1007" y="2806"/>
                  </a:lnTo>
                  <a:lnTo>
                    <a:pt x="1000" y="2798"/>
                  </a:lnTo>
                  <a:lnTo>
                    <a:pt x="992" y="2787"/>
                  </a:lnTo>
                  <a:lnTo>
                    <a:pt x="984" y="2776"/>
                  </a:lnTo>
                  <a:lnTo>
                    <a:pt x="974" y="2766"/>
                  </a:lnTo>
                  <a:lnTo>
                    <a:pt x="961" y="2758"/>
                  </a:lnTo>
                  <a:lnTo>
                    <a:pt x="944" y="2754"/>
                  </a:lnTo>
                  <a:lnTo>
                    <a:pt x="924" y="2752"/>
                  </a:lnTo>
                  <a:lnTo>
                    <a:pt x="917" y="2758"/>
                  </a:lnTo>
                  <a:lnTo>
                    <a:pt x="910" y="2766"/>
                  </a:lnTo>
                  <a:lnTo>
                    <a:pt x="903" y="2773"/>
                  </a:lnTo>
                  <a:lnTo>
                    <a:pt x="897" y="2780"/>
                  </a:lnTo>
                  <a:lnTo>
                    <a:pt x="890" y="2786"/>
                  </a:lnTo>
                  <a:lnTo>
                    <a:pt x="882" y="2793"/>
                  </a:lnTo>
                  <a:lnTo>
                    <a:pt x="875" y="2800"/>
                  </a:lnTo>
                  <a:lnTo>
                    <a:pt x="869" y="2807"/>
                  </a:lnTo>
                  <a:lnTo>
                    <a:pt x="862" y="2805"/>
                  </a:lnTo>
                  <a:lnTo>
                    <a:pt x="855" y="2802"/>
                  </a:lnTo>
                  <a:lnTo>
                    <a:pt x="848" y="2799"/>
                  </a:lnTo>
                  <a:lnTo>
                    <a:pt x="842" y="2798"/>
                  </a:lnTo>
                  <a:lnTo>
                    <a:pt x="859" y="2733"/>
                  </a:lnTo>
                  <a:lnTo>
                    <a:pt x="885" y="2692"/>
                  </a:lnTo>
                  <a:lnTo>
                    <a:pt x="917" y="2666"/>
                  </a:lnTo>
                  <a:lnTo>
                    <a:pt x="958" y="2653"/>
                  </a:lnTo>
                  <a:lnTo>
                    <a:pt x="1003" y="2647"/>
                  </a:lnTo>
                  <a:lnTo>
                    <a:pt x="1056" y="2647"/>
                  </a:lnTo>
                  <a:lnTo>
                    <a:pt x="1113" y="2647"/>
                  </a:lnTo>
                  <a:lnTo>
                    <a:pt x="1175" y="2645"/>
                  </a:lnTo>
                  <a:lnTo>
                    <a:pt x="1204" y="2633"/>
                  </a:lnTo>
                  <a:lnTo>
                    <a:pt x="1234" y="2622"/>
                  </a:lnTo>
                  <a:lnTo>
                    <a:pt x="1262" y="2610"/>
                  </a:lnTo>
                  <a:lnTo>
                    <a:pt x="1292" y="2598"/>
                  </a:lnTo>
                  <a:lnTo>
                    <a:pt x="1320" y="2585"/>
                  </a:lnTo>
                  <a:lnTo>
                    <a:pt x="1349" y="2572"/>
                  </a:lnTo>
                  <a:lnTo>
                    <a:pt x="1378" y="2559"/>
                  </a:lnTo>
                  <a:lnTo>
                    <a:pt x="1409" y="2546"/>
                  </a:lnTo>
                  <a:lnTo>
                    <a:pt x="1395" y="2522"/>
                  </a:lnTo>
                  <a:lnTo>
                    <a:pt x="1364" y="2497"/>
                  </a:lnTo>
                  <a:lnTo>
                    <a:pt x="1322" y="2468"/>
                  </a:lnTo>
                  <a:lnTo>
                    <a:pt x="1282" y="2439"/>
                  </a:lnTo>
                  <a:lnTo>
                    <a:pt x="1251" y="2409"/>
                  </a:lnTo>
                  <a:lnTo>
                    <a:pt x="1242" y="2378"/>
                  </a:lnTo>
                  <a:lnTo>
                    <a:pt x="1261" y="2348"/>
                  </a:lnTo>
                  <a:lnTo>
                    <a:pt x="1320" y="2321"/>
                  </a:lnTo>
                  <a:lnTo>
                    <a:pt x="1362" y="2340"/>
                  </a:lnTo>
                  <a:lnTo>
                    <a:pt x="1419" y="2352"/>
                  </a:lnTo>
                  <a:lnTo>
                    <a:pt x="1484" y="2359"/>
                  </a:lnTo>
                  <a:lnTo>
                    <a:pt x="1555" y="2362"/>
                  </a:lnTo>
                  <a:lnTo>
                    <a:pt x="1624" y="2361"/>
                  </a:lnTo>
                  <a:lnTo>
                    <a:pt x="1688" y="2360"/>
                  </a:lnTo>
                  <a:lnTo>
                    <a:pt x="1741" y="2358"/>
                  </a:lnTo>
                  <a:lnTo>
                    <a:pt x="1778" y="2358"/>
                  </a:lnTo>
                  <a:lnTo>
                    <a:pt x="1784" y="2276"/>
                  </a:lnTo>
                  <a:lnTo>
                    <a:pt x="1789" y="2215"/>
                  </a:lnTo>
                  <a:lnTo>
                    <a:pt x="1791" y="2169"/>
                  </a:lnTo>
                  <a:lnTo>
                    <a:pt x="1792" y="2136"/>
                  </a:lnTo>
                  <a:lnTo>
                    <a:pt x="1791" y="2108"/>
                  </a:lnTo>
                  <a:lnTo>
                    <a:pt x="1789" y="2087"/>
                  </a:lnTo>
                  <a:lnTo>
                    <a:pt x="1784" y="2066"/>
                  </a:lnTo>
                  <a:lnTo>
                    <a:pt x="1778" y="2042"/>
                  </a:lnTo>
                  <a:lnTo>
                    <a:pt x="1771" y="2047"/>
                  </a:lnTo>
                  <a:lnTo>
                    <a:pt x="1764" y="2050"/>
                  </a:lnTo>
                  <a:lnTo>
                    <a:pt x="1753" y="2050"/>
                  </a:lnTo>
                  <a:lnTo>
                    <a:pt x="1742" y="2052"/>
                  </a:lnTo>
                  <a:lnTo>
                    <a:pt x="1738" y="2069"/>
                  </a:lnTo>
                  <a:lnTo>
                    <a:pt x="1733" y="2086"/>
                  </a:lnTo>
                  <a:lnTo>
                    <a:pt x="1727" y="2100"/>
                  </a:lnTo>
                  <a:lnTo>
                    <a:pt x="1721" y="2116"/>
                  </a:lnTo>
                  <a:lnTo>
                    <a:pt x="1714" y="2127"/>
                  </a:lnTo>
                  <a:lnTo>
                    <a:pt x="1707" y="2142"/>
                  </a:lnTo>
                  <a:lnTo>
                    <a:pt x="1697" y="2154"/>
                  </a:lnTo>
                  <a:lnTo>
                    <a:pt x="1689" y="2168"/>
                  </a:lnTo>
                  <a:lnTo>
                    <a:pt x="1681" y="2167"/>
                  </a:lnTo>
                  <a:lnTo>
                    <a:pt x="1674" y="2167"/>
                  </a:lnTo>
                  <a:lnTo>
                    <a:pt x="1663" y="2163"/>
                  </a:lnTo>
                  <a:lnTo>
                    <a:pt x="1652" y="2159"/>
                  </a:lnTo>
                  <a:lnTo>
                    <a:pt x="1644" y="2151"/>
                  </a:lnTo>
                  <a:lnTo>
                    <a:pt x="1637" y="2143"/>
                  </a:lnTo>
                  <a:lnTo>
                    <a:pt x="1629" y="2133"/>
                  </a:lnTo>
                  <a:lnTo>
                    <a:pt x="1618" y="2127"/>
                  </a:lnTo>
                  <a:lnTo>
                    <a:pt x="1604" y="2123"/>
                  </a:lnTo>
                  <a:lnTo>
                    <a:pt x="1588" y="2121"/>
                  </a:lnTo>
                  <a:lnTo>
                    <a:pt x="1568" y="2124"/>
                  </a:lnTo>
                  <a:lnTo>
                    <a:pt x="1544" y="2132"/>
                  </a:lnTo>
                  <a:lnTo>
                    <a:pt x="1534" y="2158"/>
                  </a:lnTo>
                  <a:lnTo>
                    <a:pt x="1525" y="2177"/>
                  </a:lnTo>
                  <a:lnTo>
                    <a:pt x="1517" y="2189"/>
                  </a:lnTo>
                  <a:lnTo>
                    <a:pt x="1508" y="2199"/>
                  </a:lnTo>
                  <a:lnTo>
                    <a:pt x="1493" y="2203"/>
                  </a:lnTo>
                  <a:lnTo>
                    <a:pt x="1475" y="2207"/>
                  </a:lnTo>
                  <a:lnTo>
                    <a:pt x="1451" y="2209"/>
                  </a:lnTo>
                  <a:lnTo>
                    <a:pt x="1419" y="2213"/>
                  </a:lnTo>
                  <a:lnTo>
                    <a:pt x="1394" y="2164"/>
                  </a:lnTo>
                  <a:lnTo>
                    <a:pt x="1373" y="2138"/>
                  </a:lnTo>
                  <a:lnTo>
                    <a:pt x="1356" y="2127"/>
                  </a:lnTo>
                  <a:lnTo>
                    <a:pt x="1338" y="2130"/>
                  </a:lnTo>
                  <a:lnTo>
                    <a:pt x="1315" y="2136"/>
                  </a:lnTo>
                  <a:lnTo>
                    <a:pt x="1289" y="2144"/>
                  </a:lnTo>
                  <a:lnTo>
                    <a:pt x="1255" y="2146"/>
                  </a:lnTo>
                  <a:lnTo>
                    <a:pt x="1211" y="2140"/>
                  </a:lnTo>
                  <a:lnTo>
                    <a:pt x="1207" y="2133"/>
                  </a:lnTo>
                  <a:lnTo>
                    <a:pt x="1204" y="2126"/>
                  </a:lnTo>
                  <a:lnTo>
                    <a:pt x="1200" y="2119"/>
                  </a:lnTo>
                  <a:lnTo>
                    <a:pt x="1198" y="2113"/>
                  </a:lnTo>
                  <a:lnTo>
                    <a:pt x="1196" y="2106"/>
                  </a:lnTo>
                  <a:lnTo>
                    <a:pt x="1194" y="2100"/>
                  </a:lnTo>
                  <a:lnTo>
                    <a:pt x="1193" y="2093"/>
                  </a:lnTo>
                  <a:lnTo>
                    <a:pt x="1193" y="2087"/>
                  </a:lnTo>
                  <a:lnTo>
                    <a:pt x="1153" y="2080"/>
                  </a:lnTo>
                  <a:lnTo>
                    <a:pt x="1123" y="2074"/>
                  </a:lnTo>
                  <a:lnTo>
                    <a:pt x="1101" y="2066"/>
                  </a:lnTo>
                  <a:lnTo>
                    <a:pt x="1086" y="2054"/>
                  </a:lnTo>
                  <a:lnTo>
                    <a:pt x="1076" y="2036"/>
                  </a:lnTo>
                  <a:lnTo>
                    <a:pt x="1070" y="2011"/>
                  </a:lnTo>
                  <a:lnTo>
                    <a:pt x="1067" y="1978"/>
                  </a:lnTo>
                  <a:lnTo>
                    <a:pt x="1067" y="1934"/>
                  </a:lnTo>
                  <a:lnTo>
                    <a:pt x="1088" y="1932"/>
                  </a:lnTo>
                  <a:lnTo>
                    <a:pt x="1128" y="1939"/>
                  </a:lnTo>
                  <a:lnTo>
                    <a:pt x="1181" y="1951"/>
                  </a:lnTo>
                  <a:lnTo>
                    <a:pt x="1242" y="1968"/>
                  </a:lnTo>
                  <a:lnTo>
                    <a:pt x="1302" y="1985"/>
                  </a:lnTo>
                  <a:lnTo>
                    <a:pt x="1359" y="2003"/>
                  </a:lnTo>
                  <a:lnTo>
                    <a:pt x="1404" y="2016"/>
                  </a:lnTo>
                  <a:lnTo>
                    <a:pt x="1436" y="2024"/>
                  </a:lnTo>
                  <a:lnTo>
                    <a:pt x="1478" y="2017"/>
                  </a:lnTo>
                  <a:lnTo>
                    <a:pt x="1519" y="2005"/>
                  </a:lnTo>
                  <a:lnTo>
                    <a:pt x="1559" y="1990"/>
                  </a:lnTo>
                  <a:lnTo>
                    <a:pt x="1599" y="1973"/>
                  </a:lnTo>
                  <a:lnTo>
                    <a:pt x="1638" y="1954"/>
                  </a:lnTo>
                  <a:lnTo>
                    <a:pt x="1681" y="1939"/>
                  </a:lnTo>
                  <a:lnTo>
                    <a:pt x="1723" y="1925"/>
                  </a:lnTo>
                  <a:lnTo>
                    <a:pt x="1770" y="1916"/>
                  </a:lnTo>
                  <a:lnTo>
                    <a:pt x="1701" y="1904"/>
                  </a:lnTo>
                  <a:lnTo>
                    <a:pt x="1643" y="1908"/>
                  </a:lnTo>
                  <a:lnTo>
                    <a:pt x="1593" y="1917"/>
                  </a:lnTo>
                  <a:lnTo>
                    <a:pt x="1548" y="1929"/>
                  </a:lnTo>
                  <a:lnTo>
                    <a:pt x="1504" y="1934"/>
                  </a:lnTo>
                  <a:lnTo>
                    <a:pt x="1460" y="1926"/>
                  </a:lnTo>
                  <a:lnTo>
                    <a:pt x="1411" y="1897"/>
                  </a:lnTo>
                  <a:lnTo>
                    <a:pt x="1356" y="1844"/>
                  </a:lnTo>
                  <a:lnTo>
                    <a:pt x="1331" y="1840"/>
                  </a:lnTo>
                  <a:lnTo>
                    <a:pt x="1308" y="1838"/>
                  </a:lnTo>
                  <a:lnTo>
                    <a:pt x="1283" y="1836"/>
                  </a:lnTo>
                  <a:lnTo>
                    <a:pt x="1261" y="1834"/>
                  </a:lnTo>
                  <a:lnTo>
                    <a:pt x="1237" y="1832"/>
                  </a:lnTo>
                  <a:lnTo>
                    <a:pt x="1213" y="1831"/>
                  </a:lnTo>
                  <a:lnTo>
                    <a:pt x="1190" y="1829"/>
                  </a:lnTo>
                  <a:lnTo>
                    <a:pt x="1167" y="1826"/>
                  </a:lnTo>
                  <a:lnTo>
                    <a:pt x="1203" y="1732"/>
                  </a:lnTo>
                  <a:lnTo>
                    <a:pt x="1239" y="1679"/>
                  </a:lnTo>
                  <a:lnTo>
                    <a:pt x="1276" y="1651"/>
                  </a:lnTo>
                  <a:lnTo>
                    <a:pt x="1315" y="1638"/>
                  </a:lnTo>
                  <a:lnTo>
                    <a:pt x="1356" y="1628"/>
                  </a:lnTo>
                  <a:lnTo>
                    <a:pt x="1400" y="1612"/>
                  </a:lnTo>
                  <a:lnTo>
                    <a:pt x="1447" y="1575"/>
                  </a:lnTo>
                  <a:lnTo>
                    <a:pt x="1499" y="1511"/>
                  </a:lnTo>
                  <a:lnTo>
                    <a:pt x="1487" y="1463"/>
                  </a:lnTo>
                  <a:lnTo>
                    <a:pt x="1499" y="1431"/>
                  </a:lnTo>
                  <a:lnTo>
                    <a:pt x="1528" y="1405"/>
                  </a:lnTo>
                  <a:lnTo>
                    <a:pt x="1567" y="1384"/>
                  </a:lnTo>
                  <a:lnTo>
                    <a:pt x="1612" y="1359"/>
                  </a:lnTo>
                  <a:lnTo>
                    <a:pt x="1657" y="1327"/>
                  </a:lnTo>
                  <a:lnTo>
                    <a:pt x="1696" y="1283"/>
                  </a:lnTo>
                  <a:lnTo>
                    <a:pt x="1725" y="1224"/>
                  </a:lnTo>
                  <a:lnTo>
                    <a:pt x="1710" y="1225"/>
                  </a:lnTo>
                  <a:lnTo>
                    <a:pt x="1697" y="1227"/>
                  </a:lnTo>
                  <a:lnTo>
                    <a:pt x="1683" y="1228"/>
                  </a:lnTo>
                  <a:lnTo>
                    <a:pt x="1670" y="1231"/>
                  </a:lnTo>
                  <a:lnTo>
                    <a:pt x="1656" y="1231"/>
                  </a:lnTo>
                  <a:lnTo>
                    <a:pt x="1643" y="1231"/>
                  </a:lnTo>
                  <a:lnTo>
                    <a:pt x="1630" y="1231"/>
                  </a:lnTo>
                  <a:lnTo>
                    <a:pt x="1617" y="1232"/>
                  </a:lnTo>
                  <a:lnTo>
                    <a:pt x="1610" y="1239"/>
                  </a:lnTo>
                  <a:lnTo>
                    <a:pt x="1606" y="1245"/>
                  </a:lnTo>
                  <a:lnTo>
                    <a:pt x="1602" y="1249"/>
                  </a:lnTo>
                  <a:lnTo>
                    <a:pt x="1599" y="1252"/>
                  </a:lnTo>
                  <a:lnTo>
                    <a:pt x="1593" y="1253"/>
                  </a:lnTo>
                  <a:lnTo>
                    <a:pt x="1586" y="1255"/>
                  </a:lnTo>
                  <a:lnTo>
                    <a:pt x="1575" y="1256"/>
                  </a:lnTo>
                  <a:lnTo>
                    <a:pt x="1562" y="1259"/>
                  </a:lnTo>
                  <a:lnTo>
                    <a:pt x="1554" y="1250"/>
                  </a:lnTo>
                  <a:lnTo>
                    <a:pt x="1545" y="1241"/>
                  </a:lnTo>
                  <a:lnTo>
                    <a:pt x="1537" y="1237"/>
                  </a:lnTo>
                  <a:lnTo>
                    <a:pt x="1530" y="1234"/>
                  </a:lnTo>
                  <a:lnTo>
                    <a:pt x="1519" y="1232"/>
                  </a:lnTo>
                  <a:lnTo>
                    <a:pt x="1509" y="1232"/>
                  </a:lnTo>
                  <a:lnTo>
                    <a:pt x="1502" y="1241"/>
                  </a:lnTo>
                  <a:lnTo>
                    <a:pt x="1494" y="1251"/>
                  </a:lnTo>
                  <a:lnTo>
                    <a:pt x="1487" y="1260"/>
                  </a:lnTo>
                  <a:lnTo>
                    <a:pt x="1483" y="1271"/>
                  </a:lnTo>
                  <a:lnTo>
                    <a:pt x="1475" y="1279"/>
                  </a:lnTo>
                  <a:lnTo>
                    <a:pt x="1471" y="1289"/>
                  </a:lnTo>
                  <a:lnTo>
                    <a:pt x="1466" y="1296"/>
                  </a:lnTo>
                  <a:lnTo>
                    <a:pt x="1464" y="1304"/>
                  </a:lnTo>
                  <a:lnTo>
                    <a:pt x="1442" y="1301"/>
                  </a:lnTo>
                  <a:lnTo>
                    <a:pt x="1427" y="1295"/>
                  </a:lnTo>
                  <a:lnTo>
                    <a:pt x="1413" y="1287"/>
                  </a:lnTo>
                  <a:lnTo>
                    <a:pt x="1401" y="1278"/>
                  </a:lnTo>
                  <a:lnTo>
                    <a:pt x="1387" y="1268"/>
                  </a:lnTo>
                  <a:lnTo>
                    <a:pt x="1370" y="1262"/>
                  </a:lnTo>
                  <a:lnTo>
                    <a:pt x="1349" y="1258"/>
                  </a:lnTo>
                  <a:lnTo>
                    <a:pt x="1320" y="1259"/>
                  </a:lnTo>
                  <a:lnTo>
                    <a:pt x="1294" y="1199"/>
                  </a:lnTo>
                  <a:lnTo>
                    <a:pt x="1324" y="1157"/>
                  </a:lnTo>
                  <a:lnTo>
                    <a:pt x="1392" y="1132"/>
                  </a:lnTo>
                  <a:lnTo>
                    <a:pt x="1486" y="1119"/>
                  </a:lnTo>
                  <a:lnTo>
                    <a:pt x="1586" y="1113"/>
                  </a:lnTo>
                  <a:lnTo>
                    <a:pt x="1681" y="1115"/>
                  </a:lnTo>
                  <a:lnTo>
                    <a:pt x="1752" y="1116"/>
                  </a:lnTo>
                  <a:lnTo>
                    <a:pt x="1787" y="1116"/>
                  </a:lnTo>
                  <a:lnTo>
                    <a:pt x="1787" y="1109"/>
                  </a:lnTo>
                  <a:lnTo>
                    <a:pt x="1787" y="1102"/>
                  </a:lnTo>
                  <a:lnTo>
                    <a:pt x="1787" y="1094"/>
                  </a:lnTo>
                  <a:lnTo>
                    <a:pt x="1787" y="1088"/>
                  </a:lnTo>
                  <a:lnTo>
                    <a:pt x="1745" y="1073"/>
                  </a:lnTo>
                  <a:lnTo>
                    <a:pt x="1696" y="1065"/>
                  </a:lnTo>
                  <a:lnTo>
                    <a:pt x="1642" y="1059"/>
                  </a:lnTo>
                  <a:lnTo>
                    <a:pt x="1583" y="1056"/>
                  </a:lnTo>
                  <a:lnTo>
                    <a:pt x="1522" y="1055"/>
                  </a:lnTo>
                  <a:lnTo>
                    <a:pt x="1461" y="1054"/>
                  </a:lnTo>
                  <a:lnTo>
                    <a:pt x="1402" y="1053"/>
                  </a:lnTo>
                  <a:lnTo>
                    <a:pt x="1346" y="1053"/>
                  </a:lnTo>
                  <a:lnTo>
                    <a:pt x="1338" y="1036"/>
                  </a:lnTo>
                  <a:lnTo>
                    <a:pt x="1336" y="1018"/>
                  </a:lnTo>
                  <a:lnTo>
                    <a:pt x="1338" y="1000"/>
                  </a:lnTo>
                  <a:lnTo>
                    <a:pt x="1346" y="982"/>
                  </a:lnTo>
                  <a:lnTo>
                    <a:pt x="1358" y="962"/>
                  </a:lnTo>
                  <a:lnTo>
                    <a:pt x="1376" y="944"/>
                  </a:lnTo>
                  <a:lnTo>
                    <a:pt x="1398" y="928"/>
                  </a:lnTo>
                  <a:lnTo>
                    <a:pt x="1428" y="918"/>
                  </a:lnTo>
                  <a:lnTo>
                    <a:pt x="1417" y="898"/>
                  </a:lnTo>
                  <a:lnTo>
                    <a:pt x="1419" y="870"/>
                  </a:lnTo>
                  <a:lnTo>
                    <a:pt x="1428" y="837"/>
                  </a:lnTo>
                  <a:lnTo>
                    <a:pt x="1446" y="803"/>
                  </a:lnTo>
                  <a:lnTo>
                    <a:pt x="1465" y="766"/>
                  </a:lnTo>
                  <a:lnTo>
                    <a:pt x="1485" y="733"/>
                  </a:lnTo>
                  <a:lnTo>
                    <a:pt x="1503" y="704"/>
                  </a:lnTo>
                  <a:lnTo>
                    <a:pt x="1517" y="684"/>
                  </a:lnTo>
                  <a:lnTo>
                    <a:pt x="1529" y="684"/>
                  </a:lnTo>
                  <a:lnTo>
                    <a:pt x="1542" y="684"/>
                  </a:lnTo>
                  <a:lnTo>
                    <a:pt x="1554" y="685"/>
                  </a:lnTo>
                  <a:lnTo>
                    <a:pt x="1567" y="688"/>
                  </a:lnTo>
                  <a:lnTo>
                    <a:pt x="1578" y="689"/>
                  </a:lnTo>
                  <a:lnTo>
                    <a:pt x="1591" y="690"/>
                  </a:lnTo>
                  <a:lnTo>
                    <a:pt x="1602" y="691"/>
                  </a:lnTo>
                  <a:lnTo>
                    <a:pt x="1617" y="692"/>
                  </a:lnTo>
                  <a:lnTo>
                    <a:pt x="1619" y="684"/>
                  </a:lnTo>
                  <a:lnTo>
                    <a:pt x="1623" y="677"/>
                  </a:lnTo>
                  <a:lnTo>
                    <a:pt x="1626" y="669"/>
                  </a:lnTo>
                  <a:lnTo>
                    <a:pt x="1630" y="660"/>
                  </a:lnTo>
                  <a:lnTo>
                    <a:pt x="1633" y="651"/>
                  </a:lnTo>
                  <a:lnTo>
                    <a:pt x="1637" y="644"/>
                  </a:lnTo>
                  <a:lnTo>
                    <a:pt x="1640" y="635"/>
                  </a:lnTo>
                  <a:lnTo>
                    <a:pt x="1644" y="629"/>
                  </a:lnTo>
                  <a:lnTo>
                    <a:pt x="1672" y="629"/>
                  </a:lnTo>
                  <a:lnTo>
                    <a:pt x="1701" y="629"/>
                  </a:lnTo>
                  <a:lnTo>
                    <a:pt x="1727" y="628"/>
                  </a:lnTo>
                  <a:lnTo>
                    <a:pt x="1752" y="625"/>
                  </a:lnTo>
                  <a:lnTo>
                    <a:pt x="1773" y="616"/>
                  </a:lnTo>
                  <a:lnTo>
                    <a:pt x="1791" y="606"/>
                  </a:lnTo>
                  <a:lnTo>
                    <a:pt x="1804" y="589"/>
                  </a:lnTo>
                  <a:lnTo>
                    <a:pt x="1815" y="567"/>
                  </a:lnTo>
                  <a:lnTo>
                    <a:pt x="1797" y="571"/>
                  </a:lnTo>
                  <a:lnTo>
                    <a:pt x="1780" y="576"/>
                  </a:lnTo>
                  <a:lnTo>
                    <a:pt x="1764" y="578"/>
                  </a:lnTo>
                  <a:lnTo>
                    <a:pt x="1747" y="581"/>
                  </a:lnTo>
                  <a:lnTo>
                    <a:pt x="1728" y="580"/>
                  </a:lnTo>
                  <a:lnTo>
                    <a:pt x="1708" y="580"/>
                  </a:lnTo>
                  <a:lnTo>
                    <a:pt x="1687" y="577"/>
                  </a:lnTo>
                  <a:lnTo>
                    <a:pt x="1662" y="576"/>
                  </a:lnTo>
                  <a:lnTo>
                    <a:pt x="1636" y="597"/>
                  </a:lnTo>
                  <a:lnTo>
                    <a:pt x="1614" y="618"/>
                  </a:lnTo>
                  <a:lnTo>
                    <a:pt x="1595" y="633"/>
                  </a:lnTo>
                  <a:lnTo>
                    <a:pt x="1578" y="644"/>
                  </a:lnTo>
                  <a:lnTo>
                    <a:pt x="1557" y="647"/>
                  </a:lnTo>
                  <a:lnTo>
                    <a:pt x="1536" y="645"/>
                  </a:lnTo>
                  <a:lnTo>
                    <a:pt x="1511" y="633"/>
                  </a:lnTo>
                  <a:lnTo>
                    <a:pt x="1481" y="612"/>
                  </a:lnTo>
                  <a:lnTo>
                    <a:pt x="1487" y="568"/>
                  </a:lnTo>
                  <a:lnTo>
                    <a:pt x="1500" y="538"/>
                  </a:lnTo>
                  <a:lnTo>
                    <a:pt x="1518" y="519"/>
                  </a:lnTo>
                  <a:lnTo>
                    <a:pt x="1542" y="508"/>
                  </a:lnTo>
                  <a:lnTo>
                    <a:pt x="1568" y="503"/>
                  </a:lnTo>
                  <a:lnTo>
                    <a:pt x="1599" y="500"/>
                  </a:lnTo>
                  <a:lnTo>
                    <a:pt x="1633" y="498"/>
                  </a:lnTo>
                  <a:lnTo>
                    <a:pt x="1670" y="494"/>
                  </a:lnTo>
                  <a:lnTo>
                    <a:pt x="1674" y="482"/>
                  </a:lnTo>
                  <a:lnTo>
                    <a:pt x="1682" y="471"/>
                  </a:lnTo>
                  <a:lnTo>
                    <a:pt x="1690" y="457"/>
                  </a:lnTo>
                  <a:lnTo>
                    <a:pt x="1701" y="444"/>
                  </a:lnTo>
                  <a:lnTo>
                    <a:pt x="1710" y="430"/>
                  </a:lnTo>
                  <a:lnTo>
                    <a:pt x="1720" y="418"/>
                  </a:lnTo>
                  <a:lnTo>
                    <a:pt x="1727" y="405"/>
                  </a:lnTo>
                  <a:lnTo>
                    <a:pt x="1733" y="396"/>
                  </a:lnTo>
                  <a:lnTo>
                    <a:pt x="1698" y="388"/>
                  </a:lnTo>
                  <a:lnTo>
                    <a:pt x="1666" y="391"/>
                  </a:lnTo>
                  <a:lnTo>
                    <a:pt x="1634" y="403"/>
                  </a:lnTo>
                  <a:lnTo>
                    <a:pt x="1602" y="418"/>
                  </a:lnTo>
                  <a:lnTo>
                    <a:pt x="1569" y="434"/>
                  </a:lnTo>
                  <a:lnTo>
                    <a:pt x="1537" y="446"/>
                  </a:lnTo>
                  <a:lnTo>
                    <a:pt x="1504" y="452"/>
                  </a:lnTo>
                  <a:lnTo>
                    <a:pt x="1472" y="449"/>
                  </a:lnTo>
                  <a:lnTo>
                    <a:pt x="1492" y="397"/>
                  </a:lnTo>
                  <a:lnTo>
                    <a:pt x="1521" y="358"/>
                  </a:lnTo>
                  <a:lnTo>
                    <a:pt x="1554" y="328"/>
                  </a:lnTo>
                  <a:lnTo>
                    <a:pt x="1592" y="310"/>
                  </a:lnTo>
                  <a:lnTo>
                    <a:pt x="1632" y="300"/>
                  </a:lnTo>
                  <a:lnTo>
                    <a:pt x="1675" y="299"/>
                  </a:lnTo>
                  <a:lnTo>
                    <a:pt x="1717" y="303"/>
                  </a:lnTo>
                  <a:lnTo>
                    <a:pt x="1760" y="315"/>
                  </a:lnTo>
                  <a:lnTo>
                    <a:pt x="1764" y="267"/>
                  </a:lnTo>
                  <a:lnTo>
                    <a:pt x="1768" y="224"/>
                  </a:lnTo>
                  <a:lnTo>
                    <a:pt x="1770" y="184"/>
                  </a:lnTo>
                  <a:lnTo>
                    <a:pt x="1772" y="147"/>
                  </a:lnTo>
                  <a:lnTo>
                    <a:pt x="1772" y="110"/>
                  </a:lnTo>
                  <a:lnTo>
                    <a:pt x="1773" y="74"/>
                  </a:lnTo>
                  <a:lnTo>
                    <a:pt x="1774" y="38"/>
                  </a:lnTo>
                  <a:lnTo>
                    <a:pt x="1778" y="0"/>
                  </a:lnTo>
                  <a:lnTo>
                    <a:pt x="1815" y="16"/>
                  </a:lnTo>
                  <a:lnTo>
                    <a:pt x="1841" y="47"/>
                  </a:lnTo>
                  <a:lnTo>
                    <a:pt x="1857" y="86"/>
                  </a:lnTo>
                  <a:lnTo>
                    <a:pt x="1867" y="133"/>
                  </a:lnTo>
                  <a:lnTo>
                    <a:pt x="1869" y="180"/>
                  </a:lnTo>
                  <a:lnTo>
                    <a:pt x="1869" y="227"/>
                  </a:lnTo>
                  <a:lnTo>
                    <a:pt x="1868" y="270"/>
                  </a:lnTo>
                  <a:lnTo>
                    <a:pt x="1868" y="306"/>
                  </a:lnTo>
                  <a:close/>
                  <a:moveTo>
                    <a:pt x="2003" y="6882"/>
                  </a:moveTo>
                  <a:lnTo>
                    <a:pt x="1996" y="6883"/>
                  </a:lnTo>
                  <a:lnTo>
                    <a:pt x="1989" y="6887"/>
                  </a:lnTo>
                  <a:lnTo>
                    <a:pt x="1982" y="6889"/>
                  </a:lnTo>
                  <a:lnTo>
                    <a:pt x="1976" y="6892"/>
                  </a:lnTo>
                  <a:lnTo>
                    <a:pt x="1978" y="6914"/>
                  </a:lnTo>
                  <a:lnTo>
                    <a:pt x="1982" y="6937"/>
                  </a:lnTo>
                  <a:lnTo>
                    <a:pt x="1984" y="6958"/>
                  </a:lnTo>
                  <a:lnTo>
                    <a:pt x="1988" y="6981"/>
                  </a:lnTo>
                  <a:lnTo>
                    <a:pt x="1989" y="7002"/>
                  </a:lnTo>
                  <a:lnTo>
                    <a:pt x="1991" y="7025"/>
                  </a:lnTo>
                  <a:lnTo>
                    <a:pt x="1993" y="7047"/>
                  </a:lnTo>
                  <a:lnTo>
                    <a:pt x="1994" y="7072"/>
                  </a:lnTo>
                  <a:lnTo>
                    <a:pt x="2012" y="7073"/>
                  </a:lnTo>
                  <a:lnTo>
                    <a:pt x="2029" y="7074"/>
                  </a:lnTo>
                  <a:lnTo>
                    <a:pt x="2045" y="7074"/>
                  </a:lnTo>
                  <a:lnTo>
                    <a:pt x="2061" y="7074"/>
                  </a:lnTo>
                  <a:lnTo>
                    <a:pt x="2078" y="7073"/>
                  </a:lnTo>
                  <a:lnTo>
                    <a:pt x="2099" y="7072"/>
                  </a:lnTo>
                  <a:lnTo>
                    <a:pt x="2124" y="7072"/>
                  </a:lnTo>
                  <a:lnTo>
                    <a:pt x="2156" y="7072"/>
                  </a:lnTo>
                  <a:lnTo>
                    <a:pt x="2162" y="7057"/>
                  </a:lnTo>
                  <a:lnTo>
                    <a:pt x="2169" y="7042"/>
                  </a:lnTo>
                  <a:lnTo>
                    <a:pt x="2175" y="7027"/>
                  </a:lnTo>
                  <a:lnTo>
                    <a:pt x="2179" y="7012"/>
                  </a:lnTo>
                  <a:lnTo>
                    <a:pt x="2179" y="6995"/>
                  </a:lnTo>
                  <a:lnTo>
                    <a:pt x="2177" y="6978"/>
                  </a:lnTo>
                  <a:lnTo>
                    <a:pt x="2169" y="6962"/>
                  </a:lnTo>
                  <a:lnTo>
                    <a:pt x="2156" y="6945"/>
                  </a:lnTo>
                  <a:lnTo>
                    <a:pt x="2139" y="6943"/>
                  </a:lnTo>
                  <a:lnTo>
                    <a:pt x="2124" y="6944"/>
                  </a:lnTo>
                  <a:lnTo>
                    <a:pt x="2110" y="6946"/>
                  </a:lnTo>
                  <a:lnTo>
                    <a:pt x="2096" y="6951"/>
                  </a:lnTo>
                  <a:lnTo>
                    <a:pt x="2080" y="6955"/>
                  </a:lnTo>
                  <a:lnTo>
                    <a:pt x="2065" y="6959"/>
                  </a:lnTo>
                  <a:lnTo>
                    <a:pt x="2048" y="6962"/>
                  </a:lnTo>
                  <a:lnTo>
                    <a:pt x="2031" y="6964"/>
                  </a:lnTo>
                  <a:lnTo>
                    <a:pt x="2024" y="6953"/>
                  </a:lnTo>
                  <a:lnTo>
                    <a:pt x="2019" y="6946"/>
                  </a:lnTo>
                  <a:lnTo>
                    <a:pt x="2015" y="6939"/>
                  </a:lnTo>
                  <a:lnTo>
                    <a:pt x="2013" y="6933"/>
                  </a:lnTo>
                  <a:lnTo>
                    <a:pt x="2010" y="6924"/>
                  </a:lnTo>
                  <a:lnTo>
                    <a:pt x="2008" y="6913"/>
                  </a:lnTo>
                  <a:lnTo>
                    <a:pt x="2006" y="6899"/>
                  </a:lnTo>
                  <a:lnTo>
                    <a:pt x="2003" y="6882"/>
                  </a:lnTo>
                  <a:close/>
                  <a:moveTo>
                    <a:pt x="1940" y="5291"/>
                  </a:moveTo>
                  <a:lnTo>
                    <a:pt x="1925" y="5298"/>
                  </a:lnTo>
                  <a:lnTo>
                    <a:pt x="1917" y="5317"/>
                  </a:lnTo>
                  <a:lnTo>
                    <a:pt x="1911" y="5344"/>
                  </a:lnTo>
                  <a:lnTo>
                    <a:pt x="1910" y="5377"/>
                  </a:lnTo>
                  <a:lnTo>
                    <a:pt x="1908" y="5410"/>
                  </a:lnTo>
                  <a:lnTo>
                    <a:pt x="1911" y="5441"/>
                  </a:lnTo>
                  <a:lnTo>
                    <a:pt x="1912" y="5465"/>
                  </a:lnTo>
                  <a:lnTo>
                    <a:pt x="1913" y="5479"/>
                  </a:lnTo>
                  <a:lnTo>
                    <a:pt x="1925" y="5479"/>
                  </a:lnTo>
                  <a:lnTo>
                    <a:pt x="1938" y="5479"/>
                  </a:lnTo>
                  <a:lnTo>
                    <a:pt x="1950" y="5479"/>
                  </a:lnTo>
                  <a:lnTo>
                    <a:pt x="1963" y="5479"/>
                  </a:lnTo>
                  <a:lnTo>
                    <a:pt x="1974" y="5479"/>
                  </a:lnTo>
                  <a:lnTo>
                    <a:pt x="1986" y="5479"/>
                  </a:lnTo>
                  <a:lnTo>
                    <a:pt x="1999" y="5479"/>
                  </a:lnTo>
                  <a:lnTo>
                    <a:pt x="2013" y="5479"/>
                  </a:lnTo>
                  <a:lnTo>
                    <a:pt x="2015" y="5453"/>
                  </a:lnTo>
                  <a:lnTo>
                    <a:pt x="2022" y="5434"/>
                  </a:lnTo>
                  <a:lnTo>
                    <a:pt x="2029" y="5416"/>
                  </a:lnTo>
                  <a:lnTo>
                    <a:pt x="2039" y="5402"/>
                  </a:lnTo>
                  <a:lnTo>
                    <a:pt x="2046" y="5385"/>
                  </a:lnTo>
                  <a:lnTo>
                    <a:pt x="2054" y="5369"/>
                  </a:lnTo>
                  <a:lnTo>
                    <a:pt x="2060" y="5349"/>
                  </a:lnTo>
                  <a:lnTo>
                    <a:pt x="2066" y="5326"/>
                  </a:lnTo>
                  <a:lnTo>
                    <a:pt x="2048" y="5323"/>
                  </a:lnTo>
                  <a:lnTo>
                    <a:pt x="2033" y="5321"/>
                  </a:lnTo>
                  <a:lnTo>
                    <a:pt x="2018" y="5319"/>
                  </a:lnTo>
                  <a:lnTo>
                    <a:pt x="2003" y="5318"/>
                  </a:lnTo>
                  <a:lnTo>
                    <a:pt x="1988" y="5313"/>
                  </a:lnTo>
                  <a:lnTo>
                    <a:pt x="1972" y="5310"/>
                  </a:lnTo>
                  <a:lnTo>
                    <a:pt x="1956" y="5301"/>
                  </a:lnTo>
                  <a:lnTo>
                    <a:pt x="1940" y="5291"/>
                  </a:lnTo>
                  <a:close/>
                  <a:moveTo>
                    <a:pt x="2264" y="7135"/>
                  </a:moveTo>
                  <a:lnTo>
                    <a:pt x="2252" y="7134"/>
                  </a:lnTo>
                  <a:lnTo>
                    <a:pt x="2242" y="7134"/>
                  </a:lnTo>
                  <a:lnTo>
                    <a:pt x="2230" y="7134"/>
                  </a:lnTo>
                  <a:lnTo>
                    <a:pt x="2219" y="7134"/>
                  </a:lnTo>
                  <a:lnTo>
                    <a:pt x="2206" y="7131"/>
                  </a:lnTo>
                  <a:lnTo>
                    <a:pt x="2194" y="7130"/>
                  </a:lnTo>
                  <a:lnTo>
                    <a:pt x="2184" y="7128"/>
                  </a:lnTo>
                  <a:lnTo>
                    <a:pt x="2174" y="7125"/>
                  </a:lnTo>
                  <a:lnTo>
                    <a:pt x="2181" y="7160"/>
                  </a:lnTo>
                  <a:lnTo>
                    <a:pt x="2190" y="7191"/>
                  </a:lnTo>
                  <a:lnTo>
                    <a:pt x="2198" y="7217"/>
                  </a:lnTo>
                  <a:lnTo>
                    <a:pt x="2206" y="7240"/>
                  </a:lnTo>
                  <a:lnTo>
                    <a:pt x="2217" y="7259"/>
                  </a:lnTo>
                  <a:lnTo>
                    <a:pt x="2231" y="7275"/>
                  </a:lnTo>
                  <a:lnTo>
                    <a:pt x="2249" y="7287"/>
                  </a:lnTo>
                  <a:lnTo>
                    <a:pt x="2274" y="7296"/>
                  </a:lnTo>
                  <a:lnTo>
                    <a:pt x="2279" y="7280"/>
                  </a:lnTo>
                  <a:lnTo>
                    <a:pt x="2283" y="7268"/>
                  </a:lnTo>
                  <a:lnTo>
                    <a:pt x="2286" y="7256"/>
                  </a:lnTo>
                  <a:lnTo>
                    <a:pt x="2289" y="7244"/>
                  </a:lnTo>
                  <a:lnTo>
                    <a:pt x="2289" y="7229"/>
                  </a:lnTo>
                  <a:lnTo>
                    <a:pt x="2290" y="7210"/>
                  </a:lnTo>
                  <a:lnTo>
                    <a:pt x="2290" y="7185"/>
                  </a:lnTo>
                  <a:lnTo>
                    <a:pt x="2292" y="7153"/>
                  </a:lnTo>
                  <a:lnTo>
                    <a:pt x="2284" y="7150"/>
                  </a:lnTo>
                  <a:lnTo>
                    <a:pt x="2277" y="7147"/>
                  </a:lnTo>
                  <a:lnTo>
                    <a:pt x="2270" y="7141"/>
                  </a:lnTo>
                  <a:lnTo>
                    <a:pt x="2264" y="7135"/>
                  </a:lnTo>
                  <a:close/>
                  <a:moveTo>
                    <a:pt x="1607" y="2483"/>
                  </a:moveTo>
                  <a:lnTo>
                    <a:pt x="1600" y="2483"/>
                  </a:lnTo>
                  <a:lnTo>
                    <a:pt x="1594" y="2483"/>
                  </a:lnTo>
                  <a:lnTo>
                    <a:pt x="1589" y="2483"/>
                  </a:lnTo>
                  <a:lnTo>
                    <a:pt x="1585" y="2483"/>
                  </a:lnTo>
                  <a:lnTo>
                    <a:pt x="1579" y="2483"/>
                  </a:lnTo>
                  <a:lnTo>
                    <a:pt x="1574" y="2483"/>
                  </a:lnTo>
                  <a:lnTo>
                    <a:pt x="1568" y="2483"/>
                  </a:lnTo>
                  <a:lnTo>
                    <a:pt x="1562" y="2483"/>
                  </a:lnTo>
                  <a:lnTo>
                    <a:pt x="1556" y="2483"/>
                  </a:lnTo>
                  <a:lnTo>
                    <a:pt x="1550" y="2487"/>
                  </a:lnTo>
                  <a:lnTo>
                    <a:pt x="1543" y="2490"/>
                  </a:lnTo>
                  <a:lnTo>
                    <a:pt x="1536" y="2496"/>
                  </a:lnTo>
                  <a:lnTo>
                    <a:pt x="1528" y="2501"/>
                  </a:lnTo>
                  <a:lnTo>
                    <a:pt x="1522" y="2506"/>
                  </a:lnTo>
                  <a:lnTo>
                    <a:pt x="1517" y="2508"/>
                  </a:lnTo>
                  <a:lnTo>
                    <a:pt x="1517" y="2511"/>
                  </a:lnTo>
                  <a:lnTo>
                    <a:pt x="1530" y="2514"/>
                  </a:lnTo>
                  <a:lnTo>
                    <a:pt x="1543" y="2516"/>
                  </a:lnTo>
                  <a:lnTo>
                    <a:pt x="1557" y="2516"/>
                  </a:lnTo>
                  <a:lnTo>
                    <a:pt x="1573" y="2516"/>
                  </a:lnTo>
                  <a:lnTo>
                    <a:pt x="1588" y="2514"/>
                  </a:lnTo>
                  <a:lnTo>
                    <a:pt x="1606" y="2512"/>
                  </a:lnTo>
                  <a:lnTo>
                    <a:pt x="1624" y="2511"/>
                  </a:lnTo>
                  <a:lnTo>
                    <a:pt x="1644" y="2511"/>
                  </a:lnTo>
                  <a:lnTo>
                    <a:pt x="1637" y="2507"/>
                  </a:lnTo>
                  <a:lnTo>
                    <a:pt x="1631" y="2503"/>
                  </a:lnTo>
                  <a:lnTo>
                    <a:pt x="1625" y="2500"/>
                  </a:lnTo>
                  <a:lnTo>
                    <a:pt x="1621" y="2496"/>
                  </a:lnTo>
                  <a:lnTo>
                    <a:pt x="1613" y="2489"/>
                  </a:lnTo>
                  <a:lnTo>
                    <a:pt x="1607" y="2483"/>
                  </a:lnTo>
                  <a:close/>
                  <a:moveTo>
                    <a:pt x="1805" y="1646"/>
                  </a:moveTo>
                  <a:lnTo>
                    <a:pt x="1763" y="1645"/>
                  </a:lnTo>
                  <a:lnTo>
                    <a:pt x="1713" y="1649"/>
                  </a:lnTo>
                  <a:lnTo>
                    <a:pt x="1658" y="1660"/>
                  </a:lnTo>
                  <a:lnTo>
                    <a:pt x="1604" y="1674"/>
                  </a:lnTo>
                  <a:lnTo>
                    <a:pt x="1550" y="1691"/>
                  </a:lnTo>
                  <a:lnTo>
                    <a:pt x="1503" y="1712"/>
                  </a:lnTo>
                  <a:lnTo>
                    <a:pt x="1462" y="1736"/>
                  </a:lnTo>
                  <a:lnTo>
                    <a:pt x="1436" y="1763"/>
                  </a:lnTo>
                  <a:lnTo>
                    <a:pt x="1440" y="1772"/>
                  </a:lnTo>
                  <a:lnTo>
                    <a:pt x="1442" y="1774"/>
                  </a:lnTo>
                  <a:lnTo>
                    <a:pt x="1451" y="1773"/>
                  </a:lnTo>
                  <a:lnTo>
                    <a:pt x="1468" y="1773"/>
                  </a:lnTo>
                  <a:lnTo>
                    <a:pt x="1498" y="1772"/>
                  </a:lnTo>
                  <a:lnTo>
                    <a:pt x="1544" y="1772"/>
                  </a:lnTo>
                  <a:lnTo>
                    <a:pt x="1608" y="1751"/>
                  </a:lnTo>
                  <a:lnTo>
                    <a:pt x="1652" y="1741"/>
                  </a:lnTo>
                  <a:lnTo>
                    <a:pt x="1680" y="1735"/>
                  </a:lnTo>
                  <a:lnTo>
                    <a:pt x="1697" y="1735"/>
                  </a:lnTo>
                  <a:lnTo>
                    <a:pt x="1708" y="1736"/>
                  </a:lnTo>
                  <a:lnTo>
                    <a:pt x="1721" y="1740"/>
                  </a:lnTo>
                  <a:lnTo>
                    <a:pt x="1739" y="1743"/>
                  </a:lnTo>
                  <a:lnTo>
                    <a:pt x="1770" y="1746"/>
                  </a:lnTo>
                  <a:lnTo>
                    <a:pt x="1772" y="1731"/>
                  </a:lnTo>
                  <a:lnTo>
                    <a:pt x="1777" y="1719"/>
                  </a:lnTo>
                  <a:lnTo>
                    <a:pt x="1782" y="1709"/>
                  </a:lnTo>
                  <a:lnTo>
                    <a:pt x="1787" y="1698"/>
                  </a:lnTo>
                  <a:lnTo>
                    <a:pt x="1791" y="1686"/>
                  </a:lnTo>
                  <a:lnTo>
                    <a:pt x="1796" y="1674"/>
                  </a:lnTo>
                  <a:lnTo>
                    <a:pt x="1801" y="1660"/>
                  </a:lnTo>
                  <a:lnTo>
                    <a:pt x="1805" y="1646"/>
                  </a:lnTo>
                  <a:close/>
                  <a:moveTo>
                    <a:pt x="1958" y="431"/>
                  </a:moveTo>
                  <a:lnTo>
                    <a:pt x="1948" y="428"/>
                  </a:lnTo>
                  <a:lnTo>
                    <a:pt x="1940" y="425"/>
                  </a:lnTo>
                  <a:lnTo>
                    <a:pt x="1935" y="424"/>
                  </a:lnTo>
                  <a:lnTo>
                    <a:pt x="1930" y="425"/>
                  </a:lnTo>
                  <a:lnTo>
                    <a:pt x="1923" y="425"/>
                  </a:lnTo>
                  <a:lnTo>
                    <a:pt x="1916" y="429"/>
                  </a:lnTo>
                  <a:lnTo>
                    <a:pt x="1906" y="434"/>
                  </a:lnTo>
                  <a:lnTo>
                    <a:pt x="1895" y="441"/>
                  </a:lnTo>
                  <a:lnTo>
                    <a:pt x="1905" y="443"/>
                  </a:lnTo>
                  <a:lnTo>
                    <a:pt x="1916" y="447"/>
                  </a:lnTo>
                  <a:lnTo>
                    <a:pt x="1926" y="450"/>
                  </a:lnTo>
                  <a:lnTo>
                    <a:pt x="1937" y="454"/>
                  </a:lnTo>
                  <a:lnTo>
                    <a:pt x="1948" y="457"/>
                  </a:lnTo>
                  <a:lnTo>
                    <a:pt x="1959" y="461"/>
                  </a:lnTo>
                  <a:lnTo>
                    <a:pt x="1971" y="465"/>
                  </a:lnTo>
                  <a:lnTo>
                    <a:pt x="1986" y="468"/>
                  </a:lnTo>
                  <a:lnTo>
                    <a:pt x="1986" y="462"/>
                  </a:lnTo>
                  <a:lnTo>
                    <a:pt x="1986" y="459"/>
                  </a:lnTo>
                  <a:lnTo>
                    <a:pt x="1988" y="454"/>
                  </a:lnTo>
                  <a:lnTo>
                    <a:pt x="1994" y="449"/>
                  </a:lnTo>
                  <a:lnTo>
                    <a:pt x="1988" y="443"/>
                  </a:lnTo>
                  <a:lnTo>
                    <a:pt x="1983" y="440"/>
                  </a:lnTo>
                  <a:lnTo>
                    <a:pt x="1978" y="437"/>
                  </a:lnTo>
                  <a:lnTo>
                    <a:pt x="1974" y="436"/>
                  </a:lnTo>
                  <a:lnTo>
                    <a:pt x="1965" y="434"/>
                  </a:lnTo>
                  <a:lnTo>
                    <a:pt x="1958" y="431"/>
                  </a:lnTo>
                  <a:close/>
                  <a:moveTo>
                    <a:pt x="1841" y="728"/>
                  </a:moveTo>
                  <a:lnTo>
                    <a:pt x="1823" y="735"/>
                  </a:lnTo>
                  <a:lnTo>
                    <a:pt x="1802" y="752"/>
                  </a:lnTo>
                  <a:lnTo>
                    <a:pt x="1777" y="772"/>
                  </a:lnTo>
                  <a:lnTo>
                    <a:pt x="1753" y="798"/>
                  </a:lnTo>
                  <a:lnTo>
                    <a:pt x="1728" y="822"/>
                  </a:lnTo>
                  <a:lnTo>
                    <a:pt x="1707" y="847"/>
                  </a:lnTo>
                  <a:lnTo>
                    <a:pt x="1689" y="867"/>
                  </a:lnTo>
                  <a:lnTo>
                    <a:pt x="1680" y="881"/>
                  </a:lnTo>
                  <a:lnTo>
                    <a:pt x="1663" y="875"/>
                  </a:lnTo>
                  <a:lnTo>
                    <a:pt x="1645" y="870"/>
                  </a:lnTo>
                  <a:lnTo>
                    <a:pt x="1625" y="865"/>
                  </a:lnTo>
                  <a:lnTo>
                    <a:pt x="1605" y="864"/>
                  </a:lnTo>
                  <a:lnTo>
                    <a:pt x="1583" y="864"/>
                  </a:lnTo>
                  <a:lnTo>
                    <a:pt x="1567" y="871"/>
                  </a:lnTo>
                  <a:lnTo>
                    <a:pt x="1553" y="886"/>
                  </a:lnTo>
                  <a:lnTo>
                    <a:pt x="1544" y="908"/>
                  </a:lnTo>
                  <a:lnTo>
                    <a:pt x="1581" y="911"/>
                  </a:lnTo>
                  <a:lnTo>
                    <a:pt x="1620" y="913"/>
                  </a:lnTo>
                  <a:lnTo>
                    <a:pt x="1659" y="915"/>
                  </a:lnTo>
                  <a:lnTo>
                    <a:pt x="1700" y="918"/>
                  </a:lnTo>
                  <a:lnTo>
                    <a:pt x="1736" y="920"/>
                  </a:lnTo>
                  <a:lnTo>
                    <a:pt x="1773" y="924"/>
                  </a:lnTo>
                  <a:lnTo>
                    <a:pt x="1809" y="928"/>
                  </a:lnTo>
                  <a:lnTo>
                    <a:pt x="1841" y="935"/>
                  </a:lnTo>
                  <a:lnTo>
                    <a:pt x="1841" y="920"/>
                  </a:lnTo>
                  <a:lnTo>
                    <a:pt x="1846" y="898"/>
                  </a:lnTo>
                  <a:lnTo>
                    <a:pt x="1849" y="869"/>
                  </a:lnTo>
                  <a:lnTo>
                    <a:pt x="1854" y="838"/>
                  </a:lnTo>
                  <a:lnTo>
                    <a:pt x="1856" y="805"/>
                  </a:lnTo>
                  <a:lnTo>
                    <a:pt x="1855" y="775"/>
                  </a:lnTo>
                  <a:lnTo>
                    <a:pt x="1850" y="748"/>
                  </a:lnTo>
                  <a:lnTo>
                    <a:pt x="1841" y="7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48" name="Freeform 122"/>
            <p:cNvSpPr>
              <a:spLocks/>
            </p:cNvSpPr>
            <p:nvPr/>
          </p:nvSpPr>
          <p:spPr bwMode="auto">
            <a:xfrm>
              <a:off x="749" y="316"/>
              <a:ext cx="15" cy="91"/>
            </a:xfrm>
            <a:custGeom>
              <a:avLst/>
              <a:gdLst>
                <a:gd name="T0" fmla="*/ 63 w 65"/>
                <a:gd name="T1" fmla="*/ 144 h 304"/>
                <a:gd name="T2" fmla="*/ 63 w 65"/>
                <a:gd name="T3" fmla="*/ 178 h 304"/>
                <a:gd name="T4" fmla="*/ 65 w 65"/>
                <a:gd name="T5" fmla="*/ 214 h 304"/>
                <a:gd name="T6" fmla="*/ 65 w 65"/>
                <a:gd name="T7" fmla="*/ 243 h 304"/>
                <a:gd name="T8" fmla="*/ 65 w 65"/>
                <a:gd name="T9" fmla="*/ 269 h 304"/>
                <a:gd name="T10" fmla="*/ 58 w 65"/>
                <a:gd name="T11" fmla="*/ 288 h 304"/>
                <a:gd name="T12" fmla="*/ 47 w 65"/>
                <a:gd name="T13" fmla="*/ 300 h 304"/>
                <a:gd name="T14" fmla="*/ 27 w 65"/>
                <a:gd name="T15" fmla="*/ 304 h 304"/>
                <a:gd name="T16" fmla="*/ 0 w 65"/>
                <a:gd name="T17" fmla="*/ 297 h 304"/>
                <a:gd name="T18" fmla="*/ 6 w 65"/>
                <a:gd name="T19" fmla="*/ 274 h 304"/>
                <a:gd name="T20" fmla="*/ 11 w 65"/>
                <a:gd name="T21" fmla="*/ 241 h 304"/>
                <a:gd name="T22" fmla="*/ 13 w 65"/>
                <a:gd name="T23" fmla="*/ 197 h 304"/>
                <a:gd name="T24" fmla="*/ 17 w 65"/>
                <a:gd name="T25" fmla="*/ 151 h 304"/>
                <a:gd name="T26" fmla="*/ 18 w 65"/>
                <a:gd name="T27" fmla="*/ 102 h 304"/>
                <a:gd name="T28" fmla="*/ 21 w 65"/>
                <a:gd name="T29" fmla="*/ 60 h 304"/>
                <a:gd name="T30" fmla="*/ 24 w 65"/>
                <a:gd name="T31" fmla="*/ 23 h 304"/>
                <a:gd name="T32" fmla="*/ 27 w 65"/>
                <a:gd name="T33" fmla="*/ 0 h 304"/>
                <a:gd name="T34" fmla="*/ 31 w 65"/>
                <a:gd name="T35" fmla="*/ 5 h 304"/>
                <a:gd name="T36" fmla="*/ 34 w 65"/>
                <a:gd name="T37" fmla="*/ 22 h 304"/>
                <a:gd name="T38" fmla="*/ 39 w 65"/>
                <a:gd name="T39" fmla="*/ 44 h 304"/>
                <a:gd name="T40" fmla="*/ 45 w 65"/>
                <a:gd name="T41" fmla="*/ 71 h 304"/>
                <a:gd name="T42" fmla="*/ 50 w 65"/>
                <a:gd name="T43" fmla="*/ 97 h 304"/>
                <a:gd name="T44" fmla="*/ 55 w 65"/>
                <a:gd name="T45" fmla="*/ 120 h 304"/>
                <a:gd name="T46" fmla="*/ 58 w 65"/>
                <a:gd name="T47" fmla="*/ 137 h 304"/>
                <a:gd name="T48" fmla="*/ 63 w 65"/>
                <a:gd name="T49" fmla="*/ 14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304">
                  <a:moveTo>
                    <a:pt x="63" y="144"/>
                  </a:moveTo>
                  <a:lnTo>
                    <a:pt x="63" y="178"/>
                  </a:lnTo>
                  <a:lnTo>
                    <a:pt x="65" y="214"/>
                  </a:lnTo>
                  <a:lnTo>
                    <a:pt x="65" y="243"/>
                  </a:lnTo>
                  <a:lnTo>
                    <a:pt x="65" y="269"/>
                  </a:lnTo>
                  <a:lnTo>
                    <a:pt x="58" y="288"/>
                  </a:lnTo>
                  <a:lnTo>
                    <a:pt x="47" y="300"/>
                  </a:lnTo>
                  <a:lnTo>
                    <a:pt x="27" y="304"/>
                  </a:lnTo>
                  <a:lnTo>
                    <a:pt x="0" y="297"/>
                  </a:lnTo>
                  <a:lnTo>
                    <a:pt x="6" y="274"/>
                  </a:lnTo>
                  <a:lnTo>
                    <a:pt x="11" y="241"/>
                  </a:lnTo>
                  <a:lnTo>
                    <a:pt x="13" y="197"/>
                  </a:lnTo>
                  <a:lnTo>
                    <a:pt x="17" y="151"/>
                  </a:lnTo>
                  <a:lnTo>
                    <a:pt x="18" y="102"/>
                  </a:lnTo>
                  <a:lnTo>
                    <a:pt x="21" y="60"/>
                  </a:lnTo>
                  <a:lnTo>
                    <a:pt x="24" y="23"/>
                  </a:lnTo>
                  <a:lnTo>
                    <a:pt x="27" y="0"/>
                  </a:lnTo>
                  <a:lnTo>
                    <a:pt x="31" y="5"/>
                  </a:lnTo>
                  <a:lnTo>
                    <a:pt x="34" y="22"/>
                  </a:lnTo>
                  <a:lnTo>
                    <a:pt x="39" y="44"/>
                  </a:lnTo>
                  <a:lnTo>
                    <a:pt x="45" y="71"/>
                  </a:lnTo>
                  <a:lnTo>
                    <a:pt x="50" y="97"/>
                  </a:lnTo>
                  <a:lnTo>
                    <a:pt x="55" y="120"/>
                  </a:lnTo>
                  <a:lnTo>
                    <a:pt x="58" y="137"/>
                  </a:lnTo>
                  <a:lnTo>
                    <a:pt x="63" y="144"/>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49" name="Freeform 123"/>
            <p:cNvSpPr>
              <a:spLocks/>
            </p:cNvSpPr>
            <p:nvPr/>
          </p:nvSpPr>
          <p:spPr bwMode="auto">
            <a:xfrm>
              <a:off x="691" y="394"/>
              <a:ext cx="43" cy="35"/>
            </a:xfrm>
            <a:custGeom>
              <a:avLst/>
              <a:gdLst>
                <a:gd name="T0" fmla="*/ 198 w 198"/>
                <a:gd name="T1" fmla="*/ 18 h 116"/>
                <a:gd name="T2" fmla="*/ 195 w 198"/>
                <a:gd name="T3" fmla="*/ 25 h 116"/>
                <a:gd name="T4" fmla="*/ 193 w 198"/>
                <a:gd name="T5" fmla="*/ 36 h 116"/>
                <a:gd name="T6" fmla="*/ 191 w 198"/>
                <a:gd name="T7" fmla="*/ 42 h 116"/>
                <a:gd name="T8" fmla="*/ 189 w 198"/>
                <a:gd name="T9" fmla="*/ 49 h 116"/>
                <a:gd name="T10" fmla="*/ 188 w 198"/>
                <a:gd name="T11" fmla="*/ 56 h 116"/>
                <a:gd name="T12" fmla="*/ 188 w 198"/>
                <a:gd name="T13" fmla="*/ 63 h 116"/>
                <a:gd name="T14" fmla="*/ 163 w 198"/>
                <a:gd name="T15" fmla="*/ 58 h 116"/>
                <a:gd name="T16" fmla="*/ 138 w 198"/>
                <a:gd name="T17" fmla="*/ 62 h 116"/>
                <a:gd name="T18" fmla="*/ 114 w 198"/>
                <a:gd name="T19" fmla="*/ 68 h 116"/>
                <a:gd name="T20" fmla="*/ 90 w 198"/>
                <a:gd name="T21" fmla="*/ 78 h 116"/>
                <a:gd name="T22" fmla="*/ 65 w 198"/>
                <a:gd name="T23" fmla="*/ 89 h 116"/>
                <a:gd name="T24" fmla="*/ 42 w 198"/>
                <a:gd name="T25" fmla="*/ 101 h 116"/>
                <a:gd name="T26" fmla="*/ 20 w 198"/>
                <a:gd name="T27" fmla="*/ 110 h 116"/>
                <a:gd name="T28" fmla="*/ 0 w 198"/>
                <a:gd name="T29" fmla="*/ 116 h 116"/>
                <a:gd name="T30" fmla="*/ 0 w 198"/>
                <a:gd name="T31" fmla="*/ 105 h 116"/>
                <a:gd name="T32" fmla="*/ 4 w 198"/>
                <a:gd name="T33" fmla="*/ 91 h 116"/>
                <a:gd name="T34" fmla="*/ 12 w 198"/>
                <a:gd name="T35" fmla="*/ 77 h 116"/>
                <a:gd name="T36" fmla="*/ 23 w 198"/>
                <a:gd name="T37" fmla="*/ 64 h 116"/>
                <a:gd name="T38" fmla="*/ 39 w 198"/>
                <a:gd name="T39" fmla="*/ 48 h 116"/>
                <a:gd name="T40" fmla="*/ 59 w 198"/>
                <a:gd name="T41" fmla="*/ 32 h 116"/>
                <a:gd name="T42" fmla="*/ 84 w 198"/>
                <a:gd name="T43" fmla="*/ 16 h 116"/>
                <a:gd name="T44" fmla="*/ 116 w 198"/>
                <a:gd name="T45" fmla="*/ 0 h 116"/>
                <a:gd name="T46" fmla="*/ 128 w 198"/>
                <a:gd name="T47" fmla="*/ 0 h 116"/>
                <a:gd name="T48" fmla="*/ 140 w 198"/>
                <a:gd name="T49" fmla="*/ 0 h 116"/>
                <a:gd name="T50" fmla="*/ 149 w 198"/>
                <a:gd name="T51" fmla="*/ 0 h 116"/>
                <a:gd name="T52" fmla="*/ 160 w 198"/>
                <a:gd name="T53" fmla="*/ 1 h 116"/>
                <a:gd name="T54" fmla="*/ 168 w 198"/>
                <a:gd name="T55" fmla="*/ 3 h 116"/>
                <a:gd name="T56" fmla="*/ 178 w 198"/>
                <a:gd name="T57" fmla="*/ 6 h 116"/>
                <a:gd name="T58" fmla="*/ 187 w 198"/>
                <a:gd name="T59" fmla="*/ 11 h 116"/>
                <a:gd name="T60" fmla="*/ 198 w 198"/>
                <a:gd name="T61" fmla="*/ 1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8" h="116">
                  <a:moveTo>
                    <a:pt x="198" y="18"/>
                  </a:moveTo>
                  <a:lnTo>
                    <a:pt x="195" y="25"/>
                  </a:lnTo>
                  <a:lnTo>
                    <a:pt x="193" y="36"/>
                  </a:lnTo>
                  <a:lnTo>
                    <a:pt x="191" y="42"/>
                  </a:lnTo>
                  <a:lnTo>
                    <a:pt x="189" y="49"/>
                  </a:lnTo>
                  <a:lnTo>
                    <a:pt x="188" y="56"/>
                  </a:lnTo>
                  <a:lnTo>
                    <a:pt x="188" y="63"/>
                  </a:lnTo>
                  <a:lnTo>
                    <a:pt x="163" y="58"/>
                  </a:lnTo>
                  <a:lnTo>
                    <a:pt x="138" y="62"/>
                  </a:lnTo>
                  <a:lnTo>
                    <a:pt x="114" y="68"/>
                  </a:lnTo>
                  <a:lnTo>
                    <a:pt x="90" y="78"/>
                  </a:lnTo>
                  <a:lnTo>
                    <a:pt x="65" y="89"/>
                  </a:lnTo>
                  <a:lnTo>
                    <a:pt x="42" y="101"/>
                  </a:lnTo>
                  <a:lnTo>
                    <a:pt x="20" y="110"/>
                  </a:lnTo>
                  <a:lnTo>
                    <a:pt x="0" y="116"/>
                  </a:lnTo>
                  <a:lnTo>
                    <a:pt x="0" y="105"/>
                  </a:lnTo>
                  <a:lnTo>
                    <a:pt x="4" y="91"/>
                  </a:lnTo>
                  <a:lnTo>
                    <a:pt x="12" y="77"/>
                  </a:lnTo>
                  <a:lnTo>
                    <a:pt x="23" y="64"/>
                  </a:lnTo>
                  <a:lnTo>
                    <a:pt x="39" y="48"/>
                  </a:lnTo>
                  <a:lnTo>
                    <a:pt x="59" y="32"/>
                  </a:lnTo>
                  <a:lnTo>
                    <a:pt x="84" y="16"/>
                  </a:lnTo>
                  <a:lnTo>
                    <a:pt x="116" y="0"/>
                  </a:lnTo>
                  <a:lnTo>
                    <a:pt x="128" y="0"/>
                  </a:lnTo>
                  <a:lnTo>
                    <a:pt x="140" y="0"/>
                  </a:lnTo>
                  <a:lnTo>
                    <a:pt x="149" y="0"/>
                  </a:lnTo>
                  <a:lnTo>
                    <a:pt x="160" y="1"/>
                  </a:lnTo>
                  <a:lnTo>
                    <a:pt x="168" y="3"/>
                  </a:lnTo>
                  <a:lnTo>
                    <a:pt x="178" y="6"/>
                  </a:lnTo>
                  <a:lnTo>
                    <a:pt x="187" y="11"/>
                  </a:lnTo>
                  <a:lnTo>
                    <a:pt x="198" y="18"/>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50" name="Freeform 124"/>
            <p:cNvSpPr>
              <a:spLocks/>
            </p:cNvSpPr>
            <p:nvPr/>
          </p:nvSpPr>
          <p:spPr bwMode="auto">
            <a:xfrm>
              <a:off x="766" y="408"/>
              <a:ext cx="43" cy="16"/>
            </a:xfrm>
            <a:custGeom>
              <a:avLst/>
              <a:gdLst>
                <a:gd name="T0" fmla="*/ 108 w 198"/>
                <a:gd name="T1" fmla="*/ 0 h 55"/>
                <a:gd name="T2" fmla="*/ 118 w 198"/>
                <a:gd name="T3" fmla="*/ 2 h 55"/>
                <a:gd name="T4" fmla="*/ 132 w 198"/>
                <a:gd name="T5" fmla="*/ 6 h 55"/>
                <a:gd name="T6" fmla="*/ 145 w 198"/>
                <a:gd name="T7" fmla="*/ 10 h 55"/>
                <a:gd name="T8" fmla="*/ 159 w 198"/>
                <a:gd name="T9" fmla="*/ 13 h 55"/>
                <a:gd name="T10" fmla="*/ 171 w 198"/>
                <a:gd name="T11" fmla="*/ 17 h 55"/>
                <a:gd name="T12" fmla="*/ 183 w 198"/>
                <a:gd name="T13" fmla="*/ 20 h 55"/>
                <a:gd name="T14" fmla="*/ 192 w 198"/>
                <a:gd name="T15" fmla="*/ 24 h 55"/>
                <a:gd name="T16" fmla="*/ 198 w 198"/>
                <a:gd name="T17" fmla="*/ 27 h 55"/>
                <a:gd name="T18" fmla="*/ 192 w 198"/>
                <a:gd name="T19" fmla="*/ 34 h 55"/>
                <a:gd name="T20" fmla="*/ 189 w 198"/>
                <a:gd name="T21" fmla="*/ 44 h 55"/>
                <a:gd name="T22" fmla="*/ 184 w 198"/>
                <a:gd name="T23" fmla="*/ 51 h 55"/>
                <a:gd name="T24" fmla="*/ 181 w 198"/>
                <a:gd name="T25" fmla="*/ 55 h 55"/>
                <a:gd name="T26" fmla="*/ 165 w 198"/>
                <a:gd name="T27" fmla="*/ 52 h 55"/>
                <a:gd name="T28" fmla="*/ 144 w 198"/>
                <a:gd name="T29" fmla="*/ 49 h 55"/>
                <a:gd name="T30" fmla="*/ 118 w 198"/>
                <a:gd name="T31" fmla="*/ 42 h 55"/>
                <a:gd name="T32" fmla="*/ 90 w 198"/>
                <a:gd name="T33" fmla="*/ 36 h 55"/>
                <a:gd name="T34" fmla="*/ 61 w 198"/>
                <a:gd name="T35" fmla="*/ 27 h 55"/>
                <a:gd name="T36" fmla="*/ 35 w 198"/>
                <a:gd name="T37" fmla="*/ 20 h 55"/>
                <a:gd name="T38" fmla="*/ 13 w 198"/>
                <a:gd name="T39" fmla="*/ 13 h 55"/>
                <a:gd name="T40" fmla="*/ 0 w 198"/>
                <a:gd name="T41" fmla="*/ 10 h 55"/>
                <a:gd name="T42" fmla="*/ 13 w 198"/>
                <a:gd name="T43" fmla="*/ 6 h 55"/>
                <a:gd name="T44" fmla="*/ 28 w 198"/>
                <a:gd name="T45" fmla="*/ 4 h 55"/>
                <a:gd name="T46" fmla="*/ 42 w 198"/>
                <a:gd name="T47" fmla="*/ 1 h 55"/>
                <a:gd name="T48" fmla="*/ 57 w 198"/>
                <a:gd name="T49" fmla="*/ 1 h 55"/>
                <a:gd name="T50" fmla="*/ 70 w 198"/>
                <a:gd name="T51" fmla="*/ 0 h 55"/>
                <a:gd name="T52" fmla="*/ 85 w 198"/>
                <a:gd name="T53" fmla="*/ 0 h 55"/>
                <a:gd name="T54" fmla="*/ 96 w 198"/>
                <a:gd name="T55" fmla="*/ 0 h 55"/>
                <a:gd name="T56" fmla="*/ 108 w 198"/>
                <a:gd name="T5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8" h="55">
                  <a:moveTo>
                    <a:pt x="108" y="0"/>
                  </a:moveTo>
                  <a:lnTo>
                    <a:pt x="118" y="2"/>
                  </a:lnTo>
                  <a:lnTo>
                    <a:pt x="132" y="6"/>
                  </a:lnTo>
                  <a:lnTo>
                    <a:pt x="145" y="10"/>
                  </a:lnTo>
                  <a:lnTo>
                    <a:pt x="159" y="13"/>
                  </a:lnTo>
                  <a:lnTo>
                    <a:pt x="171" y="17"/>
                  </a:lnTo>
                  <a:lnTo>
                    <a:pt x="183" y="20"/>
                  </a:lnTo>
                  <a:lnTo>
                    <a:pt x="192" y="24"/>
                  </a:lnTo>
                  <a:lnTo>
                    <a:pt x="198" y="27"/>
                  </a:lnTo>
                  <a:lnTo>
                    <a:pt x="192" y="34"/>
                  </a:lnTo>
                  <a:lnTo>
                    <a:pt x="189" y="44"/>
                  </a:lnTo>
                  <a:lnTo>
                    <a:pt x="184" y="51"/>
                  </a:lnTo>
                  <a:lnTo>
                    <a:pt x="181" y="55"/>
                  </a:lnTo>
                  <a:lnTo>
                    <a:pt x="165" y="52"/>
                  </a:lnTo>
                  <a:lnTo>
                    <a:pt x="144" y="49"/>
                  </a:lnTo>
                  <a:lnTo>
                    <a:pt x="118" y="42"/>
                  </a:lnTo>
                  <a:lnTo>
                    <a:pt x="90" y="36"/>
                  </a:lnTo>
                  <a:lnTo>
                    <a:pt x="61" y="27"/>
                  </a:lnTo>
                  <a:lnTo>
                    <a:pt x="35" y="20"/>
                  </a:lnTo>
                  <a:lnTo>
                    <a:pt x="13" y="13"/>
                  </a:lnTo>
                  <a:lnTo>
                    <a:pt x="0" y="10"/>
                  </a:lnTo>
                  <a:lnTo>
                    <a:pt x="13" y="6"/>
                  </a:lnTo>
                  <a:lnTo>
                    <a:pt x="28" y="4"/>
                  </a:lnTo>
                  <a:lnTo>
                    <a:pt x="42" y="1"/>
                  </a:lnTo>
                  <a:lnTo>
                    <a:pt x="57" y="1"/>
                  </a:lnTo>
                  <a:lnTo>
                    <a:pt x="70" y="0"/>
                  </a:lnTo>
                  <a:lnTo>
                    <a:pt x="85" y="0"/>
                  </a:lnTo>
                  <a:lnTo>
                    <a:pt x="96" y="0"/>
                  </a:lnTo>
                  <a:lnTo>
                    <a:pt x="10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51" name="Freeform 125"/>
            <p:cNvSpPr>
              <a:spLocks/>
            </p:cNvSpPr>
            <p:nvPr/>
          </p:nvSpPr>
          <p:spPr bwMode="auto">
            <a:xfrm>
              <a:off x="724" y="434"/>
              <a:ext cx="25" cy="30"/>
            </a:xfrm>
            <a:custGeom>
              <a:avLst/>
              <a:gdLst>
                <a:gd name="T0" fmla="*/ 116 w 116"/>
                <a:gd name="T1" fmla="*/ 19 h 100"/>
                <a:gd name="T2" fmla="*/ 115 w 116"/>
                <a:gd name="T3" fmla="*/ 36 h 100"/>
                <a:gd name="T4" fmla="*/ 115 w 116"/>
                <a:gd name="T5" fmla="*/ 49 h 100"/>
                <a:gd name="T6" fmla="*/ 115 w 116"/>
                <a:gd name="T7" fmla="*/ 59 h 100"/>
                <a:gd name="T8" fmla="*/ 115 w 116"/>
                <a:gd name="T9" fmla="*/ 69 h 100"/>
                <a:gd name="T10" fmla="*/ 112 w 116"/>
                <a:gd name="T11" fmla="*/ 75 h 100"/>
                <a:gd name="T12" fmla="*/ 111 w 116"/>
                <a:gd name="T13" fmla="*/ 82 h 100"/>
                <a:gd name="T14" fmla="*/ 109 w 116"/>
                <a:gd name="T15" fmla="*/ 89 h 100"/>
                <a:gd name="T16" fmla="*/ 108 w 116"/>
                <a:gd name="T17" fmla="*/ 100 h 100"/>
                <a:gd name="T18" fmla="*/ 66 w 116"/>
                <a:gd name="T19" fmla="*/ 99 h 100"/>
                <a:gd name="T20" fmla="*/ 39 w 116"/>
                <a:gd name="T21" fmla="*/ 99 h 100"/>
                <a:gd name="T22" fmla="*/ 20 w 116"/>
                <a:gd name="T23" fmla="*/ 97 h 100"/>
                <a:gd name="T24" fmla="*/ 9 w 116"/>
                <a:gd name="T25" fmla="*/ 97 h 100"/>
                <a:gd name="T26" fmla="*/ 3 w 116"/>
                <a:gd name="T27" fmla="*/ 94 h 100"/>
                <a:gd name="T28" fmla="*/ 1 w 116"/>
                <a:gd name="T29" fmla="*/ 92 h 100"/>
                <a:gd name="T30" fmla="*/ 0 w 116"/>
                <a:gd name="T31" fmla="*/ 87 h 100"/>
                <a:gd name="T32" fmla="*/ 0 w 116"/>
                <a:gd name="T33" fmla="*/ 82 h 100"/>
                <a:gd name="T34" fmla="*/ 14 w 116"/>
                <a:gd name="T35" fmla="*/ 68 h 100"/>
                <a:gd name="T36" fmla="*/ 28 w 116"/>
                <a:gd name="T37" fmla="*/ 58 h 100"/>
                <a:gd name="T38" fmla="*/ 39 w 116"/>
                <a:gd name="T39" fmla="*/ 49 h 100"/>
                <a:gd name="T40" fmla="*/ 51 w 116"/>
                <a:gd name="T41" fmla="*/ 41 h 100"/>
                <a:gd name="T42" fmla="*/ 60 w 116"/>
                <a:gd name="T43" fmla="*/ 31 h 100"/>
                <a:gd name="T44" fmla="*/ 70 w 116"/>
                <a:gd name="T45" fmla="*/ 23 h 100"/>
                <a:gd name="T46" fmla="*/ 79 w 116"/>
                <a:gd name="T47" fmla="*/ 11 h 100"/>
                <a:gd name="T48" fmla="*/ 90 w 116"/>
                <a:gd name="T49" fmla="*/ 0 h 100"/>
                <a:gd name="T50" fmla="*/ 97 w 116"/>
                <a:gd name="T51" fmla="*/ 3 h 100"/>
                <a:gd name="T52" fmla="*/ 105 w 116"/>
                <a:gd name="T53" fmla="*/ 10 h 100"/>
                <a:gd name="T54" fmla="*/ 112 w 116"/>
                <a:gd name="T55" fmla="*/ 16 h 100"/>
                <a:gd name="T56" fmla="*/ 116 w 116"/>
                <a:gd name="T57" fmla="*/ 1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00">
                  <a:moveTo>
                    <a:pt x="116" y="19"/>
                  </a:moveTo>
                  <a:lnTo>
                    <a:pt x="115" y="36"/>
                  </a:lnTo>
                  <a:lnTo>
                    <a:pt x="115" y="49"/>
                  </a:lnTo>
                  <a:lnTo>
                    <a:pt x="115" y="59"/>
                  </a:lnTo>
                  <a:lnTo>
                    <a:pt x="115" y="69"/>
                  </a:lnTo>
                  <a:lnTo>
                    <a:pt x="112" y="75"/>
                  </a:lnTo>
                  <a:lnTo>
                    <a:pt x="111" y="82"/>
                  </a:lnTo>
                  <a:lnTo>
                    <a:pt x="109" y="89"/>
                  </a:lnTo>
                  <a:lnTo>
                    <a:pt x="108" y="100"/>
                  </a:lnTo>
                  <a:lnTo>
                    <a:pt x="66" y="99"/>
                  </a:lnTo>
                  <a:lnTo>
                    <a:pt x="39" y="99"/>
                  </a:lnTo>
                  <a:lnTo>
                    <a:pt x="20" y="97"/>
                  </a:lnTo>
                  <a:lnTo>
                    <a:pt x="9" y="97"/>
                  </a:lnTo>
                  <a:lnTo>
                    <a:pt x="3" y="94"/>
                  </a:lnTo>
                  <a:lnTo>
                    <a:pt x="1" y="92"/>
                  </a:lnTo>
                  <a:lnTo>
                    <a:pt x="0" y="87"/>
                  </a:lnTo>
                  <a:lnTo>
                    <a:pt x="0" y="82"/>
                  </a:lnTo>
                  <a:lnTo>
                    <a:pt x="14" y="68"/>
                  </a:lnTo>
                  <a:lnTo>
                    <a:pt x="28" y="58"/>
                  </a:lnTo>
                  <a:lnTo>
                    <a:pt x="39" y="49"/>
                  </a:lnTo>
                  <a:lnTo>
                    <a:pt x="51" y="41"/>
                  </a:lnTo>
                  <a:lnTo>
                    <a:pt x="60" y="31"/>
                  </a:lnTo>
                  <a:lnTo>
                    <a:pt x="70" y="23"/>
                  </a:lnTo>
                  <a:lnTo>
                    <a:pt x="79" y="11"/>
                  </a:lnTo>
                  <a:lnTo>
                    <a:pt x="90" y="0"/>
                  </a:lnTo>
                  <a:lnTo>
                    <a:pt x="97" y="3"/>
                  </a:lnTo>
                  <a:lnTo>
                    <a:pt x="105" y="10"/>
                  </a:lnTo>
                  <a:lnTo>
                    <a:pt x="112" y="16"/>
                  </a:lnTo>
                  <a:lnTo>
                    <a:pt x="116" y="1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52" name="Freeform 126"/>
            <p:cNvSpPr>
              <a:spLocks/>
            </p:cNvSpPr>
            <p:nvPr/>
          </p:nvSpPr>
          <p:spPr bwMode="auto">
            <a:xfrm>
              <a:off x="778" y="448"/>
              <a:ext cx="40" cy="21"/>
            </a:xfrm>
            <a:custGeom>
              <a:avLst/>
              <a:gdLst>
                <a:gd name="T0" fmla="*/ 160 w 187"/>
                <a:gd name="T1" fmla="*/ 10 h 73"/>
                <a:gd name="T2" fmla="*/ 166 w 187"/>
                <a:gd name="T3" fmla="*/ 16 h 73"/>
                <a:gd name="T4" fmla="*/ 172 w 187"/>
                <a:gd name="T5" fmla="*/ 22 h 73"/>
                <a:gd name="T6" fmla="*/ 176 w 187"/>
                <a:gd name="T7" fmla="*/ 25 h 73"/>
                <a:gd name="T8" fmla="*/ 178 w 187"/>
                <a:gd name="T9" fmla="*/ 28 h 73"/>
                <a:gd name="T10" fmla="*/ 180 w 187"/>
                <a:gd name="T11" fmla="*/ 33 h 73"/>
                <a:gd name="T12" fmla="*/ 183 w 187"/>
                <a:gd name="T13" fmla="*/ 39 h 73"/>
                <a:gd name="T14" fmla="*/ 184 w 187"/>
                <a:gd name="T15" fmla="*/ 45 h 73"/>
                <a:gd name="T16" fmla="*/ 186 w 187"/>
                <a:gd name="T17" fmla="*/ 52 h 73"/>
                <a:gd name="T18" fmla="*/ 186 w 187"/>
                <a:gd name="T19" fmla="*/ 63 h 73"/>
                <a:gd name="T20" fmla="*/ 187 w 187"/>
                <a:gd name="T21" fmla="*/ 73 h 73"/>
                <a:gd name="T22" fmla="*/ 139 w 187"/>
                <a:gd name="T23" fmla="*/ 65 h 73"/>
                <a:gd name="T24" fmla="*/ 103 w 187"/>
                <a:gd name="T25" fmla="*/ 61 h 73"/>
                <a:gd name="T26" fmla="*/ 76 w 187"/>
                <a:gd name="T27" fmla="*/ 57 h 73"/>
                <a:gd name="T28" fmla="*/ 57 w 187"/>
                <a:gd name="T29" fmla="*/ 55 h 73"/>
                <a:gd name="T30" fmla="*/ 42 w 187"/>
                <a:gd name="T31" fmla="*/ 50 h 73"/>
                <a:gd name="T32" fmla="*/ 30 w 187"/>
                <a:gd name="T33" fmla="*/ 47 h 73"/>
                <a:gd name="T34" fmla="*/ 18 w 187"/>
                <a:gd name="T35" fmla="*/ 42 h 73"/>
                <a:gd name="T36" fmla="*/ 7 w 187"/>
                <a:gd name="T37" fmla="*/ 37 h 73"/>
                <a:gd name="T38" fmla="*/ 4 w 187"/>
                <a:gd name="T39" fmla="*/ 26 h 73"/>
                <a:gd name="T40" fmla="*/ 1 w 187"/>
                <a:gd name="T41" fmla="*/ 20 h 73"/>
                <a:gd name="T42" fmla="*/ 0 w 187"/>
                <a:gd name="T43" fmla="*/ 14 h 73"/>
                <a:gd name="T44" fmla="*/ 0 w 187"/>
                <a:gd name="T45" fmla="*/ 11 h 73"/>
                <a:gd name="T46" fmla="*/ 1 w 187"/>
                <a:gd name="T47" fmla="*/ 5 h 73"/>
                <a:gd name="T48" fmla="*/ 7 w 187"/>
                <a:gd name="T49" fmla="*/ 0 h 73"/>
                <a:gd name="T50" fmla="*/ 24 w 187"/>
                <a:gd name="T51" fmla="*/ 0 h 73"/>
                <a:gd name="T52" fmla="*/ 42 w 187"/>
                <a:gd name="T53" fmla="*/ 1 h 73"/>
                <a:gd name="T54" fmla="*/ 61 w 187"/>
                <a:gd name="T55" fmla="*/ 3 h 73"/>
                <a:gd name="T56" fmla="*/ 80 w 187"/>
                <a:gd name="T57" fmla="*/ 5 h 73"/>
                <a:gd name="T58" fmla="*/ 99 w 187"/>
                <a:gd name="T59" fmla="*/ 6 h 73"/>
                <a:gd name="T60" fmla="*/ 119 w 187"/>
                <a:gd name="T61" fmla="*/ 7 h 73"/>
                <a:gd name="T62" fmla="*/ 139 w 187"/>
                <a:gd name="T63" fmla="*/ 9 h 73"/>
                <a:gd name="T64" fmla="*/ 160 w 187"/>
                <a:gd name="T65"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7" h="73">
                  <a:moveTo>
                    <a:pt x="160" y="10"/>
                  </a:moveTo>
                  <a:lnTo>
                    <a:pt x="166" y="16"/>
                  </a:lnTo>
                  <a:lnTo>
                    <a:pt x="172" y="22"/>
                  </a:lnTo>
                  <a:lnTo>
                    <a:pt x="176" y="25"/>
                  </a:lnTo>
                  <a:lnTo>
                    <a:pt x="178" y="28"/>
                  </a:lnTo>
                  <a:lnTo>
                    <a:pt x="180" y="33"/>
                  </a:lnTo>
                  <a:lnTo>
                    <a:pt x="183" y="39"/>
                  </a:lnTo>
                  <a:lnTo>
                    <a:pt x="184" y="45"/>
                  </a:lnTo>
                  <a:lnTo>
                    <a:pt x="186" y="52"/>
                  </a:lnTo>
                  <a:lnTo>
                    <a:pt x="186" y="63"/>
                  </a:lnTo>
                  <a:lnTo>
                    <a:pt x="187" y="73"/>
                  </a:lnTo>
                  <a:lnTo>
                    <a:pt x="139" y="65"/>
                  </a:lnTo>
                  <a:lnTo>
                    <a:pt x="103" y="61"/>
                  </a:lnTo>
                  <a:lnTo>
                    <a:pt x="76" y="57"/>
                  </a:lnTo>
                  <a:lnTo>
                    <a:pt x="57" y="55"/>
                  </a:lnTo>
                  <a:lnTo>
                    <a:pt x="42" y="50"/>
                  </a:lnTo>
                  <a:lnTo>
                    <a:pt x="30" y="47"/>
                  </a:lnTo>
                  <a:lnTo>
                    <a:pt x="18" y="42"/>
                  </a:lnTo>
                  <a:lnTo>
                    <a:pt x="7" y="37"/>
                  </a:lnTo>
                  <a:lnTo>
                    <a:pt x="4" y="26"/>
                  </a:lnTo>
                  <a:lnTo>
                    <a:pt x="1" y="20"/>
                  </a:lnTo>
                  <a:lnTo>
                    <a:pt x="0" y="14"/>
                  </a:lnTo>
                  <a:lnTo>
                    <a:pt x="0" y="11"/>
                  </a:lnTo>
                  <a:lnTo>
                    <a:pt x="1" y="5"/>
                  </a:lnTo>
                  <a:lnTo>
                    <a:pt x="7" y="0"/>
                  </a:lnTo>
                  <a:lnTo>
                    <a:pt x="24" y="0"/>
                  </a:lnTo>
                  <a:lnTo>
                    <a:pt x="42" y="1"/>
                  </a:lnTo>
                  <a:lnTo>
                    <a:pt x="61" y="3"/>
                  </a:lnTo>
                  <a:lnTo>
                    <a:pt x="80" y="5"/>
                  </a:lnTo>
                  <a:lnTo>
                    <a:pt x="99" y="6"/>
                  </a:lnTo>
                  <a:lnTo>
                    <a:pt x="119" y="7"/>
                  </a:lnTo>
                  <a:lnTo>
                    <a:pt x="139" y="9"/>
                  </a:lnTo>
                  <a:lnTo>
                    <a:pt x="160" y="1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53" name="Freeform 127"/>
            <p:cNvSpPr>
              <a:spLocks/>
            </p:cNvSpPr>
            <p:nvPr/>
          </p:nvSpPr>
          <p:spPr bwMode="auto">
            <a:xfrm>
              <a:off x="693" y="456"/>
              <a:ext cx="27" cy="29"/>
            </a:xfrm>
            <a:custGeom>
              <a:avLst/>
              <a:gdLst>
                <a:gd name="T0" fmla="*/ 125 w 125"/>
                <a:gd name="T1" fmla="*/ 0 h 98"/>
                <a:gd name="T2" fmla="*/ 120 w 125"/>
                <a:gd name="T3" fmla="*/ 20 h 98"/>
                <a:gd name="T4" fmla="*/ 114 w 125"/>
                <a:gd name="T5" fmla="*/ 36 h 98"/>
                <a:gd name="T6" fmla="*/ 106 w 125"/>
                <a:gd name="T7" fmla="*/ 51 h 98"/>
                <a:gd name="T8" fmla="*/ 99 w 125"/>
                <a:gd name="T9" fmla="*/ 62 h 98"/>
                <a:gd name="T10" fmla="*/ 89 w 125"/>
                <a:gd name="T11" fmla="*/ 71 h 98"/>
                <a:gd name="T12" fmla="*/ 81 w 125"/>
                <a:gd name="T13" fmla="*/ 80 h 98"/>
                <a:gd name="T14" fmla="*/ 72 w 125"/>
                <a:gd name="T15" fmla="*/ 87 h 98"/>
                <a:gd name="T16" fmla="*/ 62 w 125"/>
                <a:gd name="T17" fmla="*/ 98 h 98"/>
                <a:gd name="T18" fmla="*/ 55 w 125"/>
                <a:gd name="T19" fmla="*/ 98 h 98"/>
                <a:gd name="T20" fmla="*/ 48 w 125"/>
                <a:gd name="T21" fmla="*/ 98 h 98"/>
                <a:gd name="T22" fmla="*/ 41 w 125"/>
                <a:gd name="T23" fmla="*/ 98 h 98"/>
                <a:gd name="T24" fmla="*/ 34 w 125"/>
                <a:gd name="T25" fmla="*/ 98 h 98"/>
                <a:gd name="T26" fmla="*/ 26 w 125"/>
                <a:gd name="T27" fmla="*/ 98 h 98"/>
                <a:gd name="T28" fmla="*/ 21 w 125"/>
                <a:gd name="T29" fmla="*/ 98 h 98"/>
                <a:gd name="T30" fmla="*/ 13 w 125"/>
                <a:gd name="T31" fmla="*/ 98 h 98"/>
                <a:gd name="T32" fmla="*/ 7 w 125"/>
                <a:gd name="T33" fmla="*/ 98 h 98"/>
                <a:gd name="T34" fmla="*/ 4 w 125"/>
                <a:gd name="T35" fmla="*/ 91 h 98"/>
                <a:gd name="T36" fmla="*/ 2 w 125"/>
                <a:gd name="T37" fmla="*/ 85 h 98"/>
                <a:gd name="T38" fmla="*/ 0 w 125"/>
                <a:gd name="T39" fmla="*/ 78 h 98"/>
                <a:gd name="T40" fmla="*/ 0 w 125"/>
                <a:gd name="T41" fmla="*/ 72 h 98"/>
                <a:gd name="T42" fmla="*/ 0 w 125"/>
                <a:gd name="T43" fmla="*/ 64 h 98"/>
                <a:gd name="T44" fmla="*/ 2 w 125"/>
                <a:gd name="T45" fmla="*/ 54 h 98"/>
                <a:gd name="T46" fmla="*/ 4 w 125"/>
                <a:gd name="T47" fmla="*/ 41 h 98"/>
                <a:gd name="T48" fmla="*/ 7 w 125"/>
                <a:gd name="T49" fmla="*/ 27 h 98"/>
                <a:gd name="T50" fmla="*/ 23 w 125"/>
                <a:gd name="T51" fmla="*/ 23 h 98"/>
                <a:gd name="T52" fmla="*/ 40 w 125"/>
                <a:gd name="T53" fmla="*/ 20 h 98"/>
                <a:gd name="T54" fmla="*/ 54 w 125"/>
                <a:gd name="T55" fmla="*/ 16 h 98"/>
                <a:gd name="T56" fmla="*/ 69 w 125"/>
                <a:gd name="T57" fmla="*/ 13 h 98"/>
                <a:gd name="T58" fmla="*/ 82 w 125"/>
                <a:gd name="T59" fmla="*/ 9 h 98"/>
                <a:gd name="T60" fmla="*/ 96 w 125"/>
                <a:gd name="T61" fmla="*/ 5 h 98"/>
                <a:gd name="T62" fmla="*/ 111 w 125"/>
                <a:gd name="T63" fmla="*/ 2 h 98"/>
                <a:gd name="T64" fmla="*/ 125 w 125"/>
                <a:gd name="T6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5" h="98">
                  <a:moveTo>
                    <a:pt x="125" y="0"/>
                  </a:moveTo>
                  <a:lnTo>
                    <a:pt x="120" y="20"/>
                  </a:lnTo>
                  <a:lnTo>
                    <a:pt x="114" y="36"/>
                  </a:lnTo>
                  <a:lnTo>
                    <a:pt x="106" y="51"/>
                  </a:lnTo>
                  <a:lnTo>
                    <a:pt x="99" y="62"/>
                  </a:lnTo>
                  <a:lnTo>
                    <a:pt x="89" y="71"/>
                  </a:lnTo>
                  <a:lnTo>
                    <a:pt x="81" y="80"/>
                  </a:lnTo>
                  <a:lnTo>
                    <a:pt x="72" y="87"/>
                  </a:lnTo>
                  <a:lnTo>
                    <a:pt x="62" y="98"/>
                  </a:lnTo>
                  <a:lnTo>
                    <a:pt x="55" y="98"/>
                  </a:lnTo>
                  <a:lnTo>
                    <a:pt x="48" y="98"/>
                  </a:lnTo>
                  <a:lnTo>
                    <a:pt x="41" y="98"/>
                  </a:lnTo>
                  <a:lnTo>
                    <a:pt x="34" y="98"/>
                  </a:lnTo>
                  <a:lnTo>
                    <a:pt x="26" y="98"/>
                  </a:lnTo>
                  <a:lnTo>
                    <a:pt x="21" y="98"/>
                  </a:lnTo>
                  <a:lnTo>
                    <a:pt x="13" y="98"/>
                  </a:lnTo>
                  <a:lnTo>
                    <a:pt x="7" y="98"/>
                  </a:lnTo>
                  <a:lnTo>
                    <a:pt x="4" y="91"/>
                  </a:lnTo>
                  <a:lnTo>
                    <a:pt x="2" y="85"/>
                  </a:lnTo>
                  <a:lnTo>
                    <a:pt x="0" y="78"/>
                  </a:lnTo>
                  <a:lnTo>
                    <a:pt x="0" y="72"/>
                  </a:lnTo>
                  <a:lnTo>
                    <a:pt x="0" y="64"/>
                  </a:lnTo>
                  <a:lnTo>
                    <a:pt x="2" y="54"/>
                  </a:lnTo>
                  <a:lnTo>
                    <a:pt x="4" y="41"/>
                  </a:lnTo>
                  <a:lnTo>
                    <a:pt x="7" y="27"/>
                  </a:lnTo>
                  <a:lnTo>
                    <a:pt x="23" y="23"/>
                  </a:lnTo>
                  <a:lnTo>
                    <a:pt x="40" y="20"/>
                  </a:lnTo>
                  <a:lnTo>
                    <a:pt x="54" y="16"/>
                  </a:lnTo>
                  <a:lnTo>
                    <a:pt x="69" y="13"/>
                  </a:lnTo>
                  <a:lnTo>
                    <a:pt x="82" y="9"/>
                  </a:lnTo>
                  <a:lnTo>
                    <a:pt x="96" y="5"/>
                  </a:lnTo>
                  <a:lnTo>
                    <a:pt x="111" y="2"/>
                  </a:lnTo>
                  <a:lnTo>
                    <a:pt x="12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54" name="Freeform 128"/>
            <p:cNvSpPr>
              <a:spLocks/>
            </p:cNvSpPr>
            <p:nvPr/>
          </p:nvSpPr>
          <p:spPr bwMode="auto">
            <a:xfrm>
              <a:off x="676" y="491"/>
              <a:ext cx="83" cy="70"/>
            </a:xfrm>
            <a:custGeom>
              <a:avLst/>
              <a:gdLst>
                <a:gd name="T0" fmla="*/ 383 w 383"/>
                <a:gd name="T1" fmla="*/ 0 h 234"/>
                <a:gd name="T2" fmla="*/ 372 w 383"/>
                <a:gd name="T3" fmla="*/ 30 h 234"/>
                <a:gd name="T4" fmla="*/ 359 w 383"/>
                <a:gd name="T5" fmla="*/ 58 h 234"/>
                <a:gd name="T6" fmla="*/ 342 w 383"/>
                <a:gd name="T7" fmla="*/ 83 h 234"/>
                <a:gd name="T8" fmla="*/ 323 w 383"/>
                <a:gd name="T9" fmla="*/ 108 h 234"/>
                <a:gd name="T10" fmla="*/ 300 w 383"/>
                <a:gd name="T11" fmla="*/ 129 h 234"/>
                <a:gd name="T12" fmla="*/ 277 w 383"/>
                <a:gd name="T13" fmla="*/ 152 h 234"/>
                <a:gd name="T14" fmla="*/ 253 w 383"/>
                <a:gd name="T15" fmla="*/ 174 h 234"/>
                <a:gd name="T16" fmla="*/ 230 w 383"/>
                <a:gd name="T17" fmla="*/ 198 h 234"/>
                <a:gd name="T18" fmla="*/ 196 w 383"/>
                <a:gd name="T19" fmla="*/ 196 h 234"/>
                <a:gd name="T20" fmla="*/ 166 w 383"/>
                <a:gd name="T21" fmla="*/ 199 h 234"/>
                <a:gd name="T22" fmla="*/ 140 w 383"/>
                <a:gd name="T23" fmla="*/ 204 h 234"/>
                <a:gd name="T24" fmla="*/ 117 w 383"/>
                <a:gd name="T25" fmla="*/ 212 h 234"/>
                <a:gd name="T26" fmla="*/ 92 w 383"/>
                <a:gd name="T27" fmla="*/ 219 h 234"/>
                <a:gd name="T28" fmla="*/ 68 w 383"/>
                <a:gd name="T29" fmla="*/ 226 h 234"/>
                <a:gd name="T30" fmla="*/ 38 w 383"/>
                <a:gd name="T31" fmla="*/ 231 h 234"/>
                <a:gd name="T32" fmla="*/ 6 w 383"/>
                <a:gd name="T33" fmla="*/ 234 h 234"/>
                <a:gd name="T34" fmla="*/ 0 w 383"/>
                <a:gd name="T35" fmla="*/ 218 h 234"/>
                <a:gd name="T36" fmla="*/ 0 w 383"/>
                <a:gd name="T37" fmla="*/ 204 h 234"/>
                <a:gd name="T38" fmla="*/ 3 w 383"/>
                <a:gd name="T39" fmla="*/ 187 h 234"/>
                <a:gd name="T40" fmla="*/ 12 w 383"/>
                <a:gd name="T41" fmla="*/ 171 h 234"/>
                <a:gd name="T42" fmla="*/ 22 w 383"/>
                <a:gd name="T43" fmla="*/ 151 h 234"/>
                <a:gd name="T44" fmla="*/ 40 w 383"/>
                <a:gd name="T45" fmla="*/ 129 h 234"/>
                <a:gd name="T46" fmla="*/ 60 w 383"/>
                <a:gd name="T47" fmla="*/ 106 h 234"/>
                <a:gd name="T48" fmla="*/ 86 w 383"/>
                <a:gd name="T49" fmla="*/ 81 h 234"/>
                <a:gd name="T50" fmla="*/ 100 w 383"/>
                <a:gd name="T51" fmla="*/ 82 h 234"/>
                <a:gd name="T52" fmla="*/ 113 w 383"/>
                <a:gd name="T53" fmla="*/ 84 h 234"/>
                <a:gd name="T54" fmla="*/ 126 w 383"/>
                <a:gd name="T55" fmla="*/ 85 h 234"/>
                <a:gd name="T56" fmla="*/ 139 w 383"/>
                <a:gd name="T57" fmla="*/ 88 h 234"/>
                <a:gd name="T58" fmla="*/ 151 w 383"/>
                <a:gd name="T59" fmla="*/ 88 h 234"/>
                <a:gd name="T60" fmla="*/ 162 w 383"/>
                <a:gd name="T61" fmla="*/ 88 h 234"/>
                <a:gd name="T62" fmla="*/ 173 w 383"/>
                <a:gd name="T63" fmla="*/ 88 h 234"/>
                <a:gd name="T64" fmla="*/ 185 w 383"/>
                <a:gd name="T65" fmla="*/ 89 h 234"/>
                <a:gd name="T66" fmla="*/ 191 w 383"/>
                <a:gd name="T67" fmla="*/ 81 h 234"/>
                <a:gd name="T68" fmla="*/ 197 w 383"/>
                <a:gd name="T69" fmla="*/ 73 h 234"/>
                <a:gd name="T70" fmla="*/ 202 w 383"/>
                <a:gd name="T71" fmla="*/ 65 h 234"/>
                <a:gd name="T72" fmla="*/ 207 w 383"/>
                <a:gd name="T73" fmla="*/ 57 h 234"/>
                <a:gd name="T74" fmla="*/ 212 w 383"/>
                <a:gd name="T75" fmla="*/ 49 h 234"/>
                <a:gd name="T76" fmla="*/ 217 w 383"/>
                <a:gd name="T77" fmla="*/ 40 h 234"/>
                <a:gd name="T78" fmla="*/ 223 w 383"/>
                <a:gd name="T79" fmla="*/ 33 h 234"/>
                <a:gd name="T80" fmla="*/ 230 w 383"/>
                <a:gd name="T81" fmla="*/ 26 h 234"/>
                <a:gd name="T82" fmla="*/ 255 w 383"/>
                <a:gd name="T83" fmla="*/ 25 h 234"/>
                <a:gd name="T84" fmla="*/ 277 w 383"/>
                <a:gd name="T85" fmla="*/ 24 h 234"/>
                <a:gd name="T86" fmla="*/ 298 w 383"/>
                <a:gd name="T87" fmla="*/ 21 h 234"/>
                <a:gd name="T88" fmla="*/ 317 w 383"/>
                <a:gd name="T89" fmla="*/ 19 h 234"/>
                <a:gd name="T90" fmla="*/ 333 w 383"/>
                <a:gd name="T91" fmla="*/ 14 h 234"/>
                <a:gd name="T92" fmla="*/ 350 w 383"/>
                <a:gd name="T93" fmla="*/ 11 h 234"/>
                <a:gd name="T94" fmla="*/ 365 w 383"/>
                <a:gd name="T95" fmla="*/ 5 h 234"/>
                <a:gd name="T96" fmla="*/ 383 w 383"/>
                <a:gd name="T97"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3" h="234">
                  <a:moveTo>
                    <a:pt x="383" y="0"/>
                  </a:moveTo>
                  <a:lnTo>
                    <a:pt x="372" y="30"/>
                  </a:lnTo>
                  <a:lnTo>
                    <a:pt x="359" y="58"/>
                  </a:lnTo>
                  <a:lnTo>
                    <a:pt x="342" y="83"/>
                  </a:lnTo>
                  <a:lnTo>
                    <a:pt x="323" y="108"/>
                  </a:lnTo>
                  <a:lnTo>
                    <a:pt x="300" y="129"/>
                  </a:lnTo>
                  <a:lnTo>
                    <a:pt x="277" y="152"/>
                  </a:lnTo>
                  <a:lnTo>
                    <a:pt x="253" y="174"/>
                  </a:lnTo>
                  <a:lnTo>
                    <a:pt x="230" y="198"/>
                  </a:lnTo>
                  <a:lnTo>
                    <a:pt x="196" y="196"/>
                  </a:lnTo>
                  <a:lnTo>
                    <a:pt x="166" y="199"/>
                  </a:lnTo>
                  <a:lnTo>
                    <a:pt x="140" y="204"/>
                  </a:lnTo>
                  <a:lnTo>
                    <a:pt x="117" y="212"/>
                  </a:lnTo>
                  <a:lnTo>
                    <a:pt x="92" y="219"/>
                  </a:lnTo>
                  <a:lnTo>
                    <a:pt x="68" y="226"/>
                  </a:lnTo>
                  <a:lnTo>
                    <a:pt x="38" y="231"/>
                  </a:lnTo>
                  <a:lnTo>
                    <a:pt x="6" y="234"/>
                  </a:lnTo>
                  <a:lnTo>
                    <a:pt x="0" y="218"/>
                  </a:lnTo>
                  <a:lnTo>
                    <a:pt x="0" y="204"/>
                  </a:lnTo>
                  <a:lnTo>
                    <a:pt x="3" y="187"/>
                  </a:lnTo>
                  <a:lnTo>
                    <a:pt x="12" y="171"/>
                  </a:lnTo>
                  <a:lnTo>
                    <a:pt x="22" y="151"/>
                  </a:lnTo>
                  <a:lnTo>
                    <a:pt x="40" y="129"/>
                  </a:lnTo>
                  <a:lnTo>
                    <a:pt x="60" y="106"/>
                  </a:lnTo>
                  <a:lnTo>
                    <a:pt x="86" y="81"/>
                  </a:lnTo>
                  <a:lnTo>
                    <a:pt x="100" y="82"/>
                  </a:lnTo>
                  <a:lnTo>
                    <a:pt x="113" y="84"/>
                  </a:lnTo>
                  <a:lnTo>
                    <a:pt x="126" y="85"/>
                  </a:lnTo>
                  <a:lnTo>
                    <a:pt x="139" y="88"/>
                  </a:lnTo>
                  <a:lnTo>
                    <a:pt x="151" y="88"/>
                  </a:lnTo>
                  <a:lnTo>
                    <a:pt x="162" y="88"/>
                  </a:lnTo>
                  <a:lnTo>
                    <a:pt x="173" y="88"/>
                  </a:lnTo>
                  <a:lnTo>
                    <a:pt x="185" y="89"/>
                  </a:lnTo>
                  <a:lnTo>
                    <a:pt x="191" y="81"/>
                  </a:lnTo>
                  <a:lnTo>
                    <a:pt x="197" y="73"/>
                  </a:lnTo>
                  <a:lnTo>
                    <a:pt x="202" y="65"/>
                  </a:lnTo>
                  <a:lnTo>
                    <a:pt x="207" y="57"/>
                  </a:lnTo>
                  <a:lnTo>
                    <a:pt x="212" y="49"/>
                  </a:lnTo>
                  <a:lnTo>
                    <a:pt x="217" y="40"/>
                  </a:lnTo>
                  <a:lnTo>
                    <a:pt x="223" y="33"/>
                  </a:lnTo>
                  <a:lnTo>
                    <a:pt x="230" y="26"/>
                  </a:lnTo>
                  <a:lnTo>
                    <a:pt x="255" y="25"/>
                  </a:lnTo>
                  <a:lnTo>
                    <a:pt x="277" y="24"/>
                  </a:lnTo>
                  <a:lnTo>
                    <a:pt x="298" y="21"/>
                  </a:lnTo>
                  <a:lnTo>
                    <a:pt x="317" y="19"/>
                  </a:lnTo>
                  <a:lnTo>
                    <a:pt x="333" y="14"/>
                  </a:lnTo>
                  <a:lnTo>
                    <a:pt x="350" y="11"/>
                  </a:lnTo>
                  <a:lnTo>
                    <a:pt x="365" y="5"/>
                  </a:lnTo>
                  <a:lnTo>
                    <a:pt x="383"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55" name="Freeform 129"/>
            <p:cNvSpPr>
              <a:spLocks/>
            </p:cNvSpPr>
            <p:nvPr/>
          </p:nvSpPr>
          <p:spPr bwMode="auto">
            <a:xfrm>
              <a:off x="775" y="499"/>
              <a:ext cx="64" cy="48"/>
            </a:xfrm>
            <a:custGeom>
              <a:avLst/>
              <a:gdLst>
                <a:gd name="T0" fmla="*/ 81 w 297"/>
                <a:gd name="T1" fmla="*/ 0 h 163"/>
                <a:gd name="T2" fmla="*/ 117 w 297"/>
                <a:gd name="T3" fmla="*/ 14 h 163"/>
                <a:gd name="T4" fmla="*/ 146 w 297"/>
                <a:gd name="T5" fmla="*/ 27 h 163"/>
                <a:gd name="T6" fmla="*/ 171 w 297"/>
                <a:gd name="T7" fmla="*/ 38 h 163"/>
                <a:gd name="T8" fmla="*/ 193 w 297"/>
                <a:gd name="T9" fmla="*/ 49 h 163"/>
                <a:gd name="T10" fmla="*/ 212 w 297"/>
                <a:gd name="T11" fmla="*/ 57 h 163"/>
                <a:gd name="T12" fmla="*/ 232 w 297"/>
                <a:gd name="T13" fmla="*/ 66 h 163"/>
                <a:gd name="T14" fmla="*/ 253 w 297"/>
                <a:gd name="T15" fmla="*/ 77 h 163"/>
                <a:gd name="T16" fmla="*/ 279 w 297"/>
                <a:gd name="T17" fmla="*/ 90 h 163"/>
                <a:gd name="T18" fmla="*/ 289 w 297"/>
                <a:gd name="T19" fmla="*/ 100 h 163"/>
                <a:gd name="T20" fmla="*/ 295 w 297"/>
                <a:gd name="T21" fmla="*/ 110 h 163"/>
                <a:gd name="T22" fmla="*/ 295 w 297"/>
                <a:gd name="T23" fmla="*/ 114 h 163"/>
                <a:gd name="T24" fmla="*/ 296 w 297"/>
                <a:gd name="T25" fmla="*/ 122 h 163"/>
                <a:gd name="T26" fmla="*/ 296 w 297"/>
                <a:gd name="T27" fmla="*/ 132 h 163"/>
                <a:gd name="T28" fmla="*/ 297 w 297"/>
                <a:gd name="T29" fmla="*/ 145 h 163"/>
                <a:gd name="T30" fmla="*/ 284 w 297"/>
                <a:gd name="T31" fmla="*/ 149 h 163"/>
                <a:gd name="T32" fmla="*/ 274 w 297"/>
                <a:gd name="T33" fmla="*/ 154 h 163"/>
                <a:gd name="T34" fmla="*/ 265 w 297"/>
                <a:gd name="T35" fmla="*/ 157 h 163"/>
                <a:gd name="T36" fmla="*/ 257 w 297"/>
                <a:gd name="T37" fmla="*/ 160 h 163"/>
                <a:gd name="T38" fmla="*/ 245 w 297"/>
                <a:gd name="T39" fmla="*/ 160 h 163"/>
                <a:gd name="T40" fmla="*/ 231 w 297"/>
                <a:gd name="T41" fmla="*/ 161 h 163"/>
                <a:gd name="T42" fmla="*/ 212 w 297"/>
                <a:gd name="T43" fmla="*/ 161 h 163"/>
                <a:gd name="T44" fmla="*/ 189 w 297"/>
                <a:gd name="T45" fmla="*/ 163 h 163"/>
                <a:gd name="T46" fmla="*/ 157 w 297"/>
                <a:gd name="T47" fmla="*/ 138 h 163"/>
                <a:gd name="T48" fmla="*/ 126 w 297"/>
                <a:gd name="T49" fmla="*/ 121 h 163"/>
                <a:gd name="T50" fmla="*/ 95 w 297"/>
                <a:gd name="T51" fmla="*/ 110 h 163"/>
                <a:gd name="T52" fmla="*/ 68 w 297"/>
                <a:gd name="T53" fmla="*/ 102 h 163"/>
                <a:gd name="T54" fmla="*/ 42 w 297"/>
                <a:gd name="T55" fmla="*/ 90 h 163"/>
                <a:gd name="T56" fmla="*/ 22 w 297"/>
                <a:gd name="T57" fmla="*/ 75 h 163"/>
                <a:gd name="T58" fmla="*/ 8 w 297"/>
                <a:gd name="T59" fmla="*/ 47 h 163"/>
                <a:gd name="T60" fmla="*/ 0 w 297"/>
                <a:gd name="T61" fmla="*/ 10 h 163"/>
                <a:gd name="T62" fmla="*/ 5 w 297"/>
                <a:gd name="T63" fmla="*/ 6 h 163"/>
                <a:gd name="T64" fmla="*/ 11 w 297"/>
                <a:gd name="T65" fmla="*/ 4 h 163"/>
                <a:gd name="T66" fmla="*/ 16 w 297"/>
                <a:gd name="T67" fmla="*/ 1 h 163"/>
                <a:gd name="T68" fmla="*/ 23 w 297"/>
                <a:gd name="T69" fmla="*/ 1 h 163"/>
                <a:gd name="T70" fmla="*/ 31 w 297"/>
                <a:gd name="T71" fmla="*/ 0 h 163"/>
                <a:gd name="T72" fmla="*/ 43 w 297"/>
                <a:gd name="T73" fmla="*/ 0 h 163"/>
                <a:gd name="T74" fmla="*/ 59 w 297"/>
                <a:gd name="T75" fmla="*/ 0 h 163"/>
                <a:gd name="T76" fmla="*/ 81 w 297"/>
                <a:gd name="T7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7" h="163">
                  <a:moveTo>
                    <a:pt x="81" y="0"/>
                  </a:moveTo>
                  <a:lnTo>
                    <a:pt x="117" y="14"/>
                  </a:lnTo>
                  <a:lnTo>
                    <a:pt x="146" y="27"/>
                  </a:lnTo>
                  <a:lnTo>
                    <a:pt x="171" y="38"/>
                  </a:lnTo>
                  <a:lnTo>
                    <a:pt x="193" y="49"/>
                  </a:lnTo>
                  <a:lnTo>
                    <a:pt x="212" y="57"/>
                  </a:lnTo>
                  <a:lnTo>
                    <a:pt x="232" y="66"/>
                  </a:lnTo>
                  <a:lnTo>
                    <a:pt x="253" y="77"/>
                  </a:lnTo>
                  <a:lnTo>
                    <a:pt x="279" y="90"/>
                  </a:lnTo>
                  <a:lnTo>
                    <a:pt x="289" y="100"/>
                  </a:lnTo>
                  <a:lnTo>
                    <a:pt x="295" y="110"/>
                  </a:lnTo>
                  <a:lnTo>
                    <a:pt x="295" y="114"/>
                  </a:lnTo>
                  <a:lnTo>
                    <a:pt x="296" y="122"/>
                  </a:lnTo>
                  <a:lnTo>
                    <a:pt x="296" y="132"/>
                  </a:lnTo>
                  <a:lnTo>
                    <a:pt x="297" y="145"/>
                  </a:lnTo>
                  <a:lnTo>
                    <a:pt x="284" y="149"/>
                  </a:lnTo>
                  <a:lnTo>
                    <a:pt x="274" y="154"/>
                  </a:lnTo>
                  <a:lnTo>
                    <a:pt x="265" y="157"/>
                  </a:lnTo>
                  <a:lnTo>
                    <a:pt x="257" y="160"/>
                  </a:lnTo>
                  <a:lnTo>
                    <a:pt x="245" y="160"/>
                  </a:lnTo>
                  <a:lnTo>
                    <a:pt x="231" y="161"/>
                  </a:lnTo>
                  <a:lnTo>
                    <a:pt x="212" y="161"/>
                  </a:lnTo>
                  <a:lnTo>
                    <a:pt x="189" y="163"/>
                  </a:lnTo>
                  <a:lnTo>
                    <a:pt x="157" y="138"/>
                  </a:lnTo>
                  <a:lnTo>
                    <a:pt x="126" y="121"/>
                  </a:lnTo>
                  <a:lnTo>
                    <a:pt x="95" y="110"/>
                  </a:lnTo>
                  <a:lnTo>
                    <a:pt x="68" y="102"/>
                  </a:lnTo>
                  <a:lnTo>
                    <a:pt x="42" y="90"/>
                  </a:lnTo>
                  <a:lnTo>
                    <a:pt x="22" y="75"/>
                  </a:lnTo>
                  <a:lnTo>
                    <a:pt x="8" y="47"/>
                  </a:lnTo>
                  <a:lnTo>
                    <a:pt x="0" y="10"/>
                  </a:lnTo>
                  <a:lnTo>
                    <a:pt x="5" y="6"/>
                  </a:lnTo>
                  <a:lnTo>
                    <a:pt x="11" y="4"/>
                  </a:lnTo>
                  <a:lnTo>
                    <a:pt x="16" y="1"/>
                  </a:lnTo>
                  <a:lnTo>
                    <a:pt x="23" y="1"/>
                  </a:lnTo>
                  <a:lnTo>
                    <a:pt x="31" y="0"/>
                  </a:lnTo>
                  <a:lnTo>
                    <a:pt x="43" y="0"/>
                  </a:lnTo>
                  <a:lnTo>
                    <a:pt x="59" y="0"/>
                  </a:lnTo>
                  <a:lnTo>
                    <a:pt x="81"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56" name="Freeform 130"/>
            <p:cNvSpPr>
              <a:spLocks/>
            </p:cNvSpPr>
            <p:nvPr/>
          </p:nvSpPr>
          <p:spPr bwMode="auto">
            <a:xfrm>
              <a:off x="775" y="577"/>
              <a:ext cx="78" cy="85"/>
            </a:xfrm>
            <a:custGeom>
              <a:avLst/>
              <a:gdLst>
                <a:gd name="T0" fmla="*/ 99 w 361"/>
                <a:gd name="T1" fmla="*/ 0 h 283"/>
                <a:gd name="T2" fmla="*/ 113 w 361"/>
                <a:gd name="T3" fmla="*/ 43 h 283"/>
                <a:gd name="T4" fmla="*/ 129 w 361"/>
                <a:gd name="T5" fmla="*/ 74 h 283"/>
                <a:gd name="T6" fmla="*/ 143 w 361"/>
                <a:gd name="T7" fmla="*/ 94 h 283"/>
                <a:gd name="T8" fmla="*/ 161 w 361"/>
                <a:gd name="T9" fmla="*/ 109 h 283"/>
                <a:gd name="T10" fmla="*/ 180 w 361"/>
                <a:gd name="T11" fmla="*/ 117 h 283"/>
                <a:gd name="T12" fmla="*/ 203 w 361"/>
                <a:gd name="T13" fmla="*/ 125 h 283"/>
                <a:gd name="T14" fmla="*/ 233 w 361"/>
                <a:gd name="T15" fmla="*/ 133 h 283"/>
                <a:gd name="T16" fmla="*/ 271 w 361"/>
                <a:gd name="T17" fmla="*/ 145 h 283"/>
                <a:gd name="T18" fmla="*/ 274 w 361"/>
                <a:gd name="T19" fmla="*/ 160 h 283"/>
                <a:gd name="T20" fmla="*/ 282 w 361"/>
                <a:gd name="T21" fmla="*/ 176 h 283"/>
                <a:gd name="T22" fmla="*/ 291 w 361"/>
                <a:gd name="T23" fmla="*/ 190 h 283"/>
                <a:gd name="T24" fmla="*/ 303 w 361"/>
                <a:gd name="T25" fmla="*/ 204 h 283"/>
                <a:gd name="T26" fmla="*/ 314 w 361"/>
                <a:gd name="T27" fmla="*/ 215 h 283"/>
                <a:gd name="T28" fmla="*/ 324 w 361"/>
                <a:gd name="T29" fmla="*/ 225 h 283"/>
                <a:gd name="T30" fmla="*/ 333 w 361"/>
                <a:gd name="T31" fmla="*/ 235 h 283"/>
                <a:gd name="T32" fmla="*/ 342 w 361"/>
                <a:gd name="T33" fmla="*/ 243 h 283"/>
                <a:gd name="T34" fmla="*/ 354 w 361"/>
                <a:gd name="T35" fmla="*/ 257 h 283"/>
                <a:gd name="T36" fmla="*/ 361 w 361"/>
                <a:gd name="T37" fmla="*/ 268 h 283"/>
                <a:gd name="T38" fmla="*/ 361 w 361"/>
                <a:gd name="T39" fmla="*/ 275 h 283"/>
                <a:gd name="T40" fmla="*/ 359 w 361"/>
                <a:gd name="T41" fmla="*/ 281 h 283"/>
                <a:gd name="T42" fmla="*/ 350 w 361"/>
                <a:gd name="T43" fmla="*/ 282 h 283"/>
                <a:gd name="T44" fmla="*/ 341 w 361"/>
                <a:gd name="T45" fmla="*/ 283 h 283"/>
                <a:gd name="T46" fmla="*/ 328 w 361"/>
                <a:gd name="T47" fmla="*/ 281 h 283"/>
                <a:gd name="T48" fmla="*/ 316 w 361"/>
                <a:gd name="T49" fmla="*/ 280 h 283"/>
                <a:gd name="T50" fmla="*/ 268 w 361"/>
                <a:gd name="T51" fmla="*/ 256 h 283"/>
                <a:gd name="T52" fmla="*/ 217 w 361"/>
                <a:gd name="T53" fmla="*/ 235 h 283"/>
                <a:gd name="T54" fmla="*/ 165 w 361"/>
                <a:gd name="T55" fmla="*/ 212 h 283"/>
                <a:gd name="T56" fmla="*/ 117 w 361"/>
                <a:gd name="T57" fmla="*/ 187 h 283"/>
                <a:gd name="T58" fmla="*/ 72 w 361"/>
                <a:gd name="T59" fmla="*/ 155 h 283"/>
                <a:gd name="T60" fmla="*/ 36 w 361"/>
                <a:gd name="T61" fmla="*/ 117 h 283"/>
                <a:gd name="T62" fmla="*/ 11 w 361"/>
                <a:gd name="T63" fmla="*/ 69 h 283"/>
                <a:gd name="T64" fmla="*/ 0 w 361"/>
                <a:gd name="T65" fmla="*/ 9 h 283"/>
                <a:gd name="T66" fmla="*/ 13 w 361"/>
                <a:gd name="T67" fmla="*/ 8 h 283"/>
                <a:gd name="T68" fmla="*/ 26 w 361"/>
                <a:gd name="T69" fmla="*/ 7 h 283"/>
                <a:gd name="T70" fmla="*/ 40 w 361"/>
                <a:gd name="T71" fmla="*/ 6 h 283"/>
                <a:gd name="T72" fmla="*/ 53 w 361"/>
                <a:gd name="T73" fmla="*/ 5 h 283"/>
                <a:gd name="T74" fmla="*/ 64 w 361"/>
                <a:gd name="T75" fmla="*/ 2 h 283"/>
                <a:gd name="T76" fmla="*/ 76 w 361"/>
                <a:gd name="T77" fmla="*/ 1 h 283"/>
                <a:gd name="T78" fmla="*/ 87 w 361"/>
                <a:gd name="T79" fmla="*/ 0 h 283"/>
                <a:gd name="T80" fmla="*/ 99 w 361"/>
                <a:gd name="T81"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1" h="283">
                  <a:moveTo>
                    <a:pt x="99" y="0"/>
                  </a:moveTo>
                  <a:lnTo>
                    <a:pt x="113" y="43"/>
                  </a:lnTo>
                  <a:lnTo>
                    <a:pt x="129" y="74"/>
                  </a:lnTo>
                  <a:lnTo>
                    <a:pt x="143" y="94"/>
                  </a:lnTo>
                  <a:lnTo>
                    <a:pt x="161" y="109"/>
                  </a:lnTo>
                  <a:lnTo>
                    <a:pt x="180" y="117"/>
                  </a:lnTo>
                  <a:lnTo>
                    <a:pt x="203" y="125"/>
                  </a:lnTo>
                  <a:lnTo>
                    <a:pt x="233" y="133"/>
                  </a:lnTo>
                  <a:lnTo>
                    <a:pt x="271" y="145"/>
                  </a:lnTo>
                  <a:lnTo>
                    <a:pt x="274" y="160"/>
                  </a:lnTo>
                  <a:lnTo>
                    <a:pt x="282" y="176"/>
                  </a:lnTo>
                  <a:lnTo>
                    <a:pt x="291" y="190"/>
                  </a:lnTo>
                  <a:lnTo>
                    <a:pt x="303" y="204"/>
                  </a:lnTo>
                  <a:lnTo>
                    <a:pt x="314" y="215"/>
                  </a:lnTo>
                  <a:lnTo>
                    <a:pt x="324" y="225"/>
                  </a:lnTo>
                  <a:lnTo>
                    <a:pt x="333" y="235"/>
                  </a:lnTo>
                  <a:lnTo>
                    <a:pt x="342" y="243"/>
                  </a:lnTo>
                  <a:lnTo>
                    <a:pt x="354" y="257"/>
                  </a:lnTo>
                  <a:lnTo>
                    <a:pt x="361" y="268"/>
                  </a:lnTo>
                  <a:lnTo>
                    <a:pt x="361" y="275"/>
                  </a:lnTo>
                  <a:lnTo>
                    <a:pt x="359" y="281"/>
                  </a:lnTo>
                  <a:lnTo>
                    <a:pt x="350" y="282"/>
                  </a:lnTo>
                  <a:lnTo>
                    <a:pt x="341" y="283"/>
                  </a:lnTo>
                  <a:lnTo>
                    <a:pt x="328" y="281"/>
                  </a:lnTo>
                  <a:lnTo>
                    <a:pt x="316" y="280"/>
                  </a:lnTo>
                  <a:lnTo>
                    <a:pt x="268" y="256"/>
                  </a:lnTo>
                  <a:lnTo>
                    <a:pt x="217" y="235"/>
                  </a:lnTo>
                  <a:lnTo>
                    <a:pt x="165" y="212"/>
                  </a:lnTo>
                  <a:lnTo>
                    <a:pt x="117" y="187"/>
                  </a:lnTo>
                  <a:lnTo>
                    <a:pt x="72" y="155"/>
                  </a:lnTo>
                  <a:lnTo>
                    <a:pt x="36" y="117"/>
                  </a:lnTo>
                  <a:lnTo>
                    <a:pt x="11" y="69"/>
                  </a:lnTo>
                  <a:lnTo>
                    <a:pt x="0" y="9"/>
                  </a:lnTo>
                  <a:lnTo>
                    <a:pt x="13" y="8"/>
                  </a:lnTo>
                  <a:lnTo>
                    <a:pt x="26" y="7"/>
                  </a:lnTo>
                  <a:lnTo>
                    <a:pt x="40" y="6"/>
                  </a:lnTo>
                  <a:lnTo>
                    <a:pt x="53" y="5"/>
                  </a:lnTo>
                  <a:lnTo>
                    <a:pt x="64" y="2"/>
                  </a:lnTo>
                  <a:lnTo>
                    <a:pt x="76" y="1"/>
                  </a:lnTo>
                  <a:lnTo>
                    <a:pt x="87" y="0"/>
                  </a:lnTo>
                  <a:lnTo>
                    <a:pt x="9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57" name="Freeform 131"/>
            <p:cNvSpPr>
              <a:spLocks/>
            </p:cNvSpPr>
            <p:nvPr/>
          </p:nvSpPr>
          <p:spPr bwMode="auto">
            <a:xfrm>
              <a:off x="658" y="579"/>
              <a:ext cx="99" cy="33"/>
            </a:xfrm>
            <a:custGeom>
              <a:avLst/>
              <a:gdLst>
                <a:gd name="T0" fmla="*/ 441 w 458"/>
                <a:gd name="T1" fmla="*/ 19 h 109"/>
                <a:gd name="T2" fmla="*/ 450 w 458"/>
                <a:gd name="T3" fmla="*/ 29 h 109"/>
                <a:gd name="T4" fmla="*/ 456 w 458"/>
                <a:gd name="T5" fmla="*/ 39 h 109"/>
                <a:gd name="T6" fmla="*/ 458 w 458"/>
                <a:gd name="T7" fmla="*/ 51 h 109"/>
                <a:gd name="T8" fmla="*/ 456 w 458"/>
                <a:gd name="T9" fmla="*/ 64 h 109"/>
                <a:gd name="T10" fmla="*/ 453 w 458"/>
                <a:gd name="T11" fmla="*/ 75 h 109"/>
                <a:gd name="T12" fmla="*/ 448 w 458"/>
                <a:gd name="T13" fmla="*/ 87 h 109"/>
                <a:gd name="T14" fmla="*/ 443 w 458"/>
                <a:gd name="T15" fmla="*/ 98 h 109"/>
                <a:gd name="T16" fmla="*/ 441 w 458"/>
                <a:gd name="T17" fmla="*/ 109 h 109"/>
                <a:gd name="T18" fmla="*/ 386 w 458"/>
                <a:gd name="T19" fmla="*/ 106 h 109"/>
                <a:gd name="T20" fmla="*/ 333 w 458"/>
                <a:gd name="T21" fmla="*/ 107 h 109"/>
                <a:gd name="T22" fmla="*/ 280 w 458"/>
                <a:gd name="T23" fmla="*/ 107 h 109"/>
                <a:gd name="T24" fmla="*/ 226 w 458"/>
                <a:gd name="T25" fmla="*/ 108 h 109"/>
                <a:gd name="T26" fmla="*/ 170 w 458"/>
                <a:gd name="T27" fmla="*/ 107 h 109"/>
                <a:gd name="T28" fmla="*/ 116 w 458"/>
                <a:gd name="T29" fmla="*/ 103 h 109"/>
                <a:gd name="T30" fmla="*/ 58 w 458"/>
                <a:gd name="T31" fmla="*/ 95 h 109"/>
                <a:gd name="T32" fmla="*/ 0 w 458"/>
                <a:gd name="T33" fmla="*/ 82 h 109"/>
                <a:gd name="T34" fmla="*/ 16 w 458"/>
                <a:gd name="T35" fmla="*/ 42 h 109"/>
                <a:gd name="T36" fmla="*/ 60 w 458"/>
                <a:gd name="T37" fmla="*/ 18 h 109"/>
                <a:gd name="T38" fmla="*/ 119 w 458"/>
                <a:gd name="T39" fmla="*/ 4 h 109"/>
                <a:gd name="T40" fmla="*/ 192 w 458"/>
                <a:gd name="T41" fmla="*/ 0 h 109"/>
                <a:gd name="T42" fmla="*/ 267 w 458"/>
                <a:gd name="T43" fmla="*/ 1 h 109"/>
                <a:gd name="T44" fmla="*/ 338 w 458"/>
                <a:gd name="T45" fmla="*/ 7 h 109"/>
                <a:gd name="T46" fmla="*/ 398 w 458"/>
                <a:gd name="T47" fmla="*/ 13 h 109"/>
                <a:gd name="T48" fmla="*/ 441 w 458"/>
                <a:gd name="T49" fmla="*/ 1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8" h="109">
                  <a:moveTo>
                    <a:pt x="441" y="19"/>
                  </a:moveTo>
                  <a:lnTo>
                    <a:pt x="450" y="29"/>
                  </a:lnTo>
                  <a:lnTo>
                    <a:pt x="456" y="39"/>
                  </a:lnTo>
                  <a:lnTo>
                    <a:pt x="458" y="51"/>
                  </a:lnTo>
                  <a:lnTo>
                    <a:pt x="456" y="64"/>
                  </a:lnTo>
                  <a:lnTo>
                    <a:pt x="453" y="75"/>
                  </a:lnTo>
                  <a:lnTo>
                    <a:pt x="448" y="87"/>
                  </a:lnTo>
                  <a:lnTo>
                    <a:pt x="443" y="98"/>
                  </a:lnTo>
                  <a:lnTo>
                    <a:pt x="441" y="109"/>
                  </a:lnTo>
                  <a:lnTo>
                    <a:pt x="386" y="106"/>
                  </a:lnTo>
                  <a:lnTo>
                    <a:pt x="333" y="107"/>
                  </a:lnTo>
                  <a:lnTo>
                    <a:pt x="280" y="107"/>
                  </a:lnTo>
                  <a:lnTo>
                    <a:pt x="226" y="108"/>
                  </a:lnTo>
                  <a:lnTo>
                    <a:pt x="170" y="107"/>
                  </a:lnTo>
                  <a:lnTo>
                    <a:pt x="116" y="103"/>
                  </a:lnTo>
                  <a:lnTo>
                    <a:pt x="58" y="95"/>
                  </a:lnTo>
                  <a:lnTo>
                    <a:pt x="0" y="82"/>
                  </a:lnTo>
                  <a:lnTo>
                    <a:pt x="16" y="42"/>
                  </a:lnTo>
                  <a:lnTo>
                    <a:pt x="60" y="18"/>
                  </a:lnTo>
                  <a:lnTo>
                    <a:pt x="119" y="4"/>
                  </a:lnTo>
                  <a:lnTo>
                    <a:pt x="192" y="0"/>
                  </a:lnTo>
                  <a:lnTo>
                    <a:pt x="267" y="1"/>
                  </a:lnTo>
                  <a:lnTo>
                    <a:pt x="338" y="7"/>
                  </a:lnTo>
                  <a:lnTo>
                    <a:pt x="398" y="13"/>
                  </a:lnTo>
                  <a:lnTo>
                    <a:pt x="441" y="1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58" name="Freeform 132"/>
            <p:cNvSpPr>
              <a:spLocks/>
            </p:cNvSpPr>
            <p:nvPr/>
          </p:nvSpPr>
          <p:spPr bwMode="auto">
            <a:xfrm>
              <a:off x="746" y="639"/>
              <a:ext cx="12" cy="8"/>
            </a:xfrm>
            <a:custGeom>
              <a:avLst/>
              <a:gdLst>
                <a:gd name="T0" fmla="*/ 55 w 55"/>
                <a:gd name="T1" fmla="*/ 0 h 27"/>
                <a:gd name="T2" fmla="*/ 55 w 55"/>
                <a:gd name="T3" fmla="*/ 9 h 27"/>
                <a:gd name="T4" fmla="*/ 55 w 55"/>
                <a:gd name="T5" fmla="*/ 16 h 27"/>
                <a:gd name="T6" fmla="*/ 55 w 55"/>
                <a:gd name="T7" fmla="*/ 21 h 27"/>
                <a:gd name="T8" fmla="*/ 55 w 55"/>
                <a:gd name="T9" fmla="*/ 27 h 27"/>
                <a:gd name="T10" fmla="*/ 36 w 55"/>
                <a:gd name="T11" fmla="*/ 26 h 27"/>
                <a:gd name="T12" fmla="*/ 23 w 55"/>
                <a:gd name="T13" fmla="*/ 26 h 27"/>
                <a:gd name="T14" fmla="*/ 12 w 55"/>
                <a:gd name="T15" fmla="*/ 26 h 27"/>
                <a:gd name="T16" fmla="*/ 6 w 55"/>
                <a:gd name="T17" fmla="*/ 26 h 27"/>
                <a:gd name="T18" fmla="*/ 0 w 55"/>
                <a:gd name="T19" fmla="*/ 22 h 27"/>
                <a:gd name="T20" fmla="*/ 0 w 55"/>
                <a:gd name="T21" fmla="*/ 17 h 27"/>
                <a:gd name="T22" fmla="*/ 6 w 55"/>
                <a:gd name="T23" fmla="*/ 16 h 27"/>
                <a:gd name="T24" fmla="*/ 13 w 55"/>
                <a:gd name="T25" fmla="*/ 15 h 27"/>
                <a:gd name="T26" fmla="*/ 20 w 55"/>
                <a:gd name="T27" fmla="*/ 13 h 27"/>
                <a:gd name="T28" fmla="*/ 27 w 55"/>
                <a:gd name="T29" fmla="*/ 11 h 27"/>
                <a:gd name="T30" fmla="*/ 33 w 55"/>
                <a:gd name="T31" fmla="*/ 8 h 27"/>
                <a:gd name="T32" fmla="*/ 41 w 55"/>
                <a:gd name="T33" fmla="*/ 5 h 27"/>
                <a:gd name="T34" fmla="*/ 48 w 55"/>
                <a:gd name="T35" fmla="*/ 2 h 27"/>
                <a:gd name="T36" fmla="*/ 55 w 55"/>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7">
                  <a:moveTo>
                    <a:pt x="55" y="0"/>
                  </a:moveTo>
                  <a:lnTo>
                    <a:pt x="55" y="9"/>
                  </a:lnTo>
                  <a:lnTo>
                    <a:pt x="55" y="16"/>
                  </a:lnTo>
                  <a:lnTo>
                    <a:pt x="55" y="21"/>
                  </a:lnTo>
                  <a:lnTo>
                    <a:pt x="55" y="27"/>
                  </a:lnTo>
                  <a:lnTo>
                    <a:pt x="36" y="26"/>
                  </a:lnTo>
                  <a:lnTo>
                    <a:pt x="23" y="26"/>
                  </a:lnTo>
                  <a:lnTo>
                    <a:pt x="12" y="26"/>
                  </a:lnTo>
                  <a:lnTo>
                    <a:pt x="6" y="26"/>
                  </a:lnTo>
                  <a:lnTo>
                    <a:pt x="0" y="22"/>
                  </a:lnTo>
                  <a:lnTo>
                    <a:pt x="0" y="17"/>
                  </a:lnTo>
                  <a:lnTo>
                    <a:pt x="6" y="16"/>
                  </a:lnTo>
                  <a:lnTo>
                    <a:pt x="13" y="15"/>
                  </a:lnTo>
                  <a:lnTo>
                    <a:pt x="20" y="13"/>
                  </a:lnTo>
                  <a:lnTo>
                    <a:pt x="27" y="11"/>
                  </a:lnTo>
                  <a:lnTo>
                    <a:pt x="33" y="8"/>
                  </a:lnTo>
                  <a:lnTo>
                    <a:pt x="41" y="5"/>
                  </a:lnTo>
                  <a:lnTo>
                    <a:pt x="48" y="2"/>
                  </a:lnTo>
                  <a:lnTo>
                    <a:pt x="55"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59" name="Freeform 133"/>
            <p:cNvSpPr>
              <a:spLocks/>
            </p:cNvSpPr>
            <p:nvPr/>
          </p:nvSpPr>
          <p:spPr bwMode="auto">
            <a:xfrm>
              <a:off x="652" y="635"/>
              <a:ext cx="90" cy="44"/>
            </a:xfrm>
            <a:custGeom>
              <a:avLst/>
              <a:gdLst>
                <a:gd name="T0" fmla="*/ 189 w 414"/>
                <a:gd name="T1" fmla="*/ 12 h 147"/>
                <a:gd name="T2" fmla="*/ 201 w 414"/>
                <a:gd name="T3" fmla="*/ 15 h 147"/>
                <a:gd name="T4" fmla="*/ 217 w 414"/>
                <a:gd name="T5" fmla="*/ 15 h 147"/>
                <a:gd name="T6" fmla="*/ 236 w 414"/>
                <a:gd name="T7" fmla="*/ 13 h 147"/>
                <a:gd name="T8" fmla="*/ 258 w 414"/>
                <a:gd name="T9" fmla="*/ 10 h 147"/>
                <a:gd name="T10" fmla="*/ 279 w 414"/>
                <a:gd name="T11" fmla="*/ 4 h 147"/>
                <a:gd name="T12" fmla="*/ 302 w 414"/>
                <a:gd name="T13" fmla="*/ 2 h 147"/>
                <a:gd name="T14" fmla="*/ 323 w 414"/>
                <a:gd name="T15" fmla="*/ 0 h 147"/>
                <a:gd name="T16" fmla="*/ 342 w 414"/>
                <a:gd name="T17" fmla="*/ 2 h 147"/>
                <a:gd name="T18" fmla="*/ 357 w 414"/>
                <a:gd name="T19" fmla="*/ 6 h 147"/>
                <a:gd name="T20" fmla="*/ 372 w 414"/>
                <a:gd name="T21" fmla="*/ 13 h 147"/>
                <a:gd name="T22" fmla="*/ 384 w 414"/>
                <a:gd name="T23" fmla="*/ 20 h 147"/>
                <a:gd name="T24" fmla="*/ 394 w 414"/>
                <a:gd name="T25" fmla="*/ 28 h 147"/>
                <a:gd name="T26" fmla="*/ 401 w 414"/>
                <a:gd name="T27" fmla="*/ 34 h 147"/>
                <a:gd name="T28" fmla="*/ 408 w 414"/>
                <a:gd name="T29" fmla="*/ 41 h 147"/>
                <a:gd name="T30" fmla="*/ 412 w 414"/>
                <a:gd name="T31" fmla="*/ 45 h 147"/>
                <a:gd name="T32" fmla="*/ 414 w 414"/>
                <a:gd name="T33" fmla="*/ 47 h 147"/>
                <a:gd name="T34" fmla="*/ 380 w 414"/>
                <a:gd name="T35" fmla="*/ 64 h 147"/>
                <a:gd name="T36" fmla="*/ 350 w 414"/>
                <a:gd name="T37" fmla="*/ 77 h 147"/>
                <a:gd name="T38" fmla="*/ 324 w 414"/>
                <a:gd name="T39" fmla="*/ 85 h 147"/>
                <a:gd name="T40" fmla="*/ 299 w 414"/>
                <a:gd name="T41" fmla="*/ 90 h 147"/>
                <a:gd name="T42" fmla="*/ 273 w 414"/>
                <a:gd name="T43" fmla="*/ 89 h 147"/>
                <a:gd name="T44" fmla="*/ 244 w 414"/>
                <a:gd name="T45" fmla="*/ 84 h 147"/>
                <a:gd name="T46" fmla="*/ 210 w 414"/>
                <a:gd name="T47" fmla="*/ 76 h 147"/>
                <a:gd name="T48" fmla="*/ 171 w 414"/>
                <a:gd name="T49" fmla="*/ 65 h 147"/>
                <a:gd name="T50" fmla="*/ 162 w 414"/>
                <a:gd name="T51" fmla="*/ 79 h 147"/>
                <a:gd name="T52" fmla="*/ 155 w 414"/>
                <a:gd name="T53" fmla="*/ 93 h 147"/>
                <a:gd name="T54" fmla="*/ 150 w 414"/>
                <a:gd name="T55" fmla="*/ 104 h 147"/>
                <a:gd name="T56" fmla="*/ 146 w 414"/>
                <a:gd name="T57" fmla="*/ 115 h 147"/>
                <a:gd name="T58" fmla="*/ 139 w 414"/>
                <a:gd name="T59" fmla="*/ 123 h 147"/>
                <a:gd name="T60" fmla="*/ 132 w 414"/>
                <a:gd name="T61" fmla="*/ 131 h 147"/>
                <a:gd name="T62" fmla="*/ 121 w 414"/>
                <a:gd name="T63" fmla="*/ 138 h 147"/>
                <a:gd name="T64" fmla="*/ 108 w 414"/>
                <a:gd name="T65" fmla="*/ 147 h 147"/>
                <a:gd name="T66" fmla="*/ 98 w 414"/>
                <a:gd name="T67" fmla="*/ 136 h 147"/>
                <a:gd name="T68" fmla="*/ 88 w 414"/>
                <a:gd name="T69" fmla="*/ 125 h 147"/>
                <a:gd name="T70" fmla="*/ 78 w 414"/>
                <a:gd name="T71" fmla="*/ 116 h 147"/>
                <a:gd name="T72" fmla="*/ 67 w 414"/>
                <a:gd name="T73" fmla="*/ 109 h 147"/>
                <a:gd name="T74" fmla="*/ 54 w 414"/>
                <a:gd name="T75" fmla="*/ 100 h 147"/>
                <a:gd name="T76" fmla="*/ 38 w 414"/>
                <a:gd name="T77" fmla="*/ 96 h 147"/>
                <a:gd name="T78" fmla="*/ 21 w 414"/>
                <a:gd name="T79" fmla="*/ 92 h 147"/>
                <a:gd name="T80" fmla="*/ 0 w 414"/>
                <a:gd name="T81" fmla="*/ 92 h 147"/>
                <a:gd name="T82" fmla="*/ 10 w 414"/>
                <a:gd name="T83" fmla="*/ 70 h 147"/>
                <a:gd name="T84" fmla="*/ 29 w 414"/>
                <a:gd name="T85" fmla="*/ 52 h 147"/>
                <a:gd name="T86" fmla="*/ 53 w 414"/>
                <a:gd name="T87" fmla="*/ 38 h 147"/>
                <a:gd name="T88" fmla="*/ 81 w 414"/>
                <a:gd name="T89" fmla="*/ 28 h 147"/>
                <a:gd name="T90" fmla="*/ 110 w 414"/>
                <a:gd name="T91" fmla="*/ 19 h 147"/>
                <a:gd name="T92" fmla="*/ 138 w 414"/>
                <a:gd name="T93" fmla="*/ 14 h 147"/>
                <a:gd name="T94" fmla="*/ 165 w 414"/>
                <a:gd name="T95" fmla="*/ 12 h 147"/>
                <a:gd name="T96" fmla="*/ 189 w 414"/>
                <a:gd name="T97" fmla="*/ 1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4" h="147">
                  <a:moveTo>
                    <a:pt x="189" y="12"/>
                  </a:moveTo>
                  <a:lnTo>
                    <a:pt x="201" y="15"/>
                  </a:lnTo>
                  <a:lnTo>
                    <a:pt x="217" y="15"/>
                  </a:lnTo>
                  <a:lnTo>
                    <a:pt x="236" y="13"/>
                  </a:lnTo>
                  <a:lnTo>
                    <a:pt x="258" y="10"/>
                  </a:lnTo>
                  <a:lnTo>
                    <a:pt x="279" y="4"/>
                  </a:lnTo>
                  <a:lnTo>
                    <a:pt x="302" y="2"/>
                  </a:lnTo>
                  <a:lnTo>
                    <a:pt x="323" y="0"/>
                  </a:lnTo>
                  <a:lnTo>
                    <a:pt x="342" y="2"/>
                  </a:lnTo>
                  <a:lnTo>
                    <a:pt x="357" y="6"/>
                  </a:lnTo>
                  <a:lnTo>
                    <a:pt x="372" y="13"/>
                  </a:lnTo>
                  <a:lnTo>
                    <a:pt x="384" y="20"/>
                  </a:lnTo>
                  <a:lnTo>
                    <a:pt x="394" y="28"/>
                  </a:lnTo>
                  <a:lnTo>
                    <a:pt x="401" y="34"/>
                  </a:lnTo>
                  <a:lnTo>
                    <a:pt x="408" y="41"/>
                  </a:lnTo>
                  <a:lnTo>
                    <a:pt x="412" y="45"/>
                  </a:lnTo>
                  <a:lnTo>
                    <a:pt x="414" y="47"/>
                  </a:lnTo>
                  <a:lnTo>
                    <a:pt x="380" y="64"/>
                  </a:lnTo>
                  <a:lnTo>
                    <a:pt x="350" y="77"/>
                  </a:lnTo>
                  <a:lnTo>
                    <a:pt x="324" y="85"/>
                  </a:lnTo>
                  <a:lnTo>
                    <a:pt x="299" y="90"/>
                  </a:lnTo>
                  <a:lnTo>
                    <a:pt x="273" y="89"/>
                  </a:lnTo>
                  <a:lnTo>
                    <a:pt x="244" y="84"/>
                  </a:lnTo>
                  <a:lnTo>
                    <a:pt x="210" y="76"/>
                  </a:lnTo>
                  <a:lnTo>
                    <a:pt x="171" y="65"/>
                  </a:lnTo>
                  <a:lnTo>
                    <a:pt x="162" y="79"/>
                  </a:lnTo>
                  <a:lnTo>
                    <a:pt x="155" y="93"/>
                  </a:lnTo>
                  <a:lnTo>
                    <a:pt x="150" y="104"/>
                  </a:lnTo>
                  <a:lnTo>
                    <a:pt x="146" y="115"/>
                  </a:lnTo>
                  <a:lnTo>
                    <a:pt x="139" y="123"/>
                  </a:lnTo>
                  <a:lnTo>
                    <a:pt x="132" y="131"/>
                  </a:lnTo>
                  <a:lnTo>
                    <a:pt x="121" y="138"/>
                  </a:lnTo>
                  <a:lnTo>
                    <a:pt x="108" y="147"/>
                  </a:lnTo>
                  <a:lnTo>
                    <a:pt x="98" y="136"/>
                  </a:lnTo>
                  <a:lnTo>
                    <a:pt x="88" y="125"/>
                  </a:lnTo>
                  <a:lnTo>
                    <a:pt x="78" y="116"/>
                  </a:lnTo>
                  <a:lnTo>
                    <a:pt x="67" y="109"/>
                  </a:lnTo>
                  <a:lnTo>
                    <a:pt x="54" y="100"/>
                  </a:lnTo>
                  <a:lnTo>
                    <a:pt x="38" y="96"/>
                  </a:lnTo>
                  <a:lnTo>
                    <a:pt x="21" y="92"/>
                  </a:lnTo>
                  <a:lnTo>
                    <a:pt x="0" y="92"/>
                  </a:lnTo>
                  <a:lnTo>
                    <a:pt x="10" y="70"/>
                  </a:lnTo>
                  <a:lnTo>
                    <a:pt x="29" y="52"/>
                  </a:lnTo>
                  <a:lnTo>
                    <a:pt x="53" y="38"/>
                  </a:lnTo>
                  <a:lnTo>
                    <a:pt x="81" y="28"/>
                  </a:lnTo>
                  <a:lnTo>
                    <a:pt x="110" y="19"/>
                  </a:lnTo>
                  <a:lnTo>
                    <a:pt x="138" y="14"/>
                  </a:lnTo>
                  <a:lnTo>
                    <a:pt x="165" y="12"/>
                  </a:lnTo>
                  <a:lnTo>
                    <a:pt x="189" y="12"/>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60" name="Freeform 134"/>
            <p:cNvSpPr>
              <a:spLocks/>
            </p:cNvSpPr>
            <p:nvPr/>
          </p:nvSpPr>
          <p:spPr bwMode="auto">
            <a:xfrm>
              <a:off x="701" y="663"/>
              <a:ext cx="58" cy="70"/>
            </a:xfrm>
            <a:custGeom>
              <a:avLst/>
              <a:gdLst>
                <a:gd name="T0" fmla="*/ 269 w 269"/>
                <a:gd name="T1" fmla="*/ 0 h 236"/>
                <a:gd name="T2" fmla="*/ 267 w 269"/>
                <a:gd name="T3" fmla="*/ 48 h 236"/>
                <a:gd name="T4" fmla="*/ 263 w 269"/>
                <a:gd name="T5" fmla="*/ 86 h 236"/>
                <a:gd name="T6" fmla="*/ 256 w 269"/>
                <a:gd name="T7" fmla="*/ 115 h 236"/>
                <a:gd name="T8" fmla="*/ 247 w 269"/>
                <a:gd name="T9" fmla="*/ 140 h 236"/>
                <a:gd name="T10" fmla="*/ 232 w 269"/>
                <a:gd name="T11" fmla="*/ 161 h 236"/>
                <a:gd name="T12" fmla="*/ 216 w 269"/>
                <a:gd name="T13" fmla="*/ 183 h 236"/>
                <a:gd name="T14" fmla="*/ 194 w 269"/>
                <a:gd name="T15" fmla="*/ 205 h 236"/>
                <a:gd name="T16" fmla="*/ 171 w 269"/>
                <a:gd name="T17" fmla="*/ 234 h 236"/>
                <a:gd name="T18" fmla="*/ 165 w 269"/>
                <a:gd name="T19" fmla="*/ 235 h 236"/>
                <a:gd name="T20" fmla="*/ 155 w 269"/>
                <a:gd name="T21" fmla="*/ 236 h 236"/>
                <a:gd name="T22" fmla="*/ 142 w 269"/>
                <a:gd name="T23" fmla="*/ 234 h 236"/>
                <a:gd name="T24" fmla="*/ 127 w 269"/>
                <a:gd name="T25" fmla="*/ 231 h 236"/>
                <a:gd name="T26" fmla="*/ 105 w 269"/>
                <a:gd name="T27" fmla="*/ 227 h 236"/>
                <a:gd name="T28" fmla="*/ 80 w 269"/>
                <a:gd name="T29" fmla="*/ 223 h 236"/>
                <a:gd name="T30" fmla="*/ 51 w 269"/>
                <a:gd name="T31" fmla="*/ 220 h 236"/>
                <a:gd name="T32" fmla="*/ 18 w 269"/>
                <a:gd name="T33" fmla="*/ 216 h 236"/>
                <a:gd name="T34" fmla="*/ 15 w 269"/>
                <a:gd name="T35" fmla="*/ 215 h 236"/>
                <a:gd name="T36" fmla="*/ 12 w 269"/>
                <a:gd name="T37" fmla="*/ 215 h 236"/>
                <a:gd name="T38" fmla="*/ 6 w 269"/>
                <a:gd name="T39" fmla="*/ 211 h 236"/>
                <a:gd name="T40" fmla="*/ 0 w 269"/>
                <a:gd name="T41" fmla="*/ 208 h 236"/>
                <a:gd name="T42" fmla="*/ 25 w 269"/>
                <a:gd name="T43" fmla="*/ 192 h 236"/>
                <a:gd name="T44" fmla="*/ 59 w 269"/>
                <a:gd name="T45" fmla="*/ 166 h 236"/>
                <a:gd name="T46" fmla="*/ 99 w 269"/>
                <a:gd name="T47" fmla="*/ 133 h 236"/>
                <a:gd name="T48" fmla="*/ 144 w 269"/>
                <a:gd name="T49" fmla="*/ 96 h 236"/>
                <a:gd name="T50" fmla="*/ 185 w 269"/>
                <a:gd name="T51" fmla="*/ 59 h 236"/>
                <a:gd name="T52" fmla="*/ 223 w 269"/>
                <a:gd name="T53" fmla="*/ 29 h 236"/>
                <a:gd name="T54" fmla="*/ 251 w 269"/>
                <a:gd name="T55" fmla="*/ 7 h 236"/>
                <a:gd name="T56" fmla="*/ 269 w 269"/>
                <a:gd name="T5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9" h="236">
                  <a:moveTo>
                    <a:pt x="269" y="0"/>
                  </a:moveTo>
                  <a:lnTo>
                    <a:pt x="267" y="48"/>
                  </a:lnTo>
                  <a:lnTo>
                    <a:pt x="263" y="86"/>
                  </a:lnTo>
                  <a:lnTo>
                    <a:pt x="256" y="115"/>
                  </a:lnTo>
                  <a:lnTo>
                    <a:pt x="247" y="140"/>
                  </a:lnTo>
                  <a:lnTo>
                    <a:pt x="232" y="161"/>
                  </a:lnTo>
                  <a:lnTo>
                    <a:pt x="216" y="183"/>
                  </a:lnTo>
                  <a:lnTo>
                    <a:pt x="194" y="205"/>
                  </a:lnTo>
                  <a:lnTo>
                    <a:pt x="171" y="234"/>
                  </a:lnTo>
                  <a:lnTo>
                    <a:pt x="165" y="235"/>
                  </a:lnTo>
                  <a:lnTo>
                    <a:pt x="155" y="236"/>
                  </a:lnTo>
                  <a:lnTo>
                    <a:pt x="142" y="234"/>
                  </a:lnTo>
                  <a:lnTo>
                    <a:pt x="127" y="231"/>
                  </a:lnTo>
                  <a:lnTo>
                    <a:pt x="105" y="227"/>
                  </a:lnTo>
                  <a:lnTo>
                    <a:pt x="80" y="223"/>
                  </a:lnTo>
                  <a:lnTo>
                    <a:pt x="51" y="220"/>
                  </a:lnTo>
                  <a:lnTo>
                    <a:pt x="18" y="216"/>
                  </a:lnTo>
                  <a:lnTo>
                    <a:pt x="15" y="215"/>
                  </a:lnTo>
                  <a:lnTo>
                    <a:pt x="12" y="215"/>
                  </a:lnTo>
                  <a:lnTo>
                    <a:pt x="6" y="211"/>
                  </a:lnTo>
                  <a:lnTo>
                    <a:pt x="0" y="208"/>
                  </a:lnTo>
                  <a:lnTo>
                    <a:pt x="25" y="192"/>
                  </a:lnTo>
                  <a:lnTo>
                    <a:pt x="59" y="166"/>
                  </a:lnTo>
                  <a:lnTo>
                    <a:pt x="99" y="133"/>
                  </a:lnTo>
                  <a:lnTo>
                    <a:pt x="144" y="96"/>
                  </a:lnTo>
                  <a:lnTo>
                    <a:pt x="185" y="59"/>
                  </a:lnTo>
                  <a:lnTo>
                    <a:pt x="223" y="29"/>
                  </a:lnTo>
                  <a:lnTo>
                    <a:pt x="251" y="7"/>
                  </a:lnTo>
                  <a:lnTo>
                    <a:pt x="26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61" name="Freeform 135"/>
            <p:cNvSpPr>
              <a:spLocks/>
            </p:cNvSpPr>
            <p:nvPr/>
          </p:nvSpPr>
          <p:spPr bwMode="auto">
            <a:xfrm>
              <a:off x="777" y="666"/>
              <a:ext cx="94" cy="64"/>
            </a:xfrm>
            <a:custGeom>
              <a:avLst/>
              <a:gdLst>
                <a:gd name="T0" fmla="*/ 18 w 432"/>
                <a:gd name="T1" fmla="*/ 7 h 215"/>
                <a:gd name="T2" fmla="*/ 24 w 432"/>
                <a:gd name="T3" fmla="*/ 13 h 215"/>
                <a:gd name="T4" fmla="*/ 31 w 432"/>
                <a:gd name="T5" fmla="*/ 21 h 215"/>
                <a:gd name="T6" fmla="*/ 37 w 432"/>
                <a:gd name="T7" fmla="*/ 30 h 215"/>
                <a:gd name="T8" fmla="*/ 44 w 432"/>
                <a:gd name="T9" fmla="*/ 39 h 215"/>
                <a:gd name="T10" fmla="*/ 50 w 432"/>
                <a:gd name="T11" fmla="*/ 48 h 215"/>
                <a:gd name="T12" fmla="*/ 57 w 432"/>
                <a:gd name="T13" fmla="*/ 58 h 215"/>
                <a:gd name="T14" fmla="*/ 64 w 432"/>
                <a:gd name="T15" fmla="*/ 69 h 215"/>
                <a:gd name="T16" fmla="*/ 71 w 432"/>
                <a:gd name="T17" fmla="*/ 79 h 215"/>
                <a:gd name="T18" fmla="*/ 130 w 432"/>
                <a:gd name="T19" fmla="*/ 86 h 215"/>
                <a:gd name="T20" fmla="*/ 179 w 432"/>
                <a:gd name="T21" fmla="*/ 98 h 215"/>
                <a:gd name="T22" fmla="*/ 218 w 432"/>
                <a:gd name="T23" fmla="*/ 111 h 215"/>
                <a:gd name="T24" fmla="*/ 255 w 432"/>
                <a:gd name="T25" fmla="*/ 126 h 215"/>
                <a:gd name="T26" fmla="*/ 289 w 432"/>
                <a:gd name="T27" fmla="*/ 137 h 215"/>
                <a:gd name="T28" fmla="*/ 328 w 432"/>
                <a:gd name="T29" fmla="*/ 149 h 215"/>
                <a:gd name="T30" fmla="*/ 374 w 432"/>
                <a:gd name="T31" fmla="*/ 156 h 215"/>
                <a:gd name="T32" fmla="*/ 432 w 432"/>
                <a:gd name="T33" fmla="*/ 160 h 215"/>
                <a:gd name="T34" fmla="*/ 425 w 432"/>
                <a:gd name="T35" fmla="*/ 168 h 215"/>
                <a:gd name="T36" fmla="*/ 413 w 432"/>
                <a:gd name="T37" fmla="*/ 178 h 215"/>
                <a:gd name="T38" fmla="*/ 396 w 432"/>
                <a:gd name="T39" fmla="*/ 185 h 215"/>
                <a:gd name="T40" fmla="*/ 377 w 432"/>
                <a:gd name="T41" fmla="*/ 193 h 215"/>
                <a:gd name="T42" fmla="*/ 356 w 432"/>
                <a:gd name="T43" fmla="*/ 199 h 215"/>
                <a:gd name="T44" fmla="*/ 334 w 432"/>
                <a:gd name="T45" fmla="*/ 205 h 215"/>
                <a:gd name="T46" fmla="*/ 313 w 432"/>
                <a:gd name="T47" fmla="*/ 210 h 215"/>
                <a:gd name="T48" fmla="*/ 296 w 432"/>
                <a:gd name="T49" fmla="*/ 215 h 215"/>
                <a:gd name="T50" fmla="*/ 274 w 432"/>
                <a:gd name="T51" fmla="*/ 213 h 215"/>
                <a:gd name="T52" fmla="*/ 251 w 432"/>
                <a:gd name="T53" fmla="*/ 213 h 215"/>
                <a:gd name="T54" fmla="*/ 226 w 432"/>
                <a:gd name="T55" fmla="*/ 213 h 215"/>
                <a:gd name="T56" fmla="*/ 203 w 432"/>
                <a:gd name="T57" fmla="*/ 213 h 215"/>
                <a:gd name="T58" fmla="*/ 178 w 432"/>
                <a:gd name="T59" fmla="*/ 211 h 215"/>
                <a:gd name="T60" fmla="*/ 155 w 432"/>
                <a:gd name="T61" fmla="*/ 210 h 215"/>
                <a:gd name="T62" fmla="*/ 134 w 432"/>
                <a:gd name="T63" fmla="*/ 207 h 215"/>
                <a:gd name="T64" fmla="*/ 116 w 432"/>
                <a:gd name="T65" fmla="*/ 205 h 215"/>
                <a:gd name="T66" fmla="*/ 91 w 432"/>
                <a:gd name="T67" fmla="*/ 200 h 215"/>
                <a:gd name="T68" fmla="*/ 71 w 432"/>
                <a:gd name="T69" fmla="*/ 196 h 215"/>
                <a:gd name="T70" fmla="*/ 56 w 432"/>
                <a:gd name="T71" fmla="*/ 191 h 215"/>
                <a:gd name="T72" fmla="*/ 45 w 432"/>
                <a:gd name="T73" fmla="*/ 187 h 215"/>
                <a:gd name="T74" fmla="*/ 37 w 432"/>
                <a:gd name="T75" fmla="*/ 184 h 215"/>
                <a:gd name="T76" fmla="*/ 33 w 432"/>
                <a:gd name="T77" fmla="*/ 180 h 215"/>
                <a:gd name="T78" fmla="*/ 32 w 432"/>
                <a:gd name="T79" fmla="*/ 178 h 215"/>
                <a:gd name="T80" fmla="*/ 35 w 432"/>
                <a:gd name="T81" fmla="*/ 178 h 215"/>
                <a:gd name="T82" fmla="*/ 33 w 432"/>
                <a:gd name="T83" fmla="*/ 154 h 215"/>
                <a:gd name="T84" fmla="*/ 31 w 432"/>
                <a:gd name="T85" fmla="*/ 134 h 215"/>
                <a:gd name="T86" fmla="*/ 25 w 432"/>
                <a:gd name="T87" fmla="*/ 114 h 215"/>
                <a:gd name="T88" fmla="*/ 20 w 432"/>
                <a:gd name="T89" fmla="*/ 96 h 215"/>
                <a:gd name="T90" fmla="*/ 14 w 432"/>
                <a:gd name="T91" fmla="*/ 75 h 215"/>
                <a:gd name="T92" fmla="*/ 8 w 432"/>
                <a:gd name="T93" fmla="*/ 54 h 215"/>
                <a:gd name="T94" fmla="*/ 2 w 432"/>
                <a:gd name="T95" fmla="*/ 32 h 215"/>
                <a:gd name="T96" fmla="*/ 0 w 432"/>
                <a:gd name="T97" fmla="*/ 7 h 215"/>
                <a:gd name="T98" fmla="*/ 3 w 432"/>
                <a:gd name="T99" fmla="*/ 1 h 215"/>
                <a:gd name="T100" fmla="*/ 8 w 432"/>
                <a:gd name="T101" fmla="*/ 0 h 215"/>
                <a:gd name="T102" fmla="*/ 12 w 432"/>
                <a:gd name="T103" fmla="*/ 1 h 215"/>
                <a:gd name="T104" fmla="*/ 18 w 432"/>
                <a:gd name="T105" fmla="*/ 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2" h="215">
                  <a:moveTo>
                    <a:pt x="18" y="7"/>
                  </a:moveTo>
                  <a:lnTo>
                    <a:pt x="24" y="13"/>
                  </a:lnTo>
                  <a:lnTo>
                    <a:pt x="31" y="21"/>
                  </a:lnTo>
                  <a:lnTo>
                    <a:pt x="37" y="30"/>
                  </a:lnTo>
                  <a:lnTo>
                    <a:pt x="44" y="39"/>
                  </a:lnTo>
                  <a:lnTo>
                    <a:pt x="50" y="48"/>
                  </a:lnTo>
                  <a:lnTo>
                    <a:pt x="57" y="58"/>
                  </a:lnTo>
                  <a:lnTo>
                    <a:pt x="64" y="69"/>
                  </a:lnTo>
                  <a:lnTo>
                    <a:pt x="71" y="79"/>
                  </a:lnTo>
                  <a:lnTo>
                    <a:pt x="130" y="86"/>
                  </a:lnTo>
                  <a:lnTo>
                    <a:pt x="179" y="98"/>
                  </a:lnTo>
                  <a:lnTo>
                    <a:pt x="218" y="111"/>
                  </a:lnTo>
                  <a:lnTo>
                    <a:pt x="255" y="126"/>
                  </a:lnTo>
                  <a:lnTo>
                    <a:pt x="289" y="137"/>
                  </a:lnTo>
                  <a:lnTo>
                    <a:pt x="328" y="149"/>
                  </a:lnTo>
                  <a:lnTo>
                    <a:pt x="374" y="156"/>
                  </a:lnTo>
                  <a:lnTo>
                    <a:pt x="432" y="160"/>
                  </a:lnTo>
                  <a:lnTo>
                    <a:pt x="425" y="168"/>
                  </a:lnTo>
                  <a:lnTo>
                    <a:pt x="413" y="178"/>
                  </a:lnTo>
                  <a:lnTo>
                    <a:pt x="396" y="185"/>
                  </a:lnTo>
                  <a:lnTo>
                    <a:pt x="377" y="193"/>
                  </a:lnTo>
                  <a:lnTo>
                    <a:pt x="356" y="199"/>
                  </a:lnTo>
                  <a:lnTo>
                    <a:pt x="334" y="205"/>
                  </a:lnTo>
                  <a:lnTo>
                    <a:pt x="313" y="210"/>
                  </a:lnTo>
                  <a:lnTo>
                    <a:pt x="296" y="215"/>
                  </a:lnTo>
                  <a:lnTo>
                    <a:pt x="274" y="213"/>
                  </a:lnTo>
                  <a:lnTo>
                    <a:pt x="251" y="213"/>
                  </a:lnTo>
                  <a:lnTo>
                    <a:pt x="226" y="213"/>
                  </a:lnTo>
                  <a:lnTo>
                    <a:pt x="203" y="213"/>
                  </a:lnTo>
                  <a:lnTo>
                    <a:pt x="178" y="211"/>
                  </a:lnTo>
                  <a:lnTo>
                    <a:pt x="155" y="210"/>
                  </a:lnTo>
                  <a:lnTo>
                    <a:pt x="134" y="207"/>
                  </a:lnTo>
                  <a:lnTo>
                    <a:pt x="116" y="205"/>
                  </a:lnTo>
                  <a:lnTo>
                    <a:pt x="91" y="200"/>
                  </a:lnTo>
                  <a:lnTo>
                    <a:pt x="71" y="196"/>
                  </a:lnTo>
                  <a:lnTo>
                    <a:pt x="56" y="191"/>
                  </a:lnTo>
                  <a:lnTo>
                    <a:pt x="45" y="187"/>
                  </a:lnTo>
                  <a:lnTo>
                    <a:pt x="37" y="184"/>
                  </a:lnTo>
                  <a:lnTo>
                    <a:pt x="33" y="180"/>
                  </a:lnTo>
                  <a:lnTo>
                    <a:pt x="32" y="178"/>
                  </a:lnTo>
                  <a:lnTo>
                    <a:pt x="35" y="178"/>
                  </a:lnTo>
                  <a:lnTo>
                    <a:pt x="33" y="154"/>
                  </a:lnTo>
                  <a:lnTo>
                    <a:pt x="31" y="134"/>
                  </a:lnTo>
                  <a:lnTo>
                    <a:pt x="25" y="114"/>
                  </a:lnTo>
                  <a:lnTo>
                    <a:pt x="20" y="96"/>
                  </a:lnTo>
                  <a:lnTo>
                    <a:pt x="14" y="75"/>
                  </a:lnTo>
                  <a:lnTo>
                    <a:pt x="8" y="54"/>
                  </a:lnTo>
                  <a:lnTo>
                    <a:pt x="2" y="32"/>
                  </a:lnTo>
                  <a:lnTo>
                    <a:pt x="0" y="7"/>
                  </a:lnTo>
                  <a:lnTo>
                    <a:pt x="3" y="1"/>
                  </a:lnTo>
                  <a:lnTo>
                    <a:pt x="8" y="0"/>
                  </a:lnTo>
                  <a:lnTo>
                    <a:pt x="12" y="1"/>
                  </a:lnTo>
                  <a:lnTo>
                    <a:pt x="18" y="7"/>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62" name="Freeform 136"/>
            <p:cNvSpPr>
              <a:spLocks/>
            </p:cNvSpPr>
            <p:nvPr/>
          </p:nvSpPr>
          <p:spPr bwMode="auto">
            <a:xfrm>
              <a:off x="762" y="684"/>
              <a:ext cx="7" cy="57"/>
            </a:xfrm>
            <a:custGeom>
              <a:avLst/>
              <a:gdLst>
                <a:gd name="T0" fmla="*/ 34 w 34"/>
                <a:gd name="T1" fmla="*/ 0 h 188"/>
                <a:gd name="T2" fmla="*/ 34 w 34"/>
                <a:gd name="T3" fmla="*/ 26 h 188"/>
                <a:gd name="T4" fmla="*/ 34 w 34"/>
                <a:gd name="T5" fmla="*/ 52 h 188"/>
                <a:gd name="T6" fmla="*/ 34 w 34"/>
                <a:gd name="T7" fmla="*/ 75 h 188"/>
                <a:gd name="T8" fmla="*/ 34 w 34"/>
                <a:gd name="T9" fmla="*/ 100 h 188"/>
                <a:gd name="T10" fmla="*/ 34 w 34"/>
                <a:gd name="T11" fmla="*/ 123 h 188"/>
                <a:gd name="T12" fmla="*/ 34 w 34"/>
                <a:gd name="T13" fmla="*/ 145 h 188"/>
                <a:gd name="T14" fmla="*/ 34 w 34"/>
                <a:gd name="T15" fmla="*/ 167 h 188"/>
                <a:gd name="T16" fmla="*/ 34 w 34"/>
                <a:gd name="T17" fmla="*/ 188 h 188"/>
                <a:gd name="T18" fmla="*/ 27 w 34"/>
                <a:gd name="T19" fmla="*/ 187 h 188"/>
                <a:gd name="T20" fmla="*/ 20 w 34"/>
                <a:gd name="T21" fmla="*/ 187 h 188"/>
                <a:gd name="T22" fmla="*/ 13 w 34"/>
                <a:gd name="T23" fmla="*/ 183 h 188"/>
                <a:gd name="T24" fmla="*/ 7 w 34"/>
                <a:gd name="T25" fmla="*/ 180 h 188"/>
                <a:gd name="T26" fmla="*/ 4 w 34"/>
                <a:gd name="T27" fmla="*/ 167 h 188"/>
                <a:gd name="T28" fmla="*/ 3 w 34"/>
                <a:gd name="T29" fmla="*/ 147 h 188"/>
                <a:gd name="T30" fmla="*/ 0 w 34"/>
                <a:gd name="T31" fmla="*/ 121 h 188"/>
                <a:gd name="T32" fmla="*/ 0 w 34"/>
                <a:gd name="T33" fmla="*/ 92 h 188"/>
                <a:gd name="T34" fmla="*/ 1 w 34"/>
                <a:gd name="T35" fmla="*/ 61 h 188"/>
                <a:gd name="T36" fmla="*/ 6 w 34"/>
                <a:gd name="T37" fmla="*/ 35 h 188"/>
                <a:gd name="T38" fmla="*/ 16 w 34"/>
                <a:gd name="T39" fmla="*/ 13 h 188"/>
                <a:gd name="T40" fmla="*/ 34 w 34"/>
                <a:gd name="T4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188">
                  <a:moveTo>
                    <a:pt x="34" y="0"/>
                  </a:moveTo>
                  <a:lnTo>
                    <a:pt x="34" y="26"/>
                  </a:lnTo>
                  <a:lnTo>
                    <a:pt x="34" y="52"/>
                  </a:lnTo>
                  <a:lnTo>
                    <a:pt x="34" y="75"/>
                  </a:lnTo>
                  <a:lnTo>
                    <a:pt x="34" y="100"/>
                  </a:lnTo>
                  <a:lnTo>
                    <a:pt x="34" y="123"/>
                  </a:lnTo>
                  <a:lnTo>
                    <a:pt x="34" y="145"/>
                  </a:lnTo>
                  <a:lnTo>
                    <a:pt x="34" y="167"/>
                  </a:lnTo>
                  <a:lnTo>
                    <a:pt x="34" y="188"/>
                  </a:lnTo>
                  <a:lnTo>
                    <a:pt x="27" y="187"/>
                  </a:lnTo>
                  <a:lnTo>
                    <a:pt x="20" y="187"/>
                  </a:lnTo>
                  <a:lnTo>
                    <a:pt x="13" y="183"/>
                  </a:lnTo>
                  <a:lnTo>
                    <a:pt x="7" y="180"/>
                  </a:lnTo>
                  <a:lnTo>
                    <a:pt x="4" y="167"/>
                  </a:lnTo>
                  <a:lnTo>
                    <a:pt x="3" y="147"/>
                  </a:lnTo>
                  <a:lnTo>
                    <a:pt x="0" y="121"/>
                  </a:lnTo>
                  <a:lnTo>
                    <a:pt x="0" y="92"/>
                  </a:lnTo>
                  <a:lnTo>
                    <a:pt x="1" y="61"/>
                  </a:lnTo>
                  <a:lnTo>
                    <a:pt x="6" y="35"/>
                  </a:lnTo>
                  <a:lnTo>
                    <a:pt x="16" y="13"/>
                  </a:lnTo>
                  <a:lnTo>
                    <a:pt x="34"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63" name="Freeform 137"/>
            <p:cNvSpPr>
              <a:spLocks/>
            </p:cNvSpPr>
            <p:nvPr/>
          </p:nvSpPr>
          <p:spPr bwMode="auto">
            <a:xfrm>
              <a:off x="695" y="733"/>
              <a:ext cx="37" cy="20"/>
            </a:xfrm>
            <a:custGeom>
              <a:avLst/>
              <a:gdLst>
                <a:gd name="T0" fmla="*/ 126 w 171"/>
                <a:gd name="T1" fmla="*/ 8 h 66"/>
                <a:gd name="T2" fmla="*/ 137 w 171"/>
                <a:gd name="T3" fmla="*/ 13 h 66"/>
                <a:gd name="T4" fmla="*/ 149 w 171"/>
                <a:gd name="T5" fmla="*/ 17 h 66"/>
                <a:gd name="T6" fmla="*/ 152 w 171"/>
                <a:gd name="T7" fmla="*/ 18 h 66"/>
                <a:gd name="T8" fmla="*/ 158 w 171"/>
                <a:gd name="T9" fmla="*/ 20 h 66"/>
                <a:gd name="T10" fmla="*/ 164 w 171"/>
                <a:gd name="T11" fmla="*/ 23 h 66"/>
                <a:gd name="T12" fmla="*/ 171 w 171"/>
                <a:gd name="T13" fmla="*/ 26 h 66"/>
                <a:gd name="T14" fmla="*/ 164 w 171"/>
                <a:gd name="T15" fmla="*/ 45 h 66"/>
                <a:gd name="T16" fmla="*/ 151 w 171"/>
                <a:gd name="T17" fmla="*/ 57 h 66"/>
                <a:gd name="T18" fmla="*/ 135 w 171"/>
                <a:gd name="T19" fmla="*/ 64 h 66"/>
                <a:gd name="T20" fmla="*/ 114 w 171"/>
                <a:gd name="T21" fmla="*/ 66 h 66"/>
                <a:gd name="T22" fmla="*/ 91 w 171"/>
                <a:gd name="T23" fmla="*/ 64 h 66"/>
                <a:gd name="T24" fmla="*/ 67 w 171"/>
                <a:gd name="T25" fmla="*/ 61 h 66"/>
                <a:gd name="T26" fmla="*/ 42 w 171"/>
                <a:gd name="T27" fmla="*/ 56 h 66"/>
                <a:gd name="T28" fmla="*/ 18 w 171"/>
                <a:gd name="T29" fmla="*/ 53 h 66"/>
                <a:gd name="T30" fmla="*/ 16 w 171"/>
                <a:gd name="T31" fmla="*/ 49 h 66"/>
                <a:gd name="T32" fmla="*/ 12 w 171"/>
                <a:gd name="T33" fmla="*/ 39 h 66"/>
                <a:gd name="T34" fmla="*/ 6 w 171"/>
                <a:gd name="T35" fmla="*/ 30 h 66"/>
                <a:gd name="T36" fmla="*/ 0 w 171"/>
                <a:gd name="T37" fmla="*/ 26 h 66"/>
                <a:gd name="T38" fmla="*/ 14 w 171"/>
                <a:gd name="T39" fmla="*/ 11 h 66"/>
                <a:gd name="T40" fmla="*/ 28 w 171"/>
                <a:gd name="T41" fmla="*/ 4 h 66"/>
                <a:gd name="T42" fmla="*/ 43 w 171"/>
                <a:gd name="T43" fmla="*/ 0 h 66"/>
                <a:gd name="T44" fmla="*/ 60 w 171"/>
                <a:gd name="T45" fmla="*/ 0 h 66"/>
                <a:gd name="T46" fmla="*/ 75 w 171"/>
                <a:gd name="T47" fmla="*/ 1 h 66"/>
                <a:gd name="T48" fmla="*/ 92 w 171"/>
                <a:gd name="T49" fmla="*/ 4 h 66"/>
                <a:gd name="T50" fmla="*/ 108 w 171"/>
                <a:gd name="T51" fmla="*/ 6 h 66"/>
                <a:gd name="T52" fmla="*/ 126 w 171"/>
                <a:gd name="T53" fmla="*/ 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1" h="66">
                  <a:moveTo>
                    <a:pt x="126" y="8"/>
                  </a:moveTo>
                  <a:lnTo>
                    <a:pt x="137" y="13"/>
                  </a:lnTo>
                  <a:lnTo>
                    <a:pt x="149" y="17"/>
                  </a:lnTo>
                  <a:lnTo>
                    <a:pt x="152" y="18"/>
                  </a:lnTo>
                  <a:lnTo>
                    <a:pt x="158" y="20"/>
                  </a:lnTo>
                  <a:lnTo>
                    <a:pt x="164" y="23"/>
                  </a:lnTo>
                  <a:lnTo>
                    <a:pt x="171" y="26"/>
                  </a:lnTo>
                  <a:lnTo>
                    <a:pt x="164" y="45"/>
                  </a:lnTo>
                  <a:lnTo>
                    <a:pt x="151" y="57"/>
                  </a:lnTo>
                  <a:lnTo>
                    <a:pt x="135" y="64"/>
                  </a:lnTo>
                  <a:lnTo>
                    <a:pt x="114" y="66"/>
                  </a:lnTo>
                  <a:lnTo>
                    <a:pt x="91" y="64"/>
                  </a:lnTo>
                  <a:lnTo>
                    <a:pt x="67" y="61"/>
                  </a:lnTo>
                  <a:lnTo>
                    <a:pt x="42" y="56"/>
                  </a:lnTo>
                  <a:lnTo>
                    <a:pt x="18" y="53"/>
                  </a:lnTo>
                  <a:lnTo>
                    <a:pt x="16" y="49"/>
                  </a:lnTo>
                  <a:lnTo>
                    <a:pt x="12" y="39"/>
                  </a:lnTo>
                  <a:lnTo>
                    <a:pt x="6" y="30"/>
                  </a:lnTo>
                  <a:lnTo>
                    <a:pt x="0" y="26"/>
                  </a:lnTo>
                  <a:lnTo>
                    <a:pt x="14" y="11"/>
                  </a:lnTo>
                  <a:lnTo>
                    <a:pt x="28" y="4"/>
                  </a:lnTo>
                  <a:lnTo>
                    <a:pt x="43" y="0"/>
                  </a:lnTo>
                  <a:lnTo>
                    <a:pt x="60" y="0"/>
                  </a:lnTo>
                  <a:lnTo>
                    <a:pt x="75" y="1"/>
                  </a:lnTo>
                  <a:lnTo>
                    <a:pt x="92" y="4"/>
                  </a:lnTo>
                  <a:lnTo>
                    <a:pt x="108" y="6"/>
                  </a:lnTo>
                  <a:lnTo>
                    <a:pt x="126" y="8"/>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64" name="Freeform 138"/>
            <p:cNvSpPr>
              <a:spLocks/>
            </p:cNvSpPr>
            <p:nvPr/>
          </p:nvSpPr>
          <p:spPr bwMode="auto">
            <a:xfrm>
              <a:off x="623" y="741"/>
              <a:ext cx="135" cy="96"/>
            </a:xfrm>
            <a:custGeom>
              <a:avLst/>
              <a:gdLst>
                <a:gd name="T0" fmla="*/ 577 w 623"/>
                <a:gd name="T1" fmla="*/ 0 h 324"/>
                <a:gd name="T2" fmla="*/ 587 w 623"/>
                <a:gd name="T3" fmla="*/ 6 h 324"/>
                <a:gd name="T4" fmla="*/ 599 w 623"/>
                <a:gd name="T5" fmla="*/ 12 h 324"/>
                <a:gd name="T6" fmla="*/ 603 w 623"/>
                <a:gd name="T7" fmla="*/ 13 h 324"/>
                <a:gd name="T8" fmla="*/ 609 w 623"/>
                <a:gd name="T9" fmla="*/ 16 h 324"/>
                <a:gd name="T10" fmla="*/ 615 w 623"/>
                <a:gd name="T11" fmla="*/ 17 h 324"/>
                <a:gd name="T12" fmla="*/ 622 w 623"/>
                <a:gd name="T13" fmla="*/ 18 h 324"/>
                <a:gd name="T14" fmla="*/ 618 w 623"/>
                <a:gd name="T15" fmla="*/ 39 h 324"/>
                <a:gd name="T16" fmla="*/ 618 w 623"/>
                <a:gd name="T17" fmla="*/ 58 h 324"/>
                <a:gd name="T18" fmla="*/ 618 w 623"/>
                <a:gd name="T19" fmla="*/ 75 h 324"/>
                <a:gd name="T20" fmla="*/ 621 w 623"/>
                <a:gd name="T21" fmla="*/ 91 h 324"/>
                <a:gd name="T22" fmla="*/ 622 w 623"/>
                <a:gd name="T23" fmla="*/ 106 h 324"/>
                <a:gd name="T24" fmla="*/ 623 w 623"/>
                <a:gd name="T25" fmla="*/ 121 h 324"/>
                <a:gd name="T26" fmla="*/ 622 w 623"/>
                <a:gd name="T27" fmla="*/ 135 h 324"/>
                <a:gd name="T28" fmla="*/ 622 w 623"/>
                <a:gd name="T29" fmla="*/ 153 h 324"/>
                <a:gd name="T30" fmla="*/ 536 w 623"/>
                <a:gd name="T31" fmla="*/ 152 h 324"/>
                <a:gd name="T32" fmla="*/ 458 w 623"/>
                <a:gd name="T33" fmla="*/ 167 h 324"/>
                <a:gd name="T34" fmla="*/ 383 w 623"/>
                <a:gd name="T35" fmla="*/ 193 h 324"/>
                <a:gd name="T36" fmla="*/ 311 w 623"/>
                <a:gd name="T37" fmla="*/ 228 h 324"/>
                <a:gd name="T38" fmla="*/ 237 w 623"/>
                <a:gd name="T39" fmla="*/ 261 h 324"/>
                <a:gd name="T40" fmla="*/ 163 w 623"/>
                <a:gd name="T41" fmla="*/ 293 h 324"/>
                <a:gd name="T42" fmla="*/ 83 w 623"/>
                <a:gd name="T43" fmla="*/ 314 h 324"/>
                <a:gd name="T44" fmla="*/ 0 w 623"/>
                <a:gd name="T45" fmla="*/ 324 h 324"/>
                <a:gd name="T46" fmla="*/ 6 w 623"/>
                <a:gd name="T47" fmla="*/ 310 h 324"/>
                <a:gd name="T48" fmla="*/ 13 w 623"/>
                <a:gd name="T49" fmla="*/ 297 h 324"/>
                <a:gd name="T50" fmla="*/ 20 w 623"/>
                <a:gd name="T51" fmla="*/ 282 h 324"/>
                <a:gd name="T52" fmla="*/ 29 w 623"/>
                <a:gd name="T53" fmla="*/ 269 h 324"/>
                <a:gd name="T54" fmla="*/ 37 w 623"/>
                <a:gd name="T55" fmla="*/ 254 h 324"/>
                <a:gd name="T56" fmla="*/ 48 w 623"/>
                <a:gd name="T57" fmla="*/ 240 h 324"/>
                <a:gd name="T58" fmla="*/ 58 w 623"/>
                <a:gd name="T59" fmla="*/ 223 h 324"/>
                <a:gd name="T60" fmla="*/ 73 w 623"/>
                <a:gd name="T61" fmla="*/ 208 h 324"/>
                <a:gd name="T62" fmla="*/ 95 w 623"/>
                <a:gd name="T63" fmla="*/ 196 h 324"/>
                <a:gd name="T64" fmla="*/ 120 w 623"/>
                <a:gd name="T65" fmla="*/ 188 h 324"/>
                <a:gd name="T66" fmla="*/ 144 w 623"/>
                <a:gd name="T67" fmla="*/ 183 h 324"/>
                <a:gd name="T68" fmla="*/ 167 w 623"/>
                <a:gd name="T69" fmla="*/ 182 h 324"/>
                <a:gd name="T70" fmla="*/ 189 w 623"/>
                <a:gd name="T71" fmla="*/ 179 h 324"/>
                <a:gd name="T72" fmla="*/ 210 w 623"/>
                <a:gd name="T73" fmla="*/ 178 h 324"/>
                <a:gd name="T74" fmla="*/ 228 w 623"/>
                <a:gd name="T75" fmla="*/ 174 h 324"/>
                <a:gd name="T76" fmla="*/ 243 w 623"/>
                <a:gd name="T77" fmla="*/ 171 h 324"/>
                <a:gd name="T78" fmla="*/ 275 w 623"/>
                <a:gd name="T79" fmla="*/ 129 h 324"/>
                <a:gd name="T80" fmla="*/ 301 w 623"/>
                <a:gd name="T81" fmla="*/ 101 h 324"/>
                <a:gd name="T82" fmla="*/ 322 w 623"/>
                <a:gd name="T83" fmla="*/ 81 h 324"/>
                <a:gd name="T84" fmla="*/ 343 w 623"/>
                <a:gd name="T85" fmla="*/ 70 h 324"/>
                <a:gd name="T86" fmla="*/ 366 w 623"/>
                <a:gd name="T87" fmla="*/ 65 h 324"/>
                <a:gd name="T88" fmla="*/ 393 w 623"/>
                <a:gd name="T89" fmla="*/ 65 h 324"/>
                <a:gd name="T90" fmla="*/ 428 w 623"/>
                <a:gd name="T91" fmla="*/ 68 h 324"/>
                <a:gd name="T92" fmla="*/ 477 w 623"/>
                <a:gd name="T93" fmla="*/ 72 h 324"/>
                <a:gd name="T94" fmla="*/ 487 w 623"/>
                <a:gd name="T95" fmla="*/ 62 h 324"/>
                <a:gd name="T96" fmla="*/ 496 w 623"/>
                <a:gd name="T97" fmla="*/ 51 h 324"/>
                <a:gd name="T98" fmla="*/ 505 w 623"/>
                <a:gd name="T99" fmla="*/ 42 h 324"/>
                <a:gd name="T100" fmla="*/ 516 w 623"/>
                <a:gd name="T101" fmla="*/ 32 h 324"/>
                <a:gd name="T102" fmla="*/ 524 w 623"/>
                <a:gd name="T103" fmla="*/ 23 h 324"/>
                <a:gd name="T104" fmla="*/ 534 w 623"/>
                <a:gd name="T105" fmla="*/ 14 h 324"/>
                <a:gd name="T106" fmla="*/ 541 w 623"/>
                <a:gd name="T107" fmla="*/ 6 h 324"/>
                <a:gd name="T108" fmla="*/ 549 w 623"/>
                <a:gd name="T109" fmla="*/ 0 h 324"/>
                <a:gd name="T110" fmla="*/ 559 w 623"/>
                <a:gd name="T111" fmla="*/ 0 h 324"/>
                <a:gd name="T112" fmla="*/ 566 w 623"/>
                <a:gd name="T113" fmla="*/ 0 h 324"/>
                <a:gd name="T114" fmla="*/ 571 w 623"/>
                <a:gd name="T115" fmla="*/ 0 h 324"/>
                <a:gd name="T116" fmla="*/ 577 w 623"/>
                <a:gd name="T117"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3" h="324">
                  <a:moveTo>
                    <a:pt x="577" y="0"/>
                  </a:moveTo>
                  <a:lnTo>
                    <a:pt x="587" y="6"/>
                  </a:lnTo>
                  <a:lnTo>
                    <a:pt x="599" y="12"/>
                  </a:lnTo>
                  <a:lnTo>
                    <a:pt x="603" y="13"/>
                  </a:lnTo>
                  <a:lnTo>
                    <a:pt x="609" y="16"/>
                  </a:lnTo>
                  <a:lnTo>
                    <a:pt x="615" y="17"/>
                  </a:lnTo>
                  <a:lnTo>
                    <a:pt x="622" y="18"/>
                  </a:lnTo>
                  <a:lnTo>
                    <a:pt x="618" y="39"/>
                  </a:lnTo>
                  <a:lnTo>
                    <a:pt x="618" y="58"/>
                  </a:lnTo>
                  <a:lnTo>
                    <a:pt x="618" y="75"/>
                  </a:lnTo>
                  <a:lnTo>
                    <a:pt x="621" y="91"/>
                  </a:lnTo>
                  <a:lnTo>
                    <a:pt x="622" y="106"/>
                  </a:lnTo>
                  <a:lnTo>
                    <a:pt x="623" y="121"/>
                  </a:lnTo>
                  <a:lnTo>
                    <a:pt x="622" y="135"/>
                  </a:lnTo>
                  <a:lnTo>
                    <a:pt x="622" y="153"/>
                  </a:lnTo>
                  <a:lnTo>
                    <a:pt x="536" y="152"/>
                  </a:lnTo>
                  <a:lnTo>
                    <a:pt x="458" y="167"/>
                  </a:lnTo>
                  <a:lnTo>
                    <a:pt x="383" y="193"/>
                  </a:lnTo>
                  <a:lnTo>
                    <a:pt x="311" y="228"/>
                  </a:lnTo>
                  <a:lnTo>
                    <a:pt x="237" y="261"/>
                  </a:lnTo>
                  <a:lnTo>
                    <a:pt x="163" y="293"/>
                  </a:lnTo>
                  <a:lnTo>
                    <a:pt x="83" y="314"/>
                  </a:lnTo>
                  <a:lnTo>
                    <a:pt x="0" y="324"/>
                  </a:lnTo>
                  <a:lnTo>
                    <a:pt x="6" y="310"/>
                  </a:lnTo>
                  <a:lnTo>
                    <a:pt x="13" y="297"/>
                  </a:lnTo>
                  <a:lnTo>
                    <a:pt x="20" y="282"/>
                  </a:lnTo>
                  <a:lnTo>
                    <a:pt x="29" y="269"/>
                  </a:lnTo>
                  <a:lnTo>
                    <a:pt x="37" y="254"/>
                  </a:lnTo>
                  <a:lnTo>
                    <a:pt x="48" y="240"/>
                  </a:lnTo>
                  <a:lnTo>
                    <a:pt x="58" y="223"/>
                  </a:lnTo>
                  <a:lnTo>
                    <a:pt x="73" y="208"/>
                  </a:lnTo>
                  <a:lnTo>
                    <a:pt x="95" y="196"/>
                  </a:lnTo>
                  <a:lnTo>
                    <a:pt x="120" y="188"/>
                  </a:lnTo>
                  <a:lnTo>
                    <a:pt x="144" y="183"/>
                  </a:lnTo>
                  <a:lnTo>
                    <a:pt x="167" y="182"/>
                  </a:lnTo>
                  <a:lnTo>
                    <a:pt x="189" y="179"/>
                  </a:lnTo>
                  <a:lnTo>
                    <a:pt x="210" y="178"/>
                  </a:lnTo>
                  <a:lnTo>
                    <a:pt x="228" y="174"/>
                  </a:lnTo>
                  <a:lnTo>
                    <a:pt x="243" y="171"/>
                  </a:lnTo>
                  <a:lnTo>
                    <a:pt x="275" y="129"/>
                  </a:lnTo>
                  <a:lnTo>
                    <a:pt x="301" y="101"/>
                  </a:lnTo>
                  <a:lnTo>
                    <a:pt x="322" y="81"/>
                  </a:lnTo>
                  <a:lnTo>
                    <a:pt x="343" y="70"/>
                  </a:lnTo>
                  <a:lnTo>
                    <a:pt x="366" y="65"/>
                  </a:lnTo>
                  <a:lnTo>
                    <a:pt x="393" y="65"/>
                  </a:lnTo>
                  <a:lnTo>
                    <a:pt x="428" y="68"/>
                  </a:lnTo>
                  <a:lnTo>
                    <a:pt x="477" y="72"/>
                  </a:lnTo>
                  <a:lnTo>
                    <a:pt x="487" y="62"/>
                  </a:lnTo>
                  <a:lnTo>
                    <a:pt x="496" y="51"/>
                  </a:lnTo>
                  <a:lnTo>
                    <a:pt x="505" y="42"/>
                  </a:lnTo>
                  <a:lnTo>
                    <a:pt x="516" y="32"/>
                  </a:lnTo>
                  <a:lnTo>
                    <a:pt x="524" y="23"/>
                  </a:lnTo>
                  <a:lnTo>
                    <a:pt x="534" y="14"/>
                  </a:lnTo>
                  <a:lnTo>
                    <a:pt x="541" y="6"/>
                  </a:lnTo>
                  <a:lnTo>
                    <a:pt x="549" y="0"/>
                  </a:lnTo>
                  <a:lnTo>
                    <a:pt x="559" y="0"/>
                  </a:lnTo>
                  <a:lnTo>
                    <a:pt x="566" y="0"/>
                  </a:lnTo>
                  <a:lnTo>
                    <a:pt x="571" y="0"/>
                  </a:lnTo>
                  <a:lnTo>
                    <a:pt x="577"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65" name="Freeform 139"/>
            <p:cNvSpPr>
              <a:spLocks/>
            </p:cNvSpPr>
            <p:nvPr/>
          </p:nvSpPr>
          <p:spPr bwMode="auto">
            <a:xfrm>
              <a:off x="775" y="761"/>
              <a:ext cx="96" cy="76"/>
            </a:xfrm>
            <a:custGeom>
              <a:avLst/>
              <a:gdLst>
                <a:gd name="T0" fmla="*/ 153 w 442"/>
                <a:gd name="T1" fmla="*/ 3 h 255"/>
                <a:gd name="T2" fmla="*/ 202 w 442"/>
                <a:gd name="T3" fmla="*/ 14 h 255"/>
                <a:gd name="T4" fmla="*/ 238 w 442"/>
                <a:gd name="T5" fmla="*/ 25 h 255"/>
                <a:gd name="T6" fmla="*/ 263 w 442"/>
                <a:gd name="T7" fmla="*/ 32 h 255"/>
                <a:gd name="T8" fmla="*/ 283 w 442"/>
                <a:gd name="T9" fmla="*/ 39 h 255"/>
                <a:gd name="T10" fmla="*/ 299 w 442"/>
                <a:gd name="T11" fmla="*/ 43 h 255"/>
                <a:gd name="T12" fmla="*/ 318 w 442"/>
                <a:gd name="T13" fmla="*/ 46 h 255"/>
                <a:gd name="T14" fmla="*/ 343 w 442"/>
                <a:gd name="T15" fmla="*/ 47 h 255"/>
                <a:gd name="T16" fmla="*/ 379 w 442"/>
                <a:gd name="T17" fmla="*/ 49 h 255"/>
                <a:gd name="T18" fmla="*/ 381 w 442"/>
                <a:gd name="T19" fmla="*/ 79 h 255"/>
                <a:gd name="T20" fmla="*/ 388 w 442"/>
                <a:gd name="T21" fmla="*/ 108 h 255"/>
                <a:gd name="T22" fmla="*/ 398 w 442"/>
                <a:gd name="T23" fmla="*/ 133 h 255"/>
                <a:gd name="T24" fmla="*/ 410 w 442"/>
                <a:gd name="T25" fmla="*/ 159 h 255"/>
                <a:gd name="T26" fmla="*/ 420 w 442"/>
                <a:gd name="T27" fmla="*/ 181 h 255"/>
                <a:gd name="T28" fmla="*/ 431 w 442"/>
                <a:gd name="T29" fmla="*/ 205 h 255"/>
                <a:gd name="T30" fmla="*/ 438 w 442"/>
                <a:gd name="T31" fmla="*/ 229 h 255"/>
                <a:gd name="T32" fmla="*/ 442 w 442"/>
                <a:gd name="T33" fmla="*/ 255 h 255"/>
                <a:gd name="T34" fmla="*/ 425 w 442"/>
                <a:gd name="T35" fmla="*/ 248 h 255"/>
                <a:gd name="T36" fmla="*/ 411 w 442"/>
                <a:gd name="T37" fmla="*/ 238 h 255"/>
                <a:gd name="T38" fmla="*/ 397 w 442"/>
                <a:gd name="T39" fmla="*/ 224 h 255"/>
                <a:gd name="T40" fmla="*/ 384 w 442"/>
                <a:gd name="T41" fmla="*/ 211 h 255"/>
                <a:gd name="T42" fmla="*/ 368 w 442"/>
                <a:gd name="T43" fmla="*/ 197 h 255"/>
                <a:gd name="T44" fmla="*/ 350 w 442"/>
                <a:gd name="T45" fmla="*/ 185 h 255"/>
                <a:gd name="T46" fmla="*/ 330 w 442"/>
                <a:gd name="T47" fmla="*/ 177 h 255"/>
                <a:gd name="T48" fmla="*/ 306 w 442"/>
                <a:gd name="T49" fmla="*/ 174 h 255"/>
                <a:gd name="T50" fmla="*/ 298 w 442"/>
                <a:gd name="T51" fmla="*/ 181 h 255"/>
                <a:gd name="T52" fmla="*/ 291 w 442"/>
                <a:gd name="T53" fmla="*/ 193 h 255"/>
                <a:gd name="T54" fmla="*/ 286 w 442"/>
                <a:gd name="T55" fmla="*/ 199 h 255"/>
                <a:gd name="T56" fmla="*/ 282 w 442"/>
                <a:gd name="T57" fmla="*/ 205 h 255"/>
                <a:gd name="T58" fmla="*/ 276 w 442"/>
                <a:gd name="T59" fmla="*/ 212 h 255"/>
                <a:gd name="T60" fmla="*/ 271 w 442"/>
                <a:gd name="T61" fmla="*/ 219 h 255"/>
                <a:gd name="T62" fmla="*/ 234 w 442"/>
                <a:gd name="T63" fmla="*/ 212 h 255"/>
                <a:gd name="T64" fmla="*/ 198 w 442"/>
                <a:gd name="T65" fmla="*/ 197 h 255"/>
                <a:gd name="T66" fmla="*/ 164 w 442"/>
                <a:gd name="T67" fmla="*/ 173 h 255"/>
                <a:gd name="T68" fmla="*/ 132 w 442"/>
                <a:gd name="T69" fmla="*/ 146 h 255"/>
                <a:gd name="T70" fmla="*/ 99 w 442"/>
                <a:gd name="T71" fmla="*/ 115 h 255"/>
                <a:gd name="T72" fmla="*/ 66 w 442"/>
                <a:gd name="T73" fmla="*/ 85 h 255"/>
                <a:gd name="T74" fmla="*/ 32 w 442"/>
                <a:gd name="T75" fmla="*/ 58 h 255"/>
                <a:gd name="T76" fmla="*/ 0 w 442"/>
                <a:gd name="T77" fmla="*/ 39 h 255"/>
                <a:gd name="T78" fmla="*/ 0 w 442"/>
                <a:gd name="T79" fmla="*/ 33 h 255"/>
                <a:gd name="T80" fmla="*/ 2 w 442"/>
                <a:gd name="T81" fmla="*/ 28 h 255"/>
                <a:gd name="T82" fmla="*/ 2 w 442"/>
                <a:gd name="T83" fmla="*/ 25 h 255"/>
                <a:gd name="T84" fmla="*/ 4 w 442"/>
                <a:gd name="T85" fmla="*/ 22 h 255"/>
                <a:gd name="T86" fmla="*/ 6 w 442"/>
                <a:gd name="T87" fmla="*/ 18 h 255"/>
                <a:gd name="T88" fmla="*/ 10 w 442"/>
                <a:gd name="T89" fmla="*/ 12 h 255"/>
                <a:gd name="T90" fmla="*/ 25 w 442"/>
                <a:gd name="T91" fmla="*/ 5 h 255"/>
                <a:gd name="T92" fmla="*/ 43 w 442"/>
                <a:gd name="T93" fmla="*/ 2 h 255"/>
                <a:gd name="T94" fmla="*/ 60 w 442"/>
                <a:gd name="T95" fmla="*/ 0 h 255"/>
                <a:gd name="T96" fmla="*/ 77 w 442"/>
                <a:gd name="T97" fmla="*/ 0 h 255"/>
                <a:gd name="T98" fmla="*/ 95 w 442"/>
                <a:gd name="T99" fmla="*/ 0 h 255"/>
                <a:gd name="T100" fmla="*/ 113 w 442"/>
                <a:gd name="T101" fmla="*/ 1 h 255"/>
                <a:gd name="T102" fmla="*/ 132 w 442"/>
                <a:gd name="T103" fmla="*/ 2 h 255"/>
                <a:gd name="T104" fmla="*/ 153 w 442"/>
                <a:gd name="T105" fmla="*/ 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2" h="255">
                  <a:moveTo>
                    <a:pt x="153" y="3"/>
                  </a:moveTo>
                  <a:lnTo>
                    <a:pt x="202" y="14"/>
                  </a:lnTo>
                  <a:lnTo>
                    <a:pt x="238" y="25"/>
                  </a:lnTo>
                  <a:lnTo>
                    <a:pt x="263" y="32"/>
                  </a:lnTo>
                  <a:lnTo>
                    <a:pt x="283" y="39"/>
                  </a:lnTo>
                  <a:lnTo>
                    <a:pt x="299" y="43"/>
                  </a:lnTo>
                  <a:lnTo>
                    <a:pt x="318" y="46"/>
                  </a:lnTo>
                  <a:lnTo>
                    <a:pt x="343" y="47"/>
                  </a:lnTo>
                  <a:lnTo>
                    <a:pt x="379" y="49"/>
                  </a:lnTo>
                  <a:lnTo>
                    <a:pt x="381" y="79"/>
                  </a:lnTo>
                  <a:lnTo>
                    <a:pt x="388" y="108"/>
                  </a:lnTo>
                  <a:lnTo>
                    <a:pt x="398" y="133"/>
                  </a:lnTo>
                  <a:lnTo>
                    <a:pt x="410" y="159"/>
                  </a:lnTo>
                  <a:lnTo>
                    <a:pt x="420" y="181"/>
                  </a:lnTo>
                  <a:lnTo>
                    <a:pt x="431" y="205"/>
                  </a:lnTo>
                  <a:lnTo>
                    <a:pt x="438" y="229"/>
                  </a:lnTo>
                  <a:lnTo>
                    <a:pt x="442" y="255"/>
                  </a:lnTo>
                  <a:lnTo>
                    <a:pt x="425" y="248"/>
                  </a:lnTo>
                  <a:lnTo>
                    <a:pt x="411" y="238"/>
                  </a:lnTo>
                  <a:lnTo>
                    <a:pt x="397" y="224"/>
                  </a:lnTo>
                  <a:lnTo>
                    <a:pt x="384" y="211"/>
                  </a:lnTo>
                  <a:lnTo>
                    <a:pt x="368" y="197"/>
                  </a:lnTo>
                  <a:lnTo>
                    <a:pt x="350" y="185"/>
                  </a:lnTo>
                  <a:lnTo>
                    <a:pt x="330" y="177"/>
                  </a:lnTo>
                  <a:lnTo>
                    <a:pt x="306" y="174"/>
                  </a:lnTo>
                  <a:lnTo>
                    <a:pt x="298" y="181"/>
                  </a:lnTo>
                  <a:lnTo>
                    <a:pt x="291" y="193"/>
                  </a:lnTo>
                  <a:lnTo>
                    <a:pt x="286" y="199"/>
                  </a:lnTo>
                  <a:lnTo>
                    <a:pt x="282" y="205"/>
                  </a:lnTo>
                  <a:lnTo>
                    <a:pt x="276" y="212"/>
                  </a:lnTo>
                  <a:lnTo>
                    <a:pt x="271" y="219"/>
                  </a:lnTo>
                  <a:lnTo>
                    <a:pt x="234" y="212"/>
                  </a:lnTo>
                  <a:lnTo>
                    <a:pt x="198" y="197"/>
                  </a:lnTo>
                  <a:lnTo>
                    <a:pt x="164" y="173"/>
                  </a:lnTo>
                  <a:lnTo>
                    <a:pt x="132" y="146"/>
                  </a:lnTo>
                  <a:lnTo>
                    <a:pt x="99" y="115"/>
                  </a:lnTo>
                  <a:lnTo>
                    <a:pt x="66" y="85"/>
                  </a:lnTo>
                  <a:lnTo>
                    <a:pt x="32" y="58"/>
                  </a:lnTo>
                  <a:lnTo>
                    <a:pt x="0" y="39"/>
                  </a:lnTo>
                  <a:lnTo>
                    <a:pt x="0" y="33"/>
                  </a:lnTo>
                  <a:lnTo>
                    <a:pt x="2" y="28"/>
                  </a:lnTo>
                  <a:lnTo>
                    <a:pt x="2" y="25"/>
                  </a:lnTo>
                  <a:lnTo>
                    <a:pt x="4" y="22"/>
                  </a:lnTo>
                  <a:lnTo>
                    <a:pt x="6" y="18"/>
                  </a:lnTo>
                  <a:lnTo>
                    <a:pt x="10" y="12"/>
                  </a:lnTo>
                  <a:lnTo>
                    <a:pt x="25" y="5"/>
                  </a:lnTo>
                  <a:lnTo>
                    <a:pt x="43" y="2"/>
                  </a:lnTo>
                  <a:lnTo>
                    <a:pt x="60" y="0"/>
                  </a:lnTo>
                  <a:lnTo>
                    <a:pt x="77" y="0"/>
                  </a:lnTo>
                  <a:lnTo>
                    <a:pt x="95" y="0"/>
                  </a:lnTo>
                  <a:lnTo>
                    <a:pt x="113" y="1"/>
                  </a:lnTo>
                  <a:lnTo>
                    <a:pt x="132" y="2"/>
                  </a:lnTo>
                  <a:lnTo>
                    <a:pt x="153" y="3"/>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66" name="Freeform 140"/>
            <p:cNvSpPr>
              <a:spLocks/>
            </p:cNvSpPr>
            <p:nvPr/>
          </p:nvSpPr>
          <p:spPr bwMode="auto">
            <a:xfrm>
              <a:off x="762" y="749"/>
              <a:ext cx="7" cy="21"/>
            </a:xfrm>
            <a:custGeom>
              <a:avLst/>
              <a:gdLst>
                <a:gd name="T0" fmla="*/ 35 w 35"/>
                <a:gd name="T1" fmla="*/ 0 h 73"/>
                <a:gd name="T2" fmla="*/ 35 w 35"/>
                <a:gd name="T3" fmla="*/ 6 h 73"/>
                <a:gd name="T4" fmla="*/ 35 w 35"/>
                <a:gd name="T5" fmla="*/ 16 h 73"/>
                <a:gd name="T6" fmla="*/ 35 w 35"/>
                <a:gd name="T7" fmla="*/ 25 h 73"/>
                <a:gd name="T8" fmla="*/ 35 w 35"/>
                <a:gd name="T9" fmla="*/ 36 h 73"/>
                <a:gd name="T10" fmla="*/ 35 w 35"/>
                <a:gd name="T11" fmla="*/ 45 h 73"/>
                <a:gd name="T12" fmla="*/ 35 w 35"/>
                <a:gd name="T13" fmla="*/ 55 h 73"/>
                <a:gd name="T14" fmla="*/ 35 w 35"/>
                <a:gd name="T15" fmla="*/ 64 h 73"/>
                <a:gd name="T16" fmla="*/ 35 w 35"/>
                <a:gd name="T17" fmla="*/ 73 h 73"/>
                <a:gd name="T18" fmla="*/ 26 w 35"/>
                <a:gd name="T19" fmla="*/ 73 h 73"/>
                <a:gd name="T20" fmla="*/ 17 w 35"/>
                <a:gd name="T21" fmla="*/ 73 h 73"/>
                <a:gd name="T22" fmla="*/ 7 w 35"/>
                <a:gd name="T23" fmla="*/ 73 h 73"/>
                <a:gd name="T24" fmla="*/ 0 w 35"/>
                <a:gd name="T25" fmla="*/ 73 h 73"/>
                <a:gd name="T26" fmla="*/ 4 w 35"/>
                <a:gd name="T27" fmla="*/ 56 h 73"/>
                <a:gd name="T28" fmla="*/ 9 w 35"/>
                <a:gd name="T29" fmla="*/ 43 h 73"/>
                <a:gd name="T30" fmla="*/ 13 w 35"/>
                <a:gd name="T31" fmla="*/ 31 h 73"/>
                <a:gd name="T32" fmla="*/ 17 w 35"/>
                <a:gd name="T33" fmla="*/ 22 h 73"/>
                <a:gd name="T34" fmla="*/ 20 w 35"/>
                <a:gd name="T35" fmla="*/ 13 h 73"/>
                <a:gd name="T36" fmla="*/ 23 w 35"/>
                <a:gd name="T37" fmla="*/ 8 h 73"/>
                <a:gd name="T38" fmla="*/ 28 w 35"/>
                <a:gd name="T39" fmla="*/ 3 h 73"/>
                <a:gd name="T40" fmla="*/ 35 w 35"/>
                <a:gd name="T4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73">
                  <a:moveTo>
                    <a:pt x="35" y="0"/>
                  </a:moveTo>
                  <a:lnTo>
                    <a:pt x="35" y="6"/>
                  </a:lnTo>
                  <a:lnTo>
                    <a:pt x="35" y="16"/>
                  </a:lnTo>
                  <a:lnTo>
                    <a:pt x="35" y="25"/>
                  </a:lnTo>
                  <a:lnTo>
                    <a:pt x="35" y="36"/>
                  </a:lnTo>
                  <a:lnTo>
                    <a:pt x="35" y="45"/>
                  </a:lnTo>
                  <a:lnTo>
                    <a:pt x="35" y="55"/>
                  </a:lnTo>
                  <a:lnTo>
                    <a:pt x="35" y="64"/>
                  </a:lnTo>
                  <a:lnTo>
                    <a:pt x="35" y="73"/>
                  </a:lnTo>
                  <a:lnTo>
                    <a:pt x="26" y="73"/>
                  </a:lnTo>
                  <a:lnTo>
                    <a:pt x="17" y="73"/>
                  </a:lnTo>
                  <a:lnTo>
                    <a:pt x="7" y="73"/>
                  </a:lnTo>
                  <a:lnTo>
                    <a:pt x="0" y="73"/>
                  </a:lnTo>
                  <a:lnTo>
                    <a:pt x="4" y="56"/>
                  </a:lnTo>
                  <a:lnTo>
                    <a:pt x="9" y="43"/>
                  </a:lnTo>
                  <a:lnTo>
                    <a:pt x="13" y="31"/>
                  </a:lnTo>
                  <a:lnTo>
                    <a:pt x="17" y="22"/>
                  </a:lnTo>
                  <a:lnTo>
                    <a:pt x="20" y="13"/>
                  </a:lnTo>
                  <a:lnTo>
                    <a:pt x="23" y="8"/>
                  </a:lnTo>
                  <a:lnTo>
                    <a:pt x="28" y="3"/>
                  </a:lnTo>
                  <a:lnTo>
                    <a:pt x="35"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67" name="Freeform 141"/>
            <p:cNvSpPr>
              <a:spLocks/>
            </p:cNvSpPr>
            <p:nvPr/>
          </p:nvSpPr>
          <p:spPr bwMode="auto">
            <a:xfrm>
              <a:off x="756" y="784"/>
              <a:ext cx="13" cy="83"/>
            </a:xfrm>
            <a:custGeom>
              <a:avLst/>
              <a:gdLst>
                <a:gd name="T0" fmla="*/ 62 w 62"/>
                <a:gd name="T1" fmla="*/ 0 h 279"/>
                <a:gd name="T2" fmla="*/ 59 w 62"/>
                <a:gd name="T3" fmla="*/ 27 h 279"/>
                <a:gd name="T4" fmla="*/ 56 w 62"/>
                <a:gd name="T5" fmla="*/ 61 h 279"/>
                <a:gd name="T6" fmla="*/ 54 w 62"/>
                <a:gd name="T7" fmla="*/ 99 h 279"/>
                <a:gd name="T8" fmla="*/ 54 w 62"/>
                <a:gd name="T9" fmla="*/ 142 h 279"/>
                <a:gd name="T10" fmla="*/ 54 w 62"/>
                <a:gd name="T11" fmla="*/ 182 h 279"/>
                <a:gd name="T12" fmla="*/ 54 w 62"/>
                <a:gd name="T13" fmla="*/ 220 h 279"/>
                <a:gd name="T14" fmla="*/ 54 w 62"/>
                <a:gd name="T15" fmla="*/ 252 h 279"/>
                <a:gd name="T16" fmla="*/ 54 w 62"/>
                <a:gd name="T17" fmla="*/ 279 h 279"/>
                <a:gd name="T18" fmla="*/ 31 w 62"/>
                <a:gd name="T19" fmla="*/ 271 h 279"/>
                <a:gd name="T20" fmla="*/ 15 w 62"/>
                <a:gd name="T21" fmla="*/ 245 h 279"/>
                <a:gd name="T22" fmla="*/ 4 w 62"/>
                <a:gd name="T23" fmla="*/ 204 h 279"/>
                <a:gd name="T24" fmla="*/ 0 w 62"/>
                <a:gd name="T25" fmla="*/ 155 h 279"/>
                <a:gd name="T26" fmla="*/ 3 w 62"/>
                <a:gd name="T27" fmla="*/ 103 h 279"/>
                <a:gd name="T28" fmla="*/ 13 w 62"/>
                <a:gd name="T29" fmla="*/ 56 h 279"/>
                <a:gd name="T30" fmla="*/ 32 w 62"/>
                <a:gd name="T31" fmla="*/ 19 h 279"/>
                <a:gd name="T32" fmla="*/ 62 w 62"/>
                <a:gd name="T3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279">
                  <a:moveTo>
                    <a:pt x="62" y="0"/>
                  </a:moveTo>
                  <a:lnTo>
                    <a:pt x="59" y="27"/>
                  </a:lnTo>
                  <a:lnTo>
                    <a:pt x="56" y="61"/>
                  </a:lnTo>
                  <a:lnTo>
                    <a:pt x="54" y="99"/>
                  </a:lnTo>
                  <a:lnTo>
                    <a:pt x="54" y="142"/>
                  </a:lnTo>
                  <a:lnTo>
                    <a:pt x="54" y="182"/>
                  </a:lnTo>
                  <a:lnTo>
                    <a:pt x="54" y="220"/>
                  </a:lnTo>
                  <a:lnTo>
                    <a:pt x="54" y="252"/>
                  </a:lnTo>
                  <a:lnTo>
                    <a:pt x="54" y="279"/>
                  </a:lnTo>
                  <a:lnTo>
                    <a:pt x="31" y="271"/>
                  </a:lnTo>
                  <a:lnTo>
                    <a:pt x="15" y="245"/>
                  </a:lnTo>
                  <a:lnTo>
                    <a:pt x="4" y="204"/>
                  </a:lnTo>
                  <a:lnTo>
                    <a:pt x="0" y="155"/>
                  </a:lnTo>
                  <a:lnTo>
                    <a:pt x="3" y="103"/>
                  </a:lnTo>
                  <a:lnTo>
                    <a:pt x="13" y="56"/>
                  </a:lnTo>
                  <a:lnTo>
                    <a:pt x="32" y="19"/>
                  </a:lnTo>
                  <a:lnTo>
                    <a:pt x="6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68" name="Freeform 142"/>
            <p:cNvSpPr>
              <a:spLocks/>
            </p:cNvSpPr>
            <p:nvPr/>
          </p:nvSpPr>
          <p:spPr bwMode="auto">
            <a:xfrm>
              <a:off x="666" y="827"/>
              <a:ext cx="83" cy="42"/>
            </a:xfrm>
            <a:custGeom>
              <a:avLst/>
              <a:gdLst>
                <a:gd name="T0" fmla="*/ 316 w 387"/>
                <a:gd name="T1" fmla="*/ 0 h 141"/>
                <a:gd name="T2" fmla="*/ 322 w 387"/>
                <a:gd name="T3" fmla="*/ 3 h 141"/>
                <a:gd name="T4" fmla="*/ 331 w 387"/>
                <a:gd name="T5" fmla="*/ 6 h 141"/>
                <a:gd name="T6" fmla="*/ 341 w 387"/>
                <a:gd name="T7" fmla="*/ 9 h 141"/>
                <a:gd name="T8" fmla="*/ 351 w 387"/>
                <a:gd name="T9" fmla="*/ 12 h 141"/>
                <a:gd name="T10" fmla="*/ 361 w 387"/>
                <a:gd name="T11" fmla="*/ 13 h 141"/>
                <a:gd name="T12" fmla="*/ 370 w 387"/>
                <a:gd name="T13" fmla="*/ 16 h 141"/>
                <a:gd name="T14" fmla="*/ 379 w 387"/>
                <a:gd name="T15" fmla="*/ 17 h 141"/>
                <a:gd name="T16" fmla="*/ 387 w 387"/>
                <a:gd name="T17" fmla="*/ 18 h 141"/>
                <a:gd name="T18" fmla="*/ 387 w 387"/>
                <a:gd name="T19" fmla="*/ 26 h 141"/>
                <a:gd name="T20" fmla="*/ 387 w 387"/>
                <a:gd name="T21" fmla="*/ 36 h 141"/>
                <a:gd name="T22" fmla="*/ 387 w 387"/>
                <a:gd name="T23" fmla="*/ 44 h 141"/>
                <a:gd name="T24" fmla="*/ 387 w 387"/>
                <a:gd name="T25" fmla="*/ 54 h 141"/>
                <a:gd name="T26" fmla="*/ 387 w 387"/>
                <a:gd name="T27" fmla="*/ 62 h 141"/>
                <a:gd name="T28" fmla="*/ 387 w 387"/>
                <a:gd name="T29" fmla="*/ 70 h 141"/>
                <a:gd name="T30" fmla="*/ 387 w 387"/>
                <a:gd name="T31" fmla="*/ 80 h 141"/>
                <a:gd name="T32" fmla="*/ 387 w 387"/>
                <a:gd name="T33" fmla="*/ 90 h 141"/>
                <a:gd name="T34" fmla="*/ 345 w 387"/>
                <a:gd name="T35" fmla="*/ 106 h 141"/>
                <a:gd name="T36" fmla="*/ 294 w 387"/>
                <a:gd name="T37" fmla="*/ 122 h 141"/>
                <a:gd name="T38" fmla="*/ 236 w 387"/>
                <a:gd name="T39" fmla="*/ 136 h 141"/>
                <a:gd name="T40" fmla="*/ 177 w 387"/>
                <a:gd name="T41" fmla="*/ 141 h 141"/>
                <a:gd name="T42" fmla="*/ 118 w 387"/>
                <a:gd name="T43" fmla="*/ 137 h 141"/>
                <a:gd name="T44" fmla="*/ 67 w 387"/>
                <a:gd name="T45" fmla="*/ 122 h 141"/>
                <a:gd name="T46" fmla="*/ 25 w 387"/>
                <a:gd name="T47" fmla="*/ 92 h 141"/>
                <a:gd name="T48" fmla="*/ 0 w 387"/>
                <a:gd name="T49" fmla="*/ 45 h 141"/>
                <a:gd name="T50" fmla="*/ 18 w 387"/>
                <a:gd name="T51" fmla="*/ 39 h 141"/>
                <a:gd name="T52" fmla="*/ 56 w 387"/>
                <a:gd name="T53" fmla="*/ 34 h 141"/>
                <a:gd name="T54" fmla="*/ 107 w 387"/>
                <a:gd name="T55" fmla="*/ 26 h 141"/>
                <a:gd name="T56" fmla="*/ 164 w 387"/>
                <a:gd name="T57" fmla="*/ 19 h 141"/>
                <a:gd name="T58" fmla="*/ 220 w 387"/>
                <a:gd name="T59" fmla="*/ 11 h 141"/>
                <a:gd name="T60" fmla="*/ 268 w 387"/>
                <a:gd name="T61" fmla="*/ 5 h 141"/>
                <a:gd name="T62" fmla="*/ 303 w 387"/>
                <a:gd name="T63" fmla="*/ 0 h 141"/>
                <a:gd name="T64" fmla="*/ 316 w 387"/>
                <a:gd name="T6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7" h="141">
                  <a:moveTo>
                    <a:pt x="316" y="0"/>
                  </a:moveTo>
                  <a:lnTo>
                    <a:pt x="322" y="3"/>
                  </a:lnTo>
                  <a:lnTo>
                    <a:pt x="331" y="6"/>
                  </a:lnTo>
                  <a:lnTo>
                    <a:pt x="341" y="9"/>
                  </a:lnTo>
                  <a:lnTo>
                    <a:pt x="351" y="12"/>
                  </a:lnTo>
                  <a:lnTo>
                    <a:pt x="361" y="13"/>
                  </a:lnTo>
                  <a:lnTo>
                    <a:pt x="370" y="16"/>
                  </a:lnTo>
                  <a:lnTo>
                    <a:pt x="379" y="17"/>
                  </a:lnTo>
                  <a:lnTo>
                    <a:pt x="387" y="18"/>
                  </a:lnTo>
                  <a:lnTo>
                    <a:pt x="387" y="26"/>
                  </a:lnTo>
                  <a:lnTo>
                    <a:pt x="387" y="36"/>
                  </a:lnTo>
                  <a:lnTo>
                    <a:pt x="387" y="44"/>
                  </a:lnTo>
                  <a:lnTo>
                    <a:pt x="387" y="54"/>
                  </a:lnTo>
                  <a:lnTo>
                    <a:pt x="387" y="62"/>
                  </a:lnTo>
                  <a:lnTo>
                    <a:pt x="387" y="70"/>
                  </a:lnTo>
                  <a:lnTo>
                    <a:pt x="387" y="80"/>
                  </a:lnTo>
                  <a:lnTo>
                    <a:pt x="387" y="90"/>
                  </a:lnTo>
                  <a:lnTo>
                    <a:pt x="345" y="106"/>
                  </a:lnTo>
                  <a:lnTo>
                    <a:pt x="294" y="122"/>
                  </a:lnTo>
                  <a:lnTo>
                    <a:pt x="236" y="136"/>
                  </a:lnTo>
                  <a:lnTo>
                    <a:pt x="177" y="141"/>
                  </a:lnTo>
                  <a:lnTo>
                    <a:pt x="118" y="137"/>
                  </a:lnTo>
                  <a:lnTo>
                    <a:pt x="67" y="122"/>
                  </a:lnTo>
                  <a:lnTo>
                    <a:pt x="25" y="92"/>
                  </a:lnTo>
                  <a:lnTo>
                    <a:pt x="0" y="45"/>
                  </a:lnTo>
                  <a:lnTo>
                    <a:pt x="18" y="39"/>
                  </a:lnTo>
                  <a:lnTo>
                    <a:pt x="56" y="34"/>
                  </a:lnTo>
                  <a:lnTo>
                    <a:pt x="107" y="26"/>
                  </a:lnTo>
                  <a:lnTo>
                    <a:pt x="164" y="19"/>
                  </a:lnTo>
                  <a:lnTo>
                    <a:pt x="220" y="11"/>
                  </a:lnTo>
                  <a:lnTo>
                    <a:pt x="268" y="5"/>
                  </a:lnTo>
                  <a:lnTo>
                    <a:pt x="303" y="0"/>
                  </a:lnTo>
                  <a:lnTo>
                    <a:pt x="316"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69" name="Freeform 143"/>
            <p:cNvSpPr>
              <a:spLocks/>
            </p:cNvSpPr>
            <p:nvPr/>
          </p:nvSpPr>
          <p:spPr bwMode="auto">
            <a:xfrm>
              <a:off x="778" y="865"/>
              <a:ext cx="128" cy="87"/>
            </a:xfrm>
            <a:custGeom>
              <a:avLst/>
              <a:gdLst>
                <a:gd name="T0" fmla="*/ 152 w 592"/>
                <a:gd name="T1" fmla="*/ 21 h 293"/>
                <a:gd name="T2" fmla="*/ 254 w 592"/>
                <a:gd name="T3" fmla="*/ 62 h 293"/>
                <a:gd name="T4" fmla="*/ 370 w 592"/>
                <a:gd name="T5" fmla="*/ 94 h 293"/>
                <a:gd name="T6" fmla="*/ 464 w 592"/>
                <a:gd name="T7" fmla="*/ 116 h 293"/>
                <a:gd name="T8" fmla="*/ 494 w 592"/>
                <a:gd name="T9" fmla="*/ 132 h 293"/>
                <a:gd name="T10" fmla="*/ 494 w 592"/>
                <a:gd name="T11" fmla="*/ 146 h 293"/>
                <a:gd name="T12" fmla="*/ 494 w 592"/>
                <a:gd name="T13" fmla="*/ 159 h 293"/>
                <a:gd name="T14" fmla="*/ 494 w 592"/>
                <a:gd name="T15" fmla="*/ 173 h 293"/>
                <a:gd name="T16" fmla="*/ 510 w 592"/>
                <a:gd name="T17" fmla="*/ 193 h 293"/>
                <a:gd name="T18" fmla="*/ 543 w 592"/>
                <a:gd name="T19" fmla="*/ 222 h 293"/>
                <a:gd name="T20" fmla="*/ 572 w 592"/>
                <a:gd name="T21" fmla="*/ 250 h 293"/>
                <a:gd name="T22" fmla="*/ 588 w 592"/>
                <a:gd name="T23" fmla="*/ 276 h 293"/>
                <a:gd name="T24" fmla="*/ 565 w 592"/>
                <a:gd name="T25" fmla="*/ 293 h 293"/>
                <a:gd name="T26" fmla="*/ 518 w 592"/>
                <a:gd name="T27" fmla="*/ 285 h 293"/>
                <a:gd name="T28" fmla="*/ 479 w 592"/>
                <a:gd name="T29" fmla="*/ 261 h 293"/>
                <a:gd name="T30" fmla="*/ 448 w 592"/>
                <a:gd name="T31" fmla="*/ 229 h 293"/>
                <a:gd name="T32" fmla="*/ 432 w 592"/>
                <a:gd name="T33" fmla="*/ 224 h 293"/>
                <a:gd name="T34" fmla="*/ 418 w 592"/>
                <a:gd name="T35" fmla="*/ 242 h 293"/>
                <a:gd name="T36" fmla="*/ 405 w 592"/>
                <a:gd name="T37" fmla="*/ 257 h 293"/>
                <a:gd name="T38" fmla="*/ 392 w 592"/>
                <a:gd name="T39" fmla="*/ 272 h 293"/>
                <a:gd name="T40" fmla="*/ 378 w 592"/>
                <a:gd name="T41" fmla="*/ 279 h 293"/>
                <a:gd name="T42" fmla="*/ 364 w 592"/>
                <a:gd name="T43" fmla="*/ 279 h 293"/>
                <a:gd name="T44" fmla="*/ 354 w 592"/>
                <a:gd name="T45" fmla="*/ 268 h 293"/>
                <a:gd name="T46" fmla="*/ 343 w 592"/>
                <a:gd name="T47" fmla="*/ 250 h 293"/>
                <a:gd name="T48" fmla="*/ 331 w 592"/>
                <a:gd name="T49" fmla="*/ 234 h 293"/>
                <a:gd name="T50" fmla="*/ 319 w 592"/>
                <a:gd name="T51" fmla="*/ 216 h 293"/>
                <a:gd name="T52" fmla="*/ 303 w 592"/>
                <a:gd name="T53" fmla="*/ 206 h 293"/>
                <a:gd name="T54" fmla="*/ 282 w 592"/>
                <a:gd name="T55" fmla="*/ 204 h 293"/>
                <a:gd name="T56" fmla="*/ 262 w 592"/>
                <a:gd name="T57" fmla="*/ 200 h 293"/>
                <a:gd name="T58" fmla="*/ 242 w 592"/>
                <a:gd name="T59" fmla="*/ 198 h 293"/>
                <a:gd name="T60" fmla="*/ 212 w 592"/>
                <a:gd name="T61" fmla="*/ 167 h 293"/>
                <a:gd name="T62" fmla="*/ 172 w 592"/>
                <a:gd name="T63" fmla="*/ 144 h 293"/>
                <a:gd name="T64" fmla="*/ 122 w 592"/>
                <a:gd name="T65" fmla="*/ 146 h 293"/>
                <a:gd name="T66" fmla="*/ 52 w 592"/>
                <a:gd name="T67" fmla="*/ 148 h 293"/>
                <a:gd name="T68" fmla="*/ 4 w 592"/>
                <a:gd name="T69" fmla="*/ 109 h 293"/>
                <a:gd name="T70" fmla="*/ 0 w 592"/>
                <a:gd name="T71" fmla="*/ 61 h 293"/>
                <a:gd name="T72" fmla="*/ 0 w 592"/>
                <a:gd name="T73" fmla="*/ 30 h 293"/>
                <a:gd name="T74" fmla="*/ 4 w 592"/>
                <a:gd name="T75" fmla="*/ 8 h 293"/>
                <a:gd name="T76" fmla="*/ 20 w 592"/>
                <a:gd name="T77" fmla="*/ 0 h 293"/>
                <a:gd name="T78" fmla="*/ 46 w 592"/>
                <a:gd name="T79" fmla="*/ 0 h 293"/>
                <a:gd name="T80" fmla="*/ 74 w 592"/>
                <a:gd name="T81" fmla="*/ 0 h 293"/>
                <a:gd name="T82" fmla="*/ 101 w 592"/>
                <a:gd name="T83"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2" h="293">
                  <a:moveTo>
                    <a:pt x="115" y="0"/>
                  </a:moveTo>
                  <a:lnTo>
                    <a:pt x="152" y="21"/>
                  </a:lnTo>
                  <a:lnTo>
                    <a:pt x="199" y="43"/>
                  </a:lnTo>
                  <a:lnTo>
                    <a:pt x="254" y="62"/>
                  </a:lnTo>
                  <a:lnTo>
                    <a:pt x="313" y="79"/>
                  </a:lnTo>
                  <a:lnTo>
                    <a:pt x="370" y="94"/>
                  </a:lnTo>
                  <a:lnTo>
                    <a:pt x="422" y="107"/>
                  </a:lnTo>
                  <a:lnTo>
                    <a:pt x="464" y="116"/>
                  </a:lnTo>
                  <a:lnTo>
                    <a:pt x="494" y="126"/>
                  </a:lnTo>
                  <a:lnTo>
                    <a:pt x="494" y="132"/>
                  </a:lnTo>
                  <a:lnTo>
                    <a:pt x="494" y="139"/>
                  </a:lnTo>
                  <a:lnTo>
                    <a:pt x="494" y="146"/>
                  </a:lnTo>
                  <a:lnTo>
                    <a:pt x="494" y="153"/>
                  </a:lnTo>
                  <a:lnTo>
                    <a:pt x="494" y="159"/>
                  </a:lnTo>
                  <a:lnTo>
                    <a:pt x="494" y="166"/>
                  </a:lnTo>
                  <a:lnTo>
                    <a:pt x="494" y="173"/>
                  </a:lnTo>
                  <a:lnTo>
                    <a:pt x="494" y="180"/>
                  </a:lnTo>
                  <a:lnTo>
                    <a:pt x="510" y="193"/>
                  </a:lnTo>
                  <a:lnTo>
                    <a:pt x="527" y="208"/>
                  </a:lnTo>
                  <a:lnTo>
                    <a:pt x="543" y="222"/>
                  </a:lnTo>
                  <a:lnTo>
                    <a:pt x="559" y="237"/>
                  </a:lnTo>
                  <a:lnTo>
                    <a:pt x="572" y="250"/>
                  </a:lnTo>
                  <a:lnTo>
                    <a:pt x="582" y="265"/>
                  </a:lnTo>
                  <a:lnTo>
                    <a:pt x="588" y="276"/>
                  </a:lnTo>
                  <a:lnTo>
                    <a:pt x="592" y="288"/>
                  </a:lnTo>
                  <a:lnTo>
                    <a:pt x="565" y="293"/>
                  </a:lnTo>
                  <a:lnTo>
                    <a:pt x="541" y="292"/>
                  </a:lnTo>
                  <a:lnTo>
                    <a:pt x="518" y="285"/>
                  </a:lnTo>
                  <a:lnTo>
                    <a:pt x="498" y="275"/>
                  </a:lnTo>
                  <a:lnTo>
                    <a:pt x="479" y="261"/>
                  </a:lnTo>
                  <a:lnTo>
                    <a:pt x="463" y="246"/>
                  </a:lnTo>
                  <a:lnTo>
                    <a:pt x="448" y="229"/>
                  </a:lnTo>
                  <a:lnTo>
                    <a:pt x="439" y="216"/>
                  </a:lnTo>
                  <a:lnTo>
                    <a:pt x="432" y="224"/>
                  </a:lnTo>
                  <a:lnTo>
                    <a:pt x="425" y="234"/>
                  </a:lnTo>
                  <a:lnTo>
                    <a:pt x="418" y="242"/>
                  </a:lnTo>
                  <a:lnTo>
                    <a:pt x="412" y="250"/>
                  </a:lnTo>
                  <a:lnTo>
                    <a:pt x="405" y="257"/>
                  </a:lnTo>
                  <a:lnTo>
                    <a:pt x="399" y="265"/>
                  </a:lnTo>
                  <a:lnTo>
                    <a:pt x="392" y="272"/>
                  </a:lnTo>
                  <a:lnTo>
                    <a:pt x="386" y="279"/>
                  </a:lnTo>
                  <a:lnTo>
                    <a:pt x="378" y="279"/>
                  </a:lnTo>
                  <a:lnTo>
                    <a:pt x="371" y="279"/>
                  </a:lnTo>
                  <a:lnTo>
                    <a:pt x="364" y="279"/>
                  </a:lnTo>
                  <a:lnTo>
                    <a:pt x="358" y="279"/>
                  </a:lnTo>
                  <a:lnTo>
                    <a:pt x="354" y="268"/>
                  </a:lnTo>
                  <a:lnTo>
                    <a:pt x="349" y="259"/>
                  </a:lnTo>
                  <a:lnTo>
                    <a:pt x="343" y="250"/>
                  </a:lnTo>
                  <a:lnTo>
                    <a:pt x="338" y="242"/>
                  </a:lnTo>
                  <a:lnTo>
                    <a:pt x="331" y="234"/>
                  </a:lnTo>
                  <a:lnTo>
                    <a:pt x="325" y="225"/>
                  </a:lnTo>
                  <a:lnTo>
                    <a:pt x="319" y="216"/>
                  </a:lnTo>
                  <a:lnTo>
                    <a:pt x="313" y="208"/>
                  </a:lnTo>
                  <a:lnTo>
                    <a:pt x="303" y="206"/>
                  </a:lnTo>
                  <a:lnTo>
                    <a:pt x="292" y="205"/>
                  </a:lnTo>
                  <a:lnTo>
                    <a:pt x="282" y="204"/>
                  </a:lnTo>
                  <a:lnTo>
                    <a:pt x="273" y="203"/>
                  </a:lnTo>
                  <a:lnTo>
                    <a:pt x="262" y="200"/>
                  </a:lnTo>
                  <a:lnTo>
                    <a:pt x="252" y="199"/>
                  </a:lnTo>
                  <a:lnTo>
                    <a:pt x="242" y="198"/>
                  </a:lnTo>
                  <a:lnTo>
                    <a:pt x="233" y="198"/>
                  </a:lnTo>
                  <a:lnTo>
                    <a:pt x="212" y="167"/>
                  </a:lnTo>
                  <a:lnTo>
                    <a:pt x="192" y="151"/>
                  </a:lnTo>
                  <a:lnTo>
                    <a:pt x="172" y="144"/>
                  </a:lnTo>
                  <a:lnTo>
                    <a:pt x="150" y="144"/>
                  </a:lnTo>
                  <a:lnTo>
                    <a:pt x="122" y="146"/>
                  </a:lnTo>
                  <a:lnTo>
                    <a:pt x="91" y="148"/>
                  </a:lnTo>
                  <a:lnTo>
                    <a:pt x="52" y="148"/>
                  </a:lnTo>
                  <a:lnTo>
                    <a:pt x="7" y="144"/>
                  </a:lnTo>
                  <a:lnTo>
                    <a:pt x="4" y="109"/>
                  </a:lnTo>
                  <a:lnTo>
                    <a:pt x="1" y="83"/>
                  </a:lnTo>
                  <a:lnTo>
                    <a:pt x="0" y="61"/>
                  </a:lnTo>
                  <a:lnTo>
                    <a:pt x="0" y="45"/>
                  </a:lnTo>
                  <a:lnTo>
                    <a:pt x="0" y="30"/>
                  </a:lnTo>
                  <a:lnTo>
                    <a:pt x="1" y="19"/>
                  </a:lnTo>
                  <a:lnTo>
                    <a:pt x="4" y="8"/>
                  </a:lnTo>
                  <a:lnTo>
                    <a:pt x="7" y="0"/>
                  </a:lnTo>
                  <a:lnTo>
                    <a:pt x="20" y="0"/>
                  </a:lnTo>
                  <a:lnTo>
                    <a:pt x="33" y="0"/>
                  </a:lnTo>
                  <a:lnTo>
                    <a:pt x="46" y="0"/>
                  </a:lnTo>
                  <a:lnTo>
                    <a:pt x="61" y="0"/>
                  </a:lnTo>
                  <a:lnTo>
                    <a:pt x="74" y="0"/>
                  </a:lnTo>
                  <a:lnTo>
                    <a:pt x="88" y="0"/>
                  </a:lnTo>
                  <a:lnTo>
                    <a:pt x="101" y="0"/>
                  </a:lnTo>
                  <a:lnTo>
                    <a:pt x="11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70" name="Freeform 144"/>
            <p:cNvSpPr>
              <a:spLocks/>
            </p:cNvSpPr>
            <p:nvPr/>
          </p:nvSpPr>
          <p:spPr bwMode="auto">
            <a:xfrm>
              <a:off x="756" y="878"/>
              <a:ext cx="14" cy="177"/>
            </a:xfrm>
            <a:custGeom>
              <a:avLst/>
              <a:gdLst>
                <a:gd name="T0" fmla="*/ 63 w 67"/>
                <a:gd name="T1" fmla="*/ 0 h 594"/>
                <a:gd name="T2" fmla="*/ 65 w 67"/>
                <a:gd name="T3" fmla="*/ 43 h 594"/>
                <a:gd name="T4" fmla="*/ 67 w 67"/>
                <a:gd name="T5" fmla="*/ 107 h 594"/>
                <a:gd name="T6" fmla="*/ 65 w 67"/>
                <a:gd name="T7" fmla="*/ 186 h 594"/>
                <a:gd name="T8" fmla="*/ 64 w 67"/>
                <a:gd name="T9" fmla="*/ 276 h 594"/>
                <a:gd name="T10" fmla="*/ 60 w 67"/>
                <a:gd name="T11" fmla="*/ 367 h 594"/>
                <a:gd name="T12" fmla="*/ 56 w 67"/>
                <a:gd name="T13" fmla="*/ 454 h 594"/>
                <a:gd name="T14" fmla="*/ 50 w 67"/>
                <a:gd name="T15" fmla="*/ 533 h 594"/>
                <a:gd name="T16" fmla="*/ 45 w 67"/>
                <a:gd name="T17" fmla="*/ 594 h 594"/>
                <a:gd name="T18" fmla="*/ 41 w 67"/>
                <a:gd name="T19" fmla="*/ 594 h 594"/>
                <a:gd name="T20" fmla="*/ 35 w 67"/>
                <a:gd name="T21" fmla="*/ 594 h 594"/>
                <a:gd name="T22" fmla="*/ 29 w 67"/>
                <a:gd name="T23" fmla="*/ 594 h 594"/>
                <a:gd name="T24" fmla="*/ 23 w 67"/>
                <a:gd name="T25" fmla="*/ 594 h 594"/>
                <a:gd name="T26" fmla="*/ 16 w 67"/>
                <a:gd name="T27" fmla="*/ 594 h 594"/>
                <a:gd name="T28" fmla="*/ 10 w 67"/>
                <a:gd name="T29" fmla="*/ 594 h 594"/>
                <a:gd name="T30" fmla="*/ 4 w 67"/>
                <a:gd name="T31" fmla="*/ 594 h 594"/>
                <a:gd name="T32" fmla="*/ 0 w 67"/>
                <a:gd name="T33" fmla="*/ 594 h 594"/>
                <a:gd name="T34" fmla="*/ 3 w 67"/>
                <a:gd name="T35" fmla="*/ 559 h 594"/>
                <a:gd name="T36" fmla="*/ 5 w 67"/>
                <a:gd name="T37" fmla="*/ 496 h 594"/>
                <a:gd name="T38" fmla="*/ 6 w 67"/>
                <a:gd name="T39" fmla="*/ 412 h 594"/>
                <a:gd name="T40" fmla="*/ 9 w 67"/>
                <a:gd name="T41" fmla="*/ 318 h 594"/>
                <a:gd name="T42" fmla="*/ 10 w 67"/>
                <a:gd name="T43" fmla="*/ 221 h 594"/>
                <a:gd name="T44" fmla="*/ 12 w 67"/>
                <a:gd name="T45" fmla="*/ 132 h 594"/>
                <a:gd name="T46" fmla="*/ 14 w 67"/>
                <a:gd name="T47" fmla="*/ 57 h 594"/>
                <a:gd name="T48" fmla="*/ 18 w 67"/>
                <a:gd name="T49" fmla="*/ 10 h 594"/>
                <a:gd name="T50" fmla="*/ 22 w 67"/>
                <a:gd name="T51" fmla="*/ 8 h 594"/>
                <a:gd name="T52" fmla="*/ 28 w 67"/>
                <a:gd name="T53" fmla="*/ 7 h 594"/>
                <a:gd name="T54" fmla="*/ 33 w 67"/>
                <a:gd name="T55" fmla="*/ 6 h 594"/>
                <a:gd name="T56" fmla="*/ 41 w 67"/>
                <a:gd name="T57" fmla="*/ 5 h 594"/>
                <a:gd name="T58" fmla="*/ 47 w 67"/>
                <a:gd name="T59" fmla="*/ 2 h 594"/>
                <a:gd name="T60" fmla="*/ 54 w 67"/>
                <a:gd name="T61" fmla="*/ 1 h 594"/>
                <a:gd name="T62" fmla="*/ 58 w 67"/>
                <a:gd name="T63" fmla="*/ 0 h 594"/>
                <a:gd name="T64" fmla="*/ 63 w 67"/>
                <a:gd name="T65" fmla="*/ 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 h="594">
                  <a:moveTo>
                    <a:pt x="63" y="0"/>
                  </a:moveTo>
                  <a:lnTo>
                    <a:pt x="65" y="43"/>
                  </a:lnTo>
                  <a:lnTo>
                    <a:pt x="67" y="107"/>
                  </a:lnTo>
                  <a:lnTo>
                    <a:pt x="65" y="186"/>
                  </a:lnTo>
                  <a:lnTo>
                    <a:pt x="64" y="276"/>
                  </a:lnTo>
                  <a:lnTo>
                    <a:pt x="60" y="367"/>
                  </a:lnTo>
                  <a:lnTo>
                    <a:pt x="56" y="454"/>
                  </a:lnTo>
                  <a:lnTo>
                    <a:pt x="50" y="533"/>
                  </a:lnTo>
                  <a:lnTo>
                    <a:pt x="45" y="594"/>
                  </a:lnTo>
                  <a:lnTo>
                    <a:pt x="41" y="594"/>
                  </a:lnTo>
                  <a:lnTo>
                    <a:pt x="35" y="594"/>
                  </a:lnTo>
                  <a:lnTo>
                    <a:pt x="29" y="594"/>
                  </a:lnTo>
                  <a:lnTo>
                    <a:pt x="23" y="594"/>
                  </a:lnTo>
                  <a:lnTo>
                    <a:pt x="16" y="594"/>
                  </a:lnTo>
                  <a:lnTo>
                    <a:pt x="10" y="594"/>
                  </a:lnTo>
                  <a:lnTo>
                    <a:pt x="4" y="594"/>
                  </a:lnTo>
                  <a:lnTo>
                    <a:pt x="0" y="594"/>
                  </a:lnTo>
                  <a:lnTo>
                    <a:pt x="3" y="559"/>
                  </a:lnTo>
                  <a:lnTo>
                    <a:pt x="5" y="496"/>
                  </a:lnTo>
                  <a:lnTo>
                    <a:pt x="6" y="412"/>
                  </a:lnTo>
                  <a:lnTo>
                    <a:pt x="9" y="318"/>
                  </a:lnTo>
                  <a:lnTo>
                    <a:pt x="10" y="221"/>
                  </a:lnTo>
                  <a:lnTo>
                    <a:pt x="12" y="132"/>
                  </a:lnTo>
                  <a:lnTo>
                    <a:pt x="14" y="57"/>
                  </a:lnTo>
                  <a:lnTo>
                    <a:pt x="18" y="10"/>
                  </a:lnTo>
                  <a:lnTo>
                    <a:pt x="22" y="8"/>
                  </a:lnTo>
                  <a:lnTo>
                    <a:pt x="28" y="7"/>
                  </a:lnTo>
                  <a:lnTo>
                    <a:pt x="33" y="6"/>
                  </a:lnTo>
                  <a:lnTo>
                    <a:pt x="41" y="5"/>
                  </a:lnTo>
                  <a:lnTo>
                    <a:pt x="47" y="2"/>
                  </a:lnTo>
                  <a:lnTo>
                    <a:pt x="54" y="1"/>
                  </a:lnTo>
                  <a:lnTo>
                    <a:pt x="58" y="0"/>
                  </a:lnTo>
                  <a:lnTo>
                    <a:pt x="6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71" name="Freeform 145"/>
            <p:cNvSpPr>
              <a:spLocks/>
            </p:cNvSpPr>
            <p:nvPr/>
          </p:nvSpPr>
          <p:spPr bwMode="auto">
            <a:xfrm>
              <a:off x="601" y="883"/>
              <a:ext cx="147" cy="68"/>
            </a:xfrm>
            <a:custGeom>
              <a:avLst/>
              <a:gdLst>
                <a:gd name="T0" fmla="*/ 660 w 675"/>
                <a:gd name="T1" fmla="*/ 13 h 225"/>
                <a:gd name="T2" fmla="*/ 669 w 675"/>
                <a:gd name="T3" fmla="*/ 16 h 225"/>
                <a:gd name="T4" fmla="*/ 673 w 675"/>
                <a:gd name="T5" fmla="*/ 24 h 225"/>
                <a:gd name="T6" fmla="*/ 671 w 675"/>
                <a:gd name="T7" fmla="*/ 37 h 225"/>
                <a:gd name="T8" fmla="*/ 666 w 675"/>
                <a:gd name="T9" fmla="*/ 54 h 225"/>
                <a:gd name="T10" fmla="*/ 658 w 675"/>
                <a:gd name="T11" fmla="*/ 64 h 225"/>
                <a:gd name="T12" fmla="*/ 640 w 675"/>
                <a:gd name="T13" fmla="*/ 70 h 225"/>
                <a:gd name="T14" fmla="*/ 625 w 675"/>
                <a:gd name="T15" fmla="*/ 84 h 225"/>
                <a:gd name="T16" fmla="*/ 618 w 675"/>
                <a:gd name="T17" fmla="*/ 109 h 225"/>
                <a:gd name="T18" fmla="*/ 609 w 675"/>
                <a:gd name="T19" fmla="*/ 132 h 225"/>
                <a:gd name="T20" fmla="*/ 599 w 675"/>
                <a:gd name="T21" fmla="*/ 156 h 225"/>
                <a:gd name="T22" fmla="*/ 587 w 675"/>
                <a:gd name="T23" fmla="*/ 169 h 225"/>
                <a:gd name="T24" fmla="*/ 573 w 675"/>
                <a:gd name="T25" fmla="*/ 166 h 225"/>
                <a:gd name="T26" fmla="*/ 534 w 675"/>
                <a:gd name="T27" fmla="*/ 136 h 225"/>
                <a:gd name="T28" fmla="*/ 479 w 675"/>
                <a:gd name="T29" fmla="*/ 140 h 225"/>
                <a:gd name="T30" fmla="*/ 427 w 675"/>
                <a:gd name="T31" fmla="*/ 181 h 225"/>
                <a:gd name="T32" fmla="*/ 372 w 675"/>
                <a:gd name="T33" fmla="*/ 219 h 225"/>
                <a:gd name="T34" fmla="*/ 318 w 675"/>
                <a:gd name="T35" fmla="*/ 190 h 225"/>
                <a:gd name="T36" fmla="*/ 277 w 675"/>
                <a:gd name="T37" fmla="*/ 155 h 225"/>
                <a:gd name="T38" fmla="*/ 231 w 675"/>
                <a:gd name="T39" fmla="*/ 151 h 225"/>
                <a:gd name="T40" fmla="*/ 167 w 675"/>
                <a:gd name="T41" fmla="*/ 162 h 225"/>
                <a:gd name="T42" fmla="*/ 123 w 675"/>
                <a:gd name="T43" fmla="*/ 143 h 225"/>
                <a:gd name="T44" fmla="*/ 96 w 675"/>
                <a:gd name="T45" fmla="*/ 117 h 225"/>
                <a:gd name="T46" fmla="*/ 53 w 675"/>
                <a:gd name="T47" fmla="*/ 105 h 225"/>
                <a:gd name="T48" fmla="*/ 12 w 675"/>
                <a:gd name="T49" fmla="*/ 71 h 225"/>
                <a:gd name="T50" fmla="*/ 2 w 675"/>
                <a:gd name="T51" fmla="*/ 27 h 225"/>
                <a:gd name="T52" fmla="*/ 14 w 675"/>
                <a:gd name="T53" fmla="*/ 7 h 225"/>
                <a:gd name="T54" fmla="*/ 98 w 675"/>
                <a:gd name="T55" fmla="*/ 24 h 225"/>
                <a:gd name="T56" fmla="*/ 235 w 675"/>
                <a:gd name="T57" fmla="*/ 67 h 225"/>
                <a:gd name="T58" fmla="*/ 354 w 675"/>
                <a:gd name="T59" fmla="*/ 86 h 225"/>
                <a:gd name="T60" fmla="*/ 478 w 675"/>
                <a:gd name="T61" fmla="*/ 58 h 225"/>
                <a:gd name="T62" fmla="*/ 566 w 675"/>
                <a:gd name="T63" fmla="*/ 11 h 225"/>
                <a:gd name="T64" fmla="*/ 590 w 675"/>
                <a:gd name="T65" fmla="*/ 2 h 225"/>
                <a:gd name="T66" fmla="*/ 612 w 675"/>
                <a:gd name="T67" fmla="*/ 2 h 225"/>
                <a:gd name="T68" fmla="*/ 638 w 675"/>
                <a:gd name="T69" fmla="*/ 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5" h="225">
                  <a:moveTo>
                    <a:pt x="657" y="9"/>
                  </a:moveTo>
                  <a:lnTo>
                    <a:pt x="660" y="13"/>
                  </a:lnTo>
                  <a:lnTo>
                    <a:pt x="665" y="16"/>
                  </a:lnTo>
                  <a:lnTo>
                    <a:pt x="669" y="16"/>
                  </a:lnTo>
                  <a:lnTo>
                    <a:pt x="675" y="18"/>
                  </a:lnTo>
                  <a:lnTo>
                    <a:pt x="673" y="24"/>
                  </a:lnTo>
                  <a:lnTo>
                    <a:pt x="672" y="31"/>
                  </a:lnTo>
                  <a:lnTo>
                    <a:pt x="671" y="37"/>
                  </a:lnTo>
                  <a:lnTo>
                    <a:pt x="670" y="44"/>
                  </a:lnTo>
                  <a:lnTo>
                    <a:pt x="666" y="54"/>
                  </a:lnTo>
                  <a:lnTo>
                    <a:pt x="665" y="63"/>
                  </a:lnTo>
                  <a:lnTo>
                    <a:pt x="658" y="64"/>
                  </a:lnTo>
                  <a:lnTo>
                    <a:pt x="651" y="67"/>
                  </a:lnTo>
                  <a:lnTo>
                    <a:pt x="640" y="70"/>
                  </a:lnTo>
                  <a:lnTo>
                    <a:pt x="630" y="72"/>
                  </a:lnTo>
                  <a:lnTo>
                    <a:pt x="625" y="84"/>
                  </a:lnTo>
                  <a:lnTo>
                    <a:pt x="621" y="97"/>
                  </a:lnTo>
                  <a:lnTo>
                    <a:pt x="618" y="109"/>
                  </a:lnTo>
                  <a:lnTo>
                    <a:pt x="614" y="121"/>
                  </a:lnTo>
                  <a:lnTo>
                    <a:pt x="609" y="132"/>
                  </a:lnTo>
                  <a:lnTo>
                    <a:pt x="605" y="145"/>
                  </a:lnTo>
                  <a:lnTo>
                    <a:pt x="599" y="156"/>
                  </a:lnTo>
                  <a:lnTo>
                    <a:pt x="594" y="171"/>
                  </a:lnTo>
                  <a:lnTo>
                    <a:pt x="587" y="169"/>
                  </a:lnTo>
                  <a:lnTo>
                    <a:pt x="580" y="169"/>
                  </a:lnTo>
                  <a:lnTo>
                    <a:pt x="573" y="166"/>
                  </a:lnTo>
                  <a:lnTo>
                    <a:pt x="567" y="162"/>
                  </a:lnTo>
                  <a:lnTo>
                    <a:pt x="534" y="136"/>
                  </a:lnTo>
                  <a:lnTo>
                    <a:pt x="505" y="130"/>
                  </a:lnTo>
                  <a:lnTo>
                    <a:pt x="479" y="140"/>
                  </a:lnTo>
                  <a:lnTo>
                    <a:pt x="454" y="159"/>
                  </a:lnTo>
                  <a:lnTo>
                    <a:pt x="427" y="181"/>
                  </a:lnTo>
                  <a:lnTo>
                    <a:pt x="401" y="204"/>
                  </a:lnTo>
                  <a:lnTo>
                    <a:pt x="372" y="219"/>
                  </a:lnTo>
                  <a:lnTo>
                    <a:pt x="341" y="225"/>
                  </a:lnTo>
                  <a:lnTo>
                    <a:pt x="318" y="190"/>
                  </a:lnTo>
                  <a:lnTo>
                    <a:pt x="297" y="168"/>
                  </a:lnTo>
                  <a:lnTo>
                    <a:pt x="277" y="155"/>
                  </a:lnTo>
                  <a:lnTo>
                    <a:pt x="256" y="151"/>
                  </a:lnTo>
                  <a:lnTo>
                    <a:pt x="231" y="151"/>
                  </a:lnTo>
                  <a:lnTo>
                    <a:pt x="203" y="155"/>
                  </a:lnTo>
                  <a:lnTo>
                    <a:pt x="167" y="162"/>
                  </a:lnTo>
                  <a:lnTo>
                    <a:pt x="125" y="171"/>
                  </a:lnTo>
                  <a:lnTo>
                    <a:pt x="123" y="143"/>
                  </a:lnTo>
                  <a:lnTo>
                    <a:pt x="112" y="127"/>
                  </a:lnTo>
                  <a:lnTo>
                    <a:pt x="96" y="117"/>
                  </a:lnTo>
                  <a:lnTo>
                    <a:pt x="76" y="113"/>
                  </a:lnTo>
                  <a:lnTo>
                    <a:pt x="53" y="105"/>
                  </a:lnTo>
                  <a:lnTo>
                    <a:pt x="32" y="94"/>
                  </a:lnTo>
                  <a:lnTo>
                    <a:pt x="12" y="71"/>
                  </a:lnTo>
                  <a:lnTo>
                    <a:pt x="0" y="37"/>
                  </a:lnTo>
                  <a:lnTo>
                    <a:pt x="2" y="27"/>
                  </a:lnTo>
                  <a:lnTo>
                    <a:pt x="8" y="18"/>
                  </a:lnTo>
                  <a:lnTo>
                    <a:pt x="14" y="7"/>
                  </a:lnTo>
                  <a:lnTo>
                    <a:pt x="18" y="0"/>
                  </a:lnTo>
                  <a:lnTo>
                    <a:pt x="98" y="24"/>
                  </a:lnTo>
                  <a:lnTo>
                    <a:pt x="171" y="47"/>
                  </a:lnTo>
                  <a:lnTo>
                    <a:pt x="235" y="67"/>
                  </a:lnTo>
                  <a:lnTo>
                    <a:pt x="296" y="83"/>
                  </a:lnTo>
                  <a:lnTo>
                    <a:pt x="354" y="86"/>
                  </a:lnTo>
                  <a:lnTo>
                    <a:pt x="414" y="81"/>
                  </a:lnTo>
                  <a:lnTo>
                    <a:pt x="478" y="58"/>
                  </a:lnTo>
                  <a:lnTo>
                    <a:pt x="549" y="18"/>
                  </a:lnTo>
                  <a:lnTo>
                    <a:pt x="566" y="11"/>
                  </a:lnTo>
                  <a:lnTo>
                    <a:pt x="580" y="6"/>
                  </a:lnTo>
                  <a:lnTo>
                    <a:pt x="590" y="2"/>
                  </a:lnTo>
                  <a:lnTo>
                    <a:pt x="602" y="2"/>
                  </a:lnTo>
                  <a:lnTo>
                    <a:pt x="612" y="2"/>
                  </a:lnTo>
                  <a:lnTo>
                    <a:pt x="624" y="3"/>
                  </a:lnTo>
                  <a:lnTo>
                    <a:pt x="638" y="6"/>
                  </a:lnTo>
                  <a:lnTo>
                    <a:pt x="657" y="9"/>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72" name="Freeform 146"/>
            <p:cNvSpPr>
              <a:spLocks/>
            </p:cNvSpPr>
            <p:nvPr/>
          </p:nvSpPr>
          <p:spPr bwMode="auto">
            <a:xfrm>
              <a:off x="775" y="1010"/>
              <a:ext cx="167" cy="110"/>
            </a:xfrm>
            <a:custGeom>
              <a:avLst/>
              <a:gdLst>
                <a:gd name="T0" fmla="*/ 136 w 765"/>
                <a:gd name="T1" fmla="*/ 0 h 369"/>
                <a:gd name="T2" fmla="*/ 147 w 765"/>
                <a:gd name="T3" fmla="*/ 20 h 369"/>
                <a:gd name="T4" fmla="*/ 177 w 765"/>
                <a:gd name="T5" fmla="*/ 42 h 369"/>
                <a:gd name="T6" fmla="*/ 217 w 765"/>
                <a:gd name="T7" fmla="*/ 61 h 369"/>
                <a:gd name="T8" fmla="*/ 265 w 765"/>
                <a:gd name="T9" fmla="*/ 80 h 369"/>
                <a:gd name="T10" fmla="*/ 314 w 765"/>
                <a:gd name="T11" fmla="*/ 93 h 369"/>
                <a:gd name="T12" fmla="*/ 360 w 765"/>
                <a:gd name="T13" fmla="*/ 101 h 369"/>
                <a:gd name="T14" fmla="*/ 398 w 765"/>
                <a:gd name="T15" fmla="*/ 103 h 369"/>
                <a:gd name="T16" fmla="*/ 424 w 765"/>
                <a:gd name="T17" fmla="*/ 99 h 369"/>
                <a:gd name="T18" fmla="*/ 423 w 765"/>
                <a:gd name="T19" fmla="*/ 109 h 369"/>
                <a:gd name="T20" fmla="*/ 439 w 765"/>
                <a:gd name="T21" fmla="*/ 125 h 369"/>
                <a:gd name="T22" fmla="*/ 469 w 765"/>
                <a:gd name="T23" fmla="*/ 141 h 369"/>
                <a:gd name="T24" fmla="*/ 506 w 765"/>
                <a:gd name="T25" fmla="*/ 158 h 369"/>
                <a:gd name="T26" fmla="*/ 545 w 765"/>
                <a:gd name="T27" fmla="*/ 172 h 369"/>
                <a:gd name="T28" fmla="*/ 582 w 765"/>
                <a:gd name="T29" fmla="*/ 185 h 369"/>
                <a:gd name="T30" fmla="*/ 611 w 765"/>
                <a:gd name="T31" fmla="*/ 195 h 369"/>
                <a:gd name="T32" fmla="*/ 630 w 765"/>
                <a:gd name="T33" fmla="*/ 198 h 369"/>
                <a:gd name="T34" fmla="*/ 647 w 765"/>
                <a:gd name="T35" fmla="*/ 215 h 369"/>
                <a:gd name="T36" fmla="*/ 663 w 765"/>
                <a:gd name="T37" fmla="*/ 234 h 369"/>
                <a:gd name="T38" fmla="*/ 680 w 765"/>
                <a:gd name="T39" fmla="*/ 253 h 369"/>
                <a:gd name="T40" fmla="*/ 698 w 765"/>
                <a:gd name="T41" fmla="*/ 274 h 369"/>
                <a:gd name="T42" fmla="*/ 714 w 765"/>
                <a:gd name="T43" fmla="*/ 294 h 369"/>
                <a:gd name="T44" fmla="*/ 731 w 765"/>
                <a:gd name="T45" fmla="*/ 315 h 369"/>
                <a:gd name="T46" fmla="*/ 748 w 765"/>
                <a:gd name="T47" fmla="*/ 332 h 369"/>
                <a:gd name="T48" fmla="*/ 765 w 765"/>
                <a:gd name="T49" fmla="*/ 351 h 369"/>
                <a:gd name="T50" fmla="*/ 763 w 765"/>
                <a:gd name="T51" fmla="*/ 355 h 369"/>
                <a:gd name="T52" fmla="*/ 760 w 765"/>
                <a:gd name="T53" fmla="*/ 360 h 369"/>
                <a:gd name="T54" fmla="*/ 754 w 765"/>
                <a:gd name="T55" fmla="*/ 363 h 369"/>
                <a:gd name="T56" fmla="*/ 748 w 765"/>
                <a:gd name="T57" fmla="*/ 369 h 369"/>
                <a:gd name="T58" fmla="*/ 726 w 765"/>
                <a:gd name="T59" fmla="*/ 351 h 369"/>
                <a:gd name="T60" fmla="*/ 707 w 765"/>
                <a:gd name="T61" fmla="*/ 334 h 369"/>
                <a:gd name="T62" fmla="*/ 686 w 765"/>
                <a:gd name="T63" fmla="*/ 316 h 369"/>
                <a:gd name="T64" fmla="*/ 665 w 765"/>
                <a:gd name="T65" fmla="*/ 300 h 369"/>
                <a:gd name="T66" fmla="*/ 640 w 765"/>
                <a:gd name="T67" fmla="*/ 285 h 369"/>
                <a:gd name="T68" fmla="*/ 614 w 765"/>
                <a:gd name="T69" fmla="*/ 274 h 369"/>
                <a:gd name="T70" fmla="*/ 583 w 765"/>
                <a:gd name="T71" fmla="*/ 265 h 369"/>
                <a:gd name="T72" fmla="*/ 550 w 765"/>
                <a:gd name="T73" fmla="*/ 261 h 369"/>
                <a:gd name="T74" fmla="*/ 461 w 765"/>
                <a:gd name="T75" fmla="*/ 273 h 369"/>
                <a:gd name="T76" fmla="*/ 387 w 765"/>
                <a:gd name="T77" fmla="*/ 262 h 369"/>
                <a:gd name="T78" fmla="*/ 323 w 765"/>
                <a:gd name="T79" fmla="*/ 235 h 369"/>
                <a:gd name="T80" fmla="*/ 267 w 765"/>
                <a:gd name="T81" fmla="*/ 198 h 369"/>
                <a:gd name="T82" fmla="*/ 210 w 765"/>
                <a:gd name="T83" fmla="*/ 158 h 369"/>
                <a:gd name="T84" fmla="*/ 151 w 765"/>
                <a:gd name="T85" fmla="*/ 122 h 369"/>
                <a:gd name="T86" fmla="*/ 82 w 765"/>
                <a:gd name="T87" fmla="*/ 98 h 369"/>
                <a:gd name="T88" fmla="*/ 0 w 765"/>
                <a:gd name="T89" fmla="*/ 90 h 369"/>
                <a:gd name="T90" fmla="*/ 9 w 765"/>
                <a:gd name="T91" fmla="*/ 70 h 369"/>
                <a:gd name="T92" fmla="*/ 22 w 765"/>
                <a:gd name="T93" fmla="*/ 52 h 369"/>
                <a:gd name="T94" fmla="*/ 37 w 765"/>
                <a:gd name="T95" fmla="*/ 37 h 369"/>
                <a:gd name="T96" fmla="*/ 57 w 765"/>
                <a:gd name="T97" fmla="*/ 24 h 369"/>
                <a:gd name="T98" fmla="*/ 76 w 765"/>
                <a:gd name="T99" fmla="*/ 13 h 369"/>
                <a:gd name="T100" fmla="*/ 98 w 765"/>
                <a:gd name="T101" fmla="*/ 6 h 369"/>
                <a:gd name="T102" fmla="*/ 117 w 765"/>
                <a:gd name="T103" fmla="*/ 1 h 369"/>
                <a:gd name="T104" fmla="*/ 136 w 765"/>
                <a:gd name="T105"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5" h="369">
                  <a:moveTo>
                    <a:pt x="136" y="0"/>
                  </a:moveTo>
                  <a:lnTo>
                    <a:pt x="147" y="20"/>
                  </a:lnTo>
                  <a:lnTo>
                    <a:pt x="177" y="42"/>
                  </a:lnTo>
                  <a:lnTo>
                    <a:pt x="217" y="61"/>
                  </a:lnTo>
                  <a:lnTo>
                    <a:pt x="265" y="80"/>
                  </a:lnTo>
                  <a:lnTo>
                    <a:pt x="314" y="93"/>
                  </a:lnTo>
                  <a:lnTo>
                    <a:pt x="360" y="101"/>
                  </a:lnTo>
                  <a:lnTo>
                    <a:pt x="398" y="103"/>
                  </a:lnTo>
                  <a:lnTo>
                    <a:pt x="424" y="99"/>
                  </a:lnTo>
                  <a:lnTo>
                    <a:pt x="423" y="109"/>
                  </a:lnTo>
                  <a:lnTo>
                    <a:pt x="439" y="125"/>
                  </a:lnTo>
                  <a:lnTo>
                    <a:pt x="469" y="141"/>
                  </a:lnTo>
                  <a:lnTo>
                    <a:pt x="506" y="158"/>
                  </a:lnTo>
                  <a:lnTo>
                    <a:pt x="545" y="172"/>
                  </a:lnTo>
                  <a:lnTo>
                    <a:pt x="582" y="185"/>
                  </a:lnTo>
                  <a:lnTo>
                    <a:pt x="611" y="195"/>
                  </a:lnTo>
                  <a:lnTo>
                    <a:pt x="630" y="198"/>
                  </a:lnTo>
                  <a:lnTo>
                    <a:pt x="647" y="215"/>
                  </a:lnTo>
                  <a:lnTo>
                    <a:pt x="663" y="234"/>
                  </a:lnTo>
                  <a:lnTo>
                    <a:pt x="680" y="253"/>
                  </a:lnTo>
                  <a:lnTo>
                    <a:pt x="698" y="274"/>
                  </a:lnTo>
                  <a:lnTo>
                    <a:pt x="714" y="294"/>
                  </a:lnTo>
                  <a:lnTo>
                    <a:pt x="731" y="315"/>
                  </a:lnTo>
                  <a:lnTo>
                    <a:pt x="748" y="332"/>
                  </a:lnTo>
                  <a:lnTo>
                    <a:pt x="765" y="351"/>
                  </a:lnTo>
                  <a:lnTo>
                    <a:pt x="763" y="355"/>
                  </a:lnTo>
                  <a:lnTo>
                    <a:pt x="760" y="360"/>
                  </a:lnTo>
                  <a:lnTo>
                    <a:pt x="754" y="363"/>
                  </a:lnTo>
                  <a:lnTo>
                    <a:pt x="748" y="369"/>
                  </a:lnTo>
                  <a:lnTo>
                    <a:pt x="726" y="351"/>
                  </a:lnTo>
                  <a:lnTo>
                    <a:pt x="707" y="334"/>
                  </a:lnTo>
                  <a:lnTo>
                    <a:pt x="686" y="316"/>
                  </a:lnTo>
                  <a:lnTo>
                    <a:pt x="665" y="300"/>
                  </a:lnTo>
                  <a:lnTo>
                    <a:pt x="640" y="285"/>
                  </a:lnTo>
                  <a:lnTo>
                    <a:pt x="614" y="274"/>
                  </a:lnTo>
                  <a:lnTo>
                    <a:pt x="583" y="265"/>
                  </a:lnTo>
                  <a:lnTo>
                    <a:pt x="550" y="261"/>
                  </a:lnTo>
                  <a:lnTo>
                    <a:pt x="461" y="273"/>
                  </a:lnTo>
                  <a:lnTo>
                    <a:pt x="387" y="262"/>
                  </a:lnTo>
                  <a:lnTo>
                    <a:pt x="323" y="235"/>
                  </a:lnTo>
                  <a:lnTo>
                    <a:pt x="267" y="198"/>
                  </a:lnTo>
                  <a:lnTo>
                    <a:pt x="210" y="158"/>
                  </a:lnTo>
                  <a:lnTo>
                    <a:pt x="151" y="122"/>
                  </a:lnTo>
                  <a:lnTo>
                    <a:pt x="82" y="98"/>
                  </a:lnTo>
                  <a:lnTo>
                    <a:pt x="0" y="90"/>
                  </a:lnTo>
                  <a:lnTo>
                    <a:pt x="9" y="70"/>
                  </a:lnTo>
                  <a:lnTo>
                    <a:pt x="22" y="52"/>
                  </a:lnTo>
                  <a:lnTo>
                    <a:pt x="37" y="37"/>
                  </a:lnTo>
                  <a:lnTo>
                    <a:pt x="57" y="24"/>
                  </a:lnTo>
                  <a:lnTo>
                    <a:pt x="76" y="13"/>
                  </a:lnTo>
                  <a:lnTo>
                    <a:pt x="98" y="6"/>
                  </a:lnTo>
                  <a:lnTo>
                    <a:pt x="117" y="1"/>
                  </a:lnTo>
                  <a:lnTo>
                    <a:pt x="136"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73" name="Freeform 147"/>
            <p:cNvSpPr>
              <a:spLocks/>
            </p:cNvSpPr>
            <p:nvPr/>
          </p:nvSpPr>
          <p:spPr bwMode="auto">
            <a:xfrm>
              <a:off x="640" y="1000"/>
              <a:ext cx="109" cy="42"/>
            </a:xfrm>
            <a:custGeom>
              <a:avLst/>
              <a:gdLst>
                <a:gd name="T0" fmla="*/ 467 w 503"/>
                <a:gd name="T1" fmla="*/ 40 h 139"/>
                <a:gd name="T2" fmla="*/ 474 w 503"/>
                <a:gd name="T3" fmla="*/ 46 h 139"/>
                <a:gd name="T4" fmla="*/ 485 w 503"/>
                <a:gd name="T5" fmla="*/ 53 h 139"/>
                <a:gd name="T6" fmla="*/ 495 w 503"/>
                <a:gd name="T7" fmla="*/ 60 h 139"/>
                <a:gd name="T8" fmla="*/ 503 w 503"/>
                <a:gd name="T9" fmla="*/ 67 h 139"/>
                <a:gd name="T10" fmla="*/ 503 w 503"/>
                <a:gd name="T11" fmla="*/ 78 h 139"/>
                <a:gd name="T12" fmla="*/ 503 w 503"/>
                <a:gd name="T13" fmla="*/ 89 h 139"/>
                <a:gd name="T14" fmla="*/ 503 w 503"/>
                <a:gd name="T15" fmla="*/ 93 h 139"/>
                <a:gd name="T16" fmla="*/ 503 w 503"/>
                <a:gd name="T17" fmla="*/ 99 h 139"/>
                <a:gd name="T18" fmla="*/ 503 w 503"/>
                <a:gd name="T19" fmla="*/ 105 h 139"/>
                <a:gd name="T20" fmla="*/ 503 w 503"/>
                <a:gd name="T21" fmla="*/ 112 h 139"/>
                <a:gd name="T22" fmla="*/ 461 w 503"/>
                <a:gd name="T23" fmla="*/ 113 h 139"/>
                <a:gd name="T24" fmla="*/ 422 w 503"/>
                <a:gd name="T25" fmla="*/ 114 h 139"/>
                <a:gd name="T26" fmla="*/ 383 w 503"/>
                <a:gd name="T27" fmla="*/ 114 h 139"/>
                <a:gd name="T28" fmla="*/ 344 w 503"/>
                <a:gd name="T29" fmla="*/ 114 h 139"/>
                <a:gd name="T30" fmla="*/ 304 w 503"/>
                <a:gd name="T31" fmla="*/ 114 h 139"/>
                <a:gd name="T32" fmla="*/ 263 w 503"/>
                <a:gd name="T33" fmla="*/ 119 h 139"/>
                <a:gd name="T34" fmla="*/ 221 w 503"/>
                <a:gd name="T35" fmla="*/ 127 h 139"/>
                <a:gd name="T36" fmla="*/ 179 w 503"/>
                <a:gd name="T37" fmla="*/ 139 h 139"/>
                <a:gd name="T38" fmla="*/ 161 w 503"/>
                <a:gd name="T39" fmla="*/ 133 h 139"/>
                <a:gd name="T40" fmla="*/ 144 w 503"/>
                <a:gd name="T41" fmla="*/ 126 h 139"/>
                <a:gd name="T42" fmla="*/ 125 w 503"/>
                <a:gd name="T43" fmla="*/ 117 h 139"/>
                <a:gd name="T44" fmla="*/ 106 w 503"/>
                <a:gd name="T45" fmla="*/ 107 h 139"/>
                <a:gd name="T46" fmla="*/ 83 w 503"/>
                <a:gd name="T47" fmla="*/ 97 h 139"/>
                <a:gd name="T48" fmla="*/ 58 w 503"/>
                <a:gd name="T49" fmla="*/ 87 h 139"/>
                <a:gd name="T50" fmla="*/ 30 w 503"/>
                <a:gd name="T51" fmla="*/ 80 h 139"/>
                <a:gd name="T52" fmla="*/ 0 w 503"/>
                <a:gd name="T53" fmla="*/ 76 h 139"/>
                <a:gd name="T54" fmla="*/ 2 w 503"/>
                <a:gd name="T55" fmla="*/ 67 h 139"/>
                <a:gd name="T56" fmla="*/ 6 w 503"/>
                <a:gd name="T57" fmla="*/ 54 h 139"/>
                <a:gd name="T58" fmla="*/ 10 w 503"/>
                <a:gd name="T59" fmla="*/ 40 h 139"/>
                <a:gd name="T60" fmla="*/ 14 w 503"/>
                <a:gd name="T61" fmla="*/ 25 h 139"/>
                <a:gd name="T62" fmla="*/ 18 w 503"/>
                <a:gd name="T63" fmla="*/ 12 h 139"/>
                <a:gd name="T64" fmla="*/ 23 w 503"/>
                <a:gd name="T65" fmla="*/ 4 h 139"/>
                <a:gd name="T66" fmla="*/ 29 w 503"/>
                <a:gd name="T67" fmla="*/ 0 h 139"/>
                <a:gd name="T68" fmla="*/ 36 w 503"/>
                <a:gd name="T69" fmla="*/ 4 h 139"/>
                <a:gd name="T70" fmla="*/ 71 w 503"/>
                <a:gd name="T71" fmla="*/ 17 h 139"/>
                <a:gd name="T72" fmla="*/ 123 w 503"/>
                <a:gd name="T73" fmla="*/ 28 h 139"/>
                <a:gd name="T74" fmla="*/ 186 w 503"/>
                <a:gd name="T75" fmla="*/ 34 h 139"/>
                <a:gd name="T76" fmla="*/ 255 w 503"/>
                <a:gd name="T77" fmla="*/ 38 h 139"/>
                <a:gd name="T78" fmla="*/ 321 w 503"/>
                <a:gd name="T79" fmla="*/ 38 h 139"/>
                <a:gd name="T80" fmla="*/ 382 w 503"/>
                <a:gd name="T81" fmla="*/ 40 h 139"/>
                <a:gd name="T82" fmla="*/ 432 w 503"/>
                <a:gd name="T83" fmla="*/ 40 h 139"/>
                <a:gd name="T84" fmla="*/ 467 w 503"/>
                <a:gd name="T85" fmla="*/ 4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3" h="139">
                  <a:moveTo>
                    <a:pt x="467" y="40"/>
                  </a:moveTo>
                  <a:lnTo>
                    <a:pt x="474" y="46"/>
                  </a:lnTo>
                  <a:lnTo>
                    <a:pt x="485" y="53"/>
                  </a:lnTo>
                  <a:lnTo>
                    <a:pt x="495" y="60"/>
                  </a:lnTo>
                  <a:lnTo>
                    <a:pt x="503" y="67"/>
                  </a:lnTo>
                  <a:lnTo>
                    <a:pt x="503" y="78"/>
                  </a:lnTo>
                  <a:lnTo>
                    <a:pt x="503" y="89"/>
                  </a:lnTo>
                  <a:lnTo>
                    <a:pt x="503" y="93"/>
                  </a:lnTo>
                  <a:lnTo>
                    <a:pt x="503" y="99"/>
                  </a:lnTo>
                  <a:lnTo>
                    <a:pt x="503" y="105"/>
                  </a:lnTo>
                  <a:lnTo>
                    <a:pt x="503" y="112"/>
                  </a:lnTo>
                  <a:lnTo>
                    <a:pt x="461" y="113"/>
                  </a:lnTo>
                  <a:lnTo>
                    <a:pt x="422" y="114"/>
                  </a:lnTo>
                  <a:lnTo>
                    <a:pt x="383" y="114"/>
                  </a:lnTo>
                  <a:lnTo>
                    <a:pt x="344" y="114"/>
                  </a:lnTo>
                  <a:lnTo>
                    <a:pt x="304" y="114"/>
                  </a:lnTo>
                  <a:lnTo>
                    <a:pt x="263" y="119"/>
                  </a:lnTo>
                  <a:lnTo>
                    <a:pt x="221" y="127"/>
                  </a:lnTo>
                  <a:lnTo>
                    <a:pt x="179" y="139"/>
                  </a:lnTo>
                  <a:lnTo>
                    <a:pt x="161" y="133"/>
                  </a:lnTo>
                  <a:lnTo>
                    <a:pt x="144" y="126"/>
                  </a:lnTo>
                  <a:lnTo>
                    <a:pt x="125" y="117"/>
                  </a:lnTo>
                  <a:lnTo>
                    <a:pt x="106" y="107"/>
                  </a:lnTo>
                  <a:lnTo>
                    <a:pt x="83" y="97"/>
                  </a:lnTo>
                  <a:lnTo>
                    <a:pt x="58" y="87"/>
                  </a:lnTo>
                  <a:lnTo>
                    <a:pt x="30" y="80"/>
                  </a:lnTo>
                  <a:lnTo>
                    <a:pt x="0" y="76"/>
                  </a:lnTo>
                  <a:lnTo>
                    <a:pt x="2" y="67"/>
                  </a:lnTo>
                  <a:lnTo>
                    <a:pt x="6" y="54"/>
                  </a:lnTo>
                  <a:lnTo>
                    <a:pt x="10" y="40"/>
                  </a:lnTo>
                  <a:lnTo>
                    <a:pt x="14" y="25"/>
                  </a:lnTo>
                  <a:lnTo>
                    <a:pt x="18" y="12"/>
                  </a:lnTo>
                  <a:lnTo>
                    <a:pt x="23" y="4"/>
                  </a:lnTo>
                  <a:lnTo>
                    <a:pt x="29" y="0"/>
                  </a:lnTo>
                  <a:lnTo>
                    <a:pt x="36" y="4"/>
                  </a:lnTo>
                  <a:lnTo>
                    <a:pt x="71" y="17"/>
                  </a:lnTo>
                  <a:lnTo>
                    <a:pt x="123" y="28"/>
                  </a:lnTo>
                  <a:lnTo>
                    <a:pt x="186" y="34"/>
                  </a:lnTo>
                  <a:lnTo>
                    <a:pt x="255" y="38"/>
                  </a:lnTo>
                  <a:lnTo>
                    <a:pt x="321" y="38"/>
                  </a:lnTo>
                  <a:lnTo>
                    <a:pt x="382" y="40"/>
                  </a:lnTo>
                  <a:lnTo>
                    <a:pt x="432" y="40"/>
                  </a:lnTo>
                  <a:lnTo>
                    <a:pt x="467" y="4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74" name="Freeform 148"/>
            <p:cNvSpPr>
              <a:spLocks/>
            </p:cNvSpPr>
            <p:nvPr/>
          </p:nvSpPr>
          <p:spPr bwMode="auto">
            <a:xfrm>
              <a:off x="633" y="1050"/>
              <a:ext cx="116" cy="59"/>
            </a:xfrm>
            <a:custGeom>
              <a:avLst/>
              <a:gdLst>
                <a:gd name="T0" fmla="*/ 540 w 540"/>
                <a:gd name="T1" fmla="*/ 0 h 194"/>
                <a:gd name="T2" fmla="*/ 536 w 540"/>
                <a:gd name="T3" fmla="*/ 15 h 194"/>
                <a:gd name="T4" fmla="*/ 534 w 540"/>
                <a:gd name="T5" fmla="*/ 32 h 194"/>
                <a:gd name="T6" fmla="*/ 532 w 540"/>
                <a:gd name="T7" fmla="*/ 48 h 194"/>
                <a:gd name="T8" fmla="*/ 530 w 540"/>
                <a:gd name="T9" fmla="*/ 66 h 194"/>
                <a:gd name="T10" fmla="*/ 528 w 540"/>
                <a:gd name="T11" fmla="*/ 83 h 194"/>
                <a:gd name="T12" fmla="*/ 527 w 540"/>
                <a:gd name="T13" fmla="*/ 99 h 194"/>
                <a:gd name="T14" fmla="*/ 525 w 540"/>
                <a:gd name="T15" fmla="*/ 116 h 194"/>
                <a:gd name="T16" fmla="*/ 522 w 540"/>
                <a:gd name="T17" fmla="*/ 134 h 194"/>
                <a:gd name="T18" fmla="*/ 465 w 540"/>
                <a:gd name="T19" fmla="*/ 148 h 194"/>
                <a:gd name="T20" fmla="*/ 402 w 540"/>
                <a:gd name="T21" fmla="*/ 163 h 194"/>
                <a:gd name="T22" fmla="*/ 332 w 540"/>
                <a:gd name="T23" fmla="*/ 177 h 194"/>
                <a:gd name="T24" fmla="*/ 261 w 540"/>
                <a:gd name="T25" fmla="*/ 189 h 194"/>
                <a:gd name="T26" fmla="*/ 188 w 540"/>
                <a:gd name="T27" fmla="*/ 194 h 194"/>
                <a:gd name="T28" fmla="*/ 119 w 540"/>
                <a:gd name="T29" fmla="*/ 192 h 194"/>
                <a:gd name="T30" fmla="*/ 55 w 540"/>
                <a:gd name="T31" fmla="*/ 177 h 194"/>
                <a:gd name="T32" fmla="*/ 0 w 540"/>
                <a:gd name="T33" fmla="*/ 151 h 194"/>
                <a:gd name="T34" fmla="*/ 56 w 540"/>
                <a:gd name="T35" fmla="*/ 120 h 194"/>
                <a:gd name="T36" fmla="*/ 122 w 540"/>
                <a:gd name="T37" fmla="*/ 93 h 194"/>
                <a:gd name="T38" fmla="*/ 194 w 540"/>
                <a:gd name="T39" fmla="*/ 67 h 194"/>
                <a:gd name="T40" fmla="*/ 270 w 540"/>
                <a:gd name="T41" fmla="*/ 45 h 194"/>
                <a:gd name="T42" fmla="*/ 344 w 540"/>
                <a:gd name="T43" fmla="*/ 26 h 194"/>
                <a:gd name="T44" fmla="*/ 417 w 540"/>
                <a:gd name="T45" fmla="*/ 11 h 194"/>
                <a:gd name="T46" fmla="*/ 483 w 540"/>
                <a:gd name="T47" fmla="*/ 2 h 194"/>
                <a:gd name="T48" fmla="*/ 540 w 540"/>
                <a:gd name="T4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194">
                  <a:moveTo>
                    <a:pt x="540" y="0"/>
                  </a:moveTo>
                  <a:lnTo>
                    <a:pt x="536" y="15"/>
                  </a:lnTo>
                  <a:lnTo>
                    <a:pt x="534" y="32"/>
                  </a:lnTo>
                  <a:lnTo>
                    <a:pt x="532" y="48"/>
                  </a:lnTo>
                  <a:lnTo>
                    <a:pt x="530" y="66"/>
                  </a:lnTo>
                  <a:lnTo>
                    <a:pt x="528" y="83"/>
                  </a:lnTo>
                  <a:lnTo>
                    <a:pt x="527" y="99"/>
                  </a:lnTo>
                  <a:lnTo>
                    <a:pt x="525" y="116"/>
                  </a:lnTo>
                  <a:lnTo>
                    <a:pt x="522" y="134"/>
                  </a:lnTo>
                  <a:lnTo>
                    <a:pt x="465" y="148"/>
                  </a:lnTo>
                  <a:lnTo>
                    <a:pt x="402" y="163"/>
                  </a:lnTo>
                  <a:lnTo>
                    <a:pt x="332" y="177"/>
                  </a:lnTo>
                  <a:lnTo>
                    <a:pt x="261" y="189"/>
                  </a:lnTo>
                  <a:lnTo>
                    <a:pt x="188" y="194"/>
                  </a:lnTo>
                  <a:lnTo>
                    <a:pt x="119" y="192"/>
                  </a:lnTo>
                  <a:lnTo>
                    <a:pt x="55" y="177"/>
                  </a:lnTo>
                  <a:lnTo>
                    <a:pt x="0" y="151"/>
                  </a:lnTo>
                  <a:lnTo>
                    <a:pt x="56" y="120"/>
                  </a:lnTo>
                  <a:lnTo>
                    <a:pt x="122" y="93"/>
                  </a:lnTo>
                  <a:lnTo>
                    <a:pt x="194" y="67"/>
                  </a:lnTo>
                  <a:lnTo>
                    <a:pt x="270" y="45"/>
                  </a:lnTo>
                  <a:lnTo>
                    <a:pt x="344" y="26"/>
                  </a:lnTo>
                  <a:lnTo>
                    <a:pt x="417" y="11"/>
                  </a:lnTo>
                  <a:lnTo>
                    <a:pt x="483" y="2"/>
                  </a:lnTo>
                  <a:lnTo>
                    <a:pt x="540"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75" name="Freeform 149"/>
            <p:cNvSpPr>
              <a:spLocks/>
            </p:cNvSpPr>
            <p:nvPr/>
          </p:nvSpPr>
          <p:spPr bwMode="auto">
            <a:xfrm>
              <a:off x="752" y="1062"/>
              <a:ext cx="17" cy="37"/>
            </a:xfrm>
            <a:custGeom>
              <a:avLst/>
              <a:gdLst>
                <a:gd name="T0" fmla="*/ 73 w 81"/>
                <a:gd name="T1" fmla="*/ 3 h 121"/>
                <a:gd name="T2" fmla="*/ 73 w 81"/>
                <a:gd name="T3" fmla="*/ 16 h 121"/>
                <a:gd name="T4" fmla="*/ 73 w 81"/>
                <a:gd name="T5" fmla="*/ 31 h 121"/>
                <a:gd name="T6" fmla="*/ 74 w 81"/>
                <a:gd name="T7" fmla="*/ 46 h 121"/>
                <a:gd name="T8" fmla="*/ 76 w 81"/>
                <a:gd name="T9" fmla="*/ 62 h 121"/>
                <a:gd name="T10" fmla="*/ 78 w 81"/>
                <a:gd name="T11" fmla="*/ 77 h 121"/>
                <a:gd name="T12" fmla="*/ 79 w 81"/>
                <a:gd name="T13" fmla="*/ 92 h 121"/>
                <a:gd name="T14" fmla="*/ 80 w 81"/>
                <a:gd name="T15" fmla="*/ 107 h 121"/>
                <a:gd name="T16" fmla="*/ 81 w 81"/>
                <a:gd name="T17" fmla="*/ 121 h 121"/>
                <a:gd name="T18" fmla="*/ 75 w 81"/>
                <a:gd name="T19" fmla="*/ 121 h 121"/>
                <a:gd name="T20" fmla="*/ 66 w 81"/>
                <a:gd name="T21" fmla="*/ 121 h 121"/>
                <a:gd name="T22" fmla="*/ 53 w 81"/>
                <a:gd name="T23" fmla="*/ 121 h 121"/>
                <a:gd name="T24" fmla="*/ 41 w 81"/>
                <a:gd name="T25" fmla="*/ 121 h 121"/>
                <a:gd name="T26" fmla="*/ 27 w 81"/>
                <a:gd name="T27" fmla="*/ 121 h 121"/>
                <a:gd name="T28" fmla="*/ 15 w 81"/>
                <a:gd name="T29" fmla="*/ 121 h 121"/>
                <a:gd name="T30" fmla="*/ 5 w 81"/>
                <a:gd name="T31" fmla="*/ 121 h 121"/>
                <a:gd name="T32" fmla="*/ 0 w 81"/>
                <a:gd name="T33" fmla="*/ 121 h 121"/>
                <a:gd name="T34" fmla="*/ 3 w 81"/>
                <a:gd name="T35" fmla="*/ 108 h 121"/>
                <a:gd name="T36" fmla="*/ 5 w 81"/>
                <a:gd name="T37" fmla="*/ 94 h 121"/>
                <a:gd name="T38" fmla="*/ 6 w 81"/>
                <a:gd name="T39" fmla="*/ 77 h 121"/>
                <a:gd name="T40" fmla="*/ 9 w 81"/>
                <a:gd name="T41" fmla="*/ 62 h 121"/>
                <a:gd name="T42" fmla="*/ 9 w 81"/>
                <a:gd name="T43" fmla="*/ 44 h 121"/>
                <a:gd name="T44" fmla="*/ 9 w 81"/>
                <a:gd name="T45" fmla="*/ 28 h 121"/>
                <a:gd name="T46" fmla="*/ 9 w 81"/>
                <a:gd name="T47" fmla="*/ 14 h 121"/>
                <a:gd name="T48" fmla="*/ 10 w 81"/>
                <a:gd name="T49" fmla="*/ 3 h 121"/>
                <a:gd name="T50" fmla="*/ 14 w 81"/>
                <a:gd name="T51" fmla="*/ 0 h 121"/>
                <a:gd name="T52" fmla="*/ 22 w 81"/>
                <a:gd name="T53" fmla="*/ 0 h 121"/>
                <a:gd name="T54" fmla="*/ 32 w 81"/>
                <a:gd name="T55" fmla="*/ 1 h 121"/>
                <a:gd name="T56" fmla="*/ 44 w 81"/>
                <a:gd name="T57" fmla="*/ 3 h 121"/>
                <a:gd name="T58" fmla="*/ 54 w 81"/>
                <a:gd name="T59" fmla="*/ 5 h 121"/>
                <a:gd name="T60" fmla="*/ 63 w 81"/>
                <a:gd name="T61" fmla="*/ 6 h 121"/>
                <a:gd name="T62" fmla="*/ 69 w 81"/>
                <a:gd name="T63" fmla="*/ 5 h 121"/>
                <a:gd name="T64" fmla="*/ 73 w 81"/>
                <a:gd name="T65"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121">
                  <a:moveTo>
                    <a:pt x="73" y="3"/>
                  </a:moveTo>
                  <a:lnTo>
                    <a:pt x="73" y="16"/>
                  </a:lnTo>
                  <a:lnTo>
                    <a:pt x="73" y="31"/>
                  </a:lnTo>
                  <a:lnTo>
                    <a:pt x="74" y="46"/>
                  </a:lnTo>
                  <a:lnTo>
                    <a:pt x="76" y="62"/>
                  </a:lnTo>
                  <a:lnTo>
                    <a:pt x="78" y="77"/>
                  </a:lnTo>
                  <a:lnTo>
                    <a:pt x="79" y="92"/>
                  </a:lnTo>
                  <a:lnTo>
                    <a:pt x="80" y="107"/>
                  </a:lnTo>
                  <a:lnTo>
                    <a:pt x="81" y="121"/>
                  </a:lnTo>
                  <a:lnTo>
                    <a:pt x="75" y="121"/>
                  </a:lnTo>
                  <a:lnTo>
                    <a:pt x="66" y="121"/>
                  </a:lnTo>
                  <a:lnTo>
                    <a:pt x="53" y="121"/>
                  </a:lnTo>
                  <a:lnTo>
                    <a:pt x="41" y="121"/>
                  </a:lnTo>
                  <a:lnTo>
                    <a:pt x="27" y="121"/>
                  </a:lnTo>
                  <a:lnTo>
                    <a:pt x="15" y="121"/>
                  </a:lnTo>
                  <a:lnTo>
                    <a:pt x="5" y="121"/>
                  </a:lnTo>
                  <a:lnTo>
                    <a:pt x="0" y="121"/>
                  </a:lnTo>
                  <a:lnTo>
                    <a:pt x="3" y="108"/>
                  </a:lnTo>
                  <a:lnTo>
                    <a:pt x="5" y="94"/>
                  </a:lnTo>
                  <a:lnTo>
                    <a:pt x="6" y="77"/>
                  </a:lnTo>
                  <a:lnTo>
                    <a:pt x="9" y="62"/>
                  </a:lnTo>
                  <a:lnTo>
                    <a:pt x="9" y="44"/>
                  </a:lnTo>
                  <a:lnTo>
                    <a:pt x="9" y="28"/>
                  </a:lnTo>
                  <a:lnTo>
                    <a:pt x="9" y="14"/>
                  </a:lnTo>
                  <a:lnTo>
                    <a:pt x="10" y="3"/>
                  </a:lnTo>
                  <a:lnTo>
                    <a:pt x="14" y="0"/>
                  </a:lnTo>
                  <a:lnTo>
                    <a:pt x="22" y="0"/>
                  </a:lnTo>
                  <a:lnTo>
                    <a:pt x="32" y="1"/>
                  </a:lnTo>
                  <a:lnTo>
                    <a:pt x="44" y="3"/>
                  </a:lnTo>
                  <a:lnTo>
                    <a:pt x="54" y="5"/>
                  </a:lnTo>
                  <a:lnTo>
                    <a:pt x="63" y="6"/>
                  </a:lnTo>
                  <a:lnTo>
                    <a:pt x="69" y="5"/>
                  </a:lnTo>
                  <a:lnTo>
                    <a:pt x="73" y="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76" name="Freeform 150"/>
            <p:cNvSpPr>
              <a:spLocks/>
            </p:cNvSpPr>
            <p:nvPr/>
          </p:nvSpPr>
          <p:spPr bwMode="auto">
            <a:xfrm>
              <a:off x="749" y="1101"/>
              <a:ext cx="22" cy="116"/>
            </a:xfrm>
            <a:custGeom>
              <a:avLst/>
              <a:gdLst>
                <a:gd name="T0" fmla="*/ 88 w 103"/>
                <a:gd name="T1" fmla="*/ 18 h 387"/>
                <a:gd name="T2" fmla="*/ 95 w 103"/>
                <a:gd name="T3" fmla="*/ 58 h 387"/>
                <a:gd name="T4" fmla="*/ 101 w 103"/>
                <a:gd name="T5" fmla="*/ 108 h 387"/>
                <a:gd name="T6" fmla="*/ 102 w 103"/>
                <a:gd name="T7" fmla="*/ 163 h 387"/>
                <a:gd name="T8" fmla="*/ 103 w 103"/>
                <a:gd name="T9" fmla="*/ 219 h 387"/>
                <a:gd name="T10" fmla="*/ 101 w 103"/>
                <a:gd name="T11" fmla="*/ 271 h 387"/>
                <a:gd name="T12" fmla="*/ 98 w 103"/>
                <a:gd name="T13" fmla="*/ 319 h 387"/>
                <a:gd name="T14" fmla="*/ 93 w 103"/>
                <a:gd name="T15" fmla="*/ 358 h 387"/>
                <a:gd name="T16" fmla="*/ 88 w 103"/>
                <a:gd name="T17" fmla="*/ 387 h 387"/>
                <a:gd name="T18" fmla="*/ 82 w 103"/>
                <a:gd name="T19" fmla="*/ 387 h 387"/>
                <a:gd name="T20" fmla="*/ 75 w 103"/>
                <a:gd name="T21" fmla="*/ 387 h 387"/>
                <a:gd name="T22" fmla="*/ 64 w 103"/>
                <a:gd name="T23" fmla="*/ 387 h 387"/>
                <a:gd name="T24" fmla="*/ 55 w 103"/>
                <a:gd name="T25" fmla="*/ 387 h 387"/>
                <a:gd name="T26" fmla="*/ 43 w 103"/>
                <a:gd name="T27" fmla="*/ 387 h 387"/>
                <a:gd name="T28" fmla="*/ 32 w 103"/>
                <a:gd name="T29" fmla="*/ 387 h 387"/>
                <a:gd name="T30" fmla="*/ 21 w 103"/>
                <a:gd name="T31" fmla="*/ 387 h 387"/>
                <a:gd name="T32" fmla="*/ 15 w 103"/>
                <a:gd name="T33" fmla="*/ 387 h 387"/>
                <a:gd name="T34" fmla="*/ 8 w 103"/>
                <a:gd name="T35" fmla="*/ 348 h 387"/>
                <a:gd name="T36" fmla="*/ 4 w 103"/>
                <a:gd name="T37" fmla="*/ 303 h 387"/>
                <a:gd name="T38" fmla="*/ 0 w 103"/>
                <a:gd name="T39" fmla="*/ 252 h 387"/>
                <a:gd name="T40" fmla="*/ 0 w 103"/>
                <a:gd name="T41" fmla="*/ 200 h 387"/>
                <a:gd name="T42" fmla="*/ 1 w 103"/>
                <a:gd name="T43" fmla="*/ 145 h 387"/>
                <a:gd name="T44" fmla="*/ 8 w 103"/>
                <a:gd name="T45" fmla="*/ 93 h 387"/>
                <a:gd name="T46" fmla="*/ 18 w 103"/>
                <a:gd name="T47" fmla="*/ 43 h 387"/>
                <a:gd name="T48" fmla="*/ 33 w 103"/>
                <a:gd name="T49" fmla="*/ 0 h 387"/>
                <a:gd name="T50" fmla="*/ 37 w 103"/>
                <a:gd name="T51" fmla="*/ 3 h 387"/>
                <a:gd name="T52" fmla="*/ 44 w 103"/>
                <a:gd name="T53" fmla="*/ 6 h 387"/>
                <a:gd name="T54" fmla="*/ 51 w 103"/>
                <a:gd name="T55" fmla="*/ 9 h 387"/>
                <a:gd name="T56" fmla="*/ 61 w 103"/>
                <a:gd name="T57" fmla="*/ 12 h 387"/>
                <a:gd name="T58" fmla="*/ 68 w 103"/>
                <a:gd name="T59" fmla="*/ 13 h 387"/>
                <a:gd name="T60" fmla="*/ 76 w 103"/>
                <a:gd name="T61" fmla="*/ 16 h 387"/>
                <a:gd name="T62" fmla="*/ 82 w 103"/>
                <a:gd name="T63" fmla="*/ 17 h 387"/>
                <a:gd name="T64" fmla="*/ 88 w 103"/>
                <a:gd name="T65" fmla="*/ 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387">
                  <a:moveTo>
                    <a:pt x="88" y="18"/>
                  </a:moveTo>
                  <a:lnTo>
                    <a:pt x="95" y="58"/>
                  </a:lnTo>
                  <a:lnTo>
                    <a:pt x="101" y="108"/>
                  </a:lnTo>
                  <a:lnTo>
                    <a:pt x="102" y="163"/>
                  </a:lnTo>
                  <a:lnTo>
                    <a:pt x="103" y="219"/>
                  </a:lnTo>
                  <a:lnTo>
                    <a:pt x="101" y="271"/>
                  </a:lnTo>
                  <a:lnTo>
                    <a:pt x="98" y="319"/>
                  </a:lnTo>
                  <a:lnTo>
                    <a:pt x="93" y="358"/>
                  </a:lnTo>
                  <a:lnTo>
                    <a:pt x="88" y="387"/>
                  </a:lnTo>
                  <a:lnTo>
                    <a:pt x="82" y="387"/>
                  </a:lnTo>
                  <a:lnTo>
                    <a:pt x="75" y="387"/>
                  </a:lnTo>
                  <a:lnTo>
                    <a:pt x="64" y="387"/>
                  </a:lnTo>
                  <a:lnTo>
                    <a:pt x="55" y="387"/>
                  </a:lnTo>
                  <a:lnTo>
                    <a:pt x="43" y="387"/>
                  </a:lnTo>
                  <a:lnTo>
                    <a:pt x="32" y="387"/>
                  </a:lnTo>
                  <a:lnTo>
                    <a:pt x="21" y="387"/>
                  </a:lnTo>
                  <a:lnTo>
                    <a:pt x="15" y="387"/>
                  </a:lnTo>
                  <a:lnTo>
                    <a:pt x="8" y="348"/>
                  </a:lnTo>
                  <a:lnTo>
                    <a:pt x="4" y="303"/>
                  </a:lnTo>
                  <a:lnTo>
                    <a:pt x="0" y="252"/>
                  </a:lnTo>
                  <a:lnTo>
                    <a:pt x="0" y="200"/>
                  </a:lnTo>
                  <a:lnTo>
                    <a:pt x="1" y="145"/>
                  </a:lnTo>
                  <a:lnTo>
                    <a:pt x="8" y="93"/>
                  </a:lnTo>
                  <a:lnTo>
                    <a:pt x="18" y="43"/>
                  </a:lnTo>
                  <a:lnTo>
                    <a:pt x="33" y="0"/>
                  </a:lnTo>
                  <a:lnTo>
                    <a:pt x="37" y="3"/>
                  </a:lnTo>
                  <a:lnTo>
                    <a:pt x="44" y="6"/>
                  </a:lnTo>
                  <a:lnTo>
                    <a:pt x="51" y="9"/>
                  </a:lnTo>
                  <a:lnTo>
                    <a:pt x="61" y="12"/>
                  </a:lnTo>
                  <a:lnTo>
                    <a:pt x="68" y="13"/>
                  </a:lnTo>
                  <a:lnTo>
                    <a:pt x="76" y="16"/>
                  </a:lnTo>
                  <a:lnTo>
                    <a:pt x="82" y="17"/>
                  </a:lnTo>
                  <a:lnTo>
                    <a:pt x="88" y="18"/>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77" name="Freeform 151"/>
            <p:cNvSpPr>
              <a:spLocks/>
            </p:cNvSpPr>
            <p:nvPr/>
          </p:nvSpPr>
          <p:spPr bwMode="auto">
            <a:xfrm>
              <a:off x="554" y="1103"/>
              <a:ext cx="63" cy="33"/>
            </a:xfrm>
            <a:custGeom>
              <a:avLst/>
              <a:gdLst>
                <a:gd name="T0" fmla="*/ 288 w 288"/>
                <a:gd name="T1" fmla="*/ 4 h 112"/>
                <a:gd name="T2" fmla="*/ 281 w 288"/>
                <a:gd name="T3" fmla="*/ 17 h 112"/>
                <a:gd name="T4" fmla="*/ 275 w 288"/>
                <a:gd name="T5" fmla="*/ 30 h 112"/>
                <a:gd name="T6" fmla="*/ 269 w 288"/>
                <a:gd name="T7" fmla="*/ 43 h 112"/>
                <a:gd name="T8" fmla="*/ 264 w 288"/>
                <a:gd name="T9" fmla="*/ 57 h 112"/>
                <a:gd name="T10" fmla="*/ 258 w 288"/>
                <a:gd name="T11" fmla="*/ 70 h 112"/>
                <a:gd name="T12" fmla="*/ 254 w 288"/>
                <a:gd name="T13" fmla="*/ 84 h 112"/>
                <a:gd name="T14" fmla="*/ 248 w 288"/>
                <a:gd name="T15" fmla="*/ 97 h 112"/>
                <a:gd name="T16" fmla="*/ 243 w 288"/>
                <a:gd name="T17" fmla="*/ 112 h 112"/>
                <a:gd name="T18" fmla="*/ 232 w 288"/>
                <a:gd name="T19" fmla="*/ 110 h 112"/>
                <a:gd name="T20" fmla="*/ 222 w 288"/>
                <a:gd name="T21" fmla="*/ 110 h 112"/>
                <a:gd name="T22" fmla="*/ 211 w 288"/>
                <a:gd name="T23" fmla="*/ 110 h 112"/>
                <a:gd name="T24" fmla="*/ 200 w 288"/>
                <a:gd name="T25" fmla="*/ 110 h 112"/>
                <a:gd name="T26" fmla="*/ 188 w 288"/>
                <a:gd name="T27" fmla="*/ 108 h 112"/>
                <a:gd name="T28" fmla="*/ 178 w 288"/>
                <a:gd name="T29" fmla="*/ 107 h 112"/>
                <a:gd name="T30" fmla="*/ 165 w 288"/>
                <a:gd name="T31" fmla="*/ 104 h 112"/>
                <a:gd name="T32" fmla="*/ 153 w 288"/>
                <a:gd name="T33" fmla="*/ 103 h 112"/>
                <a:gd name="T34" fmla="*/ 148 w 288"/>
                <a:gd name="T35" fmla="*/ 96 h 112"/>
                <a:gd name="T36" fmla="*/ 142 w 288"/>
                <a:gd name="T37" fmla="*/ 89 h 112"/>
                <a:gd name="T38" fmla="*/ 135 w 288"/>
                <a:gd name="T39" fmla="*/ 82 h 112"/>
                <a:gd name="T40" fmla="*/ 128 w 288"/>
                <a:gd name="T41" fmla="*/ 75 h 112"/>
                <a:gd name="T42" fmla="*/ 120 w 288"/>
                <a:gd name="T43" fmla="*/ 66 h 112"/>
                <a:gd name="T44" fmla="*/ 113 w 288"/>
                <a:gd name="T45" fmla="*/ 58 h 112"/>
                <a:gd name="T46" fmla="*/ 104 w 288"/>
                <a:gd name="T47" fmla="*/ 49 h 112"/>
                <a:gd name="T48" fmla="*/ 98 w 288"/>
                <a:gd name="T49" fmla="*/ 40 h 112"/>
                <a:gd name="T50" fmla="*/ 84 w 288"/>
                <a:gd name="T51" fmla="*/ 40 h 112"/>
                <a:gd name="T52" fmla="*/ 72 w 288"/>
                <a:gd name="T53" fmla="*/ 40 h 112"/>
                <a:gd name="T54" fmla="*/ 59 w 288"/>
                <a:gd name="T55" fmla="*/ 42 h 112"/>
                <a:gd name="T56" fmla="*/ 48 w 288"/>
                <a:gd name="T57" fmla="*/ 44 h 112"/>
                <a:gd name="T58" fmla="*/ 37 w 288"/>
                <a:gd name="T59" fmla="*/ 45 h 112"/>
                <a:gd name="T60" fmla="*/ 25 w 288"/>
                <a:gd name="T61" fmla="*/ 46 h 112"/>
                <a:gd name="T62" fmla="*/ 12 w 288"/>
                <a:gd name="T63" fmla="*/ 47 h 112"/>
                <a:gd name="T64" fmla="*/ 0 w 288"/>
                <a:gd name="T65" fmla="*/ 49 h 112"/>
                <a:gd name="T66" fmla="*/ 21 w 288"/>
                <a:gd name="T67" fmla="*/ 27 h 112"/>
                <a:gd name="T68" fmla="*/ 54 w 288"/>
                <a:gd name="T69" fmla="*/ 14 h 112"/>
                <a:gd name="T70" fmla="*/ 92 w 288"/>
                <a:gd name="T71" fmla="*/ 6 h 112"/>
                <a:gd name="T72" fmla="*/ 136 w 288"/>
                <a:gd name="T73" fmla="*/ 2 h 112"/>
                <a:gd name="T74" fmla="*/ 179 w 288"/>
                <a:gd name="T75" fmla="*/ 0 h 112"/>
                <a:gd name="T76" fmla="*/ 222 w 288"/>
                <a:gd name="T77" fmla="*/ 1 h 112"/>
                <a:gd name="T78" fmla="*/ 258 w 288"/>
                <a:gd name="T79" fmla="*/ 2 h 112"/>
                <a:gd name="T80" fmla="*/ 288 w 288"/>
                <a:gd name="T81"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8" h="112">
                  <a:moveTo>
                    <a:pt x="288" y="4"/>
                  </a:moveTo>
                  <a:lnTo>
                    <a:pt x="281" y="17"/>
                  </a:lnTo>
                  <a:lnTo>
                    <a:pt x="275" y="30"/>
                  </a:lnTo>
                  <a:lnTo>
                    <a:pt x="269" y="43"/>
                  </a:lnTo>
                  <a:lnTo>
                    <a:pt x="264" y="57"/>
                  </a:lnTo>
                  <a:lnTo>
                    <a:pt x="258" y="70"/>
                  </a:lnTo>
                  <a:lnTo>
                    <a:pt x="254" y="84"/>
                  </a:lnTo>
                  <a:lnTo>
                    <a:pt x="248" y="97"/>
                  </a:lnTo>
                  <a:lnTo>
                    <a:pt x="243" y="112"/>
                  </a:lnTo>
                  <a:lnTo>
                    <a:pt x="232" y="110"/>
                  </a:lnTo>
                  <a:lnTo>
                    <a:pt x="222" y="110"/>
                  </a:lnTo>
                  <a:lnTo>
                    <a:pt x="211" y="110"/>
                  </a:lnTo>
                  <a:lnTo>
                    <a:pt x="200" y="110"/>
                  </a:lnTo>
                  <a:lnTo>
                    <a:pt x="188" y="108"/>
                  </a:lnTo>
                  <a:lnTo>
                    <a:pt x="178" y="107"/>
                  </a:lnTo>
                  <a:lnTo>
                    <a:pt x="165" y="104"/>
                  </a:lnTo>
                  <a:lnTo>
                    <a:pt x="153" y="103"/>
                  </a:lnTo>
                  <a:lnTo>
                    <a:pt x="148" y="96"/>
                  </a:lnTo>
                  <a:lnTo>
                    <a:pt x="142" y="89"/>
                  </a:lnTo>
                  <a:lnTo>
                    <a:pt x="135" y="82"/>
                  </a:lnTo>
                  <a:lnTo>
                    <a:pt x="128" y="75"/>
                  </a:lnTo>
                  <a:lnTo>
                    <a:pt x="120" y="66"/>
                  </a:lnTo>
                  <a:lnTo>
                    <a:pt x="113" y="58"/>
                  </a:lnTo>
                  <a:lnTo>
                    <a:pt x="104" y="49"/>
                  </a:lnTo>
                  <a:lnTo>
                    <a:pt x="98" y="40"/>
                  </a:lnTo>
                  <a:lnTo>
                    <a:pt x="84" y="40"/>
                  </a:lnTo>
                  <a:lnTo>
                    <a:pt x="72" y="40"/>
                  </a:lnTo>
                  <a:lnTo>
                    <a:pt x="59" y="42"/>
                  </a:lnTo>
                  <a:lnTo>
                    <a:pt x="48" y="44"/>
                  </a:lnTo>
                  <a:lnTo>
                    <a:pt x="37" y="45"/>
                  </a:lnTo>
                  <a:lnTo>
                    <a:pt x="25" y="46"/>
                  </a:lnTo>
                  <a:lnTo>
                    <a:pt x="12" y="47"/>
                  </a:lnTo>
                  <a:lnTo>
                    <a:pt x="0" y="49"/>
                  </a:lnTo>
                  <a:lnTo>
                    <a:pt x="21" y="27"/>
                  </a:lnTo>
                  <a:lnTo>
                    <a:pt x="54" y="14"/>
                  </a:lnTo>
                  <a:lnTo>
                    <a:pt x="92" y="6"/>
                  </a:lnTo>
                  <a:lnTo>
                    <a:pt x="136" y="2"/>
                  </a:lnTo>
                  <a:lnTo>
                    <a:pt x="179" y="0"/>
                  </a:lnTo>
                  <a:lnTo>
                    <a:pt x="222" y="1"/>
                  </a:lnTo>
                  <a:lnTo>
                    <a:pt x="258" y="2"/>
                  </a:lnTo>
                  <a:lnTo>
                    <a:pt x="288" y="4"/>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78" name="Freeform 152"/>
            <p:cNvSpPr>
              <a:spLocks/>
            </p:cNvSpPr>
            <p:nvPr/>
          </p:nvSpPr>
          <p:spPr bwMode="auto">
            <a:xfrm>
              <a:off x="813" y="1142"/>
              <a:ext cx="70" cy="28"/>
            </a:xfrm>
            <a:custGeom>
              <a:avLst/>
              <a:gdLst>
                <a:gd name="T0" fmla="*/ 253 w 324"/>
                <a:gd name="T1" fmla="*/ 0 h 95"/>
                <a:gd name="T2" fmla="*/ 262 w 324"/>
                <a:gd name="T3" fmla="*/ 6 h 95"/>
                <a:gd name="T4" fmla="*/ 272 w 324"/>
                <a:gd name="T5" fmla="*/ 13 h 95"/>
                <a:gd name="T6" fmla="*/ 281 w 324"/>
                <a:gd name="T7" fmla="*/ 20 h 95"/>
                <a:gd name="T8" fmla="*/ 291 w 324"/>
                <a:gd name="T9" fmla="*/ 28 h 95"/>
                <a:gd name="T10" fmla="*/ 299 w 324"/>
                <a:gd name="T11" fmla="*/ 34 h 95"/>
                <a:gd name="T12" fmla="*/ 309 w 324"/>
                <a:gd name="T13" fmla="*/ 41 h 95"/>
                <a:gd name="T14" fmla="*/ 316 w 324"/>
                <a:gd name="T15" fmla="*/ 48 h 95"/>
                <a:gd name="T16" fmla="*/ 324 w 324"/>
                <a:gd name="T17" fmla="*/ 55 h 95"/>
                <a:gd name="T18" fmla="*/ 323 w 324"/>
                <a:gd name="T19" fmla="*/ 66 h 95"/>
                <a:gd name="T20" fmla="*/ 323 w 324"/>
                <a:gd name="T21" fmla="*/ 76 h 95"/>
                <a:gd name="T22" fmla="*/ 319 w 324"/>
                <a:gd name="T23" fmla="*/ 83 h 95"/>
                <a:gd name="T24" fmla="*/ 316 w 324"/>
                <a:gd name="T25" fmla="*/ 90 h 95"/>
                <a:gd name="T26" fmla="*/ 280 w 324"/>
                <a:gd name="T27" fmla="*/ 90 h 95"/>
                <a:gd name="T28" fmla="*/ 241 w 324"/>
                <a:gd name="T29" fmla="*/ 93 h 95"/>
                <a:gd name="T30" fmla="*/ 198 w 324"/>
                <a:gd name="T31" fmla="*/ 94 h 95"/>
                <a:gd name="T32" fmla="*/ 154 w 324"/>
                <a:gd name="T33" fmla="*/ 95 h 95"/>
                <a:gd name="T34" fmla="*/ 109 w 324"/>
                <a:gd name="T35" fmla="*/ 93 h 95"/>
                <a:gd name="T36" fmla="*/ 68 w 324"/>
                <a:gd name="T37" fmla="*/ 86 h 95"/>
                <a:gd name="T38" fmla="*/ 30 w 324"/>
                <a:gd name="T39" fmla="*/ 74 h 95"/>
                <a:gd name="T40" fmla="*/ 0 w 324"/>
                <a:gd name="T41" fmla="*/ 55 h 95"/>
                <a:gd name="T42" fmla="*/ 14 w 324"/>
                <a:gd name="T43" fmla="*/ 44 h 95"/>
                <a:gd name="T44" fmla="*/ 43 w 324"/>
                <a:gd name="T45" fmla="*/ 34 h 95"/>
                <a:gd name="T46" fmla="*/ 80 w 324"/>
                <a:gd name="T47" fmla="*/ 24 h 95"/>
                <a:gd name="T48" fmla="*/ 122 w 324"/>
                <a:gd name="T49" fmla="*/ 17 h 95"/>
                <a:gd name="T50" fmla="*/ 164 w 324"/>
                <a:gd name="T51" fmla="*/ 9 h 95"/>
                <a:gd name="T52" fmla="*/ 203 w 324"/>
                <a:gd name="T53" fmla="*/ 4 h 95"/>
                <a:gd name="T54" fmla="*/ 234 w 324"/>
                <a:gd name="T55" fmla="*/ 0 h 95"/>
                <a:gd name="T56" fmla="*/ 253 w 324"/>
                <a:gd name="T5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4" h="95">
                  <a:moveTo>
                    <a:pt x="253" y="0"/>
                  </a:moveTo>
                  <a:lnTo>
                    <a:pt x="262" y="6"/>
                  </a:lnTo>
                  <a:lnTo>
                    <a:pt x="272" y="13"/>
                  </a:lnTo>
                  <a:lnTo>
                    <a:pt x="281" y="20"/>
                  </a:lnTo>
                  <a:lnTo>
                    <a:pt x="291" y="28"/>
                  </a:lnTo>
                  <a:lnTo>
                    <a:pt x="299" y="34"/>
                  </a:lnTo>
                  <a:lnTo>
                    <a:pt x="309" y="41"/>
                  </a:lnTo>
                  <a:lnTo>
                    <a:pt x="316" y="48"/>
                  </a:lnTo>
                  <a:lnTo>
                    <a:pt x="324" y="55"/>
                  </a:lnTo>
                  <a:lnTo>
                    <a:pt x="323" y="66"/>
                  </a:lnTo>
                  <a:lnTo>
                    <a:pt x="323" y="76"/>
                  </a:lnTo>
                  <a:lnTo>
                    <a:pt x="319" y="83"/>
                  </a:lnTo>
                  <a:lnTo>
                    <a:pt x="316" y="90"/>
                  </a:lnTo>
                  <a:lnTo>
                    <a:pt x="280" y="90"/>
                  </a:lnTo>
                  <a:lnTo>
                    <a:pt x="241" y="93"/>
                  </a:lnTo>
                  <a:lnTo>
                    <a:pt x="198" y="94"/>
                  </a:lnTo>
                  <a:lnTo>
                    <a:pt x="154" y="95"/>
                  </a:lnTo>
                  <a:lnTo>
                    <a:pt x="109" y="93"/>
                  </a:lnTo>
                  <a:lnTo>
                    <a:pt x="68" y="86"/>
                  </a:lnTo>
                  <a:lnTo>
                    <a:pt x="30" y="74"/>
                  </a:lnTo>
                  <a:lnTo>
                    <a:pt x="0" y="55"/>
                  </a:lnTo>
                  <a:lnTo>
                    <a:pt x="14" y="44"/>
                  </a:lnTo>
                  <a:lnTo>
                    <a:pt x="43" y="34"/>
                  </a:lnTo>
                  <a:lnTo>
                    <a:pt x="80" y="24"/>
                  </a:lnTo>
                  <a:lnTo>
                    <a:pt x="122" y="17"/>
                  </a:lnTo>
                  <a:lnTo>
                    <a:pt x="164" y="9"/>
                  </a:lnTo>
                  <a:lnTo>
                    <a:pt x="203" y="4"/>
                  </a:lnTo>
                  <a:lnTo>
                    <a:pt x="234" y="0"/>
                  </a:lnTo>
                  <a:lnTo>
                    <a:pt x="253"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79" name="Freeform 153"/>
            <p:cNvSpPr>
              <a:spLocks/>
            </p:cNvSpPr>
            <p:nvPr/>
          </p:nvSpPr>
          <p:spPr bwMode="auto">
            <a:xfrm>
              <a:off x="593" y="1179"/>
              <a:ext cx="153" cy="86"/>
            </a:xfrm>
            <a:custGeom>
              <a:avLst/>
              <a:gdLst>
                <a:gd name="T0" fmla="*/ 658 w 704"/>
                <a:gd name="T1" fmla="*/ 23 h 288"/>
                <a:gd name="T2" fmla="*/ 689 w 704"/>
                <a:gd name="T3" fmla="*/ 61 h 288"/>
                <a:gd name="T4" fmla="*/ 702 w 704"/>
                <a:gd name="T5" fmla="*/ 97 h 288"/>
                <a:gd name="T6" fmla="*/ 700 w 704"/>
                <a:gd name="T7" fmla="*/ 142 h 288"/>
                <a:gd name="T8" fmla="*/ 674 w 704"/>
                <a:gd name="T9" fmla="*/ 182 h 288"/>
                <a:gd name="T10" fmla="*/ 651 w 704"/>
                <a:gd name="T11" fmla="*/ 192 h 288"/>
                <a:gd name="T12" fmla="*/ 632 w 704"/>
                <a:gd name="T13" fmla="*/ 192 h 288"/>
                <a:gd name="T14" fmla="*/ 600 w 704"/>
                <a:gd name="T15" fmla="*/ 190 h 288"/>
                <a:gd name="T16" fmla="*/ 568 w 704"/>
                <a:gd name="T17" fmla="*/ 206 h 288"/>
                <a:gd name="T18" fmla="*/ 560 w 704"/>
                <a:gd name="T19" fmla="*/ 228 h 288"/>
                <a:gd name="T20" fmla="*/ 548 w 704"/>
                <a:gd name="T21" fmla="*/ 237 h 288"/>
                <a:gd name="T22" fmla="*/ 522 w 704"/>
                <a:gd name="T23" fmla="*/ 236 h 288"/>
                <a:gd name="T24" fmla="*/ 495 w 704"/>
                <a:gd name="T25" fmla="*/ 222 h 288"/>
                <a:gd name="T26" fmla="*/ 478 w 704"/>
                <a:gd name="T27" fmla="*/ 190 h 288"/>
                <a:gd name="T28" fmla="*/ 458 w 704"/>
                <a:gd name="T29" fmla="*/ 158 h 288"/>
                <a:gd name="T30" fmla="*/ 434 w 704"/>
                <a:gd name="T31" fmla="*/ 138 h 288"/>
                <a:gd name="T32" fmla="*/ 412 w 704"/>
                <a:gd name="T33" fmla="*/ 145 h 288"/>
                <a:gd name="T34" fmla="*/ 392 w 704"/>
                <a:gd name="T35" fmla="*/ 167 h 288"/>
                <a:gd name="T36" fmla="*/ 371 w 704"/>
                <a:gd name="T37" fmla="*/ 191 h 288"/>
                <a:gd name="T38" fmla="*/ 351 w 704"/>
                <a:gd name="T39" fmla="*/ 214 h 288"/>
                <a:gd name="T40" fmla="*/ 301 w 704"/>
                <a:gd name="T41" fmla="*/ 218 h 288"/>
                <a:gd name="T42" fmla="*/ 247 w 704"/>
                <a:gd name="T43" fmla="*/ 212 h 288"/>
                <a:gd name="T44" fmla="*/ 207 w 704"/>
                <a:gd name="T45" fmla="*/ 223 h 288"/>
                <a:gd name="T46" fmla="*/ 164 w 704"/>
                <a:gd name="T47" fmla="*/ 259 h 288"/>
                <a:gd name="T48" fmla="*/ 97 w 704"/>
                <a:gd name="T49" fmla="*/ 287 h 288"/>
                <a:gd name="T50" fmla="*/ 50 w 704"/>
                <a:gd name="T51" fmla="*/ 287 h 288"/>
                <a:gd name="T52" fmla="*/ 24 w 704"/>
                <a:gd name="T53" fmla="*/ 285 h 288"/>
                <a:gd name="T54" fmla="*/ 7 w 704"/>
                <a:gd name="T55" fmla="*/ 281 h 288"/>
                <a:gd name="T56" fmla="*/ 64 w 704"/>
                <a:gd name="T57" fmla="*/ 222 h 288"/>
                <a:gd name="T58" fmla="*/ 215 w 704"/>
                <a:gd name="T59" fmla="*/ 119 h 288"/>
                <a:gd name="T60" fmla="*/ 382 w 704"/>
                <a:gd name="T61" fmla="*/ 39 h 288"/>
                <a:gd name="T62" fmla="*/ 554 w 704"/>
                <a:gd name="T63"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4" h="288">
                  <a:moveTo>
                    <a:pt x="638" y="1"/>
                  </a:moveTo>
                  <a:lnTo>
                    <a:pt x="658" y="23"/>
                  </a:lnTo>
                  <a:lnTo>
                    <a:pt x="676" y="42"/>
                  </a:lnTo>
                  <a:lnTo>
                    <a:pt x="689" y="61"/>
                  </a:lnTo>
                  <a:lnTo>
                    <a:pt x="699" y="80"/>
                  </a:lnTo>
                  <a:lnTo>
                    <a:pt x="702" y="97"/>
                  </a:lnTo>
                  <a:lnTo>
                    <a:pt x="704" y="119"/>
                  </a:lnTo>
                  <a:lnTo>
                    <a:pt x="700" y="142"/>
                  </a:lnTo>
                  <a:lnTo>
                    <a:pt x="693" y="172"/>
                  </a:lnTo>
                  <a:lnTo>
                    <a:pt x="674" y="182"/>
                  </a:lnTo>
                  <a:lnTo>
                    <a:pt x="662" y="189"/>
                  </a:lnTo>
                  <a:lnTo>
                    <a:pt x="651" y="192"/>
                  </a:lnTo>
                  <a:lnTo>
                    <a:pt x="643" y="193"/>
                  </a:lnTo>
                  <a:lnTo>
                    <a:pt x="632" y="192"/>
                  </a:lnTo>
                  <a:lnTo>
                    <a:pt x="619" y="191"/>
                  </a:lnTo>
                  <a:lnTo>
                    <a:pt x="600" y="190"/>
                  </a:lnTo>
                  <a:lnTo>
                    <a:pt x="575" y="190"/>
                  </a:lnTo>
                  <a:lnTo>
                    <a:pt x="568" y="206"/>
                  </a:lnTo>
                  <a:lnTo>
                    <a:pt x="565" y="219"/>
                  </a:lnTo>
                  <a:lnTo>
                    <a:pt x="560" y="228"/>
                  </a:lnTo>
                  <a:lnTo>
                    <a:pt x="555" y="235"/>
                  </a:lnTo>
                  <a:lnTo>
                    <a:pt x="548" y="237"/>
                  </a:lnTo>
                  <a:lnTo>
                    <a:pt x="537" y="238"/>
                  </a:lnTo>
                  <a:lnTo>
                    <a:pt x="522" y="236"/>
                  </a:lnTo>
                  <a:lnTo>
                    <a:pt x="503" y="235"/>
                  </a:lnTo>
                  <a:lnTo>
                    <a:pt x="495" y="222"/>
                  </a:lnTo>
                  <a:lnTo>
                    <a:pt x="488" y="206"/>
                  </a:lnTo>
                  <a:lnTo>
                    <a:pt x="478" y="190"/>
                  </a:lnTo>
                  <a:lnTo>
                    <a:pt x="469" y="174"/>
                  </a:lnTo>
                  <a:lnTo>
                    <a:pt x="458" y="158"/>
                  </a:lnTo>
                  <a:lnTo>
                    <a:pt x="447" y="146"/>
                  </a:lnTo>
                  <a:lnTo>
                    <a:pt x="434" y="138"/>
                  </a:lnTo>
                  <a:lnTo>
                    <a:pt x="422" y="135"/>
                  </a:lnTo>
                  <a:lnTo>
                    <a:pt x="412" y="145"/>
                  </a:lnTo>
                  <a:lnTo>
                    <a:pt x="401" y="157"/>
                  </a:lnTo>
                  <a:lnTo>
                    <a:pt x="392" y="167"/>
                  </a:lnTo>
                  <a:lnTo>
                    <a:pt x="382" y="180"/>
                  </a:lnTo>
                  <a:lnTo>
                    <a:pt x="371" y="191"/>
                  </a:lnTo>
                  <a:lnTo>
                    <a:pt x="361" y="203"/>
                  </a:lnTo>
                  <a:lnTo>
                    <a:pt x="351" y="214"/>
                  </a:lnTo>
                  <a:lnTo>
                    <a:pt x="342" y="225"/>
                  </a:lnTo>
                  <a:lnTo>
                    <a:pt x="301" y="218"/>
                  </a:lnTo>
                  <a:lnTo>
                    <a:pt x="272" y="215"/>
                  </a:lnTo>
                  <a:lnTo>
                    <a:pt x="247" y="212"/>
                  </a:lnTo>
                  <a:lnTo>
                    <a:pt x="227" y="216"/>
                  </a:lnTo>
                  <a:lnTo>
                    <a:pt x="207" y="223"/>
                  </a:lnTo>
                  <a:lnTo>
                    <a:pt x="188" y="237"/>
                  </a:lnTo>
                  <a:lnTo>
                    <a:pt x="164" y="259"/>
                  </a:lnTo>
                  <a:lnTo>
                    <a:pt x="134" y="288"/>
                  </a:lnTo>
                  <a:lnTo>
                    <a:pt x="97" y="287"/>
                  </a:lnTo>
                  <a:lnTo>
                    <a:pt x="70" y="287"/>
                  </a:lnTo>
                  <a:lnTo>
                    <a:pt x="50" y="287"/>
                  </a:lnTo>
                  <a:lnTo>
                    <a:pt x="36" y="287"/>
                  </a:lnTo>
                  <a:lnTo>
                    <a:pt x="24" y="285"/>
                  </a:lnTo>
                  <a:lnTo>
                    <a:pt x="16" y="284"/>
                  </a:lnTo>
                  <a:lnTo>
                    <a:pt x="7" y="281"/>
                  </a:lnTo>
                  <a:lnTo>
                    <a:pt x="0" y="280"/>
                  </a:lnTo>
                  <a:lnTo>
                    <a:pt x="64" y="222"/>
                  </a:lnTo>
                  <a:lnTo>
                    <a:pt x="137" y="168"/>
                  </a:lnTo>
                  <a:lnTo>
                    <a:pt x="215" y="119"/>
                  </a:lnTo>
                  <a:lnTo>
                    <a:pt x="298" y="76"/>
                  </a:lnTo>
                  <a:lnTo>
                    <a:pt x="382" y="39"/>
                  </a:lnTo>
                  <a:lnTo>
                    <a:pt x="470" y="14"/>
                  </a:lnTo>
                  <a:lnTo>
                    <a:pt x="554" y="0"/>
                  </a:lnTo>
                  <a:lnTo>
                    <a:pt x="638" y="1"/>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80" name="Freeform 154"/>
            <p:cNvSpPr>
              <a:spLocks/>
            </p:cNvSpPr>
            <p:nvPr/>
          </p:nvSpPr>
          <p:spPr bwMode="auto">
            <a:xfrm>
              <a:off x="777" y="1221"/>
              <a:ext cx="100" cy="41"/>
            </a:xfrm>
            <a:custGeom>
              <a:avLst/>
              <a:gdLst>
                <a:gd name="T0" fmla="*/ 134 w 458"/>
                <a:gd name="T1" fmla="*/ 5 h 140"/>
                <a:gd name="T2" fmla="*/ 180 w 458"/>
                <a:gd name="T3" fmla="*/ 12 h 140"/>
                <a:gd name="T4" fmla="*/ 226 w 458"/>
                <a:gd name="T5" fmla="*/ 23 h 140"/>
                <a:gd name="T6" fmla="*/ 272 w 458"/>
                <a:gd name="T7" fmla="*/ 36 h 140"/>
                <a:gd name="T8" fmla="*/ 317 w 458"/>
                <a:gd name="T9" fmla="*/ 50 h 140"/>
                <a:gd name="T10" fmla="*/ 356 w 458"/>
                <a:gd name="T11" fmla="*/ 62 h 140"/>
                <a:gd name="T12" fmla="*/ 394 w 458"/>
                <a:gd name="T13" fmla="*/ 75 h 140"/>
                <a:gd name="T14" fmla="*/ 428 w 458"/>
                <a:gd name="T15" fmla="*/ 85 h 140"/>
                <a:gd name="T16" fmla="*/ 458 w 458"/>
                <a:gd name="T17" fmla="*/ 95 h 140"/>
                <a:gd name="T18" fmla="*/ 458 w 458"/>
                <a:gd name="T19" fmla="*/ 101 h 140"/>
                <a:gd name="T20" fmla="*/ 458 w 458"/>
                <a:gd name="T21" fmla="*/ 107 h 140"/>
                <a:gd name="T22" fmla="*/ 458 w 458"/>
                <a:gd name="T23" fmla="*/ 113 h 140"/>
                <a:gd name="T24" fmla="*/ 458 w 458"/>
                <a:gd name="T25" fmla="*/ 120 h 140"/>
                <a:gd name="T26" fmla="*/ 458 w 458"/>
                <a:gd name="T27" fmla="*/ 130 h 140"/>
                <a:gd name="T28" fmla="*/ 458 w 458"/>
                <a:gd name="T29" fmla="*/ 140 h 140"/>
                <a:gd name="T30" fmla="*/ 435 w 458"/>
                <a:gd name="T31" fmla="*/ 134 h 140"/>
                <a:gd name="T32" fmla="*/ 410 w 458"/>
                <a:gd name="T33" fmla="*/ 128 h 140"/>
                <a:gd name="T34" fmla="*/ 384 w 458"/>
                <a:gd name="T35" fmla="*/ 121 h 140"/>
                <a:gd name="T36" fmla="*/ 357 w 458"/>
                <a:gd name="T37" fmla="*/ 114 h 140"/>
                <a:gd name="T38" fmla="*/ 326 w 458"/>
                <a:gd name="T39" fmla="*/ 106 h 140"/>
                <a:gd name="T40" fmla="*/ 298 w 458"/>
                <a:gd name="T41" fmla="*/ 100 h 140"/>
                <a:gd name="T42" fmla="*/ 269 w 458"/>
                <a:gd name="T43" fmla="*/ 95 h 140"/>
                <a:gd name="T44" fmla="*/ 242 w 458"/>
                <a:gd name="T45" fmla="*/ 95 h 140"/>
                <a:gd name="T46" fmla="*/ 235 w 458"/>
                <a:gd name="T47" fmla="*/ 101 h 140"/>
                <a:gd name="T48" fmla="*/ 228 w 458"/>
                <a:gd name="T49" fmla="*/ 107 h 140"/>
                <a:gd name="T50" fmla="*/ 221 w 458"/>
                <a:gd name="T51" fmla="*/ 113 h 140"/>
                <a:gd name="T52" fmla="*/ 215 w 458"/>
                <a:gd name="T53" fmla="*/ 120 h 140"/>
                <a:gd name="T54" fmla="*/ 207 w 458"/>
                <a:gd name="T55" fmla="*/ 125 h 140"/>
                <a:gd name="T56" fmla="*/ 202 w 458"/>
                <a:gd name="T57" fmla="*/ 130 h 140"/>
                <a:gd name="T58" fmla="*/ 194 w 458"/>
                <a:gd name="T59" fmla="*/ 135 h 140"/>
                <a:gd name="T60" fmla="*/ 188 w 458"/>
                <a:gd name="T61" fmla="*/ 140 h 140"/>
                <a:gd name="T62" fmla="*/ 165 w 458"/>
                <a:gd name="T63" fmla="*/ 134 h 140"/>
                <a:gd name="T64" fmla="*/ 142 w 458"/>
                <a:gd name="T65" fmla="*/ 127 h 140"/>
                <a:gd name="T66" fmla="*/ 121 w 458"/>
                <a:gd name="T67" fmla="*/ 117 h 140"/>
                <a:gd name="T68" fmla="*/ 101 w 458"/>
                <a:gd name="T69" fmla="*/ 109 h 140"/>
                <a:gd name="T70" fmla="*/ 77 w 458"/>
                <a:gd name="T71" fmla="*/ 98 h 140"/>
                <a:gd name="T72" fmla="*/ 53 w 458"/>
                <a:gd name="T73" fmla="*/ 91 h 140"/>
                <a:gd name="T74" fmla="*/ 28 w 458"/>
                <a:gd name="T75" fmla="*/ 87 h 140"/>
                <a:gd name="T76" fmla="*/ 0 w 458"/>
                <a:gd name="T77" fmla="*/ 85 h 140"/>
                <a:gd name="T78" fmla="*/ 7 w 458"/>
                <a:gd name="T79" fmla="*/ 55 h 140"/>
                <a:gd name="T80" fmla="*/ 18 w 458"/>
                <a:gd name="T81" fmla="*/ 33 h 140"/>
                <a:gd name="T82" fmla="*/ 30 w 458"/>
                <a:gd name="T83" fmla="*/ 17 h 140"/>
                <a:gd name="T84" fmla="*/ 46 w 458"/>
                <a:gd name="T85" fmla="*/ 7 h 140"/>
                <a:gd name="T86" fmla="*/ 63 w 458"/>
                <a:gd name="T87" fmla="*/ 1 h 140"/>
                <a:gd name="T88" fmla="*/ 84 w 458"/>
                <a:gd name="T89" fmla="*/ 0 h 140"/>
                <a:gd name="T90" fmla="*/ 108 w 458"/>
                <a:gd name="T91" fmla="*/ 1 h 140"/>
                <a:gd name="T92" fmla="*/ 134 w 458"/>
                <a:gd name="T93" fmla="*/ 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8" h="140">
                  <a:moveTo>
                    <a:pt x="134" y="5"/>
                  </a:moveTo>
                  <a:lnTo>
                    <a:pt x="180" y="12"/>
                  </a:lnTo>
                  <a:lnTo>
                    <a:pt x="226" y="23"/>
                  </a:lnTo>
                  <a:lnTo>
                    <a:pt x="272" y="36"/>
                  </a:lnTo>
                  <a:lnTo>
                    <a:pt x="317" y="50"/>
                  </a:lnTo>
                  <a:lnTo>
                    <a:pt x="356" y="62"/>
                  </a:lnTo>
                  <a:lnTo>
                    <a:pt x="394" y="75"/>
                  </a:lnTo>
                  <a:lnTo>
                    <a:pt x="428" y="85"/>
                  </a:lnTo>
                  <a:lnTo>
                    <a:pt x="458" y="95"/>
                  </a:lnTo>
                  <a:lnTo>
                    <a:pt x="458" y="101"/>
                  </a:lnTo>
                  <a:lnTo>
                    <a:pt x="458" y="107"/>
                  </a:lnTo>
                  <a:lnTo>
                    <a:pt x="458" y="113"/>
                  </a:lnTo>
                  <a:lnTo>
                    <a:pt x="458" y="120"/>
                  </a:lnTo>
                  <a:lnTo>
                    <a:pt x="458" y="130"/>
                  </a:lnTo>
                  <a:lnTo>
                    <a:pt x="458" y="140"/>
                  </a:lnTo>
                  <a:lnTo>
                    <a:pt x="435" y="134"/>
                  </a:lnTo>
                  <a:lnTo>
                    <a:pt x="410" y="128"/>
                  </a:lnTo>
                  <a:lnTo>
                    <a:pt x="384" y="121"/>
                  </a:lnTo>
                  <a:lnTo>
                    <a:pt x="357" y="114"/>
                  </a:lnTo>
                  <a:lnTo>
                    <a:pt x="326" y="106"/>
                  </a:lnTo>
                  <a:lnTo>
                    <a:pt x="298" y="100"/>
                  </a:lnTo>
                  <a:lnTo>
                    <a:pt x="269" y="95"/>
                  </a:lnTo>
                  <a:lnTo>
                    <a:pt x="242" y="95"/>
                  </a:lnTo>
                  <a:lnTo>
                    <a:pt x="235" y="101"/>
                  </a:lnTo>
                  <a:lnTo>
                    <a:pt x="228" y="107"/>
                  </a:lnTo>
                  <a:lnTo>
                    <a:pt x="221" y="113"/>
                  </a:lnTo>
                  <a:lnTo>
                    <a:pt x="215" y="120"/>
                  </a:lnTo>
                  <a:lnTo>
                    <a:pt x="207" y="125"/>
                  </a:lnTo>
                  <a:lnTo>
                    <a:pt x="202" y="130"/>
                  </a:lnTo>
                  <a:lnTo>
                    <a:pt x="194" y="135"/>
                  </a:lnTo>
                  <a:lnTo>
                    <a:pt x="188" y="140"/>
                  </a:lnTo>
                  <a:lnTo>
                    <a:pt x="165" y="134"/>
                  </a:lnTo>
                  <a:lnTo>
                    <a:pt x="142" y="127"/>
                  </a:lnTo>
                  <a:lnTo>
                    <a:pt x="121" y="117"/>
                  </a:lnTo>
                  <a:lnTo>
                    <a:pt x="101" y="109"/>
                  </a:lnTo>
                  <a:lnTo>
                    <a:pt x="77" y="98"/>
                  </a:lnTo>
                  <a:lnTo>
                    <a:pt x="53" y="91"/>
                  </a:lnTo>
                  <a:lnTo>
                    <a:pt x="28" y="87"/>
                  </a:lnTo>
                  <a:lnTo>
                    <a:pt x="0" y="85"/>
                  </a:lnTo>
                  <a:lnTo>
                    <a:pt x="7" y="55"/>
                  </a:lnTo>
                  <a:lnTo>
                    <a:pt x="18" y="33"/>
                  </a:lnTo>
                  <a:lnTo>
                    <a:pt x="30" y="17"/>
                  </a:lnTo>
                  <a:lnTo>
                    <a:pt x="46" y="7"/>
                  </a:lnTo>
                  <a:lnTo>
                    <a:pt x="63" y="1"/>
                  </a:lnTo>
                  <a:lnTo>
                    <a:pt x="84" y="0"/>
                  </a:lnTo>
                  <a:lnTo>
                    <a:pt x="108" y="1"/>
                  </a:lnTo>
                  <a:lnTo>
                    <a:pt x="134" y="5"/>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81" name="Freeform 155"/>
            <p:cNvSpPr>
              <a:spLocks/>
            </p:cNvSpPr>
            <p:nvPr/>
          </p:nvSpPr>
          <p:spPr bwMode="auto">
            <a:xfrm>
              <a:off x="750" y="1225"/>
              <a:ext cx="21" cy="37"/>
            </a:xfrm>
            <a:custGeom>
              <a:avLst/>
              <a:gdLst>
                <a:gd name="T0" fmla="*/ 88 w 98"/>
                <a:gd name="T1" fmla="*/ 0 h 126"/>
                <a:gd name="T2" fmla="*/ 90 w 98"/>
                <a:gd name="T3" fmla="*/ 13 h 126"/>
                <a:gd name="T4" fmla="*/ 92 w 98"/>
                <a:gd name="T5" fmla="*/ 30 h 126"/>
                <a:gd name="T6" fmla="*/ 92 w 98"/>
                <a:gd name="T7" fmla="*/ 48 h 126"/>
                <a:gd name="T8" fmla="*/ 93 w 98"/>
                <a:gd name="T9" fmla="*/ 65 h 126"/>
                <a:gd name="T10" fmla="*/ 93 w 98"/>
                <a:gd name="T11" fmla="*/ 82 h 126"/>
                <a:gd name="T12" fmla="*/ 93 w 98"/>
                <a:gd name="T13" fmla="*/ 99 h 126"/>
                <a:gd name="T14" fmla="*/ 94 w 98"/>
                <a:gd name="T15" fmla="*/ 113 h 126"/>
                <a:gd name="T16" fmla="*/ 98 w 98"/>
                <a:gd name="T17" fmla="*/ 126 h 126"/>
                <a:gd name="T18" fmla="*/ 76 w 98"/>
                <a:gd name="T19" fmla="*/ 122 h 126"/>
                <a:gd name="T20" fmla="*/ 56 w 98"/>
                <a:gd name="T21" fmla="*/ 114 h 126"/>
                <a:gd name="T22" fmla="*/ 37 w 98"/>
                <a:gd name="T23" fmla="*/ 101 h 126"/>
                <a:gd name="T24" fmla="*/ 22 w 98"/>
                <a:gd name="T25" fmla="*/ 86 h 126"/>
                <a:gd name="T26" fmla="*/ 9 w 98"/>
                <a:gd name="T27" fmla="*/ 67 h 126"/>
                <a:gd name="T28" fmla="*/ 2 w 98"/>
                <a:gd name="T29" fmla="*/ 45 h 126"/>
                <a:gd name="T30" fmla="*/ 0 w 98"/>
                <a:gd name="T31" fmla="*/ 23 h 126"/>
                <a:gd name="T32" fmla="*/ 7 w 98"/>
                <a:gd name="T33" fmla="*/ 0 h 126"/>
                <a:gd name="T34" fmla="*/ 12 w 98"/>
                <a:gd name="T35" fmla="*/ 0 h 126"/>
                <a:gd name="T36" fmla="*/ 22 w 98"/>
                <a:gd name="T37" fmla="*/ 0 h 126"/>
                <a:gd name="T38" fmla="*/ 34 w 98"/>
                <a:gd name="T39" fmla="*/ 0 h 126"/>
                <a:gd name="T40" fmla="*/ 48 w 98"/>
                <a:gd name="T41" fmla="*/ 0 h 126"/>
                <a:gd name="T42" fmla="*/ 60 w 98"/>
                <a:gd name="T43" fmla="*/ 0 h 126"/>
                <a:gd name="T44" fmla="*/ 73 w 98"/>
                <a:gd name="T45" fmla="*/ 0 h 126"/>
                <a:gd name="T46" fmla="*/ 82 w 98"/>
                <a:gd name="T47" fmla="*/ 0 h 126"/>
                <a:gd name="T48" fmla="*/ 88 w 98"/>
                <a:gd name="T4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26">
                  <a:moveTo>
                    <a:pt x="88" y="0"/>
                  </a:moveTo>
                  <a:lnTo>
                    <a:pt x="90" y="13"/>
                  </a:lnTo>
                  <a:lnTo>
                    <a:pt x="92" y="30"/>
                  </a:lnTo>
                  <a:lnTo>
                    <a:pt x="92" y="48"/>
                  </a:lnTo>
                  <a:lnTo>
                    <a:pt x="93" y="65"/>
                  </a:lnTo>
                  <a:lnTo>
                    <a:pt x="93" y="82"/>
                  </a:lnTo>
                  <a:lnTo>
                    <a:pt x="93" y="99"/>
                  </a:lnTo>
                  <a:lnTo>
                    <a:pt x="94" y="113"/>
                  </a:lnTo>
                  <a:lnTo>
                    <a:pt x="98" y="126"/>
                  </a:lnTo>
                  <a:lnTo>
                    <a:pt x="76" y="122"/>
                  </a:lnTo>
                  <a:lnTo>
                    <a:pt x="56" y="114"/>
                  </a:lnTo>
                  <a:lnTo>
                    <a:pt x="37" y="101"/>
                  </a:lnTo>
                  <a:lnTo>
                    <a:pt x="22" y="86"/>
                  </a:lnTo>
                  <a:lnTo>
                    <a:pt x="9" y="67"/>
                  </a:lnTo>
                  <a:lnTo>
                    <a:pt x="2" y="45"/>
                  </a:lnTo>
                  <a:lnTo>
                    <a:pt x="0" y="23"/>
                  </a:lnTo>
                  <a:lnTo>
                    <a:pt x="7" y="0"/>
                  </a:lnTo>
                  <a:lnTo>
                    <a:pt x="12" y="0"/>
                  </a:lnTo>
                  <a:lnTo>
                    <a:pt x="22" y="0"/>
                  </a:lnTo>
                  <a:lnTo>
                    <a:pt x="34" y="0"/>
                  </a:lnTo>
                  <a:lnTo>
                    <a:pt x="48" y="0"/>
                  </a:lnTo>
                  <a:lnTo>
                    <a:pt x="60" y="0"/>
                  </a:lnTo>
                  <a:lnTo>
                    <a:pt x="73" y="0"/>
                  </a:lnTo>
                  <a:lnTo>
                    <a:pt x="82" y="0"/>
                  </a:lnTo>
                  <a:lnTo>
                    <a:pt x="88"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82" name="Freeform 156"/>
            <p:cNvSpPr>
              <a:spLocks/>
            </p:cNvSpPr>
            <p:nvPr/>
          </p:nvSpPr>
          <p:spPr bwMode="auto">
            <a:xfrm>
              <a:off x="883" y="1254"/>
              <a:ext cx="17" cy="17"/>
            </a:xfrm>
            <a:custGeom>
              <a:avLst/>
              <a:gdLst>
                <a:gd name="T0" fmla="*/ 45 w 79"/>
                <a:gd name="T1" fmla="*/ 0 h 54"/>
                <a:gd name="T2" fmla="*/ 55 w 79"/>
                <a:gd name="T3" fmla="*/ 4 h 54"/>
                <a:gd name="T4" fmla="*/ 64 w 79"/>
                <a:gd name="T5" fmla="*/ 12 h 54"/>
                <a:gd name="T6" fmla="*/ 71 w 79"/>
                <a:gd name="T7" fmla="*/ 16 h 54"/>
                <a:gd name="T8" fmla="*/ 77 w 79"/>
                <a:gd name="T9" fmla="*/ 23 h 54"/>
                <a:gd name="T10" fmla="*/ 79 w 79"/>
                <a:gd name="T11" fmla="*/ 28 h 54"/>
                <a:gd name="T12" fmla="*/ 78 w 79"/>
                <a:gd name="T13" fmla="*/ 35 h 54"/>
                <a:gd name="T14" fmla="*/ 72 w 79"/>
                <a:gd name="T15" fmla="*/ 44 h 54"/>
                <a:gd name="T16" fmla="*/ 63 w 79"/>
                <a:gd name="T17" fmla="*/ 54 h 54"/>
                <a:gd name="T18" fmla="*/ 56 w 79"/>
                <a:gd name="T19" fmla="*/ 53 h 54"/>
                <a:gd name="T20" fmla="*/ 49 w 79"/>
                <a:gd name="T21" fmla="*/ 52 h 54"/>
                <a:gd name="T22" fmla="*/ 42 w 79"/>
                <a:gd name="T23" fmla="*/ 49 h 54"/>
                <a:gd name="T24" fmla="*/ 34 w 79"/>
                <a:gd name="T25" fmla="*/ 48 h 54"/>
                <a:gd name="T26" fmla="*/ 26 w 79"/>
                <a:gd name="T27" fmla="*/ 45 h 54"/>
                <a:gd name="T28" fmla="*/ 18 w 79"/>
                <a:gd name="T29" fmla="*/ 41 h 54"/>
                <a:gd name="T30" fmla="*/ 8 w 79"/>
                <a:gd name="T31" fmla="*/ 38 h 54"/>
                <a:gd name="T32" fmla="*/ 0 w 79"/>
                <a:gd name="T33" fmla="*/ 35 h 54"/>
                <a:gd name="T34" fmla="*/ 0 w 79"/>
                <a:gd name="T35" fmla="*/ 28 h 54"/>
                <a:gd name="T36" fmla="*/ 0 w 79"/>
                <a:gd name="T37" fmla="*/ 22 h 54"/>
                <a:gd name="T38" fmla="*/ 0 w 79"/>
                <a:gd name="T39" fmla="*/ 17 h 54"/>
                <a:gd name="T40" fmla="*/ 0 w 79"/>
                <a:gd name="T41" fmla="*/ 14 h 54"/>
                <a:gd name="T42" fmla="*/ 0 w 79"/>
                <a:gd name="T43" fmla="*/ 6 h 54"/>
                <a:gd name="T44" fmla="*/ 0 w 79"/>
                <a:gd name="T45" fmla="*/ 0 h 54"/>
                <a:gd name="T46" fmla="*/ 11 w 79"/>
                <a:gd name="T47" fmla="*/ 0 h 54"/>
                <a:gd name="T48" fmla="*/ 23 w 79"/>
                <a:gd name="T49" fmla="*/ 0 h 54"/>
                <a:gd name="T50" fmla="*/ 26 w 79"/>
                <a:gd name="T51" fmla="*/ 0 h 54"/>
                <a:gd name="T52" fmla="*/ 32 w 79"/>
                <a:gd name="T53" fmla="*/ 0 h 54"/>
                <a:gd name="T54" fmla="*/ 38 w 79"/>
                <a:gd name="T55" fmla="*/ 0 h 54"/>
                <a:gd name="T56" fmla="*/ 45 w 79"/>
                <a:gd name="T5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 h="54">
                  <a:moveTo>
                    <a:pt x="45" y="0"/>
                  </a:moveTo>
                  <a:lnTo>
                    <a:pt x="55" y="4"/>
                  </a:lnTo>
                  <a:lnTo>
                    <a:pt x="64" y="12"/>
                  </a:lnTo>
                  <a:lnTo>
                    <a:pt x="71" y="16"/>
                  </a:lnTo>
                  <a:lnTo>
                    <a:pt x="77" y="23"/>
                  </a:lnTo>
                  <a:lnTo>
                    <a:pt x="79" y="28"/>
                  </a:lnTo>
                  <a:lnTo>
                    <a:pt x="78" y="35"/>
                  </a:lnTo>
                  <a:lnTo>
                    <a:pt x="72" y="44"/>
                  </a:lnTo>
                  <a:lnTo>
                    <a:pt x="63" y="54"/>
                  </a:lnTo>
                  <a:lnTo>
                    <a:pt x="56" y="53"/>
                  </a:lnTo>
                  <a:lnTo>
                    <a:pt x="49" y="52"/>
                  </a:lnTo>
                  <a:lnTo>
                    <a:pt x="42" y="49"/>
                  </a:lnTo>
                  <a:lnTo>
                    <a:pt x="34" y="48"/>
                  </a:lnTo>
                  <a:lnTo>
                    <a:pt x="26" y="45"/>
                  </a:lnTo>
                  <a:lnTo>
                    <a:pt x="18" y="41"/>
                  </a:lnTo>
                  <a:lnTo>
                    <a:pt x="8" y="38"/>
                  </a:lnTo>
                  <a:lnTo>
                    <a:pt x="0" y="35"/>
                  </a:lnTo>
                  <a:lnTo>
                    <a:pt x="0" y="28"/>
                  </a:lnTo>
                  <a:lnTo>
                    <a:pt x="0" y="22"/>
                  </a:lnTo>
                  <a:lnTo>
                    <a:pt x="0" y="17"/>
                  </a:lnTo>
                  <a:lnTo>
                    <a:pt x="0" y="14"/>
                  </a:lnTo>
                  <a:lnTo>
                    <a:pt x="0" y="6"/>
                  </a:lnTo>
                  <a:lnTo>
                    <a:pt x="0" y="0"/>
                  </a:lnTo>
                  <a:lnTo>
                    <a:pt x="11" y="0"/>
                  </a:lnTo>
                  <a:lnTo>
                    <a:pt x="23" y="0"/>
                  </a:lnTo>
                  <a:lnTo>
                    <a:pt x="26" y="0"/>
                  </a:lnTo>
                  <a:lnTo>
                    <a:pt x="32" y="0"/>
                  </a:lnTo>
                  <a:lnTo>
                    <a:pt x="38" y="0"/>
                  </a:lnTo>
                  <a:lnTo>
                    <a:pt x="4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83" name="Freeform 157"/>
            <p:cNvSpPr>
              <a:spLocks/>
            </p:cNvSpPr>
            <p:nvPr/>
          </p:nvSpPr>
          <p:spPr bwMode="auto">
            <a:xfrm>
              <a:off x="658" y="1244"/>
              <a:ext cx="101" cy="65"/>
            </a:xfrm>
            <a:custGeom>
              <a:avLst/>
              <a:gdLst>
                <a:gd name="T0" fmla="*/ 422 w 467"/>
                <a:gd name="T1" fmla="*/ 0 h 220"/>
                <a:gd name="T2" fmla="*/ 430 w 467"/>
                <a:gd name="T3" fmla="*/ 18 h 220"/>
                <a:gd name="T4" fmla="*/ 440 w 467"/>
                <a:gd name="T5" fmla="*/ 34 h 220"/>
                <a:gd name="T6" fmla="*/ 447 w 467"/>
                <a:gd name="T7" fmla="*/ 49 h 220"/>
                <a:gd name="T8" fmla="*/ 454 w 467"/>
                <a:gd name="T9" fmla="*/ 63 h 220"/>
                <a:gd name="T10" fmla="*/ 459 w 467"/>
                <a:gd name="T11" fmla="*/ 75 h 220"/>
                <a:gd name="T12" fmla="*/ 463 w 467"/>
                <a:gd name="T13" fmla="*/ 87 h 220"/>
                <a:gd name="T14" fmla="*/ 466 w 467"/>
                <a:gd name="T15" fmla="*/ 97 h 220"/>
                <a:gd name="T16" fmla="*/ 467 w 467"/>
                <a:gd name="T17" fmla="*/ 108 h 220"/>
                <a:gd name="T18" fmla="*/ 443 w 467"/>
                <a:gd name="T19" fmla="*/ 129 h 220"/>
                <a:gd name="T20" fmla="*/ 424 w 467"/>
                <a:gd name="T21" fmla="*/ 148 h 220"/>
                <a:gd name="T22" fmla="*/ 409 w 467"/>
                <a:gd name="T23" fmla="*/ 164 h 220"/>
                <a:gd name="T24" fmla="*/ 393 w 467"/>
                <a:gd name="T25" fmla="*/ 176 h 220"/>
                <a:gd name="T26" fmla="*/ 376 w 467"/>
                <a:gd name="T27" fmla="*/ 182 h 220"/>
                <a:gd name="T28" fmla="*/ 354 w 467"/>
                <a:gd name="T29" fmla="*/ 184 h 220"/>
                <a:gd name="T30" fmla="*/ 325 w 467"/>
                <a:gd name="T31" fmla="*/ 180 h 220"/>
                <a:gd name="T32" fmla="*/ 288 w 467"/>
                <a:gd name="T33" fmla="*/ 171 h 220"/>
                <a:gd name="T34" fmla="*/ 262 w 467"/>
                <a:gd name="T35" fmla="*/ 174 h 220"/>
                <a:gd name="T36" fmla="*/ 230 w 467"/>
                <a:gd name="T37" fmla="*/ 185 h 220"/>
                <a:gd name="T38" fmla="*/ 191 w 467"/>
                <a:gd name="T39" fmla="*/ 198 h 220"/>
                <a:gd name="T40" fmla="*/ 150 w 467"/>
                <a:gd name="T41" fmla="*/ 212 h 220"/>
                <a:gd name="T42" fmla="*/ 106 w 467"/>
                <a:gd name="T43" fmla="*/ 220 h 220"/>
                <a:gd name="T44" fmla="*/ 66 w 467"/>
                <a:gd name="T45" fmla="*/ 220 h 220"/>
                <a:gd name="T46" fmla="*/ 29 w 467"/>
                <a:gd name="T47" fmla="*/ 206 h 220"/>
                <a:gd name="T48" fmla="*/ 0 w 467"/>
                <a:gd name="T49" fmla="*/ 179 h 220"/>
                <a:gd name="T50" fmla="*/ 21 w 467"/>
                <a:gd name="T51" fmla="*/ 165 h 220"/>
                <a:gd name="T52" fmla="*/ 70 w 467"/>
                <a:gd name="T53" fmla="*/ 142 h 220"/>
                <a:gd name="T54" fmla="*/ 135 w 467"/>
                <a:gd name="T55" fmla="*/ 113 h 220"/>
                <a:gd name="T56" fmla="*/ 211 w 467"/>
                <a:gd name="T57" fmla="*/ 82 h 220"/>
                <a:gd name="T58" fmla="*/ 284 w 467"/>
                <a:gd name="T59" fmla="*/ 51 h 220"/>
                <a:gd name="T60" fmla="*/ 350 w 467"/>
                <a:gd name="T61" fmla="*/ 25 h 220"/>
                <a:gd name="T62" fmla="*/ 398 w 467"/>
                <a:gd name="T63" fmla="*/ 6 h 220"/>
                <a:gd name="T64" fmla="*/ 422 w 467"/>
                <a:gd name="T65"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7" h="220">
                  <a:moveTo>
                    <a:pt x="422" y="0"/>
                  </a:moveTo>
                  <a:lnTo>
                    <a:pt x="430" y="18"/>
                  </a:lnTo>
                  <a:lnTo>
                    <a:pt x="440" y="34"/>
                  </a:lnTo>
                  <a:lnTo>
                    <a:pt x="447" y="49"/>
                  </a:lnTo>
                  <a:lnTo>
                    <a:pt x="454" y="63"/>
                  </a:lnTo>
                  <a:lnTo>
                    <a:pt x="459" y="75"/>
                  </a:lnTo>
                  <a:lnTo>
                    <a:pt x="463" y="87"/>
                  </a:lnTo>
                  <a:lnTo>
                    <a:pt x="466" y="97"/>
                  </a:lnTo>
                  <a:lnTo>
                    <a:pt x="467" y="108"/>
                  </a:lnTo>
                  <a:lnTo>
                    <a:pt x="443" y="129"/>
                  </a:lnTo>
                  <a:lnTo>
                    <a:pt x="424" y="148"/>
                  </a:lnTo>
                  <a:lnTo>
                    <a:pt x="409" y="164"/>
                  </a:lnTo>
                  <a:lnTo>
                    <a:pt x="393" y="176"/>
                  </a:lnTo>
                  <a:lnTo>
                    <a:pt x="376" y="182"/>
                  </a:lnTo>
                  <a:lnTo>
                    <a:pt x="354" y="184"/>
                  </a:lnTo>
                  <a:lnTo>
                    <a:pt x="325" y="180"/>
                  </a:lnTo>
                  <a:lnTo>
                    <a:pt x="288" y="171"/>
                  </a:lnTo>
                  <a:lnTo>
                    <a:pt x="262" y="174"/>
                  </a:lnTo>
                  <a:lnTo>
                    <a:pt x="230" y="185"/>
                  </a:lnTo>
                  <a:lnTo>
                    <a:pt x="191" y="198"/>
                  </a:lnTo>
                  <a:lnTo>
                    <a:pt x="150" y="212"/>
                  </a:lnTo>
                  <a:lnTo>
                    <a:pt x="106" y="220"/>
                  </a:lnTo>
                  <a:lnTo>
                    <a:pt x="66" y="220"/>
                  </a:lnTo>
                  <a:lnTo>
                    <a:pt x="29" y="206"/>
                  </a:lnTo>
                  <a:lnTo>
                    <a:pt x="0" y="179"/>
                  </a:lnTo>
                  <a:lnTo>
                    <a:pt x="21" y="165"/>
                  </a:lnTo>
                  <a:lnTo>
                    <a:pt x="70" y="142"/>
                  </a:lnTo>
                  <a:lnTo>
                    <a:pt x="135" y="113"/>
                  </a:lnTo>
                  <a:lnTo>
                    <a:pt x="211" y="82"/>
                  </a:lnTo>
                  <a:lnTo>
                    <a:pt x="284" y="51"/>
                  </a:lnTo>
                  <a:lnTo>
                    <a:pt x="350" y="25"/>
                  </a:lnTo>
                  <a:lnTo>
                    <a:pt x="398" y="6"/>
                  </a:lnTo>
                  <a:lnTo>
                    <a:pt x="422"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84" name="Freeform 158"/>
            <p:cNvSpPr>
              <a:spLocks/>
            </p:cNvSpPr>
            <p:nvPr/>
          </p:nvSpPr>
          <p:spPr bwMode="auto">
            <a:xfrm>
              <a:off x="758" y="1277"/>
              <a:ext cx="13" cy="25"/>
            </a:xfrm>
            <a:custGeom>
              <a:avLst/>
              <a:gdLst>
                <a:gd name="T0" fmla="*/ 63 w 63"/>
                <a:gd name="T1" fmla="*/ 6 h 87"/>
                <a:gd name="T2" fmla="*/ 63 w 63"/>
                <a:gd name="T3" fmla="*/ 12 h 87"/>
                <a:gd name="T4" fmla="*/ 63 w 63"/>
                <a:gd name="T5" fmla="*/ 19 h 87"/>
                <a:gd name="T6" fmla="*/ 63 w 63"/>
                <a:gd name="T7" fmla="*/ 26 h 87"/>
                <a:gd name="T8" fmla="*/ 63 w 63"/>
                <a:gd name="T9" fmla="*/ 34 h 87"/>
                <a:gd name="T10" fmla="*/ 63 w 63"/>
                <a:gd name="T11" fmla="*/ 40 h 87"/>
                <a:gd name="T12" fmla="*/ 63 w 63"/>
                <a:gd name="T13" fmla="*/ 47 h 87"/>
                <a:gd name="T14" fmla="*/ 63 w 63"/>
                <a:gd name="T15" fmla="*/ 54 h 87"/>
                <a:gd name="T16" fmla="*/ 63 w 63"/>
                <a:gd name="T17" fmla="*/ 61 h 87"/>
                <a:gd name="T18" fmla="*/ 54 w 63"/>
                <a:gd name="T19" fmla="*/ 64 h 87"/>
                <a:gd name="T20" fmla="*/ 47 w 63"/>
                <a:gd name="T21" fmla="*/ 70 h 87"/>
                <a:gd name="T22" fmla="*/ 39 w 63"/>
                <a:gd name="T23" fmla="*/ 77 h 87"/>
                <a:gd name="T24" fmla="*/ 31 w 63"/>
                <a:gd name="T25" fmla="*/ 85 h 87"/>
                <a:gd name="T26" fmla="*/ 21 w 63"/>
                <a:gd name="T27" fmla="*/ 87 h 87"/>
                <a:gd name="T28" fmla="*/ 14 w 63"/>
                <a:gd name="T29" fmla="*/ 87 h 87"/>
                <a:gd name="T30" fmla="*/ 6 w 63"/>
                <a:gd name="T31" fmla="*/ 81 h 87"/>
                <a:gd name="T32" fmla="*/ 0 w 63"/>
                <a:gd name="T33" fmla="*/ 69 h 87"/>
                <a:gd name="T34" fmla="*/ 2 w 63"/>
                <a:gd name="T35" fmla="*/ 49 h 87"/>
                <a:gd name="T36" fmla="*/ 7 w 63"/>
                <a:gd name="T37" fmla="*/ 34 h 87"/>
                <a:gd name="T38" fmla="*/ 13 w 63"/>
                <a:gd name="T39" fmla="*/ 21 h 87"/>
                <a:gd name="T40" fmla="*/ 20 w 63"/>
                <a:gd name="T41" fmla="*/ 11 h 87"/>
                <a:gd name="T42" fmla="*/ 27 w 63"/>
                <a:gd name="T43" fmla="*/ 4 h 87"/>
                <a:gd name="T44" fmla="*/ 38 w 63"/>
                <a:gd name="T45" fmla="*/ 0 h 87"/>
                <a:gd name="T46" fmla="*/ 48 w 63"/>
                <a:gd name="T47" fmla="*/ 0 h 87"/>
                <a:gd name="T48" fmla="*/ 63 w 63"/>
                <a:gd name="T49"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7">
                  <a:moveTo>
                    <a:pt x="63" y="6"/>
                  </a:moveTo>
                  <a:lnTo>
                    <a:pt x="63" y="12"/>
                  </a:lnTo>
                  <a:lnTo>
                    <a:pt x="63" y="19"/>
                  </a:lnTo>
                  <a:lnTo>
                    <a:pt x="63" y="26"/>
                  </a:lnTo>
                  <a:lnTo>
                    <a:pt x="63" y="34"/>
                  </a:lnTo>
                  <a:lnTo>
                    <a:pt x="63" y="40"/>
                  </a:lnTo>
                  <a:lnTo>
                    <a:pt x="63" y="47"/>
                  </a:lnTo>
                  <a:lnTo>
                    <a:pt x="63" y="54"/>
                  </a:lnTo>
                  <a:lnTo>
                    <a:pt x="63" y="61"/>
                  </a:lnTo>
                  <a:lnTo>
                    <a:pt x="54" y="64"/>
                  </a:lnTo>
                  <a:lnTo>
                    <a:pt x="47" y="70"/>
                  </a:lnTo>
                  <a:lnTo>
                    <a:pt x="39" y="77"/>
                  </a:lnTo>
                  <a:lnTo>
                    <a:pt x="31" y="85"/>
                  </a:lnTo>
                  <a:lnTo>
                    <a:pt x="21" y="87"/>
                  </a:lnTo>
                  <a:lnTo>
                    <a:pt x="14" y="87"/>
                  </a:lnTo>
                  <a:lnTo>
                    <a:pt x="6" y="81"/>
                  </a:lnTo>
                  <a:lnTo>
                    <a:pt x="0" y="69"/>
                  </a:lnTo>
                  <a:lnTo>
                    <a:pt x="2" y="49"/>
                  </a:lnTo>
                  <a:lnTo>
                    <a:pt x="7" y="34"/>
                  </a:lnTo>
                  <a:lnTo>
                    <a:pt x="13" y="21"/>
                  </a:lnTo>
                  <a:lnTo>
                    <a:pt x="20" y="11"/>
                  </a:lnTo>
                  <a:lnTo>
                    <a:pt x="27" y="4"/>
                  </a:lnTo>
                  <a:lnTo>
                    <a:pt x="38" y="0"/>
                  </a:lnTo>
                  <a:lnTo>
                    <a:pt x="48" y="0"/>
                  </a:lnTo>
                  <a:lnTo>
                    <a:pt x="63" y="6"/>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85" name="Freeform 159"/>
            <p:cNvSpPr>
              <a:spLocks/>
            </p:cNvSpPr>
            <p:nvPr/>
          </p:nvSpPr>
          <p:spPr bwMode="auto">
            <a:xfrm>
              <a:off x="569" y="1254"/>
              <a:ext cx="30" cy="18"/>
            </a:xfrm>
            <a:custGeom>
              <a:avLst/>
              <a:gdLst>
                <a:gd name="T0" fmla="*/ 57 w 137"/>
                <a:gd name="T1" fmla="*/ 9 h 60"/>
                <a:gd name="T2" fmla="*/ 64 w 137"/>
                <a:gd name="T3" fmla="*/ 12 h 60"/>
                <a:gd name="T4" fmla="*/ 74 w 137"/>
                <a:gd name="T5" fmla="*/ 19 h 60"/>
                <a:gd name="T6" fmla="*/ 86 w 137"/>
                <a:gd name="T7" fmla="*/ 26 h 60"/>
                <a:gd name="T8" fmla="*/ 100 w 137"/>
                <a:gd name="T9" fmla="*/ 34 h 60"/>
                <a:gd name="T10" fmla="*/ 111 w 137"/>
                <a:gd name="T11" fmla="*/ 40 h 60"/>
                <a:gd name="T12" fmla="*/ 123 w 137"/>
                <a:gd name="T13" fmla="*/ 47 h 60"/>
                <a:gd name="T14" fmla="*/ 131 w 137"/>
                <a:gd name="T15" fmla="*/ 52 h 60"/>
                <a:gd name="T16" fmla="*/ 137 w 137"/>
                <a:gd name="T17" fmla="*/ 54 h 60"/>
                <a:gd name="T18" fmla="*/ 127 w 137"/>
                <a:gd name="T19" fmla="*/ 58 h 60"/>
                <a:gd name="T20" fmla="*/ 114 w 137"/>
                <a:gd name="T21" fmla="*/ 60 h 60"/>
                <a:gd name="T22" fmla="*/ 97 w 137"/>
                <a:gd name="T23" fmla="*/ 60 h 60"/>
                <a:gd name="T24" fmla="*/ 80 w 137"/>
                <a:gd name="T25" fmla="*/ 59 h 60"/>
                <a:gd name="T26" fmla="*/ 60 w 137"/>
                <a:gd name="T27" fmla="*/ 55 h 60"/>
                <a:gd name="T28" fmla="*/ 42 w 137"/>
                <a:gd name="T29" fmla="*/ 52 h 60"/>
                <a:gd name="T30" fmla="*/ 25 w 137"/>
                <a:gd name="T31" fmla="*/ 48 h 60"/>
                <a:gd name="T32" fmla="*/ 12 w 137"/>
                <a:gd name="T33" fmla="*/ 45 h 60"/>
                <a:gd name="T34" fmla="*/ 8 w 137"/>
                <a:gd name="T35" fmla="*/ 38 h 60"/>
                <a:gd name="T36" fmla="*/ 4 w 137"/>
                <a:gd name="T37" fmla="*/ 31 h 60"/>
                <a:gd name="T38" fmla="*/ 1 w 137"/>
                <a:gd name="T39" fmla="*/ 25 h 60"/>
                <a:gd name="T40" fmla="*/ 1 w 137"/>
                <a:gd name="T41" fmla="*/ 19 h 60"/>
                <a:gd name="T42" fmla="*/ 0 w 137"/>
                <a:gd name="T43" fmla="*/ 12 h 60"/>
                <a:gd name="T44" fmla="*/ 2 w 137"/>
                <a:gd name="T45" fmla="*/ 7 h 60"/>
                <a:gd name="T46" fmla="*/ 4 w 137"/>
                <a:gd name="T47" fmla="*/ 3 h 60"/>
                <a:gd name="T48" fmla="*/ 12 w 137"/>
                <a:gd name="T49" fmla="*/ 0 h 60"/>
                <a:gd name="T50" fmla="*/ 15 w 137"/>
                <a:gd name="T51" fmla="*/ 0 h 60"/>
                <a:gd name="T52" fmla="*/ 21 w 137"/>
                <a:gd name="T53" fmla="*/ 1 h 60"/>
                <a:gd name="T54" fmla="*/ 27 w 137"/>
                <a:gd name="T55" fmla="*/ 2 h 60"/>
                <a:gd name="T56" fmla="*/ 34 w 137"/>
                <a:gd name="T57" fmla="*/ 4 h 60"/>
                <a:gd name="T58" fmla="*/ 40 w 137"/>
                <a:gd name="T59" fmla="*/ 6 h 60"/>
                <a:gd name="T60" fmla="*/ 46 w 137"/>
                <a:gd name="T61" fmla="*/ 7 h 60"/>
                <a:gd name="T62" fmla="*/ 52 w 137"/>
                <a:gd name="T63" fmla="*/ 8 h 60"/>
                <a:gd name="T64" fmla="*/ 57 w 137"/>
                <a:gd name="T65"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60">
                  <a:moveTo>
                    <a:pt x="57" y="9"/>
                  </a:moveTo>
                  <a:lnTo>
                    <a:pt x="64" y="12"/>
                  </a:lnTo>
                  <a:lnTo>
                    <a:pt x="74" y="19"/>
                  </a:lnTo>
                  <a:lnTo>
                    <a:pt x="86" y="26"/>
                  </a:lnTo>
                  <a:lnTo>
                    <a:pt x="100" y="34"/>
                  </a:lnTo>
                  <a:lnTo>
                    <a:pt x="111" y="40"/>
                  </a:lnTo>
                  <a:lnTo>
                    <a:pt x="123" y="47"/>
                  </a:lnTo>
                  <a:lnTo>
                    <a:pt x="131" y="52"/>
                  </a:lnTo>
                  <a:lnTo>
                    <a:pt x="137" y="54"/>
                  </a:lnTo>
                  <a:lnTo>
                    <a:pt x="127" y="58"/>
                  </a:lnTo>
                  <a:lnTo>
                    <a:pt x="114" y="60"/>
                  </a:lnTo>
                  <a:lnTo>
                    <a:pt x="97" y="60"/>
                  </a:lnTo>
                  <a:lnTo>
                    <a:pt x="80" y="59"/>
                  </a:lnTo>
                  <a:lnTo>
                    <a:pt x="60" y="55"/>
                  </a:lnTo>
                  <a:lnTo>
                    <a:pt x="42" y="52"/>
                  </a:lnTo>
                  <a:lnTo>
                    <a:pt x="25" y="48"/>
                  </a:lnTo>
                  <a:lnTo>
                    <a:pt x="12" y="45"/>
                  </a:lnTo>
                  <a:lnTo>
                    <a:pt x="8" y="38"/>
                  </a:lnTo>
                  <a:lnTo>
                    <a:pt x="4" y="31"/>
                  </a:lnTo>
                  <a:lnTo>
                    <a:pt x="1" y="25"/>
                  </a:lnTo>
                  <a:lnTo>
                    <a:pt x="1" y="19"/>
                  </a:lnTo>
                  <a:lnTo>
                    <a:pt x="0" y="12"/>
                  </a:lnTo>
                  <a:lnTo>
                    <a:pt x="2" y="7"/>
                  </a:lnTo>
                  <a:lnTo>
                    <a:pt x="4" y="3"/>
                  </a:lnTo>
                  <a:lnTo>
                    <a:pt x="12" y="0"/>
                  </a:lnTo>
                  <a:lnTo>
                    <a:pt x="15" y="0"/>
                  </a:lnTo>
                  <a:lnTo>
                    <a:pt x="21" y="1"/>
                  </a:lnTo>
                  <a:lnTo>
                    <a:pt x="27" y="2"/>
                  </a:lnTo>
                  <a:lnTo>
                    <a:pt x="34" y="4"/>
                  </a:lnTo>
                  <a:lnTo>
                    <a:pt x="40" y="6"/>
                  </a:lnTo>
                  <a:lnTo>
                    <a:pt x="46" y="7"/>
                  </a:lnTo>
                  <a:lnTo>
                    <a:pt x="52" y="8"/>
                  </a:lnTo>
                  <a:lnTo>
                    <a:pt x="57" y="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86" name="Freeform 160"/>
            <p:cNvSpPr>
              <a:spLocks/>
            </p:cNvSpPr>
            <p:nvPr/>
          </p:nvSpPr>
          <p:spPr bwMode="auto">
            <a:xfrm>
              <a:off x="771" y="1308"/>
              <a:ext cx="124" cy="89"/>
            </a:xfrm>
            <a:custGeom>
              <a:avLst/>
              <a:gdLst>
                <a:gd name="T0" fmla="*/ 72 w 567"/>
                <a:gd name="T1" fmla="*/ 0 h 296"/>
                <a:gd name="T2" fmla="*/ 137 w 567"/>
                <a:gd name="T3" fmla="*/ 33 h 296"/>
                <a:gd name="T4" fmla="*/ 213 w 567"/>
                <a:gd name="T5" fmla="*/ 63 h 296"/>
                <a:gd name="T6" fmla="*/ 290 w 567"/>
                <a:gd name="T7" fmla="*/ 91 h 296"/>
                <a:gd name="T8" fmla="*/ 368 w 567"/>
                <a:gd name="T9" fmla="*/ 121 h 296"/>
                <a:gd name="T10" fmla="*/ 438 w 567"/>
                <a:gd name="T11" fmla="*/ 153 h 296"/>
                <a:gd name="T12" fmla="*/ 499 w 567"/>
                <a:gd name="T13" fmla="*/ 191 h 296"/>
                <a:gd name="T14" fmla="*/ 543 w 567"/>
                <a:gd name="T15" fmla="*/ 238 h 296"/>
                <a:gd name="T16" fmla="*/ 567 w 567"/>
                <a:gd name="T17" fmla="*/ 296 h 296"/>
                <a:gd name="T18" fmla="*/ 538 w 567"/>
                <a:gd name="T19" fmla="*/ 294 h 296"/>
                <a:gd name="T20" fmla="*/ 510 w 567"/>
                <a:gd name="T21" fmla="*/ 288 h 296"/>
                <a:gd name="T22" fmla="*/ 480 w 567"/>
                <a:gd name="T23" fmla="*/ 281 h 296"/>
                <a:gd name="T24" fmla="*/ 449 w 567"/>
                <a:gd name="T25" fmla="*/ 273 h 296"/>
                <a:gd name="T26" fmla="*/ 416 w 567"/>
                <a:gd name="T27" fmla="*/ 262 h 296"/>
                <a:gd name="T28" fmla="*/ 380 w 567"/>
                <a:gd name="T29" fmla="*/ 254 h 296"/>
                <a:gd name="T30" fmla="*/ 344 w 567"/>
                <a:gd name="T31" fmla="*/ 247 h 296"/>
                <a:gd name="T32" fmla="*/ 306 w 567"/>
                <a:gd name="T33" fmla="*/ 243 h 296"/>
                <a:gd name="T34" fmla="*/ 301 w 567"/>
                <a:gd name="T35" fmla="*/ 232 h 296"/>
                <a:gd name="T36" fmla="*/ 295 w 567"/>
                <a:gd name="T37" fmla="*/ 222 h 296"/>
                <a:gd name="T38" fmla="*/ 288 w 567"/>
                <a:gd name="T39" fmla="*/ 211 h 296"/>
                <a:gd name="T40" fmla="*/ 281 w 567"/>
                <a:gd name="T41" fmla="*/ 202 h 296"/>
                <a:gd name="T42" fmla="*/ 272 w 567"/>
                <a:gd name="T43" fmla="*/ 191 h 296"/>
                <a:gd name="T44" fmla="*/ 265 w 567"/>
                <a:gd name="T45" fmla="*/ 181 h 296"/>
                <a:gd name="T46" fmla="*/ 257 w 567"/>
                <a:gd name="T47" fmla="*/ 171 h 296"/>
                <a:gd name="T48" fmla="*/ 251 w 567"/>
                <a:gd name="T49" fmla="*/ 161 h 296"/>
                <a:gd name="T50" fmla="*/ 226 w 567"/>
                <a:gd name="T51" fmla="*/ 160 h 296"/>
                <a:gd name="T52" fmla="*/ 205 w 567"/>
                <a:gd name="T53" fmla="*/ 159 h 296"/>
                <a:gd name="T54" fmla="*/ 182 w 567"/>
                <a:gd name="T55" fmla="*/ 157 h 296"/>
                <a:gd name="T56" fmla="*/ 160 w 567"/>
                <a:gd name="T57" fmla="*/ 155 h 296"/>
                <a:gd name="T58" fmla="*/ 136 w 567"/>
                <a:gd name="T59" fmla="*/ 152 h 296"/>
                <a:gd name="T60" fmla="*/ 112 w 567"/>
                <a:gd name="T61" fmla="*/ 149 h 296"/>
                <a:gd name="T62" fmla="*/ 87 w 567"/>
                <a:gd name="T63" fmla="*/ 146 h 296"/>
                <a:gd name="T64" fmla="*/ 62 w 567"/>
                <a:gd name="T65" fmla="*/ 143 h 296"/>
                <a:gd name="T66" fmla="*/ 53 w 567"/>
                <a:gd name="T67" fmla="*/ 127 h 296"/>
                <a:gd name="T68" fmla="*/ 45 w 567"/>
                <a:gd name="T69" fmla="*/ 113 h 296"/>
                <a:gd name="T70" fmla="*/ 34 w 567"/>
                <a:gd name="T71" fmla="*/ 98 h 296"/>
                <a:gd name="T72" fmla="*/ 23 w 567"/>
                <a:gd name="T73" fmla="*/ 84 h 296"/>
                <a:gd name="T74" fmla="*/ 13 w 567"/>
                <a:gd name="T75" fmla="*/ 68 h 296"/>
                <a:gd name="T76" fmla="*/ 6 w 567"/>
                <a:gd name="T77" fmla="*/ 49 h 296"/>
                <a:gd name="T78" fmla="*/ 1 w 567"/>
                <a:gd name="T79" fmla="*/ 26 h 296"/>
                <a:gd name="T80" fmla="*/ 0 w 567"/>
                <a:gd name="T81" fmla="*/ 0 h 296"/>
                <a:gd name="T82" fmla="*/ 6 w 567"/>
                <a:gd name="T83" fmla="*/ 1 h 296"/>
                <a:gd name="T84" fmla="*/ 14 w 567"/>
                <a:gd name="T85" fmla="*/ 2 h 296"/>
                <a:gd name="T86" fmla="*/ 22 w 567"/>
                <a:gd name="T87" fmla="*/ 2 h 296"/>
                <a:gd name="T88" fmla="*/ 32 w 567"/>
                <a:gd name="T89" fmla="*/ 2 h 296"/>
                <a:gd name="T90" fmla="*/ 41 w 567"/>
                <a:gd name="T91" fmla="*/ 1 h 296"/>
                <a:gd name="T92" fmla="*/ 51 w 567"/>
                <a:gd name="T93" fmla="*/ 0 h 296"/>
                <a:gd name="T94" fmla="*/ 61 w 567"/>
                <a:gd name="T95" fmla="*/ 0 h 296"/>
                <a:gd name="T96" fmla="*/ 72 w 567"/>
                <a:gd name="T9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7" h="296">
                  <a:moveTo>
                    <a:pt x="72" y="0"/>
                  </a:moveTo>
                  <a:lnTo>
                    <a:pt x="137" y="33"/>
                  </a:lnTo>
                  <a:lnTo>
                    <a:pt x="213" y="63"/>
                  </a:lnTo>
                  <a:lnTo>
                    <a:pt x="290" y="91"/>
                  </a:lnTo>
                  <a:lnTo>
                    <a:pt x="368" y="121"/>
                  </a:lnTo>
                  <a:lnTo>
                    <a:pt x="438" y="153"/>
                  </a:lnTo>
                  <a:lnTo>
                    <a:pt x="499" y="191"/>
                  </a:lnTo>
                  <a:lnTo>
                    <a:pt x="543" y="238"/>
                  </a:lnTo>
                  <a:lnTo>
                    <a:pt x="567" y="296"/>
                  </a:lnTo>
                  <a:lnTo>
                    <a:pt x="538" y="294"/>
                  </a:lnTo>
                  <a:lnTo>
                    <a:pt x="510" y="288"/>
                  </a:lnTo>
                  <a:lnTo>
                    <a:pt x="480" y="281"/>
                  </a:lnTo>
                  <a:lnTo>
                    <a:pt x="449" y="273"/>
                  </a:lnTo>
                  <a:lnTo>
                    <a:pt x="416" y="262"/>
                  </a:lnTo>
                  <a:lnTo>
                    <a:pt x="380" y="254"/>
                  </a:lnTo>
                  <a:lnTo>
                    <a:pt x="344" y="247"/>
                  </a:lnTo>
                  <a:lnTo>
                    <a:pt x="306" y="243"/>
                  </a:lnTo>
                  <a:lnTo>
                    <a:pt x="301" y="232"/>
                  </a:lnTo>
                  <a:lnTo>
                    <a:pt x="295" y="222"/>
                  </a:lnTo>
                  <a:lnTo>
                    <a:pt x="288" y="211"/>
                  </a:lnTo>
                  <a:lnTo>
                    <a:pt x="281" y="202"/>
                  </a:lnTo>
                  <a:lnTo>
                    <a:pt x="272" y="191"/>
                  </a:lnTo>
                  <a:lnTo>
                    <a:pt x="265" y="181"/>
                  </a:lnTo>
                  <a:lnTo>
                    <a:pt x="257" y="171"/>
                  </a:lnTo>
                  <a:lnTo>
                    <a:pt x="251" y="161"/>
                  </a:lnTo>
                  <a:lnTo>
                    <a:pt x="226" y="160"/>
                  </a:lnTo>
                  <a:lnTo>
                    <a:pt x="205" y="159"/>
                  </a:lnTo>
                  <a:lnTo>
                    <a:pt x="182" y="157"/>
                  </a:lnTo>
                  <a:lnTo>
                    <a:pt x="160" y="155"/>
                  </a:lnTo>
                  <a:lnTo>
                    <a:pt x="136" y="152"/>
                  </a:lnTo>
                  <a:lnTo>
                    <a:pt x="112" y="149"/>
                  </a:lnTo>
                  <a:lnTo>
                    <a:pt x="87" y="146"/>
                  </a:lnTo>
                  <a:lnTo>
                    <a:pt x="62" y="143"/>
                  </a:lnTo>
                  <a:lnTo>
                    <a:pt x="53" y="127"/>
                  </a:lnTo>
                  <a:lnTo>
                    <a:pt x="45" y="113"/>
                  </a:lnTo>
                  <a:lnTo>
                    <a:pt x="34" y="98"/>
                  </a:lnTo>
                  <a:lnTo>
                    <a:pt x="23" y="84"/>
                  </a:lnTo>
                  <a:lnTo>
                    <a:pt x="13" y="68"/>
                  </a:lnTo>
                  <a:lnTo>
                    <a:pt x="6" y="49"/>
                  </a:lnTo>
                  <a:lnTo>
                    <a:pt x="1" y="26"/>
                  </a:lnTo>
                  <a:lnTo>
                    <a:pt x="0" y="0"/>
                  </a:lnTo>
                  <a:lnTo>
                    <a:pt x="6" y="1"/>
                  </a:lnTo>
                  <a:lnTo>
                    <a:pt x="14" y="2"/>
                  </a:lnTo>
                  <a:lnTo>
                    <a:pt x="22" y="2"/>
                  </a:lnTo>
                  <a:lnTo>
                    <a:pt x="32" y="2"/>
                  </a:lnTo>
                  <a:lnTo>
                    <a:pt x="41" y="1"/>
                  </a:lnTo>
                  <a:lnTo>
                    <a:pt x="51" y="0"/>
                  </a:lnTo>
                  <a:lnTo>
                    <a:pt x="61" y="0"/>
                  </a:lnTo>
                  <a:lnTo>
                    <a:pt x="72"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87" name="Freeform 161"/>
            <p:cNvSpPr>
              <a:spLocks/>
            </p:cNvSpPr>
            <p:nvPr/>
          </p:nvSpPr>
          <p:spPr bwMode="auto">
            <a:xfrm>
              <a:off x="523" y="1308"/>
              <a:ext cx="240" cy="100"/>
            </a:xfrm>
            <a:custGeom>
              <a:avLst/>
              <a:gdLst>
                <a:gd name="T0" fmla="*/ 1015 w 1104"/>
                <a:gd name="T1" fmla="*/ 9 h 333"/>
                <a:gd name="T2" fmla="*/ 1040 w 1104"/>
                <a:gd name="T3" fmla="*/ 30 h 333"/>
                <a:gd name="T4" fmla="*/ 1067 w 1104"/>
                <a:gd name="T5" fmla="*/ 50 h 333"/>
                <a:gd name="T6" fmla="*/ 1092 w 1104"/>
                <a:gd name="T7" fmla="*/ 70 h 333"/>
                <a:gd name="T8" fmla="*/ 1100 w 1104"/>
                <a:gd name="T9" fmla="*/ 96 h 333"/>
                <a:gd name="T10" fmla="*/ 1093 w 1104"/>
                <a:gd name="T11" fmla="*/ 128 h 333"/>
                <a:gd name="T12" fmla="*/ 1084 w 1104"/>
                <a:gd name="T13" fmla="*/ 158 h 333"/>
                <a:gd name="T14" fmla="*/ 1065 w 1104"/>
                <a:gd name="T15" fmla="*/ 189 h 333"/>
                <a:gd name="T16" fmla="*/ 1037 w 1104"/>
                <a:gd name="T17" fmla="*/ 209 h 333"/>
                <a:gd name="T18" fmla="*/ 1021 w 1104"/>
                <a:gd name="T19" fmla="*/ 212 h 333"/>
                <a:gd name="T20" fmla="*/ 1009 w 1104"/>
                <a:gd name="T21" fmla="*/ 215 h 333"/>
                <a:gd name="T22" fmla="*/ 995 w 1104"/>
                <a:gd name="T23" fmla="*/ 215 h 333"/>
                <a:gd name="T24" fmla="*/ 956 w 1104"/>
                <a:gd name="T25" fmla="*/ 171 h 333"/>
                <a:gd name="T26" fmla="*/ 893 w 1104"/>
                <a:gd name="T27" fmla="*/ 139 h 333"/>
                <a:gd name="T28" fmla="*/ 829 w 1104"/>
                <a:gd name="T29" fmla="*/ 161 h 333"/>
                <a:gd name="T30" fmla="*/ 765 w 1104"/>
                <a:gd name="T31" fmla="*/ 217 h 333"/>
                <a:gd name="T32" fmla="*/ 684 w 1104"/>
                <a:gd name="T33" fmla="*/ 251 h 333"/>
                <a:gd name="T34" fmla="*/ 600 w 1104"/>
                <a:gd name="T35" fmla="*/ 257 h 333"/>
                <a:gd name="T36" fmla="*/ 521 w 1104"/>
                <a:gd name="T37" fmla="*/ 264 h 333"/>
                <a:gd name="T38" fmla="*/ 430 w 1104"/>
                <a:gd name="T39" fmla="*/ 264 h 333"/>
                <a:gd name="T40" fmla="*/ 348 w 1104"/>
                <a:gd name="T41" fmla="*/ 289 h 333"/>
                <a:gd name="T42" fmla="*/ 303 w 1104"/>
                <a:gd name="T43" fmla="*/ 326 h 333"/>
                <a:gd name="T44" fmla="*/ 259 w 1104"/>
                <a:gd name="T45" fmla="*/ 331 h 333"/>
                <a:gd name="T46" fmla="*/ 208 w 1104"/>
                <a:gd name="T47" fmla="*/ 304 h 333"/>
                <a:gd name="T48" fmla="*/ 162 w 1104"/>
                <a:gd name="T49" fmla="*/ 283 h 333"/>
                <a:gd name="T50" fmla="*/ 141 w 1104"/>
                <a:gd name="T51" fmla="*/ 291 h 333"/>
                <a:gd name="T52" fmla="*/ 125 w 1104"/>
                <a:gd name="T53" fmla="*/ 294 h 333"/>
                <a:gd name="T54" fmla="*/ 107 w 1104"/>
                <a:gd name="T55" fmla="*/ 295 h 333"/>
                <a:gd name="T56" fmla="*/ 97 w 1104"/>
                <a:gd name="T57" fmla="*/ 289 h 333"/>
                <a:gd name="T58" fmla="*/ 97 w 1104"/>
                <a:gd name="T59" fmla="*/ 275 h 333"/>
                <a:gd name="T60" fmla="*/ 97 w 1104"/>
                <a:gd name="T61" fmla="*/ 262 h 333"/>
                <a:gd name="T62" fmla="*/ 97 w 1104"/>
                <a:gd name="T63" fmla="*/ 249 h 333"/>
                <a:gd name="T64" fmla="*/ 86 w 1104"/>
                <a:gd name="T65" fmla="*/ 240 h 333"/>
                <a:gd name="T66" fmla="*/ 65 w 1104"/>
                <a:gd name="T67" fmla="*/ 232 h 333"/>
                <a:gd name="T68" fmla="*/ 45 w 1104"/>
                <a:gd name="T69" fmla="*/ 225 h 333"/>
                <a:gd name="T70" fmla="*/ 26 w 1104"/>
                <a:gd name="T71" fmla="*/ 218 h 333"/>
                <a:gd name="T72" fmla="*/ 9 w 1104"/>
                <a:gd name="T73" fmla="*/ 209 h 333"/>
                <a:gd name="T74" fmla="*/ 1 w 1104"/>
                <a:gd name="T75" fmla="*/ 199 h 333"/>
                <a:gd name="T76" fmla="*/ 0 w 1104"/>
                <a:gd name="T77" fmla="*/ 186 h 333"/>
                <a:gd name="T78" fmla="*/ 3 w 1104"/>
                <a:gd name="T79" fmla="*/ 167 h 333"/>
                <a:gd name="T80" fmla="*/ 36 w 1104"/>
                <a:gd name="T81" fmla="*/ 154 h 333"/>
                <a:gd name="T82" fmla="*/ 93 w 1104"/>
                <a:gd name="T83" fmla="*/ 158 h 333"/>
                <a:gd name="T84" fmla="*/ 181 w 1104"/>
                <a:gd name="T85" fmla="*/ 160 h 333"/>
                <a:gd name="T86" fmla="*/ 342 w 1104"/>
                <a:gd name="T87" fmla="*/ 160 h 333"/>
                <a:gd name="T88" fmla="*/ 521 w 1104"/>
                <a:gd name="T89" fmla="*/ 140 h 333"/>
                <a:gd name="T90" fmla="*/ 659 w 1104"/>
                <a:gd name="T91" fmla="*/ 87 h 333"/>
                <a:gd name="T92" fmla="*/ 810 w 1104"/>
                <a:gd name="T93" fmla="*/ 33 h 333"/>
                <a:gd name="T94" fmla="*/ 947 w 1104"/>
                <a:gd name="T95" fmla="*/ 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4" h="333">
                  <a:moveTo>
                    <a:pt x="1005" y="0"/>
                  </a:moveTo>
                  <a:lnTo>
                    <a:pt x="1015" y="9"/>
                  </a:lnTo>
                  <a:lnTo>
                    <a:pt x="1028" y="19"/>
                  </a:lnTo>
                  <a:lnTo>
                    <a:pt x="1040" y="30"/>
                  </a:lnTo>
                  <a:lnTo>
                    <a:pt x="1054" y="40"/>
                  </a:lnTo>
                  <a:lnTo>
                    <a:pt x="1067" y="50"/>
                  </a:lnTo>
                  <a:lnTo>
                    <a:pt x="1080" y="59"/>
                  </a:lnTo>
                  <a:lnTo>
                    <a:pt x="1092" y="70"/>
                  </a:lnTo>
                  <a:lnTo>
                    <a:pt x="1104" y="81"/>
                  </a:lnTo>
                  <a:lnTo>
                    <a:pt x="1100" y="96"/>
                  </a:lnTo>
                  <a:lnTo>
                    <a:pt x="1097" y="113"/>
                  </a:lnTo>
                  <a:lnTo>
                    <a:pt x="1093" y="128"/>
                  </a:lnTo>
                  <a:lnTo>
                    <a:pt x="1091" y="143"/>
                  </a:lnTo>
                  <a:lnTo>
                    <a:pt x="1084" y="158"/>
                  </a:lnTo>
                  <a:lnTo>
                    <a:pt x="1075" y="173"/>
                  </a:lnTo>
                  <a:lnTo>
                    <a:pt x="1065" y="189"/>
                  </a:lnTo>
                  <a:lnTo>
                    <a:pt x="1050" y="206"/>
                  </a:lnTo>
                  <a:lnTo>
                    <a:pt x="1037" y="209"/>
                  </a:lnTo>
                  <a:lnTo>
                    <a:pt x="1029" y="211"/>
                  </a:lnTo>
                  <a:lnTo>
                    <a:pt x="1021" y="212"/>
                  </a:lnTo>
                  <a:lnTo>
                    <a:pt x="1015" y="215"/>
                  </a:lnTo>
                  <a:lnTo>
                    <a:pt x="1009" y="215"/>
                  </a:lnTo>
                  <a:lnTo>
                    <a:pt x="1003" y="215"/>
                  </a:lnTo>
                  <a:lnTo>
                    <a:pt x="995" y="215"/>
                  </a:lnTo>
                  <a:lnTo>
                    <a:pt x="988" y="216"/>
                  </a:lnTo>
                  <a:lnTo>
                    <a:pt x="956" y="171"/>
                  </a:lnTo>
                  <a:lnTo>
                    <a:pt x="925" y="147"/>
                  </a:lnTo>
                  <a:lnTo>
                    <a:pt x="893" y="139"/>
                  </a:lnTo>
                  <a:lnTo>
                    <a:pt x="861" y="145"/>
                  </a:lnTo>
                  <a:lnTo>
                    <a:pt x="829" y="161"/>
                  </a:lnTo>
                  <a:lnTo>
                    <a:pt x="797" y="187"/>
                  </a:lnTo>
                  <a:lnTo>
                    <a:pt x="765" y="217"/>
                  </a:lnTo>
                  <a:lnTo>
                    <a:pt x="735" y="251"/>
                  </a:lnTo>
                  <a:lnTo>
                    <a:pt x="684" y="251"/>
                  </a:lnTo>
                  <a:lnTo>
                    <a:pt x="640" y="255"/>
                  </a:lnTo>
                  <a:lnTo>
                    <a:pt x="600" y="257"/>
                  </a:lnTo>
                  <a:lnTo>
                    <a:pt x="562" y="262"/>
                  </a:lnTo>
                  <a:lnTo>
                    <a:pt x="521" y="264"/>
                  </a:lnTo>
                  <a:lnTo>
                    <a:pt x="479" y="266"/>
                  </a:lnTo>
                  <a:lnTo>
                    <a:pt x="430" y="264"/>
                  </a:lnTo>
                  <a:lnTo>
                    <a:pt x="376" y="261"/>
                  </a:lnTo>
                  <a:lnTo>
                    <a:pt x="348" y="289"/>
                  </a:lnTo>
                  <a:lnTo>
                    <a:pt x="326" y="312"/>
                  </a:lnTo>
                  <a:lnTo>
                    <a:pt x="303" y="326"/>
                  </a:lnTo>
                  <a:lnTo>
                    <a:pt x="283" y="333"/>
                  </a:lnTo>
                  <a:lnTo>
                    <a:pt x="259" y="331"/>
                  </a:lnTo>
                  <a:lnTo>
                    <a:pt x="236" y="321"/>
                  </a:lnTo>
                  <a:lnTo>
                    <a:pt x="208" y="304"/>
                  </a:lnTo>
                  <a:lnTo>
                    <a:pt x="177" y="279"/>
                  </a:lnTo>
                  <a:lnTo>
                    <a:pt x="162" y="283"/>
                  </a:lnTo>
                  <a:lnTo>
                    <a:pt x="150" y="288"/>
                  </a:lnTo>
                  <a:lnTo>
                    <a:pt x="141" y="291"/>
                  </a:lnTo>
                  <a:lnTo>
                    <a:pt x="134" y="294"/>
                  </a:lnTo>
                  <a:lnTo>
                    <a:pt x="125" y="294"/>
                  </a:lnTo>
                  <a:lnTo>
                    <a:pt x="117" y="295"/>
                  </a:lnTo>
                  <a:lnTo>
                    <a:pt x="107" y="295"/>
                  </a:lnTo>
                  <a:lnTo>
                    <a:pt x="97" y="296"/>
                  </a:lnTo>
                  <a:lnTo>
                    <a:pt x="97" y="289"/>
                  </a:lnTo>
                  <a:lnTo>
                    <a:pt x="97" y="282"/>
                  </a:lnTo>
                  <a:lnTo>
                    <a:pt x="97" y="275"/>
                  </a:lnTo>
                  <a:lnTo>
                    <a:pt x="97" y="269"/>
                  </a:lnTo>
                  <a:lnTo>
                    <a:pt x="97" y="262"/>
                  </a:lnTo>
                  <a:lnTo>
                    <a:pt x="97" y="256"/>
                  </a:lnTo>
                  <a:lnTo>
                    <a:pt x="97" y="249"/>
                  </a:lnTo>
                  <a:lnTo>
                    <a:pt x="97" y="243"/>
                  </a:lnTo>
                  <a:lnTo>
                    <a:pt x="86" y="240"/>
                  </a:lnTo>
                  <a:lnTo>
                    <a:pt x="75" y="236"/>
                  </a:lnTo>
                  <a:lnTo>
                    <a:pt x="65" y="232"/>
                  </a:lnTo>
                  <a:lnTo>
                    <a:pt x="55" y="229"/>
                  </a:lnTo>
                  <a:lnTo>
                    <a:pt x="45" y="225"/>
                  </a:lnTo>
                  <a:lnTo>
                    <a:pt x="35" y="222"/>
                  </a:lnTo>
                  <a:lnTo>
                    <a:pt x="26" y="218"/>
                  </a:lnTo>
                  <a:lnTo>
                    <a:pt x="16" y="216"/>
                  </a:lnTo>
                  <a:lnTo>
                    <a:pt x="9" y="209"/>
                  </a:lnTo>
                  <a:lnTo>
                    <a:pt x="4" y="204"/>
                  </a:lnTo>
                  <a:lnTo>
                    <a:pt x="1" y="199"/>
                  </a:lnTo>
                  <a:lnTo>
                    <a:pt x="1" y="194"/>
                  </a:lnTo>
                  <a:lnTo>
                    <a:pt x="0" y="186"/>
                  </a:lnTo>
                  <a:lnTo>
                    <a:pt x="1" y="179"/>
                  </a:lnTo>
                  <a:lnTo>
                    <a:pt x="3" y="167"/>
                  </a:lnTo>
                  <a:lnTo>
                    <a:pt x="7" y="153"/>
                  </a:lnTo>
                  <a:lnTo>
                    <a:pt x="36" y="154"/>
                  </a:lnTo>
                  <a:lnTo>
                    <a:pt x="64" y="157"/>
                  </a:lnTo>
                  <a:lnTo>
                    <a:pt x="93" y="158"/>
                  </a:lnTo>
                  <a:lnTo>
                    <a:pt x="131" y="160"/>
                  </a:lnTo>
                  <a:lnTo>
                    <a:pt x="181" y="160"/>
                  </a:lnTo>
                  <a:lnTo>
                    <a:pt x="250" y="160"/>
                  </a:lnTo>
                  <a:lnTo>
                    <a:pt x="342" y="160"/>
                  </a:lnTo>
                  <a:lnTo>
                    <a:pt x="466" y="161"/>
                  </a:lnTo>
                  <a:lnTo>
                    <a:pt x="521" y="140"/>
                  </a:lnTo>
                  <a:lnTo>
                    <a:pt x="588" y="115"/>
                  </a:lnTo>
                  <a:lnTo>
                    <a:pt x="659" y="87"/>
                  </a:lnTo>
                  <a:lnTo>
                    <a:pt x="735" y="59"/>
                  </a:lnTo>
                  <a:lnTo>
                    <a:pt x="810" y="33"/>
                  </a:lnTo>
                  <a:lnTo>
                    <a:pt x="882" y="14"/>
                  </a:lnTo>
                  <a:lnTo>
                    <a:pt x="947" y="1"/>
                  </a:lnTo>
                  <a:lnTo>
                    <a:pt x="100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88" name="Freeform 162"/>
            <p:cNvSpPr>
              <a:spLocks/>
            </p:cNvSpPr>
            <p:nvPr/>
          </p:nvSpPr>
          <p:spPr bwMode="auto">
            <a:xfrm>
              <a:off x="756" y="1384"/>
              <a:ext cx="113" cy="86"/>
            </a:xfrm>
            <a:custGeom>
              <a:avLst/>
              <a:gdLst>
                <a:gd name="T0" fmla="*/ 100 w 520"/>
                <a:gd name="T1" fmla="*/ 7 h 286"/>
                <a:gd name="T2" fmla="*/ 145 w 520"/>
                <a:gd name="T3" fmla="*/ 39 h 286"/>
                <a:gd name="T4" fmla="*/ 195 w 520"/>
                <a:gd name="T5" fmla="*/ 69 h 286"/>
                <a:gd name="T6" fmla="*/ 247 w 520"/>
                <a:gd name="T7" fmla="*/ 93 h 286"/>
                <a:gd name="T8" fmla="*/ 303 w 520"/>
                <a:gd name="T9" fmla="*/ 117 h 286"/>
                <a:gd name="T10" fmla="*/ 356 w 520"/>
                <a:gd name="T11" fmla="*/ 136 h 286"/>
                <a:gd name="T12" fmla="*/ 411 w 520"/>
                <a:gd name="T13" fmla="*/ 152 h 286"/>
                <a:gd name="T14" fmla="*/ 463 w 520"/>
                <a:gd name="T15" fmla="*/ 161 h 286"/>
                <a:gd name="T16" fmla="*/ 514 w 520"/>
                <a:gd name="T17" fmla="*/ 168 h 286"/>
                <a:gd name="T18" fmla="*/ 515 w 520"/>
                <a:gd name="T19" fmla="*/ 176 h 286"/>
                <a:gd name="T20" fmla="*/ 517 w 520"/>
                <a:gd name="T21" fmla="*/ 185 h 286"/>
                <a:gd name="T22" fmla="*/ 519 w 520"/>
                <a:gd name="T23" fmla="*/ 192 h 286"/>
                <a:gd name="T24" fmla="*/ 520 w 520"/>
                <a:gd name="T25" fmla="*/ 203 h 286"/>
                <a:gd name="T26" fmla="*/ 519 w 520"/>
                <a:gd name="T27" fmla="*/ 214 h 286"/>
                <a:gd name="T28" fmla="*/ 517 w 520"/>
                <a:gd name="T29" fmla="*/ 232 h 286"/>
                <a:gd name="T30" fmla="*/ 515 w 520"/>
                <a:gd name="T31" fmla="*/ 255 h 286"/>
                <a:gd name="T32" fmla="*/ 514 w 520"/>
                <a:gd name="T33" fmla="*/ 286 h 286"/>
                <a:gd name="T34" fmla="*/ 472 w 520"/>
                <a:gd name="T35" fmla="*/ 278 h 286"/>
                <a:gd name="T36" fmla="*/ 428 w 520"/>
                <a:gd name="T37" fmla="*/ 268 h 286"/>
                <a:gd name="T38" fmla="*/ 379 w 520"/>
                <a:gd name="T39" fmla="*/ 255 h 286"/>
                <a:gd name="T40" fmla="*/ 326 w 520"/>
                <a:gd name="T41" fmla="*/ 241 h 286"/>
                <a:gd name="T42" fmla="*/ 270 w 520"/>
                <a:gd name="T43" fmla="*/ 225 h 286"/>
                <a:gd name="T44" fmla="*/ 214 w 520"/>
                <a:gd name="T45" fmla="*/ 212 h 286"/>
                <a:gd name="T46" fmla="*/ 157 w 520"/>
                <a:gd name="T47" fmla="*/ 201 h 286"/>
                <a:gd name="T48" fmla="*/ 100 w 520"/>
                <a:gd name="T49" fmla="*/ 195 h 286"/>
                <a:gd name="T50" fmla="*/ 87 w 520"/>
                <a:gd name="T51" fmla="*/ 176 h 286"/>
                <a:gd name="T52" fmla="*/ 73 w 520"/>
                <a:gd name="T53" fmla="*/ 159 h 286"/>
                <a:gd name="T54" fmla="*/ 57 w 520"/>
                <a:gd name="T55" fmla="*/ 140 h 286"/>
                <a:gd name="T56" fmla="*/ 43 w 520"/>
                <a:gd name="T57" fmla="*/ 120 h 286"/>
                <a:gd name="T58" fmla="*/ 28 w 520"/>
                <a:gd name="T59" fmla="*/ 97 h 286"/>
                <a:gd name="T60" fmla="*/ 16 w 520"/>
                <a:gd name="T61" fmla="*/ 74 h 286"/>
                <a:gd name="T62" fmla="*/ 5 w 520"/>
                <a:gd name="T63" fmla="*/ 50 h 286"/>
                <a:gd name="T64" fmla="*/ 0 w 520"/>
                <a:gd name="T65" fmla="*/ 25 h 286"/>
                <a:gd name="T66" fmla="*/ 13 w 520"/>
                <a:gd name="T67" fmla="*/ 14 h 286"/>
                <a:gd name="T68" fmla="*/ 26 w 520"/>
                <a:gd name="T69" fmla="*/ 8 h 286"/>
                <a:gd name="T70" fmla="*/ 39 w 520"/>
                <a:gd name="T71" fmla="*/ 3 h 286"/>
                <a:gd name="T72" fmla="*/ 52 w 520"/>
                <a:gd name="T73" fmla="*/ 1 h 286"/>
                <a:gd name="T74" fmla="*/ 64 w 520"/>
                <a:gd name="T75" fmla="*/ 0 h 286"/>
                <a:gd name="T76" fmla="*/ 77 w 520"/>
                <a:gd name="T77" fmla="*/ 1 h 286"/>
                <a:gd name="T78" fmla="*/ 88 w 520"/>
                <a:gd name="T79" fmla="*/ 3 h 286"/>
                <a:gd name="T80" fmla="*/ 100 w 520"/>
                <a:gd name="T81" fmla="*/ 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0" h="286">
                  <a:moveTo>
                    <a:pt x="100" y="7"/>
                  </a:moveTo>
                  <a:lnTo>
                    <a:pt x="145" y="39"/>
                  </a:lnTo>
                  <a:lnTo>
                    <a:pt x="195" y="69"/>
                  </a:lnTo>
                  <a:lnTo>
                    <a:pt x="247" y="93"/>
                  </a:lnTo>
                  <a:lnTo>
                    <a:pt x="303" y="117"/>
                  </a:lnTo>
                  <a:lnTo>
                    <a:pt x="356" y="136"/>
                  </a:lnTo>
                  <a:lnTo>
                    <a:pt x="411" y="152"/>
                  </a:lnTo>
                  <a:lnTo>
                    <a:pt x="463" y="161"/>
                  </a:lnTo>
                  <a:lnTo>
                    <a:pt x="514" y="168"/>
                  </a:lnTo>
                  <a:lnTo>
                    <a:pt x="515" y="176"/>
                  </a:lnTo>
                  <a:lnTo>
                    <a:pt x="517" y="185"/>
                  </a:lnTo>
                  <a:lnTo>
                    <a:pt x="519" y="192"/>
                  </a:lnTo>
                  <a:lnTo>
                    <a:pt x="520" y="203"/>
                  </a:lnTo>
                  <a:lnTo>
                    <a:pt x="519" y="214"/>
                  </a:lnTo>
                  <a:lnTo>
                    <a:pt x="517" y="232"/>
                  </a:lnTo>
                  <a:lnTo>
                    <a:pt x="515" y="255"/>
                  </a:lnTo>
                  <a:lnTo>
                    <a:pt x="514" y="286"/>
                  </a:lnTo>
                  <a:lnTo>
                    <a:pt x="472" y="278"/>
                  </a:lnTo>
                  <a:lnTo>
                    <a:pt x="428" y="268"/>
                  </a:lnTo>
                  <a:lnTo>
                    <a:pt x="379" y="255"/>
                  </a:lnTo>
                  <a:lnTo>
                    <a:pt x="326" y="241"/>
                  </a:lnTo>
                  <a:lnTo>
                    <a:pt x="270" y="225"/>
                  </a:lnTo>
                  <a:lnTo>
                    <a:pt x="214" y="212"/>
                  </a:lnTo>
                  <a:lnTo>
                    <a:pt x="157" y="201"/>
                  </a:lnTo>
                  <a:lnTo>
                    <a:pt x="100" y="195"/>
                  </a:lnTo>
                  <a:lnTo>
                    <a:pt x="87" y="176"/>
                  </a:lnTo>
                  <a:lnTo>
                    <a:pt x="73" y="159"/>
                  </a:lnTo>
                  <a:lnTo>
                    <a:pt x="57" y="140"/>
                  </a:lnTo>
                  <a:lnTo>
                    <a:pt x="43" y="120"/>
                  </a:lnTo>
                  <a:lnTo>
                    <a:pt x="28" y="97"/>
                  </a:lnTo>
                  <a:lnTo>
                    <a:pt x="16" y="74"/>
                  </a:lnTo>
                  <a:lnTo>
                    <a:pt x="5" y="50"/>
                  </a:lnTo>
                  <a:lnTo>
                    <a:pt x="0" y="25"/>
                  </a:lnTo>
                  <a:lnTo>
                    <a:pt x="13" y="14"/>
                  </a:lnTo>
                  <a:lnTo>
                    <a:pt x="26" y="8"/>
                  </a:lnTo>
                  <a:lnTo>
                    <a:pt x="39" y="3"/>
                  </a:lnTo>
                  <a:lnTo>
                    <a:pt x="52" y="1"/>
                  </a:lnTo>
                  <a:lnTo>
                    <a:pt x="64" y="0"/>
                  </a:lnTo>
                  <a:lnTo>
                    <a:pt x="77" y="1"/>
                  </a:lnTo>
                  <a:lnTo>
                    <a:pt x="88" y="3"/>
                  </a:lnTo>
                  <a:lnTo>
                    <a:pt x="100" y="7"/>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89" name="Freeform 163"/>
            <p:cNvSpPr>
              <a:spLocks/>
            </p:cNvSpPr>
            <p:nvPr/>
          </p:nvSpPr>
          <p:spPr bwMode="auto">
            <a:xfrm>
              <a:off x="513" y="1384"/>
              <a:ext cx="229" cy="145"/>
            </a:xfrm>
            <a:custGeom>
              <a:avLst/>
              <a:gdLst>
                <a:gd name="T0" fmla="*/ 1037 w 1051"/>
                <a:gd name="T1" fmla="*/ 42 h 487"/>
                <a:gd name="T2" fmla="*/ 1051 w 1051"/>
                <a:gd name="T3" fmla="*/ 101 h 487"/>
                <a:gd name="T4" fmla="*/ 1026 w 1051"/>
                <a:gd name="T5" fmla="*/ 159 h 487"/>
                <a:gd name="T6" fmla="*/ 983 w 1051"/>
                <a:gd name="T7" fmla="*/ 220 h 487"/>
                <a:gd name="T8" fmla="*/ 938 w 1051"/>
                <a:gd name="T9" fmla="*/ 253 h 487"/>
                <a:gd name="T10" fmla="*/ 894 w 1051"/>
                <a:gd name="T11" fmla="*/ 258 h 487"/>
                <a:gd name="T12" fmla="*/ 851 w 1051"/>
                <a:gd name="T13" fmla="*/ 266 h 487"/>
                <a:gd name="T14" fmla="*/ 805 w 1051"/>
                <a:gd name="T15" fmla="*/ 274 h 487"/>
                <a:gd name="T16" fmla="*/ 779 w 1051"/>
                <a:gd name="T17" fmla="*/ 264 h 487"/>
                <a:gd name="T18" fmla="*/ 772 w 1051"/>
                <a:gd name="T19" fmla="*/ 249 h 487"/>
                <a:gd name="T20" fmla="*/ 758 w 1051"/>
                <a:gd name="T21" fmla="*/ 246 h 487"/>
                <a:gd name="T22" fmla="*/ 730 w 1051"/>
                <a:gd name="T23" fmla="*/ 254 h 487"/>
                <a:gd name="T24" fmla="*/ 701 w 1051"/>
                <a:gd name="T25" fmla="*/ 274 h 487"/>
                <a:gd name="T26" fmla="*/ 674 w 1051"/>
                <a:gd name="T27" fmla="*/ 293 h 487"/>
                <a:gd name="T28" fmla="*/ 645 w 1051"/>
                <a:gd name="T29" fmla="*/ 317 h 487"/>
                <a:gd name="T30" fmla="*/ 585 w 1051"/>
                <a:gd name="T31" fmla="*/ 343 h 487"/>
                <a:gd name="T32" fmla="*/ 510 w 1051"/>
                <a:gd name="T33" fmla="*/ 351 h 487"/>
                <a:gd name="T34" fmla="*/ 451 w 1051"/>
                <a:gd name="T35" fmla="*/ 346 h 487"/>
                <a:gd name="T36" fmla="*/ 401 w 1051"/>
                <a:gd name="T37" fmla="*/ 328 h 487"/>
                <a:gd name="T38" fmla="*/ 368 w 1051"/>
                <a:gd name="T39" fmla="*/ 325 h 487"/>
                <a:gd name="T40" fmla="*/ 346 w 1051"/>
                <a:gd name="T41" fmla="*/ 344 h 487"/>
                <a:gd name="T42" fmla="*/ 325 w 1051"/>
                <a:gd name="T43" fmla="*/ 362 h 487"/>
                <a:gd name="T44" fmla="*/ 300 w 1051"/>
                <a:gd name="T45" fmla="*/ 379 h 487"/>
                <a:gd name="T46" fmla="*/ 247 w 1051"/>
                <a:gd name="T47" fmla="*/ 385 h 487"/>
                <a:gd name="T48" fmla="*/ 180 w 1051"/>
                <a:gd name="T49" fmla="*/ 407 h 487"/>
                <a:gd name="T50" fmla="*/ 119 w 1051"/>
                <a:gd name="T51" fmla="*/ 445 h 487"/>
                <a:gd name="T52" fmla="*/ 45 w 1051"/>
                <a:gd name="T53" fmla="*/ 478 h 487"/>
                <a:gd name="T54" fmla="*/ 6 w 1051"/>
                <a:gd name="T55" fmla="*/ 469 h 487"/>
                <a:gd name="T56" fmla="*/ 36 w 1051"/>
                <a:gd name="T57" fmla="*/ 431 h 487"/>
                <a:gd name="T58" fmla="*/ 76 w 1051"/>
                <a:gd name="T59" fmla="*/ 391 h 487"/>
                <a:gd name="T60" fmla="*/ 113 w 1051"/>
                <a:gd name="T61" fmla="*/ 347 h 487"/>
                <a:gd name="T62" fmla="*/ 231 w 1051"/>
                <a:gd name="T63" fmla="*/ 305 h 487"/>
                <a:gd name="T64" fmla="*/ 458 w 1051"/>
                <a:gd name="T65" fmla="*/ 245 h 487"/>
                <a:gd name="T66" fmla="*/ 684 w 1051"/>
                <a:gd name="T67" fmla="*/ 159 h 487"/>
                <a:gd name="T68" fmla="*/ 886 w 1051"/>
                <a:gd name="T69" fmla="*/ 56 h 487"/>
                <a:gd name="T70" fmla="*/ 980 w 1051"/>
                <a:gd name="T71" fmla="*/ 0 h 487"/>
                <a:gd name="T72" fmla="*/ 999 w 1051"/>
                <a:gd name="T73" fmla="*/ 4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1" h="487">
                  <a:moveTo>
                    <a:pt x="1008" y="10"/>
                  </a:moveTo>
                  <a:lnTo>
                    <a:pt x="1037" y="42"/>
                  </a:lnTo>
                  <a:lnTo>
                    <a:pt x="1050" y="73"/>
                  </a:lnTo>
                  <a:lnTo>
                    <a:pt x="1051" y="101"/>
                  </a:lnTo>
                  <a:lnTo>
                    <a:pt x="1043" y="131"/>
                  </a:lnTo>
                  <a:lnTo>
                    <a:pt x="1026" y="159"/>
                  </a:lnTo>
                  <a:lnTo>
                    <a:pt x="1006" y="189"/>
                  </a:lnTo>
                  <a:lnTo>
                    <a:pt x="983" y="220"/>
                  </a:lnTo>
                  <a:lnTo>
                    <a:pt x="963" y="253"/>
                  </a:lnTo>
                  <a:lnTo>
                    <a:pt x="938" y="253"/>
                  </a:lnTo>
                  <a:lnTo>
                    <a:pt x="917" y="255"/>
                  </a:lnTo>
                  <a:lnTo>
                    <a:pt x="894" y="258"/>
                  </a:lnTo>
                  <a:lnTo>
                    <a:pt x="873" y="263"/>
                  </a:lnTo>
                  <a:lnTo>
                    <a:pt x="851" y="266"/>
                  </a:lnTo>
                  <a:lnTo>
                    <a:pt x="828" y="271"/>
                  </a:lnTo>
                  <a:lnTo>
                    <a:pt x="805" y="274"/>
                  </a:lnTo>
                  <a:lnTo>
                    <a:pt x="783" y="279"/>
                  </a:lnTo>
                  <a:lnTo>
                    <a:pt x="779" y="264"/>
                  </a:lnTo>
                  <a:lnTo>
                    <a:pt x="776" y="255"/>
                  </a:lnTo>
                  <a:lnTo>
                    <a:pt x="772" y="249"/>
                  </a:lnTo>
                  <a:lnTo>
                    <a:pt x="769" y="247"/>
                  </a:lnTo>
                  <a:lnTo>
                    <a:pt x="758" y="246"/>
                  </a:lnTo>
                  <a:lnTo>
                    <a:pt x="747" y="244"/>
                  </a:lnTo>
                  <a:lnTo>
                    <a:pt x="730" y="254"/>
                  </a:lnTo>
                  <a:lnTo>
                    <a:pt x="715" y="266"/>
                  </a:lnTo>
                  <a:lnTo>
                    <a:pt x="701" y="274"/>
                  </a:lnTo>
                  <a:lnTo>
                    <a:pt x="688" y="285"/>
                  </a:lnTo>
                  <a:lnTo>
                    <a:pt x="674" y="293"/>
                  </a:lnTo>
                  <a:lnTo>
                    <a:pt x="661" y="305"/>
                  </a:lnTo>
                  <a:lnTo>
                    <a:pt x="645" y="317"/>
                  </a:lnTo>
                  <a:lnTo>
                    <a:pt x="631" y="334"/>
                  </a:lnTo>
                  <a:lnTo>
                    <a:pt x="585" y="343"/>
                  </a:lnTo>
                  <a:lnTo>
                    <a:pt x="546" y="350"/>
                  </a:lnTo>
                  <a:lnTo>
                    <a:pt x="510" y="351"/>
                  </a:lnTo>
                  <a:lnTo>
                    <a:pt x="480" y="351"/>
                  </a:lnTo>
                  <a:lnTo>
                    <a:pt x="451" y="346"/>
                  </a:lnTo>
                  <a:lnTo>
                    <a:pt x="426" y="338"/>
                  </a:lnTo>
                  <a:lnTo>
                    <a:pt x="401" y="328"/>
                  </a:lnTo>
                  <a:lnTo>
                    <a:pt x="378" y="316"/>
                  </a:lnTo>
                  <a:lnTo>
                    <a:pt x="368" y="325"/>
                  </a:lnTo>
                  <a:lnTo>
                    <a:pt x="357" y="335"/>
                  </a:lnTo>
                  <a:lnTo>
                    <a:pt x="346" y="344"/>
                  </a:lnTo>
                  <a:lnTo>
                    <a:pt x="337" y="354"/>
                  </a:lnTo>
                  <a:lnTo>
                    <a:pt x="325" y="362"/>
                  </a:lnTo>
                  <a:lnTo>
                    <a:pt x="313" y="372"/>
                  </a:lnTo>
                  <a:lnTo>
                    <a:pt x="300" y="379"/>
                  </a:lnTo>
                  <a:lnTo>
                    <a:pt x="288" y="387"/>
                  </a:lnTo>
                  <a:lnTo>
                    <a:pt x="247" y="385"/>
                  </a:lnTo>
                  <a:lnTo>
                    <a:pt x="212" y="393"/>
                  </a:lnTo>
                  <a:lnTo>
                    <a:pt x="180" y="407"/>
                  </a:lnTo>
                  <a:lnTo>
                    <a:pt x="151" y="426"/>
                  </a:lnTo>
                  <a:lnTo>
                    <a:pt x="119" y="445"/>
                  </a:lnTo>
                  <a:lnTo>
                    <a:pt x="85" y="464"/>
                  </a:lnTo>
                  <a:lnTo>
                    <a:pt x="45" y="478"/>
                  </a:lnTo>
                  <a:lnTo>
                    <a:pt x="0" y="487"/>
                  </a:lnTo>
                  <a:lnTo>
                    <a:pt x="6" y="469"/>
                  </a:lnTo>
                  <a:lnTo>
                    <a:pt x="19" y="451"/>
                  </a:lnTo>
                  <a:lnTo>
                    <a:pt x="36" y="431"/>
                  </a:lnTo>
                  <a:lnTo>
                    <a:pt x="56" y="412"/>
                  </a:lnTo>
                  <a:lnTo>
                    <a:pt x="76" y="391"/>
                  </a:lnTo>
                  <a:lnTo>
                    <a:pt x="96" y="369"/>
                  </a:lnTo>
                  <a:lnTo>
                    <a:pt x="113" y="347"/>
                  </a:lnTo>
                  <a:lnTo>
                    <a:pt x="127" y="324"/>
                  </a:lnTo>
                  <a:lnTo>
                    <a:pt x="231" y="305"/>
                  </a:lnTo>
                  <a:lnTo>
                    <a:pt x="343" y="279"/>
                  </a:lnTo>
                  <a:lnTo>
                    <a:pt x="458" y="245"/>
                  </a:lnTo>
                  <a:lnTo>
                    <a:pt x="573" y="206"/>
                  </a:lnTo>
                  <a:lnTo>
                    <a:pt x="684" y="159"/>
                  </a:lnTo>
                  <a:lnTo>
                    <a:pt x="790" y="110"/>
                  </a:lnTo>
                  <a:lnTo>
                    <a:pt x="886" y="56"/>
                  </a:lnTo>
                  <a:lnTo>
                    <a:pt x="973" y="0"/>
                  </a:lnTo>
                  <a:lnTo>
                    <a:pt x="980" y="0"/>
                  </a:lnTo>
                  <a:lnTo>
                    <a:pt x="991" y="2"/>
                  </a:lnTo>
                  <a:lnTo>
                    <a:pt x="999" y="4"/>
                  </a:lnTo>
                  <a:lnTo>
                    <a:pt x="1008" y="1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90" name="Freeform 164"/>
            <p:cNvSpPr>
              <a:spLocks/>
            </p:cNvSpPr>
            <p:nvPr/>
          </p:nvSpPr>
          <p:spPr bwMode="auto">
            <a:xfrm>
              <a:off x="744" y="1422"/>
              <a:ext cx="16" cy="93"/>
            </a:xfrm>
            <a:custGeom>
              <a:avLst/>
              <a:gdLst>
                <a:gd name="T0" fmla="*/ 63 w 73"/>
                <a:gd name="T1" fmla="*/ 5 h 311"/>
                <a:gd name="T2" fmla="*/ 70 w 73"/>
                <a:gd name="T3" fmla="*/ 43 h 311"/>
                <a:gd name="T4" fmla="*/ 73 w 73"/>
                <a:gd name="T5" fmla="*/ 82 h 311"/>
                <a:gd name="T6" fmla="*/ 73 w 73"/>
                <a:gd name="T7" fmla="*/ 117 h 311"/>
                <a:gd name="T8" fmla="*/ 72 w 73"/>
                <a:gd name="T9" fmla="*/ 154 h 311"/>
                <a:gd name="T10" fmla="*/ 69 w 73"/>
                <a:gd name="T11" fmla="*/ 187 h 311"/>
                <a:gd name="T12" fmla="*/ 65 w 73"/>
                <a:gd name="T13" fmla="*/ 220 h 311"/>
                <a:gd name="T14" fmla="*/ 63 w 73"/>
                <a:gd name="T15" fmla="*/ 251 h 311"/>
                <a:gd name="T16" fmla="*/ 63 w 73"/>
                <a:gd name="T17" fmla="*/ 283 h 311"/>
                <a:gd name="T18" fmla="*/ 56 w 73"/>
                <a:gd name="T19" fmla="*/ 288 h 311"/>
                <a:gd name="T20" fmla="*/ 50 w 73"/>
                <a:gd name="T21" fmla="*/ 294 h 311"/>
                <a:gd name="T22" fmla="*/ 44 w 73"/>
                <a:gd name="T23" fmla="*/ 299 h 311"/>
                <a:gd name="T24" fmla="*/ 39 w 73"/>
                <a:gd name="T25" fmla="*/ 303 h 311"/>
                <a:gd name="T26" fmla="*/ 32 w 73"/>
                <a:gd name="T27" fmla="*/ 306 h 311"/>
                <a:gd name="T28" fmla="*/ 25 w 73"/>
                <a:gd name="T29" fmla="*/ 308 h 311"/>
                <a:gd name="T30" fmla="*/ 16 w 73"/>
                <a:gd name="T31" fmla="*/ 309 h 311"/>
                <a:gd name="T32" fmla="*/ 8 w 73"/>
                <a:gd name="T33" fmla="*/ 311 h 311"/>
                <a:gd name="T34" fmla="*/ 7 w 73"/>
                <a:gd name="T35" fmla="*/ 271 h 311"/>
                <a:gd name="T36" fmla="*/ 6 w 73"/>
                <a:gd name="T37" fmla="*/ 234 h 311"/>
                <a:gd name="T38" fmla="*/ 5 w 73"/>
                <a:gd name="T39" fmla="*/ 194 h 311"/>
                <a:gd name="T40" fmla="*/ 3 w 73"/>
                <a:gd name="T41" fmla="*/ 156 h 311"/>
                <a:gd name="T42" fmla="*/ 1 w 73"/>
                <a:gd name="T43" fmla="*/ 117 h 311"/>
                <a:gd name="T44" fmla="*/ 0 w 73"/>
                <a:gd name="T45" fmla="*/ 79 h 311"/>
                <a:gd name="T46" fmla="*/ 0 w 73"/>
                <a:gd name="T47" fmla="*/ 40 h 311"/>
                <a:gd name="T48" fmla="*/ 0 w 73"/>
                <a:gd name="T49" fmla="*/ 5 h 311"/>
                <a:gd name="T50" fmla="*/ 6 w 73"/>
                <a:gd name="T51" fmla="*/ 1 h 311"/>
                <a:gd name="T52" fmla="*/ 16 w 73"/>
                <a:gd name="T53" fmla="*/ 0 h 311"/>
                <a:gd name="T54" fmla="*/ 26 w 73"/>
                <a:gd name="T55" fmla="*/ 0 h 311"/>
                <a:gd name="T56" fmla="*/ 38 w 73"/>
                <a:gd name="T57" fmla="*/ 1 h 311"/>
                <a:gd name="T58" fmla="*/ 46 w 73"/>
                <a:gd name="T59" fmla="*/ 1 h 311"/>
                <a:gd name="T60" fmla="*/ 54 w 73"/>
                <a:gd name="T61" fmla="*/ 2 h 311"/>
                <a:gd name="T62" fmla="*/ 60 w 73"/>
                <a:gd name="T63" fmla="*/ 3 h 311"/>
                <a:gd name="T64" fmla="*/ 63 w 73"/>
                <a:gd name="T65" fmla="*/ 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311">
                  <a:moveTo>
                    <a:pt x="63" y="5"/>
                  </a:moveTo>
                  <a:lnTo>
                    <a:pt x="70" y="43"/>
                  </a:lnTo>
                  <a:lnTo>
                    <a:pt x="73" y="82"/>
                  </a:lnTo>
                  <a:lnTo>
                    <a:pt x="73" y="117"/>
                  </a:lnTo>
                  <a:lnTo>
                    <a:pt x="72" y="154"/>
                  </a:lnTo>
                  <a:lnTo>
                    <a:pt x="69" y="187"/>
                  </a:lnTo>
                  <a:lnTo>
                    <a:pt x="65" y="220"/>
                  </a:lnTo>
                  <a:lnTo>
                    <a:pt x="63" y="251"/>
                  </a:lnTo>
                  <a:lnTo>
                    <a:pt x="63" y="283"/>
                  </a:lnTo>
                  <a:lnTo>
                    <a:pt x="56" y="288"/>
                  </a:lnTo>
                  <a:lnTo>
                    <a:pt x="50" y="294"/>
                  </a:lnTo>
                  <a:lnTo>
                    <a:pt x="44" y="299"/>
                  </a:lnTo>
                  <a:lnTo>
                    <a:pt x="39" y="303"/>
                  </a:lnTo>
                  <a:lnTo>
                    <a:pt x="32" y="306"/>
                  </a:lnTo>
                  <a:lnTo>
                    <a:pt x="25" y="308"/>
                  </a:lnTo>
                  <a:lnTo>
                    <a:pt x="16" y="309"/>
                  </a:lnTo>
                  <a:lnTo>
                    <a:pt x="8" y="311"/>
                  </a:lnTo>
                  <a:lnTo>
                    <a:pt x="7" y="271"/>
                  </a:lnTo>
                  <a:lnTo>
                    <a:pt x="6" y="234"/>
                  </a:lnTo>
                  <a:lnTo>
                    <a:pt x="5" y="194"/>
                  </a:lnTo>
                  <a:lnTo>
                    <a:pt x="3" y="156"/>
                  </a:lnTo>
                  <a:lnTo>
                    <a:pt x="1" y="117"/>
                  </a:lnTo>
                  <a:lnTo>
                    <a:pt x="0" y="79"/>
                  </a:lnTo>
                  <a:lnTo>
                    <a:pt x="0" y="40"/>
                  </a:lnTo>
                  <a:lnTo>
                    <a:pt x="0" y="5"/>
                  </a:lnTo>
                  <a:lnTo>
                    <a:pt x="6" y="1"/>
                  </a:lnTo>
                  <a:lnTo>
                    <a:pt x="16" y="0"/>
                  </a:lnTo>
                  <a:lnTo>
                    <a:pt x="26" y="0"/>
                  </a:lnTo>
                  <a:lnTo>
                    <a:pt x="38" y="1"/>
                  </a:lnTo>
                  <a:lnTo>
                    <a:pt x="46" y="1"/>
                  </a:lnTo>
                  <a:lnTo>
                    <a:pt x="54" y="2"/>
                  </a:lnTo>
                  <a:lnTo>
                    <a:pt x="60" y="3"/>
                  </a:lnTo>
                  <a:lnTo>
                    <a:pt x="63" y="5"/>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91" name="Freeform 165"/>
            <p:cNvSpPr>
              <a:spLocks/>
            </p:cNvSpPr>
            <p:nvPr/>
          </p:nvSpPr>
          <p:spPr bwMode="auto">
            <a:xfrm>
              <a:off x="875" y="1451"/>
              <a:ext cx="35" cy="43"/>
            </a:xfrm>
            <a:custGeom>
              <a:avLst/>
              <a:gdLst>
                <a:gd name="T0" fmla="*/ 28 w 162"/>
                <a:gd name="T1" fmla="*/ 0 h 143"/>
                <a:gd name="T2" fmla="*/ 35 w 162"/>
                <a:gd name="T3" fmla="*/ 4 h 143"/>
                <a:gd name="T4" fmla="*/ 43 w 162"/>
                <a:gd name="T5" fmla="*/ 9 h 143"/>
                <a:gd name="T6" fmla="*/ 50 w 162"/>
                <a:gd name="T7" fmla="*/ 14 h 143"/>
                <a:gd name="T8" fmla="*/ 60 w 162"/>
                <a:gd name="T9" fmla="*/ 19 h 143"/>
                <a:gd name="T10" fmla="*/ 72 w 162"/>
                <a:gd name="T11" fmla="*/ 22 h 143"/>
                <a:gd name="T12" fmla="*/ 87 w 162"/>
                <a:gd name="T13" fmla="*/ 28 h 143"/>
                <a:gd name="T14" fmla="*/ 107 w 162"/>
                <a:gd name="T15" fmla="*/ 34 h 143"/>
                <a:gd name="T16" fmla="*/ 136 w 162"/>
                <a:gd name="T17" fmla="*/ 45 h 143"/>
                <a:gd name="T18" fmla="*/ 143 w 162"/>
                <a:gd name="T19" fmla="*/ 71 h 143"/>
                <a:gd name="T20" fmla="*/ 150 w 162"/>
                <a:gd name="T21" fmla="*/ 91 h 143"/>
                <a:gd name="T22" fmla="*/ 153 w 162"/>
                <a:gd name="T23" fmla="*/ 105 h 143"/>
                <a:gd name="T24" fmla="*/ 158 w 162"/>
                <a:gd name="T25" fmla="*/ 117 h 143"/>
                <a:gd name="T26" fmla="*/ 159 w 162"/>
                <a:gd name="T27" fmla="*/ 124 h 143"/>
                <a:gd name="T28" fmla="*/ 161 w 162"/>
                <a:gd name="T29" fmla="*/ 130 h 143"/>
                <a:gd name="T30" fmla="*/ 161 w 162"/>
                <a:gd name="T31" fmla="*/ 136 h 143"/>
                <a:gd name="T32" fmla="*/ 162 w 162"/>
                <a:gd name="T33" fmla="*/ 143 h 143"/>
                <a:gd name="T34" fmla="*/ 143 w 162"/>
                <a:gd name="T35" fmla="*/ 136 h 143"/>
                <a:gd name="T36" fmla="*/ 125 w 162"/>
                <a:gd name="T37" fmla="*/ 125 h 143"/>
                <a:gd name="T38" fmla="*/ 105 w 162"/>
                <a:gd name="T39" fmla="*/ 110 h 143"/>
                <a:gd name="T40" fmla="*/ 85 w 162"/>
                <a:gd name="T41" fmla="*/ 92 h 143"/>
                <a:gd name="T42" fmla="*/ 62 w 162"/>
                <a:gd name="T43" fmla="*/ 71 h 143"/>
                <a:gd name="T44" fmla="*/ 41 w 162"/>
                <a:gd name="T45" fmla="*/ 50 h 143"/>
                <a:gd name="T46" fmla="*/ 19 w 162"/>
                <a:gd name="T47" fmla="*/ 28 h 143"/>
                <a:gd name="T48" fmla="*/ 0 w 162"/>
                <a:gd name="T49" fmla="*/ 8 h 143"/>
                <a:gd name="T50" fmla="*/ 5 w 162"/>
                <a:gd name="T51" fmla="*/ 2 h 143"/>
                <a:gd name="T52" fmla="*/ 10 w 162"/>
                <a:gd name="T53" fmla="*/ 0 h 143"/>
                <a:gd name="T54" fmla="*/ 12 w 162"/>
                <a:gd name="T55" fmla="*/ 0 h 143"/>
                <a:gd name="T56" fmla="*/ 16 w 162"/>
                <a:gd name="T57" fmla="*/ 0 h 143"/>
                <a:gd name="T58" fmla="*/ 21 w 162"/>
                <a:gd name="T59" fmla="*/ 0 h 143"/>
                <a:gd name="T60" fmla="*/ 28 w 162"/>
                <a:gd name="T6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2" h="143">
                  <a:moveTo>
                    <a:pt x="28" y="0"/>
                  </a:moveTo>
                  <a:lnTo>
                    <a:pt x="35" y="4"/>
                  </a:lnTo>
                  <a:lnTo>
                    <a:pt x="43" y="9"/>
                  </a:lnTo>
                  <a:lnTo>
                    <a:pt x="50" y="14"/>
                  </a:lnTo>
                  <a:lnTo>
                    <a:pt x="60" y="19"/>
                  </a:lnTo>
                  <a:lnTo>
                    <a:pt x="72" y="22"/>
                  </a:lnTo>
                  <a:lnTo>
                    <a:pt x="87" y="28"/>
                  </a:lnTo>
                  <a:lnTo>
                    <a:pt x="107" y="34"/>
                  </a:lnTo>
                  <a:lnTo>
                    <a:pt x="136" y="45"/>
                  </a:lnTo>
                  <a:lnTo>
                    <a:pt x="143" y="71"/>
                  </a:lnTo>
                  <a:lnTo>
                    <a:pt x="150" y="91"/>
                  </a:lnTo>
                  <a:lnTo>
                    <a:pt x="153" y="105"/>
                  </a:lnTo>
                  <a:lnTo>
                    <a:pt x="158" y="117"/>
                  </a:lnTo>
                  <a:lnTo>
                    <a:pt x="159" y="124"/>
                  </a:lnTo>
                  <a:lnTo>
                    <a:pt x="161" y="130"/>
                  </a:lnTo>
                  <a:lnTo>
                    <a:pt x="161" y="136"/>
                  </a:lnTo>
                  <a:lnTo>
                    <a:pt x="162" y="143"/>
                  </a:lnTo>
                  <a:lnTo>
                    <a:pt x="143" y="136"/>
                  </a:lnTo>
                  <a:lnTo>
                    <a:pt x="125" y="125"/>
                  </a:lnTo>
                  <a:lnTo>
                    <a:pt x="105" y="110"/>
                  </a:lnTo>
                  <a:lnTo>
                    <a:pt x="85" y="92"/>
                  </a:lnTo>
                  <a:lnTo>
                    <a:pt x="62" y="71"/>
                  </a:lnTo>
                  <a:lnTo>
                    <a:pt x="41" y="50"/>
                  </a:lnTo>
                  <a:lnTo>
                    <a:pt x="19" y="28"/>
                  </a:lnTo>
                  <a:lnTo>
                    <a:pt x="0" y="8"/>
                  </a:lnTo>
                  <a:lnTo>
                    <a:pt x="5" y="2"/>
                  </a:lnTo>
                  <a:lnTo>
                    <a:pt x="10" y="0"/>
                  </a:lnTo>
                  <a:lnTo>
                    <a:pt x="12" y="0"/>
                  </a:lnTo>
                  <a:lnTo>
                    <a:pt x="16" y="0"/>
                  </a:lnTo>
                  <a:lnTo>
                    <a:pt x="21" y="0"/>
                  </a:lnTo>
                  <a:lnTo>
                    <a:pt x="2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92" name="Freeform 166"/>
            <p:cNvSpPr>
              <a:spLocks/>
            </p:cNvSpPr>
            <p:nvPr/>
          </p:nvSpPr>
          <p:spPr bwMode="auto">
            <a:xfrm>
              <a:off x="768" y="1454"/>
              <a:ext cx="187" cy="185"/>
            </a:xfrm>
            <a:custGeom>
              <a:avLst/>
              <a:gdLst>
                <a:gd name="T0" fmla="*/ 118 w 860"/>
                <a:gd name="T1" fmla="*/ 55 h 622"/>
                <a:gd name="T2" fmla="*/ 166 w 860"/>
                <a:gd name="T3" fmla="*/ 119 h 622"/>
                <a:gd name="T4" fmla="*/ 235 w 860"/>
                <a:gd name="T5" fmla="*/ 141 h 622"/>
                <a:gd name="T6" fmla="*/ 315 w 860"/>
                <a:gd name="T7" fmla="*/ 147 h 622"/>
                <a:gd name="T8" fmla="*/ 363 w 860"/>
                <a:gd name="T9" fmla="*/ 238 h 622"/>
                <a:gd name="T10" fmla="*/ 421 w 860"/>
                <a:gd name="T11" fmla="*/ 348 h 622"/>
                <a:gd name="T12" fmla="*/ 520 w 860"/>
                <a:gd name="T13" fmla="*/ 393 h 622"/>
                <a:gd name="T14" fmla="*/ 642 w 860"/>
                <a:gd name="T15" fmla="*/ 395 h 622"/>
                <a:gd name="T16" fmla="*/ 735 w 860"/>
                <a:gd name="T17" fmla="*/ 414 h 622"/>
                <a:gd name="T18" fmla="*/ 765 w 860"/>
                <a:gd name="T19" fmla="*/ 451 h 622"/>
                <a:gd name="T20" fmla="*/ 787 w 860"/>
                <a:gd name="T21" fmla="*/ 474 h 622"/>
                <a:gd name="T22" fmla="*/ 826 w 860"/>
                <a:gd name="T23" fmla="*/ 497 h 622"/>
                <a:gd name="T24" fmla="*/ 857 w 860"/>
                <a:gd name="T25" fmla="*/ 527 h 622"/>
                <a:gd name="T26" fmla="*/ 852 w 860"/>
                <a:gd name="T27" fmla="*/ 555 h 622"/>
                <a:gd name="T28" fmla="*/ 848 w 860"/>
                <a:gd name="T29" fmla="*/ 584 h 622"/>
                <a:gd name="T30" fmla="*/ 844 w 860"/>
                <a:gd name="T31" fmla="*/ 610 h 622"/>
                <a:gd name="T32" fmla="*/ 784 w 860"/>
                <a:gd name="T33" fmla="*/ 606 h 622"/>
                <a:gd name="T34" fmla="*/ 674 w 860"/>
                <a:gd name="T35" fmla="*/ 556 h 622"/>
                <a:gd name="T36" fmla="*/ 555 w 860"/>
                <a:gd name="T37" fmla="*/ 498 h 622"/>
                <a:gd name="T38" fmla="*/ 418 w 860"/>
                <a:gd name="T39" fmla="*/ 452 h 622"/>
                <a:gd name="T40" fmla="*/ 331 w 860"/>
                <a:gd name="T41" fmla="*/ 428 h 622"/>
                <a:gd name="T42" fmla="*/ 323 w 860"/>
                <a:gd name="T43" fmla="*/ 409 h 622"/>
                <a:gd name="T44" fmla="*/ 318 w 860"/>
                <a:gd name="T45" fmla="*/ 387 h 622"/>
                <a:gd name="T46" fmla="*/ 314 w 860"/>
                <a:gd name="T47" fmla="*/ 350 h 622"/>
                <a:gd name="T48" fmla="*/ 297 w 860"/>
                <a:gd name="T49" fmla="*/ 324 h 622"/>
                <a:gd name="T50" fmla="*/ 271 w 860"/>
                <a:gd name="T51" fmla="*/ 325 h 622"/>
                <a:gd name="T52" fmla="*/ 244 w 860"/>
                <a:gd name="T53" fmla="*/ 327 h 622"/>
                <a:gd name="T54" fmla="*/ 213 w 860"/>
                <a:gd name="T55" fmla="*/ 326 h 622"/>
                <a:gd name="T56" fmla="*/ 190 w 860"/>
                <a:gd name="T57" fmla="*/ 310 h 622"/>
                <a:gd name="T58" fmla="*/ 179 w 860"/>
                <a:gd name="T59" fmla="*/ 285 h 622"/>
                <a:gd name="T60" fmla="*/ 168 w 860"/>
                <a:gd name="T61" fmla="*/ 262 h 622"/>
                <a:gd name="T62" fmla="*/ 156 w 860"/>
                <a:gd name="T63" fmla="*/ 237 h 622"/>
                <a:gd name="T64" fmla="*/ 140 w 860"/>
                <a:gd name="T65" fmla="*/ 224 h 622"/>
                <a:gd name="T66" fmla="*/ 123 w 860"/>
                <a:gd name="T67" fmla="*/ 222 h 622"/>
                <a:gd name="T68" fmla="*/ 111 w 860"/>
                <a:gd name="T69" fmla="*/ 218 h 622"/>
                <a:gd name="T70" fmla="*/ 100 w 860"/>
                <a:gd name="T71" fmla="*/ 222 h 622"/>
                <a:gd name="T72" fmla="*/ 93 w 860"/>
                <a:gd name="T73" fmla="*/ 236 h 622"/>
                <a:gd name="T74" fmla="*/ 85 w 860"/>
                <a:gd name="T75" fmla="*/ 249 h 622"/>
                <a:gd name="T76" fmla="*/ 74 w 860"/>
                <a:gd name="T77" fmla="*/ 263 h 622"/>
                <a:gd name="T78" fmla="*/ 66 w 860"/>
                <a:gd name="T79" fmla="*/ 269 h 622"/>
                <a:gd name="T80" fmla="*/ 56 w 860"/>
                <a:gd name="T81" fmla="*/ 266 h 622"/>
                <a:gd name="T82" fmla="*/ 41 w 860"/>
                <a:gd name="T83" fmla="*/ 233 h 622"/>
                <a:gd name="T84" fmla="*/ 22 w 860"/>
                <a:gd name="T85" fmla="*/ 172 h 622"/>
                <a:gd name="T86" fmla="*/ 5 w 860"/>
                <a:gd name="T87" fmla="*/ 107 h 622"/>
                <a:gd name="T88" fmla="*/ 0 w 860"/>
                <a:gd name="T89" fmla="*/ 36 h 622"/>
                <a:gd name="T90" fmla="*/ 17 w 860"/>
                <a:gd name="T91" fmla="*/ 0 h 622"/>
                <a:gd name="T92" fmla="*/ 42 w 860"/>
                <a:gd name="T93" fmla="*/ 0 h 622"/>
                <a:gd name="T94" fmla="*/ 66 w 860"/>
                <a:gd name="T95" fmla="*/ 0 h 622"/>
                <a:gd name="T96" fmla="*/ 91 w 860"/>
                <a:gd name="T97" fmla="*/ 0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622">
                  <a:moveTo>
                    <a:pt x="105" y="0"/>
                  </a:moveTo>
                  <a:lnTo>
                    <a:pt x="118" y="55"/>
                  </a:lnTo>
                  <a:lnTo>
                    <a:pt x="139" y="94"/>
                  </a:lnTo>
                  <a:lnTo>
                    <a:pt x="166" y="119"/>
                  </a:lnTo>
                  <a:lnTo>
                    <a:pt x="200" y="134"/>
                  </a:lnTo>
                  <a:lnTo>
                    <a:pt x="235" y="141"/>
                  </a:lnTo>
                  <a:lnTo>
                    <a:pt x="274" y="145"/>
                  </a:lnTo>
                  <a:lnTo>
                    <a:pt x="315" y="147"/>
                  </a:lnTo>
                  <a:lnTo>
                    <a:pt x="356" y="153"/>
                  </a:lnTo>
                  <a:lnTo>
                    <a:pt x="363" y="238"/>
                  </a:lnTo>
                  <a:lnTo>
                    <a:pt x="387" y="302"/>
                  </a:lnTo>
                  <a:lnTo>
                    <a:pt x="421" y="348"/>
                  </a:lnTo>
                  <a:lnTo>
                    <a:pt x="468" y="377"/>
                  </a:lnTo>
                  <a:lnTo>
                    <a:pt x="520" y="393"/>
                  </a:lnTo>
                  <a:lnTo>
                    <a:pt x="580" y="399"/>
                  </a:lnTo>
                  <a:lnTo>
                    <a:pt x="642" y="395"/>
                  </a:lnTo>
                  <a:lnTo>
                    <a:pt x="707" y="388"/>
                  </a:lnTo>
                  <a:lnTo>
                    <a:pt x="735" y="414"/>
                  </a:lnTo>
                  <a:lnTo>
                    <a:pt x="754" y="434"/>
                  </a:lnTo>
                  <a:lnTo>
                    <a:pt x="765" y="451"/>
                  </a:lnTo>
                  <a:lnTo>
                    <a:pt x="776" y="464"/>
                  </a:lnTo>
                  <a:lnTo>
                    <a:pt x="787" y="474"/>
                  </a:lnTo>
                  <a:lnTo>
                    <a:pt x="802" y="485"/>
                  </a:lnTo>
                  <a:lnTo>
                    <a:pt x="826" y="497"/>
                  </a:lnTo>
                  <a:lnTo>
                    <a:pt x="860" y="514"/>
                  </a:lnTo>
                  <a:lnTo>
                    <a:pt x="857" y="527"/>
                  </a:lnTo>
                  <a:lnTo>
                    <a:pt x="854" y="541"/>
                  </a:lnTo>
                  <a:lnTo>
                    <a:pt x="852" y="555"/>
                  </a:lnTo>
                  <a:lnTo>
                    <a:pt x="851" y="571"/>
                  </a:lnTo>
                  <a:lnTo>
                    <a:pt x="848" y="584"/>
                  </a:lnTo>
                  <a:lnTo>
                    <a:pt x="846" y="598"/>
                  </a:lnTo>
                  <a:lnTo>
                    <a:pt x="844" y="610"/>
                  </a:lnTo>
                  <a:lnTo>
                    <a:pt x="843" y="622"/>
                  </a:lnTo>
                  <a:lnTo>
                    <a:pt x="784" y="606"/>
                  </a:lnTo>
                  <a:lnTo>
                    <a:pt x="730" y="584"/>
                  </a:lnTo>
                  <a:lnTo>
                    <a:pt x="674" y="556"/>
                  </a:lnTo>
                  <a:lnTo>
                    <a:pt x="617" y="528"/>
                  </a:lnTo>
                  <a:lnTo>
                    <a:pt x="555" y="498"/>
                  </a:lnTo>
                  <a:lnTo>
                    <a:pt x="490" y="472"/>
                  </a:lnTo>
                  <a:lnTo>
                    <a:pt x="418" y="452"/>
                  </a:lnTo>
                  <a:lnTo>
                    <a:pt x="338" y="441"/>
                  </a:lnTo>
                  <a:lnTo>
                    <a:pt x="331" y="428"/>
                  </a:lnTo>
                  <a:lnTo>
                    <a:pt x="327" y="419"/>
                  </a:lnTo>
                  <a:lnTo>
                    <a:pt x="323" y="409"/>
                  </a:lnTo>
                  <a:lnTo>
                    <a:pt x="321" y="400"/>
                  </a:lnTo>
                  <a:lnTo>
                    <a:pt x="318" y="387"/>
                  </a:lnTo>
                  <a:lnTo>
                    <a:pt x="316" y="370"/>
                  </a:lnTo>
                  <a:lnTo>
                    <a:pt x="314" y="350"/>
                  </a:lnTo>
                  <a:lnTo>
                    <a:pt x="311" y="324"/>
                  </a:lnTo>
                  <a:lnTo>
                    <a:pt x="297" y="324"/>
                  </a:lnTo>
                  <a:lnTo>
                    <a:pt x="285" y="325"/>
                  </a:lnTo>
                  <a:lnTo>
                    <a:pt x="271" y="325"/>
                  </a:lnTo>
                  <a:lnTo>
                    <a:pt x="259" y="327"/>
                  </a:lnTo>
                  <a:lnTo>
                    <a:pt x="244" y="327"/>
                  </a:lnTo>
                  <a:lnTo>
                    <a:pt x="229" y="327"/>
                  </a:lnTo>
                  <a:lnTo>
                    <a:pt x="213" y="326"/>
                  </a:lnTo>
                  <a:lnTo>
                    <a:pt x="195" y="324"/>
                  </a:lnTo>
                  <a:lnTo>
                    <a:pt x="190" y="310"/>
                  </a:lnTo>
                  <a:lnTo>
                    <a:pt x="185" y="298"/>
                  </a:lnTo>
                  <a:lnTo>
                    <a:pt x="179" y="285"/>
                  </a:lnTo>
                  <a:lnTo>
                    <a:pt x="175" y="274"/>
                  </a:lnTo>
                  <a:lnTo>
                    <a:pt x="168" y="262"/>
                  </a:lnTo>
                  <a:lnTo>
                    <a:pt x="162" y="250"/>
                  </a:lnTo>
                  <a:lnTo>
                    <a:pt x="156" y="237"/>
                  </a:lnTo>
                  <a:lnTo>
                    <a:pt x="150" y="225"/>
                  </a:lnTo>
                  <a:lnTo>
                    <a:pt x="140" y="224"/>
                  </a:lnTo>
                  <a:lnTo>
                    <a:pt x="130" y="224"/>
                  </a:lnTo>
                  <a:lnTo>
                    <a:pt x="123" y="222"/>
                  </a:lnTo>
                  <a:lnTo>
                    <a:pt x="117" y="221"/>
                  </a:lnTo>
                  <a:lnTo>
                    <a:pt x="111" y="218"/>
                  </a:lnTo>
                  <a:lnTo>
                    <a:pt x="105" y="216"/>
                  </a:lnTo>
                  <a:lnTo>
                    <a:pt x="100" y="222"/>
                  </a:lnTo>
                  <a:lnTo>
                    <a:pt x="96" y="229"/>
                  </a:lnTo>
                  <a:lnTo>
                    <a:pt x="93" y="236"/>
                  </a:lnTo>
                  <a:lnTo>
                    <a:pt x="89" y="243"/>
                  </a:lnTo>
                  <a:lnTo>
                    <a:pt x="85" y="249"/>
                  </a:lnTo>
                  <a:lnTo>
                    <a:pt x="80" y="256"/>
                  </a:lnTo>
                  <a:lnTo>
                    <a:pt x="74" y="263"/>
                  </a:lnTo>
                  <a:lnTo>
                    <a:pt x="68" y="270"/>
                  </a:lnTo>
                  <a:lnTo>
                    <a:pt x="66" y="269"/>
                  </a:lnTo>
                  <a:lnTo>
                    <a:pt x="62" y="269"/>
                  </a:lnTo>
                  <a:lnTo>
                    <a:pt x="56" y="266"/>
                  </a:lnTo>
                  <a:lnTo>
                    <a:pt x="50" y="261"/>
                  </a:lnTo>
                  <a:lnTo>
                    <a:pt x="41" y="233"/>
                  </a:lnTo>
                  <a:lnTo>
                    <a:pt x="32" y="204"/>
                  </a:lnTo>
                  <a:lnTo>
                    <a:pt x="22" y="172"/>
                  </a:lnTo>
                  <a:lnTo>
                    <a:pt x="13" y="141"/>
                  </a:lnTo>
                  <a:lnTo>
                    <a:pt x="5" y="107"/>
                  </a:lnTo>
                  <a:lnTo>
                    <a:pt x="2" y="72"/>
                  </a:lnTo>
                  <a:lnTo>
                    <a:pt x="0" y="36"/>
                  </a:lnTo>
                  <a:lnTo>
                    <a:pt x="5" y="0"/>
                  </a:lnTo>
                  <a:lnTo>
                    <a:pt x="17" y="0"/>
                  </a:lnTo>
                  <a:lnTo>
                    <a:pt x="30" y="0"/>
                  </a:lnTo>
                  <a:lnTo>
                    <a:pt x="42" y="0"/>
                  </a:lnTo>
                  <a:lnTo>
                    <a:pt x="55" y="0"/>
                  </a:lnTo>
                  <a:lnTo>
                    <a:pt x="66" y="0"/>
                  </a:lnTo>
                  <a:lnTo>
                    <a:pt x="77" y="0"/>
                  </a:lnTo>
                  <a:lnTo>
                    <a:pt x="91" y="0"/>
                  </a:lnTo>
                  <a:lnTo>
                    <a:pt x="10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93" name="Freeform 167"/>
            <p:cNvSpPr>
              <a:spLocks/>
            </p:cNvSpPr>
            <p:nvPr/>
          </p:nvSpPr>
          <p:spPr bwMode="auto">
            <a:xfrm>
              <a:off x="517" y="1510"/>
              <a:ext cx="220" cy="188"/>
            </a:xfrm>
            <a:custGeom>
              <a:avLst/>
              <a:gdLst>
                <a:gd name="T0" fmla="*/ 967 w 1011"/>
                <a:gd name="T1" fmla="*/ 24 h 630"/>
                <a:gd name="T2" fmla="*/ 996 w 1011"/>
                <a:gd name="T3" fmla="*/ 64 h 630"/>
                <a:gd name="T4" fmla="*/ 1009 w 1011"/>
                <a:gd name="T5" fmla="*/ 102 h 630"/>
                <a:gd name="T6" fmla="*/ 1009 w 1011"/>
                <a:gd name="T7" fmla="*/ 145 h 630"/>
                <a:gd name="T8" fmla="*/ 968 w 1011"/>
                <a:gd name="T9" fmla="*/ 186 h 630"/>
                <a:gd name="T10" fmla="*/ 903 w 1011"/>
                <a:gd name="T11" fmla="*/ 218 h 630"/>
                <a:gd name="T12" fmla="*/ 847 w 1011"/>
                <a:gd name="T13" fmla="*/ 254 h 630"/>
                <a:gd name="T14" fmla="*/ 792 w 1011"/>
                <a:gd name="T15" fmla="*/ 296 h 630"/>
                <a:gd name="T16" fmla="*/ 757 w 1011"/>
                <a:gd name="T17" fmla="*/ 324 h 630"/>
                <a:gd name="T18" fmla="*/ 746 w 1011"/>
                <a:gd name="T19" fmla="*/ 324 h 630"/>
                <a:gd name="T20" fmla="*/ 734 w 1011"/>
                <a:gd name="T21" fmla="*/ 324 h 630"/>
                <a:gd name="T22" fmla="*/ 724 w 1011"/>
                <a:gd name="T23" fmla="*/ 319 h 630"/>
                <a:gd name="T24" fmla="*/ 715 w 1011"/>
                <a:gd name="T25" fmla="*/ 308 h 630"/>
                <a:gd name="T26" fmla="*/ 702 w 1011"/>
                <a:gd name="T27" fmla="*/ 301 h 630"/>
                <a:gd name="T28" fmla="*/ 680 w 1011"/>
                <a:gd name="T29" fmla="*/ 306 h 630"/>
                <a:gd name="T30" fmla="*/ 645 w 1011"/>
                <a:gd name="T31" fmla="*/ 372 h 630"/>
                <a:gd name="T32" fmla="*/ 611 w 1011"/>
                <a:gd name="T33" fmla="*/ 446 h 630"/>
                <a:gd name="T34" fmla="*/ 563 w 1011"/>
                <a:gd name="T35" fmla="*/ 473 h 630"/>
                <a:gd name="T36" fmla="*/ 482 w 1011"/>
                <a:gd name="T37" fmla="*/ 472 h 630"/>
                <a:gd name="T38" fmla="*/ 408 w 1011"/>
                <a:gd name="T39" fmla="*/ 479 h 630"/>
                <a:gd name="T40" fmla="*/ 384 w 1011"/>
                <a:gd name="T41" fmla="*/ 504 h 630"/>
                <a:gd name="T42" fmla="*/ 363 w 1011"/>
                <a:gd name="T43" fmla="*/ 528 h 630"/>
                <a:gd name="T44" fmla="*/ 342 w 1011"/>
                <a:gd name="T45" fmla="*/ 553 h 630"/>
                <a:gd name="T46" fmla="*/ 288 w 1011"/>
                <a:gd name="T47" fmla="*/ 564 h 630"/>
                <a:gd name="T48" fmla="*/ 205 w 1011"/>
                <a:gd name="T49" fmla="*/ 571 h 630"/>
                <a:gd name="T50" fmla="*/ 125 w 1011"/>
                <a:gd name="T51" fmla="*/ 589 h 630"/>
                <a:gd name="T52" fmla="*/ 42 w 1011"/>
                <a:gd name="T53" fmla="*/ 615 h 630"/>
                <a:gd name="T54" fmla="*/ 33 w 1011"/>
                <a:gd name="T55" fmla="*/ 555 h 630"/>
                <a:gd name="T56" fmla="*/ 140 w 1011"/>
                <a:gd name="T57" fmla="*/ 485 h 630"/>
                <a:gd name="T58" fmla="*/ 274 w 1011"/>
                <a:gd name="T59" fmla="*/ 466 h 630"/>
                <a:gd name="T60" fmla="*/ 408 w 1011"/>
                <a:gd name="T61" fmla="*/ 430 h 630"/>
                <a:gd name="T62" fmla="*/ 475 w 1011"/>
                <a:gd name="T63" fmla="*/ 341 h 630"/>
                <a:gd name="T64" fmla="*/ 490 w 1011"/>
                <a:gd name="T65" fmla="*/ 283 h 630"/>
                <a:gd name="T66" fmla="*/ 511 w 1011"/>
                <a:gd name="T67" fmla="*/ 260 h 630"/>
                <a:gd name="T68" fmla="*/ 556 w 1011"/>
                <a:gd name="T69" fmla="*/ 257 h 630"/>
                <a:gd name="T70" fmla="*/ 619 w 1011"/>
                <a:gd name="T71" fmla="*/ 220 h 630"/>
                <a:gd name="T72" fmla="*/ 656 w 1011"/>
                <a:gd name="T73" fmla="*/ 167 h 630"/>
                <a:gd name="T74" fmla="*/ 683 w 1011"/>
                <a:gd name="T75" fmla="*/ 133 h 630"/>
                <a:gd name="T76" fmla="*/ 709 w 1011"/>
                <a:gd name="T77" fmla="*/ 101 h 630"/>
                <a:gd name="T78" fmla="*/ 766 w 1011"/>
                <a:gd name="T79" fmla="*/ 79 h 630"/>
                <a:gd name="T80" fmla="*/ 820 w 1011"/>
                <a:gd name="T81" fmla="*/ 73 h 630"/>
                <a:gd name="T82" fmla="*/ 856 w 1011"/>
                <a:gd name="T83" fmla="*/ 56 h 630"/>
                <a:gd name="T84" fmla="*/ 892 w 1011"/>
                <a:gd name="T85" fmla="*/ 22 h 630"/>
                <a:gd name="T86" fmla="*/ 923 w 1011"/>
                <a:gd name="T87" fmla="*/ 0 h 630"/>
                <a:gd name="T88" fmla="*/ 930 w 1011"/>
                <a:gd name="T89" fmla="*/ 0 h 630"/>
                <a:gd name="T90" fmla="*/ 938 w 1011"/>
                <a:gd name="T91"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1" h="630">
                  <a:moveTo>
                    <a:pt x="944" y="0"/>
                  </a:moveTo>
                  <a:lnTo>
                    <a:pt x="967" y="24"/>
                  </a:lnTo>
                  <a:lnTo>
                    <a:pt x="985" y="45"/>
                  </a:lnTo>
                  <a:lnTo>
                    <a:pt x="996" y="64"/>
                  </a:lnTo>
                  <a:lnTo>
                    <a:pt x="1006" y="84"/>
                  </a:lnTo>
                  <a:lnTo>
                    <a:pt x="1009" y="102"/>
                  </a:lnTo>
                  <a:lnTo>
                    <a:pt x="1011" y="122"/>
                  </a:lnTo>
                  <a:lnTo>
                    <a:pt x="1009" y="145"/>
                  </a:lnTo>
                  <a:lnTo>
                    <a:pt x="1007" y="171"/>
                  </a:lnTo>
                  <a:lnTo>
                    <a:pt x="968" y="186"/>
                  </a:lnTo>
                  <a:lnTo>
                    <a:pt x="934" y="203"/>
                  </a:lnTo>
                  <a:lnTo>
                    <a:pt x="903" y="218"/>
                  </a:lnTo>
                  <a:lnTo>
                    <a:pt x="875" y="236"/>
                  </a:lnTo>
                  <a:lnTo>
                    <a:pt x="847" y="254"/>
                  </a:lnTo>
                  <a:lnTo>
                    <a:pt x="821" y="274"/>
                  </a:lnTo>
                  <a:lnTo>
                    <a:pt x="792" y="296"/>
                  </a:lnTo>
                  <a:lnTo>
                    <a:pt x="764" y="324"/>
                  </a:lnTo>
                  <a:lnTo>
                    <a:pt x="757" y="324"/>
                  </a:lnTo>
                  <a:lnTo>
                    <a:pt x="751" y="324"/>
                  </a:lnTo>
                  <a:lnTo>
                    <a:pt x="746" y="324"/>
                  </a:lnTo>
                  <a:lnTo>
                    <a:pt x="743" y="324"/>
                  </a:lnTo>
                  <a:lnTo>
                    <a:pt x="734" y="324"/>
                  </a:lnTo>
                  <a:lnTo>
                    <a:pt x="728" y="324"/>
                  </a:lnTo>
                  <a:lnTo>
                    <a:pt x="724" y="319"/>
                  </a:lnTo>
                  <a:lnTo>
                    <a:pt x="720" y="314"/>
                  </a:lnTo>
                  <a:lnTo>
                    <a:pt x="715" y="308"/>
                  </a:lnTo>
                  <a:lnTo>
                    <a:pt x="711" y="305"/>
                  </a:lnTo>
                  <a:lnTo>
                    <a:pt x="702" y="301"/>
                  </a:lnTo>
                  <a:lnTo>
                    <a:pt x="693" y="302"/>
                  </a:lnTo>
                  <a:lnTo>
                    <a:pt x="680" y="306"/>
                  </a:lnTo>
                  <a:lnTo>
                    <a:pt x="665" y="314"/>
                  </a:lnTo>
                  <a:lnTo>
                    <a:pt x="645" y="372"/>
                  </a:lnTo>
                  <a:lnTo>
                    <a:pt x="630" y="416"/>
                  </a:lnTo>
                  <a:lnTo>
                    <a:pt x="611" y="446"/>
                  </a:lnTo>
                  <a:lnTo>
                    <a:pt x="591" y="465"/>
                  </a:lnTo>
                  <a:lnTo>
                    <a:pt x="563" y="473"/>
                  </a:lnTo>
                  <a:lnTo>
                    <a:pt x="528" y="475"/>
                  </a:lnTo>
                  <a:lnTo>
                    <a:pt x="482" y="472"/>
                  </a:lnTo>
                  <a:lnTo>
                    <a:pt x="422" y="467"/>
                  </a:lnTo>
                  <a:lnTo>
                    <a:pt x="408" y="479"/>
                  </a:lnTo>
                  <a:lnTo>
                    <a:pt x="396" y="492"/>
                  </a:lnTo>
                  <a:lnTo>
                    <a:pt x="384" y="504"/>
                  </a:lnTo>
                  <a:lnTo>
                    <a:pt x="374" y="517"/>
                  </a:lnTo>
                  <a:lnTo>
                    <a:pt x="363" y="528"/>
                  </a:lnTo>
                  <a:lnTo>
                    <a:pt x="352" y="539"/>
                  </a:lnTo>
                  <a:lnTo>
                    <a:pt x="342" y="553"/>
                  </a:lnTo>
                  <a:lnTo>
                    <a:pt x="332" y="567"/>
                  </a:lnTo>
                  <a:lnTo>
                    <a:pt x="288" y="564"/>
                  </a:lnTo>
                  <a:lnTo>
                    <a:pt x="247" y="567"/>
                  </a:lnTo>
                  <a:lnTo>
                    <a:pt x="205" y="571"/>
                  </a:lnTo>
                  <a:lnTo>
                    <a:pt x="166" y="580"/>
                  </a:lnTo>
                  <a:lnTo>
                    <a:pt x="125" y="589"/>
                  </a:lnTo>
                  <a:lnTo>
                    <a:pt x="84" y="602"/>
                  </a:lnTo>
                  <a:lnTo>
                    <a:pt x="42" y="615"/>
                  </a:lnTo>
                  <a:lnTo>
                    <a:pt x="0" y="630"/>
                  </a:lnTo>
                  <a:lnTo>
                    <a:pt x="33" y="555"/>
                  </a:lnTo>
                  <a:lnTo>
                    <a:pt x="82" y="510"/>
                  </a:lnTo>
                  <a:lnTo>
                    <a:pt x="140" y="485"/>
                  </a:lnTo>
                  <a:lnTo>
                    <a:pt x="206" y="474"/>
                  </a:lnTo>
                  <a:lnTo>
                    <a:pt x="274" y="466"/>
                  </a:lnTo>
                  <a:lnTo>
                    <a:pt x="343" y="454"/>
                  </a:lnTo>
                  <a:lnTo>
                    <a:pt x="408" y="430"/>
                  </a:lnTo>
                  <a:lnTo>
                    <a:pt x="467" y="386"/>
                  </a:lnTo>
                  <a:lnTo>
                    <a:pt x="475" y="341"/>
                  </a:lnTo>
                  <a:lnTo>
                    <a:pt x="483" y="308"/>
                  </a:lnTo>
                  <a:lnTo>
                    <a:pt x="490" y="283"/>
                  </a:lnTo>
                  <a:lnTo>
                    <a:pt x="499" y="269"/>
                  </a:lnTo>
                  <a:lnTo>
                    <a:pt x="511" y="260"/>
                  </a:lnTo>
                  <a:lnTo>
                    <a:pt x="530" y="257"/>
                  </a:lnTo>
                  <a:lnTo>
                    <a:pt x="556" y="257"/>
                  </a:lnTo>
                  <a:lnTo>
                    <a:pt x="593" y="261"/>
                  </a:lnTo>
                  <a:lnTo>
                    <a:pt x="619" y="220"/>
                  </a:lnTo>
                  <a:lnTo>
                    <a:pt x="641" y="191"/>
                  </a:lnTo>
                  <a:lnTo>
                    <a:pt x="656" y="167"/>
                  </a:lnTo>
                  <a:lnTo>
                    <a:pt x="671" y="149"/>
                  </a:lnTo>
                  <a:lnTo>
                    <a:pt x="683" y="133"/>
                  </a:lnTo>
                  <a:lnTo>
                    <a:pt x="695" y="117"/>
                  </a:lnTo>
                  <a:lnTo>
                    <a:pt x="709" y="101"/>
                  </a:lnTo>
                  <a:lnTo>
                    <a:pt x="728" y="80"/>
                  </a:lnTo>
                  <a:lnTo>
                    <a:pt x="766" y="79"/>
                  </a:lnTo>
                  <a:lnTo>
                    <a:pt x="796" y="77"/>
                  </a:lnTo>
                  <a:lnTo>
                    <a:pt x="820" y="73"/>
                  </a:lnTo>
                  <a:lnTo>
                    <a:pt x="840" y="66"/>
                  </a:lnTo>
                  <a:lnTo>
                    <a:pt x="856" y="56"/>
                  </a:lnTo>
                  <a:lnTo>
                    <a:pt x="873" y="41"/>
                  </a:lnTo>
                  <a:lnTo>
                    <a:pt x="892" y="22"/>
                  </a:lnTo>
                  <a:lnTo>
                    <a:pt x="917" y="0"/>
                  </a:lnTo>
                  <a:lnTo>
                    <a:pt x="923" y="0"/>
                  </a:lnTo>
                  <a:lnTo>
                    <a:pt x="928" y="0"/>
                  </a:lnTo>
                  <a:lnTo>
                    <a:pt x="930" y="0"/>
                  </a:lnTo>
                  <a:lnTo>
                    <a:pt x="934" y="0"/>
                  </a:lnTo>
                  <a:lnTo>
                    <a:pt x="938" y="0"/>
                  </a:lnTo>
                  <a:lnTo>
                    <a:pt x="944"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94" name="Freeform 168"/>
            <p:cNvSpPr>
              <a:spLocks/>
            </p:cNvSpPr>
            <p:nvPr/>
          </p:nvSpPr>
          <p:spPr bwMode="auto">
            <a:xfrm>
              <a:off x="743" y="1531"/>
              <a:ext cx="34" cy="218"/>
            </a:xfrm>
            <a:custGeom>
              <a:avLst/>
              <a:gdLst>
                <a:gd name="T0" fmla="*/ 84 w 156"/>
                <a:gd name="T1" fmla="*/ 27 h 729"/>
                <a:gd name="T2" fmla="*/ 101 w 156"/>
                <a:gd name="T3" fmla="*/ 59 h 729"/>
                <a:gd name="T4" fmla="*/ 117 w 156"/>
                <a:gd name="T5" fmla="*/ 138 h 729"/>
                <a:gd name="T6" fmla="*/ 129 w 156"/>
                <a:gd name="T7" fmla="*/ 244 h 729"/>
                <a:gd name="T8" fmla="*/ 139 w 156"/>
                <a:gd name="T9" fmla="*/ 368 h 729"/>
                <a:gd name="T10" fmla="*/ 146 w 156"/>
                <a:gd name="T11" fmla="*/ 491 h 729"/>
                <a:gd name="T12" fmla="*/ 151 w 156"/>
                <a:gd name="T13" fmla="*/ 602 h 729"/>
                <a:gd name="T14" fmla="*/ 155 w 156"/>
                <a:gd name="T15" fmla="*/ 686 h 729"/>
                <a:gd name="T16" fmla="*/ 156 w 156"/>
                <a:gd name="T17" fmla="*/ 729 h 729"/>
                <a:gd name="T18" fmla="*/ 146 w 156"/>
                <a:gd name="T19" fmla="*/ 726 h 729"/>
                <a:gd name="T20" fmla="*/ 133 w 156"/>
                <a:gd name="T21" fmla="*/ 720 h 729"/>
                <a:gd name="T22" fmla="*/ 118 w 156"/>
                <a:gd name="T23" fmla="*/ 709 h 729"/>
                <a:gd name="T24" fmla="*/ 103 w 156"/>
                <a:gd name="T25" fmla="*/ 697 h 729"/>
                <a:gd name="T26" fmla="*/ 86 w 156"/>
                <a:gd name="T27" fmla="*/ 682 h 729"/>
                <a:gd name="T28" fmla="*/ 73 w 156"/>
                <a:gd name="T29" fmla="*/ 668 h 729"/>
                <a:gd name="T30" fmla="*/ 62 w 156"/>
                <a:gd name="T31" fmla="*/ 652 h 729"/>
                <a:gd name="T32" fmla="*/ 56 w 156"/>
                <a:gd name="T33" fmla="*/ 639 h 729"/>
                <a:gd name="T34" fmla="*/ 34 w 156"/>
                <a:gd name="T35" fmla="*/ 573 h 729"/>
                <a:gd name="T36" fmla="*/ 18 w 156"/>
                <a:gd name="T37" fmla="*/ 490 h 729"/>
                <a:gd name="T38" fmla="*/ 6 w 156"/>
                <a:gd name="T39" fmla="*/ 395 h 729"/>
                <a:gd name="T40" fmla="*/ 2 w 156"/>
                <a:gd name="T41" fmla="*/ 296 h 729"/>
                <a:gd name="T42" fmla="*/ 0 w 156"/>
                <a:gd name="T43" fmla="*/ 199 h 729"/>
                <a:gd name="T44" fmla="*/ 4 w 156"/>
                <a:gd name="T45" fmla="*/ 114 h 729"/>
                <a:gd name="T46" fmla="*/ 14 w 156"/>
                <a:gd name="T47" fmla="*/ 44 h 729"/>
                <a:gd name="T48" fmla="*/ 29 w 156"/>
                <a:gd name="T49" fmla="*/ 0 h 729"/>
                <a:gd name="T50" fmla="*/ 33 w 156"/>
                <a:gd name="T51" fmla="*/ 0 h 729"/>
                <a:gd name="T52" fmla="*/ 40 w 156"/>
                <a:gd name="T53" fmla="*/ 2 h 729"/>
                <a:gd name="T54" fmla="*/ 47 w 156"/>
                <a:gd name="T55" fmla="*/ 6 h 729"/>
                <a:gd name="T56" fmla="*/ 56 w 156"/>
                <a:gd name="T57" fmla="*/ 9 h 729"/>
                <a:gd name="T58" fmla="*/ 63 w 156"/>
                <a:gd name="T59" fmla="*/ 13 h 729"/>
                <a:gd name="T60" fmla="*/ 72 w 156"/>
                <a:gd name="T61" fmla="*/ 18 h 729"/>
                <a:gd name="T62" fmla="*/ 78 w 156"/>
                <a:gd name="T63" fmla="*/ 23 h 729"/>
                <a:gd name="T64" fmla="*/ 84 w 156"/>
                <a:gd name="T65" fmla="*/ 27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729">
                  <a:moveTo>
                    <a:pt x="84" y="27"/>
                  </a:moveTo>
                  <a:lnTo>
                    <a:pt x="101" y="59"/>
                  </a:lnTo>
                  <a:lnTo>
                    <a:pt x="117" y="138"/>
                  </a:lnTo>
                  <a:lnTo>
                    <a:pt x="129" y="244"/>
                  </a:lnTo>
                  <a:lnTo>
                    <a:pt x="139" y="368"/>
                  </a:lnTo>
                  <a:lnTo>
                    <a:pt x="146" y="491"/>
                  </a:lnTo>
                  <a:lnTo>
                    <a:pt x="151" y="602"/>
                  </a:lnTo>
                  <a:lnTo>
                    <a:pt x="155" y="686"/>
                  </a:lnTo>
                  <a:lnTo>
                    <a:pt x="156" y="729"/>
                  </a:lnTo>
                  <a:lnTo>
                    <a:pt x="146" y="726"/>
                  </a:lnTo>
                  <a:lnTo>
                    <a:pt x="133" y="720"/>
                  </a:lnTo>
                  <a:lnTo>
                    <a:pt x="118" y="709"/>
                  </a:lnTo>
                  <a:lnTo>
                    <a:pt x="103" y="697"/>
                  </a:lnTo>
                  <a:lnTo>
                    <a:pt x="86" y="682"/>
                  </a:lnTo>
                  <a:lnTo>
                    <a:pt x="73" y="668"/>
                  </a:lnTo>
                  <a:lnTo>
                    <a:pt x="62" y="652"/>
                  </a:lnTo>
                  <a:lnTo>
                    <a:pt x="56" y="639"/>
                  </a:lnTo>
                  <a:lnTo>
                    <a:pt x="34" y="573"/>
                  </a:lnTo>
                  <a:lnTo>
                    <a:pt x="18" y="490"/>
                  </a:lnTo>
                  <a:lnTo>
                    <a:pt x="6" y="395"/>
                  </a:lnTo>
                  <a:lnTo>
                    <a:pt x="2" y="296"/>
                  </a:lnTo>
                  <a:lnTo>
                    <a:pt x="0" y="199"/>
                  </a:lnTo>
                  <a:lnTo>
                    <a:pt x="4" y="114"/>
                  </a:lnTo>
                  <a:lnTo>
                    <a:pt x="14" y="44"/>
                  </a:lnTo>
                  <a:lnTo>
                    <a:pt x="29" y="0"/>
                  </a:lnTo>
                  <a:lnTo>
                    <a:pt x="33" y="0"/>
                  </a:lnTo>
                  <a:lnTo>
                    <a:pt x="40" y="2"/>
                  </a:lnTo>
                  <a:lnTo>
                    <a:pt x="47" y="6"/>
                  </a:lnTo>
                  <a:lnTo>
                    <a:pt x="56" y="9"/>
                  </a:lnTo>
                  <a:lnTo>
                    <a:pt x="63" y="13"/>
                  </a:lnTo>
                  <a:lnTo>
                    <a:pt x="72" y="18"/>
                  </a:lnTo>
                  <a:lnTo>
                    <a:pt x="78" y="23"/>
                  </a:lnTo>
                  <a:lnTo>
                    <a:pt x="84"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95" name="Freeform 169"/>
            <p:cNvSpPr>
              <a:spLocks/>
            </p:cNvSpPr>
            <p:nvPr/>
          </p:nvSpPr>
          <p:spPr bwMode="auto">
            <a:xfrm>
              <a:off x="676" y="1574"/>
              <a:ext cx="60" cy="65"/>
            </a:xfrm>
            <a:custGeom>
              <a:avLst/>
              <a:gdLst>
                <a:gd name="T0" fmla="*/ 279 w 279"/>
                <a:gd name="T1" fmla="*/ 0 h 216"/>
                <a:gd name="T2" fmla="*/ 268 w 279"/>
                <a:gd name="T3" fmla="*/ 57 h 216"/>
                <a:gd name="T4" fmla="*/ 251 w 279"/>
                <a:gd name="T5" fmla="*/ 102 h 216"/>
                <a:gd name="T6" fmla="*/ 226 w 279"/>
                <a:gd name="T7" fmla="*/ 137 h 216"/>
                <a:gd name="T8" fmla="*/ 194 w 279"/>
                <a:gd name="T9" fmla="*/ 165 h 216"/>
                <a:gd name="T10" fmla="*/ 155 w 279"/>
                <a:gd name="T11" fmla="*/ 184 h 216"/>
                <a:gd name="T12" fmla="*/ 109 w 279"/>
                <a:gd name="T13" fmla="*/ 198 h 216"/>
                <a:gd name="T14" fmla="*/ 57 w 279"/>
                <a:gd name="T15" fmla="*/ 207 h 216"/>
                <a:gd name="T16" fmla="*/ 0 w 279"/>
                <a:gd name="T17" fmla="*/ 216 h 216"/>
                <a:gd name="T18" fmla="*/ 12 w 279"/>
                <a:gd name="T19" fmla="*/ 179 h 216"/>
                <a:gd name="T20" fmla="*/ 38 w 279"/>
                <a:gd name="T21" fmla="*/ 142 h 216"/>
                <a:gd name="T22" fmla="*/ 72 w 279"/>
                <a:gd name="T23" fmla="*/ 104 h 216"/>
                <a:gd name="T24" fmla="*/ 112 w 279"/>
                <a:gd name="T25" fmla="*/ 70 h 216"/>
                <a:gd name="T26" fmla="*/ 155 w 279"/>
                <a:gd name="T27" fmla="*/ 39 h 216"/>
                <a:gd name="T28" fmla="*/ 200 w 279"/>
                <a:gd name="T29" fmla="*/ 16 h 216"/>
                <a:gd name="T30" fmla="*/ 241 w 279"/>
                <a:gd name="T31" fmla="*/ 2 h 216"/>
                <a:gd name="T32" fmla="*/ 279 w 279"/>
                <a:gd name="T33"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9" h="216">
                  <a:moveTo>
                    <a:pt x="279" y="0"/>
                  </a:moveTo>
                  <a:lnTo>
                    <a:pt x="268" y="57"/>
                  </a:lnTo>
                  <a:lnTo>
                    <a:pt x="251" y="102"/>
                  </a:lnTo>
                  <a:lnTo>
                    <a:pt x="226" y="137"/>
                  </a:lnTo>
                  <a:lnTo>
                    <a:pt x="194" y="165"/>
                  </a:lnTo>
                  <a:lnTo>
                    <a:pt x="155" y="184"/>
                  </a:lnTo>
                  <a:lnTo>
                    <a:pt x="109" y="198"/>
                  </a:lnTo>
                  <a:lnTo>
                    <a:pt x="57" y="207"/>
                  </a:lnTo>
                  <a:lnTo>
                    <a:pt x="0" y="216"/>
                  </a:lnTo>
                  <a:lnTo>
                    <a:pt x="12" y="179"/>
                  </a:lnTo>
                  <a:lnTo>
                    <a:pt x="38" y="142"/>
                  </a:lnTo>
                  <a:lnTo>
                    <a:pt x="72" y="104"/>
                  </a:lnTo>
                  <a:lnTo>
                    <a:pt x="112" y="70"/>
                  </a:lnTo>
                  <a:lnTo>
                    <a:pt x="155" y="39"/>
                  </a:lnTo>
                  <a:lnTo>
                    <a:pt x="200" y="16"/>
                  </a:lnTo>
                  <a:lnTo>
                    <a:pt x="241" y="2"/>
                  </a:lnTo>
                  <a:lnTo>
                    <a:pt x="27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96" name="Freeform 170"/>
            <p:cNvSpPr>
              <a:spLocks/>
            </p:cNvSpPr>
            <p:nvPr/>
          </p:nvSpPr>
          <p:spPr bwMode="auto">
            <a:xfrm>
              <a:off x="781" y="1623"/>
              <a:ext cx="213" cy="172"/>
            </a:xfrm>
            <a:custGeom>
              <a:avLst/>
              <a:gdLst>
                <a:gd name="T0" fmla="*/ 116 w 980"/>
                <a:gd name="T1" fmla="*/ 36 h 576"/>
                <a:gd name="T2" fmla="*/ 197 w 980"/>
                <a:gd name="T3" fmla="*/ 78 h 576"/>
                <a:gd name="T4" fmla="*/ 277 w 980"/>
                <a:gd name="T5" fmla="*/ 101 h 576"/>
                <a:gd name="T6" fmla="*/ 352 w 980"/>
                <a:gd name="T7" fmla="*/ 134 h 576"/>
                <a:gd name="T8" fmla="*/ 403 w 980"/>
                <a:gd name="T9" fmla="*/ 221 h 576"/>
                <a:gd name="T10" fmla="*/ 445 w 980"/>
                <a:gd name="T11" fmla="*/ 281 h 576"/>
                <a:gd name="T12" fmla="*/ 506 w 980"/>
                <a:gd name="T13" fmla="*/ 298 h 576"/>
                <a:gd name="T14" fmla="*/ 608 w 980"/>
                <a:gd name="T15" fmla="*/ 308 h 576"/>
                <a:gd name="T16" fmla="*/ 729 w 980"/>
                <a:gd name="T17" fmla="*/ 374 h 576"/>
                <a:gd name="T18" fmla="*/ 828 w 980"/>
                <a:gd name="T19" fmla="*/ 431 h 576"/>
                <a:gd name="T20" fmla="*/ 913 w 980"/>
                <a:gd name="T21" fmla="*/ 458 h 576"/>
                <a:gd name="T22" fmla="*/ 969 w 980"/>
                <a:gd name="T23" fmla="*/ 491 h 576"/>
                <a:gd name="T24" fmla="*/ 948 w 980"/>
                <a:gd name="T25" fmla="*/ 518 h 576"/>
                <a:gd name="T26" fmla="*/ 904 w 980"/>
                <a:gd name="T27" fmla="*/ 511 h 576"/>
                <a:gd name="T28" fmla="*/ 874 w 980"/>
                <a:gd name="T29" fmla="*/ 506 h 576"/>
                <a:gd name="T30" fmla="*/ 853 w 980"/>
                <a:gd name="T31" fmla="*/ 504 h 576"/>
                <a:gd name="T32" fmla="*/ 837 w 980"/>
                <a:gd name="T33" fmla="*/ 506 h 576"/>
                <a:gd name="T34" fmla="*/ 829 w 980"/>
                <a:gd name="T35" fmla="*/ 514 h 576"/>
                <a:gd name="T36" fmla="*/ 820 w 980"/>
                <a:gd name="T37" fmla="*/ 527 h 576"/>
                <a:gd name="T38" fmla="*/ 806 w 980"/>
                <a:gd name="T39" fmla="*/ 554 h 576"/>
                <a:gd name="T40" fmla="*/ 770 w 980"/>
                <a:gd name="T41" fmla="*/ 572 h 576"/>
                <a:gd name="T42" fmla="*/ 708 w 980"/>
                <a:gd name="T43" fmla="*/ 549 h 576"/>
                <a:gd name="T44" fmla="*/ 637 w 980"/>
                <a:gd name="T45" fmla="*/ 518 h 576"/>
                <a:gd name="T46" fmla="*/ 556 w 980"/>
                <a:gd name="T47" fmla="*/ 492 h 576"/>
                <a:gd name="T48" fmla="*/ 504 w 980"/>
                <a:gd name="T49" fmla="*/ 491 h 576"/>
                <a:gd name="T50" fmla="*/ 494 w 980"/>
                <a:gd name="T51" fmla="*/ 502 h 576"/>
                <a:gd name="T52" fmla="*/ 484 w 980"/>
                <a:gd name="T53" fmla="*/ 517 h 576"/>
                <a:gd name="T54" fmla="*/ 468 w 980"/>
                <a:gd name="T55" fmla="*/ 544 h 576"/>
                <a:gd name="T56" fmla="*/ 440 w 980"/>
                <a:gd name="T57" fmla="*/ 563 h 576"/>
                <a:gd name="T58" fmla="*/ 413 w 980"/>
                <a:gd name="T59" fmla="*/ 557 h 576"/>
                <a:gd name="T60" fmla="*/ 391 w 980"/>
                <a:gd name="T61" fmla="*/ 543 h 576"/>
                <a:gd name="T62" fmla="*/ 374 w 980"/>
                <a:gd name="T63" fmla="*/ 512 h 576"/>
                <a:gd name="T64" fmla="*/ 351 w 980"/>
                <a:gd name="T65" fmla="*/ 485 h 576"/>
                <a:gd name="T66" fmla="*/ 326 w 980"/>
                <a:gd name="T67" fmla="*/ 484 h 576"/>
                <a:gd name="T68" fmla="*/ 301 w 980"/>
                <a:gd name="T69" fmla="*/ 487 h 576"/>
                <a:gd name="T70" fmla="*/ 270 w 980"/>
                <a:gd name="T71" fmla="*/ 500 h 576"/>
                <a:gd name="T72" fmla="*/ 249 w 980"/>
                <a:gd name="T73" fmla="*/ 519 h 576"/>
                <a:gd name="T74" fmla="*/ 247 w 980"/>
                <a:gd name="T75" fmla="*/ 535 h 576"/>
                <a:gd name="T76" fmla="*/ 243 w 980"/>
                <a:gd name="T77" fmla="*/ 553 h 576"/>
                <a:gd name="T78" fmla="*/ 242 w 980"/>
                <a:gd name="T79" fmla="*/ 568 h 576"/>
                <a:gd name="T80" fmla="*/ 156 w 980"/>
                <a:gd name="T81" fmla="*/ 543 h 576"/>
                <a:gd name="T82" fmla="*/ 48 w 980"/>
                <a:gd name="T83" fmla="*/ 434 h 576"/>
                <a:gd name="T84" fmla="*/ 5 w 980"/>
                <a:gd name="T85" fmla="*/ 279 h 576"/>
                <a:gd name="T86" fmla="*/ 5 w 980"/>
                <a:gd name="T87" fmla="*/ 96 h 576"/>
                <a:gd name="T88" fmla="*/ 25 w 980"/>
                <a:gd name="T89" fmla="*/ 0 h 576"/>
                <a:gd name="T90" fmla="*/ 43 w 980"/>
                <a:gd name="T91" fmla="*/ 0 h 576"/>
                <a:gd name="T92" fmla="*/ 58 w 980"/>
                <a:gd name="T93" fmla="*/ 0 h 576"/>
                <a:gd name="T94" fmla="*/ 72 w 980"/>
                <a:gd name="T95"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0" h="576">
                  <a:moveTo>
                    <a:pt x="79" y="0"/>
                  </a:moveTo>
                  <a:lnTo>
                    <a:pt x="116" y="36"/>
                  </a:lnTo>
                  <a:lnTo>
                    <a:pt x="156" y="62"/>
                  </a:lnTo>
                  <a:lnTo>
                    <a:pt x="197" y="78"/>
                  </a:lnTo>
                  <a:lnTo>
                    <a:pt x="238" y="91"/>
                  </a:lnTo>
                  <a:lnTo>
                    <a:pt x="277" y="101"/>
                  </a:lnTo>
                  <a:lnTo>
                    <a:pt x="317" y="115"/>
                  </a:lnTo>
                  <a:lnTo>
                    <a:pt x="352" y="134"/>
                  </a:lnTo>
                  <a:lnTo>
                    <a:pt x="385" y="162"/>
                  </a:lnTo>
                  <a:lnTo>
                    <a:pt x="403" y="221"/>
                  </a:lnTo>
                  <a:lnTo>
                    <a:pt x="423" y="259"/>
                  </a:lnTo>
                  <a:lnTo>
                    <a:pt x="445" y="281"/>
                  </a:lnTo>
                  <a:lnTo>
                    <a:pt x="472" y="293"/>
                  </a:lnTo>
                  <a:lnTo>
                    <a:pt x="506" y="298"/>
                  </a:lnTo>
                  <a:lnTo>
                    <a:pt x="551" y="301"/>
                  </a:lnTo>
                  <a:lnTo>
                    <a:pt x="608" y="308"/>
                  </a:lnTo>
                  <a:lnTo>
                    <a:pt x="682" y="324"/>
                  </a:lnTo>
                  <a:lnTo>
                    <a:pt x="729" y="374"/>
                  </a:lnTo>
                  <a:lnTo>
                    <a:pt x="779" y="408"/>
                  </a:lnTo>
                  <a:lnTo>
                    <a:pt x="828" y="431"/>
                  </a:lnTo>
                  <a:lnTo>
                    <a:pt x="874" y="446"/>
                  </a:lnTo>
                  <a:lnTo>
                    <a:pt x="913" y="458"/>
                  </a:lnTo>
                  <a:lnTo>
                    <a:pt x="946" y="471"/>
                  </a:lnTo>
                  <a:lnTo>
                    <a:pt x="969" y="491"/>
                  </a:lnTo>
                  <a:lnTo>
                    <a:pt x="980" y="522"/>
                  </a:lnTo>
                  <a:lnTo>
                    <a:pt x="948" y="518"/>
                  </a:lnTo>
                  <a:lnTo>
                    <a:pt x="924" y="515"/>
                  </a:lnTo>
                  <a:lnTo>
                    <a:pt x="904" y="511"/>
                  </a:lnTo>
                  <a:lnTo>
                    <a:pt x="888" y="509"/>
                  </a:lnTo>
                  <a:lnTo>
                    <a:pt x="874" y="506"/>
                  </a:lnTo>
                  <a:lnTo>
                    <a:pt x="863" y="505"/>
                  </a:lnTo>
                  <a:lnTo>
                    <a:pt x="853" y="504"/>
                  </a:lnTo>
                  <a:lnTo>
                    <a:pt x="844" y="504"/>
                  </a:lnTo>
                  <a:lnTo>
                    <a:pt x="837" y="506"/>
                  </a:lnTo>
                  <a:lnTo>
                    <a:pt x="833" y="510"/>
                  </a:lnTo>
                  <a:lnTo>
                    <a:pt x="829" y="514"/>
                  </a:lnTo>
                  <a:lnTo>
                    <a:pt x="825" y="519"/>
                  </a:lnTo>
                  <a:lnTo>
                    <a:pt x="820" y="527"/>
                  </a:lnTo>
                  <a:lnTo>
                    <a:pt x="815" y="538"/>
                  </a:lnTo>
                  <a:lnTo>
                    <a:pt x="806" y="554"/>
                  </a:lnTo>
                  <a:lnTo>
                    <a:pt x="799" y="576"/>
                  </a:lnTo>
                  <a:lnTo>
                    <a:pt x="770" y="572"/>
                  </a:lnTo>
                  <a:lnTo>
                    <a:pt x="740" y="563"/>
                  </a:lnTo>
                  <a:lnTo>
                    <a:pt x="708" y="549"/>
                  </a:lnTo>
                  <a:lnTo>
                    <a:pt x="675" y="535"/>
                  </a:lnTo>
                  <a:lnTo>
                    <a:pt x="637" y="518"/>
                  </a:lnTo>
                  <a:lnTo>
                    <a:pt x="598" y="504"/>
                  </a:lnTo>
                  <a:lnTo>
                    <a:pt x="556" y="492"/>
                  </a:lnTo>
                  <a:lnTo>
                    <a:pt x="511" y="486"/>
                  </a:lnTo>
                  <a:lnTo>
                    <a:pt x="504" y="491"/>
                  </a:lnTo>
                  <a:lnTo>
                    <a:pt x="499" y="497"/>
                  </a:lnTo>
                  <a:lnTo>
                    <a:pt x="494" y="502"/>
                  </a:lnTo>
                  <a:lnTo>
                    <a:pt x="491" y="509"/>
                  </a:lnTo>
                  <a:lnTo>
                    <a:pt x="484" y="517"/>
                  </a:lnTo>
                  <a:lnTo>
                    <a:pt x="478" y="529"/>
                  </a:lnTo>
                  <a:lnTo>
                    <a:pt x="468" y="544"/>
                  </a:lnTo>
                  <a:lnTo>
                    <a:pt x="458" y="567"/>
                  </a:lnTo>
                  <a:lnTo>
                    <a:pt x="440" y="563"/>
                  </a:lnTo>
                  <a:lnTo>
                    <a:pt x="426" y="561"/>
                  </a:lnTo>
                  <a:lnTo>
                    <a:pt x="413" y="557"/>
                  </a:lnTo>
                  <a:lnTo>
                    <a:pt x="402" y="553"/>
                  </a:lnTo>
                  <a:lnTo>
                    <a:pt x="391" y="543"/>
                  </a:lnTo>
                  <a:lnTo>
                    <a:pt x="382" y="531"/>
                  </a:lnTo>
                  <a:lnTo>
                    <a:pt x="374" y="512"/>
                  </a:lnTo>
                  <a:lnTo>
                    <a:pt x="368" y="486"/>
                  </a:lnTo>
                  <a:lnTo>
                    <a:pt x="351" y="485"/>
                  </a:lnTo>
                  <a:lnTo>
                    <a:pt x="338" y="485"/>
                  </a:lnTo>
                  <a:lnTo>
                    <a:pt x="326" y="484"/>
                  </a:lnTo>
                  <a:lnTo>
                    <a:pt x="315" y="485"/>
                  </a:lnTo>
                  <a:lnTo>
                    <a:pt x="301" y="487"/>
                  </a:lnTo>
                  <a:lnTo>
                    <a:pt x="288" y="492"/>
                  </a:lnTo>
                  <a:lnTo>
                    <a:pt x="270" y="500"/>
                  </a:lnTo>
                  <a:lnTo>
                    <a:pt x="250" y="514"/>
                  </a:lnTo>
                  <a:lnTo>
                    <a:pt x="249" y="519"/>
                  </a:lnTo>
                  <a:lnTo>
                    <a:pt x="248" y="528"/>
                  </a:lnTo>
                  <a:lnTo>
                    <a:pt x="247" y="535"/>
                  </a:lnTo>
                  <a:lnTo>
                    <a:pt x="245" y="544"/>
                  </a:lnTo>
                  <a:lnTo>
                    <a:pt x="243" y="553"/>
                  </a:lnTo>
                  <a:lnTo>
                    <a:pt x="242" y="561"/>
                  </a:lnTo>
                  <a:lnTo>
                    <a:pt x="242" y="568"/>
                  </a:lnTo>
                  <a:lnTo>
                    <a:pt x="242" y="576"/>
                  </a:lnTo>
                  <a:lnTo>
                    <a:pt x="156" y="543"/>
                  </a:lnTo>
                  <a:lnTo>
                    <a:pt x="94" y="496"/>
                  </a:lnTo>
                  <a:lnTo>
                    <a:pt x="48" y="434"/>
                  </a:lnTo>
                  <a:lnTo>
                    <a:pt x="20" y="362"/>
                  </a:lnTo>
                  <a:lnTo>
                    <a:pt x="5" y="279"/>
                  </a:lnTo>
                  <a:lnTo>
                    <a:pt x="0" y="191"/>
                  </a:lnTo>
                  <a:lnTo>
                    <a:pt x="5" y="96"/>
                  </a:lnTo>
                  <a:lnTo>
                    <a:pt x="16" y="0"/>
                  </a:lnTo>
                  <a:lnTo>
                    <a:pt x="25" y="0"/>
                  </a:lnTo>
                  <a:lnTo>
                    <a:pt x="34" y="0"/>
                  </a:lnTo>
                  <a:lnTo>
                    <a:pt x="43" y="0"/>
                  </a:lnTo>
                  <a:lnTo>
                    <a:pt x="51" y="0"/>
                  </a:lnTo>
                  <a:lnTo>
                    <a:pt x="58" y="0"/>
                  </a:lnTo>
                  <a:lnTo>
                    <a:pt x="65" y="0"/>
                  </a:lnTo>
                  <a:lnTo>
                    <a:pt x="72" y="0"/>
                  </a:lnTo>
                  <a:lnTo>
                    <a:pt x="7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97" name="Freeform 171"/>
            <p:cNvSpPr>
              <a:spLocks/>
            </p:cNvSpPr>
            <p:nvPr/>
          </p:nvSpPr>
          <p:spPr bwMode="auto">
            <a:xfrm>
              <a:off x="503" y="1668"/>
              <a:ext cx="260" cy="215"/>
            </a:xfrm>
            <a:custGeom>
              <a:avLst/>
              <a:gdLst>
                <a:gd name="T0" fmla="*/ 1109 w 1196"/>
                <a:gd name="T1" fmla="*/ 62 h 720"/>
                <a:gd name="T2" fmla="*/ 1132 w 1196"/>
                <a:gd name="T3" fmla="*/ 162 h 720"/>
                <a:gd name="T4" fmla="*/ 1163 w 1196"/>
                <a:gd name="T5" fmla="*/ 242 h 720"/>
                <a:gd name="T6" fmla="*/ 1189 w 1196"/>
                <a:gd name="T7" fmla="*/ 314 h 720"/>
                <a:gd name="T8" fmla="*/ 1185 w 1196"/>
                <a:gd name="T9" fmla="*/ 363 h 720"/>
                <a:gd name="T10" fmla="*/ 1171 w 1196"/>
                <a:gd name="T11" fmla="*/ 388 h 720"/>
                <a:gd name="T12" fmla="*/ 1161 w 1196"/>
                <a:gd name="T13" fmla="*/ 412 h 720"/>
                <a:gd name="T14" fmla="*/ 1154 w 1196"/>
                <a:gd name="T15" fmla="*/ 436 h 720"/>
                <a:gd name="T16" fmla="*/ 1138 w 1196"/>
                <a:gd name="T17" fmla="*/ 458 h 720"/>
                <a:gd name="T18" fmla="*/ 1109 w 1196"/>
                <a:gd name="T19" fmla="*/ 464 h 720"/>
                <a:gd name="T20" fmla="*/ 1081 w 1196"/>
                <a:gd name="T21" fmla="*/ 467 h 720"/>
                <a:gd name="T22" fmla="*/ 1050 w 1196"/>
                <a:gd name="T23" fmla="*/ 480 h 720"/>
                <a:gd name="T24" fmla="*/ 1017 w 1196"/>
                <a:gd name="T25" fmla="*/ 548 h 720"/>
                <a:gd name="T26" fmla="*/ 994 w 1196"/>
                <a:gd name="T27" fmla="*/ 612 h 720"/>
                <a:gd name="T28" fmla="*/ 967 w 1196"/>
                <a:gd name="T29" fmla="*/ 637 h 720"/>
                <a:gd name="T30" fmla="*/ 915 w 1196"/>
                <a:gd name="T31" fmla="*/ 644 h 720"/>
                <a:gd name="T32" fmla="*/ 868 w 1196"/>
                <a:gd name="T33" fmla="*/ 656 h 720"/>
                <a:gd name="T34" fmla="*/ 861 w 1196"/>
                <a:gd name="T35" fmla="*/ 674 h 720"/>
                <a:gd name="T36" fmla="*/ 855 w 1196"/>
                <a:gd name="T37" fmla="*/ 691 h 720"/>
                <a:gd name="T38" fmla="*/ 848 w 1196"/>
                <a:gd name="T39" fmla="*/ 709 h 720"/>
                <a:gd name="T40" fmla="*/ 836 w 1196"/>
                <a:gd name="T41" fmla="*/ 720 h 720"/>
                <a:gd name="T42" fmla="*/ 816 w 1196"/>
                <a:gd name="T43" fmla="*/ 720 h 720"/>
                <a:gd name="T44" fmla="*/ 802 w 1196"/>
                <a:gd name="T45" fmla="*/ 712 h 720"/>
                <a:gd name="T46" fmla="*/ 791 w 1196"/>
                <a:gd name="T47" fmla="*/ 696 h 720"/>
                <a:gd name="T48" fmla="*/ 783 w 1196"/>
                <a:gd name="T49" fmla="*/ 678 h 720"/>
                <a:gd name="T50" fmla="*/ 776 w 1196"/>
                <a:gd name="T51" fmla="*/ 663 h 720"/>
                <a:gd name="T52" fmla="*/ 739 w 1196"/>
                <a:gd name="T53" fmla="*/ 656 h 720"/>
                <a:gd name="T54" fmla="*/ 687 w 1196"/>
                <a:gd name="T55" fmla="*/ 669 h 720"/>
                <a:gd name="T56" fmla="*/ 647 w 1196"/>
                <a:gd name="T57" fmla="*/ 690 h 720"/>
                <a:gd name="T58" fmla="*/ 603 w 1196"/>
                <a:gd name="T59" fmla="*/ 708 h 720"/>
                <a:gd name="T60" fmla="*/ 567 w 1196"/>
                <a:gd name="T61" fmla="*/ 697 h 720"/>
                <a:gd name="T62" fmla="*/ 552 w 1196"/>
                <a:gd name="T63" fmla="*/ 670 h 720"/>
                <a:gd name="T64" fmla="*/ 534 w 1196"/>
                <a:gd name="T65" fmla="*/ 644 h 720"/>
                <a:gd name="T66" fmla="*/ 519 w 1196"/>
                <a:gd name="T67" fmla="*/ 621 h 720"/>
                <a:gd name="T68" fmla="*/ 473 w 1196"/>
                <a:gd name="T69" fmla="*/ 611 h 720"/>
                <a:gd name="T70" fmla="*/ 424 w 1196"/>
                <a:gd name="T71" fmla="*/ 637 h 720"/>
                <a:gd name="T72" fmla="*/ 393 w 1196"/>
                <a:gd name="T73" fmla="*/ 677 h 720"/>
                <a:gd name="T74" fmla="*/ 357 w 1196"/>
                <a:gd name="T75" fmla="*/ 708 h 720"/>
                <a:gd name="T76" fmla="*/ 325 w 1196"/>
                <a:gd name="T77" fmla="*/ 700 h 720"/>
                <a:gd name="T78" fmla="*/ 311 w 1196"/>
                <a:gd name="T79" fmla="*/ 676 h 720"/>
                <a:gd name="T80" fmla="*/ 298 w 1196"/>
                <a:gd name="T81" fmla="*/ 651 h 720"/>
                <a:gd name="T82" fmla="*/ 285 w 1196"/>
                <a:gd name="T83" fmla="*/ 625 h 720"/>
                <a:gd name="T84" fmla="*/ 231 w 1196"/>
                <a:gd name="T85" fmla="*/ 621 h 720"/>
                <a:gd name="T86" fmla="*/ 146 w 1196"/>
                <a:gd name="T87" fmla="*/ 636 h 720"/>
                <a:gd name="T88" fmla="*/ 73 w 1196"/>
                <a:gd name="T89" fmla="*/ 621 h 720"/>
                <a:gd name="T90" fmla="*/ 18 w 1196"/>
                <a:gd name="T91" fmla="*/ 555 h 720"/>
                <a:gd name="T92" fmla="*/ 22 w 1196"/>
                <a:gd name="T93" fmla="*/ 489 h 720"/>
                <a:gd name="T94" fmla="*/ 122 w 1196"/>
                <a:gd name="T95" fmla="*/ 483 h 720"/>
                <a:gd name="T96" fmla="*/ 259 w 1196"/>
                <a:gd name="T97" fmla="*/ 482 h 720"/>
                <a:gd name="T98" fmla="*/ 381 w 1196"/>
                <a:gd name="T99" fmla="*/ 479 h 720"/>
                <a:gd name="T100" fmla="*/ 547 w 1196"/>
                <a:gd name="T101" fmla="*/ 434 h 720"/>
                <a:gd name="T102" fmla="*/ 721 w 1196"/>
                <a:gd name="T103" fmla="*/ 380 h 720"/>
                <a:gd name="T104" fmla="*/ 840 w 1196"/>
                <a:gd name="T105" fmla="*/ 318 h 720"/>
                <a:gd name="T106" fmla="*/ 957 w 1196"/>
                <a:gd name="T107" fmla="*/ 193 h 720"/>
                <a:gd name="T108" fmla="*/ 1043 w 1196"/>
                <a:gd name="T109" fmla="*/ 81 h 720"/>
                <a:gd name="T110" fmla="*/ 1061 w 1196"/>
                <a:gd name="T111" fmla="*/ 55 h 720"/>
                <a:gd name="T112" fmla="*/ 1078 w 1196"/>
                <a:gd name="T113" fmla="*/ 27 h 720"/>
                <a:gd name="T114" fmla="*/ 1096 w 1196"/>
                <a:gd name="T115" fmla="*/ 5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6" h="720">
                  <a:moveTo>
                    <a:pt x="1107" y="0"/>
                  </a:moveTo>
                  <a:lnTo>
                    <a:pt x="1109" y="62"/>
                  </a:lnTo>
                  <a:lnTo>
                    <a:pt x="1119" y="116"/>
                  </a:lnTo>
                  <a:lnTo>
                    <a:pt x="1132" y="162"/>
                  </a:lnTo>
                  <a:lnTo>
                    <a:pt x="1147" y="205"/>
                  </a:lnTo>
                  <a:lnTo>
                    <a:pt x="1163" y="242"/>
                  </a:lnTo>
                  <a:lnTo>
                    <a:pt x="1177" y="279"/>
                  </a:lnTo>
                  <a:lnTo>
                    <a:pt x="1189" y="314"/>
                  </a:lnTo>
                  <a:lnTo>
                    <a:pt x="1196" y="351"/>
                  </a:lnTo>
                  <a:lnTo>
                    <a:pt x="1185" y="363"/>
                  </a:lnTo>
                  <a:lnTo>
                    <a:pt x="1178" y="376"/>
                  </a:lnTo>
                  <a:lnTo>
                    <a:pt x="1171" y="388"/>
                  </a:lnTo>
                  <a:lnTo>
                    <a:pt x="1166" y="400"/>
                  </a:lnTo>
                  <a:lnTo>
                    <a:pt x="1161" y="412"/>
                  </a:lnTo>
                  <a:lnTo>
                    <a:pt x="1158" y="423"/>
                  </a:lnTo>
                  <a:lnTo>
                    <a:pt x="1154" y="436"/>
                  </a:lnTo>
                  <a:lnTo>
                    <a:pt x="1152" y="451"/>
                  </a:lnTo>
                  <a:lnTo>
                    <a:pt x="1138" y="458"/>
                  </a:lnTo>
                  <a:lnTo>
                    <a:pt x="1123" y="461"/>
                  </a:lnTo>
                  <a:lnTo>
                    <a:pt x="1109" y="464"/>
                  </a:lnTo>
                  <a:lnTo>
                    <a:pt x="1096" y="466"/>
                  </a:lnTo>
                  <a:lnTo>
                    <a:pt x="1081" y="467"/>
                  </a:lnTo>
                  <a:lnTo>
                    <a:pt x="1067" y="473"/>
                  </a:lnTo>
                  <a:lnTo>
                    <a:pt x="1050" y="480"/>
                  </a:lnTo>
                  <a:lnTo>
                    <a:pt x="1035" y="496"/>
                  </a:lnTo>
                  <a:lnTo>
                    <a:pt x="1017" y="548"/>
                  </a:lnTo>
                  <a:lnTo>
                    <a:pt x="1005" y="586"/>
                  </a:lnTo>
                  <a:lnTo>
                    <a:pt x="994" y="612"/>
                  </a:lnTo>
                  <a:lnTo>
                    <a:pt x="984" y="629"/>
                  </a:lnTo>
                  <a:lnTo>
                    <a:pt x="967" y="637"/>
                  </a:lnTo>
                  <a:lnTo>
                    <a:pt x="946" y="642"/>
                  </a:lnTo>
                  <a:lnTo>
                    <a:pt x="915" y="644"/>
                  </a:lnTo>
                  <a:lnTo>
                    <a:pt x="872" y="648"/>
                  </a:lnTo>
                  <a:lnTo>
                    <a:pt x="868" y="656"/>
                  </a:lnTo>
                  <a:lnTo>
                    <a:pt x="865" y="665"/>
                  </a:lnTo>
                  <a:lnTo>
                    <a:pt x="861" y="674"/>
                  </a:lnTo>
                  <a:lnTo>
                    <a:pt x="859" y="683"/>
                  </a:lnTo>
                  <a:lnTo>
                    <a:pt x="855" y="691"/>
                  </a:lnTo>
                  <a:lnTo>
                    <a:pt x="852" y="700"/>
                  </a:lnTo>
                  <a:lnTo>
                    <a:pt x="848" y="709"/>
                  </a:lnTo>
                  <a:lnTo>
                    <a:pt x="846" y="720"/>
                  </a:lnTo>
                  <a:lnTo>
                    <a:pt x="836" y="720"/>
                  </a:lnTo>
                  <a:lnTo>
                    <a:pt x="827" y="720"/>
                  </a:lnTo>
                  <a:lnTo>
                    <a:pt x="816" y="720"/>
                  </a:lnTo>
                  <a:lnTo>
                    <a:pt x="809" y="720"/>
                  </a:lnTo>
                  <a:lnTo>
                    <a:pt x="802" y="712"/>
                  </a:lnTo>
                  <a:lnTo>
                    <a:pt x="796" y="704"/>
                  </a:lnTo>
                  <a:lnTo>
                    <a:pt x="791" y="696"/>
                  </a:lnTo>
                  <a:lnTo>
                    <a:pt x="788" y="688"/>
                  </a:lnTo>
                  <a:lnTo>
                    <a:pt x="783" y="678"/>
                  </a:lnTo>
                  <a:lnTo>
                    <a:pt x="779" y="671"/>
                  </a:lnTo>
                  <a:lnTo>
                    <a:pt x="776" y="663"/>
                  </a:lnTo>
                  <a:lnTo>
                    <a:pt x="774" y="657"/>
                  </a:lnTo>
                  <a:lnTo>
                    <a:pt x="739" y="656"/>
                  </a:lnTo>
                  <a:lnTo>
                    <a:pt x="711" y="661"/>
                  </a:lnTo>
                  <a:lnTo>
                    <a:pt x="687" y="669"/>
                  </a:lnTo>
                  <a:lnTo>
                    <a:pt x="667" y="681"/>
                  </a:lnTo>
                  <a:lnTo>
                    <a:pt x="647" y="690"/>
                  </a:lnTo>
                  <a:lnTo>
                    <a:pt x="626" y="701"/>
                  </a:lnTo>
                  <a:lnTo>
                    <a:pt x="603" y="708"/>
                  </a:lnTo>
                  <a:lnTo>
                    <a:pt x="575" y="712"/>
                  </a:lnTo>
                  <a:lnTo>
                    <a:pt x="567" y="697"/>
                  </a:lnTo>
                  <a:lnTo>
                    <a:pt x="560" y="683"/>
                  </a:lnTo>
                  <a:lnTo>
                    <a:pt x="552" y="670"/>
                  </a:lnTo>
                  <a:lnTo>
                    <a:pt x="543" y="658"/>
                  </a:lnTo>
                  <a:lnTo>
                    <a:pt x="534" y="644"/>
                  </a:lnTo>
                  <a:lnTo>
                    <a:pt x="527" y="633"/>
                  </a:lnTo>
                  <a:lnTo>
                    <a:pt x="519" y="621"/>
                  </a:lnTo>
                  <a:lnTo>
                    <a:pt x="513" y="612"/>
                  </a:lnTo>
                  <a:lnTo>
                    <a:pt x="473" y="611"/>
                  </a:lnTo>
                  <a:lnTo>
                    <a:pt x="445" y="620"/>
                  </a:lnTo>
                  <a:lnTo>
                    <a:pt x="424" y="637"/>
                  </a:lnTo>
                  <a:lnTo>
                    <a:pt x="408" y="658"/>
                  </a:lnTo>
                  <a:lnTo>
                    <a:pt x="393" y="677"/>
                  </a:lnTo>
                  <a:lnTo>
                    <a:pt x="377" y="696"/>
                  </a:lnTo>
                  <a:lnTo>
                    <a:pt x="357" y="708"/>
                  </a:lnTo>
                  <a:lnTo>
                    <a:pt x="332" y="712"/>
                  </a:lnTo>
                  <a:lnTo>
                    <a:pt x="325" y="700"/>
                  </a:lnTo>
                  <a:lnTo>
                    <a:pt x="318" y="689"/>
                  </a:lnTo>
                  <a:lnTo>
                    <a:pt x="311" y="676"/>
                  </a:lnTo>
                  <a:lnTo>
                    <a:pt x="305" y="664"/>
                  </a:lnTo>
                  <a:lnTo>
                    <a:pt x="298" y="651"/>
                  </a:lnTo>
                  <a:lnTo>
                    <a:pt x="292" y="638"/>
                  </a:lnTo>
                  <a:lnTo>
                    <a:pt x="285" y="625"/>
                  </a:lnTo>
                  <a:lnTo>
                    <a:pt x="279" y="612"/>
                  </a:lnTo>
                  <a:lnTo>
                    <a:pt x="231" y="621"/>
                  </a:lnTo>
                  <a:lnTo>
                    <a:pt x="188" y="631"/>
                  </a:lnTo>
                  <a:lnTo>
                    <a:pt x="146" y="636"/>
                  </a:lnTo>
                  <a:lnTo>
                    <a:pt x="108" y="635"/>
                  </a:lnTo>
                  <a:lnTo>
                    <a:pt x="73" y="621"/>
                  </a:lnTo>
                  <a:lnTo>
                    <a:pt x="43" y="597"/>
                  </a:lnTo>
                  <a:lnTo>
                    <a:pt x="18" y="555"/>
                  </a:lnTo>
                  <a:lnTo>
                    <a:pt x="0" y="496"/>
                  </a:lnTo>
                  <a:lnTo>
                    <a:pt x="22" y="489"/>
                  </a:lnTo>
                  <a:lnTo>
                    <a:pt x="65" y="485"/>
                  </a:lnTo>
                  <a:lnTo>
                    <a:pt x="122" y="483"/>
                  </a:lnTo>
                  <a:lnTo>
                    <a:pt x="190" y="483"/>
                  </a:lnTo>
                  <a:lnTo>
                    <a:pt x="259" y="482"/>
                  </a:lnTo>
                  <a:lnTo>
                    <a:pt x="325" y="480"/>
                  </a:lnTo>
                  <a:lnTo>
                    <a:pt x="381" y="479"/>
                  </a:lnTo>
                  <a:lnTo>
                    <a:pt x="422" y="477"/>
                  </a:lnTo>
                  <a:lnTo>
                    <a:pt x="547" y="434"/>
                  </a:lnTo>
                  <a:lnTo>
                    <a:pt x="645" y="404"/>
                  </a:lnTo>
                  <a:lnTo>
                    <a:pt x="721" y="380"/>
                  </a:lnTo>
                  <a:lnTo>
                    <a:pt x="785" y="355"/>
                  </a:lnTo>
                  <a:lnTo>
                    <a:pt x="840" y="318"/>
                  </a:lnTo>
                  <a:lnTo>
                    <a:pt x="896" y="267"/>
                  </a:lnTo>
                  <a:lnTo>
                    <a:pt x="957" y="193"/>
                  </a:lnTo>
                  <a:lnTo>
                    <a:pt x="1035" y="90"/>
                  </a:lnTo>
                  <a:lnTo>
                    <a:pt x="1043" y="81"/>
                  </a:lnTo>
                  <a:lnTo>
                    <a:pt x="1052" y="69"/>
                  </a:lnTo>
                  <a:lnTo>
                    <a:pt x="1061" y="55"/>
                  </a:lnTo>
                  <a:lnTo>
                    <a:pt x="1070" y="41"/>
                  </a:lnTo>
                  <a:lnTo>
                    <a:pt x="1078" y="27"/>
                  </a:lnTo>
                  <a:lnTo>
                    <a:pt x="1087" y="15"/>
                  </a:lnTo>
                  <a:lnTo>
                    <a:pt x="1096" y="5"/>
                  </a:lnTo>
                  <a:lnTo>
                    <a:pt x="1107"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98" name="Freeform 172"/>
            <p:cNvSpPr>
              <a:spLocks/>
            </p:cNvSpPr>
            <p:nvPr/>
          </p:nvSpPr>
          <p:spPr bwMode="auto">
            <a:xfrm>
              <a:off x="784" y="1789"/>
              <a:ext cx="245" cy="226"/>
            </a:xfrm>
            <a:custGeom>
              <a:avLst/>
              <a:gdLst>
                <a:gd name="T0" fmla="*/ 165 w 1129"/>
                <a:gd name="T1" fmla="*/ 151 h 755"/>
                <a:gd name="T2" fmla="*/ 235 w 1129"/>
                <a:gd name="T3" fmla="*/ 166 h 755"/>
                <a:gd name="T4" fmla="*/ 346 w 1129"/>
                <a:gd name="T5" fmla="*/ 161 h 755"/>
                <a:gd name="T6" fmla="*/ 420 w 1129"/>
                <a:gd name="T7" fmla="*/ 285 h 755"/>
                <a:gd name="T8" fmla="*/ 520 w 1129"/>
                <a:gd name="T9" fmla="*/ 264 h 755"/>
                <a:gd name="T10" fmla="*/ 613 w 1129"/>
                <a:gd name="T11" fmla="*/ 265 h 755"/>
                <a:gd name="T12" fmla="*/ 651 w 1129"/>
                <a:gd name="T13" fmla="*/ 300 h 755"/>
                <a:gd name="T14" fmla="*/ 683 w 1129"/>
                <a:gd name="T15" fmla="*/ 319 h 755"/>
                <a:gd name="T16" fmla="*/ 742 w 1129"/>
                <a:gd name="T17" fmla="*/ 288 h 755"/>
                <a:gd name="T18" fmla="*/ 810 w 1129"/>
                <a:gd name="T19" fmla="*/ 244 h 755"/>
                <a:gd name="T20" fmla="*/ 886 w 1129"/>
                <a:gd name="T21" fmla="*/ 233 h 755"/>
                <a:gd name="T22" fmla="*/ 893 w 1129"/>
                <a:gd name="T23" fmla="*/ 293 h 755"/>
                <a:gd name="T24" fmla="*/ 877 w 1129"/>
                <a:gd name="T25" fmla="*/ 344 h 755"/>
                <a:gd name="T26" fmla="*/ 912 w 1129"/>
                <a:gd name="T27" fmla="*/ 382 h 755"/>
                <a:gd name="T28" fmla="*/ 1039 w 1129"/>
                <a:gd name="T29" fmla="*/ 406 h 755"/>
                <a:gd name="T30" fmla="*/ 1119 w 1129"/>
                <a:gd name="T31" fmla="*/ 472 h 755"/>
                <a:gd name="T32" fmla="*/ 1087 w 1129"/>
                <a:gd name="T33" fmla="*/ 569 h 755"/>
                <a:gd name="T34" fmla="*/ 1066 w 1129"/>
                <a:gd name="T35" fmla="*/ 625 h 755"/>
                <a:gd name="T36" fmla="*/ 976 w 1129"/>
                <a:gd name="T37" fmla="*/ 655 h 755"/>
                <a:gd name="T38" fmla="*/ 952 w 1129"/>
                <a:gd name="T39" fmla="*/ 708 h 755"/>
                <a:gd name="T40" fmla="*/ 912 w 1129"/>
                <a:gd name="T41" fmla="*/ 722 h 755"/>
                <a:gd name="T42" fmla="*/ 857 w 1129"/>
                <a:gd name="T43" fmla="*/ 702 h 755"/>
                <a:gd name="T44" fmla="*/ 829 w 1129"/>
                <a:gd name="T45" fmla="*/ 655 h 755"/>
                <a:gd name="T46" fmla="*/ 778 w 1129"/>
                <a:gd name="T47" fmla="*/ 623 h 755"/>
                <a:gd name="T48" fmla="*/ 689 w 1129"/>
                <a:gd name="T49" fmla="*/ 660 h 755"/>
                <a:gd name="T50" fmla="*/ 554 w 1129"/>
                <a:gd name="T51" fmla="*/ 727 h 755"/>
                <a:gd name="T52" fmla="*/ 446 w 1129"/>
                <a:gd name="T53" fmla="*/ 755 h 755"/>
                <a:gd name="T54" fmla="*/ 437 w 1129"/>
                <a:gd name="T55" fmla="*/ 697 h 755"/>
                <a:gd name="T56" fmla="*/ 431 w 1129"/>
                <a:gd name="T57" fmla="*/ 669 h 755"/>
                <a:gd name="T58" fmla="*/ 391 w 1129"/>
                <a:gd name="T59" fmla="*/ 650 h 755"/>
                <a:gd name="T60" fmla="*/ 287 w 1129"/>
                <a:gd name="T61" fmla="*/ 702 h 755"/>
                <a:gd name="T62" fmla="*/ 181 w 1129"/>
                <a:gd name="T63" fmla="*/ 710 h 755"/>
                <a:gd name="T64" fmla="*/ 153 w 1129"/>
                <a:gd name="T65" fmla="*/ 647 h 755"/>
                <a:gd name="T66" fmla="*/ 157 w 1129"/>
                <a:gd name="T67" fmla="*/ 587 h 755"/>
                <a:gd name="T68" fmla="*/ 166 w 1129"/>
                <a:gd name="T69" fmla="*/ 521 h 755"/>
                <a:gd name="T70" fmla="*/ 159 w 1129"/>
                <a:gd name="T71" fmla="*/ 508 h 755"/>
                <a:gd name="T72" fmla="*/ 148 w 1129"/>
                <a:gd name="T73" fmla="*/ 502 h 755"/>
                <a:gd name="T74" fmla="*/ 122 w 1129"/>
                <a:gd name="T75" fmla="*/ 429 h 755"/>
                <a:gd name="T76" fmla="*/ 157 w 1129"/>
                <a:gd name="T77" fmla="*/ 353 h 755"/>
                <a:gd name="T78" fmla="*/ 85 w 1129"/>
                <a:gd name="T79" fmla="*/ 302 h 755"/>
                <a:gd name="T80" fmla="*/ 7 w 1129"/>
                <a:gd name="T81" fmla="*/ 200 h 755"/>
                <a:gd name="T82" fmla="*/ 0 w 1129"/>
                <a:gd name="T83" fmla="*/ 109 h 755"/>
                <a:gd name="T84" fmla="*/ 4 w 1129"/>
                <a:gd name="T85" fmla="*/ 8 h 755"/>
                <a:gd name="T86" fmla="*/ 26 w 1129"/>
                <a:gd name="T87" fmla="*/ 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29" h="755">
                  <a:moveTo>
                    <a:pt x="32" y="0"/>
                  </a:moveTo>
                  <a:lnTo>
                    <a:pt x="112" y="96"/>
                  </a:lnTo>
                  <a:lnTo>
                    <a:pt x="165" y="151"/>
                  </a:lnTo>
                  <a:lnTo>
                    <a:pt x="198" y="175"/>
                  </a:lnTo>
                  <a:lnTo>
                    <a:pt x="219" y="178"/>
                  </a:lnTo>
                  <a:lnTo>
                    <a:pt x="235" y="166"/>
                  </a:lnTo>
                  <a:lnTo>
                    <a:pt x="257" y="154"/>
                  </a:lnTo>
                  <a:lnTo>
                    <a:pt x="290" y="148"/>
                  </a:lnTo>
                  <a:lnTo>
                    <a:pt x="346" y="161"/>
                  </a:lnTo>
                  <a:lnTo>
                    <a:pt x="367" y="229"/>
                  </a:lnTo>
                  <a:lnTo>
                    <a:pt x="392" y="268"/>
                  </a:lnTo>
                  <a:lnTo>
                    <a:pt x="420" y="285"/>
                  </a:lnTo>
                  <a:lnTo>
                    <a:pt x="452" y="287"/>
                  </a:lnTo>
                  <a:lnTo>
                    <a:pt x="484" y="277"/>
                  </a:lnTo>
                  <a:lnTo>
                    <a:pt x="520" y="264"/>
                  </a:lnTo>
                  <a:lnTo>
                    <a:pt x="558" y="253"/>
                  </a:lnTo>
                  <a:lnTo>
                    <a:pt x="599" y="251"/>
                  </a:lnTo>
                  <a:lnTo>
                    <a:pt x="613" y="265"/>
                  </a:lnTo>
                  <a:lnTo>
                    <a:pt x="627" y="280"/>
                  </a:lnTo>
                  <a:lnTo>
                    <a:pt x="639" y="290"/>
                  </a:lnTo>
                  <a:lnTo>
                    <a:pt x="651" y="300"/>
                  </a:lnTo>
                  <a:lnTo>
                    <a:pt x="662" y="307"/>
                  </a:lnTo>
                  <a:lnTo>
                    <a:pt x="672" y="314"/>
                  </a:lnTo>
                  <a:lnTo>
                    <a:pt x="683" y="319"/>
                  </a:lnTo>
                  <a:lnTo>
                    <a:pt x="697" y="323"/>
                  </a:lnTo>
                  <a:lnTo>
                    <a:pt x="720" y="306"/>
                  </a:lnTo>
                  <a:lnTo>
                    <a:pt x="742" y="288"/>
                  </a:lnTo>
                  <a:lnTo>
                    <a:pt x="765" y="271"/>
                  </a:lnTo>
                  <a:lnTo>
                    <a:pt x="787" y="257"/>
                  </a:lnTo>
                  <a:lnTo>
                    <a:pt x="810" y="244"/>
                  </a:lnTo>
                  <a:lnTo>
                    <a:pt x="835" y="236"/>
                  </a:lnTo>
                  <a:lnTo>
                    <a:pt x="859" y="232"/>
                  </a:lnTo>
                  <a:lnTo>
                    <a:pt x="886" y="233"/>
                  </a:lnTo>
                  <a:lnTo>
                    <a:pt x="892" y="255"/>
                  </a:lnTo>
                  <a:lnTo>
                    <a:pt x="895" y="275"/>
                  </a:lnTo>
                  <a:lnTo>
                    <a:pt x="893" y="293"/>
                  </a:lnTo>
                  <a:lnTo>
                    <a:pt x="891" y="312"/>
                  </a:lnTo>
                  <a:lnTo>
                    <a:pt x="883" y="327"/>
                  </a:lnTo>
                  <a:lnTo>
                    <a:pt x="877" y="344"/>
                  </a:lnTo>
                  <a:lnTo>
                    <a:pt x="872" y="359"/>
                  </a:lnTo>
                  <a:lnTo>
                    <a:pt x="868" y="377"/>
                  </a:lnTo>
                  <a:lnTo>
                    <a:pt x="912" y="382"/>
                  </a:lnTo>
                  <a:lnTo>
                    <a:pt x="956" y="387"/>
                  </a:lnTo>
                  <a:lnTo>
                    <a:pt x="998" y="395"/>
                  </a:lnTo>
                  <a:lnTo>
                    <a:pt x="1039" y="406"/>
                  </a:lnTo>
                  <a:lnTo>
                    <a:pt x="1073" y="421"/>
                  </a:lnTo>
                  <a:lnTo>
                    <a:pt x="1100" y="443"/>
                  </a:lnTo>
                  <a:lnTo>
                    <a:pt x="1119" y="472"/>
                  </a:lnTo>
                  <a:lnTo>
                    <a:pt x="1129" y="512"/>
                  </a:lnTo>
                  <a:lnTo>
                    <a:pt x="1102" y="543"/>
                  </a:lnTo>
                  <a:lnTo>
                    <a:pt x="1087" y="569"/>
                  </a:lnTo>
                  <a:lnTo>
                    <a:pt x="1080" y="591"/>
                  </a:lnTo>
                  <a:lnTo>
                    <a:pt x="1076" y="610"/>
                  </a:lnTo>
                  <a:lnTo>
                    <a:pt x="1066" y="625"/>
                  </a:lnTo>
                  <a:lnTo>
                    <a:pt x="1051" y="638"/>
                  </a:lnTo>
                  <a:lnTo>
                    <a:pt x="1022" y="647"/>
                  </a:lnTo>
                  <a:lnTo>
                    <a:pt x="976" y="655"/>
                  </a:lnTo>
                  <a:lnTo>
                    <a:pt x="968" y="678"/>
                  </a:lnTo>
                  <a:lnTo>
                    <a:pt x="961" y="696"/>
                  </a:lnTo>
                  <a:lnTo>
                    <a:pt x="952" y="708"/>
                  </a:lnTo>
                  <a:lnTo>
                    <a:pt x="942" y="717"/>
                  </a:lnTo>
                  <a:lnTo>
                    <a:pt x="927" y="721"/>
                  </a:lnTo>
                  <a:lnTo>
                    <a:pt x="912" y="722"/>
                  </a:lnTo>
                  <a:lnTo>
                    <a:pt x="892" y="721"/>
                  </a:lnTo>
                  <a:lnTo>
                    <a:pt x="868" y="720"/>
                  </a:lnTo>
                  <a:lnTo>
                    <a:pt x="857" y="702"/>
                  </a:lnTo>
                  <a:lnTo>
                    <a:pt x="849" y="685"/>
                  </a:lnTo>
                  <a:lnTo>
                    <a:pt x="840" y="670"/>
                  </a:lnTo>
                  <a:lnTo>
                    <a:pt x="829" y="655"/>
                  </a:lnTo>
                  <a:lnTo>
                    <a:pt x="815" y="642"/>
                  </a:lnTo>
                  <a:lnTo>
                    <a:pt x="799" y="632"/>
                  </a:lnTo>
                  <a:lnTo>
                    <a:pt x="778" y="623"/>
                  </a:lnTo>
                  <a:lnTo>
                    <a:pt x="752" y="620"/>
                  </a:lnTo>
                  <a:lnTo>
                    <a:pt x="724" y="638"/>
                  </a:lnTo>
                  <a:lnTo>
                    <a:pt x="689" y="660"/>
                  </a:lnTo>
                  <a:lnTo>
                    <a:pt x="646" y="683"/>
                  </a:lnTo>
                  <a:lnTo>
                    <a:pt x="601" y="706"/>
                  </a:lnTo>
                  <a:lnTo>
                    <a:pt x="554" y="727"/>
                  </a:lnTo>
                  <a:lnTo>
                    <a:pt x="511" y="743"/>
                  </a:lnTo>
                  <a:lnTo>
                    <a:pt x="473" y="753"/>
                  </a:lnTo>
                  <a:lnTo>
                    <a:pt x="446" y="755"/>
                  </a:lnTo>
                  <a:lnTo>
                    <a:pt x="442" y="730"/>
                  </a:lnTo>
                  <a:lnTo>
                    <a:pt x="440" y="711"/>
                  </a:lnTo>
                  <a:lnTo>
                    <a:pt x="437" y="697"/>
                  </a:lnTo>
                  <a:lnTo>
                    <a:pt x="436" y="686"/>
                  </a:lnTo>
                  <a:lnTo>
                    <a:pt x="434" y="677"/>
                  </a:lnTo>
                  <a:lnTo>
                    <a:pt x="431" y="669"/>
                  </a:lnTo>
                  <a:lnTo>
                    <a:pt x="429" y="658"/>
                  </a:lnTo>
                  <a:lnTo>
                    <a:pt x="427" y="647"/>
                  </a:lnTo>
                  <a:lnTo>
                    <a:pt x="391" y="650"/>
                  </a:lnTo>
                  <a:lnTo>
                    <a:pt x="357" y="664"/>
                  </a:lnTo>
                  <a:lnTo>
                    <a:pt x="321" y="682"/>
                  </a:lnTo>
                  <a:lnTo>
                    <a:pt x="287" y="702"/>
                  </a:lnTo>
                  <a:lnTo>
                    <a:pt x="251" y="716"/>
                  </a:lnTo>
                  <a:lnTo>
                    <a:pt x="217" y="721"/>
                  </a:lnTo>
                  <a:lnTo>
                    <a:pt x="181" y="710"/>
                  </a:lnTo>
                  <a:lnTo>
                    <a:pt x="148" y="683"/>
                  </a:lnTo>
                  <a:lnTo>
                    <a:pt x="150" y="665"/>
                  </a:lnTo>
                  <a:lnTo>
                    <a:pt x="153" y="647"/>
                  </a:lnTo>
                  <a:lnTo>
                    <a:pt x="154" y="627"/>
                  </a:lnTo>
                  <a:lnTo>
                    <a:pt x="156" y="608"/>
                  </a:lnTo>
                  <a:lnTo>
                    <a:pt x="157" y="587"/>
                  </a:lnTo>
                  <a:lnTo>
                    <a:pt x="160" y="567"/>
                  </a:lnTo>
                  <a:lnTo>
                    <a:pt x="162" y="544"/>
                  </a:lnTo>
                  <a:lnTo>
                    <a:pt x="166" y="521"/>
                  </a:lnTo>
                  <a:lnTo>
                    <a:pt x="160" y="514"/>
                  </a:lnTo>
                  <a:lnTo>
                    <a:pt x="159" y="511"/>
                  </a:lnTo>
                  <a:lnTo>
                    <a:pt x="159" y="508"/>
                  </a:lnTo>
                  <a:lnTo>
                    <a:pt x="159" y="507"/>
                  </a:lnTo>
                  <a:lnTo>
                    <a:pt x="155" y="505"/>
                  </a:lnTo>
                  <a:lnTo>
                    <a:pt x="148" y="502"/>
                  </a:lnTo>
                  <a:lnTo>
                    <a:pt x="134" y="498"/>
                  </a:lnTo>
                  <a:lnTo>
                    <a:pt x="112" y="494"/>
                  </a:lnTo>
                  <a:lnTo>
                    <a:pt x="122" y="429"/>
                  </a:lnTo>
                  <a:lnTo>
                    <a:pt x="136" y="390"/>
                  </a:lnTo>
                  <a:lnTo>
                    <a:pt x="150" y="366"/>
                  </a:lnTo>
                  <a:lnTo>
                    <a:pt x="157" y="353"/>
                  </a:lnTo>
                  <a:lnTo>
                    <a:pt x="152" y="342"/>
                  </a:lnTo>
                  <a:lnTo>
                    <a:pt x="130" y="328"/>
                  </a:lnTo>
                  <a:lnTo>
                    <a:pt x="85" y="302"/>
                  </a:lnTo>
                  <a:lnTo>
                    <a:pt x="14" y="261"/>
                  </a:lnTo>
                  <a:lnTo>
                    <a:pt x="10" y="229"/>
                  </a:lnTo>
                  <a:lnTo>
                    <a:pt x="7" y="200"/>
                  </a:lnTo>
                  <a:lnTo>
                    <a:pt x="3" y="170"/>
                  </a:lnTo>
                  <a:lnTo>
                    <a:pt x="2" y="141"/>
                  </a:lnTo>
                  <a:lnTo>
                    <a:pt x="0" y="109"/>
                  </a:lnTo>
                  <a:lnTo>
                    <a:pt x="0" y="78"/>
                  </a:lnTo>
                  <a:lnTo>
                    <a:pt x="1" y="43"/>
                  </a:lnTo>
                  <a:lnTo>
                    <a:pt x="4" y="8"/>
                  </a:lnTo>
                  <a:lnTo>
                    <a:pt x="14" y="2"/>
                  </a:lnTo>
                  <a:lnTo>
                    <a:pt x="21" y="0"/>
                  </a:lnTo>
                  <a:lnTo>
                    <a:pt x="26" y="0"/>
                  </a:lnTo>
                  <a:lnTo>
                    <a:pt x="32"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99" name="Freeform 173"/>
            <p:cNvSpPr>
              <a:spLocks/>
            </p:cNvSpPr>
            <p:nvPr/>
          </p:nvSpPr>
          <p:spPr bwMode="auto">
            <a:xfrm>
              <a:off x="728" y="1787"/>
              <a:ext cx="39" cy="314"/>
            </a:xfrm>
            <a:custGeom>
              <a:avLst/>
              <a:gdLst>
                <a:gd name="T0" fmla="*/ 183 w 183"/>
                <a:gd name="T1" fmla="*/ 0 h 1053"/>
                <a:gd name="T2" fmla="*/ 182 w 183"/>
                <a:gd name="T3" fmla="*/ 109 h 1053"/>
                <a:gd name="T4" fmla="*/ 182 w 183"/>
                <a:gd name="T5" fmla="*/ 193 h 1053"/>
                <a:gd name="T6" fmla="*/ 182 w 183"/>
                <a:gd name="T7" fmla="*/ 257 h 1053"/>
                <a:gd name="T8" fmla="*/ 182 w 183"/>
                <a:gd name="T9" fmla="*/ 308 h 1053"/>
                <a:gd name="T10" fmla="*/ 179 w 183"/>
                <a:gd name="T11" fmla="*/ 348 h 1053"/>
                <a:gd name="T12" fmla="*/ 178 w 183"/>
                <a:gd name="T13" fmla="*/ 384 h 1053"/>
                <a:gd name="T14" fmla="*/ 176 w 183"/>
                <a:gd name="T15" fmla="*/ 422 h 1053"/>
                <a:gd name="T16" fmla="*/ 173 w 183"/>
                <a:gd name="T17" fmla="*/ 469 h 1053"/>
                <a:gd name="T18" fmla="*/ 125 w 183"/>
                <a:gd name="T19" fmla="*/ 572 h 1053"/>
                <a:gd name="T20" fmla="*/ 97 w 183"/>
                <a:gd name="T21" fmla="*/ 655 h 1053"/>
                <a:gd name="T22" fmla="*/ 87 w 183"/>
                <a:gd name="T23" fmla="*/ 720 h 1053"/>
                <a:gd name="T24" fmla="*/ 90 w 183"/>
                <a:gd name="T25" fmla="*/ 778 h 1053"/>
                <a:gd name="T26" fmla="*/ 99 w 183"/>
                <a:gd name="T27" fmla="*/ 830 h 1053"/>
                <a:gd name="T28" fmla="*/ 112 w 183"/>
                <a:gd name="T29" fmla="*/ 887 h 1053"/>
                <a:gd name="T30" fmla="*/ 122 w 183"/>
                <a:gd name="T31" fmla="*/ 952 h 1053"/>
                <a:gd name="T32" fmla="*/ 128 w 183"/>
                <a:gd name="T33" fmla="*/ 1034 h 1053"/>
                <a:gd name="T34" fmla="*/ 125 w 183"/>
                <a:gd name="T35" fmla="*/ 1039 h 1053"/>
                <a:gd name="T36" fmla="*/ 118 w 183"/>
                <a:gd name="T37" fmla="*/ 1040 h 1053"/>
                <a:gd name="T38" fmla="*/ 107 w 183"/>
                <a:gd name="T39" fmla="*/ 1040 h 1053"/>
                <a:gd name="T40" fmla="*/ 95 w 183"/>
                <a:gd name="T41" fmla="*/ 1040 h 1053"/>
                <a:gd name="T42" fmla="*/ 82 w 183"/>
                <a:gd name="T43" fmla="*/ 1039 h 1053"/>
                <a:gd name="T44" fmla="*/ 70 w 183"/>
                <a:gd name="T45" fmla="*/ 1040 h 1053"/>
                <a:gd name="T46" fmla="*/ 61 w 183"/>
                <a:gd name="T47" fmla="*/ 1045 h 1053"/>
                <a:gd name="T48" fmla="*/ 56 w 183"/>
                <a:gd name="T49" fmla="*/ 1053 h 1053"/>
                <a:gd name="T50" fmla="*/ 25 w 183"/>
                <a:gd name="T51" fmla="*/ 1015 h 1053"/>
                <a:gd name="T52" fmla="*/ 8 w 183"/>
                <a:gd name="T53" fmla="*/ 922 h 1053"/>
                <a:gd name="T54" fmla="*/ 0 w 183"/>
                <a:gd name="T55" fmla="*/ 786 h 1053"/>
                <a:gd name="T56" fmla="*/ 1 w 183"/>
                <a:gd name="T57" fmla="*/ 630 h 1053"/>
                <a:gd name="T58" fmla="*/ 6 w 183"/>
                <a:gd name="T59" fmla="*/ 466 h 1053"/>
                <a:gd name="T60" fmla="*/ 16 w 183"/>
                <a:gd name="T61" fmla="*/ 313 h 1053"/>
                <a:gd name="T62" fmla="*/ 24 w 183"/>
                <a:gd name="T63" fmla="*/ 189 h 1053"/>
                <a:gd name="T64" fmla="*/ 30 w 183"/>
                <a:gd name="T65" fmla="*/ 108 h 1053"/>
                <a:gd name="T66" fmla="*/ 35 w 183"/>
                <a:gd name="T67" fmla="*/ 104 h 1053"/>
                <a:gd name="T68" fmla="*/ 40 w 183"/>
                <a:gd name="T69" fmla="*/ 102 h 1053"/>
                <a:gd name="T70" fmla="*/ 45 w 183"/>
                <a:gd name="T71" fmla="*/ 100 h 1053"/>
                <a:gd name="T72" fmla="*/ 54 w 183"/>
                <a:gd name="T73" fmla="*/ 99 h 1053"/>
                <a:gd name="T74" fmla="*/ 63 w 183"/>
                <a:gd name="T75" fmla="*/ 96 h 1053"/>
                <a:gd name="T76" fmla="*/ 77 w 183"/>
                <a:gd name="T77" fmla="*/ 95 h 1053"/>
                <a:gd name="T78" fmla="*/ 95 w 183"/>
                <a:gd name="T79" fmla="*/ 93 h 1053"/>
                <a:gd name="T80" fmla="*/ 120 w 183"/>
                <a:gd name="T81" fmla="*/ 90 h 1053"/>
                <a:gd name="T82" fmla="*/ 134 w 183"/>
                <a:gd name="T83" fmla="*/ 72 h 1053"/>
                <a:gd name="T84" fmla="*/ 146 w 183"/>
                <a:gd name="T85" fmla="*/ 58 h 1053"/>
                <a:gd name="T86" fmla="*/ 156 w 183"/>
                <a:gd name="T87" fmla="*/ 43 h 1053"/>
                <a:gd name="T88" fmla="*/ 164 w 183"/>
                <a:gd name="T89" fmla="*/ 31 h 1053"/>
                <a:gd name="T90" fmla="*/ 170 w 183"/>
                <a:gd name="T91" fmla="*/ 19 h 1053"/>
                <a:gd name="T92" fmla="*/ 175 w 183"/>
                <a:gd name="T93" fmla="*/ 11 h 1053"/>
                <a:gd name="T94" fmla="*/ 178 w 183"/>
                <a:gd name="T95" fmla="*/ 4 h 1053"/>
                <a:gd name="T96" fmla="*/ 183 w 183"/>
                <a:gd name="T97" fmla="*/ 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 h="1053">
                  <a:moveTo>
                    <a:pt x="183" y="0"/>
                  </a:moveTo>
                  <a:lnTo>
                    <a:pt x="182" y="109"/>
                  </a:lnTo>
                  <a:lnTo>
                    <a:pt x="182" y="193"/>
                  </a:lnTo>
                  <a:lnTo>
                    <a:pt x="182" y="257"/>
                  </a:lnTo>
                  <a:lnTo>
                    <a:pt x="182" y="308"/>
                  </a:lnTo>
                  <a:lnTo>
                    <a:pt x="179" y="348"/>
                  </a:lnTo>
                  <a:lnTo>
                    <a:pt x="178" y="384"/>
                  </a:lnTo>
                  <a:lnTo>
                    <a:pt x="176" y="422"/>
                  </a:lnTo>
                  <a:lnTo>
                    <a:pt x="173" y="469"/>
                  </a:lnTo>
                  <a:lnTo>
                    <a:pt x="125" y="572"/>
                  </a:lnTo>
                  <a:lnTo>
                    <a:pt x="97" y="655"/>
                  </a:lnTo>
                  <a:lnTo>
                    <a:pt x="87" y="720"/>
                  </a:lnTo>
                  <a:lnTo>
                    <a:pt x="90" y="778"/>
                  </a:lnTo>
                  <a:lnTo>
                    <a:pt x="99" y="830"/>
                  </a:lnTo>
                  <a:lnTo>
                    <a:pt x="112" y="887"/>
                  </a:lnTo>
                  <a:lnTo>
                    <a:pt x="122" y="952"/>
                  </a:lnTo>
                  <a:lnTo>
                    <a:pt x="128" y="1034"/>
                  </a:lnTo>
                  <a:lnTo>
                    <a:pt x="125" y="1039"/>
                  </a:lnTo>
                  <a:lnTo>
                    <a:pt x="118" y="1040"/>
                  </a:lnTo>
                  <a:lnTo>
                    <a:pt x="107" y="1040"/>
                  </a:lnTo>
                  <a:lnTo>
                    <a:pt x="95" y="1040"/>
                  </a:lnTo>
                  <a:lnTo>
                    <a:pt x="82" y="1039"/>
                  </a:lnTo>
                  <a:lnTo>
                    <a:pt x="70" y="1040"/>
                  </a:lnTo>
                  <a:lnTo>
                    <a:pt x="61" y="1045"/>
                  </a:lnTo>
                  <a:lnTo>
                    <a:pt x="56" y="1053"/>
                  </a:lnTo>
                  <a:lnTo>
                    <a:pt x="25" y="1015"/>
                  </a:lnTo>
                  <a:lnTo>
                    <a:pt x="8" y="922"/>
                  </a:lnTo>
                  <a:lnTo>
                    <a:pt x="0" y="786"/>
                  </a:lnTo>
                  <a:lnTo>
                    <a:pt x="1" y="630"/>
                  </a:lnTo>
                  <a:lnTo>
                    <a:pt x="6" y="466"/>
                  </a:lnTo>
                  <a:lnTo>
                    <a:pt x="16" y="313"/>
                  </a:lnTo>
                  <a:lnTo>
                    <a:pt x="24" y="189"/>
                  </a:lnTo>
                  <a:lnTo>
                    <a:pt x="30" y="108"/>
                  </a:lnTo>
                  <a:lnTo>
                    <a:pt x="35" y="104"/>
                  </a:lnTo>
                  <a:lnTo>
                    <a:pt x="40" y="102"/>
                  </a:lnTo>
                  <a:lnTo>
                    <a:pt x="45" y="100"/>
                  </a:lnTo>
                  <a:lnTo>
                    <a:pt x="54" y="99"/>
                  </a:lnTo>
                  <a:lnTo>
                    <a:pt x="63" y="96"/>
                  </a:lnTo>
                  <a:lnTo>
                    <a:pt x="77" y="95"/>
                  </a:lnTo>
                  <a:lnTo>
                    <a:pt x="95" y="93"/>
                  </a:lnTo>
                  <a:lnTo>
                    <a:pt x="120" y="90"/>
                  </a:lnTo>
                  <a:lnTo>
                    <a:pt x="134" y="72"/>
                  </a:lnTo>
                  <a:lnTo>
                    <a:pt x="146" y="58"/>
                  </a:lnTo>
                  <a:lnTo>
                    <a:pt x="156" y="43"/>
                  </a:lnTo>
                  <a:lnTo>
                    <a:pt x="164" y="31"/>
                  </a:lnTo>
                  <a:lnTo>
                    <a:pt x="170" y="19"/>
                  </a:lnTo>
                  <a:lnTo>
                    <a:pt x="175" y="11"/>
                  </a:lnTo>
                  <a:lnTo>
                    <a:pt x="178" y="4"/>
                  </a:lnTo>
                  <a:lnTo>
                    <a:pt x="18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00" name="Freeform 174"/>
            <p:cNvSpPr>
              <a:spLocks/>
            </p:cNvSpPr>
            <p:nvPr/>
          </p:nvSpPr>
          <p:spPr bwMode="auto">
            <a:xfrm>
              <a:off x="752" y="1951"/>
              <a:ext cx="281" cy="173"/>
            </a:xfrm>
            <a:custGeom>
              <a:avLst/>
              <a:gdLst>
                <a:gd name="T0" fmla="*/ 249 w 1297"/>
                <a:gd name="T1" fmla="*/ 112 h 580"/>
                <a:gd name="T2" fmla="*/ 322 w 1297"/>
                <a:gd name="T3" fmla="*/ 209 h 580"/>
                <a:gd name="T4" fmla="*/ 393 w 1297"/>
                <a:gd name="T5" fmla="*/ 198 h 580"/>
                <a:gd name="T6" fmla="*/ 491 w 1297"/>
                <a:gd name="T7" fmla="*/ 154 h 580"/>
                <a:gd name="T8" fmla="*/ 559 w 1297"/>
                <a:gd name="T9" fmla="*/ 167 h 580"/>
                <a:gd name="T10" fmla="*/ 563 w 1297"/>
                <a:gd name="T11" fmla="*/ 204 h 580"/>
                <a:gd name="T12" fmla="*/ 573 w 1297"/>
                <a:gd name="T13" fmla="*/ 229 h 580"/>
                <a:gd name="T14" fmla="*/ 591 w 1297"/>
                <a:gd name="T15" fmla="*/ 250 h 580"/>
                <a:gd name="T16" fmla="*/ 643 w 1297"/>
                <a:gd name="T17" fmla="*/ 255 h 580"/>
                <a:gd name="T18" fmla="*/ 708 w 1297"/>
                <a:gd name="T19" fmla="*/ 227 h 580"/>
                <a:gd name="T20" fmla="*/ 764 w 1297"/>
                <a:gd name="T21" fmla="*/ 190 h 580"/>
                <a:gd name="T22" fmla="*/ 827 w 1297"/>
                <a:gd name="T23" fmla="*/ 169 h 580"/>
                <a:gd name="T24" fmla="*/ 888 w 1297"/>
                <a:gd name="T25" fmla="*/ 228 h 580"/>
                <a:gd name="T26" fmla="*/ 895 w 1297"/>
                <a:gd name="T27" fmla="*/ 292 h 580"/>
                <a:gd name="T28" fmla="*/ 904 w 1297"/>
                <a:gd name="T29" fmla="*/ 313 h 580"/>
                <a:gd name="T30" fmla="*/ 980 w 1297"/>
                <a:gd name="T31" fmla="*/ 318 h 580"/>
                <a:gd name="T32" fmla="*/ 1069 w 1297"/>
                <a:gd name="T33" fmla="*/ 339 h 580"/>
                <a:gd name="T34" fmla="*/ 1083 w 1297"/>
                <a:gd name="T35" fmla="*/ 370 h 580"/>
                <a:gd name="T36" fmla="*/ 1097 w 1297"/>
                <a:gd name="T37" fmla="*/ 396 h 580"/>
                <a:gd name="T38" fmla="*/ 1115 w 1297"/>
                <a:gd name="T39" fmla="*/ 420 h 580"/>
                <a:gd name="T40" fmla="*/ 1151 w 1297"/>
                <a:gd name="T41" fmla="*/ 433 h 580"/>
                <a:gd name="T42" fmla="*/ 1198 w 1297"/>
                <a:gd name="T43" fmla="*/ 428 h 580"/>
                <a:gd name="T44" fmla="*/ 1241 w 1297"/>
                <a:gd name="T45" fmla="*/ 421 h 580"/>
                <a:gd name="T46" fmla="*/ 1278 w 1297"/>
                <a:gd name="T47" fmla="*/ 414 h 580"/>
                <a:gd name="T48" fmla="*/ 1272 w 1297"/>
                <a:gd name="T49" fmla="*/ 469 h 580"/>
                <a:gd name="T50" fmla="*/ 1205 w 1297"/>
                <a:gd name="T51" fmla="*/ 509 h 580"/>
                <a:gd name="T52" fmla="*/ 1122 w 1297"/>
                <a:gd name="T53" fmla="*/ 491 h 580"/>
                <a:gd name="T54" fmla="*/ 1029 w 1297"/>
                <a:gd name="T55" fmla="*/ 458 h 580"/>
                <a:gd name="T56" fmla="*/ 937 w 1297"/>
                <a:gd name="T57" fmla="*/ 465 h 580"/>
                <a:gd name="T58" fmla="*/ 852 w 1297"/>
                <a:gd name="T59" fmla="*/ 420 h 580"/>
                <a:gd name="T60" fmla="*/ 765 w 1297"/>
                <a:gd name="T61" fmla="*/ 370 h 580"/>
                <a:gd name="T62" fmla="*/ 676 w 1297"/>
                <a:gd name="T63" fmla="*/ 440 h 580"/>
                <a:gd name="T64" fmla="*/ 621 w 1297"/>
                <a:gd name="T65" fmla="*/ 562 h 580"/>
                <a:gd name="T66" fmla="*/ 608 w 1297"/>
                <a:gd name="T67" fmla="*/ 570 h 580"/>
                <a:gd name="T68" fmla="*/ 598 w 1297"/>
                <a:gd name="T69" fmla="*/ 571 h 580"/>
                <a:gd name="T70" fmla="*/ 584 w 1297"/>
                <a:gd name="T71" fmla="*/ 568 h 580"/>
                <a:gd name="T72" fmla="*/ 540 w 1297"/>
                <a:gd name="T73" fmla="*/ 523 h 580"/>
                <a:gd name="T74" fmla="*/ 471 w 1297"/>
                <a:gd name="T75" fmla="*/ 445 h 580"/>
                <a:gd name="T76" fmla="*/ 400 w 1297"/>
                <a:gd name="T77" fmla="*/ 414 h 580"/>
                <a:gd name="T78" fmla="*/ 318 w 1297"/>
                <a:gd name="T79" fmla="*/ 482 h 580"/>
                <a:gd name="T80" fmla="*/ 258 w 1297"/>
                <a:gd name="T81" fmla="*/ 568 h 580"/>
                <a:gd name="T82" fmla="*/ 240 w 1297"/>
                <a:gd name="T83" fmla="*/ 577 h 580"/>
                <a:gd name="T84" fmla="*/ 230 w 1297"/>
                <a:gd name="T85" fmla="*/ 579 h 580"/>
                <a:gd name="T86" fmla="*/ 227 w 1297"/>
                <a:gd name="T87" fmla="*/ 561 h 580"/>
                <a:gd name="T88" fmla="*/ 205 w 1297"/>
                <a:gd name="T89" fmla="*/ 535 h 580"/>
                <a:gd name="T90" fmla="*/ 165 w 1297"/>
                <a:gd name="T91" fmla="*/ 528 h 580"/>
                <a:gd name="T92" fmla="*/ 124 w 1297"/>
                <a:gd name="T93" fmla="*/ 520 h 580"/>
                <a:gd name="T94" fmla="*/ 83 w 1297"/>
                <a:gd name="T95" fmla="*/ 509 h 580"/>
                <a:gd name="T96" fmla="*/ 66 w 1297"/>
                <a:gd name="T97" fmla="*/ 490 h 580"/>
                <a:gd name="T98" fmla="*/ 58 w 1297"/>
                <a:gd name="T99" fmla="*/ 452 h 580"/>
                <a:gd name="T100" fmla="*/ 47 w 1297"/>
                <a:gd name="T101" fmla="*/ 409 h 580"/>
                <a:gd name="T102" fmla="*/ 37 w 1297"/>
                <a:gd name="T103" fmla="*/ 371 h 580"/>
                <a:gd name="T104" fmla="*/ 41 w 1297"/>
                <a:gd name="T105" fmla="*/ 317 h 580"/>
                <a:gd name="T106" fmla="*/ 12 w 1297"/>
                <a:gd name="T107" fmla="*/ 198 h 580"/>
                <a:gd name="T108" fmla="*/ 3 w 1297"/>
                <a:gd name="T109" fmla="*/ 77 h 580"/>
                <a:gd name="T110" fmla="*/ 95 w 1297"/>
                <a:gd name="T111" fmla="*/ 3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7" h="580">
                  <a:moveTo>
                    <a:pt x="208" y="0"/>
                  </a:moveTo>
                  <a:lnTo>
                    <a:pt x="249" y="112"/>
                  </a:lnTo>
                  <a:lnTo>
                    <a:pt x="287" y="178"/>
                  </a:lnTo>
                  <a:lnTo>
                    <a:pt x="322" y="209"/>
                  </a:lnTo>
                  <a:lnTo>
                    <a:pt x="356" y="214"/>
                  </a:lnTo>
                  <a:lnTo>
                    <a:pt x="393" y="198"/>
                  </a:lnTo>
                  <a:lnTo>
                    <a:pt x="438" y="177"/>
                  </a:lnTo>
                  <a:lnTo>
                    <a:pt x="491" y="154"/>
                  </a:lnTo>
                  <a:lnTo>
                    <a:pt x="559" y="144"/>
                  </a:lnTo>
                  <a:lnTo>
                    <a:pt x="559" y="167"/>
                  </a:lnTo>
                  <a:lnTo>
                    <a:pt x="560" y="188"/>
                  </a:lnTo>
                  <a:lnTo>
                    <a:pt x="563" y="204"/>
                  </a:lnTo>
                  <a:lnTo>
                    <a:pt x="567" y="218"/>
                  </a:lnTo>
                  <a:lnTo>
                    <a:pt x="573" y="229"/>
                  </a:lnTo>
                  <a:lnTo>
                    <a:pt x="581" y="241"/>
                  </a:lnTo>
                  <a:lnTo>
                    <a:pt x="591" y="250"/>
                  </a:lnTo>
                  <a:lnTo>
                    <a:pt x="604" y="261"/>
                  </a:lnTo>
                  <a:lnTo>
                    <a:pt x="643" y="255"/>
                  </a:lnTo>
                  <a:lnTo>
                    <a:pt x="678" y="243"/>
                  </a:lnTo>
                  <a:lnTo>
                    <a:pt x="708" y="227"/>
                  </a:lnTo>
                  <a:lnTo>
                    <a:pt x="738" y="209"/>
                  </a:lnTo>
                  <a:lnTo>
                    <a:pt x="764" y="190"/>
                  </a:lnTo>
                  <a:lnTo>
                    <a:pt x="794" y="177"/>
                  </a:lnTo>
                  <a:lnTo>
                    <a:pt x="827" y="169"/>
                  </a:lnTo>
                  <a:lnTo>
                    <a:pt x="865" y="171"/>
                  </a:lnTo>
                  <a:lnTo>
                    <a:pt x="888" y="228"/>
                  </a:lnTo>
                  <a:lnTo>
                    <a:pt x="896" y="267"/>
                  </a:lnTo>
                  <a:lnTo>
                    <a:pt x="895" y="292"/>
                  </a:lnTo>
                  <a:lnTo>
                    <a:pt x="896" y="307"/>
                  </a:lnTo>
                  <a:lnTo>
                    <a:pt x="904" y="313"/>
                  </a:lnTo>
                  <a:lnTo>
                    <a:pt x="930" y="317"/>
                  </a:lnTo>
                  <a:lnTo>
                    <a:pt x="980" y="318"/>
                  </a:lnTo>
                  <a:lnTo>
                    <a:pt x="1063" y="324"/>
                  </a:lnTo>
                  <a:lnTo>
                    <a:pt x="1069" y="339"/>
                  </a:lnTo>
                  <a:lnTo>
                    <a:pt x="1076" y="356"/>
                  </a:lnTo>
                  <a:lnTo>
                    <a:pt x="1083" y="370"/>
                  </a:lnTo>
                  <a:lnTo>
                    <a:pt x="1090" y="385"/>
                  </a:lnTo>
                  <a:lnTo>
                    <a:pt x="1097" y="396"/>
                  </a:lnTo>
                  <a:lnTo>
                    <a:pt x="1106" y="409"/>
                  </a:lnTo>
                  <a:lnTo>
                    <a:pt x="1115" y="420"/>
                  </a:lnTo>
                  <a:lnTo>
                    <a:pt x="1126" y="432"/>
                  </a:lnTo>
                  <a:lnTo>
                    <a:pt x="1151" y="433"/>
                  </a:lnTo>
                  <a:lnTo>
                    <a:pt x="1176" y="432"/>
                  </a:lnTo>
                  <a:lnTo>
                    <a:pt x="1198" y="428"/>
                  </a:lnTo>
                  <a:lnTo>
                    <a:pt x="1221" y="426"/>
                  </a:lnTo>
                  <a:lnTo>
                    <a:pt x="1241" y="421"/>
                  </a:lnTo>
                  <a:lnTo>
                    <a:pt x="1260" y="418"/>
                  </a:lnTo>
                  <a:lnTo>
                    <a:pt x="1278" y="414"/>
                  </a:lnTo>
                  <a:lnTo>
                    <a:pt x="1297" y="414"/>
                  </a:lnTo>
                  <a:lnTo>
                    <a:pt x="1272" y="469"/>
                  </a:lnTo>
                  <a:lnTo>
                    <a:pt x="1242" y="500"/>
                  </a:lnTo>
                  <a:lnTo>
                    <a:pt x="1205" y="509"/>
                  </a:lnTo>
                  <a:lnTo>
                    <a:pt x="1166" y="505"/>
                  </a:lnTo>
                  <a:lnTo>
                    <a:pt x="1122" y="491"/>
                  </a:lnTo>
                  <a:lnTo>
                    <a:pt x="1076" y="473"/>
                  </a:lnTo>
                  <a:lnTo>
                    <a:pt x="1029" y="458"/>
                  </a:lnTo>
                  <a:lnTo>
                    <a:pt x="982" y="450"/>
                  </a:lnTo>
                  <a:lnTo>
                    <a:pt x="937" y="465"/>
                  </a:lnTo>
                  <a:lnTo>
                    <a:pt x="895" y="451"/>
                  </a:lnTo>
                  <a:lnTo>
                    <a:pt x="852" y="420"/>
                  </a:lnTo>
                  <a:lnTo>
                    <a:pt x="809" y="389"/>
                  </a:lnTo>
                  <a:lnTo>
                    <a:pt x="765" y="370"/>
                  </a:lnTo>
                  <a:lnTo>
                    <a:pt x="721" y="383"/>
                  </a:lnTo>
                  <a:lnTo>
                    <a:pt x="676" y="440"/>
                  </a:lnTo>
                  <a:lnTo>
                    <a:pt x="631" y="558"/>
                  </a:lnTo>
                  <a:lnTo>
                    <a:pt x="621" y="562"/>
                  </a:lnTo>
                  <a:lnTo>
                    <a:pt x="614" y="567"/>
                  </a:lnTo>
                  <a:lnTo>
                    <a:pt x="608" y="570"/>
                  </a:lnTo>
                  <a:lnTo>
                    <a:pt x="604" y="572"/>
                  </a:lnTo>
                  <a:lnTo>
                    <a:pt x="598" y="571"/>
                  </a:lnTo>
                  <a:lnTo>
                    <a:pt x="592" y="571"/>
                  </a:lnTo>
                  <a:lnTo>
                    <a:pt x="584" y="568"/>
                  </a:lnTo>
                  <a:lnTo>
                    <a:pt x="577" y="567"/>
                  </a:lnTo>
                  <a:lnTo>
                    <a:pt x="540" y="523"/>
                  </a:lnTo>
                  <a:lnTo>
                    <a:pt x="506" y="482"/>
                  </a:lnTo>
                  <a:lnTo>
                    <a:pt x="471" y="445"/>
                  </a:lnTo>
                  <a:lnTo>
                    <a:pt x="437" y="421"/>
                  </a:lnTo>
                  <a:lnTo>
                    <a:pt x="400" y="414"/>
                  </a:lnTo>
                  <a:lnTo>
                    <a:pt x="361" y="433"/>
                  </a:lnTo>
                  <a:lnTo>
                    <a:pt x="318" y="482"/>
                  </a:lnTo>
                  <a:lnTo>
                    <a:pt x="272" y="567"/>
                  </a:lnTo>
                  <a:lnTo>
                    <a:pt x="258" y="568"/>
                  </a:lnTo>
                  <a:lnTo>
                    <a:pt x="248" y="572"/>
                  </a:lnTo>
                  <a:lnTo>
                    <a:pt x="240" y="577"/>
                  </a:lnTo>
                  <a:lnTo>
                    <a:pt x="235" y="580"/>
                  </a:lnTo>
                  <a:lnTo>
                    <a:pt x="230" y="579"/>
                  </a:lnTo>
                  <a:lnTo>
                    <a:pt x="228" y="574"/>
                  </a:lnTo>
                  <a:lnTo>
                    <a:pt x="227" y="561"/>
                  </a:lnTo>
                  <a:lnTo>
                    <a:pt x="227" y="540"/>
                  </a:lnTo>
                  <a:lnTo>
                    <a:pt x="205" y="535"/>
                  </a:lnTo>
                  <a:lnTo>
                    <a:pt x="185" y="532"/>
                  </a:lnTo>
                  <a:lnTo>
                    <a:pt x="165" y="528"/>
                  </a:lnTo>
                  <a:lnTo>
                    <a:pt x="145" y="524"/>
                  </a:lnTo>
                  <a:lnTo>
                    <a:pt x="124" y="520"/>
                  </a:lnTo>
                  <a:lnTo>
                    <a:pt x="105" y="515"/>
                  </a:lnTo>
                  <a:lnTo>
                    <a:pt x="83" y="509"/>
                  </a:lnTo>
                  <a:lnTo>
                    <a:pt x="64" y="504"/>
                  </a:lnTo>
                  <a:lnTo>
                    <a:pt x="66" y="490"/>
                  </a:lnTo>
                  <a:lnTo>
                    <a:pt x="63" y="473"/>
                  </a:lnTo>
                  <a:lnTo>
                    <a:pt x="58" y="452"/>
                  </a:lnTo>
                  <a:lnTo>
                    <a:pt x="54" y="432"/>
                  </a:lnTo>
                  <a:lnTo>
                    <a:pt x="47" y="409"/>
                  </a:lnTo>
                  <a:lnTo>
                    <a:pt x="42" y="389"/>
                  </a:lnTo>
                  <a:lnTo>
                    <a:pt x="37" y="371"/>
                  </a:lnTo>
                  <a:lnTo>
                    <a:pt x="37" y="360"/>
                  </a:lnTo>
                  <a:lnTo>
                    <a:pt x="41" y="317"/>
                  </a:lnTo>
                  <a:lnTo>
                    <a:pt x="30" y="261"/>
                  </a:lnTo>
                  <a:lnTo>
                    <a:pt x="12" y="198"/>
                  </a:lnTo>
                  <a:lnTo>
                    <a:pt x="0" y="135"/>
                  </a:lnTo>
                  <a:lnTo>
                    <a:pt x="3" y="77"/>
                  </a:lnTo>
                  <a:lnTo>
                    <a:pt x="31" y="31"/>
                  </a:lnTo>
                  <a:lnTo>
                    <a:pt x="95" y="3"/>
                  </a:lnTo>
                  <a:lnTo>
                    <a:pt x="20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01" name="Freeform 175"/>
            <p:cNvSpPr>
              <a:spLocks/>
            </p:cNvSpPr>
            <p:nvPr/>
          </p:nvSpPr>
          <p:spPr bwMode="auto">
            <a:xfrm>
              <a:off x="520" y="1959"/>
              <a:ext cx="204" cy="215"/>
            </a:xfrm>
            <a:custGeom>
              <a:avLst/>
              <a:gdLst>
                <a:gd name="T0" fmla="*/ 931 w 943"/>
                <a:gd name="T1" fmla="*/ 80 h 718"/>
                <a:gd name="T2" fmla="*/ 934 w 943"/>
                <a:gd name="T3" fmla="*/ 213 h 718"/>
                <a:gd name="T4" fmla="*/ 940 w 943"/>
                <a:gd name="T5" fmla="*/ 320 h 718"/>
                <a:gd name="T6" fmla="*/ 943 w 943"/>
                <a:gd name="T7" fmla="*/ 416 h 718"/>
                <a:gd name="T8" fmla="*/ 924 w 943"/>
                <a:gd name="T9" fmla="*/ 496 h 718"/>
                <a:gd name="T10" fmla="*/ 888 w 943"/>
                <a:gd name="T11" fmla="*/ 561 h 718"/>
                <a:gd name="T12" fmla="*/ 861 w 943"/>
                <a:gd name="T13" fmla="*/ 623 h 718"/>
                <a:gd name="T14" fmla="*/ 849 w 943"/>
                <a:gd name="T15" fmla="*/ 686 h 718"/>
                <a:gd name="T16" fmla="*/ 835 w 943"/>
                <a:gd name="T17" fmla="*/ 710 h 718"/>
                <a:gd name="T18" fmla="*/ 774 w 943"/>
                <a:gd name="T19" fmla="*/ 677 h 718"/>
                <a:gd name="T20" fmla="*/ 697 w 943"/>
                <a:gd name="T21" fmla="*/ 628 h 718"/>
                <a:gd name="T22" fmla="*/ 631 w 943"/>
                <a:gd name="T23" fmla="*/ 577 h 718"/>
                <a:gd name="T24" fmla="*/ 601 w 943"/>
                <a:gd name="T25" fmla="*/ 557 h 718"/>
                <a:gd name="T26" fmla="*/ 582 w 943"/>
                <a:gd name="T27" fmla="*/ 557 h 718"/>
                <a:gd name="T28" fmla="*/ 562 w 943"/>
                <a:gd name="T29" fmla="*/ 559 h 718"/>
                <a:gd name="T30" fmla="*/ 544 w 943"/>
                <a:gd name="T31" fmla="*/ 568 h 718"/>
                <a:gd name="T32" fmla="*/ 531 w 943"/>
                <a:gd name="T33" fmla="*/ 575 h 718"/>
                <a:gd name="T34" fmla="*/ 520 w 943"/>
                <a:gd name="T35" fmla="*/ 575 h 718"/>
                <a:gd name="T36" fmla="*/ 510 w 943"/>
                <a:gd name="T37" fmla="*/ 568 h 718"/>
                <a:gd name="T38" fmla="*/ 510 w 943"/>
                <a:gd name="T39" fmla="*/ 557 h 718"/>
                <a:gd name="T40" fmla="*/ 506 w 943"/>
                <a:gd name="T41" fmla="*/ 545 h 718"/>
                <a:gd name="T42" fmla="*/ 469 w 943"/>
                <a:gd name="T43" fmla="*/ 538 h 718"/>
                <a:gd name="T44" fmla="*/ 422 w 943"/>
                <a:gd name="T45" fmla="*/ 555 h 718"/>
                <a:gd name="T46" fmla="*/ 385 w 943"/>
                <a:gd name="T47" fmla="*/ 577 h 718"/>
                <a:gd name="T48" fmla="*/ 345 w 943"/>
                <a:gd name="T49" fmla="*/ 589 h 718"/>
                <a:gd name="T50" fmla="*/ 328 w 943"/>
                <a:gd name="T51" fmla="*/ 562 h 718"/>
                <a:gd name="T52" fmla="*/ 347 w 943"/>
                <a:gd name="T53" fmla="*/ 525 h 718"/>
                <a:gd name="T54" fmla="*/ 366 w 943"/>
                <a:gd name="T55" fmla="*/ 489 h 718"/>
                <a:gd name="T56" fmla="*/ 376 w 943"/>
                <a:gd name="T57" fmla="*/ 442 h 718"/>
                <a:gd name="T58" fmla="*/ 362 w 943"/>
                <a:gd name="T59" fmla="*/ 411 h 718"/>
                <a:gd name="T60" fmla="*/ 332 w 943"/>
                <a:gd name="T61" fmla="*/ 416 h 718"/>
                <a:gd name="T62" fmla="*/ 296 w 943"/>
                <a:gd name="T63" fmla="*/ 428 h 718"/>
                <a:gd name="T64" fmla="*/ 250 w 943"/>
                <a:gd name="T65" fmla="*/ 437 h 718"/>
                <a:gd name="T66" fmla="*/ 216 w 943"/>
                <a:gd name="T67" fmla="*/ 428 h 718"/>
                <a:gd name="T68" fmla="*/ 211 w 943"/>
                <a:gd name="T69" fmla="*/ 396 h 718"/>
                <a:gd name="T70" fmla="*/ 212 w 943"/>
                <a:gd name="T71" fmla="*/ 357 h 718"/>
                <a:gd name="T72" fmla="*/ 219 w 943"/>
                <a:gd name="T73" fmla="*/ 315 h 718"/>
                <a:gd name="T74" fmla="*/ 198 w 943"/>
                <a:gd name="T75" fmla="*/ 288 h 718"/>
                <a:gd name="T76" fmla="*/ 122 w 943"/>
                <a:gd name="T77" fmla="*/ 281 h 718"/>
                <a:gd name="T78" fmla="*/ 42 w 943"/>
                <a:gd name="T79" fmla="*/ 262 h 718"/>
                <a:gd name="T80" fmla="*/ 0 w 943"/>
                <a:gd name="T81" fmla="*/ 208 h 718"/>
                <a:gd name="T82" fmla="*/ 13 w 943"/>
                <a:gd name="T83" fmla="*/ 161 h 718"/>
                <a:gd name="T84" fmla="*/ 27 w 943"/>
                <a:gd name="T85" fmla="*/ 161 h 718"/>
                <a:gd name="T86" fmla="*/ 101 w 943"/>
                <a:gd name="T87" fmla="*/ 196 h 718"/>
                <a:gd name="T88" fmla="*/ 312 w 943"/>
                <a:gd name="T89" fmla="*/ 199 h 718"/>
                <a:gd name="T90" fmla="*/ 561 w 943"/>
                <a:gd name="T91" fmla="*/ 143 h 718"/>
                <a:gd name="T92" fmla="*/ 768 w 943"/>
                <a:gd name="T93" fmla="*/ 72 h 718"/>
                <a:gd name="T94" fmla="*/ 842 w 943"/>
                <a:gd name="T95" fmla="*/ 41 h 718"/>
                <a:gd name="T96" fmla="*/ 866 w 943"/>
                <a:gd name="T97" fmla="*/ 28 h 718"/>
                <a:gd name="T98" fmla="*/ 894 w 943"/>
                <a:gd name="T99" fmla="*/ 13 h 718"/>
                <a:gd name="T100" fmla="*/ 920 w 943"/>
                <a:gd name="T101" fmla="*/ 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3" h="718">
                  <a:moveTo>
                    <a:pt x="933" y="0"/>
                  </a:moveTo>
                  <a:lnTo>
                    <a:pt x="931" y="80"/>
                  </a:lnTo>
                  <a:lnTo>
                    <a:pt x="932" y="151"/>
                  </a:lnTo>
                  <a:lnTo>
                    <a:pt x="934" y="213"/>
                  </a:lnTo>
                  <a:lnTo>
                    <a:pt x="938" y="270"/>
                  </a:lnTo>
                  <a:lnTo>
                    <a:pt x="940" y="320"/>
                  </a:lnTo>
                  <a:lnTo>
                    <a:pt x="943" y="368"/>
                  </a:lnTo>
                  <a:lnTo>
                    <a:pt x="943" y="416"/>
                  </a:lnTo>
                  <a:lnTo>
                    <a:pt x="943" y="467"/>
                  </a:lnTo>
                  <a:lnTo>
                    <a:pt x="924" y="496"/>
                  </a:lnTo>
                  <a:lnTo>
                    <a:pt x="906" y="528"/>
                  </a:lnTo>
                  <a:lnTo>
                    <a:pt x="888" y="561"/>
                  </a:lnTo>
                  <a:lnTo>
                    <a:pt x="874" y="593"/>
                  </a:lnTo>
                  <a:lnTo>
                    <a:pt x="861" y="623"/>
                  </a:lnTo>
                  <a:lnTo>
                    <a:pt x="853" y="655"/>
                  </a:lnTo>
                  <a:lnTo>
                    <a:pt x="849" y="686"/>
                  </a:lnTo>
                  <a:lnTo>
                    <a:pt x="853" y="718"/>
                  </a:lnTo>
                  <a:lnTo>
                    <a:pt x="835" y="710"/>
                  </a:lnTo>
                  <a:lnTo>
                    <a:pt x="809" y="696"/>
                  </a:lnTo>
                  <a:lnTo>
                    <a:pt x="774" y="677"/>
                  </a:lnTo>
                  <a:lnTo>
                    <a:pt x="738" y="654"/>
                  </a:lnTo>
                  <a:lnTo>
                    <a:pt x="697" y="628"/>
                  </a:lnTo>
                  <a:lnTo>
                    <a:pt x="662" y="602"/>
                  </a:lnTo>
                  <a:lnTo>
                    <a:pt x="631" y="577"/>
                  </a:lnTo>
                  <a:lnTo>
                    <a:pt x="609" y="557"/>
                  </a:lnTo>
                  <a:lnTo>
                    <a:pt x="601" y="557"/>
                  </a:lnTo>
                  <a:lnTo>
                    <a:pt x="593" y="557"/>
                  </a:lnTo>
                  <a:lnTo>
                    <a:pt x="582" y="557"/>
                  </a:lnTo>
                  <a:lnTo>
                    <a:pt x="573" y="558"/>
                  </a:lnTo>
                  <a:lnTo>
                    <a:pt x="562" y="559"/>
                  </a:lnTo>
                  <a:lnTo>
                    <a:pt x="552" y="563"/>
                  </a:lnTo>
                  <a:lnTo>
                    <a:pt x="544" y="568"/>
                  </a:lnTo>
                  <a:lnTo>
                    <a:pt x="537" y="575"/>
                  </a:lnTo>
                  <a:lnTo>
                    <a:pt x="531" y="575"/>
                  </a:lnTo>
                  <a:lnTo>
                    <a:pt x="528" y="575"/>
                  </a:lnTo>
                  <a:lnTo>
                    <a:pt x="520" y="575"/>
                  </a:lnTo>
                  <a:lnTo>
                    <a:pt x="511" y="575"/>
                  </a:lnTo>
                  <a:lnTo>
                    <a:pt x="510" y="568"/>
                  </a:lnTo>
                  <a:lnTo>
                    <a:pt x="510" y="562"/>
                  </a:lnTo>
                  <a:lnTo>
                    <a:pt x="510" y="557"/>
                  </a:lnTo>
                  <a:lnTo>
                    <a:pt x="510" y="553"/>
                  </a:lnTo>
                  <a:lnTo>
                    <a:pt x="506" y="545"/>
                  </a:lnTo>
                  <a:lnTo>
                    <a:pt x="501" y="539"/>
                  </a:lnTo>
                  <a:lnTo>
                    <a:pt x="469" y="538"/>
                  </a:lnTo>
                  <a:lnTo>
                    <a:pt x="445" y="545"/>
                  </a:lnTo>
                  <a:lnTo>
                    <a:pt x="422" y="555"/>
                  </a:lnTo>
                  <a:lnTo>
                    <a:pt x="404" y="568"/>
                  </a:lnTo>
                  <a:lnTo>
                    <a:pt x="385" y="577"/>
                  </a:lnTo>
                  <a:lnTo>
                    <a:pt x="366" y="587"/>
                  </a:lnTo>
                  <a:lnTo>
                    <a:pt x="345" y="589"/>
                  </a:lnTo>
                  <a:lnTo>
                    <a:pt x="321" y="584"/>
                  </a:lnTo>
                  <a:lnTo>
                    <a:pt x="328" y="562"/>
                  </a:lnTo>
                  <a:lnTo>
                    <a:pt x="338" y="543"/>
                  </a:lnTo>
                  <a:lnTo>
                    <a:pt x="347" y="525"/>
                  </a:lnTo>
                  <a:lnTo>
                    <a:pt x="358" y="508"/>
                  </a:lnTo>
                  <a:lnTo>
                    <a:pt x="366" y="489"/>
                  </a:lnTo>
                  <a:lnTo>
                    <a:pt x="372" y="468"/>
                  </a:lnTo>
                  <a:lnTo>
                    <a:pt x="376" y="442"/>
                  </a:lnTo>
                  <a:lnTo>
                    <a:pt x="376" y="413"/>
                  </a:lnTo>
                  <a:lnTo>
                    <a:pt x="362" y="411"/>
                  </a:lnTo>
                  <a:lnTo>
                    <a:pt x="347" y="412"/>
                  </a:lnTo>
                  <a:lnTo>
                    <a:pt x="332" y="416"/>
                  </a:lnTo>
                  <a:lnTo>
                    <a:pt x="315" y="423"/>
                  </a:lnTo>
                  <a:lnTo>
                    <a:pt x="296" y="428"/>
                  </a:lnTo>
                  <a:lnTo>
                    <a:pt x="275" y="434"/>
                  </a:lnTo>
                  <a:lnTo>
                    <a:pt x="250" y="437"/>
                  </a:lnTo>
                  <a:lnTo>
                    <a:pt x="223" y="440"/>
                  </a:lnTo>
                  <a:lnTo>
                    <a:pt x="216" y="428"/>
                  </a:lnTo>
                  <a:lnTo>
                    <a:pt x="213" y="413"/>
                  </a:lnTo>
                  <a:lnTo>
                    <a:pt x="211" y="396"/>
                  </a:lnTo>
                  <a:lnTo>
                    <a:pt x="212" y="378"/>
                  </a:lnTo>
                  <a:lnTo>
                    <a:pt x="212" y="357"/>
                  </a:lnTo>
                  <a:lnTo>
                    <a:pt x="216" y="336"/>
                  </a:lnTo>
                  <a:lnTo>
                    <a:pt x="219" y="315"/>
                  </a:lnTo>
                  <a:lnTo>
                    <a:pt x="223" y="296"/>
                  </a:lnTo>
                  <a:lnTo>
                    <a:pt x="198" y="288"/>
                  </a:lnTo>
                  <a:lnTo>
                    <a:pt x="163" y="284"/>
                  </a:lnTo>
                  <a:lnTo>
                    <a:pt x="122" y="281"/>
                  </a:lnTo>
                  <a:lnTo>
                    <a:pt x="80" y="275"/>
                  </a:lnTo>
                  <a:lnTo>
                    <a:pt x="42" y="262"/>
                  </a:lnTo>
                  <a:lnTo>
                    <a:pt x="15" y="241"/>
                  </a:lnTo>
                  <a:lnTo>
                    <a:pt x="0" y="208"/>
                  </a:lnTo>
                  <a:lnTo>
                    <a:pt x="7" y="161"/>
                  </a:lnTo>
                  <a:lnTo>
                    <a:pt x="13" y="161"/>
                  </a:lnTo>
                  <a:lnTo>
                    <a:pt x="20" y="161"/>
                  </a:lnTo>
                  <a:lnTo>
                    <a:pt x="27" y="161"/>
                  </a:lnTo>
                  <a:lnTo>
                    <a:pt x="34" y="161"/>
                  </a:lnTo>
                  <a:lnTo>
                    <a:pt x="101" y="196"/>
                  </a:lnTo>
                  <a:lnTo>
                    <a:pt x="197" y="207"/>
                  </a:lnTo>
                  <a:lnTo>
                    <a:pt x="312" y="199"/>
                  </a:lnTo>
                  <a:lnTo>
                    <a:pt x="437" y="176"/>
                  </a:lnTo>
                  <a:lnTo>
                    <a:pt x="561" y="143"/>
                  </a:lnTo>
                  <a:lnTo>
                    <a:pt x="675" y="107"/>
                  </a:lnTo>
                  <a:lnTo>
                    <a:pt x="768" y="72"/>
                  </a:lnTo>
                  <a:lnTo>
                    <a:pt x="835" y="43"/>
                  </a:lnTo>
                  <a:lnTo>
                    <a:pt x="842" y="41"/>
                  </a:lnTo>
                  <a:lnTo>
                    <a:pt x="853" y="35"/>
                  </a:lnTo>
                  <a:lnTo>
                    <a:pt x="866" y="28"/>
                  </a:lnTo>
                  <a:lnTo>
                    <a:pt x="880" y="21"/>
                  </a:lnTo>
                  <a:lnTo>
                    <a:pt x="894" y="13"/>
                  </a:lnTo>
                  <a:lnTo>
                    <a:pt x="908" y="5"/>
                  </a:lnTo>
                  <a:lnTo>
                    <a:pt x="920" y="1"/>
                  </a:lnTo>
                  <a:lnTo>
                    <a:pt x="933"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02" name="Freeform 176"/>
            <p:cNvSpPr>
              <a:spLocks/>
            </p:cNvSpPr>
            <p:nvPr/>
          </p:nvSpPr>
          <p:spPr bwMode="auto">
            <a:xfrm>
              <a:off x="1008" y="2091"/>
              <a:ext cx="44" cy="60"/>
            </a:xfrm>
            <a:custGeom>
              <a:avLst/>
              <a:gdLst>
                <a:gd name="T0" fmla="*/ 189 w 201"/>
                <a:gd name="T1" fmla="*/ 0 h 201"/>
                <a:gd name="T2" fmla="*/ 200 w 201"/>
                <a:gd name="T3" fmla="*/ 77 h 201"/>
                <a:gd name="T4" fmla="*/ 201 w 201"/>
                <a:gd name="T5" fmla="*/ 137 h 201"/>
                <a:gd name="T6" fmla="*/ 190 w 201"/>
                <a:gd name="T7" fmla="*/ 177 h 201"/>
                <a:gd name="T8" fmla="*/ 171 w 201"/>
                <a:gd name="T9" fmla="*/ 200 h 201"/>
                <a:gd name="T10" fmla="*/ 142 w 201"/>
                <a:gd name="T11" fmla="*/ 201 h 201"/>
                <a:gd name="T12" fmla="*/ 104 w 201"/>
                <a:gd name="T13" fmla="*/ 183 h 201"/>
                <a:gd name="T14" fmla="*/ 56 w 201"/>
                <a:gd name="T15" fmla="*/ 147 h 201"/>
                <a:gd name="T16" fmla="*/ 0 w 201"/>
                <a:gd name="T17" fmla="*/ 90 h 201"/>
                <a:gd name="T18" fmla="*/ 23 w 201"/>
                <a:gd name="T19" fmla="*/ 77 h 201"/>
                <a:gd name="T20" fmla="*/ 46 w 201"/>
                <a:gd name="T21" fmla="*/ 64 h 201"/>
                <a:gd name="T22" fmla="*/ 68 w 201"/>
                <a:gd name="T23" fmla="*/ 48 h 201"/>
                <a:gd name="T24" fmla="*/ 91 w 201"/>
                <a:gd name="T25" fmla="*/ 34 h 201"/>
                <a:gd name="T26" fmla="*/ 113 w 201"/>
                <a:gd name="T27" fmla="*/ 20 h 201"/>
                <a:gd name="T28" fmla="*/ 137 w 201"/>
                <a:gd name="T29" fmla="*/ 9 h 201"/>
                <a:gd name="T30" fmla="*/ 162 w 201"/>
                <a:gd name="T31" fmla="*/ 2 h 201"/>
                <a:gd name="T32" fmla="*/ 189 w 201"/>
                <a:gd name="T3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1" h="201">
                  <a:moveTo>
                    <a:pt x="189" y="0"/>
                  </a:moveTo>
                  <a:lnTo>
                    <a:pt x="200" y="77"/>
                  </a:lnTo>
                  <a:lnTo>
                    <a:pt x="201" y="137"/>
                  </a:lnTo>
                  <a:lnTo>
                    <a:pt x="190" y="177"/>
                  </a:lnTo>
                  <a:lnTo>
                    <a:pt x="171" y="200"/>
                  </a:lnTo>
                  <a:lnTo>
                    <a:pt x="142" y="201"/>
                  </a:lnTo>
                  <a:lnTo>
                    <a:pt x="104" y="183"/>
                  </a:lnTo>
                  <a:lnTo>
                    <a:pt x="56" y="147"/>
                  </a:lnTo>
                  <a:lnTo>
                    <a:pt x="0" y="90"/>
                  </a:lnTo>
                  <a:lnTo>
                    <a:pt x="23" y="77"/>
                  </a:lnTo>
                  <a:lnTo>
                    <a:pt x="46" y="64"/>
                  </a:lnTo>
                  <a:lnTo>
                    <a:pt x="68" y="48"/>
                  </a:lnTo>
                  <a:lnTo>
                    <a:pt x="91" y="34"/>
                  </a:lnTo>
                  <a:lnTo>
                    <a:pt x="113" y="20"/>
                  </a:lnTo>
                  <a:lnTo>
                    <a:pt x="137" y="9"/>
                  </a:lnTo>
                  <a:lnTo>
                    <a:pt x="162" y="2"/>
                  </a:lnTo>
                  <a:lnTo>
                    <a:pt x="189"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03" name="Freeform 177"/>
            <p:cNvSpPr>
              <a:spLocks/>
            </p:cNvSpPr>
            <p:nvPr/>
          </p:nvSpPr>
          <p:spPr bwMode="auto">
            <a:xfrm>
              <a:off x="713" y="2091"/>
              <a:ext cx="287" cy="161"/>
            </a:xfrm>
            <a:custGeom>
              <a:avLst/>
              <a:gdLst>
                <a:gd name="T0" fmla="*/ 1008 w 1323"/>
                <a:gd name="T1" fmla="*/ 13 h 539"/>
                <a:gd name="T2" fmla="*/ 1070 w 1323"/>
                <a:gd name="T3" fmla="*/ 40 h 539"/>
                <a:gd name="T4" fmla="*/ 1125 w 1323"/>
                <a:gd name="T5" fmla="*/ 52 h 539"/>
                <a:gd name="T6" fmla="*/ 1186 w 1323"/>
                <a:gd name="T7" fmla="*/ 37 h 539"/>
                <a:gd name="T8" fmla="*/ 1233 w 1323"/>
                <a:gd name="T9" fmla="*/ 24 h 539"/>
                <a:gd name="T10" fmla="*/ 1253 w 1323"/>
                <a:gd name="T11" fmla="*/ 40 h 539"/>
                <a:gd name="T12" fmla="*/ 1274 w 1323"/>
                <a:gd name="T13" fmla="*/ 61 h 539"/>
                <a:gd name="T14" fmla="*/ 1303 w 1323"/>
                <a:gd name="T15" fmla="*/ 85 h 539"/>
                <a:gd name="T16" fmla="*/ 1323 w 1323"/>
                <a:gd name="T17" fmla="*/ 109 h 539"/>
                <a:gd name="T18" fmla="*/ 1323 w 1323"/>
                <a:gd name="T19" fmla="*/ 119 h 539"/>
                <a:gd name="T20" fmla="*/ 1301 w 1323"/>
                <a:gd name="T21" fmla="*/ 142 h 539"/>
                <a:gd name="T22" fmla="*/ 1280 w 1323"/>
                <a:gd name="T23" fmla="*/ 175 h 539"/>
                <a:gd name="T24" fmla="*/ 1272 w 1323"/>
                <a:gd name="T25" fmla="*/ 209 h 539"/>
                <a:gd name="T26" fmla="*/ 1271 w 1323"/>
                <a:gd name="T27" fmla="*/ 243 h 539"/>
                <a:gd name="T28" fmla="*/ 1179 w 1323"/>
                <a:gd name="T29" fmla="*/ 269 h 539"/>
                <a:gd name="T30" fmla="*/ 1094 w 1323"/>
                <a:gd name="T31" fmla="*/ 288 h 539"/>
                <a:gd name="T32" fmla="*/ 1090 w 1323"/>
                <a:gd name="T33" fmla="*/ 327 h 539"/>
                <a:gd name="T34" fmla="*/ 1116 w 1323"/>
                <a:gd name="T35" fmla="*/ 410 h 539"/>
                <a:gd name="T36" fmla="*/ 1088 w 1323"/>
                <a:gd name="T37" fmla="*/ 483 h 539"/>
                <a:gd name="T38" fmla="*/ 1029 w 1323"/>
                <a:gd name="T39" fmla="*/ 462 h 539"/>
                <a:gd name="T40" fmla="*/ 963 w 1323"/>
                <a:gd name="T41" fmla="*/ 438 h 539"/>
                <a:gd name="T42" fmla="*/ 864 w 1323"/>
                <a:gd name="T43" fmla="*/ 469 h 539"/>
                <a:gd name="T44" fmla="*/ 763 w 1323"/>
                <a:gd name="T45" fmla="*/ 523 h 539"/>
                <a:gd name="T46" fmla="*/ 700 w 1323"/>
                <a:gd name="T47" fmla="*/ 515 h 539"/>
                <a:gd name="T48" fmla="*/ 634 w 1323"/>
                <a:gd name="T49" fmla="*/ 511 h 539"/>
                <a:gd name="T50" fmla="*/ 565 w 1323"/>
                <a:gd name="T51" fmla="*/ 523 h 539"/>
                <a:gd name="T52" fmla="*/ 494 w 1323"/>
                <a:gd name="T53" fmla="*/ 525 h 539"/>
                <a:gd name="T54" fmla="*/ 438 w 1323"/>
                <a:gd name="T55" fmla="*/ 480 h 539"/>
                <a:gd name="T56" fmla="*/ 387 w 1323"/>
                <a:gd name="T57" fmla="*/ 429 h 539"/>
                <a:gd name="T58" fmla="*/ 318 w 1323"/>
                <a:gd name="T59" fmla="*/ 387 h 539"/>
                <a:gd name="T60" fmla="*/ 259 w 1323"/>
                <a:gd name="T61" fmla="*/ 327 h 539"/>
                <a:gd name="T62" fmla="*/ 198 w 1323"/>
                <a:gd name="T63" fmla="*/ 287 h 539"/>
                <a:gd name="T64" fmla="*/ 114 w 1323"/>
                <a:gd name="T65" fmla="*/ 284 h 539"/>
                <a:gd name="T66" fmla="*/ 31 w 1323"/>
                <a:gd name="T67" fmla="*/ 266 h 539"/>
                <a:gd name="T68" fmla="*/ 14 w 1323"/>
                <a:gd name="T69" fmla="*/ 145 h 539"/>
                <a:gd name="T70" fmla="*/ 115 w 1323"/>
                <a:gd name="T71" fmla="*/ 73 h 539"/>
                <a:gd name="T72" fmla="*/ 265 w 1323"/>
                <a:gd name="T73" fmla="*/ 90 h 539"/>
                <a:gd name="T74" fmla="*/ 407 w 1323"/>
                <a:gd name="T75" fmla="*/ 136 h 539"/>
                <a:gd name="T76" fmla="*/ 492 w 1323"/>
                <a:gd name="T77" fmla="*/ 128 h 539"/>
                <a:gd name="T78" fmla="*/ 523 w 1323"/>
                <a:gd name="T79" fmla="*/ 78 h 539"/>
                <a:gd name="T80" fmla="*/ 539 w 1323"/>
                <a:gd name="T81" fmla="*/ 36 h 539"/>
                <a:gd name="T82" fmla="*/ 583 w 1323"/>
                <a:gd name="T83" fmla="*/ 11 h 539"/>
                <a:gd name="T84" fmla="*/ 639 w 1323"/>
                <a:gd name="T85" fmla="*/ 14 h 539"/>
                <a:gd name="T86" fmla="*/ 668 w 1323"/>
                <a:gd name="T87" fmla="*/ 41 h 539"/>
                <a:gd name="T88" fmla="*/ 701 w 1323"/>
                <a:gd name="T89" fmla="*/ 80 h 539"/>
                <a:gd name="T90" fmla="*/ 732 w 1323"/>
                <a:gd name="T91" fmla="*/ 118 h 539"/>
                <a:gd name="T92" fmla="*/ 798 w 1323"/>
                <a:gd name="T93" fmla="*/ 125 h 539"/>
                <a:gd name="T94" fmla="*/ 852 w 1323"/>
                <a:gd name="T95" fmla="*/ 90 h 539"/>
                <a:gd name="T96" fmla="*/ 878 w 1323"/>
                <a:gd name="T97" fmla="*/ 42 h 539"/>
                <a:gd name="T98" fmla="*/ 925 w 1323"/>
                <a:gd name="T99" fmla="*/ 7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3" h="539">
                  <a:moveTo>
                    <a:pt x="973" y="0"/>
                  </a:moveTo>
                  <a:lnTo>
                    <a:pt x="1008" y="13"/>
                  </a:lnTo>
                  <a:lnTo>
                    <a:pt x="1042" y="27"/>
                  </a:lnTo>
                  <a:lnTo>
                    <a:pt x="1070" y="40"/>
                  </a:lnTo>
                  <a:lnTo>
                    <a:pt x="1099" y="49"/>
                  </a:lnTo>
                  <a:lnTo>
                    <a:pt x="1125" y="52"/>
                  </a:lnTo>
                  <a:lnTo>
                    <a:pt x="1154" y="49"/>
                  </a:lnTo>
                  <a:lnTo>
                    <a:pt x="1186" y="37"/>
                  </a:lnTo>
                  <a:lnTo>
                    <a:pt x="1224" y="17"/>
                  </a:lnTo>
                  <a:lnTo>
                    <a:pt x="1233" y="24"/>
                  </a:lnTo>
                  <a:lnTo>
                    <a:pt x="1243" y="32"/>
                  </a:lnTo>
                  <a:lnTo>
                    <a:pt x="1253" y="40"/>
                  </a:lnTo>
                  <a:lnTo>
                    <a:pt x="1263" y="51"/>
                  </a:lnTo>
                  <a:lnTo>
                    <a:pt x="1274" y="61"/>
                  </a:lnTo>
                  <a:lnTo>
                    <a:pt x="1287" y="73"/>
                  </a:lnTo>
                  <a:lnTo>
                    <a:pt x="1303" y="85"/>
                  </a:lnTo>
                  <a:lnTo>
                    <a:pt x="1323" y="99"/>
                  </a:lnTo>
                  <a:lnTo>
                    <a:pt x="1323" y="109"/>
                  </a:lnTo>
                  <a:lnTo>
                    <a:pt x="1323" y="116"/>
                  </a:lnTo>
                  <a:lnTo>
                    <a:pt x="1323" y="119"/>
                  </a:lnTo>
                  <a:lnTo>
                    <a:pt x="1323" y="125"/>
                  </a:lnTo>
                  <a:lnTo>
                    <a:pt x="1301" y="142"/>
                  </a:lnTo>
                  <a:lnTo>
                    <a:pt x="1288" y="158"/>
                  </a:lnTo>
                  <a:lnTo>
                    <a:pt x="1280" y="175"/>
                  </a:lnTo>
                  <a:lnTo>
                    <a:pt x="1275" y="193"/>
                  </a:lnTo>
                  <a:lnTo>
                    <a:pt x="1272" y="209"/>
                  </a:lnTo>
                  <a:lnTo>
                    <a:pt x="1272" y="226"/>
                  </a:lnTo>
                  <a:lnTo>
                    <a:pt x="1271" y="243"/>
                  </a:lnTo>
                  <a:lnTo>
                    <a:pt x="1269" y="260"/>
                  </a:lnTo>
                  <a:lnTo>
                    <a:pt x="1179" y="269"/>
                  </a:lnTo>
                  <a:lnTo>
                    <a:pt x="1123" y="277"/>
                  </a:lnTo>
                  <a:lnTo>
                    <a:pt x="1094" y="288"/>
                  </a:lnTo>
                  <a:lnTo>
                    <a:pt x="1085" y="304"/>
                  </a:lnTo>
                  <a:lnTo>
                    <a:pt x="1090" y="327"/>
                  </a:lnTo>
                  <a:lnTo>
                    <a:pt x="1103" y="361"/>
                  </a:lnTo>
                  <a:lnTo>
                    <a:pt x="1116" y="410"/>
                  </a:lnTo>
                  <a:lnTo>
                    <a:pt x="1126" y="476"/>
                  </a:lnTo>
                  <a:lnTo>
                    <a:pt x="1088" y="483"/>
                  </a:lnTo>
                  <a:lnTo>
                    <a:pt x="1057" y="476"/>
                  </a:lnTo>
                  <a:lnTo>
                    <a:pt x="1029" y="462"/>
                  </a:lnTo>
                  <a:lnTo>
                    <a:pt x="999" y="448"/>
                  </a:lnTo>
                  <a:lnTo>
                    <a:pt x="963" y="438"/>
                  </a:lnTo>
                  <a:lnTo>
                    <a:pt x="919" y="444"/>
                  </a:lnTo>
                  <a:lnTo>
                    <a:pt x="864" y="469"/>
                  </a:lnTo>
                  <a:lnTo>
                    <a:pt x="793" y="521"/>
                  </a:lnTo>
                  <a:lnTo>
                    <a:pt x="763" y="523"/>
                  </a:lnTo>
                  <a:lnTo>
                    <a:pt x="733" y="520"/>
                  </a:lnTo>
                  <a:lnTo>
                    <a:pt x="700" y="515"/>
                  </a:lnTo>
                  <a:lnTo>
                    <a:pt x="668" y="513"/>
                  </a:lnTo>
                  <a:lnTo>
                    <a:pt x="634" y="511"/>
                  </a:lnTo>
                  <a:lnTo>
                    <a:pt x="599" y="514"/>
                  </a:lnTo>
                  <a:lnTo>
                    <a:pt x="565" y="523"/>
                  </a:lnTo>
                  <a:lnTo>
                    <a:pt x="532" y="539"/>
                  </a:lnTo>
                  <a:lnTo>
                    <a:pt x="494" y="525"/>
                  </a:lnTo>
                  <a:lnTo>
                    <a:pt x="464" y="505"/>
                  </a:lnTo>
                  <a:lnTo>
                    <a:pt x="438" y="480"/>
                  </a:lnTo>
                  <a:lnTo>
                    <a:pt x="414" y="455"/>
                  </a:lnTo>
                  <a:lnTo>
                    <a:pt x="387" y="429"/>
                  </a:lnTo>
                  <a:lnTo>
                    <a:pt x="356" y="406"/>
                  </a:lnTo>
                  <a:lnTo>
                    <a:pt x="318" y="387"/>
                  </a:lnTo>
                  <a:lnTo>
                    <a:pt x="271" y="378"/>
                  </a:lnTo>
                  <a:lnTo>
                    <a:pt x="259" y="327"/>
                  </a:lnTo>
                  <a:lnTo>
                    <a:pt x="234" y="300"/>
                  </a:lnTo>
                  <a:lnTo>
                    <a:pt x="198" y="287"/>
                  </a:lnTo>
                  <a:lnTo>
                    <a:pt x="158" y="285"/>
                  </a:lnTo>
                  <a:lnTo>
                    <a:pt x="114" y="284"/>
                  </a:lnTo>
                  <a:lnTo>
                    <a:pt x="70" y="281"/>
                  </a:lnTo>
                  <a:lnTo>
                    <a:pt x="31" y="266"/>
                  </a:lnTo>
                  <a:lnTo>
                    <a:pt x="0" y="234"/>
                  </a:lnTo>
                  <a:lnTo>
                    <a:pt x="14" y="145"/>
                  </a:lnTo>
                  <a:lnTo>
                    <a:pt x="56" y="96"/>
                  </a:lnTo>
                  <a:lnTo>
                    <a:pt x="115" y="73"/>
                  </a:lnTo>
                  <a:lnTo>
                    <a:pt x="189" y="74"/>
                  </a:lnTo>
                  <a:lnTo>
                    <a:pt x="265" y="90"/>
                  </a:lnTo>
                  <a:lnTo>
                    <a:pt x="341" y="112"/>
                  </a:lnTo>
                  <a:lnTo>
                    <a:pt x="407" y="136"/>
                  </a:lnTo>
                  <a:lnTo>
                    <a:pt x="459" y="153"/>
                  </a:lnTo>
                  <a:lnTo>
                    <a:pt x="492" y="128"/>
                  </a:lnTo>
                  <a:lnTo>
                    <a:pt x="513" y="103"/>
                  </a:lnTo>
                  <a:lnTo>
                    <a:pt x="523" y="78"/>
                  </a:lnTo>
                  <a:lnTo>
                    <a:pt x="530" y="56"/>
                  </a:lnTo>
                  <a:lnTo>
                    <a:pt x="539" y="36"/>
                  </a:lnTo>
                  <a:lnTo>
                    <a:pt x="554" y="22"/>
                  </a:lnTo>
                  <a:lnTo>
                    <a:pt x="583" y="11"/>
                  </a:lnTo>
                  <a:lnTo>
                    <a:pt x="630" y="9"/>
                  </a:lnTo>
                  <a:lnTo>
                    <a:pt x="639" y="14"/>
                  </a:lnTo>
                  <a:lnTo>
                    <a:pt x="654" y="26"/>
                  </a:lnTo>
                  <a:lnTo>
                    <a:pt x="668" y="41"/>
                  </a:lnTo>
                  <a:lnTo>
                    <a:pt x="685" y="61"/>
                  </a:lnTo>
                  <a:lnTo>
                    <a:pt x="701" y="80"/>
                  </a:lnTo>
                  <a:lnTo>
                    <a:pt x="718" y="100"/>
                  </a:lnTo>
                  <a:lnTo>
                    <a:pt x="732" y="118"/>
                  </a:lnTo>
                  <a:lnTo>
                    <a:pt x="747" y="135"/>
                  </a:lnTo>
                  <a:lnTo>
                    <a:pt x="798" y="125"/>
                  </a:lnTo>
                  <a:lnTo>
                    <a:pt x="833" y="110"/>
                  </a:lnTo>
                  <a:lnTo>
                    <a:pt x="852" y="90"/>
                  </a:lnTo>
                  <a:lnTo>
                    <a:pt x="866" y="67"/>
                  </a:lnTo>
                  <a:lnTo>
                    <a:pt x="878" y="42"/>
                  </a:lnTo>
                  <a:lnTo>
                    <a:pt x="896" y="22"/>
                  </a:lnTo>
                  <a:lnTo>
                    <a:pt x="925" y="7"/>
                  </a:lnTo>
                  <a:lnTo>
                    <a:pt x="973"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04" name="Freeform 178"/>
            <p:cNvSpPr>
              <a:spLocks/>
            </p:cNvSpPr>
            <p:nvPr/>
          </p:nvSpPr>
          <p:spPr bwMode="auto">
            <a:xfrm>
              <a:off x="437" y="2161"/>
              <a:ext cx="291" cy="179"/>
            </a:xfrm>
            <a:custGeom>
              <a:avLst/>
              <a:gdLst>
                <a:gd name="T0" fmla="*/ 1106 w 1341"/>
                <a:gd name="T1" fmla="*/ 26 h 603"/>
                <a:gd name="T2" fmla="*/ 1171 w 1341"/>
                <a:gd name="T3" fmla="*/ 61 h 603"/>
                <a:gd name="T4" fmla="*/ 1230 w 1341"/>
                <a:gd name="T5" fmla="*/ 82 h 603"/>
                <a:gd name="T6" fmla="*/ 1286 w 1341"/>
                <a:gd name="T7" fmla="*/ 107 h 603"/>
                <a:gd name="T8" fmla="*/ 1316 w 1341"/>
                <a:gd name="T9" fmla="*/ 233 h 603"/>
                <a:gd name="T10" fmla="*/ 1320 w 1341"/>
                <a:gd name="T11" fmla="*/ 378 h 603"/>
                <a:gd name="T12" fmla="*/ 1325 w 1341"/>
                <a:gd name="T13" fmla="*/ 469 h 603"/>
                <a:gd name="T14" fmla="*/ 1333 w 1341"/>
                <a:gd name="T15" fmla="*/ 551 h 603"/>
                <a:gd name="T16" fmla="*/ 1318 w 1341"/>
                <a:gd name="T17" fmla="*/ 596 h 603"/>
                <a:gd name="T18" fmla="*/ 1273 w 1341"/>
                <a:gd name="T19" fmla="*/ 585 h 603"/>
                <a:gd name="T20" fmla="*/ 1228 w 1341"/>
                <a:gd name="T21" fmla="*/ 570 h 603"/>
                <a:gd name="T22" fmla="*/ 1186 w 1341"/>
                <a:gd name="T23" fmla="*/ 541 h 603"/>
                <a:gd name="T24" fmla="*/ 1147 w 1341"/>
                <a:gd name="T25" fmla="*/ 522 h 603"/>
                <a:gd name="T26" fmla="*/ 1119 w 1341"/>
                <a:gd name="T27" fmla="*/ 517 h 603"/>
                <a:gd name="T28" fmla="*/ 1100 w 1341"/>
                <a:gd name="T29" fmla="*/ 508 h 603"/>
                <a:gd name="T30" fmla="*/ 1081 w 1341"/>
                <a:gd name="T31" fmla="*/ 497 h 603"/>
                <a:gd name="T32" fmla="*/ 1051 w 1341"/>
                <a:gd name="T33" fmla="*/ 444 h 603"/>
                <a:gd name="T34" fmla="*/ 1011 w 1341"/>
                <a:gd name="T35" fmla="*/ 388 h 603"/>
                <a:gd name="T36" fmla="*/ 966 w 1341"/>
                <a:gd name="T37" fmla="*/ 389 h 603"/>
                <a:gd name="T38" fmla="*/ 916 w 1341"/>
                <a:gd name="T39" fmla="*/ 446 h 603"/>
                <a:gd name="T40" fmla="*/ 859 w 1341"/>
                <a:gd name="T41" fmla="*/ 497 h 603"/>
                <a:gd name="T42" fmla="*/ 809 w 1341"/>
                <a:gd name="T43" fmla="*/ 507 h 603"/>
                <a:gd name="T44" fmla="*/ 765 w 1341"/>
                <a:gd name="T45" fmla="*/ 526 h 603"/>
                <a:gd name="T46" fmla="*/ 720 w 1341"/>
                <a:gd name="T47" fmla="*/ 559 h 603"/>
                <a:gd name="T48" fmla="*/ 660 w 1341"/>
                <a:gd name="T49" fmla="*/ 578 h 603"/>
                <a:gd name="T50" fmla="*/ 622 w 1341"/>
                <a:gd name="T51" fmla="*/ 554 h 603"/>
                <a:gd name="T52" fmla="*/ 603 w 1341"/>
                <a:gd name="T53" fmla="*/ 516 h 603"/>
                <a:gd name="T54" fmla="*/ 583 w 1341"/>
                <a:gd name="T55" fmla="*/ 463 h 603"/>
                <a:gd name="T56" fmla="*/ 530 w 1341"/>
                <a:gd name="T57" fmla="*/ 434 h 603"/>
                <a:gd name="T58" fmla="*/ 478 w 1341"/>
                <a:gd name="T59" fmla="*/ 457 h 603"/>
                <a:gd name="T60" fmla="*/ 439 w 1341"/>
                <a:gd name="T61" fmla="*/ 488 h 603"/>
                <a:gd name="T62" fmla="*/ 392 w 1341"/>
                <a:gd name="T63" fmla="*/ 514 h 603"/>
                <a:gd name="T64" fmla="*/ 350 w 1341"/>
                <a:gd name="T65" fmla="*/ 509 h 603"/>
                <a:gd name="T66" fmla="*/ 341 w 1341"/>
                <a:gd name="T67" fmla="*/ 485 h 603"/>
                <a:gd name="T68" fmla="*/ 336 w 1341"/>
                <a:gd name="T69" fmla="*/ 457 h 603"/>
                <a:gd name="T70" fmla="*/ 325 w 1341"/>
                <a:gd name="T71" fmla="*/ 423 h 603"/>
                <a:gd name="T72" fmla="*/ 274 w 1341"/>
                <a:gd name="T73" fmla="*/ 401 h 603"/>
                <a:gd name="T74" fmla="*/ 172 w 1341"/>
                <a:gd name="T75" fmla="*/ 389 h 603"/>
                <a:gd name="T76" fmla="*/ 70 w 1341"/>
                <a:gd name="T77" fmla="*/ 355 h 603"/>
                <a:gd name="T78" fmla="*/ 6 w 1341"/>
                <a:gd name="T79" fmla="*/ 277 h 603"/>
                <a:gd name="T80" fmla="*/ 4 w 1341"/>
                <a:gd name="T81" fmla="*/ 215 h 603"/>
                <a:gd name="T82" fmla="*/ 12 w 1341"/>
                <a:gd name="T83" fmla="*/ 211 h 603"/>
                <a:gd name="T84" fmla="*/ 110 w 1341"/>
                <a:gd name="T85" fmla="*/ 262 h 603"/>
                <a:gd name="T86" fmla="*/ 335 w 1341"/>
                <a:gd name="T87" fmla="*/ 311 h 603"/>
                <a:gd name="T88" fmla="*/ 578 w 1341"/>
                <a:gd name="T89" fmla="*/ 292 h 603"/>
                <a:gd name="T90" fmla="*/ 800 w 1341"/>
                <a:gd name="T91" fmla="*/ 220 h 603"/>
                <a:gd name="T92" fmla="*/ 906 w 1341"/>
                <a:gd name="T93" fmla="*/ 139 h 603"/>
                <a:gd name="T94" fmla="*/ 937 w 1341"/>
                <a:gd name="T95" fmla="*/ 80 h 603"/>
                <a:gd name="T96" fmla="*/ 976 w 1341"/>
                <a:gd name="T97" fmla="*/ 31 h 603"/>
                <a:gd name="T98" fmla="*/ 1032 w 1341"/>
                <a:gd name="T99" fmla="*/ 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41" h="603">
                  <a:moveTo>
                    <a:pt x="1070" y="0"/>
                  </a:moveTo>
                  <a:lnTo>
                    <a:pt x="1106" y="26"/>
                  </a:lnTo>
                  <a:lnTo>
                    <a:pt x="1139" y="45"/>
                  </a:lnTo>
                  <a:lnTo>
                    <a:pt x="1171" y="61"/>
                  </a:lnTo>
                  <a:lnTo>
                    <a:pt x="1202" y="73"/>
                  </a:lnTo>
                  <a:lnTo>
                    <a:pt x="1230" y="82"/>
                  </a:lnTo>
                  <a:lnTo>
                    <a:pt x="1259" y="94"/>
                  </a:lnTo>
                  <a:lnTo>
                    <a:pt x="1286" y="107"/>
                  </a:lnTo>
                  <a:lnTo>
                    <a:pt x="1313" y="126"/>
                  </a:lnTo>
                  <a:lnTo>
                    <a:pt x="1316" y="233"/>
                  </a:lnTo>
                  <a:lnTo>
                    <a:pt x="1318" y="315"/>
                  </a:lnTo>
                  <a:lnTo>
                    <a:pt x="1320" y="378"/>
                  </a:lnTo>
                  <a:lnTo>
                    <a:pt x="1323" y="429"/>
                  </a:lnTo>
                  <a:lnTo>
                    <a:pt x="1325" y="469"/>
                  </a:lnTo>
                  <a:lnTo>
                    <a:pt x="1329" y="508"/>
                  </a:lnTo>
                  <a:lnTo>
                    <a:pt x="1333" y="551"/>
                  </a:lnTo>
                  <a:lnTo>
                    <a:pt x="1341" y="603"/>
                  </a:lnTo>
                  <a:lnTo>
                    <a:pt x="1318" y="596"/>
                  </a:lnTo>
                  <a:lnTo>
                    <a:pt x="1297" y="591"/>
                  </a:lnTo>
                  <a:lnTo>
                    <a:pt x="1273" y="585"/>
                  </a:lnTo>
                  <a:lnTo>
                    <a:pt x="1252" y="579"/>
                  </a:lnTo>
                  <a:lnTo>
                    <a:pt x="1228" y="570"/>
                  </a:lnTo>
                  <a:lnTo>
                    <a:pt x="1206" y="558"/>
                  </a:lnTo>
                  <a:lnTo>
                    <a:pt x="1186" y="541"/>
                  </a:lnTo>
                  <a:lnTo>
                    <a:pt x="1170" y="521"/>
                  </a:lnTo>
                  <a:lnTo>
                    <a:pt x="1147" y="522"/>
                  </a:lnTo>
                  <a:lnTo>
                    <a:pt x="1132" y="521"/>
                  </a:lnTo>
                  <a:lnTo>
                    <a:pt x="1119" y="517"/>
                  </a:lnTo>
                  <a:lnTo>
                    <a:pt x="1109" y="514"/>
                  </a:lnTo>
                  <a:lnTo>
                    <a:pt x="1100" y="508"/>
                  </a:lnTo>
                  <a:lnTo>
                    <a:pt x="1091" y="503"/>
                  </a:lnTo>
                  <a:lnTo>
                    <a:pt x="1081" y="497"/>
                  </a:lnTo>
                  <a:lnTo>
                    <a:pt x="1070" y="495"/>
                  </a:lnTo>
                  <a:lnTo>
                    <a:pt x="1051" y="444"/>
                  </a:lnTo>
                  <a:lnTo>
                    <a:pt x="1032" y="410"/>
                  </a:lnTo>
                  <a:lnTo>
                    <a:pt x="1011" y="388"/>
                  </a:lnTo>
                  <a:lnTo>
                    <a:pt x="989" y="382"/>
                  </a:lnTo>
                  <a:lnTo>
                    <a:pt x="966" y="389"/>
                  </a:lnTo>
                  <a:lnTo>
                    <a:pt x="942" y="412"/>
                  </a:lnTo>
                  <a:lnTo>
                    <a:pt x="916" y="446"/>
                  </a:lnTo>
                  <a:lnTo>
                    <a:pt x="891" y="495"/>
                  </a:lnTo>
                  <a:lnTo>
                    <a:pt x="859" y="497"/>
                  </a:lnTo>
                  <a:lnTo>
                    <a:pt x="833" y="501"/>
                  </a:lnTo>
                  <a:lnTo>
                    <a:pt x="809" y="507"/>
                  </a:lnTo>
                  <a:lnTo>
                    <a:pt x="788" y="515"/>
                  </a:lnTo>
                  <a:lnTo>
                    <a:pt x="765" y="526"/>
                  </a:lnTo>
                  <a:lnTo>
                    <a:pt x="744" y="541"/>
                  </a:lnTo>
                  <a:lnTo>
                    <a:pt x="720" y="559"/>
                  </a:lnTo>
                  <a:lnTo>
                    <a:pt x="693" y="585"/>
                  </a:lnTo>
                  <a:lnTo>
                    <a:pt x="660" y="578"/>
                  </a:lnTo>
                  <a:lnTo>
                    <a:pt x="638" y="568"/>
                  </a:lnTo>
                  <a:lnTo>
                    <a:pt x="622" y="554"/>
                  </a:lnTo>
                  <a:lnTo>
                    <a:pt x="612" y="538"/>
                  </a:lnTo>
                  <a:lnTo>
                    <a:pt x="603" y="516"/>
                  </a:lnTo>
                  <a:lnTo>
                    <a:pt x="594" y="491"/>
                  </a:lnTo>
                  <a:lnTo>
                    <a:pt x="583" y="463"/>
                  </a:lnTo>
                  <a:lnTo>
                    <a:pt x="567" y="432"/>
                  </a:lnTo>
                  <a:lnTo>
                    <a:pt x="530" y="434"/>
                  </a:lnTo>
                  <a:lnTo>
                    <a:pt x="502" y="444"/>
                  </a:lnTo>
                  <a:lnTo>
                    <a:pt x="478" y="457"/>
                  </a:lnTo>
                  <a:lnTo>
                    <a:pt x="459" y="472"/>
                  </a:lnTo>
                  <a:lnTo>
                    <a:pt x="439" y="488"/>
                  </a:lnTo>
                  <a:lnTo>
                    <a:pt x="418" y="502"/>
                  </a:lnTo>
                  <a:lnTo>
                    <a:pt x="392" y="514"/>
                  </a:lnTo>
                  <a:lnTo>
                    <a:pt x="360" y="521"/>
                  </a:lnTo>
                  <a:lnTo>
                    <a:pt x="350" y="509"/>
                  </a:lnTo>
                  <a:lnTo>
                    <a:pt x="345" y="499"/>
                  </a:lnTo>
                  <a:lnTo>
                    <a:pt x="341" y="485"/>
                  </a:lnTo>
                  <a:lnTo>
                    <a:pt x="339" y="472"/>
                  </a:lnTo>
                  <a:lnTo>
                    <a:pt x="336" y="457"/>
                  </a:lnTo>
                  <a:lnTo>
                    <a:pt x="332" y="440"/>
                  </a:lnTo>
                  <a:lnTo>
                    <a:pt x="325" y="423"/>
                  </a:lnTo>
                  <a:lnTo>
                    <a:pt x="314" y="405"/>
                  </a:lnTo>
                  <a:lnTo>
                    <a:pt x="274" y="401"/>
                  </a:lnTo>
                  <a:lnTo>
                    <a:pt x="226" y="398"/>
                  </a:lnTo>
                  <a:lnTo>
                    <a:pt x="172" y="389"/>
                  </a:lnTo>
                  <a:lnTo>
                    <a:pt x="120" y="378"/>
                  </a:lnTo>
                  <a:lnTo>
                    <a:pt x="70" y="355"/>
                  </a:lnTo>
                  <a:lnTo>
                    <a:pt x="32" y="323"/>
                  </a:lnTo>
                  <a:lnTo>
                    <a:pt x="6" y="277"/>
                  </a:lnTo>
                  <a:lnTo>
                    <a:pt x="0" y="216"/>
                  </a:lnTo>
                  <a:lnTo>
                    <a:pt x="4" y="215"/>
                  </a:lnTo>
                  <a:lnTo>
                    <a:pt x="8" y="215"/>
                  </a:lnTo>
                  <a:lnTo>
                    <a:pt x="12" y="211"/>
                  </a:lnTo>
                  <a:lnTo>
                    <a:pt x="18" y="207"/>
                  </a:lnTo>
                  <a:lnTo>
                    <a:pt x="110" y="262"/>
                  </a:lnTo>
                  <a:lnTo>
                    <a:pt x="217" y="297"/>
                  </a:lnTo>
                  <a:lnTo>
                    <a:pt x="335" y="311"/>
                  </a:lnTo>
                  <a:lnTo>
                    <a:pt x="457" y="310"/>
                  </a:lnTo>
                  <a:lnTo>
                    <a:pt x="578" y="292"/>
                  </a:lnTo>
                  <a:lnTo>
                    <a:pt x="694" y="261"/>
                  </a:lnTo>
                  <a:lnTo>
                    <a:pt x="800" y="220"/>
                  </a:lnTo>
                  <a:lnTo>
                    <a:pt x="891" y="171"/>
                  </a:lnTo>
                  <a:lnTo>
                    <a:pt x="906" y="139"/>
                  </a:lnTo>
                  <a:lnTo>
                    <a:pt x="922" y="109"/>
                  </a:lnTo>
                  <a:lnTo>
                    <a:pt x="937" y="80"/>
                  </a:lnTo>
                  <a:lnTo>
                    <a:pt x="956" y="55"/>
                  </a:lnTo>
                  <a:lnTo>
                    <a:pt x="976" y="31"/>
                  </a:lnTo>
                  <a:lnTo>
                    <a:pt x="1002" y="15"/>
                  </a:lnTo>
                  <a:lnTo>
                    <a:pt x="1032" y="4"/>
                  </a:lnTo>
                  <a:lnTo>
                    <a:pt x="1070"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05" name="Freeform 179"/>
            <p:cNvSpPr>
              <a:spLocks/>
            </p:cNvSpPr>
            <p:nvPr/>
          </p:nvSpPr>
          <p:spPr bwMode="auto">
            <a:xfrm>
              <a:off x="729" y="2185"/>
              <a:ext cx="32" cy="75"/>
            </a:xfrm>
            <a:custGeom>
              <a:avLst/>
              <a:gdLst>
                <a:gd name="T0" fmla="*/ 132 w 147"/>
                <a:gd name="T1" fmla="*/ 27 h 253"/>
                <a:gd name="T2" fmla="*/ 141 w 147"/>
                <a:gd name="T3" fmla="*/ 51 h 253"/>
                <a:gd name="T4" fmla="*/ 147 w 147"/>
                <a:gd name="T5" fmla="*/ 78 h 253"/>
                <a:gd name="T6" fmla="*/ 147 w 147"/>
                <a:gd name="T7" fmla="*/ 107 h 253"/>
                <a:gd name="T8" fmla="*/ 146 w 147"/>
                <a:gd name="T9" fmla="*/ 135 h 253"/>
                <a:gd name="T10" fmla="*/ 141 w 147"/>
                <a:gd name="T11" fmla="*/ 161 h 253"/>
                <a:gd name="T12" fmla="*/ 135 w 147"/>
                <a:gd name="T13" fmla="*/ 186 h 253"/>
                <a:gd name="T14" fmla="*/ 128 w 147"/>
                <a:gd name="T15" fmla="*/ 206 h 253"/>
                <a:gd name="T16" fmla="*/ 122 w 147"/>
                <a:gd name="T17" fmla="*/ 224 h 253"/>
                <a:gd name="T18" fmla="*/ 109 w 147"/>
                <a:gd name="T19" fmla="*/ 224 h 253"/>
                <a:gd name="T20" fmla="*/ 94 w 147"/>
                <a:gd name="T21" fmla="*/ 229 h 253"/>
                <a:gd name="T22" fmla="*/ 77 w 147"/>
                <a:gd name="T23" fmla="*/ 234 h 253"/>
                <a:gd name="T24" fmla="*/ 61 w 147"/>
                <a:gd name="T25" fmla="*/ 241 h 253"/>
                <a:gd name="T26" fmla="*/ 43 w 147"/>
                <a:gd name="T27" fmla="*/ 246 h 253"/>
                <a:gd name="T28" fmla="*/ 27 w 147"/>
                <a:gd name="T29" fmla="*/ 250 h 253"/>
                <a:gd name="T30" fmla="*/ 14 w 147"/>
                <a:gd name="T31" fmla="*/ 253 h 253"/>
                <a:gd name="T32" fmla="*/ 6 w 147"/>
                <a:gd name="T33" fmla="*/ 251 h 253"/>
                <a:gd name="T34" fmla="*/ 2 w 147"/>
                <a:gd name="T35" fmla="*/ 227 h 253"/>
                <a:gd name="T36" fmla="*/ 0 w 147"/>
                <a:gd name="T37" fmla="*/ 197 h 253"/>
                <a:gd name="T38" fmla="*/ 0 w 147"/>
                <a:gd name="T39" fmla="*/ 164 h 253"/>
                <a:gd name="T40" fmla="*/ 2 w 147"/>
                <a:gd name="T41" fmla="*/ 129 h 253"/>
                <a:gd name="T42" fmla="*/ 6 w 147"/>
                <a:gd name="T43" fmla="*/ 91 h 253"/>
                <a:gd name="T44" fmla="*/ 14 w 147"/>
                <a:gd name="T45" fmla="*/ 57 h 253"/>
                <a:gd name="T46" fmla="*/ 26 w 147"/>
                <a:gd name="T47" fmla="*/ 26 h 253"/>
                <a:gd name="T48" fmla="*/ 42 w 147"/>
                <a:gd name="T49" fmla="*/ 0 h 253"/>
                <a:gd name="T50" fmla="*/ 49 w 147"/>
                <a:gd name="T51" fmla="*/ 2 h 253"/>
                <a:gd name="T52" fmla="*/ 59 w 147"/>
                <a:gd name="T53" fmla="*/ 7 h 253"/>
                <a:gd name="T54" fmla="*/ 72 w 147"/>
                <a:gd name="T55" fmla="*/ 11 h 253"/>
                <a:gd name="T56" fmla="*/ 87 w 147"/>
                <a:gd name="T57" fmla="*/ 17 h 253"/>
                <a:gd name="T58" fmla="*/ 99 w 147"/>
                <a:gd name="T59" fmla="*/ 20 h 253"/>
                <a:gd name="T60" fmla="*/ 112 w 147"/>
                <a:gd name="T61" fmla="*/ 24 h 253"/>
                <a:gd name="T62" fmla="*/ 122 w 147"/>
                <a:gd name="T63" fmla="*/ 26 h 253"/>
                <a:gd name="T64" fmla="*/ 132 w 147"/>
                <a:gd name="T65" fmla="*/ 27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253">
                  <a:moveTo>
                    <a:pt x="132" y="27"/>
                  </a:moveTo>
                  <a:lnTo>
                    <a:pt x="141" y="51"/>
                  </a:lnTo>
                  <a:lnTo>
                    <a:pt x="147" y="78"/>
                  </a:lnTo>
                  <a:lnTo>
                    <a:pt x="147" y="107"/>
                  </a:lnTo>
                  <a:lnTo>
                    <a:pt x="146" y="135"/>
                  </a:lnTo>
                  <a:lnTo>
                    <a:pt x="141" y="161"/>
                  </a:lnTo>
                  <a:lnTo>
                    <a:pt x="135" y="186"/>
                  </a:lnTo>
                  <a:lnTo>
                    <a:pt x="128" y="206"/>
                  </a:lnTo>
                  <a:lnTo>
                    <a:pt x="122" y="224"/>
                  </a:lnTo>
                  <a:lnTo>
                    <a:pt x="109" y="224"/>
                  </a:lnTo>
                  <a:lnTo>
                    <a:pt x="94" y="229"/>
                  </a:lnTo>
                  <a:lnTo>
                    <a:pt x="77" y="234"/>
                  </a:lnTo>
                  <a:lnTo>
                    <a:pt x="61" y="241"/>
                  </a:lnTo>
                  <a:lnTo>
                    <a:pt x="43" y="246"/>
                  </a:lnTo>
                  <a:lnTo>
                    <a:pt x="27" y="250"/>
                  </a:lnTo>
                  <a:lnTo>
                    <a:pt x="14" y="253"/>
                  </a:lnTo>
                  <a:lnTo>
                    <a:pt x="6" y="251"/>
                  </a:lnTo>
                  <a:lnTo>
                    <a:pt x="2" y="227"/>
                  </a:lnTo>
                  <a:lnTo>
                    <a:pt x="0" y="197"/>
                  </a:lnTo>
                  <a:lnTo>
                    <a:pt x="0" y="164"/>
                  </a:lnTo>
                  <a:lnTo>
                    <a:pt x="2" y="129"/>
                  </a:lnTo>
                  <a:lnTo>
                    <a:pt x="6" y="91"/>
                  </a:lnTo>
                  <a:lnTo>
                    <a:pt x="14" y="57"/>
                  </a:lnTo>
                  <a:lnTo>
                    <a:pt x="26" y="26"/>
                  </a:lnTo>
                  <a:lnTo>
                    <a:pt x="42" y="0"/>
                  </a:lnTo>
                  <a:lnTo>
                    <a:pt x="49" y="2"/>
                  </a:lnTo>
                  <a:lnTo>
                    <a:pt x="59" y="7"/>
                  </a:lnTo>
                  <a:lnTo>
                    <a:pt x="72" y="11"/>
                  </a:lnTo>
                  <a:lnTo>
                    <a:pt x="87" y="17"/>
                  </a:lnTo>
                  <a:lnTo>
                    <a:pt x="99" y="20"/>
                  </a:lnTo>
                  <a:lnTo>
                    <a:pt x="112" y="24"/>
                  </a:lnTo>
                  <a:lnTo>
                    <a:pt x="122" y="26"/>
                  </a:lnTo>
                  <a:lnTo>
                    <a:pt x="132"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06" name="Freeform 180"/>
            <p:cNvSpPr>
              <a:spLocks/>
            </p:cNvSpPr>
            <p:nvPr/>
          </p:nvSpPr>
          <p:spPr bwMode="auto">
            <a:xfrm>
              <a:off x="740" y="2222"/>
              <a:ext cx="306" cy="366"/>
            </a:xfrm>
            <a:custGeom>
              <a:avLst/>
              <a:gdLst>
                <a:gd name="T0" fmla="*/ 270 w 1409"/>
                <a:gd name="T1" fmla="*/ 52 h 1224"/>
                <a:gd name="T2" fmla="*/ 306 w 1409"/>
                <a:gd name="T3" fmla="*/ 99 h 1224"/>
                <a:gd name="T4" fmla="*/ 351 w 1409"/>
                <a:gd name="T5" fmla="*/ 153 h 1224"/>
                <a:gd name="T6" fmla="*/ 516 w 1409"/>
                <a:gd name="T7" fmla="*/ 120 h 1224"/>
                <a:gd name="T8" fmla="*/ 661 w 1409"/>
                <a:gd name="T9" fmla="*/ 109 h 1224"/>
                <a:gd name="T10" fmla="*/ 764 w 1409"/>
                <a:gd name="T11" fmla="*/ 217 h 1224"/>
                <a:gd name="T12" fmla="*/ 759 w 1409"/>
                <a:gd name="T13" fmla="*/ 397 h 1224"/>
                <a:gd name="T14" fmla="*/ 856 w 1409"/>
                <a:gd name="T15" fmla="*/ 487 h 1224"/>
                <a:gd name="T16" fmla="*/ 1026 w 1409"/>
                <a:gd name="T17" fmla="*/ 569 h 1224"/>
                <a:gd name="T18" fmla="*/ 1098 w 1409"/>
                <a:gd name="T19" fmla="*/ 589 h 1224"/>
                <a:gd name="T20" fmla="*/ 1188 w 1409"/>
                <a:gd name="T21" fmla="*/ 594 h 1224"/>
                <a:gd name="T22" fmla="*/ 1216 w 1409"/>
                <a:gd name="T23" fmla="*/ 696 h 1224"/>
                <a:gd name="T24" fmla="*/ 1263 w 1409"/>
                <a:gd name="T25" fmla="*/ 727 h 1224"/>
                <a:gd name="T26" fmla="*/ 1313 w 1409"/>
                <a:gd name="T27" fmla="*/ 764 h 1224"/>
                <a:gd name="T28" fmla="*/ 1268 w 1409"/>
                <a:gd name="T29" fmla="*/ 829 h 1224"/>
                <a:gd name="T30" fmla="*/ 1233 w 1409"/>
                <a:gd name="T31" fmla="*/ 901 h 1224"/>
                <a:gd name="T32" fmla="*/ 1328 w 1409"/>
                <a:gd name="T33" fmla="*/ 966 h 1224"/>
                <a:gd name="T34" fmla="*/ 1402 w 1409"/>
                <a:gd name="T35" fmla="*/ 1017 h 1224"/>
                <a:gd name="T36" fmla="*/ 1395 w 1409"/>
                <a:gd name="T37" fmla="*/ 1134 h 1224"/>
                <a:gd name="T38" fmla="*/ 1357 w 1409"/>
                <a:gd name="T39" fmla="*/ 1134 h 1224"/>
                <a:gd name="T40" fmla="*/ 1325 w 1409"/>
                <a:gd name="T41" fmla="*/ 1134 h 1224"/>
                <a:gd name="T42" fmla="*/ 1303 w 1409"/>
                <a:gd name="T43" fmla="*/ 1145 h 1224"/>
                <a:gd name="T44" fmla="*/ 1300 w 1409"/>
                <a:gd name="T45" fmla="*/ 1181 h 1224"/>
                <a:gd name="T46" fmla="*/ 1296 w 1409"/>
                <a:gd name="T47" fmla="*/ 1213 h 1224"/>
                <a:gd name="T48" fmla="*/ 1282 w 1409"/>
                <a:gd name="T49" fmla="*/ 1224 h 1224"/>
                <a:gd name="T50" fmla="*/ 1248 w 1409"/>
                <a:gd name="T51" fmla="*/ 1191 h 1224"/>
                <a:gd name="T52" fmla="*/ 1182 w 1409"/>
                <a:gd name="T53" fmla="*/ 1100 h 1224"/>
                <a:gd name="T54" fmla="*/ 1082 w 1409"/>
                <a:gd name="T55" fmla="*/ 1065 h 1224"/>
                <a:gd name="T56" fmla="*/ 976 w 1409"/>
                <a:gd name="T57" fmla="*/ 1180 h 1224"/>
                <a:gd name="T58" fmla="*/ 869 w 1409"/>
                <a:gd name="T59" fmla="*/ 1130 h 1224"/>
                <a:gd name="T60" fmla="*/ 729 w 1409"/>
                <a:gd name="T61" fmla="*/ 989 h 1224"/>
                <a:gd name="T62" fmla="*/ 657 w 1409"/>
                <a:gd name="T63" fmla="*/ 951 h 1224"/>
                <a:gd name="T64" fmla="*/ 613 w 1409"/>
                <a:gd name="T65" fmla="*/ 921 h 1224"/>
                <a:gd name="T66" fmla="*/ 581 w 1409"/>
                <a:gd name="T67" fmla="*/ 839 h 1224"/>
                <a:gd name="T68" fmla="*/ 589 w 1409"/>
                <a:gd name="T69" fmla="*/ 729 h 1224"/>
                <a:gd name="T70" fmla="*/ 522 w 1409"/>
                <a:gd name="T71" fmla="*/ 667 h 1224"/>
                <a:gd name="T72" fmla="*/ 477 w 1409"/>
                <a:gd name="T73" fmla="*/ 586 h 1224"/>
                <a:gd name="T74" fmla="*/ 467 w 1409"/>
                <a:gd name="T75" fmla="*/ 516 h 1224"/>
                <a:gd name="T76" fmla="*/ 378 w 1409"/>
                <a:gd name="T77" fmla="*/ 477 h 1224"/>
                <a:gd name="T78" fmla="*/ 357 w 1409"/>
                <a:gd name="T79" fmla="*/ 488 h 1224"/>
                <a:gd name="T80" fmla="*/ 336 w 1409"/>
                <a:gd name="T81" fmla="*/ 493 h 1224"/>
                <a:gd name="T82" fmla="*/ 301 w 1409"/>
                <a:gd name="T83" fmla="*/ 473 h 1224"/>
                <a:gd name="T84" fmla="*/ 288 w 1409"/>
                <a:gd name="T85" fmla="*/ 416 h 1224"/>
                <a:gd name="T86" fmla="*/ 257 w 1409"/>
                <a:gd name="T87" fmla="*/ 348 h 1224"/>
                <a:gd name="T88" fmla="*/ 256 w 1409"/>
                <a:gd name="T89" fmla="*/ 318 h 1224"/>
                <a:gd name="T90" fmla="*/ 253 w 1409"/>
                <a:gd name="T91" fmla="*/ 306 h 1224"/>
                <a:gd name="T92" fmla="*/ 205 w 1409"/>
                <a:gd name="T93" fmla="*/ 314 h 1224"/>
                <a:gd name="T94" fmla="*/ 148 w 1409"/>
                <a:gd name="T95" fmla="*/ 322 h 1224"/>
                <a:gd name="T96" fmla="*/ 110 w 1409"/>
                <a:gd name="T97" fmla="*/ 300 h 1224"/>
                <a:gd name="T98" fmla="*/ 96 w 1409"/>
                <a:gd name="T99" fmla="*/ 264 h 1224"/>
                <a:gd name="T100" fmla="*/ 82 w 1409"/>
                <a:gd name="T101" fmla="*/ 206 h 1224"/>
                <a:gd name="T102" fmla="*/ 53 w 1409"/>
                <a:gd name="T103" fmla="*/ 201 h 1224"/>
                <a:gd name="T104" fmla="*/ 21 w 1409"/>
                <a:gd name="T105" fmla="*/ 194 h 1224"/>
                <a:gd name="T106" fmla="*/ 13 w 1409"/>
                <a:gd name="T107" fmla="*/ 180 h 1224"/>
                <a:gd name="T108" fmla="*/ 52 w 1409"/>
                <a:gd name="T109" fmla="*/ 159 h 1224"/>
                <a:gd name="T110" fmla="*/ 82 w 1409"/>
                <a:gd name="T111" fmla="*/ 143 h 1224"/>
                <a:gd name="T112" fmla="*/ 124 w 1409"/>
                <a:gd name="T113" fmla="*/ 78 h 1224"/>
                <a:gd name="T114" fmla="*/ 151 w 1409"/>
                <a:gd name="T115" fmla="*/ 18 h 1224"/>
                <a:gd name="T116" fmla="*/ 235 w 1409"/>
                <a:gd name="T117" fmla="*/ 0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9" h="1224">
                  <a:moveTo>
                    <a:pt x="235" y="0"/>
                  </a:moveTo>
                  <a:lnTo>
                    <a:pt x="254" y="29"/>
                  </a:lnTo>
                  <a:lnTo>
                    <a:pt x="270" y="52"/>
                  </a:lnTo>
                  <a:lnTo>
                    <a:pt x="283" y="71"/>
                  </a:lnTo>
                  <a:lnTo>
                    <a:pt x="296" y="86"/>
                  </a:lnTo>
                  <a:lnTo>
                    <a:pt x="306" y="99"/>
                  </a:lnTo>
                  <a:lnTo>
                    <a:pt x="318" y="114"/>
                  </a:lnTo>
                  <a:lnTo>
                    <a:pt x="332" y="130"/>
                  </a:lnTo>
                  <a:lnTo>
                    <a:pt x="351" y="153"/>
                  </a:lnTo>
                  <a:lnTo>
                    <a:pt x="407" y="139"/>
                  </a:lnTo>
                  <a:lnTo>
                    <a:pt x="462" y="129"/>
                  </a:lnTo>
                  <a:lnTo>
                    <a:pt x="516" y="120"/>
                  </a:lnTo>
                  <a:lnTo>
                    <a:pt x="568" y="114"/>
                  </a:lnTo>
                  <a:lnTo>
                    <a:pt x="616" y="109"/>
                  </a:lnTo>
                  <a:lnTo>
                    <a:pt x="661" y="109"/>
                  </a:lnTo>
                  <a:lnTo>
                    <a:pt x="702" y="111"/>
                  </a:lnTo>
                  <a:lnTo>
                    <a:pt x="739" y="117"/>
                  </a:lnTo>
                  <a:lnTo>
                    <a:pt x="764" y="217"/>
                  </a:lnTo>
                  <a:lnTo>
                    <a:pt x="769" y="295"/>
                  </a:lnTo>
                  <a:lnTo>
                    <a:pt x="763" y="352"/>
                  </a:lnTo>
                  <a:lnTo>
                    <a:pt x="759" y="397"/>
                  </a:lnTo>
                  <a:lnTo>
                    <a:pt x="765" y="429"/>
                  </a:lnTo>
                  <a:lnTo>
                    <a:pt x="795" y="459"/>
                  </a:lnTo>
                  <a:lnTo>
                    <a:pt x="856" y="487"/>
                  </a:lnTo>
                  <a:lnTo>
                    <a:pt x="963" y="522"/>
                  </a:lnTo>
                  <a:lnTo>
                    <a:pt x="996" y="549"/>
                  </a:lnTo>
                  <a:lnTo>
                    <a:pt x="1026" y="569"/>
                  </a:lnTo>
                  <a:lnTo>
                    <a:pt x="1051" y="581"/>
                  </a:lnTo>
                  <a:lnTo>
                    <a:pt x="1076" y="588"/>
                  </a:lnTo>
                  <a:lnTo>
                    <a:pt x="1098" y="589"/>
                  </a:lnTo>
                  <a:lnTo>
                    <a:pt x="1124" y="590"/>
                  </a:lnTo>
                  <a:lnTo>
                    <a:pt x="1153" y="590"/>
                  </a:lnTo>
                  <a:lnTo>
                    <a:pt x="1188" y="594"/>
                  </a:lnTo>
                  <a:lnTo>
                    <a:pt x="1197" y="639"/>
                  </a:lnTo>
                  <a:lnTo>
                    <a:pt x="1206" y="673"/>
                  </a:lnTo>
                  <a:lnTo>
                    <a:pt x="1216" y="696"/>
                  </a:lnTo>
                  <a:lnTo>
                    <a:pt x="1229" y="713"/>
                  </a:lnTo>
                  <a:lnTo>
                    <a:pt x="1243" y="721"/>
                  </a:lnTo>
                  <a:lnTo>
                    <a:pt x="1263" y="727"/>
                  </a:lnTo>
                  <a:lnTo>
                    <a:pt x="1289" y="732"/>
                  </a:lnTo>
                  <a:lnTo>
                    <a:pt x="1324" y="737"/>
                  </a:lnTo>
                  <a:lnTo>
                    <a:pt x="1313" y="764"/>
                  </a:lnTo>
                  <a:lnTo>
                    <a:pt x="1300" y="787"/>
                  </a:lnTo>
                  <a:lnTo>
                    <a:pt x="1283" y="807"/>
                  </a:lnTo>
                  <a:lnTo>
                    <a:pt x="1268" y="829"/>
                  </a:lnTo>
                  <a:lnTo>
                    <a:pt x="1252" y="849"/>
                  </a:lnTo>
                  <a:lnTo>
                    <a:pt x="1241" y="873"/>
                  </a:lnTo>
                  <a:lnTo>
                    <a:pt x="1233" y="901"/>
                  </a:lnTo>
                  <a:lnTo>
                    <a:pt x="1233" y="936"/>
                  </a:lnTo>
                  <a:lnTo>
                    <a:pt x="1286" y="952"/>
                  </a:lnTo>
                  <a:lnTo>
                    <a:pt x="1328" y="966"/>
                  </a:lnTo>
                  <a:lnTo>
                    <a:pt x="1363" y="981"/>
                  </a:lnTo>
                  <a:lnTo>
                    <a:pt x="1388" y="997"/>
                  </a:lnTo>
                  <a:lnTo>
                    <a:pt x="1402" y="1017"/>
                  </a:lnTo>
                  <a:lnTo>
                    <a:pt x="1409" y="1045"/>
                  </a:lnTo>
                  <a:lnTo>
                    <a:pt x="1405" y="1081"/>
                  </a:lnTo>
                  <a:lnTo>
                    <a:pt x="1395" y="1134"/>
                  </a:lnTo>
                  <a:lnTo>
                    <a:pt x="1381" y="1134"/>
                  </a:lnTo>
                  <a:lnTo>
                    <a:pt x="1369" y="1134"/>
                  </a:lnTo>
                  <a:lnTo>
                    <a:pt x="1357" y="1134"/>
                  </a:lnTo>
                  <a:lnTo>
                    <a:pt x="1346" y="1134"/>
                  </a:lnTo>
                  <a:lnTo>
                    <a:pt x="1336" y="1134"/>
                  </a:lnTo>
                  <a:lnTo>
                    <a:pt x="1325" y="1134"/>
                  </a:lnTo>
                  <a:lnTo>
                    <a:pt x="1314" y="1134"/>
                  </a:lnTo>
                  <a:lnTo>
                    <a:pt x="1305" y="1134"/>
                  </a:lnTo>
                  <a:lnTo>
                    <a:pt x="1303" y="1145"/>
                  </a:lnTo>
                  <a:lnTo>
                    <a:pt x="1302" y="1159"/>
                  </a:lnTo>
                  <a:lnTo>
                    <a:pt x="1301" y="1169"/>
                  </a:lnTo>
                  <a:lnTo>
                    <a:pt x="1300" y="1181"/>
                  </a:lnTo>
                  <a:lnTo>
                    <a:pt x="1298" y="1192"/>
                  </a:lnTo>
                  <a:lnTo>
                    <a:pt x="1296" y="1202"/>
                  </a:lnTo>
                  <a:lnTo>
                    <a:pt x="1296" y="1213"/>
                  </a:lnTo>
                  <a:lnTo>
                    <a:pt x="1296" y="1224"/>
                  </a:lnTo>
                  <a:lnTo>
                    <a:pt x="1289" y="1224"/>
                  </a:lnTo>
                  <a:lnTo>
                    <a:pt x="1282" y="1224"/>
                  </a:lnTo>
                  <a:lnTo>
                    <a:pt x="1275" y="1224"/>
                  </a:lnTo>
                  <a:lnTo>
                    <a:pt x="1269" y="1224"/>
                  </a:lnTo>
                  <a:lnTo>
                    <a:pt x="1248" y="1191"/>
                  </a:lnTo>
                  <a:lnTo>
                    <a:pt x="1228" y="1159"/>
                  </a:lnTo>
                  <a:lnTo>
                    <a:pt x="1206" y="1126"/>
                  </a:lnTo>
                  <a:lnTo>
                    <a:pt x="1182" y="1100"/>
                  </a:lnTo>
                  <a:lnTo>
                    <a:pt x="1153" y="1078"/>
                  </a:lnTo>
                  <a:lnTo>
                    <a:pt x="1121" y="1066"/>
                  </a:lnTo>
                  <a:lnTo>
                    <a:pt x="1082" y="1065"/>
                  </a:lnTo>
                  <a:lnTo>
                    <a:pt x="1035" y="1079"/>
                  </a:lnTo>
                  <a:lnTo>
                    <a:pt x="1006" y="1147"/>
                  </a:lnTo>
                  <a:lnTo>
                    <a:pt x="976" y="1180"/>
                  </a:lnTo>
                  <a:lnTo>
                    <a:pt x="944" y="1183"/>
                  </a:lnTo>
                  <a:lnTo>
                    <a:pt x="908" y="1166"/>
                  </a:lnTo>
                  <a:lnTo>
                    <a:pt x="869" y="1130"/>
                  </a:lnTo>
                  <a:lnTo>
                    <a:pt x="827" y="1085"/>
                  </a:lnTo>
                  <a:lnTo>
                    <a:pt x="779" y="1035"/>
                  </a:lnTo>
                  <a:lnTo>
                    <a:pt x="729" y="989"/>
                  </a:lnTo>
                  <a:lnTo>
                    <a:pt x="699" y="973"/>
                  </a:lnTo>
                  <a:lnTo>
                    <a:pt x="676" y="962"/>
                  </a:lnTo>
                  <a:lnTo>
                    <a:pt x="657" y="951"/>
                  </a:lnTo>
                  <a:lnTo>
                    <a:pt x="642" y="943"/>
                  </a:lnTo>
                  <a:lnTo>
                    <a:pt x="627" y="932"/>
                  </a:lnTo>
                  <a:lnTo>
                    <a:pt x="613" y="921"/>
                  </a:lnTo>
                  <a:lnTo>
                    <a:pt x="597" y="907"/>
                  </a:lnTo>
                  <a:lnTo>
                    <a:pt x="576" y="890"/>
                  </a:lnTo>
                  <a:lnTo>
                    <a:pt x="581" y="839"/>
                  </a:lnTo>
                  <a:lnTo>
                    <a:pt x="587" y="797"/>
                  </a:lnTo>
                  <a:lnTo>
                    <a:pt x="591" y="759"/>
                  </a:lnTo>
                  <a:lnTo>
                    <a:pt x="589" y="729"/>
                  </a:lnTo>
                  <a:lnTo>
                    <a:pt x="579" y="703"/>
                  </a:lnTo>
                  <a:lnTo>
                    <a:pt x="557" y="684"/>
                  </a:lnTo>
                  <a:lnTo>
                    <a:pt x="522" y="667"/>
                  </a:lnTo>
                  <a:lnTo>
                    <a:pt x="468" y="657"/>
                  </a:lnTo>
                  <a:lnTo>
                    <a:pt x="472" y="618"/>
                  </a:lnTo>
                  <a:lnTo>
                    <a:pt x="477" y="586"/>
                  </a:lnTo>
                  <a:lnTo>
                    <a:pt x="478" y="558"/>
                  </a:lnTo>
                  <a:lnTo>
                    <a:pt x="477" y="536"/>
                  </a:lnTo>
                  <a:lnTo>
                    <a:pt x="467" y="516"/>
                  </a:lnTo>
                  <a:lnTo>
                    <a:pt x="451" y="500"/>
                  </a:lnTo>
                  <a:lnTo>
                    <a:pt x="421" y="486"/>
                  </a:lnTo>
                  <a:lnTo>
                    <a:pt x="378" y="477"/>
                  </a:lnTo>
                  <a:lnTo>
                    <a:pt x="369" y="481"/>
                  </a:lnTo>
                  <a:lnTo>
                    <a:pt x="362" y="486"/>
                  </a:lnTo>
                  <a:lnTo>
                    <a:pt x="357" y="488"/>
                  </a:lnTo>
                  <a:lnTo>
                    <a:pt x="352" y="492"/>
                  </a:lnTo>
                  <a:lnTo>
                    <a:pt x="344" y="492"/>
                  </a:lnTo>
                  <a:lnTo>
                    <a:pt x="336" y="493"/>
                  </a:lnTo>
                  <a:lnTo>
                    <a:pt x="323" y="493"/>
                  </a:lnTo>
                  <a:lnTo>
                    <a:pt x="306" y="494"/>
                  </a:lnTo>
                  <a:lnTo>
                    <a:pt x="301" y="473"/>
                  </a:lnTo>
                  <a:lnTo>
                    <a:pt x="298" y="454"/>
                  </a:lnTo>
                  <a:lnTo>
                    <a:pt x="293" y="435"/>
                  </a:lnTo>
                  <a:lnTo>
                    <a:pt x="288" y="416"/>
                  </a:lnTo>
                  <a:lnTo>
                    <a:pt x="280" y="394"/>
                  </a:lnTo>
                  <a:lnTo>
                    <a:pt x="270" y="372"/>
                  </a:lnTo>
                  <a:lnTo>
                    <a:pt x="257" y="348"/>
                  </a:lnTo>
                  <a:lnTo>
                    <a:pt x="243" y="324"/>
                  </a:lnTo>
                  <a:lnTo>
                    <a:pt x="249" y="321"/>
                  </a:lnTo>
                  <a:lnTo>
                    <a:pt x="256" y="318"/>
                  </a:lnTo>
                  <a:lnTo>
                    <a:pt x="263" y="312"/>
                  </a:lnTo>
                  <a:lnTo>
                    <a:pt x="270" y="306"/>
                  </a:lnTo>
                  <a:lnTo>
                    <a:pt x="253" y="306"/>
                  </a:lnTo>
                  <a:lnTo>
                    <a:pt x="237" y="308"/>
                  </a:lnTo>
                  <a:lnTo>
                    <a:pt x="221" y="310"/>
                  </a:lnTo>
                  <a:lnTo>
                    <a:pt x="205" y="314"/>
                  </a:lnTo>
                  <a:lnTo>
                    <a:pt x="186" y="316"/>
                  </a:lnTo>
                  <a:lnTo>
                    <a:pt x="168" y="320"/>
                  </a:lnTo>
                  <a:lnTo>
                    <a:pt x="148" y="322"/>
                  </a:lnTo>
                  <a:lnTo>
                    <a:pt x="127" y="324"/>
                  </a:lnTo>
                  <a:lnTo>
                    <a:pt x="116" y="310"/>
                  </a:lnTo>
                  <a:lnTo>
                    <a:pt x="110" y="300"/>
                  </a:lnTo>
                  <a:lnTo>
                    <a:pt x="104" y="289"/>
                  </a:lnTo>
                  <a:lnTo>
                    <a:pt x="101" y="278"/>
                  </a:lnTo>
                  <a:lnTo>
                    <a:pt x="96" y="264"/>
                  </a:lnTo>
                  <a:lnTo>
                    <a:pt x="91" y="249"/>
                  </a:lnTo>
                  <a:lnTo>
                    <a:pt x="86" y="229"/>
                  </a:lnTo>
                  <a:lnTo>
                    <a:pt x="82" y="206"/>
                  </a:lnTo>
                  <a:lnTo>
                    <a:pt x="73" y="205"/>
                  </a:lnTo>
                  <a:lnTo>
                    <a:pt x="64" y="204"/>
                  </a:lnTo>
                  <a:lnTo>
                    <a:pt x="53" y="201"/>
                  </a:lnTo>
                  <a:lnTo>
                    <a:pt x="44" y="200"/>
                  </a:lnTo>
                  <a:lnTo>
                    <a:pt x="32" y="197"/>
                  </a:lnTo>
                  <a:lnTo>
                    <a:pt x="21" y="194"/>
                  </a:lnTo>
                  <a:lnTo>
                    <a:pt x="9" y="191"/>
                  </a:lnTo>
                  <a:lnTo>
                    <a:pt x="0" y="188"/>
                  </a:lnTo>
                  <a:lnTo>
                    <a:pt x="13" y="180"/>
                  </a:lnTo>
                  <a:lnTo>
                    <a:pt x="26" y="173"/>
                  </a:lnTo>
                  <a:lnTo>
                    <a:pt x="39" y="166"/>
                  </a:lnTo>
                  <a:lnTo>
                    <a:pt x="52" y="159"/>
                  </a:lnTo>
                  <a:lnTo>
                    <a:pt x="62" y="152"/>
                  </a:lnTo>
                  <a:lnTo>
                    <a:pt x="72" y="147"/>
                  </a:lnTo>
                  <a:lnTo>
                    <a:pt x="82" y="143"/>
                  </a:lnTo>
                  <a:lnTo>
                    <a:pt x="90" y="143"/>
                  </a:lnTo>
                  <a:lnTo>
                    <a:pt x="110" y="108"/>
                  </a:lnTo>
                  <a:lnTo>
                    <a:pt x="124" y="78"/>
                  </a:lnTo>
                  <a:lnTo>
                    <a:pt x="133" y="53"/>
                  </a:lnTo>
                  <a:lnTo>
                    <a:pt x="141" y="34"/>
                  </a:lnTo>
                  <a:lnTo>
                    <a:pt x="151" y="18"/>
                  </a:lnTo>
                  <a:lnTo>
                    <a:pt x="168" y="8"/>
                  </a:lnTo>
                  <a:lnTo>
                    <a:pt x="194" y="1"/>
                  </a:lnTo>
                  <a:lnTo>
                    <a:pt x="23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07" name="Freeform 181"/>
            <p:cNvSpPr>
              <a:spLocks/>
            </p:cNvSpPr>
            <p:nvPr/>
          </p:nvSpPr>
          <p:spPr bwMode="auto">
            <a:xfrm>
              <a:off x="740" y="2317"/>
              <a:ext cx="47" cy="99"/>
            </a:xfrm>
            <a:custGeom>
              <a:avLst/>
              <a:gdLst>
                <a:gd name="T0" fmla="*/ 70 w 215"/>
                <a:gd name="T1" fmla="*/ 0 h 333"/>
                <a:gd name="T2" fmla="*/ 84 w 215"/>
                <a:gd name="T3" fmla="*/ 11 h 333"/>
                <a:gd name="T4" fmla="*/ 96 w 215"/>
                <a:gd name="T5" fmla="*/ 21 h 333"/>
                <a:gd name="T6" fmla="*/ 107 w 215"/>
                <a:gd name="T7" fmla="*/ 29 h 333"/>
                <a:gd name="T8" fmla="*/ 119 w 215"/>
                <a:gd name="T9" fmla="*/ 36 h 333"/>
                <a:gd name="T10" fmla="*/ 132 w 215"/>
                <a:gd name="T11" fmla="*/ 43 h 333"/>
                <a:gd name="T12" fmla="*/ 149 w 215"/>
                <a:gd name="T13" fmla="*/ 50 h 333"/>
                <a:gd name="T14" fmla="*/ 169 w 215"/>
                <a:gd name="T15" fmla="*/ 59 h 333"/>
                <a:gd name="T16" fmla="*/ 196 w 215"/>
                <a:gd name="T17" fmla="*/ 72 h 333"/>
                <a:gd name="T18" fmla="*/ 202 w 215"/>
                <a:gd name="T19" fmla="*/ 134 h 333"/>
                <a:gd name="T20" fmla="*/ 207 w 215"/>
                <a:gd name="T21" fmla="*/ 182 h 333"/>
                <a:gd name="T22" fmla="*/ 209 w 215"/>
                <a:gd name="T23" fmla="*/ 217 h 333"/>
                <a:gd name="T24" fmla="*/ 213 w 215"/>
                <a:gd name="T25" fmla="*/ 246 h 333"/>
                <a:gd name="T26" fmla="*/ 213 w 215"/>
                <a:gd name="T27" fmla="*/ 267 h 333"/>
                <a:gd name="T28" fmla="*/ 214 w 215"/>
                <a:gd name="T29" fmla="*/ 287 h 333"/>
                <a:gd name="T30" fmla="*/ 214 w 215"/>
                <a:gd name="T31" fmla="*/ 308 h 333"/>
                <a:gd name="T32" fmla="*/ 215 w 215"/>
                <a:gd name="T33" fmla="*/ 333 h 333"/>
                <a:gd name="T34" fmla="*/ 208 w 215"/>
                <a:gd name="T35" fmla="*/ 330 h 333"/>
                <a:gd name="T36" fmla="*/ 201 w 215"/>
                <a:gd name="T37" fmla="*/ 327 h 333"/>
                <a:gd name="T38" fmla="*/ 194 w 215"/>
                <a:gd name="T39" fmla="*/ 325 h 333"/>
                <a:gd name="T40" fmla="*/ 186 w 215"/>
                <a:gd name="T41" fmla="*/ 324 h 333"/>
                <a:gd name="T42" fmla="*/ 179 w 215"/>
                <a:gd name="T43" fmla="*/ 321 h 333"/>
                <a:gd name="T44" fmla="*/ 173 w 215"/>
                <a:gd name="T45" fmla="*/ 320 h 333"/>
                <a:gd name="T46" fmla="*/ 166 w 215"/>
                <a:gd name="T47" fmla="*/ 318 h 333"/>
                <a:gd name="T48" fmla="*/ 160 w 215"/>
                <a:gd name="T49" fmla="*/ 316 h 333"/>
                <a:gd name="T50" fmla="*/ 159 w 215"/>
                <a:gd name="T51" fmla="*/ 275 h 333"/>
                <a:gd name="T52" fmla="*/ 154 w 215"/>
                <a:gd name="T53" fmla="*/ 243 h 333"/>
                <a:gd name="T54" fmla="*/ 146 w 215"/>
                <a:gd name="T55" fmla="*/ 218 h 333"/>
                <a:gd name="T56" fmla="*/ 134 w 215"/>
                <a:gd name="T57" fmla="*/ 199 h 333"/>
                <a:gd name="T58" fmla="*/ 114 w 215"/>
                <a:gd name="T59" fmla="*/ 183 h 333"/>
                <a:gd name="T60" fmla="*/ 88 w 215"/>
                <a:gd name="T61" fmla="*/ 170 h 333"/>
                <a:gd name="T62" fmla="*/ 51 w 215"/>
                <a:gd name="T63" fmla="*/ 157 h 333"/>
                <a:gd name="T64" fmla="*/ 7 w 215"/>
                <a:gd name="T65" fmla="*/ 145 h 333"/>
                <a:gd name="T66" fmla="*/ 4 w 215"/>
                <a:gd name="T67" fmla="*/ 120 h 333"/>
                <a:gd name="T68" fmla="*/ 1 w 215"/>
                <a:gd name="T69" fmla="*/ 101 h 333"/>
                <a:gd name="T70" fmla="*/ 0 w 215"/>
                <a:gd name="T71" fmla="*/ 85 h 333"/>
                <a:gd name="T72" fmla="*/ 0 w 215"/>
                <a:gd name="T73" fmla="*/ 74 h 333"/>
                <a:gd name="T74" fmla="*/ 0 w 215"/>
                <a:gd name="T75" fmla="*/ 59 h 333"/>
                <a:gd name="T76" fmla="*/ 1 w 215"/>
                <a:gd name="T77" fmla="*/ 46 h 333"/>
                <a:gd name="T78" fmla="*/ 4 w 215"/>
                <a:gd name="T79" fmla="*/ 30 h 333"/>
                <a:gd name="T80" fmla="*/ 7 w 215"/>
                <a:gd name="T81" fmla="*/ 10 h 333"/>
                <a:gd name="T82" fmla="*/ 14 w 215"/>
                <a:gd name="T83" fmla="*/ 6 h 333"/>
                <a:gd name="T84" fmla="*/ 23 w 215"/>
                <a:gd name="T85" fmla="*/ 4 h 333"/>
                <a:gd name="T86" fmla="*/ 29 w 215"/>
                <a:gd name="T87" fmla="*/ 1 h 333"/>
                <a:gd name="T88" fmla="*/ 35 w 215"/>
                <a:gd name="T89" fmla="*/ 1 h 333"/>
                <a:gd name="T90" fmla="*/ 41 w 215"/>
                <a:gd name="T91" fmla="*/ 0 h 333"/>
                <a:gd name="T92" fmla="*/ 49 w 215"/>
                <a:gd name="T93" fmla="*/ 0 h 333"/>
                <a:gd name="T94" fmla="*/ 57 w 215"/>
                <a:gd name="T95" fmla="*/ 0 h 333"/>
                <a:gd name="T96" fmla="*/ 70 w 215"/>
                <a:gd name="T9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333">
                  <a:moveTo>
                    <a:pt x="70" y="0"/>
                  </a:moveTo>
                  <a:lnTo>
                    <a:pt x="84" y="11"/>
                  </a:lnTo>
                  <a:lnTo>
                    <a:pt x="96" y="21"/>
                  </a:lnTo>
                  <a:lnTo>
                    <a:pt x="107" y="29"/>
                  </a:lnTo>
                  <a:lnTo>
                    <a:pt x="119" y="36"/>
                  </a:lnTo>
                  <a:lnTo>
                    <a:pt x="132" y="43"/>
                  </a:lnTo>
                  <a:lnTo>
                    <a:pt x="149" y="50"/>
                  </a:lnTo>
                  <a:lnTo>
                    <a:pt x="169" y="59"/>
                  </a:lnTo>
                  <a:lnTo>
                    <a:pt x="196" y="72"/>
                  </a:lnTo>
                  <a:lnTo>
                    <a:pt x="202" y="134"/>
                  </a:lnTo>
                  <a:lnTo>
                    <a:pt x="207" y="182"/>
                  </a:lnTo>
                  <a:lnTo>
                    <a:pt x="209" y="217"/>
                  </a:lnTo>
                  <a:lnTo>
                    <a:pt x="213" y="246"/>
                  </a:lnTo>
                  <a:lnTo>
                    <a:pt x="213" y="267"/>
                  </a:lnTo>
                  <a:lnTo>
                    <a:pt x="214" y="287"/>
                  </a:lnTo>
                  <a:lnTo>
                    <a:pt x="214" y="308"/>
                  </a:lnTo>
                  <a:lnTo>
                    <a:pt x="215" y="333"/>
                  </a:lnTo>
                  <a:lnTo>
                    <a:pt x="208" y="330"/>
                  </a:lnTo>
                  <a:lnTo>
                    <a:pt x="201" y="327"/>
                  </a:lnTo>
                  <a:lnTo>
                    <a:pt x="194" y="325"/>
                  </a:lnTo>
                  <a:lnTo>
                    <a:pt x="186" y="324"/>
                  </a:lnTo>
                  <a:lnTo>
                    <a:pt x="179" y="321"/>
                  </a:lnTo>
                  <a:lnTo>
                    <a:pt x="173" y="320"/>
                  </a:lnTo>
                  <a:lnTo>
                    <a:pt x="166" y="318"/>
                  </a:lnTo>
                  <a:lnTo>
                    <a:pt x="160" y="316"/>
                  </a:lnTo>
                  <a:lnTo>
                    <a:pt x="159" y="275"/>
                  </a:lnTo>
                  <a:lnTo>
                    <a:pt x="154" y="243"/>
                  </a:lnTo>
                  <a:lnTo>
                    <a:pt x="146" y="218"/>
                  </a:lnTo>
                  <a:lnTo>
                    <a:pt x="134" y="199"/>
                  </a:lnTo>
                  <a:lnTo>
                    <a:pt x="114" y="183"/>
                  </a:lnTo>
                  <a:lnTo>
                    <a:pt x="88" y="170"/>
                  </a:lnTo>
                  <a:lnTo>
                    <a:pt x="51" y="157"/>
                  </a:lnTo>
                  <a:lnTo>
                    <a:pt x="7" y="145"/>
                  </a:lnTo>
                  <a:lnTo>
                    <a:pt x="4" y="120"/>
                  </a:lnTo>
                  <a:lnTo>
                    <a:pt x="1" y="101"/>
                  </a:lnTo>
                  <a:lnTo>
                    <a:pt x="0" y="85"/>
                  </a:lnTo>
                  <a:lnTo>
                    <a:pt x="0" y="74"/>
                  </a:lnTo>
                  <a:lnTo>
                    <a:pt x="0" y="59"/>
                  </a:lnTo>
                  <a:lnTo>
                    <a:pt x="1" y="46"/>
                  </a:lnTo>
                  <a:lnTo>
                    <a:pt x="4" y="30"/>
                  </a:lnTo>
                  <a:lnTo>
                    <a:pt x="7" y="10"/>
                  </a:lnTo>
                  <a:lnTo>
                    <a:pt x="14" y="6"/>
                  </a:lnTo>
                  <a:lnTo>
                    <a:pt x="23" y="4"/>
                  </a:lnTo>
                  <a:lnTo>
                    <a:pt x="29" y="1"/>
                  </a:lnTo>
                  <a:lnTo>
                    <a:pt x="35" y="1"/>
                  </a:lnTo>
                  <a:lnTo>
                    <a:pt x="41" y="0"/>
                  </a:lnTo>
                  <a:lnTo>
                    <a:pt x="49" y="0"/>
                  </a:lnTo>
                  <a:lnTo>
                    <a:pt x="57" y="0"/>
                  </a:lnTo>
                  <a:lnTo>
                    <a:pt x="7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08" name="Freeform 182"/>
            <p:cNvSpPr>
              <a:spLocks/>
            </p:cNvSpPr>
            <p:nvPr/>
          </p:nvSpPr>
          <p:spPr bwMode="auto">
            <a:xfrm>
              <a:off x="407" y="2340"/>
              <a:ext cx="360" cy="305"/>
            </a:xfrm>
            <a:custGeom>
              <a:avLst/>
              <a:gdLst>
                <a:gd name="T0" fmla="*/ 1436 w 1658"/>
                <a:gd name="T1" fmla="*/ 47 h 1016"/>
                <a:gd name="T2" fmla="*/ 1485 w 1658"/>
                <a:gd name="T3" fmla="*/ 108 h 1016"/>
                <a:gd name="T4" fmla="*/ 1623 w 1658"/>
                <a:gd name="T5" fmla="*/ 139 h 1016"/>
                <a:gd name="T6" fmla="*/ 1652 w 1658"/>
                <a:gd name="T7" fmla="*/ 224 h 1016"/>
                <a:gd name="T8" fmla="*/ 1603 w 1658"/>
                <a:gd name="T9" fmla="*/ 347 h 1016"/>
                <a:gd name="T10" fmla="*/ 1594 w 1658"/>
                <a:gd name="T11" fmla="*/ 428 h 1016"/>
                <a:gd name="T12" fmla="*/ 1482 w 1658"/>
                <a:gd name="T13" fmla="*/ 413 h 1016"/>
                <a:gd name="T14" fmla="*/ 1351 w 1658"/>
                <a:gd name="T15" fmla="*/ 382 h 1016"/>
                <a:gd name="T16" fmla="*/ 1073 w 1658"/>
                <a:gd name="T17" fmla="*/ 725 h 1016"/>
                <a:gd name="T18" fmla="*/ 964 w 1658"/>
                <a:gd name="T19" fmla="*/ 868 h 1016"/>
                <a:gd name="T20" fmla="*/ 909 w 1658"/>
                <a:gd name="T21" fmla="*/ 875 h 1016"/>
                <a:gd name="T22" fmla="*/ 850 w 1658"/>
                <a:gd name="T23" fmla="*/ 851 h 1016"/>
                <a:gd name="T24" fmla="*/ 809 w 1658"/>
                <a:gd name="T25" fmla="*/ 892 h 1016"/>
                <a:gd name="T26" fmla="*/ 781 w 1658"/>
                <a:gd name="T27" fmla="*/ 948 h 1016"/>
                <a:gd name="T28" fmla="*/ 758 w 1658"/>
                <a:gd name="T29" fmla="*/ 962 h 1016"/>
                <a:gd name="T30" fmla="*/ 731 w 1658"/>
                <a:gd name="T31" fmla="*/ 946 h 1016"/>
                <a:gd name="T32" fmla="*/ 691 w 1658"/>
                <a:gd name="T33" fmla="*/ 913 h 1016"/>
                <a:gd name="T34" fmla="*/ 621 w 1658"/>
                <a:gd name="T35" fmla="*/ 921 h 1016"/>
                <a:gd name="T36" fmla="*/ 586 w 1658"/>
                <a:gd name="T37" fmla="*/ 975 h 1016"/>
                <a:gd name="T38" fmla="*/ 552 w 1658"/>
                <a:gd name="T39" fmla="*/ 1015 h 1016"/>
                <a:gd name="T40" fmla="*/ 525 w 1658"/>
                <a:gd name="T41" fmla="*/ 1012 h 1016"/>
                <a:gd name="T42" fmla="*/ 557 w 1658"/>
                <a:gd name="T43" fmla="*/ 948 h 1016"/>
                <a:gd name="T44" fmla="*/ 588 w 1658"/>
                <a:gd name="T45" fmla="*/ 853 h 1016"/>
                <a:gd name="T46" fmla="*/ 536 w 1658"/>
                <a:gd name="T47" fmla="*/ 819 h 1016"/>
                <a:gd name="T48" fmla="*/ 482 w 1658"/>
                <a:gd name="T49" fmla="*/ 811 h 1016"/>
                <a:gd name="T50" fmla="*/ 415 w 1658"/>
                <a:gd name="T51" fmla="*/ 838 h 1016"/>
                <a:gd name="T52" fmla="*/ 335 w 1658"/>
                <a:gd name="T53" fmla="*/ 838 h 1016"/>
                <a:gd name="T54" fmla="*/ 290 w 1658"/>
                <a:gd name="T55" fmla="*/ 862 h 1016"/>
                <a:gd name="T56" fmla="*/ 246 w 1658"/>
                <a:gd name="T57" fmla="*/ 874 h 1016"/>
                <a:gd name="T58" fmla="*/ 187 w 1658"/>
                <a:gd name="T59" fmla="*/ 844 h 1016"/>
                <a:gd name="T60" fmla="*/ 72 w 1658"/>
                <a:gd name="T61" fmla="*/ 908 h 1016"/>
                <a:gd name="T62" fmla="*/ 36 w 1658"/>
                <a:gd name="T63" fmla="*/ 908 h 1016"/>
                <a:gd name="T64" fmla="*/ 0 w 1658"/>
                <a:gd name="T65" fmla="*/ 872 h 1016"/>
                <a:gd name="T66" fmla="*/ 157 w 1658"/>
                <a:gd name="T67" fmla="*/ 791 h 1016"/>
                <a:gd name="T68" fmla="*/ 310 w 1658"/>
                <a:gd name="T69" fmla="*/ 723 h 1016"/>
                <a:gd name="T70" fmla="*/ 333 w 1658"/>
                <a:gd name="T71" fmla="*/ 618 h 1016"/>
                <a:gd name="T72" fmla="*/ 325 w 1658"/>
                <a:gd name="T73" fmla="*/ 532 h 1016"/>
                <a:gd name="T74" fmla="*/ 236 w 1658"/>
                <a:gd name="T75" fmla="*/ 525 h 1016"/>
                <a:gd name="T76" fmla="*/ 156 w 1658"/>
                <a:gd name="T77" fmla="*/ 515 h 1016"/>
                <a:gd name="T78" fmla="*/ 145 w 1658"/>
                <a:gd name="T79" fmla="*/ 491 h 1016"/>
                <a:gd name="T80" fmla="*/ 186 w 1658"/>
                <a:gd name="T81" fmla="*/ 429 h 1016"/>
                <a:gd name="T82" fmla="*/ 408 w 1658"/>
                <a:gd name="T83" fmla="*/ 465 h 1016"/>
                <a:gd name="T84" fmla="*/ 615 w 1658"/>
                <a:gd name="T85" fmla="*/ 429 h 1016"/>
                <a:gd name="T86" fmla="*/ 615 w 1658"/>
                <a:gd name="T87" fmla="*/ 391 h 1016"/>
                <a:gd name="T88" fmla="*/ 571 w 1658"/>
                <a:gd name="T89" fmla="*/ 343 h 1016"/>
                <a:gd name="T90" fmla="*/ 532 w 1658"/>
                <a:gd name="T91" fmla="*/ 248 h 1016"/>
                <a:gd name="T92" fmla="*/ 717 w 1658"/>
                <a:gd name="T93" fmla="*/ 296 h 1016"/>
                <a:gd name="T94" fmla="*/ 902 w 1658"/>
                <a:gd name="T95" fmla="*/ 349 h 1016"/>
                <a:gd name="T96" fmla="*/ 1138 w 1658"/>
                <a:gd name="T97" fmla="*/ 248 h 1016"/>
                <a:gd name="T98" fmla="*/ 1225 w 1658"/>
                <a:gd name="T99" fmla="*/ 53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8" h="1016">
                  <a:moveTo>
                    <a:pt x="1370" y="0"/>
                  </a:moveTo>
                  <a:lnTo>
                    <a:pt x="1396" y="15"/>
                  </a:lnTo>
                  <a:lnTo>
                    <a:pt x="1418" y="32"/>
                  </a:lnTo>
                  <a:lnTo>
                    <a:pt x="1436" y="47"/>
                  </a:lnTo>
                  <a:lnTo>
                    <a:pt x="1451" y="63"/>
                  </a:lnTo>
                  <a:lnTo>
                    <a:pt x="1463" y="77"/>
                  </a:lnTo>
                  <a:lnTo>
                    <a:pt x="1475" y="92"/>
                  </a:lnTo>
                  <a:lnTo>
                    <a:pt x="1485" y="108"/>
                  </a:lnTo>
                  <a:lnTo>
                    <a:pt x="1495" y="126"/>
                  </a:lnTo>
                  <a:lnTo>
                    <a:pt x="1555" y="128"/>
                  </a:lnTo>
                  <a:lnTo>
                    <a:pt x="1596" y="133"/>
                  </a:lnTo>
                  <a:lnTo>
                    <a:pt x="1623" y="139"/>
                  </a:lnTo>
                  <a:lnTo>
                    <a:pt x="1640" y="151"/>
                  </a:lnTo>
                  <a:lnTo>
                    <a:pt x="1647" y="166"/>
                  </a:lnTo>
                  <a:lnTo>
                    <a:pt x="1651" y="191"/>
                  </a:lnTo>
                  <a:lnTo>
                    <a:pt x="1652" y="224"/>
                  </a:lnTo>
                  <a:lnTo>
                    <a:pt x="1658" y="269"/>
                  </a:lnTo>
                  <a:lnTo>
                    <a:pt x="1629" y="298"/>
                  </a:lnTo>
                  <a:lnTo>
                    <a:pt x="1613" y="324"/>
                  </a:lnTo>
                  <a:lnTo>
                    <a:pt x="1603" y="347"/>
                  </a:lnTo>
                  <a:lnTo>
                    <a:pt x="1601" y="370"/>
                  </a:lnTo>
                  <a:lnTo>
                    <a:pt x="1600" y="389"/>
                  </a:lnTo>
                  <a:lnTo>
                    <a:pt x="1599" y="409"/>
                  </a:lnTo>
                  <a:lnTo>
                    <a:pt x="1594" y="428"/>
                  </a:lnTo>
                  <a:lnTo>
                    <a:pt x="1585" y="449"/>
                  </a:lnTo>
                  <a:lnTo>
                    <a:pt x="1549" y="441"/>
                  </a:lnTo>
                  <a:lnTo>
                    <a:pt x="1514" y="429"/>
                  </a:lnTo>
                  <a:lnTo>
                    <a:pt x="1482" y="413"/>
                  </a:lnTo>
                  <a:lnTo>
                    <a:pt x="1450" y="398"/>
                  </a:lnTo>
                  <a:lnTo>
                    <a:pt x="1417" y="385"/>
                  </a:lnTo>
                  <a:lnTo>
                    <a:pt x="1385" y="379"/>
                  </a:lnTo>
                  <a:lnTo>
                    <a:pt x="1351" y="382"/>
                  </a:lnTo>
                  <a:lnTo>
                    <a:pt x="1315" y="396"/>
                  </a:lnTo>
                  <a:lnTo>
                    <a:pt x="1209" y="538"/>
                  </a:lnTo>
                  <a:lnTo>
                    <a:pt x="1131" y="646"/>
                  </a:lnTo>
                  <a:lnTo>
                    <a:pt x="1073" y="725"/>
                  </a:lnTo>
                  <a:lnTo>
                    <a:pt x="1033" y="781"/>
                  </a:lnTo>
                  <a:lnTo>
                    <a:pt x="1003" y="819"/>
                  </a:lnTo>
                  <a:lnTo>
                    <a:pt x="982" y="847"/>
                  </a:lnTo>
                  <a:lnTo>
                    <a:pt x="964" y="868"/>
                  </a:lnTo>
                  <a:lnTo>
                    <a:pt x="946" y="891"/>
                  </a:lnTo>
                  <a:lnTo>
                    <a:pt x="932" y="886"/>
                  </a:lnTo>
                  <a:lnTo>
                    <a:pt x="921" y="881"/>
                  </a:lnTo>
                  <a:lnTo>
                    <a:pt x="909" y="875"/>
                  </a:lnTo>
                  <a:lnTo>
                    <a:pt x="897" y="870"/>
                  </a:lnTo>
                  <a:lnTo>
                    <a:pt x="883" y="863"/>
                  </a:lnTo>
                  <a:lnTo>
                    <a:pt x="869" y="857"/>
                  </a:lnTo>
                  <a:lnTo>
                    <a:pt x="850" y="851"/>
                  </a:lnTo>
                  <a:lnTo>
                    <a:pt x="830" y="846"/>
                  </a:lnTo>
                  <a:lnTo>
                    <a:pt x="823" y="861"/>
                  </a:lnTo>
                  <a:lnTo>
                    <a:pt x="816" y="878"/>
                  </a:lnTo>
                  <a:lnTo>
                    <a:pt x="809" y="892"/>
                  </a:lnTo>
                  <a:lnTo>
                    <a:pt x="803" y="907"/>
                  </a:lnTo>
                  <a:lnTo>
                    <a:pt x="795" y="920"/>
                  </a:lnTo>
                  <a:lnTo>
                    <a:pt x="788" y="934"/>
                  </a:lnTo>
                  <a:lnTo>
                    <a:pt x="781" y="948"/>
                  </a:lnTo>
                  <a:lnTo>
                    <a:pt x="775" y="962"/>
                  </a:lnTo>
                  <a:lnTo>
                    <a:pt x="768" y="962"/>
                  </a:lnTo>
                  <a:lnTo>
                    <a:pt x="762" y="962"/>
                  </a:lnTo>
                  <a:lnTo>
                    <a:pt x="758" y="962"/>
                  </a:lnTo>
                  <a:lnTo>
                    <a:pt x="754" y="962"/>
                  </a:lnTo>
                  <a:lnTo>
                    <a:pt x="746" y="962"/>
                  </a:lnTo>
                  <a:lnTo>
                    <a:pt x="740" y="962"/>
                  </a:lnTo>
                  <a:lnTo>
                    <a:pt x="731" y="946"/>
                  </a:lnTo>
                  <a:lnTo>
                    <a:pt x="724" y="934"/>
                  </a:lnTo>
                  <a:lnTo>
                    <a:pt x="716" y="924"/>
                  </a:lnTo>
                  <a:lnTo>
                    <a:pt x="705" y="918"/>
                  </a:lnTo>
                  <a:lnTo>
                    <a:pt x="691" y="913"/>
                  </a:lnTo>
                  <a:lnTo>
                    <a:pt x="676" y="910"/>
                  </a:lnTo>
                  <a:lnTo>
                    <a:pt x="656" y="908"/>
                  </a:lnTo>
                  <a:lnTo>
                    <a:pt x="632" y="908"/>
                  </a:lnTo>
                  <a:lnTo>
                    <a:pt x="621" y="921"/>
                  </a:lnTo>
                  <a:lnTo>
                    <a:pt x="612" y="934"/>
                  </a:lnTo>
                  <a:lnTo>
                    <a:pt x="603" y="948"/>
                  </a:lnTo>
                  <a:lnTo>
                    <a:pt x="595" y="962"/>
                  </a:lnTo>
                  <a:lnTo>
                    <a:pt x="586" y="975"/>
                  </a:lnTo>
                  <a:lnTo>
                    <a:pt x="577" y="989"/>
                  </a:lnTo>
                  <a:lnTo>
                    <a:pt x="568" y="1002"/>
                  </a:lnTo>
                  <a:lnTo>
                    <a:pt x="559" y="1016"/>
                  </a:lnTo>
                  <a:lnTo>
                    <a:pt x="552" y="1015"/>
                  </a:lnTo>
                  <a:lnTo>
                    <a:pt x="546" y="1015"/>
                  </a:lnTo>
                  <a:lnTo>
                    <a:pt x="540" y="1015"/>
                  </a:lnTo>
                  <a:lnTo>
                    <a:pt x="537" y="1015"/>
                  </a:lnTo>
                  <a:lnTo>
                    <a:pt x="525" y="1012"/>
                  </a:lnTo>
                  <a:lnTo>
                    <a:pt x="514" y="1007"/>
                  </a:lnTo>
                  <a:lnTo>
                    <a:pt x="526" y="988"/>
                  </a:lnTo>
                  <a:lnTo>
                    <a:pt x="542" y="969"/>
                  </a:lnTo>
                  <a:lnTo>
                    <a:pt x="557" y="948"/>
                  </a:lnTo>
                  <a:lnTo>
                    <a:pt x="572" y="926"/>
                  </a:lnTo>
                  <a:lnTo>
                    <a:pt x="583" y="902"/>
                  </a:lnTo>
                  <a:lnTo>
                    <a:pt x="589" y="879"/>
                  </a:lnTo>
                  <a:lnTo>
                    <a:pt x="588" y="853"/>
                  </a:lnTo>
                  <a:lnTo>
                    <a:pt x="577" y="828"/>
                  </a:lnTo>
                  <a:lnTo>
                    <a:pt x="563" y="824"/>
                  </a:lnTo>
                  <a:lnTo>
                    <a:pt x="550" y="822"/>
                  </a:lnTo>
                  <a:lnTo>
                    <a:pt x="536" y="819"/>
                  </a:lnTo>
                  <a:lnTo>
                    <a:pt x="523" y="818"/>
                  </a:lnTo>
                  <a:lnTo>
                    <a:pt x="508" y="816"/>
                  </a:lnTo>
                  <a:lnTo>
                    <a:pt x="495" y="814"/>
                  </a:lnTo>
                  <a:lnTo>
                    <a:pt x="482" y="811"/>
                  </a:lnTo>
                  <a:lnTo>
                    <a:pt x="469" y="809"/>
                  </a:lnTo>
                  <a:lnTo>
                    <a:pt x="449" y="822"/>
                  </a:lnTo>
                  <a:lnTo>
                    <a:pt x="431" y="832"/>
                  </a:lnTo>
                  <a:lnTo>
                    <a:pt x="415" y="838"/>
                  </a:lnTo>
                  <a:lnTo>
                    <a:pt x="398" y="842"/>
                  </a:lnTo>
                  <a:lnTo>
                    <a:pt x="379" y="842"/>
                  </a:lnTo>
                  <a:lnTo>
                    <a:pt x="359" y="841"/>
                  </a:lnTo>
                  <a:lnTo>
                    <a:pt x="335" y="838"/>
                  </a:lnTo>
                  <a:lnTo>
                    <a:pt x="308" y="836"/>
                  </a:lnTo>
                  <a:lnTo>
                    <a:pt x="301" y="847"/>
                  </a:lnTo>
                  <a:lnTo>
                    <a:pt x="294" y="859"/>
                  </a:lnTo>
                  <a:lnTo>
                    <a:pt x="290" y="862"/>
                  </a:lnTo>
                  <a:lnTo>
                    <a:pt x="287" y="868"/>
                  </a:lnTo>
                  <a:lnTo>
                    <a:pt x="283" y="874"/>
                  </a:lnTo>
                  <a:lnTo>
                    <a:pt x="281" y="881"/>
                  </a:lnTo>
                  <a:lnTo>
                    <a:pt x="246" y="874"/>
                  </a:lnTo>
                  <a:lnTo>
                    <a:pt x="226" y="865"/>
                  </a:lnTo>
                  <a:lnTo>
                    <a:pt x="212" y="854"/>
                  </a:lnTo>
                  <a:lnTo>
                    <a:pt x="201" y="847"/>
                  </a:lnTo>
                  <a:lnTo>
                    <a:pt x="187" y="844"/>
                  </a:lnTo>
                  <a:lnTo>
                    <a:pt x="166" y="853"/>
                  </a:lnTo>
                  <a:lnTo>
                    <a:pt x="132" y="872"/>
                  </a:lnTo>
                  <a:lnTo>
                    <a:pt x="83" y="908"/>
                  </a:lnTo>
                  <a:lnTo>
                    <a:pt x="72" y="908"/>
                  </a:lnTo>
                  <a:lnTo>
                    <a:pt x="62" y="908"/>
                  </a:lnTo>
                  <a:lnTo>
                    <a:pt x="54" y="908"/>
                  </a:lnTo>
                  <a:lnTo>
                    <a:pt x="46" y="908"/>
                  </a:lnTo>
                  <a:lnTo>
                    <a:pt x="36" y="908"/>
                  </a:lnTo>
                  <a:lnTo>
                    <a:pt x="28" y="908"/>
                  </a:lnTo>
                  <a:lnTo>
                    <a:pt x="19" y="908"/>
                  </a:lnTo>
                  <a:lnTo>
                    <a:pt x="10" y="908"/>
                  </a:lnTo>
                  <a:lnTo>
                    <a:pt x="0" y="872"/>
                  </a:lnTo>
                  <a:lnTo>
                    <a:pt x="16" y="844"/>
                  </a:lnTo>
                  <a:lnTo>
                    <a:pt x="52" y="822"/>
                  </a:lnTo>
                  <a:lnTo>
                    <a:pt x="102" y="806"/>
                  </a:lnTo>
                  <a:lnTo>
                    <a:pt x="157" y="791"/>
                  </a:lnTo>
                  <a:lnTo>
                    <a:pt x="214" y="778"/>
                  </a:lnTo>
                  <a:lnTo>
                    <a:pt x="266" y="764"/>
                  </a:lnTo>
                  <a:lnTo>
                    <a:pt x="308" y="746"/>
                  </a:lnTo>
                  <a:lnTo>
                    <a:pt x="310" y="723"/>
                  </a:lnTo>
                  <a:lnTo>
                    <a:pt x="316" y="700"/>
                  </a:lnTo>
                  <a:lnTo>
                    <a:pt x="322" y="672"/>
                  </a:lnTo>
                  <a:lnTo>
                    <a:pt x="328" y="646"/>
                  </a:lnTo>
                  <a:lnTo>
                    <a:pt x="333" y="618"/>
                  </a:lnTo>
                  <a:lnTo>
                    <a:pt x="339" y="589"/>
                  </a:lnTo>
                  <a:lnTo>
                    <a:pt x="341" y="563"/>
                  </a:lnTo>
                  <a:lnTo>
                    <a:pt x="344" y="540"/>
                  </a:lnTo>
                  <a:lnTo>
                    <a:pt x="325" y="532"/>
                  </a:lnTo>
                  <a:lnTo>
                    <a:pt x="304" y="529"/>
                  </a:lnTo>
                  <a:lnTo>
                    <a:pt x="282" y="526"/>
                  </a:lnTo>
                  <a:lnTo>
                    <a:pt x="261" y="526"/>
                  </a:lnTo>
                  <a:lnTo>
                    <a:pt x="236" y="525"/>
                  </a:lnTo>
                  <a:lnTo>
                    <a:pt x="212" y="524"/>
                  </a:lnTo>
                  <a:lnTo>
                    <a:pt x="187" y="523"/>
                  </a:lnTo>
                  <a:lnTo>
                    <a:pt x="163" y="522"/>
                  </a:lnTo>
                  <a:lnTo>
                    <a:pt x="156" y="515"/>
                  </a:lnTo>
                  <a:lnTo>
                    <a:pt x="151" y="510"/>
                  </a:lnTo>
                  <a:lnTo>
                    <a:pt x="148" y="504"/>
                  </a:lnTo>
                  <a:lnTo>
                    <a:pt x="147" y="499"/>
                  </a:lnTo>
                  <a:lnTo>
                    <a:pt x="145" y="491"/>
                  </a:lnTo>
                  <a:lnTo>
                    <a:pt x="145" y="480"/>
                  </a:lnTo>
                  <a:lnTo>
                    <a:pt x="145" y="466"/>
                  </a:lnTo>
                  <a:lnTo>
                    <a:pt x="145" y="449"/>
                  </a:lnTo>
                  <a:lnTo>
                    <a:pt x="186" y="429"/>
                  </a:lnTo>
                  <a:lnTo>
                    <a:pt x="233" y="427"/>
                  </a:lnTo>
                  <a:lnTo>
                    <a:pt x="285" y="436"/>
                  </a:lnTo>
                  <a:lnTo>
                    <a:pt x="346" y="452"/>
                  </a:lnTo>
                  <a:lnTo>
                    <a:pt x="408" y="465"/>
                  </a:lnTo>
                  <a:lnTo>
                    <a:pt x="474" y="472"/>
                  </a:lnTo>
                  <a:lnTo>
                    <a:pt x="543" y="465"/>
                  </a:lnTo>
                  <a:lnTo>
                    <a:pt x="614" y="440"/>
                  </a:lnTo>
                  <a:lnTo>
                    <a:pt x="615" y="429"/>
                  </a:lnTo>
                  <a:lnTo>
                    <a:pt x="616" y="420"/>
                  </a:lnTo>
                  <a:lnTo>
                    <a:pt x="616" y="409"/>
                  </a:lnTo>
                  <a:lnTo>
                    <a:pt x="616" y="401"/>
                  </a:lnTo>
                  <a:lnTo>
                    <a:pt x="615" y="391"/>
                  </a:lnTo>
                  <a:lnTo>
                    <a:pt x="614" y="383"/>
                  </a:lnTo>
                  <a:lnTo>
                    <a:pt x="614" y="375"/>
                  </a:lnTo>
                  <a:lnTo>
                    <a:pt x="614" y="369"/>
                  </a:lnTo>
                  <a:lnTo>
                    <a:pt x="571" y="343"/>
                  </a:lnTo>
                  <a:lnTo>
                    <a:pt x="542" y="318"/>
                  </a:lnTo>
                  <a:lnTo>
                    <a:pt x="525" y="292"/>
                  </a:lnTo>
                  <a:lnTo>
                    <a:pt x="523" y="269"/>
                  </a:lnTo>
                  <a:lnTo>
                    <a:pt x="532" y="248"/>
                  </a:lnTo>
                  <a:lnTo>
                    <a:pt x="557" y="234"/>
                  </a:lnTo>
                  <a:lnTo>
                    <a:pt x="595" y="224"/>
                  </a:lnTo>
                  <a:lnTo>
                    <a:pt x="650" y="224"/>
                  </a:lnTo>
                  <a:lnTo>
                    <a:pt x="717" y="296"/>
                  </a:lnTo>
                  <a:lnTo>
                    <a:pt x="772" y="340"/>
                  </a:lnTo>
                  <a:lnTo>
                    <a:pt x="816" y="359"/>
                  </a:lnTo>
                  <a:lnTo>
                    <a:pt x="858" y="362"/>
                  </a:lnTo>
                  <a:lnTo>
                    <a:pt x="902" y="349"/>
                  </a:lnTo>
                  <a:lnTo>
                    <a:pt x="956" y="330"/>
                  </a:lnTo>
                  <a:lnTo>
                    <a:pt x="1022" y="309"/>
                  </a:lnTo>
                  <a:lnTo>
                    <a:pt x="1109" y="296"/>
                  </a:lnTo>
                  <a:lnTo>
                    <a:pt x="1138" y="248"/>
                  </a:lnTo>
                  <a:lnTo>
                    <a:pt x="1162" y="197"/>
                  </a:lnTo>
                  <a:lnTo>
                    <a:pt x="1181" y="145"/>
                  </a:lnTo>
                  <a:lnTo>
                    <a:pt x="1201" y="97"/>
                  </a:lnTo>
                  <a:lnTo>
                    <a:pt x="1225" y="53"/>
                  </a:lnTo>
                  <a:lnTo>
                    <a:pt x="1258" y="21"/>
                  </a:lnTo>
                  <a:lnTo>
                    <a:pt x="1304" y="1"/>
                  </a:lnTo>
                  <a:lnTo>
                    <a:pt x="1370"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09" name="Freeform 183"/>
            <p:cNvSpPr>
              <a:spLocks/>
            </p:cNvSpPr>
            <p:nvPr/>
          </p:nvSpPr>
          <p:spPr bwMode="auto">
            <a:xfrm>
              <a:off x="728" y="2430"/>
              <a:ext cx="391" cy="389"/>
            </a:xfrm>
            <a:custGeom>
              <a:avLst/>
              <a:gdLst>
                <a:gd name="T0" fmla="*/ 527 w 1799"/>
                <a:gd name="T1" fmla="*/ 191 h 1304"/>
                <a:gd name="T2" fmla="*/ 678 w 1799"/>
                <a:gd name="T3" fmla="*/ 297 h 1304"/>
                <a:gd name="T4" fmla="*/ 928 w 1799"/>
                <a:gd name="T5" fmla="*/ 491 h 1304"/>
                <a:gd name="T6" fmla="*/ 1113 w 1799"/>
                <a:gd name="T7" fmla="*/ 676 h 1304"/>
                <a:gd name="T8" fmla="*/ 1256 w 1799"/>
                <a:gd name="T9" fmla="*/ 704 h 1304"/>
                <a:gd name="T10" fmla="*/ 1290 w 1799"/>
                <a:gd name="T11" fmla="*/ 707 h 1304"/>
                <a:gd name="T12" fmla="*/ 1294 w 1799"/>
                <a:gd name="T13" fmla="*/ 748 h 1304"/>
                <a:gd name="T14" fmla="*/ 1288 w 1799"/>
                <a:gd name="T15" fmla="*/ 796 h 1304"/>
                <a:gd name="T16" fmla="*/ 1360 w 1799"/>
                <a:gd name="T17" fmla="*/ 856 h 1304"/>
                <a:gd name="T18" fmla="*/ 1457 w 1799"/>
                <a:gd name="T19" fmla="*/ 861 h 1304"/>
                <a:gd name="T20" fmla="*/ 1461 w 1799"/>
                <a:gd name="T21" fmla="*/ 915 h 1304"/>
                <a:gd name="T22" fmla="*/ 1440 w 1799"/>
                <a:gd name="T23" fmla="*/ 973 h 1304"/>
                <a:gd name="T24" fmla="*/ 1600 w 1799"/>
                <a:gd name="T25" fmla="*/ 1074 h 1304"/>
                <a:gd name="T26" fmla="*/ 1780 w 1799"/>
                <a:gd name="T27" fmla="*/ 1202 h 1304"/>
                <a:gd name="T28" fmla="*/ 1799 w 1799"/>
                <a:gd name="T29" fmla="*/ 1275 h 1304"/>
                <a:gd name="T30" fmla="*/ 1740 w 1799"/>
                <a:gd name="T31" fmla="*/ 1304 h 1304"/>
                <a:gd name="T32" fmla="*/ 1520 w 1799"/>
                <a:gd name="T33" fmla="*/ 1172 h 1304"/>
                <a:gd name="T34" fmla="*/ 1311 w 1799"/>
                <a:gd name="T35" fmla="*/ 1111 h 1304"/>
                <a:gd name="T36" fmla="*/ 1253 w 1799"/>
                <a:gd name="T37" fmla="*/ 1186 h 1304"/>
                <a:gd name="T38" fmla="*/ 1136 w 1799"/>
                <a:gd name="T39" fmla="*/ 1152 h 1304"/>
                <a:gd name="T40" fmla="*/ 1081 w 1799"/>
                <a:gd name="T41" fmla="*/ 1075 h 1304"/>
                <a:gd name="T42" fmla="*/ 953 w 1799"/>
                <a:gd name="T43" fmla="*/ 1049 h 1304"/>
                <a:gd name="T44" fmla="*/ 944 w 1799"/>
                <a:gd name="T45" fmla="*/ 971 h 1304"/>
                <a:gd name="T46" fmla="*/ 943 w 1799"/>
                <a:gd name="T47" fmla="*/ 897 h 1304"/>
                <a:gd name="T48" fmla="*/ 902 w 1799"/>
                <a:gd name="T49" fmla="*/ 883 h 1304"/>
                <a:gd name="T50" fmla="*/ 854 w 1799"/>
                <a:gd name="T51" fmla="*/ 891 h 1304"/>
                <a:gd name="T52" fmla="*/ 807 w 1799"/>
                <a:gd name="T53" fmla="*/ 952 h 1304"/>
                <a:gd name="T54" fmla="*/ 779 w 1799"/>
                <a:gd name="T55" fmla="*/ 1013 h 1304"/>
                <a:gd name="T56" fmla="*/ 756 w 1799"/>
                <a:gd name="T57" fmla="*/ 1022 h 1304"/>
                <a:gd name="T58" fmla="*/ 698 w 1799"/>
                <a:gd name="T59" fmla="*/ 987 h 1304"/>
                <a:gd name="T60" fmla="*/ 702 w 1799"/>
                <a:gd name="T61" fmla="*/ 936 h 1304"/>
                <a:gd name="T62" fmla="*/ 701 w 1799"/>
                <a:gd name="T63" fmla="*/ 871 h 1304"/>
                <a:gd name="T64" fmla="*/ 616 w 1799"/>
                <a:gd name="T65" fmla="*/ 854 h 1304"/>
                <a:gd name="T66" fmla="*/ 531 w 1799"/>
                <a:gd name="T67" fmla="*/ 839 h 1304"/>
                <a:gd name="T68" fmla="*/ 536 w 1799"/>
                <a:gd name="T69" fmla="*/ 809 h 1304"/>
                <a:gd name="T70" fmla="*/ 485 w 1799"/>
                <a:gd name="T71" fmla="*/ 769 h 1304"/>
                <a:gd name="T72" fmla="*/ 410 w 1799"/>
                <a:gd name="T73" fmla="*/ 722 h 1304"/>
                <a:gd name="T74" fmla="*/ 372 w 1799"/>
                <a:gd name="T75" fmla="*/ 592 h 1304"/>
                <a:gd name="T76" fmla="*/ 303 w 1799"/>
                <a:gd name="T77" fmla="*/ 551 h 1304"/>
                <a:gd name="T78" fmla="*/ 233 w 1799"/>
                <a:gd name="T79" fmla="*/ 483 h 1304"/>
                <a:gd name="T80" fmla="*/ 166 w 1799"/>
                <a:gd name="T81" fmla="*/ 470 h 1304"/>
                <a:gd name="T82" fmla="*/ 116 w 1799"/>
                <a:gd name="T83" fmla="*/ 433 h 1304"/>
                <a:gd name="T84" fmla="*/ 87 w 1799"/>
                <a:gd name="T85" fmla="*/ 382 h 1304"/>
                <a:gd name="T86" fmla="*/ 2 w 1799"/>
                <a:gd name="T87" fmla="*/ 321 h 1304"/>
                <a:gd name="T88" fmla="*/ 29 w 1799"/>
                <a:gd name="T89" fmla="*/ 219 h 1304"/>
                <a:gd name="T90" fmla="*/ 139 w 1799"/>
                <a:gd name="T91" fmla="*/ 155 h 1304"/>
                <a:gd name="T92" fmla="*/ 153 w 1799"/>
                <a:gd name="T93" fmla="*/ 104 h 1304"/>
                <a:gd name="T94" fmla="*/ 185 w 1799"/>
                <a:gd name="T95" fmla="*/ 17 h 1304"/>
                <a:gd name="T96" fmla="*/ 332 w 1799"/>
                <a:gd name="T97"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99" h="1304">
                  <a:moveTo>
                    <a:pt x="431" y="0"/>
                  </a:moveTo>
                  <a:lnTo>
                    <a:pt x="476" y="88"/>
                  </a:lnTo>
                  <a:lnTo>
                    <a:pt x="507" y="150"/>
                  </a:lnTo>
                  <a:lnTo>
                    <a:pt x="527" y="191"/>
                  </a:lnTo>
                  <a:lnTo>
                    <a:pt x="548" y="221"/>
                  </a:lnTo>
                  <a:lnTo>
                    <a:pt x="574" y="244"/>
                  </a:lnTo>
                  <a:lnTo>
                    <a:pt x="615" y="266"/>
                  </a:lnTo>
                  <a:lnTo>
                    <a:pt x="678" y="297"/>
                  </a:lnTo>
                  <a:lnTo>
                    <a:pt x="773" y="342"/>
                  </a:lnTo>
                  <a:lnTo>
                    <a:pt x="827" y="389"/>
                  </a:lnTo>
                  <a:lnTo>
                    <a:pt x="880" y="440"/>
                  </a:lnTo>
                  <a:lnTo>
                    <a:pt x="928" y="491"/>
                  </a:lnTo>
                  <a:lnTo>
                    <a:pt x="976" y="544"/>
                  </a:lnTo>
                  <a:lnTo>
                    <a:pt x="1021" y="591"/>
                  </a:lnTo>
                  <a:lnTo>
                    <a:pt x="1067" y="636"/>
                  </a:lnTo>
                  <a:lnTo>
                    <a:pt x="1113" y="676"/>
                  </a:lnTo>
                  <a:lnTo>
                    <a:pt x="1161" y="711"/>
                  </a:lnTo>
                  <a:lnTo>
                    <a:pt x="1201" y="707"/>
                  </a:lnTo>
                  <a:lnTo>
                    <a:pt x="1233" y="705"/>
                  </a:lnTo>
                  <a:lnTo>
                    <a:pt x="1256" y="704"/>
                  </a:lnTo>
                  <a:lnTo>
                    <a:pt x="1271" y="704"/>
                  </a:lnTo>
                  <a:lnTo>
                    <a:pt x="1281" y="704"/>
                  </a:lnTo>
                  <a:lnTo>
                    <a:pt x="1286" y="705"/>
                  </a:lnTo>
                  <a:lnTo>
                    <a:pt x="1290" y="707"/>
                  </a:lnTo>
                  <a:lnTo>
                    <a:pt x="1295" y="711"/>
                  </a:lnTo>
                  <a:lnTo>
                    <a:pt x="1294" y="723"/>
                  </a:lnTo>
                  <a:lnTo>
                    <a:pt x="1294" y="736"/>
                  </a:lnTo>
                  <a:lnTo>
                    <a:pt x="1294" y="748"/>
                  </a:lnTo>
                  <a:lnTo>
                    <a:pt x="1294" y="761"/>
                  </a:lnTo>
                  <a:lnTo>
                    <a:pt x="1291" y="771"/>
                  </a:lnTo>
                  <a:lnTo>
                    <a:pt x="1290" y="783"/>
                  </a:lnTo>
                  <a:lnTo>
                    <a:pt x="1288" y="796"/>
                  </a:lnTo>
                  <a:lnTo>
                    <a:pt x="1286" y="810"/>
                  </a:lnTo>
                  <a:lnTo>
                    <a:pt x="1311" y="832"/>
                  </a:lnTo>
                  <a:lnTo>
                    <a:pt x="1336" y="847"/>
                  </a:lnTo>
                  <a:lnTo>
                    <a:pt x="1360" y="856"/>
                  </a:lnTo>
                  <a:lnTo>
                    <a:pt x="1385" y="860"/>
                  </a:lnTo>
                  <a:lnTo>
                    <a:pt x="1407" y="860"/>
                  </a:lnTo>
                  <a:lnTo>
                    <a:pt x="1432" y="861"/>
                  </a:lnTo>
                  <a:lnTo>
                    <a:pt x="1457" y="861"/>
                  </a:lnTo>
                  <a:lnTo>
                    <a:pt x="1485" y="864"/>
                  </a:lnTo>
                  <a:lnTo>
                    <a:pt x="1476" y="882"/>
                  </a:lnTo>
                  <a:lnTo>
                    <a:pt x="1469" y="899"/>
                  </a:lnTo>
                  <a:lnTo>
                    <a:pt x="1461" y="915"/>
                  </a:lnTo>
                  <a:lnTo>
                    <a:pt x="1455" y="930"/>
                  </a:lnTo>
                  <a:lnTo>
                    <a:pt x="1448" y="944"/>
                  </a:lnTo>
                  <a:lnTo>
                    <a:pt x="1443" y="959"/>
                  </a:lnTo>
                  <a:lnTo>
                    <a:pt x="1440" y="973"/>
                  </a:lnTo>
                  <a:lnTo>
                    <a:pt x="1440" y="991"/>
                  </a:lnTo>
                  <a:lnTo>
                    <a:pt x="1489" y="1020"/>
                  </a:lnTo>
                  <a:lnTo>
                    <a:pt x="1544" y="1048"/>
                  </a:lnTo>
                  <a:lnTo>
                    <a:pt x="1600" y="1074"/>
                  </a:lnTo>
                  <a:lnTo>
                    <a:pt x="1655" y="1100"/>
                  </a:lnTo>
                  <a:lnTo>
                    <a:pt x="1705" y="1127"/>
                  </a:lnTo>
                  <a:lnTo>
                    <a:pt x="1748" y="1162"/>
                  </a:lnTo>
                  <a:lnTo>
                    <a:pt x="1780" y="1202"/>
                  </a:lnTo>
                  <a:lnTo>
                    <a:pt x="1799" y="1252"/>
                  </a:lnTo>
                  <a:lnTo>
                    <a:pt x="1799" y="1259"/>
                  </a:lnTo>
                  <a:lnTo>
                    <a:pt x="1799" y="1269"/>
                  </a:lnTo>
                  <a:lnTo>
                    <a:pt x="1799" y="1275"/>
                  </a:lnTo>
                  <a:lnTo>
                    <a:pt x="1799" y="1281"/>
                  </a:lnTo>
                  <a:lnTo>
                    <a:pt x="1799" y="1288"/>
                  </a:lnTo>
                  <a:lnTo>
                    <a:pt x="1799" y="1296"/>
                  </a:lnTo>
                  <a:lnTo>
                    <a:pt x="1740" y="1304"/>
                  </a:lnTo>
                  <a:lnTo>
                    <a:pt x="1684" y="1291"/>
                  </a:lnTo>
                  <a:lnTo>
                    <a:pt x="1629" y="1260"/>
                  </a:lnTo>
                  <a:lnTo>
                    <a:pt x="1576" y="1218"/>
                  </a:lnTo>
                  <a:lnTo>
                    <a:pt x="1520" y="1172"/>
                  </a:lnTo>
                  <a:lnTo>
                    <a:pt x="1464" y="1130"/>
                  </a:lnTo>
                  <a:lnTo>
                    <a:pt x="1404" y="1096"/>
                  </a:lnTo>
                  <a:lnTo>
                    <a:pt x="1340" y="1080"/>
                  </a:lnTo>
                  <a:lnTo>
                    <a:pt x="1311" y="1111"/>
                  </a:lnTo>
                  <a:lnTo>
                    <a:pt x="1292" y="1137"/>
                  </a:lnTo>
                  <a:lnTo>
                    <a:pt x="1278" y="1158"/>
                  </a:lnTo>
                  <a:lnTo>
                    <a:pt x="1268" y="1176"/>
                  </a:lnTo>
                  <a:lnTo>
                    <a:pt x="1253" y="1186"/>
                  </a:lnTo>
                  <a:lnTo>
                    <a:pt x="1235" y="1195"/>
                  </a:lnTo>
                  <a:lnTo>
                    <a:pt x="1208" y="1197"/>
                  </a:lnTo>
                  <a:lnTo>
                    <a:pt x="1169" y="1197"/>
                  </a:lnTo>
                  <a:lnTo>
                    <a:pt x="1136" y="1152"/>
                  </a:lnTo>
                  <a:lnTo>
                    <a:pt x="1117" y="1121"/>
                  </a:lnTo>
                  <a:lnTo>
                    <a:pt x="1105" y="1099"/>
                  </a:lnTo>
                  <a:lnTo>
                    <a:pt x="1096" y="1084"/>
                  </a:lnTo>
                  <a:lnTo>
                    <a:pt x="1081" y="1075"/>
                  </a:lnTo>
                  <a:lnTo>
                    <a:pt x="1059" y="1070"/>
                  </a:lnTo>
                  <a:lnTo>
                    <a:pt x="1020" y="1065"/>
                  </a:lnTo>
                  <a:lnTo>
                    <a:pt x="963" y="1062"/>
                  </a:lnTo>
                  <a:lnTo>
                    <a:pt x="953" y="1049"/>
                  </a:lnTo>
                  <a:lnTo>
                    <a:pt x="947" y="1033"/>
                  </a:lnTo>
                  <a:lnTo>
                    <a:pt x="944" y="1014"/>
                  </a:lnTo>
                  <a:lnTo>
                    <a:pt x="944" y="994"/>
                  </a:lnTo>
                  <a:lnTo>
                    <a:pt x="944" y="971"/>
                  </a:lnTo>
                  <a:lnTo>
                    <a:pt x="946" y="947"/>
                  </a:lnTo>
                  <a:lnTo>
                    <a:pt x="950" y="923"/>
                  </a:lnTo>
                  <a:lnTo>
                    <a:pt x="953" y="901"/>
                  </a:lnTo>
                  <a:lnTo>
                    <a:pt x="943" y="897"/>
                  </a:lnTo>
                  <a:lnTo>
                    <a:pt x="932" y="893"/>
                  </a:lnTo>
                  <a:lnTo>
                    <a:pt x="922" y="890"/>
                  </a:lnTo>
                  <a:lnTo>
                    <a:pt x="913" y="886"/>
                  </a:lnTo>
                  <a:lnTo>
                    <a:pt x="902" y="883"/>
                  </a:lnTo>
                  <a:lnTo>
                    <a:pt x="892" y="879"/>
                  </a:lnTo>
                  <a:lnTo>
                    <a:pt x="882" y="876"/>
                  </a:lnTo>
                  <a:lnTo>
                    <a:pt x="873" y="873"/>
                  </a:lnTo>
                  <a:lnTo>
                    <a:pt x="854" y="891"/>
                  </a:lnTo>
                  <a:lnTo>
                    <a:pt x="838" y="907"/>
                  </a:lnTo>
                  <a:lnTo>
                    <a:pt x="826" y="922"/>
                  </a:lnTo>
                  <a:lnTo>
                    <a:pt x="817" y="937"/>
                  </a:lnTo>
                  <a:lnTo>
                    <a:pt x="807" y="952"/>
                  </a:lnTo>
                  <a:lnTo>
                    <a:pt x="799" y="967"/>
                  </a:lnTo>
                  <a:lnTo>
                    <a:pt x="791" y="986"/>
                  </a:lnTo>
                  <a:lnTo>
                    <a:pt x="782" y="1009"/>
                  </a:lnTo>
                  <a:lnTo>
                    <a:pt x="779" y="1013"/>
                  </a:lnTo>
                  <a:lnTo>
                    <a:pt x="775" y="1018"/>
                  </a:lnTo>
                  <a:lnTo>
                    <a:pt x="771" y="1020"/>
                  </a:lnTo>
                  <a:lnTo>
                    <a:pt x="766" y="1023"/>
                  </a:lnTo>
                  <a:lnTo>
                    <a:pt x="756" y="1022"/>
                  </a:lnTo>
                  <a:lnTo>
                    <a:pt x="746" y="1022"/>
                  </a:lnTo>
                  <a:lnTo>
                    <a:pt x="729" y="1019"/>
                  </a:lnTo>
                  <a:lnTo>
                    <a:pt x="710" y="1017"/>
                  </a:lnTo>
                  <a:lnTo>
                    <a:pt x="698" y="987"/>
                  </a:lnTo>
                  <a:lnTo>
                    <a:pt x="695" y="968"/>
                  </a:lnTo>
                  <a:lnTo>
                    <a:pt x="693" y="955"/>
                  </a:lnTo>
                  <a:lnTo>
                    <a:pt x="697" y="946"/>
                  </a:lnTo>
                  <a:lnTo>
                    <a:pt x="702" y="936"/>
                  </a:lnTo>
                  <a:lnTo>
                    <a:pt x="708" y="924"/>
                  </a:lnTo>
                  <a:lnTo>
                    <a:pt x="714" y="907"/>
                  </a:lnTo>
                  <a:lnTo>
                    <a:pt x="720" y="883"/>
                  </a:lnTo>
                  <a:lnTo>
                    <a:pt x="701" y="871"/>
                  </a:lnTo>
                  <a:lnTo>
                    <a:pt x="683" y="863"/>
                  </a:lnTo>
                  <a:lnTo>
                    <a:pt x="663" y="858"/>
                  </a:lnTo>
                  <a:lnTo>
                    <a:pt x="641" y="857"/>
                  </a:lnTo>
                  <a:lnTo>
                    <a:pt x="616" y="854"/>
                  </a:lnTo>
                  <a:lnTo>
                    <a:pt x="590" y="853"/>
                  </a:lnTo>
                  <a:lnTo>
                    <a:pt x="562" y="850"/>
                  </a:lnTo>
                  <a:lnTo>
                    <a:pt x="531" y="846"/>
                  </a:lnTo>
                  <a:lnTo>
                    <a:pt x="531" y="839"/>
                  </a:lnTo>
                  <a:lnTo>
                    <a:pt x="531" y="832"/>
                  </a:lnTo>
                  <a:lnTo>
                    <a:pt x="532" y="825"/>
                  </a:lnTo>
                  <a:lnTo>
                    <a:pt x="534" y="818"/>
                  </a:lnTo>
                  <a:lnTo>
                    <a:pt x="536" y="809"/>
                  </a:lnTo>
                  <a:lnTo>
                    <a:pt x="537" y="801"/>
                  </a:lnTo>
                  <a:lnTo>
                    <a:pt x="538" y="791"/>
                  </a:lnTo>
                  <a:lnTo>
                    <a:pt x="539" y="783"/>
                  </a:lnTo>
                  <a:lnTo>
                    <a:pt x="485" y="769"/>
                  </a:lnTo>
                  <a:lnTo>
                    <a:pt x="449" y="759"/>
                  </a:lnTo>
                  <a:lnTo>
                    <a:pt x="427" y="750"/>
                  </a:lnTo>
                  <a:lnTo>
                    <a:pt x="416" y="739"/>
                  </a:lnTo>
                  <a:lnTo>
                    <a:pt x="410" y="722"/>
                  </a:lnTo>
                  <a:lnTo>
                    <a:pt x="409" y="695"/>
                  </a:lnTo>
                  <a:lnTo>
                    <a:pt x="404" y="657"/>
                  </a:lnTo>
                  <a:lnTo>
                    <a:pt x="396" y="603"/>
                  </a:lnTo>
                  <a:lnTo>
                    <a:pt x="372" y="592"/>
                  </a:lnTo>
                  <a:lnTo>
                    <a:pt x="353" y="584"/>
                  </a:lnTo>
                  <a:lnTo>
                    <a:pt x="335" y="574"/>
                  </a:lnTo>
                  <a:lnTo>
                    <a:pt x="320" y="565"/>
                  </a:lnTo>
                  <a:lnTo>
                    <a:pt x="303" y="551"/>
                  </a:lnTo>
                  <a:lnTo>
                    <a:pt x="287" y="534"/>
                  </a:lnTo>
                  <a:lnTo>
                    <a:pt x="269" y="513"/>
                  </a:lnTo>
                  <a:lnTo>
                    <a:pt x="251" y="487"/>
                  </a:lnTo>
                  <a:lnTo>
                    <a:pt x="233" y="483"/>
                  </a:lnTo>
                  <a:lnTo>
                    <a:pt x="217" y="480"/>
                  </a:lnTo>
                  <a:lnTo>
                    <a:pt x="200" y="476"/>
                  </a:lnTo>
                  <a:lnTo>
                    <a:pt x="183" y="474"/>
                  </a:lnTo>
                  <a:lnTo>
                    <a:pt x="166" y="470"/>
                  </a:lnTo>
                  <a:lnTo>
                    <a:pt x="149" y="469"/>
                  </a:lnTo>
                  <a:lnTo>
                    <a:pt x="132" y="469"/>
                  </a:lnTo>
                  <a:lnTo>
                    <a:pt x="117" y="469"/>
                  </a:lnTo>
                  <a:lnTo>
                    <a:pt x="116" y="433"/>
                  </a:lnTo>
                  <a:lnTo>
                    <a:pt x="115" y="411"/>
                  </a:lnTo>
                  <a:lnTo>
                    <a:pt x="110" y="395"/>
                  </a:lnTo>
                  <a:lnTo>
                    <a:pt x="102" y="388"/>
                  </a:lnTo>
                  <a:lnTo>
                    <a:pt x="87" y="382"/>
                  </a:lnTo>
                  <a:lnTo>
                    <a:pt x="66" y="380"/>
                  </a:lnTo>
                  <a:lnTo>
                    <a:pt x="37" y="375"/>
                  </a:lnTo>
                  <a:lnTo>
                    <a:pt x="0" y="369"/>
                  </a:lnTo>
                  <a:lnTo>
                    <a:pt x="2" y="321"/>
                  </a:lnTo>
                  <a:lnTo>
                    <a:pt x="4" y="285"/>
                  </a:lnTo>
                  <a:lnTo>
                    <a:pt x="8" y="257"/>
                  </a:lnTo>
                  <a:lnTo>
                    <a:pt x="16" y="236"/>
                  </a:lnTo>
                  <a:lnTo>
                    <a:pt x="29" y="219"/>
                  </a:lnTo>
                  <a:lnTo>
                    <a:pt x="53" y="204"/>
                  </a:lnTo>
                  <a:lnTo>
                    <a:pt x="86" y="189"/>
                  </a:lnTo>
                  <a:lnTo>
                    <a:pt x="135" y="171"/>
                  </a:lnTo>
                  <a:lnTo>
                    <a:pt x="139" y="155"/>
                  </a:lnTo>
                  <a:lnTo>
                    <a:pt x="144" y="143"/>
                  </a:lnTo>
                  <a:lnTo>
                    <a:pt x="148" y="131"/>
                  </a:lnTo>
                  <a:lnTo>
                    <a:pt x="151" y="119"/>
                  </a:lnTo>
                  <a:lnTo>
                    <a:pt x="153" y="104"/>
                  </a:lnTo>
                  <a:lnTo>
                    <a:pt x="155" y="85"/>
                  </a:lnTo>
                  <a:lnTo>
                    <a:pt x="157" y="60"/>
                  </a:lnTo>
                  <a:lnTo>
                    <a:pt x="161" y="28"/>
                  </a:lnTo>
                  <a:lnTo>
                    <a:pt x="185" y="17"/>
                  </a:lnTo>
                  <a:lnTo>
                    <a:pt x="217" y="11"/>
                  </a:lnTo>
                  <a:lnTo>
                    <a:pt x="252" y="5"/>
                  </a:lnTo>
                  <a:lnTo>
                    <a:pt x="292" y="3"/>
                  </a:lnTo>
                  <a:lnTo>
                    <a:pt x="332" y="0"/>
                  </a:lnTo>
                  <a:lnTo>
                    <a:pt x="370" y="0"/>
                  </a:lnTo>
                  <a:lnTo>
                    <a:pt x="403" y="0"/>
                  </a:lnTo>
                  <a:lnTo>
                    <a:pt x="431"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10" name="Freeform 184"/>
            <p:cNvSpPr>
              <a:spLocks/>
            </p:cNvSpPr>
            <p:nvPr/>
          </p:nvSpPr>
          <p:spPr bwMode="auto">
            <a:xfrm>
              <a:off x="380" y="2472"/>
              <a:ext cx="409" cy="406"/>
            </a:xfrm>
            <a:custGeom>
              <a:avLst/>
              <a:gdLst>
                <a:gd name="T0" fmla="*/ 1541 w 1879"/>
                <a:gd name="T1" fmla="*/ 117 h 1359"/>
                <a:gd name="T2" fmla="*/ 1540 w 1879"/>
                <a:gd name="T3" fmla="*/ 239 h 1359"/>
                <a:gd name="T4" fmla="*/ 1682 w 1879"/>
                <a:gd name="T5" fmla="*/ 325 h 1359"/>
                <a:gd name="T6" fmla="*/ 1736 w 1879"/>
                <a:gd name="T7" fmla="*/ 365 h 1359"/>
                <a:gd name="T8" fmla="*/ 1784 w 1879"/>
                <a:gd name="T9" fmla="*/ 384 h 1359"/>
                <a:gd name="T10" fmla="*/ 1802 w 1879"/>
                <a:gd name="T11" fmla="*/ 481 h 1359"/>
                <a:gd name="T12" fmla="*/ 1849 w 1879"/>
                <a:gd name="T13" fmla="*/ 651 h 1359"/>
                <a:gd name="T14" fmla="*/ 1870 w 1879"/>
                <a:gd name="T15" fmla="*/ 800 h 1359"/>
                <a:gd name="T16" fmla="*/ 1821 w 1879"/>
                <a:gd name="T17" fmla="*/ 873 h 1359"/>
                <a:gd name="T18" fmla="*/ 1801 w 1879"/>
                <a:gd name="T19" fmla="*/ 873 h 1359"/>
                <a:gd name="T20" fmla="*/ 1782 w 1879"/>
                <a:gd name="T21" fmla="*/ 873 h 1359"/>
                <a:gd name="T22" fmla="*/ 1733 w 1879"/>
                <a:gd name="T23" fmla="*/ 770 h 1359"/>
                <a:gd name="T24" fmla="*/ 1664 w 1879"/>
                <a:gd name="T25" fmla="*/ 746 h 1359"/>
                <a:gd name="T26" fmla="*/ 1637 w 1879"/>
                <a:gd name="T27" fmla="*/ 862 h 1359"/>
                <a:gd name="T28" fmla="*/ 1602 w 1879"/>
                <a:gd name="T29" fmla="*/ 935 h 1359"/>
                <a:gd name="T30" fmla="*/ 1540 w 1879"/>
                <a:gd name="T31" fmla="*/ 1002 h 1359"/>
                <a:gd name="T32" fmla="*/ 1490 w 1879"/>
                <a:gd name="T33" fmla="*/ 1021 h 1359"/>
                <a:gd name="T34" fmla="*/ 1431 w 1879"/>
                <a:gd name="T35" fmla="*/ 990 h 1359"/>
                <a:gd name="T36" fmla="*/ 1350 w 1879"/>
                <a:gd name="T37" fmla="*/ 981 h 1359"/>
                <a:gd name="T38" fmla="*/ 1335 w 1879"/>
                <a:gd name="T39" fmla="*/ 1020 h 1359"/>
                <a:gd name="T40" fmla="*/ 1317 w 1879"/>
                <a:gd name="T41" fmla="*/ 1061 h 1359"/>
                <a:gd name="T42" fmla="*/ 1268 w 1879"/>
                <a:gd name="T43" fmla="*/ 1080 h 1359"/>
                <a:gd name="T44" fmla="*/ 1195 w 1879"/>
                <a:gd name="T45" fmla="*/ 1031 h 1359"/>
                <a:gd name="T46" fmla="*/ 1101 w 1879"/>
                <a:gd name="T47" fmla="*/ 1025 h 1359"/>
                <a:gd name="T48" fmla="*/ 1026 w 1879"/>
                <a:gd name="T49" fmla="*/ 1161 h 1359"/>
                <a:gd name="T50" fmla="*/ 948 w 1879"/>
                <a:gd name="T51" fmla="*/ 1186 h 1359"/>
                <a:gd name="T52" fmla="*/ 828 w 1879"/>
                <a:gd name="T53" fmla="*/ 1216 h 1359"/>
                <a:gd name="T54" fmla="*/ 806 w 1879"/>
                <a:gd name="T55" fmla="*/ 1290 h 1359"/>
                <a:gd name="T56" fmla="*/ 764 w 1879"/>
                <a:gd name="T57" fmla="*/ 1329 h 1359"/>
                <a:gd name="T58" fmla="*/ 700 w 1879"/>
                <a:gd name="T59" fmla="*/ 1324 h 1359"/>
                <a:gd name="T60" fmla="*/ 681 w 1879"/>
                <a:gd name="T61" fmla="*/ 1270 h 1359"/>
                <a:gd name="T62" fmla="*/ 653 w 1879"/>
                <a:gd name="T63" fmla="*/ 1204 h 1359"/>
                <a:gd name="T64" fmla="*/ 533 w 1879"/>
                <a:gd name="T65" fmla="*/ 1178 h 1359"/>
                <a:gd name="T66" fmla="*/ 481 w 1879"/>
                <a:gd name="T67" fmla="*/ 1229 h 1359"/>
                <a:gd name="T68" fmla="*/ 395 w 1879"/>
                <a:gd name="T69" fmla="*/ 1359 h 1359"/>
                <a:gd name="T70" fmla="*/ 338 w 1879"/>
                <a:gd name="T71" fmla="*/ 1350 h 1359"/>
                <a:gd name="T72" fmla="*/ 299 w 1879"/>
                <a:gd name="T73" fmla="*/ 1324 h 1359"/>
                <a:gd name="T74" fmla="*/ 237 w 1879"/>
                <a:gd name="T75" fmla="*/ 1280 h 1359"/>
                <a:gd name="T76" fmla="*/ 138 w 1879"/>
                <a:gd name="T77" fmla="*/ 1314 h 1359"/>
                <a:gd name="T78" fmla="*/ 33 w 1879"/>
                <a:gd name="T79" fmla="*/ 1318 h 1359"/>
                <a:gd name="T80" fmla="*/ 52 w 1879"/>
                <a:gd name="T81" fmla="*/ 1205 h 1359"/>
                <a:gd name="T82" fmla="*/ 207 w 1879"/>
                <a:gd name="T83" fmla="*/ 1174 h 1359"/>
                <a:gd name="T84" fmla="*/ 315 w 1879"/>
                <a:gd name="T85" fmla="*/ 1044 h 1359"/>
                <a:gd name="T86" fmla="*/ 422 w 1879"/>
                <a:gd name="T87" fmla="*/ 946 h 1359"/>
                <a:gd name="T88" fmla="*/ 396 w 1879"/>
                <a:gd name="T89" fmla="*/ 906 h 1359"/>
                <a:gd name="T90" fmla="*/ 422 w 1879"/>
                <a:gd name="T91" fmla="*/ 819 h 1359"/>
                <a:gd name="T92" fmla="*/ 527 w 1879"/>
                <a:gd name="T93" fmla="*/ 818 h 1359"/>
                <a:gd name="T94" fmla="*/ 618 w 1879"/>
                <a:gd name="T95" fmla="*/ 833 h 1359"/>
                <a:gd name="T96" fmla="*/ 838 w 1879"/>
                <a:gd name="T97" fmla="*/ 732 h 1359"/>
                <a:gd name="T98" fmla="*/ 1055 w 1879"/>
                <a:gd name="T99" fmla="*/ 534 h 1359"/>
                <a:gd name="T100" fmla="*/ 1250 w 1879"/>
                <a:gd name="T101" fmla="*/ 288 h 1359"/>
                <a:gd name="T102" fmla="*/ 1329 w 1879"/>
                <a:gd name="T103" fmla="*/ 152 h 1359"/>
                <a:gd name="T104" fmla="*/ 1437 w 1879"/>
                <a:gd name="T105" fmla="*/ 31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79" h="1359">
                  <a:moveTo>
                    <a:pt x="1529" y="0"/>
                  </a:moveTo>
                  <a:lnTo>
                    <a:pt x="1540" y="62"/>
                  </a:lnTo>
                  <a:lnTo>
                    <a:pt x="1541" y="117"/>
                  </a:lnTo>
                  <a:lnTo>
                    <a:pt x="1536" y="164"/>
                  </a:lnTo>
                  <a:lnTo>
                    <a:pt x="1534" y="205"/>
                  </a:lnTo>
                  <a:lnTo>
                    <a:pt x="1540" y="239"/>
                  </a:lnTo>
                  <a:lnTo>
                    <a:pt x="1562" y="272"/>
                  </a:lnTo>
                  <a:lnTo>
                    <a:pt x="1606" y="299"/>
                  </a:lnTo>
                  <a:lnTo>
                    <a:pt x="1682" y="325"/>
                  </a:lnTo>
                  <a:lnTo>
                    <a:pt x="1701" y="341"/>
                  </a:lnTo>
                  <a:lnTo>
                    <a:pt x="1719" y="355"/>
                  </a:lnTo>
                  <a:lnTo>
                    <a:pt x="1736" y="365"/>
                  </a:lnTo>
                  <a:lnTo>
                    <a:pt x="1753" y="374"/>
                  </a:lnTo>
                  <a:lnTo>
                    <a:pt x="1769" y="378"/>
                  </a:lnTo>
                  <a:lnTo>
                    <a:pt x="1784" y="384"/>
                  </a:lnTo>
                  <a:lnTo>
                    <a:pt x="1800" y="389"/>
                  </a:lnTo>
                  <a:lnTo>
                    <a:pt x="1817" y="396"/>
                  </a:lnTo>
                  <a:lnTo>
                    <a:pt x="1802" y="481"/>
                  </a:lnTo>
                  <a:lnTo>
                    <a:pt x="1808" y="550"/>
                  </a:lnTo>
                  <a:lnTo>
                    <a:pt x="1826" y="604"/>
                  </a:lnTo>
                  <a:lnTo>
                    <a:pt x="1849" y="651"/>
                  </a:lnTo>
                  <a:lnTo>
                    <a:pt x="1870" y="695"/>
                  </a:lnTo>
                  <a:lnTo>
                    <a:pt x="1879" y="744"/>
                  </a:lnTo>
                  <a:lnTo>
                    <a:pt x="1870" y="800"/>
                  </a:lnTo>
                  <a:lnTo>
                    <a:pt x="1835" y="873"/>
                  </a:lnTo>
                  <a:lnTo>
                    <a:pt x="1828" y="873"/>
                  </a:lnTo>
                  <a:lnTo>
                    <a:pt x="1821" y="873"/>
                  </a:lnTo>
                  <a:lnTo>
                    <a:pt x="1814" y="873"/>
                  </a:lnTo>
                  <a:lnTo>
                    <a:pt x="1808" y="873"/>
                  </a:lnTo>
                  <a:lnTo>
                    <a:pt x="1801" y="873"/>
                  </a:lnTo>
                  <a:lnTo>
                    <a:pt x="1795" y="873"/>
                  </a:lnTo>
                  <a:lnTo>
                    <a:pt x="1788" y="873"/>
                  </a:lnTo>
                  <a:lnTo>
                    <a:pt x="1782" y="873"/>
                  </a:lnTo>
                  <a:lnTo>
                    <a:pt x="1770" y="837"/>
                  </a:lnTo>
                  <a:lnTo>
                    <a:pt x="1755" y="802"/>
                  </a:lnTo>
                  <a:lnTo>
                    <a:pt x="1733" y="770"/>
                  </a:lnTo>
                  <a:lnTo>
                    <a:pt x="1711" y="748"/>
                  </a:lnTo>
                  <a:lnTo>
                    <a:pt x="1687" y="738"/>
                  </a:lnTo>
                  <a:lnTo>
                    <a:pt x="1664" y="746"/>
                  </a:lnTo>
                  <a:lnTo>
                    <a:pt x="1644" y="773"/>
                  </a:lnTo>
                  <a:lnTo>
                    <a:pt x="1629" y="828"/>
                  </a:lnTo>
                  <a:lnTo>
                    <a:pt x="1637" y="862"/>
                  </a:lnTo>
                  <a:lnTo>
                    <a:pt x="1634" y="891"/>
                  </a:lnTo>
                  <a:lnTo>
                    <a:pt x="1620" y="913"/>
                  </a:lnTo>
                  <a:lnTo>
                    <a:pt x="1602" y="935"/>
                  </a:lnTo>
                  <a:lnTo>
                    <a:pt x="1579" y="953"/>
                  </a:lnTo>
                  <a:lnTo>
                    <a:pt x="1558" y="976"/>
                  </a:lnTo>
                  <a:lnTo>
                    <a:pt x="1540" y="1002"/>
                  </a:lnTo>
                  <a:lnTo>
                    <a:pt x="1529" y="1035"/>
                  </a:lnTo>
                  <a:lnTo>
                    <a:pt x="1509" y="1029"/>
                  </a:lnTo>
                  <a:lnTo>
                    <a:pt x="1490" y="1021"/>
                  </a:lnTo>
                  <a:lnTo>
                    <a:pt x="1471" y="1010"/>
                  </a:lnTo>
                  <a:lnTo>
                    <a:pt x="1452" y="1001"/>
                  </a:lnTo>
                  <a:lnTo>
                    <a:pt x="1431" y="990"/>
                  </a:lnTo>
                  <a:lnTo>
                    <a:pt x="1407" y="983"/>
                  </a:lnTo>
                  <a:lnTo>
                    <a:pt x="1380" y="980"/>
                  </a:lnTo>
                  <a:lnTo>
                    <a:pt x="1350" y="981"/>
                  </a:lnTo>
                  <a:lnTo>
                    <a:pt x="1345" y="994"/>
                  </a:lnTo>
                  <a:lnTo>
                    <a:pt x="1341" y="1007"/>
                  </a:lnTo>
                  <a:lnTo>
                    <a:pt x="1335" y="1020"/>
                  </a:lnTo>
                  <a:lnTo>
                    <a:pt x="1330" y="1034"/>
                  </a:lnTo>
                  <a:lnTo>
                    <a:pt x="1323" y="1047"/>
                  </a:lnTo>
                  <a:lnTo>
                    <a:pt x="1317" y="1061"/>
                  </a:lnTo>
                  <a:lnTo>
                    <a:pt x="1311" y="1074"/>
                  </a:lnTo>
                  <a:lnTo>
                    <a:pt x="1305" y="1089"/>
                  </a:lnTo>
                  <a:lnTo>
                    <a:pt x="1268" y="1080"/>
                  </a:lnTo>
                  <a:lnTo>
                    <a:pt x="1241" y="1065"/>
                  </a:lnTo>
                  <a:lnTo>
                    <a:pt x="1216" y="1046"/>
                  </a:lnTo>
                  <a:lnTo>
                    <a:pt x="1195" y="1031"/>
                  </a:lnTo>
                  <a:lnTo>
                    <a:pt x="1170" y="1018"/>
                  </a:lnTo>
                  <a:lnTo>
                    <a:pt x="1140" y="1015"/>
                  </a:lnTo>
                  <a:lnTo>
                    <a:pt x="1101" y="1025"/>
                  </a:lnTo>
                  <a:lnTo>
                    <a:pt x="1052" y="1053"/>
                  </a:lnTo>
                  <a:lnTo>
                    <a:pt x="1042" y="1121"/>
                  </a:lnTo>
                  <a:lnTo>
                    <a:pt x="1026" y="1161"/>
                  </a:lnTo>
                  <a:lnTo>
                    <a:pt x="1005" y="1181"/>
                  </a:lnTo>
                  <a:lnTo>
                    <a:pt x="980" y="1187"/>
                  </a:lnTo>
                  <a:lnTo>
                    <a:pt x="948" y="1186"/>
                  </a:lnTo>
                  <a:lnTo>
                    <a:pt x="912" y="1186"/>
                  </a:lnTo>
                  <a:lnTo>
                    <a:pt x="872" y="1193"/>
                  </a:lnTo>
                  <a:lnTo>
                    <a:pt x="828" y="1216"/>
                  </a:lnTo>
                  <a:lnTo>
                    <a:pt x="821" y="1245"/>
                  </a:lnTo>
                  <a:lnTo>
                    <a:pt x="814" y="1270"/>
                  </a:lnTo>
                  <a:lnTo>
                    <a:pt x="806" y="1290"/>
                  </a:lnTo>
                  <a:lnTo>
                    <a:pt x="796" y="1308"/>
                  </a:lnTo>
                  <a:lnTo>
                    <a:pt x="782" y="1320"/>
                  </a:lnTo>
                  <a:lnTo>
                    <a:pt x="764" y="1329"/>
                  </a:lnTo>
                  <a:lnTo>
                    <a:pt x="740" y="1337"/>
                  </a:lnTo>
                  <a:lnTo>
                    <a:pt x="711" y="1341"/>
                  </a:lnTo>
                  <a:lnTo>
                    <a:pt x="700" y="1324"/>
                  </a:lnTo>
                  <a:lnTo>
                    <a:pt x="693" y="1307"/>
                  </a:lnTo>
                  <a:lnTo>
                    <a:pt x="686" y="1288"/>
                  </a:lnTo>
                  <a:lnTo>
                    <a:pt x="681" y="1270"/>
                  </a:lnTo>
                  <a:lnTo>
                    <a:pt x="673" y="1249"/>
                  </a:lnTo>
                  <a:lnTo>
                    <a:pt x="664" y="1227"/>
                  </a:lnTo>
                  <a:lnTo>
                    <a:pt x="653" y="1204"/>
                  </a:lnTo>
                  <a:lnTo>
                    <a:pt x="638" y="1179"/>
                  </a:lnTo>
                  <a:lnTo>
                    <a:pt x="573" y="1174"/>
                  </a:lnTo>
                  <a:lnTo>
                    <a:pt x="533" y="1178"/>
                  </a:lnTo>
                  <a:lnTo>
                    <a:pt x="508" y="1187"/>
                  </a:lnTo>
                  <a:lnTo>
                    <a:pt x="494" y="1205"/>
                  </a:lnTo>
                  <a:lnTo>
                    <a:pt x="481" y="1229"/>
                  </a:lnTo>
                  <a:lnTo>
                    <a:pt x="464" y="1263"/>
                  </a:lnTo>
                  <a:lnTo>
                    <a:pt x="438" y="1306"/>
                  </a:lnTo>
                  <a:lnTo>
                    <a:pt x="395" y="1359"/>
                  </a:lnTo>
                  <a:lnTo>
                    <a:pt x="373" y="1356"/>
                  </a:lnTo>
                  <a:lnTo>
                    <a:pt x="355" y="1353"/>
                  </a:lnTo>
                  <a:lnTo>
                    <a:pt x="338" y="1350"/>
                  </a:lnTo>
                  <a:lnTo>
                    <a:pt x="325" y="1345"/>
                  </a:lnTo>
                  <a:lnTo>
                    <a:pt x="311" y="1335"/>
                  </a:lnTo>
                  <a:lnTo>
                    <a:pt x="299" y="1324"/>
                  </a:lnTo>
                  <a:lnTo>
                    <a:pt x="284" y="1305"/>
                  </a:lnTo>
                  <a:lnTo>
                    <a:pt x="269" y="1278"/>
                  </a:lnTo>
                  <a:lnTo>
                    <a:pt x="237" y="1280"/>
                  </a:lnTo>
                  <a:lnTo>
                    <a:pt x="205" y="1288"/>
                  </a:lnTo>
                  <a:lnTo>
                    <a:pt x="171" y="1300"/>
                  </a:lnTo>
                  <a:lnTo>
                    <a:pt x="138" y="1314"/>
                  </a:lnTo>
                  <a:lnTo>
                    <a:pt x="102" y="1322"/>
                  </a:lnTo>
                  <a:lnTo>
                    <a:pt x="68" y="1326"/>
                  </a:lnTo>
                  <a:lnTo>
                    <a:pt x="33" y="1318"/>
                  </a:lnTo>
                  <a:lnTo>
                    <a:pt x="0" y="1296"/>
                  </a:lnTo>
                  <a:lnTo>
                    <a:pt x="17" y="1237"/>
                  </a:lnTo>
                  <a:lnTo>
                    <a:pt x="52" y="1205"/>
                  </a:lnTo>
                  <a:lnTo>
                    <a:pt x="99" y="1190"/>
                  </a:lnTo>
                  <a:lnTo>
                    <a:pt x="153" y="1184"/>
                  </a:lnTo>
                  <a:lnTo>
                    <a:pt x="207" y="1174"/>
                  </a:lnTo>
                  <a:lnTo>
                    <a:pt x="255" y="1154"/>
                  </a:lnTo>
                  <a:lnTo>
                    <a:pt x="293" y="1112"/>
                  </a:lnTo>
                  <a:lnTo>
                    <a:pt x="315" y="1044"/>
                  </a:lnTo>
                  <a:lnTo>
                    <a:pt x="375" y="994"/>
                  </a:lnTo>
                  <a:lnTo>
                    <a:pt x="411" y="964"/>
                  </a:lnTo>
                  <a:lnTo>
                    <a:pt x="422" y="946"/>
                  </a:lnTo>
                  <a:lnTo>
                    <a:pt x="421" y="936"/>
                  </a:lnTo>
                  <a:lnTo>
                    <a:pt x="409" y="924"/>
                  </a:lnTo>
                  <a:lnTo>
                    <a:pt x="396" y="906"/>
                  </a:lnTo>
                  <a:lnTo>
                    <a:pt x="386" y="876"/>
                  </a:lnTo>
                  <a:lnTo>
                    <a:pt x="387" y="828"/>
                  </a:lnTo>
                  <a:lnTo>
                    <a:pt x="422" y="819"/>
                  </a:lnTo>
                  <a:lnTo>
                    <a:pt x="458" y="816"/>
                  </a:lnTo>
                  <a:lnTo>
                    <a:pt x="492" y="815"/>
                  </a:lnTo>
                  <a:lnTo>
                    <a:pt x="527" y="818"/>
                  </a:lnTo>
                  <a:lnTo>
                    <a:pt x="558" y="822"/>
                  </a:lnTo>
                  <a:lnTo>
                    <a:pt x="590" y="828"/>
                  </a:lnTo>
                  <a:lnTo>
                    <a:pt x="618" y="833"/>
                  </a:lnTo>
                  <a:lnTo>
                    <a:pt x="648" y="837"/>
                  </a:lnTo>
                  <a:lnTo>
                    <a:pt x="747" y="786"/>
                  </a:lnTo>
                  <a:lnTo>
                    <a:pt x="838" y="732"/>
                  </a:lnTo>
                  <a:lnTo>
                    <a:pt x="917" y="671"/>
                  </a:lnTo>
                  <a:lnTo>
                    <a:pt x="989" y="606"/>
                  </a:lnTo>
                  <a:lnTo>
                    <a:pt x="1055" y="534"/>
                  </a:lnTo>
                  <a:lnTo>
                    <a:pt x="1120" y="458"/>
                  </a:lnTo>
                  <a:lnTo>
                    <a:pt x="1184" y="375"/>
                  </a:lnTo>
                  <a:lnTo>
                    <a:pt x="1250" y="288"/>
                  </a:lnTo>
                  <a:lnTo>
                    <a:pt x="1274" y="247"/>
                  </a:lnTo>
                  <a:lnTo>
                    <a:pt x="1300" y="200"/>
                  </a:lnTo>
                  <a:lnTo>
                    <a:pt x="1329" y="152"/>
                  </a:lnTo>
                  <a:lnTo>
                    <a:pt x="1362" y="107"/>
                  </a:lnTo>
                  <a:lnTo>
                    <a:pt x="1397" y="64"/>
                  </a:lnTo>
                  <a:lnTo>
                    <a:pt x="1437" y="31"/>
                  </a:lnTo>
                  <a:lnTo>
                    <a:pt x="1479" y="8"/>
                  </a:lnTo>
                  <a:lnTo>
                    <a:pt x="152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11" name="Freeform 185"/>
            <p:cNvSpPr>
              <a:spLocks/>
            </p:cNvSpPr>
            <p:nvPr/>
          </p:nvSpPr>
          <p:spPr bwMode="auto">
            <a:xfrm>
              <a:off x="1006" y="2768"/>
              <a:ext cx="56" cy="51"/>
            </a:xfrm>
            <a:custGeom>
              <a:avLst/>
              <a:gdLst>
                <a:gd name="T0" fmla="*/ 142 w 261"/>
                <a:gd name="T1" fmla="*/ 16 h 171"/>
                <a:gd name="T2" fmla="*/ 176 w 261"/>
                <a:gd name="T3" fmla="*/ 47 h 171"/>
                <a:gd name="T4" fmla="*/ 210 w 261"/>
                <a:gd name="T5" fmla="*/ 75 h 171"/>
                <a:gd name="T6" fmla="*/ 243 w 261"/>
                <a:gd name="T7" fmla="*/ 103 h 171"/>
                <a:gd name="T8" fmla="*/ 261 w 261"/>
                <a:gd name="T9" fmla="*/ 124 h 171"/>
                <a:gd name="T10" fmla="*/ 261 w 261"/>
                <a:gd name="T11" fmla="*/ 137 h 171"/>
                <a:gd name="T12" fmla="*/ 254 w 261"/>
                <a:gd name="T13" fmla="*/ 147 h 171"/>
                <a:gd name="T14" fmla="*/ 241 w 261"/>
                <a:gd name="T15" fmla="*/ 156 h 171"/>
                <a:gd name="T16" fmla="*/ 228 w 261"/>
                <a:gd name="T17" fmla="*/ 164 h 171"/>
                <a:gd name="T18" fmla="*/ 209 w 261"/>
                <a:gd name="T19" fmla="*/ 170 h 171"/>
                <a:gd name="T20" fmla="*/ 193 w 261"/>
                <a:gd name="T21" fmla="*/ 160 h 171"/>
                <a:gd name="T22" fmla="*/ 186 w 261"/>
                <a:gd name="T23" fmla="*/ 143 h 171"/>
                <a:gd name="T24" fmla="*/ 178 w 261"/>
                <a:gd name="T25" fmla="*/ 125 h 171"/>
                <a:gd name="T26" fmla="*/ 167 w 261"/>
                <a:gd name="T27" fmla="*/ 107 h 171"/>
                <a:gd name="T28" fmla="*/ 155 w 261"/>
                <a:gd name="T29" fmla="*/ 99 h 171"/>
                <a:gd name="T30" fmla="*/ 141 w 261"/>
                <a:gd name="T31" fmla="*/ 99 h 171"/>
                <a:gd name="T32" fmla="*/ 128 w 261"/>
                <a:gd name="T33" fmla="*/ 99 h 171"/>
                <a:gd name="T34" fmla="*/ 114 w 261"/>
                <a:gd name="T35" fmla="*/ 99 h 171"/>
                <a:gd name="T36" fmla="*/ 101 w 261"/>
                <a:gd name="T37" fmla="*/ 106 h 171"/>
                <a:gd name="T38" fmla="*/ 87 w 261"/>
                <a:gd name="T39" fmla="*/ 121 h 171"/>
                <a:gd name="T40" fmla="*/ 74 w 261"/>
                <a:gd name="T41" fmla="*/ 138 h 171"/>
                <a:gd name="T42" fmla="*/ 61 w 261"/>
                <a:gd name="T43" fmla="*/ 153 h 171"/>
                <a:gd name="T44" fmla="*/ 36 w 261"/>
                <a:gd name="T45" fmla="*/ 158 h 171"/>
                <a:gd name="T46" fmla="*/ 14 w 261"/>
                <a:gd name="T47" fmla="*/ 150 h 171"/>
                <a:gd name="T48" fmla="*/ 6 w 261"/>
                <a:gd name="T49" fmla="*/ 137 h 171"/>
                <a:gd name="T50" fmla="*/ 2 w 261"/>
                <a:gd name="T51" fmla="*/ 109 h 171"/>
                <a:gd name="T52" fmla="*/ 8 w 261"/>
                <a:gd name="T53" fmla="*/ 82 h 171"/>
                <a:gd name="T54" fmla="*/ 26 w 261"/>
                <a:gd name="T55" fmla="*/ 67 h 171"/>
                <a:gd name="T56" fmla="*/ 42 w 261"/>
                <a:gd name="T57" fmla="*/ 47 h 171"/>
                <a:gd name="T58" fmla="*/ 56 w 261"/>
                <a:gd name="T59" fmla="*/ 18 h 171"/>
                <a:gd name="T60" fmla="*/ 69 w 261"/>
                <a:gd name="T61" fmla="*/ 0 h 171"/>
                <a:gd name="T62" fmla="*/ 84 w 261"/>
                <a:gd name="T63" fmla="*/ 1 h 171"/>
                <a:gd name="T64" fmla="*/ 102 w 261"/>
                <a:gd name="T65" fmla="*/ 4 h 171"/>
                <a:gd name="T66" fmla="*/ 117 w 261"/>
                <a:gd name="T67" fmla="*/ 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1" h="171">
                  <a:moveTo>
                    <a:pt x="126" y="0"/>
                  </a:moveTo>
                  <a:lnTo>
                    <a:pt x="142" y="16"/>
                  </a:lnTo>
                  <a:lnTo>
                    <a:pt x="159" y="32"/>
                  </a:lnTo>
                  <a:lnTo>
                    <a:pt x="176" y="47"/>
                  </a:lnTo>
                  <a:lnTo>
                    <a:pt x="193" y="62"/>
                  </a:lnTo>
                  <a:lnTo>
                    <a:pt x="210" y="75"/>
                  </a:lnTo>
                  <a:lnTo>
                    <a:pt x="227" y="89"/>
                  </a:lnTo>
                  <a:lnTo>
                    <a:pt x="243" y="103"/>
                  </a:lnTo>
                  <a:lnTo>
                    <a:pt x="261" y="118"/>
                  </a:lnTo>
                  <a:lnTo>
                    <a:pt x="261" y="124"/>
                  </a:lnTo>
                  <a:lnTo>
                    <a:pt x="261" y="131"/>
                  </a:lnTo>
                  <a:lnTo>
                    <a:pt x="261" y="137"/>
                  </a:lnTo>
                  <a:lnTo>
                    <a:pt x="261" y="144"/>
                  </a:lnTo>
                  <a:lnTo>
                    <a:pt x="254" y="147"/>
                  </a:lnTo>
                  <a:lnTo>
                    <a:pt x="248" y="151"/>
                  </a:lnTo>
                  <a:lnTo>
                    <a:pt x="241" y="156"/>
                  </a:lnTo>
                  <a:lnTo>
                    <a:pt x="236" y="160"/>
                  </a:lnTo>
                  <a:lnTo>
                    <a:pt x="228" y="164"/>
                  </a:lnTo>
                  <a:lnTo>
                    <a:pt x="219" y="167"/>
                  </a:lnTo>
                  <a:lnTo>
                    <a:pt x="209" y="170"/>
                  </a:lnTo>
                  <a:lnTo>
                    <a:pt x="198" y="171"/>
                  </a:lnTo>
                  <a:lnTo>
                    <a:pt x="193" y="160"/>
                  </a:lnTo>
                  <a:lnTo>
                    <a:pt x="190" y="151"/>
                  </a:lnTo>
                  <a:lnTo>
                    <a:pt x="186" y="143"/>
                  </a:lnTo>
                  <a:lnTo>
                    <a:pt x="183" y="134"/>
                  </a:lnTo>
                  <a:lnTo>
                    <a:pt x="178" y="125"/>
                  </a:lnTo>
                  <a:lnTo>
                    <a:pt x="173" y="116"/>
                  </a:lnTo>
                  <a:lnTo>
                    <a:pt x="167" y="107"/>
                  </a:lnTo>
                  <a:lnTo>
                    <a:pt x="163" y="99"/>
                  </a:lnTo>
                  <a:lnTo>
                    <a:pt x="155" y="99"/>
                  </a:lnTo>
                  <a:lnTo>
                    <a:pt x="148" y="99"/>
                  </a:lnTo>
                  <a:lnTo>
                    <a:pt x="141" y="99"/>
                  </a:lnTo>
                  <a:lnTo>
                    <a:pt x="135" y="99"/>
                  </a:lnTo>
                  <a:lnTo>
                    <a:pt x="128" y="99"/>
                  </a:lnTo>
                  <a:lnTo>
                    <a:pt x="121" y="99"/>
                  </a:lnTo>
                  <a:lnTo>
                    <a:pt x="114" y="99"/>
                  </a:lnTo>
                  <a:lnTo>
                    <a:pt x="108" y="99"/>
                  </a:lnTo>
                  <a:lnTo>
                    <a:pt x="101" y="106"/>
                  </a:lnTo>
                  <a:lnTo>
                    <a:pt x="94" y="113"/>
                  </a:lnTo>
                  <a:lnTo>
                    <a:pt x="87" y="121"/>
                  </a:lnTo>
                  <a:lnTo>
                    <a:pt x="81" y="130"/>
                  </a:lnTo>
                  <a:lnTo>
                    <a:pt x="74" y="138"/>
                  </a:lnTo>
                  <a:lnTo>
                    <a:pt x="68" y="146"/>
                  </a:lnTo>
                  <a:lnTo>
                    <a:pt x="61" y="153"/>
                  </a:lnTo>
                  <a:lnTo>
                    <a:pt x="55" y="162"/>
                  </a:lnTo>
                  <a:lnTo>
                    <a:pt x="36" y="158"/>
                  </a:lnTo>
                  <a:lnTo>
                    <a:pt x="24" y="154"/>
                  </a:lnTo>
                  <a:lnTo>
                    <a:pt x="14" y="150"/>
                  </a:lnTo>
                  <a:lnTo>
                    <a:pt x="9" y="146"/>
                  </a:lnTo>
                  <a:lnTo>
                    <a:pt x="6" y="137"/>
                  </a:lnTo>
                  <a:lnTo>
                    <a:pt x="5" y="126"/>
                  </a:lnTo>
                  <a:lnTo>
                    <a:pt x="2" y="109"/>
                  </a:lnTo>
                  <a:lnTo>
                    <a:pt x="0" y="90"/>
                  </a:lnTo>
                  <a:lnTo>
                    <a:pt x="8" y="82"/>
                  </a:lnTo>
                  <a:lnTo>
                    <a:pt x="18" y="75"/>
                  </a:lnTo>
                  <a:lnTo>
                    <a:pt x="26" y="67"/>
                  </a:lnTo>
                  <a:lnTo>
                    <a:pt x="34" y="58"/>
                  </a:lnTo>
                  <a:lnTo>
                    <a:pt x="42" y="47"/>
                  </a:lnTo>
                  <a:lnTo>
                    <a:pt x="49" y="33"/>
                  </a:lnTo>
                  <a:lnTo>
                    <a:pt x="56" y="18"/>
                  </a:lnTo>
                  <a:lnTo>
                    <a:pt x="63" y="0"/>
                  </a:lnTo>
                  <a:lnTo>
                    <a:pt x="69" y="0"/>
                  </a:lnTo>
                  <a:lnTo>
                    <a:pt x="77" y="1"/>
                  </a:lnTo>
                  <a:lnTo>
                    <a:pt x="84" y="1"/>
                  </a:lnTo>
                  <a:lnTo>
                    <a:pt x="94" y="4"/>
                  </a:lnTo>
                  <a:lnTo>
                    <a:pt x="102" y="4"/>
                  </a:lnTo>
                  <a:lnTo>
                    <a:pt x="110" y="4"/>
                  </a:lnTo>
                  <a:lnTo>
                    <a:pt x="117" y="3"/>
                  </a:lnTo>
                  <a:lnTo>
                    <a:pt x="126"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12" name="Freeform 186"/>
            <p:cNvSpPr>
              <a:spLocks/>
            </p:cNvSpPr>
            <p:nvPr/>
          </p:nvSpPr>
          <p:spPr bwMode="auto">
            <a:xfrm>
              <a:off x="732" y="2736"/>
              <a:ext cx="90" cy="960"/>
            </a:xfrm>
            <a:custGeom>
              <a:avLst/>
              <a:gdLst>
                <a:gd name="T0" fmla="*/ 92 w 414"/>
                <a:gd name="T1" fmla="*/ 0 h 3212"/>
                <a:gd name="T2" fmla="*/ 100 w 414"/>
                <a:gd name="T3" fmla="*/ 9 h 3212"/>
                <a:gd name="T4" fmla="*/ 114 w 414"/>
                <a:gd name="T5" fmla="*/ 18 h 3212"/>
                <a:gd name="T6" fmla="*/ 133 w 414"/>
                <a:gd name="T7" fmla="*/ 26 h 3212"/>
                <a:gd name="T8" fmla="*/ 155 w 414"/>
                <a:gd name="T9" fmla="*/ 36 h 3212"/>
                <a:gd name="T10" fmla="*/ 175 w 414"/>
                <a:gd name="T11" fmla="*/ 44 h 3212"/>
                <a:gd name="T12" fmla="*/ 196 w 414"/>
                <a:gd name="T13" fmla="*/ 53 h 3212"/>
                <a:gd name="T14" fmla="*/ 210 w 414"/>
                <a:gd name="T15" fmla="*/ 62 h 3212"/>
                <a:gd name="T16" fmla="*/ 218 w 414"/>
                <a:gd name="T17" fmla="*/ 73 h 3212"/>
                <a:gd name="T18" fmla="*/ 248 w 414"/>
                <a:gd name="T19" fmla="*/ 195 h 3212"/>
                <a:gd name="T20" fmla="*/ 263 w 414"/>
                <a:gd name="T21" fmla="*/ 319 h 3212"/>
                <a:gd name="T22" fmla="*/ 266 w 414"/>
                <a:gd name="T23" fmla="*/ 444 h 3212"/>
                <a:gd name="T24" fmla="*/ 266 w 414"/>
                <a:gd name="T25" fmla="*/ 570 h 3212"/>
                <a:gd name="T26" fmla="*/ 262 w 414"/>
                <a:gd name="T27" fmla="*/ 692 h 3212"/>
                <a:gd name="T28" fmla="*/ 263 w 414"/>
                <a:gd name="T29" fmla="*/ 812 h 3212"/>
                <a:gd name="T30" fmla="*/ 274 w 414"/>
                <a:gd name="T31" fmla="*/ 925 h 3212"/>
                <a:gd name="T32" fmla="*/ 299 w 414"/>
                <a:gd name="T33" fmla="*/ 1035 h 3212"/>
                <a:gd name="T34" fmla="*/ 283 w 414"/>
                <a:gd name="T35" fmla="*/ 1277 h 3212"/>
                <a:gd name="T36" fmla="*/ 280 w 414"/>
                <a:gd name="T37" fmla="*/ 1520 h 3212"/>
                <a:gd name="T38" fmla="*/ 283 w 414"/>
                <a:gd name="T39" fmla="*/ 1762 h 3212"/>
                <a:gd name="T40" fmla="*/ 296 w 414"/>
                <a:gd name="T41" fmla="*/ 2004 h 3212"/>
                <a:gd name="T42" fmla="*/ 313 w 414"/>
                <a:gd name="T43" fmla="*/ 2244 h 3212"/>
                <a:gd name="T44" fmla="*/ 337 w 414"/>
                <a:gd name="T45" fmla="*/ 2484 h 3212"/>
                <a:gd name="T46" fmla="*/ 362 w 414"/>
                <a:gd name="T47" fmla="*/ 2722 h 3212"/>
                <a:gd name="T48" fmla="*/ 389 w 414"/>
                <a:gd name="T49" fmla="*/ 2961 h 3212"/>
                <a:gd name="T50" fmla="*/ 397 w 414"/>
                <a:gd name="T51" fmla="*/ 3007 h 3212"/>
                <a:gd name="T52" fmla="*/ 407 w 414"/>
                <a:gd name="T53" fmla="*/ 3051 h 3212"/>
                <a:gd name="T54" fmla="*/ 412 w 414"/>
                <a:gd name="T55" fmla="*/ 3089 h 3212"/>
                <a:gd name="T56" fmla="*/ 414 w 414"/>
                <a:gd name="T57" fmla="*/ 3123 h 3212"/>
                <a:gd name="T58" fmla="*/ 408 w 414"/>
                <a:gd name="T59" fmla="*/ 3150 h 3212"/>
                <a:gd name="T60" fmla="*/ 396 w 414"/>
                <a:gd name="T61" fmla="*/ 3172 h 3212"/>
                <a:gd name="T62" fmla="*/ 375 w 414"/>
                <a:gd name="T63" fmla="*/ 3186 h 3212"/>
                <a:gd name="T64" fmla="*/ 344 w 414"/>
                <a:gd name="T65" fmla="*/ 3194 h 3212"/>
                <a:gd name="T66" fmla="*/ 312 w 414"/>
                <a:gd name="T67" fmla="*/ 3203 h 3212"/>
                <a:gd name="T68" fmla="*/ 273 w 414"/>
                <a:gd name="T69" fmla="*/ 3210 h 3212"/>
                <a:gd name="T70" fmla="*/ 229 w 414"/>
                <a:gd name="T71" fmla="*/ 3212 h 3212"/>
                <a:gd name="T72" fmla="*/ 185 w 414"/>
                <a:gd name="T73" fmla="*/ 3211 h 3212"/>
                <a:gd name="T74" fmla="*/ 141 w 414"/>
                <a:gd name="T75" fmla="*/ 3200 h 3212"/>
                <a:gd name="T76" fmla="*/ 102 w 414"/>
                <a:gd name="T77" fmla="*/ 3182 h 3212"/>
                <a:gd name="T78" fmla="*/ 69 w 414"/>
                <a:gd name="T79" fmla="*/ 3153 h 3212"/>
                <a:gd name="T80" fmla="*/ 47 w 414"/>
                <a:gd name="T81" fmla="*/ 3114 h 3212"/>
                <a:gd name="T82" fmla="*/ 51 w 414"/>
                <a:gd name="T83" fmla="*/ 2863 h 3212"/>
                <a:gd name="T84" fmla="*/ 47 w 414"/>
                <a:gd name="T85" fmla="*/ 2616 h 3212"/>
                <a:gd name="T86" fmla="*/ 38 w 414"/>
                <a:gd name="T87" fmla="*/ 2366 h 3212"/>
                <a:gd name="T88" fmla="*/ 27 w 414"/>
                <a:gd name="T89" fmla="*/ 2119 h 3212"/>
                <a:gd name="T90" fmla="*/ 17 w 414"/>
                <a:gd name="T91" fmla="*/ 1867 h 3212"/>
                <a:gd name="T92" fmla="*/ 12 w 414"/>
                <a:gd name="T93" fmla="*/ 1615 h 3212"/>
                <a:gd name="T94" fmla="*/ 15 w 414"/>
                <a:gd name="T95" fmla="*/ 1357 h 3212"/>
                <a:gd name="T96" fmla="*/ 30 w 414"/>
                <a:gd name="T97" fmla="*/ 1097 h 3212"/>
                <a:gd name="T98" fmla="*/ 12 w 414"/>
                <a:gd name="T99" fmla="*/ 1001 h 3212"/>
                <a:gd name="T100" fmla="*/ 3 w 414"/>
                <a:gd name="T101" fmla="*/ 855 h 3212"/>
                <a:gd name="T102" fmla="*/ 0 w 414"/>
                <a:gd name="T103" fmla="*/ 679 h 3212"/>
                <a:gd name="T104" fmla="*/ 6 w 414"/>
                <a:gd name="T105" fmla="*/ 491 h 3212"/>
                <a:gd name="T106" fmla="*/ 18 w 414"/>
                <a:gd name="T107" fmla="*/ 309 h 3212"/>
                <a:gd name="T108" fmla="*/ 37 w 414"/>
                <a:gd name="T109" fmla="*/ 155 h 3212"/>
                <a:gd name="T110" fmla="*/ 60 w 414"/>
                <a:gd name="T111" fmla="*/ 44 h 3212"/>
                <a:gd name="T112" fmla="*/ 92 w 414"/>
                <a:gd name="T113" fmla="*/ 0 h 3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4" h="3212">
                  <a:moveTo>
                    <a:pt x="92" y="0"/>
                  </a:moveTo>
                  <a:lnTo>
                    <a:pt x="100" y="9"/>
                  </a:lnTo>
                  <a:lnTo>
                    <a:pt x="114" y="18"/>
                  </a:lnTo>
                  <a:lnTo>
                    <a:pt x="133" y="26"/>
                  </a:lnTo>
                  <a:lnTo>
                    <a:pt x="155" y="36"/>
                  </a:lnTo>
                  <a:lnTo>
                    <a:pt x="175" y="44"/>
                  </a:lnTo>
                  <a:lnTo>
                    <a:pt x="196" y="53"/>
                  </a:lnTo>
                  <a:lnTo>
                    <a:pt x="210" y="62"/>
                  </a:lnTo>
                  <a:lnTo>
                    <a:pt x="218" y="73"/>
                  </a:lnTo>
                  <a:lnTo>
                    <a:pt x="248" y="195"/>
                  </a:lnTo>
                  <a:lnTo>
                    <a:pt x="263" y="319"/>
                  </a:lnTo>
                  <a:lnTo>
                    <a:pt x="266" y="444"/>
                  </a:lnTo>
                  <a:lnTo>
                    <a:pt x="266" y="570"/>
                  </a:lnTo>
                  <a:lnTo>
                    <a:pt x="262" y="692"/>
                  </a:lnTo>
                  <a:lnTo>
                    <a:pt x="263" y="812"/>
                  </a:lnTo>
                  <a:lnTo>
                    <a:pt x="274" y="925"/>
                  </a:lnTo>
                  <a:lnTo>
                    <a:pt x="299" y="1035"/>
                  </a:lnTo>
                  <a:lnTo>
                    <a:pt x="283" y="1277"/>
                  </a:lnTo>
                  <a:lnTo>
                    <a:pt x="280" y="1520"/>
                  </a:lnTo>
                  <a:lnTo>
                    <a:pt x="283" y="1762"/>
                  </a:lnTo>
                  <a:lnTo>
                    <a:pt x="296" y="2004"/>
                  </a:lnTo>
                  <a:lnTo>
                    <a:pt x="313" y="2244"/>
                  </a:lnTo>
                  <a:lnTo>
                    <a:pt x="337" y="2484"/>
                  </a:lnTo>
                  <a:lnTo>
                    <a:pt x="362" y="2722"/>
                  </a:lnTo>
                  <a:lnTo>
                    <a:pt x="389" y="2961"/>
                  </a:lnTo>
                  <a:lnTo>
                    <a:pt x="397" y="3007"/>
                  </a:lnTo>
                  <a:lnTo>
                    <a:pt x="407" y="3051"/>
                  </a:lnTo>
                  <a:lnTo>
                    <a:pt x="412" y="3089"/>
                  </a:lnTo>
                  <a:lnTo>
                    <a:pt x="414" y="3123"/>
                  </a:lnTo>
                  <a:lnTo>
                    <a:pt x="408" y="3150"/>
                  </a:lnTo>
                  <a:lnTo>
                    <a:pt x="396" y="3172"/>
                  </a:lnTo>
                  <a:lnTo>
                    <a:pt x="375" y="3186"/>
                  </a:lnTo>
                  <a:lnTo>
                    <a:pt x="344" y="3194"/>
                  </a:lnTo>
                  <a:lnTo>
                    <a:pt x="312" y="3203"/>
                  </a:lnTo>
                  <a:lnTo>
                    <a:pt x="273" y="3210"/>
                  </a:lnTo>
                  <a:lnTo>
                    <a:pt x="229" y="3212"/>
                  </a:lnTo>
                  <a:lnTo>
                    <a:pt x="185" y="3211"/>
                  </a:lnTo>
                  <a:lnTo>
                    <a:pt x="141" y="3200"/>
                  </a:lnTo>
                  <a:lnTo>
                    <a:pt x="102" y="3182"/>
                  </a:lnTo>
                  <a:lnTo>
                    <a:pt x="69" y="3153"/>
                  </a:lnTo>
                  <a:lnTo>
                    <a:pt x="47" y="3114"/>
                  </a:lnTo>
                  <a:lnTo>
                    <a:pt x="51" y="2863"/>
                  </a:lnTo>
                  <a:lnTo>
                    <a:pt x="47" y="2616"/>
                  </a:lnTo>
                  <a:lnTo>
                    <a:pt x="38" y="2366"/>
                  </a:lnTo>
                  <a:lnTo>
                    <a:pt x="27" y="2119"/>
                  </a:lnTo>
                  <a:lnTo>
                    <a:pt x="17" y="1867"/>
                  </a:lnTo>
                  <a:lnTo>
                    <a:pt x="12" y="1615"/>
                  </a:lnTo>
                  <a:lnTo>
                    <a:pt x="15" y="1357"/>
                  </a:lnTo>
                  <a:lnTo>
                    <a:pt x="30" y="1097"/>
                  </a:lnTo>
                  <a:lnTo>
                    <a:pt x="12" y="1001"/>
                  </a:lnTo>
                  <a:lnTo>
                    <a:pt x="3" y="855"/>
                  </a:lnTo>
                  <a:lnTo>
                    <a:pt x="0" y="679"/>
                  </a:lnTo>
                  <a:lnTo>
                    <a:pt x="6" y="491"/>
                  </a:lnTo>
                  <a:lnTo>
                    <a:pt x="18" y="309"/>
                  </a:lnTo>
                  <a:lnTo>
                    <a:pt x="37" y="155"/>
                  </a:lnTo>
                  <a:lnTo>
                    <a:pt x="60" y="44"/>
                  </a:lnTo>
                  <a:lnTo>
                    <a:pt x="9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 name="Group 463"/>
          <p:cNvGrpSpPr>
            <a:grpSpLocks/>
          </p:cNvGrpSpPr>
          <p:nvPr/>
        </p:nvGrpSpPr>
        <p:grpSpPr bwMode="auto">
          <a:xfrm>
            <a:off x="3550175" y="3337823"/>
            <a:ext cx="838200" cy="2416175"/>
            <a:chOff x="363" y="300"/>
            <a:chExt cx="766" cy="3402"/>
          </a:xfrm>
        </p:grpSpPr>
        <p:sp>
          <p:nvSpPr>
            <p:cNvPr id="1181" name="Freeform 121"/>
            <p:cNvSpPr>
              <a:spLocks noEditPoints="1"/>
            </p:cNvSpPr>
            <p:nvPr/>
          </p:nvSpPr>
          <p:spPr bwMode="auto">
            <a:xfrm>
              <a:off x="363" y="300"/>
              <a:ext cx="766" cy="3402"/>
            </a:xfrm>
            <a:custGeom>
              <a:avLst/>
              <a:gdLst>
                <a:gd name="T0" fmla="*/ 1868 w 3524"/>
                <a:gd name="T1" fmla="*/ 518 h 11383"/>
                <a:gd name="T2" fmla="*/ 1951 w 3524"/>
                <a:gd name="T3" fmla="*/ 797 h 11383"/>
                <a:gd name="T4" fmla="*/ 2064 w 3524"/>
                <a:gd name="T5" fmla="*/ 1175 h 11383"/>
                <a:gd name="T6" fmla="*/ 2354 w 3524"/>
                <a:gd name="T7" fmla="*/ 1403 h 11383"/>
                <a:gd name="T8" fmla="*/ 2284 w 3524"/>
                <a:gd name="T9" fmla="*/ 1553 h 11383"/>
                <a:gd name="T10" fmla="*/ 1898 w 3524"/>
                <a:gd name="T11" fmla="*/ 1680 h 11383"/>
                <a:gd name="T12" fmla="*/ 2403 w 3524"/>
                <a:gd name="T13" fmla="*/ 2181 h 11383"/>
                <a:gd name="T14" fmla="*/ 1918 w 3524"/>
                <a:gd name="T15" fmla="*/ 2391 h 11383"/>
                <a:gd name="T16" fmla="*/ 2526 w 3524"/>
                <a:gd name="T17" fmla="*/ 2692 h 11383"/>
                <a:gd name="T18" fmla="*/ 2158 w 3524"/>
                <a:gd name="T19" fmla="*/ 2939 h 11383"/>
                <a:gd name="T20" fmla="*/ 2408 w 3524"/>
                <a:gd name="T21" fmla="*/ 3261 h 11383"/>
                <a:gd name="T22" fmla="*/ 2507 w 3524"/>
                <a:gd name="T23" fmla="*/ 3625 h 11383"/>
                <a:gd name="T24" fmla="*/ 1876 w 3524"/>
                <a:gd name="T25" fmla="*/ 3551 h 11383"/>
                <a:gd name="T26" fmla="*/ 2003 w 3524"/>
                <a:gd name="T27" fmla="*/ 3884 h 11383"/>
                <a:gd name="T28" fmla="*/ 2734 w 3524"/>
                <a:gd name="T29" fmla="*/ 4473 h 11383"/>
                <a:gd name="T30" fmla="*/ 2767 w 3524"/>
                <a:gd name="T31" fmla="*/ 4828 h 11383"/>
                <a:gd name="T32" fmla="*/ 2316 w 3524"/>
                <a:gd name="T33" fmla="*/ 5014 h 11383"/>
                <a:gd name="T34" fmla="*/ 2528 w 3524"/>
                <a:gd name="T35" fmla="*/ 5187 h 11383"/>
                <a:gd name="T36" fmla="*/ 2759 w 3524"/>
                <a:gd name="T37" fmla="*/ 5705 h 11383"/>
                <a:gd name="T38" fmla="*/ 3200 w 3524"/>
                <a:gd name="T39" fmla="*/ 5986 h 11383"/>
                <a:gd name="T40" fmla="*/ 2795 w 3524"/>
                <a:gd name="T41" fmla="*/ 6464 h 11383"/>
                <a:gd name="T42" fmla="*/ 3071 w 3524"/>
                <a:gd name="T43" fmla="*/ 7261 h 11383"/>
                <a:gd name="T44" fmla="*/ 2786 w 3524"/>
                <a:gd name="T45" fmla="*/ 7620 h 11383"/>
                <a:gd name="T46" fmla="*/ 3198 w 3524"/>
                <a:gd name="T47" fmla="*/ 7958 h 11383"/>
                <a:gd name="T48" fmla="*/ 3090 w 3524"/>
                <a:gd name="T49" fmla="*/ 8421 h 11383"/>
                <a:gd name="T50" fmla="*/ 2690 w 3524"/>
                <a:gd name="T51" fmla="*/ 8243 h 11383"/>
                <a:gd name="T52" fmla="*/ 2038 w 3524"/>
                <a:gd name="T53" fmla="*/ 9904 h 11383"/>
                <a:gd name="T54" fmla="*/ 1394 w 3524"/>
                <a:gd name="T55" fmla="*/ 8392 h 11383"/>
                <a:gd name="T56" fmla="*/ 664 w 3524"/>
                <a:gd name="T57" fmla="*/ 8520 h 11383"/>
                <a:gd name="T58" fmla="*/ 433 w 3524"/>
                <a:gd name="T59" fmla="*/ 8192 h 11383"/>
                <a:gd name="T60" fmla="*/ 1058 w 3524"/>
                <a:gd name="T61" fmla="*/ 7759 h 11383"/>
                <a:gd name="T62" fmla="*/ 350 w 3524"/>
                <a:gd name="T63" fmla="*/ 7740 h 11383"/>
                <a:gd name="T64" fmla="*/ 491 w 3524"/>
                <a:gd name="T65" fmla="*/ 7224 h 11383"/>
                <a:gd name="T66" fmla="*/ 1139 w 3524"/>
                <a:gd name="T67" fmla="*/ 7097 h 11383"/>
                <a:gd name="T68" fmla="*/ 797 w 3524"/>
                <a:gd name="T69" fmla="*/ 6749 h 11383"/>
                <a:gd name="T70" fmla="*/ 1234 w 3524"/>
                <a:gd name="T71" fmla="*/ 6166 h 11383"/>
                <a:gd name="T72" fmla="*/ 766 w 3524"/>
                <a:gd name="T73" fmla="*/ 5844 h 11383"/>
                <a:gd name="T74" fmla="*/ 1560 w 3524"/>
                <a:gd name="T75" fmla="*/ 5267 h 11383"/>
                <a:gd name="T76" fmla="*/ 1026 w 3524"/>
                <a:gd name="T77" fmla="*/ 5316 h 11383"/>
                <a:gd name="T78" fmla="*/ 1651 w 3524"/>
                <a:gd name="T79" fmla="*/ 4463 h 11383"/>
                <a:gd name="T80" fmla="*/ 1193 w 3524"/>
                <a:gd name="T81" fmla="*/ 4278 h 11383"/>
                <a:gd name="T82" fmla="*/ 1126 w 3524"/>
                <a:gd name="T83" fmla="*/ 3997 h 11383"/>
                <a:gd name="T84" fmla="*/ 1621 w 3524"/>
                <a:gd name="T85" fmla="*/ 3552 h 11383"/>
                <a:gd name="T86" fmla="*/ 710 w 3524"/>
                <a:gd name="T87" fmla="*/ 3574 h 11383"/>
                <a:gd name="T88" fmla="*/ 1551 w 3524"/>
                <a:gd name="T89" fmla="*/ 3198 h 11383"/>
                <a:gd name="T90" fmla="*/ 935 w 3524"/>
                <a:gd name="T91" fmla="*/ 3249 h 11383"/>
                <a:gd name="T92" fmla="*/ 1691 w 3524"/>
                <a:gd name="T93" fmla="*/ 2688 h 11383"/>
                <a:gd name="T94" fmla="*/ 890 w 3524"/>
                <a:gd name="T95" fmla="*/ 2786 h 11383"/>
                <a:gd name="T96" fmla="*/ 1624 w 3524"/>
                <a:gd name="T97" fmla="*/ 2361 h 11383"/>
                <a:gd name="T98" fmla="*/ 1534 w 3524"/>
                <a:gd name="T99" fmla="*/ 2158 h 11383"/>
                <a:gd name="T100" fmla="*/ 1302 w 3524"/>
                <a:gd name="T101" fmla="*/ 1985 h 11383"/>
                <a:gd name="T102" fmla="*/ 1487 w 3524"/>
                <a:gd name="T103" fmla="*/ 1463 h 11383"/>
                <a:gd name="T104" fmla="*/ 1466 w 3524"/>
                <a:gd name="T105" fmla="*/ 1296 h 11383"/>
                <a:gd name="T106" fmla="*/ 1398 w 3524"/>
                <a:gd name="T107" fmla="*/ 928 h 11383"/>
                <a:gd name="T108" fmla="*/ 1764 w 3524"/>
                <a:gd name="T109" fmla="*/ 578 h 11383"/>
                <a:gd name="T110" fmla="*/ 1504 w 3524"/>
                <a:gd name="T111" fmla="*/ 452 h 11383"/>
                <a:gd name="T112" fmla="*/ 1991 w 3524"/>
                <a:gd name="T113" fmla="*/ 7025 h 11383"/>
                <a:gd name="T114" fmla="*/ 1925 w 3524"/>
                <a:gd name="T115" fmla="*/ 5298 h 11383"/>
                <a:gd name="T116" fmla="*/ 2219 w 3524"/>
                <a:gd name="T117" fmla="*/ 7134 h 11383"/>
                <a:gd name="T118" fmla="*/ 1543 w 3524"/>
                <a:gd name="T119" fmla="*/ 2490 h 11383"/>
                <a:gd name="T120" fmla="*/ 1652 w 3524"/>
                <a:gd name="T121" fmla="*/ 1741 h 11383"/>
                <a:gd name="T122" fmla="*/ 1988 w 3524"/>
                <a:gd name="T123" fmla="*/ 443 h 11383"/>
                <a:gd name="T124" fmla="*/ 1855 w 3524"/>
                <a:gd name="T125" fmla="*/ 775 h 1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24" h="11383">
                  <a:moveTo>
                    <a:pt x="1868" y="306"/>
                  </a:moveTo>
                  <a:lnTo>
                    <a:pt x="1876" y="308"/>
                  </a:lnTo>
                  <a:lnTo>
                    <a:pt x="1886" y="312"/>
                  </a:lnTo>
                  <a:lnTo>
                    <a:pt x="1897" y="315"/>
                  </a:lnTo>
                  <a:lnTo>
                    <a:pt x="1913" y="320"/>
                  </a:lnTo>
                  <a:lnTo>
                    <a:pt x="1935" y="326"/>
                  </a:lnTo>
                  <a:lnTo>
                    <a:pt x="1967" y="337"/>
                  </a:lnTo>
                  <a:lnTo>
                    <a:pt x="2009" y="350"/>
                  </a:lnTo>
                  <a:lnTo>
                    <a:pt x="2066" y="369"/>
                  </a:lnTo>
                  <a:lnTo>
                    <a:pt x="2065" y="388"/>
                  </a:lnTo>
                  <a:lnTo>
                    <a:pt x="2064" y="403"/>
                  </a:lnTo>
                  <a:lnTo>
                    <a:pt x="2060" y="415"/>
                  </a:lnTo>
                  <a:lnTo>
                    <a:pt x="2058" y="423"/>
                  </a:lnTo>
                  <a:lnTo>
                    <a:pt x="2053" y="430"/>
                  </a:lnTo>
                  <a:lnTo>
                    <a:pt x="2047" y="437"/>
                  </a:lnTo>
                  <a:lnTo>
                    <a:pt x="2039" y="446"/>
                  </a:lnTo>
                  <a:lnTo>
                    <a:pt x="2031" y="459"/>
                  </a:lnTo>
                  <a:lnTo>
                    <a:pt x="2060" y="474"/>
                  </a:lnTo>
                  <a:lnTo>
                    <a:pt x="2085" y="490"/>
                  </a:lnTo>
                  <a:lnTo>
                    <a:pt x="2103" y="504"/>
                  </a:lnTo>
                  <a:lnTo>
                    <a:pt x="2118" y="519"/>
                  </a:lnTo>
                  <a:lnTo>
                    <a:pt x="2127" y="533"/>
                  </a:lnTo>
                  <a:lnTo>
                    <a:pt x="2134" y="551"/>
                  </a:lnTo>
                  <a:lnTo>
                    <a:pt x="2137" y="570"/>
                  </a:lnTo>
                  <a:lnTo>
                    <a:pt x="2139" y="594"/>
                  </a:lnTo>
                  <a:lnTo>
                    <a:pt x="2107" y="596"/>
                  </a:lnTo>
                  <a:lnTo>
                    <a:pt x="2076" y="599"/>
                  </a:lnTo>
                  <a:lnTo>
                    <a:pt x="2042" y="597"/>
                  </a:lnTo>
                  <a:lnTo>
                    <a:pt x="2010" y="596"/>
                  </a:lnTo>
                  <a:lnTo>
                    <a:pt x="1975" y="589"/>
                  </a:lnTo>
                  <a:lnTo>
                    <a:pt x="1940" y="578"/>
                  </a:lnTo>
                  <a:lnTo>
                    <a:pt x="1904" y="562"/>
                  </a:lnTo>
                  <a:lnTo>
                    <a:pt x="1868" y="539"/>
                  </a:lnTo>
                  <a:lnTo>
                    <a:pt x="1868" y="532"/>
                  </a:lnTo>
                  <a:lnTo>
                    <a:pt x="1868" y="525"/>
                  </a:lnTo>
                  <a:lnTo>
                    <a:pt x="1868" y="518"/>
                  </a:lnTo>
                  <a:lnTo>
                    <a:pt x="1868" y="512"/>
                  </a:lnTo>
                  <a:lnTo>
                    <a:pt x="1868" y="505"/>
                  </a:lnTo>
                  <a:lnTo>
                    <a:pt x="1868" y="499"/>
                  </a:lnTo>
                  <a:lnTo>
                    <a:pt x="1868" y="492"/>
                  </a:lnTo>
                  <a:lnTo>
                    <a:pt x="1868" y="486"/>
                  </a:lnTo>
                  <a:lnTo>
                    <a:pt x="1861" y="486"/>
                  </a:lnTo>
                  <a:lnTo>
                    <a:pt x="1854" y="486"/>
                  </a:lnTo>
                  <a:lnTo>
                    <a:pt x="1847" y="486"/>
                  </a:lnTo>
                  <a:lnTo>
                    <a:pt x="1841" y="486"/>
                  </a:lnTo>
                  <a:lnTo>
                    <a:pt x="1844" y="510"/>
                  </a:lnTo>
                  <a:lnTo>
                    <a:pt x="1849" y="531"/>
                  </a:lnTo>
                  <a:lnTo>
                    <a:pt x="1854" y="549"/>
                  </a:lnTo>
                  <a:lnTo>
                    <a:pt x="1861" y="565"/>
                  </a:lnTo>
                  <a:lnTo>
                    <a:pt x="1868" y="578"/>
                  </a:lnTo>
                  <a:lnTo>
                    <a:pt x="1876" y="593"/>
                  </a:lnTo>
                  <a:lnTo>
                    <a:pt x="1885" y="606"/>
                  </a:lnTo>
                  <a:lnTo>
                    <a:pt x="1895" y="620"/>
                  </a:lnTo>
                  <a:lnTo>
                    <a:pt x="1938" y="627"/>
                  </a:lnTo>
                  <a:lnTo>
                    <a:pt x="1986" y="641"/>
                  </a:lnTo>
                  <a:lnTo>
                    <a:pt x="2035" y="660"/>
                  </a:lnTo>
                  <a:lnTo>
                    <a:pt x="2086" y="685"/>
                  </a:lnTo>
                  <a:lnTo>
                    <a:pt x="2133" y="710"/>
                  </a:lnTo>
                  <a:lnTo>
                    <a:pt x="2175" y="739"/>
                  </a:lnTo>
                  <a:lnTo>
                    <a:pt x="2210" y="766"/>
                  </a:lnTo>
                  <a:lnTo>
                    <a:pt x="2237" y="792"/>
                  </a:lnTo>
                  <a:lnTo>
                    <a:pt x="2237" y="803"/>
                  </a:lnTo>
                  <a:lnTo>
                    <a:pt x="2237" y="812"/>
                  </a:lnTo>
                  <a:lnTo>
                    <a:pt x="2237" y="819"/>
                  </a:lnTo>
                  <a:lnTo>
                    <a:pt x="2237" y="828"/>
                  </a:lnTo>
                  <a:lnTo>
                    <a:pt x="2171" y="848"/>
                  </a:lnTo>
                  <a:lnTo>
                    <a:pt x="2123" y="855"/>
                  </a:lnTo>
                  <a:lnTo>
                    <a:pt x="2089" y="850"/>
                  </a:lnTo>
                  <a:lnTo>
                    <a:pt x="2061" y="839"/>
                  </a:lnTo>
                  <a:lnTo>
                    <a:pt x="2033" y="824"/>
                  </a:lnTo>
                  <a:lnTo>
                    <a:pt x="1999" y="809"/>
                  </a:lnTo>
                  <a:lnTo>
                    <a:pt x="1951" y="797"/>
                  </a:lnTo>
                  <a:lnTo>
                    <a:pt x="1886" y="792"/>
                  </a:lnTo>
                  <a:lnTo>
                    <a:pt x="1885" y="801"/>
                  </a:lnTo>
                  <a:lnTo>
                    <a:pt x="1885" y="811"/>
                  </a:lnTo>
                  <a:lnTo>
                    <a:pt x="1885" y="820"/>
                  </a:lnTo>
                  <a:lnTo>
                    <a:pt x="1885" y="831"/>
                  </a:lnTo>
                  <a:lnTo>
                    <a:pt x="1882" y="841"/>
                  </a:lnTo>
                  <a:lnTo>
                    <a:pt x="1881" y="851"/>
                  </a:lnTo>
                  <a:lnTo>
                    <a:pt x="1879" y="862"/>
                  </a:lnTo>
                  <a:lnTo>
                    <a:pt x="1878" y="873"/>
                  </a:lnTo>
                  <a:lnTo>
                    <a:pt x="1897" y="882"/>
                  </a:lnTo>
                  <a:lnTo>
                    <a:pt x="1918" y="889"/>
                  </a:lnTo>
                  <a:lnTo>
                    <a:pt x="1938" y="893"/>
                  </a:lnTo>
                  <a:lnTo>
                    <a:pt x="1958" y="894"/>
                  </a:lnTo>
                  <a:lnTo>
                    <a:pt x="1976" y="893"/>
                  </a:lnTo>
                  <a:lnTo>
                    <a:pt x="1994" y="892"/>
                  </a:lnTo>
                  <a:lnTo>
                    <a:pt x="2008" y="890"/>
                  </a:lnTo>
                  <a:lnTo>
                    <a:pt x="2021" y="890"/>
                  </a:lnTo>
                  <a:lnTo>
                    <a:pt x="2024" y="898"/>
                  </a:lnTo>
                  <a:lnTo>
                    <a:pt x="2026" y="906"/>
                  </a:lnTo>
                  <a:lnTo>
                    <a:pt x="2027" y="912"/>
                  </a:lnTo>
                  <a:lnTo>
                    <a:pt x="2029" y="919"/>
                  </a:lnTo>
                  <a:lnTo>
                    <a:pt x="2031" y="926"/>
                  </a:lnTo>
                  <a:lnTo>
                    <a:pt x="2033" y="935"/>
                  </a:lnTo>
                  <a:lnTo>
                    <a:pt x="2035" y="947"/>
                  </a:lnTo>
                  <a:lnTo>
                    <a:pt x="2039" y="963"/>
                  </a:lnTo>
                  <a:lnTo>
                    <a:pt x="2069" y="997"/>
                  </a:lnTo>
                  <a:lnTo>
                    <a:pt x="2104" y="1027"/>
                  </a:lnTo>
                  <a:lnTo>
                    <a:pt x="2142" y="1052"/>
                  </a:lnTo>
                  <a:lnTo>
                    <a:pt x="2180" y="1078"/>
                  </a:lnTo>
                  <a:lnTo>
                    <a:pt x="2214" y="1105"/>
                  </a:lnTo>
                  <a:lnTo>
                    <a:pt x="2245" y="1141"/>
                  </a:lnTo>
                  <a:lnTo>
                    <a:pt x="2269" y="1185"/>
                  </a:lnTo>
                  <a:lnTo>
                    <a:pt x="2282" y="1241"/>
                  </a:lnTo>
                  <a:lnTo>
                    <a:pt x="2185" y="1224"/>
                  </a:lnTo>
                  <a:lnTo>
                    <a:pt x="2115" y="1201"/>
                  </a:lnTo>
                  <a:lnTo>
                    <a:pt x="2064" y="1175"/>
                  </a:lnTo>
                  <a:lnTo>
                    <a:pt x="2028" y="1149"/>
                  </a:lnTo>
                  <a:lnTo>
                    <a:pt x="1999" y="1122"/>
                  </a:lnTo>
                  <a:lnTo>
                    <a:pt x="1970" y="1099"/>
                  </a:lnTo>
                  <a:lnTo>
                    <a:pt x="1938" y="1080"/>
                  </a:lnTo>
                  <a:lnTo>
                    <a:pt x="1895" y="1071"/>
                  </a:lnTo>
                  <a:lnTo>
                    <a:pt x="1895" y="1083"/>
                  </a:lnTo>
                  <a:lnTo>
                    <a:pt x="1895" y="1096"/>
                  </a:lnTo>
                  <a:lnTo>
                    <a:pt x="1895" y="1107"/>
                  </a:lnTo>
                  <a:lnTo>
                    <a:pt x="1895" y="1119"/>
                  </a:lnTo>
                  <a:lnTo>
                    <a:pt x="1895" y="1130"/>
                  </a:lnTo>
                  <a:lnTo>
                    <a:pt x="1895" y="1143"/>
                  </a:lnTo>
                  <a:lnTo>
                    <a:pt x="1895" y="1155"/>
                  </a:lnTo>
                  <a:lnTo>
                    <a:pt x="1895" y="1169"/>
                  </a:lnTo>
                  <a:lnTo>
                    <a:pt x="1913" y="1183"/>
                  </a:lnTo>
                  <a:lnTo>
                    <a:pt x="1927" y="1198"/>
                  </a:lnTo>
                  <a:lnTo>
                    <a:pt x="1939" y="1209"/>
                  </a:lnTo>
                  <a:lnTo>
                    <a:pt x="1949" y="1221"/>
                  </a:lnTo>
                  <a:lnTo>
                    <a:pt x="1956" y="1232"/>
                  </a:lnTo>
                  <a:lnTo>
                    <a:pt x="1963" y="1243"/>
                  </a:lnTo>
                  <a:lnTo>
                    <a:pt x="1969" y="1255"/>
                  </a:lnTo>
                  <a:lnTo>
                    <a:pt x="1976" y="1269"/>
                  </a:lnTo>
                  <a:lnTo>
                    <a:pt x="2021" y="1277"/>
                  </a:lnTo>
                  <a:lnTo>
                    <a:pt x="2066" y="1292"/>
                  </a:lnTo>
                  <a:lnTo>
                    <a:pt x="2108" y="1310"/>
                  </a:lnTo>
                  <a:lnTo>
                    <a:pt x="2149" y="1328"/>
                  </a:lnTo>
                  <a:lnTo>
                    <a:pt x="2186" y="1342"/>
                  </a:lnTo>
                  <a:lnTo>
                    <a:pt x="2222" y="1353"/>
                  </a:lnTo>
                  <a:lnTo>
                    <a:pt x="2254" y="1355"/>
                  </a:lnTo>
                  <a:lnTo>
                    <a:pt x="2282" y="1349"/>
                  </a:lnTo>
                  <a:lnTo>
                    <a:pt x="2311" y="1352"/>
                  </a:lnTo>
                  <a:lnTo>
                    <a:pt x="2331" y="1357"/>
                  </a:lnTo>
                  <a:lnTo>
                    <a:pt x="2344" y="1360"/>
                  </a:lnTo>
                  <a:lnTo>
                    <a:pt x="2352" y="1368"/>
                  </a:lnTo>
                  <a:lnTo>
                    <a:pt x="2354" y="1375"/>
                  </a:lnTo>
                  <a:lnTo>
                    <a:pt x="2354" y="1387"/>
                  </a:lnTo>
                  <a:lnTo>
                    <a:pt x="2354" y="1403"/>
                  </a:lnTo>
                  <a:lnTo>
                    <a:pt x="2354" y="1422"/>
                  </a:lnTo>
                  <a:lnTo>
                    <a:pt x="2327" y="1430"/>
                  </a:lnTo>
                  <a:lnTo>
                    <a:pt x="2282" y="1438"/>
                  </a:lnTo>
                  <a:lnTo>
                    <a:pt x="2220" y="1444"/>
                  </a:lnTo>
                  <a:lnTo>
                    <a:pt x="2153" y="1450"/>
                  </a:lnTo>
                  <a:lnTo>
                    <a:pt x="2082" y="1451"/>
                  </a:lnTo>
                  <a:lnTo>
                    <a:pt x="2018" y="1451"/>
                  </a:lnTo>
                  <a:lnTo>
                    <a:pt x="1965" y="1447"/>
                  </a:lnTo>
                  <a:lnTo>
                    <a:pt x="1931" y="1440"/>
                  </a:lnTo>
                  <a:lnTo>
                    <a:pt x="1930" y="1437"/>
                  </a:lnTo>
                  <a:lnTo>
                    <a:pt x="1930" y="1434"/>
                  </a:lnTo>
                  <a:lnTo>
                    <a:pt x="1926" y="1428"/>
                  </a:lnTo>
                  <a:lnTo>
                    <a:pt x="1923" y="1422"/>
                  </a:lnTo>
                  <a:lnTo>
                    <a:pt x="1920" y="1422"/>
                  </a:lnTo>
                  <a:lnTo>
                    <a:pt x="1917" y="1422"/>
                  </a:lnTo>
                  <a:lnTo>
                    <a:pt x="1911" y="1422"/>
                  </a:lnTo>
                  <a:lnTo>
                    <a:pt x="1905" y="1422"/>
                  </a:lnTo>
                  <a:lnTo>
                    <a:pt x="1904" y="1431"/>
                  </a:lnTo>
                  <a:lnTo>
                    <a:pt x="1904" y="1441"/>
                  </a:lnTo>
                  <a:lnTo>
                    <a:pt x="1904" y="1451"/>
                  </a:lnTo>
                  <a:lnTo>
                    <a:pt x="1904" y="1462"/>
                  </a:lnTo>
                  <a:lnTo>
                    <a:pt x="1901" y="1473"/>
                  </a:lnTo>
                  <a:lnTo>
                    <a:pt x="1900" y="1485"/>
                  </a:lnTo>
                  <a:lnTo>
                    <a:pt x="1898" y="1496"/>
                  </a:lnTo>
                  <a:lnTo>
                    <a:pt x="1895" y="1511"/>
                  </a:lnTo>
                  <a:lnTo>
                    <a:pt x="1946" y="1515"/>
                  </a:lnTo>
                  <a:lnTo>
                    <a:pt x="1999" y="1524"/>
                  </a:lnTo>
                  <a:lnTo>
                    <a:pt x="2051" y="1533"/>
                  </a:lnTo>
                  <a:lnTo>
                    <a:pt x="2103" y="1543"/>
                  </a:lnTo>
                  <a:lnTo>
                    <a:pt x="2150" y="1549"/>
                  </a:lnTo>
                  <a:lnTo>
                    <a:pt x="2194" y="1553"/>
                  </a:lnTo>
                  <a:lnTo>
                    <a:pt x="2232" y="1552"/>
                  </a:lnTo>
                  <a:lnTo>
                    <a:pt x="2264" y="1547"/>
                  </a:lnTo>
                  <a:lnTo>
                    <a:pt x="2270" y="1547"/>
                  </a:lnTo>
                  <a:lnTo>
                    <a:pt x="2277" y="1551"/>
                  </a:lnTo>
                  <a:lnTo>
                    <a:pt x="2284" y="1553"/>
                  </a:lnTo>
                  <a:lnTo>
                    <a:pt x="2292" y="1556"/>
                  </a:lnTo>
                  <a:lnTo>
                    <a:pt x="2302" y="1603"/>
                  </a:lnTo>
                  <a:lnTo>
                    <a:pt x="2322" y="1653"/>
                  </a:lnTo>
                  <a:lnTo>
                    <a:pt x="2344" y="1700"/>
                  </a:lnTo>
                  <a:lnTo>
                    <a:pt x="2362" y="1744"/>
                  </a:lnTo>
                  <a:lnTo>
                    <a:pt x="2370" y="1781"/>
                  </a:lnTo>
                  <a:lnTo>
                    <a:pt x="2365" y="1808"/>
                  </a:lnTo>
                  <a:lnTo>
                    <a:pt x="2340" y="1824"/>
                  </a:lnTo>
                  <a:lnTo>
                    <a:pt x="2292" y="1826"/>
                  </a:lnTo>
                  <a:lnTo>
                    <a:pt x="2269" y="1804"/>
                  </a:lnTo>
                  <a:lnTo>
                    <a:pt x="2254" y="1788"/>
                  </a:lnTo>
                  <a:lnTo>
                    <a:pt x="2242" y="1776"/>
                  </a:lnTo>
                  <a:lnTo>
                    <a:pt x="2235" y="1769"/>
                  </a:lnTo>
                  <a:lnTo>
                    <a:pt x="2225" y="1760"/>
                  </a:lnTo>
                  <a:lnTo>
                    <a:pt x="2219" y="1754"/>
                  </a:lnTo>
                  <a:lnTo>
                    <a:pt x="2206" y="1763"/>
                  </a:lnTo>
                  <a:lnTo>
                    <a:pt x="2197" y="1773"/>
                  </a:lnTo>
                  <a:lnTo>
                    <a:pt x="2188" y="1781"/>
                  </a:lnTo>
                  <a:lnTo>
                    <a:pt x="2181" y="1789"/>
                  </a:lnTo>
                  <a:lnTo>
                    <a:pt x="2171" y="1795"/>
                  </a:lnTo>
                  <a:lnTo>
                    <a:pt x="2160" y="1799"/>
                  </a:lnTo>
                  <a:lnTo>
                    <a:pt x="2146" y="1800"/>
                  </a:lnTo>
                  <a:lnTo>
                    <a:pt x="2129" y="1799"/>
                  </a:lnTo>
                  <a:lnTo>
                    <a:pt x="2107" y="1776"/>
                  </a:lnTo>
                  <a:lnTo>
                    <a:pt x="2085" y="1759"/>
                  </a:lnTo>
                  <a:lnTo>
                    <a:pt x="2060" y="1742"/>
                  </a:lnTo>
                  <a:lnTo>
                    <a:pt x="2037" y="1727"/>
                  </a:lnTo>
                  <a:lnTo>
                    <a:pt x="2010" y="1708"/>
                  </a:lnTo>
                  <a:lnTo>
                    <a:pt x="1984" y="1687"/>
                  </a:lnTo>
                  <a:lnTo>
                    <a:pt x="1957" y="1661"/>
                  </a:lnTo>
                  <a:lnTo>
                    <a:pt x="1931" y="1628"/>
                  </a:lnTo>
                  <a:lnTo>
                    <a:pt x="1924" y="1628"/>
                  </a:lnTo>
                  <a:lnTo>
                    <a:pt x="1918" y="1628"/>
                  </a:lnTo>
                  <a:lnTo>
                    <a:pt x="1911" y="1628"/>
                  </a:lnTo>
                  <a:lnTo>
                    <a:pt x="1905" y="1628"/>
                  </a:lnTo>
                  <a:lnTo>
                    <a:pt x="1898" y="1680"/>
                  </a:lnTo>
                  <a:lnTo>
                    <a:pt x="1893" y="1722"/>
                  </a:lnTo>
                  <a:lnTo>
                    <a:pt x="1889" y="1753"/>
                  </a:lnTo>
                  <a:lnTo>
                    <a:pt x="1889" y="1779"/>
                  </a:lnTo>
                  <a:lnTo>
                    <a:pt x="1888" y="1798"/>
                  </a:lnTo>
                  <a:lnTo>
                    <a:pt x="1889" y="1818"/>
                  </a:lnTo>
                  <a:lnTo>
                    <a:pt x="1892" y="1837"/>
                  </a:lnTo>
                  <a:lnTo>
                    <a:pt x="1895" y="1862"/>
                  </a:lnTo>
                  <a:lnTo>
                    <a:pt x="1965" y="1866"/>
                  </a:lnTo>
                  <a:lnTo>
                    <a:pt x="2032" y="1880"/>
                  </a:lnTo>
                  <a:lnTo>
                    <a:pt x="2095" y="1897"/>
                  </a:lnTo>
                  <a:lnTo>
                    <a:pt x="2158" y="1920"/>
                  </a:lnTo>
                  <a:lnTo>
                    <a:pt x="2220" y="1941"/>
                  </a:lnTo>
                  <a:lnTo>
                    <a:pt x="2287" y="1960"/>
                  </a:lnTo>
                  <a:lnTo>
                    <a:pt x="2357" y="1973"/>
                  </a:lnTo>
                  <a:lnTo>
                    <a:pt x="2435" y="1979"/>
                  </a:lnTo>
                  <a:lnTo>
                    <a:pt x="2435" y="1991"/>
                  </a:lnTo>
                  <a:lnTo>
                    <a:pt x="2435" y="2004"/>
                  </a:lnTo>
                  <a:lnTo>
                    <a:pt x="2435" y="2015"/>
                  </a:lnTo>
                  <a:lnTo>
                    <a:pt x="2435" y="2027"/>
                  </a:lnTo>
                  <a:lnTo>
                    <a:pt x="2435" y="2037"/>
                  </a:lnTo>
                  <a:lnTo>
                    <a:pt x="2435" y="2048"/>
                  </a:lnTo>
                  <a:lnTo>
                    <a:pt x="2435" y="2059"/>
                  </a:lnTo>
                  <a:lnTo>
                    <a:pt x="2435" y="2069"/>
                  </a:lnTo>
                  <a:lnTo>
                    <a:pt x="2467" y="2092"/>
                  </a:lnTo>
                  <a:lnTo>
                    <a:pt x="2492" y="2111"/>
                  </a:lnTo>
                  <a:lnTo>
                    <a:pt x="2507" y="2126"/>
                  </a:lnTo>
                  <a:lnTo>
                    <a:pt x="2518" y="2140"/>
                  </a:lnTo>
                  <a:lnTo>
                    <a:pt x="2522" y="2154"/>
                  </a:lnTo>
                  <a:lnTo>
                    <a:pt x="2521" y="2169"/>
                  </a:lnTo>
                  <a:lnTo>
                    <a:pt x="2515" y="2188"/>
                  </a:lnTo>
                  <a:lnTo>
                    <a:pt x="2507" y="2213"/>
                  </a:lnTo>
                  <a:lnTo>
                    <a:pt x="2472" y="2213"/>
                  </a:lnTo>
                  <a:lnTo>
                    <a:pt x="2447" y="2209"/>
                  </a:lnTo>
                  <a:lnTo>
                    <a:pt x="2429" y="2201"/>
                  </a:lnTo>
                  <a:lnTo>
                    <a:pt x="2416" y="2193"/>
                  </a:lnTo>
                  <a:lnTo>
                    <a:pt x="2403" y="2181"/>
                  </a:lnTo>
                  <a:lnTo>
                    <a:pt x="2389" y="2171"/>
                  </a:lnTo>
                  <a:lnTo>
                    <a:pt x="2370" y="2163"/>
                  </a:lnTo>
                  <a:lnTo>
                    <a:pt x="2345" y="2159"/>
                  </a:lnTo>
                  <a:lnTo>
                    <a:pt x="2330" y="2174"/>
                  </a:lnTo>
                  <a:lnTo>
                    <a:pt x="2320" y="2184"/>
                  </a:lnTo>
                  <a:lnTo>
                    <a:pt x="2312" y="2193"/>
                  </a:lnTo>
                  <a:lnTo>
                    <a:pt x="2307" y="2199"/>
                  </a:lnTo>
                  <a:lnTo>
                    <a:pt x="2299" y="2201"/>
                  </a:lnTo>
                  <a:lnTo>
                    <a:pt x="2289" y="2203"/>
                  </a:lnTo>
                  <a:lnTo>
                    <a:pt x="2274" y="2203"/>
                  </a:lnTo>
                  <a:lnTo>
                    <a:pt x="2255" y="2205"/>
                  </a:lnTo>
                  <a:lnTo>
                    <a:pt x="2242" y="2188"/>
                  </a:lnTo>
                  <a:lnTo>
                    <a:pt x="2231" y="2176"/>
                  </a:lnTo>
                  <a:lnTo>
                    <a:pt x="2219" y="2164"/>
                  </a:lnTo>
                  <a:lnTo>
                    <a:pt x="2209" y="2157"/>
                  </a:lnTo>
                  <a:lnTo>
                    <a:pt x="2194" y="2150"/>
                  </a:lnTo>
                  <a:lnTo>
                    <a:pt x="2178" y="2144"/>
                  </a:lnTo>
                  <a:lnTo>
                    <a:pt x="2155" y="2137"/>
                  </a:lnTo>
                  <a:lnTo>
                    <a:pt x="2129" y="2132"/>
                  </a:lnTo>
                  <a:lnTo>
                    <a:pt x="2124" y="2124"/>
                  </a:lnTo>
                  <a:lnTo>
                    <a:pt x="2120" y="2117"/>
                  </a:lnTo>
                  <a:lnTo>
                    <a:pt x="2115" y="2108"/>
                  </a:lnTo>
                  <a:lnTo>
                    <a:pt x="2111" y="2100"/>
                  </a:lnTo>
                  <a:lnTo>
                    <a:pt x="2105" y="2091"/>
                  </a:lnTo>
                  <a:lnTo>
                    <a:pt x="2101" y="2084"/>
                  </a:lnTo>
                  <a:lnTo>
                    <a:pt x="2096" y="2075"/>
                  </a:lnTo>
                  <a:lnTo>
                    <a:pt x="2093" y="2069"/>
                  </a:lnTo>
                  <a:lnTo>
                    <a:pt x="2018" y="2069"/>
                  </a:lnTo>
                  <a:lnTo>
                    <a:pt x="1965" y="2085"/>
                  </a:lnTo>
                  <a:lnTo>
                    <a:pt x="1931" y="2113"/>
                  </a:lnTo>
                  <a:lnTo>
                    <a:pt x="1913" y="2154"/>
                  </a:lnTo>
                  <a:lnTo>
                    <a:pt x="1903" y="2202"/>
                  </a:lnTo>
                  <a:lnTo>
                    <a:pt x="1900" y="2259"/>
                  </a:lnTo>
                  <a:lnTo>
                    <a:pt x="1898" y="2323"/>
                  </a:lnTo>
                  <a:lnTo>
                    <a:pt x="1895" y="2393"/>
                  </a:lnTo>
                  <a:lnTo>
                    <a:pt x="1918" y="2391"/>
                  </a:lnTo>
                  <a:lnTo>
                    <a:pt x="1940" y="2381"/>
                  </a:lnTo>
                  <a:lnTo>
                    <a:pt x="1962" y="2368"/>
                  </a:lnTo>
                  <a:lnTo>
                    <a:pt x="1984" y="2353"/>
                  </a:lnTo>
                  <a:lnTo>
                    <a:pt x="2005" y="2336"/>
                  </a:lnTo>
                  <a:lnTo>
                    <a:pt x="2025" y="2324"/>
                  </a:lnTo>
                  <a:lnTo>
                    <a:pt x="2045" y="2318"/>
                  </a:lnTo>
                  <a:lnTo>
                    <a:pt x="2066" y="2321"/>
                  </a:lnTo>
                  <a:lnTo>
                    <a:pt x="2080" y="2371"/>
                  </a:lnTo>
                  <a:lnTo>
                    <a:pt x="2107" y="2406"/>
                  </a:lnTo>
                  <a:lnTo>
                    <a:pt x="2139" y="2426"/>
                  </a:lnTo>
                  <a:lnTo>
                    <a:pt x="2178" y="2438"/>
                  </a:lnTo>
                  <a:lnTo>
                    <a:pt x="2218" y="2443"/>
                  </a:lnTo>
                  <a:lnTo>
                    <a:pt x="2260" y="2445"/>
                  </a:lnTo>
                  <a:lnTo>
                    <a:pt x="2300" y="2448"/>
                  </a:lnTo>
                  <a:lnTo>
                    <a:pt x="2337" y="2456"/>
                  </a:lnTo>
                  <a:lnTo>
                    <a:pt x="2365" y="2489"/>
                  </a:lnTo>
                  <a:lnTo>
                    <a:pt x="2391" y="2512"/>
                  </a:lnTo>
                  <a:lnTo>
                    <a:pt x="2415" y="2525"/>
                  </a:lnTo>
                  <a:lnTo>
                    <a:pt x="2440" y="2533"/>
                  </a:lnTo>
                  <a:lnTo>
                    <a:pt x="2462" y="2534"/>
                  </a:lnTo>
                  <a:lnTo>
                    <a:pt x="2487" y="2534"/>
                  </a:lnTo>
                  <a:lnTo>
                    <a:pt x="2513" y="2534"/>
                  </a:lnTo>
                  <a:lnTo>
                    <a:pt x="2543" y="2537"/>
                  </a:lnTo>
                  <a:lnTo>
                    <a:pt x="2568" y="2571"/>
                  </a:lnTo>
                  <a:lnTo>
                    <a:pt x="2594" y="2603"/>
                  </a:lnTo>
                  <a:lnTo>
                    <a:pt x="2617" y="2631"/>
                  </a:lnTo>
                  <a:lnTo>
                    <a:pt x="2638" y="2661"/>
                  </a:lnTo>
                  <a:lnTo>
                    <a:pt x="2656" y="2688"/>
                  </a:lnTo>
                  <a:lnTo>
                    <a:pt x="2670" y="2717"/>
                  </a:lnTo>
                  <a:lnTo>
                    <a:pt x="2681" y="2747"/>
                  </a:lnTo>
                  <a:lnTo>
                    <a:pt x="2688" y="2780"/>
                  </a:lnTo>
                  <a:lnTo>
                    <a:pt x="2651" y="2768"/>
                  </a:lnTo>
                  <a:lnTo>
                    <a:pt x="2619" y="2752"/>
                  </a:lnTo>
                  <a:lnTo>
                    <a:pt x="2588" y="2732"/>
                  </a:lnTo>
                  <a:lnTo>
                    <a:pt x="2558" y="2712"/>
                  </a:lnTo>
                  <a:lnTo>
                    <a:pt x="2526" y="2692"/>
                  </a:lnTo>
                  <a:lnTo>
                    <a:pt x="2494" y="2678"/>
                  </a:lnTo>
                  <a:lnTo>
                    <a:pt x="2458" y="2669"/>
                  </a:lnTo>
                  <a:lnTo>
                    <a:pt x="2417" y="2672"/>
                  </a:lnTo>
                  <a:lnTo>
                    <a:pt x="2325" y="2681"/>
                  </a:lnTo>
                  <a:lnTo>
                    <a:pt x="2231" y="2648"/>
                  </a:lnTo>
                  <a:lnTo>
                    <a:pt x="2140" y="2590"/>
                  </a:lnTo>
                  <a:lnTo>
                    <a:pt x="2056" y="2532"/>
                  </a:lnTo>
                  <a:lnTo>
                    <a:pt x="1984" y="2493"/>
                  </a:lnTo>
                  <a:lnTo>
                    <a:pt x="1932" y="2496"/>
                  </a:lnTo>
                  <a:lnTo>
                    <a:pt x="1904" y="2564"/>
                  </a:lnTo>
                  <a:lnTo>
                    <a:pt x="1905" y="2717"/>
                  </a:lnTo>
                  <a:lnTo>
                    <a:pt x="1944" y="2723"/>
                  </a:lnTo>
                  <a:lnTo>
                    <a:pt x="1980" y="2737"/>
                  </a:lnTo>
                  <a:lnTo>
                    <a:pt x="2009" y="2754"/>
                  </a:lnTo>
                  <a:lnTo>
                    <a:pt x="2037" y="2774"/>
                  </a:lnTo>
                  <a:lnTo>
                    <a:pt x="2059" y="2792"/>
                  </a:lnTo>
                  <a:lnTo>
                    <a:pt x="2083" y="2808"/>
                  </a:lnTo>
                  <a:lnTo>
                    <a:pt x="2105" y="2820"/>
                  </a:lnTo>
                  <a:lnTo>
                    <a:pt x="2129" y="2825"/>
                  </a:lnTo>
                  <a:lnTo>
                    <a:pt x="2187" y="2792"/>
                  </a:lnTo>
                  <a:lnTo>
                    <a:pt x="2238" y="2780"/>
                  </a:lnTo>
                  <a:lnTo>
                    <a:pt x="2282" y="2783"/>
                  </a:lnTo>
                  <a:lnTo>
                    <a:pt x="2322" y="2799"/>
                  </a:lnTo>
                  <a:lnTo>
                    <a:pt x="2360" y="2820"/>
                  </a:lnTo>
                  <a:lnTo>
                    <a:pt x="2400" y="2846"/>
                  </a:lnTo>
                  <a:lnTo>
                    <a:pt x="2441" y="2869"/>
                  </a:lnTo>
                  <a:lnTo>
                    <a:pt x="2490" y="2888"/>
                  </a:lnTo>
                  <a:lnTo>
                    <a:pt x="2487" y="2895"/>
                  </a:lnTo>
                  <a:lnTo>
                    <a:pt x="2485" y="2905"/>
                  </a:lnTo>
                  <a:lnTo>
                    <a:pt x="2481" y="2915"/>
                  </a:lnTo>
                  <a:lnTo>
                    <a:pt x="2480" y="2923"/>
                  </a:lnTo>
                  <a:lnTo>
                    <a:pt x="2405" y="2921"/>
                  </a:lnTo>
                  <a:lnTo>
                    <a:pt x="2338" y="2928"/>
                  </a:lnTo>
                  <a:lnTo>
                    <a:pt x="2274" y="2937"/>
                  </a:lnTo>
                  <a:lnTo>
                    <a:pt x="2216" y="2943"/>
                  </a:lnTo>
                  <a:lnTo>
                    <a:pt x="2158" y="2939"/>
                  </a:lnTo>
                  <a:lnTo>
                    <a:pt x="2101" y="2920"/>
                  </a:lnTo>
                  <a:lnTo>
                    <a:pt x="2044" y="2881"/>
                  </a:lnTo>
                  <a:lnTo>
                    <a:pt x="1986" y="2815"/>
                  </a:lnTo>
                  <a:lnTo>
                    <a:pt x="1977" y="2815"/>
                  </a:lnTo>
                  <a:lnTo>
                    <a:pt x="1970" y="2815"/>
                  </a:lnTo>
                  <a:lnTo>
                    <a:pt x="1961" y="2815"/>
                  </a:lnTo>
                  <a:lnTo>
                    <a:pt x="1952" y="2815"/>
                  </a:lnTo>
                  <a:lnTo>
                    <a:pt x="1942" y="2815"/>
                  </a:lnTo>
                  <a:lnTo>
                    <a:pt x="1932" y="2815"/>
                  </a:lnTo>
                  <a:lnTo>
                    <a:pt x="1923" y="2815"/>
                  </a:lnTo>
                  <a:lnTo>
                    <a:pt x="1913" y="2815"/>
                  </a:lnTo>
                  <a:lnTo>
                    <a:pt x="1913" y="2844"/>
                  </a:lnTo>
                  <a:lnTo>
                    <a:pt x="1913" y="2873"/>
                  </a:lnTo>
                  <a:lnTo>
                    <a:pt x="1913" y="2902"/>
                  </a:lnTo>
                  <a:lnTo>
                    <a:pt x="1913" y="2932"/>
                  </a:lnTo>
                  <a:lnTo>
                    <a:pt x="1913" y="2958"/>
                  </a:lnTo>
                  <a:lnTo>
                    <a:pt x="1913" y="2986"/>
                  </a:lnTo>
                  <a:lnTo>
                    <a:pt x="1913" y="3012"/>
                  </a:lnTo>
                  <a:lnTo>
                    <a:pt x="1913" y="3041"/>
                  </a:lnTo>
                  <a:lnTo>
                    <a:pt x="1983" y="3047"/>
                  </a:lnTo>
                  <a:lnTo>
                    <a:pt x="2067" y="3061"/>
                  </a:lnTo>
                  <a:lnTo>
                    <a:pt x="2160" y="3081"/>
                  </a:lnTo>
                  <a:lnTo>
                    <a:pt x="2255" y="3107"/>
                  </a:lnTo>
                  <a:lnTo>
                    <a:pt x="2343" y="3136"/>
                  </a:lnTo>
                  <a:lnTo>
                    <a:pt x="2421" y="3170"/>
                  </a:lnTo>
                  <a:lnTo>
                    <a:pt x="2480" y="3208"/>
                  </a:lnTo>
                  <a:lnTo>
                    <a:pt x="2516" y="3248"/>
                  </a:lnTo>
                  <a:lnTo>
                    <a:pt x="2513" y="3248"/>
                  </a:lnTo>
                  <a:lnTo>
                    <a:pt x="2507" y="3248"/>
                  </a:lnTo>
                  <a:lnTo>
                    <a:pt x="2500" y="3249"/>
                  </a:lnTo>
                  <a:lnTo>
                    <a:pt x="2492" y="3253"/>
                  </a:lnTo>
                  <a:lnTo>
                    <a:pt x="2483" y="3255"/>
                  </a:lnTo>
                  <a:lnTo>
                    <a:pt x="2474" y="3259"/>
                  </a:lnTo>
                  <a:lnTo>
                    <a:pt x="2466" y="3262"/>
                  </a:lnTo>
                  <a:lnTo>
                    <a:pt x="2462" y="3266"/>
                  </a:lnTo>
                  <a:lnTo>
                    <a:pt x="2408" y="3261"/>
                  </a:lnTo>
                  <a:lnTo>
                    <a:pt x="2357" y="3253"/>
                  </a:lnTo>
                  <a:lnTo>
                    <a:pt x="2307" y="3241"/>
                  </a:lnTo>
                  <a:lnTo>
                    <a:pt x="2260" y="3230"/>
                  </a:lnTo>
                  <a:lnTo>
                    <a:pt x="2212" y="3223"/>
                  </a:lnTo>
                  <a:lnTo>
                    <a:pt x="2168" y="3223"/>
                  </a:lnTo>
                  <a:lnTo>
                    <a:pt x="2124" y="3233"/>
                  </a:lnTo>
                  <a:lnTo>
                    <a:pt x="2084" y="3257"/>
                  </a:lnTo>
                  <a:lnTo>
                    <a:pt x="2044" y="3242"/>
                  </a:lnTo>
                  <a:lnTo>
                    <a:pt x="2008" y="3227"/>
                  </a:lnTo>
                  <a:lnTo>
                    <a:pt x="1976" y="3211"/>
                  </a:lnTo>
                  <a:lnTo>
                    <a:pt x="1952" y="3204"/>
                  </a:lnTo>
                  <a:lnTo>
                    <a:pt x="1932" y="3207"/>
                  </a:lnTo>
                  <a:lnTo>
                    <a:pt x="1920" y="3226"/>
                  </a:lnTo>
                  <a:lnTo>
                    <a:pt x="1916" y="3264"/>
                  </a:lnTo>
                  <a:lnTo>
                    <a:pt x="1923" y="3329"/>
                  </a:lnTo>
                  <a:lnTo>
                    <a:pt x="1995" y="3368"/>
                  </a:lnTo>
                  <a:lnTo>
                    <a:pt x="2067" y="3399"/>
                  </a:lnTo>
                  <a:lnTo>
                    <a:pt x="2137" y="3423"/>
                  </a:lnTo>
                  <a:lnTo>
                    <a:pt x="2205" y="3446"/>
                  </a:lnTo>
                  <a:lnTo>
                    <a:pt x="2268" y="3470"/>
                  </a:lnTo>
                  <a:lnTo>
                    <a:pt x="2328" y="3501"/>
                  </a:lnTo>
                  <a:lnTo>
                    <a:pt x="2384" y="3542"/>
                  </a:lnTo>
                  <a:lnTo>
                    <a:pt x="2435" y="3598"/>
                  </a:lnTo>
                  <a:lnTo>
                    <a:pt x="2445" y="3597"/>
                  </a:lnTo>
                  <a:lnTo>
                    <a:pt x="2454" y="3596"/>
                  </a:lnTo>
                  <a:lnTo>
                    <a:pt x="2464" y="3595"/>
                  </a:lnTo>
                  <a:lnTo>
                    <a:pt x="2474" y="3593"/>
                  </a:lnTo>
                  <a:lnTo>
                    <a:pt x="2483" y="3591"/>
                  </a:lnTo>
                  <a:lnTo>
                    <a:pt x="2492" y="3590"/>
                  </a:lnTo>
                  <a:lnTo>
                    <a:pt x="2499" y="3590"/>
                  </a:lnTo>
                  <a:lnTo>
                    <a:pt x="2507" y="3590"/>
                  </a:lnTo>
                  <a:lnTo>
                    <a:pt x="2507" y="3596"/>
                  </a:lnTo>
                  <a:lnTo>
                    <a:pt x="2507" y="3602"/>
                  </a:lnTo>
                  <a:lnTo>
                    <a:pt x="2507" y="3608"/>
                  </a:lnTo>
                  <a:lnTo>
                    <a:pt x="2507" y="3615"/>
                  </a:lnTo>
                  <a:lnTo>
                    <a:pt x="2507" y="3625"/>
                  </a:lnTo>
                  <a:lnTo>
                    <a:pt x="2507" y="3635"/>
                  </a:lnTo>
                  <a:lnTo>
                    <a:pt x="2499" y="3641"/>
                  </a:lnTo>
                  <a:lnTo>
                    <a:pt x="2492" y="3648"/>
                  </a:lnTo>
                  <a:lnTo>
                    <a:pt x="2484" y="3655"/>
                  </a:lnTo>
                  <a:lnTo>
                    <a:pt x="2475" y="3662"/>
                  </a:lnTo>
                  <a:lnTo>
                    <a:pt x="2466" y="3669"/>
                  </a:lnTo>
                  <a:lnTo>
                    <a:pt x="2459" y="3678"/>
                  </a:lnTo>
                  <a:lnTo>
                    <a:pt x="2451" y="3687"/>
                  </a:lnTo>
                  <a:lnTo>
                    <a:pt x="2445" y="3698"/>
                  </a:lnTo>
                  <a:lnTo>
                    <a:pt x="2410" y="3689"/>
                  </a:lnTo>
                  <a:lnTo>
                    <a:pt x="2378" y="3681"/>
                  </a:lnTo>
                  <a:lnTo>
                    <a:pt x="2345" y="3672"/>
                  </a:lnTo>
                  <a:lnTo>
                    <a:pt x="2312" y="3663"/>
                  </a:lnTo>
                  <a:lnTo>
                    <a:pt x="2276" y="3654"/>
                  </a:lnTo>
                  <a:lnTo>
                    <a:pt x="2242" y="3648"/>
                  </a:lnTo>
                  <a:lnTo>
                    <a:pt x="2204" y="3643"/>
                  </a:lnTo>
                  <a:lnTo>
                    <a:pt x="2166" y="3643"/>
                  </a:lnTo>
                  <a:lnTo>
                    <a:pt x="2161" y="3633"/>
                  </a:lnTo>
                  <a:lnTo>
                    <a:pt x="2156" y="3623"/>
                  </a:lnTo>
                  <a:lnTo>
                    <a:pt x="2150" y="3612"/>
                  </a:lnTo>
                  <a:lnTo>
                    <a:pt x="2146" y="3604"/>
                  </a:lnTo>
                  <a:lnTo>
                    <a:pt x="2139" y="3595"/>
                  </a:lnTo>
                  <a:lnTo>
                    <a:pt x="2133" y="3586"/>
                  </a:lnTo>
                  <a:lnTo>
                    <a:pt x="2127" y="3578"/>
                  </a:lnTo>
                  <a:lnTo>
                    <a:pt x="2121" y="3572"/>
                  </a:lnTo>
                  <a:lnTo>
                    <a:pt x="2091" y="3566"/>
                  </a:lnTo>
                  <a:lnTo>
                    <a:pt x="2063" y="3560"/>
                  </a:lnTo>
                  <a:lnTo>
                    <a:pt x="2033" y="3553"/>
                  </a:lnTo>
                  <a:lnTo>
                    <a:pt x="2003" y="3546"/>
                  </a:lnTo>
                  <a:lnTo>
                    <a:pt x="1971" y="3538"/>
                  </a:lnTo>
                  <a:lnTo>
                    <a:pt x="1942" y="3532"/>
                  </a:lnTo>
                  <a:lnTo>
                    <a:pt x="1913" y="3527"/>
                  </a:lnTo>
                  <a:lnTo>
                    <a:pt x="1886" y="3527"/>
                  </a:lnTo>
                  <a:lnTo>
                    <a:pt x="1884" y="3534"/>
                  </a:lnTo>
                  <a:lnTo>
                    <a:pt x="1880" y="3545"/>
                  </a:lnTo>
                  <a:lnTo>
                    <a:pt x="1876" y="3551"/>
                  </a:lnTo>
                  <a:lnTo>
                    <a:pt x="1874" y="3558"/>
                  </a:lnTo>
                  <a:lnTo>
                    <a:pt x="1870" y="3565"/>
                  </a:lnTo>
                  <a:lnTo>
                    <a:pt x="1868" y="3572"/>
                  </a:lnTo>
                  <a:lnTo>
                    <a:pt x="1929" y="3612"/>
                  </a:lnTo>
                  <a:lnTo>
                    <a:pt x="1990" y="3648"/>
                  </a:lnTo>
                  <a:lnTo>
                    <a:pt x="2052" y="3679"/>
                  </a:lnTo>
                  <a:lnTo>
                    <a:pt x="2115" y="3706"/>
                  </a:lnTo>
                  <a:lnTo>
                    <a:pt x="2177" y="3726"/>
                  </a:lnTo>
                  <a:lnTo>
                    <a:pt x="2239" y="3743"/>
                  </a:lnTo>
                  <a:lnTo>
                    <a:pt x="2301" y="3753"/>
                  </a:lnTo>
                  <a:lnTo>
                    <a:pt x="2363" y="3761"/>
                  </a:lnTo>
                  <a:lnTo>
                    <a:pt x="2378" y="3791"/>
                  </a:lnTo>
                  <a:lnTo>
                    <a:pt x="2395" y="3815"/>
                  </a:lnTo>
                  <a:lnTo>
                    <a:pt x="2411" y="3833"/>
                  </a:lnTo>
                  <a:lnTo>
                    <a:pt x="2429" y="3846"/>
                  </a:lnTo>
                  <a:lnTo>
                    <a:pt x="2447" y="3853"/>
                  </a:lnTo>
                  <a:lnTo>
                    <a:pt x="2467" y="3861"/>
                  </a:lnTo>
                  <a:lnTo>
                    <a:pt x="2490" y="3869"/>
                  </a:lnTo>
                  <a:lnTo>
                    <a:pt x="2516" y="3878"/>
                  </a:lnTo>
                  <a:lnTo>
                    <a:pt x="2523" y="3903"/>
                  </a:lnTo>
                  <a:lnTo>
                    <a:pt x="2530" y="3924"/>
                  </a:lnTo>
                  <a:lnTo>
                    <a:pt x="2535" y="3944"/>
                  </a:lnTo>
                  <a:lnTo>
                    <a:pt x="2538" y="3963"/>
                  </a:lnTo>
                  <a:lnTo>
                    <a:pt x="2538" y="3980"/>
                  </a:lnTo>
                  <a:lnTo>
                    <a:pt x="2538" y="3997"/>
                  </a:lnTo>
                  <a:lnTo>
                    <a:pt x="2536" y="4013"/>
                  </a:lnTo>
                  <a:lnTo>
                    <a:pt x="2535" y="4031"/>
                  </a:lnTo>
                  <a:lnTo>
                    <a:pt x="2477" y="4020"/>
                  </a:lnTo>
                  <a:lnTo>
                    <a:pt x="2418" y="3999"/>
                  </a:lnTo>
                  <a:lnTo>
                    <a:pt x="2359" y="3972"/>
                  </a:lnTo>
                  <a:lnTo>
                    <a:pt x="2299" y="3943"/>
                  </a:lnTo>
                  <a:lnTo>
                    <a:pt x="2232" y="3914"/>
                  </a:lnTo>
                  <a:lnTo>
                    <a:pt x="2162" y="3892"/>
                  </a:lnTo>
                  <a:lnTo>
                    <a:pt x="2086" y="3878"/>
                  </a:lnTo>
                  <a:lnTo>
                    <a:pt x="2003" y="3878"/>
                  </a:lnTo>
                  <a:lnTo>
                    <a:pt x="2003" y="3884"/>
                  </a:lnTo>
                  <a:lnTo>
                    <a:pt x="2005" y="3891"/>
                  </a:lnTo>
                  <a:lnTo>
                    <a:pt x="2006" y="3897"/>
                  </a:lnTo>
                  <a:lnTo>
                    <a:pt x="2008" y="3904"/>
                  </a:lnTo>
                  <a:lnTo>
                    <a:pt x="2009" y="3910"/>
                  </a:lnTo>
                  <a:lnTo>
                    <a:pt x="2010" y="3917"/>
                  </a:lnTo>
                  <a:lnTo>
                    <a:pt x="2012" y="3924"/>
                  </a:lnTo>
                  <a:lnTo>
                    <a:pt x="2013" y="3931"/>
                  </a:lnTo>
                  <a:lnTo>
                    <a:pt x="2021" y="3936"/>
                  </a:lnTo>
                  <a:lnTo>
                    <a:pt x="2031" y="3941"/>
                  </a:lnTo>
                  <a:lnTo>
                    <a:pt x="2041" y="3946"/>
                  </a:lnTo>
                  <a:lnTo>
                    <a:pt x="2060" y="3952"/>
                  </a:lnTo>
                  <a:lnTo>
                    <a:pt x="2084" y="3955"/>
                  </a:lnTo>
                  <a:lnTo>
                    <a:pt x="2121" y="3963"/>
                  </a:lnTo>
                  <a:lnTo>
                    <a:pt x="2171" y="3973"/>
                  </a:lnTo>
                  <a:lnTo>
                    <a:pt x="2237" y="3986"/>
                  </a:lnTo>
                  <a:lnTo>
                    <a:pt x="2262" y="4038"/>
                  </a:lnTo>
                  <a:lnTo>
                    <a:pt x="2275" y="4080"/>
                  </a:lnTo>
                  <a:lnTo>
                    <a:pt x="2281" y="4110"/>
                  </a:lnTo>
                  <a:lnTo>
                    <a:pt x="2288" y="4137"/>
                  </a:lnTo>
                  <a:lnTo>
                    <a:pt x="2300" y="4157"/>
                  </a:lnTo>
                  <a:lnTo>
                    <a:pt x="2325" y="4178"/>
                  </a:lnTo>
                  <a:lnTo>
                    <a:pt x="2367" y="4201"/>
                  </a:lnTo>
                  <a:lnTo>
                    <a:pt x="2435" y="4228"/>
                  </a:lnTo>
                  <a:lnTo>
                    <a:pt x="2500" y="4216"/>
                  </a:lnTo>
                  <a:lnTo>
                    <a:pt x="2549" y="4217"/>
                  </a:lnTo>
                  <a:lnTo>
                    <a:pt x="2585" y="4228"/>
                  </a:lnTo>
                  <a:lnTo>
                    <a:pt x="2613" y="4246"/>
                  </a:lnTo>
                  <a:lnTo>
                    <a:pt x="2637" y="4267"/>
                  </a:lnTo>
                  <a:lnTo>
                    <a:pt x="2665" y="4293"/>
                  </a:lnTo>
                  <a:lnTo>
                    <a:pt x="2701" y="4319"/>
                  </a:lnTo>
                  <a:lnTo>
                    <a:pt x="2751" y="4345"/>
                  </a:lnTo>
                  <a:lnTo>
                    <a:pt x="2749" y="4376"/>
                  </a:lnTo>
                  <a:lnTo>
                    <a:pt x="2748" y="4405"/>
                  </a:lnTo>
                  <a:lnTo>
                    <a:pt x="2745" y="4430"/>
                  </a:lnTo>
                  <a:lnTo>
                    <a:pt x="2741" y="4453"/>
                  </a:lnTo>
                  <a:lnTo>
                    <a:pt x="2734" y="4473"/>
                  </a:lnTo>
                  <a:lnTo>
                    <a:pt x="2727" y="4494"/>
                  </a:lnTo>
                  <a:lnTo>
                    <a:pt x="2716" y="4513"/>
                  </a:lnTo>
                  <a:lnTo>
                    <a:pt x="2706" y="4534"/>
                  </a:lnTo>
                  <a:lnTo>
                    <a:pt x="2644" y="4503"/>
                  </a:lnTo>
                  <a:lnTo>
                    <a:pt x="2586" y="4472"/>
                  </a:lnTo>
                  <a:lnTo>
                    <a:pt x="2530" y="4443"/>
                  </a:lnTo>
                  <a:lnTo>
                    <a:pt x="2474" y="4415"/>
                  </a:lnTo>
                  <a:lnTo>
                    <a:pt x="2416" y="4390"/>
                  </a:lnTo>
                  <a:lnTo>
                    <a:pt x="2354" y="4370"/>
                  </a:lnTo>
                  <a:lnTo>
                    <a:pt x="2286" y="4354"/>
                  </a:lnTo>
                  <a:lnTo>
                    <a:pt x="2211" y="4345"/>
                  </a:lnTo>
                  <a:lnTo>
                    <a:pt x="2172" y="4323"/>
                  </a:lnTo>
                  <a:lnTo>
                    <a:pt x="2139" y="4299"/>
                  </a:lnTo>
                  <a:lnTo>
                    <a:pt x="2107" y="4275"/>
                  </a:lnTo>
                  <a:lnTo>
                    <a:pt x="2076" y="4252"/>
                  </a:lnTo>
                  <a:lnTo>
                    <a:pt x="2040" y="4230"/>
                  </a:lnTo>
                  <a:lnTo>
                    <a:pt x="2001" y="4212"/>
                  </a:lnTo>
                  <a:lnTo>
                    <a:pt x="1952" y="4198"/>
                  </a:lnTo>
                  <a:lnTo>
                    <a:pt x="1895" y="4192"/>
                  </a:lnTo>
                  <a:lnTo>
                    <a:pt x="1913" y="4296"/>
                  </a:lnTo>
                  <a:lnTo>
                    <a:pt x="1962" y="4368"/>
                  </a:lnTo>
                  <a:lnTo>
                    <a:pt x="2032" y="4415"/>
                  </a:lnTo>
                  <a:lnTo>
                    <a:pt x="2116" y="4451"/>
                  </a:lnTo>
                  <a:lnTo>
                    <a:pt x="2201" y="4483"/>
                  </a:lnTo>
                  <a:lnTo>
                    <a:pt x="2282" y="4523"/>
                  </a:lnTo>
                  <a:lnTo>
                    <a:pt x="2347" y="4581"/>
                  </a:lnTo>
                  <a:lnTo>
                    <a:pt x="2390" y="4669"/>
                  </a:lnTo>
                  <a:lnTo>
                    <a:pt x="2458" y="4676"/>
                  </a:lnTo>
                  <a:lnTo>
                    <a:pt x="2519" y="4682"/>
                  </a:lnTo>
                  <a:lnTo>
                    <a:pt x="2573" y="4688"/>
                  </a:lnTo>
                  <a:lnTo>
                    <a:pt x="2620" y="4698"/>
                  </a:lnTo>
                  <a:lnTo>
                    <a:pt x="2658" y="4713"/>
                  </a:lnTo>
                  <a:lnTo>
                    <a:pt x="2689" y="4737"/>
                  </a:lnTo>
                  <a:lnTo>
                    <a:pt x="2710" y="4771"/>
                  </a:lnTo>
                  <a:lnTo>
                    <a:pt x="2723" y="4822"/>
                  </a:lnTo>
                  <a:lnTo>
                    <a:pt x="2767" y="4828"/>
                  </a:lnTo>
                  <a:lnTo>
                    <a:pt x="2803" y="4833"/>
                  </a:lnTo>
                  <a:lnTo>
                    <a:pt x="2830" y="4835"/>
                  </a:lnTo>
                  <a:lnTo>
                    <a:pt x="2854" y="4840"/>
                  </a:lnTo>
                  <a:lnTo>
                    <a:pt x="2873" y="4846"/>
                  </a:lnTo>
                  <a:lnTo>
                    <a:pt x="2893" y="4860"/>
                  </a:lnTo>
                  <a:lnTo>
                    <a:pt x="2913" y="4880"/>
                  </a:lnTo>
                  <a:lnTo>
                    <a:pt x="2939" y="4912"/>
                  </a:lnTo>
                  <a:lnTo>
                    <a:pt x="2938" y="4918"/>
                  </a:lnTo>
                  <a:lnTo>
                    <a:pt x="2937" y="4926"/>
                  </a:lnTo>
                  <a:lnTo>
                    <a:pt x="2934" y="4934"/>
                  </a:lnTo>
                  <a:lnTo>
                    <a:pt x="2933" y="4943"/>
                  </a:lnTo>
                  <a:lnTo>
                    <a:pt x="2930" y="4951"/>
                  </a:lnTo>
                  <a:lnTo>
                    <a:pt x="2927" y="4960"/>
                  </a:lnTo>
                  <a:lnTo>
                    <a:pt x="2924" y="4967"/>
                  </a:lnTo>
                  <a:lnTo>
                    <a:pt x="2921" y="4975"/>
                  </a:lnTo>
                  <a:lnTo>
                    <a:pt x="2902" y="4977"/>
                  </a:lnTo>
                  <a:lnTo>
                    <a:pt x="2888" y="4980"/>
                  </a:lnTo>
                  <a:lnTo>
                    <a:pt x="2874" y="4981"/>
                  </a:lnTo>
                  <a:lnTo>
                    <a:pt x="2862" y="4982"/>
                  </a:lnTo>
                  <a:lnTo>
                    <a:pt x="2847" y="4981"/>
                  </a:lnTo>
                  <a:lnTo>
                    <a:pt x="2829" y="4980"/>
                  </a:lnTo>
                  <a:lnTo>
                    <a:pt x="2806" y="4977"/>
                  </a:lnTo>
                  <a:lnTo>
                    <a:pt x="2777" y="4975"/>
                  </a:lnTo>
                  <a:lnTo>
                    <a:pt x="2740" y="5034"/>
                  </a:lnTo>
                  <a:lnTo>
                    <a:pt x="2697" y="5047"/>
                  </a:lnTo>
                  <a:lnTo>
                    <a:pt x="2649" y="5031"/>
                  </a:lnTo>
                  <a:lnTo>
                    <a:pt x="2598" y="4999"/>
                  </a:lnTo>
                  <a:lnTo>
                    <a:pt x="2547" y="4964"/>
                  </a:lnTo>
                  <a:lnTo>
                    <a:pt x="2499" y="4945"/>
                  </a:lnTo>
                  <a:lnTo>
                    <a:pt x="2458" y="4956"/>
                  </a:lnTo>
                  <a:lnTo>
                    <a:pt x="2427" y="5011"/>
                  </a:lnTo>
                  <a:lnTo>
                    <a:pt x="2400" y="5024"/>
                  </a:lnTo>
                  <a:lnTo>
                    <a:pt x="2377" y="5031"/>
                  </a:lnTo>
                  <a:lnTo>
                    <a:pt x="2356" y="5031"/>
                  </a:lnTo>
                  <a:lnTo>
                    <a:pt x="2337" y="5026"/>
                  </a:lnTo>
                  <a:lnTo>
                    <a:pt x="2316" y="5014"/>
                  </a:lnTo>
                  <a:lnTo>
                    <a:pt x="2298" y="4998"/>
                  </a:lnTo>
                  <a:lnTo>
                    <a:pt x="2276" y="4975"/>
                  </a:lnTo>
                  <a:lnTo>
                    <a:pt x="2255" y="4948"/>
                  </a:lnTo>
                  <a:lnTo>
                    <a:pt x="2233" y="4949"/>
                  </a:lnTo>
                  <a:lnTo>
                    <a:pt x="2220" y="4956"/>
                  </a:lnTo>
                  <a:lnTo>
                    <a:pt x="2212" y="4966"/>
                  </a:lnTo>
                  <a:lnTo>
                    <a:pt x="2209" y="4979"/>
                  </a:lnTo>
                  <a:lnTo>
                    <a:pt x="2207" y="4993"/>
                  </a:lnTo>
                  <a:lnTo>
                    <a:pt x="2209" y="5008"/>
                  </a:lnTo>
                  <a:lnTo>
                    <a:pt x="2210" y="5023"/>
                  </a:lnTo>
                  <a:lnTo>
                    <a:pt x="2211" y="5038"/>
                  </a:lnTo>
                  <a:lnTo>
                    <a:pt x="2186" y="5037"/>
                  </a:lnTo>
                  <a:lnTo>
                    <a:pt x="2167" y="5037"/>
                  </a:lnTo>
                  <a:lnTo>
                    <a:pt x="2152" y="5036"/>
                  </a:lnTo>
                  <a:lnTo>
                    <a:pt x="2140" y="5036"/>
                  </a:lnTo>
                  <a:lnTo>
                    <a:pt x="2128" y="5032"/>
                  </a:lnTo>
                  <a:lnTo>
                    <a:pt x="2116" y="5030"/>
                  </a:lnTo>
                  <a:lnTo>
                    <a:pt x="2102" y="5025"/>
                  </a:lnTo>
                  <a:lnTo>
                    <a:pt x="2084" y="5020"/>
                  </a:lnTo>
                  <a:lnTo>
                    <a:pt x="2082" y="5025"/>
                  </a:lnTo>
                  <a:lnTo>
                    <a:pt x="2079" y="5028"/>
                  </a:lnTo>
                  <a:lnTo>
                    <a:pt x="2076" y="5032"/>
                  </a:lnTo>
                  <a:lnTo>
                    <a:pt x="2076" y="5038"/>
                  </a:lnTo>
                  <a:lnTo>
                    <a:pt x="2112" y="5075"/>
                  </a:lnTo>
                  <a:lnTo>
                    <a:pt x="2152" y="5088"/>
                  </a:lnTo>
                  <a:lnTo>
                    <a:pt x="2192" y="5085"/>
                  </a:lnTo>
                  <a:lnTo>
                    <a:pt x="2232" y="5078"/>
                  </a:lnTo>
                  <a:lnTo>
                    <a:pt x="2269" y="5075"/>
                  </a:lnTo>
                  <a:lnTo>
                    <a:pt x="2305" y="5088"/>
                  </a:lnTo>
                  <a:lnTo>
                    <a:pt x="2335" y="5126"/>
                  </a:lnTo>
                  <a:lnTo>
                    <a:pt x="2363" y="5200"/>
                  </a:lnTo>
                  <a:lnTo>
                    <a:pt x="2402" y="5199"/>
                  </a:lnTo>
                  <a:lnTo>
                    <a:pt x="2439" y="5195"/>
                  </a:lnTo>
                  <a:lnTo>
                    <a:pt x="2472" y="5189"/>
                  </a:lnTo>
                  <a:lnTo>
                    <a:pt x="2502" y="5186"/>
                  </a:lnTo>
                  <a:lnTo>
                    <a:pt x="2528" y="5187"/>
                  </a:lnTo>
                  <a:lnTo>
                    <a:pt x="2554" y="5197"/>
                  </a:lnTo>
                  <a:lnTo>
                    <a:pt x="2579" y="5217"/>
                  </a:lnTo>
                  <a:lnTo>
                    <a:pt x="2606" y="5254"/>
                  </a:lnTo>
                  <a:lnTo>
                    <a:pt x="2612" y="5254"/>
                  </a:lnTo>
                  <a:lnTo>
                    <a:pt x="2619" y="5254"/>
                  </a:lnTo>
                  <a:lnTo>
                    <a:pt x="2626" y="5254"/>
                  </a:lnTo>
                  <a:lnTo>
                    <a:pt x="2633" y="5254"/>
                  </a:lnTo>
                  <a:lnTo>
                    <a:pt x="2666" y="5215"/>
                  </a:lnTo>
                  <a:lnTo>
                    <a:pt x="2702" y="5187"/>
                  </a:lnTo>
                  <a:lnTo>
                    <a:pt x="2738" y="5171"/>
                  </a:lnTo>
                  <a:lnTo>
                    <a:pt x="2773" y="5165"/>
                  </a:lnTo>
                  <a:lnTo>
                    <a:pt x="2806" y="5168"/>
                  </a:lnTo>
                  <a:lnTo>
                    <a:pt x="2838" y="5184"/>
                  </a:lnTo>
                  <a:lnTo>
                    <a:pt x="2867" y="5209"/>
                  </a:lnTo>
                  <a:lnTo>
                    <a:pt x="2894" y="5246"/>
                  </a:lnTo>
                  <a:lnTo>
                    <a:pt x="2879" y="5262"/>
                  </a:lnTo>
                  <a:lnTo>
                    <a:pt x="2867" y="5276"/>
                  </a:lnTo>
                  <a:lnTo>
                    <a:pt x="2859" y="5286"/>
                  </a:lnTo>
                  <a:lnTo>
                    <a:pt x="2853" y="5297"/>
                  </a:lnTo>
                  <a:lnTo>
                    <a:pt x="2848" y="5304"/>
                  </a:lnTo>
                  <a:lnTo>
                    <a:pt x="2846" y="5312"/>
                  </a:lnTo>
                  <a:lnTo>
                    <a:pt x="2842" y="5321"/>
                  </a:lnTo>
                  <a:lnTo>
                    <a:pt x="2841" y="5334"/>
                  </a:lnTo>
                  <a:lnTo>
                    <a:pt x="2994" y="5372"/>
                  </a:lnTo>
                  <a:lnTo>
                    <a:pt x="3073" y="5432"/>
                  </a:lnTo>
                  <a:lnTo>
                    <a:pt x="3092" y="5501"/>
                  </a:lnTo>
                  <a:lnTo>
                    <a:pt x="3066" y="5575"/>
                  </a:lnTo>
                  <a:lnTo>
                    <a:pt x="3008" y="5644"/>
                  </a:lnTo>
                  <a:lnTo>
                    <a:pt x="2932" y="5701"/>
                  </a:lnTo>
                  <a:lnTo>
                    <a:pt x="2853" y="5739"/>
                  </a:lnTo>
                  <a:lnTo>
                    <a:pt x="2786" y="5748"/>
                  </a:lnTo>
                  <a:lnTo>
                    <a:pt x="2781" y="5741"/>
                  </a:lnTo>
                  <a:lnTo>
                    <a:pt x="2777" y="5734"/>
                  </a:lnTo>
                  <a:lnTo>
                    <a:pt x="2771" y="5725"/>
                  </a:lnTo>
                  <a:lnTo>
                    <a:pt x="2766" y="5716"/>
                  </a:lnTo>
                  <a:lnTo>
                    <a:pt x="2759" y="5705"/>
                  </a:lnTo>
                  <a:lnTo>
                    <a:pt x="2753" y="5693"/>
                  </a:lnTo>
                  <a:lnTo>
                    <a:pt x="2747" y="5677"/>
                  </a:lnTo>
                  <a:lnTo>
                    <a:pt x="2741" y="5659"/>
                  </a:lnTo>
                  <a:lnTo>
                    <a:pt x="2734" y="5658"/>
                  </a:lnTo>
                  <a:lnTo>
                    <a:pt x="2728" y="5657"/>
                  </a:lnTo>
                  <a:lnTo>
                    <a:pt x="2722" y="5656"/>
                  </a:lnTo>
                  <a:lnTo>
                    <a:pt x="2719" y="5655"/>
                  </a:lnTo>
                  <a:lnTo>
                    <a:pt x="2707" y="5651"/>
                  </a:lnTo>
                  <a:lnTo>
                    <a:pt x="2696" y="5650"/>
                  </a:lnTo>
                  <a:lnTo>
                    <a:pt x="2692" y="5670"/>
                  </a:lnTo>
                  <a:lnTo>
                    <a:pt x="2692" y="5691"/>
                  </a:lnTo>
                  <a:lnTo>
                    <a:pt x="2694" y="5712"/>
                  </a:lnTo>
                  <a:lnTo>
                    <a:pt x="2697" y="5733"/>
                  </a:lnTo>
                  <a:lnTo>
                    <a:pt x="2700" y="5752"/>
                  </a:lnTo>
                  <a:lnTo>
                    <a:pt x="2702" y="5771"/>
                  </a:lnTo>
                  <a:lnTo>
                    <a:pt x="2704" y="5788"/>
                  </a:lnTo>
                  <a:lnTo>
                    <a:pt x="2706" y="5803"/>
                  </a:lnTo>
                  <a:lnTo>
                    <a:pt x="2755" y="5803"/>
                  </a:lnTo>
                  <a:lnTo>
                    <a:pt x="2796" y="5804"/>
                  </a:lnTo>
                  <a:lnTo>
                    <a:pt x="2825" y="5809"/>
                  </a:lnTo>
                  <a:lnTo>
                    <a:pt x="2850" y="5817"/>
                  </a:lnTo>
                  <a:lnTo>
                    <a:pt x="2868" y="5830"/>
                  </a:lnTo>
                  <a:lnTo>
                    <a:pt x="2886" y="5852"/>
                  </a:lnTo>
                  <a:lnTo>
                    <a:pt x="2901" y="5880"/>
                  </a:lnTo>
                  <a:lnTo>
                    <a:pt x="2921" y="5920"/>
                  </a:lnTo>
                  <a:lnTo>
                    <a:pt x="2946" y="5919"/>
                  </a:lnTo>
                  <a:lnTo>
                    <a:pt x="2970" y="5917"/>
                  </a:lnTo>
                  <a:lnTo>
                    <a:pt x="2990" y="5913"/>
                  </a:lnTo>
                  <a:lnTo>
                    <a:pt x="3012" y="5911"/>
                  </a:lnTo>
                  <a:lnTo>
                    <a:pt x="3029" y="5907"/>
                  </a:lnTo>
                  <a:lnTo>
                    <a:pt x="3048" y="5904"/>
                  </a:lnTo>
                  <a:lnTo>
                    <a:pt x="3065" y="5901"/>
                  </a:lnTo>
                  <a:lnTo>
                    <a:pt x="3083" y="5901"/>
                  </a:lnTo>
                  <a:lnTo>
                    <a:pt x="3131" y="5939"/>
                  </a:lnTo>
                  <a:lnTo>
                    <a:pt x="3172" y="5967"/>
                  </a:lnTo>
                  <a:lnTo>
                    <a:pt x="3200" y="5986"/>
                  </a:lnTo>
                  <a:lnTo>
                    <a:pt x="3220" y="6005"/>
                  </a:lnTo>
                  <a:lnTo>
                    <a:pt x="3227" y="6027"/>
                  </a:lnTo>
                  <a:lnTo>
                    <a:pt x="3224" y="6063"/>
                  </a:lnTo>
                  <a:lnTo>
                    <a:pt x="3208" y="6114"/>
                  </a:lnTo>
                  <a:lnTo>
                    <a:pt x="3182" y="6190"/>
                  </a:lnTo>
                  <a:lnTo>
                    <a:pt x="3142" y="6220"/>
                  </a:lnTo>
                  <a:lnTo>
                    <a:pt x="3109" y="6233"/>
                  </a:lnTo>
                  <a:lnTo>
                    <a:pt x="3082" y="6231"/>
                  </a:lnTo>
                  <a:lnTo>
                    <a:pt x="3057" y="6220"/>
                  </a:lnTo>
                  <a:lnTo>
                    <a:pt x="3032" y="6203"/>
                  </a:lnTo>
                  <a:lnTo>
                    <a:pt x="3006" y="6186"/>
                  </a:lnTo>
                  <a:lnTo>
                    <a:pt x="2975" y="6174"/>
                  </a:lnTo>
                  <a:lnTo>
                    <a:pt x="2939" y="6172"/>
                  </a:lnTo>
                  <a:lnTo>
                    <a:pt x="2938" y="6184"/>
                  </a:lnTo>
                  <a:lnTo>
                    <a:pt x="2937" y="6197"/>
                  </a:lnTo>
                  <a:lnTo>
                    <a:pt x="2936" y="6209"/>
                  </a:lnTo>
                  <a:lnTo>
                    <a:pt x="2934" y="6220"/>
                  </a:lnTo>
                  <a:lnTo>
                    <a:pt x="2932" y="6231"/>
                  </a:lnTo>
                  <a:lnTo>
                    <a:pt x="2931" y="6244"/>
                  </a:lnTo>
                  <a:lnTo>
                    <a:pt x="2930" y="6256"/>
                  </a:lnTo>
                  <a:lnTo>
                    <a:pt x="2930" y="6270"/>
                  </a:lnTo>
                  <a:lnTo>
                    <a:pt x="2901" y="6287"/>
                  </a:lnTo>
                  <a:lnTo>
                    <a:pt x="2873" y="6295"/>
                  </a:lnTo>
                  <a:lnTo>
                    <a:pt x="2843" y="6298"/>
                  </a:lnTo>
                  <a:lnTo>
                    <a:pt x="2816" y="6300"/>
                  </a:lnTo>
                  <a:lnTo>
                    <a:pt x="2791" y="6302"/>
                  </a:lnTo>
                  <a:lnTo>
                    <a:pt x="2771" y="6313"/>
                  </a:lnTo>
                  <a:lnTo>
                    <a:pt x="2757" y="6333"/>
                  </a:lnTo>
                  <a:lnTo>
                    <a:pt x="2751" y="6370"/>
                  </a:lnTo>
                  <a:lnTo>
                    <a:pt x="2765" y="6385"/>
                  </a:lnTo>
                  <a:lnTo>
                    <a:pt x="2776" y="6400"/>
                  </a:lnTo>
                  <a:lnTo>
                    <a:pt x="2784" y="6413"/>
                  </a:lnTo>
                  <a:lnTo>
                    <a:pt x="2790" y="6427"/>
                  </a:lnTo>
                  <a:lnTo>
                    <a:pt x="2792" y="6439"/>
                  </a:lnTo>
                  <a:lnTo>
                    <a:pt x="2795" y="6452"/>
                  </a:lnTo>
                  <a:lnTo>
                    <a:pt x="2795" y="6464"/>
                  </a:lnTo>
                  <a:lnTo>
                    <a:pt x="2796" y="6478"/>
                  </a:lnTo>
                  <a:lnTo>
                    <a:pt x="2745" y="6513"/>
                  </a:lnTo>
                  <a:lnTo>
                    <a:pt x="2708" y="6529"/>
                  </a:lnTo>
                  <a:lnTo>
                    <a:pt x="2678" y="6526"/>
                  </a:lnTo>
                  <a:lnTo>
                    <a:pt x="2653" y="6516"/>
                  </a:lnTo>
                  <a:lnTo>
                    <a:pt x="2625" y="6498"/>
                  </a:lnTo>
                  <a:lnTo>
                    <a:pt x="2594" y="6485"/>
                  </a:lnTo>
                  <a:lnTo>
                    <a:pt x="2553" y="6478"/>
                  </a:lnTo>
                  <a:lnTo>
                    <a:pt x="2498" y="6486"/>
                  </a:lnTo>
                  <a:lnTo>
                    <a:pt x="2497" y="6492"/>
                  </a:lnTo>
                  <a:lnTo>
                    <a:pt x="2497" y="6499"/>
                  </a:lnTo>
                  <a:lnTo>
                    <a:pt x="2493" y="6506"/>
                  </a:lnTo>
                  <a:lnTo>
                    <a:pt x="2490" y="6513"/>
                  </a:lnTo>
                  <a:lnTo>
                    <a:pt x="2524" y="6553"/>
                  </a:lnTo>
                  <a:lnTo>
                    <a:pt x="2547" y="6595"/>
                  </a:lnTo>
                  <a:lnTo>
                    <a:pt x="2555" y="6637"/>
                  </a:lnTo>
                  <a:lnTo>
                    <a:pt x="2557" y="6679"/>
                  </a:lnTo>
                  <a:lnTo>
                    <a:pt x="2551" y="6721"/>
                  </a:lnTo>
                  <a:lnTo>
                    <a:pt x="2543" y="6764"/>
                  </a:lnTo>
                  <a:lnTo>
                    <a:pt x="2532" y="6805"/>
                  </a:lnTo>
                  <a:lnTo>
                    <a:pt x="2525" y="6847"/>
                  </a:lnTo>
                  <a:lnTo>
                    <a:pt x="2576" y="6889"/>
                  </a:lnTo>
                  <a:lnTo>
                    <a:pt x="2643" y="6918"/>
                  </a:lnTo>
                  <a:lnTo>
                    <a:pt x="2715" y="6936"/>
                  </a:lnTo>
                  <a:lnTo>
                    <a:pt x="2790" y="6951"/>
                  </a:lnTo>
                  <a:lnTo>
                    <a:pt x="2856" y="6968"/>
                  </a:lnTo>
                  <a:lnTo>
                    <a:pt x="2913" y="6994"/>
                  </a:lnTo>
                  <a:lnTo>
                    <a:pt x="2951" y="7035"/>
                  </a:lnTo>
                  <a:lnTo>
                    <a:pt x="2966" y="7098"/>
                  </a:lnTo>
                  <a:lnTo>
                    <a:pt x="3016" y="7117"/>
                  </a:lnTo>
                  <a:lnTo>
                    <a:pt x="3057" y="7137"/>
                  </a:lnTo>
                  <a:lnTo>
                    <a:pt x="3084" y="7157"/>
                  </a:lnTo>
                  <a:lnTo>
                    <a:pt x="3099" y="7180"/>
                  </a:lnTo>
                  <a:lnTo>
                    <a:pt x="3102" y="7204"/>
                  </a:lnTo>
                  <a:lnTo>
                    <a:pt x="3092" y="7231"/>
                  </a:lnTo>
                  <a:lnTo>
                    <a:pt x="3071" y="7261"/>
                  </a:lnTo>
                  <a:lnTo>
                    <a:pt x="3038" y="7296"/>
                  </a:lnTo>
                  <a:lnTo>
                    <a:pt x="3054" y="7318"/>
                  </a:lnTo>
                  <a:lnTo>
                    <a:pt x="3092" y="7357"/>
                  </a:lnTo>
                  <a:lnTo>
                    <a:pt x="3138" y="7404"/>
                  </a:lnTo>
                  <a:lnTo>
                    <a:pt x="3182" y="7457"/>
                  </a:lnTo>
                  <a:lnTo>
                    <a:pt x="3210" y="7510"/>
                  </a:lnTo>
                  <a:lnTo>
                    <a:pt x="3213" y="7558"/>
                  </a:lnTo>
                  <a:lnTo>
                    <a:pt x="3178" y="7596"/>
                  </a:lnTo>
                  <a:lnTo>
                    <a:pt x="3092" y="7620"/>
                  </a:lnTo>
                  <a:lnTo>
                    <a:pt x="3087" y="7639"/>
                  </a:lnTo>
                  <a:lnTo>
                    <a:pt x="3084" y="7652"/>
                  </a:lnTo>
                  <a:lnTo>
                    <a:pt x="3079" y="7660"/>
                  </a:lnTo>
                  <a:lnTo>
                    <a:pt x="3074" y="7666"/>
                  </a:lnTo>
                  <a:lnTo>
                    <a:pt x="3067" y="7670"/>
                  </a:lnTo>
                  <a:lnTo>
                    <a:pt x="3059" y="7675"/>
                  </a:lnTo>
                  <a:lnTo>
                    <a:pt x="3048" y="7680"/>
                  </a:lnTo>
                  <a:lnTo>
                    <a:pt x="3038" y="7692"/>
                  </a:lnTo>
                  <a:lnTo>
                    <a:pt x="3003" y="7689"/>
                  </a:lnTo>
                  <a:lnTo>
                    <a:pt x="2977" y="7688"/>
                  </a:lnTo>
                  <a:lnTo>
                    <a:pt x="2956" y="7683"/>
                  </a:lnTo>
                  <a:lnTo>
                    <a:pt x="2940" y="7677"/>
                  </a:lnTo>
                  <a:lnTo>
                    <a:pt x="2925" y="7664"/>
                  </a:lnTo>
                  <a:lnTo>
                    <a:pt x="2913" y="7645"/>
                  </a:lnTo>
                  <a:lnTo>
                    <a:pt x="2899" y="7615"/>
                  </a:lnTo>
                  <a:lnTo>
                    <a:pt x="2885" y="7575"/>
                  </a:lnTo>
                  <a:lnTo>
                    <a:pt x="2874" y="7562"/>
                  </a:lnTo>
                  <a:lnTo>
                    <a:pt x="2866" y="7554"/>
                  </a:lnTo>
                  <a:lnTo>
                    <a:pt x="2856" y="7548"/>
                  </a:lnTo>
                  <a:lnTo>
                    <a:pt x="2849" y="7546"/>
                  </a:lnTo>
                  <a:lnTo>
                    <a:pt x="2840" y="7546"/>
                  </a:lnTo>
                  <a:lnTo>
                    <a:pt x="2831" y="7550"/>
                  </a:lnTo>
                  <a:lnTo>
                    <a:pt x="2822" y="7556"/>
                  </a:lnTo>
                  <a:lnTo>
                    <a:pt x="2813" y="7567"/>
                  </a:lnTo>
                  <a:lnTo>
                    <a:pt x="2803" y="7581"/>
                  </a:lnTo>
                  <a:lnTo>
                    <a:pt x="2795" y="7600"/>
                  </a:lnTo>
                  <a:lnTo>
                    <a:pt x="2786" y="7620"/>
                  </a:lnTo>
                  <a:lnTo>
                    <a:pt x="2780" y="7641"/>
                  </a:lnTo>
                  <a:lnTo>
                    <a:pt x="2774" y="7660"/>
                  </a:lnTo>
                  <a:lnTo>
                    <a:pt x="2771" y="7680"/>
                  </a:lnTo>
                  <a:lnTo>
                    <a:pt x="2768" y="7697"/>
                  </a:lnTo>
                  <a:lnTo>
                    <a:pt x="2768" y="7710"/>
                  </a:lnTo>
                  <a:lnTo>
                    <a:pt x="2803" y="7739"/>
                  </a:lnTo>
                  <a:lnTo>
                    <a:pt x="2837" y="7759"/>
                  </a:lnTo>
                  <a:lnTo>
                    <a:pt x="2870" y="7772"/>
                  </a:lnTo>
                  <a:lnTo>
                    <a:pt x="2904" y="7780"/>
                  </a:lnTo>
                  <a:lnTo>
                    <a:pt x="2936" y="7784"/>
                  </a:lnTo>
                  <a:lnTo>
                    <a:pt x="2971" y="7786"/>
                  </a:lnTo>
                  <a:lnTo>
                    <a:pt x="3007" y="7787"/>
                  </a:lnTo>
                  <a:lnTo>
                    <a:pt x="3047" y="7791"/>
                  </a:lnTo>
                  <a:lnTo>
                    <a:pt x="3050" y="7797"/>
                  </a:lnTo>
                  <a:lnTo>
                    <a:pt x="3052" y="7803"/>
                  </a:lnTo>
                  <a:lnTo>
                    <a:pt x="3053" y="7807"/>
                  </a:lnTo>
                  <a:lnTo>
                    <a:pt x="3055" y="7812"/>
                  </a:lnTo>
                  <a:lnTo>
                    <a:pt x="3055" y="7819"/>
                  </a:lnTo>
                  <a:lnTo>
                    <a:pt x="3057" y="7828"/>
                  </a:lnTo>
                  <a:lnTo>
                    <a:pt x="3050" y="7844"/>
                  </a:lnTo>
                  <a:lnTo>
                    <a:pt x="3045" y="7858"/>
                  </a:lnTo>
                  <a:lnTo>
                    <a:pt x="3041" y="7868"/>
                  </a:lnTo>
                  <a:lnTo>
                    <a:pt x="3040" y="7879"/>
                  </a:lnTo>
                  <a:lnTo>
                    <a:pt x="3038" y="7886"/>
                  </a:lnTo>
                  <a:lnTo>
                    <a:pt x="3038" y="7894"/>
                  </a:lnTo>
                  <a:lnTo>
                    <a:pt x="3038" y="7905"/>
                  </a:lnTo>
                  <a:lnTo>
                    <a:pt x="3038" y="7918"/>
                  </a:lnTo>
                  <a:lnTo>
                    <a:pt x="3054" y="7919"/>
                  </a:lnTo>
                  <a:lnTo>
                    <a:pt x="3072" y="7921"/>
                  </a:lnTo>
                  <a:lnTo>
                    <a:pt x="3091" y="7924"/>
                  </a:lnTo>
                  <a:lnTo>
                    <a:pt x="3110" y="7926"/>
                  </a:lnTo>
                  <a:lnTo>
                    <a:pt x="3128" y="7927"/>
                  </a:lnTo>
                  <a:lnTo>
                    <a:pt x="3147" y="7930"/>
                  </a:lnTo>
                  <a:lnTo>
                    <a:pt x="3165" y="7932"/>
                  </a:lnTo>
                  <a:lnTo>
                    <a:pt x="3182" y="7935"/>
                  </a:lnTo>
                  <a:lnTo>
                    <a:pt x="3198" y="7958"/>
                  </a:lnTo>
                  <a:lnTo>
                    <a:pt x="3207" y="7983"/>
                  </a:lnTo>
                  <a:lnTo>
                    <a:pt x="3212" y="8007"/>
                  </a:lnTo>
                  <a:lnTo>
                    <a:pt x="3213" y="8030"/>
                  </a:lnTo>
                  <a:lnTo>
                    <a:pt x="3212" y="8052"/>
                  </a:lnTo>
                  <a:lnTo>
                    <a:pt x="3212" y="8073"/>
                  </a:lnTo>
                  <a:lnTo>
                    <a:pt x="3213" y="8091"/>
                  </a:lnTo>
                  <a:lnTo>
                    <a:pt x="3218" y="8106"/>
                  </a:lnTo>
                  <a:lnTo>
                    <a:pt x="3269" y="8145"/>
                  </a:lnTo>
                  <a:lnTo>
                    <a:pt x="3324" y="8182"/>
                  </a:lnTo>
                  <a:lnTo>
                    <a:pt x="3376" y="8217"/>
                  </a:lnTo>
                  <a:lnTo>
                    <a:pt x="3424" y="8252"/>
                  </a:lnTo>
                  <a:lnTo>
                    <a:pt x="3466" y="8289"/>
                  </a:lnTo>
                  <a:lnTo>
                    <a:pt x="3499" y="8332"/>
                  </a:lnTo>
                  <a:lnTo>
                    <a:pt x="3518" y="8380"/>
                  </a:lnTo>
                  <a:lnTo>
                    <a:pt x="3524" y="8440"/>
                  </a:lnTo>
                  <a:lnTo>
                    <a:pt x="3479" y="8461"/>
                  </a:lnTo>
                  <a:lnTo>
                    <a:pt x="3439" y="8466"/>
                  </a:lnTo>
                  <a:lnTo>
                    <a:pt x="3401" y="8459"/>
                  </a:lnTo>
                  <a:lnTo>
                    <a:pt x="3364" y="8447"/>
                  </a:lnTo>
                  <a:lnTo>
                    <a:pt x="3325" y="8435"/>
                  </a:lnTo>
                  <a:lnTo>
                    <a:pt x="3286" y="8432"/>
                  </a:lnTo>
                  <a:lnTo>
                    <a:pt x="3241" y="8443"/>
                  </a:lnTo>
                  <a:lnTo>
                    <a:pt x="3191" y="8475"/>
                  </a:lnTo>
                  <a:lnTo>
                    <a:pt x="3180" y="8472"/>
                  </a:lnTo>
                  <a:lnTo>
                    <a:pt x="3171" y="8469"/>
                  </a:lnTo>
                  <a:lnTo>
                    <a:pt x="3160" y="8467"/>
                  </a:lnTo>
                  <a:lnTo>
                    <a:pt x="3152" y="8466"/>
                  </a:lnTo>
                  <a:lnTo>
                    <a:pt x="3142" y="8463"/>
                  </a:lnTo>
                  <a:lnTo>
                    <a:pt x="3134" y="8461"/>
                  </a:lnTo>
                  <a:lnTo>
                    <a:pt x="3125" y="8459"/>
                  </a:lnTo>
                  <a:lnTo>
                    <a:pt x="3120" y="8457"/>
                  </a:lnTo>
                  <a:lnTo>
                    <a:pt x="3112" y="8448"/>
                  </a:lnTo>
                  <a:lnTo>
                    <a:pt x="3105" y="8438"/>
                  </a:lnTo>
                  <a:lnTo>
                    <a:pt x="3098" y="8428"/>
                  </a:lnTo>
                  <a:lnTo>
                    <a:pt x="3092" y="8421"/>
                  </a:lnTo>
                  <a:lnTo>
                    <a:pt x="3090" y="8421"/>
                  </a:lnTo>
                  <a:lnTo>
                    <a:pt x="3086" y="8421"/>
                  </a:lnTo>
                  <a:lnTo>
                    <a:pt x="3080" y="8421"/>
                  </a:lnTo>
                  <a:lnTo>
                    <a:pt x="3074" y="8421"/>
                  </a:lnTo>
                  <a:lnTo>
                    <a:pt x="3066" y="8429"/>
                  </a:lnTo>
                  <a:lnTo>
                    <a:pt x="3059" y="8438"/>
                  </a:lnTo>
                  <a:lnTo>
                    <a:pt x="3051" y="8447"/>
                  </a:lnTo>
                  <a:lnTo>
                    <a:pt x="3042" y="8456"/>
                  </a:lnTo>
                  <a:lnTo>
                    <a:pt x="3033" y="8464"/>
                  </a:lnTo>
                  <a:lnTo>
                    <a:pt x="3026" y="8473"/>
                  </a:lnTo>
                  <a:lnTo>
                    <a:pt x="3018" y="8482"/>
                  </a:lnTo>
                  <a:lnTo>
                    <a:pt x="3012" y="8493"/>
                  </a:lnTo>
                  <a:lnTo>
                    <a:pt x="3004" y="8493"/>
                  </a:lnTo>
                  <a:lnTo>
                    <a:pt x="2997" y="8493"/>
                  </a:lnTo>
                  <a:lnTo>
                    <a:pt x="2990" y="8493"/>
                  </a:lnTo>
                  <a:lnTo>
                    <a:pt x="2983" y="8493"/>
                  </a:lnTo>
                  <a:lnTo>
                    <a:pt x="2976" y="8493"/>
                  </a:lnTo>
                  <a:lnTo>
                    <a:pt x="2970" y="8493"/>
                  </a:lnTo>
                  <a:lnTo>
                    <a:pt x="2963" y="8493"/>
                  </a:lnTo>
                  <a:lnTo>
                    <a:pt x="2957" y="8493"/>
                  </a:lnTo>
                  <a:lnTo>
                    <a:pt x="2950" y="8480"/>
                  </a:lnTo>
                  <a:lnTo>
                    <a:pt x="2943" y="8469"/>
                  </a:lnTo>
                  <a:lnTo>
                    <a:pt x="2937" y="8459"/>
                  </a:lnTo>
                  <a:lnTo>
                    <a:pt x="2931" y="8450"/>
                  </a:lnTo>
                  <a:lnTo>
                    <a:pt x="2924" y="8438"/>
                  </a:lnTo>
                  <a:lnTo>
                    <a:pt x="2919" y="8426"/>
                  </a:lnTo>
                  <a:lnTo>
                    <a:pt x="2915" y="8411"/>
                  </a:lnTo>
                  <a:lnTo>
                    <a:pt x="2912" y="8394"/>
                  </a:lnTo>
                  <a:lnTo>
                    <a:pt x="2883" y="8380"/>
                  </a:lnTo>
                  <a:lnTo>
                    <a:pt x="2860" y="8370"/>
                  </a:lnTo>
                  <a:lnTo>
                    <a:pt x="2838" y="8358"/>
                  </a:lnTo>
                  <a:lnTo>
                    <a:pt x="2821" y="8345"/>
                  </a:lnTo>
                  <a:lnTo>
                    <a:pt x="2803" y="8328"/>
                  </a:lnTo>
                  <a:lnTo>
                    <a:pt x="2786" y="8308"/>
                  </a:lnTo>
                  <a:lnTo>
                    <a:pt x="2768" y="8282"/>
                  </a:lnTo>
                  <a:lnTo>
                    <a:pt x="2751" y="8250"/>
                  </a:lnTo>
                  <a:lnTo>
                    <a:pt x="2690" y="8243"/>
                  </a:lnTo>
                  <a:lnTo>
                    <a:pt x="2644" y="8237"/>
                  </a:lnTo>
                  <a:lnTo>
                    <a:pt x="2609" y="8227"/>
                  </a:lnTo>
                  <a:lnTo>
                    <a:pt x="2588" y="8214"/>
                  </a:lnTo>
                  <a:lnTo>
                    <a:pt x="2575" y="8192"/>
                  </a:lnTo>
                  <a:lnTo>
                    <a:pt x="2573" y="8160"/>
                  </a:lnTo>
                  <a:lnTo>
                    <a:pt x="2576" y="8113"/>
                  </a:lnTo>
                  <a:lnTo>
                    <a:pt x="2588" y="8052"/>
                  </a:lnTo>
                  <a:lnTo>
                    <a:pt x="2550" y="8069"/>
                  </a:lnTo>
                  <a:lnTo>
                    <a:pt x="2513" y="8104"/>
                  </a:lnTo>
                  <a:lnTo>
                    <a:pt x="2477" y="8143"/>
                  </a:lnTo>
                  <a:lnTo>
                    <a:pt x="2442" y="8177"/>
                  </a:lnTo>
                  <a:lnTo>
                    <a:pt x="2408" y="8194"/>
                  </a:lnTo>
                  <a:lnTo>
                    <a:pt x="2377" y="8183"/>
                  </a:lnTo>
                  <a:lnTo>
                    <a:pt x="2346" y="8134"/>
                  </a:lnTo>
                  <a:lnTo>
                    <a:pt x="2319" y="8034"/>
                  </a:lnTo>
                  <a:lnTo>
                    <a:pt x="2271" y="8026"/>
                  </a:lnTo>
                  <a:lnTo>
                    <a:pt x="2228" y="8009"/>
                  </a:lnTo>
                  <a:lnTo>
                    <a:pt x="2186" y="7984"/>
                  </a:lnTo>
                  <a:lnTo>
                    <a:pt x="2149" y="7953"/>
                  </a:lnTo>
                  <a:lnTo>
                    <a:pt x="2115" y="7914"/>
                  </a:lnTo>
                  <a:lnTo>
                    <a:pt x="2088" y="7869"/>
                  </a:lnTo>
                  <a:lnTo>
                    <a:pt x="2064" y="7818"/>
                  </a:lnTo>
                  <a:lnTo>
                    <a:pt x="2048" y="7765"/>
                  </a:lnTo>
                  <a:lnTo>
                    <a:pt x="2041" y="7765"/>
                  </a:lnTo>
                  <a:lnTo>
                    <a:pt x="2034" y="7765"/>
                  </a:lnTo>
                  <a:lnTo>
                    <a:pt x="2027" y="7765"/>
                  </a:lnTo>
                  <a:lnTo>
                    <a:pt x="2021" y="7765"/>
                  </a:lnTo>
                  <a:lnTo>
                    <a:pt x="2005" y="8003"/>
                  </a:lnTo>
                  <a:lnTo>
                    <a:pt x="2000" y="8247"/>
                  </a:lnTo>
                  <a:lnTo>
                    <a:pt x="2002" y="8494"/>
                  </a:lnTo>
                  <a:lnTo>
                    <a:pt x="2008" y="8742"/>
                  </a:lnTo>
                  <a:lnTo>
                    <a:pt x="2016" y="8989"/>
                  </a:lnTo>
                  <a:lnTo>
                    <a:pt x="2025" y="9233"/>
                  </a:lnTo>
                  <a:lnTo>
                    <a:pt x="2029" y="9474"/>
                  </a:lnTo>
                  <a:lnTo>
                    <a:pt x="2031" y="9707"/>
                  </a:lnTo>
                  <a:lnTo>
                    <a:pt x="2038" y="9904"/>
                  </a:lnTo>
                  <a:lnTo>
                    <a:pt x="2050" y="10099"/>
                  </a:lnTo>
                  <a:lnTo>
                    <a:pt x="2063" y="10291"/>
                  </a:lnTo>
                  <a:lnTo>
                    <a:pt x="2079" y="10482"/>
                  </a:lnTo>
                  <a:lnTo>
                    <a:pt x="2096" y="10670"/>
                  </a:lnTo>
                  <a:lnTo>
                    <a:pt x="2116" y="10859"/>
                  </a:lnTo>
                  <a:lnTo>
                    <a:pt x="2135" y="11048"/>
                  </a:lnTo>
                  <a:lnTo>
                    <a:pt x="2156" y="11237"/>
                  </a:lnTo>
                  <a:lnTo>
                    <a:pt x="2135" y="11303"/>
                  </a:lnTo>
                  <a:lnTo>
                    <a:pt x="2075" y="11351"/>
                  </a:lnTo>
                  <a:lnTo>
                    <a:pt x="1988" y="11379"/>
                  </a:lnTo>
                  <a:lnTo>
                    <a:pt x="1894" y="11383"/>
                  </a:lnTo>
                  <a:lnTo>
                    <a:pt x="1803" y="11358"/>
                  </a:lnTo>
                  <a:lnTo>
                    <a:pt x="1732" y="11303"/>
                  </a:lnTo>
                  <a:lnTo>
                    <a:pt x="1694" y="11211"/>
                  </a:lnTo>
                  <a:lnTo>
                    <a:pt x="1707" y="11084"/>
                  </a:lnTo>
                  <a:lnTo>
                    <a:pt x="1713" y="10810"/>
                  </a:lnTo>
                  <a:lnTo>
                    <a:pt x="1708" y="10532"/>
                  </a:lnTo>
                  <a:lnTo>
                    <a:pt x="1696" y="10248"/>
                  </a:lnTo>
                  <a:lnTo>
                    <a:pt x="1681" y="9964"/>
                  </a:lnTo>
                  <a:lnTo>
                    <a:pt x="1665" y="9675"/>
                  </a:lnTo>
                  <a:lnTo>
                    <a:pt x="1655" y="9387"/>
                  </a:lnTo>
                  <a:lnTo>
                    <a:pt x="1651" y="9100"/>
                  </a:lnTo>
                  <a:lnTo>
                    <a:pt x="1662" y="8817"/>
                  </a:lnTo>
                  <a:lnTo>
                    <a:pt x="1659" y="8767"/>
                  </a:lnTo>
                  <a:lnTo>
                    <a:pt x="1661" y="8695"/>
                  </a:lnTo>
                  <a:lnTo>
                    <a:pt x="1658" y="8607"/>
                  </a:lnTo>
                  <a:lnTo>
                    <a:pt x="1651" y="8515"/>
                  </a:lnTo>
                  <a:lnTo>
                    <a:pt x="1632" y="8429"/>
                  </a:lnTo>
                  <a:lnTo>
                    <a:pt x="1599" y="8359"/>
                  </a:lnTo>
                  <a:lnTo>
                    <a:pt x="1545" y="8314"/>
                  </a:lnTo>
                  <a:lnTo>
                    <a:pt x="1472" y="8304"/>
                  </a:lnTo>
                  <a:lnTo>
                    <a:pt x="1455" y="8334"/>
                  </a:lnTo>
                  <a:lnTo>
                    <a:pt x="1442" y="8357"/>
                  </a:lnTo>
                  <a:lnTo>
                    <a:pt x="1428" y="8373"/>
                  </a:lnTo>
                  <a:lnTo>
                    <a:pt x="1414" y="8386"/>
                  </a:lnTo>
                  <a:lnTo>
                    <a:pt x="1394" y="8392"/>
                  </a:lnTo>
                  <a:lnTo>
                    <a:pt x="1370" y="8396"/>
                  </a:lnTo>
                  <a:lnTo>
                    <a:pt x="1339" y="8396"/>
                  </a:lnTo>
                  <a:lnTo>
                    <a:pt x="1301" y="8394"/>
                  </a:lnTo>
                  <a:lnTo>
                    <a:pt x="1296" y="8386"/>
                  </a:lnTo>
                  <a:lnTo>
                    <a:pt x="1293" y="8379"/>
                  </a:lnTo>
                  <a:lnTo>
                    <a:pt x="1287" y="8371"/>
                  </a:lnTo>
                  <a:lnTo>
                    <a:pt x="1282" y="8362"/>
                  </a:lnTo>
                  <a:lnTo>
                    <a:pt x="1275" y="8353"/>
                  </a:lnTo>
                  <a:lnTo>
                    <a:pt x="1269" y="8346"/>
                  </a:lnTo>
                  <a:lnTo>
                    <a:pt x="1262" y="8338"/>
                  </a:lnTo>
                  <a:lnTo>
                    <a:pt x="1256" y="8332"/>
                  </a:lnTo>
                  <a:lnTo>
                    <a:pt x="1241" y="8328"/>
                  </a:lnTo>
                  <a:lnTo>
                    <a:pt x="1229" y="8326"/>
                  </a:lnTo>
                  <a:lnTo>
                    <a:pt x="1219" y="8324"/>
                  </a:lnTo>
                  <a:lnTo>
                    <a:pt x="1213" y="8324"/>
                  </a:lnTo>
                  <a:lnTo>
                    <a:pt x="1206" y="8324"/>
                  </a:lnTo>
                  <a:lnTo>
                    <a:pt x="1200" y="8328"/>
                  </a:lnTo>
                  <a:lnTo>
                    <a:pt x="1192" y="8333"/>
                  </a:lnTo>
                  <a:lnTo>
                    <a:pt x="1185" y="8340"/>
                  </a:lnTo>
                  <a:lnTo>
                    <a:pt x="1173" y="8396"/>
                  </a:lnTo>
                  <a:lnTo>
                    <a:pt x="1159" y="8440"/>
                  </a:lnTo>
                  <a:lnTo>
                    <a:pt x="1140" y="8469"/>
                  </a:lnTo>
                  <a:lnTo>
                    <a:pt x="1116" y="8491"/>
                  </a:lnTo>
                  <a:lnTo>
                    <a:pt x="1085" y="8500"/>
                  </a:lnTo>
                  <a:lnTo>
                    <a:pt x="1047" y="8504"/>
                  </a:lnTo>
                  <a:lnTo>
                    <a:pt x="1000" y="8500"/>
                  </a:lnTo>
                  <a:lnTo>
                    <a:pt x="942" y="8493"/>
                  </a:lnTo>
                  <a:lnTo>
                    <a:pt x="919" y="8559"/>
                  </a:lnTo>
                  <a:lnTo>
                    <a:pt x="890" y="8612"/>
                  </a:lnTo>
                  <a:lnTo>
                    <a:pt x="854" y="8647"/>
                  </a:lnTo>
                  <a:lnTo>
                    <a:pt x="816" y="8665"/>
                  </a:lnTo>
                  <a:lnTo>
                    <a:pt x="776" y="8661"/>
                  </a:lnTo>
                  <a:lnTo>
                    <a:pt x="737" y="8639"/>
                  </a:lnTo>
                  <a:lnTo>
                    <a:pt x="701" y="8591"/>
                  </a:lnTo>
                  <a:lnTo>
                    <a:pt x="671" y="8520"/>
                  </a:lnTo>
                  <a:lnTo>
                    <a:pt x="664" y="8520"/>
                  </a:lnTo>
                  <a:lnTo>
                    <a:pt x="658" y="8520"/>
                  </a:lnTo>
                  <a:lnTo>
                    <a:pt x="651" y="8520"/>
                  </a:lnTo>
                  <a:lnTo>
                    <a:pt x="645" y="8520"/>
                  </a:lnTo>
                  <a:lnTo>
                    <a:pt x="619" y="8569"/>
                  </a:lnTo>
                  <a:lnTo>
                    <a:pt x="587" y="8612"/>
                  </a:lnTo>
                  <a:lnTo>
                    <a:pt x="548" y="8644"/>
                  </a:lnTo>
                  <a:lnTo>
                    <a:pt x="506" y="8665"/>
                  </a:lnTo>
                  <a:lnTo>
                    <a:pt x="461" y="8672"/>
                  </a:lnTo>
                  <a:lnTo>
                    <a:pt x="416" y="8665"/>
                  </a:lnTo>
                  <a:lnTo>
                    <a:pt x="371" y="8641"/>
                  </a:lnTo>
                  <a:lnTo>
                    <a:pt x="330" y="8601"/>
                  </a:lnTo>
                  <a:lnTo>
                    <a:pt x="294" y="8608"/>
                  </a:lnTo>
                  <a:lnTo>
                    <a:pt x="244" y="8619"/>
                  </a:lnTo>
                  <a:lnTo>
                    <a:pt x="184" y="8629"/>
                  </a:lnTo>
                  <a:lnTo>
                    <a:pt x="123" y="8635"/>
                  </a:lnTo>
                  <a:lnTo>
                    <a:pt x="66" y="8629"/>
                  </a:lnTo>
                  <a:lnTo>
                    <a:pt x="24" y="8609"/>
                  </a:lnTo>
                  <a:lnTo>
                    <a:pt x="0" y="8568"/>
                  </a:lnTo>
                  <a:lnTo>
                    <a:pt x="6" y="8502"/>
                  </a:lnTo>
                  <a:lnTo>
                    <a:pt x="37" y="8485"/>
                  </a:lnTo>
                  <a:lnTo>
                    <a:pt x="69" y="8468"/>
                  </a:lnTo>
                  <a:lnTo>
                    <a:pt x="102" y="8451"/>
                  </a:lnTo>
                  <a:lnTo>
                    <a:pt x="138" y="8437"/>
                  </a:lnTo>
                  <a:lnTo>
                    <a:pt x="172" y="8423"/>
                  </a:lnTo>
                  <a:lnTo>
                    <a:pt x="206" y="8411"/>
                  </a:lnTo>
                  <a:lnTo>
                    <a:pt x="241" y="8400"/>
                  </a:lnTo>
                  <a:lnTo>
                    <a:pt x="276" y="8394"/>
                  </a:lnTo>
                  <a:lnTo>
                    <a:pt x="280" y="8355"/>
                  </a:lnTo>
                  <a:lnTo>
                    <a:pt x="287" y="8321"/>
                  </a:lnTo>
                  <a:lnTo>
                    <a:pt x="299" y="8290"/>
                  </a:lnTo>
                  <a:lnTo>
                    <a:pt x="315" y="8265"/>
                  </a:lnTo>
                  <a:lnTo>
                    <a:pt x="336" y="8244"/>
                  </a:lnTo>
                  <a:lnTo>
                    <a:pt x="363" y="8226"/>
                  </a:lnTo>
                  <a:lnTo>
                    <a:pt x="396" y="8213"/>
                  </a:lnTo>
                  <a:lnTo>
                    <a:pt x="438" y="8205"/>
                  </a:lnTo>
                  <a:lnTo>
                    <a:pt x="433" y="8192"/>
                  </a:lnTo>
                  <a:lnTo>
                    <a:pt x="428" y="8181"/>
                  </a:lnTo>
                  <a:lnTo>
                    <a:pt x="422" y="8169"/>
                  </a:lnTo>
                  <a:lnTo>
                    <a:pt x="416" y="8158"/>
                  </a:lnTo>
                  <a:lnTo>
                    <a:pt x="409" y="8144"/>
                  </a:lnTo>
                  <a:lnTo>
                    <a:pt x="406" y="8128"/>
                  </a:lnTo>
                  <a:lnTo>
                    <a:pt x="402" y="8105"/>
                  </a:lnTo>
                  <a:lnTo>
                    <a:pt x="402" y="8079"/>
                  </a:lnTo>
                  <a:lnTo>
                    <a:pt x="408" y="8072"/>
                  </a:lnTo>
                  <a:lnTo>
                    <a:pt x="415" y="8065"/>
                  </a:lnTo>
                  <a:lnTo>
                    <a:pt x="421" y="8058"/>
                  </a:lnTo>
                  <a:lnTo>
                    <a:pt x="428" y="8052"/>
                  </a:lnTo>
                  <a:lnTo>
                    <a:pt x="434" y="8045"/>
                  </a:lnTo>
                  <a:lnTo>
                    <a:pt x="441" y="8039"/>
                  </a:lnTo>
                  <a:lnTo>
                    <a:pt x="448" y="8032"/>
                  </a:lnTo>
                  <a:lnTo>
                    <a:pt x="455" y="8026"/>
                  </a:lnTo>
                  <a:lnTo>
                    <a:pt x="489" y="8030"/>
                  </a:lnTo>
                  <a:lnTo>
                    <a:pt x="524" y="8036"/>
                  </a:lnTo>
                  <a:lnTo>
                    <a:pt x="559" y="8041"/>
                  </a:lnTo>
                  <a:lnTo>
                    <a:pt x="594" y="8046"/>
                  </a:lnTo>
                  <a:lnTo>
                    <a:pt x="629" y="8049"/>
                  </a:lnTo>
                  <a:lnTo>
                    <a:pt x="664" y="8053"/>
                  </a:lnTo>
                  <a:lnTo>
                    <a:pt x="699" y="8056"/>
                  </a:lnTo>
                  <a:lnTo>
                    <a:pt x="734" y="8061"/>
                  </a:lnTo>
                  <a:lnTo>
                    <a:pt x="754" y="8048"/>
                  </a:lnTo>
                  <a:lnTo>
                    <a:pt x="798" y="8021"/>
                  </a:lnTo>
                  <a:lnTo>
                    <a:pt x="858" y="7982"/>
                  </a:lnTo>
                  <a:lnTo>
                    <a:pt x="924" y="7937"/>
                  </a:lnTo>
                  <a:lnTo>
                    <a:pt x="988" y="7886"/>
                  </a:lnTo>
                  <a:lnTo>
                    <a:pt x="1044" y="7835"/>
                  </a:lnTo>
                  <a:lnTo>
                    <a:pt x="1082" y="7787"/>
                  </a:lnTo>
                  <a:lnTo>
                    <a:pt x="1095" y="7747"/>
                  </a:lnTo>
                  <a:lnTo>
                    <a:pt x="1089" y="7746"/>
                  </a:lnTo>
                  <a:lnTo>
                    <a:pt x="1085" y="7746"/>
                  </a:lnTo>
                  <a:lnTo>
                    <a:pt x="1081" y="7742"/>
                  </a:lnTo>
                  <a:lnTo>
                    <a:pt x="1077" y="7737"/>
                  </a:lnTo>
                  <a:lnTo>
                    <a:pt x="1058" y="7759"/>
                  </a:lnTo>
                  <a:lnTo>
                    <a:pt x="1038" y="7785"/>
                  </a:lnTo>
                  <a:lnTo>
                    <a:pt x="1015" y="7810"/>
                  </a:lnTo>
                  <a:lnTo>
                    <a:pt x="993" y="7831"/>
                  </a:lnTo>
                  <a:lnTo>
                    <a:pt x="968" y="7842"/>
                  </a:lnTo>
                  <a:lnTo>
                    <a:pt x="944" y="7843"/>
                  </a:lnTo>
                  <a:lnTo>
                    <a:pt x="919" y="7825"/>
                  </a:lnTo>
                  <a:lnTo>
                    <a:pt x="897" y="7791"/>
                  </a:lnTo>
                  <a:lnTo>
                    <a:pt x="890" y="7791"/>
                  </a:lnTo>
                  <a:lnTo>
                    <a:pt x="882" y="7791"/>
                  </a:lnTo>
                  <a:lnTo>
                    <a:pt x="875" y="7791"/>
                  </a:lnTo>
                  <a:lnTo>
                    <a:pt x="869" y="7791"/>
                  </a:lnTo>
                  <a:lnTo>
                    <a:pt x="854" y="7816"/>
                  </a:lnTo>
                  <a:lnTo>
                    <a:pt x="836" y="7841"/>
                  </a:lnTo>
                  <a:lnTo>
                    <a:pt x="816" y="7862"/>
                  </a:lnTo>
                  <a:lnTo>
                    <a:pt x="793" y="7881"/>
                  </a:lnTo>
                  <a:lnTo>
                    <a:pt x="767" y="7893"/>
                  </a:lnTo>
                  <a:lnTo>
                    <a:pt x="739" y="7900"/>
                  </a:lnTo>
                  <a:lnTo>
                    <a:pt x="707" y="7899"/>
                  </a:lnTo>
                  <a:lnTo>
                    <a:pt x="671" y="7890"/>
                  </a:lnTo>
                  <a:lnTo>
                    <a:pt x="670" y="7861"/>
                  </a:lnTo>
                  <a:lnTo>
                    <a:pt x="676" y="7836"/>
                  </a:lnTo>
                  <a:lnTo>
                    <a:pt x="684" y="7812"/>
                  </a:lnTo>
                  <a:lnTo>
                    <a:pt x="697" y="7791"/>
                  </a:lnTo>
                  <a:lnTo>
                    <a:pt x="709" y="7767"/>
                  </a:lnTo>
                  <a:lnTo>
                    <a:pt x="722" y="7745"/>
                  </a:lnTo>
                  <a:lnTo>
                    <a:pt x="734" y="7720"/>
                  </a:lnTo>
                  <a:lnTo>
                    <a:pt x="744" y="7692"/>
                  </a:lnTo>
                  <a:lnTo>
                    <a:pt x="700" y="7705"/>
                  </a:lnTo>
                  <a:lnTo>
                    <a:pt x="652" y="7727"/>
                  </a:lnTo>
                  <a:lnTo>
                    <a:pt x="602" y="7748"/>
                  </a:lnTo>
                  <a:lnTo>
                    <a:pt x="553" y="7768"/>
                  </a:lnTo>
                  <a:lnTo>
                    <a:pt x="504" y="7780"/>
                  </a:lnTo>
                  <a:lnTo>
                    <a:pt x="459" y="7782"/>
                  </a:lnTo>
                  <a:lnTo>
                    <a:pt x="417" y="7768"/>
                  </a:lnTo>
                  <a:lnTo>
                    <a:pt x="384" y="7737"/>
                  </a:lnTo>
                  <a:lnTo>
                    <a:pt x="350" y="7740"/>
                  </a:lnTo>
                  <a:lnTo>
                    <a:pt x="313" y="7750"/>
                  </a:lnTo>
                  <a:lnTo>
                    <a:pt x="275" y="7765"/>
                  </a:lnTo>
                  <a:lnTo>
                    <a:pt x="238" y="7777"/>
                  </a:lnTo>
                  <a:lnTo>
                    <a:pt x="203" y="7778"/>
                  </a:lnTo>
                  <a:lnTo>
                    <a:pt x="174" y="7766"/>
                  </a:lnTo>
                  <a:lnTo>
                    <a:pt x="152" y="7733"/>
                  </a:lnTo>
                  <a:lnTo>
                    <a:pt x="141" y="7675"/>
                  </a:lnTo>
                  <a:lnTo>
                    <a:pt x="194" y="7631"/>
                  </a:lnTo>
                  <a:lnTo>
                    <a:pt x="249" y="7608"/>
                  </a:lnTo>
                  <a:lnTo>
                    <a:pt x="300" y="7595"/>
                  </a:lnTo>
                  <a:lnTo>
                    <a:pt x="347" y="7587"/>
                  </a:lnTo>
                  <a:lnTo>
                    <a:pt x="387" y="7574"/>
                  </a:lnTo>
                  <a:lnTo>
                    <a:pt x="419" y="7551"/>
                  </a:lnTo>
                  <a:lnTo>
                    <a:pt x="439" y="7508"/>
                  </a:lnTo>
                  <a:lnTo>
                    <a:pt x="447" y="7441"/>
                  </a:lnTo>
                  <a:lnTo>
                    <a:pt x="458" y="7435"/>
                  </a:lnTo>
                  <a:lnTo>
                    <a:pt x="466" y="7431"/>
                  </a:lnTo>
                  <a:lnTo>
                    <a:pt x="471" y="7429"/>
                  </a:lnTo>
                  <a:lnTo>
                    <a:pt x="476" y="7428"/>
                  </a:lnTo>
                  <a:lnTo>
                    <a:pt x="478" y="7423"/>
                  </a:lnTo>
                  <a:lnTo>
                    <a:pt x="481" y="7418"/>
                  </a:lnTo>
                  <a:lnTo>
                    <a:pt x="485" y="7409"/>
                  </a:lnTo>
                  <a:lnTo>
                    <a:pt x="492" y="7396"/>
                  </a:lnTo>
                  <a:lnTo>
                    <a:pt x="451" y="7396"/>
                  </a:lnTo>
                  <a:lnTo>
                    <a:pt x="417" y="7397"/>
                  </a:lnTo>
                  <a:lnTo>
                    <a:pt x="389" y="7397"/>
                  </a:lnTo>
                  <a:lnTo>
                    <a:pt x="365" y="7395"/>
                  </a:lnTo>
                  <a:lnTo>
                    <a:pt x="342" y="7386"/>
                  </a:lnTo>
                  <a:lnTo>
                    <a:pt x="319" y="7371"/>
                  </a:lnTo>
                  <a:lnTo>
                    <a:pt x="294" y="7347"/>
                  </a:lnTo>
                  <a:lnTo>
                    <a:pt x="267" y="7314"/>
                  </a:lnTo>
                  <a:lnTo>
                    <a:pt x="295" y="7244"/>
                  </a:lnTo>
                  <a:lnTo>
                    <a:pt x="336" y="7211"/>
                  </a:lnTo>
                  <a:lnTo>
                    <a:pt x="384" y="7201"/>
                  </a:lnTo>
                  <a:lnTo>
                    <a:pt x="438" y="7210"/>
                  </a:lnTo>
                  <a:lnTo>
                    <a:pt x="491" y="7224"/>
                  </a:lnTo>
                  <a:lnTo>
                    <a:pt x="544" y="7239"/>
                  </a:lnTo>
                  <a:lnTo>
                    <a:pt x="593" y="7244"/>
                  </a:lnTo>
                  <a:lnTo>
                    <a:pt x="636" y="7233"/>
                  </a:lnTo>
                  <a:lnTo>
                    <a:pt x="649" y="7236"/>
                  </a:lnTo>
                  <a:lnTo>
                    <a:pt x="663" y="7238"/>
                  </a:lnTo>
                  <a:lnTo>
                    <a:pt x="678" y="7239"/>
                  </a:lnTo>
                  <a:lnTo>
                    <a:pt x="695" y="7242"/>
                  </a:lnTo>
                  <a:lnTo>
                    <a:pt x="710" y="7243"/>
                  </a:lnTo>
                  <a:lnTo>
                    <a:pt x="727" y="7245"/>
                  </a:lnTo>
                  <a:lnTo>
                    <a:pt x="744" y="7248"/>
                  </a:lnTo>
                  <a:lnTo>
                    <a:pt x="761" y="7251"/>
                  </a:lnTo>
                  <a:lnTo>
                    <a:pt x="764" y="7244"/>
                  </a:lnTo>
                  <a:lnTo>
                    <a:pt x="766" y="7238"/>
                  </a:lnTo>
                  <a:lnTo>
                    <a:pt x="767" y="7233"/>
                  </a:lnTo>
                  <a:lnTo>
                    <a:pt x="770" y="7230"/>
                  </a:lnTo>
                  <a:lnTo>
                    <a:pt x="770" y="7221"/>
                  </a:lnTo>
                  <a:lnTo>
                    <a:pt x="771" y="7216"/>
                  </a:lnTo>
                  <a:lnTo>
                    <a:pt x="748" y="7202"/>
                  </a:lnTo>
                  <a:lnTo>
                    <a:pt x="733" y="7194"/>
                  </a:lnTo>
                  <a:lnTo>
                    <a:pt x="720" y="7186"/>
                  </a:lnTo>
                  <a:lnTo>
                    <a:pt x="710" y="7180"/>
                  </a:lnTo>
                  <a:lnTo>
                    <a:pt x="701" y="7174"/>
                  </a:lnTo>
                  <a:lnTo>
                    <a:pt x="693" y="7168"/>
                  </a:lnTo>
                  <a:lnTo>
                    <a:pt x="682" y="7160"/>
                  </a:lnTo>
                  <a:lnTo>
                    <a:pt x="671" y="7153"/>
                  </a:lnTo>
                  <a:lnTo>
                    <a:pt x="691" y="7058"/>
                  </a:lnTo>
                  <a:lnTo>
                    <a:pt x="731" y="7014"/>
                  </a:lnTo>
                  <a:lnTo>
                    <a:pt x="782" y="7006"/>
                  </a:lnTo>
                  <a:lnTo>
                    <a:pt x="841" y="7027"/>
                  </a:lnTo>
                  <a:lnTo>
                    <a:pt x="900" y="7061"/>
                  </a:lnTo>
                  <a:lnTo>
                    <a:pt x="956" y="7102"/>
                  </a:lnTo>
                  <a:lnTo>
                    <a:pt x="1001" y="7136"/>
                  </a:lnTo>
                  <a:lnTo>
                    <a:pt x="1032" y="7153"/>
                  </a:lnTo>
                  <a:lnTo>
                    <a:pt x="1067" y="7127"/>
                  </a:lnTo>
                  <a:lnTo>
                    <a:pt x="1103" y="7109"/>
                  </a:lnTo>
                  <a:lnTo>
                    <a:pt x="1139" y="7097"/>
                  </a:lnTo>
                  <a:lnTo>
                    <a:pt x="1174" y="7091"/>
                  </a:lnTo>
                  <a:lnTo>
                    <a:pt x="1207" y="7086"/>
                  </a:lnTo>
                  <a:lnTo>
                    <a:pt x="1242" y="7084"/>
                  </a:lnTo>
                  <a:lnTo>
                    <a:pt x="1276" y="7079"/>
                  </a:lnTo>
                  <a:lnTo>
                    <a:pt x="1311" y="7072"/>
                  </a:lnTo>
                  <a:lnTo>
                    <a:pt x="1325" y="7044"/>
                  </a:lnTo>
                  <a:lnTo>
                    <a:pt x="1343" y="7010"/>
                  </a:lnTo>
                  <a:lnTo>
                    <a:pt x="1360" y="6972"/>
                  </a:lnTo>
                  <a:lnTo>
                    <a:pt x="1382" y="6934"/>
                  </a:lnTo>
                  <a:lnTo>
                    <a:pt x="1401" y="6894"/>
                  </a:lnTo>
                  <a:lnTo>
                    <a:pt x="1421" y="6856"/>
                  </a:lnTo>
                  <a:lnTo>
                    <a:pt x="1439" y="6822"/>
                  </a:lnTo>
                  <a:lnTo>
                    <a:pt x="1454" y="6792"/>
                  </a:lnTo>
                  <a:lnTo>
                    <a:pt x="1429" y="6779"/>
                  </a:lnTo>
                  <a:lnTo>
                    <a:pt x="1408" y="6771"/>
                  </a:lnTo>
                  <a:lnTo>
                    <a:pt x="1390" y="6761"/>
                  </a:lnTo>
                  <a:lnTo>
                    <a:pt x="1377" y="6753"/>
                  </a:lnTo>
                  <a:lnTo>
                    <a:pt x="1364" y="6740"/>
                  </a:lnTo>
                  <a:lnTo>
                    <a:pt x="1356" y="6722"/>
                  </a:lnTo>
                  <a:lnTo>
                    <a:pt x="1350" y="6698"/>
                  </a:lnTo>
                  <a:lnTo>
                    <a:pt x="1346" y="6666"/>
                  </a:lnTo>
                  <a:lnTo>
                    <a:pt x="1295" y="6713"/>
                  </a:lnTo>
                  <a:lnTo>
                    <a:pt x="1235" y="6762"/>
                  </a:lnTo>
                  <a:lnTo>
                    <a:pt x="1167" y="6806"/>
                  </a:lnTo>
                  <a:lnTo>
                    <a:pt x="1099" y="6840"/>
                  </a:lnTo>
                  <a:lnTo>
                    <a:pt x="1032" y="6851"/>
                  </a:lnTo>
                  <a:lnTo>
                    <a:pt x="971" y="6838"/>
                  </a:lnTo>
                  <a:lnTo>
                    <a:pt x="922" y="6791"/>
                  </a:lnTo>
                  <a:lnTo>
                    <a:pt x="887" y="6703"/>
                  </a:lnTo>
                  <a:lnTo>
                    <a:pt x="880" y="6703"/>
                  </a:lnTo>
                  <a:lnTo>
                    <a:pt x="873" y="6703"/>
                  </a:lnTo>
                  <a:lnTo>
                    <a:pt x="862" y="6703"/>
                  </a:lnTo>
                  <a:lnTo>
                    <a:pt x="852" y="6703"/>
                  </a:lnTo>
                  <a:lnTo>
                    <a:pt x="831" y="6719"/>
                  </a:lnTo>
                  <a:lnTo>
                    <a:pt x="814" y="6735"/>
                  </a:lnTo>
                  <a:lnTo>
                    <a:pt x="797" y="6749"/>
                  </a:lnTo>
                  <a:lnTo>
                    <a:pt x="780" y="6765"/>
                  </a:lnTo>
                  <a:lnTo>
                    <a:pt x="761" y="6777"/>
                  </a:lnTo>
                  <a:lnTo>
                    <a:pt x="740" y="6787"/>
                  </a:lnTo>
                  <a:lnTo>
                    <a:pt x="716" y="6796"/>
                  </a:lnTo>
                  <a:lnTo>
                    <a:pt x="689" y="6802"/>
                  </a:lnTo>
                  <a:lnTo>
                    <a:pt x="678" y="6787"/>
                  </a:lnTo>
                  <a:lnTo>
                    <a:pt x="671" y="6777"/>
                  </a:lnTo>
                  <a:lnTo>
                    <a:pt x="664" y="6764"/>
                  </a:lnTo>
                  <a:lnTo>
                    <a:pt x="657" y="6752"/>
                  </a:lnTo>
                  <a:lnTo>
                    <a:pt x="648" y="6736"/>
                  </a:lnTo>
                  <a:lnTo>
                    <a:pt x="639" y="6720"/>
                  </a:lnTo>
                  <a:lnTo>
                    <a:pt x="629" y="6700"/>
                  </a:lnTo>
                  <a:lnTo>
                    <a:pt x="618" y="6676"/>
                  </a:lnTo>
                  <a:lnTo>
                    <a:pt x="575" y="6665"/>
                  </a:lnTo>
                  <a:lnTo>
                    <a:pt x="511" y="6645"/>
                  </a:lnTo>
                  <a:lnTo>
                    <a:pt x="438" y="6614"/>
                  </a:lnTo>
                  <a:lnTo>
                    <a:pt x="368" y="6577"/>
                  </a:lnTo>
                  <a:lnTo>
                    <a:pt x="311" y="6532"/>
                  </a:lnTo>
                  <a:lnTo>
                    <a:pt x="280" y="6484"/>
                  </a:lnTo>
                  <a:lnTo>
                    <a:pt x="288" y="6430"/>
                  </a:lnTo>
                  <a:lnTo>
                    <a:pt x="347" y="6378"/>
                  </a:lnTo>
                  <a:lnTo>
                    <a:pt x="466" y="6447"/>
                  </a:lnTo>
                  <a:lnTo>
                    <a:pt x="605" y="6487"/>
                  </a:lnTo>
                  <a:lnTo>
                    <a:pt x="752" y="6499"/>
                  </a:lnTo>
                  <a:lnTo>
                    <a:pt x="900" y="6484"/>
                  </a:lnTo>
                  <a:lnTo>
                    <a:pt x="1039" y="6439"/>
                  </a:lnTo>
                  <a:lnTo>
                    <a:pt x="1161" y="6368"/>
                  </a:lnTo>
                  <a:lnTo>
                    <a:pt x="1258" y="6268"/>
                  </a:lnTo>
                  <a:lnTo>
                    <a:pt x="1320" y="6145"/>
                  </a:lnTo>
                  <a:lnTo>
                    <a:pt x="1305" y="6145"/>
                  </a:lnTo>
                  <a:lnTo>
                    <a:pt x="1294" y="6149"/>
                  </a:lnTo>
                  <a:lnTo>
                    <a:pt x="1283" y="6154"/>
                  </a:lnTo>
                  <a:lnTo>
                    <a:pt x="1275" y="6160"/>
                  </a:lnTo>
                  <a:lnTo>
                    <a:pt x="1264" y="6164"/>
                  </a:lnTo>
                  <a:lnTo>
                    <a:pt x="1251" y="6167"/>
                  </a:lnTo>
                  <a:lnTo>
                    <a:pt x="1234" y="6166"/>
                  </a:lnTo>
                  <a:lnTo>
                    <a:pt x="1211" y="6162"/>
                  </a:lnTo>
                  <a:lnTo>
                    <a:pt x="1209" y="6155"/>
                  </a:lnTo>
                  <a:lnTo>
                    <a:pt x="1205" y="6149"/>
                  </a:lnTo>
                  <a:lnTo>
                    <a:pt x="1199" y="6142"/>
                  </a:lnTo>
                  <a:lnTo>
                    <a:pt x="1193" y="6136"/>
                  </a:lnTo>
                  <a:lnTo>
                    <a:pt x="1185" y="6135"/>
                  </a:lnTo>
                  <a:lnTo>
                    <a:pt x="1175" y="6135"/>
                  </a:lnTo>
                  <a:lnTo>
                    <a:pt x="1165" y="6131"/>
                  </a:lnTo>
                  <a:lnTo>
                    <a:pt x="1158" y="6127"/>
                  </a:lnTo>
                  <a:lnTo>
                    <a:pt x="1139" y="6139"/>
                  </a:lnTo>
                  <a:lnTo>
                    <a:pt x="1124" y="6149"/>
                  </a:lnTo>
                  <a:lnTo>
                    <a:pt x="1111" y="6159"/>
                  </a:lnTo>
                  <a:lnTo>
                    <a:pt x="1099" y="6167"/>
                  </a:lnTo>
                  <a:lnTo>
                    <a:pt x="1085" y="6173"/>
                  </a:lnTo>
                  <a:lnTo>
                    <a:pt x="1070" y="6178"/>
                  </a:lnTo>
                  <a:lnTo>
                    <a:pt x="1048" y="6180"/>
                  </a:lnTo>
                  <a:lnTo>
                    <a:pt x="1022" y="6181"/>
                  </a:lnTo>
                  <a:lnTo>
                    <a:pt x="1008" y="6154"/>
                  </a:lnTo>
                  <a:lnTo>
                    <a:pt x="1006" y="6129"/>
                  </a:lnTo>
                  <a:lnTo>
                    <a:pt x="1012" y="6104"/>
                  </a:lnTo>
                  <a:lnTo>
                    <a:pt x="1024" y="6083"/>
                  </a:lnTo>
                  <a:lnTo>
                    <a:pt x="1035" y="6059"/>
                  </a:lnTo>
                  <a:lnTo>
                    <a:pt x="1048" y="6037"/>
                  </a:lnTo>
                  <a:lnTo>
                    <a:pt x="1057" y="6014"/>
                  </a:lnTo>
                  <a:lnTo>
                    <a:pt x="1059" y="5992"/>
                  </a:lnTo>
                  <a:lnTo>
                    <a:pt x="1020" y="6020"/>
                  </a:lnTo>
                  <a:lnTo>
                    <a:pt x="987" y="6034"/>
                  </a:lnTo>
                  <a:lnTo>
                    <a:pt x="958" y="6034"/>
                  </a:lnTo>
                  <a:lnTo>
                    <a:pt x="938" y="6022"/>
                  </a:lnTo>
                  <a:lnTo>
                    <a:pt x="920" y="5997"/>
                  </a:lnTo>
                  <a:lnTo>
                    <a:pt x="910" y="5963"/>
                  </a:lnTo>
                  <a:lnTo>
                    <a:pt x="905" y="5918"/>
                  </a:lnTo>
                  <a:lnTo>
                    <a:pt x="906" y="5866"/>
                  </a:lnTo>
                  <a:lnTo>
                    <a:pt x="861" y="5867"/>
                  </a:lnTo>
                  <a:lnTo>
                    <a:pt x="814" y="5860"/>
                  </a:lnTo>
                  <a:lnTo>
                    <a:pt x="766" y="5844"/>
                  </a:lnTo>
                  <a:lnTo>
                    <a:pt x="726" y="5822"/>
                  </a:lnTo>
                  <a:lnTo>
                    <a:pt x="694" y="5789"/>
                  </a:lnTo>
                  <a:lnTo>
                    <a:pt x="677" y="5750"/>
                  </a:lnTo>
                  <a:lnTo>
                    <a:pt x="680" y="5703"/>
                  </a:lnTo>
                  <a:lnTo>
                    <a:pt x="708" y="5650"/>
                  </a:lnTo>
                  <a:lnTo>
                    <a:pt x="760" y="5665"/>
                  </a:lnTo>
                  <a:lnTo>
                    <a:pt x="797" y="5686"/>
                  </a:lnTo>
                  <a:lnTo>
                    <a:pt x="821" y="5705"/>
                  </a:lnTo>
                  <a:lnTo>
                    <a:pt x="841" y="5723"/>
                  </a:lnTo>
                  <a:lnTo>
                    <a:pt x="861" y="5734"/>
                  </a:lnTo>
                  <a:lnTo>
                    <a:pt x="891" y="5738"/>
                  </a:lnTo>
                  <a:lnTo>
                    <a:pt x="932" y="5728"/>
                  </a:lnTo>
                  <a:lnTo>
                    <a:pt x="995" y="5705"/>
                  </a:lnTo>
                  <a:lnTo>
                    <a:pt x="1110" y="5700"/>
                  </a:lnTo>
                  <a:lnTo>
                    <a:pt x="1217" y="5686"/>
                  </a:lnTo>
                  <a:lnTo>
                    <a:pt x="1313" y="5662"/>
                  </a:lnTo>
                  <a:lnTo>
                    <a:pt x="1400" y="5632"/>
                  </a:lnTo>
                  <a:lnTo>
                    <a:pt x="1477" y="5597"/>
                  </a:lnTo>
                  <a:lnTo>
                    <a:pt x="1545" y="5560"/>
                  </a:lnTo>
                  <a:lnTo>
                    <a:pt x="1607" y="5522"/>
                  </a:lnTo>
                  <a:lnTo>
                    <a:pt x="1662" y="5487"/>
                  </a:lnTo>
                  <a:lnTo>
                    <a:pt x="1663" y="5418"/>
                  </a:lnTo>
                  <a:lnTo>
                    <a:pt x="1665" y="5367"/>
                  </a:lnTo>
                  <a:lnTo>
                    <a:pt x="1665" y="5329"/>
                  </a:lnTo>
                  <a:lnTo>
                    <a:pt x="1666" y="5302"/>
                  </a:lnTo>
                  <a:lnTo>
                    <a:pt x="1664" y="5282"/>
                  </a:lnTo>
                  <a:lnTo>
                    <a:pt x="1662" y="5268"/>
                  </a:lnTo>
                  <a:lnTo>
                    <a:pt x="1657" y="5256"/>
                  </a:lnTo>
                  <a:lnTo>
                    <a:pt x="1652" y="5246"/>
                  </a:lnTo>
                  <a:lnTo>
                    <a:pt x="1642" y="5246"/>
                  </a:lnTo>
                  <a:lnTo>
                    <a:pt x="1632" y="5248"/>
                  </a:lnTo>
                  <a:lnTo>
                    <a:pt x="1620" y="5250"/>
                  </a:lnTo>
                  <a:lnTo>
                    <a:pt x="1610" y="5255"/>
                  </a:lnTo>
                  <a:lnTo>
                    <a:pt x="1595" y="5259"/>
                  </a:lnTo>
                  <a:lnTo>
                    <a:pt x="1580" y="5263"/>
                  </a:lnTo>
                  <a:lnTo>
                    <a:pt x="1560" y="5267"/>
                  </a:lnTo>
                  <a:lnTo>
                    <a:pt x="1536" y="5272"/>
                  </a:lnTo>
                  <a:lnTo>
                    <a:pt x="1518" y="5301"/>
                  </a:lnTo>
                  <a:lnTo>
                    <a:pt x="1503" y="5324"/>
                  </a:lnTo>
                  <a:lnTo>
                    <a:pt x="1485" y="5338"/>
                  </a:lnTo>
                  <a:lnTo>
                    <a:pt x="1470" y="5345"/>
                  </a:lnTo>
                  <a:lnTo>
                    <a:pt x="1451" y="5342"/>
                  </a:lnTo>
                  <a:lnTo>
                    <a:pt x="1433" y="5329"/>
                  </a:lnTo>
                  <a:lnTo>
                    <a:pt x="1413" y="5305"/>
                  </a:lnTo>
                  <a:lnTo>
                    <a:pt x="1391" y="5272"/>
                  </a:lnTo>
                  <a:lnTo>
                    <a:pt x="1382" y="5272"/>
                  </a:lnTo>
                  <a:lnTo>
                    <a:pt x="1372" y="5272"/>
                  </a:lnTo>
                  <a:lnTo>
                    <a:pt x="1365" y="5272"/>
                  </a:lnTo>
                  <a:lnTo>
                    <a:pt x="1359" y="5272"/>
                  </a:lnTo>
                  <a:lnTo>
                    <a:pt x="1352" y="5272"/>
                  </a:lnTo>
                  <a:lnTo>
                    <a:pt x="1346" y="5272"/>
                  </a:lnTo>
                  <a:lnTo>
                    <a:pt x="1328" y="5283"/>
                  </a:lnTo>
                  <a:lnTo>
                    <a:pt x="1313" y="5295"/>
                  </a:lnTo>
                  <a:lnTo>
                    <a:pt x="1296" y="5306"/>
                  </a:lnTo>
                  <a:lnTo>
                    <a:pt x="1281" y="5316"/>
                  </a:lnTo>
                  <a:lnTo>
                    <a:pt x="1262" y="5321"/>
                  </a:lnTo>
                  <a:lnTo>
                    <a:pt x="1244" y="5325"/>
                  </a:lnTo>
                  <a:lnTo>
                    <a:pt x="1224" y="5326"/>
                  </a:lnTo>
                  <a:lnTo>
                    <a:pt x="1203" y="5326"/>
                  </a:lnTo>
                  <a:lnTo>
                    <a:pt x="1188" y="5308"/>
                  </a:lnTo>
                  <a:lnTo>
                    <a:pt x="1178" y="5294"/>
                  </a:lnTo>
                  <a:lnTo>
                    <a:pt x="1167" y="5279"/>
                  </a:lnTo>
                  <a:lnTo>
                    <a:pt x="1160" y="5266"/>
                  </a:lnTo>
                  <a:lnTo>
                    <a:pt x="1153" y="5253"/>
                  </a:lnTo>
                  <a:lnTo>
                    <a:pt x="1147" y="5243"/>
                  </a:lnTo>
                  <a:lnTo>
                    <a:pt x="1142" y="5234"/>
                  </a:lnTo>
                  <a:lnTo>
                    <a:pt x="1140" y="5227"/>
                  </a:lnTo>
                  <a:lnTo>
                    <a:pt x="1104" y="5242"/>
                  </a:lnTo>
                  <a:lnTo>
                    <a:pt x="1079" y="5261"/>
                  </a:lnTo>
                  <a:lnTo>
                    <a:pt x="1059" y="5280"/>
                  </a:lnTo>
                  <a:lnTo>
                    <a:pt x="1044" y="5300"/>
                  </a:lnTo>
                  <a:lnTo>
                    <a:pt x="1026" y="5316"/>
                  </a:lnTo>
                  <a:lnTo>
                    <a:pt x="1006" y="5326"/>
                  </a:lnTo>
                  <a:lnTo>
                    <a:pt x="978" y="5330"/>
                  </a:lnTo>
                  <a:lnTo>
                    <a:pt x="942" y="5326"/>
                  </a:lnTo>
                  <a:lnTo>
                    <a:pt x="935" y="5312"/>
                  </a:lnTo>
                  <a:lnTo>
                    <a:pt x="931" y="5300"/>
                  </a:lnTo>
                  <a:lnTo>
                    <a:pt x="926" y="5288"/>
                  </a:lnTo>
                  <a:lnTo>
                    <a:pt x="923" y="5278"/>
                  </a:lnTo>
                  <a:lnTo>
                    <a:pt x="916" y="5267"/>
                  </a:lnTo>
                  <a:lnTo>
                    <a:pt x="907" y="5256"/>
                  </a:lnTo>
                  <a:lnTo>
                    <a:pt x="895" y="5246"/>
                  </a:lnTo>
                  <a:lnTo>
                    <a:pt x="879" y="5236"/>
                  </a:lnTo>
                  <a:lnTo>
                    <a:pt x="817" y="5254"/>
                  </a:lnTo>
                  <a:lnTo>
                    <a:pt x="770" y="5261"/>
                  </a:lnTo>
                  <a:lnTo>
                    <a:pt x="732" y="5257"/>
                  </a:lnTo>
                  <a:lnTo>
                    <a:pt x="701" y="5244"/>
                  </a:lnTo>
                  <a:lnTo>
                    <a:pt x="672" y="5217"/>
                  </a:lnTo>
                  <a:lnTo>
                    <a:pt x="648" y="5179"/>
                  </a:lnTo>
                  <a:lnTo>
                    <a:pt x="620" y="5128"/>
                  </a:lnTo>
                  <a:lnTo>
                    <a:pt x="591" y="5065"/>
                  </a:lnTo>
                  <a:lnTo>
                    <a:pt x="591" y="5055"/>
                  </a:lnTo>
                  <a:lnTo>
                    <a:pt x="591" y="5049"/>
                  </a:lnTo>
                  <a:lnTo>
                    <a:pt x="591" y="5043"/>
                  </a:lnTo>
                  <a:lnTo>
                    <a:pt x="592" y="5040"/>
                  </a:lnTo>
                  <a:lnTo>
                    <a:pt x="593" y="5037"/>
                  </a:lnTo>
                  <a:lnTo>
                    <a:pt x="597" y="5034"/>
                  </a:lnTo>
                  <a:lnTo>
                    <a:pt x="601" y="5031"/>
                  </a:lnTo>
                  <a:lnTo>
                    <a:pt x="608" y="5030"/>
                  </a:lnTo>
                  <a:lnTo>
                    <a:pt x="754" y="5033"/>
                  </a:lnTo>
                  <a:lnTo>
                    <a:pt x="929" y="5024"/>
                  </a:lnTo>
                  <a:lnTo>
                    <a:pt x="1114" y="4995"/>
                  </a:lnTo>
                  <a:lnTo>
                    <a:pt x="1298" y="4947"/>
                  </a:lnTo>
                  <a:lnTo>
                    <a:pt x="1461" y="4871"/>
                  </a:lnTo>
                  <a:lnTo>
                    <a:pt x="1593" y="4766"/>
                  </a:lnTo>
                  <a:lnTo>
                    <a:pt x="1676" y="4628"/>
                  </a:lnTo>
                  <a:lnTo>
                    <a:pt x="1697" y="4453"/>
                  </a:lnTo>
                  <a:lnTo>
                    <a:pt x="1651" y="4463"/>
                  </a:lnTo>
                  <a:lnTo>
                    <a:pt x="1608" y="4473"/>
                  </a:lnTo>
                  <a:lnTo>
                    <a:pt x="1566" y="4484"/>
                  </a:lnTo>
                  <a:lnTo>
                    <a:pt x="1526" y="4496"/>
                  </a:lnTo>
                  <a:lnTo>
                    <a:pt x="1485" y="4507"/>
                  </a:lnTo>
                  <a:lnTo>
                    <a:pt x="1443" y="4521"/>
                  </a:lnTo>
                  <a:lnTo>
                    <a:pt x="1401" y="4535"/>
                  </a:lnTo>
                  <a:lnTo>
                    <a:pt x="1356" y="4553"/>
                  </a:lnTo>
                  <a:lnTo>
                    <a:pt x="1299" y="4572"/>
                  </a:lnTo>
                  <a:lnTo>
                    <a:pt x="1242" y="4591"/>
                  </a:lnTo>
                  <a:lnTo>
                    <a:pt x="1184" y="4609"/>
                  </a:lnTo>
                  <a:lnTo>
                    <a:pt x="1126" y="4625"/>
                  </a:lnTo>
                  <a:lnTo>
                    <a:pt x="1065" y="4637"/>
                  </a:lnTo>
                  <a:lnTo>
                    <a:pt x="1007" y="4647"/>
                  </a:lnTo>
                  <a:lnTo>
                    <a:pt x="950" y="4651"/>
                  </a:lnTo>
                  <a:lnTo>
                    <a:pt x="897" y="4651"/>
                  </a:lnTo>
                  <a:lnTo>
                    <a:pt x="866" y="4680"/>
                  </a:lnTo>
                  <a:lnTo>
                    <a:pt x="842" y="4693"/>
                  </a:lnTo>
                  <a:lnTo>
                    <a:pt x="821" y="4694"/>
                  </a:lnTo>
                  <a:lnTo>
                    <a:pt x="802" y="4692"/>
                  </a:lnTo>
                  <a:lnTo>
                    <a:pt x="779" y="4687"/>
                  </a:lnTo>
                  <a:lnTo>
                    <a:pt x="754" y="4688"/>
                  </a:lnTo>
                  <a:lnTo>
                    <a:pt x="721" y="4701"/>
                  </a:lnTo>
                  <a:lnTo>
                    <a:pt x="681" y="4732"/>
                  </a:lnTo>
                  <a:lnTo>
                    <a:pt x="706" y="4626"/>
                  </a:lnTo>
                  <a:lnTo>
                    <a:pt x="745" y="4564"/>
                  </a:lnTo>
                  <a:lnTo>
                    <a:pt x="792" y="4529"/>
                  </a:lnTo>
                  <a:lnTo>
                    <a:pt x="850" y="4515"/>
                  </a:lnTo>
                  <a:lnTo>
                    <a:pt x="913" y="4507"/>
                  </a:lnTo>
                  <a:lnTo>
                    <a:pt x="983" y="4497"/>
                  </a:lnTo>
                  <a:lnTo>
                    <a:pt x="1056" y="4473"/>
                  </a:lnTo>
                  <a:lnTo>
                    <a:pt x="1130" y="4426"/>
                  </a:lnTo>
                  <a:lnTo>
                    <a:pt x="1143" y="4374"/>
                  </a:lnTo>
                  <a:lnTo>
                    <a:pt x="1155" y="4337"/>
                  </a:lnTo>
                  <a:lnTo>
                    <a:pt x="1165" y="4309"/>
                  </a:lnTo>
                  <a:lnTo>
                    <a:pt x="1178" y="4291"/>
                  </a:lnTo>
                  <a:lnTo>
                    <a:pt x="1193" y="4278"/>
                  </a:lnTo>
                  <a:lnTo>
                    <a:pt x="1216" y="4271"/>
                  </a:lnTo>
                  <a:lnTo>
                    <a:pt x="1248" y="4266"/>
                  </a:lnTo>
                  <a:lnTo>
                    <a:pt x="1293" y="4265"/>
                  </a:lnTo>
                  <a:lnTo>
                    <a:pt x="1314" y="4224"/>
                  </a:lnTo>
                  <a:lnTo>
                    <a:pt x="1336" y="4189"/>
                  </a:lnTo>
                  <a:lnTo>
                    <a:pt x="1357" y="4157"/>
                  </a:lnTo>
                  <a:lnTo>
                    <a:pt x="1382" y="4131"/>
                  </a:lnTo>
                  <a:lnTo>
                    <a:pt x="1408" y="4109"/>
                  </a:lnTo>
                  <a:lnTo>
                    <a:pt x="1441" y="4096"/>
                  </a:lnTo>
                  <a:lnTo>
                    <a:pt x="1479" y="4090"/>
                  </a:lnTo>
                  <a:lnTo>
                    <a:pt x="1526" y="4094"/>
                  </a:lnTo>
                  <a:lnTo>
                    <a:pt x="1548" y="4068"/>
                  </a:lnTo>
                  <a:lnTo>
                    <a:pt x="1569" y="4050"/>
                  </a:lnTo>
                  <a:lnTo>
                    <a:pt x="1588" y="4036"/>
                  </a:lnTo>
                  <a:lnTo>
                    <a:pt x="1610" y="4026"/>
                  </a:lnTo>
                  <a:lnTo>
                    <a:pt x="1629" y="4020"/>
                  </a:lnTo>
                  <a:lnTo>
                    <a:pt x="1652" y="4018"/>
                  </a:lnTo>
                  <a:lnTo>
                    <a:pt x="1677" y="4018"/>
                  </a:lnTo>
                  <a:lnTo>
                    <a:pt x="1707" y="4022"/>
                  </a:lnTo>
                  <a:lnTo>
                    <a:pt x="1707" y="4004"/>
                  </a:lnTo>
                  <a:lnTo>
                    <a:pt x="1707" y="3987"/>
                  </a:lnTo>
                  <a:lnTo>
                    <a:pt x="1708" y="3971"/>
                  </a:lnTo>
                  <a:lnTo>
                    <a:pt x="1710" y="3954"/>
                  </a:lnTo>
                  <a:lnTo>
                    <a:pt x="1712" y="3936"/>
                  </a:lnTo>
                  <a:lnTo>
                    <a:pt x="1713" y="3920"/>
                  </a:lnTo>
                  <a:lnTo>
                    <a:pt x="1714" y="3903"/>
                  </a:lnTo>
                  <a:lnTo>
                    <a:pt x="1715" y="3886"/>
                  </a:lnTo>
                  <a:lnTo>
                    <a:pt x="1649" y="3886"/>
                  </a:lnTo>
                  <a:lnTo>
                    <a:pt x="1582" y="3901"/>
                  </a:lnTo>
                  <a:lnTo>
                    <a:pt x="1512" y="3922"/>
                  </a:lnTo>
                  <a:lnTo>
                    <a:pt x="1443" y="3949"/>
                  </a:lnTo>
                  <a:lnTo>
                    <a:pt x="1373" y="3974"/>
                  </a:lnTo>
                  <a:lnTo>
                    <a:pt x="1304" y="3997"/>
                  </a:lnTo>
                  <a:lnTo>
                    <a:pt x="1234" y="4011"/>
                  </a:lnTo>
                  <a:lnTo>
                    <a:pt x="1167" y="4012"/>
                  </a:lnTo>
                  <a:lnTo>
                    <a:pt x="1126" y="3997"/>
                  </a:lnTo>
                  <a:lnTo>
                    <a:pt x="1072" y="4003"/>
                  </a:lnTo>
                  <a:lnTo>
                    <a:pt x="1009" y="4023"/>
                  </a:lnTo>
                  <a:lnTo>
                    <a:pt x="942" y="4055"/>
                  </a:lnTo>
                  <a:lnTo>
                    <a:pt x="869" y="4089"/>
                  </a:lnTo>
                  <a:lnTo>
                    <a:pt x="797" y="4122"/>
                  </a:lnTo>
                  <a:lnTo>
                    <a:pt x="726" y="4150"/>
                  </a:lnTo>
                  <a:lnTo>
                    <a:pt x="663" y="4165"/>
                  </a:lnTo>
                  <a:lnTo>
                    <a:pt x="658" y="4158"/>
                  </a:lnTo>
                  <a:lnTo>
                    <a:pt x="653" y="4152"/>
                  </a:lnTo>
                  <a:lnTo>
                    <a:pt x="649" y="4147"/>
                  </a:lnTo>
                  <a:lnTo>
                    <a:pt x="644" y="4143"/>
                  </a:lnTo>
                  <a:lnTo>
                    <a:pt x="638" y="4137"/>
                  </a:lnTo>
                  <a:lnTo>
                    <a:pt x="633" y="4132"/>
                  </a:lnTo>
                  <a:lnTo>
                    <a:pt x="630" y="4126"/>
                  </a:lnTo>
                  <a:lnTo>
                    <a:pt x="626" y="4120"/>
                  </a:lnTo>
                  <a:lnTo>
                    <a:pt x="672" y="4064"/>
                  </a:lnTo>
                  <a:lnTo>
                    <a:pt x="712" y="4020"/>
                  </a:lnTo>
                  <a:lnTo>
                    <a:pt x="744" y="3984"/>
                  </a:lnTo>
                  <a:lnTo>
                    <a:pt x="777" y="3957"/>
                  </a:lnTo>
                  <a:lnTo>
                    <a:pt x="812" y="3935"/>
                  </a:lnTo>
                  <a:lnTo>
                    <a:pt x="859" y="3918"/>
                  </a:lnTo>
                  <a:lnTo>
                    <a:pt x="917" y="3905"/>
                  </a:lnTo>
                  <a:lnTo>
                    <a:pt x="995" y="3896"/>
                  </a:lnTo>
                  <a:lnTo>
                    <a:pt x="1115" y="3851"/>
                  </a:lnTo>
                  <a:lnTo>
                    <a:pt x="1217" y="3814"/>
                  </a:lnTo>
                  <a:lnTo>
                    <a:pt x="1305" y="3778"/>
                  </a:lnTo>
                  <a:lnTo>
                    <a:pt x="1382" y="3746"/>
                  </a:lnTo>
                  <a:lnTo>
                    <a:pt x="1452" y="3712"/>
                  </a:lnTo>
                  <a:lnTo>
                    <a:pt x="1518" y="3676"/>
                  </a:lnTo>
                  <a:lnTo>
                    <a:pt x="1587" y="3636"/>
                  </a:lnTo>
                  <a:lnTo>
                    <a:pt x="1662" y="3590"/>
                  </a:lnTo>
                  <a:lnTo>
                    <a:pt x="1662" y="3580"/>
                  </a:lnTo>
                  <a:lnTo>
                    <a:pt x="1662" y="3571"/>
                  </a:lnTo>
                  <a:lnTo>
                    <a:pt x="1662" y="3560"/>
                  </a:lnTo>
                  <a:lnTo>
                    <a:pt x="1662" y="3553"/>
                  </a:lnTo>
                  <a:lnTo>
                    <a:pt x="1621" y="3552"/>
                  </a:lnTo>
                  <a:lnTo>
                    <a:pt x="1593" y="3558"/>
                  </a:lnTo>
                  <a:lnTo>
                    <a:pt x="1569" y="3568"/>
                  </a:lnTo>
                  <a:lnTo>
                    <a:pt x="1550" y="3584"/>
                  </a:lnTo>
                  <a:lnTo>
                    <a:pt x="1531" y="3600"/>
                  </a:lnTo>
                  <a:lnTo>
                    <a:pt x="1511" y="3621"/>
                  </a:lnTo>
                  <a:lnTo>
                    <a:pt x="1486" y="3641"/>
                  </a:lnTo>
                  <a:lnTo>
                    <a:pt x="1454" y="3662"/>
                  </a:lnTo>
                  <a:lnTo>
                    <a:pt x="1385" y="3663"/>
                  </a:lnTo>
                  <a:lnTo>
                    <a:pt x="1312" y="3675"/>
                  </a:lnTo>
                  <a:lnTo>
                    <a:pt x="1236" y="3691"/>
                  </a:lnTo>
                  <a:lnTo>
                    <a:pt x="1160" y="3708"/>
                  </a:lnTo>
                  <a:lnTo>
                    <a:pt x="1086" y="3719"/>
                  </a:lnTo>
                  <a:lnTo>
                    <a:pt x="1019" y="3724"/>
                  </a:lnTo>
                  <a:lnTo>
                    <a:pt x="961" y="3714"/>
                  </a:lnTo>
                  <a:lnTo>
                    <a:pt x="914" y="3688"/>
                  </a:lnTo>
                  <a:lnTo>
                    <a:pt x="901" y="3686"/>
                  </a:lnTo>
                  <a:lnTo>
                    <a:pt x="888" y="3688"/>
                  </a:lnTo>
                  <a:lnTo>
                    <a:pt x="873" y="3692"/>
                  </a:lnTo>
                  <a:lnTo>
                    <a:pt x="858" y="3699"/>
                  </a:lnTo>
                  <a:lnTo>
                    <a:pt x="840" y="3706"/>
                  </a:lnTo>
                  <a:lnTo>
                    <a:pt x="823" y="3713"/>
                  </a:lnTo>
                  <a:lnTo>
                    <a:pt x="805" y="3719"/>
                  </a:lnTo>
                  <a:lnTo>
                    <a:pt x="789" y="3725"/>
                  </a:lnTo>
                  <a:lnTo>
                    <a:pt x="791" y="3714"/>
                  </a:lnTo>
                  <a:lnTo>
                    <a:pt x="793" y="3704"/>
                  </a:lnTo>
                  <a:lnTo>
                    <a:pt x="795" y="3693"/>
                  </a:lnTo>
                  <a:lnTo>
                    <a:pt x="797" y="3684"/>
                  </a:lnTo>
                  <a:lnTo>
                    <a:pt x="798" y="3673"/>
                  </a:lnTo>
                  <a:lnTo>
                    <a:pt x="801" y="3663"/>
                  </a:lnTo>
                  <a:lnTo>
                    <a:pt x="803" y="3653"/>
                  </a:lnTo>
                  <a:lnTo>
                    <a:pt x="806" y="3643"/>
                  </a:lnTo>
                  <a:lnTo>
                    <a:pt x="778" y="3635"/>
                  </a:lnTo>
                  <a:lnTo>
                    <a:pt x="755" y="3624"/>
                  </a:lnTo>
                  <a:lnTo>
                    <a:pt x="737" y="3611"/>
                  </a:lnTo>
                  <a:lnTo>
                    <a:pt x="722" y="3596"/>
                  </a:lnTo>
                  <a:lnTo>
                    <a:pt x="710" y="3574"/>
                  </a:lnTo>
                  <a:lnTo>
                    <a:pt x="703" y="3549"/>
                  </a:lnTo>
                  <a:lnTo>
                    <a:pt x="699" y="3517"/>
                  </a:lnTo>
                  <a:lnTo>
                    <a:pt x="699" y="3482"/>
                  </a:lnTo>
                  <a:lnTo>
                    <a:pt x="796" y="3490"/>
                  </a:lnTo>
                  <a:lnTo>
                    <a:pt x="891" y="3498"/>
                  </a:lnTo>
                  <a:lnTo>
                    <a:pt x="980" y="3502"/>
                  </a:lnTo>
                  <a:lnTo>
                    <a:pt x="1069" y="3502"/>
                  </a:lnTo>
                  <a:lnTo>
                    <a:pt x="1154" y="3495"/>
                  </a:lnTo>
                  <a:lnTo>
                    <a:pt x="1241" y="3481"/>
                  </a:lnTo>
                  <a:lnTo>
                    <a:pt x="1327" y="3458"/>
                  </a:lnTo>
                  <a:lnTo>
                    <a:pt x="1419" y="3427"/>
                  </a:lnTo>
                  <a:lnTo>
                    <a:pt x="1423" y="3420"/>
                  </a:lnTo>
                  <a:lnTo>
                    <a:pt x="1427" y="3414"/>
                  </a:lnTo>
                  <a:lnTo>
                    <a:pt x="1430" y="3407"/>
                  </a:lnTo>
                  <a:lnTo>
                    <a:pt x="1436" y="3401"/>
                  </a:lnTo>
                  <a:lnTo>
                    <a:pt x="1414" y="3398"/>
                  </a:lnTo>
                  <a:lnTo>
                    <a:pt x="1396" y="3394"/>
                  </a:lnTo>
                  <a:lnTo>
                    <a:pt x="1379" y="3389"/>
                  </a:lnTo>
                  <a:lnTo>
                    <a:pt x="1366" y="3385"/>
                  </a:lnTo>
                  <a:lnTo>
                    <a:pt x="1352" y="3375"/>
                  </a:lnTo>
                  <a:lnTo>
                    <a:pt x="1340" y="3364"/>
                  </a:lnTo>
                  <a:lnTo>
                    <a:pt x="1325" y="3348"/>
                  </a:lnTo>
                  <a:lnTo>
                    <a:pt x="1311" y="3329"/>
                  </a:lnTo>
                  <a:lnTo>
                    <a:pt x="1340" y="3310"/>
                  </a:lnTo>
                  <a:lnTo>
                    <a:pt x="1372" y="3294"/>
                  </a:lnTo>
                  <a:lnTo>
                    <a:pt x="1404" y="3281"/>
                  </a:lnTo>
                  <a:lnTo>
                    <a:pt x="1436" y="3272"/>
                  </a:lnTo>
                  <a:lnTo>
                    <a:pt x="1467" y="3261"/>
                  </a:lnTo>
                  <a:lnTo>
                    <a:pt x="1499" y="3252"/>
                  </a:lnTo>
                  <a:lnTo>
                    <a:pt x="1530" y="3240"/>
                  </a:lnTo>
                  <a:lnTo>
                    <a:pt x="1562" y="3229"/>
                  </a:lnTo>
                  <a:lnTo>
                    <a:pt x="1562" y="3222"/>
                  </a:lnTo>
                  <a:lnTo>
                    <a:pt x="1562" y="3216"/>
                  </a:lnTo>
                  <a:lnTo>
                    <a:pt x="1562" y="3209"/>
                  </a:lnTo>
                  <a:lnTo>
                    <a:pt x="1562" y="3203"/>
                  </a:lnTo>
                  <a:lnTo>
                    <a:pt x="1551" y="3198"/>
                  </a:lnTo>
                  <a:lnTo>
                    <a:pt x="1544" y="3194"/>
                  </a:lnTo>
                  <a:lnTo>
                    <a:pt x="1537" y="3185"/>
                  </a:lnTo>
                  <a:lnTo>
                    <a:pt x="1530" y="3178"/>
                  </a:lnTo>
                  <a:lnTo>
                    <a:pt x="1521" y="3168"/>
                  </a:lnTo>
                  <a:lnTo>
                    <a:pt x="1512" y="3155"/>
                  </a:lnTo>
                  <a:lnTo>
                    <a:pt x="1502" y="3139"/>
                  </a:lnTo>
                  <a:lnTo>
                    <a:pt x="1491" y="3121"/>
                  </a:lnTo>
                  <a:lnTo>
                    <a:pt x="1489" y="3121"/>
                  </a:lnTo>
                  <a:lnTo>
                    <a:pt x="1485" y="3121"/>
                  </a:lnTo>
                  <a:lnTo>
                    <a:pt x="1478" y="3121"/>
                  </a:lnTo>
                  <a:lnTo>
                    <a:pt x="1472" y="3121"/>
                  </a:lnTo>
                  <a:lnTo>
                    <a:pt x="1464" y="3133"/>
                  </a:lnTo>
                  <a:lnTo>
                    <a:pt x="1457" y="3146"/>
                  </a:lnTo>
                  <a:lnTo>
                    <a:pt x="1448" y="3158"/>
                  </a:lnTo>
                  <a:lnTo>
                    <a:pt x="1440" y="3170"/>
                  </a:lnTo>
                  <a:lnTo>
                    <a:pt x="1432" y="3179"/>
                  </a:lnTo>
                  <a:lnTo>
                    <a:pt x="1423" y="3190"/>
                  </a:lnTo>
                  <a:lnTo>
                    <a:pt x="1416" y="3201"/>
                  </a:lnTo>
                  <a:lnTo>
                    <a:pt x="1409" y="3211"/>
                  </a:lnTo>
                  <a:lnTo>
                    <a:pt x="1387" y="3204"/>
                  </a:lnTo>
                  <a:lnTo>
                    <a:pt x="1371" y="3200"/>
                  </a:lnTo>
                  <a:lnTo>
                    <a:pt x="1357" y="3196"/>
                  </a:lnTo>
                  <a:lnTo>
                    <a:pt x="1346" y="3194"/>
                  </a:lnTo>
                  <a:lnTo>
                    <a:pt x="1333" y="3191"/>
                  </a:lnTo>
                  <a:lnTo>
                    <a:pt x="1320" y="3189"/>
                  </a:lnTo>
                  <a:lnTo>
                    <a:pt x="1304" y="3187"/>
                  </a:lnTo>
                  <a:lnTo>
                    <a:pt x="1283" y="3184"/>
                  </a:lnTo>
                  <a:lnTo>
                    <a:pt x="1251" y="3209"/>
                  </a:lnTo>
                  <a:lnTo>
                    <a:pt x="1215" y="3232"/>
                  </a:lnTo>
                  <a:lnTo>
                    <a:pt x="1173" y="3251"/>
                  </a:lnTo>
                  <a:lnTo>
                    <a:pt x="1129" y="3266"/>
                  </a:lnTo>
                  <a:lnTo>
                    <a:pt x="1081" y="3276"/>
                  </a:lnTo>
                  <a:lnTo>
                    <a:pt x="1033" y="3280"/>
                  </a:lnTo>
                  <a:lnTo>
                    <a:pt x="986" y="3280"/>
                  </a:lnTo>
                  <a:lnTo>
                    <a:pt x="942" y="3274"/>
                  </a:lnTo>
                  <a:lnTo>
                    <a:pt x="935" y="3249"/>
                  </a:lnTo>
                  <a:lnTo>
                    <a:pt x="930" y="3232"/>
                  </a:lnTo>
                  <a:lnTo>
                    <a:pt x="926" y="3216"/>
                  </a:lnTo>
                  <a:lnTo>
                    <a:pt x="925" y="3206"/>
                  </a:lnTo>
                  <a:lnTo>
                    <a:pt x="924" y="3195"/>
                  </a:lnTo>
                  <a:lnTo>
                    <a:pt x="924" y="3184"/>
                  </a:lnTo>
                  <a:lnTo>
                    <a:pt x="924" y="3172"/>
                  </a:lnTo>
                  <a:lnTo>
                    <a:pt x="924" y="3158"/>
                  </a:lnTo>
                  <a:lnTo>
                    <a:pt x="924" y="3157"/>
                  </a:lnTo>
                  <a:lnTo>
                    <a:pt x="927" y="3157"/>
                  </a:lnTo>
                  <a:lnTo>
                    <a:pt x="930" y="3153"/>
                  </a:lnTo>
                  <a:lnTo>
                    <a:pt x="932" y="3149"/>
                  </a:lnTo>
                  <a:lnTo>
                    <a:pt x="949" y="3157"/>
                  </a:lnTo>
                  <a:lnTo>
                    <a:pt x="965" y="3165"/>
                  </a:lnTo>
                  <a:lnTo>
                    <a:pt x="981" y="3171"/>
                  </a:lnTo>
                  <a:lnTo>
                    <a:pt x="997" y="3176"/>
                  </a:lnTo>
                  <a:lnTo>
                    <a:pt x="1011" y="3178"/>
                  </a:lnTo>
                  <a:lnTo>
                    <a:pt x="1025" y="3182"/>
                  </a:lnTo>
                  <a:lnTo>
                    <a:pt x="1038" y="3183"/>
                  </a:lnTo>
                  <a:lnTo>
                    <a:pt x="1050" y="3184"/>
                  </a:lnTo>
                  <a:lnTo>
                    <a:pt x="1113" y="3134"/>
                  </a:lnTo>
                  <a:lnTo>
                    <a:pt x="1193" y="3081"/>
                  </a:lnTo>
                  <a:lnTo>
                    <a:pt x="1286" y="3028"/>
                  </a:lnTo>
                  <a:lnTo>
                    <a:pt x="1387" y="2979"/>
                  </a:lnTo>
                  <a:lnTo>
                    <a:pt x="1487" y="2940"/>
                  </a:lnTo>
                  <a:lnTo>
                    <a:pt x="1586" y="2917"/>
                  </a:lnTo>
                  <a:lnTo>
                    <a:pt x="1675" y="2916"/>
                  </a:lnTo>
                  <a:lnTo>
                    <a:pt x="1752" y="2942"/>
                  </a:lnTo>
                  <a:lnTo>
                    <a:pt x="1751" y="2872"/>
                  </a:lnTo>
                  <a:lnTo>
                    <a:pt x="1751" y="2820"/>
                  </a:lnTo>
                  <a:lnTo>
                    <a:pt x="1751" y="2781"/>
                  </a:lnTo>
                  <a:lnTo>
                    <a:pt x="1751" y="2754"/>
                  </a:lnTo>
                  <a:lnTo>
                    <a:pt x="1748" y="2731"/>
                  </a:lnTo>
                  <a:lnTo>
                    <a:pt x="1747" y="2715"/>
                  </a:lnTo>
                  <a:lnTo>
                    <a:pt x="1745" y="2698"/>
                  </a:lnTo>
                  <a:lnTo>
                    <a:pt x="1742" y="2681"/>
                  </a:lnTo>
                  <a:lnTo>
                    <a:pt x="1691" y="2688"/>
                  </a:lnTo>
                  <a:lnTo>
                    <a:pt x="1630" y="2700"/>
                  </a:lnTo>
                  <a:lnTo>
                    <a:pt x="1561" y="2712"/>
                  </a:lnTo>
                  <a:lnTo>
                    <a:pt x="1489" y="2724"/>
                  </a:lnTo>
                  <a:lnTo>
                    <a:pt x="1415" y="2730"/>
                  </a:lnTo>
                  <a:lnTo>
                    <a:pt x="1346" y="2732"/>
                  </a:lnTo>
                  <a:lnTo>
                    <a:pt x="1282" y="2724"/>
                  </a:lnTo>
                  <a:lnTo>
                    <a:pt x="1230" y="2707"/>
                  </a:lnTo>
                  <a:lnTo>
                    <a:pt x="1213" y="2715"/>
                  </a:lnTo>
                  <a:lnTo>
                    <a:pt x="1200" y="2726"/>
                  </a:lnTo>
                  <a:lnTo>
                    <a:pt x="1187" y="2739"/>
                  </a:lnTo>
                  <a:lnTo>
                    <a:pt x="1178" y="2756"/>
                  </a:lnTo>
                  <a:lnTo>
                    <a:pt x="1167" y="2771"/>
                  </a:lnTo>
                  <a:lnTo>
                    <a:pt x="1159" y="2789"/>
                  </a:lnTo>
                  <a:lnTo>
                    <a:pt x="1148" y="2807"/>
                  </a:lnTo>
                  <a:lnTo>
                    <a:pt x="1140" y="2825"/>
                  </a:lnTo>
                  <a:lnTo>
                    <a:pt x="1122" y="2824"/>
                  </a:lnTo>
                  <a:lnTo>
                    <a:pt x="1107" y="2822"/>
                  </a:lnTo>
                  <a:lnTo>
                    <a:pt x="1091" y="2821"/>
                  </a:lnTo>
                  <a:lnTo>
                    <a:pt x="1077" y="2820"/>
                  </a:lnTo>
                  <a:lnTo>
                    <a:pt x="1062" y="2818"/>
                  </a:lnTo>
                  <a:lnTo>
                    <a:pt x="1046" y="2817"/>
                  </a:lnTo>
                  <a:lnTo>
                    <a:pt x="1029" y="2815"/>
                  </a:lnTo>
                  <a:lnTo>
                    <a:pt x="1014" y="2815"/>
                  </a:lnTo>
                  <a:lnTo>
                    <a:pt x="1007" y="2806"/>
                  </a:lnTo>
                  <a:lnTo>
                    <a:pt x="1000" y="2798"/>
                  </a:lnTo>
                  <a:lnTo>
                    <a:pt x="992" y="2787"/>
                  </a:lnTo>
                  <a:lnTo>
                    <a:pt x="984" y="2776"/>
                  </a:lnTo>
                  <a:lnTo>
                    <a:pt x="974" y="2766"/>
                  </a:lnTo>
                  <a:lnTo>
                    <a:pt x="961" y="2758"/>
                  </a:lnTo>
                  <a:lnTo>
                    <a:pt x="944" y="2754"/>
                  </a:lnTo>
                  <a:lnTo>
                    <a:pt x="924" y="2752"/>
                  </a:lnTo>
                  <a:lnTo>
                    <a:pt x="917" y="2758"/>
                  </a:lnTo>
                  <a:lnTo>
                    <a:pt x="910" y="2766"/>
                  </a:lnTo>
                  <a:lnTo>
                    <a:pt x="903" y="2773"/>
                  </a:lnTo>
                  <a:lnTo>
                    <a:pt x="897" y="2780"/>
                  </a:lnTo>
                  <a:lnTo>
                    <a:pt x="890" y="2786"/>
                  </a:lnTo>
                  <a:lnTo>
                    <a:pt x="882" y="2793"/>
                  </a:lnTo>
                  <a:lnTo>
                    <a:pt x="875" y="2800"/>
                  </a:lnTo>
                  <a:lnTo>
                    <a:pt x="869" y="2807"/>
                  </a:lnTo>
                  <a:lnTo>
                    <a:pt x="862" y="2805"/>
                  </a:lnTo>
                  <a:lnTo>
                    <a:pt x="855" y="2802"/>
                  </a:lnTo>
                  <a:lnTo>
                    <a:pt x="848" y="2799"/>
                  </a:lnTo>
                  <a:lnTo>
                    <a:pt x="842" y="2798"/>
                  </a:lnTo>
                  <a:lnTo>
                    <a:pt x="859" y="2733"/>
                  </a:lnTo>
                  <a:lnTo>
                    <a:pt x="885" y="2692"/>
                  </a:lnTo>
                  <a:lnTo>
                    <a:pt x="917" y="2666"/>
                  </a:lnTo>
                  <a:lnTo>
                    <a:pt x="958" y="2653"/>
                  </a:lnTo>
                  <a:lnTo>
                    <a:pt x="1003" y="2647"/>
                  </a:lnTo>
                  <a:lnTo>
                    <a:pt x="1056" y="2647"/>
                  </a:lnTo>
                  <a:lnTo>
                    <a:pt x="1113" y="2647"/>
                  </a:lnTo>
                  <a:lnTo>
                    <a:pt x="1175" y="2645"/>
                  </a:lnTo>
                  <a:lnTo>
                    <a:pt x="1204" y="2633"/>
                  </a:lnTo>
                  <a:lnTo>
                    <a:pt x="1234" y="2622"/>
                  </a:lnTo>
                  <a:lnTo>
                    <a:pt x="1262" y="2610"/>
                  </a:lnTo>
                  <a:lnTo>
                    <a:pt x="1292" y="2598"/>
                  </a:lnTo>
                  <a:lnTo>
                    <a:pt x="1320" y="2585"/>
                  </a:lnTo>
                  <a:lnTo>
                    <a:pt x="1349" y="2572"/>
                  </a:lnTo>
                  <a:lnTo>
                    <a:pt x="1378" y="2559"/>
                  </a:lnTo>
                  <a:lnTo>
                    <a:pt x="1409" y="2546"/>
                  </a:lnTo>
                  <a:lnTo>
                    <a:pt x="1395" y="2522"/>
                  </a:lnTo>
                  <a:lnTo>
                    <a:pt x="1364" y="2497"/>
                  </a:lnTo>
                  <a:lnTo>
                    <a:pt x="1322" y="2468"/>
                  </a:lnTo>
                  <a:lnTo>
                    <a:pt x="1282" y="2439"/>
                  </a:lnTo>
                  <a:lnTo>
                    <a:pt x="1251" y="2409"/>
                  </a:lnTo>
                  <a:lnTo>
                    <a:pt x="1242" y="2378"/>
                  </a:lnTo>
                  <a:lnTo>
                    <a:pt x="1261" y="2348"/>
                  </a:lnTo>
                  <a:lnTo>
                    <a:pt x="1320" y="2321"/>
                  </a:lnTo>
                  <a:lnTo>
                    <a:pt x="1362" y="2340"/>
                  </a:lnTo>
                  <a:lnTo>
                    <a:pt x="1419" y="2352"/>
                  </a:lnTo>
                  <a:lnTo>
                    <a:pt x="1484" y="2359"/>
                  </a:lnTo>
                  <a:lnTo>
                    <a:pt x="1555" y="2362"/>
                  </a:lnTo>
                  <a:lnTo>
                    <a:pt x="1624" y="2361"/>
                  </a:lnTo>
                  <a:lnTo>
                    <a:pt x="1688" y="2360"/>
                  </a:lnTo>
                  <a:lnTo>
                    <a:pt x="1741" y="2358"/>
                  </a:lnTo>
                  <a:lnTo>
                    <a:pt x="1778" y="2358"/>
                  </a:lnTo>
                  <a:lnTo>
                    <a:pt x="1784" y="2276"/>
                  </a:lnTo>
                  <a:lnTo>
                    <a:pt x="1789" y="2215"/>
                  </a:lnTo>
                  <a:lnTo>
                    <a:pt x="1791" y="2169"/>
                  </a:lnTo>
                  <a:lnTo>
                    <a:pt x="1792" y="2136"/>
                  </a:lnTo>
                  <a:lnTo>
                    <a:pt x="1791" y="2108"/>
                  </a:lnTo>
                  <a:lnTo>
                    <a:pt x="1789" y="2087"/>
                  </a:lnTo>
                  <a:lnTo>
                    <a:pt x="1784" y="2066"/>
                  </a:lnTo>
                  <a:lnTo>
                    <a:pt x="1778" y="2042"/>
                  </a:lnTo>
                  <a:lnTo>
                    <a:pt x="1771" y="2047"/>
                  </a:lnTo>
                  <a:lnTo>
                    <a:pt x="1764" y="2050"/>
                  </a:lnTo>
                  <a:lnTo>
                    <a:pt x="1753" y="2050"/>
                  </a:lnTo>
                  <a:lnTo>
                    <a:pt x="1742" y="2052"/>
                  </a:lnTo>
                  <a:lnTo>
                    <a:pt x="1738" y="2069"/>
                  </a:lnTo>
                  <a:lnTo>
                    <a:pt x="1733" y="2086"/>
                  </a:lnTo>
                  <a:lnTo>
                    <a:pt x="1727" y="2100"/>
                  </a:lnTo>
                  <a:lnTo>
                    <a:pt x="1721" y="2116"/>
                  </a:lnTo>
                  <a:lnTo>
                    <a:pt x="1714" y="2127"/>
                  </a:lnTo>
                  <a:lnTo>
                    <a:pt x="1707" y="2142"/>
                  </a:lnTo>
                  <a:lnTo>
                    <a:pt x="1697" y="2154"/>
                  </a:lnTo>
                  <a:lnTo>
                    <a:pt x="1689" y="2168"/>
                  </a:lnTo>
                  <a:lnTo>
                    <a:pt x="1681" y="2167"/>
                  </a:lnTo>
                  <a:lnTo>
                    <a:pt x="1674" y="2167"/>
                  </a:lnTo>
                  <a:lnTo>
                    <a:pt x="1663" y="2163"/>
                  </a:lnTo>
                  <a:lnTo>
                    <a:pt x="1652" y="2159"/>
                  </a:lnTo>
                  <a:lnTo>
                    <a:pt x="1644" y="2151"/>
                  </a:lnTo>
                  <a:lnTo>
                    <a:pt x="1637" y="2143"/>
                  </a:lnTo>
                  <a:lnTo>
                    <a:pt x="1629" y="2133"/>
                  </a:lnTo>
                  <a:lnTo>
                    <a:pt x="1618" y="2127"/>
                  </a:lnTo>
                  <a:lnTo>
                    <a:pt x="1604" y="2123"/>
                  </a:lnTo>
                  <a:lnTo>
                    <a:pt x="1588" y="2121"/>
                  </a:lnTo>
                  <a:lnTo>
                    <a:pt x="1568" y="2124"/>
                  </a:lnTo>
                  <a:lnTo>
                    <a:pt x="1544" y="2132"/>
                  </a:lnTo>
                  <a:lnTo>
                    <a:pt x="1534" y="2158"/>
                  </a:lnTo>
                  <a:lnTo>
                    <a:pt x="1525" y="2177"/>
                  </a:lnTo>
                  <a:lnTo>
                    <a:pt x="1517" y="2189"/>
                  </a:lnTo>
                  <a:lnTo>
                    <a:pt x="1508" y="2199"/>
                  </a:lnTo>
                  <a:lnTo>
                    <a:pt x="1493" y="2203"/>
                  </a:lnTo>
                  <a:lnTo>
                    <a:pt x="1475" y="2207"/>
                  </a:lnTo>
                  <a:lnTo>
                    <a:pt x="1451" y="2209"/>
                  </a:lnTo>
                  <a:lnTo>
                    <a:pt x="1419" y="2213"/>
                  </a:lnTo>
                  <a:lnTo>
                    <a:pt x="1394" y="2164"/>
                  </a:lnTo>
                  <a:lnTo>
                    <a:pt x="1373" y="2138"/>
                  </a:lnTo>
                  <a:lnTo>
                    <a:pt x="1356" y="2127"/>
                  </a:lnTo>
                  <a:lnTo>
                    <a:pt x="1338" y="2130"/>
                  </a:lnTo>
                  <a:lnTo>
                    <a:pt x="1315" y="2136"/>
                  </a:lnTo>
                  <a:lnTo>
                    <a:pt x="1289" y="2144"/>
                  </a:lnTo>
                  <a:lnTo>
                    <a:pt x="1255" y="2146"/>
                  </a:lnTo>
                  <a:lnTo>
                    <a:pt x="1211" y="2140"/>
                  </a:lnTo>
                  <a:lnTo>
                    <a:pt x="1207" y="2133"/>
                  </a:lnTo>
                  <a:lnTo>
                    <a:pt x="1204" y="2126"/>
                  </a:lnTo>
                  <a:lnTo>
                    <a:pt x="1200" y="2119"/>
                  </a:lnTo>
                  <a:lnTo>
                    <a:pt x="1198" y="2113"/>
                  </a:lnTo>
                  <a:lnTo>
                    <a:pt x="1196" y="2106"/>
                  </a:lnTo>
                  <a:lnTo>
                    <a:pt x="1194" y="2100"/>
                  </a:lnTo>
                  <a:lnTo>
                    <a:pt x="1193" y="2093"/>
                  </a:lnTo>
                  <a:lnTo>
                    <a:pt x="1193" y="2087"/>
                  </a:lnTo>
                  <a:lnTo>
                    <a:pt x="1153" y="2080"/>
                  </a:lnTo>
                  <a:lnTo>
                    <a:pt x="1123" y="2074"/>
                  </a:lnTo>
                  <a:lnTo>
                    <a:pt x="1101" y="2066"/>
                  </a:lnTo>
                  <a:lnTo>
                    <a:pt x="1086" y="2054"/>
                  </a:lnTo>
                  <a:lnTo>
                    <a:pt x="1076" y="2036"/>
                  </a:lnTo>
                  <a:lnTo>
                    <a:pt x="1070" y="2011"/>
                  </a:lnTo>
                  <a:lnTo>
                    <a:pt x="1067" y="1978"/>
                  </a:lnTo>
                  <a:lnTo>
                    <a:pt x="1067" y="1934"/>
                  </a:lnTo>
                  <a:lnTo>
                    <a:pt x="1088" y="1932"/>
                  </a:lnTo>
                  <a:lnTo>
                    <a:pt x="1128" y="1939"/>
                  </a:lnTo>
                  <a:lnTo>
                    <a:pt x="1181" y="1951"/>
                  </a:lnTo>
                  <a:lnTo>
                    <a:pt x="1242" y="1968"/>
                  </a:lnTo>
                  <a:lnTo>
                    <a:pt x="1302" y="1985"/>
                  </a:lnTo>
                  <a:lnTo>
                    <a:pt x="1359" y="2003"/>
                  </a:lnTo>
                  <a:lnTo>
                    <a:pt x="1404" y="2016"/>
                  </a:lnTo>
                  <a:lnTo>
                    <a:pt x="1436" y="2024"/>
                  </a:lnTo>
                  <a:lnTo>
                    <a:pt x="1478" y="2017"/>
                  </a:lnTo>
                  <a:lnTo>
                    <a:pt x="1519" y="2005"/>
                  </a:lnTo>
                  <a:lnTo>
                    <a:pt x="1559" y="1990"/>
                  </a:lnTo>
                  <a:lnTo>
                    <a:pt x="1599" y="1973"/>
                  </a:lnTo>
                  <a:lnTo>
                    <a:pt x="1638" y="1954"/>
                  </a:lnTo>
                  <a:lnTo>
                    <a:pt x="1681" y="1939"/>
                  </a:lnTo>
                  <a:lnTo>
                    <a:pt x="1723" y="1925"/>
                  </a:lnTo>
                  <a:lnTo>
                    <a:pt x="1770" y="1916"/>
                  </a:lnTo>
                  <a:lnTo>
                    <a:pt x="1701" y="1904"/>
                  </a:lnTo>
                  <a:lnTo>
                    <a:pt x="1643" y="1908"/>
                  </a:lnTo>
                  <a:lnTo>
                    <a:pt x="1593" y="1917"/>
                  </a:lnTo>
                  <a:lnTo>
                    <a:pt x="1548" y="1929"/>
                  </a:lnTo>
                  <a:lnTo>
                    <a:pt x="1504" y="1934"/>
                  </a:lnTo>
                  <a:lnTo>
                    <a:pt x="1460" y="1926"/>
                  </a:lnTo>
                  <a:lnTo>
                    <a:pt x="1411" y="1897"/>
                  </a:lnTo>
                  <a:lnTo>
                    <a:pt x="1356" y="1844"/>
                  </a:lnTo>
                  <a:lnTo>
                    <a:pt x="1331" y="1840"/>
                  </a:lnTo>
                  <a:lnTo>
                    <a:pt x="1308" y="1838"/>
                  </a:lnTo>
                  <a:lnTo>
                    <a:pt x="1283" y="1836"/>
                  </a:lnTo>
                  <a:lnTo>
                    <a:pt x="1261" y="1834"/>
                  </a:lnTo>
                  <a:lnTo>
                    <a:pt x="1237" y="1832"/>
                  </a:lnTo>
                  <a:lnTo>
                    <a:pt x="1213" y="1831"/>
                  </a:lnTo>
                  <a:lnTo>
                    <a:pt x="1190" y="1829"/>
                  </a:lnTo>
                  <a:lnTo>
                    <a:pt x="1167" y="1826"/>
                  </a:lnTo>
                  <a:lnTo>
                    <a:pt x="1203" y="1732"/>
                  </a:lnTo>
                  <a:lnTo>
                    <a:pt x="1239" y="1679"/>
                  </a:lnTo>
                  <a:lnTo>
                    <a:pt x="1276" y="1651"/>
                  </a:lnTo>
                  <a:lnTo>
                    <a:pt x="1315" y="1638"/>
                  </a:lnTo>
                  <a:lnTo>
                    <a:pt x="1356" y="1628"/>
                  </a:lnTo>
                  <a:lnTo>
                    <a:pt x="1400" y="1612"/>
                  </a:lnTo>
                  <a:lnTo>
                    <a:pt x="1447" y="1575"/>
                  </a:lnTo>
                  <a:lnTo>
                    <a:pt x="1499" y="1511"/>
                  </a:lnTo>
                  <a:lnTo>
                    <a:pt x="1487" y="1463"/>
                  </a:lnTo>
                  <a:lnTo>
                    <a:pt x="1499" y="1431"/>
                  </a:lnTo>
                  <a:lnTo>
                    <a:pt x="1528" y="1405"/>
                  </a:lnTo>
                  <a:lnTo>
                    <a:pt x="1567" y="1384"/>
                  </a:lnTo>
                  <a:lnTo>
                    <a:pt x="1612" y="1359"/>
                  </a:lnTo>
                  <a:lnTo>
                    <a:pt x="1657" y="1327"/>
                  </a:lnTo>
                  <a:lnTo>
                    <a:pt x="1696" y="1283"/>
                  </a:lnTo>
                  <a:lnTo>
                    <a:pt x="1725" y="1224"/>
                  </a:lnTo>
                  <a:lnTo>
                    <a:pt x="1710" y="1225"/>
                  </a:lnTo>
                  <a:lnTo>
                    <a:pt x="1697" y="1227"/>
                  </a:lnTo>
                  <a:lnTo>
                    <a:pt x="1683" y="1228"/>
                  </a:lnTo>
                  <a:lnTo>
                    <a:pt x="1670" y="1231"/>
                  </a:lnTo>
                  <a:lnTo>
                    <a:pt x="1656" y="1231"/>
                  </a:lnTo>
                  <a:lnTo>
                    <a:pt x="1643" y="1231"/>
                  </a:lnTo>
                  <a:lnTo>
                    <a:pt x="1630" y="1231"/>
                  </a:lnTo>
                  <a:lnTo>
                    <a:pt x="1617" y="1232"/>
                  </a:lnTo>
                  <a:lnTo>
                    <a:pt x="1610" y="1239"/>
                  </a:lnTo>
                  <a:lnTo>
                    <a:pt x="1606" y="1245"/>
                  </a:lnTo>
                  <a:lnTo>
                    <a:pt x="1602" y="1249"/>
                  </a:lnTo>
                  <a:lnTo>
                    <a:pt x="1599" y="1252"/>
                  </a:lnTo>
                  <a:lnTo>
                    <a:pt x="1593" y="1253"/>
                  </a:lnTo>
                  <a:lnTo>
                    <a:pt x="1586" y="1255"/>
                  </a:lnTo>
                  <a:lnTo>
                    <a:pt x="1575" y="1256"/>
                  </a:lnTo>
                  <a:lnTo>
                    <a:pt x="1562" y="1259"/>
                  </a:lnTo>
                  <a:lnTo>
                    <a:pt x="1554" y="1250"/>
                  </a:lnTo>
                  <a:lnTo>
                    <a:pt x="1545" y="1241"/>
                  </a:lnTo>
                  <a:lnTo>
                    <a:pt x="1537" y="1237"/>
                  </a:lnTo>
                  <a:lnTo>
                    <a:pt x="1530" y="1234"/>
                  </a:lnTo>
                  <a:lnTo>
                    <a:pt x="1519" y="1232"/>
                  </a:lnTo>
                  <a:lnTo>
                    <a:pt x="1509" y="1232"/>
                  </a:lnTo>
                  <a:lnTo>
                    <a:pt x="1502" y="1241"/>
                  </a:lnTo>
                  <a:lnTo>
                    <a:pt x="1494" y="1251"/>
                  </a:lnTo>
                  <a:lnTo>
                    <a:pt x="1487" y="1260"/>
                  </a:lnTo>
                  <a:lnTo>
                    <a:pt x="1483" y="1271"/>
                  </a:lnTo>
                  <a:lnTo>
                    <a:pt x="1475" y="1279"/>
                  </a:lnTo>
                  <a:lnTo>
                    <a:pt x="1471" y="1289"/>
                  </a:lnTo>
                  <a:lnTo>
                    <a:pt x="1466" y="1296"/>
                  </a:lnTo>
                  <a:lnTo>
                    <a:pt x="1464" y="1304"/>
                  </a:lnTo>
                  <a:lnTo>
                    <a:pt x="1442" y="1301"/>
                  </a:lnTo>
                  <a:lnTo>
                    <a:pt x="1427" y="1295"/>
                  </a:lnTo>
                  <a:lnTo>
                    <a:pt x="1413" y="1287"/>
                  </a:lnTo>
                  <a:lnTo>
                    <a:pt x="1401" y="1278"/>
                  </a:lnTo>
                  <a:lnTo>
                    <a:pt x="1387" y="1268"/>
                  </a:lnTo>
                  <a:lnTo>
                    <a:pt x="1370" y="1262"/>
                  </a:lnTo>
                  <a:lnTo>
                    <a:pt x="1349" y="1258"/>
                  </a:lnTo>
                  <a:lnTo>
                    <a:pt x="1320" y="1259"/>
                  </a:lnTo>
                  <a:lnTo>
                    <a:pt x="1294" y="1199"/>
                  </a:lnTo>
                  <a:lnTo>
                    <a:pt x="1324" y="1157"/>
                  </a:lnTo>
                  <a:lnTo>
                    <a:pt x="1392" y="1132"/>
                  </a:lnTo>
                  <a:lnTo>
                    <a:pt x="1486" y="1119"/>
                  </a:lnTo>
                  <a:lnTo>
                    <a:pt x="1586" y="1113"/>
                  </a:lnTo>
                  <a:lnTo>
                    <a:pt x="1681" y="1115"/>
                  </a:lnTo>
                  <a:lnTo>
                    <a:pt x="1752" y="1116"/>
                  </a:lnTo>
                  <a:lnTo>
                    <a:pt x="1787" y="1116"/>
                  </a:lnTo>
                  <a:lnTo>
                    <a:pt x="1787" y="1109"/>
                  </a:lnTo>
                  <a:lnTo>
                    <a:pt x="1787" y="1102"/>
                  </a:lnTo>
                  <a:lnTo>
                    <a:pt x="1787" y="1094"/>
                  </a:lnTo>
                  <a:lnTo>
                    <a:pt x="1787" y="1088"/>
                  </a:lnTo>
                  <a:lnTo>
                    <a:pt x="1745" y="1073"/>
                  </a:lnTo>
                  <a:lnTo>
                    <a:pt x="1696" y="1065"/>
                  </a:lnTo>
                  <a:lnTo>
                    <a:pt x="1642" y="1059"/>
                  </a:lnTo>
                  <a:lnTo>
                    <a:pt x="1583" y="1056"/>
                  </a:lnTo>
                  <a:lnTo>
                    <a:pt x="1522" y="1055"/>
                  </a:lnTo>
                  <a:lnTo>
                    <a:pt x="1461" y="1054"/>
                  </a:lnTo>
                  <a:lnTo>
                    <a:pt x="1402" y="1053"/>
                  </a:lnTo>
                  <a:lnTo>
                    <a:pt x="1346" y="1053"/>
                  </a:lnTo>
                  <a:lnTo>
                    <a:pt x="1338" y="1036"/>
                  </a:lnTo>
                  <a:lnTo>
                    <a:pt x="1336" y="1018"/>
                  </a:lnTo>
                  <a:lnTo>
                    <a:pt x="1338" y="1000"/>
                  </a:lnTo>
                  <a:lnTo>
                    <a:pt x="1346" y="982"/>
                  </a:lnTo>
                  <a:lnTo>
                    <a:pt x="1358" y="962"/>
                  </a:lnTo>
                  <a:lnTo>
                    <a:pt x="1376" y="944"/>
                  </a:lnTo>
                  <a:lnTo>
                    <a:pt x="1398" y="928"/>
                  </a:lnTo>
                  <a:lnTo>
                    <a:pt x="1428" y="918"/>
                  </a:lnTo>
                  <a:lnTo>
                    <a:pt x="1417" y="898"/>
                  </a:lnTo>
                  <a:lnTo>
                    <a:pt x="1419" y="870"/>
                  </a:lnTo>
                  <a:lnTo>
                    <a:pt x="1428" y="837"/>
                  </a:lnTo>
                  <a:lnTo>
                    <a:pt x="1446" y="803"/>
                  </a:lnTo>
                  <a:lnTo>
                    <a:pt x="1465" y="766"/>
                  </a:lnTo>
                  <a:lnTo>
                    <a:pt x="1485" y="733"/>
                  </a:lnTo>
                  <a:lnTo>
                    <a:pt x="1503" y="704"/>
                  </a:lnTo>
                  <a:lnTo>
                    <a:pt x="1517" y="684"/>
                  </a:lnTo>
                  <a:lnTo>
                    <a:pt x="1529" y="684"/>
                  </a:lnTo>
                  <a:lnTo>
                    <a:pt x="1542" y="684"/>
                  </a:lnTo>
                  <a:lnTo>
                    <a:pt x="1554" y="685"/>
                  </a:lnTo>
                  <a:lnTo>
                    <a:pt x="1567" y="688"/>
                  </a:lnTo>
                  <a:lnTo>
                    <a:pt x="1578" y="689"/>
                  </a:lnTo>
                  <a:lnTo>
                    <a:pt x="1591" y="690"/>
                  </a:lnTo>
                  <a:lnTo>
                    <a:pt x="1602" y="691"/>
                  </a:lnTo>
                  <a:lnTo>
                    <a:pt x="1617" y="692"/>
                  </a:lnTo>
                  <a:lnTo>
                    <a:pt x="1619" y="684"/>
                  </a:lnTo>
                  <a:lnTo>
                    <a:pt x="1623" y="677"/>
                  </a:lnTo>
                  <a:lnTo>
                    <a:pt x="1626" y="669"/>
                  </a:lnTo>
                  <a:lnTo>
                    <a:pt x="1630" y="660"/>
                  </a:lnTo>
                  <a:lnTo>
                    <a:pt x="1633" y="651"/>
                  </a:lnTo>
                  <a:lnTo>
                    <a:pt x="1637" y="644"/>
                  </a:lnTo>
                  <a:lnTo>
                    <a:pt x="1640" y="635"/>
                  </a:lnTo>
                  <a:lnTo>
                    <a:pt x="1644" y="629"/>
                  </a:lnTo>
                  <a:lnTo>
                    <a:pt x="1672" y="629"/>
                  </a:lnTo>
                  <a:lnTo>
                    <a:pt x="1701" y="629"/>
                  </a:lnTo>
                  <a:lnTo>
                    <a:pt x="1727" y="628"/>
                  </a:lnTo>
                  <a:lnTo>
                    <a:pt x="1752" y="625"/>
                  </a:lnTo>
                  <a:lnTo>
                    <a:pt x="1773" y="616"/>
                  </a:lnTo>
                  <a:lnTo>
                    <a:pt x="1791" y="606"/>
                  </a:lnTo>
                  <a:lnTo>
                    <a:pt x="1804" y="589"/>
                  </a:lnTo>
                  <a:lnTo>
                    <a:pt x="1815" y="567"/>
                  </a:lnTo>
                  <a:lnTo>
                    <a:pt x="1797" y="571"/>
                  </a:lnTo>
                  <a:lnTo>
                    <a:pt x="1780" y="576"/>
                  </a:lnTo>
                  <a:lnTo>
                    <a:pt x="1764" y="578"/>
                  </a:lnTo>
                  <a:lnTo>
                    <a:pt x="1747" y="581"/>
                  </a:lnTo>
                  <a:lnTo>
                    <a:pt x="1728" y="580"/>
                  </a:lnTo>
                  <a:lnTo>
                    <a:pt x="1708" y="580"/>
                  </a:lnTo>
                  <a:lnTo>
                    <a:pt x="1687" y="577"/>
                  </a:lnTo>
                  <a:lnTo>
                    <a:pt x="1662" y="576"/>
                  </a:lnTo>
                  <a:lnTo>
                    <a:pt x="1636" y="597"/>
                  </a:lnTo>
                  <a:lnTo>
                    <a:pt x="1614" y="618"/>
                  </a:lnTo>
                  <a:lnTo>
                    <a:pt x="1595" y="633"/>
                  </a:lnTo>
                  <a:lnTo>
                    <a:pt x="1578" y="644"/>
                  </a:lnTo>
                  <a:lnTo>
                    <a:pt x="1557" y="647"/>
                  </a:lnTo>
                  <a:lnTo>
                    <a:pt x="1536" y="645"/>
                  </a:lnTo>
                  <a:lnTo>
                    <a:pt x="1511" y="633"/>
                  </a:lnTo>
                  <a:lnTo>
                    <a:pt x="1481" y="612"/>
                  </a:lnTo>
                  <a:lnTo>
                    <a:pt x="1487" y="568"/>
                  </a:lnTo>
                  <a:lnTo>
                    <a:pt x="1500" y="538"/>
                  </a:lnTo>
                  <a:lnTo>
                    <a:pt x="1518" y="519"/>
                  </a:lnTo>
                  <a:lnTo>
                    <a:pt x="1542" y="508"/>
                  </a:lnTo>
                  <a:lnTo>
                    <a:pt x="1568" y="503"/>
                  </a:lnTo>
                  <a:lnTo>
                    <a:pt x="1599" y="500"/>
                  </a:lnTo>
                  <a:lnTo>
                    <a:pt x="1633" y="498"/>
                  </a:lnTo>
                  <a:lnTo>
                    <a:pt x="1670" y="494"/>
                  </a:lnTo>
                  <a:lnTo>
                    <a:pt x="1674" y="482"/>
                  </a:lnTo>
                  <a:lnTo>
                    <a:pt x="1682" y="471"/>
                  </a:lnTo>
                  <a:lnTo>
                    <a:pt x="1690" y="457"/>
                  </a:lnTo>
                  <a:lnTo>
                    <a:pt x="1701" y="444"/>
                  </a:lnTo>
                  <a:lnTo>
                    <a:pt x="1710" y="430"/>
                  </a:lnTo>
                  <a:lnTo>
                    <a:pt x="1720" y="418"/>
                  </a:lnTo>
                  <a:lnTo>
                    <a:pt x="1727" y="405"/>
                  </a:lnTo>
                  <a:lnTo>
                    <a:pt x="1733" y="396"/>
                  </a:lnTo>
                  <a:lnTo>
                    <a:pt x="1698" y="388"/>
                  </a:lnTo>
                  <a:lnTo>
                    <a:pt x="1666" y="391"/>
                  </a:lnTo>
                  <a:lnTo>
                    <a:pt x="1634" y="403"/>
                  </a:lnTo>
                  <a:lnTo>
                    <a:pt x="1602" y="418"/>
                  </a:lnTo>
                  <a:lnTo>
                    <a:pt x="1569" y="434"/>
                  </a:lnTo>
                  <a:lnTo>
                    <a:pt x="1537" y="446"/>
                  </a:lnTo>
                  <a:lnTo>
                    <a:pt x="1504" y="452"/>
                  </a:lnTo>
                  <a:lnTo>
                    <a:pt x="1472" y="449"/>
                  </a:lnTo>
                  <a:lnTo>
                    <a:pt x="1492" y="397"/>
                  </a:lnTo>
                  <a:lnTo>
                    <a:pt x="1521" y="358"/>
                  </a:lnTo>
                  <a:lnTo>
                    <a:pt x="1554" y="328"/>
                  </a:lnTo>
                  <a:lnTo>
                    <a:pt x="1592" y="310"/>
                  </a:lnTo>
                  <a:lnTo>
                    <a:pt x="1632" y="300"/>
                  </a:lnTo>
                  <a:lnTo>
                    <a:pt x="1675" y="299"/>
                  </a:lnTo>
                  <a:lnTo>
                    <a:pt x="1717" y="303"/>
                  </a:lnTo>
                  <a:lnTo>
                    <a:pt x="1760" y="315"/>
                  </a:lnTo>
                  <a:lnTo>
                    <a:pt x="1764" y="267"/>
                  </a:lnTo>
                  <a:lnTo>
                    <a:pt x="1768" y="224"/>
                  </a:lnTo>
                  <a:lnTo>
                    <a:pt x="1770" y="184"/>
                  </a:lnTo>
                  <a:lnTo>
                    <a:pt x="1772" y="147"/>
                  </a:lnTo>
                  <a:lnTo>
                    <a:pt x="1772" y="110"/>
                  </a:lnTo>
                  <a:lnTo>
                    <a:pt x="1773" y="74"/>
                  </a:lnTo>
                  <a:lnTo>
                    <a:pt x="1774" y="38"/>
                  </a:lnTo>
                  <a:lnTo>
                    <a:pt x="1778" y="0"/>
                  </a:lnTo>
                  <a:lnTo>
                    <a:pt x="1815" y="16"/>
                  </a:lnTo>
                  <a:lnTo>
                    <a:pt x="1841" y="47"/>
                  </a:lnTo>
                  <a:lnTo>
                    <a:pt x="1857" y="86"/>
                  </a:lnTo>
                  <a:lnTo>
                    <a:pt x="1867" y="133"/>
                  </a:lnTo>
                  <a:lnTo>
                    <a:pt x="1869" y="180"/>
                  </a:lnTo>
                  <a:lnTo>
                    <a:pt x="1869" y="227"/>
                  </a:lnTo>
                  <a:lnTo>
                    <a:pt x="1868" y="270"/>
                  </a:lnTo>
                  <a:lnTo>
                    <a:pt x="1868" y="306"/>
                  </a:lnTo>
                  <a:close/>
                  <a:moveTo>
                    <a:pt x="2003" y="6882"/>
                  </a:moveTo>
                  <a:lnTo>
                    <a:pt x="1996" y="6883"/>
                  </a:lnTo>
                  <a:lnTo>
                    <a:pt x="1989" y="6887"/>
                  </a:lnTo>
                  <a:lnTo>
                    <a:pt x="1982" y="6889"/>
                  </a:lnTo>
                  <a:lnTo>
                    <a:pt x="1976" y="6892"/>
                  </a:lnTo>
                  <a:lnTo>
                    <a:pt x="1978" y="6914"/>
                  </a:lnTo>
                  <a:lnTo>
                    <a:pt x="1982" y="6937"/>
                  </a:lnTo>
                  <a:lnTo>
                    <a:pt x="1984" y="6958"/>
                  </a:lnTo>
                  <a:lnTo>
                    <a:pt x="1988" y="6981"/>
                  </a:lnTo>
                  <a:lnTo>
                    <a:pt x="1989" y="7002"/>
                  </a:lnTo>
                  <a:lnTo>
                    <a:pt x="1991" y="7025"/>
                  </a:lnTo>
                  <a:lnTo>
                    <a:pt x="1993" y="7047"/>
                  </a:lnTo>
                  <a:lnTo>
                    <a:pt x="1994" y="7072"/>
                  </a:lnTo>
                  <a:lnTo>
                    <a:pt x="2012" y="7073"/>
                  </a:lnTo>
                  <a:lnTo>
                    <a:pt x="2029" y="7074"/>
                  </a:lnTo>
                  <a:lnTo>
                    <a:pt x="2045" y="7074"/>
                  </a:lnTo>
                  <a:lnTo>
                    <a:pt x="2061" y="7074"/>
                  </a:lnTo>
                  <a:lnTo>
                    <a:pt x="2078" y="7073"/>
                  </a:lnTo>
                  <a:lnTo>
                    <a:pt x="2099" y="7072"/>
                  </a:lnTo>
                  <a:lnTo>
                    <a:pt x="2124" y="7072"/>
                  </a:lnTo>
                  <a:lnTo>
                    <a:pt x="2156" y="7072"/>
                  </a:lnTo>
                  <a:lnTo>
                    <a:pt x="2162" y="7057"/>
                  </a:lnTo>
                  <a:lnTo>
                    <a:pt x="2169" y="7042"/>
                  </a:lnTo>
                  <a:lnTo>
                    <a:pt x="2175" y="7027"/>
                  </a:lnTo>
                  <a:lnTo>
                    <a:pt x="2179" y="7012"/>
                  </a:lnTo>
                  <a:lnTo>
                    <a:pt x="2179" y="6995"/>
                  </a:lnTo>
                  <a:lnTo>
                    <a:pt x="2177" y="6978"/>
                  </a:lnTo>
                  <a:lnTo>
                    <a:pt x="2169" y="6962"/>
                  </a:lnTo>
                  <a:lnTo>
                    <a:pt x="2156" y="6945"/>
                  </a:lnTo>
                  <a:lnTo>
                    <a:pt x="2139" y="6943"/>
                  </a:lnTo>
                  <a:lnTo>
                    <a:pt x="2124" y="6944"/>
                  </a:lnTo>
                  <a:lnTo>
                    <a:pt x="2110" y="6946"/>
                  </a:lnTo>
                  <a:lnTo>
                    <a:pt x="2096" y="6951"/>
                  </a:lnTo>
                  <a:lnTo>
                    <a:pt x="2080" y="6955"/>
                  </a:lnTo>
                  <a:lnTo>
                    <a:pt x="2065" y="6959"/>
                  </a:lnTo>
                  <a:lnTo>
                    <a:pt x="2048" y="6962"/>
                  </a:lnTo>
                  <a:lnTo>
                    <a:pt x="2031" y="6964"/>
                  </a:lnTo>
                  <a:lnTo>
                    <a:pt x="2024" y="6953"/>
                  </a:lnTo>
                  <a:lnTo>
                    <a:pt x="2019" y="6946"/>
                  </a:lnTo>
                  <a:lnTo>
                    <a:pt x="2015" y="6939"/>
                  </a:lnTo>
                  <a:lnTo>
                    <a:pt x="2013" y="6933"/>
                  </a:lnTo>
                  <a:lnTo>
                    <a:pt x="2010" y="6924"/>
                  </a:lnTo>
                  <a:lnTo>
                    <a:pt x="2008" y="6913"/>
                  </a:lnTo>
                  <a:lnTo>
                    <a:pt x="2006" y="6899"/>
                  </a:lnTo>
                  <a:lnTo>
                    <a:pt x="2003" y="6882"/>
                  </a:lnTo>
                  <a:close/>
                  <a:moveTo>
                    <a:pt x="1940" y="5291"/>
                  </a:moveTo>
                  <a:lnTo>
                    <a:pt x="1925" y="5298"/>
                  </a:lnTo>
                  <a:lnTo>
                    <a:pt x="1917" y="5317"/>
                  </a:lnTo>
                  <a:lnTo>
                    <a:pt x="1911" y="5344"/>
                  </a:lnTo>
                  <a:lnTo>
                    <a:pt x="1910" y="5377"/>
                  </a:lnTo>
                  <a:lnTo>
                    <a:pt x="1908" y="5410"/>
                  </a:lnTo>
                  <a:lnTo>
                    <a:pt x="1911" y="5441"/>
                  </a:lnTo>
                  <a:lnTo>
                    <a:pt x="1912" y="5465"/>
                  </a:lnTo>
                  <a:lnTo>
                    <a:pt x="1913" y="5479"/>
                  </a:lnTo>
                  <a:lnTo>
                    <a:pt x="1925" y="5479"/>
                  </a:lnTo>
                  <a:lnTo>
                    <a:pt x="1938" y="5479"/>
                  </a:lnTo>
                  <a:lnTo>
                    <a:pt x="1950" y="5479"/>
                  </a:lnTo>
                  <a:lnTo>
                    <a:pt x="1963" y="5479"/>
                  </a:lnTo>
                  <a:lnTo>
                    <a:pt x="1974" y="5479"/>
                  </a:lnTo>
                  <a:lnTo>
                    <a:pt x="1986" y="5479"/>
                  </a:lnTo>
                  <a:lnTo>
                    <a:pt x="1999" y="5479"/>
                  </a:lnTo>
                  <a:lnTo>
                    <a:pt x="2013" y="5479"/>
                  </a:lnTo>
                  <a:lnTo>
                    <a:pt x="2015" y="5453"/>
                  </a:lnTo>
                  <a:lnTo>
                    <a:pt x="2022" y="5434"/>
                  </a:lnTo>
                  <a:lnTo>
                    <a:pt x="2029" y="5416"/>
                  </a:lnTo>
                  <a:lnTo>
                    <a:pt x="2039" y="5402"/>
                  </a:lnTo>
                  <a:lnTo>
                    <a:pt x="2046" y="5385"/>
                  </a:lnTo>
                  <a:lnTo>
                    <a:pt x="2054" y="5369"/>
                  </a:lnTo>
                  <a:lnTo>
                    <a:pt x="2060" y="5349"/>
                  </a:lnTo>
                  <a:lnTo>
                    <a:pt x="2066" y="5326"/>
                  </a:lnTo>
                  <a:lnTo>
                    <a:pt x="2048" y="5323"/>
                  </a:lnTo>
                  <a:lnTo>
                    <a:pt x="2033" y="5321"/>
                  </a:lnTo>
                  <a:lnTo>
                    <a:pt x="2018" y="5319"/>
                  </a:lnTo>
                  <a:lnTo>
                    <a:pt x="2003" y="5318"/>
                  </a:lnTo>
                  <a:lnTo>
                    <a:pt x="1988" y="5313"/>
                  </a:lnTo>
                  <a:lnTo>
                    <a:pt x="1972" y="5310"/>
                  </a:lnTo>
                  <a:lnTo>
                    <a:pt x="1956" y="5301"/>
                  </a:lnTo>
                  <a:lnTo>
                    <a:pt x="1940" y="5291"/>
                  </a:lnTo>
                  <a:close/>
                  <a:moveTo>
                    <a:pt x="2264" y="7135"/>
                  </a:moveTo>
                  <a:lnTo>
                    <a:pt x="2252" y="7134"/>
                  </a:lnTo>
                  <a:lnTo>
                    <a:pt x="2242" y="7134"/>
                  </a:lnTo>
                  <a:lnTo>
                    <a:pt x="2230" y="7134"/>
                  </a:lnTo>
                  <a:lnTo>
                    <a:pt x="2219" y="7134"/>
                  </a:lnTo>
                  <a:lnTo>
                    <a:pt x="2206" y="7131"/>
                  </a:lnTo>
                  <a:lnTo>
                    <a:pt x="2194" y="7130"/>
                  </a:lnTo>
                  <a:lnTo>
                    <a:pt x="2184" y="7128"/>
                  </a:lnTo>
                  <a:lnTo>
                    <a:pt x="2174" y="7125"/>
                  </a:lnTo>
                  <a:lnTo>
                    <a:pt x="2181" y="7160"/>
                  </a:lnTo>
                  <a:lnTo>
                    <a:pt x="2190" y="7191"/>
                  </a:lnTo>
                  <a:lnTo>
                    <a:pt x="2198" y="7217"/>
                  </a:lnTo>
                  <a:lnTo>
                    <a:pt x="2206" y="7240"/>
                  </a:lnTo>
                  <a:lnTo>
                    <a:pt x="2217" y="7259"/>
                  </a:lnTo>
                  <a:lnTo>
                    <a:pt x="2231" y="7275"/>
                  </a:lnTo>
                  <a:lnTo>
                    <a:pt x="2249" y="7287"/>
                  </a:lnTo>
                  <a:lnTo>
                    <a:pt x="2274" y="7296"/>
                  </a:lnTo>
                  <a:lnTo>
                    <a:pt x="2279" y="7280"/>
                  </a:lnTo>
                  <a:lnTo>
                    <a:pt x="2283" y="7268"/>
                  </a:lnTo>
                  <a:lnTo>
                    <a:pt x="2286" y="7256"/>
                  </a:lnTo>
                  <a:lnTo>
                    <a:pt x="2289" y="7244"/>
                  </a:lnTo>
                  <a:lnTo>
                    <a:pt x="2289" y="7229"/>
                  </a:lnTo>
                  <a:lnTo>
                    <a:pt x="2290" y="7210"/>
                  </a:lnTo>
                  <a:lnTo>
                    <a:pt x="2290" y="7185"/>
                  </a:lnTo>
                  <a:lnTo>
                    <a:pt x="2292" y="7153"/>
                  </a:lnTo>
                  <a:lnTo>
                    <a:pt x="2284" y="7150"/>
                  </a:lnTo>
                  <a:lnTo>
                    <a:pt x="2277" y="7147"/>
                  </a:lnTo>
                  <a:lnTo>
                    <a:pt x="2270" y="7141"/>
                  </a:lnTo>
                  <a:lnTo>
                    <a:pt x="2264" y="7135"/>
                  </a:lnTo>
                  <a:close/>
                  <a:moveTo>
                    <a:pt x="1607" y="2483"/>
                  </a:moveTo>
                  <a:lnTo>
                    <a:pt x="1600" y="2483"/>
                  </a:lnTo>
                  <a:lnTo>
                    <a:pt x="1594" y="2483"/>
                  </a:lnTo>
                  <a:lnTo>
                    <a:pt x="1589" y="2483"/>
                  </a:lnTo>
                  <a:lnTo>
                    <a:pt x="1585" y="2483"/>
                  </a:lnTo>
                  <a:lnTo>
                    <a:pt x="1579" y="2483"/>
                  </a:lnTo>
                  <a:lnTo>
                    <a:pt x="1574" y="2483"/>
                  </a:lnTo>
                  <a:lnTo>
                    <a:pt x="1568" y="2483"/>
                  </a:lnTo>
                  <a:lnTo>
                    <a:pt x="1562" y="2483"/>
                  </a:lnTo>
                  <a:lnTo>
                    <a:pt x="1556" y="2483"/>
                  </a:lnTo>
                  <a:lnTo>
                    <a:pt x="1550" y="2487"/>
                  </a:lnTo>
                  <a:lnTo>
                    <a:pt x="1543" y="2490"/>
                  </a:lnTo>
                  <a:lnTo>
                    <a:pt x="1536" y="2496"/>
                  </a:lnTo>
                  <a:lnTo>
                    <a:pt x="1528" y="2501"/>
                  </a:lnTo>
                  <a:lnTo>
                    <a:pt x="1522" y="2506"/>
                  </a:lnTo>
                  <a:lnTo>
                    <a:pt x="1517" y="2508"/>
                  </a:lnTo>
                  <a:lnTo>
                    <a:pt x="1517" y="2511"/>
                  </a:lnTo>
                  <a:lnTo>
                    <a:pt x="1530" y="2514"/>
                  </a:lnTo>
                  <a:lnTo>
                    <a:pt x="1543" y="2516"/>
                  </a:lnTo>
                  <a:lnTo>
                    <a:pt x="1557" y="2516"/>
                  </a:lnTo>
                  <a:lnTo>
                    <a:pt x="1573" y="2516"/>
                  </a:lnTo>
                  <a:lnTo>
                    <a:pt x="1588" y="2514"/>
                  </a:lnTo>
                  <a:lnTo>
                    <a:pt x="1606" y="2512"/>
                  </a:lnTo>
                  <a:lnTo>
                    <a:pt x="1624" y="2511"/>
                  </a:lnTo>
                  <a:lnTo>
                    <a:pt x="1644" y="2511"/>
                  </a:lnTo>
                  <a:lnTo>
                    <a:pt x="1637" y="2507"/>
                  </a:lnTo>
                  <a:lnTo>
                    <a:pt x="1631" y="2503"/>
                  </a:lnTo>
                  <a:lnTo>
                    <a:pt x="1625" y="2500"/>
                  </a:lnTo>
                  <a:lnTo>
                    <a:pt x="1621" y="2496"/>
                  </a:lnTo>
                  <a:lnTo>
                    <a:pt x="1613" y="2489"/>
                  </a:lnTo>
                  <a:lnTo>
                    <a:pt x="1607" y="2483"/>
                  </a:lnTo>
                  <a:close/>
                  <a:moveTo>
                    <a:pt x="1805" y="1646"/>
                  </a:moveTo>
                  <a:lnTo>
                    <a:pt x="1763" y="1645"/>
                  </a:lnTo>
                  <a:lnTo>
                    <a:pt x="1713" y="1649"/>
                  </a:lnTo>
                  <a:lnTo>
                    <a:pt x="1658" y="1660"/>
                  </a:lnTo>
                  <a:lnTo>
                    <a:pt x="1604" y="1674"/>
                  </a:lnTo>
                  <a:lnTo>
                    <a:pt x="1550" y="1691"/>
                  </a:lnTo>
                  <a:lnTo>
                    <a:pt x="1503" y="1712"/>
                  </a:lnTo>
                  <a:lnTo>
                    <a:pt x="1462" y="1736"/>
                  </a:lnTo>
                  <a:lnTo>
                    <a:pt x="1436" y="1763"/>
                  </a:lnTo>
                  <a:lnTo>
                    <a:pt x="1440" y="1772"/>
                  </a:lnTo>
                  <a:lnTo>
                    <a:pt x="1442" y="1774"/>
                  </a:lnTo>
                  <a:lnTo>
                    <a:pt x="1451" y="1773"/>
                  </a:lnTo>
                  <a:lnTo>
                    <a:pt x="1468" y="1773"/>
                  </a:lnTo>
                  <a:lnTo>
                    <a:pt x="1498" y="1772"/>
                  </a:lnTo>
                  <a:lnTo>
                    <a:pt x="1544" y="1772"/>
                  </a:lnTo>
                  <a:lnTo>
                    <a:pt x="1608" y="1751"/>
                  </a:lnTo>
                  <a:lnTo>
                    <a:pt x="1652" y="1741"/>
                  </a:lnTo>
                  <a:lnTo>
                    <a:pt x="1680" y="1735"/>
                  </a:lnTo>
                  <a:lnTo>
                    <a:pt x="1697" y="1735"/>
                  </a:lnTo>
                  <a:lnTo>
                    <a:pt x="1708" y="1736"/>
                  </a:lnTo>
                  <a:lnTo>
                    <a:pt x="1721" y="1740"/>
                  </a:lnTo>
                  <a:lnTo>
                    <a:pt x="1739" y="1743"/>
                  </a:lnTo>
                  <a:lnTo>
                    <a:pt x="1770" y="1746"/>
                  </a:lnTo>
                  <a:lnTo>
                    <a:pt x="1772" y="1731"/>
                  </a:lnTo>
                  <a:lnTo>
                    <a:pt x="1777" y="1719"/>
                  </a:lnTo>
                  <a:lnTo>
                    <a:pt x="1782" y="1709"/>
                  </a:lnTo>
                  <a:lnTo>
                    <a:pt x="1787" y="1698"/>
                  </a:lnTo>
                  <a:lnTo>
                    <a:pt x="1791" y="1686"/>
                  </a:lnTo>
                  <a:lnTo>
                    <a:pt x="1796" y="1674"/>
                  </a:lnTo>
                  <a:lnTo>
                    <a:pt x="1801" y="1660"/>
                  </a:lnTo>
                  <a:lnTo>
                    <a:pt x="1805" y="1646"/>
                  </a:lnTo>
                  <a:close/>
                  <a:moveTo>
                    <a:pt x="1958" y="431"/>
                  </a:moveTo>
                  <a:lnTo>
                    <a:pt x="1948" y="428"/>
                  </a:lnTo>
                  <a:lnTo>
                    <a:pt x="1940" y="425"/>
                  </a:lnTo>
                  <a:lnTo>
                    <a:pt x="1935" y="424"/>
                  </a:lnTo>
                  <a:lnTo>
                    <a:pt x="1930" y="425"/>
                  </a:lnTo>
                  <a:lnTo>
                    <a:pt x="1923" y="425"/>
                  </a:lnTo>
                  <a:lnTo>
                    <a:pt x="1916" y="429"/>
                  </a:lnTo>
                  <a:lnTo>
                    <a:pt x="1906" y="434"/>
                  </a:lnTo>
                  <a:lnTo>
                    <a:pt x="1895" y="441"/>
                  </a:lnTo>
                  <a:lnTo>
                    <a:pt x="1905" y="443"/>
                  </a:lnTo>
                  <a:lnTo>
                    <a:pt x="1916" y="447"/>
                  </a:lnTo>
                  <a:lnTo>
                    <a:pt x="1926" y="450"/>
                  </a:lnTo>
                  <a:lnTo>
                    <a:pt x="1937" y="454"/>
                  </a:lnTo>
                  <a:lnTo>
                    <a:pt x="1948" y="457"/>
                  </a:lnTo>
                  <a:lnTo>
                    <a:pt x="1959" y="461"/>
                  </a:lnTo>
                  <a:lnTo>
                    <a:pt x="1971" y="465"/>
                  </a:lnTo>
                  <a:lnTo>
                    <a:pt x="1986" y="468"/>
                  </a:lnTo>
                  <a:lnTo>
                    <a:pt x="1986" y="462"/>
                  </a:lnTo>
                  <a:lnTo>
                    <a:pt x="1986" y="459"/>
                  </a:lnTo>
                  <a:lnTo>
                    <a:pt x="1988" y="454"/>
                  </a:lnTo>
                  <a:lnTo>
                    <a:pt x="1994" y="449"/>
                  </a:lnTo>
                  <a:lnTo>
                    <a:pt x="1988" y="443"/>
                  </a:lnTo>
                  <a:lnTo>
                    <a:pt x="1983" y="440"/>
                  </a:lnTo>
                  <a:lnTo>
                    <a:pt x="1978" y="437"/>
                  </a:lnTo>
                  <a:lnTo>
                    <a:pt x="1974" y="436"/>
                  </a:lnTo>
                  <a:lnTo>
                    <a:pt x="1965" y="434"/>
                  </a:lnTo>
                  <a:lnTo>
                    <a:pt x="1958" y="431"/>
                  </a:lnTo>
                  <a:close/>
                  <a:moveTo>
                    <a:pt x="1841" y="728"/>
                  </a:moveTo>
                  <a:lnTo>
                    <a:pt x="1823" y="735"/>
                  </a:lnTo>
                  <a:lnTo>
                    <a:pt x="1802" y="752"/>
                  </a:lnTo>
                  <a:lnTo>
                    <a:pt x="1777" y="772"/>
                  </a:lnTo>
                  <a:lnTo>
                    <a:pt x="1753" y="798"/>
                  </a:lnTo>
                  <a:lnTo>
                    <a:pt x="1728" y="822"/>
                  </a:lnTo>
                  <a:lnTo>
                    <a:pt x="1707" y="847"/>
                  </a:lnTo>
                  <a:lnTo>
                    <a:pt x="1689" y="867"/>
                  </a:lnTo>
                  <a:lnTo>
                    <a:pt x="1680" y="881"/>
                  </a:lnTo>
                  <a:lnTo>
                    <a:pt x="1663" y="875"/>
                  </a:lnTo>
                  <a:lnTo>
                    <a:pt x="1645" y="870"/>
                  </a:lnTo>
                  <a:lnTo>
                    <a:pt x="1625" y="865"/>
                  </a:lnTo>
                  <a:lnTo>
                    <a:pt x="1605" y="864"/>
                  </a:lnTo>
                  <a:lnTo>
                    <a:pt x="1583" y="864"/>
                  </a:lnTo>
                  <a:lnTo>
                    <a:pt x="1567" y="871"/>
                  </a:lnTo>
                  <a:lnTo>
                    <a:pt x="1553" y="886"/>
                  </a:lnTo>
                  <a:lnTo>
                    <a:pt x="1544" y="908"/>
                  </a:lnTo>
                  <a:lnTo>
                    <a:pt x="1581" y="911"/>
                  </a:lnTo>
                  <a:lnTo>
                    <a:pt x="1620" y="913"/>
                  </a:lnTo>
                  <a:lnTo>
                    <a:pt x="1659" y="915"/>
                  </a:lnTo>
                  <a:lnTo>
                    <a:pt x="1700" y="918"/>
                  </a:lnTo>
                  <a:lnTo>
                    <a:pt x="1736" y="920"/>
                  </a:lnTo>
                  <a:lnTo>
                    <a:pt x="1773" y="924"/>
                  </a:lnTo>
                  <a:lnTo>
                    <a:pt x="1809" y="928"/>
                  </a:lnTo>
                  <a:lnTo>
                    <a:pt x="1841" y="935"/>
                  </a:lnTo>
                  <a:lnTo>
                    <a:pt x="1841" y="920"/>
                  </a:lnTo>
                  <a:lnTo>
                    <a:pt x="1846" y="898"/>
                  </a:lnTo>
                  <a:lnTo>
                    <a:pt x="1849" y="869"/>
                  </a:lnTo>
                  <a:lnTo>
                    <a:pt x="1854" y="838"/>
                  </a:lnTo>
                  <a:lnTo>
                    <a:pt x="1856" y="805"/>
                  </a:lnTo>
                  <a:lnTo>
                    <a:pt x="1855" y="775"/>
                  </a:lnTo>
                  <a:lnTo>
                    <a:pt x="1850" y="748"/>
                  </a:lnTo>
                  <a:lnTo>
                    <a:pt x="1841" y="7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82" name="Freeform 122"/>
            <p:cNvSpPr>
              <a:spLocks/>
            </p:cNvSpPr>
            <p:nvPr/>
          </p:nvSpPr>
          <p:spPr bwMode="auto">
            <a:xfrm>
              <a:off x="749" y="316"/>
              <a:ext cx="15" cy="91"/>
            </a:xfrm>
            <a:custGeom>
              <a:avLst/>
              <a:gdLst>
                <a:gd name="T0" fmla="*/ 63 w 65"/>
                <a:gd name="T1" fmla="*/ 144 h 304"/>
                <a:gd name="T2" fmla="*/ 63 w 65"/>
                <a:gd name="T3" fmla="*/ 178 h 304"/>
                <a:gd name="T4" fmla="*/ 65 w 65"/>
                <a:gd name="T5" fmla="*/ 214 h 304"/>
                <a:gd name="T6" fmla="*/ 65 w 65"/>
                <a:gd name="T7" fmla="*/ 243 h 304"/>
                <a:gd name="T8" fmla="*/ 65 w 65"/>
                <a:gd name="T9" fmla="*/ 269 h 304"/>
                <a:gd name="T10" fmla="*/ 58 w 65"/>
                <a:gd name="T11" fmla="*/ 288 h 304"/>
                <a:gd name="T12" fmla="*/ 47 w 65"/>
                <a:gd name="T13" fmla="*/ 300 h 304"/>
                <a:gd name="T14" fmla="*/ 27 w 65"/>
                <a:gd name="T15" fmla="*/ 304 h 304"/>
                <a:gd name="T16" fmla="*/ 0 w 65"/>
                <a:gd name="T17" fmla="*/ 297 h 304"/>
                <a:gd name="T18" fmla="*/ 6 w 65"/>
                <a:gd name="T19" fmla="*/ 274 h 304"/>
                <a:gd name="T20" fmla="*/ 11 w 65"/>
                <a:gd name="T21" fmla="*/ 241 h 304"/>
                <a:gd name="T22" fmla="*/ 13 w 65"/>
                <a:gd name="T23" fmla="*/ 197 h 304"/>
                <a:gd name="T24" fmla="*/ 17 w 65"/>
                <a:gd name="T25" fmla="*/ 151 h 304"/>
                <a:gd name="T26" fmla="*/ 18 w 65"/>
                <a:gd name="T27" fmla="*/ 102 h 304"/>
                <a:gd name="T28" fmla="*/ 21 w 65"/>
                <a:gd name="T29" fmla="*/ 60 h 304"/>
                <a:gd name="T30" fmla="*/ 24 w 65"/>
                <a:gd name="T31" fmla="*/ 23 h 304"/>
                <a:gd name="T32" fmla="*/ 27 w 65"/>
                <a:gd name="T33" fmla="*/ 0 h 304"/>
                <a:gd name="T34" fmla="*/ 31 w 65"/>
                <a:gd name="T35" fmla="*/ 5 h 304"/>
                <a:gd name="T36" fmla="*/ 34 w 65"/>
                <a:gd name="T37" fmla="*/ 22 h 304"/>
                <a:gd name="T38" fmla="*/ 39 w 65"/>
                <a:gd name="T39" fmla="*/ 44 h 304"/>
                <a:gd name="T40" fmla="*/ 45 w 65"/>
                <a:gd name="T41" fmla="*/ 71 h 304"/>
                <a:gd name="T42" fmla="*/ 50 w 65"/>
                <a:gd name="T43" fmla="*/ 97 h 304"/>
                <a:gd name="T44" fmla="*/ 55 w 65"/>
                <a:gd name="T45" fmla="*/ 120 h 304"/>
                <a:gd name="T46" fmla="*/ 58 w 65"/>
                <a:gd name="T47" fmla="*/ 137 h 304"/>
                <a:gd name="T48" fmla="*/ 63 w 65"/>
                <a:gd name="T49" fmla="*/ 14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304">
                  <a:moveTo>
                    <a:pt x="63" y="144"/>
                  </a:moveTo>
                  <a:lnTo>
                    <a:pt x="63" y="178"/>
                  </a:lnTo>
                  <a:lnTo>
                    <a:pt x="65" y="214"/>
                  </a:lnTo>
                  <a:lnTo>
                    <a:pt x="65" y="243"/>
                  </a:lnTo>
                  <a:lnTo>
                    <a:pt x="65" y="269"/>
                  </a:lnTo>
                  <a:lnTo>
                    <a:pt x="58" y="288"/>
                  </a:lnTo>
                  <a:lnTo>
                    <a:pt x="47" y="300"/>
                  </a:lnTo>
                  <a:lnTo>
                    <a:pt x="27" y="304"/>
                  </a:lnTo>
                  <a:lnTo>
                    <a:pt x="0" y="297"/>
                  </a:lnTo>
                  <a:lnTo>
                    <a:pt x="6" y="274"/>
                  </a:lnTo>
                  <a:lnTo>
                    <a:pt x="11" y="241"/>
                  </a:lnTo>
                  <a:lnTo>
                    <a:pt x="13" y="197"/>
                  </a:lnTo>
                  <a:lnTo>
                    <a:pt x="17" y="151"/>
                  </a:lnTo>
                  <a:lnTo>
                    <a:pt x="18" y="102"/>
                  </a:lnTo>
                  <a:lnTo>
                    <a:pt x="21" y="60"/>
                  </a:lnTo>
                  <a:lnTo>
                    <a:pt x="24" y="23"/>
                  </a:lnTo>
                  <a:lnTo>
                    <a:pt x="27" y="0"/>
                  </a:lnTo>
                  <a:lnTo>
                    <a:pt x="31" y="5"/>
                  </a:lnTo>
                  <a:lnTo>
                    <a:pt x="34" y="22"/>
                  </a:lnTo>
                  <a:lnTo>
                    <a:pt x="39" y="44"/>
                  </a:lnTo>
                  <a:lnTo>
                    <a:pt x="45" y="71"/>
                  </a:lnTo>
                  <a:lnTo>
                    <a:pt x="50" y="97"/>
                  </a:lnTo>
                  <a:lnTo>
                    <a:pt x="55" y="120"/>
                  </a:lnTo>
                  <a:lnTo>
                    <a:pt x="58" y="137"/>
                  </a:lnTo>
                  <a:lnTo>
                    <a:pt x="63" y="144"/>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83" name="Freeform 123"/>
            <p:cNvSpPr>
              <a:spLocks/>
            </p:cNvSpPr>
            <p:nvPr/>
          </p:nvSpPr>
          <p:spPr bwMode="auto">
            <a:xfrm>
              <a:off x="691" y="394"/>
              <a:ext cx="43" cy="35"/>
            </a:xfrm>
            <a:custGeom>
              <a:avLst/>
              <a:gdLst>
                <a:gd name="T0" fmla="*/ 198 w 198"/>
                <a:gd name="T1" fmla="*/ 18 h 116"/>
                <a:gd name="T2" fmla="*/ 195 w 198"/>
                <a:gd name="T3" fmla="*/ 25 h 116"/>
                <a:gd name="T4" fmla="*/ 193 w 198"/>
                <a:gd name="T5" fmla="*/ 36 h 116"/>
                <a:gd name="T6" fmla="*/ 191 w 198"/>
                <a:gd name="T7" fmla="*/ 42 h 116"/>
                <a:gd name="T8" fmla="*/ 189 w 198"/>
                <a:gd name="T9" fmla="*/ 49 h 116"/>
                <a:gd name="T10" fmla="*/ 188 w 198"/>
                <a:gd name="T11" fmla="*/ 56 h 116"/>
                <a:gd name="T12" fmla="*/ 188 w 198"/>
                <a:gd name="T13" fmla="*/ 63 h 116"/>
                <a:gd name="T14" fmla="*/ 163 w 198"/>
                <a:gd name="T15" fmla="*/ 58 h 116"/>
                <a:gd name="T16" fmla="*/ 138 w 198"/>
                <a:gd name="T17" fmla="*/ 62 h 116"/>
                <a:gd name="T18" fmla="*/ 114 w 198"/>
                <a:gd name="T19" fmla="*/ 68 h 116"/>
                <a:gd name="T20" fmla="*/ 90 w 198"/>
                <a:gd name="T21" fmla="*/ 78 h 116"/>
                <a:gd name="T22" fmla="*/ 65 w 198"/>
                <a:gd name="T23" fmla="*/ 89 h 116"/>
                <a:gd name="T24" fmla="*/ 42 w 198"/>
                <a:gd name="T25" fmla="*/ 101 h 116"/>
                <a:gd name="T26" fmla="*/ 20 w 198"/>
                <a:gd name="T27" fmla="*/ 110 h 116"/>
                <a:gd name="T28" fmla="*/ 0 w 198"/>
                <a:gd name="T29" fmla="*/ 116 h 116"/>
                <a:gd name="T30" fmla="*/ 0 w 198"/>
                <a:gd name="T31" fmla="*/ 105 h 116"/>
                <a:gd name="T32" fmla="*/ 4 w 198"/>
                <a:gd name="T33" fmla="*/ 91 h 116"/>
                <a:gd name="T34" fmla="*/ 12 w 198"/>
                <a:gd name="T35" fmla="*/ 77 h 116"/>
                <a:gd name="T36" fmla="*/ 23 w 198"/>
                <a:gd name="T37" fmla="*/ 64 h 116"/>
                <a:gd name="T38" fmla="*/ 39 w 198"/>
                <a:gd name="T39" fmla="*/ 48 h 116"/>
                <a:gd name="T40" fmla="*/ 59 w 198"/>
                <a:gd name="T41" fmla="*/ 32 h 116"/>
                <a:gd name="T42" fmla="*/ 84 w 198"/>
                <a:gd name="T43" fmla="*/ 16 h 116"/>
                <a:gd name="T44" fmla="*/ 116 w 198"/>
                <a:gd name="T45" fmla="*/ 0 h 116"/>
                <a:gd name="T46" fmla="*/ 128 w 198"/>
                <a:gd name="T47" fmla="*/ 0 h 116"/>
                <a:gd name="T48" fmla="*/ 140 w 198"/>
                <a:gd name="T49" fmla="*/ 0 h 116"/>
                <a:gd name="T50" fmla="*/ 149 w 198"/>
                <a:gd name="T51" fmla="*/ 0 h 116"/>
                <a:gd name="T52" fmla="*/ 160 w 198"/>
                <a:gd name="T53" fmla="*/ 1 h 116"/>
                <a:gd name="T54" fmla="*/ 168 w 198"/>
                <a:gd name="T55" fmla="*/ 3 h 116"/>
                <a:gd name="T56" fmla="*/ 178 w 198"/>
                <a:gd name="T57" fmla="*/ 6 h 116"/>
                <a:gd name="T58" fmla="*/ 187 w 198"/>
                <a:gd name="T59" fmla="*/ 11 h 116"/>
                <a:gd name="T60" fmla="*/ 198 w 198"/>
                <a:gd name="T61" fmla="*/ 1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8" h="116">
                  <a:moveTo>
                    <a:pt x="198" y="18"/>
                  </a:moveTo>
                  <a:lnTo>
                    <a:pt x="195" y="25"/>
                  </a:lnTo>
                  <a:lnTo>
                    <a:pt x="193" y="36"/>
                  </a:lnTo>
                  <a:lnTo>
                    <a:pt x="191" y="42"/>
                  </a:lnTo>
                  <a:lnTo>
                    <a:pt x="189" y="49"/>
                  </a:lnTo>
                  <a:lnTo>
                    <a:pt x="188" y="56"/>
                  </a:lnTo>
                  <a:lnTo>
                    <a:pt x="188" y="63"/>
                  </a:lnTo>
                  <a:lnTo>
                    <a:pt x="163" y="58"/>
                  </a:lnTo>
                  <a:lnTo>
                    <a:pt x="138" y="62"/>
                  </a:lnTo>
                  <a:lnTo>
                    <a:pt x="114" y="68"/>
                  </a:lnTo>
                  <a:lnTo>
                    <a:pt x="90" y="78"/>
                  </a:lnTo>
                  <a:lnTo>
                    <a:pt x="65" y="89"/>
                  </a:lnTo>
                  <a:lnTo>
                    <a:pt x="42" y="101"/>
                  </a:lnTo>
                  <a:lnTo>
                    <a:pt x="20" y="110"/>
                  </a:lnTo>
                  <a:lnTo>
                    <a:pt x="0" y="116"/>
                  </a:lnTo>
                  <a:lnTo>
                    <a:pt x="0" y="105"/>
                  </a:lnTo>
                  <a:lnTo>
                    <a:pt x="4" y="91"/>
                  </a:lnTo>
                  <a:lnTo>
                    <a:pt x="12" y="77"/>
                  </a:lnTo>
                  <a:lnTo>
                    <a:pt x="23" y="64"/>
                  </a:lnTo>
                  <a:lnTo>
                    <a:pt x="39" y="48"/>
                  </a:lnTo>
                  <a:lnTo>
                    <a:pt x="59" y="32"/>
                  </a:lnTo>
                  <a:lnTo>
                    <a:pt x="84" y="16"/>
                  </a:lnTo>
                  <a:lnTo>
                    <a:pt x="116" y="0"/>
                  </a:lnTo>
                  <a:lnTo>
                    <a:pt x="128" y="0"/>
                  </a:lnTo>
                  <a:lnTo>
                    <a:pt x="140" y="0"/>
                  </a:lnTo>
                  <a:lnTo>
                    <a:pt x="149" y="0"/>
                  </a:lnTo>
                  <a:lnTo>
                    <a:pt x="160" y="1"/>
                  </a:lnTo>
                  <a:lnTo>
                    <a:pt x="168" y="3"/>
                  </a:lnTo>
                  <a:lnTo>
                    <a:pt x="178" y="6"/>
                  </a:lnTo>
                  <a:lnTo>
                    <a:pt x="187" y="11"/>
                  </a:lnTo>
                  <a:lnTo>
                    <a:pt x="198" y="18"/>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84" name="Freeform 124"/>
            <p:cNvSpPr>
              <a:spLocks/>
            </p:cNvSpPr>
            <p:nvPr/>
          </p:nvSpPr>
          <p:spPr bwMode="auto">
            <a:xfrm>
              <a:off x="766" y="408"/>
              <a:ext cx="43" cy="16"/>
            </a:xfrm>
            <a:custGeom>
              <a:avLst/>
              <a:gdLst>
                <a:gd name="T0" fmla="*/ 108 w 198"/>
                <a:gd name="T1" fmla="*/ 0 h 55"/>
                <a:gd name="T2" fmla="*/ 118 w 198"/>
                <a:gd name="T3" fmla="*/ 2 h 55"/>
                <a:gd name="T4" fmla="*/ 132 w 198"/>
                <a:gd name="T5" fmla="*/ 6 h 55"/>
                <a:gd name="T6" fmla="*/ 145 w 198"/>
                <a:gd name="T7" fmla="*/ 10 h 55"/>
                <a:gd name="T8" fmla="*/ 159 w 198"/>
                <a:gd name="T9" fmla="*/ 13 h 55"/>
                <a:gd name="T10" fmla="*/ 171 w 198"/>
                <a:gd name="T11" fmla="*/ 17 h 55"/>
                <a:gd name="T12" fmla="*/ 183 w 198"/>
                <a:gd name="T13" fmla="*/ 20 h 55"/>
                <a:gd name="T14" fmla="*/ 192 w 198"/>
                <a:gd name="T15" fmla="*/ 24 h 55"/>
                <a:gd name="T16" fmla="*/ 198 w 198"/>
                <a:gd name="T17" fmla="*/ 27 h 55"/>
                <a:gd name="T18" fmla="*/ 192 w 198"/>
                <a:gd name="T19" fmla="*/ 34 h 55"/>
                <a:gd name="T20" fmla="*/ 189 w 198"/>
                <a:gd name="T21" fmla="*/ 44 h 55"/>
                <a:gd name="T22" fmla="*/ 184 w 198"/>
                <a:gd name="T23" fmla="*/ 51 h 55"/>
                <a:gd name="T24" fmla="*/ 181 w 198"/>
                <a:gd name="T25" fmla="*/ 55 h 55"/>
                <a:gd name="T26" fmla="*/ 165 w 198"/>
                <a:gd name="T27" fmla="*/ 52 h 55"/>
                <a:gd name="T28" fmla="*/ 144 w 198"/>
                <a:gd name="T29" fmla="*/ 49 h 55"/>
                <a:gd name="T30" fmla="*/ 118 w 198"/>
                <a:gd name="T31" fmla="*/ 42 h 55"/>
                <a:gd name="T32" fmla="*/ 90 w 198"/>
                <a:gd name="T33" fmla="*/ 36 h 55"/>
                <a:gd name="T34" fmla="*/ 61 w 198"/>
                <a:gd name="T35" fmla="*/ 27 h 55"/>
                <a:gd name="T36" fmla="*/ 35 w 198"/>
                <a:gd name="T37" fmla="*/ 20 h 55"/>
                <a:gd name="T38" fmla="*/ 13 w 198"/>
                <a:gd name="T39" fmla="*/ 13 h 55"/>
                <a:gd name="T40" fmla="*/ 0 w 198"/>
                <a:gd name="T41" fmla="*/ 10 h 55"/>
                <a:gd name="T42" fmla="*/ 13 w 198"/>
                <a:gd name="T43" fmla="*/ 6 h 55"/>
                <a:gd name="T44" fmla="*/ 28 w 198"/>
                <a:gd name="T45" fmla="*/ 4 h 55"/>
                <a:gd name="T46" fmla="*/ 42 w 198"/>
                <a:gd name="T47" fmla="*/ 1 h 55"/>
                <a:gd name="T48" fmla="*/ 57 w 198"/>
                <a:gd name="T49" fmla="*/ 1 h 55"/>
                <a:gd name="T50" fmla="*/ 70 w 198"/>
                <a:gd name="T51" fmla="*/ 0 h 55"/>
                <a:gd name="T52" fmla="*/ 85 w 198"/>
                <a:gd name="T53" fmla="*/ 0 h 55"/>
                <a:gd name="T54" fmla="*/ 96 w 198"/>
                <a:gd name="T55" fmla="*/ 0 h 55"/>
                <a:gd name="T56" fmla="*/ 108 w 198"/>
                <a:gd name="T5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8" h="55">
                  <a:moveTo>
                    <a:pt x="108" y="0"/>
                  </a:moveTo>
                  <a:lnTo>
                    <a:pt x="118" y="2"/>
                  </a:lnTo>
                  <a:lnTo>
                    <a:pt x="132" y="6"/>
                  </a:lnTo>
                  <a:lnTo>
                    <a:pt x="145" y="10"/>
                  </a:lnTo>
                  <a:lnTo>
                    <a:pt x="159" y="13"/>
                  </a:lnTo>
                  <a:lnTo>
                    <a:pt x="171" y="17"/>
                  </a:lnTo>
                  <a:lnTo>
                    <a:pt x="183" y="20"/>
                  </a:lnTo>
                  <a:lnTo>
                    <a:pt x="192" y="24"/>
                  </a:lnTo>
                  <a:lnTo>
                    <a:pt x="198" y="27"/>
                  </a:lnTo>
                  <a:lnTo>
                    <a:pt x="192" y="34"/>
                  </a:lnTo>
                  <a:lnTo>
                    <a:pt x="189" y="44"/>
                  </a:lnTo>
                  <a:lnTo>
                    <a:pt x="184" y="51"/>
                  </a:lnTo>
                  <a:lnTo>
                    <a:pt x="181" y="55"/>
                  </a:lnTo>
                  <a:lnTo>
                    <a:pt x="165" y="52"/>
                  </a:lnTo>
                  <a:lnTo>
                    <a:pt x="144" y="49"/>
                  </a:lnTo>
                  <a:lnTo>
                    <a:pt x="118" y="42"/>
                  </a:lnTo>
                  <a:lnTo>
                    <a:pt x="90" y="36"/>
                  </a:lnTo>
                  <a:lnTo>
                    <a:pt x="61" y="27"/>
                  </a:lnTo>
                  <a:lnTo>
                    <a:pt x="35" y="20"/>
                  </a:lnTo>
                  <a:lnTo>
                    <a:pt x="13" y="13"/>
                  </a:lnTo>
                  <a:lnTo>
                    <a:pt x="0" y="10"/>
                  </a:lnTo>
                  <a:lnTo>
                    <a:pt x="13" y="6"/>
                  </a:lnTo>
                  <a:lnTo>
                    <a:pt x="28" y="4"/>
                  </a:lnTo>
                  <a:lnTo>
                    <a:pt x="42" y="1"/>
                  </a:lnTo>
                  <a:lnTo>
                    <a:pt x="57" y="1"/>
                  </a:lnTo>
                  <a:lnTo>
                    <a:pt x="70" y="0"/>
                  </a:lnTo>
                  <a:lnTo>
                    <a:pt x="85" y="0"/>
                  </a:lnTo>
                  <a:lnTo>
                    <a:pt x="96" y="0"/>
                  </a:lnTo>
                  <a:lnTo>
                    <a:pt x="10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85" name="Freeform 125"/>
            <p:cNvSpPr>
              <a:spLocks/>
            </p:cNvSpPr>
            <p:nvPr/>
          </p:nvSpPr>
          <p:spPr bwMode="auto">
            <a:xfrm>
              <a:off x="724" y="434"/>
              <a:ext cx="25" cy="30"/>
            </a:xfrm>
            <a:custGeom>
              <a:avLst/>
              <a:gdLst>
                <a:gd name="T0" fmla="*/ 116 w 116"/>
                <a:gd name="T1" fmla="*/ 19 h 100"/>
                <a:gd name="T2" fmla="*/ 115 w 116"/>
                <a:gd name="T3" fmla="*/ 36 h 100"/>
                <a:gd name="T4" fmla="*/ 115 w 116"/>
                <a:gd name="T5" fmla="*/ 49 h 100"/>
                <a:gd name="T6" fmla="*/ 115 w 116"/>
                <a:gd name="T7" fmla="*/ 59 h 100"/>
                <a:gd name="T8" fmla="*/ 115 w 116"/>
                <a:gd name="T9" fmla="*/ 69 h 100"/>
                <a:gd name="T10" fmla="*/ 112 w 116"/>
                <a:gd name="T11" fmla="*/ 75 h 100"/>
                <a:gd name="T12" fmla="*/ 111 w 116"/>
                <a:gd name="T13" fmla="*/ 82 h 100"/>
                <a:gd name="T14" fmla="*/ 109 w 116"/>
                <a:gd name="T15" fmla="*/ 89 h 100"/>
                <a:gd name="T16" fmla="*/ 108 w 116"/>
                <a:gd name="T17" fmla="*/ 100 h 100"/>
                <a:gd name="T18" fmla="*/ 66 w 116"/>
                <a:gd name="T19" fmla="*/ 99 h 100"/>
                <a:gd name="T20" fmla="*/ 39 w 116"/>
                <a:gd name="T21" fmla="*/ 99 h 100"/>
                <a:gd name="T22" fmla="*/ 20 w 116"/>
                <a:gd name="T23" fmla="*/ 97 h 100"/>
                <a:gd name="T24" fmla="*/ 9 w 116"/>
                <a:gd name="T25" fmla="*/ 97 h 100"/>
                <a:gd name="T26" fmla="*/ 3 w 116"/>
                <a:gd name="T27" fmla="*/ 94 h 100"/>
                <a:gd name="T28" fmla="*/ 1 w 116"/>
                <a:gd name="T29" fmla="*/ 92 h 100"/>
                <a:gd name="T30" fmla="*/ 0 w 116"/>
                <a:gd name="T31" fmla="*/ 87 h 100"/>
                <a:gd name="T32" fmla="*/ 0 w 116"/>
                <a:gd name="T33" fmla="*/ 82 h 100"/>
                <a:gd name="T34" fmla="*/ 14 w 116"/>
                <a:gd name="T35" fmla="*/ 68 h 100"/>
                <a:gd name="T36" fmla="*/ 28 w 116"/>
                <a:gd name="T37" fmla="*/ 58 h 100"/>
                <a:gd name="T38" fmla="*/ 39 w 116"/>
                <a:gd name="T39" fmla="*/ 49 h 100"/>
                <a:gd name="T40" fmla="*/ 51 w 116"/>
                <a:gd name="T41" fmla="*/ 41 h 100"/>
                <a:gd name="T42" fmla="*/ 60 w 116"/>
                <a:gd name="T43" fmla="*/ 31 h 100"/>
                <a:gd name="T44" fmla="*/ 70 w 116"/>
                <a:gd name="T45" fmla="*/ 23 h 100"/>
                <a:gd name="T46" fmla="*/ 79 w 116"/>
                <a:gd name="T47" fmla="*/ 11 h 100"/>
                <a:gd name="T48" fmla="*/ 90 w 116"/>
                <a:gd name="T49" fmla="*/ 0 h 100"/>
                <a:gd name="T50" fmla="*/ 97 w 116"/>
                <a:gd name="T51" fmla="*/ 3 h 100"/>
                <a:gd name="T52" fmla="*/ 105 w 116"/>
                <a:gd name="T53" fmla="*/ 10 h 100"/>
                <a:gd name="T54" fmla="*/ 112 w 116"/>
                <a:gd name="T55" fmla="*/ 16 h 100"/>
                <a:gd name="T56" fmla="*/ 116 w 116"/>
                <a:gd name="T57" fmla="*/ 1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00">
                  <a:moveTo>
                    <a:pt x="116" y="19"/>
                  </a:moveTo>
                  <a:lnTo>
                    <a:pt x="115" y="36"/>
                  </a:lnTo>
                  <a:lnTo>
                    <a:pt x="115" y="49"/>
                  </a:lnTo>
                  <a:lnTo>
                    <a:pt x="115" y="59"/>
                  </a:lnTo>
                  <a:lnTo>
                    <a:pt x="115" y="69"/>
                  </a:lnTo>
                  <a:lnTo>
                    <a:pt x="112" y="75"/>
                  </a:lnTo>
                  <a:lnTo>
                    <a:pt x="111" y="82"/>
                  </a:lnTo>
                  <a:lnTo>
                    <a:pt x="109" y="89"/>
                  </a:lnTo>
                  <a:lnTo>
                    <a:pt x="108" y="100"/>
                  </a:lnTo>
                  <a:lnTo>
                    <a:pt x="66" y="99"/>
                  </a:lnTo>
                  <a:lnTo>
                    <a:pt x="39" y="99"/>
                  </a:lnTo>
                  <a:lnTo>
                    <a:pt x="20" y="97"/>
                  </a:lnTo>
                  <a:lnTo>
                    <a:pt x="9" y="97"/>
                  </a:lnTo>
                  <a:lnTo>
                    <a:pt x="3" y="94"/>
                  </a:lnTo>
                  <a:lnTo>
                    <a:pt x="1" y="92"/>
                  </a:lnTo>
                  <a:lnTo>
                    <a:pt x="0" y="87"/>
                  </a:lnTo>
                  <a:lnTo>
                    <a:pt x="0" y="82"/>
                  </a:lnTo>
                  <a:lnTo>
                    <a:pt x="14" y="68"/>
                  </a:lnTo>
                  <a:lnTo>
                    <a:pt x="28" y="58"/>
                  </a:lnTo>
                  <a:lnTo>
                    <a:pt x="39" y="49"/>
                  </a:lnTo>
                  <a:lnTo>
                    <a:pt x="51" y="41"/>
                  </a:lnTo>
                  <a:lnTo>
                    <a:pt x="60" y="31"/>
                  </a:lnTo>
                  <a:lnTo>
                    <a:pt x="70" y="23"/>
                  </a:lnTo>
                  <a:lnTo>
                    <a:pt x="79" y="11"/>
                  </a:lnTo>
                  <a:lnTo>
                    <a:pt x="90" y="0"/>
                  </a:lnTo>
                  <a:lnTo>
                    <a:pt x="97" y="3"/>
                  </a:lnTo>
                  <a:lnTo>
                    <a:pt x="105" y="10"/>
                  </a:lnTo>
                  <a:lnTo>
                    <a:pt x="112" y="16"/>
                  </a:lnTo>
                  <a:lnTo>
                    <a:pt x="116" y="1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86" name="Freeform 126"/>
            <p:cNvSpPr>
              <a:spLocks/>
            </p:cNvSpPr>
            <p:nvPr/>
          </p:nvSpPr>
          <p:spPr bwMode="auto">
            <a:xfrm>
              <a:off x="778" y="448"/>
              <a:ext cx="40" cy="21"/>
            </a:xfrm>
            <a:custGeom>
              <a:avLst/>
              <a:gdLst>
                <a:gd name="T0" fmla="*/ 160 w 187"/>
                <a:gd name="T1" fmla="*/ 10 h 73"/>
                <a:gd name="T2" fmla="*/ 166 w 187"/>
                <a:gd name="T3" fmla="*/ 16 h 73"/>
                <a:gd name="T4" fmla="*/ 172 w 187"/>
                <a:gd name="T5" fmla="*/ 22 h 73"/>
                <a:gd name="T6" fmla="*/ 176 w 187"/>
                <a:gd name="T7" fmla="*/ 25 h 73"/>
                <a:gd name="T8" fmla="*/ 178 w 187"/>
                <a:gd name="T9" fmla="*/ 28 h 73"/>
                <a:gd name="T10" fmla="*/ 180 w 187"/>
                <a:gd name="T11" fmla="*/ 33 h 73"/>
                <a:gd name="T12" fmla="*/ 183 w 187"/>
                <a:gd name="T13" fmla="*/ 39 h 73"/>
                <a:gd name="T14" fmla="*/ 184 w 187"/>
                <a:gd name="T15" fmla="*/ 45 h 73"/>
                <a:gd name="T16" fmla="*/ 186 w 187"/>
                <a:gd name="T17" fmla="*/ 52 h 73"/>
                <a:gd name="T18" fmla="*/ 186 w 187"/>
                <a:gd name="T19" fmla="*/ 63 h 73"/>
                <a:gd name="T20" fmla="*/ 187 w 187"/>
                <a:gd name="T21" fmla="*/ 73 h 73"/>
                <a:gd name="T22" fmla="*/ 139 w 187"/>
                <a:gd name="T23" fmla="*/ 65 h 73"/>
                <a:gd name="T24" fmla="*/ 103 w 187"/>
                <a:gd name="T25" fmla="*/ 61 h 73"/>
                <a:gd name="T26" fmla="*/ 76 w 187"/>
                <a:gd name="T27" fmla="*/ 57 h 73"/>
                <a:gd name="T28" fmla="*/ 57 w 187"/>
                <a:gd name="T29" fmla="*/ 55 h 73"/>
                <a:gd name="T30" fmla="*/ 42 w 187"/>
                <a:gd name="T31" fmla="*/ 50 h 73"/>
                <a:gd name="T32" fmla="*/ 30 w 187"/>
                <a:gd name="T33" fmla="*/ 47 h 73"/>
                <a:gd name="T34" fmla="*/ 18 w 187"/>
                <a:gd name="T35" fmla="*/ 42 h 73"/>
                <a:gd name="T36" fmla="*/ 7 w 187"/>
                <a:gd name="T37" fmla="*/ 37 h 73"/>
                <a:gd name="T38" fmla="*/ 4 w 187"/>
                <a:gd name="T39" fmla="*/ 26 h 73"/>
                <a:gd name="T40" fmla="*/ 1 w 187"/>
                <a:gd name="T41" fmla="*/ 20 h 73"/>
                <a:gd name="T42" fmla="*/ 0 w 187"/>
                <a:gd name="T43" fmla="*/ 14 h 73"/>
                <a:gd name="T44" fmla="*/ 0 w 187"/>
                <a:gd name="T45" fmla="*/ 11 h 73"/>
                <a:gd name="T46" fmla="*/ 1 w 187"/>
                <a:gd name="T47" fmla="*/ 5 h 73"/>
                <a:gd name="T48" fmla="*/ 7 w 187"/>
                <a:gd name="T49" fmla="*/ 0 h 73"/>
                <a:gd name="T50" fmla="*/ 24 w 187"/>
                <a:gd name="T51" fmla="*/ 0 h 73"/>
                <a:gd name="T52" fmla="*/ 42 w 187"/>
                <a:gd name="T53" fmla="*/ 1 h 73"/>
                <a:gd name="T54" fmla="*/ 61 w 187"/>
                <a:gd name="T55" fmla="*/ 3 h 73"/>
                <a:gd name="T56" fmla="*/ 80 w 187"/>
                <a:gd name="T57" fmla="*/ 5 h 73"/>
                <a:gd name="T58" fmla="*/ 99 w 187"/>
                <a:gd name="T59" fmla="*/ 6 h 73"/>
                <a:gd name="T60" fmla="*/ 119 w 187"/>
                <a:gd name="T61" fmla="*/ 7 h 73"/>
                <a:gd name="T62" fmla="*/ 139 w 187"/>
                <a:gd name="T63" fmla="*/ 9 h 73"/>
                <a:gd name="T64" fmla="*/ 160 w 187"/>
                <a:gd name="T65"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7" h="73">
                  <a:moveTo>
                    <a:pt x="160" y="10"/>
                  </a:moveTo>
                  <a:lnTo>
                    <a:pt x="166" y="16"/>
                  </a:lnTo>
                  <a:lnTo>
                    <a:pt x="172" y="22"/>
                  </a:lnTo>
                  <a:lnTo>
                    <a:pt x="176" y="25"/>
                  </a:lnTo>
                  <a:lnTo>
                    <a:pt x="178" y="28"/>
                  </a:lnTo>
                  <a:lnTo>
                    <a:pt x="180" y="33"/>
                  </a:lnTo>
                  <a:lnTo>
                    <a:pt x="183" y="39"/>
                  </a:lnTo>
                  <a:lnTo>
                    <a:pt x="184" y="45"/>
                  </a:lnTo>
                  <a:lnTo>
                    <a:pt x="186" y="52"/>
                  </a:lnTo>
                  <a:lnTo>
                    <a:pt x="186" y="63"/>
                  </a:lnTo>
                  <a:lnTo>
                    <a:pt x="187" y="73"/>
                  </a:lnTo>
                  <a:lnTo>
                    <a:pt x="139" y="65"/>
                  </a:lnTo>
                  <a:lnTo>
                    <a:pt x="103" y="61"/>
                  </a:lnTo>
                  <a:lnTo>
                    <a:pt x="76" y="57"/>
                  </a:lnTo>
                  <a:lnTo>
                    <a:pt x="57" y="55"/>
                  </a:lnTo>
                  <a:lnTo>
                    <a:pt x="42" y="50"/>
                  </a:lnTo>
                  <a:lnTo>
                    <a:pt x="30" y="47"/>
                  </a:lnTo>
                  <a:lnTo>
                    <a:pt x="18" y="42"/>
                  </a:lnTo>
                  <a:lnTo>
                    <a:pt x="7" y="37"/>
                  </a:lnTo>
                  <a:lnTo>
                    <a:pt x="4" y="26"/>
                  </a:lnTo>
                  <a:lnTo>
                    <a:pt x="1" y="20"/>
                  </a:lnTo>
                  <a:lnTo>
                    <a:pt x="0" y="14"/>
                  </a:lnTo>
                  <a:lnTo>
                    <a:pt x="0" y="11"/>
                  </a:lnTo>
                  <a:lnTo>
                    <a:pt x="1" y="5"/>
                  </a:lnTo>
                  <a:lnTo>
                    <a:pt x="7" y="0"/>
                  </a:lnTo>
                  <a:lnTo>
                    <a:pt x="24" y="0"/>
                  </a:lnTo>
                  <a:lnTo>
                    <a:pt x="42" y="1"/>
                  </a:lnTo>
                  <a:lnTo>
                    <a:pt x="61" y="3"/>
                  </a:lnTo>
                  <a:lnTo>
                    <a:pt x="80" y="5"/>
                  </a:lnTo>
                  <a:lnTo>
                    <a:pt x="99" y="6"/>
                  </a:lnTo>
                  <a:lnTo>
                    <a:pt x="119" y="7"/>
                  </a:lnTo>
                  <a:lnTo>
                    <a:pt x="139" y="9"/>
                  </a:lnTo>
                  <a:lnTo>
                    <a:pt x="160" y="1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87" name="Freeform 127"/>
            <p:cNvSpPr>
              <a:spLocks/>
            </p:cNvSpPr>
            <p:nvPr/>
          </p:nvSpPr>
          <p:spPr bwMode="auto">
            <a:xfrm>
              <a:off x="693" y="456"/>
              <a:ext cx="27" cy="29"/>
            </a:xfrm>
            <a:custGeom>
              <a:avLst/>
              <a:gdLst>
                <a:gd name="T0" fmla="*/ 125 w 125"/>
                <a:gd name="T1" fmla="*/ 0 h 98"/>
                <a:gd name="T2" fmla="*/ 120 w 125"/>
                <a:gd name="T3" fmla="*/ 20 h 98"/>
                <a:gd name="T4" fmla="*/ 114 w 125"/>
                <a:gd name="T5" fmla="*/ 36 h 98"/>
                <a:gd name="T6" fmla="*/ 106 w 125"/>
                <a:gd name="T7" fmla="*/ 51 h 98"/>
                <a:gd name="T8" fmla="*/ 99 w 125"/>
                <a:gd name="T9" fmla="*/ 62 h 98"/>
                <a:gd name="T10" fmla="*/ 89 w 125"/>
                <a:gd name="T11" fmla="*/ 71 h 98"/>
                <a:gd name="T12" fmla="*/ 81 w 125"/>
                <a:gd name="T13" fmla="*/ 80 h 98"/>
                <a:gd name="T14" fmla="*/ 72 w 125"/>
                <a:gd name="T15" fmla="*/ 87 h 98"/>
                <a:gd name="T16" fmla="*/ 62 w 125"/>
                <a:gd name="T17" fmla="*/ 98 h 98"/>
                <a:gd name="T18" fmla="*/ 55 w 125"/>
                <a:gd name="T19" fmla="*/ 98 h 98"/>
                <a:gd name="T20" fmla="*/ 48 w 125"/>
                <a:gd name="T21" fmla="*/ 98 h 98"/>
                <a:gd name="T22" fmla="*/ 41 w 125"/>
                <a:gd name="T23" fmla="*/ 98 h 98"/>
                <a:gd name="T24" fmla="*/ 34 w 125"/>
                <a:gd name="T25" fmla="*/ 98 h 98"/>
                <a:gd name="T26" fmla="*/ 26 w 125"/>
                <a:gd name="T27" fmla="*/ 98 h 98"/>
                <a:gd name="T28" fmla="*/ 21 w 125"/>
                <a:gd name="T29" fmla="*/ 98 h 98"/>
                <a:gd name="T30" fmla="*/ 13 w 125"/>
                <a:gd name="T31" fmla="*/ 98 h 98"/>
                <a:gd name="T32" fmla="*/ 7 w 125"/>
                <a:gd name="T33" fmla="*/ 98 h 98"/>
                <a:gd name="T34" fmla="*/ 4 w 125"/>
                <a:gd name="T35" fmla="*/ 91 h 98"/>
                <a:gd name="T36" fmla="*/ 2 w 125"/>
                <a:gd name="T37" fmla="*/ 85 h 98"/>
                <a:gd name="T38" fmla="*/ 0 w 125"/>
                <a:gd name="T39" fmla="*/ 78 h 98"/>
                <a:gd name="T40" fmla="*/ 0 w 125"/>
                <a:gd name="T41" fmla="*/ 72 h 98"/>
                <a:gd name="T42" fmla="*/ 0 w 125"/>
                <a:gd name="T43" fmla="*/ 64 h 98"/>
                <a:gd name="T44" fmla="*/ 2 w 125"/>
                <a:gd name="T45" fmla="*/ 54 h 98"/>
                <a:gd name="T46" fmla="*/ 4 w 125"/>
                <a:gd name="T47" fmla="*/ 41 h 98"/>
                <a:gd name="T48" fmla="*/ 7 w 125"/>
                <a:gd name="T49" fmla="*/ 27 h 98"/>
                <a:gd name="T50" fmla="*/ 23 w 125"/>
                <a:gd name="T51" fmla="*/ 23 h 98"/>
                <a:gd name="T52" fmla="*/ 40 w 125"/>
                <a:gd name="T53" fmla="*/ 20 h 98"/>
                <a:gd name="T54" fmla="*/ 54 w 125"/>
                <a:gd name="T55" fmla="*/ 16 h 98"/>
                <a:gd name="T56" fmla="*/ 69 w 125"/>
                <a:gd name="T57" fmla="*/ 13 h 98"/>
                <a:gd name="T58" fmla="*/ 82 w 125"/>
                <a:gd name="T59" fmla="*/ 9 h 98"/>
                <a:gd name="T60" fmla="*/ 96 w 125"/>
                <a:gd name="T61" fmla="*/ 5 h 98"/>
                <a:gd name="T62" fmla="*/ 111 w 125"/>
                <a:gd name="T63" fmla="*/ 2 h 98"/>
                <a:gd name="T64" fmla="*/ 125 w 125"/>
                <a:gd name="T6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5" h="98">
                  <a:moveTo>
                    <a:pt x="125" y="0"/>
                  </a:moveTo>
                  <a:lnTo>
                    <a:pt x="120" y="20"/>
                  </a:lnTo>
                  <a:lnTo>
                    <a:pt x="114" y="36"/>
                  </a:lnTo>
                  <a:lnTo>
                    <a:pt x="106" y="51"/>
                  </a:lnTo>
                  <a:lnTo>
                    <a:pt x="99" y="62"/>
                  </a:lnTo>
                  <a:lnTo>
                    <a:pt x="89" y="71"/>
                  </a:lnTo>
                  <a:lnTo>
                    <a:pt x="81" y="80"/>
                  </a:lnTo>
                  <a:lnTo>
                    <a:pt x="72" y="87"/>
                  </a:lnTo>
                  <a:lnTo>
                    <a:pt x="62" y="98"/>
                  </a:lnTo>
                  <a:lnTo>
                    <a:pt x="55" y="98"/>
                  </a:lnTo>
                  <a:lnTo>
                    <a:pt x="48" y="98"/>
                  </a:lnTo>
                  <a:lnTo>
                    <a:pt x="41" y="98"/>
                  </a:lnTo>
                  <a:lnTo>
                    <a:pt x="34" y="98"/>
                  </a:lnTo>
                  <a:lnTo>
                    <a:pt x="26" y="98"/>
                  </a:lnTo>
                  <a:lnTo>
                    <a:pt x="21" y="98"/>
                  </a:lnTo>
                  <a:lnTo>
                    <a:pt x="13" y="98"/>
                  </a:lnTo>
                  <a:lnTo>
                    <a:pt x="7" y="98"/>
                  </a:lnTo>
                  <a:lnTo>
                    <a:pt x="4" y="91"/>
                  </a:lnTo>
                  <a:lnTo>
                    <a:pt x="2" y="85"/>
                  </a:lnTo>
                  <a:lnTo>
                    <a:pt x="0" y="78"/>
                  </a:lnTo>
                  <a:lnTo>
                    <a:pt x="0" y="72"/>
                  </a:lnTo>
                  <a:lnTo>
                    <a:pt x="0" y="64"/>
                  </a:lnTo>
                  <a:lnTo>
                    <a:pt x="2" y="54"/>
                  </a:lnTo>
                  <a:lnTo>
                    <a:pt x="4" y="41"/>
                  </a:lnTo>
                  <a:lnTo>
                    <a:pt x="7" y="27"/>
                  </a:lnTo>
                  <a:lnTo>
                    <a:pt x="23" y="23"/>
                  </a:lnTo>
                  <a:lnTo>
                    <a:pt x="40" y="20"/>
                  </a:lnTo>
                  <a:lnTo>
                    <a:pt x="54" y="16"/>
                  </a:lnTo>
                  <a:lnTo>
                    <a:pt x="69" y="13"/>
                  </a:lnTo>
                  <a:lnTo>
                    <a:pt x="82" y="9"/>
                  </a:lnTo>
                  <a:lnTo>
                    <a:pt x="96" y="5"/>
                  </a:lnTo>
                  <a:lnTo>
                    <a:pt x="111" y="2"/>
                  </a:lnTo>
                  <a:lnTo>
                    <a:pt x="12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88" name="Freeform 128"/>
            <p:cNvSpPr>
              <a:spLocks/>
            </p:cNvSpPr>
            <p:nvPr/>
          </p:nvSpPr>
          <p:spPr bwMode="auto">
            <a:xfrm>
              <a:off x="676" y="491"/>
              <a:ext cx="83" cy="70"/>
            </a:xfrm>
            <a:custGeom>
              <a:avLst/>
              <a:gdLst>
                <a:gd name="T0" fmla="*/ 383 w 383"/>
                <a:gd name="T1" fmla="*/ 0 h 234"/>
                <a:gd name="T2" fmla="*/ 372 w 383"/>
                <a:gd name="T3" fmla="*/ 30 h 234"/>
                <a:gd name="T4" fmla="*/ 359 w 383"/>
                <a:gd name="T5" fmla="*/ 58 h 234"/>
                <a:gd name="T6" fmla="*/ 342 w 383"/>
                <a:gd name="T7" fmla="*/ 83 h 234"/>
                <a:gd name="T8" fmla="*/ 323 w 383"/>
                <a:gd name="T9" fmla="*/ 108 h 234"/>
                <a:gd name="T10" fmla="*/ 300 w 383"/>
                <a:gd name="T11" fmla="*/ 129 h 234"/>
                <a:gd name="T12" fmla="*/ 277 w 383"/>
                <a:gd name="T13" fmla="*/ 152 h 234"/>
                <a:gd name="T14" fmla="*/ 253 w 383"/>
                <a:gd name="T15" fmla="*/ 174 h 234"/>
                <a:gd name="T16" fmla="*/ 230 w 383"/>
                <a:gd name="T17" fmla="*/ 198 h 234"/>
                <a:gd name="T18" fmla="*/ 196 w 383"/>
                <a:gd name="T19" fmla="*/ 196 h 234"/>
                <a:gd name="T20" fmla="*/ 166 w 383"/>
                <a:gd name="T21" fmla="*/ 199 h 234"/>
                <a:gd name="T22" fmla="*/ 140 w 383"/>
                <a:gd name="T23" fmla="*/ 204 h 234"/>
                <a:gd name="T24" fmla="*/ 117 w 383"/>
                <a:gd name="T25" fmla="*/ 212 h 234"/>
                <a:gd name="T26" fmla="*/ 92 w 383"/>
                <a:gd name="T27" fmla="*/ 219 h 234"/>
                <a:gd name="T28" fmla="*/ 68 w 383"/>
                <a:gd name="T29" fmla="*/ 226 h 234"/>
                <a:gd name="T30" fmla="*/ 38 w 383"/>
                <a:gd name="T31" fmla="*/ 231 h 234"/>
                <a:gd name="T32" fmla="*/ 6 w 383"/>
                <a:gd name="T33" fmla="*/ 234 h 234"/>
                <a:gd name="T34" fmla="*/ 0 w 383"/>
                <a:gd name="T35" fmla="*/ 218 h 234"/>
                <a:gd name="T36" fmla="*/ 0 w 383"/>
                <a:gd name="T37" fmla="*/ 204 h 234"/>
                <a:gd name="T38" fmla="*/ 3 w 383"/>
                <a:gd name="T39" fmla="*/ 187 h 234"/>
                <a:gd name="T40" fmla="*/ 12 w 383"/>
                <a:gd name="T41" fmla="*/ 171 h 234"/>
                <a:gd name="T42" fmla="*/ 22 w 383"/>
                <a:gd name="T43" fmla="*/ 151 h 234"/>
                <a:gd name="T44" fmla="*/ 40 w 383"/>
                <a:gd name="T45" fmla="*/ 129 h 234"/>
                <a:gd name="T46" fmla="*/ 60 w 383"/>
                <a:gd name="T47" fmla="*/ 106 h 234"/>
                <a:gd name="T48" fmla="*/ 86 w 383"/>
                <a:gd name="T49" fmla="*/ 81 h 234"/>
                <a:gd name="T50" fmla="*/ 100 w 383"/>
                <a:gd name="T51" fmla="*/ 82 h 234"/>
                <a:gd name="T52" fmla="*/ 113 w 383"/>
                <a:gd name="T53" fmla="*/ 84 h 234"/>
                <a:gd name="T54" fmla="*/ 126 w 383"/>
                <a:gd name="T55" fmla="*/ 85 h 234"/>
                <a:gd name="T56" fmla="*/ 139 w 383"/>
                <a:gd name="T57" fmla="*/ 88 h 234"/>
                <a:gd name="T58" fmla="*/ 151 w 383"/>
                <a:gd name="T59" fmla="*/ 88 h 234"/>
                <a:gd name="T60" fmla="*/ 162 w 383"/>
                <a:gd name="T61" fmla="*/ 88 h 234"/>
                <a:gd name="T62" fmla="*/ 173 w 383"/>
                <a:gd name="T63" fmla="*/ 88 h 234"/>
                <a:gd name="T64" fmla="*/ 185 w 383"/>
                <a:gd name="T65" fmla="*/ 89 h 234"/>
                <a:gd name="T66" fmla="*/ 191 w 383"/>
                <a:gd name="T67" fmla="*/ 81 h 234"/>
                <a:gd name="T68" fmla="*/ 197 w 383"/>
                <a:gd name="T69" fmla="*/ 73 h 234"/>
                <a:gd name="T70" fmla="*/ 202 w 383"/>
                <a:gd name="T71" fmla="*/ 65 h 234"/>
                <a:gd name="T72" fmla="*/ 207 w 383"/>
                <a:gd name="T73" fmla="*/ 57 h 234"/>
                <a:gd name="T74" fmla="*/ 212 w 383"/>
                <a:gd name="T75" fmla="*/ 49 h 234"/>
                <a:gd name="T76" fmla="*/ 217 w 383"/>
                <a:gd name="T77" fmla="*/ 40 h 234"/>
                <a:gd name="T78" fmla="*/ 223 w 383"/>
                <a:gd name="T79" fmla="*/ 33 h 234"/>
                <a:gd name="T80" fmla="*/ 230 w 383"/>
                <a:gd name="T81" fmla="*/ 26 h 234"/>
                <a:gd name="T82" fmla="*/ 255 w 383"/>
                <a:gd name="T83" fmla="*/ 25 h 234"/>
                <a:gd name="T84" fmla="*/ 277 w 383"/>
                <a:gd name="T85" fmla="*/ 24 h 234"/>
                <a:gd name="T86" fmla="*/ 298 w 383"/>
                <a:gd name="T87" fmla="*/ 21 h 234"/>
                <a:gd name="T88" fmla="*/ 317 w 383"/>
                <a:gd name="T89" fmla="*/ 19 h 234"/>
                <a:gd name="T90" fmla="*/ 333 w 383"/>
                <a:gd name="T91" fmla="*/ 14 h 234"/>
                <a:gd name="T92" fmla="*/ 350 w 383"/>
                <a:gd name="T93" fmla="*/ 11 h 234"/>
                <a:gd name="T94" fmla="*/ 365 w 383"/>
                <a:gd name="T95" fmla="*/ 5 h 234"/>
                <a:gd name="T96" fmla="*/ 383 w 383"/>
                <a:gd name="T97"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3" h="234">
                  <a:moveTo>
                    <a:pt x="383" y="0"/>
                  </a:moveTo>
                  <a:lnTo>
                    <a:pt x="372" y="30"/>
                  </a:lnTo>
                  <a:lnTo>
                    <a:pt x="359" y="58"/>
                  </a:lnTo>
                  <a:lnTo>
                    <a:pt x="342" y="83"/>
                  </a:lnTo>
                  <a:lnTo>
                    <a:pt x="323" y="108"/>
                  </a:lnTo>
                  <a:lnTo>
                    <a:pt x="300" y="129"/>
                  </a:lnTo>
                  <a:lnTo>
                    <a:pt x="277" y="152"/>
                  </a:lnTo>
                  <a:lnTo>
                    <a:pt x="253" y="174"/>
                  </a:lnTo>
                  <a:lnTo>
                    <a:pt x="230" y="198"/>
                  </a:lnTo>
                  <a:lnTo>
                    <a:pt x="196" y="196"/>
                  </a:lnTo>
                  <a:lnTo>
                    <a:pt x="166" y="199"/>
                  </a:lnTo>
                  <a:lnTo>
                    <a:pt x="140" y="204"/>
                  </a:lnTo>
                  <a:lnTo>
                    <a:pt x="117" y="212"/>
                  </a:lnTo>
                  <a:lnTo>
                    <a:pt x="92" y="219"/>
                  </a:lnTo>
                  <a:lnTo>
                    <a:pt x="68" y="226"/>
                  </a:lnTo>
                  <a:lnTo>
                    <a:pt x="38" y="231"/>
                  </a:lnTo>
                  <a:lnTo>
                    <a:pt x="6" y="234"/>
                  </a:lnTo>
                  <a:lnTo>
                    <a:pt x="0" y="218"/>
                  </a:lnTo>
                  <a:lnTo>
                    <a:pt x="0" y="204"/>
                  </a:lnTo>
                  <a:lnTo>
                    <a:pt x="3" y="187"/>
                  </a:lnTo>
                  <a:lnTo>
                    <a:pt x="12" y="171"/>
                  </a:lnTo>
                  <a:lnTo>
                    <a:pt x="22" y="151"/>
                  </a:lnTo>
                  <a:lnTo>
                    <a:pt x="40" y="129"/>
                  </a:lnTo>
                  <a:lnTo>
                    <a:pt x="60" y="106"/>
                  </a:lnTo>
                  <a:lnTo>
                    <a:pt x="86" y="81"/>
                  </a:lnTo>
                  <a:lnTo>
                    <a:pt x="100" y="82"/>
                  </a:lnTo>
                  <a:lnTo>
                    <a:pt x="113" y="84"/>
                  </a:lnTo>
                  <a:lnTo>
                    <a:pt x="126" y="85"/>
                  </a:lnTo>
                  <a:lnTo>
                    <a:pt x="139" y="88"/>
                  </a:lnTo>
                  <a:lnTo>
                    <a:pt x="151" y="88"/>
                  </a:lnTo>
                  <a:lnTo>
                    <a:pt x="162" y="88"/>
                  </a:lnTo>
                  <a:lnTo>
                    <a:pt x="173" y="88"/>
                  </a:lnTo>
                  <a:lnTo>
                    <a:pt x="185" y="89"/>
                  </a:lnTo>
                  <a:lnTo>
                    <a:pt x="191" y="81"/>
                  </a:lnTo>
                  <a:lnTo>
                    <a:pt x="197" y="73"/>
                  </a:lnTo>
                  <a:lnTo>
                    <a:pt x="202" y="65"/>
                  </a:lnTo>
                  <a:lnTo>
                    <a:pt x="207" y="57"/>
                  </a:lnTo>
                  <a:lnTo>
                    <a:pt x="212" y="49"/>
                  </a:lnTo>
                  <a:lnTo>
                    <a:pt x="217" y="40"/>
                  </a:lnTo>
                  <a:lnTo>
                    <a:pt x="223" y="33"/>
                  </a:lnTo>
                  <a:lnTo>
                    <a:pt x="230" y="26"/>
                  </a:lnTo>
                  <a:lnTo>
                    <a:pt x="255" y="25"/>
                  </a:lnTo>
                  <a:lnTo>
                    <a:pt x="277" y="24"/>
                  </a:lnTo>
                  <a:lnTo>
                    <a:pt x="298" y="21"/>
                  </a:lnTo>
                  <a:lnTo>
                    <a:pt x="317" y="19"/>
                  </a:lnTo>
                  <a:lnTo>
                    <a:pt x="333" y="14"/>
                  </a:lnTo>
                  <a:lnTo>
                    <a:pt x="350" y="11"/>
                  </a:lnTo>
                  <a:lnTo>
                    <a:pt x="365" y="5"/>
                  </a:lnTo>
                  <a:lnTo>
                    <a:pt x="383"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89" name="Freeform 129"/>
            <p:cNvSpPr>
              <a:spLocks/>
            </p:cNvSpPr>
            <p:nvPr/>
          </p:nvSpPr>
          <p:spPr bwMode="auto">
            <a:xfrm>
              <a:off x="775" y="499"/>
              <a:ext cx="64" cy="48"/>
            </a:xfrm>
            <a:custGeom>
              <a:avLst/>
              <a:gdLst>
                <a:gd name="T0" fmla="*/ 81 w 297"/>
                <a:gd name="T1" fmla="*/ 0 h 163"/>
                <a:gd name="T2" fmla="*/ 117 w 297"/>
                <a:gd name="T3" fmla="*/ 14 h 163"/>
                <a:gd name="T4" fmla="*/ 146 w 297"/>
                <a:gd name="T5" fmla="*/ 27 h 163"/>
                <a:gd name="T6" fmla="*/ 171 w 297"/>
                <a:gd name="T7" fmla="*/ 38 h 163"/>
                <a:gd name="T8" fmla="*/ 193 w 297"/>
                <a:gd name="T9" fmla="*/ 49 h 163"/>
                <a:gd name="T10" fmla="*/ 212 w 297"/>
                <a:gd name="T11" fmla="*/ 57 h 163"/>
                <a:gd name="T12" fmla="*/ 232 w 297"/>
                <a:gd name="T13" fmla="*/ 66 h 163"/>
                <a:gd name="T14" fmla="*/ 253 w 297"/>
                <a:gd name="T15" fmla="*/ 77 h 163"/>
                <a:gd name="T16" fmla="*/ 279 w 297"/>
                <a:gd name="T17" fmla="*/ 90 h 163"/>
                <a:gd name="T18" fmla="*/ 289 w 297"/>
                <a:gd name="T19" fmla="*/ 100 h 163"/>
                <a:gd name="T20" fmla="*/ 295 w 297"/>
                <a:gd name="T21" fmla="*/ 110 h 163"/>
                <a:gd name="T22" fmla="*/ 295 w 297"/>
                <a:gd name="T23" fmla="*/ 114 h 163"/>
                <a:gd name="T24" fmla="*/ 296 w 297"/>
                <a:gd name="T25" fmla="*/ 122 h 163"/>
                <a:gd name="T26" fmla="*/ 296 w 297"/>
                <a:gd name="T27" fmla="*/ 132 h 163"/>
                <a:gd name="T28" fmla="*/ 297 w 297"/>
                <a:gd name="T29" fmla="*/ 145 h 163"/>
                <a:gd name="T30" fmla="*/ 284 w 297"/>
                <a:gd name="T31" fmla="*/ 149 h 163"/>
                <a:gd name="T32" fmla="*/ 274 w 297"/>
                <a:gd name="T33" fmla="*/ 154 h 163"/>
                <a:gd name="T34" fmla="*/ 265 w 297"/>
                <a:gd name="T35" fmla="*/ 157 h 163"/>
                <a:gd name="T36" fmla="*/ 257 w 297"/>
                <a:gd name="T37" fmla="*/ 160 h 163"/>
                <a:gd name="T38" fmla="*/ 245 w 297"/>
                <a:gd name="T39" fmla="*/ 160 h 163"/>
                <a:gd name="T40" fmla="*/ 231 w 297"/>
                <a:gd name="T41" fmla="*/ 161 h 163"/>
                <a:gd name="T42" fmla="*/ 212 w 297"/>
                <a:gd name="T43" fmla="*/ 161 h 163"/>
                <a:gd name="T44" fmla="*/ 189 w 297"/>
                <a:gd name="T45" fmla="*/ 163 h 163"/>
                <a:gd name="T46" fmla="*/ 157 w 297"/>
                <a:gd name="T47" fmla="*/ 138 h 163"/>
                <a:gd name="T48" fmla="*/ 126 w 297"/>
                <a:gd name="T49" fmla="*/ 121 h 163"/>
                <a:gd name="T50" fmla="*/ 95 w 297"/>
                <a:gd name="T51" fmla="*/ 110 h 163"/>
                <a:gd name="T52" fmla="*/ 68 w 297"/>
                <a:gd name="T53" fmla="*/ 102 h 163"/>
                <a:gd name="T54" fmla="*/ 42 w 297"/>
                <a:gd name="T55" fmla="*/ 90 h 163"/>
                <a:gd name="T56" fmla="*/ 22 w 297"/>
                <a:gd name="T57" fmla="*/ 75 h 163"/>
                <a:gd name="T58" fmla="*/ 8 w 297"/>
                <a:gd name="T59" fmla="*/ 47 h 163"/>
                <a:gd name="T60" fmla="*/ 0 w 297"/>
                <a:gd name="T61" fmla="*/ 10 h 163"/>
                <a:gd name="T62" fmla="*/ 5 w 297"/>
                <a:gd name="T63" fmla="*/ 6 h 163"/>
                <a:gd name="T64" fmla="*/ 11 w 297"/>
                <a:gd name="T65" fmla="*/ 4 h 163"/>
                <a:gd name="T66" fmla="*/ 16 w 297"/>
                <a:gd name="T67" fmla="*/ 1 h 163"/>
                <a:gd name="T68" fmla="*/ 23 w 297"/>
                <a:gd name="T69" fmla="*/ 1 h 163"/>
                <a:gd name="T70" fmla="*/ 31 w 297"/>
                <a:gd name="T71" fmla="*/ 0 h 163"/>
                <a:gd name="T72" fmla="*/ 43 w 297"/>
                <a:gd name="T73" fmla="*/ 0 h 163"/>
                <a:gd name="T74" fmla="*/ 59 w 297"/>
                <a:gd name="T75" fmla="*/ 0 h 163"/>
                <a:gd name="T76" fmla="*/ 81 w 297"/>
                <a:gd name="T7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7" h="163">
                  <a:moveTo>
                    <a:pt x="81" y="0"/>
                  </a:moveTo>
                  <a:lnTo>
                    <a:pt x="117" y="14"/>
                  </a:lnTo>
                  <a:lnTo>
                    <a:pt x="146" y="27"/>
                  </a:lnTo>
                  <a:lnTo>
                    <a:pt x="171" y="38"/>
                  </a:lnTo>
                  <a:lnTo>
                    <a:pt x="193" y="49"/>
                  </a:lnTo>
                  <a:lnTo>
                    <a:pt x="212" y="57"/>
                  </a:lnTo>
                  <a:lnTo>
                    <a:pt x="232" y="66"/>
                  </a:lnTo>
                  <a:lnTo>
                    <a:pt x="253" y="77"/>
                  </a:lnTo>
                  <a:lnTo>
                    <a:pt x="279" y="90"/>
                  </a:lnTo>
                  <a:lnTo>
                    <a:pt x="289" y="100"/>
                  </a:lnTo>
                  <a:lnTo>
                    <a:pt x="295" y="110"/>
                  </a:lnTo>
                  <a:lnTo>
                    <a:pt x="295" y="114"/>
                  </a:lnTo>
                  <a:lnTo>
                    <a:pt x="296" y="122"/>
                  </a:lnTo>
                  <a:lnTo>
                    <a:pt x="296" y="132"/>
                  </a:lnTo>
                  <a:lnTo>
                    <a:pt x="297" y="145"/>
                  </a:lnTo>
                  <a:lnTo>
                    <a:pt x="284" y="149"/>
                  </a:lnTo>
                  <a:lnTo>
                    <a:pt x="274" y="154"/>
                  </a:lnTo>
                  <a:lnTo>
                    <a:pt x="265" y="157"/>
                  </a:lnTo>
                  <a:lnTo>
                    <a:pt x="257" y="160"/>
                  </a:lnTo>
                  <a:lnTo>
                    <a:pt x="245" y="160"/>
                  </a:lnTo>
                  <a:lnTo>
                    <a:pt x="231" y="161"/>
                  </a:lnTo>
                  <a:lnTo>
                    <a:pt x="212" y="161"/>
                  </a:lnTo>
                  <a:lnTo>
                    <a:pt x="189" y="163"/>
                  </a:lnTo>
                  <a:lnTo>
                    <a:pt x="157" y="138"/>
                  </a:lnTo>
                  <a:lnTo>
                    <a:pt x="126" y="121"/>
                  </a:lnTo>
                  <a:lnTo>
                    <a:pt x="95" y="110"/>
                  </a:lnTo>
                  <a:lnTo>
                    <a:pt x="68" y="102"/>
                  </a:lnTo>
                  <a:lnTo>
                    <a:pt x="42" y="90"/>
                  </a:lnTo>
                  <a:lnTo>
                    <a:pt x="22" y="75"/>
                  </a:lnTo>
                  <a:lnTo>
                    <a:pt x="8" y="47"/>
                  </a:lnTo>
                  <a:lnTo>
                    <a:pt x="0" y="10"/>
                  </a:lnTo>
                  <a:lnTo>
                    <a:pt x="5" y="6"/>
                  </a:lnTo>
                  <a:lnTo>
                    <a:pt x="11" y="4"/>
                  </a:lnTo>
                  <a:lnTo>
                    <a:pt x="16" y="1"/>
                  </a:lnTo>
                  <a:lnTo>
                    <a:pt x="23" y="1"/>
                  </a:lnTo>
                  <a:lnTo>
                    <a:pt x="31" y="0"/>
                  </a:lnTo>
                  <a:lnTo>
                    <a:pt x="43" y="0"/>
                  </a:lnTo>
                  <a:lnTo>
                    <a:pt x="59" y="0"/>
                  </a:lnTo>
                  <a:lnTo>
                    <a:pt x="81"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90" name="Freeform 130"/>
            <p:cNvSpPr>
              <a:spLocks/>
            </p:cNvSpPr>
            <p:nvPr/>
          </p:nvSpPr>
          <p:spPr bwMode="auto">
            <a:xfrm>
              <a:off x="775" y="577"/>
              <a:ext cx="78" cy="85"/>
            </a:xfrm>
            <a:custGeom>
              <a:avLst/>
              <a:gdLst>
                <a:gd name="T0" fmla="*/ 99 w 361"/>
                <a:gd name="T1" fmla="*/ 0 h 283"/>
                <a:gd name="T2" fmla="*/ 113 w 361"/>
                <a:gd name="T3" fmla="*/ 43 h 283"/>
                <a:gd name="T4" fmla="*/ 129 w 361"/>
                <a:gd name="T5" fmla="*/ 74 h 283"/>
                <a:gd name="T6" fmla="*/ 143 w 361"/>
                <a:gd name="T7" fmla="*/ 94 h 283"/>
                <a:gd name="T8" fmla="*/ 161 w 361"/>
                <a:gd name="T9" fmla="*/ 109 h 283"/>
                <a:gd name="T10" fmla="*/ 180 w 361"/>
                <a:gd name="T11" fmla="*/ 117 h 283"/>
                <a:gd name="T12" fmla="*/ 203 w 361"/>
                <a:gd name="T13" fmla="*/ 125 h 283"/>
                <a:gd name="T14" fmla="*/ 233 w 361"/>
                <a:gd name="T15" fmla="*/ 133 h 283"/>
                <a:gd name="T16" fmla="*/ 271 w 361"/>
                <a:gd name="T17" fmla="*/ 145 h 283"/>
                <a:gd name="T18" fmla="*/ 274 w 361"/>
                <a:gd name="T19" fmla="*/ 160 h 283"/>
                <a:gd name="T20" fmla="*/ 282 w 361"/>
                <a:gd name="T21" fmla="*/ 176 h 283"/>
                <a:gd name="T22" fmla="*/ 291 w 361"/>
                <a:gd name="T23" fmla="*/ 190 h 283"/>
                <a:gd name="T24" fmla="*/ 303 w 361"/>
                <a:gd name="T25" fmla="*/ 204 h 283"/>
                <a:gd name="T26" fmla="*/ 314 w 361"/>
                <a:gd name="T27" fmla="*/ 215 h 283"/>
                <a:gd name="T28" fmla="*/ 324 w 361"/>
                <a:gd name="T29" fmla="*/ 225 h 283"/>
                <a:gd name="T30" fmla="*/ 333 w 361"/>
                <a:gd name="T31" fmla="*/ 235 h 283"/>
                <a:gd name="T32" fmla="*/ 342 w 361"/>
                <a:gd name="T33" fmla="*/ 243 h 283"/>
                <a:gd name="T34" fmla="*/ 354 w 361"/>
                <a:gd name="T35" fmla="*/ 257 h 283"/>
                <a:gd name="T36" fmla="*/ 361 w 361"/>
                <a:gd name="T37" fmla="*/ 268 h 283"/>
                <a:gd name="T38" fmla="*/ 361 w 361"/>
                <a:gd name="T39" fmla="*/ 275 h 283"/>
                <a:gd name="T40" fmla="*/ 359 w 361"/>
                <a:gd name="T41" fmla="*/ 281 h 283"/>
                <a:gd name="T42" fmla="*/ 350 w 361"/>
                <a:gd name="T43" fmla="*/ 282 h 283"/>
                <a:gd name="T44" fmla="*/ 341 w 361"/>
                <a:gd name="T45" fmla="*/ 283 h 283"/>
                <a:gd name="T46" fmla="*/ 328 w 361"/>
                <a:gd name="T47" fmla="*/ 281 h 283"/>
                <a:gd name="T48" fmla="*/ 316 w 361"/>
                <a:gd name="T49" fmla="*/ 280 h 283"/>
                <a:gd name="T50" fmla="*/ 268 w 361"/>
                <a:gd name="T51" fmla="*/ 256 h 283"/>
                <a:gd name="T52" fmla="*/ 217 w 361"/>
                <a:gd name="T53" fmla="*/ 235 h 283"/>
                <a:gd name="T54" fmla="*/ 165 w 361"/>
                <a:gd name="T55" fmla="*/ 212 h 283"/>
                <a:gd name="T56" fmla="*/ 117 w 361"/>
                <a:gd name="T57" fmla="*/ 187 h 283"/>
                <a:gd name="T58" fmla="*/ 72 w 361"/>
                <a:gd name="T59" fmla="*/ 155 h 283"/>
                <a:gd name="T60" fmla="*/ 36 w 361"/>
                <a:gd name="T61" fmla="*/ 117 h 283"/>
                <a:gd name="T62" fmla="*/ 11 w 361"/>
                <a:gd name="T63" fmla="*/ 69 h 283"/>
                <a:gd name="T64" fmla="*/ 0 w 361"/>
                <a:gd name="T65" fmla="*/ 9 h 283"/>
                <a:gd name="T66" fmla="*/ 13 w 361"/>
                <a:gd name="T67" fmla="*/ 8 h 283"/>
                <a:gd name="T68" fmla="*/ 26 w 361"/>
                <a:gd name="T69" fmla="*/ 7 h 283"/>
                <a:gd name="T70" fmla="*/ 40 w 361"/>
                <a:gd name="T71" fmla="*/ 6 h 283"/>
                <a:gd name="T72" fmla="*/ 53 w 361"/>
                <a:gd name="T73" fmla="*/ 5 h 283"/>
                <a:gd name="T74" fmla="*/ 64 w 361"/>
                <a:gd name="T75" fmla="*/ 2 h 283"/>
                <a:gd name="T76" fmla="*/ 76 w 361"/>
                <a:gd name="T77" fmla="*/ 1 h 283"/>
                <a:gd name="T78" fmla="*/ 87 w 361"/>
                <a:gd name="T79" fmla="*/ 0 h 283"/>
                <a:gd name="T80" fmla="*/ 99 w 361"/>
                <a:gd name="T81"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1" h="283">
                  <a:moveTo>
                    <a:pt x="99" y="0"/>
                  </a:moveTo>
                  <a:lnTo>
                    <a:pt x="113" y="43"/>
                  </a:lnTo>
                  <a:lnTo>
                    <a:pt x="129" y="74"/>
                  </a:lnTo>
                  <a:lnTo>
                    <a:pt x="143" y="94"/>
                  </a:lnTo>
                  <a:lnTo>
                    <a:pt x="161" y="109"/>
                  </a:lnTo>
                  <a:lnTo>
                    <a:pt x="180" y="117"/>
                  </a:lnTo>
                  <a:lnTo>
                    <a:pt x="203" y="125"/>
                  </a:lnTo>
                  <a:lnTo>
                    <a:pt x="233" y="133"/>
                  </a:lnTo>
                  <a:lnTo>
                    <a:pt x="271" y="145"/>
                  </a:lnTo>
                  <a:lnTo>
                    <a:pt x="274" y="160"/>
                  </a:lnTo>
                  <a:lnTo>
                    <a:pt x="282" y="176"/>
                  </a:lnTo>
                  <a:lnTo>
                    <a:pt x="291" y="190"/>
                  </a:lnTo>
                  <a:lnTo>
                    <a:pt x="303" y="204"/>
                  </a:lnTo>
                  <a:lnTo>
                    <a:pt x="314" y="215"/>
                  </a:lnTo>
                  <a:lnTo>
                    <a:pt x="324" y="225"/>
                  </a:lnTo>
                  <a:lnTo>
                    <a:pt x="333" y="235"/>
                  </a:lnTo>
                  <a:lnTo>
                    <a:pt x="342" y="243"/>
                  </a:lnTo>
                  <a:lnTo>
                    <a:pt x="354" y="257"/>
                  </a:lnTo>
                  <a:lnTo>
                    <a:pt x="361" y="268"/>
                  </a:lnTo>
                  <a:lnTo>
                    <a:pt x="361" y="275"/>
                  </a:lnTo>
                  <a:lnTo>
                    <a:pt x="359" y="281"/>
                  </a:lnTo>
                  <a:lnTo>
                    <a:pt x="350" y="282"/>
                  </a:lnTo>
                  <a:lnTo>
                    <a:pt x="341" y="283"/>
                  </a:lnTo>
                  <a:lnTo>
                    <a:pt x="328" y="281"/>
                  </a:lnTo>
                  <a:lnTo>
                    <a:pt x="316" y="280"/>
                  </a:lnTo>
                  <a:lnTo>
                    <a:pt x="268" y="256"/>
                  </a:lnTo>
                  <a:lnTo>
                    <a:pt x="217" y="235"/>
                  </a:lnTo>
                  <a:lnTo>
                    <a:pt x="165" y="212"/>
                  </a:lnTo>
                  <a:lnTo>
                    <a:pt x="117" y="187"/>
                  </a:lnTo>
                  <a:lnTo>
                    <a:pt x="72" y="155"/>
                  </a:lnTo>
                  <a:lnTo>
                    <a:pt x="36" y="117"/>
                  </a:lnTo>
                  <a:lnTo>
                    <a:pt x="11" y="69"/>
                  </a:lnTo>
                  <a:lnTo>
                    <a:pt x="0" y="9"/>
                  </a:lnTo>
                  <a:lnTo>
                    <a:pt x="13" y="8"/>
                  </a:lnTo>
                  <a:lnTo>
                    <a:pt x="26" y="7"/>
                  </a:lnTo>
                  <a:lnTo>
                    <a:pt x="40" y="6"/>
                  </a:lnTo>
                  <a:lnTo>
                    <a:pt x="53" y="5"/>
                  </a:lnTo>
                  <a:lnTo>
                    <a:pt x="64" y="2"/>
                  </a:lnTo>
                  <a:lnTo>
                    <a:pt x="76" y="1"/>
                  </a:lnTo>
                  <a:lnTo>
                    <a:pt x="87" y="0"/>
                  </a:lnTo>
                  <a:lnTo>
                    <a:pt x="9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91" name="Freeform 131"/>
            <p:cNvSpPr>
              <a:spLocks/>
            </p:cNvSpPr>
            <p:nvPr/>
          </p:nvSpPr>
          <p:spPr bwMode="auto">
            <a:xfrm>
              <a:off x="658" y="579"/>
              <a:ext cx="99" cy="33"/>
            </a:xfrm>
            <a:custGeom>
              <a:avLst/>
              <a:gdLst>
                <a:gd name="T0" fmla="*/ 441 w 458"/>
                <a:gd name="T1" fmla="*/ 19 h 109"/>
                <a:gd name="T2" fmla="*/ 450 w 458"/>
                <a:gd name="T3" fmla="*/ 29 h 109"/>
                <a:gd name="T4" fmla="*/ 456 w 458"/>
                <a:gd name="T5" fmla="*/ 39 h 109"/>
                <a:gd name="T6" fmla="*/ 458 w 458"/>
                <a:gd name="T7" fmla="*/ 51 h 109"/>
                <a:gd name="T8" fmla="*/ 456 w 458"/>
                <a:gd name="T9" fmla="*/ 64 h 109"/>
                <a:gd name="T10" fmla="*/ 453 w 458"/>
                <a:gd name="T11" fmla="*/ 75 h 109"/>
                <a:gd name="T12" fmla="*/ 448 w 458"/>
                <a:gd name="T13" fmla="*/ 87 h 109"/>
                <a:gd name="T14" fmla="*/ 443 w 458"/>
                <a:gd name="T15" fmla="*/ 98 h 109"/>
                <a:gd name="T16" fmla="*/ 441 w 458"/>
                <a:gd name="T17" fmla="*/ 109 h 109"/>
                <a:gd name="T18" fmla="*/ 386 w 458"/>
                <a:gd name="T19" fmla="*/ 106 h 109"/>
                <a:gd name="T20" fmla="*/ 333 w 458"/>
                <a:gd name="T21" fmla="*/ 107 h 109"/>
                <a:gd name="T22" fmla="*/ 280 w 458"/>
                <a:gd name="T23" fmla="*/ 107 h 109"/>
                <a:gd name="T24" fmla="*/ 226 w 458"/>
                <a:gd name="T25" fmla="*/ 108 h 109"/>
                <a:gd name="T26" fmla="*/ 170 w 458"/>
                <a:gd name="T27" fmla="*/ 107 h 109"/>
                <a:gd name="T28" fmla="*/ 116 w 458"/>
                <a:gd name="T29" fmla="*/ 103 h 109"/>
                <a:gd name="T30" fmla="*/ 58 w 458"/>
                <a:gd name="T31" fmla="*/ 95 h 109"/>
                <a:gd name="T32" fmla="*/ 0 w 458"/>
                <a:gd name="T33" fmla="*/ 82 h 109"/>
                <a:gd name="T34" fmla="*/ 16 w 458"/>
                <a:gd name="T35" fmla="*/ 42 h 109"/>
                <a:gd name="T36" fmla="*/ 60 w 458"/>
                <a:gd name="T37" fmla="*/ 18 h 109"/>
                <a:gd name="T38" fmla="*/ 119 w 458"/>
                <a:gd name="T39" fmla="*/ 4 h 109"/>
                <a:gd name="T40" fmla="*/ 192 w 458"/>
                <a:gd name="T41" fmla="*/ 0 h 109"/>
                <a:gd name="T42" fmla="*/ 267 w 458"/>
                <a:gd name="T43" fmla="*/ 1 h 109"/>
                <a:gd name="T44" fmla="*/ 338 w 458"/>
                <a:gd name="T45" fmla="*/ 7 h 109"/>
                <a:gd name="T46" fmla="*/ 398 w 458"/>
                <a:gd name="T47" fmla="*/ 13 h 109"/>
                <a:gd name="T48" fmla="*/ 441 w 458"/>
                <a:gd name="T49" fmla="*/ 1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8" h="109">
                  <a:moveTo>
                    <a:pt x="441" y="19"/>
                  </a:moveTo>
                  <a:lnTo>
                    <a:pt x="450" y="29"/>
                  </a:lnTo>
                  <a:lnTo>
                    <a:pt x="456" y="39"/>
                  </a:lnTo>
                  <a:lnTo>
                    <a:pt x="458" y="51"/>
                  </a:lnTo>
                  <a:lnTo>
                    <a:pt x="456" y="64"/>
                  </a:lnTo>
                  <a:lnTo>
                    <a:pt x="453" y="75"/>
                  </a:lnTo>
                  <a:lnTo>
                    <a:pt x="448" y="87"/>
                  </a:lnTo>
                  <a:lnTo>
                    <a:pt x="443" y="98"/>
                  </a:lnTo>
                  <a:lnTo>
                    <a:pt x="441" y="109"/>
                  </a:lnTo>
                  <a:lnTo>
                    <a:pt x="386" y="106"/>
                  </a:lnTo>
                  <a:lnTo>
                    <a:pt x="333" y="107"/>
                  </a:lnTo>
                  <a:lnTo>
                    <a:pt x="280" y="107"/>
                  </a:lnTo>
                  <a:lnTo>
                    <a:pt x="226" y="108"/>
                  </a:lnTo>
                  <a:lnTo>
                    <a:pt x="170" y="107"/>
                  </a:lnTo>
                  <a:lnTo>
                    <a:pt x="116" y="103"/>
                  </a:lnTo>
                  <a:lnTo>
                    <a:pt x="58" y="95"/>
                  </a:lnTo>
                  <a:lnTo>
                    <a:pt x="0" y="82"/>
                  </a:lnTo>
                  <a:lnTo>
                    <a:pt x="16" y="42"/>
                  </a:lnTo>
                  <a:lnTo>
                    <a:pt x="60" y="18"/>
                  </a:lnTo>
                  <a:lnTo>
                    <a:pt x="119" y="4"/>
                  </a:lnTo>
                  <a:lnTo>
                    <a:pt x="192" y="0"/>
                  </a:lnTo>
                  <a:lnTo>
                    <a:pt x="267" y="1"/>
                  </a:lnTo>
                  <a:lnTo>
                    <a:pt x="338" y="7"/>
                  </a:lnTo>
                  <a:lnTo>
                    <a:pt x="398" y="13"/>
                  </a:lnTo>
                  <a:lnTo>
                    <a:pt x="441" y="1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92" name="Freeform 132"/>
            <p:cNvSpPr>
              <a:spLocks/>
            </p:cNvSpPr>
            <p:nvPr/>
          </p:nvSpPr>
          <p:spPr bwMode="auto">
            <a:xfrm>
              <a:off x="746" y="639"/>
              <a:ext cx="12" cy="8"/>
            </a:xfrm>
            <a:custGeom>
              <a:avLst/>
              <a:gdLst>
                <a:gd name="T0" fmla="*/ 55 w 55"/>
                <a:gd name="T1" fmla="*/ 0 h 27"/>
                <a:gd name="T2" fmla="*/ 55 w 55"/>
                <a:gd name="T3" fmla="*/ 9 h 27"/>
                <a:gd name="T4" fmla="*/ 55 w 55"/>
                <a:gd name="T5" fmla="*/ 16 h 27"/>
                <a:gd name="T6" fmla="*/ 55 w 55"/>
                <a:gd name="T7" fmla="*/ 21 h 27"/>
                <a:gd name="T8" fmla="*/ 55 w 55"/>
                <a:gd name="T9" fmla="*/ 27 h 27"/>
                <a:gd name="T10" fmla="*/ 36 w 55"/>
                <a:gd name="T11" fmla="*/ 26 h 27"/>
                <a:gd name="T12" fmla="*/ 23 w 55"/>
                <a:gd name="T13" fmla="*/ 26 h 27"/>
                <a:gd name="T14" fmla="*/ 12 w 55"/>
                <a:gd name="T15" fmla="*/ 26 h 27"/>
                <a:gd name="T16" fmla="*/ 6 w 55"/>
                <a:gd name="T17" fmla="*/ 26 h 27"/>
                <a:gd name="T18" fmla="*/ 0 w 55"/>
                <a:gd name="T19" fmla="*/ 22 h 27"/>
                <a:gd name="T20" fmla="*/ 0 w 55"/>
                <a:gd name="T21" fmla="*/ 17 h 27"/>
                <a:gd name="T22" fmla="*/ 6 w 55"/>
                <a:gd name="T23" fmla="*/ 16 h 27"/>
                <a:gd name="T24" fmla="*/ 13 w 55"/>
                <a:gd name="T25" fmla="*/ 15 h 27"/>
                <a:gd name="T26" fmla="*/ 20 w 55"/>
                <a:gd name="T27" fmla="*/ 13 h 27"/>
                <a:gd name="T28" fmla="*/ 27 w 55"/>
                <a:gd name="T29" fmla="*/ 11 h 27"/>
                <a:gd name="T30" fmla="*/ 33 w 55"/>
                <a:gd name="T31" fmla="*/ 8 h 27"/>
                <a:gd name="T32" fmla="*/ 41 w 55"/>
                <a:gd name="T33" fmla="*/ 5 h 27"/>
                <a:gd name="T34" fmla="*/ 48 w 55"/>
                <a:gd name="T35" fmla="*/ 2 h 27"/>
                <a:gd name="T36" fmla="*/ 55 w 55"/>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7">
                  <a:moveTo>
                    <a:pt x="55" y="0"/>
                  </a:moveTo>
                  <a:lnTo>
                    <a:pt x="55" y="9"/>
                  </a:lnTo>
                  <a:lnTo>
                    <a:pt x="55" y="16"/>
                  </a:lnTo>
                  <a:lnTo>
                    <a:pt x="55" y="21"/>
                  </a:lnTo>
                  <a:lnTo>
                    <a:pt x="55" y="27"/>
                  </a:lnTo>
                  <a:lnTo>
                    <a:pt x="36" y="26"/>
                  </a:lnTo>
                  <a:lnTo>
                    <a:pt x="23" y="26"/>
                  </a:lnTo>
                  <a:lnTo>
                    <a:pt x="12" y="26"/>
                  </a:lnTo>
                  <a:lnTo>
                    <a:pt x="6" y="26"/>
                  </a:lnTo>
                  <a:lnTo>
                    <a:pt x="0" y="22"/>
                  </a:lnTo>
                  <a:lnTo>
                    <a:pt x="0" y="17"/>
                  </a:lnTo>
                  <a:lnTo>
                    <a:pt x="6" y="16"/>
                  </a:lnTo>
                  <a:lnTo>
                    <a:pt x="13" y="15"/>
                  </a:lnTo>
                  <a:lnTo>
                    <a:pt x="20" y="13"/>
                  </a:lnTo>
                  <a:lnTo>
                    <a:pt x="27" y="11"/>
                  </a:lnTo>
                  <a:lnTo>
                    <a:pt x="33" y="8"/>
                  </a:lnTo>
                  <a:lnTo>
                    <a:pt x="41" y="5"/>
                  </a:lnTo>
                  <a:lnTo>
                    <a:pt x="48" y="2"/>
                  </a:lnTo>
                  <a:lnTo>
                    <a:pt x="55"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93" name="Freeform 133"/>
            <p:cNvSpPr>
              <a:spLocks/>
            </p:cNvSpPr>
            <p:nvPr/>
          </p:nvSpPr>
          <p:spPr bwMode="auto">
            <a:xfrm>
              <a:off x="652" y="635"/>
              <a:ext cx="90" cy="44"/>
            </a:xfrm>
            <a:custGeom>
              <a:avLst/>
              <a:gdLst>
                <a:gd name="T0" fmla="*/ 189 w 414"/>
                <a:gd name="T1" fmla="*/ 12 h 147"/>
                <a:gd name="T2" fmla="*/ 201 w 414"/>
                <a:gd name="T3" fmla="*/ 15 h 147"/>
                <a:gd name="T4" fmla="*/ 217 w 414"/>
                <a:gd name="T5" fmla="*/ 15 h 147"/>
                <a:gd name="T6" fmla="*/ 236 w 414"/>
                <a:gd name="T7" fmla="*/ 13 h 147"/>
                <a:gd name="T8" fmla="*/ 258 w 414"/>
                <a:gd name="T9" fmla="*/ 10 h 147"/>
                <a:gd name="T10" fmla="*/ 279 w 414"/>
                <a:gd name="T11" fmla="*/ 4 h 147"/>
                <a:gd name="T12" fmla="*/ 302 w 414"/>
                <a:gd name="T13" fmla="*/ 2 h 147"/>
                <a:gd name="T14" fmla="*/ 323 w 414"/>
                <a:gd name="T15" fmla="*/ 0 h 147"/>
                <a:gd name="T16" fmla="*/ 342 w 414"/>
                <a:gd name="T17" fmla="*/ 2 h 147"/>
                <a:gd name="T18" fmla="*/ 357 w 414"/>
                <a:gd name="T19" fmla="*/ 6 h 147"/>
                <a:gd name="T20" fmla="*/ 372 w 414"/>
                <a:gd name="T21" fmla="*/ 13 h 147"/>
                <a:gd name="T22" fmla="*/ 384 w 414"/>
                <a:gd name="T23" fmla="*/ 20 h 147"/>
                <a:gd name="T24" fmla="*/ 394 w 414"/>
                <a:gd name="T25" fmla="*/ 28 h 147"/>
                <a:gd name="T26" fmla="*/ 401 w 414"/>
                <a:gd name="T27" fmla="*/ 34 h 147"/>
                <a:gd name="T28" fmla="*/ 408 w 414"/>
                <a:gd name="T29" fmla="*/ 41 h 147"/>
                <a:gd name="T30" fmla="*/ 412 w 414"/>
                <a:gd name="T31" fmla="*/ 45 h 147"/>
                <a:gd name="T32" fmla="*/ 414 w 414"/>
                <a:gd name="T33" fmla="*/ 47 h 147"/>
                <a:gd name="T34" fmla="*/ 380 w 414"/>
                <a:gd name="T35" fmla="*/ 64 h 147"/>
                <a:gd name="T36" fmla="*/ 350 w 414"/>
                <a:gd name="T37" fmla="*/ 77 h 147"/>
                <a:gd name="T38" fmla="*/ 324 w 414"/>
                <a:gd name="T39" fmla="*/ 85 h 147"/>
                <a:gd name="T40" fmla="*/ 299 w 414"/>
                <a:gd name="T41" fmla="*/ 90 h 147"/>
                <a:gd name="T42" fmla="*/ 273 w 414"/>
                <a:gd name="T43" fmla="*/ 89 h 147"/>
                <a:gd name="T44" fmla="*/ 244 w 414"/>
                <a:gd name="T45" fmla="*/ 84 h 147"/>
                <a:gd name="T46" fmla="*/ 210 w 414"/>
                <a:gd name="T47" fmla="*/ 76 h 147"/>
                <a:gd name="T48" fmla="*/ 171 w 414"/>
                <a:gd name="T49" fmla="*/ 65 h 147"/>
                <a:gd name="T50" fmla="*/ 162 w 414"/>
                <a:gd name="T51" fmla="*/ 79 h 147"/>
                <a:gd name="T52" fmla="*/ 155 w 414"/>
                <a:gd name="T53" fmla="*/ 93 h 147"/>
                <a:gd name="T54" fmla="*/ 150 w 414"/>
                <a:gd name="T55" fmla="*/ 104 h 147"/>
                <a:gd name="T56" fmla="*/ 146 w 414"/>
                <a:gd name="T57" fmla="*/ 115 h 147"/>
                <a:gd name="T58" fmla="*/ 139 w 414"/>
                <a:gd name="T59" fmla="*/ 123 h 147"/>
                <a:gd name="T60" fmla="*/ 132 w 414"/>
                <a:gd name="T61" fmla="*/ 131 h 147"/>
                <a:gd name="T62" fmla="*/ 121 w 414"/>
                <a:gd name="T63" fmla="*/ 138 h 147"/>
                <a:gd name="T64" fmla="*/ 108 w 414"/>
                <a:gd name="T65" fmla="*/ 147 h 147"/>
                <a:gd name="T66" fmla="*/ 98 w 414"/>
                <a:gd name="T67" fmla="*/ 136 h 147"/>
                <a:gd name="T68" fmla="*/ 88 w 414"/>
                <a:gd name="T69" fmla="*/ 125 h 147"/>
                <a:gd name="T70" fmla="*/ 78 w 414"/>
                <a:gd name="T71" fmla="*/ 116 h 147"/>
                <a:gd name="T72" fmla="*/ 67 w 414"/>
                <a:gd name="T73" fmla="*/ 109 h 147"/>
                <a:gd name="T74" fmla="*/ 54 w 414"/>
                <a:gd name="T75" fmla="*/ 100 h 147"/>
                <a:gd name="T76" fmla="*/ 38 w 414"/>
                <a:gd name="T77" fmla="*/ 96 h 147"/>
                <a:gd name="T78" fmla="*/ 21 w 414"/>
                <a:gd name="T79" fmla="*/ 92 h 147"/>
                <a:gd name="T80" fmla="*/ 0 w 414"/>
                <a:gd name="T81" fmla="*/ 92 h 147"/>
                <a:gd name="T82" fmla="*/ 10 w 414"/>
                <a:gd name="T83" fmla="*/ 70 h 147"/>
                <a:gd name="T84" fmla="*/ 29 w 414"/>
                <a:gd name="T85" fmla="*/ 52 h 147"/>
                <a:gd name="T86" fmla="*/ 53 w 414"/>
                <a:gd name="T87" fmla="*/ 38 h 147"/>
                <a:gd name="T88" fmla="*/ 81 w 414"/>
                <a:gd name="T89" fmla="*/ 28 h 147"/>
                <a:gd name="T90" fmla="*/ 110 w 414"/>
                <a:gd name="T91" fmla="*/ 19 h 147"/>
                <a:gd name="T92" fmla="*/ 138 w 414"/>
                <a:gd name="T93" fmla="*/ 14 h 147"/>
                <a:gd name="T94" fmla="*/ 165 w 414"/>
                <a:gd name="T95" fmla="*/ 12 h 147"/>
                <a:gd name="T96" fmla="*/ 189 w 414"/>
                <a:gd name="T97" fmla="*/ 1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4" h="147">
                  <a:moveTo>
                    <a:pt x="189" y="12"/>
                  </a:moveTo>
                  <a:lnTo>
                    <a:pt x="201" y="15"/>
                  </a:lnTo>
                  <a:lnTo>
                    <a:pt x="217" y="15"/>
                  </a:lnTo>
                  <a:lnTo>
                    <a:pt x="236" y="13"/>
                  </a:lnTo>
                  <a:lnTo>
                    <a:pt x="258" y="10"/>
                  </a:lnTo>
                  <a:lnTo>
                    <a:pt x="279" y="4"/>
                  </a:lnTo>
                  <a:lnTo>
                    <a:pt x="302" y="2"/>
                  </a:lnTo>
                  <a:lnTo>
                    <a:pt x="323" y="0"/>
                  </a:lnTo>
                  <a:lnTo>
                    <a:pt x="342" y="2"/>
                  </a:lnTo>
                  <a:lnTo>
                    <a:pt x="357" y="6"/>
                  </a:lnTo>
                  <a:lnTo>
                    <a:pt x="372" y="13"/>
                  </a:lnTo>
                  <a:lnTo>
                    <a:pt x="384" y="20"/>
                  </a:lnTo>
                  <a:lnTo>
                    <a:pt x="394" y="28"/>
                  </a:lnTo>
                  <a:lnTo>
                    <a:pt x="401" y="34"/>
                  </a:lnTo>
                  <a:lnTo>
                    <a:pt x="408" y="41"/>
                  </a:lnTo>
                  <a:lnTo>
                    <a:pt x="412" y="45"/>
                  </a:lnTo>
                  <a:lnTo>
                    <a:pt x="414" y="47"/>
                  </a:lnTo>
                  <a:lnTo>
                    <a:pt x="380" y="64"/>
                  </a:lnTo>
                  <a:lnTo>
                    <a:pt x="350" y="77"/>
                  </a:lnTo>
                  <a:lnTo>
                    <a:pt x="324" y="85"/>
                  </a:lnTo>
                  <a:lnTo>
                    <a:pt x="299" y="90"/>
                  </a:lnTo>
                  <a:lnTo>
                    <a:pt x="273" y="89"/>
                  </a:lnTo>
                  <a:lnTo>
                    <a:pt x="244" y="84"/>
                  </a:lnTo>
                  <a:lnTo>
                    <a:pt x="210" y="76"/>
                  </a:lnTo>
                  <a:lnTo>
                    <a:pt x="171" y="65"/>
                  </a:lnTo>
                  <a:lnTo>
                    <a:pt x="162" y="79"/>
                  </a:lnTo>
                  <a:lnTo>
                    <a:pt x="155" y="93"/>
                  </a:lnTo>
                  <a:lnTo>
                    <a:pt x="150" y="104"/>
                  </a:lnTo>
                  <a:lnTo>
                    <a:pt x="146" y="115"/>
                  </a:lnTo>
                  <a:lnTo>
                    <a:pt x="139" y="123"/>
                  </a:lnTo>
                  <a:lnTo>
                    <a:pt x="132" y="131"/>
                  </a:lnTo>
                  <a:lnTo>
                    <a:pt x="121" y="138"/>
                  </a:lnTo>
                  <a:lnTo>
                    <a:pt x="108" y="147"/>
                  </a:lnTo>
                  <a:lnTo>
                    <a:pt x="98" y="136"/>
                  </a:lnTo>
                  <a:lnTo>
                    <a:pt x="88" y="125"/>
                  </a:lnTo>
                  <a:lnTo>
                    <a:pt x="78" y="116"/>
                  </a:lnTo>
                  <a:lnTo>
                    <a:pt x="67" y="109"/>
                  </a:lnTo>
                  <a:lnTo>
                    <a:pt x="54" y="100"/>
                  </a:lnTo>
                  <a:lnTo>
                    <a:pt x="38" y="96"/>
                  </a:lnTo>
                  <a:lnTo>
                    <a:pt x="21" y="92"/>
                  </a:lnTo>
                  <a:lnTo>
                    <a:pt x="0" y="92"/>
                  </a:lnTo>
                  <a:lnTo>
                    <a:pt x="10" y="70"/>
                  </a:lnTo>
                  <a:lnTo>
                    <a:pt x="29" y="52"/>
                  </a:lnTo>
                  <a:lnTo>
                    <a:pt x="53" y="38"/>
                  </a:lnTo>
                  <a:lnTo>
                    <a:pt x="81" y="28"/>
                  </a:lnTo>
                  <a:lnTo>
                    <a:pt x="110" y="19"/>
                  </a:lnTo>
                  <a:lnTo>
                    <a:pt x="138" y="14"/>
                  </a:lnTo>
                  <a:lnTo>
                    <a:pt x="165" y="12"/>
                  </a:lnTo>
                  <a:lnTo>
                    <a:pt x="189" y="12"/>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94" name="Freeform 134"/>
            <p:cNvSpPr>
              <a:spLocks/>
            </p:cNvSpPr>
            <p:nvPr/>
          </p:nvSpPr>
          <p:spPr bwMode="auto">
            <a:xfrm>
              <a:off x="701" y="663"/>
              <a:ext cx="58" cy="70"/>
            </a:xfrm>
            <a:custGeom>
              <a:avLst/>
              <a:gdLst>
                <a:gd name="T0" fmla="*/ 269 w 269"/>
                <a:gd name="T1" fmla="*/ 0 h 236"/>
                <a:gd name="T2" fmla="*/ 267 w 269"/>
                <a:gd name="T3" fmla="*/ 48 h 236"/>
                <a:gd name="T4" fmla="*/ 263 w 269"/>
                <a:gd name="T5" fmla="*/ 86 h 236"/>
                <a:gd name="T6" fmla="*/ 256 w 269"/>
                <a:gd name="T7" fmla="*/ 115 h 236"/>
                <a:gd name="T8" fmla="*/ 247 w 269"/>
                <a:gd name="T9" fmla="*/ 140 h 236"/>
                <a:gd name="T10" fmla="*/ 232 w 269"/>
                <a:gd name="T11" fmla="*/ 161 h 236"/>
                <a:gd name="T12" fmla="*/ 216 w 269"/>
                <a:gd name="T13" fmla="*/ 183 h 236"/>
                <a:gd name="T14" fmla="*/ 194 w 269"/>
                <a:gd name="T15" fmla="*/ 205 h 236"/>
                <a:gd name="T16" fmla="*/ 171 w 269"/>
                <a:gd name="T17" fmla="*/ 234 h 236"/>
                <a:gd name="T18" fmla="*/ 165 w 269"/>
                <a:gd name="T19" fmla="*/ 235 h 236"/>
                <a:gd name="T20" fmla="*/ 155 w 269"/>
                <a:gd name="T21" fmla="*/ 236 h 236"/>
                <a:gd name="T22" fmla="*/ 142 w 269"/>
                <a:gd name="T23" fmla="*/ 234 h 236"/>
                <a:gd name="T24" fmla="*/ 127 w 269"/>
                <a:gd name="T25" fmla="*/ 231 h 236"/>
                <a:gd name="T26" fmla="*/ 105 w 269"/>
                <a:gd name="T27" fmla="*/ 227 h 236"/>
                <a:gd name="T28" fmla="*/ 80 w 269"/>
                <a:gd name="T29" fmla="*/ 223 h 236"/>
                <a:gd name="T30" fmla="*/ 51 w 269"/>
                <a:gd name="T31" fmla="*/ 220 h 236"/>
                <a:gd name="T32" fmla="*/ 18 w 269"/>
                <a:gd name="T33" fmla="*/ 216 h 236"/>
                <a:gd name="T34" fmla="*/ 15 w 269"/>
                <a:gd name="T35" fmla="*/ 215 h 236"/>
                <a:gd name="T36" fmla="*/ 12 w 269"/>
                <a:gd name="T37" fmla="*/ 215 h 236"/>
                <a:gd name="T38" fmla="*/ 6 w 269"/>
                <a:gd name="T39" fmla="*/ 211 h 236"/>
                <a:gd name="T40" fmla="*/ 0 w 269"/>
                <a:gd name="T41" fmla="*/ 208 h 236"/>
                <a:gd name="T42" fmla="*/ 25 w 269"/>
                <a:gd name="T43" fmla="*/ 192 h 236"/>
                <a:gd name="T44" fmla="*/ 59 w 269"/>
                <a:gd name="T45" fmla="*/ 166 h 236"/>
                <a:gd name="T46" fmla="*/ 99 w 269"/>
                <a:gd name="T47" fmla="*/ 133 h 236"/>
                <a:gd name="T48" fmla="*/ 144 w 269"/>
                <a:gd name="T49" fmla="*/ 96 h 236"/>
                <a:gd name="T50" fmla="*/ 185 w 269"/>
                <a:gd name="T51" fmla="*/ 59 h 236"/>
                <a:gd name="T52" fmla="*/ 223 w 269"/>
                <a:gd name="T53" fmla="*/ 29 h 236"/>
                <a:gd name="T54" fmla="*/ 251 w 269"/>
                <a:gd name="T55" fmla="*/ 7 h 236"/>
                <a:gd name="T56" fmla="*/ 269 w 269"/>
                <a:gd name="T5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9" h="236">
                  <a:moveTo>
                    <a:pt x="269" y="0"/>
                  </a:moveTo>
                  <a:lnTo>
                    <a:pt x="267" y="48"/>
                  </a:lnTo>
                  <a:lnTo>
                    <a:pt x="263" y="86"/>
                  </a:lnTo>
                  <a:lnTo>
                    <a:pt x="256" y="115"/>
                  </a:lnTo>
                  <a:lnTo>
                    <a:pt x="247" y="140"/>
                  </a:lnTo>
                  <a:lnTo>
                    <a:pt x="232" y="161"/>
                  </a:lnTo>
                  <a:lnTo>
                    <a:pt x="216" y="183"/>
                  </a:lnTo>
                  <a:lnTo>
                    <a:pt x="194" y="205"/>
                  </a:lnTo>
                  <a:lnTo>
                    <a:pt x="171" y="234"/>
                  </a:lnTo>
                  <a:lnTo>
                    <a:pt x="165" y="235"/>
                  </a:lnTo>
                  <a:lnTo>
                    <a:pt x="155" y="236"/>
                  </a:lnTo>
                  <a:lnTo>
                    <a:pt x="142" y="234"/>
                  </a:lnTo>
                  <a:lnTo>
                    <a:pt x="127" y="231"/>
                  </a:lnTo>
                  <a:lnTo>
                    <a:pt x="105" y="227"/>
                  </a:lnTo>
                  <a:lnTo>
                    <a:pt x="80" y="223"/>
                  </a:lnTo>
                  <a:lnTo>
                    <a:pt x="51" y="220"/>
                  </a:lnTo>
                  <a:lnTo>
                    <a:pt x="18" y="216"/>
                  </a:lnTo>
                  <a:lnTo>
                    <a:pt x="15" y="215"/>
                  </a:lnTo>
                  <a:lnTo>
                    <a:pt x="12" y="215"/>
                  </a:lnTo>
                  <a:lnTo>
                    <a:pt x="6" y="211"/>
                  </a:lnTo>
                  <a:lnTo>
                    <a:pt x="0" y="208"/>
                  </a:lnTo>
                  <a:lnTo>
                    <a:pt x="25" y="192"/>
                  </a:lnTo>
                  <a:lnTo>
                    <a:pt x="59" y="166"/>
                  </a:lnTo>
                  <a:lnTo>
                    <a:pt x="99" y="133"/>
                  </a:lnTo>
                  <a:lnTo>
                    <a:pt x="144" y="96"/>
                  </a:lnTo>
                  <a:lnTo>
                    <a:pt x="185" y="59"/>
                  </a:lnTo>
                  <a:lnTo>
                    <a:pt x="223" y="29"/>
                  </a:lnTo>
                  <a:lnTo>
                    <a:pt x="251" y="7"/>
                  </a:lnTo>
                  <a:lnTo>
                    <a:pt x="26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95" name="Freeform 135"/>
            <p:cNvSpPr>
              <a:spLocks/>
            </p:cNvSpPr>
            <p:nvPr/>
          </p:nvSpPr>
          <p:spPr bwMode="auto">
            <a:xfrm>
              <a:off x="777" y="666"/>
              <a:ext cx="94" cy="64"/>
            </a:xfrm>
            <a:custGeom>
              <a:avLst/>
              <a:gdLst>
                <a:gd name="T0" fmla="*/ 18 w 432"/>
                <a:gd name="T1" fmla="*/ 7 h 215"/>
                <a:gd name="T2" fmla="*/ 24 w 432"/>
                <a:gd name="T3" fmla="*/ 13 h 215"/>
                <a:gd name="T4" fmla="*/ 31 w 432"/>
                <a:gd name="T5" fmla="*/ 21 h 215"/>
                <a:gd name="T6" fmla="*/ 37 w 432"/>
                <a:gd name="T7" fmla="*/ 30 h 215"/>
                <a:gd name="T8" fmla="*/ 44 w 432"/>
                <a:gd name="T9" fmla="*/ 39 h 215"/>
                <a:gd name="T10" fmla="*/ 50 w 432"/>
                <a:gd name="T11" fmla="*/ 48 h 215"/>
                <a:gd name="T12" fmla="*/ 57 w 432"/>
                <a:gd name="T13" fmla="*/ 58 h 215"/>
                <a:gd name="T14" fmla="*/ 64 w 432"/>
                <a:gd name="T15" fmla="*/ 69 h 215"/>
                <a:gd name="T16" fmla="*/ 71 w 432"/>
                <a:gd name="T17" fmla="*/ 79 h 215"/>
                <a:gd name="T18" fmla="*/ 130 w 432"/>
                <a:gd name="T19" fmla="*/ 86 h 215"/>
                <a:gd name="T20" fmla="*/ 179 w 432"/>
                <a:gd name="T21" fmla="*/ 98 h 215"/>
                <a:gd name="T22" fmla="*/ 218 w 432"/>
                <a:gd name="T23" fmla="*/ 111 h 215"/>
                <a:gd name="T24" fmla="*/ 255 w 432"/>
                <a:gd name="T25" fmla="*/ 126 h 215"/>
                <a:gd name="T26" fmla="*/ 289 w 432"/>
                <a:gd name="T27" fmla="*/ 137 h 215"/>
                <a:gd name="T28" fmla="*/ 328 w 432"/>
                <a:gd name="T29" fmla="*/ 149 h 215"/>
                <a:gd name="T30" fmla="*/ 374 w 432"/>
                <a:gd name="T31" fmla="*/ 156 h 215"/>
                <a:gd name="T32" fmla="*/ 432 w 432"/>
                <a:gd name="T33" fmla="*/ 160 h 215"/>
                <a:gd name="T34" fmla="*/ 425 w 432"/>
                <a:gd name="T35" fmla="*/ 168 h 215"/>
                <a:gd name="T36" fmla="*/ 413 w 432"/>
                <a:gd name="T37" fmla="*/ 178 h 215"/>
                <a:gd name="T38" fmla="*/ 396 w 432"/>
                <a:gd name="T39" fmla="*/ 185 h 215"/>
                <a:gd name="T40" fmla="*/ 377 w 432"/>
                <a:gd name="T41" fmla="*/ 193 h 215"/>
                <a:gd name="T42" fmla="*/ 356 w 432"/>
                <a:gd name="T43" fmla="*/ 199 h 215"/>
                <a:gd name="T44" fmla="*/ 334 w 432"/>
                <a:gd name="T45" fmla="*/ 205 h 215"/>
                <a:gd name="T46" fmla="*/ 313 w 432"/>
                <a:gd name="T47" fmla="*/ 210 h 215"/>
                <a:gd name="T48" fmla="*/ 296 w 432"/>
                <a:gd name="T49" fmla="*/ 215 h 215"/>
                <a:gd name="T50" fmla="*/ 274 w 432"/>
                <a:gd name="T51" fmla="*/ 213 h 215"/>
                <a:gd name="T52" fmla="*/ 251 w 432"/>
                <a:gd name="T53" fmla="*/ 213 h 215"/>
                <a:gd name="T54" fmla="*/ 226 w 432"/>
                <a:gd name="T55" fmla="*/ 213 h 215"/>
                <a:gd name="T56" fmla="*/ 203 w 432"/>
                <a:gd name="T57" fmla="*/ 213 h 215"/>
                <a:gd name="T58" fmla="*/ 178 w 432"/>
                <a:gd name="T59" fmla="*/ 211 h 215"/>
                <a:gd name="T60" fmla="*/ 155 w 432"/>
                <a:gd name="T61" fmla="*/ 210 h 215"/>
                <a:gd name="T62" fmla="*/ 134 w 432"/>
                <a:gd name="T63" fmla="*/ 207 h 215"/>
                <a:gd name="T64" fmla="*/ 116 w 432"/>
                <a:gd name="T65" fmla="*/ 205 h 215"/>
                <a:gd name="T66" fmla="*/ 91 w 432"/>
                <a:gd name="T67" fmla="*/ 200 h 215"/>
                <a:gd name="T68" fmla="*/ 71 w 432"/>
                <a:gd name="T69" fmla="*/ 196 h 215"/>
                <a:gd name="T70" fmla="*/ 56 w 432"/>
                <a:gd name="T71" fmla="*/ 191 h 215"/>
                <a:gd name="T72" fmla="*/ 45 w 432"/>
                <a:gd name="T73" fmla="*/ 187 h 215"/>
                <a:gd name="T74" fmla="*/ 37 w 432"/>
                <a:gd name="T75" fmla="*/ 184 h 215"/>
                <a:gd name="T76" fmla="*/ 33 w 432"/>
                <a:gd name="T77" fmla="*/ 180 h 215"/>
                <a:gd name="T78" fmla="*/ 32 w 432"/>
                <a:gd name="T79" fmla="*/ 178 h 215"/>
                <a:gd name="T80" fmla="*/ 35 w 432"/>
                <a:gd name="T81" fmla="*/ 178 h 215"/>
                <a:gd name="T82" fmla="*/ 33 w 432"/>
                <a:gd name="T83" fmla="*/ 154 h 215"/>
                <a:gd name="T84" fmla="*/ 31 w 432"/>
                <a:gd name="T85" fmla="*/ 134 h 215"/>
                <a:gd name="T86" fmla="*/ 25 w 432"/>
                <a:gd name="T87" fmla="*/ 114 h 215"/>
                <a:gd name="T88" fmla="*/ 20 w 432"/>
                <a:gd name="T89" fmla="*/ 96 h 215"/>
                <a:gd name="T90" fmla="*/ 14 w 432"/>
                <a:gd name="T91" fmla="*/ 75 h 215"/>
                <a:gd name="T92" fmla="*/ 8 w 432"/>
                <a:gd name="T93" fmla="*/ 54 h 215"/>
                <a:gd name="T94" fmla="*/ 2 w 432"/>
                <a:gd name="T95" fmla="*/ 32 h 215"/>
                <a:gd name="T96" fmla="*/ 0 w 432"/>
                <a:gd name="T97" fmla="*/ 7 h 215"/>
                <a:gd name="T98" fmla="*/ 3 w 432"/>
                <a:gd name="T99" fmla="*/ 1 h 215"/>
                <a:gd name="T100" fmla="*/ 8 w 432"/>
                <a:gd name="T101" fmla="*/ 0 h 215"/>
                <a:gd name="T102" fmla="*/ 12 w 432"/>
                <a:gd name="T103" fmla="*/ 1 h 215"/>
                <a:gd name="T104" fmla="*/ 18 w 432"/>
                <a:gd name="T105" fmla="*/ 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2" h="215">
                  <a:moveTo>
                    <a:pt x="18" y="7"/>
                  </a:moveTo>
                  <a:lnTo>
                    <a:pt x="24" y="13"/>
                  </a:lnTo>
                  <a:lnTo>
                    <a:pt x="31" y="21"/>
                  </a:lnTo>
                  <a:lnTo>
                    <a:pt x="37" y="30"/>
                  </a:lnTo>
                  <a:lnTo>
                    <a:pt x="44" y="39"/>
                  </a:lnTo>
                  <a:lnTo>
                    <a:pt x="50" y="48"/>
                  </a:lnTo>
                  <a:lnTo>
                    <a:pt x="57" y="58"/>
                  </a:lnTo>
                  <a:lnTo>
                    <a:pt x="64" y="69"/>
                  </a:lnTo>
                  <a:lnTo>
                    <a:pt x="71" y="79"/>
                  </a:lnTo>
                  <a:lnTo>
                    <a:pt x="130" y="86"/>
                  </a:lnTo>
                  <a:lnTo>
                    <a:pt x="179" y="98"/>
                  </a:lnTo>
                  <a:lnTo>
                    <a:pt x="218" y="111"/>
                  </a:lnTo>
                  <a:lnTo>
                    <a:pt x="255" y="126"/>
                  </a:lnTo>
                  <a:lnTo>
                    <a:pt x="289" y="137"/>
                  </a:lnTo>
                  <a:lnTo>
                    <a:pt x="328" y="149"/>
                  </a:lnTo>
                  <a:lnTo>
                    <a:pt x="374" y="156"/>
                  </a:lnTo>
                  <a:lnTo>
                    <a:pt x="432" y="160"/>
                  </a:lnTo>
                  <a:lnTo>
                    <a:pt x="425" y="168"/>
                  </a:lnTo>
                  <a:lnTo>
                    <a:pt x="413" y="178"/>
                  </a:lnTo>
                  <a:lnTo>
                    <a:pt x="396" y="185"/>
                  </a:lnTo>
                  <a:lnTo>
                    <a:pt x="377" y="193"/>
                  </a:lnTo>
                  <a:lnTo>
                    <a:pt x="356" y="199"/>
                  </a:lnTo>
                  <a:lnTo>
                    <a:pt x="334" y="205"/>
                  </a:lnTo>
                  <a:lnTo>
                    <a:pt x="313" y="210"/>
                  </a:lnTo>
                  <a:lnTo>
                    <a:pt x="296" y="215"/>
                  </a:lnTo>
                  <a:lnTo>
                    <a:pt x="274" y="213"/>
                  </a:lnTo>
                  <a:lnTo>
                    <a:pt x="251" y="213"/>
                  </a:lnTo>
                  <a:lnTo>
                    <a:pt x="226" y="213"/>
                  </a:lnTo>
                  <a:lnTo>
                    <a:pt x="203" y="213"/>
                  </a:lnTo>
                  <a:lnTo>
                    <a:pt x="178" y="211"/>
                  </a:lnTo>
                  <a:lnTo>
                    <a:pt x="155" y="210"/>
                  </a:lnTo>
                  <a:lnTo>
                    <a:pt x="134" y="207"/>
                  </a:lnTo>
                  <a:lnTo>
                    <a:pt x="116" y="205"/>
                  </a:lnTo>
                  <a:lnTo>
                    <a:pt x="91" y="200"/>
                  </a:lnTo>
                  <a:lnTo>
                    <a:pt x="71" y="196"/>
                  </a:lnTo>
                  <a:lnTo>
                    <a:pt x="56" y="191"/>
                  </a:lnTo>
                  <a:lnTo>
                    <a:pt x="45" y="187"/>
                  </a:lnTo>
                  <a:lnTo>
                    <a:pt x="37" y="184"/>
                  </a:lnTo>
                  <a:lnTo>
                    <a:pt x="33" y="180"/>
                  </a:lnTo>
                  <a:lnTo>
                    <a:pt x="32" y="178"/>
                  </a:lnTo>
                  <a:lnTo>
                    <a:pt x="35" y="178"/>
                  </a:lnTo>
                  <a:lnTo>
                    <a:pt x="33" y="154"/>
                  </a:lnTo>
                  <a:lnTo>
                    <a:pt x="31" y="134"/>
                  </a:lnTo>
                  <a:lnTo>
                    <a:pt x="25" y="114"/>
                  </a:lnTo>
                  <a:lnTo>
                    <a:pt x="20" y="96"/>
                  </a:lnTo>
                  <a:lnTo>
                    <a:pt x="14" y="75"/>
                  </a:lnTo>
                  <a:lnTo>
                    <a:pt x="8" y="54"/>
                  </a:lnTo>
                  <a:lnTo>
                    <a:pt x="2" y="32"/>
                  </a:lnTo>
                  <a:lnTo>
                    <a:pt x="0" y="7"/>
                  </a:lnTo>
                  <a:lnTo>
                    <a:pt x="3" y="1"/>
                  </a:lnTo>
                  <a:lnTo>
                    <a:pt x="8" y="0"/>
                  </a:lnTo>
                  <a:lnTo>
                    <a:pt x="12" y="1"/>
                  </a:lnTo>
                  <a:lnTo>
                    <a:pt x="18" y="7"/>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96" name="Freeform 136"/>
            <p:cNvSpPr>
              <a:spLocks/>
            </p:cNvSpPr>
            <p:nvPr/>
          </p:nvSpPr>
          <p:spPr bwMode="auto">
            <a:xfrm>
              <a:off x="762" y="684"/>
              <a:ext cx="7" cy="57"/>
            </a:xfrm>
            <a:custGeom>
              <a:avLst/>
              <a:gdLst>
                <a:gd name="T0" fmla="*/ 34 w 34"/>
                <a:gd name="T1" fmla="*/ 0 h 188"/>
                <a:gd name="T2" fmla="*/ 34 w 34"/>
                <a:gd name="T3" fmla="*/ 26 h 188"/>
                <a:gd name="T4" fmla="*/ 34 w 34"/>
                <a:gd name="T5" fmla="*/ 52 h 188"/>
                <a:gd name="T6" fmla="*/ 34 w 34"/>
                <a:gd name="T7" fmla="*/ 75 h 188"/>
                <a:gd name="T8" fmla="*/ 34 w 34"/>
                <a:gd name="T9" fmla="*/ 100 h 188"/>
                <a:gd name="T10" fmla="*/ 34 w 34"/>
                <a:gd name="T11" fmla="*/ 123 h 188"/>
                <a:gd name="T12" fmla="*/ 34 w 34"/>
                <a:gd name="T13" fmla="*/ 145 h 188"/>
                <a:gd name="T14" fmla="*/ 34 w 34"/>
                <a:gd name="T15" fmla="*/ 167 h 188"/>
                <a:gd name="T16" fmla="*/ 34 w 34"/>
                <a:gd name="T17" fmla="*/ 188 h 188"/>
                <a:gd name="T18" fmla="*/ 27 w 34"/>
                <a:gd name="T19" fmla="*/ 187 h 188"/>
                <a:gd name="T20" fmla="*/ 20 w 34"/>
                <a:gd name="T21" fmla="*/ 187 h 188"/>
                <a:gd name="T22" fmla="*/ 13 w 34"/>
                <a:gd name="T23" fmla="*/ 183 h 188"/>
                <a:gd name="T24" fmla="*/ 7 w 34"/>
                <a:gd name="T25" fmla="*/ 180 h 188"/>
                <a:gd name="T26" fmla="*/ 4 w 34"/>
                <a:gd name="T27" fmla="*/ 167 h 188"/>
                <a:gd name="T28" fmla="*/ 3 w 34"/>
                <a:gd name="T29" fmla="*/ 147 h 188"/>
                <a:gd name="T30" fmla="*/ 0 w 34"/>
                <a:gd name="T31" fmla="*/ 121 h 188"/>
                <a:gd name="T32" fmla="*/ 0 w 34"/>
                <a:gd name="T33" fmla="*/ 92 h 188"/>
                <a:gd name="T34" fmla="*/ 1 w 34"/>
                <a:gd name="T35" fmla="*/ 61 h 188"/>
                <a:gd name="T36" fmla="*/ 6 w 34"/>
                <a:gd name="T37" fmla="*/ 35 h 188"/>
                <a:gd name="T38" fmla="*/ 16 w 34"/>
                <a:gd name="T39" fmla="*/ 13 h 188"/>
                <a:gd name="T40" fmla="*/ 34 w 34"/>
                <a:gd name="T4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188">
                  <a:moveTo>
                    <a:pt x="34" y="0"/>
                  </a:moveTo>
                  <a:lnTo>
                    <a:pt x="34" y="26"/>
                  </a:lnTo>
                  <a:lnTo>
                    <a:pt x="34" y="52"/>
                  </a:lnTo>
                  <a:lnTo>
                    <a:pt x="34" y="75"/>
                  </a:lnTo>
                  <a:lnTo>
                    <a:pt x="34" y="100"/>
                  </a:lnTo>
                  <a:lnTo>
                    <a:pt x="34" y="123"/>
                  </a:lnTo>
                  <a:lnTo>
                    <a:pt x="34" y="145"/>
                  </a:lnTo>
                  <a:lnTo>
                    <a:pt x="34" y="167"/>
                  </a:lnTo>
                  <a:lnTo>
                    <a:pt x="34" y="188"/>
                  </a:lnTo>
                  <a:lnTo>
                    <a:pt x="27" y="187"/>
                  </a:lnTo>
                  <a:lnTo>
                    <a:pt x="20" y="187"/>
                  </a:lnTo>
                  <a:lnTo>
                    <a:pt x="13" y="183"/>
                  </a:lnTo>
                  <a:lnTo>
                    <a:pt x="7" y="180"/>
                  </a:lnTo>
                  <a:lnTo>
                    <a:pt x="4" y="167"/>
                  </a:lnTo>
                  <a:lnTo>
                    <a:pt x="3" y="147"/>
                  </a:lnTo>
                  <a:lnTo>
                    <a:pt x="0" y="121"/>
                  </a:lnTo>
                  <a:lnTo>
                    <a:pt x="0" y="92"/>
                  </a:lnTo>
                  <a:lnTo>
                    <a:pt x="1" y="61"/>
                  </a:lnTo>
                  <a:lnTo>
                    <a:pt x="6" y="35"/>
                  </a:lnTo>
                  <a:lnTo>
                    <a:pt x="16" y="13"/>
                  </a:lnTo>
                  <a:lnTo>
                    <a:pt x="34"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97" name="Freeform 137"/>
            <p:cNvSpPr>
              <a:spLocks/>
            </p:cNvSpPr>
            <p:nvPr/>
          </p:nvSpPr>
          <p:spPr bwMode="auto">
            <a:xfrm>
              <a:off x="695" y="733"/>
              <a:ext cx="37" cy="20"/>
            </a:xfrm>
            <a:custGeom>
              <a:avLst/>
              <a:gdLst>
                <a:gd name="T0" fmla="*/ 126 w 171"/>
                <a:gd name="T1" fmla="*/ 8 h 66"/>
                <a:gd name="T2" fmla="*/ 137 w 171"/>
                <a:gd name="T3" fmla="*/ 13 h 66"/>
                <a:gd name="T4" fmla="*/ 149 w 171"/>
                <a:gd name="T5" fmla="*/ 17 h 66"/>
                <a:gd name="T6" fmla="*/ 152 w 171"/>
                <a:gd name="T7" fmla="*/ 18 h 66"/>
                <a:gd name="T8" fmla="*/ 158 w 171"/>
                <a:gd name="T9" fmla="*/ 20 h 66"/>
                <a:gd name="T10" fmla="*/ 164 w 171"/>
                <a:gd name="T11" fmla="*/ 23 h 66"/>
                <a:gd name="T12" fmla="*/ 171 w 171"/>
                <a:gd name="T13" fmla="*/ 26 h 66"/>
                <a:gd name="T14" fmla="*/ 164 w 171"/>
                <a:gd name="T15" fmla="*/ 45 h 66"/>
                <a:gd name="T16" fmla="*/ 151 w 171"/>
                <a:gd name="T17" fmla="*/ 57 h 66"/>
                <a:gd name="T18" fmla="*/ 135 w 171"/>
                <a:gd name="T19" fmla="*/ 64 h 66"/>
                <a:gd name="T20" fmla="*/ 114 w 171"/>
                <a:gd name="T21" fmla="*/ 66 h 66"/>
                <a:gd name="T22" fmla="*/ 91 w 171"/>
                <a:gd name="T23" fmla="*/ 64 h 66"/>
                <a:gd name="T24" fmla="*/ 67 w 171"/>
                <a:gd name="T25" fmla="*/ 61 h 66"/>
                <a:gd name="T26" fmla="*/ 42 w 171"/>
                <a:gd name="T27" fmla="*/ 56 h 66"/>
                <a:gd name="T28" fmla="*/ 18 w 171"/>
                <a:gd name="T29" fmla="*/ 53 h 66"/>
                <a:gd name="T30" fmla="*/ 16 w 171"/>
                <a:gd name="T31" fmla="*/ 49 h 66"/>
                <a:gd name="T32" fmla="*/ 12 w 171"/>
                <a:gd name="T33" fmla="*/ 39 h 66"/>
                <a:gd name="T34" fmla="*/ 6 w 171"/>
                <a:gd name="T35" fmla="*/ 30 h 66"/>
                <a:gd name="T36" fmla="*/ 0 w 171"/>
                <a:gd name="T37" fmla="*/ 26 h 66"/>
                <a:gd name="T38" fmla="*/ 14 w 171"/>
                <a:gd name="T39" fmla="*/ 11 h 66"/>
                <a:gd name="T40" fmla="*/ 28 w 171"/>
                <a:gd name="T41" fmla="*/ 4 h 66"/>
                <a:gd name="T42" fmla="*/ 43 w 171"/>
                <a:gd name="T43" fmla="*/ 0 h 66"/>
                <a:gd name="T44" fmla="*/ 60 w 171"/>
                <a:gd name="T45" fmla="*/ 0 h 66"/>
                <a:gd name="T46" fmla="*/ 75 w 171"/>
                <a:gd name="T47" fmla="*/ 1 h 66"/>
                <a:gd name="T48" fmla="*/ 92 w 171"/>
                <a:gd name="T49" fmla="*/ 4 h 66"/>
                <a:gd name="T50" fmla="*/ 108 w 171"/>
                <a:gd name="T51" fmla="*/ 6 h 66"/>
                <a:gd name="T52" fmla="*/ 126 w 171"/>
                <a:gd name="T53" fmla="*/ 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1" h="66">
                  <a:moveTo>
                    <a:pt x="126" y="8"/>
                  </a:moveTo>
                  <a:lnTo>
                    <a:pt x="137" y="13"/>
                  </a:lnTo>
                  <a:lnTo>
                    <a:pt x="149" y="17"/>
                  </a:lnTo>
                  <a:lnTo>
                    <a:pt x="152" y="18"/>
                  </a:lnTo>
                  <a:lnTo>
                    <a:pt x="158" y="20"/>
                  </a:lnTo>
                  <a:lnTo>
                    <a:pt x="164" y="23"/>
                  </a:lnTo>
                  <a:lnTo>
                    <a:pt x="171" y="26"/>
                  </a:lnTo>
                  <a:lnTo>
                    <a:pt x="164" y="45"/>
                  </a:lnTo>
                  <a:lnTo>
                    <a:pt x="151" y="57"/>
                  </a:lnTo>
                  <a:lnTo>
                    <a:pt x="135" y="64"/>
                  </a:lnTo>
                  <a:lnTo>
                    <a:pt x="114" y="66"/>
                  </a:lnTo>
                  <a:lnTo>
                    <a:pt x="91" y="64"/>
                  </a:lnTo>
                  <a:lnTo>
                    <a:pt x="67" y="61"/>
                  </a:lnTo>
                  <a:lnTo>
                    <a:pt x="42" y="56"/>
                  </a:lnTo>
                  <a:lnTo>
                    <a:pt x="18" y="53"/>
                  </a:lnTo>
                  <a:lnTo>
                    <a:pt x="16" y="49"/>
                  </a:lnTo>
                  <a:lnTo>
                    <a:pt x="12" y="39"/>
                  </a:lnTo>
                  <a:lnTo>
                    <a:pt x="6" y="30"/>
                  </a:lnTo>
                  <a:lnTo>
                    <a:pt x="0" y="26"/>
                  </a:lnTo>
                  <a:lnTo>
                    <a:pt x="14" y="11"/>
                  </a:lnTo>
                  <a:lnTo>
                    <a:pt x="28" y="4"/>
                  </a:lnTo>
                  <a:lnTo>
                    <a:pt x="43" y="0"/>
                  </a:lnTo>
                  <a:lnTo>
                    <a:pt x="60" y="0"/>
                  </a:lnTo>
                  <a:lnTo>
                    <a:pt x="75" y="1"/>
                  </a:lnTo>
                  <a:lnTo>
                    <a:pt x="92" y="4"/>
                  </a:lnTo>
                  <a:lnTo>
                    <a:pt x="108" y="6"/>
                  </a:lnTo>
                  <a:lnTo>
                    <a:pt x="126" y="8"/>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98" name="Freeform 138"/>
            <p:cNvSpPr>
              <a:spLocks/>
            </p:cNvSpPr>
            <p:nvPr/>
          </p:nvSpPr>
          <p:spPr bwMode="auto">
            <a:xfrm>
              <a:off x="623" y="741"/>
              <a:ext cx="135" cy="96"/>
            </a:xfrm>
            <a:custGeom>
              <a:avLst/>
              <a:gdLst>
                <a:gd name="T0" fmla="*/ 577 w 623"/>
                <a:gd name="T1" fmla="*/ 0 h 324"/>
                <a:gd name="T2" fmla="*/ 587 w 623"/>
                <a:gd name="T3" fmla="*/ 6 h 324"/>
                <a:gd name="T4" fmla="*/ 599 w 623"/>
                <a:gd name="T5" fmla="*/ 12 h 324"/>
                <a:gd name="T6" fmla="*/ 603 w 623"/>
                <a:gd name="T7" fmla="*/ 13 h 324"/>
                <a:gd name="T8" fmla="*/ 609 w 623"/>
                <a:gd name="T9" fmla="*/ 16 h 324"/>
                <a:gd name="T10" fmla="*/ 615 w 623"/>
                <a:gd name="T11" fmla="*/ 17 h 324"/>
                <a:gd name="T12" fmla="*/ 622 w 623"/>
                <a:gd name="T13" fmla="*/ 18 h 324"/>
                <a:gd name="T14" fmla="*/ 618 w 623"/>
                <a:gd name="T15" fmla="*/ 39 h 324"/>
                <a:gd name="T16" fmla="*/ 618 w 623"/>
                <a:gd name="T17" fmla="*/ 58 h 324"/>
                <a:gd name="T18" fmla="*/ 618 w 623"/>
                <a:gd name="T19" fmla="*/ 75 h 324"/>
                <a:gd name="T20" fmla="*/ 621 w 623"/>
                <a:gd name="T21" fmla="*/ 91 h 324"/>
                <a:gd name="T22" fmla="*/ 622 w 623"/>
                <a:gd name="T23" fmla="*/ 106 h 324"/>
                <a:gd name="T24" fmla="*/ 623 w 623"/>
                <a:gd name="T25" fmla="*/ 121 h 324"/>
                <a:gd name="T26" fmla="*/ 622 w 623"/>
                <a:gd name="T27" fmla="*/ 135 h 324"/>
                <a:gd name="T28" fmla="*/ 622 w 623"/>
                <a:gd name="T29" fmla="*/ 153 h 324"/>
                <a:gd name="T30" fmla="*/ 536 w 623"/>
                <a:gd name="T31" fmla="*/ 152 h 324"/>
                <a:gd name="T32" fmla="*/ 458 w 623"/>
                <a:gd name="T33" fmla="*/ 167 h 324"/>
                <a:gd name="T34" fmla="*/ 383 w 623"/>
                <a:gd name="T35" fmla="*/ 193 h 324"/>
                <a:gd name="T36" fmla="*/ 311 w 623"/>
                <a:gd name="T37" fmla="*/ 228 h 324"/>
                <a:gd name="T38" fmla="*/ 237 w 623"/>
                <a:gd name="T39" fmla="*/ 261 h 324"/>
                <a:gd name="T40" fmla="*/ 163 w 623"/>
                <a:gd name="T41" fmla="*/ 293 h 324"/>
                <a:gd name="T42" fmla="*/ 83 w 623"/>
                <a:gd name="T43" fmla="*/ 314 h 324"/>
                <a:gd name="T44" fmla="*/ 0 w 623"/>
                <a:gd name="T45" fmla="*/ 324 h 324"/>
                <a:gd name="T46" fmla="*/ 6 w 623"/>
                <a:gd name="T47" fmla="*/ 310 h 324"/>
                <a:gd name="T48" fmla="*/ 13 w 623"/>
                <a:gd name="T49" fmla="*/ 297 h 324"/>
                <a:gd name="T50" fmla="*/ 20 w 623"/>
                <a:gd name="T51" fmla="*/ 282 h 324"/>
                <a:gd name="T52" fmla="*/ 29 w 623"/>
                <a:gd name="T53" fmla="*/ 269 h 324"/>
                <a:gd name="T54" fmla="*/ 37 w 623"/>
                <a:gd name="T55" fmla="*/ 254 h 324"/>
                <a:gd name="T56" fmla="*/ 48 w 623"/>
                <a:gd name="T57" fmla="*/ 240 h 324"/>
                <a:gd name="T58" fmla="*/ 58 w 623"/>
                <a:gd name="T59" fmla="*/ 223 h 324"/>
                <a:gd name="T60" fmla="*/ 73 w 623"/>
                <a:gd name="T61" fmla="*/ 208 h 324"/>
                <a:gd name="T62" fmla="*/ 95 w 623"/>
                <a:gd name="T63" fmla="*/ 196 h 324"/>
                <a:gd name="T64" fmla="*/ 120 w 623"/>
                <a:gd name="T65" fmla="*/ 188 h 324"/>
                <a:gd name="T66" fmla="*/ 144 w 623"/>
                <a:gd name="T67" fmla="*/ 183 h 324"/>
                <a:gd name="T68" fmla="*/ 167 w 623"/>
                <a:gd name="T69" fmla="*/ 182 h 324"/>
                <a:gd name="T70" fmla="*/ 189 w 623"/>
                <a:gd name="T71" fmla="*/ 179 h 324"/>
                <a:gd name="T72" fmla="*/ 210 w 623"/>
                <a:gd name="T73" fmla="*/ 178 h 324"/>
                <a:gd name="T74" fmla="*/ 228 w 623"/>
                <a:gd name="T75" fmla="*/ 174 h 324"/>
                <a:gd name="T76" fmla="*/ 243 w 623"/>
                <a:gd name="T77" fmla="*/ 171 h 324"/>
                <a:gd name="T78" fmla="*/ 275 w 623"/>
                <a:gd name="T79" fmla="*/ 129 h 324"/>
                <a:gd name="T80" fmla="*/ 301 w 623"/>
                <a:gd name="T81" fmla="*/ 101 h 324"/>
                <a:gd name="T82" fmla="*/ 322 w 623"/>
                <a:gd name="T83" fmla="*/ 81 h 324"/>
                <a:gd name="T84" fmla="*/ 343 w 623"/>
                <a:gd name="T85" fmla="*/ 70 h 324"/>
                <a:gd name="T86" fmla="*/ 366 w 623"/>
                <a:gd name="T87" fmla="*/ 65 h 324"/>
                <a:gd name="T88" fmla="*/ 393 w 623"/>
                <a:gd name="T89" fmla="*/ 65 h 324"/>
                <a:gd name="T90" fmla="*/ 428 w 623"/>
                <a:gd name="T91" fmla="*/ 68 h 324"/>
                <a:gd name="T92" fmla="*/ 477 w 623"/>
                <a:gd name="T93" fmla="*/ 72 h 324"/>
                <a:gd name="T94" fmla="*/ 487 w 623"/>
                <a:gd name="T95" fmla="*/ 62 h 324"/>
                <a:gd name="T96" fmla="*/ 496 w 623"/>
                <a:gd name="T97" fmla="*/ 51 h 324"/>
                <a:gd name="T98" fmla="*/ 505 w 623"/>
                <a:gd name="T99" fmla="*/ 42 h 324"/>
                <a:gd name="T100" fmla="*/ 516 w 623"/>
                <a:gd name="T101" fmla="*/ 32 h 324"/>
                <a:gd name="T102" fmla="*/ 524 w 623"/>
                <a:gd name="T103" fmla="*/ 23 h 324"/>
                <a:gd name="T104" fmla="*/ 534 w 623"/>
                <a:gd name="T105" fmla="*/ 14 h 324"/>
                <a:gd name="T106" fmla="*/ 541 w 623"/>
                <a:gd name="T107" fmla="*/ 6 h 324"/>
                <a:gd name="T108" fmla="*/ 549 w 623"/>
                <a:gd name="T109" fmla="*/ 0 h 324"/>
                <a:gd name="T110" fmla="*/ 559 w 623"/>
                <a:gd name="T111" fmla="*/ 0 h 324"/>
                <a:gd name="T112" fmla="*/ 566 w 623"/>
                <a:gd name="T113" fmla="*/ 0 h 324"/>
                <a:gd name="T114" fmla="*/ 571 w 623"/>
                <a:gd name="T115" fmla="*/ 0 h 324"/>
                <a:gd name="T116" fmla="*/ 577 w 623"/>
                <a:gd name="T117"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3" h="324">
                  <a:moveTo>
                    <a:pt x="577" y="0"/>
                  </a:moveTo>
                  <a:lnTo>
                    <a:pt x="587" y="6"/>
                  </a:lnTo>
                  <a:lnTo>
                    <a:pt x="599" y="12"/>
                  </a:lnTo>
                  <a:lnTo>
                    <a:pt x="603" y="13"/>
                  </a:lnTo>
                  <a:lnTo>
                    <a:pt x="609" y="16"/>
                  </a:lnTo>
                  <a:lnTo>
                    <a:pt x="615" y="17"/>
                  </a:lnTo>
                  <a:lnTo>
                    <a:pt x="622" y="18"/>
                  </a:lnTo>
                  <a:lnTo>
                    <a:pt x="618" y="39"/>
                  </a:lnTo>
                  <a:lnTo>
                    <a:pt x="618" y="58"/>
                  </a:lnTo>
                  <a:lnTo>
                    <a:pt x="618" y="75"/>
                  </a:lnTo>
                  <a:lnTo>
                    <a:pt x="621" y="91"/>
                  </a:lnTo>
                  <a:lnTo>
                    <a:pt x="622" y="106"/>
                  </a:lnTo>
                  <a:lnTo>
                    <a:pt x="623" y="121"/>
                  </a:lnTo>
                  <a:lnTo>
                    <a:pt x="622" y="135"/>
                  </a:lnTo>
                  <a:lnTo>
                    <a:pt x="622" y="153"/>
                  </a:lnTo>
                  <a:lnTo>
                    <a:pt x="536" y="152"/>
                  </a:lnTo>
                  <a:lnTo>
                    <a:pt x="458" y="167"/>
                  </a:lnTo>
                  <a:lnTo>
                    <a:pt x="383" y="193"/>
                  </a:lnTo>
                  <a:lnTo>
                    <a:pt x="311" y="228"/>
                  </a:lnTo>
                  <a:lnTo>
                    <a:pt x="237" y="261"/>
                  </a:lnTo>
                  <a:lnTo>
                    <a:pt x="163" y="293"/>
                  </a:lnTo>
                  <a:lnTo>
                    <a:pt x="83" y="314"/>
                  </a:lnTo>
                  <a:lnTo>
                    <a:pt x="0" y="324"/>
                  </a:lnTo>
                  <a:lnTo>
                    <a:pt x="6" y="310"/>
                  </a:lnTo>
                  <a:lnTo>
                    <a:pt x="13" y="297"/>
                  </a:lnTo>
                  <a:lnTo>
                    <a:pt x="20" y="282"/>
                  </a:lnTo>
                  <a:lnTo>
                    <a:pt x="29" y="269"/>
                  </a:lnTo>
                  <a:lnTo>
                    <a:pt x="37" y="254"/>
                  </a:lnTo>
                  <a:lnTo>
                    <a:pt x="48" y="240"/>
                  </a:lnTo>
                  <a:lnTo>
                    <a:pt x="58" y="223"/>
                  </a:lnTo>
                  <a:lnTo>
                    <a:pt x="73" y="208"/>
                  </a:lnTo>
                  <a:lnTo>
                    <a:pt x="95" y="196"/>
                  </a:lnTo>
                  <a:lnTo>
                    <a:pt x="120" y="188"/>
                  </a:lnTo>
                  <a:lnTo>
                    <a:pt x="144" y="183"/>
                  </a:lnTo>
                  <a:lnTo>
                    <a:pt x="167" y="182"/>
                  </a:lnTo>
                  <a:lnTo>
                    <a:pt x="189" y="179"/>
                  </a:lnTo>
                  <a:lnTo>
                    <a:pt x="210" y="178"/>
                  </a:lnTo>
                  <a:lnTo>
                    <a:pt x="228" y="174"/>
                  </a:lnTo>
                  <a:lnTo>
                    <a:pt x="243" y="171"/>
                  </a:lnTo>
                  <a:lnTo>
                    <a:pt x="275" y="129"/>
                  </a:lnTo>
                  <a:lnTo>
                    <a:pt x="301" y="101"/>
                  </a:lnTo>
                  <a:lnTo>
                    <a:pt x="322" y="81"/>
                  </a:lnTo>
                  <a:lnTo>
                    <a:pt x="343" y="70"/>
                  </a:lnTo>
                  <a:lnTo>
                    <a:pt x="366" y="65"/>
                  </a:lnTo>
                  <a:lnTo>
                    <a:pt x="393" y="65"/>
                  </a:lnTo>
                  <a:lnTo>
                    <a:pt x="428" y="68"/>
                  </a:lnTo>
                  <a:lnTo>
                    <a:pt x="477" y="72"/>
                  </a:lnTo>
                  <a:lnTo>
                    <a:pt x="487" y="62"/>
                  </a:lnTo>
                  <a:lnTo>
                    <a:pt x="496" y="51"/>
                  </a:lnTo>
                  <a:lnTo>
                    <a:pt x="505" y="42"/>
                  </a:lnTo>
                  <a:lnTo>
                    <a:pt x="516" y="32"/>
                  </a:lnTo>
                  <a:lnTo>
                    <a:pt x="524" y="23"/>
                  </a:lnTo>
                  <a:lnTo>
                    <a:pt x="534" y="14"/>
                  </a:lnTo>
                  <a:lnTo>
                    <a:pt x="541" y="6"/>
                  </a:lnTo>
                  <a:lnTo>
                    <a:pt x="549" y="0"/>
                  </a:lnTo>
                  <a:lnTo>
                    <a:pt x="559" y="0"/>
                  </a:lnTo>
                  <a:lnTo>
                    <a:pt x="566" y="0"/>
                  </a:lnTo>
                  <a:lnTo>
                    <a:pt x="571" y="0"/>
                  </a:lnTo>
                  <a:lnTo>
                    <a:pt x="577"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99" name="Freeform 139"/>
            <p:cNvSpPr>
              <a:spLocks/>
            </p:cNvSpPr>
            <p:nvPr/>
          </p:nvSpPr>
          <p:spPr bwMode="auto">
            <a:xfrm>
              <a:off x="775" y="761"/>
              <a:ext cx="96" cy="76"/>
            </a:xfrm>
            <a:custGeom>
              <a:avLst/>
              <a:gdLst>
                <a:gd name="T0" fmla="*/ 153 w 442"/>
                <a:gd name="T1" fmla="*/ 3 h 255"/>
                <a:gd name="T2" fmla="*/ 202 w 442"/>
                <a:gd name="T3" fmla="*/ 14 h 255"/>
                <a:gd name="T4" fmla="*/ 238 w 442"/>
                <a:gd name="T5" fmla="*/ 25 h 255"/>
                <a:gd name="T6" fmla="*/ 263 w 442"/>
                <a:gd name="T7" fmla="*/ 32 h 255"/>
                <a:gd name="T8" fmla="*/ 283 w 442"/>
                <a:gd name="T9" fmla="*/ 39 h 255"/>
                <a:gd name="T10" fmla="*/ 299 w 442"/>
                <a:gd name="T11" fmla="*/ 43 h 255"/>
                <a:gd name="T12" fmla="*/ 318 w 442"/>
                <a:gd name="T13" fmla="*/ 46 h 255"/>
                <a:gd name="T14" fmla="*/ 343 w 442"/>
                <a:gd name="T15" fmla="*/ 47 h 255"/>
                <a:gd name="T16" fmla="*/ 379 w 442"/>
                <a:gd name="T17" fmla="*/ 49 h 255"/>
                <a:gd name="T18" fmla="*/ 381 w 442"/>
                <a:gd name="T19" fmla="*/ 79 h 255"/>
                <a:gd name="T20" fmla="*/ 388 w 442"/>
                <a:gd name="T21" fmla="*/ 108 h 255"/>
                <a:gd name="T22" fmla="*/ 398 w 442"/>
                <a:gd name="T23" fmla="*/ 133 h 255"/>
                <a:gd name="T24" fmla="*/ 410 w 442"/>
                <a:gd name="T25" fmla="*/ 159 h 255"/>
                <a:gd name="T26" fmla="*/ 420 w 442"/>
                <a:gd name="T27" fmla="*/ 181 h 255"/>
                <a:gd name="T28" fmla="*/ 431 w 442"/>
                <a:gd name="T29" fmla="*/ 205 h 255"/>
                <a:gd name="T30" fmla="*/ 438 w 442"/>
                <a:gd name="T31" fmla="*/ 229 h 255"/>
                <a:gd name="T32" fmla="*/ 442 w 442"/>
                <a:gd name="T33" fmla="*/ 255 h 255"/>
                <a:gd name="T34" fmla="*/ 425 w 442"/>
                <a:gd name="T35" fmla="*/ 248 h 255"/>
                <a:gd name="T36" fmla="*/ 411 w 442"/>
                <a:gd name="T37" fmla="*/ 238 h 255"/>
                <a:gd name="T38" fmla="*/ 397 w 442"/>
                <a:gd name="T39" fmla="*/ 224 h 255"/>
                <a:gd name="T40" fmla="*/ 384 w 442"/>
                <a:gd name="T41" fmla="*/ 211 h 255"/>
                <a:gd name="T42" fmla="*/ 368 w 442"/>
                <a:gd name="T43" fmla="*/ 197 h 255"/>
                <a:gd name="T44" fmla="*/ 350 w 442"/>
                <a:gd name="T45" fmla="*/ 185 h 255"/>
                <a:gd name="T46" fmla="*/ 330 w 442"/>
                <a:gd name="T47" fmla="*/ 177 h 255"/>
                <a:gd name="T48" fmla="*/ 306 w 442"/>
                <a:gd name="T49" fmla="*/ 174 h 255"/>
                <a:gd name="T50" fmla="*/ 298 w 442"/>
                <a:gd name="T51" fmla="*/ 181 h 255"/>
                <a:gd name="T52" fmla="*/ 291 w 442"/>
                <a:gd name="T53" fmla="*/ 193 h 255"/>
                <a:gd name="T54" fmla="*/ 286 w 442"/>
                <a:gd name="T55" fmla="*/ 199 h 255"/>
                <a:gd name="T56" fmla="*/ 282 w 442"/>
                <a:gd name="T57" fmla="*/ 205 h 255"/>
                <a:gd name="T58" fmla="*/ 276 w 442"/>
                <a:gd name="T59" fmla="*/ 212 h 255"/>
                <a:gd name="T60" fmla="*/ 271 w 442"/>
                <a:gd name="T61" fmla="*/ 219 h 255"/>
                <a:gd name="T62" fmla="*/ 234 w 442"/>
                <a:gd name="T63" fmla="*/ 212 h 255"/>
                <a:gd name="T64" fmla="*/ 198 w 442"/>
                <a:gd name="T65" fmla="*/ 197 h 255"/>
                <a:gd name="T66" fmla="*/ 164 w 442"/>
                <a:gd name="T67" fmla="*/ 173 h 255"/>
                <a:gd name="T68" fmla="*/ 132 w 442"/>
                <a:gd name="T69" fmla="*/ 146 h 255"/>
                <a:gd name="T70" fmla="*/ 99 w 442"/>
                <a:gd name="T71" fmla="*/ 115 h 255"/>
                <a:gd name="T72" fmla="*/ 66 w 442"/>
                <a:gd name="T73" fmla="*/ 85 h 255"/>
                <a:gd name="T74" fmla="*/ 32 w 442"/>
                <a:gd name="T75" fmla="*/ 58 h 255"/>
                <a:gd name="T76" fmla="*/ 0 w 442"/>
                <a:gd name="T77" fmla="*/ 39 h 255"/>
                <a:gd name="T78" fmla="*/ 0 w 442"/>
                <a:gd name="T79" fmla="*/ 33 h 255"/>
                <a:gd name="T80" fmla="*/ 2 w 442"/>
                <a:gd name="T81" fmla="*/ 28 h 255"/>
                <a:gd name="T82" fmla="*/ 2 w 442"/>
                <a:gd name="T83" fmla="*/ 25 h 255"/>
                <a:gd name="T84" fmla="*/ 4 w 442"/>
                <a:gd name="T85" fmla="*/ 22 h 255"/>
                <a:gd name="T86" fmla="*/ 6 w 442"/>
                <a:gd name="T87" fmla="*/ 18 h 255"/>
                <a:gd name="T88" fmla="*/ 10 w 442"/>
                <a:gd name="T89" fmla="*/ 12 h 255"/>
                <a:gd name="T90" fmla="*/ 25 w 442"/>
                <a:gd name="T91" fmla="*/ 5 h 255"/>
                <a:gd name="T92" fmla="*/ 43 w 442"/>
                <a:gd name="T93" fmla="*/ 2 h 255"/>
                <a:gd name="T94" fmla="*/ 60 w 442"/>
                <a:gd name="T95" fmla="*/ 0 h 255"/>
                <a:gd name="T96" fmla="*/ 77 w 442"/>
                <a:gd name="T97" fmla="*/ 0 h 255"/>
                <a:gd name="T98" fmla="*/ 95 w 442"/>
                <a:gd name="T99" fmla="*/ 0 h 255"/>
                <a:gd name="T100" fmla="*/ 113 w 442"/>
                <a:gd name="T101" fmla="*/ 1 h 255"/>
                <a:gd name="T102" fmla="*/ 132 w 442"/>
                <a:gd name="T103" fmla="*/ 2 h 255"/>
                <a:gd name="T104" fmla="*/ 153 w 442"/>
                <a:gd name="T105" fmla="*/ 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2" h="255">
                  <a:moveTo>
                    <a:pt x="153" y="3"/>
                  </a:moveTo>
                  <a:lnTo>
                    <a:pt x="202" y="14"/>
                  </a:lnTo>
                  <a:lnTo>
                    <a:pt x="238" y="25"/>
                  </a:lnTo>
                  <a:lnTo>
                    <a:pt x="263" y="32"/>
                  </a:lnTo>
                  <a:lnTo>
                    <a:pt x="283" y="39"/>
                  </a:lnTo>
                  <a:lnTo>
                    <a:pt x="299" y="43"/>
                  </a:lnTo>
                  <a:lnTo>
                    <a:pt x="318" y="46"/>
                  </a:lnTo>
                  <a:lnTo>
                    <a:pt x="343" y="47"/>
                  </a:lnTo>
                  <a:lnTo>
                    <a:pt x="379" y="49"/>
                  </a:lnTo>
                  <a:lnTo>
                    <a:pt x="381" y="79"/>
                  </a:lnTo>
                  <a:lnTo>
                    <a:pt x="388" y="108"/>
                  </a:lnTo>
                  <a:lnTo>
                    <a:pt x="398" y="133"/>
                  </a:lnTo>
                  <a:lnTo>
                    <a:pt x="410" y="159"/>
                  </a:lnTo>
                  <a:lnTo>
                    <a:pt x="420" y="181"/>
                  </a:lnTo>
                  <a:lnTo>
                    <a:pt x="431" y="205"/>
                  </a:lnTo>
                  <a:lnTo>
                    <a:pt x="438" y="229"/>
                  </a:lnTo>
                  <a:lnTo>
                    <a:pt x="442" y="255"/>
                  </a:lnTo>
                  <a:lnTo>
                    <a:pt x="425" y="248"/>
                  </a:lnTo>
                  <a:lnTo>
                    <a:pt x="411" y="238"/>
                  </a:lnTo>
                  <a:lnTo>
                    <a:pt x="397" y="224"/>
                  </a:lnTo>
                  <a:lnTo>
                    <a:pt x="384" y="211"/>
                  </a:lnTo>
                  <a:lnTo>
                    <a:pt x="368" y="197"/>
                  </a:lnTo>
                  <a:lnTo>
                    <a:pt x="350" y="185"/>
                  </a:lnTo>
                  <a:lnTo>
                    <a:pt x="330" y="177"/>
                  </a:lnTo>
                  <a:lnTo>
                    <a:pt x="306" y="174"/>
                  </a:lnTo>
                  <a:lnTo>
                    <a:pt x="298" y="181"/>
                  </a:lnTo>
                  <a:lnTo>
                    <a:pt x="291" y="193"/>
                  </a:lnTo>
                  <a:lnTo>
                    <a:pt x="286" y="199"/>
                  </a:lnTo>
                  <a:lnTo>
                    <a:pt x="282" y="205"/>
                  </a:lnTo>
                  <a:lnTo>
                    <a:pt x="276" y="212"/>
                  </a:lnTo>
                  <a:lnTo>
                    <a:pt x="271" y="219"/>
                  </a:lnTo>
                  <a:lnTo>
                    <a:pt x="234" y="212"/>
                  </a:lnTo>
                  <a:lnTo>
                    <a:pt x="198" y="197"/>
                  </a:lnTo>
                  <a:lnTo>
                    <a:pt x="164" y="173"/>
                  </a:lnTo>
                  <a:lnTo>
                    <a:pt x="132" y="146"/>
                  </a:lnTo>
                  <a:lnTo>
                    <a:pt x="99" y="115"/>
                  </a:lnTo>
                  <a:lnTo>
                    <a:pt x="66" y="85"/>
                  </a:lnTo>
                  <a:lnTo>
                    <a:pt x="32" y="58"/>
                  </a:lnTo>
                  <a:lnTo>
                    <a:pt x="0" y="39"/>
                  </a:lnTo>
                  <a:lnTo>
                    <a:pt x="0" y="33"/>
                  </a:lnTo>
                  <a:lnTo>
                    <a:pt x="2" y="28"/>
                  </a:lnTo>
                  <a:lnTo>
                    <a:pt x="2" y="25"/>
                  </a:lnTo>
                  <a:lnTo>
                    <a:pt x="4" y="22"/>
                  </a:lnTo>
                  <a:lnTo>
                    <a:pt x="6" y="18"/>
                  </a:lnTo>
                  <a:lnTo>
                    <a:pt x="10" y="12"/>
                  </a:lnTo>
                  <a:lnTo>
                    <a:pt x="25" y="5"/>
                  </a:lnTo>
                  <a:lnTo>
                    <a:pt x="43" y="2"/>
                  </a:lnTo>
                  <a:lnTo>
                    <a:pt x="60" y="0"/>
                  </a:lnTo>
                  <a:lnTo>
                    <a:pt x="77" y="0"/>
                  </a:lnTo>
                  <a:lnTo>
                    <a:pt x="95" y="0"/>
                  </a:lnTo>
                  <a:lnTo>
                    <a:pt x="113" y="1"/>
                  </a:lnTo>
                  <a:lnTo>
                    <a:pt x="132" y="2"/>
                  </a:lnTo>
                  <a:lnTo>
                    <a:pt x="153" y="3"/>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00" name="Freeform 140"/>
            <p:cNvSpPr>
              <a:spLocks/>
            </p:cNvSpPr>
            <p:nvPr/>
          </p:nvSpPr>
          <p:spPr bwMode="auto">
            <a:xfrm>
              <a:off x="762" y="749"/>
              <a:ext cx="7" cy="21"/>
            </a:xfrm>
            <a:custGeom>
              <a:avLst/>
              <a:gdLst>
                <a:gd name="T0" fmla="*/ 35 w 35"/>
                <a:gd name="T1" fmla="*/ 0 h 73"/>
                <a:gd name="T2" fmla="*/ 35 w 35"/>
                <a:gd name="T3" fmla="*/ 6 h 73"/>
                <a:gd name="T4" fmla="*/ 35 w 35"/>
                <a:gd name="T5" fmla="*/ 16 h 73"/>
                <a:gd name="T6" fmla="*/ 35 w 35"/>
                <a:gd name="T7" fmla="*/ 25 h 73"/>
                <a:gd name="T8" fmla="*/ 35 w 35"/>
                <a:gd name="T9" fmla="*/ 36 h 73"/>
                <a:gd name="T10" fmla="*/ 35 w 35"/>
                <a:gd name="T11" fmla="*/ 45 h 73"/>
                <a:gd name="T12" fmla="*/ 35 w 35"/>
                <a:gd name="T13" fmla="*/ 55 h 73"/>
                <a:gd name="T14" fmla="*/ 35 w 35"/>
                <a:gd name="T15" fmla="*/ 64 h 73"/>
                <a:gd name="T16" fmla="*/ 35 w 35"/>
                <a:gd name="T17" fmla="*/ 73 h 73"/>
                <a:gd name="T18" fmla="*/ 26 w 35"/>
                <a:gd name="T19" fmla="*/ 73 h 73"/>
                <a:gd name="T20" fmla="*/ 17 w 35"/>
                <a:gd name="T21" fmla="*/ 73 h 73"/>
                <a:gd name="T22" fmla="*/ 7 w 35"/>
                <a:gd name="T23" fmla="*/ 73 h 73"/>
                <a:gd name="T24" fmla="*/ 0 w 35"/>
                <a:gd name="T25" fmla="*/ 73 h 73"/>
                <a:gd name="T26" fmla="*/ 4 w 35"/>
                <a:gd name="T27" fmla="*/ 56 h 73"/>
                <a:gd name="T28" fmla="*/ 9 w 35"/>
                <a:gd name="T29" fmla="*/ 43 h 73"/>
                <a:gd name="T30" fmla="*/ 13 w 35"/>
                <a:gd name="T31" fmla="*/ 31 h 73"/>
                <a:gd name="T32" fmla="*/ 17 w 35"/>
                <a:gd name="T33" fmla="*/ 22 h 73"/>
                <a:gd name="T34" fmla="*/ 20 w 35"/>
                <a:gd name="T35" fmla="*/ 13 h 73"/>
                <a:gd name="T36" fmla="*/ 23 w 35"/>
                <a:gd name="T37" fmla="*/ 8 h 73"/>
                <a:gd name="T38" fmla="*/ 28 w 35"/>
                <a:gd name="T39" fmla="*/ 3 h 73"/>
                <a:gd name="T40" fmla="*/ 35 w 35"/>
                <a:gd name="T4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73">
                  <a:moveTo>
                    <a:pt x="35" y="0"/>
                  </a:moveTo>
                  <a:lnTo>
                    <a:pt x="35" y="6"/>
                  </a:lnTo>
                  <a:lnTo>
                    <a:pt x="35" y="16"/>
                  </a:lnTo>
                  <a:lnTo>
                    <a:pt x="35" y="25"/>
                  </a:lnTo>
                  <a:lnTo>
                    <a:pt x="35" y="36"/>
                  </a:lnTo>
                  <a:lnTo>
                    <a:pt x="35" y="45"/>
                  </a:lnTo>
                  <a:lnTo>
                    <a:pt x="35" y="55"/>
                  </a:lnTo>
                  <a:lnTo>
                    <a:pt x="35" y="64"/>
                  </a:lnTo>
                  <a:lnTo>
                    <a:pt x="35" y="73"/>
                  </a:lnTo>
                  <a:lnTo>
                    <a:pt x="26" y="73"/>
                  </a:lnTo>
                  <a:lnTo>
                    <a:pt x="17" y="73"/>
                  </a:lnTo>
                  <a:lnTo>
                    <a:pt x="7" y="73"/>
                  </a:lnTo>
                  <a:lnTo>
                    <a:pt x="0" y="73"/>
                  </a:lnTo>
                  <a:lnTo>
                    <a:pt x="4" y="56"/>
                  </a:lnTo>
                  <a:lnTo>
                    <a:pt x="9" y="43"/>
                  </a:lnTo>
                  <a:lnTo>
                    <a:pt x="13" y="31"/>
                  </a:lnTo>
                  <a:lnTo>
                    <a:pt x="17" y="22"/>
                  </a:lnTo>
                  <a:lnTo>
                    <a:pt x="20" y="13"/>
                  </a:lnTo>
                  <a:lnTo>
                    <a:pt x="23" y="8"/>
                  </a:lnTo>
                  <a:lnTo>
                    <a:pt x="28" y="3"/>
                  </a:lnTo>
                  <a:lnTo>
                    <a:pt x="35"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01" name="Freeform 141"/>
            <p:cNvSpPr>
              <a:spLocks/>
            </p:cNvSpPr>
            <p:nvPr/>
          </p:nvSpPr>
          <p:spPr bwMode="auto">
            <a:xfrm>
              <a:off x="756" y="784"/>
              <a:ext cx="13" cy="83"/>
            </a:xfrm>
            <a:custGeom>
              <a:avLst/>
              <a:gdLst>
                <a:gd name="T0" fmla="*/ 62 w 62"/>
                <a:gd name="T1" fmla="*/ 0 h 279"/>
                <a:gd name="T2" fmla="*/ 59 w 62"/>
                <a:gd name="T3" fmla="*/ 27 h 279"/>
                <a:gd name="T4" fmla="*/ 56 w 62"/>
                <a:gd name="T5" fmla="*/ 61 h 279"/>
                <a:gd name="T6" fmla="*/ 54 w 62"/>
                <a:gd name="T7" fmla="*/ 99 h 279"/>
                <a:gd name="T8" fmla="*/ 54 w 62"/>
                <a:gd name="T9" fmla="*/ 142 h 279"/>
                <a:gd name="T10" fmla="*/ 54 w 62"/>
                <a:gd name="T11" fmla="*/ 182 h 279"/>
                <a:gd name="T12" fmla="*/ 54 w 62"/>
                <a:gd name="T13" fmla="*/ 220 h 279"/>
                <a:gd name="T14" fmla="*/ 54 w 62"/>
                <a:gd name="T15" fmla="*/ 252 h 279"/>
                <a:gd name="T16" fmla="*/ 54 w 62"/>
                <a:gd name="T17" fmla="*/ 279 h 279"/>
                <a:gd name="T18" fmla="*/ 31 w 62"/>
                <a:gd name="T19" fmla="*/ 271 h 279"/>
                <a:gd name="T20" fmla="*/ 15 w 62"/>
                <a:gd name="T21" fmla="*/ 245 h 279"/>
                <a:gd name="T22" fmla="*/ 4 w 62"/>
                <a:gd name="T23" fmla="*/ 204 h 279"/>
                <a:gd name="T24" fmla="*/ 0 w 62"/>
                <a:gd name="T25" fmla="*/ 155 h 279"/>
                <a:gd name="T26" fmla="*/ 3 w 62"/>
                <a:gd name="T27" fmla="*/ 103 h 279"/>
                <a:gd name="T28" fmla="*/ 13 w 62"/>
                <a:gd name="T29" fmla="*/ 56 h 279"/>
                <a:gd name="T30" fmla="*/ 32 w 62"/>
                <a:gd name="T31" fmla="*/ 19 h 279"/>
                <a:gd name="T32" fmla="*/ 62 w 62"/>
                <a:gd name="T3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279">
                  <a:moveTo>
                    <a:pt x="62" y="0"/>
                  </a:moveTo>
                  <a:lnTo>
                    <a:pt x="59" y="27"/>
                  </a:lnTo>
                  <a:lnTo>
                    <a:pt x="56" y="61"/>
                  </a:lnTo>
                  <a:lnTo>
                    <a:pt x="54" y="99"/>
                  </a:lnTo>
                  <a:lnTo>
                    <a:pt x="54" y="142"/>
                  </a:lnTo>
                  <a:lnTo>
                    <a:pt x="54" y="182"/>
                  </a:lnTo>
                  <a:lnTo>
                    <a:pt x="54" y="220"/>
                  </a:lnTo>
                  <a:lnTo>
                    <a:pt x="54" y="252"/>
                  </a:lnTo>
                  <a:lnTo>
                    <a:pt x="54" y="279"/>
                  </a:lnTo>
                  <a:lnTo>
                    <a:pt x="31" y="271"/>
                  </a:lnTo>
                  <a:lnTo>
                    <a:pt x="15" y="245"/>
                  </a:lnTo>
                  <a:lnTo>
                    <a:pt x="4" y="204"/>
                  </a:lnTo>
                  <a:lnTo>
                    <a:pt x="0" y="155"/>
                  </a:lnTo>
                  <a:lnTo>
                    <a:pt x="3" y="103"/>
                  </a:lnTo>
                  <a:lnTo>
                    <a:pt x="13" y="56"/>
                  </a:lnTo>
                  <a:lnTo>
                    <a:pt x="32" y="19"/>
                  </a:lnTo>
                  <a:lnTo>
                    <a:pt x="6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02" name="Freeform 142"/>
            <p:cNvSpPr>
              <a:spLocks/>
            </p:cNvSpPr>
            <p:nvPr/>
          </p:nvSpPr>
          <p:spPr bwMode="auto">
            <a:xfrm>
              <a:off x="666" y="827"/>
              <a:ext cx="83" cy="42"/>
            </a:xfrm>
            <a:custGeom>
              <a:avLst/>
              <a:gdLst>
                <a:gd name="T0" fmla="*/ 316 w 387"/>
                <a:gd name="T1" fmla="*/ 0 h 141"/>
                <a:gd name="T2" fmla="*/ 322 w 387"/>
                <a:gd name="T3" fmla="*/ 3 h 141"/>
                <a:gd name="T4" fmla="*/ 331 w 387"/>
                <a:gd name="T5" fmla="*/ 6 h 141"/>
                <a:gd name="T6" fmla="*/ 341 w 387"/>
                <a:gd name="T7" fmla="*/ 9 h 141"/>
                <a:gd name="T8" fmla="*/ 351 w 387"/>
                <a:gd name="T9" fmla="*/ 12 h 141"/>
                <a:gd name="T10" fmla="*/ 361 w 387"/>
                <a:gd name="T11" fmla="*/ 13 h 141"/>
                <a:gd name="T12" fmla="*/ 370 w 387"/>
                <a:gd name="T13" fmla="*/ 16 h 141"/>
                <a:gd name="T14" fmla="*/ 379 w 387"/>
                <a:gd name="T15" fmla="*/ 17 h 141"/>
                <a:gd name="T16" fmla="*/ 387 w 387"/>
                <a:gd name="T17" fmla="*/ 18 h 141"/>
                <a:gd name="T18" fmla="*/ 387 w 387"/>
                <a:gd name="T19" fmla="*/ 26 h 141"/>
                <a:gd name="T20" fmla="*/ 387 w 387"/>
                <a:gd name="T21" fmla="*/ 36 h 141"/>
                <a:gd name="T22" fmla="*/ 387 w 387"/>
                <a:gd name="T23" fmla="*/ 44 h 141"/>
                <a:gd name="T24" fmla="*/ 387 w 387"/>
                <a:gd name="T25" fmla="*/ 54 h 141"/>
                <a:gd name="T26" fmla="*/ 387 w 387"/>
                <a:gd name="T27" fmla="*/ 62 h 141"/>
                <a:gd name="T28" fmla="*/ 387 w 387"/>
                <a:gd name="T29" fmla="*/ 70 h 141"/>
                <a:gd name="T30" fmla="*/ 387 w 387"/>
                <a:gd name="T31" fmla="*/ 80 h 141"/>
                <a:gd name="T32" fmla="*/ 387 w 387"/>
                <a:gd name="T33" fmla="*/ 90 h 141"/>
                <a:gd name="T34" fmla="*/ 345 w 387"/>
                <a:gd name="T35" fmla="*/ 106 h 141"/>
                <a:gd name="T36" fmla="*/ 294 w 387"/>
                <a:gd name="T37" fmla="*/ 122 h 141"/>
                <a:gd name="T38" fmla="*/ 236 w 387"/>
                <a:gd name="T39" fmla="*/ 136 h 141"/>
                <a:gd name="T40" fmla="*/ 177 w 387"/>
                <a:gd name="T41" fmla="*/ 141 h 141"/>
                <a:gd name="T42" fmla="*/ 118 w 387"/>
                <a:gd name="T43" fmla="*/ 137 h 141"/>
                <a:gd name="T44" fmla="*/ 67 w 387"/>
                <a:gd name="T45" fmla="*/ 122 h 141"/>
                <a:gd name="T46" fmla="*/ 25 w 387"/>
                <a:gd name="T47" fmla="*/ 92 h 141"/>
                <a:gd name="T48" fmla="*/ 0 w 387"/>
                <a:gd name="T49" fmla="*/ 45 h 141"/>
                <a:gd name="T50" fmla="*/ 18 w 387"/>
                <a:gd name="T51" fmla="*/ 39 h 141"/>
                <a:gd name="T52" fmla="*/ 56 w 387"/>
                <a:gd name="T53" fmla="*/ 34 h 141"/>
                <a:gd name="T54" fmla="*/ 107 w 387"/>
                <a:gd name="T55" fmla="*/ 26 h 141"/>
                <a:gd name="T56" fmla="*/ 164 w 387"/>
                <a:gd name="T57" fmla="*/ 19 h 141"/>
                <a:gd name="T58" fmla="*/ 220 w 387"/>
                <a:gd name="T59" fmla="*/ 11 h 141"/>
                <a:gd name="T60" fmla="*/ 268 w 387"/>
                <a:gd name="T61" fmla="*/ 5 h 141"/>
                <a:gd name="T62" fmla="*/ 303 w 387"/>
                <a:gd name="T63" fmla="*/ 0 h 141"/>
                <a:gd name="T64" fmla="*/ 316 w 387"/>
                <a:gd name="T6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7" h="141">
                  <a:moveTo>
                    <a:pt x="316" y="0"/>
                  </a:moveTo>
                  <a:lnTo>
                    <a:pt x="322" y="3"/>
                  </a:lnTo>
                  <a:lnTo>
                    <a:pt x="331" y="6"/>
                  </a:lnTo>
                  <a:lnTo>
                    <a:pt x="341" y="9"/>
                  </a:lnTo>
                  <a:lnTo>
                    <a:pt x="351" y="12"/>
                  </a:lnTo>
                  <a:lnTo>
                    <a:pt x="361" y="13"/>
                  </a:lnTo>
                  <a:lnTo>
                    <a:pt x="370" y="16"/>
                  </a:lnTo>
                  <a:lnTo>
                    <a:pt x="379" y="17"/>
                  </a:lnTo>
                  <a:lnTo>
                    <a:pt x="387" y="18"/>
                  </a:lnTo>
                  <a:lnTo>
                    <a:pt x="387" y="26"/>
                  </a:lnTo>
                  <a:lnTo>
                    <a:pt x="387" y="36"/>
                  </a:lnTo>
                  <a:lnTo>
                    <a:pt x="387" y="44"/>
                  </a:lnTo>
                  <a:lnTo>
                    <a:pt x="387" y="54"/>
                  </a:lnTo>
                  <a:lnTo>
                    <a:pt x="387" y="62"/>
                  </a:lnTo>
                  <a:lnTo>
                    <a:pt x="387" y="70"/>
                  </a:lnTo>
                  <a:lnTo>
                    <a:pt x="387" y="80"/>
                  </a:lnTo>
                  <a:lnTo>
                    <a:pt x="387" y="90"/>
                  </a:lnTo>
                  <a:lnTo>
                    <a:pt x="345" y="106"/>
                  </a:lnTo>
                  <a:lnTo>
                    <a:pt x="294" y="122"/>
                  </a:lnTo>
                  <a:lnTo>
                    <a:pt x="236" y="136"/>
                  </a:lnTo>
                  <a:lnTo>
                    <a:pt x="177" y="141"/>
                  </a:lnTo>
                  <a:lnTo>
                    <a:pt x="118" y="137"/>
                  </a:lnTo>
                  <a:lnTo>
                    <a:pt x="67" y="122"/>
                  </a:lnTo>
                  <a:lnTo>
                    <a:pt x="25" y="92"/>
                  </a:lnTo>
                  <a:lnTo>
                    <a:pt x="0" y="45"/>
                  </a:lnTo>
                  <a:lnTo>
                    <a:pt x="18" y="39"/>
                  </a:lnTo>
                  <a:lnTo>
                    <a:pt x="56" y="34"/>
                  </a:lnTo>
                  <a:lnTo>
                    <a:pt x="107" y="26"/>
                  </a:lnTo>
                  <a:lnTo>
                    <a:pt x="164" y="19"/>
                  </a:lnTo>
                  <a:lnTo>
                    <a:pt x="220" y="11"/>
                  </a:lnTo>
                  <a:lnTo>
                    <a:pt x="268" y="5"/>
                  </a:lnTo>
                  <a:lnTo>
                    <a:pt x="303" y="0"/>
                  </a:lnTo>
                  <a:lnTo>
                    <a:pt x="316"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03" name="Freeform 143"/>
            <p:cNvSpPr>
              <a:spLocks/>
            </p:cNvSpPr>
            <p:nvPr/>
          </p:nvSpPr>
          <p:spPr bwMode="auto">
            <a:xfrm>
              <a:off x="778" y="865"/>
              <a:ext cx="128" cy="87"/>
            </a:xfrm>
            <a:custGeom>
              <a:avLst/>
              <a:gdLst>
                <a:gd name="T0" fmla="*/ 152 w 592"/>
                <a:gd name="T1" fmla="*/ 21 h 293"/>
                <a:gd name="T2" fmla="*/ 254 w 592"/>
                <a:gd name="T3" fmla="*/ 62 h 293"/>
                <a:gd name="T4" fmla="*/ 370 w 592"/>
                <a:gd name="T5" fmla="*/ 94 h 293"/>
                <a:gd name="T6" fmla="*/ 464 w 592"/>
                <a:gd name="T7" fmla="*/ 116 h 293"/>
                <a:gd name="T8" fmla="*/ 494 w 592"/>
                <a:gd name="T9" fmla="*/ 132 h 293"/>
                <a:gd name="T10" fmla="*/ 494 w 592"/>
                <a:gd name="T11" fmla="*/ 146 h 293"/>
                <a:gd name="T12" fmla="*/ 494 w 592"/>
                <a:gd name="T13" fmla="*/ 159 h 293"/>
                <a:gd name="T14" fmla="*/ 494 w 592"/>
                <a:gd name="T15" fmla="*/ 173 h 293"/>
                <a:gd name="T16" fmla="*/ 510 w 592"/>
                <a:gd name="T17" fmla="*/ 193 h 293"/>
                <a:gd name="T18" fmla="*/ 543 w 592"/>
                <a:gd name="T19" fmla="*/ 222 h 293"/>
                <a:gd name="T20" fmla="*/ 572 w 592"/>
                <a:gd name="T21" fmla="*/ 250 h 293"/>
                <a:gd name="T22" fmla="*/ 588 w 592"/>
                <a:gd name="T23" fmla="*/ 276 h 293"/>
                <a:gd name="T24" fmla="*/ 565 w 592"/>
                <a:gd name="T25" fmla="*/ 293 h 293"/>
                <a:gd name="T26" fmla="*/ 518 w 592"/>
                <a:gd name="T27" fmla="*/ 285 h 293"/>
                <a:gd name="T28" fmla="*/ 479 w 592"/>
                <a:gd name="T29" fmla="*/ 261 h 293"/>
                <a:gd name="T30" fmla="*/ 448 w 592"/>
                <a:gd name="T31" fmla="*/ 229 h 293"/>
                <a:gd name="T32" fmla="*/ 432 w 592"/>
                <a:gd name="T33" fmla="*/ 224 h 293"/>
                <a:gd name="T34" fmla="*/ 418 w 592"/>
                <a:gd name="T35" fmla="*/ 242 h 293"/>
                <a:gd name="T36" fmla="*/ 405 w 592"/>
                <a:gd name="T37" fmla="*/ 257 h 293"/>
                <a:gd name="T38" fmla="*/ 392 w 592"/>
                <a:gd name="T39" fmla="*/ 272 h 293"/>
                <a:gd name="T40" fmla="*/ 378 w 592"/>
                <a:gd name="T41" fmla="*/ 279 h 293"/>
                <a:gd name="T42" fmla="*/ 364 w 592"/>
                <a:gd name="T43" fmla="*/ 279 h 293"/>
                <a:gd name="T44" fmla="*/ 354 w 592"/>
                <a:gd name="T45" fmla="*/ 268 h 293"/>
                <a:gd name="T46" fmla="*/ 343 w 592"/>
                <a:gd name="T47" fmla="*/ 250 h 293"/>
                <a:gd name="T48" fmla="*/ 331 w 592"/>
                <a:gd name="T49" fmla="*/ 234 h 293"/>
                <a:gd name="T50" fmla="*/ 319 w 592"/>
                <a:gd name="T51" fmla="*/ 216 h 293"/>
                <a:gd name="T52" fmla="*/ 303 w 592"/>
                <a:gd name="T53" fmla="*/ 206 h 293"/>
                <a:gd name="T54" fmla="*/ 282 w 592"/>
                <a:gd name="T55" fmla="*/ 204 h 293"/>
                <a:gd name="T56" fmla="*/ 262 w 592"/>
                <a:gd name="T57" fmla="*/ 200 h 293"/>
                <a:gd name="T58" fmla="*/ 242 w 592"/>
                <a:gd name="T59" fmla="*/ 198 h 293"/>
                <a:gd name="T60" fmla="*/ 212 w 592"/>
                <a:gd name="T61" fmla="*/ 167 h 293"/>
                <a:gd name="T62" fmla="*/ 172 w 592"/>
                <a:gd name="T63" fmla="*/ 144 h 293"/>
                <a:gd name="T64" fmla="*/ 122 w 592"/>
                <a:gd name="T65" fmla="*/ 146 h 293"/>
                <a:gd name="T66" fmla="*/ 52 w 592"/>
                <a:gd name="T67" fmla="*/ 148 h 293"/>
                <a:gd name="T68" fmla="*/ 4 w 592"/>
                <a:gd name="T69" fmla="*/ 109 h 293"/>
                <a:gd name="T70" fmla="*/ 0 w 592"/>
                <a:gd name="T71" fmla="*/ 61 h 293"/>
                <a:gd name="T72" fmla="*/ 0 w 592"/>
                <a:gd name="T73" fmla="*/ 30 h 293"/>
                <a:gd name="T74" fmla="*/ 4 w 592"/>
                <a:gd name="T75" fmla="*/ 8 h 293"/>
                <a:gd name="T76" fmla="*/ 20 w 592"/>
                <a:gd name="T77" fmla="*/ 0 h 293"/>
                <a:gd name="T78" fmla="*/ 46 w 592"/>
                <a:gd name="T79" fmla="*/ 0 h 293"/>
                <a:gd name="T80" fmla="*/ 74 w 592"/>
                <a:gd name="T81" fmla="*/ 0 h 293"/>
                <a:gd name="T82" fmla="*/ 101 w 592"/>
                <a:gd name="T83"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2" h="293">
                  <a:moveTo>
                    <a:pt x="115" y="0"/>
                  </a:moveTo>
                  <a:lnTo>
                    <a:pt x="152" y="21"/>
                  </a:lnTo>
                  <a:lnTo>
                    <a:pt x="199" y="43"/>
                  </a:lnTo>
                  <a:lnTo>
                    <a:pt x="254" y="62"/>
                  </a:lnTo>
                  <a:lnTo>
                    <a:pt x="313" y="79"/>
                  </a:lnTo>
                  <a:lnTo>
                    <a:pt x="370" y="94"/>
                  </a:lnTo>
                  <a:lnTo>
                    <a:pt x="422" y="107"/>
                  </a:lnTo>
                  <a:lnTo>
                    <a:pt x="464" y="116"/>
                  </a:lnTo>
                  <a:lnTo>
                    <a:pt x="494" y="126"/>
                  </a:lnTo>
                  <a:lnTo>
                    <a:pt x="494" y="132"/>
                  </a:lnTo>
                  <a:lnTo>
                    <a:pt x="494" y="139"/>
                  </a:lnTo>
                  <a:lnTo>
                    <a:pt x="494" y="146"/>
                  </a:lnTo>
                  <a:lnTo>
                    <a:pt x="494" y="153"/>
                  </a:lnTo>
                  <a:lnTo>
                    <a:pt x="494" y="159"/>
                  </a:lnTo>
                  <a:lnTo>
                    <a:pt x="494" y="166"/>
                  </a:lnTo>
                  <a:lnTo>
                    <a:pt x="494" y="173"/>
                  </a:lnTo>
                  <a:lnTo>
                    <a:pt x="494" y="180"/>
                  </a:lnTo>
                  <a:lnTo>
                    <a:pt x="510" y="193"/>
                  </a:lnTo>
                  <a:lnTo>
                    <a:pt x="527" y="208"/>
                  </a:lnTo>
                  <a:lnTo>
                    <a:pt x="543" y="222"/>
                  </a:lnTo>
                  <a:lnTo>
                    <a:pt x="559" y="237"/>
                  </a:lnTo>
                  <a:lnTo>
                    <a:pt x="572" y="250"/>
                  </a:lnTo>
                  <a:lnTo>
                    <a:pt x="582" y="265"/>
                  </a:lnTo>
                  <a:lnTo>
                    <a:pt x="588" y="276"/>
                  </a:lnTo>
                  <a:lnTo>
                    <a:pt x="592" y="288"/>
                  </a:lnTo>
                  <a:lnTo>
                    <a:pt x="565" y="293"/>
                  </a:lnTo>
                  <a:lnTo>
                    <a:pt x="541" y="292"/>
                  </a:lnTo>
                  <a:lnTo>
                    <a:pt x="518" y="285"/>
                  </a:lnTo>
                  <a:lnTo>
                    <a:pt x="498" y="275"/>
                  </a:lnTo>
                  <a:lnTo>
                    <a:pt x="479" y="261"/>
                  </a:lnTo>
                  <a:lnTo>
                    <a:pt x="463" y="246"/>
                  </a:lnTo>
                  <a:lnTo>
                    <a:pt x="448" y="229"/>
                  </a:lnTo>
                  <a:lnTo>
                    <a:pt x="439" y="216"/>
                  </a:lnTo>
                  <a:lnTo>
                    <a:pt x="432" y="224"/>
                  </a:lnTo>
                  <a:lnTo>
                    <a:pt x="425" y="234"/>
                  </a:lnTo>
                  <a:lnTo>
                    <a:pt x="418" y="242"/>
                  </a:lnTo>
                  <a:lnTo>
                    <a:pt x="412" y="250"/>
                  </a:lnTo>
                  <a:lnTo>
                    <a:pt x="405" y="257"/>
                  </a:lnTo>
                  <a:lnTo>
                    <a:pt x="399" y="265"/>
                  </a:lnTo>
                  <a:lnTo>
                    <a:pt x="392" y="272"/>
                  </a:lnTo>
                  <a:lnTo>
                    <a:pt x="386" y="279"/>
                  </a:lnTo>
                  <a:lnTo>
                    <a:pt x="378" y="279"/>
                  </a:lnTo>
                  <a:lnTo>
                    <a:pt x="371" y="279"/>
                  </a:lnTo>
                  <a:lnTo>
                    <a:pt x="364" y="279"/>
                  </a:lnTo>
                  <a:lnTo>
                    <a:pt x="358" y="279"/>
                  </a:lnTo>
                  <a:lnTo>
                    <a:pt x="354" y="268"/>
                  </a:lnTo>
                  <a:lnTo>
                    <a:pt x="349" y="259"/>
                  </a:lnTo>
                  <a:lnTo>
                    <a:pt x="343" y="250"/>
                  </a:lnTo>
                  <a:lnTo>
                    <a:pt x="338" y="242"/>
                  </a:lnTo>
                  <a:lnTo>
                    <a:pt x="331" y="234"/>
                  </a:lnTo>
                  <a:lnTo>
                    <a:pt x="325" y="225"/>
                  </a:lnTo>
                  <a:lnTo>
                    <a:pt x="319" y="216"/>
                  </a:lnTo>
                  <a:lnTo>
                    <a:pt x="313" y="208"/>
                  </a:lnTo>
                  <a:lnTo>
                    <a:pt x="303" y="206"/>
                  </a:lnTo>
                  <a:lnTo>
                    <a:pt x="292" y="205"/>
                  </a:lnTo>
                  <a:lnTo>
                    <a:pt x="282" y="204"/>
                  </a:lnTo>
                  <a:lnTo>
                    <a:pt x="273" y="203"/>
                  </a:lnTo>
                  <a:lnTo>
                    <a:pt x="262" y="200"/>
                  </a:lnTo>
                  <a:lnTo>
                    <a:pt x="252" y="199"/>
                  </a:lnTo>
                  <a:lnTo>
                    <a:pt x="242" y="198"/>
                  </a:lnTo>
                  <a:lnTo>
                    <a:pt x="233" y="198"/>
                  </a:lnTo>
                  <a:lnTo>
                    <a:pt x="212" y="167"/>
                  </a:lnTo>
                  <a:lnTo>
                    <a:pt x="192" y="151"/>
                  </a:lnTo>
                  <a:lnTo>
                    <a:pt x="172" y="144"/>
                  </a:lnTo>
                  <a:lnTo>
                    <a:pt x="150" y="144"/>
                  </a:lnTo>
                  <a:lnTo>
                    <a:pt x="122" y="146"/>
                  </a:lnTo>
                  <a:lnTo>
                    <a:pt x="91" y="148"/>
                  </a:lnTo>
                  <a:lnTo>
                    <a:pt x="52" y="148"/>
                  </a:lnTo>
                  <a:lnTo>
                    <a:pt x="7" y="144"/>
                  </a:lnTo>
                  <a:lnTo>
                    <a:pt x="4" y="109"/>
                  </a:lnTo>
                  <a:lnTo>
                    <a:pt x="1" y="83"/>
                  </a:lnTo>
                  <a:lnTo>
                    <a:pt x="0" y="61"/>
                  </a:lnTo>
                  <a:lnTo>
                    <a:pt x="0" y="45"/>
                  </a:lnTo>
                  <a:lnTo>
                    <a:pt x="0" y="30"/>
                  </a:lnTo>
                  <a:lnTo>
                    <a:pt x="1" y="19"/>
                  </a:lnTo>
                  <a:lnTo>
                    <a:pt x="4" y="8"/>
                  </a:lnTo>
                  <a:lnTo>
                    <a:pt x="7" y="0"/>
                  </a:lnTo>
                  <a:lnTo>
                    <a:pt x="20" y="0"/>
                  </a:lnTo>
                  <a:lnTo>
                    <a:pt x="33" y="0"/>
                  </a:lnTo>
                  <a:lnTo>
                    <a:pt x="46" y="0"/>
                  </a:lnTo>
                  <a:lnTo>
                    <a:pt x="61" y="0"/>
                  </a:lnTo>
                  <a:lnTo>
                    <a:pt x="74" y="0"/>
                  </a:lnTo>
                  <a:lnTo>
                    <a:pt x="88" y="0"/>
                  </a:lnTo>
                  <a:lnTo>
                    <a:pt x="101" y="0"/>
                  </a:lnTo>
                  <a:lnTo>
                    <a:pt x="11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04" name="Freeform 144"/>
            <p:cNvSpPr>
              <a:spLocks/>
            </p:cNvSpPr>
            <p:nvPr/>
          </p:nvSpPr>
          <p:spPr bwMode="auto">
            <a:xfrm>
              <a:off x="756" y="878"/>
              <a:ext cx="14" cy="177"/>
            </a:xfrm>
            <a:custGeom>
              <a:avLst/>
              <a:gdLst>
                <a:gd name="T0" fmla="*/ 63 w 67"/>
                <a:gd name="T1" fmla="*/ 0 h 594"/>
                <a:gd name="T2" fmla="*/ 65 w 67"/>
                <a:gd name="T3" fmla="*/ 43 h 594"/>
                <a:gd name="T4" fmla="*/ 67 w 67"/>
                <a:gd name="T5" fmla="*/ 107 h 594"/>
                <a:gd name="T6" fmla="*/ 65 w 67"/>
                <a:gd name="T7" fmla="*/ 186 h 594"/>
                <a:gd name="T8" fmla="*/ 64 w 67"/>
                <a:gd name="T9" fmla="*/ 276 h 594"/>
                <a:gd name="T10" fmla="*/ 60 w 67"/>
                <a:gd name="T11" fmla="*/ 367 h 594"/>
                <a:gd name="T12" fmla="*/ 56 w 67"/>
                <a:gd name="T13" fmla="*/ 454 h 594"/>
                <a:gd name="T14" fmla="*/ 50 w 67"/>
                <a:gd name="T15" fmla="*/ 533 h 594"/>
                <a:gd name="T16" fmla="*/ 45 w 67"/>
                <a:gd name="T17" fmla="*/ 594 h 594"/>
                <a:gd name="T18" fmla="*/ 41 w 67"/>
                <a:gd name="T19" fmla="*/ 594 h 594"/>
                <a:gd name="T20" fmla="*/ 35 w 67"/>
                <a:gd name="T21" fmla="*/ 594 h 594"/>
                <a:gd name="T22" fmla="*/ 29 w 67"/>
                <a:gd name="T23" fmla="*/ 594 h 594"/>
                <a:gd name="T24" fmla="*/ 23 w 67"/>
                <a:gd name="T25" fmla="*/ 594 h 594"/>
                <a:gd name="T26" fmla="*/ 16 w 67"/>
                <a:gd name="T27" fmla="*/ 594 h 594"/>
                <a:gd name="T28" fmla="*/ 10 w 67"/>
                <a:gd name="T29" fmla="*/ 594 h 594"/>
                <a:gd name="T30" fmla="*/ 4 w 67"/>
                <a:gd name="T31" fmla="*/ 594 h 594"/>
                <a:gd name="T32" fmla="*/ 0 w 67"/>
                <a:gd name="T33" fmla="*/ 594 h 594"/>
                <a:gd name="T34" fmla="*/ 3 w 67"/>
                <a:gd name="T35" fmla="*/ 559 h 594"/>
                <a:gd name="T36" fmla="*/ 5 w 67"/>
                <a:gd name="T37" fmla="*/ 496 h 594"/>
                <a:gd name="T38" fmla="*/ 6 w 67"/>
                <a:gd name="T39" fmla="*/ 412 h 594"/>
                <a:gd name="T40" fmla="*/ 9 w 67"/>
                <a:gd name="T41" fmla="*/ 318 h 594"/>
                <a:gd name="T42" fmla="*/ 10 w 67"/>
                <a:gd name="T43" fmla="*/ 221 h 594"/>
                <a:gd name="T44" fmla="*/ 12 w 67"/>
                <a:gd name="T45" fmla="*/ 132 h 594"/>
                <a:gd name="T46" fmla="*/ 14 w 67"/>
                <a:gd name="T47" fmla="*/ 57 h 594"/>
                <a:gd name="T48" fmla="*/ 18 w 67"/>
                <a:gd name="T49" fmla="*/ 10 h 594"/>
                <a:gd name="T50" fmla="*/ 22 w 67"/>
                <a:gd name="T51" fmla="*/ 8 h 594"/>
                <a:gd name="T52" fmla="*/ 28 w 67"/>
                <a:gd name="T53" fmla="*/ 7 h 594"/>
                <a:gd name="T54" fmla="*/ 33 w 67"/>
                <a:gd name="T55" fmla="*/ 6 h 594"/>
                <a:gd name="T56" fmla="*/ 41 w 67"/>
                <a:gd name="T57" fmla="*/ 5 h 594"/>
                <a:gd name="T58" fmla="*/ 47 w 67"/>
                <a:gd name="T59" fmla="*/ 2 h 594"/>
                <a:gd name="T60" fmla="*/ 54 w 67"/>
                <a:gd name="T61" fmla="*/ 1 h 594"/>
                <a:gd name="T62" fmla="*/ 58 w 67"/>
                <a:gd name="T63" fmla="*/ 0 h 594"/>
                <a:gd name="T64" fmla="*/ 63 w 67"/>
                <a:gd name="T65" fmla="*/ 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 h="594">
                  <a:moveTo>
                    <a:pt x="63" y="0"/>
                  </a:moveTo>
                  <a:lnTo>
                    <a:pt x="65" y="43"/>
                  </a:lnTo>
                  <a:lnTo>
                    <a:pt x="67" y="107"/>
                  </a:lnTo>
                  <a:lnTo>
                    <a:pt x="65" y="186"/>
                  </a:lnTo>
                  <a:lnTo>
                    <a:pt x="64" y="276"/>
                  </a:lnTo>
                  <a:lnTo>
                    <a:pt x="60" y="367"/>
                  </a:lnTo>
                  <a:lnTo>
                    <a:pt x="56" y="454"/>
                  </a:lnTo>
                  <a:lnTo>
                    <a:pt x="50" y="533"/>
                  </a:lnTo>
                  <a:lnTo>
                    <a:pt x="45" y="594"/>
                  </a:lnTo>
                  <a:lnTo>
                    <a:pt x="41" y="594"/>
                  </a:lnTo>
                  <a:lnTo>
                    <a:pt x="35" y="594"/>
                  </a:lnTo>
                  <a:lnTo>
                    <a:pt x="29" y="594"/>
                  </a:lnTo>
                  <a:lnTo>
                    <a:pt x="23" y="594"/>
                  </a:lnTo>
                  <a:lnTo>
                    <a:pt x="16" y="594"/>
                  </a:lnTo>
                  <a:lnTo>
                    <a:pt x="10" y="594"/>
                  </a:lnTo>
                  <a:lnTo>
                    <a:pt x="4" y="594"/>
                  </a:lnTo>
                  <a:lnTo>
                    <a:pt x="0" y="594"/>
                  </a:lnTo>
                  <a:lnTo>
                    <a:pt x="3" y="559"/>
                  </a:lnTo>
                  <a:lnTo>
                    <a:pt x="5" y="496"/>
                  </a:lnTo>
                  <a:lnTo>
                    <a:pt x="6" y="412"/>
                  </a:lnTo>
                  <a:lnTo>
                    <a:pt x="9" y="318"/>
                  </a:lnTo>
                  <a:lnTo>
                    <a:pt x="10" y="221"/>
                  </a:lnTo>
                  <a:lnTo>
                    <a:pt x="12" y="132"/>
                  </a:lnTo>
                  <a:lnTo>
                    <a:pt x="14" y="57"/>
                  </a:lnTo>
                  <a:lnTo>
                    <a:pt x="18" y="10"/>
                  </a:lnTo>
                  <a:lnTo>
                    <a:pt x="22" y="8"/>
                  </a:lnTo>
                  <a:lnTo>
                    <a:pt x="28" y="7"/>
                  </a:lnTo>
                  <a:lnTo>
                    <a:pt x="33" y="6"/>
                  </a:lnTo>
                  <a:lnTo>
                    <a:pt x="41" y="5"/>
                  </a:lnTo>
                  <a:lnTo>
                    <a:pt x="47" y="2"/>
                  </a:lnTo>
                  <a:lnTo>
                    <a:pt x="54" y="1"/>
                  </a:lnTo>
                  <a:lnTo>
                    <a:pt x="58" y="0"/>
                  </a:lnTo>
                  <a:lnTo>
                    <a:pt x="6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05" name="Freeform 145"/>
            <p:cNvSpPr>
              <a:spLocks/>
            </p:cNvSpPr>
            <p:nvPr/>
          </p:nvSpPr>
          <p:spPr bwMode="auto">
            <a:xfrm>
              <a:off x="601" y="883"/>
              <a:ext cx="147" cy="68"/>
            </a:xfrm>
            <a:custGeom>
              <a:avLst/>
              <a:gdLst>
                <a:gd name="T0" fmla="*/ 660 w 675"/>
                <a:gd name="T1" fmla="*/ 13 h 225"/>
                <a:gd name="T2" fmla="*/ 669 w 675"/>
                <a:gd name="T3" fmla="*/ 16 h 225"/>
                <a:gd name="T4" fmla="*/ 673 w 675"/>
                <a:gd name="T5" fmla="*/ 24 h 225"/>
                <a:gd name="T6" fmla="*/ 671 w 675"/>
                <a:gd name="T7" fmla="*/ 37 h 225"/>
                <a:gd name="T8" fmla="*/ 666 w 675"/>
                <a:gd name="T9" fmla="*/ 54 h 225"/>
                <a:gd name="T10" fmla="*/ 658 w 675"/>
                <a:gd name="T11" fmla="*/ 64 h 225"/>
                <a:gd name="T12" fmla="*/ 640 w 675"/>
                <a:gd name="T13" fmla="*/ 70 h 225"/>
                <a:gd name="T14" fmla="*/ 625 w 675"/>
                <a:gd name="T15" fmla="*/ 84 h 225"/>
                <a:gd name="T16" fmla="*/ 618 w 675"/>
                <a:gd name="T17" fmla="*/ 109 h 225"/>
                <a:gd name="T18" fmla="*/ 609 w 675"/>
                <a:gd name="T19" fmla="*/ 132 h 225"/>
                <a:gd name="T20" fmla="*/ 599 w 675"/>
                <a:gd name="T21" fmla="*/ 156 h 225"/>
                <a:gd name="T22" fmla="*/ 587 w 675"/>
                <a:gd name="T23" fmla="*/ 169 h 225"/>
                <a:gd name="T24" fmla="*/ 573 w 675"/>
                <a:gd name="T25" fmla="*/ 166 h 225"/>
                <a:gd name="T26" fmla="*/ 534 w 675"/>
                <a:gd name="T27" fmla="*/ 136 h 225"/>
                <a:gd name="T28" fmla="*/ 479 w 675"/>
                <a:gd name="T29" fmla="*/ 140 h 225"/>
                <a:gd name="T30" fmla="*/ 427 w 675"/>
                <a:gd name="T31" fmla="*/ 181 h 225"/>
                <a:gd name="T32" fmla="*/ 372 w 675"/>
                <a:gd name="T33" fmla="*/ 219 h 225"/>
                <a:gd name="T34" fmla="*/ 318 w 675"/>
                <a:gd name="T35" fmla="*/ 190 h 225"/>
                <a:gd name="T36" fmla="*/ 277 w 675"/>
                <a:gd name="T37" fmla="*/ 155 h 225"/>
                <a:gd name="T38" fmla="*/ 231 w 675"/>
                <a:gd name="T39" fmla="*/ 151 h 225"/>
                <a:gd name="T40" fmla="*/ 167 w 675"/>
                <a:gd name="T41" fmla="*/ 162 h 225"/>
                <a:gd name="T42" fmla="*/ 123 w 675"/>
                <a:gd name="T43" fmla="*/ 143 h 225"/>
                <a:gd name="T44" fmla="*/ 96 w 675"/>
                <a:gd name="T45" fmla="*/ 117 h 225"/>
                <a:gd name="T46" fmla="*/ 53 w 675"/>
                <a:gd name="T47" fmla="*/ 105 h 225"/>
                <a:gd name="T48" fmla="*/ 12 w 675"/>
                <a:gd name="T49" fmla="*/ 71 h 225"/>
                <a:gd name="T50" fmla="*/ 2 w 675"/>
                <a:gd name="T51" fmla="*/ 27 h 225"/>
                <a:gd name="T52" fmla="*/ 14 w 675"/>
                <a:gd name="T53" fmla="*/ 7 h 225"/>
                <a:gd name="T54" fmla="*/ 98 w 675"/>
                <a:gd name="T55" fmla="*/ 24 h 225"/>
                <a:gd name="T56" fmla="*/ 235 w 675"/>
                <a:gd name="T57" fmla="*/ 67 h 225"/>
                <a:gd name="T58" fmla="*/ 354 w 675"/>
                <a:gd name="T59" fmla="*/ 86 h 225"/>
                <a:gd name="T60" fmla="*/ 478 w 675"/>
                <a:gd name="T61" fmla="*/ 58 h 225"/>
                <a:gd name="T62" fmla="*/ 566 w 675"/>
                <a:gd name="T63" fmla="*/ 11 h 225"/>
                <a:gd name="T64" fmla="*/ 590 w 675"/>
                <a:gd name="T65" fmla="*/ 2 h 225"/>
                <a:gd name="T66" fmla="*/ 612 w 675"/>
                <a:gd name="T67" fmla="*/ 2 h 225"/>
                <a:gd name="T68" fmla="*/ 638 w 675"/>
                <a:gd name="T69" fmla="*/ 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5" h="225">
                  <a:moveTo>
                    <a:pt x="657" y="9"/>
                  </a:moveTo>
                  <a:lnTo>
                    <a:pt x="660" y="13"/>
                  </a:lnTo>
                  <a:lnTo>
                    <a:pt x="665" y="16"/>
                  </a:lnTo>
                  <a:lnTo>
                    <a:pt x="669" y="16"/>
                  </a:lnTo>
                  <a:lnTo>
                    <a:pt x="675" y="18"/>
                  </a:lnTo>
                  <a:lnTo>
                    <a:pt x="673" y="24"/>
                  </a:lnTo>
                  <a:lnTo>
                    <a:pt x="672" y="31"/>
                  </a:lnTo>
                  <a:lnTo>
                    <a:pt x="671" y="37"/>
                  </a:lnTo>
                  <a:lnTo>
                    <a:pt x="670" y="44"/>
                  </a:lnTo>
                  <a:lnTo>
                    <a:pt x="666" y="54"/>
                  </a:lnTo>
                  <a:lnTo>
                    <a:pt x="665" y="63"/>
                  </a:lnTo>
                  <a:lnTo>
                    <a:pt x="658" y="64"/>
                  </a:lnTo>
                  <a:lnTo>
                    <a:pt x="651" y="67"/>
                  </a:lnTo>
                  <a:lnTo>
                    <a:pt x="640" y="70"/>
                  </a:lnTo>
                  <a:lnTo>
                    <a:pt x="630" y="72"/>
                  </a:lnTo>
                  <a:lnTo>
                    <a:pt x="625" y="84"/>
                  </a:lnTo>
                  <a:lnTo>
                    <a:pt x="621" y="97"/>
                  </a:lnTo>
                  <a:lnTo>
                    <a:pt x="618" y="109"/>
                  </a:lnTo>
                  <a:lnTo>
                    <a:pt x="614" y="121"/>
                  </a:lnTo>
                  <a:lnTo>
                    <a:pt x="609" y="132"/>
                  </a:lnTo>
                  <a:lnTo>
                    <a:pt x="605" y="145"/>
                  </a:lnTo>
                  <a:lnTo>
                    <a:pt x="599" y="156"/>
                  </a:lnTo>
                  <a:lnTo>
                    <a:pt x="594" y="171"/>
                  </a:lnTo>
                  <a:lnTo>
                    <a:pt x="587" y="169"/>
                  </a:lnTo>
                  <a:lnTo>
                    <a:pt x="580" y="169"/>
                  </a:lnTo>
                  <a:lnTo>
                    <a:pt x="573" y="166"/>
                  </a:lnTo>
                  <a:lnTo>
                    <a:pt x="567" y="162"/>
                  </a:lnTo>
                  <a:lnTo>
                    <a:pt x="534" y="136"/>
                  </a:lnTo>
                  <a:lnTo>
                    <a:pt x="505" y="130"/>
                  </a:lnTo>
                  <a:lnTo>
                    <a:pt x="479" y="140"/>
                  </a:lnTo>
                  <a:lnTo>
                    <a:pt x="454" y="159"/>
                  </a:lnTo>
                  <a:lnTo>
                    <a:pt x="427" y="181"/>
                  </a:lnTo>
                  <a:lnTo>
                    <a:pt x="401" y="204"/>
                  </a:lnTo>
                  <a:lnTo>
                    <a:pt x="372" y="219"/>
                  </a:lnTo>
                  <a:lnTo>
                    <a:pt x="341" y="225"/>
                  </a:lnTo>
                  <a:lnTo>
                    <a:pt x="318" y="190"/>
                  </a:lnTo>
                  <a:lnTo>
                    <a:pt x="297" y="168"/>
                  </a:lnTo>
                  <a:lnTo>
                    <a:pt x="277" y="155"/>
                  </a:lnTo>
                  <a:lnTo>
                    <a:pt x="256" y="151"/>
                  </a:lnTo>
                  <a:lnTo>
                    <a:pt x="231" y="151"/>
                  </a:lnTo>
                  <a:lnTo>
                    <a:pt x="203" y="155"/>
                  </a:lnTo>
                  <a:lnTo>
                    <a:pt x="167" y="162"/>
                  </a:lnTo>
                  <a:lnTo>
                    <a:pt x="125" y="171"/>
                  </a:lnTo>
                  <a:lnTo>
                    <a:pt x="123" y="143"/>
                  </a:lnTo>
                  <a:lnTo>
                    <a:pt x="112" y="127"/>
                  </a:lnTo>
                  <a:lnTo>
                    <a:pt x="96" y="117"/>
                  </a:lnTo>
                  <a:lnTo>
                    <a:pt x="76" y="113"/>
                  </a:lnTo>
                  <a:lnTo>
                    <a:pt x="53" y="105"/>
                  </a:lnTo>
                  <a:lnTo>
                    <a:pt x="32" y="94"/>
                  </a:lnTo>
                  <a:lnTo>
                    <a:pt x="12" y="71"/>
                  </a:lnTo>
                  <a:lnTo>
                    <a:pt x="0" y="37"/>
                  </a:lnTo>
                  <a:lnTo>
                    <a:pt x="2" y="27"/>
                  </a:lnTo>
                  <a:lnTo>
                    <a:pt x="8" y="18"/>
                  </a:lnTo>
                  <a:lnTo>
                    <a:pt x="14" y="7"/>
                  </a:lnTo>
                  <a:lnTo>
                    <a:pt x="18" y="0"/>
                  </a:lnTo>
                  <a:lnTo>
                    <a:pt x="98" y="24"/>
                  </a:lnTo>
                  <a:lnTo>
                    <a:pt x="171" y="47"/>
                  </a:lnTo>
                  <a:lnTo>
                    <a:pt x="235" y="67"/>
                  </a:lnTo>
                  <a:lnTo>
                    <a:pt x="296" y="83"/>
                  </a:lnTo>
                  <a:lnTo>
                    <a:pt x="354" y="86"/>
                  </a:lnTo>
                  <a:lnTo>
                    <a:pt x="414" y="81"/>
                  </a:lnTo>
                  <a:lnTo>
                    <a:pt x="478" y="58"/>
                  </a:lnTo>
                  <a:lnTo>
                    <a:pt x="549" y="18"/>
                  </a:lnTo>
                  <a:lnTo>
                    <a:pt x="566" y="11"/>
                  </a:lnTo>
                  <a:lnTo>
                    <a:pt x="580" y="6"/>
                  </a:lnTo>
                  <a:lnTo>
                    <a:pt x="590" y="2"/>
                  </a:lnTo>
                  <a:lnTo>
                    <a:pt x="602" y="2"/>
                  </a:lnTo>
                  <a:lnTo>
                    <a:pt x="612" y="2"/>
                  </a:lnTo>
                  <a:lnTo>
                    <a:pt x="624" y="3"/>
                  </a:lnTo>
                  <a:lnTo>
                    <a:pt x="638" y="6"/>
                  </a:lnTo>
                  <a:lnTo>
                    <a:pt x="657" y="9"/>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06" name="Freeform 146"/>
            <p:cNvSpPr>
              <a:spLocks/>
            </p:cNvSpPr>
            <p:nvPr/>
          </p:nvSpPr>
          <p:spPr bwMode="auto">
            <a:xfrm>
              <a:off x="775" y="1010"/>
              <a:ext cx="167" cy="110"/>
            </a:xfrm>
            <a:custGeom>
              <a:avLst/>
              <a:gdLst>
                <a:gd name="T0" fmla="*/ 136 w 765"/>
                <a:gd name="T1" fmla="*/ 0 h 369"/>
                <a:gd name="T2" fmla="*/ 147 w 765"/>
                <a:gd name="T3" fmla="*/ 20 h 369"/>
                <a:gd name="T4" fmla="*/ 177 w 765"/>
                <a:gd name="T5" fmla="*/ 42 h 369"/>
                <a:gd name="T6" fmla="*/ 217 w 765"/>
                <a:gd name="T7" fmla="*/ 61 h 369"/>
                <a:gd name="T8" fmla="*/ 265 w 765"/>
                <a:gd name="T9" fmla="*/ 80 h 369"/>
                <a:gd name="T10" fmla="*/ 314 w 765"/>
                <a:gd name="T11" fmla="*/ 93 h 369"/>
                <a:gd name="T12" fmla="*/ 360 w 765"/>
                <a:gd name="T13" fmla="*/ 101 h 369"/>
                <a:gd name="T14" fmla="*/ 398 w 765"/>
                <a:gd name="T15" fmla="*/ 103 h 369"/>
                <a:gd name="T16" fmla="*/ 424 w 765"/>
                <a:gd name="T17" fmla="*/ 99 h 369"/>
                <a:gd name="T18" fmla="*/ 423 w 765"/>
                <a:gd name="T19" fmla="*/ 109 h 369"/>
                <a:gd name="T20" fmla="*/ 439 w 765"/>
                <a:gd name="T21" fmla="*/ 125 h 369"/>
                <a:gd name="T22" fmla="*/ 469 w 765"/>
                <a:gd name="T23" fmla="*/ 141 h 369"/>
                <a:gd name="T24" fmla="*/ 506 w 765"/>
                <a:gd name="T25" fmla="*/ 158 h 369"/>
                <a:gd name="T26" fmla="*/ 545 w 765"/>
                <a:gd name="T27" fmla="*/ 172 h 369"/>
                <a:gd name="T28" fmla="*/ 582 w 765"/>
                <a:gd name="T29" fmla="*/ 185 h 369"/>
                <a:gd name="T30" fmla="*/ 611 w 765"/>
                <a:gd name="T31" fmla="*/ 195 h 369"/>
                <a:gd name="T32" fmla="*/ 630 w 765"/>
                <a:gd name="T33" fmla="*/ 198 h 369"/>
                <a:gd name="T34" fmla="*/ 647 w 765"/>
                <a:gd name="T35" fmla="*/ 215 h 369"/>
                <a:gd name="T36" fmla="*/ 663 w 765"/>
                <a:gd name="T37" fmla="*/ 234 h 369"/>
                <a:gd name="T38" fmla="*/ 680 w 765"/>
                <a:gd name="T39" fmla="*/ 253 h 369"/>
                <a:gd name="T40" fmla="*/ 698 w 765"/>
                <a:gd name="T41" fmla="*/ 274 h 369"/>
                <a:gd name="T42" fmla="*/ 714 w 765"/>
                <a:gd name="T43" fmla="*/ 294 h 369"/>
                <a:gd name="T44" fmla="*/ 731 w 765"/>
                <a:gd name="T45" fmla="*/ 315 h 369"/>
                <a:gd name="T46" fmla="*/ 748 w 765"/>
                <a:gd name="T47" fmla="*/ 332 h 369"/>
                <a:gd name="T48" fmla="*/ 765 w 765"/>
                <a:gd name="T49" fmla="*/ 351 h 369"/>
                <a:gd name="T50" fmla="*/ 763 w 765"/>
                <a:gd name="T51" fmla="*/ 355 h 369"/>
                <a:gd name="T52" fmla="*/ 760 w 765"/>
                <a:gd name="T53" fmla="*/ 360 h 369"/>
                <a:gd name="T54" fmla="*/ 754 w 765"/>
                <a:gd name="T55" fmla="*/ 363 h 369"/>
                <a:gd name="T56" fmla="*/ 748 w 765"/>
                <a:gd name="T57" fmla="*/ 369 h 369"/>
                <a:gd name="T58" fmla="*/ 726 w 765"/>
                <a:gd name="T59" fmla="*/ 351 h 369"/>
                <a:gd name="T60" fmla="*/ 707 w 765"/>
                <a:gd name="T61" fmla="*/ 334 h 369"/>
                <a:gd name="T62" fmla="*/ 686 w 765"/>
                <a:gd name="T63" fmla="*/ 316 h 369"/>
                <a:gd name="T64" fmla="*/ 665 w 765"/>
                <a:gd name="T65" fmla="*/ 300 h 369"/>
                <a:gd name="T66" fmla="*/ 640 w 765"/>
                <a:gd name="T67" fmla="*/ 285 h 369"/>
                <a:gd name="T68" fmla="*/ 614 w 765"/>
                <a:gd name="T69" fmla="*/ 274 h 369"/>
                <a:gd name="T70" fmla="*/ 583 w 765"/>
                <a:gd name="T71" fmla="*/ 265 h 369"/>
                <a:gd name="T72" fmla="*/ 550 w 765"/>
                <a:gd name="T73" fmla="*/ 261 h 369"/>
                <a:gd name="T74" fmla="*/ 461 w 765"/>
                <a:gd name="T75" fmla="*/ 273 h 369"/>
                <a:gd name="T76" fmla="*/ 387 w 765"/>
                <a:gd name="T77" fmla="*/ 262 h 369"/>
                <a:gd name="T78" fmla="*/ 323 w 765"/>
                <a:gd name="T79" fmla="*/ 235 h 369"/>
                <a:gd name="T80" fmla="*/ 267 w 765"/>
                <a:gd name="T81" fmla="*/ 198 h 369"/>
                <a:gd name="T82" fmla="*/ 210 w 765"/>
                <a:gd name="T83" fmla="*/ 158 h 369"/>
                <a:gd name="T84" fmla="*/ 151 w 765"/>
                <a:gd name="T85" fmla="*/ 122 h 369"/>
                <a:gd name="T86" fmla="*/ 82 w 765"/>
                <a:gd name="T87" fmla="*/ 98 h 369"/>
                <a:gd name="T88" fmla="*/ 0 w 765"/>
                <a:gd name="T89" fmla="*/ 90 h 369"/>
                <a:gd name="T90" fmla="*/ 9 w 765"/>
                <a:gd name="T91" fmla="*/ 70 h 369"/>
                <a:gd name="T92" fmla="*/ 22 w 765"/>
                <a:gd name="T93" fmla="*/ 52 h 369"/>
                <a:gd name="T94" fmla="*/ 37 w 765"/>
                <a:gd name="T95" fmla="*/ 37 h 369"/>
                <a:gd name="T96" fmla="*/ 57 w 765"/>
                <a:gd name="T97" fmla="*/ 24 h 369"/>
                <a:gd name="T98" fmla="*/ 76 w 765"/>
                <a:gd name="T99" fmla="*/ 13 h 369"/>
                <a:gd name="T100" fmla="*/ 98 w 765"/>
                <a:gd name="T101" fmla="*/ 6 h 369"/>
                <a:gd name="T102" fmla="*/ 117 w 765"/>
                <a:gd name="T103" fmla="*/ 1 h 369"/>
                <a:gd name="T104" fmla="*/ 136 w 765"/>
                <a:gd name="T105"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5" h="369">
                  <a:moveTo>
                    <a:pt x="136" y="0"/>
                  </a:moveTo>
                  <a:lnTo>
                    <a:pt x="147" y="20"/>
                  </a:lnTo>
                  <a:lnTo>
                    <a:pt x="177" y="42"/>
                  </a:lnTo>
                  <a:lnTo>
                    <a:pt x="217" y="61"/>
                  </a:lnTo>
                  <a:lnTo>
                    <a:pt x="265" y="80"/>
                  </a:lnTo>
                  <a:lnTo>
                    <a:pt x="314" y="93"/>
                  </a:lnTo>
                  <a:lnTo>
                    <a:pt x="360" y="101"/>
                  </a:lnTo>
                  <a:lnTo>
                    <a:pt x="398" y="103"/>
                  </a:lnTo>
                  <a:lnTo>
                    <a:pt x="424" y="99"/>
                  </a:lnTo>
                  <a:lnTo>
                    <a:pt x="423" y="109"/>
                  </a:lnTo>
                  <a:lnTo>
                    <a:pt x="439" y="125"/>
                  </a:lnTo>
                  <a:lnTo>
                    <a:pt x="469" y="141"/>
                  </a:lnTo>
                  <a:lnTo>
                    <a:pt x="506" y="158"/>
                  </a:lnTo>
                  <a:lnTo>
                    <a:pt x="545" y="172"/>
                  </a:lnTo>
                  <a:lnTo>
                    <a:pt x="582" y="185"/>
                  </a:lnTo>
                  <a:lnTo>
                    <a:pt x="611" y="195"/>
                  </a:lnTo>
                  <a:lnTo>
                    <a:pt x="630" y="198"/>
                  </a:lnTo>
                  <a:lnTo>
                    <a:pt x="647" y="215"/>
                  </a:lnTo>
                  <a:lnTo>
                    <a:pt x="663" y="234"/>
                  </a:lnTo>
                  <a:lnTo>
                    <a:pt x="680" y="253"/>
                  </a:lnTo>
                  <a:lnTo>
                    <a:pt x="698" y="274"/>
                  </a:lnTo>
                  <a:lnTo>
                    <a:pt x="714" y="294"/>
                  </a:lnTo>
                  <a:lnTo>
                    <a:pt x="731" y="315"/>
                  </a:lnTo>
                  <a:lnTo>
                    <a:pt x="748" y="332"/>
                  </a:lnTo>
                  <a:lnTo>
                    <a:pt x="765" y="351"/>
                  </a:lnTo>
                  <a:lnTo>
                    <a:pt x="763" y="355"/>
                  </a:lnTo>
                  <a:lnTo>
                    <a:pt x="760" y="360"/>
                  </a:lnTo>
                  <a:lnTo>
                    <a:pt x="754" y="363"/>
                  </a:lnTo>
                  <a:lnTo>
                    <a:pt x="748" y="369"/>
                  </a:lnTo>
                  <a:lnTo>
                    <a:pt x="726" y="351"/>
                  </a:lnTo>
                  <a:lnTo>
                    <a:pt x="707" y="334"/>
                  </a:lnTo>
                  <a:lnTo>
                    <a:pt x="686" y="316"/>
                  </a:lnTo>
                  <a:lnTo>
                    <a:pt x="665" y="300"/>
                  </a:lnTo>
                  <a:lnTo>
                    <a:pt x="640" y="285"/>
                  </a:lnTo>
                  <a:lnTo>
                    <a:pt x="614" y="274"/>
                  </a:lnTo>
                  <a:lnTo>
                    <a:pt x="583" y="265"/>
                  </a:lnTo>
                  <a:lnTo>
                    <a:pt x="550" y="261"/>
                  </a:lnTo>
                  <a:lnTo>
                    <a:pt x="461" y="273"/>
                  </a:lnTo>
                  <a:lnTo>
                    <a:pt x="387" y="262"/>
                  </a:lnTo>
                  <a:lnTo>
                    <a:pt x="323" y="235"/>
                  </a:lnTo>
                  <a:lnTo>
                    <a:pt x="267" y="198"/>
                  </a:lnTo>
                  <a:lnTo>
                    <a:pt x="210" y="158"/>
                  </a:lnTo>
                  <a:lnTo>
                    <a:pt x="151" y="122"/>
                  </a:lnTo>
                  <a:lnTo>
                    <a:pt x="82" y="98"/>
                  </a:lnTo>
                  <a:lnTo>
                    <a:pt x="0" y="90"/>
                  </a:lnTo>
                  <a:lnTo>
                    <a:pt x="9" y="70"/>
                  </a:lnTo>
                  <a:lnTo>
                    <a:pt x="22" y="52"/>
                  </a:lnTo>
                  <a:lnTo>
                    <a:pt x="37" y="37"/>
                  </a:lnTo>
                  <a:lnTo>
                    <a:pt x="57" y="24"/>
                  </a:lnTo>
                  <a:lnTo>
                    <a:pt x="76" y="13"/>
                  </a:lnTo>
                  <a:lnTo>
                    <a:pt x="98" y="6"/>
                  </a:lnTo>
                  <a:lnTo>
                    <a:pt x="117" y="1"/>
                  </a:lnTo>
                  <a:lnTo>
                    <a:pt x="136"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07" name="Freeform 147"/>
            <p:cNvSpPr>
              <a:spLocks/>
            </p:cNvSpPr>
            <p:nvPr/>
          </p:nvSpPr>
          <p:spPr bwMode="auto">
            <a:xfrm>
              <a:off x="640" y="1000"/>
              <a:ext cx="109" cy="42"/>
            </a:xfrm>
            <a:custGeom>
              <a:avLst/>
              <a:gdLst>
                <a:gd name="T0" fmla="*/ 467 w 503"/>
                <a:gd name="T1" fmla="*/ 40 h 139"/>
                <a:gd name="T2" fmla="*/ 474 w 503"/>
                <a:gd name="T3" fmla="*/ 46 h 139"/>
                <a:gd name="T4" fmla="*/ 485 w 503"/>
                <a:gd name="T5" fmla="*/ 53 h 139"/>
                <a:gd name="T6" fmla="*/ 495 w 503"/>
                <a:gd name="T7" fmla="*/ 60 h 139"/>
                <a:gd name="T8" fmla="*/ 503 w 503"/>
                <a:gd name="T9" fmla="*/ 67 h 139"/>
                <a:gd name="T10" fmla="*/ 503 w 503"/>
                <a:gd name="T11" fmla="*/ 78 h 139"/>
                <a:gd name="T12" fmla="*/ 503 w 503"/>
                <a:gd name="T13" fmla="*/ 89 h 139"/>
                <a:gd name="T14" fmla="*/ 503 w 503"/>
                <a:gd name="T15" fmla="*/ 93 h 139"/>
                <a:gd name="T16" fmla="*/ 503 w 503"/>
                <a:gd name="T17" fmla="*/ 99 h 139"/>
                <a:gd name="T18" fmla="*/ 503 w 503"/>
                <a:gd name="T19" fmla="*/ 105 h 139"/>
                <a:gd name="T20" fmla="*/ 503 w 503"/>
                <a:gd name="T21" fmla="*/ 112 h 139"/>
                <a:gd name="T22" fmla="*/ 461 w 503"/>
                <a:gd name="T23" fmla="*/ 113 h 139"/>
                <a:gd name="T24" fmla="*/ 422 w 503"/>
                <a:gd name="T25" fmla="*/ 114 h 139"/>
                <a:gd name="T26" fmla="*/ 383 w 503"/>
                <a:gd name="T27" fmla="*/ 114 h 139"/>
                <a:gd name="T28" fmla="*/ 344 w 503"/>
                <a:gd name="T29" fmla="*/ 114 h 139"/>
                <a:gd name="T30" fmla="*/ 304 w 503"/>
                <a:gd name="T31" fmla="*/ 114 h 139"/>
                <a:gd name="T32" fmla="*/ 263 w 503"/>
                <a:gd name="T33" fmla="*/ 119 h 139"/>
                <a:gd name="T34" fmla="*/ 221 w 503"/>
                <a:gd name="T35" fmla="*/ 127 h 139"/>
                <a:gd name="T36" fmla="*/ 179 w 503"/>
                <a:gd name="T37" fmla="*/ 139 h 139"/>
                <a:gd name="T38" fmla="*/ 161 w 503"/>
                <a:gd name="T39" fmla="*/ 133 h 139"/>
                <a:gd name="T40" fmla="*/ 144 w 503"/>
                <a:gd name="T41" fmla="*/ 126 h 139"/>
                <a:gd name="T42" fmla="*/ 125 w 503"/>
                <a:gd name="T43" fmla="*/ 117 h 139"/>
                <a:gd name="T44" fmla="*/ 106 w 503"/>
                <a:gd name="T45" fmla="*/ 107 h 139"/>
                <a:gd name="T46" fmla="*/ 83 w 503"/>
                <a:gd name="T47" fmla="*/ 97 h 139"/>
                <a:gd name="T48" fmla="*/ 58 w 503"/>
                <a:gd name="T49" fmla="*/ 87 h 139"/>
                <a:gd name="T50" fmla="*/ 30 w 503"/>
                <a:gd name="T51" fmla="*/ 80 h 139"/>
                <a:gd name="T52" fmla="*/ 0 w 503"/>
                <a:gd name="T53" fmla="*/ 76 h 139"/>
                <a:gd name="T54" fmla="*/ 2 w 503"/>
                <a:gd name="T55" fmla="*/ 67 h 139"/>
                <a:gd name="T56" fmla="*/ 6 w 503"/>
                <a:gd name="T57" fmla="*/ 54 h 139"/>
                <a:gd name="T58" fmla="*/ 10 w 503"/>
                <a:gd name="T59" fmla="*/ 40 h 139"/>
                <a:gd name="T60" fmla="*/ 14 w 503"/>
                <a:gd name="T61" fmla="*/ 25 h 139"/>
                <a:gd name="T62" fmla="*/ 18 w 503"/>
                <a:gd name="T63" fmla="*/ 12 h 139"/>
                <a:gd name="T64" fmla="*/ 23 w 503"/>
                <a:gd name="T65" fmla="*/ 4 h 139"/>
                <a:gd name="T66" fmla="*/ 29 w 503"/>
                <a:gd name="T67" fmla="*/ 0 h 139"/>
                <a:gd name="T68" fmla="*/ 36 w 503"/>
                <a:gd name="T69" fmla="*/ 4 h 139"/>
                <a:gd name="T70" fmla="*/ 71 w 503"/>
                <a:gd name="T71" fmla="*/ 17 h 139"/>
                <a:gd name="T72" fmla="*/ 123 w 503"/>
                <a:gd name="T73" fmla="*/ 28 h 139"/>
                <a:gd name="T74" fmla="*/ 186 w 503"/>
                <a:gd name="T75" fmla="*/ 34 h 139"/>
                <a:gd name="T76" fmla="*/ 255 w 503"/>
                <a:gd name="T77" fmla="*/ 38 h 139"/>
                <a:gd name="T78" fmla="*/ 321 w 503"/>
                <a:gd name="T79" fmla="*/ 38 h 139"/>
                <a:gd name="T80" fmla="*/ 382 w 503"/>
                <a:gd name="T81" fmla="*/ 40 h 139"/>
                <a:gd name="T82" fmla="*/ 432 w 503"/>
                <a:gd name="T83" fmla="*/ 40 h 139"/>
                <a:gd name="T84" fmla="*/ 467 w 503"/>
                <a:gd name="T85" fmla="*/ 4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3" h="139">
                  <a:moveTo>
                    <a:pt x="467" y="40"/>
                  </a:moveTo>
                  <a:lnTo>
                    <a:pt x="474" y="46"/>
                  </a:lnTo>
                  <a:lnTo>
                    <a:pt x="485" y="53"/>
                  </a:lnTo>
                  <a:lnTo>
                    <a:pt x="495" y="60"/>
                  </a:lnTo>
                  <a:lnTo>
                    <a:pt x="503" y="67"/>
                  </a:lnTo>
                  <a:lnTo>
                    <a:pt x="503" y="78"/>
                  </a:lnTo>
                  <a:lnTo>
                    <a:pt x="503" y="89"/>
                  </a:lnTo>
                  <a:lnTo>
                    <a:pt x="503" y="93"/>
                  </a:lnTo>
                  <a:lnTo>
                    <a:pt x="503" y="99"/>
                  </a:lnTo>
                  <a:lnTo>
                    <a:pt x="503" y="105"/>
                  </a:lnTo>
                  <a:lnTo>
                    <a:pt x="503" y="112"/>
                  </a:lnTo>
                  <a:lnTo>
                    <a:pt x="461" y="113"/>
                  </a:lnTo>
                  <a:lnTo>
                    <a:pt x="422" y="114"/>
                  </a:lnTo>
                  <a:lnTo>
                    <a:pt x="383" y="114"/>
                  </a:lnTo>
                  <a:lnTo>
                    <a:pt x="344" y="114"/>
                  </a:lnTo>
                  <a:lnTo>
                    <a:pt x="304" y="114"/>
                  </a:lnTo>
                  <a:lnTo>
                    <a:pt x="263" y="119"/>
                  </a:lnTo>
                  <a:lnTo>
                    <a:pt x="221" y="127"/>
                  </a:lnTo>
                  <a:lnTo>
                    <a:pt x="179" y="139"/>
                  </a:lnTo>
                  <a:lnTo>
                    <a:pt x="161" y="133"/>
                  </a:lnTo>
                  <a:lnTo>
                    <a:pt x="144" y="126"/>
                  </a:lnTo>
                  <a:lnTo>
                    <a:pt x="125" y="117"/>
                  </a:lnTo>
                  <a:lnTo>
                    <a:pt x="106" y="107"/>
                  </a:lnTo>
                  <a:lnTo>
                    <a:pt x="83" y="97"/>
                  </a:lnTo>
                  <a:lnTo>
                    <a:pt x="58" y="87"/>
                  </a:lnTo>
                  <a:lnTo>
                    <a:pt x="30" y="80"/>
                  </a:lnTo>
                  <a:lnTo>
                    <a:pt x="0" y="76"/>
                  </a:lnTo>
                  <a:lnTo>
                    <a:pt x="2" y="67"/>
                  </a:lnTo>
                  <a:lnTo>
                    <a:pt x="6" y="54"/>
                  </a:lnTo>
                  <a:lnTo>
                    <a:pt x="10" y="40"/>
                  </a:lnTo>
                  <a:lnTo>
                    <a:pt x="14" y="25"/>
                  </a:lnTo>
                  <a:lnTo>
                    <a:pt x="18" y="12"/>
                  </a:lnTo>
                  <a:lnTo>
                    <a:pt x="23" y="4"/>
                  </a:lnTo>
                  <a:lnTo>
                    <a:pt x="29" y="0"/>
                  </a:lnTo>
                  <a:lnTo>
                    <a:pt x="36" y="4"/>
                  </a:lnTo>
                  <a:lnTo>
                    <a:pt x="71" y="17"/>
                  </a:lnTo>
                  <a:lnTo>
                    <a:pt x="123" y="28"/>
                  </a:lnTo>
                  <a:lnTo>
                    <a:pt x="186" y="34"/>
                  </a:lnTo>
                  <a:lnTo>
                    <a:pt x="255" y="38"/>
                  </a:lnTo>
                  <a:lnTo>
                    <a:pt x="321" y="38"/>
                  </a:lnTo>
                  <a:lnTo>
                    <a:pt x="382" y="40"/>
                  </a:lnTo>
                  <a:lnTo>
                    <a:pt x="432" y="40"/>
                  </a:lnTo>
                  <a:lnTo>
                    <a:pt x="467" y="4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08" name="Freeform 148"/>
            <p:cNvSpPr>
              <a:spLocks/>
            </p:cNvSpPr>
            <p:nvPr/>
          </p:nvSpPr>
          <p:spPr bwMode="auto">
            <a:xfrm>
              <a:off x="633" y="1050"/>
              <a:ext cx="116" cy="59"/>
            </a:xfrm>
            <a:custGeom>
              <a:avLst/>
              <a:gdLst>
                <a:gd name="T0" fmla="*/ 540 w 540"/>
                <a:gd name="T1" fmla="*/ 0 h 194"/>
                <a:gd name="T2" fmla="*/ 536 w 540"/>
                <a:gd name="T3" fmla="*/ 15 h 194"/>
                <a:gd name="T4" fmla="*/ 534 w 540"/>
                <a:gd name="T5" fmla="*/ 32 h 194"/>
                <a:gd name="T6" fmla="*/ 532 w 540"/>
                <a:gd name="T7" fmla="*/ 48 h 194"/>
                <a:gd name="T8" fmla="*/ 530 w 540"/>
                <a:gd name="T9" fmla="*/ 66 h 194"/>
                <a:gd name="T10" fmla="*/ 528 w 540"/>
                <a:gd name="T11" fmla="*/ 83 h 194"/>
                <a:gd name="T12" fmla="*/ 527 w 540"/>
                <a:gd name="T13" fmla="*/ 99 h 194"/>
                <a:gd name="T14" fmla="*/ 525 w 540"/>
                <a:gd name="T15" fmla="*/ 116 h 194"/>
                <a:gd name="T16" fmla="*/ 522 w 540"/>
                <a:gd name="T17" fmla="*/ 134 h 194"/>
                <a:gd name="T18" fmla="*/ 465 w 540"/>
                <a:gd name="T19" fmla="*/ 148 h 194"/>
                <a:gd name="T20" fmla="*/ 402 w 540"/>
                <a:gd name="T21" fmla="*/ 163 h 194"/>
                <a:gd name="T22" fmla="*/ 332 w 540"/>
                <a:gd name="T23" fmla="*/ 177 h 194"/>
                <a:gd name="T24" fmla="*/ 261 w 540"/>
                <a:gd name="T25" fmla="*/ 189 h 194"/>
                <a:gd name="T26" fmla="*/ 188 w 540"/>
                <a:gd name="T27" fmla="*/ 194 h 194"/>
                <a:gd name="T28" fmla="*/ 119 w 540"/>
                <a:gd name="T29" fmla="*/ 192 h 194"/>
                <a:gd name="T30" fmla="*/ 55 w 540"/>
                <a:gd name="T31" fmla="*/ 177 h 194"/>
                <a:gd name="T32" fmla="*/ 0 w 540"/>
                <a:gd name="T33" fmla="*/ 151 h 194"/>
                <a:gd name="T34" fmla="*/ 56 w 540"/>
                <a:gd name="T35" fmla="*/ 120 h 194"/>
                <a:gd name="T36" fmla="*/ 122 w 540"/>
                <a:gd name="T37" fmla="*/ 93 h 194"/>
                <a:gd name="T38" fmla="*/ 194 w 540"/>
                <a:gd name="T39" fmla="*/ 67 h 194"/>
                <a:gd name="T40" fmla="*/ 270 w 540"/>
                <a:gd name="T41" fmla="*/ 45 h 194"/>
                <a:gd name="T42" fmla="*/ 344 w 540"/>
                <a:gd name="T43" fmla="*/ 26 h 194"/>
                <a:gd name="T44" fmla="*/ 417 w 540"/>
                <a:gd name="T45" fmla="*/ 11 h 194"/>
                <a:gd name="T46" fmla="*/ 483 w 540"/>
                <a:gd name="T47" fmla="*/ 2 h 194"/>
                <a:gd name="T48" fmla="*/ 540 w 540"/>
                <a:gd name="T4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194">
                  <a:moveTo>
                    <a:pt x="540" y="0"/>
                  </a:moveTo>
                  <a:lnTo>
                    <a:pt x="536" y="15"/>
                  </a:lnTo>
                  <a:lnTo>
                    <a:pt x="534" y="32"/>
                  </a:lnTo>
                  <a:lnTo>
                    <a:pt x="532" y="48"/>
                  </a:lnTo>
                  <a:lnTo>
                    <a:pt x="530" y="66"/>
                  </a:lnTo>
                  <a:lnTo>
                    <a:pt x="528" y="83"/>
                  </a:lnTo>
                  <a:lnTo>
                    <a:pt x="527" y="99"/>
                  </a:lnTo>
                  <a:lnTo>
                    <a:pt x="525" y="116"/>
                  </a:lnTo>
                  <a:lnTo>
                    <a:pt x="522" y="134"/>
                  </a:lnTo>
                  <a:lnTo>
                    <a:pt x="465" y="148"/>
                  </a:lnTo>
                  <a:lnTo>
                    <a:pt x="402" y="163"/>
                  </a:lnTo>
                  <a:lnTo>
                    <a:pt x="332" y="177"/>
                  </a:lnTo>
                  <a:lnTo>
                    <a:pt x="261" y="189"/>
                  </a:lnTo>
                  <a:lnTo>
                    <a:pt x="188" y="194"/>
                  </a:lnTo>
                  <a:lnTo>
                    <a:pt x="119" y="192"/>
                  </a:lnTo>
                  <a:lnTo>
                    <a:pt x="55" y="177"/>
                  </a:lnTo>
                  <a:lnTo>
                    <a:pt x="0" y="151"/>
                  </a:lnTo>
                  <a:lnTo>
                    <a:pt x="56" y="120"/>
                  </a:lnTo>
                  <a:lnTo>
                    <a:pt x="122" y="93"/>
                  </a:lnTo>
                  <a:lnTo>
                    <a:pt x="194" y="67"/>
                  </a:lnTo>
                  <a:lnTo>
                    <a:pt x="270" y="45"/>
                  </a:lnTo>
                  <a:lnTo>
                    <a:pt x="344" y="26"/>
                  </a:lnTo>
                  <a:lnTo>
                    <a:pt x="417" y="11"/>
                  </a:lnTo>
                  <a:lnTo>
                    <a:pt x="483" y="2"/>
                  </a:lnTo>
                  <a:lnTo>
                    <a:pt x="540"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09" name="Freeform 149"/>
            <p:cNvSpPr>
              <a:spLocks/>
            </p:cNvSpPr>
            <p:nvPr/>
          </p:nvSpPr>
          <p:spPr bwMode="auto">
            <a:xfrm>
              <a:off x="752" y="1062"/>
              <a:ext cx="17" cy="37"/>
            </a:xfrm>
            <a:custGeom>
              <a:avLst/>
              <a:gdLst>
                <a:gd name="T0" fmla="*/ 73 w 81"/>
                <a:gd name="T1" fmla="*/ 3 h 121"/>
                <a:gd name="T2" fmla="*/ 73 w 81"/>
                <a:gd name="T3" fmla="*/ 16 h 121"/>
                <a:gd name="T4" fmla="*/ 73 w 81"/>
                <a:gd name="T5" fmla="*/ 31 h 121"/>
                <a:gd name="T6" fmla="*/ 74 w 81"/>
                <a:gd name="T7" fmla="*/ 46 h 121"/>
                <a:gd name="T8" fmla="*/ 76 w 81"/>
                <a:gd name="T9" fmla="*/ 62 h 121"/>
                <a:gd name="T10" fmla="*/ 78 w 81"/>
                <a:gd name="T11" fmla="*/ 77 h 121"/>
                <a:gd name="T12" fmla="*/ 79 w 81"/>
                <a:gd name="T13" fmla="*/ 92 h 121"/>
                <a:gd name="T14" fmla="*/ 80 w 81"/>
                <a:gd name="T15" fmla="*/ 107 h 121"/>
                <a:gd name="T16" fmla="*/ 81 w 81"/>
                <a:gd name="T17" fmla="*/ 121 h 121"/>
                <a:gd name="T18" fmla="*/ 75 w 81"/>
                <a:gd name="T19" fmla="*/ 121 h 121"/>
                <a:gd name="T20" fmla="*/ 66 w 81"/>
                <a:gd name="T21" fmla="*/ 121 h 121"/>
                <a:gd name="T22" fmla="*/ 53 w 81"/>
                <a:gd name="T23" fmla="*/ 121 h 121"/>
                <a:gd name="T24" fmla="*/ 41 w 81"/>
                <a:gd name="T25" fmla="*/ 121 h 121"/>
                <a:gd name="T26" fmla="*/ 27 w 81"/>
                <a:gd name="T27" fmla="*/ 121 h 121"/>
                <a:gd name="T28" fmla="*/ 15 w 81"/>
                <a:gd name="T29" fmla="*/ 121 h 121"/>
                <a:gd name="T30" fmla="*/ 5 w 81"/>
                <a:gd name="T31" fmla="*/ 121 h 121"/>
                <a:gd name="T32" fmla="*/ 0 w 81"/>
                <a:gd name="T33" fmla="*/ 121 h 121"/>
                <a:gd name="T34" fmla="*/ 3 w 81"/>
                <a:gd name="T35" fmla="*/ 108 h 121"/>
                <a:gd name="T36" fmla="*/ 5 w 81"/>
                <a:gd name="T37" fmla="*/ 94 h 121"/>
                <a:gd name="T38" fmla="*/ 6 w 81"/>
                <a:gd name="T39" fmla="*/ 77 h 121"/>
                <a:gd name="T40" fmla="*/ 9 w 81"/>
                <a:gd name="T41" fmla="*/ 62 h 121"/>
                <a:gd name="T42" fmla="*/ 9 w 81"/>
                <a:gd name="T43" fmla="*/ 44 h 121"/>
                <a:gd name="T44" fmla="*/ 9 w 81"/>
                <a:gd name="T45" fmla="*/ 28 h 121"/>
                <a:gd name="T46" fmla="*/ 9 w 81"/>
                <a:gd name="T47" fmla="*/ 14 h 121"/>
                <a:gd name="T48" fmla="*/ 10 w 81"/>
                <a:gd name="T49" fmla="*/ 3 h 121"/>
                <a:gd name="T50" fmla="*/ 14 w 81"/>
                <a:gd name="T51" fmla="*/ 0 h 121"/>
                <a:gd name="T52" fmla="*/ 22 w 81"/>
                <a:gd name="T53" fmla="*/ 0 h 121"/>
                <a:gd name="T54" fmla="*/ 32 w 81"/>
                <a:gd name="T55" fmla="*/ 1 h 121"/>
                <a:gd name="T56" fmla="*/ 44 w 81"/>
                <a:gd name="T57" fmla="*/ 3 h 121"/>
                <a:gd name="T58" fmla="*/ 54 w 81"/>
                <a:gd name="T59" fmla="*/ 5 h 121"/>
                <a:gd name="T60" fmla="*/ 63 w 81"/>
                <a:gd name="T61" fmla="*/ 6 h 121"/>
                <a:gd name="T62" fmla="*/ 69 w 81"/>
                <a:gd name="T63" fmla="*/ 5 h 121"/>
                <a:gd name="T64" fmla="*/ 73 w 81"/>
                <a:gd name="T65"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121">
                  <a:moveTo>
                    <a:pt x="73" y="3"/>
                  </a:moveTo>
                  <a:lnTo>
                    <a:pt x="73" y="16"/>
                  </a:lnTo>
                  <a:lnTo>
                    <a:pt x="73" y="31"/>
                  </a:lnTo>
                  <a:lnTo>
                    <a:pt x="74" y="46"/>
                  </a:lnTo>
                  <a:lnTo>
                    <a:pt x="76" y="62"/>
                  </a:lnTo>
                  <a:lnTo>
                    <a:pt x="78" y="77"/>
                  </a:lnTo>
                  <a:lnTo>
                    <a:pt x="79" y="92"/>
                  </a:lnTo>
                  <a:lnTo>
                    <a:pt x="80" y="107"/>
                  </a:lnTo>
                  <a:lnTo>
                    <a:pt x="81" y="121"/>
                  </a:lnTo>
                  <a:lnTo>
                    <a:pt x="75" y="121"/>
                  </a:lnTo>
                  <a:lnTo>
                    <a:pt x="66" y="121"/>
                  </a:lnTo>
                  <a:lnTo>
                    <a:pt x="53" y="121"/>
                  </a:lnTo>
                  <a:lnTo>
                    <a:pt x="41" y="121"/>
                  </a:lnTo>
                  <a:lnTo>
                    <a:pt x="27" y="121"/>
                  </a:lnTo>
                  <a:lnTo>
                    <a:pt x="15" y="121"/>
                  </a:lnTo>
                  <a:lnTo>
                    <a:pt x="5" y="121"/>
                  </a:lnTo>
                  <a:lnTo>
                    <a:pt x="0" y="121"/>
                  </a:lnTo>
                  <a:lnTo>
                    <a:pt x="3" y="108"/>
                  </a:lnTo>
                  <a:lnTo>
                    <a:pt x="5" y="94"/>
                  </a:lnTo>
                  <a:lnTo>
                    <a:pt x="6" y="77"/>
                  </a:lnTo>
                  <a:lnTo>
                    <a:pt x="9" y="62"/>
                  </a:lnTo>
                  <a:lnTo>
                    <a:pt x="9" y="44"/>
                  </a:lnTo>
                  <a:lnTo>
                    <a:pt x="9" y="28"/>
                  </a:lnTo>
                  <a:lnTo>
                    <a:pt x="9" y="14"/>
                  </a:lnTo>
                  <a:lnTo>
                    <a:pt x="10" y="3"/>
                  </a:lnTo>
                  <a:lnTo>
                    <a:pt x="14" y="0"/>
                  </a:lnTo>
                  <a:lnTo>
                    <a:pt x="22" y="0"/>
                  </a:lnTo>
                  <a:lnTo>
                    <a:pt x="32" y="1"/>
                  </a:lnTo>
                  <a:lnTo>
                    <a:pt x="44" y="3"/>
                  </a:lnTo>
                  <a:lnTo>
                    <a:pt x="54" y="5"/>
                  </a:lnTo>
                  <a:lnTo>
                    <a:pt x="63" y="6"/>
                  </a:lnTo>
                  <a:lnTo>
                    <a:pt x="69" y="5"/>
                  </a:lnTo>
                  <a:lnTo>
                    <a:pt x="73" y="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10" name="Freeform 150"/>
            <p:cNvSpPr>
              <a:spLocks/>
            </p:cNvSpPr>
            <p:nvPr/>
          </p:nvSpPr>
          <p:spPr bwMode="auto">
            <a:xfrm>
              <a:off x="749" y="1101"/>
              <a:ext cx="22" cy="116"/>
            </a:xfrm>
            <a:custGeom>
              <a:avLst/>
              <a:gdLst>
                <a:gd name="T0" fmla="*/ 88 w 103"/>
                <a:gd name="T1" fmla="*/ 18 h 387"/>
                <a:gd name="T2" fmla="*/ 95 w 103"/>
                <a:gd name="T3" fmla="*/ 58 h 387"/>
                <a:gd name="T4" fmla="*/ 101 w 103"/>
                <a:gd name="T5" fmla="*/ 108 h 387"/>
                <a:gd name="T6" fmla="*/ 102 w 103"/>
                <a:gd name="T7" fmla="*/ 163 h 387"/>
                <a:gd name="T8" fmla="*/ 103 w 103"/>
                <a:gd name="T9" fmla="*/ 219 h 387"/>
                <a:gd name="T10" fmla="*/ 101 w 103"/>
                <a:gd name="T11" fmla="*/ 271 h 387"/>
                <a:gd name="T12" fmla="*/ 98 w 103"/>
                <a:gd name="T13" fmla="*/ 319 h 387"/>
                <a:gd name="T14" fmla="*/ 93 w 103"/>
                <a:gd name="T15" fmla="*/ 358 h 387"/>
                <a:gd name="T16" fmla="*/ 88 w 103"/>
                <a:gd name="T17" fmla="*/ 387 h 387"/>
                <a:gd name="T18" fmla="*/ 82 w 103"/>
                <a:gd name="T19" fmla="*/ 387 h 387"/>
                <a:gd name="T20" fmla="*/ 75 w 103"/>
                <a:gd name="T21" fmla="*/ 387 h 387"/>
                <a:gd name="T22" fmla="*/ 64 w 103"/>
                <a:gd name="T23" fmla="*/ 387 h 387"/>
                <a:gd name="T24" fmla="*/ 55 w 103"/>
                <a:gd name="T25" fmla="*/ 387 h 387"/>
                <a:gd name="T26" fmla="*/ 43 w 103"/>
                <a:gd name="T27" fmla="*/ 387 h 387"/>
                <a:gd name="T28" fmla="*/ 32 w 103"/>
                <a:gd name="T29" fmla="*/ 387 h 387"/>
                <a:gd name="T30" fmla="*/ 21 w 103"/>
                <a:gd name="T31" fmla="*/ 387 h 387"/>
                <a:gd name="T32" fmla="*/ 15 w 103"/>
                <a:gd name="T33" fmla="*/ 387 h 387"/>
                <a:gd name="T34" fmla="*/ 8 w 103"/>
                <a:gd name="T35" fmla="*/ 348 h 387"/>
                <a:gd name="T36" fmla="*/ 4 w 103"/>
                <a:gd name="T37" fmla="*/ 303 h 387"/>
                <a:gd name="T38" fmla="*/ 0 w 103"/>
                <a:gd name="T39" fmla="*/ 252 h 387"/>
                <a:gd name="T40" fmla="*/ 0 w 103"/>
                <a:gd name="T41" fmla="*/ 200 h 387"/>
                <a:gd name="T42" fmla="*/ 1 w 103"/>
                <a:gd name="T43" fmla="*/ 145 h 387"/>
                <a:gd name="T44" fmla="*/ 8 w 103"/>
                <a:gd name="T45" fmla="*/ 93 h 387"/>
                <a:gd name="T46" fmla="*/ 18 w 103"/>
                <a:gd name="T47" fmla="*/ 43 h 387"/>
                <a:gd name="T48" fmla="*/ 33 w 103"/>
                <a:gd name="T49" fmla="*/ 0 h 387"/>
                <a:gd name="T50" fmla="*/ 37 w 103"/>
                <a:gd name="T51" fmla="*/ 3 h 387"/>
                <a:gd name="T52" fmla="*/ 44 w 103"/>
                <a:gd name="T53" fmla="*/ 6 h 387"/>
                <a:gd name="T54" fmla="*/ 51 w 103"/>
                <a:gd name="T55" fmla="*/ 9 h 387"/>
                <a:gd name="T56" fmla="*/ 61 w 103"/>
                <a:gd name="T57" fmla="*/ 12 h 387"/>
                <a:gd name="T58" fmla="*/ 68 w 103"/>
                <a:gd name="T59" fmla="*/ 13 h 387"/>
                <a:gd name="T60" fmla="*/ 76 w 103"/>
                <a:gd name="T61" fmla="*/ 16 h 387"/>
                <a:gd name="T62" fmla="*/ 82 w 103"/>
                <a:gd name="T63" fmla="*/ 17 h 387"/>
                <a:gd name="T64" fmla="*/ 88 w 103"/>
                <a:gd name="T65" fmla="*/ 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387">
                  <a:moveTo>
                    <a:pt x="88" y="18"/>
                  </a:moveTo>
                  <a:lnTo>
                    <a:pt x="95" y="58"/>
                  </a:lnTo>
                  <a:lnTo>
                    <a:pt x="101" y="108"/>
                  </a:lnTo>
                  <a:lnTo>
                    <a:pt x="102" y="163"/>
                  </a:lnTo>
                  <a:lnTo>
                    <a:pt x="103" y="219"/>
                  </a:lnTo>
                  <a:lnTo>
                    <a:pt x="101" y="271"/>
                  </a:lnTo>
                  <a:lnTo>
                    <a:pt x="98" y="319"/>
                  </a:lnTo>
                  <a:lnTo>
                    <a:pt x="93" y="358"/>
                  </a:lnTo>
                  <a:lnTo>
                    <a:pt x="88" y="387"/>
                  </a:lnTo>
                  <a:lnTo>
                    <a:pt x="82" y="387"/>
                  </a:lnTo>
                  <a:lnTo>
                    <a:pt x="75" y="387"/>
                  </a:lnTo>
                  <a:lnTo>
                    <a:pt x="64" y="387"/>
                  </a:lnTo>
                  <a:lnTo>
                    <a:pt x="55" y="387"/>
                  </a:lnTo>
                  <a:lnTo>
                    <a:pt x="43" y="387"/>
                  </a:lnTo>
                  <a:lnTo>
                    <a:pt x="32" y="387"/>
                  </a:lnTo>
                  <a:lnTo>
                    <a:pt x="21" y="387"/>
                  </a:lnTo>
                  <a:lnTo>
                    <a:pt x="15" y="387"/>
                  </a:lnTo>
                  <a:lnTo>
                    <a:pt x="8" y="348"/>
                  </a:lnTo>
                  <a:lnTo>
                    <a:pt x="4" y="303"/>
                  </a:lnTo>
                  <a:lnTo>
                    <a:pt x="0" y="252"/>
                  </a:lnTo>
                  <a:lnTo>
                    <a:pt x="0" y="200"/>
                  </a:lnTo>
                  <a:lnTo>
                    <a:pt x="1" y="145"/>
                  </a:lnTo>
                  <a:lnTo>
                    <a:pt x="8" y="93"/>
                  </a:lnTo>
                  <a:lnTo>
                    <a:pt x="18" y="43"/>
                  </a:lnTo>
                  <a:lnTo>
                    <a:pt x="33" y="0"/>
                  </a:lnTo>
                  <a:lnTo>
                    <a:pt x="37" y="3"/>
                  </a:lnTo>
                  <a:lnTo>
                    <a:pt x="44" y="6"/>
                  </a:lnTo>
                  <a:lnTo>
                    <a:pt x="51" y="9"/>
                  </a:lnTo>
                  <a:lnTo>
                    <a:pt x="61" y="12"/>
                  </a:lnTo>
                  <a:lnTo>
                    <a:pt x="68" y="13"/>
                  </a:lnTo>
                  <a:lnTo>
                    <a:pt x="76" y="16"/>
                  </a:lnTo>
                  <a:lnTo>
                    <a:pt x="82" y="17"/>
                  </a:lnTo>
                  <a:lnTo>
                    <a:pt x="88" y="18"/>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11" name="Freeform 151"/>
            <p:cNvSpPr>
              <a:spLocks/>
            </p:cNvSpPr>
            <p:nvPr/>
          </p:nvSpPr>
          <p:spPr bwMode="auto">
            <a:xfrm>
              <a:off x="554" y="1103"/>
              <a:ext cx="63" cy="33"/>
            </a:xfrm>
            <a:custGeom>
              <a:avLst/>
              <a:gdLst>
                <a:gd name="T0" fmla="*/ 288 w 288"/>
                <a:gd name="T1" fmla="*/ 4 h 112"/>
                <a:gd name="T2" fmla="*/ 281 w 288"/>
                <a:gd name="T3" fmla="*/ 17 h 112"/>
                <a:gd name="T4" fmla="*/ 275 w 288"/>
                <a:gd name="T5" fmla="*/ 30 h 112"/>
                <a:gd name="T6" fmla="*/ 269 w 288"/>
                <a:gd name="T7" fmla="*/ 43 h 112"/>
                <a:gd name="T8" fmla="*/ 264 w 288"/>
                <a:gd name="T9" fmla="*/ 57 h 112"/>
                <a:gd name="T10" fmla="*/ 258 w 288"/>
                <a:gd name="T11" fmla="*/ 70 h 112"/>
                <a:gd name="T12" fmla="*/ 254 w 288"/>
                <a:gd name="T13" fmla="*/ 84 h 112"/>
                <a:gd name="T14" fmla="*/ 248 w 288"/>
                <a:gd name="T15" fmla="*/ 97 h 112"/>
                <a:gd name="T16" fmla="*/ 243 w 288"/>
                <a:gd name="T17" fmla="*/ 112 h 112"/>
                <a:gd name="T18" fmla="*/ 232 w 288"/>
                <a:gd name="T19" fmla="*/ 110 h 112"/>
                <a:gd name="T20" fmla="*/ 222 w 288"/>
                <a:gd name="T21" fmla="*/ 110 h 112"/>
                <a:gd name="T22" fmla="*/ 211 w 288"/>
                <a:gd name="T23" fmla="*/ 110 h 112"/>
                <a:gd name="T24" fmla="*/ 200 w 288"/>
                <a:gd name="T25" fmla="*/ 110 h 112"/>
                <a:gd name="T26" fmla="*/ 188 w 288"/>
                <a:gd name="T27" fmla="*/ 108 h 112"/>
                <a:gd name="T28" fmla="*/ 178 w 288"/>
                <a:gd name="T29" fmla="*/ 107 h 112"/>
                <a:gd name="T30" fmla="*/ 165 w 288"/>
                <a:gd name="T31" fmla="*/ 104 h 112"/>
                <a:gd name="T32" fmla="*/ 153 w 288"/>
                <a:gd name="T33" fmla="*/ 103 h 112"/>
                <a:gd name="T34" fmla="*/ 148 w 288"/>
                <a:gd name="T35" fmla="*/ 96 h 112"/>
                <a:gd name="T36" fmla="*/ 142 w 288"/>
                <a:gd name="T37" fmla="*/ 89 h 112"/>
                <a:gd name="T38" fmla="*/ 135 w 288"/>
                <a:gd name="T39" fmla="*/ 82 h 112"/>
                <a:gd name="T40" fmla="*/ 128 w 288"/>
                <a:gd name="T41" fmla="*/ 75 h 112"/>
                <a:gd name="T42" fmla="*/ 120 w 288"/>
                <a:gd name="T43" fmla="*/ 66 h 112"/>
                <a:gd name="T44" fmla="*/ 113 w 288"/>
                <a:gd name="T45" fmla="*/ 58 h 112"/>
                <a:gd name="T46" fmla="*/ 104 w 288"/>
                <a:gd name="T47" fmla="*/ 49 h 112"/>
                <a:gd name="T48" fmla="*/ 98 w 288"/>
                <a:gd name="T49" fmla="*/ 40 h 112"/>
                <a:gd name="T50" fmla="*/ 84 w 288"/>
                <a:gd name="T51" fmla="*/ 40 h 112"/>
                <a:gd name="T52" fmla="*/ 72 w 288"/>
                <a:gd name="T53" fmla="*/ 40 h 112"/>
                <a:gd name="T54" fmla="*/ 59 w 288"/>
                <a:gd name="T55" fmla="*/ 42 h 112"/>
                <a:gd name="T56" fmla="*/ 48 w 288"/>
                <a:gd name="T57" fmla="*/ 44 h 112"/>
                <a:gd name="T58" fmla="*/ 37 w 288"/>
                <a:gd name="T59" fmla="*/ 45 h 112"/>
                <a:gd name="T60" fmla="*/ 25 w 288"/>
                <a:gd name="T61" fmla="*/ 46 h 112"/>
                <a:gd name="T62" fmla="*/ 12 w 288"/>
                <a:gd name="T63" fmla="*/ 47 h 112"/>
                <a:gd name="T64" fmla="*/ 0 w 288"/>
                <a:gd name="T65" fmla="*/ 49 h 112"/>
                <a:gd name="T66" fmla="*/ 21 w 288"/>
                <a:gd name="T67" fmla="*/ 27 h 112"/>
                <a:gd name="T68" fmla="*/ 54 w 288"/>
                <a:gd name="T69" fmla="*/ 14 h 112"/>
                <a:gd name="T70" fmla="*/ 92 w 288"/>
                <a:gd name="T71" fmla="*/ 6 h 112"/>
                <a:gd name="T72" fmla="*/ 136 w 288"/>
                <a:gd name="T73" fmla="*/ 2 h 112"/>
                <a:gd name="T74" fmla="*/ 179 w 288"/>
                <a:gd name="T75" fmla="*/ 0 h 112"/>
                <a:gd name="T76" fmla="*/ 222 w 288"/>
                <a:gd name="T77" fmla="*/ 1 h 112"/>
                <a:gd name="T78" fmla="*/ 258 w 288"/>
                <a:gd name="T79" fmla="*/ 2 h 112"/>
                <a:gd name="T80" fmla="*/ 288 w 288"/>
                <a:gd name="T81"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8" h="112">
                  <a:moveTo>
                    <a:pt x="288" y="4"/>
                  </a:moveTo>
                  <a:lnTo>
                    <a:pt x="281" y="17"/>
                  </a:lnTo>
                  <a:lnTo>
                    <a:pt x="275" y="30"/>
                  </a:lnTo>
                  <a:lnTo>
                    <a:pt x="269" y="43"/>
                  </a:lnTo>
                  <a:lnTo>
                    <a:pt x="264" y="57"/>
                  </a:lnTo>
                  <a:lnTo>
                    <a:pt x="258" y="70"/>
                  </a:lnTo>
                  <a:lnTo>
                    <a:pt x="254" y="84"/>
                  </a:lnTo>
                  <a:lnTo>
                    <a:pt x="248" y="97"/>
                  </a:lnTo>
                  <a:lnTo>
                    <a:pt x="243" y="112"/>
                  </a:lnTo>
                  <a:lnTo>
                    <a:pt x="232" y="110"/>
                  </a:lnTo>
                  <a:lnTo>
                    <a:pt x="222" y="110"/>
                  </a:lnTo>
                  <a:lnTo>
                    <a:pt x="211" y="110"/>
                  </a:lnTo>
                  <a:lnTo>
                    <a:pt x="200" y="110"/>
                  </a:lnTo>
                  <a:lnTo>
                    <a:pt x="188" y="108"/>
                  </a:lnTo>
                  <a:lnTo>
                    <a:pt x="178" y="107"/>
                  </a:lnTo>
                  <a:lnTo>
                    <a:pt x="165" y="104"/>
                  </a:lnTo>
                  <a:lnTo>
                    <a:pt x="153" y="103"/>
                  </a:lnTo>
                  <a:lnTo>
                    <a:pt x="148" y="96"/>
                  </a:lnTo>
                  <a:lnTo>
                    <a:pt x="142" y="89"/>
                  </a:lnTo>
                  <a:lnTo>
                    <a:pt x="135" y="82"/>
                  </a:lnTo>
                  <a:lnTo>
                    <a:pt x="128" y="75"/>
                  </a:lnTo>
                  <a:lnTo>
                    <a:pt x="120" y="66"/>
                  </a:lnTo>
                  <a:lnTo>
                    <a:pt x="113" y="58"/>
                  </a:lnTo>
                  <a:lnTo>
                    <a:pt x="104" y="49"/>
                  </a:lnTo>
                  <a:lnTo>
                    <a:pt x="98" y="40"/>
                  </a:lnTo>
                  <a:lnTo>
                    <a:pt x="84" y="40"/>
                  </a:lnTo>
                  <a:lnTo>
                    <a:pt x="72" y="40"/>
                  </a:lnTo>
                  <a:lnTo>
                    <a:pt x="59" y="42"/>
                  </a:lnTo>
                  <a:lnTo>
                    <a:pt x="48" y="44"/>
                  </a:lnTo>
                  <a:lnTo>
                    <a:pt x="37" y="45"/>
                  </a:lnTo>
                  <a:lnTo>
                    <a:pt x="25" y="46"/>
                  </a:lnTo>
                  <a:lnTo>
                    <a:pt x="12" y="47"/>
                  </a:lnTo>
                  <a:lnTo>
                    <a:pt x="0" y="49"/>
                  </a:lnTo>
                  <a:lnTo>
                    <a:pt x="21" y="27"/>
                  </a:lnTo>
                  <a:lnTo>
                    <a:pt x="54" y="14"/>
                  </a:lnTo>
                  <a:lnTo>
                    <a:pt x="92" y="6"/>
                  </a:lnTo>
                  <a:lnTo>
                    <a:pt x="136" y="2"/>
                  </a:lnTo>
                  <a:lnTo>
                    <a:pt x="179" y="0"/>
                  </a:lnTo>
                  <a:lnTo>
                    <a:pt x="222" y="1"/>
                  </a:lnTo>
                  <a:lnTo>
                    <a:pt x="258" y="2"/>
                  </a:lnTo>
                  <a:lnTo>
                    <a:pt x="288" y="4"/>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12" name="Freeform 152"/>
            <p:cNvSpPr>
              <a:spLocks/>
            </p:cNvSpPr>
            <p:nvPr/>
          </p:nvSpPr>
          <p:spPr bwMode="auto">
            <a:xfrm>
              <a:off x="813" y="1142"/>
              <a:ext cx="70" cy="28"/>
            </a:xfrm>
            <a:custGeom>
              <a:avLst/>
              <a:gdLst>
                <a:gd name="T0" fmla="*/ 253 w 324"/>
                <a:gd name="T1" fmla="*/ 0 h 95"/>
                <a:gd name="T2" fmla="*/ 262 w 324"/>
                <a:gd name="T3" fmla="*/ 6 h 95"/>
                <a:gd name="T4" fmla="*/ 272 w 324"/>
                <a:gd name="T5" fmla="*/ 13 h 95"/>
                <a:gd name="T6" fmla="*/ 281 w 324"/>
                <a:gd name="T7" fmla="*/ 20 h 95"/>
                <a:gd name="T8" fmla="*/ 291 w 324"/>
                <a:gd name="T9" fmla="*/ 28 h 95"/>
                <a:gd name="T10" fmla="*/ 299 w 324"/>
                <a:gd name="T11" fmla="*/ 34 h 95"/>
                <a:gd name="T12" fmla="*/ 309 w 324"/>
                <a:gd name="T13" fmla="*/ 41 h 95"/>
                <a:gd name="T14" fmla="*/ 316 w 324"/>
                <a:gd name="T15" fmla="*/ 48 h 95"/>
                <a:gd name="T16" fmla="*/ 324 w 324"/>
                <a:gd name="T17" fmla="*/ 55 h 95"/>
                <a:gd name="T18" fmla="*/ 323 w 324"/>
                <a:gd name="T19" fmla="*/ 66 h 95"/>
                <a:gd name="T20" fmla="*/ 323 w 324"/>
                <a:gd name="T21" fmla="*/ 76 h 95"/>
                <a:gd name="T22" fmla="*/ 319 w 324"/>
                <a:gd name="T23" fmla="*/ 83 h 95"/>
                <a:gd name="T24" fmla="*/ 316 w 324"/>
                <a:gd name="T25" fmla="*/ 90 h 95"/>
                <a:gd name="T26" fmla="*/ 280 w 324"/>
                <a:gd name="T27" fmla="*/ 90 h 95"/>
                <a:gd name="T28" fmla="*/ 241 w 324"/>
                <a:gd name="T29" fmla="*/ 93 h 95"/>
                <a:gd name="T30" fmla="*/ 198 w 324"/>
                <a:gd name="T31" fmla="*/ 94 h 95"/>
                <a:gd name="T32" fmla="*/ 154 w 324"/>
                <a:gd name="T33" fmla="*/ 95 h 95"/>
                <a:gd name="T34" fmla="*/ 109 w 324"/>
                <a:gd name="T35" fmla="*/ 93 h 95"/>
                <a:gd name="T36" fmla="*/ 68 w 324"/>
                <a:gd name="T37" fmla="*/ 86 h 95"/>
                <a:gd name="T38" fmla="*/ 30 w 324"/>
                <a:gd name="T39" fmla="*/ 74 h 95"/>
                <a:gd name="T40" fmla="*/ 0 w 324"/>
                <a:gd name="T41" fmla="*/ 55 h 95"/>
                <a:gd name="T42" fmla="*/ 14 w 324"/>
                <a:gd name="T43" fmla="*/ 44 h 95"/>
                <a:gd name="T44" fmla="*/ 43 w 324"/>
                <a:gd name="T45" fmla="*/ 34 h 95"/>
                <a:gd name="T46" fmla="*/ 80 w 324"/>
                <a:gd name="T47" fmla="*/ 24 h 95"/>
                <a:gd name="T48" fmla="*/ 122 w 324"/>
                <a:gd name="T49" fmla="*/ 17 h 95"/>
                <a:gd name="T50" fmla="*/ 164 w 324"/>
                <a:gd name="T51" fmla="*/ 9 h 95"/>
                <a:gd name="T52" fmla="*/ 203 w 324"/>
                <a:gd name="T53" fmla="*/ 4 h 95"/>
                <a:gd name="T54" fmla="*/ 234 w 324"/>
                <a:gd name="T55" fmla="*/ 0 h 95"/>
                <a:gd name="T56" fmla="*/ 253 w 324"/>
                <a:gd name="T5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4" h="95">
                  <a:moveTo>
                    <a:pt x="253" y="0"/>
                  </a:moveTo>
                  <a:lnTo>
                    <a:pt x="262" y="6"/>
                  </a:lnTo>
                  <a:lnTo>
                    <a:pt x="272" y="13"/>
                  </a:lnTo>
                  <a:lnTo>
                    <a:pt x="281" y="20"/>
                  </a:lnTo>
                  <a:lnTo>
                    <a:pt x="291" y="28"/>
                  </a:lnTo>
                  <a:lnTo>
                    <a:pt x="299" y="34"/>
                  </a:lnTo>
                  <a:lnTo>
                    <a:pt x="309" y="41"/>
                  </a:lnTo>
                  <a:lnTo>
                    <a:pt x="316" y="48"/>
                  </a:lnTo>
                  <a:lnTo>
                    <a:pt x="324" y="55"/>
                  </a:lnTo>
                  <a:lnTo>
                    <a:pt x="323" y="66"/>
                  </a:lnTo>
                  <a:lnTo>
                    <a:pt x="323" y="76"/>
                  </a:lnTo>
                  <a:lnTo>
                    <a:pt x="319" y="83"/>
                  </a:lnTo>
                  <a:lnTo>
                    <a:pt x="316" y="90"/>
                  </a:lnTo>
                  <a:lnTo>
                    <a:pt x="280" y="90"/>
                  </a:lnTo>
                  <a:lnTo>
                    <a:pt x="241" y="93"/>
                  </a:lnTo>
                  <a:lnTo>
                    <a:pt x="198" y="94"/>
                  </a:lnTo>
                  <a:lnTo>
                    <a:pt x="154" y="95"/>
                  </a:lnTo>
                  <a:lnTo>
                    <a:pt x="109" y="93"/>
                  </a:lnTo>
                  <a:lnTo>
                    <a:pt x="68" y="86"/>
                  </a:lnTo>
                  <a:lnTo>
                    <a:pt x="30" y="74"/>
                  </a:lnTo>
                  <a:lnTo>
                    <a:pt x="0" y="55"/>
                  </a:lnTo>
                  <a:lnTo>
                    <a:pt x="14" y="44"/>
                  </a:lnTo>
                  <a:lnTo>
                    <a:pt x="43" y="34"/>
                  </a:lnTo>
                  <a:lnTo>
                    <a:pt x="80" y="24"/>
                  </a:lnTo>
                  <a:lnTo>
                    <a:pt x="122" y="17"/>
                  </a:lnTo>
                  <a:lnTo>
                    <a:pt x="164" y="9"/>
                  </a:lnTo>
                  <a:lnTo>
                    <a:pt x="203" y="4"/>
                  </a:lnTo>
                  <a:lnTo>
                    <a:pt x="234" y="0"/>
                  </a:lnTo>
                  <a:lnTo>
                    <a:pt x="253"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13" name="Freeform 153"/>
            <p:cNvSpPr>
              <a:spLocks/>
            </p:cNvSpPr>
            <p:nvPr/>
          </p:nvSpPr>
          <p:spPr bwMode="auto">
            <a:xfrm>
              <a:off x="593" y="1179"/>
              <a:ext cx="153" cy="86"/>
            </a:xfrm>
            <a:custGeom>
              <a:avLst/>
              <a:gdLst>
                <a:gd name="T0" fmla="*/ 658 w 704"/>
                <a:gd name="T1" fmla="*/ 23 h 288"/>
                <a:gd name="T2" fmla="*/ 689 w 704"/>
                <a:gd name="T3" fmla="*/ 61 h 288"/>
                <a:gd name="T4" fmla="*/ 702 w 704"/>
                <a:gd name="T5" fmla="*/ 97 h 288"/>
                <a:gd name="T6" fmla="*/ 700 w 704"/>
                <a:gd name="T7" fmla="*/ 142 h 288"/>
                <a:gd name="T8" fmla="*/ 674 w 704"/>
                <a:gd name="T9" fmla="*/ 182 h 288"/>
                <a:gd name="T10" fmla="*/ 651 w 704"/>
                <a:gd name="T11" fmla="*/ 192 h 288"/>
                <a:gd name="T12" fmla="*/ 632 w 704"/>
                <a:gd name="T13" fmla="*/ 192 h 288"/>
                <a:gd name="T14" fmla="*/ 600 w 704"/>
                <a:gd name="T15" fmla="*/ 190 h 288"/>
                <a:gd name="T16" fmla="*/ 568 w 704"/>
                <a:gd name="T17" fmla="*/ 206 h 288"/>
                <a:gd name="T18" fmla="*/ 560 w 704"/>
                <a:gd name="T19" fmla="*/ 228 h 288"/>
                <a:gd name="T20" fmla="*/ 548 w 704"/>
                <a:gd name="T21" fmla="*/ 237 h 288"/>
                <a:gd name="T22" fmla="*/ 522 w 704"/>
                <a:gd name="T23" fmla="*/ 236 h 288"/>
                <a:gd name="T24" fmla="*/ 495 w 704"/>
                <a:gd name="T25" fmla="*/ 222 h 288"/>
                <a:gd name="T26" fmla="*/ 478 w 704"/>
                <a:gd name="T27" fmla="*/ 190 h 288"/>
                <a:gd name="T28" fmla="*/ 458 w 704"/>
                <a:gd name="T29" fmla="*/ 158 h 288"/>
                <a:gd name="T30" fmla="*/ 434 w 704"/>
                <a:gd name="T31" fmla="*/ 138 h 288"/>
                <a:gd name="T32" fmla="*/ 412 w 704"/>
                <a:gd name="T33" fmla="*/ 145 h 288"/>
                <a:gd name="T34" fmla="*/ 392 w 704"/>
                <a:gd name="T35" fmla="*/ 167 h 288"/>
                <a:gd name="T36" fmla="*/ 371 w 704"/>
                <a:gd name="T37" fmla="*/ 191 h 288"/>
                <a:gd name="T38" fmla="*/ 351 w 704"/>
                <a:gd name="T39" fmla="*/ 214 h 288"/>
                <a:gd name="T40" fmla="*/ 301 w 704"/>
                <a:gd name="T41" fmla="*/ 218 h 288"/>
                <a:gd name="T42" fmla="*/ 247 w 704"/>
                <a:gd name="T43" fmla="*/ 212 h 288"/>
                <a:gd name="T44" fmla="*/ 207 w 704"/>
                <a:gd name="T45" fmla="*/ 223 h 288"/>
                <a:gd name="T46" fmla="*/ 164 w 704"/>
                <a:gd name="T47" fmla="*/ 259 h 288"/>
                <a:gd name="T48" fmla="*/ 97 w 704"/>
                <a:gd name="T49" fmla="*/ 287 h 288"/>
                <a:gd name="T50" fmla="*/ 50 w 704"/>
                <a:gd name="T51" fmla="*/ 287 h 288"/>
                <a:gd name="T52" fmla="*/ 24 w 704"/>
                <a:gd name="T53" fmla="*/ 285 h 288"/>
                <a:gd name="T54" fmla="*/ 7 w 704"/>
                <a:gd name="T55" fmla="*/ 281 h 288"/>
                <a:gd name="T56" fmla="*/ 64 w 704"/>
                <a:gd name="T57" fmla="*/ 222 h 288"/>
                <a:gd name="T58" fmla="*/ 215 w 704"/>
                <a:gd name="T59" fmla="*/ 119 h 288"/>
                <a:gd name="T60" fmla="*/ 382 w 704"/>
                <a:gd name="T61" fmla="*/ 39 h 288"/>
                <a:gd name="T62" fmla="*/ 554 w 704"/>
                <a:gd name="T63"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4" h="288">
                  <a:moveTo>
                    <a:pt x="638" y="1"/>
                  </a:moveTo>
                  <a:lnTo>
                    <a:pt x="658" y="23"/>
                  </a:lnTo>
                  <a:lnTo>
                    <a:pt x="676" y="42"/>
                  </a:lnTo>
                  <a:lnTo>
                    <a:pt x="689" y="61"/>
                  </a:lnTo>
                  <a:lnTo>
                    <a:pt x="699" y="80"/>
                  </a:lnTo>
                  <a:lnTo>
                    <a:pt x="702" y="97"/>
                  </a:lnTo>
                  <a:lnTo>
                    <a:pt x="704" y="119"/>
                  </a:lnTo>
                  <a:lnTo>
                    <a:pt x="700" y="142"/>
                  </a:lnTo>
                  <a:lnTo>
                    <a:pt x="693" y="172"/>
                  </a:lnTo>
                  <a:lnTo>
                    <a:pt x="674" y="182"/>
                  </a:lnTo>
                  <a:lnTo>
                    <a:pt x="662" y="189"/>
                  </a:lnTo>
                  <a:lnTo>
                    <a:pt x="651" y="192"/>
                  </a:lnTo>
                  <a:lnTo>
                    <a:pt x="643" y="193"/>
                  </a:lnTo>
                  <a:lnTo>
                    <a:pt x="632" y="192"/>
                  </a:lnTo>
                  <a:lnTo>
                    <a:pt x="619" y="191"/>
                  </a:lnTo>
                  <a:lnTo>
                    <a:pt x="600" y="190"/>
                  </a:lnTo>
                  <a:lnTo>
                    <a:pt x="575" y="190"/>
                  </a:lnTo>
                  <a:lnTo>
                    <a:pt x="568" y="206"/>
                  </a:lnTo>
                  <a:lnTo>
                    <a:pt x="565" y="219"/>
                  </a:lnTo>
                  <a:lnTo>
                    <a:pt x="560" y="228"/>
                  </a:lnTo>
                  <a:lnTo>
                    <a:pt x="555" y="235"/>
                  </a:lnTo>
                  <a:lnTo>
                    <a:pt x="548" y="237"/>
                  </a:lnTo>
                  <a:lnTo>
                    <a:pt x="537" y="238"/>
                  </a:lnTo>
                  <a:lnTo>
                    <a:pt x="522" y="236"/>
                  </a:lnTo>
                  <a:lnTo>
                    <a:pt x="503" y="235"/>
                  </a:lnTo>
                  <a:lnTo>
                    <a:pt x="495" y="222"/>
                  </a:lnTo>
                  <a:lnTo>
                    <a:pt x="488" y="206"/>
                  </a:lnTo>
                  <a:lnTo>
                    <a:pt x="478" y="190"/>
                  </a:lnTo>
                  <a:lnTo>
                    <a:pt x="469" y="174"/>
                  </a:lnTo>
                  <a:lnTo>
                    <a:pt x="458" y="158"/>
                  </a:lnTo>
                  <a:lnTo>
                    <a:pt x="447" y="146"/>
                  </a:lnTo>
                  <a:lnTo>
                    <a:pt x="434" y="138"/>
                  </a:lnTo>
                  <a:lnTo>
                    <a:pt x="422" y="135"/>
                  </a:lnTo>
                  <a:lnTo>
                    <a:pt x="412" y="145"/>
                  </a:lnTo>
                  <a:lnTo>
                    <a:pt x="401" y="157"/>
                  </a:lnTo>
                  <a:lnTo>
                    <a:pt x="392" y="167"/>
                  </a:lnTo>
                  <a:lnTo>
                    <a:pt x="382" y="180"/>
                  </a:lnTo>
                  <a:lnTo>
                    <a:pt x="371" y="191"/>
                  </a:lnTo>
                  <a:lnTo>
                    <a:pt x="361" y="203"/>
                  </a:lnTo>
                  <a:lnTo>
                    <a:pt x="351" y="214"/>
                  </a:lnTo>
                  <a:lnTo>
                    <a:pt x="342" y="225"/>
                  </a:lnTo>
                  <a:lnTo>
                    <a:pt x="301" y="218"/>
                  </a:lnTo>
                  <a:lnTo>
                    <a:pt x="272" y="215"/>
                  </a:lnTo>
                  <a:lnTo>
                    <a:pt x="247" y="212"/>
                  </a:lnTo>
                  <a:lnTo>
                    <a:pt x="227" y="216"/>
                  </a:lnTo>
                  <a:lnTo>
                    <a:pt x="207" y="223"/>
                  </a:lnTo>
                  <a:lnTo>
                    <a:pt x="188" y="237"/>
                  </a:lnTo>
                  <a:lnTo>
                    <a:pt x="164" y="259"/>
                  </a:lnTo>
                  <a:lnTo>
                    <a:pt x="134" y="288"/>
                  </a:lnTo>
                  <a:lnTo>
                    <a:pt x="97" y="287"/>
                  </a:lnTo>
                  <a:lnTo>
                    <a:pt x="70" y="287"/>
                  </a:lnTo>
                  <a:lnTo>
                    <a:pt x="50" y="287"/>
                  </a:lnTo>
                  <a:lnTo>
                    <a:pt x="36" y="287"/>
                  </a:lnTo>
                  <a:lnTo>
                    <a:pt x="24" y="285"/>
                  </a:lnTo>
                  <a:lnTo>
                    <a:pt x="16" y="284"/>
                  </a:lnTo>
                  <a:lnTo>
                    <a:pt x="7" y="281"/>
                  </a:lnTo>
                  <a:lnTo>
                    <a:pt x="0" y="280"/>
                  </a:lnTo>
                  <a:lnTo>
                    <a:pt x="64" y="222"/>
                  </a:lnTo>
                  <a:lnTo>
                    <a:pt x="137" y="168"/>
                  </a:lnTo>
                  <a:lnTo>
                    <a:pt x="215" y="119"/>
                  </a:lnTo>
                  <a:lnTo>
                    <a:pt x="298" y="76"/>
                  </a:lnTo>
                  <a:lnTo>
                    <a:pt x="382" y="39"/>
                  </a:lnTo>
                  <a:lnTo>
                    <a:pt x="470" y="14"/>
                  </a:lnTo>
                  <a:lnTo>
                    <a:pt x="554" y="0"/>
                  </a:lnTo>
                  <a:lnTo>
                    <a:pt x="638" y="1"/>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14" name="Freeform 154"/>
            <p:cNvSpPr>
              <a:spLocks/>
            </p:cNvSpPr>
            <p:nvPr/>
          </p:nvSpPr>
          <p:spPr bwMode="auto">
            <a:xfrm>
              <a:off x="777" y="1221"/>
              <a:ext cx="100" cy="41"/>
            </a:xfrm>
            <a:custGeom>
              <a:avLst/>
              <a:gdLst>
                <a:gd name="T0" fmla="*/ 134 w 458"/>
                <a:gd name="T1" fmla="*/ 5 h 140"/>
                <a:gd name="T2" fmla="*/ 180 w 458"/>
                <a:gd name="T3" fmla="*/ 12 h 140"/>
                <a:gd name="T4" fmla="*/ 226 w 458"/>
                <a:gd name="T5" fmla="*/ 23 h 140"/>
                <a:gd name="T6" fmla="*/ 272 w 458"/>
                <a:gd name="T7" fmla="*/ 36 h 140"/>
                <a:gd name="T8" fmla="*/ 317 w 458"/>
                <a:gd name="T9" fmla="*/ 50 h 140"/>
                <a:gd name="T10" fmla="*/ 356 w 458"/>
                <a:gd name="T11" fmla="*/ 62 h 140"/>
                <a:gd name="T12" fmla="*/ 394 w 458"/>
                <a:gd name="T13" fmla="*/ 75 h 140"/>
                <a:gd name="T14" fmla="*/ 428 w 458"/>
                <a:gd name="T15" fmla="*/ 85 h 140"/>
                <a:gd name="T16" fmla="*/ 458 w 458"/>
                <a:gd name="T17" fmla="*/ 95 h 140"/>
                <a:gd name="T18" fmla="*/ 458 w 458"/>
                <a:gd name="T19" fmla="*/ 101 h 140"/>
                <a:gd name="T20" fmla="*/ 458 w 458"/>
                <a:gd name="T21" fmla="*/ 107 h 140"/>
                <a:gd name="T22" fmla="*/ 458 w 458"/>
                <a:gd name="T23" fmla="*/ 113 h 140"/>
                <a:gd name="T24" fmla="*/ 458 w 458"/>
                <a:gd name="T25" fmla="*/ 120 h 140"/>
                <a:gd name="T26" fmla="*/ 458 w 458"/>
                <a:gd name="T27" fmla="*/ 130 h 140"/>
                <a:gd name="T28" fmla="*/ 458 w 458"/>
                <a:gd name="T29" fmla="*/ 140 h 140"/>
                <a:gd name="T30" fmla="*/ 435 w 458"/>
                <a:gd name="T31" fmla="*/ 134 h 140"/>
                <a:gd name="T32" fmla="*/ 410 w 458"/>
                <a:gd name="T33" fmla="*/ 128 h 140"/>
                <a:gd name="T34" fmla="*/ 384 w 458"/>
                <a:gd name="T35" fmla="*/ 121 h 140"/>
                <a:gd name="T36" fmla="*/ 357 w 458"/>
                <a:gd name="T37" fmla="*/ 114 h 140"/>
                <a:gd name="T38" fmla="*/ 326 w 458"/>
                <a:gd name="T39" fmla="*/ 106 h 140"/>
                <a:gd name="T40" fmla="*/ 298 w 458"/>
                <a:gd name="T41" fmla="*/ 100 h 140"/>
                <a:gd name="T42" fmla="*/ 269 w 458"/>
                <a:gd name="T43" fmla="*/ 95 h 140"/>
                <a:gd name="T44" fmla="*/ 242 w 458"/>
                <a:gd name="T45" fmla="*/ 95 h 140"/>
                <a:gd name="T46" fmla="*/ 235 w 458"/>
                <a:gd name="T47" fmla="*/ 101 h 140"/>
                <a:gd name="T48" fmla="*/ 228 w 458"/>
                <a:gd name="T49" fmla="*/ 107 h 140"/>
                <a:gd name="T50" fmla="*/ 221 w 458"/>
                <a:gd name="T51" fmla="*/ 113 h 140"/>
                <a:gd name="T52" fmla="*/ 215 w 458"/>
                <a:gd name="T53" fmla="*/ 120 h 140"/>
                <a:gd name="T54" fmla="*/ 207 w 458"/>
                <a:gd name="T55" fmla="*/ 125 h 140"/>
                <a:gd name="T56" fmla="*/ 202 w 458"/>
                <a:gd name="T57" fmla="*/ 130 h 140"/>
                <a:gd name="T58" fmla="*/ 194 w 458"/>
                <a:gd name="T59" fmla="*/ 135 h 140"/>
                <a:gd name="T60" fmla="*/ 188 w 458"/>
                <a:gd name="T61" fmla="*/ 140 h 140"/>
                <a:gd name="T62" fmla="*/ 165 w 458"/>
                <a:gd name="T63" fmla="*/ 134 h 140"/>
                <a:gd name="T64" fmla="*/ 142 w 458"/>
                <a:gd name="T65" fmla="*/ 127 h 140"/>
                <a:gd name="T66" fmla="*/ 121 w 458"/>
                <a:gd name="T67" fmla="*/ 117 h 140"/>
                <a:gd name="T68" fmla="*/ 101 w 458"/>
                <a:gd name="T69" fmla="*/ 109 h 140"/>
                <a:gd name="T70" fmla="*/ 77 w 458"/>
                <a:gd name="T71" fmla="*/ 98 h 140"/>
                <a:gd name="T72" fmla="*/ 53 w 458"/>
                <a:gd name="T73" fmla="*/ 91 h 140"/>
                <a:gd name="T74" fmla="*/ 28 w 458"/>
                <a:gd name="T75" fmla="*/ 87 h 140"/>
                <a:gd name="T76" fmla="*/ 0 w 458"/>
                <a:gd name="T77" fmla="*/ 85 h 140"/>
                <a:gd name="T78" fmla="*/ 7 w 458"/>
                <a:gd name="T79" fmla="*/ 55 h 140"/>
                <a:gd name="T80" fmla="*/ 18 w 458"/>
                <a:gd name="T81" fmla="*/ 33 h 140"/>
                <a:gd name="T82" fmla="*/ 30 w 458"/>
                <a:gd name="T83" fmla="*/ 17 h 140"/>
                <a:gd name="T84" fmla="*/ 46 w 458"/>
                <a:gd name="T85" fmla="*/ 7 h 140"/>
                <a:gd name="T86" fmla="*/ 63 w 458"/>
                <a:gd name="T87" fmla="*/ 1 h 140"/>
                <a:gd name="T88" fmla="*/ 84 w 458"/>
                <a:gd name="T89" fmla="*/ 0 h 140"/>
                <a:gd name="T90" fmla="*/ 108 w 458"/>
                <a:gd name="T91" fmla="*/ 1 h 140"/>
                <a:gd name="T92" fmla="*/ 134 w 458"/>
                <a:gd name="T93" fmla="*/ 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8" h="140">
                  <a:moveTo>
                    <a:pt x="134" y="5"/>
                  </a:moveTo>
                  <a:lnTo>
                    <a:pt x="180" y="12"/>
                  </a:lnTo>
                  <a:lnTo>
                    <a:pt x="226" y="23"/>
                  </a:lnTo>
                  <a:lnTo>
                    <a:pt x="272" y="36"/>
                  </a:lnTo>
                  <a:lnTo>
                    <a:pt x="317" y="50"/>
                  </a:lnTo>
                  <a:lnTo>
                    <a:pt x="356" y="62"/>
                  </a:lnTo>
                  <a:lnTo>
                    <a:pt x="394" y="75"/>
                  </a:lnTo>
                  <a:lnTo>
                    <a:pt x="428" y="85"/>
                  </a:lnTo>
                  <a:lnTo>
                    <a:pt x="458" y="95"/>
                  </a:lnTo>
                  <a:lnTo>
                    <a:pt x="458" y="101"/>
                  </a:lnTo>
                  <a:lnTo>
                    <a:pt x="458" y="107"/>
                  </a:lnTo>
                  <a:lnTo>
                    <a:pt x="458" y="113"/>
                  </a:lnTo>
                  <a:lnTo>
                    <a:pt x="458" y="120"/>
                  </a:lnTo>
                  <a:lnTo>
                    <a:pt x="458" y="130"/>
                  </a:lnTo>
                  <a:lnTo>
                    <a:pt x="458" y="140"/>
                  </a:lnTo>
                  <a:lnTo>
                    <a:pt x="435" y="134"/>
                  </a:lnTo>
                  <a:lnTo>
                    <a:pt x="410" y="128"/>
                  </a:lnTo>
                  <a:lnTo>
                    <a:pt x="384" y="121"/>
                  </a:lnTo>
                  <a:lnTo>
                    <a:pt x="357" y="114"/>
                  </a:lnTo>
                  <a:lnTo>
                    <a:pt x="326" y="106"/>
                  </a:lnTo>
                  <a:lnTo>
                    <a:pt x="298" y="100"/>
                  </a:lnTo>
                  <a:lnTo>
                    <a:pt x="269" y="95"/>
                  </a:lnTo>
                  <a:lnTo>
                    <a:pt x="242" y="95"/>
                  </a:lnTo>
                  <a:lnTo>
                    <a:pt x="235" y="101"/>
                  </a:lnTo>
                  <a:lnTo>
                    <a:pt x="228" y="107"/>
                  </a:lnTo>
                  <a:lnTo>
                    <a:pt x="221" y="113"/>
                  </a:lnTo>
                  <a:lnTo>
                    <a:pt x="215" y="120"/>
                  </a:lnTo>
                  <a:lnTo>
                    <a:pt x="207" y="125"/>
                  </a:lnTo>
                  <a:lnTo>
                    <a:pt x="202" y="130"/>
                  </a:lnTo>
                  <a:lnTo>
                    <a:pt x="194" y="135"/>
                  </a:lnTo>
                  <a:lnTo>
                    <a:pt x="188" y="140"/>
                  </a:lnTo>
                  <a:lnTo>
                    <a:pt x="165" y="134"/>
                  </a:lnTo>
                  <a:lnTo>
                    <a:pt x="142" y="127"/>
                  </a:lnTo>
                  <a:lnTo>
                    <a:pt x="121" y="117"/>
                  </a:lnTo>
                  <a:lnTo>
                    <a:pt x="101" y="109"/>
                  </a:lnTo>
                  <a:lnTo>
                    <a:pt x="77" y="98"/>
                  </a:lnTo>
                  <a:lnTo>
                    <a:pt x="53" y="91"/>
                  </a:lnTo>
                  <a:lnTo>
                    <a:pt x="28" y="87"/>
                  </a:lnTo>
                  <a:lnTo>
                    <a:pt x="0" y="85"/>
                  </a:lnTo>
                  <a:lnTo>
                    <a:pt x="7" y="55"/>
                  </a:lnTo>
                  <a:lnTo>
                    <a:pt x="18" y="33"/>
                  </a:lnTo>
                  <a:lnTo>
                    <a:pt x="30" y="17"/>
                  </a:lnTo>
                  <a:lnTo>
                    <a:pt x="46" y="7"/>
                  </a:lnTo>
                  <a:lnTo>
                    <a:pt x="63" y="1"/>
                  </a:lnTo>
                  <a:lnTo>
                    <a:pt x="84" y="0"/>
                  </a:lnTo>
                  <a:lnTo>
                    <a:pt x="108" y="1"/>
                  </a:lnTo>
                  <a:lnTo>
                    <a:pt x="134" y="5"/>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15" name="Freeform 155"/>
            <p:cNvSpPr>
              <a:spLocks/>
            </p:cNvSpPr>
            <p:nvPr/>
          </p:nvSpPr>
          <p:spPr bwMode="auto">
            <a:xfrm>
              <a:off x="750" y="1225"/>
              <a:ext cx="21" cy="37"/>
            </a:xfrm>
            <a:custGeom>
              <a:avLst/>
              <a:gdLst>
                <a:gd name="T0" fmla="*/ 88 w 98"/>
                <a:gd name="T1" fmla="*/ 0 h 126"/>
                <a:gd name="T2" fmla="*/ 90 w 98"/>
                <a:gd name="T3" fmla="*/ 13 h 126"/>
                <a:gd name="T4" fmla="*/ 92 w 98"/>
                <a:gd name="T5" fmla="*/ 30 h 126"/>
                <a:gd name="T6" fmla="*/ 92 w 98"/>
                <a:gd name="T7" fmla="*/ 48 h 126"/>
                <a:gd name="T8" fmla="*/ 93 w 98"/>
                <a:gd name="T9" fmla="*/ 65 h 126"/>
                <a:gd name="T10" fmla="*/ 93 w 98"/>
                <a:gd name="T11" fmla="*/ 82 h 126"/>
                <a:gd name="T12" fmla="*/ 93 w 98"/>
                <a:gd name="T13" fmla="*/ 99 h 126"/>
                <a:gd name="T14" fmla="*/ 94 w 98"/>
                <a:gd name="T15" fmla="*/ 113 h 126"/>
                <a:gd name="T16" fmla="*/ 98 w 98"/>
                <a:gd name="T17" fmla="*/ 126 h 126"/>
                <a:gd name="T18" fmla="*/ 76 w 98"/>
                <a:gd name="T19" fmla="*/ 122 h 126"/>
                <a:gd name="T20" fmla="*/ 56 w 98"/>
                <a:gd name="T21" fmla="*/ 114 h 126"/>
                <a:gd name="T22" fmla="*/ 37 w 98"/>
                <a:gd name="T23" fmla="*/ 101 h 126"/>
                <a:gd name="T24" fmla="*/ 22 w 98"/>
                <a:gd name="T25" fmla="*/ 86 h 126"/>
                <a:gd name="T26" fmla="*/ 9 w 98"/>
                <a:gd name="T27" fmla="*/ 67 h 126"/>
                <a:gd name="T28" fmla="*/ 2 w 98"/>
                <a:gd name="T29" fmla="*/ 45 h 126"/>
                <a:gd name="T30" fmla="*/ 0 w 98"/>
                <a:gd name="T31" fmla="*/ 23 h 126"/>
                <a:gd name="T32" fmla="*/ 7 w 98"/>
                <a:gd name="T33" fmla="*/ 0 h 126"/>
                <a:gd name="T34" fmla="*/ 12 w 98"/>
                <a:gd name="T35" fmla="*/ 0 h 126"/>
                <a:gd name="T36" fmla="*/ 22 w 98"/>
                <a:gd name="T37" fmla="*/ 0 h 126"/>
                <a:gd name="T38" fmla="*/ 34 w 98"/>
                <a:gd name="T39" fmla="*/ 0 h 126"/>
                <a:gd name="T40" fmla="*/ 48 w 98"/>
                <a:gd name="T41" fmla="*/ 0 h 126"/>
                <a:gd name="T42" fmla="*/ 60 w 98"/>
                <a:gd name="T43" fmla="*/ 0 h 126"/>
                <a:gd name="T44" fmla="*/ 73 w 98"/>
                <a:gd name="T45" fmla="*/ 0 h 126"/>
                <a:gd name="T46" fmla="*/ 82 w 98"/>
                <a:gd name="T47" fmla="*/ 0 h 126"/>
                <a:gd name="T48" fmla="*/ 88 w 98"/>
                <a:gd name="T4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26">
                  <a:moveTo>
                    <a:pt x="88" y="0"/>
                  </a:moveTo>
                  <a:lnTo>
                    <a:pt x="90" y="13"/>
                  </a:lnTo>
                  <a:lnTo>
                    <a:pt x="92" y="30"/>
                  </a:lnTo>
                  <a:lnTo>
                    <a:pt x="92" y="48"/>
                  </a:lnTo>
                  <a:lnTo>
                    <a:pt x="93" y="65"/>
                  </a:lnTo>
                  <a:lnTo>
                    <a:pt x="93" y="82"/>
                  </a:lnTo>
                  <a:lnTo>
                    <a:pt x="93" y="99"/>
                  </a:lnTo>
                  <a:lnTo>
                    <a:pt x="94" y="113"/>
                  </a:lnTo>
                  <a:lnTo>
                    <a:pt x="98" y="126"/>
                  </a:lnTo>
                  <a:lnTo>
                    <a:pt x="76" y="122"/>
                  </a:lnTo>
                  <a:lnTo>
                    <a:pt x="56" y="114"/>
                  </a:lnTo>
                  <a:lnTo>
                    <a:pt x="37" y="101"/>
                  </a:lnTo>
                  <a:lnTo>
                    <a:pt x="22" y="86"/>
                  </a:lnTo>
                  <a:lnTo>
                    <a:pt x="9" y="67"/>
                  </a:lnTo>
                  <a:lnTo>
                    <a:pt x="2" y="45"/>
                  </a:lnTo>
                  <a:lnTo>
                    <a:pt x="0" y="23"/>
                  </a:lnTo>
                  <a:lnTo>
                    <a:pt x="7" y="0"/>
                  </a:lnTo>
                  <a:lnTo>
                    <a:pt x="12" y="0"/>
                  </a:lnTo>
                  <a:lnTo>
                    <a:pt x="22" y="0"/>
                  </a:lnTo>
                  <a:lnTo>
                    <a:pt x="34" y="0"/>
                  </a:lnTo>
                  <a:lnTo>
                    <a:pt x="48" y="0"/>
                  </a:lnTo>
                  <a:lnTo>
                    <a:pt x="60" y="0"/>
                  </a:lnTo>
                  <a:lnTo>
                    <a:pt x="73" y="0"/>
                  </a:lnTo>
                  <a:lnTo>
                    <a:pt x="82" y="0"/>
                  </a:lnTo>
                  <a:lnTo>
                    <a:pt x="88"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16" name="Freeform 156"/>
            <p:cNvSpPr>
              <a:spLocks/>
            </p:cNvSpPr>
            <p:nvPr/>
          </p:nvSpPr>
          <p:spPr bwMode="auto">
            <a:xfrm>
              <a:off x="883" y="1254"/>
              <a:ext cx="17" cy="17"/>
            </a:xfrm>
            <a:custGeom>
              <a:avLst/>
              <a:gdLst>
                <a:gd name="T0" fmla="*/ 45 w 79"/>
                <a:gd name="T1" fmla="*/ 0 h 54"/>
                <a:gd name="T2" fmla="*/ 55 w 79"/>
                <a:gd name="T3" fmla="*/ 4 h 54"/>
                <a:gd name="T4" fmla="*/ 64 w 79"/>
                <a:gd name="T5" fmla="*/ 12 h 54"/>
                <a:gd name="T6" fmla="*/ 71 w 79"/>
                <a:gd name="T7" fmla="*/ 16 h 54"/>
                <a:gd name="T8" fmla="*/ 77 w 79"/>
                <a:gd name="T9" fmla="*/ 23 h 54"/>
                <a:gd name="T10" fmla="*/ 79 w 79"/>
                <a:gd name="T11" fmla="*/ 28 h 54"/>
                <a:gd name="T12" fmla="*/ 78 w 79"/>
                <a:gd name="T13" fmla="*/ 35 h 54"/>
                <a:gd name="T14" fmla="*/ 72 w 79"/>
                <a:gd name="T15" fmla="*/ 44 h 54"/>
                <a:gd name="T16" fmla="*/ 63 w 79"/>
                <a:gd name="T17" fmla="*/ 54 h 54"/>
                <a:gd name="T18" fmla="*/ 56 w 79"/>
                <a:gd name="T19" fmla="*/ 53 h 54"/>
                <a:gd name="T20" fmla="*/ 49 w 79"/>
                <a:gd name="T21" fmla="*/ 52 h 54"/>
                <a:gd name="T22" fmla="*/ 42 w 79"/>
                <a:gd name="T23" fmla="*/ 49 h 54"/>
                <a:gd name="T24" fmla="*/ 34 w 79"/>
                <a:gd name="T25" fmla="*/ 48 h 54"/>
                <a:gd name="T26" fmla="*/ 26 w 79"/>
                <a:gd name="T27" fmla="*/ 45 h 54"/>
                <a:gd name="T28" fmla="*/ 18 w 79"/>
                <a:gd name="T29" fmla="*/ 41 h 54"/>
                <a:gd name="T30" fmla="*/ 8 w 79"/>
                <a:gd name="T31" fmla="*/ 38 h 54"/>
                <a:gd name="T32" fmla="*/ 0 w 79"/>
                <a:gd name="T33" fmla="*/ 35 h 54"/>
                <a:gd name="T34" fmla="*/ 0 w 79"/>
                <a:gd name="T35" fmla="*/ 28 h 54"/>
                <a:gd name="T36" fmla="*/ 0 w 79"/>
                <a:gd name="T37" fmla="*/ 22 h 54"/>
                <a:gd name="T38" fmla="*/ 0 w 79"/>
                <a:gd name="T39" fmla="*/ 17 h 54"/>
                <a:gd name="T40" fmla="*/ 0 w 79"/>
                <a:gd name="T41" fmla="*/ 14 h 54"/>
                <a:gd name="T42" fmla="*/ 0 w 79"/>
                <a:gd name="T43" fmla="*/ 6 h 54"/>
                <a:gd name="T44" fmla="*/ 0 w 79"/>
                <a:gd name="T45" fmla="*/ 0 h 54"/>
                <a:gd name="T46" fmla="*/ 11 w 79"/>
                <a:gd name="T47" fmla="*/ 0 h 54"/>
                <a:gd name="T48" fmla="*/ 23 w 79"/>
                <a:gd name="T49" fmla="*/ 0 h 54"/>
                <a:gd name="T50" fmla="*/ 26 w 79"/>
                <a:gd name="T51" fmla="*/ 0 h 54"/>
                <a:gd name="T52" fmla="*/ 32 w 79"/>
                <a:gd name="T53" fmla="*/ 0 h 54"/>
                <a:gd name="T54" fmla="*/ 38 w 79"/>
                <a:gd name="T55" fmla="*/ 0 h 54"/>
                <a:gd name="T56" fmla="*/ 45 w 79"/>
                <a:gd name="T5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 h="54">
                  <a:moveTo>
                    <a:pt x="45" y="0"/>
                  </a:moveTo>
                  <a:lnTo>
                    <a:pt x="55" y="4"/>
                  </a:lnTo>
                  <a:lnTo>
                    <a:pt x="64" y="12"/>
                  </a:lnTo>
                  <a:lnTo>
                    <a:pt x="71" y="16"/>
                  </a:lnTo>
                  <a:lnTo>
                    <a:pt x="77" y="23"/>
                  </a:lnTo>
                  <a:lnTo>
                    <a:pt x="79" y="28"/>
                  </a:lnTo>
                  <a:lnTo>
                    <a:pt x="78" y="35"/>
                  </a:lnTo>
                  <a:lnTo>
                    <a:pt x="72" y="44"/>
                  </a:lnTo>
                  <a:lnTo>
                    <a:pt x="63" y="54"/>
                  </a:lnTo>
                  <a:lnTo>
                    <a:pt x="56" y="53"/>
                  </a:lnTo>
                  <a:lnTo>
                    <a:pt x="49" y="52"/>
                  </a:lnTo>
                  <a:lnTo>
                    <a:pt x="42" y="49"/>
                  </a:lnTo>
                  <a:lnTo>
                    <a:pt x="34" y="48"/>
                  </a:lnTo>
                  <a:lnTo>
                    <a:pt x="26" y="45"/>
                  </a:lnTo>
                  <a:lnTo>
                    <a:pt x="18" y="41"/>
                  </a:lnTo>
                  <a:lnTo>
                    <a:pt x="8" y="38"/>
                  </a:lnTo>
                  <a:lnTo>
                    <a:pt x="0" y="35"/>
                  </a:lnTo>
                  <a:lnTo>
                    <a:pt x="0" y="28"/>
                  </a:lnTo>
                  <a:lnTo>
                    <a:pt x="0" y="22"/>
                  </a:lnTo>
                  <a:lnTo>
                    <a:pt x="0" y="17"/>
                  </a:lnTo>
                  <a:lnTo>
                    <a:pt x="0" y="14"/>
                  </a:lnTo>
                  <a:lnTo>
                    <a:pt x="0" y="6"/>
                  </a:lnTo>
                  <a:lnTo>
                    <a:pt x="0" y="0"/>
                  </a:lnTo>
                  <a:lnTo>
                    <a:pt x="11" y="0"/>
                  </a:lnTo>
                  <a:lnTo>
                    <a:pt x="23" y="0"/>
                  </a:lnTo>
                  <a:lnTo>
                    <a:pt x="26" y="0"/>
                  </a:lnTo>
                  <a:lnTo>
                    <a:pt x="32" y="0"/>
                  </a:lnTo>
                  <a:lnTo>
                    <a:pt x="38" y="0"/>
                  </a:lnTo>
                  <a:lnTo>
                    <a:pt x="4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17" name="Freeform 157"/>
            <p:cNvSpPr>
              <a:spLocks/>
            </p:cNvSpPr>
            <p:nvPr/>
          </p:nvSpPr>
          <p:spPr bwMode="auto">
            <a:xfrm>
              <a:off x="658" y="1244"/>
              <a:ext cx="101" cy="65"/>
            </a:xfrm>
            <a:custGeom>
              <a:avLst/>
              <a:gdLst>
                <a:gd name="T0" fmla="*/ 422 w 467"/>
                <a:gd name="T1" fmla="*/ 0 h 220"/>
                <a:gd name="T2" fmla="*/ 430 w 467"/>
                <a:gd name="T3" fmla="*/ 18 h 220"/>
                <a:gd name="T4" fmla="*/ 440 w 467"/>
                <a:gd name="T5" fmla="*/ 34 h 220"/>
                <a:gd name="T6" fmla="*/ 447 w 467"/>
                <a:gd name="T7" fmla="*/ 49 h 220"/>
                <a:gd name="T8" fmla="*/ 454 w 467"/>
                <a:gd name="T9" fmla="*/ 63 h 220"/>
                <a:gd name="T10" fmla="*/ 459 w 467"/>
                <a:gd name="T11" fmla="*/ 75 h 220"/>
                <a:gd name="T12" fmla="*/ 463 w 467"/>
                <a:gd name="T13" fmla="*/ 87 h 220"/>
                <a:gd name="T14" fmla="*/ 466 w 467"/>
                <a:gd name="T15" fmla="*/ 97 h 220"/>
                <a:gd name="T16" fmla="*/ 467 w 467"/>
                <a:gd name="T17" fmla="*/ 108 h 220"/>
                <a:gd name="T18" fmla="*/ 443 w 467"/>
                <a:gd name="T19" fmla="*/ 129 h 220"/>
                <a:gd name="T20" fmla="*/ 424 w 467"/>
                <a:gd name="T21" fmla="*/ 148 h 220"/>
                <a:gd name="T22" fmla="*/ 409 w 467"/>
                <a:gd name="T23" fmla="*/ 164 h 220"/>
                <a:gd name="T24" fmla="*/ 393 w 467"/>
                <a:gd name="T25" fmla="*/ 176 h 220"/>
                <a:gd name="T26" fmla="*/ 376 w 467"/>
                <a:gd name="T27" fmla="*/ 182 h 220"/>
                <a:gd name="T28" fmla="*/ 354 w 467"/>
                <a:gd name="T29" fmla="*/ 184 h 220"/>
                <a:gd name="T30" fmla="*/ 325 w 467"/>
                <a:gd name="T31" fmla="*/ 180 h 220"/>
                <a:gd name="T32" fmla="*/ 288 w 467"/>
                <a:gd name="T33" fmla="*/ 171 h 220"/>
                <a:gd name="T34" fmla="*/ 262 w 467"/>
                <a:gd name="T35" fmla="*/ 174 h 220"/>
                <a:gd name="T36" fmla="*/ 230 w 467"/>
                <a:gd name="T37" fmla="*/ 185 h 220"/>
                <a:gd name="T38" fmla="*/ 191 w 467"/>
                <a:gd name="T39" fmla="*/ 198 h 220"/>
                <a:gd name="T40" fmla="*/ 150 w 467"/>
                <a:gd name="T41" fmla="*/ 212 h 220"/>
                <a:gd name="T42" fmla="*/ 106 w 467"/>
                <a:gd name="T43" fmla="*/ 220 h 220"/>
                <a:gd name="T44" fmla="*/ 66 w 467"/>
                <a:gd name="T45" fmla="*/ 220 h 220"/>
                <a:gd name="T46" fmla="*/ 29 w 467"/>
                <a:gd name="T47" fmla="*/ 206 h 220"/>
                <a:gd name="T48" fmla="*/ 0 w 467"/>
                <a:gd name="T49" fmla="*/ 179 h 220"/>
                <a:gd name="T50" fmla="*/ 21 w 467"/>
                <a:gd name="T51" fmla="*/ 165 h 220"/>
                <a:gd name="T52" fmla="*/ 70 w 467"/>
                <a:gd name="T53" fmla="*/ 142 h 220"/>
                <a:gd name="T54" fmla="*/ 135 w 467"/>
                <a:gd name="T55" fmla="*/ 113 h 220"/>
                <a:gd name="T56" fmla="*/ 211 w 467"/>
                <a:gd name="T57" fmla="*/ 82 h 220"/>
                <a:gd name="T58" fmla="*/ 284 w 467"/>
                <a:gd name="T59" fmla="*/ 51 h 220"/>
                <a:gd name="T60" fmla="*/ 350 w 467"/>
                <a:gd name="T61" fmla="*/ 25 h 220"/>
                <a:gd name="T62" fmla="*/ 398 w 467"/>
                <a:gd name="T63" fmla="*/ 6 h 220"/>
                <a:gd name="T64" fmla="*/ 422 w 467"/>
                <a:gd name="T65"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7" h="220">
                  <a:moveTo>
                    <a:pt x="422" y="0"/>
                  </a:moveTo>
                  <a:lnTo>
                    <a:pt x="430" y="18"/>
                  </a:lnTo>
                  <a:lnTo>
                    <a:pt x="440" y="34"/>
                  </a:lnTo>
                  <a:lnTo>
                    <a:pt x="447" y="49"/>
                  </a:lnTo>
                  <a:lnTo>
                    <a:pt x="454" y="63"/>
                  </a:lnTo>
                  <a:lnTo>
                    <a:pt x="459" y="75"/>
                  </a:lnTo>
                  <a:lnTo>
                    <a:pt x="463" y="87"/>
                  </a:lnTo>
                  <a:lnTo>
                    <a:pt x="466" y="97"/>
                  </a:lnTo>
                  <a:lnTo>
                    <a:pt x="467" y="108"/>
                  </a:lnTo>
                  <a:lnTo>
                    <a:pt x="443" y="129"/>
                  </a:lnTo>
                  <a:lnTo>
                    <a:pt x="424" y="148"/>
                  </a:lnTo>
                  <a:lnTo>
                    <a:pt x="409" y="164"/>
                  </a:lnTo>
                  <a:lnTo>
                    <a:pt x="393" y="176"/>
                  </a:lnTo>
                  <a:lnTo>
                    <a:pt x="376" y="182"/>
                  </a:lnTo>
                  <a:lnTo>
                    <a:pt x="354" y="184"/>
                  </a:lnTo>
                  <a:lnTo>
                    <a:pt x="325" y="180"/>
                  </a:lnTo>
                  <a:lnTo>
                    <a:pt x="288" y="171"/>
                  </a:lnTo>
                  <a:lnTo>
                    <a:pt x="262" y="174"/>
                  </a:lnTo>
                  <a:lnTo>
                    <a:pt x="230" y="185"/>
                  </a:lnTo>
                  <a:lnTo>
                    <a:pt x="191" y="198"/>
                  </a:lnTo>
                  <a:lnTo>
                    <a:pt x="150" y="212"/>
                  </a:lnTo>
                  <a:lnTo>
                    <a:pt x="106" y="220"/>
                  </a:lnTo>
                  <a:lnTo>
                    <a:pt x="66" y="220"/>
                  </a:lnTo>
                  <a:lnTo>
                    <a:pt x="29" y="206"/>
                  </a:lnTo>
                  <a:lnTo>
                    <a:pt x="0" y="179"/>
                  </a:lnTo>
                  <a:lnTo>
                    <a:pt x="21" y="165"/>
                  </a:lnTo>
                  <a:lnTo>
                    <a:pt x="70" y="142"/>
                  </a:lnTo>
                  <a:lnTo>
                    <a:pt x="135" y="113"/>
                  </a:lnTo>
                  <a:lnTo>
                    <a:pt x="211" y="82"/>
                  </a:lnTo>
                  <a:lnTo>
                    <a:pt x="284" y="51"/>
                  </a:lnTo>
                  <a:lnTo>
                    <a:pt x="350" y="25"/>
                  </a:lnTo>
                  <a:lnTo>
                    <a:pt x="398" y="6"/>
                  </a:lnTo>
                  <a:lnTo>
                    <a:pt x="422"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18" name="Freeform 158"/>
            <p:cNvSpPr>
              <a:spLocks/>
            </p:cNvSpPr>
            <p:nvPr/>
          </p:nvSpPr>
          <p:spPr bwMode="auto">
            <a:xfrm>
              <a:off x="758" y="1277"/>
              <a:ext cx="13" cy="25"/>
            </a:xfrm>
            <a:custGeom>
              <a:avLst/>
              <a:gdLst>
                <a:gd name="T0" fmla="*/ 63 w 63"/>
                <a:gd name="T1" fmla="*/ 6 h 87"/>
                <a:gd name="T2" fmla="*/ 63 w 63"/>
                <a:gd name="T3" fmla="*/ 12 h 87"/>
                <a:gd name="T4" fmla="*/ 63 w 63"/>
                <a:gd name="T5" fmla="*/ 19 h 87"/>
                <a:gd name="T6" fmla="*/ 63 w 63"/>
                <a:gd name="T7" fmla="*/ 26 h 87"/>
                <a:gd name="T8" fmla="*/ 63 w 63"/>
                <a:gd name="T9" fmla="*/ 34 h 87"/>
                <a:gd name="T10" fmla="*/ 63 w 63"/>
                <a:gd name="T11" fmla="*/ 40 h 87"/>
                <a:gd name="T12" fmla="*/ 63 w 63"/>
                <a:gd name="T13" fmla="*/ 47 h 87"/>
                <a:gd name="T14" fmla="*/ 63 w 63"/>
                <a:gd name="T15" fmla="*/ 54 h 87"/>
                <a:gd name="T16" fmla="*/ 63 w 63"/>
                <a:gd name="T17" fmla="*/ 61 h 87"/>
                <a:gd name="T18" fmla="*/ 54 w 63"/>
                <a:gd name="T19" fmla="*/ 64 h 87"/>
                <a:gd name="T20" fmla="*/ 47 w 63"/>
                <a:gd name="T21" fmla="*/ 70 h 87"/>
                <a:gd name="T22" fmla="*/ 39 w 63"/>
                <a:gd name="T23" fmla="*/ 77 h 87"/>
                <a:gd name="T24" fmla="*/ 31 w 63"/>
                <a:gd name="T25" fmla="*/ 85 h 87"/>
                <a:gd name="T26" fmla="*/ 21 w 63"/>
                <a:gd name="T27" fmla="*/ 87 h 87"/>
                <a:gd name="T28" fmla="*/ 14 w 63"/>
                <a:gd name="T29" fmla="*/ 87 h 87"/>
                <a:gd name="T30" fmla="*/ 6 w 63"/>
                <a:gd name="T31" fmla="*/ 81 h 87"/>
                <a:gd name="T32" fmla="*/ 0 w 63"/>
                <a:gd name="T33" fmla="*/ 69 h 87"/>
                <a:gd name="T34" fmla="*/ 2 w 63"/>
                <a:gd name="T35" fmla="*/ 49 h 87"/>
                <a:gd name="T36" fmla="*/ 7 w 63"/>
                <a:gd name="T37" fmla="*/ 34 h 87"/>
                <a:gd name="T38" fmla="*/ 13 w 63"/>
                <a:gd name="T39" fmla="*/ 21 h 87"/>
                <a:gd name="T40" fmla="*/ 20 w 63"/>
                <a:gd name="T41" fmla="*/ 11 h 87"/>
                <a:gd name="T42" fmla="*/ 27 w 63"/>
                <a:gd name="T43" fmla="*/ 4 h 87"/>
                <a:gd name="T44" fmla="*/ 38 w 63"/>
                <a:gd name="T45" fmla="*/ 0 h 87"/>
                <a:gd name="T46" fmla="*/ 48 w 63"/>
                <a:gd name="T47" fmla="*/ 0 h 87"/>
                <a:gd name="T48" fmla="*/ 63 w 63"/>
                <a:gd name="T49"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7">
                  <a:moveTo>
                    <a:pt x="63" y="6"/>
                  </a:moveTo>
                  <a:lnTo>
                    <a:pt x="63" y="12"/>
                  </a:lnTo>
                  <a:lnTo>
                    <a:pt x="63" y="19"/>
                  </a:lnTo>
                  <a:lnTo>
                    <a:pt x="63" y="26"/>
                  </a:lnTo>
                  <a:lnTo>
                    <a:pt x="63" y="34"/>
                  </a:lnTo>
                  <a:lnTo>
                    <a:pt x="63" y="40"/>
                  </a:lnTo>
                  <a:lnTo>
                    <a:pt x="63" y="47"/>
                  </a:lnTo>
                  <a:lnTo>
                    <a:pt x="63" y="54"/>
                  </a:lnTo>
                  <a:lnTo>
                    <a:pt x="63" y="61"/>
                  </a:lnTo>
                  <a:lnTo>
                    <a:pt x="54" y="64"/>
                  </a:lnTo>
                  <a:lnTo>
                    <a:pt x="47" y="70"/>
                  </a:lnTo>
                  <a:lnTo>
                    <a:pt x="39" y="77"/>
                  </a:lnTo>
                  <a:lnTo>
                    <a:pt x="31" y="85"/>
                  </a:lnTo>
                  <a:lnTo>
                    <a:pt x="21" y="87"/>
                  </a:lnTo>
                  <a:lnTo>
                    <a:pt x="14" y="87"/>
                  </a:lnTo>
                  <a:lnTo>
                    <a:pt x="6" y="81"/>
                  </a:lnTo>
                  <a:lnTo>
                    <a:pt x="0" y="69"/>
                  </a:lnTo>
                  <a:lnTo>
                    <a:pt x="2" y="49"/>
                  </a:lnTo>
                  <a:lnTo>
                    <a:pt x="7" y="34"/>
                  </a:lnTo>
                  <a:lnTo>
                    <a:pt x="13" y="21"/>
                  </a:lnTo>
                  <a:lnTo>
                    <a:pt x="20" y="11"/>
                  </a:lnTo>
                  <a:lnTo>
                    <a:pt x="27" y="4"/>
                  </a:lnTo>
                  <a:lnTo>
                    <a:pt x="38" y="0"/>
                  </a:lnTo>
                  <a:lnTo>
                    <a:pt x="48" y="0"/>
                  </a:lnTo>
                  <a:lnTo>
                    <a:pt x="63" y="6"/>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19" name="Freeform 159"/>
            <p:cNvSpPr>
              <a:spLocks/>
            </p:cNvSpPr>
            <p:nvPr/>
          </p:nvSpPr>
          <p:spPr bwMode="auto">
            <a:xfrm>
              <a:off x="569" y="1254"/>
              <a:ext cx="30" cy="18"/>
            </a:xfrm>
            <a:custGeom>
              <a:avLst/>
              <a:gdLst>
                <a:gd name="T0" fmla="*/ 57 w 137"/>
                <a:gd name="T1" fmla="*/ 9 h 60"/>
                <a:gd name="T2" fmla="*/ 64 w 137"/>
                <a:gd name="T3" fmla="*/ 12 h 60"/>
                <a:gd name="T4" fmla="*/ 74 w 137"/>
                <a:gd name="T5" fmla="*/ 19 h 60"/>
                <a:gd name="T6" fmla="*/ 86 w 137"/>
                <a:gd name="T7" fmla="*/ 26 h 60"/>
                <a:gd name="T8" fmla="*/ 100 w 137"/>
                <a:gd name="T9" fmla="*/ 34 h 60"/>
                <a:gd name="T10" fmla="*/ 111 w 137"/>
                <a:gd name="T11" fmla="*/ 40 h 60"/>
                <a:gd name="T12" fmla="*/ 123 w 137"/>
                <a:gd name="T13" fmla="*/ 47 h 60"/>
                <a:gd name="T14" fmla="*/ 131 w 137"/>
                <a:gd name="T15" fmla="*/ 52 h 60"/>
                <a:gd name="T16" fmla="*/ 137 w 137"/>
                <a:gd name="T17" fmla="*/ 54 h 60"/>
                <a:gd name="T18" fmla="*/ 127 w 137"/>
                <a:gd name="T19" fmla="*/ 58 h 60"/>
                <a:gd name="T20" fmla="*/ 114 w 137"/>
                <a:gd name="T21" fmla="*/ 60 h 60"/>
                <a:gd name="T22" fmla="*/ 97 w 137"/>
                <a:gd name="T23" fmla="*/ 60 h 60"/>
                <a:gd name="T24" fmla="*/ 80 w 137"/>
                <a:gd name="T25" fmla="*/ 59 h 60"/>
                <a:gd name="T26" fmla="*/ 60 w 137"/>
                <a:gd name="T27" fmla="*/ 55 h 60"/>
                <a:gd name="T28" fmla="*/ 42 w 137"/>
                <a:gd name="T29" fmla="*/ 52 h 60"/>
                <a:gd name="T30" fmla="*/ 25 w 137"/>
                <a:gd name="T31" fmla="*/ 48 h 60"/>
                <a:gd name="T32" fmla="*/ 12 w 137"/>
                <a:gd name="T33" fmla="*/ 45 h 60"/>
                <a:gd name="T34" fmla="*/ 8 w 137"/>
                <a:gd name="T35" fmla="*/ 38 h 60"/>
                <a:gd name="T36" fmla="*/ 4 w 137"/>
                <a:gd name="T37" fmla="*/ 31 h 60"/>
                <a:gd name="T38" fmla="*/ 1 w 137"/>
                <a:gd name="T39" fmla="*/ 25 h 60"/>
                <a:gd name="T40" fmla="*/ 1 w 137"/>
                <a:gd name="T41" fmla="*/ 19 h 60"/>
                <a:gd name="T42" fmla="*/ 0 w 137"/>
                <a:gd name="T43" fmla="*/ 12 h 60"/>
                <a:gd name="T44" fmla="*/ 2 w 137"/>
                <a:gd name="T45" fmla="*/ 7 h 60"/>
                <a:gd name="T46" fmla="*/ 4 w 137"/>
                <a:gd name="T47" fmla="*/ 3 h 60"/>
                <a:gd name="T48" fmla="*/ 12 w 137"/>
                <a:gd name="T49" fmla="*/ 0 h 60"/>
                <a:gd name="T50" fmla="*/ 15 w 137"/>
                <a:gd name="T51" fmla="*/ 0 h 60"/>
                <a:gd name="T52" fmla="*/ 21 w 137"/>
                <a:gd name="T53" fmla="*/ 1 h 60"/>
                <a:gd name="T54" fmla="*/ 27 w 137"/>
                <a:gd name="T55" fmla="*/ 2 h 60"/>
                <a:gd name="T56" fmla="*/ 34 w 137"/>
                <a:gd name="T57" fmla="*/ 4 h 60"/>
                <a:gd name="T58" fmla="*/ 40 w 137"/>
                <a:gd name="T59" fmla="*/ 6 h 60"/>
                <a:gd name="T60" fmla="*/ 46 w 137"/>
                <a:gd name="T61" fmla="*/ 7 h 60"/>
                <a:gd name="T62" fmla="*/ 52 w 137"/>
                <a:gd name="T63" fmla="*/ 8 h 60"/>
                <a:gd name="T64" fmla="*/ 57 w 137"/>
                <a:gd name="T65"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60">
                  <a:moveTo>
                    <a:pt x="57" y="9"/>
                  </a:moveTo>
                  <a:lnTo>
                    <a:pt x="64" y="12"/>
                  </a:lnTo>
                  <a:lnTo>
                    <a:pt x="74" y="19"/>
                  </a:lnTo>
                  <a:lnTo>
                    <a:pt x="86" y="26"/>
                  </a:lnTo>
                  <a:lnTo>
                    <a:pt x="100" y="34"/>
                  </a:lnTo>
                  <a:lnTo>
                    <a:pt x="111" y="40"/>
                  </a:lnTo>
                  <a:lnTo>
                    <a:pt x="123" y="47"/>
                  </a:lnTo>
                  <a:lnTo>
                    <a:pt x="131" y="52"/>
                  </a:lnTo>
                  <a:lnTo>
                    <a:pt x="137" y="54"/>
                  </a:lnTo>
                  <a:lnTo>
                    <a:pt x="127" y="58"/>
                  </a:lnTo>
                  <a:lnTo>
                    <a:pt x="114" y="60"/>
                  </a:lnTo>
                  <a:lnTo>
                    <a:pt x="97" y="60"/>
                  </a:lnTo>
                  <a:lnTo>
                    <a:pt x="80" y="59"/>
                  </a:lnTo>
                  <a:lnTo>
                    <a:pt x="60" y="55"/>
                  </a:lnTo>
                  <a:lnTo>
                    <a:pt x="42" y="52"/>
                  </a:lnTo>
                  <a:lnTo>
                    <a:pt x="25" y="48"/>
                  </a:lnTo>
                  <a:lnTo>
                    <a:pt x="12" y="45"/>
                  </a:lnTo>
                  <a:lnTo>
                    <a:pt x="8" y="38"/>
                  </a:lnTo>
                  <a:lnTo>
                    <a:pt x="4" y="31"/>
                  </a:lnTo>
                  <a:lnTo>
                    <a:pt x="1" y="25"/>
                  </a:lnTo>
                  <a:lnTo>
                    <a:pt x="1" y="19"/>
                  </a:lnTo>
                  <a:lnTo>
                    <a:pt x="0" y="12"/>
                  </a:lnTo>
                  <a:lnTo>
                    <a:pt x="2" y="7"/>
                  </a:lnTo>
                  <a:lnTo>
                    <a:pt x="4" y="3"/>
                  </a:lnTo>
                  <a:lnTo>
                    <a:pt x="12" y="0"/>
                  </a:lnTo>
                  <a:lnTo>
                    <a:pt x="15" y="0"/>
                  </a:lnTo>
                  <a:lnTo>
                    <a:pt x="21" y="1"/>
                  </a:lnTo>
                  <a:lnTo>
                    <a:pt x="27" y="2"/>
                  </a:lnTo>
                  <a:lnTo>
                    <a:pt x="34" y="4"/>
                  </a:lnTo>
                  <a:lnTo>
                    <a:pt x="40" y="6"/>
                  </a:lnTo>
                  <a:lnTo>
                    <a:pt x="46" y="7"/>
                  </a:lnTo>
                  <a:lnTo>
                    <a:pt x="52" y="8"/>
                  </a:lnTo>
                  <a:lnTo>
                    <a:pt x="57" y="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20" name="Freeform 160"/>
            <p:cNvSpPr>
              <a:spLocks/>
            </p:cNvSpPr>
            <p:nvPr/>
          </p:nvSpPr>
          <p:spPr bwMode="auto">
            <a:xfrm>
              <a:off x="771" y="1308"/>
              <a:ext cx="124" cy="89"/>
            </a:xfrm>
            <a:custGeom>
              <a:avLst/>
              <a:gdLst>
                <a:gd name="T0" fmla="*/ 72 w 567"/>
                <a:gd name="T1" fmla="*/ 0 h 296"/>
                <a:gd name="T2" fmla="*/ 137 w 567"/>
                <a:gd name="T3" fmla="*/ 33 h 296"/>
                <a:gd name="T4" fmla="*/ 213 w 567"/>
                <a:gd name="T5" fmla="*/ 63 h 296"/>
                <a:gd name="T6" fmla="*/ 290 w 567"/>
                <a:gd name="T7" fmla="*/ 91 h 296"/>
                <a:gd name="T8" fmla="*/ 368 w 567"/>
                <a:gd name="T9" fmla="*/ 121 h 296"/>
                <a:gd name="T10" fmla="*/ 438 w 567"/>
                <a:gd name="T11" fmla="*/ 153 h 296"/>
                <a:gd name="T12" fmla="*/ 499 w 567"/>
                <a:gd name="T13" fmla="*/ 191 h 296"/>
                <a:gd name="T14" fmla="*/ 543 w 567"/>
                <a:gd name="T15" fmla="*/ 238 h 296"/>
                <a:gd name="T16" fmla="*/ 567 w 567"/>
                <a:gd name="T17" fmla="*/ 296 h 296"/>
                <a:gd name="T18" fmla="*/ 538 w 567"/>
                <a:gd name="T19" fmla="*/ 294 h 296"/>
                <a:gd name="T20" fmla="*/ 510 w 567"/>
                <a:gd name="T21" fmla="*/ 288 h 296"/>
                <a:gd name="T22" fmla="*/ 480 w 567"/>
                <a:gd name="T23" fmla="*/ 281 h 296"/>
                <a:gd name="T24" fmla="*/ 449 w 567"/>
                <a:gd name="T25" fmla="*/ 273 h 296"/>
                <a:gd name="T26" fmla="*/ 416 w 567"/>
                <a:gd name="T27" fmla="*/ 262 h 296"/>
                <a:gd name="T28" fmla="*/ 380 w 567"/>
                <a:gd name="T29" fmla="*/ 254 h 296"/>
                <a:gd name="T30" fmla="*/ 344 w 567"/>
                <a:gd name="T31" fmla="*/ 247 h 296"/>
                <a:gd name="T32" fmla="*/ 306 w 567"/>
                <a:gd name="T33" fmla="*/ 243 h 296"/>
                <a:gd name="T34" fmla="*/ 301 w 567"/>
                <a:gd name="T35" fmla="*/ 232 h 296"/>
                <a:gd name="T36" fmla="*/ 295 w 567"/>
                <a:gd name="T37" fmla="*/ 222 h 296"/>
                <a:gd name="T38" fmla="*/ 288 w 567"/>
                <a:gd name="T39" fmla="*/ 211 h 296"/>
                <a:gd name="T40" fmla="*/ 281 w 567"/>
                <a:gd name="T41" fmla="*/ 202 h 296"/>
                <a:gd name="T42" fmla="*/ 272 w 567"/>
                <a:gd name="T43" fmla="*/ 191 h 296"/>
                <a:gd name="T44" fmla="*/ 265 w 567"/>
                <a:gd name="T45" fmla="*/ 181 h 296"/>
                <a:gd name="T46" fmla="*/ 257 w 567"/>
                <a:gd name="T47" fmla="*/ 171 h 296"/>
                <a:gd name="T48" fmla="*/ 251 w 567"/>
                <a:gd name="T49" fmla="*/ 161 h 296"/>
                <a:gd name="T50" fmla="*/ 226 w 567"/>
                <a:gd name="T51" fmla="*/ 160 h 296"/>
                <a:gd name="T52" fmla="*/ 205 w 567"/>
                <a:gd name="T53" fmla="*/ 159 h 296"/>
                <a:gd name="T54" fmla="*/ 182 w 567"/>
                <a:gd name="T55" fmla="*/ 157 h 296"/>
                <a:gd name="T56" fmla="*/ 160 w 567"/>
                <a:gd name="T57" fmla="*/ 155 h 296"/>
                <a:gd name="T58" fmla="*/ 136 w 567"/>
                <a:gd name="T59" fmla="*/ 152 h 296"/>
                <a:gd name="T60" fmla="*/ 112 w 567"/>
                <a:gd name="T61" fmla="*/ 149 h 296"/>
                <a:gd name="T62" fmla="*/ 87 w 567"/>
                <a:gd name="T63" fmla="*/ 146 h 296"/>
                <a:gd name="T64" fmla="*/ 62 w 567"/>
                <a:gd name="T65" fmla="*/ 143 h 296"/>
                <a:gd name="T66" fmla="*/ 53 w 567"/>
                <a:gd name="T67" fmla="*/ 127 h 296"/>
                <a:gd name="T68" fmla="*/ 45 w 567"/>
                <a:gd name="T69" fmla="*/ 113 h 296"/>
                <a:gd name="T70" fmla="*/ 34 w 567"/>
                <a:gd name="T71" fmla="*/ 98 h 296"/>
                <a:gd name="T72" fmla="*/ 23 w 567"/>
                <a:gd name="T73" fmla="*/ 84 h 296"/>
                <a:gd name="T74" fmla="*/ 13 w 567"/>
                <a:gd name="T75" fmla="*/ 68 h 296"/>
                <a:gd name="T76" fmla="*/ 6 w 567"/>
                <a:gd name="T77" fmla="*/ 49 h 296"/>
                <a:gd name="T78" fmla="*/ 1 w 567"/>
                <a:gd name="T79" fmla="*/ 26 h 296"/>
                <a:gd name="T80" fmla="*/ 0 w 567"/>
                <a:gd name="T81" fmla="*/ 0 h 296"/>
                <a:gd name="T82" fmla="*/ 6 w 567"/>
                <a:gd name="T83" fmla="*/ 1 h 296"/>
                <a:gd name="T84" fmla="*/ 14 w 567"/>
                <a:gd name="T85" fmla="*/ 2 h 296"/>
                <a:gd name="T86" fmla="*/ 22 w 567"/>
                <a:gd name="T87" fmla="*/ 2 h 296"/>
                <a:gd name="T88" fmla="*/ 32 w 567"/>
                <a:gd name="T89" fmla="*/ 2 h 296"/>
                <a:gd name="T90" fmla="*/ 41 w 567"/>
                <a:gd name="T91" fmla="*/ 1 h 296"/>
                <a:gd name="T92" fmla="*/ 51 w 567"/>
                <a:gd name="T93" fmla="*/ 0 h 296"/>
                <a:gd name="T94" fmla="*/ 61 w 567"/>
                <a:gd name="T95" fmla="*/ 0 h 296"/>
                <a:gd name="T96" fmla="*/ 72 w 567"/>
                <a:gd name="T9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7" h="296">
                  <a:moveTo>
                    <a:pt x="72" y="0"/>
                  </a:moveTo>
                  <a:lnTo>
                    <a:pt x="137" y="33"/>
                  </a:lnTo>
                  <a:lnTo>
                    <a:pt x="213" y="63"/>
                  </a:lnTo>
                  <a:lnTo>
                    <a:pt x="290" y="91"/>
                  </a:lnTo>
                  <a:lnTo>
                    <a:pt x="368" y="121"/>
                  </a:lnTo>
                  <a:lnTo>
                    <a:pt x="438" y="153"/>
                  </a:lnTo>
                  <a:lnTo>
                    <a:pt x="499" y="191"/>
                  </a:lnTo>
                  <a:lnTo>
                    <a:pt x="543" y="238"/>
                  </a:lnTo>
                  <a:lnTo>
                    <a:pt x="567" y="296"/>
                  </a:lnTo>
                  <a:lnTo>
                    <a:pt x="538" y="294"/>
                  </a:lnTo>
                  <a:lnTo>
                    <a:pt x="510" y="288"/>
                  </a:lnTo>
                  <a:lnTo>
                    <a:pt x="480" y="281"/>
                  </a:lnTo>
                  <a:lnTo>
                    <a:pt x="449" y="273"/>
                  </a:lnTo>
                  <a:lnTo>
                    <a:pt x="416" y="262"/>
                  </a:lnTo>
                  <a:lnTo>
                    <a:pt x="380" y="254"/>
                  </a:lnTo>
                  <a:lnTo>
                    <a:pt x="344" y="247"/>
                  </a:lnTo>
                  <a:lnTo>
                    <a:pt x="306" y="243"/>
                  </a:lnTo>
                  <a:lnTo>
                    <a:pt x="301" y="232"/>
                  </a:lnTo>
                  <a:lnTo>
                    <a:pt x="295" y="222"/>
                  </a:lnTo>
                  <a:lnTo>
                    <a:pt x="288" y="211"/>
                  </a:lnTo>
                  <a:lnTo>
                    <a:pt x="281" y="202"/>
                  </a:lnTo>
                  <a:lnTo>
                    <a:pt x="272" y="191"/>
                  </a:lnTo>
                  <a:lnTo>
                    <a:pt x="265" y="181"/>
                  </a:lnTo>
                  <a:lnTo>
                    <a:pt x="257" y="171"/>
                  </a:lnTo>
                  <a:lnTo>
                    <a:pt x="251" y="161"/>
                  </a:lnTo>
                  <a:lnTo>
                    <a:pt x="226" y="160"/>
                  </a:lnTo>
                  <a:lnTo>
                    <a:pt x="205" y="159"/>
                  </a:lnTo>
                  <a:lnTo>
                    <a:pt x="182" y="157"/>
                  </a:lnTo>
                  <a:lnTo>
                    <a:pt x="160" y="155"/>
                  </a:lnTo>
                  <a:lnTo>
                    <a:pt x="136" y="152"/>
                  </a:lnTo>
                  <a:lnTo>
                    <a:pt x="112" y="149"/>
                  </a:lnTo>
                  <a:lnTo>
                    <a:pt x="87" y="146"/>
                  </a:lnTo>
                  <a:lnTo>
                    <a:pt x="62" y="143"/>
                  </a:lnTo>
                  <a:lnTo>
                    <a:pt x="53" y="127"/>
                  </a:lnTo>
                  <a:lnTo>
                    <a:pt x="45" y="113"/>
                  </a:lnTo>
                  <a:lnTo>
                    <a:pt x="34" y="98"/>
                  </a:lnTo>
                  <a:lnTo>
                    <a:pt x="23" y="84"/>
                  </a:lnTo>
                  <a:lnTo>
                    <a:pt x="13" y="68"/>
                  </a:lnTo>
                  <a:lnTo>
                    <a:pt x="6" y="49"/>
                  </a:lnTo>
                  <a:lnTo>
                    <a:pt x="1" y="26"/>
                  </a:lnTo>
                  <a:lnTo>
                    <a:pt x="0" y="0"/>
                  </a:lnTo>
                  <a:lnTo>
                    <a:pt x="6" y="1"/>
                  </a:lnTo>
                  <a:lnTo>
                    <a:pt x="14" y="2"/>
                  </a:lnTo>
                  <a:lnTo>
                    <a:pt x="22" y="2"/>
                  </a:lnTo>
                  <a:lnTo>
                    <a:pt x="32" y="2"/>
                  </a:lnTo>
                  <a:lnTo>
                    <a:pt x="41" y="1"/>
                  </a:lnTo>
                  <a:lnTo>
                    <a:pt x="51" y="0"/>
                  </a:lnTo>
                  <a:lnTo>
                    <a:pt x="61" y="0"/>
                  </a:lnTo>
                  <a:lnTo>
                    <a:pt x="72"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21" name="Freeform 161"/>
            <p:cNvSpPr>
              <a:spLocks/>
            </p:cNvSpPr>
            <p:nvPr/>
          </p:nvSpPr>
          <p:spPr bwMode="auto">
            <a:xfrm>
              <a:off x="523" y="1308"/>
              <a:ext cx="240" cy="100"/>
            </a:xfrm>
            <a:custGeom>
              <a:avLst/>
              <a:gdLst>
                <a:gd name="T0" fmla="*/ 1015 w 1104"/>
                <a:gd name="T1" fmla="*/ 9 h 333"/>
                <a:gd name="T2" fmla="*/ 1040 w 1104"/>
                <a:gd name="T3" fmla="*/ 30 h 333"/>
                <a:gd name="T4" fmla="*/ 1067 w 1104"/>
                <a:gd name="T5" fmla="*/ 50 h 333"/>
                <a:gd name="T6" fmla="*/ 1092 w 1104"/>
                <a:gd name="T7" fmla="*/ 70 h 333"/>
                <a:gd name="T8" fmla="*/ 1100 w 1104"/>
                <a:gd name="T9" fmla="*/ 96 h 333"/>
                <a:gd name="T10" fmla="*/ 1093 w 1104"/>
                <a:gd name="T11" fmla="*/ 128 h 333"/>
                <a:gd name="T12" fmla="*/ 1084 w 1104"/>
                <a:gd name="T13" fmla="*/ 158 h 333"/>
                <a:gd name="T14" fmla="*/ 1065 w 1104"/>
                <a:gd name="T15" fmla="*/ 189 h 333"/>
                <a:gd name="T16" fmla="*/ 1037 w 1104"/>
                <a:gd name="T17" fmla="*/ 209 h 333"/>
                <a:gd name="T18" fmla="*/ 1021 w 1104"/>
                <a:gd name="T19" fmla="*/ 212 h 333"/>
                <a:gd name="T20" fmla="*/ 1009 w 1104"/>
                <a:gd name="T21" fmla="*/ 215 h 333"/>
                <a:gd name="T22" fmla="*/ 995 w 1104"/>
                <a:gd name="T23" fmla="*/ 215 h 333"/>
                <a:gd name="T24" fmla="*/ 956 w 1104"/>
                <a:gd name="T25" fmla="*/ 171 h 333"/>
                <a:gd name="T26" fmla="*/ 893 w 1104"/>
                <a:gd name="T27" fmla="*/ 139 h 333"/>
                <a:gd name="T28" fmla="*/ 829 w 1104"/>
                <a:gd name="T29" fmla="*/ 161 h 333"/>
                <a:gd name="T30" fmla="*/ 765 w 1104"/>
                <a:gd name="T31" fmla="*/ 217 h 333"/>
                <a:gd name="T32" fmla="*/ 684 w 1104"/>
                <a:gd name="T33" fmla="*/ 251 h 333"/>
                <a:gd name="T34" fmla="*/ 600 w 1104"/>
                <a:gd name="T35" fmla="*/ 257 h 333"/>
                <a:gd name="T36" fmla="*/ 521 w 1104"/>
                <a:gd name="T37" fmla="*/ 264 h 333"/>
                <a:gd name="T38" fmla="*/ 430 w 1104"/>
                <a:gd name="T39" fmla="*/ 264 h 333"/>
                <a:gd name="T40" fmla="*/ 348 w 1104"/>
                <a:gd name="T41" fmla="*/ 289 h 333"/>
                <a:gd name="T42" fmla="*/ 303 w 1104"/>
                <a:gd name="T43" fmla="*/ 326 h 333"/>
                <a:gd name="T44" fmla="*/ 259 w 1104"/>
                <a:gd name="T45" fmla="*/ 331 h 333"/>
                <a:gd name="T46" fmla="*/ 208 w 1104"/>
                <a:gd name="T47" fmla="*/ 304 h 333"/>
                <a:gd name="T48" fmla="*/ 162 w 1104"/>
                <a:gd name="T49" fmla="*/ 283 h 333"/>
                <a:gd name="T50" fmla="*/ 141 w 1104"/>
                <a:gd name="T51" fmla="*/ 291 h 333"/>
                <a:gd name="T52" fmla="*/ 125 w 1104"/>
                <a:gd name="T53" fmla="*/ 294 h 333"/>
                <a:gd name="T54" fmla="*/ 107 w 1104"/>
                <a:gd name="T55" fmla="*/ 295 h 333"/>
                <a:gd name="T56" fmla="*/ 97 w 1104"/>
                <a:gd name="T57" fmla="*/ 289 h 333"/>
                <a:gd name="T58" fmla="*/ 97 w 1104"/>
                <a:gd name="T59" fmla="*/ 275 h 333"/>
                <a:gd name="T60" fmla="*/ 97 w 1104"/>
                <a:gd name="T61" fmla="*/ 262 h 333"/>
                <a:gd name="T62" fmla="*/ 97 w 1104"/>
                <a:gd name="T63" fmla="*/ 249 h 333"/>
                <a:gd name="T64" fmla="*/ 86 w 1104"/>
                <a:gd name="T65" fmla="*/ 240 h 333"/>
                <a:gd name="T66" fmla="*/ 65 w 1104"/>
                <a:gd name="T67" fmla="*/ 232 h 333"/>
                <a:gd name="T68" fmla="*/ 45 w 1104"/>
                <a:gd name="T69" fmla="*/ 225 h 333"/>
                <a:gd name="T70" fmla="*/ 26 w 1104"/>
                <a:gd name="T71" fmla="*/ 218 h 333"/>
                <a:gd name="T72" fmla="*/ 9 w 1104"/>
                <a:gd name="T73" fmla="*/ 209 h 333"/>
                <a:gd name="T74" fmla="*/ 1 w 1104"/>
                <a:gd name="T75" fmla="*/ 199 h 333"/>
                <a:gd name="T76" fmla="*/ 0 w 1104"/>
                <a:gd name="T77" fmla="*/ 186 h 333"/>
                <a:gd name="T78" fmla="*/ 3 w 1104"/>
                <a:gd name="T79" fmla="*/ 167 h 333"/>
                <a:gd name="T80" fmla="*/ 36 w 1104"/>
                <a:gd name="T81" fmla="*/ 154 h 333"/>
                <a:gd name="T82" fmla="*/ 93 w 1104"/>
                <a:gd name="T83" fmla="*/ 158 h 333"/>
                <a:gd name="T84" fmla="*/ 181 w 1104"/>
                <a:gd name="T85" fmla="*/ 160 h 333"/>
                <a:gd name="T86" fmla="*/ 342 w 1104"/>
                <a:gd name="T87" fmla="*/ 160 h 333"/>
                <a:gd name="T88" fmla="*/ 521 w 1104"/>
                <a:gd name="T89" fmla="*/ 140 h 333"/>
                <a:gd name="T90" fmla="*/ 659 w 1104"/>
                <a:gd name="T91" fmla="*/ 87 h 333"/>
                <a:gd name="T92" fmla="*/ 810 w 1104"/>
                <a:gd name="T93" fmla="*/ 33 h 333"/>
                <a:gd name="T94" fmla="*/ 947 w 1104"/>
                <a:gd name="T95" fmla="*/ 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4" h="333">
                  <a:moveTo>
                    <a:pt x="1005" y="0"/>
                  </a:moveTo>
                  <a:lnTo>
                    <a:pt x="1015" y="9"/>
                  </a:lnTo>
                  <a:lnTo>
                    <a:pt x="1028" y="19"/>
                  </a:lnTo>
                  <a:lnTo>
                    <a:pt x="1040" y="30"/>
                  </a:lnTo>
                  <a:lnTo>
                    <a:pt x="1054" y="40"/>
                  </a:lnTo>
                  <a:lnTo>
                    <a:pt x="1067" y="50"/>
                  </a:lnTo>
                  <a:lnTo>
                    <a:pt x="1080" y="59"/>
                  </a:lnTo>
                  <a:lnTo>
                    <a:pt x="1092" y="70"/>
                  </a:lnTo>
                  <a:lnTo>
                    <a:pt x="1104" y="81"/>
                  </a:lnTo>
                  <a:lnTo>
                    <a:pt x="1100" y="96"/>
                  </a:lnTo>
                  <a:lnTo>
                    <a:pt x="1097" y="113"/>
                  </a:lnTo>
                  <a:lnTo>
                    <a:pt x="1093" y="128"/>
                  </a:lnTo>
                  <a:lnTo>
                    <a:pt x="1091" y="143"/>
                  </a:lnTo>
                  <a:lnTo>
                    <a:pt x="1084" y="158"/>
                  </a:lnTo>
                  <a:lnTo>
                    <a:pt x="1075" y="173"/>
                  </a:lnTo>
                  <a:lnTo>
                    <a:pt x="1065" y="189"/>
                  </a:lnTo>
                  <a:lnTo>
                    <a:pt x="1050" y="206"/>
                  </a:lnTo>
                  <a:lnTo>
                    <a:pt x="1037" y="209"/>
                  </a:lnTo>
                  <a:lnTo>
                    <a:pt x="1029" y="211"/>
                  </a:lnTo>
                  <a:lnTo>
                    <a:pt x="1021" y="212"/>
                  </a:lnTo>
                  <a:lnTo>
                    <a:pt x="1015" y="215"/>
                  </a:lnTo>
                  <a:lnTo>
                    <a:pt x="1009" y="215"/>
                  </a:lnTo>
                  <a:lnTo>
                    <a:pt x="1003" y="215"/>
                  </a:lnTo>
                  <a:lnTo>
                    <a:pt x="995" y="215"/>
                  </a:lnTo>
                  <a:lnTo>
                    <a:pt x="988" y="216"/>
                  </a:lnTo>
                  <a:lnTo>
                    <a:pt x="956" y="171"/>
                  </a:lnTo>
                  <a:lnTo>
                    <a:pt x="925" y="147"/>
                  </a:lnTo>
                  <a:lnTo>
                    <a:pt x="893" y="139"/>
                  </a:lnTo>
                  <a:lnTo>
                    <a:pt x="861" y="145"/>
                  </a:lnTo>
                  <a:lnTo>
                    <a:pt x="829" y="161"/>
                  </a:lnTo>
                  <a:lnTo>
                    <a:pt x="797" y="187"/>
                  </a:lnTo>
                  <a:lnTo>
                    <a:pt x="765" y="217"/>
                  </a:lnTo>
                  <a:lnTo>
                    <a:pt x="735" y="251"/>
                  </a:lnTo>
                  <a:lnTo>
                    <a:pt x="684" y="251"/>
                  </a:lnTo>
                  <a:lnTo>
                    <a:pt x="640" y="255"/>
                  </a:lnTo>
                  <a:lnTo>
                    <a:pt x="600" y="257"/>
                  </a:lnTo>
                  <a:lnTo>
                    <a:pt x="562" y="262"/>
                  </a:lnTo>
                  <a:lnTo>
                    <a:pt x="521" y="264"/>
                  </a:lnTo>
                  <a:lnTo>
                    <a:pt x="479" y="266"/>
                  </a:lnTo>
                  <a:lnTo>
                    <a:pt x="430" y="264"/>
                  </a:lnTo>
                  <a:lnTo>
                    <a:pt x="376" y="261"/>
                  </a:lnTo>
                  <a:lnTo>
                    <a:pt x="348" y="289"/>
                  </a:lnTo>
                  <a:lnTo>
                    <a:pt x="326" y="312"/>
                  </a:lnTo>
                  <a:lnTo>
                    <a:pt x="303" y="326"/>
                  </a:lnTo>
                  <a:lnTo>
                    <a:pt x="283" y="333"/>
                  </a:lnTo>
                  <a:lnTo>
                    <a:pt x="259" y="331"/>
                  </a:lnTo>
                  <a:lnTo>
                    <a:pt x="236" y="321"/>
                  </a:lnTo>
                  <a:lnTo>
                    <a:pt x="208" y="304"/>
                  </a:lnTo>
                  <a:lnTo>
                    <a:pt x="177" y="279"/>
                  </a:lnTo>
                  <a:lnTo>
                    <a:pt x="162" y="283"/>
                  </a:lnTo>
                  <a:lnTo>
                    <a:pt x="150" y="288"/>
                  </a:lnTo>
                  <a:lnTo>
                    <a:pt x="141" y="291"/>
                  </a:lnTo>
                  <a:lnTo>
                    <a:pt x="134" y="294"/>
                  </a:lnTo>
                  <a:lnTo>
                    <a:pt x="125" y="294"/>
                  </a:lnTo>
                  <a:lnTo>
                    <a:pt x="117" y="295"/>
                  </a:lnTo>
                  <a:lnTo>
                    <a:pt x="107" y="295"/>
                  </a:lnTo>
                  <a:lnTo>
                    <a:pt x="97" y="296"/>
                  </a:lnTo>
                  <a:lnTo>
                    <a:pt x="97" y="289"/>
                  </a:lnTo>
                  <a:lnTo>
                    <a:pt x="97" y="282"/>
                  </a:lnTo>
                  <a:lnTo>
                    <a:pt x="97" y="275"/>
                  </a:lnTo>
                  <a:lnTo>
                    <a:pt x="97" y="269"/>
                  </a:lnTo>
                  <a:lnTo>
                    <a:pt x="97" y="262"/>
                  </a:lnTo>
                  <a:lnTo>
                    <a:pt x="97" y="256"/>
                  </a:lnTo>
                  <a:lnTo>
                    <a:pt x="97" y="249"/>
                  </a:lnTo>
                  <a:lnTo>
                    <a:pt x="97" y="243"/>
                  </a:lnTo>
                  <a:lnTo>
                    <a:pt x="86" y="240"/>
                  </a:lnTo>
                  <a:lnTo>
                    <a:pt x="75" y="236"/>
                  </a:lnTo>
                  <a:lnTo>
                    <a:pt x="65" y="232"/>
                  </a:lnTo>
                  <a:lnTo>
                    <a:pt x="55" y="229"/>
                  </a:lnTo>
                  <a:lnTo>
                    <a:pt x="45" y="225"/>
                  </a:lnTo>
                  <a:lnTo>
                    <a:pt x="35" y="222"/>
                  </a:lnTo>
                  <a:lnTo>
                    <a:pt x="26" y="218"/>
                  </a:lnTo>
                  <a:lnTo>
                    <a:pt x="16" y="216"/>
                  </a:lnTo>
                  <a:lnTo>
                    <a:pt x="9" y="209"/>
                  </a:lnTo>
                  <a:lnTo>
                    <a:pt x="4" y="204"/>
                  </a:lnTo>
                  <a:lnTo>
                    <a:pt x="1" y="199"/>
                  </a:lnTo>
                  <a:lnTo>
                    <a:pt x="1" y="194"/>
                  </a:lnTo>
                  <a:lnTo>
                    <a:pt x="0" y="186"/>
                  </a:lnTo>
                  <a:lnTo>
                    <a:pt x="1" y="179"/>
                  </a:lnTo>
                  <a:lnTo>
                    <a:pt x="3" y="167"/>
                  </a:lnTo>
                  <a:lnTo>
                    <a:pt x="7" y="153"/>
                  </a:lnTo>
                  <a:lnTo>
                    <a:pt x="36" y="154"/>
                  </a:lnTo>
                  <a:lnTo>
                    <a:pt x="64" y="157"/>
                  </a:lnTo>
                  <a:lnTo>
                    <a:pt x="93" y="158"/>
                  </a:lnTo>
                  <a:lnTo>
                    <a:pt x="131" y="160"/>
                  </a:lnTo>
                  <a:lnTo>
                    <a:pt x="181" y="160"/>
                  </a:lnTo>
                  <a:lnTo>
                    <a:pt x="250" y="160"/>
                  </a:lnTo>
                  <a:lnTo>
                    <a:pt x="342" y="160"/>
                  </a:lnTo>
                  <a:lnTo>
                    <a:pt x="466" y="161"/>
                  </a:lnTo>
                  <a:lnTo>
                    <a:pt x="521" y="140"/>
                  </a:lnTo>
                  <a:lnTo>
                    <a:pt x="588" y="115"/>
                  </a:lnTo>
                  <a:lnTo>
                    <a:pt x="659" y="87"/>
                  </a:lnTo>
                  <a:lnTo>
                    <a:pt x="735" y="59"/>
                  </a:lnTo>
                  <a:lnTo>
                    <a:pt x="810" y="33"/>
                  </a:lnTo>
                  <a:lnTo>
                    <a:pt x="882" y="14"/>
                  </a:lnTo>
                  <a:lnTo>
                    <a:pt x="947" y="1"/>
                  </a:lnTo>
                  <a:lnTo>
                    <a:pt x="100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22" name="Freeform 162"/>
            <p:cNvSpPr>
              <a:spLocks/>
            </p:cNvSpPr>
            <p:nvPr/>
          </p:nvSpPr>
          <p:spPr bwMode="auto">
            <a:xfrm>
              <a:off x="756" y="1384"/>
              <a:ext cx="113" cy="86"/>
            </a:xfrm>
            <a:custGeom>
              <a:avLst/>
              <a:gdLst>
                <a:gd name="T0" fmla="*/ 100 w 520"/>
                <a:gd name="T1" fmla="*/ 7 h 286"/>
                <a:gd name="T2" fmla="*/ 145 w 520"/>
                <a:gd name="T3" fmla="*/ 39 h 286"/>
                <a:gd name="T4" fmla="*/ 195 w 520"/>
                <a:gd name="T5" fmla="*/ 69 h 286"/>
                <a:gd name="T6" fmla="*/ 247 w 520"/>
                <a:gd name="T7" fmla="*/ 93 h 286"/>
                <a:gd name="T8" fmla="*/ 303 w 520"/>
                <a:gd name="T9" fmla="*/ 117 h 286"/>
                <a:gd name="T10" fmla="*/ 356 w 520"/>
                <a:gd name="T11" fmla="*/ 136 h 286"/>
                <a:gd name="T12" fmla="*/ 411 w 520"/>
                <a:gd name="T13" fmla="*/ 152 h 286"/>
                <a:gd name="T14" fmla="*/ 463 w 520"/>
                <a:gd name="T15" fmla="*/ 161 h 286"/>
                <a:gd name="T16" fmla="*/ 514 w 520"/>
                <a:gd name="T17" fmla="*/ 168 h 286"/>
                <a:gd name="T18" fmla="*/ 515 w 520"/>
                <a:gd name="T19" fmla="*/ 176 h 286"/>
                <a:gd name="T20" fmla="*/ 517 w 520"/>
                <a:gd name="T21" fmla="*/ 185 h 286"/>
                <a:gd name="T22" fmla="*/ 519 w 520"/>
                <a:gd name="T23" fmla="*/ 192 h 286"/>
                <a:gd name="T24" fmla="*/ 520 w 520"/>
                <a:gd name="T25" fmla="*/ 203 h 286"/>
                <a:gd name="T26" fmla="*/ 519 w 520"/>
                <a:gd name="T27" fmla="*/ 214 h 286"/>
                <a:gd name="T28" fmla="*/ 517 w 520"/>
                <a:gd name="T29" fmla="*/ 232 h 286"/>
                <a:gd name="T30" fmla="*/ 515 w 520"/>
                <a:gd name="T31" fmla="*/ 255 h 286"/>
                <a:gd name="T32" fmla="*/ 514 w 520"/>
                <a:gd name="T33" fmla="*/ 286 h 286"/>
                <a:gd name="T34" fmla="*/ 472 w 520"/>
                <a:gd name="T35" fmla="*/ 278 h 286"/>
                <a:gd name="T36" fmla="*/ 428 w 520"/>
                <a:gd name="T37" fmla="*/ 268 h 286"/>
                <a:gd name="T38" fmla="*/ 379 w 520"/>
                <a:gd name="T39" fmla="*/ 255 h 286"/>
                <a:gd name="T40" fmla="*/ 326 w 520"/>
                <a:gd name="T41" fmla="*/ 241 h 286"/>
                <a:gd name="T42" fmla="*/ 270 w 520"/>
                <a:gd name="T43" fmla="*/ 225 h 286"/>
                <a:gd name="T44" fmla="*/ 214 w 520"/>
                <a:gd name="T45" fmla="*/ 212 h 286"/>
                <a:gd name="T46" fmla="*/ 157 w 520"/>
                <a:gd name="T47" fmla="*/ 201 h 286"/>
                <a:gd name="T48" fmla="*/ 100 w 520"/>
                <a:gd name="T49" fmla="*/ 195 h 286"/>
                <a:gd name="T50" fmla="*/ 87 w 520"/>
                <a:gd name="T51" fmla="*/ 176 h 286"/>
                <a:gd name="T52" fmla="*/ 73 w 520"/>
                <a:gd name="T53" fmla="*/ 159 h 286"/>
                <a:gd name="T54" fmla="*/ 57 w 520"/>
                <a:gd name="T55" fmla="*/ 140 h 286"/>
                <a:gd name="T56" fmla="*/ 43 w 520"/>
                <a:gd name="T57" fmla="*/ 120 h 286"/>
                <a:gd name="T58" fmla="*/ 28 w 520"/>
                <a:gd name="T59" fmla="*/ 97 h 286"/>
                <a:gd name="T60" fmla="*/ 16 w 520"/>
                <a:gd name="T61" fmla="*/ 74 h 286"/>
                <a:gd name="T62" fmla="*/ 5 w 520"/>
                <a:gd name="T63" fmla="*/ 50 h 286"/>
                <a:gd name="T64" fmla="*/ 0 w 520"/>
                <a:gd name="T65" fmla="*/ 25 h 286"/>
                <a:gd name="T66" fmla="*/ 13 w 520"/>
                <a:gd name="T67" fmla="*/ 14 h 286"/>
                <a:gd name="T68" fmla="*/ 26 w 520"/>
                <a:gd name="T69" fmla="*/ 8 h 286"/>
                <a:gd name="T70" fmla="*/ 39 w 520"/>
                <a:gd name="T71" fmla="*/ 3 h 286"/>
                <a:gd name="T72" fmla="*/ 52 w 520"/>
                <a:gd name="T73" fmla="*/ 1 h 286"/>
                <a:gd name="T74" fmla="*/ 64 w 520"/>
                <a:gd name="T75" fmla="*/ 0 h 286"/>
                <a:gd name="T76" fmla="*/ 77 w 520"/>
                <a:gd name="T77" fmla="*/ 1 h 286"/>
                <a:gd name="T78" fmla="*/ 88 w 520"/>
                <a:gd name="T79" fmla="*/ 3 h 286"/>
                <a:gd name="T80" fmla="*/ 100 w 520"/>
                <a:gd name="T81" fmla="*/ 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0" h="286">
                  <a:moveTo>
                    <a:pt x="100" y="7"/>
                  </a:moveTo>
                  <a:lnTo>
                    <a:pt x="145" y="39"/>
                  </a:lnTo>
                  <a:lnTo>
                    <a:pt x="195" y="69"/>
                  </a:lnTo>
                  <a:lnTo>
                    <a:pt x="247" y="93"/>
                  </a:lnTo>
                  <a:lnTo>
                    <a:pt x="303" y="117"/>
                  </a:lnTo>
                  <a:lnTo>
                    <a:pt x="356" y="136"/>
                  </a:lnTo>
                  <a:lnTo>
                    <a:pt x="411" y="152"/>
                  </a:lnTo>
                  <a:lnTo>
                    <a:pt x="463" y="161"/>
                  </a:lnTo>
                  <a:lnTo>
                    <a:pt x="514" y="168"/>
                  </a:lnTo>
                  <a:lnTo>
                    <a:pt x="515" y="176"/>
                  </a:lnTo>
                  <a:lnTo>
                    <a:pt x="517" y="185"/>
                  </a:lnTo>
                  <a:lnTo>
                    <a:pt x="519" y="192"/>
                  </a:lnTo>
                  <a:lnTo>
                    <a:pt x="520" y="203"/>
                  </a:lnTo>
                  <a:lnTo>
                    <a:pt x="519" y="214"/>
                  </a:lnTo>
                  <a:lnTo>
                    <a:pt x="517" y="232"/>
                  </a:lnTo>
                  <a:lnTo>
                    <a:pt x="515" y="255"/>
                  </a:lnTo>
                  <a:lnTo>
                    <a:pt x="514" y="286"/>
                  </a:lnTo>
                  <a:lnTo>
                    <a:pt x="472" y="278"/>
                  </a:lnTo>
                  <a:lnTo>
                    <a:pt x="428" y="268"/>
                  </a:lnTo>
                  <a:lnTo>
                    <a:pt x="379" y="255"/>
                  </a:lnTo>
                  <a:lnTo>
                    <a:pt x="326" y="241"/>
                  </a:lnTo>
                  <a:lnTo>
                    <a:pt x="270" y="225"/>
                  </a:lnTo>
                  <a:lnTo>
                    <a:pt x="214" y="212"/>
                  </a:lnTo>
                  <a:lnTo>
                    <a:pt x="157" y="201"/>
                  </a:lnTo>
                  <a:lnTo>
                    <a:pt x="100" y="195"/>
                  </a:lnTo>
                  <a:lnTo>
                    <a:pt x="87" y="176"/>
                  </a:lnTo>
                  <a:lnTo>
                    <a:pt x="73" y="159"/>
                  </a:lnTo>
                  <a:lnTo>
                    <a:pt x="57" y="140"/>
                  </a:lnTo>
                  <a:lnTo>
                    <a:pt x="43" y="120"/>
                  </a:lnTo>
                  <a:lnTo>
                    <a:pt x="28" y="97"/>
                  </a:lnTo>
                  <a:lnTo>
                    <a:pt x="16" y="74"/>
                  </a:lnTo>
                  <a:lnTo>
                    <a:pt x="5" y="50"/>
                  </a:lnTo>
                  <a:lnTo>
                    <a:pt x="0" y="25"/>
                  </a:lnTo>
                  <a:lnTo>
                    <a:pt x="13" y="14"/>
                  </a:lnTo>
                  <a:lnTo>
                    <a:pt x="26" y="8"/>
                  </a:lnTo>
                  <a:lnTo>
                    <a:pt x="39" y="3"/>
                  </a:lnTo>
                  <a:lnTo>
                    <a:pt x="52" y="1"/>
                  </a:lnTo>
                  <a:lnTo>
                    <a:pt x="64" y="0"/>
                  </a:lnTo>
                  <a:lnTo>
                    <a:pt x="77" y="1"/>
                  </a:lnTo>
                  <a:lnTo>
                    <a:pt x="88" y="3"/>
                  </a:lnTo>
                  <a:lnTo>
                    <a:pt x="100" y="7"/>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23" name="Freeform 163"/>
            <p:cNvSpPr>
              <a:spLocks/>
            </p:cNvSpPr>
            <p:nvPr/>
          </p:nvSpPr>
          <p:spPr bwMode="auto">
            <a:xfrm>
              <a:off x="513" y="1384"/>
              <a:ext cx="229" cy="145"/>
            </a:xfrm>
            <a:custGeom>
              <a:avLst/>
              <a:gdLst>
                <a:gd name="T0" fmla="*/ 1037 w 1051"/>
                <a:gd name="T1" fmla="*/ 42 h 487"/>
                <a:gd name="T2" fmla="*/ 1051 w 1051"/>
                <a:gd name="T3" fmla="*/ 101 h 487"/>
                <a:gd name="T4" fmla="*/ 1026 w 1051"/>
                <a:gd name="T5" fmla="*/ 159 h 487"/>
                <a:gd name="T6" fmla="*/ 983 w 1051"/>
                <a:gd name="T7" fmla="*/ 220 h 487"/>
                <a:gd name="T8" fmla="*/ 938 w 1051"/>
                <a:gd name="T9" fmla="*/ 253 h 487"/>
                <a:gd name="T10" fmla="*/ 894 w 1051"/>
                <a:gd name="T11" fmla="*/ 258 h 487"/>
                <a:gd name="T12" fmla="*/ 851 w 1051"/>
                <a:gd name="T13" fmla="*/ 266 h 487"/>
                <a:gd name="T14" fmla="*/ 805 w 1051"/>
                <a:gd name="T15" fmla="*/ 274 h 487"/>
                <a:gd name="T16" fmla="*/ 779 w 1051"/>
                <a:gd name="T17" fmla="*/ 264 h 487"/>
                <a:gd name="T18" fmla="*/ 772 w 1051"/>
                <a:gd name="T19" fmla="*/ 249 h 487"/>
                <a:gd name="T20" fmla="*/ 758 w 1051"/>
                <a:gd name="T21" fmla="*/ 246 h 487"/>
                <a:gd name="T22" fmla="*/ 730 w 1051"/>
                <a:gd name="T23" fmla="*/ 254 h 487"/>
                <a:gd name="T24" fmla="*/ 701 w 1051"/>
                <a:gd name="T25" fmla="*/ 274 h 487"/>
                <a:gd name="T26" fmla="*/ 674 w 1051"/>
                <a:gd name="T27" fmla="*/ 293 h 487"/>
                <a:gd name="T28" fmla="*/ 645 w 1051"/>
                <a:gd name="T29" fmla="*/ 317 h 487"/>
                <a:gd name="T30" fmla="*/ 585 w 1051"/>
                <a:gd name="T31" fmla="*/ 343 h 487"/>
                <a:gd name="T32" fmla="*/ 510 w 1051"/>
                <a:gd name="T33" fmla="*/ 351 h 487"/>
                <a:gd name="T34" fmla="*/ 451 w 1051"/>
                <a:gd name="T35" fmla="*/ 346 h 487"/>
                <a:gd name="T36" fmla="*/ 401 w 1051"/>
                <a:gd name="T37" fmla="*/ 328 h 487"/>
                <a:gd name="T38" fmla="*/ 368 w 1051"/>
                <a:gd name="T39" fmla="*/ 325 h 487"/>
                <a:gd name="T40" fmla="*/ 346 w 1051"/>
                <a:gd name="T41" fmla="*/ 344 h 487"/>
                <a:gd name="T42" fmla="*/ 325 w 1051"/>
                <a:gd name="T43" fmla="*/ 362 h 487"/>
                <a:gd name="T44" fmla="*/ 300 w 1051"/>
                <a:gd name="T45" fmla="*/ 379 h 487"/>
                <a:gd name="T46" fmla="*/ 247 w 1051"/>
                <a:gd name="T47" fmla="*/ 385 h 487"/>
                <a:gd name="T48" fmla="*/ 180 w 1051"/>
                <a:gd name="T49" fmla="*/ 407 h 487"/>
                <a:gd name="T50" fmla="*/ 119 w 1051"/>
                <a:gd name="T51" fmla="*/ 445 h 487"/>
                <a:gd name="T52" fmla="*/ 45 w 1051"/>
                <a:gd name="T53" fmla="*/ 478 h 487"/>
                <a:gd name="T54" fmla="*/ 6 w 1051"/>
                <a:gd name="T55" fmla="*/ 469 h 487"/>
                <a:gd name="T56" fmla="*/ 36 w 1051"/>
                <a:gd name="T57" fmla="*/ 431 h 487"/>
                <a:gd name="T58" fmla="*/ 76 w 1051"/>
                <a:gd name="T59" fmla="*/ 391 h 487"/>
                <a:gd name="T60" fmla="*/ 113 w 1051"/>
                <a:gd name="T61" fmla="*/ 347 h 487"/>
                <a:gd name="T62" fmla="*/ 231 w 1051"/>
                <a:gd name="T63" fmla="*/ 305 h 487"/>
                <a:gd name="T64" fmla="*/ 458 w 1051"/>
                <a:gd name="T65" fmla="*/ 245 h 487"/>
                <a:gd name="T66" fmla="*/ 684 w 1051"/>
                <a:gd name="T67" fmla="*/ 159 h 487"/>
                <a:gd name="T68" fmla="*/ 886 w 1051"/>
                <a:gd name="T69" fmla="*/ 56 h 487"/>
                <a:gd name="T70" fmla="*/ 980 w 1051"/>
                <a:gd name="T71" fmla="*/ 0 h 487"/>
                <a:gd name="T72" fmla="*/ 999 w 1051"/>
                <a:gd name="T73" fmla="*/ 4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1" h="487">
                  <a:moveTo>
                    <a:pt x="1008" y="10"/>
                  </a:moveTo>
                  <a:lnTo>
                    <a:pt x="1037" y="42"/>
                  </a:lnTo>
                  <a:lnTo>
                    <a:pt x="1050" y="73"/>
                  </a:lnTo>
                  <a:lnTo>
                    <a:pt x="1051" y="101"/>
                  </a:lnTo>
                  <a:lnTo>
                    <a:pt x="1043" y="131"/>
                  </a:lnTo>
                  <a:lnTo>
                    <a:pt x="1026" y="159"/>
                  </a:lnTo>
                  <a:lnTo>
                    <a:pt x="1006" y="189"/>
                  </a:lnTo>
                  <a:lnTo>
                    <a:pt x="983" y="220"/>
                  </a:lnTo>
                  <a:lnTo>
                    <a:pt x="963" y="253"/>
                  </a:lnTo>
                  <a:lnTo>
                    <a:pt x="938" y="253"/>
                  </a:lnTo>
                  <a:lnTo>
                    <a:pt x="917" y="255"/>
                  </a:lnTo>
                  <a:lnTo>
                    <a:pt x="894" y="258"/>
                  </a:lnTo>
                  <a:lnTo>
                    <a:pt x="873" y="263"/>
                  </a:lnTo>
                  <a:lnTo>
                    <a:pt x="851" y="266"/>
                  </a:lnTo>
                  <a:lnTo>
                    <a:pt x="828" y="271"/>
                  </a:lnTo>
                  <a:lnTo>
                    <a:pt x="805" y="274"/>
                  </a:lnTo>
                  <a:lnTo>
                    <a:pt x="783" y="279"/>
                  </a:lnTo>
                  <a:lnTo>
                    <a:pt x="779" y="264"/>
                  </a:lnTo>
                  <a:lnTo>
                    <a:pt x="776" y="255"/>
                  </a:lnTo>
                  <a:lnTo>
                    <a:pt x="772" y="249"/>
                  </a:lnTo>
                  <a:lnTo>
                    <a:pt x="769" y="247"/>
                  </a:lnTo>
                  <a:lnTo>
                    <a:pt x="758" y="246"/>
                  </a:lnTo>
                  <a:lnTo>
                    <a:pt x="747" y="244"/>
                  </a:lnTo>
                  <a:lnTo>
                    <a:pt x="730" y="254"/>
                  </a:lnTo>
                  <a:lnTo>
                    <a:pt x="715" y="266"/>
                  </a:lnTo>
                  <a:lnTo>
                    <a:pt x="701" y="274"/>
                  </a:lnTo>
                  <a:lnTo>
                    <a:pt x="688" y="285"/>
                  </a:lnTo>
                  <a:lnTo>
                    <a:pt x="674" y="293"/>
                  </a:lnTo>
                  <a:lnTo>
                    <a:pt x="661" y="305"/>
                  </a:lnTo>
                  <a:lnTo>
                    <a:pt x="645" y="317"/>
                  </a:lnTo>
                  <a:lnTo>
                    <a:pt x="631" y="334"/>
                  </a:lnTo>
                  <a:lnTo>
                    <a:pt x="585" y="343"/>
                  </a:lnTo>
                  <a:lnTo>
                    <a:pt x="546" y="350"/>
                  </a:lnTo>
                  <a:lnTo>
                    <a:pt x="510" y="351"/>
                  </a:lnTo>
                  <a:lnTo>
                    <a:pt x="480" y="351"/>
                  </a:lnTo>
                  <a:lnTo>
                    <a:pt x="451" y="346"/>
                  </a:lnTo>
                  <a:lnTo>
                    <a:pt x="426" y="338"/>
                  </a:lnTo>
                  <a:lnTo>
                    <a:pt x="401" y="328"/>
                  </a:lnTo>
                  <a:lnTo>
                    <a:pt x="378" y="316"/>
                  </a:lnTo>
                  <a:lnTo>
                    <a:pt x="368" y="325"/>
                  </a:lnTo>
                  <a:lnTo>
                    <a:pt x="357" y="335"/>
                  </a:lnTo>
                  <a:lnTo>
                    <a:pt x="346" y="344"/>
                  </a:lnTo>
                  <a:lnTo>
                    <a:pt x="337" y="354"/>
                  </a:lnTo>
                  <a:lnTo>
                    <a:pt x="325" y="362"/>
                  </a:lnTo>
                  <a:lnTo>
                    <a:pt x="313" y="372"/>
                  </a:lnTo>
                  <a:lnTo>
                    <a:pt x="300" y="379"/>
                  </a:lnTo>
                  <a:lnTo>
                    <a:pt x="288" y="387"/>
                  </a:lnTo>
                  <a:lnTo>
                    <a:pt x="247" y="385"/>
                  </a:lnTo>
                  <a:lnTo>
                    <a:pt x="212" y="393"/>
                  </a:lnTo>
                  <a:lnTo>
                    <a:pt x="180" y="407"/>
                  </a:lnTo>
                  <a:lnTo>
                    <a:pt x="151" y="426"/>
                  </a:lnTo>
                  <a:lnTo>
                    <a:pt x="119" y="445"/>
                  </a:lnTo>
                  <a:lnTo>
                    <a:pt x="85" y="464"/>
                  </a:lnTo>
                  <a:lnTo>
                    <a:pt x="45" y="478"/>
                  </a:lnTo>
                  <a:lnTo>
                    <a:pt x="0" y="487"/>
                  </a:lnTo>
                  <a:lnTo>
                    <a:pt x="6" y="469"/>
                  </a:lnTo>
                  <a:lnTo>
                    <a:pt x="19" y="451"/>
                  </a:lnTo>
                  <a:lnTo>
                    <a:pt x="36" y="431"/>
                  </a:lnTo>
                  <a:lnTo>
                    <a:pt x="56" y="412"/>
                  </a:lnTo>
                  <a:lnTo>
                    <a:pt x="76" y="391"/>
                  </a:lnTo>
                  <a:lnTo>
                    <a:pt x="96" y="369"/>
                  </a:lnTo>
                  <a:lnTo>
                    <a:pt x="113" y="347"/>
                  </a:lnTo>
                  <a:lnTo>
                    <a:pt x="127" y="324"/>
                  </a:lnTo>
                  <a:lnTo>
                    <a:pt x="231" y="305"/>
                  </a:lnTo>
                  <a:lnTo>
                    <a:pt x="343" y="279"/>
                  </a:lnTo>
                  <a:lnTo>
                    <a:pt x="458" y="245"/>
                  </a:lnTo>
                  <a:lnTo>
                    <a:pt x="573" y="206"/>
                  </a:lnTo>
                  <a:lnTo>
                    <a:pt x="684" y="159"/>
                  </a:lnTo>
                  <a:lnTo>
                    <a:pt x="790" y="110"/>
                  </a:lnTo>
                  <a:lnTo>
                    <a:pt x="886" y="56"/>
                  </a:lnTo>
                  <a:lnTo>
                    <a:pt x="973" y="0"/>
                  </a:lnTo>
                  <a:lnTo>
                    <a:pt x="980" y="0"/>
                  </a:lnTo>
                  <a:lnTo>
                    <a:pt x="991" y="2"/>
                  </a:lnTo>
                  <a:lnTo>
                    <a:pt x="999" y="4"/>
                  </a:lnTo>
                  <a:lnTo>
                    <a:pt x="1008" y="1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24" name="Freeform 164"/>
            <p:cNvSpPr>
              <a:spLocks/>
            </p:cNvSpPr>
            <p:nvPr/>
          </p:nvSpPr>
          <p:spPr bwMode="auto">
            <a:xfrm>
              <a:off x="744" y="1422"/>
              <a:ext cx="16" cy="93"/>
            </a:xfrm>
            <a:custGeom>
              <a:avLst/>
              <a:gdLst>
                <a:gd name="T0" fmla="*/ 63 w 73"/>
                <a:gd name="T1" fmla="*/ 5 h 311"/>
                <a:gd name="T2" fmla="*/ 70 w 73"/>
                <a:gd name="T3" fmla="*/ 43 h 311"/>
                <a:gd name="T4" fmla="*/ 73 w 73"/>
                <a:gd name="T5" fmla="*/ 82 h 311"/>
                <a:gd name="T6" fmla="*/ 73 w 73"/>
                <a:gd name="T7" fmla="*/ 117 h 311"/>
                <a:gd name="T8" fmla="*/ 72 w 73"/>
                <a:gd name="T9" fmla="*/ 154 h 311"/>
                <a:gd name="T10" fmla="*/ 69 w 73"/>
                <a:gd name="T11" fmla="*/ 187 h 311"/>
                <a:gd name="T12" fmla="*/ 65 w 73"/>
                <a:gd name="T13" fmla="*/ 220 h 311"/>
                <a:gd name="T14" fmla="*/ 63 w 73"/>
                <a:gd name="T15" fmla="*/ 251 h 311"/>
                <a:gd name="T16" fmla="*/ 63 w 73"/>
                <a:gd name="T17" fmla="*/ 283 h 311"/>
                <a:gd name="T18" fmla="*/ 56 w 73"/>
                <a:gd name="T19" fmla="*/ 288 h 311"/>
                <a:gd name="T20" fmla="*/ 50 w 73"/>
                <a:gd name="T21" fmla="*/ 294 h 311"/>
                <a:gd name="T22" fmla="*/ 44 w 73"/>
                <a:gd name="T23" fmla="*/ 299 h 311"/>
                <a:gd name="T24" fmla="*/ 39 w 73"/>
                <a:gd name="T25" fmla="*/ 303 h 311"/>
                <a:gd name="T26" fmla="*/ 32 w 73"/>
                <a:gd name="T27" fmla="*/ 306 h 311"/>
                <a:gd name="T28" fmla="*/ 25 w 73"/>
                <a:gd name="T29" fmla="*/ 308 h 311"/>
                <a:gd name="T30" fmla="*/ 16 w 73"/>
                <a:gd name="T31" fmla="*/ 309 h 311"/>
                <a:gd name="T32" fmla="*/ 8 w 73"/>
                <a:gd name="T33" fmla="*/ 311 h 311"/>
                <a:gd name="T34" fmla="*/ 7 w 73"/>
                <a:gd name="T35" fmla="*/ 271 h 311"/>
                <a:gd name="T36" fmla="*/ 6 w 73"/>
                <a:gd name="T37" fmla="*/ 234 h 311"/>
                <a:gd name="T38" fmla="*/ 5 w 73"/>
                <a:gd name="T39" fmla="*/ 194 h 311"/>
                <a:gd name="T40" fmla="*/ 3 w 73"/>
                <a:gd name="T41" fmla="*/ 156 h 311"/>
                <a:gd name="T42" fmla="*/ 1 w 73"/>
                <a:gd name="T43" fmla="*/ 117 h 311"/>
                <a:gd name="T44" fmla="*/ 0 w 73"/>
                <a:gd name="T45" fmla="*/ 79 h 311"/>
                <a:gd name="T46" fmla="*/ 0 w 73"/>
                <a:gd name="T47" fmla="*/ 40 h 311"/>
                <a:gd name="T48" fmla="*/ 0 w 73"/>
                <a:gd name="T49" fmla="*/ 5 h 311"/>
                <a:gd name="T50" fmla="*/ 6 w 73"/>
                <a:gd name="T51" fmla="*/ 1 h 311"/>
                <a:gd name="T52" fmla="*/ 16 w 73"/>
                <a:gd name="T53" fmla="*/ 0 h 311"/>
                <a:gd name="T54" fmla="*/ 26 w 73"/>
                <a:gd name="T55" fmla="*/ 0 h 311"/>
                <a:gd name="T56" fmla="*/ 38 w 73"/>
                <a:gd name="T57" fmla="*/ 1 h 311"/>
                <a:gd name="T58" fmla="*/ 46 w 73"/>
                <a:gd name="T59" fmla="*/ 1 h 311"/>
                <a:gd name="T60" fmla="*/ 54 w 73"/>
                <a:gd name="T61" fmla="*/ 2 h 311"/>
                <a:gd name="T62" fmla="*/ 60 w 73"/>
                <a:gd name="T63" fmla="*/ 3 h 311"/>
                <a:gd name="T64" fmla="*/ 63 w 73"/>
                <a:gd name="T65" fmla="*/ 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311">
                  <a:moveTo>
                    <a:pt x="63" y="5"/>
                  </a:moveTo>
                  <a:lnTo>
                    <a:pt x="70" y="43"/>
                  </a:lnTo>
                  <a:lnTo>
                    <a:pt x="73" y="82"/>
                  </a:lnTo>
                  <a:lnTo>
                    <a:pt x="73" y="117"/>
                  </a:lnTo>
                  <a:lnTo>
                    <a:pt x="72" y="154"/>
                  </a:lnTo>
                  <a:lnTo>
                    <a:pt x="69" y="187"/>
                  </a:lnTo>
                  <a:lnTo>
                    <a:pt x="65" y="220"/>
                  </a:lnTo>
                  <a:lnTo>
                    <a:pt x="63" y="251"/>
                  </a:lnTo>
                  <a:lnTo>
                    <a:pt x="63" y="283"/>
                  </a:lnTo>
                  <a:lnTo>
                    <a:pt x="56" y="288"/>
                  </a:lnTo>
                  <a:lnTo>
                    <a:pt x="50" y="294"/>
                  </a:lnTo>
                  <a:lnTo>
                    <a:pt x="44" y="299"/>
                  </a:lnTo>
                  <a:lnTo>
                    <a:pt x="39" y="303"/>
                  </a:lnTo>
                  <a:lnTo>
                    <a:pt x="32" y="306"/>
                  </a:lnTo>
                  <a:lnTo>
                    <a:pt x="25" y="308"/>
                  </a:lnTo>
                  <a:lnTo>
                    <a:pt x="16" y="309"/>
                  </a:lnTo>
                  <a:lnTo>
                    <a:pt x="8" y="311"/>
                  </a:lnTo>
                  <a:lnTo>
                    <a:pt x="7" y="271"/>
                  </a:lnTo>
                  <a:lnTo>
                    <a:pt x="6" y="234"/>
                  </a:lnTo>
                  <a:lnTo>
                    <a:pt x="5" y="194"/>
                  </a:lnTo>
                  <a:lnTo>
                    <a:pt x="3" y="156"/>
                  </a:lnTo>
                  <a:lnTo>
                    <a:pt x="1" y="117"/>
                  </a:lnTo>
                  <a:lnTo>
                    <a:pt x="0" y="79"/>
                  </a:lnTo>
                  <a:lnTo>
                    <a:pt x="0" y="40"/>
                  </a:lnTo>
                  <a:lnTo>
                    <a:pt x="0" y="5"/>
                  </a:lnTo>
                  <a:lnTo>
                    <a:pt x="6" y="1"/>
                  </a:lnTo>
                  <a:lnTo>
                    <a:pt x="16" y="0"/>
                  </a:lnTo>
                  <a:lnTo>
                    <a:pt x="26" y="0"/>
                  </a:lnTo>
                  <a:lnTo>
                    <a:pt x="38" y="1"/>
                  </a:lnTo>
                  <a:lnTo>
                    <a:pt x="46" y="1"/>
                  </a:lnTo>
                  <a:lnTo>
                    <a:pt x="54" y="2"/>
                  </a:lnTo>
                  <a:lnTo>
                    <a:pt x="60" y="3"/>
                  </a:lnTo>
                  <a:lnTo>
                    <a:pt x="63" y="5"/>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25" name="Freeform 165"/>
            <p:cNvSpPr>
              <a:spLocks/>
            </p:cNvSpPr>
            <p:nvPr/>
          </p:nvSpPr>
          <p:spPr bwMode="auto">
            <a:xfrm>
              <a:off x="875" y="1451"/>
              <a:ext cx="35" cy="43"/>
            </a:xfrm>
            <a:custGeom>
              <a:avLst/>
              <a:gdLst>
                <a:gd name="T0" fmla="*/ 28 w 162"/>
                <a:gd name="T1" fmla="*/ 0 h 143"/>
                <a:gd name="T2" fmla="*/ 35 w 162"/>
                <a:gd name="T3" fmla="*/ 4 h 143"/>
                <a:gd name="T4" fmla="*/ 43 w 162"/>
                <a:gd name="T5" fmla="*/ 9 h 143"/>
                <a:gd name="T6" fmla="*/ 50 w 162"/>
                <a:gd name="T7" fmla="*/ 14 h 143"/>
                <a:gd name="T8" fmla="*/ 60 w 162"/>
                <a:gd name="T9" fmla="*/ 19 h 143"/>
                <a:gd name="T10" fmla="*/ 72 w 162"/>
                <a:gd name="T11" fmla="*/ 22 h 143"/>
                <a:gd name="T12" fmla="*/ 87 w 162"/>
                <a:gd name="T13" fmla="*/ 28 h 143"/>
                <a:gd name="T14" fmla="*/ 107 w 162"/>
                <a:gd name="T15" fmla="*/ 34 h 143"/>
                <a:gd name="T16" fmla="*/ 136 w 162"/>
                <a:gd name="T17" fmla="*/ 45 h 143"/>
                <a:gd name="T18" fmla="*/ 143 w 162"/>
                <a:gd name="T19" fmla="*/ 71 h 143"/>
                <a:gd name="T20" fmla="*/ 150 w 162"/>
                <a:gd name="T21" fmla="*/ 91 h 143"/>
                <a:gd name="T22" fmla="*/ 153 w 162"/>
                <a:gd name="T23" fmla="*/ 105 h 143"/>
                <a:gd name="T24" fmla="*/ 158 w 162"/>
                <a:gd name="T25" fmla="*/ 117 h 143"/>
                <a:gd name="T26" fmla="*/ 159 w 162"/>
                <a:gd name="T27" fmla="*/ 124 h 143"/>
                <a:gd name="T28" fmla="*/ 161 w 162"/>
                <a:gd name="T29" fmla="*/ 130 h 143"/>
                <a:gd name="T30" fmla="*/ 161 w 162"/>
                <a:gd name="T31" fmla="*/ 136 h 143"/>
                <a:gd name="T32" fmla="*/ 162 w 162"/>
                <a:gd name="T33" fmla="*/ 143 h 143"/>
                <a:gd name="T34" fmla="*/ 143 w 162"/>
                <a:gd name="T35" fmla="*/ 136 h 143"/>
                <a:gd name="T36" fmla="*/ 125 w 162"/>
                <a:gd name="T37" fmla="*/ 125 h 143"/>
                <a:gd name="T38" fmla="*/ 105 w 162"/>
                <a:gd name="T39" fmla="*/ 110 h 143"/>
                <a:gd name="T40" fmla="*/ 85 w 162"/>
                <a:gd name="T41" fmla="*/ 92 h 143"/>
                <a:gd name="T42" fmla="*/ 62 w 162"/>
                <a:gd name="T43" fmla="*/ 71 h 143"/>
                <a:gd name="T44" fmla="*/ 41 w 162"/>
                <a:gd name="T45" fmla="*/ 50 h 143"/>
                <a:gd name="T46" fmla="*/ 19 w 162"/>
                <a:gd name="T47" fmla="*/ 28 h 143"/>
                <a:gd name="T48" fmla="*/ 0 w 162"/>
                <a:gd name="T49" fmla="*/ 8 h 143"/>
                <a:gd name="T50" fmla="*/ 5 w 162"/>
                <a:gd name="T51" fmla="*/ 2 h 143"/>
                <a:gd name="T52" fmla="*/ 10 w 162"/>
                <a:gd name="T53" fmla="*/ 0 h 143"/>
                <a:gd name="T54" fmla="*/ 12 w 162"/>
                <a:gd name="T55" fmla="*/ 0 h 143"/>
                <a:gd name="T56" fmla="*/ 16 w 162"/>
                <a:gd name="T57" fmla="*/ 0 h 143"/>
                <a:gd name="T58" fmla="*/ 21 w 162"/>
                <a:gd name="T59" fmla="*/ 0 h 143"/>
                <a:gd name="T60" fmla="*/ 28 w 162"/>
                <a:gd name="T6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2" h="143">
                  <a:moveTo>
                    <a:pt x="28" y="0"/>
                  </a:moveTo>
                  <a:lnTo>
                    <a:pt x="35" y="4"/>
                  </a:lnTo>
                  <a:lnTo>
                    <a:pt x="43" y="9"/>
                  </a:lnTo>
                  <a:lnTo>
                    <a:pt x="50" y="14"/>
                  </a:lnTo>
                  <a:lnTo>
                    <a:pt x="60" y="19"/>
                  </a:lnTo>
                  <a:lnTo>
                    <a:pt x="72" y="22"/>
                  </a:lnTo>
                  <a:lnTo>
                    <a:pt x="87" y="28"/>
                  </a:lnTo>
                  <a:lnTo>
                    <a:pt x="107" y="34"/>
                  </a:lnTo>
                  <a:lnTo>
                    <a:pt x="136" y="45"/>
                  </a:lnTo>
                  <a:lnTo>
                    <a:pt x="143" y="71"/>
                  </a:lnTo>
                  <a:lnTo>
                    <a:pt x="150" y="91"/>
                  </a:lnTo>
                  <a:lnTo>
                    <a:pt x="153" y="105"/>
                  </a:lnTo>
                  <a:lnTo>
                    <a:pt x="158" y="117"/>
                  </a:lnTo>
                  <a:lnTo>
                    <a:pt x="159" y="124"/>
                  </a:lnTo>
                  <a:lnTo>
                    <a:pt x="161" y="130"/>
                  </a:lnTo>
                  <a:lnTo>
                    <a:pt x="161" y="136"/>
                  </a:lnTo>
                  <a:lnTo>
                    <a:pt x="162" y="143"/>
                  </a:lnTo>
                  <a:lnTo>
                    <a:pt x="143" y="136"/>
                  </a:lnTo>
                  <a:lnTo>
                    <a:pt x="125" y="125"/>
                  </a:lnTo>
                  <a:lnTo>
                    <a:pt x="105" y="110"/>
                  </a:lnTo>
                  <a:lnTo>
                    <a:pt x="85" y="92"/>
                  </a:lnTo>
                  <a:lnTo>
                    <a:pt x="62" y="71"/>
                  </a:lnTo>
                  <a:lnTo>
                    <a:pt x="41" y="50"/>
                  </a:lnTo>
                  <a:lnTo>
                    <a:pt x="19" y="28"/>
                  </a:lnTo>
                  <a:lnTo>
                    <a:pt x="0" y="8"/>
                  </a:lnTo>
                  <a:lnTo>
                    <a:pt x="5" y="2"/>
                  </a:lnTo>
                  <a:lnTo>
                    <a:pt x="10" y="0"/>
                  </a:lnTo>
                  <a:lnTo>
                    <a:pt x="12" y="0"/>
                  </a:lnTo>
                  <a:lnTo>
                    <a:pt x="16" y="0"/>
                  </a:lnTo>
                  <a:lnTo>
                    <a:pt x="21" y="0"/>
                  </a:lnTo>
                  <a:lnTo>
                    <a:pt x="2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26" name="Freeform 166"/>
            <p:cNvSpPr>
              <a:spLocks/>
            </p:cNvSpPr>
            <p:nvPr/>
          </p:nvSpPr>
          <p:spPr bwMode="auto">
            <a:xfrm>
              <a:off x="768" y="1454"/>
              <a:ext cx="187" cy="185"/>
            </a:xfrm>
            <a:custGeom>
              <a:avLst/>
              <a:gdLst>
                <a:gd name="T0" fmla="*/ 118 w 860"/>
                <a:gd name="T1" fmla="*/ 55 h 622"/>
                <a:gd name="T2" fmla="*/ 166 w 860"/>
                <a:gd name="T3" fmla="*/ 119 h 622"/>
                <a:gd name="T4" fmla="*/ 235 w 860"/>
                <a:gd name="T5" fmla="*/ 141 h 622"/>
                <a:gd name="T6" fmla="*/ 315 w 860"/>
                <a:gd name="T7" fmla="*/ 147 h 622"/>
                <a:gd name="T8" fmla="*/ 363 w 860"/>
                <a:gd name="T9" fmla="*/ 238 h 622"/>
                <a:gd name="T10" fmla="*/ 421 w 860"/>
                <a:gd name="T11" fmla="*/ 348 h 622"/>
                <a:gd name="T12" fmla="*/ 520 w 860"/>
                <a:gd name="T13" fmla="*/ 393 h 622"/>
                <a:gd name="T14" fmla="*/ 642 w 860"/>
                <a:gd name="T15" fmla="*/ 395 h 622"/>
                <a:gd name="T16" fmla="*/ 735 w 860"/>
                <a:gd name="T17" fmla="*/ 414 h 622"/>
                <a:gd name="T18" fmla="*/ 765 w 860"/>
                <a:gd name="T19" fmla="*/ 451 h 622"/>
                <a:gd name="T20" fmla="*/ 787 w 860"/>
                <a:gd name="T21" fmla="*/ 474 h 622"/>
                <a:gd name="T22" fmla="*/ 826 w 860"/>
                <a:gd name="T23" fmla="*/ 497 h 622"/>
                <a:gd name="T24" fmla="*/ 857 w 860"/>
                <a:gd name="T25" fmla="*/ 527 h 622"/>
                <a:gd name="T26" fmla="*/ 852 w 860"/>
                <a:gd name="T27" fmla="*/ 555 h 622"/>
                <a:gd name="T28" fmla="*/ 848 w 860"/>
                <a:gd name="T29" fmla="*/ 584 h 622"/>
                <a:gd name="T30" fmla="*/ 844 w 860"/>
                <a:gd name="T31" fmla="*/ 610 h 622"/>
                <a:gd name="T32" fmla="*/ 784 w 860"/>
                <a:gd name="T33" fmla="*/ 606 h 622"/>
                <a:gd name="T34" fmla="*/ 674 w 860"/>
                <a:gd name="T35" fmla="*/ 556 h 622"/>
                <a:gd name="T36" fmla="*/ 555 w 860"/>
                <a:gd name="T37" fmla="*/ 498 h 622"/>
                <a:gd name="T38" fmla="*/ 418 w 860"/>
                <a:gd name="T39" fmla="*/ 452 h 622"/>
                <a:gd name="T40" fmla="*/ 331 w 860"/>
                <a:gd name="T41" fmla="*/ 428 h 622"/>
                <a:gd name="T42" fmla="*/ 323 w 860"/>
                <a:gd name="T43" fmla="*/ 409 h 622"/>
                <a:gd name="T44" fmla="*/ 318 w 860"/>
                <a:gd name="T45" fmla="*/ 387 h 622"/>
                <a:gd name="T46" fmla="*/ 314 w 860"/>
                <a:gd name="T47" fmla="*/ 350 h 622"/>
                <a:gd name="T48" fmla="*/ 297 w 860"/>
                <a:gd name="T49" fmla="*/ 324 h 622"/>
                <a:gd name="T50" fmla="*/ 271 w 860"/>
                <a:gd name="T51" fmla="*/ 325 h 622"/>
                <a:gd name="T52" fmla="*/ 244 w 860"/>
                <a:gd name="T53" fmla="*/ 327 h 622"/>
                <a:gd name="T54" fmla="*/ 213 w 860"/>
                <a:gd name="T55" fmla="*/ 326 h 622"/>
                <a:gd name="T56" fmla="*/ 190 w 860"/>
                <a:gd name="T57" fmla="*/ 310 h 622"/>
                <a:gd name="T58" fmla="*/ 179 w 860"/>
                <a:gd name="T59" fmla="*/ 285 h 622"/>
                <a:gd name="T60" fmla="*/ 168 w 860"/>
                <a:gd name="T61" fmla="*/ 262 h 622"/>
                <a:gd name="T62" fmla="*/ 156 w 860"/>
                <a:gd name="T63" fmla="*/ 237 h 622"/>
                <a:gd name="T64" fmla="*/ 140 w 860"/>
                <a:gd name="T65" fmla="*/ 224 h 622"/>
                <a:gd name="T66" fmla="*/ 123 w 860"/>
                <a:gd name="T67" fmla="*/ 222 h 622"/>
                <a:gd name="T68" fmla="*/ 111 w 860"/>
                <a:gd name="T69" fmla="*/ 218 h 622"/>
                <a:gd name="T70" fmla="*/ 100 w 860"/>
                <a:gd name="T71" fmla="*/ 222 h 622"/>
                <a:gd name="T72" fmla="*/ 93 w 860"/>
                <a:gd name="T73" fmla="*/ 236 h 622"/>
                <a:gd name="T74" fmla="*/ 85 w 860"/>
                <a:gd name="T75" fmla="*/ 249 h 622"/>
                <a:gd name="T76" fmla="*/ 74 w 860"/>
                <a:gd name="T77" fmla="*/ 263 h 622"/>
                <a:gd name="T78" fmla="*/ 66 w 860"/>
                <a:gd name="T79" fmla="*/ 269 h 622"/>
                <a:gd name="T80" fmla="*/ 56 w 860"/>
                <a:gd name="T81" fmla="*/ 266 h 622"/>
                <a:gd name="T82" fmla="*/ 41 w 860"/>
                <a:gd name="T83" fmla="*/ 233 h 622"/>
                <a:gd name="T84" fmla="*/ 22 w 860"/>
                <a:gd name="T85" fmla="*/ 172 h 622"/>
                <a:gd name="T86" fmla="*/ 5 w 860"/>
                <a:gd name="T87" fmla="*/ 107 h 622"/>
                <a:gd name="T88" fmla="*/ 0 w 860"/>
                <a:gd name="T89" fmla="*/ 36 h 622"/>
                <a:gd name="T90" fmla="*/ 17 w 860"/>
                <a:gd name="T91" fmla="*/ 0 h 622"/>
                <a:gd name="T92" fmla="*/ 42 w 860"/>
                <a:gd name="T93" fmla="*/ 0 h 622"/>
                <a:gd name="T94" fmla="*/ 66 w 860"/>
                <a:gd name="T95" fmla="*/ 0 h 622"/>
                <a:gd name="T96" fmla="*/ 91 w 860"/>
                <a:gd name="T97" fmla="*/ 0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622">
                  <a:moveTo>
                    <a:pt x="105" y="0"/>
                  </a:moveTo>
                  <a:lnTo>
                    <a:pt x="118" y="55"/>
                  </a:lnTo>
                  <a:lnTo>
                    <a:pt x="139" y="94"/>
                  </a:lnTo>
                  <a:lnTo>
                    <a:pt x="166" y="119"/>
                  </a:lnTo>
                  <a:lnTo>
                    <a:pt x="200" y="134"/>
                  </a:lnTo>
                  <a:lnTo>
                    <a:pt x="235" y="141"/>
                  </a:lnTo>
                  <a:lnTo>
                    <a:pt x="274" y="145"/>
                  </a:lnTo>
                  <a:lnTo>
                    <a:pt x="315" y="147"/>
                  </a:lnTo>
                  <a:lnTo>
                    <a:pt x="356" y="153"/>
                  </a:lnTo>
                  <a:lnTo>
                    <a:pt x="363" y="238"/>
                  </a:lnTo>
                  <a:lnTo>
                    <a:pt x="387" y="302"/>
                  </a:lnTo>
                  <a:lnTo>
                    <a:pt x="421" y="348"/>
                  </a:lnTo>
                  <a:lnTo>
                    <a:pt x="468" y="377"/>
                  </a:lnTo>
                  <a:lnTo>
                    <a:pt x="520" y="393"/>
                  </a:lnTo>
                  <a:lnTo>
                    <a:pt x="580" y="399"/>
                  </a:lnTo>
                  <a:lnTo>
                    <a:pt x="642" y="395"/>
                  </a:lnTo>
                  <a:lnTo>
                    <a:pt x="707" y="388"/>
                  </a:lnTo>
                  <a:lnTo>
                    <a:pt x="735" y="414"/>
                  </a:lnTo>
                  <a:lnTo>
                    <a:pt x="754" y="434"/>
                  </a:lnTo>
                  <a:lnTo>
                    <a:pt x="765" y="451"/>
                  </a:lnTo>
                  <a:lnTo>
                    <a:pt x="776" y="464"/>
                  </a:lnTo>
                  <a:lnTo>
                    <a:pt x="787" y="474"/>
                  </a:lnTo>
                  <a:lnTo>
                    <a:pt x="802" y="485"/>
                  </a:lnTo>
                  <a:lnTo>
                    <a:pt x="826" y="497"/>
                  </a:lnTo>
                  <a:lnTo>
                    <a:pt x="860" y="514"/>
                  </a:lnTo>
                  <a:lnTo>
                    <a:pt x="857" y="527"/>
                  </a:lnTo>
                  <a:lnTo>
                    <a:pt x="854" y="541"/>
                  </a:lnTo>
                  <a:lnTo>
                    <a:pt x="852" y="555"/>
                  </a:lnTo>
                  <a:lnTo>
                    <a:pt x="851" y="571"/>
                  </a:lnTo>
                  <a:lnTo>
                    <a:pt x="848" y="584"/>
                  </a:lnTo>
                  <a:lnTo>
                    <a:pt x="846" y="598"/>
                  </a:lnTo>
                  <a:lnTo>
                    <a:pt x="844" y="610"/>
                  </a:lnTo>
                  <a:lnTo>
                    <a:pt x="843" y="622"/>
                  </a:lnTo>
                  <a:lnTo>
                    <a:pt x="784" y="606"/>
                  </a:lnTo>
                  <a:lnTo>
                    <a:pt x="730" y="584"/>
                  </a:lnTo>
                  <a:lnTo>
                    <a:pt x="674" y="556"/>
                  </a:lnTo>
                  <a:lnTo>
                    <a:pt x="617" y="528"/>
                  </a:lnTo>
                  <a:lnTo>
                    <a:pt x="555" y="498"/>
                  </a:lnTo>
                  <a:lnTo>
                    <a:pt x="490" y="472"/>
                  </a:lnTo>
                  <a:lnTo>
                    <a:pt x="418" y="452"/>
                  </a:lnTo>
                  <a:lnTo>
                    <a:pt x="338" y="441"/>
                  </a:lnTo>
                  <a:lnTo>
                    <a:pt x="331" y="428"/>
                  </a:lnTo>
                  <a:lnTo>
                    <a:pt x="327" y="419"/>
                  </a:lnTo>
                  <a:lnTo>
                    <a:pt x="323" y="409"/>
                  </a:lnTo>
                  <a:lnTo>
                    <a:pt x="321" y="400"/>
                  </a:lnTo>
                  <a:lnTo>
                    <a:pt x="318" y="387"/>
                  </a:lnTo>
                  <a:lnTo>
                    <a:pt x="316" y="370"/>
                  </a:lnTo>
                  <a:lnTo>
                    <a:pt x="314" y="350"/>
                  </a:lnTo>
                  <a:lnTo>
                    <a:pt x="311" y="324"/>
                  </a:lnTo>
                  <a:lnTo>
                    <a:pt x="297" y="324"/>
                  </a:lnTo>
                  <a:lnTo>
                    <a:pt x="285" y="325"/>
                  </a:lnTo>
                  <a:lnTo>
                    <a:pt x="271" y="325"/>
                  </a:lnTo>
                  <a:lnTo>
                    <a:pt x="259" y="327"/>
                  </a:lnTo>
                  <a:lnTo>
                    <a:pt x="244" y="327"/>
                  </a:lnTo>
                  <a:lnTo>
                    <a:pt x="229" y="327"/>
                  </a:lnTo>
                  <a:lnTo>
                    <a:pt x="213" y="326"/>
                  </a:lnTo>
                  <a:lnTo>
                    <a:pt x="195" y="324"/>
                  </a:lnTo>
                  <a:lnTo>
                    <a:pt x="190" y="310"/>
                  </a:lnTo>
                  <a:lnTo>
                    <a:pt x="185" y="298"/>
                  </a:lnTo>
                  <a:lnTo>
                    <a:pt x="179" y="285"/>
                  </a:lnTo>
                  <a:lnTo>
                    <a:pt x="175" y="274"/>
                  </a:lnTo>
                  <a:lnTo>
                    <a:pt x="168" y="262"/>
                  </a:lnTo>
                  <a:lnTo>
                    <a:pt x="162" y="250"/>
                  </a:lnTo>
                  <a:lnTo>
                    <a:pt x="156" y="237"/>
                  </a:lnTo>
                  <a:lnTo>
                    <a:pt x="150" y="225"/>
                  </a:lnTo>
                  <a:lnTo>
                    <a:pt x="140" y="224"/>
                  </a:lnTo>
                  <a:lnTo>
                    <a:pt x="130" y="224"/>
                  </a:lnTo>
                  <a:lnTo>
                    <a:pt x="123" y="222"/>
                  </a:lnTo>
                  <a:lnTo>
                    <a:pt x="117" y="221"/>
                  </a:lnTo>
                  <a:lnTo>
                    <a:pt x="111" y="218"/>
                  </a:lnTo>
                  <a:lnTo>
                    <a:pt x="105" y="216"/>
                  </a:lnTo>
                  <a:lnTo>
                    <a:pt x="100" y="222"/>
                  </a:lnTo>
                  <a:lnTo>
                    <a:pt x="96" y="229"/>
                  </a:lnTo>
                  <a:lnTo>
                    <a:pt x="93" y="236"/>
                  </a:lnTo>
                  <a:lnTo>
                    <a:pt x="89" y="243"/>
                  </a:lnTo>
                  <a:lnTo>
                    <a:pt x="85" y="249"/>
                  </a:lnTo>
                  <a:lnTo>
                    <a:pt x="80" y="256"/>
                  </a:lnTo>
                  <a:lnTo>
                    <a:pt x="74" y="263"/>
                  </a:lnTo>
                  <a:lnTo>
                    <a:pt x="68" y="270"/>
                  </a:lnTo>
                  <a:lnTo>
                    <a:pt x="66" y="269"/>
                  </a:lnTo>
                  <a:lnTo>
                    <a:pt x="62" y="269"/>
                  </a:lnTo>
                  <a:lnTo>
                    <a:pt x="56" y="266"/>
                  </a:lnTo>
                  <a:lnTo>
                    <a:pt x="50" y="261"/>
                  </a:lnTo>
                  <a:lnTo>
                    <a:pt x="41" y="233"/>
                  </a:lnTo>
                  <a:lnTo>
                    <a:pt x="32" y="204"/>
                  </a:lnTo>
                  <a:lnTo>
                    <a:pt x="22" y="172"/>
                  </a:lnTo>
                  <a:lnTo>
                    <a:pt x="13" y="141"/>
                  </a:lnTo>
                  <a:lnTo>
                    <a:pt x="5" y="107"/>
                  </a:lnTo>
                  <a:lnTo>
                    <a:pt x="2" y="72"/>
                  </a:lnTo>
                  <a:lnTo>
                    <a:pt x="0" y="36"/>
                  </a:lnTo>
                  <a:lnTo>
                    <a:pt x="5" y="0"/>
                  </a:lnTo>
                  <a:lnTo>
                    <a:pt x="17" y="0"/>
                  </a:lnTo>
                  <a:lnTo>
                    <a:pt x="30" y="0"/>
                  </a:lnTo>
                  <a:lnTo>
                    <a:pt x="42" y="0"/>
                  </a:lnTo>
                  <a:lnTo>
                    <a:pt x="55" y="0"/>
                  </a:lnTo>
                  <a:lnTo>
                    <a:pt x="66" y="0"/>
                  </a:lnTo>
                  <a:lnTo>
                    <a:pt x="77" y="0"/>
                  </a:lnTo>
                  <a:lnTo>
                    <a:pt x="91" y="0"/>
                  </a:lnTo>
                  <a:lnTo>
                    <a:pt x="10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27" name="Freeform 167"/>
            <p:cNvSpPr>
              <a:spLocks/>
            </p:cNvSpPr>
            <p:nvPr/>
          </p:nvSpPr>
          <p:spPr bwMode="auto">
            <a:xfrm>
              <a:off x="517" y="1510"/>
              <a:ext cx="220" cy="188"/>
            </a:xfrm>
            <a:custGeom>
              <a:avLst/>
              <a:gdLst>
                <a:gd name="T0" fmla="*/ 967 w 1011"/>
                <a:gd name="T1" fmla="*/ 24 h 630"/>
                <a:gd name="T2" fmla="*/ 996 w 1011"/>
                <a:gd name="T3" fmla="*/ 64 h 630"/>
                <a:gd name="T4" fmla="*/ 1009 w 1011"/>
                <a:gd name="T5" fmla="*/ 102 h 630"/>
                <a:gd name="T6" fmla="*/ 1009 w 1011"/>
                <a:gd name="T7" fmla="*/ 145 h 630"/>
                <a:gd name="T8" fmla="*/ 968 w 1011"/>
                <a:gd name="T9" fmla="*/ 186 h 630"/>
                <a:gd name="T10" fmla="*/ 903 w 1011"/>
                <a:gd name="T11" fmla="*/ 218 h 630"/>
                <a:gd name="T12" fmla="*/ 847 w 1011"/>
                <a:gd name="T13" fmla="*/ 254 h 630"/>
                <a:gd name="T14" fmla="*/ 792 w 1011"/>
                <a:gd name="T15" fmla="*/ 296 h 630"/>
                <a:gd name="T16" fmla="*/ 757 w 1011"/>
                <a:gd name="T17" fmla="*/ 324 h 630"/>
                <a:gd name="T18" fmla="*/ 746 w 1011"/>
                <a:gd name="T19" fmla="*/ 324 h 630"/>
                <a:gd name="T20" fmla="*/ 734 w 1011"/>
                <a:gd name="T21" fmla="*/ 324 h 630"/>
                <a:gd name="T22" fmla="*/ 724 w 1011"/>
                <a:gd name="T23" fmla="*/ 319 h 630"/>
                <a:gd name="T24" fmla="*/ 715 w 1011"/>
                <a:gd name="T25" fmla="*/ 308 h 630"/>
                <a:gd name="T26" fmla="*/ 702 w 1011"/>
                <a:gd name="T27" fmla="*/ 301 h 630"/>
                <a:gd name="T28" fmla="*/ 680 w 1011"/>
                <a:gd name="T29" fmla="*/ 306 h 630"/>
                <a:gd name="T30" fmla="*/ 645 w 1011"/>
                <a:gd name="T31" fmla="*/ 372 h 630"/>
                <a:gd name="T32" fmla="*/ 611 w 1011"/>
                <a:gd name="T33" fmla="*/ 446 h 630"/>
                <a:gd name="T34" fmla="*/ 563 w 1011"/>
                <a:gd name="T35" fmla="*/ 473 h 630"/>
                <a:gd name="T36" fmla="*/ 482 w 1011"/>
                <a:gd name="T37" fmla="*/ 472 h 630"/>
                <a:gd name="T38" fmla="*/ 408 w 1011"/>
                <a:gd name="T39" fmla="*/ 479 h 630"/>
                <a:gd name="T40" fmla="*/ 384 w 1011"/>
                <a:gd name="T41" fmla="*/ 504 h 630"/>
                <a:gd name="T42" fmla="*/ 363 w 1011"/>
                <a:gd name="T43" fmla="*/ 528 h 630"/>
                <a:gd name="T44" fmla="*/ 342 w 1011"/>
                <a:gd name="T45" fmla="*/ 553 h 630"/>
                <a:gd name="T46" fmla="*/ 288 w 1011"/>
                <a:gd name="T47" fmla="*/ 564 h 630"/>
                <a:gd name="T48" fmla="*/ 205 w 1011"/>
                <a:gd name="T49" fmla="*/ 571 h 630"/>
                <a:gd name="T50" fmla="*/ 125 w 1011"/>
                <a:gd name="T51" fmla="*/ 589 h 630"/>
                <a:gd name="T52" fmla="*/ 42 w 1011"/>
                <a:gd name="T53" fmla="*/ 615 h 630"/>
                <a:gd name="T54" fmla="*/ 33 w 1011"/>
                <a:gd name="T55" fmla="*/ 555 h 630"/>
                <a:gd name="T56" fmla="*/ 140 w 1011"/>
                <a:gd name="T57" fmla="*/ 485 h 630"/>
                <a:gd name="T58" fmla="*/ 274 w 1011"/>
                <a:gd name="T59" fmla="*/ 466 h 630"/>
                <a:gd name="T60" fmla="*/ 408 w 1011"/>
                <a:gd name="T61" fmla="*/ 430 h 630"/>
                <a:gd name="T62" fmla="*/ 475 w 1011"/>
                <a:gd name="T63" fmla="*/ 341 h 630"/>
                <a:gd name="T64" fmla="*/ 490 w 1011"/>
                <a:gd name="T65" fmla="*/ 283 h 630"/>
                <a:gd name="T66" fmla="*/ 511 w 1011"/>
                <a:gd name="T67" fmla="*/ 260 h 630"/>
                <a:gd name="T68" fmla="*/ 556 w 1011"/>
                <a:gd name="T69" fmla="*/ 257 h 630"/>
                <a:gd name="T70" fmla="*/ 619 w 1011"/>
                <a:gd name="T71" fmla="*/ 220 h 630"/>
                <a:gd name="T72" fmla="*/ 656 w 1011"/>
                <a:gd name="T73" fmla="*/ 167 h 630"/>
                <a:gd name="T74" fmla="*/ 683 w 1011"/>
                <a:gd name="T75" fmla="*/ 133 h 630"/>
                <a:gd name="T76" fmla="*/ 709 w 1011"/>
                <a:gd name="T77" fmla="*/ 101 h 630"/>
                <a:gd name="T78" fmla="*/ 766 w 1011"/>
                <a:gd name="T79" fmla="*/ 79 h 630"/>
                <a:gd name="T80" fmla="*/ 820 w 1011"/>
                <a:gd name="T81" fmla="*/ 73 h 630"/>
                <a:gd name="T82" fmla="*/ 856 w 1011"/>
                <a:gd name="T83" fmla="*/ 56 h 630"/>
                <a:gd name="T84" fmla="*/ 892 w 1011"/>
                <a:gd name="T85" fmla="*/ 22 h 630"/>
                <a:gd name="T86" fmla="*/ 923 w 1011"/>
                <a:gd name="T87" fmla="*/ 0 h 630"/>
                <a:gd name="T88" fmla="*/ 930 w 1011"/>
                <a:gd name="T89" fmla="*/ 0 h 630"/>
                <a:gd name="T90" fmla="*/ 938 w 1011"/>
                <a:gd name="T91"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1" h="630">
                  <a:moveTo>
                    <a:pt x="944" y="0"/>
                  </a:moveTo>
                  <a:lnTo>
                    <a:pt x="967" y="24"/>
                  </a:lnTo>
                  <a:lnTo>
                    <a:pt x="985" y="45"/>
                  </a:lnTo>
                  <a:lnTo>
                    <a:pt x="996" y="64"/>
                  </a:lnTo>
                  <a:lnTo>
                    <a:pt x="1006" y="84"/>
                  </a:lnTo>
                  <a:lnTo>
                    <a:pt x="1009" y="102"/>
                  </a:lnTo>
                  <a:lnTo>
                    <a:pt x="1011" y="122"/>
                  </a:lnTo>
                  <a:lnTo>
                    <a:pt x="1009" y="145"/>
                  </a:lnTo>
                  <a:lnTo>
                    <a:pt x="1007" y="171"/>
                  </a:lnTo>
                  <a:lnTo>
                    <a:pt x="968" y="186"/>
                  </a:lnTo>
                  <a:lnTo>
                    <a:pt x="934" y="203"/>
                  </a:lnTo>
                  <a:lnTo>
                    <a:pt x="903" y="218"/>
                  </a:lnTo>
                  <a:lnTo>
                    <a:pt x="875" y="236"/>
                  </a:lnTo>
                  <a:lnTo>
                    <a:pt x="847" y="254"/>
                  </a:lnTo>
                  <a:lnTo>
                    <a:pt x="821" y="274"/>
                  </a:lnTo>
                  <a:lnTo>
                    <a:pt x="792" y="296"/>
                  </a:lnTo>
                  <a:lnTo>
                    <a:pt x="764" y="324"/>
                  </a:lnTo>
                  <a:lnTo>
                    <a:pt x="757" y="324"/>
                  </a:lnTo>
                  <a:lnTo>
                    <a:pt x="751" y="324"/>
                  </a:lnTo>
                  <a:lnTo>
                    <a:pt x="746" y="324"/>
                  </a:lnTo>
                  <a:lnTo>
                    <a:pt x="743" y="324"/>
                  </a:lnTo>
                  <a:lnTo>
                    <a:pt x="734" y="324"/>
                  </a:lnTo>
                  <a:lnTo>
                    <a:pt x="728" y="324"/>
                  </a:lnTo>
                  <a:lnTo>
                    <a:pt x="724" y="319"/>
                  </a:lnTo>
                  <a:lnTo>
                    <a:pt x="720" y="314"/>
                  </a:lnTo>
                  <a:lnTo>
                    <a:pt x="715" y="308"/>
                  </a:lnTo>
                  <a:lnTo>
                    <a:pt x="711" y="305"/>
                  </a:lnTo>
                  <a:lnTo>
                    <a:pt x="702" y="301"/>
                  </a:lnTo>
                  <a:lnTo>
                    <a:pt x="693" y="302"/>
                  </a:lnTo>
                  <a:lnTo>
                    <a:pt x="680" y="306"/>
                  </a:lnTo>
                  <a:lnTo>
                    <a:pt x="665" y="314"/>
                  </a:lnTo>
                  <a:lnTo>
                    <a:pt x="645" y="372"/>
                  </a:lnTo>
                  <a:lnTo>
                    <a:pt x="630" y="416"/>
                  </a:lnTo>
                  <a:lnTo>
                    <a:pt x="611" y="446"/>
                  </a:lnTo>
                  <a:lnTo>
                    <a:pt x="591" y="465"/>
                  </a:lnTo>
                  <a:lnTo>
                    <a:pt x="563" y="473"/>
                  </a:lnTo>
                  <a:lnTo>
                    <a:pt x="528" y="475"/>
                  </a:lnTo>
                  <a:lnTo>
                    <a:pt x="482" y="472"/>
                  </a:lnTo>
                  <a:lnTo>
                    <a:pt x="422" y="467"/>
                  </a:lnTo>
                  <a:lnTo>
                    <a:pt x="408" y="479"/>
                  </a:lnTo>
                  <a:lnTo>
                    <a:pt x="396" y="492"/>
                  </a:lnTo>
                  <a:lnTo>
                    <a:pt x="384" y="504"/>
                  </a:lnTo>
                  <a:lnTo>
                    <a:pt x="374" y="517"/>
                  </a:lnTo>
                  <a:lnTo>
                    <a:pt x="363" y="528"/>
                  </a:lnTo>
                  <a:lnTo>
                    <a:pt x="352" y="539"/>
                  </a:lnTo>
                  <a:lnTo>
                    <a:pt x="342" y="553"/>
                  </a:lnTo>
                  <a:lnTo>
                    <a:pt x="332" y="567"/>
                  </a:lnTo>
                  <a:lnTo>
                    <a:pt x="288" y="564"/>
                  </a:lnTo>
                  <a:lnTo>
                    <a:pt x="247" y="567"/>
                  </a:lnTo>
                  <a:lnTo>
                    <a:pt x="205" y="571"/>
                  </a:lnTo>
                  <a:lnTo>
                    <a:pt x="166" y="580"/>
                  </a:lnTo>
                  <a:lnTo>
                    <a:pt x="125" y="589"/>
                  </a:lnTo>
                  <a:lnTo>
                    <a:pt x="84" y="602"/>
                  </a:lnTo>
                  <a:lnTo>
                    <a:pt x="42" y="615"/>
                  </a:lnTo>
                  <a:lnTo>
                    <a:pt x="0" y="630"/>
                  </a:lnTo>
                  <a:lnTo>
                    <a:pt x="33" y="555"/>
                  </a:lnTo>
                  <a:lnTo>
                    <a:pt x="82" y="510"/>
                  </a:lnTo>
                  <a:lnTo>
                    <a:pt x="140" y="485"/>
                  </a:lnTo>
                  <a:lnTo>
                    <a:pt x="206" y="474"/>
                  </a:lnTo>
                  <a:lnTo>
                    <a:pt x="274" y="466"/>
                  </a:lnTo>
                  <a:lnTo>
                    <a:pt x="343" y="454"/>
                  </a:lnTo>
                  <a:lnTo>
                    <a:pt x="408" y="430"/>
                  </a:lnTo>
                  <a:lnTo>
                    <a:pt x="467" y="386"/>
                  </a:lnTo>
                  <a:lnTo>
                    <a:pt x="475" y="341"/>
                  </a:lnTo>
                  <a:lnTo>
                    <a:pt x="483" y="308"/>
                  </a:lnTo>
                  <a:lnTo>
                    <a:pt x="490" y="283"/>
                  </a:lnTo>
                  <a:lnTo>
                    <a:pt x="499" y="269"/>
                  </a:lnTo>
                  <a:lnTo>
                    <a:pt x="511" y="260"/>
                  </a:lnTo>
                  <a:lnTo>
                    <a:pt x="530" y="257"/>
                  </a:lnTo>
                  <a:lnTo>
                    <a:pt x="556" y="257"/>
                  </a:lnTo>
                  <a:lnTo>
                    <a:pt x="593" y="261"/>
                  </a:lnTo>
                  <a:lnTo>
                    <a:pt x="619" y="220"/>
                  </a:lnTo>
                  <a:lnTo>
                    <a:pt x="641" y="191"/>
                  </a:lnTo>
                  <a:lnTo>
                    <a:pt x="656" y="167"/>
                  </a:lnTo>
                  <a:lnTo>
                    <a:pt x="671" y="149"/>
                  </a:lnTo>
                  <a:lnTo>
                    <a:pt x="683" y="133"/>
                  </a:lnTo>
                  <a:lnTo>
                    <a:pt x="695" y="117"/>
                  </a:lnTo>
                  <a:lnTo>
                    <a:pt x="709" y="101"/>
                  </a:lnTo>
                  <a:lnTo>
                    <a:pt x="728" y="80"/>
                  </a:lnTo>
                  <a:lnTo>
                    <a:pt x="766" y="79"/>
                  </a:lnTo>
                  <a:lnTo>
                    <a:pt x="796" y="77"/>
                  </a:lnTo>
                  <a:lnTo>
                    <a:pt x="820" y="73"/>
                  </a:lnTo>
                  <a:lnTo>
                    <a:pt x="840" y="66"/>
                  </a:lnTo>
                  <a:lnTo>
                    <a:pt x="856" y="56"/>
                  </a:lnTo>
                  <a:lnTo>
                    <a:pt x="873" y="41"/>
                  </a:lnTo>
                  <a:lnTo>
                    <a:pt x="892" y="22"/>
                  </a:lnTo>
                  <a:lnTo>
                    <a:pt x="917" y="0"/>
                  </a:lnTo>
                  <a:lnTo>
                    <a:pt x="923" y="0"/>
                  </a:lnTo>
                  <a:lnTo>
                    <a:pt x="928" y="0"/>
                  </a:lnTo>
                  <a:lnTo>
                    <a:pt x="930" y="0"/>
                  </a:lnTo>
                  <a:lnTo>
                    <a:pt x="934" y="0"/>
                  </a:lnTo>
                  <a:lnTo>
                    <a:pt x="938" y="0"/>
                  </a:lnTo>
                  <a:lnTo>
                    <a:pt x="944"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28" name="Freeform 168"/>
            <p:cNvSpPr>
              <a:spLocks/>
            </p:cNvSpPr>
            <p:nvPr/>
          </p:nvSpPr>
          <p:spPr bwMode="auto">
            <a:xfrm>
              <a:off x="743" y="1531"/>
              <a:ext cx="34" cy="218"/>
            </a:xfrm>
            <a:custGeom>
              <a:avLst/>
              <a:gdLst>
                <a:gd name="T0" fmla="*/ 84 w 156"/>
                <a:gd name="T1" fmla="*/ 27 h 729"/>
                <a:gd name="T2" fmla="*/ 101 w 156"/>
                <a:gd name="T3" fmla="*/ 59 h 729"/>
                <a:gd name="T4" fmla="*/ 117 w 156"/>
                <a:gd name="T5" fmla="*/ 138 h 729"/>
                <a:gd name="T6" fmla="*/ 129 w 156"/>
                <a:gd name="T7" fmla="*/ 244 h 729"/>
                <a:gd name="T8" fmla="*/ 139 w 156"/>
                <a:gd name="T9" fmla="*/ 368 h 729"/>
                <a:gd name="T10" fmla="*/ 146 w 156"/>
                <a:gd name="T11" fmla="*/ 491 h 729"/>
                <a:gd name="T12" fmla="*/ 151 w 156"/>
                <a:gd name="T13" fmla="*/ 602 h 729"/>
                <a:gd name="T14" fmla="*/ 155 w 156"/>
                <a:gd name="T15" fmla="*/ 686 h 729"/>
                <a:gd name="T16" fmla="*/ 156 w 156"/>
                <a:gd name="T17" fmla="*/ 729 h 729"/>
                <a:gd name="T18" fmla="*/ 146 w 156"/>
                <a:gd name="T19" fmla="*/ 726 h 729"/>
                <a:gd name="T20" fmla="*/ 133 w 156"/>
                <a:gd name="T21" fmla="*/ 720 h 729"/>
                <a:gd name="T22" fmla="*/ 118 w 156"/>
                <a:gd name="T23" fmla="*/ 709 h 729"/>
                <a:gd name="T24" fmla="*/ 103 w 156"/>
                <a:gd name="T25" fmla="*/ 697 h 729"/>
                <a:gd name="T26" fmla="*/ 86 w 156"/>
                <a:gd name="T27" fmla="*/ 682 h 729"/>
                <a:gd name="T28" fmla="*/ 73 w 156"/>
                <a:gd name="T29" fmla="*/ 668 h 729"/>
                <a:gd name="T30" fmla="*/ 62 w 156"/>
                <a:gd name="T31" fmla="*/ 652 h 729"/>
                <a:gd name="T32" fmla="*/ 56 w 156"/>
                <a:gd name="T33" fmla="*/ 639 h 729"/>
                <a:gd name="T34" fmla="*/ 34 w 156"/>
                <a:gd name="T35" fmla="*/ 573 h 729"/>
                <a:gd name="T36" fmla="*/ 18 w 156"/>
                <a:gd name="T37" fmla="*/ 490 h 729"/>
                <a:gd name="T38" fmla="*/ 6 w 156"/>
                <a:gd name="T39" fmla="*/ 395 h 729"/>
                <a:gd name="T40" fmla="*/ 2 w 156"/>
                <a:gd name="T41" fmla="*/ 296 h 729"/>
                <a:gd name="T42" fmla="*/ 0 w 156"/>
                <a:gd name="T43" fmla="*/ 199 h 729"/>
                <a:gd name="T44" fmla="*/ 4 w 156"/>
                <a:gd name="T45" fmla="*/ 114 h 729"/>
                <a:gd name="T46" fmla="*/ 14 w 156"/>
                <a:gd name="T47" fmla="*/ 44 h 729"/>
                <a:gd name="T48" fmla="*/ 29 w 156"/>
                <a:gd name="T49" fmla="*/ 0 h 729"/>
                <a:gd name="T50" fmla="*/ 33 w 156"/>
                <a:gd name="T51" fmla="*/ 0 h 729"/>
                <a:gd name="T52" fmla="*/ 40 w 156"/>
                <a:gd name="T53" fmla="*/ 2 h 729"/>
                <a:gd name="T54" fmla="*/ 47 w 156"/>
                <a:gd name="T55" fmla="*/ 6 h 729"/>
                <a:gd name="T56" fmla="*/ 56 w 156"/>
                <a:gd name="T57" fmla="*/ 9 h 729"/>
                <a:gd name="T58" fmla="*/ 63 w 156"/>
                <a:gd name="T59" fmla="*/ 13 h 729"/>
                <a:gd name="T60" fmla="*/ 72 w 156"/>
                <a:gd name="T61" fmla="*/ 18 h 729"/>
                <a:gd name="T62" fmla="*/ 78 w 156"/>
                <a:gd name="T63" fmla="*/ 23 h 729"/>
                <a:gd name="T64" fmla="*/ 84 w 156"/>
                <a:gd name="T65" fmla="*/ 27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729">
                  <a:moveTo>
                    <a:pt x="84" y="27"/>
                  </a:moveTo>
                  <a:lnTo>
                    <a:pt x="101" y="59"/>
                  </a:lnTo>
                  <a:lnTo>
                    <a:pt x="117" y="138"/>
                  </a:lnTo>
                  <a:lnTo>
                    <a:pt x="129" y="244"/>
                  </a:lnTo>
                  <a:lnTo>
                    <a:pt x="139" y="368"/>
                  </a:lnTo>
                  <a:lnTo>
                    <a:pt x="146" y="491"/>
                  </a:lnTo>
                  <a:lnTo>
                    <a:pt x="151" y="602"/>
                  </a:lnTo>
                  <a:lnTo>
                    <a:pt x="155" y="686"/>
                  </a:lnTo>
                  <a:lnTo>
                    <a:pt x="156" y="729"/>
                  </a:lnTo>
                  <a:lnTo>
                    <a:pt x="146" y="726"/>
                  </a:lnTo>
                  <a:lnTo>
                    <a:pt x="133" y="720"/>
                  </a:lnTo>
                  <a:lnTo>
                    <a:pt x="118" y="709"/>
                  </a:lnTo>
                  <a:lnTo>
                    <a:pt x="103" y="697"/>
                  </a:lnTo>
                  <a:lnTo>
                    <a:pt x="86" y="682"/>
                  </a:lnTo>
                  <a:lnTo>
                    <a:pt x="73" y="668"/>
                  </a:lnTo>
                  <a:lnTo>
                    <a:pt x="62" y="652"/>
                  </a:lnTo>
                  <a:lnTo>
                    <a:pt x="56" y="639"/>
                  </a:lnTo>
                  <a:lnTo>
                    <a:pt x="34" y="573"/>
                  </a:lnTo>
                  <a:lnTo>
                    <a:pt x="18" y="490"/>
                  </a:lnTo>
                  <a:lnTo>
                    <a:pt x="6" y="395"/>
                  </a:lnTo>
                  <a:lnTo>
                    <a:pt x="2" y="296"/>
                  </a:lnTo>
                  <a:lnTo>
                    <a:pt x="0" y="199"/>
                  </a:lnTo>
                  <a:lnTo>
                    <a:pt x="4" y="114"/>
                  </a:lnTo>
                  <a:lnTo>
                    <a:pt x="14" y="44"/>
                  </a:lnTo>
                  <a:lnTo>
                    <a:pt x="29" y="0"/>
                  </a:lnTo>
                  <a:lnTo>
                    <a:pt x="33" y="0"/>
                  </a:lnTo>
                  <a:lnTo>
                    <a:pt x="40" y="2"/>
                  </a:lnTo>
                  <a:lnTo>
                    <a:pt x="47" y="6"/>
                  </a:lnTo>
                  <a:lnTo>
                    <a:pt x="56" y="9"/>
                  </a:lnTo>
                  <a:lnTo>
                    <a:pt x="63" y="13"/>
                  </a:lnTo>
                  <a:lnTo>
                    <a:pt x="72" y="18"/>
                  </a:lnTo>
                  <a:lnTo>
                    <a:pt x="78" y="23"/>
                  </a:lnTo>
                  <a:lnTo>
                    <a:pt x="84"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29" name="Freeform 169"/>
            <p:cNvSpPr>
              <a:spLocks/>
            </p:cNvSpPr>
            <p:nvPr/>
          </p:nvSpPr>
          <p:spPr bwMode="auto">
            <a:xfrm>
              <a:off x="676" y="1574"/>
              <a:ext cx="60" cy="65"/>
            </a:xfrm>
            <a:custGeom>
              <a:avLst/>
              <a:gdLst>
                <a:gd name="T0" fmla="*/ 279 w 279"/>
                <a:gd name="T1" fmla="*/ 0 h 216"/>
                <a:gd name="T2" fmla="*/ 268 w 279"/>
                <a:gd name="T3" fmla="*/ 57 h 216"/>
                <a:gd name="T4" fmla="*/ 251 w 279"/>
                <a:gd name="T5" fmla="*/ 102 h 216"/>
                <a:gd name="T6" fmla="*/ 226 w 279"/>
                <a:gd name="T7" fmla="*/ 137 h 216"/>
                <a:gd name="T8" fmla="*/ 194 w 279"/>
                <a:gd name="T9" fmla="*/ 165 h 216"/>
                <a:gd name="T10" fmla="*/ 155 w 279"/>
                <a:gd name="T11" fmla="*/ 184 h 216"/>
                <a:gd name="T12" fmla="*/ 109 w 279"/>
                <a:gd name="T13" fmla="*/ 198 h 216"/>
                <a:gd name="T14" fmla="*/ 57 w 279"/>
                <a:gd name="T15" fmla="*/ 207 h 216"/>
                <a:gd name="T16" fmla="*/ 0 w 279"/>
                <a:gd name="T17" fmla="*/ 216 h 216"/>
                <a:gd name="T18" fmla="*/ 12 w 279"/>
                <a:gd name="T19" fmla="*/ 179 h 216"/>
                <a:gd name="T20" fmla="*/ 38 w 279"/>
                <a:gd name="T21" fmla="*/ 142 h 216"/>
                <a:gd name="T22" fmla="*/ 72 w 279"/>
                <a:gd name="T23" fmla="*/ 104 h 216"/>
                <a:gd name="T24" fmla="*/ 112 w 279"/>
                <a:gd name="T25" fmla="*/ 70 h 216"/>
                <a:gd name="T26" fmla="*/ 155 w 279"/>
                <a:gd name="T27" fmla="*/ 39 h 216"/>
                <a:gd name="T28" fmla="*/ 200 w 279"/>
                <a:gd name="T29" fmla="*/ 16 h 216"/>
                <a:gd name="T30" fmla="*/ 241 w 279"/>
                <a:gd name="T31" fmla="*/ 2 h 216"/>
                <a:gd name="T32" fmla="*/ 279 w 279"/>
                <a:gd name="T33"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9" h="216">
                  <a:moveTo>
                    <a:pt x="279" y="0"/>
                  </a:moveTo>
                  <a:lnTo>
                    <a:pt x="268" y="57"/>
                  </a:lnTo>
                  <a:lnTo>
                    <a:pt x="251" y="102"/>
                  </a:lnTo>
                  <a:lnTo>
                    <a:pt x="226" y="137"/>
                  </a:lnTo>
                  <a:lnTo>
                    <a:pt x="194" y="165"/>
                  </a:lnTo>
                  <a:lnTo>
                    <a:pt x="155" y="184"/>
                  </a:lnTo>
                  <a:lnTo>
                    <a:pt x="109" y="198"/>
                  </a:lnTo>
                  <a:lnTo>
                    <a:pt x="57" y="207"/>
                  </a:lnTo>
                  <a:lnTo>
                    <a:pt x="0" y="216"/>
                  </a:lnTo>
                  <a:lnTo>
                    <a:pt x="12" y="179"/>
                  </a:lnTo>
                  <a:lnTo>
                    <a:pt x="38" y="142"/>
                  </a:lnTo>
                  <a:lnTo>
                    <a:pt x="72" y="104"/>
                  </a:lnTo>
                  <a:lnTo>
                    <a:pt x="112" y="70"/>
                  </a:lnTo>
                  <a:lnTo>
                    <a:pt x="155" y="39"/>
                  </a:lnTo>
                  <a:lnTo>
                    <a:pt x="200" y="16"/>
                  </a:lnTo>
                  <a:lnTo>
                    <a:pt x="241" y="2"/>
                  </a:lnTo>
                  <a:lnTo>
                    <a:pt x="27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30" name="Freeform 170"/>
            <p:cNvSpPr>
              <a:spLocks/>
            </p:cNvSpPr>
            <p:nvPr/>
          </p:nvSpPr>
          <p:spPr bwMode="auto">
            <a:xfrm>
              <a:off x="781" y="1623"/>
              <a:ext cx="213" cy="172"/>
            </a:xfrm>
            <a:custGeom>
              <a:avLst/>
              <a:gdLst>
                <a:gd name="T0" fmla="*/ 116 w 980"/>
                <a:gd name="T1" fmla="*/ 36 h 576"/>
                <a:gd name="T2" fmla="*/ 197 w 980"/>
                <a:gd name="T3" fmla="*/ 78 h 576"/>
                <a:gd name="T4" fmla="*/ 277 w 980"/>
                <a:gd name="T5" fmla="*/ 101 h 576"/>
                <a:gd name="T6" fmla="*/ 352 w 980"/>
                <a:gd name="T7" fmla="*/ 134 h 576"/>
                <a:gd name="T8" fmla="*/ 403 w 980"/>
                <a:gd name="T9" fmla="*/ 221 h 576"/>
                <a:gd name="T10" fmla="*/ 445 w 980"/>
                <a:gd name="T11" fmla="*/ 281 h 576"/>
                <a:gd name="T12" fmla="*/ 506 w 980"/>
                <a:gd name="T13" fmla="*/ 298 h 576"/>
                <a:gd name="T14" fmla="*/ 608 w 980"/>
                <a:gd name="T15" fmla="*/ 308 h 576"/>
                <a:gd name="T16" fmla="*/ 729 w 980"/>
                <a:gd name="T17" fmla="*/ 374 h 576"/>
                <a:gd name="T18" fmla="*/ 828 w 980"/>
                <a:gd name="T19" fmla="*/ 431 h 576"/>
                <a:gd name="T20" fmla="*/ 913 w 980"/>
                <a:gd name="T21" fmla="*/ 458 h 576"/>
                <a:gd name="T22" fmla="*/ 969 w 980"/>
                <a:gd name="T23" fmla="*/ 491 h 576"/>
                <a:gd name="T24" fmla="*/ 948 w 980"/>
                <a:gd name="T25" fmla="*/ 518 h 576"/>
                <a:gd name="T26" fmla="*/ 904 w 980"/>
                <a:gd name="T27" fmla="*/ 511 h 576"/>
                <a:gd name="T28" fmla="*/ 874 w 980"/>
                <a:gd name="T29" fmla="*/ 506 h 576"/>
                <a:gd name="T30" fmla="*/ 853 w 980"/>
                <a:gd name="T31" fmla="*/ 504 h 576"/>
                <a:gd name="T32" fmla="*/ 837 w 980"/>
                <a:gd name="T33" fmla="*/ 506 h 576"/>
                <a:gd name="T34" fmla="*/ 829 w 980"/>
                <a:gd name="T35" fmla="*/ 514 h 576"/>
                <a:gd name="T36" fmla="*/ 820 w 980"/>
                <a:gd name="T37" fmla="*/ 527 h 576"/>
                <a:gd name="T38" fmla="*/ 806 w 980"/>
                <a:gd name="T39" fmla="*/ 554 h 576"/>
                <a:gd name="T40" fmla="*/ 770 w 980"/>
                <a:gd name="T41" fmla="*/ 572 h 576"/>
                <a:gd name="T42" fmla="*/ 708 w 980"/>
                <a:gd name="T43" fmla="*/ 549 h 576"/>
                <a:gd name="T44" fmla="*/ 637 w 980"/>
                <a:gd name="T45" fmla="*/ 518 h 576"/>
                <a:gd name="T46" fmla="*/ 556 w 980"/>
                <a:gd name="T47" fmla="*/ 492 h 576"/>
                <a:gd name="T48" fmla="*/ 504 w 980"/>
                <a:gd name="T49" fmla="*/ 491 h 576"/>
                <a:gd name="T50" fmla="*/ 494 w 980"/>
                <a:gd name="T51" fmla="*/ 502 h 576"/>
                <a:gd name="T52" fmla="*/ 484 w 980"/>
                <a:gd name="T53" fmla="*/ 517 h 576"/>
                <a:gd name="T54" fmla="*/ 468 w 980"/>
                <a:gd name="T55" fmla="*/ 544 h 576"/>
                <a:gd name="T56" fmla="*/ 440 w 980"/>
                <a:gd name="T57" fmla="*/ 563 h 576"/>
                <a:gd name="T58" fmla="*/ 413 w 980"/>
                <a:gd name="T59" fmla="*/ 557 h 576"/>
                <a:gd name="T60" fmla="*/ 391 w 980"/>
                <a:gd name="T61" fmla="*/ 543 h 576"/>
                <a:gd name="T62" fmla="*/ 374 w 980"/>
                <a:gd name="T63" fmla="*/ 512 h 576"/>
                <a:gd name="T64" fmla="*/ 351 w 980"/>
                <a:gd name="T65" fmla="*/ 485 h 576"/>
                <a:gd name="T66" fmla="*/ 326 w 980"/>
                <a:gd name="T67" fmla="*/ 484 h 576"/>
                <a:gd name="T68" fmla="*/ 301 w 980"/>
                <a:gd name="T69" fmla="*/ 487 h 576"/>
                <a:gd name="T70" fmla="*/ 270 w 980"/>
                <a:gd name="T71" fmla="*/ 500 h 576"/>
                <a:gd name="T72" fmla="*/ 249 w 980"/>
                <a:gd name="T73" fmla="*/ 519 h 576"/>
                <a:gd name="T74" fmla="*/ 247 w 980"/>
                <a:gd name="T75" fmla="*/ 535 h 576"/>
                <a:gd name="T76" fmla="*/ 243 w 980"/>
                <a:gd name="T77" fmla="*/ 553 h 576"/>
                <a:gd name="T78" fmla="*/ 242 w 980"/>
                <a:gd name="T79" fmla="*/ 568 h 576"/>
                <a:gd name="T80" fmla="*/ 156 w 980"/>
                <a:gd name="T81" fmla="*/ 543 h 576"/>
                <a:gd name="T82" fmla="*/ 48 w 980"/>
                <a:gd name="T83" fmla="*/ 434 h 576"/>
                <a:gd name="T84" fmla="*/ 5 w 980"/>
                <a:gd name="T85" fmla="*/ 279 h 576"/>
                <a:gd name="T86" fmla="*/ 5 w 980"/>
                <a:gd name="T87" fmla="*/ 96 h 576"/>
                <a:gd name="T88" fmla="*/ 25 w 980"/>
                <a:gd name="T89" fmla="*/ 0 h 576"/>
                <a:gd name="T90" fmla="*/ 43 w 980"/>
                <a:gd name="T91" fmla="*/ 0 h 576"/>
                <a:gd name="T92" fmla="*/ 58 w 980"/>
                <a:gd name="T93" fmla="*/ 0 h 576"/>
                <a:gd name="T94" fmla="*/ 72 w 980"/>
                <a:gd name="T95"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0" h="576">
                  <a:moveTo>
                    <a:pt x="79" y="0"/>
                  </a:moveTo>
                  <a:lnTo>
                    <a:pt x="116" y="36"/>
                  </a:lnTo>
                  <a:lnTo>
                    <a:pt x="156" y="62"/>
                  </a:lnTo>
                  <a:lnTo>
                    <a:pt x="197" y="78"/>
                  </a:lnTo>
                  <a:lnTo>
                    <a:pt x="238" y="91"/>
                  </a:lnTo>
                  <a:lnTo>
                    <a:pt x="277" y="101"/>
                  </a:lnTo>
                  <a:lnTo>
                    <a:pt x="317" y="115"/>
                  </a:lnTo>
                  <a:lnTo>
                    <a:pt x="352" y="134"/>
                  </a:lnTo>
                  <a:lnTo>
                    <a:pt x="385" y="162"/>
                  </a:lnTo>
                  <a:lnTo>
                    <a:pt x="403" y="221"/>
                  </a:lnTo>
                  <a:lnTo>
                    <a:pt x="423" y="259"/>
                  </a:lnTo>
                  <a:lnTo>
                    <a:pt x="445" y="281"/>
                  </a:lnTo>
                  <a:lnTo>
                    <a:pt x="472" y="293"/>
                  </a:lnTo>
                  <a:lnTo>
                    <a:pt x="506" y="298"/>
                  </a:lnTo>
                  <a:lnTo>
                    <a:pt x="551" y="301"/>
                  </a:lnTo>
                  <a:lnTo>
                    <a:pt x="608" y="308"/>
                  </a:lnTo>
                  <a:lnTo>
                    <a:pt x="682" y="324"/>
                  </a:lnTo>
                  <a:lnTo>
                    <a:pt x="729" y="374"/>
                  </a:lnTo>
                  <a:lnTo>
                    <a:pt x="779" y="408"/>
                  </a:lnTo>
                  <a:lnTo>
                    <a:pt x="828" y="431"/>
                  </a:lnTo>
                  <a:lnTo>
                    <a:pt x="874" y="446"/>
                  </a:lnTo>
                  <a:lnTo>
                    <a:pt x="913" y="458"/>
                  </a:lnTo>
                  <a:lnTo>
                    <a:pt x="946" y="471"/>
                  </a:lnTo>
                  <a:lnTo>
                    <a:pt x="969" y="491"/>
                  </a:lnTo>
                  <a:lnTo>
                    <a:pt x="980" y="522"/>
                  </a:lnTo>
                  <a:lnTo>
                    <a:pt x="948" y="518"/>
                  </a:lnTo>
                  <a:lnTo>
                    <a:pt x="924" y="515"/>
                  </a:lnTo>
                  <a:lnTo>
                    <a:pt x="904" y="511"/>
                  </a:lnTo>
                  <a:lnTo>
                    <a:pt x="888" y="509"/>
                  </a:lnTo>
                  <a:lnTo>
                    <a:pt x="874" y="506"/>
                  </a:lnTo>
                  <a:lnTo>
                    <a:pt x="863" y="505"/>
                  </a:lnTo>
                  <a:lnTo>
                    <a:pt x="853" y="504"/>
                  </a:lnTo>
                  <a:lnTo>
                    <a:pt x="844" y="504"/>
                  </a:lnTo>
                  <a:lnTo>
                    <a:pt x="837" y="506"/>
                  </a:lnTo>
                  <a:lnTo>
                    <a:pt x="833" y="510"/>
                  </a:lnTo>
                  <a:lnTo>
                    <a:pt x="829" y="514"/>
                  </a:lnTo>
                  <a:lnTo>
                    <a:pt x="825" y="519"/>
                  </a:lnTo>
                  <a:lnTo>
                    <a:pt x="820" y="527"/>
                  </a:lnTo>
                  <a:lnTo>
                    <a:pt x="815" y="538"/>
                  </a:lnTo>
                  <a:lnTo>
                    <a:pt x="806" y="554"/>
                  </a:lnTo>
                  <a:lnTo>
                    <a:pt x="799" y="576"/>
                  </a:lnTo>
                  <a:lnTo>
                    <a:pt x="770" y="572"/>
                  </a:lnTo>
                  <a:lnTo>
                    <a:pt x="740" y="563"/>
                  </a:lnTo>
                  <a:lnTo>
                    <a:pt x="708" y="549"/>
                  </a:lnTo>
                  <a:lnTo>
                    <a:pt x="675" y="535"/>
                  </a:lnTo>
                  <a:lnTo>
                    <a:pt x="637" y="518"/>
                  </a:lnTo>
                  <a:lnTo>
                    <a:pt x="598" y="504"/>
                  </a:lnTo>
                  <a:lnTo>
                    <a:pt x="556" y="492"/>
                  </a:lnTo>
                  <a:lnTo>
                    <a:pt x="511" y="486"/>
                  </a:lnTo>
                  <a:lnTo>
                    <a:pt x="504" y="491"/>
                  </a:lnTo>
                  <a:lnTo>
                    <a:pt x="499" y="497"/>
                  </a:lnTo>
                  <a:lnTo>
                    <a:pt x="494" y="502"/>
                  </a:lnTo>
                  <a:lnTo>
                    <a:pt x="491" y="509"/>
                  </a:lnTo>
                  <a:lnTo>
                    <a:pt x="484" y="517"/>
                  </a:lnTo>
                  <a:lnTo>
                    <a:pt x="478" y="529"/>
                  </a:lnTo>
                  <a:lnTo>
                    <a:pt x="468" y="544"/>
                  </a:lnTo>
                  <a:lnTo>
                    <a:pt x="458" y="567"/>
                  </a:lnTo>
                  <a:lnTo>
                    <a:pt x="440" y="563"/>
                  </a:lnTo>
                  <a:lnTo>
                    <a:pt x="426" y="561"/>
                  </a:lnTo>
                  <a:lnTo>
                    <a:pt x="413" y="557"/>
                  </a:lnTo>
                  <a:lnTo>
                    <a:pt x="402" y="553"/>
                  </a:lnTo>
                  <a:lnTo>
                    <a:pt x="391" y="543"/>
                  </a:lnTo>
                  <a:lnTo>
                    <a:pt x="382" y="531"/>
                  </a:lnTo>
                  <a:lnTo>
                    <a:pt x="374" y="512"/>
                  </a:lnTo>
                  <a:lnTo>
                    <a:pt x="368" y="486"/>
                  </a:lnTo>
                  <a:lnTo>
                    <a:pt x="351" y="485"/>
                  </a:lnTo>
                  <a:lnTo>
                    <a:pt x="338" y="485"/>
                  </a:lnTo>
                  <a:lnTo>
                    <a:pt x="326" y="484"/>
                  </a:lnTo>
                  <a:lnTo>
                    <a:pt x="315" y="485"/>
                  </a:lnTo>
                  <a:lnTo>
                    <a:pt x="301" y="487"/>
                  </a:lnTo>
                  <a:lnTo>
                    <a:pt x="288" y="492"/>
                  </a:lnTo>
                  <a:lnTo>
                    <a:pt x="270" y="500"/>
                  </a:lnTo>
                  <a:lnTo>
                    <a:pt x="250" y="514"/>
                  </a:lnTo>
                  <a:lnTo>
                    <a:pt x="249" y="519"/>
                  </a:lnTo>
                  <a:lnTo>
                    <a:pt x="248" y="528"/>
                  </a:lnTo>
                  <a:lnTo>
                    <a:pt x="247" y="535"/>
                  </a:lnTo>
                  <a:lnTo>
                    <a:pt x="245" y="544"/>
                  </a:lnTo>
                  <a:lnTo>
                    <a:pt x="243" y="553"/>
                  </a:lnTo>
                  <a:lnTo>
                    <a:pt x="242" y="561"/>
                  </a:lnTo>
                  <a:lnTo>
                    <a:pt x="242" y="568"/>
                  </a:lnTo>
                  <a:lnTo>
                    <a:pt x="242" y="576"/>
                  </a:lnTo>
                  <a:lnTo>
                    <a:pt x="156" y="543"/>
                  </a:lnTo>
                  <a:lnTo>
                    <a:pt x="94" y="496"/>
                  </a:lnTo>
                  <a:lnTo>
                    <a:pt x="48" y="434"/>
                  </a:lnTo>
                  <a:lnTo>
                    <a:pt x="20" y="362"/>
                  </a:lnTo>
                  <a:lnTo>
                    <a:pt x="5" y="279"/>
                  </a:lnTo>
                  <a:lnTo>
                    <a:pt x="0" y="191"/>
                  </a:lnTo>
                  <a:lnTo>
                    <a:pt x="5" y="96"/>
                  </a:lnTo>
                  <a:lnTo>
                    <a:pt x="16" y="0"/>
                  </a:lnTo>
                  <a:lnTo>
                    <a:pt x="25" y="0"/>
                  </a:lnTo>
                  <a:lnTo>
                    <a:pt x="34" y="0"/>
                  </a:lnTo>
                  <a:lnTo>
                    <a:pt x="43" y="0"/>
                  </a:lnTo>
                  <a:lnTo>
                    <a:pt x="51" y="0"/>
                  </a:lnTo>
                  <a:lnTo>
                    <a:pt x="58" y="0"/>
                  </a:lnTo>
                  <a:lnTo>
                    <a:pt x="65" y="0"/>
                  </a:lnTo>
                  <a:lnTo>
                    <a:pt x="72" y="0"/>
                  </a:lnTo>
                  <a:lnTo>
                    <a:pt x="7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31" name="Freeform 171"/>
            <p:cNvSpPr>
              <a:spLocks/>
            </p:cNvSpPr>
            <p:nvPr/>
          </p:nvSpPr>
          <p:spPr bwMode="auto">
            <a:xfrm>
              <a:off x="503" y="1668"/>
              <a:ext cx="260" cy="215"/>
            </a:xfrm>
            <a:custGeom>
              <a:avLst/>
              <a:gdLst>
                <a:gd name="T0" fmla="*/ 1109 w 1196"/>
                <a:gd name="T1" fmla="*/ 62 h 720"/>
                <a:gd name="T2" fmla="*/ 1132 w 1196"/>
                <a:gd name="T3" fmla="*/ 162 h 720"/>
                <a:gd name="T4" fmla="*/ 1163 w 1196"/>
                <a:gd name="T5" fmla="*/ 242 h 720"/>
                <a:gd name="T6" fmla="*/ 1189 w 1196"/>
                <a:gd name="T7" fmla="*/ 314 h 720"/>
                <a:gd name="T8" fmla="*/ 1185 w 1196"/>
                <a:gd name="T9" fmla="*/ 363 h 720"/>
                <a:gd name="T10" fmla="*/ 1171 w 1196"/>
                <a:gd name="T11" fmla="*/ 388 h 720"/>
                <a:gd name="T12" fmla="*/ 1161 w 1196"/>
                <a:gd name="T13" fmla="*/ 412 h 720"/>
                <a:gd name="T14" fmla="*/ 1154 w 1196"/>
                <a:gd name="T15" fmla="*/ 436 h 720"/>
                <a:gd name="T16" fmla="*/ 1138 w 1196"/>
                <a:gd name="T17" fmla="*/ 458 h 720"/>
                <a:gd name="T18" fmla="*/ 1109 w 1196"/>
                <a:gd name="T19" fmla="*/ 464 h 720"/>
                <a:gd name="T20" fmla="*/ 1081 w 1196"/>
                <a:gd name="T21" fmla="*/ 467 h 720"/>
                <a:gd name="T22" fmla="*/ 1050 w 1196"/>
                <a:gd name="T23" fmla="*/ 480 h 720"/>
                <a:gd name="T24" fmla="*/ 1017 w 1196"/>
                <a:gd name="T25" fmla="*/ 548 h 720"/>
                <a:gd name="T26" fmla="*/ 994 w 1196"/>
                <a:gd name="T27" fmla="*/ 612 h 720"/>
                <a:gd name="T28" fmla="*/ 967 w 1196"/>
                <a:gd name="T29" fmla="*/ 637 h 720"/>
                <a:gd name="T30" fmla="*/ 915 w 1196"/>
                <a:gd name="T31" fmla="*/ 644 h 720"/>
                <a:gd name="T32" fmla="*/ 868 w 1196"/>
                <a:gd name="T33" fmla="*/ 656 h 720"/>
                <a:gd name="T34" fmla="*/ 861 w 1196"/>
                <a:gd name="T35" fmla="*/ 674 h 720"/>
                <a:gd name="T36" fmla="*/ 855 w 1196"/>
                <a:gd name="T37" fmla="*/ 691 h 720"/>
                <a:gd name="T38" fmla="*/ 848 w 1196"/>
                <a:gd name="T39" fmla="*/ 709 h 720"/>
                <a:gd name="T40" fmla="*/ 836 w 1196"/>
                <a:gd name="T41" fmla="*/ 720 h 720"/>
                <a:gd name="T42" fmla="*/ 816 w 1196"/>
                <a:gd name="T43" fmla="*/ 720 h 720"/>
                <a:gd name="T44" fmla="*/ 802 w 1196"/>
                <a:gd name="T45" fmla="*/ 712 h 720"/>
                <a:gd name="T46" fmla="*/ 791 w 1196"/>
                <a:gd name="T47" fmla="*/ 696 h 720"/>
                <a:gd name="T48" fmla="*/ 783 w 1196"/>
                <a:gd name="T49" fmla="*/ 678 h 720"/>
                <a:gd name="T50" fmla="*/ 776 w 1196"/>
                <a:gd name="T51" fmla="*/ 663 h 720"/>
                <a:gd name="T52" fmla="*/ 739 w 1196"/>
                <a:gd name="T53" fmla="*/ 656 h 720"/>
                <a:gd name="T54" fmla="*/ 687 w 1196"/>
                <a:gd name="T55" fmla="*/ 669 h 720"/>
                <a:gd name="T56" fmla="*/ 647 w 1196"/>
                <a:gd name="T57" fmla="*/ 690 h 720"/>
                <a:gd name="T58" fmla="*/ 603 w 1196"/>
                <a:gd name="T59" fmla="*/ 708 h 720"/>
                <a:gd name="T60" fmla="*/ 567 w 1196"/>
                <a:gd name="T61" fmla="*/ 697 h 720"/>
                <a:gd name="T62" fmla="*/ 552 w 1196"/>
                <a:gd name="T63" fmla="*/ 670 h 720"/>
                <a:gd name="T64" fmla="*/ 534 w 1196"/>
                <a:gd name="T65" fmla="*/ 644 h 720"/>
                <a:gd name="T66" fmla="*/ 519 w 1196"/>
                <a:gd name="T67" fmla="*/ 621 h 720"/>
                <a:gd name="T68" fmla="*/ 473 w 1196"/>
                <a:gd name="T69" fmla="*/ 611 h 720"/>
                <a:gd name="T70" fmla="*/ 424 w 1196"/>
                <a:gd name="T71" fmla="*/ 637 h 720"/>
                <a:gd name="T72" fmla="*/ 393 w 1196"/>
                <a:gd name="T73" fmla="*/ 677 h 720"/>
                <a:gd name="T74" fmla="*/ 357 w 1196"/>
                <a:gd name="T75" fmla="*/ 708 h 720"/>
                <a:gd name="T76" fmla="*/ 325 w 1196"/>
                <a:gd name="T77" fmla="*/ 700 h 720"/>
                <a:gd name="T78" fmla="*/ 311 w 1196"/>
                <a:gd name="T79" fmla="*/ 676 h 720"/>
                <a:gd name="T80" fmla="*/ 298 w 1196"/>
                <a:gd name="T81" fmla="*/ 651 h 720"/>
                <a:gd name="T82" fmla="*/ 285 w 1196"/>
                <a:gd name="T83" fmla="*/ 625 h 720"/>
                <a:gd name="T84" fmla="*/ 231 w 1196"/>
                <a:gd name="T85" fmla="*/ 621 h 720"/>
                <a:gd name="T86" fmla="*/ 146 w 1196"/>
                <a:gd name="T87" fmla="*/ 636 h 720"/>
                <a:gd name="T88" fmla="*/ 73 w 1196"/>
                <a:gd name="T89" fmla="*/ 621 h 720"/>
                <a:gd name="T90" fmla="*/ 18 w 1196"/>
                <a:gd name="T91" fmla="*/ 555 h 720"/>
                <a:gd name="T92" fmla="*/ 22 w 1196"/>
                <a:gd name="T93" fmla="*/ 489 h 720"/>
                <a:gd name="T94" fmla="*/ 122 w 1196"/>
                <a:gd name="T95" fmla="*/ 483 h 720"/>
                <a:gd name="T96" fmla="*/ 259 w 1196"/>
                <a:gd name="T97" fmla="*/ 482 h 720"/>
                <a:gd name="T98" fmla="*/ 381 w 1196"/>
                <a:gd name="T99" fmla="*/ 479 h 720"/>
                <a:gd name="T100" fmla="*/ 547 w 1196"/>
                <a:gd name="T101" fmla="*/ 434 h 720"/>
                <a:gd name="T102" fmla="*/ 721 w 1196"/>
                <a:gd name="T103" fmla="*/ 380 h 720"/>
                <a:gd name="T104" fmla="*/ 840 w 1196"/>
                <a:gd name="T105" fmla="*/ 318 h 720"/>
                <a:gd name="T106" fmla="*/ 957 w 1196"/>
                <a:gd name="T107" fmla="*/ 193 h 720"/>
                <a:gd name="T108" fmla="*/ 1043 w 1196"/>
                <a:gd name="T109" fmla="*/ 81 h 720"/>
                <a:gd name="T110" fmla="*/ 1061 w 1196"/>
                <a:gd name="T111" fmla="*/ 55 h 720"/>
                <a:gd name="T112" fmla="*/ 1078 w 1196"/>
                <a:gd name="T113" fmla="*/ 27 h 720"/>
                <a:gd name="T114" fmla="*/ 1096 w 1196"/>
                <a:gd name="T115" fmla="*/ 5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6" h="720">
                  <a:moveTo>
                    <a:pt x="1107" y="0"/>
                  </a:moveTo>
                  <a:lnTo>
                    <a:pt x="1109" y="62"/>
                  </a:lnTo>
                  <a:lnTo>
                    <a:pt x="1119" y="116"/>
                  </a:lnTo>
                  <a:lnTo>
                    <a:pt x="1132" y="162"/>
                  </a:lnTo>
                  <a:lnTo>
                    <a:pt x="1147" y="205"/>
                  </a:lnTo>
                  <a:lnTo>
                    <a:pt x="1163" y="242"/>
                  </a:lnTo>
                  <a:lnTo>
                    <a:pt x="1177" y="279"/>
                  </a:lnTo>
                  <a:lnTo>
                    <a:pt x="1189" y="314"/>
                  </a:lnTo>
                  <a:lnTo>
                    <a:pt x="1196" y="351"/>
                  </a:lnTo>
                  <a:lnTo>
                    <a:pt x="1185" y="363"/>
                  </a:lnTo>
                  <a:lnTo>
                    <a:pt x="1178" y="376"/>
                  </a:lnTo>
                  <a:lnTo>
                    <a:pt x="1171" y="388"/>
                  </a:lnTo>
                  <a:lnTo>
                    <a:pt x="1166" y="400"/>
                  </a:lnTo>
                  <a:lnTo>
                    <a:pt x="1161" y="412"/>
                  </a:lnTo>
                  <a:lnTo>
                    <a:pt x="1158" y="423"/>
                  </a:lnTo>
                  <a:lnTo>
                    <a:pt x="1154" y="436"/>
                  </a:lnTo>
                  <a:lnTo>
                    <a:pt x="1152" y="451"/>
                  </a:lnTo>
                  <a:lnTo>
                    <a:pt x="1138" y="458"/>
                  </a:lnTo>
                  <a:lnTo>
                    <a:pt x="1123" y="461"/>
                  </a:lnTo>
                  <a:lnTo>
                    <a:pt x="1109" y="464"/>
                  </a:lnTo>
                  <a:lnTo>
                    <a:pt x="1096" y="466"/>
                  </a:lnTo>
                  <a:lnTo>
                    <a:pt x="1081" y="467"/>
                  </a:lnTo>
                  <a:lnTo>
                    <a:pt x="1067" y="473"/>
                  </a:lnTo>
                  <a:lnTo>
                    <a:pt x="1050" y="480"/>
                  </a:lnTo>
                  <a:lnTo>
                    <a:pt x="1035" y="496"/>
                  </a:lnTo>
                  <a:lnTo>
                    <a:pt x="1017" y="548"/>
                  </a:lnTo>
                  <a:lnTo>
                    <a:pt x="1005" y="586"/>
                  </a:lnTo>
                  <a:lnTo>
                    <a:pt x="994" y="612"/>
                  </a:lnTo>
                  <a:lnTo>
                    <a:pt x="984" y="629"/>
                  </a:lnTo>
                  <a:lnTo>
                    <a:pt x="967" y="637"/>
                  </a:lnTo>
                  <a:lnTo>
                    <a:pt x="946" y="642"/>
                  </a:lnTo>
                  <a:lnTo>
                    <a:pt x="915" y="644"/>
                  </a:lnTo>
                  <a:lnTo>
                    <a:pt x="872" y="648"/>
                  </a:lnTo>
                  <a:lnTo>
                    <a:pt x="868" y="656"/>
                  </a:lnTo>
                  <a:lnTo>
                    <a:pt x="865" y="665"/>
                  </a:lnTo>
                  <a:lnTo>
                    <a:pt x="861" y="674"/>
                  </a:lnTo>
                  <a:lnTo>
                    <a:pt x="859" y="683"/>
                  </a:lnTo>
                  <a:lnTo>
                    <a:pt x="855" y="691"/>
                  </a:lnTo>
                  <a:lnTo>
                    <a:pt x="852" y="700"/>
                  </a:lnTo>
                  <a:lnTo>
                    <a:pt x="848" y="709"/>
                  </a:lnTo>
                  <a:lnTo>
                    <a:pt x="846" y="720"/>
                  </a:lnTo>
                  <a:lnTo>
                    <a:pt x="836" y="720"/>
                  </a:lnTo>
                  <a:lnTo>
                    <a:pt x="827" y="720"/>
                  </a:lnTo>
                  <a:lnTo>
                    <a:pt x="816" y="720"/>
                  </a:lnTo>
                  <a:lnTo>
                    <a:pt x="809" y="720"/>
                  </a:lnTo>
                  <a:lnTo>
                    <a:pt x="802" y="712"/>
                  </a:lnTo>
                  <a:lnTo>
                    <a:pt x="796" y="704"/>
                  </a:lnTo>
                  <a:lnTo>
                    <a:pt x="791" y="696"/>
                  </a:lnTo>
                  <a:lnTo>
                    <a:pt x="788" y="688"/>
                  </a:lnTo>
                  <a:lnTo>
                    <a:pt x="783" y="678"/>
                  </a:lnTo>
                  <a:lnTo>
                    <a:pt x="779" y="671"/>
                  </a:lnTo>
                  <a:lnTo>
                    <a:pt x="776" y="663"/>
                  </a:lnTo>
                  <a:lnTo>
                    <a:pt x="774" y="657"/>
                  </a:lnTo>
                  <a:lnTo>
                    <a:pt x="739" y="656"/>
                  </a:lnTo>
                  <a:lnTo>
                    <a:pt x="711" y="661"/>
                  </a:lnTo>
                  <a:lnTo>
                    <a:pt x="687" y="669"/>
                  </a:lnTo>
                  <a:lnTo>
                    <a:pt x="667" y="681"/>
                  </a:lnTo>
                  <a:lnTo>
                    <a:pt x="647" y="690"/>
                  </a:lnTo>
                  <a:lnTo>
                    <a:pt x="626" y="701"/>
                  </a:lnTo>
                  <a:lnTo>
                    <a:pt x="603" y="708"/>
                  </a:lnTo>
                  <a:lnTo>
                    <a:pt x="575" y="712"/>
                  </a:lnTo>
                  <a:lnTo>
                    <a:pt x="567" y="697"/>
                  </a:lnTo>
                  <a:lnTo>
                    <a:pt x="560" y="683"/>
                  </a:lnTo>
                  <a:lnTo>
                    <a:pt x="552" y="670"/>
                  </a:lnTo>
                  <a:lnTo>
                    <a:pt x="543" y="658"/>
                  </a:lnTo>
                  <a:lnTo>
                    <a:pt x="534" y="644"/>
                  </a:lnTo>
                  <a:lnTo>
                    <a:pt x="527" y="633"/>
                  </a:lnTo>
                  <a:lnTo>
                    <a:pt x="519" y="621"/>
                  </a:lnTo>
                  <a:lnTo>
                    <a:pt x="513" y="612"/>
                  </a:lnTo>
                  <a:lnTo>
                    <a:pt x="473" y="611"/>
                  </a:lnTo>
                  <a:lnTo>
                    <a:pt x="445" y="620"/>
                  </a:lnTo>
                  <a:lnTo>
                    <a:pt x="424" y="637"/>
                  </a:lnTo>
                  <a:lnTo>
                    <a:pt x="408" y="658"/>
                  </a:lnTo>
                  <a:lnTo>
                    <a:pt x="393" y="677"/>
                  </a:lnTo>
                  <a:lnTo>
                    <a:pt x="377" y="696"/>
                  </a:lnTo>
                  <a:lnTo>
                    <a:pt x="357" y="708"/>
                  </a:lnTo>
                  <a:lnTo>
                    <a:pt x="332" y="712"/>
                  </a:lnTo>
                  <a:lnTo>
                    <a:pt x="325" y="700"/>
                  </a:lnTo>
                  <a:lnTo>
                    <a:pt x="318" y="689"/>
                  </a:lnTo>
                  <a:lnTo>
                    <a:pt x="311" y="676"/>
                  </a:lnTo>
                  <a:lnTo>
                    <a:pt x="305" y="664"/>
                  </a:lnTo>
                  <a:lnTo>
                    <a:pt x="298" y="651"/>
                  </a:lnTo>
                  <a:lnTo>
                    <a:pt x="292" y="638"/>
                  </a:lnTo>
                  <a:lnTo>
                    <a:pt x="285" y="625"/>
                  </a:lnTo>
                  <a:lnTo>
                    <a:pt x="279" y="612"/>
                  </a:lnTo>
                  <a:lnTo>
                    <a:pt x="231" y="621"/>
                  </a:lnTo>
                  <a:lnTo>
                    <a:pt x="188" y="631"/>
                  </a:lnTo>
                  <a:lnTo>
                    <a:pt x="146" y="636"/>
                  </a:lnTo>
                  <a:lnTo>
                    <a:pt x="108" y="635"/>
                  </a:lnTo>
                  <a:lnTo>
                    <a:pt x="73" y="621"/>
                  </a:lnTo>
                  <a:lnTo>
                    <a:pt x="43" y="597"/>
                  </a:lnTo>
                  <a:lnTo>
                    <a:pt x="18" y="555"/>
                  </a:lnTo>
                  <a:lnTo>
                    <a:pt x="0" y="496"/>
                  </a:lnTo>
                  <a:lnTo>
                    <a:pt x="22" y="489"/>
                  </a:lnTo>
                  <a:lnTo>
                    <a:pt x="65" y="485"/>
                  </a:lnTo>
                  <a:lnTo>
                    <a:pt x="122" y="483"/>
                  </a:lnTo>
                  <a:lnTo>
                    <a:pt x="190" y="483"/>
                  </a:lnTo>
                  <a:lnTo>
                    <a:pt x="259" y="482"/>
                  </a:lnTo>
                  <a:lnTo>
                    <a:pt x="325" y="480"/>
                  </a:lnTo>
                  <a:lnTo>
                    <a:pt x="381" y="479"/>
                  </a:lnTo>
                  <a:lnTo>
                    <a:pt x="422" y="477"/>
                  </a:lnTo>
                  <a:lnTo>
                    <a:pt x="547" y="434"/>
                  </a:lnTo>
                  <a:lnTo>
                    <a:pt x="645" y="404"/>
                  </a:lnTo>
                  <a:lnTo>
                    <a:pt x="721" y="380"/>
                  </a:lnTo>
                  <a:lnTo>
                    <a:pt x="785" y="355"/>
                  </a:lnTo>
                  <a:lnTo>
                    <a:pt x="840" y="318"/>
                  </a:lnTo>
                  <a:lnTo>
                    <a:pt x="896" y="267"/>
                  </a:lnTo>
                  <a:lnTo>
                    <a:pt x="957" y="193"/>
                  </a:lnTo>
                  <a:lnTo>
                    <a:pt x="1035" y="90"/>
                  </a:lnTo>
                  <a:lnTo>
                    <a:pt x="1043" y="81"/>
                  </a:lnTo>
                  <a:lnTo>
                    <a:pt x="1052" y="69"/>
                  </a:lnTo>
                  <a:lnTo>
                    <a:pt x="1061" y="55"/>
                  </a:lnTo>
                  <a:lnTo>
                    <a:pt x="1070" y="41"/>
                  </a:lnTo>
                  <a:lnTo>
                    <a:pt x="1078" y="27"/>
                  </a:lnTo>
                  <a:lnTo>
                    <a:pt x="1087" y="15"/>
                  </a:lnTo>
                  <a:lnTo>
                    <a:pt x="1096" y="5"/>
                  </a:lnTo>
                  <a:lnTo>
                    <a:pt x="1107"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32" name="Freeform 172"/>
            <p:cNvSpPr>
              <a:spLocks/>
            </p:cNvSpPr>
            <p:nvPr/>
          </p:nvSpPr>
          <p:spPr bwMode="auto">
            <a:xfrm>
              <a:off x="784" y="1789"/>
              <a:ext cx="245" cy="226"/>
            </a:xfrm>
            <a:custGeom>
              <a:avLst/>
              <a:gdLst>
                <a:gd name="T0" fmla="*/ 165 w 1129"/>
                <a:gd name="T1" fmla="*/ 151 h 755"/>
                <a:gd name="T2" fmla="*/ 235 w 1129"/>
                <a:gd name="T3" fmla="*/ 166 h 755"/>
                <a:gd name="T4" fmla="*/ 346 w 1129"/>
                <a:gd name="T5" fmla="*/ 161 h 755"/>
                <a:gd name="T6" fmla="*/ 420 w 1129"/>
                <a:gd name="T7" fmla="*/ 285 h 755"/>
                <a:gd name="T8" fmla="*/ 520 w 1129"/>
                <a:gd name="T9" fmla="*/ 264 h 755"/>
                <a:gd name="T10" fmla="*/ 613 w 1129"/>
                <a:gd name="T11" fmla="*/ 265 h 755"/>
                <a:gd name="T12" fmla="*/ 651 w 1129"/>
                <a:gd name="T13" fmla="*/ 300 h 755"/>
                <a:gd name="T14" fmla="*/ 683 w 1129"/>
                <a:gd name="T15" fmla="*/ 319 h 755"/>
                <a:gd name="T16" fmla="*/ 742 w 1129"/>
                <a:gd name="T17" fmla="*/ 288 h 755"/>
                <a:gd name="T18" fmla="*/ 810 w 1129"/>
                <a:gd name="T19" fmla="*/ 244 h 755"/>
                <a:gd name="T20" fmla="*/ 886 w 1129"/>
                <a:gd name="T21" fmla="*/ 233 h 755"/>
                <a:gd name="T22" fmla="*/ 893 w 1129"/>
                <a:gd name="T23" fmla="*/ 293 h 755"/>
                <a:gd name="T24" fmla="*/ 877 w 1129"/>
                <a:gd name="T25" fmla="*/ 344 h 755"/>
                <a:gd name="T26" fmla="*/ 912 w 1129"/>
                <a:gd name="T27" fmla="*/ 382 h 755"/>
                <a:gd name="T28" fmla="*/ 1039 w 1129"/>
                <a:gd name="T29" fmla="*/ 406 h 755"/>
                <a:gd name="T30" fmla="*/ 1119 w 1129"/>
                <a:gd name="T31" fmla="*/ 472 h 755"/>
                <a:gd name="T32" fmla="*/ 1087 w 1129"/>
                <a:gd name="T33" fmla="*/ 569 h 755"/>
                <a:gd name="T34" fmla="*/ 1066 w 1129"/>
                <a:gd name="T35" fmla="*/ 625 h 755"/>
                <a:gd name="T36" fmla="*/ 976 w 1129"/>
                <a:gd name="T37" fmla="*/ 655 h 755"/>
                <a:gd name="T38" fmla="*/ 952 w 1129"/>
                <a:gd name="T39" fmla="*/ 708 h 755"/>
                <a:gd name="T40" fmla="*/ 912 w 1129"/>
                <a:gd name="T41" fmla="*/ 722 h 755"/>
                <a:gd name="T42" fmla="*/ 857 w 1129"/>
                <a:gd name="T43" fmla="*/ 702 h 755"/>
                <a:gd name="T44" fmla="*/ 829 w 1129"/>
                <a:gd name="T45" fmla="*/ 655 h 755"/>
                <a:gd name="T46" fmla="*/ 778 w 1129"/>
                <a:gd name="T47" fmla="*/ 623 h 755"/>
                <a:gd name="T48" fmla="*/ 689 w 1129"/>
                <a:gd name="T49" fmla="*/ 660 h 755"/>
                <a:gd name="T50" fmla="*/ 554 w 1129"/>
                <a:gd name="T51" fmla="*/ 727 h 755"/>
                <a:gd name="T52" fmla="*/ 446 w 1129"/>
                <a:gd name="T53" fmla="*/ 755 h 755"/>
                <a:gd name="T54" fmla="*/ 437 w 1129"/>
                <a:gd name="T55" fmla="*/ 697 h 755"/>
                <a:gd name="T56" fmla="*/ 431 w 1129"/>
                <a:gd name="T57" fmla="*/ 669 h 755"/>
                <a:gd name="T58" fmla="*/ 391 w 1129"/>
                <a:gd name="T59" fmla="*/ 650 h 755"/>
                <a:gd name="T60" fmla="*/ 287 w 1129"/>
                <a:gd name="T61" fmla="*/ 702 h 755"/>
                <a:gd name="T62" fmla="*/ 181 w 1129"/>
                <a:gd name="T63" fmla="*/ 710 h 755"/>
                <a:gd name="T64" fmla="*/ 153 w 1129"/>
                <a:gd name="T65" fmla="*/ 647 h 755"/>
                <a:gd name="T66" fmla="*/ 157 w 1129"/>
                <a:gd name="T67" fmla="*/ 587 h 755"/>
                <a:gd name="T68" fmla="*/ 166 w 1129"/>
                <a:gd name="T69" fmla="*/ 521 h 755"/>
                <a:gd name="T70" fmla="*/ 159 w 1129"/>
                <a:gd name="T71" fmla="*/ 508 h 755"/>
                <a:gd name="T72" fmla="*/ 148 w 1129"/>
                <a:gd name="T73" fmla="*/ 502 h 755"/>
                <a:gd name="T74" fmla="*/ 122 w 1129"/>
                <a:gd name="T75" fmla="*/ 429 h 755"/>
                <a:gd name="T76" fmla="*/ 157 w 1129"/>
                <a:gd name="T77" fmla="*/ 353 h 755"/>
                <a:gd name="T78" fmla="*/ 85 w 1129"/>
                <a:gd name="T79" fmla="*/ 302 h 755"/>
                <a:gd name="T80" fmla="*/ 7 w 1129"/>
                <a:gd name="T81" fmla="*/ 200 h 755"/>
                <a:gd name="T82" fmla="*/ 0 w 1129"/>
                <a:gd name="T83" fmla="*/ 109 h 755"/>
                <a:gd name="T84" fmla="*/ 4 w 1129"/>
                <a:gd name="T85" fmla="*/ 8 h 755"/>
                <a:gd name="T86" fmla="*/ 26 w 1129"/>
                <a:gd name="T87" fmla="*/ 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29" h="755">
                  <a:moveTo>
                    <a:pt x="32" y="0"/>
                  </a:moveTo>
                  <a:lnTo>
                    <a:pt x="112" y="96"/>
                  </a:lnTo>
                  <a:lnTo>
                    <a:pt x="165" y="151"/>
                  </a:lnTo>
                  <a:lnTo>
                    <a:pt x="198" y="175"/>
                  </a:lnTo>
                  <a:lnTo>
                    <a:pt x="219" y="178"/>
                  </a:lnTo>
                  <a:lnTo>
                    <a:pt x="235" y="166"/>
                  </a:lnTo>
                  <a:lnTo>
                    <a:pt x="257" y="154"/>
                  </a:lnTo>
                  <a:lnTo>
                    <a:pt x="290" y="148"/>
                  </a:lnTo>
                  <a:lnTo>
                    <a:pt x="346" y="161"/>
                  </a:lnTo>
                  <a:lnTo>
                    <a:pt x="367" y="229"/>
                  </a:lnTo>
                  <a:lnTo>
                    <a:pt x="392" y="268"/>
                  </a:lnTo>
                  <a:lnTo>
                    <a:pt x="420" y="285"/>
                  </a:lnTo>
                  <a:lnTo>
                    <a:pt x="452" y="287"/>
                  </a:lnTo>
                  <a:lnTo>
                    <a:pt x="484" y="277"/>
                  </a:lnTo>
                  <a:lnTo>
                    <a:pt x="520" y="264"/>
                  </a:lnTo>
                  <a:lnTo>
                    <a:pt x="558" y="253"/>
                  </a:lnTo>
                  <a:lnTo>
                    <a:pt x="599" y="251"/>
                  </a:lnTo>
                  <a:lnTo>
                    <a:pt x="613" y="265"/>
                  </a:lnTo>
                  <a:lnTo>
                    <a:pt x="627" y="280"/>
                  </a:lnTo>
                  <a:lnTo>
                    <a:pt x="639" y="290"/>
                  </a:lnTo>
                  <a:lnTo>
                    <a:pt x="651" y="300"/>
                  </a:lnTo>
                  <a:lnTo>
                    <a:pt x="662" y="307"/>
                  </a:lnTo>
                  <a:lnTo>
                    <a:pt x="672" y="314"/>
                  </a:lnTo>
                  <a:lnTo>
                    <a:pt x="683" y="319"/>
                  </a:lnTo>
                  <a:lnTo>
                    <a:pt x="697" y="323"/>
                  </a:lnTo>
                  <a:lnTo>
                    <a:pt x="720" y="306"/>
                  </a:lnTo>
                  <a:lnTo>
                    <a:pt x="742" y="288"/>
                  </a:lnTo>
                  <a:lnTo>
                    <a:pt x="765" y="271"/>
                  </a:lnTo>
                  <a:lnTo>
                    <a:pt x="787" y="257"/>
                  </a:lnTo>
                  <a:lnTo>
                    <a:pt x="810" y="244"/>
                  </a:lnTo>
                  <a:lnTo>
                    <a:pt x="835" y="236"/>
                  </a:lnTo>
                  <a:lnTo>
                    <a:pt x="859" y="232"/>
                  </a:lnTo>
                  <a:lnTo>
                    <a:pt x="886" y="233"/>
                  </a:lnTo>
                  <a:lnTo>
                    <a:pt x="892" y="255"/>
                  </a:lnTo>
                  <a:lnTo>
                    <a:pt x="895" y="275"/>
                  </a:lnTo>
                  <a:lnTo>
                    <a:pt x="893" y="293"/>
                  </a:lnTo>
                  <a:lnTo>
                    <a:pt x="891" y="312"/>
                  </a:lnTo>
                  <a:lnTo>
                    <a:pt x="883" y="327"/>
                  </a:lnTo>
                  <a:lnTo>
                    <a:pt x="877" y="344"/>
                  </a:lnTo>
                  <a:lnTo>
                    <a:pt x="872" y="359"/>
                  </a:lnTo>
                  <a:lnTo>
                    <a:pt x="868" y="377"/>
                  </a:lnTo>
                  <a:lnTo>
                    <a:pt x="912" y="382"/>
                  </a:lnTo>
                  <a:lnTo>
                    <a:pt x="956" y="387"/>
                  </a:lnTo>
                  <a:lnTo>
                    <a:pt x="998" y="395"/>
                  </a:lnTo>
                  <a:lnTo>
                    <a:pt x="1039" y="406"/>
                  </a:lnTo>
                  <a:lnTo>
                    <a:pt x="1073" y="421"/>
                  </a:lnTo>
                  <a:lnTo>
                    <a:pt x="1100" y="443"/>
                  </a:lnTo>
                  <a:lnTo>
                    <a:pt x="1119" y="472"/>
                  </a:lnTo>
                  <a:lnTo>
                    <a:pt x="1129" y="512"/>
                  </a:lnTo>
                  <a:lnTo>
                    <a:pt x="1102" y="543"/>
                  </a:lnTo>
                  <a:lnTo>
                    <a:pt x="1087" y="569"/>
                  </a:lnTo>
                  <a:lnTo>
                    <a:pt x="1080" y="591"/>
                  </a:lnTo>
                  <a:lnTo>
                    <a:pt x="1076" y="610"/>
                  </a:lnTo>
                  <a:lnTo>
                    <a:pt x="1066" y="625"/>
                  </a:lnTo>
                  <a:lnTo>
                    <a:pt x="1051" y="638"/>
                  </a:lnTo>
                  <a:lnTo>
                    <a:pt x="1022" y="647"/>
                  </a:lnTo>
                  <a:lnTo>
                    <a:pt x="976" y="655"/>
                  </a:lnTo>
                  <a:lnTo>
                    <a:pt x="968" y="678"/>
                  </a:lnTo>
                  <a:lnTo>
                    <a:pt x="961" y="696"/>
                  </a:lnTo>
                  <a:lnTo>
                    <a:pt x="952" y="708"/>
                  </a:lnTo>
                  <a:lnTo>
                    <a:pt x="942" y="717"/>
                  </a:lnTo>
                  <a:lnTo>
                    <a:pt x="927" y="721"/>
                  </a:lnTo>
                  <a:lnTo>
                    <a:pt x="912" y="722"/>
                  </a:lnTo>
                  <a:lnTo>
                    <a:pt x="892" y="721"/>
                  </a:lnTo>
                  <a:lnTo>
                    <a:pt x="868" y="720"/>
                  </a:lnTo>
                  <a:lnTo>
                    <a:pt x="857" y="702"/>
                  </a:lnTo>
                  <a:lnTo>
                    <a:pt x="849" y="685"/>
                  </a:lnTo>
                  <a:lnTo>
                    <a:pt x="840" y="670"/>
                  </a:lnTo>
                  <a:lnTo>
                    <a:pt x="829" y="655"/>
                  </a:lnTo>
                  <a:lnTo>
                    <a:pt x="815" y="642"/>
                  </a:lnTo>
                  <a:lnTo>
                    <a:pt x="799" y="632"/>
                  </a:lnTo>
                  <a:lnTo>
                    <a:pt x="778" y="623"/>
                  </a:lnTo>
                  <a:lnTo>
                    <a:pt x="752" y="620"/>
                  </a:lnTo>
                  <a:lnTo>
                    <a:pt x="724" y="638"/>
                  </a:lnTo>
                  <a:lnTo>
                    <a:pt x="689" y="660"/>
                  </a:lnTo>
                  <a:lnTo>
                    <a:pt x="646" y="683"/>
                  </a:lnTo>
                  <a:lnTo>
                    <a:pt x="601" y="706"/>
                  </a:lnTo>
                  <a:lnTo>
                    <a:pt x="554" y="727"/>
                  </a:lnTo>
                  <a:lnTo>
                    <a:pt x="511" y="743"/>
                  </a:lnTo>
                  <a:lnTo>
                    <a:pt x="473" y="753"/>
                  </a:lnTo>
                  <a:lnTo>
                    <a:pt x="446" y="755"/>
                  </a:lnTo>
                  <a:lnTo>
                    <a:pt x="442" y="730"/>
                  </a:lnTo>
                  <a:lnTo>
                    <a:pt x="440" y="711"/>
                  </a:lnTo>
                  <a:lnTo>
                    <a:pt x="437" y="697"/>
                  </a:lnTo>
                  <a:lnTo>
                    <a:pt x="436" y="686"/>
                  </a:lnTo>
                  <a:lnTo>
                    <a:pt x="434" y="677"/>
                  </a:lnTo>
                  <a:lnTo>
                    <a:pt x="431" y="669"/>
                  </a:lnTo>
                  <a:lnTo>
                    <a:pt x="429" y="658"/>
                  </a:lnTo>
                  <a:lnTo>
                    <a:pt x="427" y="647"/>
                  </a:lnTo>
                  <a:lnTo>
                    <a:pt x="391" y="650"/>
                  </a:lnTo>
                  <a:lnTo>
                    <a:pt x="357" y="664"/>
                  </a:lnTo>
                  <a:lnTo>
                    <a:pt x="321" y="682"/>
                  </a:lnTo>
                  <a:lnTo>
                    <a:pt x="287" y="702"/>
                  </a:lnTo>
                  <a:lnTo>
                    <a:pt x="251" y="716"/>
                  </a:lnTo>
                  <a:lnTo>
                    <a:pt x="217" y="721"/>
                  </a:lnTo>
                  <a:lnTo>
                    <a:pt x="181" y="710"/>
                  </a:lnTo>
                  <a:lnTo>
                    <a:pt x="148" y="683"/>
                  </a:lnTo>
                  <a:lnTo>
                    <a:pt x="150" y="665"/>
                  </a:lnTo>
                  <a:lnTo>
                    <a:pt x="153" y="647"/>
                  </a:lnTo>
                  <a:lnTo>
                    <a:pt x="154" y="627"/>
                  </a:lnTo>
                  <a:lnTo>
                    <a:pt x="156" y="608"/>
                  </a:lnTo>
                  <a:lnTo>
                    <a:pt x="157" y="587"/>
                  </a:lnTo>
                  <a:lnTo>
                    <a:pt x="160" y="567"/>
                  </a:lnTo>
                  <a:lnTo>
                    <a:pt x="162" y="544"/>
                  </a:lnTo>
                  <a:lnTo>
                    <a:pt x="166" y="521"/>
                  </a:lnTo>
                  <a:lnTo>
                    <a:pt x="160" y="514"/>
                  </a:lnTo>
                  <a:lnTo>
                    <a:pt x="159" y="511"/>
                  </a:lnTo>
                  <a:lnTo>
                    <a:pt x="159" y="508"/>
                  </a:lnTo>
                  <a:lnTo>
                    <a:pt x="159" y="507"/>
                  </a:lnTo>
                  <a:lnTo>
                    <a:pt x="155" y="505"/>
                  </a:lnTo>
                  <a:lnTo>
                    <a:pt x="148" y="502"/>
                  </a:lnTo>
                  <a:lnTo>
                    <a:pt x="134" y="498"/>
                  </a:lnTo>
                  <a:lnTo>
                    <a:pt x="112" y="494"/>
                  </a:lnTo>
                  <a:lnTo>
                    <a:pt x="122" y="429"/>
                  </a:lnTo>
                  <a:lnTo>
                    <a:pt x="136" y="390"/>
                  </a:lnTo>
                  <a:lnTo>
                    <a:pt x="150" y="366"/>
                  </a:lnTo>
                  <a:lnTo>
                    <a:pt x="157" y="353"/>
                  </a:lnTo>
                  <a:lnTo>
                    <a:pt x="152" y="342"/>
                  </a:lnTo>
                  <a:lnTo>
                    <a:pt x="130" y="328"/>
                  </a:lnTo>
                  <a:lnTo>
                    <a:pt x="85" y="302"/>
                  </a:lnTo>
                  <a:lnTo>
                    <a:pt x="14" y="261"/>
                  </a:lnTo>
                  <a:lnTo>
                    <a:pt x="10" y="229"/>
                  </a:lnTo>
                  <a:lnTo>
                    <a:pt x="7" y="200"/>
                  </a:lnTo>
                  <a:lnTo>
                    <a:pt x="3" y="170"/>
                  </a:lnTo>
                  <a:lnTo>
                    <a:pt x="2" y="141"/>
                  </a:lnTo>
                  <a:lnTo>
                    <a:pt x="0" y="109"/>
                  </a:lnTo>
                  <a:lnTo>
                    <a:pt x="0" y="78"/>
                  </a:lnTo>
                  <a:lnTo>
                    <a:pt x="1" y="43"/>
                  </a:lnTo>
                  <a:lnTo>
                    <a:pt x="4" y="8"/>
                  </a:lnTo>
                  <a:lnTo>
                    <a:pt x="14" y="2"/>
                  </a:lnTo>
                  <a:lnTo>
                    <a:pt x="21" y="0"/>
                  </a:lnTo>
                  <a:lnTo>
                    <a:pt x="26" y="0"/>
                  </a:lnTo>
                  <a:lnTo>
                    <a:pt x="32"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33" name="Freeform 173"/>
            <p:cNvSpPr>
              <a:spLocks/>
            </p:cNvSpPr>
            <p:nvPr/>
          </p:nvSpPr>
          <p:spPr bwMode="auto">
            <a:xfrm>
              <a:off x="728" y="1787"/>
              <a:ext cx="39" cy="314"/>
            </a:xfrm>
            <a:custGeom>
              <a:avLst/>
              <a:gdLst>
                <a:gd name="T0" fmla="*/ 183 w 183"/>
                <a:gd name="T1" fmla="*/ 0 h 1053"/>
                <a:gd name="T2" fmla="*/ 182 w 183"/>
                <a:gd name="T3" fmla="*/ 109 h 1053"/>
                <a:gd name="T4" fmla="*/ 182 w 183"/>
                <a:gd name="T5" fmla="*/ 193 h 1053"/>
                <a:gd name="T6" fmla="*/ 182 w 183"/>
                <a:gd name="T7" fmla="*/ 257 h 1053"/>
                <a:gd name="T8" fmla="*/ 182 w 183"/>
                <a:gd name="T9" fmla="*/ 308 h 1053"/>
                <a:gd name="T10" fmla="*/ 179 w 183"/>
                <a:gd name="T11" fmla="*/ 348 h 1053"/>
                <a:gd name="T12" fmla="*/ 178 w 183"/>
                <a:gd name="T13" fmla="*/ 384 h 1053"/>
                <a:gd name="T14" fmla="*/ 176 w 183"/>
                <a:gd name="T15" fmla="*/ 422 h 1053"/>
                <a:gd name="T16" fmla="*/ 173 w 183"/>
                <a:gd name="T17" fmla="*/ 469 h 1053"/>
                <a:gd name="T18" fmla="*/ 125 w 183"/>
                <a:gd name="T19" fmla="*/ 572 h 1053"/>
                <a:gd name="T20" fmla="*/ 97 w 183"/>
                <a:gd name="T21" fmla="*/ 655 h 1053"/>
                <a:gd name="T22" fmla="*/ 87 w 183"/>
                <a:gd name="T23" fmla="*/ 720 h 1053"/>
                <a:gd name="T24" fmla="*/ 90 w 183"/>
                <a:gd name="T25" fmla="*/ 778 h 1053"/>
                <a:gd name="T26" fmla="*/ 99 w 183"/>
                <a:gd name="T27" fmla="*/ 830 h 1053"/>
                <a:gd name="T28" fmla="*/ 112 w 183"/>
                <a:gd name="T29" fmla="*/ 887 h 1053"/>
                <a:gd name="T30" fmla="*/ 122 w 183"/>
                <a:gd name="T31" fmla="*/ 952 h 1053"/>
                <a:gd name="T32" fmla="*/ 128 w 183"/>
                <a:gd name="T33" fmla="*/ 1034 h 1053"/>
                <a:gd name="T34" fmla="*/ 125 w 183"/>
                <a:gd name="T35" fmla="*/ 1039 h 1053"/>
                <a:gd name="T36" fmla="*/ 118 w 183"/>
                <a:gd name="T37" fmla="*/ 1040 h 1053"/>
                <a:gd name="T38" fmla="*/ 107 w 183"/>
                <a:gd name="T39" fmla="*/ 1040 h 1053"/>
                <a:gd name="T40" fmla="*/ 95 w 183"/>
                <a:gd name="T41" fmla="*/ 1040 h 1053"/>
                <a:gd name="T42" fmla="*/ 82 w 183"/>
                <a:gd name="T43" fmla="*/ 1039 h 1053"/>
                <a:gd name="T44" fmla="*/ 70 w 183"/>
                <a:gd name="T45" fmla="*/ 1040 h 1053"/>
                <a:gd name="T46" fmla="*/ 61 w 183"/>
                <a:gd name="T47" fmla="*/ 1045 h 1053"/>
                <a:gd name="T48" fmla="*/ 56 w 183"/>
                <a:gd name="T49" fmla="*/ 1053 h 1053"/>
                <a:gd name="T50" fmla="*/ 25 w 183"/>
                <a:gd name="T51" fmla="*/ 1015 h 1053"/>
                <a:gd name="T52" fmla="*/ 8 w 183"/>
                <a:gd name="T53" fmla="*/ 922 h 1053"/>
                <a:gd name="T54" fmla="*/ 0 w 183"/>
                <a:gd name="T55" fmla="*/ 786 h 1053"/>
                <a:gd name="T56" fmla="*/ 1 w 183"/>
                <a:gd name="T57" fmla="*/ 630 h 1053"/>
                <a:gd name="T58" fmla="*/ 6 w 183"/>
                <a:gd name="T59" fmla="*/ 466 h 1053"/>
                <a:gd name="T60" fmla="*/ 16 w 183"/>
                <a:gd name="T61" fmla="*/ 313 h 1053"/>
                <a:gd name="T62" fmla="*/ 24 w 183"/>
                <a:gd name="T63" fmla="*/ 189 h 1053"/>
                <a:gd name="T64" fmla="*/ 30 w 183"/>
                <a:gd name="T65" fmla="*/ 108 h 1053"/>
                <a:gd name="T66" fmla="*/ 35 w 183"/>
                <a:gd name="T67" fmla="*/ 104 h 1053"/>
                <a:gd name="T68" fmla="*/ 40 w 183"/>
                <a:gd name="T69" fmla="*/ 102 h 1053"/>
                <a:gd name="T70" fmla="*/ 45 w 183"/>
                <a:gd name="T71" fmla="*/ 100 h 1053"/>
                <a:gd name="T72" fmla="*/ 54 w 183"/>
                <a:gd name="T73" fmla="*/ 99 h 1053"/>
                <a:gd name="T74" fmla="*/ 63 w 183"/>
                <a:gd name="T75" fmla="*/ 96 h 1053"/>
                <a:gd name="T76" fmla="*/ 77 w 183"/>
                <a:gd name="T77" fmla="*/ 95 h 1053"/>
                <a:gd name="T78" fmla="*/ 95 w 183"/>
                <a:gd name="T79" fmla="*/ 93 h 1053"/>
                <a:gd name="T80" fmla="*/ 120 w 183"/>
                <a:gd name="T81" fmla="*/ 90 h 1053"/>
                <a:gd name="T82" fmla="*/ 134 w 183"/>
                <a:gd name="T83" fmla="*/ 72 h 1053"/>
                <a:gd name="T84" fmla="*/ 146 w 183"/>
                <a:gd name="T85" fmla="*/ 58 h 1053"/>
                <a:gd name="T86" fmla="*/ 156 w 183"/>
                <a:gd name="T87" fmla="*/ 43 h 1053"/>
                <a:gd name="T88" fmla="*/ 164 w 183"/>
                <a:gd name="T89" fmla="*/ 31 h 1053"/>
                <a:gd name="T90" fmla="*/ 170 w 183"/>
                <a:gd name="T91" fmla="*/ 19 h 1053"/>
                <a:gd name="T92" fmla="*/ 175 w 183"/>
                <a:gd name="T93" fmla="*/ 11 h 1053"/>
                <a:gd name="T94" fmla="*/ 178 w 183"/>
                <a:gd name="T95" fmla="*/ 4 h 1053"/>
                <a:gd name="T96" fmla="*/ 183 w 183"/>
                <a:gd name="T97" fmla="*/ 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 h="1053">
                  <a:moveTo>
                    <a:pt x="183" y="0"/>
                  </a:moveTo>
                  <a:lnTo>
                    <a:pt x="182" y="109"/>
                  </a:lnTo>
                  <a:lnTo>
                    <a:pt x="182" y="193"/>
                  </a:lnTo>
                  <a:lnTo>
                    <a:pt x="182" y="257"/>
                  </a:lnTo>
                  <a:lnTo>
                    <a:pt x="182" y="308"/>
                  </a:lnTo>
                  <a:lnTo>
                    <a:pt x="179" y="348"/>
                  </a:lnTo>
                  <a:lnTo>
                    <a:pt x="178" y="384"/>
                  </a:lnTo>
                  <a:lnTo>
                    <a:pt x="176" y="422"/>
                  </a:lnTo>
                  <a:lnTo>
                    <a:pt x="173" y="469"/>
                  </a:lnTo>
                  <a:lnTo>
                    <a:pt x="125" y="572"/>
                  </a:lnTo>
                  <a:lnTo>
                    <a:pt x="97" y="655"/>
                  </a:lnTo>
                  <a:lnTo>
                    <a:pt x="87" y="720"/>
                  </a:lnTo>
                  <a:lnTo>
                    <a:pt x="90" y="778"/>
                  </a:lnTo>
                  <a:lnTo>
                    <a:pt x="99" y="830"/>
                  </a:lnTo>
                  <a:lnTo>
                    <a:pt x="112" y="887"/>
                  </a:lnTo>
                  <a:lnTo>
                    <a:pt x="122" y="952"/>
                  </a:lnTo>
                  <a:lnTo>
                    <a:pt x="128" y="1034"/>
                  </a:lnTo>
                  <a:lnTo>
                    <a:pt x="125" y="1039"/>
                  </a:lnTo>
                  <a:lnTo>
                    <a:pt x="118" y="1040"/>
                  </a:lnTo>
                  <a:lnTo>
                    <a:pt x="107" y="1040"/>
                  </a:lnTo>
                  <a:lnTo>
                    <a:pt x="95" y="1040"/>
                  </a:lnTo>
                  <a:lnTo>
                    <a:pt x="82" y="1039"/>
                  </a:lnTo>
                  <a:lnTo>
                    <a:pt x="70" y="1040"/>
                  </a:lnTo>
                  <a:lnTo>
                    <a:pt x="61" y="1045"/>
                  </a:lnTo>
                  <a:lnTo>
                    <a:pt x="56" y="1053"/>
                  </a:lnTo>
                  <a:lnTo>
                    <a:pt x="25" y="1015"/>
                  </a:lnTo>
                  <a:lnTo>
                    <a:pt x="8" y="922"/>
                  </a:lnTo>
                  <a:lnTo>
                    <a:pt x="0" y="786"/>
                  </a:lnTo>
                  <a:lnTo>
                    <a:pt x="1" y="630"/>
                  </a:lnTo>
                  <a:lnTo>
                    <a:pt x="6" y="466"/>
                  </a:lnTo>
                  <a:lnTo>
                    <a:pt x="16" y="313"/>
                  </a:lnTo>
                  <a:lnTo>
                    <a:pt x="24" y="189"/>
                  </a:lnTo>
                  <a:lnTo>
                    <a:pt x="30" y="108"/>
                  </a:lnTo>
                  <a:lnTo>
                    <a:pt x="35" y="104"/>
                  </a:lnTo>
                  <a:lnTo>
                    <a:pt x="40" y="102"/>
                  </a:lnTo>
                  <a:lnTo>
                    <a:pt x="45" y="100"/>
                  </a:lnTo>
                  <a:lnTo>
                    <a:pt x="54" y="99"/>
                  </a:lnTo>
                  <a:lnTo>
                    <a:pt x="63" y="96"/>
                  </a:lnTo>
                  <a:lnTo>
                    <a:pt x="77" y="95"/>
                  </a:lnTo>
                  <a:lnTo>
                    <a:pt x="95" y="93"/>
                  </a:lnTo>
                  <a:lnTo>
                    <a:pt x="120" y="90"/>
                  </a:lnTo>
                  <a:lnTo>
                    <a:pt x="134" y="72"/>
                  </a:lnTo>
                  <a:lnTo>
                    <a:pt x="146" y="58"/>
                  </a:lnTo>
                  <a:lnTo>
                    <a:pt x="156" y="43"/>
                  </a:lnTo>
                  <a:lnTo>
                    <a:pt x="164" y="31"/>
                  </a:lnTo>
                  <a:lnTo>
                    <a:pt x="170" y="19"/>
                  </a:lnTo>
                  <a:lnTo>
                    <a:pt x="175" y="11"/>
                  </a:lnTo>
                  <a:lnTo>
                    <a:pt x="178" y="4"/>
                  </a:lnTo>
                  <a:lnTo>
                    <a:pt x="18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34" name="Freeform 174"/>
            <p:cNvSpPr>
              <a:spLocks/>
            </p:cNvSpPr>
            <p:nvPr/>
          </p:nvSpPr>
          <p:spPr bwMode="auto">
            <a:xfrm>
              <a:off x="752" y="1951"/>
              <a:ext cx="281" cy="173"/>
            </a:xfrm>
            <a:custGeom>
              <a:avLst/>
              <a:gdLst>
                <a:gd name="T0" fmla="*/ 249 w 1297"/>
                <a:gd name="T1" fmla="*/ 112 h 580"/>
                <a:gd name="T2" fmla="*/ 322 w 1297"/>
                <a:gd name="T3" fmla="*/ 209 h 580"/>
                <a:gd name="T4" fmla="*/ 393 w 1297"/>
                <a:gd name="T5" fmla="*/ 198 h 580"/>
                <a:gd name="T6" fmla="*/ 491 w 1297"/>
                <a:gd name="T7" fmla="*/ 154 h 580"/>
                <a:gd name="T8" fmla="*/ 559 w 1297"/>
                <a:gd name="T9" fmla="*/ 167 h 580"/>
                <a:gd name="T10" fmla="*/ 563 w 1297"/>
                <a:gd name="T11" fmla="*/ 204 h 580"/>
                <a:gd name="T12" fmla="*/ 573 w 1297"/>
                <a:gd name="T13" fmla="*/ 229 h 580"/>
                <a:gd name="T14" fmla="*/ 591 w 1297"/>
                <a:gd name="T15" fmla="*/ 250 h 580"/>
                <a:gd name="T16" fmla="*/ 643 w 1297"/>
                <a:gd name="T17" fmla="*/ 255 h 580"/>
                <a:gd name="T18" fmla="*/ 708 w 1297"/>
                <a:gd name="T19" fmla="*/ 227 h 580"/>
                <a:gd name="T20" fmla="*/ 764 w 1297"/>
                <a:gd name="T21" fmla="*/ 190 h 580"/>
                <a:gd name="T22" fmla="*/ 827 w 1297"/>
                <a:gd name="T23" fmla="*/ 169 h 580"/>
                <a:gd name="T24" fmla="*/ 888 w 1297"/>
                <a:gd name="T25" fmla="*/ 228 h 580"/>
                <a:gd name="T26" fmla="*/ 895 w 1297"/>
                <a:gd name="T27" fmla="*/ 292 h 580"/>
                <a:gd name="T28" fmla="*/ 904 w 1297"/>
                <a:gd name="T29" fmla="*/ 313 h 580"/>
                <a:gd name="T30" fmla="*/ 980 w 1297"/>
                <a:gd name="T31" fmla="*/ 318 h 580"/>
                <a:gd name="T32" fmla="*/ 1069 w 1297"/>
                <a:gd name="T33" fmla="*/ 339 h 580"/>
                <a:gd name="T34" fmla="*/ 1083 w 1297"/>
                <a:gd name="T35" fmla="*/ 370 h 580"/>
                <a:gd name="T36" fmla="*/ 1097 w 1297"/>
                <a:gd name="T37" fmla="*/ 396 h 580"/>
                <a:gd name="T38" fmla="*/ 1115 w 1297"/>
                <a:gd name="T39" fmla="*/ 420 h 580"/>
                <a:gd name="T40" fmla="*/ 1151 w 1297"/>
                <a:gd name="T41" fmla="*/ 433 h 580"/>
                <a:gd name="T42" fmla="*/ 1198 w 1297"/>
                <a:gd name="T43" fmla="*/ 428 h 580"/>
                <a:gd name="T44" fmla="*/ 1241 w 1297"/>
                <a:gd name="T45" fmla="*/ 421 h 580"/>
                <a:gd name="T46" fmla="*/ 1278 w 1297"/>
                <a:gd name="T47" fmla="*/ 414 h 580"/>
                <a:gd name="T48" fmla="*/ 1272 w 1297"/>
                <a:gd name="T49" fmla="*/ 469 h 580"/>
                <a:gd name="T50" fmla="*/ 1205 w 1297"/>
                <a:gd name="T51" fmla="*/ 509 h 580"/>
                <a:gd name="T52" fmla="*/ 1122 w 1297"/>
                <a:gd name="T53" fmla="*/ 491 h 580"/>
                <a:gd name="T54" fmla="*/ 1029 w 1297"/>
                <a:gd name="T55" fmla="*/ 458 h 580"/>
                <a:gd name="T56" fmla="*/ 937 w 1297"/>
                <a:gd name="T57" fmla="*/ 465 h 580"/>
                <a:gd name="T58" fmla="*/ 852 w 1297"/>
                <a:gd name="T59" fmla="*/ 420 h 580"/>
                <a:gd name="T60" fmla="*/ 765 w 1297"/>
                <a:gd name="T61" fmla="*/ 370 h 580"/>
                <a:gd name="T62" fmla="*/ 676 w 1297"/>
                <a:gd name="T63" fmla="*/ 440 h 580"/>
                <a:gd name="T64" fmla="*/ 621 w 1297"/>
                <a:gd name="T65" fmla="*/ 562 h 580"/>
                <a:gd name="T66" fmla="*/ 608 w 1297"/>
                <a:gd name="T67" fmla="*/ 570 h 580"/>
                <a:gd name="T68" fmla="*/ 598 w 1297"/>
                <a:gd name="T69" fmla="*/ 571 h 580"/>
                <a:gd name="T70" fmla="*/ 584 w 1297"/>
                <a:gd name="T71" fmla="*/ 568 h 580"/>
                <a:gd name="T72" fmla="*/ 540 w 1297"/>
                <a:gd name="T73" fmla="*/ 523 h 580"/>
                <a:gd name="T74" fmla="*/ 471 w 1297"/>
                <a:gd name="T75" fmla="*/ 445 h 580"/>
                <a:gd name="T76" fmla="*/ 400 w 1297"/>
                <a:gd name="T77" fmla="*/ 414 h 580"/>
                <a:gd name="T78" fmla="*/ 318 w 1297"/>
                <a:gd name="T79" fmla="*/ 482 h 580"/>
                <a:gd name="T80" fmla="*/ 258 w 1297"/>
                <a:gd name="T81" fmla="*/ 568 h 580"/>
                <a:gd name="T82" fmla="*/ 240 w 1297"/>
                <a:gd name="T83" fmla="*/ 577 h 580"/>
                <a:gd name="T84" fmla="*/ 230 w 1297"/>
                <a:gd name="T85" fmla="*/ 579 h 580"/>
                <a:gd name="T86" fmla="*/ 227 w 1297"/>
                <a:gd name="T87" fmla="*/ 561 h 580"/>
                <a:gd name="T88" fmla="*/ 205 w 1297"/>
                <a:gd name="T89" fmla="*/ 535 h 580"/>
                <a:gd name="T90" fmla="*/ 165 w 1297"/>
                <a:gd name="T91" fmla="*/ 528 h 580"/>
                <a:gd name="T92" fmla="*/ 124 w 1297"/>
                <a:gd name="T93" fmla="*/ 520 h 580"/>
                <a:gd name="T94" fmla="*/ 83 w 1297"/>
                <a:gd name="T95" fmla="*/ 509 h 580"/>
                <a:gd name="T96" fmla="*/ 66 w 1297"/>
                <a:gd name="T97" fmla="*/ 490 h 580"/>
                <a:gd name="T98" fmla="*/ 58 w 1297"/>
                <a:gd name="T99" fmla="*/ 452 h 580"/>
                <a:gd name="T100" fmla="*/ 47 w 1297"/>
                <a:gd name="T101" fmla="*/ 409 h 580"/>
                <a:gd name="T102" fmla="*/ 37 w 1297"/>
                <a:gd name="T103" fmla="*/ 371 h 580"/>
                <a:gd name="T104" fmla="*/ 41 w 1297"/>
                <a:gd name="T105" fmla="*/ 317 h 580"/>
                <a:gd name="T106" fmla="*/ 12 w 1297"/>
                <a:gd name="T107" fmla="*/ 198 h 580"/>
                <a:gd name="T108" fmla="*/ 3 w 1297"/>
                <a:gd name="T109" fmla="*/ 77 h 580"/>
                <a:gd name="T110" fmla="*/ 95 w 1297"/>
                <a:gd name="T111" fmla="*/ 3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7" h="580">
                  <a:moveTo>
                    <a:pt x="208" y="0"/>
                  </a:moveTo>
                  <a:lnTo>
                    <a:pt x="249" y="112"/>
                  </a:lnTo>
                  <a:lnTo>
                    <a:pt x="287" y="178"/>
                  </a:lnTo>
                  <a:lnTo>
                    <a:pt x="322" y="209"/>
                  </a:lnTo>
                  <a:lnTo>
                    <a:pt x="356" y="214"/>
                  </a:lnTo>
                  <a:lnTo>
                    <a:pt x="393" y="198"/>
                  </a:lnTo>
                  <a:lnTo>
                    <a:pt x="438" y="177"/>
                  </a:lnTo>
                  <a:lnTo>
                    <a:pt x="491" y="154"/>
                  </a:lnTo>
                  <a:lnTo>
                    <a:pt x="559" y="144"/>
                  </a:lnTo>
                  <a:lnTo>
                    <a:pt x="559" y="167"/>
                  </a:lnTo>
                  <a:lnTo>
                    <a:pt x="560" y="188"/>
                  </a:lnTo>
                  <a:lnTo>
                    <a:pt x="563" y="204"/>
                  </a:lnTo>
                  <a:lnTo>
                    <a:pt x="567" y="218"/>
                  </a:lnTo>
                  <a:lnTo>
                    <a:pt x="573" y="229"/>
                  </a:lnTo>
                  <a:lnTo>
                    <a:pt x="581" y="241"/>
                  </a:lnTo>
                  <a:lnTo>
                    <a:pt x="591" y="250"/>
                  </a:lnTo>
                  <a:lnTo>
                    <a:pt x="604" y="261"/>
                  </a:lnTo>
                  <a:lnTo>
                    <a:pt x="643" y="255"/>
                  </a:lnTo>
                  <a:lnTo>
                    <a:pt x="678" y="243"/>
                  </a:lnTo>
                  <a:lnTo>
                    <a:pt x="708" y="227"/>
                  </a:lnTo>
                  <a:lnTo>
                    <a:pt x="738" y="209"/>
                  </a:lnTo>
                  <a:lnTo>
                    <a:pt x="764" y="190"/>
                  </a:lnTo>
                  <a:lnTo>
                    <a:pt x="794" y="177"/>
                  </a:lnTo>
                  <a:lnTo>
                    <a:pt x="827" y="169"/>
                  </a:lnTo>
                  <a:lnTo>
                    <a:pt x="865" y="171"/>
                  </a:lnTo>
                  <a:lnTo>
                    <a:pt x="888" y="228"/>
                  </a:lnTo>
                  <a:lnTo>
                    <a:pt x="896" y="267"/>
                  </a:lnTo>
                  <a:lnTo>
                    <a:pt x="895" y="292"/>
                  </a:lnTo>
                  <a:lnTo>
                    <a:pt x="896" y="307"/>
                  </a:lnTo>
                  <a:lnTo>
                    <a:pt x="904" y="313"/>
                  </a:lnTo>
                  <a:lnTo>
                    <a:pt x="930" y="317"/>
                  </a:lnTo>
                  <a:lnTo>
                    <a:pt x="980" y="318"/>
                  </a:lnTo>
                  <a:lnTo>
                    <a:pt x="1063" y="324"/>
                  </a:lnTo>
                  <a:lnTo>
                    <a:pt x="1069" y="339"/>
                  </a:lnTo>
                  <a:lnTo>
                    <a:pt x="1076" y="356"/>
                  </a:lnTo>
                  <a:lnTo>
                    <a:pt x="1083" y="370"/>
                  </a:lnTo>
                  <a:lnTo>
                    <a:pt x="1090" y="385"/>
                  </a:lnTo>
                  <a:lnTo>
                    <a:pt x="1097" y="396"/>
                  </a:lnTo>
                  <a:lnTo>
                    <a:pt x="1106" y="409"/>
                  </a:lnTo>
                  <a:lnTo>
                    <a:pt x="1115" y="420"/>
                  </a:lnTo>
                  <a:lnTo>
                    <a:pt x="1126" y="432"/>
                  </a:lnTo>
                  <a:lnTo>
                    <a:pt x="1151" y="433"/>
                  </a:lnTo>
                  <a:lnTo>
                    <a:pt x="1176" y="432"/>
                  </a:lnTo>
                  <a:lnTo>
                    <a:pt x="1198" y="428"/>
                  </a:lnTo>
                  <a:lnTo>
                    <a:pt x="1221" y="426"/>
                  </a:lnTo>
                  <a:lnTo>
                    <a:pt x="1241" y="421"/>
                  </a:lnTo>
                  <a:lnTo>
                    <a:pt x="1260" y="418"/>
                  </a:lnTo>
                  <a:lnTo>
                    <a:pt x="1278" y="414"/>
                  </a:lnTo>
                  <a:lnTo>
                    <a:pt x="1297" y="414"/>
                  </a:lnTo>
                  <a:lnTo>
                    <a:pt x="1272" y="469"/>
                  </a:lnTo>
                  <a:lnTo>
                    <a:pt x="1242" y="500"/>
                  </a:lnTo>
                  <a:lnTo>
                    <a:pt x="1205" y="509"/>
                  </a:lnTo>
                  <a:lnTo>
                    <a:pt x="1166" y="505"/>
                  </a:lnTo>
                  <a:lnTo>
                    <a:pt x="1122" y="491"/>
                  </a:lnTo>
                  <a:lnTo>
                    <a:pt x="1076" y="473"/>
                  </a:lnTo>
                  <a:lnTo>
                    <a:pt x="1029" y="458"/>
                  </a:lnTo>
                  <a:lnTo>
                    <a:pt x="982" y="450"/>
                  </a:lnTo>
                  <a:lnTo>
                    <a:pt x="937" y="465"/>
                  </a:lnTo>
                  <a:lnTo>
                    <a:pt x="895" y="451"/>
                  </a:lnTo>
                  <a:lnTo>
                    <a:pt x="852" y="420"/>
                  </a:lnTo>
                  <a:lnTo>
                    <a:pt x="809" y="389"/>
                  </a:lnTo>
                  <a:lnTo>
                    <a:pt x="765" y="370"/>
                  </a:lnTo>
                  <a:lnTo>
                    <a:pt x="721" y="383"/>
                  </a:lnTo>
                  <a:lnTo>
                    <a:pt x="676" y="440"/>
                  </a:lnTo>
                  <a:lnTo>
                    <a:pt x="631" y="558"/>
                  </a:lnTo>
                  <a:lnTo>
                    <a:pt x="621" y="562"/>
                  </a:lnTo>
                  <a:lnTo>
                    <a:pt x="614" y="567"/>
                  </a:lnTo>
                  <a:lnTo>
                    <a:pt x="608" y="570"/>
                  </a:lnTo>
                  <a:lnTo>
                    <a:pt x="604" y="572"/>
                  </a:lnTo>
                  <a:lnTo>
                    <a:pt x="598" y="571"/>
                  </a:lnTo>
                  <a:lnTo>
                    <a:pt x="592" y="571"/>
                  </a:lnTo>
                  <a:lnTo>
                    <a:pt x="584" y="568"/>
                  </a:lnTo>
                  <a:lnTo>
                    <a:pt x="577" y="567"/>
                  </a:lnTo>
                  <a:lnTo>
                    <a:pt x="540" y="523"/>
                  </a:lnTo>
                  <a:lnTo>
                    <a:pt x="506" y="482"/>
                  </a:lnTo>
                  <a:lnTo>
                    <a:pt x="471" y="445"/>
                  </a:lnTo>
                  <a:lnTo>
                    <a:pt x="437" y="421"/>
                  </a:lnTo>
                  <a:lnTo>
                    <a:pt x="400" y="414"/>
                  </a:lnTo>
                  <a:lnTo>
                    <a:pt x="361" y="433"/>
                  </a:lnTo>
                  <a:lnTo>
                    <a:pt x="318" y="482"/>
                  </a:lnTo>
                  <a:lnTo>
                    <a:pt x="272" y="567"/>
                  </a:lnTo>
                  <a:lnTo>
                    <a:pt x="258" y="568"/>
                  </a:lnTo>
                  <a:lnTo>
                    <a:pt x="248" y="572"/>
                  </a:lnTo>
                  <a:lnTo>
                    <a:pt x="240" y="577"/>
                  </a:lnTo>
                  <a:lnTo>
                    <a:pt x="235" y="580"/>
                  </a:lnTo>
                  <a:lnTo>
                    <a:pt x="230" y="579"/>
                  </a:lnTo>
                  <a:lnTo>
                    <a:pt x="228" y="574"/>
                  </a:lnTo>
                  <a:lnTo>
                    <a:pt x="227" y="561"/>
                  </a:lnTo>
                  <a:lnTo>
                    <a:pt x="227" y="540"/>
                  </a:lnTo>
                  <a:lnTo>
                    <a:pt x="205" y="535"/>
                  </a:lnTo>
                  <a:lnTo>
                    <a:pt x="185" y="532"/>
                  </a:lnTo>
                  <a:lnTo>
                    <a:pt x="165" y="528"/>
                  </a:lnTo>
                  <a:lnTo>
                    <a:pt x="145" y="524"/>
                  </a:lnTo>
                  <a:lnTo>
                    <a:pt x="124" y="520"/>
                  </a:lnTo>
                  <a:lnTo>
                    <a:pt x="105" y="515"/>
                  </a:lnTo>
                  <a:lnTo>
                    <a:pt x="83" y="509"/>
                  </a:lnTo>
                  <a:lnTo>
                    <a:pt x="64" y="504"/>
                  </a:lnTo>
                  <a:lnTo>
                    <a:pt x="66" y="490"/>
                  </a:lnTo>
                  <a:lnTo>
                    <a:pt x="63" y="473"/>
                  </a:lnTo>
                  <a:lnTo>
                    <a:pt x="58" y="452"/>
                  </a:lnTo>
                  <a:lnTo>
                    <a:pt x="54" y="432"/>
                  </a:lnTo>
                  <a:lnTo>
                    <a:pt x="47" y="409"/>
                  </a:lnTo>
                  <a:lnTo>
                    <a:pt x="42" y="389"/>
                  </a:lnTo>
                  <a:lnTo>
                    <a:pt x="37" y="371"/>
                  </a:lnTo>
                  <a:lnTo>
                    <a:pt x="37" y="360"/>
                  </a:lnTo>
                  <a:lnTo>
                    <a:pt x="41" y="317"/>
                  </a:lnTo>
                  <a:lnTo>
                    <a:pt x="30" y="261"/>
                  </a:lnTo>
                  <a:lnTo>
                    <a:pt x="12" y="198"/>
                  </a:lnTo>
                  <a:lnTo>
                    <a:pt x="0" y="135"/>
                  </a:lnTo>
                  <a:lnTo>
                    <a:pt x="3" y="77"/>
                  </a:lnTo>
                  <a:lnTo>
                    <a:pt x="31" y="31"/>
                  </a:lnTo>
                  <a:lnTo>
                    <a:pt x="95" y="3"/>
                  </a:lnTo>
                  <a:lnTo>
                    <a:pt x="20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35" name="Freeform 175"/>
            <p:cNvSpPr>
              <a:spLocks/>
            </p:cNvSpPr>
            <p:nvPr/>
          </p:nvSpPr>
          <p:spPr bwMode="auto">
            <a:xfrm>
              <a:off x="520" y="1959"/>
              <a:ext cx="204" cy="215"/>
            </a:xfrm>
            <a:custGeom>
              <a:avLst/>
              <a:gdLst>
                <a:gd name="T0" fmla="*/ 931 w 943"/>
                <a:gd name="T1" fmla="*/ 80 h 718"/>
                <a:gd name="T2" fmla="*/ 934 w 943"/>
                <a:gd name="T3" fmla="*/ 213 h 718"/>
                <a:gd name="T4" fmla="*/ 940 w 943"/>
                <a:gd name="T5" fmla="*/ 320 h 718"/>
                <a:gd name="T6" fmla="*/ 943 w 943"/>
                <a:gd name="T7" fmla="*/ 416 h 718"/>
                <a:gd name="T8" fmla="*/ 924 w 943"/>
                <a:gd name="T9" fmla="*/ 496 h 718"/>
                <a:gd name="T10" fmla="*/ 888 w 943"/>
                <a:gd name="T11" fmla="*/ 561 h 718"/>
                <a:gd name="T12" fmla="*/ 861 w 943"/>
                <a:gd name="T13" fmla="*/ 623 h 718"/>
                <a:gd name="T14" fmla="*/ 849 w 943"/>
                <a:gd name="T15" fmla="*/ 686 h 718"/>
                <a:gd name="T16" fmla="*/ 835 w 943"/>
                <a:gd name="T17" fmla="*/ 710 h 718"/>
                <a:gd name="T18" fmla="*/ 774 w 943"/>
                <a:gd name="T19" fmla="*/ 677 h 718"/>
                <a:gd name="T20" fmla="*/ 697 w 943"/>
                <a:gd name="T21" fmla="*/ 628 h 718"/>
                <a:gd name="T22" fmla="*/ 631 w 943"/>
                <a:gd name="T23" fmla="*/ 577 h 718"/>
                <a:gd name="T24" fmla="*/ 601 w 943"/>
                <a:gd name="T25" fmla="*/ 557 h 718"/>
                <a:gd name="T26" fmla="*/ 582 w 943"/>
                <a:gd name="T27" fmla="*/ 557 h 718"/>
                <a:gd name="T28" fmla="*/ 562 w 943"/>
                <a:gd name="T29" fmla="*/ 559 h 718"/>
                <a:gd name="T30" fmla="*/ 544 w 943"/>
                <a:gd name="T31" fmla="*/ 568 h 718"/>
                <a:gd name="T32" fmla="*/ 531 w 943"/>
                <a:gd name="T33" fmla="*/ 575 h 718"/>
                <a:gd name="T34" fmla="*/ 520 w 943"/>
                <a:gd name="T35" fmla="*/ 575 h 718"/>
                <a:gd name="T36" fmla="*/ 510 w 943"/>
                <a:gd name="T37" fmla="*/ 568 h 718"/>
                <a:gd name="T38" fmla="*/ 510 w 943"/>
                <a:gd name="T39" fmla="*/ 557 h 718"/>
                <a:gd name="T40" fmla="*/ 506 w 943"/>
                <a:gd name="T41" fmla="*/ 545 h 718"/>
                <a:gd name="T42" fmla="*/ 469 w 943"/>
                <a:gd name="T43" fmla="*/ 538 h 718"/>
                <a:gd name="T44" fmla="*/ 422 w 943"/>
                <a:gd name="T45" fmla="*/ 555 h 718"/>
                <a:gd name="T46" fmla="*/ 385 w 943"/>
                <a:gd name="T47" fmla="*/ 577 h 718"/>
                <a:gd name="T48" fmla="*/ 345 w 943"/>
                <a:gd name="T49" fmla="*/ 589 h 718"/>
                <a:gd name="T50" fmla="*/ 328 w 943"/>
                <a:gd name="T51" fmla="*/ 562 h 718"/>
                <a:gd name="T52" fmla="*/ 347 w 943"/>
                <a:gd name="T53" fmla="*/ 525 h 718"/>
                <a:gd name="T54" fmla="*/ 366 w 943"/>
                <a:gd name="T55" fmla="*/ 489 h 718"/>
                <a:gd name="T56" fmla="*/ 376 w 943"/>
                <a:gd name="T57" fmla="*/ 442 h 718"/>
                <a:gd name="T58" fmla="*/ 362 w 943"/>
                <a:gd name="T59" fmla="*/ 411 h 718"/>
                <a:gd name="T60" fmla="*/ 332 w 943"/>
                <a:gd name="T61" fmla="*/ 416 h 718"/>
                <a:gd name="T62" fmla="*/ 296 w 943"/>
                <a:gd name="T63" fmla="*/ 428 h 718"/>
                <a:gd name="T64" fmla="*/ 250 w 943"/>
                <a:gd name="T65" fmla="*/ 437 h 718"/>
                <a:gd name="T66" fmla="*/ 216 w 943"/>
                <a:gd name="T67" fmla="*/ 428 h 718"/>
                <a:gd name="T68" fmla="*/ 211 w 943"/>
                <a:gd name="T69" fmla="*/ 396 h 718"/>
                <a:gd name="T70" fmla="*/ 212 w 943"/>
                <a:gd name="T71" fmla="*/ 357 h 718"/>
                <a:gd name="T72" fmla="*/ 219 w 943"/>
                <a:gd name="T73" fmla="*/ 315 h 718"/>
                <a:gd name="T74" fmla="*/ 198 w 943"/>
                <a:gd name="T75" fmla="*/ 288 h 718"/>
                <a:gd name="T76" fmla="*/ 122 w 943"/>
                <a:gd name="T77" fmla="*/ 281 h 718"/>
                <a:gd name="T78" fmla="*/ 42 w 943"/>
                <a:gd name="T79" fmla="*/ 262 h 718"/>
                <a:gd name="T80" fmla="*/ 0 w 943"/>
                <a:gd name="T81" fmla="*/ 208 h 718"/>
                <a:gd name="T82" fmla="*/ 13 w 943"/>
                <a:gd name="T83" fmla="*/ 161 h 718"/>
                <a:gd name="T84" fmla="*/ 27 w 943"/>
                <a:gd name="T85" fmla="*/ 161 h 718"/>
                <a:gd name="T86" fmla="*/ 101 w 943"/>
                <a:gd name="T87" fmla="*/ 196 h 718"/>
                <a:gd name="T88" fmla="*/ 312 w 943"/>
                <a:gd name="T89" fmla="*/ 199 h 718"/>
                <a:gd name="T90" fmla="*/ 561 w 943"/>
                <a:gd name="T91" fmla="*/ 143 h 718"/>
                <a:gd name="T92" fmla="*/ 768 w 943"/>
                <a:gd name="T93" fmla="*/ 72 h 718"/>
                <a:gd name="T94" fmla="*/ 842 w 943"/>
                <a:gd name="T95" fmla="*/ 41 h 718"/>
                <a:gd name="T96" fmla="*/ 866 w 943"/>
                <a:gd name="T97" fmla="*/ 28 h 718"/>
                <a:gd name="T98" fmla="*/ 894 w 943"/>
                <a:gd name="T99" fmla="*/ 13 h 718"/>
                <a:gd name="T100" fmla="*/ 920 w 943"/>
                <a:gd name="T101" fmla="*/ 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3" h="718">
                  <a:moveTo>
                    <a:pt x="933" y="0"/>
                  </a:moveTo>
                  <a:lnTo>
                    <a:pt x="931" y="80"/>
                  </a:lnTo>
                  <a:lnTo>
                    <a:pt x="932" y="151"/>
                  </a:lnTo>
                  <a:lnTo>
                    <a:pt x="934" y="213"/>
                  </a:lnTo>
                  <a:lnTo>
                    <a:pt x="938" y="270"/>
                  </a:lnTo>
                  <a:lnTo>
                    <a:pt x="940" y="320"/>
                  </a:lnTo>
                  <a:lnTo>
                    <a:pt x="943" y="368"/>
                  </a:lnTo>
                  <a:lnTo>
                    <a:pt x="943" y="416"/>
                  </a:lnTo>
                  <a:lnTo>
                    <a:pt x="943" y="467"/>
                  </a:lnTo>
                  <a:lnTo>
                    <a:pt x="924" y="496"/>
                  </a:lnTo>
                  <a:lnTo>
                    <a:pt x="906" y="528"/>
                  </a:lnTo>
                  <a:lnTo>
                    <a:pt x="888" y="561"/>
                  </a:lnTo>
                  <a:lnTo>
                    <a:pt x="874" y="593"/>
                  </a:lnTo>
                  <a:lnTo>
                    <a:pt x="861" y="623"/>
                  </a:lnTo>
                  <a:lnTo>
                    <a:pt x="853" y="655"/>
                  </a:lnTo>
                  <a:lnTo>
                    <a:pt x="849" y="686"/>
                  </a:lnTo>
                  <a:lnTo>
                    <a:pt x="853" y="718"/>
                  </a:lnTo>
                  <a:lnTo>
                    <a:pt x="835" y="710"/>
                  </a:lnTo>
                  <a:lnTo>
                    <a:pt x="809" y="696"/>
                  </a:lnTo>
                  <a:lnTo>
                    <a:pt x="774" y="677"/>
                  </a:lnTo>
                  <a:lnTo>
                    <a:pt x="738" y="654"/>
                  </a:lnTo>
                  <a:lnTo>
                    <a:pt x="697" y="628"/>
                  </a:lnTo>
                  <a:lnTo>
                    <a:pt x="662" y="602"/>
                  </a:lnTo>
                  <a:lnTo>
                    <a:pt x="631" y="577"/>
                  </a:lnTo>
                  <a:lnTo>
                    <a:pt x="609" y="557"/>
                  </a:lnTo>
                  <a:lnTo>
                    <a:pt x="601" y="557"/>
                  </a:lnTo>
                  <a:lnTo>
                    <a:pt x="593" y="557"/>
                  </a:lnTo>
                  <a:lnTo>
                    <a:pt x="582" y="557"/>
                  </a:lnTo>
                  <a:lnTo>
                    <a:pt x="573" y="558"/>
                  </a:lnTo>
                  <a:lnTo>
                    <a:pt x="562" y="559"/>
                  </a:lnTo>
                  <a:lnTo>
                    <a:pt x="552" y="563"/>
                  </a:lnTo>
                  <a:lnTo>
                    <a:pt x="544" y="568"/>
                  </a:lnTo>
                  <a:lnTo>
                    <a:pt x="537" y="575"/>
                  </a:lnTo>
                  <a:lnTo>
                    <a:pt x="531" y="575"/>
                  </a:lnTo>
                  <a:lnTo>
                    <a:pt x="528" y="575"/>
                  </a:lnTo>
                  <a:lnTo>
                    <a:pt x="520" y="575"/>
                  </a:lnTo>
                  <a:lnTo>
                    <a:pt x="511" y="575"/>
                  </a:lnTo>
                  <a:lnTo>
                    <a:pt x="510" y="568"/>
                  </a:lnTo>
                  <a:lnTo>
                    <a:pt x="510" y="562"/>
                  </a:lnTo>
                  <a:lnTo>
                    <a:pt x="510" y="557"/>
                  </a:lnTo>
                  <a:lnTo>
                    <a:pt x="510" y="553"/>
                  </a:lnTo>
                  <a:lnTo>
                    <a:pt x="506" y="545"/>
                  </a:lnTo>
                  <a:lnTo>
                    <a:pt x="501" y="539"/>
                  </a:lnTo>
                  <a:lnTo>
                    <a:pt x="469" y="538"/>
                  </a:lnTo>
                  <a:lnTo>
                    <a:pt x="445" y="545"/>
                  </a:lnTo>
                  <a:lnTo>
                    <a:pt x="422" y="555"/>
                  </a:lnTo>
                  <a:lnTo>
                    <a:pt x="404" y="568"/>
                  </a:lnTo>
                  <a:lnTo>
                    <a:pt x="385" y="577"/>
                  </a:lnTo>
                  <a:lnTo>
                    <a:pt x="366" y="587"/>
                  </a:lnTo>
                  <a:lnTo>
                    <a:pt x="345" y="589"/>
                  </a:lnTo>
                  <a:lnTo>
                    <a:pt x="321" y="584"/>
                  </a:lnTo>
                  <a:lnTo>
                    <a:pt x="328" y="562"/>
                  </a:lnTo>
                  <a:lnTo>
                    <a:pt x="338" y="543"/>
                  </a:lnTo>
                  <a:lnTo>
                    <a:pt x="347" y="525"/>
                  </a:lnTo>
                  <a:lnTo>
                    <a:pt x="358" y="508"/>
                  </a:lnTo>
                  <a:lnTo>
                    <a:pt x="366" y="489"/>
                  </a:lnTo>
                  <a:lnTo>
                    <a:pt x="372" y="468"/>
                  </a:lnTo>
                  <a:lnTo>
                    <a:pt x="376" y="442"/>
                  </a:lnTo>
                  <a:lnTo>
                    <a:pt x="376" y="413"/>
                  </a:lnTo>
                  <a:lnTo>
                    <a:pt x="362" y="411"/>
                  </a:lnTo>
                  <a:lnTo>
                    <a:pt x="347" y="412"/>
                  </a:lnTo>
                  <a:lnTo>
                    <a:pt x="332" y="416"/>
                  </a:lnTo>
                  <a:lnTo>
                    <a:pt x="315" y="423"/>
                  </a:lnTo>
                  <a:lnTo>
                    <a:pt x="296" y="428"/>
                  </a:lnTo>
                  <a:lnTo>
                    <a:pt x="275" y="434"/>
                  </a:lnTo>
                  <a:lnTo>
                    <a:pt x="250" y="437"/>
                  </a:lnTo>
                  <a:lnTo>
                    <a:pt x="223" y="440"/>
                  </a:lnTo>
                  <a:lnTo>
                    <a:pt x="216" y="428"/>
                  </a:lnTo>
                  <a:lnTo>
                    <a:pt x="213" y="413"/>
                  </a:lnTo>
                  <a:lnTo>
                    <a:pt x="211" y="396"/>
                  </a:lnTo>
                  <a:lnTo>
                    <a:pt x="212" y="378"/>
                  </a:lnTo>
                  <a:lnTo>
                    <a:pt x="212" y="357"/>
                  </a:lnTo>
                  <a:lnTo>
                    <a:pt x="216" y="336"/>
                  </a:lnTo>
                  <a:lnTo>
                    <a:pt x="219" y="315"/>
                  </a:lnTo>
                  <a:lnTo>
                    <a:pt x="223" y="296"/>
                  </a:lnTo>
                  <a:lnTo>
                    <a:pt x="198" y="288"/>
                  </a:lnTo>
                  <a:lnTo>
                    <a:pt x="163" y="284"/>
                  </a:lnTo>
                  <a:lnTo>
                    <a:pt x="122" y="281"/>
                  </a:lnTo>
                  <a:lnTo>
                    <a:pt x="80" y="275"/>
                  </a:lnTo>
                  <a:lnTo>
                    <a:pt x="42" y="262"/>
                  </a:lnTo>
                  <a:lnTo>
                    <a:pt x="15" y="241"/>
                  </a:lnTo>
                  <a:lnTo>
                    <a:pt x="0" y="208"/>
                  </a:lnTo>
                  <a:lnTo>
                    <a:pt x="7" y="161"/>
                  </a:lnTo>
                  <a:lnTo>
                    <a:pt x="13" y="161"/>
                  </a:lnTo>
                  <a:lnTo>
                    <a:pt x="20" y="161"/>
                  </a:lnTo>
                  <a:lnTo>
                    <a:pt x="27" y="161"/>
                  </a:lnTo>
                  <a:lnTo>
                    <a:pt x="34" y="161"/>
                  </a:lnTo>
                  <a:lnTo>
                    <a:pt x="101" y="196"/>
                  </a:lnTo>
                  <a:lnTo>
                    <a:pt x="197" y="207"/>
                  </a:lnTo>
                  <a:lnTo>
                    <a:pt x="312" y="199"/>
                  </a:lnTo>
                  <a:lnTo>
                    <a:pt x="437" y="176"/>
                  </a:lnTo>
                  <a:lnTo>
                    <a:pt x="561" y="143"/>
                  </a:lnTo>
                  <a:lnTo>
                    <a:pt x="675" y="107"/>
                  </a:lnTo>
                  <a:lnTo>
                    <a:pt x="768" y="72"/>
                  </a:lnTo>
                  <a:lnTo>
                    <a:pt x="835" y="43"/>
                  </a:lnTo>
                  <a:lnTo>
                    <a:pt x="842" y="41"/>
                  </a:lnTo>
                  <a:lnTo>
                    <a:pt x="853" y="35"/>
                  </a:lnTo>
                  <a:lnTo>
                    <a:pt x="866" y="28"/>
                  </a:lnTo>
                  <a:lnTo>
                    <a:pt x="880" y="21"/>
                  </a:lnTo>
                  <a:lnTo>
                    <a:pt x="894" y="13"/>
                  </a:lnTo>
                  <a:lnTo>
                    <a:pt x="908" y="5"/>
                  </a:lnTo>
                  <a:lnTo>
                    <a:pt x="920" y="1"/>
                  </a:lnTo>
                  <a:lnTo>
                    <a:pt x="933"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36" name="Freeform 176"/>
            <p:cNvSpPr>
              <a:spLocks/>
            </p:cNvSpPr>
            <p:nvPr/>
          </p:nvSpPr>
          <p:spPr bwMode="auto">
            <a:xfrm>
              <a:off x="1008" y="2091"/>
              <a:ext cx="44" cy="60"/>
            </a:xfrm>
            <a:custGeom>
              <a:avLst/>
              <a:gdLst>
                <a:gd name="T0" fmla="*/ 189 w 201"/>
                <a:gd name="T1" fmla="*/ 0 h 201"/>
                <a:gd name="T2" fmla="*/ 200 w 201"/>
                <a:gd name="T3" fmla="*/ 77 h 201"/>
                <a:gd name="T4" fmla="*/ 201 w 201"/>
                <a:gd name="T5" fmla="*/ 137 h 201"/>
                <a:gd name="T6" fmla="*/ 190 w 201"/>
                <a:gd name="T7" fmla="*/ 177 h 201"/>
                <a:gd name="T8" fmla="*/ 171 w 201"/>
                <a:gd name="T9" fmla="*/ 200 h 201"/>
                <a:gd name="T10" fmla="*/ 142 w 201"/>
                <a:gd name="T11" fmla="*/ 201 h 201"/>
                <a:gd name="T12" fmla="*/ 104 w 201"/>
                <a:gd name="T13" fmla="*/ 183 h 201"/>
                <a:gd name="T14" fmla="*/ 56 w 201"/>
                <a:gd name="T15" fmla="*/ 147 h 201"/>
                <a:gd name="T16" fmla="*/ 0 w 201"/>
                <a:gd name="T17" fmla="*/ 90 h 201"/>
                <a:gd name="T18" fmla="*/ 23 w 201"/>
                <a:gd name="T19" fmla="*/ 77 h 201"/>
                <a:gd name="T20" fmla="*/ 46 w 201"/>
                <a:gd name="T21" fmla="*/ 64 h 201"/>
                <a:gd name="T22" fmla="*/ 68 w 201"/>
                <a:gd name="T23" fmla="*/ 48 h 201"/>
                <a:gd name="T24" fmla="*/ 91 w 201"/>
                <a:gd name="T25" fmla="*/ 34 h 201"/>
                <a:gd name="T26" fmla="*/ 113 w 201"/>
                <a:gd name="T27" fmla="*/ 20 h 201"/>
                <a:gd name="T28" fmla="*/ 137 w 201"/>
                <a:gd name="T29" fmla="*/ 9 h 201"/>
                <a:gd name="T30" fmla="*/ 162 w 201"/>
                <a:gd name="T31" fmla="*/ 2 h 201"/>
                <a:gd name="T32" fmla="*/ 189 w 201"/>
                <a:gd name="T3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1" h="201">
                  <a:moveTo>
                    <a:pt x="189" y="0"/>
                  </a:moveTo>
                  <a:lnTo>
                    <a:pt x="200" y="77"/>
                  </a:lnTo>
                  <a:lnTo>
                    <a:pt x="201" y="137"/>
                  </a:lnTo>
                  <a:lnTo>
                    <a:pt x="190" y="177"/>
                  </a:lnTo>
                  <a:lnTo>
                    <a:pt x="171" y="200"/>
                  </a:lnTo>
                  <a:lnTo>
                    <a:pt x="142" y="201"/>
                  </a:lnTo>
                  <a:lnTo>
                    <a:pt x="104" y="183"/>
                  </a:lnTo>
                  <a:lnTo>
                    <a:pt x="56" y="147"/>
                  </a:lnTo>
                  <a:lnTo>
                    <a:pt x="0" y="90"/>
                  </a:lnTo>
                  <a:lnTo>
                    <a:pt x="23" y="77"/>
                  </a:lnTo>
                  <a:lnTo>
                    <a:pt x="46" y="64"/>
                  </a:lnTo>
                  <a:lnTo>
                    <a:pt x="68" y="48"/>
                  </a:lnTo>
                  <a:lnTo>
                    <a:pt x="91" y="34"/>
                  </a:lnTo>
                  <a:lnTo>
                    <a:pt x="113" y="20"/>
                  </a:lnTo>
                  <a:lnTo>
                    <a:pt x="137" y="9"/>
                  </a:lnTo>
                  <a:lnTo>
                    <a:pt x="162" y="2"/>
                  </a:lnTo>
                  <a:lnTo>
                    <a:pt x="189"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37" name="Freeform 177"/>
            <p:cNvSpPr>
              <a:spLocks/>
            </p:cNvSpPr>
            <p:nvPr/>
          </p:nvSpPr>
          <p:spPr bwMode="auto">
            <a:xfrm>
              <a:off x="713" y="2091"/>
              <a:ext cx="287" cy="161"/>
            </a:xfrm>
            <a:custGeom>
              <a:avLst/>
              <a:gdLst>
                <a:gd name="T0" fmla="*/ 1008 w 1323"/>
                <a:gd name="T1" fmla="*/ 13 h 539"/>
                <a:gd name="T2" fmla="*/ 1070 w 1323"/>
                <a:gd name="T3" fmla="*/ 40 h 539"/>
                <a:gd name="T4" fmla="*/ 1125 w 1323"/>
                <a:gd name="T5" fmla="*/ 52 h 539"/>
                <a:gd name="T6" fmla="*/ 1186 w 1323"/>
                <a:gd name="T7" fmla="*/ 37 h 539"/>
                <a:gd name="T8" fmla="*/ 1233 w 1323"/>
                <a:gd name="T9" fmla="*/ 24 h 539"/>
                <a:gd name="T10" fmla="*/ 1253 w 1323"/>
                <a:gd name="T11" fmla="*/ 40 h 539"/>
                <a:gd name="T12" fmla="*/ 1274 w 1323"/>
                <a:gd name="T13" fmla="*/ 61 h 539"/>
                <a:gd name="T14" fmla="*/ 1303 w 1323"/>
                <a:gd name="T15" fmla="*/ 85 h 539"/>
                <a:gd name="T16" fmla="*/ 1323 w 1323"/>
                <a:gd name="T17" fmla="*/ 109 h 539"/>
                <a:gd name="T18" fmla="*/ 1323 w 1323"/>
                <a:gd name="T19" fmla="*/ 119 h 539"/>
                <a:gd name="T20" fmla="*/ 1301 w 1323"/>
                <a:gd name="T21" fmla="*/ 142 h 539"/>
                <a:gd name="T22" fmla="*/ 1280 w 1323"/>
                <a:gd name="T23" fmla="*/ 175 h 539"/>
                <a:gd name="T24" fmla="*/ 1272 w 1323"/>
                <a:gd name="T25" fmla="*/ 209 h 539"/>
                <a:gd name="T26" fmla="*/ 1271 w 1323"/>
                <a:gd name="T27" fmla="*/ 243 h 539"/>
                <a:gd name="T28" fmla="*/ 1179 w 1323"/>
                <a:gd name="T29" fmla="*/ 269 h 539"/>
                <a:gd name="T30" fmla="*/ 1094 w 1323"/>
                <a:gd name="T31" fmla="*/ 288 h 539"/>
                <a:gd name="T32" fmla="*/ 1090 w 1323"/>
                <a:gd name="T33" fmla="*/ 327 h 539"/>
                <a:gd name="T34" fmla="*/ 1116 w 1323"/>
                <a:gd name="T35" fmla="*/ 410 h 539"/>
                <a:gd name="T36" fmla="*/ 1088 w 1323"/>
                <a:gd name="T37" fmla="*/ 483 h 539"/>
                <a:gd name="T38" fmla="*/ 1029 w 1323"/>
                <a:gd name="T39" fmla="*/ 462 h 539"/>
                <a:gd name="T40" fmla="*/ 963 w 1323"/>
                <a:gd name="T41" fmla="*/ 438 h 539"/>
                <a:gd name="T42" fmla="*/ 864 w 1323"/>
                <a:gd name="T43" fmla="*/ 469 h 539"/>
                <a:gd name="T44" fmla="*/ 763 w 1323"/>
                <a:gd name="T45" fmla="*/ 523 h 539"/>
                <a:gd name="T46" fmla="*/ 700 w 1323"/>
                <a:gd name="T47" fmla="*/ 515 h 539"/>
                <a:gd name="T48" fmla="*/ 634 w 1323"/>
                <a:gd name="T49" fmla="*/ 511 h 539"/>
                <a:gd name="T50" fmla="*/ 565 w 1323"/>
                <a:gd name="T51" fmla="*/ 523 h 539"/>
                <a:gd name="T52" fmla="*/ 494 w 1323"/>
                <a:gd name="T53" fmla="*/ 525 h 539"/>
                <a:gd name="T54" fmla="*/ 438 w 1323"/>
                <a:gd name="T55" fmla="*/ 480 h 539"/>
                <a:gd name="T56" fmla="*/ 387 w 1323"/>
                <a:gd name="T57" fmla="*/ 429 h 539"/>
                <a:gd name="T58" fmla="*/ 318 w 1323"/>
                <a:gd name="T59" fmla="*/ 387 h 539"/>
                <a:gd name="T60" fmla="*/ 259 w 1323"/>
                <a:gd name="T61" fmla="*/ 327 h 539"/>
                <a:gd name="T62" fmla="*/ 198 w 1323"/>
                <a:gd name="T63" fmla="*/ 287 h 539"/>
                <a:gd name="T64" fmla="*/ 114 w 1323"/>
                <a:gd name="T65" fmla="*/ 284 h 539"/>
                <a:gd name="T66" fmla="*/ 31 w 1323"/>
                <a:gd name="T67" fmla="*/ 266 h 539"/>
                <a:gd name="T68" fmla="*/ 14 w 1323"/>
                <a:gd name="T69" fmla="*/ 145 h 539"/>
                <a:gd name="T70" fmla="*/ 115 w 1323"/>
                <a:gd name="T71" fmla="*/ 73 h 539"/>
                <a:gd name="T72" fmla="*/ 265 w 1323"/>
                <a:gd name="T73" fmla="*/ 90 h 539"/>
                <a:gd name="T74" fmla="*/ 407 w 1323"/>
                <a:gd name="T75" fmla="*/ 136 h 539"/>
                <a:gd name="T76" fmla="*/ 492 w 1323"/>
                <a:gd name="T77" fmla="*/ 128 h 539"/>
                <a:gd name="T78" fmla="*/ 523 w 1323"/>
                <a:gd name="T79" fmla="*/ 78 h 539"/>
                <a:gd name="T80" fmla="*/ 539 w 1323"/>
                <a:gd name="T81" fmla="*/ 36 h 539"/>
                <a:gd name="T82" fmla="*/ 583 w 1323"/>
                <a:gd name="T83" fmla="*/ 11 h 539"/>
                <a:gd name="T84" fmla="*/ 639 w 1323"/>
                <a:gd name="T85" fmla="*/ 14 h 539"/>
                <a:gd name="T86" fmla="*/ 668 w 1323"/>
                <a:gd name="T87" fmla="*/ 41 h 539"/>
                <a:gd name="T88" fmla="*/ 701 w 1323"/>
                <a:gd name="T89" fmla="*/ 80 h 539"/>
                <a:gd name="T90" fmla="*/ 732 w 1323"/>
                <a:gd name="T91" fmla="*/ 118 h 539"/>
                <a:gd name="T92" fmla="*/ 798 w 1323"/>
                <a:gd name="T93" fmla="*/ 125 h 539"/>
                <a:gd name="T94" fmla="*/ 852 w 1323"/>
                <a:gd name="T95" fmla="*/ 90 h 539"/>
                <a:gd name="T96" fmla="*/ 878 w 1323"/>
                <a:gd name="T97" fmla="*/ 42 h 539"/>
                <a:gd name="T98" fmla="*/ 925 w 1323"/>
                <a:gd name="T99" fmla="*/ 7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3" h="539">
                  <a:moveTo>
                    <a:pt x="973" y="0"/>
                  </a:moveTo>
                  <a:lnTo>
                    <a:pt x="1008" y="13"/>
                  </a:lnTo>
                  <a:lnTo>
                    <a:pt x="1042" y="27"/>
                  </a:lnTo>
                  <a:lnTo>
                    <a:pt x="1070" y="40"/>
                  </a:lnTo>
                  <a:lnTo>
                    <a:pt x="1099" y="49"/>
                  </a:lnTo>
                  <a:lnTo>
                    <a:pt x="1125" y="52"/>
                  </a:lnTo>
                  <a:lnTo>
                    <a:pt x="1154" y="49"/>
                  </a:lnTo>
                  <a:lnTo>
                    <a:pt x="1186" y="37"/>
                  </a:lnTo>
                  <a:lnTo>
                    <a:pt x="1224" y="17"/>
                  </a:lnTo>
                  <a:lnTo>
                    <a:pt x="1233" y="24"/>
                  </a:lnTo>
                  <a:lnTo>
                    <a:pt x="1243" y="32"/>
                  </a:lnTo>
                  <a:lnTo>
                    <a:pt x="1253" y="40"/>
                  </a:lnTo>
                  <a:lnTo>
                    <a:pt x="1263" y="51"/>
                  </a:lnTo>
                  <a:lnTo>
                    <a:pt x="1274" y="61"/>
                  </a:lnTo>
                  <a:lnTo>
                    <a:pt x="1287" y="73"/>
                  </a:lnTo>
                  <a:lnTo>
                    <a:pt x="1303" y="85"/>
                  </a:lnTo>
                  <a:lnTo>
                    <a:pt x="1323" y="99"/>
                  </a:lnTo>
                  <a:lnTo>
                    <a:pt x="1323" y="109"/>
                  </a:lnTo>
                  <a:lnTo>
                    <a:pt x="1323" y="116"/>
                  </a:lnTo>
                  <a:lnTo>
                    <a:pt x="1323" y="119"/>
                  </a:lnTo>
                  <a:lnTo>
                    <a:pt x="1323" y="125"/>
                  </a:lnTo>
                  <a:lnTo>
                    <a:pt x="1301" y="142"/>
                  </a:lnTo>
                  <a:lnTo>
                    <a:pt x="1288" y="158"/>
                  </a:lnTo>
                  <a:lnTo>
                    <a:pt x="1280" y="175"/>
                  </a:lnTo>
                  <a:lnTo>
                    <a:pt x="1275" y="193"/>
                  </a:lnTo>
                  <a:lnTo>
                    <a:pt x="1272" y="209"/>
                  </a:lnTo>
                  <a:lnTo>
                    <a:pt x="1272" y="226"/>
                  </a:lnTo>
                  <a:lnTo>
                    <a:pt x="1271" y="243"/>
                  </a:lnTo>
                  <a:lnTo>
                    <a:pt x="1269" y="260"/>
                  </a:lnTo>
                  <a:lnTo>
                    <a:pt x="1179" y="269"/>
                  </a:lnTo>
                  <a:lnTo>
                    <a:pt x="1123" y="277"/>
                  </a:lnTo>
                  <a:lnTo>
                    <a:pt x="1094" y="288"/>
                  </a:lnTo>
                  <a:lnTo>
                    <a:pt x="1085" y="304"/>
                  </a:lnTo>
                  <a:lnTo>
                    <a:pt x="1090" y="327"/>
                  </a:lnTo>
                  <a:lnTo>
                    <a:pt x="1103" y="361"/>
                  </a:lnTo>
                  <a:lnTo>
                    <a:pt x="1116" y="410"/>
                  </a:lnTo>
                  <a:lnTo>
                    <a:pt x="1126" y="476"/>
                  </a:lnTo>
                  <a:lnTo>
                    <a:pt x="1088" y="483"/>
                  </a:lnTo>
                  <a:lnTo>
                    <a:pt x="1057" y="476"/>
                  </a:lnTo>
                  <a:lnTo>
                    <a:pt x="1029" y="462"/>
                  </a:lnTo>
                  <a:lnTo>
                    <a:pt x="999" y="448"/>
                  </a:lnTo>
                  <a:lnTo>
                    <a:pt x="963" y="438"/>
                  </a:lnTo>
                  <a:lnTo>
                    <a:pt x="919" y="444"/>
                  </a:lnTo>
                  <a:lnTo>
                    <a:pt x="864" y="469"/>
                  </a:lnTo>
                  <a:lnTo>
                    <a:pt x="793" y="521"/>
                  </a:lnTo>
                  <a:lnTo>
                    <a:pt x="763" y="523"/>
                  </a:lnTo>
                  <a:lnTo>
                    <a:pt x="733" y="520"/>
                  </a:lnTo>
                  <a:lnTo>
                    <a:pt x="700" y="515"/>
                  </a:lnTo>
                  <a:lnTo>
                    <a:pt x="668" y="513"/>
                  </a:lnTo>
                  <a:lnTo>
                    <a:pt x="634" y="511"/>
                  </a:lnTo>
                  <a:lnTo>
                    <a:pt x="599" y="514"/>
                  </a:lnTo>
                  <a:lnTo>
                    <a:pt x="565" y="523"/>
                  </a:lnTo>
                  <a:lnTo>
                    <a:pt x="532" y="539"/>
                  </a:lnTo>
                  <a:lnTo>
                    <a:pt x="494" y="525"/>
                  </a:lnTo>
                  <a:lnTo>
                    <a:pt x="464" y="505"/>
                  </a:lnTo>
                  <a:lnTo>
                    <a:pt x="438" y="480"/>
                  </a:lnTo>
                  <a:lnTo>
                    <a:pt x="414" y="455"/>
                  </a:lnTo>
                  <a:lnTo>
                    <a:pt x="387" y="429"/>
                  </a:lnTo>
                  <a:lnTo>
                    <a:pt x="356" y="406"/>
                  </a:lnTo>
                  <a:lnTo>
                    <a:pt x="318" y="387"/>
                  </a:lnTo>
                  <a:lnTo>
                    <a:pt x="271" y="378"/>
                  </a:lnTo>
                  <a:lnTo>
                    <a:pt x="259" y="327"/>
                  </a:lnTo>
                  <a:lnTo>
                    <a:pt x="234" y="300"/>
                  </a:lnTo>
                  <a:lnTo>
                    <a:pt x="198" y="287"/>
                  </a:lnTo>
                  <a:lnTo>
                    <a:pt x="158" y="285"/>
                  </a:lnTo>
                  <a:lnTo>
                    <a:pt x="114" y="284"/>
                  </a:lnTo>
                  <a:lnTo>
                    <a:pt x="70" y="281"/>
                  </a:lnTo>
                  <a:lnTo>
                    <a:pt x="31" y="266"/>
                  </a:lnTo>
                  <a:lnTo>
                    <a:pt x="0" y="234"/>
                  </a:lnTo>
                  <a:lnTo>
                    <a:pt x="14" y="145"/>
                  </a:lnTo>
                  <a:lnTo>
                    <a:pt x="56" y="96"/>
                  </a:lnTo>
                  <a:lnTo>
                    <a:pt x="115" y="73"/>
                  </a:lnTo>
                  <a:lnTo>
                    <a:pt x="189" y="74"/>
                  </a:lnTo>
                  <a:lnTo>
                    <a:pt x="265" y="90"/>
                  </a:lnTo>
                  <a:lnTo>
                    <a:pt x="341" y="112"/>
                  </a:lnTo>
                  <a:lnTo>
                    <a:pt x="407" y="136"/>
                  </a:lnTo>
                  <a:lnTo>
                    <a:pt x="459" y="153"/>
                  </a:lnTo>
                  <a:lnTo>
                    <a:pt x="492" y="128"/>
                  </a:lnTo>
                  <a:lnTo>
                    <a:pt x="513" y="103"/>
                  </a:lnTo>
                  <a:lnTo>
                    <a:pt x="523" y="78"/>
                  </a:lnTo>
                  <a:lnTo>
                    <a:pt x="530" y="56"/>
                  </a:lnTo>
                  <a:lnTo>
                    <a:pt x="539" y="36"/>
                  </a:lnTo>
                  <a:lnTo>
                    <a:pt x="554" y="22"/>
                  </a:lnTo>
                  <a:lnTo>
                    <a:pt x="583" y="11"/>
                  </a:lnTo>
                  <a:lnTo>
                    <a:pt x="630" y="9"/>
                  </a:lnTo>
                  <a:lnTo>
                    <a:pt x="639" y="14"/>
                  </a:lnTo>
                  <a:lnTo>
                    <a:pt x="654" y="26"/>
                  </a:lnTo>
                  <a:lnTo>
                    <a:pt x="668" y="41"/>
                  </a:lnTo>
                  <a:lnTo>
                    <a:pt x="685" y="61"/>
                  </a:lnTo>
                  <a:lnTo>
                    <a:pt x="701" y="80"/>
                  </a:lnTo>
                  <a:lnTo>
                    <a:pt x="718" y="100"/>
                  </a:lnTo>
                  <a:lnTo>
                    <a:pt x="732" y="118"/>
                  </a:lnTo>
                  <a:lnTo>
                    <a:pt x="747" y="135"/>
                  </a:lnTo>
                  <a:lnTo>
                    <a:pt x="798" y="125"/>
                  </a:lnTo>
                  <a:lnTo>
                    <a:pt x="833" y="110"/>
                  </a:lnTo>
                  <a:lnTo>
                    <a:pt x="852" y="90"/>
                  </a:lnTo>
                  <a:lnTo>
                    <a:pt x="866" y="67"/>
                  </a:lnTo>
                  <a:lnTo>
                    <a:pt x="878" y="42"/>
                  </a:lnTo>
                  <a:lnTo>
                    <a:pt x="896" y="22"/>
                  </a:lnTo>
                  <a:lnTo>
                    <a:pt x="925" y="7"/>
                  </a:lnTo>
                  <a:lnTo>
                    <a:pt x="973"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38" name="Freeform 178"/>
            <p:cNvSpPr>
              <a:spLocks/>
            </p:cNvSpPr>
            <p:nvPr/>
          </p:nvSpPr>
          <p:spPr bwMode="auto">
            <a:xfrm>
              <a:off x="437" y="2161"/>
              <a:ext cx="291" cy="179"/>
            </a:xfrm>
            <a:custGeom>
              <a:avLst/>
              <a:gdLst>
                <a:gd name="T0" fmla="*/ 1106 w 1341"/>
                <a:gd name="T1" fmla="*/ 26 h 603"/>
                <a:gd name="T2" fmla="*/ 1171 w 1341"/>
                <a:gd name="T3" fmla="*/ 61 h 603"/>
                <a:gd name="T4" fmla="*/ 1230 w 1341"/>
                <a:gd name="T5" fmla="*/ 82 h 603"/>
                <a:gd name="T6" fmla="*/ 1286 w 1341"/>
                <a:gd name="T7" fmla="*/ 107 h 603"/>
                <a:gd name="T8" fmla="*/ 1316 w 1341"/>
                <a:gd name="T9" fmla="*/ 233 h 603"/>
                <a:gd name="T10" fmla="*/ 1320 w 1341"/>
                <a:gd name="T11" fmla="*/ 378 h 603"/>
                <a:gd name="T12" fmla="*/ 1325 w 1341"/>
                <a:gd name="T13" fmla="*/ 469 h 603"/>
                <a:gd name="T14" fmla="*/ 1333 w 1341"/>
                <a:gd name="T15" fmla="*/ 551 h 603"/>
                <a:gd name="T16" fmla="*/ 1318 w 1341"/>
                <a:gd name="T17" fmla="*/ 596 h 603"/>
                <a:gd name="T18" fmla="*/ 1273 w 1341"/>
                <a:gd name="T19" fmla="*/ 585 h 603"/>
                <a:gd name="T20" fmla="*/ 1228 w 1341"/>
                <a:gd name="T21" fmla="*/ 570 h 603"/>
                <a:gd name="T22" fmla="*/ 1186 w 1341"/>
                <a:gd name="T23" fmla="*/ 541 h 603"/>
                <a:gd name="T24" fmla="*/ 1147 w 1341"/>
                <a:gd name="T25" fmla="*/ 522 h 603"/>
                <a:gd name="T26" fmla="*/ 1119 w 1341"/>
                <a:gd name="T27" fmla="*/ 517 h 603"/>
                <a:gd name="T28" fmla="*/ 1100 w 1341"/>
                <a:gd name="T29" fmla="*/ 508 h 603"/>
                <a:gd name="T30" fmla="*/ 1081 w 1341"/>
                <a:gd name="T31" fmla="*/ 497 h 603"/>
                <a:gd name="T32" fmla="*/ 1051 w 1341"/>
                <a:gd name="T33" fmla="*/ 444 h 603"/>
                <a:gd name="T34" fmla="*/ 1011 w 1341"/>
                <a:gd name="T35" fmla="*/ 388 h 603"/>
                <a:gd name="T36" fmla="*/ 966 w 1341"/>
                <a:gd name="T37" fmla="*/ 389 h 603"/>
                <a:gd name="T38" fmla="*/ 916 w 1341"/>
                <a:gd name="T39" fmla="*/ 446 h 603"/>
                <a:gd name="T40" fmla="*/ 859 w 1341"/>
                <a:gd name="T41" fmla="*/ 497 h 603"/>
                <a:gd name="T42" fmla="*/ 809 w 1341"/>
                <a:gd name="T43" fmla="*/ 507 h 603"/>
                <a:gd name="T44" fmla="*/ 765 w 1341"/>
                <a:gd name="T45" fmla="*/ 526 h 603"/>
                <a:gd name="T46" fmla="*/ 720 w 1341"/>
                <a:gd name="T47" fmla="*/ 559 h 603"/>
                <a:gd name="T48" fmla="*/ 660 w 1341"/>
                <a:gd name="T49" fmla="*/ 578 h 603"/>
                <a:gd name="T50" fmla="*/ 622 w 1341"/>
                <a:gd name="T51" fmla="*/ 554 h 603"/>
                <a:gd name="T52" fmla="*/ 603 w 1341"/>
                <a:gd name="T53" fmla="*/ 516 h 603"/>
                <a:gd name="T54" fmla="*/ 583 w 1341"/>
                <a:gd name="T55" fmla="*/ 463 h 603"/>
                <a:gd name="T56" fmla="*/ 530 w 1341"/>
                <a:gd name="T57" fmla="*/ 434 h 603"/>
                <a:gd name="T58" fmla="*/ 478 w 1341"/>
                <a:gd name="T59" fmla="*/ 457 h 603"/>
                <a:gd name="T60" fmla="*/ 439 w 1341"/>
                <a:gd name="T61" fmla="*/ 488 h 603"/>
                <a:gd name="T62" fmla="*/ 392 w 1341"/>
                <a:gd name="T63" fmla="*/ 514 h 603"/>
                <a:gd name="T64" fmla="*/ 350 w 1341"/>
                <a:gd name="T65" fmla="*/ 509 h 603"/>
                <a:gd name="T66" fmla="*/ 341 w 1341"/>
                <a:gd name="T67" fmla="*/ 485 h 603"/>
                <a:gd name="T68" fmla="*/ 336 w 1341"/>
                <a:gd name="T69" fmla="*/ 457 h 603"/>
                <a:gd name="T70" fmla="*/ 325 w 1341"/>
                <a:gd name="T71" fmla="*/ 423 h 603"/>
                <a:gd name="T72" fmla="*/ 274 w 1341"/>
                <a:gd name="T73" fmla="*/ 401 h 603"/>
                <a:gd name="T74" fmla="*/ 172 w 1341"/>
                <a:gd name="T75" fmla="*/ 389 h 603"/>
                <a:gd name="T76" fmla="*/ 70 w 1341"/>
                <a:gd name="T77" fmla="*/ 355 h 603"/>
                <a:gd name="T78" fmla="*/ 6 w 1341"/>
                <a:gd name="T79" fmla="*/ 277 h 603"/>
                <a:gd name="T80" fmla="*/ 4 w 1341"/>
                <a:gd name="T81" fmla="*/ 215 h 603"/>
                <a:gd name="T82" fmla="*/ 12 w 1341"/>
                <a:gd name="T83" fmla="*/ 211 h 603"/>
                <a:gd name="T84" fmla="*/ 110 w 1341"/>
                <a:gd name="T85" fmla="*/ 262 h 603"/>
                <a:gd name="T86" fmla="*/ 335 w 1341"/>
                <a:gd name="T87" fmla="*/ 311 h 603"/>
                <a:gd name="T88" fmla="*/ 578 w 1341"/>
                <a:gd name="T89" fmla="*/ 292 h 603"/>
                <a:gd name="T90" fmla="*/ 800 w 1341"/>
                <a:gd name="T91" fmla="*/ 220 h 603"/>
                <a:gd name="T92" fmla="*/ 906 w 1341"/>
                <a:gd name="T93" fmla="*/ 139 h 603"/>
                <a:gd name="T94" fmla="*/ 937 w 1341"/>
                <a:gd name="T95" fmla="*/ 80 h 603"/>
                <a:gd name="T96" fmla="*/ 976 w 1341"/>
                <a:gd name="T97" fmla="*/ 31 h 603"/>
                <a:gd name="T98" fmla="*/ 1032 w 1341"/>
                <a:gd name="T99" fmla="*/ 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41" h="603">
                  <a:moveTo>
                    <a:pt x="1070" y="0"/>
                  </a:moveTo>
                  <a:lnTo>
                    <a:pt x="1106" y="26"/>
                  </a:lnTo>
                  <a:lnTo>
                    <a:pt x="1139" y="45"/>
                  </a:lnTo>
                  <a:lnTo>
                    <a:pt x="1171" y="61"/>
                  </a:lnTo>
                  <a:lnTo>
                    <a:pt x="1202" y="73"/>
                  </a:lnTo>
                  <a:lnTo>
                    <a:pt x="1230" y="82"/>
                  </a:lnTo>
                  <a:lnTo>
                    <a:pt x="1259" y="94"/>
                  </a:lnTo>
                  <a:lnTo>
                    <a:pt x="1286" y="107"/>
                  </a:lnTo>
                  <a:lnTo>
                    <a:pt x="1313" y="126"/>
                  </a:lnTo>
                  <a:lnTo>
                    <a:pt x="1316" y="233"/>
                  </a:lnTo>
                  <a:lnTo>
                    <a:pt x="1318" y="315"/>
                  </a:lnTo>
                  <a:lnTo>
                    <a:pt x="1320" y="378"/>
                  </a:lnTo>
                  <a:lnTo>
                    <a:pt x="1323" y="429"/>
                  </a:lnTo>
                  <a:lnTo>
                    <a:pt x="1325" y="469"/>
                  </a:lnTo>
                  <a:lnTo>
                    <a:pt x="1329" y="508"/>
                  </a:lnTo>
                  <a:lnTo>
                    <a:pt x="1333" y="551"/>
                  </a:lnTo>
                  <a:lnTo>
                    <a:pt x="1341" y="603"/>
                  </a:lnTo>
                  <a:lnTo>
                    <a:pt x="1318" y="596"/>
                  </a:lnTo>
                  <a:lnTo>
                    <a:pt x="1297" y="591"/>
                  </a:lnTo>
                  <a:lnTo>
                    <a:pt x="1273" y="585"/>
                  </a:lnTo>
                  <a:lnTo>
                    <a:pt x="1252" y="579"/>
                  </a:lnTo>
                  <a:lnTo>
                    <a:pt x="1228" y="570"/>
                  </a:lnTo>
                  <a:lnTo>
                    <a:pt x="1206" y="558"/>
                  </a:lnTo>
                  <a:lnTo>
                    <a:pt x="1186" y="541"/>
                  </a:lnTo>
                  <a:lnTo>
                    <a:pt x="1170" y="521"/>
                  </a:lnTo>
                  <a:lnTo>
                    <a:pt x="1147" y="522"/>
                  </a:lnTo>
                  <a:lnTo>
                    <a:pt x="1132" y="521"/>
                  </a:lnTo>
                  <a:lnTo>
                    <a:pt x="1119" y="517"/>
                  </a:lnTo>
                  <a:lnTo>
                    <a:pt x="1109" y="514"/>
                  </a:lnTo>
                  <a:lnTo>
                    <a:pt x="1100" y="508"/>
                  </a:lnTo>
                  <a:lnTo>
                    <a:pt x="1091" y="503"/>
                  </a:lnTo>
                  <a:lnTo>
                    <a:pt x="1081" y="497"/>
                  </a:lnTo>
                  <a:lnTo>
                    <a:pt x="1070" y="495"/>
                  </a:lnTo>
                  <a:lnTo>
                    <a:pt x="1051" y="444"/>
                  </a:lnTo>
                  <a:lnTo>
                    <a:pt x="1032" y="410"/>
                  </a:lnTo>
                  <a:lnTo>
                    <a:pt x="1011" y="388"/>
                  </a:lnTo>
                  <a:lnTo>
                    <a:pt x="989" y="382"/>
                  </a:lnTo>
                  <a:lnTo>
                    <a:pt x="966" y="389"/>
                  </a:lnTo>
                  <a:lnTo>
                    <a:pt x="942" y="412"/>
                  </a:lnTo>
                  <a:lnTo>
                    <a:pt x="916" y="446"/>
                  </a:lnTo>
                  <a:lnTo>
                    <a:pt x="891" y="495"/>
                  </a:lnTo>
                  <a:lnTo>
                    <a:pt x="859" y="497"/>
                  </a:lnTo>
                  <a:lnTo>
                    <a:pt x="833" y="501"/>
                  </a:lnTo>
                  <a:lnTo>
                    <a:pt x="809" y="507"/>
                  </a:lnTo>
                  <a:lnTo>
                    <a:pt x="788" y="515"/>
                  </a:lnTo>
                  <a:lnTo>
                    <a:pt x="765" y="526"/>
                  </a:lnTo>
                  <a:lnTo>
                    <a:pt x="744" y="541"/>
                  </a:lnTo>
                  <a:lnTo>
                    <a:pt x="720" y="559"/>
                  </a:lnTo>
                  <a:lnTo>
                    <a:pt x="693" y="585"/>
                  </a:lnTo>
                  <a:lnTo>
                    <a:pt x="660" y="578"/>
                  </a:lnTo>
                  <a:lnTo>
                    <a:pt x="638" y="568"/>
                  </a:lnTo>
                  <a:lnTo>
                    <a:pt x="622" y="554"/>
                  </a:lnTo>
                  <a:lnTo>
                    <a:pt x="612" y="538"/>
                  </a:lnTo>
                  <a:lnTo>
                    <a:pt x="603" y="516"/>
                  </a:lnTo>
                  <a:lnTo>
                    <a:pt x="594" y="491"/>
                  </a:lnTo>
                  <a:lnTo>
                    <a:pt x="583" y="463"/>
                  </a:lnTo>
                  <a:lnTo>
                    <a:pt x="567" y="432"/>
                  </a:lnTo>
                  <a:lnTo>
                    <a:pt x="530" y="434"/>
                  </a:lnTo>
                  <a:lnTo>
                    <a:pt x="502" y="444"/>
                  </a:lnTo>
                  <a:lnTo>
                    <a:pt x="478" y="457"/>
                  </a:lnTo>
                  <a:lnTo>
                    <a:pt x="459" y="472"/>
                  </a:lnTo>
                  <a:lnTo>
                    <a:pt x="439" y="488"/>
                  </a:lnTo>
                  <a:lnTo>
                    <a:pt x="418" y="502"/>
                  </a:lnTo>
                  <a:lnTo>
                    <a:pt x="392" y="514"/>
                  </a:lnTo>
                  <a:lnTo>
                    <a:pt x="360" y="521"/>
                  </a:lnTo>
                  <a:lnTo>
                    <a:pt x="350" y="509"/>
                  </a:lnTo>
                  <a:lnTo>
                    <a:pt x="345" y="499"/>
                  </a:lnTo>
                  <a:lnTo>
                    <a:pt x="341" y="485"/>
                  </a:lnTo>
                  <a:lnTo>
                    <a:pt x="339" y="472"/>
                  </a:lnTo>
                  <a:lnTo>
                    <a:pt x="336" y="457"/>
                  </a:lnTo>
                  <a:lnTo>
                    <a:pt x="332" y="440"/>
                  </a:lnTo>
                  <a:lnTo>
                    <a:pt x="325" y="423"/>
                  </a:lnTo>
                  <a:lnTo>
                    <a:pt x="314" y="405"/>
                  </a:lnTo>
                  <a:lnTo>
                    <a:pt x="274" y="401"/>
                  </a:lnTo>
                  <a:lnTo>
                    <a:pt x="226" y="398"/>
                  </a:lnTo>
                  <a:lnTo>
                    <a:pt x="172" y="389"/>
                  </a:lnTo>
                  <a:lnTo>
                    <a:pt x="120" y="378"/>
                  </a:lnTo>
                  <a:lnTo>
                    <a:pt x="70" y="355"/>
                  </a:lnTo>
                  <a:lnTo>
                    <a:pt x="32" y="323"/>
                  </a:lnTo>
                  <a:lnTo>
                    <a:pt x="6" y="277"/>
                  </a:lnTo>
                  <a:lnTo>
                    <a:pt x="0" y="216"/>
                  </a:lnTo>
                  <a:lnTo>
                    <a:pt x="4" y="215"/>
                  </a:lnTo>
                  <a:lnTo>
                    <a:pt x="8" y="215"/>
                  </a:lnTo>
                  <a:lnTo>
                    <a:pt x="12" y="211"/>
                  </a:lnTo>
                  <a:lnTo>
                    <a:pt x="18" y="207"/>
                  </a:lnTo>
                  <a:lnTo>
                    <a:pt x="110" y="262"/>
                  </a:lnTo>
                  <a:lnTo>
                    <a:pt x="217" y="297"/>
                  </a:lnTo>
                  <a:lnTo>
                    <a:pt x="335" y="311"/>
                  </a:lnTo>
                  <a:lnTo>
                    <a:pt x="457" y="310"/>
                  </a:lnTo>
                  <a:lnTo>
                    <a:pt x="578" y="292"/>
                  </a:lnTo>
                  <a:lnTo>
                    <a:pt x="694" y="261"/>
                  </a:lnTo>
                  <a:lnTo>
                    <a:pt x="800" y="220"/>
                  </a:lnTo>
                  <a:lnTo>
                    <a:pt x="891" y="171"/>
                  </a:lnTo>
                  <a:lnTo>
                    <a:pt x="906" y="139"/>
                  </a:lnTo>
                  <a:lnTo>
                    <a:pt x="922" y="109"/>
                  </a:lnTo>
                  <a:lnTo>
                    <a:pt x="937" y="80"/>
                  </a:lnTo>
                  <a:lnTo>
                    <a:pt x="956" y="55"/>
                  </a:lnTo>
                  <a:lnTo>
                    <a:pt x="976" y="31"/>
                  </a:lnTo>
                  <a:lnTo>
                    <a:pt x="1002" y="15"/>
                  </a:lnTo>
                  <a:lnTo>
                    <a:pt x="1032" y="4"/>
                  </a:lnTo>
                  <a:lnTo>
                    <a:pt x="1070"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39" name="Freeform 179"/>
            <p:cNvSpPr>
              <a:spLocks/>
            </p:cNvSpPr>
            <p:nvPr/>
          </p:nvSpPr>
          <p:spPr bwMode="auto">
            <a:xfrm>
              <a:off x="729" y="2185"/>
              <a:ext cx="32" cy="75"/>
            </a:xfrm>
            <a:custGeom>
              <a:avLst/>
              <a:gdLst>
                <a:gd name="T0" fmla="*/ 132 w 147"/>
                <a:gd name="T1" fmla="*/ 27 h 253"/>
                <a:gd name="T2" fmla="*/ 141 w 147"/>
                <a:gd name="T3" fmla="*/ 51 h 253"/>
                <a:gd name="T4" fmla="*/ 147 w 147"/>
                <a:gd name="T5" fmla="*/ 78 h 253"/>
                <a:gd name="T6" fmla="*/ 147 w 147"/>
                <a:gd name="T7" fmla="*/ 107 h 253"/>
                <a:gd name="T8" fmla="*/ 146 w 147"/>
                <a:gd name="T9" fmla="*/ 135 h 253"/>
                <a:gd name="T10" fmla="*/ 141 w 147"/>
                <a:gd name="T11" fmla="*/ 161 h 253"/>
                <a:gd name="T12" fmla="*/ 135 w 147"/>
                <a:gd name="T13" fmla="*/ 186 h 253"/>
                <a:gd name="T14" fmla="*/ 128 w 147"/>
                <a:gd name="T15" fmla="*/ 206 h 253"/>
                <a:gd name="T16" fmla="*/ 122 w 147"/>
                <a:gd name="T17" fmla="*/ 224 h 253"/>
                <a:gd name="T18" fmla="*/ 109 w 147"/>
                <a:gd name="T19" fmla="*/ 224 h 253"/>
                <a:gd name="T20" fmla="*/ 94 w 147"/>
                <a:gd name="T21" fmla="*/ 229 h 253"/>
                <a:gd name="T22" fmla="*/ 77 w 147"/>
                <a:gd name="T23" fmla="*/ 234 h 253"/>
                <a:gd name="T24" fmla="*/ 61 w 147"/>
                <a:gd name="T25" fmla="*/ 241 h 253"/>
                <a:gd name="T26" fmla="*/ 43 w 147"/>
                <a:gd name="T27" fmla="*/ 246 h 253"/>
                <a:gd name="T28" fmla="*/ 27 w 147"/>
                <a:gd name="T29" fmla="*/ 250 h 253"/>
                <a:gd name="T30" fmla="*/ 14 w 147"/>
                <a:gd name="T31" fmla="*/ 253 h 253"/>
                <a:gd name="T32" fmla="*/ 6 w 147"/>
                <a:gd name="T33" fmla="*/ 251 h 253"/>
                <a:gd name="T34" fmla="*/ 2 w 147"/>
                <a:gd name="T35" fmla="*/ 227 h 253"/>
                <a:gd name="T36" fmla="*/ 0 w 147"/>
                <a:gd name="T37" fmla="*/ 197 h 253"/>
                <a:gd name="T38" fmla="*/ 0 w 147"/>
                <a:gd name="T39" fmla="*/ 164 h 253"/>
                <a:gd name="T40" fmla="*/ 2 w 147"/>
                <a:gd name="T41" fmla="*/ 129 h 253"/>
                <a:gd name="T42" fmla="*/ 6 w 147"/>
                <a:gd name="T43" fmla="*/ 91 h 253"/>
                <a:gd name="T44" fmla="*/ 14 w 147"/>
                <a:gd name="T45" fmla="*/ 57 h 253"/>
                <a:gd name="T46" fmla="*/ 26 w 147"/>
                <a:gd name="T47" fmla="*/ 26 h 253"/>
                <a:gd name="T48" fmla="*/ 42 w 147"/>
                <a:gd name="T49" fmla="*/ 0 h 253"/>
                <a:gd name="T50" fmla="*/ 49 w 147"/>
                <a:gd name="T51" fmla="*/ 2 h 253"/>
                <a:gd name="T52" fmla="*/ 59 w 147"/>
                <a:gd name="T53" fmla="*/ 7 h 253"/>
                <a:gd name="T54" fmla="*/ 72 w 147"/>
                <a:gd name="T55" fmla="*/ 11 h 253"/>
                <a:gd name="T56" fmla="*/ 87 w 147"/>
                <a:gd name="T57" fmla="*/ 17 h 253"/>
                <a:gd name="T58" fmla="*/ 99 w 147"/>
                <a:gd name="T59" fmla="*/ 20 h 253"/>
                <a:gd name="T60" fmla="*/ 112 w 147"/>
                <a:gd name="T61" fmla="*/ 24 h 253"/>
                <a:gd name="T62" fmla="*/ 122 w 147"/>
                <a:gd name="T63" fmla="*/ 26 h 253"/>
                <a:gd name="T64" fmla="*/ 132 w 147"/>
                <a:gd name="T65" fmla="*/ 27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253">
                  <a:moveTo>
                    <a:pt x="132" y="27"/>
                  </a:moveTo>
                  <a:lnTo>
                    <a:pt x="141" y="51"/>
                  </a:lnTo>
                  <a:lnTo>
                    <a:pt x="147" y="78"/>
                  </a:lnTo>
                  <a:lnTo>
                    <a:pt x="147" y="107"/>
                  </a:lnTo>
                  <a:lnTo>
                    <a:pt x="146" y="135"/>
                  </a:lnTo>
                  <a:lnTo>
                    <a:pt x="141" y="161"/>
                  </a:lnTo>
                  <a:lnTo>
                    <a:pt x="135" y="186"/>
                  </a:lnTo>
                  <a:lnTo>
                    <a:pt x="128" y="206"/>
                  </a:lnTo>
                  <a:lnTo>
                    <a:pt x="122" y="224"/>
                  </a:lnTo>
                  <a:lnTo>
                    <a:pt x="109" y="224"/>
                  </a:lnTo>
                  <a:lnTo>
                    <a:pt x="94" y="229"/>
                  </a:lnTo>
                  <a:lnTo>
                    <a:pt x="77" y="234"/>
                  </a:lnTo>
                  <a:lnTo>
                    <a:pt x="61" y="241"/>
                  </a:lnTo>
                  <a:lnTo>
                    <a:pt x="43" y="246"/>
                  </a:lnTo>
                  <a:lnTo>
                    <a:pt x="27" y="250"/>
                  </a:lnTo>
                  <a:lnTo>
                    <a:pt x="14" y="253"/>
                  </a:lnTo>
                  <a:lnTo>
                    <a:pt x="6" y="251"/>
                  </a:lnTo>
                  <a:lnTo>
                    <a:pt x="2" y="227"/>
                  </a:lnTo>
                  <a:lnTo>
                    <a:pt x="0" y="197"/>
                  </a:lnTo>
                  <a:lnTo>
                    <a:pt x="0" y="164"/>
                  </a:lnTo>
                  <a:lnTo>
                    <a:pt x="2" y="129"/>
                  </a:lnTo>
                  <a:lnTo>
                    <a:pt x="6" y="91"/>
                  </a:lnTo>
                  <a:lnTo>
                    <a:pt x="14" y="57"/>
                  </a:lnTo>
                  <a:lnTo>
                    <a:pt x="26" y="26"/>
                  </a:lnTo>
                  <a:lnTo>
                    <a:pt x="42" y="0"/>
                  </a:lnTo>
                  <a:lnTo>
                    <a:pt x="49" y="2"/>
                  </a:lnTo>
                  <a:lnTo>
                    <a:pt x="59" y="7"/>
                  </a:lnTo>
                  <a:lnTo>
                    <a:pt x="72" y="11"/>
                  </a:lnTo>
                  <a:lnTo>
                    <a:pt x="87" y="17"/>
                  </a:lnTo>
                  <a:lnTo>
                    <a:pt x="99" y="20"/>
                  </a:lnTo>
                  <a:lnTo>
                    <a:pt x="112" y="24"/>
                  </a:lnTo>
                  <a:lnTo>
                    <a:pt x="122" y="26"/>
                  </a:lnTo>
                  <a:lnTo>
                    <a:pt x="132"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40" name="Freeform 180"/>
            <p:cNvSpPr>
              <a:spLocks/>
            </p:cNvSpPr>
            <p:nvPr/>
          </p:nvSpPr>
          <p:spPr bwMode="auto">
            <a:xfrm>
              <a:off x="740" y="2222"/>
              <a:ext cx="306" cy="366"/>
            </a:xfrm>
            <a:custGeom>
              <a:avLst/>
              <a:gdLst>
                <a:gd name="T0" fmla="*/ 270 w 1409"/>
                <a:gd name="T1" fmla="*/ 52 h 1224"/>
                <a:gd name="T2" fmla="*/ 306 w 1409"/>
                <a:gd name="T3" fmla="*/ 99 h 1224"/>
                <a:gd name="T4" fmla="*/ 351 w 1409"/>
                <a:gd name="T5" fmla="*/ 153 h 1224"/>
                <a:gd name="T6" fmla="*/ 516 w 1409"/>
                <a:gd name="T7" fmla="*/ 120 h 1224"/>
                <a:gd name="T8" fmla="*/ 661 w 1409"/>
                <a:gd name="T9" fmla="*/ 109 h 1224"/>
                <a:gd name="T10" fmla="*/ 764 w 1409"/>
                <a:gd name="T11" fmla="*/ 217 h 1224"/>
                <a:gd name="T12" fmla="*/ 759 w 1409"/>
                <a:gd name="T13" fmla="*/ 397 h 1224"/>
                <a:gd name="T14" fmla="*/ 856 w 1409"/>
                <a:gd name="T15" fmla="*/ 487 h 1224"/>
                <a:gd name="T16" fmla="*/ 1026 w 1409"/>
                <a:gd name="T17" fmla="*/ 569 h 1224"/>
                <a:gd name="T18" fmla="*/ 1098 w 1409"/>
                <a:gd name="T19" fmla="*/ 589 h 1224"/>
                <a:gd name="T20" fmla="*/ 1188 w 1409"/>
                <a:gd name="T21" fmla="*/ 594 h 1224"/>
                <a:gd name="T22" fmla="*/ 1216 w 1409"/>
                <a:gd name="T23" fmla="*/ 696 h 1224"/>
                <a:gd name="T24" fmla="*/ 1263 w 1409"/>
                <a:gd name="T25" fmla="*/ 727 h 1224"/>
                <a:gd name="T26" fmla="*/ 1313 w 1409"/>
                <a:gd name="T27" fmla="*/ 764 h 1224"/>
                <a:gd name="T28" fmla="*/ 1268 w 1409"/>
                <a:gd name="T29" fmla="*/ 829 h 1224"/>
                <a:gd name="T30" fmla="*/ 1233 w 1409"/>
                <a:gd name="T31" fmla="*/ 901 h 1224"/>
                <a:gd name="T32" fmla="*/ 1328 w 1409"/>
                <a:gd name="T33" fmla="*/ 966 h 1224"/>
                <a:gd name="T34" fmla="*/ 1402 w 1409"/>
                <a:gd name="T35" fmla="*/ 1017 h 1224"/>
                <a:gd name="T36" fmla="*/ 1395 w 1409"/>
                <a:gd name="T37" fmla="*/ 1134 h 1224"/>
                <a:gd name="T38" fmla="*/ 1357 w 1409"/>
                <a:gd name="T39" fmla="*/ 1134 h 1224"/>
                <a:gd name="T40" fmla="*/ 1325 w 1409"/>
                <a:gd name="T41" fmla="*/ 1134 h 1224"/>
                <a:gd name="T42" fmla="*/ 1303 w 1409"/>
                <a:gd name="T43" fmla="*/ 1145 h 1224"/>
                <a:gd name="T44" fmla="*/ 1300 w 1409"/>
                <a:gd name="T45" fmla="*/ 1181 h 1224"/>
                <a:gd name="T46" fmla="*/ 1296 w 1409"/>
                <a:gd name="T47" fmla="*/ 1213 h 1224"/>
                <a:gd name="T48" fmla="*/ 1282 w 1409"/>
                <a:gd name="T49" fmla="*/ 1224 h 1224"/>
                <a:gd name="T50" fmla="*/ 1248 w 1409"/>
                <a:gd name="T51" fmla="*/ 1191 h 1224"/>
                <a:gd name="T52" fmla="*/ 1182 w 1409"/>
                <a:gd name="T53" fmla="*/ 1100 h 1224"/>
                <a:gd name="T54" fmla="*/ 1082 w 1409"/>
                <a:gd name="T55" fmla="*/ 1065 h 1224"/>
                <a:gd name="T56" fmla="*/ 976 w 1409"/>
                <a:gd name="T57" fmla="*/ 1180 h 1224"/>
                <a:gd name="T58" fmla="*/ 869 w 1409"/>
                <a:gd name="T59" fmla="*/ 1130 h 1224"/>
                <a:gd name="T60" fmla="*/ 729 w 1409"/>
                <a:gd name="T61" fmla="*/ 989 h 1224"/>
                <a:gd name="T62" fmla="*/ 657 w 1409"/>
                <a:gd name="T63" fmla="*/ 951 h 1224"/>
                <a:gd name="T64" fmla="*/ 613 w 1409"/>
                <a:gd name="T65" fmla="*/ 921 h 1224"/>
                <a:gd name="T66" fmla="*/ 581 w 1409"/>
                <a:gd name="T67" fmla="*/ 839 h 1224"/>
                <a:gd name="T68" fmla="*/ 589 w 1409"/>
                <a:gd name="T69" fmla="*/ 729 h 1224"/>
                <a:gd name="T70" fmla="*/ 522 w 1409"/>
                <a:gd name="T71" fmla="*/ 667 h 1224"/>
                <a:gd name="T72" fmla="*/ 477 w 1409"/>
                <a:gd name="T73" fmla="*/ 586 h 1224"/>
                <a:gd name="T74" fmla="*/ 467 w 1409"/>
                <a:gd name="T75" fmla="*/ 516 h 1224"/>
                <a:gd name="T76" fmla="*/ 378 w 1409"/>
                <a:gd name="T77" fmla="*/ 477 h 1224"/>
                <a:gd name="T78" fmla="*/ 357 w 1409"/>
                <a:gd name="T79" fmla="*/ 488 h 1224"/>
                <a:gd name="T80" fmla="*/ 336 w 1409"/>
                <a:gd name="T81" fmla="*/ 493 h 1224"/>
                <a:gd name="T82" fmla="*/ 301 w 1409"/>
                <a:gd name="T83" fmla="*/ 473 h 1224"/>
                <a:gd name="T84" fmla="*/ 288 w 1409"/>
                <a:gd name="T85" fmla="*/ 416 h 1224"/>
                <a:gd name="T86" fmla="*/ 257 w 1409"/>
                <a:gd name="T87" fmla="*/ 348 h 1224"/>
                <a:gd name="T88" fmla="*/ 256 w 1409"/>
                <a:gd name="T89" fmla="*/ 318 h 1224"/>
                <a:gd name="T90" fmla="*/ 253 w 1409"/>
                <a:gd name="T91" fmla="*/ 306 h 1224"/>
                <a:gd name="T92" fmla="*/ 205 w 1409"/>
                <a:gd name="T93" fmla="*/ 314 h 1224"/>
                <a:gd name="T94" fmla="*/ 148 w 1409"/>
                <a:gd name="T95" fmla="*/ 322 h 1224"/>
                <a:gd name="T96" fmla="*/ 110 w 1409"/>
                <a:gd name="T97" fmla="*/ 300 h 1224"/>
                <a:gd name="T98" fmla="*/ 96 w 1409"/>
                <a:gd name="T99" fmla="*/ 264 h 1224"/>
                <a:gd name="T100" fmla="*/ 82 w 1409"/>
                <a:gd name="T101" fmla="*/ 206 h 1224"/>
                <a:gd name="T102" fmla="*/ 53 w 1409"/>
                <a:gd name="T103" fmla="*/ 201 h 1224"/>
                <a:gd name="T104" fmla="*/ 21 w 1409"/>
                <a:gd name="T105" fmla="*/ 194 h 1224"/>
                <a:gd name="T106" fmla="*/ 13 w 1409"/>
                <a:gd name="T107" fmla="*/ 180 h 1224"/>
                <a:gd name="T108" fmla="*/ 52 w 1409"/>
                <a:gd name="T109" fmla="*/ 159 h 1224"/>
                <a:gd name="T110" fmla="*/ 82 w 1409"/>
                <a:gd name="T111" fmla="*/ 143 h 1224"/>
                <a:gd name="T112" fmla="*/ 124 w 1409"/>
                <a:gd name="T113" fmla="*/ 78 h 1224"/>
                <a:gd name="T114" fmla="*/ 151 w 1409"/>
                <a:gd name="T115" fmla="*/ 18 h 1224"/>
                <a:gd name="T116" fmla="*/ 235 w 1409"/>
                <a:gd name="T117" fmla="*/ 0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9" h="1224">
                  <a:moveTo>
                    <a:pt x="235" y="0"/>
                  </a:moveTo>
                  <a:lnTo>
                    <a:pt x="254" y="29"/>
                  </a:lnTo>
                  <a:lnTo>
                    <a:pt x="270" y="52"/>
                  </a:lnTo>
                  <a:lnTo>
                    <a:pt x="283" y="71"/>
                  </a:lnTo>
                  <a:lnTo>
                    <a:pt x="296" y="86"/>
                  </a:lnTo>
                  <a:lnTo>
                    <a:pt x="306" y="99"/>
                  </a:lnTo>
                  <a:lnTo>
                    <a:pt x="318" y="114"/>
                  </a:lnTo>
                  <a:lnTo>
                    <a:pt x="332" y="130"/>
                  </a:lnTo>
                  <a:lnTo>
                    <a:pt x="351" y="153"/>
                  </a:lnTo>
                  <a:lnTo>
                    <a:pt x="407" y="139"/>
                  </a:lnTo>
                  <a:lnTo>
                    <a:pt x="462" y="129"/>
                  </a:lnTo>
                  <a:lnTo>
                    <a:pt x="516" y="120"/>
                  </a:lnTo>
                  <a:lnTo>
                    <a:pt x="568" y="114"/>
                  </a:lnTo>
                  <a:lnTo>
                    <a:pt x="616" y="109"/>
                  </a:lnTo>
                  <a:lnTo>
                    <a:pt x="661" y="109"/>
                  </a:lnTo>
                  <a:lnTo>
                    <a:pt x="702" y="111"/>
                  </a:lnTo>
                  <a:lnTo>
                    <a:pt x="739" y="117"/>
                  </a:lnTo>
                  <a:lnTo>
                    <a:pt x="764" y="217"/>
                  </a:lnTo>
                  <a:lnTo>
                    <a:pt x="769" y="295"/>
                  </a:lnTo>
                  <a:lnTo>
                    <a:pt x="763" y="352"/>
                  </a:lnTo>
                  <a:lnTo>
                    <a:pt x="759" y="397"/>
                  </a:lnTo>
                  <a:lnTo>
                    <a:pt x="765" y="429"/>
                  </a:lnTo>
                  <a:lnTo>
                    <a:pt x="795" y="459"/>
                  </a:lnTo>
                  <a:lnTo>
                    <a:pt x="856" y="487"/>
                  </a:lnTo>
                  <a:lnTo>
                    <a:pt x="963" y="522"/>
                  </a:lnTo>
                  <a:lnTo>
                    <a:pt x="996" y="549"/>
                  </a:lnTo>
                  <a:lnTo>
                    <a:pt x="1026" y="569"/>
                  </a:lnTo>
                  <a:lnTo>
                    <a:pt x="1051" y="581"/>
                  </a:lnTo>
                  <a:lnTo>
                    <a:pt x="1076" y="588"/>
                  </a:lnTo>
                  <a:lnTo>
                    <a:pt x="1098" y="589"/>
                  </a:lnTo>
                  <a:lnTo>
                    <a:pt x="1124" y="590"/>
                  </a:lnTo>
                  <a:lnTo>
                    <a:pt x="1153" y="590"/>
                  </a:lnTo>
                  <a:lnTo>
                    <a:pt x="1188" y="594"/>
                  </a:lnTo>
                  <a:lnTo>
                    <a:pt x="1197" y="639"/>
                  </a:lnTo>
                  <a:lnTo>
                    <a:pt x="1206" y="673"/>
                  </a:lnTo>
                  <a:lnTo>
                    <a:pt x="1216" y="696"/>
                  </a:lnTo>
                  <a:lnTo>
                    <a:pt x="1229" y="713"/>
                  </a:lnTo>
                  <a:lnTo>
                    <a:pt x="1243" y="721"/>
                  </a:lnTo>
                  <a:lnTo>
                    <a:pt x="1263" y="727"/>
                  </a:lnTo>
                  <a:lnTo>
                    <a:pt x="1289" y="732"/>
                  </a:lnTo>
                  <a:lnTo>
                    <a:pt x="1324" y="737"/>
                  </a:lnTo>
                  <a:lnTo>
                    <a:pt x="1313" y="764"/>
                  </a:lnTo>
                  <a:lnTo>
                    <a:pt x="1300" y="787"/>
                  </a:lnTo>
                  <a:lnTo>
                    <a:pt x="1283" y="807"/>
                  </a:lnTo>
                  <a:lnTo>
                    <a:pt x="1268" y="829"/>
                  </a:lnTo>
                  <a:lnTo>
                    <a:pt x="1252" y="849"/>
                  </a:lnTo>
                  <a:lnTo>
                    <a:pt x="1241" y="873"/>
                  </a:lnTo>
                  <a:lnTo>
                    <a:pt x="1233" y="901"/>
                  </a:lnTo>
                  <a:lnTo>
                    <a:pt x="1233" y="936"/>
                  </a:lnTo>
                  <a:lnTo>
                    <a:pt x="1286" y="952"/>
                  </a:lnTo>
                  <a:lnTo>
                    <a:pt x="1328" y="966"/>
                  </a:lnTo>
                  <a:lnTo>
                    <a:pt x="1363" y="981"/>
                  </a:lnTo>
                  <a:lnTo>
                    <a:pt x="1388" y="997"/>
                  </a:lnTo>
                  <a:lnTo>
                    <a:pt x="1402" y="1017"/>
                  </a:lnTo>
                  <a:lnTo>
                    <a:pt x="1409" y="1045"/>
                  </a:lnTo>
                  <a:lnTo>
                    <a:pt x="1405" y="1081"/>
                  </a:lnTo>
                  <a:lnTo>
                    <a:pt x="1395" y="1134"/>
                  </a:lnTo>
                  <a:lnTo>
                    <a:pt x="1381" y="1134"/>
                  </a:lnTo>
                  <a:lnTo>
                    <a:pt x="1369" y="1134"/>
                  </a:lnTo>
                  <a:lnTo>
                    <a:pt x="1357" y="1134"/>
                  </a:lnTo>
                  <a:lnTo>
                    <a:pt x="1346" y="1134"/>
                  </a:lnTo>
                  <a:lnTo>
                    <a:pt x="1336" y="1134"/>
                  </a:lnTo>
                  <a:lnTo>
                    <a:pt x="1325" y="1134"/>
                  </a:lnTo>
                  <a:lnTo>
                    <a:pt x="1314" y="1134"/>
                  </a:lnTo>
                  <a:lnTo>
                    <a:pt x="1305" y="1134"/>
                  </a:lnTo>
                  <a:lnTo>
                    <a:pt x="1303" y="1145"/>
                  </a:lnTo>
                  <a:lnTo>
                    <a:pt x="1302" y="1159"/>
                  </a:lnTo>
                  <a:lnTo>
                    <a:pt x="1301" y="1169"/>
                  </a:lnTo>
                  <a:lnTo>
                    <a:pt x="1300" y="1181"/>
                  </a:lnTo>
                  <a:lnTo>
                    <a:pt x="1298" y="1192"/>
                  </a:lnTo>
                  <a:lnTo>
                    <a:pt x="1296" y="1202"/>
                  </a:lnTo>
                  <a:lnTo>
                    <a:pt x="1296" y="1213"/>
                  </a:lnTo>
                  <a:lnTo>
                    <a:pt x="1296" y="1224"/>
                  </a:lnTo>
                  <a:lnTo>
                    <a:pt x="1289" y="1224"/>
                  </a:lnTo>
                  <a:lnTo>
                    <a:pt x="1282" y="1224"/>
                  </a:lnTo>
                  <a:lnTo>
                    <a:pt x="1275" y="1224"/>
                  </a:lnTo>
                  <a:lnTo>
                    <a:pt x="1269" y="1224"/>
                  </a:lnTo>
                  <a:lnTo>
                    <a:pt x="1248" y="1191"/>
                  </a:lnTo>
                  <a:lnTo>
                    <a:pt x="1228" y="1159"/>
                  </a:lnTo>
                  <a:lnTo>
                    <a:pt x="1206" y="1126"/>
                  </a:lnTo>
                  <a:lnTo>
                    <a:pt x="1182" y="1100"/>
                  </a:lnTo>
                  <a:lnTo>
                    <a:pt x="1153" y="1078"/>
                  </a:lnTo>
                  <a:lnTo>
                    <a:pt x="1121" y="1066"/>
                  </a:lnTo>
                  <a:lnTo>
                    <a:pt x="1082" y="1065"/>
                  </a:lnTo>
                  <a:lnTo>
                    <a:pt x="1035" y="1079"/>
                  </a:lnTo>
                  <a:lnTo>
                    <a:pt x="1006" y="1147"/>
                  </a:lnTo>
                  <a:lnTo>
                    <a:pt x="976" y="1180"/>
                  </a:lnTo>
                  <a:lnTo>
                    <a:pt x="944" y="1183"/>
                  </a:lnTo>
                  <a:lnTo>
                    <a:pt x="908" y="1166"/>
                  </a:lnTo>
                  <a:lnTo>
                    <a:pt x="869" y="1130"/>
                  </a:lnTo>
                  <a:lnTo>
                    <a:pt x="827" y="1085"/>
                  </a:lnTo>
                  <a:lnTo>
                    <a:pt x="779" y="1035"/>
                  </a:lnTo>
                  <a:lnTo>
                    <a:pt x="729" y="989"/>
                  </a:lnTo>
                  <a:lnTo>
                    <a:pt x="699" y="973"/>
                  </a:lnTo>
                  <a:lnTo>
                    <a:pt x="676" y="962"/>
                  </a:lnTo>
                  <a:lnTo>
                    <a:pt x="657" y="951"/>
                  </a:lnTo>
                  <a:lnTo>
                    <a:pt x="642" y="943"/>
                  </a:lnTo>
                  <a:lnTo>
                    <a:pt x="627" y="932"/>
                  </a:lnTo>
                  <a:lnTo>
                    <a:pt x="613" y="921"/>
                  </a:lnTo>
                  <a:lnTo>
                    <a:pt x="597" y="907"/>
                  </a:lnTo>
                  <a:lnTo>
                    <a:pt x="576" y="890"/>
                  </a:lnTo>
                  <a:lnTo>
                    <a:pt x="581" y="839"/>
                  </a:lnTo>
                  <a:lnTo>
                    <a:pt x="587" y="797"/>
                  </a:lnTo>
                  <a:lnTo>
                    <a:pt x="591" y="759"/>
                  </a:lnTo>
                  <a:lnTo>
                    <a:pt x="589" y="729"/>
                  </a:lnTo>
                  <a:lnTo>
                    <a:pt x="579" y="703"/>
                  </a:lnTo>
                  <a:lnTo>
                    <a:pt x="557" y="684"/>
                  </a:lnTo>
                  <a:lnTo>
                    <a:pt x="522" y="667"/>
                  </a:lnTo>
                  <a:lnTo>
                    <a:pt x="468" y="657"/>
                  </a:lnTo>
                  <a:lnTo>
                    <a:pt x="472" y="618"/>
                  </a:lnTo>
                  <a:lnTo>
                    <a:pt x="477" y="586"/>
                  </a:lnTo>
                  <a:lnTo>
                    <a:pt x="478" y="558"/>
                  </a:lnTo>
                  <a:lnTo>
                    <a:pt x="477" y="536"/>
                  </a:lnTo>
                  <a:lnTo>
                    <a:pt x="467" y="516"/>
                  </a:lnTo>
                  <a:lnTo>
                    <a:pt x="451" y="500"/>
                  </a:lnTo>
                  <a:lnTo>
                    <a:pt x="421" y="486"/>
                  </a:lnTo>
                  <a:lnTo>
                    <a:pt x="378" y="477"/>
                  </a:lnTo>
                  <a:lnTo>
                    <a:pt x="369" y="481"/>
                  </a:lnTo>
                  <a:lnTo>
                    <a:pt x="362" y="486"/>
                  </a:lnTo>
                  <a:lnTo>
                    <a:pt x="357" y="488"/>
                  </a:lnTo>
                  <a:lnTo>
                    <a:pt x="352" y="492"/>
                  </a:lnTo>
                  <a:lnTo>
                    <a:pt x="344" y="492"/>
                  </a:lnTo>
                  <a:lnTo>
                    <a:pt x="336" y="493"/>
                  </a:lnTo>
                  <a:lnTo>
                    <a:pt x="323" y="493"/>
                  </a:lnTo>
                  <a:lnTo>
                    <a:pt x="306" y="494"/>
                  </a:lnTo>
                  <a:lnTo>
                    <a:pt x="301" y="473"/>
                  </a:lnTo>
                  <a:lnTo>
                    <a:pt x="298" y="454"/>
                  </a:lnTo>
                  <a:lnTo>
                    <a:pt x="293" y="435"/>
                  </a:lnTo>
                  <a:lnTo>
                    <a:pt x="288" y="416"/>
                  </a:lnTo>
                  <a:lnTo>
                    <a:pt x="280" y="394"/>
                  </a:lnTo>
                  <a:lnTo>
                    <a:pt x="270" y="372"/>
                  </a:lnTo>
                  <a:lnTo>
                    <a:pt x="257" y="348"/>
                  </a:lnTo>
                  <a:lnTo>
                    <a:pt x="243" y="324"/>
                  </a:lnTo>
                  <a:lnTo>
                    <a:pt x="249" y="321"/>
                  </a:lnTo>
                  <a:lnTo>
                    <a:pt x="256" y="318"/>
                  </a:lnTo>
                  <a:lnTo>
                    <a:pt x="263" y="312"/>
                  </a:lnTo>
                  <a:lnTo>
                    <a:pt x="270" y="306"/>
                  </a:lnTo>
                  <a:lnTo>
                    <a:pt x="253" y="306"/>
                  </a:lnTo>
                  <a:lnTo>
                    <a:pt x="237" y="308"/>
                  </a:lnTo>
                  <a:lnTo>
                    <a:pt x="221" y="310"/>
                  </a:lnTo>
                  <a:lnTo>
                    <a:pt x="205" y="314"/>
                  </a:lnTo>
                  <a:lnTo>
                    <a:pt x="186" y="316"/>
                  </a:lnTo>
                  <a:lnTo>
                    <a:pt x="168" y="320"/>
                  </a:lnTo>
                  <a:lnTo>
                    <a:pt x="148" y="322"/>
                  </a:lnTo>
                  <a:lnTo>
                    <a:pt x="127" y="324"/>
                  </a:lnTo>
                  <a:lnTo>
                    <a:pt x="116" y="310"/>
                  </a:lnTo>
                  <a:lnTo>
                    <a:pt x="110" y="300"/>
                  </a:lnTo>
                  <a:lnTo>
                    <a:pt x="104" y="289"/>
                  </a:lnTo>
                  <a:lnTo>
                    <a:pt x="101" y="278"/>
                  </a:lnTo>
                  <a:lnTo>
                    <a:pt x="96" y="264"/>
                  </a:lnTo>
                  <a:lnTo>
                    <a:pt x="91" y="249"/>
                  </a:lnTo>
                  <a:lnTo>
                    <a:pt x="86" y="229"/>
                  </a:lnTo>
                  <a:lnTo>
                    <a:pt x="82" y="206"/>
                  </a:lnTo>
                  <a:lnTo>
                    <a:pt x="73" y="205"/>
                  </a:lnTo>
                  <a:lnTo>
                    <a:pt x="64" y="204"/>
                  </a:lnTo>
                  <a:lnTo>
                    <a:pt x="53" y="201"/>
                  </a:lnTo>
                  <a:lnTo>
                    <a:pt x="44" y="200"/>
                  </a:lnTo>
                  <a:lnTo>
                    <a:pt x="32" y="197"/>
                  </a:lnTo>
                  <a:lnTo>
                    <a:pt x="21" y="194"/>
                  </a:lnTo>
                  <a:lnTo>
                    <a:pt x="9" y="191"/>
                  </a:lnTo>
                  <a:lnTo>
                    <a:pt x="0" y="188"/>
                  </a:lnTo>
                  <a:lnTo>
                    <a:pt x="13" y="180"/>
                  </a:lnTo>
                  <a:lnTo>
                    <a:pt x="26" y="173"/>
                  </a:lnTo>
                  <a:lnTo>
                    <a:pt x="39" y="166"/>
                  </a:lnTo>
                  <a:lnTo>
                    <a:pt x="52" y="159"/>
                  </a:lnTo>
                  <a:lnTo>
                    <a:pt x="62" y="152"/>
                  </a:lnTo>
                  <a:lnTo>
                    <a:pt x="72" y="147"/>
                  </a:lnTo>
                  <a:lnTo>
                    <a:pt x="82" y="143"/>
                  </a:lnTo>
                  <a:lnTo>
                    <a:pt x="90" y="143"/>
                  </a:lnTo>
                  <a:lnTo>
                    <a:pt x="110" y="108"/>
                  </a:lnTo>
                  <a:lnTo>
                    <a:pt x="124" y="78"/>
                  </a:lnTo>
                  <a:lnTo>
                    <a:pt x="133" y="53"/>
                  </a:lnTo>
                  <a:lnTo>
                    <a:pt x="141" y="34"/>
                  </a:lnTo>
                  <a:lnTo>
                    <a:pt x="151" y="18"/>
                  </a:lnTo>
                  <a:lnTo>
                    <a:pt x="168" y="8"/>
                  </a:lnTo>
                  <a:lnTo>
                    <a:pt x="194" y="1"/>
                  </a:lnTo>
                  <a:lnTo>
                    <a:pt x="23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41" name="Freeform 181"/>
            <p:cNvSpPr>
              <a:spLocks/>
            </p:cNvSpPr>
            <p:nvPr/>
          </p:nvSpPr>
          <p:spPr bwMode="auto">
            <a:xfrm>
              <a:off x="740" y="2317"/>
              <a:ext cx="47" cy="99"/>
            </a:xfrm>
            <a:custGeom>
              <a:avLst/>
              <a:gdLst>
                <a:gd name="T0" fmla="*/ 70 w 215"/>
                <a:gd name="T1" fmla="*/ 0 h 333"/>
                <a:gd name="T2" fmla="*/ 84 w 215"/>
                <a:gd name="T3" fmla="*/ 11 h 333"/>
                <a:gd name="T4" fmla="*/ 96 w 215"/>
                <a:gd name="T5" fmla="*/ 21 h 333"/>
                <a:gd name="T6" fmla="*/ 107 w 215"/>
                <a:gd name="T7" fmla="*/ 29 h 333"/>
                <a:gd name="T8" fmla="*/ 119 w 215"/>
                <a:gd name="T9" fmla="*/ 36 h 333"/>
                <a:gd name="T10" fmla="*/ 132 w 215"/>
                <a:gd name="T11" fmla="*/ 43 h 333"/>
                <a:gd name="T12" fmla="*/ 149 w 215"/>
                <a:gd name="T13" fmla="*/ 50 h 333"/>
                <a:gd name="T14" fmla="*/ 169 w 215"/>
                <a:gd name="T15" fmla="*/ 59 h 333"/>
                <a:gd name="T16" fmla="*/ 196 w 215"/>
                <a:gd name="T17" fmla="*/ 72 h 333"/>
                <a:gd name="T18" fmla="*/ 202 w 215"/>
                <a:gd name="T19" fmla="*/ 134 h 333"/>
                <a:gd name="T20" fmla="*/ 207 w 215"/>
                <a:gd name="T21" fmla="*/ 182 h 333"/>
                <a:gd name="T22" fmla="*/ 209 w 215"/>
                <a:gd name="T23" fmla="*/ 217 h 333"/>
                <a:gd name="T24" fmla="*/ 213 w 215"/>
                <a:gd name="T25" fmla="*/ 246 h 333"/>
                <a:gd name="T26" fmla="*/ 213 w 215"/>
                <a:gd name="T27" fmla="*/ 267 h 333"/>
                <a:gd name="T28" fmla="*/ 214 w 215"/>
                <a:gd name="T29" fmla="*/ 287 h 333"/>
                <a:gd name="T30" fmla="*/ 214 w 215"/>
                <a:gd name="T31" fmla="*/ 308 h 333"/>
                <a:gd name="T32" fmla="*/ 215 w 215"/>
                <a:gd name="T33" fmla="*/ 333 h 333"/>
                <a:gd name="T34" fmla="*/ 208 w 215"/>
                <a:gd name="T35" fmla="*/ 330 h 333"/>
                <a:gd name="T36" fmla="*/ 201 w 215"/>
                <a:gd name="T37" fmla="*/ 327 h 333"/>
                <a:gd name="T38" fmla="*/ 194 w 215"/>
                <a:gd name="T39" fmla="*/ 325 h 333"/>
                <a:gd name="T40" fmla="*/ 186 w 215"/>
                <a:gd name="T41" fmla="*/ 324 h 333"/>
                <a:gd name="T42" fmla="*/ 179 w 215"/>
                <a:gd name="T43" fmla="*/ 321 h 333"/>
                <a:gd name="T44" fmla="*/ 173 w 215"/>
                <a:gd name="T45" fmla="*/ 320 h 333"/>
                <a:gd name="T46" fmla="*/ 166 w 215"/>
                <a:gd name="T47" fmla="*/ 318 h 333"/>
                <a:gd name="T48" fmla="*/ 160 w 215"/>
                <a:gd name="T49" fmla="*/ 316 h 333"/>
                <a:gd name="T50" fmla="*/ 159 w 215"/>
                <a:gd name="T51" fmla="*/ 275 h 333"/>
                <a:gd name="T52" fmla="*/ 154 w 215"/>
                <a:gd name="T53" fmla="*/ 243 h 333"/>
                <a:gd name="T54" fmla="*/ 146 w 215"/>
                <a:gd name="T55" fmla="*/ 218 h 333"/>
                <a:gd name="T56" fmla="*/ 134 w 215"/>
                <a:gd name="T57" fmla="*/ 199 h 333"/>
                <a:gd name="T58" fmla="*/ 114 w 215"/>
                <a:gd name="T59" fmla="*/ 183 h 333"/>
                <a:gd name="T60" fmla="*/ 88 w 215"/>
                <a:gd name="T61" fmla="*/ 170 h 333"/>
                <a:gd name="T62" fmla="*/ 51 w 215"/>
                <a:gd name="T63" fmla="*/ 157 h 333"/>
                <a:gd name="T64" fmla="*/ 7 w 215"/>
                <a:gd name="T65" fmla="*/ 145 h 333"/>
                <a:gd name="T66" fmla="*/ 4 w 215"/>
                <a:gd name="T67" fmla="*/ 120 h 333"/>
                <a:gd name="T68" fmla="*/ 1 w 215"/>
                <a:gd name="T69" fmla="*/ 101 h 333"/>
                <a:gd name="T70" fmla="*/ 0 w 215"/>
                <a:gd name="T71" fmla="*/ 85 h 333"/>
                <a:gd name="T72" fmla="*/ 0 w 215"/>
                <a:gd name="T73" fmla="*/ 74 h 333"/>
                <a:gd name="T74" fmla="*/ 0 w 215"/>
                <a:gd name="T75" fmla="*/ 59 h 333"/>
                <a:gd name="T76" fmla="*/ 1 w 215"/>
                <a:gd name="T77" fmla="*/ 46 h 333"/>
                <a:gd name="T78" fmla="*/ 4 w 215"/>
                <a:gd name="T79" fmla="*/ 30 h 333"/>
                <a:gd name="T80" fmla="*/ 7 w 215"/>
                <a:gd name="T81" fmla="*/ 10 h 333"/>
                <a:gd name="T82" fmla="*/ 14 w 215"/>
                <a:gd name="T83" fmla="*/ 6 h 333"/>
                <a:gd name="T84" fmla="*/ 23 w 215"/>
                <a:gd name="T85" fmla="*/ 4 h 333"/>
                <a:gd name="T86" fmla="*/ 29 w 215"/>
                <a:gd name="T87" fmla="*/ 1 h 333"/>
                <a:gd name="T88" fmla="*/ 35 w 215"/>
                <a:gd name="T89" fmla="*/ 1 h 333"/>
                <a:gd name="T90" fmla="*/ 41 w 215"/>
                <a:gd name="T91" fmla="*/ 0 h 333"/>
                <a:gd name="T92" fmla="*/ 49 w 215"/>
                <a:gd name="T93" fmla="*/ 0 h 333"/>
                <a:gd name="T94" fmla="*/ 57 w 215"/>
                <a:gd name="T95" fmla="*/ 0 h 333"/>
                <a:gd name="T96" fmla="*/ 70 w 215"/>
                <a:gd name="T9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333">
                  <a:moveTo>
                    <a:pt x="70" y="0"/>
                  </a:moveTo>
                  <a:lnTo>
                    <a:pt x="84" y="11"/>
                  </a:lnTo>
                  <a:lnTo>
                    <a:pt x="96" y="21"/>
                  </a:lnTo>
                  <a:lnTo>
                    <a:pt x="107" y="29"/>
                  </a:lnTo>
                  <a:lnTo>
                    <a:pt x="119" y="36"/>
                  </a:lnTo>
                  <a:lnTo>
                    <a:pt x="132" y="43"/>
                  </a:lnTo>
                  <a:lnTo>
                    <a:pt x="149" y="50"/>
                  </a:lnTo>
                  <a:lnTo>
                    <a:pt x="169" y="59"/>
                  </a:lnTo>
                  <a:lnTo>
                    <a:pt x="196" y="72"/>
                  </a:lnTo>
                  <a:lnTo>
                    <a:pt x="202" y="134"/>
                  </a:lnTo>
                  <a:lnTo>
                    <a:pt x="207" y="182"/>
                  </a:lnTo>
                  <a:lnTo>
                    <a:pt x="209" y="217"/>
                  </a:lnTo>
                  <a:lnTo>
                    <a:pt x="213" y="246"/>
                  </a:lnTo>
                  <a:lnTo>
                    <a:pt x="213" y="267"/>
                  </a:lnTo>
                  <a:lnTo>
                    <a:pt x="214" y="287"/>
                  </a:lnTo>
                  <a:lnTo>
                    <a:pt x="214" y="308"/>
                  </a:lnTo>
                  <a:lnTo>
                    <a:pt x="215" y="333"/>
                  </a:lnTo>
                  <a:lnTo>
                    <a:pt x="208" y="330"/>
                  </a:lnTo>
                  <a:lnTo>
                    <a:pt x="201" y="327"/>
                  </a:lnTo>
                  <a:lnTo>
                    <a:pt x="194" y="325"/>
                  </a:lnTo>
                  <a:lnTo>
                    <a:pt x="186" y="324"/>
                  </a:lnTo>
                  <a:lnTo>
                    <a:pt x="179" y="321"/>
                  </a:lnTo>
                  <a:lnTo>
                    <a:pt x="173" y="320"/>
                  </a:lnTo>
                  <a:lnTo>
                    <a:pt x="166" y="318"/>
                  </a:lnTo>
                  <a:lnTo>
                    <a:pt x="160" y="316"/>
                  </a:lnTo>
                  <a:lnTo>
                    <a:pt x="159" y="275"/>
                  </a:lnTo>
                  <a:lnTo>
                    <a:pt x="154" y="243"/>
                  </a:lnTo>
                  <a:lnTo>
                    <a:pt x="146" y="218"/>
                  </a:lnTo>
                  <a:lnTo>
                    <a:pt x="134" y="199"/>
                  </a:lnTo>
                  <a:lnTo>
                    <a:pt x="114" y="183"/>
                  </a:lnTo>
                  <a:lnTo>
                    <a:pt x="88" y="170"/>
                  </a:lnTo>
                  <a:lnTo>
                    <a:pt x="51" y="157"/>
                  </a:lnTo>
                  <a:lnTo>
                    <a:pt x="7" y="145"/>
                  </a:lnTo>
                  <a:lnTo>
                    <a:pt x="4" y="120"/>
                  </a:lnTo>
                  <a:lnTo>
                    <a:pt x="1" y="101"/>
                  </a:lnTo>
                  <a:lnTo>
                    <a:pt x="0" y="85"/>
                  </a:lnTo>
                  <a:lnTo>
                    <a:pt x="0" y="74"/>
                  </a:lnTo>
                  <a:lnTo>
                    <a:pt x="0" y="59"/>
                  </a:lnTo>
                  <a:lnTo>
                    <a:pt x="1" y="46"/>
                  </a:lnTo>
                  <a:lnTo>
                    <a:pt x="4" y="30"/>
                  </a:lnTo>
                  <a:lnTo>
                    <a:pt x="7" y="10"/>
                  </a:lnTo>
                  <a:lnTo>
                    <a:pt x="14" y="6"/>
                  </a:lnTo>
                  <a:lnTo>
                    <a:pt x="23" y="4"/>
                  </a:lnTo>
                  <a:lnTo>
                    <a:pt x="29" y="1"/>
                  </a:lnTo>
                  <a:lnTo>
                    <a:pt x="35" y="1"/>
                  </a:lnTo>
                  <a:lnTo>
                    <a:pt x="41" y="0"/>
                  </a:lnTo>
                  <a:lnTo>
                    <a:pt x="49" y="0"/>
                  </a:lnTo>
                  <a:lnTo>
                    <a:pt x="57" y="0"/>
                  </a:lnTo>
                  <a:lnTo>
                    <a:pt x="7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42" name="Freeform 182"/>
            <p:cNvSpPr>
              <a:spLocks/>
            </p:cNvSpPr>
            <p:nvPr/>
          </p:nvSpPr>
          <p:spPr bwMode="auto">
            <a:xfrm>
              <a:off x="407" y="2340"/>
              <a:ext cx="360" cy="305"/>
            </a:xfrm>
            <a:custGeom>
              <a:avLst/>
              <a:gdLst>
                <a:gd name="T0" fmla="*/ 1436 w 1658"/>
                <a:gd name="T1" fmla="*/ 47 h 1016"/>
                <a:gd name="T2" fmla="*/ 1485 w 1658"/>
                <a:gd name="T3" fmla="*/ 108 h 1016"/>
                <a:gd name="T4" fmla="*/ 1623 w 1658"/>
                <a:gd name="T5" fmla="*/ 139 h 1016"/>
                <a:gd name="T6" fmla="*/ 1652 w 1658"/>
                <a:gd name="T7" fmla="*/ 224 h 1016"/>
                <a:gd name="T8" fmla="*/ 1603 w 1658"/>
                <a:gd name="T9" fmla="*/ 347 h 1016"/>
                <a:gd name="T10" fmla="*/ 1594 w 1658"/>
                <a:gd name="T11" fmla="*/ 428 h 1016"/>
                <a:gd name="T12" fmla="*/ 1482 w 1658"/>
                <a:gd name="T13" fmla="*/ 413 h 1016"/>
                <a:gd name="T14" fmla="*/ 1351 w 1658"/>
                <a:gd name="T15" fmla="*/ 382 h 1016"/>
                <a:gd name="T16" fmla="*/ 1073 w 1658"/>
                <a:gd name="T17" fmla="*/ 725 h 1016"/>
                <a:gd name="T18" fmla="*/ 964 w 1658"/>
                <a:gd name="T19" fmla="*/ 868 h 1016"/>
                <a:gd name="T20" fmla="*/ 909 w 1658"/>
                <a:gd name="T21" fmla="*/ 875 h 1016"/>
                <a:gd name="T22" fmla="*/ 850 w 1658"/>
                <a:gd name="T23" fmla="*/ 851 h 1016"/>
                <a:gd name="T24" fmla="*/ 809 w 1658"/>
                <a:gd name="T25" fmla="*/ 892 h 1016"/>
                <a:gd name="T26" fmla="*/ 781 w 1658"/>
                <a:gd name="T27" fmla="*/ 948 h 1016"/>
                <a:gd name="T28" fmla="*/ 758 w 1658"/>
                <a:gd name="T29" fmla="*/ 962 h 1016"/>
                <a:gd name="T30" fmla="*/ 731 w 1658"/>
                <a:gd name="T31" fmla="*/ 946 h 1016"/>
                <a:gd name="T32" fmla="*/ 691 w 1658"/>
                <a:gd name="T33" fmla="*/ 913 h 1016"/>
                <a:gd name="T34" fmla="*/ 621 w 1658"/>
                <a:gd name="T35" fmla="*/ 921 h 1016"/>
                <a:gd name="T36" fmla="*/ 586 w 1658"/>
                <a:gd name="T37" fmla="*/ 975 h 1016"/>
                <a:gd name="T38" fmla="*/ 552 w 1658"/>
                <a:gd name="T39" fmla="*/ 1015 h 1016"/>
                <a:gd name="T40" fmla="*/ 525 w 1658"/>
                <a:gd name="T41" fmla="*/ 1012 h 1016"/>
                <a:gd name="T42" fmla="*/ 557 w 1658"/>
                <a:gd name="T43" fmla="*/ 948 h 1016"/>
                <a:gd name="T44" fmla="*/ 588 w 1658"/>
                <a:gd name="T45" fmla="*/ 853 h 1016"/>
                <a:gd name="T46" fmla="*/ 536 w 1658"/>
                <a:gd name="T47" fmla="*/ 819 h 1016"/>
                <a:gd name="T48" fmla="*/ 482 w 1658"/>
                <a:gd name="T49" fmla="*/ 811 h 1016"/>
                <a:gd name="T50" fmla="*/ 415 w 1658"/>
                <a:gd name="T51" fmla="*/ 838 h 1016"/>
                <a:gd name="T52" fmla="*/ 335 w 1658"/>
                <a:gd name="T53" fmla="*/ 838 h 1016"/>
                <a:gd name="T54" fmla="*/ 290 w 1658"/>
                <a:gd name="T55" fmla="*/ 862 h 1016"/>
                <a:gd name="T56" fmla="*/ 246 w 1658"/>
                <a:gd name="T57" fmla="*/ 874 h 1016"/>
                <a:gd name="T58" fmla="*/ 187 w 1658"/>
                <a:gd name="T59" fmla="*/ 844 h 1016"/>
                <a:gd name="T60" fmla="*/ 72 w 1658"/>
                <a:gd name="T61" fmla="*/ 908 h 1016"/>
                <a:gd name="T62" fmla="*/ 36 w 1658"/>
                <a:gd name="T63" fmla="*/ 908 h 1016"/>
                <a:gd name="T64" fmla="*/ 0 w 1658"/>
                <a:gd name="T65" fmla="*/ 872 h 1016"/>
                <a:gd name="T66" fmla="*/ 157 w 1658"/>
                <a:gd name="T67" fmla="*/ 791 h 1016"/>
                <a:gd name="T68" fmla="*/ 310 w 1658"/>
                <a:gd name="T69" fmla="*/ 723 h 1016"/>
                <a:gd name="T70" fmla="*/ 333 w 1658"/>
                <a:gd name="T71" fmla="*/ 618 h 1016"/>
                <a:gd name="T72" fmla="*/ 325 w 1658"/>
                <a:gd name="T73" fmla="*/ 532 h 1016"/>
                <a:gd name="T74" fmla="*/ 236 w 1658"/>
                <a:gd name="T75" fmla="*/ 525 h 1016"/>
                <a:gd name="T76" fmla="*/ 156 w 1658"/>
                <a:gd name="T77" fmla="*/ 515 h 1016"/>
                <a:gd name="T78" fmla="*/ 145 w 1658"/>
                <a:gd name="T79" fmla="*/ 491 h 1016"/>
                <a:gd name="T80" fmla="*/ 186 w 1658"/>
                <a:gd name="T81" fmla="*/ 429 h 1016"/>
                <a:gd name="T82" fmla="*/ 408 w 1658"/>
                <a:gd name="T83" fmla="*/ 465 h 1016"/>
                <a:gd name="T84" fmla="*/ 615 w 1658"/>
                <a:gd name="T85" fmla="*/ 429 h 1016"/>
                <a:gd name="T86" fmla="*/ 615 w 1658"/>
                <a:gd name="T87" fmla="*/ 391 h 1016"/>
                <a:gd name="T88" fmla="*/ 571 w 1658"/>
                <a:gd name="T89" fmla="*/ 343 h 1016"/>
                <a:gd name="T90" fmla="*/ 532 w 1658"/>
                <a:gd name="T91" fmla="*/ 248 h 1016"/>
                <a:gd name="T92" fmla="*/ 717 w 1658"/>
                <a:gd name="T93" fmla="*/ 296 h 1016"/>
                <a:gd name="T94" fmla="*/ 902 w 1658"/>
                <a:gd name="T95" fmla="*/ 349 h 1016"/>
                <a:gd name="T96" fmla="*/ 1138 w 1658"/>
                <a:gd name="T97" fmla="*/ 248 h 1016"/>
                <a:gd name="T98" fmla="*/ 1225 w 1658"/>
                <a:gd name="T99" fmla="*/ 53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8" h="1016">
                  <a:moveTo>
                    <a:pt x="1370" y="0"/>
                  </a:moveTo>
                  <a:lnTo>
                    <a:pt x="1396" y="15"/>
                  </a:lnTo>
                  <a:lnTo>
                    <a:pt x="1418" y="32"/>
                  </a:lnTo>
                  <a:lnTo>
                    <a:pt x="1436" y="47"/>
                  </a:lnTo>
                  <a:lnTo>
                    <a:pt x="1451" y="63"/>
                  </a:lnTo>
                  <a:lnTo>
                    <a:pt x="1463" y="77"/>
                  </a:lnTo>
                  <a:lnTo>
                    <a:pt x="1475" y="92"/>
                  </a:lnTo>
                  <a:lnTo>
                    <a:pt x="1485" y="108"/>
                  </a:lnTo>
                  <a:lnTo>
                    <a:pt x="1495" y="126"/>
                  </a:lnTo>
                  <a:lnTo>
                    <a:pt x="1555" y="128"/>
                  </a:lnTo>
                  <a:lnTo>
                    <a:pt x="1596" y="133"/>
                  </a:lnTo>
                  <a:lnTo>
                    <a:pt x="1623" y="139"/>
                  </a:lnTo>
                  <a:lnTo>
                    <a:pt x="1640" y="151"/>
                  </a:lnTo>
                  <a:lnTo>
                    <a:pt x="1647" y="166"/>
                  </a:lnTo>
                  <a:lnTo>
                    <a:pt x="1651" y="191"/>
                  </a:lnTo>
                  <a:lnTo>
                    <a:pt x="1652" y="224"/>
                  </a:lnTo>
                  <a:lnTo>
                    <a:pt x="1658" y="269"/>
                  </a:lnTo>
                  <a:lnTo>
                    <a:pt x="1629" y="298"/>
                  </a:lnTo>
                  <a:lnTo>
                    <a:pt x="1613" y="324"/>
                  </a:lnTo>
                  <a:lnTo>
                    <a:pt x="1603" y="347"/>
                  </a:lnTo>
                  <a:lnTo>
                    <a:pt x="1601" y="370"/>
                  </a:lnTo>
                  <a:lnTo>
                    <a:pt x="1600" y="389"/>
                  </a:lnTo>
                  <a:lnTo>
                    <a:pt x="1599" y="409"/>
                  </a:lnTo>
                  <a:lnTo>
                    <a:pt x="1594" y="428"/>
                  </a:lnTo>
                  <a:lnTo>
                    <a:pt x="1585" y="449"/>
                  </a:lnTo>
                  <a:lnTo>
                    <a:pt x="1549" y="441"/>
                  </a:lnTo>
                  <a:lnTo>
                    <a:pt x="1514" y="429"/>
                  </a:lnTo>
                  <a:lnTo>
                    <a:pt x="1482" y="413"/>
                  </a:lnTo>
                  <a:lnTo>
                    <a:pt x="1450" y="398"/>
                  </a:lnTo>
                  <a:lnTo>
                    <a:pt x="1417" y="385"/>
                  </a:lnTo>
                  <a:lnTo>
                    <a:pt x="1385" y="379"/>
                  </a:lnTo>
                  <a:lnTo>
                    <a:pt x="1351" y="382"/>
                  </a:lnTo>
                  <a:lnTo>
                    <a:pt x="1315" y="396"/>
                  </a:lnTo>
                  <a:lnTo>
                    <a:pt x="1209" y="538"/>
                  </a:lnTo>
                  <a:lnTo>
                    <a:pt x="1131" y="646"/>
                  </a:lnTo>
                  <a:lnTo>
                    <a:pt x="1073" y="725"/>
                  </a:lnTo>
                  <a:lnTo>
                    <a:pt x="1033" y="781"/>
                  </a:lnTo>
                  <a:lnTo>
                    <a:pt x="1003" y="819"/>
                  </a:lnTo>
                  <a:lnTo>
                    <a:pt x="982" y="847"/>
                  </a:lnTo>
                  <a:lnTo>
                    <a:pt x="964" y="868"/>
                  </a:lnTo>
                  <a:lnTo>
                    <a:pt x="946" y="891"/>
                  </a:lnTo>
                  <a:lnTo>
                    <a:pt x="932" y="886"/>
                  </a:lnTo>
                  <a:lnTo>
                    <a:pt x="921" y="881"/>
                  </a:lnTo>
                  <a:lnTo>
                    <a:pt x="909" y="875"/>
                  </a:lnTo>
                  <a:lnTo>
                    <a:pt x="897" y="870"/>
                  </a:lnTo>
                  <a:lnTo>
                    <a:pt x="883" y="863"/>
                  </a:lnTo>
                  <a:lnTo>
                    <a:pt x="869" y="857"/>
                  </a:lnTo>
                  <a:lnTo>
                    <a:pt x="850" y="851"/>
                  </a:lnTo>
                  <a:lnTo>
                    <a:pt x="830" y="846"/>
                  </a:lnTo>
                  <a:lnTo>
                    <a:pt x="823" y="861"/>
                  </a:lnTo>
                  <a:lnTo>
                    <a:pt x="816" y="878"/>
                  </a:lnTo>
                  <a:lnTo>
                    <a:pt x="809" y="892"/>
                  </a:lnTo>
                  <a:lnTo>
                    <a:pt x="803" y="907"/>
                  </a:lnTo>
                  <a:lnTo>
                    <a:pt x="795" y="920"/>
                  </a:lnTo>
                  <a:lnTo>
                    <a:pt x="788" y="934"/>
                  </a:lnTo>
                  <a:lnTo>
                    <a:pt x="781" y="948"/>
                  </a:lnTo>
                  <a:lnTo>
                    <a:pt x="775" y="962"/>
                  </a:lnTo>
                  <a:lnTo>
                    <a:pt x="768" y="962"/>
                  </a:lnTo>
                  <a:lnTo>
                    <a:pt x="762" y="962"/>
                  </a:lnTo>
                  <a:lnTo>
                    <a:pt x="758" y="962"/>
                  </a:lnTo>
                  <a:lnTo>
                    <a:pt x="754" y="962"/>
                  </a:lnTo>
                  <a:lnTo>
                    <a:pt x="746" y="962"/>
                  </a:lnTo>
                  <a:lnTo>
                    <a:pt x="740" y="962"/>
                  </a:lnTo>
                  <a:lnTo>
                    <a:pt x="731" y="946"/>
                  </a:lnTo>
                  <a:lnTo>
                    <a:pt x="724" y="934"/>
                  </a:lnTo>
                  <a:lnTo>
                    <a:pt x="716" y="924"/>
                  </a:lnTo>
                  <a:lnTo>
                    <a:pt x="705" y="918"/>
                  </a:lnTo>
                  <a:lnTo>
                    <a:pt x="691" y="913"/>
                  </a:lnTo>
                  <a:lnTo>
                    <a:pt x="676" y="910"/>
                  </a:lnTo>
                  <a:lnTo>
                    <a:pt x="656" y="908"/>
                  </a:lnTo>
                  <a:lnTo>
                    <a:pt x="632" y="908"/>
                  </a:lnTo>
                  <a:lnTo>
                    <a:pt x="621" y="921"/>
                  </a:lnTo>
                  <a:lnTo>
                    <a:pt x="612" y="934"/>
                  </a:lnTo>
                  <a:lnTo>
                    <a:pt x="603" y="948"/>
                  </a:lnTo>
                  <a:lnTo>
                    <a:pt x="595" y="962"/>
                  </a:lnTo>
                  <a:lnTo>
                    <a:pt x="586" y="975"/>
                  </a:lnTo>
                  <a:lnTo>
                    <a:pt x="577" y="989"/>
                  </a:lnTo>
                  <a:lnTo>
                    <a:pt x="568" y="1002"/>
                  </a:lnTo>
                  <a:lnTo>
                    <a:pt x="559" y="1016"/>
                  </a:lnTo>
                  <a:lnTo>
                    <a:pt x="552" y="1015"/>
                  </a:lnTo>
                  <a:lnTo>
                    <a:pt x="546" y="1015"/>
                  </a:lnTo>
                  <a:lnTo>
                    <a:pt x="540" y="1015"/>
                  </a:lnTo>
                  <a:lnTo>
                    <a:pt x="537" y="1015"/>
                  </a:lnTo>
                  <a:lnTo>
                    <a:pt x="525" y="1012"/>
                  </a:lnTo>
                  <a:lnTo>
                    <a:pt x="514" y="1007"/>
                  </a:lnTo>
                  <a:lnTo>
                    <a:pt x="526" y="988"/>
                  </a:lnTo>
                  <a:lnTo>
                    <a:pt x="542" y="969"/>
                  </a:lnTo>
                  <a:lnTo>
                    <a:pt x="557" y="948"/>
                  </a:lnTo>
                  <a:lnTo>
                    <a:pt x="572" y="926"/>
                  </a:lnTo>
                  <a:lnTo>
                    <a:pt x="583" y="902"/>
                  </a:lnTo>
                  <a:lnTo>
                    <a:pt x="589" y="879"/>
                  </a:lnTo>
                  <a:lnTo>
                    <a:pt x="588" y="853"/>
                  </a:lnTo>
                  <a:lnTo>
                    <a:pt x="577" y="828"/>
                  </a:lnTo>
                  <a:lnTo>
                    <a:pt x="563" y="824"/>
                  </a:lnTo>
                  <a:lnTo>
                    <a:pt x="550" y="822"/>
                  </a:lnTo>
                  <a:lnTo>
                    <a:pt x="536" y="819"/>
                  </a:lnTo>
                  <a:lnTo>
                    <a:pt x="523" y="818"/>
                  </a:lnTo>
                  <a:lnTo>
                    <a:pt x="508" y="816"/>
                  </a:lnTo>
                  <a:lnTo>
                    <a:pt x="495" y="814"/>
                  </a:lnTo>
                  <a:lnTo>
                    <a:pt x="482" y="811"/>
                  </a:lnTo>
                  <a:lnTo>
                    <a:pt x="469" y="809"/>
                  </a:lnTo>
                  <a:lnTo>
                    <a:pt x="449" y="822"/>
                  </a:lnTo>
                  <a:lnTo>
                    <a:pt x="431" y="832"/>
                  </a:lnTo>
                  <a:lnTo>
                    <a:pt x="415" y="838"/>
                  </a:lnTo>
                  <a:lnTo>
                    <a:pt x="398" y="842"/>
                  </a:lnTo>
                  <a:lnTo>
                    <a:pt x="379" y="842"/>
                  </a:lnTo>
                  <a:lnTo>
                    <a:pt x="359" y="841"/>
                  </a:lnTo>
                  <a:lnTo>
                    <a:pt x="335" y="838"/>
                  </a:lnTo>
                  <a:lnTo>
                    <a:pt x="308" y="836"/>
                  </a:lnTo>
                  <a:lnTo>
                    <a:pt x="301" y="847"/>
                  </a:lnTo>
                  <a:lnTo>
                    <a:pt x="294" y="859"/>
                  </a:lnTo>
                  <a:lnTo>
                    <a:pt x="290" y="862"/>
                  </a:lnTo>
                  <a:lnTo>
                    <a:pt x="287" y="868"/>
                  </a:lnTo>
                  <a:lnTo>
                    <a:pt x="283" y="874"/>
                  </a:lnTo>
                  <a:lnTo>
                    <a:pt x="281" y="881"/>
                  </a:lnTo>
                  <a:lnTo>
                    <a:pt x="246" y="874"/>
                  </a:lnTo>
                  <a:lnTo>
                    <a:pt x="226" y="865"/>
                  </a:lnTo>
                  <a:lnTo>
                    <a:pt x="212" y="854"/>
                  </a:lnTo>
                  <a:lnTo>
                    <a:pt x="201" y="847"/>
                  </a:lnTo>
                  <a:lnTo>
                    <a:pt x="187" y="844"/>
                  </a:lnTo>
                  <a:lnTo>
                    <a:pt x="166" y="853"/>
                  </a:lnTo>
                  <a:lnTo>
                    <a:pt x="132" y="872"/>
                  </a:lnTo>
                  <a:lnTo>
                    <a:pt x="83" y="908"/>
                  </a:lnTo>
                  <a:lnTo>
                    <a:pt x="72" y="908"/>
                  </a:lnTo>
                  <a:lnTo>
                    <a:pt x="62" y="908"/>
                  </a:lnTo>
                  <a:lnTo>
                    <a:pt x="54" y="908"/>
                  </a:lnTo>
                  <a:lnTo>
                    <a:pt x="46" y="908"/>
                  </a:lnTo>
                  <a:lnTo>
                    <a:pt x="36" y="908"/>
                  </a:lnTo>
                  <a:lnTo>
                    <a:pt x="28" y="908"/>
                  </a:lnTo>
                  <a:lnTo>
                    <a:pt x="19" y="908"/>
                  </a:lnTo>
                  <a:lnTo>
                    <a:pt x="10" y="908"/>
                  </a:lnTo>
                  <a:lnTo>
                    <a:pt x="0" y="872"/>
                  </a:lnTo>
                  <a:lnTo>
                    <a:pt x="16" y="844"/>
                  </a:lnTo>
                  <a:lnTo>
                    <a:pt x="52" y="822"/>
                  </a:lnTo>
                  <a:lnTo>
                    <a:pt x="102" y="806"/>
                  </a:lnTo>
                  <a:lnTo>
                    <a:pt x="157" y="791"/>
                  </a:lnTo>
                  <a:lnTo>
                    <a:pt x="214" y="778"/>
                  </a:lnTo>
                  <a:lnTo>
                    <a:pt x="266" y="764"/>
                  </a:lnTo>
                  <a:lnTo>
                    <a:pt x="308" y="746"/>
                  </a:lnTo>
                  <a:lnTo>
                    <a:pt x="310" y="723"/>
                  </a:lnTo>
                  <a:lnTo>
                    <a:pt x="316" y="700"/>
                  </a:lnTo>
                  <a:lnTo>
                    <a:pt x="322" y="672"/>
                  </a:lnTo>
                  <a:lnTo>
                    <a:pt x="328" y="646"/>
                  </a:lnTo>
                  <a:lnTo>
                    <a:pt x="333" y="618"/>
                  </a:lnTo>
                  <a:lnTo>
                    <a:pt x="339" y="589"/>
                  </a:lnTo>
                  <a:lnTo>
                    <a:pt x="341" y="563"/>
                  </a:lnTo>
                  <a:lnTo>
                    <a:pt x="344" y="540"/>
                  </a:lnTo>
                  <a:lnTo>
                    <a:pt x="325" y="532"/>
                  </a:lnTo>
                  <a:lnTo>
                    <a:pt x="304" y="529"/>
                  </a:lnTo>
                  <a:lnTo>
                    <a:pt x="282" y="526"/>
                  </a:lnTo>
                  <a:lnTo>
                    <a:pt x="261" y="526"/>
                  </a:lnTo>
                  <a:lnTo>
                    <a:pt x="236" y="525"/>
                  </a:lnTo>
                  <a:lnTo>
                    <a:pt x="212" y="524"/>
                  </a:lnTo>
                  <a:lnTo>
                    <a:pt x="187" y="523"/>
                  </a:lnTo>
                  <a:lnTo>
                    <a:pt x="163" y="522"/>
                  </a:lnTo>
                  <a:lnTo>
                    <a:pt x="156" y="515"/>
                  </a:lnTo>
                  <a:lnTo>
                    <a:pt x="151" y="510"/>
                  </a:lnTo>
                  <a:lnTo>
                    <a:pt x="148" y="504"/>
                  </a:lnTo>
                  <a:lnTo>
                    <a:pt x="147" y="499"/>
                  </a:lnTo>
                  <a:lnTo>
                    <a:pt x="145" y="491"/>
                  </a:lnTo>
                  <a:lnTo>
                    <a:pt x="145" y="480"/>
                  </a:lnTo>
                  <a:lnTo>
                    <a:pt x="145" y="466"/>
                  </a:lnTo>
                  <a:lnTo>
                    <a:pt x="145" y="449"/>
                  </a:lnTo>
                  <a:lnTo>
                    <a:pt x="186" y="429"/>
                  </a:lnTo>
                  <a:lnTo>
                    <a:pt x="233" y="427"/>
                  </a:lnTo>
                  <a:lnTo>
                    <a:pt x="285" y="436"/>
                  </a:lnTo>
                  <a:lnTo>
                    <a:pt x="346" y="452"/>
                  </a:lnTo>
                  <a:lnTo>
                    <a:pt x="408" y="465"/>
                  </a:lnTo>
                  <a:lnTo>
                    <a:pt x="474" y="472"/>
                  </a:lnTo>
                  <a:lnTo>
                    <a:pt x="543" y="465"/>
                  </a:lnTo>
                  <a:lnTo>
                    <a:pt x="614" y="440"/>
                  </a:lnTo>
                  <a:lnTo>
                    <a:pt x="615" y="429"/>
                  </a:lnTo>
                  <a:lnTo>
                    <a:pt x="616" y="420"/>
                  </a:lnTo>
                  <a:lnTo>
                    <a:pt x="616" y="409"/>
                  </a:lnTo>
                  <a:lnTo>
                    <a:pt x="616" y="401"/>
                  </a:lnTo>
                  <a:lnTo>
                    <a:pt x="615" y="391"/>
                  </a:lnTo>
                  <a:lnTo>
                    <a:pt x="614" y="383"/>
                  </a:lnTo>
                  <a:lnTo>
                    <a:pt x="614" y="375"/>
                  </a:lnTo>
                  <a:lnTo>
                    <a:pt x="614" y="369"/>
                  </a:lnTo>
                  <a:lnTo>
                    <a:pt x="571" y="343"/>
                  </a:lnTo>
                  <a:lnTo>
                    <a:pt x="542" y="318"/>
                  </a:lnTo>
                  <a:lnTo>
                    <a:pt x="525" y="292"/>
                  </a:lnTo>
                  <a:lnTo>
                    <a:pt x="523" y="269"/>
                  </a:lnTo>
                  <a:lnTo>
                    <a:pt x="532" y="248"/>
                  </a:lnTo>
                  <a:lnTo>
                    <a:pt x="557" y="234"/>
                  </a:lnTo>
                  <a:lnTo>
                    <a:pt x="595" y="224"/>
                  </a:lnTo>
                  <a:lnTo>
                    <a:pt x="650" y="224"/>
                  </a:lnTo>
                  <a:lnTo>
                    <a:pt x="717" y="296"/>
                  </a:lnTo>
                  <a:lnTo>
                    <a:pt x="772" y="340"/>
                  </a:lnTo>
                  <a:lnTo>
                    <a:pt x="816" y="359"/>
                  </a:lnTo>
                  <a:lnTo>
                    <a:pt x="858" y="362"/>
                  </a:lnTo>
                  <a:lnTo>
                    <a:pt x="902" y="349"/>
                  </a:lnTo>
                  <a:lnTo>
                    <a:pt x="956" y="330"/>
                  </a:lnTo>
                  <a:lnTo>
                    <a:pt x="1022" y="309"/>
                  </a:lnTo>
                  <a:lnTo>
                    <a:pt x="1109" y="296"/>
                  </a:lnTo>
                  <a:lnTo>
                    <a:pt x="1138" y="248"/>
                  </a:lnTo>
                  <a:lnTo>
                    <a:pt x="1162" y="197"/>
                  </a:lnTo>
                  <a:lnTo>
                    <a:pt x="1181" y="145"/>
                  </a:lnTo>
                  <a:lnTo>
                    <a:pt x="1201" y="97"/>
                  </a:lnTo>
                  <a:lnTo>
                    <a:pt x="1225" y="53"/>
                  </a:lnTo>
                  <a:lnTo>
                    <a:pt x="1258" y="21"/>
                  </a:lnTo>
                  <a:lnTo>
                    <a:pt x="1304" y="1"/>
                  </a:lnTo>
                  <a:lnTo>
                    <a:pt x="1370"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43" name="Freeform 183"/>
            <p:cNvSpPr>
              <a:spLocks/>
            </p:cNvSpPr>
            <p:nvPr/>
          </p:nvSpPr>
          <p:spPr bwMode="auto">
            <a:xfrm>
              <a:off x="728" y="2430"/>
              <a:ext cx="391" cy="389"/>
            </a:xfrm>
            <a:custGeom>
              <a:avLst/>
              <a:gdLst>
                <a:gd name="T0" fmla="*/ 527 w 1799"/>
                <a:gd name="T1" fmla="*/ 191 h 1304"/>
                <a:gd name="T2" fmla="*/ 678 w 1799"/>
                <a:gd name="T3" fmla="*/ 297 h 1304"/>
                <a:gd name="T4" fmla="*/ 928 w 1799"/>
                <a:gd name="T5" fmla="*/ 491 h 1304"/>
                <a:gd name="T6" fmla="*/ 1113 w 1799"/>
                <a:gd name="T7" fmla="*/ 676 h 1304"/>
                <a:gd name="T8" fmla="*/ 1256 w 1799"/>
                <a:gd name="T9" fmla="*/ 704 h 1304"/>
                <a:gd name="T10" fmla="*/ 1290 w 1799"/>
                <a:gd name="T11" fmla="*/ 707 h 1304"/>
                <a:gd name="T12" fmla="*/ 1294 w 1799"/>
                <a:gd name="T13" fmla="*/ 748 h 1304"/>
                <a:gd name="T14" fmla="*/ 1288 w 1799"/>
                <a:gd name="T15" fmla="*/ 796 h 1304"/>
                <a:gd name="T16" fmla="*/ 1360 w 1799"/>
                <a:gd name="T17" fmla="*/ 856 h 1304"/>
                <a:gd name="T18" fmla="*/ 1457 w 1799"/>
                <a:gd name="T19" fmla="*/ 861 h 1304"/>
                <a:gd name="T20" fmla="*/ 1461 w 1799"/>
                <a:gd name="T21" fmla="*/ 915 h 1304"/>
                <a:gd name="T22" fmla="*/ 1440 w 1799"/>
                <a:gd name="T23" fmla="*/ 973 h 1304"/>
                <a:gd name="T24" fmla="*/ 1600 w 1799"/>
                <a:gd name="T25" fmla="*/ 1074 h 1304"/>
                <a:gd name="T26" fmla="*/ 1780 w 1799"/>
                <a:gd name="T27" fmla="*/ 1202 h 1304"/>
                <a:gd name="T28" fmla="*/ 1799 w 1799"/>
                <a:gd name="T29" fmla="*/ 1275 h 1304"/>
                <a:gd name="T30" fmla="*/ 1740 w 1799"/>
                <a:gd name="T31" fmla="*/ 1304 h 1304"/>
                <a:gd name="T32" fmla="*/ 1520 w 1799"/>
                <a:gd name="T33" fmla="*/ 1172 h 1304"/>
                <a:gd name="T34" fmla="*/ 1311 w 1799"/>
                <a:gd name="T35" fmla="*/ 1111 h 1304"/>
                <a:gd name="T36" fmla="*/ 1253 w 1799"/>
                <a:gd name="T37" fmla="*/ 1186 h 1304"/>
                <a:gd name="T38" fmla="*/ 1136 w 1799"/>
                <a:gd name="T39" fmla="*/ 1152 h 1304"/>
                <a:gd name="T40" fmla="*/ 1081 w 1799"/>
                <a:gd name="T41" fmla="*/ 1075 h 1304"/>
                <a:gd name="T42" fmla="*/ 953 w 1799"/>
                <a:gd name="T43" fmla="*/ 1049 h 1304"/>
                <a:gd name="T44" fmla="*/ 944 w 1799"/>
                <a:gd name="T45" fmla="*/ 971 h 1304"/>
                <a:gd name="T46" fmla="*/ 943 w 1799"/>
                <a:gd name="T47" fmla="*/ 897 h 1304"/>
                <a:gd name="T48" fmla="*/ 902 w 1799"/>
                <a:gd name="T49" fmla="*/ 883 h 1304"/>
                <a:gd name="T50" fmla="*/ 854 w 1799"/>
                <a:gd name="T51" fmla="*/ 891 h 1304"/>
                <a:gd name="T52" fmla="*/ 807 w 1799"/>
                <a:gd name="T53" fmla="*/ 952 h 1304"/>
                <a:gd name="T54" fmla="*/ 779 w 1799"/>
                <a:gd name="T55" fmla="*/ 1013 h 1304"/>
                <a:gd name="T56" fmla="*/ 756 w 1799"/>
                <a:gd name="T57" fmla="*/ 1022 h 1304"/>
                <a:gd name="T58" fmla="*/ 698 w 1799"/>
                <a:gd name="T59" fmla="*/ 987 h 1304"/>
                <a:gd name="T60" fmla="*/ 702 w 1799"/>
                <a:gd name="T61" fmla="*/ 936 h 1304"/>
                <a:gd name="T62" fmla="*/ 701 w 1799"/>
                <a:gd name="T63" fmla="*/ 871 h 1304"/>
                <a:gd name="T64" fmla="*/ 616 w 1799"/>
                <a:gd name="T65" fmla="*/ 854 h 1304"/>
                <a:gd name="T66" fmla="*/ 531 w 1799"/>
                <a:gd name="T67" fmla="*/ 839 h 1304"/>
                <a:gd name="T68" fmla="*/ 536 w 1799"/>
                <a:gd name="T69" fmla="*/ 809 h 1304"/>
                <a:gd name="T70" fmla="*/ 485 w 1799"/>
                <a:gd name="T71" fmla="*/ 769 h 1304"/>
                <a:gd name="T72" fmla="*/ 410 w 1799"/>
                <a:gd name="T73" fmla="*/ 722 h 1304"/>
                <a:gd name="T74" fmla="*/ 372 w 1799"/>
                <a:gd name="T75" fmla="*/ 592 h 1304"/>
                <a:gd name="T76" fmla="*/ 303 w 1799"/>
                <a:gd name="T77" fmla="*/ 551 h 1304"/>
                <a:gd name="T78" fmla="*/ 233 w 1799"/>
                <a:gd name="T79" fmla="*/ 483 h 1304"/>
                <a:gd name="T80" fmla="*/ 166 w 1799"/>
                <a:gd name="T81" fmla="*/ 470 h 1304"/>
                <a:gd name="T82" fmla="*/ 116 w 1799"/>
                <a:gd name="T83" fmla="*/ 433 h 1304"/>
                <a:gd name="T84" fmla="*/ 87 w 1799"/>
                <a:gd name="T85" fmla="*/ 382 h 1304"/>
                <a:gd name="T86" fmla="*/ 2 w 1799"/>
                <a:gd name="T87" fmla="*/ 321 h 1304"/>
                <a:gd name="T88" fmla="*/ 29 w 1799"/>
                <a:gd name="T89" fmla="*/ 219 h 1304"/>
                <a:gd name="T90" fmla="*/ 139 w 1799"/>
                <a:gd name="T91" fmla="*/ 155 h 1304"/>
                <a:gd name="T92" fmla="*/ 153 w 1799"/>
                <a:gd name="T93" fmla="*/ 104 h 1304"/>
                <a:gd name="T94" fmla="*/ 185 w 1799"/>
                <a:gd name="T95" fmla="*/ 17 h 1304"/>
                <a:gd name="T96" fmla="*/ 332 w 1799"/>
                <a:gd name="T97"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99" h="1304">
                  <a:moveTo>
                    <a:pt x="431" y="0"/>
                  </a:moveTo>
                  <a:lnTo>
                    <a:pt x="476" y="88"/>
                  </a:lnTo>
                  <a:lnTo>
                    <a:pt x="507" y="150"/>
                  </a:lnTo>
                  <a:lnTo>
                    <a:pt x="527" y="191"/>
                  </a:lnTo>
                  <a:lnTo>
                    <a:pt x="548" y="221"/>
                  </a:lnTo>
                  <a:lnTo>
                    <a:pt x="574" y="244"/>
                  </a:lnTo>
                  <a:lnTo>
                    <a:pt x="615" y="266"/>
                  </a:lnTo>
                  <a:lnTo>
                    <a:pt x="678" y="297"/>
                  </a:lnTo>
                  <a:lnTo>
                    <a:pt x="773" y="342"/>
                  </a:lnTo>
                  <a:lnTo>
                    <a:pt x="827" y="389"/>
                  </a:lnTo>
                  <a:lnTo>
                    <a:pt x="880" y="440"/>
                  </a:lnTo>
                  <a:lnTo>
                    <a:pt x="928" y="491"/>
                  </a:lnTo>
                  <a:lnTo>
                    <a:pt x="976" y="544"/>
                  </a:lnTo>
                  <a:lnTo>
                    <a:pt x="1021" y="591"/>
                  </a:lnTo>
                  <a:lnTo>
                    <a:pt x="1067" y="636"/>
                  </a:lnTo>
                  <a:lnTo>
                    <a:pt x="1113" y="676"/>
                  </a:lnTo>
                  <a:lnTo>
                    <a:pt x="1161" y="711"/>
                  </a:lnTo>
                  <a:lnTo>
                    <a:pt x="1201" y="707"/>
                  </a:lnTo>
                  <a:lnTo>
                    <a:pt x="1233" y="705"/>
                  </a:lnTo>
                  <a:lnTo>
                    <a:pt x="1256" y="704"/>
                  </a:lnTo>
                  <a:lnTo>
                    <a:pt x="1271" y="704"/>
                  </a:lnTo>
                  <a:lnTo>
                    <a:pt x="1281" y="704"/>
                  </a:lnTo>
                  <a:lnTo>
                    <a:pt x="1286" y="705"/>
                  </a:lnTo>
                  <a:lnTo>
                    <a:pt x="1290" y="707"/>
                  </a:lnTo>
                  <a:lnTo>
                    <a:pt x="1295" y="711"/>
                  </a:lnTo>
                  <a:lnTo>
                    <a:pt x="1294" y="723"/>
                  </a:lnTo>
                  <a:lnTo>
                    <a:pt x="1294" y="736"/>
                  </a:lnTo>
                  <a:lnTo>
                    <a:pt x="1294" y="748"/>
                  </a:lnTo>
                  <a:lnTo>
                    <a:pt x="1294" y="761"/>
                  </a:lnTo>
                  <a:lnTo>
                    <a:pt x="1291" y="771"/>
                  </a:lnTo>
                  <a:lnTo>
                    <a:pt x="1290" y="783"/>
                  </a:lnTo>
                  <a:lnTo>
                    <a:pt x="1288" y="796"/>
                  </a:lnTo>
                  <a:lnTo>
                    <a:pt x="1286" y="810"/>
                  </a:lnTo>
                  <a:lnTo>
                    <a:pt x="1311" y="832"/>
                  </a:lnTo>
                  <a:lnTo>
                    <a:pt x="1336" y="847"/>
                  </a:lnTo>
                  <a:lnTo>
                    <a:pt x="1360" y="856"/>
                  </a:lnTo>
                  <a:lnTo>
                    <a:pt x="1385" y="860"/>
                  </a:lnTo>
                  <a:lnTo>
                    <a:pt x="1407" y="860"/>
                  </a:lnTo>
                  <a:lnTo>
                    <a:pt x="1432" y="861"/>
                  </a:lnTo>
                  <a:lnTo>
                    <a:pt x="1457" y="861"/>
                  </a:lnTo>
                  <a:lnTo>
                    <a:pt x="1485" y="864"/>
                  </a:lnTo>
                  <a:lnTo>
                    <a:pt x="1476" y="882"/>
                  </a:lnTo>
                  <a:lnTo>
                    <a:pt x="1469" y="899"/>
                  </a:lnTo>
                  <a:lnTo>
                    <a:pt x="1461" y="915"/>
                  </a:lnTo>
                  <a:lnTo>
                    <a:pt x="1455" y="930"/>
                  </a:lnTo>
                  <a:lnTo>
                    <a:pt x="1448" y="944"/>
                  </a:lnTo>
                  <a:lnTo>
                    <a:pt x="1443" y="959"/>
                  </a:lnTo>
                  <a:lnTo>
                    <a:pt x="1440" y="973"/>
                  </a:lnTo>
                  <a:lnTo>
                    <a:pt x="1440" y="991"/>
                  </a:lnTo>
                  <a:lnTo>
                    <a:pt x="1489" y="1020"/>
                  </a:lnTo>
                  <a:lnTo>
                    <a:pt x="1544" y="1048"/>
                  </a:lnTo>
                  <a:lnTo>
                    <a:pt x="1600" y="1074"/>
                  </a:lnTo>
                  <a:lnTo>
                    <a:pt x="1655" y="1100"/>
                  </a:lnTo>
                  <a:lnTo>
                    <a:pt x="1705" y="1127"/>
                  </a:lnTo>
                  <a:lnTo>
                    <a:pt x="1748" y="1162"/>
                  </a:lnTo>
                  <a:lnTo>
                    <a:pt x="1780" y="1202"/>
                  </a:lnTo>
                  <a:lnTo>
                    <a:pt x="1799" y="1252"/>
                  </a:lnTo>
                  <a:lnTo>
                    <a:pt x="1799" y="1259"/>
                  </a:lnTo>
                  <a:lnTo>
                    <a:pt x="1799" y="1269"/>
                  </a:lnTo>
                  <a:lnTo>
                    <a:pt x="1799" y="1275"/>
                  </a:lnTo>
                  <a:lnTo>
                    <a:pt x="1799" y="1281"/>
                  </a:lnTo>
                  <a:lnTo>
                    <a:pt x="1799" y="1288"/>
                  </a:lnTo>
                  <a:lnTo>
                    <a:pt x="1799" y="1296"/>
                  </a:lnTo>
                  <a:lnTo>
                    <a:pt x="1740" y="1304"/>
                  </a:lnTo>
                  <a:lnTo>
                    <a:pt x="1684" y="1291"/>
                  </a:lnTo>
                  <a:lnTo>
                    <a:pt x="1629" y="1260"/>
                  </a:lnTo>
                  <a:lnTo>
                    <a:pt x="1576" y="1218"/>
                  </a:lnTo>
                  <a:lnTo>
                    <a:pt x="1520" y="1172"/>
                  </a:lnTo>
                  <a:lnTo>
                    <a:pt x="1464" y="1130"/>
                  </a:lnTo>
                  <a:lnTo>
                    <a:pt x="1404" y="1096"/>
                  </a:lnTo>
                  <a:lnTo>
                    <a:pt x="1340" y="1080"/>
                  </a:lnTo>
                  <a:lnTo>
                    <a:pt x="1311" y="1111"/>
                  </a:lnTo>
                  <a:lnTo>
                    <a:pt x="1292" y="1137"/>
                  </a:lnTo>
                  <a:lnTo>
                    <a:pt x="1278" y="1158"/>
                  </a:lnTo>
                  <a:lnTo>
                    <a:pt x="1268" y="1176"/>
                  </a:lnTo>
                  <a:lnTo>
                    <a:pt x="1253" y="1186"/>
                  </a:lnTo>
                  <a:lnTo>
                    <a:pt x="1235" y="1195"/>
                  </a:lnTo>
                  <a:lnTo>
                    <a:pt x="1208" y="1197"/>
                  </a:lnTo>
                  <a:lnTo>
                    <a:pt x="1169" y="1197"/>
                  </a:lnTo>
                  <a:lnTo>
                    <a:pt x="1136" y="1152"/>
                  </a:lnTo>
                  <a:lnTo>
                    <a:pt x="1117" y="1121"/>
                  </a:lnTo>
                  <a:lnTo>
                    <a:pt x="1105" y="1099"/>
                  </a:lnTo>
                  <a:lnTo>
                    <a:pt x="1096" y="1084"/>
                  </a:lnTo>
                  <a:lnTo>
                    <a:pt x="1081" y="1075"/>
                  </a:lnTo>
                  <a:lnTo>
                    <a:pt x="1059" y="1070"/>
                  </a:lnTo>
                  <a:lnTo>
                    <a:pt x="1020" y="1065"/>
                  </a:lnTo>
                  <a:lnTo>
                    <a:pt x="963" y="1062"/>
                  </a:lnTo>
                  <a:lnTo>
                    <a:pt x="953" y="1049"/>
                  </a:lnTo>
                  <a:lnTo>
                    <a:pt x="947" y="1033"/>
                  </a:lnTo>
                  <a:lnTo>
                    <a:pt x="944" y="1014"/>
                  </a:lnTo>
                  <a:lnTo>
                    <a:pt x="944" y="994"/>
                  </a:lnTo>
                  <a:lnTo>
                    <a:pt x="944" y="971"/>
                  </a:lnTo>
                  <a:lnTo>
                    <a:pt x="946" y="947"/>
                  </a:lnTo>
                  <a:lnTo>
                    <a:pt x="950" y="923"/>
                  </a:lnTo>
                  <a:lnTo>
                    <a:pt x="953" y="901"/>
                  </a:lnTo>
                  <a:lnTo>
                    <a:pt x="943" y="897"/>
                  </a:lnTo>
                  <a:lnTo>
                    <a:pt x="932" y="893"/>
                  </a:lnTo>
                  <a:lnTo>
                    <a:pt x="922" y="890"/>
                  </a:lnTo>
                  <a:lnTo>
                    <a:pt x="913" y="886"/>
                  </a:lnTo>
                  <a:lnTo>
                    <a:pt x="902" y="883"/>
                  </a:lnTo>
                  <a:lnTo>
                    <a:pt x="892" y="879"/>
                  </a:lnTo>
                  <a:lnTo>
                    <a:pt x="882" y="876"/>
                  </a:lnTo>
                  <a:lnTo>
                    <a:pt x="873" y="873"/>
                  </a:lnTo>
                  <a:lnTo>
                    <a:pt x="854" y="891"/>
                  </a:lnTo>
                  <a:lnTo>
                    <a:pt x="838" y="907"/>
                  </a:lnTo>
                  <a:lnTo>
                    <a:pt x="826" y="922"/>
                  </a:lnTo>
                  <a:lnTo>
                    <a:pt x="817" y="937"/>
                  </a:lnTo>
                  <a:lnTo>
                    <a:pt x="807" y="952"/>
                  </a:lnTo>
                  <a:lnTo>
                    <a:pt x="799" y="967"/>
                  </a:lnTo>
                  <a:lnTo>
                    <a:pt x="791" y="986"/>
                  </a:lnTo>
                  <a:lnTo>
                    <a:pt x="782" y="1009"/>
                  </a:lnTo>
                  <a:lnTo>
                    <a:pt x="779" y="1013"/>
                  </a:lnTo>
                  <a:lnTo>
                    <a:pt x="775" y="1018"/>
                  </a:lnTo>
                  <a:lnTo>
                    <a:pt x="771" y="1020"/>
                  </a:lnTo>
                  <a:lnTo>
                    <a:pt x="766" y="1023"/>
                  </a:lnTo>
                  <a:lnTo>
                    <a:pt x="756" y="1022"/>
                  </a:lnTo>
                  <a:lnTo>
                    <a:pt x="746" y="1022"/>
                  </a:lnTo>
                  <a:lnTo>
                    <a:pt x="729" y="1019"/>
                  </a:lnTo>
                  <a:lnTo>
                    <a:pt x="710" y="1017"/>
                  </a:lnTo>
                  <a:lnTo>
                    <a:pt x="698" y="987"/>
                  </a:lnTo>
                  <a:lnTo>
                    <a:pt x="695" y="968"/>
                  </a:lnTo>
                  <a:lnTo>
                    <a:pt x="693" y="955"/>
                  </a:lnTo>
                  <a:lnTo>
                    <a:pt x="697" y="946"/>
                  </a:lnTo>
                  <a:lnTo>
                    <a:pt x="702" y="936"/>
                  </a:lnTo>
                  <a:lnTo>
                    <a:pt x="708" y="924"/>
                  </a:lnTo>
                  <a:lnTo>
                    <a:pt x="714" y="907"/>
                  </a:lnTo>
                  <a:lnTo>
                    <a:pt x="720" y="883"/>
                  </a:lnTo>
                  <a:lnTo>
                    <a:pt x="701" y="871"/>
                  </a:lnTo>
                  <a:lnTo>
                    <a:pt x="683" y="863"/>
                  </a:lnTo>
                  <a:lnTo>
                    <a:pt x="663" y="858"/>
                  </a:lnTo>
                  <a:lnTo>
                    <a:pt x="641" y="857"/>
                  </a:lnTo>
                  <a:lnTo>
                    <a:pt x="616" y="854"/>
                  </a:lnTo>
                  <a:lnTo>
                    <a:pt x="590" y="853"/>
                  </a:lnTo>
                  <a:lnTo>
                    <a:pt x="562" y="850"/>
                  </a:lnTo>
                  <a:lnTo>
                    <a:pt x="531" y="846"/>
                  </a:lnTo>
                  <a:lnTo>
                    <a:pt x="531" y="839"/>
                  </a:lnTo>
                  <a:lnTo>
                    <a:pt x="531" y="832"/>
                  </a:lnTo>
                  <a:lnTo>
                    <a:pt x="532" y="825"/>
                  </a:lnTo>
                  <a:lnTo>
                    <a:pt x="534" y="818"/>
                  </a:lnTo>
                  <a:lnTo>
                    <a:pt x="536" y="809"/>
                  </a:lnTo>
                  <a:lnTo>
                    <a:pt x="537" y="801"/>
                  </a:lnTo>
                  <a:lnTo>
                    <a:pt x="538" y="791"/>
                  </a:lnTo>
                  <a:lnTo>
                    <a:pt x="539" y="783"/>
                  </a:lnTo>
                  <a:lnTo>
                    <a:pt x="485" y="769"/>
                  </a:lnTo>
                  <a:lnTo>
                    <a:pt x="449" y="759"/>
                  </a:lnTo>
                  <a:lnTo>
                    <a:pt x="427" y="750"/>
                  </a:lnTo>
                  <a:lnTo>
                    <a:pt x="416" y="739"/>
                  </a:lnTo>
                  <a:lnTo>
                    <a:pt x="410" y="722"/>
                  </a:lnTo>
                  <a:lnTo>
                    <a:pt x="409" y="695"/>
                  </a:lnTo>
                  <a:lnTo>
                    <a:pt x="404" y="657"/>
                  </a:lnTo>
                  <a:lnTo>
                    <a:pt x="396" y="603"/>
                  </a:lnTo>
                  <a:lnTo>
                    <a:pt x="372" y="592"/>
                  </a:lnTo>
                  <a:lnTo>
                    <a:pt x="353" y="584"/>
                  </a:lnTo>
                  <a:lnTo>
                    <a:pt x="335" y="574"/>
                  </a:lnTo>
                  <a:lnTo>
                    <a:pt x="320" y="565"/>
                  </a:lnTo>
                  <a:lnTo>
                    <a:pt x="303" y="551"/>
                  </a:lnTo>
                  <a:lnTo>
                    <a:pt x="287" y="534"/>
                  </a:lnTo>
                  <a:lnTo>
                    <a:pt x="269" y="513"/>
                  </a:lnTo>
                  <a:lnTo>
                    <a:pt x="251" y="487"/>
                  </a:lnTo>
                  <a:lnTo>
                    <a:pt x="233" y="483"/>
                  </a:lnTo>
                  <a:lnTo>
                    <a:pt x="217" y="480"/>
                  </a:lnTo>
                  <a:lnTo>
                    <a:pt x="200" y="476"/>
                  </a:lnTo>
                  <a:lnTo>
                    <a:pt x="183" y="474"/>
                  </a:lnTo>
                  <a:lnTo>
                    <a:pt x="166" y="470"/>
                  </a:lnTo>
                  <a:lnTo>
                    <a:pt x="149" y="469"/>
                  </a:lnTo>
                  <a:lnTo>
                    <a:pt x="132" y="469"/>
                  </a:lnTo>
                  <a:lnTo>
                    <a:pt x="117" y="469"/>
                  </a:lnTo>
                  <a:lnTo>
                    <a:pt x="116" y="433"/>
                  </a:lnTo>
                  <a:lnTo>
                    <a:pt x="115" y="411"/>
                  </a:lnTo>
                  <a:lnTo>
                    <a:pt x="110" y="395"/>
                  </a:lnTo>
                  <a:lnTo>
                    <a:pt x="102" y="388"/>
                  </a:lnTo>
                  <a:lnTo>
                    <a:pt x="87" y="382"/>
                  </a:lnTo>
                  <a:lnTo>
                    <a:pt x="66" y="380"/>
                  </a:lnTo>
                  <a:lnTo>
                    <a:pt x="37" y="375"/>
                  </a:lnTo>
                  <a:lnTo>
                    <a:pt x="0" y="369"/>
                  </a:lnTo>
                  <a:lnTo>
                    <a:pt x="2" y="321"/>
                  </a:lnTo>
                  <a:lnTo>
                    <a:pt x="4" y="285"/>
                  </a:lnTo>
                  <a:lnTo>
                    <a:pt x="8" y="257"/>
                  </a:lnTo>
                  <a:lnTo>
                    <a:pt x="16" y="236"/>
                  </a:lnTo>
                  <a:lnTo>
                    <a:pt x="29" y="219"/>
                  </a:lnTo>
                  <a:lnTo>
                    <a:pt x="53" y="204"/>
                  </a:lnTo>
                  <a:lnTo>
                    <a:pt x="86" y="189"/>
                  </a:lnTo>
                  <a:lnTo>
                    <a:pt x="135" y="171"/>
                  </a:lnTo>
                  <a:lnTo>
                    <a:pt x="139" y="155"/>
                  </a:lnTo>
                  <a:lnTo>
                    <a:pt x="144" y="143"/>
                  </a:lnTo>
                  <a:lnTo>
                    <a:pt x="148" y="131"/>
                  </a:lnTo>
                  <a:lnTo>
                    <a:pt x="151" y="119"/>
                  </a:lnTo>
                  <a:lnTo>
                    <a:pt x="153" y="104"/>
                  </a:lnTo>
                  <a:lnTo>
                    <a:pt x="155" y="85"/>
                  </a:lnTo>
                  <a:lnTo>
                    <a:pt x="157" y="60"/>
                  </a:lnTo>
                  <a:lnTo>
                    <a:pt x="161" y="28"/>
                  </a:lnTo>
                  <a:lnTo>
                    <a:pt x="185" y="17"/>
                  </a:lnTo>
                  <a:lnTo>
                    <a:pt x="217" y="11"/>
                  </a:lnTo>
                  <a:lnTo>
                    <a:pt x="252" y="5"/>
                  </a:lnTo>
                  <a:lnTo>
                    <a:pt x="292" y="3"/>
                  </a:lnTo>
                  <a:lnTo>
                    <a:pt x="332" y="0"/>
                  </a:lnTo>
                  <a:lnTo>
                    <a:pt x="370" y="0"/>
                  </a:lnTo>
                  <a:lnTo>
                    <a:pt x="403" y="0"/>
                  </a:lnTo>
                  <a:lnTo>
                    <a:pt x="431"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44" name="Freeform 184"/>
            <p:cNvSpPr>
              <a:spLocks/>
            </p:cNvSpPr>
            <p:nvPr/>
          </p:nvSpPr>
          <p:spPr bwMode="auto">
            <a:xfrm>
              <a:off x="380" y="2472"/>
              <a:ext cx="409" cy="406"/>
            </a:xfrm>
            <a:custGeom>
              <a:avLst/>
              <a:gdLst>
                <a:gd name="T0" fmla="*/ 1541 w 1879"/>
                <a:gd name="T1" fmla="*/ 117 h 1359"/>
                <a:gd name="T2" fmla="*/ 1540 w 1879"/>
                <a:gd name="T3" fmla="*/ 239 h 1359"/>
                <a:gd name="T4" fmla="*/ 1682 w 1879"/>
                <a:gd name="T5" fmla="*/ 325 h 1359"/>
                <a:gd name="T6" fmla="*/ 1736 w 1879"/>
                <a:gd name="T7" fmla="*/ 365 h 1359"/>
                <a:gd name="T8" fmla="*/ 1784 w 1879"/>
                <a:gd name="T9" fmla="*/ 384 h 1359"/>
                <a:gd name="T10" fmla="*/ 1802 w 1879"/>
                <a:gd name="T11" fmla="*/ 481 h 1359"/>
                <a:gd name="T12" fmla="*/ 1849 w 1879"/>
                <a:gd name="T13" fmla="*/ 651 h 1359"/>
                <a:gd name="T14" fmla="*/ 1870 w 1879"/>
                <a:gd name="T15" fmla="*/ 800 h 1359"/>
                <a:gd name="T16" fmla="*/ 1821 w 1879"/>
                <a:gd name="T17" fmla="*/ 873 h 1359"/>
                <a:gd name="T18" fmla="*/ 1801 w 1879"/>
                <a:gd name="T19" fmla="*/ 873 h 1359"/>
                <a:gd name="T20" fmla="*/ 1782 w 1879"/>
                <a:gd name="T21" fmla="*/ 873 h 1359"/>
                <a:gd name="T22" fmla="*/ 1733 w 1879"/>
                <a:gd name="T23" fmla="*/ 770 h 1359"/>
                <a:gd name="T24" fmla="*/ 1664 w 1879"/>
                <a:gd name="T25" fmla="*/ 746 h 1359"/>
                <a:gd name="T26" fmla="*/ 1637 w 1879"/>
                <a:gd name="T27" fmla="*/ 862 h 1359"/>
                <a:gd name="T28" fmla="*/ 1602 w 1879"/>
                <a:gd name="T29" fmla="*/ 935 h 1359"/>
                <a:gd name="T30" fmla="*/ 1540 w 1879"/>
                <a:gd name="T31" fmla="*/ 1002 h 1359"/>
                <a:gd name="T32" fmla="*/ 1490 w 1879"/>
                <a:gd name="T33" fmla="*/ 1021 h 1359"/>
                <a:gd name="T34" fmla="*/ 1431 w 1879"/>
                <a:gd name="T35" fmla="*/ 990 h 1359"/>
                <a:gd name="T36" fmla="*/ 1350 w 1879"/>
                <a:gd name="T37" fmla="*/ 981 h 1359"/>
                <a:gd name="T38" fmla="*/ 1335 w 1879"/>
                <a:gd name="T39" fmla="*/ 1020 h 1359"/>
                <a:gd name="T40" fmla="*/ 1317 w 1879"/>
                <a:gd name="T41" fmla="*/ 1061 h 1359"/>
                <a:gd name="T42" fmla="*/ 1268 w 1879"/>
                <a:gd name="T43" fmla="*/ 1080 h 1359"/>
                <a:gd name="T44" fmla="*/ 1195 w 1879"/>
                <a:gd name="T45" fmla="*/ 1031 h 1359"/>
                <a:gd name="T46" fmla="*/ 1101 w 1879"/>
                <a:gd name="T47" fmla="*/ 1025 h 1359"/>
                <a:gd name="T48" fmla="*/ 1026 w 1879"/>
                <a:gd name="T49" fmla="*/ 1161 h 1359"/>
                <a:gd name="T50" fmla="*/ 948 w 1879"/>
                <a:gd name="T51" fmla="*/ 1186 h 1359"/>
                <a:gd name="T52" fmla="*/ 828 w 1879"/>
                <a:gd name="T53" fmla="*/ 1216 h 1359"/>
                <a:gd name="T54" fmla="*/ 806 w 1879"/>
                <a:gd name="T55" fmla="*/ 1290 h 1359"/>
                <a:gd name="T56" fmla="*/ 764 w 1879"/>
                <a:gd name="T57" fmla="*/ 1329 h 1359"/>
                <a:gd name="T58" fmla="*/ 700 w 1879"/>
                <a:gd name="T59" fmla="*/ 1324 h 1359"/>
                <a:gd name="T60" fmla="*/ 681 w 1879"/>
                <a:gd name="T61" fmla="*/ 1270 h 1359"/>
                <a:gd name="T62" fmla="*/ 653 w 1879"/>
                <a:gd name="T63" fmla="*/ 1204 h 1359"/>
                <a:gd name="T64" fmla="*/ 533 w 1879"/>
                <a:gd name="T65" fmla="*/ 1178 h 1359"/>
                <a:gd name="T66" fmla="*/ 481 w 1879"/>
                <a:gd name="T67" fmla="*/ 1229 h 1359"/>
                <a:gd name="T68" fmla="*/ 395 w 1879"/>
                <a:gd name="T69" fmla="*/ 1359 h 1359"/>
                <a:gd name="T70" fmla="*/ 338 w 1879"/>
                <a:gd name="T71" fmla="*/ 1350 h 1359"/>
                <a:gd name="T72" fmla="*/ 299 w 1879"/>
                <a:gd name="T73" fmla="*/ 1324 h 1359"/>
                <a:gd name="T74" fmla="*/ 237 w 1879"/>
                <a:gd name="T75" fmla="*/ 1280 h 1359"/>
                <a:gd name="T76" fmla="*/ 138 w 1879"/>
                <a:gd name="T77" fmla="*/ 1314 h 1359"/>
                <a:gd name="T78" fmla="*/ 33 w 1879"/>
                <a:gd name="T79" fmla="*/ 1318 h 1359"/>
                <a:gd name="T80" fmla="*/ 52 w 1879"/>
                <a:gd name="T81" fmla="*/ 1205 h 1359"/>
                <a:gd name="T82" fmla="*/ 207 w 1879"/>
                <a:gd name="T83" fmla="*/ 1174 h 1359"/>
                <a:gd name="T84" fmla="*/ 315 w 1879"/>
                <a:gd name="T85" fmla="*/ 1044 h 1359"/>
                <a:gd name="T86" fmla="*/ 422 w 1879"/>
                <a:gd name="T87" fmla="*/ 946 h 1359"/>
                <a:gd name="T88" fmla="*/ 396 w 1879"/>
                <a:gd name="T89" fmla="*/ 906 h 1359"/>
                <a:gd name="T90" fmla="*/ 422 w 1879"/>
                <a:gd name="T91" fmla="*/ 819 h 1359"/>
                <a:gd name="T92" fmla="*/ 527 w 1879"/>
                <a:gd name="T93" fmla="*/ 818 h 1359"/>
                <a:gd name="T94" fmla="*/ 618 w 1879"/>
                <a:gd name="T95" fmla="*/ 833 h 1359"/>
                <a:gd name="T96" fmla="*/ 838 w 1879"/>
                <a:gd name="T97" fmla="*/ 732 h 1359"/>
                <a:gd name="T98" fmla="*/ 1055 w 1879"/>
                <a:gd name="T99" fmla="*/ 534 h 1359"/>
                <a:gd name="T100" fmla="*/ 1250 w 1879"/>
                <a:gd name="T101" fmla="*/ 288 h 1359"/>
                <a:gd name="T102" fmla="*/ 1329 w 1879"/>
                <a:gd name="T103" fmla="*/ 152 h 1359"/>
                <a:gd name="T104" fmla="*/ 1437 w 1879"/>
                <a:gd name="T105" fmla="*/ 31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79" h="1359">
                  <a:moveTo>
                    <a:pt x="1529" y="0"/>
                  </a:moveTo>
                  <a:lnTo>
                    <a:pt x="1540" y="62"/>
                  </a:lnTo>
                  <a:lnTo>
                    <a:pt x="1541" y="117"/>
                  </a:lnTo>
                  <a:lnTo>
                    <a:pt x="1536" y="164"/>
                  </a:lnTo>
                  <a:lnTo>
                    <a:pt x="1534" y="205"/>
                  </a:lnTo>
                  <a:lnTo>
                    <a:pt x="1540" y="239"/>
                  </a:lnTo>
                  <a:lnTo>
                    <a:pt x="1562" y="272"/>
                  </a:lnTo>
                  <a:lnTo>
                    <a:pt x="1606" y="299"/>
                  </a:lnTo>
                  <a:lnTo>
                    <a:pt x="1682" y="325"/>
                  </a:lnTo>
                  <a:lnTo>
                    <a:pt x="1701" y="341"/>
                  </a:lnTo>
                  <a:lnTo>
                    <a:pt x="1719" y="355"/>
                  </a:lnTo>
                  <a:lnTo>
                    <a:pt x="1736" y="365"/>
                  </a:lnTo>
                  <a:lnTo>
                    <a:pt x="1753" y="374"/>
                  </a:lnTo>
                  <a:lnTo>
                    <a:pt x="1769" y="378"/>
                  </a:lnTo>
                  <a:lnTo>
                    <a:pt x="1784" y="384"/>
                  </a:lnTo>
                  <a:lnTo>
                    <a:pt x="1800" y="389"/>
                  </a:lnTo>
                  <a:lnTo>
                    <a:pt x="1817" y="396"/>
                  </a:lnTo>
                  <a:lnTo>
                    <a:pt x="1802" y="481"/>
                  </a:lnTo>
                  <a:lnTo>
                    <a:pt x="1808" y="550"/>
                  </a:lnTo>
                  <a:lnTo>
                    <a:pt x="1826" y="604"/>
                  </a:lnTo>
                  <a:lnTo>
                    <a:pt x="1849" y="651"/>
                  </a:lnTo>
                  <a:lnTo>
                    <a:pt x="1870" y="695"/>
                  </a:lnTo>
                  <a:lnTo>
                    <a:pt x="1879" y="744"/>
                  </a:lnTo>
                  <a:lnTo>
                    <a:pt x="1870" y="800"/>
                  </a:lnTo>
                  <a:lnTo>
                    <a:pt x="1835" y="873"/>
                  </a:lnTo>
                  <a:lnTo>
                    <a:pt x="1828" y="873"/>
                  </a:lnTo>
                  <a:lnTo>
                    <a:pt x="1821" y="873"/>
                  </a:lnTo>
                  <a:lnTo>
                    <a:pt x="1814" y="873"/>
                  </a:lnTo>
                  <a:lnTo>
                    <a:pt x="1808" y="873"/>
                  </a:lnTo>
                  <a:lnTo>
                    <a:pt x="1801" y="873"/>
                  </a:lnTo>
                  <a:lnTo>
                    <a:pt x="1795" y="873"/>
                  </a:lnTo>
                  <a:lnTo>
                    <a:pt x="1788" y="873"/>
                  </a:lnTo>
                  <a:lnTo>
                    <a:pt x="1782" y="873"/>
                  </a:lnTo>
                  <a:lnTo>
                    <a:pt x="1770" y="837"/>
                  </a:lnTo>
                  <a:lnTo>
                    <a:pt x="1755" y="802"/>
                  </a:lnTo>
                  <a:lnTo>
                    <a:pt x="1733" y="770"/>
                  </a:lnTo>
                  <a:lnTo>
                    <a:pt x="1711" y="748"/>
                  </a:lnTo>
                  <a:lnTo>
                    <a:pt x="1687" y="738"/>
                  </a:lnTo>
                  <a:lnTo>
                    <a:pt x="1664" y="746"/>
                  </a:lnTo>
                  <a:lnTo>
                    <a:pt x="1644" y="773"/>
                  </a:lnTo>
                  <a:lnTo>
                    <a:pt x="1629" y="828"/>
                  </a:lnTo>
                  <a:lnTo>
                    <a:pt x="1637" y="862"/>
                  </a:lnTo>
                  <a:lnTo>
                    <a:pt x="1634" y="891"/>
                  </a:lnTo>
                  <a:lnTo>
                    <a:pt x="1620" y="913"/>
                  </a:lnTo>
                  <a:lnTo>
                    <a:pt x="1602" y="935"/>
                  </a:lnTo>
                  <a:lnTo>
                    <a:pt x="1579" y="953"/>
                  </a:lnTo>
                  <a:lnTo>
                    <a:pt x="1558" y="976"/>
                  </a:lnTo>
                  <a:lnTo>
                    <a:pt x="1540" y="1002"/>
                  </a:lnTo>
                  <a:lnTo>
                    <a:pt x="1529" y="1035"/>
                  </a:lnTo>
                  <a:lnTo>
                    <a:pt x="1509" y="1029"/>
                  </a:lnTo>
                  <a:lnTo>
                    <a:pt x="1490" y="1021"/>
                  </a:lnTo>
                  <a:lnTo>
                    <a:pt x="1471" y="1010"/>
                  </a:lnTo>
                  <a:lnTo>
                    <a:pt x="1452" y="1001"/>
                  </a:lnTo>
                  <a:lnTo>
                    <a:pt x="1431" y="990"/>
                  </a:lnTo>
                  <a:lnTo>
                    <a:pt x="1407" y="983"/>
                  </a:lnTo>
                  <a:lnTo>
                    <a:pt x="1380" y="980"/>
                  </a:lnTo>
                  <a:lnTo>
                    <a:pt x="1350" y="981"/>
                  </a:lnTo>
                  <a:lnTo>
                    <a:pt x="1345" y="994"/>
                  </a:lnTo>
                  <a:lnTo>
                    <a:pt x="1341" y="1007"/>
                  </a:lnTo>
                  <a:lnTo>
                    <a:pt x="1335" y="1020"/>
                  </a:lnTo>
                  <a:lnTo>
                    <a:pt x="1330" y="1034"/>
                  </a:lnTo>
                  <a:lnTo>
                    <a:pt x="1323" y="1047"/>
                  </a:lnTo>
                  <a:lnTo>
                    <a:pt x="1317" y="1061"/>
                  </a:lnTo>
                  <a:lnTo>
                    <a:pt x="1311" y="1074"/>
                  </a:lnTo>
                  <a:lnTo>
                    <a:pt x="1305" y="1089"/>
                  </a:lnTo>
                  <a:lnTo>
                    <a:pt x="1268" y="1080"/>
                  </a:lnTo>
                  <a:lnTo>
                    <a:pt x="1241" y="1065"/>
                  </a:lnTo>
                  <a:lnTo>
                    <a:pt x="1216" y="1046"/>
                  </a:lnTo>
                  <a:lnTo>
                    <a:pt x="1195" y="1031"/>
                  </a:lnTo>
                  <a:lnTo>
                    <a:pt x="1170" y="1018"/>
                  </a:lnTo>
                  <a:lnTo>
                    <a:pt x="1140" y="1015"/>
                  </a:lnTo>
                  <a:lnTo>
                    <a:pt x="1101" y="1025"/>
                  </a:lnTo>
                  <a:lnTo>
                    <a:pt x="1052" y="1053"/>
                  </a:lnTo>
                  <a:lnTo>
                    <a:pt x="1042" y="1121"/>
                  </a:lnTo>
                  <a:lnTo>
                    <a:pt x="1026" y="1161"/>
                  </a:lnTo>
                  <a:lnTo>
                    <a:pt x="1005" y="1181"/>
                  </a:lnTo>
                  <a:lnTo>
                    <a:pt x="980" y="1187"/>
                  </a:lnTo>
                  <a:lnTo>
                    <a:pt x="948" y="1186"/>
                  </a:lnTo>
                  <a:lnTo>
                    <a:pt x="912" y="1186"/>
                  </a:lnTo>
                  <a:lnTo>
                    <a:pt x="872" y="1193"/>
                  </a:lnTo>
                  <a:lnTo>
                    <a:pt x="828" y="1216"/>
                  </a:lnTo>
                  <a:lnTo>
                    <a:pt x="821" y="1245"/>
                  </a:lnTo>
                  <a:lnTo>
                    <a:pt x="814" y="1270"/>
                  </a:lnTo>
                  <a:lnTo>
                    <a:pt x="806" y="1290"/>
                  </a:lnTo>
                  <a:lnTo>
                    <a:pt x="796" y="1308"/>
                  </a:lnTo>
                  <a:lnTo>
                    <a:pt x="782" y="1320"/>
                  </a:lnTo>
                  <a:lnTo>
                    <a:pt x="764" y="1329"/>
                  </a:lnTo>
                  <a:lnTo>
                    <a:pt x="740" y="1337"/>
                  </a:lnTo>
                  <a:lnTo>
                    <a:pt x="711" y="1341"/>
                  </a:lnTo>
                  <a:lnTo>
                    <a:pt x="700" y="1324"/>
                  </a:lnTo>
                  <a:lnTo>
                    <a:pt x="693" y="1307"/>
                  </a:lnTo>
                  <a:lnTo>
                    <a:pt x="686" y="1288"/>
                  </a:lnTo>
                  <a:lnTo>
                    <a:pt x="681" y="1270"/>
                  </a:lnTo>
                  <a:lnTo>
                    <a:pt x="673" y="1249"/>
                  </a:lnTo>
                  <a:lnTo>
                    <a:pt x="664" y="1227"/>
                  </a:lnTo>
                  <a:lnTo>
                    <a:pt x="653" y="1204"/>
                  </a:lnTo>
                  <a:lnTo>
                    <a:pt x="638" y="1179"/>
                  </a:lnTo>
                  <a:lnTo>
                    <a:pt x="573" y="1174"/>
                  </a:lnTo>
                  <a:lnTo>
                    <a:pt x="533" y="1178"/>
                  </a:lnTo>
                  <a:lnTo>
                    <a:pt x="508" y="1187"/>
                  </a:lnTo>
                  <a:lnTo>
                    <a:pt x="494" y="1205"/>
                  </a:lnTo>
                  <a:lnTo>
                    <a:pt x="481" y="1229"/>
                  </a:lnTo>
                  <a:lnTo>
                    <a:pt x="464" y="1263"/>
                  </a:lnTo>
                  <a:lnTo>
                    <a:pt x="438" y="1306"/>
                  </a:lnTo>
                  <a:lnTo>
                    <a:pt x="395" y="1359"/>
                  </a:lnTo>
                  <a:lnTo>
                    <a:pt x="373" y="1356"/>
                  </a:lnTo>
                  <a:lnTo>
                    <a:pt x="355" y="1353"/>
                  </a:lnTo>
                  <a:lnTo>
                    <a:pt x="338" y="1350"/>
                  </a:lnTo>
                  <a:lnTo>
                    <a:pt x="325" y="1345"/>
                  </a:lnTo>
                  <a:lnTo>
                    <a:pt x="311" y="1335"/>
                  </a:lnTo>
                  <a:lnTo>
                    <a:pt x="299" y="1324"/>
                  </a:lnTo>
                  <a:lnTo>
                    <a:pt x="284" y="1305"/>
                  </a:lnTo>
                  <a:lnTo>
                    <a:pt x="269" y="1278"/>
                  </a:lnTo>
                  <a:lnTo>
                    <a:pt x="237" y="1280"/>
                  </a:lnTo>
                  <a:lnTo>
                    <a:pt x="205" y="1288"/>
                  </a:lnTo>
                  <a:lnTo>
                    <a:pt x="171" y="1300"/>
                  </a:lnTo>
                  <a:lnTo>
                    <a:pt x="138" y="1314"/>
                  </a:lnTo>
                  <a:lnTo>
                    <a:pt x="102" y="1322"/>
                  </a:lnTo>
                  <a:lnTo>
                    <a:pt x="68" y="1326"/>
                  </a:lnTo>
                  <a:lnTo>
                    <a:pt x="33" y="1318"/>
                  </a:lnTo>
                  <a:lnTo>
                    <a:pt x="0" y="1296"/>
                  </a:lnTo>
                  <a:lnTo>
                    <a:pt x="17" y="1237"/>
                  </a:lnTo>
                  <a:lnTo>
                    <a:pt x="52" y="1205"/>
                  </a:lnTo>
                  <a:lnTo>
                    <a:pt x="99" y="1190"/>
                  </a:lnTo>
                  <a:lnTo>
                    <a:pt x="153" y="1184"/>
                  </a:lnTo>
                  <a:lnTo>
                    <a:pt x="207" y="1174"/>
                  </a:lnTo>
                  <a:lnTo>
                    <a:pt x="255" y="1154"/>
                  </a:lnTo>
                  <a:lnTo>
                    <a:pt x="293" y="1112"/>
                  </a:lnTo>
                  <a:lnTo>
                    <a:pt x="315" y="1044"/>
                  </a:lnTo>
                  <a:lnTo>
                    <a:pt x="375" y="994"/>
                  </a:lnTo>
                  <a:lnTo>
                    <a:pt x="411" y="964"/>
                  </a:lnTo>
                  <a:lnTo>
                    <a:pt x="422" y="946"/>
                  </a:lnTo>
                  <a:lnTo>
                    <a:pt x="421" y="936"/>
                  </a:lnTo>
                  <a:lnTo>
                    <a:pt x="409" y="924"/>
                  </a:lnTo>
                  <a:lnTo>
                    <a:pt x="396" y="906"/>
                  </a:lnTo>
                  <a:lnTo>
                    <a:pt x="386" y="876"/>
                  </a:lnTo>
                  <a:lnTo>
                    <a:pt x="387" y="828"/>
                  </a:lnTo>
                  <a:lnTo>
                    <a:pt x="422" y="819"/>
                  </a:lnTo>
                  <a:lnTo>
                    <a:pt x="458" y="816"/>
                  </a:lnTo>
                  <a:lnTo>
                    <a:pt x="492" y="815"/>
                  </a:lnTo>
                  <a:lnTo>
                    <a:pt x="527" y="818"/>
                  </a:lnTo>
                  <a:lnTo>
                    <a:pt x="558" y="822"/>
                  </a:lnTo>
                  <a:lnTo>
                    <a:pt x="590" y="828"/>
                  </a:lnTo>
                  <a:lnTo>
                    <a:pt x="618" y="833"/>
                  </a:lnTo>
                  <a:lnTo>
                    <a:pt x="648" y="837"/>
                  </a:lnTo>
                  <a:lnTo>
                    <a:pt x="747" y="786"/>
                  </a:lnTo>
                  <a:lnTo>
                    <a:pt x="838" y="732"/>
                  </a:lnTo>
                  <a:lnTo>
                    <a:pt x="917" y="671"/>
                  </a:lnTo>
                  <a:lnTo>
                    <a:pt x="989" y="606"/>
                  </a:lnTo>
                  <a:lnTo>
                    <a:pt x="1055" y="534"/>
                  </a:lnTo>
                  <a:lnTo>
                    <a:pt x="1120" y="458"/>
                  </a:lnTo>
                  <a:lnTo>
                    <a:pt x="1184" y="375"/>
                  </a:lnTo>
                  <a:lnTo>
                    <a:pt x="1250" y="288"/>
                  </a:lnTo>
                  <a:lnTo>
                    <a:pt x="1274" y="247"/>
                  </a:lnTo>
                  <a:lnTo>
                    <a:pt x="1300" y="200"/>
                  </a:lnTo>
                  <a:lnTo>
                    <a:pt x="1329" y="152"/>
                  </a:lnTo>
                  <a:lnTo>
                    <a:pt x="1362" y="107"/>
                  </a:lnTo>
                  <a:lnTo>
                    <a:pt x="1397" y="64"/>
                  </a:lnTo>
                  <a:lnTo>
                    <a:pt x="1437" y="31"/>
                  </a:lnTo>
                  <a:lnTo>
                    <a:pt x="1479" y="8"/>
                  </a:lnTo>
                  <a:lnTo>
                    <a:pt x="152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45" name="Freeform 185"/>
            <p:cNvSpPr>
              <a:spLocks/>
            </p:cNvSpPr>
            <p:nvPr/>
          </p:nvSpPr>
          <p:spPr bwMode="auto">
            <a:xfrm>
              <a:off x="1006" y="2768"/>
              <a:ext cx="56" cy="51"/>
            </a:xfrm>
            <a:custGeom>
              <a:avLst/>
              <a:gdLst>
                <a:gd name="T0" fmla="*/ 142 w 261"/>
                <a:gd name="T1" fmla="*/ 16 h 171"/>
                <a:gd name="T2" fmla="*/ 176 w 261"/>
                <a:gd name="T3" fmla="*/ 47 h 171"/>
                <a:gd name="T4" fmla="*/ 210 w 261"/>
                <a:gd name="T5" fmla="*/ 75 h 171"/>
                <a:gd name="T6" fmla="*/ 243 w 261"/>
                <a:gd name="T7" fmla="*/ 103 h 171"/>
                <a:gd name="T8" fmla="*/ 261 w 261"/>
                <a:gd name="T9" fmla="*/ 124 h 171"/>
                <a:gd name="T10" fmla="*/ 261 w 261"/>
                <a:gd name="T11" fmla="*/ 137 h 171"/>
                <a:gd name="T12" fmla="*/ 254 w 261"/>
                <a:gd name="T13" fmla="*/ 147 h 171"/>
                <a:gd name="T14" fmla="*/ 241 w 261"/>
                <a:gd name="T15" fmla="*/ 156 h 171"/>
                <a:gd name="T16" fmla="*/ 228 w 261"/>
                <a:gd name="T17" fmla="*/ 164 h 171"/>
                <a:gd name="T18" fmla="*/ 209 w 261"/>
                <a:gd name="T19" fmla="*/ 170 h 171"/>
                <a:gd name="T20" fmla="*/ 193 w 261"/>
                <a:gd name="T21" fmla="*/ 160 h 171"/>
                <a:gd name="T22" fmla="*/ 186 w 261"/>
                <a:gd name="T23" fmla="*/ 143 h 171"/>
                <a:gd name="T24" fmla="*/ 178 w 261"/>
                <a:gd name="T25" fmla="*/ 125 h 171"/>
                <a:gd name="T26" fmla="*/ 167 w 261"/>
                <a:gd name="T27" fmla="*/ 107 h 171"/>
                <a:gd name="T28" fmla="*/ 155 w 261"/>
                <a:gd name="T29" fmla="*/ 99 h 171"/>
                <a:gd name="T30" fmla="*/ 141 w 261"/>
                <a:gd name="T31" fmla="*/ 99 h 171"/>
                <a:gd name="T32" fmla="*/ 128 w 261"/>
                <a:gd name="T33" fmla="*/ 99 h 171"/>
                <a:gd name="T34" fmla="*/ 114 w 261"/>
                <a:gd name="T35" fmla="*/ 99 h 171"/>
                <a:gd name="T36" fmla="*/ 101 w 261"/>
                <a:gd name="T37" fmla="*/ 106 h 171"/>
                <a:gd name="T38" fmla="*/ 87 w 261"/>
                <a:gd name="T39" fmla="*/ 121 h 171"/>
                <a:gd name="T40" fmla="*/ 74 w 261"/>
                <a:gd name="T41" fmla="*/ 138 h 171"/>
                <a:gd name="T42" fmla="*/ 61 w 261"/>
                <a:gd name="T43" fmla="*/ 153 h 171"/>
                <a:gd name="T44" fmla="*/ 36 w 261"/>
                <a:gd name="T45" fmla="*/ 158 h 171"/>
                <a:gd name="T46" fmla="*/ 14 w 261"/>
                <a:gd name="T47" fmla="*/ 150 h 171"/>
                <a:gd name="T48" fmla="*/ 6 w 261"/>
                <a:gd name="T49" fmla="*/ 137 h 171"/>
                <a:gd name="T50" fmla="*/ 2 w 261"/>
                <a:gd name="T51" fmla="*/ 109 h 171"/>
                <a:gd name="T52" fmla="*/ 8 w 261"/>
                <a:gd name="T53" fmla="*/ 82 h 171"/>
                <a:gd name="T54" fmla="*/ 26 w 261"/>
                <a:gd name="T55" fmla="*/ 67 h 171"/>
                <a:gd name="T56" fmla="*/ 42 w 261"/>
                <a:gd name="T57" fmla="*/ 47 h 171"/>
                <a:gd name="T58" fmla="*/ 56 w 261"/>
                <a:gd name="T59" fmla="*/ 18 h 171"/>
                <a:gd name="T60" fmla="*/ 69 w 261"/>
                <a:gd name="T61" fmla="*/ 0 h 171"/>
                <a:gd name="T62" fmla="*/ 84 w 261"/>
                <a:gd name="T63" fmla="*/ 1 h 171"/>
                <a:gd name="T64" fmla="*/ 102 w 261"/>
                <a:gd name="T65" fmla="*/ 4 h 171"/>
                <a:gd name="T66" fmla="*/ 117 w 261"/>
                <a:gd name="T67" fmla="*/ 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1" h="171">
                  <a:moveTo>
                    <a:pt x="126" y="0"/>
                  </a:moveTo>
                  <a:lnTo>
                    <a:pt x="142" y="16"/>
                  </a:lnTo>
                  <a:lnTo>
                    <a:pt x="159" y="32"/>
                  </a:lnTo>
                  <a:lnTo>
                    <a:pt x="176" y="47"/>
                  </a:lnTo>
                  <a:lnTo>
                    <a:pt x="193" y="62"/>
                  </a:lnTo>
                  <a:lnTo>
                    <a:pt x="210" y="75"/>
                  </a:lnTo>
                  <a:lnTo>
                    <a:pt x="227" y="89"/>
                  </a:lnTo>
                  <a:lnTo>
                    <a:pt x="243" y="103"/>
                  </a:lnTo>
                  <a:lnTo>
                    <a:pt x="261" y="118"/>
                  </a:lnTo>
                  <a:lnTo>
                    <a:pt x="261" y="124"/>
                  </a:lnTo>
                  <a:lnTo>
                    <a:pt x="261" y="131"/>
                  </a:lnTo>
                  <a:lnTo>
                    <a:pt x="261" y="137"/>
                  </a:lnTo>
                  <a:lnTo>
                    <a:pt x="261" y="144"/>
                  </a:lnTo>
                  <a:lnTo>
                    <a:pt x="254" y="147"/>
                  </a:lnTo>
                  <a:lnTo>
                    <a:pt x="248" y="151"/>
                  </a:lnTo>
                  <a:lnTo>
                    <a:pt x="241" y="156"/>
                  </a:lnTo>
                  <a:lnTo>
                    <a:pt x="236" y="160"/>
                  </a:lnTo>
                  <a:lnTo>
                    <a:pt x="228" y="164"/>
                  </a:lnTo>
                  <a:lnTo>
                    <a:pt x="219" y="167"/>
                  </a:lnTo>
                  <a:lnTo>
                    <a:pt x="209" y="170"/>
                  </a:lnTo>
                  <a:lnTo>
                    <a:pt x="198" y="171"/>
                  </a:lnTo>
                  <a:lnTo>
                    <a:pt x="193" y="160"/>
                  </a:lnTo>
                  <a:lnTo>
                    <a:pt x="190" y="151"/>
                  </a:lnTo>
                  <a:lnTo>
                    <a:pt x="186" y="143"/>
                  </a:lnTo>
                  <a:lnTo>
                    <a:pt x="183" y="134"/>
                  </a:lnTo>
                  <a:lnTo>
                    <a:pt x="178" y="125"/>
                  </a:lnTo>
                  <a:lnTo>
                    <a:pt x="173" y="116"/>
                  </a:lnTo>
                  <a:lnTo>
                    <a:pt x="167" y="107"/>
                  </a:lnTo>
                  <a:lnTo>
                    <a:pt x="163" y="99"/>
                  </a:lnTo>
                  <a:lnTo>
                    <a:pt x="155" y="99"/>
                  </a:lnTo>
                  <a:lnTo>
                    <a:pt x="148" y="99"/>
                  </a:lnTo>
                  <a:lnTo>
                    <a:pt x="141" y="99"/>
                  </a:lnTo>
                  <a:lnTo>
                    <a:pt x="135" y="99"/>
                  </a:lnTo>
                  <a:lnTo>
                    <a:pt x="128" y="99"/>
                  </a:lnTo>
                  <a:lnTo>
                    <a:pt x="121" y="99"/>
                  </a:lnTo>
                  <a:lnTo>
                    <a:pt x="114" y="99"/>
                  </a:lnTo>
                  <a:lnTo>
                    <a:pt x="108" y="99"/>
                  </a:lnTo>
                  <a:lnTo>
                    <a:pt x="101" y="106"/>
                  </a:lnTo>
                  <a:lnTo>
                    <a:pt x="94" y="113"/>
                  </a:lnTo>
                  <a:lnTo>
                    <a:pt x="87" y="121"/>
                  </a:lnTo>
                  <a:lnTo>
                    <a:pt x="81" y="130"/>
                  </a:lnTo>
                  <a:lnTo>
                    <a:pt x="74" y="138"/>
                  </a:lnTo>
                  <a:lnTo>
                    <a:pt x="68" y="146"/>
                  </a:lnTo>
                  <a:lnTo>
                    <a:pt x="61" y="153"/>
                  </a:lnTo>
                  <a:lnTo>
                    <a:pt x="55" y="162"/>
                  </a:lnTo>
                  <a:lnTo>
                    <a:pt x="36" y="158"/>
                  </a:lnTo>
                  <a:lnTo>
                    <a:pt x="24" y="154"/>
                  </a:lnTo>
                  <a:lnTo>
                    <a:pt x="14" y="150"/>
                  </a:lnTo>
                  <a:lnTo>
                    <a:pt x="9" y="146"/>
                  </a:lnTo>
                  <a:lnTo>
                    <a:pt x="6" y="137"/>
                  </a:lnTo>
                  <a:lnTo>
                    <a:pt x="5" y="126"/>
                  </a:lnTo>
                  <a:lnTo>
                    <a:pt x="2" y="109"/>
                  </a:lnTo>
                  <a:lnTo>
                    <a:pt x="0" y="90"/>
                  </a:lnTo>
                  <a:lnTo>
                    <a:pt x="8" y="82"/>
                  </a:lnTo>
                  <a:lnTo>
                    <a:pt x="18" y="75"/>
                  </a:lnTo>
                  <a:lnTo>
                    <a:pt x="26" y="67"/>
                  </a:lnTo>
                  <a:lnTo>
                    <a:pt x="34" y="58"/>
                  </a:lnTo>
                  <a:lnTo>
                    <a:pt x="42" y="47"/>
                  </a:lnTo>
                  <a:lnTo>
                    <a:pt x="49" y="33"/>
                  </a:lnTo>
                  <a:lnTo>
                    <a:pt x="56" y="18"/>
                  </a:lnTo>
                  <a:lnTo>
                    <a:pt x="63" y="0"/>
                  </a:lnTo>
                  <a:lnTo>
                    <a:pt x="69" y="0"/>
                  </a:lnTo>
                  <a:lnTo>
                    <a:pt x="77" y="1"/>
                  </a:lnTo>
                  <a:lnTo>
                    <a:pt x="84" y="1"/>
                  </a:lnTo>
                  <a:lnTo>
                    <a:pt x="94" y="4"/>
                  </a:lnTo>
                  <a:lnTo>
                    <a:pt x="102" y="4"/>
                  </a:lnTo>
                  <a:lnTo>
                    <a:pt x="110" y="4"/>
                  </a:lnTo>
                  <a:lnTo>
                    <a:pt x="117" y="3"/>
                  </a:lnTo>
                  <a:lnTo>
                    <a:pt x="126"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46" name="Freeform 186"/>
            <p:cNvSpPr>
              <a:spLocks/>
            </p:cNvSpPr>
            <p:nvPr/>
          </p:nvSpPr>
          <p:spPr bwMode="auto">
            <a:xfrm>
              <a:off x="732" y="2736"/>
              <a:ext cx="90" cy="960"/>
            </a:xfrm>
            <a:custGeom>
              <a:avLst/>
              <a:gdLst>
                <a:gd name="T0" fmla="*/ 92 w 414"/>
                <a:gd name="T1" fmla="*/ 0 h 3212"/>
                <a:gd name="T2" fmla="*/ 100 w 414"/>
                <a:gd name="T3" fmla="*/ 9 h 3212"/>
                <a:gd name="T4" fmla="*/ 114 w 414"/>
                <a:gd name="T5" fmla="*/ 18 h 3212"/>
                <a:gd name="T6" fmla="*/ 133 w 414"/>
                <a:gd name="T7" fmla="*/ 26 h 3212"/>
                <a:gd name="T8" fmla="*/ 155 w 414"/>
                <a:gd name="T9" fmla="*/ 36 h 3212"/>
                <a:gd name="T10" fmla="*/ 175 w 414"/>
                <a:gd name="T11" fmla="*/ 44 h 3212"/>
                <a:gd name="T12" fmla="*/ 196 w 414"/>
                <a:gd name="T13" fmla="*/ 53 h 3212"/>
                <a:gd name="T14" fmla="*/ 210 w 414"/>
                <a:gd name="T15" fmla="*/ 62 h 3212"/>
                <a:gd name="T16" fmla="*/ 218 w 414"/>
                <a:gd name="T17" fmla="*/ 73 h 3212"/>
                <a:gd name="T18" fmla="*/ 248 w 414"/>
                <a:gd name="T19" fmla="*/ 195 h 3212"/>
                <a:gd name="T20" fmla="*/ 263 w 414"/>
                <a:gd name="T21" fmla="*/ 319 h 3212"/>
                <a:gd name="T22" fmla="*/ 266 w 414"/>
                <a:gd name="T23" fmla="*/ 444 h 3212"/>
                <a:gd name="T24" fmla="*/ 266 w 414"/>
                <a:gd name="T25" fmla="*/ 570 h 3212"/>
                <a:gd name="T26" fmla="*/ 262 w 414"/>
                <a:gd name="T27" fmla="*/ 692 h 3212"/>
                <a:gd name="T28" fmla="*/ 263 w 414"/>
                <a:gd name="T29" fmla="*/ 812 h 3212"/>
                <a:gd name="T30" fmla="*/ 274 w 414"/>
                <a:gd name="T31" fmla="*/ 925 h 3212"/>
                <a:gd name="T32" fmla="*/ 299 w 414"/>
                <a:gd name="T33" fmla="*/ 1035 h 3212"/>
                <a:gd name="T34" fmla="*/ 283 w 414"/>
                <a:gd name="T35" fmla="*/ 1277 h 3212"/>
                <a:gd name="T36" fmla="*/ 280 w 414"/>
                <a:gd name="T37" fmla="*/ 1520 h 3212"/>
                <a:gd name="T38" fmla="*/ 283 w 414"/>
                <a:gd name="T39" fmla="*/ 1762 h 3212"/>
                <a:gd name="T40" fmla="*/ 296 w 414"/>
                <a:gd name="T41" fmla="*/ 2004 h 3212"/>
                <a:gd name="T42" fmla="*/ 313 w 414"/>
                <a:gd name="T43" fmla="*/ 2244 h 3212"/>
                <a:gd name="T44" fmla="*/ 337 w 414"/>
                <a:gd name="T45" fmla="*/ 2484 h 3212"/>
                <a:gd name="T46" fmla="*/ 362 w 414"/>
                <a:gd name="T47" fmla="*/ 2722 h 3212"/>
                <a:gd name="T48" fmla="*/ 389 w 414"/>
                <a:gd name="T49" fmla="*/ 2961 h 3212"/>
                <a:gd name="T50" fmla="*/ 397 w 414"/>
                <a:gd name="T51" fmla="*/ 3007 h 3212"/>
                <a:gd name="T52" fmla="*/ 407 w 414"/>
                <a:gd name="T53" fmla="*/ 3051 h 3212"/>
                <a:gd name="T54" fmla="*/ 412 w 414"/>
                <a:gd name="T55" fmla="*/ 3089 h 3212"/>
                <a:gd name="T56" fmla="*/ 414 w 414"/>
                <a:gd name="T57" fmla="*/ 3123 h 3212"/>
                <a:gd name="T58" fmla="*/ 408 w 414"/>
                <a:gd name="T59" fmla="*/ 3150 h 3212"/>
                <a:gd name="T60" fmla="*/ 396 w 414"/>
                <a:gd name="T61" fmla="*/ 3172 h 3212"/>
                <a:gd name="T62" fmla="*/ 375 w 414"/>
                <a:gd name="T63" fmla="*/ 3186 h 3212"/>
                <a:gd name="T64" fmla="*/ 344 w 414"/>
                <a:gd name="T65" fmla="*/ 3194 h 3212"/>
                <a:gd name="T66" fmla="*/ 312 w 414"/>
                <a:gd name="T67" fmla="*/ 3203 h 3212"/>
                <a:gd name="T68" fmla="*/ 273 w 414"/>
                <a:gd name="T69" fmla="*/ 3210 h 3212"/>
                <a:gd name="T70" fmla="*/ 229 w 414"/>
                <a:gd name="T71" fmla="*/ 3212 h 3212"/>
                <a:gd name="T72" fmla="*/ 185 w 414"/>
                <a:gd name="T73" fmla="*/ 3211 h 3212"/>
                <a:gd name="T74" fmla="*/ 141 w 414"/>
                <a:gd name="T75" fmla="*/ 3200 h 3212"/>
                <a:gd name="T76" fmla="*/ 102 w 414"/>
                <a:gd name="T77" fmla="*/ 3182 h 3212"/>
                <a:gd name="T78" fmla="*/ 69 w 414"/>
                <a:gd name="T79" fmla="*/ 3153 h 3212"/>
                <a:gd name="T80" fmla="*/ 47 w 414"/>
                <a:gd name="T81" fmla="*/ 3114 h 3212"/>
                <a:gd name="T82" fmla="*/ 51 w 414"/>
                <a:gd name="T83" fmla="*/ 2863 h 3212"/>
                <a:gd name="T84" fmla="*/ 47 w 414"/>
                <a:gd name="T85" fmla="*/ 2616 h 3212"/>
                <a:gd name="T86" fmla="*/ 38 w 414"/>
                <a:gd name="T87" fmla="*/ 2366 h 3212"/>
                <a:gd name="T88" fmla="*/ 27 w 414"/>
                <a:gd name="T89" fmla="*/ 2119 h 3212"/>
                <a:gd name="T90" fmla="*/ 17 w 414"/>
                <a:gd name="T91" fmla="*/ 1867 h 3212"/>
                <a:gd name="T92" fmla="*/ 12 w 414"/>
                <a:gd name="T93" fmla="*/ 1615 h 3212"/>
                <a:gd name="T94" fmla="*/ 15 w 414"/>
                <a:gd name="T95" fmla="*/ 1357 h 3212"/>
                <a:gd name="T96" fmla="*/ 30 w 414"/>
                <a:gd name="T97" fmla="*/ 1097 h 3212"/>
                <a:gd name="T98" fmla="*/ 12 w 414"/>
                <a:gd name="T99" fmla="*/ 1001 h 3212"/>
                <a:gd name="T100" fmla="*/ 3 w 414"/>
                <a:gd name="T101" fmla="*/ 855 h 3212"/>
                <a:gd name="T102" fmla="*/ 0 w 414"/>
                <a:gd name="T103" fmla="*/ 679 h 3212"/>
                <a:gd name="T104" fmla="*/ 6 w 414"/>
                <a:gd name="T105" fmla="*/ 491 h 3212"/>
                <a:gd name="T106" fmla="*/ 18 w 414"/>
                <a:gd name="T107" fmla="*/ 309 h 3212"/>
                <a:gd name="T108" fmla="*/ 37 w 414"/>
                <a:gd name="T109" fmla="*/ 155 h 3212"/>
                <a:gd name="T110" fmla="*/ 60 w 414"/>
                <a:gd name="T111" fmla="*/ 44 h 3212"/>
                <a:gd name="T112" fmla="*/ 92 w 414"/>
                <a:gd name="T113" fmla="*/ 0 h 3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4" h="3212">
                  <a:moveTo>
                    <a:pt x="92" y="0"/>
                  </a:moveTo>
                  <a:lnTo>
                    <a:pt x="100" y="9"/>
                  </a:lnTo>
                  <a:lnTo>
                    <a:pt x="114" y="18"/>
                  </a:lnTo>
                  <a:lnTo>
                    <a:pt x="133" y="26"/>
                  </a:lnTo>
                  <a:lnTo>
                    <a:pt x="155" y="36"/>
                  </a:lnTo>
                  <a:lnTo>
                    <a:pt x="175" y="44"/>
                  </a:lnTo>
                  <a:lnTo>
                    <a:pt x="196" y="53"/>
                  </a:lnTo>
                  <a:lnTo>
                    <a:pt x="210" y="62"/>
                  </a:lnTo>
                  <a:lnTo>
                    <a:pt x="218" y="73"/>
                  </a:lnTo>
                  <a:lnTo>
                    <a:pt x="248" y="195"/>
                  </a:lnTo>
                  <a:lnTo>
                    <a:pt x="263" y="319"/>
                  </a:lnTo>
                  <a:lnTo>
                    <a:pt x="266" y="444"/>
                  </a:lnTo>
                  <a:lnTo>
                    <a:pt x="266" y="570"/>
                  </a:lnTo>
                  <a:lnTo>
                    <a:pt x="262" y="692"/>
                  </a:lnTo>
                  <a:lnTo>
                    <a:pt x="263" y="812"/>
                  </a:lnTo>
                  <a:lnTo>
                    <a:pt x="274" y="925"/>
                  </a:lnTo>
                  <a:lnTo>
                    <a:pt x="299" y="1035"/>
                  </a:lnTo>
                  <a:lnTo>
                    <a:pt x="283" y="1277"/>
                  </a:lnTo>
                  <a:lnTo>
                    <a:pt x="280" y="1520"/>
                  </a:lnTo>
                  <a:lnTo>
                    <a:pt x="283" y="1762"/>
                  </a:lnTo>
                  <a:lnTo>
                    <a:pt x="296" y="2004"/>
                  </a:lnTo>
                  <a:lnTo>
                    <a:pt x="313" y="2244"/>
                  </a:lnTo>
                  <a:lnTo>
                    <a:pt x="337" y="2484"/>
                  </a:lnTo>
                  <a:lnTo>
                    <a:pt x="362" y="2722"/>
                  </a:lnTo>
                  <a:lnTo>
                    <a:pt x="389" y="2961"/>
                  </a:lnTo>
                  <a:lnTo>
                    <a:pt x="397" y="3007"/>
                  </a:lnTo>
                  <a:lnTo>
                    <a:pt x="407" y="3051"/>
                  </a:lnTo>
                  <a:lnTo>
                    <a:pt x="412" y="3089"/>
                  </a:lnTo>
                  <a:lnTo>
                    <a:pt x="414" y="3123"/>
                  </a:lnTo>
                  <a:lnTo>
                    <a:pt x="408" y="3150"/>
                  </a:lnTo>
                  <a:lnTo>
                    <a:pt x="396" y="3172"/>
                  </a:lnTo>
                  <a:lnTo>
                    <a:pt x="375" y="3186"/>
                  </a:lnTo>
                  <a:lnTo>
                    <a:pt x="344" y="3194"/>
                  </a:lnTo>
                  <a:lnTo>
                    <a:pt x="312" y="3203"/>
                  </a:lnTo>
                  <a:lnTo>
                    <a:pt x="273" y="3210"/>
                  </a:lnTo>
                  <a:lnTo>
                    <a:pt x="229" y="3212"/>
                  </a:lnTo>
                  <a:lnTo>
                    <a:pt x="185" y="3211"/>
                  </a:lnTo>
                  <a:lnTo>
                    <a:pt x="141" y="3200"/>
                  </a:lnTo>
                  <a:lnTo>
                    <a:pt x="102" y="3182"/>
                  </a:lnTo>
                  <a:lnTo>
                    <a:pt x="69" y="3153"/>
                  </a:lnTo>
                  <a:lnTo>
                    <a:pt x="47" y="3114"/>
                  </a:lnTo>
                  <a:lnTo>
                    <a:pt x="51" y="2863"/>
                  </a:lnTo>
                  <a:lnTo>
                    <a:pt x="47" y="2616"/>
                  </a:lnTo>
                  <a:lnTo>
                    <a:pt x="38" y="2366"/>
                  </a:lnTo>
                  <a:lnTo>
                    <a:pt x="27" y="2119"/>
                  </a:lnTo>
                  <a:lnTo>
                    <a:pt x="17" y="1867"/>
                  </a:lnTo>
                  <a:lnTo>
                    <a:pt x="12" y="1615"/>
                  </a:lnTo>
                  <a:lnTo>
                    <a:pt x="15" y="1357"/>
                  </a:lnTo>
                  <a:lnTo>
                    <a:pt x="30" y="1097"/>
                  </a:lnTo>
                  <a:lnTo>
                    <a:pt x="12" y="1001"/>
                  </a:lnTo>
                  <a:lnTo>
                    <a:pt x="3" y="855"/>
                  </a:lnTo>
                  <a:lnTo>
                    <a:pt x="0" y="679"/>
                  </a:lnTo>
                  <a:lnTo>
                    <a:pt x="6" y="491"/>
                  </a:lnTo>
                  <a:lnTo>
                    <a:pt x="18" y="309"/>
                  </a:lnTo>
                  <a:lnTo>
                    <a:pt x="37" y="155"/>
                  </a:lnTo>
                  <a:lnTo>
                    <a:pt x="60" y="44"/>
                  </a:lnTo>
                  <a:lnTo>
                    <a:pt x="9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 name="Group 463"/>
          <p:cNvGrpSpPr>
            <a:grpSpLocks/>
          </p:cNvGrpSpPr>
          <p:nvPr/>
        </p:nvGrpSpPr>
        <p:grpSpPr bwMode="auto">
          <a:xfrm>
            <a:off x="3254726" y="3342850"/>
            <a:ext cx="838200" cy="2416175"/>
            <a:chOff x="363" y="300"/>
            <a:chExt cx="766" cy="3402"/>
          </a:xfrm>
        </p:grpSpPr>
        <p:sp>
          <p:nvSpPr>
            <p:cNvPr id="1115" name="Freeform 121"/>
            <p:cNvSpPr>
              <a:spLocks noEditPoints="1"/>
            </p:cNvSpPr>
            <p:nvPr/>
          </p:nvSpPr>
          <p:spPr bwMode="auto">
            <a:xfrm>
              <a:off x="363" y="300"/>
              <a:ext cx="766" cy="3402"/>
            </a:xfrm>
            <a:custGeom>
              <a:avLst/>
              <a:gdLst>
                <a:gd name="T0" fmla="*/ 1868 w 3524"/>
                <a:gd name="T1" fmla="*/ 518 h 11383"/>
                <a:gd name="T2" fmla="*/ 1951 w 3524"/>
                <a:gd name="T3" fmla="*/ 797 h 11383"/>
                <a:gd name="T4" fmla="*/ 2064 w 3524"/>
                <a:gd name="T5" fmla="*/ 1175 h 11383"/>
                <a:gd name="T6" fmla="*/ 2354 w 3524"/>
                <a:gd name="T7" fmla="*/ 1403 h 11383"/>
                <a:gd name="T8" fmla="*/ 2284 w 3524"/>
                <a:gd name="T9" fmla="*/ 1553 h 11383"/>
                <a:gd name="T10" fmla="*/ 1898 w 3524"/>
                <a:gd name="T11" fmla="*/ 1680 h 11383"/>
                <a:gd name="T12" fmla="*/ 2403 w 3524"/>
                <a:gd name="T13" fmla="*/ 2181 h 11383"/>
                <a:gd name="T14" fmla="*/ 1918 w 3524"/>
                <a:gd name="T15" fmla="*/ 2391 h 11383"/>
                <a:gd name="T16" fmla="*/ 2526 w 3524"/>
                <a:gd name="T17" fmla="*/ 2692 h 11383"/>
                <a:gd name="T18" fmla="*/ 2158 w 3524"/>
                <a:gd name="T19" fmla="*/ 2939 h 11383"/>
                <a:gd name="T20" fmla="*/ 2408 w 3524"/>
                <a:gd name="T21" fmla="*/ 3261 h 11383"/>
                <a:gd name="T22" fmla="*/ 2507 w 3524"/>
                <a:gd name="T23" fmla="*/ 3625 h 11383"/>
                <a:gd name="T24" fmla="*/ 1876 w 3524"/>
                <a:gd name="T25" fmla="*/ 3551 h 11383"/>
                <a:gd name="T26" fmla="*/ 2003 w 3524"/>
                <a:gd name="T27" fmla="*/ 3884 h 11383"/>
                <a:gd name="T28" fmla="*/ 2734 w 3524"/>
                <a:gd name="T29" fmla="*/ 4473 h 11383"/>
                <a:gd name="T30" fmla="*/ 2767 w 3524"/>
                <a:gd name="T31" fmla="*/ 4828 h 11383"/>
                <a:gd name="T32" fmla="*/ 2316 w 3524"/>
                <a:gd name="T33" fmla="*/ 5014 h 11383"/>
                <a:gd name="T34" fmla="*/ 2528 w 3524"/>
                <a:gd name="T35" fmla="*/ 5187 h 11383"/>
                <a:gd name="T36" fmla="*/ 2759 w 3524"/>
                <a:gd name="T37" fmla="*/ 5705 h 11383"/>
                <a:gd name="T38" fmla="*/ 3200 w 3524"/>
                <a:gd name="T39" fmla="*/ 5986 h 11383"/>
                <a:gd name="T40" fmla="*/ 2795 w 3524"/>
                <a:gd name="T41" fmla="*/ 6464 h 11383"/>
                <a:gd name="T42" fmla="*/ 3071 w 3524"/>
                <a:gd name="T43" fmla="*/ 7261 h 11383"/>
                <a:gd name="T44" fmla="*/ 2786 w 3524"/>
                <a:gd name="T45" fmla="*/ 7620 h 11383"/>
                <a:gd name="T46" fmla="*/ 3198 w 3524"/>
                <a:gd name="T47" fmla="*/ 7958 h 11383"/>
                <a:gd name="T48" fmla="*/ 3090 w 3524"/>
                <a:gd name="T49" fmla="*/ 8421 h 11383"/>
                <a:gd name="T50" fmla="*/ 2690 w 3524"/>
                <a:gd name="T51" fmla="*/ 8243 h 11383"/>
                <a:gd name="T52" fmla="*/ 2038 w 3524"/>
                <a:gd name="T53" fmla="*/ 9904 h 11383"/>
                <a:gd name="T54" fmla="*/ 1394 w 3524"/>
                <a:gd name="T55" fmla="*/ 8392 h 11383"/>
                <a:gd name="T56" fmla="*/ 664 w 3524"/>
                <a:gd name="T57" fmla="*/ 8520 h 11383"/>
                <a:gd name="T58" fmla="*/ 433 w 3524"/>
                <a:gd name="T59" fmla="*/ 8192 h 11383"/>
                <a:gd name="T60" fmla="*/ 1058 w 3524"/>
                <a:gd name="T61" fmla="*/ 7759 h 11383"/>
                <a:gd name="T62" fmla="*/ 350 w 3524"/>
                <a:gd name="T63" fmla="*/ 7740 h 11383"/>
                <a:gd name="T64" fmla="*/ 491 w 3524"/>
                <a:gd name="T65" fmla="*/ 7224 h 11383"/>
                <a:gd name="T66" fmla="*/ 1139 w 3524"/>
                <a:gd name="T67" fmla="*/ 7097 h 11383"/>
                <a:gd name="T68" fmla="*/ 797 w 3524"/>
                <a:gd name="T69" fmla="*/ 6749 h 11383"/>
                <a:gd name="T70" fmla="*/ 1234 w 3524"/>
                <a:gd name="T71" fmla="*/ 6166 h 11383"/>
                <a:gd name="T72" fmla="*/ 766 w 3524"/>
                <a:gd name="T73" fmla="*/ 5844 h 11383"/>
                <a:gd name="T74" fmla="*/ 1560 w 3524"/>
                <a:gd name="T75" fmla="*/ 5267 h 11383"/>
                <a:gd name="T76" fmla="*/ 1026 w 3524"/>
                <a:gd name="T77" fmla="*/ 5316 h 11383"/>
                <a:gd name="T78" fmla="*/ 1651 w 3524"/>
                <a:gd name="T79" fmla="*/ 4463 h 11383"/>
                <a:gd name="T80" fmla="*/ 1193 w 3524"/>
                <a:gd name="T81" fmla="*/ 4278 h 11383"/>
                <a:gd name="T82" fmla="*/ 1126 w 3524"/>
                <a:gd name="T83" fmla="*/ 3997 h 11383"/>
                <a:gd name="T84" fmla="*/ 1621 w 3524"/>
                <a:gd name="T85" fmla="*/ 3552 h 11383"/>
                <a:gd name="T86" fmla="*/ 710 w 3524"/>
                <a:gd name="T87" fmla="*/ 3574 h 11383"/>
                <a:gd name="T88" fmla="*/ 1551 w 3524"/>
                <a:gd name="T89" fmla="*/ 3198 h 11383"/>
                <a:gd name="T90" fmla="*/ 935 w 3524"/>
                <a:gd name="T91" fmla="*/ 3249 h 11383"/>
                <a:gd name="T92" fmla="*/ 1691 w 3524"/>
                <a:gd name="T93" fmla="*/ 2688 h 11383"/>
                <a:gd name="T94" fmla="*/ 890 w 3524"/>
                <a:gd name="T95" fmla="*/ 2786 h 11383"/>
                <a:gd name="T96" fmla="*/ 1624 w 3524"/>
                <a:gd name="T97" fmla="*/ 2361 h 11383"/>
                <a:gd name="T98" fmla="*/ 1534 w 3524"/>
                <a:gd name="T99" fmla="*/ 2158 h 11383"/>
                <a:gd name="T100" fmla="*/ 1302 w 3524"/>
                <a:gd name="T101" fmla="*/ 1985 h 11383"/>
                <a:gd name="T102" fmla="*/ 1487 w 3524"/>
                <a:gd name="T103" fmla="*/ 1463 h 11383"/>
                <a:gd name="T104" fmla="*/ 1466 w 3524"/>
                <a:gd name="T105" fmla="*/ 1296 h 11383"/>
                <a:gd name="T106" fmla="*/ 1398 w 3524"/>
                <a:gd name="T107" fmla="*/ 928 h 11383"/>
                <a:gd name="T108" fmla="*/ 1764 w 3524"/>
                <a:gd name="T109" fmla="*/ 578 h 11383"/>
                <a:gd name="T110" fmla="*/ 1504 w 3524"/>
                <a:gd name="T111" fmla="*/ 452 h 11383"/>
                <a:gd name="T112" fmla="*/ 1991 w 3524"/>
                <a:gd name="T113" fmla="*/ 7025 h 11383"/>
                <a:gd name="T114" fmla="*/ 1925 w 3524"/>
                <a:gd name="T115" fmla="*/ 5298 h 11383"/>
                <a:gd name="T116" fmla="*/ 2219 w 3524"/>
                <a:gd name="T117" fmla="*/ 7134 h 11383"/>
                <a:gd name="T118" fmla="*/ 1543 w 3524"/>
                <a:gd name="T119" fmla="*/ 2490 h 11383"/>
                <a:gd name="T120" fmla="*/ 1652 w 3524"/>
                <a:gd name="T121" fmla="*/ 1741 h 11383"/>
                <a:gd name="T122" fmla="*/ 1988 w 3524"/>
                <a:gd name="T123" fmla="*/ 443 h 11383"/>
                <a:gd name="T124" fmla="*/ 1855 w 3524"/>
                <a:gd name="T125" fmla="*/ 775 h 1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24" h="11383">
                  <a:moveTo>
                    <a:pt x="1868" y="306"/>
                  </a:moveTo>
                  <a:lnTo>
                    <a:pt x="1876" y="308"/>
                  </a:lnTo>
                  <a:lnTo>
                    <a:pt x="1886" y="312"/>
                  </a:lnTo>
                  <a:lnTo>
                    <a:pt x="1897" y="315"/>
                  </a:lnTo>
                  <a:lnTo>
                    <a:pt x="1913" y="320"/>
                  </a:lnTo>
                  <a:lnTo>
                    <a:pt x="1935" y="326"/>
                  </a:lnTo>
                  <a:lnTo>
                    <a:pt x="1967" y="337"/>
                  </a:lnTo>
                  <a:lnTo>
                    <a:pt x="2009" y="350"/>
                  </a:lnTo>
                  <a:lnTo>
                    <a:pt x="2066" y="369"/>
                  </a:lnTo>
                  <a:lnTo>
                    <a:pt x="2065" y="388"/>
                  </a:lnTo>
                  <a:lnTo>
                    <a:pt x="2064" y="403"/>
                  </a:lnTo>
                  <a:lnTo>
                    <a:pt x="2060" y="415"/>
                  </a:lnTo>
                  <a:lnTo>
                    <a:pt x="2058" y="423"/>
                  </a:lnTo>
                  <a:lnTo>
                    <a:pt x="2053" y="430"/>
                  </a:lnTo>
                  <a:lnTo>
                    <a:pt x="2047" y="437"/>
                  </a:lnTo>
                  <a:lnTo>
                    <a:pt x="2039" y="446"/>
                  </a:lnTo>
                  <a:lnTo>
                    <a:pt x="2031" y="459"/>
                  </a:lnTo>
                  <a:lnTo>
                    <a:pt x="2060" y="474"/>
                  </a:lnTo>
                  <a:lnTo>
                    <a:pt x="2085" y="490"/>
                  </a:lnTo>
                  <a:lnTo>
                    <a:pt x="2103" y="504"/>
                  </a:lnTo>
                  <a:lnTo>
                    <a:pt x="2118" y="519"/>
                  </a:lnTo>
                  <a:lnTo>
                    <a:pt x="2127" y="533"/>
                  </a:lnTo>
                  <a:lnTo>
                    <a:pt x="2134" y="551"/>
                  </a:lnTo>
                  <a:lnTo>
                    <a:pt x="2137" y="570"/>
                  </a:lnTo>
                  <a:lnTo>
                    <a:pt x="2139" y="594"/>
                  </a:lnTo>
                  <a:lnTo>
                    <a:pt x="2107" y="596"/>
                  </a:lnTo>
                  <a:lnTo>
                    <a:pt x="2076" y="599"/>
                  </a:lnTo>
                  <a:lnTo>
                    <a:pt x="2042" y="597"/>
                  </a:lnTo>
                  <a:lnTo>
                    <a:pt x="2010" y="596"/>
                  </a:lnTo>
                  <a:lnTo>
                    <a:pt x="1975" y="589"/>
                  </a:lnTo>
                  <a:lnTo>
                    <a:pt x="1940" y="578"/>
                  </a:lnTo>
                  <a:lnTo>
                    <a:pt x="1904" y="562"/>
                  </a:lnTo>
                  <a:lnTo>
                    <a:pt x="1868" y="539"/>
                  </a:lnTo>
                  <a:lnTo>
                    <a:pt x="1868" y="532"/>
                  </a:lnTo>
                  <a:lnTo>
                    <a:pt x="1868" y="525"/>
                  </a:lnTo>
                  <a:lnTo>
                    <a:pt x="1868" y="518"/>
                  </a:lnTo>
                  <a:lnTo>
                    <a:pt x="1868" y="512"/>
                  </a:lnTo>
                  <a:lnTo>
                    <a:pt x="1868" y="505"/>
                  </a:lnTo>
                  <a:lnTo>
                    <a:pt x="1868" y="499"/>
                  </a:lnTo>
                  <a:lnTo>
                    <a:pt x="1868" y="492"/>
                  </a:lnTo>
                  <a:lnTo>
                    <a:pt x="1868" y="486"/>
                  </a:lnTo>
                  <a:lnTo>
                    <a:pt x="1861" y="486"/>
                  </a:lnTo>
                  <a:lnTo>
                    <a:pt x="1854" y="486"/>
                  </a:lnTo>
                  <a:lnTo>
                    <a:pt x="1847" y="486"/>
                  </a:lnTo>
                  <a:lnTo>
                    <a:pt x="1841" y="486"/>
                  </a:lnTo>
                  <a:lnTo>
                    <a:pt x="1844" y="510"/>
                  </a:lnTo>
                  <a:lnTo>
                    <a:pt x="1849" y="531"/>
                  </a:lnTo>
                  <a:lnTo>
                    <a:pt x="1854" y="549"/>
                  </a:lnTo>
                  <a:lnTo>
                    <a:pt x="1861" y="565"/>
                  </a:lnTo>
                  <a:lnTo>
                    <a:pt x="1868" y="578"/>
                  </a:lnTo>
                  <a:lnTo>
                    <a:pt x="1876" y="593"/>
                  </a:lnTo>
                  <a:lnTo>
                    <a:pt x="1885" y="606"/>
                  </a:lnTo>
                  <a:lnTo>
                    <a:pt x="1895" y="620"/>
                  </a:lnTo>
                  <a:lnTo>
                    <a:pt x="1938" y="627"/>
                  </a:lnTo>
                  <a:lnTo>
                    <a:pt x="1986" y="641"/>
                  </a:lnTo>
                  <a:lnTo>
                    <a:pt x="2035" y="660"/>
                  </a:lnTo>
                  <a:lnTo>
                    <a:pt x="2086" y="685"/>
                  </a:lnTo>
                  <a:lnTo>
                    <a:pt x="2133" y="710"/>
                  </a:lnTo>
                  <a:lnTo>
                    <a:pt x="2175" y="739"/>
                  </a:lnTo>
                  <a:lnTo>
                    <a:pt x="2210" y="766"/>
                  </a:lnTo>
                  <a:lnTo>
                    <a:pt x="2237" y="792"/>
                  </a:lnTo>
                  <a:lnTo>
                    <a:pt x="2237" y="803"/>
                  </a:lnTo>
                  <a:lnTo>
                    <a:pt x="2237" y="812"/>
                  </a:lnTo>
                  <a:lnTo>
                    <a:pt x="2237" y="819"/>
                  </a:lnTo>
                  <a:lnTo>
                    <a:pt x="2237" y="828"/>
                  </a:lnTo>
                  <a:lnTo>
                    <a:pt x="2171" y="848"/>
                  </a:lnTo>
                  <a:lnTo>
                    <a:pt x="2123" y="855"/>
                  </a:lnTo>
                  <a:lnTo>
                    <a:pt x="2089" y="850"/>
                  </a:lnTo>
                  <a:lnTo>
                    <a:pt x="2061" y="839"/>
                  </a:lnTo>
                  <a:lnTo>
                    <a:pt x="2033" y="824"/>
                  </a:lnTo>
                  <a:lnTo>
                    <a:pt x="1999" y="809"/>
                  </a:lnTo>
                  <a:lnTo>
                    <a:pt x="1951" y="797"/>
                  </a:lnTo>
                  <a:lnTo>
                    <a:pt x="1886" y="792"/>
                  </a:lnTo>
                  <a:lnTo>
                    <a:pt x="1885" y="801"/>
                  </a:lnTo>
                  <a:lnTo>
                    <a:pt x="1885" y="811"/>
                  </a:lnTo>
                  <a:lnTo>
                    <a:pt x="1885" y="820"/>
                  </a:lnTo>
                  <a:lnTo>
                    <a:pt x="1885" y="831"/>
                  </a:lnTo>
                  <a:lnTo>
                    <a:pt x="1882" y="841"/>
                  </a:lnTo>
                  <a:lnTo>
                    <a:pt x="1881" y="851"/>
                  </a:lnTo>
                  <a:lnTo>
                    <a:pt x="1879" y="862"/>
                  </a:lnTo>
                  <a:lnTo>
                    <a:pt x="1878" y="873"/>
                  </a:lnTo>
                  <a:lnTo>
                    <a:pt x="1897" y="882"/>
                  </a:lnTo>
                  <a:lnTo>
                    <a:pt x="1918" y="889"/>
                  </a:lnTo>
                  <a:lnTo>
                    <a:pt x="1938" y="893"/>
                  </a:lnTo>
                  <a:lnTo>
                    <a:pt x="1958" y="894"/>
                  </a:lnTo>
                  <a:lnTo>
                    <a:pt x="1976" y="893"/>
                  </a:lnTo>
                  <a:lnTo>
                    <a:pt x="1994" y="892"/>
                  </a:lnTo>
                  <a:lnTo>
                    <a:pt x="2008" y="890"/>
                  </a:lnTo>
                  <a:lnTo>
                    <a:pt x="2021" y="890"/>
                  </a:lnTo>
                  <a:lnTo>
                    <a:pt x="2024" y="898"/>
                  </a:lnTo>
                  <a:lnTo>
                    <a:pt x="2026" y="906"/>
                  </a:lnTo>
                  <a:lnTo>
                    <a:pt x="2027" y="912"/>
                  </a:lnTo>
                  <a:lnTo>
                    <a:pt x="2029" y="919"/>
                  </a:lnTo>
                  <a:lnTo>
                    <a:pt x="2031" y="926"/>
                  </a:lnTo>
                  <a:lnTo>
                    <a:pt x="2033" y="935"/>
                  </a:lnTo>
                  <a:lnTo>
                    <a:pt x="2035" y="947"/>
                  </a:lnTo>
                  <a:lnTo>
                    <a:pt x="2039" y="963"/>
                  </a:lnTo>
                  <a:lnTo>
                    <a:pt x="2069" y="997"/>
                  </a:lnTo>
                  <a:lnTo>
                    <a:pt x="2104" y="1027"/>
                  </a:lnTo>
                  <a:lnTo>
                    <a:pt x="2142" y="1052"/>
                  </a:lnTo>
                  <a:lnTo>
                    <a:pt x="2180" y="1078"/>
                  </a:lnTo>
                  <a:lnTo>
                    <a:pt x="2214" y="1105"/>
                  </a:lnTo>
                  <a:lnTo>
                    <a:pt x="2245" y="1141"/>
                  </a:lnTo>
                  <a:lnTo>
                    <a:pt x="2269" y="1185"/>
                  </a:lnTo>
                  <a:lnTo>
                    <a:pt x="2282" y="1241"/>
                  </a:lnTo>
                  <a:lnTo>
                    <a:pt x="2185" y="1224"/>
                  </a:lnTo>
                  <a:lnTo>
                    <a:pt x="2115" y="1201"/>
                  </a:lnTo>
                  <a:lnTo>
                    <a:pt x="2064" y="1175"/>
                  </a:lnTo>
                  <a:lnTo>
                    <a:pt x="2028" y="1149"/>
                  </a:lnTo>
                  <a:lnTo>
                    <a:pt x="1999" y="1122"/>
                  </a:lnTo>
                  <a:lnTo>
                    <a:pt x="1970" y="1099"/>
                  </a:lnTo>
                  <a:lnTo>
                    <a:pt x="1938" y="1080"/>
                  </a:lnTo>
                  <a:lnTo>
                    <a:pt x="1895" y="1071"/>
                  </a:lnTo>
                  <a:lnTo>
                    <a:pt x="1895" y="1083"/>
                  </a:lnTo>
                  <a:lnTo>
                    <a:pt x="1895" y="1096"/>
                  </a:lnTo>
                  <a:lnTo>
                    <a:pt x="1895" y="1107"/>
                  </a:lnTo>
                  <a:lnTo>
                    <a:pt x="1895" y="1119"/>
                  </a:lnTo>
                  <a:lnTo>
                    <a:pt x="1895" y="1130"/>
                  </a:lnTo>
                  <a:lnTo>
                    <a:pt x="1895" y="1143"/>
                  </a:lnTo>
                  <a:lnTo>
                    <a:pt x="1895" y="1155"/>
                  </a:lnTo>
                  <a:lnTo>
                    <a:pt x="1895" y="1169"/>
                  </a:lnTo>
                  <a:lnTo>
                    <a:pt x="1913" y="1183"/>
                  </a:lnTo>
                  <a:lnTo>
                    <a:pt x="1927" y="1198"/>
                  </a:lnTo>
                  <a:lnTo>
                    <a:pt x="1939" y="1209"/>
                  </a:lnTo>
                  <a:lnTo>
                    <a:pt x="1949" y="1221"/>
                  </a:lnTo>
                  <a:lnTo>
                    <a:pt x="1956" y="1232"/>
                  </a:lnTo>
                  <a:lnTo>
                    <a:pt x="1963" y="1243"/>
                  </a:lnTo>
                  <a:lnTo>
                    <a:pt x="1969" y="1255"/>
                  </a:lnTo>
                  <a:lnTo>
                    <a:pt x="1976" y="1269"/>
                  </a:lnTo>
                  <a:lnTo>
                    <a:pt x="2021" y="1277"/>
                  </a:lnTo>
                  <a:lnTo>
                    <a:pt x="2066" y="1292"/>
                  </a:lnTo>
                  <a:lnTo>
                    <a:pt x="2108" y="1310"/>
                  </a:lnTo>
                  <a:lnTo>
                    <a:pt x="2149" y="1328"/>
                  </a:lnTo>
                  <a:lnTo>
                    <a:pt x="2186" y="1342"/>
                  </a:lnTo>
                  <a:lnTo>
                    <a:pt x="2222" y="1353"/>
                  </a:lnTo>
                  <a:lnTo>
                    <a:pt x="2254" y="1355"/>
                  </a:lnTo>
                  <a:lnTo>
                    <a:pt x="2282" y="1349"/>
                  </a:lnTo>
                  <a:lnTo>
                    <a:pt x="2311" y="1352"/>
                  </a:lnTo>
                  <a:lnTo>
                    <a:pt x="2331" y="1357"/>
                  </a:lnTo>
                  <a:lnTo>
                    <a:pt x="2344" y="1360"/>
                  </a:lnTo>
                  <a:lnTo>
                    <a:pt x="2352" y="1368"/>
                  </a:lnTo>
                  <a:lnTo>
                    <a:pt x="2354" y="1375"/>
                  </a:lnTo>
                  <a:lnTo>
                    <a:pt x="2354" y="1387"/>
                  </a:lnTo>
                  <a:lnTo>
                    <a:pt x="2354" y="1403"/>
                  </a:lnTo>
                  <a:lnTo>
                    <a:pt x="2354" y="1422"/>
                  </a:lnTo>
                  <a:lnTo>
                    <a:pt x="2327" y="1430"/>
                  </a:lnTo>
                  <a:lnTo>
                    <a:pt x="2282" y="1438"/>
                  </a:lnTo>
                  <a:lnTo>
                    <a:pt x="2220" y="1444"/>
                  </a:lnTo>
                  <a:lnTo>
                    <a:pt x="2153" y="1450"/>
                  </a:lnTo>
                  <a:lnTo>
                    <a:pt x="2082" y="1451"/>
                  </a:lnTo>
                  <a:lnTo>
                    <a:pt x="2018" y="1451"/>
                  </a:lnTo>
                  <a:lnTo>
                    <a:pt x="1965" y="1447"/>
                  </a:lnTo>
                  <a:lnTo>
                    <a:pt x="1931" y="1440"/>
                  </a:lnTo>
                  <a:lnTo>
                    <a:pt x="1930" y="1437"/>
                  </a:lnTo>
                  <a:lnTo>
                    <a:pt x="1930" y="1434"/>
                  </a:lnTo>
                  <a:lnTo>
                    <a:pt x="1926" y="1428"/>
                  </a:lnTo>
                  <a:lnTo>
                    <a:pt x="1923" y="1422"/>
                  </a:lnTo>
                  <a:lnTo>
                    <a:pt x="1920" y="1422"/>
                  </a:lnTo>
                  <a:lnTo>
                    <a:pt x="1917" y="1422"/>
                  </a:lnTo>
                  <a:lnTo>
                    <a:pt x="1911" y="1422"/>
                  </a:lnTo>
                  <a:lnTo>
                    <a:pt x="1905" y="1422"/>
                  </a:lnTo>
                  <a:lnTo>
                    <a:pt x="1904" y="1431"/>
                  </a:lnTo>
                  <a:lnTo>
                    <a:pt x="1904" y="1441"/>
                  </a:lnTo>
                  <a:lnTo>
                    <a:pt x="1904" y="1451"/>
                  </a:lnTo>
                  <a:lnTo>
                    <a:pt x="1904" y="1462"/>
                  </a:lnTo>
                  <a:lnTo>
                    <a:pt x="1901" y="1473"/>
                  </a:lnTo>
                  <a:lnTo>
                    <a:pt x="1900" y="1485"/>
                  </a:lnTo>
                  <a:lnTo>
                    <a:pt x="1898" y="1496"/>
                  </a:lnTo>
                  <a:lnTo>
                    <a:pt x="1895" y="1511"/>
                  </a:lnTo>
                  <a:lnTo>
                    <a:pt x="1946" y="1515"/>
                  </a:lnTo>
                  <a:lnTo>
                    <a:pt x="1999" y="1524"/>
                  </a:lnTo>
                  <a:lnTo>
                    <a:pt x="2051" y="1533"/>
                  </a:lnTo>
                  <a:lnTo>
                    <a:pt x="2103" y="1543"/>
                  </a:lnTo>
                  <a:lnTo>
                    <a:pt x="2150" y="1549"/>
                  </a:lnTo>
                  <a:lnTo>
                    <a:pt x="2194" y="1553"/>
                  </a:lnTo>
                  <a:lnTo>
                    <a:pt x="2232" y="1552"/>
                  </a:lnTo>
                  <a:lnTo>
                    <a:pt x="2264" y="1547"/>
                  </a:lnTo>
                  <a:lnTo>
                    <a:pt x="2270" y="1547"/>
                  </a:lnTo>
                  <a:lnTo>
                    <a:pt x="2277" y="1551"/>
                  </a:lnTo>
                  <a:lnTo>
                    <a:pt x="2284" y="1553"/>
                  </a:lnTo>
                  <a:lnTo>
                    <a:pt x="2292" y="1556"/>
                  </a:lnTo>
                  <a:lnTo>
                    <a:pt x="2302" y="1603"/>
                  </a:lnTo>
                  <a:lnTo>
                    <a:pt x="2322" y="1653"/>
                  </a:lnTo>
                  <a:lnTo>
                    <a:pt x="2344" y="1700"/>
                  </a:lnTo>
                  <a:lnTo>
                    <a:pt x="2362" y="1744"/>
                  </a:lnTo>
                  <a:lnTo>
                    <a:pt x="2370" y="1781"/>
                  </a:lnTo>
                  <a:lnTo>
                    <a:pt x="2365" y="1808"/>
                  </a:lnTo>
                  <a:lnTo>
                    <a:pt x="2340" y="1824"/>
                  </a:lnTo>
                  <a:lnTo>
                    <a:pt x="2292" y="1826"/>
                  </a:lnTo>
                  <a:lnTo>
                    <a:pt x="2269" y="1804"/>
                  </a:lnTo>
                  <a:lnTo>
                    <a:pt x="2254" y="1788"/>
                  </a:lnTo>
                  <a:lnTo>
                    <a:pt x="2242" y="1776"/>
                  </a:lnTo>
                  <a:lnTo>
                    <a:pt x="2235" y="1769"/>
                  </a:lnTo>
                  <a:lnTo>
                    <a:pt x="2225" y="1760"/>
                  </a:lnTo>
                  <a:lnTo>
                    <a:pt x="2219" y="1754"/>
                  </a:lnTo>
                  <a:lnTo>
                    <a:pt x="2206" y="1763"/>
                  </a:lnTo>
                  <a:lnTo>
                    <a:pt x="2197" y="1773"/>
                  </a:lnTo>
                  <a:lnTo>
                    <a:pt x="2188" y="1781"/>
                  </a:lnTo>
                  <a:lnTo>
                    <a:pt x="2181" y="1789"/>
                  </a:lnTo>
                  <a:lnTo>
                    <a:pt x="2171" y="1795"/>
                  </a:lnTo>
                  <a:lnTo>
                    <a:pt x="2160" y="1799"/>
                  </a:lnTo>
                  <a:lnTo>
                    <a:pt x="2146" y="1800"/>
                  </a:lnTo>
                  <a:lnTo>
                    <a:pt x="2129" y="1799"/>
                  </a:lnTo>
                  <a:lnTo>
                    <a:pt x="2107" y="1776"/>
                  </a:lnTo>
                  <a:lnTo>
                    <a:pt x="2085" y="1759"/>
                  </a:lnTo>
                  <a:lnTo>
                    <a:pt x="2060" y="1742"/>
                  </a:lnTo>
                  <a:lnTo>
                    <a:pt x="2037" y="1727"/>
                  </a:lnTo>
                  <a:lnTo>
                    <a:pt x="2010" y="1708"/>
                  </a:lnTo>
                  <a:lnTo>
                    <a:pt x="1984" y="1687"/>
                  </a:lnTo>
                  <a:lnTo>
                    <a:pt x="1957" y="1661"/>
                  </a:lnTo>
                  <a:lnTo>
                    <a:pt x="1931" y="1628"/>
                  </a:lnTo>
                  <a:lnTo>
                    <a:pt x="1924" y="1628"/>
                  </a:lnTo>
                  <a:lnTo>
                    <a:pt x="1918" y="1628"/>
                  </a:lnTo>
                  <a:lnTo>
                    <a:pt x="1911" y="1628"/>
                  </a:lnTo>
                  <a:lnTo>
                    <a:pt x="1905" y="1628"/>
                  </a:lnTo>
                  <a:lnTo>
                    <a:pt x="1898" y="1680"/>
                  </a:lnTo>
                  <a:lnTo>
                    <a:pt x="1893" y="1722"/>
                  </a:lnTo>
                  <a:lnTo>
                    <a:pt x="1889" y="1753"/>
                  </a:lnTo>
                  <a:lnTo>
                    <a:pt x="1889" y="1779"/>
                  </a:lnTo>
                  <a:lnTo>
                    <a:pt x="1888" y="1798"/>
                  </a:lnTo>
                  <a:lnTo>
                    <a:pt x="1889" y="1818"/>
                  </a:lnTo>
                  <a:lnTo>
                    <a:pt x="1892" y="1837"/>
                  </a:lnTo>
                  <a:lnTo>
                    <a:pt x="1895" y="1862"/>
                  </a:lnTo>
                  <a:lnTo>
                    <a:pt x="1965" y="1866"/>
                  </a:lnTo>
                  <a:lnTo>
                    <a:pt x="2032" y="1880"/>
                  </a:lnTo>
                  <a:lnTo>
                    <a:pt x="2095" y="1897"/>
                  </a:lnTo>
                  <a:lnTo>
                    <a:pt x="2158" y="1920"/>
                  </a:lnTo>
                  <a:lnTo>
                    <a:pt x="2220" y="1941"/>
                  </a:lnTo>
                  <a:lnTo>
                    <a:pt x="2287" y="1960"/>
                  </a:lnTo>
                  <a:lnTo>
                    <a:pt x="2357" y="1973"/>
                  </a:lnTo>
                  <a:lnTo>
                    <a:pt x="2435" y="1979"/>
                  </a:lnTo>
                  <a:lnTo>
                    <a:pt x="2435" y="1991"/>
                  </a:lnTo>
                  <a:lnTo>
                    <a:pt x="2435" y="2004"/>
                  </a:lnTo>
                  <a:lnTo>
                    <a:pt x="2435" y="2015"/>
                  </a:lnTo>
                  <a:lnTo>
                    <a:pt x="2435" y="2027"/>
                  </a:lnTo>
                  <a:lnTo>
                    <a:pt x="2435" y="2037"/>
                  </a:lnTo>
                  <a:lnTo>
                    <a:pt x="2435" y="2048"/>
                  </a:lnTo>
                  <a:lnTo>
                    <a:pt x="2435" y="2059"/>
                  </a:lnTo>
                  <a:lnTo>
                    <a:pt x="2435" y="2069"/>
                  </a:lnTo>
                  <a:lnTo>
                    <a:pt x="2467" y="2092"/>
                  </a:lnTo>
                  <a:lnTo>
                    <a:pt x="2492" y="2111"/>
                  </a:lnTo>
                  <a:lnTo>
                    <a:pt x="2507" y="2126"/>
                  </a:lnTo>
                  <a:lnTo>
                    <a:pt x="2518" y="2140"/>
                  </a:lnTo>
                  <a:lnTo>
                    <a:pt x="2522" y="2154"/>
                  </a:lnTo>
                  <a:lnTo>
                    <a:pt x="2521" y="2169"/>
                  </a:lnTo>
                  <a:lnTo>
                    <a:pt x="2515" y="2188"/>
                  </a:lnTo>
                  <a:lnTo>
                    <a:pt x="2507" y="2213"/>
                  </a:lnTo>
                  <a:lnTo>
                    <a:pt x="2472" y="2213"/>
                  </a:lnTo>
                  <a:lnTo>
                    <a:pt x="2447" y="2209"/>
                  </a:lnTo>
                  <a:lnTo>
                    <a:pt x="2429" y="2201"/>
                  </a:lnTo>
                  <a:lnTo>
                    <a:pt x="2416" y="2193"/>
                  </a:lnTo>
                  <a:lnTo>
                    <a:pt x="2403" y="2181"/>
                  </a:lnTo>
                  <a:lnTo>
                    <a:pt x="2389" y="2171"/>
                  </a:lnTo>
                  <a:lnTo>
                    <a:pt x="2370" y="2163"/>
                  </a:lnTo>
                  <a:lnTo>
                    <a:pt x="2345" y="2159"/>
                  </a:lnTo>
                  <a:lnTo>
                    <a:pt x="2330" y="2174"/>
                  </a:lnTo>
                  <a:lnTo>
                    <a:pt x="2320" y="2184"/>
                  </a:lnTo>
                  <a:lnTo>
                    <a:pt x="2312" y="2193"/>
                  </a:lnTo>
                  <a:lnTo>
                    <a:pt x="2307" y="2199"/>
                  </a:lnTo>
                  <a:lnTo>
                    <a:pt x="2299" y="2201"/>
                  </a:lnTo>
                  <a:lnTo>
                    <a:pt x="2289" y="2203"/>
                  </a:lnTo>
                  <a:lnTo>
                    <a:pt x="2274" y="2203"/>
                  </a:lnTo>
                  <a:lnTo>
                    <a:pt x="2255" y="2205"/>
                  </a:lnTo>
                  <a:lnTo>
                    <a:pt x="2242" y="2188"/>
                  </a:lnTo>
                  <a:lnTo>
                    <a:pt x="2231" y="2176"/>
                  </a:lnTo>
                  <a:lnTo>
                    <a:pt x="2219" y="2164"/>
                  </a:lnTo>
                  <a:lnTo>
                    <a:pt x="2209" y="2157"/>
                  </a:lnTo>
                  <a:lnTo>
                    <a:pt x="2194" y="2150"/>
                  </a:lnTo>
                  <a:lnTo>
                    <a:pt x="2178" y="2144"/>
                  </a:lnTo>
                  <a:lnTo>
                    <a:pt x="2155" y="2137"/>
                  </a:lnTo>
                  <a:lnTo>
                    <a:pt x="2129" y="2132"/>
                  </a:lnTo>
                  <a:lnTo>
                    <a:pt x="2124" y="2124"/>
                  </a:lnTo>
                  <a:lnTo>
                    <a:pt x="2120" y="2117"/>
                  </a:lnTo>
                  <a:lnTo>
                    <a:pt x="2115" y="2108"/>
                  </a:lnTo>
                  <a:lnTo>
                    <a:pt x="2111" y="2100"/>
                  </a:lnTo>
                  <a:lnTo>
                    <a:pt x="2105" y="2091"/>
                  </a:lnTo>
                  <a:lnTo>
                    <a:pt x="2101" y="2084"/>
                  </a:lnTo>
                  <a:lnTo>
                    <a:pt x="2096" y="2075"/>
                  </a:lnTo>
                  <a:lnTo>
                    <a:pt x="2093" y="2069"/>
                  </a:lnTo>
                  <a:lnTo>
                    <a:pt x="2018" y="2069"/>
                  </a:lnTo>
                  <a:lnTo>
                    <a:pt x="1965" y="2085"/>
                  </a:lnTo>
                  <a:lnTo>
                    <a:pt x="1931" y="2113"/>
                  </a:lnTo>
                  <a:lnTo>
                    <a:pt x="1913" y="2154"/>
                  </a:lnTo>
                  <a:lnTo>
                    <a:pt x="1903" y="2202"/>
                  </a:lnTo>
                  <a:lnTo>
                    <a:pt x="1900" y="2259"/>
                  </a:lnTo>
                  <a:lnTo>
                    <a:pt x="1898" y="2323"/>
                  </a:lnTo>
                  <a:lnTo>
                    <a:pt x="1895" y="2393"/>
                  </a:lnTo>
                  <a:lnTo>
                    <a:pt x="1918" y="2391"/>
                  </a:lnTo>
                  <a:lnTo>
                    <a:pt x="1940" y="2381"/>
                  </a:lnTo>
                  <a:lnTo>
                    <a:pt x="1962" y="2368"/>
                  </a:lnTo>
                  <a:lnTo>
                    <a:pt x="1984" y="2353"/>
                  </a:lnTo>
                  <a:lnTo>
                    <a:pt x="2005" y="2336"/>
                  </a:lnTo>
                  <a:lnTo>
                    <a:pt x="2025" y="2324"/>
                  </a:lnTo>
                  <a:lnTo>
                    <a:pt x="2045" y="2318"/>
                  </a:lnTo>
                  <a:lnTo>
                    <a:pt x="2066" y="2321"/>
                  </a:lnTo>
                  <a:lnTo>
                    <a:pt x="2080" y="2371"/>
                  </a:lnTo>
                  <a:lnTo>
                    <a:pt x="2107" y="2406"/>
                  </a:lnTo>
                  <a:lnTo>
                    <a:pt x="2139" y="2426"/>
                  </a:lnTo>
                  <a:lnTo>
                    <a:pt x="2178" y="2438"/>
                  </a:lnTo>
                  <a:lnTo>
                    <a:pt x="2218" y="2443"/>
                  </a:lnTo>
                  <a:lnTo>
                    <a:pt x="2260" y="2445"/>
                  </a:lnTo>
                  <a:lnTo>
                    <a:pt x="2300" y="2448"/>
                  </a:lnTo>
                  <a:lnTo>
                    <a:pt x="2337" y="2456"/>
                  </a:lnTo>
                  <a:lnTo>
                    <a:pt x="2365" y="2489"/>
                  </a:lnTo>
                  <a:lnTo>
                    <a:pt x="2391" y="2512"/>
                  </a:lnTo>
                  <a:lnTo>
                    <a:pt x="2415" y="2525"/>
                  </a:lnTo>
                  <a:lnTo>
                    <a:pt x="2440" y="2533"/>
                  </a:lnTo>
                  <a:lnTo>
                    <a:pt x="2462" y="2534"/>
                  </a:lnTo>
                  <a:lnTo>
                    <a:pt x="2487" y="2534"/>
                  </a:lnTo>
                  <a:lnTo>
                    <a:pt x="2513" y="2534"/>
                  </a:lnTo>
                  <a:lnTo>
                    <a:pt x="2543" y="2537"/>
                  </a:lnTo>
                  <a:lnTo>
                    <a:pt x="2568" y="2571"/>
                  </a:lnTo>
                  <a:lnTo>
                    <a:pt x="2594" y="2603"/>
                  </a:lnTo>
                  <a:lnTo>
                    <a:pt x="2617" y="2631"/>
                  </a:lnTo>
                  <a:lnTo>
                    <a:pt x="2638" y="2661"/>
                  </a:lnTo>
                  <a:lnTo>
                    <a:pt x="2656" y="2688"/>
                  </a:lnTo>
                  <a:lnTo>
                    <a:pt x="2670" y="2717"/>
                  </a:lnTo>
                  <a:lnTo>
                    <a:pt x="2681" y="2747"/>
                  </a:lnTo>
                  <a:lnTo>
                    <a:pt x="2688" y="2780"/>
                  </a:lnTo>
                  <a:lnTo>
                    <a:pt x="2651" y="2768"/>
                  </a:lnTo>
                  <a:lnTo>
                    <a:pt x="2619" y="2752"/>
                  </a:lnTo>
                  <a:lnTo>
                    <a:pt x="2588" y="2732"/>
                  </a:lnTo>
                  <a:lnTo>
                    <a:pt x="2558" y="2712"/>
                  </a:lnTo>
                  <a:lnTo>
                    <a:pt x="2526" y="2692"/>
                  </a:lnTo>
                  <a:lnTo>
                    <a:pt x="2494" y="2678"/>
                  </a:lnTo>
                  <a:lnTo>
                    <a:pt x="2458" y="2669"/>
                  </a:lnTo>
                  <a:lnTo>
                    <a:pt x="2417" y="2672"/>
                  </a:lnTo>
                  <a:lnTo>
                    <a:pt x="2325" y="2681"/>
                  </a:lnTo>
                  <a:lnTo>
                    <a:pt x="2231" y="2648"/>
                  </a:lnTo>
                  <a:lnTo>
                    <a:pt x="2140" y="2590"/>
                  </a:lnTo>
                  <a:lnTo>
                    <a:pt x="2056" y="2532"/>
                  </a:lnTo>
                  <a:lnTo>
                    <a:pt x="1984" y="2493"/>
                  </a:lnTo>
                  <a:lnTo>
                    <a:pt x="1932" y="2496"/>
                  </a:lnTo>
                  <a:lnTo>
                    <a:pt x="1904" y="2564"/>
                  </a:lnTo>
                  <a:lnTo>
                    <a:pt x="1905" y="2717"/>
                  </a:lnTo>
                  <a:lnTo>
                    <a:pt x="1944" y="2723"/>
                  </a:lnTo>
                  <a:lnTo>
                    <a:pt x="1980" y="2737"/>
                  </a:lnTo>
                  <a:lnTo>
                    <a:pt x="2009" y="2754"/>
                  </a:lnTo>
                  <a:lnTo>
                    <a:pt x="2037" y="2774"/>
                  </a:lnTo>
                  <a:lnTo>
                    <a:pt x="2059" y="2792"/>
                  </a:lnTo>
                  <a:lnTo>
                    <a:pt x="2083" y="2808"/>
                  </a:lnTo>
                  <a:lnTo>
                    <a:pt x="2105" y="2820"/>
                  </a:lnTo>
                  <a:lnTo>
                    <a:pt x="2129" y="2825"/>
                  </a:lnTo>
                  <a:lnTo>
                    <a:pt x="2187" y="2792"/>
                  </a:lnTo>
                  <a:lnTo>
                    <a:pt x="2238" y="2780"/>
                  </a:lnTo>
                  <a:lnTo>
                    <a:pt x="2282" y="2783"/>
                  </a:lnTo>
                  <a:lnTo>
                    <a:pt x="2322" y="2799"/>
                  </a:lnTo>
                  <a:lnTo>
                    <a:pt x="2360" y="2820"/>
                  </a:lnTo>
                  <a:lnTo>
                    <a:pt x="2400" y="2846"/>
                  </a:lnTo>
                  <a:lnTo>
                    <a:pt x="2441" y="2869"/>
                  </a:lnTo>
                  <a:lnTo>
                    <a:pt x="2490" y="2888"/>
                  </a:lnTo>
                  <a:lnTo>
                    <a:pt x="2487" y="2895"/>
                  </a:lnTo>
                  <a:lnTo>
                    <a:pt x="2485" y="2905"/>
                  </a:lnTo>
                  <a:lnTo>
                    <a:pt x="2481" y="2915"/>
                  </a:lnTo>
                  <a:lnTo>
                    <a:pt x="2480" y="2923"/>
                  </a:lnTo>
                  <a:lnTo>
                    <a:pt x="2405" y="2921"/>
                  </a:lnTo>
                  <a:lnTo>
                    <a:pt x="2338" y="2928"/>
                  </a:lnTo>
                  <a:lnTo>
                    <a:pt x="2274" y="2937"/>
                  </a:lnTo>
                  <a:lnTo>
                    <a:pt x="2216" y="2943"/>
                  </a:lnTo>
                  <a:lnTo>
                    <a:pt x="2158" y="2939"/>
                  </a:lnTo>
                  <a:lnTo>
                    <a:pt x="2101" y="2920"/>
                  </a:lnTo>
                  <a:lnTo>
                    <a:pt x="2044" y="2881"/>
                  </a:lnTo>
                  <a:lnTo>
                    <a:pt x="1986" y="2815"/>
                  </a:lnTo>
                  <a:lnTo>
                    <a:pt x="1977" y="2815"/>
                  </a:lnTo>
                  <a:lnTo>
                    <a:pt x="1970" y="2815"/>
                  </a:lnTo>
                  <a:lnTo>
                    <a:pt x="1961" y="2815"/>
                  </a:lnTo>
                  <a:lnTo>
                    <a:pt x="1952" y="2815"/>
                  </a:lnTo>
                  <a:lnTo>
                    <a:pt x="1942" y="2815"/>
                  </a:lnTo>
                  <a:lnTo>
                    <a:pt x="1932" y="2815"/>
                  </a:lnTo>
                  <a:lnTo>
                    <a:pt x="1923" y="2815"/>
                  </a:lnTo>
                  <a:lnTo>
                    <a:pt x="1913" y="2815"/>
                  </a:lnTo>
                  <a:lnTo>
                    <a:pt x="1913" y="2844"/>
                  </a:lnTo>
                  <a:lnTo>
                    <a:pt x="1913" y="2873"/>
                  </a:lnTo>
                  <a:lnTo>
                    <a:pt x="1913" y="2902"/>
                  </a:lnTo>
                  <a:lnTo>
                    <a:pt x="1913" y="2932"/>
                  </a:lnTo>
                  <a:lnTo>
                    <a:pt x="1913" y="2958"/>
                  </a:lnTo>
                  <a:lnTo>
                    <a:pt x="1913" y="2986"/>
                  </a:lnTo>
                  <a:lnTo>
                    <a:pt x="1913" y="3012"/>
                  </a:lnTo>
                  <a:lnTo>
                    <a:pt x="1913" y="3041"/>
                  </a:lnTo>
                  <a:lnTo>
                    <a:pt x="1983" y="3047"/>
                  </a:lnTo>
                  <a:lnTo>
                    <a:pt x="2067" y="3061"/>
                  </a:lnTo>
                  <a:lnTo>
                    <a:pt x="2160" y="3081"/>
                  </a:lnTo>
                  <a:lnTo>
                    <a:pt x="2255" y="3107"/>
                  </a:lnTo>
                  <a:lnTo>
                    <a:pt x="2343" y="3136"/>
                  </a:lnTo>
                  <a:lnTo>
                    <a:pt x="2421" y="3170"/>
                  </a:lnTo>
                  <a:lnTo>
                    <a:pt x="2480" y="3208"/>
                  </a:lnTo>
                  <a:lnTo>
                    <a:pt x="2516" y="3248"/>
                  </a:lnTo>
                  <a:lnTo>
                    <a:pt x="2513" y="3248"/>
                  </a:lnTo>
                  <a:lnTo>
                    <a:pt x="2507" y="3248"/>
                  </a:lnTo>
                  <a:lnTo>
                    <a:pt x="2500" y="3249"/>
                  </a:lnTo>
                  <a:lnTo>
                    <a:pt x="2492" y="3253"/>
                  </a:lnTo>
                  <a:lnTo>
                    <a:pt x="2483" y="3255"/>
                  </a:lnTo>
                  <a:lnTo>
                    <a:pt x="2474" y="3259"/>
                  </a:lnTo>
                  <a:lnTo>
                    <a:pt x="2466" y="3262"/>
                  </a:lnTo>
                  <a:lnTo>
                    <a:pt x="2462" y="3266"/>
                  </a:lnTo>
                  <a:lnTo>
                    <a:pt x="2408" y="3261"/>
                  </a:lnTo>
                  <a:lnTo>
                    <a:pt x="2357" y="3253"/>
                  </a:lnTo>
                  <a:lnTo>
                    <a:pt x="2307" y="3241"/>
                  </a:lnTo>
                  <a:lnTo>
                    <a:pt x="2260" y="3230"/>
                  </a:lnTo>
                  <a:lnTo>
                    <a:pt x="2212" y="3223"/>
                  </a:lnTo>
                  <a:lnTo>
                    <a:pt x="2168" y="3223"/>
                  </a:lnTo>
                  <a:lnTo>
                    <a:pt x="2124" y="3233"/>
                  </a:lnTo>
                  <a:lnTo>
                    <a:pt x="2084" y="3257"/>
                  </a:lnTo>
                  <a:lnTo>
                    <a:pt x="2044" y="3242"/>
                  </a:lnTo>
                  <a:lnTo>
                    <a:pt x="2008" y="3227"/>
                  </a:lnTo>
                  <a:lnTo>
                    <a:pt x="1976" y="3211"/>
                  </a:lnTo>
                  <a:lnTo>
                    <a:pt x="1952" y="3204"/>
                  </a:lnTo>
                  <a:lnTo>
                    <a:pt x="1932" y="3207"/>
                  </a:lnTo>
                  <a:lnTo>
                    <a:pt x="1920" y="3226"/>
                  </a:lnTo>
                  <a:lnTo>
                    <a:pt x="1916" y="3264"/>
                  </a:lnTo>
                  <a:lnTo>
                    <a:pt x="1923" y="3329"/>
                  </a:lnTo>
                  <a:lnTo>
                    <a:pt x="1995" y="3368"/>
                  </a:lnTo>
                  <a:lnTo>
                    <a:pt x="2067" y="3399"/>
                  </a:lnTo>
                  <a:lnTo>
                    <a:pt x="2137" y="3423"/>
                  </a:lnTo>
                  <a:lnTo>
                    <a:pt x="2205" y="3446"/>
                  </a:lnTo>
                  <a:lnTo>
                    <a:pt x="2268" y="3470"/>
                  </a:lnTo>
                  <a:lnTo>
                    <a:pt x="2328" y="3501"/>
                  </a:lnTo>
                  <a:lnTo>
                    <a:pt x="2384" y="3542"/>
                  </a:lnTo>
                  <a:lnTo>
                    <a:pt x="2435" y="3598"/>
                  </a:lnTo>
                  <a:lnTo>
                    <a:pt x="2445" y="3597"/>
                  </a:lnTo>
                  <a:lnTo>
                    <a:pt x="2454" y="3596"/>
                  </a:lnTo>
                  <a:lnTo>
                    <a:pt x="2464" y="3595"/>
                  </a:lnTo>
                  <a:lnTo>
                    <a:pt x="2474" y="3593"/>
                  </a:lnTo>
                  <a:lnTo>
                    <a:pt x="2483" y="3591"/>
                  </a:lnTo>
                  <a:lnTo>
                    <a:pt x="2492" y="3590"/>
                  </a:lnTo>
                  <a:lnTo>
                    <a:pt x="2499" y="3590"/>
                  </a:lnTo>
                  <a:lnTo>
                    <a:pt x="2507" y="3590"/>
                  </a:lnTo>
                  <a:lnTo>
                    <a:pt x="2507" y="3596"/>
                  </a:lnTo>
                  <a:lnTo>
                    <a:pt x="2507" y="3602"/>
                  </a:lnTo>
                  <a:lnTo>
                    <a:pt x="2507" y="3608"/>
                  </a:lnTo>
                  <a:lnTo>
                    <a:pt x="2507" y="3615"/>
                  </a:lnTo>
                  <a:lnTo>
                    <a:pt x="2507" y="3625"/>
                  </a:lnTo>
                  <a:lnTo>
                    <a:pt x="2507" y="3635"/>
                  </a:lnTo>
                  <a:lnTo>
                    <a:pt x="2499" y="3641"/>
                  </a:lnTo>
                  <a:lnTo>
                    <a:pt x="2492" y="3648"/>
                  </a:lnTo>
                  <a:lnTo>
                    <a:pt x="2484" y="3655"/>
                  </a:lnTo>
                  <a:lnTo>
                    <a:pt x="2475" y="3662"/>
                  </a:lnTo>
                  <a:lnTo>
                    <a:pt x="2466" y="3669"/>
                  </a:lnTo>
                  <a:lnTo>
                    <a:pt x="2459" y="3678"/>
                  </a:lnTo>
                  <a:lnTo>
                    <a:pt x="2451" y="3687"/>
                  </a:lnTo>
                  <a:lnTo>
                    <a:pt x="2445" y="3698"/>
                  </a:lnTo>
                  <a:lnTo>
                    <a:pt x="2410" y="3689"/>
                  </a:lnTo>
                  <a:lnTo>
                    <a:pt x="2378" y="3681"/>
                  </a:lnTo>
                  <a:lnTo>
                    <a:pt x="2345" y="3672"/>
                  </a:lnTo>
                  <a:lnTo>
                    <a:pt x="2312" y="3663"/>
                  </a:lnTo>
                  <a:lnTo>
                    <a:pt x="2276" y="3654"/>
                  </a:lnTo>
                  <a:lnTo>
                    <a:pt x="2242" y="3648"/>
                  </a:lnTo>
                  <a:lnTo>
                    <a:pt x="2204" y="3643"/>
                  </a:lnTo>
                  <a:lnTo>
                    <a:pt x="2166" y="3643"/>
                  </a:lnTo>
                  <a:lnTo>
                    <a:pt x="2161" y="3633"/>
                  </a:lnTo>
                  <a:lnTo>
                    <a:pt x="2156" y="3623"/>
                  </a:lnTo>
                  <a:lnTo>
                    <a:pt x="2150" y="3612"/>
                  </a:lnTo>
                  <a:lnTo>
                    <a:pt x="2146" y="3604"/>
                  </a:lnTo>
                  <a:lnTo>
                    <a:pt x="2139" y="3595"/>
                  </a:lnTo>
                  <a:lnTo>
                    <a:pt x="2133" y="3586"/>
                  </a:lnTo>
                  <a:lnTo>
                    <a:pt x="2127" y="3578"/>
                  </a:lnTo>
                  <a:lnTo>
                    <a:pt x="2121" y="3572"/>
                  </a:lnTo>
                  <a:lnTo>
                    <a:pt x="2091" y="3566"/>
                  </a:lnTo>
                  <a:lnTo>
                    <a:pt x="2063" y="3560"/>
                  </a:lnTo>
                  <a:lnTo>
                    <a:pt x="2033" y="3553"/>
                  </a:lnTo>
                  <a:lnTo>
                    <a:pt x="2003" y="3546"/>
                  </a:lnTo>
                  <a:lnTo>
                    <a:pt x="1971" y="3538"/>
                  </a:lnTo>
                  <a:lnTo>
                    <a:pt x="1942" y="3532"/>
                  </a:lnTo>
                  <a:lnTo>
                    <a:pt x="1913" y="3527"/>
                  </a:lnTo>
                  <a:lnTo>
                    <a:pt x="1886" y="3527"/>
                  </a:lnTo>
                  <a:lnTo>
                    <a:pt x="1884" y="3534"/>
                  </a:lnTo>
                  <a:lnTo>
                    <a:pt x="1880" y="3545"/>
                  </a:lnTo>
                  <a:lnTo>
                    <a:pt x="1876" y="3551"/>
                  </a:lnTo>
                  <a:lnTo>
                    <a:pt x="1874" y="3558"/>
                  </a:lnTo>
                  <a:lnTo>
                    <a:pt x="1870" y="3565"/>
                  </a:lnTo>
                  <a:lnTo>
                    <a:pt x="1868" y="3572"/>
                  </a:lnTo>
                  <a:lnTo>
                    <a:pt x="1929" y="3612"/>
                  </a:lnTo>
                  <a:lnTo>
                    <a:pt x="1990" y="3648"/>
                  </a:lnTo>
                  <a:lnTo>
                    <a:pt x="2052" y="3679"/>
                  </a:lnTo>
                  <a:lnTo>
                    <a:pt x="2115" y="3706"/>
                  </a:lnTo>
                  <a:lnTo>
                    <a:pt x="2177" y="3726"/>
                  </a:lnTo>
                  <a:lnTo>
                    <a:pt x="2239" y="3743"/>
                  </a:lnTo>
                  <a:lnTo>
                    <a:pt x="2301" y="3753"/>
                  </a:lnTo>
                  <a:lnTo>
                    <a:pt x="2363" y="3761"/>
                  </a:lnTo>
                  <a:lnTo>
                    <a:pt x="2378" y="3791"/>
                  </a:lnTo>
                  <a:lnTo>
                    <a:pt x="2395" y="3815"/>
                  </a:lnTo>
                  <a:lnTo>
                    <a:pt x="2411" y="3833"/>
                  </a:lnTo>
                  <a:lnTo>
                    <a:pt x="2429" y="3846"/>
                  </a:lnTo>
                  <a:lnTo>
                    <a:pt x="2447" y="3853"/>
                  </a:lnTo>
                  <a:lnTo>
                    <a:pt x="2467" y="3861"/>
                  </a:lnTo>
                  <a:lnTo>
                    <a:pt x="2490" y="3869"/>
                  </a:lnTo>
                  <a:lnTo>
                    <a:pt x="2516" y="3878"/>
                  </a:lnTo>
                  <a:lnTo>
                    <a:pt x="2523" y="3903"/>
                  </a:lnTo>
                  <a:lnTo>
                    <a:pt x="2530" y="3924"/>
                  </a:lnTo>
                  <a:lnTo>
                    <a:pt x="2535" y="3944"/>
                  </a:lnTo>
                  <a:lnTo>
                    <a:pt x="2538" y="3963"/>
                  </a:lnTo>
                  <a:lnTo>
                    <a:pt x="2538" y="3980"/>
                  </a:lnTo>
                  <a:lnTo>
                    <a:pt x="2538" y="3997"/>
                  </a:lnTo>
                  <a:lnTo>
                    <a:pt x="2536" y="4013"/>
                  </a:lnTo>
                  <a:lnTo>
                    <a:pt x="2535" y="4031"/>
                  </a:lnTo>
                  <a:lnTo>
                    <a:pt x="2477" y="4020"/>
                  </a:lnTo>
                  <a:lnTo>
                    <a:pt x="2418" y="3999"/>
                  </a:lnTo>
                  <a:lnTo>
                    <a:pt x="2359" y="3972"/>
                  </a:lnTo>
                  <a:lnTo>
                    <a:pt x="2299" y="3943"/>
                  </a:lnTo>
                  <a:lnTo>
                    <a:pt x="2232" y="3914"/>
                  </a:lnTo>
                  <a:lnTo>
                    <a:pt x="2162" y="3892"/>
                  </a:lnTo>
                  <a:lnTo>
                    <a:pt x="2086" y="3878"/>
                  </a:lnTo>
                  <a:lnTo>
                    <a:pt x="2003" y="3878"/>
                  </a:lnTo>
                  <a:lnTo>
                    <a:pt x="2003" y="3884"/>
                  </a:lnTo>
                  <a:lnTo>
                    <a:pt x="2005" y="3891"/>
                  </a:lnTo>
                  <a:lnTo>
                    <a:pt x="2006" y="3897"/>
                  </a:lnTo>
                  <a:lnTo>
                    <a:pt x="2008" y="3904"/>
                  </a:lnTo>
                  <a:lnTo>
                    <a:pt x="2009" y="3910"/>
                  </a:lnTo>
                  <a:lnTo>
                    <a:pt x="2010" y="3917"/>
                  </a:lnTo>
                  <a:lnTo>
                    <a:pt x="2012" y="3924"/>
                  </a:lnTo>
                  <a:lnTo>
                    <a:pt x="2013" y="3931"/>
                  </a:lnTo>
                  <a:lnTo>
                    <a:pt x="2021" y="3936"/>
                  </a:lnTo>
                  <a:lnTo>
                    <a:pt x="2031" y="3941"/>
                  </a:lnTo>
                  <a:lnTo>
                    <a:pt x="2041" y="3946"/>
                  </a:lnTo>
                  <a:lnTo>
                    <a:pt x="2060" y="3952"/>
                  </a:lnTo>
                  <a:lnTo>
                    <a:pt x="2084" y="3955"/>
                  </a:lnTo>
                  <a:lnTo>
                    <a:pt x="2121" y="3963"/>
                  </a:lnTo>
                  <a:lnTo>
                    <a:pt x="2171" y="3973"/>
                  </a:lnTo>
                  <a:lnTo>
                    <a:pt x="2237" y="3986"/>
                  </a:lnTo>
                  <a:lnTo>
                    <a:pt x="2262" y="4038"/>
                  </a:lnTo>
                  <a:lnTo>
                    <a:pt x="2275" y="4080"/>
                  </a:lnTo>
                  <a:lnTo>
                    <a:pt x="2281" y="4110"/>
                  </a:lnTo>
                  <a:lnTo>
                    <a:pt x="2288" y="4137"/>
                  </a:lnTo>
                  <a:lnTo>
                    <a:pt x="2300" y="4157"/>
                  </a:lnTo>
                  <a:lnTo>
                    <a:pt x="2325" y="4178"/>
                  </a:lnTo>
                  <a:lnTo>
                    <a:pt x="2367" y="4201"/>
                  </a:lnTo>
                  <a:lnTo>
                    <a:pt x="2435" y="4228"/>
                  </a:lnTo>
                  <a:lnTo>
                    <a:pt x="2500" y="4216"/>
                  </a:lnTo>
                  <a:lnTo>
                    <a:pt x="2549" y="4217"/>
                  </a:lnTo>
                  <a:lnTo>
                    <a:pt x="2585" y="4228"/>
                  </a:lnTo>
                  <a:lnTo>
                    <a:pt x="2613" y="4246"/>
                  </a:lnTo>
                  <a:lnTo>
                    <a:pt x="2637" y="4267"/>
                  </a:lnTo>
                  <a:lnTo>
                    <a:pt x="2665" y="4293"/>
                  </a:lnTo>
                  <a:lnTo>
                    <a:pt x="2701" y="4319"/>
                  </a:lnTo>
                  <a:lnTo>
                    <a:pt x="2751" y="4345"/>
                  </a:lnTo>
                  <a:lnTo>
                    <a:pt x="2749" y="4376"/>
                  </a:lnTo>
                  <a:lnTo>
                    <a:pt x="2748" y="4405"/>
                  </a:lnTo>
                  <a:lnTo>
                    <a:pt x="2745" y="4430"/>
                  </a:lnTo>
                  <a:lnTo>
                    <a:pt x="2741" y="4453"/>
                  </a:lnTo>
                  <a:lnTo>
                    <a:pt x="2734" y="4473"/>
                  </a:lnTo>
                  <a:lnTo>
                    <a:pt x="2727" y="4494"/>
                  </a:lnTo>
                  <a:lnTo>
                    <a:pt x="2716" y="4513"/>
                  </a:lnTo>
                  <a:lnTo>
                    <a:pt x="2706" y="4534"/>
                  </a:lnTo>
                  <a:lnTo>
                    <a:pt x="2644" y="4503"/>
                  </a:lnTo>
                  <a:lnTo>
                    <a:pt x="2586" y="4472"/>
                  </a:lnTo>
                  <a:lnTo>
                    <a:pt x="2530" y="4443"/>
                  </a:lnTo>
                  <a:lnTo>
                    <a:pt x="2474" y="4415"/>
                  </a:lnTo>
                  <a:lnTo>
                    <a:pt x="2416" y="4390"/>
                  </a:lnTo>
                  <a:lnTo>
                    <a:pt x="2354" y="4370"/>
                  </a:lnTo>
                  <a:lnTo>
                    <a:pt x="2286" y="4354"/>
                  </a:lnTo>
                  <a:lnTo>
                    <a:pt x="2211" y="4345"/>
                  </a:lnTo>
                  <a:lnTo>
                    <a:pt x="2172" y="4323"/>
                  </a:lnTo>
                  <a:lnTo>
                    <a:pt x="2139" y="4299"/>
                  </a:lnTo>
                  <a:lnTo>
                    <a:pt x="2107" y="4275"/>
                  </a:lnTo>
                  <a:lnTo>
                    <a:pt x="2076" y="4252"/>
                  </a:lnTo>
                  <a:lnTo>
                    <a:pt x="2040" y="4230"/>
                  </a:lnTo>
                  <a:lnTo>
                    <a:pt x="2001" y="4212"/>
                  </a:lnTo>
                  <a:lnTo>
                    <a:pt x="1952" y="4198"/>
                  </a:lnTo>
                  <a:lnTo>
                    <a:pt x="1895" y="4192"/>
                  </a:lnTo>
                  <a:lnTo>
                    <a:pt x="1913" y="4296"/>
                  </a:lnTo>
                  <a:lnTo>
                    <a:pt x="1962" y="4368"/>
                  </a:lnTo>
                  <a:lnTo>
                    <a:pt x="2032" y="4415"/>
                  </a:lnTo>
                  <a:lnTo>
                    <a:pt x="2116" y="4451"/>
                  </a:lnTo>
                  <a:lnTo>
                    <a:pt x="2201" y="4483"/>
                  </a:lnTo>
                  <a:lnTo>
                    <a:pt x="2282" y="4523"/>
                  </a:lnTo>
                  <a:lnTo>
                    <a:pt x="2347" y="4581"/>
                  </a:lnTo>
                  <a:lnTo>
                    <a:pt x="2390" y="4669"/>
                  </a:lnTo>
                  <a:lnTo>
                    <a:pt x="2458" y="4676"/>
                  </a:lnTo>
                  <a:lnTo>
                    <a:pt x="2519" y="4682"/>
                  </a:lnTo>
                  <a:lnTo>
                    <a:pt x="2573" y="4688"/>
                  </a:lnTo>
                  <a:lnTo>
                    <a:pt x="2620" y="4698"/>
                  </a:lnTo>
                  <a:lnTo>
                    <a:pt x="2658" y="4713"/>
                  </a:lnTo>
                  <a:lnTo>
                    <a:pt x="2689" y="4737"/>
                  </a:lnTo>
                  <a:lnTo>
                    <a:pt x="2710" y="4771"/>
                  </a:lnTo>
                  <a:lnTo>
                    <a:pt x="2723" y="4822"/>
                  </a:lnTo>
                  <a:lnTo>
                    <a:pt x="2767" y="4828"/>
                  </a:lnTo>
                  <a:lnTo>
                    <a:pt x="2803" y="4833"/>
                  </a:lnTo>
                  <a:lnTo>
                    <a:pt x="2830" y="4835"/>
                  </a:lnTo>
                  <a:lnTo>
                    <a:pt x="2854" y="4840"/>
                  </a:lnTo>
                  <a:lnTo>
                    <a:pt x="2873" y="4846"/>
                  </a:lnTo>
                  <a:lnTo>
                    <a:pt x="2893" y="4860"/>
                  </a:lnTo>
                  <a:lnTo>
                    <a:pt x="2913" y="4880"/>
                  </a:lnTo>
                  <a:lnTo>
                    <a:pt x="2939" y="4912"/>
                  </a:lnTo>
                  <a:lnTo>
                    <a:pt x="2938" y="4918"/>
                  </a:lnTo>
                  <a:lnTo>
                    <a:pt x="2937" y="4926"/>
                  </a:lnTo>
                  <a:lnTo>
                    <a:pt x="2934" y="4934"/>
                  </a:lnTo>
                  <a:lnTo>
                    <a:pt x="2933" y="4943"/>
                  </a:lnTo>
                  <a:lnTo>
                    <a:pt x="2930" y="4951"/>
                  </a:lnTo>
                  <a:lnTo>
                    <a:pt x="2927" y="4960"/>
                  </a:lnTo>
                  <a:lnTo>
                    <a:pt x="2924" y="4967"/>
                  </a:lnTo>
                  <a:lnTo>
                    <a:pt x="2921" y="4975"/>
                  </a:lnTo>
                  <a:lnTo>
                    <a:pt x="2902" y="4977"/>
                  </a:lnTo>
                  <a:lnTo>
                    <a:pt x="2888" y="4980"/>
                  </a:lnTo>
                  <a:lnTo>
                    <a:pt x="2874" y="4981"/>
                  </a:lnTo>
                  <a:lnTo>
                    <a:pt x="2862" y="4982"/>
                  </a:lnTo>
                  <a:lnTo>
                    <a:pt x="2847" y="4981"/>
                  </a:lnTo>
                  <a:lnTo>
                    <a:pt x="2829" y="4980"/>
                  </a:lnTo>
                  <a:lnTo>
                    <a:pt x="2806" y="4977"/>
                  </a:lnTo>
                  <a:lnTo>
                    <a:pt x="2777" y="4975"/>
                  </a:lnTo>
                  <a:lnTo>
                    <a:pt x="2740" y="5034"/>
                  </a:lnTo>
                  <a:lnTo>
                    <a:pt x="2697" y="5047"/>
                  </a:lnTo>
                  <a:lnTo>
                    <a:pt x="2649" y="5031"/>
                  </a:lnTo>
                  <a:lnTo>
                    <a:pt x="2598" y="4999"/>
                  </a:lnTo>
                  <a:lnTo>
                    <a:pt x="2547" y="4964"/>
                  </a:lnTo>
                  <a:lnTo>
                    <a:pt x="2499" y="4945"/>
                  </a:lnTo>
                  <a:lnTo>
                    <a:pt x="2458" y="4956"/>
                  </a:lnTo>
                  <a:lnTo>
                    <a:pt x="2427" y="5011"/>
                  </a:lnTo>
                  <a:lnTo>
                    <a:pt x="2400" y="5024"/>
                  </a:lnTo>
                  <a:lnTo>
                    <a:pt x="2377" y="5031"/>
                  </a:lnTo>
                  <a:lnTo>
                    <a:pt x="2356" y="5031"/>
                  </a:lnTo>
                  <a:lnTo>
                    <a:pt x="2337" y="5026"/>
                  </a:lnTo>
                  <a:lnTo>
                    <a:pt x="2316" y="5014"/>
                  </a:lnTo>
                  <a:lnTo>
                    <a:pt x="2298" y="4998"/>
                  </a:lnTo>
                  <a:lnTo>
                    <a:pt x="2276" y="4975"/>
                  </a:lnTo>
                  <a:lnTo>
                    <a:pt x="2255" y="4948"/>
                  </a:lnTo>
                  <a:lnTo>
                    <a:pt x="2233" y="4949"/>
                  </a:lnTo>
                  <a:lnTo>
                    <a:pt x="2220" y="4956"/>
                  </a:lnTo>
                  <a:lnTo>
                    <a:pt x="2212" y="4966"/>
                  </a:lnTo>
                  <a:lnTo>
                    <a:pt x="2209" y="4979"/>
                  </a:lnTo>
                  <a:lnTo>
                    <a:pt x="2207" y="4993"/>
                  </a:lnTo>
                  <a:lnTo>
                    <a:pt x="2209" y="5008"/>
                  </a:lnTo>
                  <a:lnTo>
                    <a:pt x="2210" y="5023"/>
                  </a:lnTo>
                  <a:lnTo>
                    <a:pt x="2211" y="5038"/>
                  </a:lnTo>
                  <a:lnTo>
                    <a:pt x="2186" y="5037"/>
                  </a:lnTo>
                  <a:lnTo>
                    <a:pt x="2167" y="5037"/>
                  </a:lnTo>
                  <a:lnTo>
                    <a:pt x="2152" y="5036"/>
                  </a:lnTo>
                  <a:lnTo>
                    <a:pt x="2140" y="5036"/>
                  </a:lnTo>
                  <a:lnTo>
                    <a:pt x="2128" y="5032"/>
                  </a:lnTo>
                  <a:lnTo>
                    <a:pt x="2116" y="5030"/>
                  </a:lnTo>
                  <a:lnTo>
                    <a:pt x="2102" y="5025"/>
                  </a:lnTo>
                  <a:lnTo>
                    <a:pt x="2084" y="5020"/>
                  </a:lnTo>
                  <a:lnTo>
                    <a:pt x="2082" y="5025"/>
                  </a:lnTo>
                  <a:lnTo>
                    <a:pt x="2079" y="5028"/>
                  </a:lnTo>
                  <a:lnTo>
                    <a:pt x="2076" y="5032"/>
                  </a:lnTo>
                  <a:lnTo>
                    <a:pt x="2076" y="5038"/>
                  </a:lnTo>
                  <a:lnTo>
                    <a:pt x="2112" y="5075"/>
                  </a:lnTo>
                  <a:lnTo>
                    <a:pt x="2152" y="5088"/>
                  </a:lnTo>
                  <a:lnTo>
                    <a:pt x="2192" y="5085"/>
                  </a:lnTo>
                  <a:lnTo>
                    <a:pt x="2232" y="5078"/>
                  </a:lnTo>
                  <a:lnTo>
                    <a:pt x="2269" y="5075"/>
                  </a:lnTo>
                  <a:lnTo>
                    <a:pt x="2305" y="5088"/>
                  </a:lnTo>
                  <a:lnTo>
                    <a:pt x="2335" y="5126"/>
                  </a:lnTo>
                  <a:lnTo>
                    <a:pt x="2363" y="5200"/>
                  </a:lnTo>
                  <a:lnTo>
                    <a:pt x="2402" y="5199"/>
                  </a:lnTo>
                  <a:lnTo>
                    <a:pt x="2439" y="5195"/>
                  </a:lnTo>
                  <a:lnTo>
                    <a:pt x="2472" y="5189"/>
                  </a:lnTo>
                  <a:lnTo>
                    <a:pt x="2502" y="5186"/>
                  </a:lnTo>
                  <a:lnTo>
                    <a:pt x="2528" y="5187"/>
                  </a:lnTo>
                  <a:lnTo>
                    <a:pt x="2554" y="5197"/>
                  </a:lnTo>
                  <a:lnTo>
                    <a:pt x="2579" y="5217"/>
                  </a:lnTo>
                  <a:lnTo>
                    <a:pt x="2606" y="5254"/>
                  </a:lnTo>
                  <a:lnTo>
                    <a:pt x="2612" y="5254"/>
                  </a:lnTo>
                  <a:lnTo>
                    <a:pt x="2619" y="5254"/>
                  </a:lnTo>
                  <a:lnTo>
                    <a:pt x="2626" y="5254"/>
                  </a:lnTo>
                  <a:lnTo>
                    <a:pt x="2633" y="5254"/>
                  </a:lnTo>
                  <a:lnTo>
                    <a:pt x="2666" y="5215"/>
                  </a:lnTo>
                  <a:lnTo>
                    <a:pt x="2702" y="5187"/>
                  </a:lnTo>
                  <a:lnTo>
                    <a:pt x="2738" y="5171"/>
                  </a:lnTo>
                  <a:lnTo>
                    <a:pt x="2773" y="5165"/>
                  </a:lnTo>
                  <a:lnTo>
                    <a:pt x="2806" y="5168"/>
                  </a:lnTo>
                  <a:lnTo>
                    <a:pt x="2838" y="5184"/>
                  </a:lnTo>
                  <a:lnTo>
                    <a:pt x="2867" y="5209"/>
                  </a:lnTo>
                  <a:lnTo>
                    <a:pt x="2894" y="5246"/>
                  </a:lnTo>
                  <a:lnTo>
                    <a:pt x="2879" y="5262"/>
                  </a:lnTo>
                  <a:lnTo>
                    <a:pt x="2867" y="5276"/>
                  </a:lnTo>
                  <a:lnTo>
                    <a:pt x="2859" y="5286"/>
                  </a:lnTo>
                  <a:lnTo>
                    <a:pt x="2853" y="5297"/>
                  </a:lnTo>
                  <a:lnTo>
                    <a:pt x="2848" y="5304"/>
                  </a:lnTo>
                  <a:lnTo>
                    <a:pt x="2846" y="5312"/>
                  </a:lnTo>
                  <a:lnTo>
                    <a:pt x="2842" y="5321"/>
                  </a:lnTo>
                  <a:lnTo>
                    <a:pt x="2841" y="5334"/>
                  </a:lnTo>
                  <a:lnTo>
                    <a:pt x="2994" y="5372"/>
                  </a:lnTo>
                  <a:lnTo>
                    <a:pt x="3073" y="5432"/>
                  </a:lnTo>
                  <a:lnTo>
                    <a:pt x="3092" y="5501"/>
                  </a:lnTo>
                  <a:lnTo>
                    <a:pt x="3066" y="5575"/>
                  </a:lnTo>
                  <a:lnTo>
                    <a:pt x="3008" y="5644"/>
                  </a:lnTo>
                  <a:lnTo>
                    <a:pt x="2932" y="5701"/>
                  </a:lnTo>
                  <a:lnTo>
                    <a:pt x="2853" y="5739"/>
                  </a:lnTo>
                  <a:lnTo>
                    <a:pt x="2786" y="5748"/>
                  </a:lnTo>
                  <a:lnTo>
                    <a:pt x="2781" y="5741"/>
                  </a:lnTo>
                  <a:lnTo>
                    <a:pt x="2777" y="5734"/>
                  </a:lnTo>
                  <a:lnTo>
                    <a:pt x="2771" y="5725"/>
                  </a:lnTo>
                  <a:lnTo>
                    <a:pt x="2766" y="5716"/>
                  </a:lnTo>
                  <a:lnTo>
                    <a:pt x="2759" y="5705"/>
                  </a:lnTo>
                  <a:lnTo>
                    <a:pt x="2753" y="5693"/>
                  </a:lnTo>
                  <a:lnTo>
                    <a:pt x="2747" y="5677"/>
                  </a:lnTo>
                  <a:lnTo>
                    <a:pt x="2741" y="5659"/>
                  </a:lnTo>
                  <a:lnTo>
                    <a:pt x="2734" y="5658"/>
                  </a:lnTo>
                  <a:lnTo>
                    <a:pt x="2728" y="5657"/>
                  </a:lnTo>
                  <a:lnTo>
                    <a:pt x="2722" y="5656"/>
                  </a:lnTo>
                  <a:lnTo>
                    <a:pt x="2719" y="5655"/>
                  </a:lnTo>
                  <a:lnTo>
                    <a:pt x="2707" y="5651"/>
                  </a:lnTo>
                  <a:lnTo>
                    <a:pt x="2696" y="5650"/>
                  </a:lnTo>
                  <a:lnTo>
                    <a:pt x="2692" y="5670"/>
                  </a:lnTo>
                  <a:lnTo>
                    <a:pt x="2692" y="5691"/>
                  </a:lnTo>
                  <a:lnTo>
                    <a:pt x="2694" y="5712"/>
                  </a:lnTo>
                  <a:lnTo>
                    <a:pt x="2697" y="5733"/>
                  </a:lnTo>
                  <a:lnTo>
                    <a:pt x="2700" y="5752"/>
                  </a:lnTo>
                  <a:lnTo>
                    <a:pt x="2702" y="5771"/>
                  </a:lnTo>
                  <a:lnTo>
                    <a:pt x="2704" y="5788"/>
                  </a:lnTo>
                  <a:lnTo>
                    <a:pt x="2706" y="5803"/>
                  </a:lnTo>
                  <a:lnTo>
                    <a:pt x="2755" y="5803"/>
                  </a:lnTo>
                  <a:lnTo>
                    <a:pt x="2796" y="5804"/>
                  </a:lnTo>
                  <a:lnTo>
                    <a:pt x="2825" y="5809"/>
                  </a:lnTo>
                  <a:lnTo>
                    <a:pt x="2850" y="5817"/>
                  </a:lnTo>
                  <a:lnTo>
                    <a:pt x="2868" y="5830"/>
                  </a:lnTo>
                  <a:lnTo>
                    <a:pt x="2886" y="5852"/>
                  </a:lnTo>
                  <a:lnTo>
                    <a:pt x="2901" y="5880"/>
                  </a:lnTo>
                  <a:lnTo>
                    <a:pt x="2921" y="5920"/>
                  </a:lnTo>
                  <a:lnTo>
                    <a:pt x="2946" y="5919"/>
                  </a:lnTo>
                  <a:lnTo>
                    <a:pt x="2970" y="5917"/>
                  </a:lnTo>
                  <a:lnTo>
                    <a:pt x="2990" y="5913"/>
                  </a:lnTo>
                  <a:lnTo>
                    <a:pt x="3012" y="5911"/>
                  </a:lnTo>
                  <a:lnTo>
                    <a:pt x="3029" y="5907"/>
                  </a:lnTo>
                  <a:lnTo>
                    <a:pt x="3048" y="5904"/>
                  </a:lnTo>
                  <a:lnTo>
                    <a:pt x="3065" y="5901"/>
                  </a:lnTo>
                  <a:lnTo>
                    <a:pt x="3083" y="5901"/>
                  </a:lnTo>
                  <a:lnTo>
                    <a:pt x="3131" y="5939"/>
                  </a:lnTo>
                  <a:lnTo>
                    <a:pt x="3172" y="5967"/>
                  </a:lnTo>
                  <a:lnTo>
                    <a:pt x="3200" y="5986"/>
                  </a:lnTo>
                  <a:lnTo>
                    <a:pt x="3220" y="6005"/>
                  </a:lnTo>
                  <a:lnTo>
                    <a:pt x="3227" y="6027"/>
                  </a:lnTo>
                  <a:lnTo>
                    <a:pt x="3224" y="6063"/>
                  </a:lnTo>
                  <a:lnTo>
                    <a:pt x="3208" y="6114"/>
                  </a:lnTo>
                  <a:lnTo>
                    <a:pt x="3182" y="6190"/>
                  </a:lnTo>
                  <a:lnTo>
                    <a:pt x="3142" y="6220"/>
                  </a:lnTo>
                  <a:lnTo>
                    <a:pt x="3109" y="6233"/>
                  </a:lnTo>
                  <a:lnTo>
                    <a:pt x="3082" y="6231"/>
                  </a:lnTo>
                  <a:lnTo>
                    <a:pt x="3057" y="6220"/>
                  </a:lnTo>
                  <a:lnTo>
                    <a:pt x="3032" y="6203"/>
                  </a:lnTo>
                  <a:lnTo>
                    <a:pt x="3006" y="6186"/>
                  </a:lnTo>
                  <a:lnTo>
                    <a:pt x="2975" y="6174"/>
                  </a:lnTo>
                  <a:lnTo>
                    <a:pt x="2939" y="6172"/>
                  </a:lnTo>
                  <a:lnTo>
                    <a:pt x="2938" y="6184"/>
                  </a:lnTo>
                  <a:lnTo>
                    <a:pt x="2937" y="6197"/>
                  </a:lnTo>
                  <a:lnTo>
                    <a:pt x="2936" y="6209"/>
                  </a:lnTo>
                  <a:lnTo>
                    <a:pt x="2934" y="6220"/>
                  </a:lnTo>
                  <a:lnTo>
                    <a:pt x="2932" y="6231"/>
                  </a:lnTo>
                  <a:lnTo>
                    <a:pt x="2931" y="6244"/>
                  </a:lnTo>
                  <a:lnTo>
                    <a:pt x="2930" y="6256"/>
                  </a:lnTo>
                  <a:lnTo>
                    <a:pt x="2930" y="6270"/>
                  </a:lnTo>
                  <a:lnTo>
                    <a:pt x="2901" y="6287"/>
                  </a:lnTo>
                  <a:lnTo>
                    <a:pt x="2873" y="6295"/>
                  </a:lnTo>
                  <a:lnTo>
                    <a:pt x="2843" y="6298"/>
                  </a:lnTo>
                  <a:lnTo>
                    <a:pt x="2816" y="6300"/>
                  </a:lnTo>
                  <a:lnTo>
                    <a:pt x="2791" y="6302"/>
                  </a:lnTo>
                  <a:lnTo>
                    <a:pt x="2771" y="6313"/>
                  </a:lnTo>
                  <a:lnTo>
                    <a:pt x="2757" y="6333"/>
                  </a:lnTo>
                  <a:lnTo>
                    <a:pt x="2751" y="6370"/>
                  </a:lnTo>
                  <a:lnTo>
                    <a:pt x="2765" y="6385"/>
                  </a:lnTo>
                  <a:lnTo>
                    <a:pt x="2776" y="6400"/>
                  </a:lnTo>
                  <a:lnTo>
                    <a:pt x="2784" y="6413"/>
                  </a:lnTo>
                  <a:lnTo>
                    <a:pt x="2790" y="6427"/>
                  </a:lnTo>
                  <a:lnTo>
                    <a:pt x="2792" y="6439"/>
                  </a:lnTo>
                  <a:lnTo>
                    <a:pt x="2795" y="6452"/>
                  </a:lnTo>
                  <a:lnTo>
                    <a:pt x="2795" y="6464"/>
                  </a:lnTo>
                  <a:lnTo>
                    <a:pt x="2796" y="6478"/>
                  </a:lnTo>
                  <a:lnTo>
                    <a:pt x="2745" y="6513"/>
                  </a:lnTo>
                  <a:lnTo>
                    <a:pt x="2708" y="6529"/>
                  </a:lnTo>
                  <a:lnTo>
                    <a:pt x="2678" y="6526"/>
                  </a:lnTo>
                  <a:lnTo>
                    <a:pt x="2653" y="6516"/>
                  </a:lnTo>
                  <a:lnTo>
                    <a:pt x="2625" y="6498"/>
                  </a:lnTo>
                  <a:lnTo>
                    <a:pt x="2594" y="6485"/>
                  </a:lnTo>
                  <a:lnTo>
                    <a:pt x="2553" y="6478"/>
                  </a:lnTo>
                  <a:lnTo>
                    <a:pt x="2498" y="6486"/>
                  </a:lnTo>
                  <a:lnTo>
                    <a:pt x="2497" y="6492"/>
                  </a:lnTo>
                  <a:lnTo>
                    <a:pt x="2497" y="6499"/>
                  </a:lnTo>
                  <a:lnTo>
                    <a:pt x="2493" y="6506"/>
                  </a:lnTo>
                  <a:lnTo>
                    <a:pt x="2490" y="6513"/>
                  </a:lnTo>
                  <a:lnTo>
                    <a:pt x="2524" y="6553"/>
                  </a:lnTo>
                  <a:lnTo>
                    <a:pt x="2547" y="6595"/>
                  </a:lnTo>
                  <a:lnTo>
                    <a:pt x="2555" y="6637"/>
                  </a:lnTo>
                  <a:lnTo>
                    <a:pt x="2557" y="6679"/>
                  </a:lnTo>
                  <a:lnTo>
                    <a:pt x="2551" y="6721"/>
                  </a:lnTo>
                  <a:lnTo>
                    <a:pt x="2543" y="6764"/>
                  </a:lnTo>
                  <a:lnTo>
                    <a:pt x="2532" y="6805"/>
                  </a:lnTo>
                  <a:lnTo>
                    <a:pt x="2525" y="6847"/>
                  </a:lnTo>
                  <a:lnTo>
                    <a:pt x="2576" y="6889"/>
                  </a:lnTo>
                  <a:lnTo>
                    <a:pt x="2643" y="6918"/>
                  </a:lnTo>
                  <a:lnTo>
                    <a:pt x="2715" y="6936"/>
                  </a:lnTo>
                  <a:lnTo>
                    <a:pt x="2790" y="6951"/>
                  </a:lnTo>
                  <a:lnTo>
                    <a:pt x="2856" y="6968"/>
                  </a:lnTo>
                  <a:lnTo>
                    <a:pt x="2913" y="6994"/>
                  </a:lnTo>
                  <a:lnTo>
                    <a:pt x="2951" y="7035"/>
                  </a:lnTo>
                  <a:lnTo>
                    <a:pt x="2966" y="7098"/>
                  </a:lnTo>
                  <a:lnTo>
                    <a:pt x="3016" y="7117"/>
                  </a:lnTo>
                  <a:lnTo>
                    <a:pt x="3057" y="7137"/>
                  </a:lnTo>
                  <a:lnTo>
                    <a:pt x="3084" y="7157"/>
                  </a:lnTo>
                  <a:lnTo>
                    <a:pt x="3099" y="7180"/>
                  </a:lnTo>
                  <a:lnTo>
                    <a:pt x="3102" y="7204"/>
                  </a:lnTo>
                  <a:lnTo>
                    <a:pt x="3092" y="7231"/>
                  </a:lnTo>
                  <a:lnTo>
                    <a:pt x="3071" y="7261"/>
                  </a:lnTo>
                  <a:lnTo>
                    <a:pt x="3038" y="7296"/>
                  </a:lnTo>
                  <a:lnTo>
                    <a:pt x="3054" y="7318"/>
                  </a:lnTo>
                  <a:lnTo>
                    <a:pt x="3092" y="7357"/>
                  </a:lnTo>
                  <a:lnTo>
                    <a:pt x="3138" y="7404"/>
                  </a:lnTo>
                  <a:lnTo>
                    <a:pt x="3182" y="7457"/>
                  </a:lnTo>
                  <a:lnTo>
                    <a:pt x="3210" y="7510"/>
                  </a:lnTo>
                  <a:lnTo>
                    <a:pt x="3213" y="7558"/>
                  </a:lnTo>
                  <a:lnTo>
                    <a:pt x="3178" y="7596"/>
                  </a:lnTo>
                  <a:lnTo>
                    <a:pt x="3092" y="7620"/>
                  </a:lnTo>
                  <a:lnTo>
                    <a:pt x="3087" y="7639"/>
                  </a:lnTo>
                  <a:lnTo>
                    <a:pt x="3084" y="7652"/>
                  </a:lnTo>
                  <a:lnTo>
                    <a:pt x="3079" y="7660"/>
                  </a:lnTo>
                  <a:lnTo>
                    <a:pt x="3074" y="7666"/>
                  </a:lnTo>
                  <a:lnTo>
                    <a:pt x="3067" y="7670"/>
                  </a:lnTo>
                  <a:lnTo>
                    <a:pt x="3059" y="7675"/>
                  </a:lnTo>
                  <a:lnTo>
                    <a:pt x="3048" y="7680"/>
                  </a:lnTo>
                  <a:lnTo>
                    <a:pt x="3038" y="7692"/>
                  </a:lnTo>
                  <a:lnTo>
                    <a:pt x="3003" y="7689"/>
                  </a:lnTo>
                  <a:lnTo>
                    <a:pt x="2977" y="7688"/>
                  </a:lnTo>
                  <a:lnTo>
                    <a:pt x="2956" y="7683"/>
                  </a:lnTo>
                  <a:lnTo>
                    <a:pt x="2940" y="7677"/>
                  </a:lnTo>
                  <a:lnTo>
                    <a:pt x="2925" y="7664"/>
                  </a:lnTo>
                  <a:lnTo>
                    <a:pt x="2913" y="7645"/>
                  </a:lnTo>
                  <a:lnTo>
                    <a:pt x="2899" y="7615"/>
                  </a:lnTo>
                  <a:lnTo>
                    <a:pt x="2885" y="7575"/>
                  </a:lnTo>
                  <a:lnTo>
                    <a:pt x="2874" y="7562"/>
                  </a:lnTo>
                  <a:lnTo>
                    <a:pt x="2866" y="7554"/>
                  </a:lnTo>
                  <a:lnTo>
                    <a:pt x="2856" y="7548"/>
                  </a:lnTo>
                  <a:lnTo>
                    <a:pt x="2849" y="7546"/>
                  </a:lnTo>
                  <a:lnTo>
                    <a:pt x="2840" y="7546"/>
                  </a:lnTo>
                  <a:lnTo>
                    <a:pt x="2831" y="7550"/>
                  </a:lnTo>
                  <a:lnTo>
                    <a:pt x="2822" y="7556"/>
                  </a:lnTo>
                  <a:lnTo>
                    <a:pt x="2813" y="7567"/>
                  </a:lnTo>
                  <a:lnTo>
                    <a:pt x="2803" y="7581"/>
                  </a:lnTo>
                  <a:lnTo>
                    <a:pt x="2795" y="7600"/>
                  </a:lnTo>
                  <a:lnTo>
                    <a:pt x="2786" y="7620"/>
                  </a:lnTo>
                  <a:lnTo>
                    <a:pt x="2780" y="7641"/>
                  </a:lnTo>
                  <a:lnTo>
                    <a:pt x="2774" y="7660"/>
                  </a:lnTo>
                  <a:lnTo>
                    <a:pt x="2771" y="7680"/>
                  </a:lnTo>
                  <a:lnTo>
                    <a:pt x="2768" y="7697"/>
                  </a:lnTo>
                  <a:lnTo>
                    <a:pt x="2768" y="7710"/>
                  </a:lnTo>
                  <a:lnTo>
                    <a:pt x="2803" y="7739"/>
                  </a:lnTo>
                  <a:lnTo>
                    <a:pt x="2837" y="7759"/>
                  </a:lnTo>
                  <a:lnTo>
                    <a:pt x="2870" y="7772"/>
                  </a:lnTo>
                  <a:lnTo>
                    <a:pt x="2904" y="7780"/>
                  </a:lnTo>
                  <a:lnTo>
                    <a:pt x="2936" y="7784"/>
                  </a:lnTo>
                  <a:lnTo>
                    <a:pt x="2971" y="7786"/>
                  </a:lnTo>
                  <a:lnTo>
                    <a:pt x="3007" y="7787"/>
                  </a:lnTo>
                  <a:lnTo>
                    <a:pt x="3047" y="7791"/>
                  </a:lnTo>
                  <a:lnTo>
                    <a:pt x="3050" y="7797"/>
                  </a:lnTo>
                  <a:lnTo>
                    <a:pt x="3052" y="7803"/>
                  </a:lnTo>
                  <a:lnTo>
                    <a:pt x="3053" y="7807"/>
                  </a:lnTo>
                  <a:lnTo>
                    <a:pt x="3055" y="7812"/>
                  </a:lnTo>
                  <a:lnTo>
                    <a:pt x="3055" y="7819"/>
                  </a:lnTo>
                  <a:lnTo>
                    <a:pt x="3057" y="7828"/>
                  </a:lnTo>
                  <a:lnTo>
                    <a:pt x="3050" y="7844"/>
                  </a:lnTo>
                  <a:lnTo>
                    <a:pt x="3045" y="7858"/>
                  </a:lnTo>
                  <a:lnTo>
                    <a:pt x="3041" y="7868"/>
                  </a:lnTo>
                  <a:lnTo>
                    <a:pt x="3040" y="7879"/>
                  </a:lnTo>
                  <a:lnTo>
                    <a:pt x="3038" y="7886"/>
                  </a:lnTo>
                  <a:lnTo>
                    <a:pt x="3038" y="7894"/>
                  </a:lnTo>
                  <a:lnTo>
                    <a:pt x="3038" y="7905"/>
                  </a:lnTo>
                  <a:lnTo>
                    <a:pt x="3038" y="7918"/>
                  </a:lnTo>
                  <a:lnTo>
                    <a:pt x="3054" y="7919"/>
                  </a:lnTo>
                  <a:lnTo>
                    <a:pt x="3072" y="7921"/>
                  </a:lnTo>
                  <a:lnTo>
                    <a:pt x="3091" y="7924"/>
                  </a:lnTo>
                  <a:lnTo>
                    <a:pt x="3110" y="7926"/>
                  </a:lnTo>
                  <a:lnTo>
                    <a:pt x="3128" y="7927"/>
                  </a:lnTo>
                  <a:lnTo>
                    <a:pt x="3147" y="7930"/>
                  </a:lnTo>
                  <a:lnTo>
                    <a:pt x="3165" y="7932"/>
                  </a:lnTo>
                  <a:lnTo>
                    <a:pt x="3182" y="7935"/>
                  </a:lnTo>
                  <a:lnTo>
                    <a:pt x="3198" y="7958"/>
                  </a:lnTo>
                  <a:lnTo>
                    <a:pt x="3207" y="7983"/>
                  </a:lnTo>
                  <a:lnTo>
                    <a:pt x="3212" y="8007"/>
                  </a:lnTo>
                  <a:lnTo>
                    <a:pt x="3213" y="8030"/>
                  </a:lnTo>
                  <a:lnTo>
                    <a:pt x="3212" y="8052"/>
                  </a:lnTo>
                  <a:lnTo>
                    <a:pt x="3212" y="8073"/>
                  </a:lnTo>
                  <a:lnTo>
                    <a:pt x="3213" y="8091"/>
                  </a:lnTo>
                  <a:lnTo>
                    <a:pt x="3218" y="8106"/>
                  </a:lnTo>
                  <a:lnTo>
                    <a:pt x="3269" y="8145"/>
                  </a:lnTo>
                  <a:lnTo>
                    <a:pt x="3324" y="8182"/>
                  </a:lnTo>
                  <a:lnTo>
                    <a:pt x="3376" y="8217"/>
                  </a:lnTo>
                  <a:lnTo>
                    <a:pt x="3424" y="8252"/>
                  </a:lnTo>
                  <a:lnTo>
                    <a:pt x="3466" y="8289"/>
                  </a:lnTo>
                  <a:lnTo>
                    <a:pt x="3499" y="8332"/>
                  </a:lnTo>
                  <a:lnTo>
                    <a:pt x="3518" y="8380"/>
                  </a:lnTo>
                  <a:lnTo>
                    <a:pt x="3524" y="8440"/>
                  </a:lnTo>
                  <a:lnTo>
                    <a:pt x="3479" y="8461"/>
                  </a:lnTo>
                  <a:lnTo>
                    <a:pt x="3439" y="8466"/>
                  </a:lnTo>
                  <a:lnTo>
                    <a:pt x="3401" y="8459"/>
                  </a:lnTo>
                  <a:lnTo>
                    <a:pt x="3364" y="8447"/>
                  </a:lnTo>
                  <a:lnTo>
                    <a:pt x="3325" y="8435"/>
                  </a:lnTo>
                  <a:lnTo>
                    <a:pt x="3286" y="8432"/>
                  </a:lnTo>
                  <a:lnTo>
                    <a:pt x="3241" y="8443"/>
                  </a:lnTo>
                  <a:lnTo>
                    <a:pt x="3191" y="8475"/>
                  </a:lnTo>
                  <a:lnTo>
                    <a:pt x="3180" y="8472"/>
                  </a:lnTo>
                  <a:lnTo>
                    <a:pt x="3171" y="8469"/>
                  </a:lnTo>
                  <a:lnTo>
                    <a:pt x="3160" y="8467"/>
                  </a:lnTo>
                  <a:lnTo>
                    <a:pt x="3152" y="8466"/>
                  </a:lnTo>
                  <a:lnTo>
                    <a:pt x="3142" y="8463"/>
                  </a:lnTo>
                  <a:lnTo>
                    <a:pt x="3134" y="8461"/>
                  </a:lnTo>
                  <a:lnTo>
                    <a:pt x="3125" y="8459"/>
                  </a:lnTo>
                  <a:lnTo>
                    <a:pt x="3120" y="8457"/>
                  </a:lnTo>
                  <a:lnTo>
                    <a:pt x="3112" y="8448"/>
                  </a:lnTo>
                  <a:lnTo>
                    <a:pt x="3105" y="8438"/>
                  </a:lnTo>
                  <a:lnTo>
                    <a:pt x="3098" y="8428"/>
                  </a:lnTo>
                  <a:lnTo>
                    <a:pt x="3092" y="8421"/>
                  </a:lnTo>
                  <a:lnTo>
                    <a:pt x="3090" y="8421"/>
                  </a:lnTo>
                  <a:lnTo>
                    <a:pt x="3086" y="8421"/>
                  </a:lnTo>
                  <a:lnTo>
                    <a:pt x="3080" y="8421"/>
                  </a:lnTo>
                  <a:lnTo>
                    <a:pt x="3074" y="8421"/>
                  </a:lnTo>
                  <a:lnTo>
                    <a:pt x="3066" y="8429"/>
                  </a:lnTo>
                  <a:lnTo>
                    <a:pt x="3059" y="8438"/>
                  </a:lnTo>
                  <a:lnTo>
                    <a:pt x="3051" y="8447"/>
                  </a:lnTo>
                  <a:lnTo>
                    <a:pt x="3042" y="8456"/>
                  </a:lnTo>
                  <a:lnTo>
                    <a:pt x="3033" y="8464"/>
                  </a:lnTo>
                  <a:lnTo>
                    <a:pt x="3026" y="8473"/>
                  </a:lnTo>
                  <a:lnTo>
                    <a:pt x="3018" y="8482"/>
                  </a:lnTo>
                  <a:lnTo>
                    <a:pt x="3012" y="8493"/>
                  </a:lnTo>
                  <a:lnTo>
                    <a:pt x="3004" y="8493"/>
                  </a:lnTo>
                  <a:lnTo>
                    <a:pt x="2997" y="8493"/>
                  </a:lnTo>
                  <a:lnTo>
                    <a:pt x="2990" y="8493"/>
                  </a:lnTo>
                  <a:lnTo>
                    <a:pt x="2983" y="8493"/>
                  </a:lnTo>
                  <a:lnTo>
                    <a:pt x="2976" y="8493"/>
                  </a:lnTo>
                  <a:lnTo>
                    <a:pt x="2970" y="8493"/>
                  </a:lnTo>
                  <a:lnTo>
                    <a:pt x="2963" y="8493"/>
                  </a:lnTo>
                  <a:lnTo>
                    <a:pt x="2957" y="8493"/>
                  </a:lnTo>
                  <a:lnTo>
                    <a:pt x="2950" y="8480"/>
                  </a:lnTo>
                  <a:lnTo>
                    <a:pt x="2943" y="8469"/>
                  </a:lnTo>
                  <a:lnTo>
                    <a:pt x="2937" y="8459"/>
                  </a:lnTo>
                  <a:lnTo>
                    <a:pt x="2931" y="8450"/>
                  </a:lnTo>
                  <a:lnTo>
                    <a:pt x="2924" y="8438"/>
                  </a:lnTo>
                  <a:lnTo>
                    <a:pt x="2919" y="8426"/>
                  </a:lnTo>
                  <a:lnTo>
                    <a:pt x="2915" y="8411"/>
                  </a:lnTo>
                  <a:lnTo>
                    <a:pt x="2912" y="8394"/>
                  </a:lnTo>
                  <a:lnTo>
                    <a:pt x="2883" y="8380"/>
                  </a:lnTo>
                  <a:lnTo>
                    <a:pt x="2860" y="8370"/>
                  </a:lnTo>
                  <a:lnTo>
                    <a:pt x="2838" y="8358"/>
                  </a:lnTo>
                  <a:lnTo>
                    <a:pt x="2821" y="8345"/>
                  </a:lnTo>
                  <a:lnTo>
                    <a:pt x="2803" y="8328"/>
                  </a:lnTo>
                  <a:lnTo>
                    <a:pt x="2786" y="8308"/>
                  </a:lnTo>
                  <a:lnTo>
                    <a:pt x="2768" y="8282"/>
                  </a:lnTo>
                  <a:lnTo>
                    <a:pt x="2751" y="8250"/>
                  </a:lnTo>
                  <a:lnTo>
                    <a:pt x="2690" y="8243"/>
                  </a:lnTo>
                  <a:lnTo>
                    <a:pt x="2644" y="8237"/>
                  </a:lnTo>
                  <a:lnTo>
                    <a:pt x="2609" y="8227"/>
                  </a:lnTo>
                  <a:lnTo>
                    <a:pt x="2588" y="8214"/>
                  </a:lnTo>
                  <a:lnTo>
                    <a:pt x="2575" y="8192"/>
                  </a:lnTo>
                  <a:lnTo>
                    <a:pt x="2573" y="8160"/>
                  </a:lnTo>
                  <a:lnTo>
                    <a:pt x="2576" y="8113"/>
                  </a:lnTo>
                  <a:lnTo>
                    <a:pt x="2588" y="8052"/>
                  </a:lnTo>
                  <a:lnTo>
                    <a:pt x="2550" y="8069"/>
                  </a:lnTo>
                  <a:lnTo>
                    <a:pt x="2513" y="8104"/>
                  </a:lnTo>
                  <a:lnTo>
                    <a:pt x="2477" y="8143"/>
                  </a:lnTo>
                  <a:lnTo>
                    <a:pt x="2442" y="8177"/>
                  </a:lnTo>
                  <a:lnTo>
                    <a:pt x="2408" y="8194"/>
                  </a:lnTo>
                  <a:lnTo>
                    <a:pt x="2377" y="8183"/>
                  </a:lnTo>
                  <a:lnTo>
                    <a:pt x="2346" y="8134"/>
                  </a:lnTo>
                  <a:lnTo>
                    <a:pt x="2319" y="8034"/>
                  </a:lnTo>
                  <a:lnTo>
                    <a:pt x="2271" y="8026"/>
                  </a:lnTo>
                  <a:lnTo>
                    <a:pt x="2228" y="8009"/>
                  </a:lnTo>
                  <a:lnTo>
                    <a:pt x="2186" y="7984"/>
                  </a:lnTo>
                  <a:lnTo>
                    <a:pt x="2149" y="7953"/>
                  </a:lnTo>
                  <a:lnTo>
                    <a:pt x="2115" y="7914"/>
                  </a:lnTo>
                  <a:lnTo>
                    <a:pt x="2088" y="7869"/>
                  </a:lnTo>
                  <a:lnTo>
                    <a:pt x="2064" y="7818"/>
                  </a:lnTo>
                  <a:lnTo>
                    <a:pt x="2048" y="7765"/>
                  </a:lnTo>
                  <a:lnTo>
                    <a:pt x="2041" y="7765"/>
                  </a:lnTo>
                  <a:lnTo>
                    <a:pt x="2034" y="7765"/>
                  </a:lnTo>
                  <a:lnTo>
                    <a:pt x="2027" y="7765"/>
                  </a:lnTo>
                  <a:lnTo>
                    <a:pt x="2021" y="7765"/>
                  </a:lnTo>
                  <a:lnTo>
                    <a:pt x="2005" y="8003"/>
                  </a:lnTo>
                  <a:lnTo>
                    <a:pt x="2000" y="8247"/>
                  </a:lnTo>
                  <a:lnTo>
                    <a:pt x="2002" y="8494"/>
                  </a:lnTo>
                  <a:lnTo>
                    <a:pt x="2008" y="8742"/>
                  </a:lnTo>
                  <a:lnTo>
                    <a:pt x="2016" y="8989"/>
                  </a:lnTo>
                  <a:lnTo>
                    <a:pt x="2025" y="9233"/>
                  </a:lnTo>
                  <a:lnTo>
                    <a:pt x="2029" y="9474"/>
                  </a:lnTo>
                  <a:lnTo>
                    <a:pt x="2031" y="9707"/>
                  </a:lnTo>
                  <a:lnTo>
                    <a:pt x="2038" y="9904"/>
                  </a:lnTo>
                  <a:lnTo>
                    <a:pt x="2050" y="10099"/>
                  </a:lnTo>
                  <a:lnTo>
                    <a:pt x="2063" y="10291"/>
                  </a:lnTo>
                  <a:lnTo>
                    <a:pt x="2079" y="10482"/>
                  </a:lnTo>
                  <a:lnTo>
                    <a:pt x="2096" y="10670"/>
                  </a:lnTo>
                  <a:lnTo>
                    <a:pt x="2116" y="10859"/>
                  </a:lnTo>
                  <a:lnTo>
                    <a:pt x="2135" y="11048"/>
                  </a:lnTo>
                  <a:lnTo>
                    <a:pt x="2156" y="11237"/>
                  </a:lnTo>
                  <a:lnTo>
                    <a:pt x="2135" y="11303"/>
                  </a:lnTo>
                  <a:lnTo>
                    <a:pt x="2075" y="11351"/>
                  </a:lnTo>
                  <a:lnTo>
                    <a:pt x="1988" y="11379"/>
                  </a:lnTo>
                  <a:lnTo>
                    <a:pt x="1894" y="11383"/>
                  </a:lnTo>
                  <a:lnTo>
                    <a:pt x="1803" y="11358"/>
                  </a:lnTo>
                  <a:lnTo>
                    <a:pt x="1732" y="11303"/>
                  </a:lnTo>
                  <a:lnTo>
                    <a:pt x="1694" y="11211"/>
                  </a:lnTo>
                  <a:lnTo>
                    <a:pt x="1707" y="11084"/>
                  </a:lnTo>
                  <a:lnTo>
                    <a:pt x="1713" y="10810"/>
                  </a:lnTo>
                  <a:lnTo>
                    <a:pt x="1708" y="10532"/>
                  </a:lnTo>
                  <a:lnTo>
                    <a:pt x="1696" y="10248"/>
                  </a:lnTo>
                  <a:lnTo>
                    <a:pt x="1681" y="9964"/>
                  </a:lnTo>
                  <a:lnTo>
                    <a:pt x="1665" y="9675"/>
                  </a:lnTo>
                  <a:lnTo>
                    <a:pt x="1655" y="9387"/>
                  </a:lnTo>
                  <a:lnTo>
                    <a:pt x="1651" y="9100"/>
                  </a:lnTo>
                  <a:lnTo>
                    <a:pt x="1662" y="8817"/>
                  </a:lnTo>
                  <a:lnTo>
                    <a:pt x="1659" y="8767"/>
                  </a:lnTo>
                  <a:lnTo>
                    <a:pt x="1661" y="8695"/>
                  </a:lnTo>
                  <a:lnTo>
                    <a:pt x="1658" y="8607"/>
                  </a:lnTo>
                  <a:lnTo>
                    <a:pt x="1651" y="8515"/>
                  </a:lnTo>
                  <a:lnTo>
                    <a:pt x="1632" y="8429"/>
                  </a:lnTo>
                  <a:lnTo>
                    <a:pt x="1599" y="8359"/>
                  </a:lnTo>
                  <a:lnTo>
                    <a:pt x="1545" y="8314"/>
                  </a:lnTo>
                  <a:lnTo>
                    <a:pt x="1472" y="8304"/>
                  </a:lnTo>
                  <a:lnTo>
                    <a:pt x="1455" y="8334"/>
                  </a:lnTo>
                  <a:lnTo>
                    <a:pt x="1442" y="8357"/>
                  </a:lnTo>
                  <a:lnTo>
                    <a:pt x="1428" y="8373"/>
                  </a:lnTo>
                  <a:lnTo>
                    <a:pt x="1414" y="8386"/>
                  </a:lnTo>
                  <a:lnTo>
                    <a:pt x="1394" y="8392"/>
                  </a:lnTo>
                  <a:lnTo>
                    <a:pt x="1370" y="8396"/>
                  </a:lnTo>
                  <a:lnTo>
                    <a:pt x="1339" y="8396"/>
                  </a:lnTo>
                  <a:lnTo>
                    <a:pt x="1301" y="8394"/>
                  </a:lnTo>
                  <a:lnTo>
                    <a:pt x="1296" y="8386"/>
                  </a:lnTo>
                  <a:lnTo>
                    <a:pt x="1293" y="8379"/>
                  </a:lnTo>
                  <a:lnTo>
                    <a:pt x="1287" y="8371"/>
                  </a:lnTo>
                  <a:lnTo>
                    <a:pt x="1282" y="8362"/>
                  </a:lnTo>
                  <a:lnTo>
                    <a:pt x="1275" y="8353"/>
                  </a:lnTo>
                  <a:lnTo>
                    <a:pt x="1269" y="8346"/>
                  </a:lnTo>
                  <a:lnTo>
                    <a:pt x="1262" y="8338"/>
                  </a:lnTo>
                  <a:lnTo>
                    <a:pt x="1256" y="8332"/>
                  </a:lnTo>
                  <a:lnTo>
                    <a:pt x="1241" y="8328"/>
                  </a:lnTo>
                  <a:lnTo>
                    <a:pt x="1229" y="8326"/>
                  </a:lnTo>
                  <a:lnTo>
                    <a:pt x="1219" y="8324"/>
                  </a:lnTo>
                  <a:lnTo>
                    <a:pt x="1213" y="8324"/>
                  </a:lnTo>
                  <a:lnTo>
                    <a:pt x="1206" y="8324"/>
                  </a:lnTo>
                  <a:lnTo>
                    <a:pt x="1200" y="8328"/>
                  </a:lnTo>
                  <a:lnTo>
                    <a:pt x="1192" y="8333"/>
                  </a:lnTo>
                  <a:lnTo>
                    <a:pt x="1185" y="8340"/>
                  </a:lnTo>
                  <a:lnTo>
                    <a:pt x="1173" y="8396"/>
                  </a:lnTo>
                  <a:lnTo>
                    <a:pt x="1159" y="8440"/>
                  </a:lnTo>
                  <a:lnTo>
                    <a:pt x="1140" y="8469"/>
                  </a:lnTo>
                  <a:lnTo>
                    <a:pt x="1116" y="8491"/>
                  </a:lnTo>
                  <a:lnTo>
                    <a:pt x="1085" y="8500"/>
                  </a:lnTo>
                  <a:lnTo>
                    <a:pt x="1047" y="8504"/>
                  </a:lnTo>
                  <a:lnTo>
                    <a:pt x="1000" y="8500"/>
                  </a:lnTo>
                  <a:lnTo>
                    <a:pt x="942" y="8493"/>
                  </a:lnTo>
                  <a:lnTo>
                    <a:pt x="919" y="8559"/>
                  </a:lnTo>
                  <a:lnTo>
                    <a:pt x="890" y="8612"/>
                  </a:lnTo>
                  <a:lnTo>
                    <a:pt x="854" y="8647"/>
                  </a:lnTo>
                  <a:lnTo>
                    <a:pt x="816" y="8665"/>
                  </a:lnTo>
                  <a:lnTo>
                    <a:pt x="776" y="8661"/>
                  </a:lnTo>
                  <a:lnTo>
                    <a:pt x="737" y="8639"/>
                  </a:lnTo>
                  <a:lnTo>
                    <a:pt x="701" y="8591"/>
                  </a:lnTo>
                  <a:lnTo>
                    <a:pt x="671" y="8520"/>
                  </a:lnTo>
                  <a:lnTo>
                    <a:pt x="664" y="8520"/>
                  </a:lnTo>
                  <a:lnTo>
                    <a:pt x="658" y="8520"/>
                  </a:lnTo>
                  <a:lnTo>
                    <a:pt x="651" y="8520"/>
                  </a:lnTo>
                  <a:lnTo>
                    <a:pt x="645" y="8520"/>
                  </a:lnTo>
                  <a:lnTo>
                    <a:pt x="619" y="8569"/>
                  </a:lnTo>
                  <a:lnTo>
                    <a:pt x="587" y="8612"/>
                  </a:lnTo>
                  <a:lnTo>
                    <a:pt x="548" y="8644"/>
                  </a:lnTo>
                  <a:lnTo>
                    <a:pt x="506" y="8665"/>
                  </a:lnTo>
                  <a:lnTo>
                    <a:pt x="461" y="8672"/>
                  </a:lnTo>
                  <a:lnTo>
                    <a:pt x="416" y="8665"/>
                  </a:lnTo>
                  <a:lnTo>
                    <a:pt x="371" y="8641"/>
                  </a:lnTo>
                  <a:lnTo>
                    <a:pt x="330" y="8601"/>
                  </a:lnTo>
                  <a:lnTo>
                    <a:pt x="294" y="8608"/>
                  </a:lnTo>
                  <a:lnTo>
                    <a:pt x="244" y="8619"/>
                  </a:lnTo>
                  <a:lnTo>
                    <a:pt x="184" y="8629"/>
                  </a:lnTo>
                  <a:lnTo>
                    <a:pt x="123" y="8635"/>
                  </a:lnTo>
                  <a:lnTo>
                    <a:pt x="66" y="8629"/>
                  </a:lnTo>
                  <a:lnTo>
                    <a:pt x="24" y="8609"/>
                  </a:lnTo>
                  <a:lnTo>
                    <a:pt x="0" y="8568"/>
                  </a:lnTo>
                  <a:lnTo>
                    <a:pt x="6" y="8502"/>
                  </a:lnTo>
                  <a:lnTo>
                    <a:pt x="37" y="8485"/>
                  </a:lnTo>
                  <a:lnTo>
                    <a:pt x="69" y="8468"/>
                  </a:lnTo>
                  <a:lnTo>
                    <a:pt x="102" y="8451"/>
                  </a:lnTo>
                  <a:lnTo>
                    <a:pt x="138" y="8437"/>
                  </a:lnTo>
                  <a:lnTo>
                    <a:pt x="172" y="8423"/>
                  </a:lnTo>
                  <a:lnTo>
                    <a:pt x="206" y="8411"/>
                  </a:lnTo>
                  <a:lnTo>
                    <a:pt x="241" y="8400"/>
                  </a:lnTo>
                  <a:lnTo>
                    <a:pt x="276" y="8394"/>
                  </a:lnTo>
                  <a:lnTo>
                    <a:pt x="280" y="8355"/>
                  </a:lnTo>
                  <a:lnTo>
                    <a:pt x="287" y="8321"/>
                  </a:lnTo>
                  <a:lnTo>
                    <a:pt x="299" y="8290"/>
                  </a:lnTo>
                  <a:lnTo>
                    <a:pt x="315" y="8265"/>
                  </a:lnTo>
                  <a:lnTo>
                    <a:pt x="336" y="8244"/>
                  </a:lnTo>
                  <a:lnTo>
                    <a:pt x="363" y="8226"/>
                  </a:lnTo>
                  <a:lnTo>
                    <a:pt x="396" y="8213"/>
                  </a:lnTo>
                  <a:lnTo>
                    <a:pt x="438" y="8205"/>
                  </a:lnTo>
                  <a:lnTo>
                    <a:pt x="433" y="8192"/>
                  </a:lnTo>
                  <a:lnTo>
                    <a:pt x="428" y="8181"/>
                  </a:lnTo>
                  <a:lnTo>
                    <a:pt x="422" y="8169"/>
                  </a:lnTo>
                  <a:lnTo>
                    <a:pt x="416" y="8158"/>
                  </a:lnTo>
                  <a:lnTo>
                    <a:pt x="409" y="8144"/>
                  </a:lnTo>
                  <a:lnTo>
                    <a:pt x="406" y="8128"/>
                  </a:lnTo>
                  <a:lnTo>
                    <a:pt x="402" y="8105"/>
                  </a:lnTo>
                  <a:lnTo>
                    <a:pt x="402" y="8079"/>
                  </a:lnTo>
                  <a:lnTo>
                    <a:pt x="408" y="8072"/>
                  </a:lnTo>
                  <a:lnTo>
                    <a:pt x="415" y="8065"/>
                  </a:lnTo>
                  <a:lnTo>
                    <a:pt x="421" y="8058"/>
                  </a:lnTo>
                  <a:lnTo>
                    <a:pt x="428" y="8052"/>
                  </a:lnTo>
                  <a:lnTo>
                    <a:pt x="434" y="8045"/>
                  </a:lnTo>
                  <a:lnTo>
                    <a:pt x="441" y="8039"/>
                  </a:lnTo>
                  <a:lnTo>
                    <a:pt x="448" y="8032"/>
                  </a:lnTo>
                  <a:lnTo>
                    <a:pt x="455" y="8026"/>
                  </a:lnTo>
                  <a:lnTo>
                    <a:pt x="489" y="8030"/>
                  </a:lnTo>
                  <a:lnTo>
                    <a:pt x="524" y="8036"/>
                  </a:lnTo>
                  <a:lnTo>
                    <a:pt x="559" y="8041"/>
                  </a:lnTo>
                  <a:lnTo>
                    <a:pt x="594" y="8046"/>
                  </a:lnTo>
                  <a:lnTo>
                    <a:pt x="629" y="8049"/>
                  </a:lnTo>
                  <a:lnTo>
                    <a:pt x="664" y="8053"/>
                  </a:lnTo>
                  <a:lnTo>
                    <a:pt x="699" y="8056"/>
                  </a:lnTo>
                  <a:lnTo>
                    <a:pt x="734" y="8061"/>
                  </a:lnTo>
                  <a:lnTo>
                    <a:pt x="754" y="8048"/>
                  </a:lnTo>
                  <a:lnTo>
                    <a:pt x="798" y="8021"/>
                  </a:lnTo>
                  <a:lnTo>
                    <a:pt x="858" y="7982"/>
                  </a:lnTo>
                  <a:lnTo>
                    <a:pt x="924" y="7937"/>
                  </a:lnTo>
                  <a:lnTo>
                    <a:pt x="988" y="7886"/>
                  </a:lnTo>
                  <a:lnTo>
                    <a:pt x="1044" y="7835"/>
                  </a:lnTo>
                  <a:lnTo>
                    <a:pt x="1082" y="7787"/>
                  </a:lnTo>
                  <a:lnTo>
                    <a:pt x="1095" y="7747"/>
                  </a:lnTo>
                  <a:lnTo>
                    <a:pt x="1089" y="7746"/>
                  </a:lnTo>
                  <a:lnTo>
                    <a:pt x="1085" y="7746"/>
                  </a:lnTo>
                  <a:lnTo>
                    <a:pt x="1081" y="7742"/>
                  </a:lnTo>
                  <a:lnTo>
                    <a:pt x="1077" y="7737"/>
                  </a:lnTo>
                  <a:lnTo>
                    <a:pt x="1058" y="7759"/>
                  </a:lnTo>
                  <a:lnTo>
                    <a:pt x="1038" y="7785"/>
                  </a:lnTo>
                  <a:lnTo>
                    <a:pt x="1015" y="7810"/>
                  </a:lnTo>
                  <a:lnTo>
                    <a:pt x="993" y="7831"/>
                  </a:lnTo>
                  <a:lnTo>
                    <a:pt x="968" y="7842"/>
                  </a:lnTo>
                  <a:lnTo>
                    <a:pt x="944" y="7843"/>
                  </a:lnTo>
                  <a:lnTo>
                    <a:pt x="919" y="7825"/>
                  </a:lnTo>
                  <a:lnTo>
                    <a:pt x="897" y="7791"/>
                  </a:lnTo>
                  <a:lnTo>
                    <a:pt x="890" y="7791"/>
                  </a:lnTo>
                  <a:lnTo>
                    <a:pt x="882" y="7791"/>
                  </a:lnTo>
                  <a:lnTo>
                    <a:pt x="875" y="7791"/>
                  </a:lnTo>
                  <a:lnTo>
                    <a:pt x="869" y="7791"/>
                  </a:lnTo>
                  <a:lnTo>
                    <a:pt x="854" y="7816"/>
                  </a:lnTo>
                  <a:lnTo>
                    <a:pt x="836" y="7841"/>
                  </a:lnTo>
                  <a:lnTo>
                    <a:pt x="816" y="7862"/>
                  </a:lnTo>
                  <a:lnTo>
                    <a:pt x="793" y="7881"/>
                  </a:lnTo>
                  <a:lnTo>
                    <a:pt x="767" y="7893"/>
                  </a:lnTo>
                  <a:lnTo>
                    <a:pt x="739" y="7900"/>
                  </a:lnTo>
                  <a:lnTo>
                    <a:pt x="707" y="7899"/>
                  </a:lnTo>
                  <a:lnTo>
                    <a:pt x="671" y="7890"/>
                  </a:lnTo>
                  <a:lnTo>
                    <a:pt x="670" y="7861"/>
                  </a:lnTo>
                  <a:lnTo>
                    <a:pt x="676" y="7836"/>
                  </a:lnTo>
                  <a:lnTo>
                    <a:pt x="684" y="7812"/>
                  </a:lnTo>
                  <a:lnTo>
                    <a:pt x="697" y="7791"/>
                  </a:lnTo>
                  <a:lnTo>
                    <a:pt x="709" y="7767"/>
                  </a:lnTo>
                  <a:lnTo>
                    <a:pt x="722" y="7745"/>
                  </a:lnTo>
                  <a:lnTo>
                    <a:pt x="734" y="7720"/>
                  </a:lnTo>
                  <a:lnTo>
                    <a:pt x="744" y="7692"/>
                  </a:lnTo>
                  <a:lnTo>
                    <a:pt x="700" y="7705"/>
                  </a:lnTo>
                  <a:lnTo>
                    <a:pt x="652" y="7727"/>
                  </a:lnTo>
                  <a:lnTo>
                    <a:pt x="602" y="7748"/>
                  </a:lnTo>
                  <a:lnTo>
                    <a:pt x="553" y="7768"/>
                  </a:lnTo>
                  <a:lnTo>
                    <a:pt x="504" y="7780"/>
                  </a:lnTo>
                  <a:lnTo>
                    <a:pt x="459" y="7782"/>
                  </a:lnTo>
                  <a:lnTo>
                    <a:pt x="417" y="7768"/>
                  </a:lnTo>
                  <a:lnTo>
                    <a:pt x="384" y="7737"/>
                  </a:lnTo>
                  <a:lnTo>
                    <a:pt x="350" y="7740"/>
                  </a:lnTo>
                  <a:lnTo>
                    <a:pt x="313" y="7750"/>
                  </a:lnTo>
                  <a:lnTo>
                    <a:pt x="275" y="7765"/>
                  </a:lnTo>
                  <a:lnTo>
                    <a:pt x="238" y="7777"/>
                  </a:lnTo>
                  <a:lnTo>
                    <a:pt x="203" y="7778"/>
                  </a:lnTo>
                  <a:lnTo>
                    <a:pt x="174" y="7766"/>
                  </a:lnTo>
                  <a:lnTo>
                    <a:pt x="152" y="7733"/>
                  </a:lnTo>
                  <a:lnTo>
                    <a:pt x="141" y="7675"/>
                  </a:lnTo>
                  <a:lnTo>
                    <a:pt x="194" y="7631"/>
                  </a:lnTo>
                  <a:lnTo>
                    <a:pt x="249" y="7608"/>
                  </a:lnTo>
                  <a:lnTo>
                    <a:pt x="300" y="7595"/>
                  </a:lnTo>
                  <a:lnTo>
                    <a:pt x="347" y="7587"/>
                  </a:lnTo>
                  <a:lnTo>
                    <a:pt x="387" y="7574"/>
                  </a:lnTo>
                  <a:lnTo>
                    <a:pt x="419" y="7551"/>
                  </a:lnTo>
                  <a:lnTo>
                    <a:pt x="439" y="7508"/>
                  </a:lnTo>
                  <a:lnTo>
                    <a:pt x="447" y="7441"/>
                  </a:lnTo>
                  <a:lnTo>
                    <a:pt x="458" y="7435"/>
                  </a:lnTo>
                  <a:lnTo>
                    <a:pt x="466" y="7431"/>
                  </a:lnTo>
                  <a:lnTo>
                    <a:pt x="471" y="7429"/>
                  </a:lnTo>
                  <a:lnTo>
                    <a:pt x="476" y="7428"/>
                  </a:lnTo>
                  <a:lnTo>
                    <a:pt x="478" y="7423"/>
                  </a:lnTo>
                  <a:lnTo>
                    <a:pt x="481" y="7418"/>
                  </a:lnTo>
                  <a:lnTo>
                    <a:pt x="485" y="7409"/>
                  </a:lnTo>
                  <a:lnTo>
                    <a:pt x="492" y="7396"/>
                  </a:lnTo>
                  <a:lnTo>
                    <a:pt x="451" y="7396"/>
                  </a:lnTo>
                  <a:lnTo>
                    <a:pt x="417" y="7397"/>
                  </a:lnTo>
                  <a:lnTo>
                    <a:pt x="389" y="7397"/>
                  </a:lnTo>
                  <a:lnTo>
                    <a:pt x="365" y="7395"/>
                  </a:lnTo>
                  <a:lnTo>
                    <a:pt x="342" y="7386"/>
                  </a:lnTo>
                  <a:lnTo>
                    <a:pt x="319" y="7371"/>
                  </a:lnTo>
                  <a:lnTo>
                    <a:pt x="294" y="7347"/>
                  </a:lnTo>
                  <a:lnTo>
                    <a:pt x="267" y="7314"/>
                  </a:lnTo>
                  <a:lnTo>
                    <a:pt x="295" y="7244"/>
                  </a:lnTo>
                  <a:lnTo>
                    <a:pt x="336" y="7211"/>
                  </a:lnTo>
                  <a:lnTo>
                    <a:pt x="384" y="7201"/>
                  </a:lnTo>
                  <a:lnTo>
                    <a:pt x="438" y="7210"/>
                  </a:lnTo>
                  <a:lnTo>
                    <a:pt x="491" y="7224"/>
                  </a:lnTo>
                  <a:lnTo>
                    <a:pt x="544" y="7239"/>
                  </a:lnTo>
                  <a:lnTo>
                    <a:pt x="593" y="7244"/>
                  </a:lnTo>
                  <a:lnTo>
                    <a:pt x="636" y="7233"/>
                  </a:lnTo>
                  <a:lnTo>
                    <a:pt x="649" y="7236"/>
                  </a:lnTo>
                  <a:lnTo>
                    <a:pt x="663" y="7238"/>
                  </a:lnTo>
                  <a:lnTo>
                    <a:pt x="678" y="7239"/>
                  </a:lnTo>
                  <a:lnTo>
                    <a:pt x="695" y="7242"/>
                  </a:lnTo>
                  <a:lnTo>
                    <a:pt x="710" y="7243"/>
                  </a:lnTo>
                  <a:lnTo>
                    <a:pt x="727" y="7245"/>
                  </a:lnTo>
                  <a:lnTo>
                    <a:pt x="744" y="7248"/>
                  </a:lnTo>
                  <a:lnTo>
                    <a:pt x="761" y="7251"/>
                  </a:lnTo>
                  <a:lnTo>
                    <a:pt x="764" y="7244"/>
                  </a:lnTo>
                  <a:lnTo>
                    <a:pt x="766" y="7238"/>
                  </a:lnTo>
                  <a:lnTo>
                    <a:pt x="767" y="7233"/>
                  </a:lnTo>
                  <a:lnTo>
                    <a:pt x="770" y="7230"/>
                  </a:lnTo>
                  <a:lnTo>
                    <a:pt x="770" y="7221"/>
                  </a:lnTo>
                  <a:lnTo>
                    <a:pt x="771" y="7216"/>
                  </a:lnTo>
                  <a:lnTo>
                    <a:pt x="748" y="7202"/>
                  </a:lnTo>
                  <a:lnTo>
                    <a:pt x="733" y="7194"/>
                  </a:lnTo>
                  <a:lnTo>
                    <a:pt x="720" y="7186"/>
                  </a:lnTo>
                  <a:lnTo>
                    <a:pt x="710" y="7180"/>
                  </a:lnTo>
                  <a:lnTo>
                    <a:pt x="701" y="7174"/>
                  </a:lnTo>
                  <a:lnTo>
                    <a:pt x="693" y="7168"/>
                  </a:lnTo>
                  <a:lnTo>
                    <a:pt x="682" y="7160"/>
                  </a:lnTo>
                  <a:lnTo>
                    <a:pt x="671" y="7153"/>
                  </a:lnTo>
                  <a:lnTo>
                    <a:pt x="691" y="7058"/>
                  </a:lnTo>
                  <a:lnTo>
                    <a:pt x="731" y="7014"/>
                  </a:lnTo>
                  <a:lnTo>
                    <a:pt x="782" y="7006"/>
                  </a:lnTo>
                  <a:lnTo>
                    <a:pt x="841" y="7027"/>
                  </a:lnTo>
                  <a:lnTo>
                    <a:pt x="900" y="7061"/>
                  </a:lnTo>
                  <a:lnTo>
                    <a:pt x="956" y="7102"/>
                  </a:lnTo>
                  <a:lnTo>
                    <a:pt x="1001" y="7136"/>
                  </a:lnTo>
                  <a:lnTo>
                    <a:pt x="1032" y="7153"/>
                  </a:lnTo>
                  <a:lnTo>
                    <a:pt x="1067" y="7127"/>
                  </a:lnTo>
                  <a:lnTo>
                    <a:pt x="1103" y="7109"/>
                  </a:lnTo>
                  <a:lnTo>
                    <a:pt x="1139" y="7097"/>
                  </a:lnTo>
                  <a:lnTo>
                    <a:pt x="1174" y="7091"/>
                  </a:lnTo>
                  <a:lnTo>
                    <a:pt x="1207" y="7086"/>
                  </a:lnTo>
                  <a:lnTo>
                    <a:pt x="1242" y="7084"/>
                  </a:lnTo>
                  <a:lnTo>
                    <a:pt x="1276" y="7079"/>
                  </a:lnTo>
                  <a:lnTo>
                    <a:pt x="1311" y="7072"/>
                  </a:lnTo>
                  <a:lnTo>
                    <a:pt x="1325" y="7044"/>
                  </a:lnTo>
                  <a:lnTo>
                    <a:pt x="1343" y="7010"/>
                  </a:lnTo>
                  <a:lnTo>
                    <a:pt x="1360" y="6972"/>
                  </a:lnTo>
                  <a:lnTo>
                    <a:pt x="1382" y="6934"/>
                  </a:lnTo>
                  <a:lnTo>
                    <a:pt x="1401" y="6894"/>
                  </a:lnTo>
                  <a:lnTo>
                    <a:pt x="1421" y="6856"/>
                  </a:lnTo>
                  <a:lnTo>
                    <a:pt x="1439" y="6822"/>
                  </a:lnTo>
                  <a:lnTo>
                    <a:pt x="1454" y="6792"/>
                  </a:lnTo>
                  <a:lnTo>
                    <a:pt x="1429" y="6779"/>
                  </a:lnTo>
                  <a:lnTo>
                    <a:pt x="1408" y="6771"/>
                  </a:lnTo>
                  <a:lnTo>
                    <a:pt x="1390" y="6761"/>
                  </a:lnTo>
                  <a:lnTo>
                    <a:pt x="1377" y="6753"/>
                  </a:lnTo>
                  <a:lnTo>
                    <a:pt x="1364" y="6740"/>
                  </a:lnTo>
                  <a:lnTo>
                    <a:pt x="1356" y="6722"/>
                  </a:lnTo>
                  <a:lnTo>
                    <a:pt x="1350" y="6698"/>
                  </a:lnTo>
                  <a:lnTo>
                    <a:pt x="1346" y="6666"/>
                  </a:lnTo>
                  <a:lnTo>
                    <a:pt x="1295" y="6713"/>
                  </a:lnTo>
                  <a:lnTo>
                    <a:pt x="1235" y="6762"/>
                  </a:lnTo>
                  <a:lnTo>
                    <a:pt x="1167" y="6806"/>
                  </a:lnTo>
                  <a:lnTo>
                    <a:pt x="1099" y="6840"/>
                  </a:lnTo>
                  <a:lnTo>
                    <a:pt x="1032" y="6851"/>
                  </a:lnTo>
                  <a:lnTo>
                    <a:pt x="971" y="6838"/>
                  </a:lnTo>
                  <a:lnTo>
                    <a:pt x="922" y="6791"/>
                  </a:lnTo>
                  <a:lnTo>
                    <a:pt x="887" y="6703"/>
                  </a:lnTo>
                  <a:lnTo>
                    <a:pt x="880" y="6703"/>
                  </a:lnTo>
                  <a:lnTo>
                    <a:pt x="873" y="6703"/>
                  </a:lnTo>
                  <a:lnTo>
                    <a:pt x="862" y="6703"/>
                  </a:lnTo>
                  <a:lnTo>
                    <a:pt x="852" y="6703"/>
                  </a:lnTo>
                  <a:lnTo>
                    <a:pt x="831" y="6719"/>
                  </a:lnTo>
                  <a:lnTo>
                    <a:pt x="814" y="6735"/>
                  </a:lnTo>
                  <a:lnTo>
                    <a:pt x="797" y="6749"/>
                  </a:lnTo>
                  <a:lnTo>
                    <a:pt x="780" y="6765"/>
                  </a:lnTo>
                  <a:lnTo>
                    <a:pt x="761" y="6777"/>
                  </a:lnTo>
                  <a:lnTo>
                    <a:pt x="740" y="6787"/>
                  </a:lnTo>
                  <a:lnTo>
                    <a:pt x="716" y="6796"/>
                  </a:lnTo>
                  <a:lnTo>
                    <a:pt x="689" y="6802"/>
                  </a:lnTo>
                  <a:lnTo>
                    <a:pt x="678" y="6787"/>
                  </a:lnTo>
                  <a:lnTo>
                    <a:pt x="671" y="6777"/>
                  </a:lnTo>
                  <a:lnTo>
                    <a:pt x="664" y="6764"/>
                  </a:lnTo>
                  <a:lnTo>
                    <a:pt x="657" y="6752"/>
                  </a:lnTo>
                  <a:lnTo>
                    <a:pt x="648" y="6736"/>
                  </a:lnTo>
                  <a:lnTo>
                    <a:pt x="639" y="6720"/>
                  </a:lnTo>
                  <a:lnTo>
                    <a:pt x="629" y="6700"/>
                  </a:lnTo>
                  <a:lnTo>
                    <a:pt x="618" y="6676"/>
                  </a:lnTo>
                  <a:lnTo>
                    <a:pt x="575" y="6665"/>
                  </a:lnTo>
                  <a:lnTo>
                    <a:pt x="511" y="6645"/>
                  </a:lnTo>
                  <a:lnTo>
                    <a:pt x="438" y="6614"/>
                  </a:lnTo>
                  <a:lnTo>
                    <a:pt x="368" y="6577"/>
                  </a:lnTo>
                  <a:lnTo>
                    <a:pt x="311" y="6532"/>
                  </a:lnTo>
                  <a:lnTo>
                    <a:pt x="280" y="6484"/>
                  </a:lnTo>
                  <a:lnTo>
                    <a:pt x="288" y="6430"/>
                  </a:lnTo>
                  <a:lnTo>
                    <a:pt x="347" y="6378"/>
                  </a:lnTo>
                  <a:lnTo>
                    <a:pt x="466" y="6447"/>
                  </a:lnTo>
                  <a:lnTo>
                    <a:pt x="605" y="6487"/>
                  </a:lnTo>
                  <a:lnTo>
                    <a:pt x="752" y="6499"/>
                  </a:lnTo>
                  <a:lnTo>
                    <a:pt x="900" y="6484"/>
                  </a:lnTo>
                  <a:lnTo>
                    <a:pt x="1039" y="6439"/>
                  </a:lnTo>
                  <a:lnTo>
                    <a:pt x="1161" y="6368"/>
                  </a:lnTo>
                  <a:lnTo>
                    <a:pt x="1258" y="6268"/>
                  </a:lnTo>
                  <a:lnTo>
                    <a:pt x="1320" y="6145"/>
                  </a:lnTo>
                  <a:lnTo>
                    <a:pt x="1305" y="6145"/>
                  </a:lnTo>
                  <a:lnTo>
                    <a:pt x="1294" y="6149"/>
                  </a:lnTo>
                  <a:lnTo>
                    <a:pt x="1283" y="6154"/>
                  </a:lnTo>
                  <a:lnTo>
                    <a:pt x="1275" y="6160"/>
                  </a:lnTo>
                  <a:lnTo>
                    <a:pt x="1264" y="6164"/>
                  </a:lnTo>
                  <a:lnTo>
                    <a:pt x="1251" y="6167"/>
                  </a:lnTo>
                  <a:lnTo>
                    <a:pt x="1234" y="6166"/>
                  </a:lnTo>
                  <a:lnTo>
                    <a:pt x="1211" y="6162"/>
                  </a:lnTo>
                  <a:lnTo>
                    <a:pt x="1209" y="6155"/>
                  </a:lnTo>
                  <a:lnTo>
                    <a:pt x="1205" y="6149"/>
                  </a:lnTo>
                  <a:lnTo>
                    <a:pt x="1199" y="6142"/>
                  </a:lnTo>
                  <a:lnTo>
                    <a:pt x="1193" y="6136"/>
                  </a:lnTo>
                  <a:lnTo>
                    <a:pt x="1185" y="6135"/>
                  </a:lnTo>
                  <a:lnTo>
                    <a:pt x="1175" y="6135"/>
                  </a:lnTo>
                  <a:lnTo>
                    <a:pt x="1165" y="6131"/>
                  </a:lnTo>
                  <a:lnTo>
                    <a:pt x="1158" y="6127"/>
                  </a:lnTo>
                  <a:lnTo>
                    <a:pt x="1139" y="6139"/>
                  </a:lnTo>
                  <a:lnTo>
                    <a:pt x="1124" y="6149"/>
                  </a:lnTo>
                  <a:lnTo>
                    <a:pt x="1111" y="6159"/>
                  </a:lnTo>
                  <a:lnTo>
                    <a:pt x="1099" y="6167"/>
                  </a:lnTo>
                  <a:lnTo>
                    <a:pt x="1085" y="6173"/>
                  </a:lnTo>
                  <a:lnTo>
                    <a:pt x="1070" y="6178"/>
                  </a:lnTo>
                  <a:lnTo>
                    <a:pt x="1048" y="6180"/>
                  </a:lnTo>
                  <a:lnTo>
                    <a:pt x="1022" y="6181"/>
                  </a:lnTo>
                  <a:lnTo>
                    <a:pt x="1008" y="6154"/>
                  </a:lnTo>
                  <a:lnTo>
                    <a:pt x="1006" y="6129"/>
                  </a:lnTo>
                  <a:lnTo>
                    <a:pt x="1012" y="6104"/>
                  </a:lnTo>
                  <a:lnTo>
                    <a:pt x="1024" y="6083"/>
                  </a:lnTo>
                  <a:lnTo>
                    <a:pt x="1035" y="6059"/>
                  </a:lnTo>
                  <a:lnTo>
                    <a:pt x="1048" y="6037"/>
                  </a:lnTo>
                  <a:lnTo>
                    <a:pt x="1057" y="6014"/>
                  </a:lnTo>
                  <a:lnTo>
                    <a:pt x="1059" y="5992"/>
                  </a:lnTo>
                  <a:lnTo>
                    <a:pt x="1020" y="6020"/>
                  </a:lnTo>
                  <a:lnTo>
                    <a:pt x="987" y="6034"/>
                  </a:lnTo>
                  <a:lnTo>
                    <a:pt x="958" y="6034"/>
                  </a:lnTo>
                  <a:lnTo>
                    <a:pt x="938" y="6022"/>
                  </a:lnTo>
                  <a:lnTo>
                    <a:pt x="920" y="5997"/>
                  </a:lnTo>
                  <a:lnTo>
                    <a:pt x="910" y="5963"/>
                  </a:lnTo>
                  <a:lnTo>
                    <a:pt x="905" y="5918"/>
                  </a:lnTo>
                  <a:lnTo>
                    <a:pt x="906" y="5866"/>
                  </a:lnTo>
                  <a:lnTo>
                    <a:pt x="861" y="5867"/>
                  </a:lnTo>
                  <a:lnTo>
                    <a:pt x="814" y="5860"/>
                  </a:lnTo>
                  <a:lnTo>
                    <a:pt x="766" y="5844"/>
                  </a:lnTo>
                  <a:lnTo>
                    <a:pt x="726" y="5822"/>
                  </a:lnTo>
                  <a:lnTo>
                    <a:pt x="694" y="5789"/>
                  </a:lnTo>
                  <a:lnTo>
                    <a:pt x="677" y="5750"/>
                  </a:lnTo>
                  <a:lnTo>
                    <a:pt x="680" y="5703"/>
                  </a:lnTo>
                  <a:lnTo>
                    <a:pt x="708" y="5650"/>
                  </a:lnTo>
                  <a:lnTo>
                    <a:pt x="760" y="5665"/>
                  </a:lnTo>
                  <a:lnTo>
                    <a:pt x="797" y="5686"/>
                  </a:lnTo>
                  <a:lnTo>
                    <a:pt x="821" y="5705"/>
                  </a:lnTo>
                  <a:lnTo>
                    <a:pt x="841" y="5723"/>
                  </a:lnTo>
                  <a:lnTo>
                    <a:pt x="861" y="5734"/>
                  </a:lnTo>
                  <a:lnTo>
                    <a:pt x="891" y="5738"/>
                  </a:lnTo>
                  <a:lnTo>
                    <a:pt x="932" y="5728"/>
                  </a:lnTo>
                  <a:lnTo>
                    <a:pt x="995" y="5705"/>
                  </a:lnTo>
                  <a:lnTo>
                    <a:pt x="1110" y="5700"/>
                  </a:lnTo>
                  <a:lnTo>
                    <a:pt x="1217" y="5686"/>
                  </a:lnTo>
                  <a:lnTo>
                    <a:pt x="1313" y="5662"/>
                  </a:lnTo>
                  <a:lnTo>
                    <a:pt x="1400" y="5632"/>
                  </a:lnTo>
                  <a:lnTo>
                    <a:pt x="1477" y="5597"/>
                  </a:lnTo>
                  <a:lnTo>
                    <a:pt x="1545" y="5560"/>
                  </a:lnTo>
                  <a:lnTo>
                    <a:pt x="1607" y="5522"/>
                  </a:lnTo>
                  <a:lnTo>
                    <a:pt x="1662" y="5487"/>
                  </a:lnTo>
                  <a:lnTo>
                    <a:pt x="1663" y="5418"/>
                  </a:lnTo>
                  <a:lnTo>
                    <a:pt x="1665" y="5367"/>
                  </a:lnTo>
                  <a:lnTo>
                    <a:pt x="1665" y="5329"/>
                  </a:lnTo>
                  <a:lnTo>
                    <a:pt x="1666" y="5302"/>
                  </a:lnTo>
                  <a:lnTo>
                    <a:pt x="1664" y="5282"/>
                  </a:lnTo>
                  <a:lnTo>
                    <a:pt x="1662" y="5268"/>
                  </a:lnTo>
                  <a:lnTo>
                    <a:pt x="1657" y="5256"/>
                  </a:lnTo>
                  <a:lnTo>
                    <a:pt x="1652" y="5246"/>
                  </a:lnTo>
                  <a:lnTo>
                    <a:pt x="1642" y="5246"/>
                  </a:lnTo>
                  <a:lnTo>
                    <a:pt x="1632" y="5248"/>
                  </a:lnTo>
                  <a:lnTo>
                    <a:pt x="1620" y="5250"/>
                  </a:lnTo>
                  <a:lnTo>
                    <a:pt x="1610" y="5255"/>
                  </a:lnTo>
                  <a:lnTo>
                    <a:pt x="1595" y="5259"/>
                  </a:lnTo>
                  <a:lnTo>
                    <a:pt x="1580" y="5263"/>
                  </a:lnTo>
                  <a:lnTo>
                    <a:pt x="1560" y="5267"/>
                  </a:lnTo>
                  <a:lnTo>
                    <a:pt x="1536" y="5272"/>
                  </a:lnTo>
                  <a:lnTo>
                    <a:pt x="1518" y="5301"/>
                  </a:lnTo>
                  <a:lnTo>
                    <a:pt x="1503" y="5324"/>
                  </a:lnTo>
                  <a:lnTo>
                    <a:pt x="1485" y="5338"/>
                  </a:lnTo>
                  <a:lnTo>
                    <a:pt x="1470" y="5345"/>
                  </a:lnTo>
                  <a:lnTo>
                    <a:pt x="1451" y="5342"/>
                  </a:lnTo>
                  <a:lnTo>
                    <a:pt x="1433" y="5329"/>
                  </a:lnTo>
                  <a:lnTo>
                    <a:pt x="1413" y="5305"/>
                  </a:lnTo>
                  <a:lnTo>
                    <a:pt x="1391" y="5272"/>
                  </a:lnTo>
                  <a:lnTo>
                    <a:pt x="1382" y="5272"/>
                  </a:lnTo>
                  <a:lnTo>
                    <a:pt x="1372" y="5272"/>
                  </a:lnTo>
                  <a:lnTo>
                    <a:pt x="1365" y="5272"/>
                  </a:lnTo>
                  <a:lnTo>
                    <a:pt x="1359" y="5272"/>
                  </a:lnTo>
                  <a:lnTo>
                    <a:pt x="1352" y="5272"/>
                  </a:lnTo>
                  <a:lnTo>
                    <a:pt x="1346" y="5272"/>
                  </a:lnTo>
                  <a:lnTo>
                    <a:pt x="1328" y="5283"/>
                  </a:lnTo>
                  <a:lnTo>
                    <a:pt x="1313" y="5295"/>
                  </a:lnTo>
                  <a:lnTo>
                    <a:pt x="1296" y="5306"/>
                  </a:lnTo>
                  <a:lnTo>
                    <a:pt x="1281" y="5316"/>
                  </a:lnTo>
                  <a:lnTo>
                    <a:pt x="1262" y="5321"/>
                  </a:lnTo>
                  <a:lnTo>
                    <a:pt x="1244" y="5325"/>
                  </a:lnTo>
                  <a:lnTo>
                    <a:pt x="1224" y="5326"/>
                  </a:lnTo>
                  <a:lnTo>
                    <a:pt x="1203" y="5326"/>
                  </a:lnTo>
                  <a:lnTo>
                    <a:pt x="1188" y="5308"/>
                  </a:lnTo>
                  <a:lnTo>
                    <a:pt x="1178" y="5294"/>
                  </a:lnTo>
                  <a:lnTo>
                    <a:pt x="1167" y="5279"/>
                  </a:lnTo>
                  <a:lnTo>
                    <a:pt x="1160" y="5266"/>
                  </a:lnTo>
                  <a:lnTo>
                    <a:pt x="1153" y="5253"/>
                  </a:lnTo>
                  <a:lnTo>
                    <a:pt x="1147" y="5243"/>
                  </a:lnTo>
                  <a:lnTo>
                    <a:pt x="1142" y="5234"/>
                  </a:lnTo>
                  <a:lnTo>
                    <a:pt x="1140" y="5227"/>
                  </a:lnTo>
                  <a:lnTo>
                    <a:pt x="1104" y="5242"/>
                  </a:lnTo>
                  <a:lnTo>
                    <a:pt x="1079" y="5261"/>
                  </a:lnTo>
                  <a:lnTo>
                    <a:pt x="1059" y="5280"/>
                  </a:lnTo>
                  <a:lnTo>
                    <a:pt x="1044" y="5300"/>
                  </a:lnTo>
                  <a:lnTo>
                    <a:pt x="1026" y="5316"/>
                  </a:lnTo>
                  <a:lnTo>
                    <a:pt x="1006" y="5326"/>
                  </a:lnTo>
                  <a:lnTo>
                    <a:pt x="978" y="5330"/>
                  </a:lnTo>
                  <a:lnTo>
                    <a:pt x="942" y="5326"/>
                  </a:lnTo>
                  <a:lnTo>
                    <a:pt x="935" y="5312"/>
                  </a:lnTo>
                  <a:lnTo>
                    <a:pt x="931" y="5300"/>
                  </a:lnTo>
                  <a:lnTo>
                    <a:pt x="926" y="5288"/>
                  </a:lnTo>
                  <a:lnTo>
                    <a:pt x="923" y="5278"/>
                  </a:lnTo>
                  <a:lnTo>
                    <a:pt x="916" y="5267"/>
                  </a:lnTo>
                  <a:lnTo>
                    <a:pt x="907" y="5256"/>
                  </a:lnTo>
                  <a:lnTo>
                    <a:pt x="895" y="5246"/>
                  </a:lnTo>
                  <a:lnTo>
                    <a:pt x="879" y="5236"/>
                  </a:lnTo>
                  <a:lnTo>
                    <a:pt x="817" y="5254"/>
                  </a:lnTo>
                  <a:lnTo>
                    <a:pt x="770" y="5261"/>
                  </a:lnTo>
                  <a:lnTo>
                    <a:pt x="732" y="5257"/>
                  </a:lnTo>
                  <a:lnTo>
                    <a:pt x="701" y="5244"/>
                  </a:lnTo>
                  <a:lnTo>
                    <a:pt x="672" y="5217"/>
                  </a:lnTo>
                  <a:lnTo>
                    <a:pt x="648" y="5179"/>
                  </a:lnTo>
                  <a:lnTo>
                    <a:pt x="620" y="5128"/>
                  </a:lnTo>
                  <a:lnTo>
                    <a:pt x="591" y="5065"/>
                  </a:lnTo>
                  <a:lnTo>
                    <a:pt x="591" y="5055"/>
                  </a:lnTo>
                  <a:lnTo>
                    <a:pt x="591" y="5049"/>
                  </a:lnTo>
                  <a:lnTo>
                    <a:pt x="591" y="5043"/>
                  </a:lnTo>
                  <a:lnTo>
                    <a:pt x="592" y="5040"/>
                  </a:lnTo>
                  <a:lnTo>
                    <a:pt x="593" y="5037"/>
                  </a:lnTo>
                  <a:lnTo>
                    <a:pt x="597" y="5034"/>
                  </a:lnTo>
                  <a:lnTo>
                    <a:pt x="601" y="5031"/>
                  </a:lnTo>
                  <a:lnTo>
                    <a:pt x="608" y="5030"/>
                  </a:lnTo>
                  <a:lnTo>
                    <a:pt x="754" y="5033"/>
                  </a:lnTo>
                  <a:lnTo>
                    <a:pt x="929" y="5024"/>
                  </a:lnTo>
                  <a:lnTo>
                    <a:pt x="1114" y="4995"/>
                  </a:lnTo>
                  <a:lnTo>
                    <a:pt x="1298" y="4947"/>
                  </a:lnTo>
                  <a:lnTo>
                    <a:pt x="1461" y="4871"/>
                  </a:lnTo>
                  <a:lnTo>
                    <a:pt x="1593" y="4766"/>
                  </a:lnTo>
                  <a:lnTo>
                    <a:pt x="1676" y="4628"/>
                  </a:lnTo>
                  <a:lnTo>
                    <a:pt x="1697" y="4453"/>
                  </a:lnTo>
                  <a:lnTo>
                    <a:pt x="1651" y="4463"/>
                  </a:lnTo>
                  <a:lnTo>
                    <a:pt x="1608" y="4473"/>
                  </a:lnTo>
                  <a:lnTo>
                    <a:pt x="1566" y="4484"/>
                  </a:lnTo>
                  <a:lnTo>
                    <a:pt x="1526" y="4496"/>
                  </a:lnTo>
                  <a:lnTo>
                    <a:pt x="1485" y="4507"/>
                  </a:lnTo>
                  <a:lnTo>
                    <a:pt x="1443" y="4521"/>
                  </a:lnTo>
                  <a:lnTo>
                    <a:pt x="1401" y="4535"/>
                  </a:lnTo>
                  <a:lnTo>
                    <a:pt x="1356" y="4553"/>
                  </a:lnTo>
                  <a:lnTo>
                    <a:pt x="1299" y="4572"/>
                  </a:lnTo>
                  <a:lnTo>
                    <a:pt x="1242" y="4591"/>
                  </a:lnTo>
                  <a:lnTo>
                    <a:pt x="1184" y="4609"/>
                  </a:lnTo>
                  <a:lnTo>
                    <a:pt x="1126" y="4625"/>
                  </a:lnTo>
                  <a:lnTo>
                    <a:pt x="1065" y="4637"/>
                  </a:lnTo>
                  <a:lnTo>
                    <a:pt x="1007" y="4647"/>
                  </a:lnTo>
                  <a:lnTo>
                    <a:pt x="950" y="4651"/>
                  </a:lnTo>
                  <a:lnTo>
                    <a:pt x="897" y="4651"/>
                  </a:lnTo>
                  <a:lnTo>
                    <a:pt x="866" y="4680"/>
                  </a:lnTo>
                  <a:lnTo>
                    <a:pt x="842" y="4693"/>
                  </a:lnTo>
                  <a:lnTo>
                    <a:pt x="821" y="4694"/>
                  </a:lnTo>
                  <a:lnTo>
                    <a:pt x="802" y="4692"/>
                  </a:lnTo>
                  <a:lnTo>
                    <a:pt x="779" y="4687"/>
                  </a:lnTo>
                  <a:lnTo>
                    <a:pt x="754" y="4688"/>
                  </a:lnTo>
                  <a:lnTo>
                    <a:pt x="721" y="4701"/>
                  </a:lnTo>
                  <a:lnTo>
                    <a:pt x="681" y="4732"/>
                  </a:lnTo>
                  <a:lnTo>
                    <a:pt x="706" y="4626"/>
                  </a:lnTo>
                  <a:lnTo>
                    <a:pt x="745" y="4564"/>
                  </a:lnTo>
                  <a:lnTo>
                    <a:pt x="792" y="4529"/>
                  </a:lnTo>
                  <a:lnTo>
                    <a:pt x="850" y="4515"/>
                  </a:lnTo>
                  <a:lnTo>
                    <a:pt x="913" y="4507"/>
                  </a:lnTo>
                  <a:lnTo>
                    <a:pt x="983" y="4497"/>
                  </a:lnTo>
                  <a:lnTo>
                    <a:pt x="1056" y="4473"/>
                  </a:lnTo>
                  <a:lnTo>
                    <a:pt x="1130" y="4426"/>
                  </a:lnTo>
                  <a:lnTo>
                    <a:pt x="1143" y="4374"/>
                  </a:lnTo>
                  <a:lnTo>
                    <a:pt x="1155" y="4337"/>
                  </a:lnTo>
                  <a:lnTo>
                    <a:pt x="1165" y="4309"/>
                  </a:lnTo>
                  <a:lnTo>
                    <a:pt x="1178" y="4291"/>
                  </a:lnTo>
                  <a:lnTo>
                    <a:pt x="1193" y="4278"/>
                  </a:lnTo>
                  <a:lnTo>
                    <a:pt x="1216" y="4271"/>
                  </a:lnTo>
                  <a:lnTo>
                    <a:pt x="1248" y="4266"/>
                  </a:lnTo>
                  <a:lnTo>
                    <a:pt x="1293" y="4265"/>
                  </a:lnTo>
                  <a:lnTo>
                    <a:pt x="1314" y="4224"/>
                  </a:lnTo>
                  <a:lnTo>
                    <a:pt x="1336" y="4189"/>
                  </a:lnTo>
                  <a:lnTo>
                    <a:pt x="1357" y="4157"/>
                  </a:lnTo>
                  <a:lnTo>
                    <a:pt x="1382" y="4131"/>
                  </a:lnTo>
                  <a:lnTo>
                    <a:pt x="1408" y="4109"/>
                  </a:lnTo>
                  <a:lnTo>
                    <a:pt x="1441" y="4096"/>
                  </a:lnTo>
                  <a:lnTo>
                    <a:pt x="1479" y="4090"/>
                  </a:lnTo>
                  <a:lnTo>
                    <a:pt x="1526" y="4094"/>
                  </a:lnTo>
                  <a:lnTo>
                    <a:pt x="1548" y="4068"/>
                  </a:lnTo>
                  <a:lnTo>
                    <a:pt x="1569" y="4050"/>
                  </a:lnTo>
                  <a:lnTo>
                    <a:pt x="1588" y="4036"/>
                  </a:lnTo>
                  <a:lnTo>
                    <a:pt x="1610" y="4026"/>
                  </a:lnTo>
                  <a:lnTo>
                    <a:pt x="1629" y="4020"/>
                  </a:lnTo>
                  <a:lnTo>
                    <a:pt x="1652" y="4018"/>
                  </a:lnTo>
                  <a:lnTo>
                    <a:pt x="1677" y="4018"/>
                  </a:lnTo>
                  <a:lnTo>
                    <a:pt x="1707" y="4022"/>
                  </a:lnTo>
                  <a:lnTo>
                    <a:pt x="1707" y="4004"/>
                  </a:lnTo>
                  <a:lnTo>
                    <a:pt x="1707" y="3987"/>
                  </a:lnTo>
                  <a:lnTo>
                    <a:pt x="1708" y="3971"/>
                  </a:lnTo>
                  <a:lnTo>
                    <a:pt x="1710" y="3954"/>
                  </a:lnTo>
                  <a:lnTo>
                    <a:pt x="1712" y="3936"/>
                  </a:lnTo>
                  <a:lnTo>
                    <a:pt x="1713" y="3920"/>
                  </a:lnTo>
                  <a:lnTo>
                    <a:pt x="1714" y="3903"/>
                  </a:lnTo>
                  <a:lnTo>
                    <a:pt x="1715" y="3886"/>
                  </a:lnTo>
                  <a:lnTo>
                    <a:pt x="1649" y="3886"/>
                  </a:lnTo>
                  <a:lnTo>
                    <a:pt x="1582" y="3901"/>
                  </a:lnTo>
                  <a:lnTo>
                    <a:pt x="1512" y="3922"/>
                  </a:lnTo>
                  <a:lnTo>
                    <a:pt x="1443" y="3949"/>
                  </a:lnTo>
                  <a:lnTo>
                    <a:pt x="1373" y="3974"/>
                  </a:lnTo>
                  <a:lnTo>
                    <a:pt x="1304" y="3997"/>
                  </a:lnTo>
                  <a:lnTo>
                    <a:pt x="1234" y="4011"/>
                  </a:lnTo>
                  <a:lnTo>
                    <a:pt x="1167" y="4012"/>
                  </a:lnTo>
                  <a:lnTo>
                    <a:pt x="1126" y="3997"/>
                  </a:lnTo>
                  <a:lnTo>
                    <a:pt x="1072" y="4003"/>
                  </a:lnTo>
                  <a:lnTo>
                    <a:pt x="1009" y="4023"/>
                  </a:lnTo>
                  <a:lnTo>
                    <a:pt x="942" y="4055"/>
                  </a:lnTo>
                  <a:lnTo>
                    <a:pt x="869" y="4089"/>
                  </a:lnTo>
                  <a:lnTo>
                    <a:pt x="797" y="4122"/>
                  </a:lnTo>
                  <a:lnTo>
                    <a:pt x="726" y="4150"/>
                  </a:lnTo>
                  <a:lnTo>
                    <a:pt x="663" y="4165"/>
                  </a:lnTo>
                  <a:lnTo>
                    <a:pt x="658" y="4158"/>
                  </a:lnTo>
                  <a:lnTo>
                    <a:pt x="653" y="4152"/>
                  </a:lnTo>
                  <a:lnTo>
                    <a:pt x="649" y="4147"/>
                  </a:lnTo>
                  <a:lnTo>
                    <a:pt x="644" y="4143"/>
                  </a:lnTo>
                  <a:lnTo>
                    <a:pt x="638" y="4137"/>
                  </a:lnTo>
                  <a:lnTo>
                    <a:pt x="633" y="4132"/>
                  </a:lnTo>
                  <a:lnTo>
                    <a:pt x="630" y="4126"/>
                  </a:lnTo>
                  <a:lnTo>
                    <a:pt x="626" y="4120"/>
                  </a:lnTo>
                  <a:lnTo>
                    <a:pt x="672" y="4064"/>
                  </a:lnTo>
                  <a:lnTo>
                    <a:pt x="712" y="4020"/>
                  </a:lnTo>
                  <a:lnTo>
                    <a:pt x="744" y="3984"/>
                  </a:lnTo>
                  <a:lnTo>
                    <a:pt x="777" y="3957"/>
                  </a:lnTo>
                  <a:lnTo>
                    <a:pt x="812" y="3935"/>
                  </a:lnTo>
                  <a:lnTo>
                    <a:pt x="859" y="3918"/>
                  </a:lnTo>
                  <a:lnTo>
                    <a:pt x="917" y="3905"/>
                  </a:lnTo>
                  <a:lnTo>
                    <a:pt x="995" y="3896"/>
                  </a:lnTo>
                  <a:lnTo>
                    <a:pt x="1115" y="3851"/>
                  </a:lnTo>
                  <a:lnTo>
                    <a:pt x="1217" y="3814"/>
                  </a:lnTo>
                  <a:lnTo>
                    <a:pt x="1305" y="3778"/>
                  </a:lnTo>
                  <a:lnTo>
                    <a:pt x="1382" y="3746"/>
                  </a:lnTo>
                  <a:lnTo>
                    <a:pt x="1452" y="3712"/>
                  </a:lnTo>
                  <a:lnTo>
                    <a:pt x="1518" y="3676"/>
                  </a:lnTo>
                  <a:lnTo>
                    <a:pt x="1587" y="3636"/>
                  </a:lnTo>
                  <a:lnTo>
                    <a:pt x="1662" y="3590"/>
                  </a:lnTo>
                  <a:lnTo>
                    <a:pt x="1662" y="3580"/>
                  </a:lnTo>
                  <a:lnTo>
                    <a:pt x="1662" y="3571"/>
                  </a:lnTo>
                  <a:lnTo>
                    <a:pt x="1662" y="3560"/>
                  </a:lnTo>
                  <a:lnTo>
                    <a:pt x="1662" y="3553"/>
                  </a:lnTo>
                  <a:lnTo>
                    <a:pt x="1621" y="3552"/>
                  </a:lnTo>
                  <a:lnTo>
                    <a:pt x="1593" y="3558"/>
                  </a:lnTo>
                  <a:lnTo>
                    <a:pt x="1569" y="3568"/>
                  </a:lnTo>
                  <a:lnTo>
                    <a:pt x="1550" y="3584"/>
                  </a:lnTo>
                  <a:lnTo>
                    <a:pt x="1531" y="3600"/>
                  </a:lnTo>
                  <a:lnTo>
                    <a:pt x="1511" y="3621"/>
                  </a:lnTo>
                  <a:lnTo>
                    <a:pt x="1486" y="3641"/>
                  </a:lnTo>
                  <a:lnTo>
                    <a:pt x="1454" y="3662"/>
                  </a:lnTo>
                  <a:lnTo>
                    <a:pt x="1385" y="3663"/>
                  </a:lnTo>
                  <a:lnTo>
                    <a:pt x="1312" y="3675"/>
                  </a:lnTo>
                  <a:lnTo>
                    <a:pt x="1236" y="3691"/>
                  </a:lnTo>
                  <a:lnTo>
                    <a:pt x="1160" y="3708"/>
                  </a:lnTo>
                  <a:lnTo>
                    <a:pt x="1086" y="3719"/>
                  </a:lnTo>
                  <a:lnTo>
                    <a:pt x="1019" y="3724"/>
                  </a:lnTo>
                  <a:lnTo>
                    <a:pt x="961" y="3714"/>
                  </a:lnTo>
                  <a:lnTo>
                    <a:pt x="914" y="3688"/>
                  </a:lnTo>
                  <a:lnTo>
                    <a:pt x="901" y="3686"/>
                  </a:lnTo>
                  <a:lnTo>
                    <a:pt x="888" y="3688"/>
                  </a:lnTo>
                  <a:lnTo>
                    <a:pt x="873" y="3692"/>
                  </a:lnTo>
                  <a:lnTo>
                    <a:pt x="858" y="3699"/>
                  </a:lnTo>
                  <a:lnTo>
                    <a:pt x="840" y="3706"/>
                  </a:lnTo>
                  <a:lnTo>
                    <a:pt x="823" y="3713"/>
                  </a:lnTo>
                  <a:lnTo>
                    <a:pt x="805" y="3719"/>
                  </a:lnTo>
                  <a:lnTo>
                    <a:pt x="789" y="3725"/>
                  </a:lnTo>
                  <a:lnTo>
                    <a:pt x="791" y="3714"/>
                  </a:lnTo>
                  <a:lnTo>
                    <a:pt x="793" y="3704"/>
                  </a:lnTo>
                  <a:lnTo>
                    <a:pt x="795" y="3693"/>
                  </a:lnTo>
                  <a:lnTo>
                    <a:pt x="797" y="3684"/>
                  </a:lnTo>
                  <a:lnTo>
                    <a:pt x="798" y="3673"/>
                  </a:lnTo>
                  <a:lnTo>
                    <a:pt x="801" y="3663"/>
                  </a:lnTo>
                  <a:lnTo>
                    <a:pt x="803" y="3653"/>
                  </a:lnTo>
                  <a:lnTo>
                    <a:pt x="806" y="3643"/>
                  </a:lnTo>
                  <a:lnTo>
                    <a:pt x="778" y="3635"/>
                  </a:lnTo>
                  <a:lnTo>
                    <a:pt x="755" y="3624"/>
                  </a:lnTo>
                  <a:lnTo>
                    <a:pt x="737" y="3611"/>
                  </a:lnTo>
                  <a:lnTo>
                    <a:pt x="722" y="3596"/>
                  </a:lnTo>
                  <a:lnTo>
                    <a:pt x="710" y="3574"/>
                  </a:lnTo>
                  <a:lnTo>
                    <a:pt x="703" y="3549"/>
                  </a:lnTo>
                  <a:lnTo>
                    <a:pt x="699" y="3517"/>
                  </a:lnTo>
                  <a:lnTo>
                    <a:pt x="699" y="3482"/>
                  </a:lnTo>
                  <a:lnTo>
                    <a:pt x="796" y="3490"/>
                  </a:lnTo>
                  <a:lnTo>
                    <a:pt x="891" y="3498"/>
                  </a:lnTo>
                  <a:lnTo>
                    <a:pt x="980" y="3502"/>
                  </a:lnTo>
                  <a:lnTo>
                    <a:pt x="1069" y="3502"/>
                  </a:lnTo>
                  <a:lnTo>
                    <a:pt x="1154" y="3495"/>
                  </a:lnTo>
                  <a:lnTo>
                    <a:pt x="1241" y="3481"/>
                  </a:lnTo>
                  <a:lnTo>
                    <a:pt x="1327" y="3458"/>
                  </a:lnTo>
                  <a:lnTo>
                    <a:pt x="1419" y="3427"/>
                  </a:lnTo>
                  <a:lnTo>
                    <a:pt x="1423" y="3420"/>
                  </a:lnTo>
                  <a:lnTo>
                    <a:pt x="1427" y="3414"/>
                  </a:lnTo>
                  <a:lnTo>
                    <a:pt x="1430" y="3407"/>
                  </a:lnTo>
                  <a:lnTo>
                    <a:pt x="1436" y="3401"/>
                  </a:lnTo>
                  <a:lnTo>
                    <a:pt x="1414" y="3398"/>
                  </a:lnTo>
                  <a:lnTo>
                    <a:pt x="1396" y="3394"/>
                  </a:lnTo>
                  <a:lnTo>
                    <a:pt x="1379" y="3389"/>
                  </a:lnTo>
                  <a:lnTo>
                    <a:pt x="1366" y="3385"/>
                  </a:lnTo>
                  <a:lnTo>
                    <a:pt x="1352" y="3375"/>
                  </a:lnTo>
                  <a:lnTo>
                    <a:pt x="1340" y="3364"/>
                  </a:lnTo>
                  <a:lnTo>
                    <a:pt x="1325" y="3348"/>
                  </a:lnTo>
                  <a:lnTo>
                    <a:pt x="1311" y="3329"/>
                  </a:lnTo>
                  <a:lnTo>
                    <a:pt x="1340" y="3310"/>
                  </a:lnTo>
                  <a:lnTo>
                    <a:pt x="1372" y="3294"/>
                  </a:lnTo>
                  <a:lnTo>
                    <a:pt x="1404" y="3281"/>
                  </a:lnTo>
                  <a:lnTo>
                    <a:pt x="1436" y="3272"/>
                  </a:lnTo>
                  <a:lnTo>
                    <a:pt x="1467" y="3261"/>
                  </a:lnTo>
                  <a:lnTo>
                    <a:pt x="1499" y="3252"/>
                  </a:lnTo>
                  <a:lnTo>
                    <a:pt x="1530" y="3240"/>
                  </a:lnTo>
                  <a:lnTo>
                    <a:pt x="1562" y="3229"/>
                  </a:lnTo>
                  <a:lnTo>
                    <a:pt x="1562" y="3222"/>
                  </a:lnTo>
                  <a:lnTo>
                    <a:pt x="1562" y="3216"/>
                  </a:lnTo>
                  <a:lnTo>
                    <a:pt x="1562" y="3209"/>
                  </a:lnTo>
                  <a:lnTo>
                    <a:pt x="1562" y="3203"/>
                  </a:lnTo>
                  <a:lnTo>
                    <a:pt x="1551" y="3198"/>
                  </a:lnTo>
                  <a:lnTo>
                    <a:pt x="1544" y="3194"/>
                  </a:lnTo>
                  <a:lnTo>
                    <a:pt x="1537" y="3185"/>
                  </a:lnTo>
                  <a:lnTo>
                    <a:pt x="1530" y="3178"/>
                  </a:lnTo>
                  <a:lnTo>
                    <a:pt x="1521" y="3168"/>
                  </a:lnTo>
                  <a:lnTo>
                    <a:pt x="1512" y="3155"/>
                  </a:lnTo>
                  <a:lnTo>
                    <a:pt x="1502" y="3139"/>
                  </a:lnTo>
                  <a:lnTo>
                    <a:pt x="1491" y="3121"/>
                  </a:lnTo>
                  <a:lnTo>
                    <a:pt x="1489" y="3121"/>
                  </a:lnTo>
                  <a:lnTo>
                    <a:pt x="1485" y="3121"/>
                  </a:lnTo>
                  <a:lnTo>
                    <a:pt x="1478" y="3121"/>
                  </a:lnTo>
                  <a:lnTo>
                    <a:pt x="1472" y="3121"/>
                  </a:lnTo>
                  <a:lnTo>
                    <a:pt x="1464" y="3133"/>
                  </a:lnTo>
                  <a:lnTo>
                    <a:pt x="1457" y="3146"/>
                  </a:lnTo>
                  <a:lnTo>
                    <a:pt x="1448" y="3158"/>
                  </a:lnTo>
                  <a:lnTo>
                    <a:pt x="1440" y="3170"/>
                  </a:lnTo>
                  <a:lnTo>
                    <a:pt x="1432" y="3179"/>
                  </a:lnTo>
                  <a:lnTo>
                    <a:pt x="1423" y="3190"/>
                  </a:lnTo>
                  <a:lnTo>
                    <a:pt x="1416" y="3201"/>
                  </a:lnTo>
                  <a:lnTo>
                    <a:pt x="1409" y="3211"/>
                  </a:lnTo>
                  <a:lnTo>
                    <a:pt x="1387" y="3204"/>
                  </a:lnTo>
                  <a:lnTo>
                    <a:pt x="1371" y="3200"/>
                  </a:lnTo>
                  <a:lnTo>
                    <a:pt x="1357" y="3196"/>
                  </a:lnTo>
                  <a:lnTo>
                    <a:pt x="1346" y="3194"/>
                  </a:lnTo>
                  <a:lnTo>
                    <a:pt x="1333" y="3191"/>
                  </a:lnTo>
                  <a:lnTo>
                    <a:pt x="1320" y="3189"/>
                  </a:lnTo>
                  <a:lnTo>
                    <a:pt x="1304" y="3187"/>
                  </a:lnTo>
                  <a:lnTo>
                    <a:pt x="1283" y="3184"/>
                  </a:lnTo>
                  <a:lnTo>
                    <a:pt x="1251" y="3209"/>
                  </a:lnTo>
                  <a:lnTo>
                    <a:pt x="1215" y="3232"/>
                  </a:lnTo>
                  <a:lnTo>
                    <a:pt x="1173" y="3251"/>
                  </a:lnTo>
                  <a:lnTo>
                    <a:pt x="1129" y="3266"/>
                  </a:lnTo>
                  <a:lnTo>
                    <a:pt x="1081" y="3276"/>
                  </a:lnTo>
                  <a:lnTo>
                    <a:pt x="1033" y="3280"/>
                  </a:lnTo>
                  <a:lnTo>
                    <a:pt x="986" y="3280"/>
                  </a:lnTo>
                  <a:lnTo>
                    <a:pt x="942" y="3274"/>
                  </a:lnTo>
                  <a:lnTo>
                    <a:pt x="935" y="3249"/>
                  </a:lnTo>
                  <a:lnTo>
                    <a:pt x="930" y="3232"/>
                  </a:lnTo>
                  <a:lnTo>
                    <a:pt x="926" y="3216"/>
                  </a:lnTo>
                  <a:lnTo>
                    <a:pt x="925" y="3206"/>
                  </a:lnTo>
                  <a:lnTo>
                    <a:pt x="924" y="3195"/>
                  </a:lnTo>
                  <a:lnTo>
                    <a:pt x="924" y="3184"/>
                  </a:lnTo>
                  <a:lnTo>
                    <a:pt x="924" y="3172"/>
                  </a:lnTo>
                  <a:lnTo>
                    <a:pt x="924" y="3158"/>
                  </a:lnTo>
                  <a:lnTo>
                    <a:pt x="924" y="3157"/>
                  </a:lnTo>
                  <a:lnTo>
                    <a:pt x="927" y="3157"/>
                  </a:lnTo>
                  <a:lnTo>
                    <a:pt x="930" y="3153"/>
                  </a:lnTo>
                  <a:lnTo>
                    <a:pt x="932" y="3149"/>
                  </a:lnTo>
                  <a:lnTo>
                    <a:pt x="949" y="3157"/>
                  </a:lnTo>
                  <a:lnTo>
                    <a:pt x="965" y="3165"/>
                  </a:lnTo>
                  <a:lnTo>
                    <a:pt x="981" y="3171"/>
                  </a:lnTo>
                  <a:lnTo>
                    <a:pt x="997" y="3176"/>
                  </a:lnTo>
                  <a:lnTo>
                    <a:pt x="1011" y="3178"/>
                  </a:lnTo>
                  <a:lnTo>
                    <a:pt x="1025" y="3182"/>
                  </a:lnTo>
                  <a:lnTo>
                    <a:pt x="1038" y="3183"/>
                  </a:lnTo>
                  <a:lnTo>
                    <a:pt x="1050" y="3184"/>
                  </a:lnTo>
                  <a:lnTo>
                    <a:pt x="1113" y="3134"/>
                  </a:lnTo>
                  <a:lnTo>
                    <a:pt x="1193" y="3081"/>
                  </a:lnTo>
                  <a:lnTo>
                    <a:pt x="1286" y="3028"/>
                  </a:lnTo>
                  <a:lnTo>
                    <a:pt x="1387" y="2979"/>
                  </a:lnTo>
                  <a:lnTo>
                    <a:pt x="1487" y="2940"/>
                  </a:lnTo>
                  <a:lnTo>
                    <a:pt x="1586" y="2917"/>
                  </a:lnTo>
                  <a:lnTo>
                    <a:pt x="1675" y="2916"/>
                  </a:lnTo>
                  <a:lnTo>
                    <a:pt x="1752" y="2942"/>
                  </a:lnTo>
                  <a:lnTo>
                    <a:pt x="1751" y="2872"/>
                  </a:lnTo>
                  <a:lnTo>
                    <a:pt x="1751" y="2820"/>
                  </a:lnTo>
                  <a:lnTo>
                    <a:pt x="1751" y="2781"/>
                  </a:lnTo>
                  <a:lnTo>
                    <a:pt x="1751" y="2754"/>
                  </a:lnTo>
                  <a:lnTo>
                    <a:pt x="1748" y="2731"/>
                  </a:lnTo>
                  <a:lnTo>
                    <a:pt x="1747" y="2715"/>
                  </a:lnTo>
                  <a:lnTo>
                    <a:pt x="1745" y="2698"/>
                  </a:lnTo>
                  <a:lnTo>
                    <a:pt x="1742" y="2681"/>
                  </a:lnTo>
                  <a:lnTo>
                    <a:pt x="1691" y="2688"/>
                  </a:lnTo>
                  <a:lnTo>
                    <a:pt x="1630" y="2700"/>
                  </a:lnTo>
                  <a:lnTo>
                    <a:pt x="1561" y="2712"/>
                  </a:lnTo>
                  <a:lnTo>
                    <a:pt x="1489" y="2724"/>
                  </a:lnTo>
                  <a:lnTo>
                    <a:pt x="1415" y="2730"/>
                  </a:lnTo>
                  <a:lnTo>
                    <a:pt x="1346" y="2732"/>
                  </a:lnTo>
                  <a:lnTo>
                    <a:pt x="1282" y="2724"/>
                  </a:lnTo>
                  <a:lnTo>
                    <a:pt x="1230" y="2707"/>
                  </a:lnTo>
                  <a:lnTo>
                    <a:pt x="1213" y="2715"/>
                  </a:lnTo>
                  <a:lnTo>
                    <a:pt x="1200" y="2726"/>
                  </a:lnTo>
                  <a:lnTo>
                    <a:pt x="1187" y="2739"/>
                  </a:lnTo>
                  <a:lnTo>
                    <a:pt x="1178" y="2756"/>
                  </a:lnTo>
                  <a:lnTo>
                    <a:pt x="1167" y="2771"/>
                  </a:lnTo>
                  <a:lnTo>
                    <a:pt x="1159" y="2789"/>
                  </a:lnTo>
                  <a:lnTo>
                    <a:pt x="1148" y="2807"/>
                  </a:lnTo>
                  <a:lnTo>
                    <a:pt x="1140" y="2825"/>
                  </a:lnTo>
                  <a:lnTo>
                    <a:pt x="1122" y="2824"/>
                  </a:lnTo>
                  <a:lnTo>
                    <a:pt x="1107" y="2822"/>
                  </a:lnTo>
                  <a:lnTo>
                    <a:pt x="1091" y="2821"/>
                  </a:lnTo>
                  <a:lnTo>
                    <a:pt x="1077" y="2820"/>
                  </a:lnTo>
                  <a:lnTo>
                    <a:pt x="1062" y="2818"/>
                  </a:lnTo>
                  <a:lnTo>
                    <a:pt x="1046" y="2817"/>
                  </a:lnTo>
                  <a:lnTo>
                    <a:pt x="1029" y="2815"/>
                  </a:lnTo>
                  <a:lnTo>
                    <a:pt x="1014" y="2815"/>
                  </a:lnTo>
                  <a:lnTo>
                    <a:pt x="1007" y="2806"/>
                  </a:lnTo>
                  <a:lnTo>
                    <a:pt x="1000" y="2798"/>
                  </a:lnTo>
                  <a:lnTo>
                    <a:pt x="992" y="2787"/>
                  </a:lnTo>
                  <a:lnTo>
                    <a:pt x="984" y="2776"/>
                  </a:lnTo>
                  <a:lnTo>
                    <a:pt x="974" y="2766"/>
                  </a:lnTo>
                  <a:lnTo>
                    <a:pt x="961" y="2758"/>
                  </a:lnTo>
                  <a:lnTo>
                    <a:pt x="944" y="2754"/>
                  </a:lnTo>
                  <a:lnTo>
                    <a:pt x="924" y="2752"/>
                  </a:lnTo>
                  <a:lnTo>
                    <a:pt x="917" y="2758"/>
                  </a:lnTo>
                  <a:lnTo>
                    <a:pt x="910" y="2766"/>
                  </a:lnTo>
                  <a:lnTo>
                    <a:pt x="903" y="2773"/>
                  </a:lnTo>
                  <a:lnTo>
                    <a:pt x="897" y="2780"/>
                  </a:lnTo>
                  <a:lnTo>
                    <a:pt x="890" y="2786"/>
                  </a:lnTo>
                  <a:lnTo>
                    <a:pt x="882" y="2793"/>
                  </a:lnTo>
                  <a:lnTo>
                    <a:pt x="875" y="2800"/>
                  </a:lnTo>
                  <a:lnTo>
                    <a:pt x="869" y="2807"/>
                  </a:lnTo>
                  <a:lnTo>
                    <a:pt x="862" y="2805"/>
                  </a:lnTo>
                  <a:lnTo>
                    <a:pt x="855" y="2802"/>
                  </a:lnTo>
                  <a:lnTo>
                    <a:pt x="848" y="2799"/>
                  </a:lnTo>
                  <a:lnTo>
                    <a:pt x="842" y="2798"/>
                  </a:lnTo>
                  <a:lnTo>
                    <a:pt x="859" y="2733"/>
                  </a:lnTo>
                  <a:lnTo>
                    <a:pt x="885" y="2692"/>
                  </a:lnTo>
                  <a:lnTo>
                    <a:pt x="917" y="2666"/>
                  </a:lnTo>
                  <a:lnTo>
                    <a:pt x="958" y="2653"/>
                  </a:lnTo>
                  <a:lnTo>
                    <a:pt x="1003" y="2647"/>
                  </a:lnTo>
                  <a:lnTo>
                    <a:pt x="1056" y="2647"/>
                  </a:lnTo>
                  <a:lnTo>
                    <a:pt x="1113" y="2647"/>
                  </a:lnTo>
                  <a:lnTo>
                    <a:pt x="1175" y="2645"/>
                  </a:lnTo>
                  <a:lnTo>
                    <a:pt x="1204" y="2633"/>
                  </a:lnTo>
                  <a:lnTo>
                    <a:pt x="1234" y="2622"/>
                  </a:lnTo>
                  <a:lnTo>
                    <a:pt x="1262" y="2610"/>
                  </a:lnTo>
                  <a:lnTo>
                    <a:pt x="1292" y="2598"/>
                  </a:lnTo>
                  <a:lnTo>
                    <a:pt x="1320" y="2585"/>
                  </a:lnTo>
                  <a:lnTo>
                    <a:pt x="1349" y="2572"/>
                  </a:lnTo>
                  <a:lnTo>
                    <a:pt x="1378" y="2559"/>
                  </a:lnTo>
                  <a:lnTo>
                    <a:pt x="1409" y="2546"/>
                  </a:lnTo>
                  <a:lnTo>
                    <a:pt x="1395" y="2522"/>
                  </a:lnTo>
                  <a:lnTo>
                    <a:pt x="1364" y="2497"/>
                  </a:lnTo>
                  <a:lnTo>
                    <a:pt x="1322" y="2468"/>
                  </a:lnTo>
                  <a:lnTo>
                    <a:pt x="1282" y="2439"/>
                  </a:lnTo>
                  <a:lnTo>
                    <a:pt x="1251" y="2409"/>
                  </a:lnTo>
                  <a:lnTo>
                    <a:pt x="1242" y="2378"/>
                  </a:lnTo>
                  <a:lnTo>
                    <a:pt x="1261" y="2348"/>
                  </a:lnTo>
                  <a:lnTo>
                    <a:pt x="1320" y="2321"/>
                  </a:lnTo>
                  <a:lnTo>
                    <a:pt x="1362" y="2340"/>
                  </a:lnTo>
                  <a:lnTo>
                    <a:pt x="1419" y="2352"/>
                  </a:lnTo>
                  <a:lnTo>
                    <a:pt x="1484" y="2359"/>
                  </a:lnTo>
                  <a:lnTo>
                    <a:pt x="1555" y="2362"/>
                  </a:lnTo>
                  <a:lnTo>
                    <a:pt x="1624" y="2361"/>
                  </a:lnTo>
                  <a:lnTo>
                    <a:pt x="1688" y="2360"/>
                  </a:lnTo>
                  <a:lnTo>
                    <a:pt x="1741" y="2358"/>
                  </a:lnTo>
                  <a:lnTo>
                    <a:pt x="1778" y="2358"/>
                  </a:lnTo>
                  <a:lnTo>
                    <a:pt x="1784" y="2276"/>
                  </a:lnTo>
                  <a:lnTo>
                    <a:pt x="1789" y="2215"/>
                  </a:lnTo>
                  <a:lnTo>
                    <a:pt x="1791" y="2169"/>
                  </a:lnTo>
                  <a:lnTo>
                    <a:pt x="1792" y="2136"/>
                  </a:lnTo>
                  <a:lnTo>
                    <a:pt x="1791" y="2108"/>
                  </a:lnTo>
                  <a:lnTo>
                    <a:pt x="1789" y="2087"/>
                  </a:lnTo>
                  <a:lnTo>
                    <a:pt x="1784" y="2066"/>
                  </a:lnTo>
                  <a:lnTo>
                    <a:pt x="1778" y="2042"/>
                  </a:lnTo>
                  <a:lnTo>
                    <a:pt x="1771" y="2047"/>
                  </a:lnTo>
                  <a:lnTo>
                    <a:pt x="1764" y="2050"/>
                  </a:lnTo>
                  <a:lnTo>
                    <a:pt x="1753" y="2050"/>
                  </a:lnTo>
                  <a:lnTo>
                    <a:pt x="1742" y="2052"/>
                  </a:lnTo>
                  <a:lnTo>
                    <a:pt x="1738" y="2069"/>
                  </a:lnTo>
                  <a:lnTo>
                    <a:pt x="1733" y="2086"/>
                  </a:lnTo>
                  <a:lnTo>
                    <a:pt x="1727" y="2100"/>
                  </a:lnTo>
                  <a:lnTo>
                    <a:pt x="1721" y="2116"/>
                  </a:lnTo>
                  <a:lnTo>
                    <a:pt x="1714" y="2127"/>
                  </a:lnTo>
                  <a:lnTo>
                    <a:pt x="1707" y="2142"/>
                  </a:lnTo>
                  <a:lnTo>
                    <a:pt x="1697" y="2154"/>
                  </a:lnTo>
                  <a:lnTo>
                    <a:pt x="1689" y="2168"/>
                  </a:lnTo>
                  <a:lnTo>
                    <a:pt x="1681" y="2167"/>
                  </a:lnTo>
                  <a:lnTo>
                    <a:pt x="1674" y="2167"/>
                  </a:lnTo>
                  <a:lnTo>
                    <a:pt x="1663" y="2163"/>
                  </a:lnTo>
                  <a:lnTo>
                    <a:pt x="1652" y="2159"/>
                  </a:lnTo>
                  <a:lnTo>
                    <a:pt x="1644" y="2151"/>
                  </a:lnTo>
                  <a:lnTo>
                    <a:pt x="1637" y="2143"/>
                  </a:lnTo>
                  <a:lnTo>
                    <a:pt x="1629" y="2133"/>
                  </a:lnTo>
                  <a:lnTo>
                    <a:pt x="1618" y="2127"/>
                  </a:lnTo>
                  <a:lnTo>
                    <a:pt x="1604" y="2123"/>
                  </a:lnTo>
                  <a:lnTo>
                    <a:pt x="1588" y="2121"/>
                  </a:lnTo>
                  <a:lnTo>
                    <a:pt x="1568" y="2124"/>
                  </a:lnTo>
                  <a:lnTo>
                    <a:pt x="1544" y="2132"/>
                  </a:lnTo>
                  <a:lnTo>
                    <a:pt x="1534" y="2158"/>
                  </a:lnTo>
                  <a:lnTo>
                    <a:pt x="1525" y="2177"/>
                  </a:lnTo>
                  <a:lnTo>
                    <a:pt x="1517" y="2189"/>
                  </a:lnTo>
                  <a:lnTo>
                    <a:pt x="1508" y="2199"/>
                  </a:lnTo>
                  <a:lnTo>
                    <a:pt x="1493" y="2203"/>
                  </a:lnTo>
                  <a:lnTo>
                    <a:pt x="1475" y="2207"/>
                  </a:lnTo>
                  <a:lnTo>
                    <a:pt x="1451" y="2209"/>
                  </a:lnTo>
                  <a:lnTo>
                    <a:pt x="1419" y="2213"/>
                  </a:lnTo>
                  <a:lnTo>
                    <a:pt x="1394" y="2164"/>
                  </a:lnTo>
                  <a:lnTo>
                    <a:pt x="1373" y="2138"/>
                  </a:lnTo>
                  <a:lnTo>
                    <a:pt x="1356" y="2127"/>
                  </a:lnTo>
                  <a:lnTo>
                    <a:pt x="1338" y="2130"/>
                  </a:lnTo>
                  <a:lnTo>
                    <a:pt x="1315" y="2136"/>
                  </a:lnTo>
                  <a:lnTo>
                    <a:pt x="1289" y="2144"/>
                  </a:lnTo>
                  <a:lnTo>
                    <a:pt x="1255" y="2146"/>
                  </a:lnTo>
                  <a:lnTo>
                    <a:pt x="1211" y="2140"/>
                  </a:lnTo>
                  <a:lnTo>
                    <a:pt x="1207" y="2133"/>
                  </a:lnTo>
                  <a:lnTo>
                    <a:pt x="1204" y="2126"/>
                  </a:lnTo>
                  <a:lnTo>
                    <a:pt x="1200" y="2119"/>
                  </a:lnTo>
                  <a:lnTo>
                    <a:pt x="1198" y="2113"/>
                  </a:lnTo>
                  <a:lnTo>
                    <a:pt x="1196" y="2106"/>
                  </a:lnTo>
                  <a:lnTo>
                    <a:pt x="1194" y="2100"/>
                  </a:lnTo>
                  <a:lnTo>
                    <a:pt x="1193" y="2093"/>
                  </a:lnTo>
                  <a:lnTo>
                    <a:pt x="1193" y="2087"/>
                  </a:lnTo>
                  <a:lnTo>
                    <a:pt x="1153" y="2080"/>
                  </a:lnTo>
                  <a:lnTo>
                    <a:pt x="1123" y="2074"/>
                  </a:lnTo>
                  <a:lnTo>
                    <a:pt x="1101" y="2066"/>
                  </a:lnTo>
                  <a:lnTo>
                    <a:pt x="1086" y="2054"/>
                  </a:lnTo>
                  <a:lnTo>
                    <a:pt x="1076" y="2036"/>
                  </a:lnTo>
                  <a:lnTo>
                    <a:pt x="1070" y="2011"/>
                  </a:lnTo>
                  <a:lnTo>
                    <a:pt x="1067" y="1978"/>
                  </a:lnTo>
                  <a:lnTo>
                    <a:pt x="1067" y="1934"/>
                  </a:lnTo>
                  <a:lnTo>
                    <a:pt x="1088" y="1932"/>
                  </a:lnTo>
                  <a:lnTo>
                    <a:pt x="1128" y="1939"/>
                  </a:lnTo>
                  <a:lnTo>
                    <a:pt x="1181" y="1951"/>
                  </a:lnTo>
                  <a:lnTo>
                    <a:pt x="1242" y="1968"/>
                  </a:lnTo>
                  <a:lnTo>
                    <a:pt x="1302" y="1985"/>
                  </a:lnTo>
                  <a:lnTo>
                    <a:pt x="1359" y="2003"/>
                  </a:lnTo>
                  <a:lnTo>
                    <a:pt x="1404" y="2016"/>
                  </a:lnTo>
                  <a:lnTo>
                    <a:pt x="1436" y="2024"/>
                  </a:lnTo>
                  <a:lnTo>
                    <a:pt x="1478" y="2017"/>
                  </a:lnTo>
                  <a:lnTo>
                    <a:pt x="1519" y="2005"/>
                  </a:lnTo>
                  <a:lnTo>
                    <a:pt x="1559" y="1990"/>
                  </a:lnTo>
                  <a:lnTo>
                    <a:pt x="1599" y="1973"/>
                  </a:lnTo>
                  <a:lnTo>
                    <a:pt x="1638" y="1954"/>
                  </a:lnTo>
                  <a:lnTo>
                    <a:pt x="1681" y="1939"/>
                  </a:lnTo>
                  <a:lnTo>
                    <a:pt x="1723" y="1925"/>
                  </a:lnTo>
                  <a:lnTo>
                    <a:pt x="1770" y="1916"/>
                  </a:lnTo>
                  <a:lnTo>
                    <a:pt x="1701" y="1904"/>
                  </a:lnTo>
                  <a:lnTo>
                    <a:pt x="1643" y="1908"/>
                  </a:lnTo>
                  <a:lnTo>
                    <a:pt x="1593" y="1917"/>
                  </a:lnTo>
                  <a:lnTo>
                    <a:pt x="1548" y="1929"/>
                  </a:lnTo>
                  <a:lnTo>
                    <a:pt x="1504" y="1934"/>
                  </a:lnTo>
                  <a:lnTo>
                    <a:pt x="1460" y="1926"/>
                  </a:lnTo>
                  <a:lnTo>
                    <a:pt x="1411" y="1897"/>
                  </a:lnTo>
                  <a:lnTo>
                    <a:pt x="1356" y="1844"/>
                  </a:lnTo>
                  <a:lnTo>
                    <a:pt x="1331" y="1840"/>
                  </a:lnTo>
                  <a:lnTo>
                    <a:pt x="1308" y="1838"/>
                  </a:lnTo>
                  <a:lnTo>
                    <a:pt x="1283" y="1836"/>
                  </a:lnTo>
                  <a:lnTo>
                    <a:pt x="1261" y="1834"/>
                  </a:lnTo>
                  <a:lnTo>
                    <a:pt x="1237" y="1832"/>
                  </a:lnTo>
                  <a:lnTo>
                    <a:pt x="1213" y="1831"/>
                  </a:lnTo>
                  <a:lnTo>
                    <a:pt x="1190" y="1829"/>
                  </a:lnTo>
                  <a:lnTo>
                    <a:pt x="1167" y="1826"/>
                  </a:lnTo>
                  <a:lnTo>
                    <a:pt x="1203" y="1732"/>
                  </a:lnTo>
                  <a:lnTo>
                    <a:pt x="1239" y="1679"/>
                  </a:lnTo>
                  <a:lnTo>
                    <a:pt x="1276" y="1651"/>
                  </a:lnTo>
                  <a:lnTo>
                    <a:pt x="1315" y="1638"/>
                  </a:lnTo>
                  <a:lnTo>
                    <a:pt x="1356" y="1628"/>
                  </a:lnTo>
                  <a:lnTo>
                    <a:pt x="1400" y="1612"/>
                  </a:lnTo>
                  <a:lnTo>
                    <a:pt x="1447" y="1575"/>
                  </a:lnTo>
                  <a:lnTo>
                    <a:pt x="1499" y="1511"/>
                  </a:lnTo>
                  <a:lnTo>
                    <a:pt x="1487" y="1463"/>
                  </a:lnTo>
                  <a:lnTo>
                    <a:pt x="1499" y="1431"/>
                  </a:lnTo>
                  <a:lnTo>
                    <a:pt x="1528" y="1405"/>
                  </a:lnTo>
                  <a:lnTo>
                    <a:pt x="1567" y="1384"/>
                  </a:lnTo>
                  <a:lnTo>
                    <a:pt x="1612" y="1359"/>
                  </a:lnTo>
                  <a:lnTo>
                    <a:pt x="1657" y="1327"/>
                  </a:lnTo>
                  <a:lnTo>
                    <a:pt x="1696" y="1283"/>
                  </a:lnTo>
                  <a:lnTo>
                    <a:pt x="1725" y="1224"/>
                  </a:lnTo>
                  <a:lnTo>
                    <a:pt x="1710" y="1225"/>
                  </a:lnTo>
                  <a:lnTo>
                    <a:pt x="1697" y="1227"/>
                  </a:lnTo>
                  <a:lnTo>
                    <a:pt x="1683" y="1228"/>
                  </a:lnTo>
                  <a:lnTo>
                    <a:pt x="1670" y="1231"/>
                  </a:lnTo>
                  <a:lnTo>
                    <a:pt x="1656" y="1231"/>
                  </a:lnTo>
                  <a:lnTo>
                    <a:pt x="1643" y="1231"/>
                  </a:lnTo>
                  <a:lnTo>
                    <a:pt x="1630" y="1231"/>
                  </a:lnTo>
                  <a:lnTo>
                    <a:pt x="1617" y="1232"/>
                  </a:lnTo>
                  <a:lnTo>
                    <a:pt x="1610" y="1239"/>
                  </a:lnTo>
                  <a:lnTo>
                    <a:pt x="1606" y="1245"/>
                  </a:lnTo>
                  <a:lnTo>
                    <a:pt x="1602" y="1249"/>
                  </a:lnTo>
                  <a:lnTo>
                    <a:pt x="1599" y="1252"/>
                  </a:lnTo>
                  <a:lnTo>
                    <a:pt x="1593" y="1253"/>
                  </a:lnTo>
                  <a:lnTo>
                    <a:pt x="1586" y="1255"/>
                  </a:lnTo>
                  <a:lnTo>
                    <a:pt x="1575" y="1256"/>
                  </a:lnTo>
                  <a:lnTo>
                    <a:pt x="1562" y="1259"/>
                  </a:lnTo>
                  <a:lnTo>
                    <a:pt x="1554" y="1250"/>
                  </a:lnTo>
                  <a:lnTo>
                    <a:pt x="1545" y="1241"/>
                  </a:lnTo>
                  <a:lnTo>
                    <a:pt x="1537" y="1237"/>
                  </a:lnTo>
                  <a:lnTo>
                    <a:pt x="1530" y="1234"/>
                  </a:lnTo>
                  <a:lnTo>
                    <a:pt x="1519" y="1232"/>
                  </a:lnTo>
                  <a:lnTo>
                    <a:pt x="1509" y="1232"/>
                  </a:lnTo>
                  <a:lnTo>
                    <a:pt x="1502" y="1241"/>
                  </a:lnTo>
                  <a:lnTo>
                    <a:pt x="1494" y="1251"/>
                  </a:lnTo>
                  <a:lnTo>
                    <a:pt x="1487" y="1260"/>
                  </a:lnTo>
                  <a:lnTo>
                    <a:pt x="1483" y="1271"/>
                  </a:lnTo>
                  <a:lnTo>
                    <a:pt x="1475" y="1279"/>
                  </a:lnTo>
                  <a:lnTo>
                    <a:pt x="1471" y="1289"/>
                  </a:lnTo>
                  <a:lnTo>
                    <a:pt x="1466" y="1296"/>
                  </a:lnTo>
                  <a:lnTo>
                    <a:pt x="1464" y="1304"/>
                  </a:lnTo>
                  <a:lnTo>
                    <a:pt x="1442" y="1301"/>
                  </a:lnTo>
                  <a:lnTo>
                    <a:pt x="1427" y="1295"/>
                  </a:lnTo>
                  <a:lnTo>
                    <a:pt x="1413" y="1287"/>
                  </a:lnTo>
                  <a:lnTo>
                    <a:pt x="1401" y="1278"/>
                  </a:lnTo>
                  <a:lnTo>
                    <a:pt x="1387" y="1268"/>
                  </a:lnTo>
                  <a:lnTo>
                    <a:pt x="1370" y="1262"/>
                  </a:lnTo>
                  <a:lnTo>
                    <a:pt x="1349" y="1258"/>
                  </a:lnTo>
                  <a:lnTo>
                    <a:pt x="1320" y="1259"/>
                  </a:lnTo>
                  <a:lnTo>
                    <a:pt x="1294" y="1199"/>
                  </a:lnTo>
                  <a:lnTo>
                    <a:pt x="1324" y="1157"/>
                  </a:lnTo>
                  <a:lnTo>
                    <a:pt x="1392" y="1132"/>
                  </a:lnTo>
                  <a:lnTo>
                    <a:pt x="1486" y="1119"/>
                  </a:lnTo>
                  <a:lnTo>
                    <a:pt x="1586" y="1113"/>
                  </a:lnTo>
                  <a:lnTo>
                    <a:pt x="1681" y="1115"/>
                  </a:lnTo>
                  <a:lnTo>
                    <a:pt x="1752" y="1116"/>
                  </a:lnTo>
                  <a:lnTo>
                    <a:pt x="1787" y="1116"/>
                  </a:lnTo>
                  <a:lnTo>
                    <a:pt x="1787" y="1109"/>
                  </a:lnTo>
                  <a:lnTo>
                    <a:pt x="1787" y="1102"/>
                  </a:lnTo>
                  <a:lnTo>
                    <a:pt x="1787" y="1094"/>
                  </a:lnTo>
                  <a:lnTo>
                    <a:pt x="1787" y="1088"/>
                  </a:lnTo>
                  <a:lnTo>
                    <a:pt x="1745" y="1073"/>
                  </a:lnTo>
                  <a:lnTo>
                    <a:pt x="1696" y="1065"/>
                  </a:lnTo>
                  <a:lnTo>
                    <a:pt x="1642" y="1059"/>
                  </a:lnTo>
                  <a:lnTo>
                    <a:pt x="1583" y="1056"/>
                  </a:lnTo>
                  <a:lnTo>
                    <a:pt x="1522" y="1055"/>
                  </a:lnTo>
                  <a:lnTo>
                    <a:pt x="1461" y="1054"/>
                  </a:lnTo>
                  <a:lnTo>
                    <a:pt x="1402" y="1053"/>
                  </a:lnTo>
                  <a:lnTo>
                    <a:pt x="1346" y="1053"/>
                  </a:lnTo>
                  <a:lnTo>
                    <a:pt x="1338" y="1036"/>
                  </a:lnTo>
                  <a:lnTo>
                    <a:pt x="1336" y="1018"/>
                  </a:lnTo>
                  <a:lnTo>
                    <a:pt x="1338" y="1000"/>
                  </a:lnTo>
                  <a:lnTo>
                    <a:pt x="1346" y="982"/>
                  </a:lnTo>
                  <a:lnTo>
                    <a:pt x="1358" y="962"/>
                  </a:lnTo>
                  <a:lnTo>
                    <a:pt x="1376" y="944"/>
                  </a:lnTo>
                  <a:lnTo>
                    <a:pt x="1398" y="928"/>
                  </a:lnTo>
                  <a:lnTo>
                    <a:pt x="1428" y="918"/>
                  </a:lnTo>
                  <a:lnTo>
                    <a:pt x="1417" y="898"/>
                  </a:lnTo>
                  <a:lnTo>
                    <a:pt x="1419" y="870"/>
                  </a:lnTo>
                  <a:lnTo>
                    <a:pt x="1428" y="837"/>
                  </a:lnTo>
                  <a:lnTo>
                    <a:pt x="1446" y="803"/>
                  </a:lnTo>
                  <a:lnTo>
                    <a:pt x="1465" y="766"/>
                  </a:lnTo>
                  <a:lnTo>
                    <a:pt x="1485" y="733"/>
                  </a:lnTo>
                  <a:lnTo>
                    <a:pt x="1503" y="704"/>
                  </a:lnTo>
                  <a:lnTo>
                    <a:pt x="1517" y="684"/>
                  </a:lnTo>
                  <a:lnTo>
                    <a:pt x="1529" y="684"/>
                  </a:lnTo>
                  <a:lnTo>
                    <a:pt x="1542" y="684"/>
                  </a:lnTo>
                  <a:lnTo>
                    <a:pt x="1554" y="685"/>
                  </a:lnTo>
                  <a:lnTo>
                    <a:pt x="1567" y="688"/>
                  </a:lnTo>
                  <a:lnTo>
                    <a:pt x="1578" y="689"/>
                  </a:lnTo>
                  <a:lnTo>
                    <a:pt x="1591" y="690"/>
                  </a:lnTo>
                  <a:lnTo>
                    <a:pt x="1602" y="691"/>
                  </a:lnTo>
                  <a:lnTo>
                    <a:pt x="1617" y="692"/>
                  </a:lnTo>
                  <a:lnTo>
                    <a:pt x="1619" y="684"/>
                  </a:lnTo>
                  <a:lnTo>
                    <a:pt x="1623" y="677"/>
                  </a:lnTo>
                  <a:lnTo>
                    <a:pt x="1626" y="669"/>
                  </a:lnTo>
                  <a:lnTo>
                    <a:pt x="1630" y="660"/>
                  </a:lnTo>
                  <a:lnTo>
                    <a:pt x="1633" y="651"/>
                  </a:lnTo>
                  <a:lnTo>
                    <a:pt x="1637" y="644"/>
                  </a:lnTo>
                  <a:lnTo>
                    <a:pt x="1640" y="635"/>
                  </a:lnTo>
                  <a:lnTo>
                    <a:pt x="1644" y="629"/>
                  </a:lnTo>
                  <a:lnTo>
                    <a:pt x="1672" y="629"/>
                  </a:lnTo>
                  <a:lnTo>
                    <a:pt x="1701" y="629"/>
                  </a:lnTo>
                  <a:lnTo>
                    <a:pt x="1727" y="628"/>
                  </a:lnTo>
                  <a:lnTo>
                    <a:pt x="1752" y="625"/>
                  </a:lnTo>
                  <a:lnTo>
                    <a:pt x="1773" y="616"/>
                  </a:lnTo>
                  <a:lnTo>
                    <a:pt x="1791" y="606"/>
                  </a:lnTo>
                  <a:lnTo>
                    <a:pt x="1804" y="589"/>
                  </a:lnTo>
                  <a:lnTo>
                    <a:pt x="1815" y="567"/>
                  </a:lnTo>
                  <a:lnTo>
                    <a:pt x="1797" y="571"/>
                  </a:lnTo>
                  <a:lnTo>
                    <a:pt x="1780" y="576"/>
                  </a:lnTo>
                  <a:lnTo>
                    <a:pt x="1764" y="578"/>
                  </a:lnTo>
                  <a:lnTo>
                    <a:pt x="1747" y="581"/>
                  </a:lnTo>
                  <a:lnTo>
                    <a:pt x="1728" y="580"/>
                  </a:lnTo>
                  <a:lnTo>
                    <a:pt x="1708" y="580"/>
                  </a:lnTo>
                  <a:lnTo>
                    <a:pt x="1687" y="577"/>
                  </a:lnTo>
                  <a:lnTo>
                    <a:pt x="1662" y="576"/>
                  </a:lnTo>
                  <a:lnTo>
                    <a:pt x="1636" y="597"/>
                  </a:lnTo>
                  <a:lnTo>
                    <a:pt x="1614" y="618"/>
                  </a:lnTo>
                  <a:lnTo>
                    <a:pt x="1595" y="633"/>
                  </a:lnTo>
                  <a:lnTo>
                    <a:pt x="1578" y="644"/>
                  </a:lnTo>
                  <a:lnTo>
                    <a:pt x="1557" y="647"/>
                  </a:lnTo>
                  <a:lnTo>
                    <a:pt x="1536" y="645"/>
                  </a:lnTo>
                  <a:lnTo>
                    <a:pt x="1511" y="633"/>
                  </a:lnTo>
                  <a:lnTo>
                    <a:pt x="1481" y="612"/>
                  </a:lnTo>
                  <a:lnTo>
                    <a:pt x="1487" y="568"/>
                  </a:lnTo>
                  <a:lnTo>
                    <a:pt x="1500" y="538"/>
                  </a:lnTo>
                  <a:lnTo>
                    <a:pt x="1518" y="519"/>
                  </a:lnTo>
                  <a:lnTo>
                    <a:pt x="1542" y="508"/>
                  </a:lnTo>
                  <a:lnTo>
                    <a:pt x="1568" y="503"/>
                  </a:lnTo>
                  <a:lnTo>
                    <a:pt x="1599" y="500"/>
                  </a:lnTo>
                  <a:lnTo>
                    <a:pt x="1633" y="498"/>
                  </a:lnTo>
                  <a:lnTo>
                    <a:pt x="1670" y="494"/>
                  </a:lnTo>
                  <a:lnTo>
                    <a:pt x="1674" y="482"/>
                  </a:lnTo>
                  <a:lnTo>
                    <a:pt x="1682" y="471"/>
                  </a:lnTo>
                  <a:lnTo>
                    <a:pt x="1690" y="457"/>
                  </a:lnTo>
                  <a:lnTo>
                    <a:pt x="1701" y="444"/>
                  </a:lnTo>
                  <a:lnTo>
                    <a:pt x="1710" y="430"/>
                  </a:lnTo>
                  <a:lnTo>
                    <a:pt x="1720" y="418"/>
                  </a:lnTo>
                  <a:lnTo>
                    <a:pt x="1727" y="405"/>
                  </a:lnTo>
                  <a:lnTo>
                    <a:pt x="1733" y="396"/>
                  </a:lnTo>
                  <a:lnTo>
                    <a:pt x="1698" y="388"/>
                  </a:lnTo>
                  <a:lnTo>
                    <a:pt x="1666" y="391"/>
                  </a:lnTo>
                  <a:lnTo>
                    <a:pt x="1634" y="403"/>
                  </a:lnTo>
                  <a:lnTo>
                    <a:pt x="1602" y="418"/>
                  </a:lnTo>
                  <a:lnTo>
                    <a:pt x="1569" y="434"/>
                  </a:lnTo>
                  <a:lnTo>
                    <a:pt x="1537" y="446"/>
                  </a:lnTo>
                  <a:lnTo>
                    <a:pt x="1504" y="452"/>
                  </a:lnTo>
                  <a:lnTo>
                    <a:pt x="1472" y="449"/>
                  </a:lnTo>
                  <a:lnTo>
                    <a:pt x="1492" y="397"/>
                  </a:lnTo>
                  <a:lnTo>
                    <a:pt x="1521" y="358"/>
                  </a:lnTo>
                  <a:lnTo>
                    <a:pt x="1554" y="328"/>
                  </a:lnTo>
                  <a:lnTo>
                    <a:pt x="1592" y="310"/>
                  </a:lnTo>
                  <a:lnTo>
                    <a:pt x="1632" y="300"/>
                  </a:lnTo>
                  <a:lnTo>
                    <a:pt x="1675" y="299"/>
                  </a:lnTo>
                  <a:lnTo>
                    <a:pt x="1717" y="303"/>
                  </a:lnTo>
                  <a:lnTo>
                    <a:pt x="1760" y="315"/>
                  </a:lnTo>
                  <a:lnTo>
                    <a:pt x="1764" y="267"/>
                  </a:lnTo>
                  <a:lnTo>
                    <a:pt x="1768" y="224"/>
                  </a:lnTo>
                  <a:lnTo>
                    <a:pt x="1770" y="184"/>
                  </a:lnTo>
                  <a:lnTo>
                    <a:pt x="1772" y="147"/>
                  </a:lnTo>
                  <a:lnTo>
                    <a:pt x="1772" y="110"/>
                  </a:lnTo>
                  <a:lnTo>
                    <a:pt x="1773" y="74"/>
                  </a:lnTo>
                  <a:lnTo>
                    <a:pt x="1774" y="38"/>
                  </a:lnTo>
                  <a:lnTo>
                    <a:pt x="1778" y="0"/>
                  </a:lnTo>
                  <a:lnTo>
                    <a:pt x="1815" y="16"/>
                  </a:lnTo>
                  <a:lnTo>
                    <a:pt x="1841" y="47"/>
                  </a:lnTo>
                  <a:lnTo>
                    <a:pt x="1857" y="86"/>
                  </a:lnTo>
                  <a:lnTo>
                    <a:pt x="1867" y="133"/>
                  </a:lnTo>
                  <a:lnTo>
                    <a:pt x="1869" y="180"/>
                  </a:lnTo>
                  <a:lnTo>
                    <a:pt x="1869" y="227"/>
                  </a:lnTo>
                  <a:lnTo>
                    <a:pt x="1868" y="270"/>
                  </a:lnTo>
                  <a:lnTo>
                    <a:pt x="1868" y="306"/>
                  </a:lnTo>
                  <a:close/>
                  <a:moveTo>
                    <a:pt x="2003" y="6882"/>
                  </a:moveTo>
                  <a:lnTo>
                    <a:pt x="1996" y="6883"/>
                  </a:lnTo>
                  <a:lnTo>
                    <a:pt x="1989" y="6887"/>
                  </a:lnTo>
                  <a:lnTo>
                    <a:pt x="1982" y="6889"/>
                  </a:lnTo>
                  <a:lnTo>
                    <a:pt x="1976" y="6892"/>
                  </a:lnTo>
                  <a:lnTo>
                    <a:pt x="1978" y="6914"/>
                  </a:lnTo>
                  <a:lnTo>
                    <a:pt x="1982" y="6937"/>
                  </a:lnTo>
                  <a:lnTo>
                    <a:pt x="1984" y="6958"/>
                  </a:lnTo>
                  <a:lnTo>
                    <a:pt x="1988" y="6981"/>
                  </a:lnTo>
                  <a:lnTo>
                    <a:pt x="1989" y="7002"/>
                  </a:lnTo>
                  <a:lnTo>
                    <a:pt x="1991" y="7025"/>
                  </a:lnTo>
                  <a:lnTo>
                    <a:pt x="1993" y="7047"/>
                  </a:lnTo>
                  <a:lnTo>
                    <a:pt x="1994" y="7072"/>
                  </a:lnTo>
                  <a:lnTo>
                    <a:pt x="2012" y="7073"/>
                  </a:lnTo>
                  <a:lnTo>
                    <a:pt x="2029" y="7074"/>
                  </a:lnTo>
                  <a:lnTo>
                    <a:pt x="2045" y="7074"/>
                  </a:lnTo>
                  <a:lnTo>
                    <a:pt x="2061" y="7074"/>
                  </a:lnTo>
                  <a:lnTo>
                    <a:pt x="2078" y="7073"/>
                  </a:lnTo>
                  <a:lnTo>
                    <a:pt x="2099" y="7072"/>
                  </a:lnTo>
                  <a:lnTo>
                    <a:pt x="2124" y="7072"/>
                  </a:lnTo>
                  <a:lnTo>
                    <a:pt x="2156" y="7072"/>
                  </a:lnTo>
                  <a:lnTo>
                    <a:pt x="2162" y="7057"/>
                  </a:lnTo>
                  <a:lnTo>
                    <a:pt x="2169" y="7042"/>
                  </a:lnTo>
                  <a:lnTo>
                    <a:pt x="2175" y="7027"/>
                  </a:lnTo>
                  <a:lnTo>
                    <a:pt x="2179" y="7012"/>
                  </a:lnTo>
                  <a:lnTo>
                    <a:pt x="2179" y="6995"/>
                  </a:lnTo>
                  <a:lnTo>
                    <a:pt x="2177" y="6978"/>
                  </a:lnTo>
                  <a:lnTo>
                    <a:pt x="2169" y="6962"/>
                  </a:lnTo>
                  <a:lnTo>
                    <a:pt x="2156" y="6945"/>
                  </a:lnTo>
                  <a:lnTo>
                    <a:pt x="2139" y="6943"/>
                  </a:lnTo>
                  <a:lnTo>
                    <a:pt x="2124" y="6944"/>
                  </a:lnTo>
                  <a:lnTo>
                    <a:pt x="2110" y="6946"/>
                  </a:lnTo>
                  <a:lnTo>
                    <a:pt x="2096" y="6951"/>
                  </a:lnTo>
                  <a:lnTo>
                    <a:pt x="2080" y="6955"/>
                  </a:lnTo>
                  <a:lnTo>
                    <a:pt x="2065" y="6959"/>
                  </a:lnTo>
                  <a:lnTo>
                    <a:pt x="2048" y="6962"/>
                  </a:lnTo>
                  <a:lnTo>
                    <a:pt x="2031" y="6964"/>
                  </a:lnTo>
                  <a:lnTo>
                    <a:pt x="2024" y="6953"/>
                  </a:lnTo>
                  <a:lnTo>
                    <a:pt x="2019" y="6946"/>
                  </a:lnTo>
                  <a:lnTo>
                    <a:pt x="2015" y="6939"/>
                  </a:lnTo>
                  <a:lnTo>
                    <a:pt x="2013" y="6933"/>
                  </a:lnTo>
                  <a:lnTo>
                    <a:pt x="2010" y="6924"/>
                  </a:lnTo>
                  <a:lnTo>
                    <a:pt x="2008" y="6913"/>
                  </a:lnTo>
                  <a:lnTo>
                    <a:pt x="2006" y="6899"/>
                  </a:lnTo>
                  <a:lnTo>
                    <a:pt x="2003" y="6882"/>
                  </a:lnTo>
                  <a:close/>
                  <a:moveTo>
                    <a:pt x="1940" y="5291"/>
                  </a:moveTo>
                  <a:lnTo>
                    <a:pt x="1925" y="5298"/>
                  </a:lnTo>
                  <a:lnTo>
                    <a:pt x="1917" y="5317"/>
                  </a:lnTo>
                  <a:lnTo>
                    <a:pt x="1911" y="5344"/>
                  </a:lnTo>
                  <a:lnTo>
                    <a:pt x="1910" y="5377"/>
                  </a:lnTo>
                  <a:lnTo>
                    <a:pt x="1908" y="5410"/>
                  </a:lnTo>
                  <a:lnTo>
                    <a:pt x="1911" y="5441"/>
                  </a:lnTo>
                  <a:lnTo>
                    <a:pt x="1912" y="5465"/>
                  </a:lnTo>
                  <a:lnTo>
                    <a:pt x="1913" y="5479"/>
                  </a:lnTo>
                  <a:lnTo>
                    <a:pt x="1925" y="5479"/>
                  </a:lnTo>
                  <a:lnTo>
                    <a:pt x="1938" y="5479"/>
                  </a:lnTo>
                  <a:lnTo>
                    <a:pt x="1950" y="5479"/>
                  </a:lnTo>
                  <a:lnTo>
                    <a:pt x="1963" y="5479"/>
                  </a:lnTo>
                  <a:lnTo>
                    <a:pt x="1974" y="5479"/>
                  </a:lnTo>
                  <a:lnTo>
                    <a:pt x="1986" y="5479"/>
                  </a:lnTo>
                  <a:lnTo>
                    <a:pt x="1999" y="5479"/>
                  </a:lnTo>
                  <a:lnTo>
                    <a:pt x="2013" y="5479"/>
                  </a:lnTo>
                  <a:lnTo>
                    <a:pt x="2015" y="5453"/>
                  </a:lnTo>
                  <a:lnTo>
                    <a:pt x="2022" y="5434"/>
                  </a:lnTo>
                  <a:lnTo>
                    <a:pt x="2029" y="5416"/>
                  </a:lnTo>
                  <a:lnTo>
                    <a:pt x="2039" y="5402"/>
                  </a:lnTo>
                  <a:lnTo>
                    <a:pt x="2046" y="5385"/>
                  </a:lnTo>
                  <a:lnTo>
                    <a:pt x="2054" y="5369"/>
                  </a:lnTo>
                  <a:lnTo>
                    <a:pt x="2060" y="5349"/>
                  </a:lnTo>
                  <a:lnTo>
                    <a:pt x="2066" y="5326"/>
                  </a:lnTo>
                  <a:lnTo>
                    <a:pt x="2048" y="5323"/>
                  </a:lnTo>
                  <a:lnTo>
                    <a:pt x="2033" y="5321"/>
                  </a:lnTo>
                  <a:lnTo>
                    <a:pt x="2018" y="5319"/>
                  </a:lnTo>
                  <a:lnTo>
                    <a:pt x="2003" y="5318"/>
                  </a:lnTo>
                  <a:lnTo>
                    <a:pt x="1988" y="5313"/>
                  </a:lnTo>
                  <a:lnTo>
                    <a:pt x="1972" y="5310"/>
                  </a:lnTo>
                  <a:lnTo>
                    <a:pt x="1956" y="5301"/>
                  </a:lnTo>
                  <a:lnTo>
                    <a:pt x="1940" y="5291"/>
                  </a:lnTo>
                  <a:close/>
                  <a:moveTo>
                    <a:pt x="2264" y="7135"/>
                  </a:moveTo>
                  <a:lnTo>
                    <a:pt x="2252" y="7134"/>
                  </a:lnTo>
                  <a:lnTo>
                    <a:pt x="2242" y="7134"/>
                  </a:lnTo>
                  <a:lnTo>
                    <a:pt x="2230" y="7134"/>
                  </a:lnTo>
                  <a:lnTo>
                    <a:pt x="2219" y="7134"/>
                  </a:lnTo>
                  <a:lnTo>
                    <a:pt x="2206" y="7131"/>
                  </a:lnTo>
                  <a:lnTo>
                    <a:pt x="2194" y="7130"/>
                  </a:lnTo>
                  <a:lnTo>
                    <a:pt x="2184" y="7128"/>
                  </a:lnTo>
                  <a:lnTo>
                    <a:pt x="2174" y="7125"/>
                  </a:lnTo>
                  <a:lnTo>
                    <a:pt x="2181" y="7160"/>
                  </a:lnTo>
                  <a:lnTo>
                    <a:pt x="2190" y="7191"/>
                  </a:lnTo>
                  <a:lnTo>
                    <a:pt x="2198" y="7217"/>
                  </a:lnTo>
                  <a:lnTo>
                    <a:pt x="2206" y="7240"/>
                  </a:lnTo>
                  <a:lnTo>
                    <a:pt x="2217" y="7259"/>
                  </a:lnTo>
                  <a:lnTo>
                    <a:pt x="2231" y="7275"/>
                  </a:lnTo>
                  <a:lnTo>
                    <a:pt x="2249" y="7287"/>
                  </a:lnTo>
                  <a:lnTo>
                    <a:pt x="2274" y="7296"/>
                  </a:lnTo>
                  <a:lnTo>
                    <a:pt x="2279" y="7280"/>
                  </a:lnTo>
                  <a:lnTo>
                    <a:pt x="2283" y="7268"/>
                  </a:lnTo>
                  <a:lnTo>
                    <a:pt x="2286" y="7256"/>
                  </a:lnTo>
                  <a:lnTo>
                    <a:pt x="2289" y="7244"/>
                  </a:lnTo>
                  <a:lnTo>
                    <a:pt x="2289" y="7229"/>
                  </a:lnTo>
                  <a:lnTo>
                    <a:pt x="2290" y="7210"/>
                  </a:lnTo>
                  <a:lnTo>
                    <a:pt x="2290" y="7185"/>
                  </a:lnTo>
                  <a:lnTo>
                    <a:pt x="2292" y="7153"/>
                  </a:lnTo>
                  <a:lnTo>
                    <a:pt x="2284" y="7150"/>
                  </a:lnTo>
                  <a:lnTo>
                    <a:pt x="2277" y="7147"/>
                  </a:lnTo>
                  <a:lnTo>
                    <a:pt x="2270" y="7141"/>
                  </a:lnTo>
                  <a:lnTo>
                    <a:pt x="2264" y="7135"/>
                  </a:lnTo>
                  <a:close/>
                  <a:moveTo>
                    <a:pt x="1607" y="2483"/>
                  </a:moveTo>
                  <a:lnTo>
                    <a:pt x="1600" y="2483"/>
                  </a:lnTo>
                  <a:lnTo>
                    <a:pt x="1594" y="2483"/>
                  </a:lnTo>
                  <a:lnTo>
                    <a:pt x="1589" y="2483"/>
                  </a:lnTo>
                  <a:lnTo>
                    <a:pt x="1585" y="2483"/>
                  </a:lnTo>
                  <a:lnTo>
                    <a:pt x="1579" y="2483"/>
                  </a:lnTo>
                  <a:lnTo>
                    <a:pt x="1574" y="2483"/>
                  </a:lnTo>
                  <a:lnTo>
                    <a:pt x="1568" y="2483"/>
                  </a:lnTo>
                  <a:lnTo>
                    <a:pt x="1562" y="2483"/>
                  </a:lnTo>
                  <a:lnTo>
                    <a:pt x="1556" y="2483"/>
                  </a:lnTo>
                  <a:lnTo>
                    <a:pt x="1550" y="2487"/>
                  </a:lnTo>
                  <a:lnTo>
                    <a:pt x="1543" y="2490"/>
                  </a:lnTo>
                  <a:lnTo>
                    <a:pt x="1536" y="2496"/>
                  </a:lnTo>
                  <a:lnTo>
                    <a:pt x="1528" y="2501"/>
                  </a:lnTo>
                  <a:lnTo>
                    <a:pt x="1522" y="2506"/>
                  </a:lnTo>
                  <a:lnTo>
                    <a:pt x="1517" y="2508"/>
                  </a:lnTo>
                  <a:lnTo>
                    <a:pt x="1517" y="2511"/>
                  </a:lnTo>
                  <a:lnTo>
                    <a:pt x="1530" y="2514"/>
                  </a:lnTo>
                  <a:lnTo>
                    <a:pt x="1543" y="2516"/>
                  </a:lnTo>
                  <a:lnTo>
                    <a:pt x="1557" y="2516"/>
                  </a:lnTo>
                  <a:lnTo>
                    <a:pt x="1573" y="2516"/>
                  </a:lnTo>
                  <a:lnTo>
                    <a:pt x="1588" y="2514"/>
                  </a:lnTo>
                  <a:lnTo>
                    <a:pt x="1606" y="2512"/>
                  </a:lnTo>
                  <a:lnTo>
                    <a:pt x="1624" y="2511"/>
                  </a:lnTo>
                  <a:lnTo>
                    <a:pt x="1644" y="2511"/>
                  </a:lnTo>
                  <a:lnTo>
                    <a:pt x="1637" y="2507"/>
                  </a:lnTo>
                  <a:lnTo>
                    <a:pt x="1631" y="2503"/>
                  </a:lnTo>
                  <a:lnTo>
                    <a:pt x="1625" y="2500"/>
                  </a:lnTo>
                  <a:lnTo>
                    <a:pt x="1621" y="2496"/>
                  </a:lnTo>
                  <a:lnTo>
                    <a:pt x="1613" y="2489"/>
                  </a:lnTo>
                  <a:lnTo>
                    <a:pt x="1607" y="2483"/>
                  </a:lnTo>
                  <a:close/>
                  <a:moveTo>
                    <a:pt x="1805" y="1646"/>
                  </a:moveTo>
                  <a:lnTo>
                    <a:pt x="1763" y="1645"/>
                  </a:lnTo>
                  <a:lnTo>
                    <a:pt x="1713" y="1649"/>
                  </a:lnTo>
                  <a:lnTo>
                    <a:pt x="1658" y="1660"/>
                  </a:lnTo>
                  <a:lnTo>
                    <a:pt x="1604" y="1674"/>
                  </a:lnTo>
                  <a:lnTo>
                    <a:pt x="1550" y="1691"/>
                  </a:lnTo>
                  <a:lnTo>
                    <a:pt x="1503" y="1712"/>
                  </a:lnTo>
                  <a:lnTo>
                    <a:pt x="1462" y="1736"/>
                  </a:lnTo>
                  <a:lnTo>
                    <a:pt x="1436" y="1763"/>
                  </a:lnTo>
                  <a:lnTo>
                    <a:pt x="1440" y="1772"/>
                  </a:lnTo>
                  <a:lnTo>
                    <a:pt x="1442" y="1774"/>
                  </a:lnTo>
                  <a:lnTo>
                    <a:pt x="1451" y="1773"/>
                  </a:lnTo>
                  <a:lnTo>
                    <a:pt x="1468" y="1773"/>
                  </a:lnTo>
                  <a:lnTo>
                    <a:pt x="1498" y="1772"/>
                  </a:lnTo>
                  <a:lnTo>
                    <a:pt x="1544" y="1772"/>
                  </a:lnTo>
                  <a:lnTo>
                    <a:pt x="1608" y="1751"/>
                  </a:lnTo>
                  <a:lnTo>
                    <a:pt x="1652" y="1741"/>
                  </a:lnTo>
                  <a:lnTo>
                    <a:pt x="1680" y="1735"/>
                  </a:lnTo>
                  <a:lnTo>
                    <a:pt x="1697" y="1735"/>
                  </a:lnTo>
                  <a:lnTo>
                    <a:pt x="1708" y="1736"/>
                  </a:lnTo>
                  <a:lnTo>
                    <a:pt x="1721" y="1740"/>
                  </a:lnTo>
                  <a:lnTo>
                    <a:pt x="1739" y="1743"/>
                  </a:lnTo>
                  <a:lnTo>
                    <a:pt x="1770" y="1746"/>
                  </a:lnTo>
                  <a:lnTo>
                    <a:pt x="1772" y="1731"/>
                  </a:lnTo>
                  <a:lnTo>
                    <a:pt x="1777" y="1719"/>
                  </a:lnTo>
                  <a:lnTo>
                    <a:pt x="1782" y="1709"/>
                  </a:lnTo>
                  <a:lnTo>
                    <a:pt x="1787" y="1698"/>
                  </a:lnTo>
                  <a:lnTo>
                    <a:pt x="1791" y="1686"/>
                  </a:lnTo>
                  <a:lnTo>
                    <a:pt x="1796" y="1674"/>
                  </a:lnTo>
                  <a:lnTo>
                    <a:pt x="1801" y="1660"/>
                  </a:lnTo>
                  <a:lnTo>
                    <a:pt x="1805" y="1646"/>
                  </a:lnTo>
                  <a:close/>
                  <a:moveTo>
                    <a:pt x="1958" y="431"/>
                  </a:moveTo>
                  <a:lnTo>
                    <a:pt x="1948" y="428"/>
                  </a:lnTo>
                  <a:lnTo>
                    <a:pt x="1940" y="425"/>
                  </a:lnTo>
                  <a:lnTo>
                    <a:pt x="1935" y="424"/>
                  </a:lnTo>
                  <a:lnTo>
                    <a:pt x="1930" y="425"/>
                  </a:lnTo>
                  <a:lnTo>
                    <a:pt x="1923" y="425"/>
                  </a:lnTo>
                  <a:lnTo>
                    <a:pt x="1916" y="429"/>
                  </a:lnTo>
                  <a:lnTo>
                    <a:pt x="1906" y="434"/>
                  </a:lnTo>
                  <a:lnTo>
                    <a:pt x="1895" y="441"/>
                  </a:lnTo>
                  <a:lnTo>
                    <a:pt x="1905" y="443"/>
                  </a:lnTo>
                  <a:lnTo>
                    <a:pt x="1916" y="447"/>
                  </a:lnTo>
                  <a:lnTo>
                    <a:pt x="1926" y="450"/>
                  </a:lnTo>
                  <a:lnTo>
                    <a:pt x="1937" y="454"/>
                  </a:lnTo>
                  <a:lnTo>
                    <a:pt x="1948" y="457"/>
                  </a:lnTo>
                  <a:lnTo>
                    <a:pt x="1959" y="461"/>
                  </a:lnTo>
                  <a:lnTo>
                    <a:pt x="1971" y="465"/>
                  </a:lnTo>
                  <a:lnTo>
                    <a:pt x="1986" y="468"/>
                  </a:lnTo>
                  <a:lnTo>
                    <a:pt x="1986" y="462"/>
                  </a:lnTo>
                  <a:lnTo>
                    <a:pt x="1986" y="459"/>
                  </a:lnTo>
                  <a:lnTo>
                    <a:pt x="1988" y="454"/>
                  </a:lnTo>
                  <a:lnTo>
                    <a:pt x="1994" y="449"/>
                  </a:lnTo>
                  <a:lnTo>
                    <a:pt x="1988" y="443"/>
                  </a:lnTo>
                  <a:lnTo>
                    <a:pt x="1983" y="440"/>
                  </a:lnTo>
                  <a:lnTo>
                    <a:pt x="1978" y="437"/>
                  </a:lnTo>
                  <a:lnTo>
                    <a:pt x="1974" y="436"/>
                  </a:lnTo>
                  <a:lnTo>
                    <a:pt x="1965" y="434"/>
                  </a:lnTo>
                  <a:lnTo>
                    <a:pt x="1958" y="431"/>
                  </a:lnTo>
                  <a:close/>
                  <a:moveTo>
                    <a:pt x="1841" y="728"/>
                  </a:moveTo>
                  <a:lnTo>
                    <a:pt x="1823" y="735"/>
                  </a:lnTo>
                  <a:lnTo>
                    <a:pt x="1802" y="752"/>
                  </a:lnTo>
                  <a:lnTo>
                    <a:pt x="1777" y="772"/>
                  </a:lnTo>
                  <a:lnTo>
                    <a:pt x="1753" y="798"/>
                  </a:lnTo>
                  <a:lnTo>
                    <a:pt x="1728" y="822"/>
                  </a:lnTo>
                  <a:lnTo>
                    <a:pt x="1707" y="847"/>
                  </a:lnTo>
                  <a:lnTo>
                    <a:pt x="1689" y="867"/>
                  </a:lnTo>
                  <a:lnTo>
                    <a:pt x="1680" y="881"/>
                  </a:lnTo>
                  <a:lnTo>
                    <a:pt x="1663" y="875"/>
                  </a:lnTo>
                  <a:lnTo>
                    <a:pt x="1645" y="870"/>
                  </a:lnTo>
                  <a:lnTo>
                    <a:pt x="1625" y="865"/>
                  </a:lnTo>
                  <a:lnTo>
                    <a:pt x="1605" y="864"/>
                  </a:lnTo>
                  <a:lnTo>
                    <a:pt x="1583" y="864"/>
                  </a:lnTo>
                  <a:lnTo>
                    <a:pt x="1567" y="871"/>
                  </a:lnTo>
                  <a:lnTo>
                    <a:pt x="1553" y="886"/>
                  </a:lnTo>
                  <a:lnTo>
                    <a:pt x="1544" y="908"/>
                  </a:lnTo>
                  <a:lnTo>
                    <a:pt x="1581" y="911"/>
                  </a:lnTo>
                  <a:lnTo>
                    <a:pt x="1620" y="913"/>
                  </a:lnTo>
                  <a:lnTo>
                    <a:pt x="1659" y="915"/>
                  </a:lnTo>
                  <a:lnTo>
                    <a:pt x="1700" y="918"/>
                  </a:lnTo>
                  <a:lnTo>
                    <a:pt x="1736" y="920"/>
                  </a:lnTo>
                  <a:lnTo>
                    <a:pt x="1773" y="924"/>
                  </a:lnTo>
                  <a:lnTo>
                    <a:pt x="1809" y="928"/>
                  </a:lnTo>
                  <a:lnTo>
                    <a:pt x="1841" y="935"/>
                  </a:lnTo>
                  <a:lnTo>
                    <a:pt x="1841" y="920"/>
                  </a:lnTo>
                  <a:lnTo>
                    <a:pt x="1846" y="898"/>
                  </a:lnTo>
                  <a:lnTo>
                    <a:pt x="1849" y="869"/>
                  </a:lnTo>
                  <a:lnTo>
                    <a:pt x="1854" y="838"/>
                  </a:lnTo>
                  <a:lnTo>
                    <a:pt x="1856" y="805"/>
                  </a:lnTo>
                  <a:lnTo>
                    <a:pt x="1855" y="775"/>
                  </a:lnTo>
                  <a:lnTo>
                    <a:pt x="1850" y="748"/>
                  </a:lnTo>
                  <a:lnTo>
                    <a:pt x="1841" y="7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16" name="Freeform 122"/>
            <p:cNvSpPr>
              <a:spLocks/>
            </p:cNvSpPr>
            <p:nvPr/>
          </p:nvSpPr>
          <p:spPr bwMode="auto">
            <a:xfrm>
              <a:off x="749" y="316"/>
              <a:ext cx="15" cy="91"/>
            </a:xfrm>
            <a:custGeom>
              <a:avLst/>
              <a:gdLst>
                <a:gd name="T0" fmla="*/ 63 w 65"/>
                <a:gd name="T1" fmla="*/ 144 h 304"/>
                <a:gd name="T2" fmla="*/ 63 w 65"/>
                <a:gd name="T3" fmla="*/ 178 h 304"/>
                <a:gd name="T4" fmla="*/ 65 w 65"/>
                <a:gd name="T5" fmla="*/ 214 h 304"/>
                <a:gd name="T6" fmla="*/ 65 w 65"/>
                <a:gd name="T7" fmla="*/ 243 h 304"/>
                <a:gd name="T8" fmla="*/ 65 w 65"/>
                <a:gd name="T9" fmla="*/ 269 h 304"/>
                <a:gd name="T10" fmla="*/ 58 w 65"/>
                <a:gd name="T11" fmla="*/ 288 h 304"/>
                <a:gd name="T12" fmla="*/ 47 w 65"/>
                <a:gd name="T13" fmla="*/ 300 h 304"/>
                <a:gd name="T14" fmla="*/ 27 w 65"/>
                <a:gd name="T15" fmla="*/ 304 h 304"/>
                <a:gd name="T16" fmla="*/ 0 w 65"/>
                <a:gd name="T17" fmla="*/ 297 h 304"/>
                <a:gd name="T18" fmla="*/ 6 w 65"/>
                <a:gd name="T19" fmla="*/ 274 h 304"/>
                <a:gd name="T20" fmla="*/ 11 w 65"/>
                <a:gd name="T21" fmla="*/ 241 h 304"/>
                <a:gd name="T22" fmla="*/ 13 w 65"/>
                <a:gd name="T23" fmla="*/ 197 h 304"/>
                <a:gd name="T24" fmla="*/ 17 w 65"/>
                <a:gd name="T25" fmla="*/ 151 h 304"/>
                <a:gd name="T26" fmla="*/ 18 w 65"/>
                <a:gd name="T27" fmla="*/ 102 h 304"/>
                <a:gd name="T28" fmla="*/ 21 w 65"/>
                <a:gd name="T29" fmla="*/ 60 h 304"/>
                <a:gd name="T30" fmla="*/ 24 w 65"/>
                <a:gd name="T31" fmla="*/ 23 h 304"/>
                <a:gd name="T32" fmla="*/ 27 w 65"/>
                <a:gd name="T33" fmla="*/ 0 h 304"/>
                <a:gd name="T34" fmla="*/ 31 w 65"/>
                <a:gd name="T35" fmla="*/ 5 h 304"/>
                <a:gd name="T36" fmla="*/ 34 w 65"/>
                <a:gd name="T37" fmla="*/ 22 h 304"/>
                <a:gd name="T38" fmla="*/ 39 w 65"/>
                <a:gd name="T39" fmla="*/ 44 h 304"/>
                <a:gd name="T40" fmla="*/ 45 w 65"/>
                <a:gd name="T41" fmla="*/ 71 h 304"/>
                <a:gd name="T42" fmla="*/ 50 w 65"/>
                <a:gd name="T43" fmla="*/ 97 h 304"/>
                <a:gd name="T44" fmla="*/ 55 w 65"/>
                <a:gd name="T45" fmla="*/ 120 h 304"/>
                <a:gd name="T46" fmla="*/ 58 w 65"/>
                <a:gd name="T47" fmla="*/ 137 h 304"/>
                <a:gd name="T48" fmla="*/ 63 w 65"/>
                <a:gd name="T49" fmla="*/ 14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304">
                  <a:moveTo>
                    <a:pt x="63" y="144"/>
                  </a:moveTo>
                  <a:lnTo>
                    <a:pt x="63" y="178"/>
                  </a:lnTo>
                  <a:lnTo>
                    <a:pt x="65" y="214"/>
                  </a:lnTo>
                  <a:lnTo>
                    <a:pt x="65" y="243"/>
                  </a:lnTo>
                  <a:lnTo>
                    <a:pt x="65" y="269"/>
                  </a:lnTo>
                  <a:lnTo>
                    <a:pt x="58" y="288"/>
                  </a:lnTo>
                  <a:lnTo>
                    <a:pt x="47" y="300"/>
                  </a:lnTo>
                  <a:lnTo>
                    <a:pt x="27" y="304"/>
                  </a:lnTo>
                  <a:lnTo>
                    <a:pt x="0" y="297"/>
                  </a:lnTo>
                  <a:lnTo>
                    <a:pt x="6" y="274"/>
                  </a:lnTo>
                  <a:lnTo>
                    <a:pt x="11" y="241"/>
                  </a:lnTo>
                  <a:lnTo>
                    <a:pt x="13" y="197"/>
                  </a:lnTo>
                  <a:lnTo>
                    <a:pt x="17" y="151"/>
                  </a:lnTo>
                  <a:lnTo>
                    <a:pt x="18" y="102"/>
                  </a:lnTo>
                  <a:lnTo>
                    <a:pt x="21" y="60"/>
                  </a:lnTo>
                  <a:lnTo>
                    <a:pt x="24" y="23"/>
                  </a:lnTo>
                  <a:lnTo>
                    <a:pt x="27" y="0"/>
                  </a:lnTo>
                  <a:lnTo>
                    <a:pt x="31" y="5"/>
                  </a:lnTo>
                  <a:lnTo>
                    <a:pt x="34" y="22"/>
                  </a:lnTo>
                  <a:lnTo>
                    <a:pt x="39" y="44"/>
                  </a:lnTo>
                  <a:lnTo>
                    <a:pt x="45" y="71"/>
                  </a:lnTo>
                  <a:lnTo>
                    <a:pt x="50" y="97"/>
                  </a:lnTo>
                  <a:lnTo>
                    <a:pt x="55" y="120"/>
                  </a:lnTo>
                  <a:lnTo>
                    <a:pt x="58" y="137"/>
                  </a:lnTo>
                  <a:lnTo>
                    <a:pt x="63" y="144"/>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17" name="Freeform 123"/>
            <p:cNvSpPr>
              <a:spLocks/>
            </p:cNvSpPr>
            <p:nvPr/>
          </p:nvSpPr>
          <p:spPr bwMode="auto">
            <a:xfrm>
              <a:off x="691" y="394"/>
              <a:ext cx="43" cy="35"/>
            </a:xfrm>
            <a:custGeom>
              <a:avLst/>
              <a:gdLst>
                <a:gd name="T0" fmla="*/ 198 w 198"/>
                <a:gd name="T1" fmla="*/ 18 h 116"/>
                <a:gd name="T2" fmla="*/ 195 w 198"/>
                <a:gd name="T3" fmla="*/ 25 h 116"/>
                <a:gd name="T4" fmla="*/ 193 w 198"/>
                <a:gd name="T5" fmla="*/ 36 h 116"/>
                <a:gd name="T6" fmla="*/ 191 w 198"/>
                <a:gd name="T7" fmla="*/ 42 h 116"/>
                <a:gd name="T8" fmla="*/ 189 w 198"/>
                <a:gd name="T9" fmla="*/ 49 h 116"/>
                <a:gd name="T10" fmla="*/ 188 w 198"/>
                <a:gd name="T11" fmla="*/ 56 h 116"/>
                <a:gd name="T12" fmla="*/ 188 w 198"/>
                <a:gd name="T13" fmla="*/ 63 h 116"/>
                <a:gd name="T14" fmla="*/ 163 w 198"/>
                <a:gd name="T15" fmla="*/ 58 h 116"/>
                <a:gd name="T16" fmla="*/ 138 w 198"/>
                <a:gd name="T17" fmla="*/ 62 h 116"/>
                <a:gd name="T18" fmla="*/ 114 w 198"/>
                <a:gd name="T19" fmla="*/ 68 h 116"/>
                <a:gd name="T20" fmla="*/ 90 w 198"/>
                <a:gd name="T21" fmla="*/ 78 h 116"/>
                <a:gd name="T22" fmla="*/ 65 w 198"/>
                <a:gd name="T23" fmla="*/ 89 h 116"/>
                <a:gd name="T24" fmla="*/ 42 w 198"/>
                <a:gd name="T25" fmla="*/ 101 h 116"/>
                <a:gd name="T26" fmla="*/ 20 w 198"/>
                <a:gd name="T27" fmla="*/ 110 h 116"/>
                <a:gd name="T28" fmla="*/ 0 w 198"/>
                <a:gd name="T29" fmla="*/ 116 h 116"/>
                <a:gd name="T30" fmla="*/ 0 w 198"/>
                <a:gd name="T31" fmla="*/ 105 h 116"/>
                <a:gd name="T32" fmla="*/ 4 w 198"/>
                <a:gd name="T33" fmla="*/ 91 h 116"/>
                <a:gd name="T34" fmla="*/ 12 w 198"/>
                <a:gd name="T35" fmla="*/ 77 h 116"/>
                <a:gd name="T36" fmla="*/ 23 w 198"/>
                <a:gd name="T37" fmla="*/ 64 h 116"/>
                <a:gd name="T38" fmla="*/ 39 w 198"/>
                <a:gd name="T39" fmla="*/ 48 h 116"/>
                <a:gd name="T40" fmla="*/ 59 w 198"/>
                <a:gd name="T41" fmla="*/ 32 h 116"/>
                <a:gd name="T42" fmla="*/ 84 w 198"/>
                <a:gd name="T43" fmla="*/ 16 h 116"/>
                <a:gd name="T44" fmla="*/ 116 w 198"/>
                <a:gd name="T45" fmla="*/ 0 h 116"/>
                <a:gd name="T46" fmla="*/ 128 w 198"/>
                <a:gd name="T47" fmla="*/ 0 h 116"/>
                <a:gd name="T48" fmla="*/ 140 w 198"/>
                <a:gd name="T49" fmla="*/ 0 h 116"/>
                <a:gd name="T50" fmla="*/ 149 w 198"/>
                <a:gd name="T51" fmla="*/ 0 h 116"/>
                <a:gd name="T52" fmla="*/ 160 w 198"/>
                <a:gd name="T53" fmla="*/ 1 h 116"/>
                <a:gd name="T54" fmla="*/ 168 w 198"/>
                <a:gd name="T55" fmla="*/ 3 h 116"/>
                <a:gd name="T56" fmla="*/ 178 w 198"/>
                <a:gd name="T57" fmla="*/ 6 h 116"/>
                <a:gd name="T58" fmla="*/ 187 w 198"/>
                <a:gd name="T59" fmla="*/ 11 h 116"/>
                <a:gd name="T60" fmla="*/ 198 w 198"/>
                <a:gd name="T61" fmla="*/ 1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8" h="116">
                  <a:moveTo>
                    <a:pt x="198" y="18"/>
                  </a:moveTo>
                  <a:lnTo>
                    <a:pt x="195" y="25"/>
                  </a:lnTo>
                  <a:lnTo>
                    <a:pt x="193" y="36"/>
                  </a:lnTo>
                  <a:lnTo>
                    <a:pt x="191" y="42"/>
                  </a:lnTo>
                  <a:lnTo>
                    <a:pt x="189" y="49"/>
                  </a:lnTo>
                  <a:lnTo>
                    <a:pt x="188" y="56"/>
                  </a:lnTo>
                  <a:lnTo>
                    <a:pt x="188" y="63"/>
                  </a:lnTo>
                  <a:lnTo>
                    <a:pt x="163" y="58"/>
                  </a:lnTo>
                  <a:lnTo>
                    <a:pt x="138" y="62"/>
                  </a:lnTo>
                  <a:lnTo>
                    <a:pt x="114" y="68"/>
                  </a:lnTo>
                  <a:lnTo>
                    <a:pt x="90" y="78"/>
                  </a:lnTo>
                  <a:lnTo>
                    <a:pt x="65" y="89"/>
                  </a:lnTo>
                  <a:lnTo>
                    <a:pt x="42" y="101"/>
                  </a:lnTo>
                  <a:lnTo>
                    <a:pt x="20" y="110"/>
                  </a:lnTo>
                  <a:lnTo>
                    <a:pt x="0" y="116"/>
                  </a:lnTo>
                  <a:lnTo>
                    <a:pt x="0" y="105"/>
                  </a:lnTo>
                  <a:lnTo>
                    <a:pt x="4" y="91"/>
                  </a:lnTo>
                  <a:lnTo>
                    <a:pt x="12" y="77"/>
                  </a:lnTo>
                  <a:lnTo>
                    <a:pt x="23" y="64"/>
                  </a:lnTo>
                  <a:lnTo>
                    <a:pt x="39" y="48"/>
                  </a:lnTo>
                  <a:lnTo>
                    <a:pt x="59" y="32"/>
                  </a:lnTo>
                  <a:lnTo>
                    <a:pt x="84" y="16"/>
                  </a:lnTo>
                  <a:lnTo>
                    <a:pt x="116" y="0"/>
                  </a:lnTo>
                  <a:lnTo>
                    <a:pt x="128" y="0"/>
                  </a:lnTo>
                  <a:lnTo>
                    <a:pt x="140" y="0"/>
                  </a:lnTo>
                  <a:lnTo>
                    <a:pt x="149" y="0"/>
                  </a:lnTo>
                  <a:lnTo>
                    <a:pt x="160" y="1"/>
                  </a:lnTo>
                  <a:lnTo>
                    <a:pt x="168" y="3"/>
                  </a:lnTo>
                  <a:lnTo>
                    <a:pt x="178" y="6"/>
                  </a:lnTo>
                  <a:lnTo>
                    <a:pt x="187" y="11"/>
                  </a:lnTo>
                  <a:lnTo>
                    <a:pt x="198" y="18"/>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18" name="Freeform 124"/>
            <p:cNvSpPr>
              <a:spLocks/>
            </p:cNvSpPr>
            <p:nvPr/>
          </p:nvSpPr>
          <p:spPr bwMode="auto">
            <a:xfrm>
              <a:off x="766" y="408"/>
              <a:ext cx="43" cy="16"/>
            </a:xfrm>
            <a:custGeom>
              <a:avLst/>
              <a:gdLst>
                <a:gd name="T0" fmla="*/ 108 w 198"/>
                <a:gd name="T1" fmla="*/ 0 h 55"/>
                <a:gd name="T2" fmla="*/ 118 w 198"/>
                <a:gd name="T3" fmla="*/ 2 h 55"/>
                <a:gd name="T4" fmla="*/ 132 w 198"/>
                <a:gd name="T5" fmla="*/ 6 h 55"/>
                <a:gd name="T6" fmla="*/ 145 w 198"/>
                <a:gd name="T7" fmla="*/ 10 h 55"/>
                <a:gd name="T8" fmla="*/ 159 w 198"/>
                <a:gd name="T9" fmla="*/ 13 h 55"/>
                <a:gd name="T10" fmla="*/ 171 w 198"/>
                <a:gd name="T11" fmla="*/ 17 h 55"/>
                <a:gd name="T12" fmla="*/ 183 w 198"/>
                <a:gd name="T13" fmla="*/ 20 h 55"/>
                <a:gd name="T14" fmla="*/ 192 w 198"/>
                <a:gd name="T15" fmla="*/ 24 h 55"/>
                <a:gd name="T16" fmla="*/ 198 w 198"/>
                <a:gd name="T17" fmla="*/ 27 h 55"/>
                <a:gd name="T18" fmla="*/ 192 w 198"/>
                <a:gd name="T19" fmla="*/ 34 h 55"/>
                <a:gd name="T20" fmla="*/ 189 w 198"/>
                <a:gd name="T21" fmla="*/ 44 h 55"/>
                <a:gd name="T22" fmla="*/ 184 w 198"/>
                <a:gd name="T23" fmla="*/ 51 h 55"/>
                <a:gd name="T24" fmla="*/ 181 w 198"/>
                <a:gd name="T25" fmla="*/ 55 h 55"/>
                <a:gd name="T26" fmla="*/ 165 w 198"/>
                <a:gd name="T27" fmla="*/ 52 h 55"/>
                <a:gd name="T28" fmla="*/ 144 w 198"/>
                <a:gd name="T29" fmla="*/ 49 h 55"/>
                <a:gd name="T30" fmla="*/ 118 w 198"/>
                <a:gd name="T31" fmla="*/ 42 h 55"/>
                <a:gd name="T32" fmla="*/ 90 w 198"/>
                <a:gd name="T33" fmla="*/ 36 h 55"/>
                <a:gd name="T34" fmla="*/ 61 w 198"/>
                <a:gd name="T35" fmla="*/ 27 h 55"/>
                <a:gd name="T36" fmla="*/ 35 w 198"/>
                <a:gd name="T37" fmla="*/ 20 h 55"/>
                <a:gd name="T38" fmla="*/ 13 w 198"/>
                <a:gd name="T39" fmla="*/ 13 h 55"/>
                <a:gd name="T40" fmla="*/ 0 w 198"/>
                <a:gd name="T41" fmla="*/ 10 h 55"/>
                <a:gd name="T42" fmla="*/ 13 w 198"/>
                <a:gd name="T43" fmla="*/ 6 h 55"/>
                <a:gd name="T44" fmla="*/ 28 w 198"/>
                <a:gd name="T45" fmla="*/ 4 h 55"/>
                <a:gd name="T46" fmla="*/ 42 w 198"/>
                <a:gd name="T47" fmla="*/ 1 h 55"/>
                <a:gd name="T48" fmla="*/ 57 w 198"/>
                <a:gd name="T49" fmla="*/ 1 h 55"/>
                <a:gd name="T50" fmla="*/ 70 w 198"/>
                <a:gd name="T51" fmla="*/ 0 h 55"/>
                <a:gd name="T52" fmla="*/ 85 w 198"/>
                <a:gd name="T53" fmla="*/ 0 h 55"/>
                <a:gd name="T54" fmla="*/ 96 w 198"/>
                <a:gd name="T55" fmla="*/ 0 h 55"/>
                <a:gd name="T56" fmla="*/ 108 w 198"/>
                <a:gd name="T5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8" h="55">
                  <a:moveTo>
                    <a:pt x="108" y="0"/>
                  </a:moveTo>
                  <a:lnTo>
                    <a:pt x="118" y="2"/>
                  </a:lnTo>
                  <a:lnTo>
                    <a:pt x="132" y="6"/>
                  </a:lnTo>
                  <a:lnTo>
                    <a:pt x="145" y="10"/>
                  </a:lnTo>
                  <a:lnTo>
                    <a:pt x="159" y="13"/>
                  </a:lnTo>
                  <a:lnTo>
                    <a:pt x="171" y="17"/>
                  </a:lnTo>
                  <a:lnTo>
                    <a:pt x="183" y="20"/>
                  </a:lnTo>
                  <a:lnTo>
                    <a:pt x="192" y="24"/>
                  </a:lnTo>
                  <a:lnTo>
                    <a:pt x="198" y="27"/>
                  </a:lnTo>
                  <a:lnTo>
                    <a:pt x="192" y="34"/>
                  </a:lnTo>
                  <a:lnTo>
                    <a:pt x="189" y="44"/>
                  </a:lnTo>
                  <a:lnTo>
                    <a:pt x="184" y="51"/>
                  </a:lnTo>
                  <a:lnTo>
                    <a:pt x="181" y="55"/>
                  </a:lnTo>
                  <a:lnTo>
                    <a:pt x="165" y="52"/>
                  </a:lnTo>
                  <a:lnTo>
                    <a:pt x="144" y="49"/>
                  </a:lnTo>
                  <a:lnTo>
                    <a:pt x="118" y="42"/>
                  </a:lnTo>
                  <a:lnTo>
                    <a:pt x="90" y="36"/>
                  </a:lnTo>
                  <a:lnTo>
                    <a:pt x="61" y="27"/>
                  </a:lnTo>
                  <a:lnTo>
                    <a:pt x="35" y="20"/>
                  </a:lnTo>
                  <a:lnTo>
                    <a:pt x="13" y="13"/>
                  </a:lnTo>
                  <a:lnTo>
                    <a:pt x="0" y="10"/>
                  </a:lnTo>
                  <a:lnTo>
                    <a:pt x="13" y="6"/>
                  </a:lnTo>
                  <a:lnTo>
                    <a:pt x="28" y="4"/>
                  </a:lnTo>
                  <a:lnTo>
                    <a:pt x="42" y="1"/>
                  </a:lnTo>
                  <a:lnTo>
                    <a:pt x="57" y="1"/>
                  </a:lnTo>
                  <a:lnTo>
                    <a:pt x="70" y="0"/>
                  </a:lnTo>
                  <a:lnTo>
                    <a:pt x="85" y="0"/>
                  </a:lnTo>
                  <a:lnTo>
                    <a:pt x="96" y="0"/>
                  </a:lnTo>
                  <a:lnTo>
                    <a:pt x="10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19" name="Freeform 125"/>
            <p:cNvSpPr>
              <a:spLocks/>
            </p:cNvSpPr>
            <p:nvPr/>
          </p:nvSpPr>
          <p:spPr bwMode="auto">
            <a:xfrm>
              <a:off x="724" y="434"/>
              <a:ext cx="25" cy="30"/>
            </a:xfrm>
            <a:custGeom>
              <a:avLst/>
              <a:gdLst>
                <a:gd name="T0" fmla="*/ 116 w 116"/>
                <a:gd name="T1" fmla="*/ 19 h 100"/>
                <a:gd name="T2" fmla="*/ 115 w 116"/>
                <a:gd name="T3" fmla="*/ 36 h 100"/>
                <a:gd name="T4" fmla="*/ 115 w 116"/>
                <a:gd name="T5" fmla="*/ 49 h 100"/>
                <a:gd name="T6" fmla="*/ 115 w 116"/>
                <a:gd name="T7" fmla="*/ 59 h 100"/>
                <a:gd name="T8" fmla="*/ 115 w 116"/>
                <a:gd name="T9" fmla="*/ 69 h 100"/>
                <a:gd name="T10" fmla="*/ 112 w 116"/>
                <a:gd name="T11" fmla="*/ 75 h 100"/>
                <a:gd name="T12" fmla="*/ 111 w 116"/>
                <a:gd name="T13" fmla="*/ 82 h 100"/>
                <a:gd name="T14" fmla="*/ 109 w 116"/>
                <a:gd name="T15" fmla="*/ 89 h 100"/>
                <a:gd name="T16" fmla="*/ 108 w 116"/>
                <a:gd name="T17" fmla="*/ 100 h 100"/>
                <a:gd name="T18" fmla="*/ 66 w 116"/>
                <a:gd name="T19" fmla="*/ 99 h 100"/>
                <a:gd name="T20" fmla="*/ 39 w 116"/>
                <a:gd name="T21" fmla="*/ 99 h 100"/>
                <a:gd name="T22" fmla="*/ 20 w 116"/>
                <a:gd name="T23" fmla="*/ 97 h 100"/>
                <a:gd name="T24" fmla="*/ 9 w 116"/>
                <a:gd name="T25" fmla="*/ 97 h 100"/>
                <a:gd name="T26" fmla="*/ 3 w 116"/>
                <a:gd name="T27" fmla="*/ 94 h 100"/>
                <a:gd name="T28" fmla="*/ 1 w 116"/>
                <a:gd name="T29" fmla="*/ 92 h 100"/>
                <a:gd name="T30" fmla="*/ 0 w 116"/>
                <a:gd name="T31" fmla="*/ 87 h 100"/>
                <a:gd name="T32" fmla="*/ 0 w 116"/>
                <a:gd name="T33" fmla="*/ 82 h 100"/>
                <a:gd name="T34" fmla="*/ 14 w 116"/>
                <a:gd name="T35" fmla="*/ 68 h 100"/>
                <a:gd name="T36" fmla="*/ 28 w 116"/>
                <a:gd name="T37" fmla="*/ 58 h 100"/>
                <a:gd name="T38" fmla="*/ 39 w 116"/>
                <a:gd name="T39" fmla="*/ 49 h 100"/>
                <a:gd name="T40" fmla="*/ 51 w 116"/>
                <a:gd name="T41" fmla="*/ 41 h 100"/>
                <a:gd name="T42" fmla="*/ 60 w 116"/>
                <a:gd name="T43" fmla="*/ 31 h 100"/>
                <a:gd name="T44" fmla="*/ 70 w 116"/>
                <a:gd name="T45" fmla="*/ 23 h 100"/>
                <a:gd name="T46" fmla="*/ 79 w 116"/>
                <a:gd name="T47" fmla="*/ 11 h 100"/>
                <a:gd name="T48" fmla="*/ 90 w 116"/>
                <a:gd name="T49" fmla="*/ 0 h 100"/>
                <a:gd name="T50" fmla="*/ 97 w 116"/>
                <a:gd name="T51" fmla="*/ 3 h 100"/>
                <a:gd name="T52" fmla="*/ 105 w 116"/>
                <a:gd name="T53" fmla="*/ 10 h 100"/>
                <a:gd name="T54" fmla="*/ 112 w 116"/>
                <a:gd name="T55" fmla="*/ 16 h 100"/>
                <a:gd name="T56" fmla="*/ 116 w 116"/>
                <a:gd name="T57" fmla="*/ 1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00">
                  <a:moveTo>
                    <a:pt x="116" y="19"/>
                  </a:moveTo>
                  <a:lnTo>
                    <a:pt x="115" y="36"/>
                  </a:lnTo>
                  <a:lnTo>
                    <a:pt x="115" y="49"/>
                  </a:lnTo>
                  <a:lnTo>
                    <a:pt x="115" y="59"/>
                  </a:lnTo>
                  <a:lnTo>
                    <a:pt x="115" y="69"/>
                  </a:lnTo>
                  <a:lnTo>
                    <a:pt x="112" y="75"/>
                  </a:lnTo>
                  <a:lnTo>
                    <a:pt x="111" y="82"/>
                  </a:lnTo>
                  <a:lnTo>
                    <a:pt x="109" y="89"/>
                  </a:lnTo>
                  <a:lnTo>
                    <a:pt x="108" y="100"/>
                  </a:lnTo>
                  <a:lnTo>
                    <a:pt x="66" y="99"/>
                  </a:lnTo>
                  <a:lnTo>
                    <a:pt x="39" y="99"/>
                  </a:lnTo>
                  <a:lnTo>
                    <a:pt x="20" y="97"/>
                  </a:lnTo>
                  <a:lnTo>
                    <a:pt x="9" y="97"/>
                  </a:lnTo>
                  <a:lnTo>
                    <a:pt x="3" y="94"/>
                  </a:lnTo>
                  <a:lnTo>
                    <a:pt x="1" y="92"/>
                  </a:lnTo>
                  <a:lnTo>
                    <a:pt x="0" y="87"/>
                  </a:lnTo>
                  <a:lnTo>
                    <a:pt x="0" y="82"/>
                  </a:lnTo>
                  <a:lnTo>
                    <a:pt x="14" y="68"/>
                  </a:lnTo>
                  <a:lnTo>
                    <a:pt x="28" y="58"/>
                  </a:lnTo>
                  <a:lnTo>
                    <a:pt x="39" y="49"/>
                  </a:lnTo>
                  <a:lnTo>
                    <a:pt x="51" y="41"/>
                  </a:lnTo>
                  <a:lnTo>
                    <a:pt x="60" y="31"/>
                  </a:lnTo>
                  <a:lnTo>
                    <a:pt x="70" y="23"/>
                  </a:lnTo>
                  <a:lnTo>
                    <a:pt x="79" y="11"/>
                  </a:lnTo>
                  <a:lnTo>
                    <a:pt x="90" y="0"/>
                  </a:lnTo>
                  <a:lnTo>
                    <a:pt x="97" y="3"/>
                  </a:lnTo>
                  <a:lnTo>
                    <a:pt x="105" y="10"/>
                  </a:lnTo>
                  <a:lnTo>
                    <a:pt x="112" y="16"/>
                  </a:lnTo>
                  <a:lnTo>
                    <a:pt x="116" y="1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20" name="Freeform 126"/>
            <p:cNvSpPr>
              <a:spLocks/>
            </p:cNvSpPr>
            <p:nvPr/>
          </p:nvSpPr>
          <p:spPr bwMode="auto">
            <a:xfrm>
              <a:off x="778" y="448"/>
              <a:ext cx="40" cy="21"/>
            </a:xfrm>
            <a:custGeom>
              <a:avLst/>
              <a:gdLst>
                <a:gd name="T0" fmla="*/ 160 w 187"/>
                <a:gd name="T1" fmla="*/ 10 h 73"/>
                <a:gd name="T2" fmla="*/ 166 w 187"/>
                <a:gd name="T3" fmla="*/ 16 h 73"/>
                <a:gd name="T4" fmla="*/ 172 w 187"/>
                <a:gd name="T5" fmla="*/ 22 h 73"/>
                <a:gd name="T6" fmla="*/ 176 w 187"/>
                <a:gd name="T7" fmla="*/ 25 h 73"/>
                <a:gd name="T8" fmla="*/ 178 w 187"/>
                <a:gd name="T9" fmla="*/ 28 h 73"/>
                <a:gd name="T10" fmla="*/ 180 w 187"/>
                <a:gd name="T11" fmla="*/ 33 h 73"/>
                <a:gd name="T12" fmla="*/ 183 w 187"/>
                <a:gd name="T13" fmla="*/ 39 h 73"/>
                <a:gd name="T14" fmla="*/ 184 w 187"/>
                <a:gd name="T15" fmla="*/ 45 h 73"/>
                <a:gd name="T16" fmla="*/ 186 w 187"/>
                <a:gd name="T17" fmla="*/ 52 h 73"/>
                <a:gd name="T18" fmla="*/ 186 w 187"/>
                <a:gd name="T19" fmla="*/ 63 h 73"/>
                <a:gd name="T20" fmla="*/ 187 w 187"/>
                <a:gd name="T21" fmla="*/ 73 h 73"/>
                <a:gd name="T22" fmla="*/ 139 w 187"/>
                <a:gd name="T23" fmla="*/ 65 h 73"/>
                <a:gd name="T24" fmla="*/ 103 w 187"/>
                <a:gd name="T25" fmla="*/ 61 h 73"/>
                <a:gd name="T26" fmla="*/ 76 w 187"/>
                <a:gd name="T27" fmla="*/ 57 h 73"/>
                <a:gd name="T28" fmla="*/ 57 w 187"/>
                <a:gd name="T29" fmla="*/ 55 h 73"/>
                <a:gd name="T30" fmla="*/ 42 w 187"/>
                <a:gd name="T31" fmla="*/ 50 h 73"/>
                <a:gd name="T32" fmla="*/ 30 w 187"/>
                <a:gd name="T33" fmla="*/ 47 h 73"/>
                <a:gd name="T34" fmla="*/ 18 w 187"/>
                <a:gd name="T35" fmla="*/ 42 h 73"/>
                <a:gd name="T36" fmla="*/ 7 w 187"/>
                <a:gd name="T37" fmla="*/ 37 h 73"/>
                <a:gd name="T38" fmla="*/ 4 w 187"/>
                <a:gd name="T39" fmla="*/ 26 h 73"/>
                <a:gd name="T40" fmla="*/ 1 w 187"/>
                <a:gd name="T41" fmla="*/ 20 h 73"/>
                <a:gd name="T42" fmla="*/ 0 w 187"/>
                <a:gd name="T43" fmla="*/ 14 h 73"/>
                <a:gd name="T44" fmla="*/ 0 w 187"/>
                <a:gd name="T45" fmla="*/ 11 h 73"/>
                <a:gd name="T46" fmla="*/ 1 w 187"/>
                <a:gd name="T47" fmla="*/ 5 h 73"/>
                <a:gd name="T48" fmla="*/ 7 w 187"/>
                <a:gd name="T49" fmla="*/ 0 h 73"/>
                <a:gd name="T50" fmla="*/ 24 w 187"/>
                <a:gd name="T51" fmla="*/ 0 h 73"/>
                <a:gd name="T52" fmla="*/ 42 w 187"/>
                <a:gd name="T53" fmla="*/ 1 h 73"/>
                <a:gd name="T54" fmla="*/ 61 w 187"/>
                <a:gd name="T55" fmla="*/ 3 h 73"/>
                <a:gd name="T56" fmla="*/ 80 w 187"/>
                <a:gd name="T57" fmla="*/ 5 h 73"/>
                <a:gd name="T58" fmla="*/ 99 w 187"/>
                <a:gd name="T59" fmla="*/ 6 h 73"/>
                <a:gd name="T60" fmla="*/ 119 w 187"/>
                <a:gd name="T61" fmla="*/ 7 h 73"/>
                <a:gd name="T62" fmla="*/ 139 w 187"/>
                <a:gd name="T63" fmla="*/ 9 h 73"/>
                <a:gd name="T64" fmla="*/ 160 w 187"/>
                <a:gd name="T65"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7" h="73">
                  <a:moveTo>
                    <a:pt x="160" y="10"/>
                  </a:moveTo>
                  <a:lnTo>
                    <a:pt x="166" y="16"/>
                  </a:lnTo>
                  <a:lnTo>
                    <a:pt x="172" y="22"/>
                  </a:lnTo>
                  <a:lnTo>
                    <a:pt x="176" y="25"/>
                  </a:lnTo>
                  <a:lnTo>
                    <a:pt x="178" y="28"/>
                  </a:lnTo>
                  <a:lnTo>
                    <a:pt x="180" y="33"/>
                  </a:lnTo>
                  <a:lnTo>
                    <a:pt x="183" y="39"/>
                  </a:lnTo>
                  <a:lnTo>
                    <a:pt x="184" y="45"/>
                  </a:lnTo>
                  <a:lnTo>
                    <a:pt x="186" y="52"/>
                  </a:lnTo>
                  <a:lnTo>
                    <a:pt x="186" y="63"/>
                  </a:lnTo>
                  <a:lnTo>
                    <a:pt x="187" y="73"/>
                  </a:lnTo>
                  <a:lnTo>
                    <a:pt x="139" y="65"/>
                  </a:lnTo>
                  <a:lnTo>
                    <a:pt x="103" y="61"/>
                  </a:lnTo>
                  <a:lnTo>
                    <a:pt x="76" y="57"/>
                  </a:lnTo>
                  <a:lnTo>
                    <a:pt x="57" y="55"/>
                  </a:lnTo>
                  <a:lnTo>
                    <a:pt x="42" y="50"/>
                  </a:lnTo>
                  <a:lnTo>
                    <a:pt x="30" y="47"/>
                  </a:lnTo>
                  <a:lnTo>
                    <a:pt x="18" y="42"/>
                  </a:lnTo>
                  <a:lnTo>
                    <a:pt x="7" y="37"/>
                  </a:lnTo>
                  <a:lnTo>
                    <a:pt x="4" y="26"/>
                  </a:lnTo>
                  <a:lnTo>
                    <a:pt x="1" y="20"/>
                  </a:lnTo>
                  <a:lnTo>
                    <a:pt x="0" y="14"/>
                  </a:lnTo>
                  <a:lnTo>
                    <a:pt x="0" y="11"/>
                  </a:lnTo>
                  <a:lnTo>
                    <a:pt x="1" y="5"/>
                  </a:lnTo>
                  <a:lnTo>
                    <a:pt x="7" y="0"/>
                  </a:lnTo>
                  <a:lnTo>
                    <a:pt x="24" y="0"/>
                  </a:lnTo>
                  <a:lnTo>
                    <a:pt x="42" y="1"/>
                  </a:lnTo>
                  <a:lnTo>
                    <a:pt x="61" y="3"/>
                  </a:lnTo>
                  <a:lnTo>
                    <a:pt x="80" y="5"/>
                  </a:lnTo>
                  <a:lnTo>
                    <a:pt x="99" y="6"/>
                  </a:lnTo>
                  <a:lnTo>
                    <a:pt x="119" y="7"/>
                  </a:lnTo>
                  <a:lnTo>
                    <a:pt x="139" y="9"/>
                  </a:lnTo>
                  <a:lnTo>
                    <a:pt x="160" y="1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21" name="Freeform 127"/>
            <p:cNvSpPr>
              <a:spLocks/>
            </p:cNvSpPr>
            <p:nvPr/>
          </p:nvSpPr>
          <p:spPr bwMode="auto">
            <a:xfrm>
              <a:off x="693" y="456"/>
              <a:ext cx="27" cy="29"/>
            </a:xfrm>
            <a:custGeom>
              <a:avLst/>
              <a:gdLst>
                <a:gd name="T0" fmla="*/ 125 w 125"/>
                <a:gd name="T1" fmla="*/ 0 h 98"/>
                <a:gd name="T2" fmla="*/ 120 w 125"/>
                <a:gd name="T3" fmla="*/ 20 h 98"/>
                <a:gd name="T4" fmla="*/ 114 w 125"/>
                <a:gd name="T5" fmla="*/ 36 h 98"/>
                <a:gd name="T6" fmla="*/ 106 w 125"/>
                <a:gd name="T7" fmla="*/ 51 h 98"/>
                <a:gd name="T8" fmla="*/ 99 w 125"/>
                <a:gd name="T9" fmla="*/ 62 h 98"/>
                <a:gd name="T10" fmla="*/ 89 w 125"/>
                <a:gd name="T11" fmla="*/ 71 h 98"/>
                <a:gd name="T12" fmla="*/ 81 w 125"/>
                <a:gd name="T13" fmla="*/ 80 h 98"/>
                <a:gd name="T14" fmla="*/ 72 w 125"/>
                <a:gd name="T15" fmla="*/ 87 h 98"/>
                <a:gd name="T16" fmla="*/ 62 w 125"/>
                <a:gd name="T17" fmla="*/ 98 h 98"/>
                <a:gd name="T18" fmla="*/ 55 w 125"/>
                <a:gd name="T19" fmla="*/ 98 h 98"/>
                <a:gd name="T20" fmla="*/ 48 w 125"/>
                <a:gd name="T21" fmla="*/ 98 h 98"/>
                <a:gd name="T22" fmla="*/ 41 w 125"/>
                <a:gd name="T23" fmla="*/ 98 h 98"/>
                <a:gd name="T24" fmla="*/ 34 w 125"/>
                <a:gd name="T25" fmla="*/ 98 h 98"/>
                <a:gd name="T26" fmla="*/ 26 w 125"/>
                <a:gd name="T27" fmla="*/ 98 h 98"/>
                <a:gd name="T28" fmla="*/ 21 w 125"/>
                <a:gd name="T29" fmla="*/ 98 h 98"/>
                <a:gd name="T30" fmla="*/ 13 w 125"/>
                <a:gd name="T31" fmla="*/ 98 h 98"/>
                <a:gd name="T32" fmla="*/ 7 w 125"/>
                <a:gd name="T33" fmla="*/ 98 h 98"/>
                <a:gd name="T34" fmla="*/ 4 w 125"/>
                <a:gd name="T35" fmla="*/ 91 h 98"/>
                <a:gd name="T36" fmla="*/ 2 w 125"/>
                <a:gd name="T37" fmla="*/ 85 h 98"/>
                <a:gd name="T38" fmla="*/ 0 w 125"/>
                <a:gd name="T39" fmla="*/ 78 h 98"/>
                <a:gd name="T40" fmla="*/ 0 w 125"/>
                <a:gd name="T41" fmla="*/ 72 h 98"/>
                <a:gd name="T42" fmla="*/ 0 w 125"/>
                <a:gd name="T43" fmla="*/ 64 h 98"/>
                <a:gd name="T44" fmla="*/ 2 w 125"/>
                <a:gd name="T45" fmla="*/ 54 h 98"/>
                <a:gd name="T46" fmla="*/ 4 w 125"/>
                <a:gd name="T47" fmla="*/ 41 h 98"/>
                <a:gd name="T48" fmla="*/ 7 w 125"/>
                <a:gd name="T49" fmla="*/ 27 h 98"/>
                <a:gd name="T50" fmla="*/ 23 w 125"/>
                <a:gd name="T51" fmla="*/ 23 h 98"/>
                <a:gd name="T52" fmla="*/ 40 w 125"/>
                <a:gd name="T53" fmla="*/ 20 h 98"/>
                <a:gd name="T54" fmla="*/ 54 w 125"/>
                <a:gd name="T55" fmla="*/ 16 h 98"/>
                <a:gd name="T56" fmla="*/ 69 w 125"/>
                <a:gd name="T57" fmla="*/ 13 h 98"/>
                <a:gd name="T58" fmla="*/ 82 w 125"/>
                <a:gd name="T59" fmla="*/ 9 h 98"/>
                <a:gd name="T60" fmla="*/ 96 w 125"/>
                <a:gd name="T61" fmla="*/ 5 h 98"/>
                <a:gd name="T62" fmla="*/ 111 w 125"/>
                <a:gd name="T63" fmla="*/ 2 h 98"/>
                <a:gd name="T64" fmla="*/ 125 w 125"/>
                <a:gd name="T6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5" h="98">
                  <a:moveTo>
                    <a:pt x="125" y="0"/>
                  </a:moveTo>
                  <a:lnTo>
                    <a:pt x="120" y="20"/>
                  </a:lnTo>
                  <a:lnTo>
                    <a:pt x="114" y="36"/>
                  </a:lnTo>
                  <a:lnTo>
                    <a:pt x="106" y="51"/>
                  </a:lnTo>
                  <a:lnTo>
                    <a:pt x="99" y="62"/>
                  </a:lnTo>
                  <a:lnTo>
                    <a:pt x="89" y="71"/>
                  </a:lnTo>
                  <a:lnTo>
                    <a:pt x="81" y="80"/>
                  </a:lnTo>
                  <a:lnTo>
                    <a:pt x="72" y="87"/>
                  </a:lnTo>
                  <a:lnTo>
                    <a:pt x="62" y="98"/>
                  </a:lnTo>
                  <a:lnTo>
                    <a:pt x="55" y="98"/>
                  </a:lnTo>
                  <a:lnTo>
                    <a:pt x="48" y="98"/>
                  </a:lnTo>
                  <a:lnTo>
                    <a:pt x="41" y="98"/>
                  </a:lnTo>
                  <a:lnTo>
                    <a:pt x="34" y="98"/>
                  </a:lnTo>
                  <a:lnTo>
                    <a:pt x="26" y="98"/>
                  </a:lnTo>
                  <a:lnTo>
                    <a:pt x="21" y="98"/>
                  </a:lnTo>
                  <a:lnTo>
                    <a:pt x="13" y="98"/>
                  </a:lnTo>
                  <a:lnTo>
                    <a:pt x="7" y="98"/>
                  </a:lnTo>
                  <a:lnTo>
                    <a:pt x="4" y="91"/>
                  </a:lnTo>
                  <a:lnTo>
                    <a:pt x="2" y="85"/>
                  </a:lnTo>
                  <a:lnTo>
                    <a:pt x="0" y="78"/>
                  </a:lnTo>
                  <a:lnTo>
                    <a:pt x="0" y="72"/>
                  </a:lnTo>
                  <a:lnTo>
                    <a:pt x="0" y="64"/>
                  </a:lnTo>
                  <a:lnTo>
                    <a:pt x="2" y="54"/>
                  </a:lnTo>
                  <a:lnTo>
                    <a:pt x="4" y="41"/>
                  </a:lnTo>
                  <a:lnTo>
                    <a:pt x="7" y="27"/>
                  </a:lnTo>
                  <a:lnTo>
                    <a:pt x="23" y="23"/>
                  </a:lnTo>
                  <a:lnTo>
                    <a:pt x="40" y="20"/>
                  </a:lnTo>
                  <a:lnTo>
                    <a:pt x="54" y="16"/>
                  </a:lnTo>
                  <a:lnTo>
                    <a:pt x="69" y="13"/>
                  </a:lnTo>
                  <a:lnTo>
                    <a:pt x="82" y="9"/>
                  </a:lnTo>
                  <a:lnTo>
                    <a:pt x="96" y="5"/>
                  </a:lnTo>
                  <a:lnTo>
                    <a:pt x="111" y="2"/>
                  </a:lnTo>
                  <a:lnTo>
                    <a:pt x="12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22" name="Freeform 128"/>
            <p:cNvSpPr>
              <a:spLocks/>
            </p:cNvSpPr>
            <p:nvPr/>
          </p:nvSpPr>
          <p:spPr bwMode="auto">
            <a:xfrm>
              <a:off x="676" y="491"/>
              <a:ext cx="83" cy="70"/>
            </a:xfrm>
            <a:custGeom>
              <a:avLst/>
              <a:gdLst>
                <a:gd name="T0" fmla="*/ 383 w 383"/>
                <a:gd name="T1" fmla="*/ 0 h 234"/>
                <a:gd name="T2" fmla="*/ 372 w 383"/>
                <a:gd name="T3" fmla="*/ 30 h 234"/>
                <a:gd name="T4" fmla="*/ 359 w 383"/>
                <a:gd name="T5" fmla="*/ 58 h 234"/>
                <a:gd name="T6" fmla="*/ 342 w 383"/>
                <a:gd name="T7" fmla="*/ 83 h 234"/>
                <a:gd name="T8" fmla="*/ 323 w 383"/>
                <a:gd name="T9" fmla="*/ 108 h 234"/>
                <a:gd name="T10" fmla="*/ 300 w 383"/>
                <a:gd name="T11" fmla="*/ 129 h 234"/>
                <a:gd name="T12" fmla="*/ 277 w 383"/>
                <a:gd name="T13" fmla="*/ 152 h 234"/>
                <a:gd name="T14" fmla="*/ 253 w 383"/>
                <a:gd name="T15" fmla="*/ 174 h 234"/>
                <a:gd name="T16" fmla="*/ 230 w 383"/>
                <a:gd name="T17" fmla="*/ 198 h 234"/>
                <a:gd name="T18" fmla="*/ 196 w 383"/>
                <a:gd name="T19" fmla="*/ 196 h 234"/>
                <a:gd name="T20" fmla="*/ 166 w 383"/>
                <a:gd name="T21" fmla="*/ 199 h 234"/>
                <a:gd name="T22" fmla="*/ 140 w 383"/>
                <a:gd name="T23" fmla="*/ 204 h 234"/>
                <a:gd name="T24" fmla="*/ 117 w 383"/>
                <a:gd name="T25" fmla="*/ 212 h 234"/>
                <a:gd name="T26" fmla="*/ 92 w 383"/>
                <a:gd name="T27" fmla="*/ 219 h 234"/>
                <a:gd name="T28" fmla="*/ 68 w 383"/>
                <a:gd name="T29" fmla="*/ 226 h 234"/>
                <a:gd name="T30" fmla="*/ 38 w 383"/>
                <a:gd name="T31" fmla="*/ 231 h 234"/>
                <a:gd name="T32" fmla="*/ 6 w 383"/>
                <a:gd name="T33" fmla="*/ 234 h 234"/>
                <a:gd name="T34" fmla="*/ 0 w 383"/>
                <a:gd name="T35" fmla="*/ 218 h 234"/>
                <a:gd name="T36" fmla="*/ 0 w 383"/>
                <a:gd name="T37" fmla="*/ 204 h 234"/>
                <a:gd name="T38" fmla="*/ 3 w 383"/>
                <a:gd name="T39" fmla="*/ 187 h 234"/>
                <a:gd name="T40" fmla="*/ 12 w 383"/>
                <a:gd name="T41" fmla="*/ 171 h 234"/>
                <a:gd name="T42" fmla="*/ 22 w 383"/>
                <a:gd name="T43" fmla="*/ 151 h 234"/>
                <a:gd name="T44" fmla="*/ 40 w 383"/>
                <a:gd name="T45" fmla="*/ 129 h 234"/>
                <a:gd name="T46" fmla="*/ 60 w 383"/>
                <a:gd name="T47" fmla="*/ 106 h 234"/>
                <a:gd name="T48" fmla="*/ 86 w 383"/>
                <a:gd name="T49" fmla="*/ 81 h 234"/>
                <a:gd name="T50" fmla="*/ 100 w 383"/>
                <a:gd name="T51" fmla="*/ 82 h 234"/>
                <a:gd name="T52" fmla="*/ 113 w 383"/>
                <a:gd name="T53" fmla="*/ 84 h 234"/>
                <a:gd name="T54" fmla="*/ 126 w 383"/>
                <a:gd name="T55" fmla="*/ 85 h 234"/>
                <a:gd name="T56" fmla="*/ 139 w 383"/>
                <a:gd name="T57" fmla="*/ 88 h 234"/>
                <a:gd name="T58" fmla="*/ 151 w 383"/>
                <a:gd name="T59" fmla="*/ 88 h 234"/>
                <a:gd name="T60" fmla="*/ 162 w 383"/>
                <a:gd name="T61" fmla="*/ 88 h 234"/>
                <a:gd name="T62" fmla="*/ 173 w 383"/>
                <a:gd name="T63" fmla="*/ 88 h 234"/>
                <a:gd name="T64" fmla="*/ 185 w 383"/>
                <a:gd name="T65" fmla="*/ 89 h 234"/>
                <a:gd name="T66" fmla="*/ 191 w 383"/>
                <a:gd name="T67" fmla="*/ 81 h 234"/>
                <a:gd name="T68" fmla="*/ 197 w 383"/>
                <a:gd name="T69" fmla="*/ 73 h 234"/>
                <a:gd name="T70" fmla="*/ 202 w 383"/>
                <a:gd name="T71" fmla="*/ 65 h 234"/>
                <a:gd name="T72" fmla="*/ 207 w 383"/>
                <a:gd name="T73" fmla="*/ 57 h 234"/>
                <a:gd name="T74" fmla="*/ 212 w 383"/>
                <a:gd name="T75" fmla="*/ 49 h 234"/>
                <a:gd name="T76" fmla="*/ 217 w 383"/>
                <a:gd name="T77" fmla="*/ 40 h 234"/>
                <a:gd name="T78" fmla="*/ 223 w 383"/>
                <a:gd name="T79" fmla="*/ 33 h 234"/>
                <a:gd name="T80" fmla="*/ 230 w 383"/>
                <a:gd name="T81" fmla="*/ 26 h 234"/>
                <a:gd name="T82" fmla="*/ 255 w 383"/>
                <a:gd name="T83" fmla="*/ 25 h 234"/>
                <a:gd name="T84" fmla="*/ 277 w 383"/>
                <a:gd name="T85" fmla="*/ 24 h 234"/>
                <a:gd name="T86" fmla="*/ 298 w 383"/>
                <a:gd name="T87" fmla="*/ 21 h 234"/>
                <a:gd name="T88" fmla="*/ 317 w 383"/>
                <a:gd name="T89" fmla="*/ 19 h 234"/>
                <a:gd name="T90" fmla="*/ 333 w 383"/>
                <a:gd name="T91" fmla="*/ 14 h 234"/>
                <a:gd name="T92" fmla="*/ 350 w 383"/>
                <a:gd name="T93" fmla="*/ 11 h 234"/>
                <a:gd name="T94" fmla="*/ 365 w 383"/>
                <a:gd name="T95" fmla="*/ 5 h 234"/>
                <a:gd name="T96" fmla="*/ 383 w 383"/>
                <a:gd name="T97"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3" h="234">
                  <a:moveTo>
                    <a:pt x="383" y="0"/>
                  </a:moveTo>
                  <a:lnTo>
                    <a:pt x="372" y="30"/>
                  </a:lnTo>
                  <a:lnTo>
                    <a:pt x="359" y="58"/>
                  </a:lnTo>
                  <a:lnTo>
                    <a:pt x="342" y="83"/>
                  </a:lnTo>
                  <a:lnTo>
                    <a:pt x="323" y="108"/>
                  </a:lnTo>
                  <a:lnTo>
                    <a:pt x="300" y="129"/>
                  </a:lnTo>
                  <a:lnTo>
                    <a:pt x="277" y="152"/>
                  </a:lnTo>
                  <a:lnTo>
                    <a:pt x="253" y="174"/>
                  </a:lnTo>
                  <a:lnTo>
                    <a:pt x="230" y="198"/>
                  </a:lnTo>
                  <a:lnTo>
                    <a:pt x="196" y="196"/>
                  </a:lnTo>
                  <a:lnTo>
                    <a:pt x="166" y="199"/>
                  </a:lnTo>
                  <a:lnTo>
                    <a:pt x="140" y="204"/>
                  </a:lnTo>
                  <a:lnTo>
                    <a:pt x="117" y="212"/>
                  </a:lnTo>
                  <a:lnTo>
                    <a:pt x="92" y="219"/>
                  </a:lnTo>
                  <a:lnTo>
                    <a:pt x="68" y="226"/>
                  </a:lnTo>
                  <a:lnTo>
                    <a:pt x="38" y="231"/>
                  </a:lnTo>
                  <a:lnTo>
                    <a:pt x="6" y="234"/>
                  </a:lnTo>
                  <a:lnTo>
                    <a:pt x="0" y="218"/>
                  </a:lnTo>
                  <a:lnTo>
                    <a:pt x="0" y="204"/>
                  </a:lnTo>
                  <a:lnTo>
                    <a:pt x="3" y="187"/>
                  </a:lnTo>
                  <a:lnTo>
                    <a:pt x="12" y="171"/>
                  </a:lnTo>
                  <a:lnTo>
                    <a:pt x="22" y="151"/>
                  </a:lnTo>
                  <a:lnTo>
                    <a:pt x="40" y="129"/>
                  </a:lnTo>
                  <a:lnTo>
                    <a:pt x="60" y="106"/>
                  </a:lnTo>
                  <a:lnTo>
                    <a:pt x="86" y="81"/>
                  </a:lnTo>
                  <a:lnTo>
                    <a:pt x="100" y="82"/>
                  </a:lnTo>
                  <a:lnTo>
                    <a:pt x="113" y="84"/>
                  </a:lnTo>
                  <a:lnTo>
                    <a:pt x="126" y="85"/>
                  </a:lnTo>
                  <a:lnTo>
                    <a:pt x="139" y="88"/>
                  </a:lnTo>
                  <a:lnTo>
                    <a:pt x="151" y="88"/>
                  </a:lnTo>
                  <a:lnTo>
                    <a:pt x="162" y="88"/>
                  </a:lnTo>
                  <a:lnTo>
                    <a:pt x="173" y="88"/>
                  </a:lnTo>
                  <a:lnTo>
                    <a:pt x="185" y="89"/>
                  </a:lnTo>
                  <a:lnTo>
                    <a:pt x="191" y="81"/>
                  </a:lnTo>
                  <a:lnTo>
                    <a:pt x="197" y="73"/>
                  </a:lnTo>
                  <a:lnTo>
                    <a:pt x="202" y="65"/>
                  </a:lnTo>
                  <a:lnTo>
                    <a:pt x="207" y="57"/>
                  </a:lnTo>
                  <a:lnTo>
                    <a:pt x="212" y="49"/>
                  </a:lnTo>
                  <a:lnTo>
                    <a:pt x="217" y="40"/>
                  </a:lnTo>
                  <a:lnTo>
                    <a:pt x="223" y="33"/>
                  </a:lnTo>
                  <a:lnTo>
                    <a:pt x="230" y="26"/>
                  </a:lnTo>
                  <a:lnTo>
                    <a:pt x="255" y="25"/>
                  </a:lnTo>
                  <a:lnTo>
                    <a:pt x="277" y="24"/>
                  </a:lnTo>
                  <a:lnTo>
                    <a:pt x="298" y="21"/>
                  </a:lnTo>
                  <a:lnTo>
                    <a:pt x="317" y="19"/>
                  </a:lnTo>
                  <a:lnTo>
                    <a:pt x="333" y="14"/>
                  </a:lnTo>
                  <a:lnTo>
                    <a:pt x="350" y="11"/>
                  </a:lnTo>
                  <a:lnTo>
                    <a:pt x="365" y="5"/>
                  </a:lnTo>
                  <a:lnTo>
                    <a:pt x="383"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23" name="Freeform 129"/>
            <p:cNvSpPr>
              <a:spLocks/>
            </p:cNvSpPr>
            <p:nvPr/>
          </p:nvSpPr>
          <p:spPr bwMode="auto">
            <a:xfrm>
              <a:off x="775" y="499"/>
              <a:ext cx="64" cy="48"/>
            </a:xfrm>
            <a:custGeom>
              <a:avLst/>
              <a:gdLst>
                <a:gd name="T0" fmla="*/ 81 w 297"/>
                <a:gd name="T1" fmla="*/ 0 h 163"/>
                <a:gd name="T2" fmla="*/ 117 w 297"/>
                <a:gd name="T3" fmla="*/ 14 h 163"/>
                <a:gd name="T4" fmla="*/ 146 w 297"/>
                <a:gd name="T5" fmla="*/ 27 h 163"/>
                <a:gd name="T6" fmla="*/ 171 w 297"/>
                <a:gd name="T7" fmla="*/ 38 h 163"/>
                <a:gd name="T8" fmla="*/ 193 w 297"/>
                <a:gd name="T9" fmla="*/ 49 h 163"/>
                <a:gd name="T10" fmla="*/ 212 w 297"/>
                <a:gd name="T11" fmla="*/ 57 h 163"/>
                <a:gd name="T12" fmla="*/ 232 w 297"/>
                <a:gd name="T13" fmla="*/ 66 h 163"/>
                <a:gd name="T14" fmla="*/ 253 w 297"/>
                <a:gd name="T15" fmla="*/ 77 h 163"/>
                <a:gd name="T16" fmla="*/ 279 w 297"/>
                <a:gd name="T17" fmla="*/ 90 h 163"/>
                <a:gd name="T18" fmla="*/ 289 w 297"/>
                <a:gd name="T19" fmla="*/ 100 h 163"/>
                <a:gd name="T20" fmla="*/ 295 w 297"/>
                <a:gd name="T21" fmla="*/ 110 h 163"/>
                <a:gd name="T22" fmla="*/ 295 w 297"/>
                <a:gd name="T23" fmla="*/ 114 h 163"/>
                <a:gd name="T24" fmla="*/ 296 w 297"/>
                <a:gd name="T25" fmla="*/ 122 h 163"/>
                <a:gd name="T26" fmla="*/ 296 w 297"/>
                <a:gd name="T27" fmla="*/ 132 h 163"/>
                <a:gd name="T28" fmla="*/ 297 w 297"/>
                <a:gd name="T29" fmla="*/ 145 h 163"/>
                <a:gd name="T30" fmla="*/ 284 w 297"/>
                <a:gd name="T31" fmla="*/ 149 h 163"/>
                <a:gd name="T32" fmla="*/ 274 w 297"/>
                <a:gd name="T33" fmla="*/ 154 h 163"/>
                <a:gd name="T34" fmla="*/ 265 w 297"/>
                <a:gd name="T35" fmla="*/ 157 h 163"/>
                <a:gd name="T36" fmla="*/ 257 w 297"/>
                <a:gd name="T37" fmla="*/ 160 h 163"/>
                <a:gd name="T38" fmla="*/ 245 w 297"/>
                <a:gd name="T39" fmla="*/ 160 h 163"/>
                <a:gd name="T40" fmla="*/ 231 w 297"/>
                <a:gd name="T41" fmla="*/ 161 h 163"/>
                <a:gd name="T42" fmla="*/ 212 w 297"/>
                <a:gd name="T43" fmla="*/ 161 h 163"/>
                <a:gd name="T44" fmla="*/ 189 w 297"/>
                <a:gd name="T45" fmla="*/ 163 h 163"/>
                <a:gd name="T46" fmla="*/ 157 w 297"/>
                <a:gd name="T47" fmla="*/ 138 h 163"/>
                <a:gd name="T48" fmla="*/ 126 w 297"/>
                <a:gd name="T49" fmla="*/ 121 h 163"/>
                <a:gd name="T50" fmla="*/ 95 w 297"/>
                <a:gd name="T51" fmla="*/ 110 h 163"/>
                <a:gd name="T52" fmla="*/ 68 w 297"/>
                <a:gd name="T53" fmla="*/ 102 h 163"/>
                <a:gd name="T54" fmla="*/ 42 w 297"/>
                <a:gd name="T55" fmla="*/ 90 h 163"/>
                <a:gd name="T56" fmla="*/ 22 w 297"/>
                <a:gd name="T57" fmla="*/ 75 h 163"/>
                <a:gd name="T58" fmla="*/ 8 w 297"/>
                <a:gd name="T59" fmla="*/ 47 h 163"/>
                <a:gd name="T60" fmla="*/ 0 w 297"/>
                <a:gd name="T61" fmla="*/ 10 h 163"/>
                <a:gd name="T62" fmla="*/ 5 w 297"/>
                <a:gd name="T63" fmla="*/ 6 h 163"/>
                <a:gd name="T64" fmla="*/ 11 w 297"/>
                <a:gd name="T65" fmla="*/ 4 h 163"/>
                <a:gd name="T66" fmla="*/ 16 w 297"/>
                <a:gd name="T67" fmla="*/ 1 h 163"/>
                <a:gd name="T68" fmla="*/ 23 w 297"/>
                <a:gd name="T69" fmla="*/ 1 h 163"/>
                <a:gd name="T70" fmla="*/ 31 w 297"/>
                <a:gd name="T71" fmla="*/ 0 h 163"/>
                <a:gd name="T72" fmla="*/ 43 w 297"/>
                <a:gd name="T73" fmla="*/ 0 h 163"/>
                <a:gd name="T74" fmla="*/ 59 w 297"/>
                <a:gd name="T75" fmla="*/ 0 h 163"/>
                <a:gd name="T76" fmla="*/ 81 w 297"/>
                <a:gd name="T7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7" h="163">
                  <a:moveTo>
                    <a:pt x="81" y="0"/>
                  </a:moveTo>
                  <a:lnTo>
                    <a:pt x="117" y="14"/>
                  </a:lnTo>
                  <a:lnTo>
                    <a:pt x="146" y="27"/>
                  </a:lnTo>
                  <a:lnTo>
                    <a:pt x="171" y="38"/>
                  </a:lnTo>
                  <a:lnTo>
                    <a:pt x="193" y="49"/>
                  </a:lnTo>
                  <a:lnTo>
                    <a:pt x="212" y="57"/>
                  </a:lnTo>
                  <a:lnTo>
                    <a:pt x="232" y="66"/>
                  </a:lnTo>
                  <a:lnTo>
                    <a:pt x="253" y="77"/>
                  </a:lnTo>
                  <a:lnTo>
                    <a:pt x="279" y="90"/>
                  </a:lnTo>
                  <a:lnTo>
                    <a:pt x="289" y="100"/>
                  </a:lnTo>
                  <a:lnTo>
                    <a:pt x="295" y="110"/>
                  </a:lnTo>
                  <a:lnTo>
                    <a:pt x="295" y="114"/>
                  </a:lnTo>
                  <a:lnTo>
                    <a:pt x="296" y="122"/>
                  </a:lnTo>
                  <a:lnTo>
                    <a:pt x="296" y="132"/>
                  </a:lnTo>
                  <a:lnTo>
                    <a:pt x="297" y="145"/>
                  </a:lnTo>
                  <a:lnTo>
                    <a:pt x="284" y="149"/>
                  </a:lnTo>
                  <a:lnTo>
                    <a:pt x="274" y="154"/>
                  </a:lnTo>
                  <a:lnTo>
                    <a:pt x="265" y="157"/>
                  </a:lnTo>
                  <a:lnTo>
                    <a:pt x="257" y="160"/>
                  </a:lnTo>
                  <a:lnTo>
                    <a:pt x="245" y="160"/>
                  </a:lnTo>
                  <a:lnTo>
                    <a:pt x="231" y="161"/>
                  </a:lnTo>
                  <a:lnTo>
                    <a:pt x="212" y="161"/>
                  </a:lnTo>
                  <a:lnTo>
                    <a:pt x="189" y="163"/>
                  </a:lnTo>
                  <a:lnTo>
                    <a:pt x="157" y="138"/>
                  </a:lnTo>
                  <a:lnTo>
                    <a:pt x="126" y="121"/>
                  </a:lnTo>
                  <a:lnTo>
                    <a:pt x="95" y="110"/>
                  </a:lnTo>
                  <a:lnTo>
                    <a:pt x="68" y="102"/>
                  </a:lnTo>
                  <a:lnTo>
                    <a:pt x="42" y="90"/>
                  </a:lnTo>
                  <a:lnTo>
                    <a:pt x="22" y="75"/>
                  </a:lnTo>
                  <a:lnTo>
                    <a:pt x="8" y="47"/>
                  </a:lnTo>
                  <a:lnTo>
                    <a:pt x="0" y="10"/>
                  </a:lnTo>
                  <a:lnTo>
                    <a:pt x="5" y="6"/>
                  </a:lnTo>
                  <a:lnTo>
                    <a:pt x="11" y="4"/>
                  </a:lnTo>
                  <a:lnTo>
                    <a:pt x="16" y="1"/>
                  </a:lnTo>
                  <a:lnTo>
                    <a:pt x="23" y="1"/>
                  </a:lnTo>
                  <a:lnTo>
                    <a:pt x="31" y="0"/>
                  </a:lnTo>
                  <a:lnTo>
                    <a:pt x="43" y="0"/>
                  </a:lnTo>
                  <a:lnTo>
                    <a:pt x="59" y="0"/>
                  </a:lnTo>
                  <a:lnTo>
                    <a:pt x="81"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24" name="Freeform 130"/>
            <p:cNvSpPr>
              <a:spLocks/>
            </p:cNvSpPr>
            <p:nvPr/>
          </p:nvSpPr>
          <p:spPr bwMode="auto">
            <a:xfrm>
              <a:off x="775" y="577"/>
              <a:ext cx="78" cy="85"/>
            </a:xfrm>
            <a:custGeom>
              <a:avLst/>
              <a:gdLst>
                <a:gd name="T0" fmla="*/ 99 w 361"/>
                <a:gd name="T1" fmla="*/ 0 h 283"/>
                <a:gd name="T2" fmla="*/ 113 w 361"/>
                <a:gd name="T3" fmla="*/ 43 h 283"/>
                <a:gd name="T4" fmla="*/ 129 w 361"/>
                <a:gd name="T5" fmla="*/ 74 h 283"/>
                <a:gd name="T6" fmla="*/ 143 w 361"/>
                <a:gd name="T7" fmla="*/ 94 h 283"/>
                <a:gd name="T8" fmla="*/ 161 w 361"/>
                <a:gd name="T9" fmla="*/ 109 h 283"/>
                <a:gd name="T10" fmla="*/ 180 w 361"/>
                <a:gd name="T11" fmla="*/ 117 h 283"/>
                <a:gd name="T12" fmla="*/ 203 w 361"/>
                <a:gd name="T13" fmla="*/ 125 h 283"/>
                <a:gd name="T14" fmla="*/ 233 w 361"/>
                <a:gd name="T15" fmla="*/ 133 h 283"/>
                <a:gd name="T16" fmla="*/ 271 w 361"/>
                <a:gd name="T17" fmla="*/ 145 h 283"/>
                <a:gd name="T18" fmla="*/ 274 w 361"/>
                <a:gd name="T19" fmla="*/ 160 h 283"/>
                <a:gd name="T20" fmla="*/ 282 w 361"/>
                <a:gd name="T21" fmla="*/ 176 h 283"/>
                <a:gd name="T22" fmla="*/ 291 w 361"/>
                <a:gd name="T23" fmla="*/ 190 h 283"/>
                <a:gd name="T24" fmla="*/ 303 w 361"/>
                <a:gd name="T25" fmla="*/ 204 h 283"/>
                <a:gd name="T26" fmla="*/ 314 w 361"/>
                <a:gd name="T27" fmla="*/ 215 h 283"/>
                <a:gd name="T28" fmla="*/ 324 w 361"/>
                <a:gd name="T29" fmla="*/ 225 h 283"/>
                <a:gd name="T30" fmla="*/ 333 w 361"/>
                <a:gd name="T31" fmla="*/ 235 h 283"/>
                <a:gd name="T32" fmla="*/ 342 w 361"/>
                <a:gd name="T33" fmla="*/ 243 h 283"/>
                <a:gd name="T34" fmla="*/ 354 w 361"/>
                <a:gd name="T35" fmla="*/ 257 h 283"/>
                <a:gd name="T36" fmla="*/ 361 w 361"/>
                <a:gd name="T37" fmla="*/ 268 h 283"/>
                <a:gd name="T38" fmla="*/ 361 w 361"/>
                <a:gd name="T39" fmla="*/ 275 h 283"/>
                <a:gd name="T40" fmla="*/ 359 w 361"/>
                <a:gd name="T41" fmla="*/ 281 h 283"/>
                <a:gd name="T42" fmla="*/ 350 w 361"/>
                <a:gd name="T43" fmla="*/ 282 h 283"/>
                <a:gd name="T44" fmla="*/ 341 w 361"/>
                <a:gd name="T45" fmla="*/ 283 h 283"/>
                <a:gd name="T46" fmla="*/ 328 w 361"/>
                <a:gd name="T47" fmla="*/ 281 h 283"/>
                <a:gd name="T48" fmla="*/ 316 w 361"/>
                <a:gd name="T49" fmla="*/ 280 h 283"/>
                <a:gd name="T50" fmla="*/ 268 w 361"/>
                <a:gd name="T51" fmla="*/ 256 h 283"/>
                <a:gd name="T52" fmla="*/ 217 w 361"/>
                <a:gd name="T53" fmla="*/ 235 h 283"/>
                <a:gd name="T54" fmla="*/ 165 w 361"/>
                <a:gd name="T55" fmla="*/ 212 h 283"/>
                <a:gd name="T56" fmla="*/ 117 w 361"/>
                <a:gd name="T57" fmla="*/ 187 h 283"/>
                <a:gd name="T58" fmla="*/ 72 w 361"/>
                <a:gd name="T59" fmla="*/ 155 h 283"/>
                <a:gd name="T60" fmla="*/ 36 w 361"/>
                <a:gd name="T61" fmla="*/ 117 h 283"/>
                <a:gd name="T62" fmla="*/ 11 w 361"/>
                <a:gd name="T63" fmla="*/ 69 h 283"/>
                <a:gd name="T64" fmla="*/ 0 w 361"/>
                <a:gd name="T65" fmla="*/ 9 h 283"/>
                <a:gd name="T66" fmla="*/ 13 w 361"/>
                <a:gd name="T67" fmla="*/ 8 h 283"/>
                <a:gd name="T68" fmla="*/ 26 w 361"/>
                <a:gd name="T69" fmla="*/ 7 h 283"/>
                <a:gd name="T70" fmla="*/ 40 w 361"/>
                <a:gd name="T71" fmla="*/ 6 h 283"/>
                <a:gd name="T72" fmla="*/ 53 w 361"/>
                <a:gd name="T73" fmla="*/ 5 h 283"/>
                <a:gd name="T74" fmla="*/ 64 w 361"/>
                <a:gd name="T75" fmla="*/ 2 h 283"/>
                <a:gd name="T76" fmla="*/ 76 w 361"/>
                <a:gd name="T77" fmla="*/ 1 h 283"/>
                <a:gd name="T78" fmla="*/ 87 w 361"/>
                <a:gd name="T79" fmla="*/ 0 h 283"/>
                <a:gd name="T80" fmla="*/ 99 w 361"/>
                <a:gd name="T81"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1" h="283">
                  <a:moveTo>
                    <a:pt x="99" y="0"/>
                  </a:moveTo>
                  <a:lnTo>
                    <a:pt x="113" y="43"/>
                  </a:lnTo>
                  <a:lnTo>
                    <a:pt x="129" y="74"/>
                  </a:lnTo>
                  <a:lnTo>
                    <a:pt x="143" y="94"/>
                  </a:lnTo>
                  <a:lnTo>
                    <a:pt x="161" y="109"/>
                  </a:lnTo>
                  <a:lnTo>
                    <a:pt x="180" y="117"/>
                  </a:lnTo>
                  <a:lnTo>
                    <a:pt x="203" y="125"/>
                  </a:lnTo>
                  <a:lnTo>
                    <a:pt x="233" y="133"/>
                  </a:lnTo>
                  <a:lnTo>
                    <a:pt x="271" y="145"/>
                  </a:lnTo>
                  <a:lnTo>
                    <a:pt x="274" y="160"/>
                  </a:lnTo>
                  <a:lnTo>
                    <a:pt x="282" y="176"/>
                  </a:lnTo>
                  <a:lnTo>
                    <a:pt x="291" y="190"/>
                  </a:lnTo>
                  <a:lnTo>
                    <a:pt x="303" y="204"/>
                  </a:lnTo>
                  <a:lnTo>
                    <a:pt x="314" y="215"/>
                  </a:lnTo>
                  <a:lnTo>
                    <a:pt x="324" y="225"/>
                  </a:lnTo>
                  <a:lnTo>
                    <a:pt x="333" y="235"/>
                  </a:lnTo>
                  <a:lnTo>
                    <a:pt x="342" y="243"/>
                  </a:lnTo>
                  <a:lnTo>
                    <a:pt x="354" y="257"/>
                  </a:lnTo>
                  <a:lnTo>
                    <a:pt x="361" y="268"/>
                  </a:lnTo>
                  <a:lnTo>
                    <a:pt x="361" y="275"/>
                  </a:lnTo>
                  <a:lnTo>
                    <a:pt x="359" y="281"/>
                  </a:lnTo>
                  <a:lnTo>
                    <a:pt x="350" y="282"/>
                  </a:lnTo>
                  <a:lnTo>
                    <a:pt x="341" y="283"/>
                  </a:lnTo>
                  <a:lnTo>
                    <a:pt x="328" y="281"/>
                  </a:lnTo>
                  <a:lnTo>
                    <a:pt x="316" y="280"/>
                  </a:lnTo>
                  <a:lnTo>
                    <a:pt x="268" y="256"/>
                  </a:lnTo>
                  <a:lnTo>
                    <a:pt x="217" y="235"/>
                  </a:lnTo>
                  <a:lnTo>
                    <a:pt x="165" y="212"/>
                  </a:lnTo>
                  <a:lnTo>
                    <a:pt x="117" y="187"/>
                  </a:lnTo>
                  <a:lnTo>
                    <a:pt x="72" y="155"/>
                  </a:lnTo>
                  <a:lnTo>
                    <a:pt x="36" y="117"/>
                  </a:lnTo>
                  <a:lnTo>
                    <a:pt x="11" y="69"/>
                  </a:lnTo>
                  <a:lnTo>
                    <a:pt x="0" y="9"/>
                  </a:lnTo>
                  <a:lnTo>
                    <a:pt x="13" y="8"/>
                  </a:lnTo>
                  <a:lnTo>
                    <a:pt x="26" y="7"/>
                  </a:lnTo>
                  <a:lnTo>
                    <a:pt x="40" y="6"/>
                  </a:lnTo>
                  <a:lnTo>
                    <a:pt x="53" y="5"/>
                  </a:lnTo>
                  <a:lnTo>
                    <a:pt x="64" y="2"/>
                  </a:lnTo>
                  <a:lnTo>
                    <a:pt x="76" y="1"/>
                  </a:lnTo>
                  <a:lnTo>
                    <a:pt x="87" y="0"/>
                  </a:lnTo>
                  <a:lnTo>
                    <a:pt x="9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25" name="Freeform 131"/>
            <p:cNvSpPr>
              <a:spLocks/>
            </p:cNvSpPr>
            <p:nvPr/>
          </p:nvSpPr>
          <p:spPr bwMode="auto">
            <a:xfrm>
              <a:off x="658" y="579"/>
              <a:ext cx="99" cy="33"/>
            </a:xfrm>
            <a:custGeom>
              <a:avLst/>
              <a:gdLst>
                <a:gd name="T0" fmla="*/ 441 w 458"/>
                <a:gd name="T1" fmla="*/ 19 h 109"/>
                <a:gd name="T2" fmla="*/ 450 w 458"/>
                <a:gd name="T3" fmla="*/ 29 h 109"/>
                <a:gd name="T4" fmla="*/ 456 w 458"/>
                <a:gd name="T5" fmla="*/ 39 h 109"/>
                <a:gd name="T6" fmla="*/ 458 w 458"/>
                <a:gd name="T7" fmla="*/ 51 h 109"/>
                <a:gd name="T8" fmla="*/ 456 w 458"/>
                <a:gd name="T9" fmla="*/ 64 h 109"/>
                <a:gd name="T10" fmla="*/ 453 w 458"/>
                <a:gd name="T11" fmla="*/ 75 h 109"/>
                <a:gd name="T12" fmla="*/ 448 w 458"/>
                <a:gd name="T13" fmla="*/ 87 h 109"/>
                <a:gd name="T14" fmla="*/ 443 w 458"/>
                <a:gd name="T15" fmla="*/ 98 h 109"/>
                <a:gd name="T16" fmla="*/ 441 w 458"/>
                <a:gd name="T17" fmla="*/ 109 h 109"/>
                <a:gd name="T18" fmla="*/ 386 w 458"/>
                <a:gd name="T19" fmla="*/ 106 h 109"/>
                <a:gd name="T20" fmla="*/ 333 w 458"/>
                <a:gd name="T21" fmla="*/ 107 h 109"/>
                <a:gd name="T22" fmla="*/ 280 w 458"/>
                <a:gd name="T23" fmla="*/ 107 h 109"/>
                <a:gd name="T24" fmla="*/ 226 w 458"/>
                <a:gd name="T25" fmla="*/ 108 h 109"/>
                <a:gd name="T26" fmla="*/ 170 w 458"/>
                <a:gd name="T27" fmla="*/ 107 h 109"/>
                <a:gd name="T28" fmla="*/ 116 w 458"/>
                <a:gd name="T29" fmla="*/ 103 h 109"/>
                <a:gd name="T30" fmla="*/ 58 w 458"/>
                <a:gd name="T31" fmla="*/ 95 h 109"/>
                <a:gd name="T32" fmla="*/ 0 w 458"/>
                <a:gd name="T33" fmla="*/ 82 h 109"/>
                <a:gd name="T34" fmla="*/ 16 w 458"/>
                <a:gd name="T35" fmla="*/ 42 h 109"/>
                <a:gd name="T36" fmla="*/ 60 w 458"/>
                <a:gd name="T37" fmla="*/ 18 h 109"/>
                <a:gd name="T38" fmla="*/ 119 w 458"/>
                <a:gd name="T39" fmla="*/ 4 h 109"/>
                <a:gd name="T40" fmla="*/ 192 w 458"/>
                <a:gd name="T41" fmla="*/ 0 h 109"/>
                <a:gd name="T42" fmla="*/ 267 w 458"/>
                <a:gd name="T43" fmla="*/ 1 h 109"/>
                <a:gd name="T44" fmla="*/ 338 w 458"/>
                <a:gd name="T45" fmla="*/ 7 h 109"/>
                <a:gd name="T46" fmla="*/ 398 w 458"/>
                <a:gd name="T47" fmla="*/ 13 h 109"/>
                <a:gd name="T48" fmla="*/ 441 w 458"/>
                <a:gd name="T49" fmla="*/ 1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8" h="109">
                  <a:moveTo>
                    <a:pt x="441" y="19"/>
                  </a:moveTo>
                  <a:lnTo>
                    <a:pt x="450" y="29"/>
                  </a:lnTo>
                  <a:lnTo>
                    <a:pt x="456" y="39"/>
                  </a:lnTo>
                  <a:lnTo>
                    <a:pt x="458" y="51"/>
                  </a:lnTo>
                  <a:lnTo>
                    <a:pt x="456" y="64"/>
                  </a:lnTo>
                  <a:lnTo>
                    <a:pt x="453" y="75"/>
                  </a:lnTo>
                  <a:lnTo>
                    <a:pt x="448" y="87"/>
                  </a:lnTo>
                  <a:lnTo>
                    <a:pt x="443" y="98"/>
                  </a:lnTo>
                  <a:lnTo>
                    <a:pt x="441" y="109"/>
                  </a:lnTo>
                  <a:lnTo>
                    <a:pt x="386" y="106"/>
                  </a:lnTo>
                  <a:lnTo>
                    <a:pt x="333" y="107"/>
                  </a:lnTo>
                  <a:lnTo>
                    <a:pt x="280" y="107"/>
                  </a:lnTo>
                  <a:lnTo>
                    <a:pt x="226" y="108"/>
                  </a:lnTo>
                  <a:lnTo>
                    <a:pt x="170" y="107"/>
                  </a:lnTo>
                  <a:lnTo>
                    <a:pt x="116" y="103"/>
                  </a:lnTo>
                  <a:lnTo>
                    <a:pt x="58" y="95"/>
                  </a:lnTo>
                  <a:lnTo>
                    <a:pt x="0" y="82"/>
                  </a:lnTo>
                  <a:lnTo>
                    <a:pt x="16" y="42"/>
                  </a:lnTo>
                  <a:lnTo>
                    <a:pt x="60" y="18"/>
                  </a:lnTo>
                  <a:lnTo>
                    <a:pt x="119" y="4"/>
                  </a:lnTo>
                  <a:lnTo>
                    <a:pt x="192" y="0"/>
                  </a:lnTo>
                  <a:lnTo>
                    <a:pt x="267" y="1"/>
                  </a:lnTo>
                  <a:lnTo>
                    <a:pt x="338" y="7"/>
                  </a:lnTo>
                  <a:lnTo>
                    <a:pt x="398" y="13"/>
                  </a:lnTo>
                  <a:lnTo>
                    <a:pt x="441" y="1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26" name="Freeform 132"/>
            <p:cNvSpPr>
              <a:spLocks/>
            </p:cNvSpPr>
            <p:nvPr/>
          </p:nvSpPr>
          <p:spPr bwMode="auto">
            <a:xfrm>
              <a:off x="746" y="639"/>
              <a:ext cx="12" cy="8"/>
            </a:xfrm>
            <a:custGeom>
              <a:avLst/>
              <a:gdLst>
                <a:gd name="T0" fmla="*/ 55 w 55"/>
                <a:gd name="T1" fmla="*/ 0 h 27"/>
                <a:gd name="T2" fmla="*/ 55 w 55"/>
                <a:gd name="T3" fmla="*/ 9 h 27"/>
                <a:gd name="T4" fmla="*/ 55 w 55"/>
                <a:gd name="T5" fmla="*/ 16 h 27"/>
                <a:gd name="T6" fmla="*/ 55 w 55"/>
                <a:gd name="T7" fmla="*/ 21 h 27"/>
                <a:gd name="T8" fmla="*/ 55 w 55"/>
                <a:gd name="T9" fmla="*/ 27 h 27"/>
                <a:gd name="T10" fmla="*/ 36 w 55"/>
                <a:gd name="T11" fmla="*/ 26 h 27"/>
                <a:gd name="T12" fmla="*/ 23 w 55"/>
                <a:gd name="T13" fmla="*/ 26 h 27"/>
                <a:gd name="T14" fmla="*/ 12 w 55"/>
                <a:gd name="T15" fmla="*/ 26 h 27"/>
                <a:gd name="T16" fmla="*/ 6 w 55"/>
                <a:gd name="T17" fmla="*/ 26 h 27"/>
                <a:gd name="T18" fmla="*/ 0 w 55"/>
                <a:gd name="T19" fmla="*/ 22 h 27"/>
                <a:gd name="T20" fmla="*/ 0 w 55"/>
                <a:gd name="T21" fmla="*/ 17 h 27"/>
                <a:gd name="T22" fmla="*/ 6 w 55"/>
                <a:gd name="T23" fmla="*/ 16 h 27"/>
                <a:gd name="T24" fmla="*/ 13 w 55"/>
                <a:gd name="T25" fmla="*/ 15 h 27"/>
                <a:gd name="T26" fmla="*/ 20 w 55"/>
                <a:gd name="T27" fmla="*/ 13 h 27"/>
                <a:gd name="T28" fmla="*/ 27 w 55"/>
                <a:gd name="T29" fmla="*/ 11 h 27"/>
                <a:gd name="T30" fmla="*/ 33 w 55"/>
                <a:gd name="T31" fmla="*/ 8 h 27"/>
                <a:gd name="T32" fmla="*/ 41 w 55"/>
                <a:gd name="T33" fmla="*/ 5 h 27"/>
                <a:gd name="T34" fmla="*/ 48 w 55"/>
                <a:gd name="T35" fmla="*/ 2 h 27"/>
                <a:gd name="T36" fmla="*/ 55 w 55"/>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7">
                  <a:moveTo>
                    <a:pt x="55" y="0"/>
                  </a:moveTo>
                  <a:lnTo>
                    <a:pt x="55" y="9"/>
                  </a:lnTo>
                  <a:lnTo>
                    <a:pt x="55" y="16"/>
                  </a:lnTo>
                  <a:lnTo>
                    <a:pt x="55" y="21"/>
                  </a:lnTo>
                  <a:lnTo>
                    <a:pt x="55" y="27"/>
                  </a:lnTo>
                  <a:lnTo>
                    <a:pt x="36" y="26"/>
                  </a:lnTo>
                  <a:lnTo>
                    <a:pt x="23" y="26"/>
                  </a:lnTo>
                  <a:lnTo>
                    <a:pt x="12" y="26"/>
                  </a:lnTo>
                  <a:lnTo>
                    <a:pt x="6" y="26"/>
                  </a:lnTo>
                  <a:lnTo>
                    <a:pt x="0" y="22"/>
                  </a:lnTo>
                  <a:lnTo>
                    <a:pt x="0" y="17"/>
                  </a:lnTo>
                  <a:lnTo>
                    <a:pt x="6" y="16"/>
                  </a:lnTo>
                  <a:lnTo>
                    <a:pt x="13" y="15"/>
                  </a:lnTo>
                  <a:lnTo>
                    <a:pt x="20" y="13"/>
                  </a:lnTo>
                  <a:lnTo>
                    <a:pt x="27" y="11"/>
                  </a:lnTo>
                  <a:lnTo>
                    <a:pt x="33" y="8"/>
                  </a:lnTo>
                  <a:lnTo>
                    <a:pt x="41" y="5"/>
                  </a:lnTo>
                  <a:lnTo>
                    <a:pt x="48" y="2"/>
                  </a:lnTo>
                  <a:lnTo>
                    <a:pt x="55"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27" name="Freeform 133"/>
            <p:cNvSpPr>
              <a:spLocks/>
            </p:cNvSpPr>
            <p:nvPr/>
          </p:nvSpPr>
          <p:spPr bwMode="auto">
            <a:xfrm>
              <a:off x="652" y="635"/>
              <a:ext cx="90" cy="44"/>
            </a:xfrm>
            <a:custGeom>
              <a:avLst/>
              <a:gdLst>
                <a:gd name="T0" fmla="*/ 189 w 414"/>
                <a:gd name="T1" fmla="*/ 12 h 147"/>
                <a:gd name="T2" fmla="*/ 201 w 414"/>
                <a:gd name="T3" fmla="*/ 15 h 147"/>
                <a:gd name="T4" fmla="*/ 217 w 414"/>
                <a:gd name="T5" fmla="*/ 15 h 147"/>
                <a:gd name="T6" fmla="*/ 236 w 414"/>
                <a:gd name="T7" fmla="*/ 13 h 147"/>
                <a:gd name="T8" fmla="*/ 258 w 414"/>
                <a:gd name="T9" fmla="*/ 10 h 147"/>
                <a:gd name="T10" fmla="*/ 279 w 414"/>
                <a:gd name="T11" fmla="*/ 4 h 147"/>
                <a:gd name="T12" fmla="*/ 302 w 414"/>
                <a:gd name="T13" fmla="*/ 2 h 147"/>
                <a:gd name="T14" fmla="*/ 323 w 414"/>
                <a:gd name="T15" fmla="*/ 0 h 147"/>
                <a:gd name="T16" fmla="*/ 342 w 414"/>
                <a:gd name="T17" fmla="*/ 2 h 147"/>
                <a:gd name="T18" fmla="*/ 357 w 414"/>
                <a:gd name="T19" fmla="*/ 6 h 147"/>
                <a:gd name="T20" fmla="*/ 372 w 414"/>
                <a:gd name="T21" fmla="*/ 13 h 147"/>
                <a:gd name="T22" fmla="*/ 384 w 414"/>
                <a:gd name="T23" fmla="*/ 20 h 147"/>
                <a:gd name="T24" fmla="*/ 394 w 414"/>
                <a:gd name="T25" fmla="*/ 28 h 147"/>
                <a:gd name="T26" fmla="*/ 401 w 414"/>
                <a:gd name="T27" fmla="*/ 34 h 147"/>
                <a:gd name="T28" fmla="*/ 408 w 414"/>
                <a:gd name="T29" fmla="*/ 41 h 147"/>
                <a:gd name="T30" fmla="*/ 412 w 414"/>
                <a:gd name="T31" fmla="*/ 45 h 147"/>
                <a:gd name="T32" fmla="*/ 414 w 414"/>
                <a:gd name="T33" fmla="*/ 47 h 147"/>
                <a:gd name="T34" fmla="*/ 380 w 414"/>
                <a:gd name="T35" fmla="*/ 64 h 147"/>
                <a:gd name="T36" fmla="*/ 350 w 414"/>
                <a:gd name="T37" fmla="*/ 77 h 147"/>
                <a:gd name="T38" fmla="*/ 324 w 414"/>
                <a:gd name="T39" fmla="*/ 85 h 147"/>
                <a:gd name="T40" fmla="*/ 299 w 414"/>
                <a:gd name="T41" fmla="*/ 90 h 147"/>
                <a:gd name="T42" fmla="*/ 273 w 414"/>
                <a:gd name="T43" fmla="*/ 89 h 147"/>
                <a:gd name="T44" fmla="*/ 244 w 414"/>
                <a:gd name="T45" fmla="*/ 84 h 147"/>
                <a:gd name="T46" fmla="*/ 210 w 414"/>
                <a:gd name="T47" fmla="*/ 76 h 147"/>
                <a:gd name="T48" fmla="*/ 171 w 414"/>
                <a:gd name="T49" fmla="*/ 65 h 147"/>
                <a:gd name="T50" fmla="*/ 162 w 414"/>
                <a:gd name="T51" fmla="*/ 79 h 147"/>
                <a:gd name="T52" fmla="*/ 155 w 414"/>
                <a:gd name="T53" fmla="*/ 93 h 147"/>
                <a:gd name="T54" fmla="*/ 150 w 414"/>
                <a:gd name="T55" fmla="*/ 104 h 147"/>
                <a:gd name="T56" fmla="*/ 146 w 414"/>
                <a:gd name="T57" fmla="*/ 115 h 147"/>
                <a:gd name="T58" fmla="*/ 139 w 414"/>
                <a:gd name="T59" fmla="*/ 123 h 147"/>
                <a:gd name="T60" fmla="*/ 132 w 414"/>
                <a:gd name="T61" fmla="*/ 131 h 147"/>
                <a:gd name="T62" fmla="*/ 121 w 414"/>
                <a:gd name="T63" fmla="*/ 138 h 147"/>
                <a:gd name="T64" fmla="*/ 108 w 414"/>
                <a:gd name="T65" fmla="*/ 147 h 147"/>
                <a:gd name="T66" fmla="*/ 98 w 414"/>
                <a:gd name="T67" fmla="*/ 136 h 147"/>
                <a:gd name="T68" fmla="*/ 88 w 414"/>
                <a:gd name="T69" fmla="*/ 125 h 147"/>
                <a:gd name="T70" fmla="*/ 78 w 414"/>
                <a:gd name="T71" fmla="*/ 116 h 147"/>
                <a:gd name="T72" fmla="*/ 67 w 414"/>
                <a:gd name="T73" fmla="*/ 109 h 147"/>
                <a:gd name="T74" fmla="*/ 54 w 414"/>
                <a:gd name="T75" fmla="*/ 100 h 147"/>
                <a:gd name="T76" fmla="*/ 38 w 414"/>
                <a:gd name="T77" fmla="*/ 96 h 147"/>
                <a:gd name="T78" fmla="*/ 21 w 414"/>
                <a:gd name="T79" fmla="*/ 92 h 147"/>
                <a:gd name="T80" fmla="*/ 0 w 414"/>
                <a:gd name="T81" fmla="*/ 92 h 147"/>
                <a:gd name="T82" fmla="*/ 10 w 414"/>
                <a:gd name="T83" fmla="*/ 70 h 147"/>
                <a:gd name="T84" fmla="*/ 29 w 414"/>
                <a:gd name="T85" fmla="*/ 52 h 147"/>
                <a:gd name="T86" fmla="*/ 53 w 414"/>
                <a:gd name="T87" fmla="*/ 38 h 147"/>
                <a:gd name="T88" fmla="*/ 81 w 414"/>
                <a:gd name="T89" fmla="*/ 28 h 147"/>
                <a:gd name="T90" fmla="*/ 110 w 414"/>
                <a:gd name="T91" fmla="*/ 19 h 147"/>
                <a:gd name="T92" fmla="*/ 138 w 414"/>
                <a:gd name="T93" fmla="*/ 14 h 147"/>
                <a:gd name="T94" fmla="*/ 165 w 414"/>
                <a:gd name="T95" fmla="*/ 12 h 147"/>
                <a:gd name="T96" fmla="*/ 189 w 414"/>
                <a:gd name="T97" fmla="*/ 1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4" h="147">
                  <a:moveTo>
                    <a:pt x="189" y="12"/>
                  </a:moveTo>
                  <a:lnTo>
                    <a:pt x="201" y="15"/>
                  </a:lnTo>
                  <a:lnTo>
                    <a:pt x="217" y="15"/>
                  </a:lnTo>
                  <a:lnTo>
                    <a:pt x="236" y="13"/>
                  </a:lnTo>
                  <a:lnTo>
                    <a:pt x="258" y="10"/>
                  </a:lnTo>
                  <a:lnTo>
                    <a:pt x="279" y="4"/>
                  </a:lnTo>
                  <a:lnTo>
                    <a:pt x="302" y="2"/>
                  </a:lnTo>
                  <a:lnTo>
                    <a:pt x="323" y="0"/>
                  </a:lnTo>
                  <a:lnTo>
                    <a:pt x="342" y="2"/>
                  </a:lnTo>
                  <a:lnTo>
                    <a:pt x="357" y="6"/>
                  </a:lnTo>
                  <a:lnTo>
                    <a:pt x="372" y="13"/>
                  </a:lnTo>
                  <a:lnTo>
                    <a:pt x="384" y="20"/>
                  </a:lnTo>
                  <a:lnTo>
                    <a:pt x="394" y="28"/>
                  </a:lnTo>
                  <a:lnTo>
                    <a:pt x="401" y="34"/>
                  </a:lnTo>
                  <a:lnTo>
                    <a:pt x="408" y="41"/>
                  </a:lnTo>
                  <a:lnTo>
                    <a:pt x="412" y="45"/>
                  </a:lnTo>
                  <a:lnTo>
                    <a:pt x="414" y="47"/>
                  </a:lnTo>
                  <a:lnTo>
                    <a:pt x="380" y="64"/>
                  </a:lnTo>
                  <a:lnTo>
                    <a:pt x="350" y="77"/>
                  </a:lnTo>
                  <a:lnTo>
                    <a:pt x="324" y="85"/>
                  </a:lnTo>
                  <a:lnTo>
                    <a:pt x="299" y="90"/>
                  </a:lnTo>
                  <a:lnTo>
                    <a:pt x="273" y="89"/>
                  </a:lnTo>
                  <a:lnTo>
                    <a:pt x="244" y="84"/>
                  </a:lnTo>
                  <a:lnTo>
                    <a:pt x="210" y="76"/>
                  </a:lnTo>
                  <a:lnTo>
                    <a:pt x="171" y="65"/>
                  </a:lnTo>
                  <a:lnTo>
                    <a:pt x="162" y="79"/>
                  </a:lnTo>
                  <a:lnTo>
                    <a:pt x="155" y="93"/>
                  </a:lnTo>
                  <a:lnTo>
                    <a:pt x="150" y="104"/>
                  </a:lnTo>
                  <a:lnTo>
                    <a:pt x="146" y="115"/>
                  </a:lnTo>
                  <a:lnTo>
                    <a:pt x="139" y="123"/>
                  </a:lnTo>
                  <a:lnTo>
                    <a:pt x="132" y="131"/>
                  </a:lnTo>
                  <a:lnTo>
                    <a:pt x="121" y="138"/>
                  </a:lnTo>
                  <a:lnTo>
                    <a:pt x="108" y="147"/>
                  </a:lnTo>
                  <a:lnTo>
                    <a:pt x="98" y="136"/>
                  </a:lnTo>
                  <a:lnTo>
                    <a:pt x="88" y="125"/>
                  </a:lnTo>
                  <a:lnTo>
                    <a:pt x="78" y="116"/>
                  </a:lnTo>
                  <a:lnTo>
                    <a:pt x="67" y="109"/>
                  </a:lnTo>
                  <a:lnTo>
                    <a:pt x="54" y="100"/>
                  </a:lnTo>
                  <a:lnTo>
                    <a:pt x="38" y="96"/>
                  </a:lnTo>
                  <a:lnTo>
                    <a:pt x="21" y="92"/>
                  </a:lnTo>
                  <a:lnTo>
                    <a:pt x="0" y="92"/>
                  </a:lnTo>
                  <a:lnTo>
                    <a:pt x="10" y="70"/>
                  </a:lnTo>
                  <a:lnTo>
                    <a:pt x="29" y="52"/>
                  </a:lnTo>
                  <a:lnTo>
                    <a:pt x="53" y="38"/>
                  </a:lnTo>
                  <a:lnTo>
                    <a:pt x="81" y="28"/>
                  </a:lnTo>
                  <a:lnTo>
                    <a:pt x="110" y="19"/>
                  </a:lnTo>
                  <a:lnTo>
                    <a:pt x="138" y="14"/>
                  </a:lnTo>
                  <a:lnTo>
                    <a:pt x="165" y="12"/>
                  </a:lnTo>
                  <a:lnTo>
                    <a:pt x="189" y="12"/>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28" name="Freeform 134"/>
            <p:cNvSpPr>
              <a:spLocks/>
            </p:cNvSpPr>
            <p:nvPr/>
          </p:nvSpPr>
          <p:spPr bwMode="auto">
            <a:xfrm>
              <a:off x="701" y="663"/>
              <a:ext cx="58" cy="70"/>
            </a:xfrm>
            <a:custGeom>
              <a:avLst/>
              <a:gdLst>
                <a:gd name="T0" fmla="*/ 269 w 269"/>
                <a:gd name="T1" fmla="*/ 0 h 236"/>
                <a:gd name="T2" fmla="*/ 267 w 269"/>
                <a:gd name="T3" fmla="*/ 48 h 236"/>
                <a:gd name="T4" fmla="*/ 263 w 269"/>
                <a:gd name="T5" fmla="*/ 86 h 236"/>
                <a:gd name="T6" fmla="*/ 256 w 269"/>
                <a:gd name="T7" fmla="*/ 115 h 236"/>
                <a:gd name="T8" fmla="*/ 247 w 269"/>
                <a:gd name="T9" fmla="*/ 140 h 236"/>
                <a:gd name="T10" fmla="*/ 232 w 269"/>
                <a:gd name="T11" fmla="*/ 161 h 236"/>
                <a:gd name="T12" fmla="*/ 216 w 269"/>
                <a:gd name="T13" fmla="*/ 183 h 236"/>
                <a:gd name="T14" fmla="*/ 194 w 269"/>
                <a:gd name="T15" fmla="*/ 205 h 236"/>
                <a:gd name="T16" fmla="*/ 171 w 269"/>
                <a:gd name="T17" fmla="*/ 234 h 236"/>
                <a:gd name="T18" fmla="*/ 165 w 269"/>
                <a:gd name="T19" fmla="*/ 235 h 236"/>
                <a:gd name="T20" fmla="*/ 155 w 269"/>
                <a:gd name="T21" fmla="*/ 236 h 236"/>
                <a:gd name="T22" fmla="*/ 142 w 269"/>
                <a:gd name="T23" fmla="*/ 234 h 236"/>
                <a:gd name="T24" fmla="*/ 127 w 269"/>
                <a:gd name="T25" fmla="*/ 231 h 236"/>
                <a:gd name="T26" fmla="*/ 105 w 269"/>
                <a:gd name="T27" fmla="*/ 227 h 236"/>
                <a:gd name="T28" fmla="*/ 80 w 269"/>
                <a:gd name="T29" fmla="*/ 223 h 236"/>
                <a:gd name="T30" fmla="*/ 51 w 269"/>
                <a:gd name="T31" fmla="*/ 220 h 236"/>
                <a:gd name="T32" fmla="*/ 18 w 269"/>
                <a:gd name="T33" fmla="*/ 216 h 236"/>
                <a:gd name="T34" fmla="*/ 15 w 269"/>
                <a:gd name="T35" fmla="*/ 215 h 236"/>
                <a:gd name="T36" fmla="*/ 12 w 269"/>
                <a:gd name="T37" fmla="*/ 215 h 236"/>
                <a:gd name="T38" fmla="*/ 6 w 269"/>
                <a:gd name="T39" fmla="*/ 211 h 236"/>
                <a:gd name="T40" fmla="*/ 0 w 269"/>
                <a:gd name="T41" fmla="*/ 208 h 236"/>
                <a:gd name="T42" fmla="*/ 25 w 269"/>
                <a:gd name="T43" fmla="*/ 192 h 236"/>
                <a:gd name="T44" fmla="*/ 59 w 269"/>
                <a:gd name="T45" fmla="*/ 166 h 236"/>
                <a:gd name="T46" fmla="*/ 99 w 269"/>
                <a:gd name="T47" fmla="*/ 133 h 236"/>
                <a:gd name="T48" fmla="*/ 144 w 269"/>
                <a:gd name="T49" fmla="*/ 96 h 236"/>
                <a:gd name="T50" fmla="*/ 185 w 269"/>
                <a:gd name="T51" fmla="*/ 59 h 236"/>
                <a:gd name="T52" fmla="*/ 223 w 269"/>
                <a:gd name="T53" fmla="*/ 29 h 236"/>
                <a:gd name="T54" fmla="*/ 251 w 269"/>
                <a:gd name="T55" fmla="*/ 7 h 236"/>
                <a:gd name="T56" fmla="*/ 269 w 269"/>
                <a:gd name="T5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9" h="236">
                  <a:moveTo>
                    <a:pt x="269" y="0"/>
                  </a:moveTo>
                  <a:lnTo>
                    <a:pt x="267" y="48"/>
                  </a:lnTo>
                  <a:lnTo>
                    <a:pt x="263" y="86"/>
                  </a:lnTo>
                  <a:lnTo>
                    <a:pt x="256" y="115"/>
                  </a:lnTo>
                  <a:lnTo>
                    <a:pt x="247" y="140"/>
                  </a:lnTo>
                  <a:lnTo>
                    <a:pt x="232" y="161"/>
                  </a:lnTo>
                  <a:lnTo>
                    <a:pt x="216" y="183"/>
                  </a:lnTo>
                  <a:lnTo>
                    <a:pt x="194" y="205"/>
                  </a:lnTo>
                  <a:lnTo>
                    <a:pt x="171" y="234"/>
                  </a:lnTo>
                  <a:lnTo>
                    <a:pt x="165" y="235"/>
                  </a:lnTo>
                  <a:lnTo>
                    <a:pt x="155" y="236"/>
                  </a:lnTo>
                  <a:lnTo>
                    <a:pt x="142" y="234"/>
                  </a:lnTo>
                  <a:lnTo>
                    <a:pt x="127" y="231"/>
                  </a:lnTo>
                  <a:lnTo>
                    <a:pt x="105" y="227"/>
                  </a:lnTo>
                  <a:lnTo>
                    <a:pt x="80" y="223"/>
                  </a:lnTo>
                  <a:lnTo>
                    <a:pt x="51" y="220"/>
                  </a:lnTo>
                  <a:lnTo>
                    <a:pt x="18" y="216"/>
                  </a:lnTo>
                  <a:lnTo>
                    <a:pt x="15" y="215"/>
                  </a:lnTo>
                  <a:lnTo>
                    <a:pt x="12" y="215"/>
                  </a:lnTo>
                  <a:lnTo>
                    <a:pt x="6" y="211"/>
                  </a:lnTo>
                  <a:lnTo>
                    <a:pt x="0" y="208"/>
                  </a:lnTo>
                  <a:lnTo>
                    <a:pt x="25" y="192"/>
                  </a:lnTo>
                  <a:lnTo>
                    <a:pt x="59" y="166"/>
                  </a:lnTo>
                  <a:lnTo>
                    <a:pt x="99" y="133"/>
                  </a:lnTo>
                  <a:lnTo>
                    <a:pt x="144" y="96"/>
                  </a:lnTo>
                  <a:lnTo>
                    <a:pt x="185" y="59"/>
                  </a:lnTo>
                  <a:lnTo>
                    <a:pt x="223" y="29"/>
                  </a:lnTo>
                  <a:lnTo>
                    <a:pt x="251" y="7"/>
                  </a:lnTo>
                  <a:lnTo>
                    <a:pt x="26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29" name="Freeform 135"/>
            <p:cNvSpPr>
              <a:spLocks/>
            </p:cNvSpPr>
            <p:nvPr/>
          </p:nvSpPr>
          <p:spPr bwMode="auto">
            <a:xfrm>
              <a:off x="777" y="666"/>
              <a:ext cx="94" cy="64"/>
            </a:xfrm>
            <a:custGeom>
              <a:avLst/>
              <a:gdLst>
                <a:gd name="T0" fmla="*/ 18 w 432"/>
                <a:gd name="T1" fmla="*/ 7 h 215"/>
                <a:gd name="T2" fmla="*/ 24 w 432"/>
                <a:gd name="T3" fmla="*/ 13 h 215"/>
                <a:gd name="T4" fmla="*/ 31 w 432"/>
                <a:gd name="T5" fmla="*/ 21 h 215"/>
                <a:gd name="T6" fmla="*/ 37 w 432"/>
                <a:gd name="T7" fmla="*/ 30 h 215"/>
                <a:gd name="T8" fmla="*/ 44 w 432"/>
                <a:gd name="T9" fmla="*/ 39 h 215"/>
                <a:gd name="T10" fmla="*/ 50 w 432"/>
                <a:gd name="T11" fmla="*/ 48 h 215"/>
                <a:gd name="T12" fmla="*/ 57 w 432"/>
                <a:gd name="T13" fmla="*/ 58 h 215"/>
                <a:gd name="T14" fmla="*/ 64 w 432"/>
                <a:gd name="T15" fmla="*/ 69 h 215"/>
                <a:gd name="T16" fmla="*/ 71 w 432"/>
                <a:gd name="T17" fmla="*/ 79 h 215"/>
                <a:gd name="T18" fmla="*/ 130 w 432"/>
                <a:gd name="T19" fmla="*/ 86 h 215"/>
                <a:gd name="T20" fmla="*/ 179 w 432"/>
                <a:gd name="T21" fmla="*/ 98 h 215"/>
                <a:gd name="T22" fmla="*/ 218 w 432"/>
                <a:gd name="T23" fmla="*/ 111 h 215"/>
                <a:gd name="T24" fmla="*/ 255 w 432"/>
                <a:gd name="T25" fmla="*/ 126 h 215"/>
                <a:gd name="T26" fmla="*/ 289 w 432"/>
                <a:gd name="T27" fmla="*/ 137 h 215"/>
                <a:gd name="T28" fmla="*/ 328 w 432"/>
                <a:gd name="T29" fmla="*/ 149 h 215"/>
                <a:gd name="T30" fmla="*/ 374 w 432"/>
                <a:gd name="T31" fmla="*/ 156 h 215"/>
                <a:gd name="T32" fmla="*/ 432 w 432"/>
                <a:gd name="T33" fmla="*/ 160 h 215"/>
                <a:gd name="T34" fmla="*/ 425 w 432"/>
                <a:gd name="T35" fmla="*/ 168 h 215"/>
                <a:gd name="T36" fmla="*/ 413 w 432"/>
                <a:gd name="T37" fmla="*/ 178 h 215"/>
                <a:gd name="T38" fmla="*/ 396 w 432"/>
                <a:gd name="T39" fmla="*/ 185 h 215"/>
                <a:gd name="T40" fmla="*/ 377 w 432"/>
                <a:gd name="T41" fmla="*/ 193 h 215"/>
                <a:gd name="T42" fmla="*/ 356 w 432"/>
                <a:gd name="T43" fmla="*/ 199 h 215"/>
                <a:gd name="T44" fmla="*/ 334 w 432"/>
                <a:gd name="T45" fmla="*/ 205 h 215"/>
                <a:gd name="T46" fmla="*/ 313 w 432"/>
                <a:gd name="T47" fmla="*/ 210 h 215"/>
                <a:gd name="T48" fmla="*/ 296 w 432"/>
                <a:gd name="T49" fmla="*/ 215 h 215"/>
                <a:gd name="T50" fmla="*/ 274 w 432"/>
                <a:gd name="T51" fmla="*/ 213 h 215"/>
                <a:gd name="T52" fmla="*/ 251 w 432"/>
                <a:gd name="T53" fmla="*/ 213 h 215"/>
                <a:gd name="T54" fmla="*/ 226 w 432"/>
                <a:gd name="T55" fmla="*/ 213 h 215"/>
                <a:gd name="T56" fmla="*/ 203 w 432"/>
                <a:gd name="T57" fmla="*/ 213 h 215"/>
                <a:gd name="T58" fmla="*/ 178 w 432"/>
                <a:gd name="T59" fmla="*/ 211 h 215"/>
                <a:gd name="T60" fmla="*/ 155 w 432"/>
                <a:gd name="T61" fmla="*/ 210 h 215"/>
                <a:gd name="T62" fmla="*/ 134 w 432"/>
                <a:gd name="T63" fmla="*/ 207 h 215"/>
                <a:gd name="T64" fmla="*/ 116 w 432"/>
                <a:gd name="T65" fmla="*/ 205 h 215"/>
                <a:gd name="T66" fmla="*/ 91 w 432"/>
                <a:gd name="T67" fmla="*/ 200 h 215"/>
                <a:gd name="T68" fmla="*/ 71 w 432"/>
                <a:gd name="T69" fmla="*/ 196 h 215"/>
                <a:gd name="T70" fmla="*/ 56 w 432"/>
                <a:gd name="T71" fmla="*/ 191 h 215"/>
                <a:gd name="T72" fmla="*/ 45 w 432"/>
                <a:gd name="T73" fmla="*/ 187 h 215"/>
                <a:gd name="T74" fmla="*/ 37 w 432"/>
                <a:gd name="T75" fmla="*/ 184 h 215"/>
                <a:gd name="T76" fmla="*/ 33 w 432"/>
                <a:gd name="T77" fmla="*/ 180 h 215"/>
                <a:gd name="T78" fmla="*/ 32 w 432"/>
                <a:gd name="T79" fmla="*/ 178 h 215"/>
                <a:gd name="T80" fmla="*/ 35 w 432"/>
                <a:gd name="T81" fmla="*/ 178 h 215"/>
                <a:gd name="T82" fmla="*/ 33 w 432"/>
                <a:gd name="T83" fmla="*/ 154 h 215"/>
                <a:gd name="T84" fmla="*/ 31 w 432"/>
                <a:gd name="T85" fmla="*/ 134 h 215"/>
                <a:gd name="T86" fmla="*/ 25 w 432"/>
                <a:gd name="T87" fmla="*/ 114 h 215"/>
                <a:gd name="T88" fmla="*/ 20 w 432"/>
                <a:gd name="T89" fmla="*/ 96 h 215"/>
                <a:gd name="T90" fmla="*/ 14 w 432"/>
                <a:gd name="T91" fmla="*/ 75 h 215"/>
                <a:gd name="T92" fmla="*/ 8 w 432"/>
                <a:gd name="T93" fmla="*/ 54 h 215"/>
                <a:gd name="T94" fmla="*/ 2 w 432"/>
                <a:gd name="T95" fmla="*/ 32 h 215"/>
                <a:gd name="T96" fmla="*/ 0 w 432"/>
                <a:gd name="T97" fmla="*/ 7 h 215"/>
                <a:gd name="T98" fmla="*/ 3 w 432"/>
                <a:gd name="T99" fmla="*/ 1 h 215"/>
                <a:gd name="T100" fmla="*/ 8 w 432"/>
                <a:gd name="T101" fmla="*/ 0 h 215"/>
                <a:gd name="T102" fmla="*/ 12 w 432"/>
                <a:gd name="T103" fmla="*/ 1 h 215"/>
                <a:gd name="T104" fmla="*/ 18 w 432"/>
                <a:gd name="T105" fmla="*/ 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2" h="215">
                  <a:moveTo>
                    <a:pt x="18" y="7"/>
                  </a:moveTo>
                  <a:lnTo>
                    <a:pt x="24" y="13"/>
                  </a:lnTo>
                  <a:lnTo>
                    <a:pt x="31" y="21"/>
                  </a:lnTo>
                  <a:lnTo>
                    <a:pt x="37" y="30"/>
                  </a:lnTo>
                  <a:lnTo>
                    <a:pt x="44" y="39"/>
                  </a:lnTo>
                  <a:lnTo>
                    <a:pt x="50" y="48"/>
                  </a:lnTo>
                  <a:lnTo>
                    <a:pt x="57" y="58"/>
                  </a:lnTo>
                  <a:lnTo>
                    <a:pt x="64" y="69"/>
                  </a:lnTo>
                  <a:lnTo>
                    <a:pt x="71" y="79"/>
                  </a:lnTo>
                  <a:lnTo>
                    <a:pt x="130" y="86"/>
                  </a:lnTo>
                  <a:lnTo>
                    <a:pt x="179" y="98"/>
                  </a:lnTo>
                  <a:lnTo>
                    <a:pt x="218" y="111"/>
                  </a:lnTo>
                  <a:lnTo>
                    <a:pt x="255" y="126"/>
                  </a:lnTo>
                  <a:lnTo>
                    <a:pt x="289" y="137"/>
                  </a:lnTo>
                  <a:lnTo>
                    <a:pt x="328" y="149"/>
                  </a:lnTo>
                  <a:lnTo>
                    <a:pt x="374" y="156"/>
                  </a:lnTo>
                  <a:lnTo>
                    <a:pt x="432" y="160"/>
                  </a:lnTo>
                  <a:lnTo>
                    <a:pt x="425" y="168"/>
                  </a:lnTo>
                  <a:lnTo>
                    <a:pt x="413" y="178"/>
                  </a:lnTo>
                  <a:lnTo>
                    <a:pt x="396" y="185"/>
                  </a:lnTo>
                  <a:lnTo>
                    <a:pt x="377" y="193"/>
                  </a:lnTo>
                  <a:lnTo>
                    <a:pt x="356" y="199"/>
                  </a:lnTo>
                  <a:lnTo>
                    <a:pt x="334" y="205"/>
                  </a:lnTo>
                  <a:lnTo>
                    <a:pt x="313" y="210"/>
                  </a:lnTo>
                  <a:lnTo>
                    <a:pt x="296" y="215"/>
                  </a:lnTo>
                  <a:lnTo>
                    <a:pt x="274" y="213"/>
                  </a:lnTo>
                  <a:lnTo>
                    <a:pt x="251" y="213"/>
                  </a:lnTo>
                  <a:lnTo>
                    <a:pt x="226" y="213"/>
                  </a:lnTo>
                  <a:lnTo>
                    <a:pt x="203" y="213"/>
                  </a:lnTo>
                  <a:lnTo>
                    <a:pt x="178" y="211"/>
                  </a:lnTo>
                  <a:lnTo>
                    <a:pt x="155" y="210"/>
                  </a:lnTo>
                  <a:lnTo>
                    <a:pt x="134" y="207"/>
                  </a:lnTo>
                  <a:lnTo>
                    <a:pt x="116" y="205"/>
                  </a:lnTo>
                  <a:lnTo>
                    <a:pt x="91" y="200"/>
                  </a:lnTo>
                  <a:lnTo>
                    <a:pt x="71" y="196"/>
                  </a:lnTo>
                  <a:lnTo>
                    <a:pt x="56" y="191"/>
                  </a:lnTo>
                  <a:lnTo>
                    <a:pt x="45" y="187"/>
                  </a:lnTo>
                  <a:lnTo>
                    <a:pt x="37" y="184"/>
                  </a:lnTo>
                  <a:lnTo>
                    <a:pt x="33" y="180"/>
                  </a:lnTo>
                  <a:lnTo>
                    <a:pt x="32" y="178"/>
                  </a:lnTo>
                  <a:lnTo>
                    <a:pt x="35" y="178"/>
                  </a:lnTo>
                  <a:lnTo>
                    <a:pt x="33" y="154"/>
                  </a:lnTo>
                  <a:lnTo>
                    <a:pt x="31" y="134"/>
                  </a:lnTo>
                  <a:lnTo>
                    <a:pt x="25" y="114"/>
                  </a:lnTo>
                  <a:lnTo>
                    <a:pt x="20" y="96"/>
                  </a:lnTo>
                  <a:lnTo>
                    <a:pt x="14" y="75"/>
                  </a:lnTo>
                  <a:lnTo>
                    <a:pt x="8" y="54"/>
                  </a:lnTo>
                  <a:lnTo>
                    <a:pt x="2" y="32"/>
                  </a:lnTo>
                  <a:lnTo>
                    <a:pt x="0" y="7"/>
                  </a:lnTo>
                  <a:lnTo>
                    <a:pt x="3" y="1"/>
                  </a:lnTo>
                  <a:lnTo>
                    <a:pt x="8" y="0"/>
                  </a:lnTo>
                  <a:lnTo>
                    <a:pt x="12" y="1"/>
                  </a:lnTo>
                  <a:lnTo>
                    <a:pt x="18" y="7"/>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30" name="Freeform 136"/>
            <p:cNvSpPr>
              <a:spLocks/>
            </p:cNvSpPr>
            <p:nvPr/>
          </p:nvSpPr>
          <p:spPr bwMode="auto">
            <a:xfrm>
              <a:off x="762" y="684"/>
              <a:ext cx="7" cy="57"/>
            </a:xfrm>
            <a:custGeom>
              <a:avLst/>
              <a:gdLst>
                <a:gd name="T0" fmla="*/ 34 w 34"/>
                <a:gd name="T1" fmla="*/ 0 h 188"/>
                <a:gd name="T2" fmla="*/ 34 w 34"/>
                <a:gd name="T3" fmla="*/ 26 h 188"/>
                <a:gd name="T4" fmla="*/ 34 w 34"/>
                <a:gd name="T5" fmla="*/ 52 h 188"/>
                <a:gd name="T6" fmla="*/ 34 w 34"/>
                <a:gd name="T7" fmla="*/ 75 h 188"/>
                <a:gd name="T8" fmla="*/ 34 w 34"/>
                <a:gd name="T9" fmla="*/ 100 h 188"/>
                <a:gd name="T10" fmla="*/ 34 w 34"/>
                <a:gd name="T11" fmla="*/ 123 h 188"/>
                <a:gd name="T12" fmla="*/ 34 w 34"/>
                <a:gd name="T13" fmla="*/ 145 h 188"/>
                <a:gd name="T14" fmla="*/ 34 w 34"/>
                <a:gd name="T15" fmla="*/ 167 h 188"/>
                <a:gd name="T16" fmla="*/ 34 w 34"/>
                <a:gd name="T17" fmla="*/ 188 h 188"/>
                <a:gd name="T18" fmla="*/ 27 w 34"/>
                <a:gd name="T19" fmla="*/ 187 h 188"/>
                <a:gd name="T20" fmla="*/ 20 w 34"/>
                <a:gd name="T21" fmla="*/ 187 h 188"/>
                <a:gd name="T22" fmla="*/ 13 w 34"/>
                <a:gd name="T23" fmla="*/ 183 h 188"/>
                <a:gd name="T24" fmla="*/ 7 w 34"/>
                <a:gd name="T25" fmla="*/ 180 h 188"/>
                <a:gd name="T26" fmla="*/ 4 w 34"/>
                <a:gd name="T27" fmla="*/ 167 h 188"/>
                <a:gd name="T28" fmla="*/ 3 w 34"/>
                <a:gd name="T29" fmla="*/ 147 h 188"/>
                <a:gd name="T30" fmla="*/ 0 w 34"/>
                <a:gd name="T31" fmla="*/ 121 h 188"/>
                <a:gd name="T32" fmla="*/ 0 w 34"/>
                <a:gd name="T33" fmla="*/ 92 h 188"/>
                <a:gd name="T34" fmla="*/ 1 w 34"/>
                <a:gd name="T35" fmla="*/ 61 h 188"/>
                <a:gd name="T36" fmla="*/ 6 w 34"/>
                <a:gd name="T37" fmla="*/ 35 h 188"/>
                <a:gd name="T38" fmla="*/ 16 w 34"/>
                <a:gd name="T39" fmla="*/ 13 h 188"/>
                <a:gd name="T40" fmla="*/ 34 w 34"/>
                <a:gd name="T4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188">
                  <a:moveTo>
                    <a:pt x="34" y="0"/>
                  </a:moveTo>
                  <a:lnTo>
                    <a:pt x="34" y="26"/>
                  </a:lnTo>
                  <a:lnTo>
                    <a:pt x="34" y="52"/>
                  </a:lnTo>
                  <a:lnTo>
                    <a:pt x="34" y="75"/>
                  </a:lnTo>
                  <a:lnTo>
                    <a:pt x="34" y="100"/>
                  </a:lnTo>
                  <a:lnTo>
                    <a:pt x="34" y="123"/>
                  </a:lnTo>
                  <a:lnTo>
                    <a:pt x="34" y="145"/>
                  </a:lnTo>
                  <a:lnTo>
                    <a:pt x="34" y="167"/>
                  </a:lnTo>
                  <a:lnTo>
                    <a:pt x="34" y="188"/>
                  </a:lnTo>
                  <a:lnTo>
                    <a:pt x="27" y="187"/>
                  </a:lnTo>
                  <a:lnTo>
                    <a:pt x="20" y="187"/>
                  </a:lnTo>
                  <a:lnTo>
                    <a:pt x="13" y="183"/>
                  </a:lnTo>
                  <a:lnTo>
                    <a:pt x="7" y="180"/>
                  </a:lnTo>
                  <a:lnTo>
                    <a:pt x="4" y="167"/>
                  </a:lnTo>
                  <a:lnTo>
                    <a:pt x="3" y="147"/>
                  </a:lnTo>
                  <a:lnTo>
                    <a:pt x="0" y="121"/>
                  </a:lnTo>
                  <a:lnTo>
                    <a:pt x="0" y="92"/>
                  </a:lnTo>
                  <a:lnTo>
                    <a:pt x="1" y="61"/>
                  </a:lnTo>
                  <a:lnTo>
                    <a:pt x="6" y="35"/>
                  </a:lnTo>
                  <a:lnTo>
                    <a:pt x="16" y="13"/>
                  </a:lnTo>
                  <a:lnTo>
                    <a:pt x="34"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31" name="Freeform 137"/>
            <p:cNvSpPr>
              <a:spLocks/>
            </p:cNvSpPr>
            <p:nvPr/>
          </p:nvSpPr>
          <p:spPr bwMode="auto">
            <a:xfrm>
              <a:off x="695" y="733"/>
              <a:ext cx="37" cy="20"/>
            </a:xfrm>
            <a:custGeom>
              <a:avLst/>
              <a:gdLst>
                <a:gd name="T0" fmla="*/ 126 w 171"/>
                <a:gd name="T1" fmla="*/ 8 h 66"/>
                <a:gd name="T2" fmla="*/ 137 w 171"/>
                <a:gd name="T3" fmla="*/ 13 h 66"/>
                <a:gd name="T4" fmla="*/ 149 w 171"/>
                <a:gd name="T5" fmla="*/ 17 h 66"/>
                <a:gd name="T6" fmla="*/ 152 w 171"/>
                <a:gd name="T7" fmla="*/ 18 h 66"/>
                <a:gd name="T8" fmla="*/ 158 w 171"/>
                <a:gd name="T9" fmla="*/ 20 h 66"/>
                <a:gd name="T10" fmla="*/ 164 w 171"/>
                <a:gd name="T11" fmla="*/ 23 h 66"/>
                <a:gd name="T12" fmla="*/ 171 w 171"/>
                <a:gd name="T13" fmla="*/ 26 h 66"/>
                <a:gd name="T14" fmla="*/ 164 w 171"/>
                <a:gd name="T15" fmla="*/ 45 h 66"/>
                <a:gd name="T16" fmla="*/ 151 w 171"/>
                <a:gd name="T17" fmla="*/ 57 h 66"/>
                <a:gd name="T18" fmla="*/ 135 w 171"/>
                <a:gd name="T19" fmla="*/ 64 h 66"/>
                <a:gd name="T20" fmla="*/ 114 w 171"/>
                <a:gd name="T21" fmla="*/ 66 h 66"/>
                <a:gd name="T22" fmla="*/ 91 w 171"/>
                <a:gd name="T23" fmla="*/ 64 h 66"/>
                <a:gd name="T24" fmla="*/ 67 w 171"/>
                <a:gd name="T25" fmla="*/ 61 h 66"/>
                <a:gd name="T26" fmla="*/ 42 w 171"/>
                <a:gd name="T27" fmla="*/ 56 h 66"/>
                <a:gd name="T28" fmla="*/ 18 w 171"/>
                <a:gd name="T29" fmla="*/ 53 h 66"/>
                <a:gd name="T30" fmla="*/ 16 w 171"/>
                <a:gd name="T31" fmla="*/ 49 h 66"/>
                <a:gd name="T32" fmla="*/ 12 w 171"/>
                <a:gd name="T33" fmla="*/ 39 h 66"/>
                <a:gd name="T34" fmla="*/ 6 w 171"/>
                <a:gd name="T35" fmla="*/ 30 h 66"/>
                <a:gd name="T36" fmla="*/ 0 w 171"/>
                <a:gd name="T37" fmla="*/ 26 h 66"/>
                <a:gd name="T38" fmla="*/ 14 w 171"/>
                <a:gd name="T39" fmla="*/ 11 h 66"/>
                <a:gd name="T40" fmla="*/ 28 w 171"/>
                <a:gd name="T41" fmla="*/ 4 h 66"/>
                <a:gd name="T42" fmla="*/ 43 w 171"/>
                <a:gd name="T43" fmla="*/ 0 h 66"/>
                <a:gd name="T44" fmla="*/ 60 w 171"/>
                <a:gd name="T45" fmla="*/ 0 h 66"/>
                <a:gd name="T46" fmla="*/ 75 w 171"/>
                <a:gd name="T47" fmla="*/ 1 h 66"/>
                <a:gd name="T48" fmla="*/ 92 w 171"/>
                <a:gd name="T49" fmla="*/ 4 h 66"/>
                <a:gd name="T50" fmla="*/ 108 w 171"/>
                <a:gd name="T51" fmla="*/ 6 h 66"/>
                <a:gd name="T52" fmla="*/ 126 w 171"/>
                <a:gd name="T53" fmla="*/ 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1" h="66">
                  <a:moveTo>
                    <a:pt x="126" y="8"/>
                  </a:moveTo>
                  <a:lnTo>
                    <a:pt x="137" y="13"/>
                  </a:lnTo>
                  <a:lnTo>
                    <a:pt x="149" y="17"/>
                  </a:lnTo>
                  <a:lnTo>
                    <a:pt x="152" y="18"/>
                  </a:lnTo>
                  <a:lnTo>
                    <a:pt x="158" y="20"/>
                  </a:lnTo>
                  <a:lnTo>
                    <a:pt x="164" y="23"/>
                  </a:lnTo>
                  <a:lnTo>
                    <a:pt x="171" y="26"/>
                  </a:lnTo>
                  <a:lnTo>
                    <a:pt x="164" y="45"/>
                  </a:lnTo>
                  <a:lnTo>
                    <a:pt x="151" y="57"/>
                  </a:lnTo>
                  <a:lnTo>
                    <a:pt x="135" y="64"/>
                  </a:lnTo>
                  <a:lnTo>
                    <a:pt x="114" y="66"/>
                  </a:lnTo>
                  <a:lnTo>
                    <a:pt x="91" y="64"/>
                  </a:lnTo>
                  <a:lnTo>
                    <a:pt x="67" y="61"/>
                  </a:lnTo>
                  <a:lnTo>
                    <a:pt x="42" y="56"/>
                  </a:lnTo>
                  <a:lnTo>
                    <a:pt x="18" y="53"/>
                  </a:lnTo>
                  <a:lnTo>
                    <a:pt x="16" y="49"/>
                  </a:lnTo>
                  <a:lnTo>
                    <a:pt x="12" y="39"/>
                  </a:lnTo>
                  <a:lnTo>
                    <a:pt x="6" y="30"/>
                  </a:lnTo>
                  <a:lnTo>
                    <a:pt x="0" y="26"/>
                  </a:lnTo>
                  <a:lnTo>
                    <a:pt x="14" y="11"/>
                  </a:lnTo>
                  <a:lnTo>
                    <a:pt x="28" y="4"/>
                  </a:lnTo>
                  <a:lnTo>
                    <a:pt x="43" y="0"/>
                  </a:lnTo>
                  <a:lnTo>
                    <a:pt x="60" y="0"/>
                  </a:lnTo>
                  <a:lnTo>
                    <a:pt x="75" y="1"/>
                  </a:lnTo>
                  <a:lnTo>
                    <a:pt x="92" y="4"/>
                  </a:lnTo>
                  <a:lnTo>
                    <a:pt x="108" y="6"/>
                  </a:lnTo>
                  <a:lnTo>
                    <a:pt x="126" y="8"/>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32" name="Freeform 138"/>
            <p:cNvSpPr>
              <a:spLocks/>
            </p:cNvSpPr>
            <p:nvPr/>
          </p:nvSpPr>
          <p:spPr bwMode="auto">
            <a:xfrm>
              <a:off x="623" y="741"/>
              <a:ext cx="135" cy="96"/>
            </a:xfrm>
            <a:custGeom>
              <a:avLst/>
              <a:gdLst>
                <a:gd name="T0" fmla="*/ 577 w 623"/>
                <a:gd name="T1" fmla="*/ 0 h 324"/>
                <a:gd name="T2" fmla="*/ 587 w 623"/>
                <a:gd name="T3" fmla="*/ 6 h 324"/>
                <a:gd name="T4" fmla="*/ 599 w 623"/>
                <a:gd name="T5" fmla="*/ 12 h 324"/>
                <a:gd name="T6" fmla="*/ 603 w 623"/>
                <a:gd name="T7" fmla="*/ 13 h 324"/>
                <a:gd name="T8" fmla="*/ 609 w 623"/>
                <a:gd name="T9" fmla="*/ 16 h 324"/>
                <a:gd name="T10" fmla="*/ 615 w 623"/>
                <a:gd name="T11" fmla="*/ 17 h 324"/>
                <a:gd name="T12" fmla="*/ 622 w 623"/>
                <a:gd name="T13" fmla="*/ 18 h 324"/>
                <a:gd name="T14" fmla="*/ 618 w 623"/>
                <a:gd name="T15" fmla="*/ 39 h 324"/>
                <a:gd name="T16" fmla="*/ 618 w 623"/>
                <a:gd name="T17" fmla="*/ 58 h 324"/>
                <a:gd name="T18" fmla="*/ 618 w 623"/>
                <a:gd name="T19" fmla="*/ 75 h 324"/>
                <a:gd name="T20" fmla="*/ 621 w 623"/>
                <a:gd name="T21" fmla="*/ 91 h 324"/>
                <a:gd name="T22" fmla="*/ 622 w 623"/>
                <a:gd name="T23" fmla="*/ 106 h 324"/>
                <a:gd name="T24" fmla="*/ 623 w 623"/>
                <a:gd name="T25" fmla="*/ 121 h 324"/>
                <a:gd name="T26" fmla="*/ 622 w 623"/>
                <a:gd name="T27" fmla="*/ 135 h 324"/>
                <a:gd name="T28" fmla="*/ 622 w 623"/>
                <a:gd name="T29" fmla="*/ 153 h 324"/>
                <a:gd name="T30" fmla="*/ 536 w 623"/>
                <a:gd name="T31" fmla="*/ 152 h 324"/>
                <a:gd name="T32" fmla="*/ 458 w 623"/>
                <a:gd name="T33" fmla="*/ 167 h 324"/>
                <a:gd name="T34" fmla="*/ 383 w 623"/>
                <a:gd name="T35" fmla="*/ 193 h 324"/>
                <a:gd name="T36" fmla="*/ 311 w 623"/>
                <a:gd name="T37" fmla="*/ 228 h 324"/>
                <a:gd name="T38" fmla="*/ 237 w 623"/>
                <a:gd name="T39" fmla="*/ 261 h 324"/>
                <a:gd name="T40" fmla="*/ 163 w 623"/>
                <a:gd name="T41" fmla="*/ 293 h 324"/>
                <a:gd name="T42" fmla="*/ 83 w 623"/>
                <a:gd name="T43" fmla="*/ 314 h 324"/>
                <a:gd name="T44" fmla="*/ 0 w 623"/>
                <a:gd name="T45" fmla="*/ 324 h 324"/>
                <a:gd name="T46" fmla="*/ 6 w 623"/>
                <a:gd name="T47" fmla="*/ 310 h 324"/>
                <a:gd name="T48" fmla="*/ 13 w 623"/>
                <a:gd name="T49" fmla="*/ 297 h 324"/>
                <a:gd name="T50" fmla="*/ 20 w 623"/>
                <a:gd name="T51" fmla="*/ 282 h 324"/>
                <a:gd name="T52" fmla="*/ 29 w 623"/>
                <a:gd name="T53" fmla="*/ 269 h 324"/>
                <a:gd name="T54" fmla="*/ 37 w 623"/>
                <a:gd name="T55" fmla="*/ 254 h 324"/>
                <a:gd name="T56" fmla="*/ 48 w 623"/>
                <a:gd name="T57" fmla="*/ 240 h 324"/>
                <a:gd name="T58" fmla="*/ 58 w 623"/>
                <a:gd name="T59" fmla="*/ 223 h 324"/>
                <a:gd name="T60" fmla="*/ 73 w 623"/>
                <a:gd name="T61" fmla="*/ 208 h 324"/>
                <a:gd name="T62" fmla="*/ 95 w 623"/>
                <a:gd name="T63" fmla="*/ 196 h 324"/>
                <a:gd name="T64" fmla="*/ 120 w 623"/>
                <a:gd name="T65" fmla="*/ 188 h 324"/>
                <a:gd name="T66" fmla="*/ 144 w 623"/>
                <a:gd name="T67" fmla="*/ 183 h 324"/>
                <a:gd name="T68" fmla="*/ 167 w 623"/>
                <a:gd name="T69" fmla="*/ 182 h 324"/>
                <a:gd name="T70" fmla="*/ 189 w 623"/>
                <a:gd name="T71" fmla="*/ 179 h 324"/>
                <a:gd name="T72" fmla="*/ 210 w 623"/>
                <a:gd name="T73" fmla="*/ 178 h 324"/>
                <a:gd name="T74" fmla="*/ 228 w 623"/>
                <a:gd name="T75" fmla="*/ 174 h 324"/>
                <a:gd name="T76" fmla="*/ 243 w 623"/>
                <a:gd name="T77" fmla="*/ 171 h 324"/>
                <a:gd name="T78" fmla="*/ 275 w 623"/>
                <a:gd name="T79" fmla="*/ 129 h 324"/>
                <a:gd name="T80" fmla="*/ 301 w 623"/>
                <a:gd name="T81" fmla="*/ 101 h 324"/>
                <a:gd name="T82" fmla="*/ 322 w 623"/>
                <a:gd name="T83" fmla="*/ 81 h 324"/>
                <a:gd name="T84" fmla="*/ 343 w 623"/>
                <a:gd name="T85" fmla="*/ 70 h 324"/>
                <a:gd name="T86" fmla="*/ 366 w 623"/>
                <a:gd name="T87" fmla="*/ 65 h 324"/>
                <a:gd name="T88" fmla="*/ 393 w 623"/>
                <a:gd name="T89" fmla="*/ 65 h 324"/>
                <a:gd name="T90" fmla="*/ 428 w 623"/>
                <a:gd name="T91" fmla="*/ 68 h 324"/>
                <a:gd name="T92" fmla="*/ 477 w 623"/>
                <a:gd name="T93" fmla="*/ 72 h 324"/>
                <a:gd name="T94" fmla="*/ 487 w 623"/>
                <a:gd name="T95" fmla="*/ 62 h 324"/>
                <a:gd name="T96" fmla="*/ 496 w 623"/>
                <a:gd name="T97" fmla="*/ 51 h 324"/>
                <a:gd name="T98" fmla="*/ 505 w 623"/>
                <a:gd name="T99" fmla="*/ 42 h 324"/>
                <a:gd name="T100" fmla="*/ 516 w 623"/>
                <a:gd name="T101" fmla="*/ 32 h 324"/>
                <a:gd name="T102" fmla="*/ 524 w 623"/>
                <a:gd name="T103" fmla="*/ 23 h 324"/>
                <a:gd name="T104" fmla="*/ 534 w 623"/>
                <a:gd name="T105" fmla="*/ 14 h 324"/>
                <a:gd name="T106" fmla="*/ 541 w 623"/>
                <a:gd name="T107" fmla="*/ 6 h 324"/>
                <a:gd name="T108" fmla="*/ 549 w 623"/>
                <a:gd name="T109" fmla="*/ 0 h 324"/>
                <a:gd name="T110" fmla="*/ 559 w 623"/>
                <a:gd name="T111" fmla="*/ 0 h 324"/>
                <a:gd name="T112" fmla="*/ 566 w 623"/>
                <a:gd name="T113" fmla="*/ 0 h 324"/>
                <a:gd name="T114" fmla="*/ 571 w 623"/>
                <a:gd name="T115" fmla="*/ 0 h 324"/>
                <a:gd name="T116" fmla="*/ 577 w 623"/>
                <a:gd name="T117"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3" h="324">
                  <a:moveTo>
                    <a:pt x="577" y="0"/>
                  </a:moveTo>
                  <a:lnTo>
                    <a:pt x="587" y="6"/>
                  </a:lnTo>
                  <a:lnTo>
                    <a:pt x="599" y="12"/>
                  </a:lnTo>
                  <a:lnTo>
                    <a:pt x="603" y="13"/>
                  </a:lnTo>
                  <a:lnTo>
                    <a:pt x="609" y="16"/>
                  </a:lnTo>
                  <a:lnTo>
                    <a:pt x="615" y="17"/>
                  </a:lnTo>
                  <a:lnTo>
                    <a:pt x="622" y="18"/>
                  </a:lnTo>
                  <a:lnTo>
                    <a:pt x="618" y="39"/>
                  </a:lnTo>
                  <a:lnTo>
                    <a:pt x="618" y="58"/>
                  </a:lnTo>
                  <a:lnTo>
                    <a:pt x="618" y="75"/>
                  </a:lnTo>
                  <a:lnTo>
                    <a:pt x="621" y="91"/>
                  </a:lnTo>
                  <a:lnTo>
                    <a:pt x="622" y="106"/>
                  </a:lnTo>
                  <a:lnTo>
                    <a:pt x="623" y="121"/>
                  </a:lnTo>
                  <a:lnTo>
                    <a:pt x="622" y="135"/>
                  </a:lnTo>
                  <a:lnTo>
                    <a:pt x="622" y="153"/>
                  </a:lnTo>
                  <a:lnTo>
                    <a:pt x="536" y="152"/>
                  </a:lnTo>
                  <a:lnTo>
                    <a:pt x="458" y="167"/>
                  </a:lnTo>
                  <a:lnTo>
                    <a:pt x="383" y="193"/>
                  </a:lnTo>
                  <a:lnTo>
                    <a:pt x="311" y="228"/>
                  </a:lnTo>
                  <a:lnTo>
                    <a:pt x="237" y="261"/>
                  </a:lnTo>
                  <a:lnTo>
                    <a:pt x="163" y="293"/>
                  </a:lnTo>
                  <a:lnTo>
                    <a:pt x="83" y="314"/>
                  </a:lnTo>
                  <a:lnTo>
                    <a:pt x="0" y="324"/>
                  </a:lnTo>
                  <a:lnTo>
                    <a:pt x="6" y="310"/>
                  </a:lnTo>
                  <a:lnTo>
                    <a:pt x="13" y="297"/>
                  </a:lnTo>
                  <a:lnTo>
                    <a:pt x="20" y="282"/>
                  </a:lnTo>
                  <a:lnTo>
                    <a:pt x="29" y="269"/>
                  </a:lnTo>
                  <a:lnTo>
                    <a:pt x="37" y="254"/>
                  </a:lnTo>
                  <a:lnTo>
                    <a:pt x="48" y="240"/>
                  </a:lnTo>
                  <a:lnTo>
                    <a:pt x="58" y="223"/>
                  </a:lnTo>
                  <a:lnTo>
                    <a:pt x="73" y="208"/>
                  </a:lnTo>
                  <a:lnTo>
                    <a:pt x="95" y="196"/>
                  </a:lnTo>
                  <a:lnTo>
                    <a:pt x="120" y="188"/>
                  </a:lnTo>
                  <a:lnTo>
                    <a:pt x="144" y="183"/>
                  </a:lnTo>
                  <a:lnTo>
                    <a:pt x="167" y="182"/>
                  </a:lnTo>
                  <a:lnTo>
                    <a:pt x="189" y="179"/>
                  </a:lnTo>
                  <a:lnTo>
                    <a:pt x="210" y="178"/>
                  </a:lnTo>
                  <a:lnTo>
                    <a:pt x="228" y="174"/>
                  </a:lnTo>
                  <a:lnTo>
                    <a:pt x="243" y="171"/>
                  </a:lnTo>
                  <a:lnTo>
                    <a:pt x="275" y="129"/>
                  </a:lnTo>
                  <a:lnTo>
                    <a:pt x="301" y="101"/>
                  </a:lnTo>
                  <a:lnTo>
                    <a:pt x="322" y="81"/>
                  </a:lnTo>
                  <a:lnTo>
                    <a:pt x="343" y="70"/>
                  </a:lnTo>
                  <a:lnTo>
                    <a:pt x="366" y="65"/>
                  </a:lnTo>
                  <a:lnTo>
                    <a:pt x="393" y="65"/>
                  </a:lnTo>
                  <a:lnTo>
                    <a:pt x="428" y="68"/>
                  </a:lnTo>
                  <a:lnTo>
                    <a:pt x="477" y="72"/>
                  </a:lnTo>
                  <a:lnTo>
                    <a:pt x="487" y="62"/>
                  </a:lnTo>
                  <a:lnTo>
                    <a:pt x="496" y="51"/>
                  </a:lnTo>
                  <a:lnTo>
                    <a:pt x="505" y="42"/>
                  </a:lnTo>
                  <a:lnTo>
                    <a:pt x="516" y="32"/>
                  </a:lnTo>
                  <a:lnTo>
                    <a:pt x="524" y="23"/>
                  </a:lnTo>
                  <a:lnTo>
                    <a:pt x="534" y="14"/>
                  </a:lnTo>
                  <a:lnTo>
                    <a:pt x="541" y="6"/>
                  </a:lnTo>
                  <a:lnTo>
                    <a:pt x="549" y="0"/>
                  </a:lnTo>
                  <a:lnTo>
                    <a:pt x="559" y="0"/>
                  </a:lnTo>
                  <a:lnTo>
                    <a:pt x="566" y="0"/>
                  </a:lnTo>
                  <a:lnTo>
                    <a:pt x="571" y="0"/>
                  </a:lnTo>
                  <a:lnTo>
                    <a:pt x="577"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33" name="Freeform 139"/>
            <p:cNvSpPr>
              <a:spLocks/>
            </p:cNvSpPr>
            <p:nvPr/>
          </p:nvSpPr>
          <p:spPr bwMode="auto">
            <a:xfrm>
              <a:off x="775" y="761"/>
              <a:ext cx="96" cy="76"/>
            </a:xfrm>
            <a:custGeom>
              <a:avLst/>
              <a:gdLst>
                <a:gd name="T0" fmla="*/ 153 w 442"/>
                <a:gd name="T1" fmla="*/ 3 h 255"/>
                <a:gd name="T2" fmla="*/ 202 w 442"/>
                <a:gd name="T3" fmla="*/ 14 h 255"/>
                <a:gd name="T4" fmla="*/ 238 w 442"/>
                <a:gd name="T5" fmla="*/ 25 h 255"/>
                <a:gd name="T6" fmla="*/ 263 w 442"/>
                <a:gd name="T7" fmla="*/ 32 h 255"/>
                <a:gd name="T8" fmla="*/ 283 w 442"/>
                <a:gd name="T9" fmla="*/ 39 h 255"/>
                <a:gd name="T10" fmla="*/ 299 w 442"/>
                <a:gd name="T11" fmla="*/ 43 h 255"/>
                <a:gd name="T12" fmla="*/ 318 w 442"/>
                <a:gd name="T13" fmla="*/ 46 h 255"/>
                <a:gd name="T14" fmla="*/ 343 w 442"/>
                <a:gd name="T15" fmla="*/ 47 h 255"/>
                <a:gd name="T16" fmla="*/ 379 w 442"/>
                <a:gd name="T17" fmla="*/ 49 h 255"/>
                <a:gd name="T18" fmla="*/ 381 w 442"/>
                <a:gd name="T19" fmla="*/ 79 h 255"/>
                <a:gd name="T20" fmla="*/ 388 w 442"/>
                <a:gd name="T21" fmla="*/ 108 h 255"/>
                <a:gd name="T22" fmla="*/ 398 w 442"/>
                <a:gd name="T23" fmla="*/ 133 h 255"/>
                <a:gd name="T24" fmla="*/ 410 w 442"/>
                <a:gd name="T25" fmla="*/ 159 h 255"/>
                <a:gd name="T26" fmla="*/ 420 w 442"/>
                <a:gd name="T27" fmla="*/ 181 h 255"/>
                <a:gd name="T28" fmla="*/ 431 w 442"/>
                <a:gd name="T29" fmla="*/ 205 h 255"/>
                <a:gd name="T30" fmla="*/ 438 w 442"/>
                <a:gd name="T31" fmla="*/ 229 h 255"/>
                <a:gd name="T32" fmla="*/ 442 w 442"/>
                <a:gd name="T33" fmla="*/ 255 h 255"/>
                <a:gd name="T34" fmla="*/ 425 w 442"/>
                <a:gd name="T35" fmla="*/ 248 h 255"/>
                <a:gd name="T36" fmla="*/ 411 w 442"/>
                <a:gd name="T37" fmla="*/ 238 h 255"/>
                <a:gd name="T38" fmla="*/ 397 w 442"/>
                <a:gd name="T39" fmla="*/ 224 h 255"/>
                <a:gd name="T40" fmla="*/ 384 w 442"/>
                <a:gd name="T41" fmla="*/ 211 h 255"/>
                <a:gd name="T42" fmla="*/ 368 w 442"/>
                <a:gd name="T43" fmla="*/ 197 h 255"/>
                <a:gd name="T44" fmla="*/ 350 w 442"/>
                <a:gd name="T45" fmla="*/ 185 h 255"/>
                <a:gd name="T46" fmla="*/ 330 w 442"/>
                <a:gd name="T47" fmla="*/ 177 h 255"/>
                <a:gd name="T48" fmla="*/ 306 w 442"/>
                <a:gd name="T49" fmla="*/ 174 h 255"/>
                <a:gd name="T50" fmla="*/ 298 w 442"/>
                <a:gd name="T51" fmla="*/ 181 h 255"/>
                <a:gd name="T52" fmla="*/ 291 w 442"/>
                <a:gd name="T53" fmla="*/ 193 h 255"/>
                <a:gd name="T54" fmla="*/ 286 w 442"/>
                <a:gd name="T55" fmla="*/ 199 h 255"/>
                <a:gd name="T56" fmla="*/ 282 w 442"/>
                <a:gd name="T57" fmla="*/ 205 h 255"/>
                <a:gd name="T58" fmla="*/ 276 w 442"/>
                <a:gd name="T59" fmla="*/ 212 h 255"/>
                <a:gd name="T60" fmla="*/ 271 w 442"/>
                <a:gd name="T61" fmla="*/ 219 h 255"/>
                <a:gd name="T62" fmla="*/ 234 w 442"/>
                <a:gd name="T63" fmla="*/ 212 h 255"/>
                <a:gd name="T64" fmla="*/ 198 w 442"/>
                <a:gd name="T65" fmla="*/ 197 h 255"/>
                <a:gd name="T66" fmla="*/ 164 w 442"/>
                <a:gd name="T67" fmla="*/ 173 h 255"/>
                <a:gd name="T68" fmla="*/ 132 w 442"/>
                <a:gd name="T69" fmla="*/ 146 h 255"/>
                <a:gd name="T70" fmla="*/ 99 w 442"/>
                <a:gd name="T71" fmla="*/ 115 h 255"/>
                <a:gd name="T72" fmla="*/ 66 w 442"/>
                <a:gd name="T73" fmla="*/ 85 h 255"/>
                <a:gd name="T74" fmla="*/ 32 w 442"/>
                <a:gd name="T75" fmla="*/ 58 h 255"/>
                <a:gd name="T76" fmla="*/ 0 w 442"/>
                <a:gd name="T77" fmla="*/ 39 h 255"/>
                <a:gd name="T78" fmla="*/ 0 w 442"/>
                <a:gd name="T79" fmla="*/ 33 h 255"/>
                <a:gd name="T80" fmla="*/ 2 w 442"/>
                <a:gd name="T81" fmla="*/ 28 h 255"/>
                <a:gd name="T82" fmla="*/ 2 w 442"/>
                <a:gd name="T83" fmla="*/ 25 h 255"/>
                <a:gd name="T84" fmla="*/ 4 w 442"/>
                <a:gd name="T85" fmla="*/ 22 h 255"/>
                <a:gd name="T86" fmla="*/ 6 w 442"/>
                <a:gd name="T87" fmla="*/ 18 h 255"/>
                <a:gd name="T88" fmla="*/ 10 w 442"/>
                <a:gd name="T89" fmla="*/ 12 h 255"/>
                <a:gd name="T90" fmla="*/ 25 w 442"/>
                <a:gd name="T91" fmla="*/ 5 h 255"/>
                <a:gd name="T92" fmla="*/ 43 w 442"/>
                <a:gd name="T93" fmla="*/ 2 h 255"/>
                <a:gd name="T94" fmla="*/ 60 w 442"/>
                <a:gd name="T95" fmla="*/ 0 h 255"/>
                <a:gd name="T96" fmla="*/ 77 w 442"/>
                <a:gd name="T97" fmla="*/ 0 h 255"/>
                <a:gd name="T98" fmla="*/ 95 w 442"/>
                <a:gd name="T99" fmla="*/ 0 h 255"/>
                <a:gd name="T100" fmla="*/ 113 w 442"/>
                <a:gd name="T101" fmla="*/ 1 h 255"/>
                <a:gd name="T102" fmla="*/ 132 w 442"/>
                <a:gd name="T103" fmla="*/ 2 h 255"/>
                <a:gd name="T104" fmla="*/ 153 w 442"/>
                <a:gd name="T105" fmla="*/ 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2" h="255">
                  <a:moveTo>
                    <a:pt x="153" y="3"/>
                  </a:moveTo>
                  <a:lnTo>
                    <a:pt x="202" y="14"/>
                  </a:lnTo>
                  <a:lnTo>
                    <a:pt x="238" y="25"/>
                  </a:lnTo>
                  <a:lnTo>
                    <a:pt x="263" y="32"/>
                  </a:lnTo>
                  <a:lnTo>
                    <a:pt x="283" y="39"/>
                  </a:lnTo>
                  <a:lnTo>
                    <a:pt x="299" y="43"/>
                  </a:lnTo>
                  <a:lnTo>
                    <a:pt x="318" y="46"/>
                  </a:lnTo>
                  <a:lnTo>
                    <a:pt x="343" y="47"/>
                  </a:lnTo>
                  <a:lnTo>
                    <a:pt x="379" y="49"/>
                  </a:lnTo>
                  <a:lnTo>
                    <a:pt x="381" y="79"/>
                  </a:lnTo>
                  <a:lnTo>
                    <a:pt x="388" y="108"/>
                  </a:lnTo>
                  <a:lnTo>
                    <a:pt x="398" y="133"/>
                  </a:lnTo>
                  <a:lnTo>
                    <a:pt x="410" y="159"/>
                  </a:lnTo>
                  <a:lnTo>
                    <a:pt x="420" y="181"/>
                  </a:lnTo>
                  <a:lnTo>
                    <a:pt x="431" y="205"/>
                  </a:lnTo>
                  <a:lnTo>
                    <a:pt x="438" y="229"/>
                  </a:lnTo>
                  <a:lnTo>
                    <a:pt x="442" y="255"/>
                  </a:lnTo>
                  <a:lnTo>
                    <a:pt x="425" y="248"/>
                  </a:lnTo>
                  <a:lnTo>
                    <a:pt x="411" y="238"/>
                  </a:lnTo>
                  <a:lnTo>
                    <a:pt x="397" y="224"/>
                  </a:lnTo>
                  <a:lnTo>
                    <a:pt x="384" y="211"/>
                  </a:lnTo>
                  <a:lnTo>
                    <a:pt x="368" y="197"/>
                  </a:lnTo>
                  <a:lnTo>
                    <a:pt x="350" y="185"/>
                  </a:lnTo>
                  <a:lnTo>
                    <a:pt x="330" y="177"/>
                  </a:lnTo>
                  <a:lnTo>
                    <a:pt x="306" y="174"/>
                  </a:lnTo>
                  <a:lnTo>
                    <a:pt x="298" y="181"/>
                  </a:lnTo>
                  <a:lnTo>
                    <a:pt x="291" y="193"/>
                  </a:lnTo>
                  <a:lnTo>
                    <a:pt x="286" y="199"/>
                  </a:lnTo>
                  <a:lnTo>
                    <a:pt x="282" y="205"/>
                  </a:lnTo>
                  <a:lnTo>
                    <a:pt x="276" y="212"/>
                  </a:lnTo>
                  <a:lnTo>
                    <a:pt x="271" y="219"/>
                  </a:lnTo>
                  <a:lnTo>
                    <a:pt x="234" y="212"/>
                  </a:lnTo>
                  <a:lnTo>
                    <a:pt x="198" y="197"/>
                  </a:lnTo>
                  <a:lnTo>
                    <a:pt x="164" y="173"/>
                  </a:lnTo>
                  <a:lnTo>
                    <a:pt x="132" y="146"/>
                  </a:lnTo>
                  <a:lnTo>
                    <a:pt x="99" y="115"/>
                  </a:lnTo>
                  <a:lnTo>
                    <a:pt x="66" y="85"/>
                  </a:lnTo>
                  <a:lnTo>
                    <a:pt x="32" y="58"/>
                  </a:lnTo>
                  <a:lnTo>
                    <a:pt x="0" y="39"/>
                  </a:lnTo>
                  <a:lnTo>
                    <a:pt x="0" y="33"/>
                  </a:lnTo>
                  <a:lnTo>
                    <a:pt x="2" y="28"/>
                  </a:lnTo>
                  <a:lnTo>
                    <a:pt x="2" y="25"/>
                  </a:lnTo>
                  <a:lnTo>
                    <a:pt x="4" y="22"/>
                  </a:lnTo>
                  <a:lnTo>
                    <a:pt x="6" y="18"/>
                  </a:lnTo>
                  <a:lnTo>
                    <a:pt x="10" y="12"/>
                  </a:lnTo>
                  <a:lnTo>
                    <a:pt x="25" y="5"/>
                  </a:lnTo>
                  <a:lnTo>
                    <a:pt x="43" y="2"/>
                  </a:lnTo>
                  <a:lnTo>
                    <a:pt x="60" y="0"/>
                  </a:lnTo>
                  <a:lnTo>
                    <a:pt x="77" y="0"/>
                  </a:lnTo>
                  <a:lnTo>
                    <a:pt x="95" y="0"/>
                  </a:lnTo>
                  <a:lnTo>
                    <a:pt x="113" y="1"/>
                  </a:lnTo>
                  <a:lnTo>
                    <a:pt x="132" y="2"/>
                  </a:lnTo>
                  <a:lnTo>
                    <a:pt x="153" y="3"/>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34" name="Freeform 140"/>
            <p:cNvSpPr>
              <a:spLocks/>
            </p:cNvSpPr>
            <p:nvPr/>
          </p:nvSpPr>
          <p:spPr bwMode="auto">
            <a:xfrm>
              <a:off x="762" y="749"/>
              <a:ext cx="7" cy="21"/>
            </a:xfrm>
            <a:custGeom>
              <a:avLst/>
              <a:gdLst>
                <a:gd name="T0" fmla="*/ 35 w 35"/>
                <a:gd name="T1" fmla="*/ 0 h 73"/>
                <a:gd name="T2" fmla="*/ 35 w 35"/>
                <a:gd name="T3" fmla="*/ 6 h 73"/>
                <a:gd name="T4" fmla="*/ 35 w 35"/>
                <a:gd name="T5" fmla="*/ 16 h 73"/>
                <a:gd name="T6" fmla="*/ 35 w 35"/>
                <a:gd name="T7" fmla="*/ 25 h 73"/>
                <a:gd name="T8" fmla="*/ 35 w 35"/>
                <a:gd name="T9" fmla="*/ 36 h 73"/>
                <a:gd name="T10" fmla="*/ 35 w 35"/>
                <a:gd name="T11" fmla="*/ 45 h 73"/>
                <a:gd name="T12" fmla="*/ 35 w 35"/>
                <a:gd name="T13" fmla="*/ 55 h 73"/>
                <a:gd name="T14" fmla="*/ 35 w 35"/>
                <a:gd name="T15" fmla="*/ 64 h 73"/>
                <a:gd name="T16" fmla="*/ 35 w 35"/>
                <a:gd name="T17" fmla="*/ 73 h 73"/>
                <a:gd name="T18" fmla="*/ 26 w 35"/>
                <a:gd name="T19" fmla="*/ 73 h 73"/>
                <a:gd name="T20" fmla="*/ 17 w 35"/>
                <a:gd name="T21" fmla="*/ 73 h 73"/>
                <a:gd name="T22" fmla="*/ 7 w 35"/>
                <a:gd name="T23" fmla="*/ 73 h 73"/>
                <a:gd name="T24" fmla="*/ 0 w 35"/>
                <a:gd name="T25" fmla="*/ 73 h 73"/>
                <a:gd name="T26" fmla="*/ 4 w 35"/>
                <a:gd name="T27" fmla="*/ 56 h 73"/>
                <a:gd name="T28" fmla="*/ 9 w 35"/>
                <a:gd name="T29" fmla="*/ 43 h 73"/>
                <a:gd name="T30" fmla="*/ 13 w 35"/>
                <a:gd name="T31" fmla="*/ 31 h 73"/>
                <a:gd name="T32" fmla="*/ 17 w 35"/>
                <a:gd name="T33" fmla="*/ 22 h 73"/>
                <a:gd name="T34" fmla="*/ 20 w 35"/>
                <a:gd name="T35" fmla="*/ 13 h 73"/>
                <a:gd name="T36" fmla="*/ 23 w 35"/>
                <a:gd name="T37" fmla="*/ 8 h 73"/>
                <a:gd name="T38" fmla="*/ 28 w 35"/>
                <a:gd name="T39" fmla="*/ 3 h 73"/>
                <a:gd name="T40" fmla="*/ 35 w 35"/>
                <a:gd name="T4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73">
                  <a:moveTo>
                    <a:pt x="35" y="0"/>
                  </a:moveTo>
                  <a:lnTo>
                    <a:pt x="35" y="6"/>
                  </a:lnTo>
                  <a:lnTo>
                    <a:pt x="35" y="16"/>
                  </a:lnTo>
                  <a:lnTo>
                    <a:pt x="35" y="25"/>
                  </a:lnTo>
                  <a:lnTo>
                    <a:pt x="35" y="36"/>
                  </a:lnTo>
                  <a:lnTo>
                    <a:pt x="35" y="45"/>
                  </a:lnTo>
                  <a:lnTo>
                    <a:pt x="35" y="55"/>
                  </a:lnTo>
                  <a:lnTo>
                    <a:pt x="35" y="64"/>
                  </a:lnTo>
                  <a:lnTo>
                    <a:pt x="35" y="73"/>
                  </a:lnTo>
                  <a:lnTo>
                    <a:pt x="26" y="73"/>
                  </a:lnTo>
                  <a:lnTo>
                    <a:pt x="17" y="73"/>
                  </a:lnTo>
                  <a:lnTo>
                    <a:pt x="7" y="73"/>
                  </a:lnTo>
                  <a:lnTo>
                    <a:pt x="0" y="73"/>
                  </a:lnTo>
                  <a:lnTo>
                    <a:pt x="4" y="56"/>
                  </a:lnTo>
                  <a:lnTo>
                    <a:pt x="9" y="43"/>
                  </a:lnTo>
                  <a:lnTo>
                    <a:pt x="13" y="31"/>
                  </a:lnTo>
                  <a:lnTo>
                    <a:pt x="17" y="22"/>
                  </a:lnTo>
                  <a:lnTo>
                    <a:pt x="20" y="13"/>
                  </a:lnTo>
                  <a:lnTo>
                    <a:pt x="23" y="8"/>
                  </a:lnTo>
                  <a:lnTo>
                    <a:pt x="28" y="3"/>
                  </a:lnTo>
                  <a:lnTo>
                    <a:pt x="35"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35" name="Freeform 141"/>
            <p:cNvSpPr>
              <a:spLocks/>
            </p:cNvSpPr>
            <p:nvPr/>
          </p:nvSpPr>
          <p:spPr bwMode="auto">
            <a:xfrm>
              <a:off x="756" y="784"/>
              <a:ext cx="13" cy="83"/>
            </a:xfrm>
            <a:custGeom>
              <a:avLst/>
              <a:gdLst>
                <a:gd name="T0" fmla="*/ 62 w 62"/>
                <a:gd name="T1" fmla="*/ 0 h 279"/>
                <a:gd name="T2" fmla="*/ 59 w 62"/>
                <a:gd name="T3" fmla="*/ 27 h 279"/>
                <a:gd name="T4" fmla="*/ 56 w 62"/>
                <a:gd name="T5" fmla="*/ 61 h 279"/>
                <a:gd name="T6" fmla="*/ 54 w 62"/>
                <a:gd name="T7" fmla="*/ 99 h 279"/>
                <a:gd name="T8" fmla="*/ 54 w 62"/>
                <a:gd name="T9" fmla="*/ 142 h 279"/>
                <a:gd name="T10" fmla="*/ 54 w 62"/>
                <a:gd name="T11" fmla="*/ 182 h 279"/>
                <a:gd name="T12" fmla="*/ 54 w 62"/>
                <a:gd name="T13" fmla="*/ 220 h 279"/>
                <a:gd name="T14" fmla="*/ 54 w 62"/>
                <a:gd name="T15" fmla="*/ 252 h 279"/>
                <a:gd name="T16" fmla="*/ 54 w 62"/>
                <a:gd name="T17" fmla="*/ 279 h 279"/>
                <a:gd name="T18" fmla="*/ 31 w 62"/>
                <a:gd name="T19" fmla="*/ 271 h 279"/>
                <a:gd name="T20" fmla="*/ 15 w 62"/>
                <a:gd name="T21" fmla="*/ 245 h 279"/>
                <a:gd name="T22" fmla="*/ 4 w 62"/>
                <a:gd name="T23" fmla="*/ 204 h 279"/>
                <a:gd name="T24" fmla="*/ 0 w 62"/>
                <a:gd name="T25" fmla="*/ 155 h 279"/>
                <a:gd name="T26" fmla="*/ 3 w 62"/>
                <a:gd name="T27" fmla="*/ 103 h 279"/>
                <a:gd name="T28" fmla="*/ 13 w 62"/>
                <a:gd name="T29" fmla="*/ 56 h 279"/>
                <a:gd name="T30" fmla="*/ 32 w 62"/>
                <a:gd name="T31" fmla="*/ 19 h 279"/>
                <a:gd name="T32" fmla="*/ 62 w 62"/>
                <a:gd name="T3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279">
                  <a:moveTo>
                    <a:pt x="62" y="0"/>
                  </a:moveTo>
                  <a:lnTo>
                    <a:pt x="59" y="27"/>
                  </a:lnTo>
                  <a:lnTo>
                    <a:pt x="56" y="61"/>
                  </a:lnTo>
                  <a:lnTo>
                    <a:pt x="54" y="99"/>
                  </a:lnTo>
                  <a:lnTo>
                    <a:pt x="54" y="142"/>
                  </a:lnTo>
                  <a:lnTo>
                    <a:pt x="54" y="182"/>
                  </a:lnTo>
                  <a:lnTo>
                    <a:pt x="54" y="220"/>
                  </a:lnTo>
                  <a:lnTo>
                    <a:pt x="54" y="252"/>
                  </a:lnTo>
                  <a:lnTo>
                    <a:pt x="54" y="279"/>
                  </a:lnTo>
                  <a:lnTo>
                    <a:pt x="31" y="271"/>
                  </a:lnTo>
                  <a:lnTo>
                    <a:pt x="15" y="245"/>
                  </a:lnTo>
                  <a:lnTo>
                    <a:pt x="4" y="204"/>
                  </a:lnTo>
                  <a:lnTo>
                    <a:pt x="0" y="155"/>
                  </a:lnTo>
                  <a:lnTo>
                    <a:pt x="3" y="103"/>
                  </a:lnTo>
                  <a:lnTo>
                    <a:pt x="13" y="56"/>
                  </a:lnTo>
                  <a:lnTo>
                    <a:pt x="32" y="19"/>
                  </a:lnTo>
                  <a:lnTo>
                    <a:pt x="6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36" name="Freeform 142"/>
            <p:cNvSpPr>
              <a:spLocks/>
            </p:cNvSpPr>
            <p:nvPr/>
          </p:nvSpPr>
          <p:spPr bwMode="auto">
            <a:xfrm>
              <a:off x="666" y="827"/>
              <a:ext cx="83" cy="42"/>
            </a:xfrm>
            <a:custGeom>
              <a:avLst/>
              <a:gdLst>
                <a:gd name="T0" fmla="*/ 316 w 387"/>
                <a:gd name="T1" fmla="*/ 0 h 141"/>
                <a:gd name="T2" fmla="*/ 322 w 387"/>
                <a:gd name="T3" fmla="*/ 3 h 141"/>
                <a:gd name="T4" fmla="*/ 331 w 387"/>
                <a:gd name="T5" fmla="*/ 6 h 141"/>
                <a:gd name="T6" fmla="*/ 341 w 387"/>
                <a:gd name="T7" fmla="*/ 9 h 141"/>
                <a:gd name="T8" fmla="*/ 351 w 387"/>
                <a:gd name="T9" fmla="*/ 12 h 141"/>
                <a:gd name="T10" fmla="*/ 361 w 387"/>
                <a:gd name="T11" fmla="*/ 13 h 141"/>
                <a:gd name="T12" fmla="*/ 370 w 387"/>
                <a:gd name="T13" fmla="*/ 16 h 141"/>
                <a:gd name="T14" fmla="*/ 379 w 387"/>
                <a:gd name="T15" fmla="*/ 17 h 141"/>
                <a:gd name="T16" fmla="*/ 387 w 387"/>
                <a:gd name="T17" fmla="*/ 18 h 141"/>
                <a:gd name="T18" fmla="*/ 387 w 387"/>
                <a:gd name="T19" fmla="*/ 26 h 141"/>
                <a:gd name="T20" fmla="*/ 387 w 387"/>
                <a:gd name="T21" fmla="*/ 36 h 141"/>
                <a:gd name="T22" fmla="*/ 387 w 387"/>
                <a:gd name="T23" fmla="*/ 44 h 141"/>
                <a:gd name="T24" fmla="*/ 387 w 387"/>
                <a:gd name="T25" fmla="*/ 54 h 141"/>
                <a:gd name="T26" fmla="*/ 387 w 387"/>
                <a:gd name="T27" fmla="*/ 62 h 141"/>
                <a:gd name="T28" fmla="*/ 387 w 387"/>
                <a:gd name="T29" fmla="*/ 70 h 141"/>
                <a:gd name="T30" fmla="*/ 387 w 387"/>
                <a:gd name="T31" fmla="*/ 80 h 141"/>
                <a:gd name="T32" fmla="*/ 387 w 387"/>
                <a:gd name="T33" fmla="*/ 90 h 141"/>
                <a:gd name="T34" fmla="*/ 345 w 387"/>
                <a:gd name="T35" fmla="*/ 106 h 141"/>
                <a:gd name="T36" fmla="*/ 294 w 387"/>
                <a:gd name="T37" fmla="*/ 122 h 141"/>
                <a:gd name="T38" fmla="*/ 236 w 387"/>
                <a:gd name="T39" fmla="*/ 136 h 141"/>
                <a:gd name="T40" fmla="*/ 177 w 387"/>
                <a:gd name="T41" fmla="*/ 141 h 141"/>
                <a:gd name="T42" fmla="*/ 118 w 387"/>
                <a:gd name="T43" fmla="*/ 137 h 141"/>
                <a:gd name="T44" fmla="*/ 67 w 387"/>
                <a:gd name="T45" fmla="*/ 122 h 141"/>
                <a:gd name="T46" fmla="*/ 25 w 387"/>
                <a:gd name="T47" fmla="*/ 92 h 141"/>
                <a:gd name="T48" fmla="*/ 0 w 387"/>
                <a:gd name="T49" fmla="*/ 45 h 141"/>
                <a:gd name="T50" fmla="*/ 18 w 387"/>
                <a:gd name="T51" fmla="*/ 39 h 141"/>
                <a:gd name="T52" fmla="*/ 56 w 387"/>
                <a:gd name="T53" fmla="*/ 34 h 141"/>
                <a:gd name="T54" fmla="*/ 107 w 387"/>
                <a:gd name="T55" fmla="*/ 26 h 141"/>
                <a:gd name="T56" fmla="*/ 164 w 387"/>
                <a:gd name="T57" fmla="*/ 19 h 141"/>
                <a:gd name="T58" fmla="*/ 220 w 387"/>
                <a:gd name="T59" fmla="*/ 11 h 141"/>
                <a:gd name="T60" fmla="*/ 268 w 387"/>
                <a:gd name="T61" fmla="*/ 5 h 141"/>
                <a:gd name="T62" fmla="*/ 303 w 387"/>
                <a:gd name="T63" fmla="*/ 0 h 141"/>
                <a:gd name="T64" fmla="*/ 316 w 387"/>
                <a:gd name="T6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7" h="141">
                  <a:moveTo>
                    <a:pt x="316" y="0"/>
                  </a:moveTo>
                  <a:lnTo>
                    <a:pt x="322" y="3"/>
                  </a:lnTo>
                  <a:lnTo>
                    <a:pt x="331" y="6"/>
                  </a:lnTo>
                  <a:lnTo>
                    <a:pt x="341" y="9"/>
                  </a:lnTo>
                  <a:lnTo>
                    <a:pt x="351" y="12"/>
                  </a:lnTo>
                  <a:lnTo>
                    <a:pt x="361" y="13"/>
                  </a:lnTo>
                  <a:lnTo>
                    <a:pt x="370" y="16"/>
                  </a:lnTo>
                  <a:lnTo>
                    <a:pt x="379" y="17"/>
                  </a:lnTo>
                  <a:lnTo>
                    <a:pt x="387" y="18"/>
                  </a:lnTo>
                  <a:lnTo>
                    <a:pt x="387" y="26"/>
                  </a:lnTo>
                  <a:lnTo>
                    <a:pt x="387" y="36"/>
                  </a:lnTo>
                  <a:lnTo>
                    <a:pt x="387" y="44"/>
                  </a:lnTo>
                  <a:lnTo>
                    <a:pt x="387" y="54"/>
                  </a:lnTo>
                  <a:lnTo>
                    <a:pt x="387" y="62"/>
                  </a:lnTo>
                  <a:lnTo>
                    <a:pt x="387" y="70"/>
                  </a:lnTo>
                  <a:lnTo>
                    <a:pt x="387" y="80"/>
                  </a:lnTo>
                  <a:lnTo>
                    <a:pt x="387" y="90"/>
                  </a:lnTo>
                  <a:lnTo>
                    <a:pt x="345" y="106"/>
                  </a:lnTo>
                  <a:lnTo>
                    <a:pt x="294" y="122"/>
                  </a:lnTo>
                  <a:lnTo>
                    <a:pt x="236" y="136"/>
                  </a:lnTo>
                  <a:lnTo>
                    <a:pt x="177" y="141"/>
                  </a:lnTo>
                  <a:lnTo>
                    <a:pt x="118" y="137"/>
                  </a:lnTo>
                  <a:lnTo>
                    <a:pt x="67" y="122"/>
                  </a:lnTo>
                  <a:lnTo>
                    <a:pt x="25" y="92"/>
                  </a:lnTo>
                  <a:lnTo>
                    <a:pt x="0" y="45"/>
                  </a:lnTo>
                  <a:lnTo>
                    <a:pt x="18" y="39"/>
                  </a:lnTo>
                  <a:lnTo>
                    <a:pt x="56" y="34"/>
                  </a:lnTo>
                  <a:lnTo>
                    <a:pt x="107" y="26"/>
                  </a:lnTo>
                  <a:lnTo>
                    <a:pt x="164" y="19"/>
                  </a:lnTo>
                  <a:lnTo>
                    <a:pt x="220" y="11"/>
                  </a:lnTo>
                  <a:lnTo>
                    <a:pt x="268" y="5"/>
                  </a:lnTo>
                  <a:lnTo>
                    <a:pt x="303" y="0"/>
                  </a:lnTo>
                  <a:lnTo>
                    <a:pt x="316"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37" name="Freeform 143"/>
            <p:cNvSpPr>
              <a:spLocks/>
            </p:cNvSpPr>
            <p:nvPr/>
          </p:nvSpPr>
          <p:spPr bwMode="auto">
            <a:xfrm>
              <a:off x="778" y="865"/>
              <a:ext cx="128" cy="87"/>
            </a:xfrm>
            <a:custGeom>
              <a:avLst/>
              <a:gdLst>
                <a:gd name="T0" fmla="*/ 152 w 592"/>
                <a:gd name="T1" fmla="*/ 21 h 293"/>
                <a:gd name="T2" fmla="*/ 254 w 592"/>
                <a:gd name="T3" fmla="*/ 62 h 293"/>
                <a:gd name="T4" fmla="*/ 370 w 592"/>
                <a:gd name="T5" fmla="*/ 94 h 293"/>
                <a:gd name="T6" fmla="*/ 464 w 592"/>
                <a:gd name="T7" fmla="*/ 116 h 293"/>
                <a:gd name="T8" fmla="*/ 494 w 592"/>
                <a:gd name="T9" fmla="*/ 132 h 293"/>
                <a:gd name="T10" fmla="*/ 494 w 592"/>
                <a:gd name="T11" fmla="*/ 146 h 293"/>
                <a:gd name="T12" fmla="*/ 494 w 592"/>
                <a:gd name="T13" fmla="*/ 159 h 293"/>
                <a:gd name="T14" fmla="*/ 494 w 592"/>
                <a:gd name="T15" fmla="*/ 173 h 293"/>
                <a:gd name="T16" fmla="*/ 510 w 592"/>
                <a:gd name="T17" fmla="*/ 193 h 293"/>
                <a:gd name="T18" fmla="*/ 543 w 592"/>
                <a:gd name="T19" fmla="*/ 222 h 293"/>
                <a:gd name="T20" fmla="*/ 572 w 592"/>
                <a:gd name="T21" fmla="*/ 250 h 293"/>
                <a:gd name="T22" fmla="*/ 588 w 592"/>
                <a:gd name="T23" fmla="*/ 276 h 293"/>
                <a:gd name="T24" fmla="*/ 565 w 592"/>
                <a:gd name="T25" fmla="*/ 293 h 293"/>
                <a:gd name="T26" fmla="*/ 518 w 592"/>
                <a:gd name="T27" fmla="*/ 285 h 293"/>
                <a:gd name="T28" fmla="*/ 479 w 592"/>
                <a:gd name="T29" fmla="*/ 261 h 293"/>
                <a:gd name="T30" fmla="*/ 448 w 592"/>
                <a:gd name="T31" fmla="*/ 229 h 293"/>
                <a:gd name="T32" fmla="*/ 432 w 592"/>
                <a:gd name="T33" fmla="*/ 224 h 293"/>
                <a:gd name="T34" fmla="*/ 418 w 592"/>
                <a:gd name="T35" fmla="*/ 242 h 293"/>
                <a:gd name="T36" fmla="*/ 405 w 592"/>
                <a:gd name="T37" fmla="*/ 257 h 293"/>
                <a:gd name="T38" fmla="*/ 392 w 592"/>
                <a:gd name="T39" fmla="*/ 272 h 293"/>
                <a:gd name="T40" fmla="*/ 378 w 592"/>
                <a:gd name="T41" fmla="*/ 279 h 293"/>
                <a:gd name="T42" fmla="*/ 364 w 592"/>
                <a:gd name="T43" fmla="*/ 279 h 293"/>
                <a:gd name="T44" fmla="*/ 354 w 592"/>
                <a:gd name="T45" fmla="*/ 268 h 293"/>
                <a:gd name="T46" fmla="*/ 343 w 592"/>
                <a:gd name="T47" fmla="*/ 250 h 293"/>
                <a:gd name="T48" fmla="*/ 331 w 592"/>
                <a:gd name="T49" fmla="*/ 234 h 293"/>
                <a:gd name="T50" fmla="*/ 319 w 592"/>
                <a:gd name="T51" fmla="*/ 216 h 293"/>
                <a:gd name="T52" fmla="*/ 303 w 592"/>
                <a:gd name="T53" fmla="*/ 206 h 293"/>
                <a:gd name="T54" fmla="*/ 282 w 592"/>
                <a:gd name="T55" fmla="*/ 204 h 293"/>
                <a:gd name="T56" fmla="*/ 262 w 592"/>
                <a:gd name="T57" fmla="*/ 200 h 293"/>
                <a:gd name="T58" fmla="*/ 242 w 592"/>
                <a:gd name="T59" fmla="*/ 198 h 293"/>
                <a:gd name="T60" fmla="*/ 212 w 592"/>
                <a:gd name="T61" fmla="*/ 167 h 293"/>
                <a:gd name="T62" fmla="*/ 172 w 592"/>
                <a:gd name="T63" fmla="*/ 144 h 293"/>
                <a:gd name="T64" fmla="*/ 122 w 592"/>
                <a:gd name="T65" fmla="*/ 146 h 293"/>
                <a:gd name="T66" fmla="*/ 52 w 592"/>
                <a:gd name="T67" fmla="*/ 148 h 293"/>
                <a:gd name="T68" fmla="*/ 4 w 592"/>
                <a:gd name="T69" fmla="*/ 109 h 293"/>
                <a:gd name="T70" fmla="*/ 0 w 592"/>
                <a:gd name="T71" fmla="*/ 61 h 293"/>
                <a:gd name="T72" fmla="*/ 0 w 592"/>
                <a:gd name="T73" fmla="*/ 30 h 293"/>
                <a:gd name="T74" fmla="*/ 4 w 592"/>
                <a:gd name="T75" fmla="*/ 8 h 293"/>
                <a:gd name="T76" fmla="*/ 20 w 592"/>
                <a:gd name="T77" fmla="*/ 0 h 293"/>
                <a:gd name="T78" fmla="*/ 46 w 592"/>
                <a:gd name="T79" fmla="*/ 0 h 293"/>
                <a:gd name="T80" fmla="*/ 74 w 592"/>
                <a:gd name="T81" fmla="*/ 0 h 293"/>
                <a:gd name="T82" fmla="*/ 101 w 592"/>
                <a:gd name="T83"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2" h="293">
                  <a:moveTo>
                    <a:pt x="115" y="0"/>
                  </a:moveTo>
                  <a:lnTo>
                    <a:pt x="152" y="21"/>
                  </a:lnTo>
                  <a:lnTo>
                    <a:pt x="199" y="43"/>
                  </a:lnTo>
                  <a:lnTo>
                    <a:pt x="254" y="62"/>
                  </a:lnTo>
                  <a:lnTo>
                    <a:pt x="313" y="79"/>
                  </a:lnTo>
                  <a:lnTo>
                    <a:pt x="370" y="94"/>
                  </a:lnTo>
                  <a:lnTo>
                    <a:pt x="422" y="107"/>
                  </a:lnTo>
                  <a:lnTo>
                    <a:pt x="464" y="116"/>
                  </a:lnTo>
                  <a:lnTo>
                    <a:pt x="494" y="126"/>
                  </a:lnTo>
                  <a:lnTo>
                    <a:pt x="494" y="132"/>
                  </a:lnTo>
                  <a:lnTo>
                    <a:pt x="494" y="139"/>
                  </a:lnTo>
                  <a:lnTo>
                    <a:pt x="494" y="146"/>
                  </a:lnTo>
                  <a:lnTo>
                    <a:pt x="494" y="153"/>
                  </a:lnTo>
                  <a:lnTo>
                    <a:pt x="494" y="159"/>
                  </a:lnTo>
                  <a:lnTo>
                    <a:pt x="494" y="166"/>
                  </a:lnTo>
                  <a:lnTo>
                    <a:pt x="494" y="173"/>
                  </a:lnTo>
                  <a:lnTo>
                    <a:pt x="494" y="180"/>
                  </a:lnTo>
                  <a:lnTo>
                    <a:pt x="510" y="193"/>
                  </a:lnTo>
                  <a:lnTo>
                    <a:pt x="527" y="208"/>
                  </a:lnTo>
                  <a:lnTo>
                    <a:pt x="543" y="222"/>
                  </a:lnTo>
                  <a:lnTo>
                    <a:pt x="559" y="237"/>
                  </a:lnTo>
                  <a:lnTo>
                    <a:pt x="572" y="250"/>
                  </a:lnTo>
                  <a:lnTo>
                    <a:pt x="582" y="265"/>
                  </a:lnTo>
                  <a:lnTo>
                    <a:pt x="588" y="276"/>
                  </a:lnTo>
                  <a:lnTo>
                    <a:pt x="592" y="288"/>
                  </a:lnTo>
                  <a:lnTo>
                    <a:pt x="565" y="293"/>
                  </a:lnTo>
                  <a:lnTo>
                    <a:pt x="541" y="292"/>
                  </a:lnTo>
                  <a:lnTo>
                    <a:pt x="518" y="285"/>
                  </a:lnTo>
                  <a:lnTo>
                    <a:pt x="498" y="275"/>
                  </a:lnTo>
                  <a:lnTo>
                    <a:pt x="479" y="261"/>
                  </a:lnTo>
                  <a:lnTo>
                    <a:pt x="463" y="246"/>
                  </a:lnTo>
                  <a:lnTo>
                    <a:pt x="448" y="229"/>
                  </a:lnTo>
                  <a:lnTo>
                    <a:pt x="439" y="216"/>
                  </a:lnTo>
                  <a:lnTo>
                    <a:pt x="432" y="224"/>
                  </a:lnTo>
                  <a:lnTo>
                    <a:pt x="425" y="234"/>
                  </a:lnTo>
                  <a:lnTo>
                    <a:pt x="418" y="242"/>
                  </a:lnTo>
                  <a:lnTo>
                    <a:pt x="412" y="250"/>
                  </a:lnTo>
                  <a:lnTo>
                    <a:pt x="405" y="257"/>
                  </a:lnTo>
                  <a:lnTo>
                    <a:pt x="399" y="265"/>
                  </a:lnTo>
                  <a:lnTo>
                    <a:pt x="392" y="272"/>
                  </a:lnTo>
                  <a:lnTo>
                    <a:pt x="386" y="279"/>
                  </a:lnTo>
                  <a:lnTo>
                    <a:pt x="378" y="279"/>
                  </a:lnTo>
                  <a:lnTo>
                    <a:pt x="371" y="279"/>
                  </a:lnTo>
                  <a:lnTo>
                    <a:pt x="364" y="279"/>
                  </a:lnTo>
                  <a:lnTo>
                    <a:pt x="358" y="279"/>
                  </a:lnTo>
                  <a:lnTo>
                    <a:pt x="354" y="268"/>
                  </a:lnTo>
                  <a:lnTo>
                    <a:pt x="349" y="259"/>
                  </a:lnTo>
                  <a:lnTo>
                    <a:pt x="343" y="250"/>
                  </a:lnTo>
                  <a:lnTo>
                    <a:pt x="338" y="242"/>
                  </a:lnTo>
                  <a:lnTo>
                    <a:pt x="331" y="234"/>
                  </a:lnTo>
                  <a:lnTo>
                    <a:pt x="325" y="225"/>
                  </a:lnTo>
                  <a:lnTo>
                    <a:pt x="319" y="216"/>
                  </a:lnTo>
                  <a:lnTo>
                    <a:pt x="313" y="208"/>
                  </a:lnTo>
                  <a:lnTo>
                    <a:pt x="303" y="206"/>
                  </a:lnTo>
                  <a:lnTo>
                    <a:pt x="292" y="205"/>
                  </a:lnTo>
                  <a:lnTo>
                    <a:pt x="282" y="204"/>
                  </a:lnTo>
                  <a:lnTo>
                    <a:pt x="273" y="203"/>
                  </a:lnTo>
                  <a:lnTo>
                    <a:pt x="262" y="200"/>
                  </a:lnTo>
                  <a:lnTo>
                    <a:pt x="252" y="199"/>
                  </a:lnTo>
                  <a:lnTo>
                    <a:pt x="242" y="198"/>
                  </a:lnTo>
                  <a:lnTo>
                    <a:pt x="233" y="198"/>
                  </a:lnTo>
                  <a:lnTo>
                    <a:pt x="212" y="167"/>
                  </a:lnTo>
                  <a:lnTo>
                    <a:pt x="192" y="151"/>
                  </a:lnTo>
                  <a:lnTo>
                    <a:pt x="172" y="144"/>
                  </a:lnTo>
                  <a:lnTo>
                    <a:pt x="150" y="144"/>
                  </a:lnTo>
                  <a:lnTo>
                    <a:pt x="122" y="146"/>
                  </a:lnTo>
                  <a:lnTo>
                    <a:pt x="91" y="148"/>
                  </a:lnTo>
                  <a:lnTo>
                    <a:pt x="52" y="148"/>
                  </a:lnTo>
                  <a:lnTo>
                    <a:pt x="7" y="144"/>
                  </a:lnTo>
                  <a:lnTo>
                    <a:pt x="4" y="109"/>
                  </a:lnTo>
                  <a:lnTo>
                    <a:pt x="1" y="83"/>
                  </a:lnTo>
                  <a:lnTo>
                    <a:pt x="0" y="61"/>
                  </a:lnTo>
                  <a:lnTo>
                    <a:pt x="0" y="45"/>
                  </a:lnTo>
                  <a:lnTo>
                    <a:pt x="0" y="30"/>
                  </a:lnTo>
                  <a:lnTo>
                    <a:pt x="1" y="19"/>
                  </a:lnTo>
                  <a:lnTo>
                    <a:pt x="4" y="8"/>
                  </a:lnTo>
                  <a:lnTo>
                    <a:pt x="7" y="0"/>
                  </a:lnTo>
                  <a:lnTo>
                    <a:pt x="20" y="0"/>
                  </a:lnTo>
                  <a:lnTo>
                    <a:pt x="33" y="0"/>
                  </a:lnTo>
                  <a:lnTo>
                    <a:pt x="46" y="0"/>
                  </a:lnTo>
                  <a:lnTo>
                    <a:pt x="61" y="0"/>
                  </a:lnTo>
                  <a:lnTo>
                    <a:pt x="74" y="0"/>
                  </a:lnTo>
                  <a:lnTo>
                    <a:pt x="88" y="0"/>
                  </a:lnTo>
                  <a:lnTo>
                    <a:pt x="101" y="0"/>
                  </a:lnTo>
                  <a:lnTo>
                    <a:pt x="11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38" name="Freeform 144"/>
            <p:cNvSpPr>
              <a:spLocks/>
            </p:cNvSpPr>
            <p:nvPr/>
          </p:nvSpPr>
          <p:spPr bwMode="auto">
            <a:xfrm>
              <a:off x="756" y="878"/>
              <a:ext cx="14" cy="177"/>
            </a:xfrm>
            <a:custGeom>
              <a:avLst/>
              <a:gdLst>
                <a:gd name="T0" fmla="*/ 63 w 67"/>
                <a:gd name="T1" fmla="*/ 0 h 594"/>
                <a:gd name="T2" fmla="*/ 65 w 67"/>
                <a:gd name="T3" fmla="*/ 43 h 594"/>
                <a:gd name="T4" fmla="*/ 67 w 67"/>
                <a:gd name="T5" fmla="*/ 107 h 594"/>
                <a:gd name="T6" fmla="*/ 65 w 67"/>
                <a:gd name="T7" fmla="*/ 186 h 594"/>
                <a:gd name="T8" fmla="*/ 64 w 67"/>
                <a:gd name="T9" fmla="*/ 276 h 594"/>
                <a:gd name="T10" fmla="*/ 60 w 67"/>
                <a:gd name="T11" fmla="*/ 367 h 594"/>
                <a:gd name="T12" fmla="*/ 56 w 67"/>
                <a:gd name="T13" fmla="*/ 454 h 594"/>
                <a:gd name="T14" fmla="*/ 50 w 67"/>
                <a:gd name="T15" fmla="*/ 533 h 594"/>
                <a:gd name="T16" fmla="*/ 45 w 67"/>
                <a:gd name="T17" fmla="*/ 594 h 594"/>
                <a:gd name="T18" fmla="*/ 41 w 67"/>
                <a:gd name="T19" fmla="*/ 594 h 594"/>
                <a:gd name="T20" fmla="*/ 35 w 67"/>
                <a:gd name="T21" fmla="*/ 594 h 594"/>
                <a:gd name="T22" fmla="*/ 29 w 67"/>
                <a:gd name="T23" fmla="*/ 594 h 594"/>
                <a:gd name="T24" fmla="*/ 23 w 67"/>
                <a:gd name="T25" fmla="*/ 594 h 594"/>
                <a:gd name="T26" fmla="*/ 16 w 67"/>
                <a:gd name="T27" fmla="*/ 594 h 594"/>
                <a:gd name="T28" fmla="*/ 10 w 67"/>
                <a:gd name="T29" fmla="*/ 594 h 594"/>
                <a:gd name="T30" fmla="*/ 4 w 67"/>
                <a:gd name="T31" fmla="*/ 594 h 594"/>
                <a:gd name="T32" fmla="*/ 0 w 67"/>
                <a:gd name="T33" fmla="*/ 594 h 594"/>
                <a:gd name="T34" fmla="*/ 3 w 67"/>
                <a:gd name="T35" fmla="*/ 559 h 594"/>
                <a:gd name="T36" fmla="*/ 5 w 67"/>
                <a:gd name="T37" fmla="*/ 496 h 594"/>
                <a:gd name="T38" fmla="*/ 6 w 67"/>
                <a:gd name="T39" fmla="*/ 412 h 594"/>
                <a:gd name="T40" fmla="*/ 9 w 67"/>
                <a:gd name="T41" fmla="*/ 318 h 594"/>
                <a:gd name="T42" fmla="*/ 10 w 67"/>
                <a:gd name="T43" fmla="*/ 221 h 594"/>
                <a:gd name="T44" fmla="*/ 12 w 67"/>
                <a:gd name="T45" fmla="*/ 132 h 594"/>
                <a:gd name="T46" fmla="*/ 14 w 67"/>
                <a:gd name="T47" fmla="*/ 57 h 594"/>
                <a:gd name="T48" fmla="*/ 18 w 67"/>
                <a:gd name="T49" fmla="*/ 10 h 594"/>
                <a:gd name="T50" fmla="*/ 22 w 67"/>
                <a:gd name="T51" fmla="*/ 8 h 594"/>
                <a:gd name="T52" fmla="*/ 28 w 67"/>
                <a:gd name="T53" fmla="*/ 7 h 594"/>
                <a:gd name="T54" fmla="*/ 33 w 67"/>
                <a:gd name="T55" fmla="*/ 6 h 594"/>
                <a:gd name="T56" fmla="*/ 41 w 67"/>
                <a:gd name="T57" fmla="*/ 5 h 594"/>
                <a:gd name="T58" fmla="*/ 47 w 67"/>
                <a:gd name="T59" fmla="*/ 2 h 594"/>
                <a:gd name="T60" fmla="*/ 54 w 67"/>
                <a:gd name="T61" fmla="*/ 1 h 594"/>
                <a:gd name="T62" fmla="*/ 58 w 67"/>
                <a:gd name="T63" fmla="*/ 0 h 594"/>
                <a:gd name="T64" fmla="*/ 63 w 67"/>
                <a:gd name="T65" fmla="*/ 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 h="594">
                  <a:moveTo>
                    <a:pt x="63" y="0"/>
                  </a:moveTo>
                  <a:lnTo>
                    <a:pt x="65" y="43"/>
                  </a:lnTo>
                  <a:lnTo>
                    <a:pt x="67" y="107"/>
                  </a:lnTo>
                  <a:lnTo>
                    <a:pt x="65" y="186"/>
                  </a:lnTo>
                  <a:lnTo>
                    <a:pt x="64" y="276"/>
                  </a:lnTo>
                  <a:lnTo>
                    <a:pt x="60" y="367"/>
                  </a:lnTo>
                  <a:lnTo>
                    <a:pt x="56" y="454"/>
                  </a:lnTo>
                  <a:lnTo>
                    <a:pt x="50" y="533"/>
                  </a:lnTo>
                  <a:lnTo>
                    <a:pt x="45" y="594"/>
                  </a:lnTo>
                  <a:lnTo>
                    <a:pt x="41" y="594"/>
                  </a:lnTo>
                  <a:lnTo>
                    <a:pt x="35" y="594"/>
                  </a:lnTo>
                  <a:lnTo>
                    <a:pt x="29" y="594"/>
                  </a:lnTo>
                  <a:lnTo>
                    <a:pt x="23" y="594"/>
                  </a:lnTo>
                  <a:lnTo>
                    <a:pt x="16" y="594"/>
                  </a:lnTo>
                  <a:lnTo>
                    <a:pt x="10" y="594"/>
                  </a:lnTo>
                  <a:lnTo>
                    <a:pt x="4" y="594"/>
                  </a:lnTo>
                  <a:lnTo>
                    <a:pt x="0" y="594"/>
                  </a:lnTo>
                  <a:lnTo>
                    <a:pt x="3" y="559"/>
                  </a:lnTo>
                  <a:lnTo>
                    <a:pt x="5" y="496"/>
                  </a:lnTo>
                  <a:lnTo>
                    <a:pt x="6" y="412"/>
                  </a:lnTo>
                  <a:lnTo>
                    <a:pt x="9" y="318"/>
                  </a:lnTo>
                  <a:lnTo>
                    <a:pt x="10" y="221"/>
                  </a:lnTo>
                  <a:lnTo>
                    <a:pt x="12" y="132"/>
                  </a:lnTo>
                  <a:lnTo>
                    <a:pt x="14" y="57"/>
                  </a:lnTo>
                  <a:lnTo>
                    <a:pt x="18" y="10"/>
                  </a:lnTo>
                  <a:lnTo>
                    <a:pt x="22" y="8"/>
                  </a:lnTo>
                  <a:lnTo>
                    <a:pt x="28" y="7"/>
                  </a:lnTo>
                  <a:lnTo>
                    <a:pt x="33" y="6"/>
                  </a:lnTo>
                  <a:lnTo>
                    <a:pt x="41" y="5"/>
                  </a:lnTo>
                  <a:lnTo>
                    <a:pt x="47" y="2"/>
                  </a:lnTo>
                  <a:lnTo>
                    <a:pt x="54" y="1"/>
                  </a:lnTo>
                  <a:lnTo>
                    <a:pt x="58" y="0"/>
                  </a:lnTo>
                  <a:lnTo>
                    <a:pt x="6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39" name="Freeform 145"/>
            <p:cNvSpPr>
              <a:spLocks/>
            </p:cNvSpPr>
            <p:nvPr/>
          </p:nvSpPr>
          <p:spPr bwMode="auto">
            <a:xfrm>
              <a:off x="601" y="883"/>
              <a:ext cx="147" cy="68"/>
            </a:xfrm>
            <a:custGeom>
              <a:avLst/>
              <a:gdLst>
                <a:gd name="T0" fmla="*/ 660 w 675"/>
                <a:gd name="T1" fmla="*/ 13 h 225"/>
                <a:gd name="T2" fmla="*/ 669 w 675"/>
                <a:gd name="T3" fmla="*/ 16 h 225"/>
                <a:gd name="T4" fmla="*/ 673 w 675"/>
                <a:gd name="T5" fmla="*/ 24 h 225"/>
                <a:gd name="T6" fmla="*/ 671 w 675"/>
                <a:gd name="T7" fmla="*/ 37 h 225"/>
                <a:gd name="T8" fmla="*/ 666 w 675"/>
                <a:gd name="T9" fmla="*/ 54 h 225"/>
                <a:gd name="T10" fmla="*/ 658 w 675"/>
                <a:gd name="T11" fmla="*/ 64 h 225"/>
                <a:gd name="T12" fmla="*/ 640 w 675"/>
                <a:gd name="T13" fmla="*/ 70 h 225"/>
                <a:gd name="T14" fmla="*/ 625 w 675"/>
                <a:gd name="T15" fmla="*/ 84 h 225"/>
                <a:gd name="T16" fmla="*/ 618 w 675"/>
                <a:gd name="T17" fmla="*/ 109 h 225"/>
                <a:gd name="T18" fmla="*/ 609 w 675"/>
                <a:gd name="T19" fmla="*/ 132 h 225"/>
                <a:gd name="T20" fmla="*/ 599 w 675"/>
                <a:gd name="T21" fmla="*/ 156 h 225"/>
                <a:gd name="T22" fmla="*/ 587 w 675"/>
                <a:gd name="T23" fmla="*/ 169 h 225"/>
                <a:gd name="T24" fmla="*/ 573 w 675"/>
                <a:gd name="T25" fmla="*/ 166 h 225"/>
                <a:gd name="T26" fmla="*/ 534 w 675"/>
                <a:gd name="T27" fmla="*/ 136 h 225"/>
                <a:gd name="T28" fmla="*/ 479 w 675"/>
                <a:gd name="T29" fmla="*/ 140 h 225"/>
                <a:gd name="T30" fmla="*/ 427 w 675"/>
                <a:gd name="T31" fmla="*/ 181 h 225"/>
                <a:gd name="T32" fmla="*/ 372 w 675"/>
                <a:gd name="T33" fmla="*/ 219 h 225"/>
                <a:gd name="T34" fmla="*/ 318 w 675"/>
                <a:gd name="T35" fmla="*/ 190 h 225"/>
                <a:gd name="T36" fmla="*/ 277 w 675"/>
                <a:gd name="T37" fmla="*/ 155 h 225"/>
                <a:gd name="T38" fmla="*/ 231 w 675"/>
                <a:gd name="T39" fmla="*/ 151 h 225"/>
                <a:gd name="T40" fmla="*/ 167 w 675"/>
                <a:gd name="T41" fmla="*/ 162 h 225"/>
                <a:gd name="T42" fmla="*/ 123 w 675"/>
                <a:gd name="T43" fmla="*/ 143 h 225"/>
                <a:gd name="T44" fmla="*/ 96 w 675"/>
                <a:gd name="T45" fmla="*/ 117 h 225"/>
                <a:gd name="T46" fmla="*/ 53 w 675"/>
                <a:gd name="T47" fmla="*/ 105 h 225"/>
                <a:gd name="T48" fmla="*/ 12 w 675"/>
                <a:gd name="T49" fmla="*/ 71 h 225"/>
                <a:gd name="T50" fmla="*/ 2 w 675"/>
                <a:gd name="T51" fmla="*/ 27 h 225"/>
                <a:gd name="T52" fmla="*/ 14 w 675"/>
                <a:gd name="T53" fmla="*/ 7 h 225"/>
                <a:gd name="T54" fmla="*/ 98 w 675"/>
                <a:gd name="T55" fmla="*/ 24 h 225"/>
                <a:gd name="T56" fmla="*/ 235 w 675"/>
                <a:gd name="T57" fmla="*/ 67 h 225"/>
                <a:gd name="T58" fmla="*/ 354 w 675"/>
                <a:gd name="T59" fmla="*/ 86 h 225"/>
                <a:gd name="T60" fmla="*/ 478 w 675"/>
                <a:gd name="T61" fmla="*/ 58 h 225"/>
                <a:gd name="T62" fmla="*/ 566 w 675"/>
                <a:gd name="T63" fmla="*/ 11 h 225"/>
                <a:gd name="T64" fmla="*/ 590 w 675"/>
                <a:gd name="T65" fmla="*/ 2 h 225"/>
                <a:gd name="T66" fmla="*/ 612 w 675"/>
                <a:gd name="T67" fmla="*/ 2 h 225"/>
                <a:gd name="T68" fmla="*/ 638 w 675"/>
                <a:gd name="T69" fmla="*/ 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5" h="225">
                  <a:moveTo>
                    <a:pt x="657" y="9"/>
                  </a:moveTo>
                  <a:lnTo>
                    <a:pt x="660" y="13"/>
                  </a:lnTo>
                  <a:lnTo>
                    <a:pt x="665" y="16"/>
                  </a:lnTo>
                  <a:lnTo>
                    <a:pt x="669" y="16"/>
                  </a:lnTo>
                  <a:lnTo>
                    <a:pt x="675" y="18"/>
                  </a:lnTo>
                  <a:lnTo>
                    <a:pt x="673" y="24"/>
                  </a:lnTo>
                  <a:lnTo>
                    <a:pt x="672" y="31"/>
                  </a:lnTo>
                  <a:lnTo>
                    <a:pt x="671" y="37"/>
                  </a:lnTo>
                  <a:lnTo>
                    <a:pt x="670" y="44"/>
                  </a:lnTo>
                  <a:lnTo>
                    <a:pt x="666" y="54"/>
                  </a:lnTo>
                  <a:lnTo>
                    <a:pt x="665" y="63"/>
                  </a:lnTo>
                  <a:lnTo>
                    <a:pt x="658" y="64"/>
                  </a:lnTo>
                  <a:lnTo>
                    <a:pt x="651" y="67"/>
                  </a:lnTo>
                  <a:lnTo>
                    <a:pt x="640" y="70"/>
                  </a:lnTo>
                  <a:lnTo>
                    <a:pt x="630" y="72"/>
                  </a:lnTo>
                  <a:lnTo>
                    <a:pt x="625" y="84"/>
                  </a:lnTo>
                  <a:lnTo>
                    <a:pt x="621" y="97"/>
                  </a:lnTo>
                  <a:lnTo>
                    <a:pt x="618" y="109"/>
                  </a:lnTo>
                  <a:lnTo>
                    <a:pt x="614" y="121"/>
                  </a:lnTo>
                  <a:lnTo>
                    <a:pt x="609" y="132"/>
                  </a:lnTo>
                  <a:lnTo>
                    <a:pt x="605" y="145"/>
                  </a:lnTo>
                  <a:lnTo>
                    <a:pt x="599" y="156"/>
                  </a:lnTo>
                  <a:lnTo>
                    <a:pt x="594" y="171"/>
                  </a:lnTo>
                  <a:lnTo>
                    <a:pt x="587" y="169"/>
                  </a:lnTo>
                  <a:lnTo>
                    <a:pt x="580" y="169"/>
                  </a:lnTo>
                  <a:lnTo>
                    <a:pt x="573" y="166"/>
                  </a:lnTo>
                  <a:lnTo>
                    <a:pt x="567" y="162"/>
                  </a:lnTo>
                  <a:lnTo>
                    <a:pt x="534" y="136"/>
                  </a:lnTo>
                  <a:lnTo>
                    <a:pt x="505" y="130"/>
                  </a:lnTo>
                  <a:lnTo>
                    <a:pt x="479" y="140"/>
                  </a:lnTo>
                  <a:lnTo>
                    <a:pt x="454" y="159"/>
                  </a:lnTo>
                  <a:lnTo>
                    <a:pt x="427" y="181"/>
                  </a:lnTo>
                  <a:lnTo>
                    <a:pt x="401" y="204"/>
                  </a:lnTo>
                  <a:lnTo>
                    <a:pt x="372" y="219"/>
                  </a:lnTo>
                  <a:lnTo>
                    <a:pt x="341" y="225"/>
                  </a:lnTo>
                  <a:lnTo>
                    <a:pt x="318" y="190"/>
                  </a:lnTo>
                  <a:lnTo>
                    <a:pt x="297" y="168"/>
                  </a:lnTo>
                  <a:lnTo>
                    <a:pt x="277" y="155"/>
                  </a:lnTo>
                  <a:lnTo>
                    <a:pt x="256" y="151"/>
                  </a:lnTo>
                  <a:lnTo>
                    <a:pt x="231" y="151"/>
                  </a:lnTo>
                  <a:lnTo>
                    <a:pt x="203" y="155"/>
                  </a:lnTo>
                  <a:lnTo>
                    <a:pt x="167" y="162"/>
                  </a:lnTo>
                  <a:lnTo>
                    <a:pt x="125" y="171"/>
                  </a:lnTo>
                  <a:lnTo>
                    <a:pt x="123" y="143"/>
                  </a:lnTo>
                  <a:lnTo>
                    <a:pt x="112" y="127"/>
                  </a:lnTo>
                  <a:lnTo>
                    <a:pt x="96" y="117"/>
                  </a:lnTo>
                  <a:lnTo>
                    <a:pt x="76" y="113"/>
                  </a:lnTo>
                  <a:lnTo>
                    <a:pt x="53" y="105"/>
                  </a:lnTo>
                  <a:lnTo>
                    <a:pt x="32" y="94"/>
                  </a:lnTo>
                  <a:lnTo>
                    <a:pt x="12" y="71"/>
                  </a:lnTo>
                  <a:lnTo>
                    <a:pt x="0" y="37"/>
                  </a:lnTo>
                  <a:lnTo>
                    <a:pt x="2" y="27"/>
                  </a:lnTo>
                  <a:lnTo>
                    <a:pt x="8" y="18"/>
                  </a:lnTo>
                  <a:lnTo>
                    <a:pt x="14" y="7"/>
                  </a:lnTo>
                  <a:lnTo>
                    <a:pt x="18" y="0"/>
                  </a:lnTo>
                  <a:lnTo>
                    <a:pt x="98" y="24"/>
                  </a:lnTo>
                  <a:lnTo>
                    <a:pt x="171" y="47"/>
                  </a:lnTo>
                  <a:lnTo>
                    <a:pt x="235" y="67"/>
                  </a:lnTo>
                  <a:lnTo>
                    <a:pt x="296" y="83"/>
                  </a:lnTo>
                  <a:lnTo>
                    <a:pt x="354" y="86"/>
                  </a:lnTo>
                  <a:lnTo>
                    <a:pt x="414" y="81"/>
                  </a:lnTo>
                  <a:lnTo>
                    <a:pt x="478" y="58"/>
                  </a:lnTo>
                  <a:lnTo>
                    <a:pt x="549" y="18"/>
                  </a:lnTo>
                  <a:lnTo>
                    <a:pt x="566" y="11"/>
                  </a:lnTo>
                  <a:lnTo>
                    <a:pt x="580" y="6"/>
                  </a:lnTo>
                  <a:lnTo>
                    <a:pt x="590" y="2"/>
                  </a:lnTo>
                  <a:lnTo>
                    <a:pt x="602" y="2"/>
                  </a:lnTo>
                  <a:lnTo>
                    <a:pt x="612" y="2"/>
                  </a:lnTo>
                  <a:lnTo>
                    <a:pt x="624" y="3"/>
                  </a:lnTo>
                  <a:lnTo>
                    <a:pt x="638" y="6"/>
                  </a:lnTo>
                  <a:lnTo>
                    <a:pt x="657" y="9"/>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40" name="Freeform 146"/>
            <p:cNvSpPr>
              <a:spLocks/>
            </p:cNvSpPr>
            <p:nvPr/>
          </p:nvSpPr>
          <p:spPr bwMode="auto">
            <a:xfrm>
              <a:off x="775" y="1010"/>
              <a:ext cx="167" cy="110"/>
            </a:xfrm>
            <a:custGeom>
              <a:avLst/>
              <a:gdLst>
                <a:gd name="T0" fmla="*/ 136 w 765"/>
                <a:gd name="T1" fmla="*/ 0 h 369"/>
                <a:gd name="T2" fmla="*/ 147 w 765"/>
                <a:gd name="T3" fmla="*/ 20 h 369"/>
                <a:gd name="T4" fmla="*/ 177 w 765"/>
                <a:gd name="T5" fmla="*/ 42 h 369"/>
                <a:gd name="T6" fmla="*/ 217 w 765"/>
                <a:gd name="T7" fmla="*/ 61 h 369"/>
                <a:gd name="T8" fmla="*/ 265 w 765"/>
                <a:gd name="T9" fmla="*/ 80 h 369"/>
                <a:gd name="T10" fmla="*/ 314 w 765"/>
                <a:gd name="T11" fmla="*/ 93 h 369"/>
                <a:gd name="T12" fmla="*/ 360 w 765"/>
                <a:gd name="T13" fmla="*/ 101 h 369"/>
                <a:gd name="T14" fmla="*/ 398 w 765"/>
                <a:gd name="T15" fmla="*/ 103 h 369"/>
                <a:gd name="T16" fmla="*/ 424 w 765"/>
                <a:gd name="T17" fmla="*/ 99 h 369"/>
                <a:gd name="T18" fmla="*/ 423 w 765"/>
                <a:gd name="T19" fmla="*/ 109 h 369"/>
                <a:gd name="T20" fmla="*/ 439 w 765"/>
                <a:gd name="T21" fmla="*/ 125 h 369"/>
                <a:gd name="T22" fmla="*/ 469 w 765"/>
                <a:gd name="T23" fmla="*/ 141 h 369"/>
                <a:gd name="T24" fmla="*/ 506 w 765"/>
                <a:gd name="T25" fmla="*/ 158 h 369"/>
                <a:gd name="T26" fmla="*/ 545 w 765"/>
                <a:gd name="T27" fmla="*/ 172 h 369"/>
                <a:gd name="T28" fmla="*/ 582 w 765"/>
                <a:gd name="T29" fmla="*/ 185 h 369"/>
                <a:gd name="T30" fmla="*/ 611 w 765"/>
                <a:gd name="T31" fmla="*/ 195 h 369"/>
                <a:gd name="T32" fmla="*/ 630 w 765"/>
                <a:gd name="T33" fmla="*/ 198 h 369"/>
                <a:gd name="T34" fmla="*/ 647 w 765"/>
                <a:gd name="T35" fmla="*/ 215 h 369"/>
                <a:gd name="T36" fmla="*/ 663 w 765"/>
                <a:gd name="T37" fmla="*/ 234 h 369"/>
                <a:gd name="T38" fmla="*/ 680 w 765"/>
                <a:gd name="T39" fmla="*/ 253 h 369"/>
                <a:gd name="T40" fmla="*/ 698 w 765"/>
                <a:gd name="T41" fmla="*/ 274 h 369"/>
                <a:gd name="T42" fmla="*/ 714 w 765"/>
                <a:gd name="T43" fmla="*/ 294 h 369"/>
                <a:gd name="T44" fmla="*/ 731 w 765"/>
                <a:gd name="T45" fmla="*/ 315 h 369"/>
                <a:gd name="T46" fmla="*/ 748 w 765"/>
                <a:gd name="T47" fmla="*/ 332 h 369"/>
                <a:gd name="T48" fmla="*/ 765 w 765"/>
                <a:gd name="T49" fmla="*/ 351 h 369"/>
                <a:gd name="T50" fmla="*/ 763 w 765"/>
                <a:gd name="T51" fmla="*/ 355 h 369"/>
                <a:gd name="T52" fmla="*/ 760 w 765"/>
                <a:gd name="T53" fmla="*/ 360 h 369"/>
                <a:gd name="T54" fmla="*/ 754 w 765"/>
                <a:gd name="T55" fmla="*/ 363 h 369"/>
                <a:gd name="T56" fmla="*/ 748 w 765"/>
                <a:gd name="T57" fmla="*/ 369 h 369"/>
                <a:gd name="T58" fmla="*/ 726 w 765"/>
                <a:gd name="T59" fmla="*/ 351 h 369"/>
                <a:gd name="T60" fmla="*/ 707 w 765"/>
                <a:gd name="T61" fmla="*/ 334 h 369"/>
                <a:gd name="T62" fmla="*/ 686 w 765"/>
                <a:gd name="T63" fmla="*/ 316 h 369"/>
                <a:gd name="T64" fmla="*/ 665 w 765"/>
                <a:gd name="T65" fmla="*/ 300 h 369"/>
                <a:gd name="T66" fmla="*/ 640 w 765"/>
                <a:gd name="T67" fmla="*/ 285 h 369"/>
                <a:gd name="T68" fmla="*/ 614 w 765"/>
                <a:gd name="T69" fmla="*/ 274 h 369"/>
                <a:gd name="T70" fmla="*/ 583 w 765"/>
                <a:gd name="T71" fmla="*/ 265 h 369"/>
                <a:gd name="T72" fmla="*/ 550 w 765"/>
                <a:gd name="T73" fmla="*/ 261 h 369"/>
                <a:gd name="T74" fmla="*/ 461 w 765"/>
                <a:gd name="T75" fmla="*/ 273 h 369"/>
                <a:gd name="T76" fmla="*/ 387 w 765"/>
                <a:gd name="T77" fmla="*/ 262 h 369"/>
                <a:gd name="T78" fmla="*/ 323 w 765"/>
                <a:gd name="T79" fmla="*/ 235 h 369"/>
                <a:gd name="T80" fmla="*/ 267 w 765"/>
                <a:gd name="T81" fmla="*/ 198 h 369"/>
                <a:gd name="T82" fmla="*/ 210 w 765"/>
                <a:gd name="T83" fmla="*/ 158 h 369"/>
                <a:gd name="T84" fmla="*/ 151 w 765"/>
                <a:gd name="T85" fmla="*/ 122 h 369"/>
                <a:gd name="T86" fmla="*/ 82 w 765"/>
                <a:gd name="T87" fmla="*/ 98 h 369"/>
                <a:gd name="T88" fmla="*/ 0 w 765"/>
                <a:gd name="T89" fmla="*/ 90 h 369"/>
                <a:gd name="T90" fmla="*/ 9 w 765"/>
                <a:gd name="T91" fmla="*/ 70 h 369"/>
                <a:gd name="T92" fmla="*/ 22 w 765"/>
                <a:gd name="T93" fmla="*/ 52 h 369"/>
                <a:gd name="T94" fmla="*/ 37 w 765"/>
                <a:gd name="T95" fmla="*/ 37 h 369"/>
                <a:gd name="T96" fmla="*/ 57 w 765"/>
                <a:gd name="T97" fmla="*/ 24 h 369"/>
                <a:gd name="T98" fmla="*/ 76 w 765"/>
                <a:gd name="T99" fmla="*/ 13 h 369"/>
                <a:gd name="T100" fmla="*/ 98 w 765"/>
                <a:gd name="T101" fmla="*/ 6 h 369"/>
                <a:gd name="T102" fmla="*/ 117 w 765"/>
                <a:gd name="T103" fmla="*/ 1 h 369"/>
                <a:gd name="T104" fmla="*/ 136 w 765"/>
                <a:gd name="T105"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5" h="369">
                  <a:moveTo>
                    <a:pt x="136" y="0"/>
                  </a:moveTo>
                  <a:lnTo>
                    <a:pt x="147" y="20"/>
                  </a:lnTo>
                  <a:lnTo>
                    <a:pt x="177" y="42"/>
                  </a:lnTo>
                  <a:lnTo>
                    <a:pt x="217" y="61"/>
                  </a:lnTo>
                  <a:lnTo>
                    <a:pt x="265" y="80"/>
                  </a:lnTo>
                  <a:lnTo>
                    <a:pt x="314" y="93"/>
                  </a:lnTo>
                  <a:lnTo>
                    <a:pt x="360" y="101"/>
                  </a:lnTo>
                  <a:lnTo>
                    <a:pt x="398" y="103"/>
                  </a:lnTo>
                  <a:lnTo>
                    <a:pt x="424" y="99"/>
                  </a:lnTo>
                  <a:lnTo>
                    <a:pt x="423" y="109"/>
                  </a:lnTo>
                  <a:lnTo>
                    <a:pt x="439" y="125"/>
                  </a:lnTo>
                  <a:lnTo>
                    <a:pt x="469" y="141"/>
                  </a:lnTo>
                  <a:lnTo>
                    <a:pt x="506" y="158"/>
                  </a:lnTo>
                  <a:lnTo>
                    <a:pt x="545" y="172"/>
                  </a:lnTo>
                  <a:lnTo>
                    <a:pt x="582" y="185"/>
                  </a:lnTo>
                  <a:lnTo>
                    <a:pt x="611" y="195"/>
                  </a:lnTo>
                  <a:lnTo>
                    <a:pt x="630" y="198"/>
                  </a:lnTo>
                  <a:lnTo>
                    <a:pt x="647" y="215"/>
                  </a:lnTo>
                  <a:lnTo>
                    <a:pt x="663" y="234"/>
                  </a:lnTo>
                  <a:lnTo>
                    <a:pt x="680" y="253"/>
                  </a:lnTo>
                  <a:lnTo>
                    <a:pt x="698" y="274"/>
                  </a:lnTo>
                  <a:lnTo>
                    <a:pt x="714" y="294"/>
                  </a:lnTo>
                  <a:lnTo>
                    <a:pt x="731" y="315"/>
                  </a:lnTo>
                  <a:lnTo>
                    <a:pt x="748" y="332"/>
                  </a:lnTo>
                  <a:lnTo>
                    <a:pt x="765" y="351"/>
                  </a:lnTo>
                  <a:lnTo>
                    <a:pt x="763" y="355"/>
                  </a:lnTo>
                  <a:lnTo>
                    <a:pt x="760" y="360"/>
                  </a:lnTo>
                  <a:lnTo>
                    <a:pt x="754" y="363"/>
                  </a:lnTo>
                  <a:lnTo>
                    <a:pt x="748" y="369"/>
                  </a:lnTo>
                  <a:lnTo>
                    <a:pt x="726" y="351"/>
                  </a:lnTo>
                  <a:lnTo>
                    <a:pt x="707" y="334"/>
                  </a:lnTo>
                  <a:lnTo>
                    <a:pt x="686" y="316"/>
                  </a:lnTo>
                  <a:lnTo>
                    <a:pt x="665" y="300"/>
                  </a:lnTo>
                  <a:lnTo>
                    <a:pt x="640" y="285"/>
                  </a:lnTo>
                  <a:lnTo>
                    <a:pt x="614" y="274"/>
                  </a:lnTo>
                  <a:lnTo>
                    <a:pt x="583" y="265"/>
                  </a:lnTo>
                  <a:lnTo>
                    <a:pt x="550" y="261"/>
                  </a:lnTo>
                  <a:lnTo>
                    <a:pt x="461" y="273"/>
                  </a:lnTo>
                  <a:lnTo>
                    <a:pt x="387" y="262"/>
                  </a:lnTo>
                  <a:lnTo>
                    <a:pt x="323" y="235"/>
                  </a:lnTo>
                  <a:lnTo>
                    <a:pt x="267" y="198"/>
                  </a:lnTo>
                  <a:lnTo>
                    <a:pt x="210" y="158"/>
                  </a:lnTo>
                  <a:lnTo>
                    <a:pt x="151" y="122"/>
                  </a:lnTo>
                  <a:lnTo>
                    <a:pt x="82" y="98"/>
                  </a:lnTo>
                  <a:lnTo>
                    <a:pt x="0" y="90"/>
                  </a:lnTo>
                  <a:lnTo>
                    <a:pt x="9" y="70"/>
                  </a:lnTo>
                  <a:lnTo>
                    <a:pt x="22" y="52"/>
                  </a:lnTo>
                  <a:lnTo>
                    <a:pt x="37" y="37"/>
                  </a:lnTo>
                  <a:lnTo>
                    <a:pt x="57" y="24"/>
                  </a:lnTo>
                  <a:lnTo>
                    <a:pt x="76" y="13"/>
                  </a:lnTo>
                  <a:lnTo>
                    <a:pt x="98" y="6"/>
                  </a:lnTo>
                  <a:lnTo>
                    <a:pt x="117" y="1"/>
                  </a:lnTo>
                  <a:lnTo>
                    <a:pt x="136"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41" name="Freeform 147"/>
            <p:cNvSpPr>
              <a:spLocks/>
            </p:cNvSpPr>
            <p:nvPr/>
          </p:nvSpPr>
          <p:spPr bwMode="auto">
            <a:xfrm>
              <a:off x="640" y="1000"/>
              <a:ext cx="109" cy="42"/>
            </a:xfrm>
            <a:custGeom>
              <a:avLst/>
              <a:gdLst>
                <a:gd name="T0" fmla="*/ 467 w 503"/>
                <a:gd name="T1" fmla="*/ 40 h 139"/>
                <a:gd name="T2" fmla="*/ 474 w 503"/>
                <a:gd name="T3" fmla="*/ 46 h 139"/>
                <a:gd name="T4" fmla="*/ 485 w 503"/>
                <a:gd name="T5" fmla="*/ 53 h 139"/>
                <a:gd name="T6" fmla="*/ 495 w 503"/>
                <a:gd name="T7" fmla="*/ 60 h 139"/>
                <a:gd name="T8" fmla="*/ 503 w 503"/>
                <a:gd name="T9" fmla="*/ 67 h 139"/>
                <a:gd name="T10" fmla="*/ 503 w 503"/>
                <a:gd name="T11" fmla="*/ 78 h 139"/>
                <a:gd name="T12" fmla="*/ 503 w 503"/>
                <a:gd name="T13" fmla="*/ 89 h 139"/>
                <a:gd name="T14" fmla="*/ 503 w 503"/>
                <a:gd name="T15" fmla="*/ 93 h 139"/>
                <a:gd name="T16" fmla="*/ 503 w 503"/>
                <a:gd name="T17" fmla="*/ 99 h 139"/>
                <a:gd name="T18" fmla="*/ 503 w 503"/>
                <a:gd name="T19" fmla="*/ 105 h 139"/>
                <a:gd name="T20" fmla="*/ 503 w 503"/>
                <a:gd name="T21" fmla="*/ 112 h 139"/>
                <a:gd name="T22" fmla="*/ 461 w 503"/>
                <a:gd name="T23" fmla="*/ 113 h 139"/>
                <a:gd name="T24" fmla="*/ 422 w 503"/>
                <a:gd name="T25" fmla="*/ 114 h 139"/>
                <a:gd name="T26" fmla="*/ 383 w 503"/>
                <a:gd name="T27" fmla="*/ 114 h 139"/>
                <a:gd name="T28" fmla="*/ 344 w 503"/>
                <a:gd name="T29" fmla="*/ 114 h 139"/>
                <a:gd name="T30" fmla="*/ 304 w 503"/>
                <a:gd name="T31" fmla="*/ 114 h 139"/>
                <a:gd name="T32" fmla="*/ 263 w 503"/>
                <a:gd name="T33" fmla="*/ 119 h 139"/>
                <a:gd name="T34" fmla="*/ 221 w 503"/>
                <a:gd name="T35" fmla="*/ 127 h 139"/>
                <a:gd name="T36" fmla="*/ 179 w 503"/>
                <a:gd name="T37" fmla="*/ 139 h 139"/>
                <a:gd name="T38" fmla="*/ 161 w 503"/>
                <a:gd name="T39" fmla="*/ 133 h 139"/>
                <a:gd name="T40" fmla="*/ 144 w 503"/>
                <a:gd name="T41" fmla="*/ 126 h 139"/>
                <a:gd name="T42" fmla="*/ 125 w 503"/>
                <a:gd name="T43" fmla="*/ 117 h 139"/>
                <a:gd name="T44" fmla="*/ 106 w 503"/>
                <a:gd name="T45" fmla="*/ 107 h 139"/>
                <a:gd name="T46" fmla="*/ 83 w 503"/>
                <a:gd name="T47" fmla="*/ 97 h 139"/>
                <a:gd name="T48" fmla="*/ 58 w 503"/>
                <a:gd name="T49" fmla="*/ 87 h 139"/>
                <a:gd name="T50" fmla="*/ 30 w 503"/>
                <a:gd name="T51" fmla="*/ 80 h 139"/>
                <a:gd name="T52" fmla="*/ 0 w 503"/>
                <a:gd name="T53" fmla="*/ 76 h 139"/>
                <a:gd name="T54" fmla="*/ 2 w 503"/>
                <a:gd name="T55" fmla="*/ 67 h 139"/>
                <a:gd name="T56" fmla="*/ 6 w 503"/>
                <a:gd name="T57" fmla="*/ 54 h 139"/>
                <a:gd name="T58" fmla="*/ 10 w 503"/>
                <a:gd name="T59" fmla="*/ 40 h 139"/>
                <a:gd name="T60" fmla="*/ 14 w 503"/>
                <a:gd name="T61" fmla="*/ 25 h 139"/>
                <a:gd name="T62" fmla="*/ 18 w 503"/>
                <a:gd name="T63" fmla="*/ 12 h 139"/>
                <a:gd name="T64" fmla="*/ 23 w 503"/>
                <a:gd name="T65" fmla="*/ 4 h 139"/>
                <a:gd name="T66" fmla="*/ 29 w 503"/>
                <a:gd name="T67" fmla="*/ 0 h 139"/>
                <a:gd name="T68" fmla="*/ 36 w 503"/>
                <a:gd name="T69" fmla="*/ 4 h 139"/>
                <a:gd name="T70" fmla="*/ 71 w 503"/>
                <a:gd name="T71" fmla="*/ 17 h 139"/>
                <a:gd name="T72" fmla="*/ 123 w 503"/>
                <a:gd name="T73" fmla="*/ 28 h 139"/>
                <a:gd name="T74" fmla="*/ 186 w 503"/>
                <a:gd name="T75" fmla="*/ 34 h 139"/>
                <a:gd name="T76" fmla="*/ 255 w 503"/>
                <a:gd name="T77" fmla="*/ 38 h 139"/>
                <a:gd name="T78" fmla="*/ 321 w 503"/>
                <a:gd name="T79" fmla="*/ 38 h 139"/>
                <a:gd name="T80" fmla="*/ 382 w 503"/>
                <a:gd name="T81" fmla="*/ 40 h 139"/>
                <a:gd name="T82" fmla="*/ 432 w 503"/>
                <a:gd name="T83" fmla="*/ 40 h 139"/>
                <a:gd name="T84" fmla="*/ 467 w 503"/>
                <a:gd name="T85" fmla="*/ 4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3" h="139">
                  <a:moveTo>
                    <a:pt x="467" y="40"/>
                  </a:moveTo>
                  <a:lnTo>
                    <a:pt x="474" y="46"/>
                  </a:lnTo>
                  <a:lnTo>
                    <a:pt x="485" y="53"/>
                  </a:lnTo>
                  <a:lnTo>
                    <a:pt x="495" y="60"/>
                  </a:lnTo>
                  <a:lnTo>
                    <a:pt x="503" y="67"/>
                  </a:lnTo>
                  <a:lnTo>
                    <a:pt x="503" y="78"/>
                  </a:lnTo>
                  <a:lnTo>
                    <a:pt x="503" y="89"/>
                  </a:lnTo>
                  <a:lnTo>
                    <a:pt x="503" y="93"/>
                  </a:lnTo>
                  <a:lnTo>
                    <a:pt x="503" y="99"/>
                  </a:lnTo>
                  <a:lnTo>
                    <a:pt x="503" y="105"/>
                  </a:lnTo>
                  <a:lnTo>
                    <a:pt x="503" y="112"/>
                  </a:lnTo>
                  <a:lnTo>
                    <a:pt x="461" y="113"/>
                  </a:lnTo>
                  <a:lnTo>
                    <a:pt x="422" y="114"/>
                  </a:lnTo>
                  <a:lnTo>
                    <a:pt x="383" y="114"/>
                  </a:lnTo>
                  <a:lnTo>
                    <a:pt x="344" y="114"/>
                  </a:lnTo>
                  <a:lnTo>
                    <a:pt x="304" y="114"/>
                  </a:lnTo>
                  <a:lnTo>
                    <a:pt x="263" y="119"/>
                  </a:lnTo>
                  <a:lnTo>
                    <a:pt x="221" y="127"/>
                  </a:lnTo>
                  <a:lnTo>
                    <a:pt x="179" y="139"/>
                  </a:lnTo>
                  <a:lnTo>
                    <a:pt x="161" y="133"/>
                  </a:lnTo>
                  <a:lnTo>
                    <a:pt x="144" y="126"/>
                  </a:lnTo>
                  <a:lnTo>
                    <a:pt x="125" y="117"/>
                  </a:lnTo>
                  <a:lnTo>
                    <a:pt x="106" y="107"/>
                  </a:lnTo>
                  <a:lnTo>
                    <a:pt x="83" y="97"/>
                  </a:lnTo>
                  <a:lnTo>
                    <a:pt x="58" y="87"/>
                  </a:lnTo>
                  <a:lnTo>
                    <a:pt x="30" y="80"/>
                  </a:lnTo>
                  <a:lnTo>
                    <a:pt x="0" y="76"/>
                  </a:lnTo>
                  <a:lnTo>
                    <a:pt x="2" y="67"/>
                  </a:lnTo>
                  <a:lnTo>
                    <a:pt x="6" y="54"/>
                  </a:lnTo>
                  <a:lnTo>
                    <a:pt x="10" y="40"/>
                  </a:lnTo>
                  <a:lnTo>
                    <a:pt x="14" y="25"/>
                  </a:lnTo>
                  <a:lnTo>
                    <a:pt x="18" y="12"/>
                  </a:lnTo>
                  <a:lnTo>
                    <a:pt x="23" y="4"/>
                  </a:lnTo>
                  <a:lnTo>
                    <a:pt x="29" y="0"/>
                  </a:lnTo>
                  <a:lnTo>
                    <a:pt x="36" y="4"/>
                  </a:lnTo>
                  <a:lnTo>
                    <a:pt x="71" y="17"/>
                  </a:lnTo>
                  <a:lnTo>
                    <a:pt x="123" y="28"/>
                  </a:lnTo>
                  <a:lnTo>
                    <a:pt x="186" y="34"/>
                  </a:lnTo>
                  <a:lnTo>
                    <a:pt x="255" y="38"/>
                  </a:lnTo>
                  <a:lnTo>
                    <a:pt x="321" y="38"/>
                  </a:lnTo>
                  <a:lnTo>
                    <a:pt x="382" y="40"/>
                  </a:lnTo>
                  <a:lnTo>
                    <a:pt x="432" y="40"/>
                  </a:lnTo>
                  <a:lnTo>
                    <a:pt x="467" y="4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42" name="Freeform 148"/>
            <p:cNvSpPr>
              <a:spLocks/>
            </p:cNvSpPr>
            <p:nvPr/>
          </p:nvSpPr>
          <p:spPr bwMode="auto">
            <a:xfrm>
              <a:off x="633" y="1050"/>
              <a:ext cx="116" cy="59"/>
            </a:xfrm>
            <a:custGeom>
              <a:avLst/>
              <a:gdLst>
                <a:gd name="T0" fmla="*/ 540 w 540"/>
                <a:gd name="T1" fmla="*/ 0 h 194"/>
                <a:gd name="T2" fmla="*/ 536 w 540"/>
                <a:gd name="T3" fmla="*/ 15 h 194"/>
                <a:gd name="T4" fmla="*/ 534 w 540"/>
                <a:gd name="T5" fmla="*/ 32 h 194"/>
                <a:gd name="T6" fmla="*/ 532 w 540"/>
                <a:gd name="T7" fmla="*/ 48 h 194"/>
                <a:gd name="T8" fmla="*/ 530 w 540"/>
                <a:gd name="T9" fmla="*/ 66 h 194"/>
                <a:gd name="T10" fmla="*/ 528 w 540"/>
                <a:gd name="T11" fmla="*/ 83 h 194"/>
                <a:gd name="T12" fmla="*/ 527 w 540"/>
                <a:gd name="T13" fmla="*/ 99 h 194"/>
                <a:gd name="T14" fmla="*/ 525 w 540"/>
                <a:gd name="T15" fmla="*/ 116 h 194"/>
                <a:gd name="T16" fmla="*/ 522 w 540"/>
                <a:gd name="T17" fmla="*/ 134 h 194"/>
                <a:gd name="T18" fmla="*/ 465 w 540"/>
                <a:gd name="T19" fmla="*/ 148 h 194"/>
                <a:gd name="T20" fmla="*/ 402 w 540"/>
                <a:gd name="T21" fmla="*/ 163 h 194"/>
                <a:gd name="T22" fmla="*/ 332 w 540"/>
                <a:gd name="T23" fmla="*/ 177 h 194"/>
                <a:gd name="T24" fmla="*/ 261 w 540"/>
                <a:gd name="T25" fmla="*/ 189 h 194"/>
                <a:gd name="T26" fmla="*/ 188 w 540"/>
                <a:gd name="T27" fmla="*/ 194 h 194"/>
                <a:gd name="T28" fmla="*/ 119 w 540"/>
                <a:gd name="T29" fmla="*/ 192 h 194"/>
                <a:gd name="T30" fmla="*/ 55 w 540"/>
                <a:gd name="T31" fmla="*/ 177 h 194"/>
                <a:gd name="T32" fmla="*/ 0 w 540"/>
                <a:gd name="T33" fmla="*/ 151 h 194"/>
                <a:gd name="T34" fmla="*/ 56 w 540"/>
                <a:gd name="T35" fmla="*/ 120 h 194"/>
                <a:gd name="T36" fmla="*/ 122 w 540"/>
                <a:gd name="T37" fmla="*/ 93 h 194"/>
                <a:gd name="T38" fmla="*/ 194 w 540"/>
                <a:gd name="T39" fmla="*/ 67 h 194"/>
                <a:gd name="T40" fmla="*/ 270 w 540"/>
                <a:gd name="T41" fmla="*/ 45 h 194"/>
                <a:gd name="T42" fmla="*/ 344 w 540"/>
                <a:gd name="T43" fmla="*/ 26 h 194"/>
                <a:gd name="T44" fmla="*/ 417 w 540"/>
                <a:gd name="T45" fmla="*/ 11 h 194"/>
                <a:gd name="T46" fmla="*/ 483 w 540"/>
                <a:gd name="T47" fmla="*/ 2 h 194"/>
                <a:gd name="T48" fmla="*/ 540 w 540"/>
                <a:gd name="T4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194">
                  <a:moveTo>
                    <a:pt x="540" y="0"/>
                  </a:moveTo>
                  <a:lnTo>
                    <a:pt x="536" y="15"/>
                  </a:lnTo>
                  <a:lnTo>
                    <a:pt x="534" y="32"/>
                  </a:lnTo>
                  <a:lnTo>
                    <a:pt x="532" y="48"/>
                  </a:lnTo>
                  <a:lnTo>
                    <a:pt x="530" y="66"/>
                  </a:lnTo>
                  <a:lnTo>
                    <a:pt x="528" y="83"/>
                  </a:lnTo>
                  <a:lnTo>
                    <a:pt x="527" y="99"/>
                  </a:lnTo>
                  <a:lnTo>
                    <a:pt x="525" y="116"/>
                  </a:lnTo>
                  <a:lnTo>
                    <a:pt x="522" y="134"/>
                  </a:lnTo>
                  <a:lnTo>
                    <a:pt x="465" y="148"/>
                  </a:lnTo>
                  <a:lnTo>
                    <a:pt x="402" y="163"/>
                  </a:lnTo>
                  <a:lnTo>
                    <a:pt x="332" y="177"/>
                  </a:lnTo>
                  <a:lnTo>
                    <a:pt x="261" y="189"/>
                  </a:lnTo>
                  <a:lnTo>
                    <a:pt x="188" y="194"/>
                  </a:lnTo>
                  <a:lnTo>
                    <a:pt x="119" y="192"/>
                  </a:lnTo>
                  <a:lnTo>
                    <a:pt x="55" y="177"/>
                  </a:lnTo>
                  <a:lnTo>
                    <a:pt x="0" y="151"/>
                  </a:lnTo>
                  <a:lnTo>
                    <a:pt x="56" y="120"/>
                  </a:lnTo>
                  <a:lnTo>
                    <a:pt x="122" y="93"/>
                  </a:lnTo>
                  <a:lnTo>
                    <a:pt x="194" y="67"/>
                  </a:lnTo>
                  <a:lnTo>
                    <a:pt x="270" y="45"/>
                  </a:lnTo>
                  <a:lnTo>
                    <a:pt x="344" y="26"/>
                  </a:lnTo>
                  <a:lnTo>
                    <a:pt x="417" y="11"/>
                  </a:lnTo>
                  <a:lnTo>
                    <a:pt x="483" y="2"/>
                  </a:lnTo>
                  <a:lnTo>
                    <a:pt x="540"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43" name="Freeform 149"/>
            <p:cNvSpPr>
              <a:spLocks/>
            </p:cNvSpPr>
            <p:nvPr/>
          </p:nvSpPr>
          <p:spPr bwMode="auto">
            <a:xfrm>
              <a:off x="752" y="1062"/>
              <a:ext cx="17" cy="37"/>
            </a:xfrm>
            <a:custGeom>
              <a:avLst/>
              <a:gdLst>
                <a:gd name="T0" fmla="*/ 73 w 81"/>
                <a:gd name="T1" fmla="*/ 3 h 121"/>
                <a:gd name="T2" fmla="*/ 73 w 81"/>
                <a:gd name="T3" fmla="*/ 16 h 121"/>
                <a:gd name="T4" fmla="*/ 73 w 81"/>
                <a:gd name="T5" fmla="*/ 31 h 121"/>
                <a:gd name="T6" fmla="*/ 74 w 81"/>
                <a:gd name="T7" fmla="*/ 46 h 121"/>
                <a:gd name="T8" fmla="*/ 76 w 81"/>
                <a:gd name="T9" fmla="*/ 62 h 121"/>
                <a:gd name="T10" fmla="*/ 78 w 81"/>
                <a:gd name="T11" fmla="*/ 77 h 121"/>
                <a:gd name="T12" fmla="*/ 79 w 81"/>
                <a:gd name="T13" fmla="*/ 92 h 121"/>
                <a:gd name="T14" fmla="*/ 80 w 81"/>
                <a:gd name="T15" fmla="*/ 107 h 121"/>
                <a:gd name="T16" fmla="*/ 81 w 81"/>
                <a:gd name="T17" fmla="*/ 121 h 121"/>
                <a:gd name="T18" fmla="*/ 75 w 81"/>
                <a:gd name="T19" fmla="*/ 121 h 121"/>
                <a:gd name="T20" fmla="*/ 66 w 81"/>
                <a:gd name="T21" fmla="*/ 121 h 121"/>
                <a:gd name="T22" fmla="*/ 53 w 81"/>
                <a:gd name="T23" fmla="*/ 121 h 121"/>
                <a:gd name="T24" fmla="*/ 41 w 81"/>
                <a:gd name="T25" fmla="*/ 121 h 121"/>
                <a:gd name="T26" fmla="*/ 27 w 81"/>
                <a:gd name="T27" fmla="*/ 121 h 121"/>
                <a:gd name="T28" fmla="*/ 15 w 81"/>
                <a:gd name="T29" fmla="*/ 121 h 121"/>
                <a:gd name="T30" fmla="*/ 5 w 81"/>
                <a:gd name="T31" fmla="*/ 121 h 121"/>
                <a:gd name="T32" fmla="*/ 0 w 81"/>
                <a:gd name="T33" fmla="*/ 121 h 121"/>
                <a:gd name="T34" fmla="*/ 3 w 81"/>
                <a:gd name="T35" fmla="*/ 108 h 121"/>
                <a:gd name="T36" fmla="*/ 5 w 81"/>
                <a:gd name="T37" fmla="*/ 94 h 121"/>
                <a:gd name="T38" fmla="*/ 6 w 81"/>
                <a:gd name="T39" fmla="*/ 77 h 121"/>
                <a:gd name="T40" fmla="*/ 9 w 81"/>
                <a:gd name="T41" fmla="*/ 62 h 121"/>
                <a:gd name="T42" fmla="*/ 9 w 81"/>
                <a:gd name="T43" fmla="*/ 44 h 121"/>
                <a:gd name="T44" fmla="*/ 9 w 81"/>
                <a:gd name="T45" fmla="*/ 28 h 121"/>
                <a:gd name="T46" fmla="*/ 9 w 81"/>
                <a:gd name="T47" fmla="*/ 14 h 121"/>
                <a:gd name="T48" fmla="*/ 10 w 81"/>
                <a:gd name="T49" fmla="*/ 3 h 121"/>
                <a:gd name="T50" fmla="*/ 14 w 81"/>
                <a:gd name="T51" fmla="*/ 0 h 121"/>
                <a:gd name="T52" fmla="*/ 22 w 81"/>
                <a:gd name="T53" fmla="*/ 0 h 121"/>
                <a:gd name="T54" fmla="*/ 32 w 81"/>
                <a:gd name="T55" fmla="*/ 1 h 121"/>
                <a:gd name="T56" fmla="*/ 44 w 81"/>
                <a:gd name="T57" fmla="*/ 3 h 121"/>
                <a:gd name="T58" fmla="*/ 54 w 81"/>
                <a:gd name="T59" fmla="*/ 5 h 121"/>
                <a:gd name="T60" fmla="*/ 63 w 81"/>
                <a:gd name="T61" fmla="*/ 6 h 121"/>
                <a:gd name="T62" fmla="*/ 69 w 81"/>
                <a:gd name="T63" fmla="*/ 5 h 121"/>
                <a:gd name="T64" fmla="*/ 73 w 81"/>
                <a:gd name="T65"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121">
                  <a:moveTo>
                    <a:pt x="73" y="3"/>
                  </a:moveTo>
                  <a:lnTo>
                    <a:pt x="73" y="16"/>
                  </a:lnTo>
                  <a:lnTo>
                    <a:pt x="73" y="31"/>
                  </a:lnTo>
                  <a:lnTo>
                    <a:pt x="74" y="46"/>
                  </a:lnTo>
                  <a:lnTo>
                    <a:pt x="76" y="62"/>
                  </a:lnTo>
                  <a:lnTo>
                    <a:pt x="78" y="77"/>
                  </a:lnTo>
                  <a:lnTo>
                    <a:pt x="79" y="92"/>
                  </a:lnTo>
                  <a:lnTo>
                    <a:pt x="80" y="107"/>
                  </a:lnTo>
                  <a:lnTo>
                    <a:pt x="81" y="121"/>
                  </a:lnTo>
                  <a:lnTo>
                    <a:pt x="75" y="121"/>
                  </a:lnTo>
                  <a:lnTo>
                    <a:pt x="66" y="121"/>
                  </a:lnTo>
                  <a:lnTo>
                    <a:pt x="53" y="121"/>
                  </a:lnTo>
                  <a:lnTo>
                    <a:pt x="41" y="121"/>
                  </a:lnTo>
                  <a:lnTo>
                    <a:pt x="27" y="121"/>
                  </a:lnTo>
                  <a:lnTo>
                    <a:pt x="15" y="121"/>
                  </a:lnTo>
                  <a:lnTo>
                    <a:pt x="5" y="121"/>
                  </a:lnTo>
                  <a:lnTo>
                    <a:pt x="0" y="121"/>
                  </a:lnTo>
                  <a:lnTo>
                    <a:pt x="3" y="108"/>
                  </a:lnTo>
                  <a:lnTo>
                    <a:pt x="5" y="94"/>
                  </a:lnTo>
                  <a:lnTo>
                    <a:pt x="6" y="77"/>
                  </a:lnTo>
                  <a:lnTo>
                    <a:pt x="9" y="62"/>
                  </a:lnTo>
                  <a:lnTo>
                    <a:pt x="9" y="44"/>
                  </a:lnTo>
                  <a:lnTo>
                    <a:pt x="9" y="28"/>
                  </a:lnTo>
                  <a:lnTo>
                    <a:pt x="9" y="14"/>
                  </a:lnTo>
                  <a:lnTo>
                    <a:pt x="10" y="3"/>
                  </a:lnTo>
                  <a:lnTo>
                    <a:pt x="14" y="0"/>
                  </a:lnTo>
                  <a:lnTo>
                    <a:pt x="22" y="0"/>
                  </a:lnTo>
                  <a:lnTo>
                    <a:pt x="32" y="1"/>
                  </a:lnTo>
                  <a:lnTo>
                    <a:pt x="44" y="3"/>
                  </a:lnTo>
                  <a:lnTo>
                    <a:pt x="54" y="5"/>
                  </a:lnTo>
                  <a:lnTo>
                    <a:pt x="63" y="6"/>
                  </a:lnTo>
                  <a:lnTo>
                    <a:pt x="69" y="5"/>
                  </a:lnTo>
                  <a:lnTo>
                    <a:pt x="73" y="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44" name="Freeform 150"/>
            <p:cNvSpPr>
              <a:spLocks/>
            </p:cNvSpPr>
            <p:nvPr/>
          </p:nvSpPr>
          <p:spPr bwMode="auto">
            <a:xfrm>
              <a:off x="749" y="1101"/>
              <a:ext cx="22" cy="116"/>
            </a:xfrm>
            <a:custGeom>
              <a:avLst/>
              <a:gdLst>
                <a:gd name="T0" fmla="*/ 88 w 103"/>
                <a:gd name="T1" fmla="*/ 18 h 387"/>
                <a:gd name="T2" fmla="*/ 95 w 103"/>
                <a:gd name="T3" fmla="*/ 58 h 387"/>
                <a:gd name="T4" fmla="*/ 101 w 103"/>
                <a:gd name="T5" fmla="*/ 108 h 387"/>
                <a:gd name="T6" fmla="*/ 102 w 103"/>
                <a:gd name="T7" fmla="*/ 163 h 387"/>
                <a:gd name="T8" fmla="*/ 103 w 103"/>
                <a:gd name="T9" fmla="*/ 219 h 387"/>
                <a:gd name="T10" fmla="*/ 101 w 103"/>
                <a:gd name="T11" fmla="*/ 271 h 387"/>
                <a:gd name="T12" fmla="*/ 98 w 103"/>
                <a:gd name="T13" fmla="*/ 319 h 387"/>
                <a:gd name="T14" fmla="*/ 93 w 103"/>
                <a:gd name="T15" fmla="*/ 358 h 387"/>
                <a:gd name="T16" fmla="*/ 88 w 103"/>
                <a:gd name="T17" fmla="*/ 387 h 387"/>
                <a:gd name="T18" fmla="*/ 82 w 103"/>
                <a:gd name="T19" fmla="*/ 387 h 387"/>
                <a:gd name="T20" fmla="*/ 75 w 103"/>
                <a:gd name="T21" fmla="*/ 387 h 387"/>
                <a:gd name="T22" fmla="*/ 64 w 103"/>
                <a:gd name="T23" fmla="*/ 387 h 387"/>
                <a:gd name="T24" fmla="*/ 55 w 103"/>
                <a:gd name="T25" fmla="*/ 387 h 387"/>
                <a:gd name="T26" fmla="*/ 43 w 103"/>
                <a:gd name="T27" fmla="*/ 387 h 387"/>
                <a:gd name="T28" fmla="*/ 32 w 103"/>
                <a:gd name="T29" fmla="*/ 387 h 387"/>
                <a:gd name="T30" fmla="*/ 21 w 103"/>
                <a:gd name="T31" fmla="*/ 387 h 387"/>
                <a:gd name="T32" fmla="*/ 15 w 103"/>
                <a:gd name="T33" fmla="*/ 387 h 387"/>
                <a:gd name="T34" fmla="*/ 8 w 103"/>
                <a:gd name="T35" fmla="*/ 348 h 387"/>
                <a:gd name="T36" fmla="*/ 4 w 103"/>
                <a:gd name="T37" fmla="*/ 303 h 387"/>
                <a:gd name="T38" fmla="*/ 0 w 103"/>
                <a:gd name="T39" fmla="*/ 252 h 387"/>
                <a:gd name="T40" fmla="*/ 0 w 103"/>
                <a:gd name="T41" fmla="*/ 200 h 387"/>
                <a:gd name="T42" fmla="*/ 1 w 103"/>
                <a:gd name="T43" fmla="*/ 145 h 387"/>
                <a:gd name="T44" fmla="*/ 8 w 103"/>
                <a:gd name="T45" fmla="*/ 93 h 387"/>
                <a:gd name="T46" fmla="*/ 18 w 103"/>
                <a:gd name="T47" fmla="*/ 43 h 387"/>
                <a:gd name="T48" fmla="*/ 33 w 103"/>
                <a:gd name="T49" fmla="*/ 0 h 387"/>
                <a:gd name="T50" fmla="*/ 37 w 103"/>
                <a:gd name="T51" fmla="*/ 3 h 387"/>
                <a:gd name="T52" fmla="*/ 44 w 103"/>
                <a:gd name="T53" fmla="*/ 6 h 387"/>
                <a:gd name="T54" fmla="*/ 51 w 103"/>
                <a:gd name="T55" fmla="*/ 9 h 387"/>
                <a:gd name="T56" fmla="*/ 61 w 103"/>
                <a:gd name="T57" fmla="*/ 12 h 387"/>
                <a:gd name="T58" fmla="*/ 68 w 103"/>
                <a:gd name="T59" fmla="*/ 13 h 387"/>
                <a:gd name="T60" fmla="*/ 76 w 103"/>
                <a:gd name="T61" fmla="*/ 16 h 387"/>
                <a:gd name="T62" fmla="*/ 82 w 103"/>
                <a:gd name="T63" fmla="*/ 17 h 387"/>
                <a:gd name="T64" fmla="*/ 88 w 103"/>
                <a:gd name="T65" fmla="*/ 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387">
                  <a:moveTo>
                    <a:pt x="88" y="18"/>
                  </a:moveTo>
                  <a:lnTo>
                    <a:pt x="95" y="58"/>
                  </a:lnTo>
                  <a:lnTo>
                    <a:pt x="101" y="108"/>
                  </a:lnTo>
                  <a:lnTo>
                    <a:pt x="102" y="163"/>
                  </a:lnTo>
                  <a:lnTo>
                    <a:pt x="103" y="219"/>
                  </a:lnTo>
                  <a:lnTo>
                    <a:pt x="101" y="271"/>
                  </a:lnTo>
                  <a:lnTo>
                    <a:pt x="98" y="319"/>
                  </a:lnTo>
                  <a:lnTo>
                    <a:pt x="93" y="358"/>
                  </a:lnTo>
                  <a:lnTo>
                    <a:pt x="88" y="387"/>
                  </a:lnTo>
                  <a:lnTo>
                    <a:pt x="82" y="387"/>
                  </a:lnTo>
                  <a:lnTo>
                    <a:pt x="75" y="387"/>
                  </a:lnTo>
                  <a:lnTo>
                    <a:pt x="64" y="387"/>
                  </a:lnTo>
                  <a:lnTo>
                    <a:pt x="55" y="387"/>
                  </a:lnTo>
                  <a:lnTo>
                    <a:pt x="43" y="387"/>
                  </a:lnTo>
                  <a:lnTo>
                    <a:pt x="32" y="387"/>
                  </a:lnTo>
                  <a:lnTo>
                    <a:pt x="21" y="387"/>
                  </a:lnTo>
                  <a:lnTo>
                    <a:pt x="15" y="387"/>
                  </a:lnTo>
                  <a:lnTo>
                    <a:pt x="8" y="348"/>
                  </a:lnTo>
                  <a:lnTo>
                    <a:pt x="4" y="303"/>
                  </a:lnTo>
                  <a:lnTo>
                    <a:pt x="0" y="252"/>
                  </a:lnTo>
                  <a:lnTo>
                    <a:pt x="0" y="200"/>
                  </a:lnTo>
                  <a:lnTo>
                    <a:pt x="1" y="145"/>
                  </a:lnTo>
                  <a:lnTo>
                    <a:pt x="8" y="93"/>
                  </a:lnTo>
                  <a:lnTo>
                    <a:pt x="18" y="43"/>
                  </a:lnTo>
                  <a:lnTo>
                    <a:pt x="33" y="0"/>
                  </a:lnTo>
                  <a:lnTo>
                    <a:pt x="37" y="3"/>
                  </a:lnTo>
                  <a:lnTo>
                    <a:pt x="44" y="6"/>
                  </a:lnTo>
                  <a:lnTo>
                    <a:pt x="51" y="9"/>
                  </a:lnTo>
                  <a:lnTo>
                    <a:pt x="61" y="12"/>
                  </a:lnTo>
                  <a:lnTo>
                    <a:pt x="68" y="13"/>
                  </a:lnTo>
                  <a:lnTo>
                    <a:pt x="76" y="16"/>
                  </a:lnTo>
                  <a:lnTo>
                    <a:pt x="82" y="17"/>
                  </a:lnTo>
                  <a:lnTo>
                    <a:pt x="88" y="18"/>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45" name="Freeform 151"/>
            <p:cNvSpPr>
              <a:spLocks/>
            </p:cNvSpPr>
            <p:nvPr/>
          </p:nvSpPr>
          <p:spPr bwMode="auto">
            <a:xfrm>
              <a:off x="554" y="1103"/>
              <a:ext cx="63" cy="33"/>
            </a:xfrm>
            <a:custGeom>
              <a:avLst/>
              <a:gdLst>
                <a:gd name="T0" fmla="*/ 288 w 288"/>
                <a:gd name="T1" fmla="*/ 4 h 112"/>
                <a:gd name="T2" fmla="*/ 281 w 288"/>
                <a:gd name="T3" fmla="*/ 17 h 112"/>
                <a:gd name="T4" fmla="*/ 275 w 288"/>
                <a:gd name="T5" fmla="*/ 30 h 112"/>
                <a:gd name="T6" fmla="*/ 269 w 288"/>
                <a:gd name="T7" fmla="*/ 43 h 112"/>
                <a:gd name="T8" fmla="*/ 264 w 288"/>
                <a:gd name="T9" fmla="*/ 57 h 112"/>
                <a:gd name="T10" fmla="*/ 258 w 288"/>
                <a:gd name="T11" fmla="*/ 70 h 112"/>
                <a:gd name="T12" fmla="*/ 254 w 288"/>
                <a:gd name="T13" fmla="*/ 84 h 112"/>
                <a:gd name="T14" fmla="*/ 248 w 288"/>
                <a:gd name="T15" fmla="*/ 97 h 112"/>
                <a:gd name="T16" fmla="*/ 243 w 288"/>
                <a:gd name="T17" fmla="*/ 112 h 112"/>
                <a:gd name="T18" fmla="*/ 232 w 288"/>
                <a:gd name="T19" fmla="*/ 110 h 112"/>
                <a:gd name="T20" fmla="*/ 222 w 288"/>
                <a:gd name="T21" fmla="*/ 110 h 112"/>
                <a:gd name="T22" fmla="*/ 211 w 288"/>
                <a:gd name="T23" fmla="*/ 110 h 112"/>
                <a:gd name="T24" fmla="*/ 200 w 288"/>
                <a:gd name="T25" fmla="*/ 110 h 112"/>
                <a:gd name="T26" fmla="*/ 188 w 288"/>
                <a:gd name="T27" fmla="*/ 108 h 112"/>
                <a:gd name="T28" fmla="*/ 178 w 288"/>
                <a:gd name="T29" fmla="*/ 107 h 112"/>
                <a:gd name="T30" fmla="*/ 165 w 288"/>
                <a:gd name="T31" fmla="*/ 104 h 112"/>
                <a:gd name="T32" fmla="*/ 153 w 288"/>
                <a:gd name="T33" fmla="*/ 103 h 112"/>
                <a:gd name="T34" fmla="*/ 148 w 288"/>
                <a:gd name="T35" fmla="*/ 96 h 112"/>
                <a:gd name="T36" fmla="*/ 142 w 288"/>
                <a:gd name="T37" fmla="*/ 89 h 112"/>
                <a:gd name="T38" fmla="*/ 135 w 288"/>
                <a:gd name="T39" fmla="*/ 82 h 112"/>
                <a:gd name="T40" fmla="*/ 128 w 288"/>
                <a:gd name="T41" fmla="*/ 75 h 112"/>
                <a:gd name="T42" fmla="*/ 120 w 288"/>
                <a:gd name="T43" fmla="*/ 66 h 112"/>
                <a:gd name="T44" fmla="*/ 113 w 288"/>
                <a:gd name="T45" fmla="*/ 58 h 112"/>
                <a:gd name="T46" fmla="*/ 104 w 288"/>
                <a:gd name="T47" fmla="*/ 49 h 112"/>
                <a:gd name="T48" fmla="*/ 98 w 288"/>
                <a:gd name="T49" fmla="*/ 40 h 112"/>
                <a:gd name="T50" fmla="*/ 84 w 288"/>
                <a:gd name="T51" fmla="*/ 40 h 112"/>
                <a:gd name="T52" fmla="*/ 72 w 288"/>
                <a:gd name="T53" fmla="*/ 40 h 112"/>
                <a:gd name="T54" fmla="*/ 59 w 288"/>
                <a:gd name="T55" fmla="*/ 42 h 112"/>
                <a:gd name="T56" fmla="*/ 48 w 288"/>
                <a:gd name="T57" fmla="*/ 44 h 112"/>
                <a:gd name="T58" fmla="*/ 37 w 288"/>
                <a:gd name="T59" fmla="*/ 45 h 112"/>
                <a:gd name="T60" fmla="*/ 25 w 288"/>
                <a:gd name="T61" fmla="*/ 46 h 112"/>
                <a:gd name="T62" fmla="*/ 12 w 288"/>
                <a:gd name="T63" fmla="*/ 47 h 112"/>
                <a:gd name="T64" fmla="*/ 0 w 288"/>
                <a:gd name="T65" fmla="*/ 49 h 112"/>
                <a:gd name="T66" fmla="*/ 21 w 288"/>
                <a:gd name="T67" fmla="*/ 27 h 112"/>
                <a:gd name="T68" fmla="*/ 54 w 288"/>
                <a:gd name="T69" fmla="*/ 14 h 112"/>
                <a:gd name="T70" fmla="*/ 92 w 288"/>
                <a:gd name="T71" fmla="*/ 6 h 112"/>
                <a:gd name="T72" fmla="*/ 136 w 288"/>
                <a:gd name="T73" fmla="*/ 2 h 112"/>
                <a:gd name="T74" fmla="*/ 179 w 288"/>
                <a:gd name="T75" fmla="*/ 0 h 112"/>
                <a:gd name="T76" fmla="*/ 222 w 288"/>
                <a:gd name="T77" fmla="*/ 1 h 112"/>
                <a:gd name="T78" fmla="*/ 258 w 288"/>
                <a:gd name="T79" fmla="*/ 2 h 112"/>
                <a:gd name="T80" fmla="*/ 288 w 288"/>
                <a:gd name="T81"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8" h="112">
                  <a:moveTo>
                    <a:pt x="288" y="4"/>
                  </a:moveTo>
                  <a:lnTo>
                    <a:pt x="281" y="17"/>
                  </a:lnTo>
                  <a:lnTo>
                    <a:pt x="275" y="30"/>
                  </a:lnTo>
                  <a:lnTo>
                    <a:pt x="269" y="43"/>
                  </a:lnTo>
                  <a:lnTo>
                    <a:pt x="264" y="57"/>
                  </a:lnTo>
                  <a:lnTo>
                    <a:pt x="258" y="70"/>
                  </a:lnTo>
                  <a:lnTo>
                    <a:pt x="254" y="84"/>
                  </a:lnTo>
                  <a:lnTo>
                    <a:pt x="248" y="97"/>
                  </a:lnTo>
                  <a:lnTo>
                    <a:pt x="243" y="112"/>
                  </a:lnTo>
                  <a:lnTo>
                    <a:pt x="232" y="110"/>
                  </a:lnTo>
                  <a:lnTo>
                    <a:pt x="222" y="110"/>
                  </a:lnTo>
                  <a:lnTo>
                    <a:pt x="211" y="110"/>
                  </a:lnTo>
                  <a:lnTo>
                    <a:pt x="200" y="110"/>
                  </a:lnTo>
                  <a:lnTo>
                    <a:pt x="188" y="108"/>
                  </a:lnTo>
                  <a:lnTo>
                    <a:pt x="178" y="107"/>
                  </a:lnTo>
                  <a:lnTo>
                    <a:pt x="165" y="104"/>
                  </a:lnTo>
                  <a:lnTo>
                    <a:pt x="153" y="103"/>
                  </a:lnTo>
                  <a:lnTo>
                    <a:pt x="148" y="96"/>
                  </a:lnTo>
                  <a:lnTo>
                    <a:pt x="142" y="89"/>
                  </a:lnTo>
                  <a:lnTo>
                    <a:pt x="135" y="82"/>
                  </a:lnTo>
                  <a:lnTo>
                    <a:pt x="128" y="75"/>
                  </a:lnTo>
                  <a:lnTo>
                    <a:pt x="120" y="66"/>
                  </a:lnTo>
                  <a:lnTo>
                    <a:pt x="113" y="58"/>
                  </a:lnTo>
                  <a:lnTo>
                    <a:pt x="104" y="49"/>
                  </a:lnTo>
                  <a:lnTo>
                    <a:pt x="98" y="40"/>
                  </a:lnTo>
                  <a:lnTo>
                    <a:pt x="84" y="40"/>
                  </a:lnTo>
                  <a:lnTo>
                    <a:pt x="72" y="40"/>
                  </a:lnTo>
                  <a:lnTo>
                    <a:pt x="59" y="42"/>
                  </a:lnTo>
                  <a:lnTo>
                    <a:pt x="48" y="44"/>
                  </a:lnTo>
                  <a:lnTo>
                    <a:pt x="37" y="45"/>
                  </a:lnTo>
                  <a:lnTo>
                    <a:pt x="25" y="46"/>
                  </a:lnTo>
                  <a:lnTo>
                    <a:pt x="12" y="47"/>
                  </a:lnTo>
                  <a:lnTo>
                    <a:pt x="0" y="49"/>
                  </a:lnTo>
                  <a:lnTo>
                    <a:pt x="21" y="27"/>
                  </a:lnTo>
                  <a:lnTo>
                    <a:pt x="54" y="14"/>
                  </a:lnTo>
                  <a:lnTo>
                    <a:pt x="92" y="6"/>
                  </a:lnTo>
                  <a:lnTo>
                    <a:pt x="136" y="2"/>
                  </a:lnTo>
                  <a:lnTo>
                    <a:pt x="179" y="0"/>
                  </a:lnTo>
                  <a:lnTo>
                    <a:pt x="222" y="1"/>
                  </a:lnTo>
                  <a:lnTo>
                    <a:pt x="258" y="2"/>
                  </a:lnTo>
                  <a:lnTo>
                    <a:pt x="288" y="4"/>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46" name="Freeform 152"/>
            <p:cNvSpPr>
              <a:spLocks/>
            </p:cNvSpPr>
            <p:nvPr/>
          </p:nvSpPr>
          <p:spPr bwMode="auto">
            <a:xfrm>
              <a:off x="813" y="1142"/>
              <a:ext cx="70" cy="28"/>
            </a:xfrm>
            <a:custGeom>
              <a:avLst/>
              <a:gdLst>
                <a:gd name="T0" fmla="*/ 253 w 324"/>
                <a:gd name="T1" fmla="*/ 0 h 95"/>
                <a:gd name="T2" fmla="*/ 262 w 324"/>
                <a:gd name="T3" fmla="*/ 6 h 95"/>
                <a:gd name="T4" fmla="*/ 272 w 324"/>
                <a:gd name="T5" fmla="*/ 13 h 95"/>
                <a:gd name="T6" fmla="*/ 281 w 324"/>
                <a:gd name="T7" fmla="*/ 20 h 95"/>
                <a:gd name="T8" fmla="*/ 291 w 324"/>
                <a:gd name="T9" fmla="*/ 28 h 95"/>
                <a:gd name="T10" fmla="*/ 299 w 324"/>
                <a:gd name="T11" fmla="*/ 34 h 95"/>
                <a:gd name="T12" fmla="*/ 309 w 324"/>
                <a:gd name="T13" fmla="*/ 41 h 95"/>
                <a:gd name="T14" fmla="*/ 316 w 324"/>
                <a:gd name="T15" fmla="*/ 48 h 95"/>
                <a:gd name="T16" fmla="*/ 324 w 324"/>
                <a:gd name="T17" fmla="*/ 55 h 95"/>
                <a:gd name="T18" fmla="*/ 323 w 324"/>
                <a:gd name="T19" fmla="*/ 66 h 95"/>
                <a:gd name="T20" fmla="*/ 323 w 324"/>
                <a:gd name="T21" fmla="*/ 76 h 95"/>
                <a:gd name="T22" fmla="*/ 319 w 324"/>
                <a:gd name="T23" fmla="*/ 83 h 95"/>
                <a:gd name="T24" fmla="*/ 316 w 324"/>
                <a:gd name="T25" fmla="*/ 90 h 95"/>
                <a:gd name="T26" fmla="*/ 280 w 324"/>
                <a:gd name="T27" fmla="*/ 90 h 95"/>
                <a:gd name="T28" fmla="*/ 241 w 324"/>
                <a:gd name="T29" fmla="*/ 93 h 95"/>
                <a:gd name="T30" fmla="*/ 198 w 324"/>
                <a:gd name="T31" fmla="*/ 94 h 95"/>
                <a:gd name="T32" fmla="*/ 154 w 324"/>
                <a:gd name="T33" fmla="*/ 95 h 95"/>
                <a:gd name="T34" fmla="*/ 109 w 324"/>
                <a:gd name="T35" fmla="*/ 93 h 95"/>
                <a:gd name="T36" fmla="*/ 68 w 324"/>
                <a:gd name="T37" fmla="*/ 86 h 95"/>
                <a:gd name="T38" fmla="*/ 30 w 324"/>
                <a:gd name="T39" fmla="*/ 74 h 95"/>
                <a:gd name="T40" fmla="*/ 0 w 324"/>
                <a:gd name="T41" fmla="*/ 55 h 95"/>
                <a:gd name="T42" fmla="*/ 14 w 324"/>
                <a:gd name="T43" fmla="*/ 44 h 95"/>
                <a:gd name="T44" fmla="*/ 43 w 324"/>
                <a:gd name="T45" fmla="*/ 34 h 95"/>
                <a:gd name="T46" fmla="*/ 80 w 324"/>
                <a:gd name="T47" fmla="*/ 24 h 95"/>
                <a:gd name="T48" fmla="*/ 122 w 324"/>
                <a:gd name="T49" fmla="*/ 17 h 95"/>
                <a:gd name="T50" fmla="*/ 164 w 324"/>
                <a:gd name="T51" fmla="*/ 9 h 95"/>
                <a:gd name="T52" fmla="*/ 203 w 324"/>
                <a:gd name="T53" fmla="*/ 4 h 95"/>
                <a:gd name="T54" fmla="*/ 234 w 324"/>
                <a:gd name="T55" fmla="*/ 0 h 95"/>
                <a:gd name="T56" fmla="*/ 253 w 324"/>
                <a:gd name="T5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4" h="95">
                  <a:moveTo>
                    <a:pt x="253" y="0"/>
                  </a:moveTo>
                  <a:lnTo>
                    <a:pt x="262" y="6"/>
                  </a:lnTo>
                  <a:lnTo>
                    <a:pt x="272" y="13"/>
                  </a:lnTo>
                  <a:lnTo>
                    <a:pt x="281" y="20"/>
                  </a:lnTo>
                  <a:lnTo>
                    <a:pt x="291" y="28"/>
                  </a:lnTo>
                  <a:lnTo>
                    <a:pt x="299" y="34"/>
                  </a:lnTo>
                  <a:lnTo>
                    <a:pt x="309" y="41"/>
                  </a:lnTo>
                  <a:lnTo>
                    <a:pt x="316" y="48"/>
                  </a:lnTo>
                  <a:lnTo>
                    <a:pt x="324" y="55"/>
                  </a:lnTo>
                  <a:lnTo>
                    <a:pt x="323" y="66"/>
                  </a:lnTo>
                  <a:lnTo>
                    <a:pt x="323" y="76"/>
                  </a:lnTo>
                  <a:lnTo>
                    <a:pt x="319" y="83"/>
                  </a:lnTo>
                  <a:lnTo>
                    <a:pt x="316" y="90"/>
                  </a:lnTo>
                  <a:lnTo>
                    <a:pt x="280" y="90"/>
                  </a:lnTo>
                  <a:lnTo>
                    <a:pt x="241" y="93"/>
                  </a:lnTo>
                  <a:lnTo>
                    <a:pt x="198" y="94"/>
                  </a:lnTo>
                  <a:lnTo>
                    <a:pt x="154" y="95"/>
                  </a:lnTo>
                  <a:lnTo>
                    <a:pt x="109" y="93"/>
                  </a:lnTo>
                  <a:lnTo>
                    <a:pt x="68" y="86"/>
                  </a:lnTo>
                  <a:lnTo>
                    <a:pt x="30" y="74"/>
                  </a:lnTo>
                  <a:lnTo>
                    <a:pt x="0" y="55"/>
                  </a:lnTo>
                  <a:lnTo>
                    <a:pt x="14" y="44"/>
                  </a:lnTo>
                  <a:lnTo>
                    <a:pt x="43" y="34"/>
                  </a:lnTo>
                  <a:lnTo>
                    <a:pt x="80" y="24"/>
                  </a:lnTo>
                  <a:lnTo>
                    <a:pt x="122" y="17"/>
                  </a:lnTo>
                  <a:lnTo>
                    <a:pt x="164" y="9"/>
                  </a:lnTo>
                  <a:lnTo>
                    <a:pt x="203" y="4"/>
                  </a:lnTo>
                  <a:lnTo>
                    <a:pt x="234" y="0"/>
                  </a:lnTo>
                  <a:lnTo>
                    <a:pt x="253"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47" name="Freeform 153"/>
            <p:cNvSpPr>
              <a:spLocks/>
            </p:cNvSpPr>
            <p:nvPr/>
          </p:nvSpPr>
          <p:spPr bwMode="auto">
            <a:xfrm>
              <a:off x="593" y="1179"/>
              <a:ext cx="153" cy="86"/>
            </a:xfrm>
            <a:custGeom>
              <a:avLst/>
              <a:gdLst>
                <a:gd name="T0" fmla="*/ 658 w 704"/>
                <a:gd name="T1" fmla="*/ 23 h 288"/>
                <a:gd name="T2" fmla="*/ 689 w 704"/>
                <a:gd name="T3" fmla="*/ 61 h 288"/>
                <a:gd name="T4" fmla="*/ 702 w 704"/>
                <a:gd name="T5" fmla="*/ 97 h 288"/>
                <a:gd name="T6" fmla="*/ 700 w 704"/>
                <a:gd name="T7" fmla="*/ 142 h 288"/>
                <a:gd name="T8" fmla="*/ 674 w 704"/>
                <a:gd name="T9" fmla="*/ 182 h 288"/>
                <a:gd name="T10" fmla="*/ 651 w 704"/>
                <a:gd name="T11" fmla="*/ 192 h 288"/>
                <a:gd name="T12" fmla="*/ 632 w 704"/>
                <a:gd name="T13" fmla="*/ 192 h 288"/>
                <a:gd name="T14" fmla="*/ 600 w 704"/>
                <a:gd name="T15" fmla="*/ 190 h 288"/>
                <a:gd name="T16" fmla="*/ 568 w 704"/>
                <a:gd name="T17" fmla="*/ 206 h 288"/>
                <a:gd name="T18" fmla="*/ 560 w 704"/>
                <a:gd name="T19" fmla="*/ 228 h 288"/>
                <a:gd name="T20" fmla="*/ 548 w 704"/>
                <a:gd name="T21" fmla="*/ 237 h 288"/>
                <a:gd name="T22" fmla="*/ 522 w 704"/>
                <a:gd name="T23" fmla="*/ 236 h 288"/>
                <a:gd name="T24" fmla="*/ 495 w 704"/>
                <a:gd name="T25" fmla="*/ 222 h 288"/>
                <a:gd name="T26" fmla="*/ 478 w 704"/>
                <a:gd name="T27" fmla="*/ 190 h 288"/>
                <a:gd name="T28" fmla="*/ 458 w 704"/>
                <a:gd name="T29" fmla="*/ 158 h 288"/>
                <a:gd name="T30" fmla="*/ 434 w 704"/>
                <a:gd name="T31" fmla="*/ 138 h 288"/>
                <a:gd name="T32" fmla="*/ 412 w 704"/>
                <a:gd name="T33" fmla="*/ 145 h 288"/>
                <a:gd name="T34" fmla="*/ 392 w 704"/>
                <a:gd name="T35" fmla="*/ 167 h 288"/>
                <a:gd name="T36" fmla="*/ 371 w 704"/>
                <a:gd name="T37" fmla="*/ 191 h 288"/>
                <a:gd name="T38" fmla="*/ 351 w 704"/>
                <a:gd name="T39" fmla="*/ 214 h 288"/>
                <a:gd name="T40" fmla="*/ 301 w 704"/>
                <a:gd name="T41" fmla="*/ 218 h 288"/>
                <a:gd name="T42" fmla="*/ 247 w 704"/>
                <a:gd name="T43" fmla="*/ 212 h 288"/>
                <a:gd name="T44" fmla="*/ 207 w 704"/>
                <a:gd name="T45" fmla="*/ 223 h 288"/>
                <a:gd name="T46" fmla="*/ 164 w 704"/>
                <a:gd name="T47" fmla="*/ 259 h 288"/>
                <a:gd name="T48" fmla="*/ 97 w 704"/>
                <a:gd name="T49" fmla="*/ 287 h 288"/>
                <a:gd name="T50" fmla="*/ 50 w 704"/>
                <a:gd name="T51" fmla="*/ 287 h 288"/>
                <a:gd name="T52" fmla="*/ 24 w 704"/>
                <a:gd name="T53" fmla="*/ 285 h 288"/>
                <a:gd name="T54" fmla="*/ 7 w 704"/>
                <a:gd name="T55" fmla="*/ 281 h 288"/>
                <a:gd name="T56" fmla="*/ 64 w 704"/>
                <a:gd name="T57" fmla="*/ 222 h 288"/>
                <a:gd name="T58" fmla="*/ 215 w 704"/>
                <a:gd name="T59" fmla="*/ 119 h 288"/>
                <a:gd name="T60" fmla="*/ 382 w 704"/>
                <a:gd name="T61" fmla="*/ 39 h 288"/>
                <a:gd name="T62" fmla="*/ 554 w 704"/>
                <a:gd name="T63"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4" h="288">
                  <a:moveTo>
                    <a:pt x="638" y="1"/>
                  </a:moveTo>
                  <a:lnTo>
                    <a:pt x="658" y="23"/>
                  </a:lnTo>
                  <a:lnTo>
                    <a:pt x="676" y="42"/>
                  </a:lnTo>
                  <a:lnTo>
                    <a:pt x="689" y="61"/>
                  </a:lnTo>
                  <a:lnTo>
                    <a:pt x="699" y="80"/>
                  </a:lnTo>
                  <a:lnTo>
                    <a:pt x="702" y="97"/>
                  </a:lnTo>
                  <a:lnTo>
                    <a:pt x="704" y="119"/>
                  </a:lnTo>
                  <a:lnTo>
                    <a:pt x="700" y="142"/>
                  </a:lnTo>
                  <a:lnTo>
                    <a:pt x="693" y="172"/>
                  </a:lnTo>
                  <a:lnTo>
                    <a:pt x="674" y="182"/>
                  </a:lnTo>
                  <a:lnTo>
                    <a:pt x="662" y="189"/>
                  </a:lnTo>
                  <a:lnTo>
                    <a:pt x="651" y="192"/>
                  </a:lnTo>
                  <a:lnTo>
                    <a:pt x="643" y="193"/>
                  </a:lnTo>
                  <a:lnTo>
                    <a:pt x="632" y="192"/>
                  </a:lnTo>
                  <a:lnTo>
                    <a:pt x="619" y="191"/>
                  </a:lnTo>
                  <a:lnTo>
                    <a:pt x="600" y="190"/>
                  </a:lnTo>
                  <a:lnTo>
                    <a:pt x="575" y="190"/>
                  </a:lnTo>
                  <a:lnTo>
                    <a:pt x="568" y="206"/>
                  </a:lnTo>
                  <a:lnTo>
                    <a:pt x="565" y="219"/>
                  </a:lnTo>
                  <a:lnTo>
                    <a:pt x="560" y="228"/>
                  </a:lnTo>
                  <a:lnTo>
                    <a:pt x="555" y="235"/>
                  </a:lnTo>
                  <a:lnTo>
                    <a:pt x="548" y="237"/>
                  </a:lnTo>
                  <a:lnTo>
                    <a:pt x="537" y="238"/>
                  </a:lnTo>
                  <a:lnTo>
                    <a:pt x="522" y="236"/>
                  </a:lnTo>
                  <a:lnTo>
                    <a:pt x="503" y="235"/>
                  </a:lnTo>
                  <a:lnTo>
                    <a:pt x="495" y="222"/>
                  </a:lnTo>
                  <a:lnTo>
                    <a:pt x="488" y="206"/>
                  </a:lnTo>
                  <a:lnTo>
                    <a:pt x="478" y="190"/>
                  </a:lnTo>
                  <a:lnTo>
                    <a:pt x="469" y="174"/>
                  </a:lnTo>
                  <a:lnTo>
                    <a:pt x="458" y="158"/>
                  </a:lnTo>
                  <a:lnTo>
                    <a:pt x="447" y="146"/>
                  </a:lnTo>
                  <a:lnTo>
                    <a:pt x="434" y="138"/>
                  </a:lnTo>
                  <a:lnTo>
                    <a:pt x="422" y="135"/>
                  </a:lnTo>
                  <a:lnTo>
                    <a:pt x="412" y="145"/>
                  </a:lnTo>
                  <a:lnTo>
                    <a:pt x="401" y="157"/>
                  </a:lnTo>
                  <a:lnTo>
                    <a:pt x="392" y="167"/>
                  </a:lnTo>
                  <a:lnTo>
                    <a:pt x="382" y="180"/>
                  </a:lnTo>
                  <a:lnTo>
                    <a:pt x="371" y="191"/>
                  </a:lnTo>
                  <a:lnTo>
                    <a:pt x="361" y="203"/>
                  </a:lnTo>
                  <a:lnTo>
                    <a:pt x="351" y="214"/>
                  </a:lnTo>
                  <a:lnTo>
                    <a:pt x="342" y="225"/>
                  </a:lnTo>
                  <a:lnTo>
                    <a:pt x="301" y="218"/>
                  </a:lnTo>
                  <a:lnTo>
                    <a:pt x="272" y="215"/>
                  </a:lnTo>
                  <a:lnTo>
                    <a:pt x="247" y="212"/>
                  </a:lnTo>
                  <a:lnTo>
                    <a:pt x="227" y="216"/>
                  </a:lnTo>
                  <a:lnTo>
                    <a:pt x="207" y="223"/>
                  </a:lnTo>
                  <a:lnTo>
                    <a:pt x="188" y="237"/>
                  </a:lnTo>
                  <a:lnTo>
                    <a:pt x="164" y="259"/>
                  </a:lnTo>
                  <a:lnTo>
                    <a:pt x="134" y="288"/>
                  </a:lnTo>
                  <a:lnTo>
                    <a:pt x="97" y="287"/>
                  </a:lnTo>
                  <a:lnTo>
                    <a:pt x="70" y="287"/>
                  </a:lnTo>
                  <a:lnTo>
                    <a:pt x="50" y="287"/>
                  </a:lnTo>
                  <a:lnTo>
                    <a:pt x="36" y="287"/>
                  </a:lnTo>
                  <a:lnTo>
                    <a:pt x="24" y="285"/>
                  </a:lnTo>
                  <a:lnTo>
                    <a:pt x="16" y="284"/>
                  </a:lnTo>
                  <a:lnTo>
                    <a:pt x="7" y="281"/>
                  </a:lnTo>
                  <a:lnTo>
                    <a:pt x="0" y="280"/>
                  </a:lnTo>
                  <a:lnTo>
                    <a:pt x="64" y="222"/>
                  </a:lnTo>
                  <a:lnTo>
                    <a:pt x="137" y="168"/>
                  </a:lnTo>
                  <a:lnTo>
                    <a:pt x="215" y="119"/>
                  </a:lnTo>
                  <a:lnTo>
                    <a:pt x="298" y="76"/>
                  </a:lnTo>
                  <a:lnTo>
                    <a:pt x="382" y="39"/>
                  </a:lnTo>
                  <a:lnTo>
                    <a:pt x="470" y="14"/>
                  </a:lnTo>
                  <a:lnTo>
                    <a:pt x="554" y="0"/>
                  </a:lnTo>
                  <a:lnTo>
                    <a:pt x="638" y="1"/>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48" name="Freeform 154"/>
            <p:cNvSpPr>
              <a:spLocks/>
            </p:cNvSpPr>
            <p:nvPr/>
          </p:nvSpPr>
          <p:spPr bwMode="auto">
            <a:xfrm>
              <a:off x="777" y="1221"/>
              <a:ext cx="100" cy="41"/>
            </a:xfrm>
            <a:custGeom>
              <a:avLst/>
              <a:gdLst>
                <a:gd name="T0" fmla="*/ 134 w 458"/>
                <a:gd name="T1" fmla="*/ 5 h 140"/>
                <a:gd name="T2" fmla="*/ 180 w 458"/>
                <a:gd name="T3" fmla="*/ 12 h 140"/>
                <a:gd name="T4" fmla="*/ 226 w 458"/>
                <a:gd name="T5" fmla="*/ 23 h 140"/>
                <a:gd name="T6" fmla="*/ 272 w 458"/>
                <a:gd name="T7" fmla="*/ 36 h 140"/>
                <a:gd name="T8" fmla="*/ 317 w 458"/>
                <a:gd name="T9" fmla="*/ 50 h 140"/>
                <a:gd name="T10" fmla="*/ 356 w 458"/>
                <a:gd name="T11" fmla="*/ 62 h 140"/>
                <a:gd name="T12" fmla="*/ 394 w 458"/>
                <a:gd name="T13" fmla="*/ 75 h 140"/>
                <a:gd name="T14" fmla="*/ 428 w 458"/>
                <a:gd name="T15" fmla="*/ 85 h 140"/>
                <a:gd name="T16" fmla="*/ 458 w 458"/>
                <a:gd name="T17" fmla="*/ 95 h 140"/>
                <a:gd name="T18" fmla="*/ 458 w 458"/>
                <a:gd name="T19" fmla="*/ 101 h 140"/>
                <a:gd name="T20" fmla="*/ 458 w 458"/>
                <a:gd name="T21" fmla="*/ 107 h 140"/>
                <a:gd name="T22" fmla="*/ 458 w 458"/>
                <a:gd name="T23" fmla="*/ 113 h 140"/>
                <a:gd name="T24" fmla="*/ 458 w 458"/>
                <a:gd name="T25" fmla="*/ 120 h 140"/>
                <a:gd name="T26" fmla="*/ 458 w 458"/>
                <a:gd name="T27" fmla="*/ 130 h 140"/>
                <a:gd name="T28" fmla="*/ 458 w 458"/>
                <a:gd name="T29" fmla="*/ 140 h 140"/>
                <a:gd name="T30" fmla="*/ 435 w 458"/>
                <a:gd name="T31" fmla="*/ 134 h 140"/>
                <a:gd name="T32" fmla="*/ 410 w 458"/>
                <a:gd name="T33" fmla="*/ 128 h 140"/>
                <a:gd name="T34" fmla="*/ 384 w 458"/>
                <a:gd name="T35" fmla="*/ 121 h 140"/>
                <a:gd name="T36" fmla="*/ 357 w 458"/>
                <a:gd name="T37" fmla="*/ 114 h 140"/>
                <a:gd name="T38" fmla="*/ 326 w 458"/>
                <a:gd name="T39" fmla="*/ 106 h 140"/>
                <a:gd name="T40" fmla="*/ 298 w 458"/>
                <a:gd name="T41" fmla="*/ 100 h 140"/>
                <a:gd name="T42" fmla="*/ 269 w 458"/>
                <a:gd name="T43" fmla="*/ 95 h 140"/>
                <a:gd name="T44" fmla="*/ 242 w 458"/>
                <a:gd name="T45" fmla="*/ 95 h 140"/>
                <a:gd name="T46" fmla="*/ 235 w 458"/>
                <a:gd name="T47" fmla="*/ 101 h 140"/>
                <a:gd name="T48" fmla="*/ 228 w 458"/>
                <a:gd name="T49" fmla="*/ 107 h 140"/>
                <a:gd name="T50" fmla="*/ 221 w 458"/>
                <a:gd name="T51" fmla="*/ 113 h 140"/>
                <a:gd name="T52" fmla="*/ 215 w 458"/>
                <a:gd name="T53" fmla="*/ 120 h 140"/>
                <a:gd name="T54" fmla="*/ 207 w 458"/>
                <a:gd name="T55" fmla="*/ 125 h 140"/>
                <a:gd name="T56" fmla="*/ 202 w 458"/>
                <a:gd name="T57" fmla="*/ 130 h 140"/>
                <a:gd name="T58" fmla="*/ 194 w 458"/>
                <a:gd name="T59" fmla="*/ 135 h 140"/>
                <a:gd name="T60" fmla="*/ 188 w 458"/>
                <a:gd name="T61" fmla="*/ 140 h 140"/>
                <a:gd name="T62" fmla="*/ 165 w 458"/>
                <a:gd name="T63" fmla="*/ 134 h 140"/>
                <a:gd name="T64" fmla="*/ 142 w 458"/>
                <a:gd name="T65" fmla="*/ 127 h 140"/>
                <a:gd name="T66" fmla="*/ 121 w 458"/>
                <a:gd name="T67" fmla="*/ 117 h 140"/>
                <a:gd name="T68" fmla="*/ 101 w 458"/>
                <a:gd name="T69" fmla="*/ 109 h 140"/>
                <a:gd name="T70" fmla="*/ 77 w 458"/>
                <a:gd name="T71" fmla="*/ 98 h 140"/>
                <a:gd name="T72" fmla="*/ 53 w 458"/>
                <a:gd name="T73" fmla="*/ 91 h 140"/>
                <a:gd name="T74" fmla="*/ 28 w 458"/>
                <a:gd name="T75" fmla="*/ 87 h 140"/>
                <a:gd name="T76" fmla="*/ 0 w 458"/>
                <a:gd name="T77" fmla="*/ 85 h 140"/>
                <a:gd name="T78" fmla="*/ 7 w 458"/>
                <a:gd name="T79" fmla="*/ 55 h 140"/>
                <a:gd name="T80" fmla="*/ 18 w 458"/>
                <a:gd name="T81" fmla="*/ 33 h 140"/>
                <a:gd name="T82" fmla="*/ 30 w 458"/>
                <a:gd name="T83" fmla="*/ 17 h 140"/>
                <a:gd name="T84" fmla="*/ 46 w 458"/>
                <a:gd name="T85" fmla="*/ 7 h 140"/>
                <a:gd name="T86" fmla="*/ 63 w 458"/>
                <a:gd name="T87" fmla="*/ 1 h 140"/>
                <a:gd name="T88" fmla="*/ 84 w 458"/>
                <a:gd name="T89" fmla="*/ 0 h 140"/>
                <a:gd name="T90" fmla="*/ 108 w 458"/>
                <a:gd name="T91" fmla="*/ 1 h 140"/>
                <a:gd name="T92" fmla="*/ 134 w 458"/>
                <a:gd name="T93" fmla="*/ 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8" h="140">
                  <a:moveTo>
                    <a:pt x="134" y="5"/>
                  </a:moveTo>
                  <a:lnTo>
                    <a:pt x="180" y="12"/>
                  </a:lnTo>
                  <a:lnTo>
                    <a:pt x="226" y="23"/>
                  </a:lnTo>
                  <a:lnTo>
                    <a:pt x="272" y="36"/>
                  </a:lnTo>
                  <a:lnTo>
                    <a:pt x="317" y="50"/>
                  </a:lnTo>
                  <a:lnTo>
                    <a:pt x="356" y="62"/>
                  </a:lnTo>
                  <a:lnTo>
                    <a:pt x="394" y="75"/>
                  </a:lnTo>
                  <a:lnTo>
                    <a:pt x="428" y="85"/>
                  </a:lnTo>
                  <a:lnTo>
                    <a:pt x="458" y="95"/>
                  </a:lnTo>
                  <a:lnTo>
                    <a:pt x="458" y="101"/>
                  </a:lnTo>
                  <a:lnTo>
                    <a:pt x="458" y="107"/>
                  </a:lnTo>
                  <a:lnTo>
                    <a:pt x="458" y="113"/>
                  </a:lnTo>
                  <a:lnTo>
                    <a:pt x="458" y="120"/>
                  </a:lnTo>
                  <a:lnTo>
                    <a:pt x="458" y="130"/>
                  </a:lnTo>
                  <a:lnTo>
                    <a:pt x="458" y="140"/>
                  </a:lnTo>
                  <a:lnTo>
                    <a:pt x="435" y="134"/>
                  </a:lnTo>
                  <a:lnTo>
                    <a:pt x="410" y="128"/>
                  </a:lnTo>
                  <a:lnTo>
                    <a:pt x="384" y="121"/>
                  </a:lnTo>
                  <a:lnTo>
                    <a:pt x="357" y="114"/>
                  </a:lnTo>
                  <a:lnTo>
                    <a:pt x="326" y="106"/>
                  </a:lnTo>
                  <a:lnTo>
                    <a:pt x="298" y="100"/>
                  </a:lnTo>
                  <a:lnTo>
                    <a:pt x="269" y="95"/>
                  </a:lnTo>
                  <a:lnTo>
                    <a:pt x="242" y="95"/>
                  </a:lnTo>
                  <a:lnTo>
                    <a:pt x="235" y="101"/>
                  </a:lnTo>
                  <a:lnTo>
                    <a:pt x="228" y="107"/>
                  </a:lnTo>
                  <a:lnTo>
                    <a:pt x="221" y="113"/>
                  </a:lnTo>
                  <a:lnTo>
                    <a:pt x="215" y="120"/>
                  </a:lnTo>
                  <a:lnTo>
                    <a:pt x="207" y="125"/>
                  </a:lnTo>
                  <a:lnTo>
                    <a:pt x="202" y="130"/>
                  </a:lnTo>
                  <a:lnTo>
                    <a:pt x="194" y="135"/>
                  </a:lnTo>
                  <a:lnTo>
                    <a:pt x="188" y="140"/>
                  </a:lnTo>
                  <a:lnTo>
                    <a:pt x="165" y="134"/>
                  </a:lnTo>
                  <a:lnTo>
                    <a:pt x="142" y="127"/>
                  </a:lnTo>
                  <a:lnTo>
                    <a:pt x="121" y="117"/>
                  </a:lnTo>
                  <a:lnTo>
                    <a:pt x="101" y="109"/>
                  </a:lnTo>
                  <a:lnTo>
                    <a:pt x="77" y="98"/>
                  </a:lnTo>
                  <a:lnTo>
                    <a:pt x="53" y="91"/>
                  </a:lnTo>
                  <a:lnTo>
                    <a:pt x="28" y="87"/>
                  </a:lnTo>
                  <a:lnTo>
                    <a:pt x="0" y="85"/>
                  </a:lnTo>
                  <a:lnTo>
                    <a:pt x="7" y="55"/>
                  </a:lnTo>
                  <a:lnTo>
                    <a:pt x="18" y="33"/>
                  </a:lnTo>
                  <a:lnTo>
                    <a:pt x="30" y="17"/>
                  </a:lnTo>
                  <a:lnTo>
                    <a:pt x="46" y="7"/>
                  </a:lnTo>
                  <a:lnTo>
                    <a:pt x="63" y="1"/>
                  </a:lnTo>
                  <a:lnTo>
                    <a:pt x="84" y="0"/>
                  </a:lnTo>
                  <a:lnTo>
                    <a:pt x="108" y="1"/>
                  </a:lnTo>
                  <a:lnTo>
                    <a:pt x="134" y="5"/>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49" name="Freeform 155"/>
            <p:cNvSpPr>
              <a:spLocks/>
            </p:cNvSpPr>
            <p:nvPr/>
          </p:nvSpPr>
          <p:spPr bwMode="auto">
            <a:xfrm>
              <a:off x="750" y="1225"/>
              <a:ext cx="21" cy="37"/>
            </a:xfrm>
            <a:custGeom>
              <a:avLst/>
              <a:gdLst>
                <a:gd name="T0" fmla="*/ 88 w 98"/>
                <a:gd name="T1" fmla="*/ 0 h 126"/>
                <a:gd name="T2" fmla="*/ 90 w 98"/>
                <a:gd name="T3" fmla="*/ 13 h 126"/>
                <a:gd name="T4" fmla="*/ 92 w 98"/>
                <a:gd name="T5" fmla="*/ 30 h 126"/>
                <a:gd name="T6" fmla="*/ 92 w 98"/>
                <a:gd name="T7" fmla="*/ 48 h 126"/>
                <a:gd name="T8" fmla="*/ 93 w 98"/>
                <a:gd name="T9" fmla="*/ 65 h 126"/>
                <a:gd name="T10" fmla="*/ 93 w 98"/>
                <a:gd name="T11" fmla="*/ 82 h 126"/>
                <a:gd name="T12" fmla="*/ 93 w 98"/>
                <a:gd name="T13" fmla="*/ 99 h 126"/>
                <a:gd name="T14" fmla="*/ 94 w 98"/>
                <a:gd name="T15" fmla="*/ 113 h 126"/>
                <a:gd name="T16" fmla="*/ 98 w 98"/>
                <a:gd name="T17" fmla="*/ 126 h 126"/>
                <a:gd name="T18" fmla="*/ 76 w 98"/>
                <a:gd name="T19" fmla="*/ 122 h 126"/>
                <a:gd name="T20" fmla="*/ 56 w 98"/>
                <a:gd name="T21" fmla="*/ 114 h 126"/>
                <a:gd name="T22" fmla="*/ 37 w 98"/>
                <a:gd name="T23" fmla="*/ 101 h 126"/>
                <a:gd name="T24" fmla="*/ 22 w 98"/>
                <a:gd name="T25" fmla="*/ 86 h 126"/>
                <a:gd name="T26" fmla="*/ 9 w 98"/>
                <a:gd name="T27" fmla="*/ 67 h 126"/>
                <a:gd name="T28" fmla="*/ 2 w 98"/>
                <a:gd name="T29" fmla="*/ 45 h 126"/>
                <a:gd name="T30" fmla="*/ 0 w 98"/>
                <a:gd name="T31" fmla="*/ 23 h 126"/>
                <a:gd name="T32" fmla="*/ 7 w 98"/>
                <a:gd name="T33" fmla="*/ 0 h 126"/>
                <a:gd name="T34" fmla="*/ 12 w 98"/>
                <a:gd name="T35" fmla="*/ 0 h 126"/>
                <a:gd name="T36" fmla="*/ 22 w 98"/>
                <a:gd name="T37" fmla="*/ 0 h 126"/>
                <a:gd name="T38" fmla="*/ 34 w 98"/>
                <a:gd name="T39" fmla="*/ 0 h 126"/>
                <a:gd name="T40" fmla="*/ 48 w 98"/>
                <a:gd name="T41" fmla="*/ 0 h 126"/>
                <a:gd name="T42" fmla="*/ 60 w 98"/>
                <a:gd name="T43" fmla="*/ 0 h 126"/>
                <a:gd name="T44" fmla="*/ 73 w 98"/>
                <a:gd name="T45" fmla="*/ 0 h 126"/>
                <a:gd name="T46" fmla="*/ 82 w 98"/>
                <a:gd name="T47" fmla="*/ 0 h 126"/>
                <a:gd name="T48" fmla="*/ 88 w 98"/>
                <a:gd name="T4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26">
                  <a:moveTo>
                    <a:pt x="88" y="0"/>
                  </a:moveTo>
                  <a:lnTo>
                    <a:pt x="90" y="13"/>
                  </a:lnTo>
                  <a:lnTo>
                    <a:pt x="92" y="30"/>
                  </a:lnTo>
                  <a:lnTo>
                    <a:pt x="92" y="48"/>
                  </a:lnTo>
                  <a:lnTo>
                    <a:pt x="93" y="65"/>
                  </a:lnTo>
                  <a:lnTo>
                    <a:pt x="93" y="82"/>
                  </a:lnTo>
                  <a:lnTo>
                    <a:pt x="93" y="99"/>
                  </a:lnTo>
                  <a:lnTo>
                    <a:pt x="94" y="113"/>
                  </a:lnTo>
                  <a:lnTo>
                    <a:pt x="98" y="126"/>
                  </a:lnTo>
                  <a:lnTo>
                    <a:pt x="76" y="122"/>
                  </a:lnTo>
                  <a:lnTo>
                    <a:pt x="56" y="114"/>
                  </a:lnTo>
                  <a:lnTo>
                    <a:pt x="37" y="101"/>
                  </a:lnTo>
                  <a:lnTo>
                    <a:pt x="22" y="86"/>
                  </a:lnTo>
                  <a:lnTo>
                    <a:pt x="9" y="67"/>
                  </a:lnTo>
                  <a:lnTo>
                    <a:pt x="2" y="45"/>
                  </a:lnTo>
                  <a:lnTo>
                    <a:pt x="0" y="23"/>
                  </a:lnTo>
                  <a:lnTo>
                    <a:pt x="7" y="0"/>
                  </a:lnTo>
                  <a:lnTo>
                    <a:pt x="12" y="0"/>
                  </a:lnTo>
                  <a:lnTo>
                    <a:pt x="22" y="0"/>
                  </a:lnTo>
                  <a:lnTo>
                    <a:pt x="34" y="0"/>
                  </a:lnTo>
                  <a:lnTo>
                    <a:pt x="48" y="0"/>
                  </a:lnTo>
                  <a:lnTo>
                    <a:pt x="60" y="0"/>
                  </a:lnTo>
                  <a:lnTo>
                    <a:pt x="73" y="0"/>
                  </a:lnTo>
                  <a:lnTo>
                    <a:pt x="82" y="0"/>
                  </a:lnTo>
                  <a:lnTo>
                    <a:pt x="88"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50" name="Freeform 156"/>
            <p:cNvSpPr>
              <a:spLocks/>
            </p:cNvSpPr>
            <p:nvPr/>
          </p:nvSpPr>
          <p:spPr bwMode="auto">
            <a:xfrm>
              <a:off x="883" y="1254"/>
              <a:ext cx="17" cy="17"/>
            </a:xfrm>
            <a:custGeom>
              <a:avLst/>
              <a:gdLst>
                <a:gd name="T0" fmla="*/ 45 w 79"/>
                <a:gd name="T1" fmla="*/ 0 h 54"/>
                <a:gd name="T2" fmla="*/ 55 w 79"/>
                <a:gd name="T3" fmla="*/ 4 h 54"/>
                <a:gd name="T4" fmla="*/ 64 w 79"/>
                <a:gd name="T5" fmla="*/ 12 h 54"/>
                <a:gd name="T6" fmla="*/ 71 w 79"/>
                <a:gd name="T7" fmla="*/ 16 h 54"/>
                <a:gd name="T8" fmla="*/ 77 w 79"/>
                <a:gd name="T9" fmla="*/ 23 h 54"/>
                <a:gd name="T10" fmla="*/ 79 w 79"/>
                <a:gd name="T11" fmla="*/ 28 h 54"/>
                <a:gd name="T12" fmla="*/ 78 w 79"/>
                <a:gd name="T13" fmla="*/ 35 h 54"/>
                <a:gd name="T14" fmla="*/ 72 w 79"/>
                <a:gd name="T15" fmla="*/ 44 h 54"/>
                <a:gd name="T16" fmla="*/ 63 w 79"/>
                <a:gd name="T17" fmla="*/ 54 h 54"/>
                <a:gd name="T18" fmla="*/ 56 w 79"/>
                <a:gd name="T19" fmla="*/ 53 h 54"/>
                <a:gd name="T20" fmla="*/ 49 w 79"/>
                <a:gd name="T21" fmla="*/ 52 h 54"/>
                <a:gd name="T22" fmla="*/ 42 w 79"/>
                <a:gd name="T23" fmla="*/ 49 h 54"/>
                <a:gd name="T24" fmla="*/ 34 w 79"/>
                <a:gd name="T25" fmla="*/ 48 h 54"/>
                <a:gd name="T26" fmla="*/ 26 w 79"/>
                <a:gd name="T27" fmla="*/ 45 h 54"/>
                <a:gd name="T28" fmla="*/ 18 w 79"/>
                <a:gd name="T29" fmla="*/ 41 h 54"/>
                <a:gd name="T30" fmla="*/ 8 w 79"/>
                <a:gd name="T31" fmla="*/ 38 h 54"/>
                <a:gd name="T32" fmla="*/ 0 w 79"/>
                <a:gd name="T33" fmla="*/ 35 h 54"/>
                <a:gd name="T34" fmla="*/ 0 w 79"/>
                <a:gd name="T35" fmla="*/ 28 h 54"/>
                <a:gd name="T36" fmla="*/ 0 w 79"/>
                <a:gd name="T37" fmla="*/ 22 h 54"/>
                <a:gd name="T38" fmla="*/ 0 w 79"/>
                <a:gd name="T39" fmla="*/ 17 h 54"/>
                <a:gd name="T40" fmla="*/ 0 w 79"/>
                <a:gd name="T41" fmla="*/ 14 h 54"/>
                <a:gd name="T42" fmla="*/ 0 w 79"/>
                <a:gd name="T43" fmla="*/ 6 h 54"/>
                <a:gd name="T44" fmla="*/ 0 w 79"/>
                <a:gd name="T45" fmla="*/ 0 h 54"/>
                <a:gd name="T46" fmla="*/ 11 w 79"/>
                <a:gd name="T47" fmla="*/ 0 h 54"/>
                <a:gd name="T48" fmla="*/ 23 w 79"/>
                <a:gd name="T49" fmla="*/ 0 h 54"/>
                <a:gd name="T50" fmla="*/ 26 w 79"/>
                <a:gd name="T51" fmla="*/ 0 h 54"/>
                <a:gd name="T52" fmla="*/ 32 w 79"/>
                <a:gd name="T53" fmla="*/ 0 h 54"/>
                <a:gd name="T54" fmla="*/ 38 w 79"/>
                <a:gd name="T55" fmla="*/ 0 h 54"/>
                <a:gd name="T56" fmla="*/ 45 w 79"/>
                <a:gd name="T5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 h="54">
                  <a:moveTo>
                    <a:pt x="45" y="0"/>
                  </a:moveTo>
                  <a:lnTo>
                    <a:pt x="55" y="4"/>
                  </a:lnTo>
                  <a:lnTo>
                    <a:pt x="64" y="12"/>
                  </a:lnTo>
                  <a:lnTo>
                    <a:pt x="71" y="16"/>
                  </a:lnTo>
                  <a:lnTo>
                    <a:pt x="77" y="23"/>
                  </a:lnTo>
                  <a:lnTo>
                    <a:pt x="79" y="28"/>
                  </a:lnTo>
                  <a:lnTo>
                    <a:pt x="78" y="35"/>
                  </a:lnTo>
                  <a:lnTo>
                    <a:pt x="72" y="44"/>
                  </a:lnTo>
                  <a:lnTo>
                    <a:pt x="63" y="54"/>
                  </a:lnTo>
                  <a:lnTo>
                    <a:pt x="56" y="53"/>
                  </a:lnTo>
                  <a:lnTo>
                    <a:pt x="49" y="52"/>
                  </a:lnTo>
                  <a:lnTo>
                    <a:pt x="42" y="49"/>
                  </a:lnTo>
                  <a:lnTo>
                    <a:pt x="34" y="48"/>
                  </a:lnTo>
                  <a:lnTo>
                    <a:pt x="26" y="45"/>
                  </a:lnTo>
                  <a:lnTo>
                    <a:pt x="18" y="41"/>
                  </a:lnTo>
                  <a:lnTo>
                    <a:pt x="8" y="38"/>
                  </a:lnTo>
                  <a:lnTo>
                    <a:pt x="0" y="35"/>
                  </a:lnTo>
                  <a:lnTo>
                    <a:pt x="0" y="28"/>
                  </a:lnTo>
                  <a:lnTo>
                    <a:pt x="0" y="22"/>
                  </a:lnTo>
                  <a:lnTo>
                    <a:pt x="0" y="17"/>
                  </a:lnTo>
                  <a:lnTo>
                    <a:pt x="0" y="14"/>
                  </a:lnTo>
                  <a:lnTo>
                    <a:pt x="0" y="6"/>
                  </a:lnTo>
                  <a:lnTo>
                    <a:pt x="0" y="0"/>
                  </a:lnTo>
                  <a:lnTo>
                    <a:pt x="11" y="0"/>
                  </a:lnTo>
                  <a:lnTo>
                    <a:pt x="23" y="0"/>
                  </a:lnTo>
                  <a:lnTo>
                    <a:pt x="26" y="0"/>
                  </a:lnTo>
                  <a:lnTo>
                    <a:pt x="32" y="0"/>
                  </a:lnTo>
                  <a:lnTo>
                    <a:pt x="38" y="0"/>
                  </a:lnTo>
                  <a:lnTo>
                    <a:pt x="4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51" name="Freeform 157"/>
            <p:cNvSpPr>
              <a:spLocks/>
            </p:cNvSpPr>
            <p:nvPr/>
          </p:nvSpPr>
          <p:spPr bwMode="auto">
            <a:xfrm>
              <a:off x="658" y="1244"/>
              <a:ext cx="101" cy="65"/>
            </a:xfrm>
            <a:custGeom>
              <a:avLst/>
              <a:gdLst>
                <a:gd name="T0" fmla="*/ 422 w 467"/>
                <a:gd name="T1" fmla="*/ 0 h 220"/>
                <a:gd name="T2" fmla="*/ 430 w 467"/>
                <a:gd name="T3" fmla="*/ 18 h 220"/>
                <a:gd name="T4" fmla="*/ 440 w 467"/>
                <a:gd name="T5" fmla="*/ 34 h 220"/>
                <a:gd name="T6" fmla="*/ 447 w 467"/>
                <a:gd name="T7" fmla="*/ 49 h 220"/>
                <a:gd name="T8" fmla="*/ 454 w 467"/>
                <a:gd name="T9" fmla="*/ 63 h 220"/>
                <a:gd name="T10" fmla="*/ 459 w 467"/>
                <a:gd name="T11" fmla="*/ 75 h 220"/>
                <a:gd name="T12" fmla="*/ 463 w 467"/>
                <a:gd name="T13" fmla="*/ 87 h 220"/>
                <a:gd name="T14" fmla="*/ 466 w 467"/>
                <a:gd name="T15" fmla="*/ 97 h 220"/>
                <a:gd name="T16" fmla="*/ 467 w 467"/>
                <a:gd name="T17" fmla="*/ 108 h 220"/>
                <a:gd name="T18" fmla="*/ 443 w 467"/>
                <a:gd name="T19" fmla="*/ 129 h 220"/>
                <a:gd name="T20" fmla="*/ 424 w 467"/>
                <a:gd name="T21" fmla="*/ 148 h 220"/>
                <a:gd name="T22" fmla="*/ 409 w 467"/>
                <a:gd name="T23" fmla="*/ 164 h 220"/>
                <a:gd name="T24" fmla="*/ 393 w 467"/>
                <a:gd name="T25" fmla="*/ 176 h 220"/>
                <a:gd name="T26" fmla="*/ 376 w 467"/>
                <a:gd name="T27" fmla="*/ 182 h 220"/>
                <a:gd name="T28" fmla="*/ 354 w 467"/>
                <a:gd name="T29" fmla="*/ 184 h 220"/>
                <a:gd name="T30" fmla="*/ 325 w 467"/>
                <a:gd name="T31" fmla="*/ 180 h 220"/>
                <a:gd name="T32" fmla="*/ 288 w 467"/>
                <a:gd name="T33" fmla="*/ 171 h 220"/>
                <a:gd name="T34" fmla="*/ 262 w 467"/>
                <a:gd name="T35" fmla="*/ 174 h 220"/>
                <a:gd name="T36" fmla="*/ 230 w 467"/>
                <a:gd name="T37" fmla="*/ 185 h 220"/>
                <a:gd name="T38" fmla="*/ 191 w 467"/>
                <a:gd name="T39" fmla="*/ 198 h 220"/>
                <a:gd name="T40" fmla="*/ 150 w 467"/>
                <a:gd name="T41" fmla="*/ 212 h 220"/>
                <a:gd name="T42" fmla="*/ 106 w 467"/>
                <a:gd name="T43" fmla="*/ 220 h 220"/>
                <a:gd name="T44" fmla="*/ 66 w 467"/>
                <a:gd name="T45" fmla="*/ 220 h 220"/>
                <a:gd name="T46" fmla="*/ 29 w 467"/>
                <a:gd name="T47" fmla="*/ 206 h 220"/>
                <a:gd name="T48" fmla="*/ 0 w 467"/>
                <a:gd name="T49" fmla="*/ 179 h 220"/>
                <a:gd name="T50" fmla="*/ 21 w 467"/>
                <a:gd name="T51" fmla="*/ 165 h 220"/>
                <a:gd name="T52" fmla="*/ 70 w 467"/>
                <a:gd name="T53" fmla="*/ 142 h 220"/>
                <a:gd name="T54" fmla="*/ 135 w 467"/>
                <a:gd name="T55" fmla="*/ 113 h 220"/>
                <a:gd name="T56" fmla="*/ 211 w 467"/>
                <a:gd name="T57" fmla="*/ 82 h 220"/>
                <a:gd name="T58" fmla="*/ 284 w 467"/>
                <a:gd name="T59" fmla="*/ 51 h 220"/>
                <a:gd name="T60" fmla="*/ 350 w 467"/>
                <a:gd name="T61" fmla="*/ 25 h 220"/>
                <a:gd name="T62" fmla="*/ 398 w 467"/>
                <a:gd name="T63" fmla="*/ 6 h 220"/>
                <a:gd name="T64" fmla="*/ 422 w 467"/>
                <a:gd name="T65"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7" h="220">
                  <a:moveTo>
                    <a:pt x="422" y="0"/>
                  </a:moveTo>
                  <a:lnTo>
                    <a:pt x="430" y="18"/>
                  </a:lnTo>
                  <a:lnTo>
                    <a:pt x="440" y="34"/>
                  </a:lnTo>
                  <a:lnTo>
                    <a:pt x="447" y="49"/>
                  </a:lnTo>
                  <a:lnTo>
                    <a:pt x="454" y="63"/>
                  </a:lnTo>
                  <a:lnTo>
                    <a:pt x="459" y="75"/>
                  </a:lnTo>
                  <a:lnTo>
                    <a:pt x="463" y="87"/>
                  </a:lnTo>
                  <a:lnTo>
                    <a:pt x="466" y="97"/>
                  </a:lnTo>
                  <a:lnTo>
                    <a:pt x="467" y="108"/>
                  </a:lnTo>
                  <a:lnTo>
                    <a:pt x="443" y="129"/>
                  </a:lnTo>
                  <a:lnTo>
                    <a:pt x="424" y="148"/>
                  </a:lnTo>
                  <a:lnTo>
                    <a:pt x="409" y="164"/>
                  </a:lnTo>
                  <a:lnTo>
                    <a:pt x="393" y="176"/>
                  </a:lnTo>
                  <a:lnTo>
                    <a:pt x="376" y="182"/>
                  </a:lnTo>
                  <a:lnTo>
                    <a:pt x="354" y="184"/>
                  </a:lnTo>
                  <a:lnTo>
                    <a:pt x="325" y="180"/>
                  </a:lnTo>
                  <a:lnTo>
                    <a:pt x="288" y="171"/>
                  </a:lnTo>
                  <a:lnTo>
                    <a:pt x="262" y="174"/>
                  </a:lnTo>
                  <a:lnTo>
                    <a:pt x="230" y="185"/>
                  </a:lnTo>
                  <a:lnTo>
                    <a:pt x="191" y="198"/>
                  </a:lnTo>
                  <a:lnTo>
                    <a:pt x="150" y="212"/>
                  </a:lnTo>
                  <a:lnTo>
                    <a:pt x="106" y="220"/>
                  </a:lnTo>
                  <a:lnTo>
                    <a:pt x="66" y="220"/>
                  </a:lnTo>
                  <a:lnTo>
                    <a:pt x="29" y="206"/>
                  </a:lnTo>
                  <a:lnTo>
                    <a:pt x="0" y="179"/>
                  </a:lnTo>
                  <a:lnTo>
                    <a:pt x="21" y="165"/>
                  </a:lnTo>
                  <a:lnTo>
                    <a:pt x="70" y="142"/>
                  </a:lnTo>
                  <a:lnTo>
                    <a:pt x="135" y="113"/>
                  </a:lnTo>
                  <a:lnTo>
                    <a:pt x="211" y="82"/>
                  </a:lnTo>
                  <a:lnTo>
                    <a:pt x="284" y="51"/>
                  </a:lnTo>
                  <a:lnTo>
                    <a:pt x="350" y="25"/>
                  </a:lnTo>
                  <a:lnTo>
                    <a:pt x="398" y="6"/>
                  </a:lnTo>
                  <a:lnTo>
                    <a:pt x="422"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52" name="Freeform 158"/>
            <p:cNvSpPr>
              <a:spLocks/>
            </p:cNvSpPr>
            <p:nvPr/>
          </p:nvSpPr>
          <p:spPr bwMode="auto">
            <a:xfrm>
              <a:off x="758" y="1277"/>
              <a:ext cx="13" cy="25"/>
            </a:xfrm>
            <a:custGeom>
              <a:avLst/>
              <a:gdLst>
                <a:gd name="T0" fmla="*/ 63 w 63"/>
                <a:gd name="T1" fmla="*/ 6 h 87"/>
                <a:gd name="T2" fmla="*/ 63 w 63"/>
                <a:gd name="T3" fmla="*/ 12 h 87"/>
                <a:gd name="T4" fmla="*/ 63 w 63"/>
                <a:gd name="T5" fmla="*/ 19 h 87"/>
                <a:gd name="T6" fmla="*/ 63 w 63"/>
                <a:gd name="T7" fmla="*/ 26 h 87"/>
                <a:gd name="T8" fmla="*/ 63 w 63"/>
                <a:gd name="T9" fmla="*/ 34 h 87"/>
                <a:gd name="T10" fmla="*/ 63 w 63"/>
                <a:gd name="T11" fmla="*/ 40 h 87"/>
                <a:gd name="T12" fmla="*/ 63 w 63"/>
                <a:gd name="T13" fmla="*/ 47 h 87"/>
                <a:gd name="T14" fmla="*/ 63 w 63"/>
                <a:gd name="T15" fmla="*/ 54 h 87"/>
                <a:gd name="T16" fmla="*/ 63 w 63"/>
                <a:gd name="T17" fmla="*/ 61 h 87"/>
                <a:gd name="T18" fmla="*/ 54 w 63"/>
                <a:gd name="T19" fmla="*/ 64 h 87"/>
                <a:gd name="T20" fmla="*/ 47 w 63"/>
                <a:gd name="T21" fmla="*/ 70 h 87"/>
                <a:gd name="T22" fmla="*/ 39 w 63"/>
                <a:gd name="T23" fmla="*/ 77 h 87"/>
                <a:gd name="T24" fmla="*/ 31 w 63"/>
                <a:gd name="T25" fmla="*/ 85 h 87"/>
                <a:gd name="T26" fmla="*/ 21 w 63"/>
                <a:gd name="T27" fmla="*/ 87 h 87"/>
                <a:gd name="T28" fmla="*/ 14 w 63"/>
                <a:gd name="T29" fmla="*/ 87 h 87"/>
                <a:gd name="T30" fmla="*/ 6 w 63"/>
                <a:gd name="T31" fmla="*/ 81 h 87"/>
                <a:gd name="T32" fmla="*/ 0 w 63"/>
                <a:gd name="T33" fmla="*/ 69 h 87"/>
                <a:gd name="T34" fmla="*/ 2 w 63"/>
                <a:gd name="T35" fmla="*/ 49 h 87"/>
                <a:gd name="T36" fmla="*/ 7 w 63"/>
                <a:gd name="T37" fmla="*/ 34 h 87"/>
                <a:gd name="T38" fmla="*/ 13 w 63"/>
                <a:gd name="T39" fmla="*/ 21 h 87"/>
                <a:gd name="T40" fmla="*/ 20 w 63"/>
                <a:gd name="T41" fmla="*/ 11 h 87"/>
                <a:gd name="T42" fmla="*/ 27 w 63"/>
                <a:gd name="T43" fmla="*/ 4 h 87"/>
                <a:gd name="T44" fmla="*/ 38 w 63"/>
                <a:gd name="T45" fmla="*/ 0 h 87"/>
                <a:gd name="T46" fmla="*/ 48 w 63"/>
                <a:gd name="T47" fmla="*/ 0 h 87"/>
                <a:gd name="T48" fmla="*/ 63 w 63"/>
                <a:gd name="T49"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7">
                  <a:moveTo>
                    <a:pt x="63" y="6"/>
                  </a:moveTo>
                  <a:lnTo>
                    <a:pt x="63" y="12"/>
                  </a:lnTo>
                  <a:lnTo>
                    <a:pt x="63" y="19"/>
                  </a:lnTo>
                  <a:lnTo>
                    <a:pt x="63" y="26"/>
                  </a:lnTo>
                  <a:lnTo>
                    <a:pt x="63" y="34"/>
                  </a:lnTo>
                  <a:lnTo>
                    <a:pt x="63" y="40"/>
                  </a:lnTo>
                  <a:lnTo>
                    <a:pt x="63" y="47"/>
                  </a:lnTo>
                  <a:lnTo>
                    <a:pt x="63" y="54"/>
                  </a:lnTo>
                  <a:lnTo>
                    <a:pt x="63" y="61"/>
                  </a:lnTo>
                  <a:lnTo>
                    <a:pt x="54" y="64"/>
                  </a:lnTo>
                  <a:lnTo>
                    <a:pt x="47" y="70"/>
                  </a:lnTo>
                  <a:lnTo>
                    <a:pt x="39" y="77"/>
                  </a:lnTo>
                  <a:lnTo>
                    <a:pt x="31" y="85"/>
                  </a:lnTo>
                  <a:lnTo>
                    <a:pt x="21" y="87"/>
                  </a:lnTo>
                  <a:lnTo>
                    <a:pt x="14" y="87"/>
                  </a:lnTo>
                  <a:lnTo>
                    <a:pt x="6" y="81"/>
                  </a:lnTo>
                  <a:lnTo>
                    <a:pt x="0" y="69"/>
                  </a:lnTo>
                  <a:lnTo>
                    <a:pt x="2" y="49"/>
                  </a:lnTo>
                  <a:lnTo>
                    <a:pt x="7" y="34"/>
                  </a:lnTo>
                  <a:lnTo>
                    <a:pt x="13" y="21"/>
                  </a:lnTo>
                  <a:lnTo>
                    <a:pt x="20" y="11"/>
                  </a:lnTo>
                  <a:lnTo>
                    <a:pt x="27" y="4"/>
                  </a:lnTo>
                  <a:lnTo>
                    <a:pt x="38" y="0"/>
                  </a:lnTo>
                  <a:lnTo>
                    <a:pt x="48" y="0"/>
                  </a:lnTo>
                  <a:lnTo>
                    <a:pt x="63" y="6"/>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53" name="Freeform 159"/>
            <p:cNvSpPr>
              <a:spLocks/>
            </p:cNvSpPr>
            <p:nvPr/>
          </p:nvSpPr>
          <p:spPr bwMode="auto">
            <a:xfrm>
              <a:off x="569" y="1254"/>
              <a:ext cx="30" cy="18"/>
            </a:xfrm>
            <a:custGeom>
              <a:avLst/>
              <a:gdLst>
                <a:gd name="T0" fmla="*/ 57 w 137"/>
                <a:gd name="T1" fmla="*/ 9 h 60"/>
                <a:gd name="T2" fmla="*/ 64 w 137"/>
                <a:gd name="T3" fmla="*/ 12 h 60"/>
                <a:gd name="T4" fmla="*/ 74 w 137"/>
                <a:gd name="T5" fmla="*/ 19 h 60"/>
                <a:gd name="T6" fmla="*/ 86 w 137"/>
                <a:gd name="T7" fmla="*/ 26 h 60"/>
                <a:gd name="T8" fmla="*/ 100 w 137"/>
                <a:gd name="T9" fmla="*/ 34 h 60"/>
                <a:gd name="T10" fmla="*/ 111 w 137"/>
                <a:gd name="T11" fmla="*/ 40 h 60"/>
                <a:gd name="T12" fmla="*/ 123 w 137"/>
                <a:gd name="T13" fmla="*/ 47 h 60"/>
                <a:gd name="T14" fmla="*/ 131 w 137"/>
                <a:gd name="T15" fmla="*/ 52 h 60"/>
                <a:gd name="T16" fmla="*/ 137 w 137"/>
                <a:gd name="T17" fmla="*/ 54 h 60"/>
                <a:gd name="T18" fmla="*/ 127 w 137"/>
                <a:gd name="T19" fmla="*/ 58 h 60"/>
                <a:gd name="T20" fmla="*/ 114 w 137"/>
                <a:gd name="T21" fmla="*/ 60 h 60"/>
                <a:gd name="T22" fmla="*/ 97 w 137"/>
                <a:gd name="T23" fmla="*/ 60 h 60"/>
                <a:gd name="T24" fmla="*/ 80 w 137"/>
                <a:gd name="T25" fmla="*/ 59 h 60"/>
                <a:gd name="T26" fmla="*/ 60 w 137"/>
                <a:gd name="T27" fmla="*/ 55 h 60"/>
                <a:gd name="T28" fmla="*/ 42 w 137"/>
                <a:gd name="T29" fmla="*/ 52 h 60"/>
                <a:gd name="T30" fmla="*/ 25 w 137"/>
                <a:gd name="T31" fmla="*/ 48 h 60"/>
                <a:gd name="T32" fmla="*/ 12 w 137"/>
                <a:gd name="T33" fmla="*/ 45 h 60"/>
                <a:gd name="T34" fmla="*/ 8 w 137"/>
                <a:gd name="T35" fmla="*/ 38 h 60"/>
                <a:gd name="T36" fmla="*/ 4 w 137"/>
                <a:gd name="T37" fmla="*/ 31 h 60"/>
                <a:gd name="T38" fmla="*/ 1 w 137"/>
                <a:gd name="T39" fmla="*/ 25 h 60"/>
                <a:gd name="T40" fmla="*/ 1 w 137"/>
                <a:gd name="T41" fmla="*/ 19 h 60"/>
                <a:gd name="T42" fmla="*/ 0 w 137"/>
                <a:gd name="T43" fmla="*/ 12 h 60"/>
                <a:gd name="T44" fmla="*/ 2 w 137"/>
                <a:gd name="T45" fmla="*/ 7 h 60"/>
                <a:gd name="T46" fmla="*/ 4 w 137"/>
                <a:gd name="T47" fmla="*/ 3 h 60"/>
                <a:gd name="T48" fmla="*/ 12 w 137"/>
                <a:gd name="T49" fmla="*/ 0 h 60"/>
                <a:gd name="T50" fmla="*/ 15 w 137"/>
                <a:gd name="T51" fmla="*/ 0 h 60"/>
                <a:gd name="T52" fmla="*/ 21 w 137"/>
                <a:gd name="T53" fmla="*/ 1 h 60"/>
                <a:gd name="T54" fmla="*/ 27 w 137"/>
                <a:gd name="T55" fmla="*/ 2 h 60"/>
                <a:gd name="T56" fmla="*/ 34 w 137"/>
                <a:gd name="T57" fmla="*/ 4 h 60"/>
                <a:gd name="T58" fmla="*/ 40 w 137"/>
                <a:gd name="T59" fmla="*/ 6 h 60"/>
                <a:gd name="T60" fmla="*/ 46 w 137"/>
                <a:gd name="T61" fmla="*/ 7 h 60"/>
                <a:gd name="T62" fmla="*/ 52 w 137"/>
                <a:gd name="T63" fmla="*/ 8 h 60"/>
                <a:gd name="T64" fmla="*/ 57 w 137"/>
                <a:gd name="T65"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60">
                  <a:moveTo>
                    <a:pt x="57" y="9"/>
                  </a:moveTo>
                  <a:lnTo>
                    <a:pt x="64" y="12"/>
                  </a:lnTo>
                  <a:lnTo>
                    <a:pt x="74" y="19"/>
                  </a:lnTo>
                  <a:lnTo>
                    <a:pt x="86" y="26"/>
                  </a:lnTo>
                  <a:lnTo>
                    <a:pt x="100" y="34"/>
                  </a:lnTo>
                  <a:lnTo>
                    <a:pt x="111" y="40"/>
                  </a:lnTo>
                  <a:lnTo>
                    <a:pt x="123" y="47"/>
                  </a:lnTo>
                  <a:lnTo>
                    <a:pt x="131" y="52"/>
                  </a:lnTo>
                  <a:lnTo>
                    <a:pt x="137" y="54"/>
                  </a:lnTo>
                  <a:lnTo>
                    <a:pt x="127" y="58"/>
                  </a:lnTo>
                  <a:lnTo>
                    <a:pt x="114" y="60"/>
                  </a:lnTo>
                  <a:lnTo>
                    <a:pt x="97" y="60"/>
                  </a:lnTo>
                  <a:lnTo>
                    <a:pt x="80" y="59"/>
                  </a:lnTo>
                  <a:lnTo>
                    <a:pt x="60" y="55"/>
                  </a:lnTo>
                  <a:lnTo>
                    <a:pt x="42" y="52"/>
                  </a:lnTo>
                  <a:lnTo>
                    <a:pt x="25" y="48"/>
                  </a:lnTo>
                  <a:lnTo>
                    <a:pt x="12" y="45"/>
                  </a:lnTo>
                  <a:lnTo>
                    <a:pt x="8" y="38"/>
                  </a:lnTo>
                  <a:lnTo>
                    <a:pt x="4" y="31"/>
                  </a:lnTo>
                  <a:lnTo>
                    <a:pt x="1" y="25"/>
                  </a:lnTo>
                  <a:lnTo>
                    <a:pt x="1" y="19"/>
                  </a:lnTo>
                  <a:lnTo>
                    <a:pt x="0" y="12"/>
                  </a:lnTo>
                  <a:lnTo>
                    <a:pt x="2" y="7"/>
                  </a:lnTo>
                  <a:lnTo>
                    <a:pt x="4" y="3"/>
                  </a:lnTo>
                  <a:lnTo>
                    <a:pt x="12" y="0"/>
                  </a:lnTo>
                  <a:lnTo>
                    <a:pt x="15" y="0"/>
                  </a:lnTo>
                  <a:lnTo>
                    <a:pt x="21" y="1"/>
                  </a:lnTo>
                  <a:lnTo>
                    <a:pt x="27" y="2"/>
                  </a:lnTo>
                  <a:lnTo>
                    <a:pt x="34" y="4"/>
                  </a:lnTo>
                  <a:lnTo>
                    <a:pt x="40" y="6"/>
                  </a:lnTo>
                  <a:lnTo>
                    <a:pt x="46" y="7"/>
                  </a:lnTo>
                  <a:lnTo>
                    <a:pt x="52" y="8"/>
                  </a:lnTo>
                  <a:lnTo>
                    <a:pt x="57" y="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54" name="Freeform 160"/>
            <p:cNvSpPr>
              <a:spLocks/>
            </p:cNvSpPr>
            <p:nvPr/>
          </p:nvSpPr>
          <p:spPr bwMode="auto">
            <a:xfrm>
              <a:off x="771" y="1308"/>
              <a:ext cx="124" cy="89"/>
            </a:xfrm>
            <a:custGeom>
              <a:avLst/>
              <a:gdLst>
                <a:gd name="T0" fmla="*/ 72 w 567"/>
                <a:gd name="T1" fmla="*/ 0 h 296"/>
                <a:gd name="T2" fmla="*/ 137 w 567"/>
                <a:gd name="T3" fmla="*/ 33 h 296"/>
                <a:gd name="T4" fmla="*/ 213 w 567"/>
                <a:gd name="T5" fmla="*/ 63 h 296"/>
                <a:gd name="T6" fmla="*/ 290 w 567"/>
                <a:gd name="T7" fmla="*/ 91 h 296"/>
                <a:gd name="T8" fmla="*/ 368 w 567"/>
                <a:gd name="T9" fmla="*/ 121 h 296"/>
                <a:gd name="T10" fmla="*/ 438 w 567"/>
                <a:gd name="T11" fmla="*/ 153 h 296"/>
                <a:gd name="T12" fmla="*/ 499 w 567"/>
                <a:gd name="T13" fmla="*/ 191 h 296"/>
                <a:gd name="T14" fmla="*/ 543 w 567"/>
                <a:gd name="T15" fmla="*/ 238 h 296"/>
                <a:gd name="T16" fmla="*/ 567 w 567"/>
                <a:gd name="T17" fmla="*/ 296 h 296"/>
                <a:gd name="T18" fmla="*/ 538 w 567"/>
                <a:gd name="T19" fmla="*/ 294 h 296"/>
                <a:gd name="T20" fmla="*/ 510 w 567"/>
                <a:gd name="T21" fmla="*/ 288 h 296"/>
                <a:gd name="T22" fmla="*/ 480 w 567"/>
                <a:gd name="T23" fmla="*/ 281 h 296"/>
                <a:gd name="T24" fmla="*/ 449 w 567"/>
                <a:gd name="T25" fmla="*/ 273 h 296"/>
                <a:gd name="T26" fmla="*/ 416 w 567"/>
                <a:gd name="T27" fmla="*/ 262 h 296"/>
                <a:gd name="T28" fmla="*/ 380 w 567"/>
                <a:gd name="T29" fmla="*/ 254 h 296"/>
                <a:gd name="T30" fmla="*/ 344 w 567"/>
                <a:gd name="T31" fmla="*/ 247 h 296"/>
                <a:gd name="T32" fmla="*/ 306 w 567"/>
                <a:gd name="T33" fmla="*/ 243 h 296"/>
                <a:gd name="T34" fmla="*/ 301 w 567"/>
                <a:gd name="T35" fmla="*/ 232 h 296"/>
                <a:gd name="T36" fmla="*/ 295 w 567"/>
                <a:gd name="T37" fmla="*/ 222 h 296"/>
                <a:gd name="T38" fmla="*/ 288 w 567"/>
                <a:gd name="T39" fmla="*/ 211 h 296"/>
                <a:gd name="T40" fmla="*/ 281 w 567"/>
                <a:gd name="T41" fmla="*/ 202 h 296"/>
                <a:gd name="T42" fmla="*/ 272 w 567"/>
                <a:gd name="T43" fmla="*/ 191 h 296"/>
                <a:gd name="T44" fmla="*/ 265 w 567"/>
                <a:gd name="T45" fmla="*/ 181 h 296"/>
                <a:gd name="T46" fmla="*/ 257 w 567"/>
                <a:gd name="T47" fmla="*/ 171 h 296"/>
                <a:gd name="T48" fmla="*/ 251 w 567"/>
                <a:gd name="T49" fmla="*/ 161 h 296"/>
                <a:gd name="T50" fmla="*/ 226 w 567"/>
                <a:gd name="T51" fmla="*/ 160 h 296"/>
                <a:gd name="T52" fmla="*/ 205 w 567"/>
                <a:gd name="T53" fmla="*/ 159 h 296"/>
                <a:gd name="T54" fmla="*/ 182 w 567"/>
                <a:gd name="T55" fmla="*/ 157 h 296"/>
                <a:gd name="T56" fmla="*/ 160 w 567"/>
                <a:gd name="T57" fmla="*/ 155 h 296"/>
                <a:gd name="T58" fmla="*/ 136 w 567"/>
                <a:gd name="T59" fmla="*/ 152 h 296"/>
                <a:gd name="T60" fmla="*/ 112 w 567"/>
                <a:gd name="T61" fmla="*/ 149 h 296"/>
                <a:gd name="T62" fmla="*/ 87 w 567"/>
                <a:gd name="T63" fmla="*/ 146 h 296"/>
                <a:gd name="T64" fmla="*/ 62 w 567"/>
                <a:gd name="T65" fmla="*/ 143 h 296"/>
                <a:gd name="T66" fmla="*/ 53 w 567"/>
                <a:gd name="T67" fmla="*/ 127 h 296"/>
                <a:gd name="T68" fmla="*/ 45 w 567"/>
                <a:gd name="T69" fmla="*/ 113 h 296"/>
                <a:gd name="T70" fmla="*/ 34 w 567"/>
                <a:gd name="T71" fmla="*/ 98 h 296"/>
                <a:gd name="T72" fmla="*/ 23 w 567"/>
                <a:gd name="T73" fmla="*/ 84 h 296"/>
                <a:gd name="T74" fmla="*/ 13 w 567"/>
                <a:gd name="T75" fmla="*/ 68 h 296"/>
                <a:gd name="T76" fmla="*/ 6 w 567"/>
                <a:gd name="T77" fmla="*/ 49 h 296"/>
                <a:gd name="T78" fmla="*/ 1 w 567"/>
                <a:gd name="T79" fmla="*/ 26 h 296"/>
                <a:gd name="T80" fmla="*/ 0 w 567"/>
                <a:gd name="T81" fmla="*/ 0 h 296"/>
                <a:gd name="T82" fmla="*/ 6 w 567"/>
                <a:gd name="T83" fmla="*/ 1 h 296"/>
                <a:gd name="T84" fmla="*/ 14 w 567"/>
                <a:gd name="T85" fmla="*/ 2 h 296"/>
                <a:gd name="T86" fmla="*/ 22 w 567"/>
                <a:gd name="T87" fmla="*/ 2 h 296"/>
                <a:gd name="T88" fmla="*/ 32 w 567"/>
                <a:gd name="T89" fmla="*/ 2 h 296"/>
                <a:gd name="T90" fmla="*/ 41 w 567"/>
                <a:gd name="T91" fmla="*/ 1 h 296"/>
                <a:gd name="T92" fmla="*/ 51 w 567"/>
                <a:gd name="T93" fmla="*/ 0 h 296"/>
                <a:gd name="T94" fmla="*/ 61 w 567"/>
                <a:gd name="T95" fmla="*/ 0 h 296"/>
                <a:gd name="T96" fmla="*/ 72 w 567"/>
                <a:gd name="T9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7" h="296">
                  <a:moveTo>
                    <a:pt x="72" y="0"/>
                  </a:moveTo>
                  <a:lnTo>
                    <a:pt x="137" y="33"/>
                  </a:lnTo>
                  <a:lnTo>
                    <a:pt x="213" y="63"/>
                  </a:lnTo>
                  <a:lnTo>
                    <a:pt x="290" y="91"/>
                  </a:lnTo>
                  <a:lnTo>
                    <a:pt x="368" y="121"/>
                  </a:lnTo>
                  <a:lnTo>
                    <a:pt x="438" y="153"/>
                  </a:lnTo>
                  <a:lnTo>
                    <a:pt x="499" y="191"/>
                  </a:lnTo>
                  <a:lnTo>
                    <a:pt x="543" y="238"/>
                  </a:lnTo>
                  <a:lnTo>
                    <a:pt x="567" y="296"/>
                  </a:lnTo>
                  <a:lnTo>
                    <a:pt x="538" y="294"/>
                  </a:lnTo>
                  <a:lnTo>
                    <a:pt x="510" y="288"/>
                  </a:lnTo>
                  <a:lnTo>
                    <a:pt x="480" y="281"/>
                  </a:lnTo>
                  <a:lnTo>
                    <a:pt x="449" y="273"/>
                  </a:lnTo>
                  <a:lnTo>
                    <a:pt x="416" y="262"/>
                  </a:lnTo>
                  <a:lnTo>
                    <a:pt x="380" y="254"/>
                  </a:lnTo>
                  <a:lnTo>
                    <a:pt x="344" y="247"/>
                  </a:lnTo>
                  <a:lnTo>
                    <a:pt x="306" y="243"/>
                  </a:lnTo>
                  <a:lnTo>
                    <a:pt x="301" y="232"/>
                  </a:lnTo>
                  <a:lnTo>
                    <a:pt x="295" y="222"/>
                  </a:lnTo>
                  <a:lnTo>
                    <a:pt x="288" y="211"/>
                  </a:lnTo>
                  <a:lnTo>
                    <a:pt x="281" y="202"/>
                  </a:lnTo>
                  <a:lnTo>
                    <a:pt x="272" y="191"/>
                  </a:lnTo>
                  <a:lnTo>
                    <a:pt x="265" y="181"/>
                  </a:lnTo>
                  <a:lnTo>
                    <a:pt x="257" y="171"/>
                  </a:lnTo>
                  <a:lnTo>
                    <a:pt x="251" y="161"/>
                  </a:lnTo>
                  <a:lnTo>
                    <a:pt x="226" y="160"/>
                  </a:lnTo>
                  <a:lnTo>
                    <a:pt x="205" y="159"/>
                  </a:lnTo>
                  <a:lnTo>
                    <a:pt x="182" y="157"/>
                  </a:lnTo>
                  <a:lnTo>
                    <a:pt x="160" y="155"/>
                  </a:lnTo>
                  <a:lnTo>
                    <a:pt x="136" y="152"/>
                  </a:lnTo>
                  <a:lnTo>
                    <a:pt x="112" y="149"/>
                  </a:lnTo>
                  <a:lnTo>
                    <a:pt x="87" y="146"/>
                  </a:lnTo>
                  <a:lnTo>
                    <a:pt x="62" y="143"/>
                  </a:lnTo>
                  <a:lnTo>
                    <a:pt x="53" y="127"/>
                  </a:lnTo>
                  <a:lnTo>
                    <a:pt x="45" y="113"/>
                  </a:lnTo>
                  <a:lnTo>
                    <a:pt x="34" y="98"/>
                  </a:lnTo>
                  <a:lnTo>
                    <a:pt x="23" y="84"/>
                  </a:lnTo>
                  <a:lnTo>
                    <a:pt x="13" y="68"/>
                  </a:lnTo>
                  <a:lnTo>
                    <a:pt x="6" y="49"/>
                  </a:lnTo>
                  <a:lnTo>
                    <a:pt x="1" y="26"/>
                  </a:lnTo>
                  <a:lnTo>
                    <a:pt x="0" y="0"/>
                  </a:lnTo>
                  <a:lnTo>
                    <a:pt x="6" y="1"/>
                  </a:lnTo>
                  <a:lnTo>
                    <a:pt x="14" y="2"/>
                  </a:lnTo>
                  <a:lnTo>
                    <a:pt x="22" y="2"/>
                  </a:lnTo>
                  <a:lnTo>
                    <a:pt x="32" y="2"/>
                  </a:lnTo>
                  <a:lnTo>
                    <a:pt x="41" y="1"/>
                  </a:lnTo>
                  <a:lnTo>
                    <a:pt x="51" y="0"/>
                  </a:lnTo>
                  <a:lnTo>
                    <a:pt x="61" y="0"/>
                  </a:lnTo>
                  <a:lnTo>
                    <a:pt x="72"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55" name="Freeform 161"/>
            <p:cNvSpPr>
              <a:spLocks/>
            </p:cNvSpPr>
            <p:nvPr/>
          </p:nvSpPr>
          <p:spPr bwMode="auto">
            <a:xfrm>
              <a:off x="523" y="1308"/>
              <a:ext cx="240" cy="100"/>
            </a:xfrm>
            <a:custGeom>
              <a:avLst/>
              <a:gdLst>
                <a:gd name="T0" fmla="*/ 1015 w 1104"/>
                <a:gd name="T1" fmla="*/ 9 h 333"/>
                <a:gd name="T2" fmla="*/ 1040 w 1104"/>
                <a:gd name="T3" fmla="*/ 30 h 333"/>
                <a:gd name="T4" fmla="*/ 1067 w 1104"/>
                <a:gd name="T5" fmla="*/ 50 h 333"/>
                <a:gd name="T6" fmla="*/ 1092 w 1104"/>
                <a:gd name="T7" fmla="*/ 70 h 333"/>
                <a:gd name="T8" fmla="*/ 1100 w 1104"/>
                <a:gd name="T9" fmla="*/ 96 h 333"/>
                <a:gd name="T10" fmla="*/ 1093 w 1104"/>
                <a:gd name="T11" fmla="*/ 128 h 333"/>
                <a:gd name="T12" fmla="*/ 1084 w 1104"/>
                <a:gd name="T13" fmla="*/ 158 h 333"/>
                <a:gd name="T14" fmla="*/ 1065 w 1104"/>
                <a:gd name="T15" fmla="*/ 189 h 333"/>
                <a:gd name="T16" fmla="*/ 1037 w 1104"/>
                <a:gd name="T17" fmla="*/ 209 h 333"/>
                <a:gd name="T18" fmla="*/ 1021 w 1104"/>
                <a:gd name="T19" fmla="*/ 212 h 333"/>
                <a:gd name="T20" fmla="*/ 1009 w 1104"/>
                <a:gd name="T21" fmla="*/ 215 h 333"/>
                <a:gd name="T22" fmla="*/ 995 w 1104"/>
                <a:gd name="T23" fmla="*/ 215 h 333"/>
                <a:gd name="T24" fmla="*/ 956 w 1104"/>
                <a:gd name="T25" fmla="*/ 171 h 333"/>
                <a:gd name="T26" fmla="*/ 893 w 1104"/>
                <a:gd name="T27" fmla="*/ 139 h 333"/>
                <a:gd name="T28" fmla="*/ 829 w 1104"/>
                <a:gd name="T29" fmla="*/ 161 h 333"/>
                <a:gd name="T30" fmla="*/ 765 w 1104"/>
                <a:gd name="T31" fmla="*/ 217 h 333"/>
                <a:gd name="T32" fmla="*/ 684 w 1104"/>
                <a:gd name="T33" fmla="*/ 251 h 333"/>
                <a:gd name="T34" fmla="*/ 600 w 1104"/>
                <a:gd name="T35" fmla="*/ 257 h 333"/>
                <a:gd name="T36" fmla="*/ 521 w 1104"/>
                <a:gd name="T37" fmla="*/ 264 h 333"/>
                <a:gd name="T38" fmla="*/ 430 w 1104"/>
                <a:gd name="T39" fmla="*/ 264 h 333"/>
                <a:gd name="T40" fmla="*/ 348 w 1104"/>
                <a:gd name="T41" fmla="*/ 289 h 333"/>
                <a:gd name="T42" fmla="*/ 303 w 1104"/>
                <a:gd name="T43" fmla="*/ 326 h 333"/>
                <a:gd name="T44" fmla="*/ 259 w 1104"/>
                <a:gd name="T45" fmla="*/ 331 h 333"/>
                <a:gd name="T46" fmla="*/ 208 w 1104"/>
                <a:gd name="T47" fmla="*/ 304 h 333"/>
                <a:gd name="T48" fmla="*/ 162 w 1104"/>
                <a:gd name="T49" fmla="*/ 283 h 333"/>
                <a:gd name="T50" fmla="*/ 141 w 1104"/>
                <a:gd name="T51" fmla="*/ 291 h 333"/>
                <a:gd name="T52" fmla="*/ 125 w 1104"/>
                <a:gd name="T53" fmla="*/ 294 h 333"/>
                <a:gd name="T54" fmla="*/ 107 w 1104"/>
                <a:gd name="T55" fmla="*/ 295 h 333"/>
                <a:gd name="T56" fmla="*/ 97 w 1104"/>
                <a:gd name="T57" fmla="*/ 289 h 333"/>
                <a:gd name="T58" fmla="*/ 97 w 1104"/>
                <a:gd name="T59" fmla="*/ 275 h 333"/>
                <a:gd name="T60" fmla="*/ 97 w 1104"/>
                <a:gd name="T61" fmla="*/ 262 h 333"/>
                <a:gd name="T62" fmla="*/ 97 w 1104"/>
                <a:gd name="T63" fmla="*/ 249 h 333"/>
                <a:gd name="T64" fmla="*/ 86 w 1104"/>
                <a:gd name="T65" fmla="*/ 240 h 333"/>
                <a:gd name="T66" fmla="*/ 65 w 1104"/>
                <a:gd name="T67" fmla="*/ 232 h 333"/>
                <a:gd name="T68" fmla="*/ 45 w 1104"/>
                <a:gd name="T69" fmla="*/ 225 h 333"/>
                <a:gd name="T70" fmla="*/ 26 w 1104"/>
                <a:gd name="T71" fmla="*/ 218 h 333"/>
                <a:gd name="T72" fmla="*/ 9 w 1104"/>
                <a:gd name="T73" fmla="*/ 209 h 333"/>
                <a:gd name="T74" fmla="*/ 1 w 1104"/>
                <a:gd name="T75" fmla="*/ 199 h 333"/>
                <a:gd name="T76" fmla="*/ 0 w 1104"/>
                <a:gd name="T77" fmla="*/ 186 h 333"/>
                <a:gd name="T78" fmla="*/ 3 w 1104"/>
                <a:gd name="T79" fmla="*/ 167 h 333"/>
                <a:gd name="T80" fmla="*/ 36 w 1104"/>
                <a:gd name="T81" fmla="*/ 154 h 333"/>
                <a:gd name="T82" fmla="*/ 93 w 1104"/>
                <a:gd name="T83" fmla="*/ 158 h 333"/>
                <a:gd name="T84" fmla="*/ 181 w 1104"/>
                <a:gd name="T85" fmla="*/ 160 h 333"/>
                <a:gd name="T86" fmla="*/ 342 w 1104"/>
                <a:gd name="T87" fmla="*/ 160 h 333"/>
                <a:gd name="T88" fmla="*/ 521 w 1104"/>
                <a:gd name="T89" fmla="*/ 140 h 333"/>
                <a:gd name="T90" fmla="*/ 659 w 1104"/>
                <a:gd name="T91" fmla="*/ 87 h 333"/>
                <a:gd name="T92" fmla="*/ 810 w 1104"/>
                <a:gd name="T93" fmla="*/ 33 h 333"/>
                <a:gd name="T94" fmla="*/ 947 w 1104"/>
                <a:gd name="T95" fmla="*/ 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4" h="333">
                  <a:moveTo>
                    <a:pt x="1005" y="0"/>
                  </a:moveTo>
                  <a:lnTo>
                    <a:pt x="1015" y="9"/>
                  </a:lnTo>
                  <a:lnTo>
                    <a:pt x="1028" y="19"/>
                  </a:lnTo>
                  <a:lnTo>
                    <a:pt x="1040" y="30"/>
                  </a:lnTo>
                  <a:lnTo>
                    <a:pt x="1054" y="40"/>
                  </a:lnTo>
                  <a:lnTo>
                    <a:pt x="1067" y="50"/>
                  </a:lnTo>
                  <a:lnTo>
                    <a:pt x="1080" y="59"/>
                  </a:lnTo>
                  <a:lnTo>
                    <a:pt x="1092" y="70"/>
                  </a:lnTo>
                  <a:lnTo>
                    <a:pt x="1104" y="81"/>
                  </a:lnTo>
                  <a:lnTo>
                    <a:pt x="1100" y="96"/>
                  </a:lnTo>
                  <a:lnTo>
                    <a:pt x="1097" y="113"/>
                  </a:lnTo>
                  <a:lnTo>
                    <a:pt x="1093" y="128"/>
                  </a:lnTo>
                  <a:lnTo>
                    <a:pt x="1091" y="143"/>
                  </a:lnTo>
                  <a:lnTo>
                    <a:pt x="1084" y="158"/>
                  </a:lnTo>
                  <a:lnTo>
                    <a:pt x="1075" y="173"/>
                  </a:lnTo>
                  <a:lnTo>
                    <a:pt x="1065" y="189"/>
                  </a:lnTo>
                  <a:lnTo>
                    <a:pt x="1050" y="206"/>
                  </a:lnTo>
                  <a:lnTo>
                    <a:pt x="1037" y="209"/>
                  </a:lnTo>
                  <a:lnTo>
                    <a:pt x="1029" y="211"/>
                  </a:lnTo>
                  <a:lnTo>
                    <a:pt x="1021" y="212"/>
                  </a:lnTo>
                  <a:lnTo>
                    <a:pt x="1015" y="215"/>
                  </a:lnTo>
                  <a:lnTo>
                    <a:pt x="1009" y="215"/>
                  </a:lnTo>
                  <a:lnTo>
                    <a:pt x="1003" y="215"/>
                  </a:lnTo>
                  <a:lnTo>
                    <a:pt x="995" y="215"/>
                  </a:lnTo>
                  <a:lnTo>
                    <a:pt x="988" y="216"/>
                  </a:lnTo>
                  <a:lnTo>
                    <a:pt x="956" y="171"/>
                  </a:lnTo>
                  <a:lnTo>
                    <a:pt x="925" y="147"/>
                  </a:lnTo>
                  <a:lnTo>
                    <a:pt x="893" y="139"/>
                  </a:lnTo>
                  <a:lnTo>
                    <a:pt x="861" y="145"/>
                  </a:lnTo>
                  <a:lnTo>
                    <a:pt x="829" y="161"/>
                  </a:lnTo>
                  <a:lnTo>
                    <a:pt x="797" y="187"/>
                  </a:lnTo>
                  <a:lnTo>
                    <a:pt x="765" y="217"/>
                  </a:lnTo>
                  <a:lnTo>
                    <a:pt x="735" y="251"/>
                  </a:lnTo>
                  <a:lnTo>
                    <a:pt x="684" y="251"/>
                  </a:lnTo>
                  <a:lnTo>
                    <a:pt x="640" y="255"/>
                  </a:lnTo>
                  <a:lnTo>
                    <a:pt x="600" y="257"/>
                  </a:lnTo>
                  <a:lnTo>
                    <a:pt x="562" y="262"/>
                  </a:lnTo>
                  <a:lnTo>
                    <a:pt x="521" y="264"/>
                  </a:lnTo>
                  <a:lnTo>
                    <a:pt x="479" y="266"/>
                  </a:lnTo>
                  <a:lnTo>
                    <a:pt x="430" y="264"/>
                  </a:lnTo>
                  <a:lnTo>
                    <a:pt x="376" y="261"/>
                  </a:lnTo>
                  <a:lnTo>
                    <a:pt x="348" y="289"/>
                  </a:lnTo>
                  <a:lnTo>
                    <a:pt x="326" y="312"/>
                  </a:lnTo>
                  <a:lnTo>
                    <a:pt x="303" y="326"/>
                  </a:lnTo>
                  <a:lnTo>
                    <a:pt x="283" y="333"/>
                  </a:lnTo>
                  <a:lnTo>
                    <a:pt x="259" y="331"/>
                  </a:lnTo>
                  <a:lnTo>
                    <a:pt x="236" y="321"/>
                  </a:lnTo>
                  <a:lnTo>
                    <a:pt x="208" y="304"/>
                  </a:lnTo>
                  <a:lnTo>
                    <a:pt x="177" y="279"/>
                  </a:lnTo>
                  <a:lnTo>
                    <a:pt x="162" y="283"/>
                  </a:lnTo>
                  <a:lnTo>
                    <a:pt x="150" y="288"/>
                  </a:lnTo>
                  <a:lnTo>
                    <a:pt x="141" y="291"/>
                  </a:lnTo>
                  <a:lnTo>
                    <a:pt x="134" y="294"/>
                  </a:lnTo>
                  <a:lnTo>
                    <a:pt x="125" y="294"/>
                  </a:lnTo>
                  <a:lnTo>
                    <a:pt x="117" y="295"/>
                  </a:lnTo>
                  <a:lnTo>
                    <a:pt x="107" y="295"/>
                  </a:lnTo>
                  <a:lnTo>
                    <a:pt x="97" y="296"/>
                  </a:lnTo>
                  <a:lnTo>
                    <a:pt x="97" y="289"/>
                  </a:lnTo>
                  <a:lnTo>
                    <a:pt x="97" y="282"/>
                  </a:lnTo>
                  <a:lnTo>
                    <a:pt x="97" y="275"/>
                  </a:lnTo>
                  <a:lnTo>
                    <a:pt x="97" y="269"/>
                  </a:lnTo>
                  <a:lnTo>
                    <a:pt x="97" y="262"/>
                  </a:lnTo>
                  <a:lnTo>
                    <a:pt x="97" y="256"/>
                  </a:lnTo>
                  <a:lnTo>
                    <a:pt x="97" y="249"/>
                  </a:lnTo>
                  <a:lnTo>
                    <a:pt x="97" y="243"/>
                  </a:lnTo>
                  <a:lnTo>
                    <a:pt x="86" y="240"/>
                  </a:lnTo>
                  <a:lnTo>
                    <a:pt x="75" y="236"/>
                  </a:lnTo>
                  <a:lnTo>
                    <a:pt x="65" y="232"/>
                  </a:lnTo>
                  <a:lnTo>
                    <a:pt x="55" y="229"/>
                  </a:lnTo>
                  <a:lnTo>
                    <a:pt x="45" y="225"/>
                  </a:lnTo>
                  <a:lnTo>
                    <a:pt x="35" y="222"/>
                  </a:lnTo>
                  <a:lnTo>
                    <a:pt x="26" y="218"/>
                  </a:lnTo>
                  <a:lnTo>
                    <a:pt x="16" y="216"/>
                  </a:lnTo>
                  <a:lnTo>
                    <a:pt x="9" y="209"/>
                  </a:lnTo>
                  <a:lnTo>
                    <a:pt x="4" y="204"/>
                  </a:lnTo>
                  <a:lnTo>
                    <a:pt x="1" y="199"/>
                  </a:lnTo>
                  <a:lnTo>
                    <a:pt x="1" y="194"/>
                  </a:lnTo>
                  <a:lnTo>
                    <a:pt x="0" y="186"/>
                  </a:lnTo>
                  <a:lnTo>
                    <a:pt x="1" y="179"/>
                  </a:lnTo>
                  <a:lnTo>
                    <a:pt x="3" y="167"/>
                  </a:lnTo>
                  <a:lnTo>
                    <a:pt x="7" y="153"/>
                  </a:lnTo>
                  <a:lnTo>
                    <a:pt x="36" y="154"/>
                  </a:lnTo>
                  <a:lnTo>
                    <a:pt x="64" y="157"/>
                  </a:lnTo>
                  <a:lnTo>
                    <a:pt x="93" y="158"/>
                  </a:lnTo>
                  <a:lnTo>
                    <a:pt x="131" y="160"/>
                  </a:lnTo>
                  <a:lnTo>
                    <a:pt x="181" y="160"/>
                  </a:lnTo>
                  <a:lnTo>
                    <a:pt x="250" y="160"/>
                  </a:lnTo>
                  <a:lnTo>
                    <a:pt x="342" y="160"/>
                  </a:lnTo>
                  <a:lnTo>
                    <a:pt x="466" y="161"/>
                  </a:lnTo>
                  <a:lnTo>
                    <a:pt x="521" y="140"/>
                  </a:lnTo>
                  <a:lnTo>
                    <a:pt x="588" y="115"/>
                  </a:lnTo>
                  <a:lnTo>
                    <a:pt x="659" y="87"/>
                  </a:lnTo>
                  <a:lnTo>
                    <a:pt x="735" y="59"/>
                  </a:lnTo>
                  <a:lnTo>
                    <a:pt x="810" y="33"/>
                  </a:lnTo>
                  <a:lnTo>
                    <a:pt x="882" y="14"/>
                  </a:lnTo>
                  <a:lnTo>
                    <a:pt x="947" y="1"/>
                  </a:lnTo>
                  <a:lnTo>
                    <a:pt x="100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56" name="Freeform 162"/>
            <p:cNvSpPr>
              <a:spLocks/>
            </p:cNvSpPr>
            <p:nvPr/>
          </p:nvSpPr>
          <p:spPr bwMode="auto">
            <a:xfrm>
              <a:off x="756" y="1384"/>
              <a:ext cx="113" cy="86"/>
            </a:xfrm>
            <a:custGeom>
              <a:avLst/>
              <a:gdLst>
                <a:gd name="T0" fmla="*/ 100 w 520"/>
                <a:gd name="T1" fmla="*/ 7 h 286"/>
                <a:gd name="T2" fmla="*/ 145 w 520"/>
                <a:gd name="T3" fmla="*/ 39 h 286"/>
                <a:gd name="T4" fmla="*/ 195 w 520"/>
                <a:gd name="T5" fmla="*/ 69 h 286"/>
                <a:gd name="T6" fmla="*/ 247 w 520"/>
                <a:gd name="T7" fmla="*/ 93 h 286"/>
                <a:gd name="T8" fmla="*/ 303 w 520"/>
                <a:gd name="T9" fmla="*/ 117 h 286"/>
                <a:gd name="T10" fmla="*/ 356 w 520"/>
                <a:gd name="T11" fmla="*/ 136 h 286"/>
                <a:gd name="T12" fmla="*/ 411 w 520"/>
                <a:gd name="T13" fmla="*/ 152 h 286"/>
                <a:gd name="T14" fmla="*/ 463 w 520"/>
                <a:gd name="T15" fmla="*/ 161 h 286"/>
                <a:gd name="T16" fmla="*/ 514 w 520"/>
                <a:gd name="T17" fmla="*/ 168 h 286"/>
                <a:gd name="T18" fmla="*/ 515 w 520"/>
                <a:gd name="T19" fmla="*/ 176 h 286"/>
                <a:gd name="T20" fmla="*/ 517 w 520"/>
                <a:gd name="T21" fmla="*/ 185 h 286"/>
                <a:gd name="T22" fmla="*/ 519 w 520"/>
                <a:gd name="T23" fmla="*/ 192 h 286"/>
                <a:gd name="T24" fmla="*/ 520 w 520"/>
                <a:gd name="T25" fmla="*/ 203 h 286"/>
                <a:gd name="T26" fmla="*/ 519 w 520"/>
                <a:gd name="T27" fmla="*/ 214 h 286"/>
                <a:gd name="T28" fmla="*/ 517 w 520"/>
                <a:gd name="T29" fmla="*/ 232 h 286"/>
                <a:gd name="T30" fmla="*/ 515 w 520"/>
                <a:gd name="T31" fmla="*/ 255 h 286"/>
                <a:gd name="T32" fmla="*/ 514 w 520"/>
                <a:gd name="T33" fmla="*/ 286 h 286"/>
                <a:gd name="T34" fmla="*/ 472 w 520"/>
                <a:gd name="T35" fmla="*/ 278 h 286"/>
                <a:gd name="T36" fmla="*/ 428 w 520"/>
                <a:gd name="T37" fmla="*/ 268 h 286"/>
                <a:gd name="T38" fmla="*/ 379 w 520"/>
                <a:gd name="T39" fmla="*/ 255 h 286"/>
                <a:gd name="T40" fmla="*/ 326 w 520"/>
                <a:gd name="T41" fmla="*/ 241 h 286"/>
                <a:gd name="T42" fmla="*/ 270 w 520"/>
                <a:gd name="T43" fmla="*/ 225 h 286"/>
                <a:gd name="T44" fmla="*/ 214 w 520"/>
                <a:gd name="T45" fmla="*/ 212 h 286"/>
                <a:gd name="T46" fmla="*/ 157 w 520"/>
                <a:gd name="T47" fmla="*/ 201 h 286"/>
                <a:gd name="T48" fmla="*/ 100 w 520"/>
                <a:gd name="T49" fmla="*/ 195 h 286"/>
                <a:gd name="T50" fmla="*/ 87 w 520"/>
                <a:gd name="T51" fmla="*/ 176 h 286"/>
                <a:gd name="T52" fmla="*/ 73 w 520"/>
                <a:gd name="T53" fmla="*/ 159 h 286"/>
                <a:gd name="T54" fmla="*/ 57 w 520"/>
                <a:gd name="T55" fmla="*/ 140 h 286"/>
                <a:gd name="T56" fmla="*/ 43 w 520"/>
                <a:gd name="T57" fmla="*/ 120 h 286"/>
                <a:gd name="T58" fmla="*/ 28 w 520"/>
                <a:gd name="T59" fmla="*/ 97 h 286"/>
                <a:gd name="T60" fmla="*/ 16 w 520"/>
                <a:gd name="T61" fmla="*/ 74 h 286"/>
                <a:gd name="T62" fmla="*/ 5 w 520"/>
                <a:gd name="T63" fmla="*/ 50 h 286"/>
                <a:gd name="T64" fmla="*/ 0 w 520"/>
                <a:gd name="T65" fmla="*/ 25 h 286"/>
                <a:gd name="T66" fmla="*/ 13 w 520"/>
                <a:gd name="T67" fmla="*/ 14 h 286"/>
                <a:gd name="T68" fmla="*/ 26 w 520"/>
                <a:gd name="T69" fmla="*/ 8 h 286"/>
                <a:gd name="T70" fmla="*/ 39 w 520"/>
                <a:gd name="T71" fmla="*/ 3 h 286"/>
                <a:gd name="T72" fmla="*/ 52 w 520"/>
                <a:gd name="T73" fmla="*/ 1 h 286"/>
                <a:gd name="T74" fmla="*/ 64 w 520"/>
                <a:gd name="T75" fmla="*/ 0 h 286"/>
                <a:gd name="T76" fmla="*/ 77 w 520"/>
                <a:gd name="T77" fmla="*/ 1 h 286"/>
                <a:gd name="T78" fmla="*/ 88 w 520"/>
                <a:gd name="T79" fmla="*/ 3 h 286"/>
                <a:gd name="T80" fmla="*/ 100 w 520"/>
                <a:gd name="T81" fmla="*/ 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0" h="286">
                  <a:moveTo>
                    <a:pt x="100" y="7"/>
                  </a:moveTo>
                  <a:lnTo>
                    <a:pt x="145" y="39"/>
                  </a:lnTo>
                  <a:lnTo>
                    <a:pt x="195" y="69"/>
                  </a:lnTo>
                  <a:lnTo>
                    <a:pt x="247" y="93"/>
                  </a:lnTo>
                  <a:lnTo>
                    <a:pt x="303" y="117"/>
                  </a:lnTo>
                  <a:lnTo>
                    <a:pt x="356" y="136"/>
                  </a:lnTo>
                  <a:lnTo>
                    <a:pt x="411" y="152"/>
                  </a:lnTo>
                  <a:lnTo>
                    <a:pt x="463" y="161"/>
                  </a:lnTo>
                  <a:lnTo>
                    <a:pt x="514" y="168"/>
                  </a:lnTo>
                  <a:lnTo>
                    <a:pt x="515" y="176"/>
                  </a:lnTo>
                  <a:lnTo>
                    <a:pt x="517" y="185"/>
                  </a:lnTo>
                  <a:lnTo>
                    <a:pt x="519" y="192"/>
                  </a:lnTo>
                  <a:lnTo>
                    <a:pt x="520" y="203"/>
                  </a:lnTo>
                  <a:lnTo>
                    <a:pt x="519" y="214"/>
                  </a:lnTo>
                  <a:lnTo>
                    <a:pt x="517" y="232"/>
                  </a:lnTo>
                  <a:lnTo>
                    <a:pt x="515" y="255"/>
                  </a:lnTo>
                  <a:lnTo>
                    <a:pt x="514" y="286"/>
                  </a:lnTo>
                  <a:lnTo>
                    <a:pt x="472" y="278"/>
                  </a:lnTo>
                  <a:lnTo>
                    <a:pt x="428" y="268"/>
                  </a:lnTo>
                  <a:lnTo>
                    <a:pt x="379" y="255"/>
                  </a:lnTo>
                  <a:lnTo>
                    <a:pt x="326" y="241"/>
                  </a:lnTo>
                  <a:lnTo>
                    <a:pt x="270" y="225"/>
                  </a:lnTo>
                  <a:lnTo>
                    <a:pt x="214" y="212"/>
                  </a:lnTo>
                  <a:lnTo>
                    <a:pt x="157" y="201"/>
                  </a:lnTo>
                  <a:lnTo>
                    <a:pt x="100" y="195"/>
                  </a:lnTo>
                  <a:lnTo>
                    <a:pt x="87" y="176"/>
                  </a:lnTo>
                  <a:lnTo>
                    <a:pt x="73" y="159"/>
                  </a:lnTo>
                  <a:lnTo>
                    <a:pt x="57" y="140"/>
                  </a:lnTo>
                  <a:lnTo>
                    <a:pt x="43" y="120"/>
                  </a:lnTo>
                  <a:lnTo>
                    <a:pt x="28" y="97"/>
                  </a:lnTo>
                  <a:lnTo>
                    <a:pt x="16" y="74"/>
                  </a:lnTo>
                  <a:lnTo>
                    <a:pt x="5" y="50"/>
                  </a:lnTo>
                  <a:lnTo>
                    <a:pt x="0" y="25"/>
                  </a:lnTo>
                  <a:lnTo>
                    <a:pt x="13" y="14"/>
                  </a:lnTo>
                  <a:lnTo>
                    <a:pt x="26" y="8"/>
                  </a:lnTo>
                  <a:lnTo>
                    <a:pt x="39" y="3"/>
                  </a:lnTo>
                  <a:lnTo>
                    <a:pt x="52" y="1"/>
                  </a:lnTo>
                  <a:lnTo>
                    <a:pt x="64" y="0"/>
                  </a:lnTo>
                  <a:lnTo>
                    <a:pt x="77" y="1"/>
                  </a:lnTo>
                  <a:lnTo>
                    <a:pt x="88" y="3"/>
                  </a:lnTo>
                  <a:lnTo>
                    <a:pt x="100" y="7"/>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57" name="Freeform 163"/>
            <p:cNvSpPr>
              <a:spLocks/>
            </p:cNvSpPr>
            <p:nvPr/>
          </p:nvSpPr>
          <p:spPr bwMode="auto">
            <a:xfrm>
              <a:off x="513" y="1384"/>
              <a:ext cx="229" cy="145"/>
            </a:xfrm>
            <a:custGeom>
              <a:avLst/>
              <a:gdLst>
                <a:gd name="T0" fmla="*/ 1037 w 1051"/>
                <a:gd name="T1" fmla="*/ 42 h 487"/>
                <a:gd name="T2" fmla="*/ 1051 w 1051"/>
                <a:gd name="T3" fmla="*/ 101 h 487"/>
                <a:gd name="T4" fmla="*/ 1026 w 1051"/>
                <a:gd name="T5" fmla="*/ 159 h 487"/>
                <a:gd name="T6" fmla="*/ 983 w 1051"/>
                <a:gd name="T7" fmla="*/ 220 h 487"/>
                <a:gd name="T8" fmla="*/ 938 w 1051"/>
                <a:gd name="T9" fmla="*/ 253 h 487"/>
                <a:gd name="T10" fmla="*/ 894 w 1051"/>
                <a:gd name="T11" fmla="*/ 258 h 487"/>
                <a:gd name="T12" fmla="*/ 851 w 1051"/>
                <a:gd name="T13" fmla="*/ 266 h 487"/>
                <a:gd name="T14" fmla="*/ 805 w 1051"/>
                <a:gd name="T15" fmla="*/ 274 h 487"/>
                <a:gd name="T16" fmla="*/ 779 w 1051"/>
                <a:gd name="T17" fmla="*/ 264 h 487"/>
                <a:gd name="T18" fmla="*/ 772 w 1051"/>
                <a:gd name="T19" fmla="*/ 249 h 487"/>
                <a:gd name="T20" fmla="*/ 758 w 1051"/>
                <a:gd name="T21" fmla="*/ 246 h 487"/>
                <a:gd name="T22" fmla="*/ 730 w 1051"/>
                <a:gd name="T23" fmla="*/ 254 h 487"/>
                <a:gd name="T24" fmla="*/ 701 w 1051"/>
                <a:gd name="T25" fmla="*/ 274 h 487"/>
                <a:gd name="T26" fmla="*/ 674 w 1051"/>
                <a:gd name="T27" fmla="*/ 293 h 487"/>
                <a:gd name="T28" fmla="*/ 645 w 1051"/>
                <a:gd name="T29" fmla="*/ 317 h 487"/>
                <a:gd name="T30" fmla="*/ 585 w 1051"/>
                <a:gd name="T31" fmla="*/ 343 h 487"/>
                <a:gd name="T32" fmla="*/ 510 w 1051"/>
                <a:gd name="T33" fmla="*/ 351 h 487"/>
                <a:gd name="T34" fmla="*/ 451 w 1051"/>
                <a:gd name="T35" fmla="*/ 346 h 487"/>
                <a:gd name="T36" fmla="*/ 401 w 1051"/>
                <a:gd name="T37" fmla="*/ 328 h 487"/>
                <a:gd name="T38" fmla="*/ 368 w 1051"/>
                <a:gd name="T39" fmla="*/ 325 h 487"/>
                <a:gd name="T40" fmla="*/ 346 w 1051"/>
                <a:gd name="T41" fmla="*/ 344 h 487"/>
                <a:gd name="T42" fmla="*/ 325 w 1051"/>
                <a:gd name="T43" fmla="*/ 362 h 487"/>
                <a:gd name="T44" fmla="*/ 300 w 1051"/>
                <a:gd name="T45" fmla="*/ 379 h 487"/>
                <a:gd name="T46" fmla="*/ 247 w 1051"/>
                <a:gd name="T47" fmla="*/ 385 h 487"/>
                <a:gd name="T48" fmla="*/ 180 w 1051"/>
                <a:gd name="T49" fmla="*/ 407 h 487"/>
                <a:gd name="T50" fmla="*/ 119 w 1051"/>
                <a:gd name="T51" fmla="*/ 445 h 487"/>
                <a:gd name="T52" fmla="*/ 45 w 1051"/>
                <a:gd name="T53" fmla="*/ 478 h 487"/>
                <a:gd name="T54" fmla="*/ 6 w 1051"/>
                <a:gd name="T55" fmla="*/ 469 h 487"/>
                <a:gd name="T56" fmla="*/ 36 w 1051"/>
                <a:gd name="T57" fmla="*/ 431 h 487"/>
                <a:gd name="T58" fmla="*/ 76 w 1051"/>
                <a:gd name="T59" fmla="*/ 391 h 487"/>
                <a:gd name="T60" fmla="*/ 113 w 1051"/>
                <a:gd name="T61" fmla="*/ 347 h 487"/>
                <a:gd name="T62" fmla="*/ 231 w 1051"/>
                <a:gd name="T63" fmla="*/ 305 h 487"/>
                <a:gd name="T64" fmla="*/ 458 w 1051"/>
                <a:gd name="T65" fmla="*/ 245 h 487"/>
                <a:gd name="T66" fmla="*/ 684 w 1051"/>
                <a:gd name="T67" fmla="*/ 159 h 487"/>
                <a:gd name="T68" fmla="*/ 886 w 1051"/>
                <a:gd name="T69" fmla="*/ 56 h 487"/>
                <a:gd name="T70" fmla="*/ 980 w 1051"/>
                <a:gd name="T71" fmla="*/ 0 h 487"/>
                <a:gd name="T72" fmla="*/ 999 w 1051"/>
                <a:gd name="T73" fmla="*/ 4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1" h="487">
                  <a:moveTo>
                    <a:pt x="1008" y="10"/>
                  </a:moveTo>
                  <a:lnTo>
                    <a:pt x="1037" y="42"/>
                  </a:lnTo>
                  <a:lnTo>
                    <a:pt x="1050" y="73"/>
                  </a:lnTo>
                  <a:lnTo>
                    <a:pt x="1051" y="101"/>
                  </a:lnTo>
                  <a:lnTo>
                    <a:pt x="1043" y="131"/>
                  </a:lnTo>
                  <a:lnTo>
                    <a:pt x="1026" y="159"/>
                  </a:lnTo>
                  <a:lnTo>
                    <a:pt x="1006" y="189"/>
                  </a:lnTo>
                  <a:lnTo>
                    <a:pt x="983" y="220"/>
                  </a:lnTo>
                  <a:lnTo>
                    <a:pt x="963" y="253"/>
                  </a:lnTo>
                  <a:lnTo>
                    <a:pt x="938" y="253"/>
                  </a:lnTo>
                  <a:lnTo>
                    <a:pt x="917" y="255"/>
                  </a:lnTo>
                  <a:lnTo>
                    <a:pt x="894" y="258"/>
                  </a:lnTo>
                  <a:lnTo>
                    <a:pt x="873" y="263"/>
                  </a:lnTo>
                  <a:lnTo>
                    <a:pt x="851" y="266"/>
                  </a:lnTo>
                  <a:lnTo>
                    <a:pt x="828" y="271"/>
                  </a:lnTo>
                  <a:lnTo>
                    <a:pt x="805" y="274"/>
                  </a:lnTo>
                  <a:lnTo>
                    <a:pt x="783" y="279"/>
                  </a:lnTo>
                  <a:lnTo>
                    <a:pt x="779" y="264"/>
                  </a:lnTo>
                  <a:lnTo>
                    <a:pt x="776" y="255"/>
                  </a:lnTo>
                  <a:lnTo>
                    <a:pt x="772" y="249"/>
                  </a:lnTo>
                  <a:lnTo>
                    <a:pt x="769" y="247"/>
                  </a:lnTo>
                  <a:lnTo>
                    <a:pt x="758" y="246"/>
                  </a:lnTo>
                  <a:lnTo>
                    <a:pt x="747" y="244"/>
                  </a:lnTo>
                  <a:lnTo>
                    <a:pt x="730" y="254"/>
                  </a:lnTo>
                  <a:lnTo>
                    <a:pt x="715" y="266"/>
                  </a:lnTo>
                  <a:lnTo>
                    <a:pt x="701" y="274"/>
                  </a:lnTo>
                  <a:lnTo>
                    <a:pt x="688" y="285"/>
                  </a:lnTo>
                  <a:lnTo>
                    <a:pt x="674" y="293"/>
                  </a:lnTo>
                  <a:lnTo>
                    <a:pt x="661" y="305"/>
                  </a:lnTo>
                  <a:lnTo>
                    <a:pt x="645" y="317"/>
                  </a:lnTo>
                  <a:lnTo>
                    <a:pt x="631" y="334"/>
                  </a:lnTo>
                  <a:lnTo>
                    <a:pt x="585" y="343"/>
                  </a:lnTo>
                  <a:lnTo>
                    <a:pt x="546" y="350"/>
                  </a:lnTo>
                  <a:lnTo>
                    <a:pt x="510" y="351"/>
                  </a:lnTo>
                  <a:lnTo>
                    <a:pt x="480" y="351"/>
                  </a:lnTo>
                  <a:lnTo>
                    <a:pt x="451" y="346"/>
                  </a:lnTo>
                  <a:lnTo>
                    <a:pt x="426" y="338"/>
                  </a:lnTo>
                  <a:lnTo>
                    <a:pt x="401" y="328"/>
                  </a:lnTo>
                  <a:lnTo>
                    <a:pt x="378" y="316"/>
                  </a:lnTo>
                  <a:lnTo>
                    <a:pt x="368" y="325"/>
                  </a:lnTo>
                  <a:lnTo>
                    <a:pt x="357" y="335"/>
                  </a:lnTo>
                  <a:lnTo>
                    <a:pt x="346" y="344"/>
                  </a:lnTo>
                  <a:lnTo>
                    <a:pt x="337" y="354"/>
                  </a:lnTo>
                  <a:lnTo>
                    <a:pt x="325" y="362"/>
                  </a:lnTo>
                  <a:lnTo>
                    <a:pt x="313" y="372"/>
                  </a:lnTo>
                  <a:lnTo>
                    <a:pt x="300" y="379"/>
                  </a:lnTo>
                  <a:lnTo>
                    <a:pt x="288" y="387"/>
                  </a:lnTo>
                  <a:lnTo>
                    <a:pt x="247" y="385"/>
                  </a:lnTo>
                  <a:lnTo>
                    <a:pt x="212" y="393"/>
                  </a:lnTo>
                  <a:lnTo>
                    <a:pt x="180" y="407"/>
                  </a:lnTo>
                  <a:lnTo>
                    <a:pt x="151" y="426"/>
                  </a:lnTo>
                  <a:lnTo>
                    <a:pt x="119" y="445"/>
                  </a:lnTo>
                  <a:lnTo>
                    <a:pt x="85" y="464"/>
                  </a:lnTo>
                  <a:lnTo>
                    <a:pt x="45" y="478"/>
                  </a:lnTo>
                  <a:lnTo>
                    <a:pt x="0" y="487"/>
                  </a:lnTo>
                  <a:lnTo>
                    <a:pt x="6" y="469"/>
                  </a:lnTo>
                  <a:lnTo>
                    <a:pt x="19" y="451"/>
                  </a:lnTo>
                  <a:lnTo>
                    <a:pt x="36" y="431"/>
                  </a:lnTo>
                  <a:lnTo>
                    <a:pt x="56" y="412"/>
                  </a:lnTo>
                  <a:lnTo>
                    <a:pt x="76" y="391"/>
                  </a:lnTo>
                  <a:lnTo>
                    <a:pt x="96" y="369"/>
                  </a:lnTo>
                  <a:lnTo>
                    <a:pt x="113" y="347"/>
                  </a:lnTo>
                  <a:lnTo>
                    <a:pt x="127" y="324"/>
                  </a:lnTo>
                  <a:lnTo>
                    <a:pt x="231" y="305"/>
                  </a:lnTo>
                  <a:lnTo>
                    <a:pt x="343" y="279"/>
                  </a:lnTo>
                  <a:lnTo>
                    <a:pt x="458" y="245"/>
                  </a:lnTo>
                  <a:lnTo>
                    <a:pt x="573" y="206"/>
                  </a:lnTo>
                  <a:lnTo>
                    <a:pt x="684" y="159"/>
                  </a:lnTo>
                  <a:lnTo>
                    <a:pt x="790" y="110"/>
                  </a:lnTo>
                  <a:lnTo>
                    <a:pt x="886" y="56"/>
                  </a:lnTo>
                  <a:lnTo>
                    <a:pt x="973" y="0"/>
                  </a:lnTo>
                  <a:lnTo>
                    <a:pt x="980" y="0"/>
                  </a:lnTo>
                  <a:lnTo>
                    <a:pt x="991" y="2"/>
                  </a:lnTo>
                  <a:lnTo>
                    <a:pt x="999" y="4"/>
                  </a:lnTo>
                  <a:lnTo>
                    <a:pt x="1008" y="1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58" name="Freeform 164"/>
            <p:cNvSpPr>
              <a:spLocks/>
            </p:cNvSpPr>
            <p:nvPr/>
          </p:nvSpPr>
          <p:spPr bwMode="auto">
            <a:xfrm>
              <a:off x="744" y="1422"/>
              <a:ext cx="16" cy="93"/>
            </a:xfrm>
            <a:custGeom>
              <a:avLst/>
              <a:gdLst>
                <a:gd name="T0" fmla="*/ 63 w 73"/>
                <a:gd name="T1" fmla="*/ 5 h 311"/>
                <a:gd name="T2" fmla="*/ 70 w 73"/>
                <a:gd name="T3" fmla="*/ 43 h 311"/>
                <a:gd name="T4" fmla="*/ 73 w 73"/>
                <a:gd name="T5" fmla="*/ 82 h 311"/>
                <a:gd name="T6" fmla="*/ 73 w 73"/>
                <a:gd name="T7" fmla="*/ 117 h 311"/>
                <a:gd name="T8" fmla="*/ 72 w 73"/>
                <a:gd name="T9" fmla="*/ 154 h 311"/>
                <a:gd name="T10" fmla="*/ 69 w 73"/>
                <a:gd name="T11" fmla="*/ 187 h 311"/>
                <a:gd name="T12" fmla="*/ 65 w 73"/>
                <a:gd name="T13" fmla="*/ 220 h 311"/>
                <a:gd name="T14" fmla="*/ 63 w 73"/>
                <a:gd name="T15" fmla="*/ 251 h 311"/>
                <a:gd name="T16" fmla="*/ 63 w 73"/>
                <a:gd name="T17" fmla="*/ 283 h 311"/>
                <a:gd name="T18" fmla="*/ 56 w 73"/>
                <a:gd name="T19" fmla="*/ 288 h 311"/>
                <a:gd name="T20" fmla="*/ 50 w 73"/>
                <a:gd name="T21" fmla="*/ 294 h 311"/>
                <a:gd name="T22" fmla="*/ 44 w 73"/>
                <a:gd name="T23" fmla="*/ 299 h 311"/>
                <a:gd name="T24" fmla="*/ 39 w 73"/>
                <a:gd name="T25" fmla="*/ 303 h 311"/>
                <a:gd name="T26" fmla="*/ 32 w 73"/>
                <a:gd name="T27" fmla="*/ 306 h 311"/>
                <a:gd name="T28" fmla="*/ 25 w 73"/>
                <a:gd name="T29" fmla="*/ 308 h 311"/>
                <a:gd name="T30" fmla="*/ 16 w 73"/>
                <a:gd name="T31" fmla="*/ 309 h 311"/>
                <a:gd name="T32" fmla="*/ 8 w 73"/>
                <a:gd name="T33" fmla="*/ 311 h 311"/>
                <a:gd name="T34" fmla="*/ 7 w 73"/>
                <a:gd name="T35" fmla="*/ 271 h 311"/>
                <a:gd name="T36" fmla="*/ 6 w 73"/>
                <a:gd name="T37" fmla="*/ 234 h 311"/>
                <a:gd name="T38" fmla="*/ 5 w 73"/>
                <a:gd name="T39" fmla="*/ 194 h 311"/>
                <a:gd name="T40" fmla="*/ 3 w 73"/>
                <a:gd name="T41" fmla="*/ 156 h 311"/>
                <a:gd name="T42" fmla="*/ 1 w 73"/>
                <a:gd name="T43" fmla="*/ 117 h 311"/>
                <a:gd name="T44" fmla="*/ 0 w 73"/>
                <a:gd name="T45" fmla="*/ 79 h 311"/>
                <a:gd name="T46" fmla="*/ 0 w 73"/>
                <a:gd name="T47" fmla="*/ 40 h 311"/>
                <a:gd name="T48" fmla="*/ 0 w 73"/>
                <a:gd name="T49" fmla="*/ 5 h 311"/>
                <a:gd name="T50" fmla="*/ 6 w 73"/>
                <a:gd name="T51" fmla="*/ 1 h 311"/>
                <a:gd name="T52" fmla="*/ 16 w 73"/>
                <a:gd name="T53" fmla="*/ 0 h 311"/>
                <a:gd name="T54" fmla="*/ 26 w 73"/>
                <a:gd name="T55" fmla="*/ 0 h 311"/>
                <a:gd name="T56" fmla="*/ 38 w 73"/>
                <a:gd name="T57" fmla="*/ 1 h 311"/>
                <a:gd name="T58" fmla="*/ 46 w 73"/>
                <a:gd name="T59" fmla="*/ 1 h 311"/>
                <a:gd name="T60" fmla="*/ 54 w 73"/>
                <a:gd name="T61" fmla="*/ 2 h 311"/>
                <a:gd name="T62" fmla="*/ 60 w 73"/>
                <a:gd name="T63" fmla="*/ 3 h 311"/>
                <a:gd name="T64" fmla="*/ 63 w 73"/>
                <a:gd name="T65" fmla="*/ 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311">
                  <a:moveTo>
                    <a:pt x="63" y="5"/>
                  </a:moveTo>
                  <a:lnTo>
                    <a:pt x="70" y="43"/>
                  </a:lnTo>
                  <a:lnTo>
                    <a:pt x="73" y="82"/>
                  </a:lnTo>
                  <a:lnTo>
                    <a:pt x="73" y="117"/>
                  </a:lnTo>
                  <a:lnTo>
                    <a:pt x="72" y="154"/>
                  </a:lnTo>
                  <a:lnTo>
                    <a:pt x="69" y="187"/>
                  </a:lnTo>
                  <a:lnTo>
                    <a:pt x="65" y="220"/>
                  </a:lnTo>
                  <a:lnTo>
                    <a:pt x="63" y="251"/>
                  </a:lnTo>
                  <a:lnTo>
                    <a:pt x="63" y="283"/>
                  </a:lnTo>
                  <a:lnTo>
                    <a:pt x="56" y="288"/>
                  </a:lnTo>
                  <a:lnTo>
                    <a:pt x="50" y="294"/>
                  </a:lnTo>
                  <a:lnTo>
                    <a:pt x="44" y="299"/>
                  </a:lnTo>
                  <a:lnTo>
                    <a:pt x="39" y="303"/>
                  </a:lnTo>
                  <a:lnTo>
                    <a:pt x="32" y="306"/>
                  </a:lnTo>
                  <a:lnTo>
                    <a:pt x="25" y="308"/>
                  </a:lnTo>
                  <a:lnTo>
                    <a:pt x="16" y="309"/>
                  </a:lnTo>
                  <a:lnTo>
                    <a:pt x="8" y="311"/>
                  </a:lnTo>
                  <a:lnTo>
                    <a:pt x="7" y="271"/>
                  </a:lnTo>
                  <a:lnTo>
                    <a:pt x="6" y="234"/>
                  </a:lnTo>
                  <a:lnTo>
                    <a:pt x="5" y="194"/>
                  </a:lnTo>
                  <a:lnTo>
                    <a:pt x="3" y="156"/>
                  </a:lnTo>
                  <a:lnTo>
                    <a:pt x="1" y="117"/>
                  </a:lnTo>
                  <a:lnTo>
                    <a:pt x="0" y="79"/>
                  </a:lnTo>
                  <a:lnTo>
                    <a:pt x="0" y="40"/>
                  </a:lnTo>
                  <a:lnTo>
                    <a:pt x="0" y="5"/>
                  </a:lnTo>
                  <a:lnTo>
                    <a:pt x="6" y="1"/>
                  </a:lnTo>
                  <a:lnTo>
                    <a:pt x="16" y="0"/>
                  </a:lnTo>
                  <a:lnTo>
                    <a:pt x="26" y="0"/>
                  </a:lnTo>
                  <a:lnTo>
                    <a:pt x="38" y="1"/>
                  </a:lnTo>
                  <a:lnTo>
                    <a:pt x="46" y="1"/>
                  </a:lnTo>
                  <a:lnTo>
                    <a:pt x="54" y="2"/>
                  </a:lnTo>
                  <a:lnTo>
                    <a:pt x="60" y="3"/>
                  </a:lnTo>
                  <a:lnTo>
                    <a:pt x="63" y="5"/>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59" name="Freeform 165"/>
            <p:cNvSpPr>
              <a:spLocks/>
            </p:cNvSpPr>
            <p:nvPr/>
          </p:nvSpPr>
          <p:spPr bwMode="auto">
            <a:xfrm>
              <a:off x="875" y="1451"/>
              <a:ext cx="35" cy="43"/>
            </a:xfrm>
            <a:custGeom>
              <a:avLst/>
              <a:gdLst>
                <a:gd name="T0" fmla="*/ 28 w 162"/>
                <a:gd name="T1" fmla="*/ 0 h 143"/>
                <a:gd name="T2" fmla="*/ 35 w 162"/>
                <a:gd name="T3" fmla="*/ 4 h 143"/>
                <a:gd name="T4" fmla="*/ 43 w 162"/>
                <a:gd name="T5" fmla="*/ 9 h 143"/>
                <a:gd name="T6" fmla="*/ 50 w 162"/>
                <a:gd name="T7" fmla="*/ 14 h 143"/>
                <a:gd name="T8" fmla="*/ 60 w 162"/>
                <a:gd name="T9" fmla="*/ 19 h 143"/>
                <a:gd name="T10" fmla="*/ 72 w 162"/>
                <a:gd name="T11" fmla="*/ 22 h 143"/>
                <a:gd name="T12" fmla="*/ 87 w 162"/>
                <a:gd name="T13" fmla="*/ 28 h 143"/>
                <a:gd name="T14" fmla="*/ 107 w 162"/>
                <a:gd name="T15" fmla="*/ 34 h 143"/>
                <a:gd name="T16" fmla="*/ 136 w 162"/>
                <a:gd name="T17" fmla="*/ 45 h 143"/>
                <a:gd name="T18" fmla="*/ 143 w 162"/>
                <a:gd name="T19" fmla="*/ 71 h 143"/>
                <a:gd name="T20" fmla="*/ 150 w 162"/>
                <a:gd name="T21" fmla="*/ 91 h 143"/>
                <a:gd name="T22" fmla="*/ 153 w 162"/>
                <a:gd name="T23" fmla="*/ 105 h 143"/>
                <a:gd name="T24" fmla="*/ 158 w 162"/>
                <a:gd name="T25" fmla="*/ 117 h 143"/>
                <a:gd name="T26" fmla="*/ 159 w 162"/>
                <a:gd name="T27" fmla="*/ 124 h 143"/>
                <a:gd name="T28" fmla="*/ 161 w 162"/>
                <a:gd name="T29" fmla="*/ 130 h 143"/>
                <a:gd name="T30" fmla="*/ 161 w 162"/>
                <a:gd name="T31" fmla="*/ 136 h 143"/>
                <a:gd name="T32" fmla="*/ 162 w 162"/>
                <a:gd name="T33" fmla="*/ 143 h 143"/>
                <a:gd name="T34" fmla="*/ 143 w 162"/>
                <a:gd name="T35" fmla="*/ 136 h 143"/>
                <a:gd name="T36" fmla="*/ 125 w 162"/>
                <a:gd name="T37" fmla="*/ 125 h 143"/>
                <a:gd name="T38" fmla="*/ 105 w 162"/>
                <a:gd name="T39" fmla="*/ 110 h 143"/>
                <a:gd name="T40" fmla="*/ 85 w 162"/>
                <a:gd name="T41" fmla="*/ 92 h 143"/>
                <a:gd name="T42" fmla="*/ 62 w 162"/>
                <a:gd name="T43" fmla="*/ 71 h 143"/>
                <a:gd name="T44" fmla="*/ 41 w 162"/>
                <a:gd name="T45" fmla="*/ 50 h 143"/>
                <a:gd name="T46" fmla="*/ 19 w 162"/>
                <a:gd name="T47" fmla="*/ 28 h 143"/>
                <a:gd name="T48" fmla="*/ 0 w 162"/>
                <a:gd name="T49" fmla="*/ 8 h 143"/>
                <a:gd name="T50" fmla="*/ 5 w 162"/>
                <a:gd name="T51" fmla="*/ 2 h 143"/>
                <a:gd name="T52" fmla="*/ 10 w 162"/>
                <a:gd name="T53" fmla="*/ 0 h 143"/>
                <a:gd name="T54" fmla="*/ 12 w 162"/>
                <a:gd name="T55" fmla="*/ 0 h 143"/>
                <a:gd name="T56" fmla="*/ 16 w 162"/>
                <a:gd name="T57" fmla="*/ 0 h 143"/>
                <a:gd name="T58" fmla="*/ 21 w 162"/>
                <a:gd name="T59" fmla="*/ 0 h 143"/>
                <a:gd name="T60" fmla="*/ 28 w 162"/>
                <a:gd name="T6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2" h="143">
                  <a:moveTo>
                    <a:pt x="28" y="0"/>
                  </a:moveTo>
                  <a:lnTo>
                    <a:pt x="35" y="4"/>
                  </a:lnTo>
                  <a:lnTo>
                    <a:pt x="43" y="9"/>
                  </a:lnTo>
                  <a:lnTo>
                    <a:pt x="50" y="14"/>
                  </a:lnTo>
                  <a:lnTo>
                    <a:pt x="60" y="19"/>
                  </a:lnTo>
                  <a:lnTo>
                    <a:pt x="72" y="22"/>
                  </a:lnTo>
                  <a:lnTo>
                    <a:pt x="87" y="28"/>
                  </a:lnTo>
                  <a:lnTo>
                    <a:pt x="107" y="34"/>
                  </a:lnTo>
                  <a:lnTo>
                    <a:pt x="136" y="45"/>
                  </a:lnTo>
                  <a:lnTo>
                    <a:pt x="143" y="71"/>
                  </a:lnTo>
                  <a:lnTo>
                    <a:pt x="150" y="91"/>
                  </a:lnTo>
                  <a:lnTo>
                    <a:pt x="153" y="105"/>
                  </a:lnTo>
                  <a:lnTo>
                    <a:pt x="158" y="117"/>
                  </a:lnTo>
                  <a:lnTo>
                    <a:pt x="159" y="124"/>
                  </a:lnTo>
                  <a:lnTo>
                    <a:pt x="161" y="130"/>
                  </a:lnTo>
                  <a:lnTo>
                    <a:pt x="161" y="136"/>
                  </a:lnTo>
                  <a:lnTo>
                    <a:pt x="162" y="143"/>
                  </a:lnTo>
                  <a:lnTo>
                    <a:pt x="143" y="136"/>
                  </a:lnTo>
                  <a:lnTo>
                    <a:pt x="125" y="125"/>
                  </a:lnTo>
                  <a:lnTo>
                    <a:pt x="105" y="110"/>
                  </a:lnTo>
                  <a:lnTo>
                    <a:pt x="85" y="92"/>
                  </a:lnTo>
                  <a:lnTo>
                    <a:pt x="62" y="71"/>
                  </a:lnTo>
                  <a:lnTo>
                    <a:pt x="41" y="50"/>
                  </a:lnTo>
                  <a:lnTo>
                    <a:pt x="19" y="28"/>
                  </a:lnTo>
                  <a:lnTo>
                    <a:pt x="0" y="8"/>
                  </a:lnTo>
                  <a:lnTo>
                    <a:pt x="5" y="2"/>
                  </a:lnTo>
                  <a:lnTo>
                    <a:pt x="10" y="0"/>
                  </a:lnTo>
                  <a:lnTo>
                    <a:pt x="12" y="0"/>
                  </a:lnTo>
                  <a:lnTo>
                    <a:pt x="16" y="0"/>
                  </a:lnTo>
                  <a:lnTo>
                    <a:pt x="21" y="0"/>
                  </a:lnTo>
                  <a:lnTo>
                    <a:pt x="2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60" name="Freeform 166"/>
            <p:cNvSpPr>
              <a:spLocks/>
            </p:cNvSpPr>
            <p:nvPr/>
          </p:nvSpPr>
          <p:spPr bwMode="auto">
            <a:xfrm>
              <a:off x="768" y="1454"/>
              <a:ext cx="187" cy="185"/>
            </a:xfrm>
            <a:custGeom>
              <a:avLst/>
              <a:gdLst>
                <a:gd name="T0" fmla="*/ 118 w 860"/>
                <a:gd name="T1" fmla="*/ 55 h 622"/>
                <a:gd name="T2" fmla="*/ 166 w 860"/>
                <a:gd name="T3" fmla="*/ 119 h 622"/>
                <a:gd name="T4" fmla="*/ 235 w 860"/>
                <a:gd name="T5" fmla="*/ 141 h 622"/>
                <a:gd name="T6" fmla="*/ 315 w 860"/>
                <a:gd name="T7" fmla="*/ 147 h 622"/>
                <a:gd name="T8" fmla="*/ 363 w 860"/>
                <a:gd name="T9" fmla="*/ 238 h 622"/>
                <a:gd name="T10" fmla="*/ 421 w 860"/>
                <a:gd name="T11" fmla="*/ 348 h 622"/>
                <a:gd name="T12" fmla="*/ 520 w 860"/>
                <a:gd name="T13" fmla="*/ 393 h 622"/>
                <a:gd name="T14" fmla="*/ 642 w 860"/>
                <a:gd name="T15" fmla="*/ 395 h 622"/>
                <a:gd name="T16" fmla="*/ 735 w 860"/>
                <a:gd name="T17" fmla="*/ 414 h 622"/>
                <a:gd name="T18" fmla="*/ 765 w 860"/>
                <a:gd name="T19" fmla="*/ 451 h 622"/>
                <a:gd name="T20" fmla="*/ 787 w 860"/>
                <a:gd name="T21" fmla="*/ 474 h 622"/>
                <a:gd name="T22" fmla="*/ 826 w 860"/>
                <a:gd name="T23" fmla="*/ 497 h 622"/>
                <a:gd name="T24" fmla="*/ 857 w 860"/>
                <a:gd name="T25" fmla="*/ 527 h 622"/>
                <a:gd name="T26" fmla="*/ 852 w 860"/>
                <a:gd name="T27" fmla="*/ 555 h 622"/>
                <a:gd name="T28" fmla="*/ 848 w 860"/>
                <a:gd name="T29" fmla="*/ 584 h 622"/>
                <a:gd name="T30" fmla="*/ 844 w 860"/>
                <a:gd name="T31" fmla="*/ 610 h 622"/>
                <a:gd name="T32" fmla="*/ 784 w 860"/>
                <a:gd name="T33" fmla="*/ 606 h 622"/>
                <a:gd name="T34" fmla="*/ 674 w 860"/>
                <a:gd name="T35" fmla="*/ 556 h 622"/>
                <a:gd name="T36" fmla="*/ 555 w 860"/>
                <a:gd name="T37" fmla="*/ 498 h 622"/>
                <a:gd name="T38" fmla="*/ 418 w 860"/>
                <a:gd name="T39" fmla="*/ 452 h 622"/>
                <a:gd name="T40" fmla="*/ 331 w 860"/>
                <a:gd name="T41" fmla="*/ 428 h 622"/>
                <a:gd name="T42" fmla="*/ 323 w 860"/>
                <a:gd name="T43" fmla="*/ 409 h 622"/>
                <a:gd name="T44" fmla="*/ 318 w 860"/>
                <a:gd name="T45" fmla="*/ 387 h 622"/>
                <a:gd name="T46" fmla="*/ 314 w 860"/>
                <a:gd name="T47" fmla="*/ 350 h 622"/>
                <a:gd name="T48" fmla="*/ 297 w 860"/>
                <a:gd name="T49" fmla="*/ 324 h 622"/>
                <a:gd name="T50" fmla="*/ 271 w 860"/>
                <a:gd name="T51" fmla="*/ 325 h 622"/>
                <a:gd name="T52" fmla="*/ 244 w 860"/>
                <a:gd name="T53" fmla="*/ 327 h 622"/>
                <a:gd name="T54" fmla="*/ 213 w 860"/>
                <a:gd name="T55" fmla="*/ 326 h 622"/>
                <a:gd name="T56" fmla="*/ 190 w 860"/>
                <a:gd name="T57" fmla="*/ 310 h 622"/>
                <a:gd name="T58" fmla="*/ 179 w 860"/>
                <a:gd name="T59" fmla="*/ 285 h 622"/>
                <a:gd name="T60" fmla="*/ 168 w 860"/>
                <a:gd name="T61" fmla="*/ 262 h 622"/>
                <a:gd name="T62" fmla="*/ 156 w 860"/>
                <a:gd name="T63" fmla="*/ 237 h 622"/>
                <a:gd name="T64" fmla="*/ 140 w 860"/>
                <a:gd name="T65" fmla="*/ 224 h 622"/>
                <a:gd name="T66" fmla="*/ 123 w 860"/>
                <a:gd name="T67" fmla="*/ 222 h 622"/>
                <a:gd name="T68" fmla="*/ 111 w 860"/>
                <a:gd name="T69" fmla="*/ 218 h 622"/>
                <a:gd name="T70" fmla="*/ 100 w 860"/>
                <a:gd name="T71" fmla="*/ 222 h 622"/>
                <a:gd name="T72" fmla="*/ 93 w 860"/>
                <a:gd name="T73" fmla="*/ 236 h 622"/>
                <a:gd name="T74" fmla="*/ 85 w 860"/>
                <a:gd name="T75" fmla="*/ 249 h 622"/>
                <a:gd name="T76" fmla="*/ 74 w 860"/>
                <a:gd name="T77" fmla="*/ 263 h 622"/>
                <a:gd name="T78" fmla="*/ 66 w 860"/>
                <a:gd name="T79" fmla="*/ 269 h 622"/>
                <a:gd name="T80" fmla="*/ 56 w 860"/>
                <a:gd name="T81" fmla="*/ 266 h 622"/>
                <a:gd name="T82" fmla="*/ 41 w 860"/>
                <a:gd name="T83" fmla="*/ 233 h 622"/>
                <a:gd name="T84" fmla="*/ 22 w 860"/>
                <a:gd name="T85" fmla="*/ 172 h 622"/>
                <a:gd name="T86" fmla="*/ 5 w 860"/>
                <a:gd name="T87" fmla="*/ 107 h 622"/>
                <a:gd name="T88" fmla="*/ 0 w 860"/>
                <a:gd name="T89" fmla="*/ 36 h 622"/>
                <a:gd name="T90" fmla="*/ 17 w 860"/>
                <a:gd name="T91" fmla="*/ 0 h 622"/>
                <a:gd name="T92" fmla="*/ 42 w 860"/>
                <a:gd name="T93" fmla="*/ 0 h 622"/>
                <a:gd name="T94" fmla="*/ 66 w 860"/>
                <a:gd name="T95" fmla="*/ 0 h 622"/>
                <a:gd name="T96" fmla="*/ 91 w 860"/>
                <a:gd name="T97" fmla="*/ 0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622">
                  <a:moveTo>
                    <a:pt x="105" y="0"/>
                  </a:moveTo>
                  <a:lnTo>
                    <a:pt x="118" y="55"/>
                  </a:lnTo>
                  <a:lnTo>
                    <a:pt x="139" y="94"/>
                  </a:lnTo>
                  <a:lnTo>
                    <a:pt x="166" y="119"/>
                  </a:lnTo>
                  <a:lnTo>
                    <a:pt x="200" y="134"/>
                  </a:lnTo>
                  <a:lnTo>
                    <a:pt x="235" y="141"/>
                  </a:lnTo>
                  <a:lnTo>
                    <a:pt x="274" y="145"/>
                  </a:lnTo>
                  <a:lnTo>
                    <a:pt x="315" y="147"/>
                  </a:lnTo>
                  <a:lnTo>
                    <a:pt x="356" y="153"/>
                  </a:lnTo>
                  <a:lnTo>
                    <a:pt x="363" y="238"/>
                  </a:lnTo>
                  <a:lnTo>
                    <a:pt x="387" y="302"/>
                  </a:lnTo>
                  <a:lnTo>
                    <a:pt x="421" y="348"/>
                  </a:lnTo>
                  <a:lnTo>
                    <a:pt x="468" y="377"/>
                  </a:lnTo>
                  <a:lnTo>
                    <a:pt x="520" y="393"/>
                  </a:lnTo>
                  <a:lnTo>
                    <a:pt x="580" y="399"/>
                  </a:lnTo>
                  <a:lnTo>
                    <a:pt x="642" y="395"/>
                  </a:lnTo>
                  <a:lnTo>
                    <a:pt x="707" y="388"/>
                  </a:lnTo>
                  <a:lnTo>
                    <a:pt x="735" y="414"/>
                  </a:lnTo>
                  <a:lnTo>
                    <a:pt x="754" y="434"/>
                  </a:lnTo>
                  <a:lnTo>
                    <a:pt x="765" y="451"/>
                  </a:lnTo>
                  <a:lnTo>
                    <a:pt x="776" y="464"/>
                  </a:lnTo>
                  <a:lnTo>
                    <a:pt x="787" y="474"/>
                  </a:lnTo>
                  <a:lnTo>
                    <a:pt x="802" y="485"/>
                  </a:lnTo>
                  <a:lnTo>
                    <a:pt x="826" y="497"/>
                  </a:lnTo>
                  <a:lnTo>
                    <a:pt x="860" y="514"/>
                  </a:lnTo>
                  <a:lnTo>
                    <a:pt x="857" y="527"/>
                  </a:lnTo>
                  <a:lnTo>
                    <a:pt x="854" y="541"/>
                  </a:lnTo>
                  <a:lnTo>
                    <a:pt x="852" y="555"/>
                  </a:lnTo>
                  <a:lnTo>
                    <a:pt x="851" y="571"/>
                  </a:lnTo>
                  <a:lnTo>
                    <a:pt x="848" y="584"/>
                  </a:lnTo>
                  <a:lnTo>
                    <a:pt x="846" y="598"/>
                  </a:lnTo>
                  <a:lnTo>
                    <a:pt x="844" y="610"/>
                  </a:lnTo>
                  <a:lnTo>
                    <a:pt x="843" y="622"/>
                  </a:lnTo>
                  <a:lnTo>
                    <a:pt x="784" y="606"/>
                  </a:lnTo>
                  <a:lnTo>
                    <a:pt x="730" y="584"/>
                  </a:lnTo>
                  <a:lnTo>
                    <a:pt x="674" y="556"/>
                  </a:lnTo>
                  <a:lnTo>
                    <a:pt x="617" y="528"/>
                  </a:lnTo>
                  <a:lnTo>
                    <a:pt x="555" y="498"/>
                  </a:lnTo>
                  <a:lnTo>
                    <a:pt x="490" y="472"/>
                  </a:lnTo>
                  <a:lnTo>
                    <a:pt x="418" y="452"/>
                  </a:lnTo>
                  <a:lnTo>
                    <a:pt x="338" y="441"/>
                  </a:lnTo>
                  <a:lnTo>
                    <a:pt x="331" y="428"/>
                  </a:lnTo>
                  <a:lnTo>
                    <a:pt x="327" y="419"/>
                  </a:lnTo>
                  <a:lnTo>
                    <a:pt x="323" y="409"/>
                  </a:lnTo>
                  <a:lnTo>
                    <a:pt x="321" y="400"/>
                  </a:lnTo>
                  <a:lnTo>
                    <a:pt x="318" y="387"/>
                  </a:lnTo>
                  <a:lnTo>
                    <a:pt x="316" y="370"/>
                  </a:lnTo>
                  <a:lnTo>
                    <a:pt x="314" y="350"/>
                  </a:lnTo>
                  <a:lnTo>
                    <a:pt x="311" y="324"/>
                  </a:lnTo>
                  <a:lnTo>
                    <a:pt x="297" y="324"/>
                  </a:lnTo>
                  <a:lnTo>
                    <a:pt x="285" y="325"/>
                  </a:lnTo>
                  <a:lnTo>
                    <a:pt x="271" y="325"/>
                  </a:lnTo>
                  <a:lnTo>
                    <a:pt x="259" y="327"/>
                  </a:lnTo>
                  <a:lnTo>
                    <a:pt x="244" y="327"/>
                  </a:lnTo>
                  <a:lnTo>
                    <a:pt x="229" y="327"/>
                  </a:lnTo>
                  <a:lnTo>
                    <a:pt x="213" y="326"/>
                  </a:lnTo>
                  <a:lnTo>
                    <a:pt x="195" y="324"/>
                  </a:lnTo>
                  <a:lnTo>
                    <a:pt x="190" y="310"/>
                  </a:lnTo>
                  <a:lnTo>
                    <a:pt x="185" y="298"/>
                  </a:lnTo>
                  <a:lnTo>
                    <a:pt x="179" y="285"/>
                  </a:lnTo>
                  <a:lnTo>
                    <a:pt x="175" y="274"/>
                  </a:lnTo>
                  <a:lnTo>
                    <a:pt x="168" y="262"/>
                  </a:lnTo>
                  <a:lnTo>
                    <a:pt x="162" y="250"/>
                  </a:lnTo>
                  <a:lnTo>
                    <a:pt x="156" y="237"/>
                  </a:lnTo>
                  <a:lnTo>
                    <a:pt x="150" y="225"/>
                  </a:lnTo>
                  <a:lnTo>
                    <a:pt x="140" y="224"/>
                  </a:lnTo>
                  <a:lnTo>
                    <a:pt x="130" y="224"/>
                  </a:lnTo>
                  <a:lnTo>
                    <a:pt x="123" y="222"/>
                  </a:lnTo>
                  <a:lnTo>
                    <a:pt x="117" y="221"/>
                  </a:lnTo>
                  <a:lnTo>
                    <a:pt x="111" y="218"/>
                  </a:lnTo>
                  <a:lnTo>
                    <a:pt x="105" y="216"/>
                  </a:lnTo>
                  <a:lnTo>
                    <a:pt x="100" y="222"/>
                  </a:lnTo>
                  <a:lnTo>
                    <a:pt x="96" y="229"/>
                  </a:lnTo>
                  <a:lnTo>
                    <a:pt x="93" y="236"/>
                  </a:lnTo>
                  <a:lnTo>
                    <a:pt x="89" y="243"/>
                  </a:lnTo>
                  <a:lnTo>
                    <a:pt x="85" y="249"/>
                  </a:lnTo>
                  <a:lnTo>
                    <a:pt x="80" y="256"/>
                  </a:lnTo>
                  <a:lnTo>
                    <a:pt x="74" y="263"/>
                  </a:lnTo>
                  <a:lnTo>
                    <a:pt x="68" y="270"/>
                  </a:lnTo>
                  <a:lnTo>
                    <a:pt x="66" y="269"/>
                  </a:lnTo>
                  <a:lnTo>
                    <a:pt x="62" y="269"/>
                  </a:lnTo>
                  <a:lnTo>
                    <a:pt x="56" y="266"/>
                  </a:lnTo>
                  <a:lnTo>
                    <a:pt x="50" y="261"/>
                  </a:lnTo>
                  <a:lnTo>
                    <a:pt x="41" y="233"/>
                  </a:lnTo>
                  <a:lnTo>
                    <a:pt x="32" y="204"/>
                  </a:lnTo>
                  <a:lnTo>
                    <a:pt x="22" y="172"/>
                  </a:lnTo>
                  <a:lnTo>
                    <a:pt x="13" y="141"/>
                  </a:lnTo>
                  <a:lnTo>
                    <a:pt x="5" y="107"/>
                  </a:lnTo>
                  <a:lnTo>
                    <a:pt x="2" y="72"/>
                  </a:lnTo>
                  <a:lnTo>
                    <a:pt x="0" y="36"/>
                  </a:lnTo>
                  <a:lnTo>
                    <a:pt x="5" y="0"/>
                  </a:lnTo>
                  <a:lnTo>
                    <a:pt x="17" y="0"/>
                  </a:lnTo>
                  <a:lnTo>
                    <a:pt x="30" y="0"/>
                  </a:lnTo>
                  <a:lnTo>
                    <a:pt x="42" y="0"/>
                  </a:lnTo>
                  <a:lnTo>
                    <a:pt x="55" y="0"/>
                  </a:lnTo>
                  <a:lnTo>
                    <a:pt x="66" y="0"/>
                  </a:lnTo>
                  <a:lnTo>
                    <a:pt x="77" y="0"/>
                  </a:lnTo>
                  <a:lnTo>
                    <a:pt x="91" y="0"/>
                  </a:lnTo>
                  <a:lnTo>
                    <a:pt x="10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61" name="Freeform 167"/>
            <p:cNvSpPr>
              <a:spLocks/>
            </p:cNvSpPr>
            <p:nvPr/>
          </p:nvSpPr>
          <p:spPr bwMode="auto">
            <a:xfrm>
              <a:off x="517" y="1510"/>
              <a:ext cx="220" cy="188"/>
            </a:xfrm>
            <a:custGeom>
              <a:avLst/>
              <a:gdLst>
                <a:gd name="T0" fmla="*/ 967 w 1011"/>
                <a:gd name="T1" fmla="*/ 24 h 630"/>
                <a:gd name="T2" fmla="*/ 996 w 1011"/>
                <a:gd name="T3" fmla="*/ 64 h 630"/>
                <a:gd name="T4" fmla="*/ 1009 w 1011"/>
                <a:gd name="T5" fmla="*/ 102 h 630"/>
                <a:gd name="T6" fmla="*/ 1009 w 1011"/>
                <a:gd name="T7" fmla="*/ 145 h 630"/>
                <a:gd name="T8" fmla="*/ 968 w 1011"/>
                <a:gd name="T9" fmla="*/ 186 h 630"/>
                <a:gd name="T10" fmla="*/ 903 w 1011"/>
                <a:gd name="T11" fmla="*/ 218 h 630"/>
                <a:gd name="T12" fmla="*/ 847 w 1011"/>
                <a:gd name="T13" fmla="*/ 254 h 630"/>
                <a:gd name="T14" fmla="*/ 792 w 1011"/>
                <a:gd name="T15" fmla="*/ 296 h 630"/>
                <a:gd name="T16" fmla="*/ 757 w 1011"/>
                <a:gd name="T17" fmla="*/ 324 h 630"/>
                <a:gd name="T18" fmla="*/ 746 w 1011"/>
                <a:gd name="T19" fmla="*/ 324 h 630"/>
                <a:gd name="T20" fmla="*/ 734 w 1011"/>
                <a:gd name="T21" fmla="*/ 324 h 630"/>
                <a:gd name="T22" fmla="*/ 724 w 1011"/>
                <a:gd name="T23" fmla="*/ 319 h 630"/>
                <a:gd name="T24" fmla="*/ 715 w 1011"/>
                <a:gd name="T25" fmla="*/ 308 h 630"/>
                <a:gd name="T26" fmla="*/ 702 w 1011"/>
                <a:gd name="T27" fmla="*/ 301 h 630"/>
                <a:gd name="T28" fmla="*/ 680 w 1011"/>
                <a:gd name="T29" fmla="*/ 306 h 630"/>
                <a:gd name="T30" fmla="*/ 645 w 1011"/>
                <a:gd name="T31" fmla="*/ 372 h 630"/>
                <a:gd name="T32" fmla="*/ 611 w 1011"/>
                <a:gd name="T33" fmla="*/ 446 h 630"/>
                <a:gd name="T34" fmla="*/ 563 w 1011"/>
                <a:gd name="T35" fmla="*/ 473 h 630"/>
                <a:gd name="T36" fmla="*/ 482 w 1011"/>
                <a:gd name="T37" fmla="*/ 472 h 630"/>
                <a:gd name="T38" fmla="*/ 408 w 1011"/>
                <a:gd name="T39" fmla="*/ 479 h 630"/>
                <a:gd name="T40" fmla="*/ 384 w 1011"/>
                <a:gd name="T41" fmla="*/ 504 h 630"/>
                <a:gd name="T42" fmla="*/ 363 w 1011"/>
                <a:gd name="T43" fmla="*/ 528 h 630"/>
                <a:gd name="T44" fmla="*/ 342 w 1011"/>
                <a:gd name="T45" fmla="*/ 553 h 630"/>
                <a:gd name="T46" fmla="*/ 288 w 1011"/>
                <a:gd name="T47" fmla="*/ 564 h 630"/>
                <a:gd name="T48" fmla="*/ 205 w 1011"/>
                <a:gd name="T49" fmla="*/ 571 h 630"/>
                <a:gd name="T50" fmla="*/ 125 w 1011"/>
                <a:gd name="T51" fmla="*/ 589 h 630"/>
                <a:gd name="T52" fmla="*/ 42 w 1011"/>
                <a:gd name="T53" fmla="*/ 615 h 630"/>
                <a:gd name="T54" fmla="*/ 33 w 1011"/>
                <a:gd name="T55" fmla="*/ 555 h 630"/>
                <a:gd name="T56" fmla="*/ 140 w 1011"/>
                <a:gd name="T57" fmla="*/ 485 h 630"/>
                <a:gd name="T58" fmla="*/ 274 w 1011"/>
                <a:gd name="T59" fmla="*/ 466 h 630"/>
                <a:gd name="T60" fmla="*/ 408 w 1011"/>
                <a:gd name="T61" fmla="*/ 430 h 630"/>
                <a:gd name="T62" fmla="*/ 475 w 1011"/>
                <a:gd name="T63" fmla="*/ 341 h 630"/>
                <a:gd name="T64" fmla="*/ 490 w 1011"/>
                <a:gd name="T65" fmla="*/ 283 h 630"/>
                <a:gd name="T66" fmla="*/ 511 w 1011"/>
                <a:gd name="T67" fmla="*/ 260 h 630"/>
                <a:gd name="T68" fmla="*/ 556 w 1011"/>
                <a:gd name="T69" fmla="*/ 257 h 630"/>
                <a:gd name="T70" fmla="*/ 619 w 1011"/>
                <a:gd name="T71" fmla="*/ 220 h 630"/>
                <a:gd name="T72" fmla="*/ 656 w 1011"/>
                <a:gd name="T73" fmla="*/ 167 h 630"/>
                <a:gd name="T74" fmla="*/ 683 w 1011"/>
                <a:gd name="T75" fmla="*/ 133 h 630"/>
                <a:gd name="T76" fmla="*/ 709 w 1011"/>
                <a:gd name="T77" fmla="*/ 101 h 630"/>
                <a:gd name="T78" fmla="*/ 766 w 1011"/>
                <a:gd name="T79" fmla="*/ 79 h 630"/>
                <a:gd name="T80" fmla="*/ 820 w 1011"/>
                <a:gd name="T81" fmla="*/ 73 h 630"/>
                <a:gd name="T82" fmla="*/ 856 w 1011"/>
                <a:gd name="T83" fmla="*/ 56 h 630"/>
                <a:gd name="T84" fmla="*/ 892 w 1011"/>
                <a:gd name="T85" fmla="*/ 22 h 630"/>
                <a:gd name="T86" fmla="*/ 923 w 1011"/>
                <a:gd name="T87" fmla="*/ 0 h 630"/>
                <a:gd name="T88" fmla="*/ 930 w 1011"/>
                <a:gd name="T89" fmla="*/ 0 h 630"/>
                <a:gd name="T90" fmla="*/ 938 w 1011"/>
                <a:gd name="T91"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1" h="630">
                  <a:moveTo>
                    <a:pt x="944" y="0"/>
                  </a:moveTo>
                  <a:lnTo>
                    <a:pt x="967" y="24"/>
                  </a:lnTo>
                  <a:lnTo>
                    <a:pt x="985" y="45"/>
                  </a:lnTo>
                  <a:lnTo>
                    <a:pt x="996" y="64"/>
                  </a:lnTo>
                  <a:lnTo>
                    <a:pt x="1006" y="84"/>
                  </a:lnTo>
                  <a:lnTo>
                    <a:pt x="1009" y="102"/>
                  </a:lnTo>
                  <a:lnTo>
                    <a:pt x="1011" y="122"/>
                  </a:lnTo>
                  <a:lnTo>
                    <a:pt x="1009" y="145"/>
                  </a:lnTo>
                  <a:lnTo>
                    <a:pt x="1007" y="171"/>
                  </a:lnTo>
                  <a:lnTo>
                    <a:pt x="968" y="186"/>
                  </a:lnTo>
                  <a:lnTo>
                    <a:pt x="934" y="203"/>
                  </a:lnTo>
                  <a:lnTo>
                    <a:pt x="903" y="218"/>
                  </a:lnTo>
                  <a:lnTo>
                    <a:pt x="875" y="236"/>
                  </a:lnTo>
                  <a:lnTo>
                    <a:pt x="847" y="254"/>
                  </a:lnTo>
                  <a:lnTo>
                    <a:pt x="821" y="274"/>
                  </a:lnTo>
                  <a:lnTo>
                    <a:pt x="792" y="296"/>
                  </a:lnTo>
                  <a:lnTo>
                    <a:pt x="764" y="324"/>
                  </a:lnTo>
                  <a:lnTo>
                    <a:pt x="757" y="324"/>
                  </a:lnTo>
                  <a:lnTo>
                    <a:pt x="751" y="324"/>
                  </a:lnTo>
                  <a:lnTo>
                    <a:pt x="746" y="324"/>
                  </a:lnTo>
                  <a:lnTo>
                    <a:pt x="743" y="324"/>
                  </a:lnTo>
                  <a:lnTo>
                    <a:pt x="734" y="324"/>
                  </a:lnTo>
                  <a:lnTo>
                    <a:pt x="728" y="324"/>
                  </a:lnTo>
                  <a:lnTo>
                    <a:pt x="724" y="319"/>
                  </a:lnTo>
                  <a:lnTo>
                    <a:pt x="720" y="314"/>
                  </a:lnTo>
                  <a:lnTo>
                    <a:pt x="715" y="308"/>
                  </a:lnTo>
                  <a:lnTo>
                    <a:pt x="711" y="305"/>
                  </a:lnTo>
                  <a:lnTo>
                    <a:pt x="702" y="301"/>
                  </a:lnTo>
                  <a:lnTo>
                    <a:pt x="693" y="302"/>
                  </a:lnTo>
                  <a:lnTo>
                    <a:pt x="680" y="306"/>
                  </a:lnTo>
                  <a:lnTo>
                    <a:pt x="665" y="314"/>
                  </a:lnTo>
                  <a:lnTo>
                    <a:pt x="645" y="372"/>
                  </a:lnTo>
                  <a:lnTo>
                    <a:pt x="630" y="416"/>
                  </a:lnTo>
                  <a:lnTo>
                    <a:pt x="611" y="446"/>
                  </a:lnTo>
                  <a:lnTo>
                    <a:pt x="591" y="465"/>
                  </a:lnTo>
                  <a:lnTo>
                    <a:pt x="563" y="473"/>
                  </a:lnTo>
                  <a:lnTo>
                    <a:pt x="528" y="475"/>
                  </a:lnTo>
                  <a:lnTo>
                    <a:pt x="482" y="472"/>
                  </a:lnTo>
                  <a:lnTo>
                    <a:pt x="422" y="467"/>
                  </a:lnTo>
                  <a:lnTo>
                    <a:pt x="408" y="479"/>
                  </a:lnTo>
                  <a:lnTo>
                    <a:pt x="396" y="492"/>
                  </a:lnTo>
                  <a:lnTo>
                    <a:pt x="384" y="504"/>
                  </a:lnTo>
                  <a:lnTo>
                    <a:pt x="374" y="517"/>
                  </a:lnTo>
                  <a:lnTo>
                    <a:pt x="363" y="528"/>
                  </a:lnTo>
                  <a:lnTo>
                    <a:pt x="352" y="539"/>
                  </a:lnTo>
                  <a:lnTo>
                    <a:pt x="342" y="553"/>
                  </a:lnTo>
                  <a:lnTo>
                    <a:pt x="332" y="567"/>
                  </a:lnTo>
                  <a:lnTo>
                    <a:pt x="288" y="564"/>
                  </a:lnTo>
                  <a:lnTo>
                    <a:pt x="247" y="567"/>
                  </a:lnTo>
                  <a:lnTo>
                    <a:pt x="205" y="571"/>
                  </a:lnTo>
                  <a:lnTo>
                    <a:pt x="166" y="580"/>
                  </a:lnTo>
                  <a:lnTo>
                    <a:pt x="125" y="589"/>
                  </a:lnTo>
                  <a:lnTo>
                    <a:pt x="84" y="602"/>
                  </a:lnTo>
                  <a:lnTo>
                    <a:pt x="42" y="615"/>
                  </a:lnTo>
                  <a:lnTo>
                    <a:pt x="0" y="630"/>
                  </a:lnTo>
                  <a:lnTo>
                    <a:pt x="33" y="555"/>
                  </a:lnTo>
                  <a:lnTo>
                    <a:pt x="82" y="510"/>
                  </a:lnTo>
                  <a:lnTo>
                    <a:pt x="140" y="485"/>
                  </a:lnTo>
                  <a:lnTo>
                    <a:pt x="206" y="474"/>
                  </a:lnTo>
                  <a:lnTo>
                    <a:pt x="274" y="466"/>
                  </a:lnTo>
                  <a:lnTo>
                    <a:pt x="343" y="454"/>
                  </a:lnTo>
                  <a:lnTo>
                    <a:pt x="408" y="430"/>
                  </a:lnTo>
                  <a:lnTo>
                    <a:pt x="467" y="386"/>
                  </a:lnTo>
                  <a:lnTo>
                    <a:pt x="475" y="341"/>
                  </a:lnTo>
                  <a:lnTo>
                    <a:pt x="483" y="308"/>
                  </a:lnTo>
                  <a:lnTo>
                    <a:pt x="490" y="283"/>
                  </a:lnTo>
                  <a:lnTo>
                    <a:pt x="499" y="269"/>
                  </a:lnTo>
                  <a:lnTo>
                    <a:pt x="511" y="260"/>
                  </a:lnTo>
                  <a:lnTo>
                    <a:pt x="530" y="257"/>
                  </a:lnTo>
                  <a:lnTo>
                    <a:pt x="556" y="257"/>
                  </a:lnTo>
                  <a:lnTo>
                    <a:pt x="593" y="261"/>
                  </a:lnTo>
                  <a:lnTo>
                    <a:pt x="619" y="220"/>
                  </a:lnTo>
                  <a:lnTo>
                    <a:pt x="641" y="191"/>
                  </a:lnTo>
                  <a:lnTo>
                    <a:pt x="656" y="167"/>
                  </a:lnTo>
                  <a:lnTo>
                    <a:pt x="671" y="149"/>
                  </a:lnTo>
                  <a:lnTo>
                    <a:pt x="683" y="133"/>
                  </a:lnTo>
                  <a:lnTo>
                    <a:pt x="695" y="117"/>
                  </a:lnTo>
                  <a:lnTo>
                    <a:pt x="709" y="101"/>
                  </a:lnTo>
                  <a:lnTo>
                    <a:pt x="728" y="80"/>
                  </a:lnTo>
                  <a:lnTo>
                    <a:pt x="766" y="79"/>
                  </a:lnTo>
                  <a:lnTo>
                    <a:pt x="796" y="77"/>
                  </a:lnTo>
                  <a:lnTo>
                    <a:pt x="820" y="73"/>
                  </a:lnTo>
                  <a:lnTo>
                    <a:pt x="840" y="66"/>
                  </a:lnTo>
                  <a:lnTo>
                    <a:pt x="856" y="56"/>
                  </a:lnTo>
                  <a:lnTo>
                    <a:pt x="873" y="41"/>
                  </a:lnTo>
                  <a:lnTo>
                    <a:pt x="892" y="22"/>
                  </a:lnTo>
                  <a:lnTo>
                    <a:pt x="917" y="0"/>
                  </a:lnTo>
                  <a:lnTo>
                    <a:pt x="923" y="0"/>
                  </a:lnTo>
                  <a:lnTo>
                    <a:pt x="928" y="0"/>
                  </a:lnTo>
                  <a:lnTo>
                    <a:pt x="930" y="0"/>
                  </a:lnTo>
                  <a:lnTo>
                    <a:pt x="934" y="0"/>
                  </a:lnTo>
                  <a:lnTo>
                    <a:pt x="938" y="0"/>
                  </a:lnTo>
                  <a:lnTo>
                    <a:pt x="944"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62" name="Freeform 168"/>
            <p:cNvSpPr>
              <a:spLocks/>
            </p:cNvSpPr>
            <p:nvPr/>
          </p:nvSpPr>
          <p:spPr bwMode="auto">
            <a:xfrm>
              <a:off x="743" y="1531"/>
              <a:ext cx="34" cy="218"/>
            </a:xfrm>
            <a:custGeom>
              <a:avLst/>
              <a:gdLst>
                <a:gd name="T0" fmla="*/ 84 w 156"/>
                <a:gd name="T1" fmla="*/ 27 h 729"/>
                <a:gd name="T2" fmla="*/ 101 w 156"/>
                <a:gd name="T3" fmla="*/ 59 h 729"/>
                <a:gd name="T4" fmla="*/ 117 w 156"/>
                <a:gd name="T5" fmla="*/ 138 h 729"/>
                <a:gd name="T6" fmla="*/ 129 w 156"/>
                <a:gd name="T7" fmla="*/ 244 h 729"/>
                <a:gd name="T8" fmla="*/ 139 w 156"/>
                <a:gd name="T9" fmla="*/ 368 h 729"/>
                <a:gd name="T10" fmla="*/ 146 w 156"/>
                <a:gd name="T11" fmla="*/ 491 h 729"/>
                <a:gd name="T12" fmla="*/ 151 w 156"/>
                <a:gd name="T13" fmla="*/ 602 h 729"/>
                <a:gd name="T14" fmla="*/ 155 w 156"/>
                <a:gd name="T15" fmla="*/ 686 h 729"/>
                <a:gd name="T16" fmla="*/ 156 w 156"/>
                <a:gd name="T17" fmla="*/ 729 h 729"/>
                <a:gd name="T18" fmla="*/ 146 w 156"/>
                <a:gd name="T19" fmla="*/ 726 h 729"/>
                <a:gd name="T20" fmla="*/ 133 w 156"/>
                <a:gd name="T21" fmla="*/ 720 h 729"/>
                <a:gd name="T22" fmla="*/ 118 w 156"/>
                <a:gd name="T23" fmla="*/ 709 h 729"/>
                <a:gd name="T24" fmla="*/ 103 w 156"/>
                <a:gd name="T25" fmla="*/ 697 h 729"/>
                <a:gd name="T26" fmla="*/ 86 w 156"/>
                <a:gd name="T27" fmla="*/ 682 h 729"/>
                <a:gd name="T28" fmla="*/ 73 w 156"/>
                <a:gd name="T29" fmla="*/ 668 h 729"/>
                <a:gd name="T30" fmla="*/ 62 w 156"/>
                <a:gd name="T31" fmla="*/ 652 h 729"/>
                <a:gd name="T32" fmla="*/ 56 w 156"/>
                <a:gd name="T33" fmla="*/ 639 h 729"/>
                <a:gd name="T34" fmla="*/ 34 w 156"/>
                <a:gd name="T35" fmla="*/ 573 h 729"/>
                <a:gd name="T36" fmla="*/ 18 w 156"/>
                <a:gd name="T37" fmla="*/ 490 h 729"/>
                <a:gd name="T38" fmla="*/ 6 w 156"/>
                <a:gd name="T39" fmla="*/ 395 h 729"/>
                <a:gd name="T40" fmla="*/ 2 w 156"/>
                <a:gd name="T41" fmla="*/ 296 h 729"/>
                <a:gd name="T42" fmla="*/ 0 w 156"/>
                <a:gd name="T43" fmla="*/ 199 h 729"/>
                <a:gd name="T44" fmla="*/ 4 w 156"/>
                <a:gd name="T45" fmla="*/ 114 h 729"/>
                <a:gd name="T46" fmla="*/ 14 w 156"/>
                <a:gd name="T47" fmla="*/ 44 h 729"/>
                <a:gd name="T48" fmla="*/ 29 w 156"/>
                <a:gd name="T49" fmla="*/ 0 h 729"/>
                <a:gd name="T50" fmla="*/ 33 w 156"/>
                <a:gd name="T51" fmla="*/ 0 h 729"/>
                <a:gd name="T52" fmla="*/ 40 w 156"/>
                <a:gd name="T53" fmla="*/ 2 h 729"/>
                <a:gd name="T54" fmla="*/ 47 w 156"/>
                <a:gd name="T55" fmla="*/ 6 h 729"/>
                <a:gd name="T56" fmla="*/ 56 w 156"/>
                <a:gd name="T57" fmla="*/ 9 h 729"/>
                <a:gd name="T58" fmla="*/ 63 w 156"/>
                <a:gd name="T59" fmla="*/ 13 h 729"/>
                <a:gd name="T60" fmla="*/ 72 w 156"/>
                <a:gd name="T61" fmla="*/ 18 h 729"/>
                <a:gd name="T62" fmla="*/ 78 w 156"/>
                <a:gd name="T63" fmla="*/ 23 h 729"/>
                <a:gd name="T64" fmla="*/ 84 w 156"/>
                <a:gd name="T65" fmla="*/ 27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729">
                  <a:moveTo>
                    <a:pt x="84" y="27"/>
                  </a:moveTo>
                  <a:lnTo>
                    <a:pt x="101" y="59"/>
                  </a:lnTo>
                  <a:lnTo>
                    <a:pt x="117" y="138"/>
                  </a:lnTo>
                  <a:lnTo>
                    <a:pt x="129" y="244"/>
                  </a:lnTo>
                  <a:lnTo>
                    <a:pt x="139" y="368"/>
                  </a:lnTo>
                  <a:lnTo>
                    <a:pt x="146" y="491"/>
                  </a:lnTo>
                  <a:lnTo>
                    <a:pt x="151" y="602"/>
                  </a:lnTo>
                  <a:lnTo>
                    <a:pt x="155" y="686"/>
                  </a:lnTo>
                  <a:lnTo>
                    <a:pt x="156" y="729"/>
                  </a:lnTo>
                  <a:lnTo>
                    <a:pt x="146" y="726"/>
                  </a:lnTo>
                  <a:lnTo>
                    <a:pt x="133" y="720"/>
                  </a:lnTo>
                  <a:lnTo>
                    <a:pt x="118" y="709"/>
                  </a:lnTo>
                  <a:lnTo>
                    <a:pt x="103" y="697"/>
                  </a:lnTo>
                  <a:lnTo>
                    <a:pt x="86" y="682"/>
                  </a:lnTo>
                  <a:lnTo>
                    <a:pt x="73" y="668"/>
                  </a:lnTo>
                  <a:lnTo>
                    <a:pt x="62" y="652"/>
                  </a:lnTo>
                  <a:lnTo>
                    <a:pt x="56" y="639"/>
                  </a:lnTo>
                  <a:lnTo>
                    <a:pt x="34" y="573"/>
                  </a:lnTo>
                  <a:lnTo>
                    <a:pt x="18" y="490"/>
                  </a:lnTo>
                  <a:lnTo>
                    <a:pt x="6" y="395"/>
                  </a:lnTo>
                  <a:lnTo>
                    <a:pt x="2" y="296"/>
                  </a:lnTo>
                  <a:lnTo>
                    <a:pt x="0" y="199"/>
                  </a:lnTo>
                  <a:lnTo>
                    <a:pt x="4" y="114"/>
                  </a:lnTo>
                  <a:lnTo>
                    <a:pt x="14" y="44"/>
                  </a:lnTo>
                  <a:lnTo>
                    <a:pt x="29" y="0"/>
                  </a:lnTo>
                  <a:lnTo>
                    <a:pt x="33" y="0"/>
                  </a:lnTo>
                  <a:lnTo>
                    <a:pt x="40" y="2"/>
                  </a:lnTo>
                  <a:lnTo>
                    <a:pt x="47" y="6"/>
                  </a:lnTo>
                  <a:lnTo>
                    <a:pt x="56" y="9"/>
                  </a:lnTo>
                  <a:lnTo>
                    <a:pt x="63" y="13"/>
                  </a:lnTo>
                  <a:lnTo>
                    <a:pt x="72" y="18"/>
                  </a:lnTo>
                  <a:lnTo>
                    <a:pt x="78" y="23"/>
                  </a:lnTo>
                  <a:lnTo>
                    <a:pt x="84"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63" name="Freeform 169"/>
            <p:cNvSpPr>
              <a:spLocks/>
            </p:cNvSpPr>
            <p:nvPr/>
          </p:nvSpPr>
          <p:spPr bwMode="auto">
            <a:xfrm>
              <a:off x="676" y="1574"/>
              <a:ext cx="60" cy="65"/>
            </a:xfrm>
            <a:custGeom>
              <a:avLst/>
              <a:gdLst>
                <a:gd name="T0" fmla="*/ 279 w 279"/>
                <a:gd name="T1" fmla="*/ 0 h 216"/>
                <a:gd name="T2" fmla="*/ 268 w 279"/>
                <a:gd name="T3" fmla="*/ 57 h 216"/>
                <a:gd name="T4" fmla="*/ 251 w 279"/>
                <a:gd name="T5" fmla="*/ 102 h 216"/>
                <a:gd name="T6" fmla="*/ 226 w 279"/>
                <a:gd name="T7" fmla="*/ 137 h 216"/>
                <a:gd name="T8" fmla="*/ 194 w 279"/>
                <a:gd name="T9" fmla="*/ 165 h 216"/>
                <a:gd name="T10" fmla="*/ 155 w 279"/>
                <a:gd name="T11" fmla="*/ 184 h 216"/>
                <a:gd name="T12" fmla="*/ 109 w 279"/>
                <a:gd name="T13" fmla="*/ 198 h 216"/>
                <a:gd name="T14" fmla="*/ 57 w 279"/>
                <a:gd name="T15" fmla="*/ 207 h 216"/>
                <a:gd name="T16" fmla="*/ 0 w 279"/>
                <a:gd name="T17" fmla="*/ 216 h 216"/>
                <a:gd name="T18" fmla="*/ 12 w 279"/>
                <a:gd name="T19" fmla="*/ 179 h 216"/>
                <a:gd name="T20" fmla="*/ 38 w 279"/>
                <a:gd name="T21" fmla="*/ 142 h 216"/>
                <a:gd name="T22" fmla="*/ 72 w 279"/>
                <a:gd name="T23" fmla="*/ 104 h 216"/>
                <a:gd name="T24" fmla="*/ 112 w 279"/>
                <a:gd name="T25" fmla="*/ 70 h 216"/>
                <a:gd name="T26" fmla="*/ 155 w 279"/>
                <a:gd name="T27" fmla="*/ 39 h 216"/>
                <a:gd name="T28" fmla="*/ 200 w 279"/>
                <a:gd name="T29" fmla="*/ 16 h 216"/>
                <a:gd name="T30" fmla="*/ 241 w 279"/>
                <a:gd name="T31" fmla="*/ 2 h 216"/>
                <a:gd name="T32" fmla="*/ 279 w 279"/>
                <a:gd name="T33"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9" h="216">
                  <a:moveTo>
                    <a:pt x="279" y="0"/>
                  </a:moveTo>
                  <a:lnTo>
                    <a:pt x="268" y="57"/>
                  </a:lnTo>
                  <a:lnTo>
                    <a:pt x="251" y="102"/>
                  </a:lnTo>
                  <a:lnTo>
                    <a:pt x="226" y="137"/>
                  </a:lnTo>
                  <a:lnTo>
                    <a:pt x="194" y="165"/>
                  </a:lnTo>
                  <a:lnTo>
                    <a:pt x="155" y="184"/>
                  </a:lnTo>
                  <a:lnTo>
                    <a:pt x="109" y="198"/>
                  </a:lnTo>
                  <a:lnTo>
                    <a:pt x="57" y="207"/>
                  </a:lnTo>
                  <a:lnTo>
                    <a:pt x="0" y="216"/>
                  </a:lnTo>
                  <a:lnTo>
                    <a:pt x="12" y="179"/>
                  </a:lnTo>
                  <a:lnTo>
                    <a:pt x="38" y="142"/>
                  </a:lnTo>
                  <a:lnTo>
                    <a:pt x="72" y="104"/>
                  </a:lnTo>
                  <a:lnTo>
                    <a:pt x="112" y="70"/>
                  </a:lnTo>
                  <a:lnTo>
                    <a:pt x="155" y="39"/>
                  </a:lnTo>
                  <a:lnTo>
                    <a:pt x="200" y="16"/>
                  </a:lnTo>
                  <a:lnTo>
                    <a:pt x="241" y="2"/>
                  </a:lnTo>
                  <a:lnTo>
                    <a:pt x="27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64" name="Freeform 170"/>
            <p:cNvSpPr>
              <a:spLocks/>
            </p:cNvSpPr>
            <p:nvPr/>
          </p:nvSpPr>
          <p:spPr bwMode="auto">
            <a:xfrm>
              <a:off x="781" y="1623"/>
              <a:ext cx="213" cy="172"/>
            </a:xfrm>
            <a:custGeom>
              <a:avLst/>
              <a:gdLst>
                <a:gd name="T0" fmla="*/ 116 w 980"/>
                <a:gd name="T1" fmla="*/ 36 h 576"/>
                <a:gd name="T2" fmla="*/ 197 w 980"/>
                <a:gd name="T3" fmla="*/ 78 h 576"/>
                <a:gd name="T4" fmla="*/ 277 w 980"/>
                <a:gd name="T5" fmla="*/ 101 h 576"/>
                <a:gd name="T6" fmla="*/ 352 w 980"/>
                <a:gd name="T7" fmla="*/ 134 h 576"/>
                <a:gd name="T8" fmla="*/ 403 w 980"/>
                <a:gd name="T9" fmla="*/ 221 h 576"/>
                <a:gd name="T10" fmla="*/ 445 w 980"/>
                <a:gd name="T11" fmla="*/ 281 h 576"/>
                <a:gd name="T12" fmla="*/ 506 w 980"/>
                <a:gd name="T13" fmla="*/ 298 h 576"/>
                <a:gd name="T14" fmla="*/ 608 w 980"/>
                <a:gd name="T15" fmla="*/ 308 h 576"/>
                <a:gd name="T16" fmla="*/ 729 w 980"/>
                <a:gd name="T17" fmla="*/ 374 h 576"/>
                <a:gd name="T18" fmla="*/ 828 w 980"/>
                <a:gd name="T19" fmla="*/ 431 h 576"/>
                <a:gd name="T20" fmla="*/ 913 w 980"/>
                <a:gd name="T21" fmla="*/ 458 h 576"/>
                <a:gd name="T22" fmla="*/ 969 w 980"/>
                <a:gd name="T23" fmla="*/ 491 h 576"/>
                <a:gd name="T24" fmla="*/ 948 w 980"/>
                <a:gd name="T25" fmla="*/ 518 h 576"/>
                <a:gd name="T26" fmla="*/ 904 w 980"/>
                <a:gd name="T27" fmla="*/ 511 h 576"/>
                <a:gd name="T28" fmla="*/ 874 w 980"/>
                <a:gd name="T29" fmla="*/ 506 h 576"/>
                <a:gd name="T30" fmla="*/ 853 w 980"/>
                <a:gd name="T31" fmla="*/ 504 h 576"/>
                <a:gd name="T32" fmla="*/ 837 w 980"/>
                <a:gd name="T33" fmla="*/ 506 h 576"/>
                <a:gd name="T34" fmla="*/ 829 w 980"/>
                <a:gd name="T35" fmla="*/ 514 h 576"/>
                <a:gd name="T36" fmla="*/ 820 w 980"/>
                <a:gd name="T37" fmla="*/ 527 h 576"/>
                <a:gd name="T38" fmla="*/ 806 w 980"/>
                <a:gd name="T39" fmla="*/ 554 h 576"/>
                <a:gd name="T40" fmla="*/ 770 w 980"/>
                <a:gd name="T41" fmla="*/ 572 h 576"/>
                <a:gd name="T42" fmla="*/ 708 w 980"/>
                <a:gd name="T43" fmla="*/ 549 h 576"/>
                <a:gd name="T44" fmla="*/ 637 w 980"/>
                <a:gd name="T45" fmla="*/ 518 h 576"/>
                <a:gd name="T46" fmla="*/ 556 w 980"/>
                <a:gd name="T47" fmla="*/ 492 h 576"/>
                <a:gd name="T48" fmla="*/ 504 w 980"/>
                <a:gd name="T49" fmla="*/ 491 h 576"/>
                <a:gd name="T50" fmla="*/ 494 w 980"/>
                <a:gd name="T51" fmla="*/ 502 h 576"/>
                <a:gd name="T52" fmla="*/ 484 w 980"/>
                <a:gd name="T53" fmla="*/ 517 h 576"/>
                <a:gd name="T54" fmla="*/ 468 w 980"/>
                <a:gd name="T55" fmla="*/ 544 h 576"/>
                <a:gd name="T56" fmla="*/ 440 w 980"/>
                <a:gd name="T57" fmla="*/ 563 h 576"/>
                <a:gd name="T58" fmla="*/ 413 w 980"/>
                <a:gd name="T59" fmla="*/ 557 h 576"/>
                <a:gd name="T60" fmla="*/ 391 w 980"/>
                <a:gd name="T61" fmla="*/ 543 h 576"/>
                <a:gd name="T62" fmla="*/ 374 w 980"/>
                <a:gd name="T63" fmla="*/ 512 h 576"/>
                <a:gd name="T64" fmla="*/ 351 w 980"/>
                <a:gd name="T65" fmla="*/ 485 h 576"/>
                <a:gd name="T66" fmla="*/ 326 w 980"/>
                <a:gd name="T67" fmla="*/ 484 h 576"/>
                <a:gd name="T68" fmla="*/ 301 w 980"/>
                <a:gd name="T69" fmla="*/ 487 h 576"/>
                <a:gd name="T70" fmla="*/ 270 w 980"/>
                <a:gd name="T71" fmla="*/ 500 h 576"/>
                <a:gd name="T72" fmla="*/ 249 w 980"/>
                <a:gd name="T73" fmla="*/ 519 h 576"/>
                <a:gd name="T74" fmla="*/ 247 w 980"/>
                <a:gd name="T75" fmla="*/ 535 h 576"/>
                <a:gd name="T76" fmla="*/ 243 w 980"/>
                <a:gd name="T77" fmla="*/ 553 h 576"/>
                <a:gd name="T78" fmla="*/ 242 w 980"/>
                <a:gd name="T79" fmla="*/ 568 h 576"/>
                <a:gd name="T80" fmla="*/ 156 w 980"/>
                <a:gd name="T81" fmla="*/ 543 h 576"/>
                <a:gd name="T82" fmla="*/ 48 w 980"/>
                <a:gd name="T83" fmla="*/ 434 h 576"/>
                <a:gd name="T84" fmla="*/ 5 w 980"/>
                <a:gd name="T85" fmla="*/ 279 h 576"/>
                <a:gd name="T86" fmla="*/ 5 w 980"/>
                <a:gd name="T87" fmla="*/ 96 h 576"/>
                <a:gd name="T88" fmla="*/ 25 w 980"/>
                <a:gd name="T89" fmla="*/ 0 h 576"/>
                <a:gd name="T90" fmla="*/ 43 w 980"/>
                <a:gd name="T91" fmla="*/ 0 h 576"/>
                <a:gd name="T92" fmla="*/ 58 w 980"/>
                <a:gd name="T93" fmla="*/ 0 h 576"/>
                <a:gd name="T94" fmla="*/ 72 w 980"/>
                <a:gd name="T95"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0" h="576">
                  <a:moveTo>
                    <a:pt x="79" y="0"/>
                  </a:moveTo>
                  <a:lnTo>
                    <a:pt x="116" y="36"/>
                  </a:lnTo>
                  <a:lnTo>
                    <a:pt x="156" y="62"/>
                  </a:lnTo>
                  <a:lnTo>
                    <a:pt x="197" y="78"/>
                  </a:lnTo>
                  <a:lnTo>
                    <a:pt x="238" y="91"/>
                  </a:lnTo>
                  <a:lnTo>
                    <a:pt x="277" y="101"/>
                  </a:lnTo>
                  <a:lnTo>
                    <a:pt x="317" y="115"/>
                  </a:lnTo>
                  <a:lnTo>
                    <a:pt x="352" y="134"/>
                  </a:lnTo>
                  <a:lnTo>
                    <a:pt x="385" y="162"/>
                  </a:lnTo>
                  <a:lnTo>
                    <a:pt x="403" y="221"/>
                  </a:lnTo>
                  <a:lnTo>
                    <a:pt x="423" y="259"/>
                  </a:lnTo>
                  <a:lnTo>
                    <a:pt x="445" y="281"/>
                  </a:lnTo>
                  <a:lnTo>
                    <a:pt x="472" y="293"/>
                  </a:lnTo>
                  <a:lnTo>
                    <a:pt x="506" y="298"/>
                  </a:lnTo>
                  <a:lnTo>
                    <a:pt x="551" y="301"/>
                  </a:lnTo>
                  <a:lnTo>
                    <a:pt x="608" y="308"/>
                  </a:lnTo>
                  <a:lnTo>
                    <a:pt x="682" y="324"/>
                  </a:lnTo>
                  <a:lnTo>
                    <a:pt x="729" y="374"/>
                  </a:lnTo>
                  <a:lnTo>
                    <a:pt x="779" y="408"/>
                  </a:lnTo>
                  <a:lnTo>
                    <a:pt x="828" y="431"/>
                  </a:lnTo>
                  <a:lnTo>
                    <a:pt x="874" y="446"/>
                  </a:lnTo>
                  <a:lnTo>
                    <a:pt x="913" y="458"/>
                  </a:lnTo>
                  <a:lnTo>
                    <a:pt x="946" y="471"/>
                  </a:lnTo>
                  <a:lnTo>
                    <a:pt x="969" y="491"/>
                  </a:lnTo>
                  <a:lnTo>
                    <a:pt x="980" y="522"/>
                  </a:lnTo>
                  <a:lnTo>
                    <a:pt x="948" y="518"/>
                  </a:lnTo>
                  <a:lnTo>
                    <a:pt x="924" y="515"/>
                  </a:lnTo>
                  <a:lnTo>
                    <a:pt x="904" y="511"/>
                  </a:lnTo>
                  <a:lnTo>
                    <a:pt x="888" y="509"/>
                  </a:lnTo>
                  <a:lnTo>
                    <a:pt x="874" y="506"/>
                  </a:lnTo>
                  <a:lnTo>
                    <a:pt x="863" y="505"/>
                  </a:lnTo>
                  <a:lnTo>
                    <a:pt x="853" y="504"/>
                  </a:lnTo>
                  <a:lnTo>
                    <a:pt x="844" y="504"/>
                  </a:lnTo>
                  <a:lnTo>
                    <a:pt x="837" y="506"/>
                  </a:lnTo>
                  <a:lnTo>
                    <a:pt x="833" y="510"/>
                  </a:lnTo>
                  <a:lnTo>
                    <a:pt x="829" y="514"/>
                  </a:lnTo>
                  <a:lnTo>
                    <a:pt x="825" y="519"/>
                  </a:lnTo>
                  <a:lnTo>
                    <a:pt x="820" y="527"/>
                  </a:lnTo>
                  <a:lnTo>
                    <a:pt x="815" y="538"/>
                  </a:lnTo>
                  <a:lnTo>
                    <a:pt x="806" y="554"/>
                  </a:lnTo>
                  <a:lnTo>
                    <a:pt x="799" y="576"/>
                  </a:lnTo>
                  <a:lnTo>
                    <a:pt x="770" y="572"/>
                  </a:lnTo>
                  <a:lnTo>
                    <a:pt x="740" y="563"/>
                  </a:lnTo>
                  <a:lnTo>
                    <a:pt x="708" y="549"/>
                  </a:lnTo>
                  <a:lnTo>
                    <a:pt x="675" y="535"/>
                  </a:lnTo>
                  <a:lnTo>
                    <a:pt x="637" y="518"/>
                  </a:lnTo>
                  <a:lnTo>
                    <a:pt x="598" y="504"/>
                  </a:lnTo>
                  <a:lnTo>
                    <a:pt x="556" y="492"/>
                  </a:lnTo>
                  <a:lnTo>
                    <a:pt x="511" y="486"/>
                  </a:lnTo>
                  <a:lnTo>
                    <a:pt x="504" y="491"/>
                  </a:lnTo>
                  <a:lnTo>
                    <a:pt x="499" y="497"/>
                  </a:lnTo>
                  <a:lnTo>
                    <a:pt x="494" y="502"/>
                  </a:lnTo>
                  <a:lnTo>
                    <a:pt x="491" y="509"/>
                  </a:lnTo>
                  <a:lnTo>
                    <a:pt x="484" y="517"/>
                  </a:lnTo>
                  <a:lnTo>
                    <a:pt x="478" y="529"/>
                  </a:lnTo>
                  <a:lnTo>
                    <a:pt x="468" y="544"/>
                  </a:lnTo>
                  <a:lnTo>
                    <a:pt x="458" y="567"/>
                  </a:lnTo>
                  <a:lnTo>
                    <a:pt x="440" y="563"/>
                  </a:lnTo>
                  <a:lnTo>
                    <a:pt x="426" y="561"/>
                  </a:lnTo>
                  <a:lnTo>
                    <a:pt x="413" y="557"/>
                  </a:lnTo>
                  <a:lnTo>
                    <a:pt x="402" y="553"/>
                  </a:lnTo>
                  <a:lnTo>
                    <a:pt x="391" y="543"/>
                  </a:lnTo>
                  <a:lnTo>
                    <a:pt x="382" y="531"/>
                  </a:lnTo>
                  <a:lnTo>
                    <a:pt x="374" y="512"/>
                  </a:lnTo>
                  <a:lnTo>
                    <a:pt x="368" y="486"/>
                  </a:lnTo>
                  <a:lnTo>
                    <a:pt x="351" y="485"/>
                  </a:lnTo>
                  <a:lnTo>
                    <a:pt x="338" y="485"/>
                  </a:lnTo>
                  <a:lnTo>
                    <a:pt x="326" y="484"/>
                  </a:lnTo>
                  <a:lnTo>
                    <a:pt x="315" y="485"/>
                  </a:lnTo>
                  <a:lnTo>
                    <a:pt x="301" y="487"/>
                  </a:lnTo>
                  <a:lnTo>
                    <a:pt x="288" y="492"/>
                  </a:lnTo>
                  <a:lnTo>
                    <a:pt x="270" y="500"/>
                  </a:lnTo>
                  <a:lnTo>
                    <a:pt x="250" y="514"/>
                  </a:lnTo>
                  <a:lnTo>
                    <a:pt x="249" y="519"/>
                  </a:lnTo>
                  <a:lnTo>
                    <a:pt x="248" y="528"/>
                  </a:lnTo>
                  <a:lnTo>
                    <a:pt x="247" y="535"/>
                  </a:lnTo>
                  <a:lnTo>
                    <a:pt x="245" y="544"/>
                  </a:lnTo>
                  <a:lnTo>
                    <a:pt x="243" y="553"/>
                  </a:lnTo>
                  <a:lnTo>
                    <a:pt x="242" y="561"/>
                  </a:lnTo>
                  <a:lnTo>
                    <a:pt x="242" y="568"/>
                  </a:lnTo>
                  <a:lnTo>
                    <a:pt x="242" y="576"/>
                  </a:lnTo>
                  <a:lnTo>
                    <a:pt x="156" y="543"/>
                  </a:lnTo>
                  <a:lnTo>
                    <a:pt x="94" y="496"/>
                  </a:lnTo>
                  <a:lnTo>
                    <a:pt x="48" y="434"/>
                  </a:lnTo>
                  <a:lnTo>
                    <a:pt x="20" y="362"/>
                  </a:lnTo>
                  <a:lnTo>
                    <a:pt x="5" y="279"/>
                  </a:lnTo>
                  <a:lnTo>
                    <a:pt x="0" y="191"/>
                  </a:lnTo>
                  <a:lnTo>
                    <a:pt x="5" y="96"/>
                  </a:lnTo>
                  <a:lnTo>
                    <a:pt x="16" y="0"/>
                  </a:lnTo>
                  <a:lnTo>
                    <a:pt x="25" y="0"/>
                  </a:lnTo>
                  <a:lnTo>
                    <a:pt x="34" y="0"/>
                  </a:lnTo>
                  <a:lnTo>
                    <a:pt x="43" y="0"/>
                  </a:lnTo>
                  <a:lnTo>
                    <a:pt x="51" y="0"/>
                  </a:lnTo>
                  <a:lnTo>
                    <a:pt x="58" y="0"/>
                  </a:lnTo>
                  <a:lnTo>
                    <a:pt x="65" y="0"/>
                  </a:lnTo>
                  <a:lnTo>
                    <a:pt x="72" y="0"/>
                  </a:lnTo>
                  <a:lnTo>
                    <a:pt x="7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65" name="Freeform 171"/>
            <p:cNvSpPr>
              <a:spLocks/>
            </p:cNvSpPr>
            <p:nvPr/>
          </p:nvSpPr>
          <p:spPr bwMode="auto">
            <a:xfrm>
              <a:off x="503" y="1668"/>
              <a:ext cx="260" cy="215"/>
            </a:xfrm>
            <a:custGeom>
              <a:avLst/>
              <a:gdLst>
                <a:gd name="T0" fmla="*/ 1109 w 1196"/>
                <a:gd name="T1" fmla="*/ 62 h 720"/>
                <a:gd name="T2" fmla="*/ 1132 w 1196"/>
                <a:gd name="T3" fmla="*/ 162 h 720"/>
                <a:gd name="T4" fmla="*/ 1163 w 1196"/>
                <a:gd name="T5" fmla="*/ 242 h 720"/>
                <a:gd name="T6" fmla="*/ 1189 w 1196"/>
                <a:gd name="T7" fmla="*/ 314 h 720"/>
                <a:gd name="T8" fmla="*/ 1185 w 1196"/>
                <a:gd name="T9" fmla="*/ 363 h 720"/>
                <a:gd name="T10" fmla="*/ 1171 w 1196"/>
                <a:gd name="T11" fmla="*/ 388 h 720"/>
                <a:gd name="T12" fmla="*/ 1161 w 1196"/>
                <a:gd name="T13" fmla="*/ 412 h 720"/>
                <a:gd name="T14" fmla="*/ 1154 w 1196"/>
                <a:gd name="T15" fmla="*/ 436 h 720"/>
                <a:gd name="T16" fmla="*/ 1138 w 1196"/>
                <a:gd name="T17" fmla="*/ 458 h 720"/>
                <a:gd name="T18" fmla="*/ 1109 w 1196"/>
                <a:gd name="T19" fmla="*/ 464 h 720"/>
                <a:gd name="T20" fmla="*/ 1081 w 1196"/>
                <a:gd name="T21" fmla="*/ 467 h 720"/>
                <a:gd name="T22" fmla="*/ 1050 w 1196"/>
                <a:gd name="T23" fmla="*/ 480 h 720"/>
                <a:gd name="T24" fmla="*/ 1017 w 1196"/>
                <a:gd name="T25" fmla="*/ 548 h 720"/>
                <a:gd name="T26" fmla="*/ 994 w 1196"/>
                <a:gd name="T27" fmla="*/ 612 h 720"/>
                <a:gd name="T28" fmla="*/ 967 w 1196"/>
                <a:gd name="T29" fmla="*/ 637 h 720"/>
                <a:gd name="T30" fmla="*/ 915 w 1196"/>
                <a:gd name="T31" fmla="*/ 644 h 720"/>
                <a:gd name="T32" fmla="*/ 868 w 1196"/>
                <a:gd name="T33" fmla="*/ 656 h 720"/>
                <a:gd name="T34" fmla="*/ 861 w 1196"/>
                <a:gd name="T35" fmla="*/ 674 h 720"/>
                <a:gd name="T36" fmla="*/ 855 w 1196"/>
                <a:gd name="T37" fmla="*/ 691 h 720"/>
                <a:gd name="T38" fmla="*/ 848 w 1196"/>
                <a:gd name="T39" fmla="*/ 709 h 720"/>
                <a:gd name="T40" fmla="*/ 836 w 1196"/>
                <a:gd name="T41" fmla="*/ 720 h 720"/>
                <a:gd name="T42" fmla="*/ 816 w 1196"/>
                <a:gd name="T43" fmla="*/ 720 h 720"/>
                <a:gd name="T44" fmla="*/ 802 w 1196"/>
                <a:gd name="T45" fmla="*/ 712 h 720"/>
                <a:gd name="T46" fmla="*/ 791 w 1196"/>
                <a:gd name="T47" fmla="*/ 696 h 720"/>
                <a:gd name="T48" fmla="*/ 783 w 1196"/>
                <a:gd name="T49" fmla="*/ 678 h 720"/>
                <a:gd name="T50" fmla="*/ 776 w 1196"/>
                <a:gd name="T51" fmla="*/ 663 h 720"/>
                <a:gd name="T52" fmla="*/ 739 w 1196"/>
                <a:gd name="T53" fmla="*/ 656 h 720"/>
                <a:gd name="T54" fmla="*/ 687 w 1196"/>
                <a:gd name="T55" fmla="*/ 669 h 720"/>
                <a:gd name="T56" fmla="*/ 647 w 1196"/>
                <a:gd name="T57" fmla="*/ 690 h 720"/>
                <a:gd name="T58" fmla="*/ 603 w 1196"/>
                <a:gd name="T59" fmla="*/ 708 h 720"/>
                <a:gd name="T60" fmla="*/ 567 w 1196"/>
                <a:gd name="T61" fmla="*/ 697 h 720"/>
                <a:gd name="T62" fmla="*/ 552 w 1196"/>
                <a:gd name="T63" fmla="*/ 670 h 720"/>
                <a:gd name="T64" fmla="*/ 534 w 1196"/>
                <a:gd name="T65" fmla="*/ 644 h 720"/>
                <a:gd name="T66" fmla="*/ 519 w 1196"/>
                <a:gd name="T67" fmla="*/ 621 h 720"/>
                <a:gd name="T68" fmla="*/ 473 w 1196"/>
                <a:gd name="T69" fmla="*/ 611 h 720"/>
                <a:gd name="T70" fmla="*/ 424 w 1196"/>
                <a:gd name="T71" fmla="*/ 637 h 720"/>
                <a:gd name="T72" fmla="*/ 393 w 1196"/>
                <a:gd name="T73" fmla="*/ 677 h 720"/>
                <a:gd name="T74" fmla="*/ 357 w 1196"/>
                <a:gd name="T75" fmla="*/ 708 h 720"/>
                <a:gd name="T76" fmla="*/ 325 w 1196"/>
                <a:gd name="T77" fmla="*/ 700 h 720"/>
                <a:gd name="T78" fmla="*/ 311 w 1196"/>
                <a:gd name="T79" fmla="*/ 676 h 720"/>
                <a:gd name="T80" fmla="*/ 298 w 1196"/>
                <a:gd name="T81" fmla="*/ 651 h 720"/>
                <a:gd name="T82" fmla="*/ 285 w 1196"/>
                <a:gd name="T83" fmla="*/ 625 h 720"/>
                <a:gd name="T84" fmla="*/ 231 w 1196"/>
                <a:gd name="T85" fmla="*/ 621 h 720"/>
                <a:gd name="T86" fmla="*/ 146 w 1196"/>
                <a:gd name="T87" fmla="*/ 636 h 720"/>
                <a:gd name="T88" fmla="*/ 73 w 1196"/>
                <a:gd name="T89" fmla="*/ 621 h 720"/>
                <a:gd name="T90" fmla="*/ 18 w 1196"/>
                <a:gd name="T91" fmla="*/ 555 h 720"/>
                <a:gd name="T92" fmla="*/ 22 w 1196"/>
                <a:gd name="T93" fmla="*/ 489 h 720"/>
                <a:gd name="T94" fmla="*/ 122 w 1196"/>
                <a:gd name="T95" fmla="*/ 483 h 720"/>
                <a:gd name="T96" fmla="*/ 259 w 1196"/>
                <a:gd name="T97" fmla="*/ 482 h 720"/>
                <a:gd name="T98" fmla="*/ 381 w 1196"/>
                <a:gd name="T99" fmla="*/ 479 h 720"/>
                <a:gd name="T100" fmla="*/ 547 w 1196"/>
                <a:gd name="T101" fmla="*/ 434 h 720"/>
                <a:gd name="T102" fmla="*/ 721 w 1196"/>
                <a:gd name="T103" fmla="*/ 380 h 720"/>
                <a:gd name="T104" fmla="*/ 840 w 1196"/>
                <a:gd name="T105" fmla="*/ 318 h 720"/>
                <a:gd name="T106" fmla="*/ 957 w 1196"/>
                <a:gd name="T107" fmla="*/ 193 h 720"/>
                <a:gd name="T108" fmla="*/ 1043 w 1196"/>
                <a:gd name="T109" fmla="*/ 81 h 720"/>
                <a:gd name="T110" fmla="*/ 1061 w 1196"/>
                <a:gd name="T111" fmla="*/ 55 h 720"/>
                <a:gd name="T112" fmla="*/ 1078 w 1196"/>
                <a:gd name="T113" fmla="*/ 27 h 720"/>
                <a:gd name="T114" fmla="*/ 1096 w 1196"/>
                <a:gd name="T115" fmla="*/ 5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6" h="720">
                  <a:moveTo>
                    <a:pt x="1107" y="0"/>
                  </a:moveTo>
                  <a:lnTo>
                    <a:pt x="1109" y="62"/>
                  </a:lnTo>
                  <a:lnTo>
                    <a:pt x="1119" y="116"/>
                  </a:lnTo>
                  <a:lnTo>
                    <a:pt x="1132" y="162"/>
                  </a:lnTo>
                  <a:lnTo>
                    <a:pt x="1147" y="205"/>
                  </a:lnTo>
                  <a:lnTo>
                    <a:pt x="1163" y="242"/>
                  </a:lnTo>
                  <a:lnTo>
                    <a:pt x="1177" y="279"/>
                  </a:lnTo>
                  <a:lnTo>
                    <a:pt x="1189" y="314"/>
                  </a:lnTo>
                  <a:lnTo>
                    <a:pt x="1196" y="351"/>
                  </a:lnTo>
                  <a:lnTo>
                    <a:pt x="1185" y="363"/>
                  </a:lnTo>
                  <a:lnTo>
                    <a:pt x="1178" y="376"/>
                  </a:lnTo>
                  <a:lnTo>
                    <a:pt x="1171" y="388"/>
                  </a:lnTo>
                  <a:lnTo>
                    <a:pt x="1166" y="400"/>
                  </a:lnTo>
                  <a:lnTo>
                    <a:pt x="1161" y="412"/>
                  </a:lnTo>
                  <a:lnTo>
                    <a:pt x="1158" y="423"/>
                  </a:lnTo>
                  <a:lnTo>
                    <a:pt x="1154" y="436"/>
                  </a:lnTo>
                  <a:lnTo>
                    <a:pt x="1152" y="451"/>
                  </a:lnTo>
                  <a:lnTo>
                    <a:pt x="1138" y="458"/>
                  </a:lnTo>
                  <a:lnTo>
                    <a:pt x="1123" y="461"/>
                  </a:lnTo>
                  <a:lnTo>
                    <a:pt x="1109" y="464"/>
                  </a:lnTo>
                  <a:lnTo>
                    <a:pt x="1096" y="466"/>
                  </a:lnTo>
                  <a:lnTo>
                    <a:pt x="1081" y="467"/>
                  </a:lnTo>
                  <a:lnTo>
                    <a:pt x="1067" y="473"/>
                  </a:lnTo>
                  <a:lnTo>
                    <a:pt x="1050" y="480"/>
                  </a:lnTo>
                  <a:lnTo>
                    <a:pt x="1035" y="496"/>
                  </a:lnTo>
                  <a:lnTo>
                    <a:pt x="1017" y="548"/>
                  </a:lnTo>
                  <a:lnTo>
                    <a:pt x="1005" y="586"/>
                  </a:lnTo>
                  <a:lnTo>
                    <a:pt x="994" y="612"/>
                  </a:lnTo>
                  <a:lnTo>
                    <a:pt x="984" y="629"/>
                  </a:lnTo>
                  <a:lnTo>
                    <a:pt x="967" y="637"/>
                  </a:lnTo>
                  <a:lnTo>
                    <a:pt x="946" y="642"/>
                  </a:lnTo>
                  <a:lnTo>
                    <a:pt x="915" y="644"/>
                  </a:lnTo>
                  <a:lnTo>
                    <a:pt x="872" y="648"/>
                  </a:lnTo>
                  <a:lnTo>
                    <a:pt x="868" y="656"/>
                  </a:lnTo>
                  <a:lnTo>
                    <a:pt x="865" y="665"/>
                  </a:lnTo>
                  <a:lnTo>
                    <a:pt x="861" y="674"/>
                  </a:lnTo>
                  <a:lnTo>
                    <a:pt x="859" y="683"/>
                  </a:lnTo>
                  <a:lnTo>
                    <a:pt x="855" y="691"/>
                  </a:lnTo>
                  <a:lnTo>
                    <a:pt x="852" y="700"/>
                  </a:lnTo>
                  <a:lnTo>
                    <a:pt x="848" y="709"/>
                  </a:lnTo>
                  <a:lnTo>
                    <a:pt x="846" y="720"/>
                  </a:lnTo>
                  <a:lnTo>
                    <a:pt x="836" y="720"/>
                  </a:lnTo>
                  <a:lnTo>
                    <a:pt x="827" y="720"/>
                  </a:lnTo>
                  <a:lnTo>
                    <a:pt x="816" y="720"/>
                  </a:lnTo>
                  <a:lnTo>
                    <a:pt x="809" y="720"/>
                  </a:lnTo>
                  <a:lnTo>
                    <a:pt x="802" y="712"/>
                  </a:lnTo>
                  <a:lnTo>
                    <a:pt x="796" y="704"/>
                  </a:lnTo>
                  <a:lnTo>
                    <a:pt x="791" y="696"/>
                  </a:lnTo>
                  <a:lnTo>
                    <a:pt x="788" y="688"/>
                  </a:lnTo>
                  <a:lnTo>
                    <a:pt x="783" y="678"/>
                  </a:lnTo>
                  <a:lnTo>
                    <a:pt x="779" y="671"/>
                  </a:lnTo>
                  <a:lnTo>
                    <a:pt x="776" y="663"/>
                  </a:lnTo>
                  <a:lnTo>
                    <a:pt x="774" y="657"/>
                  </a:lnTo>
                  <a:lnTo>
                    <a:pt x="739" y="656"/>
                  </a:lnTo>
                  <a:lnTo>
                    <a:pt x="711" y="661"/>
                  </a:lnTo>
                  <a:lnTo>
                    <a:pt x="687" y="669"/>
                  </a:lnTo>
                  <a:lnTo>
                    <a:pt x="667" y="681"/>
                  </a:lnTo>
                  <a:lnTo>
                    <a:pt x="647" y="690"/>
                  </a:lnTo>
                  <a:lnTo>
                    <a:pt x="626" y="701"/>
                  </a:lnTo>
                  <a:lnTo>
                    <a:pt x="603" y="708"/>
                  </a:lnTo>
                  <a:lnTo>
                    <a:pt x="575" y="712"/>
                  </a:lnTo>
                  <a:lnTo>
                    <a:pt x="567" y="697"/>
                  </a:lnTo>
                  <a:lnTo>
                    <a:pt x="560" y="683"/>
                  </a:lnTo>
                  <a:lnTo>
                    <a:pt x="552" y="670"/>
                  </a:lnTo>
                  <a:lnTo>
                    <a:pt x="543" y="658"/>
                  </a:lnTo>
                  <a:lnTo>
                    <a:pt x="534" y="644"/>
                  </a:lnTo>
                  <a:lnTo>
                    <a:pt x="527" y="633"/>
                  </a:lnTo>
                  <a:lnTo>
                    <a:pt x="519" y="621"/>
                  </a:lnTo>
                  <a:lnTo>
                    <a:pt x="513" y="612"/>
                  </a:lnTo>
                  <a:lnTo>
                    <a:pt x="473" y="611"/>
                  </a:lnTo>
                  <a:lnTo>
                    <a:pt x="445" y="620"/>
                  </a:lnTo>
                  <a:lnTo>
                    <a:pt x="424" y="637"/>
                  </a:lnTo>
                  <a:lnTo>
                    <a:pt x="408" y="658"/>
                  </a:lnTo>
                  <a:lnTo>
                    <a:pt x="393" y="677"/>
                  </a:lnTo>
                  <a:lnTo>
                    <a:pt x="377" y="696"/>
                  </a:lnTo>
                  <a:lnTo>
                    <a:pt x="357" y="708"/>
                  </a:lnTo>
                  <a:lnTo>
                    <a:pt x="332" y="712"/>
                  </a:lnTo>
                  <a:lnTo>
                    <a:pt x="325" y="700"/>
                  </a:lnTo>
                  <a:lnTo>
                    <a:pt x="318" y="689"/>
                  </a:lnTo>
                  <a:lnTo>
                    <a:pt x="311" y="676"/>
                  </a:lnTo>
                  <a:lnTo>
                    <a:pt x="305" y="664"/>
                  </a:lnTo>
                  <a:lnTo>
                    <a:pt x="298" y="651"/>
                  </a:lnTo>
                  <a:lnTo>
                    <a:pt x="292" y="638"/>
                  </a:lnTo>
                  <a:lnTo>
                    <a:pt x="285" y="625"/>
                  </a:lnTo>
                  <a:lnTo>
                    <a:pt x="279" y="612"/>
                  </a:lnTo>
                  <a:lnTo>
                    <a:pt x="231" y="621"/>
                  </a:lnTo>
                  <a:lnTo>
                    <a:pt x="188" y="631"/>
                  </a:lnTo>
                  <a:lnTo>
                    <a:pt x="146" y="636"/>
                  </a:lnTo>
                  <a:lnTo>
                    <a:pt x="108" y="635"/>
                  </a:lnTo>
                  <a:lnTo>
                    <a:pt x="73" y="621"/>
                  </a:lnTo>
                  <a:lnTo>
                    <a:pt x="43" y="597"/>
                  </a:lnTo>
                  <a:lnTo>
                    <a:pt x="18" y="555"/>
                  </a:lnTo>
                  <a:lnTo>
                    <a:pt x="0" y="496"/>
                  </a:lnTo>
                  <a:lnTo>
                    <a:pt x="22" y="489"/>
                  </a:lnTo>
                  <a:lnTo>
                    <a:pt x="65" y="485"/>
                  </a:lnTo>
                  <a:lnTo>
                    <a:pt x="122" y="483"/>
                  </a:lnTo>
                  <a:lnTo>
                    <a:pt x="190" y="483"/>
                  </a:lnTo>
                  <a:lnTo>
                    <a:pt x="259" y="482"/>
                  </a:lnTo>
                  <a:lnTo>
                    <a:pt x="325" y="480"/>
                  </a:lnTo>
                  <a:lnTo>
                    <a:pt x="381" y="479"/>
                  </a:lnTo>
                  <a:lnTo>
                    <a:pt x="422" y="477"/>
                  </a:lnTo>
                  <a:lnTo>
                    <a:pt x="547" y="434"/>
                  </a:lnTo>
                  <a:lnTo>
                    <a:pt x="645" y="404"/>
                  </a:lnTo>
                  <a:lnTo>
                    <a:pt x="721" y="380"/>
                  </a:lnTo>
                  <a:lnTo>
                    <a:pt x="785" y="355"/>
                  </a:lnTo>
                  <a:lnTo>
                    <a:pt x="840" y="318"/>
                  </a:lnTo>
                  <a:lnTo>
                    <a:pt x="896" y="267"/>
                  </a:lnTo>
                  <a:lnTo>
                    <a:pt x="957" y="193"/>
                  </a:lnTo>
                  <a:lnTo>
                    <a:pt x="1035" y="90"/>
                  </a:lnTo>
                  <a:lnTo>
                    <a:pt x="1043" y="81"/>
                  </a:lnTo>
                  <a:lnTo>
                    <a:pt x="1052" y="69"/>
                  </a:lnTo>
                  <a:lnTo>
                    <a:pt x="1061" y="55"/>
                  </a:lnTo>
                  <a:lnTo>
                    <a:pt x="1070" y="41"/>
                  </a:lnTo>
                  <a:lnTo>
                    <a:pt x="1078" y="27"/>
                  </a:lnTo>
                  <a:lnTo>
                    <a:pt x="1087" y="15"/>
                  </a:lnTo>
                  <a:lnTo>
                    <a:pt x="1096" y="5"/>
                  </a:lnTo>
                  <a:lnTo>
                    <a:pt x="1107"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66" name="Freeform 172"/>
            <p:cNvSpPr>
              <a:spLocks/>
            </p:cNvSpPr>
            <p:nvPr/>
          </p:nvSpPr>
          <p:spPr bwMode="auto">
            <a:xfrm>
              <a:off x="784" y="1789"/>
              <a:ext cx="245" cy="226"/>
            </a:xfrm>
            <a:custGeom>
              <a:avLst/>
              <a:gdLst>
                <a:gd name="T0" fmla="*/ 165 w 1129"/>
                <a:gd name="T1" fmla="*/ 151 h 755"/>
                <a:gd name="T2" fmla="*/ 235 w 1129"/>
                <a:gd name="T3" fmla="*/ 166 h 755"/>
                <a:gd name="T4" fmla="*/ 346 w 1129"/>
                <a:gd name="T5" fmla="*/ 161 h 755"/>
                <a:gd name="T6" fmla="*/ 420 w 1129"/>
                <a:gd name="T7" fmla="*/ 285 h 755"/>
                <a:gd name="T8" fmla="*/ 520 w 1129"/>
                <a:gd name="T9" fmla="*/ 264 h 755"/>
                <a:gd name="T10" fmla="*/ 613 w 1129"/>
                <a:gd name="T11" fmla="*/ 265 h 755"/>
                <a:gd name="T12" fmla="*/ 651 w 1129"/>
                <a:gd name="T13" fmla="*/ 300 h 755"/>
                <a:gd name="T14" fmla="*/ 683 w 1129"/>
                <a:gd name="T15" fmla="*/ 319 h 755"/>
                <a:gd name="T16" fmla="*/ 742 w 1129"/>
                <a:gd name="T17" fmla="*/ 288 h 755"/>
                <a:gd name="T18" fmla="*/ 810 w 1129"/>
                <a:gd name="T19" fmla="*/ 244 h 755"/>
                <a:gd name="T20" fmla="*/ 886 w 1129"/>
                <a:gd name="T21" fmla="*/ 233 h 755"/>
                <a:gd name="T22" fmla="*/ 893 w 1129"/>
                <a:gd name="T23" fmla="*/ 293 h 755"/>
                <a:gd name="T24" fmla="*/ 877 w 1129"/>
                <a:gd name="T25" fmla="*/ 344 h 755"/>
                <a:gd name="T26" fmla="*/ 912 w 1129"/>
                <a:gd name="T27" fmla="*/ 382 h 755"/>
                <a:gd name="T28" fmla="*/ 1039 w 1129"/>
                <a:gd name="T29" fmla="*/ 406 h 755"/>
                <a:gd name="T30" fmla="*/ 1119 w 1129"/>
                <a:gd name="T31" fmla="*/ 472 h 755"/>
                <a:gd name="T32" fmla="*/ 1087 w 1129"/>
                <a:gd name="T33" fmla="*/ 569 h 755"/>
                <a:gd name="T34" fmla="*/ 1066 w 1129"/>
                <a:gd name="T35" fmla="*/ 625 h 755"/>
                <a:gd name="T36" fmla="*/ 976 w 1129"/>
                <a:gd name="T37" fmla="*/ 655 h 755"/>
                <a:gd name="T38" fmla="*/ 952 w 1129"/>
                <a:gd name="T39" fmla="*/ 708 h 755"/>
                <a:gd name="T40" fmla="*/ 912 w 1129"/>
                <a:gd name="T41" fmla="*/ 722 h 755"/>
                <a:gd name="T42" fmla="*/ 857 w 1129"/>
                <a:gd name="T43" fmla="*/ 702 h 755"/>
                <a:gd name="T44" fmla="*/ 829 w 1129"/>
                <a:gd name="T45" fmla="*/ 655 h 755"/>
                <a:gd name="T46" fmla="*/ 778 w 1129"/>
                <a:gd name="T47" fmla="*/ 623 h 755"/>
                <a:gd name="T48" fmla="*/ 689 w 1129"/>
                <a:gd name="T49" fmla="*/ 660 h 755"/>
                <a:gd name="T50" fmla="*/ 554 w 1129"/>
                <a:gd name="T51" fmla="*/ 727 h 755"/>
                <a:gd name="T52" fmla="*/ 446 w 1129"/>
                <a:gd name="T53" fmla="*/ 755 h 755"/>
                <a:gd name="T54" fmla="*/ 437 w 1129"/>
                <a:gd name="T55" fmla="*/ 697 h 755"/>
                <a:gd name="T56" fmla="*/ 431 w 1129"/>
                <a:gd name="T57" fmla="*/ 669 h 755"/>
                <a:gd name="T58" fmla="*/ 391 w 1129"/>
                <a:gd name="T59" fmla="*/ 650 h 755"/>
                <a:gd name="T60" fmla="*/ 287 w 1129"/>
                <a:gd name="T61" fmla="*/ 702 h 755"/>
                <a:gd name="T62" fmla="*/ 181 w 1129"/>
                <a:gd name="T63" fmla="*/ 710 h 755"/>
                <a:gd name="T64" fmla="*/ 153 w 1129"/>
                <a:gd name="T65" fmla="*/ 647 h 755"/>
                <a:gd name="T66" fmla="*/ 157 w 1129"/>
                <a:gd name="T67" fmla="*/ 587 h 755"/>
                <a:gd name="T68" fmla="*/ 166 w 1129"/>
                <a:gd name="T69" fmla="*/ 521 h 755"/>
                <a:gd name="T70" fmla="*/ 159 w 1129"/>
                <a:gd name="T71" fmla="*/ 508 h 755"/>
                <a:gd name="T72" fmla="*/ 148 w 1129"/>
                <a:gd name="T73" fmla="*/ 502 h 755"/>
                <a:gd name="T74" fmla="*/ 122 w 1129"/>
                <a:gd name="T75" fmla="*/ 429 h 755"/>
                <a:gd name="T76" fmla="*/ 157 w 1129"/>
                <a:gd name="T77" fmla="*/ 353 h 755"/>
                <a:gd name="T78" fmla="*/ 85 w 1129"/>
                <a:gd name="T79" fmla="*/ 302 h 755"/>
                <a:gd name="T80" fmla="*/ 7 w 1129"/>
                <a:gd name="T81" fmla="*/ 200 h 755"/>
                <a:gd name="T82" fmla="*/ 0 w 1129"/>
                <a:gd name="T83" fmla="*/ 109 h 755"/>
                <a:gd name="T84" fmla="*/ 4 w 1129"/>
                <a:gd name="T85" fmla="*/ 8 h 755"/>
                <a:gd name="T86" fmla="*/ 26 w 1129"/>
                <a:gd name="T87" fmla="*/ 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29" h="755">
                  <a:moveTo>
                    <a:pt x="32" y="0"/>
                  </a:moveTo>
                  <a:lnTo>
                    <a:pt x="112" y="96"/>
                  </a:lnTo>
                  <a:lnTo>
                    <a:pt x="165" y="151"/>
                  </a:lnTo>
                  <a:lnTo>
                    <a:pt x="198" y="175"/>
                  </a:lnTo>
                  <a:lnTo>
                    <a:pt x="219" y="178"/>
                  </a:lnTo>
                  <a:lnTo>
                    <a:pt x="235" y="166"/>
                  </a:lnTo>
                  <a:lnTo>
                    <a:pt x="257" y="154"/>
                  </a:lnTo>
                  <a:lnTo>
                    <a:pt x="290" y="148"/>
                  </a:lnTo>
                  <a:lnTo>
                    <a:pt x="346" y="161"/>
                  </a:lnTo>
                  <a:lnTo>
                    <a:pt x="367" y="229"/>
                  </a:lnTo>
                  <a:lnTo>
                    <a:pt x="392" y="268"/>
                  </a:lnTo>
                  <a:lnTo>
                    <a:pt x="420" y="285"/>
                  </a:lnTo>
                  <a:lnTo>
                    <a:pt x="452" y="287"/>
                  </a:lnTo>
                  <a:lnTo>
                    <a:pt x="484" y="277"/>
                  </a:lnTo>
                  <a:lnTo>
                    <a:pt x="520" y="264"/>
                  </a:lnTo>
                  <a:lnTo>
                    <a:pt x="558" y="253"/>
                  </a:lnTo>
                  <a:lnTo>
                    <a:pt x="599" y="251"/>
                  </a:lnTo>
                  <a:lnTo>
                    <a:pt x="613" y="265"/>
                  </a:lnTo>
                  <a:lnTo>
                    <a:pt x="627" y="280"/>
                  </a:lnTo>
                  <a:lnTo>
                    <a:pt x="639" y="290"/>
                  </a:lnTo>
                  <a:lnTo>
                    <a:pt x="651" y="300"/>
                  </a:lnTo>
                  <a:lnTo>
                    <a:pt x="662" y="307"/>
                  </a:lnTo>
                  <a:lnTo>
                    <a:pt x="672" y="314"/>
                  </a:lnTo>
                  <a:lnTo>
                    <a:pt x="683" y="319"/>
                  </a:lnTo>
                  <a:lnTo>
                    <a:pt x="697" y="323"/>
                  </a:lnTo>
                  <a:lnTo>
                    <a:pt x="720" y="306"/>
                  </a:lnTo>
                  <a:lnTo>
                    <a:pt x="742" y="288"/>
                  </a:lnTo>
                  <a:lnTo>
                    <a:pt x="765" y="271"/>
                  </a:lnTo>
                  <a:lnTo>
                    <a:pt x="787" y="257"/>
                  </a:lnTo>
                  <a:lnTo>
                    <a:pt x="810" y="244"/>
                  </a:lnTo>
                  <a:lnTo>
                    <a:pt x="835" y="236"/>
                  </a:lnTo>
                  <a:lnTo>
                    <a:pt x="859" y="232"/>
                  </a:lnTo>
                  <a:lnTo>
                    <a:pt x="886" y="233"/>
                  </a:lnTo>
                  <a:lnTo>
                    <a:pt x="892" y="255"/>
                  </a:lnTo>
                  <a:lnTo>
                    <a:pt x="895" y="275"/>
                  </a:lnTo>
                  <a:lnTo>
                    <a:pt x="893" y="293"/>
                  </a:lnTo>
                  <a:lnTo>
                    <a:pt x="891" y="312"/>
                  </a:lnTo>
                  <a:lnTo>
                    <a:pt x="883" y="327"/>
                  </a:lnTo>
                  <a:lnTo>
                    <a:pt x="877" y="344"/>
                  </a:lnTo>
                  <a:lnTo>
                    <a:pt x="872" y="359"/>
                  </a:lnTo>
                  <a:lnTo>
                    <a:pt x="868" y="377"/>
                  </a:lnTo>
                  <a:lnTo>
                    <a:pt x="912" y="382"/>
                  </a:lnTo>
                  <a:lnTo>
                    <a:pt x="956" y="387"/>
                  </a:lnTo>
                  <a:lnTo>
                    <a:pt x="998" y="395"/>
                  </a:lnTo>
                  <a:lnTo>
                    <a:pt x="1039" y="406"/>
                  </a:lnTo>
                  <a:lnTo>
                    <a:pt x="1073" y="421"/>
                  </a:lnTo>
                  <a:lnTo>
                    <a:pt x="1100" y="443"/>
                  </a:lnTo>
                  <a:lnTo>
                    <a:pt x="1119" y="472"/>
                  </a:lnTo>
                  <a:lnTo>
                    <a:pt x="1129" y="512"/>
                  </a:lnTo>
                  <a:lnTo>
                    <a:pt x="1102" y="543"/>
                  </a:lnTo>
                  <a:lnTo>
                    <a:pt x="1087" y="569"/>
                  </a:lnTo>
                  <a:lnTo>
                    <a:pt x="1080" y="591"/>
                  </a:lnTo>
                  <a:lnTo>
                    <a:pt x="1076" y="610"/>
                  </a:lnTo>
                  <a:lnTo>
                    <a:pt x="1066" y="625"/>
                  </a:lnTo>
                  <a:lnTo>
                    <a:pt x="1051" y="638"/>
                  </a:lnTo>
                  <a:lnTo>
                    <a:pt x="1022" y="647"/>
                  </a:lnTo>
                  <a:lnTo>
                    <a:pt x="976" y="655"/>
                  </a:lnTo>
                  <a:lnTo>
                    <a:pt x="968" y="678"/>
                  </a:lnTo>
                  <a:lnTo>
                    <a:pt x="961" y="696"/>
                  </a:lnTo>
                  <a:lnTo>
                    <a:pt x="952" y="708"/>
                  </a:lnTo>
                  <a:lnTo>
                    <a:pt x="942" y="717"/>
                  </a:lnTo>
                  <a:lnTo>
                    <a:pt x="927" y="721"/>
                  </a:lnTo>
                  <a:lnTo>
                    <a:pt x="912" y="722"/>
                  </a:lnTo>
                  <a:lnTo>
                    <a:pt x="892" y="721"/>
                  </a:lnTo>
                  <a:lnTo>
                    <a:pt x="868" y="720"/>
                  </a:lnTo>
                  <a:lnTo>
                    <a:pt x="857" y="702"/>
                  </a:lnTo>
                  <a:lnTo>
                    <a:pt x="849" y="685"/>
                  </a:lnTo>
                  <a:lnTo>
                    <a:pt x="840" y="670"/>
                  </a:lnTo>
                  <a:lnTo>
                    <a:pt x="829" y="655"/>
                  </a:lnTo>
                  <a:lnTo>
                    <a:pt x="815" y="642"/>
                  </a:lnTo>
                  <a:lnTo>
                    <a:pt x="799" y="632"/>
                  </a:lnTo>
                  <a:lnTo>
                    <a:pt x="778" y="623"/>
                  </a:lnTo>
                  <a:lnTo>
                    <a:pt x="752" y="620"/>
                  </a:lnTo>
                  <a:lnTo>
                    <a:pt x="724" y="638"/>
                  </a:lnTo>
                  <a:lnTo>
                    <a:pt x="689" y="660"/>
                  </a:lnTo>
                  <a:lnTo>
                    <a:pt x="646" y="683"/>
                  </a:lnTo>
                  <a:lnTo>
                    <a:pt x="601" y="706"/>
                  </a:lnTo>
                  <a:lnTo>
                    <a:pt x="554" y="727"/>
                  </a:lnTo>
                  <a:lnTo>
                    <a:pt x="511" y="743"/>
                  </a:lnTo>
                  <a:lnTo>
                    <a:pt x="473" y="753"/>
                  </a:lnTo>
                  <a:lnTo>
                    <a:pt x="446" y="755"/>
                  </a:lnTo>
                  <a:lnTo>
                    <a:pt x="442" y="730"/>
                  </a:lnTo>
                  <a:lnTo>
                    <a:pt x="440" y="711"/>
                  </a:lnTo>
                  <a:lnTo>
                    <a:pt x="437" y="697"/>
                  </a:lnTo>
                  <a:lnTo>
                    <a:pt x="436" y="686"/>
                  </a:lnTo>
                  <a:lnTo>
                    <a:pt x="434" y="677"/>
                  </a:lnTo>
                  <a:lnTo>
                    <a:pt x="431" y="669"/>
                  </a:lnTo>
                  <a:lnTo>
                    <a:pt x="429" y="658"/>
                  </a:lnTo>
                  <a:lnTo>
                    <a:pt x="427" y="647"/>
                  </a:lnTo>
                  <a:lnTo>
                    <a:pt x="391" y="650"/>
                  </a:lnTo>
                  <a:lnTo>
                    <a:pt x="357" y="664"/>
                  </a:lnTo>
                  <a:lnTo>
                    <a:pt x="321" y="682"/>
                  </a:lnTo>
                  <a:lnTo>
                    <a:pt x="287" y="702"/>
                  </a:lnTo>
                  <a:lnTo>
                    <a:pt x="251" y="716"/>
                  </a:lnTo>
                  <a:lnTo>
                    <a:pt x="217" y="721"/>
                  </a:lnTo>
                  <a:lnTo>
                    <a:pt x="181" y="710"/>
                  </a:lnTo>
                  <a:lnTo>
                    <a:pt x="148" y="683"/>
                  </a:lnTo>
                  <a:lnTo>
                    <a:pt x="150" y="665"/>
                  </a:lnTo>
                  <a:lnTo>
                    <a:pt x="153" y="647"/>
                  </a:lnTo>
                  <a:lnTo>
                    <a:pt x="154" y="627"/>
                  </a:lnTo>
                  <a:lnTo>
                    <a:pt x="156" y="608"/>
                  </a:lnTo>
                  <a:lnTo>
                    <a:pt x="157" y="587"/>
                  </a:lnTo>
                  <a:lnTo>
                    <a:pt x="160" y="567"/>
                  </a:lnTo>
                  <a:lnTo>
                    <a:pt x="162" y="544"/>
                  </a:lnTo>
                  <a:lnTo>
                    <a:pt x="166" y="521"/>
                  </a:lnTo>
                  <a:lnTo>
                    <a:pt x="160" y="514"/>
                  </a:lnTo>
                  <a:lnTo>
                    <a:pt x="159" y="511"/>
                  </a:lnTo>
                  <a:lnTo>
                    <a:pt x="159" y="508"/>
                  </a:lnTo>
                  <a:lnTo>
                    <a:pt x="159" y="507"/>
                  </a:lnTo>
                  <a:lnTo>
                    <a:pt x="155" y="505"/>
                  </a:lnTo>
                  <a:lnTo>
                    <a:pt x="148" y="502"/>
                  </a:lnTo>
                  <a:lnTo>
                    <a:pt x="134" y="498"/>
                  </a:lnTo>
                  <a:lnTo>
                    <a:pt x="112" y="494"/>
                  </a:lnTo>
                  <a:lnTo>
                    <a:pt x="122" y="429"/>
                  </a:lnTo>
                  <a:lnTo>
                    <a:pt x="136" y="390"/>
                  </a:lnTo>
                  <a:lnTo>
                    <a:pt x="150" y="366"/>
                  </a:lnTo>
                  <a:lnTo>
                    <a:pt x="157" y="353"/>
                  </a:lnTo>
                  <a:lnTo>
                    <a:pt x="152" y="342"/>
                  </a:lnTo>
                  <a:lnTo>
                    <a:pt x="130" y="328"/>
                  </a:lnTo>
                  <a:lnTo>
                    <a:pt x="85" y="302"/>
                  </a:lnTo>
                  <a:lnTo>
                    <a:pt x="14" y="261"/>
                  </a:lnTo>
                  <a:lnTo>
                    <a:pt x="10" y="229"/>
                  </a:lnTo>
                  <a:lnTo>
                    <a:pt x="7" y="200"/>
                  </a:lnTo>
                  <a:lnTo>
                    <a:pt x="3" y="170"/>
                  </a:lnTo>
                  <a:lnTo>
                    <a:pt x="2" y="141"/>
                  </a:lnTo>
                  <a:lnTo>
                    <a:pt x="0" y="109"/>
                  </a:lnTo>
                  <a:lnTo>
                    <a:pt x="0" y="78"/>
                  </a:lnTo>
                  <a:lnTo>
                    <a:pt x="1" y="43"/>
                  </a:lnTo>
                  <a:lnTo>
                    <a:pt x="4" y="8"/>
                  </a:lnTo>
                  <a:lnTo>
                    <a:pt x="14" y="2"/>
                  </a:lnTo>
                  <a:lnTo>
                    <a:pt x="21" y="0"/>
                  </a:lnTo>
                  <a:lnTo>
                    <a:pt x="26" y="0"/>
                  </a:lnTo>
                  <a:lnTo>
                    <a:pt x="32"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67" name="Freeform 173"/>
            <p:cNvSpPr>
              <a:spLocks/>
            </p:cNvSpPr>
            <p:nvPr/>
          </p:nvSpPr>
          <p:spPr bwMode="auto">
            <a:xfrm>
              <a:off x="728" y="1787"/>
              <a:ext cx="39" cy="314"/>
            </a:xfrm>
            <a:custGeom>
              <a:avLst/>
              <a:gdLst>
                <a:gd name="T0" fmla="*/ 183 w 183"/>
                <a:gd name="T1" fmla="*/ 0 h 1053"/>
                <a:gd name="T2" fmla="*/ 182 w 183"/>
                <a:gd name="T3" fmla="*/ 109 h 1053"/>
                <a:gd name="T4" fmla="*/ 182 w 183"/>
                <a:gd name="T5" fmla="*/ 193 h 1053"/>
                <a:gd name="T6" fmla="*/ 182 w 183"/>
                <a:gd name="T7" fmla="*/ 257 h 1053"/>
                <a:gd name="T8" fmla="*/ 182 w 183"/>
                <a:gd name="T9" fmla="*/ 308 h 1053"/>
                <a:gd name="T10" fmla="*/ 179 w 183"/>
                <a:gd name="T11" fmla="*/ 348 h 1053"/>
                <a:gd name="T12" fmla="*/ 178 w 183"/>
                <a:gd name="T13" fmla="*/ 384 h 1053"/>
                <a:gd name="T14" fmla="*/ 176 w 183"/>
                <a:gd name="T15" fmla="*/ 422 h 1053"/>
                <a:gd name="T16" fmla="*/ 173 w 183"/>
                <a:gd name="T17" fmla="*/ 469 h 1053"/>
                <a:gd name="T18" fmla="*/ 125 w 183"/>
                <a:gd name="T19" fmla="*/ 572 h 1053"/>
                <a:gd name="T20" fmla="*/ 97 w 183"/>
                <a:gd name="T21" fmla="*/ 655 h 1053"/>
                <a:gd name="T22" fmla="*/ 87 w 183"/>
                <a:gd name="T23" fmla="*/ 720 h 1053"/>
                <a:gd name="T24" fmla="*/ 90 w 183"/>
                <a:gd name="T25" fmla="*/ 778 h 1053"/>
                <a:gd name="T26" fmla="*/ 99 w 183"/>
                <a:gd name="T27" fmla="*/ 830 h 1053"/>
                <a:gd name="T28" fmla="*/ 112 w 183"/>
                <a:gd name="T29" fmla="*/ 887 h 1053"/>
                <a:gd name="T30" fmla="*/ 122 w 183"/>
                <a:gd name="T31" fmla="*/ 952 h 1053"/>
                <a:gd name="T32" fmla="*/ 128 w 183"/>
                <a:gd name="T33" fmla="*/ 1034 h 1053"/>
                <a:gd name="T34" fmla="*/ 125 w 183"/>
                <a:gd name="T35" fmla="*/ 1039 h 1053"/>
                <a:gd name="T36" fmla="*/ 118 w 183"/>
                <a:gd name="T37" fmla="*/ 1040 h 1053"/>
                <a:gd name="T38" fmla="*/ 107 w 183"/>
                <a:gd name="T39" fmla="*/ 1040 h 1053"/>
                <a:gd name="T40" fmla="*/ 95 w 183"/>
                <a:gd name="T41" fmla="*/ 1040 h 1053"/>
                <a:gd name="T42" fmla="*/ 82 w 183"/>
                <a:gd name="T43" fmla="*/ 1039 h 1053"/>
                <a:gd name="T44" fmla="*/ 70 w 183"/>
                <a:gd name="T45" fmla="*/ 1040 h 1053"/>
                <a:gd name="T46" fmla="*/ 61 w 183"/>
                <a:gd name="T47" fmla="*/ 1045 h 1053"/>
                <a:gd name="T48" fmla="*/ 56 w 183"/>
                <a:gd name="T49" fmla="*/ 1053 h 1053"/>
                <a:gd name="T50" fmla="*/ 25 w 183"/>
                <a:gd name="T51" fmla="*/ 1015 h 1053"/>
                <a:gd name="T52" fmla="*/ 8 w 183"/>
                <a:gd name="T53" fmla="*/ 922 h 1053"/>
                <a:gd name="T54" fmla="*/ 0 w 183"/>
                <a:gd name="T55" fmla="*/ 786 h 1053"/>
                <a:gd name="T56" fmla="*/ 1 w 183"/>
                <a:gd name="T57" fmla="*/ 630 h 1053"/>
                <a:gd name="T58" fmla="*/ 6 w 183"/>
                <a:gd name="T59" fmla="*/ 466 h 1053"/>
                <a:gd name="T60" fmla="*/ 16 w 183"/>
                <a:gd name="T61" fmla="*/ 313 h 1053"/>
                <a:gd name="T62" fmla="*/ 24 w 183"/>
                <a:gd name="T63" fmla="*/ 189 h 1053"/>
                <a:gd name="T64" fmla="*/ 30 w 183"/>
                <a:gd name="T65" fmla="*/ 108 h 1053"/>
                <a:gd name="T66" fmla="*/ 35 w 183"/>
                <a:gd name="T67" fmla="*/ 104 h 1053"/>
                <a:gd name="T68" fmla="*/ 40 w 183"/>
                <a:gd name="T69" fmla="*/ 102 h 1053"/>
                <a:gd name="T70" fmla="*/ 45 w 183"/>
                <a:gd name="T71" fmla="*/ 100 h 1053"/>
                <a:gd name="T72" fmla="*/ 54 w 183"/>
                <a:gd name="T73" fmla="*/ 99 h 1053"/>
                <a:gd name="T74" fmla="*/ 63 w 183"/>
                <a:gd name="T75" fmla="*/ 96 h 1053"/>
                <a:gd name="T76" fmla="*/ 77 w 183"/>
                <a:gd name="T77" fmla="*/ 95 h 1053"/>
                <a:gd name="T78" fmla="*/ 95 w 183"/>
                <a:gd name="T79" fmla="*/ 93 h 1053"/>
                <a:gd name="T80" fmla="*/ 120 w 183"/>
                <a:gd name="T81" fmla="*/ 90 h 1053"/>
                <a:gd name="T82" fmla="*/ 134 w 183"/>
                <a:gd name="T83" fmla="*/ 72 h 1053"/>
                <a:gd name="T84" fmla="*/ 146 w 183"/>
                <a:gd name="T85" fmla="*/ 58 h 1053"/>
                <a:gd name="T86" fmla="*/ 156 w 183"/>
                <a:gd name="T87" fmla="*/ 43 h 1053"/>
                <a:gd name="T88" fmla="*/ 164 w 183"/>
                <a:gd name="T89" fmla="*/ 31 h 1053"/>
                <a:gd name="T90" fmla="*/ 170 w 183"/>
                <a:gd name="T91" fmla="*/ 19 h 1053"/>
                <a:gd name="T92" fmla="*/ 175 w 183"/>
                <a:gd name="T93" fmla="*/ 11 h 1053"/>
                <a:gd name="T94" fmla="*/ 178 w 183"/>
                <a:gd name="T95" fmla="*/ 4 h 1053"/>
                <a:gd name="T96" fmla="*/ 183 w 183"/>
                <a:gd name="T97" fmla="*/ 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 h="1053">
                  <a:moveTo>
                    <a:pt x="183" y="0"/>
                  </a:moveTo>
                  <a:lnTo>
                    <a:pt x="182" y="109"/>
                  </a:lnTo>
                  <a:lnTo>
                    <a:pt x="182" y="193"/>
                  </a:lnTo>
                  <a:lnTo>
                    <a:pt x="182" y="257"/>
                  </a:lnTo>
                  <a:lnTo>
                    <a:pt x="182" y="308"/>
                  </a:lnTo>
                  <a:lnTo>
                    <a:pt x="179" y="348"/>
                  </a:lnTo>
                  <a:lnTo>
                    <a:pt x="178" y="384"/>
                  </a:lnTo>
                  <a:lnTo>
                    <a:pt x="176" y="422"/>
                  </a:lnTo>
                  <a:lnTo>
                    <a:pt x="173" y="469"/>
                  </a:lnTo>
                  <a:lnTo>
                    <a:pt x="125" y="572"/>
                  </a:lnTo>
                  <a:lnTo>
                    <a:pt x="97" y="655"/>
                  </a:lnTo>
                  <a:lnTo>
                    <a:pt x="87" y="720"/>
                  </a:lnTo>
                  <a:lnTo>
                    <a:pt x="90" y="778"/>
                  </a:lnTo>
                  <a:lnTo>
                    <a:pt x="99" y="830"/>
                  </a:lnTo>
                  <a:lnTo>
                    <a:pt x="112" y="887"/>
                  </a:lnTo>
                  <a:lnTo>
                    <a:pt x="122" y="952"/>
                  </a:lnTo>
                  <a:lnTo>
                    <a:pt x="128" y="1034"/>
                  </a:lnTo>
                  <a:lnTo>
                    <a:pt x="125" y="1039"/>
                  </a:lnTo>
                  <a:lnTo>
                    <a:pt x="118" y="1040"/>
                  </a:lnTo>
                  <a:lnTo>
                    <a:pt x="107" y="1040"/>
                  </a:lnTo>
                  <a:lnTo>
                    <a:pt x="95" y="1040"/>
                  </a:lnTo>
                  <a:lnTo>
                    <a:pt x="82" y="1039"/>
                  </a:lnTo>
                  <a:lnTo>
                    <a:pt x="70" y="1040"/>
                  </a:lnTo>
                  <a:lnTo>
                    <a:pt x="61" y="1045"/>
                  </a:lnTo>
                  <a:lnTo>
                    <a:pt x="56" y="1053"/>
                  </a:lnTo>
                  <a:lnTo>
                    <a:pt x="25" y="1015"/>
                  </a:lnTo>
                  <a:lnTo>
                    <a:pt x="8" y="922"/>
                  </a:lnTo>
                  <a:lnTo>
                    <a:pt x="0" y="786"/>
                  </a:lnTo>
                  <a:lnTo>
                    <a:pt x="1" y="630"/>
                  </a:lnTo>
                  <a:lnTo>
                    <a:pt x="6" y="466"/>
                  </a:lnTo>
                  <a:lnTo>
                    <a:pt x="16" y="313"/>
                  </a:lnTo>
                  <a:lnTo>
                    <a:pt x="24" y="189"/>
                  </a:lnTo>
                  <a:lnTo>
                    <a:pt x="30" y="108"/>
                  </a:lnTo>
                  <a:lnTo>
                    <a:pt x="35" y="104"/>
                  </a:lnTo>
                  <a:lnTo>
                    <a:pt x="40" y="102"/>
                  </a:lnTo>
                  <a:lnTo>
                    <a:pt x="45" y="100"/>
                  </a:lnTo>
                  <a:lnTo>
                    <a:pt x="54" y="99"/>
                  </a:lnTo>
                  <a:lnTo>
                    <a:pt x="63" y="96"/>
                  </a:lnTo>
                  <a:lnTo>
                    <a:pt x="77" y="95"/>
                  </a:lnTo>
                  <a:lnTo>
                    <a:pt x="95" y="93"/>
                  </a:lnTo>
                  <a:lnTo>
                    <a:pt x="120" y="90"/>
                  </a:lnTo>
                  <a:lnTo>
                    <a:pt x="134" y="72"/>
                  </a:lnTo>
                  <a:lnTo>
                    <a:pt x="146" y="58"/>
                  </a:lnTo>
                  <a:lnTo>
                    <a:pt x="156" y="43"/>
                  </a:lnTo>
                  <a:lnTo>
                    <a:pt x="164" y="31"/>
                  </a:lnTo>
                  <a:lnTo>
                    <a:pt x="170" y="19"/>
                  </a:lnTo>
                  <a:lnTo>
                    <a:pt x="175" y="11"/>
                  </a:lnTo>
                  <a:lnTo>
                    <a:pt x="178" y="4"/>
                  </a:lnTo>
                  <a:lnTo>
                    <a:pt x="18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68" name="Freeform 174"/>
            <p:cNvSpPr>
              <a:spLocks/>
            </p:cNvSpPr>
            <p:nvPr/>
          </p:nvSpPr>
          <p:spPr bwMode="auto">
            <a:xfrm>
              <a:off x="752" y="1951"/>
              <a:ext cx="281" cy="173"/>
            </a:xfrm>
            <a:custGeom>
              <a:avLst/>
              <a:gdLst>
                <a:gd name="T0" fmla="*/ 249 w 1297"/>
                <a:gd name="T1" fmla="*/ 112 h 580"/>
                <a:gd name="T2" fmla="*/ 322 w 1297"/>
                <a:gd name="T3" fmla="*/ 209 h 580"/>
                <a:gd name="T4" fmla="*/ 393 w 1297"/>
                <a:gd name="T5" fmla="*/ 198 h 580"/>
                <a:gd name="T6" fmla="*/ 491 w 1297"/>
                <a:gd name="T7" fmla="*/ 154 h 580"/>
                <a:gd name="T8" fmla="*/ 559 w 1297"/>
                <a:gd name="T9" fmla="*/ 167 h 580"/>
                <a:gd name="T10" fmla="*/ 563 w 1297"/>
                <a:gd name="T11" fmla="*/ 204 h 580"/>
                <a:gd name="T12" fmla="*/ 573 w 1297"/>
                <a:gd name="T13" fmla="*/ 229 h 580"/>
                <a:gd name="T14" fmla="*/ 591 w 1297"/>
                <a:gd name="T15" fmla="*/ 250 h 580"/>
                <a:gd name="T16" fmla="*/ 643 w 1297"/>
                <a:gd name="T17" fmla="*/ 255 h 580"/>
                <a:gd name="T18" fmla="*/ 708 w 1297"/>
                <a:gd name="T19" fmla="*/ 227 h 580"/>
                <a:gd name="T20" fmla="*/ 764 w 1297"/>
                <a:gd name="T21" fmla="*/ 190 h 580"/>
                <a:gd name="T22" fmla="*/ 827 w 1297"/>
                <a:gd name="T23" fmla="*/ 169 h 580"/>
                <a:gd name="T24" fmla="*/ 888 w 1297"/>
                <a:gd name="T25" fmla="*/ 228 h 580"/>
                <a:gd name="T26" fmla="*/ 895 w 1297"/>
                <a:gd name="T27" fmla="*/ 292 h 580"/>
                <a:gd name="T28" fmla="*/ 904 w 1297"/>
                <a:gd name="T29" fmla="*/ 313 h 580"/>
                <a:gd name="T30" fmla="*/ 980 w 1297"/>
                <a:gd name="T31" fmla="*/ 318 h 580"/>
                <a:gd name="T32" fmla="*/ 1069 w 1297"/>
                <a:gd name="T33" fmla="*/ 339 h 580"/>
                <a:gd name="T34" fmla="*/ 1083 w 1297"/>
                <a:gd name="T35" fmla="*/ 370 h 580"/>
                <a:gd name="T36" fmla="*/ 1097 w 1297"/>
                <a:gd name="T37" fmla="*/ 396 h 580"/>
                <a:gd name="T38" fmla="*/ 1115 w 1297"/>
                <a:gd name="T39" fmla="*/ 420 h 580"/>
                <a:gd name="T40" fmla="*/ 1151 w 1297"/>
                <a:gd name="T41" fmla="*/ 433 h 580"/>
                <a:gd name="T42" fmla="*/ 1198 w 1297"/>
                <a:gd name="T43" fmla="*/ 428 h 580"/>
                <a:gd name="T44" fmla="*/ 1241 w 1297"/>
                <a:gd name="T45" fmla="*/ 421 h 580"/>
                <a:gd name="T46" fmla="*/ 1278 w 1297"/>
                <a:gd name="T47" fmla="*/ 414 h 580"/>
                <a:gd name="T48" fmla="*/ 1272 w 1297"/>
                <a:gd name="T49" fmla="*/ 469 h 580"/>
                <a:gd name="T50" fmla="*/ 1205 w 1297"/>
                <a:gd name="T51" fmla="*/ 509 h 580"/>
                <a:gd name="T52" fmla="*/ 1122 w 1297"/>
                <a:gd name="T53" fmla="*/ 491 h 580"/>
                <a:gd name="T54" fmla="*/ 1029 w 1297"/>
                <a:gd name="T55" fmla="*/ 458 h 580"/>
                <a:gd name="T56" fmla="*/ 937 w 1297"/>
                <a:gd name="T57" fmla="*/ 465 h 580"/>
                <a:gd name="T58" fmla="*/ 852 w 1297"/>
                <a:gd name="T59" fmla="*/ 420 h 580"/>
                <a:gd name="T60" fmla="*/ 765 w 1297"/>
                <a:gd name="T61" fmla="*/ 370 h 580"/>
                <a:gd name="T62" fmla="*/ 676 w 1297"/>
                <a:gd name="T63" fmla="*/ 440 h 580"/>
                <a:gd name="T64" fmla="*/ 621 w 1297"/>
                <a:gd name="T65" fmla="*/ 562 h 580"/>
                <a:gd name="T66" fmla="*/ 608 w 1297"/>
                <a:gd name="T67" fmla="*/ 570 h 580"/>
                <a:gd name="T68" fmla="*/ 598 w 1297"/>
                <a:gd name="T69" fmla="*/ 571 h 580"/>
                <a:gd name="T70" fmla="*/ 584 w 1297"/>
                <a:gd name="T71" fmla="*/ 568 h 580"/>
                <a:gd name="T72" fmla="*/ 540 w 1297"/>
                <a:gd name="T73" fmla="*/ 523 h 580"/>
                <a:gd name="T74" fmla="*/ 471 w 1297"/>
                <a:gd name="T75" fmla="*/ 445 h 580"/>
                <a:gd name="T76" fmla="*/ 400 w 1297"/>
                <a:gd name="T77" fmla="*/ 414 h 580"/>
                <a:gd name="T78" fmla="*/ 318 w 1297"/>
                <a:gd name="T79" fmla="*/ 482 h 580"/>
                <a:gd name="T80" fmla="*/ 258 w 1297"/>
                <a:gd name="T81" fmla="*/ 568 h 580"/>
                <a:gd name="T82" fmla="*/ 240 w 1297"/>
                <a:gd name="T83" fmla="*/ 577 h 580"/>
                <a:gd name="T84" fmla="*/ 230 w 1297"/>
                <a:gd name="T85" fmla="*/ 579 h 580"/>
                <a:gd name="T86" fmla="*/ 227 w 1297"/>
                <a:gd name="T87" fmla="*/ 561 h 580"/>
                <a:gd name="T88" fmla="*/ 205 w 1297"/>
                <a:gd name="T89" fmla="*/ 535 h 580"/>
                <a:gd name="T90" fmla="*/ 165 w 1297"/>
                <a:gd name="T91" fmla="*/ 528 h 580"/>
                <a:gd name="T92" fmla="*/ 124 w 1297"/>
                <a:gd name="T93" fmla="*/ 520 h 580"/>
                <a:gd name="T94" fmla="*/ 83 w 1297"/>
                <a:gd name="T95" fmla="*/ 509 h 580"/>
                <a:gd name="T96" fmla="*/ 66 w 1297"/>
                <a:gd name="T97" fmla="*/ 490 h 580"/>
                <a:gd name="T98" fmla="*/ 58 w 1297"/>
                <a:gd name="T99" fmla="*/ 452 h 580"/>
                <a:gd name="T100" fmla="*/ 47 w 1297"/>
                <a:gd name="T101" fmla="*/ 409 h 580"/>
                <a:gd name="T102" fmla="*/ 37 w 1297"/>
                <a:gd name="T103" fmla="*/ 371 h 580"/>
                <a:gd name="T104" fmla="*/ 41 w 1297"/>
                <a:gd name="T105" fmla="*/ 317 h 580"/>
                <a:gd name="T106" fmla="*/ 12 w 1297"/>
                <a:gd name="T107" fmla="*/ 198 h 580"/>
                <a:gd name="T108" fmla="*/ 3 w 1297"/>
                <a:gd name="T109" fmla="*/ 77 h 580"/>
                <a:gd name="T110" fmla="*/ 95 w 1297"/>
                <a:gd name="T111" fmla="*/ 3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7" h="580">
                  <a:moveTo>
                    <a:pt x="208" y="0"/>
                  </a:moveTo>
                  <a:lnTo>
                    <a:pt x="249" y="112"/>
                  </a:lnTo>
                  <a:lnTo>
                    <a:pt x="287" y="178"/>
                  </a:lnTo>
                  <a:lnTo>
                    <a:pt x="322" y="209"/>
                  </a:lnTo>
                  <a:lnTo>
                    <a:pt x="356" y="214"/>
                  </a:lnTo>
                  <a:lnTo>
                    <a:pt x="393" y="198"/>
                  </a:lnTo>
                  <a:lnTo>
                    <a:pt x="438" y="177"/>
                  </a:lnTo>
                  <a:lnTo>
                    <a:pt x="491" y="154"/>
                  </a:lnTo>
                  <a:lnTo>
                    <a:pt x="559" y="144"/>
                  </a:lnTo>
                  <a:lnTo>
                    <a:pt x="559" y="167"/>
                  </a:lnTo>
                  <a:lnTo>
                    <a:pt x="560" y="188"/>
                  </a:lnTo>
                  <a:lnTo>
                    <a:pt x="563" y="204"/>
                  </a:lnTo>
                  <a:lnTo>
                    <a:pt x="567" y="218"/>
                  </a:lnTo>
                  <a:lnTo>
                    <a:pt x="573" y="229"/>
                  </a:lnTo>
                  <a:lnTo>
                    <a:pt x="581" y="241"/>
                  </a:lnTo>
                  <a:lnTo>
                    <a:pt x="591" y="250"/>
                  </a:lnTo>
                  <a:lnTo>
                    <a:pt x="604" y="261"/>
                  </a:lnTo>
                  <a:lnTo>
                    <a:pt x="643" y="255"/>
                  </a:lnTo>
                  <a:lnTo>
                    <a:pt x="678" y="243"/>
                  </a:lnTo>
                  <a:lnTo>
                    <a:pt x="708" y="227"/>
                  </a:lnTo>
                  <a:lnTo>
                    <a:pt x="738" y="209"/>
                  </a:lnTo>
                  <a:lnTo>
                    <a:pt x="764" y="190"/>
                  </a:lnTo>
                  <a:lnTo>
                    <a:pt x="794" y="177"/>
                  </a:lnTo>
                  <a:lnTo>
                    <a:pt x="827" y="169"/>
                  </a:lnTo>
                  <a:lnTo>
                    <a:pt x="865" y="171"/>
                  </a:lnTo>
                  <a:lnTo>
                    <a:pt x="888" y="228"/>
                  </a:lnTo>
                  <a:lnTo>
                    <a:pt x="896" y="267"/>
                  </a:lnTo>
                  <a:lnTo>
                    <a:pt x="895" y="292"/>
                  </a:lnTo>
                  <a:lnTo>
                    <a:pt x="896" y="307"/>
                  </a:lnTo>
                  <a:lnTo>
                    <a:pt x="904" y="313"/>
                  </a:lnTo>
                  <a:lnTo>
                    <a:pt x="930" y="317"/>
                  </a:lnTo>
                  <a:lnTo>
                    <a:pt x="980" y="318"/>
                  </a:lnTo>
                  <a:lnTo>
                    <a:pt x="1063" y="324"/>
                  </a:lnTo>
                  <a:lnTo>
                    <a:pt x="1069" y="339"/>
                  </a:lnTo>
                  <a:lnTo>
                    <a:pt x="1076" y="356"/>
                  </a:lnTo>
                  <a:lnTo>
                    <a:pt x="1083" y="370"/>
                  </a:lnTo>
                  <a:lnTo>
                    <a:pt x="1090" y="385"/>
                  </a:lnTo>
                  <a:lnTo>
                    <a:pt x="1097" y="396"/>
                  </a:lnTo>
                  <a:lnTo>
                    <a:pt x="1106" y="409"/>
                  </a:lnTo>
                  <a:lnTo>
                    <a:pt x="1115" y="420"/>
                  </a:lnTo>
                  <a:lnTo>
                    <a:pt x="1126" y="432"/>
                  </a:lnTo>
                  <a:lnTo>
                    <a:pt x="1151" y="433"/>
                  </a:lnTo>
                  <a:lnTo>
                    <a:pt x="1176" y="432"/>
                  </a:lnTo>
                  <a:lnTo>
                    <a:pt x="1198" y="428"/>
                  </a:lnTo>
                  <a:lnTo>
                    <a:pt x="1221" y="426"/>
                  </a:lnTo>
                  <a:lnTo>
                    <a:pt x="1241" y="421"/>
                  </a:lnTo>
                  <a:lnTo>
                    <a:pt x="1260" y="418"/>
                  </a:lnTo>
                  <a:lnTo>
                    <a:pt x="1278" y="414"/>
                  </a:lnTo>
                  <a:lnTo>
                    <a:pt x="1297" y="414"/>
                  </a:lnTo>
                  <a:lnTo>
                    <a:pt x="1272" y="469"/>
                  </a:lnTo>
                  <a:lnTo>
                    <a:pt x="1242" y="500"/>
                  </a:lnTo>
                  <a:lnTo>
                    <a:pt x="1205" y="509"/>
                  </a:lnTo>
                  <a:lnTo>
                    <a:pt x="1166" y="505"/>
                  </a:lnTo>
                  <a:lnTo>
                    <a:pt x="1122" y="491"/>
                  </a:lnTo>
                  <a:lnTo>
                    <a:pt x="1076" y="473"/>
                  </a:lnTo>
                  <a:lnTo>
                    <a:pt x="1029" y="458"/>
                  </a:lnTo>
                  <a:lnTo>
                    <a:pt x="982" y="450"/>
                  </a:lnTo>
                  <a:lnTo>
                    <a:pt x="937" y="465"/>
                  </a:lnTo>
                  <a:lnTo>
                    <a:pt x="895" y="451"/>
                  </a:lnTo>
                  <a:lnTo>
                    <a:pt x="852" y="420"/>
                  </a:lnTo>
                  <a:lnTo>
                    <a:pt x="809" y="389"/>
                  </a:lnTo>
                  <a:lnTo>
                    <a:pt x="765" y="370"/>
                  </a:lnTo>
                  <a:lnTo>
                    <a:pt x="721" y="383"/>
                  </a:lnTo>
                  <a:lnTo>
                    <a:pt x="676" y="440"/>
                  </a:lnTo>
                  <a:lnTo>
                    <a:pt x="631" y="558"/>
                  </a:lnTo>
                  <a:lnTo>
                    <a:pt x="621" y="562"/>
                  </a:lnTo>
                  <a:lnTo>
                    <a:pt x="614" y="567"/>
                  </a:lnTo>
                  <a:lnTo>
                    <a:pt x="608" y="570"/>
                  </a:lnTo>
                  <a:lnTo>
                    <a:pt x="604" y="572"/>
                  </a:lnTo>
                  <a:lnTo>
                    <a:pt x="598" y="571"/>
                  </a:lnTo>
                  <a:lnTo>
                    <a:pt x="592" y="571"/>
                  </a:lnTo>
                  <a:lnTo>
                    <a:pt x="584" y="568"/>
                  </a:lnTo>
                  <a:lnTo>
                    <a:pt x="577" y="567"/>
                  </a:lnTo>
                  <a:lnTo>
                    <a:pt x="540" y="523"/>
                  </a:lnTo>
                  <a:lnTo>
                    <a:pt x="506" y="482"/>
                  </a:lnTo>
                  <a:lnTo>
                    <a:pt x="471" y="445"/>
                  </a:lnTo>
                  <a:lnTo>
                    <a:pt x="437" y="421"/>
                  </a:lnTo>
                  <a:lnTo>
                    <a:pt x="400" y="414"/>
                  </a:lnTo>
                  <a:lnTo>
                    <a:pt x="361" y="433"/>
                  </a:lnTo>
                  <a:lnTo>
                    <a:pt x="318" y="482"/>
                  </a:lnTo>
                  <a:lnTo>
                    <a:pt x="272" y="567"/>
                  </a:lnTo>
                  <a:lnTo>
                    <a:pt x="258" y="568"/>
                  </a:lnTo>
                  <a:lnTo>
                    <a:pt x="248" y="572"/>
                  </a:lnTo>
                  <a:lnTo>
                    <a:pt x="240" y="577"/>
                  </a:lnTo>
                  <a:lnTo>
                    <a:pt x="235" y="580"/>
                  </a:lnTo>
                  <a:lnTo>
                    <a:pt x="230" y="579"/>
                  </a:lnTo>
                  <a:lnTo>
                    <a:pt x="228" y="574"/>
                  </a:lnTo>
                  <a:lnTo>
                    <a:pt x="227" y="561"/>
                  </a:lnTo>
                  <a:lnTo>
                    <a:pt x="227" y="540"/>
                  </a:lnTo>
                  <a:lnTo>
                    <a:pt x="205" y="535"/>
                  </a:lnTo>
                  <a:lnTo>
                    <a:pt x="185" y="532"/>
                  </a:lnTo>
                  <a:lnTo>
                    <a:pt x="165" y="528"/>
                  </a:lnTo>
                  <a:lnTo>
                    <a:pt x="145" y="524"/>
                  </a:lnTo>
                  <a:lnTo>
                    <a:pt x="124" y="520"/>
                  </a:lnTo>
                  <a:lnTo>
                    <a:pt x="105" y="515"/>
                  </a:lnTo>
                  <a:lnTo>
                    <a:pt x="83" y="509"/>
                  </a:lnTo>
                  <a:lnTo>
                    <a:pt x="64" y="504"/>
                  </a:lnTo>
                  <a:lnTo>
                    <a:pt x="66" y="490"/>
                  </a:lnTo>
                  <a:lnTo>
                    <a:pt x="63" y="473"/>
                  </a:lnTo>
                  <a:lnTo>
                    <a:pt x="58" y="452"/>
                  </a:lnTo>
                  <a:lnTo>
                    <a:pt x="54" y="432"/>
                  </a:lnTo>
                  <a:lnTo>
                    <a:pt x="47" y="409"/>
                  </a:lnTo>
                  <a:lnTo>
                    <a:pt x="42" y="389"/>
                  </a:lnTo>
                  <a:lnTo>
                    <a:pt x="37" y="371"/>
                  </a:lnTo>
                  <a:lnTo>
                    <a:pt x="37" y="360"/>
                  </a:lnTo>
                  <a:lnTo>
                    <a:pt x="41" y="317"/>
                  </a:lnTo>
                  <a:lnTo>
                    <a:pt x="30" y="261"/>
                  </a:lnTo>
                  <a:lnTo>
                    <a:pt x="12" y="198"/>
                  </a:lnTo>
                  <a:lnTo>
                    <a:pt x="0" y="135"/>
                  </a:lnTo>
                  <a:lnTo>
                    <a:pt x="3" y="77"/>
                  </a:lnTo>
                  <a:lnTo>
                    <a:pt x="31" y="31"/>
                  </a:lnTo>
                  <a:lnTo>
                    <a:pt x="95" y="3"/>
                  </a:lnTo>
                  <a:lnTo>
                    <a:pt x="20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69" name="Freeform 175"/>
            <p:cNvSpPr>
              <a:spLocks/>
            </p:cNvSpPr>
            <p:nvPr/>
          </p:nvSpPr>
          <p:spPr bwMode="auto">
            <a:xfrm>
              <a:off x="520" y="1959"/>
              <a:ext cx="204" cy="215"/>
            </a:xfrm>
            <a:custGeom>
              <a:avLst/>
              <a:gdLst>
                <a:gd name="T0" fmla="*/ 931 w 943"/>
                <a:gd name="T1" fmla="*/ 80 h 718"/>
                <a:gd name="T2" fmla="*/ 934 w 943"/>
                <a:gd name="T3" fmla="*/ 213 h 718"/>
                <a:gd name="T4" fmla="*/ 940 w 943"/>
                <a:gd name="T5" fmla="*/ 320 h 718"/>
                <a:gd name="T6" fmla="*/ 943 w 943"/>
                <a:gd name="T7" fmla="*/ 416 h 718"/>
                <a:gd name="T8" fmla="*/ 924 w 943"/>
                <a:gd name="T9" fmla="*/ 496 h 718"/>
                <a:gd name="T10" fmla="*/ 888 w 943"/>
                <a:gd name="T11" fmla="*/ 561 h 718"/>
                <a:gd name="T12" fmla="*/ 861 w 943"/>
                <a:gd name="T13" fmla="*/ 623 h 718"/>
                <a:gd name="T14" fmla="*/ 849 w 943"/>
                <a:gd name="T15" fmla="*/ 686 h 718"/>
                <a:gd name="T16" fmla="*/ 835 w 943"/>
                <a:gd name="T17" fmla="*/ 710 h 718"/>
                <a:gd name="T18" fmla="*/ 774 w 943"/>
                <a:gd name="T19" fmla="*/ 677 h 718"/>
                <a:gd name="T20" fmla="*/ 697 w 943"/>
                <a:gd name="T21" fmla="*/ 628 h 718"/>
                <a:gd name="T22" fmla="*/ 631 w 943"/>
                <a:gd name="T23" fmla="*/ 577 h 718"/>
                <a:gd name="T24" fmla="*/ 601 w 943"/>
                <a:gd name="T25" fmla="*/ 557 h 718"/>
                <a:gd name="T26" fmla="*/ 582 w 943"/>
                <a:gd name="T27" fmla="*/ 557 h 718"/>
                <a:gd name="T28" fmla="*/ 562 w 943"/>
                <a:gd name="T29" fmla="*/ 559 h 718"/>
                <a:gd name="T30" fmla="*/ 544 w 943"/>
                <a:gd name="T31" fmla="*/ 568 h 718"/>
                <a:gd name="T32" fmla="*/ 531 w 943"/>
                <a:gd name="T33" fmla="*/ 575 h 718"/>
                <a:gd name="T34" fmla="*/ 520 w 943"/>
                <a:gd name="T35" fmla="*/ 575 h 718"/>
                <a:gd name="T36" fmla="*/ 510 w 943"/>
                <a:gd name="T37" fmla="*/ 568 h 718"/>
                <a:gd name="T38" fmla="*/ 510 w 943"/>
                <a:gd name="T39" fmla="*/ 557 h 718"/>
                <a:gd name="T40" fmla="*/ 506 w 943"/>
                <a:gd name="T41" fmla="*/ 545 h 718"/>
                <a:gd name="T42" fmla="*/ 469 w 943"/>
                <a:gd name="T43" fmla="*/ 538 h 718"/>
                <a:gd name="T44" fmla="*/ 422 w 943"/>
                <a:gd name="T45" fmla="*/ 555 h 718"/>
                <a:gd name="T46" fmla="*/ 385 w 943"/>
                <a:gd name="T47" fmla="*/ 577 h 718"/>
                <a:gd name="T48" fmla="*/ 345 w 943"/>
                <a:gd name="T49" fmla="*/ 589 h 718"/>
                <a:gd name="T50" fmla="*/ 328 w 943"/>
                <a:gd name="T51" fmla="*/ 562 h 718"/>
                <a:gd name="T52" fmla="*/ 347 w 943"/>
                <a:gd name="T53" fmla="*/ 525 h 718"/>
                <a:gd name="T54" fmla="*/ 366 w 943"/>
                <a:gd name="T55" fmla="*/ 489 h 718"/>
                <a:gd name="T56" fmla="*/ 376 w 943"/>
                <a:gd name="T57" fmla="*/ 442 h 718"/>
                <a:gd name="T58" fmla="*/ 362 w 943"/>
                <a:gd name="T59" fmla="*/ 411 h 718"/>
                <a:gd name="T60" fmla="*/ 332 w 943"/>
                <a:gd name="T61" fmla="*/ 416 h 718"/>
                <a:gd name="T62" fmla="*/ 296 w 943"/>
                <a:gd name="T63" fmla="*/ 428 h 718"/>
                <a:gd name="T64" fmla="*/ 250 w 943"/>
                <a:gd name="T65" fmla="*/ 437 h 718"/>
                <a:gd name="T66" fmla="*/ 216 w 943"/>
                <a:gd name="T67" fmla="*/ 428 h 718"/>
                <a:gd name="T68" fmla="*/ 211 w 943"/>
                <a:gd name="T69" fmla="*/ 396 h 718"/>
                <a:gd name="T70" fmla="*/ 212 w 943"/>
                <a:gd name="T71" fmla="*/ 357 h 718"/>
                <a:gd name="T72" fmla="*/ 219 w 943"/>
                <a:gd name="T73" fmla="*/ 315 h 718"/>
                <a:gd name="T74" fmla="*/ 198 w 943"/>
                <a:gd name="T75" fmla="*/ 288 h 718"/>
                <a:gd name="T76" fmla="*/ 122 w 943"/>
                <a:gd name="T77" fmla="*/ 281 h 718"/>
                <a:gd name="T78" fmla="*/ 42 w 943"/>
                <a:gd name="T79" fmla="*/ 262 h 718"/>
                <a:gd name="T80" fmla="*/ 0 w 943"/>
                <a:gd name="T81" fmla="*/ 208 h 718"/>
                <a:gd name="T82" fmla="*/ 13 w 943"/>
                <a:gd name="T83" fmla="*/ 161 h 718"/>
                <a:gd name="T84" fmla="*/ 27 w 943"/>
                <a:gd name="T85" fmla="*/ 161 h 718"/>
                <a:gd name="T86" fmla="*/ 101 w 943"/>
                <a:gd name="T87" fmla="*/ 196 h 718"/>
                <a:gd name="T88" fmla="*/ 312 w 943"/>
                <a:gd name="T89" fmla="*/ 199 h 718"/>
                <a:gd name="T90" fmla="*/ 561 w 943"/>
                <a:gd name="T91" fmla="*/ 143 h 718"/>
                <a:gd name="T92" fmla="*/ 768 w 943"/>
                <a:gd name="T93" fmla="*/ 72 h 718"/>
                <a:gd name="T94" fmla="*/ 842 w 943"/>
                <a:gd name="T95" fmla="*/ 41 h 718"/>
                <a:gd name="T96" fmla="*/ 866 w 943"/>
                <a:gd name="T97" fmla="*/ 28 h 718"/>
                <a:gd name="T98" fmla="*/ 894 w 943"/>
                <a:gd name="T99" fmla="*/ 13 h 718"/>
                <a:gd name="T100" fmla="*/ 920 w 943"/>
                <a:gd name="T101" fmla="*/ 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3" h="718">
                  <a:moveTo>
                    <a:pt x="933" y="0"/>
                  </a:moveTo>
                  <a:lnTo>
                    <a:pt x="931" y="80"/>
                  </a:lnTo>
                  <a:lnTo>
                    <a:pt x="932" y="151"/>
                  </a:lnTo>
                  <a:lnTo>
                    <a:pt x="934" y="213"/>
                  </a:lnTo>
                  <a:lnTo>
                    <a:pt x="938" y="270"/>
                  </a:lnTo>
                  <a:lnTo>
                    <a:pt x="940" y="320"/>
                  </a:lnTo>
                  <a:lnTo>
                    <a:pt x="943" y="368"/>
                  </a:lnTo>
                  <a:lnTo>
                    <a:pt x="943" y="416"/>
                  </a:lnTo>
                  <a:lnTo>
                    <a:pt x="943" y="467"/>
                  </a:lnTo>
                  <a:lnTo>
                    <a:pt x="924" y="496"/>
                  </a:lnTo>
                  <a:lnTo>
                    <a:pt x="906" y="528"/>
                  </a:lnTo>
                  <a:lnTo>
                    <a:pt x="888" y="561"/>
                  </a:lnTo>
                  <a:lnTo>
                    <a:pt x="874" y="593"/>
                  </a:lnTo>
                  <a:lnTo>
                    <a:pt x="861" y="623"/>
                  </a:lnTo>
                  <a:lnTo>
                    <a:pt x="853" y="655"/>
                  </a:lnTo>
                  <a:lnTo>
                    <a:pt x="849" y="686"/>
                  </a:lnTo>
                  <a:lnTo>
                    <a:pt x="853" y="718"/>
                  </a:lnTo>
                  <a:lnTo>
                    <a:pt x="835" y="710"/>
                  </a:lnTo>
                  <a:lnTo>
                    <a:pt x="809" y="696"/>
                  </a:lnTo>
                  <a:lnTo>
                    <a:pt x="774" y="677"/>
                  </a:lnTo>
                  <a:lnTo>
                    <a:pt x="738" y="654"/>
                  </a:lnTo>
                  <a:lnTo>
                    <a:pt x="697" y="628"/>
                  </a:lnTo>
                  <a:lnTo>
                    <a:pt x="662" y="602"/>
                  </a:lnTo>
                  <a:lnTo>
                    <a:pt x="631" y="577"/>
                  </a:lnTo>
                  <a:lnTo>
                    <a:pt x="609" y="557"/>
                  </a:lnTo>
                  <a:lnTo>
                    <a:pt x="601" y="557"/>
                  </a:lnTo>
                  <a:lnTo>
                    <a:pt x="593" y="557"/>
                  </a:lnTo>
                  <a:lnTo>
                    <a:pt x="582" y="557"/>
                  </a:lnTo>
                  <a:lnTo>
                    <a:pt x="573" y="558"/>
                  </a:lnTo>
                  <a:lnTo>
                    <a:pt x="562" y="559"/>
                  </a:lnTo>
                  <a:lnTo>
                    <a:pt x="552" y="563"/>
                  </a:lnTo>
                  <a:lnTo>
                    <a:pt x="544" y="568"/>
                  </a:lnTo>
                  <a:lnTo>
                    <a:pt x="537" y="575"/>
                  </a:lnTo>
                  <a:lnTo>
                    <a:pt x="531" y="575"/>
                  </a:lnTo>
                  <a:lnTo>
                    <a:pt x="528" y="575"/>
                  </a:lnTo>
                  <a:lnTo>
                    <a:pt x="520" y="575"/>
                  </a:lnTo>
                  <a:lnTo>
                    <a:pt x="511" y="575"/>
                  </a:lnTo>
                  <a:lnTo>
                    <a:pt x="510" y="568"/>
                  </a:lnTo>
                  <a:lnTo>
                    <a:pt x="510" y="562"/>
                  </a:lnTo>
                  <a:lnTo>
                    <a:pt x="510" y="557"/>
                  </a:lnTo>
                  <a:lnTo>
                    <a:pt x="510" y="553"/>
                  </a:lnTo>
                  <a:lnTo>
                    <a:pt x="506" y="545"/>
                  </a:lnTo>
                  <a:lnTo>
                    <a:pt x="501" y="539"/>
                  </a:lnTo>
                  <a:lnTo>
                    <a:pt x="469" y="538"/>
                  </a:lnTo>
                  <a:lnTo>
                    <a:pt x="445" y="545"/>
                  </a:lnTo>
                  <a:lnTo>
                    <a:pt x="422" y="555"/>
                  </a:lnTo>
                  <a:lnTo>
                    <a:pt x="404" y="568"/>
                  </a:lnTo>
                  <a:lnTo>
                    <a:pt x="385" y="577"/>
                  </a:lnTo>
                  <a:lnTo>
                    <a:pt x="366" y="587"/>
                  </a:lnTo>
                  <a:lnTo>
                    <a:pt x="345" y="589"/>
                  </a:lnTo>
                  <a:lnTo>
                    <a:pt x="321" y="584"/>
                  </a:lnTo>
                  <a:lnTo>
                    <a:pt x="328" y="562"/>
                  </a:lnTo>
                  <a:lnTo>
                    <a:pt x="338" y="543"/>
                  </a:lnTo>
                  <a:lnTo>
                    <a:pt x="347" y="525"/>
                  </a:lnTo>
                  <a:lnTo>
                    <a:pt x="358" y="508"/>
                  </a:lnTo>
                  <a:lnTo>
                    <a:pt x="366" y="489"/>
                  </a:lnTo>
                  <a:lnTo>
                    <a:pt x="372" y="468"/>
                  </a:lnTo>
                  <a:lnTo>
                    <a:pt x="376" y="442"/>
                  </a:lnTo>
                  <a:lnTo>
                    <a:pt x="376" y="413"/>
                  </a:lnTo>
                  <a:lnTo>
                    <a:pt x="362" y="411"/>
                  </a:lnTo>
                  <a:lnTo>
                    <a:pt x="347" y="412"/>
                  </a:lnTo>
                  <a:lnTo>
                    <a:pt x="332" y="416"/>
                  </a:lnTo>
                  <a:lnTo>
                    <a:pt x="315" y="423"/>
                  </a:lnTo>
                  <a:lnTo>
                    <a:pt x="296" y="428"/>
                  </a:lnTo>
                  <a:lnTo>
                    <a:pt x="275" y="434"/>
                  </a:lnTo>
                  <a:lnTo>
                    <a:pt x="250" y="437"/>
                  </a:lnTo>
                  <a:lnTo>
                    <a:pt x="223" y="440"/>
                  </a:lnTo>
                  <a:lnTo>
                    <a:pt x="216" y="428"/>
                  </a:lnTo>
                  <a:lnTo>
                    <a:pt x="213" y="413"/>
                  </a:lnTo>
                  <a:lnTo>
                    <a:pt x="211" y="396"/>
                  </a:lnTo>
                  <a:lnTo>
                    <a:pt x="212" y="378"/>
                  </a:lnTo>
                  <a:lnTo>
                    <a:pt x="212" y="357"/>
                  </a:lnTo>
                  <a:lnTo>
                    <a:pt x="216" y="336"/>
                  </a:lnTo>
                  <a:lnTo>
                    <a:pt x="219" y="315"/>
                  </a:lnTo>
                  <a:lnTo>
                    <a:pt x="223" y="296"/>
                  </a:lnTo>
                  <a:lnTo>
                    <a:pt x="198" y="288"/>
                  </a:lnTo>
                  <a:lnTo>
                    <a:pt x="163" y="284"/>
                  </a:lnTo>
                  <a:lnTo>
                    <a:pt x="122" y="281"/>
                  </a:lnTo>
                  <a:lnTo>
                    <a:pt x="80" y="275"/>
                  </a:lnTo>
                  <a:lnTo>
                    <a:pt x="42" y="262"/>
                  </a:lnTo>
                  <a:lnTo>
                    <a:pt x="15" y="241"/>
                  </a:lnTo>
                  <a:lnTo>
                    <a:pt x="0" y="208"/>
                  </a:lnTo>
                  <a:lnTo>
                    <a:pt x="7" y="161"/>
                  </a:lnTo>
                  <a:lnTo>
                    <a:pt x="13" y="161"/>
                  </a:lnTo>
                  <a:lnTo>
                    <a:pt x="20" y="161"/>
                  </a:lnTo>
                  <a:lnTo>
                    <a:pt x="27" y="161"/>
                  </a:lnTo>
                  <a:lnTo>
                    <a:pt x="34" y="161"/>
                  </a:lnTo>
                  <a:lnTo>
                    <a:pt x="101" y="196"/>
                  </a:lnTo>
                  <a:lnTo>
                    <a:pt x="197" y="207"/>
                  </a:lnTo>
                  <a:lnTo>
                    <a:pt x="312" y="199"/>
                  </a:lnTo>
                  <a:lnTo>
                    <a:pt x="437" y="176"/>
                  </a:lnTo>
                  <a:lnTo>
                    <a:pt x="561" y="143"/>
                  </a:lnTo>
                  <a:lnTo>
                    <a:pt x="675" y="107"/>
                  </a:lnTo>
                  <a:lnTo>
                    <a:pt x="768" y="72"/>
                  </a:lnTo>
                  <a:lnTo>
                    <a:pt x="835" y="43"/>
                  </a:lnTo>
                  <a:lnTo>
                    <a:pt x="842" y="41"/>
                  </a:lnTo>
                  <a:lnTo>
                    <a:pt x="853" y="35"/>
                  </a:lnTo>
                  <a:lnTo>
                    <a:pt x="866" y="28"/>
                  </a:lnTo>
                  <a:lnTo>
                    <a:pt x="880" y="21"/>
                  </a:lnTo>
                  <a:lnTo>
                    <a:pt x="894" y="13"/>
                  </a:lnTo>
                  <a:lnTo>
                    <a:pt x="908" y="5"/>
                  </a:lnTo>
                  <a:lnTo>
                    <a:pt x="920" y="1"/>
                  </a:lnTo>
                  <a:lnTo>
                    <a:pt x="933"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70" name="Freeform 176"/>
            <p:cNvSpPr>
              <a:spLocks/>
            </p:cNvSpPr>
            <p:nvPr/>
          </p:nvSpPr>
          <p:spPr bwMode="auto">
            <a:xfrm>
              <a:off x="1008" y="2091"/>
              <a:ext cx="44" cy="60"/>
            </a:xfrm>
            <a:custGeom>
              <a:avLst/>
              <a:gdLst>
                <a:gd name="T0" fmla="*/ 189 w 201"/>
                <a:gd name="T1" fmla="*/ 0 h 201"/>
                <a:gd name="T2" fmla="*/ 200 w 201"/>
                <a:gd name="T3" fmla="*/ 77 h 201"/>
                <a:gd name="T4" fmla="*/ 201 w 201"/>
                <a:gd name="T5" fmla="*/ 137 h 201"/>
                <a:gd name="T6" fmla="*/ 190 w 201"/>
                <a:gd name="T7" fmla="*/ 177 h 201"/>
                <a:gd name="T8" fmla="*/ 171 w 201"/>
                <a:gd name="T9" fmla="*/ 200 h 201"/>
                <a:gd name="T10" fmla="*/ 142 w 201"/>
                <a:gd name="T11" fmla="*/ 201 h 201"/>
                <a:gd name="T12" fmla="*/ 104 w 201"/>
                <a:gd name="T13" fmla="*/ 183 h 201"/>
                <a:gd name="T14" fmla="*/ 56 w 201"/>
                <a:gd name="T15" fmla="*/ 147 h 201"/>
                <a:gd name="T16" fmla="*/ 0 w 201"/>
                <a:gd name="T17" fmla="*/ 90 h 201"/>
                <a:gd name="T18" fmla="*/ 23 w 201"/>
                <a:gd name="T19" fmla="*/ 77 h 201"/>
                <a:gd name="T20" fmla="*/ 46 w 201"/>
                <a:gd name="T21" fmla="*/ 64 h 201"/>
                <a:gd name="T22" fmla="*/ 68 w 201"/>
                <a:gd name="T23" fmla="*/ 48 h 201"/>
                <a:gd name="T24" fmla="*/ 91 w 201"/>
                <a:gd name="T25" fmla="*/ 34 h 201"/>
                <a:gd name="T26" fmla="*/ 113 w 201"/>
                <a:gd name="T27" fmla="*/ 20 h 201"/>
                <a:gd name="T28" fmla="*/ 137 w 201"/>
                <a:gd name="T29" fmla="*/ 9 h 201"/>
                <a:gd name="T30" fmla="*/ 162 w 201"/>
                <a:gd name="T31" fmla="*/ 2 h 201"/>
                <a:gd name="T32" fmla="*/ 189 w 201"/>
                <a:gd name="T3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1" h="201">
                  <a:moveTo>
                    <a:pt x="189" y="0"/>
                  </a:moveTo>
                  <a:lnTo>
                    <a:pt x="200" y="77"/>
                  </a:lnTo>
                  <a:lnTo>
                    <a:pt x="201" y="137"/>
                  </a:lnTo>
                  <a:lnTo>
                    <a:pt x="190" y="177"/>
                  </a:lnTo>
                  <a:lnTo>
                    <a:pt x="171" y="200"/>
                  </a:lnTo>
                  <a:lnTo>
                    <a:pt x="142" y="201"/>
                  </a:lnTo>
                  <a:lnTo>
                    <a:pt x="104" y="183"/>
                  </a:lnTo>
                  <a:lnTo>
                    <a:pt x="56" y="147"/>
                  </a:lnTo>
                  <a:lnTo>
                    <a:pt x="0" y="90"/>
                  </a:lnTo>
                  <a:lnTo>
                    <a:pt x="23" y="77"/>
                  </a:lnTo>
                  <a:lnTo>
                    <a:pt x="46" y="64"/>
                  </a:lnTo>
                  <a:lnTo>
                    <a:pt x="68" y="48"/>
                  </a:lnTo>
                  <a:lnTo>
                    <a:pt x="91" y="34"/>
                  </a:lnTo>
                  <a:lnTo>
                    <a:pt x="113" y="20"/>
                  </a:lnTo>
                  <a:lnTo>
                    <a:pt x="137" y="9"/>
                  </a:lnTo>
                  <a:lnTo>
                    <a:pt x="162" y="2"/>
                  </a:lnTo>
                  <a:lnTo>
                    <a:pt x="189"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71" name="Freeform 177"/>
            <p:cNvSpPr>
              <a:spLocks/>
            </p:cNvSpPr>
            <p:nvPr/>
          </p:nvSpPr>
          <p:spPr bwMode="auto">
            <a:xfrm>
              <a:off x="713" y="2091"/>
              <a:ext cx="287" cy="161"/>
            </a:xfrm>
            <a:custGeom>
              <a:avLst/>
              <a:gdLst>
                <a:gd name="T0" fmla="*/ 1008 w 1323"/>
                <a:gd name="T1" fmla="*/ 13 h 539"/>
                <a:gd name="T2" fmla="*/ 1070 w 1323"/>
                <a:gd name="T3" fmla="*/ 40 h 539"/>
                <a:gd name="T4" fmla="*/ 1125 w 1323"/>
                <a:gd name="T5" fmla="*/ 52 h 539"/>
                <a:gd name="T6" fmla="*/ 1186 w 1323"/>
                <a:gd name="T7" fmla="*/ 37 h 539"/>
                <a:gd name="T8" fmla="*/ 1233 w 1323"/>
                <a:gd name="T9" fmla="*/ 24 h 539"/>
                <a:gd name="T10" fmla="*/ 1253 w 1323"/>
                <a:gd name="T11" fmla="*/ 40 h 539"/>
                <a:gd name="T12" fmla="*/ 1274 w 1323"/>
                <a:gd name="T13" fmla="*/ 61 h 539"/>
                <a:gd name="T14" fmla="*/ 1303 w 1323"/>
                <a:gd name="T15" fmla="*/ 85 h 539"/>
                <a:gd name="T16" fmla="*/ 1323 w 1323"/>
                <a:gd name="T17" fmla="*/ 109 h 539"/>
                <a:gd name="T18" fmla="*/ 1323 w 1323"/>
                <a:gd name="T19" fmla="*/ 119 h 539"/>
                <a:gd name="T20" fmla="*/ 1301 w 1323"/>
                <a:gd name="T21" fmla="*/ 142 h 539"/>
                <a:gd name="T22" fmla="*/ 1280 w 1323"/>
                <a:gd name="T23" fmla="*/ 175 h 539"/>
                <a:gd name="T24" fmla="*/ 1272 w 1323"/>
                <a:gd name="T25" fmla="*/ 209 h 539"/>
                <a:gd name="T26" fmla="*/ 1271 w 1323"/>
                <a:gd name="T27" fmla="*/ 243 h 539"/>
                <a:gd name="T28" fmla="*/ 1179 w 1323"/>
                <a:gd name="T29" fmla="*/ 269 h 539"/>
                <a:gd name="T30" fmla="*/ 1094 w 1323"/>
                <a:gd name="T31" fmla="*/ 288 h 539"/>
                <a:gd name="T32" fmla="*/ 1090 w 1323"/>
                <a:gd name="T33" fmla="*/ 327 h 539"/>
                <a:gd name="T34" fmla="*/ 1116 w 1323"/>
                <a:gd name="T35" fmla="*/ 410 h 539"/>
                <a:gd name="T36" fmla="*/ 1088 w 1323"/>
                <a:gd name="T37" fmla="*/ 483 h 539"/>
                <a:gd name="T38" fmla="*/ 1029 w 1323"/>
                <a:gd name="T39" fmla="*/ 462 h 539"/>
                <a:gd name="T40" fmla="*/ 963 w 1323"/>
                <a:gd name="T41" fmla="*/ 438 h 539"/>
                <a:gd name="T42" fmla="*/ 864 w 1323"/>
                <a:gd name="T43" fmla="*/ 469 h 539"/>
                <a:gd name="T44" fmla="*/ 763 w 1323"/>
                <a:gd name="T45" fmla="*/ 523 h 539"/>
                <a:gd name="T46" fmla="*/ 700 w 1323"/>
                <a:gd name="T47" fmla="*/ 515 h 539"/>
                <a:gd name="T48" fmla="*/ 634 w 1323"/>
                <a:gd name="T49" fmla="*/ 511 h 539"/>
                <a:gd name="T50" fmla="*/ 565 w 1323"/>
                <a:gd name="T51" fmla="*/ 523 h 539"/>
                <a:gd name="T52" fmla="*/ 494 w 1323"/>
                <a:gd name="T53" fmla="*/ 525 h 539"/>
                <a:gd name="T54" fmla="*/ 438 w 1323"/>
                <a:gd name="T55" fmla="*/ 480 h 539"/>
                <a:gd name="T56" fmla="*/ 387 w 1323"/>
                <a:gd name="T57" fmla="*/ 429 h 539"/>
                <a:gd name="T58" fmla="*/ 318 w 1323"/>
                <a:gd name="T59" fmla="*/ 387 h 539"/>
                <a:gd name="T60" fmla="*/ 259 w 1323"/>
                <a:gd name="T61" fmla="*/ 327 h 539"/>
                <a:gd name="T62" fmla="*/ 198 w 1323"/>
                <a:gd name="T63" fmla="*/ 287 h 539"/>
                <a:gd name="T64" fmla="*/ 114 w 1323"/>
                <a:gd name="T65" fmla="*/ 284 h 539"/>
                <a:gd name="T66" fmla="*/ 31 w 1323"/>
                <a:gd name="T67" fmla="*/ 266 h 539"/>
                <a:gd name="T68" fmla="*/ 14 w 1323"/>
                <a:gd name="T69" fmla="*/ 145 h 539"/>
                <a:gd name="T70" fmla="*/ 115 w 1323"/>
                <a:gd name="T71" fmla="*/ 73 h 539"/>
                <a:gd name="T72" fmla="*/ 265 w 1323"/>
                <a:gd name="T73" fmla="*/ 90 h 539"/>
                <a:gd name="T74" fmla="*/ 407 w 1323"/>
                <a:gd name="T75" fmla="*/ 136 h 539"/>
                <a:gd name="T76" fmla="*/ 492 w 1323"/>
                <a:gd name="T77" fmla="*/ 128 h 539"/>
                <a:gd name="T78" fmla="*/ 523 w 1323"/>
                <a:gd name="T79" fmla="*/ 78 h 539"/>
                <a:gd name="T80" fmla="*/ 539 w 1323"/>
                <a:gd name="T81" fmla="*/ 36 h 539"/>
                <a:gd name="T82" fmla="*/ 583 w 1323"/>
                <a:gd name="T83" fmla="*/ 11 h 539"/>
                <a:gd name="T84" fmla="*/ 639 w 1323"/>
                <a:gd name="T85" fmla="*/ 14 h 539"/>
                <a:gd name="T86" fmla="*/ 668 w 1323"/>
                <a:gd name="T87" fmla="*/ 41 h 539"/>
                <a:gd name="T88" fmla="*/ 701 w 1323"/>
                <a:gd name="T89" fmla="*/ 80 h 539"/>
                <a:gd name="T90" fmla="*/ 732 w 1323"/>
                <a:gd name="T91" fmla="*/ 118 h 539"/>
                <a:gd name="T92" fmla="*/ 798 w 1323"/>
                <a:gd name="T93" fmla="*/ 125 h 539"/>
                <a:gd name="T94" fmla="*/ 852 w 1323"/>
                <a:gd name="T95" fmla="*/ 90 h 539"/>
                <a:gd name="T96" fmla="*/ 878 w 1323"/>
                <a:gd name="T97" fmla="*/ 42 h 539"/>
                <a:gd name="T98" fmla="*/ 925 w 1323"/>
                <a:gd name="T99" fmla="*/ 7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3" h="539">
                  <a:moveTo>
                    <a:pt x="973" y="0"/>
                  </a:moveTo>
                  <a:lnTo>
                    <a:pt x="1008" y="13"/>
                  </a:lnTo>
                  <a:lnTo>
                    <a:pt x="1042" y="27"/>
                  </a:lnTo>
                  <a:lnTo>
                    <a:pt x="1070" y="40"/>
                  </a:lnTo>
                  <a:lnTo>
                    <a:pt x="1099" y="49"/>
                  </a:lnTo>
                  <a:lnTo>
                    <a:pt x="1125" y="52"/>
                  </a:lnTo>
                  <a:lnTo>
                    <a:pt x="1154" y="49"/>
                  </a:lnTo>
                  <a:lnTo>
                    <a:pt x="1186" y="37"/>
                  </a:lnTo>
                  <a:lnTo>
                    <a:pt x="1224" y="17"/>
                  </a:lnTo>
                  <a:lnTo>
                    <a:pt x="1233" y="24"/>
                  </a:lnTo>
                  <a:lnTo>
                    <a:pt x="1243" y="32"/>
                  </a:lnTo>
                  <a:lnTo>
                    <a:pt x="1253" y="40"/>
                  </a:lnTo>
                  <a:lnTo>
                    <a:pt x="1263" y="51"/>
                  </a:lnTo>
                  <a:lnTo>
                    <a:pt x="1274" y="61"/>
                  </a:lnTo>
                  <a:lnTo>
                    <a:pt x="1287" y="73"/>
                  </a:lnTo>
                  <a:lnTo>
                    <a:pt x="1303" y="85"/>
                  </a:lnTo>
                  <a:lnTo>
                    <a:pt x="1323" y="99"/>
                  </a:lnTo>
                  <a:lnTo>
                    <a:pt x="1323" y="109"/>
                  </a:lnTo>
                  <a:lnTo>
                    <a:pt x="1323" y="116"/>
                  </a:lnTo>
                  <a:lnTo>
                    <a:pt x="1323" y="119"/>
                  </a:lnTo>
                  <a:lnTo>
                    <a:pt x="1323" y="125"/>
                  </a:lnTo>
                  <a:lnTo>
                    <a:pt x="1301" y="142"/>
                  </a:lnTo>
                  <a:lnTo>
                    <a:pt x="1288" y="158"/>
                  </a:lnTo>
                  <a:lnTo>
                    <a:pt x="1280" y="175"/>
                  </a:lnTo>
                  <a:lnTo>
                    <a:pt x="1275" y="193"/>
                  </a:lnTo>
                  <a:lnTo>
                    <a:pt x="1272" y="209"/>
                  </a:lnTo>
                  <a:lnTo>
                    <a:pt x="1272" y="226"/>
                  </a:lnTo>
                  <a:lnTo>
                    <a:pt x="1271" y="243"/>
                  </a:lnTo>
                  <a:lnTo>
                    <a:pt x="1269" y="260"/>
                  </a:lnTo>
                  <a:lnTo>
                    <a:pt x="1179" y="269"/>
                  </a:lnTo>
                  <a:lnTo>
                    <a:pt x="1123" y="277"/>
                  </a:lnTo>
                  <a:lnTo>
                    <a:pt x="1094" y="288"/>
                  </a:lnTo>
                  <a:lnTo>
                    <a:pt x="1085" y="304"/>
                  </a:lnTo>
                  <a:lnTo>
                    <a:pt x="1090" y="327"/>
                  </a:lnTo>
                  <a:lnTo>
                    <a:pt x="1103" y="361"/>
                  </a:lnTo>
                  <a:lnTo>
                    <a:pt x="1116" y="410"/>
                  </a:lnTo>
                  <a:lnTo>
                    <a:pt x="1126" y="476"/>
                  </a:lnTo>
                  <a:lnTo>
                    <a:pt x="1088" y="483"/>
                  </a:lnTo>
                  <a:lnTo>
                    <a:pt x="1057" y="476"/>
                  </a:lnTo>
                  <a:lnTo>
                    <a:pt x="1029" y="462"/>
                  </a:lnTo>
                  <a:lnTo>
                    <a:pt x="999" y="448"/>
                  </a:lnTo>
                  <a:lnTo>
                    <a:pt x="963" y="438"/>
                  </a:lnTo>
                  <a:lnTo>
                    <a:pt x="919" y="444"/>
                  </a:lnTo>
                  <a:lnTo>
                    <a:pt x="864" y="469"/>
                  </a:lnTo>
                  <a:lnTo>
                    <a:pt x="793" y="521"/>
                  </a:lnTo>
                  <a:lnTo>
                    <a:pt x="763" y="523"/>
                  </a:lnTo>
                  <a:lnTo>
                    <a:pt x="733" y="520"/>
                  </a:lnTo>
                  <a:lnTo>
                    <a:pt x="700" y="515"/>
                  </a:lnTo>
                  <a:lnTo>
                    <a:pt x="668" y="513"/>
                  </a:lnTo>
                  <a:lnTo>
                    <a:pt x="634" y="511"/>
                  </a:lnTo>
                  <a:lnTo>
                    <a:pt x="599" y="514"/>
                  </a:lnTo>
                  <a:lnTo>
                    <a:pt x="565" y="523"/>
                  </a:lnTo>
                  <a:lnTo>
                    <a:pt x="532" y="539"/>
                  </a:lnTo>
                  <a:lnTo>
                    <a:pt x="494" y="525"/>
                  </a:lnTo>
                  <a:lnTo>
                    <a:pt x="464" y="505"/>
                  </a:lnTo>
                  <a:lnTo>
                    <a:pt x="438" y="480"/>
                  </a:lnTo>
                  <a:lnTo>
                    <a:pt x="414" y="455"/>
                  </a:lnTo>
                  <a:lnTo>
                    <a:pt x="387" y="429"/>
                  </a:lnTo>
                  <a:lnTo>
                    <a:pt x="356" y="406"/>
                  </a:lnTo>
                  <a:lnTo>
                    <a:pt x="318" y="387"/>
                  </a:lnTo>
                  <a:lnTo>
                    <a:pt x="271" y="378"/>
                  </a:lnTo>
                  <a:lnTo>
                    <a:pt x="259" y="327"/>
                  </a:lnTo>
                  <a:lnTo>
                    <a:pt x="234" y="300"/>
                  </a:lnTo>
                  <a:lnTo>
                    <a:pt x="198" y="287"/>
                  </a:lnTo>
                  <a:lnTo>
                    <a:pt x="158" y="285"/>
                  </a:lnTo>
                  <a:lnTo>
                    <a:pt x="114" y="284"/>
                  </a:lnTo>
                  <a:lnTo>
                    <a:pt x="70" y="281"/>
                  </a:lnTo>
                  <a:lnTo>
                    <a:pt x="31" y="266"/>
                  </a:lnTo>
                  <a:lnTo>
                    <a:pt x="0" y="234"/>
                  </a:lnTo>
                  <a:lnTo>
                    <a:pt x="14" y="145"/>
                  </a:lnTo>
                  <a:lnTo>
                    <a:pt x="56" y="96"/>
                  </a:lnTo>
                  <a:lnTo>
                    <a:pt x="115" y="73"/>
                  </a:lnTo>
                  <a:lnTo>
                    <a:pt x="189" y="74"/>
                  </a:lnTo>
                  <a:lnTo>
                    <a:pt x="265" y="90"/>
                  </a:lnTo>
                  <a:lnTo>
                    <a:pt x="341" y="112"/>
                  </a:lnTo>
                  <a:lnTo>
                    <a:pt x="407" y="136"/>
                  </a:lnTo>
                  <a:lnTo>
                    <a:pt x="459" y="153"/>
                  </a:lnTo>
                  <a:lnTo>
                    <a:pt x="492" y="128"/>
                  </a:lnTo>
                  <a:lnTo>
                    <a:pt x="513" y="103"/>
                  </a:lnTo>
                  <a:lnTo>
                    <a:pt x="523" y="78"/>
                  </a:lnTo>
                  <a:lnTo>
                    <a:pt x="530" y="56"/>
                  </a:lnTo>
                  <a:lnTo>
                    <a:pt x="539" y="36"/>
                  </a:lnTo>
                  <a:lnTo>
                    <a:pt x="554" y="22"/>
                  </a:lnTo>
                  <a:lnTo>
                    <a:pt x="583" y="11"/>
                  </a:lnTo>
                  <a:lnTo>
                    <a:pt x="630" y="9"/>
                  </a:lnTo>
                  <a:lnTo>
                    <a:pt x="639" y="14"/>
                  </a:lnTo>
                  <a:lnTo>
                    <a:pt x="654" y="26"/>
                  </a:lnTo>
                  <a:lnTo>
                    <a:pt x="668" y="41"/>
                  </a:lnTo>
                  <a:lnTo>
                    <a:pt x="685" y="61"/>
                  </a:lnTo>
                  <a:lnTo>
                    <a:pt x="701" y="80"/>
                  </a:lnTo>
                  <a:lnTo>
                    <a:pt x="718" y="100"/>
                  </a:lnTo>
                  <a:lnTo>
                    <a:pt x="732" y="118"/>
                  </a:lnTo>
                  <a:lnTo>
                    <a:pt x="747" y="135"/>
                  </a:lnTo>
                  <a:lnTo>
                    <a:pt x="798" y="125"/>
                  </a:lnTo>
                  <a:lnTo>
                    <a:pt x="833" y="110"/>
                  </a:lnTo>
                  <a:lnTo>
                    <a:pt x="852" y="90"/>
                  </a:lnTo>
                  <a:lnTo>
                    <a:pt x="866" y="67"/>
                  </a:lnTo>
                  <a:lnTo>
                    <a:pt x="878" y="42"/>
                  </a:lnTo>
                  <a:lnTo>
                    <a:pt x="896" y="22"/>
                  </a:lnTo>
                  <a:lnTo>
                    <a:pt x="925" y="7"/>
                  </a:lnTo>
                  <a:lnTo>
                    <a:pt x="973"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72" name="Freeform 178"/>
            <p:cNvSpPr>
              <a:spLocks/>
            </p:cNvSpPr>
            <p:nvPr/>
          </p:nvSpPr>
          <p:spPr bwMode="auto">
            <a:xfrm>
              <a:off x="437" y="2161"/>
              <a:ext cx="291" cy="179"/>
            </a:xfrm>
            <a:custGeom>
              <a:avLst/>
              <a:gdLst>
                <a:gd name="T0" fmla="*/ 1106 w 1341"/>
                <a:gd name="T1" fmla="*/ 26 h 603"/>
                <a:gd name="T2" fmla="*/ 1171 w 1341"/>
                <a:gd name="T3" fmla="*/ 61 h 603"/>
                <a:gd name="T4" fmla="*/ 1230 w 1341"/>
                <a:gd name="T5" fmla="*/ 82 h 603"/>
                <a:gd name="T6" fmla="*/ 1286 w 1341"/>
                <a:gd name="T7" fmla="*/ 107 h 603"/>
                <a:gd name="T8" fmla="*/ 1316 w 1341"/>
                <a:gd name="T9" fmla="*/ 233 h 603"/>
                <a:gd name="T10" fmla="*/ 1320 w 1341"/>
                <a:gd name="T11" fmla="*/ 378 h 603"/>
                <a:gd name="T12" fmla="*/ 1325 w 1341"/>
                <a:gd name="T13" fmla="*/ 469 h 603"/>
                <a:gd name="T14" fmla="*/ 1333 w 1341"/>
                <a:gd name="T15" fmla="*/ 551 h 603"/>
                <a:gd name="T16" fmla="*/ 1318 w 1341"/>
                <a:gd name="T17" fmla="*/ 596 h 603"/>
                <a:gd name="T18" fmla="*/ 1273 w 1341"/>
                <a:gd name="T19" fmla="*/ 585 h 603"/>
                <a:gd name="T20" fmla="*/ 1228 w 1341"/>
                <a:gd name="T21" fmla="*/ 570 h 603"/>
                <a:gd name="T22" fmla="*/ 1186 w 1341"/>
                <a:gd name="T23" fmla="*/ 541 h 603"/>
                <a:gd name="T24" fmla="*/ 1147 w 1341"/>
                <a:gd name="T25" fmla="*/ 522 h 603"/>
                <a:gd name="T26" fmla="*/ 1119 w 1341"/>
                <a:gd name="T27" fmla="*/ 517 h 603"/>
                <a:gd name="T28" fmla="*/ 1100 w 1341"/>
                <a:gd name="T29" fmla="*/ 508 h 603"/>
                <a:gd name="T30" fmla="*/ 1081 w 1341"/>
                <a:gd name="T31" fmla="*/ 497 h 603"/>
                <a:gd name="T32" fmla="*/ 1051 w 1341"/>
                <a:gd name="T33" fmla="*/ 444 h 603"/>
                <a:gd name="T34" fmla="*/ 1011 w 1341"/>
                <a:gd name="T35" fmla="*/ 388 h 603"/>
                <a:gd name="T36" fmla="*/ 966 w 1341"/>
                <a:gd name="T37" fmla="*/ 389 h 603"/>
                <a:gd name="T38" fmla="*/ 916 w 1341"/>
                <a:gd name="T39" fmla="*/ 446 h 603"/>
                <a:gd name="T40" fmla="*/ 859 w 1341"/>
                <a:gd name="T41" fmla="*/ 497 h 603"/>
                <a:gd name="T42" fmla="*/ 809 w 1341"/>
                <a:gd name="T43" fmla="*/ 507 h 603"/>
                <a:gd name="T44" fmla="*/ 765 w 1341"/>
                <a:gd name="T45" fmla="*/ 526 h 603"/>
                <a:gd name="T46" fmla="*/ 720 w 1341"/>
                <a:gd name="T47" fmla="*/ 559 h 603"/>
                <a:gd name="T48" fmla="*/ 660 w 1341"/>
                <a:gd name="T49" fmla="*/ 578 h 603"/>
                <a:gd name="T50" fmla="*/ 622 w 1341"/>
                <a:gd name="T51" fmla="*/ 554 h 603"/>
                <a:gd name="T52" fmla="*/ 603 w 1341"/>
                <a:gd name="T53" fmla="*/ 516 h 603"/>
                <a:gd name="T54" fmla="*/ 583 w 1341"/>
                <a:gd name="T55" fmla="*/ 463 h 603"/>
                <a:gd name="T56" fmla="*/ 530 w 1341"/>
                <a:gd name="T57" fmla="*/ 434 h 603"/>
                <a:gd name="T58" fmla="*/ 478 w 1341"/>
                <a:gd name="T59" fmla="*/ 457 h 603"/>
                <a:gd name="T60" fmla="*/ 439 w 1341"/>
                <a:gd name="T61" fmla="*/ 488 h 603"/>
                <a:gd name="T62" fmla="*/ 392 w 1341"/>
                <a:gd name="T63" fmla="*/ 514 h 603"/>
                <a:gd name="T64" fmla="*/ 350 w 1341"/>
                <a:gd name="T65" fmla="*/ 509 h 603"/>
                <a:gd name="T66" fmla="*/ 341 w 1341"/>
                <a:gd name="T67" fmla="*/ 485 h 603"/>
                <a:gd name="T68" fmla="*/ 336 w 1341"/>
                <a:gd name="T69" fmla="*/ 457 h 603"/>
                <a:gd name="T70" fmla="*/ 325 w 1341"/>
                <a:gd name="T71" fmla="*/ 423 h 603"/>
                <a:gd name="T72" fmla="*/ 274 w 1341"/>
                <a:gd name="T73" fmla="*/ 401 h 603"/>
                <a:gd name="T74" fmla="*/ 172 w 1341"/>
                <a:gd name="T75" fmla="*/ 389 h 603"/>
                <a:gd name="T76" fmla="*/ 70 w 1341"/>
                <a:gd name="T77" fmla="*/ 355 h 603"/>
                <a:gd name="T78" fmla="*/ 6 w 1341"/>
                <a:gd name="T79" fmla="*/ 277 h 603"/>
                <a:gd name="T80" fmla="*/ 4 w 1341"/>
                <a:gd name="T81" fmla="*/ 215 h 603"/>
                <a:gd name="T82" fmla="*/ 12 w 1341"/>
                <a:gd name="T83" fmla="*/ 211 h 603"/>
                <a:gd name="T84" fmla="*/ 110 w 1341"/>
                <a:gd name="T85" fmla="*/ 262 h 603"/>
                <a:gd name="T86" fmla="*/ 335 w 1341"/>
                <a:gd name="T87" fmla="*/ 311 h 603"/>
                <a:gd name="T88" fmla="*/ 578 w 1341"/>
                <a:gd name="T89" fmla="*/ 292 h 603"/>
                <a:gd name="T90" fmla="*/ 800 w 1341"/>
                <a:gd name="T91" fmla="*/ 220 h 603"/>
                <a:gd name="T92" fmla="*/ 906 w 1341"/>
                <a:gd name="T93" fmla="*/ 139 h 603"/>
                <a:gd name="T94" fmla="*/ 937 w 1341"/>
                <a:gd name="T95" fmla="*/ 80 h 603"/>
                <a:gd name="T96" fmla="*/ 976 w 1341"/>
                <a:gd name="T97" fmla="*/ 31 h 603"/>
                <a:gd name="T98" fmla="*/ 1032 w 1341"/>
                <a:gd name="T99" fmla="*/ 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41" h="603">
                  <a:moveTo>
                    <a:pt x="1070" y="0"/>
                  </a:moveTo>
                  <a:lnTo>
                    <a:pt x="1106" y="26"/>
                  </a:lnTo>
                  <a:lnTo>
                    <a:pt x="1139" y="45"/>
                  </a:lnTo>
                  <a:lnTo>
                    <a:pt x="1171" y="61"/>
                  </a:lnTo>
                  <a:lnTo>
                    <a:pt x="1202" y="73"/>
                  </a:lnTo>
                  <a:lnTo>
                    <a:pt x="1230" y="82"/>
                  </a:lnTo>
                  <a:lnTo>
                    <a:pt x="1259" y="94"/>
                  </a:lnTo>
                  <a:lnTo>
                    <a:pt x="1286" y="107"/>
                  </a:lnTo>
                  <a:lnTo>
                    <a:pt x="1313" y="126"/>
                  </a:lnTo>
                  <a:lnTo>
                    <a:pt x="1316" y="233"/>
                  </a:lnTo>
                  <a:lnTo>
                    <a:pt x="1318" y="315"/>
                  </a:lnTo>
                  <a:lnTo>
                    <a:pt x="1320" y="378"/>
                  </a:lnTo>
                  <a:lnTo>
                    <a:pt x="1323" y="429"/>
                  </a:lnTo>
                  <a:lnTo>
                    <a:pt x="1325" y="469"/>
                  </a:lnTo>
                  <a:lnTo>
                    <a:pt x="1329" y="508"/>
                  </a:lnTo>
                  <a:lnTo>
                    <a:pt x="1333" y="551"/>
                  </a:lnTo>
                  <a:lnTo>
                    <a:pt x="1341" y="603"/>
                  </a:lnTo>
                  <a:lnTo>
                    <a:pt x="1318" y="596"/>
                  </a:lnTo>
                  <a:lnTo>
                    <a:pt x="1297" y="591"/>
                  </a:lnTo>
                  <a:lnTo>
                    <a:pt x="1273" y="585"/>
                  </a:lnTo>
                  <a:lnTo>
                    <a:pt x="1252" y="579"/>
                  </a:lnTo>
                  <a:lnTo>
                    <a:pt x="1228" y="570"/>
                  </a:lnTo>
                  <a:lnTo>
                    <a:pt x="1206" y="558"/>
                  </a:lnTo>
                  <a:lnTo>
                    <a:pt x="1186" y="541"/>
                  </a:lnTo>
                  <a:lnTo>
                    <a:pt x="1170" y="521"/>
                  </a:lnTo>
                  <a:lnTo>
                    <a:pt x="1147" y="522"/>
                  </a:lnTo>
                  <a:lnTo>
                    <a:pt x="1132" y="521"/>
                  </a:lnTo>
                  <a:lnTo>
                    <a:pt x="1119" y="517"/>
                  </a:lnTo>
                  <a:lnTo>
                    <a:pt x="1109" y="514"/>
                  </a:lnTo>
                  <a:lnTo>
                    <a:pt x="1100" y="508"/>
                  </a:lnTo>
                  <a:lnTo>
                    <a:pt x="1091" y="503"/>
                  </a:lnTo>
                  <a:lnTo>
                    <a:pt x="1081" y="497"/>
                  </a:lnTo>
                  <a:lnTo>
                    <a:pt x="1070" y="495"/>
                  </a:lnTo>
                  <a:lnTo>
                    <a:pt x="1051" y="444"/>
                  </a:lnTo>
                  <a:lnTo>
                    <a:pt x="1032" y="410"/>
                  </a:lnTo>
                  <a:lnTo>
                    <a:pt x="1011" y="388"/>
                  </a:lnTo>
                  <a:lnTo>
                    <a:pt x="989" y="382"/>
                  </a:lnTo>
                  <a:lnTo>
                    <a:pt x="966" y="389"/>
                  </a:lnTo>
                  <a:lnTo>
                    <a:pt x="942" y="412"/>
                  </a:lnTo>
                  <a:lnTo>
                    <a:pt x="916" y="446"/>
                  </a:lnTo>
                  <a:lnTo>
                    <a:pt x="891" y="495"/>
                  </a:lnTo>
                  <a:lnTo>
                    <a:pt x="859" y="497"/>
                  </a:lnTo>
                  <a:lnTo>
                    <a:pt x="833" y="501"/>
                  </a:lnTo>
                  <a:lnTo>
                    <a:pt x="809" y="507"/>
                  </a:lnTo>
                  <a:lnTo>
                    <a:pt x="788" y="515"/>
                  </a:lnTo>
                  <a:lnTo>
                    <a:pt x="765" y="526"/>
                  </a:lnTo>
                  <a:lnTo>
                    <a:pt x="744" y="541"/>
                  </a:lnTo>
                  <a:lnTo>
                    <a:pt x="720" y="559"/>
                  </a:lnTo>
                  <a:lnTo>
                    <a:pt x="693" y="585"/>
                  </a:lnTo>
                  <a:lnTo>
                    <a:pt x="660" y="578"/>
                  </a:lnTo>
                  <a:lnTo>
                    <a:pt x="638" y="568"/>
                  </a:lnTo>
                  <a:lnTo>
                    <a:pt x="622" y="554"/>
                  </a:lnTo>
                  <a:lnTo>
                    <a:pt x="612" y="538"/>
                  </a:lnTo>
                  <a:lnTo>
                    <a:pt x="603" y="516"/>
                  </a:lnTo>
                  <a:lnTo>
                    <a:pt x="594" y="491"/>
                  </a:lnTo>
                  <a:lnTo>
                    <a:pt x="583" y="463"/>
                  </a:lnTo>
                  <a:lnTo>
                    <a:pt x="567" y="432"/>
                  </a:lnTo>
                  <a:lnTo>
                    <a:pt x="530" y="434"/>
                  </a:lnTo>
                  <a:lnTo>
                    <a:pt x="502" y="444"/>
                  </a:lnTo>
                  <a:lnTo>
                    <a:pt x="478" y="457"/>
                  </a:lnTo>
                  <a:lnTo>
                    <a:pt x="459" y="472"/>
                  </a:lnTo>
                  <a:lnTo>
                    <a:pt x="439" y="488"/>
                  </a:lnTo>
                  <a:lnTo>
                    <a:pt x="418" y="502"/>
                  </a:lnTo>
                  <a:lnTo>
                    <a:pt x="392" y="514"/>
                  </a:lnTo>
                  <a:lnTo>
                    <a:pt x="360" y="521"/>
                  </a:lnTo>
                  <a:lnTo>
                    <a:pt x="350" y="509"/>
                  </a:lnTo>
                  <a:lnTo>
                    <a:pt x="345" y="499"/>
                  </a:lnTo>
                  <a:lnTo>
                    <a:pt x="341" y="485"/>
                  </a:lnTo>
                  <a:lnTo>
                    <a:pt x="339" y="472"/>
                  </a:lnTo>
                  <a:lnTo>
                    <a:pt x="336" y="457"/>
                  </a:lnTo>
                  <a:lnTo>
                    <a:pt x="332" y="440"/>
                  </a:lnTo>
                  <a:lnTo>
                    <a:pt x="325" y="423"/>
                  </a:lnTo>
                  <a:lnTo>
                    <a:pt x="314" y="405"/>
                  </a:lnTo>
                  <a:lnTo>
                    <a:pt x="274" y="401"/>
                  </a:lnTo>
                  <a:lnTo>
                    <a:pt x="226" y="398"/>
                  </a:lnTo>
                  <a:lnTo>
                    <a:pt x="172" y="389"/>
                  </a:lnTo>
                  <a:lnTo>
                    <a:pt x="120" y="378"/>
                  </a:lnTo>
                  <a:lnTo>
                    <a:pt x="70" y="355"/>
                  </a:lnTo>
                  <a:lnTo>
                    <a:pt x="32" y="323"/>
                  </a:lnTo>
                  <a:lnTo>
                    <a:pt x="6" y="277"/>
                  </a:lnTo>
                  <a:lnTo>
                    <a:pt x="0" y="216"/>
                  </a:lnTo>
                  <a:lnTo>
                    <a:pt x="4" y="215"/>
                  </a:lnTo>
                  <a:lnTo>
                    <a:pt x="8" y="215"/>
                  </a:lnTo>
                  <a:lnTo>
                    <a:pt x="12" y="211"/>
                  </a:lnTo>
                  <a:lnTo>
                    <a:pt x="18" y="207"/>
                  </a:lnTo>
                  <a:lnTo>
                    <a:pt x="110" y="262"/>
                  </a:lnTo>
                  <a:lnTo>
                    <a:pt x="217" y="297"/>
                  </a:lnTo>
                  <a:lnTo>
                    <a:pt x="335" y="311"/>
                  </a:lnTo>
                  <a:lnTo>
                    <a:pt x="457" y="310"/>
                  </a:lnTo>
                  <a:lnTo>
                    <a:pt x="578" y="292"/>
                  </a:lnTo>
                  <a:lnTo>
                    <a:pt x="694" y="261"/>
                  </a:lnTo>
                  <a:lnTo>
                    <a:pt x="800" y="220"/>
                  </a:lnTo>
                  <a:lnTo>
                    <a:pt x="891" y="171"/>
                  </a:lnTo>
                  <a:lnTo>
                    <a:pt x="906" y="139"/>
                  </a:lnTo>
                  <a:lnTo>
                    <a:pt x="922" y="109"/>
                  </a:lnTo>
                  <a:lnTo>
                    <a:pt x="937" y="80"/>
                  </a:lnTo>
                  <a:lnTo>
                    <a:pt x="956" y="55"/>
                  </a:lnTo>
                  <a:lnTo>
                    <a:pt x="976" y="31"/>
                  </a:lnTo>
                  <a:lnTo>
                    <a:pt x="1002" y="15"/>
                  </a:lnTo>
                  <a:lnTo>
                    <a:pt x="1032" y="4"/>
                  </a:lnTo>
                  <a:lnTo>
                    <a:pt x="1070"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73" name="Freeform 179"/>
            <p:cNvSpPr>
              <a:spLocks/>
            </p:cNvSpPr>
            <p:nvPr/>
          </p:nvSpPr>
          <p:spPr bwMode="auto">
            <a:xfrm>
              <a:off x="729" y="2185"/>
              <a:ext cx="32" cy="75"/>
            </a:xfrm>
            <a:custGeom>
              <a:avLst/>
              <a:gdLst>
                <a:gd name="T0" fmla="*/ 132 w 147"/>
                <a:gd name="T1" fmla="*/ 27 h 253"/>
                <a:gd name="T2" fmla="*/ 141 w 147"/>
                <a:gd name="T3" fmla="*/ 51 h 253"/>
                <a:gd name="T4" fmla="*/ 147 w 147"/>
                <a:gd name="T5" fmla="*/ 78 h 253"/>
                <a:gd name="T6" fmla="*/ 147 w 147"/>
                <a:gd name="T7" fmla="*/ 107 h 253"/>
                <a:gd name="T8" fmla="*/ 146 w 147"/>
                <a:gd name="T9" fmla="*/ 135 h 253"/>
                <a:gd name="T10" fmla="*/ 141 w 147"/>
                <a:gd name="T11" fmla="*/ 161 h 253"/>
                <a:gd name="T12" fmla="*/ 135 w 147"/>
                <a:gd name="T13" fmla="*/ 186 h 253"/>
                <a:gd name="T14" fmla="*/ 128 w 147"/>
                <a:gd name="T15" fmla="*/ 206 h 253"/>
                <a:gd name="T16" fmla="*/ 122 w 147"/>
                <a:gd name="T17" fmla="*/ 224 h 253"/>
                <a:gd name="T18" fmla="*/ 109 w 147"/>
                <a:gd name="T19" fmla="*/ 224 h 253"/>
                <a:gd name="T20" fmla="*/ 94 w 147"/>
                <a:gd name="T21" fmla="*/ 229 h 253"/>
                <a:gd name="T22" fmla="*/ 77 w 147"/>
                <a:gd name="T23" fmla="*/ 234 h 253"/>
                <a:gd name="T24" fmla="*/ 61 w 147"/>
                <a:gd name="T25" fmla="*/ 241 h 253"/>
                <a:gd name="T26" fmla="*/ 43 w 147"/>
                <a:gd name="T27" fmla="*/ 246 h 253"/>
                <a:gd name="T28" fmla="*/ 27 w 147"/>
                <a:gd name="T29" fmla="*/ 250 h 253"/>
                <a:gd name="T30" fmla="*/ 14 w 147"/>
                <a:gd name="T31" fmla="*/ 253 h 253"/>
                <a:gd name="T32" fmla="*/ 6 w 147"/>
                <a:gd name="T33" fmla="*/ 251 h 253"/>
                <a:gd name="T34" fmla="*/ 2 w 147"/>
                <a:gd name="T35" fmla="*/ 227 h 253"/>
                <a:gd name="T36" fmla="*/ 0 w 147"/>
                <a:gd name="T37" fmla="*/ 197 h 253"/>
                <a:gd name="T38" fmla="*/ 0 w 147"/>
                <a:gd name="T39" fmla="*/ 164 h 253"/>
                <a:gd name="T40" fmla="*/ 2 w 147"/>
                <a:gd name="T41" fmla="*/ 129 h 253"/>
                <a:gd name="T42" fmla="*/ 6 w 147"/>
                <a:gd name="T43" fmla="*/ 91 h 253"/>
                <a:gd name="T44" fmla="*/ 14 w 147"/>
                <a:gd name="T45" fmla="*/ 57 h 253"/>
                <a:gd name="T46" fmla="*/ 26 w 147"/>
                <a:gd name="T47" fmla="*/ 26 h 253"/>
                <a:gd name="T48" fmla="*/ 42 w 147"/>
                <a:gd name="T49" fmla="*/ 0 h 253"/>
                <a:gd name="T50" fmla="*/ 49 w 147"/>
                <a:gd name="T51" fmla="*/ 2 h 253"/>
                <a:gd name="T52" fmla="*/ 59 w 147"/>
                <a:gd name="T53" fmla="*/ 7 h 253"/>
                <a:gd name="T54" fmla="*/ 72 w 147"/>
                <a:gd name="T55" fmla="*/ 11 h 253"/>
                <a:gd name="T56" fmla="*/ 87 w 147"/>
                <a:gd name="T57" fmla="*/ 17 h 253"/>
                <a:gd name="T58" fmla="*/ 99 w 147"/>
                <a:gd name="T59" fmla="*/ 20 h 253"/>
                <a:gd name="T60" fmla="*/ 112 w 147"/>
                <a:gd name="T61" fmla="*/ 24 h 253"/>
                <a:gd name="T62" fmla="*/ 122 w 147"/>
                <a:gd name="T63" fmla="*/ 26 h 253"/>
                <a:gd name="T64" fmla="*/ 132 w 147"/>
                <a:gd name="T65" fmla="*/ 27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253">
                  <a:moveTo>
                    <a:pt x="132" y="27"/>
                  </a:moveTo>
                  <a:lnTo>
                    <a:pt x="141" y="51"/>
                  </a:lnTo>
                  <a:lnTo>
                    <a:pt x="147" y="78"/>
                  </a:lnTo>
                  <a:lnTo>
                    <a:pt x="147" y="107"/>
                  </a:lnTo>
                  <a:lnTo>
                    <a:pt x="146" y="135"/>
                  </a:lnTo>
                  <a:lnTo>
                    <a:pt x="141" y="161"/>
                  </a:lnTo>
                  <a:lnTo>
                    <a:pt x="135" y="186"/>
                  </a:lnTo>
                  <a:lnTo>
                    <a:pt x="128" y="206"/>
                  </a:lnTo>
                  <a:lnTo>
                    <a:pt x="122" y="224"/>
                  </a:lnTo>
                  <a:lnTo>
                    <a:pt x="109" y="224"/>
                  </a:lnTo>
                  <a:lnTo>
                    <a:pt x="94" y="229"/>
                  </a:lnTo>
                  <a:lnTo>
                    <a:pt x="77" y="234"/>
                  </a:lnTo>
                  <a:lnTo>
                    <a:pt x="61" y="241"/>
                  </a:lnTo>
                  <a:lnTo>
                    <a:pt x="43" y="246"/>
                  </a:lnTo>
                  <a:lnTo>
                    <a:pt x="27" y="250"/>
                  </a:lnTo>
                  <a:lnTo>
                    <a:pt x="14" y="253"/>
                  </a:lnTo>
                  <a:lnTo>
                    <a:pt x="6" y="251"/>
                  </a:lnTo>
                  <a:lnTo>
                    <a:pt x="2" y="227"/>
                  </a:lnTo>
                  <a:lnTo>
                    <a:pt x="0" y="197"/>
                  </a:lnTo>
                  <a:lnTo>
                    <a:pt x="0" y="164"/>
                  </a:lnTo>
                  <a:lnTo>
                    <a:pt x="2" y="129"/>
                  </a:lnTo>
                  <a:lnTo>
                    <a:pt x="6" y="91"/>
                  </a:lnTo>
                  <a:lnTo>
                    <a:pt x="14" y="57"/>
                  </a:lnTo>
                  <a:lnTo>
                    <a:pt x="26" y="26"/>
                  </a:lnTo>
                  <a:lnTo>
                    <a:pt x="42" y="0"/>
                  </a:lnTo>
                  <a:lnTo>
                    <a:pt x="49" y="2"/>
                  </a:lnTo>
                  <a:lnTo>
                    <a:pt x="59" y="7"/>
                  </a:lnTo>
                  <a:lnTo>
                    <a:pt x="72" y="11"/>
                  </a:lnTo>
                  <a:lnTo>
                    <a:pt x="87" y="17"/>
                  </a:lnTo>
                  <a:lnTo>
                    <a:pt x="99" y="20"/>
                  </a:lnTo>
                  <a:lnTo>
                    <a:pt x="112" y="24"/>
                  </a:lnTo>
                  <a:lnTo>
                    <a:pt x="122" y="26"/>
                  </a:lnTo>
                  <a:lnTo>
                    <a:pt x="132"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74" name="Freeform 180"/>
            <p:cNvSpPr>
              <a:spLocks/>
            </p:cNvSpPr>
            <p:nvPr/>
          </p:nvSpPr>
          <p:spPr bwMode="auto">
            <a:xfrm>
              <a:off x="740" y="2222"/>
              <a:ext cx="306" cy="366"/>
            </a:xfrm>
            <a:custGeom>
              <a:avLst/>
              <a:gdLst>
                <a:gd name="T0" fmla="*/ 270 w 1409"/>
                <a:gd name="T1" fmla="*/ 52 h 1224"/>
                <a:gd name="T2" fmla="*/ 306 w 1409"/>
                <a:gd name="T3" fmla="*/ 99 h 1224"/>
                <a:gd name="T4" fmla="*/ 351 w 1409"/>
                <a:gd name="T5" fmla="*/ 153 h 1224"/>
                <a:gd name="T6" fmla="*/ 516 w 1409"/>
                <a:gd name="T7" fmla="*/ 120 h 1224"/>
                <a:gd name="T8" fmla="*/ 661 w 1409"/>
                <a:gd name="T9" fmla="*/ 109 h 1224"/>
                <a:gd name="T10" fmla="*/ 764 w 1409"/>
                <a:gd name="T11" fmla="*/ 217 h 1224"/>
                <a:gd name="T12" fmla="*/ 759 w 1409"/>
                <a:gd name="T13" fmla="*/ 397 h 1224"/>
                <a:gd name="T14" fmla="*/ 856 w 1409"/>
                <a:gd name="T15" fmla="*/ 487 h 1224"/>
                <a:gd name="T16" fmla="*/ 1026 w 1409"/>
                <a:gd name="T17" fmla="*/ 569 h 1224"/>
                <a:gd name="T18" fmla="*/ 1098 w 1409"/>
                <a:gd name="T19" fmla="*/ 589 h 1224"/>
                <a:gd name="T20" fmla="*/ 1188 w 1409"/>
                <a:gd name="T21" fmla="*/ 594 h 1224"/>
                <a:gd name="T22" fmla="*/ 1216 w 1409"/>
                <a:gd name="T23" fmla="*/ 696 h 1224"/>
                <a:gd name="T24" fmla="*/ 1263 w 1409"/>
                <a:gd name="T25" fmla="*/ 727 h 1224"/>
                <a:gd name="T26" fmla="*/ 1313 w 1409"/>
                <a:gd name="T27" fmla="*/ 764 h 1224"/>
                <a:gd name="T28" fmla="*/ 1268 w 1409"/>
                <a:gd name="T29" fmla="*/ 829 h 1224"/>
                <a:gd name="T30" fmla="*/ 1233 w 1409"/>
                <a:gd name="T31" fmla="*/ 901 h 1224"/>
                <a:gd name="T32" fmla="*/ 1328 w 1409"/>
                <a:gd name="T33" fmla="*/ 966 h 1224"/>
                <a:gd name="T34" fmla="*/ 1402 w 1409"/>
                <a:gd name="T35" fmla="*/ 1017 h 1224"/>
                <a:gd name="T36" fmla="*/ 1395 w 1409"/>
                <a:gd name="T37" fmla="*/ 1134 h 1224"/>
                <a:gd name="T38" fmla="*/ 1357 w 1409"/>
                <a:gd name="T39" fmla="*/ 1134 h 1224"/>
                <a:gd name="T40" fmla="*/ 1325 w 1409"/>
                <a:gd name="T41" fmla="*/ 1134 h 1224"/>
                <a:gd name="T42" fmla="*/ 1303 w 1409"/>
                <a:gd name="T43" fmla="*/ 1145 h 1224"/>
                <a:gd name="T44" fmla="*/ 1300 w 1409"/>
                <a:gd name="T45" fmla="*/ 1181 h 1224"/>
                <a:gd name="T46" fmla="*/ 1296 w 1409"/>
                <a:gd name="T47" fmla="*/ 1213 h 1224"/>
                <a:gd name="T48" fmla="*/ 1282 w 1409"/>
                <a:gd name="T49" fmla="*/ 1224 h 1224"/>
                <a:gd name="T50" fmla="*/ 1248 w 1409"/>
                <a:gd name="T51" fmla="*/ 1191 h 1224"/>
                <a:gd name="T52" fmla="*/ 1182 w 1409"/>
                <a:gd name="T53" fmla="*/ 1100 h 1224"/>
                <a:gd name="T54" fmla="*/ 1082 w 1409"/>
                <a:gd name="T55" fmla="*/ 1065 h 1224"/>
                <a:gd name="T56" fmla="*/ 976 w 1409"/>
                <a:gd name="T57" fmla="*/ 1180 h 1224"/>
                <a:gd name="T58" fmla="*/ 869 w 1409"/>
                <a:gd name="T59" fmla="*/ 1130 h 1224"/>
                <a:gd name="T60" fmla="*/ 729 w 1409"/>
                <a:gd name="T61" fmla="*/ 989 h 1224"/>
                <a:gd name="T62" fmla="*/ 657 w 1409"/>
                <a:gd name="T63" fmla="*/ 951 h 1224"/>
                <a:gd name="T64" fmla="*/ 613 w 1409"/>
                <a:gd name="T65" fmla="*/ 921 h 1224"/>
                <a:gd name="T66" fmla="*/ 581 w 1409"/>
                <a:gd name="T67" fmla="*/ 839 h 1224"/>
                <a:gd name="T68" fmla="*/ 589 w 1409"/>
                <a:gd name="T69" fmla="*/ 729 h 1224"/>
                <a:gd name="T70" fmla="*/ 522 w 1409"/>
                <a:gd name="T71" fmla="*/ 667 h 1224"/>
                <a:gd name="T72" fmla="*/ 477 w 1409"/>
                <a:gd name="T73" fmla="*/ 586 h 1224"/>
                <a:gd name="T74" fmla="*/ 467 w 1409"/>
                <a:gd name="T75" fmla="*/ 516 h 1224"/>
                <a:gd name="T76" fmla="*/ 378 w 1409"/>
                <a:gd name="T77" fmla="*/ 477 h 1224"/>
                <a:gd name="T78" fmla="*/ 357 w 1409"/>
                <a:gd name="T79" fmla="*/ 488 h 1224"/>
                <a:gd name="T80" fmla="*/ 336 w 1409"/>
                <a:gd name="T81" fmla="*/ 493 h 1224"/>
                <a:gd name="T82" fmla="*/ 301 w 1409"/>
                <a:gd name="T83" fmla="*/ 473 h 1224"/>
                <a:gd name="T84" fmla="*/ 288 w 1409"/>
                <a:gd name="T85" fmla="*/ 416 h 1224"/>
                <a:gd name="T86" fmla="*/ 257 w 1409"/>
                <a:gd name="T87" fmla="*/ 348 h 1224"/>
                <a:gd name="T88" fmla="*/ 256 w 1409"/>
                <a:gd name="T89" fmla="*/ 318 h 1224"/>
                <a:gd name="T90" fmla="*/ 253 w 1409"/>
                <a:gd name="T91" fmla="*/ 306 h 1224"/>
                <a:gd name="T92" fmla="*/ 205 w 1409"/>
                <a:gd name="T93" fmla="*/ 314 h 1224"/>
                <a:gd name="T94" fmla="*/ 148 w 1409"/>
                <a:gd name="T95" fmla="*/ 322 h 1224"/>
                <a:gd name="T96" fmla="*/ 110 w 1409"/>
                <a:gd name="T97" fmla="*/ 300 h 1224"/>
                <a:gd name="T98" fmla="*/ 96 w 1409"/>
                <a:gd name="T99" fmla="*/ 264 h 1224"/>
                <a:gd name="T100" fmla="*/ 82 w 1409"/>
                <a:gd name="T101" fmla="*/ 206 h 1224"/>
                <a:gd name="T102" fmla="*/ 53 w 1409"/>
                <a:gd name="T103" fmla="*/ 201 h 1224"/>
                <a:gd name="T104" fmla="*/ 21 w 1409"/>
                <a:gd name="T105" fmla="*/ 194 h 1224"/>
                <a:gd name="T106" fmla="*/ 13 w 1409"/>
                <a:gd name="T107" fmla="*/ 180 h 1224"/>
                <a:gd name="T108" fmla="*/ 52 w 1409"/>
                <a:gd name="T109" fmla="*/ 159 h 1224"/>
                <a:gd name="T110" fmla="*/ 82 w 1409"/>
                <a:gd name="T111" fmla="*/ 143 h 1224"/>
                <a:gd name="T112" fmla="*/ 124 w 1409"/>
                <a:gd name="T113" fmla="*/ 78 h 1224"/>
                <a:gd name="T114" fmla="*/ 151 w 1409"/>
                <a:gd name="T115" fmla="*/ 18 h 1224"/>
                <a:gd name="T116" fmla="*/ 235 w 1409"/>
                <a:gd name="T117" fmla="*/ 0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9" h="1224">
                  <a:moveTo>
                    <a:pt x="235" y="0"/>
                  </a:moveTo>
                  <a:lnTo>
                    <a:pt x="254" y="29"/>
                  </a:lnTo>
                  <a:lnTo>
                    <a:pt x="270" y="52"/>
                  </a:lnTo>
                  <a:lnTo>
                    <a:pt x="283" y="71"/>
                  </a:lnTo>
                  <a:lnTo>
                    <a:pt x="296" y="86"/>
                  </a:lnTo>
                  <a:lnTo>
                    <a:pt x="306" y="99"/>
                  </a:lnTo>
                  <a:lnTo>
                    <a:pt x="318" y="114"/>
                  </a:lnTo>
                  <a:lnTo>
                    <a:pt x="332" y="130"/>
                  </a:lnTo>
                  <a:lnTo>
                    <a:pt x="351" y="153"/>
                  </a:lnTo>
                  <a:lnTo>
                    <a:pt x="407" y="139"/>
                  </a:lnTo>
                  <a:lnTo>
                    <a:pt x="462" y="129"/>
                  </a:lnTo>
                  <a:lnTo>
                    <a:pt x="516" y="120"/>
                  </a:lnTo>
                  <a:lnTo>
                    <a:pt x="568" y="114"/>
                  </a:lnTo>
                  <a:lnTo>
                    <a:pt x="616" y="109"/>
                  </a:lnTo>
                  <a:lnTo>
                    <a:pt x="661" y="109"/>
                  </a:lnTo>
                  <a:lnTo>
                    <a:pt x="702" y="111"/>
                  </a:lnTo>
                  <a:lnTo>
                    <a:pt x="739" y="117"/>
                  </a:lnTo>
                  <a:lnTo>
                    <a:pt x="764" y="217"/>
                  </a:lnTo>
                  <a:lnTo>
                    <a:pt x="769" y="295"/>
                  </a:lnTo>
                  <a:lnTo>
                    <a:pt x="763" y="352"/>
                  </a:lnTo>
                  <a:lnTo>
                    <a:pt x="759" y="397"/>
                  </a:lnTo>
                  <a:lnTo>
                    <a:pt x="765" y="429"/>
                  </a:lnTo>
                  <a:lnTo>
                    <a:pt x="795" y="459"/>
                  </a:lnTo>
                  <a:lnTo>
                    <a:pt x="856" y="487"/>
                  </a:lnTo>
                  <a:lnTo>
                    <a:pt x="963" y="522"/>
                  </a:lnTo>
                  <a:lnTo>
                    <a:pt x="996" y="549"/>
                  </a:lnTo>
                  <a:lnTo>
                    <a:pt x="1026" y="569"/>
                  </a:lnTo>
                  <a:lnTo>
                    <a:pt x="1051" y="581"/>
                  </a:lnTo>
                  <a:lnTo>
                    <a:pt x="1076" y="588"/>
                  </a:lnTo>
                  <a:lnTo>
                    <a:pt x="1098" y="589"/>
                  </a:lnTo>
                  <a:lnTo>
                    <a:pt x="1124" y="590"/>
                  </a:lnTo>
                  <a:lnTo>
                    <a:pt x="1153" y="590"/>
                  </a:lnTo>
                  <a:lnTo>
                    <a:pt x="1188" y="594"/>
                  </a:lnTo>
                  <a:lnTo>
                    <a:pt x="1197" y="639"/>
                  </a:lnTo>
                  <a:lnTo>
                    <a:pt x="1206" y="673"/>
                  </a:lnTo>
                  <a:lnTo>
                    <a:pt x="1216" y="696"/>
                  </a:lnTo>
                  <a:lnTo>
                    <a:pt x="1229" y="713"/>
                  </a:lnTo>
                  <a:lnTo>
                    <a:pt x="1243" y="721"/>
                  </a:lnTo>
                  <a:lnTo>
                    <a:pt x="1263" y="727"/>
                  </a:lnTo>
                  <a:lnTo>
                    <a:pt x="1289" y="732"/>
                  </a:lnTo>
                  <a:lnTo>
                    <a:pt x="1324" y="737"/>
                  </a:lnTo>
                  <a:lnTo>
                    <a:pt x="1313" y="764"/>
                  </a:lnTo>
                  <a:lnTo>
                    <a:pt x="1300" y="787"/>
                  </a:lnTo>
                  <a:lnTo>
                    <a:pt x="1283" y="807"/>
                  </a:lnTo>
                  <a:lnTo>
                    <a:pt x="1268" y="829"/>
                  </a:lnTo>
                  <a:lnTo>
                    <a:pt x="1252" y="849"/>
                  </a:lnTo>
                  <a:lnTo>
                    <a:pt x="1241" y="873"/>
                  </a:lnTo>
                  <a:lnTo>
                    <a:pt x="1233" y="901"/>
                  </a:lnTo>
                  <a:lnTo>
                    <a:pt x="1233" y="936"/>
                  </a:lnTo>
                  <a:lnTo>
                    <a:pt x="1286" y="952"/>
                  </a:lnTo>
                  <a:lnTo>
                    <a:pt x="1328" y="966"/>
                  </a:lnTo>
                  <a:lnTo>
                    <a:pt x="1363" y="981"/>
                  </a:lnTo>
                  <a:lnTo>
                    <a:pt x="1388" y="997"/>
                  </a:lnTo>
                  <a:lnTo>
                    <a:pt x="1402" y="1017"/>
                  </a:lnTo>
                  <a:lnTo>
                    <a:pt x="1409" y="1045"/>
                  </a:lnTo>
                  <a:lnTo>
                    <a:pt x="1405" y="1081"/>
                  </a:lnTo>
                  <a:lnTo>
                    <a:pt x="1395" y="1134"/>
                  </a:lnTo>
                  <a:lnTo>
                    <a:pt x="1381" y="1134"/>
                  </a:lnTo>
                  <a:lnTo>
                    <a:pt x="1369" y="1134"/>
                  </a:lnTo>
                  <a:lnTo>
                    <a:pt x="1357" y="1134"/>
                  </a:lnTo>
                  <a:lnTo>
                    <a:pt x="1346" y="1134"/>
                  </a:lnTo>
                  <a:lnTo>
                    <a:pt x="1336" y="1134"/>
                  </a:lnTo>
                  <a:lnTo>
                    <a:pt x="1325" y="1134"/>
                  </a:lnTo>
                  <a:lnTo>
                    <a:pt x="1314" y="1134"/>
                  </a:lnTo>
                  <a:lnTo>
                    <a:pt x="1305" y="1134"/>
                  </a:lnTo>
                  <a:lnTo>
                    <a:pt x="1303" y="1145"/>
                  </a:lnTo>
                  <a:lnTo>
                    <a:pt x="1302" y="1159"/>
                  </a:lnTo>
                  <a:lnTo>
                    <a:pt x="1301" y="1169"/>
                  </a:lnTo>
                  <a:lnTo>
                    <a:pt x="1300" y="1181"/>
                  </a:lnTo>
                  <a:lnTo>
                    <a:pt x="1298" y="1192"/>
                  </a:lnTo>
                  <a:lnTo>
                    <a:pt x="1296" y="1202"/>
                  </a:lnTo>
                  <a:lnTo>
                    <a:pt x="1296" y="1213"/>
                  </a:lnTo>
                  <a:lnTo>
                    <a:pt x="1296" y="1224"/>
                  </a:lnTo>
                  <a:lnTo>
                    <a:pt x="1289" y="1224"/>
                  </a:lnTo>
                  <a:lnTo>
                    <a:pt x="1282" y="1224"/>
                  </a:lnTo>
                  <a:lnTo>
                    <a:pt x="1275" y="1224"/>
                  </a:lnTo>
                  <a:lnTo>
                    <a:pt x="1269" y="1224"/>
                  </a:lnTo>
                  <a:lnTo>
                    <a:pt x="1248" y="1191"/>
                  </a:lnTo>
                  <a:lnTo>
                    <a:pt x="1228" y="1159"/>
                  </a:lnTo>
                  <a:lnTo>
                    <a:pt x="1206" y="1126"/>
                  </a:lnTo>
                  <a:lnTo>
                    <a:pt x="1182" y="1100"/>
                  </a:lnTo>
                  <a:lnTo>
                    <a:pt x="1153" y="1078"/>
                  </a:lnTo>
                  <a:lnTo>
                    <a:pt x="1121" y="1066"/>
                  </a:lnTo>
                  <a:lnTo>
                    <a:pt x="1082" y="1065"/>
                  </a:lnTo>
                  <a:lnTo>
                    <a:pt x="1035" y="1079"/>
                  </a:lnTo>
                  <a:lnTo>
                    <a:pt x="1006" y="1147"/>
                  </a:lnTo>
                  <a:lnTo>
                    <a:pt x="976" y="1180"/>
                  </a:lnTo>
                  <a:lnTo>
                    <a:pt x="944" y="1183"/>
                  </a:lnTo>
                  <a:lnTo>
                    <a:pt x="908" y="1166"/>
                  </a:lnTo>
                  <a:lnTo>
                    <a:pt x="869" y="1130"/>
                  </a:lnTo>
                  <a:lnTo>
                    <a:pt x="827" y="1085"/>
                  </a:lnTo>
                  <a:lnTo>
                    <a:pt x="779" y="1035"/>
                  </a:lnTo>
                  <a:lnTo>
                    <a:pt x="729" y="989"/>
                  </a:lnTo>
                  <a:lnTo>
                    <a:pt x="699" y="973"/>
                  </a:lnTo>
                  <a:lnTo>
                    <a:pt x="676" y="962"/>
                  </a:lnTo>
                  <a:lnTo>
                    <a:pt x="657" y="951"/>
                  </a:lnTo>
                  <a:lnTo>
                    <a:pt x="642" y="943"/>
                  </a:lnTo>
                  <a:lnTo>
                    <a:pt x="627" y="932"/>
                  </a:lnTo>
                  <a:lnTo>
                    <a:pt x="613" y="921"/>
                  </a:lnTo>
                  <a:lnTo>
                    <a:pt x="597" y="907"/>
                  </a:lnTo>
                  <a:lnTo>
                    <a:pt x="576" y="890"/>
                  </a:lnTo>
                  <a:lnTo>
                    <a:pt x="581" y="839"/>
                  </a:lnTo>
                  <a:lnTo>
                    <a:pt x="587" y="797"/>
                  </a:lnTo>
                  <a:lnTo>
                    <a:pt x="591" y="759"/>
                  </a:lnTo>
                  <a:lnTo>
                    <a:pt x="589" y="729"/>
                  </a:lnTo>
                  <a:lnTo>
                    <a:pt x="579" y="703"/>
                  </a:lnTo>
                  <a:lnTo>
                    <a:pt x="557" y="684"/>
                  </a:lnTo>
                  <a:lnTo>
                    <a:pt x="522" y="667"/>
                  </a:lnTo>
                  <a:lnTo>
                    <a:pt x="468" y="657"/>
                  </a:lnTo>
                  <a:lnTo>
                    <a:pt x="472" y="618"/>
                  </a:lnTo>
                  <a:lnTo>
                    <a:pt x="477" y="586"/>
                  </a:lnTo>
                  <a:lnTo>
                    <a:pt x="478" y="558"/>
                  </a:lnTo>
                  <a:lnTo>
                    <a:pt x="477" y="536"/>
                  </a:lnTo>
                  <a:lnTo>
                    <a:pt x="467" y="516"/>
                  </a:lnTo>
                  <a:lnTo>
                    <a:pt x="451" y="500"/>
                  </a:lnTo>
                  <a:lnTo>
                    <a:pt x="421" y="486"/>
                  </a:lnTo>
                  <a:lnTo>
                    <a:pt x="378" y="477"/>
                  </a:lnTo>
                  <a:lnTo>
                    <a:pt x="369" y="481"/>
                  </a:lnTo>
                  <a:lnTo>
                    <a:pt x="362" y="486"/>
                  </a:lnTo>
                  <a:lnTo>
                    <a:pt x="357" y="488"/>
                  </a:lnTo>
                  <a:lnTo>
                    <a:pt x="352" y="492"/>
                  </a:lnTo>
                  <a:lnTo>
                    <a:pt x="344" y="492"/>
                  </a:lnTo>
                  <a:lnTo>
                    <a:pt x="336" y="493"/>
                  </a:lnTo>
                  <a:lnTo>
                    <a:pt x="323" y="493"/>
                  </a:lnTo>
                  <a:lnTo>
                    <a:pt x="306" y="494"/>
                  </a:lnTo>
                  <a:lnTo>
                    <a:pt x="301" y="473"/>
                  </a:lnTo>
                  <a:lnTo>
                    <a:pt x="298" y="454"/>
                  </a:lnTo>
                  <a:lnTo>
                    <a:pt x="293" y="435"/>
                  </a:lnTo>
                  <a:lnTo>
                    <a:pt x="288" y="416"/>
                  </a:lnTo>
                  <a:lnTo>
                    <a:pt x="280" y="394"/>
                  </a:lnTo>
                  <a:lnTo>
                    <a:pt x="270" y="372"/>
                  </a:lnTo>
                  <a:lnTo>
                    <a:pt x="257" y="348"/>
                  </a:lnTo>
                  <a:lnTo>
                    <a:pt x="243" y="324"/>
                  </a:lnTo>
                  <a:lnTo>
                    <a:pt x="249" y="321"/>
                  </a:lnTo>
                  <a:lnTo>
                    <a:pt x="256" y="318"/>
                  </a:lnTo>
                  <a:lnTo>
                    <a:pt x="263" y="312"/>
                  </a:lnTo>
                  <a:lnTo>
                    <a:pt x="270" y="306"/>
                  </a:lnTo>
                  <a:lnTo>
                    <a:pt x="253" y="306"/>
                  </a:lnTo>
                  <a:lnTo>
                    <a:pt x="237" y="308"/>
                  </a:lnTo>
                  <a:lnTo>
                    <a:pt x="221" y="310"/>
                  </a:lnTo>
                  <a:lnTo>
                    <a:pt x="205" y="314"/>
                  </a:lnTo>
                  <a:lnTo>
                    <a:pt x="186" y="316"/>
                  </a:lnTo>
                  <a:lnTo>
                    <a:pt x="168" y="320"/>
                  </a:lnTo>
                  <a:lnTo>
                    <a:pt x="148" y="322"/>
                  </a:lnTo>
                  <a:lnTo>
                    <a:pt x="127" y="324"/>
                  </a:lnTo>
                  <a:lnTo>
                    <a:pt x="116" y="310"/>
                  </a:lnTo>
                  <a:lnTo>
                    <a:pt x="110" y="300"/>
                  </a:lnTo>
                  <a:lnTo>
                    <a:pt x="104" y="289"/>
                  </a:lnTo>
                  <a:lnTo>
                    <a:pt x="101" y="278"/>
                  </a:lnTo>
                  <a:lnTo>
                    <a:pt x="96" y="264"/>
                  </a:lnTo>
                  <a:lnTo>
                    <a:pt x="91" y="249"/>
                  </a:lnTo>
                  <a:lnTo>
                    <a:pt x="86" y="229"/>
                  </a:lnTo>
                  <a:lnTo>
                    <a:pt x="82" y="206"/>
                  </a:lnTo>
                  <a:lnTo>
                    <a:pt x="73" y="205"/>
                  </a:lnTo>
                  <a:lnTo>
                    <a:pt x="64" y="204"/>
                  </a:lnTo>
                  <a:lnTo>
                    <a:pt x="53" y="201"/>
                  </a:lnTo>
                  <a:lnTo>
                    <a:pt x="44" y="200"/>
                  </a:lnTo>
                  <a:lnTo>
                    <a:pt x="32" y="197"/>
                  </a:lnTo>
                  <a:lnTo>
                    <a:pt x="21" y="194"/>
                  </a:lnTo>
                  <a:lnTo>
                    <a:pt x="9" y="191"/>
                  </a:lnTo>
                  <a:lnTo>
                    <a:pt x="0" y="188"/>
                  </a:lnTo>
                  <a:lnTo>
                    <a:pt x="13" y="180"/>
                  </a:lnTo>
                  <a:lnTo>
                    <a:pt x="26" y="173"/>
                  </a:lnTo>
                  <a:lnTo>
                    <a:pt x="39" y="166"/>
                  </a:lnTo>
                  <a:lnTo>
                    <a:pt x="52" y="159"/>
                  </a:lnTo>
                  <a:lnTo>
                    <a:pt x="62" y="152"/>
                  </a:lnTo>
                  <a:lnTo>
                    <a:pt x="72" y="147"/>
                  </a:lnTo>
                  <a:lnTo>
                    <a:pt x="82" y="143"/>
                  </a:lnTo>
                  <a:lnTo>
                    <a:pt x="90" y="143"/>
                  </a:lnTo>
                  <a:lnTo>
                    <a:pt x="110" y="108"/>
                  </a:lnTo>
                  <a:lnTo>
                    <a:pt x="124" y="78"/>
                  </a:lnTo>
                  <a:lnTo>
                    <a:pt x="133" y="53"/>
                  </a:lnTo>
                  <a:lnTo>
                    <a:pt x="141" y="34"/>
                  </a:lnTo>
                  <a:lnTo>
                    <a:pt x="151" y="18"/>
                  </a:lnTo>
                  <a:lnTo>
                    <a:pt x="168" y="8"/>
                  </a:lnTo>
                  <a:lnTo>
                    <a:pt x="194" y="1"/>
                  </a:lnTo>
                  <a:lnTo>
                    <a:pt x="23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75" name="Freeform 181"/>
            <p:cNvSpPr>
              <a:spLocks/>
            </p:cNvSpPr>
            <p:nvPr/>
          </p:nvSpPr>
          <p:spPr bwMode="auto">
            <a:xfrm>
              <a:off x="740" y="2317"/>
              <a:ext cx="47" cy="99"/>
            </a:xfrm>
            <a:custGeom>
              <a:avLst/>
              <a:gdLst>
                <a:gd name="T0" fmla="*/ 70 w 215"/>
                <a:gd name="T1" fmla="*/ 0 h 333"/>
                <a:gd name="T2" fmla="*/ 84 w 215"/>
                <a:gd name="T3" fmla="*/ 11 h 333"/>
                <a:gd name="T4" fmla="*/ 96 w 215"/>
                <a:gd name="T5" fmla="*/ 21 h 333"/>
                <a:gd name="T6" fmla="*/ 107 w 215"/>
                <a:gd name="T7" fmla="*/ 29 h 333"/>
                <a:gd name="T8" fmla="*/ 119 w 215"/>
                <a:gd name="T9" fmla="*/ 36 h 333"/>
                <a:gd name="T10" fmla="*/ 132 w 215"/>
                <a:gd name="T11" fmla="*/ 43 h 333"/>
                <a:gd name="T12" fmla="*/ 149 w 215"/>
                <a:gd name="T13" fmla="*/ 50 h 333"/>
                <a:gd name="T14" fmla="*/ 169 w 215"/>
                <a:gd name="T15" fmla="*/ 59 h 333"/>
                <a:gd name="T16" fmla="*/ 196 w 215"/>
                <a:gd name="T17" fmla="*/ 72 h 333"/>
                <a:gd name="T18" fmla="*/ 202 w 215"/>
                <a:gd name="T19" fmla="*/ 134 h 333"/>
                <a:gd name="T20" fmla="*/ 207 w 215"/>
                <a:gd name="T21" fmla="*/ 182 h 333"/>
                <a:gd name="T22" fmla="*/ 209 w 215"/>
                <a:gd name="T23" fmla="*/ 217 h 333"/>
                <a:gd name="T24" fmla="*/ 213 w 215"/>
                <a:gd name="T25" fmla="*/ 246 h 333"/>
                <a:gd name="T26" fmla="*/ 213 w 215"/>
                <a:gd name="T27" fmla="*/ 267 h 333"/>
                <a:gd name="T28" fmla="*/ 214 w 215"/>
                <a:gd name="T29" fmla="*/ 287 h 333"/>
                <a:gd name="T30" fmla="*/ 214 w 215"/>
                <a:gd name="T31" fmla="*/ 308 h 333"/>
                <a:gd name="T32" fmla="*/ 215 w 215"/>
                <a:gd name="T33" fmla="*/ 333 h 333"/>
                <a:gd name="T34" fmla="*/ 208 w 215"/>
                <a:gd name="T35" fmla="*/ 330 h 333"/>
                <a:gd name="T36" fmla="*/ 201 w 215"/>
                <a:gd name="T37" fmla="*/ 327 h 333"/>
                <a:gd name="T38" fmla="*/ 194 w 215"/>
                <a:gd name="T39" fmla="*/ 325 h 333"/>
                <a:gd name="T40" fmla="*/ 186 w 215"/>
                <a:gd name="T41" fmla="*/ 324 h 333"/>
                <a:gd name="T42" fmla="*/ 179 w 215"/>
                <a:gd name="T43" fmla="*/ 321 h 333"/>
                <a:gd name="T44" fmla="*/ 173 w 215"/>
                <a:gd name="T45" fmla="*/ 320 h 333"/>
                <a:gd name="T46" fmla="*/ 166 w 215"/>
                <a:gd name="T47" fmla="*/ 318 h 333"/>
                <a:gd name="T48" fmla="*/ 160 w 215"/>
                <a:gd name="T49" fmla="*/ 316 h 333"/>
                <a:gd name="T50" fmla="*/ 159 w 215"/>
                <a:gd name="T51" fmla="*/ 275 h 333"/>
                <a:gd name="T52" fmla="*/ 154 w 215"/>
                <a:gd name="T53" fmla="*/ 243 h 333"/>
                <a:gd name="T54" fmla="*/ 146 w 215"/>
                <a:gd name="T55" fmla="*/ 218 h 333"/>
                <a:gd name="T56" fmla="*/ 134 w 215"/>
                <a:gd name="T57" fmla="*/ 199 h 333"/>
                <a:gd name="T58" fmla="*/ 114 w 215"/>
                <a:gd name="T59" fmla="*/ 183 h 333"/>
                <a:gd name="T60" fmla="*/ 88 w 215"/>
                <a:gd name="T61" fmla="*/ 170 h 333"/>
                <a:gd name="T62" fmla="*/ 51 w 215"/>
                <a:gd name="T63" fmla="*/ 157 h 333"/>
                <a:gd name="T64" fmla="*/ 7 w 215"/>
                <a:gd name="T65" fmla="*/ 145 h 333"/>
                <a:gd name="T66" fmla="*/ 4 w 215"/>
                <a:gd name="T67" fmla="*/ 120 h 333"/>
                <a:gd name="T68" fmla="*/ 1 w 215"/>
                <a:gd name="T69" fmla="*/ 101 h 333"/>
                <a:gd name="T70" fmla="*/ 0 w 215"/>
                <a:gd name="T71" fmla="*/ 85 h 333"/>
                <a:gd name="T72" fmla="*/ 0 w 215"/>
                <a:gd name="T73" fmla="*/ 74 h 333"/>
                <a:gd name="T74" fmla="*/ 0 w 215"/>
                <a:gd name="T75" fmla="*/ 59 h 333"/>
                <a:gd name="T76" fmla="*/ 1 w 215"/>
                <a:gd name="T77" fmla="*/ 46 h 333"/>
                <a:gd name="T78" fmla="*/ 4 w 215"/>
                <a:gd name="T79" fmla="*/ 30 h 333"/>
                <a:gd name="T80" fmla="*/ 7 w 215"/>
                <a:gd name="T81" fmla="*/ 10 h 333"/>
                <a:gd name="T82" fmla="*/ 14 w 215"/>
                <a:gd name="T83" fmla="*/ 6 h 333"/>
                <a:gd name="T84" fmla="*/ 23 w 215"/>
                <a:gd name="T85" fmla="*/ 4 h 333"/>
                <a:gd name="T86" fmla="*/ 29 w 215"/>
                <a:gd name="T87" fmla="*/ 1 h 333"/>
                <a:gd name="T88" fmla="*/ 35 w 215"/>
                <a:gd name="T89" fmla="*/ 1 h 333"/>
                <a:gd name="T90" fmla="*/ 41 w 215"/>
                <a:gd name="T91" fmla="*/ 0 h 333"/>
                <a:gd name="T92" fmla="*/ 49 w 215"/>
                <a:gd name="T93" fmla="*/ 0 h 333"/>
                <a:gd name="T94" fmla="*/ 57 w 215"/>
                <a:gd name="T95" fmla="*/ 0 h 333"/>
                <a:gd name="T96" fmla="*/ 70 w 215"/>
                <a:gd name="T9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333">
                  <a:moveTo>
                    <a:pt x="70" y="0"/>
                  </a:moveTo>
                  <a:lnTo>
                    <a:pt x="84" y="11"/>
                  </a:lnTo>
                  <a:lnTo>
                    <a:pt x="96" y="21"/>
                  </a:lnTo>
                  <a:lnTo>
                    <a:pt x="107" y="29"/>
                  </a:lnTo>
                  <a:lnTo>
                    <a:pt x="119" y="36"/>
                  </a:lnTo>
                  <a:lnTo>
                    <a:pt x="132" y="43"/>
                  </a:lnTo>
                  <a:lnTo>
                    <a:pt x="149" y="50"/>
                  </a:lnTo>
                  <a:lnTo>
                    <a:pt x="169" y="59"/>
                  </a:lnTo>
                  <a:lnTo>
                    <a:pt x="196" y="72"/>
                  </a:lnTo>
                  <a:lnTo>
                    <a:pt x="202" y="134"/>
                  </a:lnTo>
                  <a:lnTo>
                    <a:pt x="207" y="182"/>
                  </a:lnTo>
                  <a:lnTo>
                    <a:pt x="209" y="217"/>
                  </a:lnTo>
                  <a:lnTo>
                    <a:pt x="213" y="246"/>
                  </a:lnTo>
                  <a:lnTo>
                    <a:pt x="213" y="267"/>
                  </a:lnTo>
                  <a:lnTo>
                    <a:pt x="214" y="287"/>
                  </a:lnTo>
                  <a:lnTo>
                    <a:pt x="214" y="308"/>
                  </a:lnTo>
                  <a:lnTo>
                    <a:pt x="215" y="333"/>
                  </a:lnTo>
                  <a:lnTo>
                    <a:pt x="208" y="330"/>
                  </a:lnTo>
                  <a:lnTo>
                    <a:pt x="201" y="327"/>
                  </a:lnTo>
                  <a:lnTo>
                    <a:pt x="194" y="325"/>
                  </a:lnTo>
                  <a:lnTo>
                    <a:pt x="186" y="324"/>
                  </a:lnTo>
                  <a:lnTo>
                    <a:pt x="179" y="321"/>
                  </a:lnTo>
                  <a:lnTo>
                    <a:pt x="173" y="320"/>
                  </a:lnTo>
                  <a:lnTo>
                    <a:pt x="166" y="318"/>
                  </a:lnTo>
                  <a:lnTo>
                    <a:pt x="160" y="316"/>
                  </a:lnTo>
                  <a:lnTo>
                    <a:pt x="159" y="275"/>
                  </a:lnTo>
                  <a:lnTo>
                    <a:pt x="154" y="243"/>
                  </a:lnTo>
                  <a:lnTo>
                    <a:pt x="146" y="218"/>
                  </a:lnTo>
                  <a:lnTo>
                    <a:pt x="134" y="199"/>
                  </a:lnTo>
                  <a:lnTo>
                    <a:pt x="114" y="183"/>
                  </a:lnTo>
                  <a:lnTo>
                    <a:pt x="88" y="170"/>
                  </a:lnTo>
                  <a:lnTo>
                    <a:pt x="51" y="157"/>
                  </a:lnTo>
                  <a:lnTo>
                    <a:pt x="7" y="145"/>
                  </a:lnTo>
                  <a:lnTo>
                    <a:pt x="4" y="120"/>
                  </a:lnTo>
                  <a:lnTo>
                    <a:pt x="1" y="101"/>
                  </a:lnTo>
                  <a:lnTo>
                    <a:pt x="0" y="85"/>
                  </a:lnTo>
                  <a:lnTo>
                    <a:pt x="0" y="74"/>
                  </a:lnTo>
                  <a:lnTo>
                    <a:pt x="0" y="59"/>
                  </a:lnTo>
                  <a:lnTo>
                    <a:pt x="1" y="46"/>
                  </a:lnTo>
                  <a:lnTo>
                    <a:pt x="4" y="30"/>
                  </a:lnTo>
                  <a:lnTo>
                    <a:pt x="7" y="10"/>
                  </a:lnTo>
                  <a:lnTo>
                    <a:pt x="14" y="6"/>
                  </a:lnTo>
                  <a:lnTo>
                    <a:pt x="23" y="4"/>
                  </a:lnTo>
                  <a:lnTo>
                    <a:pt x="29" y="1"/>
                  </a:lnTo>
                  <a:lnTo>
                    <a:pt x="35" y="1"/>
                  </a:lnTo>
                  <a:lnTo>
                    <a:pt x="41" y="0"/>
                  </a:lnTo>
                  <a:lnTo>
                    <a:pt x="49" y="0"/>
                  </a:lnTo>
                  <a:lnTo>
                    <a:pt x="57" y="0"/>
                  </a:lnTo>
                  <a:lnTo>
                    <a:pt x="7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76" name="Freeform 182"/>
            <p:cNvSpPr>
              <a:spLocks/>
            </p:cNvSpPr>
            <p:nvPr/>
          </p:nvSpPr>
          <p:spPr bwMode="auto">
            <a:xfrm>
              <a:off x="407" y="2340"/>
              <a:ext cx="360" cy="305"/>
            </a:xfrm>
            <a:custGeom>
              <a:avLst/>
              <a:gdLst>
                <a:gd name="T0" fmla="*/ 1436 w 1658"/>
                <a:gd name="T1" fmla="*/ 47 h 1016"/>
                <a:gd name="T2" fmla="*/ 1485 w 1658"/>
                <a:gd name="T3" fmla="*/ 108 h 1016"/>
                <a:gd name="T4" fmla="*/ 1623 w 1658"/>
                <a:gd name="T5" fmla="*/ 139 h 1016"/>
                <a:gd name="T6" fmla="*/ 1652 w 1658"/>
                <a:gd name="T7" fmla="*/ 224 h 1016"/>
                <a:gd name="T8" fmla="*/ 1603 w 1658"/>
                <a:gd name="T9" fmla="*/ 347 h 1016"/>
                <a:gd name="T10" fmla="*/ 1594 w 1658"/>
                <a:gd name="T11" fmla="*/ 428 h 1016"/>
                <a:gd name="T12" fmla="*/ 1482 w 1658"/>
                <a:gd name="T13" fmla="*/ 413 h 1016"/>
                <a:gd name="T14" fmla="*/ 1351 w 1658"/>
                <a:gd name="T15" fmla="*/ 382 h 1016"/>
                <a:gd name="T16" fmla="*/ 1073 w 1658"/>
                <a:gd name="T17" fmla="*/ 725 h 1016"/>
                <a:gd name="T18" fmla="*/ 964 w 1658"/>
                <a:gd name="T19" fmla="*/ 868 h 1016"/>
                <a:gd name="T20" fmla="*/ 909 w 1658"/>
                <a:gd name="T21" fmla="*/ 875 h 1016"/>
                <a:gd name="T22" fmla="*/ 850 w 1658"/>
                <a:gd name="T23" fmla="*/ 851 h 1016"/>
                <a:gd name="T24" fmla="*/ 809 w 1658"/>
                <a:gd name="T25" fmla="*/ 892 h 1016"/>
                <a:gd name="T26" fmla="*/ 781 w 1658"/>
                <a:gd name="T27" fmla="*/ 948 h 1016"/>
                <a:gd name="T28" fmla="*/ 758 w 1658"/>
                <a:gd name="T29" fmla="*/ 962 h 1016"/>
                <a:gd name="T30" fmla="*/ 731 w 1658"/>
                <a:gd name="T31" fmla="*/ 946 h 1016"/>
                <a:gd name="T32" fmla="*/ 691 w 1658"/>
                <a:gd name="T33" fmla="*/ 913 h 1016"/>
                <a:gd name="T34" fmla="*/ 621 w 1658"/>
                <a:gd name="T35" fmla="*/ 921 h 1016"/>
                <a:gd name="T36" fmla="*/ 586 w 1658"/>
                <a:gd name="T37" fmla="*/ 975 h 1016"/>
                <a:gd name="T38" fmla="*/ 552 w 1658"/>
                <a:gd name="T39" fmla="*/ 1015 h 1016"/>
                <a:gd name="T40" fmla="*/ 525 w 1658"/>
                <a:gd name="T41" fmla="*/ 1012 h 1016"/>
                <a:gd name="T42" fmla="*/ 557 w 1658"/>
                <a:gd name="T43" fmla="*/ 948 h 1016"/>
                <a:gd name="T44" fmla="*/ 588 w 1658"/>
                <a:gd name="T45" fmla="*/ 853 h 1016"/>
                <a:gd name="T46" fmla="*/ 536 w 1658"/>
                <a:gd name="T47" fmla="*/ 819 h 1016"/>
                <a:gd name="T48" fmla="*/ 482 w 1658"/>
                <a:gd name="T49" fmla="*/ 811 h 1016"/>
                <a:gd name="T50" fmla="*/ 415 w 1658"/>
                <a:gd name="T51" fmla="*/ 838 h 1016"/>
                <a:gd name="T52" fmla="*/ 335 w 1658"/>
                <a:gd name="T53" fmla="*/ 838 h 1016"/>
                <a:gd name="T54" fmla="*/ 290 w 1658"/>
                <a:gd name="T55" fmla="*/ 862 h 1016"/>
                <a:gd name="T56" fmla="*/ 246 w 1658"/>
                <a:gd name="T57" fmla="*/ 874 h 1016"/>
                <a:gd name="T58" fmla="*/ 187 w 1658"/>
                <a:gd name="T59" fmla="*/ 844 h 1016"/>
                <a:gd name="T60" fmla="*/ 72 w 1658"/>
                <a:gd name="T61" fmla="*/ 908 h 1016"/>
                <a:gd name="T62" fmla="*/ 36 w 1658"/>
                <a:gd name="T63" fmla="*/ 908 h 1016"/>
                <a:gd name="T64" fmla="*/ 0 w 1658"/>
                <a:gd name="T65" fmla="*/ 872 h 1016"/>
                <a:gd name="T66" fmla="*/ 157 w 1658"/>
                <a:gd name="T67" fmla="*/ 791 h 1016"/>
                <a:gd name="T68" fmla="*/ 310 w 1658"/>
                <a:gd name="T69" fmla="*/ 723 h 1016"/>
                <a:gd name="T70" fmla="*/ 333 w 1658"/>
                <a:gd name="T71" fmla="*/ 618 h 1016"/>
                <a:gd name="T72" fmla="*/ 325 w 1658"/>
                <a:gd name="T73" fmla="*/ 532 h 1016"/>
                <a:gd name="T74" fmla="*/ 236 w 1658"/>
                <a:gd name="T75" fmla="*/ 525 h 1016"/>
                <a:gd name="T76" fmla="*/ 156 w 1658"/>
                <a:gd name="T77" fmla="*/ 515 h 1016"/>
                <a:gd name="T78" fmla="*/ 145 w 1658"/>
                <a:gd name="T79" fmla="*/ 491 h 1016"/>
                <a:gd name="T80" fmla="*/ 186 w 1658"/>
                <a:gd name="T81" fmla="*/ 429 h 1016"/>
                <a:gd name="T82" fmla="*/ 408 w 1658"/>
                <a:gd name="T83" fmla="*/ 465 h 1016"/>
                <a:gd name="T84" fmla="*/ 615 w 1658"/>
                <a:gd name="T85" fmla="*/ 429 h 1016"/>
                <a:gd name="T86" fmla="*/ 615 w 1658"/>
                <a:gd name="T87" fmla="*/ 391 h 1016"/>
                <a:gd name="T88" fmla="*/ 571 w 1658"/>
                <a:gd name="T89" fmla="*/ 343 h 1016"/>
                <a:gd name="T90" fmla="*/ 532 w 1658"/>
                <a:gd name="T91" fmla="*/ 248 h 1016"/>
                <a:gd name="T92" fmla="*/ 717 w 1658"/>
                <a:gd name="T93" fmla="*/ 296 h 1016"/>
                <a:gd name="T94" fmla="*/ 902 w 1658"/>
                <a:gd name="T95" fmla="*/ 349 h 1016"/>
                <a:gd name="T96" fmla="*/ 1138 w 1658"/>
                <a:gd name="T97" fmla="*/ 248 h 1016"/>
                <a:gd name="T98" fmla="*/ 1225 w 1658"/>
                <a:gd name="T99" fmla="*/ 53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8" h="1016">
                  <a:moveTo>
                    <a:pt x="1370" y="0"/>
                  </a:moveTo>
                  <a:lnTo>
                    <a:pt x="1396" y="15"/>
                  </a:lnTo>
                  <a:lnTo>
                    <a:pt x="1418" y="32"/>
                  </a:lnTo>
                  <a:lnTo>
                    <a:pt x="1436" y="47"/>
                  </a:lnTo>
                  <a:lnTo>
                    <a:pt x="1451" y="63"/>
                  </a:lnTo>
                  <a:lnTo>
                    <a:pt x="1463" y="77"/>
                  </a:lnTo>
                  <a:lnTo>
                    <a:pt x="1475" y="92"/>
                  </a:lnTo>
                  <a:lnTo>
                    <a:pt x="1485" y="108"/>
                  </a:lnTo>
                  <a:lnTo>
                    <a:pt x="1495" y="126"/>
                  </a:lnTo>
                  <a:lnTo>
                    <a:pt x="1555" y="128"/>
                  </a:lnTo>
                  <a:lnTo>
                    <a:pt x="1596" y="133"/>
                  </a:lnTo>
                  <a:lnTo>
                    <a:pt x="1623" y="139"/>
                  </a:lnTo>
                  <a:lnTo>
                    <a:pt x="1640" y="151"/>
                  </a:lnTo>
                  <a:lnTo>
                    <a:pt x="1647" y="166"/>
                  </a:lnTo>
                  <a:lnTo>
                    <a:pt x="1651" y="191"/>
                  </a:lnTo>
                  <a:lnTo>
                    <a:pt x="1652" y="224"/>
                  </a:lnTo>
                  <a:lnTo>
                    <a:pt x="1658" y="269"/>
                  </a:lnTo>
                  <a:lnTo>
                    <a:pt x="1629" y="298"/>
                  </a:lnTo>
                  <a:lnTo>
                    <a:pt x="1613" y="324"/>
                  </a:lnTo>
                  <a:lnTo>
                    <a:pt x="1603" y="347"/>
                  </a:lnTo>
                  <a:lnTo>
                    <a:pt x="1601" y="370"/>
                  </a:lnTo>
                  <a:lnTo>
                    <a:pt x="1600" y="389"/>
                  </a:lnTo>
                  <a:lnTo>
                    <a:pt x="1599" y="409"/>
                  </a:lnTo>
                  <a:lnTo>
                    <a:pt x="1594" y="428"/>
                  </a:lnTo>
                  <a:lnTo>
                    <a:pt x="1585" y="449"/>
                  </a:lnTo>
                  <a:lnTo>
                    <a:pt x="1549" y="441"/>
                  </a:lnTo>
                  <a:lnTo>
                    <a:pt x="1514" y="429"/>
                  </a:lnTo>
                  <a:lnTo>
                    <a:pt x="1482" y="413"/>
                  </a:lnTo>
                  <a:lnTo>
                    <a:pt x="1450" y="398"/>
                  </a:lnTo>
                  <a:lnTo>
                    <a:pt x="1417" y="385"/>
                  </a:lnTo>
                  <a:lnTo>
                    <a:pt x="1385" y="379"/>
                  </a:lnTo>
                  <a:lnTo>
                    <a:pt x="1351" y="382"/>
                  </a:lnTo>
                  <a:lnTo>
                    <a:pt x="1315" y="396"/>
                  </a:lnTo>
                  <a:lnTo>
                    <a:pt x="1209" y="538"/>
                  </a:lnTo>
                  <a:lnTo>
                    <a:pt x="1131" y="646"/>
                  </a:lnTo>
                  <a:lnTo>
                    <a:pt x="1073" y="725"/>
                  </a:lnTo>
                  <a:lnTo>
                    <a:pt x="1033" y="781"/>
                  </a:lnTo>
                  <a:lnTo>
                    <a:pt x="1003" y="819"/>
                  </a:lnTo>
                  <a:lnTo>
                    <a:pt x="982" y="847"/>
                  </a:lnTo>
                  <a:lnTo>
                    <a:pt x="964" y="868"/>
                  </a:lnTo>
                  <a:lnTo>
                    <a:pt x="946" y="891"/>
                  </a:lnTo>
                  <a:lnTo>
                    <a:pt x="932" y="886"/>
                  </a:lnTo>
                  <a:lnTo>
                    <a:pt x="921" y="881"/>
                  </a:lnTo>
                  <a:lnTo>
                    <a:pt x="909" y="875"/>
                  </a:lnTo>
                  <a:lnTo>
                    <a:pt x="897" y="870"/>
                  </a:lnTo>
                  <a:lnTo>
                    <a:pt x="883" y="863"/>
                  </a:lnTo>
                  <a:lnTo>
                    <a:pt x="869" y="857"/>
                  </a:lnTo>
                  <a:lnTo>
                    <a:pt x="850" y="851"/>
                  </a:lnTo>
                  <a:lnTo>
                    <a:pt x="830" y="846"/>
                  </a:lnTo>
                  <a:lnTo>
                    <a:pt x="823" y="861"/>
                  </a:lnTo>
                  <a:lnTo>
                    <a:pt x="816" y="878"/>
                  </a:lnTo>
                  <a:lnTo>
                    <a:pt x="809" y="892"/>
                  </a:lnTo>
                  <a:lnTo>
                    <a:pt x="803" y="907"/>
                  </a:lnTo>
                  <a:lnTo>
                    <a:pt x="795" y="920"/>
                  </a:lnTo>
                  <a:lnTo>
                    <a:pt x="788" y="934"/>
                  </a:lnTo>
                  <a:lnTo>
                    <a:pt x="781" y="948"/>
                  </a:lnTo>
                  <a:lnTo>
                    <a:pt x="775" y="962"/>
                  </a:lnTo>
                  <a:lnTo>
                    <a:pt x="768" y="962"/>
                  </a:lnTo>
                  <a:lnTo>
                    <a:pt x="762" y="962"/>
                  </a:lnTo>
                  <a:lnTo>
                    <a:pt x="758" y="962"/>
                  </a:lnTo>
                  <a:lnTo>
                    <a:pt x="754" y="962"/>
                  </a:lnTo>
                  <a:lnTo>
                    <a:pt x="746" y="962"/>
                  </a:lnTo>
                  <a:lnTo>
                    <a:pt x="740" y="962"/>
                  </a:lnTo>
                  <a:lnTo>
                    <a:pt x="731" y="946"/>
                  </a:lnTo>
                  <a:lnTo>
                    <a:pt x="724" y="934"/>
                  </a:lnTo>
                  <a:lnTo>
                    <a:pt x="716" y="924"/>
                  </a:lnTo>
                  <a:lnTo>
                    <a:pt x="705" y="918"/>
                  </a:lnTo>
                  <a:lnTo>
                    <a:pt x="691" y="913"/>
                  </a:lnTo>
                  <a:lnTo>
                    <a:pt x="676" y="910"/>
                  </a:lnTo>
                  <a:lnTo>
                    <a:pt x="656" y="908"/>
                  </a:lnTo>
                  <a:lnTo>
                    <a:pt x="632" y="908"/>
                  </a:lnTo>
                  <a:lnTo>
                    <a:pt x="621" y="921"/>
                  </a:lnTo>
                  <a:lnTo>
                    <a:pt x="612" y="934"/>
                  </a:lnTo>
                  <a:lnTo>
                    <a:pt x="603" y="948"/>
                  </a:lnTo>
                  <a:lnTo>
                    <a:pt x="595" y="962"/>
                  </a:lnTo>
                  <a:lnTo>
                    <a:pt x="586" y="975"/>
                  </a:lnTo>
                  <a:lnTo>
                    <a:pt x="577" y="989"/>
                  </a:lnTo>
                  <a:lnTo>
                    <a:pt x="568" y="1002"/>
                  </a:lnTo>
                  <a:lnTo>
                    <a:pt x="559" y="1016"/>
                  </a:lnTo>
                  <a:lnTo>
                    <a:pt x="552" y="1015"/>
                  </a:lnTo>
                  <a:lnTo>
                    <a:pt x="546" y="1015"/>
                  </a:lnTo>
                  <a:lnTo>
                    <a:pt x="540" y="1015"/>
                  </a:lnTo>
                  <a:lnTo>
                    <a:pt x="537" y="1015"/>
                  </a:lnTo>
                  <a:lnTo>
                    <a:pt x="525" y="1012"/>
                  </a:lnTo>
                  <a:lnTo>
                    <a:pt x="514" y="1007"/>
                  </a:lnTo>
                  <a:lnTo>
                    <a:pt x="526" y="988"/>
                  </a:lnTo>
                  <a:lnTo>
                    <a:pt x="542" y="969"/>
                  </a:lnTo>
                  <a:lnTo>
                    <a:pt x="557" y="948"/>
                  </a:lnTo>
                  <a:lnTo>
                    <a:pt x="572" y="926"/>
                  </a:lnTo>
                  <a:lnTo>
                    <a:pt x="583" y="902"/>
                  </a:lnTo>
                  <a:lnTo>
                    <a:pt x="589" y="879"/>
                  </a:lnTo>
                  <a:lnTo>
                    <a:pt x="588" y="853"/>
                  </a:lnTo>
                  <a:lnTo>
                    <a:pt x="577" y="828"/>
                  </a:lnTo>
                  <a:lnTo>
                    <a:pt x="563" y="824"/>
                  </a:lnTo>
                  <a:lnTo>
                    <a:pt x="550" y="822"/>
                  </a:lnTo>
                  <a:lnTo>
                    <a:pt x="536" y="819"/>
                  </a:lnTo>
                  <a:lnTo>
                    <a:pt x="523" y="818"/>
                  </a:lnTo>
                  <a:lnTo>
                    <a:pt x="508" y="816"/>
                  </a:lnTo>
                  <a:lnTo>
                    <a:pt x="495" y="814"/>
                  </a:lnTo>
                  <a:lnTo>
                    <a:pt x="482" y="811"/>
                  </a:lnTo>
                  <a:lnTo>
                    <a:pt x="469" y="809"/>
                  </a:lnTo>
                  <a:lnTo>
                    <a:pt x="449" y="822"/>
                  </a:lnTo>
                  <a:lnTo>
                    <a:pt x="431" y="832"/>
                  </a:lnTo>
                  <a:lnTo>
                    <a:pt x="415" y="838"/>
                  </a:lnTo>
                  <a:lnTo>
                    <a:pt x="398" y="842"/>
                  </a:lnTo>
                  <a:lnTo>
                    <a:pt x="379" y="842"/>
                  </a:lnTo>
                  <a:lnTo>
                    <a:pt x="359" y="841"/>
                  </a:lnTo>
                  <a:lnTo>
                    <a:pt x="335" y="838"/>
                  </a:lnTo>
                  <a:lnTo>
                    <a:pt x="308" y="836"/>
                  </a:lnTo>
                  <a:lnTo>
                    <a:pt x="301" y="847"/>
                  </a:lnTo>
                  <a:lnTo>
                    <a:pt x="294" y="859"/>
                  </a:lnTo>
                  <a:lnTo>
                    <a:pt x="290" y="862"/>
                  </a:lnTo>
                  <a:lnTo>
                    <a:pt x="287" y="868"/>
                  </a:lnTo>
                  <a:lnTo>
                    <a:pt x="283" y="874"/>
                  </a:lnTo>
                  <a:lnTo>
                    <a:pt x="281" y="881"/>
                  </a:lnTo>
                  <a:lnTo>
                    <a:pt x="246" y="874"/>
                  </a:lnTo>
                  <a:lnTo>
                    <a:pt x="226" y="865"/>
                  </a:lnTo>
                  <a:lnTo>
                    <a:pt x="212" y="854"/>
                  </a:lnTo>
                  <a:lnTo>
                    <a:pt x="201" y="847"/>
                  </a:lnTo>
                  <a:lnTo>
                    <a:pt x="187" y="844"/>
                  </a:lnTo>
                  <a:lnTo>
                    <a:pt x="166" y="853"/>
                  </a:lnTo>
                  <a:lnTo>
                    <a:pt x="132" y="872"/>
                  </a:lnTo>
                  <a:lnTo>
                    <a:pt x="83" y="908"/>
                  </a:lnTo>
                  <a:lnTo>
                    <a:pt x="72" y="908"/>
                  </a:lnTo>
                  <a:lnTo>
                    <a:pt x="62" y="908"/>
                  </a:lnTo>
                  <a:lnTo>
                    <a:pt x="54" y="908"/>
                  </a:lnTo>
                  <a:lnTo>
                    <a:pt x="46" y="908"/>
                  </a:lnTo>
                  <a:lnTo>
                    <a:pt x="36" y="908"/>
                  </a:lnTo>
                  <a:lnTo>
                    <a:pt x="28" y="908"/>
                  </a:lnTo>
                  <a:lnTo>
                    <a:pt x="19" y="908"/>
                  </a:lnTo>
                  <a:lnTo>
                    <a:pt x="10" y="908"/>
                  </a:lnTo>
                  <a:lnTo>
                    <a:pt x="0" y="872"/>
                  </a:lnTo>
                  <a:lnTo>
                    <a:pt x="16" y="844"/>
                  </a:lnTo>
                  <a:lnTo>
                    <a:pt x="52" y="822"/>
                  </a:lnTo>
                  <a:lnTo>
                    <a:pt x="102" y="806"/>
                  </a:lnTo>
                  <a:lnTo>
                    <a:pt x="157" y="791"/>
                  </a:lnTo>
                  <a:lnTo>
                    <a:pt x="214" y="778"/>
                  </a:lnTo>
                  <a:lnTo>
                    <a:pt x="266" y="764"/>
                  </a:lnTo>
                  <a:lnTo>
                    <a:pt x="308" y="746"/>
                  </a:lnTo>
                  <a:lnTo>
                    <a:pt x="310" y="723"/>
                  </a:lnTo>
                  <a:lnTo>
                    <a:pt x="316" y="700"/>
                  </a:lnTo>
                  <a:lnTo>
                    <a:pt x="322" y="672"/>
                  </a:lnTo>
                  <a:lnTo>
                    <a:pt x="328" y="646"/>
                  </a:lnTo>
                  <a:lnTo>
                    <a:pt x="333" y="618"/>
                  </a:lnTo>
                  <a:lnTo>
                    <a:pt x="339" y="589"/>
                  </a:lnTo>
                  <a:lnTo>
                    <a:pt x="341" y="563"/>
                  </a:lnTo>
                  <a:lnTo>
                    <a:pt x="344" y="540"/>
                  </a:lnTo>
                  <a:lnTo>
                    <a:pt x="325" y="532"/>
                  </a:lnTo>
                  <a:lnTo>
                    <a:pt x="304" y="529"/>
                  </a:lnTo>
                  <a:lnTo>
                    <a:pt x="282" y="526"/>
                  </a:lnTo>
                  <a:lnTo>
                    <a:pt x="261" y="526"/>
                  </a:lnTo>
                  <a:lnTo>
                    <a:pt x="236" y="525"/>
                  </a:lnTo>
                  <a:lnTo>
                    <a:pt x="212" y="524"/>
                  </a:lnTo>
                  <a:lnTo>
                    <a:pt x="187" y="523"/>
                  </a:lnTo>
                  <a:lnTo>
                    <a:pt x="163" y="522"/>
                  </a:lnTo>
                  <a:lnTo>
                    <a:pt x="156" y="515"/>
                  </a:lnTo>
                  <a:lnTo>
                    <a:pt x="151" y="510"/>
                  </a:lnTo>
                  <a:lnTo>
                    <a:pt x="148" y="504"/>
                  </a:lnTo>
                  <a:lnTo>
                    <a:pt x="147" y="499"/>
                  </a:lnTo>
                  <a:lnTo>
                    <a:pt x="145" y="491"/>
                  </a:lnTo>
                  <a:lnTo>
                    <a:pt x="145" y="480"/>
                  </a:lnTo>
                  <a:lnTo>
                    <a:pt x="145" y="466"/>
                  </a:lnTo>
                  <a:lnTo>
                    <a:pt x="145" y="449"/>
                  </a:lnTo>
                  <a:lnTo>
                    <a:pt x="186" y="429"/>
                  </a:lnTo>
                  <a:lnTo>
                    <a:pt x="233" y="427"/>
                  </a:lnTo>
                  <a:lnTo>
                    <a:pt x="285" y="436"/>
                  </a:lnTo>
                  <a:lnTo>
                    <a:pt x="346" y="452"/>
                  </a:lnTo>
                  <a:lnTo>
                    <a:pt x="408" y="465"/>
                  </a:lnTo>
                  <a:lnTo>
                    <a:pt x="474" y="472"/>
                  </a:lnTo>
                  <a:lnTo>
                    <a:pt x="543" y="465"/>
                  </a:lnTo>
                  <a:lnTo>
                    <a:pt x="614" y="440"/>
                  </a:lnTo>
                  <a:lnTo>
                    <a:pt x="615" y="429"/>
                  </a:lnTo>
                  <a:lnTo>
                    <a:pt x="616" y="420"/>
                  </a:lnTo>
                  <a:lnTo>
                    <a:pt x="616" y="409"/>
                  </a:lnTo>
                  <a:lnTo>
                    <a:pt x="616" y="401"/>
                  </a:lnTo>
                  <a:lnTo>
                    <a:pt x="615" y="391"/>
                  </a:lnTo>
                  <a:lnTo>
                    <a:pt x="614" y="383"/>
                  </a:lnTo>
                  <a:lnTo>
                    <a:pt x="614" y="375"/>
                  </a:lnTo>
                  <a:lnTo>
                    <a:pt x="614" y="369"/>
                  </a:lnTo>
                  <a:lnTo>
                    <a:pt x="571" y="343"/>
                  </a:lnTo>
                  <a:lnTo>
                    <a:pt x="542" y="318"/>
                  </a:lnTo>
                  <a:lnTo>
                    <a:pt x="525" y="292"/>
                  </a:lnTo>
                  <a:lnTo>
                    <a:pt x="523" y="269"/>
                  </a:lnTo>
                  <a:lnTo>
                    <a:pt x="532" y="248"/>
                  </a:lnTo>
                  <a:lnTo>
                    <a:pt x="557" y="234"/>
                  </a:lnTo>
                  <a:lnTo>
                    <a:pt x="595" y="224"/>
                  </a:lnTo>
                  <a:lnTo>
                    <a:pt x="650" y="224"/>
                  </a:lnTo>
                  <a:lnTo>
                    <a:pt x="717" y="296"/>
                  </a:lnTo>
                  <a:lnTo>
                    <a:pt x="772" y="340"/>
                  </a:lnTo>
                  <a:lnTo>
                    <a:pt x="816" y="359"/>
                  </a:lnTo>
                  <a:lnTo>
                    <a:pt x="858" y="362"/>
                  </a:lnTo>
                  <a:lnTo>
                    <a:pt x="902" y="349"/>
                  </a:lnTo>
                  <a:lnTo>
                    <a:pt x="956" y="330"/>
                  </a:lnTo>
                  <a:lnTo>
                    <a:pt x="1022" y="309"/>
                  </a:lnTo>
                  <a:lnTo>
                    <a:pt x="1109" y="296"/>
                  </a:lnTo>
                  <a:lnTo>
                    <a:pt x="1138" y="248"/>
                  </a:lnTo>
                  <a:lnTo>
                    <a:pt x="1162" y="197"/>
                  </a:lnTo>
                  <a:lnTo>
                    <a:pt x="1181" y="145"/>
                  </a:lnTo>
                  <a:lnTo>
                    <a:pt x="1201" y="97"/>
                  </a:lnTo>
                  <a:lnTo>
                    <a:pt x="1225" y="53"/>
                  </a:lnTo>
                  <a:lnTo>
                    <a:pt x="1258" y="21"/>
                  </a:lnTo>
                  <a:lnTo>
                    <a:pt x="1304" y="1"/>
                  </a:lnTo>
                  <a:lnTo>
                    <a:pt x="1370"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77" name="Freeform 183"/>
            <p:cNvSpPr>
              <a:spLocks/>
            </p:cNvSpPr>
            <p:nvPr/>
          </p:nvSpPr>
          <p:spPr bwMode="auto">
            <a:xfrm>
              <a:off x="728" y="2430"/>
              <a:ext cx="391" cy="389"/>
            </a:xfrm>
            <a:custGeom>
              <a:avLst/>
              <a:gdLst>
                <a:gd name="T0" fmla="*/ 527 w 1799"/>
                <a:gd name="T1" fmla="*/ 191 h 1304"/>
                <a:gd name="T2" fmla="*/ 678 w 1799"/>
                <a:gd name="T3" fmla="*/ 297 h 1304"/>
                <a:gd name="T4" fmla="*/ 928 w 1799"/>
                <a:gd name="T5" fmla="*/ 491 h 1304"/>
                <a:gd name="T6" fmla="*/ 1113 w 1799"/>
                <a:gd name="T7" fmla="*/ 676 h 1304"/>
                <a:gd name="T8" fmla="*/ 1256 w 1799"/>
                <a:gd name="T9" fmla="*/ 704 h 1304"/>
                <a:gd name="T10" fmla="*/ 1290 w 1799"/>
                <a:gd name="T11" fmla="*/ 707 h 1304"/>
                <a:gd name="T12" fmla="*/ 1294 w 1799"/>
                <a:gd name="T13" fmla="*/ 748 h 1304"/>
                <a:gd name="T14" fmla="*/ 1288 w 1799"/>
                <a:gd name="T15" fmla="*/ 796 h 1304"/>
                <a:gd name="T16" fmla="*/ 1360 w 1799"/>
                <a:gd name="T17" fmla="*/ 856 h 1304"/>
                <a:gd name="T18" fmla="*/ 1457 w 1799"/>
                <a:gd name="T19" fmla="*/ 861 h 1304"/>
                <a:gd name="T20" fmla="*/ 1461 w 1799"/>
                <a:gd name="T21" fmla="*/ 915 h 1304"/>
                <a:gd name="T22" fmla="*/ 1440 w 1799"/>
                <a:gd name="T23" fmla="*/ 973 h 1304"/>
                <a:gd name="T24" fmla="*/ 1600 w 1799"/>
                <a:gd name="T25" fmla="*/ 1074 h 1304"/>
                <a:gd name="T26" fmla="*/ 1780 w 1799"/>
                <a:gd name="T27" fmla="*/ 1202 h 1304"/>
                <a:gd name="T28" fmla="*/ 1799 w 1799"/>
                <a:gd name="T29" fmla="*/ 1275 h 1304"/>
                <a:gd name="T30" fmla="*/ 1740 w 1799"/>
                <a:gd name="T31" fmla="*/ 1304 h 1304"/>
                <a:gd name="T32" fmla="*/ 1520 w 1799"/>
                <a:gd name="T33" fmla="*/ 1172 h 1304"/>
                <a:gd name="T34" fmla="*/ 1311 w 1799"/>
                <a:gd name="T35" fmla="*/ 1111 h 1304"/>
                <a:gd name="T36" fmla="*/ 1253 w 1799"/>
                <a:gd name="T37" fmla="*/ 1186 h 1304"/>
                <a:gd name="T38" fmla="*/ 1136 w 1799"/>
                <a:gd name="T39" fmla="*/ 1152 h 1304"/>
                <a:gd name="T40" fmla="*/ 1081 w 1799"/>
                <a:gd name="T41" fmla="*/ 1075 h 1304"/>
                <a:gd name="T42" fmla="*/ 953 w 1799"/>
                <a:gd name="T43" fmla="*/ 1049 h 1304"/>
                <a:gd name="T44" fmla="*/ 944 w 1799"/>
                <a:gd name="T45" fmla="*/ 971 h 1304"/>
                <a:gd name="T46" fmla="*/ 943 w 1799"/>
                <a:gd name="T47" fmla="*/ 897 h 1304"/>
                <a:gd name="T48" fmla="*/ 902 w 1799"/>
                <a:gd name="T49" fmla="*/ 883 h 1304"/>
                <a:gd name="T50" fmla="*/ 854 w 1799"/>
                <a:gd name="T51" fmla="*/ 891 h 1304"/>
                <a:gd name="T52" fmla="*/ 807 w 1799"/>
                <a:gd name="T53" fmla="*/ 952 h 1304"/>
                <a:gd name="T54" fmla="*/ 779 w 1799"/>
                <a:gd name="T55" fmla="*/ 1013 h 1304"/>
                <a:gd name="T56" fmla="*/ 756 w 1799"/>
                <a:gd name="T57" fmla="*/ 1022 h 1304"/>
                <a:gd name="T58" fmla="*/ 698 w 1799"/>
                <a:gd name="T59" fmla="*/ 987 h 1304"/>
                <a:gd name="T60" fmla="*/ 702 w 1799"/>
                <a:gd name="T61" fmla="*/ 936 h 1304"/>
                <a:gd name="T62" fmla="*/ 701 w 1799"/>
                <a:gd name="T63" fmla="*/ 871 h 1304"/>
                <a:gd name="T64" fmla="*/ 616 w 1799"/>
                <a:gd name="T65" fmla="*/ 854 h 1304"/>
                <a:gd name="T66" fmla="*/ 531 w 1799"/>
                <a:gd name="T67" fmla="*/ 839 h 1304"/>
                <a:gd name="T68" fmla="*/ 536 w 1799"/>
                <a:gd name="T69" fmla="*/ 809 h 1304"/>
                <a:gd name="T70" fmla="*/ 485 w 1799"/>
                <a:gd name="T71" fmla="*/ 769 h 1304"/>
                <a:gd name="T72" fmla="*/ 410 w 1799"/>
                <a:gd name="T73" fmla="*/ 722 h 1304"/>
                <a:gd name="T74" fmla="*/ 372 w 1799"/>
                <a:gd name="T75" fmla="*/ 592 h 1304"/>
                <a:gd name="T76" fmla="*/ 303 w 1799"/>
                <a:gd name="T77" fmla="*/ 551 h 1304"/>
                <a:gd name="T78" fmla="*/ 233 w 1799"/>
                <a:gd name="T79" fmla="*/ 483 h 1304"/>
                <a:gd name="T80" fmla="*/ 166 w 1799"/>
                <a:gd name="T81" fmla="*/ 470 h 1304"/>
                <a:gd name="T82" fmla="*/ 116 w 1799"/>
                <a:gd name="T83" fmla="*/ 433 h 1304"/>
                <a:gd name="T84" fmla="*/ 87 w 1799"/>
                <a:gd name="T85" fmla="*/ 382 h 1304"/>
                <a:gd name="T86" fmla="*/ 2 w 1799"/>
                <a:gd name="T87" fmla="*/ 321 h 1304"/>
                <a:gd name="T88" fmla="*/ 29 w 1799"/>
                <a:gd name="T89" fmla="*/ 219 h 1304"/>
                <a:gd name="T90" fmla="*/ 139 w 1799"/>
                <a:gd name="T91" fmla="*/ 155 h 1304"/>
                <a:gd name="T92" fmla="*/ 153 w 1799"/>
                <a:gd name="T93" fmla="*/ 104 h 1304"/>
                <a:gd name="T94" fmla="*/ 185 w 1799"/>
                <a:gd name="T95" fmla="*/ 17 h 1304"/>
                <a:gd name="T96" fmla="*/ 332 w 1799"/>
                <a:gd name="T97"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99" h="1304">
                  <a:moveTo>
                    <a:pt x="431" y="0"/>
                  </a:moveTo>
                  <a:lnTo>
                    <a:pt x="476" y="88"/>
                  </a:lnTo>
                  <a:lnTo>
                    <a:pt x="507" y="150"/>
                  </a:lnTo>
                  <a:lnTo>
                    <a:pt x="527" y="191"/>
                  </a:lnTo>
                  <a:lnTo>
                    <a:pt x="548" y="221"/>
                  </a:lnTo>
                  <a:lnTo>
                    <a:pt x="574" y="244"/>
                  </a:lnTo>
                  <a:lnTo>
                    <a:pt x="615" y="266"/>
                  </a:lnTo>
                  <a:lnTo>
                    <a:pt x="678" y="297"/>
                  </a:lnTo>
                  <a:lnTo>
                    <a:pt x="773" y="342"/>
                  </a:lnTo>
                  <a:lnTo>
                    <a:pt x="827" y="389"/>
                  </a:lnTo>
                  <a:lnTo>
                    <a:pt x="880" y="440"/>
                  </a:lnTo>
                  <a:lnTo>
                    <a:pt x="928" y="491"/>
                  </a:lnTo>
                  <a:lnTo>
                    <a:pt x="976" y="544"/>
                  </a:lnTo>
                  <a:lnTo>
                    <a:pt x="1021" y="591"/>
                  </a:lnTo>
                  <a:lnTo>
                    <a:pt x="1067" y="636"/>
                  </a:lnTo>
                  <a:lnTo>
                    <a:pt x="1113" y="676"/>
                  </a:lnTo>
                  <a:lnTo>
                    <a:pt x="1161" y="711"/>
                  </a:lnTo>
                  <a:lnTo>
                    <a:pt x="1201" y="707"/>
                  </a:lnTo>
                  <a:lnTo>
                    <a:pt x="1233" y="705"/>
                  </a:lnTo>
                  <a:lnTo>
                    <a:pt x="1256" y="704"/>
                  </a:lnTo>
                  <a:lnTo>
                    <a:pt x="1271" y="704"/>
                  </a:lnTo>
                  <a:lnTo>
                    <a:pt x="1281" y="704"/>
                  </a:lnTo>
                  <a:lnTo>
                    <a:pt x="1286" y="705"/>
                  </a:lnTo>
                  <a:lnTo>
                    <a:pt x="1290" y="707"/>
                  </a:lnTo>
                  <a:lnTo>
                    <a:pt x="1295" y="711"/>
                  </a:lnTo>
                  <a:lnTo>
                    <a:pt x="1294" y="723"/>
                  </a:lnTo>
                  <a:lnTo>
                    <a:pt x="1294" y="736"/>
                  </a:lnTo>
                  <a:lnTo>
                    <a:pt x="1294" y="748"/>
                  </a:lnTo>
                  <a:lnTo>
                    <a:pt x="1294" y="761"/>
                  </a:lnTo>
                  <a:lnTo>
                    <a:pt x="1291" y="771"/>
                  </a:lnTo>
                  <a:lnTo>
                    <a:pt x="1290" y="783"/>
                  </a:lnTo>
                  <a:lnTo>
                    <a:pt x="1288" y="796"/>
                  </a:lnTo>
                  <a:lnTo>
                    <a:pt x="1286" y="810"/>
                  </a:lnTo>
                  <a:lnTo>
                    <a:pt x="1311" y="832"/>
                  </a:lnTo>
                  <a:lnTo>
                    <a:pt x="1336" y="847"/>
                  </a:lnTo>
                  <a:lnTo>
                    <a:pt x="1360" y="856"/>
                  </a:lnTo>
                  <a:lnTo>
                    <a:pt x="1385" y="860"/>
                  </a:lnTo>
                  <a:lnTo>
                    <a:pt x="1407" y="860"/>
                  </a:lnTo>
                  <a:lnTo>
                    <a:pt x="1432" y="861"/>
                  </a:lnTo>
                  <a:lnTo>
                    <a:pt x="1457" y="861"/>
                  </a:lnTo>
                  <a:lnTo>
                    <a:pt x="1485" y="864"/>
                  </a:lnTo>
                  <a:lnTo>
                    <a:pt x="1476" y="882"/>
                  </a:lnTo>
                  <a:lnTo>
                    <a:pt x="1469" y="899"/>
                  </a:lnTo>
                  <a:lnTo>
                    <a:pt x="1461" y="915"/>
                  </a:lnTo>
                  <a:lnTo>
                    <a:pt x="1455" y="930"/>
                  </a:lnTo>
                  <a:lnTo>
                    <a:pt x="1448" y="944"/>
                  </a:lnTo>
                  <a:lnTo>
                    <a:pt x="1443" y="959"/>
                  </a:lnTo>
                  <a:lnTo>
                    <a:pt x="1440" y="973"/>
                  </a:lnTo>
                  <a:lnTo>
                    <a:pt x="1440" y="991"/>
                  </a:lnTo>
                  <a:lnTo>
                    <a:pt x="1489" y="1020"/>
                  </a:lnTo>
                  <a:lnTo>
                    <a:pt x="1544" y="1048"/>
                  </a:lnTo>
                  <a:lnTo>
                    <a:pt x="1600" y="1074"/>
                  </a:lnTo>
                  <a:lnTo>
                    <a:pt x="1655" y="1100"/>
                  </a:lnTo>
                  <a:lnTo>
                    <a:pt x="1705" y="1127"/>
                  </a:lnTo>
                  <a:lnTo>
                    <a:pt x="1748" y="1162"/>
                  </a:lnTo>
                  <a:lnTo>
                    <a:pt x="1780" y="1202"/>
                  </a:lnTo>
                  <a:lnTo>
                    <a:pt x="1799" y="1252"/>
                  </a:lnTo>
                  <a:lnTo>
                    <a:pt x="1799" y="1259"/>
                  </a:lnTo>
                  <a:lnTo>
                    <a:pt x="1799" y="1269"/>
                  </a:lnTo>
                  <a:lnTo>
                    <a:pt x="1799" y="1275"/>
                  </a:lnTo>
                  <a:lnTo>
                    <a:pt x="1799" y="1281"/>
                  </a:lnTo>
                  <a:lnTo>
                    <a:pt x="1799" y="1288"/>
                  </a:lnTo>
                  <a:lnTo>
                    <a:pt x="1799" y="1296"/>
                  </a:lnTo>
                  <a:lnTo>
                    <a:pt x="1740" y="1304"/>
                  </a:lnTo>
                  <a:lnTo>
                    <a:pt x="1684" y="1291"/>
                  </a:lnTo>
                  <a:lnTo>
                    <a:pt x="1629" y="1260"/>
                  </a:lnTo>
                  <a:lnTo>
                    <a:pt x="1576" y="1218"/>
                  </a:lnTo>
                  <a:lnTo>
                    <a:pt x="1520" y="1172"/>
                  </a:lnTo>
                  <a:lnTo>
                    <a:pt x="1464" y="1130"/>
                  </a:lnTo>
                  <a:lnTo>
                    <a:pt x="1404" y="1096"/>
                  </a:lnTo>
                  <a:lnTo>
                    <a:pt x="1340" y="1080"/>
                  </a:lnTo>
                  <a:lnTo>
                    <a:pt x="1311" y="1111"/>
                  </a:lnTo>
                  <a:lnTo>
                    <a:pt x="1292" y="1137"/>
                  </a:lnTo>
                  <a:lnTo>
                    <a:pt x="1278" y="1158"/>
                  </a:lnTo>
                  <a:lnTo>
                    <a:pt x="1268" y="1176"/>
                  </a:lnTo>
                  <a:lnTo>
                    <a:pt x="1253" y="1186"/>
                  </a:lnTo>
                  <a:lnTo>
                    <a:pt x="1235" y="1195"/>
                  </a:lnTo>
                  <a:lnTo>
                    <a:pt x="1208" y="1197"/>
                  </a:lnTo>
                  <a:lnTo>
                    <a:pt x="1169" y="1197"/>
                  </a:lnTo>
                  <a:lnTo>
                    <a:pt x="1136" y="1152"/>
                  </a:lnTo>
                  <a:lnTo>
                    <a:pt x="1117" y="1121"/>
                  </a:lnTo>
                  <a:lnTo>
                    <a:pt x="1105" y="1099"/>
                  </a:lnTo>
                  <a:lnTo>
                    <a:pt x="1096" y="1084"/>
                  </a:lnTo>
                  <a:lnTo>
                    <a:pt x="1081" y="1075"/>
                  </a:lnTo>
                  <a:lnTo>
                    <a:pt x="1059" y="1070"/>
                  </a:lnTo>
                  <a:lnTo>
                    <a:pt x="1020" y="1065"/>
                  </a:lnTo>
                  <a:lnTo>
                    <a:pt x="963" y="1062"/>
                  </a:lnTo>
                  <a:lnTo>
                    <a:pt x="953" y="1049"/>
                  </a:lnTo>
                  <a:lnTo>
                    <a:pt x="947" y="1033"/>
                  </a:lnTo>
                  <a:lnTo>
                    <a:pt x="944" y="1014"/>
                  </a:lnTo>
                  <a:lnTo>
                    <a:pt x="944" y="994"/>
                  </a:lnTo>
                  <a:lnTo>
                    <a:pt x="944" y="971"/>
                  </a:lnTo>
                  <a:lnTo>
                    <a:pt x="946" y="947"/>
                  </a:lnTo>
                  <a:lnTo>
                    <a:pt x="950" y="923"/>
                  </a:lnTo>
                  <a:lnTo>
                    <a:pt x="953" y="901"/>
                  </a:lnTo>
                  <a:lnTo>
                    <a:pt x="943" y="897"/>
                  </a:lnTo>
                  <a:lnTo>
                    <a:pt x="932" y="893"/>
                  </a:lnTo>
                  <a:lnTo>
                    <a:pt x="922" y="890"/>
                  </a:lnTo>
                  <a:lnTo>
                    <a:pt x="913" y="886"/>
                  </a:lnTo>
                  <a:lnTo>
                    <a:pt x="902" y="883"/>
                  </a:lnTo>
                  <a:lnTo>
                    <a:pt x="892" y="879"/>
                  </a:lnTo>
                  <a:lnTo>
                    <a:pt x="882" y="876"/>
                  </a:lnTo>
                  <a:lnTo>
                    <a:pt x="873" y="873"/>
                  </a:lnTo>
                  <a:lnTo>
                    <a:pt x="854" y="891"/>
                  </a:lnTo>
                  <a:lnTo>
                    <a:pt x="838" y="907"/>
                  </a:lnTo>
                  <a:lnTo>
                    <a:pt x="826" y="922"/>
                  </a:lnTo>
                  <a:lnTo>
                    <a:pt x="817" y="937"/>
                  </a:lnTo>
                  <a:lnTo>
                    <a:pt x="807" y="952"/>
                  </a:lnTo>
                  <a:lnTo>
                    <a:pt x="799" y="967"/>
                  </a:lnTo>
                  <a:lnTo>
                    <a:pt x="791" y="986"/>
                  </a:lnTo>
                  <a:lnTo>
                    <a:pt x="782" y="1009"/>
                  </a:lnTo>
                  <a:lnTo>
                    <a:pt x="779" y="1013"/>
                  </a:lnTo>
                  <a:lnTo>
                    <a:pt x="775" y="1018"/>
                  </a:lnTo>
                  <a:lnTo>
                    <a:pt x="771" y="1020"/>
                  </a:lnTo>
                  <a:lnTo>
                    <a:pt x="766" y="1023"/>
                  </a:lnTo>
                  <a:lnTo>
                    <a:pt x="756" y="1022"/>
                  </a:lnTo>
                  <a:lnTo>
                    <a:pt x="746" y="1022"/>
                  </a:lnTo>
                  <a:lnTo>
                    <a:pt x="729" y="1019"/>
                  </a:lnTo>
                  <a:lnTo>
                    <a:pt x="710" y="1017"/>
                  </a:lnTo>
                  <a:lnTo>
                    <a:pt x="698" y="987"/>
                  </a:lnTo>
                  <a:lnTo>
                    <a:pt x="695" y="968"/>
                  </a:lnTo>
                  <a:lnTo>
                    <a:pt x="693" y="955"/>
                  </a:lnTo>
                  <a:lnTo>
                    <a:pt x="697" y="946"/>
                  </a:lnTo>
                  <a:lnTo>
                    <a:pt x="702" y="936"/>
                  </a:lnTo>
                  <a:lnTo>
                    <a:pt x="708" y="924"/>
                  </a:lnTo>
                  <a:lnTo>
                    <a:pt x="714" y="907"/>
                  </a:lnTo>
                  <a:lnTo>
                    <a:pt x="720" y="883"/>
                  </a:lnTo>
                  <a:lnTo>
                    <a:pt x="701" y="871"/>
                  </a:lnTo>
                  <a:lnTo>
                    <a:pt x="683" y="863"/>
                  </a:lnTo>
                  <a:lnTo>
                    <a:pt x="663" y="858"/>
                  </a:lnTo>
                  <a:lnTo>
                    <a:pt x="641" y="857"/>
                  </a:lnTo>
                  <a:lnTo>
                    <a:pt x="616" y="854"/>
                  </a:lnTo>
                  <a:lnTo>
                    <a:pt x="590" y="853"/>
                  </a:lnTo>
                  <a:lnTo>
                    <a:pt x="562" y="850"/>
                  </a:lnTo>
                  <a:lnTo>
                    <a:pt x="531" y="846"/>
                  </a:lnTo>
                  <a:lnTo>
                    <a:pt x="531" y="839"/>
                  </a:lnTo>
                  <a:lnTo>
                    <a:pt x="531" y="832"/>
                  </a:lnTo>
                  <a:lnTo>
                    <a:pt x="532" y="825"/>
                  </a:lnTo>
                  <a:lnTo>
                    <a:pt x="534" y="818"/>
                  </a:lnTo>
                  <a:lnTo>
                    <a:pt x="536" y="809"/>
                  </a:lnTo>
                  <a:lnTo>
                    <a:pt x="537" y="801"/>
                  </a:lnTo>
                  <a:lnTo>
                    <a:pt x="538" y="791"/>
                  </a:lnTo>
                  <a:lnTo>
                    <a:pt x="539" y="783"/>
                  </a:lnTo>
                  <a:lnTo>
                    <a:pt x="485" y="769"/>
                  </a:lnTo>
                  <a:lnTo>
                    <a:pt x="449" y="759"/>
                  </a:lnTo>
                  <a:lnTo>
                    <a:pt x="427" y="750"/>
                  </a:lnTo>
                  <a:lnTo>
                    <a:pt x="416" y="739"/>
                  </a:lnTo>
                  <a:lnTo>
                    <a:pt x="410" y="722"/>
                  </a:lnTo>
                  <a:lnTo>
                    <a:pt x="409" y="695"/>
                  </a:lnTo>
                  <a:lnTo>
                    <a:pt x="404" y="657"/>
                  </a:lnTo>
                  <a:lnTo>
                    <a:pt x="396" y="603"/>
                  </a:lnTo>
                  <a:lnTo>
                    <a:pt x="372" y="592"/>
                  </a:lnTo>
                  <a:lnTo>
                    <a:pt x="353" y="584"/>
                  </a:lnTo>
                  <a:lnTo>
                    <a:pt x="335" y="574"/>
                  </a:lnTo>
                  <a:lnTo>
                    <a:pt x="320" y="565"/>
                  </a:lnTo>
                  <a:lnTo>
                    <a:pt x="303" y="551"/>
                  </a:lnTo>
                  <a:lnTo>
                    <a:pt x="287" y="534"/>
                  </a:lnTo>
                  <a:lnTo>
                    <a:pt x="269" y="513"/>
                  </a:lnTo>
                  <a:lnTo>
                    <a:pt x="251" y="487"/>
                  </a:lnTo>
                  <a:lnTo>
                    <a:pt x="233" y="483"/>
                  </a:lnTo>
                  <a:lnTo>
                    <a:pt x="217" y="480"/>
                  </a:lnTo>
                  <a:lnTo>
                    <a:pt x="200" y="476"/>
                  </a:lnTo>
                  <a:lnTo>
                    <a:pt x="183" y="474"/>
                  </a:lnTo>
                  <a:lnTo>
                    <a:pt x="166" y="470"/>
                  </a:lnTo>
                  <a:lnTo>
                    <a:pt x="149" y="469"/>
                  </a:lnTo>
                  <a:lnTo>
                    <a:pt x="132" y="469"/>
                  </a:lnTo>
                  <a:lnTo>
                    <a:pt x="117" y="469"/>
                  </a:lnTo>
                  <a:lnTo>
                    <a:pt x="116" y="433"/>
                  </a:lnTo>
                  <a:lnTo>
                    <a:pt x="115" y="411"/>
                  </a:lnTo>
                  <a:lnTo>
                    <a:pt x="110" y="395"/>
                  </a:lnTo>
                  <a:lnTo>
                    <a:pt x="102" y="388"/>
                  </a:lnTo>
                  <a:lnTo>
                    <a:pt x="87" y="382"/>
                  </a:lnTo>
                  <a:lnTo>
                    <a:pt x="66" y="380"/>
                  </a:lnTo>
                  <a:lnTo>
                    <a:pt x="37" y="375"/>
                  </a:lnTo>
                  <a:lnTo>
                    <a:pt x="0" y="369"/>
                  </a:lnTo>
                  <a:lnTo>
                    <a:pt x="2" y="321"/>
                  </a:lnTo>
                  <a:lnTo>
                    <a:pt x="4" y="285"/>
                  </a:lnTo>
                  <a:lnTo>
                    <a:pt x="8" y="257"/>
                  </a:lnTo>
                  <a:lnTo>
                    <a:pt x="16" y="236"/>
                  </a:lnTo>
                  <a:lnTo>
                    <a:pt x="29" y="219"/>
                  </a:lnTo>
                  <a:lnTo>
                    <a:pt x="53" y="204"/>
                  </a:lnTo>
                  <a:lnTo>
                    <a:pt x="86" y="189"/>
                  </a:lnTo>
                  <a:lnTo>
                    <a:pt x="135" y="171"/>
                  </a:lnTo>
                  <a:lnTo>
                    <a:pt x="139" y="155"/>
                  </a:lnTo>
                  <a:lnTo>
                    <a:pt x="144" y="143"/>
                  </a:lnTo>
                  <a:lnTo>
                    <a:pt x="148" y="131"/>
                  </a:lnTo>
                  <a:lnTo>
                    <a:pt x="151" y="119"/>
                  </a:lnTo>
                  <a:lnTo>
                    <a:pt x="153" y="104"/>
                  </a:lnTo>
                  <a:lnTo>
                    <a:pt x="155" y="85"/>
                  </a:lnTo>
                  <a:lnTo>
                    <a:pt x="157" y="60"/>
                  </a:lnTo>
                  <a:lnTo>
                    <a:pt x="161" y="28"/>
                  </a:lnTo>
                  <a:lnTo>
                    <a:pt x="185" y="17"/>
                  </a:lnTo>
                  <a:lnTo>
                    <a:pt x="217" y="11"/>
                  </a:lnTo>
                  <a:lnTo>
                    <a:pt x="252" y="5"/>
                  </a:lnTo>
                  <a:lnTo>
                    <a:pt x="292" y="3"/>
                  </a:lnTo>
                  <a:lnTo>
                    <a:pt x="332" y="0"/>
                  </a:lnTo>
                  <a:lnTo>
                    <a:pt x="370" y="0"/>
                  </a:lnTo>
                  <a:lnTo>
                    <a:pt x="403" y="0"/>
                  </a:lnTo>
                  <a:lnTo>
                    <a:pt x="431"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78" name="Freeform 184"/>
            <p:cNvSpPr>
              <a:spLocks/>
            </p:cNvSpPr>
            <p:nvPr/>
          </p:nvSpPr>
          <p:spPr bwMode="auto">
            <a:xfrm>
              <a:off x="380" y="2472"/>
              <a:ext cx="409" cy="406"/>
            </a:xfrm>
            <a:custGeom>
              <a:avLst/>
              <a:gdLst>
                <a:gd name="T0" fmla="*/ 1541 w 1879"/>
                <a:gd name="T1" fmla="*/ 117 h 1359"/>
                <a:gd name="T2" fmla="*/ 1540 w 1879"/>
                <a:gd name="T3" fmla="*/ 239 h 1359"/>
                <a:gd name="T4" fmla="*/ 1682 w 1879"/>
                <a:gd name="T5" fmla="*/ 325 h 1359"/>
                <a:gd name="T6" fmla="*/ 1736 w 1879"/>
                <a:gd name="T7" fmla="*/ 365 h 1359"/>
                <a:gd name="T8" fmla="*/ 1784 w 1879"/>
                <a:gd name="T9" fmla="*/ 384 h 1359"/>
                <a:gd name="T10" fmla="*/ 1802 w 1879"/>
                <a:gd name="T11" fmla="*/ 481 h 1359"/>
                <a:gd name="T12" fmla="*/ 1849 w 1879"/>
                <a:gd name="T13" fmla="*/ 651 h 1359"/>
                <a:gd name="T14" fmla="*/ 1870 w 1879"/>
                <a:gd name="T15" fmla="*/ 800 h 1359"/>
                <a:gd name="T16" fmla="*/ 1821 w 1879"/>
                <a:gd name="T17" fmla="*/ 873 h 1359"/>
                <a:gd name="T18" fmla="*/ 1801 w 1879"/>
                <a:gd name="T19" fmla="*/ 873 h 1359"/>
                <a:gd name="T20" fmla="*/ 1782 w 1879"/>
                <a:gd name="T21" fmla="*/ 873 h 1359"/>
                <a:gd name="T22" fmla="*/ 1733 w 1879"/>
                <a:gd name="T23" fmla="*/ 770 h 1359"/>
                <a:gd name="T24" fmla="*/ 1664 w 1879"/>
                <a:gd name="T25" fmla="*/ 746 h 1359"/>
                <a:gd name="T26" fmla="*/ 1637 w 1879"/>
                <a:gd name="T27" fmla="*/ 862 h 1359"/>
                <a:gd name="T28" fmla="*/ 1602 w 1879"/>
                <a:gd name="T29" fmla="*/ 935 h 1359"/>
                <a:gd name="T30" fmla="*/ 1540 w 1879"/>
                <a:gd name="T31" fmla="*/ 1002 h 1359"/>
                <a:gd name="T32" fmla="*/ 1490 w 1879"/>
                <a:gd name="T33" fmla="*/ 1021 h 1359"/>
                <a:gd name="T34" fmla="*/ 1431 w 1879"/>
                <a:gd name="T35" fmla="*/ 990 h 1359"/>
                <a:gd name="T36" fmla="*/ 1350 w 1879"/>
                <a:gd name="T37" fmla="*/ 981 h 1359"/>
                <a:gd name="T38" fmla="*/ 1335 w 1879"/>
                <a:gd name="T39" fmla="*/ 1020 h 1359"/>
                <a:gd name="T40" fmla="*/ 1317 w 1879"/>
                <a:gd name="T41" fmla="*/ 1061 h 1359"/>
                <a:gd name="T42" fmla="*/ 1268 w 1879"/>
                <a:gd name="T43" fmla="*/ 1080 h 1359"/>
                <a:gd name="T44" fmla="*/ 1195 w 1879"/>
                <a:gd name="T45" fmla="*/ 1031 h 1359"/>
                <a:gd name="T46" fmla="*/ 1101 w 1879"/>
                <a:gd name="T47" fmla="*/ 1025 h 1359"/>
                <a:gd name="T48" fmla="*/ 1026 w 1879"/>
                <a:gd name="T49" fmla="*/ 1161 h 1359"/>
                <a:gd name="T50" fmla="*/ 948 w 1879"/>
                <a:gd name="T51" fmla="*/ 1186 h 1359"/>
                <a:gd name="T52" fmla="*/ 828 w 1879"/>
                <a:gd name="T53" fmla="*/ 1216 h 1359"/>
                <a:gd name="T54" fmla="*/ 806 w 1879"/>
                <a:gd name="T55" fmla="*/ 1290 h 1359"/>
                <a:gd name="T56" fmla="*/ 764 w 1879"/>
                <a:gd name="T57" fmla="*/ 1329 h 1359"/>
                <a:gd name="T58" fmla="*/ 700 w 1879"/>
                <a:gd name="T59" fmla="*/ 1324 h 1359"/>
                <a:gd name="T60" fmla="*/ 681 w 1879"/>
                <a:gd name="T61" fmla="*/ 1270 h 1359"/>
                <a:gd name="T62" fmla="*/ 653 w 1879"/>
                <a:gd name="T63" fmla="*/ 1204 h 1359"/>
                <a:gd name="T64" fmla="*/ 533 w 1879"/>
                <a:gd name="T65" fmla="*/ 1178 h 1359"/>
                <a:gd name="T66" fmla="*/ 481 w 1879"/>
                <a:gd name="T67" fmla="*/ 1229 h 1359"/>
                <a:gd name="T68" fmla="*/ 395 w 1879"/>
                <a:gd name="T69" fmla="*/ 1359 h 1359"/>
                <a:gd name="T70" fmla="*/ 338 w 1879"/>
                <a:gd name="T71" fmla="*/ 1350 h 1359"/>
                <a:gd name="T72" fmla="*/ 299 w 1879"/>
                <a:gd name="T73" fmla="*/ 1324 h 1359"/>
                <a:gd name="T74" fmla="*/ 237 w 1879"/>
                <a:gd name="T75" fmla="*/ 1280 h 1359"/>
                <a:gd name="T76" fmla="*/ 138 w 1879"/>
                <a:gd name="T77" fmla="*/ 1314 h 1359"/>
                <a:gd name="T78" fmla="*/ 33 w 1879"/>
                <a:gd name="T79" fmla="*/ 1318 h 1359"/>
                <a:gd name="T80" fmla="*/ 52 w 1879"/>
                <a:gd name="T81" fmla="*/ 1205 h 1359"/>
                <a:gd name="T82" fmla="*/ 207 w 1879"/>
                <a:gd name="T83" fmla="*/ 1174 h 1359"/>
                <a:gd name="T84" fmla="*/ 315 w 1879"/>
                <a:gd name="T85" fmla="*/ 1044 h 1359"/>
                <a:gd name="T86" fmla="*/ 422 w 1879"/>
                <a:gd name="T87" fmla="*/ 946 h 1359"/>
                <a:gd name="T88" fmla="*/ 396 w 1879"/>
                <a:gd name="T89" fmla="*/ 906 h 1359"/>
                <a:gd name="T90" fmla="*/ 422 w 1879"/>
                <a:gd name="T91" fmla="*/ 819 h 1359"/>
                <a:gd name="T92" fmla="*/ 527 w 1879"/>
                <a:gd name="T93" fmla="*/ 818 h 1359"/>
                <a:gd name="T94" fmla="*/ 618 w 1879"/>
                <a:gd name="T95" fmla="*/ 833 h 1359"/>
                <a:gd name="T96" fmla="*/ 838 w 1879"/>
                <a:gd name="T97" fmla="*/ 732 h 1359"/>
                <a:gd name="T98" fmla="*/ 1055 w 1879"/>
                <a:gd name="T99" fmla="*/ 534 h 1359"/>
                <a:gd name="T100" fmla="*/ 1250 w 1879"/>
                <a:gd name="T101" fmla="*/ 288 h 1359"/>
                <a:gd name="T102" fmla="*/ 1329 w 1879"/>
                <a:gd name="T103" fmla="*/ 152 h 1359"/>
                <a:gd name="T104" fmla="*/ 1437 w 1879"/>
                <a:gd name="T105" fmla="*/ 31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79" h="1359">
                  <a:moveTo>
                    <a:pt x="1529" y="0"/>
                  </a:moveTo>
                  <a:lnTo>
                    <a:pt x="1540" y="62"/>
                  </a:lnTo>
                  <a:lnTo>
                    <a:pt x="1541" y="117"/>
                  </a:lnTo>
                  <a:lnTo>
                    <a:pt x="1536" y="164"/>
                  </a:lnTo>
                  <a:lnTo>
                    <a:pt x="1534" y="205"/>
                  </a:lnTo>
                  <a:lnTo>
                    <a:pt x="1540" y="239"/>
                  </a:lnTo>
                  <a:lnTo>
                    <a:pt x="1562" y="272"/>
                  </a:lnTo>
                  <a:lnTo>
                    <a:pt x="1606" y="299"/>
                  </a:lnTo>
                  <a:lnTo>
                    <a:pt x="1682" y="325"/>
                  </a:lnTo>
                  <a:lnTo>
                    <a:pt x="1701" y="341"/>
                  </a:lnTo>
                  <a:lnTo>
                    <a:pt x="1719" y="355"/>
                  </a:lnTo>
                  <a:lnTo>
                    <a:pt x="1736" y="365"/>
                  </a:lnTo>
                  <a:lnTo>
                    <a:pt x="1753" y="374"/>
                  </a:lnTo>
                  <a:lnTo>
                    <a:pt x="1769" y="378"/>
                  </a:lnTo>
                  <a:lnTo>
                    <a:pt x="1784" y="384"/>
                  </a:lnTo>
                  <a:lnTo>
                    <a:pt x="1800" y="389"/>
                  </a:lnTo>
                  <a:lnTo>
                    <a:pt x="1817" y="396"/>
                  </a:lnTo>
                  <a:lnTo>
                    <a:pt x="1802" y="481"/>
                  </a:lnTo>
                  <a:lnTo>
                    <a:pt x="1808" y="550"/>
                  </a:lnTo>
                  <a:lnTo>
                    <a:pt x="1826" y="604"/>
                  </a:lnTo>
                  <a:lnTo>
                    <a:pt x="1849" y="651"/>
                  </a:lnTo>
                  <a:lnTo>
                    <a:pt x="1870" y="695"/>
                  </a:lnTo>
                  <a:lnTo>
                    <a:pt x="1879" y="744"/>
                  </a:lnTo>
                  <a:lnTo>
                    <a:pt x="1870" y="800"/>
                  </a:lnTo>
                  <a:lnTo>
                    <a:pt x="1835" y="873"/>
                  </a:lnTo>
                  <a:lnTo>
                    <a:pt x="1828" y="873"/>
                  </a:lnTo>
                  <a:lnTo>
                    <a:pt x="1821" y="873"/>
                  </a:lnTo>
                  <a:lnTo>
                    <a:pt x="1814" y="873"/>
                  </a:lnTo>
                  <a:lnTo>
                    <a:pt x="1808" y="873"/>
                  </a:lnTo>
                  <a:lnTo>
                    <a:pt x="1801" y="873"/>
                  </a:lnTo>
                  <a:lnTo>
                    <a:pt x="1795" y="873"/>
                  </a:lnTo>
                  <a:lnTo>
                    <a:pt x="1788" y="873"/>
                  </a:lnTo>
                  <a:lnTo>
                    <a:pt x="1782" y="873"/>
                  </a:lnTo>
                  <a:lnTo>
                    <a:pt x="1770" y="837"/>
                  </a:lnTo>
                  <a:lnTo>
                    <a:pt x="1755" y="802"/>
                  </a:lnTo>
                  <a:lnTo>
                    <a:pt x="1733" y="770"/>
                  </a:lnTo>
                  <a:lnTo>
                    <a:pt x="1711" y="748"/>
                  </a:lnTo>
                  <a:lnTo>
                    <a:pt x="1687" y="738"/>
                  </a:lnTo>
                  <a:lnTo>
                    <a:pt x="1664" y="746"/>
                  </a:lnTo>
                  <a:lnTo>
                    <a:pt x="1644" y="773"/>
                  </a:lnTo>
                  <a:lnTo>
                    <a:pt x="1629" y="828"/>
                  </a:lnTo>
                  <a:lnTo>
                    <a:pt x="1637" y="862"/>
                  </a:lnTo>
                  <a:lnTo>
                    <a:pt x="1634" y="891"/>
                  </a:lnTo>
                  <a:lnTo>
                    <a:pt x="1620" y="913"/>
                  </a:lnTo>
                  <a:lnTo>
                    <a:pt x="1602" y="935"/>
                  </a:lnTo>
                  <a:lnTo>
                    <a:pt x="1579" y="953"/>
                  </a:lnTo>
                  <a:lnTo>
                    <a:pt x="1558" y="976"/>
                  </a:lnTo>
                  <a:lnTo>
                    <a:pt x="1540" y="1002"/>
                  </a:lnTo>
                  <a:lnTo>
                    <a:pt x="1529" y="1035"/>
                  </a:lnTo>
                  <a:lnTo>
                    <a:pt x="1509" y="1029"/>
                  </a:lnTo>
                  <a:lnTo>
                    <a:pt x="1490" y="1021"/>
                  </a:lnTo>
                  <a:lnTo>
                    <a:pt x="1471" y="1010"/>
                  </a:lnTo>
                  <a:lnTo>
                    <a:pt x="1452" y="1001"/>
                  </a:lnTo>
                  <a:lnTo>
                    <a:pt x="1431" y="990"/>
                  </a:lnTo>
                  <a:lnTo>
                    <a:pt x="1407" y="983"/>
                  </a:lnTo>
                  <a:lnTo>
                    <a:pt x="1380" y="980"/>
                  </a:lnTo>
                  <a:lnTo>
                    <a:pt x="1350" y="981"/>
                  </a:lnTo>
                  <a:lnTo>
                    <a:pt x="1345" y="994"/>
                  </a:lnTo>
                  <a:lnTo>
                    <a:pt x="1341" y="1007"/>
                  </a:lnTo>
                  <a:lnTo>
                    <a:pt x="1335" y="1020"/>
                  </a:lnTo>
                  <a:lnTo>
                    <a:pt x="1330" y="1034"/>
                  </a:lnTo>
                  <a:lnTo>
                    <a:pt x="1323" y="1047"/>
                  </a:lnTo>
                  <a:lnTo>
                    <a:pt x="1317" y="1061"/>
                  </a:lnTo>
                  <a:lnTo>
                    <a:pt x="1311" y="1074"/>
                  </a:lnTo>
                  <a:lnTo>
                    <a:pt x="1305" y="1089"/>
                  </a:lnTo>
                  <a:lnTo>
                    <a:pt x="1268" y="1080"/>
                  </a:lnTo>
                  <a:lnTo>
                    <a:pt x="1241" y="1065"/>
                  </a:lnTo>
                  <a:lnTo>
                    <a:pt x="1216" y="1046"/>
                  </a:lnTo>
                  <a:lnTo>
                    <a:pt x="1195" y="1031"/>
                  </a:lnTo>
                  <a:lnTo>
                    <a:pt x="1170" y="1018"/>
                  </a:lnTo>
                  <a:lnTo>
                    <a:pt x="1140" y="1015"/>
                  </a:lnTo>
                  <a:lnTo>
                    <a:pt x="1101" y="1025"/>
                  </a:lnTo>
                  <a:lnTo>
                    <a:pt x="1052" y="1053"/>
                  </a:lnTo>
                  <a:lnTo>
                    <a:pt x="1042" y="1121"/>
                  </a:lnTo>
                  <a:lnTo>
                    <a:pt x="1026" y="1161"/>
                  </a:lnTo>
                  <a:lnTo>
                    <a:pt x="1005" y="1181"/>
                  </a:lnTo>
                  <a:lnTo>
                    <a:pt x="980" y="1187"/>
                  </a:lnTo>
                  <a:lnTo>
                    <a:pt x="948" y="1186"/>
                  </a:lnTo>
                  <a:lnTo>
                    <a:pt x="912" y="1186"/>
                  </a:lnTo>
                  <a:lnTo>
                    <a:pt x="872" y="1193"/>
                  </a:lnTo>
                  <a:lnTo>
                    <a:pt x="828" y="1216"/>
                  </a:lnTo>
                  <a:lnTo>
                    <a:pt x="821" y="1245"/>
                  </a:lnTo>
                  <a:lnTo>
                    <a:pt x="814" y="1270"/>
                  </a:lnTo>
                  <a:lnTo>
                    <a:pt x="806" y="1290"/>
                  </a:lnTo>
                  <a:lnTo>
                    <a:pt x="796" y="1308"/>
                  </a:lnTo>
                  <a:lnTo>
                    <a:pt x="782" y="1320"/>
                  </a:lnTo>
                  <a:lnTo>
                    <a:pt x="764" y="1329"/>
                  </a:lnTo>
                  <a:lnTo>
                    <a:pt x="740" y="1337"/>
                  </a:lnTo>
                  <a:lnTo>
                    <a:pt x="711" y="1341"/>
                  </a:lnTo>
                  <a:lnTo>
                    <a:pt x="700" y="1324"/>
                  </a:lnTo>
                  <a:lnTo>
                    <a:pt x="693" y="1307"/>
                  </a:lnTo>
                  <a:lnTo>
                    <a:pt x="686" y="1288"/>
                  </a:lnTo>
                  <a:lnTo>
                    <a:pt x="681" y="1270"/>
                  </a:lnTo>
                  <a:lnTo>
                    <a:pt x="673" y="1249"/>
                  </a:lnTo>
                  <a:lnTo>
                    <a:pt x="664" y="1227"/>
                  </a:lnTo>
                  <a:lnTo>
                    <a:pt x="653" y="1204"/>
                  </a:lnTo>
                  <a:lnTo>
                    <a:pt x="638" y="1179"/>
                  </a:lnTo>
                  <a:lnTo>
                    <a:pt x="573" y="1174"/>
                  </a:lnTo>
                  <a:lnTo>
                    <a:pt x="533" y="1178"/>
                  </a:lnTo>
                  <a:lnTo>
                    <a:pt x="508" y="1187"/>
                  </a:lnTo>
                  <a:lnTo>
                    <a:pt x="494" y="1205"/>
                  </a:lnTo>
                  <a:lnTo>
                    <a:pt x="481" y="1229"/>
                  </a:lnTo>
                  <a:lnTo>
                    <a:pt x="464" y="1263"/>
                  </a:lnTo>
                  <a:lnTo>
                    <a:pt x="438" y="1306"/>
                  </a:lnTo>
                  <a:lnTo>
                    <a:pt x="395" y="1359"/>
                  </a:lnTo>
                  <a:lnTo>
                    <a:pt x="373" y="1356"/>
                  </a:lnTo>
                  <a:lnTo>
                    <a:pt x="355" y="1353"/>
                  </a:lnTo>
                  <a:lnTo>
                    <a:pt x="338" y="1350"/>
                  </a:lnTo>
                  <a:lnTo>
                    <a:pt x="325" y="1345"/>
                  </a:lnTo>
                  <a:lnTo>
                    <a:pt x="311" y="1335"/>
                  </a:lnTo>
                  <a:lnTo>
                    <a:pt x="299" y="1324"/>
                  </a:lnTo>
                  <a:lnTo>
                    <a:pt x="284" y="1305"/>
                  </a:lnTo>
                  <a:lnTo>
                    <a:pt x="269" y="1278"/>
                  </a:lnTo>
                  <a:lnTo>
                    <a:pt x="237" y="1280"/>
                  </a:lnTo>
                  <a:lnTo>
                    <a:pt x="205" y="1288"/>
                  </a:lnTo>
                  <a:lnTo>
                    <a:pt x="171" y="1300"/>
                  </a:lnTo>
                  <a:lnTo>
                    <a:pt x="138" y="1314"/>
                  </a:lnTo>
                  <a:lnTo>
                    <a:pt x="102" y="1322"/>
                  </a:lnTo>
                  <a:lnTo>
                    <a:pt x="68" y="1326"/>
                  </a:lnTo>
                  <a:lnTo>
                    <a:pt x="33" y="1318"/>
                  </a:lnTo>
                  <a:lnTo>
                    <a:pt x="0" y="1296"/>
                  </a:lnTo>
                  <a:lnTo>
                    <a:pt x="17" y="1237"/>
                  </a:lnTo>
                  <a:lnTo>
                    <a:pt x="52" y="1205"/>
                  </a:lnTo>
                  <a:lnTo>
                    <a:pt x="99" y="1190"/>
                  </a:lnTo>
                  <a:lnTo>
                    <a:pt x="153" y="1184"/>
                  </a:lnTo>
                  <a:lnTo>
                    <a:pt x="207" y="1174"/>
                  </a:lnTo>
                  <a:lnTo>
                    <a:pt x="255" y="1154"/>
                  </a:lnTo>
                  <a:lnTo>
                    <a:pt x="293" y="1112"/>
                  </a:lnTo>
                  <a:lnTo>
                    <a:pt x="315" y="1044"/>
                  </a:lnTo>
                  <a:lnTo>
                    <a:pt x="375" y="994"/>
                  </a:lnTo>
                  <a:lnTo>
                    <a:pt x="411" y="964"/>
                  </a:lnTo>
                  <a:lnTo>
                    <a:pt x="422" y="946"/>
                  </a:lnTo>
                  <a:lnTo>
                    <a:pt x="421" y="936"/>
                  </a:lnTo>
                  <a:lnTo>
                    <a:pt x="409" y="924"/>
                  </a:lnTo>
                  <a:lnTo>
                    <a:pt x="396" y="906"/>
                  </a:lnTo>
                  <a:lnTo>
                    <a:pt x="386" y="876"/>
                  </a:lnTo>
                  <a:lnTo>
                    <a:pt x="387" y="828"/>
                  </a:lnTo>
                  <a:lnTo>
                    <a:pt x="422" y="819"/>
                  </a:lnTo>
                  <a:lnTo>
                    <a:pt x="458" y="816"/>
                  </a:lnTo>
                  <a:lnTo>
                    <a:pt x="492" y="815"/>
                  </a:lnTo>
                  <a:lnTo>
                    <a:pt x="527" y="818"/>
                  </a:lnTo>
                  <a:lnTo>
                    <a:pt x="558" y="822"/>
                  </a:lnTo>
                  <a:lnTo>
                    <a:pt x="590" y="828"/>
                  </a:lnTo>
                  <a:lnTo>
                    <a:pt x="618" y="833"/>
                  </a:lnTo>
                  <a:lnTo>
                    <a:pt x="648" y="837"/>
                  </a:lnTo>
                  <a:lnTo>
                    <a:pt x="747" y="786"/>
                  </a:lnTo>
                  <a:lnTo>
                    <a:pt x="838" y="732"/>
                  </a:lnTo>
                  <a:lnTo>
                    <a:pt x="917" y="671"/>
                  </a:lnTo>
                  <a:lnTo>
                    <a:pt x="989" y="606"/>
                  </a:lnTo>
                  <a:lnTo>
                    <a:pt x="1055" y="534"/>
                  </a:lnTo>
                  <a:lnTo>
                    <a:pt x="1120" y="458"/>
                  </a:lnTo>
                  <a:lnTo>
                    <a:pt x="1184" y="375"/>
                  </a:lnTo>
                  <a:lnTo>
                    <a:pt x="1250" y="288"/>
                  </a:lnTo>
                  <a:lnTo>
                    <a:pt x="1274" y="247"/>
                  </a:lnTo>
                  <a:lnTo>
                    <a:pt x="1300" y="200"/>
                  </a:lnTo>
                  <a:lnTo>
                    <a:pt x="1329" y="152"/>
                  </a:lnTo>
                  <a:lnTo>
                    <a:pt x="1362" y="107"/>
                  </a:lnTo>
                  <a:lnTo>
                    <a:pt x="1397" y="64"/>
                  </a:lnTo>
                  <a:lnTo>
                    <a:pt x="1437" y="31"/>
                  </a:lnTo>
                  <a:lnTo>
                    <a:pt x="1479" y="8"/>
                  </a:lnTo>
                  <a:lnTo>
                    <a:pt x="152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79" name="Freeform 185"/>
            <p:cNvSpPr>
              <a:spLocks/>
            </p:cNvSpPr>
            <p:nvPr/>
          </p:nvSpPr>
          <p:spPr bwMode="auto">
            <a:xfrm>
              <a:off x="1006" y="2768"/>
              <a:ext cx="56" cy="51"/>
            </a:xfrm>
            <a:custGeom>
              <a:avLst/>
              <a:gdLst>
                <a:gd name="T0" fmla="*/ 142 w 261"/>
                <a:gd name="T1" fmla="*/ 16 h 171"/>
                <a:gd name="T2" fmla="*/ 176 w 261"/>
                <a:gd name="T3" fmla="*/ 47 h 171"/>
                <a:gd name="T4" fmla="*/ 210 w 261"/>
                <a:gd name="T5" fmla="*/ 75 h 171"/>
                <a:gd name="T6" fmla="*/ 243 w 261"/>
                <a:gd name="T7" fmla="*/ 103 h 171"/>
                <a:gd name="T8" fmla="*/ 261 w 261"/>
                <a:gd name="T9" fmla="*/ 124 h 171"/>
                <a:gd name="T10" fmla="*/ 261 w 261"/>
                <a:gd name="T11" fmla="*/ 137 h 171"/>
                <a:gd name="T12" fmla="*/ 254 w 261"/>
                <a:gd name="T13" fmla="*/ 147 h 171"/>
                <a:gd name="T14" fmla="*/ 241 w 261"/>
                <a:gd name="T15" fmla="*/ 156 h 171"/>
                <a:gd name="T16" fmla="*/ 228 w 261"/>
                <a:gd name="T17" fmla="*/ 164 h 171"/>
                <a:gd name="T18" fmla="*/ 209 w 261"/>
                <a:gd name="T19" fmla="*/ 170 h 171"/>
                <a:gd name="T20" fmla="*/ 193 w 261"/>
                <a:gd name="T21" fmla="*/ 160 h 171"/>
                <a:gd name="T22" fmla="*/ 186 w 261"/>
                <a:gd name="T23" fmla="*/ 143 h 171"/>
                <a:gd name="T24" fmla="*/ 178 w 261"/>
                <a:gd name="T25" fmla="*/ 125 h 171"/>
                <a:gd name="T26" fmla="*/ 167 w 261"/>
                <a:gd name="T27" fmla="*/ 107 h 171"/>
                <a:gd name="T28" fmla="*/ 155 w 261"/>
                <a:gd name="T29" fmla="*/ 99 h 171"/>
                <a:gd name="T30" fmla="*/ 141 w 261"/>
                <a:gd name="T31" fmla="*/ 99 h 171"/>
                <a:gd name="T32" fmla="*/ 128 w 261"/>
                <a:gd name="T33" fmla="*/ 99 h 171"/>
                <a:gd name="T34" fmla="*/ 114 w 261"/>
                <a:gd name="T35" fmla="*/ 99 h 171"/>
                <a:gd name="T36" fmla="*/ 101 w 261"/>
                <a:gd name="T37" fmla="*/ 106 h 171"/>
                <a:gd name="T38" fmla="*/ 87 w 261"/>
                <a:gd name="T39" fmla="*/ 121 h 171"/>
                <a:gd name="T40" fmla="*/ 74 w 261"/>
                <a:gd name="T41" fmla="*/ 138 h 171"/>
                <a:gd name="T42" fmla="*/ 61 w 261"/>
                <a:gd name="T43" fmla="*/ 153 h 171"/>
                <a:gd name="T44" fmla="*/ 36 w 261"/>
                <a:gd name="T45" fmla="*/ 158 h 171"/>
                <a:gd name="T46" fmla="*/ 14 w 261"/>
                <a:gd name="T47" fmla="*/ 150 h 171"/>
                <a:gd name="T48" fmla="*/ 6 w 261"/>
                <a:gd name="T49" fmla="*/ 137 h 171"/>
                <a:gd name="T50" fmla="*/ 2 w 261"/>
                <a:gd name="T51" fmla="*/ 109 h 171"/>
                <a:gd name="T52" fmla="*/ 8 w 261"/>
                <a:gd name="T53" fmla="*/ 82 h 171"/>
                <a:gd name="T54" fmla="*/ 26 w 261"/>
                <a:gd name="T55" fmla="*/ 67 h 171"/>
                <a:gd name="T56" fmla="*/ 42 w 261"/>
                <a:gd name="T57" fmla="*/ 47 h 171"/>
                <a:gd name="T58" fmla="*/ 56 w 261"/>
                <a:gd name="T59" fmla="*/ 18 h 171"/>
                <a:gd name="T60" fmla="*/ 69 w 261"/>
                <a:gd name="T61" fmla="*/ 0 h 171"/>
                <a:gd name="T62" fmla="*/ 84 w 261"/>
                <a:gd name="T63" fmla="*/ 1 h 171"/>
                <a:gd name="T64" fmla="*/ 102 w 261"/>
                <a:gd name="T65" fmla="*/ 4 h 171"/>
                <a:gd name="T66" fmla="*/ 117 w 261"/>
                <a:gd name="T67" fmla="*/ 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1" h="171">
                  <a:moveTo>
                    <a:pt x="126" y="0"/>
                  </a:moveTo>
                  <a:lnTo>
                    <a:pt x="142" y="16"/>
                  </a:lnTo>
                  <a:lnTo>
                    <a:pt x="159" y="32"/>
                  </a:lnTo>
                  <a:lnTo>
                    <a:pt x="176" y="47"/>
                  </a:lnTo>
                  <a:lnTo>
                    <a:pt x="193" y="62"/>
                  </a:lnTo>
                  <a:lnTo>
                    <a:pt x="210" y="75"/>
                  </a:lnTo>
                  <a:lnTo>
                    <a:pt x="227" y="89"/>
                  </a:lnTo>
                  <a:lnTo>
                    <a:pt x="243" y="103"/>
                  </a:lnTo>
                  <a:lnTo>
                    <a:pt x="261" y="118"/>
                  </a:lnTo>
                  <a:lnTo>
                    <a:pt x="261" y="124"/>
                  </a:lnTo>
                  <a:lnTo>
                    <a:pt x="261" y="131"/>
                  </a:lnTo>
                  <a:lnTo>
                    <a:pt x="261" y="137"/>
                  </a:lnTo>
                  <a:lnTo>
                    <a:pt x="261" y="144"/>
                  </a:lnTo>
                  <a:lnTo>
                    <a:pt x="254" y="147"/>
                  </a:lnTo>
                  <a:lnTo>
                    <a:pt x="248" y="151"/>
                  </a:lnTo>
                  <a:lnTo>
                    <a:pt x="241" y="156"/>
                  </a:lnTo>
                  <a:lnTo>
                    <a:pt x="236" y="160"/>
                  </a:lnTo>
                  <a:lnTo>
                    <a:pt x="228" y="164"/>
                  </a:lnTo>
                  <a:lnTo>
                    <a:pt x="219" y="167"/>
                  </a:lnTo>
                  <a:lnTo>
                    <a:pt x="209" y="170"/>
                  </a:lnTo>
                  <a:lnTo>
                    <a:pt x="198" y="171"/>
                  </a:lnTo>
                  <a:lnTo>
                    <a:pt x="193" y="160"/>
                  </a:lnTo>
                  <a:lnTo>
                    <a:pt x="190" y="151"/>
                  </a:lnTo>
                  <a:lnTo>
                    <a:pt x="186" y="143"/>
                  </a:lnTo>
                  <a:lnTo>
                    <a:pt x="183" y="134"/>
                  </a:lnTo>
                  <a:lnTo>
                    <a:pt x="178" y="125"/>
                  </a:lnTo>
                  <a:lnTo>
                    <a:pt x="173" y="116"/>
                  </a:lnTo>
                  <a:lnTo>
                    <a:pt x="167" y="107"/>
                  </a:lnTo>
                  <a:lnTo>
                    <a:pt x="163" y="99"/>
                  </a:lnTo>
                  <a:lnTo>
                    <a:pt x="155" y="99"/>
                  </a:lnTo>
                  <a:lnTo>
                    <a:pt x="148" y="99"/>
                  </a:lnTo>
                  <a:lnTo>
                    <a:pt x="141" y="99"/>
                  </a:lnTo>
                  <a:lnTo>
                    <a:pt x="135" y="99"/>
                  </a:lnTo>
                  <a:lnTo>
                    <a:pt x="128" y="99"/>
                  </a:lnTo>
                  <a:lnTo>
                    <a:pt x="121" y="99"/>
                  </a:lnTo>
                  <a:lnTo>
                    <a:pt x="114" y="99"/>
                  </a:lnTo>
                  <a:lnTo>
                    <a:pt x="108" y="99"/>
                  </a:lnTo>
                  <a:lnTo>
                    <a:pt x="101" y="106"/>
                  </a:lnTo>
                  <a:lnTo>
                    <a:pt x="94" y="113"/>
                  </a:lnTo>
                  <a:lnTo>
                    <a:pt x="87" y="121"/>
                  </a:lnTo>
                  <a:lnTo>
                    <a:pt x="81" y="130"/>
                  </a:lnTo>
                  <a:lnTo>
                    <a:pt x="74" y="138"/>
                  </a:lnTo>
                  <a:lnTo>
                    <a:pt x="68" y="146"/>
                  </a:lnTo>
                  <a:lnTo>
                    <a:pt x="61" y="153"/>
                  </a:lnTo>
                  <a:lnTo>
                    <a:pt x="55" y="162"/>
                  </a:lnTo>
                  <a:lnTo>
                    <a:pt x="36" y="158"/>
                  </a:lnTo>
                  <a:lnTo>
                    <a:pt x="24" y="154"/>
                  </a:lnTo>
                  <a:lnTo>
                    <a:pt x="14" y="150"/>
                  </a:lnTo>
                  <a:lnTo>
                    <a:pt x="9" y="146"/>
                  </a:lnTo>
                  <a:lnTo>
                    <a:pt x="6" y="137"/>
                  </a:lnTo>
                  <a:lnTo>
                    <a:pt x="5" y="126"/>
                  </a:lnTo>
                  <a:lnTo>
                    <a:pt x="2" y="109"/>
                  </a:lnTo>
                  <a:lnTo>
                    <a:pt x="0" y="90"/>
                  </a:lnTo>
                  <a:lnTo>
                    <a:pt x="8" y="82"/>
                  </a:lnTo>
                  <a:lnTo>
                    <a:pt x="18" y="75"/>
                  </a:lnTo>
                  <a:lnTo>
                    <a:pt x="26" y="67"/>
                  </a:lnTo>
                  <a:lnTo>
                    <a:pt x="34" y="58"/>
                  </a:lnTo>
                  <a:lnTo>
                    <a:pt x="42" y="47"/>
                  </a:lnTo>
                  <a:lnTo>
                    <a:pt x="49" y="33"/>
                  </a:lnTo>
                  <a:lnTo>
                    <a:pt x="56" y="18"/>
                  </a:lnTo>
                  <a:lnTo>
                    <a:pt x="63" y="0"/>
                  </a:lnTo>
                  <a:lnTo>
                    <a:pt x="69" y="0"/>
                  </a:lnTo>
                  <a:lnTo>
                    <a:pt x="77" y="1"/>
                  </a:lnTo>
                  <a:lnTo>
                    <a:pt x="84" y="1"/>
                  </a:lnTo>
                  <a:lnTo>
                    <a:pt x="94" y="4"/>
                  </a:lnTo>
                  <a:lnTo>
                    <a:pt x="102" y="4"/>
                  </a:lnTo>
                  <a:lnTo>
                    <a:pt x="110" y="4"/>
                  </a:lnTo>
                  <a:lnTo>
                    <a:pt x="117" y="3"/>
                  </a:lnTo>
                  <a:lnTo>
                    <a:pt x="126"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80" name="Freeform 186"/>
            <p:cNvSpPr>
              <a:spLocks/>
            </p:cNvSpPr>
            <p:nvPr/>
          </p:nvSpPr>
          <p:spPr bwMode="auto">
            <a:xfrm>
              <a:off x="732" y="2736"/>
              <a:ext cx="90" cy="960"/>
            </a:xfrm>
            <a:custGeom>
              <a:avLst/>
              <a:gdLst>
                <a:gd name="T0" fmla="*/ 92 w 414"/>
                <a:gd name="T1" fmla="*/ 0 h 3212"/>
                <a:gd name="T2" fmla="*/ 100 w 414"/>
                <a:gd name="T3" fmla="*/ 9 h 3212"/>
                <a:gd name="T4" fmla="*/ 114 w 414"/>
                <a:gd name="T5" fmla="*/ 18 h 3212"/>
                <a:gd name="T6" fmla="*/ 133 w 414"/>
                <a:gd name="T7" fmla="*/ 26 h 3212"/>
                <a:gd name="T8" fmla="*/ 155 w 414"/>
                <a:gd name="T9" fmla="*/ 36 h 3212"/>
                <a:gd name="T10" fmla="*/ 175 w 414"/>
                <a:gd name="T11" fmla="*/ 44 h 3212"/>
                <a:gd name="T12" fmla="*/ 196 w 414"/>
                <a:gd name="T13" fmla="*/ 53 h 3212"/>
                <a:gd name="T14" fmla="*/ 210 w 414"/>
                <a:gd name="T15" fmla="*/ 62 h 3212"/>
                <a:gd name="T16" fmla="*/ 218 w 414"/>
                <a:gd name="T17" fmla="*/ 73 h 3212"/>
                <a:gd name="T18" fmla="*/ 248 w 414"/>
                <a:gd name="T19" fmla="*/ 195 h 3212"/>
                <a:gd name="T20" fmla="*/ 263 w 414"/>
                <a:gd name="T21" fmla="*/ 319 h 3212"/>
                <a:gd name="T22" fmla="*/ 266 w 414"/>
                <a:gd name="T23" fmla="*/ 444 h 3212"/>
                <a:gd name="T24" fmla="*/ 266 w 414"/>
                <a:gd name="T25" fmla="*/ 570 h 3212"/>
                <a:gd name="T26" fmla="*/ 262 w 414"/>
                <a:gd name="T27" fmla="*/ 692 h 3212"/>
                <a:gd name="T28" fmla="*/ 263 w 414"/>
                <a:gd name="T29" fmla="*/ 812 h 3212"/>
                <a:gd name="T30" fmla="*/ 274 w 414"/>
                <a:gd name="T31" fmla="*/ 925 h 3212"/>
                <a:gd name="T32" fmla="*/ 299 w 414"/>
                <a:gd name="T33" fmla="*/ 1035 h 3212"/>
                <a:gd name="T34" fmla="*/ 283 w 414"/>
                <a:gd name="T35" fmla="*/ 1277 h 3212"/>
                <a:gd name="T36" fmla="*/ 280 w 414"/>
                <a:gd name="T37" fmla="*/ 1520 h 3212"/>
                <a:gd name="T38" fmla="*/ 283 w 414"/>
                <a:gd name="T39" fmla="*/ 1762 h 3212"/>
                <a:gd name="T40" fmla="*/ 296 w 414"/>
                <a:gd name="T41" fmla="*/ 2004 h 3212"/>
                <a:gd name="T42" fmla="*/ 313 w 414"/>
                <a:gd name="T43" fmla="*/ 2244 h 3212"/>
                <a:gd name="T44" fmla="*/ 337 w 414"/>
                <a:gd name="T45" fmla="*/ 2484 h 3212"/>
                <a:gd name="T46" fmla="*/ 362 w 414"/>
                <a:gd name="T47" fmla="*/ 2722 h 3212"/>
                <a:gd name="T48" fmla="*/ 389 w 414"/>
                <a:gd name="T49" fmla="*/ 2961 h 3212"/>
                <a:gd name="T50" fmla="*/ 397 w 414"/>
                <a:gd name="T51" fmla="*/ 3007 h 3212"/>
                <a:gd name="T52" fmla="*/ 407 w 414"/>
                <a:gd name="T53" fmla="*/ 3051 h 3212"/>
                <a:gd name="T54" fmla="*/ 412 w 414"/>
                <a:gd name="T55" fmla="*/ 3089 h 3212"/>
                <a:gd name="T56" fmla="*/ 414 w 414"/>
                <a:gd name="T57" fmla="*/ 3123 h 3212"/>
                <a:gd name="T58" fmla="*/ 408 w 414"/>
                <a:gd name="T59" fmla="*/ 3150 h 3212"/>
                <a:gd name="T60" fmla="*/ 396 w 414"/>
                <a:gd name="T61" fmla="*/ 3172 h 3212"/>
                <a:gd name="T62" fmla="*/ 375 w 414"/>
                <a:gd name="T63" fmla="*/ 3186 h 3212"/>
                <a:gd name="T64" fmla="*/ 344 w 414"/>
                <a:gd name="T65" fmla="*/ 3194 h 3212"/>
                <a:gd name="T66" fmla="*/ 312 w 414"/>
                <a:gd name="T67" fmla="*/ 3203 h 3212"/>
                <a:gd name="T68" fmla="*/ 273 w 414"/>
                <a:gd name="T69" fmla="*/ 3210 h 3212"/>
                <a:gd name="T70" fmla="*/ 229 w 414"/>
                <a:gd name="T71" fmla="*/ 3212 h 3212"/>
                <a:gd name="T72" fmla="*/ 185 w 414"/>
                <a:gd name="T73" fmla="*/ 3211 h 3212"/>
                <a:gd name="T74" fmla="*/ 141 w 414"/>
                <a:gd name="T75" fmla="*/ 3200 h 3212"/>
                <a:gd name="T76" fmla="*/ 102 w 414"/>
                <a:gd name="T77" fmla="*/ 3182 h 3212"/>
                <a:gd name="T78" fmla="*/ 69 w 414"/>
                <a:gd name="T79" fmla="*/ 3153 h 3212"/>
                <a:gd name="T80" fmla="*/ 47 w 414"/>
                <a:gd name="T81" fmla="*/ 3114 h 3212"/>
                <a:gd name="T82" fmla="*/ 51 w 414"/>
                <a:gd name="T83" fmla="*/ 2863 h 3212"/>
                <a:gd name="T84" fmla="*/ 47 w 414"/>
                <a:gd name="T85" fmla="*/ 2616 h 3212"/>
                <a:gd name="T86" fmla="*/ 38 w 414"/>
                <a:gd name="T87" fmla="*/ 2366 h 3212"/>
                <a:gd name="T88" fmla="*/ 27 w 414"/>
                <a:gd name="T89" fmla="*/ 2119 h 3212"/>
                <a:gd name="T90" fmla="*/ 17 w 414"/>
                <a:gd name="T91" fmla="*/ 1867 h 3212"/>
                <a:gd name="T92" fmla="*/ 12 w 414"/>
                <a:gd name="T93" fmla="*/ 1615 h 3212"/>
                <a:gd name="T94" fmla="*/ 15 w 414"/>
                <a:gd name="T95" fmla="*/ 1357 h 3212"/>
                <a:gd name="T96" fmla="*/ 30 w 414"/>
                <a:gd name="T97" fmla="*/ 1097 h 3212"/>
                <a:gd name="T98" fmla="*/ 12 w 414"/>
                <a:gd name="T99" fmla="*/ 1001 h 3212"/>
                <a:gd name="T100" fmla="*/ 3 w 414"/>
                <a:gd name="T101" fmla="*/ 855 h 3212"/>
                <a:gd name="T102" fmla="*/ 0 w 414"/>
                <a:gd name="T103" fmla="*/ 679 h 3212"/>
                <a:gd name="T104" fmla="*/ 6 w 414"/>
                <a:gd name="T105" fmla="*/ 491 h 3212"/>
                <a:gd name="T106" fmla="*/ 18 w 414"/>
                <a:gd name="T107" fmla="*/ 309 h 3212"/>
                <a:gd name="T108" fmla="*/ 37 w 414"/>
                <a:gd name="T109" fmla="*/ 155 h 3212"/>
                <a:gd name="T110" fmla="*/ 60 w 414"/>
                <a:gd name="T111" fmla="*/ 44 h 3212"/>
                <a:gd name="T112" fmla="*/ 92 w 414"/>
                <a:gd name="T113" fmla="*/ 0 h 3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4" h="3212">
                  <a:moveTo>
                    <a:pt x="92" y="0"/>
                  </a:moveTo>
                  <a:lnTo>
                    <a:pt x="100" y="9"/>
                  </a:lnTo>
                  <a:lnTo>
                    <a:pt x="114" y="18"/>
                  </a:lnTo>
                  <a:lnTo>
                    <a:pt x="133" y="26"/>
                  </a:lnTo>
                  <a:lnTo>
                    <a:pt x="155" y="36"/>
                  </a:lnTo>
                  <a:lnTo>
                    <a:pt x="175" y="44"/>
                  </a:lnTo>
                  <a:lnTo>
                    <a:pt x="196" y="53"/>
                  </a:lnTo>
                  <a:lnTo>
                    <a:pt x="210" y="62"/>
                  </a:lnTo>
                  <a:lnTo>
                    <a:pt x="218" y="73"/>
                  </a:lnTo>
                  <a:lnTo>
                    <a:pt x="248" y="195"/>
                  </a:lnTo>
                  <a:lnTo>
                    <a:pt x="263" y="319"/>
                  </a:lnTo>
                  <a:lnTo>
                    <a:pt x="266" y="444"/>
                  </a:lnTo>
                  <a:lnTo>
                    <a:pt x="266" y="570"/>
                  </a:lnTo>
                  <a:lnTo>
                    <a:pt x="262" y="692"/>
                  </a:lnTo>
                  <a:lnTo>
                    <a:pt x="263" y="812"/>
                  </a:lnTo>
                  <a:lnTo>
                    <a:pt x="274" y="925"/>
                  </a:lnTo>
                  <a:lnTo>
                    <a:pt x="299" y="1035"/>
                  </a:lnTo>
                  <a:lnTo>
                    <a:pt x="283" y="1277"/>
                  </a:lnTo>
                  <a:lnTo>
                    <a:pt x="280" y="1520"/>
                  </a:lnTo>
                  <a:lnTo>
                    <a:pt x="283" y="1762"/>
                  </a:lnTo>
                  <a:lnTo>
                    <a:pt x="296" y="2004"/>
                  </a:lnTo>
                  <a:lnTo>
                    <a:pt x="313" y="2244"/>
                  </a:lnTo>
                  <a:lnTo>
                    <a:pt x="337" y="2484"/>
                  </a:lnTo>
                  <a:lnTo>
                    <a:pt x="362" y="2722"/>
                  </a:lnTo>
                  <a:lnTo>
                    <a:pt x="389" y="2961"/>
                  </a:lnTo>
                  <a:lnTo>
                    <a:pt x="397" y="3007"/>
                  </a:lnTo>
                  <a:lnTo>
                    <a:pt x="407" y="3051"/>
                  </a:lnTo>
                  <a:lnTo>
                    <a:pt x="412" y="3089"/>
                  </a:lnTo>
                  <a:lnTo>
                    <a:pt x="414" y="3123"/>
                  </a:lnTo>
                  <a:lnTo>
                    <a:pt x="408" y="3150"/>
                  </a:lnTo>
                  <a:lnTo>
                    <a:pt x="396" y="3172"/>
                  </a:lnTo>
                  <a:lnTo>
                    <a:pt x="375" y="3186"/>
                  </a:lnTo>
                  <a:lnTo>
                    <a:pt x="344" y="3194"/>
                  </a:lnTo>
                  <a:lnTo>
                    <a:pt x="312" y="3203"/>
                  </a:lnTo>
                  <a:lnTo>
                    <a:pt x="273" y="3210"/>
                  </a:lnTo>
                  <a:lnTo>
                    <a:pt x="229" y="3212"/>
                  </a:lnTo>
                  <a:lnTo>
                    <a:pt x="185" y="3211"/>
                  </a:lnTo>
                  <a:lnTo>
                    <a:pt x="141" y="3200"/>
                  </a:lnTo>
                  <a:lnTo>
                    <a:pt x="102" y="3182"/>
                  </a:lnTo>
                  <a:lnTo>
                    <a:pt x="69" y="3153"/>
                  </a:lnTo>
                  <a:lnTo>
                    <a:pt x="47" y="3114"/>
                  </a:lnTo>
                  <a:lnTo>
                    <a:pt x="51" y="2863"/>
                  </a:lnTo>
                  <a:lnTo>
                    <a:pt x="47" y="2616"/>
                  </a:lnTo>
                  <a:lnTo>
                    <a:pt x="38" y="2366"/>
                  </a:lnTo>
                  <a:lnTo>
                    <a:pt x="27" y="2119"/>
                  </a:lnTo>
                  <a:lnTo>
                    <a:pt x="17" y="1867"/>
                  </a:lnTo>
                  <a:lnTo>
                    <a:pt x="12" y="1615"/>
                  </a:lnTo>
                  <a:lnTo>
                    <a:pt x="15" y="1357"/>
                  </a:lnTo>
                  <a:lnTo>
                    <a:pt x="30" y="1097"/>
                  </a:lnTo>
                  <a:lnTo>
                    <a:pt x="12" y="1001"/>
                  </a:lnTo>
                  <a:lnTo>
                    <a:pt x="3" y="855"/>
                  </a:lnTo>
                  <a:lnTo>
                    <a:pt x="0" y="679"/>
                  </a:lnTo>
                  <a:lnTo>
                    <a:pt x="6" y="491"/>
                  </a:lnTo>
                  <a:lnTo>
                    <a:pt x="18" y="309"/>
                  </a:lnTo>
                  <a:lnTo>
                    <a:pt x="37" y="155"/>
                  </a:lnTo>
                  <a:lnTo>
                    <a:pt x="60" y="44"/>
                  </a:lnTo>
                  <a:lnTo>
                    <a:pt x="9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1" name="Group 10"/>
          <p:cNvGrpSpPr/>
          <p:nvPr/>
        </p:nvGrpSpPr>
        <p:grpSpPr>
          <a:xfrm>
            <a:off x="2721502" y="3234291"/>
            <a:ext cx="379412" cy="2548837"/>
            <a:chOff x="4459288" y="1327147"/>
            <a:chExt cx="379412" cy="3176368"/>
          </a:xfrm>
        </p:grpSpPr>
        <p:sp>
          <p:nvSpPr>
            <p:cNvPr id="1004" name="Freeform 648"/>
            <p:cNvSpPr>
              <a:spLocks/>
            </p:cNvSpPr>
            <p:nvPr/>
          </p:nvSpPr>
          <p:spPr bwMode="auto">
            <a:xfrm>
              <a:off x="4571612" y="1327147"/>
              <a:ext cx="154794" cy="3176368"/>
            </a:xfrm>
            <a:custGeom>
              <a:avLst/>
              <a:gdLst>
                <a:gd name="T0" fmla="*/ 261 w 516"/>
                <a:gd name="T1" fmla="*/ 263 h 2606"/>
                <a:gd name="T2" fmla="*/ 274 w 516"/>
                <a:gd name="T3" fmla="*/ 500 h 2606"/>
                <a:gd name="T4" fmla="*/ 278 w 516"/>
                <a:gd name="T5" fmla="*/ 660 h 2606"/>
                <a:gd name="T6" fmla="*/ 274 w 516"/>
                <a:gd name="T7" fmla="*/ 708 h 2606"/>
                <a:gd name="T8" fmla="*/ 271 w 516"/>
                <a:gd name="T9" fmla="*/ 759 h 2606"/>
                <a:gd name="T10" fmla="*/ 275 w 516"/>
                <a:gd name="T11" fmla="*/ 911 h 2606"/>
                <a:gd name="T12" fmla="*/ 285 w 516"/>
                <a:gd name="T13" fmla="*/ 1073 h 2606"/>
                <a:gd name="T14" fmla="*/ 281 w 516"/>
                <a:gd name="T15" fmla="*/ 1290 h 2606"/>
                <a:gd name="T16" fmla="*/ 288 w 516"/>
                <a:gd name="T17" fmla="*/ 1542 h 2606"/>
                <a:gd name="T18" fmla="*/ 293 w 516"/>
                <a:gd name="T19" fmla="*/ 1858 h 2606"/>
                <a:gd name="T20" fmla="*/ 313 w 516"/>
                <a:gd name="T21" fmla="*/ 2059 h 2606"/>
                <a:gd name="T22" fmla="*/ 311 w 516"/>
                <a:gd name="T23" fmla="*/ 2258 h 2606"/>
                <a:gd name="T24" fmla="*/ 320 w 516"/>
                <a:gd name="T25" fmla="*/ 2432 h 2606"/>
                <a:gd name="T26" fmla="*/ 370 w 516"/>
                <a:gd name="T27" fmla="*/ 2472 h 2606"/>
                <a:gd name="T28" fmla="*/ 417 w 516"/>
                <a:gd name="T29" fmla="*/ 2496 h 2606"/>
                <a:gd name="T30" fmla="*/ 460 w 516"/>
                <a:gd name="T31" fmla="*/ 2511 h 2606"/>
                <a:gd name="T32" fmla="*/ 504 w 516"/>
                <a:gd name="T33" fmla="*/ 2522 h 2606"/>
                <a:gd name="T34" fmla="*/ 499 w 516"/>
                <a:gd name="T35" fmla="*/ 2535 h 2606"/>
                <a:gd name="T36" fmla="*/ 474 w 516"/>
                <a:gd name="T37" fmla="*/ 2546 h 2606"/>
                <a:gd name="T38" fmla="*/ 455 w 516"/>
                <a:gd name="T39" fmla="*/ 2555 h 2606"/>
                <a:gd name="T40" fmla="*/ 422 w 516"/>
                <a:gd name="T41" fmla="*/ 2563 h 2606"/>
                <a:gd name="T42" fmla="*/ 383 w 516"/>
                <a:gd name="T43" fmla="*/ 2584 h 2606"/>
                <a:gd name="T44" fmla="*/ 338 w 516"/>
                <a:gd name="T45" fmla="*/ 2603 h 2606"/>
                <a:gd name="T46" fmla="*/ 285 w 516"/>
                <a:gd name="T47" fmla="*/ 2594 h 2606"/>
                <a:gd name="T48" fmla="*/ 235 w 516"/>
                <a:gd name="T49" fmla="*/ 2602 h 2606"/>
                <a:gd name="T50" fmla="*/ 189 w 516"/>
                <a:gd name="T51" fmla="*/ 2606 h 2606"/>
                <a:gd name="T52" fmla="*/ 126 w 516"/>
                <a:gd name="T53" fmla="*/ 2574 h 2606"/>
                <a:gd name="T54" fmla="*/ 42 w 516"/>
                <a:gd name="T55" fmla="*/ 2537 h 2606"/>
                <a:gd name="T56" fmla="*/ 27 w 516"/>
                <a:gd name="T57" fmla="*/ 2513 h 2606"/>
                <a:gd name="T58" fmla="*/ 80 w 516"/>
                <a:gd name="T59" fmla="*/ 2491 h 2606"/>
                <a:gd name="T60" fmla="*/ 132 w 516"/>
                <a:gd name="T61" fmla="*/ 2488 h 2606"/>
                <a:gd name="T62" fmla="*/ 172 w 516"/>
                <a:gd name="T63" fmla="*/ 2481 h 2606"/>
                <a:gd name="T64" fmla="*/ 195 w 516"/>
                <a:gd name="T65" fmla="*/ 2384 h 2606"/>
                <a:gd name="T66" fmla="*/ 201 w 516"/>
                <a:gd name="T67" fmla="*/ 2168 h 2606"/>
                <a:gd name="T68" fmla="*/ 200 w 516"/>
                <a:gd name="T69" fmla="*/ 1936 h 2606"/>
                <a:gd name="T70" fmla="*/ 215 w 516"/>
                <a:gd name="T71" fmla="*/ 1731 h 2606"/>
                <a:gd name="T72" fmla="*/ 216 w 516"/>
                <a:gd name="T73" fmla="*/ 1580 h 2606"/>
                <a:gd name="T74" fmla="*/ 214 w 516"/>
                <a:gd name="T75" fmla="*/ 1495 h 2606"/>
                <a:gd name="T76" fmla="*/ 215 w 516"/>
                <a:gd name="T77" fmla="*/ 1306 h 2606"/>
                <a:gd name="T78" fmla="*/ 222 w 516"/>
                <a:gd name="T79" fmla="*/ 1161 h 2606"/>
                <a:gd name="T80" fmla="*/ 227 w 516"/>
                <a:gd name="T81" fmla="*/ 1089 h 2606"/>
                <a:gd name="T82" fmla="*/ 231 w 516"/>
                <a:gd name="T83" fmla="*/ 1020 h 2606"/>
                <a:gd name="T84" fmla="*/ 225 w 516"/>
                <a:gd name="T85" fmla="*/ 958 h 2606"/>
                <a:gd name="T86" fmla="*/ 227 w 516"/>
                <a:gd name="T87" fmla="*/ 906 h 2606"/>
                <a:gd name="T88" fmla="*/ 230 w 516"/>
                <a:gd name="T89" fmla="*/ 834 h 2606"/>
                <a:gd name="T90" fmla="*/ 240 w 516"/>
                <a:gd name="T91" fmla="*/ 696 h 2606"/>
                <a:gd name="T92" fmla="*/ 235 w 516"/>
                <a:gd name="T93" fmla="*/ 601 h 2606"/>
                <a:gd name="T94" fmla="*/ 247 w 516"/>
                <a:gd name="T95" fmla="*/ 431 h 2606"/>
                <a:gd name="T96" fmla="*/ 246 w 516"/>
                <a:gd name="T97" fmla="*/ 311 h 2606"/>
                <a:gd name="T98" fmla="*/ 239 w 516"/>
                <a:gd name="T99" fmla="*/ 261 h 2606"/>
                <a:gd name="T100" fmla="*/ 237 w 516"/>
                <a:gd name="T101" fmla="*/ 186 h 2606"/>
                <a:gd name="T102" fmla="*/ 230 w 516"/>
                <a:gd name="T103" fmla="*/ 89 h 2606"/>
                <a:gd name="T104" fmla="*/ 210 w 516"/>
                <a:gd name="T105" fmla="*/ 83 h 2606"/>
                <a:gd name="T106" fmla="*/ 201 w 516"/>
                <a:gd name="T107" fmla="*/ 79 h 2606"/>
                <a:gd name="T108" fmla="*/ 214 w 516"/>
                <a:gd name="T109" fmla="*/ 66 h 2606"/>
                <a:gd name="T110" fmla="*/ 240 w 516"/>
                <a:gd name="T111" fmla="*/ 31 h 2606"/>
                <a:gd name="T112" fmla="*/ 247 w 516"/>
                <a:gd name="T113" fmla="*/ 19 h 2606"/>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5523 w 10000"/>
                <a:gd name="connsiteY95" fmla="*/ 9954 h 10000"/>
                <a:gd name="connsiteX96" fmla="*/ 5252 w 10000"/>
                <a:gd name="connsiteY96" fmla="*/ 9954 h 10000"/>
                <a:gd name="connsiteX97" fmla="*/ 5000 w 10000"/>
                <a:gd name="connsiteY97" fmla="*/ 9962 h 10000"/>
                <a:gd name="connsiteX98" fmla="*/ 4767 w 10000"/>
                <a:gd name="connsiteY98" fmla="*/ 9973 h 10000"/>
                <a:gd name="connsiteX99" fmla="*/ 4554 w 10000"/>
                <a:gd name="connsiteY99" fmla="*/ 9985 h 10000"/>
                <a:gd name="connsiteX100" fmla="*/ 4322 w 10000"/>
                <a:gd name="connsiteY100" fmla="*/ 9988 h 10000"/>
                <a:gd name="connsiteX101" fmla="*/ 4109 w 10000"/>
                <a:gd name="connsiteY101" fmla="*/ 10000 h 10000"/>
                <a:gd name="connsiteX102" fmla="*/ 3663 w 10000"/>
                <a:gd name="connsiteY102" fmla="*/ 10000 h 10000"/>
                <a:gd name="connsiteX103" fmla="*/ 3430 w 10000"/>
                <a:gd name="connsiteY103" fmla="*/ 9988 h 10000"/>
                <a:gd name="connsiteX104" fmla="*/ 3236 w 10000"/>
                <a:gd name="connsiteY104" fmla="*/ 9973 h 10000"/>
                <a:gd name="connsiteX105" fmla="*/ 2849 w 10000"/>
                <a:gd name="connsiteY105" fmla="*/ 9919 h 10000"/>
                <a:gd name="connsiteX106" fmla="*/ 2442 w 10000"/>
                <a:gd name="connsiteY106" fmla="*/ 9877 h 10000"/>
                <a:gd name="connsiteX107" fmla="*/ 2074 w 10000"/>
                <a:gd name="connsiteY107" fmla="*/ 9835 h 10000"/>
                <a:gd name="connsiteX108" fmla="*/ 1647 w 10000"/>
                <a:gd name="connsiteY108" fmla="*/ 9800 h 10000"/>
                <a:gd name="connsiteX109" fmla="*/ 1240 w 10000"/>
                <a:gd name="connsiteY109" fmla="*/ 9770 h 10000"/>
                <a:gd name="connsiteX110" fmla="*/ 814 w 10000"/>
                <a:gd name="connsiteY110" fmla="*/ 9735 h 10000"/>
                <a:gd name="connsiteX111" fmla="*/ 426 w 10000"/>
                <a:gd name="connsiteY111" fmla="*/ 9705 h 10000"/>
                <a:gd name="connsiteX112" fmla="*/ 0 w 10000"/>
                <a:gd name="connsiteY112" fmla="*/ 9678 h 10000"/>
                <a:gd name="connsiteX113" fmla="*/ 252 w 10000"/>
                <a:gd name="connsiteY113" fmla="*/ 9662 h 10000"/>
                <a:gd name="connsiteX114" fmla="*/ 523 w 10000"/>
                <a:gd name="connsiteY114" fmla="*/ 9643 h 10000"/>
                <a:gd name="connsiteX115" fmla="*/ 775 w 10000"/>
                <a:gd name="connsiteY115" fmla="*/ 9616 h 10000"/>
                <a:gd name="connsiteX116" fmla="*/ 1047 w 10000"/>
                <a:gd name="connsiteY116" fmla="*/ 9593 h 10000"/>
                <a:gd name="connsiteX117" fmla="*/ 1279 w 10000"/>
                <a:gd name="connsiteY117" fmla="*/ 9574 h 10000"/>
                <a:gd name="connsiteX118" fmla="*/ 1550 w 10000"/>
                <a:gd name="connsiteY118" fmla="*/ 9559 h 10000"/>
                <a:gd name="connsiteX119" fmla="*/ 1841 w 10000"/>
                <a:gd name="connsiteY119" fmla="*/ 9547 h 10000"/>
                <a:gd name="connsiteX120" fmla="*/ 2132 w 10000"/>
                <a:gd name="connsiteY120" fmla="*/ 9547 h 10000"/>
                <a:gd name="connsiteX121" fmla="*/ 2345 w 10000"/>
                <a:gd name="connsiteY121" fmla="*/ 9547 h 10000"/>
                <a:gd name="connsiteX122" fmla="*/ 2558 w 10000"/>
                <a:gd name="connsiteY122" fmla="*/ 9547 h 10000"/>
                <a:gd name="connsiteX123" fmla="*/ 2752 w 10000"/>
                <a:gd name="connsiteY123" fmla="*/ 9543 h 10000"/>
                <a:gd name="connsiteX124" fmla="*/ 2965 w 10000"/>
                <a:gd name="connsiteY124" fmla="*/ 9536 h 10000"/>
                <a:gd name="connsiteX125" fmla="*/ 3159 w 10000"/>
                <a:gd name="connsiteY125" fmla="*/ 9532 h 10000"/>
                <a:gd name="connsiteX126" fmla="*/ 3333 w 10000"/>
                <a:gd name="connsiteY126" fmla="*/ 9520 h 10000"/>
                <a:gd name="connsiteX127" fmla="*/ 3527 w 10000"/>
                <a:gd name="connsiteY127" fmla="*/ 9505 h 10000"/>
                <a:gd name="connsiteX128" fmla="*/ 3702 w 10000"/>
                <a:gd name="connsiteY128" fmla="*/ 9486 h 10000"/>
                <a:gd name="connsiteX129" fmla="*/ 3721 w 10000"/>
                <a:gd name="connsiteY129" fmla="*/ 9317 h 10000"/>
                <a:gd name="connsiteX130" fmla="*/ 3779 w 10000"/>
                <a:gd name="connsiteY130" fmla="*/ 9148 h 10000"/>
                <a:gd name="connsiteX131" fmla="*/ 3857 w 10000"/>
                <a:gd name="connsiteY131" fmla="*/ 8979 h 10000"/>
                <a:gd name="connsiteX132" fmla="*/ 3915 w 10000"/>
                <a:gd name="connsiteY132" fmla="*/ 8810 h 10000"/>
                <a:gd name="connsiteX133" fmla="*/ 3895 w 10000"/>
                <a:gd name="connsiteY133" fmla="*/ 8565 h 10000"/>
                <a:gd name="connsiteX134" fmla="*/ 3895 w 10000"/>
                <a:gd name="connsiteY134" fmla="*/ 8319 h 10000"/>
                <a:gd name="connsiteX135" fmla="*/ 3895 w 10000"/>
                <a:gd name="connsiteY135" fmla="*/ 8070 h 10000"/>
                <a:gd name="connsiteX136" fmla="*/ 3915 w 10000"/>
                <a:gd name="connsiteY136" fmla="*/ 7824 h 10000"/>
                <a:gd name="connsiteX137" fmla="*/ 3915 w 10000"/>
                <a:gd name="connsiteY137" fmla="*/ 7629 h 10000"/>
                <a:gd name="connsiteX138" fmla="*/ 3876 w 10000"/>
                <a:gd name="connsiteY138" fmla="*/ 7429 h 10000"/>
                <a:gd name="connsiteX139" fmla="*/ 3857 w 10000"/>
                <a:gd name="connsiteY139" fmla="*/ 7241 h 10000"/>
                <a:gd name="connsiteX140" fmla="*/ 3915 w 10000"/>
                <a:gd name="connsiteY140" fmla="*/ 7053 h 10000"/>
                <a:gd name="connsiteX141" fmla="*/ 4128 w 10000"/>
                <a:gd name="connsiteY141" fmla="*/ 6853 h 10000"/>
                <a:gd name="connsiteX142" fmla="*/ 4167 w 10000"/>
                <a:gd name="connsiteY142" fmla="*/ 6642 h 10000"/>
                <a:gd name="connsiteX143" fmla="*/ 4147 w 10000"/>
                <a:gd name="connsiteY143" fmla="*/ 6427 h 10000"/>
                <a:gd name="connsiteX144" fmla="*/ 4147 w 10000"/>
                <a:gd name="connsiteY144" fmla="*/ 6213 h 10000"/>
                <a:gd name="connsiteX145" fmla="*/ 4167 w 10000"/>
                <a:gd name="connsiteY145" fmla="*/ 6136 h 10000"/>
                <a:gd name="connsiteX146" fmla="*/ 4186 w 10000"/>
                <a:gd name="connsiteY146" fmla="*/ 6063 h 10000"/>
                <a:gd name="connsiteX147" fmla="*/ 4186 w 10000"/>
                <a:gd name="connsiteY147" fmla="*/ 5990 h 10000"/>
                <a:gd name="connsiteX148" fmla="*/ 4128 w 10000"/>
                <a:gd name="connsiteY148" fmla="*/ 5921 h 10000"/>
                <a:gd name="connsiteX149" fmla="*/ 4109 w 10000"/>
                <a:gd name="connsiteY149" fmla="*/ 5748 h 10000"/>
                <a:gd name="connsiteX150" fmla="*/ 4147 w 10000"/>
                <a:gd name="connsiteY150" fmla="*/ 5737 h 10000"/>
                <a:gd name="connsiteX151" fmla="*/ 4147 w 10000"/>
                <a:gd name="connsiteY151" fmla="*/ 5560 h 10000"/>
                <a:gd name="connsiteX152" fmla="*/ 4186 w 10000"/>
                <a:gd name="connsiteY152" fmla="*/ 5380 h 10000"/>
                <a:gd name="connsiteX153" fmla="*/ 4205 w 10000"/>
                <a:gd name="connsiteY153" fmla="*/ 5203 h 10000"/>
                <a:gd name="connsiteX154" fmla="*/ 4167 w 10000"/>
                <a:gd name="connsiteY154" fmla="*/ 5012 h 10000"/>
                <a:gd name="connsiteX155" fmla="*/ 4264 w 10000"/>
                <a:gd name="connsiteY155" fmla="*/ 4985 h 10000"/>
                <a:gd name="connsiteX156" fmla="*/ 4205 w 10000"/>
                <a:gd name="connsiteY156" fmla="*/ 4624 h 10000"/>
                <a:gd name="connsiteX157" fmla="*/ 4283 w 10000"/>
                <a:gd name="connsiteY157" fmla="*/ 4540 h 10000"/>
                <a:gd name="connsiteX158" fmla="*/ 4302 w 10000"/>
                <a:gd name="connsiteY158" fmla="*/ 4455 h 10000"/>
                <a:gd name="connsiteX159" fmla="*/ 4322 w 10000"/>
                <a:gd name="connsiteY159" fmla="*/ 4367 h 10000"/>
                <a:gd name="connsiteX160" fmla="*/ 4360 w 10000"/>
                <a:gd name="connsiteY160" fmla="*/ 4279 h 10000"/>
                <a:gd name="connsiteX161" fmla="*/ 4419 w 10000"/>
                <a:gd name="connsiteY161" fmla="*/ 4225 h 10000"/>
                <a:gd name="connsiteX162" fmla="*/ 4399 w 10000"/>
                <a:gd name="connsiteY162" fmla="*/ 4179 h 10000"/>
                <a:gd name="connsiteX163" fmla="*/ 4360 w 10000"/>
                <a:gd name="connsiteY163" fmla="*/ 4125 h 10000"/>
                <a:gd name="connsiteX164" fmla="*/ 4399 w 10000"/>
                <a:gd name="connsiteY164" fmla="*/ 4079 h 10000"/>
                <a:gd name="connsiteX165" fmla="*/ 4477 w 10000"/>
                <a:gd name="connsiteY165" fmla="*/ 3995 h 10000"/>
                <a:gd name="connsiteX166" fmla="*/ 4477 w 10000"/>
                <a:gd name="connsiteY166" fmla="*/ 3914 h 10000"/>
                <a:gd name="connsiteX167" fmla="*/ 4457 w 10000"/>
                <a:gd name="connsiteY167" fmla="*/ 3830 h 10000"/>
                <a:gd name="connsiteX168" fmla="*/ 4438 w 10000"/>
                <a:gd name="connsiteY168" fmla="*/ 3745 h 10000"/>
                <a:gd name="connsiteX169" fmla="*/ 4341 w 10000"/>
                <a:gd name="connsiteY169" fmla="*/ 3741 h 10000"/>
                <a:gd name="connsiteX170" fmla="*/ 4360 w 10000"/>
                <a:gd name="connsiteY170" fmla="*/ 3676 h 10000"/>
                <a:gd name="connsiteX171" fmla="*/ 4438 w 10000"/>
                <a:gd name="connsiteY171" fmla="*/ 3611 h 10000"/>
                <a:gd name="connsiteX172" fmla="*/ 4457 w 10000"/>
                <a:gd name="connsiteY172" fmla="*/ 3546 h 10000"/>
                <a:gd name="connsiteX173" fmla="*/ 4438 w 10000"/>
                <a:gd name="connsiteY173" fmla="*/ 3477 h 10000"/>
                <a:gd name="connsiteX174" fmla="*/ 4399 w 10000"/>
                <a:gd name="connsiteY174" fmla="*/ 3477 h 10000"/>
                <a:gd name="connsiteX175" fmla="*/ 4419 w 10000"/>
                <a:gd name="connsiteY175" fmla="*/ 3411 h 10000"/>
                <a:gd name="connsiteX176" fmla="*/ 4399 w 10000"/>
                <a:gd name="connsiteY176" fmla="*/ 3335 h 10000"/>
                <a:gd name="connsiteX177" fmla="*/ 4399 w 10000"/>
                <a:gd name="connsiteY177" fmla="*/ 3269 h 10000"/>
                <a:gd name="connsiteX178" fmla="*/ 4457 w 10000"/>
                <a:gd name="connsiteY178" fmla="*/ 3200 h 10000"/>
                <a:gd name="connsiteX179" fmla="*/ 4457 w 10000"/>
                <a:gd name="connsiteY179" fmla="*/ 3062 h 10000"/>
                <a:gd name="connsiteX180" fmla="*/ 4457 w 10000"/>
                <a:gd name="connsiteY180" fmla="*/ 2928 h 10000"/>
                <a:gd name="connsiteX181" fmla="*/ 4516 w 10000"/>
                <a:gd name="connsiteY181" fmla="*/ 2794 h 10000"/>
                <a:gd name="connsiteX182" fmla="*/ 4651 w 10000"/>
                <a:gd name="connsiteY182" fmla="*/ 2671 h 10000"/>
                <a:gd name="connsiteX183" fmla="*/ 4593 w 10000"/>
                <a:gd name="connsiteY183" fmla="*/ 2652 h 10000"/>
                <a:gd name="connsiteX184" fmla="*/ 4593 w 10000"/>
                <a:gd name="connsiteY184" fmla="*/ 2536 h 10000"/>
                <a:gd name="connsiteX185" fmla="*/ 4574 w 10000"/>
                <a:gd name="connsiteY185" fmla="*/ 2421 h 10000"/>
                <a:gd name="connsiteX186" fmla="*/ 4554 w 10000"/>
                <a:gd name="connsiteY186" fmla="*/ 2306 h 10000"/>
                <a:gd name="connsiteX187" fmla="*/ 4593 w 10000"/>
                <a:gd name="connsiteY187" fmla="*/ 2203 h 10000"/>
                <a:gd name="connsiteX188" fmla="*/ 4632 w 10000"/>
                <a:gd name="connsiteY188" fmla="*/ 2018 h 10000"/>
                <a:gd name="connsiteX189" fmla="*/ 4729 w 10000"/>
                <a:gd name="connsiteY189" fmla="*/ 1838 h 10000"/>
                <a:gd name="connsiteX190" fmla="*/ 4787 w 10000"/>
                <a:gd name="connsiteY190" fmla="*/ 1654 h 10000"/>
                <a:gd name="connsiteX191" fmla="*/ 4748 w 10000"/>
                <a:gd name="connsiteY191" fmla="*/ 1466 h 10000"/>
                <a:gd name="connsiteX192" fmla="*/ 4767 w 10000"/>
                <a:gd name="connsiteY192" fmla="*/ 1378 h 10000"/>
                <a:gd name="connsiteX193" fmla="*/ 4767 w 10000"/>
                <a:gd name="connsiteY193" fmla="*/ 1282 h 10000"/>
                <a:gd name="connsiteX194" fmla="*/ 4767 w 10000"/>
                <a:gd name="connsiteY194" fmla="*/ 1193 h 10000"/>
                <a:gd name="connsiteX195" fmla="*/ 4748 w 10000"/>
                <a:gd name="connsiteY195" fmla="*/ 1101 h 10000"/>
                <a:gd name="connsiteX196" fmla="*/ 4651 w 10000"/>
                <a:gd name="connsiteY196" fmla="*/ 1128 h 10000"/>
                <a:gd name="connsiteX197" fmla="*/ 4651 w 10000"/>
                <a:gd name="connsiteY197" fmla="*/ 1067 h 10000"/>
                <a:gd name="connsiteX198" fmla="*/ 4632 w 10000"/>
                <a:gd name="connsiteY198" fmla="*/ 1002 h 10000"/>
                <a:gd name="connsiteX199" fmla="*/ 4632 w 10000"/>
                <a:gd name="connsiteY199" fmla="*/ 940 h 10000"/>
                <a:gd name="connsiteX200" fmla="*/ 4651 w 10000"/>
                <a:gd name="connsiteY200" fmla="*/ 879 h 10000"/>
                <a:gd name="connsiteX201" fmla="*/ 4593 w 10000"/>
                <a:gd name="connsiteY201" fmla="*/ 798 h 10000"/>
                <a:gd name="connsiteX202" fmla="*/ 4593 w 10000"/>
                <a:gd name="connsiteY202" fmla="*/ 714 h 10000"/>
                <a:gd name="connsiteX203" fmla="*/ 4574 w 10000"/>
                <a:gd name="connsiteY203" fmla="*/ 629 h 10000"/>
                <a:gd name="connsiteX204" fmla="*/ 4574 w 10000"/>
                <a:gd name="connsiteY204" fmla="*/ 553 h 10000"/>
                <a:gd name="connsiteX205" fmla="*/ 4516 w 10000"/>
                <a:gd name="connsiteY205" fmla="*/ 361 h 10000"/>
                <a:gd name="connsiteX206" fmla="*/ 4457 w 10000"/>
                <a:gd name="connsiteY206" fmla="*/ 342 h 10000"/>
                <a:gd name="connsiteX207" fmla="*/ 4341 w 10000"/>
                <a:gd name="connsiteY207" fmla="*/ 330 h 10000"/>
                <a:gd name="connsiteX208" fmla="*/ 4264 w 10000"/>
                <a:gd name="connsiteY208" fmla="*/ 318 h 10000"/>
                <a:gd name="connsiteX209" fmla="*/ 4147 w 10000"/>
                <a:gd name="connsiteY209" fmla="*/ 315 h 10000"/>
                <a:gd name="connsiteX210" fmla="*/ 4070 w 10000"/>
                <a:gd name="connsiteY210" fmla="*/ 318 h 10000"/>
                <a:gd name="connsiteX211" fmla="*/ 4012 w 10000"/>
                <a:gd name="connsiteY211" fmla="*/ 326 h 10000"/>
                <a:gd name="connsiteX212" fmla="*/ 3934 w 10000"/>
                <a:gd name="connsiteY212" fmla="*/ 326 h 10000"/>
                <a:gd name="connsiteX213" fmla="*/ 3876 w 10000"/>
                <a:gd name="connsiteY213" fmla="*/ 318 h 10000"/>
                <a:gd name="connsiteX214" fmla="*/ 3895 w 10000"/>
                <a:gd name="connsiteY214" fmla="*/ 303 h 10000"/>
                <a:gd name="connsiteX215" fmla="*/ 3934 w 10000"/>
                <a:gd name="connsiteY215" fmla="*/ 295 h 10000"/>
                <a:gd name="connsiteX216" fmla="*/ 3992 w 10000"/>
                <a:gd name="connsiteY216" fmla="*/ 284 h 10000"/>
                <a:gd name="connsiteX217" fmla="*/ 3973 w 10000"/>
                <a:gd name="connsiteY217" fmla="*/ 269 h 10000"/>
                <a:gd name="connsiteX218" fmla="*/ 4147 w 10000"/>
                <a:gd name="connsiteY218" fmla="*/ 253 h 10000"/>
                <a:gd name="connsiteX219" fmla="*/ 4322 w 10000"/>
                <a:gd name="connsiteY219" fmla="*/ 226 h 10000"/>
                <a:gd name="connsiteX220" fmla="*/ 4477 w 10000"/>
                <a:gd name="connsiteY220" fmla="*/ 200 h 10000"/>
                <a:gd name="connsiteX221" fmla="*/ 4612 w 10000"/>
                <a:gd name="connsiteY221" fmla="*/ 161 h 10000"/>
                <a:gd name="connsiteX222" fmla="*/ 4651 w 10000"/>
                <a:gd name="connsiteY222" fmla="*/ 119 h 10000"/>
                <a:gd name="connsiteX223" fmla="*/ 4709 w 10000"/>
                <a:gd name="connsiteY223" fmla="*/ 84 h 10000"/>
                <a:gd name="connsiteX224" fmla="*/ 4709 w 10000"/>
                <a:gd name="connsiteY224" fmla="*/ 42 h 10000"/>
                <a:gd name="connsiteX225" fmla="*/ 4729 w 10000"/>
                <a:gd name="connsiteY225" fmla="*/ 0 h 10000"/>
                <a:gd name="connsiteX226" fmla="*/ 4787 w 10000"/>
                <a:gd name="connsiteY226" fmla="*/ 73 h 10000"/>
                <a:gd name="connsiteX227" fmla="*/ 4864 w 10000"/>
                <a:gd name="connsiteY227" fmla="*/ 153 h 10000"/>
                <a:gd name="connsiteX228" fmla="*/ 4884 w 10000"/>
                <a:gd name="connsiteY228" fmla="*/ 230 h 10000"/>
                <a:gd name="connsiteX229" fmla="*/ 4845 w 10000"/>
                <a:gd name="connsiteY229"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5523 w 10000"/>
                <a:gd name="connsiteY95" fmla="*/ 9954 h 10000"/>
                <a:gd name="connsiteX96" fmla="*/ 5252 w 10000"/>
                <a:gd name="connsiteY96" fmla="*/ 9954 h 10000"/>
                <a:gd name="connsiteX97" fmla="*/ 4767 w 10000"/>
                <a:gd name="connsiteY97" fmla="*/ 9973 h 10000"/>
                <a:gd name="connsiteX98" fmla="*/ 4554 w 10000"/>
                <a:gd name="connsiteY98" fmla="*/ 9985 h 10000"/>
                <a:gd name="connsiteX99" fmla="*/ 4322 w 10000"/>
                <a:gd name="connsiteY99" fmla="*/ 9988 h 10000"/>
                <a:gd name="connsiteX100" fmla="*/ 4109 w 10000"/>
                <a:gd name="connsiteY100" fmla="*/ 10000 h 10000"/>
                <a:gd name="connsiteX101" fmla="*/ 3663 w 10000"/>
                <a:gd name="connsiteY101" fmla="*/ 10000 h 10000"/>
                <a:gd name="connsiteX102" fmla="*/ 3430 w 10000"/>
                <a:gd name="connsiteY102" fmla="*/ 9988 h 10000"/>
                <a:gd name="connsiteX103" fmla="*/ 3236 w 10000"/>
                <a:gd name="connsiteY103" fmla="*/ 9973 h 10000"/>
                <a:gd name="connsiteX104" fmla="*/ 2849 w 10000"/>
                <a:gd name="connsiteY104" fmla="*/ 9919 h 10000"/>
                <a:gd name="connsiteX105" fmla="*/ 2442 w 10000"/>
                <a:gd name="connsiteY105" fmla="*/ 9877 h 10000"/>
                <a:gd name="connsiteX106" fmla="*/ 2074 w 10000"/>
                <a:gd name="connsiteY106" fmla="*/ 9835 h 10000"/>
                <a:gd name="connsiteX107" fmla="*/ 1647 w 10000"/>
                <a:gd name="connsiteY107" fmla="*/ 9800 h 10000"/>
                <a:gd name="connsiteX108" fmla="*/ 1240 w 10000"/>
                <a:gd name="connsiteY108" fmla="*/ 9770 h 10000"/>
                <a:gd name="connsiteX109" fmla="*/ 814 w 10000"/>
                <a:gd name="connsiteY109" fmla="*/ 9735 h 10000"/>
                <a:gd name="connsiteX110" fmla="*/ 426 w 10000"/>
                <a:gd name="connsiteY110" fmla="*/ 9705 h 10000"/>
                <a:gd name="connsiteX111" fmla="*/ 0 w 10000"/>
                <a:gd name="connsiteY111" fmla="*/ 9678 h 10000"/>
                <a:gd name="connsiteX112" fmla="*/ 252 w 10000"/>
                <a:gd name="connsiteY112" fmla="*/ 9662 h 10000"/>
                <a:gd name="connsiteX113" fmla="*/ 523 w 10000"/>
                <a:gd name="connsiteY113" fmla="*/ 9643 h 10000"/>
                <a:gd name="connsiteX114" fmla="*/ 775 w 10000"/>
                <a:gd name="connsiteY114" fmla="*/ 9616 h 10000"/>
                <a:gd name="connsiteX115" fmla="*/ 1047 w 10000"/>
                <a:gd name="connsiteY115" fmla="*/ 9593 h 10000"/>
                <a:gd name="connsiteX116" fmla="*/ 1279 w 10000"/>
                <a:gd name="connsiteY116" fmla="*/ 9574 h 10000"/>
                <a:gd name="connsiteX117" fmla="*/ 1550 w 10000"/>
                <a:gd name="connsiteY117" fmla="*/ 9559 h 10000"/>
                <a:gd name="connsiteX118" fmla="*/ 1841 w 10000"/>
                <a:gd name="connsiteY118" fmla="*/ 9547 h 10000"/>
                <a:gd name="connsiteX119" fmla="*/ 2132 w 10000"/>
                <a:gd name="connsiteY119" fmla="*/ 9547 h 10000"/>
                <a:gd name="connsiteX120" fmla="*/ 2345 w 10000"/>
                <a:gd name="connsiteY120" fmla="*/ 9547 h 10000"/>
                <a:gd name="connsiteX121" fmla="*/ 2558 w 10000"/>
                <a:gd name="connsiteY121" fmla="*/ 9547 h 10000"/>
                <a:gd name="connsiteX122" fmla="*/ 2752 w 10000"/>
                <a:gd name="connsiteY122" fmla="*/ 9543 h 10000"/>
                <a:gd name="connsiteX123" fmla="*/ 2965 w 10000"/>
                <a:gd name="connsiteY123" fmla="*/ 9536 h 10000"/>
                <a:gd name="connsiteX124" fmla="*/ 3159 w 10000"/>
                <a:gd name="connsiteY124" fmla="*/ 9532 h 10000"/>
                <a:gd name="connsiteX125" fmla="*/ 3333 w 10000"/>
                <a:gd name="connsiteY125" fmla="*/ 9520 h 10000"/>
                <a:gd name="connsiteX126" fmla="*/ 3527 w 10000"/>
                <a:gd name="connsiteY126" fmla="*/ 9505 h 10000"/>
                <a:gd name="connsiteX127" fmla="*/ 3702 w 10000"/>
                <a:gd name="connsiteY127" fmla="*/ 9486 h 10000"/>
                <a:gd name="connsiteX128" fmla="*/ 3721 w 10000"/>
                <a:gd name="connsiteY128" fmla="*/ 9317 h 10000"/>
                <a:gd name="connsiteX129" fmla="*/ 3779 w 10000"/>
                <a:gd name="connsiteY129" fmla="*/ 9148 h 10000"/>
                <a:gd name="connsiteX130" fmla="*/ 3857 w 10000"/>
                <a:gd name="connsiteY130" fmla="*/ 8979 h 10000"/>
                <a:gd name="connsiteX131" fmla="*/ 3915 w 10000"/>
                <a:gd name="connsiteY131" fmla="*/ 8810 h 10000"/>
                <a:gd name="connsiteX132" fmla="*/ 3895 w 10000"/>
                <a:gd name="connsiteY132" fmla="*/ 8565 h 10000"/>
                <a:gd name="connsiteX133" fmla="*/ 3895 w 10000"/>
                <a:gd name="connsiteY133" fmla="*/ 8319 h 10000"/>
                <a:gd name="connsiteX134" fmla="*/ 3895 w 10000"/>
                <a:gd name="connsiteY134" fmla="*/ 8070 h 10000"/>
                <a:gd name="connsiteX135" fmla="*/ 3915 w 10000"/>
                <a:gd name="connsiteY135" fmla="*/ 7824 h 10000"/>
                <a:gd name="connsiteX136" fmla="*/ 3915 w 10000"/>
                <a:gd name="connsiteY136" fmla="*/ 7629 h 10000"/>
                <a:gd name="connsiteX137" fmla="*/ 3876 w 10000"/>
                <a:gd name="connsiteY137" fmla="*/ 7429 h 10000"/>
                <a:gd name="connsiteX138" fmla="*/ 3857 w 10000"/>
                <a:gd name="connsiteY138" fmla="*/ 7241 h 10000"/>
                <a:gd name="connsiteX139" fmla="*/ 3915 w 10000"/>
                <a:gd name="connsiteY139" fmla="*/ 7053 h 10000"/>
                <a:gd name="connsiteX140" fmla="*/ 4128 w 10000"/>
                <a:gd name="connsiteY140" fmla="*/ 6853 h 10000"/>
                <a:gd name="connsiteX141" fmla="*/ 4167 w 10000"/>
                <a:gd name="connsiteY141" fmla="*/ 6642 h 10000"/>
                <a:gd name="connsiteX142" fmla="*/ 4147 w 10000"/>
                <a:gd name="connsiteY142" fmla="*/ 6427 h 10000"/>
                <a:gd name="connsiteX143" fmla="*/ 4147 w 10000"/>
                <a:gd name="connsiteY143" fmla="*/ 6213 h 10000"/>
                <a:gd name="connsiteX144" fmla="*/ 4167 w 10000"/>
                <a:gd name="connsiteY144" fmla="*/ 6136 h 10000"/>
                <a:gd name="connsiteX145" fmla="*/ 4186 w 10000"/>
                <a:gd name="connsiteY145" fmla="*/ 6063 h 10000"/>
                <a:gd name="connsiteX146" fmla="*/ 4186 w 10000"/>
                <a:gd name="connsiteY146" fmla="*/ 5990 h 10000"/>
                <a:gd name="connsiteX147" fmla="*/ 4128 w 10000"/>
                <a:gd name="connsiteY147" fmla="*/ 5921 h 10000"/>
                <a:gd name="connsiteX148" fmla="*/ 4109 w 10000"/>
                <a:gd name="connsiteY148" fmla="*/ 5748 h 10000"/>
                <a:gd name="connsiteX149" fmla="*/ 4147 w 10000"/>
                <a:gd name="connsiteY149" fmla="*/ 5737 h 10000"/>
                <a:gd name="connsiteX150" fmla="*/ 4147 w 10000"/>
                <a:gd name="connsiteY150" fmla="*/ 5560 h 10000"/>
                <a:gd name="connsiteX151" fmla="*/ 4186 w 10000"/>
                <a:gd name="connsiteY151" fmla="*/ 5380 h 10000"/>
                <a:gd name="connsiteX152" fmla="*/ 4205 w 10000"/>
                <a:gd name="connsiteY152" fmla="*/ 5203 h 10000"/>
                <a:gd name="connsiteX153" fmla="*/ 4167 w 10000"/>
                <a:gd name="connsiteY153" fmla="*/ 5012 h 10000"/>
                <a:gd name="connsiteX154" fmla="*/ 4264 w 10000"/>
                <a:gd name="connsiteY154" fmla="*/ 4985 h 10000"/>
                <a:gd name="connsiteX155" fmla="*/ 4205 w 10000"/>
                <a:gd name="connsiteY155" fmla="*/ 4624 h 10000"/>
                <a:gd name="connsiteX156" fmla="*/ 4283 w 10000"/>
                <a:gd name="connsiteY156" fmla="*/ 4540 h 10000"/>
                <a:gd name="connsiteX157" fmla="*/ 4302 w 10000"/>
                <a:gd name="connsiteY157" fmla="*/ 4455 h 10000"/>
                <a:gd name="connsiteX158" fmla="*/ 4322 w 10000"/>
                <a:gd name="connsiteY158" fmla="*/ 4367 h 10000"/>
                <a:gd name="connsiteX159" fmla="*/ 4360 w 10000"/>
                <a:gd name="connsiteY159" fmla="*/ 4279 h 10000"/>
                <a:gd name="connsiteX160" fmla="*/ 4419 w 10000"/>
                <a:gd name="connsiteY160" fmla="*/ 4225 h 10000"/>
                <a:gd name="connsiteX161" fmla="*/ 4399 w 10000"/>
                <a:gd name="connsiteY161" fmla="*/ 4179 h 10000"/>
                <a:gd name="connsiteX162" fmla="*/ 4360 w 10000"/>
                <a:gd name="connsiteY162" fmla="*/ 4125 h 10000"/>
                <a:gd name="connsiteX163" fmla="*/ 4399 w 10000"/>
                <a:gd name="connsiteY163" fmla="*/ 4079 h 10000"/>
                <a:gd name="connsiteX164" fmla="*/ 4477 w 10000"/>
                <a:gd name="connsiteY164" fmla="*/ 3995 h 10000"/>
                <a:gd name="connsiteX165" fmla="*/ 4477 w 10000"/>
                <a:gd name="connsiteY165" fmla="*/ 3914 h 10000"/>
                <a:gd name="connsiteX166" fmla="*/ 4457 w 10000"/>
                <a:gd name="connsiteY166" fmla="*/ 3830 h 10000"/>
                <a:gd name="connsiteX167" fmla="*/ 4438 w 10000"/>
                <a:gd name="connsiteY167" fmla="*/ 3745 h 10000"/>
                <a:gd name="connsiteX168" fmla="*/ 4341 w 10000"/>
                <a:gd name="connsiteY168" fmla="*/ 3741 h 10000"/>
                <a:gd name="connsiteX169" fmla="*/ 4360 w 10000"/>
                <a:gd name="connsiteY169" fmla="*/ 3676 h 10000"/>
                <a:gd name="connsiteX170" fmla="*/ 4438 w 10000"/>
                <a:gd name="connsiteY170" fmla="*/ 3611 h 10000"/>
                <a:gd name="connsiteX171" fmla="*/ 4457 w 10000"/>
                <a:gd name="connsiteY171" fmla="*/ 3546 h 10000"/>
                <a:gd name="connsiteX172" fmla="*/ 4438 w 10000"/>
                <a:gd name="connsiteY172" fmla="*/ 3477 h 10000"/>
                <a:gd name="connsiteX173" fmla="*/ 4399 w 10000"/>
                <a:gd name="connsiteY173" fmla="*/ 3477 h 10000"/>
                <a:gd name="connsiteX174" fmla="*/ 4419 w 10000"/>
                <a:gd name="connsiteY174" fmla="*/ 3411 h 10000"/>
                <a:gd name="connsiteX175" fmla="*/ 4399 w 10000"/>
                <a:gd name="connsiteY175" fmla="*/ 3335 h 10000"/>
                <a:gd name="connsiteX176" fmla="*/ 4399 w 10000"/>
                <a:gd name="connsiteY176" fmla="*/ 3269 h 10000"/>
                <a:gd name="connsiteX177" fmla="*/ 4457 w 10000"/>
                <a:gd name="connsiteY177" fmla="*/ 3200 h 10000"/>
                <a:gd name="connsiteX178" fmla="*/ 4457 w 10000"/>
                <a:gd name="connsiteY178" fmla="*/ 3062 h 10000"/>
                <a:gd name="connsiteX179" fmla="*/ 4457 w 10000"/>
                <a:gd name="connsiteY179" fmla="*/ 2928 h 10000"/>
                <a:gd name="connsiteX180" fmla="*/ 4516 w 10000"/>
                <a:gd name="connsiteY180" fmla="*/ 2794 h 10000"/>
                <a:gd name="connsiteX181" fmla="*/ 4651 w 10000"/>
                <a:gd name="connsiteY181" fmla="*/ 2671 h 10000"/>
                <a:gd name="connsiteX182" fmla="*/ 4593 w 10000"/>
                <a:gd name="connsiteY182" fmla="*/ 2652 h 10000"/>
                <a:gd name="connsiteX183" fmla="*/ 4593 w 10000"/>
                <a:gd name="connsiteY183" fmla="*/ 2536 h 10000"/>
                <a:gd name="connsiteX184" fmla="*/ 4574 w 10000"/>
                <a:gd name="connsiteY184" fmla="*/ 2421 h 10000"/>
                <a:gd name="connsiteX185" fmla="*/ 4554 w 10000"/>
                <a:gd name="connsiteY185" fmla="*/ 2306 h 10000"/>
                <a:gd name="connsiteX186" fmla="*/ 4593 w 10000"/>
                <a:gd name="connsiteY186" fmla="*/ 2203 h 10000"/>
                <a:gd name="connsiteX187" fmla="*/ 4632 w 10000"/>
                <a:gd name="connsiteY187" fmla="*/ 2018 h 10000"/>
                <a:gd name="connsiteX188" fmla="*/ 4729 w 10000"/>
                <a:gd name="connsiteY188" fmla="*/ 1838 h 10000"/>
                <a:gd name="connsiteX189" fmla="*/ 4787 w 10000"/>
                <a:gd name="connsiteY189" fmla="*/ 1654 h 10000"/>
                <a:gd name="connsiteX190" fmla="*/ 4748 w 10000"/>
                <a:gd name="connsiteY190" fmla="*/ 1466 h 10000"/>
                <a:gd name="connsiteX191" fmla="*/ 4767 w 10000"/>
                <a:gd name="connsiteY191" fmla="*/ 1378 h 10000"/>
                <a:gd name="connsiteX192" fmla="*/ 4767 w 10000"/>
                <a:gd name="connsiteY192" fmla="*/ 1282 h 10000"/>
                <a:gd name="connsiteX193" fmla="*/ 4767 w 10000"/>
                <a:gd name="connsiteY193" fmla="*/ 1193 h 10000"/>
                <a:gd name="connsiteX194" fmla="*/ 4748 w 10000"/>
                <a:gd name="connsiteY194" fmla="*/ 1101 h 10000"/>
                <a:gd name="connsiteX195" fmla="*/ 4651 w 10000"/>
                <a:gd name="connsiteY195" fmla="*/ 1128 h 10000"/>
                <a:gd name="connsiteX196" fmla="*/ 4651 w 10000"/>
                <a:gd name="connsiteY196" fmla="*/ 1067 h 10000"/>
                <a:gd name="connsiteX197" fmla="*/ 4632 w 10000"/>
                <a:gd name="connsiteY197" fmla="*/ 1002 h 10000"/>
                <a:gd name="connsiteX198" fmla="*/ 4632 w 10000"/>
                <a:gd name="connsiteY198" fmla="*/ 940 h 10000"/>
                <a:gd name="connsiteX199" fmla="*/ 4651 w 10000"/>
                <a:gd name="connsiteY199" fmla="*/ 879 h 10000"/>
                <a:gd name="connsiteX200" fmla="*/ 4593 w 10000"/>
                <a:gd name="connsiteY200" fmla="*/ 798 h 10000"/>
                <a:gd name="connsiteX201" fmla="*/ 4593 w 10000"/>
                <a:gd name="connsiteY201" fmla="*/ 714 h 10000"/>
                <a:gd name="connsiteX202" fmla="*/ 4574 w 10000"/>
                <a:gd name="connsiteY202" fmla="*/ 629 h 10000"/>
                <a:gd name="connsiteX203" fmla="*/ 4574 w 10000"/>
                <a:gd name="connsiteY203" fmla="*/ 553 h 10000"/>
                <a:gd name="connsiteX204" fmla="*/ 4516 w 10000"/>
                <a:gd name="connsiteY204" fmla="*/ 361 h 10000"/>
                <a:gd name="connsiteX205" fmla="*/ 4457 w 10000"/>
                <a:gd name="connsiteY205" fmla="*/ 342 h 10000"/>
                <a:gd name="connsiteX206" fmla="*/ 4341 w 10000"/>
                <a:gd name="connsiteY206" fmla="*/ 330 h 10000"/>
                <a:gd name="connsiteX207" fmla="*/ 4264 w 10000"/>
                <a:gd name="connsiteY207" fmla="*/ 318 h 10000"/>
                <a:gd name="connsiteX208" fmla="*/ 4147 w 10000"/>
                <a:gd name="connsiteY208" fmla="*/ 315 h 10000"/>
                <a:gd name="connsiteX209" fmla="*/ 4070 w 10000"/>
                <a:gd name="connsiteY209" fmla="*/ 318 h 10000"/>
                <a:gd name="connsiteX210" fmla="*/ 4012 w 10000"/>
                <a:gd name="connsiteY210" fmla="*/ 326 h 10000"/>
                <a:gd name="connsiteX211" fmla="*/ 3934 w 10000"/>
                <a:gd name="connsiteY211" fmla="*/ 326 h 10000"/>
                <a:gd name="connsiteX212" fmla="*/ 3876 w 10000"/>
                <a:gd name="connsiteY212" fmla="*/ 318 h 10000"/>
                <a:gd name="connsiteX213" fmla="*/ 3895 w 10000"/>
                <a:gd name="connsiteY213" fmla="*/ 303 h 10000"/>
                <a:gd name="connsiteX214" fmla="*/ 3934 w 10000"/>
                <a:gd name="connsiteY214" fmla="*/ 295 h 10000"/>
                <a:gd name="connsiteX215" fmla="*/ 3992 w 10000"/>
                <a:gd name="connsiteY215" fmla="*/ 284 h 10000"/>
                <a:gd name="connsiteX216" fmla="*/ 3973 w 10000"/>
                <a:gd name="connsiteY216" fmla="*/ 269 h 10000"/>
                <a:gd name="connsiteX217" fmla="*/ 4147 w 10000"/>
                <a:gd name="connsiteY217" fmla="*/ 253 h 10000"/>
                <a:gd name="connsiteX218" fmla="*/ 4322 w 10000"/>
                <a:gd name="connsiteY218" fmla="*/ 226 h 10000"/>
                <a:gd name="connsiteX219" fmla="*/ 4477 w 10000"/>
                <a:gd name="connsiteY219" fmla="*/ 200 h 10000"/>
                <a:gd name="connsiteX220" fmla="*/ 4612 w 10000"/>
                <a:gd name="connsiteY220" fmla="*/ 161 h 10000"/>
                <a:gd name="connsiteX221" fmla="*/ 4651 w 10000"/>
                <a:gd name="connsiteY221" fmla="*/ 119 h 10000"/>
                <a:gd name="connsiteX222" fmla="*/ 4709 w 10000"/>
                <a:gd name="connsiteY222" fmla="*/ 84 h 10000"/>
                <a:gd name="connsiteX223" fmla="*/ 4709 w 10000"/>
                <a:gd name="connsiteY223" fmla="*/ 42 h 10000"/>
                <a:gd name="connsiteX224" fmla="*/ 4729 w 10000"/>
                <a:gd name="connsiteY224" fmla="*/ 0 h 10000"/>
                <a:gd name="connsiteX225" fmla="*/ 4787 w 10000"/>
                <a:gd name="connsiteY225" fmla="*/ 73 h 10000"/>
                <a:gd name="connsiteX226" fmla="*/ 4864 w 10000"/>
                <a:gd name="connsiteY226" fmla="*/ 153 h 10000"/>
                <a:gd name="connsiteX227" fmla="*/ 4884 w 10000"/>
                <a:gd name="connsiteY227" fmla="*/ 230 h 10000"/>
                <a:gd name="connsiteX228" fmla="*/ 4845 w 10000"/>
                <a:gd name="connsiteY228"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5523 w 10000"/>
                <a:gd name="connsiteY95" fmla="*/ 9954 h 10000"/>
                <a:gd name="connsiteX96" fmla="*/ 4767 w 10000"/>
                <a:gd name="connsiteY96" fmla="*/ 9973 h 10000"/>
                <a:gd name="connsiteX97" fmla="*/ 4554 w 10000"/>
                <a:gd name="connsiteY97" fmla="*/ 9985 h 10000"/>
                <a:gd name="connsiteX98" fmla="*/ 4322 w 10000"/>
                <a:gd name="connsiteY98" fmla="*/ 9988 h 10000"/>
                <a:gd name="connsiteX99" fmla="*/ 4109 w 10000"/>
                <a:gd name="connsiteY99" fmla="*/ 10000 h 10000"/>
                <a:gd name="connsiteX100" fmla="*/ 3663 w 10000"/>
                <a:gd name="connsiteY100" fmla="*/ 10000 h 10000"/>
                <a:gd name="connsiteX101" fmla="*/ 3430 w 10000"/>
                <a:gd name="connsiteY101" fmla="*/ 9988 h 10000"/>
                <a:gd name="connsiteX102" fmla="*/ 3236 w 10000"/>
                <a:gd name="connsiteY102" fmla="*/ 9973 h 10000"/>
                <a:gd name="connsiteX103" fmla="*/ 2849 w 10000"/>
                <a:gd name="connsiteY103" fmla="*/ 9919 h 10000"/>
                <a:gd name="connsiteX104" fmla="*/ 2442 w 10000"/>
                <a:gd name="connsiteY104" fmla="*/ 9877 h 10000"/>
                <a:gd name="connsiteX105" fmla="*/ 2074 w 10000"/>
                <a:gd name="connsiteY105" fmla="*/ 9835 h 10000"/>
                <a:gd name="connsiteX106" fmla="*/ 1647 w 10000"/>
                <a:gd name="connsiteY106" fmla="*/ 9800 h 10000"/>
                <a:gd name="connsiteX107" fmla="*/ 1240 w 10000"/>
                <a:gd name="connsiteY107" fmla="*/ 9770 h 10000"/>
                <a:gd name="connsiteX108" fmla="*/ 814 w 10000"/>
                <a:gd name="connsiteY108" fmla="*/ 9735 h 10000"/>
                <a:gd name="connsiteX109" fmla="*/ 426 w 10000"/>
                <a:gd name="connsiteY109" fmla="*/ 9705 h 10000"/>
                <a:gd name="connsiteX110" fmla="*/ 0 w 10000"/>
                <a:gd name="connsiteY110" fmla="*/ 9678 h 10000"/>
                <a:gd name="connsiteX111" fmla="*/ 252 w 10000"/>
                <a:gd name="connsiteY111" fmla="*/ 9662 h 10000"/>
                <a:gd name="connsiteX112" fmla="*/ 523 w 10000"/>
                <a:gd name="connsiteY112" fmla="*/ 9643 h 10000"/>
                <a:gd name="connsiteX113" fmla="*/ 775 w 10000"/>
                <a:gd name="connsiteY113" fmla="*/ 9616 h 10000"/>
                <a:gd name="connsiteX114" fmla="*/ 1047 w 10000"/>
                <a:gd name="connsiteY114" fmla="*/ 9593 h 10000"/>
                <a:gd name="connsiteX115" fmla="*/ 1279 w 10000"/>
                <a:gd name="connsiteY115" fmla="*/ 9574 h 10000"/>
                <a:gd name="connsiteX116" fmla="*/ 1550 w 10000"/>
                <a:gd name="connsiteY116" fmla="*/ 9559 h 10000"/>
                <a:gd name="connsiteX117" fmla="*/ 1841 w 10000"/>
                <a:gd name="connsiteY117" fmla="*/ 9547 h 10000"/>
                <a:gd name="connsiteX118" fmla="*/ 2132 w 10000"/>
                <a:gd name="connsiteY118" fmla="*/ 9547 h 10000"/>
                <a:gd name="connsiteX119" fmla="*/ 2345 w 10000"/>
                <a:gd name="connsiteY119" fmla="*/ 9547 h 10000"/>
                <a:gd name="connsiteX120" fmla="*/ 2558 w 10000"/>
                <a:gd name="connsiteY120" fmla="*/ 9547 h 10000"/>
                <a:gd name="connsiteX121" fmla="*/ 2752 w 10000"/>
                <a:gd name="connsiteY121" fmla="*/ 9543 h 10000"/>
                <a:gd name="connsiteX122" fmla="*/ 2965 w 10000"/>
                <a:gd name="connsiteY122" fmla="*/ 9536 h 10000"/>
                <a:gd name="connsiteX123" fmla="*/ 3159 w 10000"/>
                <a:gd name="connsiteY123" fmla="*/ 9532 h 10000"/>
                <a:gd name="connsiteX124" fmla="*/ 3333 w 10000"/>
                <a:gd name="connsiteY124" fmla="*/ 9520 h 10000"/>
                <a:gd name="connsiteX125" fmla="*/ 3527 w 10000"/>
                <a:gd name="connsiteY125" fmla="*/ 9505 h 10000"/>
                <a:gd name="connsiteX126" fmla="*/ 3702 w 10000"/>
                <a:gd name="connsiteY126" fmla="*/ 9486 h 10000"/>
                <a:gd name="connsiteX127" fmla="*/ 3721 w 10000"/>
                <a:gd name="connsiteY127" fmla="*/ 9317 h 10000"/>
                <a:gd name="connsiteX128" fmla="*/ 3779 w 10000"/>
                <a:gd name="connsiteY128" fmla="*/ 9148 h 10000"/>
                <a:gd name="connsiteX129" fmla="*/ 3857 w 10000"/>
                <a:gd name="connsiteY129" fmla="*/ 8979 h 10000"/>
                <a:gd name="connsiteX130" fmla="*/ 3915 w 10000"/>
                <a:gd name="connsiteY130" fmla="*/ 8810 h 10000"/>
                <a:gd name="connsiteX131" fmla="*/ 3895 w 10000"/>
                <a:gd name="connsiteY131" fmla="*/ 8565 h 10000"/>
                <a:gd name="connsiteX132" fmla="*/ 3895 w 10000"/>
                <a:gd name="connsiteY132" fmla="*/ 8319 h 10000"/>
                <a:gd name="connsiteX133" fmla="*/ 3895 w 10000"/>
                <a:gd name="connsiteY133" fmla="*/ 8070 h 10000"/>
                <a:gd name="connsiteX134" fmla="*/ 3915 w 10000"/>
                <a:gd name="connsiteY134" fmla="*/ 7824 h 10000"/>
                <a:gd name="connsiteX135" fmla="*/ 3915 w 10000"/>
                <a:gd name="connsiteY135" fmla="*/ 7629 h 10000"/>
                <a:gd name="connsiteX136" fmla="*/ 3876 w 10000"/>
                <a:gd name="connsiteY136" fmla="*/ 7429 h 10000"/>
                <a:gd name="connsiteX137" fmla="*/ 3857 w 10000"/>
                <a:gd name="connsiteY137" fmla="*/ 7241 h 10000"/>
                <a:gd name="connsiteX138" fmla="*/ 3915 w 10000"/>
                <a:gd name="connsiteY138" fmla="*/ 7053 h 10000"/>
                <a:gd name="connsiteX139" fmla="*/ 4128 w 10000"/>
                <a:gd name="connsiteY139" fmla="*/ 6853 h 10000"/>
                <a:gd name="connsiteX140" fmla="*/ 4167 w 10000"/>
                <a:gd name="connsiteY140" fmla="*/ 6642 h 10000"/>
                <a:gd name="connsiteX141" fmla="*/ 4147 w 10000"/>
                <a:gd name="connsiteY141" fmla="*/ 6427 h 10000"/>
                <a:gd name="connsiteX142" fmla="*/ 4147 w 10000"/>
                <a:gd name="connsiteY142" fmla="*/ 6213 h 10000"/>
                <a:gd name="connsiteX143" fmla="*/ 4167 w 10000"/>
                <a:gd name="connsiteY143" fmla="*/ 6136 h 10000"/>
                <a:gd name="connsiteX144" fmla="*/ 4186 w 10000"/>
                <a:gd name="connsiteY144" fmla="*/ 6063 h 10000"/>
                <a:gd name="connsiteX145" fmla="*/ 4186 w 10000"/>
                <a:gd name="connsiteY145" fmla="*/ 5990 h 10000"/>
                <a:gd name="connsiteX146" fmla="*/ 4128 w 10000"/>
                <a:gd name="connsiteY146" fmla="*/ 5921 h 10000"/>
                <a:gd name="connsiteX147" fmla="*/ 4109 w 10000"/>
                <a:gd name="connsiteY147" fmla="*/ 5748 h 10000"/>
                <a:gd name="connsiteX148" fmla="*/ 4147 w 10000"/>
                <a:gd name="connsiteY148" fmla="*/ 5737 h 10000"/>
                <a:gd name="connsiteX149" fmla="*/ 4147 w 10000"/>
                <a:gd name="connsiteY149" fmla="*/ 5560 h 10000"/>
                <a:gd name="connsiteX150" fmla="*/ 4186 w 10000"/>
                <a:gd name="connsiteY150" fmla="*/ 5380 h 10000"/>
                <a:gd name="connsiteX151" fmla="*/ 4205 w 10000"/>
                <a:gd name="connsiteY151" fmla="*/ 5203 h 10000"/>
                <a:gd name="connsiteX152" fmla="*/ 4167 w 10000"/>
                <a:gd name="connsiteY152" fmla="*/ 5012 h 10000"/>
                <a:gd name="connsiteX153" fmla="*/ 4264 w 10000"/>
                <a:gd name="connsiteY153" fmla="*/ 4985 h 10000"/>
                <a:gd name="connsiteX154" fmla="*/ 4205 w 10000"/>
                <a:gd name="connsiteY154" fmla="*/ 4624 h 10000"/>
                <a:gd name="connsiteX155" fmla="*/ 4283 w 10000"/>
                <a:gd name="connsiteY155" fmla="*/ 4540 h 10000"/>
                <a:gd name="connsiteX156" fmla="*/ 4302 w 10000"/>
                <a:gd name="connsiteY156" fmla="*/ 4455 h 10000"/>
                <a:gd name="connsiteX157" fmla="*/ 4322 w 10000"/>
                <a:gd name="connsiteY157" fmla="*/ 4367 h 10000"/>
                <a:gd name="connsiteX158" fmla="*/ 4360 w 10000"/>
                <a:gd name="connsiteY158" fmla="*/ 4279 h 10000"/>
                <a:gd name="connsiteX159" fmla="*/ 4419 w 10000"/>
                <a:gd name="connsiteY159" fmla="*/ 4225 h 10000"/>
                <a:gd name="connsiteX160" fmla="*/ 4399 w 10000"/>
                <a:gd name="connsiteY160" fmla="*/ 4179 h 10000"/>
                <a:gd name="connsiteX161" fmla="*/ 4360 w 10000"/>
                <a:gd name="connsiteY161" fmla="*/ 4125 h 10000"/>
                <a:gd name="connsiteX162" fmla="*/ 4399 w 10000"/>
                <a:gd name="connsiteY162" fmla="*/ 4079 h 10000"/>
                <a:gd name="connsiteX163" fmla="*/ 4477 w 10000"/>
                <a:gd name="connsiteY163" fmla="*/ 3995 h 10000"/>
                <a:gd name="connsiteX164" fmla="*/ 4477 w 10000"/>
                <a:gd name="connsiteY164" fmla="*/ 3914 h 10000"/>
                <a:gd name="connsiteX165" fmla="*/ 4457 w 10000"/>
                <a:gd name="connsiteY165" fmla="*/ 3830 h 10000"/>
                <a:gd name="connsiteX166" fmla="*/ 4438 w 10000"/>
                <a:gd name="connsiteY166" fmla="*/ 3745 h 10000"/>
                <a:gd name="connsiteX167" fmla="*/ 4341 w 10000"/>
                <a:gd name="connsiteY167" fmla="*/ 3741 h 10000"/>
                <a:gd name="connsiteX168" fmla="*/ 4360 w 10000"/>
                <a:gd name="connsiteY168" fmla="*/ 3676 h 10000"/>
                <a:gd name="connsiteX169" fmla="*/ 4438 w 10000"/>
                <a:gd name="connsiteY169" fmla="*/ 3611 h 10000"/>
                <a:gd name="connsiteX170" fmla="*/ 4457 w 10000"/>
                <a:gd name="connsiteY170" fmla="*/ 3546 h 10000"/>
                <a:gd name="connsiteX171" fmla="*/ 4438 w 10000"/>
                <a:gd name="connsiteY171" fmla="*/ 3477 h 10000"/>
                <a:gd name="connsiteX172" fmla="*/ 4399 w 10000"/>
                <a:gd name="connsiteY172" fmla="*/ 3477 h 10000"/>
                <a:gd name="connsiteX173" fmla="*/ 4419 w 10000"/>
                <a:gd name="connsiteY173" fmla="*/ 3411 h 10000"/>
                <a:gd name="connsiteX174" fmla="*/ 4399 w 10000"/>
                <a:gd name="connsiteY174" fmla="*/ 3335 h 10000"/>
                <a:gd name="connsiteX175" fmla="*/ 4399 w 10000"/>
                <a:gd name="connsiteY175" fmla="*/ 3269 h 10000"/>
                <a:gd name="connsiteX176" fmla="*/ 4457 w 10000"/>
                <a:gd name="connsiteY176" fmla="*/ 3200 h 10000"/>
                <a:gd name="connsiteX177" fmla="*/ 4457 w 10000"/>
                <a:gd name="connsiteY177" fmla="*/ 3062 h 10000"/>
                <a:gd name="connsiteX178" fmla="*/ 4457 w 10000"/>
                <a:gd name="connsiteY178" fmla="*/ 2928 h 10000"/>
                <a:gd name="connsiteX179" fmla="*/ 4516 w 10000"/>
                <a:gd name="connsiteY179" fmla="*/ 2794 h 10000"/>
                <a:gd name="connsiteX180" fmla="*/ 4651 w 10000"/>
                <a:gd name="connsiteY180" fmla="*/ 2671 h 10000"/>
                <a:gd name="connsiteX181" fmla="*/ 4593 w 10000"/>
                <a:gd name="connsiteY181" fmla="*/ 2652 h 10000"/>
                <a:gd name="connsiteX182" fmla="*/ 4593 w 10000"/>
                <a:gd name="connsiteY182" fmla="*/ 2536 h 10000"/>
                <a:gd name="connsiteX183" fmla="*/ 4574 w 10000"/>
                <a:gd name="connsiteY183" fmla="*/ 2421 h 10000"/>
                <a:gd name="connsiteX184" fmla="*/ 4554 w 10000"/>
                <a:gd name="connsiteY184" fmla="*/ 2306 h 10000"/>
                <a:gd name="connsiteX185" fmla="*/ 4593 w 10000"/>
                <a:gd name="connsiteY185" fmla="*/ 2203 h 10000"/>
                <a:gd name="connsiteX186" fmla="*/ 4632 w 10000"/>
                <a:gd name="connsiteY186" fmla="*/ 2018 h 10000"/>
                <a:gd name="connsiteX187" fmla="*/ 4729 w 10000"/>
                <a:gd name="connsiteY187" fmla="*/ 1838 h 10000"/>
                <a:gd name="connsiteX188" fmla="*/ 4787 w 10000"/>
                <a:gd name="connsiteY188" fmla="*/ 1654 h 10000"/>
                <a:gd name="connsiteX189" fmla="*/ 4748 w 10000"/>
                <a:gd name="connsiteY189" fmla="*/ 1466 h 10000"/>
                <a:gd name="connsiteX190" fmla="*/ 4767 w 10000"/>
                <a:gd name="connsiteY190" fmla="*/ 1378 h 10000"/>
                <a:gd name="connsiteX191" fmla="*/ 4767 w 10000"/>
                <a:gd name="connsiteY191" fmla="*/ 1282 h 10000"/>
                <a:gd name="connsiteX192" fmla="*/ 4767 w 10000"/>
                <a:gd name="connsiteY192" fmla="*/ 1193 h 10000"/>
                <a:gd name="connsiteX193" fmla="*/ 4748 w 10000"/>
                <a:gd name="connsiteY193" fmla="*/ 1101 h 10000"/>
                <a:gd name="connsiteX194" fmla="*/ 4651 w 10000"/>
                <a:gd name="connsiteY194" fmla="*/ 1128 h 10000"/>
                <a:gd name="connsiteX195" fmla="*/ 4651 w 10000"/>
                <a:gd name="connsiteY195" fmla="*/ 1067 h 10000"/>
                <a:gd name="connsiteX196" fmla="*/ 4632 w 10000"/>
                <a:gd name="connsiteY196" fmla="*/ 1002 h 10000"/>
                <a:gd name="connsiteX197" fmla="*/ 4632 w 10000"/>
                <a:gd name="connsiteY197" fmla="*/ 940 h 10000"/>
                <a:gd name="connsiteX198" fmla="*/ 4651 w 10000"/>
                <a:gd name="connsiteY198" fmla="*/ 879 h 10000"/>
                <a:gd name="connsiteX199" fmla="*/ 4593 w 10000"/>
                <a:gd name="connsiteY199" fmla="*/ 798 h 10000"/>
                <a:gd name="connsiteX200" fmla="*/ 4593 w 10000"/>
                <a:gd name="connsiteY200" fmla="*/ 714 h 10000"/>
                <a:gd name="connsiteX201" fmla="*/ 4574 w 10000"/>
                <a:gd name="connsiteY201" fmla="*/ 629 h 10000"/>
                <a:gd name="connsiteX202" fmla="*/ 4574 w 10000"/>
                <a:gd name="connsiteY202" fmla="*/ 553 h 10000"/>
                <a:gd name="connsiteX203" fmla="*/ 4516 w 10000"/>
                <a:gd name="connsiteY203" fmla="*/ 361 h 10000"/>
                <a:gd name="connsiteX204" fmla="*/ 4457 w 10000"/>
                <a:gd name="connsiteY204" fmla="*/ 342 h 10000"/>
                <a:gd name="connsiteX205" fmla="*/ 4341 w 10000"/>
                <a:gd name="connsiteY205" fmla="*/ 330 h 10000"/>
                <a:gd name="connsiteX206" fmla="*/ 4264 w 10000"/>
                <a:gd name="connsiteY206" fmla="*/ 318 h 10000"/>
                <a:gd name="connsiteX207" fmla="*/ 4147 w 10000"/>
                <a:gd name="connsiteY207" fmla="*/ 315 h 10000"/>
                <a:gd name="connsiteX208" fmla="*/ 4070 w 10000"/>
                <a:gd name="connsiteY208" fmla="*/ 318 h 10000"/>
                <a:gd name="connsiteX209" fmla="*/ 4012 w 10000"/>
                <a:gd name="connsiteY209" fmla="*/ 326 h 10000"/>
                <a:gd name="connsiteX210" fmla="*/ 3934 w 10000"/>
                <a:gd name="connsiteY210" fmla="*/ 326 h 10000"/>
                <a:gd name="connsiteX211" fmla="*/ 3876 w 10000"/>
                <a:gd name="connsiteY211" fmla="*/ 318 h 10000"/>
                <a:gd name="connsiteX212" fmla="*/ 3895 w 10000"/>
                <a:gd name="connsiteY212" fmla="*/ 303 h 10000"/>
                <a:gd name="connsiteX213" fmla="*/ 3934 w 10000"/>
                <a:gd name="connsiteY213" fmla="*/ 295 h 10000"/>
                <a:gd name="connsiteX214" fmla="*/ 3992 w 10000"/>
                <a:gd name="connsiteY214" fmla="*/ 284 h 10000"/>
                <a:gd name="connsiteX215" fmla="*/ 3973 w 10000"/>
                <a:gd name="connsiteY215" fmla="*/ 269 h 10000"/>
                <a:gd name="connsiteX216" fmla="*/ 4147 w 10000"/>
                <a:gd name="connsiteY216" fmla="*/ 253 h 10000"/>
                <a:gd name="connsiteX217" fmla="*/ 4322 w 10000"/>
                <a:gd name="connsiteY217" fmla="*/ 226 h 10000"/>
                <a:gd name="connsiteX218" fmla="*/ 4477 w 10000"/>
                <a:gd name="connsiteY218" fmla="*/ 200 h 10000"/>
                <a:gd name="connsiteX219" fmla="*/ 4612 w 10000"/>
                <a:gd name="connsiteY219" fmla="*/ 161 h 10000"/>
                <a:gd name="connsiteX220" fmla="*/ 4651 w 10000"/>
                <a:gd name="connsiteY220" fmla="*/ 119 h 10000"/>
                <a:gd name="connsiteX221" fmla="*/ 4709 w 10000"/>
                <a:gd name="connsiteY221" fmla="*/ 84 h 10000"/>
                <a:gd name="connsiteX222" fmla="*/ 4709 w 10000"/>
                <a:gd name="connsiteY222" fmla="*/ 42 h 10000"/>
                <a:gd name="connsiteX223" fmla="*/ 4729 w 10000"/>
                <a:gd name="connsiteY223" fmla="*/ 0 h 10000"/>
                <a:gd name="connsiteX224" fmla="*/ 4787 w 10000"/>
                <a:gd name="connsiteY224" fmla="*/ 73 h 10000"/>
                <a:gd name="connsiteX225" fmla="*/ 4864 w 10000"/>
                <a:gd name="connsiteY225" fmla="*/ 153 h 10000"/>
                <a:gd name="connsiteX226" fmla="*/ 4884 w 10000"/>
                <a:gd name="connsiteY226" fmla="*/ 230 h 10000"/>
                <a:gd name="connsiteX227" fmla="*/ 4845 w 10000"/>
                <a:gd name="connsiteY227"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322 w 10000"/>
                <a:gd name="connsiteY97" fmla="*/ 9988 h 10000"/>
                <a:gd name="connsiteX98" fmla="*/ 4109 w 10000"/>
                <a:gd name="connsiteY98" fmla="*/ 10000 h 10000"/>
                <a:gd name="connsiteX99" fmla="*/ 3663 w 10000"/>
                <a:gd name="connsiteY99" fmla="*/ 10000 h 10000"/>
                <a:gd name="connsiteX100" fmla="*/ 3430 w 10000"/>
                <a:gd name="connsiteY100" fmla="*/ 9988 h 10000"/>
                <a:gd name="connsiteX101" fmla="*/ 3236 w 10000"/>
                <a:gd name="connsiteY101" fmla="*/ 9973 h 10000"/>
                <a:gd name="connsiteX102" fmla="*/ 2849 w 10000"/>
                <a:gd name="connsiteY102" fmla="*/ 9919 h 10000"/>
                <a:gd name="connsiteX103" fmla="*/ 2442 w 10000"/>
                <a:gd name="connsiteY103" fmla="*/ 9877 h 10000"/>
                <a:gd name="connsiteX104" fmla="*/ 2074 w 10000"/>
                <a:gd name="connsiteY104" fmla="*/ 9835 h 10000"/>
                <a:gd name="connsiteX105" fmla="*/ 1647 w 10000"/>
                <a:gd name="connsiteY105" fmla="*/ 9800 h 10000"/>
                <a:gd name="connsiteX106" fmla="*/ 1240 w 10000"/>
                <a:gd name="connsiteY106" fmla="*/ 9770 h 10000"/>
                <a:gd name="connsiteX107" fmla="*/ 814 w 10000"/>
                <a:gd name="connsiteY107" fmla="*/ 9735 h 10000"/>
                <a:gd name="connsiteX108" fmla="*/ 426 w 10000"/>
                <a:gd name="connsiteY108" fmla="*/ 9705 h 10000"/>
                <a:gd name="connsiteX109" fmla="*/ 0 w 10000"/>
                <a:gd name="connsiteY109" fmla="*/ 9678 h 10000"/>
                <a:gd name="connsiteX110" fmla="*/ 252 w 10000"/>
                <a:gd name="connsiteY110" fmla="*/ 9662 h 10000"/>
                <a:gd name="connsiteX111" fmla="*/ 523 w 10000"/>
                <a:gd name="connsiteY111" fmla="*/ 9643 h 10000"/>
                <a:gd name="connsiteX112" fmla="*/ 775 w 10000"/>
                <a:gd name="connsiteY112" fmla="*/ 9616 h 10000"/>
                <a:gd name="connsiteX113" fmla="*/ 1047 w 10000"/>
                <a:gd name="connsiteY113" fmla="*/ 9593 h 10000"/>
                <a:gd name="connsiteX114" fmla="*/ 1279 w 10000"/>
                <a:gd name="connsiteY114" fmla="*/ 9574 h 10000"/>
                <a:gd name="connsiteX115" fmla="*/ 1550 w 10000"/>
                <a:gd name="connsiteY115" fmla="*/ 9559 h 10000"/>
                <a:gd name="connsiteX116" fmla="*/ 1841 w 10000"/>
                <a:gd name="connsiteY116" fmla="*/ 9547 h 10000"/>
                <a:gd name="connsiteX117" fmla="*/ 2132 w 10000"/>
                <a:gd name="connsiteY117" fmla="*/ 9547 h 10000"/>
                <a:gd name="connsiteX118" fmla="*/ 2345 w 10000"/>
                <a:gd name="connsiteY118" fmla="*/ 9547 h 10000"/>
                <a:gd name="connsiteX119" fmla="*/ 2558 w 10000"/>
                <a:gd name="connsiteY119" fmla="*/ 9547 h 10000"/>
                <a:gd name="connsiteX120" fmla="*/ 2752 w 10000"/>
                <a:gd name="connsiteY120" fmla="*/ 9543 h 10000"/>
                <a:gd name="connsiteX121" fmla="*/ 2965 w 10000"/>
                <a:gd name="connsiteY121" fmla="*/ 9536 h 10000"/>
                <a:gd name="connsiteX122" fmla="*/ 3159 w 10000"/>
                <a:gd name="connsiteY122" fmla="*/ 9532 h 10000"/>
                <a:gd name="connsiteX123" fmla="*/ 3333 w 10000"/>
                <a:gd name="connsiteY123" fmla="*/ 9520 h 10000"/>
                <a:gd name="connsiteX124" fmla="*/ 3527 w 10000"/>
                <a:gd name="connsiteY124" fmla="*/ 9505 h 10000"/>
                <a:gd name="connsiteX125" fmla="*/ 3702 w 10000"/>
                <a:gd name="connsiteY125" fmla="*/ 9486 h 10000"/>
                <a:gd name="connsiteX126" fmla="*/ 3721 w 10000"/>
                <a:gd name="connsiteY126" fmla="*/ 9317 h 10000"/>
                <a:gd name="connsiteX127" fmla="*/ 3779 w 10000"/>
                <a:gd name="connsiteY127" fmla="*/ 9148 h 10000"/>
                <a:gd name="connsiteX128" fmla="*/ 3857 w 10000"/>
                <a:gd name="connsiteY128" fmla="*/ 8979 h 10000"/>
                <a:gd name="connsiteX129" fmla="*/ 3915 w 10000"/>
                <a:gd name="connsiteY129" fmla="*/ 8810 h 10000"/>
                <a:gd name="connsiteX130" fmla="*/ 3895 w 10000"/>
                <a:gd name="connsiteY130" fmla="*/ 8565 h 10000"/>
                <a:gd name="connsiteX131" fmla="*/ 3895 w 10000"/>
                <a:gd name="connsiteY131" fmla="*/ 8319 h 10000"/>
                <a:gd name="connsiteX132" fmla="*/ 3895 w 10000"/>
                <a:gd name="connsiteY132" fmla="*/ 8070 h 10000"/>
                <a:gd name="connsiteX133" fmla="*/ 3915 w 10000"/>
                <a:gd name="connsiteY133" fmla="*/ 7824 h 10000"/>
                <a:gd name="connsiteX134" fmla="*/ 3915 w 10000"/>
                <a:gd name="connsiteY134" fmla="*/ 7629 h 10000"/>
                <a:gd name="connsiteX135" fmla="*/ 3876 w 10000"/>
                <a:gd name="connsiteY135" fmla="*/ 7429 h 10000"/>
                <a:gd name="connsiteX136" fmla="*/ 3857 w 10000"/>
                <a:gd name="connsiteY136" fmla="*/ 7241 h 10000"/>
                <a:gd name="connsiteX137" fmla="*/ 3915 w 10000"/>
                <a:gd name="connsiteY137" fmla="*/ 7053 h 10000"/>
                <a:gd name="connsiteX138" fmla="*/ 4128 w 10000"/>
                <a:gd name="connsiteY138" fmla="*/ 6853 h 10000"/>
                <a:gd name="connsiteX139" fmla="*/ 4167 w 10000"/>
                <a:gd name="connsiteY139" fmla="*/ 6642 h 10000"/>
                <a:gd name="connsiteX140" fmla="*/ 4147 w 10000"/>
                <a:gd name="connsiteY140" fmla="*/ 6427 h 10000"/>
                <a:gd name="connsiteX141" fmla="*/ 4147 w 10000"/>
                <a:gd name="connsiteY141" fmla="*/ 6213 h 10000"/>
                <a:gd name="connsiteX142" fmla="*/ 4167 w 10000"/>
                <a:gd name="connsiteY142" fmla="*/ 6136 h 10000"/>
                <a:gd name="connsiteX143" fmla="*/ 4186 w 10000"/>
                <a:gd name="connsiteY143" fmla="*/ 6063 h 10000"/>
                <a:gd name="connsiteX144" fmla="*/ 4186 w 10000"/>
                <a:gd name="connsiteY144" fmla="*/ 5990 h 10000"/>
                <a:gd name="connsiteX145" fmla="*/ 4128 w 10000"/>
                <a:gd name="connsiteY145" fmla="*/ 5921 h 10000"/>
                <a:gd name="connsiteX146" fmla="*/ 4109 w 10000"/>
                <a:gd name="connsiteY146" fmla="*/ 5748 h 10000"/>
                <a:gd name="connsiteX147" fmla="*/ 4147 w 10000"/>
                <a:gd name="connsiteY147" fmla="*/ 5737 h 10000"/>
                <a:gd name="connsiteX148" fmla="*/ 4147 w 10000"/>
                <a:gd name="connsiteY148" fmla="*/ 5560 h 10000"/>
                <a:gd name="connsiteX149" fmla="*/ 4186 w 10000"/>
                <a:gd name="connsiteY149" fmla="*/ 5380 h 10000"/>
                <a:gd name="connsiteX150" fmla="*/ 4205 w 10000"/>
                <a:gd name="connsiteY150" fmla="*/ 5203 h 10000"/>
                <a:gd name="connsiteX151" fmla="*/ 4167 w 10000"/>
                <a:gd name="connsiteY151" fmla="*/ 5012 h 10000"/>
                <a:gd name="connsiteX152" fmla="*/ 4264 w 10000"/>
                <a:gd name="connsiteY152" fmla="*/ 4985 h 10000"/>
                <a:gd name="connsiteX153" fmla="*/ 4205 w 10000"/>
                <a:gd name="connsiteY153" fmla="*/ 4624 h 10000"/>
                <a:gd name="connsiteX154" fmla="*/ 4283 w 10000"/>
                <a:gd name="connsiteY154" fmla="*/ 4540 h 10000"/>
                <a:gd name="connsiteX155" fmla="*/ 4302 w 10000"/>
                <a:gd name="connsiteY155" fmla="*/ 4455 h 10000"/>
                <a:gd name="connsiteX156" fmla="*/ 4322 w 10000"/>
                <a:gd name="connsiteY156" fmla="*/ 4367 h 10000"/>
                <a:gd name="connsiteX157" fmla="*/ 4360 w 10000"/>
                <a:gd name="connsiteY157" fmla="*/ 4279 h 10000"/>
                <a:gd name="connsiteX158" fmla="*/ 4419 w 10000"/>
                <a:gd name="connsiteY158" fmla="*/ 4225 h 10000"/>
                <a:gd name="connsiteX159" fmla="*/ 4399 w 10000"/>
                <a:gd name="connsiteY159" fmla="*/ 4179 h 10000"/>
                <a:gd name="connsiteX160" fmla="*/ 4360 w 10000"/>
                <a:gd name="connsiteY160" fmla="*/ 4125 h 10000"/>
                <a:gd name="connsiteX161" fmla="*/ 4399 w 10000"/>
                <a:gd name="connsiteY161" fmla="*/ 4079 h 10000"/>
                <a:gd name="connsiteX162" fmla="*/ 4477 w 10000"/>
                <a:gd name="connsiteY162" fmla="*/ 3995 h 10000"/>
                <a:gd name="connsiteX163" fmla="*/ 4477 w 10000"/>
                <a:gd name="connsiteY163" fmla="*/ 3914 h 10000"/>
                <a:gd name="connsiteX164" fmla="*/ 4457 w 10000"/>
                <a:gd name="connsiteY164" fmla="*/ 3830 h 10000"/>
                <a:gd name="connsiteX165" fmla="*/ 4438 w 10000"/>
                <a:gd name="connsiteY165" fmla="*/ 3745 h 10000"/>
                <a:gd name="connsiteX166" fmla="*/ 4341 w 10000"/>
                <a:gd name="connsiteY166" fmla="*/ 3741 h 10000"/>
                <a:gd name="connsiteX167" fmla="*/ 4360 w 10000"/>
                <a:gd name="connsiteY167" fmla="*/ 3676 h 10000"/>
                <a:gd name="connsiteX168" fmla="*/ 4438 w 10000"/>
                <a:gd name="connsiteY168" fmla="*/ 3611 h 10000"/>
                <a:gd name="connsiteX169" fmla="*/ 4457 w 10000"/>
                <a:gd name="connsiteY169" fmla="*/ 3546 h 10000"/>
                <a:gd name="connsiteX170" fmla="*/ 4438 w 10000"/>
                <a:gd name="connsiteY170" fmla="*/ 3477 h 10000"/>
                <a:gd name="connsiteX171" fmla="*/ 4399 w 10000"/>
                <a:gd name="connsiteY171" fmla="*/ 3477 h 10000"/>
                <a:gd name="connsiteX172" fmla="*/ 4419 w 10000"/>
                <a:gd name="connsiteY172" fmla="*/ 3411 h 10000"/>
                <a:gd name="connsiteX173" fmla="*/ 4399 w 10000"/>
                <a:gd name="connsiteY173" fmla="*/ 3335 h 10000"/>
                <a:gd name="connsiteX174" fmla="*/ 4399 w 10000"/>
                <a:gd name="connsiteY174" fmla="*/ 3269 h 10000"/>
                <a:gd name="connsiteX175" fmla="*/ 4457 w 10000"/>
                <a:gd name="connsiteY175" fmla="*/ 3200 h 10000"/>
                <a:gd name="connsiteX176" fmla="*/ 4457 w 10000"/>
                <a:gd name="connsiteY176" fmla="*/ 3062 h 10000"/>
                <a:gd name="connsiteX177" fmla="*/ 4457 w 10000"/>
                <a:gd name="connsiteY177" fmla="*/ 2928 h 10000"/>
                <a:gd name="connsiteX178" fmla="*/ 4516 w 10000"/>
                <a:gd name="connsiteY178" fmla="*/ 2794 h 10000"/>
                <a:gd name="connsiteX179" fmla="*/ 4651 w 10000"/>
                <a:gd name="connsiteY179" fmla="*/ 2671 h 10000"/>
                <a:gd name="connsiteX180" fmla="*/ 4593 w 10000"/>
                <a:gd name="connsiteY180" fmla="*/ 2652 h 10000"/>
                <a:gd name="connsiteX181" fmla="*/ 4593 w 10000"/>
                <a:gd name="connsiteY181" fmla="*/ 2536 h 10000"/>
                <a:gd name="connsiteX182" fmla="*/ 4574 w 10000"/>
                <a:gd name="connsiteY182" fmla="*/ 2421 h 10000"/>
                <a:gd name="connsiteX183" fmla="*/ 4554 w 10000"/>
                <a:gd name="connsiteY183" fmla="*/ 2306 h 10000"/>
                <a:gd name="connsiteX184" fmla="*/ 4593 w 10000"/>
                <a:gd name="connsiteY184" fmla="*/ 2203 h 10000"/>
                <a:gd name="connsiteX185" fmla="*/ 4632 w 10000"/>
                <a:gd name="connsiteY185" fmla="*/ 2018 h 10000"/>
                <a:gd name="connsiteX186" fmla="*/ 4729 w 10000"/>
                <a:gd name="connsiteY186" fmla="*/ 1838 h 10000"/>
                <a:gd name="connsiteX187" fmla="*/ 4787 w 10000"/>
                <a:gd name="connsiteY187" fmla="*/ 1654 h 10000"/>
                <a:gd name="connsiteX188" fmla="*/ 4748 w 10000"/>
                <a:gd name="connsiteY188" fmla="*/ 1466 h 10000"/>
                <a:gd name="connsiteX189" fmla="*/ 4767 w 10000"/>
                <a:gd name="connsiteY189" fmla="*/ 1378 h 10000"/>
                <a:gd name="connsiteX190" fmla="*/ 4767 w 10000"/>
                <a:gd name="connsiteY190" fmla="*/ 1282 h 10000"/>
                <a:gd name="connsiteX191" fmla="*/ 4767 w 10000"/>
                <a:gd name="connsiteY191" fmla="*/ 1193 h 10000"/>
                <a:gd name="connsiteX192" fmla="*/ 4748 w 10000"/>
                <a:gd name="connsiteY192" fmla="*/ 1101 h 10000"/>
                <a:gd name="connsiteX193" fmla="*/ 4651 w 10000"/>
                <a:gd name="connsiteY193" fmla="*/ 1128 h 10000"/>
                <a:gd name="connsiteX194" fmla="*/ 4651 w 10000"/>
                <a:gd name="connsiteY194" fmla="*/ 1067 h 10000"/>
                <a:gd name="connsiteX195" fmla="*/ 4632 w 10000"/>
                <a:gd name="connsiteY195" fmla="*/ 1002 h 10000"/>
                <a:gd name="connsiteX196" fmla="*/ 4632 w 10000"/>
                <a:gd name="connsiteY196" fmla="*/ 940 h 10000"/>
                <a:gd name="connsiteX197" fmla="*/ 4651 w 10000"/>
                <a:gd name="connsiteY197" fmla="*/ 879 h 10000"/>
                <a:gd name="connsiteX198" fmla="*/ 4593 w 10000"/>
                <a:gd name="connsiteY198" fmla="*/ 798 h 10000"/>
                <a:gd name="connsiteX199" fmla="*/ 4593 w 10000"/>
                <a:gd name="connsiteY199" fmla="*/ 714 h 10000"/>
                <a:gd name="connsiteX200" fmla="*/ 4574 w 10000"/>
                <a:gd name="connsiteY200" fmla="*/ 629 h 10000"/>
                <a:gd name="connsiteX201" fmla="*/ 4574 w 10000"/>
                <a:gd name="connsiteY201" fmla="*/ 553 h 10000"/>
                <a:gd name="connsiteX202" fmla="*/ 4516 w 10000"/>
                <a:gd name="connsiteY202" fmla="*/ 361 h 10000"/>
                <a:gd name="connsiteX203" fmla="*/ 4457 w 10000"/>
                <a:gd name="connsiteY203" fmla="*/ 342 h 10000"/>
                <a:gd name="connsiteX204" fmla="*/ 4341 w 10000"/>
                <a:gd name="connsiteY204" fmla="*/ 330 h 10000"/>
                <a:gd name="connsiteX205" fmla="*/ 4264 w 10000"/>
                <a:gd name="connsiteY205" fmla="*/ 318 h 10000"/>
                <a:gd name="connsiteX206" fmla="*/ 4147 w 10000"/>
                <a:gd name="connsiteY206" fmla="*/ 315 h 10000"/>
                <a:gd name="connsiteX207" fmla="*/ 4070 w 10000"/>
                <a:gd name="connsiteY207" fmla="*/ 318 h 10000"/>
                <a:gd name="connsiteX208" fmla="*/ 4012 w 10000"/>
                <a:gd name="connsiteY208" fmla="*/ 326 h 10000"/>
                <a:gd name="connsiteX209" fmla="*/ 3934 w 10000"/>
                <a:gd name="connsiteY209" fmla="*/ 326 h 10000"/>
                <a:gd name="connsiteX210" fmla="*/ 3876 w 10000"/>
                <a:gd name="connsiteY210" fmla="*/ 318 h 10000"/>
                <a:gd name="connsiteX211" fmla="*/ 3895 w 10000"/>
                <a:gd name="connsiteY211" fmla="*/ 303 h 10000"/>
                <a:gd name="connsiteX212" fmla="*/ 3934 w 10000"/>
                <a:gd name="connsiteY212" fmla="*/ 295 h 10000"/>
                <a:gd name="connsiteX213" fmla="*/ 3992 w 10000"/>
                <a:gd name="connsiteY213" fmla="*/ 284 h 10000"/>
                <a:gd name="connsiteX214" fmla="*/ 3973 w 10000"/>
                <a:gd name="connsiteY214" fmla="*/ 269 h 10000"/>
                <a:gd name="connsiteX215" fmla="*/ 4147 w 10000"/>
                <a:gd name="connsiteY215" fmla="*/ 253 h 10000"/>
                <a:gd name="connsiteX216" fmla="*/ 4322 w 10000"/>
                <a:gd name="connsiteY216" fmla="*/ 226 h 10000"/>
                <a:gd name="connsiteX217" fmla="*/ 4477 w 10000"/>
                <a:gd name="connsiteY217" fmla="*/ 200 h 10000"/>
                <a:gd name="connsiteX218" fmla="*/ 4612 w 10000"/>
                <a:gd name="connsiteY218" fmla="*/ 161 h 10000"/>
                <a:gd name="connsiteX219" fmla="*/ 4651 w 10000"/>
                <a:gd name="connsiteY219" fmla="*/ 119 h 10000"/>
                <a:gd name="connsiteX220" fmla="*/ 4709 w 10000"/>
                <a:gd name="connsiteY220" fmla="*/ 84 h 10000"/>
                <a:gd name="connsiteX221" fmla="*/ 4709 w 10000"/>
                <a:gd name="connsiteY221" fmla="*/ 42 h 10000"/>
                <a:gd name="connsiteX222" fmla="*/ 4729 w 10000"/>
                <a:gd name="connsiteY222" fmla="*/ 0 h 10000"/>
                <a:gd name="connsiteX223" fmla="*/ 4787 w 10000"/>
                <a:gd name="connsiteY223" fmla="*/ 73 h 10000"/>
                <a:gd name="connsiteX224" fmla="*/ 4864 w 10000"/>
                <a:gd name="connsiteY224" fmla="*/ 153 h 10000"/>
                <a:gd name="connsiteX225" fmla="*/ 4884 w 10000"/>
                <a:gd name="connsiteY225" fmla="*/ 230 h 10000"/>
                <a:gd name="connsiteX226" fmla="*/ 4845 w 10000"/>
                <a:gd name="connsiteY226"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109 w 10000"/>
                <a:gd name="connsiteY97" fmla="*/ 10000 h 10000"/>
                <a:gd name="connsiteX98" fmla="*/ 3663 w 10000"/>
                <a:gd name="connsiteY98" fmla="*/ 10000 h 10000"/>
                <a:gd name="connsiteX99" fmla="*/ 3430 w 10000"/>
                <a:gd name="connsiteY99" fmla="*/ 9988 h 10000"/>
                <a:gd name="connsiteX100" fmla="*/ 3236 w 10000"/>
                <a:gd name="connsiteY100" fmla="*/ 9973 h 10000"/>
                <a:gd name="connsiteX101" fmla="*/ 2849 w 10000"/>
                <a:gd name="connsiteY101" fmla="*/ 9919 h 10000"/>
                <a:gd name="connsiteX102" fmla="*/ 2442 w 10000"/>
                <a:gd name="connsiteY102" fmla="*/ 9877 h 10000"/>
                <a:gd name="connsiteX103" fmla="*/ 2074 w 10000"/>
                <a:gd name="connsiteY103" fmla="*/ 9835 h 10000"/>
                <a:gd name="connsiteX104" fmla="*/ 1647 w 10000"/>
                <a:gd name="connsiteY104" fmla="*/ 9800 h 10000"/>
                <a:gd name="connsiteX105" fmla="*/ 1240 w 10000"/>
                <a:gd name="connsiteY105" fmla="*/ 9770 h 10000"/>
                <a:gd name="connsiteX106" fmla="*/ 814 w 10000"/>
                <a:gd name="connsiteY106" fmla="*/ 9735 h 10000"/>
                <a:gd name="connsiteX107" fmla="*/ 426 w 10000"/>
                <a:gd name="connsiteY107" fmla="*/ 9705 h 10000"/>
                <a:gd name="connsiteX108" fmla="*/ 0 w 10000"/>
                <a:gd name="connsiteY108" fmla="*/ 9678 h 10000"/>
                <a:gd name="connsiteX109" fmla="*/ 252 w 10000"/>
                <a:gd name="connsiteY109" fmla="*/ 9662 h 10000"/>
                <a:gd name="connsiteX110" fmla="*/ 523 w 10000"/>
                <a:gd name="connsiteY110" fmla="*/ 9643 h 10000"/>
                <a:gd name="connsiteX111" fmla="*/ 775 w 10000"/>
                <a:gd name="connsiteY111" fmla="*/ 9616 h 10000"/>
                <a:gd name="connsiteX112" fmla="*/ 1047 w 10000"/>
                <a:gd name="connsiteY112" fmla="*/ 9593 h 10000"/>
                <a:gd name="connsiteX113" fmla="*/ 1279 w 10000"/>
                <a:gd name="connsiteY113" fmla="*/ 9574 h 10000"/>
                <a:gd name="connsiteX114" fmla="*/ 1550 w 10000"/>
                <a:gd name="connsiteY114" fmla="*/ 9559 h 10000"/>
                <a:gd name="connsiteX115" fmla="*/ 1841 w 10000"/>
                <a:gd name="connsiteY115" fmla="*/ 9547 h 10000"/>
                <a:gd name="connsiteX116" fmla="*/ 2132 w 10000"/>
                <a:gd name="connsiteY116" fmla="*/ 9547 h 10000"/>
                <a:gd name="connsiteX117" fmla="*/ 2345 w 10000"/>
                <a:gd name="connsiteY117" fmla="*/ 9547 h 10000"/>
                <a:gd name="connsiteX118" fmla="*/ 2558 w 10000"/>
                <a:gd name="connsiteY118" fmla="*/ 9547 h 10000"/>
                <a:gd name="connsiteX119" fmla="*/ 2752 w 10000"/>
                <a:gd name="connsiteY119" fmla="*/ 9543 h 10000"/>
                <a:gd name="connsiteX120" fmla="*/ 2965 w 10000"/>
                <a:gd name="connsiteY120" fmla="*/ 9536 h 10000"/>
                <a:gd name="connsiteX121" fmla="*/ 3159 w 10000"/>
                <a:gd name="connsiteY121" fmla="*/ 9532 h 10000"/>
                <a:gd name="connsiteX122" fmla="*/ 3333 w 10000"/>
                <a:gd name="connsiteY122" fmla="*/ 9520 h 10000"/>
                <a:gd name="connsiteX123" fmla="*/ 3527 w 10000"/>
                <a:gd name="connsiteY123" fmla="*/ 9505 h 10000"/>
                <a:gd name="connsiteX124" fmla="*/ 3702 w 10000"/>
                <a:gd name="connsiteY124" fmla="*/ 9486 h 10000"/>
                <a:gd name="connsiteX125" fmla="*/ 3721 w 10000"/>
                <a:gd name="connsiteY125" fmla="*/ 9317 h 10000"/>
                <a:gd name="connsiteX126" fmla="*/ 3779 w 10000"/>
                <a:gd name="connsiteY126" fmla="*/ 9148 h 10000"/>
                <a:gd name="connsiteX127" fmla="*/ 3857 w 10000"/>
                <a:gd name="connsiteY127" fmla="*/ 8979 h 10000"/>
                <a:gd name="connsiteX128" fmla="*/ 3915 w 10000"/>
                <a:gd name="connsiteY128" fmla="*/ 8810 h 10000"/>
                <a:gd name="connsiteX129" fmla="*/ 3895 w 10000"/>
                <a:gd name="connsiteY129" fmla="*/ 8565 h 10000"/>
                <a:gd name="connsiteX130" fmla="*/ 3895 w 10000"/>
                <a:gd name="connsiteY130" fmla="*/ 8319 h 10000"/>
                <a:gd name="connsiteX131" fmla="*/ 3895 w 10000"/>
                <a:gd name="connsiteY131" fmla="*/ 8070 h 10000"/>
                <a:gd name="connsiteX132" fmla="*/ 3915 w 10000"/>
                <a:gd name="connsiteY132" fmla="*/ 7824 h 10000"/>
                <a:gd name="connsiteX133" fmla="*/ 3915 w 10000"/>
                <a:gd name="connsiteY133" fmla="*/ 7629 h 10000"/>
                <a:gd name="connsiteX134" fmla="*/ 3876 w 10000"/>
                <a:gd name="connsiteY134" fmla="*/ 7429 h 10000"/>
                <a:gd name="connsiteX135" fmla="*/ 3857 w 10000"/>
                <a:gd name="connsiteY135" fmla="*/ 7241 h 10000"/>
                <a:gd name="connsiteX136" fmla="*/ 3915 w 10000"/>
                <a:gd name="connsiteY136" fmla="*/ 7053 h 10000"/>
                <a:gd name="connsiteX137" fmla="*/ 4128 w 10000"/>
                <a:gd name="connsiteY137" fmla="*/ 6853 h 10000"/>
                <a:gd name="connsiteX138" fmla="*/ 4167 w 10000"/>
                <a:gd name="connsiteY138" fmla="*/ 6642 h 10000"/>
                <a:gd name="connsiteX139" fmla="*/ 4147 w 10000"/>
                <a:gd name="connsiteY139" fmla="*/ 6427 h 10000"/>
                <a:gd name="connsiteX140" fmla="*/ 4147 w 10000"/>
                <a:gd name="connsiteY140" fmla="*/ 6213 h 10000"/>
                <a:gd name="connsiteX141" fmla="*/ 4167 w 10000"/>
                <a:gd name="connsiteY141" fmla="*/ 6136 h 10000"/>
                <a:gd name="connsiteX142" fmla="*/ 4186 w 10000"/>
                <a:gd name="connsiteY142" fmla="*/ 6063 h 10000"/>
                <a:gd name="connsiteX143" fmla="*/ 4186 w 10000"/>
                <a:gd name="connsiteY143" fmla="*/ 5990 h 10000"/>
                <a:gd name="connsiteX144" fmla="*/ 4128 w 10000"/>
                <a:gd name="connsiteY144" fmla="*/ 5921 h 10000"/>
                <a:gd name="connsiteX145" fmla="*/ 4109 w 10000"/>
                <a:gd name="connsiteY145" fmla="*/ 5748 h 10000"/>
                <a:gd name="connsiteX146" fmla="*/ 4147 w 10000"/>
                <a:gd name="connsiteY146" fmla="*/ 5737 h 10000"/>
                <a:gd name="connsiteX147" fmla="*/ 4147 w 10000"/>
                <a:gd name="connsiteY147" fmla="*/ 5560 h 10000"/>
                <a:gd name="connsiteX148" fmla="*/ 4186 w 10000"/>
                <a:gd name="connsiteY148" fmla="*/ 5380 h 10000"/>
                <a:gd name="connsiteX149" fmla="*/ 4205 w 10000"/>
                <a:gd name="connsiteY149" fmla="*/ 5203 h 10000"/>
                <a:gd name="connsiteX150" fmla="*/ 4167 w 10000"/>
                <a:gd name="connsiteY150" fmla="*/ 5012 h 10000"/>
                <a:gd name="connsiteX151" fmla="*/ 4264 w 10000"/>
                <a:gd name="connsiteY151" fmla="*/ 4985 h 10000"/>
                <a:gd name="connsiteX152" fmla="*/ 4205 w 10000"/>
                <a:gd name="connsiteY152" fmla="*/ 4624 h 10000"/>
                <a:gd name="connsiteX153" fmla="*/ 4283 w 10000"/>
                <a:gd name="connsiteY153" fmla="*/ 4540 h 10000"/>
                <a:gd name="connsiteX154" fmla="*/ 4302 w 10000"/>
                <a:gd name="connsiteY154" fmla="*/ 4455 h 10000"/>
                <a:gd name="connsiteX155" fmla="*/ 4322 w 10000"/>
                <a:gd name="connsiteY155" fmla="*/ 4367 h 10000"/>
                <a:gd name="connsiteX156" fmla="*/ 4360 w 10000"/>
                <a:gd name="connsiteY156" fmla="*/ 4279 h 10000"/>
                <a:gd name="connsiteX157" fmla="*/ 4419 w 10000"/>
                <a:gd name="connsiteY157" fmla="*/ 4225 h 10000"/>
                <a:gd name="connsiteX158" fmla="*/ 4399 w 10000"/>
                <a:gd name="connsiteY158" fmla="*/ 4179 h 10000"/>
                <a:gd name="connsiteX159" fmla="*/ 4360 w 10000"/>
                <a:gd name="connsiteY159" fmla="*/ 4125 h 10000"/>
                <a:gd name="connsiteX160" fmla="*/ 4399 w 10000"/>
                <a:gd name="connsiteY160" fmla="*/ 4079 h 10000"/>
                <a:gd name="connsiteX161" fmla="*/ 4477 w 10000"/>
                <a:gd name="connsiteY161" fmla="*/ 3995 h 10000"/>
                <a:gd name="connsiteX162" fmla="*/ 4477 w 10000"/>
                <a:gd name="connsiteY162" fmla="*/ 3914 h 10000"/>
                <a:gd name="connsiteX163" fmla="*/ 4457 w 10000"/>
                <a:gd name="connsiteY163" fmla="*/ 3830 h 10000"/>
                <a:gd name="connsiteX164" fmla="*/ 4438 w 10000"/>
                <a:gd name="connsiteY164" fmla="*/ 3745 h 10000"/>
                <a:gd name="connsiteX165" fmla="*/ 4341 w 10000"/>
                <a:gd name="connsiteY165" fmla="*/ 3741 h 10000"/>
                <a:gd name="connsiteX166" fmla="*/ 4360 w 10000"/>
                <a:gd name="connsiteY166" fmla="*/ 3676 h 10000"/>
                <a:gd name="connsiteX167" fmla="*/ 4438 w 10000"/>
                <a:gd name="connsiteY167" fmla="*/ 3611 h 10000"/>
                <a:gd name="connsiteX168" fmla="*/ 4457 w 10000"/>
                <a:gd name="connsiteY168" fmla="*/ 3546 h 10000"/>
                <a:gd name="connsiteX169" fmla="*/ 4438 w 10000"/>
                <a:gd name="connsiteY169" fmla="*/ 3477 h 10000"/>
                <a:gd name="connsiteX170" fmla="*/ 4399 w 10000"/>
                <a:gd name="connsiteY170" fmla="*/ 3477 h 10000"/>
                <a:gd name="connsiteX171" fmla="*/ 4419 w 10000"/>
                <a:gd name="connsiteY171" fmla="*/ 3411 h 10000"/>
                <a:gd name="connsiteX172" fmla="*/ 4399 w 10000"/>
                <a:gd name="connsiteY172" fmla="*/ 3335 h 10000"/>
                <a:gd name="connsiteX173" fmla="*/ 4399 w 10000"/>
                <a:gd name="connsiteY173" fmla="*/ 3269 h 10000"/>
                <a:gd name="connsiteX174" fmla="*/ 4457 w 10000"/>
                <a:gd name="connsiteY174" fmla="*/ 3200 h 10000"/>
                <a:gd name="connsiteX175" fmla="*/ 4457 w 10000"/>
                <a:gd name="connsiteY175" fmla="*/ 3062 h 10000"/>
                <a:gd name="connsiteX176" fmla="*/ 4457 w 10000"/>
                <a:gd name="connsiteY176" fmla="*/ 2928 h 10000"/>
                <a:gd name="connsiteX177" fmla="*/ 4516 w 10000"/>
                <a:gd name="connsiteY177" fmla="*/ 2794 h 10000"/>
                <a:gd name="connsiteX178" fmla="*/ 4651 w 10000"/>
                <a:gd name="connsiteY178" fmla="*/ 2671 h 10000"/>
                <a:gd name="connsiteX179" fmla="*/ 4593 w 10000"/>
                <a:gd name="connsiteY179" fmla="*/ 2652 h 10000"/>
                <a:gd name="connsiteX180" fmla="*/ 4593 w 10000"/>
                <a:gd name="connsiteY180" fmla="*/ 2536 h 10000"/>
                <a:gd name="connsiteX181" fmla="*/ 4574 w 10000"/>
                <a:gd name="connsiteY181" fmla="*/ 2421 h 10000"/>
                <a:gd name="connsiteX182" fmla="*/ 4554 w 10000"/>
                <a:gd name="connsiteY182" fmla="*/ 2306 h 10000"/>
                <a:gd name="connsiteX183" fmla="*/ 4593 w 10000"/>
                <a:gd name="connsiteY183" fmla="*/ 2203 h 10000"/>
                <a:gd name="connsiteX184" fmla="*/ 4632 w 10000"/>
                <a:gd name="connsiteY184" fmla="*/ 2018 h 10000"/>
                <a:gd name="connsiteX185" fmla="*/ 4729 w 10000"/>
                <a:gd name="connsiteY185" fmla="*/ 1838 h 10000"/>
                <a:gd name="connsiteX186" fmla="*/ 4787 w 10000"/>
                <a:gd name="connsiteY186" fmla="*/ 1654 h 10000"/>
                <a:gd name="connsiteX187" fmla="*/ 4748 w 10000"/>
                <a:gd name="connsiteY187" fmla="*/ 1466 h 10000"/>
                <a:gd name="connsiteX188" fmla="*/ 4767 w 10000"/>
                <a:gd name="connsiteY188" fmla="*/ 1378 h 10000"/>
                <a:gd name="connsiteX189" fmla="*/ 4767 w 10000"/>
                <a:gd name="connsiteY189" fmla="*/ 1282 h 10000"/>
                <a:gd name="connsiteX190" fmla="*/ 4767 w 10000"/>
                <a:gd name="connsiteY190" fmla="*/ 1193 h 10000"/>
                <a:gd name="connsiteX191" fmla="*/ 4748 w 10000"/>
                <a:gd name="connsiteY191" fmla="*/ 1101 h 10000"/>
                <a:gd name="connsiteX192" fmla="*/ 4651 w 10000"/>
                <a:gd name="connsiteY192" fmla="*/ 1128 h 10000"/>
                <a:gd name="connsiteX193" fmla="*/ 4651 w 10000"/>
                <a:gd name="connsiteY193" fmla="*/ 1067 h 10000"/>
                <a:gd name="connsiteX194" fmla="*/ 4632 w 10000"/>
                <a:gd name="connsiteY194" fmla="*/ 1002 h 10000"/>
                <a:gd name="connsiteX195" fmla="*/ 4632 w 10000"/>
                <a:gd name="connsiteY195" fmla="*/ 940 h 10000"/>
                <a:gd name="connsiteX196" fmla="*/ 4651 w 10000"/>
                <a:gd name="connsiteY196" fmla="*/ 879 h 10000"/>
                <a:gd name="connsiteX197" fmla="*/ 4593 w 10000"/>
                <a:gd name="connsiteY197" fmla="*/ 798 h 10000"/>
                <a:gd name="connsiteX198" fmla="*/ 4593 w 10000"/>
                <a:gd name="connsiteY198" fmla="*/ 714 h 10000"/>
                <a:gd name="connsiteX199" fmla="*/ 4574 w 10000"/>
                <a:gd name="connsiteY199" fmla="*/ 629 h 10000"/>
                <a:gd name="connsiteX200" fmla="*/ 4574 w 10000"/>
                <a:gd name="connsiteY200" fmla="*/ 553 h 10000"/>
                <a:gd name="connsiteX201" fmla="*/ 4516 w 10000"/>
                <a:gd name="connsiteY201" fmla="*/ 361 h 10000"/>
                <a:gd name="connsiteX202" fmla="*/ 4457 w 10000"/>
                <a:gd name="connsiteY202" fmla="*/ 342 h 10000"/>
                <a:gd name="connsiteX203" fmla="*/ 4341 w 10000"/>
                <a:gd name="connsiteY203" fmla="*/ 330 h 10000"/>
                <a:gd name="connsiteX204" fmla="*/ 4264 w 10000"/>
                <a:gd name="connsiteY204" fmla="*/ 318 h 10000"/>
                <a:gd name="connsiteX205" fmla="*/ 4147 w 10000"/>
                <a:gd name="connsiteY205" fmla="*/ 315 h 10000"/>
                <a:gd name="connsiteX206" fmla="*/ 4070 w 10000"/>
                <a:gd name="connsiteY206" fmla="*/ 318 h 10000"/>
                <a:gd name="connsiteX207" fmla="*/ 4012 w 10000"/>
                <a:gd name="connsiteY207" fmla="*/ 326 h 10000"/>
                <a:gd name="connsiteX208" fmla="*/ 3934 w 10000"/>
                <a:gd name="connsiteY208" fmla="*/ 326 h 10000"/>
                <a:gd name="connsiteX209" fmla="*/ 3876 w 10000"/>
                <a:gd name="connsiteY209" fmla="*/ 318 h 10000"/>
                <a:gd name="connsiteX210" fmla="*/ 3895 w 10000"/>
                <a:gd name="connsiteY210" fmla="*/ 303 h 10000"/>
                <a:gd name="connsiteX211" fmla="*/ 3934 w 10000"/>
                <a:gd name="connsiteY211" fmla="*/ 295 h 10000"/>
                <a:gd name="connsiteX212" fmla="*/ 3992 w 10000"/>
                <a:gd name="connsiteY212" fmla="*/ 284 h 10000"/>
                <a:gd name="connsiteX213" fmla="*/ 3973 w 10000"/>
                <a:gd name="connsiteY213" fmla="*/ 269 h 10000"/>
                <a:gd name="connsiteX214" fmla="*/ 4147 w 10000"/>
                <a:gd name="connsiteY214" fmla="*/ 253 h 10000"/>
                <a:gd name="connsiteX215" fmla="*/ 4322 w 10000"/>
                <a:gd name="connsiteY215" fmla="*/ 226 h 10000"/>
                <a:gd name="connsiteX216" fmla="*/ 4477 w 10000"/>
                <a:gd name="connsiteY216" fmla="*/ 200 h 10000"/>
                <a:gd name="connsiteX217" fmla="*/ 4612 w 10000"/>
                <a:gd name="connsiteY217" fmla="*/ 161 h 10000"/>
                <a:gd name="connsiteX218" fmla="*/ 4651 w 10000"/>
                <a:gd name="connsiteY218" fmla="*/ 119 h 10000"/>
                <a:gd name="connsiteX219" fmla="*/ 4709 w 10000"/>
                <a:gd name="connsiteY219" fmla="*/ 84 h 10000"/>
                <a:gd name="connsiteX220" fmla="*/ 4709 w 10000"/>
                <a:gd name="connsiteY220" fmla="*/ 42 h 10000"/>
                <a:gd name="connsiteX221" fmla="*/ 4729 w 10000"/>
                <a:gd name="connsiteY221" fmla="*/ 0 h 10000"/>
                <a:gd name="connsiteX222" fmla="*/ 4787 w 10000"/>
                <a:gd name="connsiteY222" fmla="*/ 73 h 10000"/>
                <a:gd name="connsiteX223" fmla="*/ 4864 w 10000"/>
                <a:gd name="connsiteY223" fmla="*/ 153 h 10000"/>
                <a:gd name="connsiteX224" fmla="*/ 4884 w 10000"/>
                <a:gd name="connsiteY224" fmla="*/ 230 h 10000"/>
                <a:gd name="connsiteX225" fmla="*/ 4845 w 10000"/>
                <a:gd name="connsiteY225" fmla="*/ 315 h 10000"/>
                <a:gd name="connsiteX0" fmla="*/ 5025 w 10180"/>
                <a:gd name="connsiteY0" fmla="*/ 315 h 10056"/>
                <a:gd name="connsiteX1" fmla="*/ 5122 w 10180"/>
                <a:gd name="connsiteY1" fmla="*/ 541 h 10056"/>
                <a:gd name="connsiteX2" fmla="*/ 5199 w 10180"/>
                <a:gd name="connsiteY2" fmla="*/ 779 h 10056"/>
                <a:gd name="connsiteX3" fmla="*/ 5238 w 10180"/>
                <a:gd name="connsiteY3" fmla="*/ 1009 h 10056"/>
                <a:gd name="connsiteX4" fmla="*/ 5277 w 10180"/>
                <a:gd name="connsiteY4" fmla="*/ 1239 h 10056"/>
                <a:gd name="connsiteX5" fmla="*/ 5413 w 10180"/>
                <a:gd name="connsiteY5" fmla="*/ 1462 h 10056"/>
                <a:gd name="connsiteX6" fmla="*/ 5490 w 10180"/>
                <a:gd name="connsiteY6" fmla="*/ 1692 h 10056"/>
                <a:gd name="connsiteX7" fmla="*/ 5490 w 10180"/>
                <a:gd name="connsiteY7" fmla="*/ 1919 h 10056"/>
                <a:gd name="connsiteX8" fmla="*/ 5471 w 10180"/>
                <a:gd name="connsiteY8" fmla="*/ 2145 h 10056"/>
                <a:gd name="connsiteX9" fmla="*/ 5509 w 10180"/>
                <a:gd name="connsiteY9" fmla="*/ 2268 h 10056"/>
                <a:gd name="connsiteX10" fmla="*/ 5568 w 10180"/>
                <a:gd name="connsiteY10" fmla="*/ 2402 h 10056"/>
                <a:gd name="connsiteX11" fmla="*/ 5568 w 10180"/>
                <a:gd name="connsiteY11" fmla="*/ 2533 h 10056"/>
                <a:gd name="connsiteX12" fmla="*/ 5548 w 10180"/>
                <a:gd name="connsiteY12" fmla="*/ 2663 h 10056"/>
                <a:gd name="connsiteX13" fmla="*/ 5568 w 10180"/>
                <a:gd name="connsiteY13" fmla="*/ 2678 h 10056"/>
                <a:gd name="connsiteX14" fmla="*/ 5548 w 10180"/>
                <a:gd name="connsiteY14" fmla="*/ 2701 h 10056"/>
                <a:gd name="connsiteX15" fmla="*/ 5490 w 10180"/>
                <a:gd name="connsiteY15" fmla="*/ 2717 h 10056"/>
                <a:gd name="connsiteX16" fmla="*/ 5471 w 10180"/>
                <a:gd name="connsiteY16" fmla="*/ 2736 h 10056"/>
                <a:gd name="connsiteX17" fmla="*/ 5471 w 10180"/>
                <a:gd name="connsiteY17" fmla="*/ 2794 h 10056"/>
                <a:gd name="connsiteX18" fmla="*/ 5471 w 10180"/>
                <a:gd name="connsiteY18" fmla="*/ 2851 h 10056"/>
                <a:gd name="connsiteX19" fmla="*/ 5432 w 10180"/>
                <a:gd name="connsiteY19" fmla="*/ 2913 h 10056"/>
                <a:gd name="connsiteX20" fmla="*/ 5393 w 10180"/>
                <a:gd name="connsiteY20" fmla="*/ 2962 h 10056"/>
                <a:gd name="connsiteX21" fmla="*/ 5393 w 10180"/>
                <a:gd name="connsiteY21" fmla="*/ 3135 h 10056"/>
                <a:gd name="connsiteX22" fmla="*/ 5432 w 10180"/>
                <a:gd name="connsiteY22" fmla="*/ 3315 h 10056"/>
                <a:gd name="connsiteX23" fmla="*/ 5509 w 10180"/>
                <a:gd name="connsiteY23" fmla="*/ 3496 h 10056"/>
                <a:gd name="connsiteX24" fmla="*/ 5529 w 10180"/>
                <a:gd name="connsiteY24" fmla="*/ 3668 h 10056"/>
                <a:gd name="connsiteX25" fmla="*/ 5703 w 10180"/>
                <a:gd name="connsiteY25" fmla="*/ 3814 h 10056"/>
                <a:gd name="connsiteX26" fmla="*/ 5723 w 10180"/>
                <a:gd name="connsiteY26" fmla="*/ 3968 h 10056"/>
                <a:gd name="connsiteX27" fmla="*/ 5703 w 10180"/>
                <a:gd name="connsiteY27" fmla="*/ 4117 h 10056"/>
                <a:gd name="connsiteX28" fmla="*/ 5684 w 10180"/>
                <a:gd name="connsiteY28" fmla="*/ 4271 h 10056"/>
                <a:gd name="connsiteX29" fmla="*/ 5548 w 10180"/>
                <a:gd name="connsiteY29" fmla="*/ 4497 h 10056"/>
                <a:gd name="connsiteX30" fmla="*/ 5568 w 10180"/>
                <a:gd name="connsiteY30" fmla="*/ 4724 h 10056"/>
                <a:gd name="connsiteX31" fmla="*/ 5626 w 10180"/>
                <a:gd name="connsiteY31" fmla="*/ 4950 h 10056"/>
                <a:gd name="connsiteX32" fmla="*/ 5568 w 10180"/>
                <a:gd name="connsiteY32" fmla="*/ 5177 h 10056"/>
                <a:gd name="connsiteX33" fmla="*/ 5645 w 10180"/>
                <a:gd name="connsiteY33" fmla="*/ 5426 h 10056"/>
                <a:gd name="connsiteX34" fmla="*/ 5703 w 10180"/>
                <a:gd name="connsiteY34" fmla="*/ 5668 h 10056"/>
                <a:gd name="connsiteX35" fmla="*/ 5761 w 10180"/>
                <a:gd name="connsiteY35" fmla="*/ 5917 h 10056"/>
                <a:gd name="connsiteX36" fmla="*/ 5761 w 10180"/>
                <a:gd name="connsiteY36" fmla="*/ 6170 h 10056"/>
                <a:gd name="connsiteX37" fmla="*/ 5839 w 10180"/>
                <a:gd name="connsiteY37" fmla="*/ 6493 h 10056"/>
                <a:gd name="connsiteX38" fmla="*/ 5839 w 10180"/>
                <a:gd name="connsiteY38" fmla="*/ 6815 h 10056"/>
                <a:gd name="connsiteX39" fmla="*/ 5858 w 10180"/>
                <a:gd name="connsiteY39" fmla="*/ 7130 h 10056"/>
                <a:gd name="connsiteX40" fmla="*/ 6091 w 10180"/>
                <a:gd name="connsiteY40" fmla="*/ 7441 h 10056"/>
                <a:gd name="connsiteX41" fmla="*/ 6130 w 10180"/>
                <a:gd name="connsiteY41" fmla="*/ 7594 h 10056"/>
                <a:gd name="connsiteX42" fmla="*/ 6207 w 10180"/>
                <a:gd name="connsiteY42" fmla="*/ 7744 h 10056"/>
                <a:gd name="connsiteX43" fmla="*/ 6246 w 10180"/>
                <a:gd name="connsiteY43" fmla="*/ 7901 h 10056"/>
                <a:gd name="connsiteX44" fmla="*/ 6168 w 10180"/>
                <a:gd name="connsiteY44" fmla="*/ 8051 h 10056"/>
                <a:gd name="connsiteX45" fmla="*/ 6071 w 10180"/>
                <a:gd name="connsiteY45" fmla="*/ 8250 h 10056"/>
                <a:gd name="connsiteX46" fmla="*/ 6091 w 10180"/>
                <a:gd name="connsiteY46" fmla="*/ 8454 h 10056"/>
                <a:gd name="connsiteX47" fmla="*/ 6207 w 10180"/>
                <a:gd name="connsiteY47" fmla="*/ 8665 h 10056"/>
                <a:gd name="connsiteX48" fmla="*/ 6304 w 10180"/>
                <a:gd name="connsiteY48" fmla="*/ 8868 h 10056"/>
                <a:gd name="connsiteX49" fmla="*/ 6323 w 10180"/>
                <a:gd name="connsiteY49" fmla="*/ 9021 h 10056"/>
                <a:gd name="connsiteX50" fmla="*/ 6323 w 10180"/>
                <a:gd name="connsiteY50" fmla="*/ 9179 h 10056"/>
                <a:gd name="connsiteX51" fmla="*/ 6382 w 10180"/>
                <a:gd name="connsiteY51" fmla="*/ 9332 h 10056"/>
                <a:gd name="connsiteX52" fmla="*/ 6614 w 10180"/>
                <a:gd name="connsiteY52" fmla="*/ 9463 h 10056"/>
                <a:gd name="connsiteX53" fmla="*/ 6866 w 10180"/>
                <a:gd name="connsiteY53" fmla="*/ 9463 h 10056"/>
                <a:gd name="connsiteX54" fmla="*/ 7137 w 10180"/>
                <a:gd name="connsiteY54" fmla="*/ 9474 h 10056"/>
                <a:gd name="connsiteX55" fmla="*/ 7351 w 10180"/>
                <a:gd name="connsiteY55" fmla="*/ 9486 h 10056"/>
                <a:gd name="connsiteX56" fmla="*/ 7602 w 10180"/>
                <a:gd name="connsiteY56" fmla="*/ 9501 h 10056"/>
                <a:gd name="connsiteX57" fmla="*/ 7835 w 10180"/>
                <a:gd name="connsiteY57" fmla="*/ 9520 h 10056"/>
                <a:gd name="connsiteX58" fmla="*/ 8029 w 10180"/>
                <a:gd name="connsiteY58" fmla="*/ 9547 h 10056"/>
                <a:gd name="connsiteX59" fmla="*/ 8261 w 10180"/>
                <a:gd name="connsiteY59" fmla="*/ 9578 h 10056"/>
                <a:gd name="connsiteX60" fmla="*/ 8455 w 10180"/>
                <a:gd name="connsiteY60" fmla="*/ 9609 h 10056"/>
                <a:gd name="connsiteX61" fmla="*/ 8668 w 10180"/>
                <a:gd name="connsiteY61" fmla="*/ 9620 h 10056"/>
                <a:gd name="connsiteX62" fmla="*/ 8882 w 10180"/>
                <a:gd name="connsiteY62" fmla="*/ 9632 h 10056"/>
                <a:gd name="connsiteX63" fmla="*/ 9095 w 10180"/>
                <a:gd name="connsiteY63" fmla="*/ 9635 h 10056"/>
                <a:gd name="connsiteX64" fmla="*/ 9327 w 10180"/>
                <a:gd name="connsiteY64" fmla="*/ 9643 h 10056"/>
                <a:gd name="connsiteX65" fmla="*/ 9540 w 10180"/>
                <a:gd name="connsiteY65" fmla="*/ 9647 h 10056"/>
                <a:gd name="connsiteX66" fmla="*/ 9754 w 10180"/>
                <a:gd name="connsiteY66" fmla="*/ 9658 h 10056"/>
                <a:gd name="connsiteX67" fmla="*/ 9947 w 10180"/>
                <a:gd name="connsiteY67" fmla="*/ 9678 h 10056"/>
                <a:gd name="connsiteX68" fmla="*/ 10141 w 10180"/>
                <a:gd name="connsiteY68" fmla="*/ 9701 h 10056"/>
                <a:gd name="connsiteX69" fmla="*/ 10180 w 10180"/>
                <a:gd name="connsiteY69" fmla="*/ 9720 h 10056"/>
                <a:gd name="connsiteX70" fmla="*/ 9986 w 10180"/>
                <a:gd name="connsiteY70" fmla="*/ 9712 h 10056"/>
                <a:gd name="connsiteX71" fmla="*/ 9851 w 10180"/>
                <a:gd name="connsiteY71" fmla="*/ 9728 h 10056"/>
                <a:gd name="connsiteX72" fmla="*/ 9754 w 10180"/>
                <a:gd name="connsiteY72" fmla="*/ 9751 h 10056"/>
                <a:gd name="connsiteX73" fmla="*/ 9599 w 10180"/>
                <a:gd name="connsiteY73" fmla="*/ 9770 h 10056"/>
                <a:gd name="connsiteX74" fmla="*/ 9482 w 10180"/>
                <a:gd name="connsiteY74" fmla="*/ 9770 h 10056"/>
                <a:gd name="connsiteX75" fmla="*/ 9366 w 10180"/>
                <a:gd name="connsiteY75" fmla="*/ 9770 h 10056"/>
                <a:gd name="connsiteX76" fmla="*/ 9250 w 10180"/>
                <a:gd name="connsiteY76" fmla="*/ 9777 h 10056"/>
                <a:gd name="connsiteX77" fmla="*/ 9172 w 10180"/>
                <a:gd name="connsiteY77" fmla="*/ 9785 h 10056"/>
                <a:gd name="connsiteX78" fmla="*/ 9075 w 10180"/>
                <a:gd name="connsiteY78" fmla="*/ 9793 h 10056"/>
                <a:gd name="connsiteX79" fmla="*/ 8998 w 10180"/>
                <a:gd name="connsiteY79" fmla="*/ 9804 h 10056"/>
                <a:gd name="connsiteX80" fmla="*/ 8901 w 10180"/>
                <a:gd name="connsiteY80" fmla="*/ 9820 h 10056"/>
                <a:gd name="connsiteX81" fmla="*/ 8804 w 10180"/>
                <a:gd name="connsiteY81" fmla="*/ 9835 h 10056"/>
                <a:gd name="connsiteX82" fmla="*/ 8591 w 10180"/>
                <a:gd name="connsiteY82" fmla="*/ 9831 h 10056"/>
                <a:gd name="connsiteX83" fmla="*/ 8358 w 10180"/>
                <a:gd name="connsiteY83" fmla="*/ 9835 h 10056"/>
                <a:gd name="connsiteX84" fmla="*/ 8164 w 10180"/>
                <a:gd name="connsiteY84" fmla="*/ 9847 h 10056"/>
                <a:gd name="connsiteX85" fmla="*/ 7971 w 10180"/>
                <a:gd name="connsiteY85" fmla="*/ 9862 h 10056"/>
                <a:gd name="connsiteX86" fmla="*/ 7777 w 10180"/>
                <a:gd name="connsiteY86" fmla="*/ 9889 h 10056"/>
                <a:gd name="connsiteX87" fmla="*/ 7602 w 10180"/>
                <a:gd name="connsiteY87" fmla="*/ 9916 h 10056"/>
                <a:gd name="connsiteX88" fmla="*/ 7428 w 10180"/>
                <a:gd name="connsiteY88" fmla="*/ 9946 h 10056"/>
                <a:gd name="connsiteX89" fmla="*/ 7273 w 10180"/>
                <a:gd name="connsiteY89" fmla="*/ 9985 h 10056"/>
                <a:gd name="connsiteX90" fmla="*/ 7002 w 10180"/>
                <a:gd name="connsiteY90" fmla="*/ 9988 h 10056"/>
                <a:gd name="connsiteX91" fmla="*/ 6730 w 10180"/>
                <a:gd name="connsiteY91" fmla="*/ 9988 h 10056"/>
                <a:gd name="connsiteX92" fmla="*/ 6498 w 10180"/>
                <a:gd name="connsiteY92" fmla="*/ 9977 h 10056"/>
                <a:gd name="connsiteX93" fmla="*/ 6227 w 10180"/>
                <a:gd name="connsiteY93" fmla="*/ 9969 h 10056"/>
                <a:gd name="connsiteX94" fmla="*/ 5975 w 10180"/>
                <a:gd name="connsiteY94" fmla="*/ 9958 h 10056"/>
                <a:gd name="connsiteX95" fmla="*/ 4947 w 10180"/>
                <a:gd name="connsiteY95" fmla="*/ 9973 h 10056"/>
                <a:gd name="connsiteX96" fmla="*/ 4734 w 10180"/>
                <a:gd name="connsiteY96" fmla="*/ 9985 h 10056"/>
                <a:gd name="connsiteX97" fmla="*/ 4289 w 10180"/>
                <a:gd name="connsiteY97" fmla="*/ 10000 h 10056"/>
                <a:gd name="connsiteX98" fmla="*/ 3843 w 10180"/>
                <a:gd name="connsiteY98" fmla="*/ 10000 h 10056"/>
                <a:gd name="connsiteX99" fmla="*/ 3610 w 10180"/>
                <a:gd name="connsiteY99" fmla="*/ 9988 h 10056"/>
                <a:gd name="connsiteX100" fmla="*/ 3416 w 10180"/>
                <a:gd name="connsiteY100" fmla="*/ 9973 h 10056"/>
                <a:gd name="connsiteX101" fmla="*/ 3029 w 10180"/>
                <a:gd name="connsiteY101" fmla="*/ 9919 h 10056"/>
                <a:gd name="connsiteX102" fmla="*/ 2622 w 10180"/>
                <a:gd name="connsiteY102" fmla="*/ 9877 h 10056"/>
                <a:gd name="connsiteX103" fmla="*/ 2254 w 10180"/>
                <a:gd name="connsiteY103" fmla="*/ 9835 h 10056"/>
                <a:gd name="connsiteX104" fmla="*/ 1827 w 10180"/>
                <a:gd name="connsiteY104" fmla="*/ 9800 h 10056"/>
                <a:gd name="connsiteX105" fmla="*/ 0 w 10180"/>
                <a:gd name="connsiteY105" fmla="*/ 10056 h 10056"/>
                <a:gd name="connsiteX106" fmla="*/ 994 w 10180"/>
                <a:gd name="connsiteY106" fmla="*/ 9735 h 10056"/>
                <a:gd name="connsiteX107" fmla="*/ 606 w 10180"/>
                <a:gd name="connsiteY107" fmla="*/ 9705 h 10056"/>
                <a:gd name="connsiteX108" fmla="*/ 180 w 10180"/>
                <a:gd name="connsiteY108" fmla="*/ 9678 h 10056"/>
                <a:gd name="connsiteX109" fmla="*/ 432 w 10180"/>
                <a:gd name="connsiteY109" fmla="*/ 9662 h 10056"/>
                <a:gd name="connsiteX110" fmla="*/ 703 w 10180"/>
                <a:gd name="connsiteY110" fmla="*/ 9643 h 10056"/>
                <a:gd name="connsiteX111" fmla="*/ 955 w 10180"/>
                <a:gd name="connsiteY111" fmla="*/ 9616 h 10056"/>
                <a:gd name="connsiteX112" fmla="*/ 1227 w 10180"/>
                <a:gd name="connsiteY112" fmla="*/ 9593 h 10056"/>
                <a:gd name="connsiteX113" fmla="*/ 1459 w 10180"/>
                <a:gd name="connsiteY113" fmla="*/ 9574 h 10056"/>
                <a:gd name="connsiteX114" fmla="*/ 1730 w 10180"/>
                <a:gd name="connsiteY114" fmla="*/ 9559 h 10056"/>
                <a:gd name="connsiteX115" fmla="*/ 2021 w 10180"/>
                <a:gd name="connsiteY115" fmla="*/ 9547 h 10056"/>
                <a:gd name="connsiteX116" fmla="*/ 2312 w 10180"/>
                <a:gd name="connsiteY116" fmla="*/ 9547 h 10056"/>
                <a:gd name="connsiteX117" fmla="*/ 2525 w 10180"/>
                <a:gd name="connsiteY117" fmla="*/ 9547 h 10056"/>
                <a:gd name="connsiteX118" fmla="*/ 2738 w 10180"/>
                <a:gd name="connsiteY118" fmla="*/ 9547 h 10056"/>
                <a:gd name="connsiteX119" fmla="*/ 2932 w 10180"/>
                <a:gd name="connsiteY119" fmla="*/ 9543 h 10056"/>
                <a:gd name="connsiteX120" fmla="*/ 3145 w 10180"/>
                <a:gd name="connsiteY120" fmla="*/ 9536 h 10056"/>
                <a:gd name="connsiteX121" fmla="*/ 3339 w 10180"/>
                <a:gd name="connsiteY121" fmla="*/ 9532 h 10056"/>
                <a:gd name="connsiteX122" fmla="*/ 3513 w 10180"/>
                <a:gd name="connsiteY122" fmla="*/ 9520 h 10056"/>
                <a:gd name="connsiteX123" fmla="*/ 3707 w 10180"/>
                <a:gd name="connsiteY123" fmla="*/ 9505 h 10056"/>
                <a:gd name="connsiteX124" fmla="*/ 3882 w 10180"/>
                <a:gd name="connsiteY124" fmla="*/ 9486 h 10056"/>
                <a:gd name="connsiteX125" fmla="*/ 3901 w 10180"/>
                <a:gd name="connsiteY125" fmla="*/ 9317 h 10056"/>
                <a:gd name="connsiteX126" fmla="*/ 3959 w 10180"/>
                <a:gd name="connsiteY126" fmla="*/ 9148 h 10056"/>
                <a:gd name="connsiteX127" fmla="*/ 4037 w 10180"/>
                <a:gd name="connsiteY127" fmla="*/ 8979 h 10056"/>
                <a:gd name="connsiteX128" fmla="*/ 4095 w 10180"/>
                <a:gd name="connsiteY128" fmla="*/ 8810 h 10056"/>
                <a:gd name="connsiteX129" fmla="*/ 4075 w 10180"/>
                <a:gd name="connsiteY129" fmla="*/ 8565 h 10056"/>
                <a:gd name="connsiteX130" fmla="*/ 4075 w 10180"/>
                <a:gd name="connsiteY130" fmla="*/ 8319 h 10056"/>
                <a:gd name="connsiteX131" fmla="*/ 4075 w 10180"/>
                <a:gd name="connsiteY131" fmla="*/ 8070 h 10056"/>
                <a:gd name="connsiteX132" fmla="*/ 4095 w 10180"/>
                <a:gd name="connsiteY132" fmla="*/ 7824 h 10056"/>
                <a:gd name="connsiteX133" fmla="*/ 4095 w 10180"/>
                <a:gd name="connsiteY133" fmla="*/ 7629 h 10056"/>
                <a:gd name="connsiteX134" fmla="*/ 4056 w 10180"/>
                <a:gd name="connsiteY134" fmla="*/ 7429 h 10056"/>
                <a:gd name="connsiteX135" fmla="*/ 4037 w 10180"/>
                <a:gd name="connsiteY135" fmla="*/ 7241 h 10056"/>
                <a:gd name="connsiteX136" fmla="*/ 4095 w 10180"/>
                <a:gd name="connsiteY136" fmla="*/ 7053 h 10056"/>
                <a:gd name="connsiteX137" fmla="*/ 4308 w 10180"/>
                <a:gd name="connsiteY137" fmla="*/ 6853 h 10056"/>
                <a:gd name="connsiteX138" fmla="*/ 4347 w 10180"/>
                <a:gd name="connsiteY138" fmla="*/ 6642 h 10056"/>
                <a:gd name="connsiteX139" fmla="*/ 4327 w 10180"/>
                <a:gd name="connsiteY139" fmla="*/ 6427 h 10056"/>
                <a:gd name="connsiteX140" fmla="*/ 4327 w 10180"/>
                <a:gd name="connsiteY140" fmla="*/ 6213 h 10056"/>
                <a:gd name="connsiteX141" fmla="*/ 4347 w 10180"/>
                <a:gd name="connsiteY141" fmla="*/ 6136 h 10056"/>
                <a:gd name="connsiteX142" fmla="*/ 4366 w 10180"/>
                <a:gd name="connsiteY142" fmla="*/ 6063 h 10056"/>
                <a:gd name="connsiteX143" fmla="*/ 4366 w 10180"/>
                <a:gd name="connsiteY143" fmla="*/ 5990 h 10056"/>
                <a:gd name="connsiteX144" fmla="*/ 4308 w 10180"/>
                <a:gd name="connsiteY144" fmla="*/ 5921 h 10056"/>
                <a:gd name="connsiteX145" fmla="*/ 4289 w 10180"/>
                <a:gd name="connsiteY145" fmla="*/ 5748 h 10056"/>
                <a:gd name="connsiteX146" fmla="*/ 4327 w 10180"/>
                <a:gd name="connsiteY146" fmla="*/ 5737 h 10056"/>
                <a:gd name="connsiteX147" fmla="*/ 4327 w 10180"/>
                <a:gd name="connsiteY147" fmla="*/ 5560 h 10056"/>
                <a:gd name="connsiteX148" fmla="*/ 4366 w 10180"/>
                <a:gd name="connsiteY148" fmla="*/ 5380 h 10056"/>
                <a:gd name="connsiteX149" fmla="*/ 4385 w 10180"/>
                <a:gd name="connsiteY149" fmla="*/ 5203 h 10056"/>
                <a:gd name="connsiteX150" fmla="*/ 4347 w 10180"/>
                <a:gd name="connsiteY150" fmla="*/ 5012 h 10056"/>
                <a:gd name="connsiteX151" fmla="*/ 4444 w 10180"/>
                <a:gd name="connsiteY151" fmla="*/ 4985 h 10056"/>
                <a:gd name="connsiteX152" fmla="*/ 4385 w 10180"/>
                <a:gd name="connsiteY152" fmla="*/ 4624 h 10056"/>
                <a:gd name="connsiteX153" fmla="*/ 4463 w 10180"/>
                <a:gd name="connsiteY153" fmla="*/ 4540 h 10056"/>
                <a:gd name="connsiteX154" fmla="*/ 4482 w 10180"/>
                <a:gd name="connsiteY154" fmla="*/ 4455 h 10056"/>
                <a:gd name="connsiteX155" fmla="*/ 4502 w 10180"/>
                <a:gd name="connsiteY155" fmla="*/ 4367 h 10056"/>
                <a:gd name="connsiteX156" fmla="*/ 4540 w 10180"/>
                <a:gd name="connsiteY156" fmla="*/ 4279 h 10056"/>
                <a:gd name="connsiteX157" fmla="*/ 4599 w 10180"/>
                <a:gd name="connsiteY157" fmla="*/ 4225 h 10056"/>
                <a:gd name="connsiteX158" fmla="*/ 4579 w 10180"/>
                <a:gd name="connsiteY158" fmla="*/ 4179 h 10056"/>
                <a:gd name="connsiteX159" fmla="*/ 4540 w 10180"/>
                <a:gd name="connsiteY159" fmla="*/ 4125 h 10056"/>
                <a:gd name="connsiteX160" fmla="*/ 4579 w 10180"/>
                <a:gd name="connsiteY160" fmla="*/ 4079 h 10056"/>
                <a:gd name="connsiteX161" fmla="*/ 4657 w 10180"/>
                <a:gd name="connsiteY161" fmla="*/ 3995 h 10056"/>
                <a:gd name="connsiteX162" fmla="*/ 4657 w 10180"/>
                <a:gd name="connsiteY162" fmla="*/ 3914 h 10056"/>
                <a:gd name="connsiteX163" fmla="*/ 4637 w 10180"/>
                <a:gd name="connsiteY163" fmla="*/ 3830 h 10056"/>
                <a:gd name="connsiteX164" fmla="*/ 4618 w 10180"/>
                <a:gd name="connsiteY164" fmla="*/ 3745 h 10056"/>
                <a:gd name="connsiteX165" fmla="*/ 4521 w 10180"/>
                <a:gd name="connsiteY165" fmla="*/ 3741 h 10056"/>
                <a:gd name="connsiteX166" fmla="*/ 4540 w 10180"/>
                <a:gd name="connsiteY166" fmla="*/ 3676 h 10056"/>
                <a:gd name="connsiteX167" fmla="*/ 4618 w 10180"/>
                <a:gd name="connsiteY167" fmla="*/ 3611 h 10056"/>
                <a:gd name="connsiteX168" fmla="*/ 4637 w 10180"/>
                <a:gd name="connsiteY168" fmla="*/ 3546 h 10056"/>
                <a:gd name="connsiteX169" fmla="*/ 4618 w 10180"/>
                <a:gd name="connsiteY169" fmla="*/ 3477 h 10056"/>
                <a:gd name="connsiteX170" fmla="*/ 4579 w 10180"/>
                <a:gd name="connsiteY170" fmla="*/ 3477 h 10056"/>
                <a:gd name="connsiteX171" fmla="*/ 4599 w 10180"/>
                <a:gd name="connsiteY171" fmla="*/ 3411 h 10056"/>
                <a:gd name="connsiteX172" fmla="*/ 4579 w 10180"/>
                <a:gd name="connsiteY172" fmla="*/ 3335 h 10056"/>
                <a:gd name="connsiteX173" fmla="*/ 4579 w 10180"/>
                <a:gd name="connsiteY173" fmla="*/ 3269 h 10056"/>
                <a:gd name="connsiteX174" fmla="*/ 4637 w 10180"/>
                <a:gd name="connsiteY174" fmla="*/ 3200 h 10056"/>
                <a:gd name="connsiteX175" fmla="*/ 4637 w 10180"/>
                <a:gd name="connsiteY175" fmla="*/ 3062 h 10056"/>
                <a:gd name="connsiteX176" fmla="*/ 4637 w 10180"/>
                <a:gd name="connsiteY176" fmla="*/ 2928 h 10056"/>
                <a:gd name="connsiteX177" fmla="*/ 4696 w 10180"/>
                <a:gd name="connsiteY177" fmla="*/ 2794 h 10056"/>
                <a:gd name="connsiteX178" fmla="*/ 4831 w 10180"/>
                <a:gd name="connsiteY178" fmla="*/ 2671 h 10056"/>
                <a:gd name="connsiteX179" fmla="*/ 4773 w 10180"/>
                <a:gd name="connsiteY179" fmla="*/ 2652 h 10056"/>
                <a:gd name="connsiteX180" fmla="*/ 4773 w 10180"/>
                <a:gd name="connsiteY180" fmla="*/ 2536 h 10056"/>
                <a:gd name="connsiteX181" fmla="*/ 4754 w 10180"/>
                <a:gd name="connsiteY181" fmla="*/ 2421 h 10056"/>
                <a:gd name="connsiteX182" fmla="*/ 4734 w 10180"/>
                <a:gd name="connsiteY182" fmla="*/ 2306 h 10056"/>
                <a:gd name="connsiteX183" fmla="*/ 4773 w 10180"/>
                <a:gd name="connsiteY183" fmla="*/ 2203 h 10056"/>
                <a:gd name="connsiteX184" fmla="*/ 4812 w 10180"/>
                <a:gd name="connsiteY184" fmla="*/ 2018 h 10056"/>
                <a:gd name="connsiteX185" fmla="*/ 4909 w 10180"/>
                <a:gd name="connsiteY185" fmla="*/ 1838 h 10056"/>
                <a:gd name="connsiteX186" fmla="*/ 4967 w 10180"/>
                <a:gd name="connsiteY186" fmla="*/ 1654 h 10056"/>
                <a:gd name="connsiteX187" fmla="*/ 4928 w 10180"/>
                <a:gd name="connsiteY187" fmla="*/ 1466 h 10056"/>
                <a:gd name="connsiteX188" fmla="*/ 4947 w 10180"/>
                <a:gd name="connsiteY188" fmla="*/ 1378 h 10056"/>
                <a:gd name="connsiteX189" fmla="*/ 4947 w 10180"/>
                <a:gd name="connsiteY189" fmla="*/ 1282 h 10056"/>
                <a:gd name="connsiteX190" fmla="*/ 4947 w 10180"/>
                <a:gd name="connsiteY190" fmla="*/ 1193 h 10056"/>
                <a:gd name="connsiteX191" fmla="*/ 4928 w 10180"/>
                <a:gd name="connsiteY191" fmla="*/ 1101 h 10056"/>
                <a:gd name="connsiteX192" fmla="*/ 4831 w 10180"/>
                <a:gd name="connsiteY192" fmla="*/ 1128 h 10056"/>
                <a:gd name="connsiteX193" fmla="*/ 4831 w 10180"/>
                <a:gd name="connsiteY193" fmla="*/ 1067 h 10056"/>
                <a:gd name="connsiteX194" fmla="*/ 4812 w 10180"/>
                <a:gd name="connsiteY194" fmla="*/ 1002 h 10056"/>
                <a:gd name="connsiteX195" fmla="*/ 4812 w 10180"/>
                <a:gd name="connsiteY195" fmla="*/ 940 h 10056"/>
                <a:gd name="connsiteX196" fmla="*/ 4831 w 10180"/>
                <a:gd name="connsiteY196" fmla="*/ 879 h 10056"/>
                <a:gd name="connsiteX197" fmla="*/ 4773 w 10180"/>
                <a:gd name="connsiteY197" fmla="*/ 798 h 10056"/>
                <a:gd name="connsiteX198" fmla="*/ 4773 w 10180"/>
                <a:gd name="connsiteY198" fmla="*/ 714 h 10056"/>
                <a:gd name="connsiteX199" fmla="*/ 4754 w 10180"/>
                <a:gd name="connsiteY199" fmla="*/ 629 h 10056"/>
                <a:gd name="connsiteX200" fmla="*/ 4754 w 10180"/>
                <a:gd name="connsiteY200" fmla="*/ 553 h 10056"/>
                <a:gd name="connsiteX201" fmla="*/ 4696 w 10180"/>
                <a:gd name="connsiteY201" fmla="*/ 361 h 10056"/>
                <a:gd name="connsiteX202" fmla="*/ 4637 w 10180"/>
                <a:gd name="connsiteY202" fmla="*/ 342 h 10056"/>
                <a:gd name="connsiteX203" fmla="*/ 4521 w 10180"/>
                <a:gd name="connsiteY203" fmla="*/ 330 h 10056"/>
                <a:gd name="connsiteX204" fmla="*/ 4444 w 10180"/>
                <a:gd name="connsiteY204" fmla="*/ 318 h 10056"/>
                <a:gd name="connsiteX205" fmla="*/ 4327 w 10180"/>
                <a:gd name="connsiteY205" fmla="*/ 315 h 10056"/>
                <a:gd name="connsiteX206" fmla="*/ 4250 w 10180"/>
                <a:gd name="connsiteY206" fmla="*/ 318 h 10056"/>
                <a:gd name="connsiteX207" fmla="*/ 4192 w 10180"/>
                <a:gd name="connsiteY207" fmla="*/ 326 h 10056"/>
                <a:gd name="connsiteX208" fmla="*/ 4114 w 10180"/>
                <a:gd name="connsiteY208" fmla="*/ 326 h 10056"/>
                <a:gd name="connsiteX209" fmla="*/ 4056 w 10180"/>
                <a:gd name="connsiteY209" fmla="*/ 318 h 10056"/>
                <a:gd name="connsiteX210" fmla="*/ 4075 w 10180"/>
                <a:gd name="connsiteY210" fmla="*/ 303 h 10056"/>
                <a:gd name="connsiteX211" fmla="*/ 4114 w 10180"/>
                <a:gd name="connsiteY211" fmla="*/ 295 h 10056"/>
                <a:gd name="connsiteX212" fmla="*/ 4172 w 10180"/>
                <a:gd name="connsiteY212" fmla="*/ 284 h 10056"/>
                <a:gd name="connsiteX213" fmla="*/ 4153 w 10180"/>
                <a:gd name="connsiteY213" fmla="*/ 269 h 10056"/>
                <a:gd name="connsiteX214" fmla="*/ 4327 w 10180"/>
                <a:gd name="connsiteY214" fmla="*/ 253 h 10056"/>
                <a:gd name="connsiteX215" fmla="*/ 4502 w 10180"/>
                <a:gd name="connsiteY215" fmla="*/ 226 h 10056"/>
                <a:gd name="connsiteX216" fmla="*/ 4657 w 10180"/>
                <a:gd name="connsiteY216" fmla="*/ 200 h 10056"/>
                <a:gd name="connsiteX217" fmla="*/ 4792 w 10180"/>
                <a:gd name="connsiteY217" fmla="*/ 161 h 10056"/>
                <a:gd name="connsiteX218" fmla="*/ 4831 w 10180"/>
                <a:gd name="connsiteY218" fmla="*/ 119 h 10056"/>
                <a:gd name="connsiteX219" fmla="*/ 4889 w 10180"/>
                <a:gd name="connsiteY219" fmla="*/ 84 h 10056"/>
                <a:gd name="connsiteX220" fmla="*/ 4889 w 10180"/>
                <a:gd name="connsiteY220" fmla="*/ 42 h 10056"/>
                <a:gd name="connsiteX221" fmla="*/ 4909 w 10180"/>
                <a:gd name="connsiteY221" fmla="*/ 0 h 10056"/>
                <a:gd name="connsiteX222" fmla="*/ 4967 w 10180"/>
                <a:gd name="connsiteY222" fmla="*/ 73 h 10056"/>
                <a:gd name="connsiteX223" fmla="*/ 5044 w 10180"/>
                <a:gd name="connsiteY223" fmla="*/ 153 h 10056"/>
                <a:gd name="connsiteX224" fmla="*/ 5064 w 10180"/>
                <a:gd name="connsiteY224" fmla="*/ 230 h 10056"/>
                <a:gd name="connsiteX225" fmla="*/ 5025 w 10180"/>
                <a:gd name="connsiteY225" fmla="*/ 315 h 10056"/>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109 w 10000"/>
                <a:gd name="connsiteY97" fmla="*/ 10000 h 10000"/>
                <a:gd name="connsiteX98" fmla="*/ 3663 w 10000"/>
                <a:gd name="connsiteY98" fmla="*/ 10000 h 10000"/>
                <a:gd name="connsiteX99" fmla="*/ 3430 w 10000"/>
                <a:gd name="connsiteY99" fmla="*/ 9988 h 10000"/>
                <a:gd name="connsiteX100" fmla="*/ 3236 w 10000"/>
                <a:gd name="connsiteY100" fmla="*/ 9973 h 10000"/>
                <a:gd name="connsiteX101" fmla="*/ 2849 w 10000"/>
                <a:gd name="connsiteY101" fmla="*/ 9919 h 10000"/>
                <a:gd name="connsiteX102" fmla="*/ 2442 w 10000"/>
                <a:gd name="connsiteY102" fmla="*/ 9877 h 10000"/>
                <a:gd name="connsiteX103" fmla="*/ 2074 w 10000"/>
                <a:gd name="connsiteY103" fmla="*/ 9835 h 10000"/>
                <a:gd name="connsiteX104" fmla="*/ 1647 w 10000"/>
                <a:gd name="connsiteY104" fmla="*/ 9800 h 10000"/>
                <a:gd name="connsiteX105" fmla="*/ 814 w 10000"/>
                <a:gd name="connsiteY105" fmla="*/ 9735 h 10000"/>
                <a:gd name="connsiteX106" fmla="*/ 426 w 10000"/>
                <a:gd name="connsiteY106" fmla="*/ 9705 h 10000"/>
                <a:gd name="connsiteX107" fmla="*/ 0 w 10000"/>
                <a:gd name="connsiteY107" fmla="*/ 9678 h 10000"/>
                <a:gd name="connsiteX108" fmla="*/ 252 w 10000"/>
                <a:gd name="connsiteY108" fmla="*/ 9662 h 10000"/>
                <a:gd name="connsiteX109" fmla="*/ 523 w 10000"/>
                <a:gd name="connsiteY109" fmla="*/ 9643 h 10000"/>
                <a:gd name="connsiteX110" fmla="*/ 775 w 10000"/>
                <a:gd name="connsiteY110" fmla="*/ 9616 h 10000"/>
                <a:gd name="connsiteX111" fmla="*/ 1047 w 10000"/>
                <a:gd name="connsiteY111" fmla="*/ 9593 h 10000"/>
                <a:gd name="connsiteX112" fmla="*/ 1279 w 10000"/>
                <a:gd name="connsiteY112" fmla="*/ 9574 h 10000"/>
                <a:gd name="connsiteX113" fmla="*/ 1550 w 10000"/>
                <a:gd name="connsiteY113" fmla="*/ 9559 h 10000"/>
                <a:gd name="connsiteX114" fmla="*/ 1841 w 10000"/>
                <a:gd name="connsiteY114" fmla="*/ 9547 h 10000"/>
                <a:gd name="connsiteX115" fmla="*/ 2132 w 10000"/>
                <a:gd name="connsiteY115" fmla="*/ 9547 h 10000"/>
                <a:gd name="connsiteX116" fmla="*/ 2345 w 10000"/>
                <a:gd name="connsiteY116" fmla="*/ 9547 h 10000"/>
                <a:gd name="connsiteX117" fmla="*/ 2558 w 10000"/>
                <a:gd name="connsiteY117" fmla="*/ 9547 h 10000"/>
                <a:gd name="connsiteX118" fmla="*/ 2752 w 10000"/>
                <a:gd name="connsiteY118" fmla="*/ 9543 h 10000"/>
                <a:gd name="connsiteX119" fmla="*/ 2965 w 10000"/>
                <a:gd name="connsiteY119" fmla="*/ 9536 h 10000"/>
                <a:gd name="connsiteX120" fmla="*/ 3159 w 10000"/>
                <a:gd name="connsiteY120" fmla="*/ 9532 h 10000"/>
                <a:gd name="connsiteX121" fmla="*/ 3333 w 10000"/>
                <a:gd name="connsiteY121" fmla="*/ 9520 h 10000"/>
                <a:gd name="connsiteX122" fmla="*/ 3527 w 10000"/>
                <a:gd name="connsiteY122" fmla="*/ 9505 h 10000"/>
                <a:gd name="connsiteX123" fmla="*/ 3702 w 10000"/>
                <a:gd name="connsiteY123" fmla="*/ 9486 h 10000"/>
                <a:gd name="connsiteX124" fmla="*/ 3721 w 10000"/>
                <a:gd name="connsiteY124" fmla="*/ 9317 h 10000"/>
                <a:gd name="connsiteX125" fmla="*/ 3779 w 10000"/>
                <a:gd name="connsiteY125" fmla="*/ 9148 h 10000"/>
                <a:gd name="connsiteX126" fmla="*/ 3857 w 10000"/>
                <a:gd name="connsiteY126" fmla="*/ 8979 h 10000"/>
                <a:gd name="connsiteX127" fmla="*/ 3915 w 10000"/>
                <a:gd name="connsiteY127" fmla="*/ 8810 h 10000"/>
                <a:gd name="connsiteX128" fmla="*/ 3895 w 10000"/>
                <a:gd name="connsiteY128" fmla="*/ 8565 h 10000"/>
                <a:gd name="connsiteX129" fmla="*/ 3895 w 10000"/>
                <a:gd name="connsiteY129" fmla="*/ 8319 h 10000"/>
                <a:gd name="connsiteX130" fmla="*/ 3895 w 10000"/>
                <a:gd name="connsiteY130" fmla="*/ 8070 h 10000"/>
                <a:gd name="connsiteX131" fmla="*/ 3915 w 10000"/>
                <a:gd name="connsiteY131" fmla="*/ 7824 h 10000"/>
                <a:gd name="connsiteX132" fmla="*/ 3915 w 10000"/>
                <a:gd name="connsiteY132" fmla="*/ 7629 h 10000"/>
                <a:gd name="connsiteX133" fmla="*/ 3876 w 10000"/>
                <a:gd name="connsiteY133" fmla="*/ 7429 h 10000"/>
                <a:gd name="connsiteX134" fmla="*/ 3857 w 10000"/>
                <a:gd name="connsiteY134" fmla="*/ 7241 h 10000"/>
                <a:gd name="connsiteX135" fmla="*/ 3915 w 10000"/>
                <a:gd name="connsiteY135" fmla="*/ 7053 h 10000"/>
                <a:gd name="connsiteX136" fmla="*/ 4128 w 10000"/>
                <a:gd name="connsiteY136" fmla="*/ 6853 h 10000"/>
                <a:gd name="connsiteX137" fmla="*/ 4167 w 10000"/>
                <a:gd name="connsiteY137" fmla="*/ 6642 h 10000"/>
                <a:gd name="connsiteX138" fmla="*/ 4147 w 10000"/>
                <a:gd name="connsiteY138" fmla="*/ 6427 h 10000"/>
                <a:gd name="connsiteX139" fmla="*/ 4147 w 10000"/>
                <a:gd name="connsiteY139" fmla="*/ 6213 h 10000"/>
                <a:gd name="connsiteX140" fmla="*/ 4167 w 10000"/>
                <a:gd name="connsiteY140" fmla="*/ 6136 h 10000"/>
                <a:gd name="connsiteX141" fmla="*/ 4186 w 10000"/>
                <a:gd name="connsiteY141" fmla="*/ 6063 h 10000"/>
                <a:gd name="connsiteX142" fmla="*/ 4186 w 10000"/>
                <a:gd name="connsiteY142" fmla="*/ 5990 h 10000"/>
                <a:gd name="connsiteX143" fmla="*/ 4128 w 10000"/>
                <a:gd name="connsiteY143" fmla="*/ 5921 h 10000"/>
                <a:gd name="connsiteX144" fmla="*/ 4109 w 10000"/>
                <a:gd name="connsiteY144" fmla="*/ 5748 h 10000"/>
                <a:gd name="connsiteX145" fmla="*/ 4147 w 10000"/>
                <a:gd name="connsiteY145" fmla="*/ 5737 h 10000"/>
                <a:gd name="connsiteX146" fmla="*/ 4147 w 10000"/>
                <a:gd name="connsiteY146" fmla="*/ 5560 h 10000"/>
                <a:gd name="connsiteX147" fmla="*/ 4186 w 10000"/>
                <a:gd name="connsiteY147" fmla="*/ 5380 h 10000"/>
                <a:gd name="connsiteX148" fmla="*/ 4205 w 10000"/>
                <a:gd name="connsiteY148" fmla="*/ 5203 h 10000"/>
                <a:gd name="connsiteX149" fmla="*/ 4167 w 10000"/>
                <a:gd name="connsiteY149" fmla="*/ 5012 h 10000"/>
                <a:gd name="connsiteX150" fmla="*/ 4264 w 10000"/>
                <a:gd name="connsiteY150" fmla="*/ 4985 h 10000"/>
                <a:gd name="connsiteX151" fmla="*/ 4205 w 10000"/>
                <a:gd name="connsiteY151" fmla="*/ 4624 h 10000"/>
                <a:gd name="connsiteX152" fmla="*/ 4283 w 10000"/>
                <a:gd name="connsiteY152" fmla="*/ 4540 h 10000"/>
                <a:gd name="connsiteX153" fmla="*/ 4302 w 10000"/>
                <a:gd name="connsiteY153" fmla="*/ 4455 h 10000"/>
                <a:gd name="connsiteX154" fmla="*/ 4322 w 10000"/>
                <a:gd name="connsiteY154" fmla="*/ 4367 h 10000"/>
                <a:gd name="connsiteX155" fmla="*/ 4360 w 10000"/>
                <a:gd name="connsiteY155" fmla="*/ 4279 h 10000"/>
                <a:gd name="connsiteX156" fmla="*/ 4419 w 10000"/>
                <a:gd name="connsiteY156" fmla="*/ 4225 h 10000"/>
                <a:gd name="connsiteX157" fmla="*/ 4399 w 10000"/>
                <a:gd name="connsiteY157" fmla="*/ 4179 h 10000"/>
                <a:gd name="connsiteX158" fmla="*/ 4360 w 10000"/>
                <a:gd name="connsiteY158" fmla="*/ 4125 h 10000"/>
                <a:gd name="connsiteX159" fmla="*/ 4399 w 10000"/>
                <a:gd name="connsiteY159" fmla="*/ 4079 h 10000"/>
                <a:gd name="connsiteX160" fmla="*/ 4477 w 10000"/>
                <a:gd name="connsiteY160" fmla="*/ 3995 h 10000"/>
                <a:gd name="connsiteX161" fmla="*/ 4477 w 10000"/>
                <a:gd name="connsiteY161" fmla="*/ 3914 h 10000"/>
                <a:gd name="connsiteX162" fmla="*/ 4457 w 10000"/>
                <a:gd name="connsiteY162" fmla="*/ 3830 h 10000"/>
                <a:gd name="connsiteX163" fmla="*/ 4438 w 10000"/>
                <a:gd name="connsiteY163" fmla="*/ 3745 h 10000"/>
                <a:gd name="connsiteX164" fmla="*/ 4341 w 10000"/>
                <a:gd name="connsiteY164" fmla="*/ 3741 h 10000"/>
                <a:gd name="connsiteX165" fmla="*/ 4360 w 10000"/>
                <a:gd name="connsiteY165" fmla="*/ 3676 h 10000"/>
                <a:gd name="connsiteX166" fmla="*/ 4438 w 10000"/>
                <a:gd name="connsiteY166" fmla="*/ 3611 h 10000"/>
                <a:gd name="connsiteX167" fmla="*/ 4457 w 10000"/>
                <a:gd name="connsiteY167" fmla="*/ 3546 h 10000"/>
                <a:gd name="connsiteX168" fmla="*/ 4438 w 10000"/>
                <a:gd name="connsiteY168" fmla="*/ 3477 h 10000"/>
                <a:gd name="connsiteX169" fmla="*/ 4399 w 10000"/>
                <a:gd name="connsiteY169" fmla="*/ 3477 h 10000"/>
                <a:gd name="connsiteX170" fmla="*/ 4419 w 10000"/>
                <a:gd name="connsiteY170" fmla="*/ 3411 h 10000"/>
                <a:gd name="connsiteX171" fmla="*/ 4399 w 10000"/>
                <a:gd name="connsiteY171" fmla="*/ 3335 h 10000"/>
                <a:gd name="connsiteX172" fmla="*/ 4399 w 10000"/>
                <a:gd name="connsiteY172" fmla="*/ 3269 h 10000"/>
                <a:gd name="connsiteX173" fmla="*/ 4457 w 10000"/>
                <a:gd name="connsiteY173" fmla="*/ 3200 h 10000"/>
                <a:gd name="connsiteX174" fmla="*/ 4457 w 10000"/>
                <a:gd name="connsiteY174" fmla="*/ 3062 h 10000"/>
                <a:gd name="connsiteX175" fmla="*/ 4457 w 10000"/>
                <a:gd name="connsiteY175" fmla="*/ 2928 h 10000"/>
                <a:gd name="connsiteX176" fmla="*/ 4516 w 10000"/>
                <a:gd name="connsiteY176" fmla="*/ 2794 h 10000"/>
                <a:gd name="connsiteX177" fmla="*/ 4651 w 10000"/>
                <a:gd name="connsiteY177" fmla="*/ 2671 h 10000"/>
                <a:gd name="connsiteX178" fmla="*/ 4593 w 10000"/>
                <a:gd name="connsiteY178" fmla="*/ 2652 h 10000"/>
                <a:gd name="connsiteX179" fmla="*/ 4593 w 10000"/>
                <a:gd name="connsiteY179" fmla="*/ 2536 h 10000"/>
                <a:gd name="connsiteX180" fmla="*/ 4574 w 10000"/>
                <a:gd name="connsiteY180" fmla="*/ 2421 h 10000"/>
                <a:gd name="connsiteX181" fmla="*/ 4554 w 10000"/>
                <a:gd name="connsiteY181" fmla="*/ 2306 h 10000"/>
                <a:gd name="connsiteX182" fmla="*/ 4593 w 10000"/>
                <a:gd name="connsiteY182" fmla="*/ 2203 h 10000"/>
                <a:gd name="connsiteX183" fmla="*/ 4632 w 10000"/>
                <a:gd name="connsiteY183" fmla="*/ 2018 h 10000"/>
                <a:gd name="connsiteX184" fmla="*/ 4729 w 10000"/>
                <a:gd name="connsiteY184" fmla="*/ 1838 h 10000"/>
                <a:gd name="connsiteX185" fmla="*/ 4787 w 10000"/>
                <a:gd name="connsiteY185" fmla="*/ 1654 h 10000"/>
                <a:gd name="connsiteX186" fmla="*/ 4748 w 10000"/>
                <a:gd name="connsiteY186" fmla="*/ 1466 h 10000"/>
                <a:gd name="connsiteX187" fmla="*/ 4767 w 10000"/>
                <a:gd name="connsiteY187" fmla="*/ 1378 h 10000"/>
                <a:gd name="connsiteX188" fmla="*/ 4767 w 10000"/>
                <a:gd name="connsiteY188" fmla="*/ 1282 h 10000"/>
                <a:gd name="connsiteX189" fmla="*/ 4767 w 10000"/>
                <a:gd name="connsiteY189" fmla="*/ 1193 h 10000"/>
                <a:gd name="connsiteX190" fmla="*/ 4748 w 10000"/>
                <a:gd name="connsiteY190" fmla="*/ 1101 h 10000"/>
                <a:gd name="connsiteX191" fmla="*/ 4651 w 10000"/>
                <a:gd name="connsiteY191" fmla="*/ 1128 h 10000"/>
                <a:gd name="connsiteX192" fmla="*/ 4651 w 10000"/>
                <a:gd name="connsiteY192" fmla="*/ 1067 h 10000"/>
                <a:gd name="connsiteX193" fmla="*/ 4632 w 10000"/>
                <a:gd name="connsiteY193" fmla="*/ 1002 h 10000"/>
                <a:gd name="connsiteX194" fmla="*/ 4632 w 10000"/>
                <a:gd name="connsiteY194" fmla="*/ 940 h 10000"/>
                <a:gd name="connsiteX195" fmla="*/ 4651 w 10000"/>
                <a:gd name="connsiteY195" fmla="*/ 879 h 10000"/>
                <a:gd name="connsiteX196" fmla="*/ 4593 w 10000"/>
                <a:gd name="connsiteY196" fmla="*/ 798 h 10000"/>
                <a:gd name="connsiteX197" fmla="*/ 4593 w 10000"/>
                <a:gd name="connsiteY197" fmla="*/ 714 h 10000"/>
                <a:gd name="connsiteX198" fmla="*/ 4574 w 10000"/>
                <a:gd name="connsiteY198" fmla="*/ 629 h 10000"/>
                <a:gd name="connsiteX199" fmla="*/ 4574 w 10000"/>
                <a:gd name="connsiteY199" fmla="*/ 553 h 10000"/>
                <a:gd name="connsiteX200" fmla="*/ 4516 w 10000"/>
                <a:gd name="connsiteY200" fmla="*/ 361 h 10000"/>
                <a:gd name="connsiteX201" fmla="*/ 4457 w 10000"/>
                <a:gd name="connsiteY201" fmla="*/ 342 h 10000"/>
                <a:gd name="connsiteX202" fmla="*/ 4341 w 10000"/>
                <a:gd name="connsiteY202" fmla="*/ 330 h 10000"/>
                <a:gd name="connsiteX203" fmla="*/ 4264 w 10000"/>
                <a:gd name="connsiteY203" fmla="*/ 318 h 10000"/>
                <a:gd name="connsiteX204" fmla="*/ 4147 w 10000"/>
                <a:gd name="connsiteY204" fmla="*/ 315 h 10000"/>
                <a:gd name="connsiteX205" fmla="*/ 4070 w 10000"/>
                <a:gd name="connsiteY205" fmla="*/ 318 h 10000"/>
                <a:gd name="connsiteX206" fmla="*/ 4012 w 10000"/>
                <a:gd name="connsiteY206" fmla="*/ 326 h 10000"/>
                <a:gd name="connsiteX207" fmla="*/ 3934 w 10000"/>
                <a:gd name="connsiteY207" fmla="*/ 326 h 10000"/>
                <a:gd name="connsiteX208" fmla="*/ 3876 w 10000"/>
                <a:gd name="connsiteY208" fmla="*/ 318 h 10000"/>
                <a:gd name="connsiteX209" fmla="*/ 3895 w 10000"/>
                <a:gd name="connsiteY209" fmla="*/ 303 h 10000"/>
                <a:gd name="connsiteX210" fmla="*/ 3934 w 10000"/>
                <a:gd name="connsiteY210" fmla="*/ 295 h 10000"/>
                <a:gd name="connsiteX211" fmla="*/ 3992 w 10000"/>
                <a:gd name="connsiteY211" fmla="*/ 284 h 10000"/>
                <a:gd name="connsiteX212" fmla="*/ 3973 w 10000"/>
                <a:gd name="connsiteY212" fmla="*/ 269 h 10000"/>
                <a:gd name="connsiteX213" fmla="*/ 4147 w 10000"/>
                <a:gd name="connsiteY213" fmla="*/ 253 h 10000"/>
                <a:gd name="connsiteX214" fmla="*/ 4322 w 10000"/>
                <a:gd name="connsiteY214" fmla="*/ 226 h 10000"/>
                <a:gd name="connsiteX215" fmla="*/ 4477 w 10000"/>
                <a:gd name="connsiteY215" fmla="*/ 200 h 10000"/>
                <a:gd name="connsiteX216" fmla="*/ 4612 w 10000"/>
                <a:gd name="connsiteY216" fmla="*/ 161 h 10000"/>
                <a:gd name="connsiteX217" fmla="*/ 4651 w 10000"/>
                <a:gd name="connsiteY217" fmla="*/ 119 h 10000"/>
                <a:gd name="connsiteX218" fmla="*/ 4709 w 10000"/>
                <a:gd name="connsiteY218" fmla="*/ 84 h 10000"/>
                <a:gd name="connsiteX219" fmla="*/ 4709 w 10000"/>
                <a:gd name="connsiteY219" fmla="*/ 42 h 10000"/>
                <a:gd name="connsiteX220" fmla="*/ 4729 w 10000"/>
                <a:gd name="connsiteY220" fmla="*/ 0 h 10000"/>
                <a:gd name="connsiteX221" fmla="*/ 4787 w 10000"/>
                <a:gd name="connsiteY221" fmla="*/ 73 h 10000"/>
                <a:gd name="connsiteX222" fmla="*/ 4864 w 10000"/>
                <a:gd name="connsiteY222" fmla="*/ 153 h 10000"/>
                <a:gd name="connsiteX223" fmla="*/ 4884 w 10000"/>
                <a:gd name="connsiteY223" fmla="*/ 230 h 10000"/>
                <a:gd name="connsiteX224" fmla="*/ 4845 w 10000"/>
                <a:gd name="connsiteY224"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109 w 10000"/>
                <a:gd name="connsiteY97" fmla="*/ 10000 h 10000"/>
                <a:gd name="connsiteX98" fmla="*/ 3663 w 10000"/>
                <a:gd name="connsiteY98" fmla="*/ 10000 h 10000"/>
                <a:gd name="connsiteX99" fmla="*/ 3430 w 10000"/>
                <a:gd name="connsiteY99" fmla="*/ 9988 h 10000"/>
                <a:gd name="connsiteX100" fmla="*/ 2849 w 10000"/>
                <a:gd name="connsiteY100" fmla="*/ 9919 h 10000"/>
                <a:gd name="connsiteX101" fmla="*/ 2442 w 10000"/>
                <a:gd name="connsiteY101" fmla="*/ 9877 h 10000"/>
                <a:gd name="connsiteX102" fmla="*/ 2074 w 10000"/>
                <a:gd name="connsiteY102" fmla="*/ 9835 h 10000"/>
                <a:gd name="connsiteX103" fmla="*/ 1647 w 10000"/>
                <a:gd name="connsiteY103" fmla="*/ 9800 h 10000"/>
                <a:gd name="connsiteX104" fmla="*/ 814 w 10000"/>
                <a:gd name="connsiteY104" fmla="*/ 9735 h 10000"/>
                <a:gd name="connsiteX105" fmla="*/ 426 w 10000"/>
                <a:gd name="connsiteY105" fmla="*/ 9705 h 10000"/>
                <a:gd name="connsiteX106" fmla="*/ 0 w 10000"/>
                <a:gd name="connsiteY106" fmla="*/ 9678 h 10000"/>
                <a:gd name="connsiteX107" fmla="*/ 252 w 10000"/>
                <a:gd name="connsiteY107" fmla="*/ 9662 h 10000"/>
                <a:gd name="connsiteX108" fmla="*/ 523 w 10000"/>
                <a:gd name="connsiteY108" fmla="*/ 9643 h 10000"/>
                <a:gd name="connsiteX109" fmla="*/ 775 w 10000"/>
                <a:gd name="connsiteY109" fmla="*/ 9616 h 10000"/>
                <a:gd name="connsiteX110" fmla="*/ 1047 w 10000"/>
                <a:gd name="connsiteY110" fmla="*/ 9593 h 10000"/>
                <a:gd name="connsiteX111" fmla="*/ 1279 w 10000"/>
                <a:gd name="connsiteY111" fmla="*/ 9574 h 10000"/>
                <a:gd name="connsiteX112" fmla="*/ 1550 w 10000"/>
                <a:gd name="connsiteY112" fmla="*/ 9559 h 10000"/>
                <a:gd name="connsiteX113" fmla="*/ 1841 w 10000"/>
                <a:gd name="connsiteY113" fmla="*/ 9547 h 10000"/>
                <a:gd name="connsiteX114" fmla="*/ 2132 w 10000"/>
                <a:gd name="connsiteY114" fmla="*/ 9547 h 10000"/>
                <a:gd name="connsiteX115" fmla="*/ 2345 w 10000"/>
                <a:gd name="connsiteY115" fmla="*/ 9547 h 10000"/>
                <a:gd name="connsiteX116" fmla="*/ 2558 w 10000"/>
                <a:gd name="connsiteY116" fmla="*/ 9547 h 10000"/>
                <a:gd name="connsiteX117" fmla="*/ 2752 w 10000"/>
                <a:gd name="connsiteY117" fmla="*/ 9543 h 10000"/>
                <a:gd name="connsiteX118" fmla="*/ 2965 w 10000"/>
                <a:gd name="connsiteY118" fmla="*/ 9536 h 10000"/>
                <a:gd name="connsiteX119" fmla="*/ 3159 w 10000"/>
                <a:gd name="connsiteY119" fmla="*/ 9532 h 10000"/>
                <a:gd name="connsiteX120" fmla="*/ 3333 w 10000"/>
                <a:gd name="connsiteY120" fmla="*/ 9520 h 10000"/>
                <a:gd name="connsiteX121" fmla="*/ 3527 w 10000"/>
                <a:gd name="connsiteY121" fmla="*/ 9505 h 10000"/>
                <a:gd name="connsiteX122" fmla="*/ 3702 w 10000"/>
                <a:gd name="connsiteY122" fmla="*/ 9486 h 10000"/>
                <a:gd name="connsiteX123" fmla="*/ 3721 w 10000"/>
                <a:gd name="connsiteY123" fmla="*/ 9317 h 10000"/>
                <a:gd name="connsiteX124" fmla="*/ 3779 w 10000"/>
                <a:gd name="connsiteY124" fmla="*/ 9148 h 10000"/>
                <a:gd name="connsiteX125" fmla="*/ 3857 w 10000"/>
                <a:gd name="connsiteY125" fmla="*/ 8979 h 10000"/>
                <a:gd name="connsiteX126" fmla="*/ 3915 w 10000"/>
                <a:gd name="connsiteY126" fmla="*/ 8810 h 10000"/>
                <a:gd name="connsiteX127" fmla="*/ 3895 w 10000"/>
                <a:gd name="connsiteY127" fmla="*/ 8565 h 10000"/>
                <a:gd name="connsiteX128" fmla="*/ 3895 w 10000"/>
                <a:gd name="connsiteY128" fmla="*/ 8319 h 10000"/>
                <a:gd name="connsiteX129" fmla="*/ 3895 w 10000"/>
                <a:gd name="connsiteY129" fmla="*/ 8070 h 10000"/>
                <a:gd name="connsiteX130" fmla="*/ 3915 w 10000"/>
                <a:gd name="connsiteY130" fmla="*/ 7824 h 10000"/>
                <a:gd name="connsiteX131" fmla="*/ 3915 w 10000"/>
                <a:gd name="connsiteY131" fmla="*/ 7629 h 10000"/>
                <a:gd name="connsiteX132" fmla="*/ 3876 w 10000"/>
                <a:gd name="connsiteY132" fmla="*/ 7429 h 10000"/>
                <a:gd name="connsiteX133" fmla="*/ 3857 w 10000"/>
                <a:gd name="connsiteY133" fmla="*/ 7241 h 10000"/>
                <a:gd name="connsiteX134" fmla="*/ 3915 w 10000"/>
                <a:gd name="connsiteY134" fmla="*/ 7053 h 10000"/>
                <a:gd name="connsiteX135" fmla="*/ 4128 w 10000"/>
                <a:gd name="connsiteY135" fmla="*/ 6853 h 10000"/>
                <a:gd name="connsiteX136" fmla="*/ 4167 w 10000"/>
                <a:gd name="connsiteY136" fmla="*/ 6642 h 10000"/>
                <a:gd name="connsiteX137" fmla="*/ 4147 w 10000"/>
                <a:gd name="connsiteY137" fmla="*/ 6427 h 10000"/>
                <a:gd name="connsiteX138" fmla="*/ 4147 w 10000"/>
                <a:gd name="connsiteY138" fmla="*/ 6213 h 10000"/>
                <a:gd name="connsiteX139" fmla="*/ 4167 w 10000"/>
                <a:gd name="connsiteY139" fmla="*/ 6136 h 10000"/>
                <a:gd name="connsiteX140" fmla="*/ 4186 w 10000"/>
                <a:gd name="connsiteY140" fmla="*/ 6063 h 10000"/>
                <a:gd name="connsiteX141" fmla="*/ 4186 w 10000"/>
                <a:gd name="connsiteY141" fmla="*/ 5990 h 10000"/>
                <a:gd name="connsiteX142" fmla="*/ 4128 w 10000"/>
                <a:gd name="connsiteY142" fmla="*/ 5921 h 10000"/>
                <a:gd name="connsiteX143" fmla="*/ 4109 w 10000"/>
                <a:gd name="connsiteY143" fmla="*/ 5748 h 10000"/>
                <a:gd name="connsiteX144" fmla="*/ 4147 w 10000"/>
                <a:gd name="connsiteY144" fmla="*/ 5737 h 10000"/>
                <a:gd name="connsiteX145" fmla="*/ 4147 w 10000"/>
                <a:gd name="connsiteY145" fmla="*/ 5560 h 10000"/>
                <a:gd name="connsiteX146" fmla="*/ 4186 w 10000"/>
                <a:gd name="connsiteY146" fmla="*/ 5380 h 10000"/>
                <a:gd name="connsiteX147" fmla="*/ 4205 w 10000"/>
                <a:gd name="connsiteY147" fmla="*/ 5203 h 10000"/>
                <a:gd name="connsiteX148" fmla="*/ 4167 w 10000"/>
                <a:gd name="connsiteY148" fmla="*/ 5012 h 10000"/>
                <a:gd name="connsiteX149" fmla="*/ 4264 w 10000"/>
                <a:gd name="connsiteY149" fmla="*/ 4985 h 10000"/>
                <a:gd name="connsiteX150" fmla="*/ 4205 w 10000"/>
                <a:gd name="connsiteY150" fmla="*/ 4624 h 10000"/>
                <a:gd name="connsiteX151" fmla="*/ 4283 w 10000"/>
                <a:gd name="connsiteY151" fmla="*/ 4540 h 10000"/>
                <a:gd name="connsiteX152" fmla="*/ 4302 w 10000"/>
                <a:gd name="connsiteY152" fmla="*/ 4455 h 10000"/>
                <a:gd name="connsiteX153" fmla="*/ 4322 w 10000"/>
                <a:gd name="connsiteY153" fmla="*/ 4367 h 10000"/>
                <a:gd name="connsiteX154" fmla="*/ 4360 w 10000"/>
                <a:gd name="connsiteY154" fmla="*/ 4279 h 10000"/>
                <a:gd name="connsiteX155" fmla="*/ 4419 w 10000"/>
                <a:gd name="connsiteY155" fmla="*/ 4225 h 10000"/>
                <a:gd name="connsiteX156" fmla="*/ 4399 w 10000"/>
                <a:gd name="connsiteY156" fmla="*/ 4179 h 10000"/>
                <a:gd name="connsiteX157" fmla="*/ 4360 w 10000"/>
                <a:gd name="connsiteY157" fmla="*/ 4125 h 10000"/>
                <a:gd name="connsiteX158" fmla="*/ 4399 w 10000"/>
                <a:gd name="connsiteY158" fmla="*/ 4079 h 10000"/>
                <a:gd name="connsiteX159" fmla="*/ 4477 w 10000"/>
                <a:gd name="connsiteY159" fmla="*/ 3995 h 10000"/>
                <a:gd name="connsiteX160" fmla="*/ 4477 w 10000"/>
                <a:gd name="connsiteY160" fmla="*/ 3914 h 10000"/>
                <a:gd name="connsiteX161" fmla="*/ 4457 w 10000"/>
                <a:gd name="connsiteY161" fmla="*/ 3830 h 10000"/>
                <a:gd name="connsiteX162" fmla="*/ 4438 w 10000"/>
                <a:gd name="connsiteY162" fmla="*/ 3745 h 10000"/>
                <a:gd name="connsiteX163" fmla="*/ 4341 w 10000"/>
                <a:gd name="connsiteY163" fmla="*/ 3741 h 10000"/>
                <a:gd name="connsiteX164" fmla="*/ 4360 w 10000"/>
                <a:gd name="connsiteY164" fmla="*/ 3676 h 10000"/>
                <a:gd name="connsiteX165" fmla="*/ 4438 w 10000"/>
                <a:gd name="connsiteY165" fmla="*/ 3611 h 10000"/>
                <a:gd name="connsiteX166" fmla="*/ 4457 w 10000"/>
                <a:gd name="connsiteY166" fmla="*/ 3546 h 10000"/>
                <a:gd name="connsiteX167" fmla="*/ 4438 w 10000"/>
                <a:gd name="connsiteY167" fmla="*/ 3477 h 10000"/>
                <a:gd name="connsiteX168" fmla="*/ 4399 w 10000"/>
                <a:gd name="connsiteY168" fmla="*/ 3477 h 10000"/>
                <a:gd name="connsiteX169" fmla="*/ 4419 w 10000"/>
                <a:gd name="connsiteY169" fmla="*/ 3411 h 10000"/>
                <a:gd name="connsiteX170" fmla="*/ 4399 w 10000"/>
                <a:gd name="connsiteY170" fmla="*/ 3335 h 10000"/>
                <a:gd name="connsiteX171" fmla="*/ 4399 w 10000"/>
                <a:gd name="connsiteY171" fmla="*/ 3269 h 10000"/>
                <a:gd name="connsiteX172" fmla="*/ 4457 w 10000"/>
                <a:gd name="connsiteY172" fmla="*/ 3200 h 10000"/>
                <a:gd name="connsiteX173" fmla="*/ 4457 w 10000"/>
                <a:gd name="connsiteY173" fmla="*/ 3062 h 10000"/>
                <a:gd name="connsiteX174" fmla="*/ 4457 w 10000"/>
                <a:gd name="connsiteY174" fmla="*/ 2928 h 10000"/>
                <a:gd name="connsiteX175" fmla="*/ 4516 w 10000"/>
                <a:gd name="connsiteY175" fmla="*/ 2794 h 10000"/>
                <a:gd name="connsiteX176" fmla="*/ 4651 w 10000"/>
                <a:gd name="connsiteY176" fmla="*/ 2671 h 10000"/>
                <a:gd name="connsiteX177" fmla="*/ 4593 w 10000"/>
                <a:gd name="connsiteY177" fmla="*/ 2652 h 10000"/>
                <a:gd name="connsiteX178" fmla="*/ 4593 w 10000"/>
                <a:gd name="connsiteY178" fmla="*/ 2536 h 10000"/>
                <a:gd name="connsiteX179" fmla="*/ 4574 w 10000"/>
                <a:gd name="connsiteY179" fmla="*/ 2421 h 10000"/>
                <a:gd name="connsiteX180" fmla="*/ 4554 w 10000"/>
                <a:gd name="connsiteY180" fmla="*/ 2306 h 10000"/>
                <a:gd name="connsiteX181" fmla="*/ 4593 w 10000"/>
                <a:gd name="connsiteY181" fmla="*/ 2203 h 10000"/>
                <a:gd name="connsiteX182" fmla="*/ 4632 w 10000"/>
                <a:gd name="connsiteY182" fmla="*/ 2018 h 10000"/>
                <a:gd name="connsiteX183" fmla="*/ 4729 w 10000"/>
                <a:gd name="connsiteY183" fmla="*/ 1838 h 10000"/>
                <a:gd name="connsiteX184" fmla="*/ 4787 w 10000"/>
                <a:gd name="connsiteY184" fmla="*/ 1654 h 10000"/>
                <a:gd name="connsiteX185" fmla="*/ 4748 w 10000"/>
                <a:gd name="connsiteY185" fmla="*/ 1466 h 10000"/>
                <a:gd name="connsiteX186" fmla="*/ 4767 w 10000"/>
                <a:gd name="connsiteY186" fmla="*/ 1378 h 10000"/>
                <a:gd name="connsiteX187" fmla="*/ 4767 w 10000"/>
                <a:gd name="connsiteY187" fmla="*/ 1282 h 10000"/>
                <a:gd name="connsiteX188" fmla="*/ 4767 w 10000"/>
                <a:gd name="connsiteY188" fmla="*/ 1193 h 10000"/>
                <a:gd name="connsiteX189" fmla="*/ 4748 w 10000"/>
                <a:gd name="connsiteY189" fmla="*/ 1101 h 10000"/>
                <a:gd name="connsiteX190" fmla="*/ 4651 w 10000"/>
                <a:gd name="connsiteY190" fmla="*/ 1128 h 10000"/>
                <a:gd name="connsiteX191" fmla="*/ 4651 w 10000"/>
                <a:gd name="connsiteY191" fmla="*/ 1067 h 10000"/>
                <a:gd name="connsiteX192" fmla="*/ 4632 w 10000"/>
                <a:gd name="connsiteY192" fmla="*/ 1002 h 10000"/>
                <a:gd name="connsiteX193" fmla="*/ 4632 w 10000"/>
                <a:gd name="connsiteY193" fmla="*/ 940 h 10000"/>
                <a:gd name="connsiteX194" fmla="*/ 4651 w 10000"/>
                <a:gd name="connsiteY194" fmla="*/ 879 h 10000"/>
                <a:gd name="connsiteX195" fmla="*/ 4593 w 10000"/>
                <a:gd name="connsiteY195" fmla="*/ 798 h 10000"/>
                <a:gd name="connsiteX196" fmla="*/ 4593 w 10000"/>
                <a:gd name="connsiteY196" fmla="*/ 714 h 10000"/>
                <a:gd name="connsiteX197" fmla="*/ 4574 w 10000"/>
                <a:gd name="connsiteY197" fmla="*/ 629 h 10000"/>
                <a:gd name="connsiteX198" fmla="*/ 4574 w 10000"/>
                <a:gd name="connsiteY198" fmla="*/ 553 h 10000"/>
                <a:gd name="connsiteX199" fmla="*/ 4516 w 10000"/>
                <a:gd name="connsiteY199" fmla="*/ 361 h 10000"/>
                <a:gd name="connsiteX200" fmla="*/ 4457 w 10000"/>
                <a:gd name="connsiteY200" fmla="*/ 342 h 10000"/>
                <a:gd name="connsiteX201" fmla="*/ 4341 w 10000"/>
                <a:gd name="connsiteY201" fmla="*/ 330 h 10000"/>
                <a:gd name="connsiteX202" fmla="*/ 4264 w 10000"/>
                <a:gd name="connsiteY202" fmla="*/ 318 h 10000"/>
                <a:gd name="connsiteX203" fmla="*/ 4147 w 10000"/>
                <a:gd name="connsiteY203" fmla="*/ 315 h 10000"/>
                <a:gd name="connsiteX204" fmla="*/ 4070 w 10000"/>
                <a:gd name="connsiteY204" fmla="*/ 318 h 10000"/>
                <a:gd name="connsiteX205" fmla="*/ 4012 w 10000"/>
                <a:gd name="connsiteY205" fmla="*/ 326 h 10000"/>
                <a:gd name="connsiteX206" fmla="*/ 3934 w 10000"/>
                <a:gd name="connsiteY206" fmla="*/ 326 h 10000"/>
                <a:gd name="connsiteX207" fmla="*/ 3876 w 10000"/>
                <a:gd name="connsiteY207" fmla="*/ 318 h 10000"/>
                <a:gd name="connsiteX208" fmla="*/ 3895 w 10000"/>
                <a:gd name="connsiteY208" fmla="*/ 303 h 10000"/>
                <a:gd name="connsiteX209" fmla="*/ 3934 w 10000"/>
                <a:gd name="connsiteY209" fmla="*/ 295 h 10000"/>
                <a:gd name="connsiteX210" fmla="*/ 3992 w 10000"/>
                <a:gd name="connsiteY210" fmla="*/ 284 h 10000"/>
                <a:gd name="connsiteX211" fmla="*/ 3973 w 10000"/>
                <a:gd name="connsiteY211" fmla="*/ 269 h 10000"/>
                <a:gd name="connsiteX212" fmla="*/ 4147 w 10000"/>
                <a:gd name="connsiteY212" fmla="*/ 253 h 10000"/>
                <a:gd name="connsiteX213" fmla="*/ 4322 w 10000"/>
                <a:gd name="connsiteY213" fmla="*/ 226 h 10000"/>
                <a:gd name="connsiteX214" fmla="*/ 4477 w 10000"/>
                <a:gd name="connsiteY214" fmla="*/ 200 h 10000"/>
                <a:gd name="connsiteX215" fmla="*/ 4612 w 10000"/>
                <a:gd name="connsiteY215" fmla="*/ 161 h 10000"/>
                <a:gd name="connsiteX216" fmla="*/ 4651 w 10000"/>
                <a:gd name="connsiteY216" fmla="*/ 119 h 10000"/>
                <a:gd name="connsiteX217" fmla="*/ 4709 w 10000"/>
                <a:gd name="connsiteY217" fmla="*/ 84 h 10000"/>
                <a:gd name="connsiteX218" fmla="*/ 4709 w 10000"/>
                <a:gd name="connsiteY218" fmla="*/ 42 h 10000"/>
                <a:gd name="connsiteX219" fmla="*/ 4729 w 10000"/>
                <a:gd name="connsiteY219" fmla="*/ 0 h 10000"/>
                <a:gd name="connsiteX220" fmla="*/ 4787 w 10000"/>
                <a:gd name="connsiteY220" fmla="*/ 73 h 10000"/>
                <a:gd name="connsiteX221" fmla="*/ 4864 w 10000"/>
                <a:gd name="connsiteY221" fmla="*/ 153 h 10000"/>
                <a:gd name="connsiteX222" fmla="*/ 4884 w 10000"/>
                <a:gd name="connsiteY222" fmla="*/ 230 h 10000"/>
                <a:gd name="connsiteX223" fmla="*/ 4845 w 10000"/>
                <a:gd name="connsiteY223"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3663 w 10000"/>
                <a:gd name="connsiteY97" fmla="*/ 10000 h 10000"/>
                <a:gd name="connsiteX98" fmla="*/ 3430 w 10000"/>
                <a:gd name="connsiteY98" fmla="*/ 9988 h 10000"/>
                <a:gd name="connsiteX99" fmla="*/ 2849 w 10000"/>
                <a:gd name="connsiteY99" fmla="*/ 9919 h 10000"/>
                <a:gd name="connsiteX100" fmla="*/ 2442 w 10000"/>
                <a:gd name="connsiteY100" fmla="*/ 9877 h 10000"/>
                <a:gd name="connsiteX101" fmla="*/ 2074 w 10000"/>
                <a:gd name="connsiteY101" fmla="*/ 9835 h 10000"/>
                <a:gd name="connsiteX102" fmla="*/ 1647 w 10000"/>
                <a:gd name="connsiteY102" fmla="*/ 9800 h 10000"/>
                <a:gd name="connsiteX103" fmla="*/ 814 w 10000"/>
                <a:gd name="connsiteY103" fmla="*/ 9735 h 10000"/>
                <a:gd name="connsiteX104" fmla="*/ 426 w 10000"/>
                <a:gd name="connsiteY104" fmla="*/ 9705 h 10000"/>
                <a:gd name="connsiteX105" fmla="*/ 0 w 10000"/>
                <a:gd name="connsiteY105" fmla="*/ 9678 h 10000"/>
                <a:gd name="connsiteX106" fmla="*/ 252 w 10000"/>
                <a:gd name="connsiteY106" fmla="*/ 9662 h 10000"/>
                <a:gd name="connsiteX107" fmla="*/ 523 w 10000"/>
                <a:gd name="connsiteY107" fmla="*/ 9643 h 10000"/>
                <a:gd name="connsiteX108" fmla="*/ 775 w 10000"/>
                <a:gd name="connsiteY108" fmla="*/ 9616 h 10000"/>
                <a:gd name="connsiteX109" fmla="*/ 1047 w 10000"/>
                <a:gd name="connsiteY109" fmla="*/ 9593 h 10000"/>
                <a:gd name="connsiteX110" fmla="*/ 1279 w 10000"/>
                <a:gd name="connsiteY110" fmla="*/ 9574 h 10000"/>
                <a:gd name="connsiteX111" fmla="*/ 1550 w 10000"/>
                <a:gd name="connsiteY111" fmla="*/ 9559 h 10000"/>
                <a:gd name="connsiteX112" fmla="*/ 1841 w 10000"/>
                <a:gd name="connsiteY112" fmla="*/ 9547 h 10000"/>
                <a:gd name="connsiteX113" fmla="*/ 2132 w 10000"/>
                <a:gd name="connsiteY113" fmla="*/ 9547 h 10000"/>
                <a:gd name="connsiteX114" fmla="*/ 2345 w 10000"/>
                <a:gd name="connsiteY114" fmla="*/ 9547 h 10000"/>
                <a:gd name="connsiteX115" fmla="*/ 2558 w 10000"/>
                <a:gd name="connsiteY115" fmla="*/ 9547 h 10000"/>
                <a:gd name="connsiteX116" fmla="*/ 2752 w 10000"/>
                <a:gd name="connsiteY116" fmla="*/ 9543 h 10000"/>
                <a:gd name="connsiteX117" fmla="*/ 2965 w 10000"/>
                <a:gd name="connsiteY117" fmla="*/ 9536 h 10000"/>
                <a:gd name="connsiteX118" fmla="*/ 3159 w 10000"/>
                <a:gd name="connsiteY118" fmla="*/ 9532 h 10000"/>
                <a:gd name="connsiteX119" fmla="*/ 3333 w 10000"/>
                <a:gd name="connsiteY119" fmla="*/ 9520 h 10000"/>
                <a:gd name="connsiteX120" fmla="*/ 3527 w 10000"/>
                <a:gd name="connsiteY120" fmla="*/ 9505 h 10000"/>
                <a:gd name="connsiteX121" fmla="*/ 3702 w 10000"/>
                <a:gd name="connsiteY121" fmla="*/ 9486 h 10000"/>
                <a:gd name="connsiteX122" fmla="*/ 3721 w 10000"/>
                <a:gd name="connsiteY122" fmla="*/ 9317 h 10000"/>
                <a:gd name="connsiteX123" fmla="*/ 3779 w 10000"/>
                <a:gd name="connsiteY123" fmla="*/ 9148 h 10000"/>
                <a:gd name="connsiteX124" fmla="*/ 3857 w 10000"/>
                <a:gd name="connsiteY124" fmla="*/ 8979 h 10000"/>
                <a:gd name="connsiteX125" fmla="*/ 3915 w 10000"/>
                <a:gd name="connsiteY125" fmla="*/ 8810 h 10000"/>
                <a:gd name="connsiteX126" fmla="*/ 3895 w 10000"/>
                <a:gd name="connsiteY126" fmla="*/ 8565 h 10000"/>
                <a:gd name="connsiteX127" fmla="*/ 3895 w 10000"/>
                <a:gd name="connsiteY127" fmla="*/ 8319 h 10000"/>
                <a:gd name="connsiteX128" fmla="*/ 3895 w 10000"/>
                <a:gd name="connsiteY128" fmla="*/ 8070 h 10000"/>
                <a:gd name="connsiteX129" fmla="*/ 3915 w 10000"/>
                <a:gd name="connsiteY129" fmla="*/ 7824 h 10000"/>
                <a:gd name="connsiteX130" fmla="*/ 3915 w 10000"/>
                <a:gd name="connsiteY130" fmla="*/ 7629 h 10000"/>
                <a:gd name="connsiteX131" fmla="*/ 3876 w 10000"/>
                <a:gd name="connsiteY131" fmla="*/ 7429 h 10000"/>
                <a:gd name="connsiteX132" fmla="*/ 3857 w 10000"/>
                <a:gd name="connsiteY132" fmla="*/ 7241 h 10000"/>
                <a:gd name="connsiteX133" fmla="*/ 3915 w 10000"/>
                <a:gd name="connsiteY133" fmla="*/ 7053 h 10000"/>
                <a:gd name="connsiteX134" fmla="*/ 4128 w 10000"/>
                <a:gd name="connsiteY134" fmla="*/ 6853 h 10000"/>
                <a:gd name="connsiteX135" fmla="*/ 4167 w 10000"/>
                <a:gd name="connsiteY135" fmla="*/ 6642 h 10000"/>
                <a:gd name="connsiteX136" fmla="*/ 4147 w 10000"/>
                <a:gd name="connsiteY136" fmla="*/ 6427 h 10000"/>
                <a:gd name="connsiteX137" fmla="*/ 4147 w 10000"/>
                <a:gd name="connsiteY137" fmla="*/ 6213 h 10000"/>
                <a:gd name="connsiteX138" fmla="*/ 4167 w 10000"/>
                <a:gd name="connsiteY138" fmla="*/ 6136 h 10000"/>
                <a:gd name="connsiteX139" fmla="*/ 4186 w 10000"/>
                <a:gd name="connsiteY139" fmla="*/ 6063 h 10000"/>
                <a:gd name="connsiteX140" fmla="*/ 4186 w 10000"/>
                <a:gd name="connsiteY140" fmla="*/ 5990 h 10000"/>
                <a:gd name="connsiteX141" fmla="*/ 4128 w 10000"/>
                <a:gd name="connsiteY141" fmla="*/ 5921 h 10000"/>
                <a:gd name="connsiteX142" fmla="*/ 4109 w 10000"/>
                <a:gd name="connsiteY142" fmla="*/ 5748 h 10000"/>
                <a:gd name="connsiteX143" fmla="*/ 4147 w 10000"/>
                <a:gd name="connsiteY143" fmla="*/ 5737 h 10000"/>
                <a:gd name="connsiteX144" fmla="*/ 4147 w 10000"/>
                <a:gd name="connsiteY144" fmla="*/ 5560 h 10000"/>
                <a:gd name="connsiteX145" fmla="*/ 4186 w 10000"/>
                <a:gd name="connsiteY145" fmla="*/ 5380 h 10000"/>
                <a:gd name="connsiteX146" fmla="*/ 4205 w 10000"/>
                <a:gd name="connsiteY146" fmla="*/ 5203 h 10000"/>
                <a:gd name="connsiteX147" fmla="*/ 4167 w 10000"/>
                <a:gd name="connsiteY147" fmla="*/ 5012 h 10000"/>
                <a:gd name="connsiteX148" fmla="*/ 4264 w 10000"/>
                <a:gd name="connsiteY148" fmla="*/ 4985 h 10000"/>
                <a:gd name="connsiteX149" fmla="*/ 4205 w 10000"/>
                <a:gd name="connsiteY149" fmla="*/ 4624 h 10000"/>
                <a:gd name="connsiteX150" fmla="*/ 4283 w 10000"/>
                <a:gd name="connsiteY150" fmla="*/ 4540 h 10000"/>
                <a:gd name="connsiteX151" fmla="*/ 4302 w 10000"/>
                <a:gd name="connsiteY151" fmla="*/ 4455 h 10000"/>
                <a:gd name="connsiteX152" fmla="*/ 4322 w 10000"/>
                <a:gd name="connsiteY152" fmla="*/ 4367 h 10000"/>
                <a:gd name="connsiteX153" fmla="*/ 4360 w 10000"/>
                <a:gd name="connsiteY153" fmla="*/ 4279 h 10000"/>
                <a:gd name="connsiteX154" fmla="*/ 4419 w 10000"/>
                <a:gd name="connsiteY154" fmla="*/ 4225 h 10000"/>
                <a:gd name="connsiteX155" fmla="*/ 4399 w 10000"/>
                <a:gd name="connsiteY155" fmla="*/ 4179 h 10000"/>
                <a:gd name="connsiteX156" fmla="*/ 4360 w 10000"/>
                <a:gd name="connsiteY156" fmla="*/ 4125 h 10000"/>
                <a:gd name="connsiteX157" fmla="*/ 4399 w 10000"/>
                <a:gd name="connsiteY157" fmla="*/ 4079 h 10000"/>
                <a:gd name="connsiteX158" fmla="*/ 4477 w 10000"/>
                <a:gd name="connsiteY158" fmla="*/ 3995 h 10000"/>
                <a:gd name="connsiteX159" fmla="*/ 4477 w 10000"/>
                <a:gd name="connsiteY159" fmla="*/ 3914 h 10000"/>
                <a:gd name="connsiteX160" fmla="*/ 4457 w 10000"/>
                <a:gd name="connsiteY160" fmla="*/ 3830 h 10000"/>
                <a:gd name="connsiteX161" fmla="*/ 4438 w 10000"/>
                <a:gd name="connsiteY161" fmla="*/ 3745 h 10000"/>
                <a:gd name="connsiteX162" fmla="*/ 4341 w 10000"/>
                <a:gd name="connsiteY162" fmla="*/ 3741 h 10000"/>
                <a:gd name="connsiteX163" fmla="*/ 4360 w 10000"/>
                <a:gd name="connsiteY163" fmla="*/ 3676 h 10000"/>
                <a:gd name="connsiteX164" fmla="*/ 4438 w 10000"/>
                <a:gd name="connsiteY164" fmla="*/ 3611 h 10000"/>
                <a:gd name="connsiteX165" fmla="*/ 4457 w 10000"/>
                <a:gd name="connsiteY165" fmla="*/ 3546 h 10000"/>
                <a:gd name="connsiteX166" fmla="*/ 4438 w 10000"/>
                <a:gd name="connsiteY166" fmla="*/ 3477 h 10000"/>
                <a:gd name="connsiteX167" fmla="*/ 4399 w 10000"/>
                <a:gd name="connsiteY167" fmla="*/ 3477 h 10000"/>
                <a:gd name="connsiteX168" fmla="*/ 4419 w 10000"/>
                <a:gd name="connsiteY168" fmla="*/ 3411 h 10000"/>
                <a:gd name="connsiteX169" fmla="*/ 4399 w 10000"/>
                <a:gd name="connsiteY169" fmla="*/ 3335 h 10000"/>
                <a:gd name="connsiteX170" fmla="*/ 4399 w 10000"/>
                <a:gd name="connsiteY170" fmla="*/ 3269 h 10000"/>
                <a:gd name="connsiteX171" fmla="*/ 4457 w 10000"/>
                <a:gd name="connsiteY171" fmla="*/ 3200 h 10000"/>
                <a:gd name="connsiteX172" fmla="*/ 4457 w 10000"/>
                <a:gd name="connsiteY172" fmla="*/ 3062 h 10000"/>
                <a:gd name="connsiteX173" fmla="*/ 4457 w 10000"/>
                <a:gd name="connsiteY173" fmla="*/ 2928 h 10000"/>
                <a:gd name="connsiteX174" fmla="*/ 4516 w 10000"/>
                <a:gd name="connsiteY174" fmla="*/ 2794 h 10000"/>
                <a:gd name="connsiteX175" fmla="*/ 4651 w 10000"/>
                <a:gd name="connsiteY175" fmla="*/ 2671 h 10000"/>
                <a:gd name="connsiteX176" fmla="*/ 4593 w 10000"/>
                <a:gd name="connsiteY176" fmla="*/ 2652 h 10000"/>
                <a:gd name="connsiteX177" fmla="*/ 4593 w 10000"/>
                <a:gd name="connsiteY177" fmla="*/ 2536 h 10000"/>
                <a:gd name="connsiteX178" fmla="*/ 4574 w 10000"/>
                <a:gd name="connsiteY178" fmla="*/ 2421 h 10000"/>
                <a:gd name="connsiteX179" fmla="*/ 4554 w 10000"/>
                <a:gd name="connsiteY179" fmla="*/ 2306 h 10000"/>
                <a:gd name="connsiteX180" fmla="*/ 4593 w 10000"/>
                <a:gd name="connsiteY180" fmla="*/ 2203 h 10000"/>
                <a:gd name="connsiteX181" fmla="*/ 4632 w 10000"/>
                <a:gd name="connsiteY181" fmla="*/ 2018 h 10000"/>
                <a:gd name="connsiteX182" fmla="*/ 4729 w 10000"/>
                <a:gd name="connsiteY182" fmla="*/ 1838 h 10000"/>
                <a:gd name="connsiteX183" fmla="*/ 4787 w 10000"/>
                <a:gd name="connsiteY183" fmla="*/ 1654 h 10000"/>
                <a:gd name="connsiteX184" fmla="*/ 4748 w 10000"/>
                <a:gd name="connsiteY184" fmla="*/ 1466 h 10000"/>
                <a:gd name="connsiteX185" fmla="*/ 4767 w 10000"/>
                <a:gd name="connsiteY185" fmla="*/ 1378 h 10000"/>
                <a:gd name="connsiteX186" fmla="*/ 4767 w 10000"/>
                <a:gd name="connsiteY186" fmla="*/ 1282 h 10000"/>
                <a:gd name="connsiteX187" fmla="*/ 4767 w 10000"/>
                <a:gd name="connsiteY187" fmla="*/ 1193 h 10000"/>
                <a:gd name="connsiteX188" fmla="*/ 4748 w 10000"/>
                <a:gd name="connsiteY188" fmla="*/ 1101 h 10000"/>
                <a:gd name="connsiteX189" fmla="*/ 4651 w 10000"/>
                <a:gd name="connsiteY189" fmla="*/ 1128 h 10000"/>
                <a:gd name="connsiteX190" fmla="*/ 4651 w 10000"/>
                <a:gd name="connsiteY190" fmla="*/ 1067 h 10000"/>
                <a:gd name="connsiteX191" fmla="*/ 4632 w 10000"/>
                <a:gd name="connsiteY191" fmla="*/ 1002 h 10000"/>
                <a:gd name="connsiteX192" fmla="*/ 4632 w 10000"/>
                <a:gd name="connsiteY192" fmla="*/ 940 h 10000"/>
                <a:gd name="connsiteX193" fmla="*/ 4651 w 10000"/>
                <a:gd name="connsiteY193" fmla="*/ 879 h 10000"/>
                <a:gd name="connsiteX194" fmla="*/ 4593 w 10000"/>
                <a:gd name="connsiteY194" fmla="*/ 798 h 10000"/>
                <a:gd name="connsiteX195" fmla="*/ 4593 w 10000"/>
                <a:gd name="connsiteY195" fmla="*/ 714 h 10000"/>
                <a:gd name="connsiteX196" fmla="*/ 4574 w 10000"/>
                <a:gd name="connsiteY196" fmla="*/ 629 h 10000"/>
                <a:gd name="connsiteX197" fmla="*/ 4574 w 10000"/>
                <a:gd name="connsiteY197" fmla="*/ 553 h 10000"/>
                <a:gd name="connsiteX198" fmla="*/ 4516 w 10000"/>
                <a:gd name="connsiteY198" fmla="*/ 361 h 10000"/>
                <a:gd name="connsiteX199" fmla="*/ 4457 w 10000"/>
                <a:gd name="connsiteY199" fmla="*/ 342 h 10000"/>
                <a:gd name="connsiteX200" fmla="*/ 4341 w 10000"/>
                <a:gd name="connsiteY200" fmla="*/ 330 h 10000"/>
                <a:gd name="connsiteX201" fmla="*/ 4264 w 10000"/>
                <a:gd name="connsiteY201" fmla="*/ 318 h 10000"/>
                <a:gd name="connsiteX202" fmla="*/ 4147 w 10000"/>
                <a:gd name="connsiteY202" fmla="*/ 315 h 10000"/>
                <a:gd name="connsiteX203" fmla="*/ 4070 w 10000"/>
                <a:gd name="connsiteY203" fmla="*/ 318 h 10000"/>
                <a:gd name="connsiteX204" fmla="*/ 4012 w 10000"/>
                <a:gd name="connsiteY204" fmla="*/ 326 h 10000"/>
                <a:gd name="connsiteX205" fmla="*/ 3934 w 10000"/>
                <a:gd name="connsiteY205" fmla="*/ 326 h 10000"/>
                <a:gd name="connsiteX206" fmla="*/ 3876 w 10000"/>
                <a:gd name="connsiteY206" fmla="*/ 318 h 10000"/>
                <a:gd name="connsiteX207" fmla="*/ 3895 w 10000"/>
                <a:gd name="connsiteY207" fmla="*/ 303 h 10000"/>
                <a:gd name="connsiteX208" fmla="*/ 3934 w 10000"/>
                <a:gd name="connsiteY208" fmla="*/ 295 h 10000"/>
                <a:gd name="connsiteX209" fmla="*/ 3992 w 10000"/>
                <a:gd name="connsiteY209" fmla="*/ 284 h 10000"/>
                <a:gd name="connsiteX210" fmla="*/ 3973 w 10000"/>
                <a:gd name="connsiteY210" fmla="*/ 269 h 10000"/>
                <a:gd name="connsiteX211" fmla="*/ 4147 w 10000"/>
                <a:gd name="connsiteY211" fmla="*/ 253 h 10000"/>
                <a:gd name="connsiteX212" fmla="*/ 4322 w 10000"/>
                <a:gd name="connsiteY212" fmla="*/ 226 h 10000"/>
                <a:gd name="connsiteX213" fmla="*/ 4477 w 10000"/>
                <a:gd name="connsiteY213" fmla="*/ 200 h 10000"/>
                <a:gd name="connsiteX214" fmla="*/ 4612 w 10000"/>
                <a:gd name="connsiteY214" fmla="*/ 161 h 10000"/>
                <a:gd name="connsiteX215" fmla="*/ 4651 w 10000"/>
                <a:gd name="connsiteY215" fmla="*/ 119 h 10000"/>
                <a:gd name="connsiteX216" fmla="*/ 4709 w 10000"/>
                <a:gd name="connsiteY216" fmla="*/ 84 h 10000"/>
                <a:gd name="connsiteX217" fmla="*/ 4709 w 10000"/>
                <a:gd name="connsiteY217" fmla="*/ 42 h 10000"/>
                <a:gd name="connsiteX218" fmla="*/ 4729 w 10000"/>
                <a:gd name="connsiteY218" fmla="*/ 0 h 10000"/>
                <a:gd name="connsiteX219" fmla="*/ 4787 w 10000"/>
                <a:gd name="connsiteY219" fmla="*/ 73 h 10000"/>
                <a:gd name="connsiteX220" fmla="*/ 4864 w 10000"/>
                <a:gd name="connsiteY220" fmla="*/ 153 h 10000"/>
                <a:gd name="connsiteX221" fmla="*/ 4884 w 10000"/>
                <a:gd name="connsiteY221" fmla="*/ 230 h 10000"/>
                <a:gd name="connsiteX222" fmla="*/ 4845 w 10000"/>
                <a:gd name="connsiteY222"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3663 w 10000"/>
                <a:gd name="connsiteY97" fmla="*/ 10000 h 10000"/>
                <a:gd name="connsiteX98" fmla="*/ 2849 w 10000"/>
                <a:gd name="connsiteY98" fmla="*/ 9919 h 10000"/>
                <a:gd name="connsiteX99" fmla="*/ 2442 w 10000"/>
                <a:gd name="connsiteY99" fmla="*/ 9877 h 10000"/>
                <a:gd name="connsiteX100" fmla="*/ 2074 w 10000"/>
                <a:gd name="connsiteY100" fmla="*/ 9835 h 10000"/>
                <a:gd name="connsiteX101" fmla="*/ 1647 w 10000"/>
                <a:gd name="connsiteY101" fmla="*/ 9800 h 10000"/>
                <a:gd name="connsiteX102" fmla="*/ 814 w 10000"/>
                <a:gd name="connsiteY102" fmla="*/ 9735 h 10000"/>
                <a:gd name="connsiteX103" fmla="*/ 426 w 10000"/>
                <a:gd name="connsiteY103" fmla="*/ 9705 h 10000"/>
                <a:gd name="connsiteX104" fmla="*/ 0 w 10000"/>
                <a:gd name="connsiteY104" fmla="*/ 9678 h 10000"/>
                <a:gd name="connsiteX105" fmla="*/ 252 w 10000"/>
                <a:gd name="connsiteY105" fmla="*/ 9662 h 10000"/>
                <a:gd name="connsiteX106" fmla="*/ 523 w 10000"/>
                <a:gd name="connsiteY106" fmla="*/ 9643 h 10000"/>
                <a:gd name="connsiteX107" fmla="*/ 775 w 10000"/>
                <a:gd name="connsiteY107" fmla="*/ 9616 h 10000"/>
                <a:gd name="connsiteX108" fmla="*/ 1047 w 10000"/>
                <a:gd name="connsiteY108" fmla="*/ 9593 h 10000"/>
                <a:gd name="connsiteX109" fmla="*/ 1279 w 10000"/>
                <a:gd name="connsiteY109" fmla="*/ 9574 h 10000"/>
                <a:gd name="connsiteX110" fmla="*/ 1550 w 10000"/>
                <a:gd name="connsiteY110" fmla="*/ 9559 h 10000"/>
                <a:gd name="connsiteX111" fmla="*/ 1841 w 10000"/>
                <a:gd name="connsiteY111" fmla="*/ 9547 h 10000"/>
                <a:gd name="connsiteX112" fmla="*/ 2132 w 10000"/>
                <a:gd name="connsiteY112" fmla="*/ 9547 h 10000"/>
                <a:gd name="connsiteX113" fmla="*/ 2345 w 10000"/>
                <a:gd name="connsiteY113" fmla="*/ 9547 h 10000"/>
                <a:gd name="connsiteX114" fmla="*/ 2558 w 10000"/>
                <a:gd name="connsiteY114" fmla="*/ 9547 h 10000"/>
                <a:gd name="connsiteX115" fmla="*/ 2752 w 10000"/>
                <a:gd name="connsiteY115" fmla="*/ 9543 h 10000"/>
                <a:gd name="connsiteX116" fmla="*/ 2965 w 10000"/>
                <a:gd name="connsiteY116" fmla="*/ 9536 h 10000"/>
                <a:gd name="connsiteX117" fmla="*/ 3159 w 10000"/>
                <a:gd name="connsiteY117" fmla="*/ 9532 h 10000"/>
                <a:gd name="connsiteX118" fmla="*/ 3333 w 10000"/>
                <a:gd name="connsiteY118" fmla="*/ 9520 h 10000"/>
                <a:gd name="connsiteX119" fmla="*/ 3527 w 10000"/>
                <a:gd name="connsiteY119" fmla="*/ 9505 h 10000"/>
                <a:gd name="connsiteX120" fmla="*/ 3702 w 10000"/>
                <a:gd name="connsiteY120" fmla="*/ 9486 h 10000"/>
                <a:gd name="connsiteX121" fmla="*/ 3721 w 10000"/>
                <a:gd name="connsiteY121" fmla="*/ 9317 h 10000"/>
                <a:gd name="connsiteX122" fmla="*/ 3779 w 10000"/>
                <a:gd name="connsiteY122" fmla="*/ 9148 h 10000"/>
                <a:gd name="connsiteX123" fmla="*/ 3857 w 10000"/>
                <a:gd name="connsiteY123" fmla="*/ 8979 h 10000"/>
                <a:gd name="connsiteX124" fmla="*/ 3915 w 10000"/>
                <a:gd name="connsiteY124" fmla="*/ 8810 h 10000"/>
                <a:gd name="connsiteX125" fmla="*/ 3895 w 10000"/>
                <a:gd name="connsiteY125" fmla="*/ 8565 h 10000"/>
                <a:gd name="connsiteX126" fmla="*/ 3895 w 10000"/>
                <a:gd name="connsiteY126" fmla="*/ 8319 h 10000"/>
                <a:gd name="connsiteX127" fmla="*/ 3895 w 10000"/>
                <a:gd name="connsiteY127" fmla="*/ 8070 h 10000"/>
                <a:gd name="connsiteX128" fmla="*/ 3915 w 10000"/>
                <a:gd name="connsiteY128" fmla="*/ 7824 h 10000"/>
                <a:gd name="connsiteX129" fmla="*/ 3915 w 10000"/>
                <a:gd name="connsiteY129" fmla="*/ 7629 h 10000"/>
                <a:gd name="connsiteX130" fmla="*/ 3876 w 10000"/>
                <a:gd name="connsiteY130" fmla="*/ 7429 h 10000"/>
                <a:gd name="connsiteX131" fmla="*/ 3857 w 10000"/>
                <a:gd name="connsiteY131" fmla="*/ 7241 h 10000"/>
                <a:gd name="connsiteX132" fmla="*/ 3915 w 10000"/>
                <a:gd name="connsiteY132" fmla="*/ 7053 h 10000"/>
                <a:gd name="connsiteX133" fmla="*/ 4128 w 10000"/>
                <a:gd name="connsiteY133" fmla="*/ 6853 h 10000"/>
                <a:gd name="connsiteX134" fmla="*/ 4167 w 10000"/>
                <a:gd name="connsiteY134" fmla="*/ 6642 h 10000"/>
                <a:gd name="connsiteX135" fmla="*/ 4147 w 10000"/>
                <a:gd name="connsiteY135" fmla="*/ 6427 h 10000"/>
                <a:gd name="connsiteX136" fmla="*/ 4147 w 10000"/>
                <a:gd name="connsiteY136" fmla="*/ 6213 h 10000"/>
                <a:gd name="connsiteX137" fmla="*/ 4167 w 10000"/>
                <a:gd name="connsiteY137" fmla="*/ 6136 h 10000"/>
                <a:gd name="connsiteX138" fmla="*/ 4186 w 10000"/>
                <a:gd name="connsiteY138" fmla="*/ 6063 h 10000"/>
                <a:gd name="connsiteX139" fmla="*/ 4186 w 10000"/>
                <a:gd name="connsiteY139" fmla="*/ 5990 h 10000"/>
                <a:gd name="connsiteX140" fmla="*/ 4128 w 10000"/>
                <a:gd name="connsiteY140" fmla="*/ 5921 h 10000"/>
                <a:gd name="connsiteX141" fmla="*/ 4109 w 10000"/>
                <a:gd name="connsiteY141" fmla="*/ 5748 h 10000"/>
                <a:gd name="connsiteX142" fmla="*/ 4147 w 10000"/>
                <a:gd name="connsiteY142" fmla="*/ 5737 h 10000"/>
                <a:gd name="connsiteX143" fmla="*/ 4147 w 10000"/>
                <a:gd name="connsiteY143" fmla="*/ 5560 h 10000"/>
                <a:gd name="connsiteX144" fmla="*/ 4186 w 10000"/>
                <a:gd name="connsiteY144" fmla="*/ 5380 h 10000"/>
                <a:gd name="connsiteX145" fmla="*/ 4205 w 10000"/>
                <a:gd name="connsiteY145" fmla="*/ 5203 h 10000"/>
                <a:gd name="connsiteX146" fmla="*/ 4167 w 10000"/>
                <a:gd name="connsiteY146" fmla="*/ 5012 h 10000"/>
                <a:gd name="connsiteX147" fmla="*/ 4264 w 10000"/>
                <a:gd name="connsiteY147" fmla="*/ 4985 h 10000"/>
                <a:gd name="connsiteX148" fmla="*/ 4205 w 10000"/>
                <a:gd name="connsiteY148" fmla="*/ 4624 h 10000"/>
                <a:gd name="connsiteX149" fmla="*/ 4283 w 10000"/>
                <a:gd name="connsiteY149" fmla="*/ 4540 h 10000"/>
                <a:gd name="connsiteX150" fmla="*/ 4302 w 10000"/>
                <a:gd name="connsiteY150" fmla="*/ 4455 h 10000"/>
                <a:gd name="connsiteX151" fmla="*/ 4322 w 10000"/>
                <a:gd name="connsiteY151" fmla="*/ 4367 h 10000"/>
                <a:gd name="connsiteX152" fmla="*/ 4360 w 10000"/>
                <a:gd name="connsiteY152" fmla="*/ 4279 h 10000"/>
                <a:gd name="connsiteX153" fmla="*/ 4419 w 10000"/>
                <a:gd name="connsiteY153" fmla="*/ 4225 h 10000"/>
                <a:gd name="connsiteX154" fmla="*/ 4399 w 10000"/>
                <a:gd name="connsiteY154" fmla="*/ 4179 h 10000"/>
                <a:gd name="connsiteX155" fmla="*/ 4360 w 10000"/>
                <a:gd name="connsiteY155" fmla="*/ 4125 h 10000"/>
                <a:gd name="connsiteX156" fmla="*/ 4399 w 10000"/>
                <a:gd name="connsiteY156" fmla="*/ 4079 h 10000"/>
                <a:gd name="connsiteX157" fmla="*/ 4477 w 10000"/>
                <a:gd name="connsiteY157" fmla="*/ 3995 h 10000"/>
                <a:gd name="connsiteX158" fmla="*/ 4477 w 10000"/>
                <a:gd name="connsiteY158" fmla="*/ 3914 h 10000"/>
                <a:gd name="connsiteX159" fmla="*/ 4457 w 10000"/>
                <a:gd name="connsiteY159" fmla="*/ 3830 h 10000"/>
                <a:gd name="connsiteX160" fmla="*/ 4438 w 10000"/>
                <a:gd name="connsiteY160" fmla="*/ 3745 h 10000"/>
                <a:gd name="connsiteX161" fmla="*/ 4341 w 10000"/>
                <a:gd name="connsiteY161" fmla="*/ 3741 h 10000"/>
                <a:gd name="connsiteX162" fmla="*/ 4360 w 10000"/>
                <a:gd name="connsiteY162" fmla="*/ 3676 h 10000"/>
                <a:gd name="connsiteX163" fmla="*/ 4438 w 10000"/>
                <a:gd name="connsiteY163" fmla="*/ 3611 h 10000"/>
                <a:gd name="connsiteX164" fmla="*/ 4457 w 10000"/>
                <a:gd name="connsiteY164" fmla="*/ 3546 h 10000"/>
                <a:gd name="connsiteX165" fmla="*/ 4438 w 10000"/>
                <a:gd name="connsiteY165" fmla="*/ 3477 h 10000"/>
                <a:gd name="connsiteX166" fmla="*/ 4399 w 10000"/>
                <a:gd name="connsiteY166" fmla="*/ 3477 h 10000"/>
                <a:gd name="connsiteX167" fmla="*/ 4419 w 10000"/>
                <a:gd name="connsiteY167" fmla="*/ 3411 h 10000"/>
                <a:gd name="connsiteX168" fmla="*/ 4399 w 10000"/>
                <a:gd name="connsiteY168" fmla="*/ 3335 h 10000"/>
                <a:gd name="connsiteX169" fmla="*/ 4399 w 10000"/>
                <a:gd name="connsiteY169" fmla="*/ 3269 h 10000"/>
                <a:gd name="connsiteX170" fmla="*/ 4457 w 10000"/>
                <a:gd name="connsiteY170" fmla="*/ 3200 h 10000"/>
                <a:gd name="connsiteX171" fmla="*/ 4457 w 10000"/>
                <a:gd name="connsiteY171" fmla="*/ 3062 h 10000"/>
                <a:gd name="connsiteX172" fmla="*/ 4457 w 10000"/>
                <a:gd name="connsiteY172" fmla="*/ 2928 h 10000"/>
                <a:gd name="connsiteX173" fmla="*/ 4516 w 10000"/>
                <a:gd name="connsiteY173" fmla="*/ 2794 h 10000"/>
                <a:gd name="connsiteX174" fmla="*/ 4651 w 10000"/>
                <a:gd name="connsiteY174" fmla="*/ 2671 h 10000"/>
                <a:gd name="connsiteX175" fmla="*/ 4593 w 10000"/>
                <a:gd name="connsiteY175" fmla="*/ 2652 h 10000"/>
                <a:gd name="connsiteX176" fmla="*/ 4593 w 10000"/>
                <a:gd name="connsiteY176" fmla="*/ 2536 h 10000"/>
                <a:gd name="connsiteX177" fmla="*/ 4574 w 10000"/>
                <a:gd name="connsiteY177" fmla="*/ 2421 h 10000"/>
                <a:gd name="connsiteX178" fmla="*/ 4554 w 10000"/>
                <a:gd name="connsiteY178" fmla="*/ 2306 h 10000"/>
                <a:gd name="connsiteX179" fmla="*/ 4593 w 10000"/>
                <a:gd name="connsiteY179" fmla="*/ 2203 h 10000"/>
                <a:gd name="connsiteX180" fmla="*/ 4632 w 10000"/>
                <a:gd name="connsiteY180" fmla="*/ 2018 h 10000"/>
                <a:gd name="connsiteX181" fmla="*/ 4729 w 10000"/>
                <a:gd name="connsiteY181" fmla="*/ 1838 h 10000"/>
                <a:gd name="connsiteX182" fmla="*/ 4787 w 10000"/>
                <a:gd name="connsiteY182" fmla="*/ 1654 h 10000"/>
                <a:gd name="connsiteX183" fmla="*/ 4748 w 10000"/>
                <a:gd name="connsiteY183" fmla="*/ 1466 h 10000"/>
                <a:gd name="connsiteX184" fmla="*/ 4767 w 10000"/>
                <a:gd name="connsiteY184" fmla="*/ 1378 h 10000"/>
                <a:gd name="connsiteX185" fmla="*/ 4767 w 10000"/>
                <a:gd name="connsiteY185" fmla="*/ 1282 h 10000"/>
                <a:gd name="connsiteX186" fmla="*/ 4767 w 10000"/>
                <a:gd name="connsiteY186" fmla="*/ 1193 h 10000"/>
                <a:gd name="connsiteX187" fmla="*/ 4748 w 10000"/>
                <a:gd name="connsiteY187" fmla="*/ 1101 h 10000"/>
                <a:gd name="connsiteX188" fmla="*/ 4651 w 10000"/>
                <a:gd name="connsiteY188" fmla="*/ 1128 h 10000"/>
                <a:gd name="connsiteX189" fmla="*/ 4651 w 10000"/>
                <a:gd name="connsiteY189" fmla="*/ 1067 h 10000"/>
                <a:gd name="connsiteX190" fmla="*/ 4632 w 10000"/>
                <a:gd name="connsiteY190" fmla="*/ 1002 h 10000"/>
                <a:gd name="connsiteX191" fmla="*/ 4632 w 10000"/>
                <a:gd name="connsiteY191" fmla="*/ 940 h 10000"/>
                <a:gd name="connsiteX192" fmla="*/ 4651 w 10000"/>
                <a:gd name="connsiteY192" fmla="*/ 879 h 10000"/>
                <a:gd name="connsiteX193" fmla="*/ 4593 w 10000"/>
                <a:gd name="connsiteY193" fmla="*/ 798 h 10000"/>
                <a:gd name="connsiteX194" fmla="*/ 4593 w 10000"/>
                <a:gd name="connsiteY194" fmla="*/ 714 h 10000"/>
                <a:gd name="connsiteX195" fmla="*/ 4574 w 10000"/>
                <a:gd name="connsiteY195" fmla="*/ 629 h 10000"/>
                <a:gd name="connsiteX196" fmla="*/ 4574 w 10000"/>
                <a:gd name="connsiteY196" fmla="*/ 553 h 10000"/>
                <a:gd name="connsiteX197" fmla="*/ 4516 w 10000"/>
                <a:gd name="connsiteY197" fmla="*/ 361 h 10000"/>
                <a:gd name="connsiteX198" fmla="*/ 4457 w 10000"/>
                <a:gd name="connsiteY198" fmla="*/ 342 h 10000"/>
                <a:gd name="connsiteX199" fmla="*/ 4341 w 10000"/>
                <a:gd name="connsiteY199" fmla="*/ 330 h 10000"/>
                <a:gd name="connsiteX200" fmla="*/ 4264 w 10000"/>
                <a:gd name="connsiteY200" fmla="*/ 318 h 10000"/>
                <a:gd name="connsiteX201" fmla="*/ 4147 w 10000"/>
                <a:gd name="connsiteY201" fmla="*/ 315 h 10000"/>
                <a:gd name="connsiteX202" fmla="*/ 4070 w 10000"/>
                <a:gd name="connsiteY202" fmla="*/ 318 h 10000"/>
                <a:gd name="connsiteX203" fmla="*/ 4012 w 10000"/>
                <a:gd name="connsiteY203" fmla="*/ 326 h 10000"/>
                <a:gd name="connsiteX204" fmla="*/ 3934 w 10000"/>
                <a:gd name="connsiteY204" fmla="*/ 326 h 10000"/>
                <a:gd name="connsiteX205" fmla="*/ 3876 w 10000"/>
                <a:gd name="connsiteY205" fmla="*/ 318 h 10000"/>
                <a:gd name="connsiteX206" fmla="*/ 3895 w 10000"/>
                <a:gd name="connsiteY206" fmla="*/ 303 h 10000"/>
                <a:gd name="connsiteX207" fmla="*/ 3934 w 10000"/>
                <a:gd name="connsiteY207" fmla="*/ 295 h 10000"/>
                <a:gd name="connsiteX208" fmla="*/ 3992 w 10000"/>
                <a:gd name="connsiteY208" fmla="*/ 284 h 10000"/>
                <a:gd name="connsiteX209" fmla="*/ 3973 w 10000"/>
                <a:gd name="connsiteY209" fmla="*/ 269 h 10000"/>
                <a:gd name="connsiteX210" fmla="*/ 4147 w 10000"/>
                <a:gd name="connsiteY210" fmla="*/ 253 h 10000"/>
                <a:gd name="connsiteX211" fmla="*/ 4322 w 10000"/>
                <a:gd name="connsiteY211" fmla="*/ 226 h 10000"/>
                <a:gd name="connsiteX212" fmla="*/ 4477 w 10000"/>
                <a:gd name="connsiteY212" fmla="*/ 200 h 10000"/>
                <a:gd name="connsiteX213" fmla="*/ 4612 w 10000"/>
                <a:gd name="connsiteY213" fmla="*/ 161 h 10000"/>
                <a:gd name="connsiteX214" fmla="*/ 4651 w 10000"/>
                <a:gd name="connsiteY214" fmla="*/ 119 h 10000"/>
                <a:gd name="connsiteX215" fmla="*/ 4709 w 10000"/>
                <a:gd name="connsiteY215" fmla="*/ 84 h 10000"/>
                <a:gd name="connsiteX216" fmla="*/ 4709 w 10000"/>
                <a:gd name="connsiteY216" fmla="*/ 42 h 10000"/>
                <a:gd name="connsiteX217" fmla="*/ 4729 w 10000"/>
                <a:gd name="connsiteY217" fmla="*/ 0 h 10000"/>
                <a:gd name="connsiteX218" fmla="*/ 4787 w 10000"/>
                <a:gd name="connsiteY218" fmla="*/ 73 h 10000"/>
                <a:gd name="connsiteX219" fmla="*/ 4864 w 10000"/>
                <a:gd name="connsiteY219" fmla="*/ 153 h 10000"/>
                <a:gd name="connsiteX220" fmla="*/ 4884 w 10000"/>
                <a:gd name="connsiteY220" fmla="*/ 230 h 10000"/>
                <a:gd name="connsiteX221" fmla="*/ 4845 w 10000"/>
                <a:gd name="connsiteY221" fmla="*/ 315 h 10000"/>
                <a:gd name="connsiteX0" fmla="*/ 4845 w 10000"/>
                <a:gd name="connsiteY0" fmla="*/ 315 h 9988"/>
                <a:gd name="connsiteX1" fmla="*/ 4942 w 10000"/>
                <a:gd name="connsiteY1" fmla="*/ 541 h 9988"/>
                <a:gd name="connsiteX2" fmla="*/ 5019 w 10000"/>
                <a:gd name="connsiteY2" fmla="*/ 779 h 9988"/>
                <a:gd name="connsiteX3" fmla="*/ 5058 w 10000"/>
                <a:gd name="connsiteY3" fmla="*/ 1009 h 9988"/>
                <a:gd name="connsiteX4" fmla="*/ 5097 w 10000"/>
                <a:gd name="connsiteY4" fmla="*/ 1239 h 9988"/>
                <a:gd name="connsiteX5" fmla="*/ 5233 w 10000"/>
                <a:gd name="connsiteY5" fmla="*/ 1462 h 9988"/>
                <a:gd name="connsiteX6" fmla="*/ 5310 w 10000"/>
                <a:gd name="connsiteY6" fmla="*/ 1692 h 9988"/>
                <a:gd name="connsiteX7" fmla="*/ 5310 w 10000"/>
                <a:gd name="connsiteY7" fmla="*/ 1919 h 9988"/>
                <a:gd name="connsiteX8" fmla="*/ 5291 w 10000"/>
                <a:gd name="connsiteY8" fmla="*/ 2145 h 9988"/>
                <a:gd name="connsiteX9" fmla="*/ 5329 w 10000"/>
                <a:gd name="connsiteY9" fmla="*/ 2268 h 9988"/>
                <a:gd name="connsiteX10" fmla="*/ 5388 w 10000"/>
                <a:gd name="connsiteY10" fmla="*/ 2402 h 9988"/>
                <a:gd name="connsiteX11" fmla="*/ 5388 w 10000"/>
                <a:gd name="connsiteY11" fmla="*/ 2533 h 9988"/>
                <a:gd name="connsiteX12" fmla="*/ 5368 w 10000"/>
                <a:gd name="connsiteY12" fmla="*/ 2663 h 9988"/>
                <a:gd name="connsiteX13" fmla="*/ 5388 w 10000"/>
                <a:gd name="connsiteY13" fmla="*/ 2678 h 9988"/>
                <a:gd name="connsiteX14" fmla="*/ 5368 w 10000"/>
                <a:gd name="connsiteY14" fmla="*/ 2701 h 9988"/>
                <a:gd name="connsiteX15" fmla="*/ 5310 w 10000"/>
                <a:gd name="connsiteY15" fmla="*/ 2717 h 9988"/>
                <a:gd name="connsiteX16" fmla="*/ 5291 w 10000"/>
                <a:gd name="connsiteY16" fmla="*/ 2736 h 9988"/>
                <a:gd name="connsiteX17" fmla="*/ 5291 w 10000"/>
                <a:gd name="connsiteY17" fmla="*/ 2794 h 9988"/>
                <a:gd name="connsiteX18" fmla="*/ 5291 w 10000"/>
                <a:gd name="connsiteY18" fmla="*/ 2851 h 9988"/>
                <a:gd name="connsiteX19" fmla="*/ 5252 w 10000"/>
                <a:gd name="connsiteY19" fmla="*/ 2913 h 9988"/>
                <a:gd name="connsiteX20" fmla="*/ 5213 w 10000"/>
                <a:gd name="connsiteY20" fmla="*/ 2962 h 9988"/>
                <a:gd name="connsiteX21" fmla="*/ 5213 w 10000"/>
                <a:gd name="connsiteY21" fmla="*/ 3135 h 9988"/>
                <a:gd name="connsiteX22" fmla="*/ 5252 w 10000"/>
                <a:gd name="connsiteY22" fmla="*/ 3315 h 9988"/>
                <a:gd name="connsiteX23" fmla="*/ 5329 w 10000"/>
                <a:gd name="connsiteY23" fmla="*/ 3496 h 9988"/>
                <a:gd name="connsiteX24" fmla="*/ 5349 w 10000"/>
                <a:gd name="connsiteY24" fmla="*/ 3668 h 9988"/>
                <a:gd name="connsiteX25" fmla="*/ 5523 w 10000"/>
                <a:gd name="connsiteY25" fmla="*/ 3814 h 9988"/>
                <a:gd name="connsiteX26" fmla="*/ 5543 w 10000"/>
                <a:gd name="connsiteY26" fmla="*/ 3968 h 9988"/>
                <a:gd name="connsiteX27" fmla="*/ 5523 w 10000"/>
                <a:gd name="connsiteY27" fmla="*/ 4117 h 9988"/>
                <a:gd name="connsiteX28" fmla="*/ 5504 w 10000"/>
                <a:gd name="connsiteY28" fmla="*/ 4271 h 9988"/>
                <a:gd name="connsiteX29" fmla="*/ 5368 w 10000"/>
                <a:gd name="connsiteY29" fmla="*/ 4497 h 9988"/>
                <a:gd name="connsiteX30" fmla="*/ 5388 w 10000"/>
                <a:gd name="connsiteY30" fmla="*/ 4724 h 9988"/>
                <a:gd name="connsiteX31" fmla="*/ 5446 w 10000"/>
                <a:gd name="connsiteY31" fmla="*/ 4950 h 9988"/>
                <a:gd name="connsiteX32" fmla="*/ 5388 w 10000"/>
                <a:gd name="connsiteY32" fmla="*/ 5177 h 9988"/>
                <a:gd name="connsiteX33" fmla="*/ 5465 w 10000"/>
                <a:gd name="connsiteY33" fmla="*/ 5426 h 9988"/>
                <a:gd name="connsiteX34" fmla="*/ 5523 w 10000"/>
                <a:gd name="connsiteY34" fmla="*/ 5668 h 9988"/>
                <a:gd name="connsiteX35" fmla="*/ 5581 w 10000"/>
                <a:gd name="connsiteY35" fmla="*/ 5917 h 9988"/>
                <a:gd name="connsiteX36" fmla="*/ 5581 w 10000"/>
                <a:gd name="connsiteY36" fmla="*/ 6170 h 9988"/>
                <a:gd name="connsiteX37" fmla="*/ 5659 w 10000"/>
                <a:gd name="connsiteY37" fmla="*/ 6493 h 9988"/>
                <a:gd name="connsiteX38" fmla="*/ 5659 w 10000"/>
                <a:gd name="connsiteY38" fmla="*/ 6815 h 9988"/>
                <a:gd name="connsiteX39" fmla="*/ 5678 w 10000"/>
                <a:gd name="connsiteY39" fmla="*/ 7130 h 9988"/>
                <a:gd name="connsiteX40" fmla="*/ 5911 w 10000"/>
                <a:gd name="connsiteY40" fmla="*/ 7441 h 9988"/>
                <a:gd name="connsiteX41" fmla="*/ 5950 w 10000"/>
                <a:gd name="connsiteY41" fmla="*/ 7594 h 9988"/>
                <a:gd name="connsiteX42" fmla="*/ 6027 w 10000"/>
                <a:gd name="connsiteY42" fmla="*/ 7744 h 9988"/>
                <a:gd name="connsiteX43" fmla="*/ 6066 w 10000"/>
                <a:gd name="connsiteY43" fmla="*/ 7901 h 9988"/>
                <a:gd name="connsiteX44" fmla="*/ 5988 w 10000"/>
                <a:gd name="connsiteY44" fmla="*/ 8051 h 9988"/>
                <a:gd name="connsiteX45" fmla="*/ 5891 w 10000"/>
                <a:gd name="connsiteY45" fmla="*/ 8250 h 9988"/>
                <a:gd name="connsiteX46" fmla="*/ 5911 w 10000"/>
                <a:gd name="connsiteY46" fmla="*/ 8454 h 9988"/>
                <a:gd name="connsiteX47" fmla="*/ 6027 w 10000"/>
                <a:gd name="connsiteY47" fmla="*/ 8665 h 9988"/>
                <a:gd name="connsiteX48" fmla="*/ 6124 w 10000"/>
                <a:gd name="connsiteY48" fmla="*/ 8868 h 9988"/>
                <a:gd name="connsiteX49" fmla="*/ 6143 w 10000"/>
                <a:gd name="connsiteY49" fmla="*/ 9021 h 9988"/>
                <a:gd name="connsiteX50" fmla="*/ 6143 w 10000"/>
                <a:gd name="connsiteY50" fmla="*/ 9179 h 9988"/>
                <a:gd name="connsiteX51" fmla="*/ 6202 w 10000"/>
                <a:gd name="connsiteY51" fmla="*/ 9332 h 9988"/>
                <a:gd name="connsiteX52" fmla="*/ 6434 w 10000"/>
                <a:gd name="connsiteY52" fmla="*/ 9463 h 9988"/>
                <a:gd name="connsiteX53" fmla="*/ 6686 w 10000"/>
                <a:gd name="connsiteY53" fmla="*/ 9463 h 9988"/>
                <a:gd name="connsiteX54" fmla="*/ 6957 w 10000"/>
                <a:gd name="connsiteY54" fmla="*/ 9474 h 9988"/>
                <a:gd name="connsiteX55" fmla="*/ 7171 w 10000"/>
                <a:gd name="connsiteY55" fmla="*/ 9486 h 9988"/>
                <a:gd name="connsiteX56" fmla="*/ 7422 w 10000"/>
                <a:gd name="connsiteY56" fmla="*/ 9501 h 9988"/>
                <a:gd name="connsiteX57" fmla="*/ 7655 w 10000"/>
                <a:gd name="connsiteY57" fmla="*/ 9520 h 9988"/>
                <a:gd name="connsiteX58" fmla="*/ 7849 w 10000"/>
                <a:gd name="connsiteY58" fmla="*/ 9547 h 9988"/>
                <a:gd name="connsiteX59" fmla="*/ 8081 w 10000"/>
                <a:gd name="connsiteY59" fmla="*/ 9578 h 9988"/>
                <a:gd name="connsiteX60" fmla="*/ 8275 w 10000"/>
                <a:gd name="connsiteY60" fmla="*/ 9609 h 9988"/>
                <a:gd name="connsiteX61" fmla="*/ 8488 w 10000"/>
                <a:gd name="connsiteY61" fmla="*/ 9620 h 9988"/>
                <a:gd name="connsiteX62" fmla="*/ 8702 w 10000"/>
                <a:gd name="connsiteY62" fmla="*/ 9632 h 9988"/>
                <a:gd name="connsiteX63" fmla="*/ 8915 w 10000"/>
                <a:gd name="connsiteY63" fmla="*/ 9635 h 9988"/>
                <a:gd name="connsiteX64" fmla="*/ 9147 w 10000"/>
                <a:gd name="connsiteY64" fmla="*/ 9643 h 9988"/>
                <a:gd name="connsiteX65" fmla="*/ 9360 w 10000"/>
                <a:gd name="connsiteY65" fmla="*/ 9647 h 9988"/>
                <a:gd name="connsiteX66" fmla="*/ 9574 w 10000"/>
                <a:gd name="connsiteY66" fmla="*/ 9658 h 9988"/>
                <a:gd name="connsiteX67" fmla="*/ 9767 w 10000"/>
                <a:gd name="connsiteY67" fmla="*/ 9678 h 9988"/>
                <a:gd name="connsiteX68" fmla="*/ 9961 w 10000"/>
                <a:gd name="connsiteY68" fmla="*/ 9701 h 9988"/>
                <a:gd name="connsiteX69" fmla="*/ 10000 w 10000"/>
                <a:gd name="connsiteY69" fmla="*/ 9720 h 9988"/>
                <a:gd name="connsiteX70" fmla="*/ 9806 w 10000"/>
                <a:gd name="connsiteY70" fmla="*/ 9712 h 9988"/>
                <a:gd name="connsiteX71" fmla="*/ 9671 w 10000"/>
                <a:gd name="connsiteY71" fmla="*/ 9728 h 9988"/>
                <a:gd name="connsiteX72" fmla="*/ 9574 w 10000"/>
                <a:gd name="connsiteY72" fmla="*/ 9751 h 9988"/>
                <a:gd name="connsiteX73" fmla="*/ 9419 w 10000"/>
                <a:gd name="connsiteY73" fmla="*/ 9770 h 9988"/>
                <a:gd name="connsiteX74" fmla="*/ 9302 w 10000"/>
                <a:gd name="connsiteY74" fmla="*/ 9770 h 9988"/>
                <a:gd name="connsiteX75" fmla="*/ 9186 w 10000"/>
                <a:gd name="connsiteY75" fmla="*/ 9770 h 9988"/>
                <a:gd name="connsiteX76" fmla="*/ 9070 w 10000"/>
                <a:gd name="connsiteY76" fmla="*/ 9777 h 9988"/>
                <a:gd name="connsiteX77" fmla="*/ 8992 w 10000"/>
                <a:gd name="connsiteY77" fmla="*/ 9785 h 9988"/>
                <a:gd name="connsiteX78" fmla="*/ 8895 w 10000"/>
                <a:gd name="connsiteY78" fmla="*/ 9793 h 9988"/>
                <a:gd name="connsiteX79" fmla="*/ 8818 w 10000"/>
                <a:gd name="connsiteY79" fmla="*/ 9804 h 9988"/>
                <a:gd name="connsiteX80" fmla="*/ 8721 w 10000"/>
                <a:gd name="connsiteY80" fmla="*/ 9820 h 9988"/>
                <a:gd name="connsiteX81" fmla="*/ 8624 w 10000"/>
                <a:gd name="connsiteY81" fmla="*/ 9835 h 9988"/>
                <a:gd name="connsiteX82" fmla="*/ 8411 w 10000"/>
                <a:gd name="connsiteY82" fmla="*/ 9831 h 9988"/>
                <a:gd name="connsiteX83" fmla="*/ 8178 w 10000"/>
                <a:gd name="connsiteY83" fmla="*/ 9835 h 9988"/>
                <a:gd name="connsiteX84" fmla="*/ 7984 w 10000"/>
                <a:gd name="connsiteY84" fmla="*/ 9847 h 9988"/>
                <a:gd name="connsiteX85" fmla="*/ 7791 w 10000"/>
                <a:gd name="connsiteY85" fmla="*/ 9862 h 9988"/>
                <a:gd name="connsiteX86" fmla="*/ 7597 w 10000"/>
                <a:gd name="connsiteY86" fmla="*/ 9889 h 9988"/>
                <a:gd name="connsiteX87" fmla="*/ 7422 w 10000"/>
                <a:gd name="connsiteY87" fmla="*/ 9916 h 9988"/>
                <a:gd name="connsiteX88" fmla="*/ 7248 w 10000"/>
                <a:gd name="connsiteY88" fmla="*/ 9946 h 9988"/>
                <a:gd name="connsiteX89" fmla="*/ 7093 w 10000"/>
                <a:gd name="connsiteY89" fmla="*/ 9985 h 9988"/>
                <a:gd name="connsiteX90" fmla="*/ 6822 w 10000"/>
                <a:gd name="connsiteY90" fmla="*/ 9988 h 9988"/>
                <a:gd name="connsiteX91" fmla="*/ 6550 w 10000"/>
                <a:gd name="connsiteY91" fmla="*/ 9988 h 9988"/>
                <a:gd name="connsiteX92" fmla="*/ 6318 w 10000"/>
                <a:gd name="connsiteY92" fmla="*/ 9977 h 9988"/>
                <a:gd name="connsiteX93" fmla="*/ 6047 w 10000"/>
                <a:gd name="connsiteY93" fmla="*/ 9969 h 9988"/>
                <a:gd name="connsiteX94" fmla="*/ 5795 w 10000"/>
                <a:gd name="connsiteY94" fmla="*/ 9958 h 9988"/>
                <a:gd name="connsiteX95" fmla="*/ 4767 w 10000"/>
                <a:gd name="connsiteY95" fmla="*/ 9973 h 9988"/>
                <a:gd name="connsiteX96" fmla="*/ 4554 w 10000"/>
                <a:gd name="connsiteY96" fmla="*/ 9985 h 9988"/>
                <a:gd name="connsiteX97" fmla="*/ 2849 w 10000"/>
                <a:gd name="connsiteY97" fmla="*/ 9919 h 9988"/>
                <a:gd name="connsiteX98" fmla="*/ 2442 w 10000"/>
                <a:gd name="connsiteY98" fmla="*/ 9877 h 9988"/>
                <a:gd name="connsiteX99" fmla="*/ 2074 w 10000"/>
                <a:gd name="connsiteY99" fmla="*/ 9835 h 9988"/>
                <a:gd name="connsiteX100" fmla="*/ 1647 w 10000"/>
                <a:gd name="connsiteY100" fmla="*/ 9800 h 9988"/>
                <a:gd name="connsiteX101" fmla="*/ 814 w 10000"/>
                <a:gd name="connsiteY101" fmla="*/ 9735 h 9988"/>
                <a:gd name="connsiteX102" fmla="*/ 426 w 10000"/>
                <a:gd name="connsiteY102" fmla="*/ 9705 h 9988"/>
                <a:gd name="connsiteX103" fmla="*/ 0 w 10000"/>
                <a:gd name="connsiteY103" fmla="*/ 9678 h 9988"/>
                <a:gd name="connsiteX104" fmla="*/ 252 w 10000"/>
                <a:gd name="connsiteY104" fmla="*/ 9662 h 9988"/>
                <a:gd name="connsiteX105" fmla="*/ 523 w 10000"/>
                <a:gd name="connsiteY105" fmla="*/ 9643 h 9988"/>
                <a:gd name="connsiteX106" fmla="*/ 775 w 10000"/>
                <a:gd name="connsiteY106" fmla="*/ 9616 h 9988"/>
                <a:gd name="connsiteX107" fmla="*/ 1047 w 10000"/>
                <a:gd name="connsiteY107" fmla="*/ 9593 h 9988"/>
                <a:gd name="connsiteX108" fmla="*/ 1279 w 10000"/>
                <a:gd name="connsiteY108" fmla="*/ 9574 h 9988"/>
                <a:gd name="connsiteX109" fmla="*/ 1550 w 10000"/>
                <a:gd name="connsiteY109" fmla="*/ 9559 h 9988"/>
                <a:gd name="connsiteX110" fmla="*/ 1841 w 10000"/>
                <a:gd name="connsiteY110" fmla="*/ 9547 h 9988"/>
                <a:gd name="connsiteX111" fmla="*/ 2132 w 10000"/>
                <a:gd name="connsiteY111" fmla="*/ 9547 h 9988"/>
                <a:gd name="connsiteX112" fmla="*/ 2345 w 10000"/>
                <a:gd name="connsiteY112" fmla="*/ 9547 h 9988"/>
                <a:gd name="connsiteX113" fmla="*/ 2558 w 10000"/>
                <a:gd name="connsiteY113" fmla="*/ 9547 h 9988"/>
                <a:gd name="connsiteX114" fmla="*/ 2752 w 10000"/>
                <a:gd name="connsiteY114" fmla="*/ 9543 h 9988"/>
                <a:gd name="connsiteX115" fmla="*/ 2965 w 10000"/>
                <a:gd name="connsiteY115" fmla="*/ 9536 h 9988"/>
                <a:gd name="connsiteX116" fmla="*/ 3159 w 10000"/>
                <a:gd name="connsiteY116" fmla="*/ 9532 h 9988"/>
                <a:gd name="connsiteX117" fmla="*/ 3333 w 10000"/>
                <a:gd name="connsiteY117" fmla="*/ 9520 h 9988"/>
                <a:gd name="connsiteX118" fmla="*/ 3527 w 10000"/>
                <a:gd name="connsiteY118" fmla="*/ 9505 h 9988"/>
                <a:gd name="connsiteX119" fmla="*/ 3702 w 10000"/>
                <a:gd name="connsiteY119" fmla="*/ 9486 h 9988"/>
                <a:gd name="connsiteX120" fmla="*/ 3721 w 10000"/>
                <a:gd name="connsiteY120" fmla="*/ 9317 h 9988"/>
                <a:gd name="connsiteX121" fmla="*/ 3779 w 10000"/>
                <a:gd name="connsiteY121" fmla="*/ 9148 h 9988"/>
                <a:gd name="connsiteX122" fmla="*/ 3857 w 10000"/>
                <a:gd name="connsiteY122" fmla="*/ 8979 h 9988"/>
                <a:gd name="connsiteX123" fmla="*/ 3915 w 10000"/>
                <a:gd name="connsiteY123" fmla="*/ 8810 h 9988"/>
                <a:gd name="connsiteX124" fmla="*/ 3895 w 10000"/>
                <a:gd name="connsiteY124" fmla="*/ 8565 h 9988"/>
                <a:gd name="connsiteX125" fmla="*/ 3895 w 10000"/>
                <a:gd name="connsiteY125" fmla="*/ 8319 h 9988"/>
                <a:gd name="connsiteX126" fmla="*/ 3895 w 10000"/>
                <a:gd name="connsiteY126" fmla="*/ 8070 h 9988"/>
                <a:gd name="connsiteX127" fmla="*/ 3915 w 10000"/>
                <a:gd name="connsiteY127" fmla="*/ 7824 h 9988"/>
                <a:gd name="connsiteX128" fmla="*/ 3915 w 10000"/>
                <a:gd name="connsiteY128" fmla="*/ 7629 h 9988"/>
                <a:gd name="connsiteX129" fmla="*/ 3876 w 10000"/>
                <a:gd name="connsiteY129" fmla="*/ 7429 h 9988"/>
                <a:gd name="connsiteX130" fmla="*/ 3857 w 10000"/>
                <a:gd name="connsiteY130" fmla="*/ 7241 h 9988"/>
                <a:gd name="connsiteX131" fmla="*/ 3915 w 10000"/>
                <a:gd name="connsiteY131" fmla="*/ 7053 h 9988"/>
                <a:gd name="connsiteX132" fmla="*/ 4128 w 10000"/>
                <a:gd name="connsiteY132" fmla="*/ 6853 h 9988"/>
                <a:gd name="connsiteX133" fmla="*/ 4167 w 10000"/>
                <a:gd name="connsiteY133" fmla="*/ 6642 h 9988"/>
                <a:gd name="connsiteX134" fmla="*/ 4147 w 10000"/>
                <a:gd name="connsiteY134" fmla="*/ 6427 h 9988"/>
                <a:gd name="connsiteX135" fmla="*/ 4147 w 10000"/>
                <a:gd name="connsiteY135" fmla="*/ 6213 h 9988"/>
                <a:gd name="connsiteX136" fmla="*/ 4167 w 10000"/>
                <a:gd name="connsiteY136" fmla="*/ 6136 h 9988"/>
                <a:gd name="connsiteX137" fmla="*/ 4186 w 10000"/>
                <a:gd name="connsiteY137" fmla="*/ 6063 h 9988"/>
                <a:gd name="connsiteX138" fmla="*/ 4186 w 10000"/>
                <a:gd name="connsiteY138" fmla="*/ 5990 h 9988"/>
                <a:gd name="connsiteX139" fmla="*/ 4128 w 10000"/>
                <a:gd name="connsiteY139" fmla="*/ 5921 h 9988"/>
                <a:gd name="connsiteX140" fmla="*/ 4109 w 10000"/>
                <a:gd name="connsiteY140" fmla="*/ 5748 h 9988"/>
                <a:gd name="connsiteX141" fmla="*/ 4147 w 10000"/>
                <a:gd name="connsiteY141" fmla="*/ 5737 h 9988"/>
                <a:gd name="connsiteX142" fmla="*/ 4147 w 10000"/>
                <a:gd name="connsiteY142" fmla="*/ 5560 h 9988"/>
                <a:gd name="connsiteX143" fmla="*/ 4186 w 10000"/>
                <a:gd name="connsiteY143" fmla="*/ 5380 h 9988"/>
                <a:gd name="connsiteX144" fmla="*/ 4205 w 10000"/>
                <a:gd name="connsiteY144" fmla="*/ 5203 h 9988"/>
                <a:gd name="connsiteX145" fmla="*/ 4167 w 10000"/>
                <a:gd name="connsiteY145" fmla="*/ 5012 h 9988"/>
                <a:gd name="connsiteX146" fmla="*/ 4264 w 10000"/>
                <a:gd name="connsiteY146" fmla="*/ 4985 h 9988"/>
                <a:gd name="connsiteX147" fmla="*/ 4205 w 10000"/>
                <a:gd name="connsiteY147" fmla="*/ 4624 h 9988"/>
                <a:gd name="connsiteX148" fmla="*/ 4283 w 10000"/>
                <a:gd name="connsiteY148" fmla="*/ 4540 h 9988"/>
                <a:gd name="connsiteX149" fmla="*/ 4302 w 10000"/>
                <a:gd name="connsiteY149" fmla="*/ 4455 h 9988"/>
                <a:gd name="connsiteX150" fmla="*/ 4322 w 10000"/>
                <a:gd name="connsiteY150" fmla="*/ 4367 h 9988"/>
                <a:gd name="connsiteX151" fmla="*/ 4360 w 10000"/>
                <a:gd name="connsiteY151" fmla="*/ 4279 h 9988"/>
                <a:gd name="connsiteX152" fmla="*/ 4419 w 10000"/>
                <a:gd name="connsiteY152" fmla="*/ 4225 h 9988"/>
                <a:gd name="connsiteX153" fmla="*/ 4399 w 10000"/>
                <a:gd name="connsiteY153" fmla="*/ 4179 h 9988"/>
                <a:gd name="connsiteX154" fmla="*/ 4360 w 10000"/>
                <a:gd name="connsiteY154" fmla="*/ 4125 h 9988"/>
                <a:gd name="connsiteX155" fmla="*/ 4399 w 10000"/>
                <a:gd name="connsiteY155" fmla="*/ 4079 h 9988"/>
                <a:gd name="connsiteX156" fmla="*/ 4477 w 10000"/>
                <a:gd name="connsiteY156" fmla="*/ 3995 h 9988"/>
                <a:gd name="connsiteX157" fmla="*/ 4477 w 10000"/>
                <a:gd name="connsiteY157" fmla="*/ 3914 h 9988"/>
                <a:gd name="connsiteX158" fmla="*/ 4457 w 10000"/>
                <a:gd name="connsiteY158" fmla="*/ 3830 h 9988"/>
                <a:gd name="connsiteX159" fmla="*/ 4438 w 10000"/>
                <a:gd name="connsiteY159" fmla="*/ 3745 h 9988"/>
                <a:gd name="connsiteX160" fmla="*/ 4341 w 10000"/>
                <a:gd name="connsiteY160" fmla="*/ 3741 h 9988"/>
                <a:gd name="connsiteX161" fmla="*/ 4360 w 10000"/>
                <a:gd name="connsiteY161" fmla="*/ 3676 h 9988"/>
                <a:gd name="connsiteX162" fmla="*/ 4438 w 10000"/>
                <a:gd name="connsiteY162" fmla="*/ 3611 h 9988"/>
                <a:gd name="connsiteX163" fmla="*/ 4457 w 10000"/>
                <a:gd name="connsiteY163" fmla="*/ 3546 h 9988"/>
                <a:gd name="connsiteX164" fmla="*/ 4438 w 10000"/>
                <a:gd name="connsiteY164" fmla="*/ 3477 h 9988"/>
                <a:gd name="connsiteX165" fmla="*/ 4399 w 10000"/>
                <a:gd name="connsiteY165" fmla="*/ 3477 h 9988"/>
                <a:gd name="connsiteX166" fmla="*/ 4419 w 10000"/>
                <a:gd name="connsiteY166" fmla="*/ 3411 h 9988"/>
                <a:gd name="connsiteX167" fmla="*/ 4399 w 10000"/>
                <a:gd name="connsiteY167" fmla="*/ 3335 h 9988"/>
                <a:gd name="connsiteX168" fmla="*/ 4399 w 10000"/>
                <a:gd name="connsiteY168" fmla="*/ 3269 h 9988"/>
                <a:gd name="connsiteX169" fmla="*/ 4457 w 10000"/>
                <a:gd name="connsiteY169" fmla="*/ 3200 h 9988"/>
                <a:gd name="connsiteX170" fmla="*/ 4457 w 10000"/>
                <a:gd name="connsiteY170" fmla="*/ 3062 h 9988"/>
                <a:gd name="connsiteX171" fmla="*/ 4457 w 10000"/>
                <a:gd name="connsiteY171" fmla="*/ 2928 h 9988"/>
                <a:gd name="connsiteX172" fmla="*/ 4516 w 10000"/>
                <a:gd name="connsiteY172" fmla="*/ 2794 h 9988"/>
                <a:gd name="connsiteX173" fmla="*/ 4651 w 10000"/>
                <a:gd name="connsiteY173" fmla="*/ 2671 h 9988"/>
                <a:gd name="connsiteX174" fmla="*/ 4593 w 10000"/>
                <a:gd name="connsiteY174" fmla="*/ 2652 h 9988"/>
                <a:gd name="connsiteX175" fmla="*/ 4593 w 10000"/>
                <a:gd name="connsiteY175" fmla="*/ 2536 h 9988"/>
                <a:gd name="connsiteX176" fmla="*/ 4574 w 10000"/>
                <a:gd name="connsiteY176" fmla="*/ 2421 h 9988"/>
                <a:gd name="connsiteX177" fmla="*/ 4554 w 10000"/>
                <a:gd name="connsiteY177" fmla="*/ 2306 h 9988"/>
                <a:gd name="connsiteX178" fmla="*/ 4593 w 10000"/>
                <a:gd name="connsiteY178" fmla="*/ 2203 h 9988"/>
                <a:gd name="connsiteX179" fmla="*/ 4632 w 10000"/>
                <a:gd name="connsiteY179" fmla="*/ 2018 h 9988"/>
                <a:gd name="connsiteX180" fmla="*/ 4729 w 10000"/>
                <a:gd name="connsiteY180" fmla="*/ 1838 h 9988"/>
                <a:gd name="connsiteX181" fmla="*/ 4787 w 10000"/>
                <a:gd name="connsiteY181" fmla="*/ 1654 h 9988"/>
                <a:gd name="connsiteX182" fmla="*/ 4748 w 10000"/>
                <a:gd name="connsiteY182" fmla="*/ 1466 h 9988"/>
                <a:gd name="connsiteX183" fmla="*/ 4767 w 10000"/>
                <a:gd name="connsiteY183" fmla="*/ 1378 h 9988"/>
                <a:gd name="connsiteX184" fmla="*/ 4767 w 10000"/>
                <a:gd name="connsiteY184" fmla="*/ 1282 h 9988"/>
                <a:gd name="connsiteX185" fmla="*/ 4767 w 10000"/>
                <a:gd name="connsiteY185" fmla="*/ 1193 h 9988"/>
                <a:gd name="connsiteX186" fmla="*/ 4748 w 10000"/>
                <a:gd name="connsiteY186" fmla="*/ 1101 h 9988"/>
                <a:gd name="connsiteX187" fmla="*/ 4651 w 10000"/>
                <a:gd name="connsiteY187" fmla="*/ 1128 h 9988"/>
                <a:gd name="connsiteX188" fmla="*/ 4651 w 10000"/>
                <a:gd name="connsiteY188" fmla="*/ 1067 h 9988"/>
                <a:gd name="connsiteX189" fmla="*/ 4632 w 10000"/>
                <a:gd name="connsiteY189" fmla="*/ 1002 h 9988"/>
                <a:gd name="connsiteX190" fmla="*/ 4632 w 10000"/>
                <a:gd name="connsiteY190" fmla="*/ 940 h 9988"/>
                <a:gd name="connsiteX191" fmla="*/ 4651 w 10000"/>
                <a:gd name="connsiteY191" fmla="*/ 879 h 9988"/>
                <a:gd name="connsiteX192" fmla="*/ 4593 w 10000"/>
                <a:gd name="connsiteY192" fmla="*/ 798 h 9988"/>
                <a:gd name="connsiteX193" fmla="*/ 4593 w 10000"/>
                <a:gd name="connsiteY193" fmla="*/ 714 h 9988"/>
                <a:gd name="connsiteX194" fmla="*/ 4574 w 10000"/>
                <a:gd name="connsiteY194" fmla="*/ 629 h 9988"/>
                <a:gd name="connsiteX195" fmla="*/ 4574 w 10000"/>
                <a:gd name="connsiteY195" fmla="*/ 553 h 9988"/>
                <a:gd name="connsiteX196" fmla="*/ 4516 w 10000"/>
                <a:gd name="connsiteY196" fmla="*/ 361 h 9988"/>
                <a:gd name="connsiteX197" fmla="*/ 4457 w 10000"/>
                <a:gd name="connsiteY197" fmla="*/ 342 h 9988"/>
                <a:gd name="connsiteX198" fmla="*/ 4341 w 10000"/>
                <a:gd name="connsiteY198" fmla="*/ 330 h 9988"/>
                <a:gd name="connsiteX199" fmla="*/ 4264 w 10000"/>
                <a:gd name="connsiteY199" fmla="*/ 318 h 9988"/>
                <a:gd name="connsiteX200" fmla="*/ 4147 w 10000"/>
                <a:gd name="connsiteY200" fmla="*/ 315 h 9988"/>
                <a:gd name="connsiteX201" fmla="*/ 4070 w 10000"/>
                <a:gd name="connsiteY201" fmla="*/ 318 h 9988"/>
                <a:gd name="connsiteX202" fmla="*/ 4012 w 10000"/>
                <a:gd name="connsiteY202" fmla="*/ 326 h 9988"/>
                <a:gd name="connsiteX203" fmla="*/ 3934 w 10000"/>
                <a:gd name="connsiteY203" fmla="*/ 326 h 9988"/>
                <a:gd name="connsiteX204" fmla="*/ 3876 w 10000"/>
                <a:gd name="connsiteY204" fmla="*/ 318 h 9988"/>
                <a:gd name="connsiteX205" fmla="*/ 3895 w 10000"/>
                <a:gd name="connsiteY205" fmla="*/ 303 h 9988"/>
                <a:gd name="connsiteX206" fmla="*/ 3934 w 10000"/>
                <a:gd name="connsiteY206" fmla="*/ 295 h 9988"/>
                <a:gd name="connsiteX207" fmla="*/ 3992 w 10000"/>
                <a:gd name="connsiteY207" fmla="*/ 284 h 9988"/>
                <a:gd name="connsiteX208" fmla="*/ 3973 w 10000"/>
                <a:gd name="connsiteY208" fmla="*/ 269 h 9988"/>
                <a:gd name="connsiteX209" fmla="*/ 4147 w 10000"/>
                <a:gd name="connsiteY209" fmla="*/ 253 h 9988"/>
                <a:gd name="connsiteX210" fmla="*/ 4322 w 10000"/>
                <a:gd name="connsiteY210" fmla="*/ 226 h 9988"/>
                <a:gd name="connsiteX211" fmla="*/ 4477 w 10000"/>
                <a:gd name="connsiteY211" fmla="*/ 200 h 9988"/>
                <a:gd name="connsiteX212" fmla="*/ 4612 w 10000"/>
                <a:gd name="connsiteY212" fmla="*/ 161 h 9988"/>
                <a:gd name="connsiteX213" fmla="*/ 4651 w 10000"/>
                <a:gd name="connsiteY213" fmla="*/ 119 h 9988"/>
                <a:gd name="connsiteX214" fmla="*/ 4709 w 10000"/>
                <a:gd name="connsiteY214" fmla="*/ 84 h 9988"/>
                <a:gd name="connsiteX215" fmla="*/ 4709 w 10000"/>
                <a:gd name="connsiteY215" fmla="*/ 42 h 9988"/>
                <a:gd name="connsiteX216" fmla="*/ 4729 w 10000"/>
                <a:gd name="connsiteY216" fmla="*/ 0 h 9988"/>
                <a:gd name="connsiteX217" fmla="*/ 4787 w 10000"/>
                <a:gd name="connsiteY217" fmla="*/ 73 h 9988"/>
                <a:gd name="connsiteX218" fmla="*/ 4864 w 10000"/>
                <a:gd name="connsiteY218" fmla="*/ 153 h 9988"/>
                <a:gd name="connsiteX219" fmla="*/ 4884 w 10000"/>
                <a:gd name="connsiteY219" fmla="*/ 230 h 9988"/>
                <a:gd name="connsiteX220" fmla="*/ 4845 w 10000"/>
                <a:gd name="connsiteY220" fmla="*/ 315 h 9988"/>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6550 w 10000"/>
                <a:gd name="connsiteY91" fmla="*/ 10000 h 10000"/>
                <a:gd name="connsiteX92" fmla="*/ 6318 w 10000"/>
                <a:gd name="connsiteY92" fmla="*/ 9989 h 10000"/>
                <a:gd name="connsiteX93" fmla="*/ 6047 w 10000"/>
                <a:gd name="connsiteY93" fmla="*/ 9981 h 10000"/>
                <a:gd name="connsiteX94" fmla="*/ 4767 w 10000"/>
                <a:gd name="connsiteY94" fmla="*/ 9985 h 10000"/>
                <a:gd name="connsiteX95" fmla="*/ 4554 w 10000"/>
                <a:gd name="connsiteY95" fmla="*/ 9997 h 10000"/>
                <a:gd name="connsiteX96" fmla="*/ 2849 w 10000"/>
                <a:gd name="connsiteY96" fmla="*/ 9931 h 10000"/>
                <a:gd name="connsiteX97" fmla="*/ 2442 w 10000"/>
                <a:gd name="connsiteY97" fmla="*/ 9889 h 10000"/>
                <a:gd name="connsiteX98" fmla="*/ 2074 w 10000"/>
                <a:gd name="connsiteY98" fmla="*/ 9847 h 10000"/>
                <a:gd name="connsiteX99" fmla="*/ 1647 w 10000"/>
                <a:gd name="connsiteY99" fmla="*/ 9812 h 10000"/>
                <a:gd name="connsiteX100" fmla="*/ 814 w 10000"/>
                <a:gd name="connsiteY100" fmla="*/ 9747 h 10000"/>
                <a:gd name="connsiteX101" fmla="*/ 426 w 10000"/>
                <a:gd name="connsiteY101" fmla="*/ 9717 h 10000"/>
                <a:gd name="connsiteX102" fmla="*/ 0 w 10000"/>
                <a:gd name="connsiteY102" fmla="*/ 9690 h 10000"/>
                <a:gd name="connsiteX103" fmla="*/ 252 w 10000"/>
                <a:gd name="connsiteY103" fmla="*/ 9674 h 10000"/>
                <a:gd name="connsiteX104" fmla="*/ 523 w 10000"/>
                <a:gd name="connsiteY104" fmla="*/ 9655 h 10000"/>
                <a:gd name="connsiteX105" fmla="*/ 775 w 10000"/>
                <a:gd name="connsiteY105" fmla="*/ 9628 h 10000"/>
                <a:gd name="connsiteX106" fmla="*/ 1047 w 10000"/>
                <a:gd name="connsiteY106" fmla="*/ 9605 h 10000"/>
                <a:gd name="connsiteX107" fmla="*/ 1279 w 10000"/>
                <a:gd name="connsiteY107" fmla="*/ 9586 h 10000"/>
                <a:gd name="connsiteX108" fmla="*/ 1550 w 10000"/>
                <a:gd name="connsiteY108" fmla="*/ 9570 h 10000"/>
                <a:gd name="connsiteX109" fmla="*/ 1841 w 10000"/>
                <a:gd name="connsiteY109" fmla="*/ 9558 h 10000"/>
                <a:gd name="connsiteX110" fmla="*/ 2132 w 10000"/>
                <a:gd name="connsiteY110" fmla="*/ 9558 h 10000"/>
                <a:gd name="connsiteX111" fmla="*/ 2345 w 10000"/>
                <a:gd name="connsiteY111" fmla="*/ 9558 h 10000"/>
                <a:gd name="connsiteX112" fmla="*/ 2558 w 10000"/>
                <a:gd name="connsiteY112" fmla="*/ 9558 h 10000"/>
                <a:gd name="connsiteX113" fmla="*/ 2752 w 10000"/>
                <a:gd name="connsiteY113" fmla="*/ 9554 h 10000"/>
                <a:gd name="connsiteX114" fmla="*/ 2965 w 10000"/>
                <a:gd name="connsiteY114" fmla="*/ 9547 h 10000"/>
                <a:gd name="connsiteX115" fmla="*/ 3159 w 10000"/>
                <a:gd name="connsiteY115" fmla="*/ 9543 h 10000"/>
                <a:gd name="connsiteX116" fmla="*/ 3333 w 10000"/>
                <a:gd name="connsiteY116" fmla="*/ 9531 h 10000"/>
                <a:gd name="connsiteX117" fmla="*/ 3527 w 10000"/>
                <a:gd name="connsiteY117" fmla="*/ 9516 h 10000"/>
                <a:gd name="connsiteX118" fmla="*/ 3702 w 10000"/>
                <a:gd name="connsiteY118" fmla="*/ 9497 h 10000"/>
                <a:gd name="connsiteX119" fmla="*/ 3721 w 10000"/>
                <a:gd name="connsiteY119" fmla="*/ 9328 h 10000"/>
                <a:gd name="connsiteX120" fmla="*/ 3779 w 10000"/>
                <a:gd name="connsiteY120" fmla="*/ 9159 h 10000"/>
                <a:gd name="connsiteX121" fmla="*/ 3857 w 10000"/>
                <a:gd name="connsiteY121" fmla="*/ 8990 h 10000"/>
                <a:gd name="connsiteX122" fmla="*/ 3915 w 10000"/>
                <a:gd name="connsiteY122" fmla="*/ 8821 h 10000"/>
                <a:gd name="connsiteX123" fmla="*/ 3895 w 10000"/>
                <a:gd name="connsiteY123" fmla="*/ 8575 h 10000"/>
                <a:gd name="connsiteX124" fmla="*/ 3895 w 10000"/>
                <a:gd name="connsiteY124" fmla="*/ 8329 h 10000"/>
                <a:gd name="connsiteX125" fmla="*/ 3895 w 10000"/>
                <a:gd name="connsiteY125" fmla="*/ 8080 h 10000"/>
                <a:gd name="connsiteX126" fmla="*/ 3915 w 10000"/>
                <a:gd name="connsiteY126" fmla="*/ 7833 h 10000"/>
                <a:gd name="connsiteX127" fmla="*/ 3915 w 10000"/>
                <a:gd name="connsiteY127" fmla="*/ 7638 h 10000"/>
                <a:gd name="connsiteX128" fmla="*/ 3876 w 10000"/>
                <a:gd name="connsiteY128" fmla="*/ 7438 h 10000"/>
                <a:gd name="connsiteX129" fmla="*/ 3857 w 10000"/>
                <a:gd name="connsiteY129" fmla="*/ 7250 h 10000"/>
                <a:gd name="connsiteX130" fmla="*/ 3915 w 10000"/>
                <a:gd name="connsiteY130" fmla="*/ 7061 h 10000"/>
                <a:gd name="connsiteX131" fmla="*/ 4128 w 10000"/>
                <a:gd name="connsiteY131" fmla="*/ 6861 h 10000"/>
                <a:gd name="connsiteX132" fmla="*/ 4167 w 10000"/>
                <a:gd name="connsiteY132" fmla="*/ 6650 h 10000"/>
                <a:gd name="connsiteX133" fmla="*/ 4147 w 10000"/>
                <a:gd name="connsiteY133" fmla="*/ 6435 h 10000"/>
                <a:gd name="connsiteX134" fmla="*/ 4147 w 10000"/>
                <a:gd name="connsiteY134" fmla="*/ 6220 h 10000"/>
                <a:gd name="connsiteX135" fmla="*/ 4167 w 10000"/>
                <a:gd name="connsiteY135" fmla="*/ 6143 h 10000"/>
                <a:gd name="connsiteX136" fmla="*/ 4186 w 10000"/>
                <a:gd name="connsiteY136" fmla="*/ 6070 h 10000"/>
                <a:gd name="connsiteX137" fmla="*/ 4186 w 10000"/>
                <a:gd name="connsiteY137" fmla="*/ 5997 h 10000"/>
                <a:gd name="connsiteX138" fmla="*/ 4128 w 10000"/>
                <a:gd name="connsiteY138" fmla="*/ 5928 h 10000"/>
                <a:gd name="connsiteX139" fmla="*/ 4109 w 10000"/>
                <a:gd name="connsiteY139" fmla="*/ 5755 h 10000"/>
                <a:gd name="connsiteX140" fmla="*/ 4147 w 10000"/>
                <a:gd name="connsiteY140" fmla="*/ 5744 h 10000"/>
                <a:gd name="connsiteX141" fmla="*/ 4147 w 10000"/>
                <a:gd name="connsiteY141" fmla="*/ 5567 h 10000"/>
                <a:gd name="connsiteX142" fmla="*/ 4186 w 10000"/>
                <a:gd name="connsiteY142" fmla="*/ 5386 h 10000"/>
                <a:gd name="connsiteX143" fmla="*/ 4205 w 10000"/>
                <a:gd name="connsiteY143" fmla="*/ 5209 h 10000"/>
                <a:gd name="connsiteX144" fmla="*/ 4167 w 10000"/>
                <a:gd name="connsiteY144" fmla="*/ 5018 h 10000"/>
                <a:gd name="connsiteX145" fmla="*/ 4264 w 10000"/>
                <a:gd name="connsiteY145" fmla="*/ 4991 h 10000"/>
                <a:gd name="connsiteX146" fmla="*/ 4205 w 10000"/>
                <a:gd name="connsiteY146" fmla="*/ 4630 h 10000"/>
                <a:gd name="connsiteX147" fmla="*/ 4283 w 10000"/>
                <a:gd name="connsiteY147" fmla="*/ 4545 h 10000"/>
                <a:gd name="connsiteX148" fmla="*/ 4302 w 10000"/>
                <a:gd name="connsiteY148" fmla="*/ 4460 h 10000"/>
                <a:gd name="connsiteX149" fmla="*/ 4322 w 10000"/>
                <a:gd name="connsiteY149" fmla="*/ 4372 h 10000"/>
                <a:gd name="connsiteX150" fmla="*/ 4360 w 10000"/>
                <a:gd name="connsiteY150" fmla="*/ 4284 h 10000"/>
                <a:gd name="connsiteX151" fmla="*/ 4419 w 10000"/>
                <a:gd name="connsiteY151" fmla="*/ 4230 h 10000"/>
                <a:gd name="connsiteX152" fmla="*/ 4399 w 10000"/>
                <a:gd name="connsiteY152" fmla="*/ 4184 h 10000"/>
                <a:gd name="connsiteX153" fmla="*/ 4360 w 10000"/>
                <a:gd name="connsiteY153" fmla="*/ 4130 h 10000"/>
                <a:gd name="connsiteX154" fmla="*/ 4399 w 10000"/>
                <a:gd name="connsiteY154" fmla="*/ 4084 h 10000"/>
                <a:gd name="connsiteX155" fmla="*/ 4477 w 10000"/>
                <a:gd name="connsiteY155" fmla="*/ 4000 h 10000"/>
                <a:gd name="connsiteX156" fmla="*/ 4477 w 10000"/>
                <a:gd name="connsiteY156" fmla="*/ 3919 h 10000"/>
                <a:gd name="connsiteX157" fmla="*/ 4457 w 10000"/>
                <a:gd name="connsiteY157" fmla="*/ 3835 h 10000"/>
                <a:gd name="connsiteX158" fmla="*/ 4438 w 10000"/>
                <a:gd name="connsiteY158" fmla="*/ 3749 h 10000"/>
                <a:gd name="connsiteX159" fmla="*/ 4341 w 10000"/>
                <a:gd name="connsiteY159" fmla="*/ 3745 h 10000"/>
                <a:gd name="connsiteX160" fmla="*/ 4360 w 10000"/>
                <a:gd name="connsiteY160" fmla="*/ 3680 h 10000"/>
                <a:gd name="connsiteX161" fmla="*/ 4438 w 10000"/>
                <a:gd name="connsiteY161" fmla="*/ 3615 h 10000"/>
                <a:gd name="connsiteX162" fmla="*/ 4457 w 10000"/>
                <a:gd name="connsiteY162" fmla="*/ 3550 h 10000"/>
                <a:gd name="connsiteX163" fmla="*/ 4438 w 10000"/>
                <a:gd name="connsiteY163" fmla="*/ 3481 h 10000"/>
                <a:gd name="connsiteX164" fmla="*/ 4399 w 10000"/>
                <a:gd name="connsiteY164" fmla="*/ 3481 h 10000"/>
                <a:gd name="connsiteX165" fmla="*/ 4419 w 10000"/>
                <a:gd name="connsiteY165" fmla="*/ 3415 h 10000"/>
                <a:gd name="connsiteX166" fmla="*/ 4399 w 10000"/>
                <a:gd name="connsiteY166" fmla="*/ 3339 h 10000"/>
                <a:gd name="connsiteX167" fmla="*/ 4399 w 10000"/>
                <a:gd name="connsiteY167" fmla="*/ 3273 h 10000"/>
                <a:gd name="connsiteX168" fmla="*/ 4457 w 10000"/>
                <a:gd name="connsiteY168" fmla="*/ 3204 h 10000"/>
                <a:gd name="connsiteX169" fmla="*/ 4457 w 10000"/>
                <a:gd name="connsiteY169" fmla="*/ 3066 h 10000"/>
                <a:gd name="connsiteX170" fmla="*/ 4457 w 10000"/>
                <a:gd name="connsiteY170" fmla="*/ 2932 h 10000"/>
                <a:gd name="connsiteX171" fmla="*/ 4516 w 10000"/>
                <a:gd name="connsiteY171" fmla="*/ 2797 h 10000"/>
                <a:gd name="connsiteX172" fmla="*/ 4651 w 10000"/>
                <a:gd name="connsiteY172" fmla="*/ 2674 h 10000"/>
                <a:gd name="connsiteX173" fmla="*/ 4593 w 10000"/>
                <a:gd name="connsiteY173" fmla="*/ 2655 h 10000"/>
                <a:gd name="connsiteX174" fmla="*/ 4593 w 10000"/>
                <a:gd name="connsiteY174" fmla="*/ 2539 h 10000"/>
                <a:gd name="connsiteX175" fmla="*/ 4574 w 10000"/>
                <a:gd name="connsiteY175" fmla="*/ 2424 h 10000"/>
                <a:gd name="connsiteX176" fmla="*/ 4554 w 10000"/>
                <a:gd name="connsiteY176" fmla="*/ 2309 h 10000"/>
                <a:gd name="connsiteX177" fmla="*/ 4593 w 10000"/>
                <a:gd name="connsiteY177" fmla="*/ 2206 h 10000"/>
                <a:gd name="connsiteX178" fmla="*/ 4632 w 10000"/>
                <a:gd name="connsiteY178" fmla="*/ 2020 h 10000"/>
                <a:gd name="connsiteX179" fmla="*/ 4729 w 10000"/>
                <a:gd name="connsiteY179" fmla="*/ 1840 h 10000"/>
                <a:gd name="connsiteX180" fmla="*/ 4787 w 10000"/>
                <a:gd name="connsiteY180" fmla="*/ 1656 h 10000"/>
                <a:gd name="connsiteX181" fmla="*/ 4748 w 10000"/>
                <a:gd name="connsiteY181" fmla="*/ 1468 h 10000"/>
                <a:gd name="connsiteX182" fmla="*/ 4767 w 10000"/>
                <a:gd name="connsiteY182" fmla="*/ 1380 h 10000"/>
                <a:gd name="connsiteX183" fmla="*/ 4767 w 10000"/>
                <a:gd name="connsiteY183" fmla="*/ 1284 h 10000"/>
                <a:gd name="connsiteX184" fmla="*/ 4767 w 10000"/>
                <a:gd name="connsiteY184" fmla="*/ 1194 h 10000"/>
                <a:gd name="connsiteX185" fmla="*/ 4748 w 10000"/>
                <a:gd name="connsiteY185" fmla="*/ 1102 h 10000"/>
                <a:gd name="connsiteX186" fmla="*/ 4651 w 10000"/>
                <a:gd name="connsiteY186" fmla="*/ 1129 h 10000"/>
                <a:gd name="connsiteX187" fmla="*/ 4651 w 10000"/>
                <a:gd name="connsiteY187" fmla="*/ 1068 h 10000"/>
                <a:gd name="connsiteX188" fmla="*/ 4632 w 10000"/>
                <a:gd name="connsiteY188" fmla="*/ 1003 h 10000"/>
                <a:gd name="connsiteX189" fmla="*/ 4632 w 10000"/>
                <a:gd name="connsiteY189" fmla="*/ 941 h 10000"/>
                <a:gd name="connsiteX190" fmla="*/ 4651 w 10000"/>
                <a:gd name="connsiteY190" fmla="*/ 880 h 10000"/>
                <a:gd name="connsiteX191" fmla="*/ 4593 w 10000"/>
                <a:gd name="connsiteY191" fmla="*/ 799 h 10000"/>
                <a:gd name="connsiteX192" fmla="*/ 4593 w 10000"/>
                <a:gd name="connsiteY192" fmla="*/ 715 h 10000"/>
                <a:gd name="connsiteX193" fmla="*/ 4574 w 10000"/>
                <a:gd name="connsiteY193" fmla="*/ 630 h 10000"/>
                <a:gd name="connsiteX194" fmla="*/ 4574 w 10000"/>
                <a:gd name="connsiteY194" fmla="*/ 554 h 10000"/>
                <a:gd name="connsiteX195" fmla="*/ 4516 w 10000"/>
                <a:gd name="connsiteY195" fmla="*/ 361 h 10000"/>
                <a:gd name="connsiteX196" fmla="*/ 4457 w 10000"/>
                <a:gd name="connsiteY196" fmla="*/ 342 h 10000"/>
                <a:gd name="connsiteX197" fmla="*/ 4341 w 10000"/>
                <a:gd name="connsiteY197" fmla="*/ 330 h 10000"/>
                <a:gd name="connsiteX198" fmla="*/ 4264 w 10000"/>
                <a:gd name="connsiteY198" fmla="*/ 318 h 10000"/>
                <a:gd name="connsiteX199" fmla="*/ 4147 w 10000"/>
                <a:gd name="connsiteY199" fmla="*/ 315 h 10000"/>
                <a:gd name="connsiteX200" fmla="*/ 4070 w 10000"/>
                <a:gd name="connsiteY200" fmla="*/ 318 h 10000"/>
                <a:gd name="connsiteX201" fmla="*/ 4012 w 10000"/>
                <a:gd name="connsiteY201" fmla="*/ 326 h 10000"/>
                <a:gd name="connsiteX202" fmla="*/ 3934 w 10000"/>
                <a:gd name="connsiteY202" fmla="*/ 326 h 10000"/>
                <a:gd name="connsiteX203" fmla="*/ 3876 w 10000"/>
                <a:gd name="connsiteY203" fmla="*/ 318 h 10000"/>
                <a:gd name="connsiteX204" fmla="*/ 3895 w 10000"/>
                <a:gd name="connsiteY204" fmla="*/ 303 h 10000"/>
                <a:gd name="connsiteX205" fmla="*/ 3934 w 10000"/>
                <a:gd name="connsiteY205" fmla="*/ 295 h 10000"/>
                <a:gd name="connsiteX206" fmla="*/ 3992 w 10000"/>
                <a:gd name="connsiteY206" fmla="*/ 284 h 10000"/>
                <a:gd name="connsiteX207" fmla="*/ 3973 w 10000"/>
                <a:gd name="connsiteY207" fmla="*/ 269 h 10000"/>
                <a:gd name="connsiteX208" fmla="*/ 4147 w 10000"/>
                <a:gd name="connsiteY208" fmla="*/ 253 h 10000"/>
                <a:gd name="connsiteX209" fmla="*/ 4322 w 10000"/>
                <a:gd name="connsiteY209" fmla="*/ 226 h 10000"/>
                <a:gd name="connsiteX210" fmla="*/ 4477 w 10000"/>
                <a:gd name="connsiteY210" fmla="*/ 200 h 10000"/>
                <a:gd name="connsiteX211" fmla="*/ 4612 w 10000"/>
                <a:gd name="connsiteY211" fmla="*/ 161 h 10000"/>
                <a:gd name="connsiteX212" fmla="*/ 4651 w 10000"/>
                <a:gd name="connsiteY212" fmla="*/ 119 h 10000"/>
                <a:gd name="connsiteX213" fmla="*/ 4709 w 10000"/>
                <a:gd name="connsiteY213" fmla="*/ 84 h 10000"/>
                <a:gd name="connsiteX214" fmla="*/ 4709 w 10000"/>
                <a:gd name="connsiteY214" fmla="*/ 42 h 10000"/>
                <a:gd name="connsiteX215" fmla="*/ 4729 w 10000"/>
                <a:gd name="connsiteY215" fmla="*/ 0 h 10000"/>
                <a:gd name="connsiteX216" fmla="*/ 4787 w 10000"/>
                <a:gd name="connsiteY216" fmla="*/ 73 h 10000"/>
                <a:gd name="connsiteX217" fmla="*/ 4864 w 10000"/>
                <a:gd name="connsiteY217" fmla="*/ 153 h 10000"/>
                <a:gd name="connsiteX218" fmla="*/ 4884 w 10000"/>
                <a:gd name="connsiteY218" fmla="*/ 230 h 10000"/>
                <a:gd name="connsiteX219" fmla="*/ 4845 w 10000"/>
                <a:gd name="connsiteY219"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6550 w 10000"/>
                <a:gd name="connsiteY91" fmla="*/ 10000 h 10000"/>
                <a:gd name="connsiteX92" fmla="*/ 6318 w 10000"/>
                <a:gd name="connsiteY92" fmla="*/ 9989 h 10000"/>
                <a:gd name="connsiteX93" fmla="*/ 4767 w 10000"/>
                <a:gd name="connsiteY93" fmla="*/ 9985 h 10000"/>
                <a:gd name="connsiteX94" fmla="*/ 4554 w 10000"/>
                <a:gd name="connsiteY94" fmla="*/ 9997 h 10000"/>
                <a:gd name="connsiteX95" fmla="*/ 2849 w 10000"/>
                <a:gd name="connsiteY95" fmla="*/ 9931 h 10000"/>
                <a:gd name="connsiteX96" fmla="*/ 2442 w 10000"/>
                <a:gd name="connsiteY96" fmla="*/ 9889 h 10000"/>
                <a:gd name="connsiteX97" fmla="*/ 2074 w 10000"/>
                <a:gd name="connsiteY97" fmla="*/ 9847 h 10000"/>
                <a:gd name="connsiteX98" fmla="*/ 1647 w 10000"/>
                <a:gd name="connsiteY98" fmla="*/ 9812 h 10000"/>
                <a:gd name="connsiteX99" fmla="*/ 814 w 10000"/>
                <a:gd name="connsiteY99" fmla="*/ 9747 h 10000"/>
                <a:gd name="connsiteX100" fmla="*/ 426 w 10000"/>
                <a:gd name="connsiteY100" fmla="*/ 9717 h 10000"/>
                <a:gd name="connsiteX101" fmla="*/ 0 w 10000"/>
                <a:gd name="connsiteY101" fmla="*/ 9690 h 10000"/>
                <a:gd name="connsiteX102" fmla="*/ 252 w 10000"/>
                <a:gd name="connsiteY102" fmla="*/ 9674 h 10000"/>
                <a:gd name="connsiteX103" fmla="*/ 523 w 10000"/>
                <a:gd name="connsiteY103" fmla="*/ 9655 h 10000"/>
                <a:gd name="connsiteX104" fmla="*/ 775 w 10000"/>
                <a:gd name="connsiteY104" fmla="*/ 9628 h 10000"/>
                <a:gd name="connsiteX105" fmla="*/ 1047 w 10000"/>
                <a:gd name="connsiteY105" fmla="*/ 9605 h 10000"/>
                <a:gd name="connsiteX106" fmla="*/ 1279 w 10000"/>
                <a:gd name="connsiteY106" fmla="*/ 9586 h 10000"/>
                <a:gd name="connsiteX107" fmla="*/ 1550 w 10000"/>
                <a:gd name="connsiteY107" fmla="*/ 9570 h 10000"/>
                <a:gd name="connsiteX108" fmla="*/ 1841 w 10000"/>
                <a:gd name="connsiteY108" fmla="*/ 9558 h 10000"/>
                <a:gd name="connsiteX109" fmla="*/ 2132 w 10000"/>
                <a:gd name="connsiteY109" fmla="*/ 9558 h 10000"/>
                <a:gd name="connsiteX110" fmla="*/ 2345 w 10000"/>
                <a:gd name="connsiteY110" fmla="*/ 9558 h 10000"/>
                <a:gd name="connsiteX111" fmla="*/ 2558 w 10000"/>
                <a:gd name="connsiteY111" fmla="*/ 9558 h 10000"/>
                <a:gd name="connsiteX112" fmla="*/ 2752 w 10000"/>
                <a:gd name="connsiteY112" fmla="*/ 9554 h 10000"/>
                <a:gd name="connsiteX113" fmla="*/ 2965 w 10000"/>
                <a:gd name="connsiteY113" fmla="*/ 9547 h 10000"/>
                <a:gd name="connsiteX114" fmla="*/ 3159 w 10000"/>
                <a:gd name="connsiteY114" fmla="*/ 9543 h 10000"/>
                <a:gd name="connsiteX115" fmla="*/ 3333 w 10000"/>
                <a:gd name="connsiteY115" fmla="*/ 9531 h 10000"/>
                <a:gd name="connsiteX116" fmla="*/ 3527 w 10000"/>
                <a:gd name="connsiteY116" fmla="*/ 9516 h 10000"/>
                <a:gd name="connsiteX117" fmla="*/ 3702 w 10000"/>
                <a:gd name="connsiteY117" fmla="*/ 9497 h 10000"/>
                <a:gd name="connsiteX118" fmla="*/ 3721 w 10000"/>
                <a:gd name="connsiteY118" fmla="*/ 9328 h 10000"/>
                <a:gd name="connsiteX119" fmla="*/ 3779 w 10000"/>
                <a:gd name="connsiteY119" fmla="*/ 9159 h 10000"/>
                <a:gd name="connsiteX120" fmla="*/ 3857 w 10000"/>
                <a:gd name="connsiteY120" fmla="*/ 8990 h 10000"/>
                <a:gd name="connsiteX121" fmla="*/ 3915 w 10000"/>
                <a:gd name="connsiteY121" fmla="*/ 8821 h 10000"/>
                <a:gd name="connsiteX122" fmla="*/ 3895 w 10000"/>
                <a:gd name="connsiteY122" fmla="*/ 8575 h 10000"/>
                <a:gd name="connsiteX123" fmla="*/ 3895 w 10000"/>
                <a:gd name="connsiteY123" fmla="*/ 8329 h 10000"/>
                <a:gd name="connsiteX124" fmla="*/ 3895 w 10000"/>
                <a:gd name="connsiteY124" fmla="*/ 8080 h 10000"/>
                <a:gd name="connsiteX125" fmla="*/ 3915 w 10000"/>
                <a:gd name="connsiteY125" fmla="*/ 7833 h 10000"/>
                <a:gd name="connsiteX126" fmla="*/ 3915 w 10000"/>
                <a:gd name="connsiteY126" fmla="*/ 7638 h 10000"/>
                <a:gd name="connsiteX127" fmla="*/ 3876 w 10000"/>
                <a:gd name="connsiteY127" fmla="*/ 7438 h 10000"/>
                <a:gd name="connsiteX128" fmla="*/ 3857 w 10000"/>
                <a:gd name="connsiteY128" fmla="*/ 7250 h 10000"/>
                <a:gd name="connsiteX129" fmla="*/ 3915 w 10000"/>
                <a:gd name="connsiteY129" fmla="*/ 7061 h 10000"/>
                <a:gd name="connsiteX130" fmla="*/ 4128 w 10000"/>
                <a:gd name="connsiteY130" fmla="*/ 6861 h 10000"/>
                <a:gd name="connsiteX131" fmla="*/ 4167 w 10000"/>
                <a:gd name="connsiteY131" fmla="*/ 6650 h 10000"/>
                <a:gd name="connsiteX132" fmla="*/ 4147 w 10000"/>
                <a:gd name="connsiteY132" fmla="*/ 6435 h 10000"/>
                <a:gd name="connsiteX133" fmla="*/ 4147 w 10000"/>
                <a:gd name="connsiteY133" fmla="*/ 6220 h 10000"/>
                <a:gd name="connsiteX134" fmla="*/ 4167 w 10000"/>
                <a:gd name="connsiteY134" fmla="*/ 6143 h 10000"/>
                <a:gd name="connsiteX135" fmla="*/ 4186 w 10000"/>
                <a:gd name="connsiteY135" fmla="*/ 6070 h 10000"/>
                <a:gd name="connsiteX136" fmla="*/ 4186 w 10000"/>
                <a:gd name="connsiteY136" fmla="*/ 5997 h 10000"/>
                <a:gd name="connsiteX137" fmla="*/ 4128 w 10000"/>
                <a:gd name="connsiteY137" fmla="*/ 5928 h 10000"/>
                <a:gd name="connsiteX138" fmla="*/ 4109 w 10000"/>
                <a:gd name="connsiteY138" fmla="*/ 5755 h 10000"/>
                <a:gd name="connsiteX139" fmla="*/ 4147 w 10000"/>
                <a:gd name="connsiteY139" fmla="*/ 5744 h 10000"/>
                <a:gd name="connsiteX140" fmla="*/ 4147 w 10000"/>
                <a:gd name="connsiteY140" fmla="*/ 5567 h 10000"/>
                <a:gd name="connsiteX141" fmla="*/ 4186 w 10000"/>
                <a:gd name="connsiteY141" fmla="*/ 5386 h 10000"/>
                <a:gd name="connsiteX142" fmla="*/ 4205 w 10000"/>
                <a:gd name="connsiteY142" fmla="*/ 5209 h 10000"/>
                <a:gd name="connsiteX143" fmla="*/ 4167 w 10000"/>
                <a:gd name="connsiteY143" fmla="*/ 5018 h 10000"/>
                <a:gd name="connsiteX144" fmla="*/ 4264 w 10000"/>
                <a:gd name="connsiteY144" fmla="*/ 4991 h 10000"/>
                <a:gd name="connsiteX145" fmla="*/ 4205 w 10000"/>
                <a:gd name="connsiteY145" fmla="*/ 4630 h 10000"/>
                <a:gd name="connsiteX146" fmla="*/ 4283 w 10000"/>
                <a:gd name="connsiteY146" fmla="*/ 4545 h 10000"/>
                <a:gd name="connsiteX147" fmla="*/ 4302 w 10000"/>
                <a:gd name="connsiteY147" fmla="*/ 4460 h 10000"/>
                <a:gd name="connsiteX148" fmla="*/ 4322 w 10000"/>
                <a:gd name="connsiteY148" fmla="*/ 4372 h 10000"/>
                <a:gd name="connsiteX149" fmla="*/ 4360 w 10000"/>
                <a:gd name="connsiteY149" fmla="*/ 4284 h 10000"/>
                <a:gd name="connsiteX150" fmla="*/ 4419 w 10000"/>
                <a:gd name="connsiteY150" fmla="*/ 4230 h 10000"/>
                <a:gd name="connsiteX151" fmla="*/ 4399 w 10000"/>
                <a:gd name="connsiteY151" fmla="*/ 4184 h 10000"/>
                <a:gd name="connsiteX152" fmla="*/ 4360 w 10000"/>
                <a:gd name="connsiteY152" fmla="*/ 4130 h 10000"/>
                <a:gd name="connsiteX153" fmla="*/ 4399 w 10000"/>
                <a:gd name="connsiteY153" fmla="*/ 4084 h 10000"/>
                <a:gd name="connsiteX154" fmla="*/ 4477 w 10000"/>
                <a:gd name="connsiteY154" fmla="*/ 4000 h 10000"/>
                <a:gd name="connsiteX155" fmla="*/ 4477 w 10000"/>
                <a:gd name="connsiteY155" fmla="*/ 3919 h 10000"/>
                <a:gd name="connsiteX156" fmla="*/ 4457 w 10000"/>
                <a:gd name="connsiteY156" fmla="*/ 3835 h 10000"/>
                <a:gd name="connsiteX157" fmla="*/ 4438 w 10000"/>
                <a:gd name="connsiteY157" fmla="*/ 3749 h 10000"/>
                <a:gd name="connsiteX158" fmla="*/ 4341 w 10000"/>
                <a:gd name="connsiteY158" fmla="*/ 3745 h 10000"/>
                <a:gd name="connsiteX159" fmla="*/ 4360 w 10000"/>
                <a:gd name="connsiteY159" fmla="*/ 3680 h 10000"/>
                <a:gd name="connsiteX160" fmla="*/ 4438 w 10000"/>
                <a:gd name="connsiteY160" fmla="*/ 3615 h 10000"/>
                <a:gd name="connsiteX161" fmla="*/ 4457 w 10000"/>
                <a:gd name="connsiteY161" fmla="*/ 3550 h 10000"/>
                <a:gd name="connsiteX162" fmla="*/ 4438 w 10000"/>
                <a:gd name="connsiteY162" fmla="*/ 3481 h 10000"/>
                <a:gd name="connsiteX163" fmla="*/ 4399 w 10000"/>
                <a:gd name="connsiteY163" fmla="*/ 3481 h 10000"/>
                <a:gd name="connsiteX164" fmla="*/ 4419 w 10000"/>
                <a:gd name="connsiteY164" fmla="*/ 3415 h 10000"/>
                <a:gd name="connsiteX165" fmla="*/ 4399 w 10000"/>
                <a:gd name="connsiteY165" fmla="*/ 3339 h 10000"/>
                <a:gd name="connsiteX166" fmla="*/ 4399 w 10000"/>
                <a:gd name="connsiteY166" fmla="*/ 3273 h 10000"/>
                <a:gd name="connsiteX167" fmla="*/ 4457 w 10000"/>
                <a:gd name="connsiteY167" fmla="*/ 3204 h 10000"/>
                <a:gd name="connsiteX168" fmla="*/ 4457 w 10000"/>
                <a:gd name="connsiteY168" fmla="*/ 3066 h 10000"/>
                <a:gd name="connsiteX169" fmla="*/ 4457 w 10000"/>
                <a:gd name="connsiteY169" fmla="*/ 2932 h 10000"/>
                <a:gd name="connsiteX170" fmla="*/ 4516 w 10000"/>
                <a:gd name="connsiteY170" fmla="*/ 2797 h 10000"/>
                <a:gd name="connsiteX171" fmla="*/ 4651 w 10000"/>
                <a:gd name="connsiteY171" fmla="*/ 2674 h 10000"/>
                <a:gd name="connsiteX172" fmla="*/ 4593 w 10000"/>
                <a:gd name="connsiteY172" fmla="*/ 2655 h 10000"/>
                <a:gd name="connsiteX173" fmla="*/ 4593 w 10000"/>
                <a:gd name="connsiteY173" fmla="*/ 2539 h 10000"/>
                <a:gd name="connsiteX174" fmla="*/ 4574 w 10000"/>
                <a:gd name="connsiteY174" fmla="*/ 2424 h 10000"/>
                <a:gd name="connsiteX175" fmla="*/ 4554 w 10000"/>
                <a:gd name="connsiteY175" fmla="*/ 2309 h 10000"/>
                <a:gd name="connsiteX176" fmla="*/ 4593 w 10000"/>
                <a:gd name="connsiteY176" fmla="*/ 2206 h 10000"/>
                <a:gd name="connsiteX177" fmla="*/ 4632 w 10000"/>
                <a:gd name="connsiteY177" fmla="*/ 2020 h 10000"/>
                <a:gd name="connsiteX178" fmla="*/ 4729 w 10000"/>
                <a:gd name="connsiteY178" fmla="*/ 1840 h 10000"/>
                <a:gd name="connsiteX179" fmla="*/ 4787 w 10000"/>
                <a:gd name="connsiteY179" fmla="*/ 1656 h 10000"/>
                <a:gd name="connsiteX180" fmla="*/ 4748 w 10000"/>
                <a:gd name="connsiteY180" fmla="*/ 1468 h 10000"/>
                <a:gd name="connsiteX181" fmla="*/ 4767 w 10000"/>
                <a:gd name="connsiteY181" fmla="*/ 1380 h 10000"/>
                <a:gd name="connsiteX182" fmla="*/ 4767 w 10000"/>
                <a:gd name="connsiteY182" fmla="*/ 1284 h 10000"/>
                <a:gd name="connsiteX183" fmla="*/ 4767 w 10000"/>
                <a:gd name="connsiteY183" fmla="*/ 1194 h 10000"/>
                <a:gd name="connsiteX184" fmla="*/ 4748 w 10000"/>
                <a:gd name="connsiteY184" fmla="*/ 1102 h 10000"/>
                <a:gd name="connsiteX185" fmla="*/ 4651 w 10000"/>
                <a:gd name="connsiteY185" fmla="*/ 1129 h 10000"/>
                <a:gd name="connsiteX186" fmla="*/ 4651 w 10000"/>
                <a:gd name="connsiteY186" fmla="*/ 1068 h 10000"/>
                <a:gd name="connsiteX187" fmla="*/ 4632 w 10000"/>
                <a:gd name="connsiteY187" fmla="*/ 1003 h 10000"/>
                <a:gd name="connsiteX188" fmla="*/ 4632 w 10000"/>
                <a:gd name="connsiteY188" fmla="*/ 941 h 10000"/>
                <a:gd name="connsiteX189" fmla="*/ 4651 w 10000"/>
                <a:gd name="connsiteY189" fmla="*/ 880 h 10000"/>
                <a:gd name="connsiteX190" fmla="*/ 4593 w 10000"/>
                <a:gd name="connsiteY190" fmla="*/ 799 h 10000"/>
                <a:gd name="connsiteX191" fmla="*/ 4593 w 10000"/>
                <a:gd name="connsiteY191" fmla="*/ 715 h 10000"/>
                <a:gd name="connsiteX192" fmla="*/ 4574 w 10000"/>
                <a:gd name="connsiteY192" fmla="*/ 630 h 10000"/>
                <a:gd name="connsiteX193" fmla="*/ 4574 w 10000"/>
                <a:gd name="connsiteY193" fmla="*/ 554 h 10000"/>
                <a:gd name="connsiteX194" fmla="*/ 4516 w 10000"/>
                <a:gd name="connsiteY194" fmla="*/ 361 h 10000"/>
                <a:gd name="connsiteX195" fmla="*/ 4457 w 10000"/>
                <a:gd name="connsiteY195" fmla="*/ 342 h 10000"/>
                <a:gd name="connsiteX196" fmla="*/ 4341 w 10000"/>
                <a:gd name="connsiteY196" fmla="*/ 330 h 10000"/>
                <a:gd name="connsiteX197" fmla="*/ 4264 w 10000"/>
                <a:gd name="connsiteY197" fmla="*/ 318 h 10000"/>
                <a:gd name="connsiteX198" fmla="*/ 4147 w 10000"/>
                <a:gd name="connsiteY198" fmla="*/ 315 h 10000"/>
                <a:gd name="connsiteX199" fmla="*/ 4070 w 10000"/>
                <a:gd name="connsiteY199" fmla="*/ 318 h 10000"/>
                <a:gd name="connsiteX200" fmla="*/ 4012 w 10000"/>
                <a:gd name="connsiteY200" fmla="*/ 326 h 10000"/>
                <a:gd name="connsiteX201" fmla="*/ 3934 w 10000"/>
                <a:gd name="connsiteY201" fmla="*/ 326 h 10000"/>
                <a:gd name="connsiteX202" fmla="*/ 3876 w 10000"/>
                <a:gd name="connsiteY202" fmla="*/ 318 h 10000"/>
                <a:gd name="connsiteX203" fmla="*/ 3895 w 10000"/>
                <a:gd name="connsiteY203" fmla="*/ 303 h 10000"/>
                <a:gd name="connsiteX204" fmla="*/ 3934 w 10000"/>
                <a:gd name="connsiteY204" fmla="*/ 295 h 10000"/>
                <a:gd name="connsiteX205" fmla="*/ 3992 w 10000"/>
                <a:gd name="connsiteY205" fmla="*/ 284 h 10000"/>
                <a:gd name="connsiteX206" fmla="*/ 3973 w 10000"/>
                <a:gd name="connsiteY206" fmla="*/ 269 h 10000"/>
                <a:gd name="connsiteX207" fmla="*/ 4147 w 10000"/>
                <a:gd name="connsiteY207" fmla="*/ 253 h 10000"/>
                <a:gd name="connsiteX208" fmla="*/ 4322 w 10000"/>
                <a:gd name="connsiteY208" fmla="*/ 226 h 10000"/>
                <a:gd name="connsiteX209" fmla="*/ 4477 w 10000"/>
                <a:gd name="connsiteY209" fmla="*/ 200 h 10000"/>
                <a:gd name="connsiteX210" fmla="*/ 4612 w 10000"/>
                <a:gd name="connsiteY210" fmla="*/ 161 h 10000"/>
                <a:gd name="connsiteX211" fmla="*/ 4651 w 10000"/>
                <a:gd name="connsiteY211" fmla="*/ 119 h 10000"/>
                <a:gd name="connsiteX212" fmla="*/ 4709 w 10000"/>
                <a:gd name="connsiteY212" fmla="*/ 84 h 10000"/>
                <a:gd name="connsiteX213" fmla="*/ 4709 w 10000"/>
                <a:gd name="connsiteY213" fmla="*/ 42 h 10000"/>
                <a:gd name="connsiteX214" fmla="*/ 4729 w 10000"/>
                <a:gd name="connsiteY214" fmla="*/ 0 h 10000"/>
                <a:gd name="connsiteX215" fmla="*/ 4787 w 10000"/>
                <a:gd name="connsiteY215" fmla="*/ 73 h 10000"/>
                <a:gd name="connsiteX216" fmla="*/ 4864 w 10000"/>
                <a:gd name="connsiteY216" fmla="*/ 153 h 10000"/>
                <a:gd name="connsiteX217" fmla="*/ 4884 w 10000"/>
                <a:gd name="connsiteY217" fmla="*/ 230 h 10000"/>
                <a:gd name="connsiteX218" fmla="*/ 4845 w 10000"/>
                <a:gd name="connsiteY218"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6550 w 10000"/>
                <a:gd name="connsiteY91" fmla="*/ 10000 h 10000"/>
                <a:gd name="connsiteX92" fmla="*/ 4767 w 10000"/>
                <a:gd name="connsiteY92" fmla="*/ 9985 h 10000"/>
                <a:gd name="connsiteX93" fmla="*/ 4554 w 10000"/>
                <a:gd name="connsiteY93" fmla="*/ 9997 h 10000"/>
                <a:gd name="connsiteX94" fmla="*/ 2849 w 10000"/>
                <a:gd name="connsiteY94" fmla="*/ 9931 h 10000"/>
                <a:gd name="connsiteX95" fmla="*/ 2442 w 10000"/>
                <a:gd name="connsiteY95" fmla="*/ 9889 h 10000"/>
                <a:gd name="connsiteX96" fmla="*/ 2074 w 10000"/>
                <a:gd name="connsiteY96" fmla="*/ 9847 h 10000"/>
                <a:gd name="connsiteX97" fmla="*/ 1647 w 10000"/>
                <a:gd name="connsiteY97" fmla="*/ 9812 h 10000"/>
                <a:gd name="connsiteX98" fmla="*/ 814 w 10000"/>
                <a:gd name="connsiteY98" fmla="*/ 9747 h 10000"/>
                <a:gd name="connsiteX99" fmla="*/ 426 w 10000"/>
                <a:gd name="connsiteY99" fmla="*/ 9717 h 10000"/>
                <a:gd name="connsiteX100" fmla="*/ 0 w 10000"/>
                <a:gd name="connsiteY100" fmla="*/ 9690 h 10000"/>
                <a:gd name="connsiteX101" fmla="*/ 252 w 10000"/>
                <a:gd name="connsiteY101" fmla="*/ 9674 h 10000"/>
                <a:gd name="connsiteX102" fmla="*/ 523 w 10000"/>
                <a:gd name="connsiteY102" fmla="*/ 9655 h 10000"/>
                <a:gd name="connsiteX103" fmla="*/ 775 w 10000"/>
                <a:gd name="connsiteY103" fmla="*/ 9628 h 10000"/>
                <a:gd name="connsiteX104" fmla="*/ 1047 w 10000"/>
                <a:gd name="connsiteY104" fmla="*/ 9605 h 10000"/>
                <a:gd name="connsiteX105" fmla="*/ 1279 w 10000"/>
                <a:gd name="connsiteY105" fmla="*/ 9586 h 10000"/>
                <a:gd name="connsiteX106" fmla="*/ 1550 w 10000"/>
                <a:gd name="connsiteY106" fmla="*/ 9570 h 10000"/>
                <a:gd name="connsiteX107" fmla="*/ 1841 w 10000"/>
                <a:gd name="connsiteY107" fmla="*/ 9558 h 10000"/>
                <a:gd name="connsiteX108" fmla="*/ 2132 w 10000"/>
                <a:gd name="connsiteY108" fmla="*/ 9558 h 10000"/>
                <a:gd name="connsiteX109" fmla="*/ 2345 w 10000"/>
                <a:gd name="connsiteY109" fmla="*/ 9558 h 10000"/>
                <a:gd name="connsiteX110" fmla="*/ 2558 w 10000"/>
                <a:gd name="connsiteY110" fmla="*/ 9558 h 10000"/>
                <a:gd name="connsiteX111" fmla="*/ 2752 w 10000"/>
                <a:gd name="connsiteY111" fmla="*/ 9554 h 10000"/>
                <a:gd name="connsiteX112" fmla="*/ 2965 w 10000"/>
                <a:gd name="connsiteY112" fmla="*/ 9547 h 10000"/>
                <a:gd name="connsiteX113" fmla="*/ 3159 w 10000"/>
                <a:gd name="connsiteY113" fmla="*/ 9543 h 10000"/>
                <a:gd name="connsiteX114" fmla="*/ 3333 w 10000"/>
                <a:gd name="connsiteY114" fmla="*/ 9531 h 10000"/>
                <a:gd name="connsiteX115" fmla="*/ 3527 w 10000"/>
                <a:gd name="connsiteY115" fmla="*/ 9516 h 10000"/>
                <a:gd name="connsiteX116" fmla="*/ 3702 w 10000"/>
                <a:gd name="connsiteY116" fmla="*/ 9497 h 10000"/>
                <a:gd name="connsiteX117" fmla="*/ 3721 w 10000"/>
                <a:gd name="connsiteY117" fmla="*/ 9328 h 10000"/>
                <a:gd name="connsiteX118" fmla="*/ 3779 w 10000"/>
                <a:gd name="connsiteY118" fmla="*/ 9159 h 10000"/>
                <a:gd name="connsiteX119" fmla="*/ 3857 w 10000"/>
                <a:gd name="connsiteY119" fmla="*/ 8990 h 10000"/>
                <a:gd name="connsiteX120" fmla="*/ 3915 w 10000"/>
                <a:gd name="connsiteY120" fmla="*/ 8821 h 10000"/>
                <a:gd name="connsiteX121" fmla="*/ 3895 w 10000"/>
                <a:gd name="connsiteY121" fmla="*/ 8575 h 10000"/>
                <a:gd name="connsiteX122" fmla="*/ 3895 w 10000"/>
                <a:gd name="connsiteY122" fmla="*/ 8329 h 10000"/>
                <a:gd name="connsiteX123" fmla="*/ 3895 w 10000"/>
                <a:gd name="connsiteY123" fmla="*/ 8080 h 10000"/>
                <a:gd name="connsiteX124" fmla="*/ 3915 w 10000"/>
                <a:gd name="connsiteY124" fmla="*/ 7833 h 10000"/>
                <a:gd name="connsiteX125" fmla="*/ 3915 w 10000"/>
                <a:gd name="connsiteY125" fmla="*/ 7638 h 10000"/>
                <a:gd name="connsiteX126" fmla="*/ 3876 w 10000"/>
                <a:gd name="connsiteY126" fmla="*/ 7438 h 10000"/>
                <a:gd name="connsiteX127" fmla="*/ 3857 w 10000"/>
                <a:gd name="connsiteY127" fmla="*/ 7250 h 10000"/>
                <a:gd name="connsiteX128" fmla="*/ 3915 w 10000"/>
                <a:gd name="connsiteY128" fmla="*/ 7061 h 10000"/>
                <a:gd name="connsiteX129" fmla="*/ 4128 w 10000"/>
                <a:gd name="connsiteY129" fmla="*/ 6861 h 10000"/>
                <a:gd name="connsiteX130" fmla="*/ 4167 w 10000"/>
                <a:gd name="connsiteY130" fmla="*/ 6650 h 10000"/>
                <a:gd name="connsiteX131" fmla="*/ 4147 w 10000"/>
                <a:gd name="connsiteY131" fmla="*/ 6435 h 10000"/>
                <a:gd name="connsiteX132" fmla="*/ 4147 w 10000"/>
                <a:gd name="connsiteY132" fmla="*/ 6220 h 10000"/>
                <a:gd name="connsiteX133" fmla="*/ 4167 w 10000"/>
                <a:gd name="connsiteY133" fmla="*/ 6143 h 10000"/>
                <a:gd name="connsiteX134" fmla="*/ 4186 w 10000"/>
                <a:gd name="connsiteY134" fmla="*/ 6070 h 10000"/>
                <a:gd name="connsiteX135" fmla="*/ 4186 w 10000"/>
                <a:gd name="connsiteY135" fmla="*/ 5997 h 10000"/>
                <a:gd name="connsiteX136" fmla="*/ 4128 w 10000"/>
                <a:gd name="connsiteY136" fmla="*/ 5928 h 10000"/>
                <a:gd name="connsiteX137" fmla="*/ 4109 w 10000"/>
                <a:gd name="connsiteY137" fmla="*/ 5755 h 10000"/>
                <a:gd name="connsiteX138" fmla="*/ 4147 w 10000"/>
                <a:gd name="connsiteY138" fmla="*/ 5744 h 10000"/>
                <a:gd name="connsiteX139" fmla="*/ 4147 w 10000"/>
                <a:gd name="connsiteY139" fmla="*/ 5567 h 10000"/>
                <a:gd name="connsiteX140" fmla="*/ 4186 w 10000"/>
                <a:gd name="connsiteY140" fmla="*/ 5386 h 10000"/>
                <a:gd name="connsiteX141" fmla="*/ 4205 w 10000"/>
                <a:gd name="connsiteY141" fmla="*/ 5209 h 10000"/>
                <a:gd name="connsiteX142" fmla="*/ 4167 w 10000"/>
                <a:gd name="connsiteY142" fmla="*/ 5018 h 10000"/>
                <a:gd name="connsiteX143" fmla="*/ 4264 w 10000"/>
                <a:gd name="connsiteY143" fmla="*/ 4991 h 10000"/>
                <a:gd name="connsiteX144" fmla="*/ 4205 w 10000"/>
                <a:gd name="connsiteY144" fmla="*/ 4630 h 10000"/>
                <a:gd name="connsiteX145" fmla="*/ 4283 w 10000"/>
                <a:gd name="connsiteY145" fmla="*/ 4545 h 10000"/>
                <a:gd name="connsiteX146" fmla="*/ 4302 w 10000"/>
                <a:gd name="connsiteY146" fmla="*/ 4460 h 10000"/>
                <a:gd name="connsiteX147" fmla="*/ 4322 w 10000"/>
                <a:gd name="connsiteY147" fmla="*/ 4372 h 10000"/>
                <a:gd name="connsiteX148" fmla="*/ 4360 w 10000"/>
                <a:gd name="connsiteY148" fmla="*/ 4284 h 10000"/>
                <a:gd name="connsiteX149" fmla="*/ 4419 w 10000"/>
                <a:gd name="connsiteY149" fmla="*/ 4230 h 10000"/>
                <a:gd name="connsiteX150" fmla="*/ 4399 w 10000"/>
                <a:gd name="connsiteY150" fmla="*/ 4184 h 10000"/>
                <a:gd name="connsiteX151" fmla="*/ 4360 w 10000"/>
                <a:gd name="connsiteY151" fmla="*/ 4130 h 10000"/>
                <a:gd name="connsiteX152" fmla="*/ 4399 w 10000"/>
                <a:gd name="connsiteY152" fmla="*/ 4084 h 10000"/>
                <a:gd name="connsiteX153" fmla="*/ 4477 w 10000"/>
                <a:gd name="connsiteY153" fmla="*/ 4000 h 10000"/>
                <a:gd name="connsiteX154" fmla="*/ 4477 w 10000"/>
                <a:gd name="connsiteY154" fmla="*/ 3919 h 10000"/>
                <a:gd name="connsiteX155" fmla="*/ 4457 w 10000"/>
                <a:gd name="connsiteY155" fmla="*/ 3835 h 10000"/>
                <a:gd name="connsiteX156" fmla="*/ 4438 w 10000"/>
                <a:gd name="connsiteY156" fmla="*/ 3749 h 10000"/>
                <a:gd name="connsiteX157" fmla="*/ 4341 w 10000"/>
                <a:gd name="connsiteY157" fmla="*/ 3745 h 10000"/>
                <a:gd name="connsiteX158" fmla="*/ 4360 w 10000"/>
                <a:gd name="connsiteY158" fmla="*/ 3680 h 10000"/>
                <a:gd name="connsiteX159" fmla="*/ 4438 w 10000"/>
                <a:gd name="connsiteY159" fmla="*/ 3615 h 10000"/>
                <a:gd name="connsiteX160" fmla="*/ 4457 w 10000"/>
                <a:gd name="connsiteY160" fmla="*/ 3550 h 10000"/>
                <a:gd name="connsiteX161" fmla="*/ 4438 w 10000"/>
                <a:gd name="connsiteY161" fmla="*/ 3481 h 10000"/>
                <a:gd name="connsiteX162" fmla="*/ 4399 w 10000"/>
                <a:gd name="connsiteY162" fmla="*/ 3481 h 10000"/>
                <a:gd name="connsiteX163" fmla="*/ 4419 w 10000"/>
                <a:gd name="connsiteY163" fmla="*/ 3415 h 10000"/>
                <a:gd name="connsiteX164" fmla="*/ 4399 w 10000"/>
                <a:gd name="connsiteY164" fmla="*/ 3339 h 10000"/>
                <a:gd name="connsiteX165" fmla="*/ 4399 w 10000"/>
                <a:gd name="connsiteY165" fmla="*/ 3273 h 10000"/>
                <a:gd name="connsiteX166" fmla="*/ 4457 w 10000"/>
                <a:gd name="connsiteY166" fmla="*/ 3204 h 10000"/>
                <a:gd name="connsiteX167" fmla="*/ 4457 w 10000"/>
                <a:gd name="connsiteY167" fmla="*/ 3066 h 10000"/>
                <a:gd name="connsiteX168" fmla="*/ 4457 w 10000"/>
                <a:gd name="connsiteY168" fmla="*/ 2932 h 10000"/>
                <a:gd name="connsiteX169" fmla="*/ 4516 w 10000"/>
                <a:gd name="connsiteY169" fmla="*/ 2797 h 10000"/>
                <a:gd name="connsiteX170" fmla="*/ 4651 w 10000"/>
                <a:gd name="connsiteY170" fmla="*/ 2674 h 10000"/>
                <a:gd name="connsiteX171" fmla="*/ 4593 w 10000"/>
                <a:gd name="connsiteY171" fmla="*/ 2655 h 10000"/>
                <a:gd name="connsiteX172" fmla="*/ 4593 w 10000"/>
                <a:gd name="connsiteY172" fmla="*/ 2539 h 10000"/>
                <a:gd name="connsiteX173" fmla="*/ 4574 w 10000"/>
                <a:gd name="connsiteY173" fmla="*/ 2424 h 10000"/>
                <a:gd name="connsiteX174" fmla="*/ 4554 w 10000"/>
                <a:gd name="connsiteY174" fmla="*/ 2309 h 10000"/>
                <a:gd name="connsiteX175" fmla="*/ 4593 w 10000"/>
                <a:gd name="connsiteY175" fmla="*/ 2206 h 10000"/>
                <a:gd name="connsiteX176" fmla="*/ 4632 w 10000"/>
                <a:gd name="connsiteY176" fmla="*/ 2020 h 10000"/>
                <a:gd name="connsiteX177" fmla="*/ 4729 w 10000"/>
                <a:gd name="connsiteY177" fmla="*/ 1840 h 10000"/>
                <a:gd name="connsiteX178" fmla="*/ 4787 w 10000"/>
                <a:gd name="connsiteY178" fmla="*/ 1656 h 10000"/>
                <a:gd name="connsiteX179" fmla="*/ 4748 w 10000"/>
                <a:gd name="connsiteY179" fmla="*/ 1468 h 10000"/>
                <a:gd name="connsiteX180" fmla="*/ 4767 w 10000"/>
                <a:gd name="connsiteY180" fmla="*/ 1380 h 10000"/>
                <a:gd name="connsiteX181" fmla="*/ 4767 w 10000"/>
                <a:gd name="connsiteY181" fmla="*/ 1284 h 10000"/>
                <a:gd name="connsiteX182" fmla="*/ 4767 w 10000"/>
                <a:gd name="connsiteY182" fmla="*/ 1194 h 10000"/>
                <a:gd name="connsiteX183" fmla="*/ 4748 w 10000"/>
                <a:gd name="connsiteY183" fmla="*/ 1102 h 10000"/>
                <a:gd name="connsiteX184" fmla="*/ 4651 w 10000"/>
                <a:gd name="connsiteY184" fmla="*/ 1129 h 10000"/>
                <a:gd name="connsiteX185" fmla="*/ 4651 w 10000"/>
                <a:gd name="connsiteY185" fmla="*/ 1068 h 10000"/>
                <a:gd name="connsiteX186" fmla="*/ 4632 w 10000"/>
                <a:gd name="connsiteY186" fmla="*/ 1003 h 10000"/>
                <a:gd name="connsiteX187" fmla="*/ 4632 w 10000"/>
                <a:gd name="connsiteY187" fmla="*/ 941 h 10000"/>
                <a:gd name="connsiteX188" fmla="*/ 4651 w 10000"/>
                <a:gd name="connsiteY188" fmla="*/ 880 h 10000"/>
                <a:gd name="connsiteX189" fmla="*/ 4593 w 10000"/>
                <a:gd name="connsiteY189" fmla="*/ 799 h 10000"/>
                <a:gd name="connsiteX190" fmla="*/ 4593 w 10000"/>
                <a:gd name="connsiteY190" fmla="*/ 715 h 10000"/>
                <a:gd name="connsiteX191" fmla="*/ 4574 w 10000"/>
                <a:gd name="connsiteY191" fmla="*/ 630 h 10000"/>
                <a:gd name="connsiteX192" fmla="*/ 4574 w 10000"/>
                <a:gd name="connsiteY192" fmla="*/ 554 h 10000"/>
                <a:gd name="connsiteX193" fmla="*/ 4516 w 10000"/>
                <a:gd name="connsiteY193" fmla="*/ 361 h 10000"/>
                <a:gd name="connsiteX194" fmla="*/ 4457 w 10000"/>
                <a:gd name="connsiteY194" fmla="*/ 342 h 10000"/>
                <a:gd name="connsiteX195" fmla="*/ 4341 w 10000"/>
                <a:gd name="connsiteY195" fmla="*/ 330 h 10000"/>
                <a:gd name="connsiteX196" fmla="*/ 4264 w 10000"/>
                <a:gd name="connsiteY196" fmla="*/ 318 h 10000"/>
                <a:gd name="connsiteX197" fmla="*/ 4147 w 10000"/>
                <a:gd name="connsiteY197" fmla="*/ 315 h 10000"/>
                <a:gd name="connsiteX198" fmla="*/ 4070 w 10000"/>
                <a:gd name="connsiteY198" fmla="*/ 318 h 10000"/>
                <a:gd name="connsiteX199" fmla="*/ 4012 w 10000"/>
                <a:gd name="connsiteY199" fmla="*/ 326 h 10000"/>
                <a:gd name="connsiteX200" fmla="*/ 3934 w 10000"/>
                <a:gd name="connsiteY200" fmla="*/ 326 h 10000"/>
                <a:gd name="connsiteX201" fmla="*/ 3876 w 10000"/>
                <a:gd name="connsiteY201" fmla="*/ 318 h 10000"/>
                <a:gd name="connsiteX202" fmla="*/ 3895 w 10000"/>
                <a:gd name="connsiteY202" fmla="*/ 303 h 10000"/>
                <a:gd name="connsiteX203" fmla="*/ 3934 w 10000"/>
                <a:gd name="connsiteY203" fmla="*/ 295 h 10000"/>
                <a:gd name="connsiteX204" fmla="*/ 3992 w 10000"/>
                <a:gd name="connsiteY204" fmla="*/ 284 h 10000"/>
                <a:gd name="connsiteX205" fmla="*/ 3973 w 10000"/>
                <a:gd name="connsiteY205" fmla="*/ 269 h 10000"/>
                <a:gd name="connsiteX206" fmla="*/ 4147 w 10000"/>
                <a:gd name="connsiteY206" fmla="*/ 253 h 10000"/>
                <a:gd name="connsiteX207" fmla="*/ 4322 w 10000"/>
                <a:gd name="connsiteY207" fmla="*/ 226 h 10000"/>
                <a:gd name="connsiteX208" fmla="*/ 4477 w 10000"/>
                <a:gd name="connsiteY208" fmla="*/ 200 h 10000"/>
                <a:gd name="connsiteX209" fmla="*/ 4612 w 10000"/>
                <a:gd name="connsiteY209" fmla="*/ 161 h 10000"/>
                <a:gd name="connsiteX210" fmla="*/ 4651 w 10000"/>
                <a:gd name="connsiteY210" fmla="*/ 119 h 10000"/>
                <a:gd name="connsiteX211" fmla="*/ 4709 w 10000"/>
                <a:gd name="connsiteY211" fmla="*/ 84 h 10000"/>
                <a:gd name="connsiteX212" fmla="*/ 4709 w 10000"/>
                <a:gd name="connsiteY212" fmla="*/ 42 h 10000"/>
                <a:gd name="connsiteX213" fmla="*/ 4729 w 10000"/>
                <a:gd name="connsiteY213" fmla="*/ 0 h 10000"/>
                <a:gd name="connsiteX214" fmla="*/ 4787 w 10000"/>
                <a:gd name="connsiteY214" fmla="*/ 73 h 10000"/>
                <a:gd name="connsiteX215" fmla="*/ 4864 w 10000"/>
                <a:gd name="connsiteY215" fmla="*/ 153 h 10000"/>
                <a:gd name="connsiteX216" fmla="*/ 4884 w 10000"/>
                <a:gd name="connsiteY216" fmla="*/ 230 h 10000"/>
                <a:gd name="connsiteX217" fmla="*/ 4845 w 10000"/>
                <a:gd name="connsiteY217"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4767 w 10000"/>
                <a:gd name="connsiteY91" fmla="*/ 9985 h 10000"/>
                <a:gd name="connsiteX92" fmla="*/ 4554 w 10000"/>
                <a:gd name="connsiteY92" fmla="*/ 9997 h 10000"/>
                <a:gd name="connsiteX93" fmla="*/ 2849 w 10000"/>
                <a:gd name="connsiteY93" fmla="*/ 9931 h 10000"/>
                <a:gd name="connsiteX94" fmla="*/ 2442 w 10000"/>
                <a:gd name="connsiteY94" fmla="*/ 9889 h 10000"/>
                <a:gd name="connsiteX95" fmla="*/ 2074 w 10000"/>
                <a:gd name="connsiteY95" fmla="*/ 9847 h 10000"/>
                <a:gd name="connsiteX96" fmla="*/ 1647 w 10000"/>
                <a:gd name="connsiteY96" fmla="*/ 9812 h 10000"/>
                <a:gd name="connsiteX97" fmla="*/ 814 w 10000"/>
                <a:gd name="connsiteY97" fmla="*/ 9747 h 10000"/>
                <a:gd name="connsiteX98" fmla="*/ 426 w 10000"/>
                <a:gd name="connsiteY98" fmla="*/ 9717 h 10000"/>
                <a:gd name="connsiteX99" fmla="*/ 0 w 10000"/>
                <a:gd name="connsiteY99" fmla="*/ 9690 h 10000"/>
                <a:gd name="connsiteX100" fmla="*/ 252 w 10000"/>
                <a:gd name="connsiteY100" fmla="*/ 9674 h 10000"/>
                <a:gd name="connsiteX101" fmla="*/ 523 w 10000"/>
                <a:gd name="connsiteY101" fmla="*/ 9655 h 10000"/>
                <a:gd name="connsiteX102" fmla="*/ 775 w 10000"/>
                <a:gd name="connsiteY102" fmla="*/ 9628 h 10000"/>
                <a:gd name="connsiteX103" fmla="*/ 1047 w 10000"/>
                <a:gd name="connsiteY103" fmla="*/ 9605 h 10000"/>
                <a:gd name="connsiteX104" fmla="*/ 1279 w 10000"/>
                <a:gd name="connsiteY104" fmla="*/ 9586 h 10000"/>
                <a:gd name="connsiteX105" fmla="*/ 1550 w 10000"/>
                <a:gd name="connsiteY105" fmla="*/ 9570 h 10000"/>
                <a:gd name="connsiteX106" fmla="*/ 1841 w 10000"/>
                <a:gd name="connsiteY106" fmla="*/ 9558 h 10000"/>
                <a:gd name="connsiteX107" fmla="*/ 2132 w 10000"/>
                <a:gd name="connsiteY107" fmla="*/ 9558 h 10000"/>
                <a:gd name="connsiteX108" fmla="*/ 2345 w 10000"/>
                <a:gd name="connsiteY108" fmla="*/ 9558 h 10000"/>
                <a:gd name="connsiteX109" fmla="*/ 2558 w 10000"/>
                <a:gd name="connsiteY109" fmla="*/ 9558 h 10000"/>
                <a:gd name="connsiteX110" fmla="*/ 2752 w 10000"/>
                <a:gd name="connsiteY110" fmla="*/ 9554 h 10000"/>
                <a:gd name="connsiteX111" fmla="*/ 2965 w 10000"/>
                <a:gd name="connsiteY111" fmla="*/ 9547 h 10000"/>
                <a:gd name="connsiteX112" fmla="*/ 3159 w 10000"/>
                <a:gd name="connsiteY112" fmla="*/ 9543 h 10000"/>
                <a:gd name="connsiteX113" fmla="*/ 3333 w 10000"/>
                <a:gd name="connsiteY113" fmla="*/ 9531 h 10000"/>
                <a:gd name="connsiteX114" fmla="*/ 3527 w 10000"/>
                <a:gd name="connsiteY114" fmla="*/ 9516 h 10000"/>
                <a:gd name="connsiteX115" fmla="*/ 3702 w 10000"/>
                <a:gd name="connsiteY115" fmla="*/ 9497 h 10000"/>
                <a:gd name="connsiteX116" fmla="*/ 3721 w 10000"/>
                <a:gd name="connsiteY116" fmla="*/ 9328 h 10000"/>
                <a:gd name="connsiteX117" fmla="*/ 3779 w 10000"/>
                <a:gd name="connsiteY117" fmla="*/ 9159 h 10000"/>
                <a:gd name="connsiteX118" fmla="*/ 3857 w 10000"/>
                <a:gd name="connsiteY118" fmla="*/ 8990 h 10000"/>
                <a:gd name="connsiteX119" fmla="*/ 3915 w 10000"/>
                <a:gd name="connsiteY119" fmla="*/ 8821 h 10000"/>
                <a:gd name="connsiteX120" fmla="*/ 3895 w 10000"/>
                <a:gd name="connsiteY120" fmla="*/ 8575 h 10000"/>
                <a:gd name="connsiteX121" fmla="*/ 3895 w 10000"/>
                <a:gd name="connsiteY121" fmla="*/ 8329 h 10000"/>
                <a:gd name="connsiteX122" fmla="*/ 3895 w 10000"/>
                <a:gd name="connsiteY122" fmla="*/ 8080 h 10000"/>
                <a:gd name="connsiteX123" fmla="*/ 3915 w 10000"/>
                <a:gd name="connsiteY123" fmla="*/ 7833 h 10000"/>
                <a:gd name="connsiteX124" fmla="*/ 3915 w 10000"/>
                <a:gd name="connsiteY124" fmla="*/ 7638 h 10000"/>
                <a:gd name="connsiteX125" fmla="*/ 3876 w 10000"/>
                <a:gd name="connsiteY125" fmla="*/ 7438 h 10000"/>
                <a:gd name="connsiteX126" fmla="*/ 3857 w 10000"/>
                <a:gd name="connsiteY126" fmla="*/ 7250 h 10000"/>
                <a:gd name="connsiteX127" fmla="*/ 3915 w 10000"/>
                <a:gd name="connsiteY127" fmla="*/ 7061 h 10000"/>
                <a:gd name="connsiteX128" fmla="*/ 4128 w 10000"/>
                <a:gd name="connsiteY128" fmla="*/ 6861 h 10000"/>
                <a:gd name="connsiteX129" fmla="*/ 4167 w 10000"/>
                <a:gd name="connsiteY129" fmla="*/ 6650 h 10000"/>
                <a:gd name="connsiteX130" fmla="*/ 4147 w 10000"/>
                <a:gd name="connsiteY130" fmla="*/ 6435 h 10000"/>
                <a:gd name="connsiteX131" fmla="*/ 4147 w 10000"/>
                <a:gd name="connsiteY131" fmla="*/ 6220 h 10000"/>
                <a:gd name="connsiteX132" fmla="*/ 4167 w 10000"/>
                <a:gd name="connsiteY132" fmla="*/ 6143 h 10000"/>
                <a:gd name="connsiteX133" fmla="*/ 4186 w 10000"/>
                <a:gd name="connsiteY133" fmla="*/ 6070 h 10000"/>
                <a:gd name="connsiteX134" fmla="*/ 4186 w 10000"/>
                <a:gd name="connsiteY134" fmla="*/ 5997 h 10000"/>
                <a:gd name="connsiteX135" fmla="*/ 4128 w 10000"/>
                <a:gd name="connsiteY135" fmla="*/ 5928 h 10000"/>
                <a:gd name="connsiteX136" fmla="*/ 4109 w 10000"/>
                <a:gd name="connsiteY136" fmla="*/ 5755 h 10000"/>
                <a:gd name="connsiteX137" fmla="*/ 4147 w 10000"/>
                <a:gd name="connsiteY137" fmla="*/ 5744 h 10000"/>
                <a:gd name="connsiteX138" fmla="*/ 4147 w 10000"/>
                <a:gd name="connsiteY138" fmla="*/ 5567 h 10000"/>
                <a:gd name="connsiteX139" fmla="*/ 4186 w 10000"/>
                <a:gd name="connsiteY139" fmla="*/ 5386 h 10000"/>
                <a:gd name="connsiteX140" fmla="*/ 4205 w 10000"/>
                <a:gd name="connsiteY140" fmla="*/ 5209 h 10000"/>
                <a:gd name="connsiteX141" fmla="*/ 4167 w 10000"/>
                <a:gd name="connsiteY141" fmla="*/ 5018 h 10000"/>
                <a:gd name="connsiteX142" fmla="*/ 4264 w 10000"/>
                <a:gd name="connsiteY142" fmla="*/ 4991 h 10000"/>
                <a:gd name="connsiteX143" fmla="*/ 4205 w 10000"/>
                <a:gd name="connsiteY143" fmla="*/ 4630 h 10000"/>
                <a:gd name="connsiteX144" fmla="*/ 4283 w 10000"/>
                <a:gd name="connsiteY144" fmla="*/ 4545 h 10000"/>
                <a:gd name="connsiteX145" fmla="*/ 4302 w 10000"/>
                <a:gd name="connsiteY145" fmla="*/ 4460 h 10000"/>
                <a:gd name="connsiteX146" fmla="*/ 4322 w 10000"/>
                <a:gd name="connsiteY146" fmla="*/ 4372 h 10000"/>
                <a:gd name="connsiteX147" fmla="*/ 4360 w 10000"/>
                <a:gd name="connsiteY147" fmla="*/ 4284 h 10000"/>
                <a:gd name="connsiteX148" fmla="*/ 4419 w 10000"/>
                <a:gd name="connsiteY148" fmla="*/ 4230 h 10000"/>
                <a:gd name="connsiteX149" fmla="*/ 4399 w 10000"/>
                <a:gd name="connsiteY149" fmla="*/ 4184 h 10000"/>
                <a:gd name="connsiteX150" fmla="*/ 4360 w 10000"/>
                <a:gd name="connsiteY150" fmla="*/ 4130 h 10000"/>
                <a:gd name="connsiteX151" fmla="*/ 4399 w 10000"/>
                <a:gd name="connsiteY151" fmla="*/ 4084 h 10000"/>
                <a:gd name="connsiteX152" fmla="*/ 4477 w 10000"/>
                <a:gd name="connsiteY152" fmla="*/ 4000 h 10000"/>
                <a:gd name="connsiteX153" fmla="*/ 4477 w 10000"/>
                <a:gd name="connsiteY153" fmla="*/ 3919 h 10000"/>
                <a:gd name="connsiteX154" fmla="*/ 4457 w 10000"/>
                <a:gd name="connsiteY154" fmla="*/ 3835 h 10000"/>
                <a:gd name="connsiteX155" fmla="*/ 4438 w 10000"/>
                <a:gd name="connsiteY155" fmla="*/ 3749 h 10000"/>
                <a:gd name="connsiteX156" fmla="*/ 4341 w 10000"/>
                <a:gd name="connsiteY156" fmla="*/ 3745 h 10000"/>
                <a:gd name="connsiteX157" fmla="*/ 4360 w 10000"/>
                <a:gd name="connsiteY157" fmla="*/ 3680 h 10000"/>
                <a:gd name="connsiteX158" fmla="*/ 4438 w 10000"/>
                <a:gd name="connsiteY158" fmla="*/ 3615 h 10000"/>
                <a:gd name="connsiteX159" fmla="*/ 4457 w 10000"/>
                <a:gd name="connsiteY159" fmla="*/ 3550 h 10000"/>
                <a:gd name="connsiteX160" fmla="*/ 4438 w 10000"/>
                <a:gd name="connsiteY160" fmla="*/ 3481 h 10000"/>
                <a:gd name="connsiteX161" fmla="*/ 4399 w 10000"/>
                <a:gd name="connsiteY161" fmla="*/ 3481 h 10000"/>
                <a:gd name="connsiteX162" fmla="*/ 4419 w 10000"/>
                <a:gd name="connsiteY162" fmla="*/ 3415 h 10000"/>
                <a:gd name="connsiteX163" fmla="*/ 4399 w 10000"/>
                <a:gd name="connsiteY163" fmla="*/ 3339 h 10000"/>
                <a:gd name="connsiteX164" fmla="*/ 4399 w 10000"/>
                <a:gd name="connsiteY164" fmla="*/ 3273 h 10000"/>
                <a:gd name="connsiteX165" fmla="*/ 4457 w 10000"/>
                <a:gd name="connsiteY165" fmla="*/ 3204 h 10000"/>
                <a:gd name="connsiteX166" fmla="*/ 4457 w 10000"/>
                <a:gd name="connsiteY166" fmla="*/ 3066 h 10000"/>
                <a:gd name="connsiteX167" fmla="*/ 4457 w 10000"/>
                <a:gd name="connsiteY167" fmla="*/ 2932 h 10000"/>
                <a:gd name="connsiteX168" fmla="*/ 4516 w 10000"/>
                <a:gd name="connsiteY168" fmla="*/ 2797 h 10000"/>
                <a:gd name="connsiteX169" fmla="*/ 4651 w 10000"/>
                <a:gd name="connsiteY169" fmla="*/ 2674 h 10000"/>
                <a:gd name="connsiteX170" fmla="*/ 4593 w 10000"/>
                <a:gd name="connsiteY170" fmla="*/ 2655 h 10000"/>
                <a:gd name="connsiteX171" fmla="*/ 4593 w 10000"/>
                <a:gd name="connsiteY171" fmla="*/ 2539 h 10000"/>
                <a:gd name="connsiteX172" fmla="*/ 4574 w 10000"/>
                <a:gd name="connsiteY172" fmla="*/ 2424 h 10000"/>
                <a:gd name="connsiteX173" fmla="*/ 4554 w 10000"/>
                <a:gd name="connsiteY173" fmla="*/ 2309 h 10000"/>
                <a:gd name="connsiteX174" fmla="*/ 4593 w 10000"/>
                <a:gd name="connsiteY174" fmla="*/ 2206 h 10000"/>
                <a:gd name="connsiteX175" fmla="*/ 4632 w 10000"/>
                <a:gd name="connsiteY175" fmla="*/ 2020 h 10000"/>
                <a:gd name="connsiteX176" fmla="*/ 4729 w 10000"/>
                <a:gd name="connsiteY176" fmla="*/ 1840 h 10000"/>
                <a:gd name="connsiteX177" fmla="*/ 4787 w 10000"/>
                <a:gd name="connsiteY177" fmla="*/ 1656 h 10000"/>
                <a:gd name="connsiteX178" fmla="*/ 4748 w 10000"/>
                <a:gd name="connsiteY178" fmla="*/ 1468 h 10000"/>
                <a:gd name="connsiteX179" fmla="*/ 4767 w 10000"/>
                <a:gd name="connsiteY179" fmla="*/ 1380 h 10000"/>
                <a:gd name="connsiteX180" fmla="*/ 4767 w 10000"/>
                <a:gd name="connsiteY180" fmla="*/ 1284 h 10000"/>
                <a:gd name="connsiteX181" fmla="*/ 4767 w 10000"/>
                <a:gd name="connsiteY181" fmla="*/ 1194 h 10000"/>
                <a:gd name="connsiteX182" fmla="*/ 4748 w 10000"/>
                <a:gd name="connsiteY182" fmla="*/ 1102 h 10000"/>
                <a:gd name="connsiteX183" fmla="*/ 4651 w 10000"/>
                <a:gd name="connsiteY183" fmla="*/ 1129 h 10000"/>
                <a:gd name="connsiteX184" fmla="*/ 4651 w 10000"/>
                <a:gd name="connsiteY184" fmla="*/ 1068 h 10000"/>
                <a:gd name="connsiteX185" fmla="*/ 4632 w 10000"/>
                <a:gd name="connsiteY185" fmla="*/ 1003 h 10000"/>
                <a:gd name="connsiteX186" fmla="*/ 4632 w 10000"/>
                <a:gd name="connsiteY186" fmla="*/ 941 h 10000"/>
                <a:gd name="connsiteX187" fmla="*/ 4651 w 10000"/>
                <a:gd name="connsiteY187" fmla="*/ 880 h 10000"/>
                <a:gd name="connsiteX188" fmla="*/ 4593 w 10000"/>
                <a:gd name="connsiteY188" fmla="*/ 799 h 10000"/>
                <a:gd name="connsiteX189" fmla="*/ 4593 w 10000"/>
                <a:gd name="connsiteY189" fmla="*/ 715 h 10000"/>
                <a:gd name="connsiteX190" fmla="*/ 4574 w 10000"/>
                <a:gd name="connsiteY190" fmla="*/ 630 h 10000"/>
                <a:gd name="connsiteX191" fmla="*/ 4574 w 10000"/>
                <a:gd name="connsiteY191" fmla="*/ 554 h 10000"/>
                <a:gd name="connsiteX192" fmla="*/ 4516 w 10000"/>
                <a:gd name="connsiteY192" fmla="*/ 361 h 10000"/>
                <a:gd name="connsiteX193" fmla="*/ 4457 w 10000"/>
                <a:gd name="connsiteY193" fmla="*/ 342 h 10000"/>
                <a:gd name="connsiteX194" fmla="*/ 4341 w 10000"/>
                <a:gd name="connsiteY194" fmla="*/ 330 h 10000"/>
                <a:gd name="connsiteX195" fmla="*/ 4264 w 10000"/>
                <a:gd name="connsiteY195" fmla="*/ 318 h 10000"/>
                <a:gd name="connsiteX196" fmla="*/ 4147 w 10000"/>
                <a:gd name="connsiteY196" fmla="*/ 315 h 10000"/>
                <a:gd name="connsiteX197" fmla="*/ 4070 w 10000"/>
                <a:gd name="connsiteY197" fmla="*/ 318 h 10000"/>
                <a:gd name="connsiteX198" fmla="*/ 4012 w 10000"/>
                <a:gd name="connsiteY198" fmla="*/ 326 h 10000"/>
                <a:gd name="connsiteX199" fmla="*/ 3934 w 10000"/>
                <a:gd name="connsiteY199" fmla="*/ 326 h 10000"/>
                <a:gd name="connsiteX200" fmla="*/ 3876 w 10000"/>
                <a:gd name="connsiteY200" fmla="*/ 318 h 10000"/>
                <a:gd name="connsiteX201" fmla="*/ 3895 w 10000"/>
                <a:gd name="connsiteY201" fmla="*/ 303 h 10000"/>
                <a:gd name="connsiteX202" fmla="*/ 3934 w 10000"/>
                <a:gd name="connsiteY202" fmla="*/ 295 h 10000"/>
                <a:gd name="connsiteX203" fmla="*/ 3992 w 10000"/>
                <a:gd name="connsiteY203" fmla="*/ 284 h 10000"/>
                <a:gd name="connsiteX204" fmla="*/ 3973 w 10000"/>
                <a:gd name="connsiteY204" fmla="*/ 269 h 10000"/>
                <a:gd name="connsiteX205" fmla="*/ 4147 w 10000"/>
                <a:gd name="connsiteY205" fmla="*/ 253 h 10000"/>
                <a:gd name="connsiteX206" fmla="*/ 4322 w 10000"/>
                <a:gd name="connsiteY206" fmla="*/ 226 h 10000"/>
                <a:gd name="connsiteX207" fmla="*/ 4477 w 10000"/>
                <a:gd name="connsiteY207" fmla="*/ 200 h 10000"/>
                <a:gd name="connsiteX208" fmla="*/ 4612 w 10000"/>
                <a:gd name="connsiteY208" fmla="*/ 161 h 10000"/>
                <a:gd name="connsiteX209" fmla="*/ 4651 w 10000"/>
                <a:gd name="connsiteY209" fmla="*/ 119 h 10000"/>
                <a:gd name="connsiteX210" fmla="*/ 4709 w 10000"/>
                <a:gd name="connsiteY210" fmla="*/ 84 h 10000"/>
                <a:gd name="connsiteX211" fmla="*/ 4709 w 10000"/>
                <a:gd name="connsiteY211" fmla="*/ 42 h 10000"/>
                <a:gd name="connsiteX212" fmla="*/ 4729 w 10000"/>
                <a:gd name="connsiteY212" fmla="*/ 0 h 10000"/>
                <a:gd name="connsiteX213" fmla="*/ 4787 w 10000"/>
                <a:gd name="connsiteY213" fmla="*/ 73 h 10000"/>
                <a:gd name="connsiteX214" fmla="*/ 4864 w 10000"/>
                <a:gd name="connsiteY214" fmla="*/ 153 h 10000"/>
                <a:gd name="connsiteX215" fmla="*/ 4884 w 10000"/>
                <a:gd name="connsiteY215" fmla="*/ 230 h 10000"/>
                <a:gd name="connsiteX216" fmla="*/ 4845 w 10000"/>
                <a:gd name="connsiteY216"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093 w 10000"/>
                <a:gd name="connsiteY88" fmla="*/ 9997 h 10000"/>
                <a:gd name="connsiteX89" fmla="*/ 6822 w 10000"/>
                <a:gd name="connsiteY89" fmla="*/ 10000 h 10000"/>
                <a:gd name="connsiteX90" fmla="*/ 4767 w 10000"/>
                <a:gd name="connsiteY90" fmla="*/ 9985 h 10000"/>
                <a:gd name="connsiteX91" fmla="*/ 4554 w 10000"/>
                <a:gd name="connsiteY91" fmla="*/ 9997 h 10000"/>
                <a:gd name="connsiteX92" fmla="*/ 2849 w 10000"/>
                <a:gd name="connsiteY92" fmla="*/ 9931 h 10000"/>
                <a:gd name="connsiteX93" fmla="*/ 2442 w 10000"/>
                <a:gd name="connsiteY93" fmla="*/ 9889 h 10000"/>
                <a:gd name="connsiteX94" fmla="*/ 2074 w 10000"/>
                <a:gd name="connsiteY94" fmla="*/ 9847 h 10000"/>
                <a:gd name="connsiteX95" fmla="*/ 1647 w 10000"/>
                <a:gd name="connsiteY95" fmla="*/ 9812 h 10000"/>
                <a:gd name="connsiteX96" fmla="*/ 814 w 10000"/>
                <a:gd name="connsiteY96" fmla="*/ 9747 h 10000"/>
                <a:gd name="connsiteX97" fmla="*/ 426 w 10000"/>
                <a:gd name="connsiteY97" fmla="*/ 9717 h 10000"/>
                <a:gd name="connsiteX98" fmla="*/ 0 w 10000"/>
                <a:gd name="connsiteY98" fmla="*/ 9690 h 10000"/>
                <a:gd name="connsiteX99" fmla="*/ 252 w 10000"/>
                <a:gd name="connsiteY99" fmla="*/ 9674 h 10000"/>
                <a:gd name="connsiteX100" fmla="*/ 523 w 10000"/>
                <a:gd name="connsiteY100" fmla="*/ 9655 h 10000"/>
                <a:gd name="connsiteX101" fmla="*/ 775 w 10000"/>
                <a:gd name="connsiteY101" fmla="*/ 9628 h 10000"/>
                <a:gd name="connsiteX102" fmla="*/ 1047 w 10000"/>
                <a:gd name="connsiteY102" fmla="*/ 9605 h 10000"/>
                <a:gd name="connsiteX103" fmla="*/ 1279 w 10000"/>
                <a:gd name="connsiteY103" fmla="*/ 9586 h 10000"/>
                <a:gd name="connsiteX104" fmla="*/ 1550 w 10000"/>
                <a:gd name="connsiteY104" fmla="*/ 9570 h 10000"/>
                <a:gd name="connsiteX105" fmla="*/ 1841 w 10000"/>
                <a:gd name="connsiteY105" fmla="*/ 9558 h 10000"/>
                <a:gd name="connsiteX106" fmla="*/ 2132 w 10000"/>
                <a:gd name="connsiteY106" fmla="*/ 9558 h 10000"/>
                <a:gd name="connsiteX107" fmla="*/ 2345 w 10000"/>
                <a:gd name="connsiteY107" fmla="*/ 9558 h 10000"/>
                <a:gd name="connsiteX108" fmla="*/ 2558 w 10000"/>
                <a:gd name="connsiteY108" fmla="*/ 9558 h 10000"/>
                <a:gd name="connsiteX109" fmla="*/ 2752 w 10000"/>
                <a:gd name="connsiteY109" fmla="*/ 9554 h 10000"/>
                <a:gd name="connsiteX110" fmla="*/ 2965 w 10000"/>
                <a:gd name="connsiteY110" fmla="*/ 9547 h 10000"/>
                <a:gd name="connsiteX111" fmla="*/ 3159 w 10000"/>
                <a:gd name="connsiteY111" fmla="*/ 9543 h 10000"/>
                <a:gd name="connsiteX112" fmla="*/ 3333 w 10000"/>
                <a:gd name="connsiteY112" fmla="*/ 9531 h 10000"/>
                <a:gd name="connsiteX113" fmla="*/ 3527 w 10000"/>
                <a:gd name="connsiteY113" fmla="*/ 9516 h 10000"/>
                <a:gd name="connsiteX114" fmla="*/ 3702 w 10000"/>
                <a:gd name="connsiteY114" fmla="*/ 9497 h 10000"/>
                <a:gd name="connsiteX115" fmla="*/ 3721 w 10000"/>
                <a:gd name="connsiteY115" fmla="*/ 9328 h 10000"/>
                <a:gd name="connsiteX116" fmla="*/ 3779 w 10000"/>
                <a:gd name="connsiteY116" fmla="*/ 9159 h 10000"/>
                <a:gd name="connsiteX117" fmla="*/ 3857 w 10000"/>
                <a:gd name="connsiteY117" fmla="*/ 8990 h 10000"/>
                <a:gd name="connsiteX118" fmla="*/ 3915 w 10000"/>
                <a:gd name="connsiteY118" fmla="*/ 8821 h 10000"/>
                <a:gd name="connsiteX119" fmla="*/ 3895 w 10000"/>
                <a:gd name="connsiteY119" fmla="*/ 8575 h 10000"/>
                <a:gd name="connsiteX120" fmla="*/ 3895 w 10000"/>
                <a:gd name="connsiteY120" fmla="*/ 8329 h 10000"/>
                <a:gd name="connsiteX121" fmla="*/ 3895 w 10000"/>
                <a:gd name="connsiteY121" fmla="*/ 8080 h 10000"/>
                <a:gd name="connsiteX122" fmla="*/ 3915 w 10000"/>
                <a:gd name="connsiteY122" fmla="*/ 7833 h 10000"/>
                <a:gd name="connsiteX123" fmla="*/ 3915 w 10000"/>
                <a:gd name="connsiteY123" fmla="*/ 7638 h 10000"/>
                <a:gd name="connsiteX124" fmla="*/ 3876 w 10000"/>
                <a:gd name="connsiteY124" fmla="*/ 7438 h 10000"/>
                <a:gd name="connsiteX125" fmla="*/ 3857 w 10000"/>
                <a:gd name="connsiteY125" fmla="*/ 7250 h 10000"/>
                <a:gd name="connsiteX126" fmla="*/ 3915 w 10000"/>
                <a:gd name="connsiteY126" fmla="*/ 7061 h 10000"/>
                <a:gd name="connsiteX127" fmla="*/ 4128 w 10000"/>
                <a:gd name="connsiteY127" fmla="*/ 6861 h 10000"/>
                <a:gd name="connsiteX128" fmla="*/ 4167 w 10000"/>
                <a:gd name="connsiteY128" fmla="*/ 6650 h 10000"/>
                <a:gd name="connsiteX129" fmla="*/ 4147 w 10000"/>
                <a:gd name="connsiteY129" fmla="*/ 6435 h 10000"/>
                <a:gd name="connsiteX130" fmla="*/ 4147 w 10000"/>
                <a:gd name="connsiteY130" fmla="*/ 6220 h 10000"/>
                <a:gd name="connsiteX131" fmla="*/ 4167 w 10000"/>
                <a:gd name="connsiteY131" fmla="*/ 6143 h 10000"/>
                <a:gd name="connsiteX132" fmla="*/ 4186 w 10000"/>
                <a:gd name="connsiteY132" fmla="*/ 6070 h 10000"/>
                <a:gd name="connsiteX133" fmla="*/ 4186 w 10000"/>
                <a:gd name="connsiteY133" fmla="*/ 5997 h 10000"/>
                <a:gd name="connsiteX134" fmla="*/ 4128 w 10000"/>
                <a:gd name="connsiteY134" fmla="*/ 5928 h 10000"/>
                <a:gd name="connsiteX135" fmla="*/ 4109 w 10000"/>
                <a:gd name="connsiteY135" fmla="*/ 5755 h 10000"/>
                <a:gd name="connsiteX136" fmla="*/ 4147 w 10000"/>
                <a:gd name="connsiteY136" fmla="*/ 5744 h 10000"/>
                <a:gd name="connsiteX137" fmla="*/ 4147 w 10000"/>
                <a:gd name="connsiteY137" fmla="*/ 5567 h 10000"/>
                <a:gd name="connsiteX138" fmla="*/ 4186 w 10000"/>
                <a:gd name="connsiteY138" fmla="*/ 5386 h 10000"/>
                <a:gd name="connsiteX139" fmla="*/ 4205 w 10000"/>
                <a:gd name="connsiteY139" fmla="*/ 5209 h 10000"/>
                <a:gd name="connsiteX140" fmla="*/ 4167 w 10000"/>
                <a:gd name="connsiteY140" fmla="*/ 5018 h 10000"/>
                <a:gd name="connsiteX141" fmla="*/ 4264 w 10000"/>
                <a:gd name="connsiteY141" fmla="*/ 4991 h 10000"/>
                <a:gd name="connsiteX142" fmla="*/ 4205 w 10000"/>
                <a:gd name="connsiteY142" fmla="*/ 4630 h 10000"/>
                <a:gd name="connsiteX143" fmla="*/ 4283 w 10000"/>
                <a:gd name="connsiteY143" fmla="*/ 4545 h 10000"/>
                <a:gd name="connsiteX144" fmla="*/ 4302 w 10000"/>
                <a:gd name="connsiteY144" fmla="*/ 4460 h 10000"/>
                <a:gd name="connsiteX145" fmla="*/ 4322 w 10000"/>
                <a:gd name="connsiteY145" fmla="*/ 4372 h 10000"/>
                <a:gd name="connsiteX146" fmla="*/ 4360 w 10000"/>
                <a:gd name="connsiteY146" fmla="*/ 4284 h 10000"/>
                <a:gd name="connsiteX147" fmla="*/ 4419 w 10000"/>
                <a:gd name="connsiteY147" fmla="*/ 4230 h 10000"/>
                <a:gd name="connsiteX148" fmla="*/ 4399 w 10000"/>
                <a:gd name="connsiteY148" fmla="*/ 4184 h 10000"/>
                <a:gd name="connsiteX149" fmla="*/ 4360 w 10000"/>
                <a:gd name="connsiteY149" fmla="*/ 4130 h 10000"/>
                <a:gd name="connsiteX150" fmla="*/ 4399 w 10000"/>
                <a:gd name="connsiteY150" fmla="*/ 4084 h 10000"/>
                <a:gd name="connsiteX151" fmla="*/ 4477 w 10000"/>
                <a:gd name="connsiteY151" fmla="*/ 4000 h 10000"/>
                <a:gd name="connsiteX152" fmla="*/ 4477 w 10000"/>
                <a:gd name="connsiteY152" fmla="*/ 3919 h 10000"/>
                <a:gd name="connsiteX153" fmla="*/ 4457 w 10000"/>
                <a:gd name="connsiteY153" fmla="*/ 3835 h 10000"/>
                <a:gd name="connsiteX154" fmla="*/ 4438 w 10000"/>
                <a:gd name="connsiteY154" fmla="*/ 3749 h 10000"/>
                <a:gd name="connsiteX155" fmla="*/ 4341 w 10000"/>
                <a:gd name="connsiteY155" fmla="*/ 3745 h 10000"/>
                <a:gd name="connsiteX156" fmla="*/ 4360 w 10000"/>
                <a:gd name="connsiteY156" fmla="*/ 3680 h 10000"/>
                <a:gd name="connsiteX157" fmla="*/ 4438 w 10000"/>
                <a:gd name="connsiteY157" fmla="*/ 3615 h 10000"/>
                <a:gd name="connsiteX158" fmla="*/ 4457 w 10000"/>
                <a:gd name="connsiteY158" fmla="*/ 3550 h 10000"/>
                <a:gd name="connsiteX159" fmla="*/ 4438 w 10000"/>
                <a:gd name="connsiteY159" fmla="*/ 3481 h 10000"/>
                <a:gd name="connsiteX160" fmla="*/ 4399 w 10000"/>
                <a:gd name="connsiteY160" fmla="*/ 3481 h 10000"/>
                <a:gd name="connsiteX161" fmla="*/ 4419 w 10000"/>
                <a:gd name="connsiteY161" fmla="*/ 3415 h 10000"/>
                <a:gd name="connsiteX162" fmla="*/ 4399 w 10000"/>
                <a:gd name="connsiteY162" fmla="*/ 3339 h 10000"/>
                <a:gd name="connsiteX163" fmla="*/ 4399 w 10000"/>
                <a:gd name="connsiteY163" fmla="*/ 3273 h 10000"/>
                <a:gd name="connsiteX164" fmla="*/ 4457 w 10000"/>
                <a:gd name="connsiteY164" fmla="*/ 3204 h 10000"/>
                <a:gd name="connsiteX165" fmla="*/ 4457 w 10000"/>
                <a:gd name="connsiteY165" fmla="*/ 3066 h 10000"/>
                <a:gd name="connsiteX166" fmla="*/ 4457 w 10000"/>
                <a:gd name="connsiteY166" fmla="*/ 2932 h 10000"/>
                <a:gd name="connsiteX167" fmla="*/ 4516 w 10000"/>
                <a:gd name="connsiteY167" fmla="*/ 2797 h 10000"/>
                <a:gd name="connsiteX168" fmla="*/ 4651 w 10000"/>
                <a:gd name="connsiteY168" fmla="*/ 2674 h 10000"/>
                <a:gd name="connsiteX169" fmla="*/ 4593 w 10000"/>
                <a:gd name="connsiteY169" fmla="*/ 2655 h 10000"/>
                <a:gd name="connsiteX170" fmla="*/ 4593 w 10000"/>
                <a:gd name="connsiteY170" fmla="*/ 2539 h 10000"/>
                <a:gd name="connsiteX171" fmla="*/ 4574 w 10000"/>
                <a:gd name="connsiteY171" fmla="*/ 2424 h 10000"/>
                <a:gd name="connsiteX172" fmla="*/ 4554 w 10000"/>
                <a:gd name="connsiteY172" fmla="*/ 2309 h 10000"/>
                <a:gd name="connsiteX173" fmla="*/ 4593 w 10000"/>
                <a:gd name="connsiteY173" fmla="*/ 2206 h 10000"/>
                <a:gd name="connsiteX174" fmla="*/ 4632 w 10000"/>
                <a:gd name="connsiteY174" fmla="*/ 2020 h 10000"/>
                <a:gd name="connsiteX175" fmla="*/ 4729 w 10000"/>
                <a:gd name="connsiteY175" fmla="*/ 1840 h 10000"/>
                <a:gd name="connsiteX176" fmla="*/ 4787 w 10000"/>
                <a:gd name="connsiteY176" fmla="*/ 1656 h 10000"/>
                <a:gd name="connsiteX177" fmla="*/ 4748 w 10000"/>
                <a:gd name="connsiteY177" fmla="*/ 1468 h 10000"/>
                <a:gd name="connsiteX178" fmla="*/ 4767 w 10000"/>
                <a:gd name="connsiteY178" fmla="*/ 1380 h 10000"/>
                <a:gd name="connsiteX179" fmla="*/ 4767 w 10000"/>
                <a:gd name="connsiteY179" fmla="*/ 1284 h 10000"/>
                <a:gd name="connsiteX180" fmla="*/ 4767 w 10000"/>
                <a:gd name="connsiteY180" fmla="*/ 1194 h 10000"/>
                <a:gd name="connsiteX181" fmla="*/ 4748 w 10000"/>
                <a:gd name="connsiteY181" fmla="*/ 1102 h 10000"/>
                <a:gd name="connsiteX182" fmla="*/ 4651 w 10000"/>
                <a:gd name="connsiteY182" fmla="*/ 1129 h 10000"/>
                <a:gd name="connsiteX183" fmla="*/ 4651 w 10000"/>
                <a:gd name="connsiteY183" fmla="*/ 1068 h 10000"/>
                <a:gd name="connsiteX184" fmla="*/ 4632 w 10000"/>
                <a:gd name="connsiteY184" fmla="*/ 1003 h 10000"/>
                <a:gd name="connsiteX185" fmla="*/ 4632 w 10000"/>
                <a:gd name="connsiteY185" fmla="*/ 941 h 10000"/>
                <a:gd name="connsiteX186" fmla="*/ 4651 w 10000"/>
                <a:gd name="connsiteY186" fmla="*/ 880 h 10000"/>
                <a:gd name="connsiteX187" fmla="*/ 4593 w 10000"/>
                <a:gd name="connsiteY187" fmla="*/ 799 h 10000"/>
                <a:gd name="connsiteX188" fmla="*/ 4593 w 10000"/>
                <a:gd name="connsiteY188" fmla="*/ 715 h 10000"/>
                <a:gd name="connsiteX189" fmla="*/ 4574 w 10000"/>
                <a:gd name="connsiteY189" fmla="*/ 630 h 10000"/>
                <a:gd name="connsiteX190" fmla="*/ 4574 w 10000"/>
                <a:gd name="connsiteY190" fmla="*/ 554 h 10000"/>
                <a:gd name="connsiteX191" fmla="*/ 4516 w 10000"/>
                <a:gd name="connsiteY191" fmla="*/ 361 h 10000"/>
                <a:gd name="connsiteX192" fmla="*/ 4457 w 10000"/>
                <a:gd name="connsiteY192" fmla="*/ 342 h 10000"/>
                <a:gd name="connsiteX193" fmla="*/ 4341 w 10000"/>
                <a:gd name="connsiteY193" fmla="*/ 330 h 10000"/>
                <a:gd name="connsiteX194" fmla="*/ 4264 w 10000"/>
                <a:gd name="connsiteY194" fmla="*/ 318 h 10000"/>
                <a:gd name="connsiteX195" fmla="*/ 4147 w 10000"/>
                <a:gd name="connsiteY195" fmla="*/ 315 h 10000"/>
                <a:gd name="connsiteX196" fmla="*/ 4070 w 10000"/>
                <a:gd name="connsiteY196" fmla="*/ 318 h 10000"/>
                <a:gd name="connsiteX197" fmla="*/ 4012 w 10000"/>
                <a:gd name="connsiteY197" fmla="*/ 326 h 10000"/>
                <a:gd name="connsiteX198" fmla="*/ 3934 w 10000"/>
                <a:gd name="connsiteY198" fmla="*/ 326 h 10000"/>
                <a:gd name="connsiteX199" fmla="*/ 3876 w 10000"/>
                <a:gd name="connsiteY199" fmla="*/ 318 h 10000"/>
                <a:gd name="connsiteX200" fmla="*/ 3895 w 10000"/>
                <a:gd name="connsiteY200" fmla="*/ 303 h 10000"/>
                <a:gd name="connsiteX201" fmla="*/ 3934 w 10000"/>
                <a:gd name="connsiteY201" fmla="*/ 295 h 10000"/>
                <a:gd name="connsiteX202" fmla="*/ 3992 w 10000"/>
                <a:gd name="connsiteY202" fmla="*/ 284 h 10000"/>
                <a:gd name="connsiteX203" fmla="*/ 3973 w 10000"/>
                <a:gd name="connsiteY203" fmla="*/ 269 h 10000"/>
                <a:gd name="connsiteX204" fmla="*/ 4147 w 10000"/>
                <a:gd name="connsiteY204" fmla="*/ 253 h 10000"/>
                <a:gd name="connsiteX205" fmla="*/ 4322 w 10000"/>
                <a:gd name="connsiteY205" fmla="*/ 226 h 10000"/>
                <a:gd name="connsiteX206" fmla="*/ 4477 w 10000"/>
                <a:gd name="connsiteY206" fmla="*/ 200 h 10000"/>
                <a:gd name="connsiteX207" fmla="*/ 4612 w 10000"/>
                <a:gd name="connsiteY207" fmla="*/ 161 h 10000"/>
                <a:gd name="connsiteX208" fmla="*/ 4651 w 10000"/>
                <a:gd name="connsiteY208" fmla="*/ 119 h 10000"/>
                <a:gd name="connsiteX209" fmla="*/ 4709 w 10000"/>
                <a:gd name="connsiteY209" fmla="*/ 84 h 10000"/>
                <a:gd name="connsiteX210" fmla="*/ 4709 w 10000"/>
                <a:gd name="connsiteY210" fmla="*/ 42 h 10000"/>
                <a:gd name="connsiteX211" fmla="*/ 4729 w 10000"/>
                <a:gd name="connsiteY211" fmla="*/ 0 h 10000"/>
                <a:gd name="connsiteX212" fmla="*/ 4787 w 10000"/>
                <a:gd name="connsiteY212" fmla="*/ 73 h 10000"/>
                <a:gd name="connsiteX213" fmla="*/ 4864 w 10000"/>
                <a:gd name="connsiteY213" fmla="*/ 153 h 10000"/>
                <a:gd name="connsiteX214" fmla="*/ 4884 w 10000"/>
                <a:gd name="connsiteY214" fmla="*/ 230 h 10000"/>
                <a:gd name="connsiteX215" fmla="*/ 4845 w 10000"/>
                <a:gd name="connsiteY215"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422 w 10000"/>
                <a:gd name="connsiteY86" fmla="*/ 9928 h 10000"/>
                <a:gd name="connsiteX87" fmla="*/ 7093 w 10000"/>
                <a:gd name="connsiteY87" fmla="*/ 9997 h 10000"/>
                <a:gd name="connsiteX88" fmla="*/ 6822 w 10000"/>
                <a:gd name="connsiteY88" fmla="*/ 10000 h 10000"/>
                <a:gd name="connsiteX89" fmla="*/ 4767 w 10000"/>
                <a:gd name="connsiteY89" fmla="*/ 9985 h 10000"/>
                <a:gd name="connsiteX90" fmla="*/ 4554 w 10000"/>
                <a:gd name="connsiteY90" fmla="*/ 9997 h 10000"/>
                <a:gd name="connsiteX91" fmla="*/ 2849 w 10000"/>
                <a:gd name="connsiteY91" fmla="*/ 9931 h 10000"/>
                <a:gd name="connsiteX92" fmla="*/ 2442 w 10000"/>
                <a:gd name="connsiteY92" fmla="*/ 9889 h 10000"/>
                <a:gd name="connsiteX93" fmla="*/ 2074 w 10000"/>
                <a:gd name="connsiteY93" fmla="*/ 9847 h 10000"/>
                <a:gd name="connsiteX94" fmla="*/ 1647 w 10000"/>
                <a:gd name="connsiteY94" fmla="*/ 9812 h 10000"/>
                <a:gd name="connsiteX95" fmla="*/ 814 w 10000"/>
                <a:gd name="connsiteY95" fmla="*/ 9747 h 10000"/>
                <a:gd name="connsiteX96" fmla="*/ 426 w 10000"/>
                <a:gd name="connsiteY96" fmla="*/ 9717 h 10000"/>
                <a:gd name="connsiteX97" fmla="*/ 0 w 10000"/>
                <a:gd name="connsiteY97" fmla="*/ 9690 h 10000"/>
                <a:gd name="connsiteX98" fmla="*/ 252 w 10000"/>
                <a:gd name="connsiteY98" fmla="*/ 9674 h 10000"/>
                <a:gd name="connsiteX99" fmla="*/ 523 w 10000"/>
                <a:gd name="connsiteY99" fmla="*/ 9655 h 10000"/>
                <a:gd name="connsiteX100" fmla="*/ 775 w 10000"/>
                <a:gd name="connsiteY100" fmla="*/ 9628 h 10000"/>
                <a:gd name="connsiteX101" fmla="*/ 1047 w 10000"/>
                <a:gd name="connsiteY101" fmla="*/ 9605 h 10000"/>
                <a:gd name="connsiteX102" fmla="*/ 1279 w 10000"/>
                <a:gd name="connsiteY102" fmla="*/ 9586 h 10000"/>
                <a:gd name="connsiteX103" fmla="*/ 1550 w 10000"/>
                <a:gd name="connsiteY103" fmla="*/ 9570 h 10000"/>
                <a:gd name="connsiteX104" fmla="*/ 1841 w 10000"/>
                <a:gd name="connsiteY104" fmla="*/ 9558 h 10000"/>
                <a:gd name="connsiteX105" fmla="*/ 2132 w 10000"/>
                <a:gd name="connsiteY105" fmla="*/ 9558 h 10000"/>
                <a:gd name="connsiteX106" fmla="*/ 2345 w 10000"/>
                <a:gd name="connsiteY106" fmla="*/ 9558 h 10000"/>
                <a:gd name="connsiteX107" fmla="*/ 2558 w 10000"/>
                <a:gd name="connsiteY107" fmla="*/ 9558 h 10000"/>
                <a:gd name="connsiteX108" fmla="*/ 2752 w 10000"/>
                <a:gd name="connsiteY108" fmla="*/ 9554 h 10000"/>
                <a:gd name="connsiteX109" fmla="*/ 2965 w 10000"/>
                <a:gd name="connsiteY109" fmla="*/ 9547 h 10000"/>
                <a:gd name="connsiteX110" fmla="*/ 3159 w 10000"/>
                <a:gd name="connsiteY110" fmla="*/ 9543 h 10000"/>
                <a:gd name="connsiteX111" fmla="*/ 3333 w 10000"/>
                <a:gd name="connsiteY111" fmla="*/ 9531 h 10000"/>
                <a:gd name="connsiteX112" fmla="*/ 3527 w 10000"/>
                <a:gd name="connsiteY112" fmla="*/ 9516 h 10000"/>
                <a:gd name="connsiteX113" fmla="*/ 3702 w 10000"/>
                <a:gd name="connsiteY113" fmla="*/ 9497 h 10000"/>
                <a:gd name="connsiteX114" fmla="*/ 3721 w 10000"/>
                <a:gd name="connsiteY114" fmla="*/ 9328 h 10000"/>
                <a:gd name="connsiteX115" fmla="*/ 3779 w 10000"/>
                <a:gd name="connsiteY115" fmla="*/ 9159 h 10000"/>
                <a:gd name="connsiteX116" fmla="*/ 3857 w 10000"/>
                <a:gd name="connsiteY116" fmla="*/ 8990 h 10000"/>
                <a:gd name="connsiteX117" fmla="*/ 3915 w 10000"/>
                <a:gd name="connsiteY117" fmla="*/ 8821 h 10000"/>
                <a:gd name="connsiteX118" fmla="*/ 3895 w 10000"/>
                <a:gd name="connsiteY118" fmla="*/ 8575 h 10000"/>
                <a:gd name="connsiteX119" fmla="*/ 3895 w 10000"/>
                <a:gd name="connsiteY119" fmla="*/ 8329 h 10000"/>
                <a:gd name="connsiteX120" fmla="*/ 3895 w 10000"/>
                <a:gd name="connsiteY120" fmla="*/ 8080 h 10000"/>
                <a:gd name="connsiteX121" fmla="*/ 3915 w 10000"/>
                <a:gd name="connsiteY121" fmla="*/ 7833 h 10000"/>
                <a:gd name="connsiteX122" fmla="*/ 3915 w 10000"/>
                <a:gd name="connsiteY122" fmla="*/ 7638 h 10000"/>
                <a:gd name="connsiteX123" fmla="*/ 3876 w 10000"/>
                <a:gd name="connsiteY123" fmla="*/ 7438 h 10000"/>
                <a:gd name="connsiteX124" fmla="*/ 3857 w 10000"/>
                <a:gd name="connsiteY124" fmla="*/ 7250 h 10000"/>
                <a:gd name="connsiteX125" fmla="*/ 3915 w 10000"/>
                <a:gd name="connsiteY125" fmla="*/ 7061 h 10000"/>
                <a:gd name="connsiteX126" fmla="*/ 4128 w 10000"/>
                <a:gd name="connsiteY126" fmla="*/ 6861 h 10000"/>
                <a:gd name="connsiteX127" fmla="*/ 4167 w 10000"/>
                <a:gd name="connsiteY127" fmla="*/ 6650 h 10000"/>
                <a:gd name="connsiteX128" fmla="*/ 4147 w 10000"/>
                <a:gd name="connsiteY128" fmla="*/ 6435 h 10000"/>
                <a:gd name="connsiteX129" fmla="*/ 4147 w 10000"/>
                <a:gd name="connsiteY129" fmla="*/ 6220 h 10000"/>
                <a:gd name="connsiteX130" fmla="*/ 4167 w 10000"/>
                <a:gd name="connsiteY130" fmla="*/ 6143 h 10000"/>
                <a:gd name="connsiteX131" fmla="*/ 4186 w 10000"/>
                <a:gd name="connsiteY131" fmla="*/ 6070 h 10000"/>
                <a:gd name="connsiteX132" fmla="*/ 4186 w 10000"/>
                <a:gd name="connsiteY132" fmla="*/ 5997 h 10000"/>
                <a:gd name="connsiteX133" fmla="*/ 4128 w 10000"/>
                <a:gd name="connsiteY133" fmla="*/ 5928 h 10000"/>
                <a:gd name="connsiteX134" fmla="*/ 4109 w 10000"/>
                <a:gd name="connsiteY134" fmla="*/ 5755 h 10000"/>
                <a:gd name="connsiteX135" fmla="*/ 4147 w 10000"/>
                <a:gd name="connsiteY135" fmla="*/ 5744 h 10000"/>
                <a:gd name="connsiteX136" fmla="*/ 4147 w 10000"/>
                <a:gd name="connsiteY136" fmla="*/ 5567 h 10000"/>
                <a:gd name="connsiteX137" fmla="*/ 4186 w 10000"/>
                <a:gd name="connsiteY137" fmla="*/ 5386 h 10000"/>
                <a:gd name="connsiteX138" fmla="*/ 4205 w 10000"/>
                <a:gd name="connsiteY138" fmla="*/ 5209 h 10000"/>
                <a:gd name="connsiteX139" fmla="*/ 4167 w 10000"/>
                <a:gd name="connsiteY139" fmla="*/ 5018 h 10000"/>
                <a:gd name="connsiteX140" fmla="*/ 4264 w 10000"/>
                <a:gd name="connsiteY140" fmla="*/ 4991 h 10000"/>
                <a:gd name="connsiteX141" fmla="*/ 4205 w 10000"/>
                <a:gd name="connsiteY141" fmla="*/ 4630 h 10000"/>
                <a:gd name="connsiteX142" fmla="*/ 4283 w 10000"/>
                <a:gd name="connsiteY142" fmla="*/ 4545 h 10000"/>
                <a:gd name="connsiteX143" fmla="*/ 4302 w 10000"/>
                <a:gd name="connsiteY143" fmla="*/ 4460 h 10000"/>
                <a:gd name="connsiteX144" fmla="*/ 4322 w 10000"/>
                <a:gd name="connsiteY144" fmla="*/ 4372 h 10000"/>
                <a:gd name="connsiteX145" fmla="*/ 4360 w 10000"/>
                <a:gd name="connsiteY145" fmla="*/ 4284 h 10000"/>
                <a:gd name="connsiteX146" fmla="*/ 4419 w 10000"/>
                <a:gd name="connsiteY146" fmla="*/ 4230 h 10000"/>
                <a:gd name="connsiteX147" fmla="*/ 4399 w 10000"/>
                <a:gd name="connsiteY147" fmla="*/ 4184 h 10000"/>
                <a:gd name="connsiteX148" fmla="*/ 4360 w 10000"/>
                <a:gd name="connsiteY148" fmla="*/ 4130 h 10000"/>
                <a:gd name="connsiteX149" fmla="*/ 4399 w 10000"/>
                <a:gd name="connsiteY149" fmla="*/ 4084 h 10000"/>
                <a:gd name="connsiteX150" fmla="*/ 4477 w 10000"/>
                <a:gd name="connsiteY150" fmla="*/ 4000 h 10000"/>
                <a:gd name="connsiteX151" fmla="*/ 4477 w 10000"/>
                <a:gd name="connsiteY151" fmla="*/ 3919 h 10000"/>
                <a:gd name="connsiteX152" fmla="*/ 4457 w 10000"/>
                <a:gd name="connsiteY152" fmla="*/ 3835 h 10000"/>
                <a:gd name="connsiteX153" fmla="*/ 4438 w 10000"/>
                <a:gd name="connsiteY153" fmla="*/ 3749 h 10000"/>
                <a:gd name="connsiteX154" fmla="*/ 4341 w 10000"/>
                <a:gd name="connsiteY154" fmla="*/ 3745 h 10000"/>
                <a:gd name="connsiteX155" fmla="*/ 4360 w 10000"/>
                <a:gd name="connsiteY155" fmla="*/ 3680 h 10000"/>
                <a:gd name="connsiteX156" fmla="*/ 4438 w 10000"/>
                <a:gd name="connsiteY156" fmla="*/ 3615 h 10000"/>
                <a:gd name="connsiteX157" fmla="*/ 4457 w 10000"/>
                <a:gd name="connsiteY157" fmla="*/ 3550 h 10000"/>
                <a:gd name="connsiteX158" fmla="*/ 4438 w 10000"/>
                <a:gd name="connsiteY158" fmla="*/ 3481 h 10000"/>
                <a:gd name="connsiteX159" fmla="*/ 4399 w 10000"/>
                <a:gd name="connsiteY159" fmla="*/ 3481 h 10000"/>
                <a:gd name="connsiteX160" fmla="*/ 4419 w 10000"/>
                <a:gd name="connsiteY160" fmla="*/ 3415 h 10000"/>
                <a:gd name="connsiteX161" fmla="*/ 4399 w 10000"/>
                <a:gd name="connsiteY161" fmla="*/ 3339 h 10000"/>
                <a:gd name="connsiteX162" fmla="*/ 4399 w 10000"/>
                <a:gd name="connsiteY162" fmla="*/ 3273 h 10000"/>
                <a:gd name="connsiteX163" fmla="*/ 4457 w 10000"/>
                <a:gd name="connsiteY163" fmla="*/ 3204 h 10000"/>
                <a:gd name="connsiteX164" fmla="*/ 4457 w 10000"/>
                <a:gd name="connsiteY164" fmla="*/ 3066 h 10000"/>
                <a:gd name="connsiteX165" fmla="*/ 4457 w 10000"/>
                <a:gd name="connsiteY165" fmla="*/ 2932 h 10000"/>
                <a:gd name="connsiteX166" fmla="*/ 4516 w 10000"/>
                <a:gd name="connsiteY166" fmla="*/ 2797 h 10000"/>
                <a:gd name="connsiteX167" fmla="*/ 4651 w 10000"/>
                <a:gd name="connsiteY167" fmla="*/ 2674 h 10000"/>
                <a:gd name="connsiteX168" fmla="*/ 4593 w 10000"/>
                <a:gd name="connsiteY168" fmla="*/ 2655 h 10000"/>
                <a:gd name="connsiteX169" fmla="*/ 4593 w 10000"/>
                <a:gd name="connsiteY169" fmla="*/ 2539 h 10000"/>
                <a:gd name="connsiteX170" fmla="*/ 4574 w 10000"/>
                <a:gd name="connsiteY170" fmla="*/ 2424 h 10000"/>
                <a:gd name="connsiteX171" fmla="*/ 4554 w 10000"/>
                <a:gd name="connsiteY171" fmla="*/ 2309 h 10000"/>
                <a:gd name="connsiteX172" fmla="*/ 4593 w 10000"/>
                <a:gd name="connsiteY172" fmla="*/ 2206 h 10000"/>
                <a:gd name="connsiteX173" fmla="*/ 4632 w 10000"/>
                <a:gd name="connsiteY173" fmla="*/ 2020 h 10000"/>
                <a:gd name="connsiteX174" fmla="*/ 4729 w 10000"/>
                <a:gd name="connsiteY174" fmla="*/ 1840 h 10000"/>
                <a:gd name="connsiteX175" fmla="*/ 4787 w 10000"/>
                <a:gd name="connsiteY175" fmla="*/ 1656 h 10000"/>
                <a:gd name="connsiteX176" fmla="*/ 4748 w 10000"/>
                <a:gd name="connsiteY176" fmla="*/ 1468 h 10000"/>
                <a:gd name="connsiteX177" fmla="*/ 4767 w 10000"/>
                <a:gd name="connsiteY177" fmla="*/ 1380 h 10000"/>
                <a:gd name="connsiteX178" fmla="*/ 4767 w 10000"/>
                <a:gd name="connsiteY178" fmla="*/ 1284 h 10000"/>
                <a:gd name="connsiteX179" fmla="*/ 4767 w 10000"/>
                <a:gd name="connsiteY179" fmla="*/ 1194 h 10000"/>
                <a:gd name="connsiteX180" fmla="*/ 4748 w 10000"/>
                <a:gd name="connsiteY180" fmla="*/ 1102 h 10000"/>
                <a:gd name="connsiteX181" fmla="*/ 4651 w 10000"/>
                <a:gd name="connsiteY181" fmla="*/ 1129 h 10000"/>
                <a:gd name="connsiteX182" fmla="*/ 4651 w 10000"/>
                <a:gd name="connsiteY182" fmla="*/ 1068 h 10000"/>
                <a:gd name="connsiteX183" fmla="*/ 4632 w 10000"/>
                <a:gd name="connsiteY183" fmla="*/ 1003 h 10000"/>
                <a:gd name="connsiteX184" fmla="*/ 4632 w 10000"/>
                <a:gd name="connsiteY184" fmla="*/ 941 h 10000"/>
                <a:gd name="connsiteX185" fmla="*/ 4651 w 10000"/>
                <a:gd name="connsiteY185" fmla="*/ 880 h 10000"/>
                <a:gd name="connsiteX186" fmla="*/ 4593 w 10000"/>
                <a:gd name="connsiteY186" fmla="*/ 799 h 10000"/>
                <a:gd name="connsiteX187" fmla="*/ 4593 w 10000"/>
                <a:gd name="connsiteY187" fmla="*/ 715 h 10000"/>
                <a:gd name="connsiteX188" fmla="*/ 4574 w 10000"/>
                <a:gd name="connsiteY188" fmla="*/ 630 h 10000"/>
                <a:gd name="connsiteX189" fmla="*/ 4574 w 10000"/>
                <a:gd name="connsiteY189" fmla="*/ 554 h 10000"/>
                <a:gd name="connsiteX190" fmla="*/ 4516 w 10000"/>
                <a:gd name="connsiteY190" fmla="*/ 361 h 10000"/>
                <a:gd name="connsiteX191" fmla="*/ 4457 w 10000"/>
                <a:gd name="connsiteY191" fmla="*/ 342 h 10000"/>
                <a:gd name="connsiteX192" fmla="*/ 4341 w 10000"/>
                <a:gd name="connsiteY192" fmla="*/ 330 h 10000"/>
                <a:gd name="connsiteX193" fmla="*/ 4264 w 10000"/>
                <a:gd name="connsiteY193" fmla="*/ 318 h 10000"/>
                <a:gd name="connsiteX194" fmla="*/ 4147 w 10000"/>
                <a:gd name="connsiteY194" fmla="*/ 315 h 10000"/>
                <a:gd name="connsiteX195" fmla="*/ 4070 w 10000"/>
                <a:gd name="connsiteY195" fmla="*/ 318 h 10000"/>
                <a:gd name="connsiteX196" fmla="*/ 4012 w 10000"/>
                <a:gd name="connsiteY196" fmla="*/ 326 h 10000"/>
                <a:gd name="connsiteX197" fmla="*/ 3934 w 10000"/>
                <a:gd name="connsiteY197" fmla="*/ 326 h 10000"/>
                <a:gd name="connsiteX198" fmla="*/ 3876 w 10000"/>
                <a:gd name="connsiteY198" fmla="*/ 318 h 10000"/>
                <a:gd name="connsiteX199" fmla="*/ 3895 w 10000"/>
                <a:gd name="connsiteY199" fmla="*/ 303 h 10000"/>
                <a:gd name="connsiteX200" fmla="*/ 3934 w 10000"/>
                <a:gd name="connsiteY200" fmla="*/ 295 h 10000"/>
                <a:gd name="connsiteX201" fmla="*/ 3992 w 10000"/>
                <a:gd name="connsiteY201" fmla="*/ 284 h 10000"/>
                <a:gd name="connsiteX202" fmla="*/ 3973 w 10000"/>
                <a:gd name="connsiteY202" fmla="*/ 269 h 10000"/>
                <a:gd name="connsiteX203" fmla="*/ 4147 w 10000"/>
                <a:gd name="connsiteY203" fmla="*/ 253 h 10000"/>
                <a:gd name="connsiteX204" fmla="*/ 4322 w 10000"/>
                <a:gd name="connsiteY204" fmla="*/ 226 h 10000"/>
                <a:gd name="connsiteX205" fmla="*/ 4477 w 10000"/>
                <a:gd name="connsiteY205" fmla="*/ 200 h 10000"/>
                <a:gd name="connsiteX206" fmla="*/ 4612 w 10000"/>
                <a:gd name="connsiteY206" fmla="*/ 161 h 10000"/>
                <a:gd name="connsiteX207" fmla="*/ 4651 w 10000"/>
                <a:gd name="connsiteY207" fmla="*/ 119 h 10000"/>
                <a:gd name="connsiteX208" fmla="*/ 4709 w 10000"/>
                <a:gd name="connsiteY208" fmla="*/ 84 h 10000"/>
                <a:gd name="connsiteX209" fmla="*/ 4709 w 10000"/>
                <a:gd name="connsiteY209" fmla="*/ 42 h 10000"/>
                <a:gd name="connsiteX210" fmla="*/ 4729 w 10000"/>
                <a:gd name="connsiteY210" fmla="*/ 0 h 10000"/>
                <a:gd name="connsiteX211" fmla="*/ 4787 w 10000"/>
                <a:gd name="connsiteY211" fmla="*/ 73 h 10000"/>
                <a:gd name="connsiteX212" fmla="*/ 4864 w 10000"/>
                <a:gd name="connsiteY212" fmla="*/ 153 h 10000"/>
                <a:gd name="connsiteX213" fmla="*/ 4884 w 10000"/>
                <a:gd name="connsiteY213" fmla="*/ 230 h 10000"/>
                <a:gd name="connsiteX214" fmla="*/ 4845 w 10000"/>
                <a:gd name="connsiteY214"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422 w 10000"/>
                <a:gd name="connsiteY85" fmla="*/ 9928 h 10000"/>
                <a:gd name="connsiteX86" fmla="*/ 7093 w 10000"/>
                <a:gd name="connsiteY86" fmla="*/ 9997 h 10000"/>
                <a:gd name="connsiteX87" fmla="*/ 6822 w 10000"/>
                <a:gd name="connsiteY87" fmla="*/ 10000 h 10000"/>
                <a:gd name="connsiteX88" fmla="*/ 4767 w 10000"/>
                <a:gd name="connsiteY88" fmla="*/ 9985 h 10000"/>
                <a:gd name="connsiteX89" fmla="*/ 4554 w 10000"/>
                <a:gd name="connsiteY89" fmla="*/ 9997 h 10000"/>
                <a:gd name="connsiteX90" fmla="*/ 2849 w 10000"/>
                <a:gd name="connsiteY90" fmla="*/ 9931 h 10000"/>
                <a:gd name="connsiteX91" fmla="*/ 2442 w 10000"/>
                <a:gd name="connsiteY91" fmla="*/ 9889 h 10000"/>
                <a:gd name="connsiteX92" fmla="*/ 2074 w 10000"/>
                <a:gd name="connsiteY92" fmla="*/ 9847 h 10000"/>
                <a:gd name="connsiteX93" fmla="*/ 1647 w 10000"/>
                <a:gd name="connsiteY93" fmla="*/ 9812 h 10000"/>
                <a:gd name="connsiteX94" fmla="*/ 814 w 10000"/>
                <a:gd name="connsiteY94" fmla="*/ 9747 h 10000"/>
                <a:gd name="connsiteX95" fmla="*/ 426 w 10000"/>
                <a:gd name="connsiteY95" fmla="*/ 9717 h 10000"/>
                <a:gd name="connsiteX96" fmla="*/ 0 w 10000"/>
                <a:gd name="connsiteY96" fmla="*/ 9690 h 10000"/>
                <a:gd name="connsiteX97" fmla="*/ 252 w 10000"/>
                <a:gd name="connsiteY97" fmla="*/ 9674 h 10000"/>
                <a:gd name="connsiteX98" fmla="*/ 523 w 10000"/>
                <a:gd name="connsiteY98" fmla="*/ 9655 h 10000"/>
                <a:gd name="connsiteX99" fmla="*/ 775 w 10000"/>
                <a:gd name="connsiteY99" fmla="*/ 9628 h 10000"/>
                <a:gd name="connsiteX100" fmla="*/ 1047 w 10000"/>
                <a:gd name="connsiteY100" fmla="*/ 9605 h 10000"/>
                <a:gd name="connsiteX101" fmla="*/ 1279 w 10000"/>
                <a:gd name="connsiteY101" fmla="*/ 9586 h 10000"/>
                <a:gd name="connsiteX102" fmla="*/ 1550 w 10000"/>
                <a:gd name="connsiteY102" fmla="*/ 9570 h 10000"/>
                <a:gd name="connsiteX103" fmla="*/ 1841 w 10000"/>
                <a:gd name="connsiteY103" fmla="*/ 9558 h 10000"/>
                <a:gd name="connsiteX104" fmla="*/ 2132 w 10000"/>
                <a:gd name="connsiteY104" fmla="*/ 9558 h 10000"/>
                <a:gd name="connsiteX105" fmla="*/ 2345 w 10000"/>
                <a:gd name="connsiteY105" fmla="*/ 9558 h 10000"/>
                <a:gd name="connsiteX106" fmla="*/ 2558 w 10000"/>
                <a:gd name="connsiteY106" fmla="*/ 9558 h 10000"/>
                <a:gd name="connsiteX107" fmla="*/ 2752 w 10000"/>
                <a:gd name="connsiteY107" fmla="*/ 9554 h 10000"/>
                <a:gd name="connsiteX108" fmla="*/ 2965 w 10000"/>
                <a:gd name="connsiteY108" fmla="*/ 9547 h 10000"/>
                <a:gd name="connsiteX109" fmla="*/ 3159 w 10000"/>
                <a:gd name="connsiteY109" fmla="*/ 9543 h 10000"/>
                <a:gd name="connsiteX110" fmla="*/ 3333 w 10000"/>
                <a:gd name="connsiteY110" fmla="*/ 9531 h 10000"/>
                <a:gd name="connsiteX111" fmla="*/ 3527 w 10000"/>
                <a:gd name="connsiteY111" fmla="*/ 9516 h 10000"/>
                <a:gd name="connsiteX112" fmla="*/ 3702 w 10000"/>
                <a:gd name="connsiteY112" fmla="*/ 9497 h 10000"/>
                <a:gd name="connsiteX113" fmla="*/ 3721 w 10000"/>
                <a:gd name="connsiteY113" fmla="*/ 9328 h 10000"/>
                <a:gd name="connsiteX114" fmla="*/ 3779 w 10000"/>
                <a:gd name="connsiteY114" fmla="*/ 9159 h 10000"/>
                <a:gd name="connsiteX115" fmla="*/ 3857 w 10000"/>
                <a:gd name="connsiteY115" fmla="*/ 8990 h 10000"/>
                <a:gd name="connsiteX116" fmla="*/ 3915 w 10000"/>
                <a:gd name="connsiteY116" fmla="*/ 8821 h 10000"/>
                <a:gd name="connsiteX117" fmla="*/ 3895 w 10000"/>
                <a:gd name="connsiteY117" fmla="*/ 8575 h 10000"/>
                <a:gd name="connsiteX118" fmla="*/ 3895 w 10000"/>
                <a:gd name="connsiteY118" fmla="*/ 8329 h 10000"/>
                <a:gd name="connsiteX119" fmla="*/ 3895 w 10000"/>
                <a:gd name="connsiteY119" fmla="*/ 8080 h 10000"/>
                <a:gd name="connsiteX120" fmla="*/ 3915 w 10000"/>
                <a:gd name="connsiteY120" fmla="*/ 7833 h 10000"/>
                <a:gd name="connsiteX121" fmla="*/ 3915 w 10000"/>
                <a:gd name="connsiteY121" fmla="*/ 7638 h 10000"/>
                <a:gd name="connsiteX122" fmla="*/ 3876 w 10000"/>
                <a:gd name="connsiteY122" fmla="*/ 7438 h 10000"/>
                <a:gd name="connsiteX123" fmla="*/ 3857 w 10000"/>
                <a:gd name="connsiteY123" fmla="*/ 7250 h 10000"/>
                <a:gd name="connsiteX124" fmla="*/ 3915 w 10000"/>
                <a:gd name="connsiteY124" fmla="*/ 7061 h 10000"/>
                <a:gd name="connsiteX125" fmla="*/ 4128 w 10000"/>
                <a:gd name="connsiteY125" fmla="*/ 6861 h 10000"/>
                <a:gd name="connsiteX126" fmla="*/ 4167 w 10000"/>
                <a:gd name="connsiteY126" fmla="*/ 6650 h 10000"/>
                <a:gd name="connsiteX127" fmla="*/ 4147 w 10000"/>
                <a:gd name="connsiteY127" fmla="*/ 6435 h 10000"/>
                <a:gd name="connsiteX128" fmla="*/ 4147 w 10000"/>
                <a:gd name="connsiteY128" fmla="*/ 6220 h 10000"/>
                <a:gd name="connsiteX129" fmla="*/ 4167 w 10000"/>
                <a:gd name="connsiteY129" fmla="*/ 6143 h 10000"/>
                <a:gd name="connsiteX130" fmla="*/ 4186 w 10000"/>
                <a:gd name="connsiteY130" fmla="*/ 6070 h 10000"/>
                <a:gd name="connsiteX131" fmla="*/ 4186 w 10000"/>
                <a:gd name="connsiteY131" fmla="*/ 5997 h 10000"/>
                <a:gd name="connsiteX132" fmla="*/ 4128 w 10000"/>
                <a:gd name="connsiteY132" fmla="*/ 5928 h 10000"/>
                <a:gd name="connsiteX133" fmla="*/ 4109 w 10000"/>
                <a:gd name="connsiteY133" fmla="*/ 5755 h 10000"/>
                <a:gd name="connsiteX134" fmla="*/ 4147 w 10000"/>
                <a:gd name="connsiteY134" fmla="*/ 5744 h 10000"/>
                <a:gd name="connsiteX135" fmla="*/ 4147 w 10000"/>
                <a:gd name="connsiteY135" fmla="*/ 5567 h 10000"/>
                <a:gd name="connsiteX136" fmla="*/ 4186 w 10000"/>
                <a:gd name="connsiteY136" fmla="*/ 5386 h 10000"/>
                <a:gd name="connsiteX137" fmla="*/ 4205 w 10000"/>
                <a:gd name="connsiteY137" fmla="*/ 5209 h 10000"/>
                <a:gd name="connsiteX138" fmla="*/ 4167 w 10000"/>
                <a:gd name="connsiteY138" fmla="*/ 5018 h 10000"/>
                <a:gd name="connsiteX139" fmla="*/ 4264 w 10000"/>
                <a:gd name="connsiteY139" fmla="*/ 4991 h 10000"/>
                <a:gd name="connsiteX140" fmla="*/ 4205 w 10000"/>
                <a:gd name="connsiteY140" fmla="*/ 4630 h 10000"/>
                <a:gd name="connsiteX141" fmla="*/ 4283 w 10000"/>
                <a:gd name="connsiteY141" fmla="*/ 4545 h 10000"/>
                <a:gd name="connsiteX142" fmla="*/ 4302 w 10000"/>
                <a:gd name="connsiteY142" fmla="*/ 4460 h 10000"/>
                <a:gd name="connsiteX143" fmla="*/ 4322 w 10000"/>
                <a:gd name="connsiteY143" fmla="*/ 4372 h 10000"/>
                <a:gd name="connsiteX144" fmla="*/ 4360 w 10000"/>
                <a:gd name="connsiteY144" fmla="*/ 4284 h 10000"/>
                <a:gd name="connsiteX145" fmla="*/ 4419 w 10000"/>
                <a:gd name="connsiteY145" fmla="*/ 4230 h 10000"/>
                <a:gd name="connsiteX146" fmla="*/ 4399 w 10000"/>
                <a:gd name="connsiteY146" fmla="*/ 4184 h 10000"/>
                <a:gd name="connsiteX147" fmla="*/ 4360 w 10000"/>
                <a:gd name="connsiteY147" fmla="*/ 4130 h 10000"/>
                <a:gd name="connsiteX148" fmla="*/ 4399 w 10000"/>
                <a:gd name="connsiteY148" fmla="*/ 4084 h 10000"/>
                <a:gd name="connsiteX149" fmla="*/ 4477 w 10000"/>
                <a:gd name="connsiteY149" fmla="*/ 4000 h 10000"/>
                <a:gd name="connsiteX150" fmla="*/ 4477 w 10000"/>
                <a:gd name="connsiteY150" fmla="*/ 3919 h 10000"/>
                <a:gd name="connsiteX151" fmla="*/ 4457 w 10000"/>
                <a:gd name="connsiteY151" fmla="*/ 3835 h 10000"/>
                <a:gd name="connsiteX152" fmla="*/ 4438 w 10000"/>
                <a:gd name="connsiteY152" fmla="*/ 3749 h 10000"/>
                <a:gd name="connsiteX153" fmla="*/ 4341 w 10000"/>
                <a:gd name="connsiteY153" fmla="*/ 3745 h 10000"/>
                <a:gd name="connsiteX154" fmla="*/ 4360 w 10000"/>
                <a:gd name="connsiteY154" fmla="*/ 3680 h 10000"/>
                <a:gd name="connsiteX155" fmla="*/ 4438 w 10000"/>
                <a:gd name="connsiteY155" fmla="*/ 3615 h 10000"/>
                <a:gd name="connsiteX156" fmla="*/ 4457 w 10000"/>
                <a:gd name="connsiteY156" fmla="*/ 3550 h 10000"/>
                <a:gd name="connsiteX157" fmla="*/ 4438 w 10000"/>
                <a:gd name="connsiteY157" fmla="*/ 3481 h 10000"/>
                <a:gd name="connsiteX158" fmla="*/ 4399 w 10000"/>
                <a:gd name="connsiteY158" fmla="*/ 3481 h 10000"/>
                <a:gd name="connsiteX159" fmla="*/ 4419 w 10000"/>
                <a:gd name="connsiteY159" fmla="*/ 3415 h 10000"/>
                <a:gd name="connsiteX160" fmla="*/ 4399 w 10000"/>
                <a:gd name="connsiteY160" fmla="*/ 3339 h 10000"/>
                <a:gd name="connsiteX161" fmla="*/ 4399 w 10000"/>
                <a:gd name="connsiteY161" fmla="*/ 3273 h 10000"/>
                <a:gd name="connsiteX162" fmla="*/ 4457 w 10000"/>
                <a:gd name="connsiteY162" fmla="*/ 3204 h 10000"/>
                <a:gd name="connsiteX163" fmla="*/ 4457 w 10000"/>
                <a:gd name="connsiteY163" fmla="*/ 3066 h 10000"/>
                <a:gd name="connsiteX164" fmla="*/ 4457 w 10000"/>
                <a:gd name="connsiteY164" fmla="*/ 2932 h 10000"/>
                <a:gd name="connsiteX165" fmla="*/ 4516 w 10000"/>
                <a:gd name="connsiteY165" fmla="*/ 2797 h 10000"/>
                <a:gd name="connsiteX166" fmla="*/ 4651 w 10000"/>
                <a:gd name="connsiteY166" fmla="*/ 2674 h 10000"/>
                <a:gd name="connsiteX167" fmla="*/ 4593 w 10000"/>
                <a:gd name="connsiteY167" fmla="*/ 2655 h 10000"/>
                <a:gd name="connsiteX168" fmla="*/ 4593 w 10000"/>
                <a:gd name="connsiteY168" fmla="*/ 2539 h 10000"/>
                <a:gd name="connsiteX169" fmla="*/ 4574 w 10000"/>
                <a:gd name="connsiteY169" fmla="*/ 2424 h 10000"/>
                <a:gd name="connsiteX170" fmla="*/ 4554 w 10000"/>
                <a:gd name="connsiteY170" fmla="*/ 2309 h 10000"/>
                <a:gd name="connsiteX171" fmla="*/ 4593 w 10000"/>
                <a:gd name="connsiteY171" fmla="*/ 2206 h 10000"/>
                <a:gd name="connsiteX172" fmla="*/ 4632 w 10000"/>
                <a:gd name="connsiteY172" fmla="*/ 2020 h 10000"/>
                <a:gd name="connsiteX173" fmla="*/ 4729 w 10000"/>
                <a:gd name="connsiteY173" fmla="*/ 1840 h 10000"/>
                <a:gd name="connsiteX174" fmla="*/ 4787 w 10000"/>
                <a:gd name="connsiteY174" fmla="*/ 1656 h 10000"/>
                <a:gd name="connsiteX175" fmla="*/ 4748 w 10000"/>
                <a:gd name="connsiteY175" fmla="*/ 1468 h 10000"/>
                <a:gd name="connsiteX176" fmla="*/ 4767 w 10000"/>
                <a:gd name="connsiteY176" fmla="*/ 1380 h 10000"/>
                <a:gd name="connsiteX177" fmla="*/ 4767 w 10000"/>
                <a:gd name="connsiteY177" fmla="*/ 1284 h 10000"/>
                <a:gd name="connsiteX178" fmla="*/ 4767 w 10000"/>
                <a:gd name="connsiteY178" fmla="*/ 1194 h 10000"/>
                <a:gd name="connsiteX179" fmla="*/ 4748 w 10000"/>
                <a:gd name="connsiteY179" fmla="*/ 1102 h 10000"/>
                <a:gd name="connsiteX180" fmla="*/ 4651 w 10000"/>
                <a:gd name="connsiteY180" fmla="*/ 1129 h 10000"/>
                <a:gd name="connsiteX181" fmla="*/ 4651 w 10000"/>
                <a:gd name="connsiteY181" fmla="*/ 1068 h 10000"/>
                <a:gd name="connsiteX182" fmla="*/ 4632 w 10000"/>
                <a:gd name="connsiteY182" fmla="*/ 1003 h 10000"/>
                <a:gd name="connsiteX183" fmla="*/ 4632 w 10000"/>
                <a:gd name="connsiteY183" fmla="*/ 941 h 10000"/>
                <a:gd name="connsiteX184" fmla="*/ 4651 w 10000"/>
                <a:gd name="connsiteY184" fmla="*/ 880 h 10000"/>
                <a:gd name="connsiteX185" fmla="*/ 4593 w 10000"/>
                <a:gd name="connsiteY185" fmla="*/ 799 h 10000"/>
                <a:gd name="connsiteX186" fmla="*/ 4593 w 10000"/>
                <a:gd name="connsiteY186" fmla="*/ 715 h 10000"/>
                <a:gd name="connsiteX187" fmla="*/ 4574 w 10000"/>
                <a:gd name="connsiteY187" fmla="*/ 630 h 10000"/>
                <a:gd name="connsiteX188" fmla="*/ 4574 w 10000"/>
                <a:gd name="connsiteY188" fmla="*/ 554 h 10000"/>
                <a:gd name="connsiteX189" fmla="*/ 4516 w 10000"/>
                <a:gd name="connsiteY189" fmla="*/ 361 h 10000"/>
                <a:gd name="connsiteX190" fmla="*/ 4457 w 10000"/>
                <a:gd name="connsiteY190" fmla="*/ 342 h 10000"/>
                <a:gd name="connsiteX191" fmla="*/ 4341 w 10000"/>
                <a:gd name="connsiteY191" fmla="*/ 330 h 10000"/>
                <a:gd name="connsiteX192" fmla="*/ 4264 w 10000"/>
                <a:gd name="connsiteY192" fmla="*/ 318 h 10000"/>
                <a:gd name="connsiteX193" fmla="*/ 4147 w 10000"/>
                <a:gd name="connsiteY193" fmla="*/ 315 h 10000"/>
                <a:gd name="connsiteX194" fmla="*/ 4070 w 10000"/>
                <a:gd name="connsiteY194" fmla="*/ 318 h 10000"/>
                <a:gd name="connsiteX195" fmla="*/ 4012 w 10000"/>
                <a:gd name="connsiteY195" fmla="*/ 326 h 10000"/>
                <a:gd name="connsiteX196" fmla="*/ 3934 w 10000"/>
                <a:gd name="connsiteY196" fmla="*/ 326 h 10000"/>
                <a:gd name="connsiteX197" fmla="*/ 3876 w 10000"/>
                <a:gd name="connsiteY197" fmla="*/ 318 h 10000"/>
                <a:gd name="connsiteX198" fmla="*/ 3895 w 10000"/>
                <a:gd name="connsiteY198" fmla="*/ 303 h 10000"/>
                <a:gd name="connsiteX199" fmla="*/ 3934 w 10000"/>
                <a:gd name="connsiteY199" fmla="*/ 295 h 10000"/>
                <a:gd name="connsiteX200" fmla="*/ 3992 w 10000"/>
                <a:gd name="connsiteY200" fmla="*/ 284 h 10000"/>
                <a:gd name="connsiteX201" fmla="*/ 3973 w 10000"/>
                <a:gd name="connsiteY201" fmla="*/ 269 h 10000"/>
                <a:gd name="connsiteX202" fmla="*/ 4147 w 10000"/>
                <a:gd name="connsiteY202" fmla="*/ 253 h 10000"/>
                <a:gd name="connsiteX203" fmla="*/ 4322 w 10000"/>
                <a:gd name="connsiteY203" fmla="*/ 226 h 10000"/>
                <a:gd name="connsiteX204" fmla="*/ 4477 w 10000"/>
                <a:gd name="connsiteY204" fmla="*/ 200 h 10000"/>
                <a:gd name="connsiteX205" fmla="*/ 4612 w 10000"/>
                <a:gd name="connsiteY205" fmla="*/ 161 h 10000"/>
                <a:gd name="connsiteX206" fmla="*/ 4651 w 10000"/>
                <a:gd name="connsiteY206" fmla="*/ 119 h 10000"/>
                <a:gd name="connsiteX207" fmla="*/ 4709 w 10000"/>
                <a:gd name="connsiteY207" fmla="*/ 84 h 10000"/>
                <a:gd name="connsiteX208" fmla="*/ 4709 w 10000"/>
                <a:gd name="connsiteY208" fmla="*/ 42 h 10000"/>
                <a:gd name="connsiteX209" fmla="*/ 4729 w 10000"/>
                <a:gd name="connsiteY209" fmla="*/ 0 h 10000"/>
                <a:gd name="connsiteX210" fmla="*/ 4787 w 10000"/>
                <a:gd name="connsiteY210" fmla="*/ 73 h 10000"/>
                <a:gd name="connsiteX211" fmla="*/ 4864 w 10000"/>
                <a:gd name="connsiteY211" fmla="*/ 153 h 10000"/>
                <a:gd name="connsiteX212" fmla="*/ 4884 w 10000"/>
                <a:gd name="connsiteY212" fmla="*/ 230 h 10000"/>
                <a:gd name="connsiteX213" fmla="*/ 4845 w 10000"/>
                <a:gd name="connsiteY213"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422 w 10000"/>
                <a:gd name="connsiteY84" fmla="*/ 9928 h 10000"/>
                <a:gd name="connsiteX85" fmla="*/ 7093 w 10000"/>
                <a:gd name="connsiteY85" fmla="*/ 9997 h 10000"/>
                <a:gd name="connsiteX86" fmla="*/ 6822 w 10000"/>
                <a:gd name="connsiteY86" fmla="*/ 10000 h 10000"/>
                <a:gd name="connsiteX87" fmla="*/ 4767 w 10000"/>
                <a:gd name="connsiteY87" fmla="*/ 9985 h 10000"/>
                <a:gd name="connsiteX88" fmla="*/ 4554 w 10000"/>
                <a:gd name="connsiteY88" fmla="*/ 9997 h 10000"/>
                <a:gd name="connsiteX89" fmla="*/ 2849 w 10000"/>
                <a:gd name="connsiteY89" fmla="*/ 9931 h 10000"/>
                <a:gd name="connsiteX90" fmla="*/ 2442 w 10000"/>
                <a:gd name="connsiteY90" fmla="*/ 9889 h 10000"/>
                <a:gd name="connsiteX91" fmla="*/ 2074 w 10000"/>
                <a:gd name="connsiteY91" fmla="*/ 9847 h 10000"/>
                <a:gd name="connsiteX92" fmla="*/ 1647 w 10000"/>
                <a:gd name="connsiteY92" fmla="*/ 9812 h 10000"/>
                <a:gd name="connsiteX93" fmla="*/ 814 w 10000"/>
                <a:gd name="connsiteY93" fmla="*/ 9747 h 10000"/>
                <a:gd name="connsiteX94" fmla="*/ 426 w 10000"/>
                <a:gd name="connsiteY94" fmla="*/ 9717 h 10000"/>
                <a:gd name="connsiteX95" fmla="*/ 0 w 10000"/>
                <a:gd name="connsiteY95" fmla="*/ 9690 h 10000"/>
                <a:gd name="connsiteX96" fmla="*/ 252 w 10000"/>
                <a:gd name="connsiteY96" fmla="*/ 9674 h 10000"/>
                <a:gd name="connsiteX97" fmla="*/ 523 w 10000"/>
                <a:gd name="connsiteY97" fmla="*/ 9655 h 10000"/>
                <a:gd name="connsiteX98" fmla="*/ 775 w 10000"/>
                <a:gd name="connsiteY98" fmla="*/ 9628 h 10000"/>
                <a:gd name="connsiteX99" fmla="*/ 1047 w 10000"/>
                <a:gd name="connsiteY99" fmla="*/ 9605 h 10000"/>
                <a:gd name="connsiteX100" fmla="*/ 1279 w 10000"/>
                <a:gd name="connsiteY100" fmla="*/ 9586 h 10000"/>
                <a:gd name="connsiteX101" fmla="*/ 1550 w 10000"/>
                <a:gd name="connsiteY101" fmla="*/ 9570 h 10000"/>
                <a:gd name="connsiteX102" fmla="*/ 1841 w 10000"/>
                <a:gd name="connsiteY102" fmla="*/ 9558 h 10000"/>
                <a:gd name="connsiteX103" fmla="*/ 2132 w 10000"/>
                <a:gd name="connsiteY103" fmla="*/ 9558 h 10000"/>
                <a:gd name="connsiteX104" fmla="*/ 2345 w 10000"/>
                <a:gd name="connsiteY104" fmla="*/ 9558 h 10000"/>
                <a:gd name="connsiteX105" fmla="*/ 2558 w 10000"/>
                <a:gd name="connsiteY105" fmla="*/ 9558 h 10000"/>
                <a:gd name="connsiteX106" fmla="*/ 2752 w 10000"/>
                <a:gd name="connsiteY106" fmla="*/ 9554 h 10000"/>
                <a:gd name="connsiteX107" fmla="*/ 2965 w 10000"/>
                <a:gd name="connsiteY107" fmla="*/ 9547 h 10000"/>
                <a:gd name="connsiteX108" fmla="*/ 3159 w 10000"/>
                <a:gd name="connsiteY108" fmla="*/ 9543 h 10000"/>
                <a:gd name="connsiteX109" fmla="*/ 3333 w 10000"/>
                <a:gd name="connsiteY109" fmla="*/ 9531 h 10000"/>
                <a:gd name="connsiteX110" fmla="*/ 3527 w 10000"/>
                <a:gd name="connsiteY110" fmla="*/ 9516 h 10000"/>
                <a:gd name="connsiteX111" fmla="*/ 3702 w 10000"/>
                <a:gd name="connsiteY111" fmla="*/ 9497 h 10000"/>
                <a:gd name="connsiteX112" fmla="*/ 3721 w 10000"/>
                <a:gd name="connsiteY112" fmla="*/ 9328 h 10000"/>
                <a:gd name="connsiteX113" fmla="*/ 3779 w 10000"/>
                <a:gd name="connsiteY113" fmla="*/ 9159 h 10000"/>
                <a:gd name="connsiteX114" fmla="*/ 3857 w 10000"/>
                <a:gd name="connsiteY114" fmla="*/ 8990 h 10000"/>
                <a:gd name="connsiteX115" fmla="*/ 3915 w 10000"/>
                <a:gd name="connsiteY115" fmla="*/ 8821 h 10000"/>
                <a:gd name="connsiteX116" fmla="*/ 3895 w 10000"/>
                <a:gd name="connsiteY116" fmla="*/ 8575 h 10000"/>
                <a:gd name="connsiteX117" fmla="*/ 3895 w 10000"/>
                <a:gd name="connsiteY117" fmla="*/ 8329 h 10000"/>
                <a:gd name="connsiteX118" fmla="*/ 3895 w 10000"/>
                <a:gd name="connsiteY118" fmla="*/ 8080 h 10000"/>
                <a:gd name="connsiteX119" fmla="*/ 3915 w 10000"/>
                <a:gd name="connsiteY119" fmla="*/ 7833 h 10000"/>
                <a:gd name="connsiteX120" fmla="*/ 3915 w 10000"/>
                <a:gd name="connsiteY120" fmla="*/ 7638 h 10000"/>
                <a:gd name="connsiteX121" fmla="*/ 3876 w 10000"/>
                <a:gd name="connsiteY121" fmla="*/ 7438 h 10000"/>
                <a:gd name="connsiteX122" fmla="*/ 3857 w 10000"/>
                <a:gd name="connsiteY122" fmla="*/ 7250 h 10000"/>
                <a:gd name="connsiteX123" fmla="*/ 3915 w 10000"/>
                <a:gd name="connsiteY123" fmla="*/ 7061 h 10000"/>
                <a:gd name="connsiteX124" fmla="*/ 4128 w 10000"/>
                <a:gd name="connsiteY124" fmla="*/ 6861 h 10000"/>
                <a:gd name="connsiteX125" fmla="*/ 4167 w 10000"/>
                <a:gd name="connsiteY125" fmla="*/ 6650 h 10000"/>
                <a:gd name="connsiteX126" fmla="*/ 4147 w 10000"/>
                <a:gd name="connsiteY126" fmla="*/ 6435 h 10000"/>
                <a:gd name="connsiteX127" fmla="*/ 4147 w 10000"/>
                <a:gd name="connsiteY127" fmla="*/ 6220 h 10000"/>
                <a:gd name="connsiteX128" fmla="*/ 4167 w 10000"/>
                <a:gd name="connsiteY128" fmla="*/ 6143 h 10000"/>
                <a:gd name="connsiteX129" fmla="*/ 4186 w 10000"/>
                <a:gd name="connsiteY129" fmla="*/ 6070 h 10000"/>
                <a:gd name="connsiteX130" fmla="*/ 4186 w 10000"/>
                <a:gd name="connsiteY130" fmla="*/ 5997 h 10000"/>
                <a:gd name="connsiteX131" fmla="*/ 4128 w 10000"/>
                <a:gd name="connsiteY131" fmla="*/ 5928 h 10000"/>
                <a:gd name="connsiteX132" fmla="*/ 4109 w 10000"/>
                <a:gd name="connsiteY132" fmla="*/ 5755 h 10000"/>
                <a:gd name="connsiteX133" fmla="*/ 4147 w 10000"/>
                <a:gd name="connsiteY133" fmla="*/ 5744 h 10000"/>
                <a:gd name="connsiteX134" fmla="*/ 4147 w 10000"/>
                <a:gd name="connsiteY134" fmla="*/ 5567 h 10000"/>
                <a:gd name="connsiteX135" fmla="*/ 4186 w 10000"/>
                <a:gd name="connsiteY135" fmla="*/ 5386 h 10000"/>
                <a:gd name="connsiteX136" fmla="*/ 4205 w 10000"/>
                <a:gd name="connsiteY136" fmla="*/ 5209 h 10000"/>
                <a:gd name="connsiteX137" fmla="*/ 4167 w 10000"/>
                <a:gd name="connsiteY137" fmla="*/ 5018 h 10000"/>
                <a:gd name="connsiteX138" fmla="*/ 4264 w 10000"/>
                <a:gd name="connsiteY138" fmla="*/ 4991 h 10000"/>
                <a:gd name="connsiteX139" fmla="*/ 4205 w 10000"/>
                <a:gd name="connsiteY139" fmla="*/ 4630 h 10000"/>
                <a:gd name="connsiteX140" fmla="*/ 4283 w 10000"/>
                <a:gd name="connsiteY140" fmla="*/ 4545 h 10000"/>
                <a:gd name="connsiteX141" fmla="*/ 4302 w 10000"/>
                <a:gd name="connsiteY141" fmla="*/ 4460 h 10000"/>
                <a:gd name="connsiteX142" fmla="*/ 4322 w 10000"/>
                <a:gd name="connsiteY142" fmla="*/ 4372 h 10000"/>
                <a:gd name="connsiteX143" fmla="*/ 4360 w 10000"/>
                <a:gd name="connsiteY143" fmla="*/ 4284 h 10000"/>
                <a:gd name="connsiteX144" fmla="*/ 4419 w 10000"/>
                <a:gd name="connsiteY144" fmla="*/ 4230 h 10000"/>
                <a:gd name="connsiteX145" fmla="*/ 4399 w 10000"/>
                <a:gd name="connsiteY145" fmla="*/ 4184 h 10000"/>
                <a:gd name="connsiteX146" fmla="*/ 4360 w 10000"/>
                <a:gd name="connsiteY146" fmla="*/ 4130 h 10000"/>
                <a:gd name="connsiteX147" fmla="*/ 4399 w 10000"/>
                <a:gd name="connsiteY147" fmla="*/ 4084 h 10000"/>
                <a:gd name="connsiteX148" fmla="*/ 4477 w 10000"/>
                <a:gd name="connsiteY148" fmla="*/ 4000 h 10000"/>
                <a:gd name="connsiteX149" fmla="*/ 4477 w 10000"/>
                <a:gd name="connsiteY149" fmla="*/ 3919 h 10000"/>
                <a:gd name="connsiteX150" fmla="*/ 4457 w 10000"/>
                <a:gd name="connsiteY150" fmla="*/ 3835 h 10000"/>
                <a:gd name="connsiteX151" fmla="*/ 4438 w 10000"/>
                <a:gd name="connsiteY151" fmla="*/ 3749 h 10000"/>
                <a:gd name="connsiteX152" fmla="*/ 4341 w 10000"/>
                <a:gd name="connsiteY152" fmla="*/ 3745 h 10000"/>
                <a:gd name="connsiteX153" fmla="*/ 4360 w 10000"/>
                <a:gd name="connsiteY153" fmla="*/ 3680 h 10000"/>
                <a:gd name="connsiteX154" fmla="*/ 4438 w 10000"/>
                <a:gd name="connsiteY154" fmla="*/ 3615 h 10000"/>
                <a:gd name="connsiteX155" fmla="*/ 4457 w 10000"/>
                <a:gd name="connsiteY155" fmla="*/ 3550 h 10000"/>
                <a:gd name="connsiteX156" fmla="*/ 4438 w 10000"/>
                <a:gd name="connsiteY156" fmla="*/ 3481 h 10000"/>
                <a:gd name="connsiteX157" fmla="*/ 4399 w 10000"/>
                <a:gd name="connsiteY157" fmla="*/ 3481 h 10000"/>
                <a:gd name="connsiteX158" fmla="*/ 4419 w 10000"/>
                <a:gd name="connsiteY158" fmla="*/ 3415 h 10000"/>
                <a:gd name="connsiteX159" fmla="*/ 4399 w 10000"/>
                <a:gd name="connsiteY159" fmla="*/ 3339 h 10000"/>
                <a:gd name="connsiteX160" fmla="*/ 4399 w 10000"/>
                <a:gd name="connsiteY160" fmla="*/ 3273 h 10000"/>
                <a:gd name="connsiteX161" fmla="*/ 4457 w 10000"/>
                <a:gd name="connsiteY161" fmla="*/ 3204 h 10000"/>
                <a:gd name="connsiteX162" fmla="*/ 4457 w 10000"/>
                <a:gd name="connsiteY162" fmla="*/ 3066 h 10000"/>
                <a:gd name="connsiteX163" fmla="*/ 4457 w 10000"/>
                <a:gd name="connsiteY163" fmla="*/ 2932 h 10000"/>
                <a:gd name="connsiteX164" fmla="*/ 4516 w 10000"/>
                <a:gd name="connsiteY164" fmla="*/ 2797 h 10000"/>
                <a:gd name="connsiteX165" fmla="*/ 4651 w 10000"/>
                <a:gd name="connsiteY165" fmla="*/ 2674 h 10000"/>
                <a:gd name="connsiteX166" fmla="*/ 4593 w 10000"/>
                <a:gd name="connsiteY166" fmla="*/ 2655 h 10000"/>
                <a:gd name="connsiteX167" fmla="*/ 4593 w 10000"/>
                <a:gd name="connsiteY167" fmla="*/ 2539 h 10000"/>
                <a:gd name="connsiteX168" fmla="*/ 4574 w 10000"/>
                <a:gd name="connsiteY168" fmla="*/ 2424 h 10000"/>
                <a:gd name="connsiteX169" fmla="*/ 4554 w 10000"/>
                <a:gd name="connsiteY169" fmla="*/ 2309 h 10000"/>
                <a:gd name="connsiteX170" fmla="*/ 4593 w 10000"/>
                <a:gd name="connsiteY170" fmla="*/ 2206 h 10000"/>
                <a:gd name="connsiteX171" fmla="*/ 4632 w 10000"/>
                <a:gd name="connsiteY171" fmla="*/ 2020 h 10000"/>
                <a:gd name="connsiteX172" fmla="*/ 4729 w 10000"/>
                <a:gd name="connsiteY172" fmla="*/ 1840 h 10000"/>
                <a:gd name="connsiteX173" fmla="*/ 4787 w 10000"/>
                <a:gd name="connsiteY173" fmla="*/ 1656 h 10000"/>
                <a:gd name="connsiteX174" fmla="*/ 4748 w 10000"/>
                <a:gd name="connsiteY174" fmla="*/ 1468 h 10000"/>
                <a:gd name="connsiteX175" fmla="*/ 4767 w 10000"/>
                <a:gd name="connsiteY175" fmla="*/ 1380 h 10000"/>
                <a:gd name="connsiteX176" fmla="*/ 4767 w 10000"/>
                <a:gd name="connsiteY176" fmla="*/ 1284 h 10000"/>
                <a:gd name="connsiteX177" fmla="*/ 4767 w 10000"/>
                <a:gd name="connsiteY177" fmla="*/ 1194 h 10000"/>
                <a:gd name="connsiteX178" fmla="*/ 4748 w 10000"/>
                <a:gd name="connsiteY178" fmla="*/ 1102 h 10000"/>
                <a:gd name="connsiteX179" fmla="*/ 4651 w 10000"/>
                <a:gd name="connsiteY179" fmla="*/ 1129 h 10000"/>
                <a:gd name="connsiteX180" fmla="*/ 4651 w 10000"/>
                <a:gd name="connsiteY180" fmla="*/ 1068 h 10000"/>
                <a:gd name="connsiteX181" fmla="*/ 4632 w 10000"/>
                <a:gd name="connsiteY181" fmla="*/ 1003 h 10000"/>
                <a:gd name="connsiteX182" fmla="*/ 4632 w 10000"/>
                <a:gd name="connsiteY182" fmla="*/ 941 h 10000"/>
                <a:gd name="connsiteX183" fmla="*/ 4651 w 10000"/>
                <a:gd name="connsiteY183" fmla="*/ 880 h 10000"/>
                <a:gd name="connsiteX184" fmla="*/ 4593 w 10000"/>
                <a:gd name="connsiteY184" fmla="*/ 799 h 10000"/>
                <a:gd name="connsiteX185" fmla="*/ 4593 w 10000"/>
                <a:gd name="connsiteY185" fmla="*/ 715 h 10000"/>
                <a:gd name="connsiteX186" fmla="*/ 4574 w 10000"/>
                <a:gd name="connsiteY186" fmla="*/ 630 h 10000"/>
                <a:gd name="connsiteX187" fmla="*/ 4574 w 10000"/>
                <a:gd name="connsiteY187" fmla="*/ 554 h 10000"/>
                <a:gd name="connsiteX188" fmla="*/ 4516 w 10000"/>
                <a:gd name="connsiteY188" fmla="*/ 361 h 10000"/>
                <a:gd name="connsiteX189" fmla="*/ 4457 w 10000"/>
                <a:gd name="connsiteY189" fmla="*/ 342 h 10000"/>
                <a:gd name="connsiteX190" fmla="*/ 4341 w 10000"/>
                <a:gd name="connsiteY190" fmla="*/ 330 h 10000"/>
                <a:gd name="connsiteX191" fmla="*/ 4264 w 10000"/>
                <a:gd name="connsiteY191" fmla="*/ 318 h 10000"/>
                <a:gd name="connsiteX192" fmla="*/ 4147 w 10000"/>
                <a:gd name="connsiteY192" fmla="*/ 315 h 10000"/>
                <a:gd name="connsiteX193" fmla="*/ 4070 w 10000"/>
                <a:gd name="connsiteY193" fmla="*/ 318 h 10000"/>
                <a:gd name="connsiteX194" fmla="*/ 4012 w 10000"/>
                <a:gd name="connsiteY194" fmla="*/ 326 h 10000"/>
                <a:gd name="connsiteX195" fmla="*/ 3934 w 10000"/>
                <a:gd name="connsiteY195" fmla="*/ 326 h 10000"/>
                <a:gd name="connsiteX196" fmla="*/ 3876 w 10000"/>
                <a:gd name="connsiteY196" fmla="*/ 318 h 10000"/>
                <a:gd name="connsiteX197" fmla="*/ 3895 w 10000"/>
                <a:gd name="connsiteY197" fmla="*/ 303 h 10000"/>
                <a:gd name="connsiteX198" fmla="*/ 3934 w 10000"/>
                <a:gd name="connsiteY198" fmla="*/ 295 h 10000"/>
                <a:gd name="connsiteX199" fmla="*/ 3992 w 10000"/>
                <a:gd name="connsiteY199" fmla="*/ 284 h 10000"/>
                <a:gd name="connsiteX200" fmla="*/ 3973 w 10000"/>
                <a:gd name="connsiteY200" fmla="*/ 269 h 10000"/>
                <a:gd name="connsiteX201" fmla="*/ 4147 w 10000"/>
                <a:gd name="connsiteY201" fmla="*/ 253 h 10000"/>
                <a:gd name="connsiteX202" fmla="*/ 4322 w 10000"/>
                <a:gd name="connsiteY202" fmla="*/ 226 h 10000"/>
                <a:gd name="connsiteX203" fmla="*/ 4477 w 10000"/>
                <a:gd name="connsiteY203" fmla="*/ 200 h 10000"/>
                <a:gd name="connsiteX204" fmla="*/ 4612 w 10000"/>
                <a:gd name="connsiteY204" fmla="*/ 161 h 10000"/>
                <a:gd name="connsiteX205" fmla="*/ 4651 w 10000"/>
                <a:gd name="connsiteY205" fmla="*/ 119 h 10000"/>
                <a:gd name="connsiteX206" fmla="*/ 4709 w 10000"/>
                <a:gd name="connsiteY206" fmla="*/ 84 h 10000"/>
                <a:gd name="connsiteX207" fmla="*/ 4709 w 10000"/>
                <a:gd name="connsiteY207" fmla="*/ 42 h 10000"/>
                <a:gd name="connsiteX208" fmla="*/ 4729 w 10000"/>
                <a:gd name="connsiteY208" fmla="*/ 0 h 10000"/>
                <a:gd name="connsiteX209" fmla="*/ 4787 w 10000"/>
                <a:gd name="connsiteY209" fmla="*/ 73 h 10000"/>
                <a:gd name="connsiteX210" fmla="*/ 4864 w 10000"/>
                <a:gd name="connsiteY210" fmla="*/ 153 h 10000"/>
                <a:gd name="connsiteX211" fmla="*/ 4884 w 10000"/>
                <a:gd name="connsiteY211" fmla="*/ 230 h 10000"/>
                <a:gd name="connsiteX212" fmla="*/ 4845 w 10000"/>
                <a:gd name="connsiteY212"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895 w 10000"/>
                <a:gd name="connsiteY77" fmla="*/ 9805 h 10000"/>
                <a:gd name="connsiteX78" fmla="*/ 8818 w 10000"/>
                <a:gd name="connsiteY78" fmla="*/ 9816 h 10000"/>
                <a:gd name="connsiteX79" fmla="*/ 8721 w 10000"/>
                <a:gd name="connsiteY79" fmla="*/ 9832 h 10000"/>
                <a:gd name="connsiteX80" fmla="*/ 8624 w 10000"/>
                <a:gd name="connsiteY80" fmla="*/ 9847 h 10000"/>
                <a:gd name="connsiteX81" fmla="*/ 8411 w 10000"/>
                <a:gd name="connsiteY81" fmla="*/ 9843 h 10000"/>
                <a:gd name="connsiteX82" fmla="*/ 8178 w 10000"/>
                <a:gd name="connsiteY82" fmla="*/ 9847 h 10000"/>
                <a:gd name="connsiteX83" fmla="*/ 7422 w 10000"/>
                <a:gd name="connsiteY83" fmla="*/ 9928 h 10000"/>
                <a:gd name="connsiteX84" fmla="*/ 7093 w 10000"/>
                <a:gd name="connsiteY84" fmla="*/ 9997 h 10000"/>
                <a:gd name="connsiteX85" fmla="*/ 6822 w 10000"/>
                <a:gd name="connsiteY85" fmla="*/ 10000 h 10000"/>
                <a:gd name="connsiteX86" fmla="*/ 4767 w 10000"/>
                <a:gd name="connsiteY86" fmla="*/ 9985 h 10000"/>
                <a:gd name="connsiteX87" fmla="*/ 4554 w 10000"/>
                <a:gd name="connsiteY87" fmla="*/ 9997 h 10000"/>
                <a:gd name="connsiteX88" fmla="*/ 2849 w 10000"/>
                <a:gd name="connsiteY88" fmla="*/ 9931 h 10000"/>
                <a:gd name="connsiteX89" fmla="*/ 2442 w 10000"/>
                <a:gd name="connsiteY89" fmla="*/ 9889 h 10000"/>
                <a:gd name="connsiteX90" fmla="*/ 2074 w 10000"/>
                <a:gd name="connsiteY90" fmla="*/ 9847 h 10000"/>
                <a:gd name="connsiteX91" fmla="*/ 1647 w 10000"/>
                <a:gd name="connsiteY91" fmla="*/ 9812 h 10000"/>
                <a:gd name="connsiteX92" fmla="*/ 814 w 10000"/>
                <a:gd name="connsiteY92" fmla="*/ 9747 h 10000"/>
                <a:gd name="connsiteX93" fmla="*/ 426 w 10000"/>
                <a:gd name="connsiteY93" fmla="*/ 9717 h 10000"/>
                <a:gd name="connsiteX94" fmla="*/ 0 w 10000"/>
                <a:gd name="connsiteY94" fmla="*/ 9690 h 10000"/>
                <a:gd name="connsiteX95" fmla="*/ 252 w 10000"/>
                <a:gd name="connsiteY95" fmla="*/ 9674 h 10000"/>
                <a:gd name="connsiteX96" fmla="*/ 523 w 10000"/>
                <a:gd name="connsiteY96" fmla="*/ 9655 h 10000"/>
                <a:gd name="connsiteX97" fmla="*/ 775 w 10000"/>
                <a:gd name="connsiteY97" fmla="*/ 9628 h 10000"/>
                <a:gd name="connsiteX98" fmla="*/ 1047 w 10000"/>
                <a:gd name="connsiteY98" fmla="*/ 9605 h 10000"/>
                <a:gd name="connsiteX99" fmla="*/ 1279 w 10000"/>
                <a:gd name="connsiteY99" fmla="*/ 9586 h 10000"/>
                <a:gd name="connsiteX100" fmla="*/ 1550 w 10000"/>
                <a:gd name="connsiteY100" fmla="*/ 9570 h 10000"/>
                <a:gd name="connsiteX101" fmla="*/ 1841 w 10000"/>
                <a:gd name="connsiteY101" fmla="*/ 9558 h 10000"/>
                <a:gd name="connsiteX102" fmla="*/ 2132 w 10000"/>
                <a:gd name="connsiteY102" fmla="*/ 9558 h 10000"/>
                <a:gd name="connsiteX103" fmla="*/ 2345 w 10000"/>
                <a:gd name="connsiteY103" fmla="*/ 9558 h 10000"/>
                <a:gd name="connsiteX104" fmla="*/ 2558 w 10000"/>
                <a:gd name="connsiteY104" fmla="*/ 9558 h 10000"/>
                <a:gd name="connsiteX105" fmla="*/ 2752 w 10000"/>
                <a:gd name="connsiteY105" fmla="*/ 9554 h 10000"/>
                <a:gd name="connsiteX106" fmla="*/ 2965 w 10000"/>
                <a:gd name="connsiteY106" fmla="*/ 9547 h 10000"/>
                <a:gd name="connsiteX107" fmla="*/ 3159 w 10000"/>
                <a:gd name="connsiteY107" fmla="*/ 9543 h 10000"/>
                <a:gd name="connsiteX108" fmla="*/ 3333 w 10000"/>
                <a:gd name="connsiteY108" fmla="*/ 9531 h 10000"/>
                <a:gd name="connsiteX109" fmla="*/ 3527 w 10000"/>
                <a:gd name="connsiteY109" fmla="*/ 9516 h 10000"/>
                <a:gd name="connsiteX110" fmla="*/ 3702 w 10000"/>
                <a:gd name="connsiteY110" fmla="*/ 9497 h 10000"/>
                <a:gd name="connsiteX111" fmla="*/ 3721 w 10000"/>
                <a:gd name="connsiteY111" fmla="*/ 9328 h 10000"/>
                <a:gd name="connsiteX112" fmla="*/ 3779 w 10000"/>
                <a:gd name="connsiteY112" fmla="*/ 9159 h 10000"/>
                <a:gd name="connsiteX113" fmla="*/ 3857 w 10000"/>
                <a:gd name="connsiteY113" fmla="*/ 8990 h 10000"/>
                <a:gd name="connsiteX114" fmla="*/ 3915 w 10000"/>
                <a:gd name="connsiteY114" fmla="*/ 8821 h 10000"/>
                <a:gd name="connsiteX115" fmla="*/ 3895 w 10000"/>
                <a:gd name="connsiteY115" fmla="*/ 8575 h 10000"/>
                <a:gd name="connsiteX116" fmla="*/ 3895 w 10000"/>
                <a:gd name="connsiteY116" fmla="*/ 8329 h 10000"/>
                <a:gd name="connsiteX117" fmla="*/ 3895 w 10000"/>
                <a:gd name="connsiteY117" fmla="*/ 8080 h 10000"/>
                <a:gd name="connsiteX118" fmla="*/ 3915 w 10000"/>
                <a:gd name="connsiteY118" fmla="*/ 7833 h 10000"/>
                <a:gd name="connsiteX119" fmla="*/ 3915 w 10000"/>
                <a:gd name="connsiteY119" fmla="*/ 7638 h 10000"/>
                <a:gd name="connsiteX120" fmla="*/ 3876 w 10000"/>
                <a:gd name="connsiteY120" fmla="*/ 7438 h 10000"/>
                <a:gd name="connsiteX121" fmla="*/ 3857 w 10000"/>
                <a:gd name="connsiteY121" fmla="*/ 7250 h 10000"/>
                <a:gd name="connsiteX122" fmla="*/ 3915 w 10000"/>
                <a:gd name="connsiteY122" fmla="*/ 7061 h 10000"/>
                <a:gd name="connsiteX123" fmla="*/ 4128 w 10000"/>
                <a:gd name="connsiteY123" fmla="*/ 6861 h 10000"/>
                <a:gd name="connsiteX124" fmla="*/ 4167 w 10000"/>
                <a:gd name="connsiteY124" fmla="*/ 6650 h 10000"/>
                <a:gd name="connsiteX125" fmla="*/ 4147 w 10000"/>
                <a:gd name="connsiteY125" fmla="*/ 6435 h 10000"/>
                <a:gd name="connsiteX126" fmla="*/ 4147 w 10000"/>
                <a:gd name="connsiteY126" fmla="*/ 6220 h 10000"/>
                <a:gd name="connsiteX127" fmla="*/ 4167 w 10000"/>
                <a:gd name="connsiteY127" fmla="*/ 6143 h 10000"/>
                <a:gd name="connsiteX128" fmla="*/ 4186 w 10000"/>
                <a:gd name="connsiteY128" fmla="*/ 6070 h 10000"/>
                <a:gd name="connsiteX129" fmla="*/ 4186 w 10000"/>
                <a:gd name="connsiteY129" fmla="*/ 5997 h 10000"/>
                <a:gd name="connsiteX130" fmla="*/ 4128 w 10000"/>
                <a:gd name="connsiteY130" fmla="*/ 5928 h 10000"/>
                <a:gd name="connsiteX131" fmla="*/ 4109 w 10000"/>
                <a:gd name="connsiteY131" fmla="*/ 5755 h 10000"/>
                <a:gd name="connsiteX132" fmla="*/ 4147 w 10000"/>
                <a:gd name="connsiteY132" fmla="*/ 5744 h 10000"/>
                <a:gd name="connsiteX133" fmla="*/ 4147 w 10000"/>
                <a:gd name="connsiteY133" fmla="*/ 5567 h 10000"/>
                <a:gd name="connsiteX134" fmla="*/ 4186 w 10000"/>
                <a:gd name="connsiteY134" fmla="*/ 5386 h 10000"/>
                <a:gd name="connsiteX135" fmla="*/ 4205 w 10000"/>
                <a:gd name="connsiteY135" fmla="*/ 5209 h 10000"/>
                <a:gd name="connsiteX136" fmla="*/ 4167 w 10000"/>
                <a:gd name="connsiteY136" fmla="*/ 5018 h 10000"/>
                <a:gd name="connsiteX137" fmla="*/ 4264 w 10000"/>
                <a:gd name="connsiteY137" fmla="*/ 4991 h 10000"/>
                <a:gd name="connsiteX138" fmla="*/ 4205 w 10000"/>
                <a:gd name="connsiteY138" fmla="*/ 4630 h 10000"/>
                <a:gd name="connsiteX139" fmla="*/ 4283 w 10000"/>
                <a:gd name="connsiteY139" fmla="*/ 4545 h 10000"/>
                <a:gd name="connsiteX140" fmla="*/ 4302 w 10000"/>
                <a:gd name="connsiteY140" fmla="*/ 4460 h 10000"/>
                <a:gd name="connsiteX141" fmla="*/ 4322 w 10000"/>
                <a:gd name="connsiteY141" fmla="*/ 4372 h 10000"/>
                <a:gd name="connsiteX142" fmla="*/ 4360 w 10000"/>
                <a:gd name="connsiteY142" fmla="*/ 4284 h 10000"/>
                <a:gd name="connsiteX143" fmla="*/ 4419 w 10000"/>
                <a:gd name="connsiteY143" fmla="*/ 4230 h 10000"/>
                <a:gd name="connsiteX144" fmla="*/ 4399 w 10000"/>
                <a:gd name="connsiteY144" fmla="*/ 4184 h 10000"/>
                <a:gd name="connsiteX145" fmla="*/ 4360 w 10000"/>
                <a:gd name="connsiteY145" fmla="*/ 4130 h 10000"/>
                <a:gd name="connsiteX146" fmla="*/ 4399 w 10000"/>
                <a:gd name="connsiteY146" fmla="*/ 4084 h 10000"/>
                <a:gd name="connsiteX147" fmla="*/ 4477 w 10000"/>
                <a:gd name="connsiteY147" fmla="*/ 4000 h 10000"/>
                <a:gd name="connsiteX148" fmla="*/ 4477 w 10000"/>
                <a:gd name="connsiteY148" fmla="*/ 3919 h 10000"/>
                <a:gd name="connsiteX149" fmla="*/ 4457 w 10000"/>
                <a:gd name="connsiteY149" fmla="*/ 3835 h 10000"/>
                <a:gd name="connsiteX150" fmla="*/ 4438 w 10000"/>
                <a:gd name="connsiteY150" fmla="*/ 3749 h 10000"/>
                <a:gd name="connsiteX151" fmla="*/ 4341 w 10000"/>
                <a:gd name="connsiteY151" fmla="*/ 3745 h 10000"/>
                <a:gd name="connsiteX152" fmla="*/ 4360 w 10000"/>
                <a:gd name="connsiteY152" fmla="*/ 3680 h 10000"/>
                <a:gd name="connsiteX153" fmla="*/ 4438 w 10000"/>
                <a:gd name="connsiteY153" fmla="*/ 3615 h 10000"/>
                <a:gd name="connsiteX154" fmla="*/ 4457 w 10000"/>
                <a:gd name="connsiteY154" fmla="*/ 3550 h 10000"/>
                <a:gd name="connsiteX155" fmla="*/ 4438 w 10000"/>
                <a:gd name="connsiteY155" fmla="*/ 3481 h 10000"/>
                <a:gd name="connsiteX156" fmla="*/ 4399 w 10000"/>
                <a:gd name="connsiteY156" fmla="*/ 3481 h 10000"/>
                <a:gd name="connsiteX157" fmla="*/ 4419 w 10000"/>
                <a:gd name="connsiteY157" fmla="*/ 3415 h 10000"/>
                <a:gd name="connsiteX158" fmla="*/ 4399 w 10000"/>
                <a:gd name="connsiteY158" fmla="*/ 3339 h 10000"/>
                <a:gd name="connsiteX159" fmla="*/ 4399 w 10000"/>
                <a:gd name="connsiteY159" fmla="*/ 3273 h 10000"/>
                <a:gd name="connsiteX160" fmla="*/ 4457 w 10000"/>
                <a:gd name="connsiteY160" fmla="*/ 3204 h 10000"/>
                <a:gd name="connsiteX161" fmla="*/ 4457 w 10000"/>
                <a:gd name="connsiteY161" fmla="*/ 3066 h 10000"/>
                <a:gd name="connsiteX162" fmla="*/ 4457 w 10000"/>
                <a:gd name="connsiteY162" fmla="*/ 2932 h 10000"/>
                <a:gd name="connsiteX163" fmla="*/ 4516 w 10000"/>
                <a:gd name="connsiteY163" fmla="*/ 2797 h 10000"/>
                <a:gd name="connsiteX164" fmla="*/ 4651 w 10000"/>
                <a:gd name="connsiteY164" fmla="*/ 2674 h 10000"/>
                <a:gd name="connsiteX165" fmla="*/ 4593 w 10000"/>
                <a:gd name="connsiteY165" fmla="*/ 2655 h 10000"/>
                <a:gd name="connsiteX166" fmla="*/ 4593 w 10000"/>
                <a:gd name="connsiteY166" fmla="*/ 2539 h 10000"/>
                <a:gd name="connsiteX167" fmla="*/ 4574 w 10000"/>
                <a:gd name="connsiteY167" fmla="*/ 2424 h 10000"/>
                <a:gd name="connsiteX168" fmla="*/ 4554 w 10000"/>
                <a:gd name="connsiteY168" fmla="*/ 2309 h 10000"/>
                <a:gd name="connsiteX169" fmla="*/ 4593 w 10000"/>
                <a:gd name="connsiteY169" fmla="*/ 2206 h 10000"/>
                <a:gd name="connsiteX170" fmla="*/ 4632 w 10000"/>
                <a:gd name="connsiteY170" fmla="*/ 2020 h 10000"/>
                <a:gd name="connsiteX171" fmla="*/ 4729 w 10000"/>
                <a:gd name="connsiteY171" fmla="*/ 1840 h 10000"/>
                <a:gd name="connsiteX172" fmla="*/ 4787 w 10000"/>
                <a:gd name="connsiteY172" fmla="*/ 1656 h 10000"/>
                <a:gd name="connsiteX173" fmla="*/ 4748 w 10000"/>
                <a:gd name="connsiteY173" fmla="*/ 1468 h 10000"/>
                <a:gd name="connsiteX174" fmla="*/ 4767 w 10000"/>
                <a:gd name="connsiteY174" fmla="*/ 1380 h 10000"/>
                <a:gd name="connsiteX175" fmla="*/ 4767 w 10000"/>
                <a:gd name="connsiteY175" fmla="*/ 1284 h 10000"/>
                <a:gd name="connsiteX176" fmla="*/ 4767 w 10000"/>
                <a:gd name="connsiteY176" fmla="*/ 1194 h 10000"/>
                <a:gd name="connsiteX177" fmla="*/ 4748 w 10000"/>
                <a:gd name="connsiteY177" fmla="*/ 1102 h 10000"/>
                <a:gd name="connsiteX178" fmla="*/ 4651 w 10000"/>
                <a:gd name="connsiteY178" fmla="*/ 1129 h 10000"/>
                <a:gd name="connsiteX179" fmla="*/ 4651 w 10000"/>
                <a:gd name="connsiteY179" fmla="*/ 1068 h 10000"/>
                <a:gd name="connsiteX180" fmla="*/ 4632 w 10000"/>
                <a:gd name="connsiteY180" fmla="*/ 1003 h 10000"/>
                <a:gd name="connsiteX181" fmla="*/ 4632 w 10000"/>
                <a:gd name="connsiteY181" fmla="*/ 941 h 10000"/>
                <a:gd name="connsiteX182" fmla="*/ 4651 w 10000"/>
                <a:gd name="connsiteY182" fmla="*/ 880 h 10000"/>
                <a:gd name="connsiteX183" fmla="*/ 4593 w 10000"/>
                <a:gd name="connsiteY183" fmla="*/ 799 h 10000"/>
                <a:gd name="connsiteX184" fmla="*/ 4593 w 10000"/>
                <a:gd name="connsiteY184" fmla="*/ 715 h 10000"/>
                <a:gd name="connsiteX185" fmla="*/ 4574 w 10000"/>
                <a:gd name="connsiteY185" fmla="*/ 630 h 10000"/>
                <a:gd name="connsiteX186" fmla="*/ 4574 w 10000"/>
                <a:gd name="connsiteY186" fmla="*/ 554 h 10000"/>
                <a:gd name="connsiteX187" fmla="*/ 4516 w 10000"/>
                <a:gd name="connsiteY187" fmla="*/ 361 h 10000"/>
                <a:gd name="connsiteX188" fmla="*/ 4457 w 10000"/>
                <a:gd name="connsiteY188" fmla="*/ 342 h 10000"/>
                <a:gd name="connsiteX189" fmla="*/ 4341 w 10000"/>
                <a:gd name="connsiteY189" fmla="*/ 330 h 10000"/>
                <a:gd name="connsiteX190" fmla="*/ 4264 w 10000"/>
                <a:gd name="connsiteY190" fmla="*/ 318 h 10000"/>
                <a:gd name="connsiteX191" fmla="*/ 4147 w 10000"/>
                <a:gd name="connsiteY191" fmla="*/ 315 h 10000"/>
                <a:gd name="connsiteX192" fmla="*/ 4070 w 10000"/>
                <a:gd name="connsiteY192" fmla="*/ 318 h 10000"/>
                <a:gd name="connsiteX193" fmla="*/ 4012 w 10000"/>
                <a:gd name="connsiteY193" fmla="*/ 326 h 10000"/>
                <a:gd name="connsiteX194" fmla="*/ 3934 w 10000"/>
                <a:gd name="connsiteY194" fmla="*/ 326 h 10000"/>
                <a:gd name="connsiteX195" fmla="*/ 3876 w 10000"/>
                <a:gd name="connsiteY195" fmla="*/ 318 h 10000"/>
                <a:gd name="connsiteX196" fmla="*/ 3895 w 10000"/>
                <a:gd name="connsiteY196" fmla="*/ 303 h 10000"/>
                <a:gd name="connsiteX197" fmla="*/ 3934 w 10000"/>
                <a:gd name="connsiteY197" fmla="*/ 295 h 10000"/>
                <a:gd name="connsiteX198" fmla="*/ 3992 w 10000"/>
                <a:gd name="connsiteY198" fmla="*/ 284 h 10000"/>
                <a:gd name="connsiteX199" fmla="*/ 3973 w 10000"/>
                <a:gd name="connsiteY199" fmla="*/ 269 h 10000"/>
                <a:gd name="connsiteX200" fmla="*/ 4147 w 10000"/>
                <a:gd name="connsiteY200" fmla="*/ 253 h 10000"/>
                <a:gd name="connsiteX201" fmla="*/ 4322 w 10000"/>
                <a:gd name="connsiteY201" fmla="*/ 226 h 10000"/>
                <a:gd name="connsiteX202" fmla="*/ 4477 w 10000"/>
                <a:gd name="connsiteY202" fmla="*/ 200 h 10000"/>
                <a:gd name="connsiteX203" fmla="*/ 4612 w 10000"/>
                <a:gd name="connsiteY203" fmla="*/ 161 h 10000"/>
                <a:gd name="connsiteX204" fmla="*/ 4651 w 10000"/>
                <a:gd name="connsiteY204" fmla="*/ 119 h 10000"/>
                <a:gd name="connsiteX205" fmla="*/ 4709 w 10000"/>
                <a:gd name="connsiteY205" fmla="*/ 84 h 10000"/>
                <a:gd name="connsiteX206" fmla="*/ 4709 w 10000"/>
                <a:gd name="connsiteY206" fmla="*/ 42 h 10000"/>
                <a:gd name="connsiteX207" fmla="*/ 4729 w 10000"/>
                <a:gd name="connsiteY207" fmla="*/ 0 h 10000"/>
                <a:gd name="connsiteX208" fmla="*/ 4787 w 10000"/>
                <a:gd name="connsiteY208" fmla="*/ 73 h 10000"/>
                <a:gd name="connsiteX209" fmla="*/ 4864 w 10000"/>
                <a:gd name="connsiteY209" fmla="*/ 153 h 10000"/>
                <a:gd name="connsiteX210" fmla="*/ 4884 w 10000"/>
                <a:gd name="connsiteY210" fmla="*/ 230 h 10000"/>
                <a:gd name="connsiteX211" fmla="*/ 4845 w 10000"/>
                <a:gd name="connsiteY211"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895 w 10000"/>
                <a:gd name="connsiteY77" fmla="*/ 9805 h 10000"/>
                <a:gd name="connsiteX78" fmla="*/ 8721 w 10000"/>
                <a:gd name="connsiteY78" fmla="*/ 9832 h 10000"/>
                <a:gd name="connsiteX79" fmla="*/ 8624 w 10000"/>
                <a:gd name="connsiteY79" fmla="*/ 9847 h 10000"/>
                <a:gd name="connsiteX80" fmla="*/ 8411 w 10000"/>
                <a:gd name="connsiteY80" fmla="*/ 9843 h 10000"/>
                <a:gd name="connsiteX81" fmla="*/ 8178 w 10000"/>
                <a:gd name="connsiteY81" fmla="*/ 9847 h 10000"/>
                <a:gd name="connsiteX82" fmla="*/ 7422 w 10000"/>
                <a:gd name="connsiteY82" fmla="*/ 9928 h 10000"/>
                <a:gd name="connsiteX83" fmla="*/ 7093 w 10000"/>
                <a:gd name="connsiteY83" fmla="*/ 9997 h 10000"/>
                <a:gd name="connsiteX84" fmla="*/ 6822 w 10000"/>
                <a:gd name="connsiteY84" fmla="*/ 10000 h 10000"/>
                <a:gd name="connsiteX85" fmla="*/ 4767 w 10000"/>
                <a:gd name="connsiteY85" fmla="*/ 9985 h 10000"/>
                <a:gd name="connsiteX86" fmla="*/ 4554 w 10000"/>
                <a:gd name="connsiteY86" fmla="*/ 9997 h 10000"/>
                <a:gd name="connsiteX87" fmla="*/ 2849 w 10000"/>
                <a:gd name="connsiteY87" fmla="*/ 9931 h 10000"/>
                <a:gd name="connsiteX88" fmla="*/ 2442 w 10000"/>
                <a:gd name="connsiteY88" fmla="*/ 9889 h 10000"/>
                <a:gd name="connsiteX89" fmla="*/ 2074 w 10000"/>
                <a:gd name="connsiteY89" fmla="*/ 9847 h 10000"/>
                <a:gd name="connsiteX90" fmla="*/ 1647 w 10000"/>
                <a:gd name="connsiteY90" fmla="*/ 9812 h 10000"/>
                <a:gd name="connsiteX91" fmla="*/ 814 w 10000"/>
                <a:gd name="connsiteY91" fmla="*/ 9747 h 10000"/>
                <a:gd name="connsiteX92" fmla="*/ 426 w 10000"/>
                <a:gd name="connsiteY92" fmla="*/ 9717 h 10000"/>
                <a:gd name="connsiteX93" fmla="*/ 0 w 10000"/>
                <a:gd name="connsiteY93" fmla="*/ 9690 h 10000"/>
                <a:gd name="connsiteX94" fmla="*/ 252 w 10000"/>
                <a:gd name="connsiteY94" fmla="*/ 9674 h 10000"/>
                <a:gd name="connsiteX95" fmla="*/ 523 w 10000"/>
                <a:gd name="connsiteY95" fmla="*/ 9655 h 10000"/>
                <a:gd name="connsiteX96" fmla="*/ 775 w 10000"/>
                <a:gd name="connsiteY96" fmla="*/ 9628 h 10000"/>
                <a:gd name="connsiteX97" fmla="*/ 1047 w 10000"/>
                <a:gd name="connsiteY97" fmla="*/ 9605 h 10000"/>
                <a:gd name="connsiteX98" fmla="*/ 1279 w 10000"/>
                <a:gd name="connsiteY98" fmla="*/ 9586 h 10000"/>
                <a:gd name="connsiteX99" fmla="*/ 1550 w 10000"/>
                <a:gd name="connsiteY99" fmla="*/ 9570 h 10000"/>
                <a:gd name="connsiteX100" fmla="*/ 1841 w 10000"/>
                <a:gd name="connsiteY100" fmla="*/ 9558 h 10000"/>
                <a:gd name="connsiteX101" fmla="*/ 2132 w 10000"/>
                <a:gd name="connsiteY101" fmla="*/ 9558 h 10000"/>
                <a:gd name="connsiteX102" fmla="*/ 2345 w 10000"/>
                <a:gd name="connsiteY102" fmla="*/ 9558 h 10000"/>
                <a:gd name="connsiteX103" fmla="*/ 2558 w 10000"/>
                <a:gd name="connsiteY103" fmla="*/ 9558 h 10000"/>
                <a:gd name="connsiteX104" fmla="*/ 2752 w 10000"/>
                <a:gd name="connsiteY104" fmla="*/ 9554 h 10000"/>
                <a:gd name="connsiteX105" fmla="*/ 2965 w 10000"/>
                <a:gd name="connsiteY105" fmla="*/ 9547 h 10000"/>
                <a:gd name="connsiteX106" fmla="*/ 3159 w 10000"/>
                <a:gd name="connsiteY106" fmla="*/ 9543 h 10000"/>
                <a:gd name="connsiteX107" fmla="*/ 3333 w 10000"/>
                <a:gd name="connsiteY107" fmla="*/ 9531 h 10000"/>
                <a:gd name="connsiteX108" fmla="*/ 3527 w 10000"/>
                <a:gd name="connsiteY108" fmla="*/ 9516 h 10000"/>
                <a:gd name="connsiteX109" fmla="*/ 3702 w 10000"/>
                <a:gd name="connsiteY109" fmla="*/ 9497 h 10000"/>
                <a:gd name="connsiteX110" fmla="*/ 3721 w 10000"/>
                <a:gd name="connsiteY110" fmla="*/ 9328 h 10000"/>
                <a:gd name="connsiteX111" fmla="*/ 3779 w 10000"/>
                <a:gd name="connsiteY111" fmla="*/ 9159 h 10000"/>
                <a:gd name="connsiteX112" fmla="*/ 3857 w 10000"/>
                <a:gd name="connsiteY112" fmla="*/ 8990 h 10000"/>
                <a:gd name="connsiteX113" fmla="*/ 3915 w 10000"/>
                <a:gd name="connsiteY113" fmla="*/ 8821 h 10000"/>
                <a:gd name="connsiteX114" fmla="*/ 3895 w 10000"/>
                <a:gd name="connsiteY114" fmla="*/ 8575 h 10000"/>
                <a:gd name="connsiteX115" fmla="*/ 3895 w 10000"/>
                <a:gd name="connsiteY115" fmla="*/ 8329 h 10000"/>
                <a:gd name="connsiteX116" fmla="*/ 3895 w 10000"/>
                <a:gd name="connsiteY116" fmla="*/ 8080 h 10000"/>
                <a:gd name="connsiteX117" fmla="*/ 3915 w 10000"/>
                <a:gd name="connsiteY117" fmla="*/ 7833 h 10000"/>
                <a:gd name="connsiteX118" fmla="*/ 3915 w 10000"/>
                <a:gd name="connsiteY118" fmla="*/ 7638 h 10000"/>
                <a:gd name="connsiteX119" fmla="*/ 3876 w 10000"/>
                <a:gd name="connsiteY119" fmla="*/ 7438 h 10000"/>
                <a:gd name="connsiteX120" fmla="*/ 3857 w 10000"/>
                <a:gd name="connsiteY120" fmla="*/ 7250 h 10000"/>
                <a:gd name="connsiteX121" fmla="*/ 3915 w 10000"/>
                <a:gd name="connsiteY121" fmla="*/ 7061 h 10000"/>
                <a:gd name="connsiteX122" fmla="*/ 4128 w 10000"/>
                <a:gd name="connsiteY122" fmla="*/ 6861 h 10000"/>
                <a:gd name="connsiteX123" fmla="*/ 4167 w 10000"/>
                <a:gd name="connsiteY123" fmla="*/ 6650 h 10000"/>
                <a:gd name="connsiteX124" fmla="*/ 4147 w 10000"/>
                <a:gd name="connsiteY124" fmla="*/ 6435 h 10000"/>
                <a:gd name="connsiteX125" fmla="*/ 4147 w 10000"/>
                <a:gd name="connsiteY125" fmla="*/ 6220 h 10000"/>
                <a:gd name="connsiteX126" fmla="*/ 4167 w 10000"/>
                <a:gd name="connsiteY126" fmla="*/ 6143 h 10000"/>
                <a:gd name="connsiteX127" fmla="*/ 4186 w 10000"/>
                <a:gd name="connsiteY127" fmla="*/ 6070 h 10000"/>
                <a:gd name="connsiteX128" fmla="*/ 4186 w 10000"/>
                <a:gd name="connsiteY128" fmla="*/ 5997 h 10000"/>
                <a:gd name="connsiteX129" fmla="*/ 4128 w 10000"/>
                <a:gd name="connsiteY129" fmla="*/ 5928 h 10000"/>
                <a:gd name="connsiteX130" fmla="*/ 4109 w 10000"/>
                <a:gd name="connsiteY130" fmla="*/ 5755 h 10000"/>
                <a:gd name="connsiteX131" fmla="*/ 4147 w 10000"/>
                <a:gd name="connsiteY131" fmla="*/ 5744 h 10000"/>
                <a:gd name="connsiteX132" fmla="*/ 4147 w 10000"/>
                <a:gd name="connsiteY132" fmla="*/ 5567 h 10000"/>
                <a:gd name="connsiteX133" fmla="*/ 4186 w 10000"/>
                <a:gd name="connsiteY133" fmla="*/ 5386 h 10000"/>
                <a:gd name="connsiteX134" fmla="*/ 4205 w 10000"/>
                <a:gd name="connsiteY134" fmla="*/ 5209 h 10000"/>
                <a:gd name="connsiteX135" fmla="*/ 4167 w 10000"/>
                <a:gd name="connsiteY135" fmla="*/ 5018 h 10000"/>
                <a:gd name="connsiteX136" fmla="*/ 4264 w 10000"/>
                <a:gd name="connsiteY136" fmla="*/ 4991 h 10000"/>
                <a:gd name="connsiteX137" fmla="*/ 4205 w 10000"/>
                <a:gd name="connsiteY137" fmla="*/ 4630 h 10000"/>
                <a:gd name="connsiteX138" fmla="*/ 4283 w 10000"/>
                <a:gd name="connsiteY138" fmla="*/ 4545 h 10000"/>
                <a:gd name="connsiteX139" fmla="*/ 4302 w 10000"/>
                <a:gd name="connsiteY139" fmla="*/ 4460 h 10000"/>
                <a:gd name="connsiteX140" fmla="*/ 4322 w 10000"/>
                <a:gd name="connsiteY140" fmla="*/ 4372 h 10000"/>
                <a:gd name="connsiteX141" fmla="*/ 4360 w 10000"/>
                <a:gd name="connsiteY141" fmla="*/ 4284 h 10000"/>
                <a:gd name="connsiteX142" fmla="*/ 4419 w 10000"/>
                <a:gd name="connsiteY142" fmla="*/ 4230 h 10000"/>
                <a:gd name="connsiteX143" fmla="*/ 4399 w 10000"/>
                <a:gd name="connsiteY143" fmla="*/ 4184 h 10000"/>
                <a:gd name="connsiteX144" fmla="*/ 4360 w 10000"/>
                <a:gd name="connsiteY144" fmla="*/ 4130 h 10000"/>
                <a:gd name="connsiteX145" fmla="*/ 4399 w 10000"/>
                <a:gd name="connsiteY145" fmla="*/ 4084 h 10000"/>
                <a:gd name="connsiteX146" fmla="*/ 4477 w 10000"/>
                <a:gd name="connsiteY146" fmla="*/ 4000 h 10000"/>
                <a:gd name="connsiteX147" fmla="*/ 4477 w 10000"/>
                <a:gd name="connsiteY147" fmla="*/ 3919 h 10000"/>
                <a:gd name="connsiteX148" fmla="*/ 4457 w 10000"/>
                <a:gd name="connsiteY148" fmla="*/ 3835 h 10000"/>
                <a:gd name="connsiteX149" fmla="*/ 4438 w 10000"/>
                <a:gd name="connsiteY149" fmla="*/ 3749 h 10000"/>
                <a:gd name="connsiteX150" fmla="*/ 4341 w 10000"/>
                <a:gd name="connsiteY150" fmla="*/ 3745 h 10000"/>
                <a:gd name="connsiteX151" fmla="*/ 4360 w 10000"/>
                <a:gd name="connsiteY151" fmla="*/ 3680 h 10000"/>
                <a:gd name="connsiteX152" fmla="*/ 4438 w 10000"/>
                <a:gd name="connsiteY152" fmla="*/ 3615 h 10000"/>
                <a:gd name="connsiteX153" fmla="*/ 4457 w 10000"/>
                <a:gd name="connsiteY153" fmla="*/ 3550 h 10000"/>
                <a:gd name="connsiteX154" fmla="*/ 4438 w 10000"/>
                <a:gd name="connsiteY154" fmla="*/ 3481 h 10000"/>
                <a:gd name="connsiteX155" fmla="*/ 4399 w 10000"/>
                <a:gd name="connsiteY155" fmla="*/ 3481 h 10000"/>
                <a:gd name="connsiteX156" fmla="*/ 4419 w 10000"/>
                <a:gd name="connsiteY156" fmla="*/ 3415 h 10000"/>
                <a:gd name="connsiteX157" fmla="*/ 4399 w 10000"/>
                <a:gd name="connsiteY157" fmla="*/ 3339 h 10000"/>
                <a:gd name="connsiteX158" fmla="*/ 4399 w 10000"/>
                <a:gd name="connsiteY158" fmla="*/ 3273 h 10000"/>
                <a:gd name="connsiteX159" fmla="*/ 4457 w 10000"/>
                <a:gd name="connsiteY159" fmla="*/ 3204 h 10000"/>
                <a:gd name="connsiteX160" fmla="*/ 4457 w 10000"/>
                <a:gd name="connsiteY160" fmla="*/ 3066 h 10000"/>
                <a:gd name="connsiteX161" fmla="*/ 4457 w 10000"/>
                <a:gd name="connsiteY161" fmla="*/ 2932 h 10000"/>
                <a:gd name="connsiteX162" fmla="*/ 4516 w 10000"/>
                <a:gd name="connsiteY162" fmla="*/ 2797 h 10000"/>
                <a:gd name="connsiteX163" fmla="*/ 4651 w 10000"/>
                <a:gd name="connsiteY163" fmla="*/ 2674 h 10000"/>
                <a:gd name="connsiteX164" fmla="*/ 4593 w 10000"/>
                <a:gd name="connsiteY164" fmla="*/ 2655 h 10000"/>
                <a:gd name="connsiteX165" fmla="*/ 4593 w 10000"/>
                <a:gd name="connsiteY165" fmla="*/ 2539 h 10000"/>
                <a:gd name="connsiteX166" fmla="*/ 4574 w 10000"/>
                <a:gd name="connsiteY166" fmla="*/ 2424 h 10000"/>
                <a:gd name="connsiteX167" fmla="*/ 4554 w 10000"/>
                <a:gd name="connsiteY167" fmla="*/ 2309 h 10000"/>
                <a:gd name="connsiteX168" fmla="*/ 4593 w 10000"/>
                <a:gd name="connsiteY168" fmla="*/ 2206 h 10000"/>
                <a:gd name="connsiteX169" fmla="*/ 4632 w 10000"/>
                <a:gd name="connsiteY169" fmla="*/ 2020 h 10000"/>
                <a:gd name="connsiteX170" fmla="*/ 4729 w 10000"/>
                <a:gd name="connsiteY170" fmla="*/ 1840 h 10000"/>
                <a:gd name="connsiteX171" fmla="*/ 4787 w 10000"/>
                <a:gd name="connsiteY171" fmla="*/ 1656 h 10000"/>
                <a:gd name="connsiteX172" fmla="*/ 4748 w 10000"/>
                <a:gd name="connsiteY172" fmla="*/ 1468 h 10000"/>
                <a:gd name="connsiteX173" fmla="*/ 4767 w 10000"/>
                <a:gd name="connsiteY173" fmla="*/ 1380 h 10000"/>
                <a:gd name="connsiteX174" fmla="*/ 4767 w 10000"/>
                <a:gd name="connsiteY174" fmla="*/ 1284 h 10000"/>
                <a:gd name="connsiteX175" fmla="*/ 4767 w 10000"/>
                <a:gd name="connsiteY175" fmla="*/ 1194 h 10000"/>
                <a:gd name="connsiteX176" fmla="*/ 4748 w 10000"/>
                <a:gd name="connsiteY176" fmla="*/ 1102 h 10000"/>
                <a:gd name="connsiteX177" fmla="*/ 4651 w 10000"/>
                <a:gd name="connsiteY177" fmla="*/ 1129 h 10000"/>
                <a:gd name="connsiteX178" fmla="*/ 4651 w 10000"/>
                <a:gd name="connsiteY178" fmla="*/ 1068 h 10000"/>
                <a:gd name="connsiteX179" fmla="*/ 4632 w 10000"/>
                <a:gd name="connsiteY179" fmla="*/ 1003 h 10000"/>
                <a:gd name="connsiteX180" fmla="*/ 4632 w 10000"/>
                <a:gd name="connsiteY180" fmla="*/ 941 h 10000"/>
                <a:gd name="connsiteX181" fmla="*/ 4651 w 10000"/>
                <a:gd name="connsiteY181" fmla="*/ 880 h 10000"/>
                <a:gd name="connsiteX182" fmla="*/ 4593 w 10000"/>
                <a:gd name="connsiteY182" fmla="*/ 799 h 10000"/>
                <a:gd name="connsiteX183" fmla="*/ 4593 w 10000"/>
                <a:gd name="connsiteY183" fmla="*/ 715 h 10000"/>
                <a:gd name="connsiteX184" fmla="*/ 4574 w 10000"/>
                <a:gd name="connsiteY184" fmla="*/ 630 h 10000"/>
                <a:gd name="connsiteX185" fmla="*/ 4574 w 10000"/>
                <a:gd name="connsiteY185" fmla="*/ 554 h 10000"/>
                <a:gd name="connsiteX186" fmla="*/ 4516 w 10000"/>
                <a:gd name="connsiteY186" fmla="*/ 361 h 10000"/>
                <a:gd name="connsiteX187" fmla="*/ 4457 w 10000"/>
                <a:gd name="connsiteY187" fmla="*/ 342 h 10000"/>
                <a:gd name="connsiteX188" fmla="*/ 4341 w 10000"/>
                <a:gd name="connsiteY188" fmla="*/ 330 h 10000"/>
                <a:gd name="connsiteX189" fmla="*/ 4264 w 10000"/>
                <a:gd name="connsiteY189" fmla="*/ 318 h 10000"/>
                <a:gd name="connsiteX190" fmla="*/ 4147 w 10000"/>
                <a:gd name="connsiteY190" fmla="*/ 315 h 10000"/>
                <a:gd name="connsiteX191" fmla="*/ 4070 w 10000"/>
                <a:gd name="connsiteY191" fmla="*/ 318 h 10000"/>
                <a:gd name="connsiteX192" fmla="*/ 4012 w 10000"/>
                <a:gd name="connsiteY192" fmla="*/ 326 h 10000"/>
                <a:gd name="connsiteX193" fmla="*/ 3934 w 10000"/>
                <a:gd name="connsiteY193" fmla="*/ 326 h 10000"/>
                <a:gd name="connsiteX194" fmla="*/ 3876 w 10000"/>
                <a:gd name="connsiteY194" fmla="*/ 318 h 10000"/>
                <a:gd name="connsiteX195" fmla="*/ 3895 w 10000"/>
                <a:gd name="connsiteY195" fmla="*/ 303 h 10000"/>
                <a:gd name="connsiteX196" fmla="*/ 3934 w 10000"/>
                <a:gd name="connsiteY196" fmla="*/ 295 h 10000"/>
                <a:gd name="connsiteX197" fmla="*/ 3992 w 10000"/>
                <a:gd name="connsiteY197" fmla="*/ 284 h 10000"/>
                <a:gd name="connsiteX198" fmla="*/ 3973 w 10000"/>
                <a:gd name="connsiteY198" fmla="*/ 269 h 10000"/>
                <a:gd name="connsiteX199" fmla="*/ 4147 w 10000"/>
                <a:gd name="connsiteY199" fmla="*/ 253 h 10000"/>
                <a:gd name="connsiteX200" fmla="*/ 4322 w 10000"/>
                <a:gd name="connsiteY200" fmla="*/ 226 h 10000"/>
                <a:gd name="connsiteX201" fmla="*/ 4477 w 10000"/>
                <a:gd name="connsiteY201" fmla="*/ 200 h 10000"/>
                <a:gd name="connsiteX202" fmla="*/ 4612 w 10000"/>
                <a:gd name="connsiteY202" fmla="*/ 161 h 10000"/>
                <a:gd name="connsiteX203" fmla="*/ 4651 w 10000"/>
                <a:gd name="connsiteY203" fmla="*/ 119 h 10000"/>
                <a:gd name="connsiteX204" fmla="*/ 4709 w 10000"/>
                <a:gd name="connsiteY204" fmla="*/ 84 h 10000"/>
                <a:gd name="connsiteX205" fmla="*/ 4709 w 10000"/>
                <a:gd name="connsiteY205" fmla="*/ 42 h 10000"/>
                <a:gd name="connsiteX206" fmla="*/ 4729 w 10000"/>
                <a:gd name="connsiteY206" fmla="*/ 0 h 10000"/>
                <a:gd name="connsiteX207" fmla="*/ 4787 w 10000"/>
                <a:gd name="connsiteY207" fmla="*/ 73 h 10000"/>
                <a:gd name="connsiteX208" fmla="*/ 4864 w 10000"/>
                <a:gd name="connsiteY208" fmla="*/ 153 h 10000"/>
                <a:gd name="connsiteX209" fmla="*/ 4884 w 10000"/>
                <a:gd name="connsiteY209" fmla="*/ 230 h 10000"/>
                <a:gd name="connsiteX210" fmla="*/ 4845 w 10000"/>
                <a:gd name="connsiteY210"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8624 w 10000"/>
                <a:gd name="connsiteY78" fmla="*/ 9847 h 10000"/>
                <a:gd name="connsiteX79" fmla="*/ 8411 w 10000"/>
                <a:gd name="connsiteY79" fmla="*/ 9843 h 10000"/>
                <a:gd name="connsiteX80" fmla="*/ 8178 w 10000"/>
                <a:gd name="connsiteY80" fmla="*/ 9847 h 10000"/>
                <a:gd name="connsiteX81" fmla="*/ 7422 w 10000"/>
                <a:gd name="connsiteY81" fmla="*/ 9928 h 10000"/>
                <a:gd name="connsiteX82" fmla="*/ 7093 w 10000"/>
                <a:gd name="connsiteY82" fmla="*/ 9997 h 10000"/>
                <a:gd name="connsiteX83" fmla="*/ 6822 w 10000"/>
                <a:gd name="connsiteY83" fmla="*/ 10000 h 10000"/>
                <a:gd name="connsiteX84" fmla="*/ 4767 w 10000"/>
                <a:gd name="connsiteY84" fmla="*/ 9985 h 10000"/>
                <a:gd name="connsiteX85" fmla="*/ 4554 w 10000"/>
                <a:gd name="connsiteY85" fmla="*/ 9997 h 10000"/>
                <a:gd name="connsiteX86" fmla="*/ 2849 w 10000"/>
                <a:gd name="connsiteY86" fmla="*/ 9931 h 10000"/>
                <a:gd name="connsiteX87" fmla="*/ 2442 w 10000"/>
                <a:gd name="connsiteY87" fmla="*/ 9889 h 10000"/>
                <a:gd name="connsiteX88" fmla="*/ 2074 w 10000"/>
                <a:gd name="connsiteY88" fmla="*/ 9847 h 10000"/>
                <a:gd name="connsiteX89" fmla="*/ 1647 w 10000"/>
                <a:gd name="connsiteY89" fmla="*/ 9812 h 10000"/>
                <a:gd name="connsiteX90" fmla="*/ 814 w 10000"/>
                <a:gd name="connsiteY90" fmla="*/ 9747 h 10000"/>
                <a:gd name="connsiteX91" fmla="*/ 426 w 10000"/>
                <a:gd name="connsiteY91" fmla="*/ 9717 h 10000"/>
                <a:gd name="connsiteX92" fmla="*/ 0 w 10000"/>
                <a:gd name="connsiteY92" fmla="*/ 9690 h 10000"/>
                <a:gd name="connsiteX93" fmla="*/ 252 w 10000"/>
                <a:gd name="connsiteY93" fmla="*/ 9674 h 10000"/>
                <a:gd name="connsiteX94" fmla="*/ 523 w 10000"/>
                <a:gd name="connsiteY94" fmla="*/ 9655 h 10000"/>
                <a:gd name="connsiteX95" fmla="*/ 775 w 10000"/>
                <a:gd name="connsiteY95" fmla="*/ 9628 h 10000"/>
                <a:gd name="connsiteX96" fmla="*/ 1047 w 10000"/>
                <a:gd name="connsiteY96" fmla="*/ 9605 h 10000"/>
                <a:gd name="connsiteX97" fmla="*/ 1279 w 10000"/>
                <a:gd name="connsiteY97" fmla="*/ 9586 h 10000"/>
                <a:gd name="connsiteX98" fmla="*/ 1550 w 10000"/>
                <a:gd name="connsiteY98" fmla="*/ 9570 h 10000"/>
                <a:gd name="connsiteX99" fmla="*/ 1841 w 10000"/>
                <a:gd name="connsiteY99" fmla="*/ 9558 h 10000"/>
                <a:gd name="connsiteX100" fmla="*/ 2132 w 10000"/>
                <a:gd name="connsiteY100" fmla="*/ 9558 h 10000"/>
                <a:gd name="connsiteX101" fmla="*/ 2345 w 10000"/>
                <a:gd name="connsiteY101" fmla="*/ 9558 h 10000"/>
                <a:gd name="connsiteX102" fmla="*/ 2558 w 10000"/>
                <a:gd name="connsiteY102" fmla="*/ 9558 h 10000"/>
                <a:gd name="connsiteX103" fmla="*/ 2752 w 10000"/>
                <a:gd name="connsiteY103" fmla="*/ 9554 h 10000"/>
                <a:gd name="connsiteX104" fmla="*/ 2965 w 10000"/>
                <a:gd name="connsiteY104" fmla="*/ 9547 h 10000"/>
                <a:gd name="connsiteX105" fmla="*/ 3159 w 10000"/>
                <a:gd name="connsiteY105" fmla="*/ 9543 h 10000"/>
                <a:gd name="connsiteX106" fmla="*/ 3333 w 10000"/>
                <a:gd name="connsiteY106" fmla="*/ 9531 h 10000"/>
                <a:gd name="connsiteX107" fmla="*/ 3527 w 10000"/>
                <a:gd name="connsiteY107" fmla="*/ 9516 h 10000"/>
                <a:gd name="connsiteX108" fmla="*/ 3702 w 10000"/>
                <a:gd name="connsiteY108" fmla="*/ 9497 h 10000"/>
                <a:gd name="connsiteX109" fmla="*/ 3721 w 10000"/>
                <a:gd name="connsiteY109" fmla="*/ 9328 h 10000"/>
                <a:gd name="connsiteX110" fmla="*/ 3779 w 10000"/>
                <a:gd name="connsiteY110" fmla="*/ 9159 h 10000"/>
                <a:gd name="connsiteX111" fmla="*/ 3857 w 10000"/>
                <a:gd name="connsiteY111" fmla="*/ 8990 h 10000"/>
                <a:gd name="connsiteX112" fmla="*/ 3915 w 10000"/>
                <a:gd name="connsiteY112" fmla="*/ 8821 h 10000"/>
                <a:gd name="connsiteX113" fmla="*/ 3895 w 10000"/>
                <a:gd name="connsiteY113" fmla="*/ 8575 h 10000"/>
                <a:gd name="connsiteX114" fmla="*/ 3895 w 10000"/>
                <a:gd name="connsiteY114" fmla="*/ 8329 h 10000"/>
                <a:gd name="connsiteX115" fmla="*/ 3895 w 10000"/>
                <a:gd name="connsiteY115" fmla="*/ 8080 h 10000"/>
                <a:gd name="connsiteX116" fmla="*/ 3915 w 10000"/>
                <a:gd name="connsiteY116" fmla="*/ 7833 h 10000"/>
                <a:gd name="connsiteX117" fmla="*/ 3915 w 10000"/>
                <a:gd name="connsiteY117" fmla="*/ 7638 h 10000"/>
                <a:gd name="connsiteX118" fmla="*/ 3876 w 10000"/>
                <a:gd name="connsiteY118" fmla="*/ 7438 h 10000"/>
                <a:gd name="connsiteX119" fmla="*/ 3857 w 10000"/>
                <a:gd name="connsiteY119" fmla="*/ 7250 h 10000"/>
                <a:gd name="connsiteX120" fmla="*/ 3915 w 10000"/>
                <a:gd name="connsiteY120" fmla="*/ 7061 h 10000"/>
                <a:gd name="connsiteX121" fmla="*/ 4128 w 10000"/>
                <a:gd name="connsiteY121" fmla="*/ 6861 h 10000"/>
                <a:gd name="connsiteX122" fmla="*/ 4167 w 10000"/>
                <a:gd name="connsiteY122" fmla="*/ 6650 h 10000"/>
                <a:gd name="connsiteX123" fmla="*/ 4147 w 10000"/>
                <a:gd name="connsiteY123" fmla="*/ 6435 h 10000"/>
                <a:gd name="connsiteX124" fmla="*/ 4147 w 10000"/>
                <a:gd name="connsiteY124" fmla="*/ 6220 h 10000"/>
                <a:gd name="connsiteX125" fmla="*/ 4167 w 10000"/>
                <a:gd name="connsiteY125" fmla="*/ 6143 h 10000"/>
                <a:gd name="connsiteX126" fmla="*/ 4186 w 10000"/>
                <a:gd name="connsiteY126" fmla="*/ 6070 h 10000"/>
                <a:gd name="connsiteX127" fmla="*/ 4186 w 10000"/>
                <a:gd name="connsiteY127" fmla="*/ 5997 h 10000"/>
                <a:gd name="connsiteX128" fmla="*/ 4128 w 10000"/>
                <a:gd name="connsiteY128" fmla="*/ 5928 h 10000"/>
                <a:gd name="connsiteX129" fmla="*/ 4109 w 10000"/>
                <a:gd name="connsiteY129" fmla="*/ 5755 h 10000"/>
                <a:gd name="connsiteX130" fmla="*/ 4147 w 10000"/>
                <a:gd name="connsiteY130" fmla="*/ 5744 h 10000"/>
                <a:gd name="connsiteX131" fmla="*/ 4147 w 10000"/>
                <a:gd name="connsiteY131" fmla="*/ 5567 h 10000"/>
                <a:gd name="connsiteX132" fmla="*/ 4186 w 10000"/>
                <a:gd name="connsiteY132" fmla="*/ 5386 h 10000"/>
                <a:gd name="connsiteX133" fmla="*/ 4205 w 10000"/>
                <a:gd name="connsiteY133" fmla="*/ 5209 h 10000"/>
                <a:gd name="connsiteX134" fmla="*/ 4167 w 10000"/>
                <a:gd name="connsiteY134" fmla="*/ 5018 h 10000"/>
                <a:gd name="connsiteX135" fmla="*/ 4264 w 10000"/>
                <a:gd name="connsiteY135" fmla="*/ 4991 h 10000"/>
                <a:gd name="connsiteX136" fmla="*/ 4205 w 10000"/>
                <a:gd name="connsiteY136" fmla="*/ 4630 h 10000"/>
                <a:gd name="connsiteX137" fmla="*/ 4283 w 10000"/>
                <a:gd name="connsiteY137" fmla="*/ 4545 h 10000"/>
                <a:gd name="connsiteX138" fmla="*/ 4302 w 10000"/>
                <a:gd name="connsiteY138" fmla="*/ 4460 h 10000"/>
                <a:gd name="connsiteX139" fmla="*/ 4322 w 10000"/>
                <a:gd name="connsiteY139" fmla="*/ 4372 h 10000"/>
                <a:gd name="connsiteX140" fmla="*/ 4360 w 10000"/>
                <a:gd name="connsiteY140" fmla="*/ 4284 h 10000"/>
                <a:gd name="connsiteX141" fmla="*/ 4419 w 10000"/>
                <a:gd name="connsiteY141" fmla="*/ 4230 h 10000"/>
                <a:gd name="connsiteX142" fmla="*/ 4399 w 10000"/>
                <a:gd name="connsiteY142" fmla="*/ 4184 h 10000"/>
                <a:gd name="connsiteX143" fmla="*/ 4360 w 10000"/>
                <a:gd name="connsiteY143" fmla="*/ 4130 h 10000"/>
                <a:gd name="connsiteX144" fmla="*/ 4399 w 10000"/>
                <a:gd name="connsiteY144" fmla="*/ 4084 h 10000"/>
                <a:gd name="connsiteX145" fmla="*/ 4477 w 10000"/>
                <a:gd name="connsiteY145" fmla="*/ 4000 h 10000"/>
                <a:gd name="connsiteX146" fmla="*/ 4477 w 10000"/>
                <a:gd name="connsiteY146" fmla="*/ 3919 h 10000"/>
                <a:gd name="connsiteX147" fmla="*/ 4457 w 10000"/>
                <a:gd name="connsiteY147" fmla="*/ 3835 h 10000"/>
                <a:gd name="connsiteX148" fmla="*/ 4438 w 10000"/>
                <a:gd name="connsiteY148" fmla="*/ 3749 h 10000"/>
                <a:gd name="connsiteX149" fmla="*/ 4341 w 10000"/>
                <a:gd name="connsiteY149" fmla="*/ 3745 h 10000"/>
                <a:gd name="connsiteX150" fmla="*/ 4360 w 10000"/>
                <a:gd name="connsiteY150" fmla="*/ 3680 h 10000"/>
                <a:gd name="connsiteX151" fmla="*/ 4438 w 10000"/>
                <a:gd name="connsiteY151" fmla="*/ 3615 h 10000"/>
                <a:gd name="connsiteX152" fmla="*/ 4457 w 10000"/>
                <a:gd name="connsiteY152" fmla="*/ 3550 h 10000"/>
                <a:gd name="connsiteX153" fmla="*/ 4438 w 10000"/>
                <a:gd name="connsiteY153" fmla="*/ 3481 h 10000"/>
                <a:gd name="connsiteX154" fmla="*/ 4399 w 10000"/>
                <a:gd name="connsiteY154" fmla="*/ 3481 h 10000"/>
                <a:gd name="connsiteX155" fmla="*/ 4419 w 10000"/>
                <a:gd name="connsiteY155" fmla="*/ 3415 h 10000"/>
                <a:gd name="connsiteX156" fmla="*/ 4399 w 10000"/>
                <a:gd name="connsiteY156" fmla="*/ 3339 h 10000"/>
                <a:gd name="connsiteX157" fmla="*/ 4399 w 10000"/>
                <a:gd name="connsiteY157" fmla="*/ 3273 h 10000"/>
                <a:gd name="connsiteX158" fmla="*/ 4457 w 10000"/>
                <a:gd name="connsiteY158" fmla="*/ 3204 h 10000"/>
                <a:gd name="connsiteX159" fmla="*/ 4457 w 10000"/>
                <a:gd name="connsiteY159" fmla="*/ 3066 h 10000"/>
                <a:gd name="connsiteX160" fmla="*/ 4457 w 10000"/>
                <a:gd name="connsiteY160" fmla="*/ 2932 h 10000"/>
                <a:gd name="connsiteX161" fmla="*/ 4516 w 10000"/>
                <a:gd name="connsiteY161" fmla="*/ 2797 h 10000"/>
                <a:gd name="connsiteX162" fmla="*/ 4651 w 10000"/>
                <a:gd name="connsiteY162" fmla="*/ 2674 h 10000"/>
                <a:gd name="connsiteX163" fmla="*/ 4593 w 10000"/>
                <a:gd name="connsiteY163" fmla="*/ 2655 h 10000"/>
                <a:gd name="connsiteX164" fmla="*/ 4593 w 10000"/>
                <a:gd name="connsiteY164" fmla="*/ 2539 h 10000"/>
                <a:gd name="connsiteX165" fmla="*/ 4574 w 10000"/>
                <a:gd name="connsiteY165" fmla="*/ 2424 h 10000"/>
                <a:gd name="connsiteX166" fmla="*/ 4554 w 10000"/>
                <a:gd name="connsiteY166" fmla="*/ 2309 h 10000"/>
                <a:gd name="connsiteX167" fmla="*/ 4593 w 10000"/>
                <a:gd name="connsiteY167" fmla="*/ 2206 h 10000"/>
                <a:gd name="connsiteX168" fmla="*/ 4632 w 10000"/>
                <a:gd name="connsiteY168" fmla="*/ 2020 h 10000"/>
                <a:gd name="connsiteX169" fmla="*/ 4729 w 10000"/>
                <a:gd name="connsiteY169" fmla="*/ 1840 h 10000"/>
                <a:gd name="connsiteX170" fmla="*/ 4787 w 10000"/>
                <a:gd name="connsiteY170" fmla="*/ 1656 h 10000"/>
                <a:gd name="connsiteX171" fmla="*/ 4748 w 10000"/>
                <a:gd name="connsiteY171" fmla="*/ 1468 h 10000"/>
                <a:gd name="connsiteX172" fmla="*/ 4767 w 10000"/>
                <a:gd name="connsiteY172" fmla="*/ 1380 h 10000"/>
                <a:gd name="connsiteX173" fmla="*/ 4767 w 10000"/>
                <a:gd name="connsiteY173" fmla="*/ 1284 h 10000"/>
                <a:gd name="connsiteX174" fmla="*/ 4767 w 10000"/>
                <a:gd name="connsiteY174" fmla="*/ 1194 h 10000"/>
                <a:gd name="connsiteX175" fmla="*/ 4748 w 10000"/>
                <a:gd name="connsiteY175" fmla="*/ 1102 h 10000"/>
                <a:gd name="connsiteX176" fmla="*/ 4651 w 10000"/>
                <a:gd name="connsiteY176" fmla="*/ 1129 h 10000"/>
                <a:gd name="connsiteX177" fmla="*/ 4651 w 10000"/>
                <a:gd name="connsiteY177" fmla="*/ 1068 h 10000"/>
                <a:gd name="connsiteX178" fmla="*/ 4632 w 10000"/>
                <a:gd name="connsiteY178" fmla="*/ 1003 h 10000"/>
                <a:gd name="connsiteX179" fmla="*/ 4632 w 10000"/>
                <a:gd name="connsiteY179" fmla="*/ 941 h 10000"/>
                <a:gd name="connsiteX180" fmla="*/ 4651 w 10000"/>
                <a:gd name="connsiteY180" fmla="*/ 880 h 10000"/>
                <a:gd name="connsiteX181" fmla="*/ 4593 w 10000"/>
                <a:gd name="connsiteY181" fmla="*/ 799 h 10000"/>
                <a:gd name="connsiteX182" fmla="*/ 4593 w 10000"/>
                <a:gd name="connsiteY182" fmla="*/ 715 h 10000"/>
                <a:gd name="connsiteX183" fmla="*/ 4574 w 10000"/>
                <a:gd name="connsiteY183" fmla="*/ 630 h 10000"/>
                <a:gd name="connsiteX184" fmla="*/ 4574 w 10000"/>
                <a:gd name="connsiteY184" fmla="*/ 554 h 10000"/>
                <a:gd name="connsiteX185" fmla="*/ 4516 w 10000"/>
                <a:gd name="connsiteY185" fmla="*/ 361 h 10000"/>
                <a:gd name="connsiteX186" fmla="*/ 4457 w 10000"/>
                <a:gd name="connsiteY186" fmla="*/ 342 h 10000"/>
                <a:gd name="connsiteX187" fmla="*/ 4341 w 10000"/>
                <a:gd name="connsiteY187" fmla="*/ 330 h 10000"/>
                <a:gd name="connsiteX188" fmla="*/ 4264 w 10000"/>
                <a:gd name="connsiteY188" fmla="*/ 318 h 10000"/>
                <a:gd name="connsiteX189" fmla="*/ 4147 w 10000"/>
                <a:gd name="connsiteY189" fmla="*/ 315 h 10000"/>
                <a:gd name="connsiteX190" fmla="*/ 4070 w 10000"/>
                <a:gd name="connsiteY190" fmla="*/ 318 h 10000"/>
                <a:gd name="connsiteX191" fmla="*/ 4012 w 10000"/>
                <a:gd name="connsiteY191" fmla="*/ 326 h 10000"/>
                <a:gd name="connsiteX192" fmla="*/ 3934 w 10000"/>
                <a:gd name="connsiteY192" fmla="*/ 326 h 10000"/>
                <a:gd name="connsiteX193" fmla="*/ 3876 w 10000"/>
                <a:gd name="connsiteY193" fmla="*/ 318 h 10000"/>
                <a:gd name="connsiteX194" fmla="*/ 3895 w 10000"/>
                <a:gd name="connsiteY194" fmla="*/ 303 h 10000"/>
                <a:gd name="connsiteX195" fmla="*/ 3934 w 10000"/>
                <a:gd name="connsiteY195" fmla="*/ 295 h 10000"/>
                <a:gd name="connsiteX196" fmla="*/ 3992 w 10000"/>
                <a:gd name="connsiteY196" fmla="*/ 284 h 10000"/>
                <a:gd name="connsiteX197" fmla="*/ 3973 w 10000"/>
                <a:gd name="connsiteY197" fmla="*/ 269 h 10000"/>
                <a:gd name="connsiteX198" fmla="*/ 4147 w 10000"/>
                <a:gd name="connsiteY198" fmla="*/ 253 h 10000"/>
                <a:gd name="connsiteX199" fmla="*/ 4322 w 10000"/>
                <a:gd name="connsiteY199" fmla="*/ 226 h 10000"/>
                <a:gd name="connsiteX200" fmla="*/ 4477 w 10000"/>
                <a:gd name="connsiteY200" fmla="*/ 200 h 10000"/>
                <a:gd name="connsiteX201" fmla="*/ 4612 w 10000"/>
                <a:gd name="connsiteY201" fmla="*/ 161 h 10000"/>
                <a:gd name="connsiteX202" fmla="*/ 4651 w 10000"/>
                <a:gd name="connsiteY202" fmla="*/ 119 h 10000"/>
                <a:gd name="connsiteX203" fmla="*/ 4709 w 10000"/>
                <a:gd name="connsiteY203" fmla="*/ 84 h 10000"/>
                <a:gd name="connsiteX204" fmla="*/ 4709 w 10000"/>
                <a:gd name="connsiteY204" fmla="*/ 42 h 10000"/>
                <a:gd name="connsiteX205" fmla="*/ 4729 w 10000"/>
                <a:gd name="connsiteY205" fmla="*/ 0 h 10000"/>
                <a:gd name="connsiteX206" fmla="*/ 4787 w 10000"/>
                <a:gd name="connsiteY206" fmla="*/ 73 h 10000"/>
                <a:gd name="connsiteX207" fmla="*/ 4864 w 10000"/>
                <a:gd name="connsiteY207" fmla="*/ 153 h 10000"/>
                <a:gd name="connsiteX208" fmla="*/ 4884 w 10000"/>
                <a:gd name="connsiteY208" fmla="*/ 230 h 10000"/>
                <a:gd name="connsiteX209" fmla="*/ 4845 w 10000"/>
                <a:gd name="connsiteY209"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8624 w 10000"/>
                <a:gd name="connsiteY78" fmla="*/ 9847 h 10000"/>
                <a:gd name="connsiteX79" fmla="*/ 8178 w 10000"/>
                <a:gd name="connsiteY79" fmla="*/ 9847 h 10000"/>
                <a:gd name="connsiteX80" fmla="*/ 7422 w 10000"/>
                <a:gd name="connsiteY80" fmla="*/ 9928 h 10000"/>
                <a:gd name="connsiteX81" fmla="*/ 7093 w 10000"/>
                <a:gd name="connsiteY81" fmla="*/ 9997 h 10000"/>
                <a:gd name="connsiteX82" fmla="*/ 6822 w 10000"/>
                <a:gd name="connsiteY82" fmla="*/ 10000 h 10000"/>
                <a:gd name="connsiteX83" fmla="*/ 4767 w 10000"/>
                <a:gd name="connsiteY83" fmla="*/ 9985 h 10000"/>
                <a:gd name="connsiteX84" fmla="*/ 4554 w 10000"/>
                <a:gd name="connsiteY84" fmla="*/ 9997 h 10000"/>
                <a:gd name="connsiteX85" fmla="*/ 2849 w 10000"/>
                <a:gd name="connsiteY85" fmla="*/ 9931 h 10000"/>
                <a:gd name="connsiteX86" fmla="*/ 2442 w 10000"/>
                <a:gd name="connsiteY86" fmla="*/ 9889 h 10000"/>
                <a:gd name="connsiteX87" fmla="*/ 2074 w 10000"/>
                <a:gd name="connsiteY87" fmla="*/ 9847 h 10000"/>
                <a:gd name="connsiteX88" fmla="*/ 1647 w 10000"/>
                <a:gd name="connsiteY88" fmla="*/ 9812 h 10000"/>
                <a:gd name="connsiteX89" fmla="*/ 814 w 10000"/>
                <a:gd name="connsiteY89" fmla="*/ 9747 h 10000"/>
                <a:gd name="connsiteX90" fmla="*/ 426 w 10000"/>
                <a:gd name="connsiteY90" fmla="*/ 9717 h 10000"/>
                <a:gd name="connsiteX91" fmla="*/ 0 w 10000"/>
                <a:gd name="connsiteY91" fmla="*/ 9690 h 10000"/>
                <a:gd name="connsiteX92" fmla="*/ 252 w 10000"/>
                <a:gd name="connsiteY92" fmla="*/ 9674 h 10000"/>
                <a:gd name="connsiteX93" fmla="*/ 523 w 10000"/>
                <a:gd name="connsiteY93" fmla="*/ 9655 h 10000"/>
                <a:gd name="connsiteX94" fmla="*/ 775 w 10000"/>
                <a:gd name="connsiteY94" fmla="*/ 9628 h 10000"/>
                <a:gd name="connsiteX95" fmla="*/ 1047 w 10000"/>
                <a:gd name="connsiteY95" fmla="*/ 9605 h 10000"/>
                <a:gd name="connsiteX96" fmla="*/ 1279 w 10000"/>
                <a:gd name="connsiteY96" fmla="*/ 9586 h 10000"/>
                <a:gd name="connsiteX97" fmla="*/ 1550 w 10000"/>
                <a:gd name="connsiteY97" fmla="*/ 9570 h 10000"/>
                <a:gd name="connsiteX98" fmla="*/ 1841 w 10000"/>
                <a:gd name="connsiteY98" fmla="*/ 9558 h 10000"/>
                <a:gd name="connsiteX99" fmla="*/ 2132 w 10000"/>
                <a:gd name="connsiteY99" fmla="*/ 9558 h 10000"/>
                <a:gd name="connsiteX100" fmla="*/ 2345 w 10000"/>
                <a:gd name="connsiteY100" fmla="*/ 9558 h 10000"/>
                <a:gd name="connsiteX101" fmla="*/ 2558 w 10000"/>
                <a:gd name="connsiteY101" fmla="*/ 9558 h 10000"/>
                <a:gd name="connsiteX102" fmla="*/ 2752 w 10000"/>
                <a:gd name="connsiteY102" fmla="*/ 9554 h 10000"/>
                <a:gd name="connsiteX103" fmla="*/ 2965 w 10000"/>
                <a:gd name="connsiteY103" fmla="*/ 9547 h 10000"/>
                <a:gd name="connsiteX104" fmla="*/ 3159 w 10000"/>
                <a:gd name="connsiteY104" fmla="*/ 9543 h 10000"/>
                <a:gd name="connsiteX105" fmla="*/ 3333 w 10000"/>
                <a:gd name="connsiteY105" fmla="*/ 9531 h 10000"/>
                <a:gd name="connsiteX106" fmla="*/ 3527 w 10000"/>
                <a:gd name="connsiteY106" fmla="*/ 9516 h 10000"/>
                <a:gd name="connsiteX107" fmla="*/ 3702 w 10000"/>
                <a:gd name="connsiteY107" fmla="*/ 9497 h 10000"/>
                <a:gd name="connsiteX108" fmla="*/ 3721 w 10000"/>
                <a:gd name="connsiteY108" fmla="*/ 9328 h 10000"/>
                <a:gd name="connsiteX109" fmla="*/ 3779 w 10000"/>
                <a:gd name="connsiteY109" fmla="*/ 9159 h 10000"/>
                <a:gd name="connsiteX110" fmla="*/ 3857 w 10000"/>
                <a:gd name="connsiteY110" fmla="*/ 8990 h 10000"/>
                <a:gd name="connsiteX111" fmla="*/ 3915 w 10000"/>
                <a:gd name="connsiteY111" fmla="*/ 8821 h 10000"/>
                <a:gd name="connsiteX112" fmla="*/ 3895 w 10000"/>
                <a:gd name="connsiteY112" fmla="*/ 8575 h 10000"/>
                <a:gd name="connsiteX113" fmla="*/ 3895 w 10000"/>
                <a:gd name="connsiteY113" fmla="*/ 8329 h 10000"/>
                <a:gd name="connsiteX114" fmla="*/ 3895 w 10000"/>
                <a:gd name="connsiteY114" fmla="*/ 8080 h 10000"/>
                <a:gd name="connsiteX115" fmla="*/ 3915 w 10000"/>
                <a:gd name="connsiteY115" fmla="*/ 7833 h 10000"/>
                <a:gd name="connsiteX116" fmla="*/ 3915 w 10000"/>
                <a:gd name="connsiteY116" fmla="*/ 7638 h 10000"/>
                <a:gd name="connsiteX117" fmla="*/ 3876 w 10000"/>
                <a:gd name="connsiteY117" fmla="*/ 7438 h 10000"/>
                <a:gd name="connsiteX118" fmla="*/ 3857 w 10000"/>
                <a:gd name="connsiteY118" fmla="*/ 7250 h 10000"/>
                <a:gd name="connsiteX119" fmla="*/ 3915 w 10000"/>
                <a:gd name="connsiteY119" fmla="*/ 7061 h 10000"/>
                <a:gd name="connsiteX120" fmla="*/ 4128 w 10000"/>
                <a:gd name="connsiteY120" fmla="*/ 6861 h 10000"/>
                <a:gd name="connsiteX121" fmla="*/ 4167 w 10000"/>
                <a:gd name="connsiteY121" fmla="*/ 6650 h 10000"/>
                <a:gd name="connsiteX122" fmla="*/ 4147 w 10000"/>
                <a:gd name="connsiteY122" fmla="*/ 6435 h 10000"/>
                <a:gd name="connsiteX123" fmla="*/ 4147 w 10000"/>
                <a:gd name="connsiteY123" fmla="*/ 6220 h 10000"/>
                <a:gd name="connsiteX124" fmla="*/ 4167 w 10000"/>
                <a:gd name="connsiteY124" fmla="*/ 6143 h 10000"/>
                <a:gd name="connsiteX125" fmla="*/ 4186 w 10000"/>
                <a:gd name="connsiteY125" fmla="*/ 6070 h 10000"/>
                <a:gd name="connsiteX126" fmla="*/ 4186 w 10000"/>
                <a:gd name="connsiteY126" fmla="*/ 5997 h 10000"/>
                <a:gd name="connsiteX127" fmla="*/ 4128 w 10000"/>
                <a:gd name="connsiteY127" fmla="*/ 5928 h 10000"/>
                <a:gd name="connsiteX128" fmla="*/ 4109 w 10000"/>
                <a:gd name="connsiteY128" fmla="*/ 5755 h 10000"/>
                <a:gd name="connsiteX129" fmla="*/ 4147 w 10000"/>
                <a:gd name="connsiteY129" fmla="*/ 5744 h 10000"/>
                <a:gd name="connsiteX130" fmla="*/ 4147 w 10000"/>
                <a:gd name="connsiteY130" fmla="*/ 5567 h 10000"/>
                <a:gd name="connsiteX131" fmla="*/ 4186 w 10000"/>
                <a:gd name="connsiteY131" fmla="*/ 5386 h 10000"/>
                <a:gd name="connsiteX132" fmla="*/ 4205 w 10000"/>
                <a:gd name="connsiteY132" fmla="*/ 5209 h 10000"/>
                <a:gd name="connsiteX133" fmla="*/ 4167 w 10000"/>
                <a:gd name="connsiteY133" fmla="*/ 5018 h 10000"/>
                <a:gd name="connsiteX134" fmla="*/ 4264 w 10000"/>
                <a:gd name="connsiteY134" fmla="*/ 4991 h 10000"/>
                <a:gd name="connsiteX135" fmla="*/ 4205 w 10000"/>
                <a:gd name="connsiteY135" fmla="*/ 4630 h 10000"/>
                <a:gd name="connsiteX136" fmla="*/ 4283 w 10000"/>
                <a:gd name="connsiteY136" fmla="*/ 4545 h 10000"/>
                <a:gd name="connsiteX137" fmla="*/ 4302 w 10000"/>
                <a:gd name="connsiteY137" fmla="*/ 4460 h 10000"/>
                <a:gd name="connsiteX138" fmla="*/ 4322 w 10000"/>
                <a:gd name="connsiteY138" fmla="*/ 4372 h 10000"/>
                <a:gd name="connsiteX139" fmla="*/ 4360 w 10000"/>
                <a:gd name="connsiteY139" fmla="*/ 4284 h 10000"/>
                <a:gd name="connsiteX140" fmla="*/ 4419 w 10000"/>
                <a:gd name="connsiteY140" fmla="*/ 4230 h 10000"/>
                <a:gd name="connsiteX141" fmla="*/ 4399 w 10000"/>
                <a:gd name="connsiteY141" fmla="*/ 4184 h 10000"/>
                <a:gd name="connsiteX142" fmla="*/ 4360 w 10000"/>
                <a:gd name="connsiteY142" fmla="*/ 4130 h 10000"/>
                <a:gd name="connsiteX143" fmla="*/ 4399 w 10000"/>
                <a:gd name="connsiteY143" fmla="*/ 4084 h 10000"/>
                <a:gd name="connsiteX144" fmla="*/ 4477 w 10000"/>
                <a:gd name="connsiteY144" fmla="*/ 4000 h 10000"/>
                <a:gd name="connsiteX145" fmla="*/ 4477 w 10000"/>
                <a:gd name="connsiteY145" fmla="*/ 3919 h 10000"/>
                <a:gd name="connsiteX146" fmla="*/ 4457 w 10000"/>
                <a:gd name="connsiteY146" fmla="*/ 3835 h 10000"/>
                <a:gd name="connsiteX147" fmla="*/ 4438 w 10000"/>
                <a:gd name="connsiteY147" fmla="*/ 3749 h 10000"/>
                <a:gd name="connsiteX148" fmla="*/ 4341 w 10000"/>
                <a:gd name="connsiteY148" fmla="*/ 3745 h 10000"/>
                <a:gd name="connsiteX149" fmla="*/ 4360 w 10000"/>
                <a:gd name="connsiteY149" fmla="*/ 3680 h 10000"/>
                <a:gd name="connsiteX150" fmla="*/ 4438 w 10000"/>
                <a:gd name="connsiteY150" fmla="*/ 3615 h 10000"/>
                <a:gd name="connsiteX151" fmla="*/ 4457 w 10000"/>
                <a:gd name="connsiteY151" fmla="*/ 3550 h 10000"/>
                <a:gd name="connsiteX152" fmla="*/ 4438 w 10000"/>
                <a:gd name="connsiteY152" fmla="*/ 3481 h 10000"/>
                <a:gd name="connsiteX153" fmla="*/ 4399 w 10000"/>
                <a:gd name="connsiteY153" fmla="*/ 3481 h 10000"/>
                <a:gd name="connsiteX154" fmla="*/ 4419 w 10000"/>
                <a:gd name="connsiteY154" fmla="*/ 3415 h 10000"/>
                <a:gd name="connsiteX155" fmla="*/ 4399 w 10000"/>
                <a:gd name="connsiteY155" fmla="*/ 3339 h 10000"/>
                <a:gd name="connsiteX156" fmla="*/ 4399 w 10000"/>
                <a:gd name="connsiteY156" fmla="*/ 3273 h 10000"/>
                <a:gd name="connsiteX157" fmla="*/ 4457 w 10000"/>
                <a:gd name="connsiteY157" fmla="*/ 3204 h 10000"/>
                <a:gd name="connsiteX158" fmla="*/ 4457 w 10000"/>
                <a:gd name="connsiteY158" fmla="*/ 3066 h 10000"/>
                <a:gd name="connsiteX159" fmla="*/ 4457 w 10000"/>
                <a:gd name="connsiteY159" fmla="*/ 2932 h 10000"/>
                <a:gd name="connsiteX160" fmla="*/ 4516 w 10000"/>
                <a:gd name="connsiteY160" fmla="*/ 2797 h 10000"/>
                <a:gd name="connsiteX161" fmla="*/ 4651 w 10000"/>
                <a:gd name="connsiteY161" fmla="*/ 2674 h 10000"/>
                <a:gd name="connsiteX162" fmla="*/ 4593 w 10000"/>
                <a:gd name="connsiteY162" fmla="*/ 2655 h 10000"/>
                <a:gd name="connsiteX163" fmla="*/ 4593 w 10000"/>
                <a:gd name="connsiteY163" fmla="*/ 2539 h 10000"/>
                <a:gd name="connsiteX164" fmla="*/ 4574 w 10000"/>
                <a:gd name="connsiteY164" fmla="*/ 2424 h 10000"/>
                <a:gd name="connsiteX165" fmla="*/ 4554 w 10000"/>
                <a:gd name="connsiteY165" fmla="*/ 2309 h 10000"/>
                <a:gd name="connsiteX166" fmla="*/ 4593 w 10000"/>
                <a:gd name="connsiteY166" fmla="*/ 2206 h 10000"/>
                <a:gd name="connsiteX167" fmla="*/ 4632 w 10000"/>
                <a:gd name="connsiteY167" fmla="*/ 2020 h 10000"/>
                <a:gd name="connsiteX168" fmla="*/ 4729 w 10000"/>
                <a:gd name="connsiteY168" fmla="*/ 1840 h 10000"/>
                <a:gd name="connsiteX169" fmla="*/ 4787 w 10000"/>
                <a:gd name="connsiteY169" fmla="*/ 1656 h 10000"/>
                <a:gd name="connsiteX170" fmla="*/ 4748 w 10000"/>
                <a:gd name="connsiteY170" fmla="*/ 1468 h 10000"/>
                <a:gd name="connsiteX171" fmla="*/ 4767 w 10000"/>
                <a:gd name="connsiteY171" fmla="*/ 1380 h 10000"/>
                <a:gd name="connsiteX172" fmla="*/ 4767 w 10000"/>
                <a:gd name="connsiteY172" fmla="*/ 1284 h 10000"/>
                <a:gd name="connsiteX173" fmla="*/ 4767 w 10000"/>
                <a:gd name="connsiteY173" fmla="*/ 1194 h 10000"/>
                <a:gd name="connsiteX174" fmla="*/ 4748 w 10000"/>
                <a:gd name="connsiteY174" fmla="*/ 1102 h 10000"/>
                <a:gd name="connsiteX175" fmla="*/ 4651 w 10000"/>
                <a:gd name="connsiteY175" fmla="*/ 1129 h 10000"/>
                <a:gd name="connsiteX176" fmla="*/ 4651 w 10000"/>
                <a:gd name="connsiteY176" fmla="*/ 1068 h 10000"/>
                <a:gd name="connsiteX177" fmla="*/ 4632 w 10000"/>
                <a:gd name="connsiteY177" fmla="*/ 1003 h 10000"/>
                <a:gd name="connsiteX178" fmla="*/ 4632 w 10000"/>
                <a:gd name="connsiteY178" fmla="*/ 941 h 10000"/>
                <a:gd name="connsiteX179" fmla="*/ 4651 w 10000"/>
                <a:gd name="connsiteY179" fmla="*/ 880 h 10000"/>
                <a:gd name="connsiteX180" fmla="*/ 4593 w 10000"/>
                <a:gd name="connsiteY180" fmla="*/ 799 h 10000"/>
                <a:gd name="connsiteX181" fmla="*/ 4593 w 10000"/>
                <a:gd name="connsiteY181" fmla="*/ 715 h 10000"/>
                <a:gd name="connsiteX182" fmla="*/ 4574 w 10000"/>
                <a:gd name="connsiteY182" fmla="*/ 630 h 10000"/>
                <a:gd name="connsiteX183" fmla="*/ 4574 w 10000"/>
                <a:gd name="connsiteY183" fmla="*/ 554 h 10000"/>
                <a:gd name="connsiteX184" fmla="*/ 4516 w 10000"/>
                <a:gd name="connsiteY184" fmla="*/ 361 h 10000"/>
                <a:gd name="connsiteX185" fmla="*/ 4457 w 10000"/>
                <a:gd name="connsiteY185" fmla="*/ 342 h 10000"/>
                <a:gd name="connsiteX186" fmla="*/ 4341 w 10000"/>
                <a:gd name="connsiteY186" fmla="*/ 330 h 10000"/>
                <a:gd name="connsiteX187" fmla="*/ 4264 w 10000"/>
                <a:gd name="connsiteY187" fmla="*/ 318 h 10000"/>
                <a:gd name="connsiteX188" fmla="*/ 4147 w 10000"/>
                <a:gd name="connsiteY188" fmla="*/ 315 h 10000"/>
                <a:gd name="connsiteX189" fmla="*/ 4070 w 10000"/>
                <a:gd name="connsiteY189" fmla="*/ 318 h 10000"/>
                <a:gd name="connsiteX190" fmla="*/ 4012 w 10000"/>
                <a:gd name="connsiteY190" fmla="*/ 326 h 10000"/>
                <a:gd name="connsiteX191" fmla="*/ 3934 w 10000"/>
                <a:gd name="connsiteY191" fmla="*/ 326 h 10000"/>
                <a:gd name="connsiteX192" fmla="*/ 3876 w 10000"/>
                <a:gd name="connsiteY192" fmla="*/ 318 h 10000"/>
                <a:gd name="connsiteX193" fmla="*/ 3895 w 10000"/>
                <a:gd name="connsiteY193" fmla="*/ 303 h 10000"/>
                <a:gd name="connsiteX194" fmla="*/ 3934 w 10000"/>
                <a:gd name="connsiteY194" fmla="*/ 295 h 10000"/>
                <a:gd name="connsiteX195" fmla="*/ 3992 w 10000"/>
                <a:gd name="connsiteY195" fmla="*/ 284 h 10000"/>
                <a:gd name="connsiteX196" fmla="*/ 3973 w 10000"/>
                <a:gd name="connsiteY196" fmla="*/ 269 h 10000"/>
                <a:gd name="connsiteX197" fmla="*/ 4147 w 10000"/>
                <a:gd name="connsiteY197" fmla="*/ 253 h 10000"/>
                <a:gd name="connsiteX198" fmla="*/ 4322 w 10000"/>
                <a:gd name="connsiteY198" fmla="*/ 226 h 10000"/>
                <a:gd name="connsiteX199" fmla="*/ 4477 w 10000"/>
                <a:gd name="connsiteY199" fmla="*/ 200 h 10000"/>
                <a:gd name="connsiteX200" fmla="*/ 4612 w 10000"/>
                <a:gd name="connsiteY200" fmla="*/ 161 h 10000"/>
                <a:gd name="connsiteX201" fmla="*/ 4651 w 10000"/>
                <a:gd name="connsiteY201" fmla="*/ 119 h 10000"/>
                <a:gd name="connsiteX202" fmla="*/ 4709 w 10000"/>
                <a:gd name="connsiteY202" fmla="*/ 84 h 10000"/>
                <a:gd name="connsiteX203" fmla="*/ 4709 w 10000"/>
                <a:gd name="connsiteY203" fmla="*/ 42 h 10000"/>
                <a:gd name="connsiteX204" fmla="*/ 4729 w 10000"/>
                <a:gd name="connsiteY204" fmla="*/ 0 h 10000"/>
                <a:gd name="connsiteX205" fmla="*/ 4787 w 10000"/>
                <a:gd name="connsiteY205" fmla="*/ 73 h 10000"/>
                <a:gd name="connsiteX206" fmla="*/ 4864 w 10000"/>
                <a:gd name="connsiteY206" fmla="*/ 153 h 10000"/>
                <a:gd name="connsiteX207" fmla="*/ 4884 w 10000"/>
                <a:gd name="connsiteY207" fmla="*/ 230 h 10000"/>
                <a:gd name="connsiteX208" fmla="*/ 4845 w 10000"/>
                <a:gd name="connsiteY208"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8178 w 10000"/>
                <a:gd name="connsiteY78" fmla="*/ 9847 h 10000"/>
                <a:gd name="connsiteX79" fmla="*/ 7422 w 10000"/>
                <a:gd name="connsiteY79" fmla="*/ 9928 h 10000"/>
                <a:gd name="connsiteX80" fmla="*/ 7093 w 10000"/>
                <a:gd name="connsiteY80" fmla="*/ 9997 h 10000"/>
                <a:gd name="connsiteX81" fmla="*/ 6822 w 10000"/>
                <a:gd name="connsiteY81" fmla="*/ 10000 h 10000"/>
                <a:gd name="connsiteX82" fmla="*/ 4767 w 10000"/>
                <a:gd name="connsiteY82" fmla="*/ 9985 h 10000"/>
                <a:gd name="connsiteX83" fmla="*/ 4554 w 10000"/>
                <a:gd name="connsiteY83" fmla="*/ 9997 h 10000"/>
                <a:gd name="connsiteX84" fmla="*/ 2849 w 10000"/>
                <a:gd name="connsiteY84" fmla="*/ 9931 h 10000"/>
                <a:gd name="connsiteX85" fmla="*/ 2442 w 10000"/>
                <a:gd name="connsiteY85" fmla="*/ 9889 h 10000"/>
                <a:gd name="connsiteX86" fmla="*/ 2074 w 10000"/>
                <a:gd name="connsiteY86" fmla="*/ 9847 h 10000"/>
                <a:gd name="connsiteX87" fmla="*/ 1647 w 10000"/>
                <a:gd name="connsiteY87" fmla="*/ 9812 h 10000"/>
                <a:gd name="connsiteX88" fmla="*/ 814 w 10000"/>
                <a:gd name="connsiteY88" fmla="*/ 9747 h 10000"/>
                <a:gd name="connsiteX89" fmla="*/ 426 w 10000"/>
                <a:gd name="connsiteY89" fmla="*/ 9717 h 10000"/>
                <a:gd name="connsiteX90" fmla="*/ 0 w 10000"/>
                <a:gd name="connsiteY90" fmla="*/ 9690 h 10000"/>
                <a:gd name="connsiteX91" fmla="*/ 252 w 10000"/>
                <a:gd name="connsiteY91" fmla="*/ 9674 h 10000"/>
                <a:gd name="connsiteX92" fmla="*/ 523 w 10000"/>
                <a:gd name="connsiteY92" fmla="*/ 9655 h 10000"/>
                <a:gd name="connsiteX93" fmla="*/ 775 w 10000"/>
                <a:gd name="connsiteY93" fmla="*/ 9628 h 10000"/>
                <a:gd name="connsiteX94" fmla="*/ 1047 w 10000"/>
                <a:gd name="connsiteY94" fmla="*/ 9605 h 10000"/>
                <a:gd name="connsiteX95" fmla="*/ 1279 w 10000"/>
                <a:gd name="connsiteY95" fmla="*/ 9586 h 10000"/>
                <a:gd name="connsiteX96" fmla="*/ 1550 w 10000"/>
                <a:gd name="connsiteY96" fmla="*/ 9570 h 10000"/>
                <a:gd name="connsiteX97" fmla="*/ 1841 w 10000"/>
                <a:gd name="connsiteY97" fmla="*/ 9558 h 10000"/>
                <a:gd name="connsiteX98" fmla="*/ 2132 w 10000"/>
                <a:gd name="connsiteY98" fmla="*/ 9558 h 10000"/>
                <a:gd name="connsiteX99" fmla="*/ 2345 w 10000"/>
                <a:gd name="connsiteY99" fmla="*/ 9558 h 10000"/>
                <a:gd name="connsiteX100" fmla="*/ 2558 w 10000"/>
                <a:gd name="connsiteY100" fmla="*/ 9558 h 10000"/>
                <a:gd name="connsiteX101" fmla="*/ 2752 w 10000"/>
                <a:gd name="connsiteY101" fmla="*/ 9554 h 10000"/>
                <a:gd name="connsiteX102" fmla="*/ 2965 w 10000"/>
                <a:gd name="connsiteY102" fmla="*/ 9547 h 10000"/>
                <a:gd name="connsiteX103" fmla="*/ 3159 w 10000"/>
                <a:gd name="connsiteY103" fmla="*/ 9543 h 10000"/>
                <a:gd name="connsiteX104" fmla="*/ 3333 w 10000"/>
                <a:gd name="connsiteY104" fmla="*/ 9531 h 10000"/>
                <a:gd name="connsiteX105" fmla="*/ 3527 w 10000"/>
                <a:gd name="connsiteY105" fmla="*/ 9516 h 10000"/>
                <a:gd name="connsiteX106" fmla="*/ 3702 w 10000"/>
                <a:gd name="connsiteY106" fmla="*/ 9497 h 10000"/>
                <a:gd name="connsiteX107" fmla="*/ 3721 w 10000"/>
                <a:gd name="connsiteY107" fmla="*/ 9328 h 10000"/>
                <a:gd name="connsiteX108" fmla="*/ 3779 w 10000"/>
                <a:gd name="connsiteY108" fmla="*/ 9159 h 10000"/>
                <a:gd name="connsiteX109" fmla="*/ 3857 w 10000"/>
                <a:gd name="connsiteY109" fmla="*/ 8990 h 10000"/>
                <a:gd name="connsiteX110" fmla="*/ 3915 w 10000"/>
                <a:gd name="connsiteY110" fmla="*/ 8821 h 10000"/>
                <a:gd name="connsiteX111" fmla="*/ 3895 w 10000"/>
                <a:gd name="connsiteY111" fmla="*/ 8575 h 10000"/>
                <a:gd name="connsiteX112" fmla="*/ 3895 w 10000"/>
                <a:gd name="connsiteY112" fmla="*/ 8329 h 10000"/>
                <a:gd name="connsiteX113" fmla="*/ 3895 w 10000"/>
                <a:gd name="connsiteY113" fmla="*/ 8080 h 10000"/>
                <a:gd name="connsiteX114" fmla="*/ 3915 w 10000"/>
                <a:gd name="connsiteY114" fmla="*/ 7833 h 10000"/>
                <a:gd name="connsiteX115" fmla="*/ 3915 w 10000"/>
                <a:gd name="connsiteY115" fmla="*/ 7638 h 10000"/>
                <a:gd name="connsiteX116" fmla="*/ 3876 w 10000"/>
                <a:gd name="connsiteY116" fmla="*/ 7438 h 10000"/>
                <a:gd name="connsiteX117" fmla="*/ 3857 w 10000"/>
                <a:gd name="connsiteY117" fmla="*/ 7250 h 10000"/>
                <a:gd name="connsiteX118" fmla="*/ 3915 w 10000"/>
                <a:gd name="connsiteY118" fmla="*/ 7061 h 10000"/>
                <a:gd name="connsiteX119" fmla="*/ 4128 w 10000"/>
                <a:gd name="connsiteY119" fmla="*/ 6861 h 10000"/>
                <a:gd name="connsiteX120" fmla="*/ 4167 w 10000"/>
                <a:gd name="connsiteY120" fmla="*/ 6650 h 10000"/>
                <a:gd name="connsiteX121" fmla="*/ 4147 w 10000"/>
                <a:gd name="connsiteY121" fmla="*/ 6435 h 10000"/>
                <a:gd name="connsiteX122" fmla="*/ 4147 w 10000"/>
                <a:gd name="connsiteY122" fmla="*/ 6220 h 10000"/>
                <a:gd name="connsiteX123" fmla="*/ 4167 w 10000"/>
                <a:gd name="connsiteY123" fmla="*/ 6143 h 10000"/>
                <a:gd name="connsiteX124" fmla="*/ 4186 w 10000"/>
                <a:gd name="connsiteY124" fmla="*/ 6070 h 10000"/>
                <a:gd name="connsiteX125" fmla="*/ 4186 w 10000"/>
                <a:gd name="connsiteY125" fmla="*/ 5997 h 10000"/>
                <a:gd name="connsiteX126" fmla="*/ 4128 w 10000"/>
                <a:gd name="connsiteY126" fmla="*/ 5928 h 10000"/>
                <a:gd name="connsiteX127" fmla="*/ 4109 w 10000"/>
                <a:gd name="connsiteY127" fmla="*/ 5755 h 10000"/>
                <a:gd name="connsiteX128" fmla="*/ 4147 w 10000"/>
                <a:gd name="connsiteY128" fmla="*/ 5744 h 10000"/>
                <a:gd name="connsiteX129" fmla="*/ 4147 w 10000"/>
                <a:gd name="connsiteY129" fmla="*/ 5567 h 10000"/>
                <a:gd name="connsiteX130" fmla="*/ 4186 w 10000"/>
                <a:gd name="connsiteY130" fmla="*/ 5386 h 10000"/>
                <a:gd name="connsiteX131" fmla="*/ 4205 w 10000"/>
                <a:gd name="connsiteY131" fmla="*/ 5209 h 10000"/>
                <a:gd name="connsiteX132" fmla="*/ 4167 w 10000"/>
                <a:gd name="connsiteY132" fmla="*/ 5018 h 10000"/>
                <a:gd name="connsiteX133" fmla="*/ 4264 w 10000"/>
                <a:gd name="connsiteY133" fmla="*/ 4991 h 10000"/>
                <a:gd name="connsiteX134" fmla="*/ 4205 w 10000"/>
                <a:gd name="connsiteY134" fmla="*/ 4630 h 10000"/>
                <a:gd name="connsiteX135" fmla="*/ 4283 w 10000"/>
                <a:gd name="connsiteY135" fmla="*/ 4545 h 10000"/>
                <a:gd name="connsiteX136" fmla="*/ 4302 w 10000"/>
                <a:gd name="connsiteY136" fmla="*/ 4460 h 10000"/>
                <a:gd name="connsiteX137" fmla="*/ 4322 w 10000"/>
                <a:gd name="connsiteY137" fmla="*/ 4372 h 10000"/>
                <a:gd name="connsiteX138" fmla="*/ 4360 w 10000"/>
                <a:gd name="connsiteY138" fmla="*/ 4284 h 10000"/>
                <a:gd name="connsiteX139" fmla="*/ 4419 w 10000"/>
                <a:gd name="connsiteY139" fmla="*/ 4230 h 10000"/>
                <a:gd name="connsiteX140" fmla="*/ 4399 w 10000"/>
                <a:gd name="connsiteY140" fmla="*/ 4184 h 10000"/>
                <a:gd name="connsiteX141" fmla="*/ 4360 w 10000"/>
                <a:gd name="connsiteY141" fmla="*/ 4130 h 10000"/>
                <a:gd name="connsiteX142" fmla="*/ 4399 w 10000"/>
                <a:gd name="connsiteY142" fmla="*/ 4084 h 10000"/>
                <a:gd name="connsiteX143" fmla="*/ 4477 w 10000"/>
                <a:gd name="connsiteY143" fmla="*/ 4000 h 10000"/>
                <a:gd name="connsiteX144" fmla="*/ 4477 w 10000"/>
                <a:gd name="connsiteY144" fmla="*/ 3919 h 10000"/>
                <a:gd name="connsiteX145" fmla="*/ 4457 w 10000"/>
                <a:gd name="connsiteY145" fmla="*/ 3835 h 10000"/>
                <a:gd name="connsiteX146" fmla="*/ 4438 w 10000"/>
                <a:gd name="connsiteY146" fmla="*/ 3749 h 10000"/>
                <a:gd name="connsiteX147" fmla="*/ 4341 w 10000"/>
                <a:gd name="connsiteY147" fmla="*/ 3745 h 10000"/>
                <a:gd name="connsiteX148" fmla="*/ 4360 w 10000"/>
                <a:gd name="connsiteY148" fmla="*/ 3680 h 10000"/>
                <a:gd name="connsiteX149" fmla="*/ 4438 w 10000"/>
                <a:gd name="connsiteY149" fmla="*/ 3615 h 10000"/>
                <a:gd name="connsiteX150" fmla="*/ 4457 w 10000"/>
                <a:gd name="connsiteY150" fmla="*/ 3550 h 10000"/>
                <a:gd name="connsiteX151" fmla="*/ 4438 w 10000"/>
                <a:gd name="connsiteY151" fmla="*/ 3481 h 10000"/>
                <a:gd name="connsiteX152" fmla="*/ 4399 w 10000"/>
                <a:gd name="connsiteY152" fmla="*/ 3481 h 10000"/>
                <a:gd name="connsiteX153" fmla="*/ 4419 w 10000"/>
                <a:gd name="connsiteY153" fmla="*/ 3415 h 10000"/>
                <a:gd name="connsiteX154" fmla="*/ 4399 w 10000"/>
                <a:gd name="connsiteY154" fmla="*/ 3339 h 10000"/>
                <a:gd name="connsiteX155" fmla="*/ 4399 w 10000"/>
                <a:gd name="connsiteY155" fmla="*/ 3273 h 10000"/>
                <a:gd name="connsiteX156" fmla="*/ 4457 w 10000"/>
                <a:gd name="connsiteY156" fmla="*/ 3204 h 10000"/>
                <a:gd name="connsiteX157" fmla="*/ 4457 w 10000"/>
                <a:gd name="connsiteY157" fmla="*/ 3066 h 10000"/>
                <a:gd name="connsiteX158" fmla="*/ 4457 w 10000"/>
                <a:gd name="connsiteY158" fmla="*/ 2932 h 10000"/>
                <a:gd name="connsiteX159" fmla="*/ 4516 w 10000"/>
                <a:gd name="connsiteY159" fmla="*/ 2797 h 10000"/>
                <a:gd name="connsiteX160" fmla="*/ 4651 w 10000"/>
                <a:gd name="connsiteY160" fmla="*/ 2674 h 10000"/>
                <a:gd name="connsiteX161" fmla="*/ 4593 w 10000"/>
                <a:gd name="connsiteY161" fmla="*/ 2655 h 10000"/>
                <a:gd name="connsiteX162" fmla="*/ 4593 w 10000"/>
                <a:gd name="connsiteY162" fmla="*/ 2539 h 10000"/>
                <a:gd name="connsiteX163" fmla="*/ 4574 w 10000"/>
                <a:gd name="connsiteY163" fmla="*/ 2424 h 10000"/>
                <a:gd name="connsiteX164" fmla="*/ 4554 w 10000"/>
                <a:gd name="connsiteY164" fmla="*/ 2309 h 10000"/>
                <a:gd name="connsiteX165" fmla="*/ 4593 w 10000"/>
                <a:gd name="connsiteY165" fmla="*/ 2206 h 10000"/>
                <a:gd name="connsiteX166" fmla="*/ 4632 w 10000"/>
                <a:gd name="connsiteY166" fmla="*/ 2020 h 10000"/>
                <a:gd name="connsiteX167" fmla="*/ 4729 w 10000"/>
                <a:gd name="connsiteY167" fmla="*/ 1840 h 10000"/>
                <a:gd name="connsiteX168" fmla="*/ 4787 w 10000"/>
                <a:gd name="connsiteY168" fmla="*/ 1656 h 10000"/>
                <a:gd name="connsiteX169" fmla="*/ 4748 w 10000"/>
                <a:gd name="connsiteY169" fmla="*/ 1468 h 10000"/>
                <a:gd name="connsiteX170" fmla="*/ 4767 w 10000"/>
                <a:gd name="connsiteY170" fmla="*/ 1380 h 10000"/>
                <a:gd name="connsiteX171" fmla="*/ 4767 w 10000"/>
                <a:gd name="connsiteY171" fmla="*/ 1284 h 10000"/>
                <a:gd name="connsiteX172" fmla="*/ 4767 w 10000"/>
                <a:gd name="connsiteY172" fmla="*/ 1194 h 10000"/>
                <a:gd name="connsiteX173" fmla="*/ 4748 w 10000"/>
                <a:gd name="connsiteY173" fmla="*/ 1102 h 10000"/>
                <a:gd name="connsiteX174" fmla="*/ 4651 w 10000"/>
                <a:gd name="connsiteY174" fmla="*/ 1129 h 10000"/>
                <a:gd name="connsiteX175" fmla="*/ 4651 w 10000"/>
                <a:gd name="connsiteY175" fmla="*/ 1068 h 10000"/>
                <a:gd name="connsiteX176" fmla="*/ 4632 w 10000"/>
                <a:gd name="connsiteY176" fmla="*/ 1003 h 10000"/>
                <a:gd name="connsiteX177" fmla="*/ 4632 w 10000"/>
                <a:gd name="connsiteY177" fmla="*/ 941 h 10000"/>
                <a:gd name="connsiteX178" fmla="*/ 4651 w 10000"/>
                <a:gd name="connsiteY178" fmla="*/ 880 h 10000"/>
                <a:gd name="connsiteX179" fmla="*/ 4593 w 10000"/>
                <a:gd name="connsiteY179" fmla="*/ 799 h 10000"/>
                <a:gd name="connsiteX180" fmla="*/ 4593 w 10000"/>
                <a:gd name="connsiteY180" fmla="*/ 715 h 10000"/>
                <a:gd name="connsiteX181" fmla="*/ 4574 w 10000"/>
                <a:gd name="connsiteY181" fmla="*/ 630 h 10000"/>
                <a:gd name="connsiteX182" fmla="*/ 4574 w 10000"/>
                <a:gd name="connsiteY182" fmla="*/ 554 h 10000"/>
                <a:gd name="connsiteX183" fmla="*/ 4516 w 10000"/>
                <a:gd name="connsiteY183" fmla="*/ 361 h 10000"/>
                <a:gd name="connsiteX184" fmla="*/ 4457 w 10000"/>
                <a:gd name="connsiteY184" fmla="*/ 342 h 10000"/>
                <a:gd name="connsiteX185" fmla="*/ 4341 w 10000"/>
                <a:gd name="connsiteY185" fmla="*/ 330 h 10000"/>
                <a:gd name="connsiteX186" fmla="*/ 4264 w 10000"/>
                <a:gd name="connsiteY186" fmla="*/ 318 h 10000"/>
                <a:gd name="connsiteX187" fmla="*/ 4147 w 10000"/>
                <a:gd name="connsiteY187" fmla="*/ 315 h 10000"/>
                <a:gd name="connsiteX188" fmla="*/ 4070 w 10000"/>
                <a:gd name="connsiteY188" fmla="*/ 318 h 10000"/>
                <a:gd name="connsiteX189" fmla="*/ 4012 w 10000"/>
                <a:gd name="connsiteY189" fmla="*/ 326 h 10000"/>
                <a:gd name="connsiteX190" fmla="*/ 3934 w 10000"/>
                <a:gd name="connsiteY190" fmla="*/ 326 h 10000"/>
                <a:gd name="connsiteX191" fmla="*/ 3876 w 10000"/>
                <a:gd name="connsiteY191" fmla="*/ 318 h 10000"/>
                <a:gd name="connsiteX192" fmla="*/ 3895 w 10000"/>
                <a:gd name="connsiteY192" fmla="*/ 303 h 10000"/>
                <a:gd name="connsiteX193" fmla="*/ 3934 w 10000"/>
                <a:gd name="connsiteY193" fmla="*/ 295 h 10000"/>
                <a:gd name="connsiteX194" fmla="*/ 3992 w 10000"/>
                <a:gd name="connsiteY194" fmla="*/ 284 h 10000"/>
                <a:gd name="connsiteX195" fmla="*/ 3973 w 10000"/>
                <a:gd name="connsiteY195" fmla="*/ 269 h 10000"/>
                <a:gd name="connsiteX196" fmla="*/ 4147 w 10000"/>
                <a:gd name="connsiteY196" fmla="*/ 253 h 10000"/>
                <a:gd name="connsiteX197" fmla="*/ 4322 w 10000"/>
                <a:gd name="connsiteY197" fmla="*/ 226 h 10000"/>
                <a:gd name="connsiteX198" fmla="*/ 4477 w 10000"/>
                <a:gd name="connsiteY198" fmla="*/ 200 h 10000"/>
                <a:gd name="connsiteX199" fmla="*/ 4612 w 10000"/>
                <a:gd name="connsiteY199" fmla="*/ 161 h 10000"/>
                <a:gd name="connsiteX200" fmla="*/ 4651 w 10000"/>
                <a:gd name="connsiteY200" fmla="*/ 119 h 10000"/>
                <a:gd name="connsiteX201" fmla="*/ 4709 w 10000"/>
                <a:gd name="connsiteY201" fmla="*/ 84 h 10000"/>
                <a:gd name="connsiteX202" fmla="*/ 4709 w 10000"/>
                <a:gd name="connsiteY202" fmla="*/ 42 h 10000"/>
                <a:gd name="connsiteX203" fmla="*/ 4729 w 10000"/>
                <a:gd name="connsiteY203" fmla="*/ 0 h 10000"/>
                <a:gd name="connsiteX204" fmla="*/ 4787 w 10000"/>
                <a:gd name="connsiteY204" fmla="*/ 73 h 10000"/>
                <a:gd name="connsiteX205" fmla="*/ 4864 w 10000"/>
                <a:gd name="connsiteY205" fmla="*/ 153 h 10000"/>
                <a:gd name="connsiteX206" fmla="*/ 4884 w 10000"/>
                <a:gd name="connsiteY206" fmla="*/ 230 h 10000"/>
                <a:gd name="connsiteX207" fmla="*/ 4845 w 10000"/>
                <a:gd name="connsiteY207"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7422 w 10000"/>
                <a:gd name="connsiteY78" fmla="*/ 9928 h 10000"/>
                <a:gd name="connsiteX79" fmla="*/ 7093 w 10000"/>
                <a:gd name="connsiteY79" fmla="*/ 9997 h 10000"/>
                <a:gd name="connsiteX80" fmla="*/ 6822 w 10000"/>
                <a:gd name="connsiteY80" fmla="*/ 10000 h 10000"/>
                <a:gd name="connsiteX81" fmla="*/ 4767 w 10000"/>
                <a:gd name="connsiteY81" fmla="*/ 9985 h 10000"/>
                <a:gd name="connsiteX82" fmla="*/ 4554 w 10000"/>
                <a:gd name="connsiteY82" fmla="*/ 9997 h 10000"/>
                <a:gd name="connsiteX83" fmla="*/ 2849 w 10000"/>
                <a:gd name="connsiteY83" fmla="*/ 9931 h 10000"/>
                <a:gd name="connsiteX84" fmla="*/ 2442 w 10000"/>
                <a:gd name="connsiteY84" fmla="*/ 9889 h 10000"/>
                <a:gd name="connsiteX85" fmla="*/ 2074 w 10000"/>
                <a:gd name="connsiteY85" fmla="*/ 9847 h 10000"/>
                <a:gd name="connsiteX86" fmla="*/ 1647 w 10000"/>
                <a:gd name="connsiteY86" fmla="*/ 9812 h 10000"/>
                <a:gd name="connsiteX87" fmla="*/ 814 w 10000"/>
                <a:gd name="connsiteY87" fmla="*/ 9747 h 10000"/>
                <a:gd name="connsiteX88" fmla="*/ 426 w 10000"/>
                <a:gd name="connsiteY88" fmla="*/ 9717 h 10000"/>
                <a:gd name="connsiteX89" fmla="*/ 0 w 10000"/>
                <a:gd name="connsiteY89" fmla="*/ 9690 h 10000"/>
                <a:gd name="connsiteX90" fmla="*/ 252 w 10000"/>
                <a:gd name="connsiteY90" fmla="*/ 9674 h 10000"/>
                <a:gd name="connsiteX91" fmla="*/ 523 w 10000"/>
                <a:gd name="connsiteY91" fmla="*/ 9655 h 10000"/>
                <a:gd name="connsiteX92" fmla="*/ 775 w 10000"/>
                <a:gd name="connsiteY92" fmla="*/ 9628 h 10000"/>
                <a:gd name="connsiteX93" fmla="*/ 1047 w 10000"/>
                <a:gd name="connsiteY93" fmla="*/ 9605 h 10000"/>
                <a:gd name="connsiteX94" fmla="*/ 1279 w 10000"/>
                <a:gd name="connsiteY94" fmla="*/ 9586 h 10000"/>
                <a:gd name="connsiteX95" fmla="*/ 1550 w 10000"/>
                <a:gd name="connsiteY95" fmla="*/ 9570 h 10000"/>
                <a:gd name="connsiteX96" fmla="*/ 1841 w 10000"/>
                <a:gd name="connsiteY96" fmla="*/ 9558 h 10000"/>
                <a:gd name="connsiteX97" fmla="*/ 2132 w 10000"/>
                <a:gd name="connsiteY97" fmla="*/ 9558 h 10000"/>
                <a:gd name="connsiteX98" fmla="*/ 2345 w 10000"/>
                <a:gd name="connsiteY98" fmla="*/ 9558 h 10000"/>
                <a:gd name="connsiteX99" fmla="*/ 2558 w 10000"/>
                <a:gd name="connsiteY99" fmla="*/ 9558 h 10000"/>
                <a:gd name="connsiteX100" fmla="*/ 2752 w 10000"/>
                <a:gd name="connsiteY100" fmla="*/ 9554 h 10000"/>
                <a:gd name="connsiteX101" fmla="*/ 2965 w 10000"/>
                <a:gd name="connsiteY101" fmla="*/ 9547 h 10000"/>
                <a:gd name="connsiteX102" fmla="*/ 3159 w 10000"/>
                <a:gd name="connsiteY102" fmla="*/ 9543 h 10000"/>
                <a:gd name="connsiteX103" fmla="*/ 3333 w 10000"/>
                <a:gd name="connsiteY103" fmla="*/ 9531 h 10000"/>
                <a:gd name="connsiteX104" fmla="*/ 3527 w 10000"/>
                <a:gd name="connsiteY104" fmla="*/ 9516 h 10000"/>
                <a:gd name="connsiteX105" fmla="*/ 3702 w 10000"/>
                <a:gd name="connsiteY105" fmla="*/ 9497 h 10000"/>
                <a:gd name="connsiteX106" fmla="*/ 3721 w 10000"/>
                <a:gd name="connsiteY106" fmla="*/ 9328 h 10000"/>
                <a:gd name="connsiteX107" fmla="*/ 3779 w 10000"/>
                <a:gd name="connsiteY107" fmla="*/ 9159 h 10000"/>
                <a:gd name="connsiteX108" fmla="*/ 3857 w 10000"/>
                <a:gd name="connsiteY108" fmla="*/ 8990 h 10000"/>
                <a:gd name="connsiteX109" fmla="*/ 3915 w 10000"/>
                <a:gd name="connsiteY109" fmla="*/ 8821 h 10000"/>
                <a:gd name="connsiteX110" fmla="*/ 3895 w 10000"/>
                <a:gd name="connsiteY110" fmla="*/ 8575 h 10000"/>
                <a:gd name="connsiteX111" fmla="*/ 3895 w 10000"/>
                <a:gd name="connsiteY111" fmla="*/ 8329 h 10000"/>
                <a:gd name="connsiteX112" fmla="*/ 3895 w 10000"/>
                <a:gd name="connsiteY112" fmla="*/ 8080 h 10000"/>
                <a:gd name="connsiteX113" fmla="*/ 3915 w 10000"/>
                <a:gd name="connsiteY113" fmla="*/ 7833 h 10000"/>
                <a:gd name="connsiteX114" fmla="*/ 3915 w 10000"/>
                <a:gd name="connsiteY114" fmla="*/ 7638 h 10000"/>
                <a:gd name="connsiteX115" fmla="*/ 3876 w 10000"/>
                <a:gd name="connsiteY115" fmla="*/ 7438 h 10000"/>
                <a:gd name="connsiteX116" fmla="*/ 3857 w 10000"/>
                <a:gd name="connsiteY116" fmla="*/ 7250 h 10000"/>
                <a:gd name="connsiteX117" fmla="*/ 3915 w 10000"/>
                <a:gd name="connsiteY117" fmla="*/ 7061 h 10000"/>
                <a:gd name="connsiteX118" fmla="*/ 4128 w 10000"/>
                <a:gd name="connsiteY118" fmla="*/ 6861 h 10000"/>
                <a:gd name="connsiteX119" fmla="*/ 4167 w 10000"/>
                <a:gd name="connsiteY119" fmla="*/ 6650 h 10000"/>
                <a:gd name="connsiteX120" fmla="*/ 4147 w 10000"/>
                <a:gd name="connsiteY120" fmla="*/ 6435 h 10000"/>
                <a:gd name="connsiteX121" fmla="*/ 4147 w 10000"/>
                <a:gd name="connsiteY121" fmla="*/ 6220 h 10000"/>
                <a:gd name="connsiteX122" fmla="*/ 4167 w 10000"/>
                <a:gd name="connsiteY122" fmla="*/ 6143 h 10000"/>
                <a:gd name="connsiteX123" fmla="*/ 4186 w 10000"/>
                <a:gd name="connsiteY123" fmla="*/ 6070 h 10000"/>
                <a:gd name="connsiteX124" fmla="*/ 4186 w 10000"/>
                <a:gd name="connsiteY124" fmla="*/ 5997 h 10000"/>
                <a:gd name="connsiteX125" fmla="*/ 4128 w 10000"/>
                <a:gd name="connsiteY125" fmla="*/ 5928 h 10000"/>
                <a:gd name="connsiteX126" fmla="*/ 4109 w 10000"/>
                <a:gd name="connsiteY126" fmla="*/ 5755 h 10000"/>
                <a:gd name="connsiteX127" fmla="*/ 4147 w 10000"/>
                <a:gd name="connsiteY127" fmla="*/ 5744 h 10000"/>
                <a:gd name="connsiteX128" fmla="*/ 4147 w 10000"/>
                <a:gd name="connsiteY128" fmla="*/ 5567 h 10000"/>
                <a:gd name="connsiteX129" fmla="*/ 4186 w 10000"/>
                <a:gd name="connsiteY129" fmla="*/ 5386 h 10000"/>
                <a:gd name="connsiteX130" fmla="*/ 4205 w 10000"/>
                <a:gd name="connsiteY130" fmla="*/ 5209 h 10000"/>
                <a:gd name="connsiteX131" fmla="*/ 4167 w 10000"/>
                <a:gd name="connsiteY131" fmla="*/ 5018 h 10000"/>
                <a:gd name="connsiteX132" fmla="*/ 4264 w 10000"/>
                <a:gd name="connsiteY132" fmla="*/ 4991 h 10000"/>
                <a:gd name="connsiteX133" fmla="*/ 4205 w 10000"/>
                <a:gd name="connsiteY133" fmla="*/ 4630 h 10000"/>
                <a:gd name="connsiteX134" fmla="*/ 4283 w 10000"/>
                <a:gd name="connsiteY134" fmla="*/ 4545 h 10000"/>
                <a:gd name="connsiteX135" fmla="*/ 4302 w 10000"/>
                <a:gd name="connsiteY135" fmla="*/ 4460 h 10000"/>
                <a:gd name="connsiteX136" fmla="*/ 4322 w 10000"/>
                <a:gd name="connsiteY136" fmla="*/ 4372 h 10000"/>
                <a:gd name="connsiteX137" fmla="*/ 4360 w 10000"/>
                <a:gd name="connsiteY137" fmla="*/ 4284 h 10000"/>
                <a:gd name="connsiteX138" fmla="*/ 4419 w 10000"/>
                <a:gd name="connsiteY138" fmla="*/ 4230 h 10000"/>
                <a:gd name="connsiteX139" fmla="*/ 4399 w 10000"/>
                <a:gd name="connsiteY139" fmla="*/ 4184 h 10000"/>
                <a:gd name="connsiteX140" fmla="*/ 4360 w 10000"/>
                <a:gd name="connsiteY140" fmla="*/ 4130 h 10000"/>
                <a:gd name="connsiteX141" fmla="*/ 4399 w 10000"/>
                <a:gd name="connsiteY141" fmla="*/ 4084 h 10000"/>
                <a:gd name="connsiteX142" fmla="*/ 4477 w 10000"/>
                <a:gd name="connsiteY142" fmla="*/ 4000 h 10000"/>
                <a:gd name="connsiteX143" fmla="*/ 4477 w 10000"/>
                <a:gd name="connsiteY143" fmla="*/ 3919 h 10000"/>
                <a:gd name="connsiteX144" fmla="*/ 4457 w 10000"/>
                <a:gd name="connsiteY144" fmla="*/ 3835 h 10000"/>
                <a:gd name="connsiteX145" fmla="*/ 4438 w 10000"/>
                <a:gd name="connsiteY145" fmla="*/ 3749 h 10000"/>
                <a:gd name="connsiteX146" fmla="*/ 4341 w 10000"/>
                <a:gd name="connsiteY146" fmla="*/ 3745 h 10000"/>
                <a:gd name="connsiteX147" fmla="*/ 4360 w 10000"/>
                <a:gd name="connsiteY147" fmla="*/ 3680 h 10000"/>
                <a:gd name="connsiteX148" fmla="*/ 4438 w 10000"/>
                <a:gd name="connsiteY148" fmla="*/ 3615 h 10000"/>
                <a:gd name="connsiteX149" fmla="*/ 4457 w 10000"/>
                <a:gd name="connsiteY149" fmla="*/ 3550 h 10000"/>
                <a:gd name="connsiteX150" fmla="*/ 4438 w 10000"/>
                <a:gd name="connsiteY150" fmla="*/ 3481 h 10000"/>
                <a:gd name="connsiteX151" fmla="*/ 4399 w 10000"/>
                <a:gd name="connsiteY151" fmla="*/ 3481 h 10000"/>
                <a:gd name="connsiteX152" fmla="*/ 4419 w 10000"/>
                <a:gd name="connsiteY152" fmla="*/ 3415 h 10000"/>
                <a:gd name="connsiteX153" fmla="*/ 4399 w 10000"/>
                <a:gd name="connsiteY153" fmla="*/ 3339 h 10000"/>
                <a:gd name="connsiteX154" fmla="*/ 4399 w 10000"/>
                <a:gd name="connsiteY154" fmla="*/ 3273 h 10000"/>
                <a:gd name="connsiteX155" fmla="*/ 4457 w 10000"/>
                <a:gd name="connsiteY155" fmla="*/ 3204 h 10000"/>
                <a:gd name="connsiteX156" fmla="*/ 4457 w 10000"/>
                <a:gd name="connsiteY156" fmla="*/ 3066 h 10000"/>
                <a:gd name="connsiteX157" fmla="*/ 4457 w 10000"/>
                <a:gd name="connsiteY157" fmla="*/ 2932 h 10000"/>
                <a:gd name="connsiteX158" fmla="*/ 4516 w 10000"/>
                <a:gd name="connsiteY158" fmla="*/ 2797 h 10000"/>
                <a:gd name="connsiteX159" fmla="*/ 4651 w 10000"/>
                <a:gd name="connsiteY159" fmla="*/ 2674 h 10000"/>
                <a:gd name="connsiteX160" fmla="*/ 4593 w 10000"/>
                <a:gd name="connsiteY160" fmla="*/ 2655 h 10000"/>
                <a:gd name="connsiteX161" fmla="*/ 4593 w 10000"/>
                <a:gd name="connsiteY161" fmla="*/ 2539 h 10000"/>
                <a:gd name="connsiteX162" fmla="*/ 4574 w 10000"/>
                <a:gd name="connsiteY162" fmla="*/ 2424 h 10000"/>
                <a:gd name="connsiteX163" fmla="*/ 4554 w 10000"/>
                <a:gd name="connsiteY163" fmla="*/ 2309 h 10000"/>
                <a:gd name="connsiteX164" fmla="*/ 4593 w 10000"/>
                <a:gd name="connsiteY164" fmla="*/ 2206 h 10000"/>
                <a:gd name="connsiteX165" fmla="*/ 4632 w 10000"/>
                <a:gd name="connsiteY165" fmla="*/ 2020 h 10000"/>
                <a:gd name="connsiteX166" fmla="*/ 4729 w 10000"/>
                <a:gd name="connsiteY166" fmla="*/ 1840 h 10000"/>
                <a:gd name="connsiteX167" fmla="*/ 4787 w 10000"/>
                <a:gd name="connsiteY167" fmla="*/ 1656 h 10000"/>
                <a:gd name="connsiteX168" fmla="*/ 4748 w 10000"/>
                <a:gd name="connsiteY168" fmla="*/ 1468 h 10000"/>
                <a:gd name="connsiteX169" fmla="*/ 4767 w 10000"/>
                <a:gd name="connsiteY169" fmla="*/ 1380 h 10000"/>
                <a:gd name="connsiteX170" fmla="*/ 4767 w 10000"/>
                <a:gd name="connsiteY170" fmla="*/ 1284 h 10000"/>
                <a:gd name="connsiteX171" fmla="*/ 4767 w 10000"/>
                <a:gd name="connsiteY171" fmla="*/ 1194 h 10000"/>
                <a:gd name="connsiteX172" fmla="*/ 4748 w 10000"/>
                <a:gd name="connsiteY172" fmla="*/ 1102 h 10000"/>
                <a:gd name="connsiteX173" fmla="*/ 4651 w 10000"/>
                <a:gd name="connsiteY173" fmla="*/ 1129 h 10000"/>
                <a:gd name="connsiteX174" fmla="*/ 4651 w 10000"/>
                <a:gd name="connsiteY174" fmla="*/ 1068 h 10000"/>
                <a:gd name="connsiteX175" fmla="*/ 4632 w 10000"/>
                <a:gd name="connsiteY175" fmla="*/ 1003 h 10000"/>
                <a:gd name="connsiteX176" fmla="*/ 4632 w 10000"/>
                <a:gd name="connsiteY176" fmla="*/ 941 h 10000"/>
                <a:gd name="connsiteX177" fmla="*/ 4651 w 10000"/>
                <a:gd name="connsiteY177" fmla="*/ 880 h 10000"/>
                <a:gd name="connsiteX178" fmla="*/ 4593 w 10000"/>
                <a:gd name="connsiteY178" fmla="*/ 799 h 10000"/>
                <a:gd name="connsiteX179" fmla="*/ 4593 w 10000"/>
                <a:gd name="connsiteY179" fmla="*/ 715 h 10000"/>
                <a:gd name="connsiteX180" fmla="*/ 4574 w 10000"/>
                <a:gd name="connsiteY180" fmla="*/ 630 h 10000"/>
                <a:gd name="connsiteX181" fmla="*/ 4574 w 10000"/>
                <a:gd name="connsiteY181" fmla="*/ 554 h 10000"/>
                <a:gd name="connsiteX182" fmla="*/ 4516 w 10000"/>
                <a:gd name="connsiteY182" fmla="*/ 361 h 10000"/>
                <a:gd name="connsiteX183" fmla="*/ 4457 w 10000"/>
                <a:gd name="connsiteY183" fmla="*/ 342 h 10000"/>
                <a:gd name="connsiteX184" fmla="*/ 4341 w 10000"/>
                <a:gd name="connsiteY184" fmla="*/ 330 h 10000"/>
                <a:gd name="connsiteX185" fmla="*/ 4264 w 10000"/>
                <a:gd name="connsiteY185" fmla="*/ 318 h 10000"/>
                <a:gd name="connsiteX186" fmla="*/ 4147 w 10000"/>
                <a:gd name="connsiteY186" fmla="*/ 315 h 10000"/>
                <a:gd name="connsiteX187" fmla="*/ 4070 w 10000"/>
                <a:gd name="connsiteY187" fmla="*/ 318 h 10000"/>
                <a:gd name="connsiteX188" fmla="*/ 4012 w 10000"/>
                <a:gd name="connsiteY188" fmla="*/ 326 h 10000"/>
                <a:gd name="connsiteX189" fmla="*/ 3934 w 10000"/>
                <a:gd name="connsiteY189" fmla="*/ 326 h 10000"/>
                <a:gd name="connsiteX190" fmla="*/ 3876 w 10000"/>
                <a:gd name="connsiteY190" fmla="*/ 318 h 10000"/>
                <a:gd name="connsiteX191" fmla="*/ 3895 w 10000"/>
                <a:gd name="connsiteY191" fmla="*/ 303 h 10000"/>
                <a:gd name="connsiteX192" fmla="*/ 3934 w 10000"/>
                <a:gd name="connsiteY192" fmla="*/ 295 h 10000"/>
                <a:gd name="connsiteX193" fmla="*/ 3992 w 10000"/>
                <a:gd name="connsiteY193" fmla="*/ 284 h 10000"/>
                <a:gd name="connsiteX194" fmla="*/ 3973 w 10000"/>
                <a:gd name="connsiteY194" fmla="*/ 269 h 10000"/>
                <a:gd name="connsiteX195" fmla="*/ 4147 w 10000"/>
                <a:gd name="connsiteY195" fmla="*/ 253 h 10000"/>
                <a:gd name="connsiteX196" fmla="*/ 4322 w 10000"/>
                <a:gd name="connsiteY196" fmla="*/ 226 h 10000"/>
                <a:gd name="connsiteX197" fmla="*/ 4477 w 10000"/>
                <a:gd name="connsiteY197" fmla="*/ 200 h 10000"/>
                <a:gd name="connsiteX198" fmla="*/ 4612 w 10000"/>
                <a:gd name="connsiteY198" fmla="*/ 161 h 10000"/>
                <a:gd name="connsiteX199" fmla="*/ 4651 w 10000"/>
                <a:gd name="connsiteY199" fmla="*/ 119 h 10000"/>
                <a:gd name="connsiteX200" fmla="*/ 4709 w 10000"/>
                <a:gd name="connsiteY200" fmla="*/ 84 h 10000"/>
                <a:gd name="connsiteX201" fmla="*/ 4709 w 10000"/>
                <a:gd name="connsiteY201" fmla="*/ 42 h 10000"/>
                <a:gd name="connsiteX202" fmla="*/ 4729 w 10000"/>
                <a:gd name="connsiteY202" fmla="*/ 0 h 10000"/>
                <a:gd name="connsiteX203" fmla="*/ 4787 w 10000"/>
                <a:gd name="connsiteY203" fmla="*/ 73 h 10000"/>
                <a:gd name="connsiteX204" fmla="*/ 4864 w 10000"/>
                <a:gd name="connsiteY204" fmla="*/ 153 h 10000"/>
                <a:gd name="connsiteX205" fmla="*/ 4884 w 10000"/>
                <a:gd name="connsiteY205" fmla="*/ 230 h 10000"/>
                <a:gd name="connsiteX206" fmla="*/ 4845 w 10000"/>
                <a:gd name="connsiteY206"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7422 w 10000"/>
                <a:gd name="connsiteY78" fmla="*/ 9928 h 10000"/>
                <a:gd name="connsiteX79" fmla="*/ 7093 w 10000"/>
                <a:gd name="connsiteY79" fmla="*/ 9997 h 10000"/>
                <a:gd name="connsiteX80" fmla="*/ 6822 w 10000"/>
                <a:gd name="connsiteY80" fmla="*/ 10000 h 10000"/>
                <a:gd name="connsiteX81" fmla="*/ 4767 w 10000"/>
                <a:gd name="connsiteY81" fmla="*/ 9985 h 10000"/>
                <a:gd name="connsiteX82" fmla="*/ 2849 w 10000"/>
                <a:gd name="connsiteY82" fmla="*/ 9931 h 10000"/>
                <a:gd name="connsiteX83" fmla="*/ 2442 w 10000"/>
                <a:gd name="connsiteY83" fmla="*/ 9889 h 10000"/>
                <a:gd name="connsiteX84" fmla="*/ 2074 w 10000"/>
                <a:gd name="connsiteY84" fmla="*/ 9847 h 10000"/>
                <a:gd name="connsiteX85" fmla="*/ 1647 w 10000"/>
                <a:gd name="connsiteY85" fmla="*/ 9812 h 10000"/>
                <a:gd name="connsiteX86" fmla="*/ 814 w 10000"/>
                <a:gd name="connsiteY86" fmla="*/ 9747 h 10000"/>
                <a:gd name="connsiteX87" fmla="*/ 426 w 10000"/>
                <a:gd name="connsiteY87" fmla="*/ 9717 h 10000"/>
                <a:gd name="connsiteX88" fmla="*/ 0 w 10000"/>
                <a:gd name="connsiteY88" fmla="*/ 9690 h 10000"/>
                <a:gd name="connsiteX89" fmla="*/ 252 w 10000"/>
                <a:gd name="connsiteY89" fmla="*/ 9674 h 10000"/>
                <a:gd name="connsiteX90" fmla="*/ 523 w 10000"/>
                <a:gd name="connsiteY90" fmla="*/ 9655 h 10000"/>
                <a:gd name="connsiteX91" fmla="*/ 775 w 10000"/>
                <a:gd name="connsiteY91" fmla="*/ 9628 h 10000"/>
                <a:gd name="connsiteX92" fmla="*/ 1047 w 10000"/>
                <a:gd name="connsiteY92" fmla="*/ 9605 h 10000"/>
                <a:gd name="connsiteX93" fmla="*/ 1279 w 10000"/>
                <a:gd name="connsiteY93" fmla="*/ 9586 h 10000"/>
                <a:gd name="connsiteX94" fmla="*/ 1550 w 10000"/>
                <a:gd name="connsiteY94" fmla="*/ 9570 h 10000"/>
                <a:gd name="connsiteX95" fmla="*/ 1841 w 10000"/>
                <a:gd name="connsiteY95" fmla="*/ 9558 h 10000"/>
                <a:gd name="connsiteX96" fmla="*/ 2132 w 10000"/>
                <a:gd name="connsiteY96" fmla="*/ 9558 h 10000"/>
                <a:gd name="connsiteX97" fmla="*/ 2345 w 10000"/>
                <a:gd name="connsiteY97" fmla="*/ 9558 h 10000"/>
                <a:gd name="connsiteX98" fmla="*/ 2558 w 10000"/>
                <a:gd name="connsiteY98" fmla="*/ 9558 h 10000"/>
                <a:gd name="connsiteX99" fmla="*/ 2752 w 10000"/>
                <a:gd name="connsiteY99" fmla="*/ 9554 h 10000"/>
                <a:gd name="connsiteX100" fmla="*/ 2965 w 10000"/>
                <a:gd name="connsiteY100" fmla="*/ 9547 h 10000"/>
                <a:gd name="connsiteX101" fmla="*/ 3159 w 10000"/>
                <a:gd name="connsiteY101" fmla="*/ 9543 h 10000"/>
                <a:gd name="connsiteX102" fmla="*/ 3333 w 10000"/>
                <a:gd name="connsiteY102" fmla="*/ 9531 h 10000"/>
                <a:gd name="connsiteX103" fmla="*/ 3527 w 10000"/>
                <a:gd name="connsiteY103" fmla="*/ 9516 h 10000"/>
                <a:gd name="connsiteX104" fmla="*/ 3702 w 10000"/>
                <a:gd name="connsiteY104" fmla="*/ 9497 h 10000"/>
                <a:gd name="connsiteX105" fmla="*/ 3721 w 10000"/>
                <a:gd name="connsiteY105" fmla="*/ 9328 h 10000"/>
                <a:gd name="connsiteX106" fmla="*/ 3779 w 10000"/>
                <a:gd name="connsiteY106" fmla="*/ 9159 h 10000"/>
                <a:gd name="connsiteX107" fmla="*/ 3857 w 10000"/>
                <a:gd name="connsiteY107" fmla="*/ 8990 h 10000"/>
                <a:gd name="connsiteX108" fmla="*/ 3915 w 10000"/>
                <a:gd name="connsiteY108" fmla="*/ 8821 h 10000"/>
                <a:gd name="connsiteX109" fmla="*/ 3895 w 10000"/>
                <a:gd name="connsiteY109" fmla="*/ 8575 h 10000"/>
                <a:gd name="connsiteX110" fmla="*/ 3895 w 10000"/>
                <a:gd name="connsiteY110" fmla="*/ 8329 h 10000"/>
                <a:gd name="connsiteX111" fmla="*/ 3895 w 10000"/>
                <a:gd name="connsiteY111" fmla="*/ 8080 h 10000"/>
                <a:gd name="connsiteX112" fmla="*/ 3915 w 10000"/>
                <a:gd name="connsiteY112" fmla="*/ 7833 h 10000"/>
                <a:gd name="connsiteX113" fmla="*/ 3915 w 10000"/>
                <a:gd name="connsiteY113" fmla="*/ 7638 h 10000"/>
                <a:gd name="connsiteX114" fmla="*/ 3876 w 10000"/>
                <a:gd name="connsiteY114" fmla="*/ 7438 h 10000"/>
                <a:gd name="connsiteX115" fmla="*/ 3857 w 10000"/>
                <a:gd name="connsiteY115" fmla="*/ 7250 h 10000"/>
                <a:gd name="connsiteX116" fmla="*/ 3915 w 10000"/>
                <a:gd name="connsiteY116" fmla="*/ 7061 h 10000"/>
                <a:gd name="connsiteX117" fmla="*/ 4128 w 10000"/>
                <a:gd name="connsiteY117" fmla="*/ 6861 h 10000"/>
                <a:gd name="connsiteX118" fmla="*/ 4167 w 10000"/>
                <a:gd name="connsiteY118" fmla="*/ 6650 h 10000"/>
                <a:gd name="connsiteX119" fmla="*/ 4147 w 10000"/>
                <a:gd name="connsiteY119" fmla="*/ 6435 h 10000"/>
                <a:gd name="connsiteX120" fmla="*/ 4147 w 10000"/>
                <a:gd name="connsiteY120" fmla="*/ 6220 h 10000"/>
                <a:gd name="connsiteX121" fmla="*/ 4167 w 10000"/>
                <a:gd name="connsiteY121" fmla="*/ 6143 h 10000"/>
                <a:gd name="connsiteX122" fmla="*/ 4186 w 10000"/>
                <a:gd name="connsiteY122" fmla="*/ 6070 h 10000"/>
                <a:gd name="connsiteX123" fmla="*/ 4186 w 10000"/>
                <a:gd name="connsiteY123" fmla="*/ 5997 h 10000"/>
                <a:gd name="connsiteX124" fmla="*/ 4128 w 10000"/>
                <a:gd name="connsiteY124" fmla="*/ 5928 h 10000"/>
                <a:gd name="connsiteX125" fmla="*/ 4109 w 10000"/>
                <a:gd name="connsiteY125" fmla="*/ 5755 h 10000"/>
                <a:gd name="connsiteX126" fmla="*/ 4147 w 10000"/>
                <a:gd name="connsiteY126" fmla="*/ 5744 h 10000"/>
                <a:gd name="connsiteX127" fmla="*/ 4147 w 10000"/>
                <a:gd name="connsiteY127" fmla="*/ 5567 h 10000"/>
                <a:gd name="connsiteX128" fmla="*/ 4186 w 10000"/>
                <a:gd name="connsiteY128" fmla="*/ 5386 h 10000"/>
                <a:gd name="connsiteX129" fmla="*/ 4205 w 10000"/>
                <a:gd name="connsiteY129" fmla="*/ 5209 h 10000"/>
                <a:gd name="connsiteX130" fmla="*/ 4167 w 10000"/>
                <a:gd name="connsiteY130" fmla="*/ 5018 h 10000"/>
                <a:gd name="connsiteX131" fmla="*/ 4264 w 10000"/>
                <a:gd name="connsiteY131" fmla="*/ 4991 h 10000"/>
                <a:gd name="connsiteX132" fmla="*/ 4205 w 10000"/>
                <a:gd name="connsiteY132" fmla="*/ 4630 h 10000"/>
                <a:gd name="connsiteX133" fmla="*/ 4283 w 10000"/>
                <a:gd name="connsiteY133" fmla="*/ 4545 h 10000"/>
                <a:gd name="connsiteX134" fmla="*/ 4302 w 10000"/>
                <a:gd name="connsiteY134" fmla="*/ 4460 h 10000"/>
                <a:gd name="connsiteX135" fmla="*/ 4322 w 10000"/>
                <a:gd name="connsiteY135" fmla="*/ 4372 h 10000"/>
                <a:gd name="connsiteX136" fmla="*/ 4360 w 10000"/>
                <a:gd name="connsiteY136" fmla="*/ 4284 h 10000"/>
                <a:gd name="connsiteX137" fmla="*/ 4419 w 10000"/>
                <a:gd name="connsiteY137" fmla="*/ 4230 h 10000"/>
                <a:gd name="connsiteX138" fmla="*/ 4399 w 10000"/>
                <a:gd name="connsiteY138" fmla="*/ 4184 h 10000"/>
                <a:gd name="connsiteX139" fmla="*/ 4360 w 10000"/>
                <a:gd name="connsiteY139" fmla="*/ 4130 h 10000"/>
                <a:gd name="connsiteX140" fmla="*/ 4399 w 10000"/>
                <a:gd name="connsiteY140" fmla="*/ 4084 h 10000"/>
                <a:gd name="connsiteX141" fmla="*/ 4477 w 10000"/>
                <a:gd name="connsiteY141" fmla="*/ 4000 h 10000"/>
                <a:gd name="connsiteX142" fmla="*/ 4477 w 10000"/>
                <a:gd name="connsiteY142" fmla="*/ 3919 h 10000"/>
                <a:gd name="connsiteX143" fmla="*/ 4457 w 10000"/>
                <a:gd name="connsiteY143" fmla="*/ 3835 h 10000"/>
                <a:gd name="connsiteX144" fmla="*/ 4438 w 10000"/>
                <a:gd name="connsiteY144" fmla="*/ 3749 h 10000"/>
                <a:gd name="connsiteX145" fmla="*/ 4341 w 10000"/>
                <a:gd name="connsiteY145" fmla="*/ 3745 h 10000"/>
                <a:gd name="connsiteX146" fmla="*/ 4360 w 10000"/>
                <a:gd name="connsiteY146" fmla="*/ 3680 h 10000"/>
                <a:gd name="connsiteX147" fmla="*/ 4438 w 10000"/>
                <a:gd name="connsiteY147" fmla="*/ 3615 h 10000"/>
                <a:gd name="connsiteX148" fmla="*/ 4457 w 10000"/>
                <a:gd name="connsiteY148" fmla="*/ 3550 h 10000"/>
                <a:gd name="connsiteX149" fmla="*/ 4438 w 10000"/>
                <a:gd name="connsiteY149" fmla="*/ 3481 h 10000"/>
                <a:gd name="connsiteX150" fmla="*/ 4399 w 10000"/>
                <a:gd name="connsiteY150" fmla="*/ 3481 h 10000"/>
                <a:gd name="connsiteX151" fmla="*/ 4419 w 10000"/>
                <a:gd name="connsiteY151" fmla="*/ 3415 h 10000"/>
                <a:gd name="connsiteX152" fmla="*/ 4399 w 10000"/>
                <a:gd name="connsiteY152" fmla="*/ 3339 h 10000"/>
                <a:gd name="connsiteX153" fmla="*/ 4399 w 10000"/>
                <a:gd name="connsiteY153" fmla="*/ 3273 h 10000"/>
                <a:gd name="connsiteX154" fmla="*/ 4457 w 10000"/>
                <a:gd name="connsiteY154" fmla="*/ 3204 h 10000"/>
                <a:gd name="connsiteX155" fmla="*/ 4457 w 10000"/>
                <a:gd name="connsiteY155" fmla="*/ 3066 h 10000"/>
                <a:gd name="connsiteX156" fmla="*/ 4457 w 10000"/>
                <a:gd name="connsiteY156" fmla="*/ 2932 h 10000"/>
                <a:gd name="connsiteX157" fmla="*/ 4516 w 10000"/>
                <a:gd name="connsiteY157" fmla="*/ 2797 h 10000"/>
                <a:gd name="connsiteX158" fmla="*/ 4651 w 10000"/>
                <a:gd name="connsiteY158" fmla="*/ 2674 h 10000"/>
                <a:gd name="connsiteX159" fmla="*/ 4593 w 10000"/>
                <a:gd name="connsiteY159" fmla="*/ 2655 h 10000"/>
                <a:gd name="connsiteX160" fmla="*/ 4593 w 10000"/>
                <a:gd name="connsiteY160" fmla="*/ 2539 h 10000"/>
                <a:gd name="connsiteX161" fmla="*/ 4574 w 10000"/>
                <a:gd name="connsiteY161" fmla="*/ 2424 h 10000"/>
                <a:gd name="connsiteX162" fmla="*/ 4554 w 10000"/>
                <a:gd name="connsiteY162" fmla="*/ 2309 h 10000"/>
                <a:gd name="connsiteX163" fmla="*/ 4593 w 10000"/>
                <a:gd name="connsiteY163" fmla="*/ 2206 h 10000"/>
                <a:gd name="connsiteX164" fmla="*/ 4632 w 10000"/>
                <a:gd name="connsiteY164" fmla="*/ 2020 h 10000"/>
                <a:gd name="connsiteX165" fmla="*/ 4729 w 10000"/>
                <a:gd name="connsiteY165" fmla="*/ 1840 h 10000"/>
                <a:gd name="connsiteX166" fmla="*/ 4787 w 10000"/>
                <a:gd name="connsiteY166" fmla="*/ 1656 h 10000"/>
                <a:gd name="connsiteX167" fmla="*/ 4748 w 10000"/>
                <a:gd name="connsiteY167" fmla="*/ 1468 h 10000"/>
                <a:gd name="connsiteX168" fmla="*/ 4767 w 10000"/>
                <a:gd name="connsiteY168" fmla="*/ 1380 h 10000"/>
                <a:gd name="connsiteX169" fmla="*/ 4767 w 10000"/>
                <a:gd name="connsiteY169" fmla="*/ 1284 h 10000"/>
                <a:gd name="connsiteX170" fmla="*/ 4767 w 10000"/>
                <a:gd name="connsiteY170" fmla="*/ 1194 h 10000"/>
                <a:gd name="connsiteX171" fmla="*/ 4748 w 10000"/>
                <a:gd name="connsiteY171" fmla="*/ 1102 h 10000"/>
                <a:gd name="connsiteX172" fmla="*/ 4651 w 10000"/>
                <a:gd name="connsiteY172" fmla="*/ 1129 h 10000"/>
                <a:gd name="connsiteX173" fmla="*/ 4651 w 10000"/>
                <a:gd name="connsiteY173" fmla="*/ 1068 h 10000"/>
                <a:gd name="connsiteX174" fmla="*/ 4632 w 10000"/>
                <a:gd name="connsiteY174" fmla="*/ 1003 h 10000"/>
                <a:gd name="connsiteX175" fmla="*/ 4632 w 10000"/>
                <a:gd name="connsiteY175" fmla="*/ 941 h 10000"/>
                <a:gd name="connsiteX176" fmla="*/ 4651 w 10000"/>
                <a:gd name="connsiteY176" fmla="*/ 880 h 10000"/>
                <a:gd name="connsiteX177" fmla="*/ 4593 w 10000"/>
                <a:gd name="connsiteY177" fmla="*/ 799 h 10000"/>
                <a:gd name="connsiteX178" fmla="*/ 4593 w 10000"/>
                <a:gd name="connsiteY178" fmla="*/ 715 h 10000"/>
                <a:gd name="connsiteX179" fmla="*/ 4574 w 10000"/>
                <a:gd name="connsiteY179" fmla="*/ 630 h 10000"/>
                <a:gd name="connsiteX180" fmla="*/ 4574 w 10000"/>
                <a:gd name="connsiteY180" fmla="*/ 554 h 10000"/>
                <a:gd name="connsiteX181" fmla="*/ 4516 w 10000"/>
                <a:gd name="connsiteY181" fmla="*/ 361 h 10000"/>
                <a:gd name="connsiteX182" fmla="*/ 4457 w 10000"/>
                <a:gd name="connsiteY182" fmla="*/ 342 h 10000"/>
                <a:gd name="connsiteX183" fmla="*/ 4341 w 10000"/>
                <a:gd name="connsiteY183" fmla="*/ 330 h 10000"/>
                <a:gd name="connsiteX184" fmla="*/ 4264 w 10000"/>
                <a:gd name="connsiteY184" fmla="*/ 318 h 10000"/>
                <a:gd name="connsiteX185" fmla="*/ 4147 w 10000"/>
                <a:gd name="connsiteY185" fmla="*/ 315 h 10000"/>
                <a:gd name="connsiteX186" fmla="*/ 4070 w 10000"/>
                <a:gd name="connsiteY186" fmla="*/ 318 h 10000"/>
                <a:gd name="connsiteX187" fmla="*/ 4012 w 10000"/>
                <a:gd name="connsiteY187" fmla="*/ 326 h 10000"/>
                <a:gd name="connsiteX188" fmla="*/ 3934 w 10000"/>
                <a:gd name="connsiteY188" fmla="*/ 326 h 10000"/>
                <a:gd name="connsiteX189" fmla="*/ 3876 w 10000"/>
                <a:gd name="connsiteY189" fmla="*/ 318 h 10000"/>
                <a:gd name="connsiteX190" fmla="*/ 3895 w 10000"/>
                <a:gd name="connsiteY190" fmla="*/ 303 h 10000"/>
                <a:gd name="connsiteX191" fmla="*/ 3934 w 10000"/>
                <a:gd name="connsiteY191" fmla="*/ 295 h 10000"/>
                <a:gd name="connsiteX192" fmla="*/ 3992 w 10000"/>
                <a:gd name="connsiteY192" fmla="*/ 284 h 10000"/>
                <a:gd name="connsiteX193" fmla="*/ 3973 w 10000"/>
                <a:gd name="connsiteY193" fmla="*/ 269 h 10000"/>
                <a:gd name="connsiteX194" fmla="*/ 4147 w 10000"/>
                <a:gd name="connsiteY194" fmla="*/ 253 h 10000"/>
                <a:gd name="connsiteX195" fmla="*/ 4322 w 10000"/>
                <a:gd name="connsiteY195" fmla="*/ 226 h 10000"/>
                <a:gd name="connsiteX196" fmla="*/ 4477 w 10000"/>
                <a:gd name="connsiteY196" fmla="*/ 200 h 10000"/>
                <a:gd name="connsiteX197" fmla="*/ 4612 w 10000"/>
                <a:gd name="connsiteY197" fmla="*/ 161 h 10000"/>
                <a:gd name="connsiteX198" fmla="*/ 4651 w 10000"/>
                <a:gd name="connsiteY198" fmla="*/ 119 h 10000"/>
                <a:gd name="connsiteX199" fmla="*/ 4709 w 10000"/>
                <a:gd name="connsiteY199" fmla="*/ 84 h 10000"/>
                <a:gd name="connsiteX200" fmla="*/ 4709 w 10000"/>
                <a:gd name="connsiteY200" fmla="*/ 42 h 10000"/>
                <a:gd name="connsiteX201" fmla="*/ 4729 w 10000"/>
                <a:gd name="connsiteY201" fmla="*/ 0 h 10000"/>
                <a:gd name="connsiteX202" fmla="*/ 4787 w 10000"/>
                <a:gd name="connsiteY202" fmla="*/ 73 h 10000"/>
                <a:gd name="connsiteX203" fmla="*/ 4864 w 10000"/>
                <a:gd name="connsiteY203" fmla="*/ 153 h 10000"/>
                <a:gd name="connsiteX204" fmla="*/ 4884 w 10000"/>
                <a:gd name="connsiteY204" fmla="*/ 230 h 10000"/>
                <a:gd name="connsiteX205" fmla="*/ 4845 w 10000"/>
                <a:gd name="connsiteY205" fmla="*/ 315 h 10000"/>
                <a:gd name="connsiteX0" fmla="*/ 4845 w 10000"/>
                <a:gd name="connsiteY0" fmla="*/ 315 h 9997"/>
                <a:gd name="connsiteX1" fmla="*/ 4942 w 10000"/>
                <a:gd name="connsiteY1" fmla="*/ 542 h 9997"/>
                <a:gd name="connsiteX2" fmla="*/ 5019 w 10000"/>
                <a:gd name="connsiteY2" fmla="*/ 780 h 9997"/>
                <a:gd name="connsiteX3" fmla="*/ 5058 w 10000"/>
                <a:gd name="connsiteY3" fmla="*/ 1010 h 9997"/>
                <a:gd name="connsiteX4" fmla="*/ 5097 w 10000"/>
                <a:gd name="connsiteY4" fmla="*/ 1240 h 9997"/>
                <a:gd name="connsiteX5" fmla="*/ 5233 w 10000"/>
                <a:gd name="connsiteY5" fmla="*/ 1464 h 9997"/>
                <a:gd name="connsiteX6" fmla="*/ 5310 w 10000"/>
                <a:gd name="connsiteY6" fmla="*/ 1694 h 9997"/>
                <a:gd name="connsiteX7" fmla="*/ 5310 w 10000"/>
                <a:gd name="connsiteY7" fmla="*/ 1921 h 9997"/>
                <a:gd name="connsiteX8" fmla="*/ 5291 w 10000"/>
                <a:gd name="connsiteY8" fmla="*/ 2148 h 9997"/>
                <a:gd name="connsiteX9" fmla="*/ 5329 w 10000"/>
                <a:gd name="connsiteY9" fmla="*/ 2271 h 9997"/>
                <a:gd name="connsiteX10" fmla="*/ 5388 w 10000"/>
                <a:gd name="connsiteY10" fmla="*/ 2405 h 9997"/>
                <a:gd name="connsiteX11" fmla="*/ 5388 w 10000"/>
                <a:gd name="connsiteY11" fmla="*/ 2536 h 9997"/>
                <a:gd name="connsiteX12" fmla="*/ 5368 w 10000"/>
                <a:gd name="connsiteY12" fmla="*/ 2666 h 9997"/>
                <a:gd name="connsiteX13" fmla="*/ 5388 w 10000"/>
                <a:gd name="connsiteY13" fmla="*/ 2681 h 9997"/>
                <a:gd name="connsiteX14" fmla="*/ 5368 w 10000"/>
                <a:gd name="connsiteY14" fmla="*/ 2704 h 9997"/>
                <a:gd name="connsiteX15" fmla="*/ 5310 w 10000"/>
                <a:gd name="connsiteY15" fmla="*/ 2720 h 9997"/>
                <a:gd name="connsiteX16" fmla="*/ 5291 w 10000"/>
                <a:gd name="connsiteY16" fmla="*/ 2739 h 9997"/>
                <a:gd name="connsiteX17" fmla="*/ 5291 w 10000"/>
                <a:gd name="connsiteY17" fmla="*/ 2797 h 9997"/>
                <a:gd name="connsiteX18" fmla="*/ 5291 w 10000"/>
                <a:gd name="connsiteY18" fmla="*/ 2854 h 9997"/>
                <a:gd name="connsiteX19" fmla="*/ 5252 w 10000"/>
                <a:gd name="connsiteY19" fmla="*/ 2916 h 9997"/>
                <a:gd name="connsiteX20" fmla="*/ 5213 w 10000"/>
                <a:gd name="connsiteY20" fmla="*/ 2966 h 9997"/>
                <a:gd name="connsiteX21" fmla="*/ 5213 w 10000"/>
                <a:gd name="connsiteY21" fmla="*/ 3139 h 9997"/>
                <a:gd name="connsiteX22" fmla="*/ 5252 w 10000"/>
                <a:gd name="connsiteY22" fmla="*/ 3319 h 9997"/>
                <a:gd name="connsiteX23" fmla="*/ 5329 w 10000"/>
                <a:gd name="connsiteY23" fmla="*/ 3500 h 9997"/>
                <a:gd name="connsiteX24" fmla="*/ 5349 w 10000"/>
                <a:gd name="connsiteY24" fmla="*/ 3672 h 9997"/>
                <a:gd name="connsiteX25" fmla="*/ 5523 w 10000"/>
                <a:gd name="connsiteY25" fmla="*/ 3819 h 9997"/>
                <a:gd name="connsiteX26" fmla="*/ 5543 w 10000"/>
                <a:gd name="connsiteY26" fmla="*/ 3973 h 9997"/>
                <a:gd name="connsiteX27" fmla="*/ 5523 w 10000"/>
                <a:gd name="connsiteY27" fmla="*/ 4122 h 9997"/>
                <a:gd name="connsiteX28" fmla="*/ 5504 w 10000"/>
                <a:gd name="connsiteY28" fmla="*/ 4276 h 9997"/>
                <a:gd name="connsiteX29" fmla="*/ 5368 w 10000"/>
                <a:gd name="connsiteY29" fmla="*/ 4502 h 9997"/>
                <a:gd name="connsiteX30" fmla="*/ 5388 w 10000"/>
                <a:gd name="connsiteY30" fmla="*/ 4730 h 9997"/>
                <a:gd name="connsiteX31" fmla="*/ 5446 w 10000"/>
                <a:gd name="connsiteY31" fmla="*/ 4956 h 9997"/>
                <a:gd name="connsiteX32" fmla="*/ 5388 w 10000"/>
                <a:gd name="connsiteY32" fmla="*/ 5183 h 9997"/>
                <a:gd name="connsiteX33" fmla="*/ 5465 w 10000"/>
                <a:gd name="connsiteY33" fmla="*/ 5433 h 9997"/>
                <a:gd name="connsiteX34" fmla="*/ 5523 w 10000"/>
                <a:gd name="connsiteY34" fmla="*/ 5675 h 9997"/>
                <a:gd name="connsiteX35" fmla="*/ 5581 w 10000"/>
                <a:gd name="connsiteY35" fmla="*/ 5924 h 9997"/>
                <a:gd name="connsiteX36" fmla="*/ 5581 w 10000"/>
                <a:gd name="connsiteY36" fmla="*/ 6177 h 9997"/>
                <a:gd name="connsiteX37" fmla="*/ 5659 w 10000"/>
                <a:gd name="connsiteY37" fmla="*/ 6501 h 9997"/>
                <a:gd name="connsiteX38" fmla="*/ 5659 w 10000"/>
                <a:gd name="connsiteY38" fmla="*/ 6823 h 9997"/>
                <a:gd name="connsiteX39" fmla="*/ 5678 w 10000"/>
                <a:gd name="connsiteY39" fmla="*/ 7139 h 9997"/>
                <a:gd name="connsiteX40" fmla="*/ 5911 w 10000"/>
                <a:gd name="connsiteY40" fmla="*/ 7450 h 9997"/>
                <a:gd name="connsiteX41" fmla="*/ 5950 w 10000"/>
                <a:gd name="connsiteY41" fmla="*/ 7603 h 9997"/>
                <a:gd name="connsiteX42" fmla="*/ 6027 w 10000"/>
                <a:gd name="connsiteY42" fmla="*/ 7753 h 9997"/>
                <a:gd name="connsiteX43" fmla="*/ 6066 w 10000"/>
                <a:gd name="connsiteY43" fmla="*/ 7910 h 9997"/>
                <a:gd name="connsiteX44" fmla="*/ 5988 w 10000"/>
                <a:gd name="connsiteY44" fmla="*/ 8061 h 9997"/>
                <a:gd name="connsiteX45" fmla="*/ 5891 w 10000"/>
                <a:gd name="connsiteY45" fmla="*/ 8260 h 9997"/>
                <a:gd name="connsiteX46" fmla="*/ 5911 w 10000"/>
                <a:gd name="connsiteY46" fmla="*/ 8464 h 9997"/>
                <a:gd name="connsiteX47" fmla="*/ 6027 w 10000"/>
                <a:gd name="connsiteY47" fmla="*/ 8675 h 9997"/>
                <a:gd name="connsiteX48" fmla="*/ 6124 w 10000"/>
                <a:gd name="connsiteY48" fmla="*/ 8879 h 9997"/>
                <a:gd name="connsiteX49" fmla="*/ 6143 w 10000"/>
                <a:gd name="connsiteY49" fmla="*/ 9032 h 9997"/>
                <a:gd name="connsiteX50" fmla="*/ 6143 w 10000"/>
                <a:gd name="connsiteY50" fmla="*/ 9190 h 9997"/>
                <a:gd name="connsiteX51" fmla="*/ 6202 w 10000"/>
                <a:gd name="connsiteY51" fmla="*/ 9343 h 9997"/>
                <a:gd name="connsiteX52" fmla="*/ 6434 w 10000"/>
                <a:gd name="connsiteY52" fmla="*/ 9474 h 9997"/>
                <a:gd name="connsiteX53" fmla="*/ 6686 w 10000"/>
                <a:gd name="connsiteY53" fmla="*/ 9474 h 9997"/>
                <a:gd name="connsiteX54" fmla="*/ 6957 w 10000"/>
                <a:gd name="connsiteY54" fmla="*/ 9485 h 9997"/>
                <a:gd name="connsiteX55" fmla="*/ 7171 w 10000"/>
                <a:gd name="connsiteY55" fmla="*/ 9497 h 9997"/>
                <a:gd name="connsiteX56" fmla="*/ 7422 w 10000"/>
                <a:gd name="connsiteY56" fmla="*/ 9512 h 9997"/>
                <a:gd name="connsiteX57" fmla="*/ 7655 w 10000"/>
                <a:gd name="connsiteY57" fmla="*/ 9531 h 9997"/>
                <a:gd name="connsiteX58" fmla="*/ 7849 w 10000"/>
                <a:gd name="connsiteY58" fmla="*/ 9558 h 9997"/>
                <a:gd name="connsiteX59" fmla="*/ 8081 w 10000"/>
                <a:gd name="connsiteY59" fmla="*/ 9590 h 9997"/>
                <a:gd name="connsiteX60" fmla="*/ 8275 w 10000"/>
                <a:gd name="connsiteY60" fmla="*/ 9621 h 9997"/>
                <a:gd name="connsiteX61" fmla="*/ 8488 w 10000"/>
                <a:gd name="connsiteY61" fmla="*/ 9632 h 9997"/>
                <a:gd name="connsiteX62" fmla="*/ 8702 w 10000"/>
                <a:gd name="connsiteY62" fmla="*/ 9644 h 9997"/>
                <a:gd name="connsiteX63" fmla="*/ 8915 w 10000"/>
                <a:gd name="connsiteY63" fmla="*/ 9647 h 9997"/>
                <a:gd name="connsiteX64" fmla="*/ 9147 w 10000"/>
                <a:gd name="connsiteY64" fmla="*/ 9655 h 9997"/>
                <a:gd name="connsiteX65" fmla="*/ 9360 w 10000"/>
                <a:gd name="connsiteY65" fmla="*/ 9659 h 9997"/>
                <a:gd name="connsiteX66" fmla="*/ 9574 w 10000"/>
                <a:gd name="connsiteY66" fmla="*/ 9670 h 9997"/>
                <a:gd name="connsiteX67" fmla="*/ 9767 w 10000"/>
                <a:gd name="connsiteY67" fmla="*/ 9690 h 9997"/>
                <a:gd name="connsiteX68" fmla="*/ 9961 w 10000"/>
                <a:gd name="connsiteY68" fmla="*/ 9713 h 9997"/>
                <a:gd name="connsiteX69" fmla="*/ 10000 w 10000"/>
                <a:gd name="connsiteY69" fmla="*/ 9732 h 9997"/>
                <a:gd name="connsiteX70" fmla="*/ 9806 w 10000"/>
                <a:gd name="connsiteY70" fmla="*/ 9724 h 9997"/>
                <a:gd name="connsiteX71" fmla="*/ 9671 w 10000"/>
                <a:gd name="connsiteY71" fmla="*/ 9740 h 9997"/>
                <a:gd name="connsiteX72" fmla="*/ 9419 w 10000"/>
                <a:gd name="connsiteY72" fmla="*/ 9782 h 9997"/>
                <a:gd name="connsiteX73" fmla="*/ 9302 w 10000"/>
                <a:gd name="connsiteY73" fmla="*/ 9782 h 9997"/>
                <a:gd name="connsiteX74" fmla="*/ 9186 w 10000"/>
                <a:gd name="connsiteY74" fmla="*/ 9782 h 9997"/>
                <a:gd name="connsiteX75" fmla="*/ 9070 w 10000"/>
                <a:gd name="connsiteY75" fmla="*/ 9789 h 9997"/>
                <a:gd name="connsiteX76" fmla="*/ 8895 w 10000"/>
                <a:gd name="connsiteY76" fmla="*/ 9805 h 9997"/>
                <a:gd name="connsiteX77" fmla="*/ 8721 w 10000"/>
                <a:gd name="connsiteY77" fmla="*/ 9832 h 9997"/>
                <a:gd name="connsiteX78" fmla="*/ 7422 w 10000"/>
                <a:gd name="connsiteY78" fmla="*/ 9928 h 9997"/>
                <a:gd name="connsiteX79" fmla="*/ 7093 w 10000"/>
                <a:gd name="connsiteY79" fmla="*/ 9997 h 9997"/>
                <a:gd name="connsiteX80" fmla="*/ 4767 w 10000"/>
                <a:gd name="connsiteY80" fmla="*/ 9985 h 9997"/>
                <a:gd name="connsiteX81" fmla="*/ 2849 w 10000"/>
                <a:gd name="connsiteY81" fmla="*/ 9931 h 9997"/>
                <a:gd name="connsiteX82" fmla="*/ 2442 w 10000"/>
                <a:gd name="connsiteY82" fmla="*/ 9889 h 9997"/>
                <a:gd name="connsiteX83" fmla="*/ 2074 w 10000"/>
                <a:gd name="connsiteY83" fmla="*/ 9847 h 9997"/>
                <a:gd name="connsiteX84" fmla="*/ 1647 w 10000"/>
                <a:gd name="connsiteY84" fmla="*/ 9812 h 9997"/>
                <a:gd name="connsiteX85" fmla="*/ 814 w 10000"/>
                <a:gd name="connsiteY85" fmla="*/ 9747 h 9997"/>
                <a:gd name="connsiteX86" fmla="*/ 426 w 10000"/>
                <a:gd name="connsiteY86" fmla="*/ 9717 h 9997"/>
                <a:gd name="connsiteX87" fmla="*/ 0 w 10000"/>
                <a:gd name="connsiteY87" fmla="*/ 9690 h 9997"/>
                <a:gd name="connsiteX88" fmla="*/ 252 w 10000"/>
                <a:gd name="connsiteY88" fmla="*/ 9674 h 9997"/>
                <a:gd name="connsiteX89" fmla="*/ 523 w 10000"/>
                <a:gd name="connsiteY89" fmla="*/ 9655 h 9997"/>
                <a:gd name="connsiteX90" fmla="*/ 775 w 10000"/>
                <a:gd name="connsiteY90" fmla="*/ 9628 h 9997"/>
                <a:gd name="connsiteX91" fmla="*/ 1047 w 10000"/>
                <a:gd name="connsiteY91" fmla="*/ 9605 h 9997"/>
                <a:gd name="connsiteX92" fmla="*/ 1279 w 10000"/>
                <a:gd name="connsiteY92" fmla="*/ 9586 h 9997"/>
                <a:gd name="connsiteX93" fmla="*/ 1550 w 10000"/>
                <a:gd name="connsiteY93" fmla="*/ 9570 h 9997"/>
                <a:gd name="connsiteX94" fmla="*/ 1841 w 10000"/>
                <a:gd name="connsiteY94" fmla="*/ 9558 h 9997"/>
                <a:gd name="connsiteX95" fmla="*/ 2132 w 10000"/>
                <a:gd name="connsiteY95" fmla="*/ 9558 h 9997"/>
                <a:gd name="connsiteX96" fmla="*/ 2345 w 10000"/>
                <a:gd name="connsiteY96" fmla="*/ 9558 h 9997"/>
                <a:gd name="connsiteX97" fmla="*/ 2558 w 10000"/>
                <a:gd name="connsiteY97" fmla="*/ 9558 h 9997"/>
                <a:gd name="connsiteX98" fmla="*/ 2752 w 10000"/>
                <a:gd name="connsiteY98" fmla="*/ 9554 h 9997"/>
                <a:gd name="connsiteX99" fmla="*/ 2965 w 10000"/>
                <a:gd name="connsiteY99" fmla="*/ 9547 h 9997"/>
                <a:gd name="connsiteX100" fmla="*/ 3159 w 10000"/>
                <a:gd name="connsiteY100" fmla="*/ 9543 h 9997"/>
                <a:gd name="connsiteX101" fmla="*/ 3333 w 10000"/>
                <a:gd name="connsiteY101" fmla="*/ 9531 h 9997"/>
                <a:gd name="connsiteX102" fmla="*/ 3527 w 10000"/>
                <a:gd name="connsiteY102" fmla="*/ 9516 h 9997"/>
                <a:gd name="connsiteX103" fmla="*/ 3702 w 10000"/>
                <a:gd name="connsiteY103" fmla="*/ 9497 h 9997"/>
                <a:gd name="connsiteX104" fmla="*/ 3721 w 10000"/>
                <a:gd name="connsiteY104" fmla="*/ 9328 h 9997"/>
                <a:gd name="connsiteX105" fmla="*/ 3779 w 10000"/>
                <a:gd name="connsiteY105" fmla="*/ 9159 h 9997"/>
                <a:gd name="connsiteX106" fmla="*/ 3857 w 10000"/>
                <a:gd name="connsiteY106" fmla="*/ 8990 h 9997"/>
                <a:gd name="connsiteX107" fmla="*/ 3915 w 10000"/>
                <a:gd name="connsiteY107" fmla="*/ 8821 h 9997"/>
                <a:gd name="connsiteX108" fmla="*/ 3895 w 10000"/>
                <a:gd name="connsiteY108" fmla="*/ 8575 h 9997"/>
                <a:gd name="connsiteX109" fmla="*/ 3895 w 10000"/>
                <a:gd name="connsiteY109" fmla="*/ 8329 h 9997"/>
                <a:gd name="connsiteX110" fmla="*/ 3895 w 10000"/>
                <a:gd name="connsiteY110" fmla="*/ 8080 h 9997"/>
                <a:gd name="connsiteX111" fmla="*/ 3915 w 10000"/>
                <a:gd name="connsiteY111" fmla="*/ 7833 h 9997"/>
                <a:gd name="connsiteX112" fmla="*/ 3915 w 10000"/>
                <a:gd name="connsiteY112" fmla="*/ 7638 h 9997"/>
                <a:gd name="connsiteX113" fmla="*/ 3876 w 10000"/>
                <a:gd name="connsiteY113" fmla="*/ 7438 h 9997"/>
                <a:gd name="connsiteX114" fmla="*/ 3857 w 10000"/>
                <a:gd name="connsiteY114" fmla="*/ 7250 h 9997"/>
                <a:gd name="connsiteX115" fmla="*/ 3915 w 10000"/>
                <a:gd name="connsiteY115" fmla="*/ 7061 h 9997"/>
                <a:gd name="connsiteX116" fmla="*/ 4128 w 10000"/>
                <a:gd name="connsiteY116" fmla="*/ 6861 h 9997"/>
                <a:gd name="connsiteX117" fmla="*/ 4167 w 10000"/>
                <a:gd name="connsiteY117" fmla="*/ 6650 h 9997"/>
                <a:gd name="connsiteX118" fmla="*/ 4147 w 10000"/>
                <a:gd name="connsiteY118" fmla="*/ 6435 h 9997"/>
                <a:gd name="connsiteX119" fmla="*/ 4147 w 10000"/>
                <a:gd name="connsiteY119" fmla="*/ 6220 h 9997"/>
                <a:gd name="connsiteX120" fmla="*/ 4167 w 10000"/>
                <a:gd name="connsiteY120" fmla="*/ 6143 h 9997"/>
                <a:gd name="connsiteX121" fmla="*/ 4186 w 10000"/>
                <a:gd name="connsiteY121" fmla="*/ 6070 h 9997"/>
                <a:gd name="connsiteX122" fmla="*/ 4186 w 10000"/>
                <a:gd name="connsiteY122" fmla="*/ 5997 h 9997"/>
                <a:gd name="connsiteX123" fmla="*/ 4128 w 10000"/>
                <a:gd name="connsiteY123" fmla="*/ 5928 h 9997"/>
                <a:gd name="connsiteX124" fmla="*/ 4109 w 10000"/>
                <a:gd name="connsiteY124" fmla="*/ 5755 h 9997"/>
                <a:gd name="connsiteX125" fmla="*/ 4147 w 10000"/>
                <a:gd name="connsiteY125" fmla="*/ 5744 h 9997"/>
                <a:gd name="connsiteX126" fmla="*/ 4147 w 10000"/>
                <a:gd name="connsiteY126" fmla="*/ 5567 h 9997"/>
                <a:gd name="connsiteX127" fmla="*/ 4186 w 10000"/>
                <a:gd name="connsiteY127" fmla="*/ 5386 h 9997"/>
                <a:gd name="connsiteX128" fmla="*/ 4205 w 10000"/>
                <a:gd name="connsiteY128" fmla="*/ 5209 h 9997"/>
                <a:gd name="connsiteX129" fmla="*/ 4167 w 10000"/>
                <a:gd name="connsiteY129" fmla="*/ 5018 h 9997"/>
                <a:gd name="connsiteX130" fmla="*/ 4264 w 10000"/>
                <a:gd name="connsiteY130" fmla="*/ 4991 h 9997"/>
                <a:gd name="connsiteX131" fmla="*/ 4205 w 10000"/>
                <a:gd name="connsiteY131" fmla="*/ 4630 h 9997"/>
                <a:gd name="connsiteX132" fmla="*/ 4283 w 10000"/>
                <a:gd name="connsiteY132" fmla="*/ 4545 h 9997"/>
                <a:gd name="connsiteX133" fmla="*/ 4302 w 10000"/>
                <a:gd name="connsiteY133" fmla="*/ 4460 h 9997"/>
                <a:gd name="connsiteX134" fmla="*/ 4322 w 10000"/>
                <a:gd name="connsiteY134" fmla="*/ 4372 h 9997"/>
                <a:gd name="connsiteX135" fmla="*/ 4360 w 10000"/>
                <a:gd name="connsiteY135" fmla="*/ 4284 h 9997"/>
                <a:gd name="connsiteX136" fmla="*/ 4419 w 10000"/>
                <a:gd name="connsiteY136" fmla="*/ 4230 h 9997"/>
                <a:gd name="connsiteX137" fmla="*/ 4399 w 10000"/>
                <a:gd name="connsiteY137" fmla="*/ 4184 h 9997"/>
                <a:gd name="connsiteX138" fmla="*/ 4360 w 10000"/>
                <a:gd name="connsiteY138" fmla="*/ 4130 h 9997"/>
                <a:gd name="connsiteX139" fmla="*/ 4399 w 10000"/>
                <a:gd name="connsiteY139" fmla="*/ 4084 h 9997"/>
                <a:gd name="connsiteX140" fmla="*/ 4477 w 10000"/>
                <a:gd name="connsiteY140" fmla="*/ 4000 h 9997"/>
                <a:gd name="connsiteX141" fmla="*/ 4477 w 10000"/>
                <a:gd name="connsiteY141" fmla="*/ 3919 h 9997"/>
                <a:gd name="connsiteX142" fmla="*/ 4457 w 10000"/>
                <a:gd name="connsiteY142" fmla="*/ 3835 h 9997"/>
                <a:gd name="connsiteX143" fmla="*/ 4438 w 10000"/>
                <a:gd name="connsiteY143" fmla="*/ 3749 h 9997"/>
                <a:gd name="connsiteX144" fmla="*/ 4341 w 10000"/>
                <a:gd name="connsiteY144" fmla="*/ 3745 h 9997"/>
                <a:gd name="connsiteX145" fmla="*/ 4360 w 10000"/>
                <a:gd name="connsiteY145" fmla="*/ 3680 h 9997"/>
                <a:gd name="connsiteX146" fmla="*/ 4438 w 10000"/>
                <a:gd name="connsiteY146" fmla="*/ 3615 h 9997"/>
                <a:gd name="connsiteX147" fmla="*/ 4457 w 10000"/>
                <a:gd name="connsiteY147" fmla="*/ 3550 h 9997"/>
                <a:gd name="connsiteX148" fmla="*/ 4438 w 10000"/>
                <a:gd name="connsiteY148" fmla="*/ 3481 h 9997"/>
                <a:gd name="connsiteX149" fmla="*/ 4399 w 10000"/>
                <a:gd name="connsiteY149" fmla="*/ 3481 h 9997"/>
                <a:gd name="connsiteX150" fmla="*/ 4419 w 10000"/>
                <a:gd name="connsiteY150" fmla="*/ 3415 h 9997"/>
                <a:gd name="connsiteX151" fmla="*/ 4399 w 10000"/>
                <a:gd name="connsiteY151" fmla="*/ 3339 h 9997"/>
                <a:gd name="connsiteX152" fmla="*/ 4399 w 10000"/>
                <a:gd name="connsiteY152" fmla="*/ 3273 h 9997"/>
                <a:gd name="connsiteX153" fmla="*/ 4457 w 10000"/>
                <a:gd name="connsiteY153" fmla="*/ 3204 h 9997"/>
                <a:gd name="connsiteX154" fmla="*/ 4457 w 10000"/>
                <a:gd name="connsiteY154" fmla="*/ 3066 h 9997"/>
                <a:gd name="connsiteX155" fmla="*/ 4457 w 10000"/>
                <a:gd name="connsiteY155" fmla="*/ 2932 h 9997"/>
                <a:gd name="connsiteX156" fmla="*/ 4516 w 10000"/>
                <a:gd name="connsiteY156" fmla="*/ 2797 h 9997"/>
                <a:gd name="connsiteX157" fmla="*/ 4651 w 10000"/>
                <a:gd name="connsiteY157" fmla="*/ 2674 h 9997"/>
                <a:gd name="connsiteX158" fmla="*/ 4593 w 10000"/>
                <a:gd name="connsiteY158" fmla="*/ 2655 h 9997"/>
                <a:gd name="connsiteX159" fmla="*/ 4593 w 10000"/>
                <a:gd name="connsiteY159" fmla="*/ 2539 h 9997"/>
                <a:gd name="connsiteX160" fmla="*/ 4574 w 10000"/>
                <a:gd name="connsiteY160" fmla="*/ 2424 h 9997"/>
                <a:gd name="connsiteX161" fmla="*/ 4554 w 10000"/>
                <a:gd name="connsiteY161" fmla="*/ 2309 h 9997"/>
                <a:gd name="connsiteX162" fmla="*/ 4593 w 10000"/>
                <a:gd name="connsiteY162" fmla="*/ 2206 h 9997"/>
                <a:gd name="connsiteX163" fmla="*/ 4632 w 10000"/>
                <a:gd name="connsiteY163" fmla="*/ 2020 h 9997"/>
                <a:gd name="connsiteX164" fmla="*/ 4729 w 10000"/>
                <a:gd name="connsiteY164" fmla="*/ 1840 h 9997"/>
                <a:gd name="connsiteX165" fmla="*/ 4787 w 10000"/>
                <a:gd name="connsiteY165" fmla="*/ 1656 h 9997"/>
                <a:gd name="connsiteX166" fmla="*/ 4748 w 10000"/>
                <a:gd name="connsiteY166" fmla="*/ 1468 h 9997"/>
                <a:gd name="connsiteX167" fmla="*/ 4767 w 10000"/>
                <a:gd name="connsiteY167" fmla="*/ 1380 h 9997"/>
                <a:gd name="connsiteX168" fmla="*/ 4767 w 10000"/>
                <a:gd name="connsiteY168" fmla="*/ 1284 h 9997"/>
                <a:gd name="connsiteX169" fmla="*/ 4767 w 10000"/>
                <a:gd name="connsiteY169" fmla="*/ 1194 h 9997"/>
                <a:gd name="connsiteX170" fmla="*/ 4748 w 10000"/>
                <a:gd name="connsiteY170" fmla="*/ 1102 h 9997"/>
                <a:gd name="connsiteX171" fmla="*/ 4651 w 10000"/>
                <a:gd name="connsiteY171" fmla="*/ 1129 h 9997"/>
                <a:gd name="connsiteX172" fmla="*/ 4651 w 10000"/>
                <a:gd name="connsiteY172" fmla="*/ 1068 h 9997"/>
                <a:gd name="connsiteX173" fmla="*/ 4632 w 10000"/>
                <a:gd name="connsiteY173" fmla="*/ 1003 h 9997"/>
                <a:gd name="connsiteX174" fmla="*/ 4632 w 10000"/>
                <a:gd name="connsiteY174" fmla="*/ 941 h 9997"/>
                <a:gd name="connsiteX175" fmla="*/ 4651 w 10000"/>
                <a:gd name="connsiteY175" fmla="*/ 880 h 9997"/>
                <a:gd name="connsiteX176" fmla="*/ 4593 w 10000"/>
                <a:gd name="connsiteY176" fmla="*/ 799 h 9997"/>
                <a:gd name="connsiteX177" fmla="*/ 4593 w 10000"/>
                <a:gd name="connsiteY177" fmla="*/ 715 h 9997"/>
                <a:gd name="connsiteX178" fmla="*/ 4574 w 10000"/>
                <a:gd name="connsiteY178" fmla="*/ 630 h 9997"/>
                <a:gd name="connsiteX179" fmla="*/ 4574 w 10000"/>
                <a:gd name="connsiteY179" fmla="*/ 554 h 9997"/>
                <a:gd name="connsiteX180" fmla="*/ 4516 w 10000"/>
                <a:gd name="connsiteY180" fmla="*/ 361 h 9997"/>
                <a:gd name="connsiteX181" fmla="*/ 4457 w 10000"/>
                <a:gd name="connsiteY181" fmla="*/ 342 h 9997"/>
                <a:gd name="connsiteX182" fmla="*/ 4341 w 10000"/>
                <a:gd name="connsiteY182" fmla="*/ 330 h 9997"/>
                <a:gd name="connsiteX183" fmla="*/ 4264 w 10000"/>
                <a:gd name="connsiteY183" fmla="*/ 318 h 9997"/>
                <a:gd name="connsiteX184" fmla="*/ 4147 w 10000"/>
                <a:gd name="connsiteY184" fmla="*/ 315 h 9997"/>
                <a:gd name="connsiteX185" fmla="*/ 4070 w 10000"/>
                <a:gd name="connsiteY185" fmla="*/ 318 h 9997"/>
                <a:gd name="connsiteX186" fmla="*/ 4012 w 10000"/>
                <a:gd name="connsiteY186" fmla="*/ 326 h 9997"/>
                <a:gd name="connsiteX187" fmla="*/ 3934 w 10000"/>
                <a:gd name="connsiteY187" fmla="*/ 326 h 9997"/>
                <a:gd name="connsiteX188" fmla="*/ 3876 w 10000"/>
                <a:gd name="connsiteY188" fmla="*/ 318 h 9997"/>
                <a:gd name="connsiteX189" fmla="*/ 3895 w 10000"/>
                <a:gd name="connsiteY189" fmla="*/ 303 h 9997"/>
                <a:gd name="connsiteX190" fmla="*/ 3934 w 10000"/>
                <a:gd name="connsiteY190" fmla="*/ 295 h 9997"/>
                <a:gd name="connsiteX191" fmla="*/ 3992 w 10000"/>
                <a:gd name="connsiteY191" fmla="*/ 284 h 9997"/>
                <a:gd name="connsiteX192" fmla="*/ 3973 w 10000"/>
                <a:gd name="connsiteY192" fmla="*/ 269 h 9997"/>
                <a:gd name="connsiteX193" fmla="*/ 4147 w 10000"/>
                <a:gd name="connsiteY193" fmla="*/ 253 h 9997"/>
                <a:gd name="connsiteX194" fmla="*/ 4322 w 10000"/>
                <a:gd name="connsiteY194" fmla="*/ 226 h 9997"/>
                <a:gd name="connsiteX195" fmla="*/ 4477 w 10000"/>
                <a:gd name="connsiteY195" fmla="*/ 200 h 9997"/>
                <a:gd name="connsiteX196" fmla="*/ 4612 w 10000"/>
                <a:gd name="connsiteY196" fmla="*/ 161 h 9997"/>
                <a:gd name="connsiteX197" fmla="*/ 4651 w 10000"/>
                <a:gd name="connsiteY197" fmla="*/ 119 h 9997"/>
                <a:gd name="connsiteX198" fmla="*/ 4709 w 10000"/>
                <a:gd name="connsiteY198" fmla="*/ 84 h 9997"/>
                <a:gd name="connsiteX199" fmla="*/ 4709 w 10000"/>
                <a:gd name="connsiteY199" fmla="*/ 42 h 9997"/>
                <a:gd name="connsiteX200" fmla="*/ 4729 w 10000"/>
                <a:gd name="connsiteY200" fmla="*/ 0 h 9997"/>
                <a:gd name="connsiteX201" fmla="*/ 4787 w 10000"/>
                <a:gd name="connsiteY201" fmla="*/ 73 h 9997"/>
                <a:gd name="connsiteX202" fmla="*/ 4864 w 10000"/>
                <a:gd name="connsiteY202" fmla="*/ 153 h 9997"/>
                <a:gd name="connsiteX203" fmla="*/ 4884 w 10000"/>
                <a:gd name="connsiteY203" fmla="*/ 230 h 9997"/>
                <a:gd name="connsiteX204" fmla="*/ 4845 w 10000"/>
                <a:gd name="connsiteY204" fmla="*/ 315 h 9997"/>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5 h 10000"/>
                <a:gd name="connsiteX7" fmla="*/ 5310 w 10000"/>
                <a:gd name="connsiteY7" fmla="*/ 1922 h 10000"/>
                <a:gd name="connsiteX8" fmla="*/ 5291 w 10000"/>
                <a:gd name="connsiteY8" fmla="*/ 2149 h 10000"/>
                <a:gd name="connsiteX9" fmla="*/ 5329 w 10000"/>
                <a:gd name="connsiteY9" fmla="*/ 2272 h 10000"/>
                <a:gd name="connsiteX10" fmla="*/ 5388 w 10000"/>
                <a:gd name="connsiteY10" fmla="*/ 2406 h 10000"/>
                <a:gd name="connsiteX11" fmla="*/ 5388 w 10000"/>
                <a:gd name="connsiteY11" fmla="*/ 2537 h 10000"/>
                <a:gd name="connsiteX12" fmla="*/ 5368 w 10000"/>
                <a:gd name="connsiteY12" fmla="*/ 2667 h 10000"/>
                <a:gd name="connsiteX13" fmla="*/ 5388 w 10000"/>
                <a:gd name="connsiteY13" fmla="*/ 2682 h 10000"/>
                <a:gd name="connsiteX14" fmla="*/ 5368 w 10000"/>
                <a:gd name="connsiteY14" fmla="*/ 2705 h 10000"/>
                <a:gd name="connsiteX15" fmla="*/ 5310 w 10000"/>
                <a:gd name="connsiteY15" fmla="*/ 2721 h 10000"/>
                <a:gd name="connsiteX16" fmla="*/ 5291 w 10000"/>
                <a:gd name="connsiteY16" fmla="*/ 2740 h 10000"/>
                <a:gd name="connsiteX17" fmla="*/ 5291 w 10000"/>
                <a:gd name="connsiteY17" fmla="*/ 2798 h 10000"/>
                <a:gd name="connsiteX18" fmla="*/ 5291 w 10000"/>
                <a:gd name="connsiteY18" fmla="*/ 2855 h 10000"/>
                <a:gd name="connsiteX19" fmla="*/ 5252 w 10000"/>
                <a:gd name="connsiteY19" fmla="*/ 2917 h 10000"/>
                <a:gd name="connsiteX20" fmla="*/ 5213 w 10000"/>
                <a:gd name="connsiteY20" fmla="*/ 2967 h 10000"/>
                <a:gd name="connsiteX21" fmla="*/ 5213 w 10000"/>
                <a:gd name="connsiteY21" fmla="*/ 3140 h 10000"/>
                <a:gd name="connsiteX22" fmla="*/ 5252 w 10000"/>
                <a:gd name="connsiteY22" fmla="*/ 3320 h 10000"/>
                <a:gd name="connsiteX23" fmla="*/ 5329 w 10000"/>
                <a:gd name="connsiteY23" fmla="*/ 3501 h 10000"/>
                <a:gd name="connsiteX24" fmla="*/ 5349 w 10000"/>
                <a:gd name="connsiteY24" fmla="*/ 3673 h 10000"/>
                <a:gd name="connsiteX25" fmla="*/ 5523 w 10000"/>
                <a:gd name="connsiteY25" fmla="*/ 3820 h 10000"/>
                <a:gd name="connsiteX26" fmla="*/ 5543 w 10000"/>
                <a:gd name="connsiteY26" fmla="*/ 3974 h 10000"/>
                <a:gd name="connsiteX27" fmla="*/ 5523 w 10000"/>
                <a:gd name="connsiteY27" fmla="*/ 4123 h 10000"/>
                <a:gd name="connsiteX28" fmla="*/ 5504 w 10000"/>
                <a:gd name="connsiteY28" fmla="*/ 4277 h 10000"/>
                <a:gd name="connsiteX29" fmla="*/ 5368 w 10000"/>
                <a:gd name="connsiteY29" fmla="*/ 4503 h 10000"/>
                <a:gd name="connsiteX30" fmla="*/ 5388 w 10000"/>
                <a:gd name="connsiteY30" fmla="*/ 4731 h 10000"/>
                <a:gd name="connsiteX31" fmla="*/ 5446 w 10000"/>
                <a:gd name="connsiteY31" fmla="*/ 4957 h 10000"/>
                <a:gd name="connsiteX32" fmla="*/ 5388 w 10000"/>
                <a:gd name="connsiteY32" fmla="*/ 5185 h 10000"/>
                <a:gd name="connsiteX33" fmla="*/ 5465 w 10000"/>
                <a:gd name="connsiteY33" fmla="*/ 5435 h 10000"/>
                <a:gd name="connsiteX34" fmla="*/ 5523 w 10000"/>
                <a:gd name="connsiteY34" fmla="*/ 5677 h 10000"/>
                <a:gd name="connsiteX35" fmla="*/ 5581 w 10000"/>
                <a:gd name="connsiteY35" fmla="*/ 5926 h 10000"/>
                <a:gd name="connsiteX36" fmla="*/ 5581 w 10000"/>
                <a:gd name="connsiteY36" fmla="*/ 6179 h 10000"/>
                <a:gd name="connsiteX37" fmla="*/ 5659 w 10000"/>
                <a:gd name="connsiteY37" fmla="*/ 6503 h 10000"/>
                <a:gd name="connsiteX38" fmla="*/ 5659 w 10000"/>
                <a:gd name="connsiteY38" fmla="*/ 6825 h 10000"/>
                <a:gd name="connsiteX39" fmla="*/ 5678 w 10000"/>
                <a:gd name="connsiteY39" fmla="*/ 7141 h 10000"/>
                <a:gd name="connsiteX40" fmla="*/ 5911 w 10000"/>
                <a:gd name="connsiteY40" fmla="*/ 7452 h 10000"/>
                <a:gd name="connsiteX41" fmla="*/ 5950 w 10000"/>
                <a:gd name="connsiteY41" fmla="*/ 7605 h 10000"/>
                <a:gd name="connsiteX42" fmla="*/ 6027 w 10000"/>
                <a:gd name="connsiteY42" fmla="*/ 7755 h 10000"/>
                <a:gd name="connsiteX43" fmla="*/ 6066 w 10000"/>
                <a:gd name="connsiteY43" fmla="*/ 7912 h 10000"/>
                <a:gd name="connsiteX44" fmla="*/ 5988 w 10000"/>
                <a:gd name="connsiteY44" fmla="*/ 8063 h 10000"/>
                <a:gd name="connsiteX45" fmla="*/ 5891 w 10000"/>
                <a:gd name="connsiteY45" fmla="*/ 8262 h 10000"/>
                <a:gd name="connsiteX46" fmla="*/ 5911 w 10000"/>
                <a:gd name="connsiteY46" fmla="*/ 8467 h 10000"/>
                <a:gd name="connsiteX47" fmla="*/ 6027 w 10000"/>
                <a:gd name="connsiteY47" fmla="*/ 8678 h 10000"/>
                <a:gd name="connsiteX48" fmla="*/ 6124 w 10000"/>
                <a:gd name="connsiteY48" fmla="*/ 8882 h 10000"/>
                <a:gd name="connsiteX49" fmla="*/ 6143 w 10000"/>
                <a:gd name="connsiteY49" fmla="*/ 9035 h 10000"/>
                <a:gd name="connsiteX50" fmla="*/ 6143 w 10000"/>
                <a:gd name="connsiteY50" fmla="*/ 9193 h 10000"/>
                <a:gd name="connsiteX51" fmla="*/ 6202 w 10000"/>
                <a:gd name="connsiteY51" fmla="*/ 9346 h 10000"/>
                <a:gd name="connsiteX52" fmla="*/ 6434 w 10000"/>
                <a:gd name="connsiteY52" fmla="*/ 9477 h 10000"/>
                <a:gd name="connsiteX53" fmla="*/ 6686 w 10000"/>
                <a:gd name="connsiteY53" fmla="*/ 9477 h 10000"/>
                <a:gd name="connsiteX54" fmla="*/ 6957 w 10000"/>
                <a:gd name="connsiteY54" fmla="*/ 9488 h 10000"/>
                <a:gd name="connsiteX55" fmla="*/ 7171 w 10000"/>
                <a:gd name="connsiteY55" fmla="*/ 9500 h 10000"/>
                <a:gd name="connsiteX56" fmla="*/ 7422 w 10000"/>
                <a:gd name="connsiteY56" fmla="*/ 9515 h 10000"/>
                <a:gd name="connsiteX57" fmla="*/ 7655 w 10000"/>
                <a:gd name="connsiteY57" fmla="*/ 9534 h 10000"/>
                <a:gd name="connsiteX58" fmla="*/ 7849 w 10000"/>
                <a:gd name="connsiteY58" fmla="*/ 9561 h 10000"/>
                <a:gd name="connsiteX59" fmla="*/ 8081 w 10000"/>
                <a:gd name="connsiteY59" fmla="*/ 9593 h 10000"/>
                <a:gd name="connsiteX60" fmla="*/ 8275 w 10000"/>
                <a:gd name="connsiteY60" fmla="*/ 9624 h 10000"/>
                <a:gd name="connsiteX61" fmla="*/ 8488 w 10000"/>
                <a:gd name="connsiteY61" fmla="*/ 9635 h 10000"/>
                <a:gd name="connsiteX62" fmla="*/ 8702 w 10000"/>
                <a:gd name="connsiteY62" fmla="*/ 9647 h 10000"/>
                <a:gd name="connsiteX63" fmla="*/ 8915 w 10000"/>
                <a:gd name="connsiteY63" fmla="*/ 9650 h 10000"/>
                <a:gd name="connsiteX64" fmla="*/ 9147 w 10000"/>
                <a:gd name="connsiteY64" fmla="*/ 9658 h 10000"/>
                <a:gd name="connsiteX65" fmla="*/ 9360 w 10000"/>
                <a:gd name="connsiteY65" fmla="*/ 9662 h 10000"/>
                <a:gd name="connsiteX66" fmla="*/ 9574 w 10000"/>
                <a:gd name="connsiteY66" fmla="*/ 9673 h 10000"/>
                <a:gd name="connsiteX67" fmla="*/ 9767 w 10000"/>
                <a:gd name="connsiteY67" fmla="*/ 9693 h 10000"/>
                <a:gd name="connsiteX68" fmla="*/ 9961 w 10000"/>
                <a:gd name="connsiteY68" fmla="*/ 9716 h 10000"/>
                <a:gd name="connsiteX69" fmla="*/ 10000 w 10000"/>
                <a:gd name="connsiteY69" fmla="*/ 9735 h 10000"/>
                <a:gd name="connsiteX70" fmla="*/ 9806 w 10000"/>
                <a:gd name="connsiteY70" fmla="*/ 9727 h 10000"/>
                <a:gd name="connsiteX71" fmla="*/ 9671 w 10000"/>
                <a:gd name="connsiteY71" fmla="*/ 9743 h 10000"/>
                <a:gd name="connsiteX72" fmla="*/ 9419 w 10000"/>
                <a:gd name="connsiteY72" fmla="*/ 9785 h 10000"/>
                <a:gd name="connsiteX73" fmla="*/ 9302 w 10000"/>
                <a:gd name="connsiteY73" fmla="*/ 9785 h 10000"/>
                <a:gd name="connsiteX74" fmla="*/ 9186 w 10000"/>
                <a:gd name="connsiteY74" fmla="*/ 9785 h 10000"/>
                <a:gd name="connsiteX75" fmla="*/ 9070 w 10000"/>
                <a:gd name="connsiteY75" fmla="*/ 9792 h 10000"/>
                <a:gd name="connsiteX76" fmla="*/ 8895 w 10000"/>
                <a:gd name="connsiteY76" fmla="*/ 9808 h 10000"/>
                <a:gd name="connsiteX77" fmla="*/ 8721 w 10000"/>
                <a:gd name="connsiteY77" fmla="*/ 9835 h 10000"/>
                <a:gd name="connsiteX78" fmla="*/ 7422 w 10000"/>
                <a:gd name="connsiteY78" fmla="*/ 9931 h 10000"/>
                <a:gd name="connsiteX79" fmla="*/ 7093 w 10000"/>
                <a:gd name="connsiteY79" fmla="*/ 10000 h 10000"/>
                <a:gd name="connsiteX80" fmla="*/ 2849 w 10000"/>
                <a:gd name="connsiteY80" fmla="*/ 9934 h 10000"/>
                <a:gd name="connsiteX81" fmla="*/ 2442 w 10000"/>
                <a:gd name="connsiteY81" fmla="*/ 9892 h 10000"/>
                <a:gd name="connsiteX82" fmla="*/ 2074 w 10000"/>
                <a:gd name="connsiteY82" fmla="*/ 9850 h 10000"/>
                <a:gd name="connsiteX83" fmla="*/ 1647 w 10000"/>
                <a:gd name="connsiteY83" fmla="*/ 9815 h 10000"/>
                <a:gd name="connsiteX84" fmla="*/ 814 w 10000"/>
                <a:gd name="connsiteY84" fmla="*/ 9750 h 10000"/>
                <a:gd name="connsiteX85" fmla="*/ 426 w 10000"/>
                <a:gd name="connsiteY85" fmla="*/ 9720 h 10000"/>
                <a:gd name="connsiteX86" fmla="*/ 0 w 10000"/>
                <a:gd name="connsiteY86" fmla="*/ 9693 h 10000"/>
                <a:gd name="connsiteX87" fmla="*/ 252 w 10000"/>
                <a:gd name="connsiteY87" fmla="*/ 9677 h 10000"/>
                <a:gd name="connsiteX88" fmla="*/ 523 w 10000"/>
                <a:gd name="connsiteY88" fmla="*/ 9658 h 10000"/>
                <a:gd name="connsiteX89" fmla="*/ 775 w 10000"/>
                <a:gd name="connsiteY89" fmla="*/ 9631 h 10000"/>
                <a:gd name="connsiteX90" fmla="*/ 1047 w 10000"/>
                <a:gd name="connsiteY90" fmla="*/ 9608 h 10000"/>
                <a:gd name="connsiteX91" fmla="*/ 1279 w 10000"/>
                <a:gd name="connsiteY91" fmla="*/ 9589 h 10000"/>
                <a:gd name="connsiteX92" fmla="*/ 1550 w 10000"/>
                <a:gd name="connsiteY92" fmla="*/ 9573 h 10000"/>
                <a:gd name="connsiteX93" fmla="*/ 1841 w 10000"/>
                <a:gd name="connsiteY93" fmla="*/ 9561 h 10000"/>
                <a:gd name="connsiteX94" fmla="*/ 2132 w 10000"/>
                <a:gd name="connsiteY94" fmla="*/ 9561 h 10000"/>
                <a:gd name="connsiteX95" fmla="*/ 2345 w 10000"/>
                <a:gd name="connsiteY95" fmla="*/ 9561 h 10000"/>
                <a:gd name="connsiteX96" fmla="*/ 2558 w 10000"/>
                <a:gd name="connsiteY96" fmla="*/ 9561 h 10000"/>
                <a:gd name="connsiteX97" fmla="*/ 2752 w 10000"/>
                <a:gd name="connsiteY97" fmla="*/ 9557 h 10000"/>
                <a:gd name="connsiteX98" fmla="*/ 2965 w 10000"/>
                <a:gd name="connsiteY98" fmla="*/ 9550 h 10000"/>
                <a:gd name="connsiteX99" fmla="*/ 3159 w 10000"/>
                <a:gd name="connsiteY99" fmla="*/ 9546 h 10000"/>
                <a:gd name="connsiteX100" fmla="*/ 3333 w 10000"/>
                <a:gd name="connsiteY100" fmla="*/ 9534 h 10000"/>
                <a:gd name="connsiteX101" fmla="*/ 3527 w 10000"/>
                <a:gd name="connsiteY101" fmla="*/ 9519 h 10000"/>
                <a:gd name="connsiteX102" fmla="*/ 3702 w 10000"/>
                <a:gd name="connsiteY102" fmla="*/ 9500 h 10000"/>
                <a:gd name="connsiteX103" fmla="*/ 3721 w 10000"/>
                <a:gd name="connsiteY103" fmla="*/ 9331 h 10000"/>
                <a:gd name="connsiteX104" fmla="*/ 3779 w 10000"/>
                <a:gd name="connsiteY104" fmla="*/ 9162 h 10000"/>
                <a:gd name="connsiteX105" fmla="*/ 3857 w 10000"/>
                <a:gd name="connsiteY105" fmla="*/ 8993 h 10000"/>
                <a:gd name="connsiteX106" fmla="*/ 3915 w 10000"/>
                <a:gd name="connsiteY106" fmla="*/ 8824 h 10000"/>
                <a:gd name="connsiteX107" fmla="*/ 3895 w 10000"/>
                <a:gd name="connsiteY107" fmla="*/ 8578 h 10000"/>
                <a:gd name="connsiteX108" fmla="*/ 3895 w 10000"/>
                <a:gd name="connsiteY108" fmla="*/ 8331 h 10000"/>
                <a:gd name="connsiteX109" fmla="*/ 3895 w 10000"/>
                <a:gd name="connsiteY109" fmla="*/ 8082 h 10000"/>
                <a:gd name="connsiteX110" fmla="*/ 3915 w 10000"/>
                <a:gd name="connsiteY110" fmla="*/ 7835 h 10000"/>
                <a:gd name="connsiteX111" fmla="*/ 3915 w 10000"/>
                <a:gd name="connsiteY111" fmla="*/ 7640 h 10000"/>
                <a:gd name="connsiteX112" fmla="*/ 3876 w 10000"/>
                <a:gd name="connsiteY112" fmla="*/ 7440 h 10000"/>
                <a:gd name="connsiteX113" fmla="*/ 3857 w 10000"/>
                <a:gd name="connsiteY113" fmla="*/ 7252 h 10000"/>
                <a:gd name="connsiteX114" fmla="*/ 3915 w 10000"/>
                <a:gd name="connsiteY114" fmla="*/ 7063 h 10000"/>
                <a:gd name="connsiteX115" fmla="*/ 4128 w 10000"/>
                <a:gd name="connsiteY115" fmla="*/ 6863 h 10000"/>
                <a:gd name="connsiteX116" fmla="*/ 4167 w 10000"/>
                <a:gd name="connsiteY116" fmla="*/ 6652 h 10000"/>
                <a:gd name="connsiteX117" fmla="*/ 4147 w 10000"/>
                <a:gd name="connsiteY117" fmla="*/ 6437 h 10000"/>
                <a:gd name="connsiteX118" fmla="*/ 4147 w 10000"/>
                <a:gd name="connsiteY118" fmla="*/ 6222 h 10000"/>
                <a:gd name="connsiteX119" fmla="*/ 4167 w 10000"/>
                <a:gd name="connsiteY119" fmla="*/ 6145 h 10000"/>
                <a:gd name="connsiteX120" fmla="*/ 4186 w 10000"/>
                <a:gd name="connsiteY120" fmla="*/ 6072 h 10000"/>
                <a:gd name="connsiteX121" fmla="*/ 4186 w 10000"/>
                <a:gd name="connsiteY121" fmla="*/ 5999 h 10000"/>
                <a:gd name="connsiteX122" fmla="*/ 4128 w 10000"/>
                <a:gd name="connsiteY122" fmla="*/ 5930 h 10000"/>
                <a:gd name="connsiteX123" fmla="*/ 4109 w 10000"/>
                <a:gd name="connsiteY123" fmla="*/ 5757 h 10000"/>
                <a:gd name="connsiteX124" fmla="*/ 4147 w 10000"/>
                <a:gd name="connsiteY124" fmla="*/ 5746 h 10000"/>
                <a:gd name="connsiteX125" fmla="*/ 4147 w 10000"/>
                <a:gd name="connsiteY125" fmla="*/ 5569 h 10000"/>
                <a:gd name="connsiteX126" fmla="*/ 4186 w 10000"/>
                <a:gd name="connsiteY126" fmla="*/ 5388 h 10000"/>
                <a:gd name="connsiteX127" fmla="*/ 4205 w 10000"/>
                <a:gd name="connsiteY127" fmla="*/ 5211 h 10000"/>
                <a:gd name="connsiteX128" fmla="*/ 4167 w 10000"/>
                <a:gd name="connsiteY128" fmla="*/ 5020 h 10000"/>
                <a:gd name="connsiteX129" fmla="*/ 4264 w 10000"/>
                <a:gd name="connsiteY129" fmla="*/ 4992 h 10000"/>
                <a:gd name="connsiteX130" fmla="*/ 4205 w 10000"/>
                <a:gd name="connsiteY130" fmla="*/ 4631 h 10000"/>
                <a:gd name="connsiteX131" fmla="*/ 4283 w 10000"/>
                <a:gd name="connsiteY131" fmla="*/ 4546 h 10000"/>
                <a:gd name="connsiteX132" fmla="*/ 4302 w 10000"/>
                <a:gd name="connsiteY132" fmla="*/ 4461 h 10000"/>
                <a:gd name="connsiteX133" fmla="*/ 4322 w 10000"/>
                <a:gd name="connsiteY133" fmla="*/ 4373 h 10000"/>
                <a:gd name="connsiteX134" fmla="*/ 4360 w 10000"/>
                <a:gd name="connsiteY134" fmla="*/ 4285 h 10000"/>
                <a:gd name="connsiteX135" fmla="*/ 4419 w 10000"/>
                <a:gd name="connsiteY135" fmla="*/ 4231 h 10000"/>
                <a:gd name="connsiteX136" fmla="*/ 4399 w 10000"/>
                <a:gd name="connsiteY136" fmla="*/ 4185 h 10000"/>
                <a:gd name="connsiteX137" fmla="*/ 4360 w 10000"/>
                <a:gd name="connsiteY137" fmla="*/ 4131 h 10000"/>
                <a:gd name="connsiteX138" fmla="*/ 4399 w 10000"/>
                <a:gd name="connsiteY138" fmla="*/ 4085 h 10000"/>
                <a:gd name="connsiteX139" fmla="*/ 4477 w 10000"/>
                <a:gd name="connsiteY139" fmla="*/ 4001 h 10000"/>
                <a:gd name="connsiteX140" fmla="*/ 4477 w 10000"/>
                <a:gd name="connsiteY140" fmla="*/ 3920 h 10000"/>
                <a:gd name="connsiteX141" fmla="*/ 4457 w 10000"/>
                <a:gd name="connsiteY141" fmla="*/ 3836 h 10000"/>
                <a:gd name="connsiteX142" fmla="*/ 4438 w 10000"/>
                <a:gd name="connsiteY142" fmla="*/ 3750 h 10000"/>
                <a:gd name="connsiteX143" fmla="*/ 4341 w 10000"/>
                <a:gd name="connsiteY143" fmla="*/ 3746 h 10000"/>
                <a:gd name="connsiteX144" fmla="*/ 4360 w 10000"/>
                <a:gd name="connsiteY144" fmla="*/ 3681 h 10000"/>
                <a:gd name="connsiteX145" fmla="*/ 4438 w 10000"/>
                <a:gd name="connsiteY145" fmla="*/ 3616 h 10000"/>
                <a:gd name="connsiteX146" fmla="*/ 4457 w 10000"/>
                <a:gd name="connsiteY146" fmla="*/ 3551 h 10000"/>
                <a:gd name="connsiteX147" fmla="*/ 4438 w 10000"/>
                <a:gd name="connsiteY147" fmla="*/ 3482 h 10000"/>
                <a:gd name="connsiteX148" fmla="*/ 4399 w 10000"/>
                <a:gd name="connsiteY148" fmla="*/ 3482 h 10000"/>
                <a:gd name="connsiteX149" fmla="*/ 4419 w 10000"/>
                <a:gd name="connsiteY149" fmla="*/ 3416 h 10000"/>
                <a:gd name="connsiteX150" fmla="*/ 4399 w 10000"/>
                <a:gd name="connsiteY150" fmla="*/ 3340 h 10000"/>
                <a:gd name="connsiteX151" fmla="*/ 4399 w 10000"/>
                <a:gd name="connsiteY151" fmla="*/ 3274 h 10000"/>
                <a:gd name="connsiteX152" fmla="*/ 4457 w 10000"/>
                <a:gd name="connsiteY152" fmla="*/ 3205 h 10000"/>
                <a:gd name="connsiteX153" fmla="*/ 4457 w 10000"/>
                <a:gd name="connsiteY153" fmla="*/ 3067 h 10000"/>
                <a:gd name="connsiteX154" fmla="*/ 4457 w 10000"/>
                <a:gd name="connsiteY154" fmla="*/ 2933 h 10000"/>
                <a:gd name="connsiteX155" fmla="*/ 4516 w 10000"/>
                <a:gd name="connsiteY155" fmla="*/ 2798 h 10000"/>
                <a:gd name="connsiteX156" fmla="*/ 4651 w 10000"/>
                <a:gd name="connsiteY156" fmla="*/ 2675 h 10000"/>
                <a:gd name="connsiteX157" fmla="*/ 4593 w 10000"/>
                <a:gd name="connsiteY157" fmla="*/ 2656 h 10000"/>
                <a:gd name="connsiteX158" fmla="*/ 4593 w 10000"/>
                <a:gd name="connsiteY158" fmla="*/ 2540 h 10000"/>
                <a:gd name="connsiteX159" fmla="*/ 4574 w 10000"/>
                <a:gd name="connsiteY159" fmla="*/ 2425 h 10000"/>
                <a:gd name="connsiteX160" fmla="*/ 4554 w 10000"/>
                <a:gd name="connsiteY160" fmla="*/ 2310 h 10000"/>
                <a:gd name="connsiteX161" fmla="*/ 4593 w 10000"/>
                <a:gd name="connsiteY161" fmla="*/ 2207 h 10000"/>
                <a:gd name="connsiteX162" fmla="*/ 4632 w 10000"/>
                <a:gd name="connsiteY162" fmla="*/ 2021 h 10000"/>
                <a:gd name="connsiteX163" fmla="*/ 4729 w 10000"/>
                <a:gd name="connsiteY163" fmla="*/ 1841 h 10000"/>
                <a:gd name="connsiteX164" fmla="*/ 4787 w 10000"/>
                <a:gd name="connsiteY164" fmla="*/ 1656 h 10000"/>
                <a:gd name="connsiteX165" fmla="*/ 4748 w 10000"/>
                <a:gd name="connsiteY165" fmla="*/ 1468 h 10000"/>
                <a:gd name="connsiteX166" fmla="*/ 4767 w 10000"/>
                <a:gd name="connsiteY166" fmla="*/ 1380 h 10000"/>
                <a:gd name="connsiteX167" fmla="*/ 4767 w 10000"/>
                <a:gd name="connsiteY167" fmla="*/ 1284 h 10000"/>
                <a:gd name="connsiteX168" fmla="*/ 4767 w 10000"/>
                <a:gd name="connsiteY168" fmla="*/ 1194 h 10000"/>
                <a:gd name="connsiteX169" fmla="*/ 4748 w 10000"/>
                <a:gd name="connsiteY169" fmla="*/ 1102 h 10000"/>
                <a:gd name="connsiteX170" fmla="*/ 4651 w 10000"/>
                <a:gd name="connsiteY170" fmla="*/ 1129 h 10000"/>
                <a:gd name="connsiteX171" fmla="*/ 4651 w 10000"/>
                <a:gd name="connsiteY171" fmla="*/ 1068 h 10000"/>
                <a:gd name="connsiteX172" fmla="*/ 4632 w 10000"/>
                <a:gd name="connsiteY172" fmla="*/ 1003 h 10000"/>
                <a:gd name="connsiteX173" fmla="*/ 4632 w 10000"/>
                <a:gd name="connsiteY173" fmla="*/ 941 h 10000"/>
                <a:gd name="connsiteX174" fmla="*/ 4651 w 10000"/>
                <a:gd name="connsiteY174" fmla="*/ 880 h 10000"/>
                <a:gd name="connsiteX175" fmla="*/ 4593 w 10000"/>
                <a:gd name="connsiteY175" fmla="*/ 799 h 10000"/>
                <a:gd name="connsiteX176" fmla="*/ 4593 w 10000"/>
                <a:gd name="connsiteY176" fmla="*/ 715 h 10000"/>
                <a:gd name="connsiteX177" fmla="*/ 4574 w 10000"/>
                <a:gd name="connsiteY177" fmla="*/ 630 h 10000"/>
                <a:gd name="connsiteX178" fmla="*/ 4574 w 10000"/>
                <a:gd name="connsiteY178" fmla="*/ 554 h 10000"/>
                <a:gd name="connsiteX179" fmla="*/ 4516 w 10000"/>
                <a:gd name="connsiteY179" fmla="*/ 361 h 10000"/>
                <a:gd name="connsiteX180" fmla="*/ 4457 w 10000"/>
                <a:gd name="connsiteY180" fmla="*/ 342 h 10000"/>
                <a:gd name="connsiteX181" fmla="*/ 4341 w 10000"/>
                <a:gd name="connsiteY181" fmla="*/ 330 h 10000"/>
                <a:gd name="connsiteX182" fmla="*/ 4264 w 10000"/>
                <a:gd name="connsiteY182" fmla="*/ 318 h 10000"/>
                <a:gd name="connsiteX183" fmla="*/ 4147 w 10000"/>
                <a:gd name="connsiteY183" fmla="*/ 315 h 10000"/>
                <a:gd name="connsiteX184" fmla="*/ 4070 w 10000"/>
                <a:gd name="connsiteY184" fmla="*/ 318 h 10000"/>
                <a:gd name="connsiteX185" fmla="*/ 4012 w 10000"/>
                <a:gd name="connsiteY185" fmla="*/ 326 h 10000"/>
                <a:gd name="connsiteX186" fmla="*/ 3934 w 10000"/>
                <a:gd name="connsiteY186" fmla="*/ 326 h 10000"/>
                <a:gd name="connsiteX187" fmla="*/ 3876 w 10000"/>
                <a:gd name="connsiteY187" fmla="*/ 318 h 10000"/>
                <a:gd name="connsiteX188" fmla="*/ 3895 w 10000"/>
                <a:gd name="connsiteY188" fmla="*/ 303 h 10000"/>
                <a:gd name="connsiteX189" fmla="*/ 3934 w 10000"/>
                <a:gd name="connsiteY189" fmla="*/ 295 h 10000"/>
                <a:gd name="connsiteX190" fmla="*/ 3992 w 10000"/>
                <a:gd name="connsiteY190" fmla="*/ 284 h 10000"/>
                <a:gd name="connsiteX191" fmla="*/ 3973 w 10000"/>
                <a:gd name="connsiteY191" fmla="*/ 269 h 10000"/>
                <a:gd name="connsiteX192" fmla="*/ 4147 w 10000"/>
                <a:gd name="connsiteY192" fmla="*/ 253 h 10000"/>
                <a:gd name="connsiteX193" fmla="*/ 4322 w 10000"/>
                <a:gd name="connsiteY193" fmla="*/ 226 h 10000"/>
                <a:gd name="connsiteX194" fmla="*/ 4477 w 10000"/>
                <a:gd name="connsiteY194" fmla="*/ 200 h 10000"/>
                <a:gd name="connsiteX195" fmla="*/ 4612 w 10000"/>
                <a:gd name="connsiteY195" fmla="*/ 161 h 10000"/>
                <a:gd name="connsiteX196" fmla="*/ 4651 w 10000"/>
                <a:gd name="connsiteY196" fmla="*/ 119 h 10000"/>
                <a:gd name="connsiteX197" fmla="*/ 4709 w 10000"/>
                <a:gd name="connsiteY197" fmla="*/ 84 h 10000"/>
                <a:gd name="connsiteX198" fmla="*/ 4709 w 10000"/>
                <a:gd name="connsiteY198" fmla="*/ 42 h 10000"/>
                <a:gd name="connsiteX199" fmla="*/ 4729 w 10000"/>
                <a:gd name="connsiteY199" fmla="*/ 0 h 10000"/>
                <a:gd name="connsiteX200" fmla="*/ 4787 w 10000"/>
                <a:gd name="connsiteY200" fmla="*/ 73 h 10000"/>
                <a:gd name="connsiteX201" fmla="*/ 4864 w 10000"/>
                <a:gd name="connsiteY201" fmla="*/ 153 h 10000"/>
                <a:gd name="connsiteX202" fmla="*/ 4884 w 10000"/>
                <a:gd name="connsiteY202" fmla="*/ 230 h 10000"/>
                <a:gd name="connsiteX203" fmla="*/ 4845 w 10000"/>
                <a:gd name="connsiteY203" fmla="*/ 315 h 10000"/>
                <a:gd name="connsiteX0" fmla="*/ 4845 w 10000"/>
                <a:gd name="connsiteY0" fmla="*/ 315 h 9934"/>
                <a:gd name="connsiteX1" fmla="*/ 4942 w 10000"/>
                <a:gd name="connsiteY1" fmla="*/ 542 h 9934"/>
                <a:gd name="connsiteX2" fmla="*/ 5019 w 10000"/>
                <a:gd name="connsiteY2" fmla="*/ 780 h 9934"/>
                <a:gd name="connsiteX3" fmla="*/ 5058 w 10000"/>
                <a:gd name="connsiteY3" fmla="*/ 1010 h 9934"/>
                <a:gd name="connsiteX4" fmla="*/ 5097 w 10000"/>
                <a:gd name="connsiteY4" fmla="*/ 1240 h 9934"/>
                <a:gd name="connsiteX5" fmla="*/ 5233 w 10000"/>
                <a:gd name="connsiteY5" fmla="*/ 1464 h 9934"/>
                <a:gd name="connsiteX6" fmla="*/ 5310 w 10000"/>
                <a:gd name="connsiteY6" fmla="*/ 1695 h 9934"/>
                <a:gd name="connsiteX7" fmla="*/ 5310 w 10000"/>
                <a:gd name="connsiteY7" fmla="*/ 1922 h 9934"/>
                <a:gd name="connsiteX8" fmla="*/ 5291 w 10000"/>
                <a:gd name="connsiteY8" fmla="*/ 2149 h 9934"/>
                <a:gd name="connsiteX9" fmla="*/ 5329 w 10000"/>
                <a:gd name="connsiteY9" fmla="*/ 2272 h 9934"/>
                <a:gd name="connsiteX10" fmla="*/ 5388 w 10000"/>
                <a:gd name="connsiteY10" fmla="*/ 2406 h 9934"/>
                <a:gd name="connsiteX11" fmla="*/ 5388 w 10000"/>
                <a:gd name="connsiteY11" fmla="*/ 2537 h 9934"/>
                <a:gd name="connsiteX12" fmla="*/ 5368 w 10000"/>
                <a:gd name="connsiteY12" fmla="*/ 2667 h 9934"/>
                <a:gd name="connsiteX13" fmla="*/ 5388 w 10000"/>
                <a:gd name="connsiteY13" fmla="*/ 2682 h 9934"/>
                <a:gd name="connsiteX14" fmla="*/ 5368 w 10000"/>
                <a:gd name="connsiteY14" fmla="*/ 2705 h 9934"/>
                <a:gd name="connsiteX15" fmla="*/ 5310 w 10000"/>
                <a:gd name="connsiteY15" fmla="*/ 2721 h 9934"/>
                <a:gd name="connsiteX16" fmla="*/ 5291 w 10000"/>
                <a:gd name="connsiteY16" fmla="*/ 2740 h 9934"/>
                <a:gd name="connsiteX17" fmla="*/ 5291 w 10000"/>
                <a:gd name="connsiteY17" fmla="*/ 2798 h 9934"/>
                <a:gd name="connsiteX18" fmla="*/ 5291 w 10000"/>
                <a:gd name="connsiteY18" fmla="*/ 2855 h 9934"/>
                <a:gd name="connsiteX19" fmla="*/ 5252 w 10000"/>
                <a:gd name="connsiteY19" fmla="*/ 2917 h 9934"/>
                <a:gd name="connsiteX20" fmla="*/ 5213 w 10000"/>
                <a:gd name="connsiteY20" fmla="*/ 2967 h 9934"/>
                <a:gd name="connsiteX21" fmla="*/ 5213 w 10000"/>
                <a:gd name="connsiteY21" fmla="*/ 3140 h 9934"/>
                <a:gd name="connsiteX22" fmla="*/ 5252 w 10000"/>
                <a:gd name="connsiteY22" fmla="*/ 3320 h 9934"/>
                <a:gd name="connsiteX23" fmla="*/ 5329 w 10000"/>
                <a:gd name="connsiteY23" fmla="*/ 3501 h 9934"/>
                <a:gd name="connsiteX24" fmla="*/ 5349 w 10000"/>
                <a:gd name="connsiteY24" fmla="*/ 3673 h 9934"/>
                <a:gd name="connsiteX25" fmla="*/ 5523 w 10000"/>
                <a:gd name="connsiteY25" fmla="*/ 3820 h 9934"/>
                <a:gd name="connsiteX26" fmla="*/ 5543 w 10000"/>
                <a:gd name="connsiteY26" fmla="*/ 3974 h 9934"/>
                <a:gd name="connsiteX27" fmla="*/ 5523 w 10000"/>
                <a:gd name="connsiteY27" fmla="*/ 4123 h 9934"/>
                <a:gd name="connsiteX28" fmla="*/ 5504 w 10000"/>
                <a:gd name="connsiteY28" fmla="*/ 4277 h 9934"/>
                <a:gd name="connsiteX29" fmla="*/ 5368 w 10000"/>
                <a:gd name="connsiteY29" fmla="*/ 4503 h 9934"/>
                <a:gd name="connsiteX30" fmla="*/ 5388 w 10000"/>
                <a:gd name="connsiteY30" fmla="*/ 4731 h 9934"/>
                <a:gd name="connsiteX31" fmla="*/ 5446 w 10000"/>
                <a:gd name="connsiteY31" fmla="*/ 4957 h 9934"/>
                <a:gd name="connsiteX32" fmla="*/ 5388 w 10000"/>
                <a:gd name="connsiteY32" fmla="*/ 5185 h 9934"/>
                <a:gd name="connsiteX33" fmla="*/ 5465 w 10000"/>
                <a:gd name="connsiteY33" fmla="*/ 5435 h 9934"/>
                <a:gd name="connsiteX34" fmla="*/ 5523 w 10000"/>
                <a:gd name="connsiteY34" fmla="*/ 5677 h 9934"/>
                <a:gd name="connsiteX35" fmla="*/ 5581 w 10000"/>
                <a:gd name="connsiteY35" fmla="*/ 5926 h 9934"/>
                <a:gd name="connsiteX36" fmla="*/ 5581 w 10000"/>
                <a:gd name="connsiteY36" fmla="*/ 6179 h 9934"/>
                <a:gd name="connsiteX37" fmla="*/ 5659 w 10000"/>
                <a:gd name="connsiteY37" fmla="*/ 6503 h 9934"/>
                <a:gd name="connsiteX38" fmla="*/ 5659 w 10000"/>
                <a:gd name="connsiteY38" fmla="*/ 6825 h 9934"/>
                <a:gd name="connsiteX39" fmla="*/ 5678 w 10000"/>
                <a:gd name="connsiteY39" fmla="*/ 7141 h 9934"/>
                <a:gd name="connsiteX40" fmla="*/ 5911 w 10000"/>
                <a:gd name="connsiteY40" fmla="*/ 7452 h 9934"/>
                <a:gd name="connsiteX41" fmla="*/ 5950 w 10000"/>
                <a:gd name="connsiteY41" fmla="*/ 7605 h 9934"/>
                <a:gd name="connsiteX42" fmla="*/ 6027 w 10000"/>
                <a:gd name="connsiteY42" fmla="*/ 7755 h 9934"/>
                <a:gd name="connsiteX43" fmla="*/ 6066 w 10000"/>
                <a:gd name="connsiteY43" fmla="*/ 7912 h 9934"/>
                <a:gd name="connsiteX44" fmla="*/ 5988 w 10000"/>
                <a:gd name="connsiteY44" fmla="*/ 8063 h 9934"/>
                <a:gd name="connsiteX45" fmla="*/ 5891 w 10000"/>
                <a:gd name="connsiteY45" fmla="*/ 8262 h 9934"/>
                <a:gd name="connsiteX46" fmla="*/ 5911 w 10000"/>
                <a:gd name="connsiteY46" fmla="*/ 8467 h 9934"/>
                <a:gd name="connsiteX47" fmla="*/ 6027 w 10000"/>
                <a:gd name="connsiteY47" fmla="*/ 8678 h 9934"/>
                <a:gd name="connsiteX48" fmla="*/ 6124 w 10000"/>
                <a:gd name="connsiteY48" fmla="*/ 8882 h 9934"/>
                <a:gd name="connsiteX49" fmla="*/ 6143 w 10000"/>
                <a:gd name="connsiteY49" fmla="*/ 9035 h 9934"/>
                <a:gd name="connsiteX50" fmla="*/ 6143 w 10000"/>
                <a:gd name="connsiteY50" fmla="*/ 9193 h 9934"/>
                <a:gd name="connsiteX51" fmla="*/ 6202 w 10000"/>
                <a:gd name="connsiteY51" fmla="*/ 9346 h 9934"/>
                <a:gd name="connsiteX52" fmla="*/ 6434 w 10000"/>
                <a:gd name="connsiteY52" fmla="*/ 9477 h 9934"/>
                <a:gd name="connsiteX53" fmla="*/ 6686 w 10000"/>
                <a:gd name="connsiteY53" fmla="*/ 9477 h 9934"/>
                <a:gd name="connsiteX54" fmla="*/ 6957 w 10000"/>
                <a:gd name="connsiteY54" fmla="*/ 9488 h 9934"/>
                <a:gd name="connsiteX55" fmla="*/ 7171 w 10000"/>
                <a:gd name="connsiteY55" fmla="*/ 9500 h 9934"/>
                <a:gd name="connsiteX56" fmla="*/ 7422 w 10000"/>
                <a:gd name="connsiteY56" fmla="*/ 9515 h 9934"/>
                <a:gd name="connsiteX57" fmla="*/ 7655 w 10000"/>
                <a:gd name="connsiteY57" fmla="*/ 9534 h 9934"/>
                <a:gd name="connsiteX58" fmla="*/ 7849 w 10000"/>
                <a:gd name="connsiteY58" fmla="*/ 9561 h 9934"/>
                <a:gd name="connsiteX59" fmla="*/ 8081 w 10000"/>
                <a:gd name="connsiteY59" fmla="*/ 9593 h 9934"/>
                <a:gd name="connsiteX60" fmla="*/ 8275 w 10000"/>
                <a:gd name="connsiteY60" fmla="*/ 9624 h 9934"/>
                <a:gd name="connsiteX61" fmla="*/ 8488 w 10000"/>
                <a:gd name="connsiteY61" fmla="*/ 9635 h 9934"/>
                <a:gd name="connsiteX62" fmla="*/ 8702 w 10000"/>
                <a:gd name="connsiteY62" fmla="*/ 9647 h 9934"/>
                <a:gd name="connsiteX63" fmla="*/ 8915 w 10000"/>
                <a:gd name="connsiteY63" fmla="*/ 9650 h 9934"/>
                <a:gd name="connsiteX64" fmla="*/ 9147 w 10000"/>
                <a:gd name="connsiteY64" fmla="*/ 9658 h 9934"/>
                <a:gd name="connsiteX65" fmla="*/ 9360 w 10000"/>
                <a:gd name="connsiteY65" fmla="*/ 9662 h 9934"/>
                <a:gd name="connsiteX66" fmla="*/ 9574 w 10000"/>
                <a:gd name="connsiteY66" fmla="*/ 9673 h 9934"/>
                <a:gd name="connsiteX67" fmla="*/ 9767 w 10000"/>
                <a:gd name="connsiteY67" fmla="*/ 9693 h 9934"/>
                <a:gd name="connsiteX68" fmla="*/ 9961 w 10000"/>
                <a:gd name="connsiteY68" fmla="*/ 9716 h 9934"/>
                <a:gd name="connsiteX69" fmla="*/ 10000 w 10000"/>
                <a:gd name="connsiteY69" fmla="*/ 9735 h 9934"/>
                <a:gd name="connsiteX70" fmla="*/ 9806 w 10000"/>
                <a:gd name="connsiteY70" fmla="*/ 9727 h 9934"/>
                <a:gd name="connsiteX71" fmla="*/ 9671 w 10000"/>
                <a:gd name="connsiteY71" fmla="*/ 9743 h 9934"/>
                <a:gd name="connsiteX72" fmla="*/ 9419 w 10000"/>
                <a:gd name="connsiteY72" fmla="*/ 9785 h 9934"/>
                <a:gd name="connsiteX73" fmla="*/ 9302 w 10000"/>
                <a:gd name="connsiteY73" fmla="*/ 9785 h 9934"/>
                <a:gd name="connsiteX74" fmla="*/ 9186 w 10000"/>
                <a:gd name="connsiteY74" fmla="*/ 9785 h 9934"/>
                <a:gd name="connsiteX75" fmla="*/ 9070 w 10000"/>
                <a:gd name="connsiteY75" fmla="*/ 9792 h 9934"/>
                <a:gd name="connsiteX76" fmla="*/ 8895 w 10000"/>
                <a:gd name="connsiteY76" fmla="*/ 9808 h 9934"/>
                <a:gd name="connsiteX77" fmla="*/ 8721 w 10000"/>
                <a:gd name="connsiteY77" fmla="*/ 9835 h 9934"/>
                <a:gd name="connsiteX78" fmla="*/ 7422 w 10000"/>
                <a:gd name="connsiteY78" fmla="*/ 9931 h 9934"/>
                <a:gd name="connsiteX79" fmla="*/ 2849 w 10000"/>
                <a:gd name="connsiteY79" fmla="*/ 9934 h 9934"/>
                <a:gd name="connsiteX80" fmla="*/ 2442 w 10000"/>
                <a:gd name="connsiteY80" fmla="*/ 9892 h 9934"/>
                <a:gd name="connsiteX81" fmla="*/ 2074 w 10000"/>
                <a:gd name="connsiteY81" fmla="*/ 9850 h 9934"/>
                <a:gd name="connsiteX82" fmla="*/ 1647 w 10000"/>
                <a:gd name="connsiteY82" fmla="*/ 9815 h 9934"/>
                <a:gd name="connsiteX83" fmla="*/ 814 w 10000"/>
                <a:gd name="connsiteY83" fmla="*/ 9750 h 9934"/>
                <a:gd name="connsiteX84" fmla="*/ 426 w 10000"/>
                <a:gd name="connsiteY84" fmla="*/ 9720 h 9934"/>
                <a:gd name="connsiteX85" fmla="*/ 0 w 10000"/>
                <a:gd name="connsiteY85" fmla="*/ 9693 h 9934"/>
                <a:gd name="connsiteX86" fmla="*/ 252 w 10000"/>
                <a:gd name="connsiteY86" fmla="*/ 9677 h 9934"/>
                <a:gd name="connsiteX87" fmla="*/ 523 w 10000"/>
                <a:gd name="connsiteY87" fmla="*/ 9658 h 9934"/>
                <a:gd name="connsiteX88" fmla="*/ 775 w 10000"/>
                <a:gd name="connsiteY88" fmla="*/ 9631 h 9934"/>
                <a:gd name="connsiteX89" fmla="*/ 1047 w 10000"/>
                <a:gd name="connsiteY89" fmla="*/ 9608 h 9934"/>
                <a:gd name="connsiteX90" fmla="*/ 1279 w 10000"/>
                <a:gd name="connsiteY90" fmla="*/ 9589 h 9934"/>
                <a:gd name="connsiteX91" fmla="*/ 1550 w 10000"/>
                <a:gd name="connsiteY91" fmla="*/ 9573 h 9934"/>
                <a:gd name="connsiteX92" fmla="*/ 1841 w 10000"/>
                <a:gd name="connsiteY92" fmla="*/ 9561 h 9934"/>
                <a:gd name="connsiteX93" fmla="*/ 2132 w 10000"/>
                <a:gd name="connsiteY93" fmla="*/ 9561 h 9934"/>
                <a:gd name="connsiteX94" fmla="*/ 2345 w 10000"/>
                <a:gd name="connsiteY94" fmla="*/ 9561 h 9934"/>
                <a:gd name="connsiteX95" fmla="*/ 2558 w 10000"/>
                <a:gd name="connsiteY95" fmla="*/ 9561 h 9934"/>
                <a:gd name="connsiteX96" fmla="*/ 2752 w 10000"/>
                <a:gd name="connsiteY96" fmla="*/ 9557 h 9934"/>
                <a:gd name="connsiteX97" fmla="*/ 2965 w 10000"/>
                <a:gd name="connsiteY97" fmla="*/ 9550 h 9934"/>
                <a:gd name="connsiteX98" fmla="*/ 3159 w 10000"/>
                <a:gd name="connsiteY98" fmla="*/ 9546 h 9934"/>
                <a:gd name="connsiteX99" fmla="*/ 3333 w 10000"/>
                <a:gd name="connsiteY99" fmla="*/ 9534 h 9934"/>
                <a:gd name="connsiteX100" fmla="*/ 3527 w 10000"/>
                <a:gd name="connsiteY100" fmla="*/ 9519 h 9934"/>
                <a:gd name="connsiteX101" fmla="*/ 3702 w 10000"/>
                <a:gd name="connsiteY101" fmla="*/ 9500 h 9934"/>
                <a:gd name="connsiteX102" fmla="*/ 3721 w 10000"/>
                <a:gd name="connsiteY102" fmla="*/ 9331 h 9934"/>
                <a:gd name="connsiteX103" fmla="*/ 3779 w 10000"/>
                <a:gd name="connsiteY103" fmla="*/ 9162 h 9934"/>
                <a:gd name="connsiteX104" fmla="*/ 3857 w 10000"/>
                <a:gd name="connsiteY104" fmla="*/ 8993 h 9934"/>
                <a:gd name="connsiteX105" fmla="*/ 3915 w 10000"/>
                <a:gd name="connsiteY105" fmla="*/ 8824 h 9934"/>
                <a:gd name="connsiteX106" fmla="*/ 3895 w 10000"/>
                <a:gd name="connsiteY106" fmla="*/ 8578 h 9934"/>
                <a:gd name="connsiteX107" fmla="*/ 3895 w 10000"/>
                <a:gd name="connsiteY107" fmla="*/ 8331 h 9934"/>
                <a:gd name="connsiteX108" fmla="*/ 3895 w 10000"/>
                <a:gd name="connsiteY108" fmla="*/ 8082 h 9934"/>
                <a:gd name="connsiteX109" fmla="*/ 3915 w 10000"/>
                <a:gd name="connsiteY109" fmla="*/ 7835 h 9934"/>
                <a:gd name="connsiteX110" fmla="*/ 3915 w 10000"/>
                <a:gd name="connsiteY110" fmla="*/ 7640 h 9934"/>
                <a:gd name="connsiteX111" fmla="*/ 3876 w 10000"/>
                <a:gd name="connsiteY111" fmla="*/ 7440 h 9934"/>
                <a:gd name="connsiteX112" fmla="*/ 3857 w 10000"/>
                <a:gd name="connsiteY112" fmla="*/ 7252 h 9934"/>
                <a:gd name="connsiteX113" fmla="*/ 3915 w 10000"/>
                <a:gd name="connsiteY113" fmla="*/ 7063 h 9934"/>
                <a:gd name="connsiteX114" fmla="*/ 4128 w 10000"/>
                <a:gd name="connsiteY114" fmla="*/ 6863 h 9934"/>
                <a:gd name="connsiteX115" fmla="*/ 4167 w 10000"/>
                <a:gd name="connsiteY115" fmla="*/ 6652 h 9934"/>
                <a:gd name="connsiteX116" fmla="*/ 4147 w 10000"/>
                <a:gd name="connsiteY116" fmla="*/ 6437 h 9934"/>
                <a:gd name="connsiteX117" fmla="*/ 4147 w 10000"/>
                <a:gd name="connsiteY117" fmla="*/ 6222 h 9934"/>
                <a:gd name="connsiteX118" fmla="*/ 4167 w 10000"/>
                <a:gd name="connsiteY118" fmla="*/ 6145 h 9934"/>
                <a:gd name="connsiteX119" fmla="*/ 4186 w 10000"/>
                <a:gd name="connsiteY119" fmla="*/ 6072 h 9934"/>
                <a:gd name="connsiteX120" fmla="*/ 4186 w 10000"/>
                <a:gd name="connsiteY120" fmla="*/ 5999 h 9934"/>
                <a:gd name="connsiteX121" fmla="*/ 4128 w 10000"/>
                <a:gd name="connsiteY121" fmla="*/ 5930 h 9934"/>
                <a:gd name="connsiteX122" fmla="*/ 4109 w 10000"/>
                <a:gd name="connsiteY122" fmla="*/ 5757 h 9934"/>
                <a:gd name="connsiteX123" fmla="*/ 4147 w 10000"/>
                <a:gd name="connsiteY123" fmla="*/ 5746 h 9934"/>
                <a:gd name="connsiteX124" fmla="*/ 4147 w 10000"/>
                <a:gd name="connsiteY124" fmla="*/ 5569 h 9934"/>
                <a:gd name="connsiteX125" fmla="*/ 4186 w 10000"/>
                <a:gd name="connsiteY125" fmla="*/ 5388 h 9934"/>
                <a:gd name="connsiteX126" fmla="*/ 4205 w 10000"/>
                <a:gd name="connsiteY126" fmla="*/ 5211 h 9934"/>
                <a:gd name="connsiteX127" fmla="*/ 4167 w 10000"/>
                <a:gd name="connsiteY127" fmla="*/ 5020 h 9934"/>
                <a:gd name="connsiteX128" fmla="*/ 4264 w 10000"/>
                <a:gd name="connsiteY128" fmla="*/ 4992 h 9934"/>
                <a:gd name="connsiteX129" fmla="*/ 4205 w 10000"/>
                <a:gd name="connsiteY129" fmla="*/ 4631 h 9934"/>
                <a:gd name="connsiteX130" fmla="*/ 4283 w 10000"/>
                <a:gd name="connsiteY130" fmla="*/ 4546 h 9934"/>
                <a:gd name="connsiteX131" fmla="*/ 4302 w 10000"/>
                <a:gd name="connsiteY131" fmla="*/ 4461 h 9934"/>
                <a:gd name="connsiteX132" fmla="*/ 4322 w 10000"/>
                <a:gd name="connsiteY132" fmla="*/ 4373 h 9934"/>
                <a:gd name="connsiteX133" fmla="*/ 4360 w 10000"/>
                <a:gd name="connsiteY133" fmla="*/ 4285 h 9934"/>
                <a:gd name="connsiteX134" fmla="*/ 4419 w 10000"/>
                <a:gd name="connsiteY134" fmla="*/ 4231 h 9934"/>
                <a:gd name="connsiteX135" fmla="*/ 4399 w 10000"/>
                <a:gd name="connsiteY135" fmla="*/ 4185 h 9934"/>
                <a:gd name="connsiteX136" fmla="*/ 4360 w 10000"/>
                <a:gd name="connsiteY136" fmla="*/ 4131 h 9934"/>
                <a:gd name="connsiteX137" fmla="*/ 4399 w 10000"/>
                <a:gd name="connsiteY137" fmla="*/ 4085 h 9934"/>
                <a:gd name="connsiteX138" fmla="*/ 4477 w 10000"/>
                <a:gd name="connsiteY138" fmla="*/ 4001 h 9934"/>
                <a:gd name="connsiteX139" fmla="*/ 4477 w 10000"/>
                <a:gd name="connsiteY139" fmla="*/ 3920 h 9934"/>
                <a:gd name="connsiteX140" fmla="*/ 4457 w 10000"/>
                <a:gd name="connsiteY140" fmla="*/ 3836 h 9934"/>
                <a:gd name="connsiteX141" fmla="*/ 4438 w 10000"/>
                <a:gd name="connsiteY141" fmla="*/ 3750 h 9934"/>
                <a:gd name="connsiteX142" fmla="*/ 4341 w 10000"/>
                <a:gd name="connsiteY142" fmla="*/ 3746 h 9934"/>
                <a:gd name="connsiteX143" fmla="*/ 4360 w 10000"/>
                <a:gd name="connsiteY143" fmla="*/ 3681 h 9934"/>
                <a:gd name="connsiteX144" fmla="*/ 4438 w 10000"/>
                <a:gd name="connsiteY144" fmla="*/ 3616 h 9934"/>
                <a:gd name="connsiteX145" fmla="*/ 4457 w 10000"/>
                <a:gd name="connsiteY145" fmla="*/ 3551 h 9934"/>
                <a:gd name="connsiteX146" fmla="*/ 4438 w 10000"/>
                <a:gd name="connsiteY146" fmla="*/ 3482 h 9934"/>
                <a:gd name="connsiteX147" fmla="*/ 4399 w 10000"/>
                <a:gd name="connsiteY147" fmla="*/ 3482 h 9934"/>
                <a:gd name="connsiteX148" fmla="*/ 4419 w 10000"/>
                <a:gd name="connsiteY148" fmla="*/ 3416 h 9934"/>
                <a:gd name="connsiteX149" fmla="*/ 4399 w 10000"/>
                <a:gd name="connsiteY149" fmla="*/ 3340 h 9934"/>
                <a:gd name="connsiteX150" fmla="*/ 4399 w 10000"/>
                <a:gd name="connsiteY150" fmla="*/ 3274 h 9934"/>
                <a:gd name="connsiteX151" fmla="*/ 4457 w 10000"/>
                <a:gd name="connsiteY151" fmla="*/ 3205 h 9934"/>
                <a:gd name="connsiteX152" fmla="*/ 4457 w 10000"/>
                <a:gd name="connsiteY152" fmla="*/ 3067 h 9934"/>
                <a:gd name="connsiteX153" fmla="*/ 4457 w 10000"/>
                <a:gd name="connsiteY153" fmla="*/ 2933 h 9934"/>
                <a:gd name="connsiteX154" fmla="*/ 4516 w 10000"/>
                <a:gd name="connsiteY154" fmla="*/ 2798 h 9934"/>
                <a:gd name="connsiteX155" fmla="*/ 4651 w 10000"/>
                <a:gd name="connsiteY155" fmla="*/ 2675 h 9934"/>
                <a:gd name="connsiteX156" fmla="*/ 4593 w 10000"/>
                <a:gd name="connsiteY156" fmla="*/ 2656 h 9934"/>
                <a:gd name="connsiteX157" fmla="*/ 4593 w 10000"/>
                <a:gd name="connsiteY157" fmla="*/ 2540 h 9934"/>
                <a:gd name="connsiteX158" fmla="*/ 4574 w 10000"/>
                <a:gd name="connsiteY158" fmla="*/ 2425 h 9934"/>
                <a:gd name="connsiteX159" fmla="*/ 4554 w 10000"/>
                <a:gd name="connsiteY159" fmla="*/ 2310 h 9934"/>
                <a:gd name="connsiteX160" fmla="*/ 4593 w 10000"/>
                <a:gd name="connsiteY160" fmla="*/ 2207 h 9934"/>
                <a:gd name="connsiteX161" fmla="*/ 4632 w 10000"/>
                <a:gd name="connsiteY161" fmla="*/ 2021 h 9934"/>
                <a:gd name="connsiteX162" fmla="*/ 4729 w 10000"/>
                <a:gd name="connsiteY162" fmla="*/ 1841 h 9934"/>
                <a:gd name="connsiteX163" fmla="*/ 4787 w 10000"/>
                <a:gd name="connsiteY163" fmla="*/ 1656 h 9934"/>
                <a:gd name="connsiteX164" fmla="*/ 4748 w 10000"/>
                <a:gd name="connsiteY164" fmla="*/ 1468 h 9934"/>
                <a:gd name="connsiteX165" fmla="*/ 4767 w 10000"/>
                <a:gd name="connsiteY165" fmla="*/ 1380 h 9934"/>
                <a:gd name="connsiteX166" fmla="*/ 4767 w 10000"/>
                <a:gd name="connsiteY166" fmla="*/ 1284 h 9934"/>
                <a:gd name="connsiteX167" fmla="*/ 4767 w 10000"/>
                <a:gd name="connsiteY167" fmla="*/ 1194 h 9934"/>
                <a:gd name="connsiteX168" fmla="*/ 4748 w 10000"/>
                <a:gd name="connsiteY168" fmla="*/ 1102 h 9934"/>
                <a:gd name="connsiteX169" fmla="*/ 4651 w 10000"/>
                <a:gd name="connsiteY169" fmla="*/ 1129 h 9934"/>
                <a:gd name="connsiteX170" fmla="*/ 4651 w 10000"/>
                <a:gd name="connsiteY170" fmla="*/ 1068 h 9934"/>
                <a:gd name="connsiteX171" fmla="*/ 4632 w 10000"/>
                <a:gd name="connsiteY171" fmla="*/ 1003 h 9934"/>
                <a:gd name="connsiteX172" fmla="*/ 4632 w 10000"/>
                <a:gd name="connsiteY172" fmla="*/ 941 h 9934"/>
                <a:gd name="connsiteX173" fmla="*/ 4651 w 10000"/>
                <a:gd name="connsiteY173" fmla="*/ 880 h 9934"/>
                <a:gd name="connsiteX174" fmla="*/ 4593 w 10000"/>
                <a:gd name="connsiteY174" fmla="*/ 799 h 9934"/>
                <a:gd name="connsiteX175" fmla="*/ 4593 w 10000"/>
                <a:gd name="connsiteY175" fmla="*/ 715 h 9934"/>
                <a:gd name="connsiteX176" fmla="*/ 4574 w 10000"/>
                <a:gd name="connsiteY176" fmla="*/ 630 h 9934"/>
                <a:gd name="connsiteX177" fmla="*/ 4574 w 10000"/>
                <a:gd name="connsiteY177" fmla="*/ 554 h 9934"/>
                <a:gd name="connsiteX178" fmla="*/ 4516 w 10000"/>
                <a:gd name="connsiteY178" fmla="*/ 361 h 9934"/>
                <a:gd name="connsiteX179" fmla="*/ 4457 w 10000"/>
                <a:gd name="connsiteY179" fmla="*/ 342 h 9934"/>
                <a:gd name="connsiteX180" fmla="*/ 4341 w 10000"/>
                <a:gd name="connsiteY180" fmla="*/ 330 h 9934"/>
                <a:gd name="connsiteX181" fmla="*/ 4264 w 10000"/>
                <a:gd name="connsiteY181" fmla="*/ 318 h 9934"/>
                <a:gd name="connsiteX182" fmla="*/ 4147 w 10000"/>
                <a:gd name="connsiteY182" fmla="*/ 315 h 9934"/>
                <a:gd name="connsiteX183" fmla="*/ 4070 w 10000"/>
                <a:gd name="connsiteY183" fmla="*/ 318 h 9934"/>
                <a:gd name="connsiteX184" fmla="*/ 4012 w 10000"/>
                <a:gd name="connsiteY184" fmla="*/ 326 h 9934"/>
                <a:gd name="connsiteX185" fmla="*/ 3934 w 10000"/>
                <a:gd name="connsiteY185" fmla="*/ 326 h 9934"/>
                <a:gd name="connsiteX186" fmla="*/ 3876 w 10000"/>
                <a:gd name="connsiteY186" fmla="*/ 318 h 9934"/>
                <a:gd name="connsiteX187" fmla="*/ 3895 w 10000"/>
                <a:gd name="connsiteY187" fmla="*/ 303 h 9934"/>
                <a:gd name="connsiteX188" fmla="*/ 3934 w 10000"/>
                <a:gd name="connsiteY188" fmla="*/ 295 h 9934"/>
                <a:gd name="connsiteX189" fmla="*/ 3992 w 10000"/>
                <a:gd name="connsiteY189" fmla="*/ 284 h 9934"/>
                <a:gd name="connsiteX190" fmla="*/ 3973 w 10000"/>
                <a:gd name="connsiteY190" fmla="*/ 269 h 9934"/>
                <a:gd name="connsiteX191" fmla="*/ 4147 w 10000"/>
                <a:gd name="connsiteY191" fmla="*/ 253 h 9934"/>
                <a:gd name="connsiteX192" fmla="*/ 4322 w 10000"/>
                <a:gd name="connsiteY192" fmla="*/ 226 h 9934"/>
                <a:gd name="connsiteX193" fmla="*/ 4477 w 10000"/>
                <a:gd name="connsiteY193" fmla="*/ 200 h 9934"/>
                <a:gd name="connsiteX194" fmla="*/ 4612 w 10000"/>
                <a:gd name="connsiteY194" fmla="*/ 161 h 9934"/>
                <a:gd name="connsiteX195" fmla="*/ 4651 w 10000"/>
                <a:gd name="connsiteY195" fmla="*/ 119 h 9934"/>
                <a:gd name="connsiteX196" fmla="*/ 4709 w 10000"/>
                <a:gd name="connsiteY196" fmla="*/ 84 h 9934"/>
                <a:gd name="connsiteX197" fmla="*/ 4709 w 10000"/>
                <a:gd name="connsiteY197" fmla="*/ 42 h 9934"/>
                <a:gd name="connsiteX198" fmla="*/ 4729 w 10000"/>
                <a:gd name="connsiteY198" fmla="*/ 0 h 9934"/>
                <a:gd name="connsiteX199" fmla="*/ 4787 w 10000"/>
                <a:gd name="connsiteY199" fmla="*/ 73 h 9934"/>
                <a:gd name="connsiteX200" fmla="*/ 4864 w 10000"/>
                <a:gd name="connsiteY200" fmla="*/ 153 h 9934"/>
                <a:gd name="connsiteX201" fmla="*/ 4884 w 10000"/>
                <a:gd name="connsiteY201" fmla="*/ 230 h 9934"/>
                <a:gd name="connsiteX202" fmla="*/ 4845 w 10000"/>
                <a:gd name="connsiteY202" fmla="*/ 315 h 9934"/>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9070 w 10000"/>
                <a:gd name="connsiteY75" fmla="*/ 9857 h 10000"/>
                <a:gd name="connsiteX76" fmla="*/ 8895 w 10000"/>
                <a:gd name="connsiteY76" fmla="*/ 9873 h 10000"/>
                <a:gd name="connsiteX77" fmla="*/ 8721 w 10000"/>
                <a:gd name="connsiteY77" fmla="*/ 9900 h 10000"/>
                <a:gd name="connsiteX78" fmla="*/ 2849 w 10000"/>
                <a:gd name="connsiteY78" fmla="*/ 10000 h 10000"/>
                <a:gd name="connsiteX79" fmla="*/ 2442 w 10000"/>
                <a:gd name="connsiteY79" fmla="*/ 9958 h 10000"/>
                <a:gd name="connsiteX80" fmla="*/ 2074 w 10000"/>
                <a:gd name="connsiteY80" fmla="*/ 9915 h 10000"/>
                <a:gd name="connsiteX81" fmla="*/ 1647 w 10000"/>
                <a:gd name="connsiteY81" fmla="*/ 9880 h 10000"/>
                <a:gd name="connsiteX82" fmla="*/ 814 w 10000"/>
                <a:gd name="connsiteY82" fmla="*/ 9815 h 10000"/>
                <a:gd name="connsiteX83" fmla="*/ 426 w 10000"/>
                <a:gd name="connsiteY83" fmla="*/ 9785 h 10000"/>
                <a:gd name="connsiteX84" fmla="*/ 0 w 10000"/>
                <a:gd name="connsiteY84" fmla="*/ 9757 h 10000"/>
                <a:gd name="connsiteX85" fmla="*/ 252 w 10000"/>
                <a:gd name="connsiteY85" fmla="*/ 9741 h 10000"/>
                <a:gd name="connsiteX86" fmla="*/ 523 w 10000"/>
                <a:gd name="connsiteY86" fmla="*/ 9722 h 10000"/>
                <a:gd name="connsiteX87" fmla="*/ 775 w 10000"/>
                <a:gd name="connsiteY87" fmla="*/ 9695 h 10000"/>
                <a:gd name="connsiteX88" fmla="*/ 1047 w 10000"/>
                <a:gd name="connsiteY88" fmla="*/ 9672 h 10000"/>
                <a:gd name="connsiteX89" fmla="*/ 1279 w 10000"/>
                <a:gd name="connsiteY89" fmla="*/ 9653 h 10000"/>
                <a:gd name="connsiteX90" fmla="*/ 1550 w 10000"/>
                <a:gd name="connsiteY90" fmla="*/ 9637 h 10000"/>
                <a:gd name="connsiteX91" fmla="*/ 1841 w 10000"/>
                <a:gd name="connsiteY91" fmla="*/ 9625 h 10000"/>
                <a:gd name="connsiteX92" fmla="*/ 2132 w 10000"/>
                <a:gd name="connsiteY92" fmla="*/ 9625 h 10000"/>
                <a:gd name="connsiteX93" fmla="*/ 2345 w 10000"/>
                <a:gd name="connsiteY93" fmla="*/ 9625 h 10000"/>
                <a:gd name="connsiteX94" fmla="*/ 2558 w 10000"/>
                <a:gd name="connsiteY94" fmla="*/ 9625 h 10000"/>
                <a:gd name="connsiteX95" fmla="*/ 2752 w 10000"/>
                <a:gd name="connsiteY95" fmla="*/ 9620 h 10000"/>
                <a:gd name="connsiteX96" fmla="*/ 2965 w 10000"/>
                <a:gd name="connsiteY96" fmla="*/ 9613 h 10000"/>
                <a:gd name="connsiteX97" fmla="*/ 3159 w 10000"/>
                <a:gd name="connsiteY97" fmla="*/ 9609 h 10000"/>
                <a:gd name="connsiteX98" fmla="*/ 3333 w 10000"/>
                <a:gd name="connsiteY98" fmla="*/ 9597 h 10000"/>
                <a:gd name="connsiteX99" fmla="*/ 3527 w 10000"/>
                <a:gd name="connsiteY99" fmla="*/ 9582 h 10000"/>
                <a:gd name="connsiteX100" fmla="*/ 3702 w 10000"/>
                <a:gd name="connsiteY100" fmla="*/ 9563 h 10000"/>
                <a:gd name="connsiteX101" fmla="*/ 3721 w 10000"/>
                <a:gd name="connsiteY101" fmla="*/ 9393 h 10000"/>
                <a:gd name="connsiteX102" fmla="*/ 3779 w 10000"/>
                <a:gd name="connsiteY102" fmla="*/ 9223 h 10000"/>
                <a:gd name="connsiteX103" fmla="*/ 3857 w 10000"/>
                <a:gd name="connsiteY103" fmla="*/ 9053 h 10000"/>
                <a:gd name="connsiteX104" fmla="*/ 3915 w 10000"/>
                <a:gd name="connsiteY104" fmla="*/ 8883 h 10000"/>
                <a:gd name="connsiteX105" fmla="*/ 3895 w 10000"/>
                <a:gd name="connsiteY105" fmla="*/ 8635 h 10000"/>
                <a:gd name="connsiteX106" fmla="*/ 3895 w 10000"/>
                <a:gd name="connsiteY106" fmla="*/ 8386 h 10000"/>
                <a:gd name="connsiteX107" fmla="*/ 3895 w 10000"/>
                <a:gd name="connsiteY107" fmla="*/ 8136 h 10000"/>
                <a:gd name="connsiteX108" fmla="*/ 3915 w 10000"/>
                <a:gd name="connsiteY108" fmla="*/ 7887 h 10000"/>
                <a:gd name="connsiteX109" fmla="*/ 3915 w 10000"/>
                <a:gd name="connsiteY109" fmla="*/ 7691 h 10000"/>
                <a:gd name="connsiteX110" fmla="*/ 3876 w 10000"/>
                <a:gd name="connsiteY110" fmla="*/ 7489 h 10000"/>
                <a:gd name="connsiteX111" fmla="*/ 3857 w 10000"/>
                <a:gd name="connsiteY111" fmla="*/ 7300 h 10000"/>
                <a:gd name="connsiteX112" fmla="*/ 3915 w 10000"/>
                <a:gd name="connsiteY112" fmla="*/ 7110 h 10000"/>
                <a:gd name="connsiteX113" fmla="*/ 4128 w 10000"/>
                <a:gd name="connsiteY113" fmla="*/ 6909 h 10000"/>
                <a:gd name="connsiteX114" fmla="*/ 4167 w 10000"/>
                <a:gd name="connsiteY114" fmla="*/ 6696 h 10000"/>
                <a:gd name="connsiteX115" fmla="*/ 4147 w 10000"/>
                <a:gd name="connsiteY115" fmla="*/ 6480 h 10000"/>
                <a:gd name="connsiteX116" fmla="*/ 4147 w 10000"/>
                <a:gd name="connsiteY116" fmla="*/ 6263 h 10000"/>
                <a:gd name="connsiteX117" fmla="*/ 4167 w 10000"/>
                <a:gd name="connsiteY117" fmla="*/ 6186 h 10000"/>
                <a:gd name="connsiteX118" fmla="*/ 4186 w 10000"/>
                <a:gd name="connsiteY118" fmla="*/ 6112 h 10000"/>
                <a:gd name="connsiteX119" fmla="*/ 4186 w 10000"/>
                <a:gd name="connsiteY119" fmla="*/ 6039 h 10000"/>
                <a:gd name="connsiteX120" fmla="*/ 4128 w 10000"/>
                <a:gd name="connsiteY120" fmla="*/ 5969 h 10000"/>
                <a:gd name="connsiteX121" fmla="*/ 4109 w 10000"/>
                <a:gd name="connsiteY121" fmla="*/ 5795 h 10000"/>
                <a:gd name="connsiteX122" fmla="*/ 4147 w 10000"/>
                <a:gd name="connsiteY122" fmla="*/ 5784 h 10000"/>
                <a:gd name="connsiteX123" fmla="*/ 4147 w 10000"/>
                <a:gd name="connsiteY123" fmla="*/ 5606 h 10000"/>
                <a:gd name="connsiteX124" fmla="*/ 4186 w 10000"/>
                <a:gd name="connsiteY124" fmla="*/ 5424 h 10000"/>
                <a:gd name="connsiteX125" fmla="*/ 4205 w 10000"/>
                <a:gd name="connsiteY125" fmla="*/ 5246 h 10000"/>
                <a:gd name="connsiteX126" fmla="*/ 4167 w 10000"/>
                <a:gd name="connsiteY126" fmla="*/ 5053 h 10000"/>
                <a:gd name="connsiteX127" fmla="*/ 4264 w 10000"/>
                <a:gd name="connsiteY127" fmla="*/ 5025 h 10000"/>
                <a:gd name="connsiteX128" fmla="*/ 4205 w 10000"/>
                <a:gd name="connsiteY128" fmla="*/ 4662 h 10000"/>
                <a:gd name="connsiteX129" fmla="*/ 4283 w 10000"/>
                <a:gd name="connsiteY129" fmla="*/ 4576 h 10000"/>
                <a:gd name="connsiteX130" fmla="*/ 4302 w 10000"/>
                <a:gd name="connsiteY130" fmla="*/ 4491 h 10000"/>
                <a:gd name="connsiteX131" fmla="*/ 4322 w 10000"/>
                <a:gd name="connsiteY131" fmla="*/ 4402 h 10000"/>
                <a:gd name="connsiteX132" fmla="*/ 4360 w 10000"/>
                <a:gd name="connsiteY132" fmla="*/ 4313 h 10000"/>
                <a:gd name="connsiteX133" fmla="*/ 4419 w 10000"/>
                <a:gd name="connsiteY133" fmla="*/ 4259 h 10000"/>
                <a:gd name="connsiteX134" fmla="*/ 4399 w 10000"/>
                <a:gd name="connsiteY134" fmla="*/ 4213 h 10000"/>
                <a:gd name="connsiteX135" fmla="*/ 4360 w 10000"/>
                <a:gd name="connsiteY135" fmla="*/ 4158 h 10000"/>
                <a:gd name="connsiteX136" fmla="*/ 4399 w 10000"/>
                <a:gd name="connsiteY136" fmla="*/ 4112 h 10000"/>
                <a:gd name="connsiteX137" fmla="*/ 4477 w 10000"/>
                <a:gd name="connsiteY137" fmla="*/ 4028 h 10000"/>
                <a:gd name="connsiteX138" fmla="*/ 4477 w 10000"/>
                <a:gd name="connsiteY138" fmla="*/ 3946 h 10000"/>
                <a:gd name="connsiteX139" fmla="*/ 4457 w 10000"/>
                <a:gd name="connsiteY139" fmla="*/ 3861 h 10000"/>
                <a:gd name="connsiteX140" fmla="*/ 4438 w 10000"/>
                <a:gd name="connsiteY140" fmla="*/ 3775 h 10000"/>
                <a:gd name="connsiteX141" fmla="*/ 4341 w 10000"/>
                <a:gd name="connsiteY141" fmla="*/ 3771 h 10000"/>
                <a:gd name="connsiteX142" fmla="*/ 4360 w 10000"/>
                <a:gd name="connsiteY142" fmla="*/ 3705 h 10000"/>
                <a:gd name="connsiteX143" fmla="*/ 4438 w 10000"/>
                <a:gd name="connsiteY143" fmla="*/ 3640 h 10000"/>
                <a:gd name="connsiteX144" fmla="*/ 4457 w 10000"/>
                <a:gd name="connsiteY144" fmla="*/ 3575 h 10000"/>
                <a:gd name="connsiteX145" fmla="*/ 4438 w 10000"/>
                <a:gd name="connsiteY145" fmla="*/ 3505 h 10000"/>
                <a:gd name="connsiteX146" fmla="*/ 4399 w 10000"/>
                <a:gd name="connsiteY146" fmla="*/ 3505 h 10000"/>
                <a:gd name="connsiteX147" fmla="*/ 4419 w 10000"/>
                <a:gd name="connsiteY147" fmla="*/ 3439 h 10000"/>
                <a:gd name="connsiteX148" fmla="*/ 4399 w 10000"/>
                <a:gd name="connsiteY148" fmla="*/ 3362 h 10000"/>
                <a:gd name="connsiteX149" fmla="*/ 4399 w 10000"/>
                <a:gd name="connsiteY149" fmla="*/ 3296 h 10000"/>
                <a:gd name="connsiteX150" fmla="*/ 4457 w 10000"/>
                <a:gd name="connsiteY150" fmla="*/ 3226 h 10000"/>
                <a:gd name="connsiteX151" fmla="*/ 4457 w 10000"/>
                <a:gd name="connsiteY151" fmla="*/ 3087 h 10000"/>
                <a:gd name="connsiteX152" fmla="*/ 4457 w 10000"/>
                <a:gd name="connsiteY152" fmla="*/ 2952 h 10000"/>
                <a:gd name="connsiteX153" fmla="*/ 4516 w 10000"/>
                <a:gd name="connsiteY153" fmla="*/ 2817 h 10000"/>
                <a:gd name="connsiteX154" fmla="*/ 4651 w 10000"/>
                <a:gd name="connsiteY154" fmla="*/ 2693 h 10000"/>
                <a:gd name="connsiteX155" fmla="*/ 4593 w 10000"/>
                <a:gd name="connsiteY155" fmla="*/ 2674 h 10000"/>
                <a:gd name="connsiteX156" fmla="*/ 4593 w 10000"/>
                <a:gd name="connsiteY156" fmla="*/ 2557 h 10000"/>
                <a:gd name="connsiteX157" fmla="*/ 4574 w 10000"/>
                <a:gd name="connsiteY157" fmla="*/ 2441 h 10000"/>
                <a:gd name="connsiteX158" fmla="*/ 4554 w 10000"/>
                <a:gd name="connsiteY158" fmla="*/ 2325 h 10000"/>
                <a:gd name="connsiteX159" fmla="*/ 4593 w 10000"/>
                <a:gd name="connsiteY159" fmla="*/ 2222 h 10000"/>
                <a:gd name="connsiteX160" fmla="*/ 4632 w 10000"/>
                <a:gd name="connsiteY160" fmla="*/ 2034 h 10000"/>
                <a:gd name="connsiteX161" fmla="*/ 4729 w 10000"/>
                <a:gd name="connsiteY161" fmla="*/ 1853 h 10000"/>
                <a:gd name="connsiteX162" fmla="*/ 4787 w 10000"/>
                <a:gd name="connsiteY162" fmla="*/ 1667 h 10000"/>
                <a:gd name="connsiteX163" fmla="*/ 4748 w 10000"/>
                <a:gd name="connsiteY163" fmla="*/ 1478 h 10000"/>
                <a:gd name="connsiteX164" fmla="*/ 4767 w 10000"/>
                <a:gd name="connsiteY164" fmla="*/ 1389 h 10000"/>
                <a:gd name="connsiteX165" fmla="*/ 4767 w 10000"/>
                <a:gd name="connsiteY165" fmla="*/ 1293 h 10000"/>
                <a:gd name="connsiteX166" fmla="*/ 4767 w 10000"/>
                <a:gd name="connsiteY166" fmla="*/ 1202 h 10000"/>
                <a:gd name="connsiteX167" fmla="*/ 4748 w 10000"/>
                <a:gd name="connsiteY167" fmla="*/ 1109 h 10000"/>
                <a:gd name="connsiteX168" fmla="*/ 4651 w 10000"/>
                <a:gd name="connsiteY168" fmla="*/ 1137 h 10000"/>
                <a:gd name="connsiteX169" fmla="*/ 4651 w 10000"/>
                <a:gd name="connsiteY169" fmla="*/ 1075 h 10000"/>
                <a:gd name="connsiteX170" fmla="*/ 4632 w 10000"/>
                <a:gd name="connsiteY170" fmla="*/ 1010 h 10000"/>
                <a:gd name="connsiteX171" fmla="*/ 4632 w 10000"/>
                <a:gd name="connsiteY171" fmla="*/ 947 h 10000"/>
                <a:gd name="connsiteX172" fmla="*/ 4651 w 10000"/>
                <a:gd name="connsiteY172" fmla="*/ 886 h 10000"/>
                <a:gd name="connsiteX173" fmla="*/ 4593 w 10000"/>
                <a:gd name="connsiteY173" fmla="*/ 804 h 10000"/>
                <a:gd name="connsiteX174" fmla="*/ 4593 w 10000"/>
                <a:gd name="connsiteY174" fmla="*/ 720 h 10000"/>
                <a:gd name="connsiteX175" fmla="*/ 4574 w 10000"/>
                <a:gd name="connsiteY175" fmla="*/ 634 h 10000"/>
                <a:gd name="connsiteX176" fmla="*/ 4574 w 10000"/>
                <a:gd name="connsiteY176" fmla="*/ 558 h 10000"/>
                <a:gd name="connsiteX177" fmla="*/ 4516 w 10000"/>
                <a:gd name="connsiteY177" fmla="*/ 363 h 10000"/>
                <a:gd name="connsiteX178" fmla="*/ 4457 w 10000"/>
                <a:gd name="connsiteY178" fmla="*/ 344 h 10000"/>
                <a:gd name="connsiteX179" fmla="*/ 4341 w 10000"/>
                <a:gd name="connsiteY179" fmla="*/ 332 h 10000"/>
                <a:gd name="connsiteX180" fmla="*/ 4264 w 10000"/>
                <a:gd name="connsiteY180" fmla="*/ 320 h 10000"/>
                <a:gd name="connsiteX181" fmla="*/ 4147 w 10000"/>
                <a:gd name="connsiteY181" fmla="*/ 317 h 10000"/>
                <a:gd name="connsiteX182" fmla="*/ 4070 w 10000"/>
                <a:gd name="connsiteY182" fmla="*/ 320 h 10000"/>
                <a:gd name="connsiteX183" fmla="*/ 4012 w 10000"/>
                <a:gd name="connsiteY183" fmla="*/ 328 h 10000"/>
                <a:gd name="connsiteX184" fmla="*/ 3934 w 10000"/>
                <a:gd name="connsiteY184" fmla="*/ 328 h 10000"/>
                <a:gd name="connsiteX185" fmla="*/ 3876 w 10000"/>
                <a:gd name="connsiteY185" fmla="*/ 320 h 10000"/>
                <a:gd name="connsiteX186" fmla="*/ 3895 w 10000"/>
                <a:gd name="connsiteY186" fmla="*/ 305 h 10000"/>
                <a:gd name="connsiteX187" fmla="*/ 3934 w 10000"/>
                <a:gd name="connsiteY187" fmla="*/ 297 h 10000"/>
                <a:gd name="connsiteX188" fmla="*/ 3992 w 10000"/>
                <a:gd name="connsiteY188" fmla="*/ 286 h 10000"/>
                <a:gd name="connsiteX189" fmla="*/ 3973 w 10000"/>
                <a:gd name="connsiteY189" fmla="*/ 271 h 10000"/>
                <a:gd name="connsiteX190" fmla="*/ 4147 w 10000"/>
                <a:gd name="connsiteY190" fmla="*/ 255 h 10000"/>
                <a:gd name="connsiteX191" fmla="*/ 4322 w 10000"/>
                <a:gd name="connsiteY191" fmla="*/ 228 h 10000"/>
                <a:gd name="connsiteX192" fmla="*/ 4477 w 10000"/>
                <a:gd name="connsiteY192" fmla="*/ 201 h 10000"/>
                <a:gd name="connsiteX193" fmla="*/ 4612 w 10000"/>
                <a:gd name="connsiteY193" fmla="*/ 162 h 10000"/>
                <a:gd name="connsiteX194" fmla="*/ 4651 w 10000"/>
                <a:gd name="connsiteY194" fmla="*/ 120 h 10000"/>
                <a:gd name="connsiteX195" fmla="*/ 4709 w 10000"/>
                <a:gd name="connsiteY195" fmla="*/ 85 h 10000"/>
                <a:gd name="connsiteX196" fmla="*/ 4709 w 10000"/>
                <a:gd name="connsiteY196" fmla="*/ 42 h 10000"/>
                <a:gd name="connsiteX197" fmla="*/ 4729 w 10000"/>
                <a:gd name="connsiteY197" fmla="*/ 0 h 10000"/>
                <a:gd name="connsiteX198" fmla="*/ 4787 w 10000"/>
                <a:gd name="connsiteY198" fmla="*/ 73 h 10000"/>
                <a:gd name="connsiteX199" fmla="*/ 4864 w 10000"/>
                <a:gd name="connsiteY199" fmla="*/ 154 h 10000"/>
                <a:gd name="connsiteX200" fmla="*/ 4884 w 10000"/>
                <a:gd name="connsiteY200" fmla="*/ 232 h 10000"/>
                <a:gd name="connsiteX201" fmla="*/ 4845 w 10000"/>
                <a:gd name="connsiteY201"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9070 w 10000"/>
                <a:gd name="connsiteY75" fmla="*/ 9857 h 10000"/>
                <a:gd name="connsiteX76" fmla="*/ 8895 w 10000"/>
                <a:gd name="connsiteY76" fmla="*/ 9873 h 10000"/>
                <a:gd name="connsiteX77" fmla="*/ 2849 w 10000"/>
                <a:gd name="connsiteY77" fmla="*/ 10000 h 10000"/>
                <a:gd name="connsiteX78" fmla="*/ 2442 w 10000"/>
                <a:gd name="connsiteY78" fmla="*/ 9958 h 10000"/>
                <a:gd name="connsiteX79" fmla="*/ 2074 w 10000"/>
                <a:gd name="connsiteY79" fmla="*/ 9915 h 10000"/>
                <a:gd name="connsiteX80" fmla="*/ 1647 w 10000"/>
                <a:gd name="connsiteY80" fmla="*/ 9880 h 10000"/>
                <a:gd name="connsiteX81" fmla="*/ 814 w 10000"/>
                <a:gd name="connsiteY81" fmla="*/ 9815 h 10000"/>
                <a:gd name="connsiteX82" fmla="*/ 426 w 10000"/>
                <a:gd name="connsiteY82" fmla="*/ 9785 h 10000"/>
                <a:gd name="connsiteX83" fmla="*/ 0 w 10000"/>
                <a:gd name="connsiteY83" fmla="*/ 9757 h 10000"/>
                <a:gd name="connsiteX84" fmla="*/ 252 w 10000"/>
                <a:gd name="connsiteY84" fmla="*/ 9741 h 10000"/>
                <a:gd name="connsiteX85" fmla="*/ 523 w 10000"/>
                <a:gd name="connsiteY85" fmla="*/ 9722 h 10000"/>
                <a:gd name="connsiteX86" fmla="*/ 775 w 10000"/>
                <a:gd name="connsiteY86" fmla="*/ 9695 h 10000"/>
                <a:gd name="connsiteX87" fmla="*/ 1047 w 10000"/>
                <a:gd name="connsiteY87" fmla="*/ 9672 h 10000"/>
                <a:gd name="connsiteX88" fmla="*/ 1279 w 10000"/>
                <a:gd name="connsiteY88" fmla="*/ 9653 h 10000"/>
                <a:gd name="connsiteX89" fmla="*/ 1550 w 10000"/>
                <a:gd name="connsiteY89" fmla="*/ 9637 h 10000"/>
                <a:gd name="connsiteX90" fmla="*/ 1841 w 10000"/>
                <a:gd name="connsiteY90" fmla="*/ 9625 h 10000"/>
                <a:gd name="connsiteX91" fmla="*/ 2132 w 10000"/>
                <a:gd name="connsiteY91" fmla="*/ 9625 h 10000"/>
                <a:gd name="connsiteX92" fmla="*/ 2345 w 10000"/>
                <a:gd name="connsiteY92" fmla="*/ 9625 h 10000"/>
                <a:gd name="connsiteX93" fmla="*/ 2558 w 10000"/>
                <a:gd name="connsiteY93" fmla="*/ 9625 h 10000"/>
                <a:gd name="connsiteX94" fmla="*/ 2752 w 10000"/>
                <a:gd name="connsiteY94" fmla="*/ 9620 h 10000"/>
                <a:gd name="connsiteX95" fmla="*/ 2965 w 10000"/>
                <a:gd name="connsiteY95" fmla="*/ 9613 h 10000"/>
                <a:gd name="connsiteX96" fmla="*/ 3159 w 10000"/>
                <a:gd name="connsiteY96" fmla="*/ 9609 h 10000"/>
                <a:gd name="connsiteX97" fmla="*/ 3333 w 10000"/>
                <a:gd name="connsiteY97" fmla="*/ 9597 h 10000"/>
                <a:gd name="connsiteX98" fmla="*/ 3527 w 10000"/>
                <a:gd name="connsiteY98" fmla="*/ 9582 h 10000"/>
                <a:gd name="connsiteX99" fmla="*/ 3702 w 10000"/>
                <a:gd name="connsiteY99" fmla="*/ 9563 h 10000"/>
                <a:gd name="connsiteX100" fmla="*/ 3721 w 10000"/>
                <a:gd name="connsiteY100" fmla="*/ 9393 h 10000"/>
                <a:gd name="connsiteX101" fmla="*/ 3779 w 10000"/>
                <a:gd name="connsiteY101" fmla="*/ 9223 h 10000"/>
                <a:gd name="connsiteX102" fmla="*/ 3857 w 10000"/>
                <a:gd name="connsiteY102" fmla="*/ 9053 h 10000"/>
                <a:gd name="connsiteX103" fmla="*/ 3915 w 10000"/>
                <a:gd name="connsiteY103" fmla="*/ 8883 h 10000"/>
                <a:gd name="connsiteX104" fmla="*/ 3895 w 10000"/>
                <a:gd name="connsiteY104" fmla="*/ 8635 h 10000"/>
                <a:gd name="connsiteX105" fmla="*/ 3895 w 10000"/>
                <a:gd name="connsiteY105" fmla="*/ 8386 h 10000"/>
                <a:gd name="connsiteX106" fmla="*/ 3895 w 10000"/>
                <a:gd name="connsiteY106" fmla="*/ 8136 h 10000"/>
                <a:gd name="connsiteX107" fmla="*/ 3915 w 10000"/>
                <a:gd name="connsiteY107" fmla="*/ 7887 h 10000"/>
                <a:gd name="connsiteX108" fmla="*/ 3915 w 10000"/>
                <a:gd name="connsiteY108" fmla="*/ 7691 h 10000"/>
                <a:gd name="connsiteX109" fmla="*/ 3876 w 10000"/>
                <a:gd name="connsiteY109" fmla="*/ 7489 h 10000"/>
                <a:gd name="connsiteX110" fmla="*/ 3857 w 10000"/>
                <a:gd name="connsiteY110" fmla="*/ 7300 h 10000"/>
                <a:gd name="connsiteX111" fmla="*/ 3915 w 10000"/>
                <a:gd name="connsiteY111" fmla="*/ 7110 h 10000"/>
                <a:gd name="connsiteX112" fmla="*/ 4128 w 10000"/>
                <a:gd name="connsiteY112" fmla="*/ 6909 h 10000"/>
                <a:gd name="connsiteX113" fmla="*/ 4167 w 10000"/>
                <a:gd name="connsiteY113" fmla="*/ 6696 h 10000"/>
                <a:gd name="connsiteX114" fmla="*/ 4147 w 10000"/>
                <a:gd name="connsiteY114" fmla="*/ 6480 h 10000"/>
                <a:gd name="connsiteX115" fmla="*/ 4147 w 10000"/>
                <a:gd name="connsiteY115" fmla="*/ 6263 h 10000"/>
                <a:gd name="connsiteX116" fmla="*/ 4167 w 10000"/>
                <a:gd name="connsiteY116" fmla="*/ 6186 h 10000"/>
                <a:gd name="connsiteX117" fmla="*/ 4186 w 10000"/>
                <a:gd name="connsiteY117" fmla="*/ 6112 h 10000"/>
                <a:gd name="connsiteX118" fmla="*/ 4186 w 10000"/>
                <a:gd name="connsiteY118" fmla="*/ 6039 h 10000"/>
                <a:gd name="connsiteX119" fmla="*/ 4128 w 10000"/>
                <a:gd name="connsiteY119" fmla="*/ 5969 h 10000"/>
                <a:gd name="connsiteX120" fmla="*/ 4109 w 10000"/>
                <a:gd name="connsiteY120" fmla="*/ 5795 h 10000"/>
                <a:gd name="connsiteX121" fmla="*/ 4147 w 10000"/>
                <a:gd name="connsiteY121" fmla="*/ 5784 h 10000"/>
                <a:gd name="connsiteX122" fmla="*/ 4147 w 10000"/>
                <a:gd name="connsiteY122" fmla="*/ 5606 h 10000"/>
                <a:gd name="connsiteX123" fmla="*/ 4186 w 10000"/>
                <a:gd name="connsiteY123" fmla="*/ 5424 h 10000"/>
                <a:gd name="connsiteX124" fmla="*/ 4205 w 10000"/>
                <a:gd name="connsiteY124" fmla="*/ 5246 h 10000"/>
                <a:gd name="connsiteX125" fmla="*/ 4167 w 10000"/>
                <a:gd name="connsiteY125" fmla="*/ 5053 h 10000"/>
                <a:gd name="connsiteX126" fmla="*/ 4264 w 10000"/>
                <a:gd name="connsiteY126" fmla="*/ 5025 h 10000"/>
                <a:gd name="connsiteX127" fmla="*/ 4205 w 10000"/>
                <a:gd name="connsiteY127" fmla="*/ 4662 h 10000"/>
                <a:gd name="connsiteX128" fmla="*/ 4283 w 10000"/>
                <a:gd name="connsiteY128" fmla="*/ 4576 h 10000"/>
                <a:gd name="connsiteX129" fmla="*/ 4302 w 10000"/>
                <a:gd name="connsiteY129" fmla="*/ 4491 h 10000"/>
                <a:gd name="connsiteX130" fmla="*/ 4322 w 10000"/>
                <a:gd name="connsiteY130" fmla="*/ 4402 h 10000"/>
                <a:gd name="connsiteX131" fmla="*/ 4360 w 10000"/>
                <a:gd name="connsiteY131" fmla="*/ 4313 h 10000"/>
                <a:gd name="connsiteX132" fmla="*/ 4419 w 10000"/>
                <a:gd name="connsiteY132" fmla="*/ 4259 h 10000"/>
                <a:gd name="connsiteX133" fmla="*/ 4399 w 10000"/>
                <a:gd name="connsiteY133" fmla="*/ 4213 h 10000"/>
                <a:gd name="connsiteX134" fmla="*/ 4360 w 10000"/>
                <a:gd name="connsiteY134" fmla="*/ 4158 h 10000"/>
                <a:gd name="connsiteX135" fmla="*/ 4399 w 10000"/>
                <a:gd name="connsiteY135" fmla="*/ 4112 h 10000"/>
                <a:gd name="connsiteX136" fmla="*/ 4477 w 10000"/>
                <a:gd name="connsiteY136" fmla="*/ 4028 h 10000"/>
                <a:gd name="connsiteX137" fmla="*/ 4477 w 10000"/>
                <a:gd name="connsiteY137" fmla="*/ 3946 h 10000"/>
                <a:gd name="connsiteX138" fmla="*/ 4457 w 10000"/>
                <a:gd name="connsiteY138" fmla="*/ 3861 h 10000"/>
                <a:gd name="connsiteX139" fmla="*/ 4438 w 10000"/>
                <a:gd name="connsiteY139" fmla="*/ 3775 h 10000"/>
                <a:gd name="connsiteX140" fmla="*/ 4341 w 10000"/>
                <a:gd name="connsiteY140" fmla="*/ 3771 h 10000"/>
                <a:gd name="connsiteX141" fmla="*/ 4360 w 10000"/>
                <a:gd name="connsiteY141" fmla="*/ 3705 h 10000"/>
                <a:gd name="connsiteX142" fmla="*/ 4438 w 10000"/>
                <a:gd name="connsiteY142" fmla="*/ 3640 h 10000"/>
                <a:gd name="connsiteX143" fmla="*/ 4457 w 10000"/>
                <a:gd name="connsiteY143" fmla="*/ 3575 h 10000"/>
                <a:gd name="connsiteX144" fmla="*/ 4438 w 10000"/>
                <a:gd name="connsiteY144" fmla="*/ 3505 h 10000"/>
                <a:gd name="connsiteX145" fmla="*/ 4399 w 10000"/>
                <a:gd name="connsiteY145" fmla="*/ 3505 h 10000"/>
                <a:gd name="connsiteX146" fmla="*/ 4419 w 10000"/>
                <a:gd name="connsiteY146" fmla="*/ 3439 h 10000"/>
                <a:gd name="connsiteX147" fmla="*/ 4399 w 10000"/>
                <a:gd name="connsiteY147" fmla="*/ 3362 h 10000"/>
                <a:gd name="connsiteX148" fmla="*/ 4399 w 10000"/>
                <a:gd name="connsiteY148" fmla="*/ 3296 h 10000"/>
                <a:gd name="connsiteX149" fmla="*/ 4457 w 10000"/>
                <a:gd name="connsiteY149" fmla="*/ 3226 h 10000"/>
                <a:gd name="connsiteX150" fmla="*/ 4457 w 10000"/>
                <a:gd name="connsiteY150" fmla="*/ 3087 h 10000"/>
                <a:gd name="connsiteX151" fmla="*/ 4457 w 10000"/>
                <a:gd name="connsiteY151" fmla="*/ 2952 h 10000"/>
                <a:gd name="connsiteX152" fmla="*/ 4516 w 10000"/>
                <a:gd name="connsiteY152" fmla="*/ 2817 h 10000"/>
                <a:gd name="connsiteX153" fmla="*/ 4651 w 10000"/>
                <a:gd name="connsiteY153" fmla="*/ 2693 h 10000"/>
                <a:gd name="connsiteX154" fmla="*/ 4593 w 10000"/>
                <a:gd name="connsiteY154" fmla="*/ 2674 h 10000"/>
                <a:gd name="connsiteX155" fmla="*/ 4593 w 10000"/>
                <a:gd name="connsiteY155" fmla="*/ 2557 h 10000"/>
                <a:gd name="connsiteX156" fmla="*/ 4574 w 10000"/>
                <a:gd name="connsiteY156" fmla="*/ 2441 h 10000"/>
                <a:gd name="connsiteX157" fmla="*/ 4554 w 10000"/>
                <a:gd name="connsiteY157" fmla="*/ 2325 h 10000"/>
                <a:gd name="connsiteX158" fmla="*/ 4593 w 10000"/>
                <a:gd name="connsiteY158" fmla="*/ 2222 h 10000"/>
                <a:gd name="connsiteX159" fmla="*/ 4632 w 10000"/>
                <a:gd name="connsiteY159" fmla="*/ 2034 h 10000"/>
                <a:gd name="connsiteX160" fmla="*/ 4729 w 10000"/>
                <a:gd name="connsiteY160" fmla="*/ 1853 h 10000"/>
                <a:gd name="connsiteX161" fmla="*/ 4787 w 10000"/>
                <a:gd name="connsiteY161" fmla="*/ 1667 h 10000"/>
                <a:gd name="connsiteX162" fmla="*/ 4748 w 10000"/>
                <a:gd name="connsiteY162" fmla="*/ 1478 h 10000"/>
                <a:gd name="connsiteX163" fmla="*/ 4767 w 10000"/>
                <a:gd name="connsiteY163" fmla="*/ 1389 h 10000"/>
                <a:gd name="connsiteX164" fmla="*/ 4767 w 10000"/>
                <a:gd name="connsiteY164" fmla="*/ 1293 h 10000"/>
                <a:gd name="connsiteX165" fmla="*/ 4767 w 10000"/>
                <a:gd name="connsiteY165" fmla="*/ 1202 h 10000"/>
                <a:gd name="connsiteX166" fmla="*/ 4748 w 10000"/>
                <a:gd name="connsiteY166" fmla="*/ 1109 h 10000"/>
                <a:gd name="connsiteX167" fmla="*/ 4651 w 10000"/>
                <a:gd name="connsiteY167" fmla="*/ 1137 h 10000"/>
                <a:gd name="connsiteX168" fmla="*/ 4651 w 10000"/>
                <a:gd name="connsiteY168" fmla="*/ 1075 h 10000"/>
                <a:gd name="connsiteX169" fmla="*/ 4632 w 10000"/>
                <a:gd name="connsiteY169" fmla="*/ 1010 h 10000"/>
                <a:gd name="connsiteX170" fmla="*/ 4632 w 10000"/>
                <a:gd name="connsiteY170" fmla="*/ 947 h 10000"/>
                <a:gd name="connsiteX171" fmla="*/ 4651 w 10000"/>
                <a:gd name="connsiteY171" fmla="*/ 886 h 10000"/>
                <a:gd name="connsiteX172" fmla="*/ 4593 w 10000"/>
                <a:gd name="connsiteY172" fmla="*/ 804 h 10000"/>
                <a:gd name="connsiteX173" fmla="*/ 4593 w 10000"/>
                <a:gd name="connsiteY173" fmla="*/ 720 h 10000"/>
                <a:gd name="connsiteX174" fmla="*/ 4574 w 10000"/>
                <a:gd name="connsiteY174" fmla="*/ 634 h 10000"/>
                <a:gd name="connsiteX175" fmla="*/ 4574 w 10000"/>
                <a:gd name="connsiteY175" fmla="*/ 558 h 10000"/>
                <a:gd name="connsiteX176" fmla="*/ 4516 w 10000"/>
                <a:gd name="connsiteY176" fmla="*/ 363 h 10000"/>
                <a:gd name="connsiteX177" fmla="*/ 4457 w 10000"/>
                <a:gd name="connsiteY177" fmla="*/ 344 h 10000"/>
                <a:gd name="connsiteX178" fmla="*/ 4341 w 10000"/>
                <a:gd name="connsiteY178" fmla="*/ 332 h 10000"/>
                <a:gd name="connsiteX179" fmla="*/ 4264 w 10000"/>
                <a:gd name="connsiteY179" fmla="*/ 320 h 10000"/>
                <a:gd name="connsiteX180" fmla="*/ 4147 w 10000"/>
                <a:gd name="connsiteY180" fmla="*/ 317 h 10000"/>
                <a:gd name="connsiteX181" fmla="*/ 4070 w 10000"/>
                <a:gd name="connsiteY181" fmla="*/ 320 h 10000"/>
                <a:gd name="connsiteX182" fmla="*/ 4012 w 10000"/>
                <a:gd name="connsiteY182" fmla="*/ 328 h 10000"/>
                <a:gd name="connsiteX183" fmla="*/ 3934 w 10000"/>
                <a:gd name="connsiteY183" fmla="*/ 328 h 10000"/>
                <a:gd name="connsiteX184" fmla="*/ 3876 w 10000"/>
                <a:gd name="connsiteY184" fmla="*/ 320 h 10000"/>
                <a:gd name="connsiteX185" fmla="*/ 3895 w 10000"/>
                <a:gd name="connsiteY185" fmla="*/ 305 h 10000"/>
                <a:gd name="connsiteX186" fmla="*/ 3934 w 10000"/>
                <a:gd name="connsiteY186" fmla="*/ 297 h 10000"/>
                <a:gd name="connsiteX187" fmla="*/ 3992 w 10000"/>
                <a:gd name="connsiteY187" fmla="*/ 286 h 10000"/>
                <a:gd name="connsiteX188" fmla="*/ 3973 w 10000"/>
                <a:gd name="connsiteY188" fmla="*/ 271 h 10000"/>
                <a:gd name="connsiteX189" fmla="*/ 4147 w 10000"/>
                <a:gd name="connsiteY189" fmla="*/ 255 h 10000"/>
                <a:gd name="connsiteX190" fmla="*/ 4322 w 10000"/>
                <a:gd name="connsiteY190" fmla="*/ 228 h 10000"/>
                <a:gd name="connsiteX191" fmla="*/ 4477 w 10000"/>
                <a:gd name="connsiteY191" fmla="*/ 201 h 10000"/>
                <a:gd name="connsiteX192" fmla="*/ 4612 w 10000"/>
                <a:gd name="connsiteY192" fmla="*/ 162 h 10000"/>
                <a:gd name="connsiteX193" fmla="*/ 4651 w 10000"/>
                <a:gd name="connsiteY193" fmla="*/ 120 h 10000"/>
                <a:gd name="connsiteX194" fmla="*/ 4709 w 10000"/>
                <a:gd name="connsiteY194" fmla="*/ 85 h 10000"/>
                <a:gd name="connsiteX195" fmla="*/ 4709 w 10000"/>
                <a:gd name="connsiteY195" fmla="*/ 42 h 10000"/>
                <a:gd name="connsiteX196" fmla="*/ 4729 w 10000"/>
                <a:gd name="connsiteY196" fmla="*/ 0 h 10000"/>
                <a:gd name="connsiteX197" fmla="*/ 4787 w 10000"/>
                <a:gd name="connsiteY197" fmla="*/ 73 h 10000"/>
                <a:gd name="connsiteX198" fmla="*/ 4864 w 10000"/>
                <a:gd name="connsiteY198" fmla="*/ 154 h 10000"/>
                <a:gd name="connsiteX199" fmla="*/ 4884 w 10000"/>
                <a:gd name="connsiteY199" fmla="*/ 232 h 10000"/>
                <a:gd name="connsiteX200" fmla="*/ 4845 w 10000"/>
                <a:gd name="connsiteY200"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9070 w 10000"/>
                <a:gd name="connsiteY75" fmla="*/ 9857 h 10000"/>
                <a:gd name="connsiteX76" fmla="*/ 2849 w 10000"/>
                <a:gd name="connsiteY76" fmla="*/ 10000 h 10000"/>
                <a:gd name="connsiteX77" fmla="*/ 2442 w 10000"/>
                <a:gd name="connsiteY77" fmla="*/ 9958 h 10000"/>
                <a:gd name="connsiteX78" fmla="*/ 2074 w 10000"/>
                <a:gd name="connsiteY78" fmla="*/ 9915 h 10000"/>
                <a:gd name="connsiteX79" fmla="*/ 1647 w 10000"/>
                <a:gd name="connsiteY79" fmla="*/ 9880 h 10000"/>
                <a:gd name="connsiteX80" fmla="*/ 814 w 10000"/>
                <a:gd name="connsiteY80" fmla="*/ 9815 h 10000"/>
                <a:gd name="connsiteX81" fmla="*/ 426 w 10000"/>
                <a:gd name="connsiteY81" fmla="*/ 9785 h 10000"/>
                <a:gd name="connsiteX82" fmla="*/ 0 w 10000"/>
                <a:gd name="connsiteY82" fmla="*/ 9757 h 10000"/>
                <a:gd name="connsiteX83" fmla="*/ 252 w 10000"/>
                <a:gd name="connsiteY83" fmla="*/ 9741 h 10000"/>
                <a:gd name="connsiteX84" fmla="*/ 523 w 10000"/>
                <a:gd name="connsiteY84" fmla="*/ 9722 h 10000"/>
                <a:gd name="connsiteX85" fmla="*/ 775 w 10000"/>
                <a:gd name="connsiteY85" fmla="*/ 9695 h 10000"/>
                <a:gd name="connsiteX86" fmla="*/ 1047 w 10000"/>
                <a:gd name="connsiteY86" fmla="*/ 9672 h 10000"/>
                <a:gd name="connsiteX87" fmla="*/ 1279 w 10000"/>
                <a:gd name="connsiteY87" fmla="*/ 9653 h 10000"/>
                <a:gd name="connsiteX88" fmla="*/ 1550 w 10000"/>
                <a:gd name="connsiteY88" fmla="*/ 9637 h 10000"/>
                <a:gd name="connsiteX89" fmla="*/ 1841 w 10000"/>
                <a:gd name="connsiteY89" fmla="*/ 9625 h 10000"/>
                <a:gd name="connsiteX90" fmla="*/ 2132 w 10000"/>
                <a:gd name="connsiteY90" fmla="*/ 9625 h 10000"/>
                <a:gd name="connsiteX91" fmla="*/ 2345 w 10000"/>
                <a:gd name="connsiteY91" fmla="*/ 9625 h 10000"/>
                <a:gd name="connsiteX92" fmla="*/ 2558 w 10000"/>
                <a:gd name="connsiteY92" fmla="*/ 9625 h 10000"/>
                <a:gd name="connsiteX93" fmla="*/ 2752 w 10000"/>
                <a:gd name="connsiteY93" fmla="*/ 9620 h 10000"/>
                <a:gd name="connsiteX94" fmla="*/ 2965 w 10000"/>
                <a:gd name="connsiteY94" fmla="*/ 9613 h 10000"/>
                <a:gd name="connsiteX95" fmla="*/ 3159 w 10000"/>
                <a:gd name="connsiteY95" fmla="*/ 9609 h 10000"/>
                <a:gd name="connsiteX96" fmla="*/ 3333 w 10000"/>
                <a:gd name="connsiteY96" fmla="*/ 9597 h 10000"/>
                <a:gd name="connsiteX97" fmla="*/ 3527 w 10000"/>
                <a:gd name="connsiteY97" fmla="*/ 9582 h 10000"/>
                <a:gd name="connsiteX98" fmla="*/ 3702 w 10000"/>
                <a:gd name="connsiteY98" fmla="*/ 9563 h 10000"/>
                <a:gd name="connsiteX99" fmla="*/ 3721 w 10000"/>
                <a:gd name="connsiteY99" fmla="*/ 9393 h 10000"/>
                <a:gd name="connsiteX100" fmla="*/ 3779 w 10000"/>
                <a:gd name="connsiteY100" fmla="*/ 9223 h 10000"/>
                <a:gd name="connsiteX101" fmla="*/ 3857 w 10000"/>
                <a:gd name="connsiteY101" fmla="*/ 9053 h 10000"/>
                <a:gd name="connsiteX102" fmla="*/ 3915 w 10000"/>
                <a:gd name="connsiteY102" fmla="*/ 8883 h 10000"/>
                <a:gd name="connsiteX103" fmla="*/ 3895 w 10000"/>
                <a:gd name="connsiteY103" fmla="*/ 8635 h 10000"/>
                <a:gd name="connsiteX104" fmla="*/ 3895 w 10000"/>
                <a:gd name="connsiteY104" fmla="*/ 8386 h 10000"/>
                <a:gd name="connsiteX105" fmla="*/ 3895 w 10000"/>
                <a:gd name="connsiteY105" fmla="*/ 8136 h 10000"/>
                <a:gd name="connsiteX106" fmla="*/ 3915 w 10000"/>
                <a:gd name="connsiteY106" fmla="*/ 7887 h 10000"/>
                <a:gd name="connsiteX107" fmla="*/ 3915 w 10000"/>
                <a:gd name="connsiteY107" fmla="*/ 7691 h 10000"/>
                <a:gd name="connsiteX108" fmla="*/ 3876 w 10000"/>
                <a:gd name="connsiteY108" fmla="*/ 7489 h 10000"/>
                <a:gd name="connsiteX109" fmla="*/ 3857 w 10000"/>
                <a:gd name="connsiteY109" fmla="*/ 7300 h 10000"/>
                <a:gd name="connsiteX110" fmla="*/ 3915 w 10000"/>
                <a:gd name="connsiteY110" fmla="*/ 7110 h 10000"/>
                <a:gd name="connsiteX111" fmla="*/ 4128 w 10000"/>
                <a:gd name="connsiteY111" fmla="*/ 6909 h 10000"/>
                <a:gd name="connsiteX112" fmla="*/ 4167 w 10000"/>
                <a:gd name="connsiteY112" fmla="*/ 6696 h 10000"/>
                <a:gd name="connsiteX113" fmla="*/ 4147 w 10000"/>
                <a:gd name="connsiteY113" fmla="*/ 6480 h 10000"/>
                <a:gd name="connsiteX114" fmla="*/ 4147 w 10000"/>
                <a:gd name="connsiteY114" fmla="*/ 6263 h 10000"/>
                <a:gd name="connsiteX115" fmla="*/ 4167 w 10000"/>
                <a:gd name="connsiteY115" fmla="*/ 6186 h 10000"/>
                <a:gd name="connsiteX116" fmla="*/ 4186 w 10000"/>
                <a:gd name="connsiteY116" fmla="*/ 6112 h 10000"/>
                <a:gd name="connsiteX117" fmla="*/ 4186 w 10000"/>
                <a:gd name="connsiteY117" fmla="*/ 6039 h 10000"/>
                <a:gd name="connsiteX118" fmla="*/ 4128 w 10000"/>
                <a:gd name="connsiteY118" fmla="*/ 5969 h 10000"/>
                <a:gd name="connsiteX119" fmla="*/ 4109 w 10000"/>
                <a:gd name="connsiteY119" fmla="*/ 5795 h 10000"/>
                <a:gd name="connsiteX120" fmla="*/ 4147 w 10000"/>
                <a:gd name="connsiteY120" fmla="*/ 5784 h 10000"/>
                <a:gd name="connsiteX121" fmla="*/ 4147 w 10000"/>
                <a:gd name="connsiteY121" fmla="*/ 5606 h 10000"/>
                <a:gd name="connsiteX122" fmla="*/ 4186 w 10000"/>
                <a:gd name="connsiteY122" fmla="*/ 5424 h 10000"/>
                <a:gd name="connsiteX123" fmla="*/ 4205 w 10000"/>
                <a:gd name="connsiteY123" fmla="*/ 5246 h 10000"/>
                <a:gd name="connsiteX124" fmla="*/ 4167 w 10000"/>
                <a:gd name="connsiteY124" fmla="*/ 5053 h 10000"/>
                <a:gd name="connsiteX125" fmla="*/ 4264 w 10000"/>
                <a:gd name="connsiteY125" fmla="*/ 5025 h 10000"/>
                <a:gd name="connsiteX126" fmla="*/ 4205 w 10000"/>
                <a:gd name="connsiteY126" fmla="*/ 4662 h 10000"/>
                <a:gd name="connsiteX127" fmla="*/ 4283 w 10000"/>
                <a:gd name="connsiteY127" fmla="*/ 4576 h 10000"/>
                <a:gd name="connsiteX128" fmla="*/ 4302 w 10000"/>
                <a:gd name="connsiteY128" fmla="*/ 4491 h 10000"/>
                <a:gd name="connsiteX129" fmla="*/ 4322 w 10000"/>
                <a:gd name="connsiteY129" fmla="*/ 4402 h 10000"/>
                <a:gd name="connsiteX130" fmla="*/ 4360 w 10000"/>
                <a:gd name="connsiteY130" fmla="*/ 4313 h 10000"/>
                <a:gd name="connsiteX131" fmla="*/ 4419 w 10000"/>
                <a:gd name="connsiteY131" fmla="*/ 4259 h 10000"/>
                <a:gd name="connsiteX132" fmla="*/ 4399 w 10000"/>
                <a:gd name="connsiteY132" fmla="*/ 4213 h 10000"/>
                <a:gd name="connsiteX133" fmla="*/ 4360 w 10000"/>
                <a:gd name="connsiteY133" fmla="*/ 4158 h 10000"/>
                <a:gd name="connsiteX134" fmla="*/ 4399 w 10000"/>
                <a:gd name="connsiteY134" fmla="*/ 4112 h 10000"/>
                <a:gd name="connsiteX135" fmla="*/ 4477 w 10000"/>
                <a:gd name="connsiteY135" fmla="*/ 4028 h 10000"/>
                <a:gd name="connsiteX136" fmla="*/ 4477 w 10000"/>
                <a:gd name="connsiteY136" fmla="*/ 3946 h 10000"/>
                <a:gd name="connsiteX137" fmla="*/ 4457 w 10000"/>
                <a:gd name="connsiteY137" fmla="*/ 3861 h 10000"/>
                <a:gd name="connsiteX138" fmla="*/ 4438 w 10000"/>
                <a:gd name="connsiteY138" fmla="*/ 3775 h 10000"/>
                <a:gd name="connsiteX139" fmla="*/ 4341 w 10000"/>
                <a:gd name="connsiteY139" fmla="*/ 3771 h 10000"/>
                <a:gd name="connsiteX140" fmla="*/ 4360 w 10000"/>
                <a:gd name="connsiteY140" fmla="*/ 3705 h 10000"/>
                <a:gd name="connsiteX141" fmla="*/ 4438 w 10000"/>
                <a:gd name="connsiteY141" fmla="*/ 3640 h 10000"/>
                <a:gd name="connsiteX142" fmla="*/ 4457 w 10000"/>
                <a:gd name="connsiteY142" fmla="*/ 3575 h 10000"/>
                <a:gd name="connsiteX143" fmla="*/ 4438 w 10000"/>
                <a:gd name="connsiteY143" fmla="*/ 3505 h 10000"/>
                <a:gd name="connsiteX144" fmla="*/ 4399 w 10000"/>
                <a:gd name="connsiteY144" fmla="*/ 3505 h 10000"/>
                <a:gd name="connsiteX145" fmla="*/ 4419 w 10000"/>
                <a:gd name="connsiteY145" fmla="*/ 3439 h 10000"/>
                <a:gd name="connsiteX146" fmla="*/ 4399 w 10000"/>
                <a:gd name="connsiteY146" fmla="*/ 3362 h 10000"/>
                <a:gd name="connsiteX147" fmla="*/ 4399 w 10000"/>
                <a:gd name="connsiteY147" fmla="*/ 3296 h 10000"/>
                <a:gd name="connsiteX148" fmla="*/ 4457 w 10000"/>
                <a:gd name="connsiteY148" fmla="*/ 3226 h 10000"/>
                <a:gd name="connsiteX149" fmla="*/ 4457 w 10000"/>
                <a:gd name="connsiteY149" fmla="*/ 3087 h 10000"/>
                <a:gd name="connsiteX150" fmla="*/ 4457 w 10000"/>
                <a:gd name="connsiteY150" fmla="*/ 2952 h 10000"/>
                <a:gd name="connsiteX151" fmla="*/ 4516 w 10000"/>
                <a:gd name="connsiteY151" fmla="*/ 2817 h 10000"/>
                <a:gd name="connsiteX152" fmla="*/ 4651 w 10000"/>
                <a:gd name="connsiteY152" fmla="*/ 2693 h 10000"/>
                <a:gd name="connsiteX153" fmla="*/ 4593 w 10000"/>
                <a:gd name="connsiteY153" fmla="*/ 2674 h 10000"/>
                <a:gd name="connsiteX154" fmla="*/ 4593 w 10000"/>
                <a:gd name="connsiteY154" fmla="*/ 2557 h 10000"/>
                <a:gd name="connsiteX155" fmla="*/ 4574 w 10000"/>
                <a:gd name="connsiteY155" fmla="*/ 2441 h 10000"/>
                <a:gd name="connsiteX156" fmla="*/ 4554 w 10000"/>
                <a:gd name="connsiteY156" fmla="*/ 2325 h 10000"/>
                <a:gd name="connsiteX157" fmla="*/ 4593 w 10000"/>
                <a:gd name="connsiteY157" fmla="*/ 2222 h 10000"/>
                <a:gd name="connsiteX158" fmla="*/ 4632 w 10000"/>
                <a:gd name="connsiteY158" fmla="*/ 2034 h 10000"/>
                <a:gd name="connsiteX159" fmla="*/ 4729 w 10000"/>
                <a:gd name="connsiteY159" fmla="*/ 1853 h 10000"/>
                <a:gd name="connsiteX160" fmla="*/ 4787 w 10000"/>
                <a:gd name="connsiteY160" fmla="*/ 1667 h 10000"/>
                <a:gd name="connsiteX161" fmla="*/ 4748 w 10000"/>
                <a:gd name="connsiteY161" fmla="*/ 1478 h 10000"/>
                <a:gd name="connsiteX162" fmla="*/ 4767 w 10000"/>
                <a:gd name="connsiteY162" fmla="*/ 1389 h 10000"/>
                <a:gd name="connsiteX163" fmla="*/ 4767 w 10000"/>
                <a:gd name="connsiteY163" fmla="*/ 1293 h 10000"/>
                <a:gd name="connsiteX164" fmla="*/ 4767 w 10000"/>
                <a:gd name="connsiteY164" fmla="*/ 1202 h 10000"/>
                <a:gd name="connsiteX165" fmla="*/ 4748 w 10000"/>
                <a:gd name="connsiteY165" fmla="*/ 1109 h 10000"/>
                <a:gd name="connsiteX166" fmla="*/ 4651 w 10000"/>
                <a:gd name="connsiteY166" fmla="*/ 1137 h 10000"/>
                <a:gd name="connsiteX167" fmla="*/ 4651 w 10000"/>
                <a:gd name="connsiteY167" fmla="*/ 1075 h 10000"/>
                <a:gd name="connsiteX168" fmla="*/ 4632 w 10000"/>
                <a:gd name="connsiteY168" fmla="*/ 1010 h 10000"/>
                <a:gd name="connsiteX169" fmla="*/ 4632 w 10000"/>
                <a:gd name="connsiteY169" fmla="*/ 947 h 10000"/>
                <a:gd name="connsiteX170" fmla="*/ 4651 w 10000"/>
                <a:gd name="connsiteY170" fmla="*/ 886 h 10000"/>
                <a:gd name="connsiteX171" fmla="*/ 4593 w 10000"/>
                <a:gd name="connsiteY171" fmla="*/ 804 h 10000"/>
                <a:gd name="connsiteX172" fmla="*/ 4593 w 10000"/>
                <a:gd name="connsiteY172" fmla="*/ 720 h 10000"/>
                <a:gd name="connsiteX173" fmla="*/ 4574 w 10000"/>
                <a:gd name="connsiteY173" fmla="*/ 634 h 10000"/>
                <a:gd name="connsiteX174" fmla="*/ 4574 w 10000"/>
                <a:gd name="connsiteY174" fmla="*/ 558 h 10000"/>
                <a:gd name="connsiteX175" fmla="*/ 4516 w 10000"/>
                <a:gd name="connsiteY175" fmla="*/ 363 h 10000"/>
                <a:gd name="connsiteX176" fmla="*/ 4457 w 10000"/>
                <a:gd name="connsiteY176" fmla="*/ 344 h 10000"/>
                <a:gd name="connsiteX177" fmla="*/ 4341 w 10000"/>
                <a:gd name="connsiteY177" fmla="*/ 332 h 10000"/>
                <a:gd name="connsiteX178" fmla="*/ 4264 w 10000"/>
                <a:gd name="connsiteY178" fmla="*/ 320 h 10000"/>
                <a:gd name="connsiteX179" fmla="*/ 4147 w 10000"/>
                <a:gd name="connsiteY179" fmla="*/ 317 h 10000"/>
                <a:gd name="connsiteX180" fmla="*/ 4070 w 10000"/>
                <a:gd name="connsiteY180" fmla="*/ 320 h 10000"/>
                <a:gd name="connsiteX181" fmla="*/ 4012 w 10000"/>
                <a:gd name="connsiteY181" fmla="*/ 328 h 10000"/>
                <a:gd name="connsiteX182" fmla="*/ 3934 w 10000"/>
                <a:gd name="connsiteY182" fmla="*/ 328 h 10000"/>
                <a:gd name="connsiteX183" fmla="*/ 3876 w 10000"/>
                <a:gd name="connsiteY183" fmla="*/ 320 h 10000"/>
                <a:gd name="connsiteX184" fmla="*/ 3895 w 10000"/>
                <a:gd name="connsiteY184" fmla="*/ 305 h 10000"/>
                <a:gd name="connsiteX185" fmla="*/ 3934 w 10000"/>
                <a:gd name="connsiteY185" fmla="*/ 297 h 10000"/>
                <a:gd name="connsiteX186" fmla="*/ 3992 w 10000"/>
                <a:gd name="connsiteY186" fmla="*/ 286 h 10000"/>
                <a:gd name="connsiteX187" fmla="*/ 3973 w 10000"/>
                <a:gd name="connsiteY187" fmla="*/ 271 h 10000"/>
                <a:gd name="connsiteX188" fmla="*/ 4147 w 10000"/>
                <a:gd name="connsiteY188" fmla="*/ 255 h 10000"/>
                <a:gd name="connsiteX189" fmla="*/ 4322 w 10000"/>
                <a:gd name="connsiteY189" fmla="*/ 228 h 10000"/>
                <a:gd name="connsiteX190" fmla="*/ 4477 w 10000"/>
                <a:gd name="connsiteY190" fmla="*/ 201 h 10000"/>
                <a:gd name="connsiteX191" fmla="*/ 4612 w 10000"/>
                <a:gd name="connsiteY191" fmla="*/ 162 h 10000"/>
                <a:gd name="connsiteX192" fmla="*/ 4651 w 10000"/>
                <a:gd name="connsiteY192" fmla="*/ 120 h 10000"/>
                <a:gd name="connsiteX193" fmla="*/ 4709 w 10000"/>
                <a:gd name="connsiteY193" fmla="*/ 85 h 10000"/>
                <a:gd name="connsiteX194" fmla="*/ 4709 w 10000"/>
                <a:gd name="connsiteY194" fmla="*/ 42 h 10000"/>
                <a:gd name="connsiteX195" fmla="*/ 4729 w 10000"/>
                <a:gd name="connsiteY195" fmla="*/ 0 h 10000"/>
                <a:gd name="connsiteX196" fmla="*/ 4787 w 10000"/>
                <a:gd name="connsiteY196" fmla="*/ 73 h 10000"/>
                <a:gd name="connsiteX197" fmla="*/ 4864 w 10000"/>
                <a:gd name="connsiteY197" fmla="*/ 154 h 10000"/>
                <a:gd name="connsiteX198" fmla="*/ 4884 w 10000"/>
                <a:gd name="connsiteY198" fmla="*/ 232 h 10000"/>
                <a:gd name="connsiteX199" fmla="*/ 4845 w 10000"/>
                <a:gd name="connsiteY199"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2849 w 10000"/>
                <a:gd name="connsiteY75" fmla="*/ 10000 h 10000"/>
                <a:gd name="connsiteX76" fmla="*/ 2442 w 10000"/>
                <a:gd name="connsiteY76" fmla="*/ 9958 h 10000"/>
                <a:gd name="connsiteX77" fmla="*/ 2074 w 10000"/>
                <a:gd name="connsiteY77" fmla="*/ 9915 h 10000"/>
                <a:gd name="connsiteX78" fmla="*/ 1647 w 10000"/>
                <a:gd name="connsiteY78" fmla="*/ 9880 h 10000"/>
                <a:gd name="connsiteX79" fmla="*/ 814 w 10000"/>
                <a:gd name="connsiteY79" fmla="*/ 9815 h 10000"/>
                <a:gd name="connsiteX80" fmla="*/ 426 w 10000"/>
                <a:gd name="connsiteY80" fmla="*/ 9785 h 10000"/>
                <a:gd name="connsiteX81" fmla="*/ 0 w 10000"/>
                <a:gd name="connsiteY81" fmla="*/ 9757 h 10000"/>
                <a:gd name="connsiteX82" fmla="*/ 252 w 10000"/>
                <a:gd name="connsiteY82" fmla="*/ 9741 h 10000"/>
                <a:gd name="connsiteX83" fmla="*/ 523 w 10000"/>
                <a:gd name="connsiteY83" fmla="*/ 9722 h 10000"/>
                <a:gd name="connsiteX84" fmla="*/ 775 w 10000"/>
                <a:gd name="connsiteY84" fmla="*/ 9695 h 10000"/>
                <a:gd name="connsiteX85" fmla="*/ 1047 w 10000"/>
                <a:gd name="connsiteY85" fmla="*/ 9672 h 10000"/>
                <a:gd name="connsiteX86" fmla="*/ 1279 w 10000"/>
                <a:gd name="connsiteY86" fmla="*/ 9653 h 10000"/>
                <a:gd name="connsiteX87" fmla="*/ 1550 w 10000"/>
                <a:gd name="connsiteY87" fmla="*/ 9637 h 10000"/>
                <a:gd name="connsiteX88" fmla="*/ 1841 w 10000"/>
                <a:gd name="connsiteY88" fmla="*/ 9625 h 10000"/>
                <a:gd name="connsiteX89" fmla="*/ 2132 w 10000"/>
                <a:gd name="connsiteY89" fmla="*/ 9625 h 10000"/>
                <a:gd name="connsiteX90" fmla="*/ 2345 w 10000"/>
                <a:gd name="connsiteY90" fmla="*/ 9625 h 10000"/>
                <a:gd name="connsiteX91" fmla="*/ 2558 w 10000"/>
                <a:gd name="connsiteY91" fmla="*/ 9625 h 10000"/>
                <a:gd name="connsiteX92" fmla="*/ 2752 w 10000"/>
                <a:gd name="connsiteY92" fmla="*/ 9620 h 10000"/>
                <a:gd name="connsiteX93" fmla="*/ 2965 w 10000"/>
                <a:gd name="connsiteY93" fmla="*/ 9613 h 10000"/>
                <a:gd name="connsiteX94" fmla="*/ 3159 w 10000"/>
                <a:gd name="connsiteY94" fmla="*/ 9609 h 10000"/>
                <a:gd name="connsiteX95" fmla="*/ 3333 w 10000"/>
                <a:gd name="connsiteY95" fmla="*/ 9597 h 10000"/>
                <a:gd name="connsiteX96" fmla="*/ 3527 w 10000"/>
                <a:gd name="connsiteY96" fmla="*/ 9582 h 10000"/>
                <a:gd name="connsiteX97" fmla="*/ 3702 w 10000"/>
                <a:gd name="connsiteY97" fmla="*/ 9563 h 10000"/>
                <a:gd name="connsiteX98" fmla="*/ 3721 w 10000"/>
                <a:gd name="connsiteY98" fmla="*/ 9393 h 10000"/>
                <a:gd name="connsiteX99" fmla="*/ 3779 w 10000"/>
                <a:gd name="connsiteY99" fmla="*/ 9223 h 10000"/>
                <a:gd name="connsiteX100" fmla="*/ 3857 w 10000"/>
                <a:gd name="connsiteY100" fmla="*/ 9053 h 10000"/>
                <a:gd name="connsiteX101" fmla="*/ 3915 w 10000"/>
                <a:gd name="connsiteY101" fmla="*/ 8883 h 10000"/>
                <a:gd name="connsiteX102" fmla="*/ 3895 w 10000"/>
                <a:gd name="connsiteY102" fmla="*/ 8635 h 10000"/>
                <a:gd name="connsiteX103" fmla="*/ 3895 w 10000"/>
                <a:gd name="connsiteY103" fmla="*/ 8386 h 10000"/>
                <a:gd name="connsiteX104" fmla="*/ 3895 w 10000"/>
                <a:gd name="connsiteY104" fmla="*/ 8136 h 10000"/>
                <a:gd name="connsiteX105" fmla="*/ 3915 w 10000"/>
                <a:gd name="connsiteY105" fmla="*/ 7887 h 10000"/>
                <a:gd name="connsiteX106" fmla="*/ 3915 w 10000"/>
                <a:gd name="connsiteY106" fmla="*/ 7691 h 10000"/>
                <a:gd name="connsiteX107" fmla="*/ 3876 w 10000"/>
                <a:gd name="connsiteY107" fmla="*/ 7489 h 10000"/>
                <a:gd name="connsiteX108" fmla="*/ 3857 w 10000"/>
                <a:gd name="connsiteY108" fmla="*/ 7300 h 10000"/>
                <a:gd name="connsiteX109" fmla="*/ 3915 w 10000"/>
                <a:gd name="connsiteY109" fmla="*/ 7110 h 10000"/>
                <a:gd name="connsiteX110" fmla="*/ 4128 w 10000"/>
                <a:gd name="connsiteY110" fmla="*/ 6909 h 10000"/>
                <a:gd name="connsiteX111" fmla="*/ 4167 w 10000"/>
                <a:gd name="connsiteY111" fmla="*/ 6696 h 10000"/>
                <a:gd name="connsiteX112" fmla="*/ 4147 w 10000"/>
                <a:gd name="connsiteY112" fmla="*/ 6480 h 10000"/>
                <a:gd name="connsiteX113" fmla="*/ 4147 w 10000"/>
                <a:gd name="connsiteY113" fmla="*/ 6263 h 10000"/>
                <a:gd name="connsiteX114" fmla="*/ 4167 w 10000"/>
                <a:gd name="connsiteY114" fmla="*/ 6186 h 10000"/>
                <a:gd name="connsiteX115" fmla="*/ 4186 w 10000"/>
                <a:gd name="connsiteY115" fmla="*/ 6112 h 10000"/>
                <a:gd name="connsiteX116" fmla="*/ 4186 w 10000"/>
                <a:gd name="connsiteY116" fmla="*/ 6039 h 10000"/>
                <a:gd name="connsiteX117" fmla="*/ 4128 w 10000"/>
                <a:gd name="connsiteY117" fmla="*/ 5969 h 10000"/>
                <a:gd name="connsiteX118" fmla="*/ 4109 w 10000"/>
                <a:gd name="connsiteY118" fmla="*/ 5795 h 10000"/>
                <a:gd name="connsiteX119" fmla="*/ 4147 w 10000"/>
                <a:gd name="connsiteY119" fmla="*/ 5784 h 10000"/>
                <a:gd name="connsiteX120" fmla="*/ 4147 w 10000"/>
                <a:gd name="connsiteY120" fmla="*/ 5606 h 10000"/>
                <a:gd name="connsiteX121" fmla="*/ 4186 w 10000"/>
                <a:gd name="connsiteY121" fmla="*/ 5424 h 10000"/>
                <a:gd name="connsiteX122" fmla="*/ 4205 w 10000"/>
                <a:gd name="connsiteY122" fmla="*/ 5246 h 10000"/>
                <a:gd name="connsiteX123" fmla="*/ 4167 w 10000"/>
                <a:gd name="connsiteY123" fmla="*/ 5053 h 10000"/>
                <a:gd name="connsiteX124" fmla="*/ 4264 w 10000"/>
                <a:gd name="connsiteY124" fmla="*/ 5025 h 10000"/>
                <a:gd name="connsiteX125" fmla="*/ 4205 w 10000"/>
                <a:gd name="connsiteY125" fmla="*/ 4662 h 10000"/>
                <a:gd name="connsiteX126" fmla="*/ 4283 w 10000"/>
                <a:gd name="connsiteY126" fmla="*/ 4576 h 10000"/>
                <a:gd name="connsiteX127" fmla="*/ 4302 w 10000"/>
                <a:gd name="connsiteY127" fmla="*/ 4491 h 10000"/>
                <a:gd name="connsiteX128" fmla="*/ 4322 w 10000"/>
                <a:gd name="connsiteY128" fmla="*/ 4402 h 10000"/>
                <a:gd name="connsiteX129" fmla="*/ 4360 w 10000"/>
                <a:gd name="connsiteY129" fmla="*/ 4313 h 10000"/>
                <a:gd name="connsiteX130" fmla="*/ 4419 w 10000"/>
                <a:gd name="connsiteY130" fmla="*/ 4259 h 10000"/>
                <a:gd name="connsiteX131" fmla="*/ 4399 w 10000"/>
                <a:gd name="connsiteY131" fmla="*/ 4213 h 10000"/>
                <a:gd name="connsiteX132" fmla="*/ 4360 w 10000"/>
                <a:gd name="connsiteY132" fmla="*/ 4158 h 10000"/>
                <a:gd name="connsiteX133" fmla="*/ 4399 w 10000"/>
                <a:gd name="connsiteY133" fmla="*/ 4112 h 10000"/>
                <a:gd name="connsiteX134" fmla="*/ 4477 w 10000"/>
                <a:gd name="connsiteY134" fmla="*/ 4028 h 10000"/>
                <a:gd name="connsiteX135" fmla="*/ 4477 w 10000"/>
                <a:gd name="connsiteY135" fmla="*/ 3946 h 10000"/>
                <a:gd name="connsiteX136" fmla="*/ 4457 w 10000"/>
                <a:gd name="connsiteY136" fmla="*/ 3861 h 10000"/>
                <a:gd name="connsiteX137" fmla="*/ 4438 w 10000"/>
                <a:gd name="connsiteY137" fmla="*/ 3775 h 10000"/>
                <a:gd name="connsiteX138" fmla="*/ 4341 w 10000"/>
                <a:gd name="connsiteY138" fmla="*/ 3771 h 10000"/>
                <a:gd name="connsiteX139" fmla="*/ 4360 w 10000"/>
                <a:gd name="connsiteY139" fmla="*/ 3705 h 10000"/>
                <a:gd name="connsiteX140" fmla="*/ 4438 w 10000"/>
                <a:gd name="connsiteY140" fmla="*/ 3640 h 10000"/>
                <a:gd name="connsiteX141" fmla="*/ 4457 w 10000"/>
                <a:gd name="connsiteY141" fmla="*/ 3575 h 10000"/>
                <a:gd name="connsiteX142" fmla="*/ 4438 w 10000"/>
                <a:gd name="connsiteY142" fmla="*/ 3505 h 10000"/>
                <a:gd name="connsiteX143" fmla="*/ 4399 w 10000"/>
                <a:gd name="connsiteY143" fmla="*/ 3505 h 10000"/>
                <a:gd name="connsiteX144" fmla="*/ 4419 w 10000"/>
                <a:gd name="connsiteY144" fmla="*/ 3439 h 10000"/>
                <a:gd name="connsiteX145" fmla="*/ 4399 w 10000"/>
                <a:gd name="connsiteY145" fmla="*/ 3362 h 10000"/>
                <a:gd name="connsiteX146" fmla="*/ 4399 w 10000"/>
                <a:gd name="connsiteY146" fmla="*/ 3296 h 10000"/>
                <a:gd name="connsiteX147" fmla="*/ 4457 w 10000"/>
                <a:gd name="connsiteY147" fmla="*/ 3226 h 10000"/>
                <a:gd name="connsiteX148" fmla="*/ 4457 w 10000"/>
                <a:gd name="connsiteY148" fmla="*/ 3087 h 10000"/>
                <a:gd name="connsiteX149" fmla="*/ 4457 w 10000"/>
                <a:gd name="connsiteY149" fmla="*/ 2952 h 10000"/>
                <a:gd name="connsiteX150" fmla="*/ 4516 w 10000"/>
                <a:gd name="connsiteY150" fmla="*/ 2817 h 10000"/>
                <a:gd name="connsiteX151" fmla="*/ 4651 w 10000"/>
                <a:gd name="connsiteY151" fmla="*/ 2693 h 10000"/>
                <a:gd name="connsiteX152" fmla="*/ 4593 w 10000"/>
                <a:gd name="connsiteY152" fmla="*/ 2674 h 10000"/>
                <a:gd name="connsiteX153" fmla="*/ 4593 w 10000"/>
                <a:gd name="connsiteY153" fmla="*/ 2557 h 10000"/>
                <a:gd name="connsiteX154" fmla="*/ 4574 w 10000"/>
                <a:gd name="connsiteY154" fmla="*/ 2441 h 10000"/>
                <a:gd name="connsiteX155" fmla="*/ 4554 w 10000"/>
                <a:gd name="connsiteY155" fmla="*/ 2325 h 10000"/>
                <a:gd name="connsiteX156" fmla="*/ 4593 w 10000"/>
                <a:gd name="connsiteY156" fmla="*/ 2222 h 10000"/>
                <a:gd name="connsiteX157" fmla="*/ 4632 w 10000"/>
                <a:gd name="connsiteY157" fmla="*/ 2034 h 10000"/>
                <a:gd name="connsiteX158" fmla="*/ 4729 w 10000"/>
                <a:gd name="connsiteY158" fmla="*/ 1853 h 10000"/>
                <a:gd name="connsiteX159" fmla="*/ 4787 w 10000"/>
                <a:gd name="connsiteY159" fmla="*/ 1667 h 10000"/>
                <a:gd name="connsiteX160" fmla="*/ 4748 w 10000"/>
                <a:gd name="connsiteY160" fmla="*/ 1478 h 10000"/>
                <a:gd name="connsiteX161" fmla="*/ 4767 w 10000"/>
                <a:gd name="connsiteY161" fmla="*/ 1389 h 10000"/>
                <a:gd name="connsiteX162" fmla="*/ 4767 w 10000"/>
                <a:gd name="connsiteY162" fmla="*/ 1293 h 10000"/>
                <a:gd name="connsiteX163" fmla="*/ 4767 w 10000"/>
                <a:gd name="connsiteY163" fmla="*/ 1202 h 10000"/>
                <a:gd name="connsiteX164" fmla="*/ 4748 w 10000"/>
                <a:gd name="connsiteY164" fmla="*/ 1109 h 10000"/>
                <a:gd name="connsiteX165" fmla="*/ 4651 w 10000"/>
                <a:gd name="connsiteY165" fmla="*/ 1137 h 10000"/>
                <a:gd name="connsiteX166" fmla="*/ 4651 w 10000"/>
                <a:gd name="connsiteY166" fmla="*/ 1075 h 10000"/>
                <a:gd name="connsiteX167" fmla="*/ 4632 w 10000"/>
                <a:gd name="connsiteY167" fmla="*/ 1010 h 10000"/>
                <a:gd name="connsiteX168" fmla="*/ 4632 w 10000"/>
                <a:gd name="connsiteY168" fmla="*/ 947 h 10000"/>
                <a:gd name="connsiteX169" fmla="*/ 4651 w 10000"/>
                <a:gd name="connsiteY169" fmla="*/ 886 h 10000"/>
                <a:gd name="connsiteX170" fmla="*/ 4593 w 10000"/>
                <a:gd name="connsiteY170" fmla="*/ 804 h 10000"/>
                <a:gd name="connsiteX171" fmla="*/ 4593 w 10000"/>
                <a:gd name="connsiteY171" fmla="*/ 720 h 10000"/>
                <a:gd name="connsiteX172" fmla="*/ 4574 w 10000"/>
                <a:gd name="connsiteY172" fmla="*/ 634 h 10000"/>
                <a:gd name="connsiteX173" fmla="*/ 4574 w 10000"/>
                <a:gd name="connsiteY173" fmla="*/ 558 h 10000"/>
                <a:gd name="connsiteX174" fmla="*/ 4516 w 10000"/>
                <a:gd name="connsiteY174" fmla="*/ 363 h 10000"/>
                <a:gd name="connsiteX175" fmla="*/ 4457 w 10000"/>
                <a:gd name="connsiteY175" fmla="*/ 344 h 10000"/>
                <a:gd name="connsiteX176" fmla="*/ 4341 w 10000"/>
                <a:gd name="connsiteY176" fmla="*/ 332 h 10000"/>
                <a:gd name="connsiteX177" fmla="*/ 4264 w 10000"/>
                <a:gd name="connsiteY177" fmla="*/ 320 h 10000"/>
                <a:gd name="connsiteX178" fmla="*/ 4147 w 10000"/>
                <a:gd name="connsiteY178" fmla="*/ 317 h 10000"/>
                <a:gd name="connsiteX179" fmla="*/ 4070 w 10000"/>
                <a:gd name="connsiteY179" fmla="*/ 320 h 10000"/>
                <a:gd name="connsiteX180" fmla="*/ 4012 w 10000"/>
                <a:gd name="connsiteY180" fmla="*/ 328 h 10000"/>
                <a:gd name="connsiteX181" fmla="*/ 3934 w 10000"/>
                <a:gd name="connsiteY181" fmla="*/ 328 h 10000"/>
                <a:gd name="connsiteX182" fmla="*/ 3876 w 10000"/>
                <a:gd name="connsiteY182" fmla="*/ 320 h 10000"/>
                <a:gd name="connsiteX183" fmla="*/ 3895 w 10000"/>
                <a:gd name="connsiteY183" fmla="*/ 305 h 10000"/>
                <a:gd name="connsiteX184" fmla="*/ 3934 w 10000"/>
                <a:gd name="connsiteY184" fmla="*/ 297 h 10000"/>
                <a:gd name="connsiteX185" fmla="*/ 3992 w 10000"/>
                <a:gd name="connsiteY185" fmla="*/ 286 h 10000"/>
                <a:gd name="connsiteX186" fmla="*/ 3973 w 10000"/>
                <a:gd name="connsiteY186" fmla="*/ 271 h 10000"/>
                <a:gd name="connsiteX187" fmla="*/ 4147 w 10000"/>
                <a:gd name="connsiteY187" fmla="*/ 255 h 10000"/>
                <a:gd name="connsiteX188" fmla="*/ 4322 w 10000"/>
                <a:gd name="connsiteY188" fmla="*/ 228 h 10000"/>
                <a:gd name="connsiteX189" fmla="*/ 4477 w 10000"/>
                <a:gd name="connsiteY189" fmla="*/ 201 h 10000"/>
                <a:gd name="connsiteX190" fmla="*/ 4612 w 10000"/>
                <a:gd name="connsiteY190" fmla="*/ 162 h 10000"/>
                <a:gd name="connsiteX191" fmla="*/ 4651 w 10000"/>
                <a:gd name="connsiteY191" fmla="*/ 120 h 10000"/>
                <a:gd name="connsiteX192" fmla="*/ 4709 w 10000"/>
                <a:gd name="connsiteY192" fmla="*/ 85 h 10000"/>
                <a:gd name="connsiteX193" fmla="*/ 4709 w 10000"/>
                <a:gd name="connsiteY193" fmla="*/ 42 h 10000"/>
                <a:gd name="connsiteX194" fmla="*/ 4729 w 10000"/>
                <a:gd name="connsiteY194" fmla="*/ 0 h 10000"/>
                <a:gd name="connsiteX195" fmla="*/ 4787 w 10000"/>
                <a:gd name="connsiteY195" fmla="*/ 73 h 10000"/>
                <a:gd name="connsiteX196" fmla="*/ 4864 w 10000"/>
                <a:gd name="connsiteY196" fmla="*/ 154 h 10000"/>
                <a:gd name="connsiteX197" fmla="*/ 4884 w 10000"/>
                <a:gd name="connsiteY197" fmla="*/ 232 h 10000"/>
                <a:gd name="connsiteX198" fmla="*/ 4845 w 10000"/>
                <a:gd name="connsiteY198"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2849 w 10000"/>
                <a:gd name="connsiteY74" fmla="*/ 10000 h 10000"/>
                <a:gd name="connsiteX75" fmla="*/ 2442 w 10000"/>
                <a:gd name="connsiteY75" fmla="*/ 9958 h 10000"/>
                <a:gd name="connsiteX76" fmla="*/ 2074 w 10000"/>
                <a:gd name="connsiteY76" fmla="*/ 9915 h 10000"/>
                <a:gd name="connsiteX77" fmla="*/ 1647 w 10000"/>
                <a:gd name="connsiteY77" fmla="*/ 9880 h 10000"/>
                <a:gd name="connsiteX78" fmla="*/ 814 w 10000"/>
                <a:gd name="connsiteY78" fmla="*/ 9815 h 10000"/>
                <a:gd name="connsiteX79" fmla="*/ 426 w 10000"/>
                <a:gd name="connsiteY79" fmla="*/ 9785 h 10000"/>
                <a:gd name="connsiteX80" fmla="*/ 0 w 10000"/>
                <a:gd name="connsiteY80" fmla="*/ 9757 h 10000"/>
                <a:gd name="connsiteX81" fmla="*/ 252 w 10000"/>
                <a:gd name="connsiteY81" fmla="*/ 9741 h 10000"/>
                <a:gd name="connsiteX82" fmla="*/ 523 w 10000"/>
                <a:gd name="connsiteY82" fmla="*/ 9722 h 10000"/>
                <a:gd name="connsiteX83" fmla="*/ 775 w 10000"/>
                <a:gd name="connsiteY83" fmla="*/ 9695 h 10000"/>
                <a:gd name="connsiteX84" fmla="*/ 1047 w 10000"/>
                <a:gd name="connsiteY84" fmla="*/ 9672 h 10000"/>
                <a:gd name="connsiteX85" fmla="*/ 1279 w 10000"/>
                <a:gd name="connsiteY85" fmla="*/ 9653 h 10000"/>
                <a:gd name="connsiteX86" fmla="*/ 1550 w 10000"/>
                <a:gd name="connsiteY86" fmla="*/ 9637 h 10000"/>
                <a:gd name="connsiteX87" fmla="*/ 1841 w 10000"/>
                <a:gd name="connsiteY87" fmla="*/ 9625 h 10000"/>
                <a:gd name="connsiteX88" fmla="*/ 2132 w 10000"/>
                <a:gd name="connsiteY88" fmla="*/ 9625 h 10000"/>
                <a:gd name="connsiteX89" fmla="*/ 2345 w 10000"/>
                <a:gd name="connsiteY89" fmla="*/ 9625 h 10000"/>
                <a:gd name="connsiteX90" fmla="*/ 2558 w 10000"/>
                <a:gd name="connsiteY90" fmla="*/ 9625 h 10000"/>
                <a:gd name="connsiteX91" fmla="*/ 2752 w 10000"/>
                <a:gd name="connsiteY91" fmla="*/ 9620 h 10000"/>
                <a:gd name="connsiteX92" fmla="*/ 2965 w 10000"/>
                <a:gd name="connsiteY92" fmla="*/ 9613 h 10000"/>
                <a:gd name="connsiteX93" fmla="*/ 3159 w 10000"/>
                <a:gd name="connsiteY93" fmla="*/ 9609 h 10000"/>
                <a:gd name="connsiteX94" fmla="*/ 3333 w 10000"/>
                <a:gd name="connsiteY94" fmla="*/ 9597 h 10000"/>
                <a:gd name="connsiteX95" fmla="*/ 3527 w 10000"/>
                <a:gd name="connsiteY95" fmla="*/ 9582 h 10000"/>
                <a:gd name="connsiteX96" fmla="*/ 3702 w 10000"/>
                <a:gd name="connsiteY96" fmla="*/ 9563 h 10000"/>
                <a:gd name="connsiteX97" fmla="*/ 3721 w 10000"/>
                <a:gd name="connsiteY97" fmla="*/ 9393 h 10000"/>
                <a:gd name="connsiteX98" fmla="*/ 3779 w 10000"/>
                <a:gd name="connsiteY98" fmla="*/ 9223 h 10000"/>
                <a:gd name="connsiteX99" fmla="*/ 3857 w 10000"/>
                <a:gd name="connsiteY99" fmla="*/ 9053 h 10000"/>
                <a:gd name="connsiteX100" fmla="*/ 3915 w 10000"/>
                <a:gd name="connsiteY100" fmla="*/ 8883 h 10000"/>
                <a:gd name="connsiteX101" fmla="*/ 3895 w 10000"/>
                <a:gd name="connsiteY101" fmla="*/ 8635 h 10000"/>
                <a:gd name="connsiteX102" fmla="*/ 3895 w 10000"/>
                <a:gd name="connsiteY102" fmla="*/ 8386 h 10000"/>
                <a:gd name="connsiteX103" fmla="*/ 3895 w 10000"/>
                <a:gd name="connsiteY103" fmla="*/ 8136 h 10000"/>
                <a:gd name="connsiteX104" fmla="*/ 3915 w 10000"/>
                <a:gd name="connsiteY104" fmla="*/ 7887 h 10000"/>
                <a:gd name="connsiteX105" fmla="*/ 3915 w 10000"/>
                <a:gd name="connsiteY105" fmla="*/ 7691 h 10000"/>
                <a:gd name="connsiteX106" fmla="*/ 3876 w 10000"/>
                <a:gd name="connsiteY106" fmla="*/ 7489 h 10000"/>
                <a:gd name="connsiteX107" fmla="*/ 3857 w 10000"/>
                <a:gd name="connsiteY107" fmla="*/ 7300 h 10000"/>
                <a:gd name="connsiteX108" fmla="*/ 3915 w 10000"/>
                <a:gd name="connsiteY108" fmla="*/ 7110 h 10000"/>
                <a:gd name="connsiteX109" fmla="*/ 4128 w 10000"/>
                <a:gd name="connsiteY109" fmla="*/ 6909 h 10000"/>
                <a:gd name="connsiteX110" fmla="*/ 4167 w 10000"/>
                <a:gd name="connsiteY110" fmla="*/ 6696 h 10000"/>
                <a:gd name="connsiteX111" fmla="*/ 4147 w 10000"/>
                <a:gd name="connsiteY111" fmla="*/ 6480 h 10000"/>
                <a:gd name="connsiteX112" fmla="*/ 4147 w 10000"/>
                <a:gd name="connsiteY112" fmla="*/ 6263 h 10000"/>
                <a:gd name="connsiteX113" fmla="*/ 4167 w 10000"/>
                <a:gd name="connsiteY113" fmla="*/ 6186 h 10000"/>
                <a:gd name="connsiteX114" fmla="*/ 4186 w 10000"/>
                <a:gd name="connsiteY114" fmla="*/ 6112 h 10000"/>
                <a:gd name="connsiteX115" fmla="*/ 4186 w 10000"/>
                <a:gd name="connsiteY115" fmla="*/ 6039 h 10000"/>
                <a:gd name="connsiteX116" fmla="*/ 4128 w 10000"/>
                <a:gd name="connsiteY116" fmla="*/ 5969 h 10000"/>
                <a:gd name="connsiteX117" fmla="*/ 4109 w 10000"/>
                <a:gd name="connsiteY117" fmla="*/ 5795 h 10000"/>
                <a:gd name="connsiteX118" fmla="*/ 4147 w 10000"/>
                <a:gd name="connsiteY118" fmla="*/ 5784 h 10000"/>
                <a:gd name="connsiteX119" fmla="*/ 4147 w 10000"/>
                <a:gd name="connsiteY119" fmla="*/ 5606 h 10000"/>
                <a:gd name="connsiteX120" fmla="*/ 4186 w 10000"/>
                <a:gd name="connsiteY120" fmla="*/ 5424 h 10000"/>
                <a:gd name="connsiteX121" fmla="*/ 4205 w 10000"/>
                <a:gd name="connsiteY121" fmla="*/ 5246 h 10000"/>
                <a:gd name="connsiteX122" fmla="*/ 4167 w 10000"/>
                <a:gd name="connsiteY122" fmla="*/ 5053 h 10000"/>
                <a:gd name="connsiteX123" fmla="*/ 4264 w 10000"/>
                <a:gd name="connsiteY123" fmla="*/ 5025 h 10000"/>
                <a:gd name="connsiteX124" fmla="*/ 4205 w 10000"/>
                <a:gd name="connsiteY124" fmla="*/ 4662 h 10000"/>
                <a:gd name="connsiteX125" fmla="*/ 4283 w 10000"/>
                <a:gd name="connsiteY125" fmla="*/ 4576 h 10000"/>
                <a:gd name="connsiteX126" fmla="*/ 4302 w 10000"/>
                <a:gd name="connsiteY126" fmla="*/ 4491 h 10000"/>
                <a:gd name="connsiteX127" fmla="*/ 4322 w 10000"/>
                <a:gd name="connsiteY127" fmla="*/ 4402 h 10000"/>
                <a:gd name="connsiteX128" fmla="*/ 4360 w 10000"/>
                <a:gd name="connsiteY128" fmla="*/ 4313 h 10000"/>
                <a:gd name="connsiteX129" fmla="*/ 4419 w 10000"/>
                <a:gd name="connsiteY129" fmla="*/ 4259 h 10000"/>
                <a:gd name="connsiteX130" fmla="*/ 4399 w 10000"/>
                <a:gd name="connsiteY130" fmla="*/ 4213 h 10000"/>
                <a:gd name="connsiteX131" fmla="*/ 4360 w 10000"/>
                <a:gd name="connsiteY131" fmla="*/ 4158 h 10000"/>
                <a:gd name="connsiteX132" fmla="*/ 4399 w 10000"/>
                <a:gd name="connsiteY132" fmla="*/ 4112 h 10000"/>
                <a:gd name="connsiteX133" fmla="*/ 4477 w 10000"/>
                <a:gd name="connsiteY133" fmla="*/ 4028 h 10000"/>
                <a:gd name="connsiteX134" fmla="*/ 4477 w 10000"/>
                <a:gd name="connsiteY134" fmla="*/ 3946 h 10000"/>
                <a:gd name="connsiteX135" fmla="*/ 4457 w 10000"/>
                <a:gd name="connsiteY135" fmla="*/ 3861 h 10000"/>
                <a:gd name="connsiteX136" fmla="*/ 4438 w 10000"/>
                <a:gd name="connsiteY136" fmla="*/ 3775 h 10000"/>
                <a:gd name="connsiteX137" fmla="*/ 4341 w 10000"/>
                <a:gd name="connsiteY137" fmla="*/ 3771 h 10000"/>
                <a:gd name="connsiteX138" fmla="*/ 4360 w 10000"/>
                <a:gd name="connsiteY138" fmla="*/ 3705 h 10000"/>
                <a:gd name="connsiteX139" fmla="*/ 4438 w 10000"/>
                <a:gd name="connsiteY139" fmla="*/ 3640 h 10000"/>
                <a:gd name="connsiteX140" fmla="*/ 4457 w 10000"/>
                <a:gd name="connsiteY140" fmla="*/ 3575 h 10000"/>
                <a:gd name="connsiteX141" fmla="*/ 4438 w 10000"/>
                <a:gd name="connsiteY141" fmla="*/ 3505 h 10000"/>
                <a:gd name="connsiteX142" fmla="*/ 4399 w 10000"/>
                <a:gd name="connsiteY142" fmla="*/ 3505 h 10000"/>
                <a:gd name="connsiteX143" fmla="*/ 4419 w 10000"/>
                <a:gd name="connsiteY143" fmla="*/ 3439 h 10000"/>
                <a:gd name="connsiteX144" fmla="*/ 4399 w 10000"/>
                <a:gd name="connsiteY144" fmla="*/ 3362 h 10000"/>
                <a:gd name="connsiteX145" fmla="*/ 4399 w 10000"/>
                <a:gd name="connsiteY145" fmla="*/ 3296 h 10000"/>
                <a:gd name="connsiteX146" fmla="*/ 4457 w 10000"/>
                <a:gd name="connsiteY146" fmla="*/ 3226 h 10000"/>
                <a:gd name="connsiteX147" fmla="*/ 4457 w 10000"/>
                <a:gd name="connsiteY147" fmla="*/ 3087 h 10000"/>
                <a:gd name="connsiteX148" fmla="*/ 4457 w 10000"/>
                <a:gd name="connsiteY148" fmla="*/ 2952 h 10000"/>
                <a:gd name="connsiteX149" fmla="*/ 4516 w 10000"/>
                <a:gd name="connsiteY149" fmla="*/ 2817 h 10000"/>
                <a:gd name="connsiteX150" fmla="*/ 4651 w 10000"/>
                <a:gd name="connsiteY150" fmla="*/ 2693 h 10000"/>
                <a:gd name="connsiteX151" fmla="*/ 4593 w 10000"/>
                <a:gd name="connsiteY151" fmla="*/ 2674 h 10000"/>
                <a:gd name="connsiteX152" fmla="*/ 4593 w 10000"/>
                <a:gd name="connsiteY152" fmla="*/ 2557 h 10000"/>
                <a:gd name="connsiteX153" fmla="*/ 4574 w 10000"/>
                <a:gd name="connsiteY153" fmla="*/ 2441 h 10000"/>
                <a:gd name="connsiteX154" fmla="*/ 4554 w 10000"/>
                <a:gd name="connsiteY154" fmla="*/ 2325 h 10000"/>
                <a:gd name="connsiteX155" fmla="*/ 4593 w 10000"/>
                <a:gd name="connsiteY155" fmla="*/ 2222 h 10000"/>
                <a:gd name="connsiteX156" fmla="*/ 4632 w 10000"/>
                <a:gd name="connsiteY156" fmla="*/ 2034 h 10000"/>
                <a:gd name="connsiteX157" fmla="*/ 4729 w 10000"/>
                <a:gd name="connsiteY157" fmla="*/ 1853 h 10000"/>
                <a:gd name="connsiteX158" fmla="*/ 4787 w 10000"/>
                <a:gd name="connsiteY158" fmla="*/ 1667 h 10000"/>
                <a:gd name="connsiteX159" fmla="*/ 4748 w 10000"/>
                <a:gd name="connsiteY159" fmla="*/ 1478 h 10000"/>
                <a:gd name="connsiteX160" fmla="*/ 4767 w 10000"/>
                <a:gd name="connsiteY160" fmla="*/ 1389 h 10000"/>
                <a:gd name="connsiteX161" fmla="*/ 4767 w 10000"/>
                <a:gd name="connsiteY161" fmla="*/ 1293 h 10000"/>
                <a:gd name="connsiteX162" fmla="*/ 4767 w 10000"/>
                <a:gd name="connsiteY162" fmla="*/ 1202 h 10000"/>
                <a:gd name="connsiteX163" fmla="*/ 4748 w 10000"/>
                <a:gd name="connsiteY163" fmla="*/ 1109 h 10000"/>
                <a:gd name="connsiteX164" fmla="*/ 4651 w 10000"/>
                <a:gd name="connsiteY164" fmla="*/ 1137 h 10000"/>
                <a:gd name="connsiteX165" fmla="*/ 4651 w 10000"/>
                <a:gd name="connsiteY165" fmla="*/ 1075 h 10000"/>
                <a:gd name="connsiteX166" fmla="*/ 4632 w 10000"/>
                <a:gd name="connsiteY166" fmla="*/ 1010 h 10000"/>
                <a:gd name="connsiteX167" fmla="*/ 4632 w 10000"/>
                <a:gd name="connsiteY167" fmla="*/ 947 h 10000"/>
                <a:gd name="connsiteX168" fmla="*/ 4651 w 10000"/>
                <a:gd name="connsiteY168" fmla="*/ 886 h 10000"/>
                <a:gd name="connsiteX169" fmla="*/ 4593 w 10000"/>
                <a:gd name="connsiteY169" fmla="*/ 804 h 10000"/>
                <a:gd name="connsiteX170" fmla="*/ 4593 w 10000"/>
                <a:gd name="connsiteY170" fmla="*/ 720 h 10000"/>
                <a:gd name="connsiteX171" fmla="*/ 4574 w 10000"/>
                <a:gd name="connsiteY171" fmla="*/ 634 h 10000"/>
                <a:gd name="connsiteX172" fmla="*/ 4574 w 10000"/>
                <a:gd name="connsiteY172" fmla="*/ 558 h 10000"/>
                <a:gd name="connsiteX173" fmla="*/ 4516 w 10000"/>
                <a:gd name="connsiteY173" fmla="*/ 363 h 10000"/>
                <a:gd name="connsiteX174" fmla="*/ 4457 w 10000"/>
                <a:gd name="connsiteY174" fmla="*/ 344 h 10000"/>
                <a:gd name="connsiteX175" fmla="*/ 4341 w 10000"/>
                <a:gd name="connsiteY175" fmla="*/ 332 h 10000"/>
                <a:gd name="connsiteX176" fmla="*/ 4264 w 10000"/>
                <a:gd name="connsiteY176" fmla="*/ 320 h 10000"/>
                <a:gd name="connsiteX177" fmla="*/ 4147 w 10000"/>
                <a:gd name="connsiteY177" fmla="*/ 317 h 10000"/>
                <a:gd name="connsiteX178" fmla="*/ 4070 w 10000"/>
                <a:gd name="connsiteY178" fmla="*/ 320 h 10000"/>
                <a:gd name="connsiteX179" fmla="*/ 4012 w 10000"/>
                <a:gd name="connsiteY179" fmla="*/ 328 h 10000"/>
                <a:gd name="connsiteX180" fmla="*/ 3934 w 10000"/>
                <a:gd name="connsiteY180" fmla="*/ 328 h 10000"/>
                <a:gd name="connsiteX181" fmla="*/ 3876 w 10000"/>
                <a:gd name="connsiteY181" fmla="*/ 320 h 10000"/>
                <a:gd name="connsiteX182" fmla="*/ 3895 w 10000"/>
                <a:gd name="connsiteY182" fmla="*/ 305 h 10000"/>
                <a:gd name="connsiteX183" fmla="*/ 3934 w 10000"/>
                <a:gd name="connsiteY183" fmla="*/ 297 h 10000"/>
                <a:gd name="connsiteX184" fmla="*/ 3992 w 10000"/>
                <a:gd name="connsiteY184" fmla="*/ 286 h 10000"/>
                <a:gd name="connsiteX185" fmla="*/ 3973 w 10000"/>
                <a:gd name="connsiteY185" fmla="*/ 271 h 10000"/>
                <a:gd name="connsiteX186" fmla="*/ 4147 w 10000"/>
                <a:gd name="connsiteY186" fmla="*/ 255 h 10000"/>
                <a:gd name="connsiteX187" fmla="*/ 4322 w 10000"/>
                <a:gd name="connsiteY187" fmla="*/ 228 h 10000"/>
                <a:gd name="connsiteX188" fmla="*/ 4477 w 10000"/>
                <a:gd name="connsiteY188" fmla="*/ 201 h 10000"/>
                <a:gd name="connsiteX189" fmla="*/ 4612 w 10000"/>
                <a:gd name="connsiteY189" fmla="*/ 162 h 10000"/>
                <a:gd name="connsiteX190" fmla="*/ 4651 w 10000"/>
                <a:gd name="connsiteY190" fmla="*/ 120 h 10000"/>
                <a:gd name="connsiteX191" fmla="*/ 4709 w 10000"/>
                <a:gd name="connsiteY191" fmla="*/ 85 h 10000"/>
                <a:gd name="connsiteX192" fmla="*/ 4709 w 10000"/>
                <a:gd name="connsiteY192" fmla="*/ 42 h 10000"/>
                <a:gd name="connsiteX193" fmla="*/ 4729 w 10000"/>
                <a:gd name="connsiteY193" fmla="*/ 0 h 10000"/>
                <a:gd name="connsiteX194" fmla="*/ 4787 w 10000"/>
                <a:gd name="connsiteY194" fmla="*/ 73 h 10000"/>
                <a:gd name="connsiteX195" fmla="*/ 4864 w 10000"/>
                <a:gd name="connsiteY195" fmla="*/ 154 h 10000"/>
                <a:gd name="connsiteX196" fmla="*/ 4884 w 10000"/>
                <a:gd name="connsiteY196" fmla="*/ 232 h 10000"/>
                <a:gd name="connsiteX197" fmla="*/ 4845 w 10000"/>
                <a:gd name="connsiteY197"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2849 w 10000"/>
                <a:gd name="connsiteY73" fmla="*/ 10000 h 10000"/>
                <a:gd name="connsiteX74" fmla="*/ 2442 w 10000"/>
                <a:gd name="connsiteY74" fmla="*/ 9958 h 10000"/>
                <a:gd name="connsiteX75" fmla="*/ 2074 w 10000"/>
                <a:gd name="connsiteY75" fmla="*/ 9915 h 10000"/>
                <a:gd name="connsiteX76" fmla="*/ 1647 w 10000"/>
                <a:gd name="connsiteY76" fmla="*/ 9880 h 10000"/>
                <a:gd name="connsiteX77" fmla="*/ 814 w 10000"/>
                <a:gd name="connsiteY77" fmla="*/ 9815 h 10000"/>
                <a:gd name="connsiteX78" fmla="*/ 426 w 10000"/>
                <a:gd name="connsiteY78" fmla="*/ 9785 h 10000"/>
                <a:gd name="connsiteX79" fmla="*/ 0 w 10000"/>
                <a:gd name="connsiteY79" fmla="*/ 9757 h 10000"/>
                <a:gd name="connsiteX80" fmla="*/ 252 w 10000"/>
                <a:gd name="connsiteY80" fmla="*/ 9741 h 10000"/>
                <a:gd name="connsiteX81" fmla="*/ 523 w 10000"/>
                <a:gd name="connsiteY81" fmla="*/ 9722 h 10000"/>
                <a:gd name="connsiteX82" fmla="*/ 775 w 10000"/>
                <a:gd name="connsiteY82" fmla="*/ 9695 h 10000"/>
                <a:gd name="connsiteX83" fmla="*/ 1047 w 10000"/>
                <a:gd name="connsiteY83" fmla="*/ 9672 h 10000"/>
                <a:gd name="connsiteX84" fmla="*/ 1279 w 10000"/>
                <a:gd name="connsiteY84" fmla="*/ 9653 h 10000"/>
                <a:gd name="connsiteX85" fmla="*/ 1550 w 10000"/>
                <a:gd name="connsiteY85" fmla="*/ 9637 h 10000"/>
                <a:gd name="connsiteX86" fmla="*/ 1841 w 10000"/>
                <a:gd name="connsiteY86" fmla="*/ 9625 h 10000"/>
                <a:gd name="connsiteX87" fmla="*/ 2132 w 10000"/>
                <a:gd name="connsiteY87" fmla="*/ 9625 h 10000"/>
                <a:gd name="connsiteX88" fmla="*/ 2345 w 10000"/>
                <a:gd name="connsiteY88" fmla="*/ 9625 h 10000"/>
                <a:gd name="connsiteX89" fmla="*/ 2558 w 10000"/>
                <a:gd name="connsiteY89" fmla="*/ 9625 h 10000"/>
                <a:gd name="connsiteX90" fmla="*/ 2752 w 10000"/>
                <a:gd name="connsiteY90" fmla="*/ 9620 h 10000"/>
                <a:gd name="connsiteX91" fmla="*/ 2965 w 10000"/>
                <a:gd name="connsiteY91" fmla="*/ 9613 h 10000"/>
                <a:gd name="connsiteX92" fmla="*/ 3159 w 10000"/>
                <a:gd name="connsiteY92" fmla="*/ 9609 h 10000"/>
                <a:gd name="connsiteX93" fmla="*/ 3333 w 10000"/>
                <a:gd name="connsiteY93" fmla="*/ 9597 h 10000"/>
                <a:gd name="connsiteX94" fmla="*/ 3527 w 10000"/>
                <a:gd name="connsiteY94" fmla="*/ 9582 h 10000"/>
                <a:gd name="connsiteX95" fmla="*/ 3702 w 10000"/>
                <a:gd name="connsiteY95" fmla="*/ 9563 h 10000"/>
                <a:gd name="connsiteX96" fmla="*/ 3721 w 10000"/>
                <a:gd name="connsiteY96" fmla="*/ 9393 h 10000"/>
                <a:gd name="connsiteX97" fmla="*/ 3779 w 10000"/>
                <a:gd name="connsiteY97" fmla="*/ 9223 h 10000"/>
                <a:gd name="connsiteX98" fmla="*/ 3857 w 10000"/>
                <a:gd name="connsiteY98" fmla="*/ 9053 h 10000"/>
                <a:gd name="connsiteX99" fmla="*/ 3915 w 10000"/>
                <a:gd name="connsiteY99" fmla="*/ 8883 h 10000"/>
                <a:gd name="connsiteX100" fmla="*/ 3895 w 10000"/>
                <a:gd name="connsiteY100" fmla="*/ 8635 h 10000"/>
                <a:gd name="connsiteX101" fmla="*/ 3895 w 10000"/>
                <a:gd name="connsiteY101" fmla="*/ 8386 h 10000"/>
                <a:gd name="connsiteX102" fmla="*/ 3895 w 10000"/>
                <a:gd name="connsiteY102" fmla="*/ 8136 h 10000"/>
                <a:gd name="connsiteX103" fmla="*/ 3915 w 10000"/>
                <a:gd name="connsiteY103" fmla="*/ 7887 h 10000"/>
                <a:gd name="connsiteX104" fmla="*/ 3915 w 10000"/>
                <a:gd name="connsiteY104" fmla="*/ 7691 h 10000"/>
                <a:gd name="connsiteX105" fmla="*/ 3876 w 10000"/>
                <a:gd name="connsiteY105" fmla="*/ 7489 h 10000"/>
                <a:gd name="connsiteX106" fmla="*/ 3857 w 10000"/>
                <a:gd name="connsiteY106" fmla="*/ 7300 h 10000"/>
                <a:gd name="connsiteX107" fmla="*/ 3915 w 10000"/>
                <a:gd name="connsiteY107" fmla="*/ 7110 h 10000"/>
                <a:gd name="connsiteX108" fmla="*/ 4128 w 10000"/>
                <a:gd name="connsiteY108" fmla="*/ 6909 h 10000"/>
                <a:gd name="connsiteX109" fmla="*/ 4167 w 10000"/>
                <a:gd name="connsiteY109" fmla="*/ 6696 h 10000"/>
                <a:gd name="connsiteX110" fmla="*/ 4147 w 10000"/>
                <a:gd name="connsiteY110" fmla="*/ 6480 h 10000"/>
                <a:gd name="connsiteX111" fmla="*/ 4147 w 10000"/>
                <a:gd name="connsiteY111" fmla="*/ 6263 h 10000"/>
                <a:gd name="connsiteX112" fmla="*/ 4167 w 10000"/>
                <a:gd name="connsiteY112" fmla="*/ 6186 h 10000"/>
                <a:gd name="connsiteX113" fmla="*/ 4186 w 10000"/>
                <a:gd name="connsiteY113" fmla="*/ 6112 h 10000"/>
                <a:gd name="connsiteX114" fmla="*/ 4186 w 10000"/>
                <a:gd name="connsiteY114" fmla="*/ 6039 h 10000"/>
                <a:gd name="connsiteX115" fmla="*/ 4128 w 10000"/>
                <a:gd name="connsiteY115" fmla="*/ 5969 h 10000"/>
                <a:gd name="connsiteX116" fmla="*/ 4109 w 10000"/>
                <a:gd name="connsiteY116" fmla="*/ 5795 h 10000"/>
                <a:gd name="connsiteX117" fmla="*/ 4147 w 10000"/>
                <a:gd name="connsiteY117" fmla="*/ 5784 h 10000"/>
                <a:gd name="connsiteX118" fmla="*/ 4147 w 10000"/>
                <a:gd name="connsiteY118" fmla="*/ 5606 h 10000"/>
                <a:gd name="connsiteX119" fmla="*/ 4186 w 10000"/>
                <a:gd name="connsiteY119" fmla="*/ 5424 h 10000"/>
                <a:gd name="connsiteX120" fmla="*/ 4205 w 10000"/>
                <a:gd name="connsiteY120" fmla="*/ 5246 h 10000"/>
                <a:gd name="connsiteX121" fmla="*/ 4167 w 10000"/>
                <a:gd name="connsiteY121" fmla="*/ 5053 h 10000"/>
                <a:gd name="connsiteX122" fmla="*/ 4264 w 10000"/>
                <a:gd name="connsiteY122" fmla="*/ 5025 h 10000"/>
                <a:gd name="connsiteX123" fmla="*/ 4205 w 10000"/>
                <a:gd name="connsiteY123" fmla="*/ 4662 h 10000"/>
                <a:gd name="connsiteX124" fmla="*/ 4283 w 10000"/>
                <a:gd name="connsiteY124" fmla="*/ 4576 h 10000"/>
                <a:gd name="connsiteX125" fmla="*/ 4302 w 10000"/>
                <a:gd name="connsiteY125" fmla="*/ 4491 h 10000"/>
                <a:gd name="connsiteX126" fmla="*/ 4322 w 10000"/>
                <a:gd name="connsiteY126" fmla="*/ 4402 h 10000"/>
                <a:gd name="connsiteX127" fmla="*/ 4360 w 10000"/>
                <a:gd name="connsiteY127" fmla="*/ 4313 h 10000"/>
                <a:gd name="connsiteX128" fmla="*/ 4419 w 10000"/>
                <a:gd name="connsiteY128" fmla="*/ 4259 h 10000"/>
                <a:gd name="connsiteX129" fmla="*/ 4399 w 10000"/>
                <a:gd name="connsiteY129" fmla="*/ 4213 h 10000"/>
                <a:gd name="connsiteX130" fmla="*/ 4360 w 10000"/>
                <a:gd name="connsiteY130" fmla="*/ 4158 h 10000"/>
                <a:gd name="connsiteX131" fmla="*/ 4399 w 10000"/>
                <a:gd name="connsiteY131" fmla="*/ 4112 h 10000"/>
                <a:gd name="connsiteX132" fmla="*/ 4477 w 10000"/>
                <a:gd name="connsiteY132" fmla="*/ 4028 h 10000"/>
                <a:gd name="connsiteX133" fmla="*/ 4477 w 10000"/>
                <a:gd name="connsiteY133" fmla="*/ 3946 h 10000"/>
                <a:gd name="connsiteX134" fmla="*/ 4457 w 10000"/>
                <a:gd name="connsiteY134" fmla="*/ 3861 h 10000"/>
                <a:gd name="connsiteX135" fmla="*/ 4438 w 10000"/>
                <a:gd name="connsiteY135" fmla="*/ 3775 h 10000"/>
                <a:gd name="connsiteX136" fmla="*/ 4341 w 10000"/>
                <a:gd name="connsiteY136" fmla="*/ 3771 h 10000"/>
                <a:gd name="connsiteX137" fmla="*/ 4360 w 10000"/>
                <a:gd name="connsiteY137" fmla="*/ 3705 h 10000"/>
                <a:gd name="connsiteX138" fmla="*/ 4438 w 10000"/>
                <a:gd name="connsiteY138" fmla="*/ 3640 h 10000"/>
                <a:gd name="connsiteX139" fmla="*/ 4457 w 10000"/>
                <a:gd name="connsiteY139" fmla="*/ 3575 h 10000"/>
                <a:gd name="connsiteX140" fmla="*/ 4438 w 10000"/>
                <a:gd name="connsiteY140" fmla="*/ 3505 h 10000"/>
                <a:gd name="connsiteX141" fmla="*/ 4399 w 10000"/>
                <a:gd name="connsiteY141" fmla="*/ 3505 h 10000"/>
                <a:gd name="connsiteX142" fmla="*/ 4419 w 10000"/>
                <a:gd name="connsiteY142" fmla="*/ 3439 h 10000"/>
                <a:gd name="connsiteX143" fmla="*/ 4399 w 10000"/>
                <a:gd name="connsiteY143" fmla="*/ 3362 h 10000"/>
                <a:gd name="connsiteX144" fmla="*/ 4399 w 10000"/>
                <a:gd name="connsiteY144" fmla="*/ 3296 h 10000"/>
                <a:gd name="connsiteX145" fmla="*/ 4457 w 10000"/>
                <a:gd name="connsiteY145" fmla="*/ 3226 h 10000"/>
                <a:gd name="connsiteX146" fmla="*/ 4457 w 10000"/>
                <a:gd name="connsiteY146" fmla="*/ 3087 h 10000"/>
                <a:gd name="connsiteX147" fmla="*/ 4457 w 10000"/>
                <a:gd name="connsiteY147" fmla="*/ 2952 h 10000"/>
                <a:gd name="connsiteX148" fmla="*/ 4516 w 10000"/>
                <a:gd name="connsiteY148" fmla="*/ 2817 h 10000"/>
                <a:gd name="connsiteX149" fmla="*/ 4651 w 10000"/>
                <a:gd name="connsiteY149" fmla="*/ 2693 h 10000"/>
                <a:gd name="connsiteX150" fmla="*/ 4593 w 10000"/>
                <a:gd name="connsiteY150" fmla="*/ 2674 h 10000"/>
                <a:gd name="connsiteX151" fmla="*/ 4593 w 10000"/>
                <a:gd name="connsiteY151" fmla="*/ 2557 h 10000"/>
                <a:gd name="connsiteX152" fmla="*/ 4574 w 10000"/>
                <a:gd name="connsiteY152" fmla="*/ 2441 h 10000"/>
                <a:gd name="connsiteX153" fmla="*/ 4554 w 10000"/>
                <a:gd name="connsiteY153" fmla="*/ 2325 h 10000"/>
                <a:gd name="connsiteX154" fmla="*/ 4593 w 10000"/>
                <a:gd name="connsiteY154" fmla="*/ 2222 h 10000"/>
                <a:gd name="connsiteX155" fmla="*/ 4632 w 10000"/>
                <a:gd name="connsiteY155" fmla="*/ 2034 h 10000"/>
                <a:gd name="connsiteX156" fmla="*/ 4729 w 10000"/>
                <a:gd name="connsiteY156" fmla="*/ 1853 h 10000"/>
                <a:gd name="connsiteX157" fmla="*/ 4787 w 10000"/>
                <a:gd name="connsiteY157" fmla="*/ 1667 h 10000"/>
                <a:gd name="connsiteX158" fmla="*/ 4748 w 10000"/>
                <a:gd name="connsiteY158" fmla="*/ 1478 h 10000"/>
                <a:gd name="connsiteX159" fmla="*/ 4767 w 10000"/>
                <a:gd name="connsiteY159" fmla="*/ 1389 h 10000"/>
                <a:gd name="connsiteX160" fmla="*/ 4767 w 10000"/>
                <a:gd name="connsiteY160" fmla="*/ 1293 h 10000"/>
                <a:gd name="connsiteX161" fmla="*/ 4767 w 10000"/>
                <a:gd name="connsiteY161" fmla="*/ 1202 h 10000"/>
                <a:gd name="connsiteX162" fmla="*/ 4748 w 10000"/>
                <a:gd name="connsiteY162" fmla="*/ 1109 h 10000"/>
                <a:gd name="connsiteX163" fmla="*/ 4651 w 10000"/>
                <a:gd name="connsiteY163" fmla="*/ 1137 h 10000"/>
                <a:gd name="connsiteX164" fmla="*/ 4651 w 10000"/>
                <a:gd name="connsiteY164" fmla="*/ 1075 h 10000"/>
                <a:gd name="connsiteX165" fmla="*/ 4632 w 10000"/>
                <a:gd name="connsiteY165" fmla="*/ 1010 h 10000"/>
                <a:gd name="connsiteX166" fmla="*/ 4632 w 10000"/>
                <a:gd name="connsiteY166" fmla="*/ 947 h 10000"/>
                <a:gd name="connsiteX167" fmla="*/ 4651 w 10000"/>
                <a:gd name="connsiteY167" fmla="*/ 886 h 10000"/>
                <a:gd name="connsiteX168" fmla="*/ 4593 w 10000"/>
                <a:gd name="connsiteY168" fmla="*/ 804 h 10000"/>
                <a:gd name="connsiteX169" fmla="*/ 4593 w 10000"/>
                <a:gd name="connsiteY169" fmla="*/ 720 h 10000"/>
                <a:gd name="connsiteX170" fmla="*/ 4574 w 10000"/>
                <a:gd name="connsiteY170" fmla="*/ 634 h 10000"/>
                <a:gd name="connsiteX171" fmla="*/ 4574 w 10000"/>
                <a:gd name="connsiteY171" fmla="*/ 558 h 10000"/>
                <a:gd name="connsiteX172" fmla="*/ 4516 w 10000"/>
                <a:gd name="connsiteY172" fmla="*/ 363 h 10000"/>
                <a:gd name="connsiteX173" fmla="*/ 4457 w 10000"/>
                <a:gd name="connsiteY173" fmla="*/ 344 h 10000"/>
                <a:gd name="connsiteX174" fmla="*/ 4341 w 10000"/>
                <a:gd name="connsiteY174" fmla="*/ 332 h 10000"/>
                <a:gd name="connsiteX175" fmla="*/ 4264 w 10000"/>
                <a:gd name="connsiteY175" fmla="*/ 320 h 10000"/>
                <a:gd name="connsiteX176" fmla="*/ 4147 w 10000"/>
                <a:gd name="connsiteY176" fmla="*/ 317 h 10000"/>
                <a:gd name="connsiteX177" fmla="*/ 4070 w 10000"/>
                <a:gd name="connsiteY177" fmla="*/ 320 h 10000"/>
                <a:gd name="connsiteX178" fmla="*/ 4012 w 10000"/>
                <a:gd name="connsiteY178" fmla="*/ 328 h 10000"/>
                <a:gd name="connsiteX179" fmla="*/ 3934 w 10000"/>
                <a:gd name="connsiteY179" fmla="*/ 328 h 10000"/>
                <a:gd name="connsiteX180" fmla="*/ 3876 w 10000"/>
                <a:gd name="connsiteY180" fmla="*/ 320 h 10000"/>
                <a:gd name="connsiteX181" fmla="*/ 3895 w 10000"/>
                <a:gd name="connsiteY181" fmla="*/ 305 h 10000"/>
                <a:gd name="connsiteX182" fmla="*/ 3934 w 10000"/>
                <a:gd name="connsiteY182" fmla="*/ 297 h 10000"/>
                <a:gd name="connsiteX183" fmla="*/ 3992 w 10000"/>
                <a:gd name="connsiteY183" fmla="*/ 286 h 10000"/>
                <a:gd name="connsiteX184" fmla="*/ 3973 w 10000"/>
                <a:gd name="connsiteY184" fmla="*/ 271 h 10000"/>
                <a:gd name="connsiteX185" fmla="*/ 4147 w 10000"/>
                <a:gd name="connsiteY185" fmla="*/ 255 h 10000"/>
                <a:gd name="connsiteX186" fmla="*/ 4322 w 10000"/>
                <a:gd name="connsiteY186" fmla="*/ 228 h 10000"/>
                <a:gd name="connsiteX187" fmla="*/ 4477 w 10000"/>
                <a:gd name="connsiteY187" fmla="*/ 201 h 10000"/>
                <a:gd name="connsiteX188" fmla="*/ 4612 w 10000"/>
                <a:gd name="connsiteY188" fmla="*/ 162 h 10000"/>
                <a:gd name="connsiteX189" fmla="*/ 4651 w 10000"/>
                <a:gd name="connsiteY189" fmla="*/ 120 h 10000"/>
                <a:gd name="connsiteX190" fmla="*/ 4709 w 10000"/>
                <a:gd name="connsiteY190" fmla="*/ 85 h 10000"/>
                <a:gd name="connsiteX191" fmla="*/ 4709 w 10000"/>
                <a:gd name="connsiteY191" fmla="*/ 42 h 10000"/>
                <a:gd name="connsiteX192" fmla="*/ 4729 w 10000"/>
                <a:gd name="connsiteY192" fmla="*/ 0 h 10000"/>
                <a:gd name="connsiteX193" fmla="*/ 4787 w 10000"/>
                <a:gd name="connsiteY193" fmla="*/ 73 h 10000"/>
                <a:gd name="connsiteX194" fmla="*/ 4864 w 10000"/>
                <a:gd name="connsiteY194" fmla="*/ 154 h 10000"/>
                <a:gd name="connsiteX195" fmla="*/ 4884 w 10000"/>
                <a:gd name="connsiteY195" fmla="*/ 232 h 10000"/>
                <a:gd name="connsiteX196" fmla="*/ 4845 w 10000"/>
                <a:gd name="connsiteY196"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2849 w 10000"/>
                <a:gd name="connsiteY72" fmla="*/ 10000 h 10000"/>
                <a:gd name="connsiteX73" fmla="*/ 2442 w 10000"/>
                <a:gd name="connsiteY73" fmla="*/ 9958 h 10000"/>
                <a:gd name="connsiteX74" fmla="*/ 2074 w 10000"/>
                <a:gd name="connsiteY74" fmla="*/ 9915 h 10000"/>
                <a:gd name="connsiteX75" fmla="*/ 1647 w 10000"/>
                <a:gd name="connsiteY75" fmla="*/ 9880 h 10000"/>
                <a:gd name="connsiteX76" fmla="*/ 814 w 10000"/>
                <a:gd name="connsiteY76" fmla="*/ 9815 h 10000"/>
                <a:gd name="connsiteX77" fmla="*/ 426 w 10000"/>
                <a:gd name="connsiteY77" fmla="*/ 9785 h 10000"/>
                <a:gd name="connsiteX78" fmla="*/ 0 w 10000"/>
                <a:gd name="connsiteY78" fmla="*/ 9757 h 10000"/>
                <a:gd name="connsiteX79" fmla="*/ 252 w 10000"/>
                <a:gd name="connsiteY79" fmla="*/ 9741 h 10000"/>
                <a:gd name="connsiteX80" fmla="*/ 523 w 10000"/>
                <a:gd name="connsiteY80" fmla="*/ 9722 h 10000"/>
                <a:gd name="connsiteX81" fmla="*/ 775 w 10000"/>
                <a:gd name="connsiteY81" fmla="*/ 9695 h 10000"/>
                <a:gd name="connsiteX82" fmla="*/ 1047 w 10000"/>
                <a:gd name="connsiteY82" fmla="*/ 9672 h 10000"/>
                <a:gd name="connsiteX83" fmla="*/ 1279 w 10000"/>
                <a:gd name="connsiteY83" fmla="*/ 9653 h 10000"/>
                <a:gd name="connsiteX84" fmla="*/ 1550 w 10000"/>
                <a:gd name="connsiteY84" fmla="*/ 9637 h 10000"/>
                <a:gd name="connsiteX85" fmla="*/ 1841 w 10000"/>
                <a:gd name="connsiteY85" fmla="*/ 9625 h 10000"/>
                <a:gd name="connsiteX86" fmla="*/ 2132 w 10000"/>
                <a:gd name="connsiteY86" fmla="*/ 9625 h 10000"/>
                <a:gd name="connsiteX87" fmla="*/ 2345 w 10000"/>
                <a:gd name="connsiteY87" fmla="*/ 9625 h 10000"/>
                <a:gd name="connsiteX88" fmla="*/ 2558 w 10000"/>
                <a:gd name="connsiteY88" fmla="*/ 9625 h 10000"/>
                <a:gd name="connsiteX89" fmla="*/ 2752 w 10000"/>
                <a:gd name="connsiteY89" fmla="*/ 9620 h 10000"/>
                <a:gd name="connsiteX90" fmla="*/ 2965 w 10000"/>
                <a:gd name="connsiteY90" fmla="*/ 9613 h 10000"/>
                <a:gd name="connsiteX91" fmla="*/ 3159 w 10000"/>
                <a:gd name="connsiteY91" fmla="*/ 9609 h 10000"/>
                <a:gd name="connsiteX92" fmla="*/ 3333 w 10000"/>
                <a:gd name="connsiteY92" fmla="*/ 9597 h 10000"/>
                <a:gd name="connsiteX93" fmla="*/ 3527 w 10000"/>
                <a:gd name="connsiteY93" fmla="*/ 9582 h 10000"/>
                <a:gd name="connsiteX94" fmla="*/ 3702 w 10000"/>
                <a:gd name="connsiteY94" fmla="*/ 9563 h 10000"/>
                <a:gd name="connsiteX95" fmla="*/ 3721 w 10000"/>
                <a:gd name="connsiteY95" fmla="*/ 9393 h 10000"/>
                <a:gd name="connsiteX96" fmla="*/ 3779 w 10000"/>
                <a:gd name="connsiteY96" fmla="*/ 9223 h 10000"/>
                <a:gd name="connsiteX97" fmla="*/ 3857 w 10000"/>
                <a:gd name="connsiteY97" fmla="*/ 9053 h 10000"/>
                <a:gd name="connsiteX98" fmla="*/ 3915 w 10000"/>
                <a:gd name="connsiteY98" fmla="*/ 8883 h 10000"/>
                <a:gd name="connsiteX99" fmla="*/ 3895 w 10000"/>
                <a:gd name="connsiteY99" fmla="*/ 8635 h 10000"/>
                <a:gd name="connsiteX100" fmla="*/ 3895 w 10000"/>
                <a:gd name="connsiteY100" fmla="*/ 8386 h 10000"/>
                <a:gd name="connsiteX101" fmla="*/ 3895 w 10000"/>
                <a:gd name="connsiteY101" fmla="*/ 8136 h 10000"/>
                <a:gd name="connsiteX102" fmla="*/ 3915 w 10000"/>
                <a:gd name="connsiteY102" fmla="*/ 7887 h 10000"/>
                <a:gd name="connsiteX103" fmla="*/ 3915 w 10000"/>
                <a:gd name="connsiteY103" fmla="*/ 7691 h 10000"/>
                <a:gd name="connsiteX104" fmla="*/ 3876 w 10000"/>
                <a:gd name="connsiteY104" fmla="*/ 7489 h 10000"/>
                <a:gd name="connsiteX105" fmla="*/ 3857 w 10000"/>
                <a:gd name="connsiteY105" fmla="*/ 7300 h 10000"/>
                <a:gd name="connsiteX106" fmla="*/ 3915 w 10000"/>
                <a:gd name="connsiteY106" fmla="*/ 7110 h 10000"/>
                <a:gd name="connsiteX107" fmla="*/ 4128 w 10000"/>
                <a:gd name="connsiteY107" fmla="*/ 6909 h 10000"/>
                <a:gd name="connsiteX108" fmla="*/ 4167 w 10000"/>
                <a:gd name="connsiteY108" fmla="*/ 6696 h 10000"/>
                <a:gd name="connsiteX109" fmla="*/ 4147 w 10000"/>
                <a:gd name="connsiteY109" fmla="*/ 6480 h 10000"/>
                <a:gd name="connsiteX110" fmla="*/ 4147 w 10000"/>
                <a:gd name="connsiteY110" fmla="*/ 6263 h 10000"/>
                <a:gd name="connsiteX111" fmla="*/ 4167 w 10000"/>
                <a:gd name="connsiteY111" fmla="*/ 6186 h 10000"/>
                <a:gd name="connsiteX112" fmla="*/ 4186 w 10000"/>
                <a:gd name="connsiteY112" fmla="*/ 6112 h 10000"/>
                <a:gd name="connsiteX113" fmla="*/ 4186 w 10000"/>
                <a:gd name="connsiteY113" fmla="*/ 6039 h 10000"/>
                <a:gd name="connsiteX114" fmla="*/ 4128 w 10000"/>
                <a:gd name="connsiteY114" fmla="*/ 5969 h 10000"/>
                <a:gd name="connsiteX115" fmla="*/ 4109 w 10000"/>
                <a:gd name="connsiteY115" fmla="*/ 5795 h 10000"/>
                <a:gd name="connsiteX116" fmla="*/ 4147 w 10000"/>
                <a:gd name="connsiteY116" fmla="*/ 5784 h 10000"/>
                <a:gd name="connsiteX117" fmla="*/ 4147 w 10000"/>
                <a:gd name="connsiteY117" fmla="*/ 5606 h 10000"/>
                <a:gd name="connsiteX118" fmla="*/ 4186 w 10000"/>
                <a:gd name="connsiteY118" fmla="*/ 5424 h 10000"/>
                <a:gd name="connsiteX119" fmla="*/ 4205 w 10000"/>
                <a:gd name="connsiteY119" fmla="*/ 5246 h 10000"/>
                <a:gd name="connsiteX120" fmla="*/ 4167 w 10000"/>
                <a:gd name="connsiteY120" fmla="*/ 5053 h 10000"/>
                <a:gd name="connsiteX121" fmla="*/ 4264 w 10000"/>
                <a:gd name="connsiteY121" fmla="*/ 5025 h 10000"/>
                <a:gd name="connsiteX122" fmla="*/ 4205 w 10000"/>
                <a:gd name="connsiteY122" fmla="*/ 4662 h 10000"/>
                <a:gd name="connsiteX123" fmla="*/ 4283 w 10000"/>
                <a:gd name="connsiteY123" fmla="*/ 4576 h 10000"/>
                <a:gd name="connsiteX124" fmla="*/ 4302 w 10000"/>
                <a:gd name="connsiteY124" fmla="*/ 4491 h 10000"/>
                <a:gd name="connsiteX125" fmla="*/ 4322 w 10000"/>
                <a:gd name="connsiteY125" fmla="*/ 4402 h 10000"/>
                <a:gd name="connsiteX126" fmla="*/ 4360 w 10000"/>
                <a:gd name="connsiteY126" fmla="*/ 4313 h 10000"/>
                <a:gd name="connsiteX127" fmla="*/ 4419 w 10000"/>
                <a:gd name="connsiteY127" fmla="*/ 4259 h 10000"/>
                <a:gd name="connsiteX128" fmla="*/ 4399 w 10000"/>
                <a:gd name="connsiteY128" fmla="*/ 4213 h 10000"/>
                <a:gd name="connsiteX129" fmla="*/ 4360 w 10000"/>
                <a:gd name="connsiteY129" fmla="*/ 4158 h 10000"/>
                <a:gd name="connsiteX130" fmla="*/ 4399 w 10000"/>
                <a:gd name="connsiteY130" fmla="*/ 4112 h 10000"/>
                <a:gd name="connsiteX131" fmla="*/ 4477 w 10000"/>
                <a:gd name="connsiteY131" fmla="*/ 4028 h 10000"/>
                <a:gd name="connsiteX132" fmla="*/ 4477 w 10000"/>
                <a:gd name="connsiteY132" fmla="*/ 3946 h 10000"/>
                <a:gd name="connsiteX133" fmla="*/ 4457 w 10000"/>
                <a:gd name="connsiteY133" fmla="*/ 3861 h 10000"/>
                <a:gd name="connsiteX134" fmla="*/ 4438 w 10000"/>
                <a:gd name="connsiteY134" fmla="*/ 3775 h 10000"/>
                <a:gd name="connsiteX135" fmla="*/ 4341 w 10000"/>
                <a:gd name="connsiteY135" fmla="*/ 3771 h 10000"/>
                <a:gd name="connsiteX136" fmla="*/ 4360 w 10000"/>
                <a:gd name="connsiteY136" fmla="*/ 3705 h 10000"/>
                <a:gd name="connsiteX137" fmla="*/ 4438 w 10000"/>
                <a:gd name="connsiteY137" fmla="*/ 3640 h 10000"/>
                <a:gd name="connsiteX138" fmla="*/ 4457 w 10000"/>
                <a:gd name="connsiteY138" fmla="*/ 3575 h 10000"/>
                <a:gd name="connsiteX139" fmla="*/ 4438 w 10000"/>
                <a:gd name="connsiteY139" fmla="*/ 3505 h 10000"/>
                <a:gd name="connsiteX140" fmla="*/ 4399 w 10000"/>
                <a:gd name="connsiteY140" fmla="*/ 3505 h 10000"/>
                <a:gd name="connsiteX141" fmla="*/ 4419 w 10000"/>
                <a:gd name="connsiteY141" fmla="*/ 3439 h 10000"/>
                <a:gd name="connsiteX142" fmla="*/ 4399 w 10000"/>
                <a:gd name="connsiteY142" fmla="*/ 3362 h 10000"/>
                <a:gd name="connsiteX143" fmla="*/ 4399 w 10000"/>
                <a:gd name="connsiteY143" fmla="*/ 3296 h 10000"/>
                <a:gd name="connsiteX144" fmla="*/ 4457 w 10000"/>
                <a:gd name="connsiteY144" fmla="*/ 3226 h 10000"/>
                <a:gd name="connsiteX145" fmla="*/ 4457 w 10000"/>
                <a:gd name="connsiteY145" fmla="*/ 3087 h 10000"/>
                <a:gd name="connsiteX146" fmla="*/ 4457 w 10000"/>
                <a:gd name="connsiteY146" fmla="*/ 2952 h 10000"/>
                <a:gd name="connsiteX147" fmla="*/ 4516 w 10000"/>
                <a:gd name="connsiteY147" fmla="*/ 2817 h 10000"/>
                <a:gd name="connsiteX148" fmla="*/ 4651 w 10000"/>
                <a:gd name="connsiteY148" fmla="*/ 2693 h 10000"/>
                <a:gd name="connsiteX149" fmla="*/ 4593 w 10000"/>
                <a:gd name="connsiteY149" fmla="*/ 2674 h 10000"/>
                <a:gd name="connsiteX150" fmla="*/ 4593 w 10000"/>
                <a:gd name="connsiteY150" fmla="*/ 2557 h 10000"/>
                <a:gd name="connsiteX151" fmla="*/ 4574 w 10000"/>
                <a:gd name="connsiteY151" fmla="*/ 2441 h 10000"/>
                <a:gd name="connsiteX152" fmla="*/ 4554 w 10000"/>
                <a:gd name="connsiteY152" fmla="*/ 2325 h 10000"/>
                <a:gd name="connsiteX153" fmla="*/ 4593 w 10000"/>
                <a:gd name="connsiteY153" fmla="*/ 2222 h 10000"/>
                <a:gd name="connsiteX154" fmla="*/ 4632 w 10000"/>
                <a:gd name="connsiteY154" fmla="*/ 2034 h 10000"/>
                <a:gd name="connsiteX155" fmla="*/ 4729 w 10000"/>
                <a:gd name="connsiteY155" fmla="*/ 1853 h 10000"/>
                <a:gd name="connsiteX156" fmla="*/ 4787 w 10000"/>
                <a:gd name="connsiteY156" fmla="*/ 1667 h 10000"/>
                <a:gd name="connsiteX157" fmla="*/ 4748 w 10000"/>
                <a:gd name="connsiteY157" fmla="*/ 1478 h 10000"/>
                <a:gd name="connsiteX158" fmla="*/ 4767 w 10000"/>
                <a:gd name="connsiteY158" fmla="*/ 1389 h 10000"/>
                <a:gd name="connsiteX159" fmla="*/ 4767 w 10000"/>
                <a:gd name="connsiteY159" fmla="*/ 1293 h 10000"/>
                <a:gd name="connsiteX160" fmla="*/ 4767 w 10000"/>
                <a:gd name="connsiteY160" fmla="*/ 1202 h 10000"/>
                <a:gd name="connsiteX161" fmla="*/ 4748 w 10000"/>
                <a:gd name="connsiteY161" fmla="*/ 1109 h 10000"/>
                <a:gd name="connsiteX162" fmla="*/ 4651 w 10000"/>
                <a:gd name="connsiteY162" fmla="*/ 1137 h 10000"/>
                <a:gd name="connsiteX163" fmla="*/ 4651 w 10000"/>
                <a:gd name="connsiteY163" fmla="*/ 1075 h 10000"/>
                <a:gd name="connsiteX164" fmla="*/ 4632 w 10000"/>
                <a:gd name="connsiteY164" fmla="*/ 1010 h 10000"/>
                <a:gd name="connsiteX165" fmla="*/ 4632 w 10000"/>
                <a:gd name="connsiteY165" fmla="*/ 947 h 10000"/>
                <a:gd name="connsiteX166" fmla="*/ 4651 w 10000"/>
                <a:gd name="connsiteY166" fmla="*/ 886 h 10000"/>
                <a:gd name="connsiteX167" fmla="*/ 4593 w 10000"/>
                <a:gd name="connsiteY167" fmla="*/ 804 h 10000"/>
                <a:gd name="connsiteX168" fmla="*/ 4593 w 10000"/>
                <a:gd name="connsiteY168" fmla="*/ 720 h 10000"/>
                <a:gd name="connsiteX169" fmla="*/ 4574 w 10000"/>
                <a:gd name="connsiteY169" fmla="*/ 634 h 10000"/>
                <a:gd name="connsiteX170" fmla="*/ 4574 w 10000"/>
                <a:gd name="connsiteY170" fmla="*/ 558 h 10000"/>
                <a:gd name="connsiteX171" fmla="*/ 4516 w 10000"/>
                <a:gd name="connsiteY171" fmla="*/ 363 h 10000"/>
                <a:gd name="connsiteX172" fmla="*/ 4457 w 10000"/>
                <a:gd name="connsiteY172" fmla="*/ 344 h 10000"/>
                <a:gd name="connsiteX173" fmla="*/ 4341 w 10000"/>
                <a:gd name="connsiteY173" fmla="*/ 332 h 10000"/>
                <a:gd name="connsiteX174" fmla="*/ 4264 w 10000"/>
                <a:gd name="connsiteY174" fmla="*/ 320 h 10000"/>
                <a:gd name="connsiteX175" fmla="*/ 4147 w 10000"/>
                <a:gd name="connsiteY175" fmla="*/ 317 h 10000"/>
                <a:gd name="connsiteX176" fmla="*/ 4070 w 10000"/>
                <a:gd name="connsiteY176" fmla="*/ 320 h 10000"/>
                <a:gd name="connsiteX177" fmla="*/ 4012 w 10000"/>
                <a:gd name="connsiteY177" fmla="*/ 328 h 10000"/>
                <a:gd name="connsiteX178" fmla="*/ 3934 w 10000"/>
                <a:gd name="connsiteY178" fmla="*/ 328 h 10000"/>
                <a:gd name="connsiteX179" fmla="*/ 3876 w 10000"/>
                <a:gd name="connsiteY179" fmla="*/ 320 h 10000"/>
                <a:gd name="connsiteX180" fmla="*/ 3895 w 10000"/>
                <a:gd name="connsiteY180" fmla="*/ 305 h 10000"/>
                <a:gd name="connsiteX181" fmla="*/ 3934 w 10000"/>
                <a:gd name="connsiteY181" fmla="*/ 297 h 10000"/>
                <a:gd name="connsiteX182" fmla="*/ 3992 w 10000"/>
                <a:gd name="connsiteY182" fmla="*/ 286 h 10000"/>
                <a:gd name="connsiteX183" fmla="*/ 3973 w 10000"/>
                <a:gd name="connsiteY183" fmla="*/ 271 h 10000"/>
                <a:gd name="connsiteX184" fmla="*/ 4147 w 10000"/>
                <a:gd name="connsiteY184" fmla="*/ 255 h 10000"/>
                <a:gd name="connsiteX185" fmla="*/ 4322 w 10000"/>
                <a:gd name="connsiteY185" fmla="*/ 228 h 10000"/>
                <a:gd name="connsiteX186" fmla="*/ 4477 w 10000"/>
                <a:gd name="connsiteY186" fmla="*/ 201 h 10000"/>
                <a:gd name="connsiteX187" fmla="*/ 4612 w 10000"/>
                <a:gd name="connsiteY187" fmla="*/ 162 h 10000"/>
                <a:gd name="connsiteX188" fmla="*/ 4651 w 10000"/>
                <a:gd name="connsiteY188" fmla="*/ 120 h 10000"/>
                <a:gd name="connsiteX189" fmla="*/ 4709 w 10000"/>
                <a:gd name="connsiteY189" fmla="*/ 85 h 10000"/>
                <a:gd name="connsiteX190" fmla="*/ 4709 w 10000"/>
                <a:gd name="connsiteY190" fmla="*/ 42 h 10000"/>
                <a:gd name="connsiteX191" fmla="*/ 4729 w 10000"/>
                <a:gd name="connsiteY191" fmla="*/ 0 h 10000"/>
                <a:gd name="connsiteX192" fmla="*/ 4787 w 10000"/>
                <a:gd name="connsiteY192" fmla="*/ 73 h 10000"/>
                <a:gd name="connsiteX193" fmla="*/ 4864 w 10000"/>
                <a:gd name="connsiteY193" fmla="*/ 154 h 10000"/>
                <a:gd name="connsiteX194" fmla="*/ 4884 w 10000"/>
                <a:gd name="connsiteY194" fmla="*/ 232 h 10000"/>
                <a:gd name="connsiteX195" fmla="*/ 4845 w 10000"/>
                <a:gd name="connsiteY195"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2849 w 10000"/>
                <a:gd name="connsiteY71" fmla="*/ 10000 h 10000"/>
                <a:gd name="connsiteX72" fmla="*/ 2442 w 10000"/>
                <a:gd name="connsiteY72" fmla="*/ 9958 h 10000"/>
                <a:gd name="connsiteX73" fmla="*/ 2074 w 10000"/>
                <a:gd name="connsiteY73" fmla="*/ 9915 h 10000"/>
                <a:gd name="connsiteX74" fmla="*/ 1647 w 10000"/>
                <a:gd name="connsiteY74" fmla="*/ 9880 h 10000"/>
                <a:gd name="connsiteX75" fmla="*/ 814 w 10000"/>
                <a:gd name="connsiteY75" fmla="*/ 9815 h 10000"/>
                <a:gd name="connsiteX76" fmla="*/ 426 w 10000"/>
                <a:gd name="connsiteY76" fmla="*/ 9785 h 10000"/>
                <a:gd name="connsiteX77" fmla="*/ 0 w 10000"/>
                <a:gd name="connsiteY77" fmla="*/ 9757 h 10000"/>
                <a:gd name="connsiteX78" fmla="*/ 252 w 10000"/>
                <a:gd name="connsiteY78" fmla="*/ 9741 h 10000"/>
                <a:gd name="connsiteX79" fmla="*/ 523 w 10000"/>
                <a:gd name="connsiteY79" fmla="*/ 9722 h 10000"/>
                <a:gd name="connsiteX80" fmla="*/ 775 w 10000"/>
                <a:gd name="connsiteY80" fmla="*/ 9695 h 10000"/>
                <a:gd name="connsiteX81" fmla="*/ 1047 w 10000"/>
                <a:gd name="connsiteY81" fmla="*/ 9672 h 10000"/>
                <a:gd name="connsiteX82" fmla="*/ 1279 w 10000"/>
                <a:gd name="connsiteY82" fmla="*/ 9653 h 10000"/>
                <a:gd name="connsiteX83" fmla="*/ 1550 w 10000"/>
                <a:gd name="connsiteY83" fmla="*/ 9637 h 10000"/>
                <a:gd name="connsiteX84" fmla="*/ 1841 w 10000"/>
                <a:gd name="connsiteY84" fmla="*/ 9625 h 10000"/>
                <a:gd name="connsiteX85" fmla="*/ 2132 w 10000"/>
                <a:gd name="connsiteY85" fmla="*/ 9625 h 10000"/>
                <a:gd name="connsiteX86" fmla="*/ 2345 w 10000"/>
                <a:gd name="connsiteY86" fmla="*/ 9625 h 10000"/>
                <a:gd name="connsiteX87" fmla="*/ 2558 w 10000"/>
                <a:gd name="connsiteY87" fmla="*/ 9625 h 10000"/>
                <a:gd name="connsiteX88" fmla="*/ 2752 w 10000"/>
                <a:gd name="connsiteY88" fmla="*/ 9620 h 10000"/>
                <a:gd name="connsiteX89" fmla="*/ 2965 w 10000"/>
                <a:gd name="connsiteY89" fmla="*/ 9613 h 10000"/>
                <a:gd name="connsiteX90" fmla="*/ 3159 w 10000"/>
                <a:gd name="connsiteY90" fmla="*/ 9609 h 10000"/>
                <a:gd name="connsiteX91" fmla="*/ 3333 w 10000"/>
                <a:gd name="connsiteY91" fmla="*/ 9597 h 10000"/>
                <a:gd name="connsiteX92" fmla="*/ 3527 w 10000"/>
                <a:gd name="connsiteY92" fmla="*/ 9582 h 10000"/>
                <a:gd name="connsiteX93" fmla="*/ 3702 w 10000"/>
                <a:gd name="connsiteY93" fmla="*/ 9563 h 10000"/>
                <a:gd name="connsiteX94" fmla="*/ 3721 w 10000"/>
                <a:gd name="connsiteY94" fmla="*/ 9393 h 10000"/>
                <a:gd name="connsiteX95" fmla="*/ 3779 w 10000"/>
                <a:gd name="connsiteY95" fmla="*/ 9223 h 10000"/>
                <a:gd name="connsiteX96" fmla="*/ 3857 w 10000"/>
                <a:gd name="connsiteY96" fmla="*/ 9053 h 10000"/>
                <a:gd name="connsiteX97" fmla="*/ 3915 w 10000"/>
                <a:gd name="connsiteY97" fmla="*/ 8883 h 10000"/>
                <a:gd name="connsiteX98" fmla="*/ 3895 w 10000"/>
                <a:gd name="connsiteY98" fmla="*/ 8635 h 10000"/>
                <a:gd name="connsiteX99" fmla="*/ 3895 w 10000"/>
                <a:gd name="connsiteY99" fmla="*/ 8386 h 10000"/>
                <a:gd name="connsiteX100" fmla="*/ 3895 w 10000"/>
                <a:gd name="connsiteY100" fmla="*/ 8136 h 10000"/>
                <a:gd name="connsiteX101" fmla="*/ 3915 w 10000"/>
                <a:gd name="connsiteY101" fmla="*/ 7887 h 10000"/>
                <a:gd name="connsiteX102" fmla="*/ 3915 w 10000"/>
                <a:gd name="connsiteY102" fmla="*/ 7691 h 10000"/>
                <a:gd name="connsiteX103" fmla="*/ 3876 w 10000"/>
                <a:gd name="connsiteY103" fmla="*/ 7489 h 10000"/>
                <a:gd name="connsiteX104" fmla="*/ 3857 w 10000"/>
                <a:gd name="connsiteY104" fmla="*/ 7300 h 10000"/>
                <a:gd name="connsiteX105" fmla="*/ 3915 w 10000"/>
                <a:gd name="connsiteY105" fmla="*/ 7110 h 10000"/>
                <a:gd name="connsiteX106" fmla="*/ 4128 w 10000"/>
                <a:gd name="connsiteY106" fmla="*/ 6909 h 10000"/>
                <a:gd name="connsiteX107" fmla="*/ 4167 w 10000"/>
                <a:gd name="connsiteY107" fmla="*/ 6696 h 10000"/>
                <a:gd name="connsiteX108" fmla="*/ 4147 w 10000"/>
                <a:gd name="connsiteY108" fmla="*/ 6480 h 10000"/>
                <a:gd name="connsiteX109" fmla="*/ 4147 w 10000"/>
                <a:gd name="connsiteY109" fmla="*/ 6263 h 10000"/>
                <a:gd name="connsiteX110" fmla="*/ 4167 w 10000"/>
                <a:gd name="connsiteY110" fmla="*/ 6186 h 10000"/>
                <a:gd name="connsiteX111" fmla="*/ 4186 w 10000"/>
                <a:gd name="connsiteY111" fmla="*/ 6112 h 10000"/>
                <a:gd name="connsiteX112" fmla="*/ 4186 w 10000"/>
                <a:gd name="connsiteY112" fmla="*/ 6039 h 10000"/>
                <a:gd name="connsiteX113" fmla="*/ 4128 w 10000"/>
                <a:gd name="connsiteY113" fmla="*/ 5969 h 10000"/>
                <a:gd name="connsiteX114" fmla="*/ 4109 w 10000"/>
                <a:gd name="connsiteY114" fmla="*/ 5795 h 10000"/>
                <a:gd name="connsiteX115" fmla="*/ 4147 w 10000"/>
                <a:gd name="connsiteY115" fmla="*/ 5784 h 10000"/>
                <a:gd name="connsiteX116" fmla="*/ 4147 w 10000"/>
                <a:gd name="connsiteY116" fmla="*/ 5606 h 10000"/>
                <a:gd name="connsiteX117" fmla="*/ 4186 w 10000"/>
                <a:gd name="connsiteY117" fmla="*/ 5424 h 10000"/>
                <a:gd name="connsiteX118" fmla="*/ 4205 w 10000"/>
                <a:gd name="connsiteY118" fmla="*/ 5246 h 10000"/>
                <a:gd name="connsiteX119" fmla="*/ 4167 w 10000"/>
                <a:gd name="connsiteY119" fmla="*/ 5053 h 10000"/>
                <a:gd name="connsiteX120" fmla="*/ 4264 w 10000"/>
                <a:gd name="connsiteY120" fmla="*/ 5025 h 10000"/>
                <a:gd name="connsiteX121" fmla="*/ 4205 w 10000"/>
                <a:gd name="connsiteY121" fmla="*/ 4662 h 10000"/>
                <a:gd name="connsiteX122" fmla="*/ 4283 w 10000"/>
                <a:gd name="connsiteY122" fmla="*/ 4576 h 10000"/>
                <a:gd name="connsiteX123" fmla="*/ 4302 w 10000"/>
                <a:gd name="connsiteY123" fmla="*/ 4491 h 10000"/>
                <a:gd name="connsiteX124" fmla="*/ 4322 w 10000"/>
                <a:gd name="connsiteY124" fmla="*/ 4402 h 10000"/>
                <a:gd name="connsiteX125" fmla="*/ 4360 w 10000"/>
                <a:gd name="connsiteY125" fmla="*/ 4313 h 10000"/>
                <a:gd name="connsiteX126" fmla="*/ 4419 w 10000"/>
                <a:gd name="connsiteY126" fmla="*/ 4259 h 10000"/>
                <a:gd name="connsiteX127" fmla="*/ 4399 w 10000"/>
                <a:gd name="connsiteY127" fmla="*/ 4213 h 10000"/>
                <a:gd name="connsiteX128" fmla="*/ 4360 w 10000"/>
                <a:gd name="connsiteY128" fmla="*/ 4158 h 10000"/>
                <a:gd name="connsiteX129" fmla="*/ 4399 w 10000"/>
                <a:gd name="connsiteY129" fmla="*/ 4112 h 10000"/>
                <a:gd name="connsiteX130" fmla="*/ 4477 w 10000"/>
                <a:gd name="connsiteY130" fmla="*/ 4028 h 10000"/>
                <a:gd name="connsiteX131" fmla="*/ 4477 w 10000"/>
                <a:gd name="connsiteY131" fmla="*/ 3946 h 10000"/>
                <a:gd name="connsiteX132" fmla="*/ 4457 w 10000"/>
                <a:gd name="connsiteY132" fmla="*/ 3861 h 10000"/>
                <a:gd name="connsiteX133" fmla="*/ 4438 w 10000"/>
                <a:gd name="connsiteY133" fmla="*/ 3775 h 10000"/>
                <a:gd name="connsiteX134" fmla="*/ 4341 w 10000"/>
                <a:gd name="connsiteY134" fmla="*/ 3771 h 10000"/>
                <a:gd name="connsiteX135" fmla="*/ 4360 w 10000"/>
                <a:gd name="connsiteY135" fmla="*/ 3705 h 10000"/>
                <a:gd name="connsiteX136" fmla="*/ 4438 w 10000"/>
                <a:gd name="connsiteY136" fmla="*/ 3640 h 10000"/>
                <a:gd name="connsiteX137" fmla="*/ 4457 w 10000"/>
                <a:gd name="connsiteY137" fmla="*/ 3575 h 10000"/>
                <a:gd name="connsiteX138" fmla="*/ 4438 w 10000"/>
                <a:gd name="connsiteY138" fmla="*/ 3505 h 10000"/>
                <a:gd name="connsiteX139" fmla="*/ 4399 w 10000"/>
                <a:gd name="connsiteY139" fmla="*/ 3505 h 10000"/>
                <a:gd name="connsiteX140" fmla="*/ 4419 w 10000"/>
                <a:gd name="connsiteY140" fmla="*/ 3439 h 10000"/>
                <a:gd name="connsiteX141" fmla="*/ 4399 w 10000"/>
                <a:gd name="connsiteY141" fmla="*/ 3362 h 10000"/>
                <a:gd name="connsiteX142" fmla="*/ 4399 w 10000"/>
                <a:gd name="connsiteY142" fmla="*/ 3296 h 10000"/>
                <a:gd name="connsiteX143" fmla="*/ 4457 w 10000"/>
                <a:gd name="connsiteY143" fmla="*/ 3226 h 10000"/>
                <a:gd name="connsiteX144" fmla="*/ 4457 w 10000"/>
                <a:gd name="connsiteY144" fmla="*/ 3087 h 10000"/>
                <a:gd name="connsiteX145" fmla="*/ 4457 w 10000"/>
                <a:gd name="connsiteY145" fmla="*/ 2952 h 10000"/>
                <a:gd name="connsiteX146" fmla="*/ 4516 w 10000"/>
                <a:gd name="connsiteY146" fmla="*/ 2817 h 10000"/>
                <a:gd name="connsiteX147" fmla="*/ 4651 w 10000"/>
                <a:gd name="connsiteY147" fmla="*/ 2693 h 10000"/>
                <a:gd name="connsiteX148" fmla="*/ 4593 w 10000"/>
                <a:gd name="connsiteY148" fmla="*/ 2674 h 10000"/>
                <a:gd name="connsiteX149" fmla="*/ 4593 w 10000"/>
                <a:gd name="connsiteY149" fmla="*/ 2557 h 10000"/>
                <a:gd name="connsiteX150" fmla="*/ 4574 w 10000"/>
                <a:gd name="connsiteY150" fmla="*/ 2441 h 10000"/>
                <a:gd name="connsiteX151" fmla="*/ 4554 w 10000"/>
                <a:gd name="connsiteY151" fmla="*/ 2325 h 10000"/>
                <a:gd name="connsiteX152" fmla="*/ 4593 w 10000"/>
                <a:gd name="connsiteY152" fmla="*/ 2222 h 10000"/>
                <a:gd name="connsiteX153" fmla="*/ 4632 w 10000"/>
                <a:gd name="connsiteY153" fmla="*/ 2034 h 10000"/>
                <a:gd name="connsiteX154" fmla="*/ 4729 w 10000"/>
                <a:gd name="connsiteY154" fmla="*/ 1853 h 10000"/>
                <a:gd name="connsiteX155" fmla="*/ 4787 w 10000"/>
                <a:gd name="connsiteY155" fmla="*/ 1667 h 10000"/>
                <a:gd name="connsiteX156" fmla="*/ 4748 w 10000"/>
                <a:gd name="connsiteY156" fmla="*/ 1478 h 10000"/>
                <a:gd name="connsiteX157" fmla="*/ 4767 w 10000"/>
                <a:gd name="connsiteY157" fmla="*/ 1389 h 10000"/>
                <a:gd name="connsiteX158" fmla="*/ 4767 w 10000"/>
                <a:gd name="connsiteY158" fmla="*/ 1293 h 10000"/>
                <a:gd name="connsiteX159" fmla="*/ 4767 w 10000"/>
                <a:gd name="connsiteY159" fmla="*/ 1202 h 10000"/>
                <a:gd name="connsiteX160" fmla="*/ 4748 w 10000"/>
                <a:gd name="connsiteY160" fmla="*/ 1109 h 10000"/>
                <a:gd name="connsiteX161" fmla="*/ 4651 w 10000"/>
                <a:gd name="connsiteY161" fmla="*/ 1137 h 10000"/>
                <a:gd name="connsiteX162" fmla="*/ 4651 w 10000"/>
                <a:gd name="connsiteY162" fmla="*/ 1075 h 10000"/>
                <a:gd name="connsiteX163" fmla="*/ 4632 w 10000"/>
                <a:gd name="connsiteY163" fmla="*/ 1010 h 10000"/>
                <a:gd name="connsiteX164" fmla="*/ 4632 w 10000"/>
                <a:gd name="connsiteY164" fmla="*/ 947 h 10000"/>
                <a:gd name="connsiteX165" fmla="*/ 4651 w 10000"/>
                <a:gd name="connsiteY165" fmla="*/ 886 h 10000"/>
                <a:gd name="connsiteX166" fmla="*/ 4593 w 10000"/>
                <a:gd name="connsiteY166" fmla="*/ 804 h 10000"/>
                <a:gd name="connsiteX167" fmla="*/ 4593 w 10000"/>
                <a:gd name="connsiteY167" fmla="*/ 720 h 10000"/>
                <a:gd name="connsiteX168" fmla="*/ 4574 w 10000"/>
                <a:gd name="connsiteY168" fmla="*/ 634 h 10000"/>
                <a:gd name="connsiteX169" fmla="*/ 4574 w 10000"/>
                <a:gd name="connsiteY169" fmla="*/ 558 h 10000"/>
                <a:gd name="connsiteX170" fmla="*/ 4516 w 10000"/>
                <a:gd name="connsiteY170" fmla="*/ 363 h 10000"/>
                <a:gd name="connsiteX171" fmla="*/ 4457 w 10000"/>
                <a:gd name="connsiteY171" fmla="*/ 344 h 10000"/>
                <a:gd name="connsiteX172" fmla="*/ 4341 w 10000"/>
                <a:gd name="connsiteY172" fmla="*/ 332 h 10000"/>
                <a:gd name="connsiteX173" fmla="*/ 4264 w 10000"/>
                <a:gd name="connsiteY173" fmla="*/ 320 h 10000"/>
                <a:gd name="connsiteX174" fmla="*/ 4147 w 10000"/>
                <a:gd name="connsiteY174" fmla="*/ 317 h 10000"/>
                <a:gd name="connsiteX175" fmla="*/ 4070 w 10000"/>
                <a:gd name="connsiteY175" fmla="*/ 320 h 10000"/>
                <a:gd name="connsiteX176" fmla="*/ 4012 w 10000"/>
                <a:gd name="connsiteY176" fmla="*/ 328 h 10000"/>
                <a:gd name="connsiteX177" fmla="*/ 3934 w 10000"/>
                <a:gd name="connsiteY177" fmla="*/ 328 h 10000"/>
                <a:gd name="connsiteX178" fmla="*/ 3876 w 10000"/>
                <a:gd name="connsiteY178" fmla="*/ 320 h 10000"/>
                <a:gd name="connsiteX179" fmla="*/ 3895 w 10000"/>
                <a:gd name="connsiteY179" fmla="*/ 305 h 10000"/>
                <a:gd name="connsiteX180" fmla="*/ 3934 w 10000"/>
                <a:gd name="connsiteY180" fmla="*/ 297 h 10000"/>
                <a:gd name="connsiteX181" fmla="*/ 3992 w 10000"/>
                <a:gd name="connsiteY181" fmla="*/ 286 h 10000"/>
                <a:gd name="connsiteX182" fmla="*/ 3973 w 10000"/>
                <a:gd name="connsiteY182" fmla="*/ 271 h 10000"/>
                <a:gd name="connsiteX183" fmla="*/ 4147 w 10000"/>
                <a:gd name="connsiteY183" fmla="*/ 255 h 10000"/>
                <a:gd name="connsiteX184" fmla="*/ 4322 w 10000"/>
                <a:gd name="connsiteY184" fmla="*/ 228 h 10000"/>
                <a:gd name="connsiteX185" fmla="*/ 4477 w 10000"/>
                <a:gd name="connsiteY185" fmla="*/ 201 h 10000"/>
                <a:gd name="connsiteX186" fmla="*/ 4612 w 10000"/>
                <a:gd name="connsiteY186" fmla="*/ 162 h 10000"/>
                <a:gd name="connsiteX187" fmla="*/ 4651 w 10000"/>
                <a:gd name="connsiteY187" fmla="*/ 120 h 10000"/>
                <a:gd name="connsiteX188" fmla="*/ 4709 w 10000"/>
                <a:gd name="connsiteY188" fmla="*/ 85 h 10000"/>
                <a:gd name="connsiteX189" fmla="*/ 4709 w 10000"/>
                <a:gd name="connsiteY189" fmla="*/ 42 h 10000"/>
                <a:gd name="connsiteX190" fmla="*/ 4729 w 10000"/>
                <a:gd name="connsiteY190" fmla="*/ 0 h 10000"/>
                <a:gd name="connsiteX191" fmla="*/ 4787 w 10000"/>
                <a:gd name="connsiteY191" fmla="*/ 73 h 10000"/>
                <a:gd name="connsiteX192" fmla="*/ 4864 w 10000"/>
                <a:gd name="connsiteY192" fmla="*/ 154 h 10000"/>
                <a:gd name="connsiteX193" fmla="*/ 4884 w 10000"/>
                <a:gd name="connsiteY193" fmla="*/ 232 h 10000"/>
                <a:gd name="connsiteX194" fmla="*/ 4845 w 10000"/>
                <a:gd name="connsiteY194"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2849 w 10000"/>
                <a:gd name="connsiteY70" fmla="*/ 10000 h 10000"/>
                <a:gd name="connsiteX71" fmla="*/ 2442 w 10000"/>
                <a:gd name="connsiteY71" fmla="*/ 9958 h 10000"/>
                <a:gd name="connsiteX72" fmla="*/ 2074 w 10000"/>
                <a:gd name="connsiteY72" fmla="*/ 9915 h 10000"/>
                <a:gd name="connsiteX73" fmla="*/ 1647 w 10000"/>
                <a:gd name="connsiteY73" fmla="*/ 9880 h 10000"/>
                <a:gd name="connsiteX74" fmla="*/ 814 w 10000"/>
                <a:gd name="connsiteY74" fmla="*/ 9815 h 10000"/>
                <a:gd name="connsiteX75" fmla="*/ 426 w 10000"/>
                <a:gd name="connsiteY75" fmla="*/ 9785 h 10000"/>
                <a:gd name="connsiteX76" fmla="*/ 0 w 10000"/>
                <a:gd name="connsiteY76" fmla="*/ 9757 h 10000"/>
                <a:gd name="connsiteX77" fmla="*/ 252 w 10000"/>
                <a:gd name="connsiteY77" fmla="*/ 9741 h 10000"/>
                <a:gd name="connsiteX78" fmla="*/ 523 w 10000"/>
                <a:gd name="connsiteY78" fmla="*/ 9722 h 10000"/>
                <a:gd name="connsiteX79" fmla="*/ 775 w 10000"/>
                <a:gd name="connsiteY79" fmla="*/ 9695 h 10000"/>
                <a:gd name="connsiteX80" fmla="*/ 1047 w 10000"/>
                <a:gd name="connsiteY80" fmla="*/ 9672 h 10000"/>
                <a:gd name="connsiteX81" fmla="*/ 1279 w 10000"/>
                <a:gd name="connsiteY81" fmla="*/ 9653 h 10000"/>
                <a:gd name="connsiteX82" fmla="*/ 1550 w 10000"/>
                <a:gd name="connsiteY82" fmla="*/ 9637 h 10000"/>
                <a:gd name="connsiteX83" fmla="*/ 1841 w 10000"/>
                <a:gd name="connsiteY83" fmla="*/ 9625 h 10000"/>
                <a:gd name="connsiteX84" fmla="*/ 2132 w 10000"/>
                <a:gd name="connsiteY84" fmla="*/ 9625 h 10000"/>
                <a:gd name="connsiteX85" fmla="*/ 2345 w 10000"/>
                <a:gd name="connsiteY85" fmla="*/ 9625 h 10000"/>
                <a:gd name="connsiteX86" fmla="*/ 2558 w 10000"/>
                <a:gd name="connsiteY86" fmla="*/ 9625 h 10000"/>
                <a:gd name="connsiteX87" fmla="*/ 2752 w 10000"/>
                <a:gd name="connsiteY87" fmla="*/ 9620 h 10000"/>
                <a:gd name="connsiteX88" fmla="*/ 2965 w 10000"/>
                <a:gd name="connsiteY88" fmla="*/ 9613 h 10000"/>
                <a:gd name="connsiteX89" fmla="*/ 3159 w 10000"/>
                <a:gd name="connsiteY89" fmla="*/ 9609 h 10000"/>
                <a:gd name="connsiteX90" fmla="*/ 3333 w 10000"/>
                <a:gd name="connsiteY90" fmla="*/ 9597 h 10000"/>
                <a:gd name="connsiteX91" fmla="*/ 3527 w 10000"/>
                <a:gd name="connsiteY91" fmla="*/ 9582 h 10000"/>
                <a:gd name="connsiteX92" fmla="*/ 3702 w 10000"/>
                <a:gd name="connsiteY92" fmla="*/ 9563 h 10000"/>
                <a:gd name="connsiteX93" fmla="*/ 3721 w 10000"/>
                <a:gd name="connsiteY93" fmla="*/ 9393 h 10000"/>
                <a:gd name="connsiteX94" fmla="*/ 3779 w 10000"/>
                <a:gd name="connsiteY94" fmla="*/ 9223 h 10000"/>
                <a:gd name="connsiteX95" fmla="*/ 3857 w 10000"/>
                <a:gd name="connsiteY95" fmla="*/ 9053 h 10000"/>
                <a:gd name="connsiteX96" fmla="*/ 3915 w 10000"/>
                <a:gd name="connsiteY96" fmla="*/ 8883 h 10000"/>
                <a:gd name="connsiteX97" fmla="*/ 3895 w 10000"/>
                <a:gd name="connsiteY97" fmla="*/ 8635 h 10000"/>
                <a:gd name="connsiteX98" fmla="*/ 3895 w 10000"/>
                <a:gd name="connsiteY98" fmla="*/ 8386 h 10000"/>
                <a:gd name="connsiteX99" fmla="*/ 3895 w 10000"/>
                <a:gd name="connsiteY99" fmla="*/ 8136 h 10000"/>
                <a:gd name="connsiteX100" fmla="*/ 3915 w 10000"/>
                <a:gd name="connsiteY100" fmla="*/ 7887 h 10000"/>
                <a:gd name="connsiteX101" fmla="*/ 3915 w 10000"/>
                <a:gd name="connsiteY101" fmla="*/ 7691 h 10000"/>
                <a:gd name="connsiteX102" fmla="*/ 3876 w 10000"/>
                <a:gd name="connsiteY102" fmla="*/ 7489 h 10000"/>
                <a:gd name="connsiteX103" fmla="*/ 3857 w 10000"/>
                <a:gd name="connsiteY103" fmla="*/ 7300 h 10000"/>
                <a:gd name="connsiteX104" fmla="*/ 3915 w 10000"/>
                <a:gd name="connsiteY104" fmla="*/ 7110 h 10000"/>
                <a:gd name="connsiteX105" fmla="*/ 4128 w 10000"/>
                <a:gd name="connsiteY105" fmla="*/ 6909 h 10000"/>
                <a:gd name="connsiteX106" fmla="*/ 4167 w 10000"/>
                <a:gd name="connsiteY106" fmla="*/ 6696 h 10000"/>
                <a:gd name="connsiteX107" fmla="*/ 4147 w 10000"/>
                <a:gd name="connsiteY107" fmla="*/ 6480 h 10000"/>
                <a:gd name="connsiteX108" fmla="*/ 4147 w 10000"/>
                <a:gd name="connsiteY108" fmla="*/ 6263 h 10000"/>
                <a:gd name="connsiteX109" fmla="*/ 4167 w 10000"/>
                <a:gd name="connsiteY109" fmla="*/ 6186 h 10000"/>
                <a:gd name="connsiteX110" fmla="*/ 4186 w 10000"/>
                <a:gd name="connsiteY110" fmla="*/ 6112 h 10000"/>
                <a:gd name="connsiteX111" fmla="*/ 4186 w 10000"/>
                <a:gd name="connsiteY111" fmla="*/ 6039 h 10000"/>
                <a:gd name="connsiteX112" fmla="*/ 4128 w 10000"/>
                <a:gd name="connsiteY112" fmla="*/ 5969 h 10000"/>
                <a:gd name="connsiteX113" fmla="*/ 4109 w 10000"/>
                <a:gd name="connsiteY113" fmla="*/ 5795 h 10000"/>
                <a:gd name="connsiteX114" fmla="*/ 4147 w 10000"/>
                <a:gd name="connsiteY114" fmla="*/ 5784 h 10000"/>
                <a:gd name="connsiteX115" fmla="*/ 4147 w 10000"/>
                <a:gd name="connsiteY115" fmla="*/ 5606 h 10000"/>
                <a:gd name="connsiteX116" fmla="*/ 4186 w 10000"/>
                <a:gd name="connsiteY116" fmla="*/ 5424 h 10000"/>
                <a:gd name="connsiteX117" fmla="*/ 4205 w 10000"/>
                <a:gd name="connsiteY117" fmla="*/ 5246 h 10000"/>
                <a:gd name="connsiteX118" fmla="*/ 4167 w 10000"/>
                <a:gd name="connsiteY118" fmla="*/ 5053 h 10000"/>
                <a:gd name="connsiteX119" fmla="*/ 4264 w 10000"/>
                <a:gd name="connsiteY119" fmla="*/ 5025 h 10000"/>
                <a:gd name="connsiteX120" fmla="*/ 4205 w 10000"/>
                <a:gd name="connsiteY120" fmla="*/ 4662 h 10000"/>
                <a:gd name="connsiteX121" fmla="*/ 4283 w 10000"/>
                <a:gd name="connsiteY121" fmla="*/ 4576 h 10000"/>
                <a:gd name="connsiteX122" fmla="*/ 4302 w 10000"/>
                <a:gd name="connsiteY122" fmla="*/ 4491 h 10000"/>
                <a:gd name="connsiteX123" fmla="*/ 4322 w 10000"/>
                <a:gd name="connsiteY123" fmla="*/ 4402 h 10000"/>
                <a:gd name="connsiteX124" fmla="*/ 4360 w 10000"/>
                <a:gd name="connsiteY124" fmla="*/ 4313 h 10000"/>
                <a:gd name="connsiteX125" fmla="*/ 4419 w 10000"/>
                <a:gd name="connsiteY125" fmla="*/ 4259 h 10000"/>
                <a:gd name="connsiteX126" fmla="*/ 4399 w 10000"/>
                <a:gd name="connsiteY126" fmla="*/ 4213 h 10000"/>
                <a:gd name="connsiteX127" fmla="*/ 4360 w 10000"/>
                <a:gd name="connsiteY127" fmla="*/ 4158 h 10000"/>
                <a:gd name="connsiteX128" fmla="*/ 4399 w 10000"/>
                <a:gd name="connsiteY128" fmla="*/ 4112 h 10000"/>
                <a:gd name="connsiteX129" fmla="*/ 4477 w 10000"/>
                <a:gd name="connsiteY129" fmla="*/ 4028 h 10000"/>
                <a:gd name="connsiteX130" fmla="*/ 4477 w 10000"/>
                <a:gd name="connsiteY130" fmla="*/ 3946 h 10000"/>
                <a:gd name="connsiteX131" fmla="*/ 4457 w 10000"/>
                <a:gd name="connsiteY131" fmla="*/ 3861 h 10000"/>
                <a:gd name="connsiteX132" fmla="*/ 4438 w 10000"/>
                <a:gd name="connsiteY132" fmla="*/ 3775 h 10000"/>
                <a:gd name="connsiteX133" fmla="*/ 4341 w 10000"/>
                <a:gd name="connsiteY133" fmla="*/ 3771 h 10000"/>
                <a:gd name="connsiteX134" fmla="*/ 4360 w 10000"/>
                <a:gd name="connsiteY134" fmla="*/ 3705 h 10000"/>
                <a:gd name="connsiteX135" fmla="*/ 4438 w 10000"/>
                <a:gd name="connsiteY135" fmla="*/ 3640 h 10000"/>
                <a:gd name="connsiteX136" fmla="*/ 4457 w 10000"/>
                <a:gd name="connsiteY136" fmla="*/ 3575 h 10000"/>
                <a:gd name="connsiteX137" fmla="*/ 4438 w 10000"/>
                <a:gd name="connsiteY137" fmla="*/ 3505 h 10000"/>
                <a:gd name="connsiteX138" fmla="*/ 4399 w 10000"/>
                <a:gd name="connsiteY138" fmla="*/ 3505 h 10000"/>
                <a:gd name="connsiteX139" fmla="*/ 4419 w 10000"/>
                <a:gd name="connsiteY139" fmla="*/ 3439 h 10000"/>
                <a:gd name="connsiteX140" fmla="*/ 4399 w 10000"/>
                <a:gd name="connsiteY140" fmla="*/ 3362 h 10000"/>
                <a:gd name="connsiteX141" fmla="*/ 4399 w 10000"/>
                <a:gd name="connsiteY141" fmla="*/ 3296 h 10000"/>
                <a:gd name="connsiteX142" fmla="*/ 4457 w 10000"/>
                <a:gd name="connsiteY142" fmla="*/ 3226 h 10000"/>
                <a:gd name="connsiteX143" fmla="*/ 4457 w 10000"/>
                <a:gd name="connsiteY143" fmla="*/ 3087 h 10000"/>
                <a:gd name="connsiteX144" fmla="*/ 4457 w 10000"/>
                <a:gd name="connsiteY144" fmla="*/ 2952 h 10000"/>
                <a:gd name="connsiteX145" fmla="*/ 4516 w 10000"/>
                <a:gd name="connsiteY145" fmla="*/ 2817 h 10000"/>
                <a:gd name="connsiteX146" fmla="*/ 4651 w 10000"/>
                <a:gd name="connsiteY146" fmla="*/ 2693 h 10000"/>
                <a:gd name="connsiteX147" fmla="*/ 4593 w 10000"/>
                <a:gd name="connsiteY147" fmla="*/ 2674 h 10000"/>
                <a:gd name="connsiteX148" fmla="*/ 4593 w 10000"/>
                <a:gd name="connsiteY148" fmla="*/ 2557 h 10000"/>
                <a:gd name="connsiteX149" fmla="*/ 4574 w 10000"/>
                <a:gd name="connsiteY149" fmla="*/ 2441 h 10000"/>
                <a:gd name="connsiteX150" fmla="*/ 4554 w 10000"/>
                <a:gd name="connsiteY150" fmla="*/ 2325 h 10000"/>
                <a:gd name="connsiteX151" fmla="*/ 4593 w 10000"/>
                <a:gd name="connsiteY151" fmla="*/ 2222 h 10000"/>
                <a:gd name="connsiteX152" fmla="*/ 4632 w 10000"/>
                <a:gd name="connsiteY152" fmla="*/ 2034 h 10000"/>
                <a:gd name="connsiteX153" fmla="*/ 4729 w 10000"/>
                <a:gd name="connsiteY153" fmla="*/ 1853 h 10000"/>
                <a:gd name="connsiteX154" fmla="*/ 4787 w 10000"/>
                <a:gd name="connsiteY154" fmla="*/ 1667 h 10000"/>
                <a:gd name="connsiteX155" fmla="*/ 4748 w 10000"/>
                <a:gd name="connsiteY155" fmla="*/ 1478 h 10000"/>
                <a:gd name="connsiteX156" fmla="*/ 4767 w 10000"/>
                <a:gd name="connsiteY156" fmla="*/ 1389 h 10000"/>
                <a:gd name="connsiteX157" fmla="*/ 4767 w 10000"/>
                <a:gd name="connsiteY157" fmla="*/ 1293 h 10000"/>
                <a:gd name="connsiteX158" fmla="*/ 4767 w 10000"/>
                <a:gd name="connsiteY158" fmla="*/ 1202 h 10000"/>
                <a:gd name="connsiteX159" fmla="*/ 4748 w 10000"/>
                <a:gd name="connsiteY159" fmla="*/ 1109 h 10000"/>
                <a:gd name="connsiteX160" fmla="*/ 4651 w 10000"/>
                <a:gd name="connsiteY160" fmla="*/ 1137 h 10000"/>
                <a:gd name="connsiteX161" fmla="*/ 4651 w 10000"/>
                <a:gd name="connsiteY161" fmla="*/ 1075 h 10000"/>
                <a:gd name="connsiteX162" fmla="*/ 4632 w 10000"/>
                <a:gd name="connsiteY162" fmla="*/ 1010 h 10000"/>
                <a:gd name="connsiteX163" fmla="*/ 4632 w 10000"/>
                <a:gd name="connsiteY163" fmla="*/ 947 h 10000"/>
                <a:gd name="connsiteX164" fmla="*/ 4651 w 10000"/>
                <a:gd name="connsiteY164" fmla="*/ 886 h 10000"/>
                <a:gd name="connsiteX165" fmla="*/ 4593 w 10000"/>
                <a:gd name="connsiteY165" fmla="*/ 804 h 10000"/>
                <a:gd name="connsiteX166" fmla="*/ 4593 w 10000"/>
                <a:gd name="connsiteY166" fmla="*/ 720 h 10000"/>
                <a:gd name="connsiteX167" fmla="*/ 4574 w 10000"/>
                <a:gd name="connsiteY167" fmla="*/ 634 h 10000"/>
                <a:gd name="connsiteX168" fmla="*/ 4574 w 10000"/>
                <a:gd name="connsiteY168" fmla="*/ 558 h 10000"/>
                <a:gd name="connsiteX169" fmla="*/ 4516 w 10000"/>
                <a:gd name="connsiteY169" fmla="*/ 363 h 10000"/>
                <a:gd name="connsiteX170" fmla="*/ 4457 w 10000"/>
                <a:gd name="connsiteY170" fmla="*/ 344 h 10000"/>
                <a:gd name="connsiteX171" fmla="*/ 4341 w 10000"/>
                <a:gd name="connsiteY171" fmla="*/ 332 h 10000"/>
                <a:gd name="connsiteX172" fmla="*/ 4264 w 10000"/>
                <a:gd name="connsiteY172" fmla="*/ 320 h 10000"/>
                <a:gd name="connsiteX173" fmla="*/ 4147 w 10000"/>
                <a:gd name="connsiteY173" fmla="*/ 317 h 10000"/>
                <a:gd name="connsiteX174" fmla="*/ 4070 w 10000"/>
                <a:gd name="connsiteY174" fmla="*/ 320 h 10000"/>
                <a:gd name="connsiteX175" fmla="*/ 4012 w 10000"/>
                <a:gd name="connsiteY175" fmla="*/ 328 h 10000"/>
                <a:gd name="connsiteX176" fmla="*/ 3934 w 10000"/>
                <a:gd name="connsiteY176" fmla="*/ 328 h 10000"/>
                <a:gd name="connsiteX177" fmla="*/ 3876 w 10000"/>
                <a:gd name="connsiteY177" fmla="*/ 320 h 10000"/>
                <a:gd name="connsiteX178" fmla="*/ 3895 w 10000"/>
                <a:gd name="connsiteY178" fmla="*/ 305 h 10000"/>
                <a:gd name="connsiteX179" fmla="*/ 3934 w 10000"/>
                <a:gd name="connsiteY179" fmla="*/ 297 h 10000"/>
                <a:gd name="connsiteX180" fmla="*/ 3992 w 10000"/>
                <a:gd name="connsiteY180" fmla="*/ 286 h 10000"/>
                <a:gd name="connsiteX181" fmla="*/ 3973 w 10000"/>
                <a:gd name="connsiteY181" fmla="*/ 271 h 10000"/>
                <a:gd name="connsiteX182" fmla="*/ 4147 w 10000"/>
                <a:gd name="connsiteY182" fmla="*/ 255 h 10000"/>
                <a:gd name="connsiteX183" fmla="*/ 4322 w 10000"/>
                <a:gd name="connsiteY183" fmla="*/ 228 h 10000"/>
                <a:gd name="connsiteX184" fmla="*/ 4477 w 10000"/>
                <a:gd name="connsiteY184" fmla="*/ 201 h 10000"/>
                <a:gd name="connsiteX185" fmla="*/ 4612 w 10000"/>
                <a:gd name="connsiteY185" fmla="*/ 162 h 10000"/>
                <a:gd name="connsiteX186" fmla="*/ 4651 w 10000"/>
                <a:gd name="connsiteY186" fmla="*/ 120 h 10000"/>
                <a:gd name="connsiteX187" fmla="*/ 4709 w 10000"/>
                <a:gd name="connsiteY187" fmla="*/ 85 h 10000"/>
                <a:gd name="connsiteX188" fmla="*/ 4709 w 10000"/>
                <a:gd name="connsiteY188" fmla="*/ 42 h 10000"/>
                <a:gd name="connsiteX189" fmla="*/ 4729 w 10000"/>
                <a:gd name="connsiteY189" fmla="*/ 0 h 10000"/>
                <a:gd name="connsiteX190" fmla="*/ 4787 w 10000"/>
                <a:gd name="connsiteY190" fmla="*/ 73 h 10000"/>
                <a:gd name="connsiteX191" fmla="*/ 4864 w 10000"/>
                <a:gd name="connsiteY191" fmla="*/ 154 h 10000"/>
                <a:gd name="connsiteX192" fmla="*/ 4884 w 10000"/>
                <a:gd name="connsiteY192" fmla="*/ 232 h 10000"/>
                <a:gd name="connsiteX193" fmla="*/ 4845 w 10000"/>
                <a:gd name="connsiteY193" fmla="*/ 317 h 10000"/>
                <a:gd name="connsiteX0" fmla="*/ 4845 w 9961"/>
                <a:gd name="connsiteY0" fmla="*/ 317 h 10000"/>
                <a:gd name="connsiteX1" fmla="*/ 4942 w 9961"/>
                <a:gd name="connsiteY1" fmla="*/ 546 h 10000"/>
                <a:gd name="connsiteX2" fmla="*/ 5019 w 9961"/>
                <a:gd name="connsiteY2" fmla="*/ 785 h 10000"/>
                <a:gd name="connsiteX3" fmla="*/ 5058 w 9961"/>
                <a:gd name="connsiteY3" fmla="*/ 1017 h 10000"/>
                <a:gd name="connsiteX4" fmla="*/ 5097 w 9961"/>
                <a:gd name="connsiteY4" fmla="*/ 1248 h 10000"/>
                <a:gd name="connsiteX5" fmla="*/ 5233 w 9961"/>
                <a:gd name="connsiteY5" fmla="*/ 1474 h 10000"/>
                <a:gd name="connsiteX6" fmla="*/ 5310 w 9961"/>
                <a:gd name="connsiteY6" fmla="*/ 1706 h 10000"/>
                <a:gd name="connsiteX7" fmla="*/ 5310 w 9961"/>
                <a:gd name="connsiteY7" fmla="*/ 1935 h 10000"/>
                <a:gd name="connsiteX8" fmla="*/ 5291 w 9961"/>
                <a:gd name="connsiteY8" fmla="*/ 2163 h 10000"/>
                <a:gd name="connsiteX9" fmla="*/ 5329 w 9961"/>
                <a:gd name="connsiteY9" fmla="*/ 2287 h 10000"/>
                <a:gd name="connsiteX10" fmla="*/ 5388 w 9961"/>
                <a:gd name="connsiteY10" fmla="*/ 2422 h 10000"/>
                <a:gd name="connsiteX11" fmla="*/ 5388 w 9961"/>
                <a:gd name="connsiteY11" fmla="*/ 2554 h 10000"/>
                <a:gd name="connsiteX12" fmla="*/ 5368 w 9961"/>
                <a:gd name="connsiteY12" fmla="*/ 2685 h 10000"/>
                <a:gd name="connsiteX13" fmla="*/ 5388 w 9961"/>
                <a:gd name="connsiteY13" fmla="*/ 2700 h 10000"/>
                <a:gd name="connsiteX14" fmla="*/ 5368 w 9961"/>
                <a:gd name="connsiteY14" fmla="*/ 2723 h 10000"/>
                <a:gd name="connsiteX15" fmla="*/ 5310 w 9961"/>
                <a:gd name="connsiteY15" fmla="*/ 2739 h 10000"/>
                <a:gd name="connsiteX16" fmla="*/ 5291 w 9961"/>
                <a:gd name="connsiteY16" fmla="*/ 2758 h 10000"/>
                <a:gd name="connsiteX17" fmla="*/ 5291 w 9961"/>
                <a:gd name="connsiteY17" fmla="*/ 2817 h 10000"/>
                <a:gd name="connsiteX18" fmla="*/ 5291 w 9961"/>
                <a:gd name="connsiteY18" fmla="*/ 2874 h 10000"/>
                <a:gd name="connsiteX19" fmla="*/ 5252 w 9961"/>
                <a:gd name="connsiteY19" fmla="*/ 2936 h 10000"/>
                <a:gd name="connsiteX20" fmla="*/ 5213 w 9961"/>
                <a:gd name="connsiteY20" fmla="*/ 2987 h 10000"/>
                <a:gd name="connsiteX21" fmla="*/ 5213 w 9961"/>
                <a:gd name="connsiteY21" fmla="*/ 3161 h 10000"/>
                <a:gd name="connsiteX22" fmla="*/ 5252 w 9961"/>
                <a:gd name="connsiteY22" fmla="*/ 3342 h 10000"/>
                <a:gd name="connsiteX23" fmla="*/ 5329 w 9961"/>
                <a:gd name="connsiteY23" fmla="*/ 3524 h 10000"/>
                <a:gd name="connsiteX24" fmla="*/ 5349 w 9961"/>
                <a:gd name="connsiteY24" fmla="*/ 3697 h 10000"/>
                <a:gd name="connsiteX25" fmla="*/ 5523 w 9961"/>
                <a:gd name="connsiteY25" fmla="*/ 3845 h 10000"/>
                <a:gd name="connsiteX26" fmla="*/ 5543 w 9961"/>
                <a:gd name="connsiteY26" fmla="*/ 4000 h 10000"/>
                <a:gd name="connsiteX27" fmla="*/ 5523 w 9961"/>
                <a:gd name="connsiteY27" fmla="*/ 4150 h 10000"/>
                <a:gd name="connsiteX28" fmla="*/ 5504 w 9961"/>
                <a:gd name="connsiteY28" fmla="*/ 4305 h 10000"/>
                <a:gd name="connsiteX29" fmla="*/ 5368 w 9961"/>
                <a:gd name="connsiteY29" fmla="*/ 4533 h 10000"/>
                <a:gd name="connsiteX30" fmla="*/ 5388 w 9961"/>
                <a:gd name="connsiteY30" fmla="*/ 4762 h 10000"/>
                <a:gd name="connsiteX31" fmla="*/ 5446 w 9961"/>
                <a:gd name="connsiteY31" fmla="*/ 4990 h 10000"/>
                <a:gd name="connsiteX32" fmla="*/ 5388 w 9961"/>
                <a:gd name="connsiteY32" fmla="*/ 5219 h 10000"/>
                <a:gd name="connsiteX33" fmla="*/ 5465 w 9961"/>
                <a:gd name="connsiteY33" fmla="*/ 5471 h 10000"/>
                <a:gd name="connsiteX34" fmla="*/ 5523 w 9961"/>
                <a:gd name="connsiteY34" fmla="*/ 5715 h 10000"/>
                <a:gd name="connsiteX35" fmla="*/ 5581 w 9961"/>
                <a:gd name="connsiteY35" fmla="*/ 5965 h 10000"/>
                <a:gd name="connsiteX36" fmla="*/ 5581 w 9961"/>
                <a:gd name="connsiteY36" fmla="*/ 6220 h 10000"/>
                <a:gd name="connsiteX37" fmla="*/ 5659 w 9961"/>
                <a:gd name="connsiteY37" fmla="*/ 6546 h 10000"/>
                <a:gd name="connsiteX38" fmla="*/ 5659 w 9961"/>
                <a:gd name="connsiteY38" fmla="*/ 6870 h 10000"/>
                <a:gd name="connsiteX39" fmla="*/ 5678 w 9961"/>
                <a:gd name="connsiteY39" fmla="*/ 7188 h 10000"/>
                <a:gd name="connsiteX40" fmla="*/ 5911 w 9961"/>
                <a:gd name="connsiteY40" fmla="*/ 7502 h 10000"/>
                <a:gd name="connsiteX41" fmla="*/ 5950 w 9961"/>
                <a:gd name="connsiteY41" fmla="*/ 7656 h 10000"/>
                <a:gd name="connsiteX42" fmla="*/ 6027 w 9961"/>
                <a:gd name="connsiteY42" fmla="*/ 7807 h 10000"/>
                <a:gd name="connsiteX43" fmla="*/ 6066 w 9961"/>
                <a:gd name="connsiteY43" fmla="*/ 7965 h 10000"/>
                <a:gd name="connsiteX44" fmla="*/ 5988 w 9961"/>
                <a:gd name="connsiteY44" fmla="*/ 8117 h 10000"/>
                <a:gd name="connsiteX45" fmla="*/ 5891 w 9961"/>
                <a:gd name="connsiteY45" fmla="*/ 8317 h 10000"/>
                <a:gd name="connsiteX46" fmla="*/ 5911 w 9961"/>
                <a:gd name="connsiteY46" fmla="*/ 8523 h 10000"/>
                <a:gd name="connsiteX47" fmla="*/ 6027 w 9961"/>
                <a:gd name="connsiteY47" fmla="*/ 8736 h 10000"/>
                <a:gd name="connsiteX48" fmla="*/ 6124 w 9961"/>
                <a:gd name="connsiteY48" fmla="*/ 8941 h 10000"/>
                <a:gd name="connsiteX49" fmla="*/ 6143 w 9961"/>
                <a:gd name="connsiteY49" fmla="*/ 9095 h 10000"/>
                <a:gd name="connsiteX50" fmla="*/ 6143 w 9961"/>
                <a:gd name="connsiteY50" fmla="*/ 9254 h 10000"/>
                <a:gd name="connsiteX51" fmla="*/ 6202 w 9961"/>
                <a:gd name="connsiteY51" fmla="*/ 9408 h 10000"/>
                <a:gd name="connsiteX52" fmla="*/ 6434 w 9961"/>
                <a:gd name="connsiteY52" fmla="*/ 9540 h 10000"/>
                <a:gd name="connsiteX53" fmla="*/ 6686 w 9961"/>
                <a:gd name="connsiteY53" fmla="*/ 9540 h 10000"/>
                <a:gd name="connsiteX54" fmla="*/ 6957 w 9961"/>
                <a:gd name="connsiteY54" fmla="*/ 9551 h 10000"/>
                <a:gd name="connsiteX55" fmla="*/ 7171 w 9961"/>
                <a:gd name="connsiteY55" fmla="*/ 9563 h 10000"/>
                <a:gd name="connsiteX56" fmla="*/ 7422 w 9961"/>
                <a:gd name="connsiteY56" fmla="*/ 9578 h 10000"/>
                <a:gd name="connsiteX57" fmla="*/ 7655 w 9961"/>
                <a:gd name="connsiteY57" fmla="*/ 9597 h 10000"/>
                <a:gd name="connsiteX58" fmla="*/ 7849 w 9961"/>
                <a:gd name="connsiteY58" fmla="*/ 9625 h 10000"/>
                <a:gd name="connsiteX59" fmla="*/ 8081 w 9961"/>
                <a:gd name="connsiteY59" fmla="*/ 9657 h 10000"/>
                <a:gd name="connsiteX60" fmla="*/ 8275 w 9961"/>
                <a:gd name="connsiteY60" fmla="*/ 9688 h 10000"/>
                <a:gd name="connsiteX61" fmla="*/ 8488 w 9961"/>
                <a:gd name="connsiteY61" fmla="*/ 9699 h 10000"/>
                <a:gd name="connsiteX62" fmla="*/ 8702 w 9961"/>
                <a:gd name="connsiteY62" fmla="*/ 9711 h 10000"/>
                <a:gd name="connsiteX63" fmla="*/ 8915 w 9961"/>
                <a:gd name="connsiteY63" fmla="*/ 9714 h 10000"/>
                <a:gd name="connsiteX64" fmla="*/ 9147 w 9961"/>
                <a:gd name="connsiteY64" fmla="*/ 9722 h 10000"/>
                <a:gd name="connsiteX65" fmla="*/ 9360 w 9961"/>
                <a:gd name="connsiteY65" fmla="*/ 9726 h 10000"/>
                <a:gd name="connsiteX66" fmla="*/ 9574 w 9961"/>
                <a:gd name="connsiteY66" fmla="*/ 9737 h 10000"/>
                <a:gd name="connsiteX67" fmla="*/ 9767 w 9961"/>
                <a:gd name="connsiteY67" fmla="*/ 9757 h 10000"/>
                <a:gd name="connsiteX68" fmla="*/ 9961 w 9961"/>
                <a:gd name="connsiteY68" fmla="*/ 9781 h 10000"/>
                <a:gd name="connsiteX69" fmla="*/ 2849 w 9961"/>
                <a:gd name="connsiteY69" fmla="*/ 10000 h 10000"/>
                <a:gd name="connsiteX70" fmla="*/ 2442 w 9961"/>
                <a:gd name="connsiteY70" fmla="*/ 9958 h 10000"/>
                <a:gd name="connsiteX71" fmla="*/ 2074 w 9961"/>
                <a:gd name="connsiteY71" fmla="*/ 9915 h 10000"/>
                <a:gd name="connsiteX72" fmla="*/ 1647 w 9961"/>
                <a:gd name="connsiteY72" fmla="*/ 9880 h 10000"/>
                <a:gd name="connsiteX73" fmla="*/ 814 w 9961"/>
                <a:gd name="connsiteY73" fmla="*/ 9815 h 10000"/>
                <a:gd name="connsiteX74" fmla="*/ 426 w 9961"/>
                <a:gd name="connsiteY74" fmla="*/ 9785 h 10000"/>
                <a:gd name="connsiteX75" fmla="*/ 0 w 9961"/>
                <a:gd name="connsiteY75" fmla="*/ 9757 h 10000"/>
                <a:gd name="connsiteX76" fmla="*/ 252 w 9961"/>
                <a:gd name="connsiteY76" fmla="*/ 9741 h 10000"/>
                <a:gd name="connsiteX77" fmla="*/ 523 w 9961"/>
                <a:gd name="connsiteY77" fmla="*/ 9722 h 10000"/>
                <a:gd name="connsiteX78" fmla="*/ 775 w 9961"/>
                <a:gd name="connsiteY78" fmla="*/ 9695 h 10000"/>
                <a:gd name="connsiteX79" fmla="*/ 1047 w 9961"/>
                <a:gd name="connsiteY79" fmla="*/ 9672 h 10000"/>
                <a:gd name="connsiteX80" fmla="*/ 1279 w 9961"/>
                <a:gd name="connsiteY80" fmla="*/ 9653 h 10000"/>
                <a:gd name="connsiteX81" fmla="*/ 1550 w 9961"/>
                <a:gd name="connsiteY81" fmla="*/ 9637 h 10000"/>
                <a:gd name="connsiteX82" fmla="*/ 1841 w 9961"/>
                <a:gd name="connsiteY82" fmla="*/ 9625 h 10000"/>
                <a:gd name="connsiteX83" fmla="*/ 2132 w 9961"/>
                <a:gd name="connsiteY83" fmla="*/ 9625 h 10000"/>
                <a:gd name="connsiteX84" fmla="*/ 2345 w 9961"/>
                <a:gd name="connsiteY84" fmla="*/ 9625 h 10000"/>
                <a:gd name="connsiteX85" fmla="*/ 2558 w 9961"/>
                <a:gd name="connsiteY85" fmla="*/ 9625 h 10000"/>
                <a:gd name="connsiteX86" fmla="*/ 2752 w 9961"/>
                <a:gd name="connsiteY86" fmla="*/ 9620 h 10000"/>
                <a:gd name="connsiteX87" fmla="*/ 2965 w 9961"/>
                <a:gd name="connsiteY87" fmla="*/ 9613 h 10000"/>
                <a:gd name="connsiteX88" fmla="*/ 3159 w 9961"/>
                <a:gd name="connsiteY88" fmla="*/ 9609 h 10000"/>
                <a:gd name="connsiteX89" fmla="*/ 3333 w 9961"/>
                <a:gd name="connsiteY89" fmla="*/ 9597 h 10000"/>
                <a:gd name="connsiteX90" fmla="*/ 3527 w 9961"/>
                <a:gd name="connsiteY90" fmla="*/ 9582 h 10000"/>
                <a:gd name="connsiteX91" fmla="*/ 3702 w 9961"/>
                <a:gd name="connsiteY91" fmla="*/ 9563 h 10000"/>
                <a:gd name="connsiteX92" fmla="*/ 3721 w 9961"/>
                <a:gd name="connsiteY92" fmla="*/ 9393 h 10000"/>
                <a:gd name="connsiteX93" fmla="*/ 3779 w 9961"/>
                <a:gd name="connsiteY93" fmla="*/ 9223 h 10000"/>
                <a:gd name="connsiteX94" fmla="*/ 3857 w 9961"/>
                <a:gd name="connsiteY94" fmla="*/ 9053 h 10000"/>
                <a:gd name="connsiteX95" fmla="*/ 3915 w 9961"/>
                <a:gd name="connsiteY95" fmla="*/ 8883 h 10000"/>
                <a:gd name="connsiteX96" fmla="*/ 3895 w 9961"/>
                <a:gd name="connsiteY96" fmla="*/ 8635 h 10000"/>
                <a:gd name="connsiteX97" fmla="*/ 3895 w 9961"/>
                <a:gd name="connsiteY97" fmla="*/ 8386 h 10000"/>
                <a:gd name="connsiteX98" fmla="*/ 3895 w 9961"/>
                <a:gd name="connsiteY98" fmla="*/ 8136 h 10000"/>
                <a:gd name="connsiteX99" fmla="*/ 3915 w 9961"/>
                <a:gd name="connsiteY99" fmla="*/ 7887 h 10000"/>
                <a:gd name="connsiteX100" fmla="*/ 3915 w 9961"/>
                <a:gd name="connsiteY100" fmla="*/ 7691 h 10000"/>
                <a:gd name="connsiteX101" fmla="*/ 3876 w 9961"/>
                <a:gd name="connsiteY101" fmla="*/ 7489 h 10000"/>
                <a:gd name="connsiteX102" fmla="*/ 3857 w 9961"/>
                <a:gd name="connsiteY102" fmla="*/ 7300 h 10000"/>
                <a:gd name="connsiteX103" fmla="*/ 3915 w 9961"/>
                <a:gd name="connsiteY103" fmla="*/ 7110 h 10000"/>
                <a:gd name="connsiteX104" fmla="*/ 4128 w 9961"/>
                <a:gd name="connsiteY104" fmla="*/ 6909 h 10000"/>
                <a:gd name="connsiteX105" fmla="*/ 4167 w 9961"/>
                <a:gd name="connsiteY105" fmla="*/ 6696 h 10000"/>
                <a:gd name="connsiteX106" fmla="*/ 4147 w 9961"/>
                <a:gd name="connsiteY106" fmla="*/ 6480 h 10000"/>
                <a:gd name="connsiteX107" fmla="*/ 4147 w 9961"/>
                <a:gd name="connsiteY107" fmla="*/ 6263 h 10000"/>
                <a:gd name="connsiteX108" fmla="*/ 4167 w 9961"/>
                <a:gd name="connsiteY108" fmla="*/ 6186 h 10000"/>
                <a:gd name="connsiteX109" fmla="*/ 4186 w 9961"/>
                <a:gd name="connsiteY109" fmla="*/ 6112 h 10000"/>
                <a:gd name="connsiteX110" fmla="*/ 4186 w 9961"/>
                <a:gd name="connsiteY110" fmla="*/ 6039 h 10000"/>
                <a:gd name="connsiteX111" fmla="*/ 4128 w 9961"/>
                <a:gd name="connsiteY111" fmla="*/ 5969 h 10000"/>
                <a:gd name="connsiteX112" fmla="*/ 4109 w 9961"/>
                <a:gd name="connsiteY112" fmla="*/ 5795 h 10000"/>
                <a:gd name="connsiteX113" fmla="*/ 4147 w 9961"/>
                <a:gd name="connsiteY113" fmla="*/ 5784 h 10000"/>
                <a:gd name="connsiteX114" fmla="*/ 4147 w 9961"/>
                <a:gd name="connsiteY114" fmla="*/ 5606 h 10000"/>
                <a:gd name="connsiteX115" fmla="*/ 4186 w 9961"/>
                <a:gd name="connsiteY115" fmla="*/ 5424 h 10000"/>
                <a:gd name="connsiteX116" fmla="*/ 4205 w 9961"/>
                <a:gd name="connsiteY116" fmla="*/ 5246 h 10000"/>
                <a:gd name="connsiteX117" fmla="*/ 4167 w 9961"/>
                <a:gd name="connsiteY117" fmla="*/ 5053 h 10000"/>
                <a:gd name="connsiteX118" fmla="*/ 4264 w 9961"/>
                <a:gd name="connsiteY118" fmla="*/ 5025 h 10000"/>
                <a:gd name="connsiteX119" fmla="*/ 4205 w 9961"/>
                <a:gd name="connsiteY119" fmla="*/ 4662 h 10000"/>
                <a:gd name="connsiteX120" fmla="*/ 4283 w 9961"/>
                <a:gd name="connsiteY120" fmla="*/ 4576 h 10000"/>
                <a:gd name="connsiteX121" fmla="*/ 4302 w 9961"/>
                <a:gd name="connsiteY121" fmla="*/ 4491 h 10000"/>
                <a:gd name="connsiteX122" fmla="*/ 4322 w 9961"/>
                <a:gd name="connsiteY122" fmla="*/ 4402 h 10000"/>
                <a:gd name="connsiteX123" fmla="*/ 4360 w 9961"/>
                <a:gd name="connsiteY123" fmla="*/ 4313 h 10000"/>
                <a:gd name="connsiteX124" fmla="*/ 4419 w 9961"/>
                <a:gd name="connsiteY124" fmla="*/ 4259 h 10000"/>
                <a:gd name="connsiteX125" fmla="*/ 4399 w 9961"/>
                <a:gd name="connsiteY125" fmla="*/ 4213 h 10000"/>
                <a:gd name="connsiteX126" fmla="*/ 4360 w 9961"/>
                <a:gd name="connsiteY126" fmla="*/ 4158 h 10000"/>
                <a:gd name="connsiteX127" fmla="*/ 4399 w 9961"/>
                <a:gd name="connsiteY127" fmla="*/ 4112 h 10000"/>
                <a:gd name="connsiteX128" fmla="*/ 4477 w 9961"/>
                <a:gd name="connsiteY128" fmla="*/ 4028 h 10000"/>
                <a:gd name="connsiteX129" fmla="*/ 4477 w 9961"/>
                <a:gd name="connsiteY129" fmla="*/ 3946 h 10000"/>
                <a:gd name="connsiteX130" fmla="*/ 4457 w 9961"/>
                <a:gd name="connsiteY130" fmla="*/ 3861 h 10000"/>
                <a:gd name="connsiteX131" fmla="*/ 4438 w 9961"/>
                <a:gd name="connsiteY131" fmla="*/ 3775 h 10000"/>
                <a:gd name="connsiteX132" fmla="*/ 4341 w 9961"/>
                <a:gd name="connsiteY132" fmla="*/ 3771 h 10000"/>
                <a:gd name="connsiteX133" fmla="*/ 4360 w 9961"/>
                <a:gd name="connsiteY133" fmla="*/ 3705 h 10000"/>
                <a:gd name="connsiteX134" fmla="*/ 4438 w 9961"/>
                <a:gd name="connsiteY134" fmla="*/ 3640 h 10000"/>
                <a:gd name="connsiteX135" fmla="*/ 4457 w 9961"/>
                <a:gd name="connsiteY135" fmla="*/ 3575 h 10000"/>
                <a:gd name="connsiteX136" fmla="*/ 4438 w 9961"/>
                <a:gd name="connsiteY136" fmla="*/ 3505 h 10000"/>
                <a:gd name="connsiteX137" fmla="*/ 4399 w 9961"/>
                <a:gd name="connsiteY137" fmla="*/ 3505 h 10000"/>
                <a:gd name="connsiteX138" fmla="*/ 4419 w 9961"/>
                <a:gd name="connsiteY138" fmla="*/ 3439 h 10000"/>
                <a:gd name="connsiteX139" fmla="*/ 4399 w 9961"/>
                <a:gd name="connsiteY139" fmla="*/ 3362 h 10000"/>
                <a:gd name="connsiteX140" fmla="*/ 4399 w 9961"/>
                <a:gd name="connsiteY140" fmla="*/ 3296 h 10000"/>
                <a:gd name="connsiteX141" fmla="*/ 4457 w 9961"/>
                <a:gd name="connsiteY141" fmla="*/ 3226 h 10000"/>
                <a:gd name="connsiteX142" fmla="*/ 4457 w 9961"/>
                <a:gd name="connsiteY142" fmla="*/ 3087 h 10000"/>
                <a:gd name="connsiteX143" fmla="*/ 4457 w 9961"/>
                <a:gd name="connsiteY143" fmla="*/ 2952 h 10000"/>
                <a:gd name="connsiteX144" fmla="*/ 4516 w 9961"/>
                <a:gd name="connsiteY144" fmla="*/ 2817 h 10000"/>
                <a:gd name="connsiteX145" fmla="*/ 4651 w 9961"/>
                <a:gd name="connsiteY145" fmla="*/ 2693 h 10000"/>
                <a:gd name="connsiteX146" fmla="*/ 4593 w 9961"/>
                <a:gd name="connsiteY146" fmla="*/ 2674 h 10000"/>
                <a:gd name="connsiteX147" fmla="*/ 4593 w 9961"/>
                <a:gd name="connsiteY147" fmla="*/ 2557 h 10000"/>
                <a:gd name="connsiteX148" fmla="*/ 4574 w 9961"/>
                <a:gd name="connsiteY148" fmla="*/ 2441 h 10000"/>
                <a:gd name="connsiteX149" fmla="*/ 4554 w 9961"/>
                <a:gd name="connsiteY149" fmla="*/ 2325 h 10000"/>
                <a:gd name="connsiteX150" fmla="*/ 4593 w 9961"/>
                <a:gd name="connsiteY150" fmla="*/ 2222 h 10000"/>
                <a:gd name="connsiteX151" fmla="*/ 4632 w 9961"/>
                <a:gd name="connsiteY151" fmla="*/ 2034 h 10000"/>
                <a:gd name="connsiteX152" fmla="*/ 4729 w 9961"/>
                <a:gd name="connsiteY152" fmla="*/ 1853 h 10000"/>
                <a:gd name="connsiteX153" fmla="*/ 4787 w 9961"/>
                <a:gd name="connsiteY153" fmla="*/ 1667 h 10000"/>
                <a:gd name="connsiteX154" fmla="*/ 4748 w 9961"/>
                <a:gd name="connsiteY154" fmla="*/ 1478 h 10000"/>
                <a:gd name="connsiteX155" fmla="*/ 4767 w 9961"/>
                <a:gd name="connsiteY155" fmla="*/ 1389 h 10000"/>
                <a:gd name="connsiteX156" fmla="*/ 4767 w 9961"/>
                <a:gd name="connsiteY156" fmla="*/ 1293 h 10000"/>
                <a:gd name="connsiteX157" fmla="*/ 4767 w 9961"/>
                <a:gd name="connsiteY157" fmla="*/ 1202 h 10000"/>
                <a:gd name="connsiteX158" fmla="*/ 4748 w 9961"/>
                <a:gd name="connsiteY158" fmla="*/ 1109 h 10000"/>
                <a:gd name="connsiteX159" fmla="*/ 4651 w 9961"/>
                <a:gd name="connsiteY159" fmla="*/ 1137 h 10000"/>
                <a:gd name="connsiteX160" fmla="*/ 4651 w 9961"/>
                <a:gd name="connsiteY160" fmla="*/ 1075 h 10000"/>
                <a:gd name="connsiteX161" fmla="*/ 4632 w 9961"/>
                <a:gd name="connsiteY161" fmla="*/ 1010 h 10000"/>
                <a:gd name="connsiteX162" fmla="*/ 4632 w 9961"/>
                <a:gd name="connsiteY162" fmla="*/ 947 h 10000"/>
                <a:gd name="connsiteX163" fmla="*/ 4651 w 9961"/>
                <a:gd name="connsiteY163" fmla="*/ 886 h 10000"/>
                <a:gd name="connsiteX164" fmla="*/ 4593 w 9961"/>
                <a:gd name="connsiteY164" fmla="*/ 804 h 10000"/>
                <a:gd name="connsiteX165" fmla="*/ 4593 w 9961"/>
                <a:gd name="connsiteY165" fmla="*/ 720 h 10000"/>
                <a:gd name="connsiteX166" fmla="*/ 4574 w 9961"/>
                <a:gd name="connsiteY166" fmla="*/ 634 h 10000"/>
                <a:gd name="connsiteX167" fmla="*/ 4574 w 9961"/>
                <a:gd name="connsiteY167" fmla="*/ 558 h 10000"/>
                <a:gd name="connsiteX168" fmla="*/ 4516 w 9961"/>
                <a:gd name="connsiteY168" fmla="*/ 363 h 10000"/>
                <a:gd name="connsiteX169" fmla="*/ 4457 w 9961"/>
                <a:gd name="connsiteY169" fmla="*/ 344 h 10000"/>
                <a:gd name="connsiteX170" fmla="*/ 4341 w 9961"/>
                <a:gd name="connsiteY170" fmla="*/ 332 h 10000"/>
                <a:gd name="connsiteX171" fmla="*/ 4264 w 9961"/>
                <a:gd name="connsiteY171" fmla="*/ 320 h 10000"/>
                <a:gd name="connsiteX172" fmla="*/ 4147 w 9961"/>
                <a:gd name="connsiteY172" fmla="*/ 317 h 10000"/>
                <a:gd name="connsiteX173" fmla="*/ 4070 w 9961"/>
                <a:gd name="connsiteY173" fmla="*/ 320 h 10000"/>
                <a:gd name="connsiteX174" fmla="*/ 4012 w 9961"/>
                <a:gd name="connsiteY174" fmla="*/ 328 h 10000"/>
                <a:gd name="connsiteX175" fmla="*/ 3934 w 9961"/>
                <a:gd name="connsiteY175" fmla="*/ 328 h 10000"/>
                <a:gd name="connsiteX176" fmla="*/ 3876 w 9961"/>
                <a:gd name="connsiteY176" fmla="*/ 320 h 10000"/>
                <a:gd name="connsiteX177" fmla="*/ 3895 w 9961"/>
                <a:gd name="connsiteY177" fmla="*/ 305 h 10000"/>
                <a:gd name="connsiteX178" fmla="*/ 3934 w 9961"/>
                <a:gd name="connsiteY178" fmla="*/ 297 h 10000"/>
                <a:gd name="connsiteX179" fmla="*/ 3992 w 9961"/>
                <a:gd name="connsiteY179" fmla="*/ 286 h 10000"/>
                <a:gd name="connsiteX180" fmla="*/ 3973 w 9961"/>
                <a:gd name="connsiteY180" fmla="*/ 271 h 10000"/>
                <a:gd name="connsiteX181" fmla="*/ 4147 w 9961"/>
                <a:gd name="connsiteY181" fmla="*/ 255 h 10000"/>
                <a:gd name="connsiteX182" fmla="*/ 4322 w 9961"/>
                <a:gd name="connsiteY182" fmla="*/ 228 h 10000"/>
                <a:gd name="connsiteX183" fmla="*/ 4477 w 9961"/>
                <a:gd name="connsiteY183" fmla="*/ 201 h 10000"/>
                <a:gd name="connsiteX184" fmla="*/ 4612 w 9961"/>
                <a:gd name="connsiteY184" fmla="*/ 162 h 10000"/>
                <a:gd name="connsiteX185" fmla="*/ 4651 w 9961"/>
                <a:gd name="connsiteY185" fmla="*/ 120 h 10000"/>
                <a:gd name="connsiteX186" fmla="*/ 4709 w 9961"/>
                <a:gd name="connsiteY186" fmla="*/ 85 h 10000"/>
                <a:gd name="connsiteX187" fmla="*/ 4709 w 9961"/>
                <a:gd name="connsiteY187" fmla="*/ 42 h 10000"/>
                <a:gd name="connsiteX188" fmla="*/ 4729 w 9961"/>
                <a:gd name="connsiteY188" fmla="*/ 0 h 10000"/>
                <a:gd name="connsiteX189" fmla="*/ 4787 w 9961"/>
                <a:gd name="connsiteY189" fmla="*/ 73 h 10000"/>
                <a:gd name="connsiteX190" fmla="*/ 4864 w 9961"/>
                <a:gd name="connsiteY190" fmla="*/ 154 h 10000"/>
                <a:gd name="connsiteX191" fmla="*/ 4884 w 9961"/>
                <a:gd name="connsiteY191" fmla="*/ 232 h 10000"/>
                <a:gd name="connsiteX192" fmla="*/ 4845 w 9961"/>
                <a:gd name="connsiteY192" fmla="*/ 317 h 10000"/>
                <a:gd name="connsiteX0" fmla="*/ 4864 w 9805"/>
                <a:gd name="connsiteY0" fmla="*/ 317 h 10000"/>
                <a:gd name="connsiteX1" fmla="*/ 4961 w 9805"/>
                <a:gd name="connsiteY1" fmla="*/ 546 h 10000"/>
                <a:gd name="connsiteX2" fmla="*/ 5039 w 9805"/>
                <a:gd name="connsiteY2" fmla="*/ 785 h 10000"/>
                <a:gd name="connsiteX3" fmla="*/ 5078 w 9805"/>
                <a:gd name="connsiteY3" fmla="*/ 1017 h 10000"/>
                <a:gd name="connsiteX4" fmla="*/ 5117 w 9805"/>
                <a:gd name="connsiteY4" fmla="*/ 1248 h 10000"/>
                <a:gd name="connsiteX5" fmla="*/ 5253 w 9805"/>
                <a:gd name="connsiteY5" fmla="*/ 1474 h 10000"/>
                <a:gd name="connsiteX6" fmla="*/ 5331 w 9805"/>
                <a:gd name="connsiteY6" fmla="*/ 1706 h 10000"/>
                <a:gd name="connsiteX7" fmla="*/ 5331 w 9805"/>
                <a:gd name="connsiteY7" fmla="*/ 1935 h 10000"/>
                <a:gd name="connsiteX8" fmla="*/ 5312 w 9805"/>
                <a:gd name="connsiteY8" fmla="*/ 2163 h 10000"/>
                <a:gd name="connsiteX9" fmla="*/ 5350 w 9805"/>
                <a:gd name="connsiteY9" fmla="*/ 2287 h 10000"/>
                <a:gd name="connsiteX10" fmla="*/ 5409 w 9805"/>
                <a:gd name="connsiteY10" fmla="*/ 2422 h 10000"/>
                <a:gd name="connsiteX11" fmla="*/ 5409 w 9805"/>
                <a:gd name="connsiteY11" fmla="*/ 2554 h 10000"/>
                <a:gd name="connsiteX12" fmla="*/ 5389 w 9805"/>
                <a:gd name="connsiteY12" fmla="*/ 2685 h 10000"/>
                <a:gd name="connsiteX13" fmla="*/ 5409 w 9805"/>
                <a:gd name="connsiteY13" fmla="*/ 2700 h 10000"/>
                <a:gd name="connsiteX14" fmla="*/ 5389 w 9805"/>
                <a:gd name="connsiteY14" fmla="*/ 2723 h 10000"/>
                <a:gd name="connsiteX15" fmla="*/ 5331 w 9805"/>
                <a:gd name="connsiteY15" fmla="*/ 2739 h 10000"/>
                <a:gd name="connsiteX16" fmla="*/ 5312 w 9805"/>
                <a:gd name="connsiteY16" fmla="*/ 2758 h 10000"/>
                <a:gd name="connsiteX17" fmla="*/ 5312 w 9805"/>
                <a:gd name="connsiteY17" fmla="*/ 2817 h 10000"/>
                <a:gd name="connsiteX18" fmla="*/ 5312 w 9805"/>
                <a:gd name="connsiteY18" fmla="*/ 2874 h 10000"/>
                <a:gd name="connsiteX19" fmla="*/ 5273 w 9805"/>
                <a:gd name="connsiteY19" fmla="*/ 2936 h 10000"/>
                <a:gd name="connsiteX20" fmla="*/ 5233 w 9805"/>
                <a:gd name="connsiteY20" fmla="*/ 2987 h 10000"/>
                <a:gd name="connsiteX21" fmla="*/ 5233 w 9805"/>
                <a:gd name="connsiteY21" fmla="*/ 3161 h 10000"/>
                <a:gd name="connsiteX22" fmla="*/ 5273 w 9805"/>
                <a:gd name="connsiteY22" fmla="*/ 3342 h 10000"/>
                <a:gd name="connsiteX23" fmla="*/ 5350 w 9805"/>
                <a:gd name="connsiteY23" fmla="*/ 3524 h 10000"/>
                <a:gd name="connsiteX24" fmla="*/ 5370 w 9805"/>
                <a:gd name="connsiteY24" fmla="*/ 3697 h 10000"/>
                <a:gd name="connsiteX25" fmla="*/ 5545 w 9805"/>
                <a:gd name="connsiteY25" fmla="*/ 3845 h 10000"/>
                <a:gd name="connsiteX26" fmla="*/ 5565 w 9805"/>
                <a:gd name="connsiteY26" fmla="*/ 4000 h 10000"/>
                <a:gd name="connsiteX27" fmla="*/ 5545 w 9805"/>
                <a:gd name="connsiteY27" fmla="*/ 4150 h 10000"/>
                <a:gd name="connsiteX28" fmla="*/ 5526 w 9805"/>
                <a:gd name="connsiteY28" fmla="*/ 4305 h 10000"/>
                <a:gd name="connsiteX29" fmla="*/ 5389 w 9805"/>
                <a:gd name="connsiteY29" fmla="*/ 4533 h 10000"/>
                <a:gd name="connsiteX30" fmla="*/ 5409 w 9805"/>
                <a:gd name="connsiteY30" fmla="*/ 4762 h 10000"/>
                <a:gd name="connsiteX31" fmla="*/ 5467 w 9805"/>
                <a:gd name="connsiteY31" fmla="*/ 4990 h 10000"/>
                <a:gd name="connsiteX32" fmla="*/ 5409 w 9805"/>
                <a:gd name="connsiteY32" fmla="*/ 5219 h 10000"/>
                <a:gd name="connsiteX33" fmla="*/ 5486 w 9805"/>
                <a:gd name="connsiteY33" fmla="*/ 5471 h 10000"/>
                <a:gd name="connsiteX34" fmla="*/ 5545 w 9805"/>
                <a:gd name="connsiteY34" fmla="*/ 5715 h 10000"/>
                <a:gd name="connsiteX35" fmla="*/ 5603 w 9805"/>
                <a:gd name="connsiteY35" fmla="*/ 5965 h 10000"/>
                <a:gd name="connsiteX36" fmla="*/ 5603 w 9805"/>
                <a:gd name="connsiteY36" fmla="*/ 6220 h 10000"/>
                <a:gd name="connsiteX37" fmla="*/ 5681 w 9805"/>
                <a:gd name="connsiteY37" fmla="*/ 6546 h 10000"/>
                <a:gd name="connsiteX38" fmla="*/ 5681 w 9805"/>
                <a:gd name="connsiteY38" fmla="*/ 6870 h 10000"/>
                <a:gd name="connsiteX39" fmla="*/ 5700 w 9805"/>
                <a:gd name="connsiteY39" fmla="*/ 7188 h 10000"/>
                <a:gd name="connsiteX40" fmla="*/ 5934 w 9805"/>
                <a:gd name="connsiteY40" fmla="*/ 7502 h 10000"/>
                <a:gd name="connsiteX41" fmla="*/ 5973 w 9805"/>
                <a:gd name="connsiteY41" fmla="*/ 7656 h 10000"/>
                <a:gd name="connsiteX42" fmla="*/ 6051 w 9805"/>
                <a:gd name="connsiteY42" fmla="*/ 7807 h 10000"/>
                <a:gd name="connsiteX43" fmla="*/ 6090 w 9805"/>
                <a:gd name="connsiteY43" fmla="*/ 7965 h 10000"/>
                <a:gd name="connsiteX44" fmla="*/ 6011 w 9805"/>
                <a:gd name="connsiteY44" fmla="*/ 8117 h 10000"/>
                <a:gd name="connsiteX45" fmla="*/ 5914 w 9805"/>
                <a:gd name="connsiteY45" fmla="*/ 8317 h 10000"/>
                <a:gd name="connsiteX46" fmla="*/ 5934 w 9805"/>
                <a:gd name="connsiteY46" fmla="*/ 8523 h 10000"/>
                <a:gd name="connsiteX47" fmla="*/ 6051 w 9805"/>
                <a:gd name="connsiteY47" fmla="*/ 8736 h 10000"/>
                <a:gd name="connsiteX48" fmla="*/ 6148 w 9805"/>
                <a:gd name="connsiteY48" fmla="*/ 8941 h 10000"/>
                <a:gd name="connsiteX49" fmla="*/ 6167 w 9805"/>
                <a:gd name="connsiteY49" fmla="*/ 9095 h 10000"/>
                <a:gd name="connsiteX50" fmla="*/ 6167 w 9805"/>
                <a:gd name="connsiteY50" fmla="*/ 9254 h 10000"/>
                <a:gd name="connsiteX51" fmla="*/ 6226 w 9805"/>
                <a:gd name="connsiteY51" fmla="*/ 9408 h 10000"/>
                <a:gd name="connsiteX52" fmla="*/ 6459 w 9805"/>
                <a:gd name="connsiteY52" fmla="*/ 9540 h 10000"/>
                <a:gd name="connsiteX53" fmla="*/ 6712 w 9805"/>
                <a:gd name="connsiteY53" fmla="*/ 9540 h 10000"/>
                <a:gd name="connsiteX54" fmla="*/ 6984 w 9805"/>
                <a:gd name="connsiteY54" fmla="*/ 9551 h 10000"/>
                <a:gd name="connsiteX55" fmla="*/ 7199 w 9805"/>
                <a:gd name="connsiteY55" fmla="*/ 9563 h 10000"/>
                <a:gd name="connsiteX56" fmla="*/ 7451 w 9805"/>
                <a:gd name="connsiteY56" fmla="*/ 9578 h 10000"/>
                <a:gd name="connsiteX57" fmla="*/ 7685 w 9805"/>
                <a:gd name="connsiteY57" fmla="*/ 9597 h 10000"/>
                <a:gd name="connsiteX58" fmla="*/ 7880 w 9805"/>
                <a:gd name="connsiteY58" fmla="*/ 9625 h 10000"/>
                <a:gd name="connsiteX59" fmla="*/ 8113 w 9805"/>
                <a:gd name="connsiteY59" fmla="*/ 9657 h 10000"/>
                <a:gd name="connsiteX60" fmla="*/ 8307 w 9805"/>
                <a:gd name="connsiteY60" fmla="*/ 9688 h 10000"/>
                <a:gd name="connsiteX61" fmla="*/ 8521 w 9805"/>
                <a:gd name="connsiteY61" fmla="*/ 9699 h 10000"/>
                <a:gd name="connsiteX62" fmla="*/ 8736 w 9805"/>
                <a:gd name="connsiteY62" fmla="*/ 9711 h 10000"/>
                <a:gd name="connsiteX63" fmla="*/ 8950 w 9805"/>
                <a:gd name="connsiteY63" fmla="*/ 9714 h 10000"/>
                <a:gd name="connsiteX64" fmla="*/ 9183 w 9805"/>
                <a:gd name="connsiteY64" fmla="*/ 9722 h 10000"/>
                <a:gd name="connsiteX65" fmla="*/ 9397 w 9805"/>
                <a:gd name="connsiteY65" fmla="*/ 9726 h 10000"/>
                <a:gd name="connsiteX66" fmla="*/ 9611 w 9805"/>
                <a:gd name="connsiteY66" fmla="*/ 9737 h 10000"/>
                <a:gd name="connsiteX67" fmla="*/ 9805 w 9805"/>
                <a:gd name="connsiteY67" fmla="*/ 9757 h 10000"/>
                <a:gd name="connsiteX68" fmla="*/ 2860 w 9805"/>
                <a:gd name="connsiteY68" fmla="*/ 10000 h 10000"/>
                <a:gd name="connsiteX69" fmla="*/ 2452 w 9805"/>
                <a:gd name="connsiteY69" fmla="*/ 9958 h 10000"/>
                <a:gd name="connsiteX70" fmla="*/ 2082 w 9805"/>
                <a:gd name="connsiteY70" fmla="*/ 9915 h 10000"/>
                <a:gd name="connsiteX71" fmla="*/ 1653 w 9805"/>
                <a:gd name="connsiteY71" fmla="*/ 9880 h 10000"/>
                <a:gd name="connsiteX72" fmla="*/ 817 w 9805"/>
                <a:gd name="connsiteY72" fmla="*/ 9815 h 10000"/>
                <a:gd name="connsiteX73" fmla="*/ 428 w 9805"/>
                <a:gd name="connsiteY73" fmla="*/ 9785 h 10000"/>
                <a:gd name="connsiteX74" fmla="*/ 0 w 9805"/>
                <a:gd name="connsiteY74" fmla="*/ 9757 h 10000"/>
                <a:gd name="connsiteX75" fmla="*/ 253 w 9805"/>
                <a:gd name="connsiteY75" fmla="*/ 9741 h 10000"/>
                <a:gd name="connsiteX76" fmla="*/ 525 w 9805"/>
                <a:gd name="connsiteY76" fmla="*/ 9722 h 10000"/>
                <a:gd name="connsiteX77" fmla="*/ 778 w 9805"/>
                <a:gd name="connsiteY77" fmla="*/ 9695 h 10000"/>
                <a:gd name="connsiteX78" fmla="*/ 1051 w 9805"/>
                <a:gd name="connsiteY78" fmla="*/ 9672 h 10000"/>
                <a:gd name="connsiteX79" fmla="*/ 1284 w 9805"/>
                <a:gd name="connsiteY79" fmla="*/ 9653 h 10000"/>
                <a:gd name="connsiteX80" fmla="*/ 1556 w 9805"/>
                <a:gd name="connsiteY80" fmla="*/ 9637 h 10000"/>
                <a:gd name="connsiteX81" fmla="*/ 1848 w 9805"/>
                <a:gd name="connsiteY81" fmla="*/ 9625 h 10000"/>
                <a:gd name="connsiteX82" fmla="*/ 2140 w 9805"/>
                <a:gd name="connsiteY82" fmla="*/ 9625 h 10000"/>
                <a:gd name="connsiteX83" fmla="*/ 2354 w 9805"/>
                <a:gd name="connsiteY83" fmla="*/ 9625 h 10000"/>
                <a:gd name="connsiteX84" fmla="*/ 2568 w 9805"/>
                <a:gd name="connsiteY84" fmla="*/ 9625 h 10000"/>
                <a:gd name="connsiteX85" fmla="*/ 2763 w 9805"/>
                <a:gd name="connsiteY85" fmla="*/ 9620 h 10000"/>
                <a:gd name="connsiteX86" fmla="*/ 2977 w 9805"/>
                <a:gd name="connsiteY86" fmla="*/ 9613 h 10000"/>
                <a:gd name="connsiteX87" fmla="*/ 3171 w 9805"/>
                <a:gd name="connsiteY87" fmla="*/ 9609 h 10000"/>
                <a:gd name="connsiteX88" fmla="*/ 3346 w 9805"/>
                <a:gd name="connsiteY88" fmla="*/ 9597 h 10000"/>
                <a:gd name="connsiteX89" fmla="*/ 3541 w 9805"/>
                <a:gd name="connsiteY89" fmla="*/ 9582 h 10000"/>
                <a:gd name="connsiteX90" fmla="*/ 3716 w 9805"/>
                <a:gd name="connsiteY90" fmla="*/ 9563 h 10000"/>
                <a:gd name="connsiteX91" fmla="*/ 3736 w 9805"/>
                <a:gd name="connsiteY91" fmla="*/ 9393 h 10000"/>
                <a:gd name="connsiteX92" fmla="*/ 3794 w 9805"/>
                <a:gd name="connsiteY92" fmla="*/ 9223 h 10000"/>
                <a:gd name="connsiteX93" fmla="*/ 3872 w 9805"/>
                <a:gd name="connsiteY93" fmla="*/ 9053 h 10000"/>
                <a:gd name="connsiteX94" fmla="*/ 3930 w 9805"/>
                <a:gd name="connsiteY94" fmla="*/ 8883 h 10000"/>
                <a:gd name="connsiteX95" fmla="*/ 3910 w 9805"/>
                <a:gd name="connsiteY95" fmla="*/ 8635 h 10000"/>
                <a:gd name="connsiteX96" fmla="*/ 3910 w 9805"/>
                <a:gd name="connsiteY96" fmla="*/ 8386 h 10000"/>
                <a:gd name="connsiteX97" fmla="*/ 3910 w 9805"/>
                <a:gd name="connsiteY97" fmla="*/ 8136 h 10000"/>
                <a:gd name="connsiteX98" fmla="*/ 3930 w 9805"/>
                <a:gd name="connsiteY98" fmla="*/ 7887 h 10000"/>
                <a:gd name="connsiteX99" fmla="*/ 3930 w 9805"/>
                <a:gd name="connsiteY99" fmla="*/ 7691 h 10000"/>
                <a:gd name="connsiteX100" fmla="*/ 3891 w 9805"/>
                <a:gd name="connsiteY100" fmla="*/ 7489 h 10000"/>
                <a:gd name="connsiteX101" fmla="*/ 3872 w 9805"/>
                <a:gd name="connsiteY101" fmla="*/ 7300 h 10000"/>
                <a:gd name="connsiteX102" fmla="*/ 3930 w 9805"/>
                <a:gd name="connsiteY102" fmla="*/ 7110 h 10000"/>
                <a:gd name="connsiteX103" fmla="*/ 4144 w 9805"/>
                <a:gd name="connsiteY103" fmla="*/ 6909 h 10000"/>
                <a:gd name="connsiteX104" fmla="*/ 4183 w 9805"/>
                <a:gd name="connsiteY104" fmla="*/ 6696 h 10000"/>
                <a:gd name="connsiteX105" fmla="*/ 4163 w 9805"/>
                <a:gd name="connsiteY105" fmla="*/ 6480 h 10000"/>
                <a:gd name="connsiteX106" fmla="*/ 4163 w 9805"/>
                <a:gd name="connsiteY106" fmla="*/ 6263 h 10000"/>
                <a:gd name="connsiteX107" fmla="*/ 4183 w 9805"/>
                <a:gd name="connsiteY107" fmla="*/ 6186 h 10000"/>
                <a:gd name="connsiteX108" fmla="*/ 4202 w 9805"/>
                <a:gd name="connsiteY108" fmla="*/ 6112 h 10000"/>
                <a:gd name="connsiteX109" fmla="*/ 4202 w 9805"/>
                <a:gd name="connsiteY109" fmla="*/ 6039 h 10000"/>
                <a:gd name="connsiteX110" fmla="*/ 4144 w 9805"/>
                <a:gd name="connsiteY110" fmla="*/ 5969 h 10000"/>
                <a:gd name="connsiteX111" fmla="*/ 4125 w 9805"/>
                <a:gd name="connsiteY111" fmla="*/ 5795 h 10000"/>
                <a:gd name="connsiteX112" fmla="*/ 4163 w 9805"/>
                <a:gd name="connsiteY112" fmla="*/ 5784 h 10000"/>
                <a:gd name="connsiteX113" fmla="*/ 4163 w 9805"/>
                <a:gd name="connsiteY113" fmla="*/ 5606 h 10000"/>
                <a:gd name="connsiteX114" fmla="*/ 4202 w 9805"/>
                <a:gd name="connsiteY114" fmla="*/ 5424 h 10000"/>
                <a:gd name="connsiteX115" fmla="*/ 4221 w 9805"/>
                <a:gd name="connsiteY115" fmla="*/ 5246 h 10000"/>
                <a:gd name="connsiteX116" fmla="*/ 4183 w 9805"/>
                <a:gd name="connsiteY116" fmla="*/ 5053 h 10000"/>
                <a:gd name="connsiteX117" fmla="*/ 4281 w 9805"/>
                <a:gd name="connsiteY117" fmla="*/ 5025 h 10000"/>
                <a:gd name="connsiteX118" fmla="*/ 4221 w 9805"/>
                <a:gd name="connsiteY118" fmla="*/ 4662 h 10000"/>
                <a:gd name="connsiteX119" fmla="*/ 4300 w 9805"/>
                <a:gd name="connsiteY119" fmla="*/ 4576 h 10000"/>
                <a:gd name="connsiteX120" fmla="*/ 4319 w 9805"/>
                <a:gd name="connsiteY120" fmla="*/ 4491 h 10000"/>
                <a:gd name="connsiteX121" fmla="*/ 4339 w 9805"/>
                <a:gd name="connsiteY121" fmla="*/ 4402 h 10000"/>
                <a:gd name="connsiteX122" fmla="*/ 4377 w 9805"/>
                <a:gd name="connsiteY122" fmla="*/ 4313 h 10000"/>
                <a:gd name="connsiteX123" fmla="*/ 4436 w 9805"/>
                <a:gd name="connsiteY123" fmla="*/ 4259 h 10000"/>
                <a:gd name="connsiteX124" fmla="*/ 4416 w 9805"/>
                <a:gd name="connsiteY124" fmla="*/ 4213 h 10000"/>
                <a:gd name="connsiteX125" fmla="*/ 4377 w 9805"/>
                <a:gd name="connsiteY125" fmla="*/ 4158 h 10000"/>
                <a:gd name="connsiteX126" fmla="*/ 4416 w 9805"/>
                <a:gd name="connsiteY126" fmla="*/ 4112 h 10000"/>
                <a:gd name="connsiteX127" fmla="*/ 4495 w 9805"/>
                <a:gd name="connsiteY127" fmla="*/ 4028 h 10000"/>
                <a:gd name="connsiteX128" fmla="*/ 4495 w 9805"/>
                <a:gd name="connsiteY128" fmla="*/ 3946 h 10000"/>
                <a:gd name="connsiteX129" fmla="*/ 4474 w 9805"/>
                <a:gd name="connsiteY129" fmla="*/ 3861 h 10000"/>
                <a:gd name="connsiteX130" fmla="*/ 4455 w 9805"/>
                <a:gd name="connsiteY130" fmla="*/ 3775 h 10000"/>
                <a:gd name="connsiteX131" fmla="*/ 4358 w 9805"/>
                <a:gd name="connsiteY131" fmla="*/ 3771 h 10000"/>
                <a:gd name="connsiteX132" fmla="*/ 4377 w 9805"/>
                <a:gd name="connsiteY132" fmla="*/ 3705 h 10000"/>
                <a:gd name="connsiteX133" fmla="*/ 4455 w 9805"/>
                <a:gd name="connsiteY133" fmla="*/ 3640 h 10000"/>
                <a:gd name="connsiteX134" fmla="*/ 4474 w 9805"/>
                <a:gd name="connsiteY134" fmla="*/ 3575 h 10000"/>
                <a:gd name="connsiteX135" fmla="*/ 4455 w 9805"/>
                <a:gd name="connsiteY135" fmla="*/ 3505 h 10000"/>
                <a:gd name="connsiteX136" fmla="*/ 4416 w 9805"/>
                <a:gd name="connsiteY136" fmla="*/ 3505 h 10000"/>
                <a:gd name="connsiteX137" fmla="*/ 4436 w 9805"/>
                <a:gd name="connsiteY137" fmla="*/ 3439 h 10000"/>
                <a:gd name="connsiteX138" fmla="*/ 4416 w 9805"/>
                <a:gd name="connsiteY138" fmla="*/ 3362 h 10000"/>
                <a:gd name="connsiteX139" fmla="*/ 4416 w 9805"/>
                <a:gd name="connsiteY139" fmla="*/ 3296 h 10000"/>
                <a:gd name="connsiteX140" fmla="*/ 4474 w 9805"/>
                <a:gd name="connsiteY140" fmla="*/ 3226 h 10000"/>
                <a:gd name="connsiteX141" fmla="*/ 4474 w 9805"/>
                <a:gd name="connsiteY141" fmla="*/ 3087 h 10000"/>
                <a:gd name="connsiteX142" fmla="*/ 4474 w 9805"/>
                <a:gd name="connsiteY142" fmla="*/ 2952 h 10000"/>
                <a:gd name="connsiteX143" fmla="*/ 4534 w 9805"/>
                <a:gd name="connsiteY143" fmla="*/ 2817 h 10000"/>
                <a:gd name="connsiteX144" fmla="*/ 4669 w 9805"/>
                <a:gd name="connsiteY144" fmla="*/ 2693 h 10000"/>
                <a:gd name="connsiteX145" fmla="*/ 4611 w 9805"/>
                <a:gd name="connsiteY145" fmla="*/ 2674 h 10000"/>
                <a:gd name="connsiteX146" fmla="*/ 4611 w 9805"/>
                <a:gd name="connsiteY146" fmla="*/ 2557 h 10000"/>
                <a:gd name="connsiteX147" fmla="*/ 4592 w 9805"/>
                <a:gd name="connsiteY147" fmla="*/ 2441 h 10000"/>
                <a:gd name="connsiteX148" fmla="*/ 4572 w 9805"/>
                <a:gd name="connsiteY148" fmla="*/ 2325 h 10000"/>
                <a:gd name="connsiteX149" fmla="*/ 4611 w 9805"/>
                <a:gd name="connsiteY149" fmla="*/ 2222 h 10000"/>
                <a:gd name="connsiteX150" fmla="*/ 4650 w 9805"/>
                <a:gd name="connsiteY150" fmla="*/ 2034 h 10000"/>
                <a:gd name="connsiteX151" fmla="*/ 4748 w 9805"/>
                <a:gd name="connsiteY151" fmla="*/ 1853 h 10000"/>
                <a:gd name="connsiteX152" fmla="*/ 4806 w 9805"/>
                <a:gd name="connsiteY152" fmla="*/ 1667 h 10000"/>
                <a:gd name="connsiteX153" fmla="*/ 4767 w 9805"/>
                <a:gd name="connsiteY153" fmla="*/ 1478 h 10000"/>
                <a:gd name="connsiteX154" fmla="*/ 4786 w 9805"/>
                <a:gd name="connsiteY154" fmla="*/ 1389 h 10000"/>
                <a:gd name="connsiteX155" fmla="*/ 4786 w 9805"/>
                <a:gd name="connsiteY155" fmla="*/ 1293 h 10000"/>
                <a:gd name="connsiteX156" fmla="*/ 4786 w 9805"/>
                <a:gd name="connsiteY156" fmla="*/ 1202 h 10000"/>
                <a:gd name="connsiteX157" fmla="*/ 4767 w 9805"/>
                <a:gd name="connsiteY157" fmla="*/ 1109 h 10000"/>
                <a:gd name="connsiteX158" fmla="*/ 4669 w 9805"/>
                <a:gd name="connsiteY158" fmla="*/ 1137 h 10000"/>
                <a:gd name="connsiteX159" fmla="*/ 4669 w 9805"/>
                <a:gd name="connsiteY159" fmla="*/ 1075 h 10000"/>
                <a:gd name="connsiteX160" fmla="*/ 4650 w 9805"/>
                <a:gd name="connsiteY160" fmla="*/ 1010 h 10000"/>
                <a:gd name="connsiteX161" fmla="*/ 4650 w 9805"/>
                <a:gd name="connsiteY161" fmla="*/ 947 h 10000"/>
                <a:gd name="connsiteX162" fmla="*/ 4669 w 9805"/>
                <a:gd name="connsiteY162" fmla="*/ 886 h 10000"/>
                <a:gd name="connsiteX163" fmla="*/ 4611 w 9805"/>
                <a:gd name="connsiteY163" fmla="*/ 804 h 10000"/>
                <a:gd name="connsiteX164" fmla="*/ 4611 w 9805"/>
                <a:gd name="connsiteY164" fmla="*/ 720 h 10000"/>
                <a:gd name="connsiteX165" fmla="*/ 4592 w 9805"/>
                <a:gd name="connsiteY165" fmla="*/ 634 h 10000"/>
                <a:gd name="connsiteX166" fmla="*/ 4592 w 9805"/>
                <a:gd name="connsiteY166" fmla="*/ 558 h 10000"/>
                <a:gd name="connsiteX167" fmla="*/ 4534 w 9805"/>
                <a:gd name="connsiteY167" fmla="*/ 363 h 10000"/>
                <a:gd name="connsiteX168" fmla="*/ 4474 w 9805"/>
                <a:gd name="connsiteY168" fmla="*/ 344 h 10000"/>
                <a:gd name="connsiteX169" fmla="*/ 4358 w 9805"/>
                <a:gd name="connsiteY169" fmla="*/ 332 h 10000"/>
                <a:gd name="connsiteX170" fmla="*/ 4281 w 9805"/>
                <a:gd name="connsiteY170" fmla="*/ 320 h 10000"/>
                <a:gd name="connsiteX171" fmla="*/ 4163 w 9805"/>
                <a:gd name="connsiteY171" fmla="*/ 317 h 10000"/>
                <a:gd name="connsiteX172" fmla="*/ 4086 w 9805"/>
                <a:gd name="connsiteY172" fmla="*/ 320 h 10000"/>
                <a:gd name="connsiteX173" fmla="*/ 4028 w 9805"/>
                <a:gd name="connsiteY173" fmla="*/ 328 h 10000"/>
                <a:gd name="connsiteX174" fmla="*/ 3949 w 9805"/>
                <a:gd name="connsiteY174" fmla="*/ 328 h 10000"/>
                <a:gd name="connsiteX175" fmla="*/ 3891 w 9805"/>
                <a:gd name="connsiteY175" fmla="*/ 320 h 10000"/>
                <a:gd name="connsiteX176" fmla="*/ 3910 w 9805"/>
                <a:gd name="connsiteY176" fmla="*/ 305 h 10000"/>
                <a:gd name="connsiteX177" fmla="*/ 3949 w 9805"/>
                <a:gd name="connsiteY177" fmla="*/ 297 h 10000"/>
                <a:gd name="connsiteX178" fmla="*/ 4008 w 9805"/>
                <a:gd name="connsiteY178" fmla="*/ 286 h 10000"/>
                <a:gd name="connsiteX179" fmla="*/ 3989 w 9805"/>
                <a:gd name="connsiteY179" fmla="*/ 271 h 10000"/>
                <a:gd name="connsiteX180" fmla="*/ 4163 w 9805"/>
                <a:gd name="connsiteY180" fmla="*/ 255 h 10000"/>
                <a:gd name="connsiteX181" fmla="*/ 4339 w 9805"/>
                <a:gd name="connsiteY181" fmla="*/ 228 h 10000"/>
                <a:gd name="connsiteX182" fmla="*/ 4495 w 9805"/>
                <a:gd name="connsiteY182" fmla="*/ 201 h 10000"/>
                <a:gd name="connsiteX183" fmla="*/ 4630 w 9805"/>
                <a:gd name="connsiteY183" fmla="*/ 162 h 10000"/>
                <a:gd name="connsiteX184" fmla="*/ 4669 w 9805"/>
                <a:gd name="connsiteY184" fmla="*/ 120 h 10000"/>
                <a:gd name="connsiteX185" fmla="*/ 4727 w 9805"/>
                <a:gd name="connsiteY185" fmla="*/ 85 h 10000"/>
                <a:gd name="connsiteX186" fmla="*/ 4727 w 9805"/>
                <a:gd name="connsiteY186" fmla="*/ 42 h 10000"/>
                <a:gd name="connsiteX187" fmla="*/ 4748 w 9805"/>
                <a:gd name="connsiteY187" fmla="*/ 0 h 10000"/>
                <a:gd name="connsiteX188" fmla="*/ 4806 w 9805"/>
                <a:gd name="connsiteY188" fmla="*/ 73 h 10000"/>
                <a:gd name="connsiteX189" fmla="*/ 4883 w 9805"/>
                <a:gd name="connsiteY189" fmla="*/ 154 h 10000"/>
                <a:gd name="connsiteX190" fmla="*/ 4903 w 9805"/>
                <a:gd name="connsiteY190" fmla="*/ 232 h 10000"/>
                <a:gd name="connsiteX191" fmla="*/ 4864 w 9805"/>
                <a:gd name="connsiteY191" fmla="*/ 317 h 10000"/>
                <a:gd name="connsiteX0" fmla="*/ 4961 w 9802"/>
                <a:gd name="connsiteY0" fmla="*/ 317 h 10000"/>
                <a:gd name="connsiteX1" fmla="*/ 5060 w 9802"/>
                <a:gd name="connsiteY1" fmla="*/ 546 h 10000"/>
                <a:gd name="connsiteX2" fmla="*/ 5139 w 9802"/>
                <a:gd name="connsiteY2" fmla="*/ 785 h 10000"/>
                <a:gd name="connsiteX3" fmla="*/ 5179 w 9802"/>
                <a:gd name="connsiteY3" fmla="*/ 1017 h 10000"/>
                <a:gd name="connsiteX4" fmla="*/ 5219 w 9802"/>
                <a:gd name="connsiteY4" fmla="*/ 1248 h 10000"/>
                <a:gd name="connsiteX5" fmla="*/ 5357 w 9802"/>
                <a:gd name="connsiteY5" fmla="*/ 1474 h 10000"/>
                <a:gd name="connsiteX6" fmla="*/ 5437 w 9802"/>
                <a:gd name="connsiteY6" fmla="*/ 1706 h 10000"/>
                <a:gd name="connsiteX7" fmla="*/ 5437 w 9802"/>
                <a:gd name="connsiteY7" fmla="*/ 1935 h 10000"/>
                <a:gd name="connsiteX8" fmla="*/ 5418 w 9802"/>
                <a:gd name="connsiteY8" fmla="*/ 2163 h 10000"/>
                <a:gd name="connsiteX9" fmla="*/ 5456 w 9802"/>
                <a:gd name="connsiteY9" fmla="*/ 2287 h 10000"/>
                <a:gd name="connsiteX10" fmla="*/ 5517 w 9802"/>
                <a:gd name="connsiteY10" fmla="*/ 2422 h 10000"/>
                <a:gd name="connsiteX11" fmla="*/ 5517 w 9802"/>
                <a:gd name="connsiteY11" fmla="*/ 2554 h 10000"/>
                <a:gd name="connsiteX12" fmla="*/ 5496 w 9802"/>
                <a:gd name="connsiteY12" fmla="*/ 2685 h 10000"/>
                <a:gd name="connsiteX13" fmla="*/ 5517 w 9802"/>
                <a:gd name="connsiteY13" fmla="*/ 2700 h 10000"/>
                <a:gd name="connsiteX14" fmla="*/ 5496 w 9802"/>
                <a:gd name="connsiteY14" fmla="*/ 2723 h 10000"/>
                <a:gd name="connsiteX15" fmla="*/ 5437 w 9802"/>
                <a:gd name="connsiteY15" fmla="*/ 2739 h 10000"/>
                <a:gd name="connsiteX16" fmla="*/ 5418 w 9802"/>
                <a:gd name="connsiteY16" fmla="*/ 2758 h 10000"/>
                <a:gd name="connsiteX17" fmla="*/ 5418 w 9802"/>
                <a:gd name="connsiteY17" fmla="*/ 2817 h 10000"/>
                <a:gd name="connsiteX18" fmla="*/ 5418 w 9802"/>
                <a:gd name="connsiteY18" fmla="*/ 2874 h 10000"/>
                <a:gd name="connsiteX19" fmla="*/ 5378 w 9802"/>
                <a:gd name="connsiteY19" fmla="*/ 2936 h 10000"/>
                <a:gd name="connsiteX20" fmla="*/ 5337 w 9802"/>
                <a:gd name="connsiteY20" fmla="*/ 2987 h 10000"/>
                <a:gd name="connsiteX21" fmla="*/ 5337 w 9802"/>
                <a:gd name="connsiteY21" fmla="*/ 3161 h 10000"/>
                <a:gd name="connsiteX22" fmla="*/ 5378 w 9802"/>
                <a:gd name="connsiteY22" fmla="*/ 3342 h 10000"/>
                <a:gd name="connsiteX23" fmla="*/ 5456 w 9802"/>
                <a:gd name="connsiteY23" fmla="*/ 3524 h 10000"/>
                <a:gd name="connsiteX24" fmla="*/ 5477 w 9802"/>
                <a:gd name="connsiteY24" fmla="*/ 3697 h 10000"/>
                <a:gd name="connsiteX25" fmla="*/ 5655 w 9802"/>
                <a:gd name="connsiteY25" fmla="*/ 3845 h 10000"/>
                <a:gd name="connsiteX26" fmla="*/ 5676 w 9802"/>
                <a:gd name="connsiteY26" fmla="*/ 4000 h 10000"/>
                <a:gd name="connsiteX27" fmla="*/ 5655 w 9802"/>
                <a:gd name="connsiteY27" fmla="*/ 4150 h 10000"/>
                <a:gd name="connsiteX28" fmla="*/ 5636 w 9802"/>
                <a:gd name="connsiteY28" fmla="*/ 4305 h 10000"/>
                <a:gd name="connsiteX29" fmla="*/ 5496 w 9802"/>
                <a:gd name="connsiteY29" fmla="*/ 4533 h 10000"/>
                <a:gd name="connsiteX30" fmla="*/ 5517 w 9802"/>
                <a:gd name="connsiteY30" fmla="*/ 4762 h 10000"/>
                <a:gd name="connsiteX31" fmla="*/ 5576 w 9802"/>
                <a:gd name="connsiteY31" fmla="*/ 4990 h 10000"/>
                <a:gd name="connsiteX32" fmla="*/ 5517 w 9802"/>
                <a:gd name="connsiteY32" fmla="*/ 5219 h 10000"/>
                <a:gd name="connsiteX33" fmla="*/ 5595 w 9802"/>
                <a:gd name="connsiteY33" fmla="*/ 5471 h 10000"/>
                <a:gd name="connsiteX34" fmla="*/ 5655 w 9802"/>
                <a:gd name="connsiteY34" fmla="*/ 5715 h 10000"/>
                <a:gd name="connsiteX35" fmla="*/ 5714 w 9802"/>
                <a:gd name="connsiteY35" fmla="*/ 5965 h 10000"/>
                <a:gd name="connsiteX36" fmla="*/ 5714 w 9802"/>
                <a:gd name="connsiteY36" fmla="*/ 6220 h 10000"/>
                <a:gd name="connsiteX37" fmla="*/ 5794 w 9802"/>
                <a:gd name="connsiteY37" fmla="*/ 6546 h 10000"/>
                <a:gd name="connsiteX38" fmla="*/ 5794 w 9802"/>
                <a:gd name="connsiteY38" fmla="*/ 6870 h 10000"/>
                <a:gd name="connsiteX39" fmla="*/ 5813 w 9802"/>
                <a:gd name="connsiteY39" fmla="*/ 7188 h 10000"/>
                <a:gd name="connsiteX40" fmla="*/ 6052 w 9802"/>
                <a:gd name="connsiteY40" fmla="*/ 7502 h 10000"/>
                <a:gd name="connsiteX41" fmla="*/ 6092 w 9802"/>
                <a:gd name="connsiteY41" fmla="*/ 7656 h 10000"/>
                <a:gd name="connsiteX42" fmla="*/ 6171 w 9802"/>
                <a:gd name="connsiteY42" fmla="*/ 7807 h 10000"/>
                <a:gd name="connsiteX43" fmla="*/ 6211 w 9802"/>
                <a:gd name="connsiteY43" fmla="*/ 7965 h 10000"/>
                <a:gd name="connsiteX44" fmla="*/ 6131 w 9802"/>
                <a:gd name="connsiteY44" fmla="*/ 8117 h 10000"/>
                <a:gd name="connsiteX45" fmla="*/ 6032 w 9802"/>
                <a:gd name="connsiteY45" fmla="*/ 8317 h 10000"/>
                <a:gd name="connsiteX46" fmla="*/ 6052 w 9802"/>
                <a:gd name="connsiteY46" fmla="*/ 8523 h 10000"/>
                <a:gd name="connsiteX47" fmla="*/ 6171 w 9802"/>
                <a:gd name="connsiteY47" fmla="*/ 8736 h 10000"/>
                <a:gd name="connsiteX48" fmla="*/ 6270 w 9802"/>
                <a:gd name="connsiteY48" fmla="*/ 8941 h 10000"/>
                <a:gd name="connsiteX49" fmla="*/ 6290 w 9802"/>
                <a:gd name="connsiteY49" fmla="*/ 9095 h 10000"/>
                <a:gd name="connsiteX50" fmla="*/ 6290 w 9802"/>
                <a:gd name="connsiteY50" fmla="*/ 9254 h 10000"/>
                <a:gd name="connsiteX51" fmla="*/ 6350 w 9802"/>
                <a:gd name="connsiteY51" fmla="*/ 9408 h 10000"/>
                <a:gd name="connsiteX52" fmla="*/ 6587 w 9802"/>
                <a:gd name="connsiteY52" fmla="*/ 9540 h 10000"/>
                <a:gd name="connsiteX53" fmla="*/ 6845 w 9802"/>
                <a:gd name="connsiteY53" fmla="*/ 9540 h 10000"/>
                <a:gd name="connsiteX54" fmla="*/ 7123 w 9802"/>
                <a:gd name="connsiteY54" fmla="*/ 9551 h 10000"/>
                <a:gd name="connsiteX55" fmla="*/ 7342 w 9802"/>
                <a:gd name="connsiteY55" fmla="*/ 9563 h 10000"/>
                <a:gd name="connsiteX56" fmla="*/ 7599 w 9802"/>
                <a:gd name="connsiteY56" fmla="*/ 9578 h 10000"/>
                <a:gd name="connsiteX57" fmla="*/ 7838 w 9802"/>
                <a:gd name="connsiteY57" fmla="*/ 9597 h 10000"/>
                <a:gd name="connsiteX58" fmla="*/ 8037 w 9802"/>
                <a:gd name="connsiteY58" fmla="*/ 9625 h 10000"/>
                <a:gd name="connsiteX59" fmla="*/ 8274 w 9802"/>
                <a:gd name="connsiteY59" fmla="*/ 9657 h 10000"/>
                <a:gd name="connsiteX60" fmla="*/ 8472 w 9802"/>
                <a:gd name="connsiteY60" fmla="*/ 9688 h 10000"/>
                <a:gd name="connsiteX61" fmla="*/ 8690 w 9802"/>
                <a:gd name="connsiteY61" fmla="*/ 9699 h 10000"/>
                <a:gd name="connsiteX62" fmla="*/ 8910 w 9802"/>
                <a:gd name="connsiteY62" fmla="*/ 9711 h 10000"/>
                <a:gd name="connsiteX63" fmla="*/ 9128 w 9802"/>
                <a:gd name="connsiteY63" fmla="*/ 9714 h 10000"/>
                <a:gd name="connsiteX64" fmla="*/ 9366 w 9802"/>
                <a:gd name="connsiteY64" fmla="*/ 9722 h 10000"/>
                <a:gd name="connsiteX65" fmla="*/ 9584 w 9802"/>
                <a:gd name="connsiteY65" fmla="*/ 9726 h 10000"/>
                <a:gd name="connsiteX66" fmla="*/ 9802 w 9802"/>
                <a:gd name="connsiteY66" fmla="*/ 9737 h 10000"/>
                <a:gd name="connsiteX67" fmla="*/ 2917 w 9802"/>
                <a:gd name="connsiteY67" fmla="*/ 10000 h 10000"/>
                <a:gd name="connsiteX68" fmla="*/ 2501 w 9802"/>
                <a:gd name="connsiteY68" fmla="*/ 9958 h 10000"/>
                <a:gd name="connsiteX69" fmla="*/ 2123 w 9802"/>
                <a:gd name="connsiteY69" fmla="*/ 9915 h 10000"/>
                <a:gd name="connsiteX70" fmla="*/ 1686 w 9802"/>
                <a:gd name="connsiteY70" fmla="*/ 9880 h 10000"/>
                <a:gd name="connsiteX71" fmla="*/ 833 w 9802"/>
                <a:gd name="connsiteY71" fmla="*/ 9815 h 10000"/>
                <a:gd name="connsiteX72" fmla="*/ 437 w 9802"/>
                <a:gd name="connsiteY72" fmla="*/ 9785 h 10000"/>
                <a:gd name="connsiteX73" fmla="*/ 0 w 9802"/>
                <a:gd name="connsiteY73" fmla="*/ 9757 h 10000"/>
                <a:gd name="connsiteX74" fmla="*/ 258 w 9802"/>
                <a:gd name="connsiteY74" fmla="*/ 9741 h 10000"/>
                <a:gd name="connsiteX75" fmla="*/ 535 w 9802"/>
                <a:gd name="connsiteY75" fmla="*/ 9722 h 10000"/>
                <a:gd name="connsiteX76" fmla="*/ 793 w 9802"/>
                <a:gd name="connsiteY76" fmla="*/ 9695 h 10000"/>
                <a:gd name="connsiteX77" fmla="*/ 1072 w 9802"/>
                <a:gd name="connsiteY77" fmla="*/ 9672 h 10000"/>
                <a:gd name="connsiteX78" fmla="*/ 1310 w 9802"/>
                <a:gd name="connsiteY78" fmla="*/ 9653 h 10000"/>
                <a:gd name="connsiteX79" fmla="*/ 1587 w 9802"/>
                <a:gd name="connsiteY79" fmla="*/ 9637 h 10000"/>
                <a:gd name="connsiteX80" fmla="*/ 1885 w 9802"/>
                <a:gd name="connsiteY80" fmla="*/ 9625 h 10000"/>
                <a:gd name="connsiteX81" fmla="*/ 2183 w 9802"/>
                <a:gd name="connsiteY81" fmla="*/ 9625 h 10000"/>
                <a:gd name="connsiteX82" fmla="*/ 2401 w 9802"/>
                <a:gd name="connsiteY82" fmla="*/ 9625 h 10000"/>
                <a:gd name="connsiteX83" fmla="*/ 2619 w 9802"/>
                <a:gd name="connsiteY83" fmla="*/ 9625 h 10000"/>
                <a:gd name="connsiteX84" fmla="*/ 2818 w 9802"/>
                <a:gd name="connsiteY84" fmla="*/ 9620 h 10000"/>
                <a:gd name="connsiteX85" fmla="*/ 3036 w 9802"/>
                <a:gd name="connsiteY85" fmla="*/ 9613 h 10000"/>
                <a:gd name="connsiteX86" fmla="*/ 3234 w 9802"/>
                <a:gd name="connsiteY86" fmla="*/ 9609 h 10000"/>
                <a:gd name="connsiteX87" fmla="*/ 3413 w 9802"/>
                <a:gd name="connsiteY87" fmla="*/ 9597 h 10000"/>
                <a:gd name="connsiteX88" fmla="*/ 3611 w 9802"/>
                <a:gd name="connsiteY88" fmla="*/ 9582 h 10000"/>
                <a:gd name="connsiteX89" fmla="*/ 3790 w 9802"/>
                <a:gd name="connsiteY89" fmla="*/ 9563 h 10000"/>
                <a:gd name="connsiteX90" fmla="*/ 3810 w 9802"/>
                <a:gd name="connsiteY90" fmla="*/ 9393 h 10000"/>
                <a:gd name="connsiteX91" fmla="*/ 3869 w 9802"/>
                <a:gd name="connsiteY91" fmla="*/ 9223 h 10000"/>
                <a:gd name="connsiteX92" fmla="*/ 3949 w 9802"/>
                <a:gd name="connsiteY92" fmla="*/ 9053 h 10000"/>
                <a:gd name="connsiteX93" fmla="*/ 4008 w 9802"/>
                <a:gd name="connsiteY93" fmla="*/ 8883 h 10000"/>
                <a:gd name="connsiteX94" fmla="*/ 3988 w 9802"/>
                <a:gd name="connsiteY94" fmla="*/ 8635 h 10000"/>
                <a:gd name="connsiteX95" fmla="*/ 3988 w 9802"/>
                <a:gd name="connsiteY95" fmla="*/ 8386 h 10000"/>
                <a:gd name="connsiteX96" fmla="*/ 3988 w 9802"/>
                <a:gd name="connsiteY96" fmla="*/ 8136 h 10000"/>
                <a:gd name="connsiteX97" fmla="*/ 4008 w 9802"/>
                <a:gd name="connsiteY97" fmla="*/ 7887 h 10000"/>
                <a:gd name="connsiteX98" fmla="*/ 4008 w 9802"/>
                <a:gd name="connsiteY98" fmla="*/ 7691 h 10000"/>
                <a:gd name="connsiteX99" fmla="*/ 3968 w 9802"/>
                <a:gd name="connsiteY99" fmla="*/ 7489 h 10000"/>
                <a:gd name="connsiteX100" fmla="*/ 3949 w 9802"/>
                <a:gd name="connsiteY100" fmla="*/ 7300 h 10000"/>
                <a:gd name="connsiteX101" fmla="*/ 4008 w 9802"/>
                <a:gd name="connsiteY101" fmla="*/ 7110 h 10000"/>
                <a:gd name="connsiteX102" fmla="*/ 4226 w 9802"/>
                <a:gd name="connsiteY102" fmla="*/ 6909 h 10000"/>
                <a:gd name="connsiteX103" fmla="*/ 4266 w 9802"/>
                <a:gd name="connsiteY103" fmla="*/ 6696 h 10000"/>
                <a:gd name="connsiteX104" fmla="*/ 4246 w 9802"/>
                <a:gd name="connsiteY104" fmla="*/ 6480 h 10000"/>
                <a:gd name="connsiteX105" fmla="*/ 4246 w 9802"/>
                <a:gd name="connsiteY105" fmla="*/ 6263 h 10000"/>
                <a:gd name="connsiteX106" fmla="*/ 4266 w 9802"/>
                <a:gd name="connsiteY106" fmla="*/ 6186 h 10000"/>
                <a:gd name="connsiteX107" fmla="*/ 4286 w 9802"/>
                <a:gd name="connsiteY107" fmla="*/ 6112 h 10000"/>
                <a:gd name="connsiteX108" fmla="*/ 4286 w 9802"/>
                <a:gd name="connsiteY108" fmla="*/ 6039 h 10000"/>
                <a:gd name="connsiteX109" fmla="*/ 4226 w 9802"/>
                <a:gd name="connsiteY109" fmla="*/ 5969 h 10000"/>
                <a:gd name="connsiteX110" fmla="*/ 4207 w 9802"/>
                <a:gd name="connsiteY110" fmla="*/ 5795 h 10000"/>
                <a:gd name="connsiteX111" fmla="*/ 4246 w 9802"/>
                <a:gd name="connsiteY111" fmla="*/ 5784 h 10000"/>
                <a:gd name="connsiteX112" fmla="*/ 4246 w 9802"/>
                <a:gd name="connsiteY112" fmla="*/ 5606 h 10000"/>
                <a:gd name="connsiteX113" fmla="*/ 4286 w 9802"/>
                <a:gd name="connsiteY113" fmla="*/ 5424 h 10000"/>
                <a:gd name="connsiteX114" fmla="*/ 4305 w 9802"/>
                <a:gd name="connsiteY114" fmla="*/ 5246 h 10000"/>
                <a:gd name="connsiteX115" fmla="*/ 4266 w 9802"/>
                <a:gd name="connsiteY115" fmla="*/ 5053 h 10000"/>
                <a:gd name="connsiteX116" fmla="*/ 4366 w 9802"/>
                <a:gd name="connsiteY116" fmla="*/ 5025 h 10000"/>
                <a:gd name="connsiteX117" fmla="*/ 4305 w 9802"/>
                <a:gd name="connsiteY117" fmla="*/ 4662 h 10000"/>
                <a:gd name="connsiteX118" fmla="*/ 4386 w 9802"/>
                <a:gd name="connsiteY118" fmla="*/ 4576 h 10000"/>
                <a:gd name="connsiteX119" fmla="*/ 4405 w 9802"/>
                <a:gd name="connsiteY119" fmla="*/ 4491 h 10000"/>
                <a:gd name="connsiteX120" fmla="*/ 4425 w 9802"/>
                <a:gd name="connsiteY120" fmla="*/ 4402 h 10000"/>
                <a:gd name="connsiteX121" fmla="*/ 4464 w 9802"/>
                <a:gd name="connsiteY121" fmla="*/ 4313 h 10000"/>
                <a:gd name="connsiteX122" fmla="*/ 4524 w 9802"/>
                <a:gd name="connsiteY122" fmla="*/ 4259 h 10000"/>
                <a:gd name="connsiteX123" fmla="*/ 4504 w 9802"/>
                <a:gd name="connsiteY123" fmla="*/ 4213 h 10000"/>
                <a:gd name="connsiteX124" fmla="*/ 4464 w 9802"/>
                <a:gd name="connsiteY124" fmla="*/ 4158 h 10000"/>
                <a:gd name="connsiteX125" fmla="*/ 4504 w 9802"/>
                <a:gd name="connsiteY125" fmla="*/ 4112 h 10000"/>
                <a:gd name="connsiteX126" fmla="*/ 4584 w 9802"/>
                <a:gd name="connsiteY126" fmla="*/ 4028 h 10000"/>
                <a:gd name="connsiteX127" fmla="*/ 4584 w 9802"/>
                <a:gd name="connsiteY127" fmla="*/ 3946 h 10000"/>
                <a:gd name="connsiteX128" fmla="*/ 4563 w 9802"/>
                <a:gd name="connsiteY128" fmla="*/ 3861 h 10000"/>
                <a:gd name="connsiteX129" fmla="*/ 4544 w 9802"/>
                <a:gd name="connsiteY129" fmla="*/ 3775 h 10000"/>
                <a:gd name="connsiteX130" fmla="*/ 4445 w 9802"/>
                <a:gd name="connsiteY130" fmla="*/ 3771 h 10000"/>
                <a:gd name="connsiteX131" fmla="*/ 4464 w 9802"/>
                <a:gd name="connsiteY131" fmla="*/ 3705 h 10000"/>
                <a:gd name="connsiteX132" fmla="*/ 4544 w 9802"/>
                <a:gd name="connsiteY132" fmla="*/ 3640 h 10000"/>
                <a:gd name="connsiteX133" fmla="*/ 4563 w 9802"/>
                <a:gd name="connsiteY133" fmla="*/ 3575 h 10000"/>
                <a:gd name="connsiteX134" fmla="*/ 4544 w 9802"/>
                <a:gd name="connsiteY134" fmla="*/ 3505 h 10000"/>
                <a:gd name="connsiteX135" fmla="*/ 4504 w 9802"/>
                <a:gd name="connsiteY135" fmla="*/ 3505 h 10000"/>
                <a:gd name="connsiteX136" fmla="*/ 4524 w 9802"/>
                <a:gd name="connsiteY136" fmla="*/ 3439 h 10000"/>
                <a:gd name="connsiteX137" fmla="*/ 4504 w 9802"/>
                <a:gd name="connsiteY137" fmla="*/ 3362 h 10000"/>
                <a:gd name="connsiteX138" fmla="*/ 4504 w 9802"/>
                <a:gd name="connsiteY138" fmla="*/ 3296 h 10000"/>
                <a:gd name="connsiteX139" fmla="*/ 4563 w 9802"/>
                <a:gd name="connsiteY139" fmla="*/ 3226 h 10000"/>
                <a:gd name="connsiteX140" fmla="*/ 4563 w 9802"/>
                <a:gd name="connsiteY140" fmla="*/ 3087 h 10000"/>
                <a:gd name="connsiteX141" fmla="*/ 4563 w 9802"/>
                <a:gd name="connsiteY141" fmla="*/ 2952 h 10000"/>
                <a:gd name="connsiteX142" fmla="*/ 4624 w 9802"/>
                <a:gd name="connsiteY142" fmla="*/ 2817 h 10000"/>
                <a:gd name="connsiteX143" fmla="*/ 4762 w 9802"/>
                <a:gd name="connsiteY143" fmla="*/ 2693 h 10000"/>
                <a:gd name="connsiteX144" fmla="*/ 4703 w 9802"/>
                <a:gd name="connsiteY144" fmla="*/ 2674 h 10000"/>
                <a:gd name="connsiteX145" fmla="*/ 4703 w 9802"/>
                <a:gd name="connsiteY145" fmla="*/ 2557 h 10000"/>
                <a:gd name="connsiteX146" fmla="*/ 4683 w 9802"/>
                <a:gd name="connsiteY146" fmla="*/ 2441 h 10000"/>
                <a:gd name="connsiteX147" fmla="*/ 4663 w 9802"/>
                <a:gd name="connsiteY147" fmla="*/ 2325 h 10000"/>
                <a:gd name="connsiteX148" fmla="*/ 4703 w 9802"/>
                <a:gd name="connsiteY148" fmla="*/ 2222 h 10000"/>
                <a:gd name="connsiteX149" fmla="*/ 4742 w 9802"/>
                <a:gd name="connsiteY149" fmla="*/ 2034 h 10000"/>
                <a:gd name="connsiteX150" fmla="*/ 4842 w 9802"/>
                <a:gd name="connsiteY150" fmla="*/ 1853 h 10000"/>
                <a:gd name="connsiteX151" fmla="*/ 4902 w 9802"/>
                <a:gd name="connsiteY151" fmla="*/ 1667 h 10000"/>
                <a:gd name="connsiteX152" fmla="*/ 4862 w 9802"/>
                <a:gd name="connsiteY152" fmla="*/ 1478 h 10000"/>
                <a:gd name="connsiteX153" fmla="*/ 4881 w 9802"/>
                <a:gd name="connsiteY153" fmla="*/ 1389 h 10000"/>
                <a:gd name="connsiteX154" fmla="*/ 4881 w 9802"/>
                <a:gd name="connsiteY154" fmla="*/ 1293 h 10000"/>
                <a:gd name="connsiteX155" fmla="*/ 4881 w 9802"/>
                <a:gd name="connsiteY155" fmla="*/ 1202 h 10000"/>
                <a:gd name="connsiteX156" fmla="*/ 4862 w 9802"/>
                <a:gd name="connsiteY156" fmla="*/ 1109 h 10000"/>
                <a:gd name="connsiteX157" fmla="*/ 4762 w 9802"/>
                <a:gd name="connsiteY157" fmla="*/ 1137 h 10000"/>
                <a:gd name="connsiteX158" fmla="*/ 4762 w 9802"/>
                <a:gd name="connsiteY158" fmla="*/ 1075 h 10000"/>
                <a:gd name="connsiteX159" fmla="*/ 4742 w 9802"/>
                <a:gd name="connsiteY159" fmla="*/ 1010 h 10000"/>
                <a:gd name="connsiteX160" fmla="*/ 4742 w 9802"/>
                <a:gd name="connsiteY160" fmla="*/ 947 h 10000"/>
                <a:gd name="connsiteX161" fmla="*/ 4762 w 9802"/>
                <a:gd name="connsiteY161" fmla="*/ 886 h 10000"/>
                <a:gd name="connsiteX162" fmla="*/ 4703 w 9802"/>
                <a:gd name="connsiteY162" fmla="*/ 804 h 10000"/>
                <a:gd name="connsiteX163" fmla="*/ 4703 w 9802"/>
                <a:gd name="connsiteY163" fmla="*/ 720 h 10000"/>
                <a:gd name="connsiteX164" fmla="*/ 4683 w 9802"/>
                <a:gd name="connsiteY164" fmla="*/ 634 h 10000"/>
                <a:gd name="connsiteX165" fmla="*/ 4683 w 9802"/>
                <a:gd name="connsiteY165" fmla="*/ 558 h 10000"/>
                <a:gd name="connsiteX166" fmla="*/ 4624 w 9802"/>
                <a:gd name="connsiteY166" fmla="*/ 363 h 10000"/>
                <a:gd name="connsiteX167" fmla="*/ 4563 w 9802"/>
                <a:gd name="connsiteY167" fmla="*/ 344 h 10000"/>
                <a:gd name="connsiteX168" fmla="*/ 4445 w 9802"/>
                <a:gd name="connsiteY168" fmla="*/ 332 h 10000"/>
                <a:gd name="connsiteX169" fmla="*/ 4366 w 9802"/>
                <a:gd name="connsiteY169" fmla="*/ 320 h 10000"/>
                <a:gd name="connsiteX170" fmla="*/ 4246 w 9802"/>
                <a:gd name="connsiteY170" fmla="*/ 317 h 10000"/>
                <a:gd name="connsiteX171" fmla="*/ 4167 w 9802"/>
                <a:gd name="connsiteY171" fmla="*/ 320 h 10000"/>
                <a:gd name="connsiteX172" fmla="*/ 4108 w 9802"/>
                <a:gd name="connsiteY172" fmla="*/ 328 h 10000"/>
                <a:gd name="connsiteX173" fmla="*/ 4028 w 9802"/>
                <a:gd name="connsiteY173" fmla="*/ 328 h 10000"/>
                <a:gd name="connsiteX174" fmla="*/ 3968 w 9802"/>
                <a:gd name="connsiteY174" fmla="*/ 320 h 10000"/>
                <a:gd name="connsiteX175" fmla="*/ 3988 w 9802"/>
                <a:gd name="connsiteY175" fmla="*/ 305 h 10000"/>
                <a:gd name="connsiteX176" fmla="*/ 4028 w 9802"/>
                <a:gd name="connsiteY176" fmla="*/ 297 h 10000"/>
                <a:gd name="connsiteX177" fmla="*/ 4088 w 9802"/>
                <a:gd name="connsiteY177" fmla="*/ 286 h 10000"/>
                <a:gd name="connsiteX178" fmla="*/ 4068 w 9802"/>
                <a:gd name="connsiteY178" fmla="*/ 271 h 10000"/>
                <a:gd name="connsiteX179" fmla="*/ 4246 w 9802"/>
                <a:gd name="connsiteY179" fmla="*/ 255 h 10000"/>
                <a:gd name="connsiteX180" fmla="*/ 4425 w 9802"/>
                <a:gd name="connsiteY180" fmla="*/ 228 h 10000"/>
                <a:gd name="connsiteX181" fmla="*/ 4584 w 9802"/>
                <a:gd name="connsiteY181" fmla="*/ 201 h 10000"/>
                <a:gd name="connsiteX182" fmla="*/ 4722 w 9802"/>
                <a:gd name="connsiteY182" fmla="*/ 162 h 10000"/>
                <a:gd name="connsiteX183" fmla="*/ 4762 w 9802"/>
                <a:gd name="connsiteY183" fmla="*/ 120 h 10000"/>
                <a:gd name="connsiteX184" fmla="*/ 4821 w 9802"/>
                <a:gd name="connsiteY184" fmla="*/ 85 h 10000"/>
                <a:gd name="connsiteX185" fmla="*/ 4821 w 9802"/>
                <a:gd name="connsiteY185" fmla="*/ 42 h 10000"/>
                <a:gd name="connsiteX186" fmla="*/ 4842 w 9802"/>
                <a:gd name="connsiteY186" fmla="*/ 0 h 10000"/>
                <a:gd name="connsiteX187" fmla="*/ 4902 w 9802"/>
                <a:gd name="connsiteY187" fmla="*/ 73 h 10000"/>
                <a:gd name="connsiteX188" fmla="*/ 4980 w 9802"/>
                <a:gd name="connsiteY188" fmla="*/ 154 h 10000"/>
                <a:gd name="connsiteX189" fmla="*/ 5001 w 9802"/>
                <a:gd name="connsiteY189" fmla="*/ 232 h 10000"/>
                <a:gd name="connsiteX190" fmla="*/ 4961 w 9802"/>
                <a:gd name="connsiteY190" fmla="*/ 317 h 10000"/>
                <a:gd name="connsiteX0" fmla="*/ 5061 w 9778"/>
                <a:gd name="connsiteY0" fmla="*/ 317 h 10000"/>
                <a:gd name="connsiteX1" fmla="*/ 5162 w 9778"/>
                <a:gd name="connsiteY1" fmla="*/ 546 h 10000"/>
                <a:gd name="connsiteX2" fmla="*/ 5243 w 9778"/>
                <a:gd name="connsiteY2" fmla="*/ 785 h 10000"/>
                <a:gd name="connsiteX3" fmla="*/ 5284 w 9778"/>
                <a:gd name="connsiteY3" fmla="*/ 1017 h 10000"/>
                <a:gd name="connsiteX4" fmla="*/ 5324 w 9778"/>
                <a:gd name="connsiteY4" fmla="*/ 1248 h 10000"/>
                <a:gd name="connsiteX5" fmla="*/ 5465 w 9778"/>
                <a:gd name="connsiteY5" fmla="*/ 1474 h 10000"/>
                <a:gd name="connsiteX6" fmla="*/ 5547 w 9778"/>
                <a:gd name="connsiteY6" fmla="*/ 1706 h 10000"/>
                <a:gd name="connsiteX7" fmla="*/ 5547 w 9778"/>
                <a:gd name="connsiteY7" fmla="*/ 1935 h 10000"/>
                <a:gd name="connsiteX8" fmla="*/ 5527 w 9778"/>
                <a:gd name="connsiteY8" fmla="*/ 2163 h 10000"/>
                <a:gd name="connsiteX9" fmla="*/ 5566 w 9778"/>
                <a:gd name="connsiteY9" fmla="*/ 2287 h 10000"/>
                <a:gd name="connsiteX10" fmla="*/ 5628 w 9778"/>
                <a:gd name="connsiteY10" fmla="*/ 2422 h 10000"/>
                <a:gd name="connsiteX11" fmla="*/ 5628 w 9778"/>
                <a:gd name="connsiteY11" fmla="*/ 2554 h 10000"/>
                <a:gd name="connsiteX12" fmla="*/ 5607 w 9778"/>
                <a:gd name="connsiteY12" fmla="*/ 2685 h 10000"/>
                <a:gd name="connsiteX13" fmla="*/ 5628 w 9778"/>
                <a:gd name="connsiteY13" fmla="*/ 2700 h 10000"/>
                <a:gd name="connsiteX14" fmla="*/ 5607 w 9778"/>
                <a:gd name="connsiteY14" fmla="*/ 2723 h 10000"/>
                <a:gd name="connsiteX15" fmla="*/ 5547 w 9778"/>
                <a:gd name="connsiteY15" fmla="*/ 2739 h 10000"/>
                <a:gd name="connsiteX16" fmla="*/ 5527 w 9778"/>
                <a:gd name="connsiteY16" fmla="*/ 2758 h 10000"/>
                <a:gd name="connsiteX17" fmla="*/ 5527 w 9778"/>
                <a:gd name="connsiteY17" fmla="*/ 2817 h 10000"/>
                <a:gd name="connsiteX18" fmla="*/ 5527 w 9778"/>
                <a:gd name="connsiteY18" fmla="*/ 2874 h 10000"/>
                <a:gd name="connsiteX19" fmla="*/ 5487 w 9778"/>
                <a:gd name="connsiteY19" fmla="*/ 2936 h 10000"/>
                <a:gd name="connsiteX20" fmla="*/ 5445 w 9778"/>
                <a:gd name="connsiteY20" fmla="*/ 2987 h 10000"/>
                <a:gd name="connsiteX21" fmla="*/ 5445 w 9778"/>
                <a:gd name="connsiteY21" fmla="*/ 3161 h 10000"/>
                <a:gd name="connsiteX22" fmla="*/ 5487 w 9778"/>
                <a:gd name="connsiteY22" fmla="*/ 3342 h 10000"/>
                <a:gd name="connsiteX23" fmla="*/ 5566 w 9778"/>
                <a:gd name="connsiteY23" fmla="*/ 3524 h 10000"/>
                <a:gd name="connsiteX24" fmla="*/ 5588 w 9778"/>
                <a:gd name="connsiteY24" fmla="*/ 3697 h 10000"/>
                <a:gd name="connsiteX25" fmla="*/ 5769 w 9778"/>
                <a:gd name="connsiteY25" fmla="*/ 3845 h 10000"/>
                <a:gd name="connsiteX26" fmla="*/ 5791 w 9778"/>
                <a:gd name="connsiteY26" fmla="*/ 4000 h 10000"/>
                <a:gd name="connsiteX27" fmla="*/ 5769 w 9778"/>
                <a:gd name="connsiteY27" fmla="*/ 4150 h 10000"/>
                <a:gd name="connsiteX28" fmla="*/ 5750 w 9778"/>
                <a:gd name="connsiteY28" fmla="*/ 4305 h 10000"/>
                <a:gd name="connsiteX29" fmla="*/ 5607 w 9778"/>
                <a:gd name="connsiteY29" fmla="*/ 4533 h 10000"/>
                <a:gd name="connsiteX30" fmla="*/ 5628 w 9778"/>
                <a:gd name="connsiteY30" fmla="*/ 4762 h 10000"/>
                <a:gd name="connsiteX31" fmla="*/ 5689 w 9778"/>
                <a:gd name="connsiteY31" fmla="*/ 4990 h 10000"/>
                <a:gd name="connsiteX32" fmla="*/ 5628 w 9778"/>
                <a:gd name="connsiteY32" fmla="*/ 5219 h 10000"/>
                <a:gd name="connsiteX33" fmla="*/ 5708 w 9778"/>
                <a:gd name="connsiteY33" fmla="*/ 5471 h 10000"/>
                <a:gd name="connsiteX34" fmla="*/ 5769 w 9778"/>
                <a:gd name="connsiteY34" fmla="*/ 5715 h 10000"/>
                <a:gd name="connsiteX35" fmla="*/ 5829 w 9778"/>
                <a:gd name="connsiteY35" fmla="*/ 5965 h 10000"/>
                <a:gd name="connsiteX36" fmla="*/ 5829 w 9778"/>
                <a:gd name="connsiteY36" fmla="*/ 6220 h 10000"/>
                <a:gd name="connsiteX37" fmla="*/ 5911 w 9778"/>
                <a:gd name="connsiteY37" fmla="*/ 6546 h 10000"/>
                <a:gd name="connsiteX38" fmla="*/ 5911 w 9778"/>
                <a:gd name="connsiteY38" fmla="*/ 6870 h 10000"/>
                <a:gd name="connsiteX39" fmla="*/ 5930 w 9778"/>
                <a:gd name="connsiteY39" fmla="*/ 7188 h 10000"/>
                <a:gd name="connsiteX40" fmla="*/ 6174 w 9778"/>
                <a:gd name="connsiteY40" fmla="*/ 7502 h 10000"/>
                <a:gd name="connsiteX41" fmla="*/ 6215 w 9778"/>
                <a:gd name="connsiteY41" fmla="*/ 7656 h 10000"/>
                <a:gd name="connsiteX42" fmla="*/ 6296 w 9778"/>
                <a:gd name="connsiteY42" fmla="*/ 7807 h 10000"/>
                <a:gd name="connsiteX43" fmla="*/ 6336 w 9778"/>
                <a:gd name="connsiteY43" fmla="*/ 7965 h 10000"/>
                <a:gd name="connsiteX44" fmla="*/ 6255 w 9778"/>
                <a:gd name="connsiteY44" fmla="*/ 8117 h 10000"/>
                <a:gd name="connsiteX45" fmla="*/ 6154 w 9778"/>
                <a:gd name="connsiteY45" fmla="*/ 8317 h 10000"/>
                <a:gd name="connsiteX46" fmla="*/ 6174 w 9778"/>
                <a:gd name="connsiteY46" fmla="*/ 8523 h 10000"/>
                <a:gd name="connsiteX47" fmla="*/ 6296 w 9778"/>
                <a:gd name="connsiteY47" fmla="*/ 8736 h 10000"/>
                <a:gd name="connsiteX48" fmla="*/ 6397 w 9778"/>
                <a:gd name="connsiteY48" fmla="*/ 8941 h 10000"/>
                <a:gd name="connsiteX49" fmla="*/ 6417 w 9778"/>
                <a:gd name="connsiteY49" fmla="*/ 9095 h 10000"/>
                <a:gd name="connsiteX50" fmla="*/ 6417 w 9778"/>
                <a:gd name="connsiteY50" fmla="*/ 9254 h 10000"/>
                <a:gd name="connsiteX51" fmla="*/ 6478 w 9778"/>
                <a:gd name="connsiteY51" fmla="*/ 9408 h 10000"/>
                <a:gd name="connsiteX52" fmla="*/ 6720 w 9778"/>
                <a:gd name="connsiteY52" fmla="*/ 9540 h 10000"/>
                <a:gd name="connsiteX53" fmla="*/ 6983 w 9778"/>
                <a:gd name="connsiteY53" fmla="*/ 9540 h 10000"/>
                <a:gd name="connsiteX54" fmla="*/ 7267 w 9778"/>
                <a:gd name="connsiteY54" fmla="*/ 9551 h 10000"/>
                <a:gd name="connsiteX55" fmla="*/ 7490 w 9778"/>
                <a:gd name="connsiteY55" fmla="*/ 9563 h 10000"/>
                <a:gd name="connsiteX56" fmla="*/ 7752 w 9778"/>
                <a:gd name="connsiteY56" fmla="*/ 9578 h 10000"/>
                <a:gd name="connsiteX57" fmla="*/ 7996 w 9778"/>
                <a:gd name="connsiteY57" fmla="*/ 9597 h 10000"/>
                <a:gd name="connsiteX58" fmla="*/ 8199 w 9778"/>
                <a:gd name="connsiteY58" fmla="*/ 9625 h 10000"/>
                <a:gd name="connsiteX59" fmla="*/ 8441 w 9778"/>
                <a:gd name="connsiteY59" fmla="*/ 9657 h 10000"/>
                <a:gd name="connsiteX60" fmla="*/ 8643 w 9778"/>
                <a:gd name="connsiteY60" fmla="*/ 9688 h 10000"/>
                <a:gd name="connsiteX61" fmla="*/ 8866 w 9778"/>
                <a:gd name="connsiteY61" fmla="*/ 9699 h 10000"/>
                <a:gd name="connsiteX62" fmla="*/ 9090 w 9778"/>
                <a:gd name="connsiteY62" fmla="*/ 9711 h 10000"/>
                <a:gd name="connsiteX63" fmla="*/ 9312 w 9778"/>
                <a:gd name="connsiteY63" fmla="*/ 9714 h 10000"/>
                <a:gd name="connsiteX64" fmla="*/ 9555 w 9778"/>
                <a:gd name="connsiteY64" fmla="*/ 9722 h 10000"/>
                <a:gd name="connsiteX65" fmla="*/ 9778 w 9778"/>
                <a:gd name="connsiteY65" fmla="*/ 9726 h 10000"/>
                <a:gd name="connsiteX66" fmla="*/ 2976 w 9778"/>
                <a:gd name="connsiteY66" fmla="*/ 10000 h 10000"/>
                <a:gd name="connsiteX67" fmla="*/ 2552 w 9778"/>
                <a:gd name="connsiteY67" fmla="*/ 9958 h 10000"/>
                <a:gd name="connsiteX68" fmla="*/ 2166 w 9778"/>
                <a:gd name="connsiteY68" fmla="*/ 9915 h 10000"/>
                <a:gd name="connsiteX69" fmla="*/ 1720 w 9778"/>
                <a:gd name="connsiteY69" fmla="*/ 9880 h 10000"/>
                <a:gd name="connsiteX70" fmla="*/ 850 w 9778"/>
                <a:gd name="connsiteY70" fmla="*/ 9815 h 10000"/>
                <a:gd name="connsiteX71" fmla="*/ 446 w 9778"/>
                <a:gd name="connsiteY71" fmla="*/ 9785 h 10000"/>
                <a:gd name="connsiteX72" fmla="*/ 0 w 9778"/>
                <a:gd name="connsiteY72" fmla="*/ 9757 h 10000"/>
                <a:gd name="connsiteX73" fmla="*/ 263 w 9778"/>
                <a:gd name="connsiteY73" fmla="*/ 9741 h 10000"/>
                <a:gd name="connsiteX74" fmla="*/ 546 w 9778"/>
                <a:gd name="connsiteY74" fmla="*/ 9722 h 10000"/>
                <a:gd name="connsiteX75" fmla="*/ 809 w 9778"/>
                <a:gd name="connsiteY75" fmla="*/ 9695 h 10000"/>
                <a:gd name="connsiteX76" fmla="*/ 1094 w 9778"/>
                <a:gd name="connsiteY76" fmla="*/ 9672 h 10000"/>
                <a:gd name="connsiteX77" fmla="*/ 1336 w 9778"/>
                <a:gd name="connsiteY77" fmla="*/ 9653 h 10000"/>
                <a:gd name="connsiteX78" fmla="*/ 1619 w 9778"/>
                <a:gd name="connsiteY78" fmla="*/ 9637 h 10000"/>
                <a:gd name="connsiteX79" fmla="*/ 1923 w 9778"/>
                <a:gd name="connsiteY79" fmla="*/ 9625 h 10000"/>
                <a:gd name="connsiteX80" fmla="*/ 2227 w 9778"/>
                <a:gd name="connsiteY80" fmla="*/ 9625 h 10000"/>
                <a:gd name="connsiteX81" fmla="*/ 2450 w 9778"/>
                <a:gd name="connsiteY81" fmla="*/ 9625 h 10000"/>
                <a:gd name="connsiteX82" fmla="*/ 2672 w 9778"/>
                <a:gd name="connsiteY82" fmla="*/ 9625 h 10000"/>
                <a:gd name="connsiteX83" fmla="*/ 2875 w 9778"/>
                <a:gd name="connsiteY83" fmla="*/ 9620 h 10000"/>
                <a:gd name="connsiteX84" fmla="*/ 3097 w 9778"/>
                <a:gd name="connsiteY84" fmla="*/ 9613 h 10000"/>
                <a:gd name="connsiteX85" fmla="*/ 3299 w 9778"/>
                <a:gd name="connsiteY85" fmla="*/ 9609 h 10000"/>
                <a:gd name="connsiteX86" fmla="*/ 3482 w 9778"/>
                <a:gd name="connsiteY86" fmla="*/ 9597 h 10000"/>
                <a:gd name="connsiteX87" fmla="*/ 3684 w 9778"/>
                <a:gd name="connsiteY87" fmla="*/ 9582 h 10000"/>
                <a:gd name="connsiteX88" fmla="*/ 3867 w 9778"/>
                <a:gd name="connsiteY88" fmla="*/ 9563 h 10000"/>
                <a:gd name="connsiteX89" fmla="*/ 3887 w 9778"/>
                <a:gd name="connsiteY89" fmla="*/ 9393 h 10000"/>
                <a:gd name="connsiteX90" fmla="*/ 3947 w 9778"/>
                <a:gd name="connsiteY90" fmla="*/ 9223 h 10000"/>
                <a:gd name="connsiteX91" fmla="*/ 4029 w 9778"/>
                <a:gd name="connsiteY91" fmla="*/ 9053 h 10000"/>
                <a:gd name="connsiteX92" fmla="*/ 4089 w 9778"/>
                <a:gd name="connsiteY92" fmla="*/ 8883 h 10000"/>
                <a:gd name="connsiteX93" fmla="*/ 4069 w 9778"/>
                <a:gd name="connsiteY93" fmla="*/ 8635 h 10000"/>
                <a:gd name="connsiteX94" fmla="*/ 4069 w 9778"/>
                <a:gd name="connsiteY94" fmla="*/ 8386 h 10000"/>
                <a:gd name="connsiteX95" fmla="*/ 4069 w 9778"/>
                <a:gd name="connsiteY95" fmla="*/ 8136 h 10000"/>
                <a:gd name="connsiteX96" fmla="*/ 4089 w 9778"/>
                <a:gd name="connsiteY96" fmla="*/ 7887 h 10000"/>
                <a:gd name="connsiteX97" fmla="*/ 4089 w 9778"/>
                <a:gd name="connsiteY97" fmla="*/ 7691 h 10000"/>
                <a:gd name="connsiteX98" fmla="*/ 4048 w 9778"/>
                <a:gd name="connsiteY98" fmla="*/ 7489 h 10000"/>
                <a:gd name="connsiteX99" fmla="*/ 4029 w 9778"/>
                <a:gd name="connsiteY99" fmla="*/ 7300 h 10000"/>
                <a:gd name="connsiteX100" fmla="*/ 4089 w 9778"/>
                <a:gd name="connsiteY100" fmla="*/ 7110 h 10000"/>
                <a:gd name="connsiteX101" fmla="*/ 4311 w 9778"/>
                <a:gd name="connsiteY101" fmla="*/ 6909 h 10000"/>
                <a:gd name="connsiteX102" fmla="*/ 4352 w 9778"/>
                <a:gd name="connsiteY102" fmla="*/ 6696 h 10000"/>
                <a:gd name="connsiteX103" fmla="*/ 4332 w 9778"/>
                <a:gd name="connsiteY103" fmla="*/ 6480 h 10000"/>
                <a:gd name="connsiteX104" fmla="*/ 4332 w 9778"/>
                <a:gd name="connsiteY104" fmla="*/ 6263 h 10000"/>
                <a:gd name="connsiteX105" fmla="*/ 4352 w 9778"/>
                <a:gd name="connsiteY105" fmla="*/ 6186 h 10000"/>
                <a:gd name="connsiteX106" fmla="*/ 4373 w 9778"/>
                <a:gd name="connsiteY106" fmla="*/ 6112 h 10000"/>
                <a:gd name="connsiteX107" fmla="*/ 4373 w 9778"/>
                <a:gd name="connsiteY107" fmla="*/ 6039 h 10000"/>
                <a:gd name="connsiteX108" fmla="*/ 4311 w 9778"/>
                <a:gd name="connsiteY108" fmla="*/ 5969 h 10000"/>
                <a:gd name="connsiteX109" fmla="*/ 4292 w 9778"/>
                <a:gd name="connsiteY109" fmla="*/ 5795 h 10000"/>
                <a:gd name="connsiteX110" fmla="*/ 4332 w 9778"/>
                <a:gd name="connsiteY110" fmla="*/ 5784 h 10000"/>
                <a:gd name="connsiteX111" fmla="*/ 4332 w 9778"/>
                <a:gd name="connsiteY111" fmla="*/ 5606 h 10000"/>
                <a:gd name="connsiteX112" fmla="*/ 4373 w 9778"/>
                <a:gd name="connsiteY112" fmla="*/ 5424 h 10000"/>
                <a:gd name="connsiteX113" fmla="*/ 4392 w 9778"/>
                <a:gd name="connsiteY113" fmla="*/ 5246 h 10000"/>
                <a:gd name="connsiteX114" fmla="*/ 4352 w 9778"/>
                <a:gd name="connsiteY114" fmla="*/ 5053 h 10000"/>
                <a:gd name="connsiteX115" fmla="*/ 4454 w 9778"/>
                <a:gd name="connsiteY115" fmla="*/ 5025 h 10000"/>
                <a:gd name="connsiteX116" fmla="*/ 4392 w 9778"/>
                <a:gd name="connsiteY116" fmla="*/ 4662 h 10000"/>
                <a:gd name="connsiteX117" fmla="*/ 4475 w 9778"/>
                <a:gd name="connsiteY117" fmla="*/ 4576 h 10000"/>
                <a:gd name="connsiteX118" fmla="*/ 4494 w 9778"/>
                <a:gd name="connsiteY118" fmla="*/ 4491 h 10000"/>
                <a:gd name="connsiteX119" fmla="*/ 4514 w 9778"/>
                <a:gd name="connsiteY119" fmla="*/ 4402 h 10000"/>
                <a:gd name="connsiteX120" fmla="*/ 4554 w 9778"/>
                <a:gd name="connsiteY120" fmla="*/ 4313 h 10000"/>
                <a:gd name="connsiteX121" fmla="*/ 4615 w 9778"/>
                <a:gd name="connsiteY121" fmla="*/ 4259 h 10000"/>
                <a:gd name="connsiteX122" fmla="*/ 4595 w 9778"/>
                <a:gd name="connsiteY122" fmla="*/ 4213 h 10000"/>
                <a:gd name="connsiteX123" fmla="*/ 4554 w 9778"/>
                <a:gd name="connsiteY123" fmla="*/ 4158 h 10000"/>
                <a:gd name="connsiteX124" fmla="*/ 4595 w 9778"/>
                <a:gd name="connsiteY124" fmla="*/ 4112 h 10000"/>
                <a:gd name="connsiteX125" fmla="*/ 4677 w 9778"/>
                <a:gd name="connsiteY125" fmla="*/ 4028 h 10000"/>
                <a:gd name="connsiteX126" fmla="*/ 4677 w 9778"/>
                <a:gd name="connsiteY126" fmla="*/ 3946 h 10000"/>
                <a:gd name="connsiteX127" fmla="*/ 4655 w 9778"/>
                <a:gd name="connsiteY127" fmla="*/ 3861 h 10000"/>
                <a:gd name="connsiteX128" fmla="*/ 4636 w 9778"/>
                <a:gd name="connsiteY128" fmla="*/ 3775 h 10000"/>
                <a:gd name="connsiteX129" fmla="*/ 4535 w 9778"/>
                <a:gd name="connsiteY129" fmla="*/ 3771 h 10000"/>
                <a:gd name="connsiteX130" fmla="*/ 4554 w 9778"/>
                <a:gd name="connsiteY130" fmla="*/ 3705 h 10000"/>
                <a:gd name="connsiteX131" fmla="*/ 4636 w 9778"/>
                <a:gd name="connsiteY131" fmla="*/ 3640 h 10000"/>
                <a:gd name="connsiteX132" fmla="*/ 4655 w 9778"/>
                <a:gd name="connsiteY132" fmla="*/ 3575 h 10000"/>
                <a:gd name="connsiteX133" fmla="*/ 4636 w 9778"/>
                <a:gd name="connsiteY133" fmla="*/ 3505 h 10000"/>
                <a:gd name="connsiteX134" fmla="*/ 4595 w 9778"/>
                <a:gd name="connsiteY134" fmla="*/ 3505 h 10000"/>
                <a:gd name="connsiteX135" fmla="*/ 4615 w 9778"/>
                <a:gd name="connsiteY135" fmla="*/ 3439 h 10000"/>
                <a:gd name="connsiteX136" fmla="*/ 4595 w 9778"/>
                <a:gd name="connsiteY136" fmla="*/ 3362 h 10000"/>
                <a:gd name="connsiteX137" fmla="*/ 4595 w 9778"/>
                <a:gd name="connsiteY137" fmla="*/ 3296 h 10000"/>
                <a:gd name="connsiteX138" fmla="*/ 4655 w 9778"/>
                <a:gd name="connsiteY138" fmla="*/ 3226 h 10000"/>
                <a:gd name="connsiteX139" fmla="*/ 4655 w 9778"/>
                <a:gd name="connsiteY139" fmla="*/ 3087 h 10000"/>
                <a:gd name="connsiteX140" fmla="*/ 4655 w 9778"/>
                <a:gd name="connsiteY140" fmla="*/ 2952 h 10000"/>
                <a:gd name="connsiteX141" fmla="*/ 4717 w 9778"/>
                <a:gd name="connsiteY141" fmla="*/ 2817 h 10000"/>
                <a:gd name="connsiteX142" fmla="*/ 4858 w 9778"/>
                <a:gd name="connsiteY142" fmla="*/ 2693 h 10000"/>
                <a:gd name="connsiteX143" fmla="*/ 4798 w 9778"/>
                <a:gd name="connsiteY143" fmla="*/ 2674 h 10000"/>
                <a:gd name="connsiteX144" fmla="*/ 4798 w 9778"/>
                <a:gd name="connsiteY144" fmla="*/ 2557 h 10000"/>
                <a:gd name="connsiteX145" fmla="*/ 4778 w 9778"/>
                <a:gd name="connsiteY145" fmla="*/ 2441 h 10000"/>
                <a:gd name="connsiteX146" fmla="*/ 4757 w 9778"/>
                <a:gd name="connsiteY146" fmla="*/ 2325 h 10000"/>
                <a:gd name="connsiteX147" fmla="*/ 4798 w 9778"/>
                <a:gd name="connsiteY147" fmla="*/ 2222 h 10000"/>
                <a:gd name="connsiteX148" fmla="*/ 4838 w 9778"/>
                <a:gd name="connsiteY148" fmla="*/ 2034 h 10000"/>
                <a:gd name="connsiteX149" fmla="*/ 4940 w 9778"/>
                <a:gd name="connsiteY149" fmla="*/ 1853 h 10000"/>
                <a:gd name="connsiteX150" fmla="*/ 5001 w 9778"/>
                <a:gd name="connsiteY150" fmla="*/ 1667 h 10000"/>
                <a:gd name="connsiteX151" fmla="*/ 4960 w 9778"/>
                <a:gd name="connsiteY151" fmla="*/ 1478 h 10000"/>
                <a:gd name="connsiteX152" fmla="*/ 4980 w 9778"/>
                <a:gd name="connsiteY152" fmla="*/ 1389 h 10000"/>
                <a:gd name="connsiteX153" fmla="*/ 4980 w 9778"/>
                <a:gd name="connsiteY153" fmla="*/ 1293 h 10000"/>
                <a:gd name="connsiteX154" fmla="*/ 4980 w 9778"/>
                <a:gd name="connsiteY154" fmla="*/ 1202 h 10000"/>
                <a:gd name="connsiteX155" fmla="*/ 4960 w 9778"/>
                <a:gd name="connsiteY155" fmla="*/ 1109 h 10000"/>
                <a:gd name="connsiteX156" fmla="*/ 4858 w 9778"/>
                <a:gd name="connsiteY156" fmla="*/ 1137 h 10000"/>
                <a:gd name="connsiteX157" fmla="*/ 4858 w 9778"/>
                <a:gd name="connsiteY157" fmla="*/ 1075 h 10000"/>
                <a:gd name="connsiteX158" fmla="*/ 4838 w 9778"/>
                <a:gd name="connsiteY158" fmla="*/ 1010 h 10000"/>
                <a:gd name="connsiteX159" fmla="*/ 4838 w 9778"/>
                <a:gd name="connsiteY159" fmla="*/ 947 h 10000"/>
                <a:gd name="connsiteX160" fmla="*/ 4858 w 9778"/>
                <a:gd name="connsiteY160" fmla="*/ 886 h 10000"/>
                <a:gd name="connsiteX161" fmla="*/ 4798 w 9778"/>
                <a:gd name="connsiteY161" fmla="*/ 804 h 10000"/>
                <a:gd name="connsiteX162" fmla="*/ 4798 w 9778"/>
                <a:gd name="connsiteY162" fmla="*/ 720 h 10000"/>
                <a:gd name="connsiteX163" fmla="*/ 4778 w 9778"/>
                <a:gd name="connsiteY163" fmla="*/ 634 h 10000"/>
                <a:gd name="connsiteX164" fmla="*/ 4778 w 9778"/>
                <a:gd name="connsiteY164" fmla="*/ 558 h 10000"/>
                <a:gd name="connsiteX165" fmla="*/ 4717 w 9778"/>
                <a:gd name="connsiteY165" fmla="*/ 363 h 10000"/>
                <a:gd name="connsiteX166" fmla="*/ 4655 w 9778"/>
                <a:gd name="connsiteY166" fmla="*/ 344 h 10000"/>
                <a:gd name="connsiteX167" fmla="*/ 4535 w 9778"/>
                <a:gd name="connsiteY167" fmla="*/ 332 h 10000"/>
                <a:gd name="connsiteX168" fmla="*/ 4454 w 9778"/>
                <a:gd name="connsiteY168" fmla="*/ 320 h 10000"/>
                <a:gd name="connsiteX169" fmla="*/ 4332 w 9778"/>
                <a:gd name="connsiteY169" fmla="*/ 317 h 10000"/>
                <a:gd name="connsiteX170" fmla="*/ 4251 w 9778"/>
                <a:gd name="connsiteY170" fmla="*/ 320 h 10000"/>
                <a:gd name="connsiteX171" fmla="*/ 4191 w 9778"/>
                <a:gd name="connsiteY171" fmla="*/ 328 h 10000"/>
                <a:gd name="connsiteX172" fmla="*/ 4109 w 9778"/>
                <a:gd name="connsiteY172" fmla="*/ 328 h 10000"/>
                <a:gd name="connsiteX173" fmla="*/ 4048 w 9778"/>
                <a:gd name="connsiteY173" fmla="*/ 320 h 10000"/>
                <a:gd name="connsiteX174" fmla="*/ 4069 w 9778"/>
                <a:gd name="connsiteY174" fmla="*/ 305 h 10000"/>
                <a:gd name="connsiteX175" fmla="*/ 4109 w 9778"/>
                <a:gd name="connsiteY175" fmla="*/ 297 h 10000"/>
                <a:gd name="connsiteX176" fmla="*/ 4171 w 9778"/>
                <a:gd name="connsiteY176" fmla="*/ 286 h 10000"/>
                <a:gd name="connsiteX177" fmla="*/ 4150 w 9778"/>
                <a:gd name="connsiteY177" fmla="*/ 271 h 10000"/>
                <a:gd name="connsiteX178" fmla="*/ 4332 w 9778"/>
                <a:gd name="connsiteY178" fmla="*/ 255 h 10000"/>
                <a:gd name="connsiteX179" fmla="*/ 4514 w 9778"/>
                <a:gd name="connsiteY179" fmla="*/ 228 h 10000"/>
                <a:gd name="connsiteX180" fmla="*/ 4677 w 9778"/>
                <a:gd name="connsiteY180" fmla="*/ 201 h 10000"/>
                <a:gd name="connsiteX181" fmla="*/ 4817 w 9778"/>
                <a:gd name="connsiteY181" fmla="*/ 162 h 10000"/>
                <a:gd name="connsiteX182" fmla="*/ 4858 w 9778"/>
                <a:gd name="connsiteY182" fmla="*/ 120 h 10000"/>
                <a:gd name="connsiteX183" fmla="*/ 4918 w 9778"/>
                <a:gd name="connsiteY183" fmla="*/ 85 h 10000"/>
                <a:gd name="connsiteX184" fmla="*/ 4918 w 9778"/>
                <a:gd name="connsiteY184" fmla="*/ 42 h 10000"/>
                <a:gd name="connsiteX185" fmla="*/ 4940 w 9778"/>
                <a:gd name="connsiteY185" fmla="*/ 0 h 10000"/>
                <a:gd name="connsiteX186" fmla="*/ 5001 w 9778"/>
                <a:gd name="connsiteY186" fmla="*/ 73 h 10000"/>
                <a:gd name="connsiteX187" fmla="*/ 5081 w 9778"/>
                <a:gd name="connsiteY187" fmla="*/ 154 h 10000"/>
                <a:gd name="connsiteX188" fmla="*/ 5102 w 9778"/>
                <a:gd name="connsiteY188" fmla="*/ 232 h 10000"/>
                <a:gd name="connsiteX189" fmla="*/ 5061 w 9778"/>
                <a:gd name="connsiteY189" fmla="*/ 317 h 10000"/>
                <a:gd name="connsiteX0" fmla="*/ 5176 w 9772"/>
                <a:gd name="connsiteY0" fmla="*/ 317 h 10000"/>
                <a:gd name="connsiteX1" fmla="*/ 5279 w 9772"/>
                <a:gd name="connsiteY1" fmla="*/ 546 h 10000"/>
                <a:gd name="connsiteX2" fmla="*/ 5362 w 9772"/>
                <a:gd name="connsiteY2" fmla="*/ 785 h 10000"/>
                <a:gd name="connsiteX3" fmla="*/ 5404 w 9772"/>
                <a:gd name="connsiteY3" fmla="*/ 1017 h 10000"/>
                <a:gd name="connsiteX4" fmla="*/ 5445 w 9772"/>
                <a:gd name="connsiteY4" fmla="*/ 1248 h 10000"/>
                <a:gd name="connsiteX5" fmla="*/ 5589 w 9772"/>
                <a:gd name="connsiteY5" fmla="*/ 1474 h 10000"/>
                <a:gd name="connsiteX6" fmla="*/ 5673 w 9772"/>
                <a:gd name="connsiteY6" fmla="*/ 1706 h 10000"/>
                <a:gd name="connsiteX7" fmla="*/ 5673 w 9772"/>
                <a:gd name="connsiteY7" fmla="*/ 1935 h 10000"/>
                <a:gd name="connsiteX8" fmla="*/ 5652 w 9772"/>
                <a:gd name="connsiteY8" fmla="*/ 2163 h 10000"/>
                <a:gd name="connsiteX9" fmla="*/ 5692 w 9772"/>
                <a:gd name="connsiteY9" fmla="*/ 2287 h 10000"/>
                <a:gd name="connsiteX10" fmla="*/ 5756 w 9772"/>
                <a:gd name="connsiteY10" fmla="*/ 2422 h 10000"/>
                <a:gd name="connsiteX11" fmla="*/ 5756 w 9772"/>
                <a:gd name="connsiteY11" fmla="*/ 2554 h 10000"/>
                <a:gd name="connsiteX12" fmla="*/ 5734 w 9772"/>
                <a:gd name="connsiteY12" fmla="*/ 2685 h 10000"/>
                <a:gd name="connsiteX13" fmla="*/ 5756 w 9772"/>
                <a:gd name="connsiteY13" fmla="*/ 2700 h 10000"/>
                <a:gd name="connsiteX14" fmla="*/ 5734 w 9772"/>
                <a:gd name="connsiteY14" fmla="*/ 2723 h 10000"/>
                <a:gd name="connsiteX15" fmla="*/ 5673 w 9772"/>
                <a:gd name="connsiteY15" fmla="*/ 2739 h 10000"/>
                <a:gd name="connsiteX16" fmla="*/ 5652 w 9772"/>
                <a:gd name="connsiteY16" fmla="*/ 2758 h 10000"/>
                <a:gd name="connsiteX17" fmla="*/ 5652 w 9772"/>
                <a:gd name="connsiteY17" fmla="*/ 2817 h 10000"/>
                <a:gd name="connsiteX18" fmla="*/ 5652 w 9772"/>
                <a:gd name="connsiteY18" fmla="*/ 2874 h 10000"/>
                <a:gd name="connsiteX19" fmla="*/ 5612 w 9772"/>
                <a:gd name="connsiteY19" fmla="*/ 2936 h 10000"/>
                <a:gd name="connsiteX20" fmla="*/ 5569 w 9772"/>
                <a:gd name="connsiteY20" fmla="*/ 2987 h 10000"/>
                <a:gd name="connsiteX21" fmla="*/ 5569 w 9772"/>
                <a:gd name="connsiteY21" fmla="*/ 3161 h 10000"/>
                <a:gd name="connsiteX22" fmla="*/ 5612 w 9772"/>
                <a:gd name="connsiteY22" fmla="*/ 3342 h 10000"/>
                <a:gd name="connsiteX23" fmla="*/ 5692 w 9772"/>
                <a:gd name="connsiteY23" fmla="*/ 3524 h 10000"/>
                <a:gd name="connsiteX24" fmla="*/ 5715 w 9772"/>
                <a:gd name="connsiteY24" fmla="*/ 3697 h 10000"/>
                <a:gd name="connsiteX25" fmla="*/ 5900 w 9772"/>
                <a:gd name="connsiteY25" fmla="*/ 3845 h 10000"/>
                <a:gd name="connsiteX26" fmla="*/ 5922 w 9772"/>
                <a:gd name="connsiteY26" fmla="*/ 4000 h 10000"/>
                <a:gd name="connsiteX27" fmla="*/ 5900 w 9772"/>
                <a:gd name="connsiteY27" fmla="*/ 4150 h 10000"/>
                <a:gd name="connsiteX28" fmla="*/ 5881 w 9772"/>
                <a:gd name="connsiteY28" fmla="*/ 4305 h 10000"/>
                <a:gd name="connsiteX29" fmla="*/ 5734 w 9772"/>
                <a:gd name="connsiteY29" fmla="*/ 4533 h 10000"/>
                <a:gd name="connsiteX30" fmla="*/ 5756 w 9772"/>
                <a:gd name="connsiteY30" fmla="*/ 4762 h 10000"/>
                <a:gd name="connsiteX31" fmla="*/ 5818 w 9772"/>
                <a:gd name="connsiteY31" fmla="*/ 4990 h 10000"/>
                <a:gd name="connsiteX32" fmla="*/ 5756 w 9772"/>
                <a:gd name="connsiteY32" fmla="*/ 5219 h 10000"/>
                <a:gd name="connsiteX33" fmla="*/ 5838 w 9772"/>
                <a:gd name="connsiteY33" fmla="*/ 5471 h 10000"/>
                <a:gd name="connsiteX34" fmla="*/ 5900 w 9772"/>
                <a:gd name="connsiteY34" fmla="*/ 5715 h 10000"/>
                <a:gd name="connsiteX35" fmla="*/ 5961 w 9772"/>
                <a:gd name="connsiteY35" fmla="*/ 5965 h 10000"/>
                <a:gd name="connsiteX36" fmla="*/ 5961 w 9772"/>
                <a:gd name="connsiteY36" fmla="*/ 6220 h 10000"/>
                <a:gd name="connsiteX37" fmla="*/ 6045 w 9772"/>
                <a:gd name="connsiteY37" fmla="*/ 6546 h 10000"/>
                <a:gd name="connsiteX38" fmla="*/ 6045 w 9772"/>
                <a:gd name="connsiteY38" fmla="*/ 6870 h 10000"/>
                <a:gd name="connsiteX39" fmla="*/ 6065 w 9772"/>
                <a:gd name="connsiteY39" fmla="*/ 7188 h 10000"/>
                <a:gd name="connsiteX40" fmla="*/ 6314 w 9772"/>
                <a:gd name="connsiteY40" fmla="*/ 7502 h 10000"/>
                <a:gd name="connsiteX41" fmla="*/ 6356 w 9772"/>
                <a:gd name="connsiteY41" fmla="*/ 7656 h 10000"/>
                <a:gd name="connsiteX42" fmla="*/ 6439 w 9772"/>
                <a:gd name="connsiteY42" fmla="*/ 7807 h 10000"/>
                <a:gd name="connsiteX43" fmla="*/ 6480 w 9772"/>
                <a:gd name="connsiteY43" fmla="*/ 7965 h 10000"/>
                <a:gd name="connsiteX44" fmla="*/ 6397 w 9772"/>
                <a:gd name="connsiteY44" fmla="*/ 8117 h 10000"/>
                <a:gd name="connsiteX45" fmla="*/ 6294 w 9772"/>
                <a:gd name="connsiteY45" fmla="*/ 8317 h 10000"/>
                <a:gd name="connsiteX46" fmla="*/ 6314 w 9772"/>
                <a:gd name="connsiteY46" fmla="*/ 8523 h 10000"/>
                <a:gd name="connsiteX47" fmla="*/ 6439 w 9772"/>
                <a:gd name="connsiteY47" fmla="*/ 8736 h 10000"/>
                <a:gd name="connsiteX48" fmla="*/ 6542 w 9772"/>
                <a:gd name="connsiteY48" fmla="*/ 8941 h 10000"/>
                <a:gd name="connsiteX49" fmla="*/ 6563 w 9772"/>
                <a:gd name="connsiteY49" fmla="*/ 9095 h 10000"/>
                <a:gd name="connsiteX50" fmla="*/ 6563 w 9772"/>
                <a:gd name="connsiteY50" fmla="*/ 9254 h 10000"/>
                <a:gd name="connsiteX51" fmla="*/ 6625 w 9772"/>
                <a:gd name="connsiteY51" fmla="*/ 9408 h 10000"/>
                <a:gd name="connsiteX52" fmla="*/ 6873 w 9772"/>
                <a:gd name="connsiteY52" fmla="*/ 9540 h 10000"/>
                <a:gd name="connsiteX53" fmla="*/ 7142 w 9772"/>
                <a:gd name="connsiteY53" fmla="*/ 9540 h 10000"/>
                <a:gd name="connsiteX54" fmla="*/ 7432 w 9772"/>
                <a:gd name="connsiteY54" fmla="*/ 9551 h 10000"/>
                <a:gd name="connsiteX55" fmla="*/ 7660 w 9772"/>
                <a:gd name="connsiteY55" fmla="*/ 9563 h 10000"/>
                <a:gd name="connsiteX56" fmla="*/ 7928 w 9772"/>
                <a:gd name="connsiteY56" fmla="*/ 9578 h 10000"/>
                <a:gd name="connsiteX57" fmla="*/ 8178 w 9772"/>
                <a:gd name="connsiteY57" fmla="*/ 9597 h 10000"/>
                <a:gd name="connsiteX58" fmla="*/ 8385 w 9772"/>
                <a:gd name="connsiteY58" fmla="*/ 9625 h 10000"/>
                <a:gd name="connsiteX59" fmla="*/ 8633 w 9772"/>
                <a:gd name="connsiteY59" fmla="*/ 9657 h 10000"/>
                <a:gd name="connsiteX60" fmla="*/ 8839 w 9772"/>
                <a:gd name="connsiteY60" fmla="*/ 9688 h 10000"/>
                <a:gd name="connsiteX61" fmla="*/ 9067 w 9772"/>
                <a:gd name="connsiteY61" fmla="*/ 9699 h 10000"/>
                <a:gd name="connsiteX62" fmla="*/ 9296 w 9772"/>
                <a:gd name="connsiteY62" fmla="*/ 9711 h 10000"/>
                <a:gd name="connsiteX63" fmla="*/ 9523 w 9772"/>
                <a:gd name="connsiteY63" fmla="*/ 9714 h 10000"/>
                <a:gd name="connsiteX64" fmla="*/ 9772 w 9772"/>
                <a:gd name="connsiteY64" fmla="*/ 9722 h 10000"/>
                <a:gd name="connsiteX65" fmla="*/ 3044 w 9772"/>
                <a:gd name="connsiteY65" fmla="*/ 10000 h 10000"/>
                <a:gd name="connsiteX66" fmla="*/ 2610 w 9772"/>
                <a:gd name="connsiteY66" fmla="*/ 9958 h 10000"/>
                <a:gd name="connsiteX67" fmla="*/ 2215 w 9772"/>
                <a:gd name="connsiteY67" fmla="*/ 9915 h 10000"/>
                <a:gd name="connsiteX68" fmla="*/ 1759 w 9772"/>
                <a:gd name="connsiteY68" fmla="*/ 9880 h 10000"/>
                <a:gd name="connsiteX69" fmla="*/ 869 w 9772"/>
                <a:gd name="connsiteY69" fmla="*/ 9815 h 10000"/>
                <a:gd name="connsiteX70" fmla="*/ 456 w 9772"/>
                <a:gd name="connsiteY70" fmla="*/ 9785 h 10000"/>
                <a:gd name="connsiteX71" fmla="*/ 0 w 9772"/>
                <a:gd name="connsiteY71" fmla="*/ 9757 h 10000"/>
                <a:gd name="connsiteX72" fmla="*/ 269 w 9772"/>
                <a:gd name="connsiteY72" fmla="*/ 9741 h 10000"/>
                <a:gd name="connsiteX73" fmla="*/ 558 w 9772"/>
                <a:gd name="connsiteY73" fmla="*/ 9722 h 10000"/>
                <a:gd name="connsiteX74" fmla="*/ 827 w 9772"/>
                <a:gd name="connsiteY74" fmla="*/ 9695 h 10000"/>
                <a:gd name="connsiteX75" fmla="*/ 1119 w 9772"/>
                <a:gd name="connsiteY75" fmla="*/ 9672 h 10000"/>
                <a:gd name="connsiteX76" fmla="*/ 1366 w 9772"/>
                <a:gd name="connsiteY76" fmla="*/ 9653 h 10000"/>
                <a:gd name="connsiteX77" fmla="*/ 1656 w 9772"/>
                <a:gd name="connsiteY77" fmla="*/ 9637 h 10000"/>
                <a:gd name="connsiteX78" fmla="*/ 1967 w 9772"/>
                <a:gd name="connsiteY78" fmla="*/ 9625 h 10000"/>
                <a:gd name="connsiteX79" fmla="*/ 2278 w 9772"/>
                <a:gd name="connsiteY79" fmla="*/ 9625 h 10000"/>
                <a:gd name="connsiteX80" fmla="*/ 2506 w 9772"/>
                <a:gd name="connsiteY80" fmla="*/ 9625 h 10000"/>
                <a:gd name="connsiteX81" fmla="*/ 2733 w 9772"/>
                <a:gd name="connsiteY81" fmla="*/ 9625 h 10000"/>
                <a:gd name="connsiteX82" fmla="*/ 2940 w 9772"/>
                <a:gd name="connsiteY82" fmla="*/ 9620 h 10000"/>
                <a:gd name="connsiteX83" fmla="*/ 3167 w 9772"/>
                <a:gd name="connsiteY83" fmla="*/ 9613 h 10000"/>
                <a:gd name="connsiteX84" fmla="*/ 3374 w 9772"/>
                <a:gd name="connsiteY84" fmla="*/ 9609 h 10000"/>
                <a:gd name="connsiteX85" fmla="*/ 3561 w 9772"/>
                <a:gd name="connsiteY85" fmla="*/ 9597 h 10000"/>
                <a:gd name="connsiteX86" fmla="*/ 3768 w 9772"/>
                <a:gd name="connsiteY86" fmla="*/ 9582 h 10000"/>
                <a:gd name="connsiteX87" fmla="*/ 3955 w 9772"/>
                <a:gd name="connsiteY87" fmla="*/ 9563 h 10000"/>
                <a:gd name="connsiteX88" fmla="*/ 3975 w 9772"/>
                <a:gd name="connsiteY88" fmla="*/ 9393 h 10000"/>
                <a:gd name="connsiteX89" fmla="*/ 4037 w 9772"/>
                <a:gd name="connsiteY89" fmla="*/ 9223 h 10000"/>
                <a:gd name="connsiteX90" fmla="*/ 4120 w 9772"/>
                <a:gd name="connsiteY90" fmla="*/ 9053 h 10000"/>
                <a:gd name="connsiteX91" fmla="*/ 4182 w 9772"/>
                <a:gd name="connsiteY91" fmla="*/ 8883 h 10000"/>
                <a:gd name="connsiteX92" fmla="*/ 4161 w 9772"/>
                <a:gd name="connsiteY92" fmla="*/ 8635 h 10000"/>
                <a:gd name="connsiteX93" fmla="*/ 4161 w 9772"/>
                <a:gd name="connsiteY93" fmla="*/ 8386 h 10000"/>
                <a:gd name="connsiteX94" fmla="*/ 4161 w 9772"/>
                <a:gd name="connsiteY94" fmla="*/ 8136 h 10000"/>
                <a:gd name="connsiteX95" fmla="*/ 4182 w 9772"/>
                <a:gd name="connsiteY95" fmla="*/ 7887 h 10000"/>
                <a:gd name="connsiteX96" fmla="*/ 4182 w 9772"/>
                <a:gd name="connsiteY96" fmla="*/ 7691 h 10000"/>
                <a:gd name="connsiteX97" fmla="*/ 4140 w 9772"/>
                <a:gd name="connsiteY97" fmla="*/ 7489 h 10000"/>
                <a:gd name="connsiteX98" fmla="*/ 4120 w 9772"/>
                <a:gd name="connsiteY98" fmla="*/ 7300 h 10000"/>
                <a:gd name="connsiteX99" fmla="*/ 4182 w 9772"/>
                <a:gd name="connsiteY99" fmla="*/ 7110 h 10000"/>
                <a:gd name="connsiteX100" fmla="*/ 4409 w 9772"/>
                <a:gd name="connsiteY100" fmla="*/ 6909 h 10000"/>
                <a:gd name="connsiteX101" fmla="*/ 4451 w 9772"/>
                <a:gd name="connsiteY101" fmla="*/ 6696 h 10000"/>
                <a:gd name="connsiteX102" fmla="*/ 4430 w 9772"/>
                <a:gd name="connsiteY102" fmla="*/ 6480 h 10000"/>
                <a:gd name="connsiteX103" fmla="*/ 4430 w 9772"/>
                <a:gd name="connsiteY103" fmla="*/ 6263 h 10000"/>
                <a:gd name="connsiteX104" fmla="*/ 4451 w 9772"/>
                <a:gd name="connsiteY104" fmla="*/ 6186 h 10000"/>
                <a:gd name="connsiteX105" fmla="*/ 4472 w 9772"/>
                <a:gd name="connsiteY105" fmla="*/ 6112 h 10000"/>
                <a:gd name="connsiteX106" fmla="*/ 4472 w 9772"/>
                <a:gd name="connsiteY106" fmla="*/ 6039 h 10000"/>
                <a:gd name="connsiteX107" fmla="*/ 4409 w 9772"/>
                <a:gd name="connsiteY107" fmla="*/ 5969 h 10000"/>
                <a:gd name="connsiteX108" fmla="*/ 4389 w 9772"/>
                <a:gd name="connsiteY108" fmla="*/ 5795 h 10000"/>
                <a:gd name="connsiteX109" fmla="*/ 4430 w 9772"/>
                <a:gd name="connsiteY109" fmla="*/ 5784 h 10000"/>
                <a:gd name="connsiteX110" fmla="*/ 4430 w 9772"/>
                <a:gd name="connsiteY110" fmla="*/ 5606 h 10000"/>
                <a:gd name="connsiteX111" fmla="*/ 4472 w 9772"/>
                <a:gd name="connsiteY111" fmla="*/ 5424 h 10000"/>
                <a:gd name="connsiteX112" fmla="*/ 4492 w 9772"/>
                <a:gd name="connsiteY112" fmla="*/ 5246 h 10000"/>
                <a:gd name="connsiteX113" fmla="*/ 4451 w 9772"/>
                <a:gd name="connsiteY113" fmla="*/ 5053 h 10000"/>
                <a:gd name="connsiteX114" fmla="*/ 4555 w 9772"/>
                <a:gd name="connsiteY114" fmla="*/ 5025 h 10000"/>
                <a:gd name="connsiteX115" fmla="*/ 4492 w 9772"/>
                <a:gd name="connsiteY115" fmla="*/ 4662 h 10000"/>
                <a:gd name="connsiteX116" fmla="*/ 4577 w 9772"/>
                <a:gd name="connsiteY116" fmla="*/ 4576 h 10000"/>
                <a:gd name="connsiteX117" fmla="*/ 4596 w 9772"/>
                <a:gd name="connsiteY117" fmla="*/ 4491 h 10000"/>
                <a:gd name="connsiteX118" fmla="*/ 4616 w 9772"/>
                <a:gd name="connsiteY118" fmla="*/ 4402 h 10000"/>
                <a:gd name="connsiteX119" fmla="*/ 4657 w 9772"/>
                <a:gd name="connsiteY119" fmla="*/ 4313 h 10000"/>
                <a:gd name="connsiteX120" fmla="*/ 4720 w 9772"/>
                <a:gd name="connsiteY120" fmla="*/ 4259 h 10000"/>
                <a:gd name="connsiteX121" fmla="*/ 4699 w 9772"/>
                <a:gd name="connsiteY121" fmla="*/ 4213 h 10000"/>
                <a:gd name="connsiteX122" fmla="*/ 4657 w 9772"/>
                <a:gd name="connsiteY122" fmla="*/ 4158 h 10000"/>
                <a:gd name="connsiteX123" fmla="*/ 4699 w 9772"/>
                <a:gd name="connsiteY123" fmla="*/ 4112 h 10000"/>
                <a:gd name="connsiteX124" fmla="*/ 4783 w 9772"/>
                <a:gd name="connsiteY124" fmla="*/ 4028 h 10000"/>
                <a:gd name="connsiteX125" fmla="*/ 4783 w 9772"/>
                <a:gd name="connsiteY125" fmla="*/ 3946 h 10000"/>
                <a:gd name="connsiteX126" fmla="*/ 4761 w 9772"/>
                <a:gd name="connsiteY126" fmla="*/ 3861 h 10000"/>
                <a:gd name="connsiteX127" fmla="*/ 4741 w 9772"/>
                <a:gd name="connsiteY127" fmla="*/ 3775 h 10000"/>
                <a:gd name="connsiteX128" fmla="*/ 4638 w 9772"/>
                <a:gd name="connsiteY128" fmla="*/ 3771 h 10000"/>
                <a:gd name="connsiteX129" fmla="*/ 4657 w 9772"/>
                <a:gd name="connsiteY129" fmla="*/ 3705 h 10000"/>
                <a:gd name="connsiteX130" fmla="*/ 4741 w 9772"/>
                <a:gd name="connsiteY130" fmla="*/ 3640 h 10000"/>
                <a:gd name="connsiteX131" fmla="*/ 4761 w 9772"/>
                <a:gd name="connsiteY131" fmla="*/ 3575 h 10000"/>
                <a:gd name="connsiteX132" fmla="*/ 4741 w 9772"/>
                <a:gd name="connsiteY132" fmla="*/ 3505 h 10000"/>
                <a:gd name="connsiteX133" fmla="*/ 4699 w 9772"/>
                <a:gd name="connsiteY133" fmla="*/ 3505 h 10000"/>
                <a:gd name="connsiteX134" fmla="*/ 4720 w 9772"/>
                <a:gd name="connsiteY134" fmla="*/ 3439 h 10000"/>
                <a:gd name="connsiteX135" fmla="*/ 4699 w 9772"/>
                <a:gd name="connsiteY135" fmla="*/ 3362 h 10000"/>
                <a:gd name="connsiteX136" fmla="*/ 4699 w 9772"/>
                <a:gd name="connsiteY136" fmla="*/ 3296 h 10000"/>
                <a:gd name="connsiteX137" fmla="*/ 4761 w 9772"/>
                <a:gd name="connsiteY137" fmla="*/ 3226 h 10000"/>
                <a:gd name="connsiteX138" fmla="*/ 4761 w 9772"/>
                <a:gd name="connsiteY138" fmla="*/ 3087 h 10000"/>
                <a:gd name="connsiteX139" fmla="*/ 4761 w 9772"/>
                <a:gd name="connsiteY139" fmla="*/ 2952 h 10000"/>
                <a:gd name="connsiteX140" fmla="*/ 4824 w 9772"/>
                <a:gd name="connsiteY140" fmla="*/ 2817 h 10000"/>
                <a:gd name="connsiteX141" fmla="*/ 4968 w 9772"/>
                <a:gd name="connsiteY141" fmla="*/ 2693 h 10000"/>
                <a:gd name="connsiteX142" fmla="*/ 4907 w 9772"/>
                <a:gd name="connsiteY142" fmla="*/ 2674 h 10000"/>
                <a:gd name="connsiteX143" fmla="*/ 4907 w 9772"/>
                <a:gd name="connsiteY143" fmla="*/ 2557 h 10000"/>
                <a:gd name="connsiteX144" fmla="*/ 4886 w 9772"/>
                <a:gd name="connsiteY144" fmla="*/ 2441 h 10000"/>
                <a:gd name="connsiteX145" fmla="*/ 4865 w 9772"/>
                <a:gd name="connsiteY145" fmla="*/ 2325 h 10000"/>
                <a:gd name="connsiteX146" fmla="*/ 4907 w 9772"/>
                <a:gd name="connsiteY146" fmla="*/ 2222 h 10000"/>
                <a:gd name="connsiteX147" fmla="*/ 4948 w 9772"/>
                <a:gd name="connsiteY147" fmla="*/ 2034 h 10000"/>
                <a:gd name="connsiteX148" fmla="*/ 5052 w 9772"/>
                <a:gd name="connsiteY148" fmla="*/ 1853 h 10000"/>
                <a:gd name="connsiteX149" fmla="*/ 5115 w 9772"/>
                <a:gd name="connsiteY149" fmla="*/ 1667 h 10000"/>
                <a:gd name="connsiteX150" fmla="*/ 5073 w 9772"/>
                <a:gd name="connsiteY150" fmla="*/ 1478 h 10000"/>
                <a:gd name="connsiteX151" fmla="*/ 5093 w 9772"/>
                <a:gd name="connsiteY151" fmla="*/ 1389 h 10000"/>
                <a:gd name="connsiteX152" fmla="*/ 5093 w 9772"/>
                <a:gd name="connsiteY152" fmla="*/ 1293 h 10000"/>
                <a:gd name="connsiteX153" fmla="*/ 5093 w 9772"/>
                <a:gd name="connsiteY153" fmla="*/ 1202 h 10000"/>
                <a:gd name="connsiteX154" fmla="*/ 5073 w 9772"/>
                <a:gd name="connsiteY154" fmla="*/ 1109 h 10000"/>
                <a:gd name="connsiteX155" fmla="*/ 4968 w 9772"/>
                <a:gd name="connsiteY155" fmla="*/ 1137 h 10000"/>
                <a:gd name="connsiteX156" fmla="*/ 4968 w 9772"/>
                <a:gd name="connsiteY156" fmla="*/ 1075 h 10000"/>
                <a:gd name="connsiteX157" fmla="*/ 4948 w 9772"/>
                <a:gd name="connsiteY157" fmla="*/ 1010 h 10000"/>
                <a:gd name="connsiteX158" fmla="*/ 4948 w 9772"/>
                <a:gd name="connsiteY158" fmla="*/ 947 h 10000"/>
                <a:gd name="connsiteX159" fmla="*/ 4968 w 9772"/>
                <a:gd name="connsiteY159" fmla="*/ 886 h 10000"/>
                <a:gd name="connsiteX160" fmla="*/ 4907 w 9772"/>
                <a:gd name="connsiteY160" fmla="*/ 804 h 10000"/>
                <a:gd name="connsiteX161" fmla="*/ 4907 w 9772"/>
                <a:gd name="connsiteY161" fmla="*/ 720 h 10000"/>
                <a:gd name="connsiteX162" fmla="*/ 4886 w 9772"/>
                <a:gd name="connsiteY162" fmla="*/ 634 h 10000"/>
                <a:gd name="connsiteX163" fmla="*/ 4886 w 9772"/>
                <a:gd name="connsiteY163" fmla="*/ 558 h 10000"/>
                <a:gd name="connsiteX164" fmla="*/ 4824 w 9772"/>
                <a:gd name="connsiteY164" fmla="*/ 363 h 10000"/>
                <a:gd name="connsiteX165" fmla="*/ 4761 w 9772"/>
                <a:gd name="connsiteY165" fmla="*/ 344 h 10000"/>
                <a:gd name="connsiteX166" fmla="*/ 4638 w 9772"/>
                <a:gd name="connsiteY166" fmla="*/ 332 h 10000"/>
                <a:gd name="connsiteX167" fmla="*/ 4555 w 9772"/>
                <a:gd name="connsiteY167" fmla="*/ 320 h 10000"/>
                <a:gd name="connsiteX168" fmla="*/ 4430 w 9772"/>
                <a:gd name="connsiteY168" fmla="*/ 317 h 10000"/>
                <a:gd name="connsiteX169" fmla="*/ 4348 w 9772"/>
                <a:gd name="connsiteY169" fmla="*/ 320 h 10000"/>
                <a:gd name="connsiteX170" fmla="*/ 4286 w 9772"/>
                <a:gd name="connsiteY170" fmla="*/ 328 h 10000"/>
                <a:gd name="connsiteX171" fmla="*/ 4202 w 9772"/>
                <a:gd name="connsiteY171" fmla="*/ 328 h 10000"/>
                <a:gd name="connsiteX172" fmla="*/ 4140 w 9772"/>
                <a:gd name="connsiteY172" fmla="*/ 320 h 10000"/>
                <a:gd name="connsiteX173" fmla="*/ 4161 w 9772"/>
                <a:gd name="connsiteY173" fmla="*/ 305 h 10000"/>
                <a:gd name="connsiteX174" fmla="*/ 4202 w 9772"/>
                <a:gd name="connsiteY174" fmla="*/ 297 h 10000"/>
                <a:gd name="connsiteX175" fmla="*/ 4266 w 9772"/>
                <a:gd name="connsiteY175" fmla="*/ 286 h 10000"/>
                <a:gd name="connsiteX176" fmla="*/ 4244 w 9772"/>
                <a:gd name="connsiteY176" fmla="*/ 271 h 10000"/>
                <a:gd name="connsiteX177" fmla="*/ 4430 w 9772"/>
                <a:gd name="connsiteY177" fmla="*/ 255 h 10000"/>
                <a:gd name="connsiteX178" fmla="*/ 4616 w 9772"/>
                <a:gd name="connsiteY178" fmla="*/ 228 h 10000"/>
                <a:gd name="connsiteX179" fmla="*/ 4783 w 9772"/>
                <a:gd name="connsiteY179" fmla="*/ 201 h 10000"/>
                <a:gd name="connsiteX180" fmla="*/ 4926 w 9772"/>
                <a:gd name="connsiteY180" fmla="*/ 162 h 10000"/>
                <a:gd name="connsiteX181" fmla="*/ 4968 w 9772"/>
                <a:gd name="connsiteY181" fmla="*/ 120 h 10000"/>
                <a:gd name="connsiteX182" fmla="*/ 5030 w 9772"/>
                <a:gd name="connsiteY182" fmla="*/ 85 h 10000"/>
                <a:gd name="connsiteX183" fmla="*/ 5030 w 9772"/>
                <a:gd name="connsiteY183" fmla="*/ 42 h 10000"/>
                <a:gd name="connsiteX184" fmla="*/ 5052 w 9772"/>
                <a:gd name="connsiteY184" fmla="*/ 0 h 10000"/>
                <a:gd name="connsiteX185" fmla="*/ 5115 w 9772"/>
                <a:gd name="connsiteY185" fmla="*/ 73 h 10000"/>
                <a:gd name="connsiteX186" fmla="*/ 5196 w 9772"/>
                <a:gd name="connsiteY186" fmla="*/ 154 h 10000"/>
                <a:gd name="connsiteX187" fmla="*/ 5218 w 9772"/>
                <a:gd name="connsiteY187" fmla="*/ 232 h 10000"/>
                <a:gd name="connsiteX188" fmla="*/ 5176 w 9772"/>
                <a:gd name="connsiteY188" fmla="*/ 317 h 10000"/>
                <a:gd name="connsiteX0" fmla="*/ 5297 w 9745"/>
                <a:gd name="connsiteY0" fmla="*/ 317 h 10000"/>
                <a:gd name="connsiteX1" fmla="*/ 5402 w 9745"/>
                <a:gd name="connsiteY1" fmla="*/ 546 h 10000"/>
                <a:gd name="connsiteX2" fmla="*/ 5487 w 9745"/>
                <a:gd name="connsiteY2" fmla="*/ 785 h 10000"/>
                <a:gd name="connsiteX3" fmla="*/ 5530 w 9745"/>
                <a:gd name="connsiteY3" fmla="*/ 1017 h 10000"/>
                <a:gd name="connsiteX4" fmla="*/ 5572 w 9745"/>
                <a:gd name="connsiteY4" fmla="*/ 1248 h 10000"/>
                <a:gd name="connsiteX5" fmla="*/ 5719 w 9745"/>
                <a:gd name="connsiteY5" fmla="*/ 1474 h 10000"/>
                <a:gd name="connsiteX6" fmla="*/ 5805 w 9745"/>
                <a:gd name="connsiteY6" fmla="*/ 1706 h 10000"/>
                <a:gd name="connsiteX7" fmla="*/ 5805 w 9745"/>
                <a:gd name="connsiteY7" fmla="*/ 1935 h 10000"/>
                <a:gd name="connsiteX8" fmla="*/ 5784 w 9745"/>
                <a:gd name="connsiteY8" fmla="*/ 2163 h 10000"/>
                <a:gd name="connsiteX9" fmla="*/ 5825 w 9745"/>
                <a:gd name="connsiteY9" fmla="*/ 2287 h 10000"/>
                <a:gd name="connsiteX10" fmla="*/ 5890 w 9745"/>
                <a:gd name="connsiteY10" fmla="*/ 2422 h 10000"/>
                <a:gd name="connsiteX11" fmla="*/ 5890 w 9745"/>
                <a:gd name="connsiteY11" fmla="*/ 2554 h 10000"/>
                <a:gd name="connsiteX12" fmla="*/ 5868 w 9745"/>
                <a:gd name="connsiteY12" fmla="*/ 2685 h 10000"/>
                <a:gd name="connsiteX13" fmla="*/ 5890 w 9745"/>
                <a:gd name="connsiteY13" fmla="*/ 2700 h 10000"/>
                <a:gd name="connsiteX14" fmla="*/ 5868 w 9745"/>
                <a:gd name="connsiteY14" fmla="*/ 2723 h 10000"/>
                <a:gd name="connsiteX15" fmla="*/ 5805 w 9745"/>
                <a:gd name="connsiteY15" fmla="*/ 2739 h 10000"/>
                <a:gd name="connsiteX16" fmla="*/ 5784 w 9745"/>
                <a:gd name="connsiteY16" fmla="*/ 2758 h 10000"/>
                <a:gd name="connsiteX17" fmla="*/ 5784 w 9745"/>
                <a:gd name="connsiteY17" fmla="*/ 2817 h 10000"/>
                <a:gd name="connsiteX18" fmla="*/ 5784 w 9745"/>
                <a:gd name="connsiteY18" fmla="*/ 2874 h 10000"/>
                <a:gd name="connsiteX19" fmla="*/ 5743 w 9745"/>
                <a:gd name="connsiteY19" fmla="*/ 2936 h 10000"/>
                <a:gd name="connsiteX20" fmla="*/ 5699 w 9745"/>
                <a:gd name="connsiteY20" fmla="*/ 2987 h 10000"/>
                <a:gd name="connsiteX21" fmla="*/ 5699 w 9745"/>
                <a:gd name="connsiteY21" fmla="*/ 3161 h 10000"/>
                <a:gd name="connsiteX22" fmla="*/ 5743 w 9745"/>
                <a:gd name="connsiteY22" fmla="*/ 3342 h 10000"/>
                <a:gd name="connsiteX23" fmla="*/ 5825 w 9745"/>
                <a:gd name="connsiteY23" fmla="*/ 3524 h 10000"/>
                <a:gd name="connsiteX24" fmla="*/ 5848 w 9745"/>
                <a:gd name="connsiteY24" fmla="*/ 3697 h 10000"/>
                <a:gd name="connsiteX25" fmla="*/ 6038 w 9745"/>
                <a:gd name="connsiteY25" fmla="*/ 3845 h 10000"/>
                <a:gd name="connsiteX26" fmla="*/ 6060 w 9745"/>
                <a:gd name="connsiteY26" fmla="*/ 4000 h 10000"/>
                <a:gd name="connsiteX27" fmla="*/ 6038 w 9745"/>
                <a:gd name="connsiteY27" fmla="*/ 4150 h 10000"/>
                <a:gd name="connsiteX28" fmla="*/ 6018 w 9745"/>
                <a:gd name="connsiteY28" fmla="*/ 4305 h 10000"/>
                <a:gd name="connsiteX29" fmla="*/ 5868 w 9745"/>
                <a:gd name="connsiteY29" fmla="*/ 4533 h 10000"/>
                <a:gd name="connsiteX30" fmla="*/ 5890 w 9745"/>
                <a:gd name="connsiteY30" fmla="*/ 4762 h 10000"/>
                <a:gd name="connsiteX31" fmla="*/ 5954 w 9745"/>
                <a:gd name="connsiteY31" fmla="*/ 4990 h 10000"/>
                <a:gd name="connsiteX32" fmla="*/ 5890 w 9745"/>
                <a:gd name="connsiteY32" fmla="*/ 5219 h 10000"/>
                <a:gd name="connsiteX33" fmla="*/ 5974 w 9745"/>
                <a:gd name="connsiteY33" fmla="*/ 5471 h 10000"/>
                <a:gd name="connsiteX34" fmla="*/ 6038 w 9745"/>
                <a:gd name="connsiteY34" fmla="*/ 5715 h 10000"/>
                <a:gd name="connsiteX35" fmla="*/ 6100 w 9745"/>
                <a:gd name="connsiteY35" fmla="*/ 5965 h 10000"/>
                <a:gd name="connsiteX36" fmla="*/ 6100 w 9745"/>
                <a:gd name="connsiteY36" fmla="*/ 6220 h 10000"/>
                <a:gd name="connsiteX37" fmla="*/ 6186 w 9745"/>
                <a:gd name="connsiteY37" fmla="*/ 6546 h 10000"/>
                <a:gd name="connsiteX38" fmla="*/ 6186 w 9745"/>
                <a:gd name="connsiteY38" fmla="*/ 6870 h 10000"/>
                <a:gd name="connsiteX39" fmla="*/ 6207 w 9745"/>
                <a:gd name="connsiteY39" fmla="*/ 7188 h 10000"/>
                <a:gd name="connsiteX40" fmla="*/ 6461 w 9745"/>
                <a:gd name="connsiteY40" fmla="*/ 7502 h 10000"/>
                <a:gd name="connsiteX41" fmla="*/ 6504 w 9745"/>
                <a:gd name="connsiteY41" fmla="*/ 7656 h 10000"/>
                <a:gd name="connsiteX42" fmla="*/ 6589 w 9745"/>
                <a:gd name="connsiteY42" fmla="*/ 7807 h 10000"/>
                <a:gd name="connsiteX43" fmla="*/ 6631 w 9745"/>
                <a:gd name="connsiteY43" fmla="*/ 7965 h 10000"/>
                <a:gd name="connsiteX44" fmla="*/ 6546 w 9745"/>
                <a:gd name="connsiteY44" fmla="*/ 8117 h 10000"/>
                <a:gd name="connsiteX45" fmla="*/ 6441 w 9745"/>
                <a:gd name="connsiteY45" fmla="*/ 8317 h 10000"/>
                <a:gd name="connsiteX46" fmla="*/ 6461 w 9745"/>
                <a:gd name="connsiteY46" fmla="*/ 8523 h 10000"/>
                <a:gd name="connsiteX47" fmla="*/ 6589 w 9745"/>
                <a:gd name="connsiteY47" fmla="*/ 8736 h 10000"/>
                <a:gd name="connsiteX48" fmla="*/ 6695 w 9745"/>
                <a:gd name="connsiteY48" fmla="*/ 8941 h 10000"/>
                <a:gd name="connsiteX49" fmla="*/ 6716 w 9745"/>
                <a:gd name="connsiteY49" fmla="*/ 9095 h 10000"/>
                <a:gd name="connsiteX50" fmla="*/ 6716 w 9745"/>
                <a:gd name="connsiteY50" fmla="*/ 9254 h 10000"/>
                <a:gd name="connsiteX51" fmla="*/ 6780 w 9745"/>
                <a:gd name="connsiteY51" fmla="*/ 9408 h 10000"/>
                <a:gd name="connsiteX52" fmla="*/ 7033 w 9745"/>
                <a:gd name="connsiteY52" fmla="*/ 9540 h 10000"/>
                <a:gd name="connsiteX53" fmla="*/ 7309 w 9745"/>
                <a:gd name="connsiteY53" fmla="*/ 9540 h 10000"/>
                <a:gd name="connsiteX54" fmla="*/ 7605 w 9745"/>
                <a:gd name="connsiteY54" fmla="*/ 9551 h 10000"/>
                <a:gd name="connsiteX55" fmla="*/ 7839 w 9745"/>
                <a:gd name="connsiteY55" fmla="*/ 9563 h 10000"/>
                <a:gd name="connsiteX56" fmla="*/ 8113 w 9745"/>
                <a:gd name="connsiteY56" fmla="*/ 9578 h 10000"/>
                <a:gd name="connsiteX57" fmla="*/ 8369 w 9745"/>
                <a:gd name="connsiteY57" fmla="*/ 9597 h 10000"/>
                <a:gd name="connsiteX58" fmla="*/ 8581 w 9745"/>
                <a:gd name="connsiteY58" fmla="*/ 9625 h 10000"/>
                <a:gd name="connsiteX59" fmla="*/ 8834 w 9745"/>
                <a:gd name="connsiteY59" fmla="*/ 9657 h 10000"/>
                <a:gd name="connsiteX60" fmla="*/ 9045 w 9745"/>
                <a:gd name="connsiteY60" fmla="*/ 9688 h 10000"/>
                <a:gd name="connsiteX61" fmla="*/ 9279 w 9745"/>
                <a:gd name="connsiteY61" fmla="*/ 9699 h 10000"/>
                <a:gd name="connsiteX62" fmla="*/ 9513 w 9745"/>
                <a:gd name="connsiteY62" fmla="*/ 9711 h 10000"/>
                <a:gd name="connsiteX63" fmla="*/ 9745 w 9745"/>
                <a:gd name="connsiteY63" fmla="*/ 9714 h 10000"/>
                <a:gd name="connsiteX64" fmla="*/ 3115 w 9745"/>
                <a:gd name="connsiteY64" fmla="*/ 10000 h 10000"/>
                <a:gd name="connsiteX65" fmla="*/ 2671 w 9745"/>
                <a:gd name="connsiteY65" fmla="*/ 9958 h 10000"/>
                <a:gd name="connsiteX66" fmla="*/ 2267 w 9745"/>
                <a:gd name="connsiteY66" fmla="*/ 9915 h 10000"/>
                <a:gd name="connsiteX67" fmla="*/ 1800 w 9745"/>
                <a:gd name="connsiteY67" fmla="*/ 9880 h 10000"/>
                <a:gd name="connsiteX68" fmla="*/ 889 w 9745"/>
                <a:gd name="connsiteY68" fmla="*/ 9815 h 10000"/>
                <a:gd name="connsiteX69" fmla="*/ 467 w 9745"/>
                <a:gd name="connsiteY69" fmla="*/ 9785 h 10000"/>
                <a:gd name="connsiteX70" fmla="*/ 0 w 9745"/>
                <a:gd name="connsiteY70" fmla="*/ 9757 h 10000"/>
                <a:gd name="connsiteX71" fmla="*/ 275 w 9745"/>
                <a:gd name="connsiteY71" fmla="*/ 9741 h 10000"/>
                <a:gd name="connsiteX72" fmla="*/ 571 w 9745"/>
                <a:gd name="connsiteY72" fmla="*/ 9722 h 10000"/>
                <a:gd name="connsiteX73" fmla="*/ 846 w 9745"/>
                <a:gd name="connsiteY73" fmla="*/ 9695 h 10000"/>
                <a:gd name="connsiteX74" fmla="*/ 1145 w 9745"/>
                <a:gd name="connsiteY74" fmla="*/ 9672 h 10000"/>
                <a:gd name="connsiteX75" fmla="*/ 1398 w 9745"/>
                <a:gd name="connsiteY75" fmla="*/ 9653 h 10000"/>
                <a:gd name="connsiteX76" fmla="*/ 1695 w 9745"/>
                <a:gd name="connsiteY76" fmla="*/ 9637 h 10000"/>
                <a:gd name="connsiteX77" fmla="*/ 2013 w 9745"/>
                <a:gd name="connsiteY77" fmla="*/ 9625 h 10000"/>
                <a:gd name="connsiteX78" fmla="*/ 2331 w 9745"/>
                <a:gd name="connsiteY78" fmla="*/ 9625 h 10000"/>
                <a:gd name="connsiteX79" fmla="*/ 2564 w 9745"/>
                <a:gd name="connsiteY79" fmla="*/ 9625 h 10000"/>
                <a:gd name="connsiteX80" fmla="*/ 2797 w 9745"/>
                <a:gd name="connsiteY80" fmla="*/ 9625 h 10000"/>
                <a:gd name="connsiteX81" fmla="*/ 3009 w 9745"/>
                <a:gd name="connsiteY81" fmla="*/ 9620 h 10000"/>
                <a:gd name="connsiteX82" fmla="*/ 3241 w 9745"/>
                <a:gd name="connsiteY82" fmla="*/ 9613 h 10000"/>
                <a:gd name="connsiteX83" fmla="*/ 3453 w 9745"/>
                <a:gd name="connsiteY83" fmla="*/ 9609 h 10000"/>
                <a:gd name="connsiteX84" fmla="*/ 3644 w 9745"/>
                <a:gd name="connsiteY84" fmla="*/ 9597 h 10000"/>
                <a:gd name="connsiteX85" fmla="*/ 3856 w 9745"/>
                <a:gd name="connsiteY85" fmla="*/ 9582 h 10000"/>
                <a:gd name="connsiteX86" fmla="*/ 4047 w 9745"/>
                <a:gd name="connsiteY86" fmla="*/ 9563 h 10000"/>
                <a:gd name="connsiteX87" fmla="*/ 4068 w 9745"/>
                <a:gd name="connsiteY87" fmla="*/ 9393 h 10000"/>
                <a:gd name="connsiteX88" fmla="*/ 4131 w 9745"/>
                <a:gd name="connsiteY88" fmla="*/ 9223 h 10000"/>
                <a:gd name="connsiteX89" fmla="*/ 4216 w 9745"/>
                <a:gd name="connsiteY89" fmla="*/ 9053 h 10000"/>
                <a:gd name="connsiteX90" fmla="*/ 4280 w 9745"/>
                <a:gd name="connsiteY90" fmla="*/ 8883 h 10000"/>
                <a:gd name="connsiteX91" fmla="*/ 4258 w 9745"/>
                <a:gd name="connsiteY91" fmla="*/ 8635 h 10000"/>
                <a:gd name="connsiteX92" fmla="*/ 4258 w 9745"/>
                <a:gd name="connsiteY92" fmla="*/ 8386 h 10000"/>
                <a:gd name="connsiteX93" fmla="*/ 4258 w 9745"/>
                <a:gd name="connsiteY93" fmla="*/ 8136 h 10000"/>
                <a:gd name="connsiteX94" fmla="*/ 4280 w 9745"/>
                <a:gd name="connsiteY94" fmla="*/ 7887 h 10000"/>
                <a:gd name="connsiteX95" fmla="*/ 4280 w 9745"/>
                <a:gd name="connsiteY95" fmla="*/ 7691 h 10000"/>
                <a:gd name="connsiteX96" fmla="*/ 4237 w 9745"/>
                <a:gd name="connsiteY96" fmla="*/ 7489 h 10000"/>
                <a:gd name="connsiteX97" fmla="*/ 4216 w 9745"/>
                <a:gd name="connsiteY97" fmla="*/ 7300 h 10000"/>
                <a:gd name="connsiteX98" fmla="*/ 4280 w 9745"/>
                <a:gd name="connsiteY98" fmla="*/ 7110 h 10000"/>
                <a:gd name="connsiteX99" fmla="*/ 4512 w 9745"/>
                <a:gd name="connsiteY99" fmla="*/ 6909 h 10000"/>
                <a:gd name="connsiteX100" fmla="*/ 4555 w 9745"/>
                <a:gd name="connsiteY100" fmla="*/ 6696 h 10000"/>
                <a:gd name="connsiteX101" fmla="*/ 4533 w 9745"/>
                <a:gd name="connsiteY101" fmla="*/ 6480 h 10000"/>
                <a:gd name="connsiteX102" fmla="*/ 4533 w 9745"/>
                <a:gd name="connsiteY102" fmla="*/ 6263 h 10000"/>
                <a:gd name="connsiteX103" fmla="*/ 4555 w 9745"/>
                <a:gd name="connsiteY103" fmla="*/ 6186 h 10000"/>
                <a:gd name="connsiteX104" fmla="*/ 4576 w 9745"/>
                <a:gd name="connsiteY104" fmla="*/ 6112 h 10000"/>
                <a:gd name="connsiteX105" fmla="*/ 4576 w 9745"/>
                <a:gd name="connsiteY105" fmla="*/ 6039 h 10000"/>
                <a:gd name="connsiteX106" fmla="*/ 4512 w 9745"/>
                <a:gd name="connsiteY106" fmla="*/ 5969 h 10000"/>
                <a:gd name="connsiteX107" fmla="*/ 4491 w 9745"/>
                <a:gd name="connsiteY107" fmla="*/ 5795 h 10000"/>
                <a:gd name="connsiteX108" fmla="*/ 4533 w 9745"/>
                <a:gd name="connsiteY108" fmla="*/ 5784 h 10000"/>
                <a:gd name="connsiteX109" fmla="*/ 4533 w 9745"/>
                <a:gd name="connsiteY109" fmla="*/ 5606 h 10000"/>
                <a:gd name="connsiteX110" fmla="*/ 4576 w 9745"/>
                <a:gd name="connsiteY110" fmla="*/ 5424 h 10000"/>
                <a:gd name="connsiteX111" fmla="*/ 4597 w 9745"/>
                <a:gd name="connsiteY111" fmla="*/ 5246 h 10000"/>
                <a:gd name="connsiteX112" fmla="*/ 4555 w 9745"/>
                <a:gd name="connsiteY112" fmla="*/ 5053 h 10000"/>
                <a:gd name="connsiteX113" fmla="*/ 4661 w 9745"/>
                <a:gd name="connsiteY113" fmla="*/ 5025 h 10000"/>
                <a:gd name="connsiteX114" fmla="*/ 4597 w 9745"/>
                <a:gd name="connsiteY114" fmla="*/ 4662 h 10000"/>
                <a:gd name="connsiteX115" fmla="*/ 4684 w 9745"/>
                <a:gd name="connsiteY115" fmla="*/ 4576 h 10000"/>
                <a:gd name="connsiteX116" fmla="*/ 4703 w 9745"/>
                <a:gd name="connsiteY116" fmla="*/ 4491 h 10000"/>
                <a:gd name="connsiteX117" fmla="*/ 4724 w 9745"/>
                <a:gd name="connsiteY117" fmla="*/ 4402 h 10000"/>
                <a:gd name="connsiteX118" fmla="*/ 4766 w 9745"/>
                <a:gd name="connsiteY118" fmla="*/ 4313 h 10000"/>
                <a:gd name="connsiteX119" fmla="*/ 4830 w 9745"/>
                <a:gd name="connsiteY119" fmla="*/ 4259 h 10000"/>
                <a:gd name="connsiteX120" fmla="*/ 4809 w 9745"/>
                <a:gd name="connsiteY120" fmla="*/ 4213 h 10000"/>
                <a:gd name="connsiteX121" fmla="*/ 4766 w 9745"/>
                <a:gd name="connsiteY121" fmla="*/ 4158 h 10000"/>
                <a:gd name="connsiteX122" fmla="*/ 4809 w 9745"/>
                <a:gd name="connsiteY122" fmla="*/ 4112 h 10000"/>
                <a:gd name="connsiteX123" fmla="*/ 4895 w 9745"/>
                <a:gd name="connsiteY123" fmla="*/ 4028 h 10000"/>
                <a:gd name="connsiteX124" fmla="*/ 4895 w 9745"/>
                <a:gd name="connsiteY124" fmla="*/ 3946 h 10000"/>
                <a:gd name="connsiteX125" fmla="*/ 4872 w 9745"/>
                <a:gd name="connsiteY125" fmla="*/ 3861 h 10000"/>
                <a:gd name="connsiteX126" fmla="*/ 4852 w 9745"/>
                <a:gd name="connsiteY126" fmla="*/ 3775 h 10000"/>
                <a:gd name="connsiteX127" fmla="*/ 4746 w 9745"/>
                <a:gd name="connsiteY127" fmla="*/ 3771 h 10000"/>
                <a:gd name="connsiteX128" fmla="*/ 4766 w 9745"/>
                <a:gd name="connsiteY128" fmla="*/ 3705 h 10000"/>
                <a:gd name="connsiteX129" fmla="*/ 4852 w 9745"/>
                <a:gd name="connsiteY129" fmla="*/ 3640 h 10000"/>
                <a:gd name="connsiteX130" fmla="*/ 4872 w 9745"/>
                <a:gd name="connsiteY130" fmla="*/ 3575 h 10000"/>
                <a:gd name="connsiteX131" fmla="*/ 4852 w 9745"/>
                <a:gd name="connsiteY131" fmla="*/ 3505 h 10000"/>
                <a:gd name="connsiteX132" fmla="*/ 4809 w 9745"/>
                <a:gd name="connsiteY132" fmla="*/ 3505 h 10000"/>
                <a:gd name="connsiteX133" fmla="*/ 4830 w 9745"/>
                <a:gd name="connsiteY133" fmla="*/ 3439 h 10000"/>
                <a:gd name="connsiteX134" fmla="*/ 4809 w 9745"/>
                <a:gd name="connsiteY134" fmla="*/ 3362 h 10000"/>
                <a:gd name="connsiteX135" fmla="*/ 4809 w 9745"/>
                <a:gd name="connsiteY135" fmla="*/ 3296 h 10000"/>
                <a:gd name="connsiteX136" fmla="*/ 4872 w 9745"/>
                <a:gd name="connsiteY136" fmla="*/ 3226 h 10000"/>
                <a:gd name="connsiteX137" fmla="*/ 4872 w 9745"/>
                <a:gd name="connsiteY137" fmla="*/ 3087 h 10000"/>
                <a:gd name="connsiteX138" fmla="*/ 4872 w 9745"/>
                <a:gd name="connsiteY138" fmla="*/ 2952 h 10000"/>
                <a:gd name="connsiteX139" fmla="*/ 4937 w 9745"/>
                <a:gd name="connsiteY139" fmla="*/ 2817 h 10000"/>
                <a:gd name="connsiteX140" fmla="*/ 5084 w 9745"/>
                <a:gd name="connsiteY140" fmla="*/ 2693 h 10000"/>
                <a:gd name="connsiteX141" fmla="*/ 5021 w 9745"/>
                <a:gd name="connsiteY141" fmla="*/ 2674 h 10000"/>
                <a:gd name="connsiteX142" fmla="*/ 5021 w 9745"/>
                <a:gd name="connsiteY142" fmla="*/ 2557 h 10000"/>
                <a:gd name="connsiteX143" fmla="*/ 5000 w 9745"/>
                <a:gd name="connsiteY143" fmla="*/ 2441 h 10000"/>
                <a:gd name="connsiteX144" fmla="*/ 4979 w 9745"/>
                <a:gd name="connsiteY144" fmla="*/ 2325 h 10000"/>
                <a:gd name="connsiteX145" fmla="*/ 5021 w 9745"/>
                <a:gd name="connsiteY145" fmla="*/ 2222 h 10000"/>
                <a:gd name="connsiteX146" fmla="*/ 5063 w 9745"/>
                <a:gd name="connsiteY146" fmla="*/ 2034 h 10000"/>
                <a:gd name="connsiteX147" fmla="*/ 5170 w 9745"/>
                <a:gd name="connsiteY147" fmla="*/ 1853 h 10000"/>
                <a:gd name="connsiteX148" fmla="*/ 5234 w 9745"/>
                <a:gd name="connsiteY148" fmla="*/ 1667 h 10000"/>
                <a:gd name="connsiteX149" fmla="*/ 5191 w 9745"/>
                <a:gd name="connsiteY149" fmla="*/ 1478 h 10000"/>
                <a:gd name="connsiteX150" fmla="*/ 5212 w 9745"/>
                <a:gd name="connsiteY150" fmla="*/ 1389 h 10000"/>
                <a:gd name="connsiteX151" fmla="*/ 5212 w 9745"/>
                <a:gd name="connsiteY151" fmla="*/ 1293 h 10000"/>
                <a:gd name="connsiteX152" fmla="*/ 5212 w 9745"/>
                <a:gd name="connsiteY152" fmla="*/ 1202 h 10000"/>
                <a:gd name="connsiteX153" fmla="*/ 5191 w 9745"/>
                <a:gd name="connsiteY153" fmla="*/ 1109 h 10000"/>
                <a:gd name="connsiteX154" fmla="*/ 5084 w 9745"/>
                <a:gd name="connsiteY154" fmla="*/ 1137 h 10000"/>
                <a:gd name="connsiteX155" fmla="*/ 5084 w 9745"/>
                <a:gd name="connsiteY155" fmla="*/ 1075 h 10000"/>
                <a:gd name="connsiteX156" fmla="*/ 5063 w 9745"/>
                <a:gd name="connsiteY156" fmla="*/ 1010 h 10000"/>
                <a:gd name="connsiteX157" fmla="*/ 5063 w 9745"/>
                <a:gd name="connsiteY157" fmla="*/ 947 h 10000"/>
                <a:gd name="connsiteX158" fmla="*/ 5084 w 9745"/>
                <a:gd name="connsiteY158" fmla="*/ 886 h 10000"/>
                <a:gd name="connsiteX159" fmla="*/ 5021 w 9745"/>
                <a:gd name="connsiteY159" fmla="*/ 804 h 10000"/>
                <a:gd name="connsiteX160" fmla="*/ 5021 w 9745"/>
                <a:gd name="connsiteY160" fmla="*/ 720 h 10000"/>
                <a:gd name="connsiteX161" fmla="*/ 5000 w 9745"/>
                <a:gd name="connsiteY161" fmla="*/ 634 h 10000"/>
                <a:gd name="connsiteX162" fmla="*/ 5000 w 9745"/>
                <a:gd name="connsiteY162" fmla="*/ 558 h 10000"/>
                <a:gd name="connsiteX163" fmla="*/ 4937 w 9745"/>
                <a:gd name="connsiteY163" fmla="*/ 363 h 10000"/>
                <a:gd name="connsiteX164" fmla="*/ 4872 w 9745"/>
                <a:gd name="connsiteY164" fmla="*/ 344 h 10000"/>
                <a:gd name="connsiteX165" fmla="*/ 4746 w 9745"/>
                <a:gd name="connsiteY165" fmla="*/ 332 h 10000"/>
                <a:gd name="connsiteX166" fmla="*/ 4661 w 9745"/>
                <a:gd name="connsiteY166" fmla="*/ 320 h 10000"/>
                <a:gd name="connsiteX167" fmla="*/ 4533 w 9745"/>
                <a:gd name="connsiteY167" fmla="*/ 317 h 10000"/>
                <a:gd name="connsiteX168" fmla="*/ 4449 w 9745"/>
                <a:gd name="connsiteY168" fmla="*/ 320 h 10000"/>
                <a:gd name="connsiteX169" fmla="*/ 4386 w 9745"/>
                <a:gd name="connsiteY169" fmla="*/ 328 h 10000"/>
                <a:gd name="connsiteX170" fmla="*/ 4300 w 9745"/>
                <a:gd name="connsiteY170" fmla="*/ 328 h 10000"/>
                <a:gd name="connsiteX171" fmla="*/ 4237 w 9745"/>
                <a:gd name="connsiteY171" fmla="*/ 320 h 10000"/>
                <a:gd name="connsiteX172" fmla="*/ 4258 w 9745"/>
                <a:gd name="connsiteY172" fmla="*/ 305 h 10000"/>
                <a:gd name="connsiteX173" fmla="*/ 4300 w 9745"/>
                <a:gd name="connsiteY173" fmla="*/ 297 h 10000"/>
                <a:gd name="connsiteX174" fmla="*/ 4366 w 9745"/>
                <a:gd name="connsiteY174" fmla="*/ 286 h 10000"/>
                <a:gd name="connsiteX175" fmla="*/ 4343 w 9745"/>
                <a:gd name="connsiteY175" fmla="*/ 271 h 10000"/>
                <a:gd name="connsiteX176" fmla="*/ 4533 w 9745"/>
                <a:gd name="connsiteY176" fmla="*/ 255 h 10000"/>
                <a:gd name="connsiteX177" fmla="*/ 4724 w 9745"/>
                <a:gd name="connsiteY177" fmla="*/ 228 h 10000"/>
                <a:gd name="connsiteX178" fmla="*/ 4895 w 9745"/>
                <a:gd name="connsiteY178" fmla="*/ 201 h 10000"/>
                <a:gd name="connsiteX179" fmla="*/ 5041 w 9745"/>
                <a:gd name="connsiteY179" fmla="*/ 162 h 10000"/>
                <a:gd name="connsiteX180" fmla="*/ 5084 w 9745"/>
                <a:gd name="connsiteY180" fmla="*/ 120 h 10000"/>
                <a:gd name="connsiteX181" fmla="*/ 5147 w 9745"/>
                <a:gd name="connsiteY181" fmla="*/ 85 h 10000"/>
                <a:gd name="connsiteX182" fmla="*/ 5147 w 9745"/>
                <a:gd name="connsiteY182" fmla="*/ 42 h 10000"/>
                <a:gd name="connsiteX183" fmla="*/ 5170 w 9745"/>
                <a:gd name="connsiteY183" fmla="*/ 0 h 10000"/>
                <a:gd name="connsiteX184" fmla="*/ 5234 w 9745"/>
                <a:gd name="connsiteY184" fmla="*/ 73 h 10000"/>
                <a:gd name="connsiteX185" fmla="*/ 5317 w 9745"/>
                <a:gd name="connsiteY185" fmla="*/ 154 h 10000"/>
                <a:gd name="connsiteX186" fmla="*/ 5340 w 9745"/>
                <a:gd name="connsiteY186" fmla="*/ 232 h 10000"/>
                <a:gd name="connsiteX187" fmla="*/ 5297 w 9745"/>
                <a:gd name="connsiteY187" fmla="*/ 317 h 10000"/>
                <a:gd name="connsiteX0" fmla="*/ 5436 w 9762"/>
                <a:gd name="connsiteY0" fmla="*/ 317 h 10000"/>
                <a:gd name="connsiteX1" fmla="*/ 5543 w 9762"/>
                <a:gd name="connsiteY1" fmla="*/ 546 h 10000"/>
                <a:gd name="connsiteX2" fmla="*/ 5631 w 9762"/>
                <a:gd name="connsiteY2" fmla="*/ 785 h 10000"/>
                <a:gd name="connsiteX3" fmla="*/ 5675 w 9762"/>
                <a:gd name="connsiteY3" fmla="*/ 1017 h 10000"/>
                <a:gd name="connsiteX4" fmla="*/ 5718 w 9762"/>
                <a:gd name="connsiteY4" fmla="*/ 1248 h 10000"/>
                <a:gd name="connsiteX5" fmla="*/ 5869 w 9762"/>
                <a:gd name="connsiteY5" fmla="*/ 1474 h 10000"/>
                <a:gd name="connsiteX6" fmla="*/ 5957 w 9762"/>
                <a:gd name="connsiteY6" fmla="*/ 1706 h 10000"/>
                <a:gd name="connsiteX7" fmla="*/ 5957 w 9762"/>
                <a:gd name="connsiteY7" fmla="*/ 1935 h 10000"/>
                <a:gd name="connsiteX8" fmla="*/ 5935 w 9762"/>
                <a:gd name="connsiteY8" fmla="*/ 2163 h 10000"/>
                <a:gd name="connsiteX9" fmla="*/ 5977 w 9762"/>
                <a:gd name="connsiteY9" fmla="*/ 2287 h 10000"/>
                <a:gd name="connsiteX10" fmla="*/ 6044 w 9762"/>
                <a:gd name="connsiteY10" fmla="*/ 2422 h 10000"/>
                <a:gd name="connsiteX11" fmla="*/ 6044 w 9762"/>
                <a:gd name="connsiteY11" fmla="*/ 2554 h 10000"/>
                <a:gd name="connsiteX12" fmla="*/ 6022 w 9762"/>
                <a:gd name="connsiteY12" fmla="*/ 2685 h 10000"/>
                <a:gd name="connsiteX13" fmla="*/ 6044 w 9762"/>
                <a:gd name="connsiteY13" fmla="*/ 2700 h 10000"/>
                <a:gd name="connsiteX14" fmla="*/ 6022 w 9762"/>
                <a:gd name="connsiteY14" fmla="*/ 2723 h 10000"/>
                <a:gd name="connsiteX15" fmla="*/ 5957 w 9762"/>
                <a:gd name="connsiteY15" fmla="*/ 2739 h 10000"/>
                <a:gd name="connsiteX16" fmla="*/ 5935 w 9762"/>
                <a:gd name="connsiteY16" fmla="*/ 2758 h 10000"/>
                <a:gd name="connsiteX17" fmla="*/ 5935 w 9762"/>
                <a:gd name="connsiteY17" fmla="*/ 2817 h 10000"/>
                <a:gd name="connsiteX18" fmla="*/ 5935 w 9762"/>
                <a:gd name="connsiteY18" fmla="*/ 2874 h 10000"/>
                <a:gd name="connsiteX19" fmla="*/ 5893 w 9762"/>
                <a:gd name="connsiteY19" fmla="*/ 2936 h 10000"/>
                <a:gd name="connsiteX20" fmla="*/ 5848 w 9762"/>
                <a:gd name="connsiteY20" fmla="*/ 2987 h 10000"/>
                <a:gd name="connsiteX21" fmla="*/ 5848 w 9762"/>
                <a:gd name="connsiteY21" fmla="*/ 3161 h 10000"/>
                <a:gd name="connsiteX22" fmla="*/ 5893 w 9762"/>
                <a:gd name="connsiteY22" fmla="*/ 3342 h 10000"/>
                <a:gd name="connsiteX23" fmla="*/ 5977 w 9762"/>
                <a:gd name="connsiteY23" fmla="*/ 3524 h 10000"/>
                <a:gd name="connsiteX24" fmla="*/ 6001 w 9762"/>
                <a:gd name="connsiteY24" fmla="*/ 3697 h 10000"/>
                <a:gd name="connsiteX25" fmla="*/ 6196 w 9762"/>
                <a:gd name="connsiteY25" fmla="*/ 3845 h 10000"/>
                <a:gd name="connsiteX26" fmla="*/ 6219 w 9762"/>
                <a:gd name="connsiteY26" fmla="*/ 4000 h 10000"/>
                <a:gd name="connsiteX27" fmla="*/ 6196 w 9762"/>
                <a:gd name="connsiteY27" fmla="*/ 4150 h 10000"/>
                <a:gd name="connsiteX28" fmla="*/ 6175 w 9762"/>
                <a:gd name="connsiteY28" fmla="*/ 4305 h 10000"/>
                <a:gd name="connsiteX29" fmla="*/ 6022 w 9762"/>
                <a:gd name="connsiteY29" fmla="*/ 4533 h 10000"/>
                <a:gd name="connsiteX30" fmla="*/ 6044 w 9762"/>
                <a:gd name="connsiteY30" fmla="*/ 4762 h 10000"/>
                <a:gd name="connsiteX31" fmla="*/ 6110 w 9762"/>
                <a:gd name="connsiteY31" fmla="*/ 4990 h 10000"/>
                <a:gd name="connsiteX32" fmla="*/ 6044 w 9762"/>
                <a:gd name="connsiteY32" fmla="*/ 5219 h 10000"/>
                <a:gd name="connsiteX33" fmla="*/ 6130 w 9762"/>
                <a:gd name="connsiteY33" fmla="*/ 5471 h 10000"/>
                <a:gd name="connsiteX34" fmla="*/ 6196 w 9762"/>
                <a:gd name="connsiteY34" fmla="*/ 5715 h 10000"/>
                <a:gd name="connsiteX35" fmla="*/ 6260 w 9762"/>
                <a:gd name="connsiteY35" fmla="*/ 5965 h 10000"/>
                <a:gd name="connsiteX36" fmla="*/ 6260 w 9762"/>
                <a:gd name="connsiteY36" fmla="*/ 6220 h 10000"/>
                <a:gd name="connsiteX37" fmla="*/ 6348 w 9762"/>
                <a:gd name="connsiteY37" fmla="*/ 6546 h 10000"/>
                <a:gd name="connsiteX38" fmla="*/ 6348 w 9762"/>
                <a:gd name="connsiteY38" fmla="*/ 6870 h 10000"/>
                <a:gd name="connsiteX39" fmla="*/ 6369 w 9762"/>
                <a:gd name="connsiteY39" fmla="*/ 7188 h 10000"/>
                <a:gd name="connsiteX40" fmla="*/ 6630 w 9762"/>
                <a:gd name="connsiteY40" fmla="*/ 7502 h 10000"/>
                <a:gd name="connsiteX41" fmla="*/ 6674 w 9762"/>
                <a:gd name="connsiteY41" fmla="*/ 7656 h 10000"/>
                <a:gd name="connsiteX42" fmla="*/ 6761 w 9762"/>
                <a:gd name="connsiteY42" fmla="*/ 7807 h 10000"/>
                <a:gd name="connsiteX43" fmla="*/ 6805 w 9762"/>
                <a:gd name="connsiteY43" fmla="*/ 7965 h 10000"/>
                <a:gd name="connsiteX44" fmla="*/ 6717 w 9762"/>
                <a:gd name="connsiteY44" fmla="*/ 8117 h 10000"/>
                <a:gd name="connsiteX45" fmla="*/ 6610 w 9762"/>
                <a:gd name="connsiteY45" fmla="*/ 8317 h 10000"/>
                <a:gd name="connsiteX46" fmla="*/ 6630 w 9762"/>
                <a:gd name="connsiteY46" fmla="*/ 8523 h 10000"/>
                <a:gd name="connsiteX47" fmla="*/ 6761 w 9762"/>
                <a:gd name="connsiteY47" fmla="*/ 8736 h 10000"/>
                <a:gd name="connsiteX48" fmla="*/ 6870 w 9762"/>
                <a:gd name="connsiteY48" fmla="*/ 8941 h 10000"/>
                <a:gd name="connsiteX49" fmla="*/ 6892 w 9762"/>
                <a:gd name="connsiteY49" fmla="*/ 9095 h 10000"/>
                <a:gd name="connsiteX50" fmla="*/ 6892 w 9762"/>
                <a:gd name="connsiteY50" fmla="*/ 9254 h 10000"/>
                <a:gd name="connsiteX51" fmla="*/ 6957 w 9762"/>
                <a:gd name="connsiteY51" fmla="*/ 9408 h 10000"/>
                <a:gd name="connsiteX52" fmla="*/ 7217 w 9762"/>
                <a:gd name="connsiteY52" fmla="*/ 9540 h 10000"/>
                <a:gd name="connsiteX53" fmla="*/ 7500 w 9762"/>
                <a:gd name="connsiteY53" fmla="*/ 9540 h 10000"/>
                <a:gd name="connsiteX54" fmla="*/ 7804 w 9762"/>
                <a:gd name="connsiteY54" fmla="*/ 9551 h 10000"/>
                <a:gd name="connsiteX55" fmla="*/ 8044 w 9762"/>
                <a:gd name="connsiteY55" fmla="*/ 9563 h 10000"/>
                <a:gd name="connsiteX56" fmla="*/ 8325 w 9762"/>
                <a:gd name="connsiteY56" fmla="*/ 9578 h 10000"/>
                <a:gd name="connsiteX57" fmla="*/ 8588 w 9762"/>
                <a:gd name="connsiteY57" fmla="*/ 9597 h 10000"/>
                <a:gd name="connsiteX58" fmla="*/ 8806 w 9762"/>
                <a:gd name="connsiteY58" fmla="*/ 9625 h 10000"/>
                <a:gd name="connsiteX59" fmla="*/ 9065 w 9762"/>
                <a:gd name="connsiteY59" fmla="*/ 9657 h 10000"/>
                <a:gd name="connsiteX60" fmla="*/ 9282 w 9762"/>
                <a:gd name="connsiteY60" fmla="*/ 9688 h 10000"/>
                <a:gd name="connsiteX61" fmla="*/ 9522 w 9762"/>
                <a:gd name="connsiteY61" fmla="*/ 9699 h 10000"/>
                <a:gd name="connsiteX62" fmla="*/ 9762 w 9762"/>
                <a:gd name="connsiteY62" fmla="*/ 9711 h 10000"/>
                <a:gd name="connsiteX63" fmla="*/ 3197 w 9762"/>
                <a:gd name="connsiteY63" fmla="*/ 10000 h 10000"/>
                <a:gd name="connsiteX64" fmla="*/ 2741 w 9762"/>
                <a:gd name="connsiteY64" fmla="*/ 9958 h 10000"/>
                <a:gd name="connsiteX65" fmla="*/ 2326 w 9762"/>
                <a:gd name="connsiteY65" fmla="*/ 9915 h 10000"/>
                <a:gd name="connsiteX66" fmla="*/ 1847 w 9762"/>
                <a:gd name="connsiteY66" fmla="*/ 9880 h 10000"/>
                <a:gd name="connsiteX67" fmla="*/ 912 w 9762"/>
                <a:gd name="connsiteY67" fmla="*/ 9815 h 10000"/>
                <a:gd name="connsiteX68" fmla="*/ 479 w 9762"/>
                <a:gd name="connsiteY68" fmla="*/ 9785 h 10000"/>
                <a:gd name="connsiteX69" fmla="*/ 0 w 9762"/>
                <a:gd name="connsiteY69" fmla="*/ 9757 h 10000"/>
                <a:gd name="connsiteX70" fmla="*/ 282 w 9762"/>
                <a:gd name="connsiteY70" fmla="*/ 9741 h 10000"/>
                <a:gd name="connsiteX71" fmla="*/ 586 w 9762"/>
                <a:gd name="connsiteY71" fmla="*/ 9722 h 10000"/>
                <a:gd name="connsiteX72" fmla="*/ 868 w 9762"/>
                <a:gd name="connsiteY72" fmla="*/ 9695 h 10000"/>
                <a:gd name="connsiteX73" fmla="*/ 1175 w 9762"/>
                <a:gd name="connsiteY73" fmla="*/ 9672 h 10000"/>
                <a:gd name="connsiteX74" fmla="*/ 1435 w 9762"/>
                <a:gd name="connsiteY74" fmla="*/ 9653 h 10000"/>
                <a:gd name="connsiteX75" fmla="*/ 1739 w 9762"/>
                <a:gd name="connsiteY75" fmla="*/ 9637 h 10000"/>
                <a:gd name="connsiteX76" fmla="*/ 2066 w 9762"/>
                <a:gd name="connsiteY76" fmla="*/ 9625 h 10000"/>
                <a:gd name="connsiteX77" fmla="*/ 2392 w 9762"/>
                <a:gd name="connsiteY77" fmla="*/ 9625 h 10000"/>
                <a:gd name="connsiteX78" fmla="*/ 2631 w 9762"/>
                <a:gd name="connsiteY78" fmla="*/ 9625 h 10000"/>
                <a:gd name="connsiteX79" fmla="*/ 2870 w 9762"/>
                <a:gd name="connsiteY79" fmla="*/ 9625 h 10000"/>
                <a:gd name="connsiteX80" fmla="*/ 3088 w 9762"/>
                <a:gd name="connsiteY80" fmla="*/ 9620 h 10000"/>
                <a:gd name="connsiteX81" fmla="*/ 3326 w 9762"/>
                <a:gd name="connsiteY81" fmla="*/ 9613 h 10000"/>
                <a:gd name="connsiteX82" fmla="*/ 3543 w 9762"/>
                <a:gd name="connsiteY82" fmla="*/ 9609 h 10000"/>
                <a:gd name="connsiteX83" fmla="*/ 3739 w 9762"/>
                <a:gd name="connsiteY83" fmla="*/ 9597 h 10000"/>
                <a:gd name="connsiteX84" fmla="*/ 3957 w 9762"/>
                <a:gd name="connsiteY84" fmla="*/ 9582 h 10000"/>
                <a:gd name="connsiteX85" fmla="*/ 4153 w 9762"/>
                <a:gd name="connsiteY85" fmla="*/ 9563 h 10000"/>
                <a:gd name="connsiteX86" fmla="*/ 4174 w 9762"/>
                <a:gd name="connsiteY86" fmla="*/ 9393 h 10000"/>
                <a:gd name="connsiteX87" fmla="*/ 4239 w 9762"/>
                <a:gd name="connsiteY87" fmla="*/ 9223 h 10000"/>
                <a:gd name="connsiteX88" fmla="*/ 4326 w 9762"/>
                <a:gd name="connsiteY88" fmla="*/ 9053 h 10000"/>
                <a:gd name="connsiteX89" fmla="*/ 4392 w 9762"/>
                <a:gd name="connsiteY89" fmla="*/ 8883 h 10000"/>
                <a:gd name="connsiteX90" fmla="*/ 4369 w 9762"/>
                <a:gd name="connsiteY90" fmla="*/ 8635 h 10000"/>
                <a:gd name="connsiteX91" fmla="*/ 4369 w 9762"/>
                <a:gd name="connsiteY91" fmla="*/ 8386 h 10000"/>
                <a:gd name="connsiteX92" fmla="*/ 4369 w 9762"/>
                <a:gd name="connsiteY92" fmla="*/ 8136 h 10000"/>
                <a:gd name="connsiteX93" fmla="*/ 4392 w 9762"/>
                <a:gd name="connsiteY93" fmla="*/ 7887 h 10000"/>
                <a:gd name="connsiteX94" fmla="*/ 4392 w 9762"/>
                <a:gd name="connsiteY94" fmla="*/ 7691 h 10000"/>
                <a:gd name="connsiteX95" fmla="*/ 4348 w 9762"/>
                <a:gd name="connsiteY95" fmla="*/ 7489 h 10000"/>
                <a:gd name="connsiteX96" fmla="*/ 4326 w 9762"/>
                <a:gd name="connsiteY96" fmla="*/ 7300 h 10000"/>
                <a:gd name="connsiteX97" fmla="*/ 4392 w 9762"/>
                <a:gd name="connsiteY97" fmla="*/ 7110 h 10000"/>
                <a:gd name="connsiteX98" fmla="*/ 4630 w 9762"/>
                <a:gd name="connsiteY98" fmla="*/ 6909 h 10000"/>
                <a:gd name="connsiteX99" fmla="*/ 4674 w 9762"/>
                <a:gd name="connsiteY99" fmla="*/ 6696 h 10000"/>
                <a:gd name="connsiteX100" fmla="*/ 4652 w 9762"/>
                <a:gd name="connsiteY100" fmla="*/ 6480 h 10000"/>
                <a:gd name="connsiteX101" fmla="*/ 4652 w 9762"/>
                <a:gd name="connsiteY101" fmla="*/ 6263 h 10000"/>
                <a:gd name="connsiteX102" fmla="*/ 4674 w 9762"/>
                <a:gd name="connsiteY102" fmla="*/ 6186 h 10000"/>
                <a:gd name="connsiteX103" fmla="*/ 4696 w 9762"/>
                <a:gd name="connsiteY103" fmla="*/ 6112 h 10000"/>
                <a:gd name="connsiteX104" fmla="*/ 4696 w 9762"/>
                <a:gd name="connsiteY104" fmla="*/ 6039 h 10000"/>
                <a:gd name="connsiteX105" fmla="*/ 4630 w 9762"/>
                <a:gd name="connsiteY105" fmla="*/ 5969 h 10000"/>
                <a:gd name="connsiteX106" fmla="*/ 4609 w 9762"/>
                <a:gd name="connsiteY106" fmla="*/ 5795 h 10000"/>
                <a:gd name="connsiteX107" fmla="*/ 4652 w 9762"/>
                <a:gd name="connsiteY107" fmla="*/ 5784 h 10000"/>
                <a:gd name="connsiteX108" fmla="*/ 4652 w 9762"/>
                <a:gd name="connsiteY108" fmla="*/ 5606 h 10000"/>
                <a:gd name="connsiteX109" fmla="*/ 4696 w 9762"/>
                <a:gd name="connsiteY109" fmla="*/ 5424 h 10000"/>
                <a:gd name="connsiteX110" fmla="*/ 4717 w 9762"/>
                <a:gd name="connsiteY110" fmla="*/ 5246 h 10000"/>
                <a:gd name="connsiteX111" fmla="*/ 4674 w 9762"/>
                <a:gd name="connsiteY111" fmla="*/ 5053 h 10000"/>
                <a:gd name="connsiteX112" fmla="*/ 4783 w 9762"/>
                <a:gd name="connsiteY112" fmla="*/ 5025 h 10000"/>
                <a:gd name="connsiteX113" fmla="*/ 4717 w 9762"/>
                <a:gd name="connsiteY113" fmla="*/ 4662 h 10000"/>
                <a:gd name="connsiteX114" fmla="*/ 4807 w 9762"/>
                <a:gd name="connsiteY114" fmla="*/ 4576 h 10000"/>
                <a:gd name="connsiteX115" fmla="*/ 4826 w 9762"/>
                <a:gd name="connsiteY115" fmla="*/ 4491 h 10000"/>
                <a:gd name="connsiteX116" fmla="*/ 4848 w 9762"/>
                <a:gd name="connsiteY116" fmla="*/ 4402 h 10000"/>
                <a:gd name="connsiteX117" fmla="*/ 4891 w 9762"/>
                <a:gd name="connsiteY117" fmla="*/ 4313 h 10000"/>
                <a:gd name="connsiteX118" fmla="*/ 4956 w 9762"/>
                <a:gd name="connsiteY118" fmla="*/ 4259 h 10000"/>
                <a:gd name="connsiteX119" fmla="*/ 4935 w 9762"/>
                <a:gd name="connsiteY119" fmla="*/ 4213 h 10000"/>
                <a:gd name="connsiteX120" fmla="*/ 4891 w 9762"/>
                <a:gd name="connsiteY120" fmla="*/ 4158 h 10000"/>
                <a:gd name="connsiteX121" fmla="*/ 4935 w 9762"/>
                <a:gd name="connsiteY121" fmla="*/ 4112 h 10000"/>
                <a:gd name="connsiteX122" fmla="*/ 5023 w 9762"/>
                <a:gd name="connsiteY122" fmla="*/ 4028 h 10000"/>
                <a:gd name="connsiteX123" fmla="*/ 5023 w 9762"/>
                <a:gd name="connsiteY123" fmla="*/ 3946 h 10000"/>
                <a:gd name="connsiteX124" fmla="*/ 4999 w 9762"/>
                <a:gd name="connsiteY124" fmla="*/ 3861 h 10000"/>
                <a:gd name="connsiteX125" fmla="*/ 4979 w 9762"/>
                <a:gd name="connsiteY125" fmla="*/ 3775 h 10000"/>
                <a:gd name="connsiteX126" fmla="*/ 4870 w 9762"/>
                <a:gd name="connsiteY126" fmla="*/ 3771 h 10000"/>
                <a:gd name="connsiteX127" fmla="*/ 4891 w 9762"/>
                <a:gd name="connsiteY127" fmla="*/ 3705 h 10000"/>
                <a:gd name="connsiteX128" fmla="*/ 4979 w 9762"/>
                <a:gd name="connsiteY128" fmla="*/ 3640 h 10000"/>
                <a:gd name="connsiteX129" fmla="*/ 4999 w 9762"/>
                <a:gd name="connsiteY129" fmla="*/ 3575 h 10000"/>
                <a:gd name="connsiteX130" fmla="*/ 4979 w 9762"/>
                <a:gd name="connsiteY130" fmla="*/ 3505 h 10000"/>
                <a:gd name="connsiteX131" fmla="*/ 4935 w 9762"/>
                <a:gd name="connsiteY131" fmla="*/ 3505 h 10000"/>
                <a:gd name="connsiteX132" fmla="*/ 4956 w 9762"/>
                <a:gd name="connsiteY132" fmla="*/ 3439 h 10000"/>
                <a:gd name="connsiteX133" fmla="*/ 4935 w 9762"/>
                <a:gd name="connsiteY133" fmla="*/ 3362 h 10000"/>
                <a:gd name="connsiteX134" fmla="*/ 4935 w 9762"/>
                <a:gd name="connsiteY134" fmla="*/ 3296 h 10000"/>
                <a:gd name="connsiteX135" fmla="*/ 4999 w 9762"/>
                <a:gd name="connsiteY135" fmla="*/ 3226 h 10000"/>
                <a:gd name="connsiteX136" fmla="*/ 4999 w 9762"/>
                <a:gd name="connsiteY136" fmla="*/ 3087 h 10000"/>
                <a:gd name="connsiteX137" fmla="*/ 4999 w 9762"/>
                <a:gd name="connsiteY137" fmla="*/ 2952 h 10000"/>
                <a:gd name="connsiteX138" fmla="*/ 5066 w 9762"/>
                <a:gd name="connsiteY138" fmla="*/ 2817 h 10000"/>
                <a:gd name="connsiteX139" fmla="*/ 5217 w 9762"/>
                <a:gd name="connsiteY139" fmla="*/ 2693 h 10000"/>
                <a:gd name="connsiteX140" fmla="*/ 5152 w 9762"/>
                <a:gd name="connsiteY140" fmla="*/ 2674 h 10000"/>
                <a:gd name="connsiteX141" fmla="*/ 5152 w 9762"/>
                <a:gd name="connsiteY141" fmla="*/ 2557 h 10000"/>
                <a:gd name="connsiteX142" fmla="*/ 5131 w 9762"/>
                <a:gd name="connsiteY142" fmla="*/ 2441 h 10000"/>
                <a:gd name="connsiteX143" fmla="*/ 5109 w 9762"/>
                <a:gd name="connsiteY143" fmla="*/ 2325 h 10000"/>
                <a:gd name="connsiteX144" fmla="*/ 5152 w 9762"/>
                <a:gd name="connsiteY144" fmla="*/ 2222 h 10000"/>
                <a:gd name="connsiteX145" fmla="*/ 5195 w 9762"/>
                <a:gd name="connsiteY145" fmla="*/ 2034 h 10000"/>
                <a:gd name="connsiteX146" fmla="*/ 5305 w 9762"/>
                <a:gd name="connsiteY146" fmla="*/ 1853 h 10000"/>
                <a:gd name="connsiteX147" fmla="*/ 5371 w 9762"/>
                <a:gd name="connsiteY147" fmla="*/ 1667 h 10000"/>
                <a:gd name="connsiteX148" fmla="*/ 5327 w 9762"/>
                <a:gd name="connsiteY148" fmla="*/ 1478 h 10000"/>
                <a:gd name="connsiteX149" fmla="*/ 5348 w 9762"/>
                <a:gd name="connsiteY149" fmla="*/ 1389 h 10000"/>
                <a:gd name="connsiteX150" fmla="*/ 5348 w 9762"/>
                <a:gd name="connsiteY150" fmla="*/ 1293 h 10000"/>
                <a:gd name="connsiteX151" fmla="*/ 5348 w 9762"/>
                <a:gd name="connsiteY151" fmla="*/ 1202 h 10000"/>
                <a:gd name="connsiteX152" fmla="*/ 5327 w 9762"/>
                <a:gd name="connsiteY152" fmla="*/ 1109 h 10000"/>
                <a:gd name="connsiteX153" fmla="*/ 5217 w 9762"/>
                <a:gd name="connsiteY153" fmla="*/ 1137 h 10000"/>
                <a:gd name="connsiteX154" fmla="*/ 5217 w 9762"/>
                <a:gd name="connsiteY154" fmla="*/ 1075 h 10000"/>
                <a:gd name="connsiteX155" fmla="*/ 5195 w 9762"/>
                <a:gd name="connsiteY155" fmla="*/ 1010 h 10000"/>
                <a:gd name="connsiteX156" fmla="*/ 5195 w 9762"/>
                <a:gd name="connsiteY156" fmla="*/ 947 h 10000"/>
                <a:gd name="connsiteX157" fmla="*/ 5217 w 9762"/>
                <a:gd name="connsiteY157" fmla="*/ 886 h 10000"/>
                <a:gd name="connsiteX158" fmla="*/ 5152 w 9762"/>
                <a:gd name="connsiteY158" fmla="*/ 804 h 10000"/>
                <a:gd name="connsiteX159" fmla="*/ 5152 w 9762"/>
                <a:gd name="connsiteY159" fmla="*/ 720 h 10000"/>
                <a:gd name="connsiteX160" fmla="*/ 5131 w 9762"/>
                <a:gd name="connsiteY160" fmla="*/ 634 h 10000"/>
                <a:gd name="connsiteX161" fmla="*/ 5131 w 9762"/>
                <a:gd name="connsiteY161" fmla="*/ 558 h 10000"/>
                <a:gd name="connsiteX162" fmla="*/ 5066 w 9762"/>
                <a:gd name="connsiteY162" fmla="*/ 363 h 10000"/>
                <a:gd name="connsiteX163" fmla="*/ 4999 w 9762"/>
                <a:gd name="connsiteY163" fmla="*/ 344 h 10000"/>
                <a:gd name="connsiteX164" fmla="*/ 4870 w 9762"/>
                <a:gd name="connsiteY164" fmla="*/ 332 h 10000"/>
                <a:gd name="connsiteX165" fmla="*/ 4783 w 9762"/>
                <a:gd name="connsiteY165" fmla="*/ 320 h 10000"/>
                <a:gd name="connsiteX166" fmla="*/ 4652 w 9762"/>
                <a:gd name="connsiteY166" fmla="*/ 317 h 10000"/>
                <a:gd name="connsiteX167" fmla="*/ 4565 w 9762"/>
                <a:gd name="connsiteY167" fmla="*/ 320 h 10000"/>
                <a:gd name="connsiteX168" fmla="*/ 4501 w 9762"/>
                <a:gd name="connsiteY168" fmla="*/ 328 h 10000"/>
                <a:gd name="connsiteX169" fmla="*/ 4413 w 9762"/>
                <a:gd name="connsiteY169" fmla="*/ 328 h 10000"/>
                <a:gd name="connsiteX170" fmla="*/ 4348 w 9762"/>
                <a:gd name="connsiteY170" fmla="*/ 320 h 10000"/>
                <a:gd name="connsiteX171" fmla="*/ 4369 w 9762"/>
                <a:gd name="connsiteY171" fmla="*/ 305 h 10000"/>
                <a:gd name="connsiteX172" fmla="*/ 4413 w 9762"/>
                <a:gd name="connsiteY172" fmla="*/ 297 h 10000"/>
                <a:gd name="connsiteX173" fmla="*/ 4480 w 9762"/>
                <a:gd name="connsiteY173" fmla="*/ 286 h 10000"/>
                <a:gd name="connsiteX174" fmla="*/ 4457 w 9762"/>
                <a:gd name="connsiteY174" fmla="*/ 271 h 10000"/>
                <a:gd name="connsiteX175" fmla="*/ 4652 w 9762"/>
                <a:gd name="connsiteY175" fmla="*/ 255 h 10000"/>
                <a:gd name="connsiteX176" fmla="*/ 4848 w 9762"/>
                <a:gd name="connsiteY176" fmla="*/ 228 h 10000"/>
                <a:gd name="connsiteX177" fmla="*/ 5023 w 9762"/>
                <a:gd name="connsiteY177" fmla="*/ 201 h 10000"/>
                <a:gd name="connsiteX178" fmla="*/ 5173 w 9762"/>
                <a:gd name="connsiteY178" fmla="*/ 162 h 10000"/>
                <a:gd name="connsiteX179" fmla="*/ 5217 w 9762"/>
                <a:gd name="connsiteY179" fmla="*/ 120 h 10000"/>
                <a:gd name="connsiteX180" fmla="*/ 5282 w 9762"/>
                <a:gd name="connsiteY180" fmla="*/ 85 h 10000"/>
                <a:gd name="connsiteX181" fmla="*/ 5282 w 9762"/>
                <a:gd name="connsiteY181" fmla="*/ 42 h 10000"/>
                <a:gd name="connsiteX182" fmla="*/ 5305 w 9762"/>
                <a:gd name="connsiteY182" fmla="*/ 0 h 10000"/>
                <a:gd name="connsiteX183" fmla="*/ 5371 w 9762"/>
                <a:gd name="connsiteY183" fmla="*/ 73 h 10000"/>
                <a:gd name="connsiteX184" fmla="*/ 5456 w 9762"/>
                <a:gd name="connsiteY184" fmla="*/ 154 h 10000"/>
                <a:gd name="connsiteX185" fmla="*/ 5480 w 9762"/>
                <a:gd name="connsiteY185" fmla="*/ 232 h 10000"/>
                <a:gd name="connsiteX186" fmla="*/ 5436 w 9762"/>
                <a:gd name="connsiteY186" fmla="*/ 317 h 10000"/>
                <a:gd name="connsiteX0" fmla="*/ 5569 w 9754"/>
                <a:gd name="connsiteY0" fmla="*/ 317 h 10000"/>
                <a:gd name="connsiteX1" fmla="*/ 5678 w 9754"/>
                <a:gd name="connsiteY1" fmla="*/ 546 h 10000"/>
                <a:gd name="connsiteX2" fmla="*/ 5768 w 9754"/>
                <a:gd name="connsiteY2" fmla="*/ 785 h 10000"/>
                <a:gd name="connsiteX3" fmla="*/ 5813 w 9754"/>
                <a:gd name="connsiteY3" fmla="*/ 1017 h 10000"/>
                <a:gd name="connsiteX4" fmla="*/ 5857 w 9754"/>
                <a:gd name="connsiteY4" fmla="*/ 1248 h 10000"/>
                <a:gd name="connsiteX5" fmla="*/ 6012 w 9754"/>
                <a:gd name="connsiteY5" fmla="*/ 1474 h 10000"/>
                <a:gd name="connsiteX6" fmla="*/ 6102 w 9754"/>
                <a:gd name="connsiteY6" fmla="*/ 1706 h 10000"/>
                <a:gd name="connsiteX7" fmla="*/ 6102 w 9754"/>
                <a:gd name="connsiteY7" fmla="*/ 1935 h 10000"/>
                <a:gd name="connsiteX8" fmla="*/ 6080 w 9754"/>
                <a:gd name="connsiteY8" fmla="*/ 2163 h 10000"/>
                <a:gd name="connsiteX9" fmla="*/ 6123 w 9754"/>
                <a:gd name="connsiteY9" fmla="*/ 2287 h 10000"/>
                <a:gd name="connsiteX10" fmla="*/ 6191 w 9754"/>
                <a:gd name="connsiteY10" fmla="*/ 2422 h 10000"/>
                <a:gd name="connsiteX11" fmla="*/ 6191 w 9754"/>
                <a:gd name="connsiteY11" fmla="*/ 2554 h 10000"/>
                <a:gd name="connsiteX12" fmla="*/ 6169 w 9754"/>
                <a:gd name="connsiteY12" fmla="*/ 2685 h 10000"/>
                <a:gd name="connsiteX13" fmla="*/ 6191 w 9754"/>
                <a:gd name="connsiteY13" fmla="*/ 2700 h 10000"/>
                <a:gd name="connsiteX14" fmla="*/ 6169 w 9754"/>
                <a:gd name="connsiteY14" fmla="*/ 2723 h 10000"/>
                <a:gd name="connsiteX15" fmla="*/ 6102 w 9754"/>
                <a:gd name="connsiteY15" fmla="*/ 2739 h 10000"/>
                <a:gd name="connsiteX16" fmla="*/ 6080 w 9754"/>
                <a:gd name="connsiteY16" fmla="*/ 2758 h 10000"/>
                <a:gd name="connsiteX17" fmla="*/ 6080 w 9754"/>
                <a:gd name="connsiteY17" fmla="*/ 2817 h 10000"/>
                <a:gd name="connsiteX18" fmla="*/ 6080 w 9754"/>
                <a:gd name="connsiteY18" fmla="*/ 2874 h 10000"/>
                <a:gd name="connsiteX19" fmla="*/ 6037 w 9754"/>
                <a:gd name="connsiteY19" fmla="*/ 2936 h 10000"/>
                <a:gd name="connsiteX20" fmla="*/ 5991 w 9754"/>
                <a:gd name="connsiteY20" fmla="*/ 2987 h 10000"/>
                <a:gd name="connsiteX21" fmla="*/ 5991 w 9754"/>
                <a:gd name="connsiteY21" fmla="*/ 3161 h 10000"/>
                <a:gd name="connsiteX22" fmla="*/ 6037 w 9754"/>
                <a:gd name="connsiteY22" fmla="*/ 3342 h 10000"/>
                <a:gd name="connsiteX23" fmla="*/ 6123 w 9754"/>
                <a:gd name="connsiteY23" fmla="*/ 3524 h 10000"/>
                <a:gd name="connsiteX24" fmla="*/ 6147 w 9754"/>
                <a:gd name="connsiteY24" fmla="*/ 3697 h 10000"/>
                <a:gd name="connsiteX25" fmla="*/ 6347 w 9754"/>
                <a:gd name="connsiteY25" fmla="*/ 3845 h 10000"/>
                <a:gd name="connsiteX26" fmla="*/ 6371 w 9754"/>
                <a:gd name="connsiteY26" fmla="*/ 4000 h 10000"/>
                <a:gd name="connsiteX27" fmla="*/ 6347 w 9754"/>
                <a:gd name="connsiteY27" fmla="*/ 4150 h 10000"/>
                <a:gd name="connsiteX28" fmla="*/ 6326 w 9754"/>
                <a:gd name="connsiteY28" fmla="*/ 4305 h 10000"/>
                <a:gd name="connsiteX29" fmla="*/ 6169 w 9754"/>
                <a:gd name="connsiteY29" fmla="*/ 4533 h 10000"/>
                <a:gd name="connsiteX30" fmla="*/ 6191 w 9754"/>
                <a:gd name="connsiteY30" fmla="*/ 4762 h 10000"/>
                <a:gd name="connsiteX31" fmla="*/ 6259 w 9754"/>
                <a:gd name="connsiteY31" fmla="*/ 4990 h 10000"/>
                <a:gd name="connsiteX32" fmla="*/ 6191 w 9754"/>
                <a:gd name="connsiteY32" fmla="*/ 5219 h 10000"/>
                <a:gd name="connsiteX33" fmla="*/ 6279 w 9754"/>
                <a:gd name="connsiteY33" fmla="*/ 5471 h 10000"/>
                <a:gd name="connsiteX34" fmla="*/ 6347 w 9754"/>
                <a:gd name="connsiteY34" fmla="*/ 5715 h 10000"/>
                <a:gd name="connsiteX35" fmla="*/ 6413 w 9754"/>
                <a:gd name="connsiteY35" fmla="*/ 5965 h 10000"/>
                <a:gd name="connsiteX36" fmla="*/ 6413 w 9754"/>
                <a:gd name="connsiteY36" fmla="*/ 6220 h 10000"/>
                <a:gd name="connsiteX37" fmla="*/ 6503 w 9754"/>
                <a:gd name="connsiteY37" fmla="*/ 6546 h 10000"/>
                <a:gd name="connsiteX38" fmla="*/ 6503 w 9754"/>
                <a:gd name="connsiteY38" fmla="*/ 6870 h 10000"/>
                <a:gd name="connsiteX39" fmla="*/ 6524 w 9754"/>
                <a:gd name="connsiteY39" fmla="*/ 7188 h 10000"/>
                <a:gd name="connsiteX40" fmla="*/ 6792 w 9754"/>
                <a:gd name="connsiteY40" fmla="*/ 7502 h 10000"/>
                <a:gd name="connsiteX41" fmla="*/ 6837 w 9754"/>
                <a:gd name="connsiteY41" fmla="*/ 7656 h 10000"/>
                <a:gd name="connsiteX42" fmla="*/ 6926 w 9754"/>
                <a:gd name="connsiteY42" fmla="*/ 7807 h 10000"/>
                <a:gd name="connsiteX43" fmla="*/ 6971 w 9754"/>
                <a:gd name="connsiteY43" fmla="*/ 7965 h 10000"/>
                <a:gd name="connsiteX44" fmla="*/ 6881 w 9754"/>
                <a:gd name="connsiteY44" fmla="*/ 8117 h 10000"/>
                <a:gd name="connsiteX45" fmla="*/ 6771 w 9754"/>
                <a:gd name="connsiteY45" fmla="*/ 8317 h 10000"/>
                <a:gd name="connsiteX46" fmla="*/ 6792 w 9754"/>
                <a:gd name="connsiteY46" fmla="*/ 8523 h 10000"/>
                <a:gd name="connsiteX47" fmla="*/ 6926 w 9754"/>
                <a:gd name="connsiteY47" fmla="*/ 8736 h 10000"/>
                <a:gd name="connsiteX48" fmla="*/ 7037 w 9754"/>
                <a:gd name="connsiteY48" fmla="*/ 8941 h 10000"/>
                <a:gd name="connsiteX49" fmla="*/ 7060 w 9754"/>
                <a:gd name="connsiteY49" fmla="*/ 9095 h 10000"/>
                <a:gd name="connsiteX50" fmla="*/ 7060 w 9754"/>
                <a:gd name="connsiteY50" fmla="*/ 9254 h 10000"/>
                <a:gd name="connsiteX51" fmla="*/ 7127 w 9754"/>
                <a:gd name="connsiteY51" fmla="*/ 9408 h 10000"/>
                <a:gd name="connsiteX52" fmla="*/ 7393 w 9754"/>
                <a:gd name="connsiteY52" fmla="*/ 9540 h 10000"/>
                <a:gd name="connsiteX53" fmla="*/ 7683 w 9754"/>
                <a:gd name="connsiteY53" fmla="*/ 9540 h 10000"/>
                <a:gd name="connsiteX54" fmla="*/ 7994 w 9754"/>
                <a:gd name="connsiteY54" fmla="*/ 9551 h 10000"/>
                <a:gd name="connsiteX55" fmla="*/ 8240 w 9754"/>
                <a:gd name="connsiteY55" fmla="*/ 9563 h 10000"/>
                <a:gd name="connsiteX56" fmla="*/ 8528 w 9754"/>
                <a:gd name="connsiteY56" fmla="*/ 9578 h 10000"/>
                <a:gd name="connsiteX57" fmla="*/ 8797 w 9754"/>
                <a:gd name="connsiteY57" fmla="*/ 9597 h 10000"/>
                <a:gd name="connsiteX58" fmla="*/ 9021 w 9754"/>
                <a:gd name="connsiteY58" fmla="*/ 9625 h 10000"/>
                <a:gd name="connsiteX59" fmla="*/ 9286 w 9754"/>
                <a:gd name="connsiteY59" fmla="*/ 9657 h 10000"/>
                <a:gd name="connsiteX60" fmla="*/ 9508 w 9754"/>
                <a:gd name="connsiteY60" fmla="*/ 9688 h 10000"/>
                <a:gd name="connsiteX61" fmla="*/ 9754 w 9754"/>
                <a:gd name="connsiteY61" fmla="*/ 9699 h 10000"/>
                <a:gd name="connsiteX62" fmla="*/ 3275 w 9754"/>
                <a:gd name="connsiteY62" fmla="*/ 10000 h 10000"/>
                <a:gd name="connsiteX63" fmla="*/ 2808 w 9754"/>
                <a:gd name="connsiteY63" fmla="*/ 9958 h 10000"/>
                <a:gd name="connsiteX64" fmla="*/ 2383 w 9754"/>
                <a:gd name="connsiteY64" fmla="*/ 9915 h 10000"/>
                <a:gd name="connsiteX65" fmla="*/ 1892 w 9754"/>
                <a:gd name="connsiteY65" fmla="*/ 9880 h 10000"/>
                <a:gd name="connsiteX66" fmla="*/ 934 w 9754"/>
                <a:gd name="connsiteY66" fmla="*/ 9815 h 10000"/>
                <a:gd name="connsiteX67" fmla="*/ 491 w 9754"/>
                <a:gd name="connsiteY67" fmla="*/ 9785 h 10000"/>
                <a:gd name="connsiteX68" fmla="*/ 0 w 9754"/>
                <a:gd name="connsiteY68" fmla="*/ 9757 h 10000"/>
                <a:gd name="connsiteX69" fmla="*/ 289 w 9754"/>
                <a:gd name="connsiteY69" fmla="*/ 9741 h 10000"/>
                <a:gd name="connsiteX70" fmla="*/ 600 w 9754"/>
                <a:gd name="connsiteY70" fmla="*/ 9722 h 10000"/>
                <a:gd name="connsiteX71" fmla="*/ 889 w 9754"/>
                <a:gd name="connsiteY71" fmla="*/ 9695 h 10000"/>
                <a:gd name="connsiteX72" fmla="*/ 1204 w 9754"/>
                <a:gd name="connsiteY72" fmla="*/ 9672 h 10000"/>
                <a:gd name="connsiteX73" fmla="*/ 1470 w 9754"/>
                <a:gd name="connsiteY73" fmla="*/ 9653 h 10000"/>
                <a:gd name="connsiteX74" fmla="*/ 1781 w 9754"/>
                <a:gd name="connsiteY74" fmla="*/ 9637 h 10000"/>
                <a:gd name="connsiteX75" fmla="*/ 2116 w 9754"/>
                <a:gd name="connsiteY75" fmla="*/ 9625 h 10000"/>
                <a:gd name="connsiteX76" fmla="*/ 2450 w 9754"/>
                <a:gd name="connsiteY76" fmla="*/ 9625 h 10000"/>
                <a:gd name="connsiteX77" fmla="*/ 2695 w 9754"/>
                <a:gd name="connsiteY77" fmla="*/ 9625 h 10000"/>
                <a:gd name="connsiteX78" fmla="*/ 2940 w 9754"/>
                <a:gd name="connsiteY78" fmla="*/ 9625 h 10000"/>
                <a:gd name="connsiteX79" fmla="*/ 3163 w 9754"/>
                <a:gd name="connsiteY79" fmla="*/ 9620 h 10000"/>
                <a:gd name="connsiteX80" fmla="*/ 3407 w 9754"/>
                <a:gd name="connsiteY80" fmla="*/ 9613 h 10000"/>
                <a:gd name="connsiteX81" fmla="*/ 3629 w 9754"/>
                <a:gd name="connsiteY81" fmla="*/ 9609 h 10000"/>
                <a:gd name="connsiteX82" fmla="*/ 3830 w 9754"/>
                <a:gd name="connsiteY82" fmla="*/ 9597 h 10000"/>
                <a:gd name="connsiteX83" fmla="*/ 4053 w 9754"/>
                <a:gd name="connsiteY83" fmla="*/ 9582 h 10000"/>
                <a:gd name="connsiteX84" fmla="*/ 4254 w 9754"/>
                <a:gd name="connsiteY84" fmla="*/ 9563 h 10000"/>
                <a:gd name="connsiteX85" fmla="*/ 4276 w 9754"/>
                <a:gd name="connsiteY85" fmla="*/ 9393 h 10000"/>
                <a:gd name="connsiteX86" fmla="*/ 4342 w 9754"/>
                <a:gd name="connsiteY86" fmla="*/ 9223 h 10000"/>
                <a:gd name="connsiteX87" fmla="*/ 4431 w 9754"/>
                <a:gd name="connsiteY87" fmla="*/ 9053 h 10000"/>
                <a:gd name="connsiteX88" fmla="*/ 4499 w 9754"/>
                <a:gd name="connsiteY88" fmla="*/ 8883 h 10000"/>
                <a:gd name="connsiteX89" fmla="*/ 4476 w 9754"/>
                <a:gd name="connsiteY89" fmla="*/ 8635 h 10000"/>
                <a:gd name="connsiteX90" fmla="*/ 4476 w 9754"/>
                <a:gd name="connsiteY90" fmla="*/ 8386 h 10000"/>
                <a:gd name="connsiteX91" fmla="*/ 4476 w 9754"/>
                <a:gd name="connsiteY91" fmla="*/ 8136 h 10000"/>
                <a:gd name="connsiteX92" fmla="*/ 4499 w 9754"/>
                <a:gd name="connsiteY92" fmla="*/ 7887 h 10000"/>
                <a:gd name="connsiteX93" fmla="*/ 4499 w 9754"/>
                <a:gd name="connsiteY93" fmla="*/ 7691 h 10000"/>
                <a:gd name="connsiteX94" fmla="*/ 4454 w 9754"/>
                <a:gd name="connsiteY94" fmla="*/ 7489 h 10000"/>
                <a:gd name="connsiteX95" fmla="*/ 4431 w 9754"/>
                <a:gd name="connsiteY95" fmla="*/ 7300 h 10000"/>
                <a:gd name="connsiteX96" fmla="*/ 4499 w 9754"/>
                <a:gd name="connsiteY96" fmla="*/ 7110 h 10000"/>
                <a:gd name="connsiteX97" fmla="*/ 4743 w 9754"/>
                <a:gd name="connsiteY97" fmla="*/ 6909 h 10000"/>
                <a:gd name="connsiteX98" fmla="*/ 4788 w 9754"/>
                <a:gd name="connsiteY98" fmla="*/ 6696 h 10000"/>
                <a:gd name="connsiteX99" fmla="*/ 4765 w 9754"/>
                <a:gd name="connsiteY99" fmla="*/ 6480 h 10000"/>
                <a:gd name="connsiteX100" fmla="*/ 4765 w 9754"/>
                <a:gd name="connsiteY100" fmla="*/ 6263 h 10000"/>
                <a:gd name="connsiteX101" fmla="*/ 4788 w 9754"/>
                <a:gd name="connsiteY101" fmla="*/ 6186 h 10000"/>
                <a:gd name="connsiteX102" fmla="*/ 4810 w 9754"/>
                <a:gd name="connsiteY102" fmla="*/ 6112 h 10000"/>
                <a:gd name="connsiteX103" fmla="*/ 4810 w 9754"/>
                <a:gd name="connsiteY103" fmla="*/ 6039 h 10000"/>
                <a:gd name="connsiteX104" fmla="*/ 4743 w 9754"/>
                <a:gd name="connsiteY104" fmla="*/ 5969 h 10000"/>
                <a:gd name="connsiteX105" fmla="*/ 4721 w 9754"/>
                <a:gd name="connsiteY105" fmla="*/ 5795 h 10000"/>
                <a:gd name="connsiteX106" fmla="*/ 4765 w 9754"/>
                <a:gd name="connsiteY106" fmla="*/ 5784 h 10000"/>
                <a:gd name="connsiteX107" fmla="*/ 4765 w 9754"/>
                <a:gd name="connsiteY107" fmla="*/ 5606 h 10000"/>
                <a:gd name="connsiteX108" fmla="*/ 4810 w 9754"/>
                <a:gd name="connsiteY108" fmla="*/ 5424 h 10000"/>
                <a:gd name="connsiteX109" fmla="*/ 4832 w 9754"/>
                <a:gd name="connsiteY109" fmla="*/ 5246 h 10000"/>
                <a:gd name="connsiteX110" fmla="*/ 4788 w 9754"/>
                <a:gd name="connsiteY110" fmla="*/ 5053 h 10000"/>
                <a:gd name="connsiteX111" fmla="*/ 4900 w 9754"/>
                <a:gd name="connsiteY111" fmla="*/ 5025 h 10000"/>
                <a:gd name="connsiteX112" fmla="*/ 4832 w 9754"/>
                <a:gd name="connsiteY112" fmla="*/ 4662 h 10000"/>
                <a:gd name="connsiteX113" fmla="*/ 4924 w 9754"/>
                <a:gd name="connsiteY113" fmla="*/ 4576 h 10000"/>
                <a:gd name="connsiteX114" fmla="*/ 4944 w 9754"/>
                <a:gd name="connsiteY114" fmla="*/ 4491 h 10000"/>
                <a:gd name="connsiteX115" fmla="*/ 4966 w 9754"/>
                <a:gd name="connsiteY115" fmla="*/ 4402 h 10000"/>
                <a:gd name="connsiteX116" fmla="*/ 5010 w 9754"/>
                <a:gd name="connsiteY116" fmla="*/ 4313 h 10000"/>
                <a:gd name="connsiteX117" fmla="*/ 5077 w 9754"/>
                <a:gd name="connsiteY117" fmla="*/ 4259 h 10000"/>
                <a:gd name="connsiteX118" fmla="*/ 5055 w 9754"/>
                <a:gd name="connsiteY118" fmla="*/ 4213 h 10000"/>
                <a:gd name="connsiteX119" fmla="*/ 5010 w 9754"/>
                <a:gd name="connsiteY119" fmla="*/ 4158 h 10000"/>
                <a:gd name="connsiteX120" fmla="*/ 5055 w 9754"/>
                <a:gd name="connsiteY120" fmla="*/ 4112 h 10000"/>
                <a:gd name="connsiteX121" fmla="*/ 5145 w 9754"/>
                <a:gd name="connsiteY121" fmla="*/ 4028 h 10000"/>
                <a:gd name="connsiteX122" fmla="*/ 5145 w 9754"/>
                <a:gd name="connsiteY122" fmla="*/ 3946 h 10000"/>
                <a:gd name="connsiteX123" fmla="*/ 5121 w 9754"/>
                <a:gd name="connsiteY123" fmla="*/ 3861 h 10000"/>
                <a:gd name="connsiteX124" fmla="*/ 5100 w 9754"/>
                <a:gd name="connsiteY124" fmla="*/ 3775 h 10000"/>
                <a:gd name="connsiteX125" fmla="*/ 4989 w 9754"/>
                <a:gd name="connsiteY125" fmla="*/ 3771 h 10000"/>
                <a:gd name="connsiteX126" fmla="*/ 5010 w 9754"/>
                <a:gd name="connsiteY126" fmla="*/ 3705 h 10000"/>
                <a:gd name="connsiteX127" fmla="*/ 5100 w 9754"/>
                <a:gd name="connsiteY127" fmla="*/ 3640 h 10000"/>
                <a:gd name="connsiteX128" fmla="*/ 5121 w 9754"/>
                <a:gd name="connsiteY128" fmla="*/ 3575 h 10000"/>
                <a:gd name="connsiteX129" fmla="*/ 5100 w 9754"/>
                <a:gd name="connsiteY129" fmla="*/ 3505 h 10000"/>
                <a:gd name="connsiteX130" fmla="*/ 5055 w 9754"/>
                <a:gd name="connsiteY130" fmla="*/ 3505 h 10000"/>
                <a:gd name="connsiteX131" fmla="*/ 5077 w 9754"/>
                <a:gd name="connsiteY131" fmla="*/ 3439 h 10000"/>
                <a:gd name="connsiteX132" fmla="*/ 5055 w 9754"/>
                <a:gd name="connsiteY132" fmla="*/ 3362 h 10000"/>
                <a:gd name="connsiteX133" fmla="*/ 5055 w 9754"/>
                <a:gd name="connsiteY133" fmla="*/ 3296 h 10000"/>
                <a:gd name="connsiteX134" fmla="*/ 5121 w 9754"/>
                <a:gd name="connsiteY134" fmla="*/ 3226 h 10000"/>
                <a:gd name="connsiteX135" fmla="*/ 5121 w 9754"/>
                <a:gd name="connsiteY135" fmla="*/ 3087 h 10000"/>
                <a:gd name="connsiteX136" fmla="*/ 5121 w 9754"/>
                <a:gd name="connsiteY136" fmla="*/ 2952 h 10000"/>
                <a:gd name="connsiteX137" fmla="*/ 5190 w 9754"/>
                <a:gd name="connsiteY137" fmla="*/ 2817 h 10000"/>
                <a:gd name="connsiteX138" fmla="*/ 5344 w 9754"/>
                <a:gd name="connsiteY138" fmla="*/ 2693 h 10000"/>
                <a:gd name="connsiteX139" fmla="*/ 5278 w 9754"/>
                <a:gd name="connsiteY139" fmla="*/ 2674 h 10000"/>
                <a:gd name="connsiteX140" fmla="*/ 5278 w 9754"/>
                <a:gd name="connsiteY140" fmla="*/ 2557 h 10000"/>
                <a:gd name="connsiteX141" fmla="*/ 5256 w 9754"/>
                <a:gd name="connsiteY141" fmla="*/ 2441 h 10000"/>
                <a:gd name="connsiteX142" fmla="*/ 5234 w 9754"/>
                <a:gd name="connsiteY142" fmla="*/ 2325 h 10000"/>
                <a:gd name="connsiteX143" fmla="*/ 5278 w 9754"/>
                <a:gd name="connsiteY143" fmla="*/ 2222 h 10000"/>
                <a:gd name="connsiteX144" fmla="*/ 5322 w 9754"/>
                <a:gd name="connsiteY144" fmla="*/ 2034 h 10000"/>
                <a:gd name="connsiteX145" fmla="*/ 5434 w 9754"/>
                <a:gd name="connsiteY145" fmla="*/ 1853 h 10000"/>
                <a:gd name="connsiteX146" fmla="*/ 5502 w 9754"/>
                <a:gd name="connsiteY146" fmla="*/ 1667 h 10000"/>
                <a:gd name="connsiteX147" fmla="*/ 5457 w 9754"/>
                <a:gd name="connsiteY147" fmla="*/ 1478 h 10000"/>
                <a:gd name="connsiteX148" fmla="*/ 5478 w 9754"/>
                <a:gd name="connsiteY148" fmla="*/ 1389 h 10000"/>
                <a:gd name="connsiteX149" fmla="*/ 5478 w 9754"/>
                <a:gd name="connsiteY149" fmla="*/ 1293 h 10000"/>
                <a:gd name="connsiteX150" fmla="*/ 5478 w 9754"/>
                <a:gd name="connsiteY150" fmla="*/ 1202 h 10000"/>
                <a:gd name="connsiteX151" fmla="*/ 5457 w 9754"/>
                <a:gd name="connsiteY151" fmla="*/ 1109 h 10000"/>
                <a:gd name="connsiteX152" fmla="*/ 5344 w 9754"/>
                <a:gd name="connsiteY152" fmla="*/ 1137 h 10000"/>
                <a:gd name="connsiteX153" fmla="*/ 5344 w 9754"/>
                <a:gd name="connsiteY153" fmla="*/ 1075 h 10000"/>
                <a:gd name="connsiteX154" fmla="*/ 5322 w 9754"/>
                <a:gd name="connsiteY154" fmla="*/ 1010 h 10000"/>
                <a:gd name="connsiteX155" fmla="*/ 5322 w 9754"/>
                <a:gd name="connsiteY155" fmla="*/ 947 h 10000"/>
                <a:gd name="connsiteX156" fmla="*/ 5344 w 9754"/>
                <a:gd name="connsiteY156" fmla="*/ 886 h 10000"/>
                <a:gd name="connsiteX157" fmla="*/ 5278 w 9754"/>
                <a:gd name="connsiteY157" fmla="*/ 804 h 10000"/>
                <a:gd name="connsiteX158" fmla="*/ 5278 w 9754"/>
                <a:gd name="connsiteY158" fmla="*/ 720 h 10000"/>
                <a:gd name="connsiteX159" fmla="*/ 5256 w 9754"/>
                <a:gd name="connsiteY159" fmla="*/ 634 h 10000"/>
                <a:gd name="connsiteX160" fmla="*/ 5256 w 9754"/>
                <a:gd name="connsiteY160" fmla="*/ 558 h 10000"/>
                <a:gd name="connsiteX161" fmla="*/ 5190 w 9754"/>
                <a:gd name="connsiteY161" fmla="*/ 363 h 10000"/>
                <a:gd name="connsiteX162" fmla="*/ 5121 w 9754"/>
                <a:gd name="connsiteY162" fmla="*/ 344 h 10000"/>
                <a:gd name="connsiteX163" fmla="*/ 4989 w 9754"/>
                <a:gd name="connsiteY163" fmla="*/ 332 h 10000"/>
                <a:gd name="connsiteX164" fmla="*/ 4900 w 9754"/>
                <a:gd name="connsiteY164" fmla="*/ 320 h 10000"/>
                <a:gd name="connsiteX165" fmla="*/ 4765 w 9754"/>
                <a:gd name="connsiteY165" fmla="*/ 317 h 10000"/>
                <a:gd name="connsiteX166" fmla="*/ 4676 w 9754"/>
                <a:gd name="connsiteY166" fmla="*/ 320 h 10000"/>
                <a:gd name="connsiteX167" fmla="*/ 4611 w 9754"/>
                <a:gd name="connsiteY167" fmla="*/ 328 h 10000"/>
                <a:gd name="connsiteX168" fmla="*/ 4521 w 9754"/>
                <a:gd name="connsiteY168" fmla="*/ 328 h 10000"/>
                <a:gd name="connsiteX169" fmla="*/ 4454 w 9754"/>
                <a:gd name="connsiteY169" fmla="*/ 320 h 10000"/>
                <a:gd name="connsiteX170" fmla="*/ 4476 w 9754"/>
                <a:gd name="connsiteY170" fmla="*/ 305 h 10000"/>
                <a:gd name="connsiteX171" fmla="*/ 4521 w 9754"/>
                <a:gd name="connsiteY171" fmla="*/ 297 h 10000"/>
                <a:gd name="connsiteX172" fmla="*/ 4589 w 9754"/>
                <a:gd name="connsiteY172" fmla="*/ 286 h 10000"/>
                <a:gd name="connsiteX173" fmla="*/ 4566 w 9754"/>
                <a:gd name="connsiteY173" fmla="*/ 271 h 10000"/>
                <a:gd name="connsiteX174" fmla="*/ 4765 w 9754"/>
                <a:gd name="connsiteY174" fmla="*/ 255 h 10000"/>
                <a:gd name="connsiteX175" fmla="*/ 4966 w 9754"/>
                <a:gd name="connsiteY175" fmla="*/ 228 h 10000"/>
                <a:gd name="connsiteX176" fmla="*/ 5145 w 9754"/>
                <a:gd name="connsiteY176" fmla="*/ 201 h 10000"/>
                <a:gd name="connsiteX177" fmla="*/ 5299 w 9754"/>
                <a:gd name="connsiteY177" fmla="*/ 162 h 10000"/>
                <a:gd name="connsiteX178" fmla="*/ 5344 w 9754"/>
                <a:gd name="connsiteY178" fmla="*/ 120 h 10000"/>
                <a:gd name="connsiteX179" fmla="*/ 5411 w 9754"/>
                <a:gd name="connsiteY179" fmla="*/ 85 h 10000"/>
                <a:gd name="connsiteX180" fmla="*/ 5411 w 9754"/>
                <a:gd name="connsiteY180" fmla="*/ 42 h 10000"/>
                <a:gd name="connsiteX181" fmla="*/ 5434 w 9754"/>
                <a:gd name="connsiteY181" fmla="*/ 0 h 10000"/>
                <a:gd name="connsiteX182" fmla="*/ 5502 w 9754"/>
                <a:gd name="connsiteY182" fmla="*/ 73 h 10000"/>
                <a:gd name="connsiteX183" fmla="*/ 5589 w 9754"/>
                <a:gd name="connsiteY183" fmla="*/ 154 h 10000"/>
                <a:gd name="connsiteX184" fmla="*/ 5614 w 9754"/>
                <a:gd name="connsiteY184" fmla="*/ 232 h 10000"/>
                <a:gd name="connsiteX185" fmla="*/ 5569 w 9754"/>
                <a:gd name="connsiteY185" fmla="*/ 317 h 10000"/>
                <a:gd name="connsiteX0" fmla="*/ 5709 w 9748"/>
                <a:gd name="connsiteY0" fmla="*/ 317 h 10000"/>
                <a:gd name="connsiteX1" fmla="*/ 5821 w 9748"/>
                <a:gd name="connsiteY1" fmla="*/ 546 h 10000"/>
                <a:gd name="connsiteX2" fmla="*/ 5913 w 9748"/>
                <a:gd name="connsiteY2" fmla="*/ 785 h 10000"/>
                <a:gd name="connsiteX3" fmla="*/ 5960 w 9748"/>
                <a:gd name="connsiteY3" fmla="*/ 1017 h 10000"/>
                <a:gd name="connsiteX4" fmla="*/ 6005 w 9748"/>
                <a:gd name="connsiteY4" fmla="*/ 1248 h 10000"/>
                <a:gd name="connsiteX5" fmla="*/ 6164 w 9748"/>
                <a:gd name="connsiteY5" fmla="*/ 1474 h 10000"/>
                <a:gd name="connsiteX6" fmla="*/ 6256 w 9748"/>
                <a:gd name="connsiteY6" fmla="*/ 1706 h 10000"/>
                <a:gd name="connsiteX7" fmla="*/ 6256 w 9748"/>
                <a:gd name="connsiteY7" fmla="*/ 1935 h 10000"/>
                <a:gd name="connsiteX8" fmla="*/ 6233 w 9748"/>
                <a:gd name="connsiteY8" fmla="*/ 2163 h 10000"/>
                <a:gd name="connsiteX9" fmla="*/ 6277 w 9748"/>
                <a:gd name="connsiteY9" fmla="*/ 2287 h 10000"/>
                <a:gd name="connsiteX10" fmla="*/ 6347 w 9748"/>
                <a:gd name="connsiteY10" fmla="*/ 2422 h 10000"/>
                <a:gd name="connsiteX11" fmla="*/ 6347 w 9748"/>
                <a:gd name="connsiteY11" fmla="*/ 2554 h 10000"/>
                <a:gd name="connsiteX12" fmla="*/ 6325 w 9748"/>
                <a:gd name="connsiteY12" fmla="*/ 2685 h 10000"/>
                <a:gd name="connsiteX13" fmla="*/ 6347 w 9748"/>
                <a:gd name="connsiteY13" fmla="*/ 2700 h 10000"/>
                <a:gd name="connsiteX14" fmla="*/ 6325 w 9748"/>
                <a:gd name="connsiteY14" fmla="*/ 2723 h 10000"/>
                <a:gd name="connsiteX15" fmla="*/ 6256 w 9748"/>
                <a:gd name="connsiteY15" fmla="*/ 2739 h 10000"/>
                <a:gd name="connsiteX16" fmla="*/ 6233 w 9748"/>
                <a:gd name="connsiteY16" fmla="*/ 2758 h 10000"/>
                <a:gd name="connsiteX17" fmla="*/ 6233 w 9748"/>
                <a:gd name="connsiteY17" fmla="*/ 2817 h 10000"/>
                <a:gd name="connsiteX18" fmla="*/ 6233 w 9748"/>
                <a:gd name="connsiteY18" fmla="*/ 2874 h 10000"/>
                <a:gd name="connsiteX19" fmla="*/ 6189 w 9748"/>
                <a:gd name="connsiteY19" fmla="*/ 2936 h 10000"/>
                <a:gd name="connsiteX20" fmla="*/ 6142 w 9748"/>
                <a:gd name="connsiteY20" fmla="*/ 2987 h 10000"/>
                <a:gd name="connsiteX21" fmla="*/ 6142 w 9748"/>
                <a:gd name="connsiteY21" fmla="*/ 3161 h 10000"/>
                <a:gd name="connsiteX22" fmla="*/ 6189 w 9748"/>
                <a:gd name="connsiteY22" fmla="*/ 3342 h 10000"/>
                <a:gd name="connsiteX23" fmla="*/ 6277 w 9748"/>
                <a:gd name="connsiteY23" fmla="*/ 3524 h 10000"/>
                <a:gd name="connsiteX24" fmla="*/ 6302 w 9748"/>
                <a:gd name="connsiteY24" fmla="*/ 3697 h 10000"/>
                <a:gd name="connsiteX25" fmla="*/ 6507 w 9748"/>
                <a:gd name="connsiteY25" fmla="*/ 3845 h 10000"/>
                <a:gd name="connsiteX26" fmla="*/ 6532 w 9748"/>
                <a:gd name="connsiteY26" fmla="*/ 4000 h 10000"/>
                <a:gd name="connsiteX27" fmla="*/ 6507 w 9748"/>
                <a:gd name="connsiteY27" fmla="*/ 4150 h 10000"/>
                <a:gd name="connsiteX28" fmla="*/ 6486 w 9748"/>
                <a:gd name="connsiteY28" fmla="*/ 4305 h 10000"/>
                <a:gd name="connsiteX29" fmla="*/ 6325 w 9748"/>
                <a:gd name="connsiteY29" fmla="*/ 4533 h 10000"/>
                <a:gd name="connsiteX30" fmla="*/ 6347 w 9748"/>
                <a:gd name="connsiteY30" fmla="*/ 4762 h 10000"/>
                <a:gd name="connsiteX31" fmla="*/ 6417 w 9748"/>
                <a:gd name="connsiteY31" fmla="*/ 4990 h 10000"/>
                <a:gd name="connsiteX32" fmla="*/ 6347 w 9748"/>
                <a:gd name="connsiteY32" fmla="*/ 5219 h 10000"/>
                <a:gd name="connsiteX33" fmla="*/ 6437 w 9748"/>
                <a:gd name="connsiteY33" fmla="*/ 5471 h 10000"/>
                <a:gd name="connsiteX34" fmla="*/ 6507 w 9748"/>
                <a:gd name="connsiteY34" fmla="*/ 5715 h 10000"/>
                <a:gd name="connsiteX35" fmla="*/ 6575 w 9748"/>
                <a:gd name="connsiteY35" fmla="*/ 5965 h 10000"/>
                <a:gd name="connsiteX36" fmla="*/ 6575 w 9748"/>
                <a:gd name="connsiteY36" fmla="*/ 6220 h 10000"/>
                <a:gd name="connsiteX37" fmla="*/ 6667 w 9748"/>
                <a:gd name="connsiteY37" fmla="*/ 6546 h 10000"/>
                <a:gd name="connsiteX38" fmla="*/ 6667 w 9748"/>
                <a:gd name="connsiteY38" fmla="*/ 6870 h 10000"/>
                <a:gd name="connsiteX39" fmla="*/ 6689 w 9748"/>
                <a:gd name="connsiteY39" fmla="*/ 7188 h 10000"/>
                <a:gd name="connsiteX40" fmla="*/ 6963 w 9748"/>
                <a:gd name="connsiteY40" fmla="*/ 7502 h 10000"/>
                <a:gd name="connsiteX41" fmla="*/ 7009 w 9748"/>
                <a:gd name="connsiteY41" fmla="*/ 7656 h 10000"/>
                <a:gd name="connsiteX42" fmla="*/ 7101 w 9748"/>
                <a:gd name="connsiteY42" fmla="*/ 7807 h 10000"/>
                <a:gd name="connsiteX43" fmla="*/ 7147 w 9748"/>
                <a:gd name="connsiteY43" fmla="*/ 7965 h 10000"/>
                <a:gd name="connsiteX44" fmla="*/ 7055 w 9748"/>
                <a:gd name="connsiteY44" fmla="*/ 8117 h 10000"/>
                <a:gd name="connsiteX45" fmla="*/ 6942 w 9748"/>
                <a:gd name="connsiteY45" fmla="*/ 8317 h 10000"/>
                <a:gd name="connsiteX46" fmla="*/ 6963 w 9748"/>
                <a:gd name="connsiteY46" fmla="*/ 8523 h 10000"/>
                <a:gd name="connsiteX47" fmla="*/ 7101 w 9748"/>
                <a:gd name="connsiteY47" fmla="*/ 8736 h 10000"/>
                <a:gd name="connsiteX48" fmla="*/ 7214 w 9748"/>
                <a:gd name="connsiteY48" fmla="*/ 8941 h 10000"/>
                <a:gd name="connsiteX49" fmla="*/ 7238 w 9748"/>
                <a:gd name="connsiteY49" fmla="*/ 9095 h 10000"/>
                <a:gd name="connsiteX50" fmla="*/ 7238 w 9748"/>
                <a:gd name="connsiteY50" fmla="*/ 9254 h 10000"/>
                <a:gd name="connsiteX51" fmla="*/ 7307 w 9748"/>
                <a:gd name="connsiteY51" fmla="*/ 9408 h 10000"/>
                <a:gd name="connsiteX52" fmla="*/ 7579 w 9748"/>
                <a:gd name="connsiteY52" fmla="*/ 9540 h 10000"/>
                <a:gd name="connsiteX53" fmla="*/ 7877 w 9748"/>
                <a:gd name="connsiteY53" fmla="*/ 9540 h 10000"/>
                <a:gd name="connsiteX54" fmla="*/ 8196 w 9748"/>
                <a:gd name="connsiteY54" fmla="*/ 9551 h 10000"/>
                <a:gd name="connsiteX55" fmla="*/ 8448 w 9748"/>
                <a:gd name="connsiteY55" fmla="*/ 9563 h 10000"/>
                <a:gd name="connsiteX56" fmla="*/ 8743 w 9748"/>
                <a:gd name="connsiteY56" fmla="*/ 9578 h 10000"/>
                <a:gd name="connsiteX57" fmla="*/ 9019 w 9748"/>
                <a:gd name="connsiteY57" fmla="*/ 9597 h 10000"/>
                <a:gd name="connsiteX58" fmla="*/ 9249 w 9748"/>
                <a:gd name="connsiteY58" fmla="*/ 9625 h 10000"/>
                <a:gd name="connsiteX59" fmla="*/ 9520 w 9748"/>
                <a:gd name="connsiteY59" fmla="*/ 9657 h 10000"/>
                <a:gd name="connsiteX60" fmla="*/ 9748 w 9748"/>
                <a:gd name="connsiteY60" fmla="*/ 9688 h 10000"/>
                <a:gd name="connsiteX61" fmla="*/ 3358 w 9748"/>
                <a:gd name="connsiteY61" fmla="*/ 10000 h 10000"/>
                <a:gd name="connsiteX62" fmla="*/ 2879 w 9748"/>
                <a:gd name="connsiteY62" fmla="*/ 9958 h 10000"/>
                <a:gd name="connsiteX63" fmla="*/ 2443 w 9748"/>
                <a:gd name="connsiteY63" fmla="*/ 9915 h 10000"/>
                <a:gd name="connsiteX64" fmla="*/ 1940 w 9748"/>
                <a:gd name="connsiteY64" fmla="*/ 9880 h 10000"/>
                <a:gd name="connsiteX65" fmla="*/ 958 w 9748"/>
                <a:gd name="connsiteY65" fmla="*/ 9815 h 10000"/>
                <a:gd name="connsiteX66" fmla="*/ 503 w 9748"/>
                <a:gd name="connsiteY66" fmla="*/ 9785 h 10000"/>
                <a:gd name="connsiteX67" fmla="*/ 0 w 9748"/>
                <a:gd name="connsiteY67" fmla="*/ 9757 h 10000"/>
                <a:gd name="connsiteX68" fmla="*/ 296 w 9748"/>
                <a:gd name="connsiteY68" fmla="*/ 9741 h 10000"/>
                <a:gd name="connsiteX69" fmla="*/ 615 w 9748"/>
                <a:gd name="connsiteY69" fmla="*/ 9722 h 10000"/>
                <a:gd name="connsiteX70" fmla="*/ 911 w 9748"/>
                <a:gd name="connsiteY70" fmla="*/ 9695 h 10000"/>
                <a:gd name="connsiteX71" fmla="*/ 1234 w 9748"/>
                <a:gd name="connsiteY71" fmla="*/ 9672 h 10000"/>
                <a:gd name="connsiteX72" fmla="*/ 1507 w 9748"/>
                <a:gd name="connsiteY72" fmla="*/ 9653 h 10000"/>
                <a:gd name="connsiteX73" fmla="*/ 1826 w 9748"/>
                <a:gd name="connsiteY73" fmla="*/ 9637 h 10000"/>
                <a:gd name="connsiteX74" fmla="*/ 2169 w 9748"/>
                <a:gd name="connsiteY74" fmla="*/ 9625 h 10000"/>
                <a:gd name="connsiteX75" fmla="*/ 2512 w 9748"/>
                <a:gd name="connsiteY75" fmla="*/ 9625 h 10000"/>
                <a:gd name="connsiteX76" fmla="*/ 2763 w 9748"/>
                <a:gd name="connsiteY76" fmla="*/ 9625 h 10000"/>
                <a:gd name="connsiteX77" fmla="*/ 3014 w 9748"/>
                <a:gd name="connsiteY77" fmla="*/ 9625 h 10000"/>
                <a:gd name="connsiteX78" fmla="*/ 3243 w 9748"/>
                <a:gd name="connsiteY78" fmla="*/ 9620 h 10000"/>
                <a:gd name="connsiteX79" fmla="*/ 3493 w 9748"/>
                <a:gd name="connsiteY79" fmla="*/ 9613 h 10000"/>
                <a:gd name="connsiteX80" fmla="*/ 3721 w 9748"/>
                <a:gd name="connsiteY80" fmla="*/ 9609 h 10000"/>
                <a:gd name="connsiteX81" fmla="*/ 3927 w 9748"/>
                <a:gd name="connsiteY81" fmla="*/ 9597 h 10000"/>
                <a:gd name="connsiteX82" fmla="*/ 4155 w 9748"/>
                <a:gd name="connsiteY82" fmla="*/ 9582 h 10000"/>
                <a:gd name="connsiteX83" fmla="*/ 4361 w 9748"/>
                <a:gd name="connsiteY83" fmla="*/ 9563 h 10000"/>
                <a:gd name="connsiteX84" fmla="*/ 4384 w 9748"/>
                <a:gd name="connsiteY84" fmla="*/ 9393 h 10000"/>
                <a:gd name="connsiteX85" fmla="*/ 4452 w 9748"/>
                <a:gd name="connsiteY85" fmla="*/ 9223 h 10000"/>
                <a:gd name="connsiteX86" fmla="*/ 4543 w 9748"/>
                <a:gd name="connsiteY86" fmla="*/ 9053 h 10000"/>
                <a:gd name="connsiteX87" fmla="*/ 4612 w 9748"/>
                <a:gd name="connsiteY87" fmla="*/ 8883 h 10000"/>
                <a:gd name="connsiteX88" fmla="*/ 4589 w 9748"/>
                <a:gd name="connsiteY88" fmla="*/ 8635 h 10000"/>
                <a:gd name="connsiteX89" fmla="*/ 4589 w 9748"/>
                <a:gd name="connsiteY89" fmla="*/ 8386 h 10000"/>
                <a:gd name="connsiteX90" fmla="*/ 4589 w 9748"/>
                <a:gd name="connsiteY90" fmla="*/ 8136 h 10000"/>
                <a:gd name="connsiteX91" fmla="*/ 4612 w 9748"/>
                <a:gd name="connsiteY91" fmla="*/ 7887 h 10000"/>
                <a:gd name="connsiteX92" fmla="*/ 4612 w 9748"/>
                <a:gd name="connsiteY92" fmla="*/ 7691 h 10000"/>
                <a:gd name="connsiteX93" fmla="*/ 4566 w 9748"/>
                <a:gd name="connsiteY93" fmla="*/ 7489 h 10000"/>
                <a:gd name="connsiteX94" fmla="*/ 4543 w 9748"/>
                <a:gd name="connsiteY94" fmla="*/ 7300 h 10000"/>
                <a:gd name="connsiteX95" fmla="*/ 4612 w 9748"/>
                <a:gd name="connsiteY95" fmla="*/ 7110 h 10000"/>
                <a:gd name="connsiteX96" fmla="*/ 4863 w 9748"/>
                <a:gd name="connsiteY96" fmla="*/ 6909 h 10000"/>
                <a:gd name="connsiteX97" fmla="*/ 4909 w 9748"/>
                <a:gd name="connsiteY97" fmla="*/ 6696 h 10000"/>
                <a:gd name="connsiteX98" fmla="*/ 4885 w 9748"/>
                <a:gd name="connsiteY98" fmla="*/ 6480 h 10000"/>
                <a:gd name="connsiteX99" fmla="*/ 4885 w 9748"/>
                <a:gd name="connsiteY99" fmla="*/ 6263 h 10000"/>
                <a:gd name="connsiteX100" fmla="*/ 4909 w 9748"/>
                <a:gd name="connsiteY100" fmla="*/ 6186 h 10000"/>
                <a:gd name="connsiteX101" fmla="*/ 4931 w 9748"/>
                <a:gd name="connsiteY101" fmla="*/ 6112 h 10000"/>
                <a:gd name="connsiteX102" fmla="*/ 4931 w 9748"/>
                <a:gd name="connsiteY102" fmla="*/ 6039 h 10000"/>
                <a:gd name="connsiteX103" fmla="*/ 4863 w 9748"/>
                <a:gd name="connsiteY103" fmla="*/ 5969 h 10000"/>
                <a:gd name="connsiteX104" fmla="*/ 4840 w 9748"/>
                <a:gd name="connsiteY104" fmla="*/ 5795 h 10000"/>
                <a:gd name="connsiteX105" fmla="*/ 4885 w 9748"/>
                <a:gd name="connsiteY105" fmla="*/ 5784 h 10000"/>
                <a:gd name="connsiteX106" fmla="*/ 4885 w 9748"/>
                <a:gd name="connsiteY106" fmla="*/ 5606 h 10000"/>
                <a:gd name="connsiteX107" fmla="*/ 4931 w 9748"/>
                <a:gd name="connsiteY107" fmla="*/ 5424 h 10000"/>
                <a:gd name="connsiteX108" fmla="*/ 4954 w 9748"/>
                <a:gd name="connsiteY108" fmla="*/ 5246 h 10000"/>
                <a:gd name="connsiteX109" fmla="*/ 4909 w 9748"/>
                <a:gd name="connsiteY109" fmla="*/ 5053 h 10000"/>
                <a:gd name="connsiteX110" fmla="*/ 5024 w 9748"/>
                <a:gd name="connsiteY110" fmla="*/ 5025 h 10000"/>
                <a:gd name="connsiteX111" fmla="*/ 4954 w 9748"/>
                <a:gd name="connsiteY111" fmla="*/ 4662 h 10000"/>
                <a:gd name="connsiteX112" fmla="*/ 5048 w 9748"/>
                <a:gd name="connsiteY112" fmla="*/ 4576 h 10000"/>
                <a:gd name="connsiteX113" fmla="*/ 5069 w 9748"/>
                <a:gd name="connsiteY113" fmla="*/ 4491 h 10000"/>
                <a:gd name="connsiteX114" fmla="*/ 5091 w 9748"/>
                <a:gd name="connsiteY114" fmla="*/ 4402 h 10000"/>
                <a:gd name="connsiteX115" fmla="*/ 5136 w 9748"/>
                <a:gd name="connsiteY115" fmla="*/ 4313 h 10000"/>
                <a:gd name="connsiteX116" fmla="*/ 5205 w 9748"/>
                <a:gd name="connsiteY116" fmla="*/ 4259 h 10000"/>
                <a:gd name="connsiteX117" fmla="*/ 5182 w 9748"/>
                <a:gd name="connsiteY117" fmla="*/ 4213 h 10000"/>
                <a:gd name="connsiteX118" fmla="*/ 5136 w 9748"/>
                <a:gd name="connsiteY118" fmla="*/ 4158 h 10000"/>
                <a:gd name="connsiteX119" fmla="*/ 5182 w 9748"/>
                <a:gd name="connsiteY119" fmla="*/ 4112 h 10000"/>
                <a:gd name="connsiteX120" fmla="*/ 5275 w 9748"/>
                <a:gd name="connsiteY120" fmla="*/ 4028 h 10000"/>
                <a:gd name="connsiteX121" fmla="*/ 5275 w 9748"/>
                <a:gd name="connsiteY121" fmla="*/ 3946 h 10000"/>
                <a:gd name="connsiteX122" fmla="*/ 5250 w 9748"/>
                <a:gd name="connsiteY122" fmla="*/ 3861 h 10000"/>
                <a:gd name="connsiteX123" fmla="*/ 5229 w 9748"/>
                <a:gd name="connsiteY123" fmla="*/ 3775 h 10000"/>
                <a:gd name="connsiteX124" fmla="*/ 5115 w 9748"/>
                <a:gd name="connsiteY124" fmla="*/ 3771 h 10000"/>
                <a:gd name="connsiteX125" fmla="*/ 5136 w 9748"/>
                <a:gd name="connsiteY125" fmla="*/ 3705 h 10000"/>
                <a:gd name="connsiteX126" fmla="*/ 5229 w 9748"/>
                <a:gd name="connsiteY126" fmla="*/ 3640 h 10000"/>
                <a:gd name="connsiteX127" fmla="*/ 5250 w 9748"/>
                <a:gd name="connsiteY127" fmla="*/ 3575 h 10000"/>
                <a:gd name="connsiteX128" fmla="*/ 5229 w 9748"/>
                <a:gd name="connsiteY128" fmla="*/ 3505 h 10000"/>
                <a:gd name="connsiteX129" fmla="*/ 5182 w 9748"/>
                <a:gd name="connsiteY129" fmla="*/ 3505 h 10000"/>
                <a:gd name="connsiteX130" fmla="*/ 5205 w 9748"/>
                <a:gd name="connsiteY130" fmla="*/ 3439 h 10000"/>
                <a:gd name="connsiteX131" fmla="*/ 5182 w 9748"/>
                <a:gd name="connsiteY131" fmla="*/ 3362 h 10000"/>
                <a:gd name="connsiteX132" fmla="*/ 5182 w 9748"/>
                <a:gd name="connsiteY132" fmla="*/ 3296 h 10000"/>
                <a:gd name="connsiteX133" fmla="*/ 5250 w 9748"/>
                <a:gd name="connsiteY133" fmla="*/ 3226 h 10000"/>
                <a:gd name="connsiteX134" fmla="*/ 5250 w 9748"/>
                <a:gd name="connsiteY134" fmla="*/ 3087 h 10000"/>
                <a:gd name="connsiteX135" fmla="*/ 5250 w 9748"/>
                <a:gd name="connsiteY135" fmla="*/ 2952 h 10000"/>
                <a:gd name="connsiteX136" fmla="*/ 5321 w 9748"/>
                <a:gd name="connsiteY136" fmla="*/ 2817 h 10000"/>
                <a:gd name="connsiteX137" fmla="*/ 5479 w 9748"/>
                <a:gd name="connsiteY137" fmla="*/ 2693 h 10000"/>
                <a:gd name="connsiteX138" fmla="*/ 5411 w 9748"/>
                <a:gd name="connsiteY138" fmla="*/ 2674 h 10000"/>
                <a:gd name="connsiteX139" fmla="*/ 5411 w 9748"/>
                <a:gd name="connsiteY139" fmla="*/ 2557 h 10000"/>
                <a:gd name="connsiteX140" fmla="*/ 5389 w 9748"/>
                <a:gd name="connsiteY140" fmla="*/ 2441 h 10000"/>
                <a:gd name="connsiteX141" fmla="*/ 5366 w 9748"/>
                <a:gd name="connsiteY141" fmla="*/ 2325 h 10000"/>
                <a:gd name="connsiteX142" fmla="*/ 5411 w 9748"/>
                <a:gd name="connsiteY142" fmla="*/ 2222 h 10000"/>
                <a:gd name="connsiteX143" fmla="*/ 5456 w 9748"/>
                <a:gd name="connsiteY143" fmla="*/ 2034 h 10000"/>
                <a:gd name="connsiteX144" fmla="*/ 5571 w 9748"/>
                <a:gd name="connsiteY144" fmla="*/ 1853 h 10000"/>
                <a:gd name="connsiteX145" fmla="*/ 5641 w 9748"/>
                <a:gd name="connsiteY145" fmla="*/ 1667 h 10000"/>
                <a:gd name="connsiteX146" fmla="*/ 5595 w 9748"/>
                <a:gd name="connsiteY146" fmla="*/ 1478 h 10000"/>
                <a:gd name="connsiteX147" fmla="*/ 5616 w 9748"/>
                <a:gd name="connsiteY147" fmla="*/ 1389 h 10000"/>
                <a:gd name="connsiteX148" fmla="*/ 5616 w 9748"/>
                <a:gd name="connsiteY148" fmla="*/ 1293 h 10000"/>
                <a:gd name="connsiteX149" fmla="*/ 5616 w 9748"/>
                <a:gd name="connsiteY149" fmla="*/ 1202 h 10000"/>
                <a:gd name="connsiteX150" fmla="*/ 5595 w 9748"/>
                <a:gd name="connsiteY150" fmla="*/ 1109 h 10000"/>
                <a:gd name="connsiteX151" fmla="*/ 5479 w 9748"/>
                <a:gd name="connsiteY151" fmla="*/ 1137 h 10000"/>
                <a:gd name="connsiteX152" fmla="*/ 5479 w 9748"/>
                <a:gd name="connsiteY152" fmla="*/ 1075 h 10000"/>
                <a:gd name="connsiteX153" fmla="*/ 5456 w 9748"/>
                <a:gd name="connsiteY153" fmla="*/ 1010 h 10000"/>
                <a:gd name="connsiteX154" fmla="*/ 5456 w 9748"/>
                <a:gd name="connsiteY154" fmla="*/ 947 h 10000"/>
                <a:gd name="connsiteX155" fmla="*/ 5479 w 9748"/>
                <a:gd name="connsiteY155" fmla="*/ 886 h 10000"/>
                <a:gd name="connsiteX156" fmla="*/ 5411 w 9748"/>
                <a:gd name="connsiteY156" fmla="*/ 804 h 10000"/>
                <a:gd name="connsiteX157" fmla="*/ 5411 w 9748"/>
                <a:gd name="connsiteY157" fmla="*/ 720 h 10000"/>
                <a:gd name="connsiteX158" fmla="*/ 5389 w 9748"/>
                <a:gd name="connsiteY158" fmla="*/ 634 h 10000"/>
                <a:gd name="connsiteX159" fmla="*/ 5389 w 9748"/>
                <a:gd name="connsiteY159" fmla="*/ 558 h 10000"/>
                <a:gd name="connsiteX160" fmla="*/ 5321 w 9748"/>
                <a:gd name="connsiteY160" fmla="*/ 363 h 10000"/>
                <a:gd name="connsiteX161" fmla="*/ 5250 w 9748"/>
                <a:gd name="connsiteY161" fmla="*/ 344 h 10000"/>
                <a:gd name="connsiteX162" fmla="*/ 5115 w 9748"/>
                <a:gd name="connsiteY162" fmla="*/ 332 h 10000"/>
                <a:gd name="connsiteX163" fmla="*/ 5024 w 9748"/>
                <a:gd name="connsiteY163" fmla="*/ 320 h 10000"/>
                <a:gd name="connsiteX164" fmla="*/ 4885 w 9748"/>
                <a:gd name="connsiteY164" fmla="*/ 317 h 10000"/>
                <a:gd name="connsiteX165" fmla="*/ 4794 w 9748"/>
                <a:gd name="connsiteY165" fmla="*/ 320 h 10000"/>
                <a:gd name="connsiteX166" fmla="*/ 4727 w 9748"/>
                <a:gd name="connsiteY166" fmla="*/ 328 h 10000"/>
                <a:gd name="connsiteX167" fmla="*/ 4635 w 9748"/>
                <a:gd name="connsiteY167" fmla="*/ 328 h 10000"/>
                <a:gd name="connsiteX168" fmla="*/ 4566 w 9748"/>
                <a:gd name="connsiteY168" fmla="*/ 320 h 10000"/>
                <a:gd name="connsiteX169" fmla="*/ 4589 w 9748"/>
                <a:gd name="connsiteY169" fmla="*/ 305 h 10000"/>
                <a:gd name="connsiteX170" fmla="*/ 4635 w 9748"/>
                <a:gd name="connsiteY170" fmla="*/ 297 h 10000"/>
                <a:gd name="connsiteX171" fmla="*/ 4705 w 9748"/>
                <a:gd name="connsiteY171" fmla="*/ 286 h 10000"/>
                <a:gd name="connsiteX172" fmla="*/ 4681 w 9748"/>
                <a:gd name="connsiteY172" fmla="*/ 271 h 10000"/>
                <a:gd name="connsiteX173" fmla="*/ 4885 w 9748"/>
                <a:gd name="connsiteY173" fmla="*/ 255 h 10000"/>
                <a:gd name="connsiteX174" fmla="*/ 5091 w 9748"/>
                <a:gd name="connsiteY174" fmla="*/ 228 h 10000"/>
                <a:gd name="connsiteX175" fmla="*/ 5275 w 9748"/>
                <a:gd name="connsiteY175" fmla="*/ 201 h 10000"/>
                <a:gd name="connsiteX176" fmla="*/ 5433 w 9748"/>
                <a:gd name="connsiteY176" fmla="*/ 162 h 10000"/>
                <a:gd name="connsiteX177" fmla="*/ 5479 w 9748"/>
                <a:gd name="connsiteY177" fmla="*/ 120 h 10000"/>
                <a:gd name="connsiteX178" fmla="*/ 5547 w 9748"/>
                <a:gd name="connsiteY178" fmla="*/ 85 h 10000"/>
                <a:gd name="connsiteX179" fmla="*/ 5547 w 9748"/>
                <a:gd name="connsiteY179" fmla="*/ 42 h 10000"/>
                <a:gd name="connsiteX180" fmla="*/ 5571 w 9748"/>
                <a:gd name="connsiteY180" fmla="*/ 0 h 10000"/>
                <a:gd name="connsiteX181" fmla="*/ 5641 w 9748"/>
                <a:gd name="connsiteY181" fmla="*/ 73 h 10000"/>
                <a:gd name="connsiteX182" fmla="*/ 5730 w 9748"/>
                <a:gd name="connsiteY182" fmla="*/ 154 h 10000"/>
                <a:gd name="connsiteX183" fmla="*/ 5756 w 9748"/>
                <a:gd name="connsiteY183" fmla="*/ 232 h 10000"/>
                <a:gd name="connsiteX184" fmla="*/ 5709 w 9748"/>
                <a:gd name="connsiteY184" fmla="*/ 317 h 10000"/>
                <a:gd name="connsiteX0" fmla="*/ 5857 w 9766"/>
                <a:gd name="connsiteY0" fmla="*/ 317 h 10000"/>
                <a:gd name="connsiteX1" fmla="*/ 5971 w 9766"/>
                <a:gd name="connsiteY1" fmla="*/ 546 h 10000"/>
                <a:gd name="connsiteX2" fmla="*/ 6066 w 9766"/>
                <a:gd name="connsiteY2" fmla="*/ 785 h 10000"/>
                <a:gd name="connsiteX3" fmla="*/ 6114 w 9766"/>
                <a:gd name="connsiteY3" fmla="*/ 1017 h 10000"/>
                <a:gd name="connsiteX4" fmla="*/ 6160 w 9766"/>
                <a:gd name="connsiteY4" fmla="*/ 1248 h 10000"/>
                <a:gd name="connsiteX5" fmla="*/ 6323 w 9766"/>
                <a:gd name="connsiteY5" fmla="*/ 1474 h 10000"/>
                <a:gd name="connsiteX6" fmla="*/ 6418 w 9766"/>
                <a:gd name="connsiteY6" fmla="*/ 1706 h 10000"/>
                <a:gd name="connsiteX7" fmla="*/ 6418 w 9766"/>
                <a:gd name="connsiteY7" fmla="*/ 1935 h 10000"/>
                <a:gd name="connsiteX8" fmla="*/ 6394 w 9766"/>
                <a:gd name="connsiteY8" fmla="*/ 2163 h 10000"/>
                <a:gd name="connsiteX9" fmla="*/ 6439 w 9766"/>
                <a:gd name="connsiteY9" fmla="*/ 2287 h 10000"/>
                <a:gd name="connsiteX10" fmla="*/ 6511 w 9766"/>
                <a:gd name="connsiteY10" fmla="*/ 2422 h 10000"/>
                <a:gd name="connsiteX11" fmla="*/ 6511 w 9766"/>
                <a:gd name="connsiteY11" fmla="*/ 2554 h 10000"/>
                <a:gd name="connsiteX12" fmla="*/ 6489 w 9766"/>
                <a:gd name="connsiteY12" fmla="*/ 2685 h 10000"/>
                <a:gd name="connsiteX13" fmla="*/ 6511 w 9766"/>
                <a:gd name="connsiteY13" fmla="*/ 2700 h 10000"/>
                <a:gd name="connsiteX14" fmla="*/ 6489 w 9766"/>
                <a:gd name="connsiteY14" fmla="*/ 2723 h 10000"/>
                <a:gd name="connsiteX15" fmla="*/ 6418 w 9766"/>
                <a:gd name="connsiteY15" fmla="*/ 2739 h 10000"/>
                <a:gd name="connsiteX16" fmla="*/ 6394 w 9766"/>
                <a:gd name="connsiteY16" fmla="*/ 2758 h 10000"/>
                <a:gd name="connsiteX17" fmla="*/ 6394 w 9766"/>
                <a:gd name="connsiteY17" fmla="*/ 2817 h 10000"/>
                <a:gd name="connsiteX18" fmla="*/ 6394 w 9766"/>
                <a:gd name="connsiteY18" fmla="*/ 2874 h 10000"/>
                <a:gd name="connsiteX19" fmla="*/ 6349 w 9766"/>
                <a:gd name="connsiteY19" fmla="*/ 2936 h 10000"/>
                <a:gd name="connsiteX20" fmla="*/ 6301 w 9766"/>
                <a:gd name="connsiteY20" fmla="*/ 2987 h 10000"/>
                <a:gd name="connsiteX21" fmla="*/ 6301 w 9766"/>
                <a:gd name="connsiteY21" fmla="*/ 3161 h 10000"/>
                <a:gd name="connsiteX22" fmla="*/ 6349 w 9766"/>
                <a:gd name="connsiteY22" fmla="*/ 3342 h 10000"/>
                <a:gd name="connsiteX23" fmla="*/ 6439 w 9766"/>
                <a:gd name="connsiteY23" fmla="*/ 3524 h 10000"/>
                <a:gd name="connsiteX24" fmla="*/ 6465 w 9766"/>
                <a:gd name="connsiteY24" fmla="*/ 3697 h 10000"/>
                <a:gd name="connsiteX25" fmla="*/ 6675 w 9766"/>
                <a:gd name="connsiteY25" fmla="*/ 3845 h 10000"/>
                <a:gd name="connsiteX26" fmla="*/ 6701 w 9766"/>
                <a:gd name="connsiteY26" fmla="*/ 4000 h 10000"/>
                <a:gd name="connsiteX27" fmla="*/ 6675 w 9766"/>
                <a:gd name="connsiteY27" fmla="*/ 4150 h 10000"/>
                <a:gd name="connsiteX28" fmla="*/ 6654 w 9766"/>
                <a:gd name="connsiteY28" fmla="*/ 4305 h 10000"/>
                <a:gd name="connsiteX29" fmla="*/ 6489 w 9766"/>
                <a:gd name="connsiteY29" fmla="*/ 4533 h 10000"/>
                <a:gd name="connsiteX30" fmla="*/ 6511 w 9766"/>
                <a:gd name="connsiteY30" fmla="*/ 4762 h 10000"/>
                <a:gd name="connsiteX31" fmla="*/ 6583 w 9766"/>
                <a:gd name="connsiteY31" fmla="*/ 4990 h 10000"/>
                <a:gd name="connsiteX32" fmla="*/ 6511 w 9766"/>
                <a:gd name="connsiteY32" fmla="*/ 5219 h 10000"/>
                <a:gd name="connsiteX33" fmla="*/ 6603 w 9766"/>
                <a:gd name="connsiteY33" fmla="*/ 5471 h 10000"/>
                <a:gd name="connsiteX34" fmla="*/ 6675 w 9766"/>
                <a:gd name="connsiteY34" fmla="*/ 5715 h 10000"/>
                <a:gd name="connsiteX35" fmla="*/ 6745 w 9766"/>
                <a:gd name="connsiteY35" fmla="*/ 5965 h 10000"/>
                <a:gd name="connsiteX36" fmla="*/ 6745 w 9766"/>
                <a:gd name="connsiteY36" fmla="*/ 6220 h 10000"/>
                <a:gd name="connsiteX37" fmla="*/ 6839 w 9766"/>
                <a:gd name="connsiteY37" fmla="*/ 6546 h 10000"/>
                <a:gd name="connsiteX38" fmla="*/ 6839 w 9766"/>
                <a:gd name="connsiteY38" fmla="*/ 6870 h 10000"/>
                <a:gd name="connsiteX39" fmla="*/ 6862 w 9766"/>
                <a:gd name="connsiteY39" fmla="*/ 7188 h 10000"/>
                <a:gd name="connsiteX40" fmla="*/ 7143 w 9766"/>
                <a:gd name="connsiteY40" fmla="*/ 7502 h 10000"/>
                <a:gd name="connsiteX41" fmla="*/ 7190 w 9766"/>
                <a:gd name="connsiteY41" fmla="*/ 7656 h 10000"/>
                <a:gd name="connsiteX42" fmla="*/ 7285 w 9766"/>
                <a:gd name="connsiteY42" fmla="*/ 7807 h 10000"/>
                <a:gd name="connsiteX43" fmla="*/ 7332 w 9766"/>
                <a:gd name="connsiteY43" fmla="*/ 7965 h 10000"/>
                <a:gd name="connsiteX44" fmla="*/ 7237 w 9766"/>
                <a:gd name="connsiteY44" fmla="*/ 8117 h 10000"/>
                <a:gd name="connsiteX45" fmla="*/ 7121 w 9766"/>
                <a:gd name="connsiteY45" fmla="*/ 8317 h 10000"/>
                <a:gd name="connsiteX46" fmla="*/ 7143 w 9766"/>
                <a:gd name="connsiteY46" fmla="*/ 8523 h 10000"/>
                <a:gd name="connsiteX47" fmla="*/ 7285 w 9766"/>
                <a:gd name="connsiteY47" fmla="*/ 8736 h 10000"/>
                <a:gd name="connsiteX48" fmla="*/ 7400 w 9766"/>
                <a:gd name="connsiteY48" fmla="*/ 8941 h 10000"/>
                <a:gd name="connsiteX49" fmla="*/ 7425 w 9766"/>
                <a:gd name="connsiteY49" fmla="*/ 9095 h 10000"/>
                <a:gd name="connsiteX50" fmla="*/ 7425 w 9766"/>
                <a:gd name="connsiteY50" fmla="*/ 9254 h 10000"/>
                <a:gd name="connsiteX51" fmla="*/ 7496 w 9766"/>
                <a:gd name="connsiteY51" fmla="*/ 9408 h 10000"/>
                <a:gd name="connsiteX52" fmla="*/ 7775 w 9766"/>
                <a:gd name="connsiteY52" fmla="*/ 9540 h 10000"/>
                <a:gd name="connsiteX53" fmla="*/ 8081 w 9766"/>
                <a:gd name="connsiteY53" fmla="*/ 9540 h 10000"/>
                <a:gd name="connsiteX54" fmla="*/ 8408 w 9766"/>
                <a:gd name="connsiteY54" fmla="*/ 9551 h 10000"/>
                <a:gd name="connsiteX55" fmla="*/ 8666 w 9766"/>
                <a:gd name="connsiteY55" fmla="*/ 9563 h 10000"/>
                <a:gd name="connsiteX56" fmla="*/ 8969 w 9766"/>
                <a:gd name="connsiteY56" fmla="*/ 9578 h 10000"/>
                <a:gd name="connsiteX57" fmla="*/ 9252 w 9766"/>
                <a:gd name="connsiteY57" fmla="*/ 9597 h 10000"/>
                <a:gd name="connsiteX58" fmla="*/ 9488 w 9766"/>
                <a:gd name="connsiteY58" fmla="*/ 9625 h 10000"/>
                <a:gd name="connsiteX59" fmla="*/ 9766 w 9766"/>
                <a:gd name="connsiteY59" fmla="*/ 9657 h 10000"/>
                <a:gd name="connsiteX60" fmla="*/ 3445 w 9766"/>
                <a:gd name="connsiteY60" fmla="*/ 10000 h 10000"/>
                <a:gd name="connsiteX61" fmla="*/ 2953 w 9766"/>
                <a:gd name="connsiteY61" fmla="*/ 9958 h 10000"/>
                <a:gd name="connsiteX62" fmla="*/ 2506 w 9766"/>
                <a:gd name="connsiteY62" fmla="*/ 9915 h 10000"/>
                <a:gd name="connsiteX63" fmla="*/ 1990 w 9766"/>
                <a:gd name="connsiteY63" fmla="*/ 9880 h 10000"/>
                <a:gd name="connsiteX64" fmla="*/ 983 w 9766"/>
                <a:gd name="connsiteY64" fmla="*/ 9815 h 10000"/>
                <a:gd name="connsiteX65" fmla="*/ 516 w 9766"/>
                <a:gd name="connsiteY65" fmla="*/ 9785 h 10000"/>
                <a:gd name="connsiteX66" fmla="*/ 0 w 9766"/>
                <a:gd name="connsiteY66" fmla="*/ 9757 h 10000"/>
                <a:gd name="connsiteX67" fmla="*/ 304 w 9766"/>
                <a:gd name="connsiteY67" fmla="*/ 9741 h 10000"/>
                <a:gd name="connsiteX68" fmla="*/ 631 w 9766"/>
                <a:gd name="connsiteY68" fmla="*/ 9722 h 10000"/>
                <a:gd name="connsiteX69" fmla="*/ 935 w 9766"/>
                <a:gd name="connsiteY69" fmla="*/ 9695 h 10000"/>
                <a:gd name="connsiteX70" fmla="*/ 1266 w 9766"/>
                <a:gd name="connsiteY70" fmla="*/ 9672 h 10000"/>
                <a:gd name="connsiteX71" fmla="*/ 1546 w 9766"/>
                <a:gd name="connsiteY71" fmla="*/ 9653 h 10000"/>
                <a:gd name="connsiteX72" fmla="*/ 1873 w 9766"/>
                <a:gd name="connsiteY72" fmla="*/ 9637 h 10000"/>
                <a:gd name="connsiteX73" fmla="*/ 2225 w 9766"/>
                <a:gd name="connsiteY73" fmla="*/ 9625 h 10000"/>
                <a:gd name="connsiteX74" fmla="*/ 2577 w 9766"/>
                <a:gd name="connsiteY74" fmla="*/ 9625 h 10000"/>
                <a:gd name="connsiteX75" fmla="*/ 2834 w 9766"/>
                <a:gd name="connsiteY75" fmla="*/ 9625 h 10000"/>
                <a:gd name="connsiteX76" fmla="*/ 3092 w 9766"/>
                <a:gd name="connsiteY76" fmla="*/ 9625 h 10000"/>
                <a:gd name="connsiteX77" fmla="*/ 3327 w 9766"/>
                <a:gd name="connsiteY77" fmla="*/ 9620 h 10000"/>
                <a:gd name="connsiteX78" fmla="*/ 3583 w 9766"/>
                <a:gd name="connsiteY78" fmla="*/ 9613 h 10000"/>
                <a:gd name="connsiteX79" fmla="*/ 3817 w 9766"/>
                <a:gd name="connsiteY79" fmla="*/ 9609 h 10000"/>
                <a:gd name="connsiteX80" fmla="*/ 4029 w 9766"/>
                <a:gd name="connsiteY80" fmla="*/ 9597 h 10000"/>
                <a:gd name="connsiteX81" fmla="*/ 4262 w 9766"/>
                <a:gd name="connsiteY81" fmla="*/ 9582 h 10000"/>
                <a:gd name="connsiteX82" fmla="*/ 4474 w 9766"/>
                <a:gd name="connsiteY82" fmla="*/ 9563 h 10000"/>
                <a:gd name="connsiteX83" fmla="*/ 4497 w 9766"/>
                <a:gd name="connsiteY83" fmla="*/ 9393 h 10000"/>
                <a:gd name="connsiteX84" fmla="*/ 4567 w 9766"/>
                <a:gd name="connsiteY84" fmla="*/ 9223 h 10000"/>
                <a:gd name="connsiteX85" fmla="*/ 4660 w 9766"/>
                <a:gd name="connsiteY85" fmla="*/ 9053 h 10000"/>
                <a:gd name="connsiteX86" fmla="*/ 4731 w 9766"/>
                <a:gd name="connsiteY86" fmla="*/ 8883 h 10000"/>
                <a:gd name="connsiteX87" fmla="*/ 4708 w 9766"/>
                <a:gd name="connsiteY87" fmla="*/ 8635 h 10000"/>
                <a:gd name="connsiteX88" fmla="*/ 4708 w 9766"/>
                <a:gd name="connsiteY88" fmla="*/ 8386 h 10000"/>
                <a:gd name="connsiteX89" fmla="*/ 4708 w 9766"/>
                <a:gd name="connsiteY89" fmla="*/ 8136 h 10000"/>
                <a:gd name="connsiteX90" fmla="*/ 4731 w 9766"/>
                <a:gd name="connsiteY90" fmla="*/ 7887 h 10000"/>
                <a:gd name="connsiteX91" fmla="*/ 4731 w 9766"/>
                <a:gd name="connsiteY91" fmla="*/ 7691 h 10000"/>
                <a:gd name="connsiteX92" fmla="*/ 4684 w 9766"/>
                <a:gd name="connsiteY92" fmla="*/ 7489 h 10000"/>
                <a:gd name="connsiteX93" fmla="*/ 4660 w 9766"/>
                <a:gd name="connsiteY93" fmla="*/ 7300 h 10000"/>
                <a:gd name="connsiteX94" fmla="*/ 4731 w 9766"/>
                <a:gd name="connsiteY94" fmla="*/ 7110 h 10000"/>
                <a:gd name="connsiteX95" fmla="*/ 4989 w 9766"/>
                <a:gd name="connsiteY95" fmla="*/ 6909 h 10000"/>
                <a:gd name="connsiteX96" fmla="*/ 5036 w 9766"/>
                <a:gd name="connsiteY96" fmla="*/ 6696 h 10000"/>
                <a:gd name="connsiteX97" fmla="*/ 5011 w 9766"/>
                <a:gd name="connsiteY97" fmla="*/ 6480 h 10000"/>
                <a:gd name="connsiteX98" fmla="*/ 5011 w 9766"/>
                <a:gd name="connsiteY98" fmla="*/ 6263 h 10000"/>
                <a:gd name="connsiteX99" fmla="*/ 5036 w 9766"/>
                <a:gd name="connsiteY99" fmla="*/ 6186 h 10000"/>
                <a:gd name="connsiteX100" fmla="*/ 5058 w 9766"/>
                <a:gd name="connsiteY100" fmla="*/ 6112 h 10000"/>
                <a:gd name="connsiteX101" fmla="*/ 5058 w 9766"/>
                <a:gd name="connsiteY101" fmla="*/ 6039 h 10000"/>
                <a:gd name="connsiteX102" fmla="*/ 4989 w 9766"/>
                <a:gd name="connsiteY102" fmla="*/ 5969 h 10000"/>
                <a:gd name="connsiteX103" fmla="*/ 4965 w 9766"/>
                <a:gd name="connsiteY103" fmla="*/ 5795 h 10000"/>
                <a:gd name="connsiteX104" fmla="*/ 5011 w 9766"/>
                <a:gd name="connsiteY104" fmla="*/ 5784 h 10000"/>
                <a:gd name="connsiteX105" fmla="*/ 5011 w 9766"/>
                <a:gd name="connsiteY105" fmla="*/ 5606 h 10000"/>
                <a:gd name="connsiteX106" fmla="*/ 5058 w 9766"/>
                <a:gd name="connsiteY106" fmla="*/ 5424 h 10000"/>
                <a:gd name="connsiteX107" fmla="*/ 5082 w 9766"/>
                <a:gd name="connsiteY107" fmla="*/ 5246 h 10000"/>
                <a:gd name="connsiteX108" fmla="*/ 5036 w 9766"/>
                <a:gd name="connsiteY108" fmla="*/ 5053 h 10000"/>
                <a:gd name="connsiteX109" fmla="*/ 5154 w 9766"/>
                <a:gd name="connsiteY109" fmla="*/ 5025 h 10000"/>
                <a:gd name="connsiteX110" fmla="*/ 5082 w 9766"/>
                <a:gd name="connsiteY110" fmla="*/ 4662 h 10000"/>
                <a:gd name="connsiteX111" fmla="*/ 5178 w 9766"/>
                <a:gd name="connsiteY111" fmla="*/ 4576 h 10000"/>
                <a:gd name="connsiteX112" fmla="*/ 5200 w 9766"/>
                <a:gd name="connsiteY112" fmla="*/ 4491 h 10000"/>
                <a:gd name="connsiteX113" fmla="*/ 5223 w 9766"/>
                <a:gd name="connsiteY113" fmla="*/ 4402 h 10000"/>
                <a:gd name="connsiteX114" fmla="*/ 5269 w 9766"/>
                <a:gd name="connsiteY114" fmla="*/ 4313 h 10000"/>
                <a:gd name="connsiteX115" fmla="*/ 5340 w 9766"/>
                <a:gd name="connsiteY115" fmla="*/ 4259 h 10000"/>
                <a:gd name="connsiteX116" fmla="*/ 5316 w 9766"/>
                <a:gd name="connsiteY116" fmla="*/ 4213 h 10000"/>
                <a:gd name="connsiteX117" fmla="*/ 5269 w 9766"/>
                <a:gd name="connsiteY117" fmla="*/ 4158 h 10000"/>
                <a:gd name="connsiteX118" fmla="*/ 5316 w 9766"/>
                <a:gd name="connsiteY118" fmla="*/ 4112 h 10000"/>
                <a:gd name="connsiteX119" fmla="*/ 5411 w 9766"/>
                <a:gd name="connsiteY119" fmla="*/ 4028 h 10000"/>
                <a:gd name="connsiteX120" fmla="*/ 5411 w 9766"/>
                <a:gd name="connsiteY120" fmla="*/ 3946 h 10000"/>
                <a:gd name="connsiteX121" fmla="*/ 5386 w 9766"/>
                <a:gd name="connsiteY121" fmla="*/ 3861 h 10000"/>
                <a:gd name="connsiteX122" fmla="*/ 5364 w 9766"/>
                <a:gd name="connsiteY122" fmla="*/ 3775 h 10000"/>
                <a:gd name="connsiteX123" fmla="*/ 5247 w 9766"/>
                <a:gd name="connsiteY123" fmla="*/ 3771 h 10000"/>
                <a:gd name="connsiteX124" fmla="*/ 5269 w 9766"/>
                <a:gd name="connsiteY124" fmla="*/ 3705 h 10000"/>
                <a:gd name="connsiteX125" fmla="*/ 5364 w 9766"/>
                <a:gd name="connsiteY125" fmla="*/ 3640 h 10000"/>
                <a:gd name="connsiteX126" fmla="*/ 5386 w 9766"/>
                <a:gd name="connsiteY126" fmla="*/ 3575 h 10000"/>
                <a:gd name="connsiteX127" fmla="*/ 5364 w 9766"/>
                <a:gd name="connsiteY127" fmla="*/ 3505 h 10000"/>
                <a:gd name="connsiteX128" fmla="*/ 5316 w 9766"/>
                <a:gd name="connsiteY128" fmla="*/ 3505 h 10000"/>
                <a:gd name="connsiteX129" fmla="*/ 5340 w 9766"/>
                <a:gd name="connsiteY129" fmla="*/ 3439 h 10000"/>
                <a:gd name="connsiteX130" fmla="*/ 5316 w 9766"/>
                <a:gd name="connsiteY130" fmla="*/ 3362 h 10000"/>
                <a:gd name="connsiteX131" fmla="*/ 5316 w 9766"/>
                <a:gd name="connsiteY131" fmla="*/ 3296 h 10000"/>
                <a:gd name="connsiteX132" fmla="*/ 5386 w 9766"/>
                <a:gd name="connsiteY132" fmla="*/ 3226 h 10000"/>
                <a:gd name="connsiteX133" fmla="*/ 5386 w 9766"/>
                <a:gd name="connsiteY133" fmla="*/ 3087 h 10000"/>
                <a:gd name="connsiteX134" fmla="*/ 5386 w 9766"/>
                <a:gd name="connsiteY134" fmla="*/ 2952 h 10000"/>
                <a:gd name="connsiteX135" fmla="*/ 5459 w 9766"/>
                <a:gd name="connsiteY135" fmla="*/ 2817 h 10000"/>
                <a:gd name="connsiteX136" fmla="*/ 5621 w 9766"/>
                <a:gd name="connsiteY136" fmla="*/ 2693 h 10000"/>
                <a:gd name="connsiteX137" fmla="*/ 5551 w 9766"/>
                <a:gd name="connsiteY137" fmla="*/ 2674 h 10000"/>
                <a:gd name="connsiteX138" fmla="*/ 5551 w 9766"/>
                <a:gd name="connsiteY138" fmla="*/ 2557 h 10000"/>
                <a:gd name="connsiteX139" fmla="*/ 5528 w 9766"/>
                <a:gd name="connsiteY139" fmla="*/ 2441 h 10000"/>
                <a:gd name="connsiteX140" fmla="*/ 5505 w 9766"/>
                <a:gd name="connsiteY140" fmla="*/ 2325 h 10000"/>
                <a:gd name="connsiteX141" fmla="*/ 5551 w 9766"/>
                <a:gd name="connsiteY141" fmla="*/ 2222 h 10000"/>
                <a:gd name="connsiteX142" fmla="*/ 5597 w 9766"/>
                <a:gd name="connsiteY142" fmla="*/ 2034 h 10000"/>
                <a:gd name="connsiteX143" fmla="*/ 5715 w 9766"/>
                <a:gd name="connsiteY143" fmla="*/ 1853 h 10000"/>
                <a:gd name="connsiteX144" fmla="*/ 5787 w 9766"/>
                <a:gd name="connsiteY144" fmla="*/ 1667 h 10000"/>
                <a:gd name="connsiteX145" fmla="*/ 5740 w 9766"/>
                <a:gd name="connsiteY145" fmla="*/ 1478 h 10000"/>
                <a:gd name="connsiteX146" fmla="*/ 5761 w 9766"/>
                <a:gd name="connsiteY146" fmla="*/ 1389 h 10000"/>
                <a:gd name="connsiteX147" fmla="*/ 5761 w 9766"/>
                <a:gd name="connsiteY147" fmla="*/ 1293 h 10000"/>
                <a:gd name="connsiteX148" fmla="*/ 5761 w 9766"/>
                <a:gd name="connsiteY148" fmla="*/ 1202 h 10000"/>
                <a:gd name="connsiteX149" fmla="*/ 5740 w 9766"/>
                <a:gd name="connsiteY149" fmla="*/ 1109 h 10000"/>
                <a:gd name="connsiteX150" fmla="*/ 5621 w 9766"/>
                <a:gd name="connsiteY150" fmla="*/ 1137 h 10000"/>
                <a:gd name="connsiteX151" fmla="*/ 5621 w 9766"/>
                <a:gd name="connsiteY151" fmla="*/ 1075 h 10000"/>
                <a:gd name="connsiteX152" fmla="*/ 5597 w 9766"/>
                <a:gd name="connsiteY152" fmla="*/ 1010 h 10000"/>
                <a:gd name="connsiteX153" fmla="*/ 5597 w 9766"/>
                <a:gd name="connsiteY153" fmla="*/ 947 h 10000"/>
                <a:gd name="connsiteX154" fmla="*/ 5621 w 9766"/>
                <a:gd name="connsiteY154" fmla="*/ 886 h 10000"/>
                <a:gd name="connsiteX155" fmla="*/ 5551 w 9766"/>
                <a:gd name="connsiteY155" fmla="*/ 804 h 10000"/>
                <a:gd name="connsiteX156" fmla="*/ 5551 w 9766"/>
                <a:gd name="connsiteY156" fmla="*/ 720 h 10000"/>
                <a:gd name="connsiteX157" fmla="*/ 5528 w 9766"/>
                <a:gd name="connsiteY157" fmla="*/ 634 h 10000"/>
                <a:gd name="connsiteX158" fmla="*/ 5528 w 9766"/>
                <a:gd name="connsiteY158" fmla="*/ 558 h 10000"/>
                <a:gd name="connsiteX159" fmla="*/ 5459 w 9766"/>
                <a:gd name="connsiteY159" fmla="*/ 363 h 10000"/>
                <a:gd name="connsiteX160" fmla="*/ 5386 w 9766"/>
                <a:gd name="connsiteY160" fmla="*/ 344 h 10000"/>
                <a:gd name="connsiteX161" fmla="*/ 5247 w 9766"/>
                <a:gd name="connsiteY161" fmla="*/ 332 h 10000"/>
                <a:gd name="connsiteX162" fmla="*/ 5154 w 9766"/>
                <a:gd name="connsiteY162" fmla="*/ 320 h 10000"/>
                <a:gd name="connsiteX163" fmla="*/ 5011 w 9766"/>
                <a:gd name="connsiteY163" fmla="*/ 317 h 10000"/>
                <a:gd name="connsiteX164" fmla="*/ 4918 w 9766"/>
                <a:gd name="connsiteY164" fmla="*/ 320 h 10000"/>
                <a:gd name="connsiteX165" fmla="*/ 4849 w 9766"/>
                <a:gd name="connsiteY165" fmla="*/ 328 h 10000"/>
                <a:gd name="connsiteX166" fmla="*/ 4755 w 9766"/>
                <a:gd name="connsiteY166" fmla="*/ 328 h 10000"/>
                <a:gd name="connsiteX167" fmla="*/ 4684 w 9766"/>
                <a:gd name="connsiteY167" fmla="*/ 320 h 10000"/>
                <a:gd name="connsiteX168" fmla="*/ 4708 w 9766"/>
                <a:gd name="connsiteY168" fmla="*/ 305 h 10000"/>
                <a:gd name="connsiteX169" fmla="*/ 4755 w 9766"/>
                <a:gd name="connsiteY169" fmla="*/ 297 h 10000"/>
                <a:gd name="connsiteX170" fmla="*/ 4827 w 9766"/>
                <a:gd name="connsiteY170" fmla="*/ 286 h 10000"/>
                <a:gd name="connsiteX171" fmla="*/ 4802 w 9766"/>
                <a:gd name="connsiteY171" fmla="*/ 271 h 10000"/>
                <a:gd name="connsiteX172" fmla="*/ 5011 w 9766"/>
                <a:gd name="connsiteY172" fmla="*/ 255 h 10000"/>
                <a:gd name="connsiteX173" fmla="*/ 5223 w 9766"/>
                <a:gd name="connsiteY173" fmla="*/ 228 h 10000"/>
                <a:gd name="connsiteX174" fmla="*/ 5411 w 9766"/>
                <a:gd name="connsiteY174" fmla="*/ 201 h 10000"/>
                <a:gd name="connsiteX175" fmla="*/ 5573 w 9766"/>
                <a:gd name="connsiteY175" fmla="*/ 162 h 10000"/>
                <a:gd name="connsiteX176" fmla="*/ 5621 w 9766"/>
                <a:gd name="connsiteY176" fmla="*/ 120 h 10000"/>
                <a:gd name="connsiteX177" fmla="*/ 5690 w 9766"/>
                <a:gd name="connsiteY177" fmla="*/ 85 h 10000"/>
                <a:gd name="connsiteX178" fmla="*/ 5690 w 9766"/>
                <a:gd name="connsiteY178" fmla="*/ 42 h 10000"/>
                <a:gd name="connsiteX179" fmla="*/ 5715 w 9766"/>
                <a:gd name="connsiteY179" fmla="*/ 0 h 10000"/>
                <a:gd name="connsiteX180" fmla="*/ 5787 w 9766"/>
                <a:gd name="connsiteY180" fmla="*/ 73 h 10000"/>
                <a:gd name="connsiteX181" fmla="*/ 5878 w 9766"/>
                <a:gd name="connsiteY181" fmla="*/ 154 h 10000"/>
                <a:gd name="connsiteX182" fmla="*/ 5905 w 9766"/>
                <a:gd name="connsiteY182" fmla="*/ 232 h 10000"/>
                <a:gd name="connsiteX183" fmla="*/ 5857 w 9766"/>
                <a:gd name="connsiteY183" fmla="*/ 317 h 10000"/>
                <a:gd name="connsiteX0" fmla="*/ 5997 w 9715"/>
                <a:gd name="connsiteY0" fmla="*/ 317 h 10000"/>
                <a:gd name="connsiteX1" fmla="*/ 6114 w 9715"/>
                <a:gd name="connsiteY1" fmla="*/ 546 h 10000"/>
                <a:gd name="connsiteX2" fmla="*/ 6211 w 9715"/>
                <a:gd name="connsiteY2" fmla="*/ 785 h 10000"/>
                <a:gd name="connsiteX3" fmla="*/ 6260 w 9715"/>
                <a:gd name="connsiteY3" fmla="*/ 1017 h 10000"/>
                <a:gd name="connsiteX4" fmla="*/ 6308 w 9715"/>
                <a:gd name="connsiteY4" fmla="*/ 1248 h 10000"/>
                <a:gd name="connsiteX5" fmla="*/ 6475 w 9715"/>
                <a:gd name="connsiteY5" fmla="*/ 1474 h 10000"/>
                <a:gd name="connsiteX6" fmla="*/ 6572 w 9715"/>
                <a:gd name="connsiteY6" fmla="*/ 1706 h 10000"/>
                <a:gd name="connsiteX7" fmla="*/ 6572 w 9715"/>
                <a:gd name="connsiteY7" fmla="*/ 1935 h 10000"/>
                <a:gd name="connsiteX8" fmla="*/ 6547 w 9715"/>
                <a:gd name="connsiteY8" fmla="*/ 2163 h 10000"/>
                <a:gd name="connsiteX9" fmla="*/ 6593 w 9715"/>
                <a:gd name="connsiteY9" fmla="*/ 2287 h 10000"/>
                <a:gd name="connsiteX10" fmla="*/ 6667 w 9715"/>
                <a:gd name="connsiteY10" fmla="*/ 2422 h 10000"/>
                <a:gd name="connsiteX11" fmla="*/ 6667 w 9715"/>
                <a:gd name="connsiteY11" fmla="*/ 2554 h 10000"/>
                <a:gd name="connsiteX12" fmla="*/ 6644 w 9715"/>
                <a:gd name="connsiteY12" fmla="*/ 2685 h 10000"/>
                <a:gd name="connsiteX13" fmla="*/ 6667 w 9715"/>
                <a:gd name="connsiteY13" fmla="*/ 2700 h 10000"/>
                <a:gd name="connsiteX14" fmla="*/ 6644 w 9715"/>
                <a:gd name="connsiteY14" fmla="*/ 2723 h 10000"/>
                <a:gd name="connsiteX15" fmla="*/ 6572 w 9715"/>
                <a:gd name="connsiteY15" fmla="*/ 2739 h 10000"/>
                <a:gd name="connsiteX16" fmla="*/ 6547 w 9715"/>
                <a:gd name="connsiteY16" fmla="*/ 2758 h 10000"/>
                <a:gd name="connsiteX17" fmla="*/ 6547 w 9715"/>
                <a:gd name="connsiteY17" fmla="*/ 2817 h 10000"/>
                <a:gd name="connsiteX18" fmla="*/ 6547 w 9715"/>
                <a:gd name="connsiteY18" fmla="*/ 2874 h 10000"/>
                <a:gd name="connsiteX19" fmla="*/ 6501 w 9715"/>
                <a:gd name="connsiteY19" fmla="*/ 2936 h 10000"/>
                <a:gd name="connsiteX20" fmla="*/ 6452 w 9715"/>
                <a:gd name="connsiteY20" fmla="*/ 2987 h 10000"/>
                <a:gd name="connsiteX21" fmla="*/ 6452 w 9715"/>
                <a:gd name="connsiteY21" fmla="*/ 3161 h 10000"/>
                <a:gd name="connsiteX22" fmla="*/ 6501 w 9715"/>
                <a:gd name="connsiteY22" fmla="*/ 3342 h 10000"/>
                <a:gd name="connsiteX23" fmla="*/ 6593 w 9715"/>
                <a:gd name="connsiteY23" fmla="*/ 3524 h 10000"/>
                <a:gd name="connsiteX24" fmla="*/ 6620 w 9715"/>
                <a:gd name="connsiteY24" fmla="*/ 3697 h 10000"/>
                <a:gd name="connsiteX25" fmla="*/ 6835 w 9715"/>
                <a:gd name="connsiteY25" fmla="*/ 3845 h 10000"/>
                <a:gd name="connsiteX26" fmla="*/ 6862 w 9715"/>
                <a:gd name="connsiteY26" fmla="*/ 4000 h 10000"/>
                <a:gd name="connsiteX27" fmla="*/ 6835 w 9715"/>
                <a:gd name="connsiteY27" fmla="*/ 4150 h 10000"/>
                <a:gd name="connsiteX28" fmla="*/ 6813 w 9715"/>
                <a:gd name="connsiteY28" fmla="*/ 4305 h 10000"/>
                <a:gd name="connsiteX29" fmla="*/ 6644 w 9715"/>
                <a:gd name="connsiteY29" fmla="*/ 4533 h 10000"/>
                <a:gd name="connsiteX30" fmla="*/ 6667 w 9715"/>
                <a:gd name="connsiteY30" fmla="*/ 4762 h 10000"/>
                <a:gd name="connsiteX31" fmla="*/ 6741 w 9715"/>
                <a:gd name="connsiteY31" fmla="*/ 4990 h 10000"/>
                <a:gd name="connsiteX32" fmla="*/ 6667 w 9715"/>
                <a:gd name="connsiteY32" fmla="*/ 5219 h 10000"/>
                <a:gd name="connsiteX33" fmla="*/ 6761 w 9715"/>
                <a:gd name="connsiteY33" fmla="*/ 5471 h 10000"/>
                <a:gd name="connsiteX34" fmla="*/ 6835 w 9715"/>
                <a:gd name="connsiteY34" fmla="*/ 5715 h 10000"/>
                <a:gd name="connsiteX35" fmla="*/ 6907 w 9715"/>
                <a:gd name="connsiteY35" fmla="*/ 5965 h 10000"/>
                <a:gd name="connsiteX36" fmla="*/ 6907 w 9715"/>
                <a:gd name="connsiteY36" fmla="*/ 6220 h 10000"/>
                <a:gd name="connsiteX37" fmla="*/ 7003 w 9715"/>
                <a:gd name="connsiteY37" fmla="*/ 6546 h 10000"/>
                <a:gd name="connsiteX38" fmla="*/ 7003 w 9715"/>
                <a:gd name="connsiteY38" fmla="*/ 6870 h 10000"/>
                <a:gd name="connsiteX39" fmla="*/ 7026 w 9715"/>
                <a:gd name="connsiteY39" fmla="*/ 7188 h 10000"/>
                <a:gd name="connsiteX40" fmla="*/ 7314 w 9715"/>
                <a:gd name="connsiteY40" fmla="*/ 7502 h 10000"/>
                <a:gd name="connsiteX41" fmla="*/ 7362 w 9715"/>
                <a:gd name="connsiteY41" fmla="*/ 7656 h 10000"/>
                <a:gd name="connsiteX42" fmla="*/ 7460 w 9715"/>
                <a:gd name="connsiteY42" fmla="*/ 7807 h 10000"/>
                <a:gd name="connsiteX43" fmla="*/ 7508 w 9715"/>
                <a:gd name="connsiteY43" fmla="*/ 7965 h 10000"/>
                <a:gd name="connsiteX44" fmla="*/ 7410 w 9715"/>
                <a:gd name="connsiteY44" fmla="*/ 8117 h 10000"/>
                <a:gd name="connsiteX45" fmla="*/ 7292 w 9715"/>
                <a:gd name="connsiteY45" fmla="*/ 8317 h 10000"/>
                <a:gd name="connsiteX46" fmla="*/ 7314 w 9715"/>
                <a:gd name="connsiteY46" fmla="*/ 8523 h 10000"/>
                <a:gd name="connsiteX47" fmla="*/ 7460 w 9715"/>
                <a:gd name="connsiteY47" fmla="*/ 8736 h 10000"/>
                <a:gd name="connsiteX48" fmla="*/ 7577 w 9715"/>
                <a:gd name="connsiteY48" fmla="*/ 8941 h 10000"/>
                <a:gd name="connsiteX49" fmla="*/ 7603 w 9715"/>
                <a:gd name="connsiteY49" fmla="*/ 9095 h 10000"/>
                <a:gd name="connsiteX50" fmla="*/ 7603 w 9715"/>
                <a:gd name="connsiteY50" fmla="*/ 9254 h 10000"/>
                <a:gd name="connsiteX51" fmla="*/ 7676 w 9715"/>
                <a:gd name="connsiteY51" fmla="*/ 9408 h 10000"/>
                <a:gd name="connsiteX52" fmla="*/ 7961 w 9715"/>
                <a:gd name="connsiteY52" fmla="*/ 9540 h 10000"/>
                <a:gd name="connsiteX53" fmla="*/ 8275 w 9715"/>
                <a:gd name="connsiteY53" fmla="*/ 9540 h 10000"/>
                <a:gd name="connsiteX54" fmla="*/ 8609 w 9715"/>
                <a:gd name="connsiteY54" fmla="*/ 9551 h 10000"/>
                <a:gd name="connsiteX55" fmla="*/ 8874 w 9715"/>
                <a:gd name="connsiteY55" fmla="*/ 9563 h 10000"/>
                <a:gd name="connsiteX56" fmla="*/ 9184 w 9715"/>
                <a:gd name="connsiteY56" fmla="*/ 9578 h 10000"/>
                <a:gd name="connsiteX57" fmla="*/ 9474 w 9715"/>
                <a:gd name="connsiteY57" fmla="*/ 9597 h 10000"/>
                <a:gd name="connsiteX58" fmla="*/ 9715 w 9715"/>
                <a:gd name="connsiteY58" fmla="*/ 9625 h 10000"/>
                <a:gd name="connsiteX59" fmla="*/ 3528 w 9715"/>
                <a:gd name="connsiteY59" fmla="*/ 10000 h 10000"/>
                <a:gd name="connsiteX60" fmla="*/ 3024 w 9715"/>
                <a:gd name="connsiteY60" fmla="*/ 9958 h 10000"/>
                <a:gd name="connsiteX61" fmla="*/ 2566 w 9715"/>
                <a:gd name="connsiteY61" fmla="*/ 9915 h 10000"/>
                <a:gd name="connsiteX62" fmla="*/ 2038 w 9715"/>
                <a:gd name="connsiteY62" fmla="*/ 9880 h 10000"/>
                <a:gd name="connsiteX63" fmla="*/ 1007 w 9715"/>
                <a:gd name="connsiteY63" fmla="*/ 9815 h 10000"/>
                <a:gd name="connsiteX64" fmla="*/ 528 w 9715"/>
                <a:gd name="connsiteY64" fmla="*/ 9785 h 10000"/>
                <a:gd name="connsiteX65" fmla="*/ 0 w 9715"/>
                <a:gd name="connsiteY65" fmla="*/ 9757 h 10000"/>
                <a:gd name="connsiteX66" fmla="*/ 311 w 9715"/>
                <a:gd name="connsiteY66" fmla="*/ 9741 h 10000"/>
                <a:gd name="connsiteX67" fmla="*/ 646 w 9715"/>
                <a:gd name="connsiteY67" fmla="*/ 9722 h 10000"/>
                <a:gd name="connsiteX68" fmla="*/ 957 w 9715"/>
                <a:gd name="connsiteY68" fmla="*/ 9695 h 10000"/>
                <a:gd name="connsiteX69" fmla="*/ 1296 w 9715"/>
                <a:gd name="connsiteY69" fmla="*/ 9672 h 10000"/>
                <a:gd name="connsiteX70" fmla="*/ 1583 w 9715"/>
                <a:gd name="connsiteY70" fmla="*/ 9653 h 10000"/>
                <a:gd name="connsiteX71" fmla="*/ 1918 w 9715"/>
                <a:gd name="connsiteY71" fmla="*/ 9637 h 10000"/>
                <a:gd name="connsiteX72" fmla="*/ 2278 w 9715"/>
                <a:gd name="connsiteY72" fmla="*/ 9625 h 10000"/>
                <a:gd name="connsiteX73" fmla="*/ 2639 w 9715"/>
                <a:gd name="connsiteY73" fmla="*/ 9625 h 10000"/>
                <a:gd name="connsiteX74" fmla="*/ 2902 w 9715"/>
                <a:gd name="connsiteY74" fmla="*/ 9625 h 10000"/>
                <a:gd name="connsiteX75" fmla="*/ 3166 w 9715"/>
                <a:gd name="connsiteY75" fmla="*/ 9625 h 10000"/>
                <a:gd name="connsiteX76" fmla="*/ 3407 w 9715"/>
                <a:gd name="connsiteY76" fmla="*/ 9620 h 10000"/>
                <a:gd name="connsiteX77" fmla="*/ 3669 w 9715"/>
                <a:gd name="connsiteY77" fmla="*/ 9613 h 10000"/>
                <a:gd name="connsiteX78" fmla="*/ 3908 w 9715"/>
                <a:gd name="connsiteY78" fmla="*/ 9609 h 10000"/>
                <a:gd name="connsiteX79" fmla="*/ 4126 w 9715"/>
                <a:gd name="connsiteY79" fmla="*/ 9597 h 10000"/>
                <a:gd name="connsiteX80" fmla="*/ 4364 w 9715"/>
                <a:gd name="connsiteY80" fmla="*/ 9582 h 10000"/>
                <a:gd name="connsiteX81" fmla="*/ 4581 w 9715"/>
                <a:gd name="connsiteY81" fmla="*/ 9563 h 10000"/>
                <a:gd name="connsiteX82" fmla="*/ 4605 w 9715"/>
                <a:gd name="connsiteY82" fmla="*/ 9393 h 10000"/>
                <a:gd name="connsiteX83" fmla="*/ 4676 w 9715"/>
                <a:gd name="connsiteY83" fmla="*/ 9223 h 10000"/>
                <a:gd name="connsiteX84" fmla="*/ 4772 w 9715"/>
                <a:gd name="connsiteY84" fmla="*/ 9053 h 10000"/>
                <a:gd name="connsiteX85" fmla="*/ 4844 w 9715"/>
                <a:gd name="connsiteY85" fmla="*/ 8883 h 10000"/>
                <a:gd name="connsiteX86" fmla="*/ 4821 w 9715"/>
                <a:gd name="connsiteY86" fmla="*/ 8635 h 10000"/>
                <a:gd name="connsiteX87" fmla="*/ 4821 w 9715"/>
                <a:gd name="connsiteY87" fmla="*/ 8386 h 10000"/>
                <a:gd name="connsiteX88" fmla="*/ 4821 w 9715"/>
                <a:gd name="connsiteY88" fmla="*/ 8136 h 10000"/>
                <a:gd name="connsiteX89" fmla="*/ 4844 w 9715"/>
                <a:gd name="connsiteY89" fmla="*/ 7887 h 10000"/>
                <a:gd name="connsiteX90" fmla="*/ 4844 w 9715"/>
                <a:gd name="connsiteY90" fmla="*/ 7691 h 10000"/>
                <a:gd name="connsiteX91" fmla="*/ 4796 w 9715"/>
                <a:gd name="connsiteY91" fmla="*/ 7489 h 10000"/>
                <a:gd name="connsiteX92" fmla="*/ 4772 w 9715"/>
                <a:gd name="connsiteY92" fmla="*/ 7300 h 10000"/>
                <a:gd name="connsiteX93" fmla="*/ 4844 w 9715"/>
                <a:gd name="connsiteY93" fmla="*/ 7110 h 10000"/>
                <a:gd name="connsiteX94" fmla="*/ 5109 w 9715"/>
                <a:gd name="connsiteY94" fmla="*/ 6909 h 10000"/>
                <a:gd name="connsiteX95" fmla="*/ 5157 w 9715"/>
                <a:gd name="connsiteY95" fmla="*/ 6696 h 10000"/>
                <a:gd name="connsiteX96" fmla="*/ 5131 w 9715"/>
                <a:gd name="connsiteY96" fmla="*/ 6480 h 10000"/>
                <a:gd name="connsiteX97" fmla="*/ 5131 w 9715"/>
                <a:gd name="connsiteY97" fmla="*/ 6263 h 10000"/>
                <a:gd name="connsiteX98" fmla="*/ 5157 w 9715"/>
                <a:gd name="connsiteY98" fmla="*/ 6186 h 10000"/>
                <a:gd name="connsiteX99" fmla="*/ 5179 w 9715"/>
                <a:gd name="connsiteY99" fmla="*/ 6112 h 10000"/>
                <a:gd name="connsiteX100" fmla="*/ 5179 w 9715"/>
                <a:gd name="connsiteY100" fmla="*/ 6039 h 10000"/>
                <a:gd name="connsiteX101" fmla="*/ 5109 w 9715"/>
                <a:gd name="connsiteY101" fmla="*/ 5969 h 10000"/>
                <a:gd name="connsiteX102" fmla="*/ 5084 w 9715"/>
                <a:gd name="connsiteY102" fmla="*/ 5795 h 10000"/>
                <a:gd name="connsiteX103" fmla="*/ 5131 w 9715"/>
                <a:gd name="connsiteY103" fmla="*/ 5784 h 10000"/>
                <a:gd name="connsiteX104" fmla="*/ 5131 w 9715"/>
                <a:gd name="connsiteY104" fmla="*/ 5606 h 10000"/>
                <a:gd name="connsiteX105" fmla="*/ 5179 w 9715"/>
                <a:gd name="connsiteY105" fmla="*/ 5424 h 10000"/>
                <a:gd name="connsiteX106" fmla="*/ 5204 w 9715"/>
                <a:gd name="connsiteY106" fmla="*/ 5246 h 10000"/>
                <a:gd name="connsiteX107" fmla="*/ 5157 w 9715"/>
                <a:gd name="connsiteY107" fmla="*/ 5053 h 10000"/>
                <a:gd name="connsiteX108" fmla="*/ 5277 w 9715"/>
                <a:gd name="connsiteY108" fmla="*/ 5025 h 10000"/>
                <a:gd name="connsiteX109" fmla="*/ 5204 w 9715"/>
                <a:gd name="connsiteY109" fmla="*/ 4662 h 10000"/>
                <a:gd name="connsiteX110" fmla="*/ 5302 w 9715"/>
                <a:gd name="connsiteY110" fmla="*/ 4576 h 10000"/>
                <a:gd name="connsiteX111" fmla="*/ 5325 w 9715"/>
                <a:gd name="connsiteY111" fmla="*/ 4491 h 10000"/>
                <a:gd name="connsiteX112" fmla="*/ 5348 w 9715"/>
                <a:gd name="connsiteY112" fmla="*/ 4402 h 10000"/>
                <a:gd name="connsiteX113" fmla="*/ 5395 w 9715"/>
                <a:gd name="connsiteY113" fmla="*/ 4313 h 10000"/>
                <a:gd name="connsiteX114" fmla="*/ 5468 w 9715"/>
                <a:gd name="connsiteY114" fmla="*/ 4259 h 10000"/>
                <a:gd name="connsiteX115" fmla="*/ 5443 w 9715"/>
                <a:gd name="connsiteY115" fmla="*/ 4213 h 10000"/>
                <a:gd name="connsiteX116" fmla="*/ 5395 w 9715"/>
                <a:gd name="connsiteY116" fmla="*/ 4158 h 10000"/>
                <a:gd name="connsiteX117" fmla="*/ 5443 w 9715"/>
                <a:gd name="connsiteY117" fmla="*/ 4112 h 10000"/>
                <a:gd name="connsiteX118" fmla="*/ 5541 w 9715"/>
                <a:gd name="connsiteY118" fmla="*/ 4028 h 10000"/>
                <a:gd name="connsiteX119" fmla="*/ 5541 w 9715"/>
                <a:gd name="connsiteY119" fmla="*/ 3946 h 10000"/>
                <a:gd name="connsiteX120" fmla="*/ 5515 w 9715"/>
                <a:gd name="connsiteY120" fmla="*/ 3861 h 10000"/>
                <a:gd name="connsiteX121" fmla="*/ 5493 w 9715"/>
                <a:gd name="connsiteY121" fmla="*/ 3775 h 10000"/>
                <a:gd name="connsiteX122" fmla="*/ 5373 w 9715"/>
                <a:gd name="connsiteY122" fmla="*/ 3771 h 10000"/>
                <a:gd name="connsiteX123" fmla="*/ 5395 w 9715"/>
                <a:gd name="connsiteY123" fmla="*/ 3705 h 10000"/>
                <a:gd name="connsiteX124" fmla="*/ 5493 w 9715"/>
                <a:gd name="connsiteY124" fmla="*/ 3640 h 10000"/>
                <a:gd name="connsiteX125" fmla="*/ 5515 w 9715"/>
                <a:gd name="connsiteY125" fmla="*/ 3575 h 10000"/>
                <a:gd name="connsiteX126" fmla="*/ 5493 w 9715"/>
                <a:gd name="connsiteY126" fmla="*/ 3505 h 10000"/>
                <a:gd name="connsiteX127" fmla="*/ 5443 w 9715"/>
                <a:gd name="connsiteY127" fmla="*/ 3505 h 10000"/>
                <a:gd name="connsiteX128" fmla="*/ 5468 w 9715"/>
                <a:gd name="connsiteY128" fmla="*/ 3439 h 10000"/>
                <a:gd name="connsiteX129" fmla="*/ 5443 w 9715"/>
                <a:gd name="connsiteY129" fmla="*/ 3362 h 10000"/>
                <a:gd name="connsiteX130" fmla="*/ 5443 w 9715"/>
                <a:gd name="connsiteY130" fmla="*/ 3296 h 10000"/>
                <a:gd name="connsiteX131" fmla="*/ 5515 w 9715"/>
                <a:gd name="connsiteY131" fmla="*/ 3226 h 10000"/>
                <a:gd name="connsiteX132" fmla="*/ 5515 w 9715"/>
                <a:gd name="connsiteY132" fmla="*/ 3087 h 10000"/>
                <a:gd name="connsiteX133" fmla="*/ 5515 w 9715"/>
                <a:gd name="connsiteY133" fmla="*/ 2952 h 10000"/>
                <a:gd name="connsiteX134" fmla="*/ 5590 w 9715"/>
                <a:gd name="connsiteY134" fmla="*/ 2817 h 10000"/>
                <a:gd name="connsiteX135" fmla="*/ 5756 w 9715"/>
                <a:gd name="connsiteY135" fmla="*/ 2693 h 10000"/>
                <a:gd name="connsiteX136" fmla="*/ 5684 w 9715"/>
                <a:gd name="connsiteY136" fmla="*/ 2674 h 10000"/>
                <a:gd name="connsiteX137" fmla="*/ 5684 w 9715"/>
                <a:gd name="connsiteY137" fmla="*/ 2557 h 10000"/>
                <a:gd name="connsiteX138" fmla="*/ 5660 w 9715"/>
                <a:gd name="connsiteY138" fmla="*/ 2441 h 10000"/>
                <a:gd name="connsiteX139" fmla="*/ 5637 w 9715"/>
                <a:gd name="connsiteY139" fmla="*/ 2325 h 10000"/>
                <a:gd name="connsiteX140" fmla="*/ 5684 w 9715"/>
                <a:gd name="connsiteY140" fmla="*/ 2222 h 10000"/>
                <a:gd name="connsiteX141" fmla="*/ 5731 w 9715"/>
                <a:gd name="connsiteY141" fmla="*/ 2034 h 10000"/>
                <a:gd name="connsiteX142" fmla="*/ 5852 w 9715"/>
                <a:gd name="connsiteY142" fmla="*/ 1853 h 10000"/>
                <a:gd name="connsiteX143" fmla="*/ 5926 w 9715"/>
                <a:gd name="connsiteY143" fmla="*/ 1667 h 10000"/>
                <a:gd name="connsiteX144" fmla="*/ 5878 w 9715"/>
                <a:gd name="connsiteY144" fmla="*/ 1478 h 10000"/>
                <a:gd name="connsiteX145" fmla="*/ 5899 w 9715"/>
                <a:gd name="connsiteY145" fmla="*/ 1389 h 10000"/>
                <a:gd name="connsiteX146" fmla="*/ 5899 w 9715"/>
                <a:gd name="connsiteY146" fmla="*/ 1293 h 10000"/>
                <a:gd name="connsiteX147" fmla="*/ 5899 w 9715"/>
                <a:gd name="connsiteY147" fmla="*/ 1202 h 10000"/>
                <a:gd name="connsiteX148" fmla="*/ 5878 w 9715"/>
                <a:gd name="connsiteY148" fmla="*/ 1109 h 10000"/>
                <a:gd name="connsiteX149" fmla="*/ 5756 w 9715"/>
                <a:gd name="connsiteY149" fmla="*/ 1137 h 10000"/>
                <a:gd name="connsiteX150" fmla="*/ 5756 w 9715"/>
                <a:gd name="connsiteY150" fmla="*/ 1075 h 10000"/>
                <a:gd name="connsiteX151" fmla="*/ 5731 w 9715"/>
                <a:gd name="connsiteY151" fmla="*/ 1010 h 10000"/>
                <a:gd name="connsiteX152" fmla="*/ 5731 w 9715"/>
                <a:gd name="connsiteY152" fmla="*/ 947 h 10000"/>
                <a:gd name="connsiteX153" fmla="*/ 5756 w 9715"/>
                <a:gd name="connsiteY153" fmla="*/ 886 h 10000"/>
                <a:gd name="connsiteX154" fmla="*/ 5684 w 9715"/>
                <a:gd name="connsiteY154" fmla="*/ 804 h 10000"/>
                <a:gd name="connsiteX155" fmla="*/ 5684 w 9715"/>
                <a:gd name="connsiteY155" fmla="*/ 720 h 10000"/>
                <a:gd name="connsiteX156" fmla="*/ 5660 w 9715"/>
                <a:gd name="connsiteY156" fmla="*/ 634 h 10000"/>
                <a:gd name="connsiteX157" fmla="*/ 5660 w 9715"/>
                <a:gd name="connsiteY157" fmla="*/ 558 h 10000"/>
                <a:gd name="connsiteX158" fmla="*/ 5590 w 9715"/>
                <a:gd name="connsiteY158" fmla="*/ 363 h 10000"/>
                <a:gd name="connsiteX159" fmla="*/ 5515 w 9715"/>
                <a:gd name="connsiteY159" fmla="*/ 344 h 10000"/>
                <a:gd name="connsiteX160" fmla="*/ 5373 w 9715"/>
                <a:gd name="connsiteY160" fmla="*/ 332 h 10000"/>
                <a:gd name="connsiteX161" fmla="*/ 5277 w 9715"/>
                <a:gd name="connsiteY161" fmla="*/ 320 h 10000"/>
                <a:gd name="connsiteX162" fmla="*/ 5131 w 9715"/>
                <a:gd name="connsiteY162" fmla="*/ 317 h 10000"/>
                <a:gd name="connsiteX163" fmla="*/ 5036 w 9715"/>
                <a:gd name="connsiteY163" fmla="*/ 320 h 10000"/>
                <a:gd name="connsiteX164" fmla="*/ 4965 w 9715"/>
                <a:gd name="connsiteY164" fmla="*/ 328 h 10000"/>
                <a:gd name="connsiteX165" fmla="*/ 4869 w 9715"/>
                <a:gd name="connsiteY165" fmla="*/ 328 h 10000"/>
                <a:gd name="connsiteX166" fmla="*/ 4796 w 9715"/>
                <a:gd name="connsiteY166" fmla="*/ 320 h 10000"/>
                <a:gd name="connsiteX167" fmla="*/ 4821 w 9715"/>
                <a:gd name="connsiteY167" fmla="*/ 305 h 10000"/>
                <a:gd name="connsiteX168" fmla="*/ 4869 w 9715"/>
                <a:gd name="connsiteY168" fmla="*/ 297 h 10000"/>
                <a:gd name="connsiteX169" fmla="*/ 4943 w 9715"/>
                <a:gd name="connsiteY169" fmla="*/ 286 h 10000"/>
                <a:gd name="connsiteX170" fmla="*/ 4917 w 9715"/>
                <a:gd name="connsiteY170" fmla="*/ 271 h 10000"/>
                <a:gd name="connsiteX171" fmla="*/ 5131 w 9715"/>
                <a:gd name="connsiteY171" fmla="*/ 255 h 10000"/>
                <a:gd name="connsiteX172" fmla="*/ 5348 w 9715"/>
                <a:gd name="connsiteY172" fmla="*/ 228 h 10000"/>
                <a:gd name="connsiteX173" fmla="*/ 5541 w 9715"/>
                <a:gd name="connsiteY173" fmla="*/ 201 h 10000"/>
                <a:gd name="connsiteX174" fmla="*/ 5707 w 9715"/>
                <a:gd name="connsiteY174" fmla="*/ 162 h 10000"/>
                <a:gd name="connsiteX175" fmla="*/ 5756 w 9715"/>
                <a:gd name="connsiteY175" fmla="*/ 120 h 10000"/>
                <a:gd name="connsiteX176" fmla="*/ 5826 w 9715"/>
                <a:gd name="connsiteY176" fmla="*/ 85 h 10000"/>
                <a:gd name="connsiteX177" fmla="*/ 5826 w 9715"/>
                <a:gd name="connsiteY177" fmla="*/ 42 h 10000"/>
                <a:gd name="connsiteX178" fmla="*/ 5852 w 9715"/>
                <a:gd name="connsiteY178" fmla="*/ 0 h 10000"/>
                <a:gd name="connsiteX179" fmla="*/ 5926 w 9715"/>
                <a:gd name="connsiteY179" fmla="*/ 73 h 10000"/>
                <a:gd name="connsiteX180" fmla="*/ 6019 w 9715"/>
                <a:gd name="connsiteY180" fmla="*/ 154 h 10000"/>
                <a:gd name="connsiteX181" fmla="*/ 6046 w 9715"/>
                <a:gd name="connsiteY181" fmla="*/ 232 h 10000"/>
                <a:gd name="connsiteX182" fmla="*/ 5997 w 9715"/>
                <a:gd name="connsiteY182" fmla="*/ 317 h 10000"/>
                <a:gd name="connsiteX0" fmla="*/ 6173 w 10000"/>
                <a:gd name="connsiteY0" fmla="*/ 317 h 10000"/>
                <a:gd name="connsiteX1" fmla="*/ 6293 w 10000"/>
                <a:gd name="connsiteY1" fmla="*/ 546 h 10000"/>
                <a:gd name="connsiteX2" fmla="*/ 6393 w 10000"/>
                <a:gd name="connsiteY2" fmla="*/ 785 h 10000"/>
                <a:gd name="connsiteX3" fmla="*/ 6444 w 10000"/>
                <a:gd name="connsiteY3" fmla="*/ 1017 h 10000"/>
                <a:gd name="connsiteX4" fmla="*/ 6493 w 10000"/>
                <a:gd name="connsiteY4" fmla="*/ 1248 h 10000"/>
                <a:gd name="connsiteX5" fmla="*/ 6665 w 10000"/>
                <a:gd name="connsiteY5" fmla="*/ 1474 h 10000"/>
                <a:gd name="connsiteX6" fmla="*/ 6765 w 10000"/>
                <a:gd name="connsiteY6" fmla="*/ 1706 h 10000"/>
                <a:gd name="connsiteX7" fmla="*/ 6765 w 10000"/>
                <a:gd name="connsiteY7" fmla="*/ 1935 h 10000"/>
                <a:gd name="connsiteX8" fmla="*/ 6739 w 10000"/>
                <a:gd name="connsiteY8" fmla="*/ 2163 h 10000"/>
                <a:gd name="connsiteX9" fmla="*/ 6786 w 10000"/>
                <a:gd name="connsiteY9" fmla="*/ 2287 h 10000"/>
                <a:gd name="connsiteX10" fmla="*/ 6863 w 10000"/>
                <a:gd name="connsiteY10" fmla="*/ 2422 h 10000"/>
                <a:gd name="connsiteX11" fmla="*/ 6863 w 10000"/>
                <a:gd name="connsiteY11" fmla="*/ 2554 h 10000"/>
                <a:gd name="connsiteX12" fmla="*/ 6839 w 10000"/>
                <a:gd name="connsiteY12" fmla="*/ 2685 h 10000"/>
                <a:gd name="connsiteX13" fmla="*/ 6863 w 10000"/>
                <a:gd name="connsiteY13" fmla="*/ 2700 h 10000"/>
                <a:gd name="connsiteX14" fmla="*/ 6839 w 10000"/>
                <a:gd name="connsiteY14" fmla="*/ 2723 h 10000"/>
                <a:gd name="connsiteX15" fmla="*/ 6765 w 10000"/>
                <a:gd name="connsiteY15" fmla="*/ 2739 h 10000"/>
                <a:gd name="connsiteX16" fmla="*/ 6739 w 10000"/>
                <a:gd name="connsiteY16" fmla="*/ 2758 h 10000"/>
                <a:gd name="connsiteX17" fmla="*/ 6739 w 10000"/>
                <a:gd name="connsiteY17" fmla="*/ 2817 h 10000"/>
                <a:gd name="connsiteX18" fmla="*/ 6739 w 10000"/>
                <a:gd name="connsiteY18" fmla="*/ 2874 h 10000"/>
                <a:gd name="connsiteX19" fmla="*/ 6692 w 10000"/>
                <a:gd name="connsiteY19" fmla="*/ 2936 h 10000"/>
                <a:gd name="connsiteX20" fmla="*/ 6641 w 10000"/>
                <a:gd name="connsiteY20" fmla="*/ 2987 h 10000"/>
                <a:gd name="connsiteX21" fmla="*/ 6641 w 10000"/>
                <a:gd name="connsiteY21" fmla="*/ 3161 h 10000"/>
                <a:gd name="connsiteX22" fmla="*/ 6692 w 10000"/>
                <a:gd name="connsiteY22" fmla="*/ 3342 h 10000"/>
                <a:gd name="connsiteX23" fmla="*/ 6786 w 10000"/>
                <a:gd name="connsiteY23" fmla="*/ 3524 h 10000"/>
                <a:gd name="connsiteX24" fmla="*/ 6814 w 10000"/>
                <a:gd name="connsiteY24" fmla="*/ 3697 h 10000"/>
                <a:gd name="connsiteX25" fmla="*/ 7036 w 10000"/>
                <a:gd name="connsiteY25" fmla="*/ 3845 h 10000"/>
                <a:gd name="connsiteX26" fmla="*/ 7063 w 10000"/>
                <a:gd name="connsiteY26" fmla="*/ 4000 h 10000"/>
                <a:gd name="connsiteX27" fmla="*/ 7036 w 10000"/>
                <a:gd name="connsiteY27" fmla="*/ 4150 h 10000"/>
                <a:gd name="connsiteX28" fmla="*/ 7013 w 10000"/>
                <a:gd name="connsiteY28" fmla="*/ 4305 h 10000"/>
                <a:gd name="connsiteX29" fmla="*/ 6839 w 10000"/>
                <a:gd name="connsiteY29" fmla="*/ 4533 h 10000"/>
                <a:gd name="connsiteX30" fmla="*/ 6863 w 10000"/>
                <a:gd name="connsiteY30" fmla="*/ 4762 h 10000"/>
                <a:gd name="connsiteX31" fmla="*/ 6939 w 10000"/>
                <a:gd name="connsiteY31" fmla="*/ 4990 h 10000"/>
                <a:gd name="connsiteX32" fmla="*/ 6863 w 10000"/>
                <a:gd name="connsiteY32" fmla="*/ 5219 h 10000"/>
                <a:gd name="connsiteX33" fmla="*/ 6959 w 10000"/>
                <a:gd name="connsiteY33" fmla="*/ 5471 h 10000"/>
                <a:gd name="connsiteX34" fmla="*/ 7036 w 10000"/>
                <a:gd name="connsiteY34" fmla="*/ 5715 h 10000"/>
                <a:gd name="connsiteX35" fmla="*/ 7110 w 10000"/>
                <a:gd name="connsiteY35" fmla="*/ 5965 h 10000"/>
                <a:gd name="connsiteX36" fmla="*/ 7110 w 10000"/>
                <a:gd name="connsiteY36" fmla="*/ 6220 h 10000"/>
                <a:gd name="connsiteX37" fmla="*/ 7208 w 10000"/>
                <a:gd name="connsiteY37" fmla="*/ 6546 h 10000"/>
                <a:gd name="connsiteX38" fmla="*/ 7208 w 10000"/>
                <a:gd name="connsiteY38" fmla="*/ 6870 h 10000"/>
                <a:gd name="connsiteX39" fmla="*/ 7232 w 10000"/>
                <a:gd name="connsiteY39" fmla="*/ 7188 h 10000"/>
                <a:gd name="connsiteX40" fmla="*/ 7529 w 10000"/>
                <a:gd name="connsiteY40" fmla="*/ 7502 h 10000"/>
                <a:gd name="connsiteX41" fmla="*/ 7578 w 10000"/>
                <a:gd name="connsiteY41" fmla="*/ 7656 h 10000"/>
                <a:gd name="connsiteX42" fmla="*/ 7679 w 10000"/>
                <a:gd name="connsiteY42" fmla="*/ 7807 h 10000"/>
                <a:gd name="connsiteX43" fmla="*/ 7728 w 10000"/>
                <a:gd name="connsiteY43" fmla="*/ 7965 h 10000"/>
                <a:gd name="connsiteX44" fmla="*/ 7627 w 10000"/>
                <a:gd name="connsiteY44" fmla="*/ 8117 h 10000"/>
                <a:gd name="connsiteX45" fmla="*/ 7506 w 10000"/>
                <a:gd name="connsiteY45" fmla="*/ 8317 h 10000"/>
                <a:gd name="connsiteX46" fmla="*/ 7529 w 10000"/>
                <a:gd name="connsiteY46" fmla="*/ 8523 h 10000"/>
                <a:gd name="connsiteX47" fmla="*/ 7679 w 10000"/>
                <a:gd name="connsiteY47" fmla="*/ 8736 h 10000"/>
                <a:gd name="connsiteX48" fmla="*/ 7799 w 10000"/>
                <a:gd name="connsiteY48" fmla="*/ 8941 h 10000"/>
                <a:gd name="connsiteX49" fmla="*/ 7826 w 10000"/>
                <a:gd name="connsiteY49" fmla="*/ 9095 h 10000"/>
                <a:gd name="connsiteX50" fmla="*/ 7826 w 10000"/>
                <a:gd name="connsiteY50" fmla="*/ 9254 h 10000"/>
                <a:gd name="connsiteX51" fmla="*/ 7901 w 10000"/>
                <a:gd name="connsiteY51" fmla="*/ 9408 h 10000"/>
                <a:gd name="connsiteX52" fmla="*/ 8195 w 10000"/>
                <a:gd name="connsiteY52" fmla="*/ 9540 h 10000"/>
                <a:gd name="connsiteX53" fmla="*/ 8518 w 10000"/>
                <a:gd name="connsiteY53" fmla="*/ 9540 h 10000"/>
                <a:gd name="connsiteX54" fmla="*/ 8862 w 10000"/>
                <a:gd name="connsiteY54" fmla="*/ 9551 h 10000"/>
                <a:gd name="connsiteX55" fmla="*/ 9134 w 10000"/>
                <a:gd name="connsiteY55" fmla="*/ 9563 h 10000"/>
                <a:gd name="connsiteX56" fmla="*/ 9453 w 10000"/>
                <a:gd name="connsiteY56" fmla="*/ 9578 h 10000"/>
                <a:gd name="connsiteX57" fmla="*/ 9752 w 10000"/>
                <a:gd name="connsiteY57" fmla="*/ 9597 h 10000"/>
                <a:gd name="connsiteX58" fmla="*/ 10000 w 10000"/>
                <a:gd name="connsiteY58" fmla="*/ 9625 h 10000"/>
                <a:gd name="connsiteX59" fmla="*/ 3631 w 10000"/>
                <a:gd name="connsiteY59" fmla="*/ 10000 h 10000"/>
                <a:gd name="connsiteX60" fmla="*/ 2641 w 10000"/>
                <a:gd name="connsiteY60" fmla="*/ 9915 h 10000"/>
                <a:gd name="connsiteX61" fmla="*/ 2098 w 10000"/>
                <a:gd name="connsiteY61" fmla="*/ 9880 h 10000"/>
                <a:gd name="connsiteX62" fmla="*/ 1037 w 10000"/>
                <a:gd name="connsiteY62" fmla="*/ 9815 h 10000"/>
                <a:gd name="connsiteX63" fmla="*/ 543 w 10000"/>
                <a:gd name="connsiteY63" fmla="*/ 9785 h 10000"/>
                <a:gd name="connsiteX64" fmla="*/ 0 w 10000"/>
                <a:gd name="connsiteY64" fmla="*/ 9757 h 10000"/>
                <a:gd name="connsiteX65" fmla="*/ 320 w 10000"/>
                <a:gd name="connsiteY65" fmla="*/ 9741 h 10000"/>
                <a:gd name="connsiteX66" fmla="*/ 665 w 10000"/>
                <a:gd name="connsiteY66" fmla="*/ 9722 h 10000"/>
                <a:gd name="connsiteX67" fmla="*/ 985 w 10000"/>
                <a:gd name="connsiteY67" fmla="*/ 9695 h 10000"/>
                <a:gd name="connsiteX68" fmla="*/ 1334 w 10000"/>
                <a:gd name="connsiteY68" fmla="*/ 9672 h 10000"/>
                <a:gd name="connsiteX69" fmla="*/ 1629 w 10000"/>
                <a:gd name="connsiteY69" fmla="*/ 9653 h 10000"/>
                <a:gd name="connsiteX70" fmla="*/ 1974 w 10000"/>
                <a:gd name="connsiteY70" fmla="*/ 9637 h 10000"/>
                <a:gd name="connsiteX71" fmla="*/ 2345 w 10000"/>
                <a:gd name="connsiteY71" fmla="*/ 9625 h 10000"/>
                <a:gd name="connsiteX72" fmla="*/ 2716 w 10000"/>
                <a:gd name="connsiteY72" fmla="*/ 9625 h 10000"/>
                <a:gd name="connsiteX73" fmla="*/ 2987 w 10000"/>
                <a:gd name="connsiteY73" fmla="*/ 9625 h 10000"/>
                <a:gd name="connsiteX74" fmla="*/ 3259 w 10000"/>
                <a:gd name="connsiteY74" fmla="*/ 9625 h 10000"/>
                <a:gd name="connsiteX75" fmla="*/ 3507 w 10000"/>
                <a:gd name="connsiteY75" fmla="*/ 9620 h 10000"/>
                <a:gd name="connsiteX76" fmla="*/ 3777 w 10000"/>
                <a:gd name="connsiteY76" fmla="*/ 9613 h 10000"/>
                <a:gd name="connsiteX77" fmla="*/ 4023 w 10000"/>
                <a:gd name="connsiteY77" fmla="*/ 9609 h 10000"/>
                <a:gd name="connsiteX78" fmla="*/ 4247 w 10000"/>
                <a:gd name="connsiteY78" fmla="*/ 9597 h 10000"/>
                <a:gd name="connsiteX79" fmla="*/ 4492 w 10000"/>
                <a:gd name="connsiteY79" fmla="*/ 9582 h 10000"/>
                <a:gd name="connsiteX80" fmla="*/ 4715 w 10000"/>
                <a:gd name="connsiteY80" fmla="*/ 9563 h 10000"/>
                <a:gd name="connsiteX81" fmla="*/ 4740 w 10000"/>
                <a:gd name="connsiteY81" fmla="*/ 9393 h 10000"/>
                <a:gd name="connsiteX82" fmla="*/ 4813 w 10000"/>
                <a:gd name="connsiteY82" fmla="*/ 9223 h 10000"/>
                <a:gd name="connsiteX83" fmla="*/ 4912 w 10000"/>
                <a:gd name="connsiteY83" fmla="*/ 9053 h 10000"/>
                <a:gd name="connsiteX84" fmla="*/ 4986 w 10000"/>
                <a:gd name="connsiteY84" fmla="*/ 8883 h 10000"/>
                <a:gd name="connsiteX85" fmla="*/ 4962 w 10000"/>
                <a:gd name="connsiteY85" fmla="*/ 8635 h 10000"/>
                <a:gd name="connsiteX86" fmla="*/ 4962 w 10000"/>
                <a:gd name="connsiteY86" fmla="*/ 8386 h 10000"/>
                <a:gd name="connsiteX87" fmla="*/ 4962 w 10000"/>
                <a:gd name="connsiteY87" fmla="*/ 8136 h 10000"/>
                <a:gd name="connsiteX88" fmla="*/ 4986 w 10000"/>
                <a:gd name="connsiteY88" fmla="*/ 7887 h 10000"/>
                <a:gd name="connsiteX89" fmla="*/ 4986 w 10000"/>
                <a:gd name="connsiteY89" fmla="*/ 7691 h 10000"/>
                <a:gd name="connsiteX90" fmla="*/ 4937 w 10000"/>
                <a:gd name="connsiteY90" fmla="*/ 7489 h 10000"/>
                <a:gd name="connsiteX91" fmla="*/ 4912 w 10000"/>
                <a:gd name="connsiteY91" fmla="*/ 7300 h 10000"/>
                <a:gd name="connsiteX92" fmla="*/ 4986 w 10000"/>
                <a:gd name="connsiteY92" fmla="*/ 7110 h 10000"/>
                <a:gd name="connsiteX93" fmla="*/ 5259 w 10000"/>
                <a:gd name="connsiteY93" fmla="*/ 6909 h 10000"/>
                <a:gd name="connsiteX94" fmla="*/ 5308 w 10000"/>
                <a:gd name="connsiteY94" fmla="*/ 6696 h 10000"/>
                <a:gd name="connsiteX95" fmla="*/ 5282 w 10000"/>
                <a:gd name="connsiteY95" fmla="*/ 6480 h 10000"/>
                <a:gd name="connsiteX96" fmla="*/ 5282 w 10000"/>
                <a:gd name="connsiteY96" fmla="*/ 6263 h 10000"/>
                <a:gd name="connsiteX97" fmla="*/ 5308 w 10000"/>
                <a:gd name="connsiteY97" fmla="*/ 6186 h 10000"/>
                <a:gd name="connsiteX98" fmla="*/ 5331 w 10000"/>
                <a:gd name="connsiteY98" fmla="*/ 6112 h 10000"/>
                <a:gd name="connsiteX99" fmla="*/ 5331 w 10000"/>
                <a:gd name="connsiteY99" fmla="*/ 6039 h 10000"/>
                <a:gd name="connsiteX100" fmla="*/ 5259 w 10000"/>
                <a:gd name="connsiteY100" fmla="*/ 5969 h 10000"/>
                <a:gd name="connsiteX101" fmla="*/ 5233 w 10000"/>
                <a:gd name="connsiteY101" fmla="*/ 5795 h 10000"/>
                <a:gd name="connsiteX102" fmla="*/ 5282 w 10000"/>
                <a:gd name="connsiteY102" fmla="*/ 5784 h 10000"/>
                <a:gd name="connsiteX103" fmla="*/ 5282 w 10000"/>
                <a:gd name="connsiteY103" fmla="*/ 5606 h 10000"/>
                <a:gd name="connsiteX104" fmla="*/ 5331 w 10000"/>
                <a:gd name="connsiteY104" fmla="*/ 5424 h 10000"/>
                <a:gd name="connsiteX105" fmla="*/ 5357 w 10000"/>
                <a:gd name="connsiteY105" fmla="*/ 5246 h 10000"/>
                <a:gd name="connsiteX106" fmla="*/ 5308 w 10000"/>
                <a:gd name="connsiteY106" fmla="*/ 5053 h 10000"/>
                <a:gd name="connsiteX107" fmla="*/ 5432 w 10000"/>
                <a:gd name="connsiteY107" fmla="*/ 5025 h 10000"/>
                <a:gd name="connsiteX108" fmla="*/ 5357 w 10000"/>
                <a:gd name="connsiteY108" fmla="*/ 4662 h 10000"/>
                <a:gd name="connsiteX109" fmla="*/ 5458 w 10000"/>
                <a:gd name="connsiteY109" fmla="*/ 4576 h 10000"/>
                <a:gd name="connsiteX110" fmla="*/ 5481 w 10000"/>
                <a:gd name="connsiteY110" fmla="*/ 4491 h 10000"/>
                <a:gd name="connsiteX111" fmla="*/ 5505 w 10000"/>
                <a:gd name="connsiteY111" fmla="*/ 4402 h 10000"/>
                <a:gd name="connsiteX112" fmla="*/ 5553 w 10000"/>
                <a:gd name="connsiteY112" fmla="*/ 4313 h 10000"/>
                <a:gd name="connsiteX113" fmla="*/ 5628 w 10000"/>
                <a:gd name="connsiteY113" fmla="*/ 4259 h 10000"/>
                <a:gd name="connsiteX114" fmla="*/ 5603 w 10000"/>
                <a:gd name="connsiteY114" fmla="*/ 4213 h 10000"/>
                <a:gd name="connsiteX115" fmla="*/ 5553 w 10000"/>
                <a:gd name="connsiteY115" fmla="*/ 4158 h 10000"/>
                <a:gd name="connsiteX116" fmla="*/ 5603 w 10000"/>
                <a:gd name="connsiteY116" fmla="*/ 4112 h 10000"/>
                <a:gd name="connsiteX117" fmla="*/ 5704 w 10000"/>
                <a:gd name="connsiteY117" fmla="*/ 4028 h 10000"/>
                <a:gd name="connsiteX118" fmla="*/ 5704 w 10000"/>
                <a:gd name="connsiteY118" fmla="*/ 3946 h 10000"/>
                <a:gd name="connsiteX119" fmla="*/ 5677 w 10000"/>
                <a:gd name="connsiteY119" fmla="*/ 3861 h 10000"/>
                <a:gd name="connsiteX120" fmla="*/ 5654 w 10000"/>
                <a:gd name="connsiteY120" fmla="*/ 3775 h 10000"/>
                <a:gd name="connsiteX121" fmla="*/ 5531 w 10000"/>
                <a:gd name="connsiteY121" fmla="*/ 3771 h 10000"/>
                <a:gd name="connsiteX122" fmla="*/ 5553 w 10000"/>
                <a:gd name="connsiteY122" fmla="*/ 3705 h 10000"/>
                <a:gd name="connsiteX123" fmla="*/ 5654 w 10000"/>
                <a:gd name="connsiteY123" fmla="*/ 3640 h 10000"/>
                <a:gd name="connsiteX124" fmla="*/ 5677 w 10000"/>
                <a:gd name="connsiteY124" fmla="*/ 3575 h 10000"/>
                <a:gd name="connsiteX125" fmla="*/ 5654 w 10000"/>
                <a:gd name="connsiteY125" fmla="*/ 3505 h 10000"/>
                <a:gd name="connsiteX126" fmla="*/ 5603 w 10000"/>
                <a:gd name="connsiteY126" fmla="*/ 3505 h 10000"/>
                <a:gd name="connsiteX127" fmla="*/ 5628 w 10000"/>
                <a:gd name="connsiteY127" fmla="*/ 3439 h 10000"/>
                <a:gd name="connsiteX128" fmla="*/ 5603 w 10000"/>
                <a:gd name="connsiteY128" fmla="*/ 3362 h 10000"/>
                <a:gd name="connsiteX129" fmla="*/ 5603 w 10000"/>
                <a:gd name="connsiteY129" fmla="*/ 3296 h 10000"/>
                <a:gd name="connsiteX130" fmla="*/ 5677 w 10000"/>
                <a:gd name="connsiteY130" fmla="*/ 3226 h 10000"/>
                <a:gd name="connsiteX131" fmla="*/ 5677 w 10000"/>
                <a:gd name="connsiteY131" fmla="*/ 3087 h 10000"/>
                <a:gd name="connsiteX132" fmla="*/ 5677 w 10000"/>
                <a:gd name="connsiteY132" fmla="*/ 2952 h 10000"/>
                <a:gd name="connsiteX133" fmla="*/ 5754 w 10000"/>
                <a:gd name="connsiteY133" fmla="*/ 2817 h 10000"/>
                <a:gd name="connsiteX134" fmla="*/ 5925 w 10000"/>
                <a:gd name="connsiteY134" fmla="*/ 2693 h 10000"/>
                <a:gd name="connsiteX135" fmla="*/ 5851 w 10000"/>
                <a:gd name="connsiteY135" fmla="*/ 2674 h 10000"/>
                <a:gd name="connsiteX136" fmla="*/ 5851 w 10000"/>
                <a:gd name="connsiteY136" fmla="*/ 2557 h 10000"/>
                <a:gd name="connsiteX137" fmla="*/ 5826 w 10000"/>
                <a:gd name="connsiteY137" fmla="*/ 2441 h 10000"/>
                <a:gd name="connsiteX138" fmla="*/ 5802 w 10000"/>
                <a:gd name="connsiteY138" fmla="*/ 2325 h 10000"/>
                <a:gd name="connsiteX139" fmla="*/ 5851 w 10000"/>
                <a:gd name="connsiteY139" fmla="*/ 2222 h 10000"/>
                <a:gd name="connsiteX140" fmla="*/ 5899 w 10000"/>
                <a:gd name="connsiteY140" fmla="*/ 2034 h 10000"/>
                <a:gd name="connsiteX141" fmla="*/ 6024 w 10000"/>
                <a:gd name="connsiteY141" fmla="*/ 1853 h 10000"/>
                <a:gd name="connsiteX142" fmla="*/ 6100 w 10000"/>
                <a:gd name="connsiteY142" fmla="*/ 1667 h 10000"/>
                <a:gd name="connsiteX143" fmla="*/ 6050 w 10000"/>
                <a:gd name="connsiteY143" fmla="*/ 1478 h 10000"/>
                <a:gd name="connsiteX144" fmla="*/ 6072 w 10000"/>
                <a:gd name="connsiteY144" fmla="*/ 1389 h 10000"/>
                <a:gd name="connsiteX145" fmla="*/ 6072 w 10000"/>
                <a:gd name="connsiteY145" fmla="*/ 1293 h 10000"/>
                <a:gd name="connsiteX146" fmla="*/ 6072 w 10000"/>
                <a:gd name="connsiteY146" fmla="*/ 1202 h 10000"/>
                <a:gd name="connsiteX147" fmla="*/ 6050 w 10000"/>
                <a:gd name="connsiteY147" fmla="*/ 1109 h 10000"/>
                <a:gd name="connsiteX148" fmla="*/ 5925 w 10000"/>
                <a:gd name="connsiteY148" fmla="*/ 1137 h 10000"/>
                <a:gd name="connsiteX149" fmla="*/ 5925 w 10000"/>
                <a:gd name="connsiteY149" fmla="*/ 1075 h 10000"/>
                <a:gd name="connsiteX150" fmla="*/ 5899 w 10000"/>
                <a:gd name="connsiteY150" fmla="*/ 1010 h 10000"/>
                <a:gd name="connsiteX151" fmla="*/ 5899 w 10000"/>
                <a:gd name="connsiteY151" fmla="*/ 947 h 10000"/>
                <a:gd name="connsiteX152" fmla="*/ 5925 w 10000"/>
                <a:gd name="connsiteY152" fmla="*/ 886 h 10000"/>
                <a:gd name="connsiteX153" fmla="*/ 5851 w 10000"/>
                <a:gd name="connsiteY153" fmla="*/ 804 h 10000"/>
                <a:gd name="connsiteX154" fmla="*/ 5851 w 10000"/>
                <a:gd name="connsiteY154" fmla="*/ 720 h 10000"/>
                <a:gd name="connsiteX155" fmla="*/ 5826 w 10000"/>
                <a:gd name="connsiteY155" fmla="*/ 634 h 10000"/>
                <a:gd name="connsiteX156" fmla="*/ 5826 w 10000"/>
                <a:gd name="connsiteY156" fmla="*/ 558 h 10000"/>
                <a:gd name="connsiteX157" fmla="*/ 5754 w 10000"/>
                <a:gd name="connsiteY157" fmla="*/ 363 h 10000"/>
                <a:gd name="connsiteX158" fmla="*/ 5677 w 10000"/>
                <a:gd name="connsiteY158" fmla="*/ 344 h 10000"/>
                <a:gd name="connsiteX159" fmla="*/ 5531 w 10000"/>
                <a:gd name="connsiteY159" fmla="*/ 332 h 10000"/>
                <a:gd name="connsiteX160" fmla="*/ 5432 w 10000"/>
                <a:gd name="connsiteY160" fmla="*/ 320 h 10000"/>
                <a:gd name="connsiteX161" fmla="*/ 5282 w 10000"/>
                <a:gd name="connsiteY161" fmla="*/ 317 h 10000"/>
                <a:gd name="connsiteX162" fmla="*/ 5184 w 10000"/>
                <a:gd name="connsiteY162" fmla="*/ 320 h 10000"/>
                <a:gd name="connsiteX163" fmla="*/ 5111 w 10000"/>
                <a:gd name="connsiteY163" fmla="*/ 328 h 10000"/>
                <a:gd name="connsiteX164" fmla="*/ 5012 w 10000"/>
                <a:gd name="connsiteY164" fmla="*/ 328 h 10000"/>
                <a:gd name="connsiteX165" fmla="*/ 4937 w 10000"/>
                <a:gd name="connsiteY165" fmla="*/ 320 h 10000"/>
                <a:gd name="connsiteX166" fmla="*/ 4962 w 10000"/>
                <a:gd name="connsiteY166" fmla="*/ 305 h 10000"/>
                <a:gd name="connsiteX167" fmla="*/ 5012 w 10000"/>
                <a:gd name="connsiteY167" fmla="*/ 297 h 10000"/>
                <a:gd name="connsiteX168" fmla="*/ 5088 w 10000"/>
                <a:gd name="connsiteY168" fmla="*/ 286 h 10000"/>
                <a:gd name="connsiteX169" fmla="*/ 5061 w 10000"/>
                <a:gd name="connsiteY169" fmla="*/ 271 h 10000"/>
                <a:gd name="connsiteX170" fmla="*/ 5282 w 10000"/>
                <a:gd name="connsiteY170" fmla="*/ 255 h 10000"/>
                <a:gd name="connsiteX171" fmla="*/ 5505 w 10000"/>
                <a:gd name="connsiteY171" fmla="*/ 228 h 10000"/>
                <a:gd name="connsiteX172" fmla="*/ 5704 w 10000"/>
                <a:gd name="connsiteY172" fmla="*/ 201 h 10000"/>
                <a:gd name="connsiteX173" fmla="*/ 5874 w 10000"/>
                <a:gd name="connsiteY173" fmla="*/ 162 h 10000"/>
                <a:gd name="connsiteX174" fmla="*/ 5925 w 10000"/>
                <a:gd name="connsiteY174" fmla="*/ 120 h 10000"/>
                <a:gd name="connsiteX175" fmla="*/ 5997 w 10000"/>
                <a:gd name="connsiteY175" fmla="*/ 85 h 10000"/>
                <a:gd name="connsiteX176" fmla="*/ 5997 w 10000"/>
                <a:gd name="connsiteY176" fmla="*/ 42 h 10000"/>
                <a:gd name="connsiteX177" fmla="*/ 6024 w 10000"/>
                <a:gd name="connsiteY177" fmla="*/ 0 h 10000"/>
                <a:gd name="connsiteX178" fmla="*/ 6100 w 10000"/>
                <a:gd name="connsiteY178" fmla="*/ 73 h 10000"/>
                <a:gd name="connsiteX179" fmla="*/ 6196 w 10000"/>
                <a:gd name="connsiteY179" fmla="*/ 154 h 10000"/>
                <a:gd name="connsiteX180" fmla="*/ 6223 w 10000"/>
                <a:gd name="connsiteY180" fmla="*/ 232 h 10000"/>
                <a:gd name="connsiteX181" fmla="*/ 6173 w 10000"/>
                <a:gd name="connsiteY181" fmla="*/ 317 h 10000"/>
                <a:gd name="connsiteX0" fmla="*/ 6173 w 10000"/>
                <a:gd name="connsiteY0" fmla="*/ 317 h 9915"/>
                <a:gd name="connsiteX1" fmla="*/ 6293 w 10000"/>
                <a:gd name="connsiteY1" fmla="*/ 546 h 9915"/>
                <a:gd name="connsiteX2" fmla="*/ 6393 w 10000"/>
                <a:gd name="connsiteY2" fmla="*/ 785 h 9915"/>
                <a:gd name="connsiteX3" fmla="*/ 6444 w 10000"/>
                <a:gd name="connsiteY3" fmla="*/ 1017 h 9915"/>
                <a:gd name="connsiteX4" fmla="*/ 6493 w 10000"/>
                <a:gd name="connsiteY4" fmla="*/ 1248 h 9915"/>
                <a:gd name="connsiteX5" fmla="*/ 6665 w 10000"/>
                <a:gd name="connsiteY5" fmla="*/ 1474 h 9915"/>
                <a:gd name="connsiteX6" fmla="*/ 6765 w 10000"/>
                <a:gd name="connsiteY6" fmla="*/ 1706 h 9915"/>
                <a:gd name="connsiteX7" fmla="*/ 6765 w 10000"/>
                <a:gd name="connsiteY7" fmla="*/ 1935 h 9915"/>
                <a:gd name="connsiteX8" fmla="*/ 6739 w 10000"/>
                <a:gd name="connsiteY8" fmla="*/ 2163 h 9915"/>
                <a:gd name="connsiteX9" fmla="*/ 6786 w 10000"/>
                <a:gd name="connsiteY9" fmla="*/ 2287 h 9915"/>
                <a:gd name="connsiteX10" fmla="*/ 6863 w 10000"/>
                <a:gd name="connsiteY10" fmla="*/ 2422 h 9915"/>
                <a:gd name="connsiteX11" fmla="*/ 6863 w 10000"/>
                <a:gd name="connsiteY11" fmla="*/ 2554 h 9915"/>
                <a:gd name="connsiteX12" fmla="*/ 6839 w 10000"/>
                <a:gd name="connsiteY12" fmla="*/ 2685 h 9915"/>
                <a:gd name="connsiteX13" fmla="*/ 6863 w 10000"/>
                <a:gd name="connsiteY13" fmla="*/ 2700 h 9915"/>
                <a:gd name="connsiteX14" fmla="*/ 6839 w 10000"/>
                <a:gd name="connsiteY14" fmla="*/ 2723 h 9915"/>
                <a:gd name="connsiteX15" fmla="*/ 6765 w 10000"/>
                <a:gd name="connsiteY15" fmla="*/ 2739 h 9915"/>
                <a:gd name="connsiteX16" fmla="*/ 6739 w 10000"/>
                <a:gd name="connsiteY16" fmla="*/ 2758 h 9915"/>
                <a:gd name="connsiteX17" fmla="*/ 6739 w 10000"/>
                <a:gd name="connsiteY17" fmla="*/ 2817 h 9915"/>
                <a:gd name="connsiteX18" fmla="*/ 6739 w 10000"/>
                <a:gd name="connsiteY18" fmla="*/ 2874 h 9915"/>
                <a:gd name="connsiteX19" fmla="*/ 6692 w 10000"/>
                <a:gd name="connsiteY19" fmla="*/ 2936 h 9915"/>
                <a:gd name="connsiteX20" fmla="*/ 6641 w 10000"/>
                <a:gd name="connsiteY20" fmla="*/ 2987 h 9915"/>
                <a:gd name="connsiteX21" fmla="*/ 6641 w 10000"/>
                <a:gd name="connsiteY21" fmla="*/ 3161 h 9915"/>
                <a:gd name="connsiteX22" fmla="*/ 6692 w 10000"/>
                <a:gd name="connsiteY22" fmla="*/ 3342 h 9915"/>
                <a:gd name="connsiteX23" fmla="*/ 6786 w 10000"/>
                <a:gd name="connsiteY23" fmla="*/ 3524 h 9915"/>
                <a:gd name="connsiteX24" fmla="*/ 6814 w 10000"/>
                <a:gd name="connsiteY24" fmla="*/ 3697 h 9915"/>
                <a:gd name="connsiteX25" fmla="*/ 7036 w 10000"/>
                <a:gd name="connsiteY25" fmla="*/ 3845 h 9915"/>
                <a:gd name="connsiteX26" fmla="*/ 7063 w 10000"/>
                <a:gd name="connsiteY26" fmla="*/ 4000 h 9915"/>
                <a:gd name="connsiteX27" fmla="*/ 7036 w 10000"/>
                <a:gd name="connsiteY27" fmla="*/ 4150 h 9915"/>
                <a:gd name="connsiteX28" fmla="*/ 7013 w 10000"/>
                <a:gd name="connsiteY28" fmla="*/ 4305 h 9915"/>
                <a:gd name="connsiteX29" fmla="*/ 6839 w 10000"/>
                <a:gd name="connsiteY29" fmla="*/ 4533 h 9915"/>
                <a:gd name="connsiteX30" fmla="*/ 6863 w 10000"/>
                <a:gd name="connsiteY30" fmla="*/ 4762 h 9915"/>
                <a:gd name="connsiteX31" fmla="*/ 6939 w 10000"/>
                <a:gd name="connsiteY31" fmla="*/ 4990 h 9915"/>
                <a:gd name="connsiteX32" fmla="*/ 6863 w 10000"/>
                <a:gd name="connsiteY32" fmla="*/ 5219 h 9915"/>
                <a:gd name="connsiteX33" fmla="*/ 6959 w 10000"/>
                <a:gd name="connsiteY33" fmla="*/ 5471 h 9915"/>
                <a:gd name="connsiteX34" fmla="*/ 7036 w 10000"/>
                <a:gd name="connsiteY34" fmla="*/ 5715 h 9915"/>
                <a:gd name="connsiteX35" fmla="*/ 7110 w 10000"/>
                <a:gd name="connsiteY35" fmla="*/ 5965 h 9915"/>
                <a:gd name="connsiteX36" fmla="*/ 7110 w 10000"/>
                <a:gd name="connsiteY36" fmla="*/ 6220 h 9915"/>
                <a:gd name="connsiteX37" fmla="*/ 7208 w 10000"/>
                <a:gd name="connsiteY37" fmla="*/ 6546 h 9915"/>
                <a:gd name="connsiteX38" fmla="*/ 7208 w 10000"/>
                <a:gd name="connsiteY38" fmla="*/ 6870 h 9915"/>
                <a:gd name="connsiteX39" fmla="*/ 7232 w 10000"/>
                <a:gd name="connsiteY39" fmla="*/ 7188 h 9915"/>
                <a:gd name="connsiteX40" fmla="*/ 7529 w 10000"/>
                <a:gd name="connsiteY40" fmla="*/ 7502 h 9915"/>
                <a:gd name="connsiteX41" fmla="*/ 7578 w 10000"/>
                <a:gd name="connsiteY41" fmla="*/ 7656 h 9915"/>
                <a:gd name="connsiteX42" fmla="*/ 7679 w 10000"/>
                <a:gd name="connsiteY42" fmla="*/ 7807 h 9915"/>
                <a:gd name="connsiteX43" fmla="*/ 7728 w 10000"/>
                <a:gd name="connsiteY43" fmla="*/ 7965 h 9915"/>
                <a:gd name="connsiteX44" fmla="*/ 7627 w 10000"/>
                <a:gd name="connsiteY44" fmla="*/ 8117 h 9915"/>
                <a:gd name="connsiteX45" fmla="*/ 7506 w 10000"/>
                <a:gd name="connsiteY45" fmla="*/ 8317 h 9915"/>
                <a:gd name="connsiteX46" fmla="*/ 7529 w 10000"/>
                <a:gd name="connsiteY46" fmla="*/ 8523 h 9915"/>
                <a:gd name="connsiteX47" fmla="*/ 7679 w 10000"/>
                <a:gd name="connsiteY47" fmla="*/ 8736 h 9915"/>
                <a:gd name="connsiteX48" fmla="*/ 7799 w 10000"/>
                <a:gd name="connsiteY48" fmla="*/ 8941 h 9915"/>
                <a:gd name="connsiteX49" fmla="*/ 7826 w 10000"/>
                <a:gd name="connsiteY49" fmla="*/ 9095 h 9915"/>
                <a:gd name="connsiteX50" fmla="*/ 7826 w 10000"/>
                <a:gd name="connsiteY50" fmla="*/ 9254 h 9915"/>
                <a:gd name="connsiteX51" fmla="*/ 7901 w 10000"/>
                <a:gd name="connsiteY51" fmla="*/ 9408 h 9915"/>
                <a:gd name="connsiteX52" fmla="*/ 8195 w 10000"/>
                <a:gd name="connsiteY52" fmla="*/ 9540 h 9915"/>
                <a:gd name="connsiteX53" fmla="*/ 8518 w 10000"/>
                <a:gd name="connsiteY53" fmla="*/ 9540 h 9915"/>
                <a:gd name="connsiteX54" fmla="*/ 8862 w 10000"/>
                <a:gd name="connsiteY54" fmla="*/ 9551 h 9915"/>
                <a:gd name="connsiteX55" fmla="*/ 9134 w 10000"/>
                <a:gd name="connsiteY55" fmla="*/ 9563 h 9915"/>
                <a:gd name="connsiteX56" fmla="*/ 9453 w 10000"/>
                <a:gd name="connsiteY56" fmla="*/ 9578 h 9915"/>
                <a:gd name="connsiteX57" fmla="*/ 9752 w 10000"/>
                <a:gd name="connsiteY57" fmla="*/ 9597 h 9915"/>
                <a:gd name="connsiteX58" fmla="*/ 10000 w 10000"/>
                <a:gd name="connsiteY58" fmla="*/ 9625 h 9915"/>
                <a:gd name="connsiteX59" fmla="*/ 2641 w 10000"/>
                <a:gd name="connsiteY59" fmla="*/ 9915 h 9915"/>
                <a:gd name="connsiteX60" fmla="*/ 2098 w 10000"/>
                <a:gd name="connsiteY60" fmla="*/ 9880 h 9915"/>
                <a:gd name="connsiteX61" fmla="*/ 1037 w 10000"/>
                <a:gd name="connsiteY61" fmla="*/ 9815 h 9915"/>
                <a:gd name="connsiteX62" fmla="*/ 543 w 10000"/>
                <a:gd name="connsiteY62" fmla="*/ 9785 h 9915"/>
                <a:gd name="connsiteX63" fmla="*/ 0 w 10000"/>
                <a:gd name="connsiteY63" fmla="*/ 9757 h 9915"/>
                <a:gd name="connsiteX64" fmla="*/ 320 w 10000"/>
                <a:gd name="connsiteY64" fmla="*/ 9741 h 9915"/>
                <a:gd name="connsiteX65" fmla="*/ 665 w 10000"/>
                <a:gd name="connsiteY65" fmla="*/ 9722 h 9915"/>
                <a:gd name="connsiteX66" fmla="*/ 985 w 10000"/>
                <a:gd name="connsiteY66" fmla="*/ 9695 h 9915"/>
                <a:gd name="connsiteX67" fmla="*/ 1334 w 10000"/>
                <a:gd name="connsiteY67" fmla="*/ 9672 h 9915"/>
                <a:gd name="connsiteX68" fmla="*/ 1629 w 10000"/>
                <a:gd name="connsiteY68" fmla="*/ 9653 h 9915"/>
                <a:gd name="connsiteX69" fmla="*/ 1974 w 10000"/>
                <a:gd name="connsiteY69" fmla="*/ 9637 h 9915"/>
                <a:gd name="connsiteX70" fmla="*/ 2345 w 10000"/>
                <a:gd name="connsiteY70" fmla="*/ 9625 h 9915"/>
                <a:gd name="connsiteX71" fmla="*/ 2716 w 10000"/>
                <a:gd name="connsiteY71" fmla="*/ 9625 h 9915"/>
                <a:gd name="connsiteX72" fmla="*/ 2987 w 10000"/>
                <a:gd name="connsiteY72" fmla="*/ 9625 h 9915"/>
                <a:gd name="connsiteX73" fmla="*/ 3259 w 10000"/>
                <a:gd name="connsiteY73" fmla="*/ 9625 h 9915"/>
                <a:gd name="connsiteX74" fmla="*/ 3507 w 10000"/>
                <a:gd name="connsiteY74" fmla="*/ 9620 h 9915"/>
                <a:gd name="connsiteX75" fmla="*/ 3777 w 10000"/>
                <a:gd name="connsiteY75" fmla="*/ 9613 h 9915"/>
                <a:gd name="connsiteX76" fmla="*/ 4023 w 10000"/>
                <a:gd name="connsiteY76" fmla="*/ 9609 h 9915"/>
                <a:gd name="connsiteX77" fmla="*/ 4247 w 10000"/>
                <a:gd name="connsiteY77" fmla="*/ 9597 h 9915"/>
                <a:gd name="connsiteX78" fmla="*/ 4492 w 10000"/>
                <a:gd name="connsiteY78" fmla="*/ 9582 h 9915"/>
                <a:gd name="connsiteX79" fmla="*/ 4715 w 10000"/>
                <a:gd name="connsiteY79" fmla="*/ 9563 h 9915"/>
                <a:gd name="connsiteX80" fmla="*/ 4740 w 10000"/>
                <a:gd name="connsiteY80" fmla="*/ 9393 h 9915"/>
                <a:gd name="connsiteX81" fmla="*/ 4813 w 10000"/>
                <a:gd name="connsiteY81" fmla="*/ 9223 h 9915"/>
                <a:gd name="connsiteX82" fmla="*/ 4912 w 10000"/>
                <a:gd name="connsiteY82" fmla="*/ 9053 h 9915"/>
                <a:gd name="connsiteX83" fmla="*/ 4986 w 10000"/>
                <a:gd name="connsiteY83" fmla="*/ 8883 h 9915"/>
                <a:gd name="connsiteX84" fmla="*/ 4962 w 10000"/>
                <a:gd name="connsiteY84" fmla="*/ 8635 h 9915"/>
                <a:gd name="connsiteX85" fmla="*/ 4962 w 10000"/>
                <a:gd name="connsiteY85" fmla="*/ 8386 h 9915"/>
                <a:gd name="connsiteX86" fmla="*/ 4962 w 10000"/>
                <a:gd name="connsiteY86" fmla="*/ 8136 h 9915"/>
                <a:gd name="connsiteX87" fmla="*/ 4986 w 10000"/>
                <a:gd name="connsiteY87" fmla="*/ 7887 h 9915"/>
                <a:gd name="connsiteX88" fmla="*/ 4986 w 10000"/>
                <a:gd name="connsiteY88" fmla="*/ 7691 h 9915"/>
                <a:gd name="connsiteX89" fmla="*/ 4937 w 10000"/>
                <a:gd name="connsiteY89" fmla="*/ 7489 h 9915"/>
                <a:gd name="connsiteX90" fmla="*/ 4912 w 10000"/>
                <a:gd name="connsiteY90" fmla="*/ 7300 h 9915"/>
                <a:gd name="connsiteX91" fmla="*/ 4986 w 10000"/>
                <a:gd name="connsiteY91" fmla="*/ 7110 h 9915"/>
                <a:gd name="connsiteX92" fmla="*/ 5259 w 10000"/>
                <a:gd name="connsiteY92" fmla="*/ 6909 h 9915"/>
                <a:gd name="connsiteX93" fmla="*/ 5308 w 10000"/>
                <a:gd name="connsiteY93" fmla="*/ 6696 h 9915"/>
                <a:gd name="connsiteX94" fmla="*/ 5282 w 10000"/>
                <a:gd name="connsiteY94" fmla="*/ 6480 h 9915"/>
                <a:gd name="connsiteX95" fmla="*/ 5282 w 10000"/>
                <a:gd name="connsiteY95" fmla="*/ 6263 h 9915"/>
                <a:gd name="connsiteX96" fmla="*/ 5308 w 10000"/>
                <a:gd name="connsiteY96" fmla="*/ 6186 h 9915"/>
                <a:gd name="connsiteX97" fmla="*/ 5331 w 10000"/>
                <a:gd name="connsiteY97" fmla="*/ 6112 h 9915"/>
                <a:gd name="connsiteX98" fmla="*/ 5331 w 10000"/>
                <a:gd name="connsiteY98" fmla="*/ 6039 h 9915"/>
                <a:gd name="connsiteX99" fmla="*/ 5259 w 10000"/>
                <a:gd name="connsiteY99" fmla="*/ 5969 h 9915"/>
                <a:gd name="connsiteX100" fmla="*/ 5233 w 10000"/>
                <a:gd name="connsiteY100" fmla="*/ 5795 h 9915"/>
                <a:gd name="connsiteX101" fmla="*/ 5282 w 10000"/>
                <a:gd name="connsiteY101" fmla="*/ 5784 h 9915"/>
                <a:gd name="connsiteX102" fmla="*/ 5282 w 10000"/>
                <a:gd name="connsiteY102" fmla="*/ 5606 h 9915"/>
                <a:gd name="connsiteX103" fmla="*/ 5331 w 10000"/>
                <a:gd name="connsiteY103" fmla="*/ 5424 h 9915"/>
                <a:gd name="connsiteX104" fmla="*/ 5357 w 10000"/>
                <a:gd name="connsiteY104" fmla="*/ 5246 h 9915"/>
                <a:gd name="connsiteX105" fmla="*/ 5308 w 10000"/>
                <a:gd name="connsiteY105" fmla="*/ 5053 h 9915"/>
                <a:gd name="connsiteX106" fmla="*/ 5432 w 10000"/>
                <a:gd name="connsiteY106" fmla="*/ 5025 h 9915"/>
                <a:gd name="connsiteX107" fmla="*/ 5357 w 10000"/>
                <a:gd name="connsiteY107" fmla="*/ 4662 h 9915"/>
                <a:gd name="connsiteX108" fmla="*/ 5458 w 10000"/>
                <a:gd name="connsiteY108" fmla="*/ 4576 h 9915"/>
                <a:gd name="connsiteX109" fmla="*/ 5481 w 10000"/>
                <a:gd name="connsiteY109" fmla="*/ 4491 h 9915"/>
                <a:gd name="connsiteX110" fmla="*/ 5505 w 10000"/>
                <a:gd name="connsiteY110" fmla="*/ 4402 h 9915"/>
                <a:gd name="connsiteX111" fmla="*/ 5553 w 10000"/>
                <a:gd name="connsiteY111" fmla="*/ 4313 h 9915"/>
                <a:gd name="connsiteX112" fmla="*/ 5628 w 10000"/>
                <a:gd name="connsiteY112" fmla="*/ 4259 h 9915"/>
                <a:gd name="connsiteX113" fmla="*/ 5603 w 10000"/>
                <a:gd name="connsiteY113" fmla="*/ 4213 h 9915"/>
                <a:gd name="connsiteX114" fmla="*/ 5553 w 10000"/>
                <a:gd name="connsiteY114" fmla="*/ 4158 h 9915"/>
                <a:gd name="connsiteX115" fmla="*/ 5603 w 10000"/>
                <a:gd name="connsiteY115" fmla="*/ 4112 h 9915"/>
                <a:gd name="connsiteX116" fmla="*/ 5704 w 10000"/>
                <a:gd name="connsiteY116" fmla="*/ 4028 h 9915"/>
                <a:gd name="connsiteX117" fmla="*/ 5704 w 10000"/>
                <a:gd name="connsiteY117" fmla="*/ 3946 h 9915"/>
                <a:gd name="connsiteX118" fmla="*/ 5677 w 10000"/>
                <a:gd name="connsiteY118" fmla="*/ 3861 h 9915"/>
                <a:gd name="connsiteX119" fmla="*/ 5654 w 10000"/>
                <a:gd name="connsiteY119" fmla="*/ 3775 h 9915"/>
                <a:gd name="connsiteX120" fmla="*/ 5531 w 10000"/>
                <a:gd name="connsiteY120" fmla="*/ 3771 h 9915"/>
                <a:gd name="connsiteX121" fmla="*/ 5553 w 10000"/>
                <a:gd name="connsiteY121" fmla="*/ 3705 h 9915"/>
                <a:gd name="connsiteX122" fmla="*/ 5654 w 10000"/>
                <a:gd name="connsiteY122" fmla="*/ 3640 h 9915"/>
                <a:gd name="connsiteX123" fmla="*/ 5677 w 10000"/>
                <a:gd name="connsiteY123" fmla="*/ 3575 h 9915"/>
                <a:gd name="connsiteX124" fmla="*/ 5654 w 10000"/>
                <a:gd name="connsiteY124" fmla="*/ 3505 h 9915"/>
                <a:gd name="connsiteX125" fmla="*/ 5603 w 10000"/>
                <a:gd name="connsiteY125" fmla="*/ 3505 h 9915"/>
                <a:gd name="connsiteX126" fmla="*/ 5628 w 10000"/>
                <a:gd name="connsiteY126" fmla="*/ 3439 h 9915"/>
                <a:gd name="connsiteX127" fmla="*/ 5603 w 10000"/>
                <a:gd name="connsiteY127" fmla="*/ 3362 h 9915"/>
                <a:gd name="connsiteX128" fmla="*/ 5603 w 10000"/>
                <a:gd name="connsiteY128" fmla="*/ 3296 h 9915"/>
                <a:gd name="connsiteX129" fmla="*/ 5677 w 10000"/>
                <a:gd name="connsiteY129" fmla="*/ 3226 h 9915"/>
                <a:gd name="connsiteX130" fmla="*/ 5677 w 10000"/>
                <a:gd name="connsiteY130" fmla="*/ 3087 h 9915"/>
                <a:gd name="connsiteX131" fmla="*/ 5677 w 10000"/>
                <a:gd name="connsiteY131" fmla="*/ 2952 h 9915"/>
                <a:gd name="connsiteX132" fmla="*/ 5754 w 10000"/>
                <a:gd name="connsiteY132" fmla="*/ 2817 h 9915"/>
                <a:gd name="connsiteX133" fmla="*/ 5925 w 10000"/>
                <a:gd name="connsiteY133" fmla="*/ 2693 h 9915"/>
                <a:gd name="connsiteX134" fmla="*/ 5851 w 10000"/>
                <a:gd name="connsiteY134" fmla="*/ 2674 h 9915"/>
                <a:gd name="connsiteX135" fmla="*/ 5851 w 10000"/>
                <a:gd name="connsiteY135" fmla="*/ 2557 h 9915"/>
                <a:gd name="connsiteX136" fmla="*/ 5826 w 10000"/>
                <a:gd name="connsiteY136" fmla="*/ 2441 h 9915"/>
                <a:gd name="connsiteX137" fmla="*/ 5802 w 10000"/>
                <a:gd name="connsiteY137" fmla="*/ 2325 h 9915"/>
                <a:gd name="connsiteX138" fmla="*/ 5851 w 10000"/>
                <a:gd name="connsiteY138" fmla="*/ 2222 h 9915"/>
                <a:gd name="connsiteX139" fmla="*/ 5899 w 10000"/>
                <a:gd name="connsiteY139" fmla="*/ 2034 h 9915"/>
                <a:gd name="connsiteX140" fmla="*/ 6024 w 10000"/>
                <a:gd name="connsiteY140" fmla="*/ 1853 h 9915"/>
                <a:gd name="connsiteX141" fmla="*/ 6100 w 10000"/>
                <a:gd name="connsiteY141" fmla="*/ 1667 h 9915"/>
                <a:gd name="connsiteX142" fmla="*/ 6050 w 10000"/>
                <a:gd name="connsiteY142" fmla="*/ 1478 h 9915"/>
                <a:gd name="connsiteX143" fmla="*/ 6072 w 10000"/>
                <a:gd name="connsiteY143" fmla="*/ 1389 h 9915"/>
                <a:gd name="connsiteX144" fmla="*/ 6072 w 10000"/>
                <a:gd name="connsiteY144" fmla="*/ 1293 h 9915"/>
                <a:gd name="connsiteX145" fmla="*/ 6072 w 10000"/>
                <a:gd name="connsiteY145" fmla="*/ 1202 h 9915"/>
                <a:gd name="connsiteX146" fmla="*/ 6050 w 10000"/>
                <a:gd name="connsiteY146" fmla="*/ 1109 h 9915"/>
                <a:gd name="connsiteX147" fmla="*/ 5925 w 10000"/>
                <a:gd name="connsiteY147" fmla="*/ 1137 h 9915"/>
                <a:gd name="connsiteX148" fmla="*/ 5925 w 10000"/>
                <a:gd name="connsiteY148" fmla="*/ 1075 h 9915"/>
                <a:gd name="connsiteX149" fmla="*/ 5899 w 10000"/>
                <a:gd name="connsiteY149" fmla="*/ 1010 h 9915"/>
                <a:gd name="connsiteX150" fmla="*/ 5899 w 10000"/>
                <a:gd name="connsiteY150" fmla="*/ 947 h 9915"/>
                <a:gd name="connsiteX151" fmla="*/ 5925 w 10000"/>
                <a:gd name="connsiteY151" fmla="*/ 886 h 9915"/>
                <a:gd name="connsiteX152" fmla="*/ 5851 w 10000"/>
                <a:gd name="connsiteY152" fmla="*/ 804 h 9915"/>
                <a:gd name="connsiteX153" fmla="*/ 5851 w 10000"/>
                <a:gd name="connsiteY153" fmla="*/ 720 h 9915"/>
                <a:gd name="connsiteX154" fmla="*/ 5826 w 10000"/>
                <a:gd name="connsiteY154" fmla="*/ 634 h 9915"/>
                <a:gd name="connsiteX155" fmla="*/ 5826 w 10000"/>
                <a:gd name="connsiteY155" fmla="*/ 558 h 9915"/>
                <a:gd name="connsiteX156" fmla="*/ 5754 w 10000"/>
                <a:gd name="connsiteY156" fmla="*/ 363 h 9915"/>
                <a:gd name="connsiteX157" fmla="*/ 5677 w 10000"/>
                <a:gd name="connsiteY157" fmla="*/ 344 h 9915"/>
                <a:gd name="connsiteX158" fmla="*/ 5531 w 10000"/>
                <a:gd name="connsiteY158" fmla="*/ 332 h 9915"/>
                <a:gd name="connsiteX159" fmla="*/ 5432 w 10000"/>
                <a:gd name="connsiteY159" fmla="*/ 320 h 9915"/>
                <a:gd name="connsiteX160" fmla="*/ 5282 w 10000"/>
                <a:gd name="connsiteY160" fmla="*/ 317 h 9915"/>
                <a:gd name="connsiteX161" fmla="*/ 5184 w 10000"/>
                <a:gd name="connsiteY161" fmla="*/ 320 h 9915"/>
                <a:gd name="connsiteX162" fmla="*/ 5111 w 10000"/>
                <a:gd name="connsiteY162" fmla="*/ 328 h 9915"/>
                <a:gd name="connsiteX163" fmla="*/ 5012 w 10000"/>
                <a:gd name="connsiteY163" fmla="*/ 328 h 9915"/>
                <a:gd name="connsiteX164" fmla="*/ 4937 w 10000"/>
                <a:gd name="connsiteY164" fmla="*/ 320 h 9915"/>
                <a:gd name="connsiteX165" fmla="*/ 4962 w 10000"/>
                <a:gd name="connsiteY165" fmla="*/ 305 h 9915"/>
                <a:gd name="connsiteX166" fmla="*/ 5012 w 10000"/>
                <a:gd name="connsiteY166" fmla="*/ 297 h 9915"/>
                <a:gd name="connsiteX167" fmla="*/ 5088 w 10000"/>
                <a:gd name="connsiteY167" fmla="*/ 286 h 9915"/>
                <a:gd name="connsiteX168" fmla="*/ 5061 w 10000"/>
                <a:gd name="connsiteY168" fmla="*/ 271 h 9915"/>
                <a:gd name="connsiteX169" fmla="*/ 5282 w 10000"/>
                <a:gd name="connsiteY169" fmla="*/ 255 h 9915"/>
                <a:gd name="connsiteX170" fmla="*/ 5505 w 10000"/>
                <a:gd name="connsiteY170" fmla="*/ 228 h 9915"/>
                <a:gd name="connsiteX171" fmla="*/ 5704 w 10000"/>
                <a:gd name="connsiteY171" fmla="*/ 201 h 9915"/>
                <a:gd name="connsiteX172" fmla="*/ 5874 w 10000"/>
                <a:gd name="connsiteY172" fmla="*/ 162 h 9915"/>
                <a:gd name="connsiteX173" fmla="*/ 5925 w 10000"/>
                <a:gd name="connsiteY173" fmla="*/ 120 h 9915"/>
                <a:gd name="connsiteX174" fmla="*/ 5997 w 10000"/>
                <a:gd name="connsiteY174" fmla="*/ 85 h 9915"/>
                <a:gd name="connsiteX175" fmla="*/ 5997 w 10000"/>
                <a:gd name="connsiteY175" fmla="*/ 42 h 9915"/>
                <a:gd name="connsiteX176" fmla="*/ 6024 w 10000"/>
                <a:gd name="connsiteY176" fmla="*/ 0 h 9915"/>
                <a:gd name="connsiteX177" fmla="*/ 6100 w 10000"/>
                <a:gd name="connsiteY177" fmla="*/ 73 h 9915"/>
                <a:gd name="connsiteX178" fmla="*/ 6196 w 10000"/>
                <a:gd name="connsiteY178" fmla="*/ 154 h 9915"/>
                <a:gd name="connsiteX179" fmla="*/ 6223 w 10000"/>
                <a:gd name="connsiteY179" fmla="*/ 232 h 9915"/>
                <a:gd name="connsiteX180" fmla="*/ 6173 w 10000"/>
                <a:gd name="connsiteY180" fmla="*/ 317 h 9915"/>
                <a:gd name="connsiteX0" fmla="*/ 6173 w 10000"/>
                <a:gd name="connsiteY0" fmla="*/ 320 h 9965"/>
                <a:gd name="connsiteX1" fmla="*/ 6293 w 10000"/>
                <a:gd name="connsiteY1" fmla="*/ 551 h 9965"/>
                <a:gd name="connsiteX2" fmla="*/ 6393 w 10000"/>
                <a:gd name="connsiteY2" fmla="*/ 792 h 9965"/>
                <a:gd name="connsiteX3" fmla="*/ 6444 w 10000"/>
                <a:gd name="connsiteY3" fmla="*/ 1026 h 9965"/>
                <a:gd name="connsiteX4" fmla="*/ 6493 w 10000"/>
                <a:gd name="connsiteY4" fmla="*/ 1259 h 9965"/>
                <a:gd name="connsiteX5" fmla="*/ 6665 w 10000"/>
                <a:gd name="connsiteY5" fmla="*/ 1487 h 9965"/>
                <a:gd name="connsiteX6" fmla="*/ 6765 w 10000"/>
                <a:gd name="connsiteY6" fmla="*/ 1721 h 9965"/>
                <a:gd name="connsiteX7" fmla="*/ 6765 w 10000"/>
                <a:gd name="connsiteY7" fmla="*/ 1952 h 9965"/>
                <a:gd name="connsiteX8" fmla="*/ 6739 w 10000"/>
                <a:gd name="connsiteY8" fmla="*/ 2182 h 9965"/>
                <a:gd name="connsiteX9" fmla="*/ 6786 w 10000"/>
                <a:gd name="connsiteY9" fmla="*/ 2307 h 9965"/>
                <a:gd name="connsiteX10" fmla="*/ 6863 w 10000"/>
                <a:gd name="connsiteY10" fmla="*/ 2443 h 9965"/>
                <a:gd name="connsiteX11" fmla="*/ 6863 w 10000"/>
                <a:gd name="connsiteY11" fmla="*/ 2576 h 9965"/>
                <a:gd name="connsiteX12" fmla="*/ 6839 w 10000"/>
                <a:gd name="connsiteY12" fmla="*/ 2708 h 9965"/>
                <a:gd name="connsiteX13" fmla="*/ 6863 w 10000"/>
                <a:gd name="connsiteY13" fmla="*/ 2723 h 9965"/>
                <a:gd name="connsiteX14" fmla="*/ 6839 w 10000"/>
                <a:gd name="connsiteY14" fmla="*/ 2746 h 9965"/>
                <a:gd name="connsiteX15" fmla="*/ 6765 w 10000"/>
                <a:gd name="connsiteY15" fmla="*/ 2762 h 9965"/>
                <a:gd name="connsiteX16" fmla="*/ 6739 w 10000"/>
                <a:gd name="connsiteY16" fmla="*/ 2782 h 9965"/>
                <a:gd name="connsiteX17" fmla="*/ 6739 w 10000"/>
                <a:gd name="connsiteY17" fmla="*/ 2841 h 9965"/>
                <a:gd name="connsiteX18" fmla="*/ 6739 w 10000"/>
                <a:gd name="connsiteY18" fmla="*/ 2899 h 9965"/>
                <a:gd name="connsiteX19" fmla="*/ 6692 w 10000"/>
                <a:gd name="connsiteY19" fmla="*/ 2961 h 9965"/>
                <a:gd name="connsiteX20" fmla="*/ 6641 w 10000"/>
                <a:gd name="connsiteY20" fmla="*/ 3013 h 9965"/>
                <a:gd name="connsiteX21" fmla="*/ 6641 w 10000"/>
                <a:gd name="connsiteY21" fmla="*/ 3188 h 9965"/>
                <a:gd name="connsiteX22" fmla="*/ 6692 w 10000"/>
                <a:gd name="connsiteY22" fmla="*/ 3371 h 9965"/>
                <a:gd name="connsiteX23" fmla="*/ 6786 w 10000"/>
                <a:gd name="connsiteY23" fmla="*/ 3554 h 9965"/>
                <a:gd name="connsiteX24" fmla="*/ 6814 w 10000"/>
                <a:gd name="connsiteY24" fmla="*/ 3729 h 9965"/>
                <a:gd name="connsiteX25" fmla="*/ 7036 w 10000"/>
                <a:gd name="connsiteY25" fmla="*/ 3878 h 9965"/>
                <a:gd name="connsiteX26" fmla="*/ 7063 w 10000"/>
                <a:gd name="connsiteY26" fmla="*/ 4034 h 9965"/>
                <a:gd name="connsiteX27" fmla="*/ 7036 w 10000"/>
                <a:gd name="connsiteY27" fmla="*/ 4186 h 9965"/>
                <a:gd name="connsiteX28" fmla="*/ 7013 w 10000"/>
                <a:gd name="connsiteY28" fmla="*/ 4342 h 9965"/>
                <a:gd name="connsiteX29" fmla="*/ 6839 w 10000"/>
                <a:gd name="connsiteY29" fmla="*/ 4572 h 9965"/>
                <a:gd name="connsiteX30" fmla="*/ 6863 w 10000"/>
                <a:gd name="connsiteY30" fmla="*/ 4803 h 9965"/>
                <a:gd name="connsiteX31" fmla="*/ 6939 w 10000"/>
                <a:gd name="connsiteY31" fmla="*/ 5033 h 9965"/>
                <a:gd name="connsiteX32" fmla="*/ 6863 w 10000"/>
                <a:gd name="connsiteY32" fmla="*/ 5264 h 9965"/>
                <a:gd name="connsiteX33" fmla="*/ 6959 w 10000"/>
                <a:gd name="connsiteY33" fmla="*/ 5518 h 9965"/>
                <a:gd name="connsiteX34" fmla="*/ 7036 w 10000"/>
                <a:gd name="connsiteY34" fmla="*/ 5764 h 9965"/>
                <a:gd name="connsiteX35" fmla="*/ 7110 w 10000"/>
                <a:gd name="connsiteY35" fmla="*/ 6016 h 9965"/>
                <a:gd name="connsiteX36" fmla="*/ 7110 w 10000"/>
                <a:gd name="connsiteY36" fmla="*/ 6273 h 9965"/>
                <a:gd name="connsiteX37" fmla="*/ 7208 w 10000"/>
                <a:gd name="connsiteY37" fmla="*/ 6602 h 9965"/>
                <a:gd name="connsiteX38" fmla="*/ 7208 w 10000"/>
                <a:gd name="connsiteY38" fmla="*/ 6929 h 9965"/>
                <a:gd name="connsiteX39" fmla="*/ 7232 w 10000"/>
                <a:gd name="connsiteY39" fmla="*/ 7250 h 9965"/>
                <a:gd name="connsiteX40" fmla="*/ 7529 w 10000"/>
                <a:gd name="connsiteY40" fmla="*/ 7566 h 9965"/>
                <a:gd name="connsiteX41" fmla="*/ 7578 w 10000"/>
                <a:gd name="connsiteY41" fmla="*/ 7722 h 9965"/>
                <a:gd name="connsiteX42" fmla="*/ 7679 w 10000"/>
                <a:gd name="connsiteY42" fmla="*/ 7874 h 9965"/>
                <a:gd name="connsiteX43" fmla="*/ 7728 w 10000"/>
                <a:gd name="connsiteY43" fmla="*/ 8033 h 9965"/>
                <a:gd name="connsiteX44" fmla="*/ 7627 w 10000"/>
                <a:gd name="connsiteY44" fmla="*/ 8187 h 9965"/>
                <a:gd name="connsiteX45" fmla="*/ 7506 w 10000"/>
                <a:gd name="connsiteY45" fmla="*/ 8388 h 9965"/>
                <a:gd name="connsiteX46" fmla="*/ 7529 w 10000"/>
                <a:gd name="connsiteY46" fmla="*/ 8596 h 9965"/>
                <a:gd name="connsiteX47" fmla="*/ 7679 w 10000"/>
                <a:gd name="connsiteY47" fmla="*/ 8811 h 9965"/>
                <a:gd name="connsiteX48" fmla="*/ 7799 w 10000"/>
                <a:gd name="connsiteY48" fmla="*/ 9018 h 9965"/>
                <a:gd name="connsiteX49" fmla="*/ 7826 w 10000"/>
                <a:gd name="connsiteY49" fmla="*/ 9173 h 9965"/>
                <a:gd name="connsiteX50" fmla="*/ 7826 w 10000"/>
                <a:gd name="connsiteY50" fmla="*/ 9333 h 9965"/>
                <a:gd name="connsiteX51" fmla="*/ 7901 w 10000"/>
                <a:gd name="connsiteY51" fmla="*/ 9489 h 9965"/>
                <a:gd name="connsiteX52" fmla="*/ 8195 w 10000"/>
                <a:gd name="connsiteY52" fmla="*/ 9622 h 9965"/>
                <a:gd name="connsiteX53" fmla="*/ 8518 w 10000"/>
                <a:gd name="connsiteY53" fmla="*/ 9622 h 9965"/>
                <a:gd name="connsiteX54" fmla="*/ 8862 w 10000"/>
                <a:gd name="connsiteY54" fmla="*/ 9633 h 9965"/>
                <a:gd name="connsiteX55" fmla="*/ 9134 w 10000"/>
                <a:gd name="connsiteY55" fmla="*/ 9645 h 9965"/>
                <a:gd name="connsiteX56" fmla="*/ 9453 w 10000"/>
                <a:gd name="connsiteY56" fmla="*/ 9660 h 9965"/>
                <a:gd name="connsiteX57" fmla="*/ 9752 w 10000"/>
                <a:gd name="connsiteY57" fmla="*/ 9679 h 9965"/>
                <a:gd name="connsiteX58" fmla="*/ 10000 w 10000"/>
                <a:gd name="connsiteY58" fmla="*/ 9708 h 9965"/>
                <a:gd name="connsiteX59" fmla="*/ 2098 w 10000"/>
                <a:gd name="connsiteY59" fmla="*/ 9965 h 9965"/>
                <a:gd name="connsiteX60" fmla="*/ 1037 w 10000"/>
                <a:gd name="connsiteY60" fmla="*/ 9899 h 9965"/>
                <a:gd name="connsiteX61" fmla="*/ 543 w 10000"/>
                <a:gd name="connsiteY61" fmla="*/ 9869 h 9965"/>
                <a:gd name="connsiteX62" fmla="*/ 0 w 10000"/>
                <a:gd name="connsiteY62" fmla="*/ 9841 h 9965"/>
                <a:gd name="connsiteX63" fmla="*/ 320 w 10000"/>
                <a:gd name="connsiteY63" fmla="*/ 9825 h 9965"/>
                <a:gd name="connsiteX64" fmla="*/ 665 w 10000"/>
                <a:gd name="connsiteY64" fmla="*/ 9805 h 9965"/>
                <a:gd name="connsiteX65" fmla="*/ 985 w 10000"/>
                <a:gd name="connsiteY65" fmla="*/ 9778 h 9965"/>
                <a:gd name="connsiteX66" fmla="*/ 1334 w 10000"/>
                <a:gd name="connsiteY66" fmla="*/ 9755 h 9965"/>
                <a:gd name="connsiteX67" fmla="*/ 1629 w 10000"/>
                <a:gd name="connsiteY67" fmla="*/ 9736 h 9965"/>
                <a:gd name="connsiteX68" fmla="*/ 1974 w 10000"/>
                <a:gd name="connsiteY68" fmla="*/ 9720 h 9965"/>
                <a:gd name="connsiteX69" fmla="*/ 2345 w 10000"/>
                <a:gd name="connsiteY69" fmla="*/ 9708 h 9965"/>
                <a:gd name="connsiteX70" fmla="*/ 2716 w 10000"/>
                <a:gd name="connsiteY70" fmla="*/ 9708 h 9965"/>
                <a:gd name="connsiteX71" fmla="*/ 2987 w 10000"/>
                <a:gd name="connsiteY71" fmla="*/ 9708 h 9965"/>
                <a:gd name="connsiteX72" fmla="*/ 3259 w 10000"/>
                <a:gd name="connsiteY72" fmla="*/ 9708 h 9965"/>
                <a:gd name="connsiteX73" fmla="*/ 3507 w 10000"/>
                <a:gd name="connsiteY73" fmla="*/ 9702 h 9965"/>
                <a:gd name="connsiteX74" fmla="*/ 3777 w 10000"/>
                <a:gd name="connsiteY74" fmla="*/ 9695 h 9965"/>
                <a:gd name="connsiteX75" fmla="*/ 4023 w 10000"/>
                <a:gd name="connsiteY75" fmla="*/ 9691 h 9965"/>
                <a:gd name="connsiteX76" fmla="*/ 4247 w 10000"/>
                <a:gd name="connsiteY76" fmla="*/ 9679 h 9965"/>
                <a:gd name="connsiteX77" fmla="*/ 4492 w 10000"/>
                <a:gd name="connsiteY77" fmla="*/ 9664 h 9965"/>
                <a:gd name="connsiteX78" fmla="*/ 4715 w 10000"/>
                <a:gd name="connsiteY78" fmla="*/ 9645 h 9965"/>
                <a:gd name="connsiteX79" fmla="*/ 4740 w 10000"/>
                <a:gd name="connsiteY79" fmla="*/ 9474 h 9965"/>
                <a:gd name="connsiteX80" fmla="*/ 4813 w 10000"/>
                <a:gd name="connsiteY80" fmla="*/ 9302 h 9965"/>
                <a:gd name="connsiteX81" fmla="*/ 4912 w 10000"/>
                <a:gd name="connsiteY81" fmla="*/ 9131 h 9965"/>
                <a:gd name="connsiteX82" fmla="*/ 4986 w 10000"/>
                <a:gd name="connsiteY82" fmla="*/ 8959 h 9965"/>
                <a:gd name="connsiteX83" fmla="*/ 4962 w 10000"/>
                <a:gd name="connsiteY83" fmla="*/ 8709 h 9965"/>
                <a:gd name="connsiteX84" fmla="*/ 4962 w 10000"/>
                <a:gd name="connsiteY84" fmla="*/ 8458 h 9965"/>
                <a:gd name="connsiteX85" fmla="*/ 4962 w 10000"/>
                <a:gd name="connsiteY85" fmla="*/ 8206 h 9965"/>
                <a:gd name="connsiteX86" fmla="*/ 4986 w 10000"/>
                <a:gd name="connsiteY86" fmla="*/ 7955 h 9965"/>
                <a:gd name="connsiteX87" fmla="*/ 4986 w 10000"/>
                <a:gd name="connsiteY87" fmla="*/ 7757 h 9965"/>
                <a:gd name="connsiteX88" fmla="*/ 4937 w 10000"/>
                <a:gd name="connsiteY88" fmla="*/ 7553 h 9965"/>
                <a:gd name="connsiteX89" fmla="*/ 4912 w 10000"/>
                <a:gd name="connsiteY89" fmla="*/ 7363 h 9965"/>
                <a:gd name="connsiteX90" fmla="*/ 4986 w 10000"/>
                <a:gd name="connsiteY90" fmla="*/ 7171 h 9965"/>
                <a:gd name="connsiteX91" fmla="*/ 5259 w 10000"/>
                <a:gd name="connsiteY91" fmla="*/ 6968 h 9965"/>
                <a:gd name="connsiteX92" fmla="*/ 5308 w 10000"/>
                <a:gd name="connsiteY92" fmla="*/ 6753 h 9965"/>
                <a:gd name="connsiteX93" fmla="*/ 5282 w 10000"/>
                <a:gd name="connsiteY93" fmla="*/ 6536 h 9965"/>
                <a:gd name="connsiteX94" fmla="*/ 5282 w 10000"/>
                <a:gd name="connsiteY94" fmla="*/ 6317 h 9965"/>
                <a:gd name="connsiteX95" fmla="*/ 5308 w 10000"/>
                <a:gd name="connsiteY95" fmla="*/ 6239 h 9965"/>
                <a:gd name="connsiteX96" fmla="*/ 5331 w 10000"/>
                <a:gd name="connsiteY96" fmla="*/ 6164 h 9965"/>
                <a:gd name="connsiteX97" fmla="*/ 5331 w 10000"/>
                <a:gd name="connsiteY97" fmla="*/ 6091 h 9965"/>
                <a:gd name="connsiteX98" fmla="*/ 5259 w 10000"/>
                <a:gd name="connsiteY98" fmla="*/ 6020 h 9965"/>
                <a:gd name="connsiteX99" fmla="*/ 5233 w 10000"/>
                <a:gd name="connsiteY99" fmla="*/ 5845 h 9965"/>
                <a:gd name="connsiteX100" fmla="*/ 5282 w 10000"/>
                <a:gd name="connsiteY100" fmla="*/ 5834 h 9965"/>
                <a:gd name="connsiteX101" fmla="*/ 5282 w 10000"/>
                <a:gd name="connsiteY101" fmla="*/ 5654 h 9965"/>
                <a:gd name="connsiteX102" fmla="*/ 5331 w 10000"/>
                <a:gd name="connsiteY102" fmla="*/ 5470 h 9965"/>
                <a:gd name="connsiteX103" fmla="*/ 5357 w 10000"/>
                <a:gd name="connsiteY103" fmla="*/ 5291 h 9965"/>
                <a:gd name="connsiteX104" fmla="*/ 5308 w 10000"/>
                <a:gd name="connsiteY104" fmla="*/ 5096 h 9965"/>
                <a:gd name="connsiteX105" fmla="*/ 5432 w 10000"/>
                <a:gd name="connsiteY105" fmla="*/ 5068 h 9965"/>
                <a:gd name="connsiteX106" fmla="*/ 5357 w 10000"/>
                <a:gd name="connsiteY106" fmla="*/ 4702 h 9965"/>
                <a:gd name="connsiteX107" fmla="*/ 5458 w 10000"/>
                <a:gd name="connsiteY107" fmla="*/ 4615 h 9965"/>
                <a:gd name="connsiteX108" fmla="*/ 5481 w 10000"/>
                <a:gd name="connsiteY108" fmla="*/ 4530 h 9965"/>
                <a:gd name="connsiteX109" fmla="*/ 5505 w 10000"/>
                <a:gd name="connsiteY109" fmla="*/ 4440 h 9965"/>
                <a:gd name="connsiteX110" fmla="*/ 5553 w 10000"/>
                <a:gd name="connsiteY110" fmla="*/ 4350 h 9965"/>
                <a:gd name="connsiteX111" fmla="*/ 5628 w 10000"/>
                <a:gd name="connsiteY111" fmla="*/ 4296 h 9965"/>
                <a:gd name="connsiteX112" fmla="*/ 5603 w 10000"/>
                <a:gd name="connsiteY112" fmla="*/ 4249 h 9965"/>
                <a:gd name="connsiteX113" fmla="*/ 5553 w 10000"/>
                <a:gd name="connsiteY113" fmla="*/ 4194 h 9965"/>
                <a:gd name="connsiteX114" fmla="*/ 5603 w 10000"/>
                <a:gd name="connsiteY114" fmla="*/ 4147 h 9965"/>
                <a:gd name="connsiteX115" fmla="*/ 5704 w 10000"/>
                <a:gd name="connsiteY115" fmla="*/ 4063 h 9965"/>
                <a:gd name="connsiteX116" fmla="*/ 5704 w 10000"/>
                <a:gd name="connsiteY116" fmla="*/ 3980 h 9965"/>
                <a:gd name="connsiteX117" fmla="*/ 5677 w 10000"/>
                <a:gd name="connsiteY117" fmla="*/ 3894 h 9965"/>
                <a:gd name="connsiteX118" fmla="*/ 5654 w 10000"/>
                <a:gd name="connsiteY118" fmla="*/ 3807 h 9965"/>
                <a:gd name="connsiteX119" fmla="*/ 5531 w 10000"/>
                <a:gd name="connsiteY119" fmla="*/ 3803 h 9965"/>
                <a:gd name="connsiteX120" fmla="*/ 5553 w 10000"/>
                <a:gd name="connsiteY120" fmla="*/ 3737 h 9965"/>
                <a:gd name="connsiteX121" fmla="*/ 5654 w 10000"/>
                <a:gd name="connsiteY121" fmla="*/ 3671 h 9965"/>
                <a:gd name="connsiteX122" fmla="*/ 5677 w 10000"/>
                <a:gd name="connsiteY122" fmla="*/ 3606 h 9965"/>
                <a:gd name="connsiteX123" fmla="*/ 5654 w 10000"/>
                <a:gd name="connsiteY123" fmla="*/ 3535 h 9965"/>
                <a:gd name="connsiteX124" fmla="*/ 5603 w 10000"/>
                <a:gd name="connsiteY124" fmla="*/ 3535 h 9965"/>
                <a:gd name="connsiteX125" fmla="*/ 5628 w 10000"/>
                <a:gd name="connsiteY125" fmla="*/ 3468 h 9965"/>
                <a:gd name="connsiteX126" fmla="*/ 5603 w 10000"/>
                <a:gd name="connsiteY126" fmla="*/ 3391 h 9965"/>
                <a:gd name="connsiteX127" fmla="*/ 5603 w 10000"/>
                <a:gd name="connsiteY127" fmla="*/ 3324 h 9965"/>
                <a:gd name="connsiteX128" fmla="*/ 5677 w 10000"/>
                <a:gd name="connsiteY128" fmla="*/ 3254 h 9965"/>
                <a:gd name="connsiteX129" fmla="*/ 5677 w 10000"/>
                <a:gd name="connsiteY129" fmla="*/ 3113 h 9965"/>
                <a:gd name="connsiteX130" fmla="*/ 5677 w 10000"/>
                <a:gd name="connsiteY130" fmla="*/ 2977 h 9965"/>
                <a:gd name="connsiteX131" fmla="*/ 5754 w 10000"/>
                <a:gd name="connsiteY131" fmla="*/ 2841 h 9965"/>
                <a:gd name="connsiteX132" fmla="*/ 5925 w 10000"/>
                <a:gd name="connsiteY132" fmla="*/ 2716 h 9965"/>
                <a:gd name="connsiteX133" fmla="*/ 5851 w 10000"/>
                <a:gd name="connsiteY133" fmla="*/ 2697 h 9965"/>
                <a:gd name="connsiteX134" fmla="*/ 5851 w 10000"/>
                <a:gd name="connsiteY134" fmla="*/ 2579 h 9965"/>
                <a:gd name="connsiteX135" fmla="*/ 5826 w 10000"/>
                <a:gd name="connsiteY135" fmla="*/ 2462 h 9965"/>
                <a:gd name="connsiteX136" fmla="*/ 5802 w 10000"/>
                <a:gd name="connsiteY136" fmla="*/ 2345 h 9965"/>
                <a:gd name="connsiteX137" fmla="*/ 5851 w 10000"/>
                <a:gd name="connsiteY137" fmla="*/ 2241 h 9965"/>
                <a:gd name="connsiteX138" fmla="*/ 5899 w 10000"/>
                <a:gd name="connsiteY138" fmla="*/ 2051 h 9965"/>
                <a:gd name="connsiteX139" fmla="*/ 6024 w 10000"/>
                <a:gd name="connsiteY139" fmla="*/ 1869 h 9965"/>
                <a:gd name="connsiteX140" fmla="*/ 6100 w 10000"/>
                <a:gd name="connsiteY140" fmla="*/ 1681 h 9965"/>
                <a:gd name="connsiteX141" fmla="*/ 6050 w 10000"/>
                <a:gd name="connsiteY141" fmla="*/ 1491 h 9965"/>
                <a:gd name="connsiteX142" fmla="*/ 6072 w 10000"/>
                <a:gd name="connsiteY142" fmla="*/ 1401 h 9965"/>
                <a:gd name="connsiteX143" fmla="*/ 6072 w 10000"/>
                <a:gd name="connsiteY143" fmla="*/ 1304 h 9965"/>
                <a:gd name="connsiteX144" fmla="*/ 6072 w 10000"/>
                <a:gd name="connsiteY144" fmla="*/ 1212 h 9965"/>
                <a:gd name="connsiteX145" fmla="*/ 6050 w 10000"/>
                <a:gd name="connsiteY145" fmla="*/ 1119 h 9965"/>
                <a:gd name="connsiteX146" fmla="*/ 5925 w 10000"/>
                <a:gd name="connsiteY146" fmla="*/ 1147 h 9965"/>
                <a:gd name="connsiteX147" fmla="*/ 5925 w 10000"/>
                <a:gd name="connsiteY147" fmla="*/ 1084 h 9965"/>
                <a:gd name="connsiteX148" fmla="*/ 5899 w 10000"/>
                <a:gd name="connsiteY148" fmla="*/ 1019 h 9965"/>
                <a:gd name="connsiteX149" fmla="*/ 5899 w 10000"/>
                <a:gd name="connsiteY149" fmla="*/ 955 h 9965"/>
                <a:gd name="connsiteX150" fmla="*/ 5925 w 10000"/>
                <a:gd name="connsiteY150" fmla="*/ 894 h 9965"/>
                <a:gd name="connsiteX151" fmla="*/ 5851 w 10000"/>
                <a:gd name="connsiteY151" fmla="*/ 811 h 9965"/>
                <a:gd name="connsiteX152" fmla="*/ 5851 w 10000"/>
                <a:gd name="connsiteY152" fmla="*/ 726 h 9965"/>
                <a:gd name="connsiteX153" fmla="*/ 5826 w 10000"/>
                <a:gd name="connsiteY153" fmla="*/ 639 h 9965"/>
                <a:gd name="connsiteX154" fmla="*/ 5826 w 10000"/>
                <a:gd name="connsiteY154" fmla="*/ 563 h 9965"/>
                <a:gd name="connsiteX155" fmla="*/ 5754 w 10000"/>
                <a:gd name="connsiteY155" fmla="*/ 366 h 9965"/>
                <a:gd name="connsiteX156" fmla="*/ 5677 w 10000"/>
                <a:gd name="connsiteY156" fmla="*/ 347 h 9965"/>
                <a:gd name="connsiteX157" fmla="*/ 5531 w 10000"/>
                <a:gd name="connsiteY157" fmla="*/ 335 h 9965"/>
                <a:gd name="connsiteX158" fmla="*/ 5432 w 10000"/>
                <a:gd name="connsiteY158" fmla="*/ 323 h 9965"/>
                <a:gd name="connsiteX159" fmla="*/ 5282 w 10000"/>
                <a:gd name="connsiteY159" fmla="*/ 320 h 9965"/>
                <a:gd name="connsiteX160" fmla="*/ 5184 w 10000"/>
                <a:gd name="connsiteY160" fmla="*/ 323 h 9965"/>
                <a:gd name="connsiteX161" fmla="*/ 5111 w 10000"/>
                <a:gd name="connsiteY161" fmla="*/ 331 h 9965"/>
                <a:gd name="connsiteX162" fmla="*/ 5012 w 10000"/>
                <a:gd name="connsiteY162" fmla="*/ 331 h 9965"/>
                <a:gd name="connsiteX163" fmla="*/ 4937 w 10000"/>
                <a:gd name="connsiteY163" fmla="*/ 323 h 9965"/>
                <a:gd name="connsiteX164" fmla="*/ 4962 w 10000"/>
                <a:gd name="connsiteY164" fmla="*/ 308 h 9965"/>
                <a:gd name="connsiteX165" fmla="*/ 5012 w 10000"/>
                <a:gd name="connsiteY165" fmla="*/ 300 h 9965"/>
                <a:gd name="connsiteX166" fmla="*/ 5088 w 10000"/>
                <a:gd name="connsiteY166" fmla="*/ 288 h 9965"/>
                <a:gd name="connsiteX167" fmla="*/ 5061 w 10000"/>
                <a:gd name="connsiteY167" fmla="*/ 273 h 9965"/>
                <a:gd name="connsiteX168" fmla="*/ 5282 w 10000"/>
                <a:gd name="connsiteY168" fmla="*/ 257 h 9965"/>
                <a:gd name="connsiteX169" fmla="*/ 5505 w 10000"/>
                <a:gd name="connsiteY169" fmla="*/ 230 h 9965"/>
                <a:gd name="connsiteX170" fmla="*/ 5704 w 10000"/>
                <a:gd name="connsiteY170" fmla="*/ 203 h 9965"/>
                <a:gd name="connsiteX171" fmla="*/ 5874 w 10000"/>
                <a:gd name="connsiteY171" fmla="*/ 163 h 9965"/>
                <a:gd name="connsiteX172" fmla="*/ 5925 w 10000"/>
                <a:gd name="connsiteY172" fmla="*/ 121 h 9965"/>
                <a:gd name="connsiteX173" fmla="*/ 5997 w 10000"/>
                <a:gd name="connsiteY173" fmla="*/ 86 h 9965"/>
                <a:gd name="connsiteX174" fmla="*/ 5997 w 10000"/>
                <a:gd name="connsiteY174" fmla="*/ 42 h 9965"/>
                <a:gd name="connsiteX175" fmla="*/ 6024 w 10000"/>
                <a:gd name="connsiteY175" fmla="*/ 0 h 9965"/>
                <a:gd name="connsiteX176" fmla="*/ 6100 w 10000"/>
                <a:gd name="connsiteY176" fmla="*/ 74 h 9965"/>
                <a:gd name="connsiteX177" fmla="*/ 6196 w 10000"/>
                <a:gd name="connsiteY177" fmla="*/ 155 h 9965"/>
                <a:gd name="connsiteX178" fmla="*/ 6223 w 10000"/>
                <a:gd name="connsiteY178" fmla="*/ 234 h 9965"/>
                <a:gd name="connsiteX179" fmla="*/ 6173 w 10000"/>
                <a:gd name="connsiteY179" fmla="*/ 320 h 9965"/>
                <a:gd name="connsiteX0" fmla="*/ 6173 w 10000"/>
                <a:gd name="connsiteY0" fmla="*/ 321 h 9934"/>
                <a:gd name="connsiteX1" fmla="*/ 6293 w 10000"/>
                <a:gd name="connsiteY1" fmla="*/ 553 h 9934"/>
                <a:gd name="connsiteX2" fmla="*/ 6393 w 10000"/>
                <a:gd name="connsiteY2" fmla="*/ 795 h 9934"/>
                <a:gd name="connsiteX3" fmla="*/ 6444 w 10000"/>
                <a:gd name="connsiteY3" fmla="*/ 1030 h 9934"/>
                <a:gd name="connsiteX4" fmla="*/ 6493 w 10000"/>
                <a:gd name="connsiteY4" fmla="*/ 1263 h 9934"/>
                <a:gd name="connsiteX5" fmla="*/ 6665 w 10000"/>
                <a:gd name="connsiteY5" fmla="*/ 1492 h 9934"/>
                <a:gd name="connsiteX6" fmla="*/ 6765 w 10000"/>
                <a:gd name="connsiteY6" fmla="*/ 1727 h 9934"/>
                <a:gd name="connsiteX7" fmla="*/ 6765 w 10000"/>
                <a:gd name="connsiteY7" fmla="*/ 1959 h 9934"/>
                <a:gd name="connsiteX8" fmla="*/ 6739 w 10000"/>
                <a:gd name="connsiteY8" fmla="*/ 2190 h 9934"/>
                <a:gd name="connsiteX9" fmla="*/ 6786 w 10000"/>
                <a:gd name="connsiteY9" fmla="*/ 2315 h 9934"/>
                <a:gd name="connsiteX10" fmla="*/ 6863 w 10000"/>
                <a:gd name="connsiteY10" fmla="*/ 2452 h 9934"/>
                <a:gd name="connsiteX11" fmla="*/ 6863 w 10000"/>
                <a:gd name="connsiteY11" fmla="*/ 2585 h 9934"/>
                <a:gd name="connsiteX12" fmla="*/ 6839 w 10000"/>
                <a:gd name="connsiteY12" fmla="*/ 2718 h 9934"/>
                <a:gd name="connsiteX13" fmla="*/ 6863 w 10000"/>
                <a:gd name="connsiteY13" fmla="*/ 2733 h 9934"/>
                <a:gd name="connsiteX14" fmla="*/ 6839 w 10000"/>
                <a:gd name="connsiteY14" fmla="*/ 2756 h 9934"/>
                <a:gd name="connsiteX15" fmla="*/ 6765 w 10000"/>
                <a:gd name="connsiteY15" fmla="*/ 2772 h 9934"/>
                <a:gd name="connsiteX16" fmla="*/ 6739 w 10000"/>
                <a:gd name="connsiteY16" fmla="*/ 2792 h 9934"/>
                <a:gd name="connsiteX17" fmla="*/ 6739 w 10000"/>
                <a:gd name="connsiteY17" fmla="*/ 2851 h 9934"/>
                <a:gd name="connsiteX18" fmla="*/ 6739 w 10000"/>
                <a:gd name="connsiteY18" fmla="*/ 2909 h 9934"/>
                <a:gd name="connsiteX19" fmla="*/ 6692 w 10000"/>
                <a:gd name="connsiteY19" fmla="*/ 2971 h 9934"/>
                <a:gd name="connsiteX20" fmla="*/ 6641 w 10000"/>
                <a:gd name="connsiteY20" fmla="*/ 3024 h 9934"/>
                <a:gd name="connsiteX21" fmla="*/ 6641 w 10000"/>
                <a:gd name="connsiteY21" fmla="*/ 3199 h 9934"/>
                <a:gd name="connsiteX22" fmla="*/ 6692 w 10000"/>
                <a:gd name="connsiteY22" fmla="*/ 3383 h 9934"/>
                <a:gd name="connsiteX23" fmla="*/ 6786 w 10000"/>
                <a:gd name="connsiteY23" fmla="*/ 3566 h 9934"/>
                <a:gd name="connsiteX24" fmla="*/ 6814 w 10000"/>
                <a:gd name="connsiteY24" fmla="*/ 3742 h 9934"/>
                <a:gd name="connsiteX25" fmla="*/ 7036 w 10000"/>
                <a:gd name="connsiteY25" fmla="*/ 3892 h 9934"/>
                <a:gd name="connsiteX26" fmla="*/ 7063 w 10000"/>
                <a:gd name="connsiteY26" fmla="*/ 4048 h 9934"/>
                <a:gd name="connsiteX27" fmla="*/ 7036 w 10000"/>
                <a:gd name="connsiteY27" fmla="*/ 4201 h 9934"/>
                <a:gd name="connsiteX28" fmla="*/ 7013 w 10000"/>
                <a:gd name="connsiteY28" fmla="*/ 4357 h 9934"/>
                <a:gd name="connsiteX29" fmla="*/ 6839 w 10000"/>
                <a:gd name="connsiteY29" fmla="*/ 4588 h 9934"/>
                <a:gd name="connsiteX30" fmla="*/ 6863 w 10000"/>
                <a:gd name="connsiteY30" fmla="*/ 4820 h 9934"/>
                <a:gd name="connsiteX31" fmla="*/ 6939 w 10000"/>
                <a:gd name="connsiteY31" fmla="*/ 5051 h 9934"/>
                <a:gd name="connsiteX32" fmla="*/ 6863 w 10000"/>
                <a:gd name="connsiteY32" fmla="*/ 5282 h 9934"/>
                <a:gd name="connsiteX33" fmla="*/ 6959 w 10000"/>
                <a:gd name="connsiteY33" fmla="*/ 5537 h 9934"/>
                <a:gd name="connsiteX34" fmla="*/ 7036 w 10000"/>
                <a:gd name="connsiteY34" fmla="*/ 5784 h 9934"/>
                <a:gd name="connsiteX35" fmla="*/ 7110 w 10000"/>
                <a:gd name="connsiteY35" fmla="*/ 6037 h 9934"/>
                <a:gd name="connsiteX36" fmla="*/ 7110 w 10000"/>
                <a:gd name="connsiteY36" fmla="*/ 6295 h 9934"/>
                <a:gd name="connsiteX37" fmla="*/ 7208 w 10000"/>
                <a:gd name="connsiteY37" fmla="*/ 6625 h 9934"/>
                <a:gd name="connsiteX38" fmla="*/ 7208 w 10000"/>
                <a:gd name="connsiteY38" fmla="*/ 6953 h 9934"/>
                <a:gd name="connsiteX39" fmla="*/ 7232 w 10000"/>
                <a:gd name="connsiteY39" fmla="*/ 7275 h 9934"/>
                <a:gd name="connsiteX40" fmla="*/ 7529 w 10000"/>
                <a:gd name="connsiteY40" fmla="*/ 7593 h 9934"/>
                <a:gd name="connsiteX41" fmla="*/ 7578 w 10000"/>
                <a:gd name="connsiteY41" fmla="*/ 7749 h 9934"/>
                <a:gd name="connsiteX42" fmla="*/ 7679 w 10000"/>
                <a:gd name="connsiteY42" fmla="*/ 7902 h 9934"/>
                <a:gd name="connsiteX43" fmla="*/ 7728 w 10000"/>
                <a:gd name="connsiteY43" fmla="*/ 8061 h 9934"/>
                <a:gd name="connsiteX44" fmla="*/ 7627 w 10000"/>
                <a:gd name="connsiteY44" fmla="*/ 8216 h 9934"/>
                <a:gd name="connsiteX45" fmla="*/ 7506 w 10000"/>
                <a:gd name="connsiteY45" fmla="*/ 8417 h 9934"/>
                <a:gd name="connsiteX46" fmla="*/ 7529 w 10000"/>
                <a:gd name="connsiteY46" fmla="*/ 8626 h 9934"/>
                <a:gd name="connsiteX47" fmla="*/ 7679 w 10000"/>
                <a:gd name="connsiteY47" fmla="*/ 8842 h 9934"/>
                <a:gd name="connsiteX48" fmla="*/ 7799 w 10000"/>
                <a:gd name="connsiteY48" fmla="*/ 9050 h 9934"/>
                <a:gd name="connsiteX49" fmla="*/ 7826 w 10000"/>
                <a:gd name="connsiteY49" fmla="*/ 9205 h 9934"/>
                <a:gd name="connsiteX50" fmla="*/ 7826 w 10000"/>
                <a:gd name="connsiteY50" fmla="*/ 9366 h 9934"/>
                <a:gd name="connsiteX51" fmla="*/ 7901 w 10000"/>
                <a:gd name="connsiteY51" fmla="*/ 9522 h 9934"/>
                <a:gd name="connsiteX52" fmla="*/ 8195 w 10000"/>
                <a:gd name="connsiteY52" fmla="*/ 9656 h 9934"/>
                <a:gd name="connsiteX53" fmla="*/ 8518 w 10000"/>
                <a:gd name="connsiteY53" fmla="*/ 9656 h 9934"/>
                <a:gd name="connsiteX54" fmla="*/ 8862 w 10000"/>
                <a:gd name="connsiteY54" fmla="*/ 9667 h 9934"/>
                <a:gd name="connsiteX55" fmla="*/ 9134 w 10000"/>
                <a:gd name="connsiteY55" fmla="*/ 9679 h 9934"/>
                <a:gd name="connsiteX56" fmla="*/ 9453 w 10000"/>
                <a:gd name="connsiteY56" fmla="*/ 9694 h 9934"/>
                <a:gd name="connsiteX57" fmla="*/ 9752 w 10000"/>
                <a:gd name="connsiteY57" fmla="*/ 9713 h 9934"/>
                <a:gd name="connsiteX58" fmla="*/ 10000 w 10000"/>
                <a:gd name="connsiteY58" fmla="*/ 9742 h 9934"/>
                <a:gd name="connsiteX59" fmla="*/ 1037 w 10000"/>
                <a:gd name="connsiteY59" fmla="*/ 9934 h 9934"/>
                <a:gd name="connsiteX60" fmla="*/ 543 w 10000"/>
                <a:gd name="connsiteY60" fmla="*/ 9904 h 9934"/>
                <a:gd name="connsiteX61" fmla="*/ 0 w 10000"/>
                <a:gd name="connsiteY61" fmla="*/ 9876 h 9934"/>
                <a:gd name="connsiteX62" fmla="*/ 320 w 10000"/>
                <a:gd name="connsiteY62" fmla="*/ 9860 h 9934"/>
                <a:gd name="connsiteX63" fmla="*/ 665 w 10000"/>
                <a:gd name="connsiteY63" fmla="*/ 9839 h 9934"/>
                <a:gd name="connsiteX64" fmla="*/ 985 w 10000"/>
                <a:gd name="connsiteY64" fmla="*/ 9812 h 9934"/>
                <a:gd name="connsiteX65" fmla="*/ 1334 w 10000"/>
                <a:gd name="connsiteY65" fmla="*/ 9789 h 9934"/>
                <a:gd name="connsiteX66" fmla="*/ 1629 w 10000"/>
                <a:gd name="connsiteY66" fmla="*/ 9770 h 9934"/>
                <a:gd name="connsiteX67" fmla="*/ 1974 w 10000"/>
                <a:gd name="connsiteY67" fmla="*/ 9754 h 9934"/>
                <a:gd name="connsiteX68" fmla="*/ 2345 w 10000"/>
                <a:gd name="connsiteY68" fmla="*/ 9742 h 9934"/>
                <a:gd name="connsiteX69" fmla="*/ 2716 w 10000"/>
                <a:gd name="connsiteY69" fmla="*/ 9742 h 9934"/>
                <a:gd name="connsiteX70" fmla="*/ 2987 w 10000"/>
                <a:gd name="connsiteY70" fmla="*/ 9742 h 9934"/>
                <a:gd name="connsiteX71" fmla="*/ 3259 w 10000"/>
                <a:gd name="connsiteY71" fmla="*/ 9742 h 9934"/>
                <a:gd name="connsiteX72" fmla="*/ 3507 w 10000"/>
                <a:gd name="connsiteY72" fmla="*/ 9736 h 9934"/>
                <a:gd name="connsiteX73" fmla="*/ 3777 w 10000"/>
                <a:gd name="connsiteY73" fmla="*/ 9729 h 9934"/>
                <a:gd name="connsiteX74" fmla="*/ 4023 w 10000"/>
                <a:gd name="connsiteY74" fmla="*/ 9725 h 9934"/>
                <a:gd name="connsiteX75" fmla="*/ 4247 w 10000"/>
                <a:gd name="connsiteY75" fmla="*/ 9713 h 9934"/>
                <a:gd name="connsiteX76" fmla="*/ 4492 w 10000"/>
                <a:gd name="connsiteY76" fmla="*/ 9698 h 9934"/>
                <a:gd name="connsiteX77" fmla="*/ 4715 w 10000"/>
                <a:gd name="connsiteY77" fmla="*/ 9679 h 9934"/>
                <a:gd name="connsiteX78" fmla="*/ 4740 w 10000"/>
                <a:gd name="connsiteY78" fmla="*/ 9507 h 9934"/>
                <a:gd name="connsiteX79" fmla="*/ 4813 w 10000"/>
                <a:gd name="connsiteY79" fmla="*/ 9335 h 9934"/>
                <a:gd name="connsiteX80" fmla="*/ 4912 w 10000"/>
                <a:gd name="connsiteY80" fmla="*/ 9163 h 9934"/>
                <a:gd name="connsiteX81" fmla="*/ 4986 w 10000"/>
                <a:gd name="connsiteY81" fmla="*/ 8990 h 9934"/>
                <a:gd name="connsiteX82" fmla="*/ 4962 w 10000"/>
                <a:gd name="connsiteY82" fmla="*/ 8740 h 9934"/>
                <a:gd name="connsiteX83" fmla="*/ 4962 w 10000"/>
                <a:gd name="connsiteY83" fmla="*/ 8488 h 9934"/>
                <a:gd name="connsiteX84" fmla="*/ 4962 w 10000"/>
                <a:gd name="connsiteY84" fmla="*/ 8235 h 9934"/>
                <a:gd name="connsiteX85" fmla="*/ 4986 w 10000"/>
                <a:gd name="connsiteY85" fmla="*/ 7983 h 9934"/>
                <a:gd name="connsiteX86" fmla="*/ 4986 w 10000"/>
                <a:gd name="connsiteY86" fmla="*/ 7784 h 9934"/>
                <a:gd name="connsiteX87" fmla="*/ 4937 w 10000"/>
                <a:gd name="connsiteY87" fmla="*/ 7580 h 9934"/>
                <a:gd name="connsiteX88" fmla="*/ 4912 w 10000"/>
                <a:gd name="connsiteY88" fmla="*/ 7389 h 9934"/>
                <a:gd name="connsiteX89" fmla="*/ 4986 w 10000"/>
                <a:gd name="connsiteY89" fmla="*/ 7196 h 9934"/>
                <a:gd name="connsiteX90" fmla="*/ 5259 w 10000"/>
                <a:gd name="connsiteY90" fmla="*/ 6992 h 9934"/>
                <a:gd name="connsiteX91" fmla="*/ 5308 w 10000"/>
                <a:gd name="connsiteY91" fmla="*/ 6777 h 9934"/>
                <a:gd name="connsiteX92" fmla="*/ 5282 w 10000"/>
                <a:gd name="connsiteY92" fmla="*/ 6559 h 9934"/>
                <a:gd name="connsiteX93" fmla="*/ 5282 w 10000"/>
                <a:gd name="connsiteY93" fmla="*/ 6339 h 9934"/>
                <a:gd name="connsiteX94" fmla="*/ 5308 w 10000"/>
                <a:gd name="connsiteY94" fmla="*/ 6261 h 9934"/>
                <a:gd name="connsiteX95" fmla="*/ 5331 w 10000"/>
                <a:gd name="connsiteY95" fmla="*/ 6186 h 9934"/>
                <a:gd name="connsiteX96" fmla="*/ 5331 w 10000"/>
                <a:gd name="connsiteY96" fmla="*/ 6112 h 9934"/>
                <a:gd name="connsiteX97" fmla="*/ 5259 w 10000"/>
                <a:gd name="connsiteY97" fmla="*/ 6041 h 9934"/>
                <a:gd name="connsiteX98" fmla="*/ 5233 w 10000"/>
                <a:gd name="connsiteY98" fmla="*/ 5866 h 9934"/>
                <a:gd name="connsiteX99" fmla="*/ 5282 w 10000"/>
                <a:gd name="connsiteY99" fmla="*/ 5854 h 9934"/>
                <a:gd name="connsiteX100" fmla="*/ 5282 w 10000"/>
                <a:gd name="connsiteY100" fmla="*/ 5674 h 9934"/>
                <a:gd name="connsiteX101" fmla="*/ 5331 w 10000"/>
                <a:gd name="connsiteY101" fmla="*/ 5489 h 9934"/>
                <a:gd name="connsiteX102" fmla="*/ 5357 w 10000"/>
                <a:gd name="connsiteY102" fmla="*/ 5310 h 9934"/>
                <a:gd name="connsiteX103" fmla="*/ 5308 w 10000"/>
                <a:gd name="connsiteY103" fmla="*/ 5114 h 9934"/>
                <a:gd name="connsiteX104" fmla="*/ 5432 w 10000"/>
                <a:gd name="connsiteY104" fmla="*/ 5086 h 9934"/>
                <a:gd name="connsiteX105" fmla="*/ 5357 w 10000"/>
                <a:gd name="connsiteY105" fmla="*/ 4719 h 9934"/>
                <a:gd name="connsiteX106" fmla="*/ 5458 w 10000"/>
                <a:gd name="connsiteY106" fmla="*/ 4631 h 9934"/>
                <a:gd name="connsiteX107" fmla="*/ 5481 w 10000"/>
                <a:gd name="connsiteY107" fmla="*/ 4546 h 9934"/>
                <a:gd name="connsiteX108" fmla="*/ 5505 w 10000"/>
                <a:gd name="connsiteY108" fmla="*/ 4456 h 9934"/>
                <a:gd name="connsiteX109" fmla="*/ 5553 w 10000"/>
                <a:gd name="connsiteY109" fmla="*/ 4365 h 9934"/>
                <a:gd name="connsiteX110" fmla="*/ 5628 w 10000"/>
                <a:gd name="connsiteY110" fmla="*/ 4311 h 9934"/>
                <a:gd name="connsiteX111" fmla="*/ 5603 w 10000"/>
                <a:gd name="connsiteY111" fmla="*/ 4264 h 9934"/>
                <a:gd name="connsiteX112" fmla="*/ 5553 w 10000"/>
                <a:gd name="connsiteY112" fmla="*/ 4209 h 9934"/>
                <a:gd name="connsiteX113" fmla="*/ 5603 w 10000"/>
                <a:gd name="connsiteY113" fmla="*/ 4162 h 9934"/>
                <a:gd name="connsiteX114" fmla="*/ 5704 w 10000"/>
                <a:gd name="connsiteY114" fmla="*/ 4077 h 9934"/>
                <a:gd name="connsiteX115" fmla="*/ 5704 w 10000"/>
                <a:gd name="connsiteY115" fmla="*/ 3994 h 9934"/>
                <a:gd name="connsiteX116" fmla="*/ 5677 w 10000"/>
                <a:gd name="connsiteY116" fmla="*/ 3908 h 9934"/>
                <a:gd name="connsiteX117" fmla="*/ 5654 w 10000"/>
                <a:gd name="connsiteY117" fmla="*/ 3820 h 9934"/>
                <a:gd name="connsiteX118" fmla="*/ 5531 w 10000"/>
                <a:gd name="connsiteY118" fmla="*/ 3816 h 9934"/>
                <a:gd name="connsiteX119" fmla="*/ 5553 w 10000"/>
                <a:gd name="connsiteY119" fmla="*/ 3750 h 9934"/>
                <a:gd name="connsiteX120" fmla="*/ 5654 w 10000"/>
                <a:gd name="connsiteY120" fmla="*/ 3684 h 9934"/>
                <a:gd name="connsiteX121" fmla="*/ 5677 w 10000"/>
                <a:gd name="connsiteY121" fmla="*/ 3619 h 9934"/>
                <a:gd name="connsiteX122" fmla="*/ 5654 w 10000"/>
                <a:gd name="connsiteY122" fmla="*/ 3547 h 9934"/>
                <a:gd name="connsiteX123" fmla="*/ 5603 w 10000"/>
                <a:gd name="connsiteY123" fmla="*/ 3547 h 9934"/>
                <a:gd name="connsiteX124" fmla="*/ 5628 w 10000"/>
                <a:gd name="connsiteY124" fmla="*/ 3480 h 9934"/>
                <a:gd name="connsiteX125" fmla="*/ 5603 w 10000"/>
                <a:gd name="connsiteY125" fmla="*/ 3403 h 9934"/>
                <a:gd name="connsiteX126" fmla="*/ 5603 w 10000"/>
                <a:gd name="connsiteY126" fmla="*/ 3336 h 9934"/>
                <a:gd name="connsiteX127" fmla="*/ 5677 w 10000"/>
                <a:gd name="connsiteY127" fmla="*/ 3265 h 9934"/>
                <a:gd name="connsiteX128" fmla="*/ 5677 w 10000"/>
                <a:gd name="connsiteY128" fmla="*/ 3124 h 9934"/>
                <a:gd name="connsiteX129" fmla="*/ 5677 w 10000"/>
                <a:gd name="connsiteY129" fmla="*/ 2987 h 9934"/>
                <a:gd name="connsiteX130" fmla="*/ 5754 w 10000"/>
                <a:gd name="connsiteY130" fmla="*/ 2851 h 9934"/>
                <a:gd name="connsiteX131" fmla="*/ 5925 w 10000"/>
                <a:gd name="connsiteY131" fmla="*/ 2726 h 9934"/>
                <a:gd name="connsiteX132" fmla="*/ 5851 w 10000"/>
                <a:gd name="connsiteY132" fmla="*/ 2706 h 9934"/>
                <a:gd name="connsiteX133" fmla="*/ 5851 w 10000"/>
                <a:gd name="connsiteY133" fmla="*/ 2588 h 9934"/>
                <a:gd name="connsiteX134" fmla="*/ 5826 w 10000"/>
                <a:gd name="connsiteY134" fmla="*/ 2471 h 9934"/>
                <a:gd name="connsiteX135" fmla="*/ 5802 w 10000"/>
                <a:gd name="connsiteY135" fmla="*/ 2353 h 9934"/>
                <a:gd name="connsiteX136" fmla="*/ 5851 w 10000"/>
                <a:gd name="connsiteY136" fmla="*/ 2249 h 9934"/>
                <a:gd name="connsiteX137" fmla="*/ 5899 w 10000"/>
                <a:gd name="connsiteY137" fmla="*/ 2058 h 9934"/>
                <a:gd name="connsiteX138" fmla="*/ 6024 w 10000"/>
                <a:gd name="connsiteY138" fmla="*/ 1876 h 9934"/>
                <a:gd name="connsiteX139" fmla="*/ 6100 w 10000"/>
                <a:gd name="connsiteY139" fmla="*/ 1687 h 9934"/>
                <a:gd name="connsiteX140" fmla="*/ 6050 w 10000"/>
                <a:gd name="connsiteY140" fmla="*/ 1496 h 9934"/>
                <a:gd name="connsiteX141" fmla="*/ 6072 w 10000"/>
                <a:gd name="connsiteY141" fmla="*/ 1406 h 9934"/>
                <a:gd name="connsiteX142" fmla="*/ 6072 w 10000"/>
                <a:gd name="connsiteY142" fmla="*/ 1309 h 9934"/>
                <a:gd name="connsiteX143" fmla="*/ 6072 w 10000"/>
                <a:gd name="connsiteY143" fmla="*/ 1216 h 9934"/>
                <a:gd name="connsiteX144" fmla="*/ 6050 w 10000"/>
                <a:gd name="connsiteY144" fmla="*/ 1123 h 9934"/>
                <a:gd name="connsiteX145" fmla="*/ 5925 w 10000"/>
                <a:gd name="connsiteY145" fmla="*/ 1151 h 9934"/>
                <a:gd name="connsiteX146" fmla="*/ 5925 w 10000"/>
                <a:gd name="connsiteY146" fmla="*/ 1088 h 9934"/>
                <a:gd name="connsiteX147" fmla="*/ 5899 w 10000"/>
                <a:gd name="connsiteY147" fmla="*/ 1023 h 9934"/>
                <a:gd name="connsiteX148" fmla="*/ 5899 w 10000"/>
                <a:gd name="connsiteY148" fmla="*/ 958 h 9934"/>
                <a:gd name="connsiteX149" fmla="*/ 5925 w 10000"/>
                <a:gd name="connsiteY149" fmla="*/ 897 h 9934"/>
                <a:gd name="connsiteX150" fmla="*/ 5851 w 10000"/>
                <a:gd name="connsiteY150" fmla="*/ 814 h 9934"/>
                <a:gd name="connsiteX151" fmla="*/ 5851 w 10000"/>
                <a:gd name="connsiteY151" fmla="*/ 729 h 9934"/>
                <a:gd name="connsiteX152" fmla="*/ 5826 w 10000"/>
                <a:gd name="connsiteY152" fmla="*/ 641 h 9934"/>
                <a:gd name="connsiteX153" fmla="*/ 5826 w 10000"/>
                <a:gd name="connsiteY153" fmla="*/ 565 h 9934"/>
                <a:gd name="connsiteX154" fmla="*/ 5754 w 10000"/>
                <a:gd name="connsiteY154" fmla="*/ 367 h 9934"/>
                <a:gd name="connsiteX155" fmla="*/ 5677 w 10000"/>
                <a:gd name="connsiteY155" fmla="*/ 348 h 9934"/>
                <a:gd name="connsiteX156" fmla="*/ 5531 w 10000"/>
                <a:gd name="connsiteY156" fmla="*/ 336 h 9934"/>
                <a:gd name="connsiteX157" fmla="*/ 5432 w 10000"/>
                <a:gd name="connsiteY157" fmla="*/ 324 h 9934"/>
                <a:gd name="connsiteX158" fmla="*/ 5282 w 10000"/>
                <a:gd name="connsiteY158" fmla="*/ 321 h 9934"/>
                <a:gd name="connsiteX159" fmla="*/ 5184 w 10000"/>
                <a:gd name="connsiteY159" fmla="*/ 324 h 9934"/>
                <a:gd name="connsiteX160" fmla="*/ 5111 w 10000"/>
                <a:gd name="connsiteY160" fmla="*/ 332 h 9934"/>
                <a:gd name="connsiteX161" fmla="*/ 5012 w 10000"/>
                <a:gd name="connsiteY161" fmla="*/ 332 h 9934"/>
                <a:gd name="connsiteX162" fmla="*/ 4937 w 10000"/>
                <a:gd name="connsiteY162" fmla="*/ 324 h 9934"/>
                <a:gd name="connsiteX163" fmla="*/ 4962 w 10000"/>
                <a:gd name="connsiteY163" fmla="*/ 309 h 9934"/>
                <a:gd name="connsiteX164" fmla="*/ 5012 w 10000"/>
                <a:gd name="connsiteY164" fmla="*/ 301 h 9934"/>
                <a:gd name="connsiteX165" fmla="*/ 5088 w 10000"/>
                <a:gd name="connsiteY165" fmla="*/ 289 h 9934"/>
                <a:gd name="connsiteX166" fmla="*/ 5061 w 10000"/>
                <a:gd name="connsiteY166" fmla="*/ 274 h 9934"/>
                <a:gd name="connsiteX167" fmla="*/ 5282 w 10000"/>
                <a:gd name="connsiteY167" fmla="*/ 258 h 9934"/>
                <a:gd name="connsiteX168" fmla="*/ 5505 w 10000"/>
                <a:gd name="connsiteY168" fmla="*/ 231 h 9934"/>
                <a:gd name="connsiteX169" fmla="*/ 5704 w 10000"/>
                <a:gd name="connsiteY169" fmla="*/ 204 h 9934"/>
                <a:gd name="connsiteX170" fmla="*/ 5874 w 10000"/>
                <a:gd name="connsiteY170" fmla="*/ 164 h 9934"/>
                <a:gd name="connsiteX171" fmla="*/ 5925 w 10000"/>
                <a:gd name="connsiteY171" fmla="*/ 121 h 9934"/>
                <a:gd name="connsiteX172" fmla="*/ 5997 w 10000"/>
                <a:gd name="connsiteY172" fmla="*/ 86 h 9934"/>
                <a:gd name="connsiteX173" fmla="*/ 5997 w 10000"/>
                <a:gd name="connsiteY173" fmla="*/ 42 h 9934"/>
                <a:gd name="connsiteX174" fmla="*/ 6024 w 10000"/>
                <a:gd name="connsiteY174" fmla="*/ 0 h 9934"/>
                <a:gd name="connsiteX175" fmla="*/ 6100 w 10000"/>
                <a:gd name="connsiteY175" fmla="*/ 74 h 9934"/>
                <a:gd name="connsiteX176" fmla="*/ 6196 w 10000"/>
                <a:gd name="connsiteY176" fmla="*/ 156 h 9934"/>
                <a:gd name="connsiteX177" fmla="*/ 6223 w 10000"/>
                <a:gd name="connsiteY177" fmla="*/ 235 h 9934"/>
                <a:gd name="connsiteX178" fmla="*/ 6173 w 10000"/>
                <a:gd name="connsiteY178" fmla="*/ 321 h 9934"/>
                <a:gd name="connsiteX0" fmla="*/ 6173 w 10000"/>
                <a:gd name="connsiteY0" fmla="*/ 323 h 9970"/>
                <a:gd name="connsiteX1" fmla="*/ 6293 w 10000"/>
                <a:gd name="connsiteY1" fmla="*/ 557 h 9970"/>
                <a:gd name="connsiteX2" fmla="*/ 6393 w 10000"/>
                <a:gd name="connsiteY2" fmla="*/ 800 h 9970"/>
                <a:gd name="connsiteX3" fmla="*/ 6444 w 10000"/>
                <a:gd name="connsiteY3" fmla="*/ 1037 h 9970"/>
                <a:gd name="connsiteX4" fmla="*/ 6493 w 10000"/>
                <a:gd name="connsiteY4" fmla="*/ 1271 h 9970"/>
                <a:gd name="connsiteX5" fmla="*/ 6665 w 10000"/>
                <a:gd name="connsiteY5" fmla="*/ 1502 h 9970"/>
                <a:gd name="connsiteX6" fmla="*/ 6765 w 10000"/>
                <a:gd name="connsiteY6" fmla="*/ 1738 h 9970"/>
                <a:gd name="connsiteX7" fmla="*/ 6765 w 10000"/>
                <a:gd name="connsiteY7" fmla="*/ 1972 h 9970"/>
                <a:gd name="connsiteX8" fmla="*/ 6739 w 10000"/>
                <a:gd name="connsiteY8" fmla="*/ 2205 h 9970"/>
                <a:gd name="connsiteX9" fmla="*/ 6786 w 10000"/>
                <a:gd name="connsiteY9" fmla="*/ 2330 h 9970"/>
                <a:gd name="connsiteX10" fmla="*/ 6863 w 10000"/>
                <a:gd name="connsiteY10" fmla="*/ 2468 h 9970"/>
                <a:gd name="connsiteX11" fmla="*/ 6863 w 10000"/>
                <a:gd name="connsiteY11" fmla="*/ 2602 h 9970"/>
                <a:gd name="connsiteX12" fmla="*/ 6839 w 10000"/>
                <a:gd name="connsiteY12" fmla="*/ 2736 h 9970"/>
                <a:gd name="connsiteX13" fmla="*/ 6863 w 10000"/>
                <a:gd name="connsiteY13" fmla="*/ 2751 h 9970"/>
                <a:gd name="connsiteX14" fmla="*/ 6839 w 10000"/>
                <a:gd name="connsiteY14" fmla="*/ 2774 h 9970"/>
                <a:gd name="connsiteX15" fmla="*/ 6765 w 10000"/>
                <a:gd name="connsiteY15" fmla="*/ 2790 h 9970"/>
                <a:gd name="connsiteX16" fmla="*/ 6739 w 10000"/>
                <a:gd name="connsiteY16" fmla="*/ 2811 h 9970"/>
                <a:gd name="connsiteX17" fmla="*/ 6739 w 10000"/>
                <a:gd name="connsiteY17" fmla="*/ 2870 h 9970"/>
                <a:gd name="connsiteX18" fmla="*/ 6739 w 10000"/>
                <a:gd name="connsiteY18" fmla="*/ 2928 h 9970"/>
                <a:gd name="connsiteX19" fmla="*/ 6692 w 10000"/>
                <a:gd name="connsiteY19" fmla="*/ 2991 h 9970"/>
                <a:gd name="connsiteX20" fmla="*/ 6641 w 10000"/>
                <a:gd name="connsiteY20" fmla="*/ 3044 h 9970"/>
                <a:gd name="connsiteX21" fmla="*/ 6641 w 10000"/>
                <a:gd name="connsiteY21" fmla="*/ 3220 h 9970"/>
                <a:gd name="connsiteX22" fmla="*/ 6692 w 10000"/>
                <a:gd name="connsiteY22" fmla="*/ 3405 h 9970"/>
                <a:gd name="connsiteX23" fmla="*/ 6786 w 10000"/>
                <a:gd name="connsiteY23" fmla="*/ 3590 h 9970"/>
                <a:gd name="connsiteX24" fmla="*/ 6814 w 10000"/>
                <a:gd name="connsiteY24" fmla="*/ 3767 h 9970"/>
                <a:gd name="connsiteX25" fmla="*/ 7036 w 10000"/>
                <a:gd name="connsiteY25" fmla="*/ 3918 h 9970"/>
                <a:gd name="connsiteX26" fmla="*/ 7063 w 10000"/>
                <a:gd name="connsiteY26" fmla="*/ 4075 h 9970"/>
                <a:gd name="connsiteX27" fmla="*/ 7036 w 10000"/>
                <a:gd name="connsiteY27" fmla="*/ 4229 h 9970"/>
                <a:gd name="connsiteX28" fmla="*/ 7013 w 10000"/>
                <a:gd name="connsiteY28" fmla="*/ 4386 h 9970"/>
                <a:gd name="connsiteX29" fmla="*/ 6839 w 10000"/>
                <a:gd name="connsiteY29" fmla="*/ 4618 h 9970"/>
                <a:gd name="connsiteX30" fmla="*/ 6863 w 10000"/>
                <a:gd name="connsiteY30" fmla="*/ 4852 h 9970"/>
                <a:gd name="connsiteX31" fmla="*/ 6939 w 10000"/>
                <a:gd name="connsiteY31" fmla="*/ 5085 h 9970"/>
                <a:gd name="connsiteX32" fmla="*/ 6863 w 10000"/>
                <a:gd name="connsiteY32" fmla="*/ 5317 h 9970"/>
                <a:gd name="connsiteX33" fmla="*/ 6959 w 10000"/>
                <a:gd name="connsiteY33" fmla="*/ 5574 h 9970"/>
                <a:gd name="connsiteX34" fmla="*/ 7036 w 10000"/>
                <a:gd name="connsiteY34" fmla="*/ 5822 h 9970"/>
                <a:gd name="connsiteX35" fmla="*/ 7110 w 10000"/>
                <a:gd name="connsiteY35" fmla="*/ 6077 h 9970"/>
                <a:gd name="connsiteX36" fmla="*/ 7110 w 10000"/>
                <a:gd name="connsiteY36" fmla="*/ 6337 h 9970"/>
                <a:gd name="connsiteX37" fmla="*/ 7208 w 10000"/>
                <a:gd name="connsiteY37" fmla="*/ 6669 h 9970"/>
                <a:gd name="connsiteX38" fmla="*/ 7208 w 10000"/>
                <a:gd name="connsiteY38" fmla="*/ 6999 h 9970"/>
                <a:gd name="connsiteX39" fmla="*/ 7232 w 10000"/>
                <a:gd name="connsiteY39" fmla="*/ 7323 h 9970"/>
                <a:gd name="connsiteX40" fmla="*/ 7529 w 10000"/>
                <a:gd name="connsiteY40" fmla="*/ 7643 h 9970"/>
                <a:gd name="connsiteX41" fmla="*/ 7578 w 10000"/>
                <a:gd name="connsiteY41" fmla="*/ 7800 h 9970"/>
                <a:gd name="connsiteX42" fmla="*/ 7679 w 10000"/>
                <a:gd name="connsiteY42" fmla="*/ 7954 h 9970"/>
                <a:gd name="connsiteX43" fmla="*/ 7728 w 10000"/>
                <a:gd name="connsiteY43" fmla="*/ 8115 h 9970"/>
                <a:gd name="connsiteX44" fmla="*/ 7627 w 10000"/>
                <a:gd name="connsiteY44" fmla="*/ 8271 h 9970"/>
                <a:gd name="connsiteX45" fmla="*/ 7506 w 10000"/>
                <a:gd name="connsiteY45" fmla="*/ 8473 h 9970"/>
                <a:gd name="connsiteX46" fmla="*/ 7529 w 10000"/>
                <a:gd name="connsiteY46" fmla="*/ 8683 h 9970"/>
                <a:gd name="connsiteX47" fmla="*/ 7679 w 10000"/>
                <a:gd name="connsiteY47" fmla="*/ 8901 h 9970"/>
                <a:gd name="connsiteX48" fmla="*/ 7799 w 10000"/>
                <a:gd name="connsiteY48" fmla="*/ 9110 h 9970"/>
                <a:gd name="connsiteX49" fmla="*/ 7826 w 10000"/>
                <a:gd name="connsiteY49" fmla="*/ 9266 h 9970"/>
                <a:gd name="connsiteX50" fmla="*/ 7826 w 10000"/>
                <a:gd name="connsiteY50" fmla="*/ 9428 h 9970"/>
                <a:gd name="connsiteX51" fmla="*/ 7901 w 10000"/>
                <a:gd name="connsiteY51" fmla="*/ 9585 h 9970"/>
                <a:gd name="connsiteX52" fmla="*/ 8195 w 10000"/>
                <a:gd name="connsiteY52" fmla="*/ 9720 h 9970"/>
                <a:gd name="connsiteX53" fmla="*/ 8518 w 10000"/>
                <a:gd name="connsiteY53" fmla="*/ 9720 h 9970"/>
                <a:gd name="connsiteX54" fmla="*/ 8862 w 10000"/>
                <a:gd name="connsiteY54" fmla="*/ 9731 h 9970"/>
                <a:gd name="connsiteX55" fmla="*/ 9134 w 10000"/>
                <a:gd name="connsiteY55" fmla="*/ 9743 h 9970"/>
                <a:gd name="connsiteX56" fmla="*/ 9453 w 10000"/>
                <a:gd name="connsiteY56" fmla="*/ 9758 h 9970"/>
                <a:gd name="connsiteX57" fmla="*/ 9752 w 10000"/>
                <a:gd name="connsiteY57" fmla="*/ 9778 h 9970"/>
                <a:gd name="connsiteX58" fmla="*/ 10000 w 10000"/>
                <a:gd name="connsiteY58" fmla="*/ 9807 h 9970"/>
                <a:gd name="connsiteX59" fmla="*/ 543 w 10000"/>
                <a:gd name="connsiteY59" fmla="*/ 9970 h 9970"/>
                <a:gd name="connsiteX60" fmla="*/ 0 w 10000"/>
                <a:gd name="connsiteY60" fmla="*/ 9942 h 9970"/>
                <a:gd name="connsiteX61" fmla="*/ 320 w 10000"/>
                <a:gd name="connsiteY61" fmla="*/ 9926 h 9970"/>
                <a:gd name="connsiteX62" fmla="*/ 665 w 10000"/>
                <a:gd name="connsiteY62" fmla="*/ 9904 h 9970"/>
                <a:gd name="connsiteX63" fmla="*/ 985 w 10000"/>
                <a:gd name="connsiteY63" fmla="*/ 9877 h 9970"/>
                <a:gd name="connsiteX64" fmla="*/ 1334 w 10000"/>
                <a:gd name="connsiteY64" fmla="*/ 9854 h 9970"/>
                <a:gd name="connsiteX65" fmla="*/ 1629 w 10000"/>
                <a:gd name="connsiteY65" fmla="*/ 9835 h 9970"/>
                <a:gd name="connsiteX66" fmla="*/ 1974 w 10000"/>
                <a:gd name="connsiteY66" fmla="*/ 9819 h 9970"/>
                <a:gd name="connsiteX67" fmla="*/ 2345 w 10000"/>
                <a:gd name="connsiteY67" fmla="*/ 9807 h 9970"/>
                <a:gd name="connsiteX68" fmla="*/ 2716 w 10000"/>
                <a:gd name="connsiteY68" fmla="*/ 9807 h 9970"/>
                <a:gd name="connsiteX69" fmla="*/ 2987 w 10000"/>
                <a:gd name="connsiteY69" fmla="*/ 9807 h 9970"/>
                <a:gd name="connsiteX70" fmla="*/ 3259 w 10000"/>
                <a:gd name="connsiteY70" fmla="*/ 9807 h 9970"/>
                <a:gd name="connsiteX71" fmla="*/ 3507 w 10000"/>
                <a:gd name="connsiteY71" fmla="*/ 9801 h 9970"/>
                <a:gd name="connsiteX72" fmla="*/ 3777 w 10000"/>
                <a:gd name="connsiteY72" fmla="*/ 9794 h 9970"/>
                <a:gd name="connsiteX73" fmla="*/ 4023 w 10000"/>
                <a:gd name="connsiteY73" fmla="*/ 9790 h 9970"/>
                <a:gd name="connsiteX74" fmla="*/ 4247 w 10000"/>
                <a:gd name="connsiteY74" fmla="*/ 9778 h 9970"/>
                <a:gd name="connsiteX75" fmla="*/ 4492 w 10000"/>
                <a:gd name="connsiteY75" fmla="*/ 9762 h 9970"/>
                <a:gd name="connsiteX76" fmla="*/ 4715 w 10000"/>
                <a:gd name="connsiteY76" fmla="*/ 9743 h 9970"/>
                <a:gd name="connsiteX77" fmla="*/ 4740 w 10000"/>
                <a:gd name="connsiteY77" fmla="*/ 9570 h 9970"/>
                <a:gd name="connsiteX78" fmla="*/ 4813 w 10000"/>
                <a:gd name="connsiteY78" fmla="*/ 9397 h 9970"/>
                <a:gd name="connsiteX79" fmla="*/ 4912 w 10000"/>
                <a:gd name="connsiteY79" fmla="*/ 9224 h 9970"/>
                <a:gd name="connsiteX80" fmla="*/ 4986 w 10000"/>
                <a:gd name="connsiteY80" fmla="*/ 9050 h 9970"/>
                <a:gd name="connsiteX81" fmla="*/ 4962 w 10000"/>
                <a:gd name="connsiteY81" fmla="*/ 8798 h 9970"/>
                <a:gd name="connsiteX82" fmla="*/ 4962 w 10000"/>
                <a:gd name="connsiteY82" fmla="*/ 8544 h 9970"/>
                <a:gd name="connsiteX83" fmla="*/ 4962 w 10000"/>
                <a:gd name="connsiteY83" fmla="*/ 8290 h 9970"/>
                <a:gd name="connsiteX84" fmla="*/ 4986 w 10000"/>
                <a:gd name="connsiteY84" fmla="*/ 8036 h 9970"/>
                <a:gd name="connsiteX85" fmla="*/ 4986 w 10000"/>
                <a:gd name="connsiteY85" fmla="*/ 7836 h 9970"/>
                <a:gd name="connsiteX86" fmla="*/ 4937 w 10000"/>
                <a:gd name="connsiteY86" fmla="*/ 7630 h 9970"/>
                <a:gd name="connsiteX87" fmla="*/ 4912 w 10000"/>
                <a:gd name="connsiteY87" fmla="*/ 7438 h 9970"/>
                <a:gd name="connsiteX88" fmla="*/ 4986 w 10000"/>
                <a:gd name="connsiteY88" fmla="*/ 7244 h 9970"/>
                <a:gd name="connsiteX89" fmla="*/ 5259 w 10000"/>
                <a:gd name="connsiteY89" fmla="*/ 7038 h 9970"/>
                <a:gd name="connsiteX90" fmla="*/ 5308 w 10000"/>
                <a:gd name="connsiteY90" fmla="*/ 6822 h 9970"/>
                <a:gd name="connsiteX91" fmla="*/ 5282 w 10000"/>
                <a:gd name="connsiteY91" fmla="*/ 6603 h 9970"/>
                <a:gd name="connsiteX92" fmla="*/ 5282 w 10000"/>
                <a:gd name="connsiteY92" fmla="*/ 6381 h 9970"/>
                <a:gd name="connsiteX93" fmla="*/ 5308 w 10000"/>
                <a:gd name="connsiteY93" fmla="*/ 6303 h 9970"/>
                <a:gd name="connsiteX94" fmla="*/ 5331 w 10000"/>
                <a:gd name="connsiteY94" fmla="*/ 6227 h 9970"/>
                <a:gd name="connsiteX95" fmla="*/ 5331 w 10000"/>
                <a:gd name="connsiteY95" fmla="*/ 6153 h 9970"/>
                <a:gd name="connsiteX96" fmla="*/ 5259 w 10000"/>
                <a:gd name="connsiteY96" fmla="*/ 6081 h 9970"/>
                <a:gd name="connsiteX97" fmla="*/ 5233 w 10000"/>
                <a:gd name="connsiteY97" fmla="*/ 5905 h 9970"/>
                <a:gd name="connsiteX98" fmla="*/ 5282 w 10000"/>
                <a:gd name="connsiteY98" fmla="*/ 5893 h 9970"/>
                <a:gd name="connsiteX99" fmla="*/ 5282 w 10000"/>
                <a:gd name="connsiteY99" fmla="*/ 5712 h 9970"/>
                <a:gd name="connsiteX100" fmla="*/ 5331 w 10000"/>
                <a:gd name="connsiteY100" fmla="*/ 5525 h 9970"/>
                <a:gd name="connsiteX101" fmla="*/ 5357 w 10000"/>
                <a:gd name="connsiteY101" fmla="*/ 5345 h 9970"/>
                <a:gd name="connsiteX102" fmla="*/ 5308 w 10000"/>
                <a:gd name="connsiteY102" fmla="*/ 5148 h 9970"/>
                <a:gd name="connsiteX103" fmla="*/ 5432 w 10000"/>
                <a:gd name="connsiteY103" fmla="*/ 5120 h 9970"/>
                <a:gd name="connsiteX104" fmla="*/ 5357 w 10000"/>
                <a:gd name="connsiteY104" fmla="*/ 4750 h 9970"/>
                <a:gd name="connsiteX105" fmla="*/ 5458 w 10000"/>
                <a:gd name="connsiteY105" fmla="*/ 4662 h 9970"/>
                <a:gd name="connsiteX106" fmla="*/ 5481 w 10000"/>
                <a:gd name="connsiteY106" fmla="*/ 4576 h 9970"/>
                <a:gd name="connsiteX107" fmla="*/ 5505 w 10000"/>
                <a:gd name="connsiteY107" fmla="*/ 4486 h 9970"/>
                <a:gd name="connsiteX108" fmla="*/ 5553 w 10000"/>
                <a:gd name="connsiteY108" fmla="*/ 4394 h 9970"/>
                <a:gd name="connsiteX109" fmla="*/ 5628 w 10000"/>
                <a:gd name="connsiteY109" fmla="*/ 4340 h 9970"/>
                <a:gd name="connsiteX110" fmla="*/ 5603 w 10000"/>
                <a:gd name="connsiteY110" fmla="*/ 4292 h 9970"/>
                <a:gd name="connsiteX111" fmla="*/ 5553 w 10000"/>
                <a:gd name="connsiteY111" fmla="*/ 4237 h 9970"/>
                <a:gd name="connsiteX112" fmla="*/ 5603 w 10000"/>
                <a:gd name="connsiteY112" fmla="*/ 4190 h 9970"/>
                <a:gd name="connsiteX113" fmla="*/ 5704 w 10000"/>
                <a:gd name="connsiteY113" fmla="*/ 4104 h 9970"/>
                <a:gd name="connsiteX114" fmla="*/ 5704 w 10000"/>
                <a:gd name="connsiteY114" fmla="*/ 4021 h 9970"/>
                <a:gd name="connsiteX115" fmla="*/ 5677 w 10000"/>
                <a:gd name="connsiteY115" fmla="*/ 3934 h 9970"/>
                <a:gd name="connsiteX116" fmla="*/ 5654 w 10000"/>
                <a:gd name="connsiteY116" fmla="*/ 3845 h 9970"/>
                <a:gd name="connsiteX117" fmla="*/ 5531 w 10000"/>
                <a:gd name="connsiteY117" fmla="*/ 3841 h 9970"/>
                <a:gd name="connsiteX118" fmla="*/ 5553 w 10000"/>
                <a:gd name="connsiteY118" fmla="*/ 3775 h 9970"/>
                <a:gd name="connsiteX119" fmla="*/ 5654 w 10000"/>
                <a:gd name="connsiteY119" fmla="*/ 3708 h 9970"/>
                <a:gd name="connsiteX120" fmla="*/ 5677 w 10000"/>
                <a:gd name="connsiteY120" fmla="*/ 3643 h 9970"/>
                <a:gd name="connsiteX121" fmla="*/ 5654 w 10000"/>
                <a:gd name="connsiteY121" fmla="*/ 3571 h 9970"/>
                <a:gd name="connsiteX122" fmla="*/ 5603 w 10000"/>
                <a:gd name="connsiteY122" fmla="*/ 3571 h 9970"/>
                <a:gd name="connsiteX123" fmla="*/ 5628 w 10000"/>
                <a:gd name="connsiteY123" fmla="*/ 3503 h 9970"/>
                <a:gd name="connsiteX124" fmla="*/ 5603 w 10000"/>
                <a:gd name="connsiteY124" fmla="*/ 3426 h 9970"/>
                <a:gd name="connsiteX125" fmla="*/ 5603 w 10000"/>
                <a:gd name="connsiteY125" fmla="*/ 3358 h 9970"/>
                <a:gd name="connsiteX126" fmla="*/ 5677 w 10000"/>
                <a:gd name="connsiteY126" fmla="*/ 3287 h 9970"/>
                <a:gd name="connsiteX127" fmla="*/ 5677 w 10000"/>
                <a:gd name="connsiteY127" fmla="*/ 3145 h 9970"/>
                <a:gd name="connsiteX128" fmla="*/ 5677 w 10000"/>
                <a:gd name="connsiteY128" fmla="*/ 3007 h 9970"/>
                <a:gd name="connsiteX129" fmla="*/ 5754 w 10000"/>
                <a:gd name="connsiteY129" fmla="*/ 2870 h 9970"/>
                <a:gd name="connsiteX130" fmla="*/ 5925 w 10000"/>
                <a:gd name="connsiteY130" fmla="*/ 2744 h 9970"/>
                <a:gd name="connsiteX131" fmla="*/ 5851 w 10000"/>
                <a:gd name="connsiteY131" fmla="*/ 2724 h 9970"/>
                <a:gd name="connsiteX132" fmla="*/ 5851 w 10000"/>
                <a:gd name="connsiteY132" fmla="*/ 2605 h 9970"/>
                <a:gd name="connsiteX133" fmla="*/ 5826 w 10000"/>
                <a:gd name="connsiteY133" fmla="*/ 2487 h 9970"/>
                <a:gd name="connsiteX134" fmla="*/ 5802 w 10000"/>
                <a:gd name="connsiteY134" fmla="*/ 2369 h 9970"/>
                <a:gd name="connsiteX135" fmla="*/ 5851 w 10000"/>
                <a:gd name="connsiteY135" fmla="*/ 2264 h 9970"/>
                <a:gd name="connsiteX136" fmla="*/ 5899 w 10000"/>
                <a:gd name="connsiteY136" fmla="*/ 2072 h 9970"/>
                <a:gd name="connsiteX137" fmla="*/ 6024 w 10000"/>
                <a:gd name="connsiteY137" fmla="*/ 1888 h 9970"/>
                <a:gd name="connsiteX138" fmla="*/ 6100 w 10000"/>
                <a:gd name="connsiteY138" fmla="*/ 1698 h 9970"/>
                <a:gd name="connsiteX139" fmla="*/ 6050 w 10000"/>
                <a:gd name="connsiteY139" fmla="*/ 1506 h 9970"/>
                <a:gd name="connsiteX140" fmla="*/ 6072 w 10000"/>
                <a:gd name="connsiteY140" fmla="*/ 1415 h 9970"/>
                <a:gd name="connsiteX141" fmla="*/ 6072 w 10000"/>
                <a:gd name="connsiteY141" fmla="*/ 1318 h 9970"/>
                <a:gd name="connsiteX142" fmla="*/ 6072 w 10000"/>
                <a:gd name="connsiteY142" fmla="*/ 1224 h 9970"/>
                <a:gd name="connsiteX143" fmla="*/ 6050 w 10000"/>
                <a:gd name="connsiteY143" fmla="*/ 1130 h 9970"/>
                <a:gd name="connsiteX144" fmla="*/ 5925 w 10000"/>
                <a:gd name="connsiteY144" fmla="*/ 1159 h 9970"/>
                <a:gd name="connsiteX145" fmla="*/ 5925 w 10000"/>
                <a:gd name="connsiteY145" fmla="*/ 1095 h 9970"/>
                <a:gd name="connsiteX146" fmla="*/ 5899 w 10000"/>
                <a:gd name="connsiteY146" fmla="*/ 1030 h 9970"/>
                <a:gd name="connsiteX147" fmla="*/ 5899 w 10000"/>
                <a:gd name="connsiteY147" fmla="*/ 964 h 9970"/>
                <a:gd name="connsiteX148" fmla="*/ 5925 w 10000"/>
                <a:gd name="connsiteY148" fmla="*/ 903 h 9970"/>
                <a:gd name="connsiteX149" fmla="*/ 5851 w 10000"/>
                <a:gd name="connsiteY149" fmla="*/ 819 h 9970"/>
                <a:gd name="connsiteX150" fmla="*/ 5851 w 10000"/>
                <a:gd name="connsiteY150" fmla="*/ 734 h 9970"/>
                <a:gd name="connsiteX151" fmla="*/ 5826 w 10000"/>
                <a:gd name="connsiteY151" fmla="*/ 645 h 9970"/>
                <a:gd name="connsiteX152" fmla="*/ 5826 w 10000"/>
                <a:gd name="connsiteY152" fmla="*/ 569 h 9970"/>
                <a:gd name="connsiteX153" fmla="*/ 5754 w 10000"/>
                <a:gd name="connsiteY153" fmla="*/ 369 h 9970"/>
                <a:gd name="connsiteX154" fmla="*/ 5677 w 10000"/>
                <a:gd name="connsiteY154" fmla="*/ 350 h 9970"/>
                <a:gd name="connsiteX155" fmla="*/ 5531 w 10000"/>
                <a:gd name="connsiteY155" fmla="*/ 338 h 9970"/>
                <a:gd name="connsiteX156" fmla="*/ 5432 w 10000"/>
                <a:gd name="connsiteY156" fmla="*/ 326 h 9970"/>
                <a:gd name="connsiteX157" fmla="*/ 5282 w 10000"/>
                <a:gd name="connsiteY157" fmla="*/ 323 h 9970"/>
                <a:gd name="connsiteX158" fmla="*/ 5184 w 10000"/>
                <a:gd name="connsiteY158" fmla="*/ 326 h 9970"/>
                <a:gd name="connsiteX159" fmla="*/ 5111 w 10000"/>
                <a:gd name="connsiteY159" fmla="*/ 334 h 9970"/>
                <a:gd name="connsiteX160" fmla="*/ 5012 w 10000"/>
                <a:gd name="connsiteY160" fmla="*/ 334 h 9970"/>
                <a:gd name="connsiteX161" fmla="*/ 4937 w 10000"/>
                <a:gd name="connsiteY161" fmla="*/ 326 h 9970"/>
                <a:gd name="connsiteX162" fmla="*/ 4962 w 10000"/>
                <a:gd name="connsiteY162" fmla="*/ 311 h 9970"/>
                <a:gd name="connsiteX163" fmla="*/ 5012 w 10000"/>
                <a:gd name="connsiteY163" fmla="*/ 303 h 9970"/>
                <a:gd name="connsiteX164" fmla="*/ 5088 w 10000"/>
                <a:gd name="connsiteY164" fmla="*/ 291 h 9970"/>
                <a:gd name="connsiteX165" fmla="*/ 5061 w 10000"/>
                <a:gd name="connsiteY165" fmla="*/ 276 h 9970"/>
                <a:gd name="connsiteX166" fmla="*/ 5282 w 10000"/>
                <a:gd name="connsiteY166" fmla="*/ 260 h 9970"/>
                <a:gd name="connsiteX167" fmla="*/ 5505 w 10000"/>
                <a:gd name="connsiteY167" fmla="*/ 233 h 9970"/>
                <a:gd name="connsiteX168" fmla="*/ 5704 w 10000"/>
                <a:gd name="connsiteY168" fmla="*/ 205 h 9970"/>
                <a:gd name="connsiteX169" fmla="*/ 5874 w 10000"/>
                <a:gd name="connsiteY169" fmla="*/ 165 h 9970"/>
                <a:gd name="connsiteX170" fmla="*/ 5925 w 10000"/>
                <a:gd name="connsiteY170" fmla="*/ 122 h 9970"/>
                <a:gd name="connsiteX171" fmla="*/ 5997 w 10000"/>
                <a:gd name="connsiteY171" fmla="*/ 87 h 9970"/>
                <a:gd name="connsiteX172" fmla="*/ 5997 w 10000"/>
                <a:gd name="connsiteY172" fmla="*/ 42 h 9970"/>
                <a:gd name="connsiteX173" fmla="*/ 6024 w 10000"/>
                <a:gd name="connsiteY173" fmla="*/ 0 h 9970"/>
                <a:gd name="connsiteX174" fmla="*/ 6100 w 10000"/>
                <a:gd name="connsiteY174" fmla="*/ 74 h 9970"/>
                <a:gd name="connsiteX175" fmla="*/ 6196 w 10000"/>
                <a:gd name="connsiteY175" fmla="*/ 157 h 9970"/>
                <a:gd name="connsiteX176" fmla="*/ 6223 w 10000"/>
                <a:gd name="connsiteY176" fmla="*/ 237 h 9970"/>
                <a:gd name="connsiteX177" fmla="*/ 6173 w 10000"/>
                <a:gd name="connsiteY177" fmla="*/ 323 h 9970"/>
                <a:gd name="connsiteX0" fmla="*/ 6173 w 10000"/>
                <a:gd name="connsiteY0" fmla="*/ 324 h 9972"/>
                <a:gd name="connsiteX1" fmla="*/ 6293 w 10000"/>
                <a:gd name="connsiteY1" fmla="*/ 559 h 9972"/>
                <a:gd name="connsiteX2" fmla="*/ 6393 w 10000"/>
                <a:gd name="connsiteY2" fmla="*/ 802 h 9972"/>
                <a:gd name="connsiteX3" fmla="*/ 6444 w 10000"/>
                <a:gd name="connsiteY3" fmla="*/ 1040 h 9972"/>
                <a:gd name="connsiteX4" fmla="*/ 6493 w 10000"/>
                <a:gd name="connsiteY4" fmla="*/ 1275 h 9972"/>
                <a:gd name="connsiteX5" fmla="*/ 6665 w 10000"/>
                <a:gd name="connsiteY5" fmla="*/ 1507 h 9972"/>
                <a:gd name="connsiteX6" fmla="*/ 6765 w 10000"/>
                <a:gd name="connsiteY6" fmla="*/ 1743 h 9972"/>
                <a:gd name="connsiteX7" fmla="*/ 6765 w 10000"/>
                <a:gd name="connsiteY7" fmla="*/ 1978 h 9972"/>
                <a:gd name="connsiteX8" fmla="*/ 6739 w 10000"/>
                <a:gd name="connsiteY8" fmla="*/ 2212 h 9972"/>
                <a:gd name="connsiteX9" fmla="*/ 6786 w 10000"/>
                <a:gd name="connsiteY9" fmla="*/ 2337 h 9972"/>
                <a:gd name="connsiteX10" fmla="*/ 6863 w 10000"/>
                <a:gd name="connsiteY10" fmla="*/ 2475 h 9972"/>
                <a:gd name="connsiteX11" fmla="*/ 6863 w 10000"/>
                <a:gd name="connsiteY11" fmla="*/ 2610 h 9972"/>
                <a:gd name="connsiteX12" fmla="*/ 6839 w 10000"/>
                <a:gd name="connsiteY12" fmla="*/ 2744 h 9972"/>
                <a:gd name="connsiteX13" fmla="*/ 6863 w 10000"/>
                <a:gd name="connsiteY13" fmla="*/ 2759 h 9972"/>
                <a:gd name="connsiteX14" fmla="*/ 6839 w 10000"/>
                <a:gd name="connsiteY14" fmla="*/ 2782 h 9972"/>
                <a:gd name="connsiteX15" fmla="*/ 6765 w 10000"/>
                <a:gd name="connsiteY15" fmla="*/ 2798 h 9972"/>
                <a:gd name="connsiteX16" fmla="*/ 6739 w 10000"/>
                <a:gd name="connsiteY16" fmla="*/ 2819 h 9972"/>
                <a:gd name="connsiteX17" fmla="*/ 6739 w 10000"/>
                <a:gd name="connsiteY17" fmla="*/ 2879 h 9972"/>
                <a:gd name="connsiteX18" fmla="*/ 6739 w 10000"/>
                <a:gd name="connsiteY18" fmla="*/ 2937 h 9972"/>
                <a:gd name="connsiteX19" fmla="*/ 6692 w 10000"/>
                <a:gd name="connsiteY19" fmla="*/ 3000 h 9972"/>
                <a:gd name="connsiteX20" fmla="*/ 6641 w 10000"/>
                <a:gd name="connsiteY20" fmla="*/ 3053 h 9972"/>
                <a:gd name="connsiteX21" fmla="*/ 6641 w 10000"/>
                <a:gd name="connsiteY21" fmla="*/ 3230 h 9972"/>
                <a:gd name="connsiteX22" fmla="*/ 6692 w 10000"/>
                <a:gd name="connsiteY22" fmla="*/ 3415 h 9972"/>
                <a:gd name="connsiteX23" fmla="*/ 6786 w 10000"/>
                <a:gd name="connsiteY23" fmla="*/ 3601 h 9972"/>
                <a:gd name="connsiteX24" fmla="*/ 6814 w 10000"/>
                <a:gd name="connsiteY24" fmla="*/ 3778 h 9972"/>
                <a:gd name="connsiteX25" fmla="*/ 7036 w 10000"/>
                <a:gd name="connsiteY25" fmla="*/ 3930 h 9972"/>
                <a:gd name="connsiteX26" fmla="*/ 7063 w 10000"/>
                <a:gd name="connsiteY26" fmla="*/ 4087 h 9972"/>
                <a:gd name="connsiteX27" fmla="*/ 7036 w 10000"/>
                <a:gd name="connsiteY27" fmla="*/ 4242 h 9972"/>
                <a:gd name="connsiteX28" fmla="*/ 7013 w 10000"/>
                <a:gd name="connsiteY28" fmla="*/ 4399 h 9972"/>
                <a:gd name="connsiteX29" fmla="*/ 6839 w 10000"/>
                <a:gd name="connsiteY29" fmla="*/ 4632 h 9972"/>
                <a:gd name="connsiteX30" fmla="*/ 6863 w 10000"/>
                <a:gd name="connsiteY30" fmla="*/ 4867 h 9972"/>
                <a:gd name="connsiteX31" fmla="*/ 6939 w 10000"/>
                <a:gd name="connsiteY31" fmla="*/ 5100 h 9972"/>
                <a:gd name="connsiteX32" fmla="*/ 6863 w 10000"/>
                <a:gd name="connsiteY32" fmla="*/ 5333 h 9972"/>
                <a:gd name="connsiteX33" fmla="*/ 6959 w 10000"/>
                <a:gd name="connsiteY33" fmla="*/ 5591 h 9972"/>
                <a:gd name="connsiteX34" fmla="*/ 7036 w 10000"/>
                <a:gd name="connsiteY34" fmla="*/ 5840 h 9972"/>
                <a:gd name="connsiteX35" fmla="*/ 7110 w 10000"/>
                <a:gd name="connsiteY35" fmla="*/ 6095 h 9972"/>
                <a:gd name="connsiteX36" fmla="*/ 7110 w 10000"/>
                <a:gd name="connsiteY36" fmla="*/ 6356 h 9972"/>
                <a:gd name="connsiteX37" fmla="*/ 7208 w 10000"/>
                <a:gd name="connsiteY37" fmla="*/ 6689 h 9972"/>
                <a:gd name="connsiteX38" fmla="*/ 7208 w 10000"/>
                <a:gd name="connsiteY38" fmla="*/ 7020 h 9972"/>
                <a:gd name="connsiteX39" fmla="*/ 7232 w 10000"/>
                <a:gd name="connsiteY39" fmla="*/ 7345 h 9972"/>
                <a:gd name="connsiteX40" fmla="*/ 7529 w 10000"/>
                <a:gd name="connsiteY40" fmla="*/ 7666 h 9972"/>
                <a:gd name="connsiteX41" fmla="*/ 7578 w 10000"/>
                <a:gd name="connsiteY41" fmla="*/ 7823 h 9972"/>
                <a:gd name="connsiteX42" fmla="*/ 7679 w 10000"/>
                <a:gd name="connsiteY42" fmla="*/ 7978 h 9972"/>
                <a:gd name="connsiteX43" fmla="*/ 7728 w 10000"/>
                <a:gd name="connsiteY43" fmla="*/ 8139 h 9972"/>
                <a:gd name="connsiteX44" fmla="*/ 7627 w 10000"/>
                <a:gd name="connsiteY44" fmla="*/ 8296 h 9972"/>
                <a:gd name="connsiteX45" fmla="*/ 7506 w 10000"/>
                <a:gd name="connsiteY45" fmla="*/ 8498 h 9972"/>
                <a:gd name="connsiteX46" fmla="*/ 7529 w 10000"/>
                <a:gd name="connsiteY46" fmla="*/ 8709 h 9972"/>
                <a:gd name="connsiteX47" fmla="*/ 7679 w 10000"/>
                <a:gd name="connsiteY47" fmla="*/ 8928 h 9972"/>
                <a:gd name="connsiteX48" fmla="*/ 7799 w 10000"/>
                <a:gd name="connsiteY48" fmla="*/ 9137 h 9972"/>
                <a:gd name="connsiteX49" fmla="*/ 7826 w 10000"/>
                <a:gd name="connsiteY49" fmla="*/ 9294 h 9972"/>
                <a:gd name="connsiteX50" fmla="*/ 7826 w 10000"/>
                <a:gd name="connsiteY50" fmla="*/ 9456 h 9972"/>
                <a:gd name="connsiteX51" fmla="*/ 7901 w 10000"/>
                <a:gd name="connsiteY51" fmla="*/ 9614 h 9972"/>
                <a:gd name="connsiteX52" fmla="*/ 8195 w 10000"/>
                <a:gd name="connsiteY52" fmla="*/ 9749 h 9972"/>
                <a:gd name="connsiteX53" fmla="*/ 8518 w 10000"/>
                <a:gd name="connsiteY53" fmla="*/ 9749 h 9972"/>
                <a:gd name="connsiteX54" fmla="*/ 8862 w 10000"/>
                <a:gd name="connsiteY54" fmla="*/ 9760 h 9972"/>
                <a:gd name="connsiteX55" fmla="*/ 9134 w 10000"/>
                <a:gd name="connsiteY55" fmla="*/ 9772 h 9972"/>
                <a:gd name="connsiteX56" fmla="*/ 9453 w 10000"/>
                <a:gd name="connsiteY56" fmla="*/ 9787 h 9972"/>
                <a:gd name="connsiteX57" fmla="*/ 9752 w 10000"/>
                <a:gd name="connsiteY57" fmla="*/ 9807 h 9972"/>
                <a:gd name="connsiteX58" fmla="*/ 10000 w 10000"/>
                <a:gd name="connsiteY58" fmla="*/ 9837 h 9972"/>
                <a:gd name="connsiteX59" fmla="*/ 0 w 10000"/>
                <a:gd name="connsiteY59" fmla="*/ 9972 h 9972"/>
                <a:gd name="connsiteX60" fmla="*/ 320 w 10000"/>
                <a:gd name="connsiteY60" fmla="*/ 9956 h 9972"/>
                <a:gd name="connsiteX61" fmla="*/ 665 w 10000"/>
                <a:gd name="connsiteY61" fmla="*/ 9934 h 9972"/>
                <a:gd name="connsiteX62" fmla="*/ 985 w 10000"/>
                <a:gd name="connsiteY62" fmla="*/ 9907 h 9972"/>
                <a:gd name="connsiteX63" fmla="*/ 1334 w 10000"/>
                <a:gd name="connsiteY63" fmla="*/ 9884 h 9972"/>
                <a:gd name="connsiteX64" fmla="*/ 1629 w 10000"/>
                <a:gd name="connsiteY64" fmla="*/ 9865 h 9972"/>
                <a:gd name="connsiteX65" fmla="*/ 1974 w 10000"/>
                <a:gd name="connsiteY65" fmla="*/ 9849 h 9972"/>
                <a:gd name="connsiteX66" fmla="*/ 2345 w 10000"/>
                <a:gd name="connsiteY66" fmla="*/ 9837 h 9972"/>
                <a:gd name="connsiteX67" fmla="*/ 2716 w 10000"/>
                <a:gd name="connsiteY67" fmla="*/ 9837 h 9972"/>
                <a:gd name="connsiteX68" fmla="*/ 2987 w 10000"/>
                <a:gd name="connsiteY68" fmla="*/ 9837 h 9972"/>
                <a:gd name="connsiteX69" fmla="*/ 3259 w 10000"/>
                <a:gd name="connsiteY69" fmla="*/ 9837 h 9972"/>
                <a:gd name="connsiteX70" fmla="*/ 3507 w 10000"/>
                <a:gd name="connsiteY70" fmla="*/ 9830 h 9972"/>
                <a:gd name="connsiteX71" fmla="*/ 3777 w 10000"/>
                <a:gd name="connsiteY71" fmla="*/ 9823 h 9972"/>
                <a:gd name="connsiteX72" fmla="*/ 4023 w 10000"/>
                <a:gd name="connsiteY72" fmla="*/ 9819 h 9972"/>
                <a:gd name="connsiteX73" fmla="*/ 4247 w 10000"/>
                <a:gd name="connsiteY73" fmla="*/ 9807 h 9972"/>
                <a:gd name="connsiteX74" fmla="*/ 4492 w 10000"/>
                <a:gd name="connsiteY74" fmla="*/ 9791 h 9972"/>
                <a:gd name="connsiteX75" fmla="*/ 4715 w 10000"/>
                <a:gd name="connsiteY75" fmla="*/ 9772 h 9972"/>
                <a:gd name="connsiteX76" fmla="*/ 4740 w 10000"/>
                <a:gd name="connsiteY76" fmla="*/ 9599 h 9972"/>
                <a:gd name="connsiteX77" fmla="*/ 4813 w 10000"/>
                <a:gd name="connsiteY77" fmla="*/ 9425 h 9972"/>
                <a:gd name="connsiteX78" fmla="*/ 4912 w 10000"/>
                <a:gd name="connsiteY78" fmla="*/ 9252 h 9972"/>
                <a:gd name="connsiteX79" fmla="*/ 4986 w 10000"/>
                <a:gd name="connsiteY79" fmla="*/ 9077 h 9972"/>
                <a:gd name="connsiteX80" fmla="*/ 4962 w 10000"/>
                <a:gd name="connsiteY80" fmla="*/ 8824 h 9972"/>
                <a:gd name="connsiteX81" fmla="*/ 4962 w 10000"/>
                <a:gd name="connsiteY81" fmla="*/ 8570 h 9972"/>
                <a:gd name="connsiteX82" fmla="*/ 4962 w 10000"/>
                <a:gd name="connsiteY82" fmla="*/ 8315 h 9972"/>
                <a:gd name="connsiteX83" fmla="*/ 4986 w 10000"/>
                <a:gd name="connsiteY83" fmla="*/ 8060 h 9972"/>
                <a:gd name="connsiteX84" fmla="*/ 4986 w 10000"/>
                <a:gd name="connsiteY84" fmla="*/ 7860 h 9972"/>
                <a:gd name="connsiteX85" fmla="*/ 4937 w 10000"/>
                <a:gd name="connsiteY85" fmla="*/ 7653 h 9972"/>
                <a:gd name="connsiteX86" fmla="*/ 4912 w 10000"/>
                <a:gd name="connsiteY86" fmla="*/ 7460 h 9972"/>
                <a:gd name="connsiteX87" fmla="*/ 4986 w 10000"/>
                <a:gd name="connsiteY87" fmla="*/ 7266 h 9972"/>
                <a:gd name="connsiteX88" fmla="*/ 5259 w 10000"/>
                <a:gd name="connsiteY88" fmla="*/ 7059 h 9972"/>
                <a:gd name="connsiteX89" fmla="*/ 5308 w 10000"/>
                <a:gd name="connsiteY89" fmla="*/ 6843 h 9972"/>
                <a:gd name="connsiteX90" fmla="*/ 5282 w 10000"/>
                <a:gd name="connsiteY90" fmla="*/ 6623 h 9972"/>
                <a:gd name="connsiteX91" fmla="*/ 5282 w 10000"/>
                <a:gd name="connsiteY91" fmla="*/ 6400 h 9972"/>
                <a:gd name="connsiteX92" fmla="*/ 5308 w 10000"/>
                <a:gd name="connsiteY92" fmla="*/ 6322 h 9972"/>
                <a:gd name="connsiteX93" fmla="*/ 5331 w 10000"/>
                <a:gd name="connsiteY93" fmla="*/ 6246 h 9972"/>
                <a:gd name="connsiteX94" fmla="*/ 5331 w 10000"/>
                <a:gd name="connsiteY94" fmla="*/ 6172 h 9972"/>
                <a:gd name="connsiteX95" fmla="*/ 5259 w 10000"/>
                <a:gd name="connsiteY95" fmla="*/ 6099 h 9972"/>
                <a:gd name="connsiteX96" fmla="*/ 5233 w 10000"/>
                <a:gd name="connsiteY96" fmla="*/ 5923 h 9972"/>
                <a:gd name="connsiteX97" fmla="*/ 5282 w 10000"/>
                <a:gd name="connsiteY97" fmla="*/ 5911 h 9972"/>
                <a:gd name="connsiteX98" fmla="*/ 5282 w 10000"/>
                <a:gd name="connsiteY98" fmla="*/ 5729 h 9972"/>
                <a:gd name="connsiteX99" fmla="*/ 5331 w 10000"/>
                <a:gd name="connsiteY99" fmla="*/ 5542 h 9972"/>
                <a:gd name="connsiteX100" fmla="*/ 5357 w 10000"/>
                <a:gd name="connsiteY100" fmla="*/ 5361 h 9972"/>
                <a:gd name="connsiteX101" fmla="*/ 5308 w 10000"/>
                <a:gd name="connsiteY101" fmla="*/ 5163 h 9972"/>
                <a:gd name="connsiteX102" fmla="*/ 5432 w 10000"/>
                <a:gd name="connsiteY102" fmla="*/ 5135 h 9972"/>
                <a:gd name="connsiteX103" fmla="*/ 5357 w 10000"/>
                <a:gd name="connsiteY103" fmla="*/ 4764 h 9972"/>
                <a:gd name="connsiteX104" fmla="*/ 5458 w 10000"/>
                <a:gd name="connsiteY104" fmla="*/ 4676 h 9972"/>
                <a:gd name="connsiteX105" fmla="*/ 5481 w 10000"/>
                <a:gd name="connsiteY105" fmla="*/ 4590 h 9972"/>
                <a:gd name="connsiteX106" fmla="*/ 5505 w 10000"/>
                <a:gd name="connsiteY106" fmla="*/ 4499 h 9972"/>
                <a:gd name="connsiteX107" fmla="*/ 5553 w 10000"/>
                <a:gd name="connsiteY107" fmla="*/ 4407 h 9972"/>
                <a:gd name="connsiteX108" fmla="*/ 5628 w 10000"/>
                <a:gd name="connsiteY108" fmla="*/ 4353 h 9972"/>
                <a:gd name="connsiteX109" fmla="*/ 5603 w 10000"/>
                <a:gd name="connsiteY109" fmla="*/ 4305 h 9972"/>
                <a:gd name="connsiteX110" fmla="*/ 5553 w 10000"/>
                <a:gd name="connsiteY110" fmla="*/ 4250 h 9972"/>
                <a:gd name="connsiteX111" fmla="*/ 5603 w 10000"/>
                <a:gd name="connsiteY111" fmla="*/ 4203 h 9972"/>
                <a:gd name="connsiteX112" fmla="*/ 5704 w 10000"/>
                <a:gd name="connsiteY112" fmla="*/ 4116 h 9972"/>
                <a:gd name="connsiteX113" fmla="*/ 5704 w 10000"/>
                <a:gd name="connsiteY113" fmla="*/ 4033 h 9972"/>
                <a:gd name="connsiteX114" fmla="*/ 5677 w 10000"/>
                <a:gd name="connsiteY114" fmla="*/ 3946 h 9972"/>
                <a:gd name="connsiteX115" fmla="*/ 5654 w 10000"/>
                <a:gd name="connsiteY115" fmla="*/ 3857 h 9972"/>
                <a:gd name="connsiteX116" fmla="*/ 5531 w 10000"/>
                <a:gd name="connsiteY116" fmla="*/ 3853 h 9972"/>
                <a:gd name="connsiteX117" fmla="*/ 5553 w 10000"/>
                <a:gd name="connsiteY117" fmla="*/ 3786 h 9972"/>
                <a:gd name="connsiteX118" fmla="*/ 5654 w 10000"/>
                <a:gd name="connsiteY118" fmla="*/ 3719 h 9972"/>
                <a:gd name="connsiteX119" fmla="*/ 5677 w 10000"/>
                <a:gd name="connsiteY119" fmla="*/ 3654 h 9972"/>
                <a:gd name="connsiteX120" fmla="*/ 5654 w 10000"/>
                <a:gd name="connsiteY120" fmla="*/ 3582 h 9972"/>
                <a:gd name="connsiteX121" fmla="*/ 5603 w 10000"/>
                <a:gd name="connsiteY121" fmla="*/ 3582 h 9972"/>
                <a:gd name="connsiteX122" fmla="*/ 5628 w 10000"/>
                <a:gd name="connsiteY122" fmla="*/ 3514 h 9972"/>
                <a:gd name="connsiteX123" fmla="*/ 5603 w 10000"/>
                <a:gd name="connsiteY123" fmla="*/ 3436 h 9972"/>
                <a:gd name="connsiteX124" fmla="*/ 5603 w 10000"/>
                <a:gd name="connsiteY124" fmla="*/ 3368 h 9972"/>
                <a:gd name="connsiteX125" fmla="*/ 5677 w 10000"/>
                <a:gd name="connsiteY125" fmla="*/ 3297 h 9972"/>
                <a:gd name="connsiteX126" fmla="*/ 5677 w 10000"/>
                <a:gd name="connsiteY126" fmla="*/ 3154 h 9972"/>
                <a:gd name="connsiteX127" fmla="*/ 5677 w 10000"/>
                <a:gd name="connsiteY127" fmla="*/ 3016 h 9972"/>
                <a:gd name="connsiteX128" fmla="*/ 5754 w 10000"/>
                <a:gd name="connsiteY128" fmla="*/ 2879 h 9972"/>
                <a:gd name="connsiteX129" fmla="*/ 5925 w 10000"/>
                <a:gd name="connsiteY129" fmla="*/ 2752 h 9972"/>
                <a:gd name="connsiteX130" fmla="*/ 5851 w 10000"/>
                <a:gd name="connsiteY130" fmla="*/ 2732 h 9972"/>
                <a:gd name="connsiteX131" fmla="*/ 5851 w 10000"/>
                <a:gd name="connsiteY131" fmla="*/ 2613 h 9972"/>
                <a:gd name="connsiteX132" fmla="*/ 5826 w 10000"/>
                <a:gd name="connsiteY132" fmla="*/ 2494 h 9972"/>
                <a:gd name="connsiteX133" fmla="*/ 5802 w 10000"/>
                <a:gd name="connsiteY133" fmla="*/ 2376 h 9972"/>
                <a:gd name="connsiteX134" fmla="*/ 5851 w 10000"/>
                <a:gd name="connsiteY134" fmla="*/ 2271 h 9972"/>
                <a:gd name="connsiteX135" fmla="*/ 5899 w 10000"/>
                <a:gd name="connsiteY135" fmla="*/ 2078 h 9972"/>
                <a:gd name="connsiteX136" fmla="*/ 6024 w 10000"/>
                <a:gd name="connsiteY136" fmla="*/ 1894 h 9972"/>
                <a:gd name="connsiteX137" fmla="*/ 6100 w 10000"/>
                <a:gd name="connsiteY137" fmla="*/ 1703 h 9972"/>
                <a:gd name="connsiteX138" fmla="*/ 6050 w 10000"/>
                <a:gd name="connsiteY138" fmla="*/ 1511 h 9972"/>
                <a:gd name="connsiteX139" fmla="*/ 6072 w 10000"/>
                <a:gd name="connsiteY139" fmla="*/ 1419 h 9972"/>
                <a:gd name="connsiteX140" fmla="*/ 6072 w 10000"/>
                <a:gd name="connsiteY140" fmla="*/ 1322 h 9972"/>
                <a:gd name="connsiteX141" fmla="*/ 6072 w 10000"/>
                <a:gd name="connsiteY141" fmla="*/ 1228 h 9972"/>
                <a:gd name="connsiteX142" fmla="*/ 6050 w 10000"/>
                <a:gd name="connsiteY142" fmla="*/ 1133 h 9972"/>
                <a:gd name="connsiteX143" fmla="*/ 5925 w 10000"/>
                <a:gd name="connsiteY143" fmla="*/ 1162 h 9972"/>
                <a:gd name="connsiteX144" fmla="*/ 5925 w 10000"/>
                <a:gd name="connsiteY144" fmla="*/ 1098 h 9972"/>
                <a:gd name="connsiteX145" fmla="*/ 5899 w 10000"/>
                <a:gd name="connsiteY145" fmla="*/ 1033 h 9972"/>
                <a:gd name="connsiteX146" fmla="*/ 5899 w 10000"/>
                <a:gd name="connsiteY146" fmla="*/ 967 h 9972"/>
                <a:gd name="connsiteX147" fmla="*/ 5925 w 10000"/>
                <a:gd name="connsiteY147" fmla="*/ 906 h 9972"/>
                <a:gd name="connsiteX148" fmla="*/ 5851 w 10000"/>
                <a:gd name="connsiteY148" fmla="*/ 821 h 9972"/>
                <a:gd name="connsiteX149" fmla="*/ 5851 w 10000"/>
                <a:gd name="connsiteY149" fmla="*/ 736 h 9972"/>
                <a:gd name="connsiteX150" fmla="*/ 5826 w 10000"/>
                <a:gd name="connsiteY150" fmla="*/ 647 h 9972"/>
                <a:gd name="connsiteX151" fmla="*/ 5826 w 10000"/>
                <a:gd name="connsiteY151" fmla="*/ 571 h 9972"/>
                <a:gd name="connsiteX152" fmla="*/ 5754 w 10000"/>
                <a:gd name="connsiteY152" fmla="*/ 370 h 9972"/>
                <a:gd name="connsiteX153" fmla="*/ 5677 w 10000"/>
                <a:gd name="connsiteY153" fmla="*/ 351 h 9972"/>
                <a:gd name="connsiteX154" fmla="*/ 5531 w 10000"/>
                <a:gd name="connsiteY154" fmla="*/ 339 h 9972"/>
                <a:gd name="connsiteX155" fmla="*/ 5432 w 10000"/>
                <a:gd name="connsiteY155" fmla="*/ 327 h 9972"/>
                <a:gd name="connsiteX156" fmla="*/ 5282 w 10000"/>
                <a:gd name="connsiteY156" fmla="*/ 324 h 9972"/>
                <a:gd name="connsiteX157" fmla="*/ 5184 w 10000"/>
                <a:gd name="connsiteY157" fmla="*/ 327 h 9972"/>
                <a:gd name="connsiteX158" fmla="*/ 5111 w 10000"/>
                <a:gd name="connsiteY158" fmla="*/ 335 h 9972"/>
                <a:gd name="connsiteX159" fmla="*/ 5012 w 10000"/>
                <a:gd name="connsiteY159" fmla="*/ 335 h 9972"/>
                <a:gd name="connsiteX160" fmla="*/ 4937 w 10000"/>
                <a:gd name="connsiteY160" fmla="*/ 327 h 9972"/>
                <a:gd name="connsiteX161" fmla="*/ 4962 w 10000"/>
                <a:gd name="connsiteY161" fmla="*/ 312 h 9972"/>
                <a:gd name="connsiteX162" fmla="*/ 5012 w 10000"/>
                <a:gd name="connsiteY162" fmla="*/ 304 h 9972"/>
                <a:gd name="connsiteX163" fmla="*/ 5088 w 10000"/>
                <a:gd name="connsiteY163" fmla="*/ 292 h 9972"/>
                <a:gd name="connsiteX164" fmla="*/ 5061 w 10000"/>
                <a:gd name="connsiteY164" fmla="*/ 277 h 9972"/>
                <a:gd name="connsiteX165" fmla="*/ 5282 w 10000"/>
                <a:gd name="connsiteY165" fmla="*/ 261 h 9972"/>
                <a:gd name="connsiteX166" fmla="*/ 5505 w 10000"/>
                <a:gd name="connsiteY166" fmla="*/ 234 h 9972"/>
                <a:gd name="connsiteX167" fmla="*/ 5704 w 10000"/>
                <a:gd name="connsiteY167" fmla="*/ 206 h 9972"/>
                <a:gd name="connsiteX168" fmla="*/ 5874 w 10000"/>
                <a:gd name="connsiteY168" fmla="*/ 165 h 9972"/>
                <a:gd name="connsiteX169" fmla="*/ 5925 w 10000"/>
                <a:gd name="connsiteY169" fmla="*/ 122 h 9972"/>
                <a:gd name="connsiteX170" fmla="*/ 5997 w 10000"/>
                <a:gd name="connsiteY170" fmla="*/ 87 h 9972"/>
                <a:gd name="connsiteX171" fmla="*/ 5997 w 10000"/>
                <a:gd name="connsiteY171" fmla="*/ 42 h 9972"/>
                <a:gd name="connsiteX172" fmla="*/ 6024 w 10000"/>
                <a:gd name="connsiteY172" fmla="*/ 0 h 9972"/>
                <a:gd name="connsiteX173" fmla="*/ 6100 w 10000"/>
                <a:gd name="connsiteY173" fmla="*/ 74 h 9972"/>
                <a:gd name="connsiteX174" fmla="*/ 6196 w 10000"/>
                <a:gd name="connsiteY174" fmla="*/ 157 h 9972"/>
                <a:gd name="connsiteX175" fmla="*/ 6223 w 10000"/>
                <a:gd name="connsiteY175" fmla="*/ 238 h 9972"/>
                <a:gd name="connsiteX176" fmla="*/ 6173 w 10000"/>
                <a:gd name="connsiteY176" fmla="*/ 324 h 9972"/>
                <a:gd name="connsiteX0" fmla="*/ 6173 w 10000"/>
                <a:gd name="connsiteY0" fmla="*/ 325 h 10000"/>
                <a:gd name="connsiteX1" fmla="*/ 6293 w 10000"/>
                <a:gd name="connsiteY1" fmla="*/ 561 h 10000"/>
                <a:gd name="connsiteX2" fmla="*/ 6393 w 10000"/>
                <a:gd name="connsiteY2" fmla="*/ 804 h 10000"/>
                <a:gd name="connsiteX3" fmla="*/ 6444 w 10000"/>
                <a:gd name="connsiteY3" fmla="*/ 1043 h 10000"/>
                <a:gd name="connsiteX4" fmla="*/ 6493 w 10000"/>
                <a:gd name="connsiteY4" fmla="*/ 1279 h 10000"/>
                <a:gd name="connsiteX5" fmla="*/ 6665 w 10000"/>
                <a:gd name="connsiteY5" fmla="*/ 1511 h 10000"/>
                <a:gd name="connsiteX6" fmla="*/ 6765 w 10000"/>
                <a:gd name="connsiteY6" fmla="*/ 1748 h 10000"/>
                <a:gd name="connsiteX7" fmla="*/ 6765 w 10000"/>
                <a:gd name="connsiteY7" fmla="*/ 1984 h 10000"/>
                <a:gd name="connsiteX8" fmla="*/ 6739 w 10000"/>
                <a:gd name="connsiteY8" fmla="*/ 2218 h 10000"/>
                <a:gd name="connsiteX9" fmla="*/ 6786 w 10000"/>
                <a:gd name="connsiteY9" fmla="*/ 2344 h 10000"/>
                <a:gd name="connsiteX10" fmla="*/ 6863 w 10000"/>
                <a:gd name="connsiteY10" fmla="*/ 2482 h 10000"/>
                <a:gd name="connsiteX11" fmla="*/ 6863 w 10000"/>
                <a:gd name="connsiteY11" fmla="*/ 2617 h 10000"/>
                <a:gd name="connsiteX12" fmla="*/ 6839 w 10000"/>
                <a:gd name="connsiteY12" fmla="*/ 2752 h 10000"/>
                <a:gd name="connsiteX13" fmla="*/ 6863 w 10000"/>
                <a:gd name="connsiteY13" fmla="*/ 2767 h 10000"/>
                <a:gd name="connsiteX14" fmla="*/ 6839 w 10000"/>
                <a:gd name="connsiteY14" fmla="*/ 2790 h 10000"/>
                <a:gd name="connsiteX15" fmla="*/ 6765 w 10000"/>
                <a:gd name="connsiteY15" fmla="*/ 2806 h 10000"/>
                <a:gd name="connsiteX16" fmla="*/ 6739 w 10000"/>
                <a:gd name="connsiteY16" fmla="*/ 2827 h 10000"/>
                <a:gd name="connsiteX17" fmla="*/ 6739 w 10000"/>
                <a:gd name="connsiteY17" fmla="*/ 2887 h 10000"/>
                <a:gd name="connsiteX18" fmla="*/ 6739 w 10000"/>
                <a:gd name="connsiteY18" fmla="*/ 2945 h 10000"/>
                <a:gd name="connsiteX19" fmla="*/ 6692 w 10000"/>
                <a:gd name="connsiteY19" fmla="*/ 3008 h 10000"/>
                <a:gd name="connsiteX20" fmla="*/ 6641 w 10000"/>
                <a:gd name="connsiteY20" fmla="*/ 3062 h 10000"/>
                <a:gd name="connsiteX21" fmla="*/ 6641 w 10000"/>
                <a:gd name="connsiteY21" fmla="*/ 3239 h 10000"/>
                <a:gd name="connsiteX22" fmla="*/ 6692 w 10000"/>
                <a:gd name="connsiteY22" fmla="*/ 3425 h 10000"/>
                <a:gd name="connsiteX23" fmla="*/ 6786 w 10000"/>
                <a:gd name="connsiteY23" fmla="*/ 3611 h 10000"/>
                <a:gd name="connsiteX24" fmla="*/ 6814 w 10000"/>
                <a:gd name="connsiteY24" fmla="*/ 3789 h 10000"/>
                <a:gd name="connsiteX25" fmla="*/ 7036 w 10000"/>
                <a:gd name="connsiteY25" fmla="*/ 3941 h 10000"/>
                <a:gd name="connsiteX26" fmla="*/ 7063 w 10000"/>
                <a:gd name="connsiteY26" fmla="*/ 4098 h 10000"/>
                <a:gd name="connsiteX27" fmla="*/ 7036 w 10000"/>
                <a:gd name="connsiteY27" fmla="*/ 4254 h 10000"/>
                <a:gd name="connsiteX28" fmla="*/ 7013 w 10000"/>
                <a:gd name="connsiteY28" fmla="*/ 4411 h 10000"/>
                <a:gd name="connsiteX29" fmla="*/ 6839 w 10000"/>
                <a:gd name="connsiteY29" fmla="*/ 4645 h 10000"/>
                <a:gd name="connsiteX30" fmla="*/ 6863 w 10000"/>
                <a:gd name="connsiteY30" fmla="*/ 4881 h 10000"/>
                <a:gd name="connsiteX31" fmla="*/ 6939 w 10000"/>
                <a:gd name="connsiteY31" fmla="*/ 5114 h 10000"/>
                <a:gd name="connsiteX32" fmla="*/ 6863 w 10000"/>
                <a:gd name="connsiteY32" fmla="*/ 5348 h 10000"/>
                <a:gd name="connsiteX33" fmla="*/ 6959 w 10000"/>
                <a:gd name="connsiteY33" fmla="*/ 5607 h 10000"/>
                <a:gd name="connsiteX34" fmla="*/ 7036 w 10000"/>
                <a:gd name="connsiteY34" fmla="*/ 5856 h 10000"/>
                <a:gd name="connsiteX35" fmla="*/ 7110 w 10000"/>
                <a:gd name="connsiteY35" fmla="*/ 6112 h 10000"/>
                <a:gd name="connsiteX36" fmla="*/ 7110 w 10000"/>
                <a:gd name="connsiteY36" fmla="*/ 6374 h 10000"/>
                <a:gd name="connsiteX37" fmla="*/ 7208 w 10000"/>
                <a:gd name="connsiteY37" fmla="*/ 6708 h 10000"/>
                <a:gd name="connsiteX38" fmla="*/ 7208 w 10000"/>
                <a:gd name="connsiteY38" fmla="*/ 7040 h 10000"/>
                <a:gd name="connsiteX39" fmla="*/ 7232 w 10000"/>
                <a:gd name="connsiteY39" fmla="*/ 7366 h 10000"/>
                <a:gd name="connsiteX40" fmla="*/ 7529 w 10000"/>
                <a:gd name="connsiteY40" fmla="*/ 7688 h 10000"/>
                <a:gd name="connsiteX41" fmla="*/ 7578 w 10000"/>
                <a:gd name="connsiteY41" fmla="*/ 7845 h 10000"/>
                <a:gd name="connsiteX42" fmla="*/ 7679 w 10000"/>
                <a:gd name="connsiteY42" fmla="*/ 8000 h 10000"/>
                <a:gd name="connsiteX43" fmla="*/ 7728 w 10000"/>
                <a:gd name="connsiteY43" fmla="*/ 8162 h 10000"/>
                <a:gd name="connsiteX44" fmla="*/ 7627 w 10000"/>
                <a:gd name="connsiteY44" fmla="*/ 8319 h 10000"/>
                <a:gd name="connsiteX45" fmla="*/ 7506 w 10000"/>
                <a:gd name="connsiteY45" fmla="*/ 8522 h 10000"/>
                <a:gd name="connsiteX46" fmla="*/ 7529 w 10000"/>
                <a:gd name="connsiteY46" fmla="*/ 8733 h 10000"/>
                <a:gd name="connsiteX47" fmla="*/ 7679 w 10000"/>
                <a:gd name="connsiteY47" fmla="*/ 8953 h 10000"/>
                <a:gd name="connsiteX48" fmla="*/ 7799 w 10000"/>
                <a:gd name="connsiteY48" fmla="*/ 9163 h 10000"/>
                <a:gd name="connsiteX49" fmla="*/ 7826 w 10000"/>
                <a:gd name="connsiteY49" fmla="*/ 9320 h 10000"/>
                <a:gd name="connsiteX50" fmla="*/ 7826 w 10000"/>
                <a:gd name="connsiteY50" fmla="*/ 9483 h 10000"/>
                <a:gd name="connsiteX51" fmla="*/ 7901 w 10000"/>
                <a:gd name="connsiteY51" fmla="*/ 9641 h 10000"/>
                <a:gd name="connsiteX52" fmla="*/ 8195 w 10000"/>
                <a:gd name="connsiteY52" fmla="*/ 9776 h 10000"/>
                <a:gd name="connsiteX53" fmla="*/ 8518 w 10000"/>
                <a:gd name="connsiteY53" fmla="*/ 9776 h 10000"/>
                <a:gd name="connsiteX54" fmla="*/ 8862 w 10000"/>
                <a:gd name="connsiteY54" fmla="*/ 9787 h 10000"/>
                <a:gd name="connsiteX55" fmla="*/ 9134 w 10000"/>
                <a:gd name="connsiteY55" fmla="*/ 9799 h 10000"/>
                <a:gd name="connsiteX56" fmla="*/ 9453 w 10000"/>
                <a:gd name="connsiteY56" fmla="*/ 9814 h 10000"/>
                <a:gd name="connsiteX57" fmla="*/ 9752 w 10000"/>
                <a:gd name="connsiteY57" fmla="*/ 9835 h 10000"/>
                <a:gd name="connsiteX58" fmla="*/ 10000 w 10000"/>
                <a:gd name="connsiteY58" fmla="*/ 9865 h 10000"/>
                <a:gd name="connsiteX59" fmla="*/ 0 w 10000"/>
                <a:gd name="connsiteY59" fmla="*/ 10000 h 10000"/>
                <a:gd name="connsiteX60" fmla="*/ 665 w 10000"/>
                <a:gd name="connsiteY60" fmla="*/ 9962 h 10000"/>
                <a:gd name="connsiteX61" fmla="*/ 985 w 10000"/>
                <a:gd name="connsiteY61" fmla="*/ 9935 h 10000"/>
                <a:gd name="connsiteX62" fmla="*/ 1334 w 10000"/>
                <a:gd name="connsiteY62" fmla="*/ 9912 h 10000"/>
                <a:gd name="connsiteX63" fmla="*/ 1629 w 10000"/>
                <a:gd name="connsiteY63" fmla="*/ 9893 h 10000"/>
                <a:gd name="connsiteX64" fmla="*/ 1974 w 10000"/>
                <a:gd name="connsiteY64" fmla="*/ 9877 h 10000"/>
                <a:gd name="connsiteX65" fmla="*/ 2345 w 10000"/>
                <a:gd name="connsiteY65" fmla="*/ 9865 h 10000"/>
                <a:gd name="connsiteX66" fmla="*/ 2716 w 10000"/>
                <a:gd name="connsiteY66" fmla="*/ 9865 h 10000"/>
                <a:gd name="connsiteX67" fmla="*/ 2987 w 10000"/>
                <a:gd name="connsiteY67" fmla="*/ 9865 h 10000"/>
                <a:gd name="connsiteX68" fmla="*/ 3259 w 10000"/>
                <a:gd name="connsiteY68" fmla="*/ 9865 h 10000"/>
                <a:gd name="connsiteX69" fmla="*/ 3507 w 10000"/>
                <a:gd name="connsiteY69" fmla="*/ 9858 h 10000"/>
                <a:gd name="connsiteX70" fmla="*/ 3777 w 10000"/>
                <a:gd name="connsiteY70" fmla="*/ 9851 h 10000"/>
                <a:gd name="connsiteX71" fmla="*/ 4023 w 10000"/>
                <a:gd name="connsiteY71" fmla="*/ 9847 h 10000"/>
                <a:gd name="connsiteX72" fmla="*/ 4247 w 10000"/>
                <a:gd name="connsiteY72" fmla="*/ 9835 h 10000"/>
                <a:gd name="connsiteX73" fmla="*/ 4492 w 10000"/>
                <a:gd name="connsiteY73" fmla="*/ 9818 h 10000"/>
                <a:gd name="connsiteX74" fmla="*/ 4715 w 10000"/>
                <a:gd name="connsiteY74" fmla="*/ 9799 h 10000"/>
                <a:gd name="connsiteX75" fmla="*/ 4740 w 10000"/>
                <a:gd name="connsiteY75" fmla="*/ 9626 h 10000"/>
                <a:gd name="connsiteX76" fmla="*/ 4813 w 10000"/>
                <a:gd name="connsiteY76" fmla="*/ 9451 h 10000"/>
                <a:gd name="connsiteX77" fmla="*/ 4912 w 10000"/>
                <a:gd name="connsiteY77" fmla="*/ 9278 h 10000"/>
                <a:gd name="connsiteX78" fmla="*/ 4986 w 10000"/>
                <a:gd name="connsiteY78" fmla="*/ 9102 h 10000"/>
                <a:gd name="connsiteX79" fmla="*/ 4962 w 10000"/>
                <a:gd name="connsiteY79" fmla="*/ 8849 h 10000"/>
                <a:gd name="connsiteX80" fmla="*/ 4962 w 10000"/>
                <a:gd name="connsiteY80" fmla="*/ 8594 h 10000"/>
                <a:gd name="connsiteX81" fmla="*/ 4962 w 10000"/>
                <a:gd name="connsiteY81" fmla="*/ 8338 h 10000"/>
                <a:gd name="connsiteX82" fmla="*/ 4986 w 10000"/>
                <a:gd name="connsiteY82" fmla="*/ 8083 h 10000"/>
                <a:gd name="connsiteX83" fmla="*/ 4986 w 10000"/>
                <a:gd name="connsiteY83" fmla="*/ 7882 h 10000"/>
                <a:gd name="connsiteX84" fmla="*/ 4937 w 10000"/>
                <a:gd name="connsiteY84" fmla="*/ 7674 h 10000"/>
                <a:gd name="connsiteX85" fmla="*/ 4912 w 10000"/>
                <a:gd name="connsiteY85" fmla="*/ 7481 h 10000"/>
                <a:gd name="connsiteX86" fmla="*/ 4986 w 10000"/>
                <a:gd name="connsiteY86" fmla="*/ 7286 h 10000"/>
                <a:gd name="connsiteX87" fmla="*/ 5259 w 10000"/>
                <a:gd name="connsiteY87" fmla="*/ 7079 h 10000"/>
                <a:gd name="connsiteX88" fmla="*/ 5308 w 10000"/>
                <a:gd name="connsiteY88" fmla="*/ 6862 h 10000"/>
                <a:gd name="connsiteX89" fmla="*/ 5282 w 10000"/>
                <a:gd name="connsiteY89" fmla="*/ 6642 h 10000"/>
                <a:gd name="connsiteX90" fmla="*/ 5282 w 10000"/>
                <a:gd name="connsiteY90" fmla="*/ 6418 h 10000"/>
                <a:gd name="connsiteX91" fmla="*/ 5308 w 10000"/>
                <a:gd name="connsiteY91" fmla="*/ 6340 h 10000"/>
                <a:gd name="connsiteX92" fmla="*/ 5331 w 10000"/>
                <a:gd name="connsiteY92" fmla="*/ 6264 h 10000"/>
                <a:gd name="connsiteX93" fmla="*/ 5331 w 10000"/>
                <a:gd name="connsiteY93" fmla="*/ 6189 h 10000"/>
                <a:gd name="connsiteX94" fmla="*/ 5259 w 10000"/>
                <a:gd name="connsiteY94" fmla="*/ 6116 h 10000"/>
                <a:gd name="connsiteX95" fmla="*/ 5233 w 10000"/>
                <a:gd name="connsiteY95" fmla="*/ 5940 h 10000"/>
                <a:gd name="connsiteX96" fmla="*/ 5282 w 10000"/>
                <a:gd name="connsiteY96" fmla="*/ 5928 h 10000"/>
                <a:gd name="connsiteX97" fmla="*/ 5282 w 10000"/>
                <a:gd name="connsiteY97" fmla="*/ 5745 h 10000"/>
                <a:gd name="connsiteX98" fmla="*/ 5331 w 10000"/>
                <a:gd name="connsiteY98" fmla="*/ 5558 h 10000"/>
                <a:gd name="connsiteX99" fmla="*/ 5357 w 10000"/>
                <a:gd name="connsiteY99" fmla="*/ 5376 h 10000"/>
                <a:gd name="connsiteX100" fmla="*/ 5308 w 10000"/>
                <a:gd name="connsiteY100" fmla="*/ 5177 h 10000"/>
                <a:gd name="connsiteX101" fmla="*/ 5432 w 10000"/>
                <a:gd name="connsiteY101" fmla="*/ 5149 h 10000"/>
                <a:gd name="connsiteX102" fmla="*/ 5357 w 10000"/>
                <a:gd name="connsiteY102" fmla="*/ 4777 h 10000"/>
                <a:gd name="connsiteX103" fmla="*/ 5458 w 10000"/>
                <a:gd name="connsiteY103" fmla="*/ 4689 h 10000"/>
                <a:gd name="connsiteX104" fmla="*/ 5481 w 10000"/>
                <a:gd name="connsiteY104" fmla="*/ 4603 h 10000"/>
                <a:gd name="connsiteX105" fmla="*/ 5505 w 10000"/>
                <a:gd name="connsiteY105" fmla="*/ 4512 h 10000"/>
                <a:gd name="connsiteX106" fmla="*/ 5553 w 10000"/>
                <a:gd name="connsiteY106" fmla="*/ 4419 h 10000"/>
                <a:gd name="connsiteX107" fmla="*/ 5628 w 10000"/>
                <a:gd name="connsiteY107" fmla="*/ 4365 h 10000"/>
                <a:gd name="connsiteX108" fmla="*/ 5603 w 10000"/>
                <a:gd name="connsiteY108" fmla="*/ 4317 h 10000"/>
                <a:gd name="connsiteX109" fmla="*/ 5553 w 10000"/>
                <a:gd name="connsiteY109" fmla="*/ 4262 h 10000"/>
                <a:gd name="connsiteX110" fmla="*/ 5603 w 10000"/>
                <a:gd name="connsiteY110" fmla="*/ 4215 h 10000"/>
                <a:gd name="connsiteX111" fmla="*/ 5704 w 10000"/>
                <a:gd name="connsiteY111" fmla="*/ 4128 h 10000"/>
                <a:gd name="connsiteX112" fmla="*/ 5704 w 10000"/>
                <a:gd name="connsiteY112" fmla="*/ 4044 h 10000"/>
                <a:gd name="connsiteX113" fmla="*/ 5677 w 10000"/>
                <a:gd name="connsiteY113" fmla="*/ 3957 h 10000"/>
                <a:gd name="connsiteX114" fmla="*/ 5654 w 10000"/>
                <a:gd name="connsiteY114" fmla="*/ 3868 h 10000"/>
                <a:gd name="connsiteX115" fmla="*/ 5531 w 10000"/>
                <a:gd name="connsiteY115" fmla="*/ 3864 h 10000"/>
                <a:gd name="connsiteX116" fmla="*/ 5553 w 10000"/>
                <a:gd name="connsiteY116" fmla="*/ 3797 h 10000"/>
                <a:gd name="connsiteX117" fmla="*/ 5654 w 10000"/>
                <a:gd name="connsiteY117" fmla="*/ 3729 h 10000"/>
                <a:gd name="connsiteX118" fmla="*/ 5677 w 10000"/>
                <a:gd name="connsiteY118" fmla="*/ 3664 h 10000"/>
                <a:gd name="connsiteX119" fmla="*/ 5654 w 10000"/>
                <a:gd name="connsiteY119" fmla="*/ 3592 h 10000"/>
                <a:gd name="connsiteX120" fmla="*/ 5603 w 10000"/>
                <a:gd name="connsiteY120" fmla="*/ 3592 h 10000"/>
                <a:gd name="connsiteX121" fmla="*/ 5628 w 10000"/>
                <a:gd name="connsiteY121" fmla="*/ 3524 h 10000"/>
                <a:gd name="connsiteX122" fmla="*/ 5603 w 10000"/>
                <a:gd name="connsiteY122" fmla="*/ 3446 h 10000"/>
                <a:gd name="connsiteX123" fmla="*/ 5603 w 10000"/>
                <a:gd name="connsiteY123" fmla="*/ 3377 h 10000"/>
                <a:gd name="connsiteX124" fmla="*/ 5677 w 10000"/>
                <a:gd name="connsiteY124" fmla="*/ 3306 h 10000"/>
                <a:gd name="connsiteX125" fmla="*/ 5677 w 10000"/>
                <a:gd name="connsiteY125" fmla="*/ 3163 h 10000"/>
                <a:gd name="connsiteX126" fmla="*/ 5677 w 10000"/>
                <a:gd name="connsiteY126" fmla="*/ 3024 h 10000"/>
                <a:gd name="connsiteX127" fmla="*/ 5754 w 10000"/>
                <a:gd name="connsiteY127" fmla="*/ 2887 h 10000"/>
                <a:gd name="connsiteX128" fmla="*/ 5925 w 10000"/>
                <a:gd name="connsiteY128" fmla="*/ 2760 h 10000"/>
                <a:gd name="connsiteX129" fmla="*/ 5851 w 10000"/>
                <a:gd name="connsiteY129" fmla="*/ 2740 h 10000"/>
                <a:gd name="connsiteX130" fmla="*/ 5851 w 10000"/>
                <a:gd name="connsiteY130" fmla="*/ 2620 h 10000"/>
                <a:gd name="connsiteX131" fmla="*/ 5826 w 10000"/>
                <a:gd name="connsiteY131" fmla="*/ 2501 h 10000"/>
                <a:gd name="connsiteX132" fmla="*/ 5802 w 10000"/>
                <a:gd name="connsiteY132" fmla="*/ 2383 h 10000"/>
                <a:gd name="connsiteX133" fmla="*/ 5851 w 10000"/>
                <a:gd name="connsiteY133" fmla="*/ 2277 h 10000"/>
                <a:gd name="connsiteX134" fmla="*/ 5899 w 10000"/>
                <a:gd name="connsiteY134" fmla="*/ 2084 h 10000"/>
                <a:gd name="connsiteX135" fmla="*/ 6024 w 10000"/>
                <a:gd name="connsiteY135" fmla="*/ 1899 h 10000"/>
                <a:gd name="connsiteX136" fmla="*/ 6100 w 10000"/>
                <a:gd name="connsiteY136" fmla="*/ 1708 h 10000"/>
                <a:gd name="connsiteX137" fmla="*/ 6050 w 10000"/>
                <a:gd name="connsiteY137" fmla="*/ 1515 h 10000"/>
                <a:gd name="connsiteX138" fmla="*/ 6072 w 10000"/>
                <a:gd name="connsiteY138" fmla="*/ 1423 h 10000"/>
                <a:gd name="connsiteX139" fmla="*/ 6072 w 10000"/>
                <a:gd name="connsiteY139" fmla="*/ 1326 h 10000"/>
                <a:gd name="connsiteX140" fmla="*/ 6072 w 10000"/>
                <a:gd name="connsiteY140" fmla="*/ 1231 h 10000"/>
                <a:gd name="connsiteX141" fmla="*/ 6050 w 10000"/>
                <a:gd name="connsiteY141" fmla="*/ 1136 h 10000"/>
                <a:gd name="connsiteX142" fmla="*/ 5925 w 10000"/>
                <a:gd name="connsiteY142" fmla="*/ 1165 h 10000"/>
                <a:gd name="connsiteX143" fmla="*/ 5925 w 10000"/>
                <a:gd name="connsiteY143" fmla="*/ 1101 h 10000"/>
                <a:gd name="connsiteX144" fmla="*/ 5899 w 10000"/>
                <a:gd name="connsiteY144" fmla="*/ 1036 h 10000"/>
                <a:gd name="connsiteX145" fmla="*/ 5899 w 10000"/>
                <a:gd name="connsiteY145" fmla="*/ 970 h 10000"/>
                <a:gd name="connsiteX146" fmla="*/ 5925 w 10000"/>
                <a:gd name="connsiteY146" fmla="*/ 909 h 10000"/>
                <a:gd name="connsiteX147" fmla="*/ 5851 w 10000"/>
                <a:gd name="connsiteY147" fmla="*/ 823 h 10000"/>
                <a:gd name="connsiteX148" fmla="*/ 5851 w 10000"/>
                <a:gd name="connsiteY148" fmla="*/ 738 h 10000"/>
                <a:gd name="connsiteX149" fmla="*/ 5826 w 10000"/>
                <a:gd name="connsiteY149" fmla="*/ 649 h 10000"/>
                <a:gd name="connsiteX150" fmla="*/ 5826 w 10000"/>
                <a:gd name="connsiteY150" fmla="*/ 573 h 10000"/>
                <a:gd name="connsiteX151" fmla="*/ 5754 w 10000"/>
                <a:gd name="connsiteY151" fmla="*/ 371 h 10000"/>
                <a:gd name="connsiteX152" fmla="*/ 5677 w 10000"/>
                <a:gd name="connsiteY152" fmla="*/ 352 h 10000"/>
                <a:gd name="connsiteX153" fmla="*/ 5531 w 10000"/>
                <a:gd name="connsiteY153" fmla="*/ 340 h 10000"/>
                <a:gd name="connsiteX154" fmla="*/ 5432 w 10000"/>
                <a:gd name="connsiteY154" fmla="*/ 328 h 10000"/>
                <a:gd name="connsiteX155" fmla="*/ 5282 w 10000"/>
                <a:gd name="connsiteY155" fmla="*/ 325 h 10000"/>
                <a:gd name="connsiteX156" fmla="*/ 5184 w 10000"/>
                <a:gd name="connsiteY156" fmla="*/ 328 h 10000"/>
                <a:gd name="connsiteX157" fmla="*/ 5111 w 10000"/>
                <a:gd name="connsiteY157" fmla="*/ 336 h 10000"/>
                <a:gd name="connsiteX158" fmla="*/ 5012 w 10000"/>
                <a:gd name="connsiteY158" fmla="*/ 336 h 10000"/>
                <a:gd name="connsiteX159" fmla="*/ 4937 w 10000"/>
                <a:gd name="connsiteY159" fmla="*/ 328 h 10000"/>
                <a:gd name="connsiteX160" fmla="*/ 4962 w 10000"/>
                <a:gd name="connsiteY160" fmla="*/ 313 h 10000"/>
                <a:gd name="connsiteX161" fmla="*/ 5012 w 10000"/>
                <a:gd name="connsiteY161" fmla="*/ 305 h 10000"/>
                <a:gd name="connsiteX162" fmla="*/ 5088 w 10000"/>
                <a:gd name="connsiteY162" fmla="*/ 293 h 10000"/>
                <a:gd name="connsiteX163" fmla="*/ 5061 w 10000"/>
                <a:gd name="connsiteY163" fmla="*/ 278 h 10000"/>
                <a:gd name="connsiteX164" fmla="*/ 5282 w 10000"/>
                <a:gd name="connsiteY164" fmla="*/ 262 h 10000"/>
                <a:gd name="connsiteX165" fmla="*/ 5505 w 10000"/>
                <a:gd name="connsiteY165" fmla="*/ 235 h 10000"/>
                <a:gd name="connsiteX166" fmla="*/ 5704 w 10000"/>
                <a:gd name="connsiteY166" fmla="*/ 207 h 10000"/>
                <a:gd name="connsiteX167" fmla="*/ 5874 w 10000"/>
                <a:gd name="connsiteY167" fmla="*/ 165 h 10000"/>
                <a:gd name="connsiteX168" fmla="*/ 5925 w 10000"/>
                <a:gd name="connsiteY168" fmla="*/ 122 h 10000"/>
                <a:gd name="connsiteX169" fmla="*/ 5997 w 10000"/>
                <a:gd name="connsiteY169" fmla="*/ 87 h 10000"/>
                <a:gd name="connsiteX170" fmla="*/ 5997 w 10000"/>
                <a:gd name="connsiteY170" fmla="*/ 42 h 10000"/>
                <a:gd name="connsiteX171" fmla="*/ 6024 w 10000"/>
                <a:gd name="connsiteY171" fmla="*/ 0 h 10000"/>
                <a:gd name="connsiteX172" fmla="*/ 6100 w 10000"/>
                <a:gd name="connsiteY172" fmla="*/ 74 h 10000"/>
                <a:gd name="connsiteX173" fmla="*/ 6196 w 10000"/>
                <a:gd name="connsiteY173" fmla="*/ 157 h 10000"/>
                <a:gd name="connsiteX174" fmla="*/ 6223 w 10000"/>
                <a:gd name="connsiteY174" fmla="*/ 239 h 10000"/>
                <a:gd name="connsiteX175" fmla="*/ 6173 w 10000"/>
                <a:gd name="connsiteY175" fmla="*/ 325 h 10000"/>
                <a:gd name="connsiteX0" fmla="*/ 6173 w 10000"/>
                <a:gd name="connsiteY0" fmla="*/ 325 h 10000"/>
                <a:gd name="connsiteX1" fmla="*/ 6293 w 10000"/>
                <a:gd name="connsiteY1" fmla="*/ 561 h 10000"/>
                <a:gd name="connsiteX2" fmla="*/ 6393 w 10000"/>
                <a:gd name="connsiteY2" fmla="*/ 804 h 10000"/>
                <a:gd name="connsiteX3" fmla="*/ 6444 w 10000"/>
                <a:gd name="connsiteY3" fmla="*/ 1043 h 10000"/>
                <a:gd name="connsiteX4" fmla="*/ 6493 w 10000"/>
                <a:gd name="connsiteY4" fmla="*/ 1279 h 10000"/>
                <a:gd name="connsiteX5" fmla="*/ 6665 w 10000"/>
                <a:gd name="connsiteY5" fmla="*/ 1511 h 10000"/>
                <a:gd name="connsiteX6" fmla="*/ 6765 w 10000"/>
                <a:gd name="connsiteY6" fmla="*/ 1748 h 10000"/>
                <a:gd name="connsiteX7" fmla="*/ 6765 w 10000"/>
                <a:gd name="connsiteY7" fmla="*/ 1984 h 10000"/>
                <a:gd name="connsiteX8" fmla="*/ 6739 w 10000"/>
                <a:gd name="connsiteY8" fmla="*/ 2218 h 10000"/>
                <a:gd name="connsiteX9" fmla="*/ 6786 w 10000"/>
                <a:gd name="connsiteY9" fmla="*/ 2344 h 10000"/>
                <a:gd name="connsiteX10" fmla="*/ 6863 w 10000"/>
                <a:gd name="connsiteY10" fmla="*/ 2482 h 10000"/>
                <a:gd name="connsiteX11" fmla="*/ 6863 w 10000"/>
                <a:gd name="connsiteY11" fmla="*/ 2617 h 10000"/>
                <a:gd name="connsiteX12" fmla="*/ 6839 w 10000"/>
                <a:gd name="connsiteY12" fmla="*/ 2752 h 10000"/>
                <a:gd name="connsiteX13" fmla="*/ 6863 w 10000"/>
                <a:gd name="connsiteY13" fmla="*/ 2767 h 10000"/>
                <a:gd name="connsiteX14" fmla="*/ 6839 w 10000"/>
                <a:gd name="connsiteY14" fmla="*/ 2790 h 10000"/>
                <a:gd name="connsiteX15" fmla="*/ 6765 w 10000"/>
                <a:gd name="connsiteY15" fmla="*/ 2806 h 10000"/>
                <a:gd name="connsiteX16" fmla="*/ 6739 w 10000"/>
                <a:gd name="connsiteY16" fmla="*/ 2827 h 10000"/>
                <a:gd name="connsiteX17" fmla="*/ 6739 w 10000"/>
                <a:gd name="connsiteY17" fmla="*/ 2887 h 10000"/>
                <a:gd name="connsiteX18" fmla="*/ 6739 w 10000"/>
                <a:gd name="connsiteY18" fmla="*/ 2945 h 10000"/>
                <a:gd name="connsiteX19" fmla="*/ 6692 w 10000"/>
                <a:gd name="connsiteY19" fmla="*/ 3008 h 10000"/>
                <a:gd name="connsiteX20" fmla="*/ 6641 w 10000"/>
                <a:gd name="connsiteY20" fmla="*/ 3062 h 10000"/>
                <a:gd name="connsiteX21" fmla="*/ 6641 w 10000"/>
                <a:gd name="connsiteY21" fmla="*/ 3239 h 10000"/>
                <a:gd name="connsiteX22" fmla="*/ 6692 w 10000"/>
                <a:gd name="connsiteY22" fmla="*/ 3425 h 10000"/>
                <a:gd name="connsiteX23" fmla="*/ 6786 w 10000"/>
                <a:gd name="connsiteY23" fmla="*/ 3611 h 10000"/>
                <a:gd name="connsiteX24" fmla="*/ 6814 w 10000"/>
                <a:gd name="connsiteY24" fmla="*/ 3789 h 10000"/>
                <a:gd name="connsiteX25" fmla="*/ 7036 w 10000"/>
                <a:gd name="connsiteY25" fmla="*/ 3941 h 10000"/>
                <a:gd name="connsiteX26" fmla="*/ 7063 w 10000"/>
                <a:gd name="connsiteY26" fmla="*/ 4098 h 10000"/>
                <a:gd name="connsiteX27" fmla="*/ 7036 w 10000"/>
                <a:gd name="connsiteY27" fmla="*/ 4254 h 10000"/>
                <a:gd name="connsiteX28" fmla="*/ 7013 w 10000"/>
                <a:gd name="connsiteY28" fmla="*/ 4411 h 10000"/>
                <a:gd name="connsiteX29" fmla="*/ 6839 w 10000"/>
                <a:gd name="connsiteY29" fmla="*/ 4645 h 10000"/>
                <a:gd name="connsiteX30" fmla="*/ 6863 w 10000"/>
                <a:gd name="connsiteY30" fmla="*/ 4881 h 10000"/>
                <a:gd name="connsiteX31" fmla="*/ 6939 w 10000"/>
                <a:gd name="connsiteY31" fmla="*/ 5114 h 10000"/>
                <a:gd name="connsiteX32" fmla="*/ 6863 w 10000"/>
                <a:gd name="connsiteY32" fmla="*/ 5348 h 10000"/>
                <a:gd name="connsiteX33" fmla="*/ 6959 w 10000"/>
                <a:gd name="connsiteY33" fmla="*/ 5607 h 10000"/>
                <a:gd name="connsiteX34" fmla="*/ 7036 w 10000"/>
                <a:gd name="connsiteY34" fmla="*/ 5856 h 10000"/>
                <a:gd name="connsiteX35" fmla="*/ 7110 w 10000"/>
                <a:gd name="connsiteY35" fmla="*/ 6112 h 10000"/>
                <a:gd name="connsiteX36" fmla="*/ 7110 w 10000"/>
                <a:gd name="connsiteY36" fmla="*/ 6374 h 10000"/>
                <a:gd name="connsiteX37" fmla="*/ 7208 w 10000"/>
                <a:gd name="connsiteY37" fmla="*/ 6708 h 10000"/>
                <a:gd name="connsiteX38" fmla="*/ 7208 w 10000"/>
                <a:gd name="connsiteY38" fmla="*/ 7040 h 10000"/>
                <a:gd name="connsiteX39" fmla="*/ 7232 w 10000"/>
                <a:gd name="connsiteY39" fmla="*/ 7366 h 10000"/>
                <a:gd name="connsiteX40" fmla="*/ 7529 w 10000"/>
                <a:gd name="connsiteY40" fmla="*/ 7688 h 10000"/>
                <a:gd name="connsiteX41" fmla="*/ 7578 w 10000"/>
                <a:gd name="connsiteY41" fmla="*/ 7845 h 10000"/>
                <a:gd name="connsiteX42" fmla="*/ 7679 w 10000"/>
                <a:gd name="connsiteY42" fmla="*/ 8000 h 10000"/>
                <a:gd name="connsiteX43" fmla="*/ 7728 w 10000"/>
                <a:gd name="connsiteY43" fmla="*/ 8162 h 10000"/>
                <a:gd name="connsiteX44" fmla="*/ 7627 w 10000"/>
                <a:gd name="connsiteY44" fmla="*/ 8319 h 10000"/>
                <a:gd name="connsiteX45" fmla="*/ 7506 w 10000"/>
                <a:gd name="connsiteY45" fmla="*/ 8522 h 10000"/>
                <a:gd name="connsiteX46" fmla="*/ 7529 w 10000"/>
                <a:gd name="connsiteY46" fmla="*/ 8733 h 10000"/>
                <a:gd name="connsiteX47" fmla="*/ 7679 w 10000"/>
                <a:gd name="connsiteY47" fmla="*/ 8953 h 10000"/>
                <a:gd name="connsiteX48" fmla="*/ 7799 w 10000"/>
                <a:gd name="connsiteY48" fmla="*/ 9163 h 10000"/>
                <a:gd name="connsiteX49" fmla="*/ 7826 w 10000"/>
                <a:gd name="connsiteY49" fmla="*/ 9320 h 10000"/>
                <a:gd name="connsiteX50" fmla="*/ 7826 w 10000"/>
                <a:gd name="connsiteY50" fmla="*/ 9483 h 10000"/>
                <a:gd name="connsiteX51" fmla="*/ 7901 w 10000"/>
                <a:gd name="connsiteY51" fmla="*/ 9641 h 10000"/>
                <a:gd name="connsiteX52" fmla="*/ 8195 w 10000"/>
                <a:gd name="connsiteY52" fmla="*/ 9776 h 10000"/>
                <a:gd name="connsiteX53" fmla="*/ 8518 w 10000"/>
                <a:gd name="connsiteY53" fmla="*/ 9776 h 10000"/>
                <a:gd name="connsiteX54" fmla="*/ 8862 w 10000"/>
                <a:gd name="connsiteY54" fmla="*/ 9787 h 10000"/>
                <a:gd name="connsiteX55" fmla="*/ 9134 w 10000"/>
                <a:gd name="connsiteY55" fmla="*/ 9799 h 10000"/>
                <a:gd name="connsiteX56" fmla="*/ 9453 w 10000"/>
                <a:gd name="connsiteY56" fmla="*/ 9814 h 10000"/>
                <a:gd name="connsiteX57" fmla="*/ 9752 w 10000"/>
                <a:gd name="connsiteY57" fmla="*/ 9835 h 10000"/>
                <a:gd name="connsiteX58" fmla="*/ 10000 w 10000"/>
                <a:gd name="connsiteY58" fmla="*/ 9865 h 10000"/>
                <a:gd name="connsiteX59" fmla="*/ 0 w 10000"/>
                <a:gd name="connsiteY59" fmla="*/ 10000 h 10000"/>
                <a:gd name="connsiteX60" fmla="*/ 985 w 10000"/>
                <a:gd name="connsiteY60" fmla="*/ 9935 h 10000"/>
                <a:gd name="connsiteX61" fmla="*/ 1334 w 10000"/>
                <a:gd name="connsiteY61" fmla="*/ 9912 h 10000"/>
                <a:gd name="connsiteX62" fmla="*/ 1629 w 10000"/>
                <a:gd name="connsiteY62" fmla="*/ 9893 h 10000"/>
                <a:gd name="connsiteX63" fmla="*/ 1974 w 10000"/>
                <a:gd name="connsiteY63" fmla="*/ 9877 h 10000"/>
                <a:gd name="connsiteX64" fmla="*/ 2345 w 10000"/>
                <a:gd name="connsiteY64" fmla="*/ 9865 h 10000"/>
                <a:gd name="connsiteX65" fmla="*/ 2716 w 10000"/>
                <a:gd name="connsiteY65" fmla="*/ 9865 h 10000"/>
                <a:gd name="connsiteX66" fmla="*/ 2987 w 10000"/>
                <a:gd name="connsiteY66" fmla="*/ 9865 h 10000"/>
                <a:gd name="connsiteX67" fmla="*/ 3259 w 10000"/>
                <a:gd name="connsiteY67" fmla="*/ 9865 h 10000"/>
                <a:gd name="connsiteX68" fmla="*/ 3507 w 10000"/>
                <a:gd name="connsiteY68" fmla="*/ 9858 h 10000"/>
                <a:gd name="connsiteX69" fmla="*/ 3777 w 10000"/>
                <a:gd name="connsiteY69" fmla="*/ 9851 h 10000"/>
                <a:gd name="connsiteX70" fmla="*/ 4023 w 10000"/>
                <a:gd name="connsiteY70" fmla="*/ 9847 h 10000"/>
                <a:gd name="connsiteX71" fmla="*/ 4247 w 10000"/>
                <a:gd name="connsiteY71" fmla="*/ 9835 h 10000"/>
                <a:gd name="connsiteX72" fmla="*/ 4492 w 10000"/>
                <a:gd name="connsiteY72" fmla="*/ 9818 h 10000"/>
                <a:gd name="connsiteX73" fmla="*/ 4715 w 10000"/>
                <a:gd name="connsiteY73" fmla="*/ 9799 h 10000"/>
                <a:gd name="connsiteX74" fmla="*/ 4740 w 10000"/>
                <a:gd name="connsiteY74" fmla="*/ 9626 h 10000"/>
                <a:gd name="connsiteX75" fmla="*/ 4813 w 10000"/>
                <a:gd name="connsiteY75" fmla="*/ 9451 h 10000"/>
                <a:gd name="connsiteX76" fmla="*/ 4912 w 10000"/>
                <a:gd name="connsiteY76" fmla="*/ 9278 h 10000"/>
                <a:gd name="connsiteX77" fmla="*/ 4986 w 10000"/>
                <a:gd name="connsiteY77" fmla="*/ 9102 h 10000"/>
                <a:gd name="connsiteX78" fmla="*/ 4962 w 10000"/>
                <a:gd name="connsiteY78" fmla="*/ 8849 h 10000"/>
                <a:gd name="connsiteX79" fmla="*/ 4962 w 10000"/>
                <a:gd name="connsiteY79" fmla="*/ 8594 h 10000"/>
                <a:gd name="connsiteX80" fmla="*/ 4962 w 10000"/>
                <a:gd name="connsiteY80" fmla="*/ 8338 h 10000"/>
                <a:gd name="connsiteX81" fmla="*/ 4986 w 10000"/>
                <a:gd name="connsiteY81" fmla="*/ 8083 h 10000"/>
                <a:gd name="connsiteX82" fmla="*/ 4986 w 10000"/>
                <a:gd name="connsiteY82" fmla="*/ 7882 h 10000"/>
                <a:gd name="connsiteX83" fmla="*/ 4937 w 10000"/>
                <a:gd name="connsiteY83" fmla="*/ 7674 h 10000"/>
                <a:gd name="connsiteX84" fmla="*/ 4912 w 10000"/>
                <a:gd name="connsiteY84" fmla="*/ 7481 h 10000"/>
                <a:gd name="connsiteX85" fmla="*/ 4986 w 10000"/>
                <a:gd name="connsiteY85" fmla="*/ 7286 h 10000"/>
                <a:gd name="connsiteX86" fmla="*/ 5259 w 10000"/>
                <a:gd name="connsiteY86" fmla="*/ 7079 h 10000"/>
                <a:gd name="connsiteX87" fmla="*/ 5308 w 10000"/>
                <a:gd name="connsiteY87" fmla="*/ 6862 h 10000"/>
                <a:gd name="connsiteX88" fmla="*/ 5282 w 10000"/>
                <a:gd name="connsiteY88" fmla="*/ 6642 h 10000"/>
                <a:gd name="connsiteX89" fmla="*/ 5282 w 10000"/>
                <a:gd name="connsiteY89" fmla="*/ 6418 h 10000"/>
                <a:gd name="connsiteX90" fmla="*/ 5308 w 10000"/>
                <a:gd name="connsiteY90" fmla="*/ 6340 h 10000"/>
                <a:gd name="connsiteX91" fmla="*/ 5331 w 10000"/>
                <a:gd name="connsiteY91" fmla="*/ 6264 h 10000"/>
                <a:gd name="connsiteX92" fmla="*/ 5331 w 10000"/>
                <a:gd name="connsiteY92" fmla="*/ 6189 h 10000"/>
                <a:gd name="connsiteX93" fmla="*/ 5259 w 10000"/>
                <a:gd name="connsiteY93" fmla="*/ 6116 h 10000"/>
                <a:gd name="connsiteX94" fmla="*/ 5233 w 10000"/>
                <a:gd name="connsiteY94" fmla="*/ 5940 h 10000"/>
                <a:gd name="connsiteX95" fmla="*/ 5282 w 10000"/>
                <a:gd name="connsiteY95" fmla="*/ 5928 h 10000"/>
                <a:gd name="connsiteX96" fmla="*/ 5282 w 10000"/>
                <a:gd name="connsiteY96" fmla="*/ 5745 h 10000"/>
                <a:gd name="connsiteX97" fmla="*/ 5331 w 10000"/>
                <a:gd name="connsiteY97" fmla="*/ 5558 h 10000"/>
                <a:gd name="connsiteX98" fmla="*/ 5357 w 10000"/>
                <a:gd name="connsiteY98" fmla="*/ 5376 h 10000"/>
                <a:gd name="connsiteX99" fmla="*/ 5308 w 10000"/>
                <a:gd name="connsiteY99" fmla="*/ 5177 h 10000"/>
                <a:gd name="connsiteX100" fmla="*/ 5432 w 10000"/>
                <a:gd name="connsiteY100" fmla="*/ 5149 h 10000"/>
                <a:gd name="connsiteX101" fmla="*/ 5357 w 10000"/>
                <a:gd name="connsiteY101" fmla="*/ 4777 h 10000"/>
                <a:gd name="connsiteX102" fmla="*/ 5458 w 10000"/>
                <a:gd name="connsiteY102" fmla="*/ 4689 h 10000"/>
                <a:gd name="connsiteX103" fmla="*/ 5481 w 10000"/>
                <a:gd name="connsiteY103" fmla="*/ 4603 h 10000"/>
                <a:gd name="connsiteX104" fmla="*/ 5505 w 10000"/>
                <a:gd name="connsiteY104" fmla="*/ 4512 h 10000"/>
                <a:gd name="connsiteX105" fmla="*/ 5553 w 10000"/>
                <a:gd name="connsiteY105" fmla="*/ 4419 h 10000"/>
                <a:gd name="connsiteX106" fmla="*/ 5628 w 10000"/>
                <a:gd name="connsiteY106" fmla="*/ 4365 h 10000"/>
                <a:gd name="connsiteX107" fmla="*/ 5603 w 10000"/>
                <a:gd name="connsiteY107" fmla="*/ 4317 h 10000"/>
                <a:gd name="connsiteX108" fmla="*/ 5553 w 10000"/>
                <a:gd name="connsiteY108" fmla="*/ 4262 h 10000"/>
                <a:gd name="connsiteX109" fmla="*/ 5603 w 10000"/>
                <a:gd name="connsiteY109" fmla="*/ 4215 h 10000"/>
                <a:gd name="connsiteX110" fmla="*/ 5704 w 10000"/>
                <a:gd name="connsiteY110" fmla="*/ 4128 h 10000"/>
                <a:gd name="connsiteX111" fmla="*/ 5704 w 10000"/>
                <a:gd name="connsiteY111" fmla="*/ 4044 h 10000"/>
                <a:gd name="connsiteX112" fmla="*/ 5677 w 10000"/>
                <a:gd name="connsiteY112" fmla="*/ 3957 h 10000"/>
                <a:gd name="connsiteX113" fmla="*/ 5654 w 10000"/>
                <a:gd name="connsiteY113" fmla="*/ 3868 h 10000"/>
                <a:gd name="connsiteX114" fmla="*/ 5531 w 10000"/>
                <a:gd name="connsiteY114" fmla="*/ 3864 h 10000"/>
                <a:gd name="connsiteX115" fmla="*/ 5553 w 10000"/>
                <a:gd name="connsiteY115" fmla="*/ 3797 h 10000"/>
                <a:gd name="connsiteX116" fmla="*/ 5654 w 10000"/>
                <a:gd name="connsiteY116" fmla="*/ 3729 h 10000"/>
                <a:gd name="connsiteX117" fmla="*/ 5677 w 10000"/>
                <a:gd name="connsiteY117" fmla="*/ 3664 h 10000"/>
                <a:gd name="connsiteX118" fmla="*/ 5654 w 10000"/>
                <a:gd name="connsiteY118" fmla="*/ 3592 h 10000"/>
                <a:gd name="connsiteX119" fmla="*/ 5603 w 10000"/>
                <a:gd name="connsiteY119" fmla="*/ 3592 h 10000"/>
                <a:gd name="connsiteX120" fmla="*/ 5628 w 10000"/>
                <a:gd name="connsiteY120" fmla="*/ 3524 h 10000"/>
                <a:gd name="connsiteX121" fmla="*/ 5603 w 10000"/>
                <a:gd name="connsiteY121" fmla="*/ 3446 h 10000"/>
                <a:gd name="connsiteX122" fmla="*/ 5603 w 10000"/>
                <a:gd name="connsiteY122" fmla="*/ 3377 h 10000"/>
                <a:gd name="connsiteX123" fmla="*/ 5677 w 10000"/>
                <a:gd name="connsiteY123" fmla="*/ 3306 h 10000"/>
                <a:gd name="connsiteX124" fmla="*/ 5677 w 10000"/>
                <a:gd name="connsiteY124" fmla="*/ 3163 h 10000"/>
                <a:gd name="connsiteX125" fmla="*/ 5677 w 10000"/>
                <a:gd name="connsiteY125" fmla="*/ 3024 h 10000"/>
                <a:gd name="connsiteX126" fmla="*/ 5754 w 10000"/>
                <a:gd name="connsiteY126" fmla="*/ 2887 h 10000"/>
                <a:gd name="connsiteX127" fmla="*/ 5925 w 10000"/>
                <a:gd name="connsiteY127" fmla="*/ 2760 h 10000"/>
                <a:gd name="connsiteX128" fmla="*/ 5851 w 10000"/>
                <a:gd name="connsiteY128" fmla="*/ 2740 h 10000"/>
                <a:gd name="connsiteX129" fmla="*/ 5851 w 10000"/>
                <a:gd name="connsiteY129" fmla="*/ 2620 h 10000"/>
                <a:gd name="connsiteX130" fmla="*/ 5826 w 10000"/>
                <a:gd name="connsiteY130" fmla="*/ 2501 h 10000"/>
                <a:gd name="connsiteX131" fmla="*/ 5802 w 10000"/>
                <a:gd name="connsiteY131" fmla="*/ 2383 h 10000"/>
                <a:gd name="connsiteX132" fmla="*/ 5851 w 10000"/>
                <a:gd name="connsiteY132" fmla="*/ 2277 h 10000"/>
                <a:gd name="connsiteX133" fmla="*/ 5899 w 10000"/>
                <a:gd name="connsiteY133" fmla="*/ 2084 h 10000"/>
                <a:gd name="connsiteX134" fmla="*/ 6024 w 10000"/>
                <a:gd name="connsiteY134" fmla="*/ 1899 h 10000"/>
                <a:gd name="connsiteX135" fmla="*/ 6100 w 10000"/>
                <a:gd name="connsiteY135" fmla="*/ 1708 h 10000"/>
                <a:gd name="connsiteX136" fmla="*/ 6050 w 10000"/>
                <a:gd name="connsiteY136" fmla="*/ 1515 h 10000"/>
                <a:gd name="connsiteX137" fmla="*/ 6072 w 10000"/>
                <a:gd name="connsiteY137" fmla="*/ 1423 h 10000"/>
                <a:gd name="connsiteX138" fmla="*/ 6072 w 10000"/>
                <a:gd name="connsiteY138" fmla="*/ 1326 h 10000"/>
                <a:gd name="connsiteX139" fmla="*/ 6072 w 10000"/>
                <a:gd name="connsiteY139" fmla="*/ 1231 h 10000"/>
                <a:gd name="connsiteX140" fmla="*/ 6050 w 10000"/>
                <a:gd name="connsiteY140" fmla="*/ 1136 h 10000"/>
                <a:gd name="connsiteX141" fmla="*/ 5925 w 10000"/>
                <a:gd name="connsiteY141" fmla="*/ 1165 h 10000"/>
                <a:gd name="connsiteX142" fmla="*/ 5925 w 10000"/>
                <a:gd name="connsiteY142" fmla="*/ 1101 h 10000"/>
                <a:gd name="connsiteX143" fmla="*/ 5899 w 10000"/>
                <a:gd name="connsiteY143" fmla="*/ 1036 h 10000"/>
                <a:gd name="connsiteX144" fmla="*/ 5899 w 10000"/>
                <a:gd name="connsiteY144" fmla="*/ 970 h 10000"/>
                <a:gd name="connsiteX145" fmla="*/ 5925 w 10000"/>
                <a:gd name="connsiteY145" fmla="*/ 909 h 10000"/>
                <a:gd name="connsiteX146" fmla="*/ 5851 w 10000"/>
                <a:gd name="connsiteY146" fmla="*/ 823 h 10000"/>
                <a:gd name="connsiteX147" fmla="*/ 5851 w 10000"/>
                <a:gd name="connsiteY147" fmla="*/ 738 h 10000"/>
                <a:gd name="connsiteX148" fmla="*/ 5826 w 10000"/>
                <a:gd name="connsiteY148" fmla="*/ 649 h 10000"/>
                <a:gd name="connsiteX149" fmla="*/ 5826 w 10000"/>
                <a:gd name="connsiteY149" fmla="*/ 573 h 10000"/>
                <a:gd name="connsiteX150" fmla="*/ 5754 w 10000"/>
                <a:gd name="connsiteY150" fmla="*/ 371 h 10000"/>
                <a:gd name="connsiteX151" fmla="*/ 5677 w 10000"/>
                <a:gd name="connsiteY151" fmla="*/ 352 h 10000"/>
                <a:gd name="connsiteX152" fmla="*/ 5531 w 10000"/>
                <a:gd name="connsiteY152" fmla="*/ 340 h 10000"/>
                <a:gd name="connsiteX153" fmla="*/ 5432 w 10000"/>
                <a:gd name="connsiteY153" fmla="*/ 328 h 10000"/>
                <a:gd name="connsiteX154" fmla="*/ 5282 w 10000"/>
                <a:gd name="connsiteY154" fmla="*/ 325 h 10000"/>
                <a:gd name="connsiteX155" fmla="*/ 5184 w 10000"/>
                <a:gd name="connsiteY155" fmla="*/ 328 h 10000"/>
                <a:gd name="connsiteX156" fmla="*/ 5111 w 10000"/>
                <a:gd name="connsiteY156" fmla="*/ 336 h 10000"/>
                <a:gd name="connsiteX157" fmla="*/ 5012 w 10000"/>
                <a:gd name="connsiteY157" fmla="*/ 336 h 10000"/>
                <a:gd name="connsiteX158" fmla="*/ 4937 w 10000"/>
                <a:gd name="connsiteY158" fmla="*/ 328 h 10000"/>
                <a:gd name="connsiteX159" fmla="*/ 4962 w 10000"/>
                <a:gd name="connsiteY159" fmla="*/ 313 h 10000"/>
                <a:gd name="connsiteX160" fmla="*/ 5012 w 10000"/>
                <a:gd name="connsiteY160" fmla="*/ 305 h 10000"/>
                <a:gd name="connsiteX161" fmla="*/ 5088 w 10000"/>
                <a:gd name="connsiteY161" fmla="*/ 293 h 10000"/>
                <a:gd name="connsiteX162" fmla="*/ 5061 w 10000"/>
                <a:gd name="connsiteY162" fmla="*/ 278 h 10000"/>
                <a:gd name="connsiteX163" fmla="*/ 5282 w 10000"/>
                <a:gd name="connsiteY163" fmla="*/ 262 h 10000"/>
                <a:gd name="connsiteX164" fmla="*/ 5505 w 10000"/>
                <a:gd name="connsiteY164" fmla="*/ 235 h 10000"/>
                <a:gd name="connsiteX165" fmla="*/ 5704 w 10000"/>
                <a:gd name="connsiteY165" fmla="*/ 207 h 10000"/>
                <a:gd name="connsiteX166" fmla="*/ 5874 w 10000"/>
                <a:gd name="connsiteY166" fmla="*/ 165 h 10000"/>
                <a:gd name="connsiteX167" fmla="*/ 5925 w 10000"/>
                <a:gd name="connsiteY167" fmla="*/ 122 h 10000"/>
                <a:gd name="connsiteX168" fmla="*/ 5997 w 10000"/>
                <a:gd name="connsiteY168" fmla="*/ 87 h 10000"/>
                <a:gd name="connsiteX169" fmla="*/ 5997 w 10000"/>
                <a:gd name="connsiteY169" fmla="*/ 42 h 10000"/>
                <a:gd name="connsiteX170" fmla="*/ 6024 w 10000"/>
                <a:gd name="connsiteY170" fmla="*/ 0 h 10000"/>
                <a:gd name="connsiteX171" fmla="*/ 6100 w 10000"/>
                <a:gd name="connsiteY171" fmla="*/ 74 h 10000"/>
                <a:gd name="connsiteX172" fmla="*/ 6196 w 10000"/>
                <a:gd name="connsiteY172" fmla="*/ 157 h 10000"/>
                <a:gd name="connsiteX173" fmla="*/ 6223 w 10000"/>
                <a:gd name="connsiteY173" fmla="*/ 239 h 10000"/>
                <a:gd name="connsiteX174" fmla="*/ 6173 w 10000"/>
                <a:gd name="connsiteY174" fmla="*/ 325 h 10000"/>
                <a:gd name="connsiteX0" fmla="*/ 5188 w 9015"/>
                <a:gd name="connsiteY0" fmla="*/ 325 h 9935"/>
                <a:gd name="connsiteX1" fmla="*/ 5308 w 9015"/>
                <a:gd name="connsiteY1" fmla="*/ 561 h 9935"/>
                <a:gd name="connsiteX2" fmla="*/ 5408 w 9015"/>
                <a:gd name="connsiteY2" fmla="*/ 804 h 9935"/>
                <a:gd name="connsiteX3" fmla="*/ 5459 w 9015"/>
                <a:gd name="connsiteY3" fmla="*/ 1043 h 9935"/>
                <a:gd name="connsiteX4" fmla="*/ 5508 w 9015"/>
                <a:gd name="connsiteY4" fmla="*/ 1279 h 9935"/>
                <a:gd name="connsiteX5" fmla="*/ 5680 w 9015"/>
                <a:gd name="connsiteY5" fmla="*/ 1511 h 9935"/>
                <a:gd name="connsiteX6" fmla="*/ 5780 w 9015"/>
                <a:gd name="connsiteY6" fmla="*/ 1748 h 9935"/>
                <a:gd name="connsiteX7" fmla="*/ 5780 w 9015"/>
                <a:gd name="connsiteY7" fmla="*/ 1984 h 9935"/>
                <a:gd name="connsiteX8" fmla="*/ 5754 w 9015"/>
                <a:gd name="connsiteY8" fmla="*/ 2218 h 9935"/>
                <a:gd name="connsiteX9" fmla="*/ 5801 w 9015"/>
                <a:gd name="connsiteY9" fmla="*/ 2344 h 9935"/>
                <a:gd name="connsiteX10" fmla="*/ 5878 w 9015"/>
                <a:gd name="connsiteY10" fmla="*/ 2482 h 9935"/>
                <a:gd name="connsiteX11" fmla="*/ 5878 w 9015"/>
                <a:gd name="connsiteY11" fmla="*/ 2617 h 9935"/>
                <a:gd name="connsiteX12" fmla="*/ 5854 w 9015"/>
                <a:gd name="connsiteY12" fmla="*/ 2752 h 9935"/>
                <a:gd name="connsiteX13" fmla="*/ 5878 w 9015"/>
                <a:gd name="connsiteY13" fmla="*/ 2767 h 9935"/>
                <a:gd name="connsiteX14" fmla="*/ 5854 w 9015"/>
                <a:gd name="connsiteY14" fmla="*/ 2790 h 9935"/>
                <a:gd name="connsiteX15" fmla="*/ 5780 w 9015"/>
                <a:gd name="connsiteY15" fmla="*/ 2806 h 9935"/>
                <a:gd name="connsiteX16" fmla="*/ 5754 w 9015"/>
                <a:gd name="connsiteY16" fmla="*/ 2827 h 9935"/>
                <a:gd name="connsiteX17" fmla="*/ 5754 w 9015"/>
                <a:gd name="connsiteY17" fmla="*/ 2887 h 9935"/>
                <a:gd name="connsiteX18" fmla="*/ 5754 w 9015"/>
                <a:gd name="connsiteY18" fmla="*/ 2945 h 9935"/>
                <a:gd name="connsiteX19" fmla="*/ 5707 w 9015"/>
                <a:gd name="connsiteY19" fmla="*/ 3008 h 9935"/>
                <a:gd name="connsiteX20" fmla="*/ 5656 w 9015"/>
                <a:gd name="connsiteY20" fmla="*/ 3062 h 9935"/>
                <a:gd name="connsiteX21" fmla="*/ 5656 w 9015"/>
                <a:gd name="connsiteY21" fmla="*/ 3239 h 9935"/>
                <a:gd name="connsiteX22" fmla="*/ 5707 w 9015"/>
                <a:gd name="connsiteY22" fmla="*/ 3425 h 9935"/>
                <a:gd name="connsiteX23" fmla="*/ 5801 w 9015"/>
                <a:gd name="connsiteY23" fmla="*/ 3611 h 9935"/>
                <a:gd name="connsiteX24" fmla="*/ 5829 w 9015"/>
                <a:gd name="connsiteY24" fmla="*/ 3789 h 9935"/>
                <a:gd name="connsiteX25" fmla="*/ 6051 w 9015"/>
                <a:gd name="connsiteY25" fmla="*/ 3941 h 9935"/>
                <a:gd name="connsiteX26" fmla="*/ 6078 w 9015"/>
                <a:gd name="connsiteY26" fmla="*/ 4098 h 9935"/>
                <a:gd name="connsiteX27" fmla="*/ 6051 w 9015"/>
                <a:gd name="connsiteY27" fmla="*/ 4254 h 9935"/>
                <a:gd name="connsiteX28" fmla="*/ 6028 w 9015"/>
                <a:gd name="connsiteY28" fmla="*/ 4411 h 9935"/>
                <a:gd name="connsiteX29" fmla="*/ 5854 w 9015"/>
                <a:gd name="connsiteY29" fmla="*/ 4645 h 9935"/>
                <a:gd name="connsiteX30" fmla="*/ 5878 w 9015"/>
                <a:gd name="connsiteY30" fmla="*/ 4881 h 9935"/>
                <a:gd name="connsiteX31" fmla="*/ 5954 w 9015"/>
                <a:gd name="connsiteY31" fmla="*/ 5114 h 9935"/>
                <a:gd name="connsiteX32" fmla="*/ 5878 w 9015"/>
                <a:gd name="connsiteY32" fmla="*/ 5348 h 9935"/>
                <a:gd name="connsiteX33" fmla="*/ 5974 w 9015"/>
                <a:gd name="connsiteY33" fmla="*/ 5607 h 9935"/>
                <a:gd name="connsiteX34" fmla="*/ 6051 w 9015"/>
                <a:gd name="connsiteY34" fmla="*/ 5856 h 9935"/>
                <a:gd name="connsiteX35" fmla="*/ 6125 w 9015"/>
                <a:gd name="connsiteY35" fmla="*/ 6112 h 9935"/>
                <a:gd name="connsiteX36" fmla="*/ 6125 w 9015"/>
                <a:gd name="connsiteY36" fmla="*/ 6374 h 9935"/>
                <a:gd name="connsiteX37" fmla="*/ 6223 w 9015"/>
                <a:gd name="connsiteY37" fmla="*/ 6708 h 9935"/>
                <a:gd name="connsiteX38" fmla="*/ 6223 w 9015"/>
                <a:gd name="connsiteY38" fmla="*/ 7040 h 9935"/>
                <a:gd name="connsiteX39" fmla="*/ 6247 w 9015"/>
                <a:gd name="connsiteY39" fmla="*/ 7366 h 9935"/>
                <a:gd name="connsiteX40" fmla="*/ 6544 w 9015"/>
                <a:gd name="connsiteY40" fmla="*/ 7688 h 9935"/>
                <a:gd name="connsiteX41" fmla="*/ 6593 w 9015"/>
                <a:gd name="connsiteY41" fmla="*/ 7845 h 9935"/>
                <a:gd name="connsiteX42" fmla="*/ 6694 w 9015"/>
                <a:gd name="connsiteY42" fmla="*/ 8000 h 9935"/>
                <a:gd name="connsiteX43" fmla="*/ 6743 w 9015"/>
                <a:gd name="connsiteY43" fmla="*/ 8162 h 9935"/>
                <a:gd name="connsiteX44" fmla="*/ 6642 w 9015"/>
                <a:gd name="connsiteY44" fmla="*/ 8319 h 9935"/>
                <a:gd name="connsiteX45" fmla="*/ 6521 w 9015"/>
                <a:gd name="connsiteY45" fmla="*/ 8522 h 9935"/>
                <a:gd name="connsiteX46" fmla="*/ 6544 w 9015"/>
                <a:gd name="connsiteY46" fmla="*/ 8733 h 9935"/>
                <a:gd name="connsiteX47" fmla="*/ 6694 w 9015"/>
                <a:gd name="connsiteY47" fmla="*/ 8953 h 9935"/>
                <a:gd name="connsiteX48" fmla="*/ 6814 w 9015"/>
                <a:gd name="connsiteY48" fmla="*/ 9163 h 9935"/>
                <a:gd name="connsiteX49" fmla="*/ 6841 w 9015"/>
                <a:gd name="connsiteY49" fmla="*/ 9320 h 9935"/>
                <a:gd name="connsiteX50" fmla="*/ 6841 w 9015"/>
                <a:gd name="connsiteY50" fmla="*/ 9483 h 9935"/>
                <a:gd name="connsiteX51" fmla="*/ 6916 w 9015"/>
                <a:gd name="connsiteY51" fmla="*/ 9641 h 9935"/>
                <a:gd name="connsiteX52" fmla="*/ 7210 w 9015"/>
                <a:gd name="connsiteY52" fmla="*/ 9776 h 9935"/>
                <a:gd name="connsiteX53" fmla="*/ 7533 w 9015"/>
                <a:gd name="connsiteY53" fmla="*/ 9776 h 9935"/>
                <a:gd name="connsiteX54" fmla="*/ 7877 w 9015"/>
                <a:gd name="connsiteY54" fmla="*/ 9787 h 9935"/>
                <a:gd name="connsiteX55" fmla="*/ 8149 w 9015"/>
                <a:gd name="connsiteY55" fmla="*/ 9799 h 9935"/>
                <a:gd name="connsiteX56" fmla="*/ 8468 w 9015"/>
                <a:gd name="connsiteY56" fmla="*/ 9814 h 9935"/>
                <a:gd name="connsiteX57" fmla="*/ 8767 w 9015"/>
                <a:gd name="connsiteY57" fmla="*/ 9835 h 9935"/>
                <a:gd name="connsiteX58" fmla="*/ 9015 w 9015"/>
                <a:gd name="connsiteY58" fmla="*/ 9865 h 9935"/>
                <a:gd name="connsiteX59" fmla="*/ 0 w 9015"/>
                <a:gd name="connsiteY59" fmla="*/ 9935 h 9935"/>
                <a:gd name="connsiteX60" fmla="*/ 349 w 9015"/>
                <a:gd name="connsiteY60" fmla="*/ 9912 h 9935"/>
                <a:gd name="connsiteX61" fmla="*/ 644 w 9015"/>
                <a:gd name="connsiteY61" fmla="*/ 9893 h 9935"/>
                <a:gd name="connsiteX62" fmla="*/ 989 w 9015"/>
                <a:gd name="connsiteY62" fmla="*/ 9877 h 9935"/>
                <a:gd name="connsiteX63" fmla="*/ 1360 w 9015"/>
                <a:gd name="connsiteY63" fmla="*/ 9865 h 9935"/>
                <a:gd name="connsiteX64" fmla="*/ 1731 w 9015"/>
                <a:gd name="connsiteY64" fmla="*/ 9865 h 9935"/>
                <a:gd name="connsiteX65" fmla="*/ 2002 w 9015"/>
                <a:gd name="connsiteY65" fmla="*/ 9865 h 9935"/>
                <a:gd name="connsiteX66" fmla="*/ 2274 w 9015"/>
                <a:gd name="connsiteY66" fmla="*/ 9865 h 9935"/>
                <a:gd name="connsiteX67" fmla="*/ 2522 w 9015"/>
                <a:gd name="connsiteY67" fmla="*/ 9858 h 9935"/>
                <a:gd name="connsiteX68" fmla="*/ 2792 w 9015"/>
                <a:gd name="connsiteY68" fmla="*/ 9851 h 9935"/>
                <a:gd name="connsiteX69" fmla="*/ 3038 w 9015"/>
                <a:gd name="connsiteY69" fmla="*/ 9847 h 9935"/>
                <a:gd name="connsiteX70" fmla="*/ 3262 w 9015"/>
                <a:gd name="connsiteY70" fmla="*/ 9835 h 9935"/>
                <a:gd name="connsiteX71" fmla="*/ 3507 w 9015"/>
                <a:gd name="connsiteY71" fmla="*/ 9818 h 9935"/>
                <a:gd name="connsiteX72" fmla="*/ 3730 w 9015"/>
                <a:gd name="connsiteY72" fmla="*/ 9799 h 9935"/>
                <a:gd name="connsiteX73" fmla="*/ 3755 w 9015"/>
                <a:gd name="connsiteY73" fmla="*/ 9626 h 9935"/>
                <a:gd name="connsiteX74" fmla="*/ 3828 w 9015"/>
                <a:gd name="connsiteY74" fmla="*/ 9451 h 9935"/>
                <a:gd name="connsiteX75" fmla="*/ 3927 w 9015"/>
                <a:gd name="connsiteY75" fmla="*/ 9278 h 9935"/>
                <a:gd name="connsiteX76" fmla="*/ 4001 w 9015"/>
                <a:gd name="connsiteY76" fmla="*/ 9102 h 9935"/>
                <a:gd name="connsiteX77" fmla="*/ 3977 w 9015"/>
                <a:gd name="connsiteY77" fmla="*/ 8849 h 9935"/>
                <a:gd name="connsiteX78" fmla="*/ 3977 w 9015"/>
                <a:gd name="connsiteY78" fmla="*/ 8594 h 9935"/>
                <a:gd name="connsiteX79" fmla="*/ 3977 w 9015"/>
                <a:gd name="connsiteY79" fmla="*/ 8338 h 9935"/>
                <a:gd name="connsiteX80" fmla="*/ 4001 w 9015"/>
                <a:gd name="connsiteY80" fmla="*/ 8083 h 9935"/>
                <a:gd name="connsiteX81" fmla="*/ 4001 w 9015"/>
                <a:gd name="connsiteY81" fmla="*/ 7882 h 9935"/>
                <a:gd name="connsiteX82" fmla="*/ 3952 w 9015"/>
                <a:gd name="connsiteY82" fmla="*/ 7674 h 9935"/>
                <a:gd name="connsiteX83" fmla="*/ 3927 w 9015"/>
                <a:gd name="connsiteY83" fmla="*/ 7481 h 9935"/>
                <a:gd name="connsiteX84" fmla="*/ 4001 w 9015"/>
                <a:gd name="connsiteY84" fmla="*/ 7286 h 9935"/>
                <a:gd name="connsiteX85" fmla="*/ 4274 w 9015"/>
                <a:gd name="connsiteY85" fmla="*/ 7079 h 9935"/>
                <a:gd name="connsiteX86" fmla="*/ 4323 w 9015"/>
                <a:gd name="connsiteY86" fmla="*/ 6862 h 9935"/>
                <a:gd name="connsiteX87" fmla="*/ 4297 w 9015"/>
                <a:gd name="connsiteY87" fmla="*/ 6642 h 9935"/>
                <a:gd name="connsiteX88" fmla="*/ 4297 w 9015"/>
                <a:gd name="connsiteY88" fmla="*/ 6418 h 9935"/>
                <a:gd name="connsiteX89" fmla="*/ 4323 w 9015"/>
                <a:gd name="connsiteY89" fmla="*/ 6340 h 9935"/>
                <a:gd name="connsiteX90" fmla="*/ 4346 w 9015"/>
                <a:gd name="connsiteY90" fmla="*/ 6264 h 9935"/>
                <a:gd name="connsiteX91" fmla="*/ 4346 w 9015"/>
                <a:gd name="connsiteY91" fmla="*/ 6189 h 9935"/>
                <a:gd name="connsiteX92" fmla="*/ 4274 w 9015"/>
                <a:gd name="connsiteY92" fmla="*/ 6116 h 9935"/>
                <a:gd name="connsiteX93" fmla="*/ 4248 w 9015"/>
                <a:gd name="connsiteY93" fmla="*/ 5940 h 9935"/>
                <a:gd name="connsiteX94" fmla="*/ 4297 w 9015"/>
                <a:gd name="connsiteY94" fmla="*/ 5928 h 9935"/>
                <a:gd name="connsiteX95" fmla="*/ 4297 w 9015"/>
                <a:gd name="connsiteY95" fmla="*/ 5745 h 9935"/>
                <a:gd name="connsiteX96" fmla="*/ 4346 w 9015"/>
                <a:gd name="connsiteY96" fmla="*/ 5558 h 9935"/>
                <a:gd name="connsiteX97" fmla="*/ 4372 w 9015"/>
                <a:gd name="connsiteY97" fmla="*/ 5376 h 9935"/>
                <a:gd name="connsiteX98" fmla="*/ 4323 w 9015"/>
                <a:gd name="connsiteY98" fmla="*/ 5177 h 9935"/>
                <a:gd name="connsiteX99" fmla="*/ 4447 w 9015"/>
                <a:gd name="connsiteY99" fmla="*/ 5149 h 9935"/>
                <a:gd name="connsiteX100" fmla="*/ 4372 w 9015"/>
                <a:gd name="connsiteY100" fmla="*/ 4777 h 9935"/>
                <a:gd name="connsiteX101" fmla="*/ 4473 w 9015"/>
                <a:gd name="connsiteY101" fmla="*/ 4689 h 9935"/>
                <a:gd name="connsiteX102" fmla="*/ 4496 w 9015"/>
                <a:gd name="connsiteY102" fmla="*/ 4603 h 9935"/>
                <a:gd name="connsiteX103" fmla="*/ 4520 w 9015"/>
                <a:gd name="connsiteY103" fmla="*/ 4512 h 9935"/>
                <a:gd name="connsiteX104" fmla="*/ 4568 w 9015"/>
                <a:gd name="connsiteY104" fmla="*/ 4419 h 9935"/>
                <a:gd name="connsiteX105" fmla="*/ 4643 w 9015"/>
                <a:gd name="connsiteY105" fmla="*/ 4365 h 9935"/>
                <a:gd name="connsiteX106" fmla="*/ 4618 w 9015"/>
                <a:gd name="connsiteY106" fmla="*/ 4317 h 9935"/>
                <a:gd name="connsiteX107" fmla="*/ 4568 w 9015"/>
                <a:gd name="connsiteY107" fmla="*/ 4262 h 9935"/>
                <a:gd name="connsiteX108" fmla="*/ 4618 w 9015"/>
                <a:gd name="connsiteY108" fmla="*/ 4215 h 9935"/>
                <a:gd name="connsiteX109" fmla="*/ 4719 w 9015"/>
                <a:gd name="connsiteY109" fmla="*/ 4128 h 9935"/>
                <a:gd name="connsiteX110" fmla="*/ 4719 w 9015"/>
                <a:gd name="connsiteY110" fmla="*/ 4044 h 9935"/>
                <a:gd name="connsiteX111" fmla="*/ 4692 w 9015"/>
                <a:gd name="connsiteY111" fmla="*/ 3957 h 9935"/>
                <a:gd name="connsiteX112" fmla="*/ 4669 w 9015"/>
                <a:gd name="connsiteY112" fmla="*/ 3868 h 9935"/>
                <a:gd name="connsiteX113" fmla="*/ 4546 w 9015"/>
                <a:gd name="connsiteY113" fmla="*/ 3864 h 9935"/>
                <a:gd name="connsiteX114" fmla="*/ 4568 w 9015"/>
                <a:gd name="connsiteY114" fmla="*/ 3797 h 9935"/>
                <a:gd name="connsiteX115" fmla="*/ 4669 w 9015"/>
                <a:gd name="connsiteY115" fmla="*/ 3729 h 9935"/>
                <a:gd name="connsiteX116" fmla="*/ 4692 w 9015"/>
                <a:gd name="connsiteY116" fmla="*/ 3664 h 9935"/>
                <a:gd name="connsiteX117" fmla="*/ 4669 w 9015"/>
                <a:gd name="connsiteY117" fmla="*/ 3592 h 9935"/>
                <a:gd name="connsiteX118" fmla="*/ 4618 w 9015"/>
                <a:gd name="connsiteY118" fmla="*/ 3592 h 9935"/>
                <a:gd name="connsiteX119" fmla="*/ 4643 w 9015"/>
                <a:gd name="connsiteY119" fmla="*/ 3524 h 9935"/>
                <a:gd name="connsiteX120" fmla="*/ 4618 w 9015"/>
                <a:gd name="connsiteY120" fmla="*/ 3446 h 9935"/>
                <a:gd name="connsiteX121" fmla="*/ 4618 w 9015"/>
                <a:gd name="connsiteY121" fmla="*/ 3377 h 9935"/>
                <a:gd name="connsiteX122" fmla="*/ 4692 w 9015"/>
                <a:gd name="connsiteY122" fmla="*/ 3306 h 9935"/>
                <a:gd name="connsiteX123" fmla="*/ 4692 w 9015"/>
                <a:gd name="connsiteY123" fmla="*/ 3163 h 9935"/>
                <a:gd name="connsiteX124" fmla="*/ 4692 w 9015"/>
                <a:gd name="connsiteY124" fmla="*/ 3024 h 9935"/>
                <a:gd name="connsiteX125" fmla="*/ 4769 w 9015"/>
                <a:gd name="connsiteY125" fmla="*/ 2887 h 9935"/>
                <a:gd name="connsiteX126" fmla="*/ 4940 w 9015"/>
                <a:gd name="connsiteY126" fmla="*/ 2760 h 9935"/>
                <a:gd name="connsiteX127" fmla="*/ 4866 w 9015"/>
                <a:gd name="connsiteY127" fmla="*/ 2740 h 9935"/>
                <a:gd name="connsiteX128" fmla="*/ 4866 w 9015"/>
                <a:gd name="connsiteY128" fmla="*/ 2620 h 9935"/>
                <a:gd name="connsiteX129" fmla="*/ 4841 w 9015"/>
                <a:gd name="connsiteY129" fmla="*/ 2501 h 9935"/>
                <a:gd name="connsiteX130" fmla="*/ 4817 w 9015"/>
                <a:gd name="connsiteY130" fmla="*/ 2383 h 9935"/>
                <a:gd name="connsiteX131" fmla="*/ 4866 w 9015"/>
                <a:gd name="connsiteY131" fmla="*/ 2277 h 9935"/>
                <a:gd name="connsiteX132" fmla="*/ 4914 w 9015"/>
                <a:gd name="connsiteY132" fmla="*/ 2084 h 9935"/>
                <a:gd name="connsiteX133" fmla="*/ 5039 w 9015"/>
                <a:gd name="connsiteY133" fmla="*/ 1899 h 9935"/>
                <a:gd name="connsiteX134" fmla="*/ 5115 w 9015"/>
                <a:gd name="connsiteY134" fmla="*/ 1708 h 9935"/>
                <a:gd name="connsiteX135" fmla="*/ 5065 w 9015"/>
                <a:gd name="connsiteY135" fmla="*/ 1515 h 9935"/>
                <a:gd name="connsiteX136" fmla="*/ 5087 w 9015"/>
                <a:gd name="connsiteY136" fmla="*/ 1423 h 9935"/>
                <a:gd name="connsiteX137" fmla="*/ 5087 w 9015"/>
                <a:gd name="connsiteY137" fmla="*/ 1326 h 9935"/>
                <a:gd name="connsiteX138" fmla="*/ 5087 w 9015"/>
                <a:gd name="connsiteY138" fmla="*/ 1231 h 9935"/>
                <a:gd name="connsiteX139" fmla="*/ 5065 w 9015"/>
                <a:gd name="connsiteY139" fmla="*/ 1136 h 9935"/>
                <a:gd name="connsiteX140" fmla="*/ 4940 w 9015"/>
                <a:gd name="connsiteY140" fmla="*/ 1165 h 9935"/>
                <a:gd name="connsiteX141" fmla="*/ 4940 w 9015"/>
                <a:gd name="connsiteY141" fmla="*/ 1101 h 9935"/>
                <a:gd name="connsiteX142" fmla="*/ 4914 w 9015"/>
                <a:gd name="connsiteY142" fmla="*/ 1036 h 9935"/>
                <a:gd name="connsiteX143" fmla="*/ 4914 w 9015"/>
                <a:gd name="connsiteY143" fmla="*/ 970 h 9935"/>
                <a:gd name="connsiteX144" fmla="*/ 4940 w 9015"/>
                <a:gd name="connsiteY144" fmla="*/ 909 h 9935"/>
                <a:gd name="connsiteX145" fmla="*/ 4866 w 9015"/>
                <a:gd name="connsiteY145" fmla="*/ 823 h 9935"/>
                <a:gd name="connsiteX146" fmla="*/ 4866 w 9015"/>
                <a:gd name="connsiteY146" fmla="*/ 738 h 9935"/>
                <a:gd name="connsiteX147" fmla="*/ 4841 w 9015"/>
                <a:gd name="connsiteY147" fmla="*/ 649 h 9935"/>
                <a:gd name="connsiteX148" fmla="*/ 4841 w 9015"/>
                <a:gd name="connsiteY148" fmla="*/ 573 h 9935"/>
                <a:gd name="connsiteX149" fmla="*/ 4769 w 9015"/>
                <a:gd name="connsiteY149" fmla="*/ 371 h 9935"/>
                <a:gd name="connsiteX150" fmla="*/ 4692 w 9015"/>
                <a:gd name="connsiteY150" fmla="*/ 352 h 9935"/>
                <a:gd name="connsiteX151" fmla="*/ 4546 w 9015"/>
                <a:gd name="connsiteY151" fmla="*/ 340 h 9935"/>
                <a:gd name="connsiteX152" fmla="*/ 4447 w 9015"/>
                <a:gd name="connsiteY152" fmla="*/ 328 h 9935"/>
                <a:gd name="connsiteX153" fmla="*/ 4297 w 9015"/>
                <a:gd name="connsiteY153" fmla="*/ 325 h 9935"/>
                <a:gd name="connsiteX154" fmla="*/ 4199 w 9015"/>
                <a:gd name="connsiteY154" fmla="*/ 328 h 9935"/>
                <a:gd name="connsiteX155" fmla="*/ 4126 w 9015"/>
                <a:gd name="connsiteY155" fmla="*/ 336 h 9935"/>
                <a:gd name="connsiteX156" fmla="*/ 4027 w 9015"/>
                <a:gd name="connsiteY156" fmla="*/ 336 h 9935"/>
                <a:gd name="connsiteX157" fmla="*/ 3952 w 9015"/>
                <a:gd name="connsiteY157" fmla="*/ 328 h 9935"/>
                <a:gd name="connsiteX158" fmla="*/ 3977 w 9015"/>
                <a:gd name="connsiteY158" fmla="*/ 313 h 9935"/>
                <a:gd name="connsiteX159" fmla="*/ 4027 w 9015"/>
                <a:gd name="connsiteY159" fmla="*/ 305 h 9935"/>
                <a:gd name="connsiteX160" fmla="*/ 4103 w 9015"/>
                <a:gd name="connsiteY160" fmla="*/ 293 h 9935"/>
                <a:gd name="connsiteX161" fmla="*/ 4076 w 9015"/>
                <a:gd name="connsiteY161" fmla="*/ 278 h 9935"/>
                <a:gd name="connsiteX162" fmla="*/ 4297 w 9015"/>
                <a:gd name="connsiteY162" fmla="*/ 262 h 9935"/>
                <a:gd name="connsiteX163" fmla="*/ 4520 w 9015"/>
                <a:gd name="connsiteY163" fmla="*/ 235 h 9935"/>
                <a:gd name="connsiteX164" fmla="*/ 4719 w 9015"/>
                <a:gd name="connsiteY164" fmla="*/ 207 h 9935"/>
                <a:gd name="connsiteX165" fmla="*/ 4889 w 9015"/>
                <a:gd name="connsiteY165" fmla="*/ 165 h 9935"/>
                <a:gd name="connsiteX166" fmla="*/ 4940 w 9015"/>
                <a:gd name="connsiteY166" fmla="*/ 122 h 9935"/>
                <a:gd name="connsiteX167" fmla="*/ 5012 w 9015"/>
                <a:gd name="connsiteY167" fmla="*/ 87 h 9935"/>
                <a:gd name="connsiteX168" fmla="*/ 5012 w 9015"/>
                <a:gd name="connsiteY168" fmla="*/ 42 h 9935"/>
                <a:gd name="connsiteX169" fmla="*/ 5039 w 9015"/>
                <a:gd name="connsiteY169" fmla="*/ 0 h 9935"/>
                <a:gd name="connsiteX170" fmla="*/ 5115 w 9015"/>
                <a:gd name="connsiteY170" fmla="*/ 74 h 9935"/>
                <a:gd name="connsiteX171" fmla="*/ 5211 w 9015"/>
                <a:gd name="connsiteY171" fmla="*/ 157 h 9935"/>
                <a:gd name="connsiteX172" fmla="*/ 5238 w 9015"/>
                <a:gd name="connsiteY172" fmla="*/ 239 h 9935"/>
                <a:gd name="connsiteX173" fmla="*/ 5188 w 9015"/>
                <a:gd name="connsiteY173" fmla="*/ 325 h 9935"/>
                <a:gd name="connsiteX0" fmla="*/ 5755 w 10000"/>
                <a:gd name="connsiteY0" fmla="*/ 327 h 10000"/>
                <a:gd name="connsiteX1" fmla="*/ 5888 w 10000"/>
                <a:gd name="connsiteY1" fmla="*/ 565 h 10000"/>
                <a:gd name="connsiteX2" fmla="*/ 5999 w 10000"/>
                <a:gd name="connsiteY2" fmla="*/ 809 h 10000"/>
                <a:gd name="connsiteX3" fmla="*/ 6055 w 10000"/>
                <a:gd name="connsiteY3" fmla="*/ 1050 h 10000"/>
                <a:gd name="connsiteX4" fmla="*/ 6110 w 10000"/>
                <a:gd name="connsiteY4" fmla="*/ 1287 h 10000"/>
                <a:gd name="connsiteX5" fmla="*/ 6301 w 10000"/>
                <a:gd name="connsiteY5" fmla="*/ 1521 h 10000"/>
                <a:gd name="connsiteX6" fmla="*/ 6412 w 10000"/>
                <a:gd name="connsiteY6" fmla="*/ 1759 h 10000"/>
                <a:gd name="connsiteX7" fmla="*/ 6412 w 10000"/>
                <a:gd name="connsiteY7" fmla="*/ 1997 h 10000"/>
                <a:gd name="connsiteX8" fmla="*/ 6383 w 10000"/>
                <a:gd name="connsiteY8" fmla="*/ 2233 h 10000"/>
                <a:gd name="connsiteX9" fmla="*/ 6435 w 10000"/>
                <a:gd name="connsiteY9" fmla="*/ 2359 h 10000"/>
                <a:gd name="connsiteX10" fmla="*/ 6520 w 10000"/>
                <a:gd name="connsiteY10" fmla="*/ 2498 h 10000"/>
                <a:gd name="connsiteX11" fmla="*/ 6520 w 10000"/>
                <a:gd name="connsiteY11" fmla="*/ 2634 h 10000"/>
                <a:gd name="connsiteX12" fmla="*/ 6494 w 10000"/>
                <a:gd name="connsiteY12" fmla="*/ 2770 h 10000"/>
                <a:gd name="connsiteX13" fmla="*/ 6520 w 10000"/>
                <a:gd name="connsiteY13" fmla="*/ 2785 h 10000"/>
                <a:gd name="connsiteX14" fmla="*/ 6494 w 10000"/>
                <a:gd name="connsiteY14" fmla="*/ 2808 h 10000"/>
                <a:gd name="connsiteX15" fmla="*/ 6412 w 10000"/>
                <a:gd name="connsiteY15" fmla="*/ 2824 h 10000"/>
                <a:gd name="connsiteX16" fmla="*/ 6383 w 10000"/>
                <a:gd name="connsiteY16" fmla="*/ 2845 h 10000"/>
                <a:gd name="connsiteX17" fmla="*/ 6383 w 10000"/>
                <a:gd name="connsiteY17" fmla="*/ 2906 h 10000"/>
                <a:gd name="connsiteX18" fmla="*/ 6383 w 10000"/>
                <a:gd name="connsiteY18" fmla="*/ 2964 h 10000"/>
                <a:gd name="connsiteX19" fmla="*/ 6331 w 10000"/>
                <a:gd name="connsiteY19" fmla="*/ 3028 h 10000"/>
                <a:gd name="connsiteX20" fmla="*/ 6274 w 10000"/>
                <a:gd name="connsiteY20" fmla="*/ 3082 h 10000"/>
                <a:gd name="connsiteX21" fmla="*/ 6274 w 10000"/>
                <a:gd name="connsiteY21" fmla="*/ 3260 h 10000"/>
                <a:gd name="connsiteX22" fmla="*/ 6331 w 10000"/>
                <a:gd name="connsiteY22" fmla="*/ 3447 h 10000"/>
                <a:gd name="connsiteX23" fmla="*/ 6435 w 10000"/>
                <a:gd name="connsiteY23" fmla="*/ 3635 h 10000"/>
                <a:gd name="connsiteX24" fmla="*/ 6466 w 10000"/>
                <a:gd name="connsiteY24" fmla="*/ 3814 h 10000"/>
                <a:gd name="connsiteX25" fmla="*/ 6712 w 10000"/>
                <a:gd name="connsiteY25" fmla="*/ 3967 h 10000"/>
                <a:gd name="connsiteX26" fmla="*/ 6742 w 10000"/>
                <a:gd name="connsiteY26" fmla="*/ 4125 h 10000"/>
                <a:gd name="connsiteX27" fmla="*/ 6712 w 10000"/>
                <a:gd name="connsiteY27" fmla="*/ 4282 h 10000"/>
                <a:gd name="connsiteX28" fmla="*/ 6687 w 10000"/>
                <a:gd name="connsiteY28" fmla="*/ 4440 h 10000"/>
                <a:gd name="connsiteX29" fmla="*/ 6494 w 10000"/>
                <a:gd name="connsiteY29" fmla="*/ 4675 h 10000"/>
                <a:gd name="connsiteX30" fmla="*/ 6520 w 10000"/>
                <a:gd name="connsiteY30" fmla="*/ 4913 h 10000"/>
                <a:gd name="connsiteX31" fmla="*/ 6605 w 10000"/>
                <a:gd name="connsiteY31" fmla="*/ 5147 h 10000"/>
                <a:gd name="connsiteX32" fmla="*/ 6520 w 10000"/>
                <a:gd name="connsiteY32" fmla="*/ 5383 h 10000"/>
                <a:gd name="connsiteX33" fmla="*/ 6627 w 10000"/>
                <a:gd name="connsiteY33" fmla="*/ 5644 h 10000"/>
                <a:gd name="connsiteX34" fmla="*/ 6712 w 10000"/>
                <a:gd name="connsiteY34" fmla="*/ 5894 h 10000"/>
                <a:gd name="connsiteX35" fmla="*/ 6794 w 10000"/>
                <a:gd name="connsiteY35" fmla="*/ 6152 h 10000"/>
                <a:gd name="connsiteX36" fmla="*/ 6794 w 10000"/>
                <a:gd name="connsiteY36" fmla="*/ 6416 h 10000"/>
                <a:gd name="connsiteX37" fmla="*/ 6903 w 10000"/>
                <a:gd name="connsiteY37" fmla="*/ 6752 h 10000"/>
                <a:gd name="connsiteX38" fmla="*/ 6903 w 10000"/>
                <a:gd name="connsiteY38" fmla="*/ 7086 h 10000"/>
                <a:gd name="connsiteX39" fmla="*/ 6930 w 10000"/>
                <a:gd name="connsiteY39" fmla="*/ 7414 h 10000"/>
                <a:gd name="connsiteX40" fmla="*/ 7259 w 10000"/>
                <a:gd name="connsiteY40" fmla="*/ 7738 h 10000"/>
                <a:gd name="connsiteX41" fmla="*/ 7313 w 10000"/>
                <a:gd name="connsiteY41" fmla="*/ 7896 h 10000"/>
                <a:gd name="connsiteX42" fmla="*/ 7425 w 10000"/>
                <a:gd name="connsiteY42" fmla="*/ 8052 h 10000"/>
                <a:gd name="connsiteX43" fmla="*/ 7480 w 10000"/>
                <a:gd name="connsiteY43" fmla="*/ 8215 h 10000"/>
                <a:gd name="connsiteX44" fmla="*/ 7368 w 10000"/>
                <a:gd name="connsiteY44" fmla="*/ 8373 h 10000"/>
                <a:gd name="connsiteX45" fmla="*/ 7233 w 10000"/>
                <a:gd name="connsiteY45" fmla="*/ 8578 h 10000"/>
                <a:gd name="connsiteX46" fmla="*/ 7259 w 10000"/>
                <a:gd name="connsiteY46" fmla="*/ 8790 h 10000"/>
                <a:gd name="connsiteX47" fmla="*/ 7425 w 10000"/>
                <a:gd name="connsiteY47" fmla="*/ 9012 h 10000"/>
                <a:gd name="connsiteX48" fmla="*/ 7559 w 10000"/>
                <a:gd name="connsiteY48" fmla="*/ 9223 h 10000"/>
                <a:gd name="connsiteX49" fmla="*/ 7588 w 10000"/>
                <a:gd name="connsiteY49" fmla="*/ 9381 h 10000"/>
                <a:gd name="connsiteX50" fmla="*/ 7588 w 10000"/>
                <a:gd name="connsiteY50" fmla="*/ 9545 h 10000"/>
                <a:gd name="connsiteX51" fmla="*/ 7672 w 10000"/>
                <a:gd name="connsiteY51" fmla="*/ 9704 h 10000"/>
                <a:gd name="connsiteX52" fmla="*/ 7998 w 10000"/>
                <a:gd name="connsiteY52" fmla="*/ 9840 h 10000"/>
                <a:gd name="connsiteX53" fmla="*/ 8356 w 10000"/>
                <a:gd name="connsiteY53" fmla="*/ 9840 h 10000"/>
                <a:gd name="connsiteX54" fmla="*/ 8738 w 10000"/>
                <a:gd name="connsiteY54" fmla="*/ 9851 h 10000"/>
                <a:gd name="connsiteX55" fmla="*/ 9039 w 10000"/>
                <a:gd name="connsiteY55" fmla="*/ 9863 h 10000"/>
                <a:gd name="connsiteX56" fmla="*/ 9393 w 10000"/>
                <a:gd name="connsiteY56" fmla="*/ 9878 h 10000"/>
                <a:gd name="connsiteX57" fmla="*/ 9725 w 10000"/>
                <a:gd name="connsiteY57" fmla="*/ 9899 h 10000"/>
                <a:gd name="connsiteX58" fmla="*/ 10000 w 10000"/>
                <a:gd name="connsiteY58" fmla="*/ 9930 h 10000"/>
                <a:gd name="connsiteX59" fmla="*/ 0 w 10000"/>
                <a:gd name="connsiteY59" fmla="*/ 10000 h 10000"/>
                <a:gd name="connsiteX60" fmla="*/ 714 w 10000"/>
                <a:gd name="connsiteY60" fmla="*/ 9958 h 10000"/>
                <a:gd name="connsiteX61" fmla="*/ 1097 w 10000"/>
                <a:gd name="connsiteY61" fmla="*/ 9942 h 10000"/>
                <a:gd name="connsiteX62" fmla="*/ 1509 w 10000"/>
                <a:gd name="connsiteY62" fmla="*/ 9930 h 10000"/>
                <a:gd name="connsiteX63" fmla="*/ 1920 w 10000"/>
                <a:gd name="connsiteY63" fmla="*/ 9930 h 10000"/>
                <a:gd name="connsiteX64" fmla="*/ 2221 w 10000"/>
                <a:gd name="connsiteY64" fmla="*/ 9930 h 10000"/>
                <a:gd name="connsiteX65" fmla="*/ 2522 w 10000"/>
                <a:gd name="connsiteY65" fmla="*/ 9930 h 10000"/>
                <a:gd name="connsiteX66" fmla="*/ 2798 w 10000"/>
                <a:gd name="connsiteY66" fmla="*/ 9922 h 10000"/>
                <a:gd name="connsiteX67" fmla="*/ 3097 w 10000"/>
                <a:gd name="connsiteY67" fmla="*/ 9915 h 10000"/>
                <a:gd name="connsiteX68" fmla="*/ 3370 w 10000"/>
                <a:gd name="connsiteY68" fmla="*/ 9911 h 10000"/>
                <a:gd name="connsiteX69" fmla="*/ 3618 w 10000"/>
                <a:gd name="connsiteY69" fmla="*/ 9899 h 10000"/>
                <a:gd name="connsiteX70" fmla="*/ 3890 w 10000"/>
                <a:gd name="connsiteY70" fmla="*/ 9882 h 10000"/>
                <a:gd name="connsiteX71" fmla="*/ 4138 w 10000"/>
                <a:gd name="connsiteY71" fmla="*/ 9863 h 10000"/>
                <a:gd name="connsiteX72" fmla="*/ 4165 w 10000"/>
                <a:gd name="connsiteY72" fmla="*/ 9689 h 10000"/>
                <a:gd name="connsiteX73" fmla="*/ 4246 w 10000"/>
                <a:gd name="connsiteY73" fmla="*/ 9513 h 10000"/>
                <a:gd name="connsiteX74" fmla="*/ 4356 w 10000"/>
                <a:gd name="connsiteY74" fmla="*/ 9339 h 10000"/>
                <a:gd name="connsiteX75" fmla="*/ 4438 w 10000"/>
                <a:gd name="connsiteY75" fmla="*/ 9162 h 10000"/>
                <a:gd name="connsiteX76" fmla="*/ 4412 w 10000"/>
                <a:gd name="connsiteY76" fmla="*/ 8907 h 10000"/>
                <a:gd name="connsiteX77" fmla="*/ 4412 w 10000"/>
                <a:gd name="connsiteY77" fmla="*/ 8650 h 10000"/>
                <a:gd name="connsiteX78" fmla="*/ 4412 w 10000"/>
                <a:gd name="connsiteY78" fmla="*/ 8393 h 10000"/>
                <a:gd name="connsiteX79" fmla="*/ 4438 w 10000"/>
                <a:gd name="connsiteY79" fmla="*/ 8136 h 10000"/>
                <a:gd name="connsiteX80" fmla="*/ 4438 w 10000"/>
                <a:gd name="connsiteY80" fmla="*/ 7934 h 10000"/>
                <a:gd name="connsiteX81" fmla="*/ 4384 w 10000"/>
                <a:gd name="connsiteY81" fmla="*/ 7724 h 10000"/>
                <a:gd name="connsiteX82" fmla="*/ 4356 w 10000"/>
                <a:gd name="connsiteY82" fmla="*/ 7530 h 10000"/>
                <a:gd name="connsiteX83" fmla="*/ 4438 w 10000"/>
                <a:gd name="connsiteY83" fmla="*/ 7334 h 10000"/>
                <a:gd name="connsiteX84" fmla="*/ 4741 w 10000"/>
                <a:gd name="connsiteY84" fmla="*/ 7125 h 10000"/>
                <a:gd name="connsiteX85" fmla="*/ 4795 w 10000"/>
                <a:gd name="connsiteY85" fmla="*/ 6907 h 10000"/>
                <a:gd name="connsiteX86" fmla="*/ 4767 w 10000"/>
                <a:gd name="connsiteY86" fmla="*/ 6685 h 10000"/>
                <a:gd name="connsiteX87" fmla="*/ 4767 w 10000"/>
                <a:gd name="connsiteY87" fmla="*/ 6460 h 10000"/>
                <a:gd name="connsiteX88" fmla="*/ 4795 w 10000"/>
                <a:gd name="connsiteY88" fmla="*/ 6381 h 10000"/>
                <a:gd name="connsiteX89" fmla="*/ 4821 w 10000"/>
                <a:gd name="connsiteY89" fmla="*/ 6305 h 10000"/>
                <a:gd name="connsiteX90" fmla="*/ 4821 w 10000"/>
                <a:gd name="connsiteY90" fmla="*/ 6229 h 10000"/>
                <a:gd name="connsiteX91" fmla="*/ 4741 w 10000"/>
                <a:gd name="connsiteY91" fmla="*/ 6156 h 10000"/>
                <a:gd name="connsiteX92" fmla="*/ 4712 w 10000"/>
                <a:gd name="connsiteY92" fmla="*/ 5979 h 10000"/>
                <a:gd name="connsiteX93" fmla="*/ 4767 w 10000"/>
                <a:gd name="connsiteY93" fmla="*/ 5967 h 10000"/>
                <a:gd name="connsiteX94" fmla="*/ 4767 w 10000"/>
                <a:gd name="connsiteY94" fmla="*/ 5783 h 10000"/>
                <a:gd name="connsiteX95" fmla="*/ 4821 w 10000"/>
                <a:gd name="connsiteY95" fmla="*/ 5594 h 10000"/>
                <a:gd name="connsiteX96" fmla="*/ 4850 w 10000"/>
                <a:gd name="connsiteY96" fmla="*/ 5411 h 10000"/>
                <a:gd name="connsiteX97" fmla="*/ 4795 w 10000"/>
                <a:gd name="connsiteY97" fmla="*/ 5211 h 10000"/>
                <a:gd name="connsiteX98" fmla="*/ 4933 w 10000"/>
                <a:gd name="connsiteY98" fmla="*/ 5183 h 10000"/>
                <a:gd name="connsiteX99" fmla="*/ 4850 w 10000"/>
                <a:gd name="connsiteY99" fmla="*/ 4808 h 10000"/>
                <a:gd name="connsiteX100" fmla="*/ 4962 w 10000"/>
                <a:gd name="connsiteY100" fmla="*/ 4720 h 10000"/>
                <a:gd name="connsiteX101" fmla="*/ 4987 w 10000"/>
                <a:gd name="connsiteY101" fmla="*/ 4633 h 10000"/>
                <a:gd name="connsiteX102" fmla="*/ 5014 w 10000"/>
                <a:gd name="connsiteY102" fmla="*/ 4542 h 10000"/>
                <a:gd name="connsiteX103" fmla="*/ 5067 w 10000"/>
                <a:gd name="connsiteY103" fmla="*/ 4448 h 10000"/>
                <a:gd name="connsiteX104" fmla="*/ 5150 w 10000"/>
                <a:gd name="connsiteY104" fmla="*/ 4394 h 10000"/>
                <a:gd name="connsiteX105" fmla="*/ 5123 w 10000"/>
                <a:gd name="connsiteY105" fmla="*/ 4345 h 10000"/>
                <a:gd name="connsiteX106" fmla="*/ 5067 w 10000"/>
                <a:gd name="connsiteY106" fmla="*/ 4290 h 10000"/>
                <a:gd name="connsiteX107" fmla="*/ 5123 w 10000"/>
                <a:gd name="connsiteY107" fmla="*/ 4243 h 10000"/>
                <a:gd name="connsiteX108" fmla="*/ 5235 w 10000"/>
                <a:gd name="connsiteY108" fmla="*/ 4155 h 10000"/>
                <a:gd name="connsiteX109" fmla="*/ 5235 w 10000"/>
                <a:gd name="connsiteY109" fmla="*/ 4070 h 10000"/>
                <a:gd name="connsiteX110" fmla="*/ 5205 w 10000"/>
                <a:gd name="connsiteY110" fmla="*/ 3983 h 10000"/>
                <a:gd name="connsiteX111" fmla="*/ 5179 w 10000"/>
                <a:gd name="connsiteY111" fmla="*/ 3893 h 10000"/>
                <a:gd name="connsiteX112" fmla="*/ 5043 w 10000"/>
                <a:gd name="connsiteY112" fmla="*/ 3889 h 10000"/>
                <a:gd name="connsiteX113" fmla="*/ 5067 w 10000"/>
                <a:gd name="connsiteY113" fmla="*/ 3822 h 10000"/>
                <a:gd name="connsiteX114" fmla="*/ 5179 w 10000"/>
                <a:gd name="connsiteY114" fmla="*/ 3753 h 10000"/>
                <a:gd name="connsiteX115" fmla="*/ 5205 w 10000"/>
                <a:gd name="connsiteY115" fmla="*/ 3688 h 10000"/>
                <a:gd name="connsiteX116" fmla="*/ 5179 w 10000"/>
                <a:gd name="connsiteY116" fmla="*/ 3616 h 10000"/>
                <a:gd name="connsiteX117" fmla="*/ 5123 w 10000"/>
                <a:gd name="connsiteY117" fmla="*/ 3616 h 10000"/>
                <a:gd name="connsiteX118" fmla="*/ 5150 w 10000"/>
                <a:gd name="connsiteY118" fmla="*/ 3547 h 10000"/>
                <a:gd name="connsiteX119" fmla="*/ 5123 w 10000"/>
                <a:gd name="connsiteY119" fmla="*/ 3469 h 10000"/>
                <a:gd name="connsiteX120" fmla="*/ 5123 w 10000"/>
                <a:gd name="connsiteY120" fmla="*/ 3399 h 10000"/>
                <a:gd name="connsiteX121" fmla="*/ 5205 w 10000"/>
                <a:gd name="connsiteY121" fmla="*/ 3328 h 10000"/>
                <a:gd name="connsiteX122" fmla="*/ 5205 w 10000"/>
                <a:gd name="connsiteY122" fmla="*/ 3184 h 10000"/>
                <a:gd name="connsiteX123" fmla="*/ 5205 w 10000"/>
                <a:gd name="connsiteY123" fmla="*/ 3044 h 10000"/>
                <a:gd name="connsiteX124" fmla="*/ 5290 w 10000"/>
                <a:gd name="connsiteY124" fmla="*/ 2906 h 10000"/>
                <a:gd name="connsiteX125" fmla="*/ 5480 w 10000"/>
                <a:gd name="connsiteY125" fmla="*/ 2778 h 10000"/>
                <a:gd name="connsiteX126" fmla="*/ 5398 w 10000"/>
                <a:gd name="connsiteY126" fmla="*/ 2758 h 10000"/>
                <a:gd name="connsiteX127" fmla="*/ 5398 w 10000"/>
                <a:gd name="connsiteY127" fmla="*/ 2637 h 10000"/>
                <a:gd name="connsiteX128" fmla="*/ 5370 w 10000"/>
                <a:gd name="connsiteY128" fmla="*/ 2517 h 10000"/>
                <a:gd name="connsiteX129" fmla="*/ 5343 w 10000"/>
                <a:gd name="connsiteY129" fmla="*/ 2399 h 10000"/>
                <a:gd name="connsiteX130" fmla="*/ 5398 w 10000"/>
                <a:gd name="connsiteY130" fmla="*/ 2292 h 10000"/>
                <a:gd name="connsiteX131" fmla="*/ 5451 w 10000"/>
                <a:gd name="connsiteY131" fmla="*/ 2098 h 10000"/>
                <a:gd name="connsiteX132" fmla="*/ 5590 w 10000"/>
                <a:gd name="connsiteY132" fmla="*/ 1911 h 10000"/>
                <a:gd name="connsiteX133" fmla="*/ 5674 w 10000"/>
                <a:gd name="connsiteY133" fmla="*/ 1719 h 10000"/>
                <a:gd name="connsiteX134" fmla="*/ 5618 w 10000"/>
                <a:gd name="connsiteY134" fmla="*/ 1525 h 10000"/>
                <a:gd name="connsiteX135" fmla="*/ 5643 w 10000"/>
                <a:gd name="connsiteY135" fmla="*/ 1432 h 10000"/>
                <a:gd name="connsiteX136" fmla="*/ 5643 w 10000"/>
                <a:gd name="connsiteY136" fmla="*/ 1335 h 10000"/>
                <a:gd name="connsiteX137" fmla="*/ 5643 w 10000"/>
                <a:gd name="connsiteY137" fmla="*/ 1239 h 10000"/>
                <a:gd name="connsiteX138" fmla="*/ 5618 w 10000"/>
                <a:gd name="connsiteY138" fmla="*/ 1143 h 10000"/>
                <a:gd name="connsiteX139" fmla="*/ 5480 w 10000"/>
                <a:gd name="connsiteY139" fmla="*/ 1173 h 10000"/>
                <a:gd name="connsiteX140" fmla="*/ 5480 w 10000"/>
                <a:gd name="connsiteY140" fmla="*/ 1108 h 10000"/>
                <a:gd name="connsiteX141" fmla="*/ 5451 w 10000"/>
                <a:gd name="connsiteY141" fmla="*/ 1043 h 10000"/>
                <a:gd name="connsiteX142" fmla="*/ 5451 w 10000"/>
                <a:gd name="connsiteY142" fmla="*/ 976 h 10000"/>
                <a:gd name="connsiteX143" fmla="*/ 5480 w 10000"/>
                <a:gd name="connsiteY143" fmla="*/ 915 h 10000"/>
                <a:gd name="connsiteX144" fmla="*/ 5398 w 10000"/>
                <a:gd name="connsiteY144" fmla="*/ 828 h 10000"/>
                <a:gd name="connsiteX145" fmla="*/ 5398 w 10000"/>
                <a:gd name="connsiteY145" fmla="*/ 743 h 10000"/>
                <a:gd name="connsiteX146" fmla="*/ 5370 w 10000"/>
                <a:gd name="connsiteY146" fmla="*/ 653 h 10000"/>
                <a:gd name="connsiteX147" fmla="*/ 5370 w 10000"/>
                <a:gd name="connsiteY147" fmla="*/ 577 h 10000"/>
                <a:gd name="connsiteX148" fmla="*/ 5290 w 10000"/>
                <a:gd name="connsiteY148" fmla="*/ 373 h 10000"/>
                <a:gd name="connsiteX149" fmla="*/ 5205 w 10000"/>
                <a:gd name="connsiteY149" fmla="*/ 354 h 10000"/>
                <a:gd name="connsiteX150" fmla="*/ 5043 w 10000"/>
                <a:gd name="connsiteY150" fmla="*/ 342 h 10000"/>
                <a:gd name="connsiteX151" fmla="*/ 4933 w 10000"/>
                <a:gd name="connsiteY151" fmla="*/ 330 h 10000"/>
                <a:gd name="connsiteX152" fmla="*/ 4767 w 10000"/>
                <a:gd name="connsiteY152" fmla="*/ 327 h 10000"/>
                <a:gd name="connsiteX153" fmla="*/ 4658 w 10000"/>
                <a:gd name="connsiteY153" fmla="*/ 330 h 10000"/>
                <a:gd name="connsiteX154" fmla="*/ 4577 w 10000"/>
                <a:gd name="connsiteY154" fmla="*/ 338 h 10000"/>
                <a:gd name="connsiteX155" fmla="*/ 4467 w 10000"/>
                <a:gd name="connsiteY155" fmla="*/ 338 h 10000"/>
                <a:gd name="connsiteX156" fmla="*/ 4384 w 10000"/>
                <a:gd name="connsiteY156" fmla="*/ 330 h 10000"/>
                <a:gd name="connsiteX157" fmla="*/ 4412 w 10000"/>
                <a:gd name="connsiteY157" fmla="*/ 315 h 10000"/>
                <a:gd name="connsiteX158" fmla="*/ 4467 w 10000"/>
                <a:gd name="connsiteY158" fmla="*/ 307 h 10000"/>
                <a:gd name="connsiteX159" fmla="*/ 4551 w 10000"/>
                <a:gd name="connsiteY159" fmla="*/ 295 h 10000"/>
                <a:gd name="connsiteX160" fmla="*/ 4521 w 10000"/>
                <a:gd name="connsiteY160" fmla="*/ 280 h 10000"/>
                <a:gd name="connsiteX161" fmla="*/ 4767 w 10000"/>
                <a:gd name="connsiteY161" fmla="*/ 264 h 10000"/>
                <a:gd name="connsiteX162" fmla="*/ 5014 w 10000"/>
                <a:gd name="connsiteY162" fmla="*/ 237 h 10000"/>
                <a:gd name="connsiteX163" fmla="*/ 5235 w 10000"/>
                <a:gd name="connsiteY163" fmla="*/ 208 h 10000"/>
                <a:gd name="connsiteX164" fmla="*/ 5423 w 10000"/>
                <a:gd name="connsiteY164" fmla="*/ 166 h 10000"/>
                <a:gd name="connsiteX165" fmla="*/ 5480 w 10000"/>
                <a:gd name="connsiteY165" fmla="*/ 123 h 10000"/>
                <a:gd name="connsiteX166" fmla="*/ 5560 w 10000"/>
                <a:gd name="connsiteY166" fmla="*/ 88 h 10000"/>
                <a:gd name="connsiteX167" fmla="*/ 5560 w 10000"/>
                <a:gd name="connsiteY167" fmla="*/ 42 h 10000"/>
                <a:gd name="connsiteX168" fmla="*/ 5590 w 10000"/>
                <a:gd name="connsiteY168" fmla="*/ 0 h 10000"/>
                <a:gd name="connsiteX169" fmla="*/ 5674 w 10000"/>
                <a:gd name="connsiteY169" fmla="*/ 74 h 10000"/>
                <a:gd name="connsiteX170" fmla="*/ 5780 w 10000"/>
                <a:gd name="connsiteY170" fmla="*/ 158 h 10000"/>
                <a:gd name="connsiteX171" fmla="*/ 5810 w 10000"/>
                <a:gd name="connsiteY171" fmla="*/ 241 h 10000"/>
                <a:gd name="connsiteX172" fmla="*/ 5755 w 10000"/>
                <a:gd name="connsiteY172" fmla="*/ 327 h 10000"/>
                <a:gd name="connsiteX0" fmla="*/ 5755 w 10000"/>
                <a:gd name="connsiteY0" fmla="*/ 327 h 10000"/>
                <a:gd name="connsiteX1" fmla="*/ 5888 w 10000"/>
                <a:gd name="connsiteY1" fmla="*/ 565 h 10000"/>
                <a:gd name="connsiteX2" fmla="*/ 5999 w 10000"/>
                <a:gd name="connsiteY2" fmla="*/ 809 h 10000"/>
                <a:gd name="connsiteX3" fmla="*/ 6055 w 10000"/>
                <a:gd name="connsiteY3" fmla="*/ 1050 h 10000"/>
                <a:gd name="connsiteX4" fmla="*/ 6110 w 10000"/>
                <a:gd name="connsiteY4" fmla="*/ 1287 h 10000"/>
                <a:gd name="connsiteX5" fmla="*/ 6301 w 10000"/>
                <a:gd name="connsiteY5" fmla="*/ 1521 h 10000"/>
                <a:gd name="connsiteX6" fmla="*/ 6412 w 10000"/>
                <a:gd name="connsiteY6" fmla="*/ 1759 h 10000"/>
                <a:gd name="connsiteX7" fmla="*/ 6412 w 10000"/>
                <a:gd name="connsiteY7" fmla="*/ 1997 h 10000"/>
                <a:gd name="connsiteX8" fmla="*/ 6383 w 10000"/>
                <a:gd name="connsiteY8" fmla="*/ 2233 h 10000"/>
                <a:gd name="connsiteX9" fmla="*/ 6435 w 10000"/>
                <a:gd name="connsiteY9" fmla="*/ 2359 h 10000"/>
                <a:gd name="connsiteX10" fmla="*/ 6520 w 10000"/>
                <a:gd name="connsiteY10" fmla="*/ 2498 h 10000"/>
                <a:gd name="connsiteX11" fmla="*/ 6520 w 10000"/>
                <a:gd name="connsiteY11" fmla="*/ 2634 h 10000"/>
                <a:gd name="connsiteX12" fmla="*/ 6494 w 10000"/>
                <a:gd name="connsiteY12" fmla="*/ 2770 h 10000"/>
                <a:gd name="connsiteX13" fmla="*/ 6520 w 10000"/>
                <a:gd name="connsiteY13" fmla="*/ 2785 h 10000"/>
                <a:gd name="connsiteX14" fmla="*/ 6494 w 10000"/>
                <a:gd name="connsiteY14" fmla="*/ 2808 h 10000"/>
                <a:gd name="connsiteX15" fmla="*/ 6412 w 10000"/>
                <a:gd name="connsiteY15" fmla="*/ 2824 h 10000"/>
                <a:gd name="connsiteX16" fmla="*/ 6383 w 10000"/>
                <a:gd name="connsiteY16" fmla="*/ 2845 h 10000"/>
                <a:gd name="connsiteX17" fmla="*/ 6383 w 10000"/>
                <a:gd name="connsiteY17" fmla="*/ 2906 h 10000"/>
                <a:gd name="connsiteX18" fmla="*/ 6383 w 10000"/>
                <a:gd name="connsiteY18" fmla="*/ 2964 h 10000"/>
                <a:gd name="connsiteX19" fmla="*/ 6331 w 10000"/>
                <a:gd name="connsiteY19" fmla="*/ 3028 h 10000"/>
                <a:gd name="connsiteX20" fmla="*/ 6274 w 10000"/>
                <a:gd name="connsiteY20" fmla="*/ 3082 h 10000"/>
                <a:gd name="connsiteX21" fmla="*/ 6274 w 10000"/>
                <a:gd name="connsiteY21" fmla="*/ 3260 h 10000"/>
                <a:gd name="connsiteX22" fmla="*/ 6331 w 10000"/>
                <a:gd name="connsiteY22" fmla="*/ 3447 h 10000"/>
                <a:gd name="connsiteX23" fmla="*/ 6435 w 10000"/>
                <a:gd name="connsiteY23" fmla="*/ 3635 h 10000"/>
                <a:gd name="connsiteX24" fmla="*/ 6466 w 10000"/>
                <a:gd name="connsiteY24" fmla="*/ 3814 h 10000"/>
                <a:gd name="connsiteX25" fmla="*/ 6712 w 10000"/>
                <a:gd name="connsiteY25" fmla="*/ 3967 h 10000"/>
                <a:gd name="connsiteX26" fmla="*/ 6742 w 10000"/>
                <a:gd name="connsiteY26" fmla="*/ 4125 h 10000"/>
                <a:gd name="connsiteX27" fmla="*/ 6712 w 10000"/>
                <a:gd name="connsiteY27" fmla="*/ 4282 h 10000"/>
                <a:gd name="connsiteX28" fmla="*/ 6687 w 10000"/>
                <a:gd name="connsiteY28" fmla="*/ 4440 h 10000"/>
                <a:gd name="connsiteX29" fmla="*/ 6494 w 10000"/>
                <a:gd name="connsiteY29" fmla="*/ 4675 h 10000"/>
                <a:gd name="connsiteX30" fmla="*/ 6520 w 10000"/>
                <a:gd name="connsiteY30" fmla="*/ 4913 h 10000"/>
                <a:gd name="connsiteX31" fmla="*/ 6605 w 10000"/>
                <a:gd name="connsiteY31" fmla="*/ 5147 h 10000"/>
                <a:gd name="connsiteX32" fmla="*/ 6520 w 10000"/>
                <a:gd name="connsiteY32" fmla="*/ 5383 h 10000"/>
                <a:gd name="connsiteX33" fmla="*/ 6627 w 10000"/>
                <a:gd name="connsiteY33" fmla="*/ 5644 h 10000"/>
                <a:gd name="connsiteX34" fmla="*/ 6712 w 10000"/>
                <a:gd name="connsiteY34" fmla="*/ 5894 h 10000"/>
                <a:gd name="connsiteX35" fmla="*/ 6794 w 10000"/>
                <a:gd name="connsiteY35" fmla="*/ 6152 h 10000"/>
                <a:gd name="connsiteX36" fmla="*/ 6794 w 10000"/>
                <a:gd name="connsiteY36" fmla="*/ 6416 h 10000"/>
                <a:gd name="connsiteX37" fmla="*/ 6903 w 10000"/>
                <a:gd name="connsiteY37" fmla="*/ 6752 h 10000"/>
                <a:gd name="connsiteX38" fmla="*/ 6903 w 10000"/>
                <a:gd name="connsiteY38" fmla="*/ 7086 h 10000"/>
                <a:gd name="connsiteX39" fmla="*/ 6930 w 10000"/>
                <a:gd name="connsiteY39" fmla="*/ 7414 h 10000"/>
                <a:gd name="connsiteX40" fmla="*/ 7259 w 10000"/>
                <a:gd name="connsiteY40" fmla="*/ 7738 h 10000"/>
                <a:gd name="connsiteX41" fmla="*/ 7313 w 10000"/>
                <a:gd name="connsiteY41" fmla="*/ 7896 h 10000"/>
                <a:gd name="connsiteX42" fmla="*/ 7425 w 10000"/>
                <a:gd name="connsiteY42" fmla="*/ 8052 h 10000"/>
                <a:gd name="connsiteX43" fmla="*/ 7480 w 10000"/>
                <a:gd name="connsiteY43" fmla="*/ 8215 h 10000"/>
                <a:gd name="connsiteX44" fmla="*/ 7368 w 10000"/>
                <a:gd name="connsiteY44" fmla="*/ 8373 h 10000"/>
                <a:gd name="connsiteX45" fmla="*/ 7233 w 10000"/>
                <a:gd name="connsiteY45" fmla="*/ 8578 h 10000"/>
                <a:gd name="connsiteX46" fmla="*/ 7259 w 10000"/>
                <a:gd name="connsiteY46" fmla="*/ 8790 h 10000"/>
                <a:gd name="connsiteX47" fmla="*/ 7425 w 10000"/>
                <a:gd name="connsiteY47" fmla="*/ 9012 h 10000"/>
                <a:gd name="connsiteX48" fmla="*/ 7559 w 10000"/>
                <a:gd name="connsiteY48" fmla="*/ 9223 h 10000"/>
                <a:gd name="connsiteX49" fmla="*/ 7588 w 10000"/>
                <a:gd name="connsiteY49" fmla="*/ 9381 h 10000"/>
                <a:gd name="connsiteX50" fmla="*/ 7588 w 10000"/>
                <a:gd name="connsiteY50" fmla="*/ 9545 h 10000"/>
                <a:gd name="connsiteX51" fmla="*/ 7672 w 10000"/>
                <a:gd name="connsiteY51" fmla="*/ 9704 h 10000"/>
                <a:gd name="connsiteX52" fmla="*/ 7998 w 10000"/>
                <a:gd name="connsiteY52" fmla="*/ 9840 h 10000"/>
                <a:gd name="connsiteX53" fmla="*/ 8356 w 10000"/>
                <a:gd name="connsiteY53" fmla="*/ 9840 h 10000"/>
                <a:gd name="connsiteX54" fmla="*/ 8738 w 10000"/>
                <a:gd name="connsiteY54" fmla="*/ 9851 h 10000"/>
                <a:gd name="connsiteX55" fmla="*/ 9039 w 10000"/>
                <a:gd name="connsiteY55" fmla="*/ 9863 h 10000"/>
                <a:gd name="connsiteX56" fmla="*/ 9393 w 10000"/>
                <a:gd name="connsiteY56" fmla="*/ 9878 h 10000"/>
                <a:gd name="connsiteX57" fmla="*/ 9725 w 10000"/>
                <a:gd name="connsiteY57" fmla="*/ 9899 h 10000"/>
                <a:gd name="connsiteX58" fmla="*/ 10000 w 10000"/>
                <a:gd name="connsiteY58" fmla="*/ 9930 h 10000"/>
                <a:gd name="connsiteX59" fmla="*/ 0 w 10000"/>
                <a:gd name="connsiteY59" fmla="*/ 10000 h 10000"/>
                <a:gd name="connsiteX60" fmla="*/ 714 w 10000"/>
                <a:gd name="connsiteY60" fmla="*/ 9958 h 10000"/>
                <a:gd name="connsiteX61" fmla="*/ 1509 w 10000"/>
                <a:gd name="connsiteY61" fmla="*/ 9930 h 10000"/>
                <a:gd name="connsiteX62" fmla="*/ 1920 w 10000"/>
                <a:gd name="connsiteY62" fmla="*/ 9930 h 10000"/>
                <a:gd name="connsiteX63" fmla="*/ 2221 w 10000"/>
                <a:gd name="connsiteY63" fmla="*/ 9930 h 10000"/>
                <a:gd name="connsiteX64" fmla="*/ 2522 w 10000"/>
                <a:gd name="connsiteY64" fmla="*/ 9930 h 10000"/>
                <a:gd name="connsiteX65" fmla="*/ 2798 w 10000"/>
                <a:gd name="connsiteY65" fmla="*/ 9922 h 10000"/>
                <a:gd name="connsiteX66" fmla="*/ 3097 w 10000"/>
                <a:gd name="connsiteY66" fmla="*/ 9915 h 10000"/>
                <a:gd name="connsiteX67" fmla="*/ 3370 w 10000"/>
                <a:gd name="connsiteY67" fmla="*/ 9911 h 10000"/>
                <a:gd name="connsiteX68" fmla="*/ 3618 w 10000"/>
                <a:gd name="connsiteY68" fmla="*/ 9899 h 10000"/>
                <a:gd name="connsiteX69" fmla="*/ 3890 w 10000"/>
                <a:gd name="connsiteY69" fmla="*/ 9882 h 10000"/>
                <a:gd name="connsiteX70" fmla="*/ 4138 w 10000"/>
                <a:gd name="connsiteY70" fmla="*/ 9863 h 10000"/>
                <a:gd name="connsiteX71" fmla="*/ 4165 w 10000"/>
                <a:gd name="connsiteY71" fmla="*/ 9689 h 10000"/>
                <a:gd name="connsiteX72" fmla="*/ 4246 w 10000"/>
                <a:gd name="connsiteY72" fmla="*/ 9513 h 10000"/>
                <a:gd name="connsiteX73" fmla="*/ 4356 w 10000"/>
                <a:gd name="connsiteY73" fmla="*/ 9339 h 10000"/>
                <a:gd name="connsiteX74" fmla="*/ 4438 w 10000"/>
                <a:gd name="connsiteY74" fmla="*/ 9162 h 10000"/>
                <a:gd name="connsiteX75" fmla="*/ 4412 w 10000"/>
                <a:gd name="connsiteY75" fmla="*/ 8907 h 10000"/>
                <a:gd name="connsiteX76" fmla="*/ 4412 w 10000"/>
                <a:gd name="connsiteY76" fmla="*/ 8650 h 10000"/>
                <a:gd name="connsiteX77" fmla="*/ 4412 w 10000"/>
                <a:gd name="connsiteY77" fmla="*/ 8393 h 10000"/>
                <a:gd name="connsiteX78" fmla="*/ 4438 w 10000"/>
                <a:gd name="connsiteY78" fmla="*/ 8136 h 10000"/>
                <a:gd name="connsiteX79" fmla="*/ 4438 w 10000"/>
                <a:gd name="connsiteY79" fmla="*/ 7934 h 10000"/>
                <a:gd name="connsiteX80" fmla="*/ 4384 w 10000"/>
                <a:gd name="connsiteY80" fmla="*/ 7724 h 10000"/>
                <a:gd name="connsiteX81" fmla="*/ 4356 w 10000"/>
                <a:gd name="connsiteY81" fmla="*/ 7530 h 10000"/>
                <a:gd name="connsiteX82" fmla="*/ 4438 w 10000"/>
                <a:gd name="connsiteY82" fmla="*/ 7334 h 10000"/>
                <a:gd name="connsiteX83" fmla="*/ 4741 w 10000"/>
                <a:gd name="connsiteY83" fmla="*/ 7125 h 10000"/>
                <a:gd name="connsiteX84" fmla="*/ 4795 w 10000"/>
                <a:gd name="connsiteY84" fmla="*/ 6907 h 10000"/>
                <a:gd name="connsiteX85" fmla="*/ 4767 w 10000"/>
                <a:gd name="connsiteY85" fmla="*/ 6685 h 10000"/>
                <a:gd name="connsiteX86" fmla="*/ 4767 w 10000"/>
                <a:gd name="connsiteY86" fmla="*/ 6460 h 10000"/>
                <a:gd name="connsiteX87" fmla="*/ 4795 w 10000"/>
                <a:gd name="connsiteY87" fmla="*/ 6381 h 10000"/>
                <a:gd name="connsiteX88" fmla="*/ 4821 w 10000"/>
                <a:gd name="connsiteY88" fmla="*/ 6305 h 10000"/>
                <a:gd name="connsiteX89" fmla="*/ 4821 w 10000"/>
                <a:gd name="connsiteY89" fmla="*/ 6229 h 10000"/>
                <a:gd name="connsiteX90" fmla="*/ 4741 w 10000"/>
                <a:gd name="connsiteY90" fmla="*/ 6156 h 10000"/>
                <a:gd name="connsiteX91" fmla="*/ 4712 w 10000"/>
                <a:gd name="connsiteY91" fmla="*/ 5979 h 10000"/>
                <a:gd name="connsiteX92" fmla="*/ 4767 w 10000"/>
                <a:gd name="connsiteY92" fmla="*/ 5967 h 10000"/>
                <a:gd name="connsiteX93" fmla="*/ 4767 w 10000"/>
                <a:gd name="connsiteY93" fmla="*/ 5783 h 10000"/>
                <a:gd name="connsiteX94" fmla="*/ 4821 w 10000"/>
                <a:gd name="connsiteY94" fmla="*/ 5594 h 10000"/>
                <a:gd name="connsiteX95" fmla="*/ 4850 w 10000"/>
                <a:gd name="connsiteY95" fmla="*/ 5411 h 10000"/>
                <a:gd name="connsiteX96" fmla="*/ 4795 w 10000"/>
                <a:gd name="connsiteY96" fmla="*/ 5211 h 10000"/>
                <a:gd name="connsiteX97" fmla="*/ 4933 w 10000"/>
                <a:gd name="connsiteY97" fmla="*/ 5183 h 10000"/>
                <a:gd name="connsiteX98" fmla="*/ 4850 w 10000"/>
                <a:gd name="connsiteY98" fmla="*/ 4808 h 10000"/>
                <a:gd name="connsiteX99" fmla="*/ 4962 w 10000"/>
                <a:gd name="connsiteY99" fmla="*/ 4720 h 10000"/>
                <a:gd name="connsiteX100" fmla="*/ 4987 w 10000"/>
                <a:gd name="connsiteY100" fmla="*/ 4633 h 10000"/>
                <a:gd name="connsiteX101" fmla="*/ 5014 w 10000"/>
                <a:gd name="connsiteY101" fmla="*/ 4542 h 10000"/>
                <a:gd name="connsiteX102" fmla="*/ 5067 w 10000"/>
                <a:gd name="connsiteY102" fmla="*/ 4448 h 10000"/>
                <a:gd name="connsiteX103" fmla="*/ 5150 w 10000"/>
                <a:gd name="connsiteY103" fmla="*/ 4394 h 10000"/>
                <a:gd name="connsiteX104" fmla="*/ 5123 w 10000"/>
                <a:gd name="connsiteY104" fmla="*/ 4345 h 10000"/>
                <a:gd name="connsiteX105" fmla="*/ 5067 w 10000"/>
                <a:gd name="connsiteY105" fmla="*/ 4290 h 10000"/>
                <a:gd name="connsiteX106" fmla="*/ 5123 w 10000"/>
                <a:gd name="connsiteY106" fmla="*/ 4243 h 10000"/>
                <a:gd name="connsiteX107" fmla="*/ 5235 w 10000"/>
                <a:gd name="connsiteY107" fmla="*/ 4155 h 10000"/>
                <a:gd name="connsiteX108" fmla="*/ 5235 w 10000"/>
                <a:gd name="connsiteY108" fmla="*/ 4070 h 10000"/>
                <a:gd name="connsiteX109" fmla="*/ 5205 w 10000"/>
                <a:gd name="connsiteY109" fmla="*/ 3983 h 10000"/>
                <a:gd name="connsiteX110" fmla="*/ 5179 w 10000"/>
                <a:gd name="connsiteY110" fmla="*/ 3893 h 10000"/>
                <a:gd name="connsiteX111" fmla="*/ 5043 w 10000"/>
                <a:gd name="connsiteY111" fmla="*/ 3889 h 10000"/>
                <a:gd name="connsiteX112" fmla="*/ 5067 w 10000"/>
                <a:gd name="connsiteY112" fmla="*/ 3822 h 10000"/>
                <a:gd name="connsiteX113" fmla="*/ 5179 w 10000"/>
                <a:gd name="connsiteY113" fmla="*/ 3753 h 10000"/>
                <a:gd name="connsiteX114" fmla="*/ 5205 w 10000"/>
                <a:gd name="connsiteY114" fmla="*/ 3688 h 10000"/>
                <a:gd name="connsiteX115" fmla="*/ 5179 w 10000"/>
                <a:gd name="connsiteY115" fmla="*/ 3616 h 10000"/>
                <a:gd name="connsiteX116" fmla="*/ 5123 w 10000"/>
                <a:gd name="connsiteY116" fmla="*/ 3616 h 10000"/>
                <a:gd name="connsiteX117" fmla="*/ 5150 w 10000"/>
                <a:gd name="connsiteY117" fmla="*/ 3547 h 10000"/>
                <a:gd name="connsiteX118" fmla="*/ 5123 w 10000"/>
                <a:gd name="connsiteY118" fmla="*/ 3469 h 10000"/>
                <a:gd name="connsiteX119" fmla="*/ 5123 w 10000"/>
                <a:gd name="connsiteY119" fmla="*/ 3399 h 10000"/>
                <a:gd name="connsiteX120" fmla="*/ 5205 w 10000"/>
                <a:gd name="connsiteY120" fmla="*/ 3328 h 10000"/>
                <a:gd name="connsiteX121" fmla="*/ 5205 w 10000"/>
                <a:gd name="connsiteY121" fmla="*/ 3184 h 10000"/>
                <a:gd name="connsiteX122" fmla="*/ 5205 w 10000"/>
                <a:gd name="connsiteY122" fmla="*/ 3044 h 10000"/>
                <a:gd name="connsiteX123" fmla="*/ 5290 w 10000"/>
                <a:gd name="connsiteY123" fmla="*/ 2906 h 10000"/>
                <a:gd name="connsiteX124" fmla="*/ 5480 w 10000"/>
                <a:gd name="connsiteY124" fmla="*/ 2778 h 10000"/>
                <a:gd name="connsiteX125" fmla="*/ 5398 w 10000"/>
                <a:gd name="connsiteY125" fmla="*/ 2758 h 10000"/>
                <a:gd name="connsiteX126" fmla="*/ 5398 w 10000"/>
                <a:gd name="connsiteY126" fmla="*/ 2637 h 10000"/>
                <a:gd name="connsiteX127" fmla="*/ 5370 w 10000"/>
                <a:gd name="connsiteY127" fmla="*/ 2517 h 10000"/>
                <a:gd name="connsiteX128" fmla="*/ 5343 w 10000"/>
                <a:gd name="connsiteY128" fmla="*/ 2399 h 10000"/>
                <a:gd name="connsiteX129" fmla="*/ 5398 w 10000"/>
                <a:gd name="connsiteY129" fmla="*/ 2292 h 10000"/>
                <a:gd name="connsiteX130" fmla="*/ 5451 w 10000"/>
                <a:gd name="connsiteY130" fmla="*/ 2098 h 10000"/>
                <a:gd name="connsiteX131" fmla="*/ 5590 w 10000"/>
                <a:gd name="connsiteY131" fmla="*/ 1911 h 10000"/>
                <a:gd name="connsiteX132" fmla="*/ 5674 w 10000"/>
                <a:gd name="connsiteY132" fmla="*/ 1719 h 10000"/>
                <a:gd name="connsiteX133" fmla="*/ 5618 w 10000"/>
                <a:gd name="connsiteY133" fmla="*/ 1525 h 10000"/>
                <a:gd name="connsiteX134" fmla="*/ 5643 w 10000"/>
                <a:gd name="connsiteY134" fmla="*/ 1432 h 10000"/>
                <a:gd name="connsiteX135" fmla="*/ 5643 w 10000"/>
                <a:gd name="connsiteY135" fmla="*/ 1335 h 10000"/>
                <a:gd name="connsiteX136" fmla="*/ 5643 w 10000"/>
                <a:gd name="connsiteY136" fmla="*/ 1239 h 10000"/>
                <a:gd name="connsiteX137" fmla="*/ 5618 w 10000"/>
                <a:gd name="connsiteY137" fmla="*/ 1143 h 10000"/>
                <a:gd name="connsiteX138" fmla="*/ 5480 w 10000"/>
                <a:gd name="connsiteY138" fmla="*/ 1173 h 10000"/>
                <a:gd name="connsiteX139" fmla="*/ 5480 w 10000"/>
                <a:gd name="connsiteY139" fmla="*/ 1108 h 10000"/>
                <a:gd name="connsiteX140" fmla="*/ 5451 w 10000"/>
                <a:gd name="connsiteY140" fmla="*/ 1043 h 10000"/>
                <a:gd name="connsiteX141" fmla="*/ 5451 w 10000"/>
                <a:gd name="connsiteY141" fmla="*/ 976 h 10000"/>
                <a:gd name="connsiteX142" fmla="*/ 5480 w 10000"/>
                <a:gd name="connsiteY142" fmla="*/ 915 h 10000"/>
                <a:gd name="connsiteX143" fmla="*/ 5398 w 10000"/>
                <a:gd name="connsiteY143" fmla="*/ 828 h 10000"/>
                <a:gd name="connsiteX144" fmla="*/ 5398 w 10000"/>
                <a:gd name="connsiteY144" fmla="*/ 743 h 10000"/>
                <a:gd name="connsiteX145" fmla="*/ 5370 w 10000"/>
                <a:gd name="connsiteY145" fmla="*/ 653 h 10000"/>
                <a:gd name="connsiteX146" fmla="*/ 5370 w 10000"/>
                <a:gd name="connsiteY146" fmla="*/ 577 h 10000"/>
                <a:gd name="connsiteX147" fmla="*/ 5290 w 10000"/>
                <a:gd name="connsiteY147" fmla="*/ 373 h 10000"/>
                <a:gd name="connsiteX148" fmla="*/ 5205 w 10000"/>
                <a:gd name="connsiteY148" fmla="*/ 354 h 10000"/>
                <a:gd name="connsiteX149" fmla="*/ 5043 w 10000"/>
                <a:gd name="connsiteY149" fmla="*/ 342 h 10000"/>
                <a:gd name="connsiteX150" fmla="*/ 4933 w 10000"/>
                <a:gd name="connsiteY150" fmla="*/ 330 h 10000"/>
                <a:gd name="connsiteX151" fmla="*/ 4767 w 10000"/>
                <a:gd name="connsiteY151" fmla="*/ 327 h 10000"/>
                <a:gd name="connsiteX152" fmla="*/ 4658 w 10000"/>
                <a:gd name="connsiteY152" fmla="*/ 330 h 10000"/>
                <a:gd name="connsiteX153" fmla="*/ 4577 w 10000"/>
                <a:gd name="connsiteY153" fmla="*/ 338 h 10000"/>
                <a:gd name="connsiteX154" fmla="*/ 4467 w 10000"/>
                <a:gd name="connsiteY154" fmla="*/ 338 h 10000"/>
                <a:gd name="connsiteX155" fmla="*/ 4384 w 10000"/>
                <a:gd name="connsiteY155" fmla="*/ 330 h 10000"/>
                <a:gd name="connsiteX156" fmla="*/ 4412 w 10000"/>
                <a:gd name="connsiteY156" fmla="*/ 315 h 10000"/>
                <a:gd name="connsiteX157" fmla="*/ 4467 w 10000"/>
                <a:gd name="connsiteY157" fmla="*/ 307 h 10000"/>
                <a:gd name="connsiteX158" fmla="*/ 4551 w 10000"/>
                <a:gd name="connsiteY158" fmla="*/ 295 h 10000"/>
                <a:gd name="connsiteX159" fmla="*/ 4521 w 10000"/>
                <a:gd name="connsiteY159" fmla="*/ 280 h 10000"/>
                <a:gd name="connsiteX160" fmla="*/ 4767 w 10000"/>
                <a:gd name="connsiteY160" fmla="*/ 264 h 10000"/>
                <a:gd name="connsiteX161" fmla="*/ 5014 w 10000"/>
                <a:gd name="connsiteY161" fmla="*/ 237 h 10000"/>
                <a:gd name="connsiteX162" fmla="*/ 5235 w 10000"/>
                <a:gd name="connsiteY162" fmla="*/ 208 h 10000"/>
                <a:gd name="connsiteX163" fmla="*/ 5423 w 10000"/>
                <a:gd name="connsiteY163" fmla="*/ 166 h 10000"/>
                <a:gd name="connsiteX164" fmla="*/ 5480 w 10000"/>
                <a:gd name="connsiteY164" fmla="*/ 123 h 10000"/>
                <a:gd name="connsiteX165" fmla="*/ 5560 w 10000"/>
                <a:gd name="connsiteY165" fmla="*/ 88 h 10000"/>
                <a:gd name="connsiteX166" fmla="*/ 5560 w 10000"/>
                <a:gd name="connsiteY166" fmla="*/ 42 h 10000"/>
                <a:gd name="connsiteX167" fmla="*/ 5590 w 10000"/>
                <a:gd name="connsiteY167" fmla="*/ 0 h 10000"/>
                <a:gd name="connsiteX168" fmla="*/ 5674 w 10000"/>
                <a:gd name="connsiteY168" fmla="*/ 74 h 10000"/>
                <a:gd name="connsiteX169" fmla="*/ 5780 w 10000"/>
                <a:gd name="connsiteY169" fmla="*/ 158 h 10000"/>
                <a:gd name="connsiteX170" fmla="*/ 5810 w 10000"/>
                <a:gd name="connsiteY170" fmla="*/ 241 h 10000"/>
                <a:gd name="connsiteX171" fmla="*/ 5755 w 10000"/>
                <a:gd name="connsiteY171" fmla="*/ 327 h 10000"/>
                <a:gd name="connsiteX0" fmla="*/ 5041 w 9286"/>
                <a:gd name="connsiteY0" fmla="*/ 327 h 9958"/>
                <a:gd name="connsiteX1" fmla="*/ 5174 w 9286"/>
                <a:gd name="connsiteY1" fmla="*/ 565 h 9958"/>
                <a:gd name="connsiteX2" fmla="*/ 5285 w 9286"/>
                <a:gd name="connsiteY2" fmla="*/ 809 h 9958"/>
                <a:gd name="connsiteX3" fmla="*/ 5341 w 9286"/>
                <a:gd name="connsiteY3" fmla="*/ 1050 h 9958"/>
                <a:gd name="connsiteX4" fmla="*/ 5396 w 9286"/>
                <a:gd name="connsiteY4" fmla="*/ 1287 h 9958"/>
                <a:gd name="connsiteX5" fmla="*/ 5587 w 9286"/>
                <a:gd name="connsiteY5" fmla="*/ 1521 h 9958"/>
                <a:gd name="connsiteX6" fmla="*/ 5698 w 9286"/>
                <a:gd name="connsiteY6" fmla="*/ 1759 h 9958"/>
                <a:gd name="connsiteX7" fmla="*/ 5698 w 9286"/>
                <a:gd name="connsiteY7" fmla="*/ 1997 h 9958"/>
                <a:gd name="connsiteX8" fmla="*/ 5669 w 9286"/>
                <a:gd name="connsiteY8" fmla="*/ 2233 h 9958"/>
                <a:gd name="connsiteX9" fmla="*/ 5721 w 9286"/>
                <a:gd name="connsiteY9" fmla="*/ 2359 h 9958"/>
                <a:gd name="connsiteX10" fmla="*/ 5806 w 9286"/>
                <a:gd name="connsiteY10" fmla="*/ 2498 h 9958"/>
                <a:gd name="connsiteX11" fmla="*/ 5806 w 9286"/>
                <a:gd name="connsiteY11" fmla="*/ 2634 h 9958"/>
                <a:gd name="connsiteX12" fmla="*/ 5780 w 9286"/>
                <a:gd name="connsiteY12" fmla="*/ 2770 h 9958"/>
                <a:gd name="connsiteX13" fmla="*/ 5806 w 9286"/>
                <a:gd name="connsiteY13" fmla="*/ 2785 h 9958"/>
                <a:gd name="connsiteX14" fmla="*/ 5780 w 9286"/>
                <a:gd name="connsiteY14" fmla="*/ 2808 h 9958"/>
                <a:gd name="connsiteX15" fmla="*/ 5698 w 9286"/>
                <a:gd name="connsiteY15" fmla="*/ 2824 h 9958"/>
                <a:gd name="connsiteX16" fmla="*/ 5669 w 9286"/>
                <a:gd name="connsiteY16" fmla="*/ 2845 h 9958"/>
                <a:gd name="connsiteX17" fmla="*/ 5669 w 9286"/>
                <a:gd name="connsiteY17" fmla="*/ 2906 h 9958"/>
                <a:gd name="connsiteX18" fmla="*/ 5669 w 9286"/>
                <a:gd name="connsiteY18" fmla="*/ 2964 h 9958"/>
                <a:gd name="connsiteX19" fmla="*/ 5617 w 9286"/>
                <a:gd name="connsiteY19" fmla="*/ 3028 h 9958"/>
                <a:gd name="connsiteX20" fmla="*/ 5560 w 9286"/>
                <a:gd name="connsiteY20" fmla="*/ 3082 h 9958"/>
                <a:gd name="connsiteX21" fmla="*/ 5560 w 9286"/>
                <a:gd name="connsiteY21" fmla="*/ 3260 h 9958"/>
                <a:gd name="connsiteX22" fmla="*/ 5617 w 9286"/>
                <a:gd name="connsiteY22" fmla="*/ 3447 h 9958"/>
                <a:gd name="connsiteX23" fmla="*/ 5721 w 9286"/>
                <a:gd name="connsiteY23" fmla="*/ 3635 h 9958"/>
                <a:gd name="connsiteX24" fmla="*/ 5752 w 9286"/>
                <a:gd name="connsiteY24" fmla="*/ 3814 h 9958"/>
                <a:gd name="connsiteX25" fmla="*/ 5998 w 9286"/>
                <a:gd name="connsiteY25" fmla="*/ 3967 h 9958"/>
                <a:gd name="connsiteX26" fmla="*/ 6028 w 9286"/>
                <a:gd name="connsiteY26" fmla="*/ 4125 h 9958"/>
                <a:gd name="connsiteX27" fmla="*/ 5998 w 9286"/>
                <a:gd name="connsiteY27" fmla="*/ 4282 h 9958"/>
                <a:gd name="connsiteX28" fmla="*/ 5973 w 9286"/>
                <a:gd name="connsiteY28" fmla="*/ 4440 h 9958"/>
                <a:gd name="connsiteX29" fmla="*/ 5780 w 9286"/>
                <a:gd name="connsiteY29" fmla="*/ 4675 h 9958"/>
                <a:gd name="connsiteX30" fmla="*/ 5806 w 9286"/>
                <a:gd name="connsiteY30" fmla="*/ 4913 h 9958"/>
                <a:gd name="connsiteX31" fmla="*/ 5891 w 9286"/>
                <a:gd name="connsiteY31" fmla="*/ 5147 h 9958"/>
                <a:gd name="connsiteX32" fmla="*/ 5806 w 9286"/>
                <a:gd name="connsiteY32" fmla="*/ 5383 h 9958"/>
                <a:gd name="connsiteX33" fmla="*/ 5913 w 9286"/>
                <a:gd name="connsiteY33" fmla="*/ 5644 h 9958"/>
                <a:gd name="connsiteX34" fmla="*/ 5998 w 9286"/>
                <a:gd name="connsiteY34" fmla="*/ 5894 h 9958"/>
                <a:gd name="connsiteX35" fmla="*/ 6080 w 9286"/>
                <a:gd name="connsiteY35" fmla="*/ 6152 h 9958"/>
                <a:gd name="connsiteX36" fmla="*/ 6080 w 9286"/>
                <a:gd name="connsiteY36" fmla="*/ 6416 h 9958"/>
                <a:gd name="connsiteX37" fmla="*/ 6189 w 9286"/>
                <a:gd name="connsiteY37" fmla="*/ 6752 h 9958"/>
                <a:gd name="connsiteX38" fmla="*/ 6189 w 9286"/>
                <a:gd name="connsiteY38" fmla="*/ 7086 h 9958"/>
                <a:gd name="connsiteX39" fmla="*/ 6216 w 9286"/>
                <a:gd name="connsiteY39" fmla="*/ 7414 h 9958"/>
                <a:gd name="connsiteX40" fmla="*/ 6545 w 9286"/>
                <a:gd name="connsiteY40" fmla="*/ 7738 h 9958"/>
                <a:gd name="connsiteX41" fmla="*/ 6599 w 9286"/>
                <a:gd name="connsiteY41" fmla="*/ 7896 h 9958"/>
                <a:gd name="connsiteX42" fmla="*/ 6711 w 9286"/>
                <a:gd name="connsiteY42" fmla="*/ 8052 h 9958"/>
                <a:gd name="connsiteX43" fmla="*/ 6766 w 9286"/>
                <a:gd name="connsiteY43" fmla="*/ 8215 h 9958"/>
                <a:gd name="connsiteX44" fmla="*/ 6654 w 9286"/>
                <a:gd name="connsiteY44" fmla="*/ 8373 h 9958"/>
                <a:gd name="connsiteX45" fmla="*/ 6519 w 9286"/>
                <a:gd name="connsiteY45" fmla="*/ 8578 h 9958"/>
                <a:gd name="connsiteX46" fmla="*/ 6545 w 9286"/>
                <a:gd name="connsiteY46" fmla="*/ 8790 h 9958"/>
                <a:gd name="connsiteX47" fmla="*/ 6711 w 9286"/>
                <a:gd name="connsiteY47" fmla="*/ 9012 h 9958"/>
                <a:gd name="connsiteX48" fmla="*/ 6845 w 9286"/>
                <a:gd name="connsiteY48" fmla="*/ 9223 h 9958"/>
                <a:gd name="connsiteX49" fmla="*/ 6874 w 9286"/>
                <a:gd name="connsiteY49" fmla="*/ 9381 h 9958"/>
                <a:gd name="connsiteX50" fmla="*/ 6874 w 9286"/>
                <a:gd name="connsiteY50" fmla="*/ 9545 h 9958"/>
                <a:gd name="connsiteX51" fmla="*/ 6958 w 9286"/>
                <a:gd name="connsiteY51" fmla="*/ 9704 h 9958"/>
                <a:gd name="connsiteX52" fmla="*/ 7284 w 9286"/>
                <a:gd name="connsiteY52" fmla="*/ 9840 h 9958"/>
                <a:gd name="connsiteX53" fmla="*/ 7642 w 9286"/>
                <a:gd name="connsiteY53" fmla="*/ 9840 h 9958"/>
                <a:gd name="connsiteX54" fmla="*/ 8024 w 9286"/>
                <a:gd name="connsiteY54" fmla="*/ 9851 h 9958"/>
                <a:gd name="connsiteX55" fmla="*/ 8325 w 9286"/>
                <a:gd name="connsiteY55" fmla="*/ 9863 h 9958"/>
                <a:gd name="connsiteX56" fmla="*/ 8679 w 9286"/>
                <a:gd name="connsiteY56" fmla="*/ 9878 h 9958"/>
                <a:gd name="connsiteX57" fmla="*/ 9011 w 9286"/>
                <a:gd name="connsiteY57" fmla="*/ 9899 h 9958"/>
                <a:gd name="connsiteX58" fmla="*/ 9286 w 9286"/>
                <a:gd name="connsiteY58" fmla="*/ 9930 h 9958"/>
                <a:gd name="connsiteX59" fmla="*/ 0 w 9286"/>
                <a:gd name="connsiteY59" fmla="*/ 9958 h 9958"/>
                <a:gd name="connsiteX60" fmla="*/ 795 w 9286"/>
                <a:gd name="connsiteY60" fmla="*/ 9930 h 9958"/>
                <a:gd name="connsiteX61" fmla="*/ 1206 w 9286"/>
                <a:gd name="connsiteY61" fmla="*/ 9930 h 9958"/>
                <a:gd name="connsiteX62" fmla="*/ 1507 w 9286"/>
                <a:gd name="connsiteY62" fmla="*/ 9930 h 9958"/>
                <a:gd name="connsiteX63" fmla="*/ 1808 w 9286"/>
                <a:gd name="connsiteY63" fmla="*/ 9930 h 9958"/>
                <a:gd name="connsiteX64" fmla="*/ 2084 w 9286"/>
                <a:gd name="connsiteY64" fmla="*/ 9922 h 9958"/>
                <a:gd name="connsiteX65" fmla="*/ 2383 w 9286"/>
                <a:gd name="connsiteY65" fmla="*/ 9915 h 9958"/>
                <a:gd name="connsiteX66" fmla="*/ 2656 w 9286"/>
                <a:gd name="connsiteY66" fmla="*/ 9911 h 9958"/>
                <a:gd name="connsiteX67" fmla="*/ 2904 w 9286"/>
                <a:gd name="connsiteY67" fmla="*/ 9899 h 9958"/>
                <a:gd name="connsiteX68" fmla="*/ 3176 w 9286"/>
                <a:gd name="connsiteY68" fmla="*/ 9882 h 9958"/>
                <a:gd name="connsiteX69" fmla="*/ 3424 w 9286"/>
                <a:gd name="connsiteY69" fmla="*/ 9863 h 9958"/>
                <a:gd name="connsiteX70" fmla="*/ 3451 w 9286"/>
                <a:gd name="connsiteY70" fmla="*/ 9689 h 9958"/>
                <a:gd name="connsiteX71" fmla="*/ 3532 w 9286"/>
                <a:gd name="connsiteY71" fmla="*/ 9513 h 9958"/>
                <a:gd name="connsiteX72" fmla="*/ 3642 w 9286"/>
                <a:gd name="connsiteY72" fmla="*/ 9339 h 9958"/>
                <a:gd name="connsiteX73" fmla="*/ 3724 w 9286"/>
                <a:gd name="connsiteY73" fmla="*/ 9162 h 9958"/>
                <a:gd name="connsiteX74" fmla="*/ 3698 w 9286"/>
                <a:gd name="connsiteY74" fmla="*/ 8907 h 9958"/>
                <a:gd name="connsiteX75" fmla="*/ 3698 w 9286"/>
                <a:gd name="connsiteY75" fmla="*/ 8650 h 9958"/>
                <a:gd name="connsiteX76" fmla="*/ 3698 w 9286"/>
                <a:gd name="connsiteY76" fmla="*/ 8393 h 9958"/>
                <a:gd name="connsiteX77" fmla="*/ 3724 w 9286"/>
                <a:gd name="connsiteY77" fmla="*/ 8136 h 9958"/>
                <a:gd name="connsiteX78" fmla="*/ 3724 w 9286"/>
                <a:gd name="connsiteY78" fmla="*/ 7934 h 9958"/>
                <a:gd name="connsiteX79" fmla="*/ 3670 w 9286"/>
                <a:gd name="connsiteY79" fmla="*/ 7724 h 9958"/>
                <a:gd name="connsiteX80" fmla="*/ 3642 w 9286"/>
                <a:gd name="connsiteY80" fmla="*/ 7530 h 9958"/>
                <a:gd name="connsiteX81" fmla="*/ 3724 w 9286"/>
                <a:gd name="connsiteY81" fmla="*/ 7334 h 9958"/>
                <a:gd name="connsiteX82" fmla="*/ 4027 w 9286"/>
                <a:gd name="connsiteY82" fmla="*/ 7125 h 9958"/>
                <a:gd name="connsiteX83" fmla="*/ 4081 w 9286"/>
                <a:gd name="connsiteY83" fmla="*/ 6907 h 9958"/>
                <a:gd name="connsiteX84" fmla="*/ 4053 w 9286"/>
                <a:gd name="connsiteY84" fmla="*/ 6685 h 9958"/>
                <a:gd name="connsiteX85" fmla="*/ 4053 w 9286"/>
                <a:gd name="connsiteY85" fmla="*/ 6460 h 9958"/>
                <a:gd name="connsiteX86" fmla="*/ 4081 w 9286"/>
                <a:gd name="connsiteY86" fmla="*/ 6381 h 9958"/>
                <a:gd name="connsiteX87" fmla="*/ 4107 w 9286"/>
                <a:gd name="connsiteY87" fmla="*/ 6305 h 9958"/>
                <a:gd name="connsiteX88" fmla="*/ 4107 w 9286"/>
                <a:gd name="connsiteY88" fmla="*/ 6229 h 9958"/>
                <a:gd name="connsiteX89" fmla="*/ 4027 w 9286"/>
                <a:gd name="connsiteY89" fmla="*/ 6156 h 9958"/>
                <a:gd name="connsiteX90" fmla="*/ 3998 w 9286"/>
                <a:gd name="connsiteY90" fmla="*/ 5979 h 9958"/>
                <a:gd name="connsiteX91" fmla="*/ 4053 w 9286"/>
                <a:gd name="connsiteY91" fmla="*/ 5967 h 9958"/>
                <a:gd name="connsiteX92" fmla="*/ 4053 w 9286"/>
                <a:gd name="connsiteY92" fmla="*/ 5783 h 9958"/>
                <a:gd name="connsiteX93" fmla="*/ 4107 w 9286"/>
                <a:gd name="connsiteY93" fmla="*/ 5594 h 9958"/>
                <a:gd name="connsiteX94" fmla="*/ 4136 w 9286"/>
                <a:gd name="connsiteY94" fmla="*/ 5411 h 9958"/>
                <a:gd name="connsiteX95" fmla="*/ 4081 w 9286"/>
                <a:gd name="connsiteY95" fmla="*/ 5211 h 9958"/>
                <a:gd name="connsiteX96" fmla="*/ 4219 w 9286"/>
                <a:gd name="connsiteY96" fmla="*/ 5183 h 9958"/>
                <a:gd name="connsiteX97" fmla="*/ 4136 w 9286"/>
                <a:gd name="connsiteY97" fmla="*/ 4808 h 9958"/>
                <a:gd name="connsiteX98" fmla="*/ 4248 w 9286"/>
                <a:gd name="connsiteY98" fmla="*/ 4720 h 9958"/>
                <a:gd name="connsiteX99" fmla="*/ 4273 w 9286"/>
                <a:gd name="connsiteY99" fmla="*/ 4633 h 9958"/>
                <a:gd name="connsiteX100" fmla="*/ 4300 w 9286"/>
                <a:gd name="connsiteY100" fmla="*/ 4542 h 9958"/>
                <a:gd name="connsiteX101" fmla="*/ 4353 w 9286"/>
                <a:gd name="connsiteY101" fmla="*/ 4448 h 9958"/>
                <a:gd name="connsiteX102" fmla="*/ 4436 w 9286"/>
                <a:gd name="connsiteY102" fmla="*/ 4394 h 9958"/>
                <a:gd name="connsiteX103" fmla="*/ 4409 w 9286"/>
                <a:gd name="connsiteY103" fmla="*/ 4345 h 9958"/>
                <a:gd name="connsiteX104" fmla="*/ 4353 w 9286"/>
                <a:gd name="connsiteY104" fmla="*/ 4290 h 9958"/>
                <a:gd name="connsiteX105" fmla="*/ 4409 w 9286"/>
                <a:gd name="connsiteY105" fmla="*/ 4243 h 9958"/>
                <a:gd name="connsiteX106" fmla="*/ 4521 w 9286"/>
                <a:gd name="connsiteY106" fmla="*/ 4155 h 9958"/>
                <a:gd name="connsiteX107" fmla="*/ 4521 w 9286"/>
                <a:gd name="connsiteY107" fmla="*/ 4070 h 9958"/>
                <a:gd name="connsiteX108" fmla="*/ 4491 w 9286"/>
                <a:gd name="connsiteY108" fmla="*/ 3983 h 9958"/>
                <a:gd name="connsiteX109" fmla="*/ 4465 w 9286"/>
                <a:gd name="connsiteY109" fmla="*/ 3893 h 9958"/>
                <a:gd name="connsiteX110" fmla="*/ 4329 w 9286"/>
                <a:gd name="connsiteY110" fmla="*/ 3889 h 9958"/>
                <a:gd name="connsiteX111" fmla="*/ 4353 w 9286"/>
                <a:gd name="connsiteY111" fmla="*/ 3822 h 9958"/>
                <a:gd name="connsiteX112" fmla="*/ 4465 w 9286"/>
                <a:gd name="connsiteY112" fmla="*/ 3753 h 9958"/>
                <a:gd name="connsiteX113" fmla="*/ 4491 w 9286"/>
                <a:gd name="connsiteY113" fmla="*/ 3688 h 9958"/>
                <a:gd name="connsiteX114" fmla="*/ 4465 w 9286"/>
                <a:gd name="connsiteY114" fmla="*/ 3616 h 9958"/>
                <a:gd name="connsiteX115" fmla="*/ 4409 w 9286"/>
                <a:gd name="connsiteY115" fmla="*/ 3616 h 9958"/>
                <a:gd name="connsiteX116" fmla="*/ 4436 w 9286"/>
                <a:gd name="connsiteY116" fmla="*/ 3547 h 9958"/>
                <a:gd name="connsiteX117" fmla="*/ 4409 w 9286"/>
                <a:gd name="connsiteY117" fmla="*/ 3469 h 9958"/>
                <a:gd name="connsiteX118" fmla="*/ 4409 w 9286"/>
                <a:gd name="connsiteY118" fmla="*/ 3399 h 9958"/>
                <a:gd name="connsiteX119" fmla="*/ 4491 w 9286"/>
                <a:gd name="connsiteY119" fmla="*/ 3328 h 9958"/>
                <a:gd name="connsiteX120" fmla="*/ 4491 w 9286"/>
                <a:gd name="connsiteY120" fmla="*/ 3184 h 9958"/>
                <a:gd name="connsiteX121" fmla="*/ 4491 w 9286"/>
                <a:gd name="connsiteY121" fmla="*/ 3044 h 9958"/>
                <a:gd name="connsiteX122" fmla="*/ 4576 w 9286"/>
                <a:gd name="connsiteY122" fmla="*/ 2906 h 9958"/>
                <a:gd name="connsiteX123" fmla="*/ 4766 w 9286"/>
                <a:gd name="connsiteY123" fmla="*/ 2778 h 9958"/>
                <a:gd name="connsiteX124" fmla="*/ 4684 w 9286"/>
                <a:gd name="connsiteY124" fmla="*/ 2758 h 9958"/>
                <a:gd name="connsiteX125" fmla="*/ 4684 w 9286"/>
                <a:gd name="connsiteY125" fmla="*/ 2637 h 9958"/>
                <a:gd name="connsiteX126" fmla="*/ 4656 w 9286"/>
                <a:gd name="connsiteY126" fmla="*/ 2517 h 9958"/>
                <a:gd name="connsiteX127" fmla="*/ 4629 w 9286"/>
                <a:gd name="connsiteY127" fmla="*/ 2399 h 9958"/>
                <a:gd name="connsiteX128" fmla="*/ 4684 w 9286"/>
                <a:gd name="connsiteY128" fmla="*/ 2292 h 9958"/>
                <a:gd name="connsiteX129" fmla="*/ 4737 w 9286"/>
                <a:gd name="connsiteY129" fmla="*/ 2098 h 9958"/>
                <a:gd name="connsiteX130" fmla="*/ 4876 w 9286"/>
                <a:gd name="connsiteY130" fmla="*/ 1911 h 9958"/>
                <a:gd name="connsiteX131" fmla="*/ 4960 w 9286"/>
                <a:gd name="connsiteY131" fmla="*/ 1719 h 9958"/>
                <a:gd name="connsiteX132" fmla="*/ 4904 w 9286"/>
                <a:gd name="connsiteY132" fmla="*/ 1525 h 9958"/>
                <a:gd name="connsiteX133" fmla="*/ 4929 w 9286"/>
                <a:gd name="connsiteY133" fmla="*/ 1432 h 9958"/>
                <a:gd name="connsiteX134" fmla="*/ 4929 w 9286"/>
                <a:gd name="connsiteY134" fmla="*/ 1335 h 9958"/>
                <a:gd name="connsiteX135" fmla="*/ 4929 w 9286"/>
                <a:gd name="connsiteY135" fmla="*/ 1239 h 9958"/>
                <a:gd name="connsiteX136" fmla="*/ 4904 w 9286"/>
                <a:gd name="connsiteY136" fmla="*/ 1143 h 9958"/>
                <a:gd name="connsiteX137" fmla="*/ 4766 w 9286"/>
                <a:gd name="connsiteY137" fmla="*/ 1173 h 9958"/>
                <a:gd name="connsiteX138" fmla="*/ 4766 w 9286"/>
                <a:gd name="connsiteY138" fmla="*/ 1108 h 9958"/>
                <a:gd name="connsiteX139" fmla="*/ 4737 w 9286"/>
                <a:gd name="connsiteY139" fmla="*/ 1043 h 9958"/>
                <a:gd name="connsiteX140" fmla="*/ 4737 w 9286"/>
                <a:gd name="connsiteY140" fmla="*/ 976 h 9958"/>
                <a:gd name="connsiteX141" fmla="*/ 4766 w 9286"/>
                <a:gd name="connsiteY141" fmla="*/ 915 h 9958"/>
                <a:gd name="connsiteX142" fmla="*/ 4684 w 9286"/>
                <a:gd name="connsiteY142" fmla="*/ 828 h 9958"/>
                <a:gd name="connsiteX143" fmla="*/ 4684 w 9286"/>
                <a:gd name="connsiteY143" fmla="*/ 743 h 9958"/>
                <a:gd name="connsiteX144" fmla="*/ 4656 w 9286"/>
                <a:gd name="connsiteY144" fmla="*/ 653 h 9958"/>
                <a:gd name="connsiteX145" fmla="*/ 4656 w 9286"/>
                <a:gd name="connsiteY145" fmla="*/ 577 h 9958"/>
                <a:gd name="connsiteX146" fmla="*/ 4576 w 9286"/>
                <a:gd name="connsiteY146" fmla="*/ 373 h 9958"/>
                <a:gd name="connsiteX147" fmla="*/ 4491 w 9286"/>
                <a:gd name="connsiteY147" fmla="*/ 354 h 9958"/>
                <a:gd name="connsiteX148" fmla="*/ 4329 w 9286"/>
                <a:gd name="connsiteY148" fmla="*/ 342 h 9958"/>
                <a:gd name="connsiteX149" fmla="*/ 4219 w 9286"/>
                <a:gd name="connsiteY149" fmla="*/ 330 h 9958"/>
                <a:gd name="connsiteX150" fmla="*/ 4053 w 9286"/>
                <a:gd name="connsiteY150" fmla="*/ 327 h 9958"/>
                <a:gd name="connsiteX151" fmla="*/ 3944 w 9286"/>
                <a:gd name="connsiteY151" fmla="*/ 330 h 9958"/>
                <a:gd name="connsiteX152" fmla="*/ 3863 w 9286"/>
                <a:gd name="connsiteY152" fmla="*/ 338 h 9958"/>
                <a:gd name="connsiteX153" fmla="*/ 3753 w 9286"/>
                <a:gd name="connsiteY153" fmla="*/ 338 h 9958"/>
                <a:gd name="connsiteX154" fmla="*/ 3670 w 9286"/>
                <a:gd name="connsiteY154" fmla="*/ 330 h 9958"/>
                <a:gd name="connsiteX155" fmla="*/ 3698 w 9286"/>
                <a:gd name="connsiteY155" fmla="*/ 315 h 9958"/>
                <a:gd name="connsiteX156" fmla="*/ 3753 w 9286"/>
                <a:gd name="connsiteY156" fmla="*/ 307 h 9958"/>
                <a:gd name="connsiteX157" fmla="*/ 3837 w 9286"/>
                <a:gd name="connsiteY157" fmla="*/ 295 h 9958"/>
                <a:gd name="connsiteX158" fmla="*/ 3807 w 9286"/>
                <a:gd name="connsiteY158" fmla="*/ 280 h 9958"/>
                <a:gd name="connsiteX159" fmla="*/ 4053 w 9286"/>
                <a:gd name="connsiteY159" fmla="*/ 264 h 9958"/>
                <a:gd name="connsiteX160" fmla="*/ 4300 w 9286"/>
                <a:gd name="connsiteY160" fmla="*/ 237 h 9958"/>
                <a:gd name="connsiteX161" fmla="*/ 4521 w 9286"/>
                <a:gd name="connsiteY161" fmla="*/ 208 h 9958"/>
                <a:gd name="connsiteX162" fmla="*/ 4709 w 9286"/>
                <a:gd name="connsiteY162" fmla="*/ 166 h 9958"/>
                <a:gd name="connsiteX163" fmla="*/ 4766 w 9286"/>
                <a:gd name="connsiteY163" fmla="*/ 123 h 9958"/>
                <a:gd name="connsiteX164" fmla="*/ 4846 w 9286"/>
                <a:gd name="connsiteY164" fmla="*/ 88 h 9958"/>
                <a:gd name="connsiteX165" fmla="*/ 4846 w 9286"/>
                <a:gd name="connsiteY165" fmla="*/ 42 h 9958"/>
                <a:gd name="connsiteX166" fmla="*/ 4876 w 9286"/>
                <a:gd name="connsiteY166" fmla="*/ 0 h 9958"/>
                <a:gd name="connsiteX167" fmla="*/ 4960 w 9286"/>
                <a:gd name="connsiteY167" fmla="*/ 74 h 9958"/>
                <a:gd name="connsiteX168" fmla="*/ 5066 w 9286"/>
                <a:gd name="connsiteY168" fmla="*/ 158 h 9958"/>
                <a:gd name="connsiteX169" fmla="*/ 5096 w 9286"/>
                <a:gd name="connsiteY169" fmla="*/ 241 h 9958"/>
                <a:gd name="connsiteX170" fmla="*/ 5041 w 9286"/>
                <a:gd name="connsiteY170" fmla="*/ 327 h 9958"/>
                <a:gd name="connsiteX0" fmla="*/ 4573 w 9144"/>
                <a:gd name="connsiteY0" fmla="*/ 328 h 9972"/>
                <a:gd name="connsiteX1" fmla="*/ 4716 w 9144"/>
                <a:gd name="connsiteY1" fmla="*/ 567 h 9972"/>
                <a:gd name="connsiteX2" fmla="*/ 4835 w 9144"/>
                <a:gd name="connsiteY2" fmla="*/ 812 h 9972"/>
                <a:gd name="connsiteX3" fmla="*/ 4896 w 9144"/>
                <a:gd name="connsiteY3" fmla="*/ 1054 h 9972"/>
                <a:gd name="connsiteX4" fmla="*/ 4955 w 9144"/>
                <a:gd name="connsiteY4" fmla="*/ 1292 h 9972"/>
                <a:gd name="connsiteX5" fmla="*/ 5161 w 9144"/>
                <a:gd name="connsiteY5" fmla="*/ 1527 h 9972"/>
                <a:gd name="connsiteX6" fmla="*/ 5280 w 9144"/>
                <a:gd name="connsiteY6" fmla="*/ 1766 h 9972"/>
                <a:gd name="connsiteX7" fmla="*/ 5280 w 9144"/>
                <a:gd name="connsiteY7" fmla="*/ 2005 h 9972"/>
                <a:gd name="connsiteX8" fmla="*/ 5249 w 9144"/>
                <a:gd name="connsiteY8" fmla="*/ 2242 h 9972"/>
                <a:gd name="connsiteX9" fmla="*/ 5305 w 9144"/>
                <a:gd name="connsiteY9" fmla="*/ 2369 h 9972"/>
                <a:gd name="connsiteX10" fmla="*/ 5396 w 9144"/>
                <a:gd name="connsiteY10" fmla="*/ 2509 h 9972"/>
                <a:gd name="connsiteX11" fmla="*/ 5396 w 9144"/>
                <a:gd name="connsiteY11" fmla="*/ 2645 h 9972"/>
                <a:gd name="connsiteX12" fmla="*/ 5368 w 9144"/>
                <a:gd name="connsiteY12" fmla="*/ 2782 h 9972"/>
                <a:gd name="connsiteX13" fmla="*/ 5396 w 9144"/>
                <a:gd name="connsiteY13" fmla="*/ 2797 h 9972"/>
                <a:gd name="connsiteX14" fmla="*/ 5368 w 9144"/>
                <a:gd name="connsiteY14" fmla="*/ 2820 h 9972"/>
                <a:gd name="connsiteX15" fmla="*/ 5280 w 9144"/>
                <a:gd name="connsiteY15" fmla="*/ 2836 h 9972"/>
                <a:gd name="connsiteX16" fmla="*/ 5249 w 9144"/>
                <a:gd name="connsiteY16" fmla="*/ 2857 h 9972"/>
                <a:gd name="connsiteX17" fmla="*/ 5249 w 9144"/>
                <a:gd name="connsiteY17" fmla="*/ 2918 h 9972"/>
                <a:gd name="connsiteX18" fmla="*/ 5249 w 9144"/>
                <a:gd name="connsiteY18" fmla="*/ 2977 h 9972"/>
                <a:gd name="connsiteX19" fmla="*/ 5193 w 9144"/>
                <a:gd name="connsiteY19" fmla="*/ 3041 h 9972"/>
                <a:gd name="connsiteX20" fmla="*/ 5132 w 9144"/>
                <a:gd name="connsiteY20" fmla="*/ 3095 h 9972"/>
                <a:gd name="connsiteX21" fmla="*/ 5132 w 9144"/>
                <a:gd name="connsiteY21" fmla="*/ 3274 h 9972"/>
                <a:gd name="connsiteX22" fmla="*/ 5193 w 9144"/>
                <a:gd name="connsiteY22" fmla="*/ 3462 h 9972"/>
                <a:gd name="connsiteX23" fmla="*/ 5305 w 9144"/>
                <a:gd name="connsiteY23" fmla="*/ 3650 h 9972"/>
                <a:gd name="connsiteX24" fmla="*/ 5338 w 9144"/>
                <a:gd name="connsiteY24" fmla="*/ 3830 h 9972"/>
                <a:gd name="connsiteX25" fmla="*/ 5603 w 9144"/>
                <a:gd name="connsiteY25" fmla="*/ 3984 h 9972"/>
                <a:gd name="connsiteX26" fmla="*/ 5635 w 9144"/>
                <a:gd name="connsiteY26" fmla="*/ 4142 h 9972"/>
                <a:gd name="connsiteX27" fmla="*/ 5603 w 9144"/>
                <a:gd name="connsiteY27" fmla="*/ 4300 h 9972"/>
                <a:gd name="connsiteX28" fmla="*/ 5576 w 9144"/>
                <a:gd name="connsiteY28" fmla="*/ 4459 h 9972"/>
                <a:gd name="connsiteX29" fmla="*/ 5368 w 9144"/>
                <a:gd name="connsiteY29" fmla="*/ 4695 h 9972"/>
                <a:gd name="connsiteX30" fmla="*/ 5396 w 9144"/>
                <a:gd name="connsiteY30" fmla="*/ 4934 h 9972"/>
                <a:gd name="connsiteX31" fmla="*/ 5488 w 9144"/>
                <a:gd name="connsiteY31" fmla="*/ 5169 h 9972"/>
                <a:gd name="connsiteX32" fmla="*/ 5396 w 9144"/>
                <a:gd name="connsiteY32" fmla="*/ 5406 h 9972"/>
                <a:gd name="connsiteX33" fmla="*/ 5512 w 9144"/>
                <a:gd name="connsiteY33" fmla="*/ 5668 h 9972"/>
                <a:gd name="connsiteX34" fmla="*/ 5603 w 9144"/>
                <a:gd name="connsiteY34" fmla="*/ 5919 h 9972"/>
                <a:gd name="connsiteX35" fmla="*/ 5691 w 9144"/>
                <a:gd name="connsiteY35" fmla="*/ 6178 h 9972"/>
                <a:gd name="connsiteX36" fmla="*/ 5691 w 9144"/>
                <a:gd name="connsiteY36" fmla="*/ 6443 h 9972"/>
                <a:gd name="connsiteX37" fmla="*/ 5809 w 9144"/>
                <a:gd name="connsiteY37" fmla="*/ 6780 h 9972"/>
                <a:gd name="connsiteX38" fmla="*/ 5809 w 9144"/>
                <a:gd name="connsiteY38" fmla="*/ 7116 h 9972"/>
                <a:gd name="connsiteX39" fmla="*/ 5838 w 9144"/>
                <a:gd name="connsiteY39" fmla="*/ 7445 h 9972"/>
                <a:gd name="connsiteX40" fmla="*/ 6192 w 9144"/>
                <a:gd name="connsiteY40" fmla="*/ 7771 h 9972"/>
                <a:gd name="connsiteX41" fmla="*/ 6250 w 9144"/>
                <a:gd name="connsiteY41" fmla="*/ 7929 h 9972"/>
                <a:gd name="connsiteX42" fmla="*/ 6371 w 9144"/>
                <a:gd name="connsiteY42" fmla="*/ 8086 h 9972"/>
                <a:gd name="connsiteX43" fmla="*/ 6430 w 9144"/>
                <a:gd name="connsiteY43" fmla="*/ 8250 h 9972"/>
                <a:gd name="connsiteX44" fmla="*/ 6310 w 9144"/>
                <a:gd name="connsiteY44" fmla="*/ 8408 h 9972"/>
                <a:gd name="connsiteX45" fmla="*/ 6164 w 9144"/>
                <a:gd name="connsiteY45" fmla="*/ 8614 h 9972"/>
                <a:gd name="connsiteX46" fmla="*/ 6192 w 9144"/>
                <a:gd name="connsiteY46" fmla="*/ 8827 h 9972"/>
                <a:gd name="connsiteX47" fmla="*/ 6371 w 9144"/>
                <a:gd name="connsiteY47" fmla="*/ 9050 h 9972"/>
                <a:gd name="connsiteX48" fmla="*/ 6515 w 9144"/>
                <a:gd name="connsiteY48" fmla="*/ 9262 h 9972"/>
                <a:gd name="connsiteX49" fmla="*/ 6547 w 9144"/>
                <a:gd name="connsiteY49" fmla="*/ 9421 h 9972"/>
                <a:gd name="connsiteX50" fmla="*/ 6547 w 9144"/>
                <a:gd name="connsiteY50" fmla="*/ 9585 h 9972"/>
                <a:gd name="connsiteX51" fmla="*/ 6637 w 9144"/>
                <a:gd name="connsiteY51" fmla="*/ 9745 h 9972"/>
                <a:gd name="connsiteX52" fmla="*/ 6988 w 9144"/>
                <a:gd name="connsiteY52" fmla="*/ 9882 h 9972"/>
                <a:gd name="connsiteX53" fmla="*/ 7374 w 9144"/>
                <a:gd name="connsiteY53" fmla="*/ 9882 h 9972"/>
                <a:gd name="connsiteX54" fmla="*/ 7785 w 9144"/>
                <a:gd name="connsiteY54" fmla="*/ 9893 h 9972"/>
                <a:gd name="connsiteX55" fmla="*/ 8109 w 9144"/>
                <a:gd name="connsiteY55" fmla="*/ 9905 h 9972"/>
                <a:gd name="connsiteX56" fmla="*/ 8490 w 9144"/>
                <a:gd name="connsiteY56" fmla="*/ 9920 h 9972"/>
                <a:gd name="connsiteX57" fmla="*/ 8848 w 9144"/>
                <a:gd name="connsiteY57" fmla="*/ 9941 h 9972"/>
                <a:gd name="connsiteX58" fmla="*/ 9144 w 9144"/>
                <a:gd name="connsiteY58" fmla="*/ 9972 h 9972"/>
                <a:gd name="connsiteX59" fmla="*/ 0 w 9144"/>
                <a:gd name="connsiteY59" fmla="*/ 9972 h 9972"/>
                <a:gd name="connsiteX60" fmla="*/ 443 w 9144"/>
                <a:gd name="connsiteY60" fmla="*/ 9972 h 9972"/>
                <a:gd name="connsiteX61" fmla="*/ 767 w 9144"/>
                <a:gd name="connsiteY61" fmla="*/ 9972 h 9972"/>
                <a:gd name="connsiteX62" fmla="*/ 1091 w 9144"/>
                <a:gd name="connsiteY62" fmla="*/ 9972 h 9972"/>
                <a:gd name="connsiteX63" fmla="*/ 1388 w 9144"/>
                <a:gd name="connsiteY63" fmla="*/ 9964 h 9972"/>
                <a:gd name="connsiteX64" fmla="*/ 1710 w 9144"/>
                <a:gd name="connsiteY64" fmla="*/ 9957 h 9972"/>
                <a:gd name="connsiteX65" fmla="*/ 2004 w 9144"/>
                <a:gd name="connsiteY65" fmla="*/ 9953 h 9972"/>
                <a:gd name="connsiteX66" fmla="*/ 2271 w 9144"/>
                <a:gd name="connsiteY66" fmla="*/ 9941 h 9972"/>
                <a:gd name="connsiteX67" fmla="*/ 2564 w 9144"/>
                <a:gd name="connsiteY67" fmla="*/ 9924 h 9972"/>
                <a:gd name="connsiteX68" fmla="*/ 2831 w 9144"/>
                <a:gd name="connsiteY68" fmla="*/ 9905 h 9972"/>
                <a:gd name="connsiteX69" fmla="*/ 2860 w 9144"/>
                <a:gd name="connsiteY69" fmla="*/ 9730 h 9972"/>
                <a:gd name="connsiteX70" fmla="*/ 2948 w 9144"/>
                <a:gd name="connsiteY70" fmla="*/ 9553 h 9972"/>
                <a:gd name="connsiteX71" fmla="*/ 3066 w 9144"/>
                <a:gd name="connsiteY71" fmla="*/ 9378 h 9972"/>
                <a:gd name="connsiteX72" fmla="*/ 3154 w 9144"/>
                <a:gd name="connsiteY72" fmla="*/ 9201 h 9972"/>
                <a:gd name="connsiteX73" fmla="*/ 3126 w 9144"/>
                <a:gd name="connsiteY73" fmla="*/ 8945 h 9972"/>
                <a:gd name="connsiteX74" fmla="*/ 3126 w 9144"/>
                <a:gd name="connsiteY74" fmla="*/ 8686 h 9972"/>
                <a:gd name="connsiteX75" fmla="*/ 3126 w 9144"/>
                <a:gd name="connsiteY75" fmla="*/ 8428 h 9972"/>
                <a:gd name="connsiteX76" fmla="*/ 3154 w 9144"/>
                <a:gd name="connsiteY76" fmla="*/ 8170 h 9972"/>
                <a:gd name="connsiteX77" fmla="*/ 3154 w 9144"/>
                <a:gd name="connsiteY77" fmla="*/ 7967 h 9972"/>
                <a:gd name="connsiteX78" fmla="*/ 3096 w 9144"/>
                <a:gd name="connsiteY78" fmla="*/ 7757 h 9972"/>
                <a:gd name="connsiteX79" fmla="*/ 3066 w 9144"/>
                <a:gd name="connsiteY79" fmla="*/ 7562 h 9972"/>
                <a:gd name="connsiteX80" fmla="*/ 3154 w 9144"/>
                <a:gd name="connsiteY80" fmla="*/ 7365 h 9972"/>
                <a:gd name="connsiteX81" fmla="*/ 3481 w 9144"/>
                <a:gd name="connsiteY81" fmla="*/ 7155 h 9972"/>
                <a:gd name="connsiteX82" fmla="*/ 3539 w 9144"/>
                <a:gd name="connsiteY82" fmla="*/ 6936 h 9972"/>
                <a:gd name="connsiteX83" fmla="*/ 3509 w 9144"/>
                <a:gd name="connsiteY83" fmla="*/ 6713 h 9972"/>
                <a:gd name="connsiteX84" fmla="*/ 3509 w 9144"/>
                <a:gd name="connsiteY84" fmla="*/ 6487 h 9972"/>
                <a:gd name="connsiteX85" fmla="*/ 3539 w 9144"/>
                <a:gd name="connsiteY85" fmla="*/ 6408 h 9972"/>
                <a:gd name="connsiteX86" fmla="*/ 3567 w 9144"/>
                <a:gd name="connsiteY86" fmla="*/ 6332 h 9972"/>
                <a:gd name="connsiteX87" fmla="*/ 3567 w 9144"/>
                <a:gd name="connsiteY87" fmla="*/ 6255 h 9972"/>
                <a:gd name="connsiteX88" fmla="*/ 3481 w 9144"/>
                <a:gd name="connsiteY88" fmla="*/ 6182 h 9972"/>
                <a:gd name="connsiteX89" fmla="*/ 3449 w 9144"/>
                <a:gd name="connsiteY89" fmla="*/ 6004 h 9972"/>
                <a:gd name="connsiteX90" fmla="*/ 3509 w 9144"/>
                <a:gd name="connsiteY90" fmla="*/ 5992 h 9972"/>
                <a:gd name="connsiteX91" fmla="*/ 3509 w 9144"/>
                <a:gd name="connsiteY91" fmla="*/ 5807 h 9972"/>
                <a:gd name="connsiteX92" fmla="*/ 3567 w 9144"/>
                <a:gd name="connsiteY92" fmla="*/ 5618 h 9972"/>
                <a:gd name="connsiteX93" fmla="*/ 3598 w 9144"/>
                <a:gd name="connsiteY93" fmla="*/ 5434 h 9972"/>
                <a:gd name="connsiteX94" fmla="*/ 3539 w 9144"/>
                <a:gd name="connsiteY94" fmla="*/ 5233 h 9972"/>
                <a:gd name="connsiteX95" fmla="*/ 3687 w 9144"/>
                <a:gd name="connsiteY95" fmla="*/ 5205 h 9972"/>
                <a:gd name="connsiteX96" fmla="*/ 3598 w 9144"/>
                <a:gd name="connsiteY96" fmla="*/ 4828 h 9972"/>
                <a:gd name="connsiteX97" fmla="*/ 3719 w 9144"/>
                <a:gd name="connsiteY97" fmla="*/ 4740 h 9972"/>
                <a:gd name="connsiteX98" fmla="*/ 3746 w 9144"/>
                <a:gd name="connsiteY98" fmla="*/ 4653 h 9972"/>
                <a:gd name="connsiteX99" fmla="*/ 3775 w 9144"/>
                <a:gd name="connsiteY99" fmla="*/ 4561 h 9972"/>
                <a:gd name="connsiteX100" fmla="*/ 3832 w 9144"/>
                <a:gd name="connsiteY100" fmla="*/ 4467 h 9972"/>
                <a:gd name="connsiteX101" fmla="*/ 3921 w 9144"/>
                <a:gd name="connsiteY101" fmla="*/ 4413 h 9972"/>
                <a:gd name="connsiteX102" fmla="*/ 3892 w 9144"/>
                <a:gd name="connsiteY102" fmla="*/ 4363 h 9972"/>
                <a:gd name="connsiteX103" fmla="*/ 3832 w 9144"/>
                <a:gd name="connsiteY103" fmla="*/ 4308 h 9972"/>
                <a:gd name="connsiteX104" fmla="*/ 3892 w 9144"/>
                <a:gd name="connsiteY104" fmla="*/ 4261 h 9972"/>
                <a:gd name="connsiteX105" fmla="*/ 4013 w 9144"/>
                <a:gd name="connsiteY105" fmla="*/ 4173 h 9972"/>
                <a:gd name="connsiteX106" fmla="*/ 4013 w 9144"/>
                <a:gd name="connsiteY106" fmla="*/ 4087 h 9972"/>
                <a:gd name="connsiteX107" fmla="*/ 3980 w 9144"/>
                <a:gd name="connsiteY107" fmla="*/ 4000 h 9972"/>
                <a:gd name="connsiteX108" fmla="*/ 3952 w 9144"/>
                <a:gd name="connsiteY108" fmla="*/ 3909 h 9972"/>
                <a:gd name="connsiteX109" fmla="*/ 3806 w 9144"/>
                <a:gd name="connsiteY109" fmla="*/ 3905 h 9972"/>
                <a:gd name="connsiteX110" fmla="*/ 3832 w 9144"/>
                <a:gd name="connsiteY110" fmla="*/ 3838 h 9972"/>
                <a:gd name="connsiteX111" fmla="*/ 3952 w 9144"/>
                <a:gd name="connsiteY111" fmla="*/ 3769 h 9972"/>
                <a:gd name="connsiteX112" fmla="*/ 3980 w 9144"/>
                <a:gd name="connsiteY112" fmla="*/ 3704 h 9972"/>
                <a:gd name="connsiteX113" fmla="*/ 3952 w 9144"/>
                <a:gd name="connsiteY113" fmla="*/ 3631 h 9972"/>
                <a:gd name="connsiteX114" fmla="*/ 3892 w 9144"/>
                <a:gd name="connsiteY114" fmla="*/ 3631 h 9972"/>
                <a:gd name="connsiteX115" fmla="*/ 3921 w 9144"/>
                <a:gd name="connsiteY115" fmla="*/ 3562 h 9972"/>
                <a:gd name="connsiteX116" fmla="*/ 3892 w 9144"/>
                <a:gd name="connsiteY116" fmla="*/ 3484 h 9972"/>
                <a:gd name="connsiteX117" fmla="*/ 3892 w 9144"/>
                <a:gd name="connsiteY117" fmla="*/ 3413 h 9972"/>
                <a:gd name="connsiteX118" fmla="*/ 3980 w 9144"/>
                <a:gd name="connsiteY118" fmla="*/ 3342 h 9972"/>
                <a:gd name="connsiteX119" fmla="*/ 3980 w 9144"/>
                <a:gd name="connsiteY119" fmla="*/ 3197 h 9972"/>
                <a:gd name="connsiteX120" fmla="*/ 3980 w 9144"/>
                <a:gd name="connsiteY120" fmla="*/ 3057 h 9972"/>
                <a:gd name="connsiteX121" fmla="*/ 4072 w 9144"/>
                <a:gd name="connsiteY121" fmla="*/ 2918 h 9972"/>
                <a:gd name="connsiteX122" fmla="*/ 4276 w 9144"/>
                <a:gd name="connsiteY122" fmla="*/ 2790 h 9972"/>
                <a:gd name="connsiteX123" fmla="*/ 4188 w 9144"/>
                <a:gd name="connsiteY123" fmla="*/ 2770 h 9972"/>
                <a:gd name="connsiteX124" fmla="*/ 4188 w 9144"/>
                <a:gd name="connsiteY124" fmla="*/ 2648 h 9972"/>
                <a:gd name="connsiteX125" fmla="*/ 4158 w 9144"/>
                <a:gd name="connsiteY125" fmla="*/ 2528 h 9972"/>
                <a:gd name="connsiteX126" fmla="*/ 4129 w 9144"/>
                <a:gd name="connsiteY126" fmla="*/ 2409 h 9972"/>
                <a:gd name="connsiteX127" fmla="*/ 4188 w 9144"/>
                <a:gd name="connsiteY127" fmla="*/ 2302 h 9972"/>
                <a:gd name="connsiteX128" fmla="*/ 4245 w 9144"/>
                <a:gd name="connsiteY128" fmla="*/ 2107 h 9972"/>
                <a:gd name="connsiteX129" fmla="*/ 4395 w 9144"/>
                <a:gd name="connsiteY129" fmla="*/ 1919 h 9972"/>
                <a:gd name="connsiteX130" fmla="*/ 4485 w 9144"/>
                <a:gd name="connsiteY130" fmla="*/ 1726 h 9972"/>
                <a:gd name="connsiteX131" fmla="*/ 4425 w 9144"/>
                <a:gd name="connsiteY131" fmla="*/ 1531 h 9972"/>
                <a:gd name="connsiteX132" fmla="*/ 4452 w 9144"/>
                <a:gd name="connsiteY132" fmla="*/ 1438 h 9972"/>
                <a:gd name="connsiteX133" fmla="*/ 4452 w 9144"/>
                <a:gd name="connsiteY133" fmla="*/ 1341 h 9972"/>
                <a:gd name="connsiteX134" fmla="*/ 4452 w 9144"/>
                <a:gd name="connsiteY134" fmla="*/ 1244 h 9972"/>
                <a:gd name="connsiteX135" fmla="*/ 4425 w 9144"/>
                <a:gd name="connsiteY135" fmla="*/ 1148 h 9972"/>
                <a:gd name="connsiteX136" fmla="*/ 4276 w 9144"/>
                <a:gd name="connsiteY136" fmla="*/ 1178 h 9972"/>
                <a:gd name="connsiteX137" fmla="*/ 4276 w 9144"/>
                <a:gd name="connsiteY137" fmla="*/ 1113 h 9972"/>
                <a:gd name="connsiteX138" fmla="*/ 4245 w 9144"/>
                <a:gd name="connsiteY138" fmla="*/ 1047 h 9972"/>
                <a:gd name="connsiteX139" fmla="*/ 4245 w 9144"/>
                <a:gd name="connsiteY139" fmla="*/ 980 h 9972"/>
                <a:gd name="connsiteX140" fmla="*/ 4276 w 9144"/>
                <a:gd name="connsiteY140" fmla="*/ 919 h 9972"/>
                <a:gd name="connsiteX141" fmla="*/ 4188 w 9144"/>
                <a:gd name="connsiteY141" fmla="*/ 831 h 9972"/>
                <a:gd name="connsiteX142" fmla="*/ 4188 w 9144"/>
                <a:gd name="connsiteY142" fmla="*/ 746 h 9972"/>
                <a:gd name="connsiteX143" fmla="*/ 4158 w 9144"/>
                <a:gd name="connsiteY143" fmla="*/ 656 h 9972"/>
                <a:gd name="connsiteX144" fmla="*/ 4158 w 9144"/>
                <a:gd name="connsiteY144" fmla="*/ 579 h 9972"/>
                <a:gd name="connsiteX145" fmla="*/ 4072 w 9144"/>
                <a:gd name="connsiteY145" fmla="*/ 375 h 9972"/>
                <a:gd name="connsiteX146" fmla="*/ 3980 w 9144"/>
                <a:gd name="connsiteY146" fmla="*/ 355 h 9972"/>
                <a:gd name="connsiteX147" fmla="*/ 3806 w 9144"/>
                <a:gd name="connsiteY147" fmla="*/ 343 h 9972"/>
                <a:gd name="connsiteX148" fmla="*/ 3687 w 9144"/>
                <a:gd name="connsiteY148" fmla="*/ 331 h 9972"/>
                <a:gd name="connsiteX149" fmla="*/ 3509 w 9144"/>
                <a:gd name="connsiteY149" fmla="*/ 328 h 9972"/>
                <a:gd name="connsiteX150" fmla="*/ 3391 w 9144"/>
                <a:gd name="connsiteY150" fmla="*/ 331 h 9972"/>
                <a:gd name="connsiteX151" fmla="*/ 3304 w 9144"/>
                <a:gd name="connsiteY151" fmla="*/ 339 h 9972"/>
                <a:gd name="connsiteX152" fmla="*/ 3186 w 9144"/>
                <a:gd name="connsiteY152" fmla="*/ 339 h 9972"/>
                <a:gd name="connsiteX153" fmla="*/ 3096 w 9144"/>
                <a:gd name="connsiteY153" fmla="*/ 331 h 9972"/>
                <a:gd name="connsiteX154" fmla="*/ 3126 w 9144"/>
                <a:gd name="connsiteY154" fmla="*/ 316 h 9972"/>
                <a:gd name="connsiteX155" fmla="*/ 3186 w 9144"/>
                <a:gd name="connsiteY155" fmla="*/ 308 h 9972"/>
                <a:gd name="connsiteX156" fmla="*/ 3276 w 9144"/>
                <a:gd name="connsiteY156" fmla="*/ 296 h 9972"/>
                <a:gd name="connsiteX157" fmla="*/ 3244 w 9144"/>
                <a:gd name="connsiteY157" fmla="*/ 281 h 9972"/>
                <a:gd name="connsiteX158" fmla="*/ 3509 w 9144"/>
                <a:gd name="connsiteY158" fmla="*/ 265 h 9972"/>
                <a:gd name="connsiteX159" fmla="*/ 3775 w 9144"/>
                <a:gd name="connsiteY159" fmla="*/ 238 h 9972"/>
                <a:gd name="connsiteX160" fmla="*/ 4013 w 9144"/>
                <a:gd name="connsiteY160" fmla="*/ 209 h 9972"/>
                <a:gd name="connsiteX161" fmla="*/ 4215 w 9144"/>
                <a:gd name="connsiteY161" fmla="*/ 167 h 9972"/>
                <a:gd name="connsiteX162" fmla="*/ 4276 w 9144"/>
                <a:gd name="connsiteY162" fmla="*/ 124 h 9972"/>
                <a:gd name="connsiteX163" fmla="*/ 4363 w 9144"/>
                <a:gd name="connsiteY163" fmla="*/ 88 h 9972"/>
                <a:gd name="connsiteX164" fmla="*/ 4363 w 9144"/>
                <a:gd name="connsiteY164" fmla="*/ 42 h 9972"/>
                <a:gd name="connsiteX165" fmla="*/ 4395 w 9144"/>
                <a:gd name="connsiteY165" fmla="*/ 0 h 9972"/>
                <a:gd name="connsiteX166" fmla="*/ 4485 w 9144"/>
                <a:gd name="connsiteY166" fmla="*/ 74 h 9972"/>
                <a:gd name="connsiteX167" fmla="*/ 4600 w 9144"/>
                <a:gd name="connsiteY167" fmla="*/ 159 h 9972"/>
                <a:gd name="connsiteX168" fmla="*/ 4632 w 9144"/>
                <a:gd name="connsiteY168" fmla="*/ 242 h 9972"/>
                <a:gd name="connsiteX169" fmla="*/ 4573 w 9144"/>
                <a:gd name="connsiteY169" fmla="*/ 328 h 9972"/>
                <a:gd name="connsiteX0" fmla="*/ 5001 w 10000"/>
                <a:gd name="connsiteY0" fmla="*/ 329 h 10000"/>
                <a:gd name="connsiteX1" fmla="*/ 5157 w 10000"/>
                <a:gd name="connsiteY1" fmla="*/ 569 h 10000"/>
                <a:gd name="connsiteX2" fmla="*/ 5288 w 10000"/>
                <a:gd name="connsiteY2" fmla="*/ 814 h 10000"/>
                <a:gd name="connsiteX3" fmla="*/ 5354 w 10000"/>
                <a:gd name="connsiteY3" fmla="*/ 1057 h 10000"/>
                <a:gd name="connsiteX4" fmla="*/ 5419 w 10000"/>
                <a:gd name="connsiteY4" fmla="*/ 1296 h 10000"/>
                <a:gd name="connsiteX5" fmla="*/ 5644 w 10000"/>
                <a:gd name="connsiteY5" fmla="*/ 1531 h 10000"/>
                <a:gd name="connsiteX6" fmla="*/ 5774 w 10000"/>
                <a:gd name="connsiteY6" fmla="*/ 1771 h 10000"/>
                <a:gd name="connsiteX7" fmla="*/ 5774 w 10000"/>
                <a:gd name="connsiteY7" fmla="*/ 2011 h 10000"/>
                <a:gd name="connsiteX8" fmla="*/ 5740 w 10000"/>
                <a:gd name="connsiteY8" fmla="*/ 2248 h 10000"/>
                <a:gd name="connsiteX9" fmla="*/ 5802 w 10000"/>
                <a:gd name="connsiteY9" fmla="*/ 2376 h 10000"/>
                <a:gd name="connsiteX10" fmla="*/ 5901 w 10000"/>
                <a:gd name="connsiteY10" fmla="*/ 2516 h 10000"/>
                <a:gd name="connsiteX11" fmla="*/ 5901 w 10000"/>
                <a:gd name="connsiteY11" fmla="*/ 2652 h 10000"/>
                <a:gd name="connsiteX12" fmla="*/ 5871 w 10000"/>
                <a:gd name="connsiteY12" fmla="*/ 2790 h 10000"/>
                <a:gd name="connsiteX13" fmla="*/ 5901 w 10000"/>
                <a:gd name="connsiteY13" fmla="*/ 2805 h 10000"/>
                <a:gd name="connsiteX14" fmla="*/ 5871 w 10000"/>
                <a:gd name="connsiteY14" fmla="*/ 2828 h 10000"/>
                <a:gd name="connsiteX15" fmla="*/ 5774 w 10000"/>
                <a:gd name="connsiteY15" fmla="*/ 2844 h 10000"/>
                <a:gd name="connsiteX16" fmla="*/ 5740 w 10000"/>
                <a:gd name="connsiteY16" fmla="*/ 2865 h 10000"/>
                <a:gd name="connsiteX17" fmla="*/ 5740 w 10000"/>
                <a:gd name="connsiteY17" fmla="*/ 2926 h 10000"/>
                <a:gd name="connsiteX18" fmla="*/ 5740 w 10000"/>
                <a:gd name="connsiteY18" fmla="*/ 2985 h 10000"/>
                <a:gd name="connsiteX19" fmla="*/ 5679 w 10000"/>
                <a:gd name="connsiteY19" fmla="*/ 3050 h 10000"/>
                <a:gd name="connsiteX20" fmla="*/ 5612 w 10000"/>
                <a:gd name="connsiteY20" fmla="*/ 3104 h 10000"/>
                <a:gd name="connsiteX21" fmla="*/ 5612 w 10000"/>
                <a:gd name="connsiteY21" fmla="*/ 3283 h 10000"/>
                <a:gd name="connsiteX22" fmla="*/ 5679 w 10000"/>
                <a:gd name="connsiteY22" fmla="*/ 3472 h 10000"/>
                <a:gd name="connsiteX23" fmla="*/ 5802 w 10000"/>
                <a:gd name="connsiteY23" fmla="*/ 3660 h 10000"/>
                <a:gd name="connsiteX24" fmla="*/ 5838 w 10000"/>
                <a:gd name="connsiteY24" fmla="*/ 3841 h 10000"/>
                <a:gd name="connsiteX25" fmla="*/ 6128 w 10000"/>
                <a:gd name="connsiteY25" fmla="*/ 3995 h 10000"/>
                <a:gd name="connsiteX26" fmla="*/ 6163 w 10000"/>
                <a:gd name="connsiteY26" fmla="*/ 4154 h 10000"/>
                <a:gd name="connsiteX27" fmla="*/ 6128 w 10000"/>
                <a:gd name="connsiteY27" fmla="*/ 4312 h 10000"/>
                <a:gd name="connsiteX28" fmla="*/ 6098 w 10000"/>
                <a:gd name="connsiteY28" fmla="*/ 4472 h 10000"/>
                <a:gd name="connsiteX29" fmla="*/ 5871 w 10000"/>
                <a:gd name="connsiteY29" fmla="*/ 4708 h 10000"/>
                <a:gd name="connsiteX30" fmla="*/ 5901 w 10000"/>
                <a:gd name="connsiteY30" fmla="*/ 4948 h 10000"/>
                <a:gd name="connsiteX31" fmla="*/ 6002 w 10000"/>
                <a:gd name="connsiteY31" fmla="*/ 5184 h 10000"/>
                <a:gd name="connsiteX32" fmla="*/ 5901 w 10000"/>
                <a:gd name="connsiteY32" fmla="*/ 5421 h 10000"/>
                <a:gd name="connsiteX33" fmla="*/ 6028 w 10000"/>
                <a:gd name="connsiteY33" fmla="*/ 5684 h 10000"/>
                <a:gd name="connsiteX34" fmla="*/ 6128 w 10000"/>
                <a:gd name="connsiteY34" fmla="*/ 5936 h 10000"/>
                <a:gd name="connsiteX35" fmla="*/ 6224 w 10000"/>
                <a:gd name="connsiteY35" fmla="*/ 6195 h 10000"/>
                <a:gd name="connsiteX36" fmla="*/ 6224 w 10000"/>
                <a:gd name="connsiteY36" fmla="*/ 6461 h 10000"/>
                <a:gd name="connsiteX37" fmla="*/ 6353 w 10000"/>
                <a:gd name="connsiteY37" fmla="*/ 6799 h 10000"/>
                <a:gd name="connsiteX38" fmla="*/ 6353 w 10000"/>
                <a:gd name="connsiteY38" fmla="*/ 7136 h 10000"/>
                <a:gd name="connsiteX39" fmla="*/ 6385 w 10000"/>
                <a:gd name="connsiteY39" fmla="*/ 7466 h 10000"/>
                <a:gd name="connsiteX40" fmla="*/ 6772 w 10000"/>
                <a:gd name="connsiteY40" fmla="*/ 7793 h 10000"/>
                <a:gd name="connsiteX41" fmla="*/ 6835 w 10000"/>
                <a:gd name="connsiteY41" fmla="*/ 7951 h 10000"/>
                <a:gd name="connsiteX42" fmla="*/ 6967 w 10000"/>
                <a:gd name="connsiteY42" fmla="*/ 8109 h 10000"/>
                <a:gd name="connsiteX43" fmla="*/ 7032 w 10000"/>
                <a:gd name="connsiteY43" fmla="*/ 8273 h 10000"/>
                <a:gd name="connsiteX44" fmla="*/ 6901 w 10000"/>
                <a:gd name="connsiteY44" fmla="*/ 8432 h 10000"/>
                <a:gd name="connsiteX45" fmla="*/ 6741 w 10000"/>
                <a:gd name="connsiteY45" fmla="*/ 8638 h 10000"/>
                <a:gd name="connsiteX46" fmla="*/ 6772 w 10000"/>
                <a:gd name="connsiteY46" fmla="*/ 8852 h 10000"/>
                <a:gd name="connsiteX47" fmla="*/ 6967 w 10000"/>
                <a:gd name="connsiteY47" fmla="*/ 9075 h 10000"/>
                <a:gd name="connsiteX48" fmla="*/ 7125 w 10000"/>
                <a:gd name="connsiteY48" fmla="*/ 9288 h 10000"/>
                <a:gd name="connsiteX49" fmla="*/ 7160 w 10000"/>
                <a:gd name="connsiteY49" fmla="*/ 9447 h 10000"/>
                <a:gd name="connsiteX50" fmla="*/ 7160 w 10000"/>
                <a:gd name="connsiteY50" fmla="*/ 9612 h 10000"/>
                <a:gd name="connsiteX51" fmla="*/ 7258 w 10000"/>
                <a:gd name="connsiteY51" fmla="*/ 9772 h 10000"/>
                <a:gd name="connsiteX52" fmla="*/ 7642 w 10000"/>
                <a:gd name="connsiteY52" fmla="*/ 9910 h 10000"/>
                <a:gd name="connsiteX53" fmla="*/ 8064 w 10000"/>
                <a:gd name="connsiteY53" fmla="*/ 9910 h 10000"/>
                <a:gd name="connsiteX54" fmla="*/ 8514 w 10000"/>
                <a:gd name="connsiteY54" fmla="*/ 9921 h 10000"/>
                <a:gd name="connsiteX55" fmla="*/ 8868 w 10000"/>
                <a:gd name="connsiteY55" fmla="*/ 9933 h 10000"/>
                <a:gd name="connsiteX56" fmla="*/ 9285 w 10000"/>
                <a:gd name="connsiteY56" fmla="*/ 9948 h 10000"/>
                <a:gd name="connsiteX57" fmla="*/ 9676 w 10000"/>
                <a:gd name="connsiteY57" fmla="*/ 9969 h 10000"/>
                <a:gd name="connsiteX58" fmla="*/ 10000 w 10000"/>
                <a:gd name="connsiteY58" fmla="*/ 10000 h 10000"/>
                <a:gd name="connsiteX59" fmla="*/ 0 w 10000"/>
                <a:gd name="connsiteY59" fmla="*/ 10000 h 10000"/>
                <a:gd name="connsiteX60" fmla="*/ 484 w 10000"/>
                <a:gd name="connsiteY60" fmla="*/ 10000 h 10000"/>
                <a:gd name="connsiteX61" fmla="*/ 1193 w 10000"/>
                <a:gd name="connsiteY61" fmla="*/ 10000 h 10000"/>
                <a:gd name="connsiteX62" fmla="*/ 1518 w 10000"/>
                <a:gd name="connsiteY62" fmla="*/ 9992 h 10000"/>
                <a:gd name="connsiteX63" fmla="*/ 1870 w 10000"/>
                <a:gd name="connsiteY63" fmla="*/ 9985 h 10000"/>
                <a:gd name="connsiteX64" fmla="*/ 2192 w 10000"/>
                <a:gd name="connsiteY64" fmla="*/ 9981 h 10000"/>
                <a:gd name="connsiteX65" fmla="*/ 2484 w 10000"/>
                <a:gd name="connsiteY65" fmla="*/ 9969 h 10000"/>
                <a:gd name="connsiteX66" fmla="*/ 2804 w 10000"/>
                <a:gd name="connsiteY66" fmla="*/ 9952 h 10000"/>
                <a:gd name="connsiteX67" fmla="*/ 3096 w 10000"/>
                <a:gd name="connsiteY67" fmla="*/ 9933 h 10000"/>
                <a:gd name="connsiteX68" fmla="*/ 3128 w 10000"/>
                <a:gd name="connsiteY68" fmla="*/ 9757 h 10000"/>
                <a:gd name="connsiteX69" fmla="*/ 3224 w 10000"/>
                <a:gd name="connsiteY69" fmla="*/ 9580 h 10000"/>
                <a:gd name="connsiteX70" fmla="*/ 3353 w 10000"/>
                <a:gd name="connsiteY70" fmla="*/ 9404 h 10000"/>
                <a:gd name="connsiteX71" fmla="*/ 3449 w 10000"/>
                <a:gd name="connsiteY71" fmla="*/ 9227 h 10000"/>
                <a:gd name="connsiteX72" fmla="*/ 3419 w 10000"/>
                <a:gd name="connsiteY72" fmla="*/ 8970 h 10000"/>
                <a:gd name="connsiteX73" fmla="*/ 3419 w 10000"/>
                <a:gd name="connsiteY73" fmla="*/ 8710 h 10000"/>
                <a:gd name="connsiteX74" fmla="*/ 3419 w 10000"/>
                <a:gd name="connsiteY74" fmla="*/ 8452 h 10000"/>
                <a:gd name="connsiteX75" fmla="*/ 3449 w 10000"/>
                <a:gd name="connsiteY75" fmla="*/ 8193 h 10000"/>
                <a:gd name="connsiteX76" fmla="*/ 3449 w 10000"/>
                <a:gd name="connsiteY76" fmla="*/ 7989 h 10000"/>
                <a:gd name="connsiteX77" fmla="*/ 3386 w 10000"/>
                <a:gd name="connsiteY77" fmla="*/ 7779 h 10000"/>
                <a:gd name="connsiteX78" fmla="*/ 3353 w 10000"/>
                <a:gd name="connsiteY78" fmla="*/ 7583 h 10000"/>
                <a:gd name="connsiteX79" fmla="*/ 3449 w 10000"/>
                <a:gd name="connsiteY79" fmla="*/ 7386 h 10000"/>
                <a:gd name="connsiteX80" fmla="*/ 3807 w 10000"/>
                <a:gd name="connsiteY80" fmla="*/ 7175 h 10000"/>
                <a:gd name="connsiteX81" fmla="*/ 3870 w 10000"/>
                <a:gd name="connsiteY81" fmla="*/ 6955 h 10000"/>
                <a:gd name="connsiteX82" fmla="*/ 3837 w 10000"/>
                <a:gd name="connsiteY82" fmla="*/ 6732 h 10000"/>
                <a:gd name="connsiteX83" fmla="*/ 3837 w 10000"/>
                <a:gd name="connsiteY83" fmla="*/ 6505 h 10000"/>
                <a:gd name="connsiteX84" fmla="*/ 3870 w 10000"/>
                <a:gd name="connsiteY84" fmla="*/ 6426 h 10000"/>
                <a:gd name="connsiteX85" fmla="*/ 3901 w 10000"/>
                <a:gd name="connsiteY85" fmla="*/ 6350 h 10000"/>
                <a:gd name="connsiteX86" fmla="*/ 3901 w 10000"/>
                <a:gd name="connsiteY86" fmla="*/ 6273 h 10000"/>
                <a:gd name="connsiteX87" fmla="*/ 3807 w 10000"/>
                <a:gd name="connsiteY87" fmla="*/ 6199 h 10000"/>
                <a:gd name="connsiteX88" fmla="*/ 3772 w 10000"/>
                <a:gd name="connsiteY88" fmla="*/ 6021 h 10000"/>
                <a:gd name="connsiteX89" fmla="*/ 3837 w 10000"/>
                <a:gd name="connsiteY89" fmla="*/ 6009 h 10000"/>
                <a:gd name="connsiteX90" fmla="*/ 3837 w 10000"/>
                <a:gd name="connsiteY90" fmla="*/ 5823 h 10000"/>
                <a:gd name="connsiteX91" fmla="*/ 3901 w 10000"/>
                <a:gd name="connsiteY91" fmla="*/ 5634 h 10000"/>
                <a:gd name="connsiteX92" fmla="*/ 3935 w 10000"/>
                <a:gd name="connsiteY92" fmla="*/ 5449 h 10000"/>
                <a:gd name="connsiteX93" fmla="*/ 3870 w 10000"/>
                <a:gd name="connsiteY93" fmla="*/ 5248 h 10000"/>
                <a:gd name="connsiteX94" fmla="*/ 4032 w 10000"/>
                <a:gd name="connsiteY94" fmla="*/ 5220 h 10000"/>
                <a:gd name="connsiteX95" fmla="*/ 3935 w 10000"/>
                <a:gd name="connsiteY95" fmla="*/ 4842 h 10000"/>
                <a:gd name="connsiteX96" fmla="*/ 4067 w 10000"/>
                <a:gd name="connsiteY96" fmla="*/ 4753 h 10000"/>
                <a:gd name="connsiteX97" fmla="*/ 4097 w 10000"/>
                <a:gd name="connsiteY97" fmla="*/ 4666 h 10000"/>
                <a:gd name="connsiteX98" fmla="*/ 4128 w 10000"/>
                <a:gd name="connsiteY98" fmla="*/ 4574 h 10000"/>
                <a:gd name="connsiteX99" fmla="*/ 4191 w 10000"/>
                <a:gd name="connsiteY99" fmla="*/ 4480 h 10000"/>
                <a:gd name="connsiteX100" fmla="*/ 4288 w 10000"/>
                <a:gd name="connsiteY100" fmla="*/ 4425 h 10000"/>
                <a:gd name="connsiteX101" fmla="*/ 4256 w 10000"/>
                <a:gd name="connsiteY101" fmla="*/ 4375 h 10000"/>
                <a:gd name="connsiteX102" fmla="*/ 4191 w 10000"/>
                <a:gd name="connsiteY102" fmla="*/ 4320 h 10000"/>
                <a:gd name="connsiteX103" fmla="*/ 4256 w 10000"/>
                <a:gd name="connsiteY103" fmla="*/ 4273 h 10000"/>
                <a:gd name="connsiteX104" fmla="*/ 4389 w 10000"/>
                <a:gd name="connsiteY104" fmla="*/ 4185 h 10000"/>
                <a:gd name="connsiteX105" fmla="*/ 4389 w 10000"/>
                <a:gd name="connsiteY105" fmla="*/ 4098 h 10000"/>
                <a:gd name="connsiteX106" fmla="*/ 4353 w 10000"/>
                <a:gd name="connsiteY106" fmla="*/ 4011 h 10000"/>
                <a:gd name="connsiteX107" fmla="*/ 4322 w 10000"/>
                <a:gd name="connsiteY107" fmla="*/ 3920 h 10000"/>
                <a:gd name="connsiteX108" fmla="*/ 4162 w 10000"/>
                <a:gd name="connsiteY108" fmla="*/ 3916 h 10000"/>
                <a:gd name="connsiteX109" fmla="*/ 4191 w 10000"/>
                <a:gd name="connsiteY109" fmla="*/ 3849 h 10000"/>
                <a:gd name="connsiteX110" fmla="*/ 4322 w 10000"/>
                <a:gd name="connsiteY110" fmla="*/ 3780 h 10000"/>
                <a:gd name="connsiteX111" fmla="*/ 4353 w 10000"/>
                <a:gd name="connsiteY111" fmla="*/ 3714 h 10000"/>
                <a:gd name="connsiteX112" fmla="*/ 4322 w 10000"/>
                <a:gd name="connsiteY112" fmla="*/ 3641 h 10000"/>
                <a:gd name="connsiteX113" fmla="*/ 4256 w 10000"/>
                <a:gd name="connsiteY113" fmla="*/ 3641 h 10000"/>
                <a:gd name="connsiteX114" fmla="*/ 4288 w 10000"/>
                <a:gd name="connsiteY114" fmla="*/ 3572 h 10000"/>
                <a:gd name="connsiteX115" fmla="*/ 4256 w 10000"/>
                <a:gd name="connsiteY115" fmla="*/ 3494 h 10000"/>
                <a:gd name="connsiteX116" fmla="*/ 4256 w 10000"/>
                <a:gd name="connsiteY116" fmla="*/ 3423 h 10000"/>
                <a:gd name="connsiteX117" fmla="*/ 4353 w 10000"/>
                <a:gd name="connsiteY117" fmla="*/ 3351 h 10000"/>
                <a:gd name="connsiteX118" fmla="*/ 4353 w 10000"/>
                <a:gd name="connsiteY118" fmla="*/ 3206 h 10000"/>
                <a:gd name="connsiteX119" fmla="*/ 4353 w 10000"/>
                <a:gd name="connsiteY119" fmla="*/ 3066 h 10000"/>
                <a:gd name="connsiteX120" fmla="*/ 4453 w 10000"/>
                <a:gd name="connsiteY120" fmla="*/ 2926 h 10000"/>
                <a:gd name="connsiteX121" fmla="*/ 4676 w 10000"/>
                <a:gd name="connsiteY121" fmla="*/ 2798 h 10000"/>
                <a:gd name="connsiteX122" fmla="*/ 4580 w 10000"/>
                <a:gd name="connsiteY122" fmla="*/ 2778 h 10000"/>
                <a:gd name="connsiteX123" fmla="*/ 4580 w 10000"/>
                <a:gd name="connsiteY123" fmla="*/ 2655 h 10000"/>
                <a:gd name="connsiteX124" fmla="*/ 4547 w 10000"/>
                <a:gd name="connsiteY124" fmla="*/ 2535 h 10000"/>
                <a:gd name="connsiteX125" fmla="*/ 4516 w 10000"/>
                <a:gd name="connsiteY125" fmla="*/ 2416 h 10000"/>
                <a:gd name="connsiteX126" fmla="*/ 4580 w 10000"/>
                <a:gd name="connsiteY126" fmla="*/ 2308 h 10000"/>
                <a:gd name="connsiteX127" fmla="*/ 4642 w 10000"/>
                <a:gd name="connsiteY127" fmla="*/ 2113 h 10000"/>
                <a:gd name="connsiteX128" fmla="*/ 4806 w 10000"/>
                <a:gd name="connsiteY128" fmla="*/ 1924 h 10000"/>
                <a:gd name="connsiteX129" fmla="*/ 4905 w 10000"/>
                <a:gd name="connsiteY129" fmla="*/ 1731 h 10000"/>
                <a:gd name="connsiteX130" fmla="*/ 4839 w 10000"/>
                <a:gd name="connsiteY130" fmla="*/ 1535 h 10000"/>
                <a:gd name="connsiteX131" fmla="*/ 4869 w 10000"/>
                <a:gd name="connsiteY131" fmla="*/ 1442 h 10000"/>
                <a:gd name="connsiteX132" fmla="*/ 4869 w 10000"/>
                <a:gd name="connsiteY132" fmla="*/ 1345 h 10000"/>
                <a:gd name="connsiteX133" fmla="*/ 4869 w 10000"/>
                <a:gd name="connsiteY133" fmla="*/ 1247 h 10000"/>
                <a:gd name="connsiteX134" fmla="*/ 4839 w 10000"/>
                <a:gd name="connsiteY134" fmla="*/ 1151 h 10000"/>
                <a:gd name="connsiteX135" fmla="*/ 4676 w 10000"/>
                <a:gd name="connsiteY135" fmla="*/ 1181 h 10000"/>
                <a:gd name="connsiteX136" fmla="*/ 4676 w 10000"/>
                <a:gd name="connsiteY136" fmla="*/ 1116 h 10000"/>
                <a:gd name="connsiteX137" fmla="*/ 4642 w 10000"/>
                <a:gd name="connsiteY137" fmla="*/ 1050 h 10000"/>
                <a:gd name="connsiteX138" fmla="*/ 4642 w 10000"/>
                <a:gd name="connsiteY138" fmla="*/ 983 h 10000"/>
                <a:gd name="connsiteX139" fmla="*/ 4676 w 10000"/>
                <a:gd name="connsiteY139" fmla="*/ 922 h 10000"/>
                <a:gd name="connsiteX140" fmla="*/ 4580 w 10000"/>
                <a:gd name="connsiteY140" fmla="*/ 833 h 10000"/>
                <a:gd name="connsiteX141" fmla="*/ 4580 w 10000"/>
                <a:gd name="connsiteY141" fmla="*/ 748 h 10000"/>
                <a:gd name="connsiteX142" fmla="*/ 4547 w 10000"/>
                <a:gd name="connsiteY142" fmla="*/ 658 h 10000"/>
                <a:gd name="connsiteX143" fmla="*/ 4547 w 10000"/>
                <a:gd name="connsiteY143" fmla="*/ 581 h 10000"/>
                <a:gd name="connsiteX144" fmla="*/ 4453 w 10000"/>
                <a:gd name="connsiteY144" fmla="*/ 376 h 10000"/>
                <a:gd name="connsiteX145" fmla="*/ 4353 w 10000"/>
                <a:gd name="connsiteY145" fmla="*/ 356 h 10000"/>
                <a:gd name="connsiteX146" fmla="*/ 4162 w 10000"/>
                <a:gd name="connsiteY146" fmla="*/ 344 h 10000"/>
                <a:gd name="connsiteX147" fmla="*/ 4032 w 10000"/>
                <a:gd name="connsiteY147" fmla="*/ 332 h 10000"/>
                <a:gd name="connsiteX148" fmla="*/ 3837 w 10000"/>
                <a:gd name="connsiteY148" fmla="*/ 329 h 10000"/>
                <a:gd name="connsiteX149" fmla="*/ 3708 w 10000"/>
                <a:gd name="connsiteY149" fmla="*/ 332 h 10000"/>
                <a:gd name="connsiteX150" fmla="*/ 3613 w 10000"/>
                <a:gd name="connsiteY150" fmla="*/ 340 h 10000"/>
                <a:gd name="connsiteX151" fmla="*/ 3484 w 10000"/>
                <a:gd name="connsiteY151" fmla="*/ 340 h 10000"/>
                <a:gd name="connsiteX152" fmla="*/ 3386 w 10000"/>
                <a:gd name="connsiteY152" fmla="*/ 332 h 10000"/>
                <a:gd name="connsiteX153" fmla="*/ 3419 w 10000"/>
                <a:gd name="connsiteY153" fmla="*/ 317 h 10000"/>
                <a:gd name="connsiteX154" fmla="*/ 3484 w 10000"/>
                <a:gd name="connsiteY154" fmla="*/ 309 h 10000"/>
                <a:gd name="connsiteX155" fmla="*/ 3583 w 10000"/>
                <a:gd name="connsiteY155" fmla="*/ 297 h 10000"/>
                <a:gd name="connsiteX156" fmla="*/ 3548 w 10000"/>
                <a:gd name="connsiteY156" fmla="*/ 282 h 10000"/>
                <a:gd name="connsiteX157" fmla="*/ 3837 w 10000"/>
                <a:gd name="connsiteY157" fmla="*/ 266 h 10000"/>
                <a:gd name="connsiteX158" fmla="*/ 4128 w 10000"/>
                <a:gd name="connsiteY158" fmla="*/ 239 h 10000"/>
                <a:gd name="connsiteX159" fmla="*/ 4389 w 10000"/>
                <a:gd name="connsiteY159" fmla="*/ 210 h 10000"/>
                <a:gd name="connsiteX160" fmla="*/ 4610 w 10000"/>
                <a:gd name="connsiteY160" fmla="*/ 167 h 10000"/>
                <a:gd name="connsiteX161" fmla="*/ 4676 w 10000"/>
                <a:gd name="connsiteY161" fmla="*/ 124 h 10000"/>
                <a:gd name="connsiteX162" fmla="*/ 4771 w 10000"/>
                <a:gd name="connsiteY162" fmla="*/ 88 h 10000"/>
                <a:gd name="connsiteX163" fmla="*/ 4771 w 10000"/>
                <a:gd name="connsiteY163" fmla="*/ 42 h 10000"/>
                <a:gd name="connsiteX164" fmla="*/ 4806 w 10000"/>
                <a:gd name="connsiteY164" fmla="*/ 0 h 10000"/>
                <a:gd name="connsiteX165" fmla="*/ 4905 w 10000"/>
                <a:gd name="connsiteY165" fmla="*/ 74 h 10000"/>
                <a:gd name="connsiteX166" fmla="*/ 5031 w 10000"/>
                <a:gd name="connsiteY166" fmla="*/ 159 h 10000"/>
                <a:gd name="connsiteX167" fmla="*/ 5066 w 10000"/>
                <a:gd name="connsiteY167" fmla="*/ 243 h 10000"/>
                <a:gd name="connsiteX168" fmla="*/ 5001 w 10000"/>
                <a:gd name="connsiteY168" fmla="*/ 329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000" h="10000">
                  <a:moveTo>
                    <a:pt x="5001" y="329"/>
                  </a:moveTo>
                  <a:lnTo>
                    <a:pt x="5157" y="569"/>
                  </a:lnTo>
                  <a:cubicBezTo>
                    <a:pt x="5203" y="649"/>
                    <a:pt x="5246" y="734"/>
                    <a:pt x="5288" y="814"/>
                  </a:cubicBezTo>
                  <a:cubicBezTo>
                    <a:pt x="5311" y="897"/>
                    <a:pt x="5332" y="975"/>
                    <a:pt x="5354" y="1057"/>
                  </a:cubicBezTo>
                  <a:cubicBezTo>
                    <a:pt x="5374" y="1135"/>
                    <a:pt x="5398" y="1216"/>
                    <a:pt x="5419" y="1296"/>
                  </a:cubicBezTo>
                  <a:lnTo>
                    <a:pt x="5644" y="1531"/>
                  </a:lnTo>
                  <a:lnTo>
                    <a:pt x="5774" y="1771"/>
                  </a:lnTo>
                  <a:lnTo>
                    <a:pt x="5774" y="2011"/>
                  </a:lnTo>
                  <a:cubicBezTo>
                    <a:pt x="5767" y="2088"/>
                    <a:pt x="5753" y="2167"/>
                    <a:pt x="5740" y="2248"/>
                  </a:cubicBezTo>
                  <a:cubicBezTo>
                    <a:pt x="5767" y="2291"/>
                    <a:pt x="5783" y="2333"/>
                    <a:pt x="5802" y="2376"/>
                  </a:cubicBezTo>
                  <a:cubicBezTo>
                    <a:pt x="5838" y="2423"/>
                    <a:pt x="5871" y="2468"/>
                    <a:pt x="5901" y="2516"/>
                  </a:cubicBezTo>
                  <a:lnTo>
                    <a:pt x="5901" y="2652"/>
                  </a:lnTo>
                  <a:cubicBezTo>
                    <a:pt x="5890" y="2696"/>
                    <a:pt x="5880" y="2744"/>
                    <a:pt x="5871" y="2790"/>
                  </a:cubicBezTo>
                  <a:cubicBezTo>
                    <a:pt x="5880" y="2795"/>
                    <a:pt x="5890" y="2800"/>
                    <a:pt x="5901" y="2805"/>
                  </a:cubicBezTo>
                  <a:cubicBezTo>
                    <a:pt x="5891" y="2813"/>
                    <a:pt x="5880" y="2820"/>
                    <a:pt x="5871" y="2828"/>
                  </a:cubicBezTo>
                  <a:cubicBezTo>
                    <a:pt x="5837" y="2833"/>
                    <a:pt x="5803" y="2839"/>
                    <a:pt x="5774" y="2844"/>
                  </a:cubicBezTo>
                  <a:cubicBezTo>
                    <a:pt x="5766" y="2851"/>
                    <a:pt x="5753" y="2859"/>
                    <a:pt x="5740" y="2865"/>
                  </a:cubicBezTo>
                  <a:lnTo>
                    <a:pt x="5740" y="2926"/>
                  </a:lnTo>
                  <a:lnTo>
                    <a:pt x="5740" y="2985"/>
                  </a:lnTo>
                  <a:cubicBezTo>
                    <a:pt x="5721" y="3006"/>
                    <a:pt x="5698" y="3028"/>
                    <a:pt x="5679" y="3050"/>
                  </a:cubicBezTo>
                  <a:cubicBezTo>
                    <a:pt x="5658" y="3067"/>
                    <a:pt x="5632" y="3086"/>
                    <a:pt x="5612" y="3104"/>
                  </a:cubicBezTo>
                  <a:lnTo>
                    <a:pt x="5612" y="3283"/>
                  </a:lnTo>
                  <a:cubicBezTo>
                    <a:pt x="5631" y="3346"/>
                    <a:pt x="5656" y="3409"/>
                    <a:pt x="5679" y="3472"/>
                  </a:cubicBezTo>
                  <a:cubicBezTo>
                    <a:pt x="5722" y="3535"/>
                    <a:pt x="5763" y="3597"/>
                    <a:pt x="5802" y="3660"/>
                  </a:cubicBezTo>
                  <a:cubicBezTo>
                    <a:pt x="5819" y="3721"/>
                    <a:pt x="5828" y="3780"/>
                    <a:pt x="5838" y="3841"/>
                  </a:cubicBezTo>
                  <a:lnTo>
                    <a:pt x="6128" y="3995"/>
                  </a:lnTo>
                  <a:cubicBezTo>
                    <a:pt x="6137" y="4047"/>
                    <a:pt x="6149" y="4101"/>
                    <a:pt x="6163" y="4154"/>
                  </a:cubicBezTo>
                  <a:cubicBezTo>
                    <a:pt x="6149" y="4208"/>
                    <a:pt x="6137" y="4260"/>
                    <a:pt x="6128" y="4312"/>
                  </a:cubicBezTo>
                  <a:cubicBezTo>
                    <a:pt x="6119" y="4364"/>
                    <a:pt x="6109" y="4419"/>
                    <a:pt x="6098" y="4472"/>
                  </a:cubicBezTo>
                  <a:cubicBezTo>
                    <a:pt x="6018" y="4551"/>
                    <a:pt x="5945" y="4630"/>
                    <a:pt x="5871" y="4708"/>
                  </a:cubicBezTo>
                  <a:cubicBezTo>
                    <a:pt x="5880" y="4787"/>
                    <a:pt x="5890" y="4867"/>
                    <a:pt x="5901" y="4948"/>
                  </a:cubicBezTo>
                  <a:cubicBezTo>
                    <a:pt x="5936" y="5025"/>
                    <a:pt x="5963" y="5103"/>
                    <a:pt x="6002" y="5184"/>
                  </a:cubicBezTo>
                  <a:cubicBezTo>
                    <a:pt x="5963" y="5264"/>
                    <a:pt x="5936" y="5342"/>
                    <a:pt x="5901" y="5421"/>
                  </a:cubicBezTo>
                  <a:cubicBezTo>
                    <a:pt x="5946" y="5508"/>
                    <a:pt x="5988" y="5595"/>
                    <a:pt x="6028" y="5684"/>
                  </a:cubicBezTo>
                  <a:cubicBezTo>
                    <a:pt x="6062" y="5768"/>
                    <a:pt x="6098" y="5851"/>
                    <a:pt x="6128" y="5936"/>
                  </a:cubicBezTo>
                  <a:cubicBezTo>
                    <a:pt x="6161" y="6024"/>
                    <a:pt x="6192" y="6110"/>
                    <a:pt x="6224" y="6195"/>
                  </a:cubicBezTo>
                  <a:lnTo>
                    <a:pt x="6224" y="6461"/>
                  </a:lnTo>
                  <a:cubicBezTo>
                    <a:pt x="6266" y="6574"/>
                    <a:pt x="6308" y="6686"/>
                    <a:pt x="6353" y="6799"/>
                  </a:cubicBezTo>
                  <a:lnTo>
                    <a:pt x="6353" y="7136"/>
                  </a:lnTo>
                  <a:cubicBezTo>
                    <a:pt x="6364" y="7246"/>
                    <a:pt x="6372" y="7357"/>
                    <a:pt x="6385" y="7466"/>
                  </a:cubicBezTo>
                  <a:lnTo>
                    <a:pt x="6772" y="7793"/>
                  </a:lnTo>
                  <a:cubicBezTo>
                    <a:pt x="6795" y="7847"/>
                    <a:pt x="6818" y="7899"/>
                    <a:pt x="6835" y="7951"/>
                  </a:cubicBezTo>
                  <a:cubicBezTo>
                    <a:pt x="6880" y="8005"/>
                    <a:pt x="6924" y="8056"/>
                    <a:pt x="6967" y="8109"/>
                  </a:cubicBezTo>
                  <a:cubicBezTo>
                    <a:pt x="6988" y="8164"/>
                    <a:pt x="7010" y="8218"/>
                    <a:pt x="7032" y="8273"/>
                  </a:cubicBezTo>
                  <a:cubicBezTo>
                    <a:pt x="6988" y="8326"/>
                    <a:pt x="6942" y="8378"/>
                    <a:pt x="6901" y="8432"/>
                  </a:cubicBezTo>
                  <a:cubicBezTo>
                    <a:pt x="6845" y="8500"/>
                    <a:pt x="6790" y="8569"/>
                    <a:pt x="6741" y="8638"/>
                  </a:cubicBezTo>
                  <a:cubicBezTo>
                    <a:pt x="6752" y="8709"/>
                    <a:pt x="6760" y="8783"/>
                    <a:pt x="6772" y="8852"/>
                  </a:cubicBezTo>
                  <a:cubicBezTo>
                    <a:pt x="6835" y="8927"/>
                    <a:pt x="6902" y="9001"/>
                    <a:pt x="6967" y="9075"/>
                  </a:cubicBezTo>
                  <a:cubicBezTo>
                    <a:pt x="7020" y="9146"/>
                    <a:pt x="7072" y="9218"/>
                    <a:pt x="7125" y="9288"/>
                  </a:cubicBezTo>
                  <a:cubicBezTo>
                    <a:pt x="7139" y="9340"/>
                    <a:pt x="7152" y="9395"/>
                    <a:pt x="7160" y="9447"/>
                  </a:cubicBezTo>
                  <a:lnTo>
                    <a:pt x="7160" y="9612"/>
                  </a:lnTo>
                  <a:cubicBezTo>
                    <a:pt x="7193" y="9666"/>
                    <a:pt x="7223" y="9720"/>
                    <a:pt x="7258" y="9772"/>
                  </a:cubicBezTo>
                  <a:lnTo>
                    <a:pt x="7642" y="9910"/>
                  </a:lnTo>
                  <a:lnTo>
                    <a:pt x="8064" y="9910"/>
                  </a:lnTo>
                  <a:lnTo>
                    <a:pt x="8514" y="9921"/>
                  </a:lnTo>
                  <a:lnTo>
                    <a:pt x="8868" y="9933"/>
                  </a:lnTo>
                  <a:lnTo>
                    <a:pt x="9285" y="9948"/>
                  </a:lnTo>
                  <a:lnTo>
                    <a:pt x="9676" y="9969"/>
                  </a:lnTo>
                  <a:lnTo>
                    <a:pt x="10000" y="10000"/>
                  </a:lnTo>
                  <a:lnTo>
                    <a:pt x="0" y="10000"/>
                  </a:lnTo>
                  <a:lnTo>
                    <a:pt x="484" y="10000"/>
                  </a:lnTo>
                  <a:lnTo>
                    <a:pt x="1193" y="10000"/>
                  </a:lnTo>
                  <a:lnTo>
                    <a:pt x="1518" y="9992"/>
                  </a:lnTo>
                  <a:lnTo>
                    <a:pt x="1870" y="9985"/>
                  </a:lnTo>
                  <a:lnTo>
                    <a:pt x="2192" y="9981"/>
                  </a:lnTo>
                  <a:lnTo>
                    <a:pt x="2484" y="9969"/>
                  </a:lnTo>
                  <a:lnTo>
                    <a:pt x="2804" y="9952"/>
                  </a:lnTo>
                  <a:lnTo>
                    <a:pt x="3096" y="9933"/>
                  </a:lnTo>
                  <a:cubicBezTo>
                    <a:pt x="3106" y="9876"/>
                    <a:pt x="3121" y="9814"/>
                    <a:pt x="3128" y="9757"/>
                  </a:cubicBezTo>
                  <a:cubicBezTo>
                    <a:pt x="3159" y="9700"/>
                    <a:pt x="3197" y="9638"/>
                    <a:pt x="3224" y="9580"/>
                  </a:cubicBezTo>
                  <a:lnTo>
                    <a:pt x="3353" y="9404"/>
                  </a:lnTo>
                  <a:cubicBezTo>
                    <a:pt x="3386" y="9344"/>
                    <a:pt x="3420" y="9286"/>
                    <a:pt x="3449" y="9227"/>
                  </a:cubicBezTo>
                  <a:cubicBezTo>
                    <a:pt x="3439" y="9139"/>
                    <a:pt x="3432" y="9056"/>
                    <a:pt x="3419" y="8970"/>
                  </a:cubicBezTo>
                  <a:lnTo>
                    <a:pt x="3419" y="8710"/>
                  </a:lnTo>
                  <a:lnTo>
                    <a:pt x="3419" y="8452"/>
                  </a:lnTo>
                  <a:cubicBezTo>
                    <a:pt x="3432" y="8365"/>
                    <a:pt x="3439" y="8278"/>
                    <a:pt x="3449" y="8193"/>
                  </a:cubicBezTo>
                  <a:lnTo>
                    <a:pt x="3449" y="7989"/>
                  </a:lnTo>
                  <a:cubicBezTo>
                    <a:pt x="3432" y="7917"/>
                    <a:pt x="3408" y="7851"/>
                    <a:pt x="3386" y="7779"/>
                  </a:cubicBezTo>
                  <a:cubicBezTo>
                    <a:pt x="3375" y="7714"/>
                    <a:pt x="3366" y="7649"/>
                    <a:pt x="3353" y="7583"/>
                  </a:cubicBezTo>
                  <a:cubicBezTo>
                    <a:pt x="3386" y="7518"/>
                    <a:pt x="3420" y="7452"/>
                    <a:pt x="3449" y="7386"/>
                  </a:cubicBezTo>
                  <a:lnTo>
                    <a:pt x="3807" y="7175"/>
                  </a:lnTo>
                  <a:cubicBezTo>
                    <a:pt x="3825" y="7104"/>
                    <a:pt x="3852" y="7029"/>
                    <a:pt x="3870" y="6955"/>
                  </a:cubicBezTo>
                  <a:cubicBezTo>
                    <a:pt x="3859" y="6880"/>
                    <a:pt x="3852" y="6806"/>
                    <a:pt x="3837" y="6732"/>
                  </a:cubicBezTo>
                  <a:lnTo>
                    <a:pt x="3837" y="6505"/>
                  </a:lnTo>
                  <a:cubicBezTo>
                    <a:pt x="3852" y="6478"/>
                    <a:pt x="3859" y="6453"/>
                    <a:pt x="3870" y="6426"/>
                  </a:cubicBezTo>
                  <a:cubicBezTo>
                    <a:pt x="3878" y="6401"/>
                    <a:pt x="3890" y="6376"/>
                    <a:pt x="3901" y="6350"/>
                  </a:cubicBezTo>
                  <a:lnTo>
                    <a:pt x="3901" y="6273"/>
                  </a:lnTo>
                  <a:cubicBezTo>
                    <a:pt x="3870" y="6247"/>
                    <a:pt x="3837" y="6223"/>
                    <a:pt x="3807" y="6199"/>
                  </a:cubicBezTo>
                  <a:cubicBezTo>
                    <a:pt x="3796" y="6141"/>
                    <a:pt x="3784" y="6080"/>
                    <a:pt x="3772" y="6021"/>
                  </a:cubicBezTo>
                  <a:cubicBezTo>
                    <a:pt x="3796" y="6017"/>
                    <a:pt x="3817" y="6014"/>
                    <a:pt x="3837" y="6009"/>
                  </a:cubicBezTo>
                  <a:lnTo>
                    <a:pt x="3837" y="5823"/>
                  </a:lnTo>
                  <a:cubicBezTo>
                    <a:pt x="3859" y="5761"/>
                    <a:pt x="3878" y="5697"/>
                    <a:pt x="3901" y="5634"/>
                  </a:cubicBezTo>
                  <a:cubicBezTo>
                    <a:pt x="3911" y="5571"/>
                    <a:pt x="3925" y="5510"/>
                    <a:pt x="3935" y="5449"/>
                  </a:cubicBezTo>
                  <a:cubicBezTo>
                    <a:pt x="3911" y="5382"/>
                    <a:pt x="3890" y="5316"/>
                    <a:pt x="3870" y="5248"/>
                  </a:cubicBezTo>
                  <a:cubicBezTo>
                    <a:pt x="3928" y="5239"/>
                    <a:pt x="3979" y="5229"/>
                    <a:pt x="4032" y="5220"/>
                  </a:cubicBezTo>
                  <a:cubicBezTo>
                    <a:pt x="3999" y="5093"/>
                    <a:pt x="3965" y="4969"/>
                    <a:pt x="3935" y="4842"/>
                  </a:cubicBezTo>
                  <a:cubicBezTo>
                    <a:pt x="3979" y="4812"/>
                    <a:pt x="4021" y="4781"/>
                    <a:pt x="4067" y="4753"/>
                  </a:cubicBezTo>
                  <a:cubicBezTo>
                    <a:pt x="4075" y="4724"/>
                    <a:pt x="4087" y="4694"/>
                    <a:pt x="4097" y="4666"/>
                  </a:cubicBezTo>
                  <a:cubicBezTo>
                    <a:pt x="4105" y="4634"/>
                    <a:pt x="4116" y="4604"/>
                    <a:pt x="4128" y="4574"/>
                  </a:cubicBezTo>
                  <a:cubicBezTo>
                    <a:pt x="4152" y="4541"/>
                    <a:pt x="4169" y="4510"/>
                    <a:pt x="4191" y="4480"/>
                  </a:cubicBezTo>
                  <a:lnTo>
                    <a:pt x="4288" y="4425"/>
                  </a:lnTo>
                  <a:cubicBezTo>
                    <a:pt x="4277" y="4407"/>
                    <a:pt x="4268" y="4390"/>
                    <a:pt x="4256" y="4375"/>
                  </a:cubicBezTo>
                  <a:cubicBezTo>
                    <a:pt x="4234" y="4357"/>
                    <a:pt x="4215" y="4338"/>
                    <a:pt x="4191" y="4320"/>
                  </a:cubicBezTo>
                  <a:cubicBezTo>
                    <a:pt x="4215" y="4305"/>
                    <a:pt x="4234" y="4288"/>
                    <a:pt x="4256" y="4273"/>
                  </a:cubicBezTo>
                  <a:cubicBezTo>
                    <a:pt x="4300" y="4242"/>
                    <a:pt x="4346" y="4213"/>
                    <a:pt x="4389" y="4185"/>
                  </a:cubicBezTo>
                  <a:lnTo>
                    <a:pt x="4389" y="4098"/>
                  </a:lnTo>
                  <a:cubicBezTo>
                    <a:pt x="4373" y="4069"/>
                    <a:pt x="4364" y="4040"/>
                    <a:pt x="4353" y="4011"/>
                  </a:cubicBezTo>
                  <a:cubicBezTo>
                    <a:pt x="4345" y="3983"/>
                    <a:pt x="4332" y="3953"/>
                    <a:pt x="4322" y="3920"/>
                  </a:cubicBezTo>
                  <a:lnTo>
                    <a:pt x="4162" y="3916"/>
                  </a:lnTo>
                  <a:cubicBezTo>
                    <a:pt x="4169" y="3893"/>
                    <a:pt x="4182" y="3872"/>
                    <a:pt x="4191" y="3849"/>
                  </a:cubicBezTo>
                  <a:cubicBezTo>
                    <a:pt x="4234" y="3827"/>
                    <a:pt x="4280" y="3805"/>
                    <a:pt x="4322" y="3780"/>
                  </a:cubicBezTo>
                  <a:cubicBezTo>
                    <a:pt x="4332" y="3758"/>
                    <a:pt x="4345" y="3736"/>
                    <a:pt x="4353" y="3714"/>
                  </a:cubicBezTo>
                  <a:cubicBezTo>
                    <a:pt x="4345" y="3688"/>
                    <a:pt x="4332" y="3664"/>
                    <a:pt x="4322" y="3641"/>
                  </a:cubicBezTo>
                  <a:lnTo>
                    <a:pt x="4256" y="3641"/>
                  </a:lnTo>
                  <a:cubicBezTo>
                    <a:pt x="4266" y="3617"/>
                    <a:pt x="4277" y="3595"/>
                    <a:pt x="4288" y="3572"/>
                  </a:cubicBezTo>
                  <a:cubicBezTo>
                    <a:pt x="4277" y="3546"/>
                    <a:pt x="4268" y="3519"/>
                    <a:pt x="4256" y="3494"/>
                  </a:cubicBezTo>
                  <a:lnTo>
                    <a:pt x="4256" y="3423"/>
                  </a:lnTo>
                  <a:cubicBezTo>
                    <a:pt x="4288" y="3400"/>
                    <a:pt x="4321" y="3375"/>
                    <a:pt x="4353" y="3351"/>
                  </a:cubicBezTo>
                  <a:lnTo>
                    <a:pt x="4353" y="3206"/>
                  </a:lnTo>
                  <a:lnTo>
                    <a:pt x="4353" y="3066"/>
                  </a:lnTo>
                  <a:cubicBezTo>
                    <a:pt x="4389" y="3018"/>
                    <a:pt x="4419" y="2972"/>
                    <a:pt x="4453" y="2926"/>
                  </a:cubicBezTo>
                  <a:cubicBezTo>
                    <a:pt x="4528" y="2885"/>
                    <a:pt x="4599" y="2839"/>
                    <a:pt x="4676" y="2798"/>
                  </a:cubicBezTo>
                  <a:cubicBezTo>
                    <a:pt x="4642" y="2792"/>
                    <a:pt x="4610" y="2784"/>
                    <a:pt x="4580" y="2778"/>
                  </a:cubicBezTo>
                  <a:lnTo>
                    <a:pt x="4580" y="2655"/>
                  </a:lnTo>
                  <a:cubicBezTo>
                    <a:pt x="4571" y="2617"/>
                    <a:pt x="4558" y="2576"/>
                    <a:pt x="4547" y="2535"/>
                  </a:cubicBezTo>
                  <a:cubicBezTo>
                    <a:pt x="4535" y="2496"/>
                    <a:pt x="4526" y="2455"/>
                    <a:pt x="4516" y="2416"/>
                  </a:cubicBezTo>
                  <a:cubicBezTo>
                    <a:pt x="4535" y="2380"/>
                    <a:pt x="4558" y="2343"/>
                    <a:pt x="4580" y="2308"/>
                  </a:cubicBezTo>
                  <a:cubicBezTo>
                    <a:pt x="4599" y="2243"/>
                    <a:pt x="4624" y="2177"/>
                    <a:pt x="4642" y="2113"/>
                  </a:cubicBezTo>
                  <a:cubicBezTo>
                    <a:pt x="4698" y="2051"/>
                    <a:pt x="4751" y="1987"/>
                    <a:pt x="4806" y="1924"/>
                  </a:cubicBezTo>
                  <a:cubicBezTo>
                    <a:pt x="4839" y="1860"/>
                    <a:pt x="4870" y="1797"/>
                    <a:pt x="4905" y="1731"/>
                  </a:cubicBezTo>
                  <a:cubicBezTo>
                    <a:pt x="4882" y="1668"/>
                    <a:pt x="4859" y="1599"/>
                    <a:pt x="4839" y="1535"/>
                  </a:cubicBezTo>
                  <a:cubicBezTo>
                    <a:pt x="4850" y="1504"/>
                    <a:pt x="4859" y="1473"/>
                    <a:pt x="4869" y="1442"/>
                  </a:cubicBezTo>
                  <a:lnTo>
                    <a:pt x="4869" y="1345"/>
                  </a:lnTo>
                  <a:lnTo>
                    <a:pt x="4869" y="1247"/>
                  </a:lnTo>
                  <a:cubicBezTo>
                    <a:pt x="4859" y="1216"/>
                    <a:pt x="4850" y="1185"/>
                    <a:pt x="4839" y="1151"/>
                  </a:cubicBezTo>
                  <a:lnTo>
                    <a:pt x="4676" y="1181"/>
                  </a:lnTo>
                  <a:lnTo>
                    <a:pt x="4676" y="1116"/>
                  </a:lnTo>
                  <a:cubicBezTo>
                    <a:pt x="4668" y="1094"/>
                    <a:pt x="4654" y="1072"/>
                    <a:pt x="4642" y="1050"/>
                  </a:cubicBezTo>
                  <a:lnTo>
                    <a:pt x="4642" y="983"/>
                  </a:lnTo>
                  <a:cubicBezTo>
                    <a:pt x="4654" y="963"/>
                    <a:pt x="4668" y="942"/>
                    <a:pt x="4676" y="922"/>
                  </a:cubicBezTo>
                  <a:cubicBezTo>
                    <a:pt x="4642" y="892"/>
                    <a:pt x="4611" y="864"/>
                    <a:pt x="4580" y="833"/>
                  </a:cubicBezTo>
                  <a:lnTo>
                    <a:pt x="4580" y="748"/>
                  </a:lnTo>
                  <a:cubicBezTo>
                    <a:pt x="4571" y="719"/>
                    <a:pt x="4558" y="687"/>
                    <a:pt x="4547" y="658"/>
                  </a:cubicBezTo>
                  <a:lnTo>
                    <a:pt x="4547" y="581"/>
                  </a:lnTo>
                  <a:cubicBezTo>
                    <a:pt x="4517" y="511"/>
                    <a:pt x="4485" y="446"/>
                    <a:pt x="4453" y="376"/>
                  </a:cubicBezTo>
                  <a:cubicBezTo>
                    <a:pt x="4419" y="370"/>
                    <a:pt x="4389" y="363"/>
                    <a:pt x="4353" y="356"/>
                  </a:cubicBezTo>
                  <a:lnTo>
                    <a:pt x="4162" y="344"/>
                  </a:lnTo>
                  <a:lnTo>
                    <a:pt x="4032" y="332"/>
                  </a:lnTo>
                  <a:lnTo>
                    <a:pt x="3837" y="329"/>
                  </a:lnTo>
                  <a:lnTo>
                    <a:pt x="3708" y="332"/>
                  </a:lnTo>
                  <a:cubicBezTo>
                    <a:pt x="3677" y="335"/>
                    <a:pt x="3643" y="337"/>
                    <a:pt x="3613" y="340"/>
                  </a:cubicBezTo>
                  <a:lnTo>
                    <a:pt x="3484" y="340"/>
                  </a:lnTo>
                  <a:lnTo>
                    <a:pt x="3386" y="332"/>
                  </a:lnTo>
                  <a:cubicBezTo>
                    <a:pt x="3397" y="327"/>
                    <a:pt x="3409" y="322"/>
                    <a:pt x="3419" y="317"/>
                  </a:cubicBezTo>
                  <a:cubicBezTo>
                    <a:pt x="3439" y="314"/>
                    <a:pt x="3460" y="312"/>
                    <a:pt x="3484" y="309"/>
                  </a:cubicBezTo>
                  <a:lnTo>
                    <a:pt x="3583" y="297"/>
                  </a:lnTo>
                  <a:cubicBezTo>
                    <a:pt x="3570" y="292"/>
                    <a:pt x="3555" y="287"/>
                    <a:pt x="3548" y="282"/>
                  </a:cubicBezTo>
                  <a:lnTo>
                    <a:pt x="3837" y="266"/>
                  </a:lnTo>
                  <a:lnTo>
                    <a:pt x="4128" y="239"/>
                  </a:lnTo>
                  <a:lnTo>
                    <a:pt x="4389" y="210"/>
                  </a:lnTo>
                  <a:lnTo>
                    <a:pt x="4610" y="167"/>
                  </a:lnTo>
                  <a:cubicBezTo>
                    <a:pt x="4633" y="153"/>
                    <a:pt x="4654" y="138"/>
                    <a:pt x="4676" y="124"/>
                  </a:cubicBezTo>
                  <a:cubicBezTo>
                    <a:pt x="4707" y="111"/>
                    <a:pt x="4741" y="100"/>
                    <a:pt x="4771" y="88"/>
                  </a:cubicBezTo>
                  <a:lnTo>
                    <a:pt x="4771" y="42"/>
                  </a:lnTo>
                  <a:cubicBezTo>
                    <a:pt x="4787" y="28"/>
                    <a:pt x="4794" y="14"/>
                    <a:pt x="4806" y="0"/>
                  </a:cubicBezTo>
                  <a:cubicBezTo>
                    <a:pt x="4839" y="24"/>
                    <a:pt x="4870" y="49"/>
                    <a:pt x="4905" y="74"/>
                  </a:cubicBezTo>
                  <a:cubicBezTo>
                    <a:pt x="4948" y="103"/>
                    <a:pt x="4987" y="131"/>
                    <a:pt x="5031" y="159"/>
                  </a:cubicBezTo>
                  <a:cubicBezTo>
                    <a:pt x="5040" y="189"/>
                    <a:pt x="5052" y="214"/>
                    <a:pt x="5066" y="243"/>
                  </a:cubicBezTo>
                  <a:cubicBezTo>
                    <a:pt x="5040" y="271"/>
                    <a:pt x="5020" y="300"/>
                    <a:pt x="5001" y="3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5" name="Freeform 649"/>
            <p:cNvSpPr>
              <a:spLocks/>
            </p:cNvSpPr>
            <p:nvPr/>
          </p:nvSpPr>
          <p:spPr bwMode="auto">
            <a:xfrm>
              <a:off x="4612051" y="1469192"/>
              <a:ext cx="31950" cy="101761"/>
            </a:xfrm>
            <a:custGeom>
              <a:avLst/>
              <a:gdLst>
                <a:gd name="T0" fmla="*/ 55 w 62"/>
                <a:gd name="T1" fmla="*/ 44 h 79"/>
                <a:gd name="T2" fmla="*/ 53 w 62"/>
                <a:gd name="T3" fmla="*/ 57 h 79"/>
                <a:gd name="T4" fmla="*/ 46 w 62"/>
                <a:gd name="T5" fmla="*/ 66 h 79"/>
                <a:gd name="T6" fmla="*/ 35 w 62"/>
                <a:gd name="T7" fmla="*/ 72 h 79"/>
                <a:gd name="T8" fmla="*/ 25 w 62"/>
                <a:gd name="T9" fmla="*/ 79 h 79"/>
                <a:gd name="T10" fmla="*/ 22 w 62"/>
                <a:gd name="T11" fmla="*/ 79 h 79"/>
                <a:gd name="T12" fmla="*/ 18 w 62"/>
                <a:gd name="T13" fmla="*/ 79 h 79"/>
                <a:gd name="T14" fmla="*/ 14 w 62"/>
                <a:gd name="T15" fmla="*/ 78 h 79"/>
                <a:gd name="T16" fmla="*/ 12 w 62"/>
                <a:gd name="T17" fmla="*/ 74 h 79"/>
                <a:gd name="T18" fmla="*/ 12 w 62"/>
                <a:gd name="T19" fmla="*/ 66 h 79"/>
                <a:gd name="T20" fmla="*/ 13 w 62"/>
                <a:gd name="T21" fmla="*/ 56 h 79"/>
                <a:gd name="T22" fmla="*/ 12 w 62"/>
                <a:gd name="T23" fmla="*/ 48 h 79"/>
                <a:gd name="T24" fmla="*/ 7 w 62"/>
                <a:gd name="T25" fmla="*/ 41 h 79"/>
                <a:gd name="T26" fmla="*/ 0 w 62"/>
                <a:gd name="T27" fmla="*/ 41 h 79"/>
                <a:gd name="T28" fmla="*/ 29 w 62"/>
                <a:gd name="T29" fmla="*/ 11 h 79"/>
                <a:gd name="T30" fmla="*/ 60 w 62"/>
                <a:gd name="T31" fmla="*/ 0 h 79"/>
                <a:gd name="T32" fmla="*/ 61 w 62"/>
                <a:gd name="T33" fmla="*/ 11 h 79"/>
                <a:gd name="T34" fmla="*/ 62 w 62"/>
                <a:gd name="T35" fmla="*/ 23 h 79"/>
                <a:gd name="T36" fmla="*/ 61 w 62"/>
                <a:gd name="T37" fmla="*/ 34 h 79"/>
                <a:gd name="T38" fmla="*/ 55 w 62"/>
                <a:gd name="T39" fmla="*/ 4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9">
                  <a:moveTo>
                    <a:pt x="55" y="44"/>
                  </a:moveTo>
                  <a:lnTo>
                    <a:pt x="53" y="57"/>
                  </a:lnTo>
                  <a:lnTo>
                    <a:pt x="46" y="66"/>
                  </a:lnTo>
                  <a:lnTo>
                    <a:pt x="35" y="72"/>
                  </a:lnTo>
                  <a:lnTo>
                    <a:pt x="25" y="79"/>
                  </a:lnTo>
                  <a:lnTo>
                    <a:pt x="22" y="79"/>
                  </a:lnTo>
                  <a:lnTo>
                    <a:pt x="18" y="79"/>
                  </a:lnTo>
                  <a:lnTo>
                    <a:pt x="14" y="78"/>
                  </a:lnTo>
                  <a:lnTo>
                    <a:pt x="12" y="74"/>
                  </a:lnTo>
                  <a:lnTo>
                    <a:pt x="12" y="66"/>
                  </a:lnTo>
                  <a:lnTo>
                    <a:pt x="13" y="56"/>
                  </a:lnTo>
                  <a:lnTo>
                    <a:pt x="12" y="48"/>
                  </a:lnTo>
                  <a:lnTo>
                    <a:pt x="7" y="41"/>
                  </a:lnTo>
                  <a:lnTo>
                    <a:pt x="0" y="41"/>
                  </a:lnTo>
                  <a:lnTo>
                    <a:pt x="29" y="11"/>
                  </a:lnTo>
                  <a:lnTo>
                    <a:pt x="60" y="0"/>
                  </a:lnTo>
                  <a:lnTo>
                    <a:pt x="61" y="11"/>
                  </a:lnTo>
                  <a:lnTo>
                    <a:pt x="62" y="23"/>
                  </a:lnTo>
                  <a:lnTo>
                    <a:pt x="61" y="34"/>
                  </a:lnTo>
                  <a:lnTo>
                    <a:pt x="55"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6" name="Freeform 650"/>
            <p:cNvSpPr>
              <a:spLocks/>
            </p:cNvSpPr>
            <p:nvPr/>
          </p:nvSpPr>
          <p:spPr bwMode="auto">
            <a:xfrm>
              <a:off x="4626030" y="1515833"/>
              <a:ext cx="9985" cy="23320"/>
            </a:xfrm>
            <a:custGeom>
              <a:avLst/>
              <a:gdLst>
                <a:gd name="T0" fmla="*/ 20 w 20"/>
                <a:gd name="T1" fmla="*/ 2 h 20"/>
                <a:gd name="T2" fmla="*/ 19 w 20"/>
                <a:gd name="T3" fmla="*/ 7 h 20"/>
                <a:gd name="T4" fmla="*/ 18 w 20"/>
                <a:gd name="T5" fmla="*/ 13 h 20"/>
                <a:gd name="T6" fmla="*/ 14 w 20"/>
                <a:gd name="T7" fmla="*/ 17 h 20"/>
                <a:gd name="T8" fmla="*/ 11 w 20"/>
                <a:gd name="T9" fmla="*/ 20 h 20"/>
                <a:gd name="T10" fmla="*/ 0 w 20"/>
                <a:gd name="T11" fmla="*/ 18 h 20"/>
                <a:gd name="T12" fmla="*/ 2 w 20"/>
                <a:gd name="T13" fmla="*/ 13 h 20"/>
                <a:gd name="T14" fmla="*/ 6 w 20"/>
                <a:gd name="T15" fmla="*/ 7 h 20"/>
                <a:gd name="T16" fmla="*/ 11 w 20"/>
                <a:gd name="T17" fmla="*/ 3 h 20"/>
                <a:gd name="T18" fmla="*/ 15 w 20"/>
                <a:gd name="T19" fmla="*/ 0 h 20"/>
                <a:gd name="T20" fmla="*/ 17 w 20"/>
                <a:gd name="T21" fmla="*/ 0 h 20"/>
                <a:gd name="T22" fmla="*/ 18 w 20"/>
                <a:gd name="T23" fmla="*/ 0 h 20"/>
                <a:gd name="T24" fmla="*/ 19 w 20"/>
                <a:gd name="T25" fmla="*/ 0 h 20"/>
                <a:gd name="T26" fmla="*/ 20 w 20"/>
                <a:gd name="T2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0">
                  <a:moveTo>
                    <a:pt x="20" y="2"/>
                  </a:moveTo>
                  <a:lnTo>
                    <a:pt x="19" y="7"/>
                  </a:lnTo>
                  <a:lnTo>
                    <a:pt x="18" y="13"/>
                  </a:lnTo>
                  <a:lnTo>
                    <a:pt x="14" y="17"/>
                  </a:lnTo>
                  <a:lnTo>
                    <a:pt x="11" y="20"/>
                  </a:lnTo>
                  <a:lnTo>
                    <a:pt x="0" y="18"/>
                  </a:lnTo>
                  <a:lnTo>
                    <a:pt x="2" y="13"/>
                  </a:lnTo>
                  <a:lnTo>
                    <a:pt x="6" y="7"/>
                  </a:lnTo>
                  <a:lnTo>
                    <a:pt x="11" y="3"/>
                  </a:lnTo>
                  <a:lnTo>
                    <a:pt x="15" y="0"/>
                  </a:lnTo>
                  <a:lnTo>
                    <a:pt x="17" y="0"/>
                  </a:lnTo>
                  <a:lnTo>
                    <a:pt x="18" y="0"/>
                  </a:lnTo>
                  <a:lnTo>
                    <a:pt x="19" y="0"/>
                  </a:lnTo>
                  <a:lnTo>
                    <a:pt x="20" y="2"/>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7" name="Freeform 651"/>
            <p:cNvSpPr>
              <a:spLocks/>
            </p:cNvSpPr>
            <p:nvPr/>
          </p:nvSpPr>
          <p:spPr bwMode="auto">
            <a:xfrm>
              <a:off x="4598073" y="1560353"/>
              <a:ext cx="46927" cy="148402"/>
            </a:xfrm>
            <a:custGeom>
              <a:avLst/>
              <a:gdLst>
                <a:gd name="T0" fmla="*/ 94 w 94"/>
                <a:gd name="T1" fmla="*/ 39 h 117"/>
                <a:gd name="T2" fmla="*/ 89 w 94"/>
                <a:gd name="T3" fmla="*/ 51 h 117"/>
                <a:gd name="T4" fmla="*/ 82 w 94"/>
                <a:gd name="T5" fmla="*/ 62 h 117"/>
                <a:gd name="T6" fmla="*/ 76 w 94"/>
                <a:gd name="T7" fmla="*/ 73 h 117"/>
                <a:gd name="T8" fmla="*/ 75 w 94"/>
                <a:gd name="T9" fmla="*/ 87 h 117"/>
                <a:gd name="T10" fmla="*/ 73 w 94"/>
                <a:gd name="T11" fmla="*/ 95 h 117"/>
                <a:gd name="T12" fmla="*/ 69 w 94"/>
                <a:gd name="T13" fmla="*/ 103 h 117"/>
                <a:gd name="T14" fmla="*/ 65 w 94"/>
                <a:gd name="T15" fmla="*/ 110 h 117"/>
                <a:gd name="T16" fmla="*/ 58 w 94"/>
                <a:gd name="T17" fmla="*/ 114 h 117"/>
                <a:gd name="T18" fmla="*/ 53 w 94"/>
                <a:gd name="T19" fmla="*/ 115 h 117"/>
                <a:gd name="T20" fmla="*/ 47 w 94"/>
                <a:gd name="T21" fmla="*/ 117 h 117"/>
                <a:gd name="T22" fmla="*/ 43 w 94"/>
                <a:gd name="T23" fmla="*/ 117 h 117"/>
                <a:gd name="T24" fmla="*/ 37 w 94"/>
                <a:gd name="T25" fmla="*/ 114 h 117"/>
                <a:gd name="T26" fmla="*/ 31 w 94"/>
                <a:gd name="T27" fmla="*/ 109 h 117"/>
                <a:gd name="T28" fmla="*/ 22 w 94"/>
                <a:gd name="T29" fmla="*/ 110 h 117"/>
                <a:gd name="T30" fmla="*/ 15 w 94"/>
                <a:gd name="T31" fmla="*/ 110 h 117"/>
                <a:gd name="T32" fmla="*/ 10 w 94"/>
                <a:gd name="T33" fmla="*/ 100 h 117"/>
                <a:gd name="T34" fmla="*/ 10 w 94"/>
                <a:gd name="T35" fmla="*/ 91 h 117"/>
                <a:gd name="T36" fmla="*/ 12 w 94"/>
                <a:gd name="T37" fmla="*/ 80 h 117"/>
                <a:gd name="T38" fmla="*/ 10 w 94"/>
                <a:gd name="T39" fmla="*/ 70 h 117"/>
                <a:gd name="T40" fmla="*/ 3 w 94"/>
                <a:gd name="T41" fmla="*/ 65 h 117"/>
                <a:gd name="T42" fmla="*/ 2 w 94"/>
                <a:gd name="T43" fmla="*/ 62 h 117"/>
                <a:gd name="T44" fmla="*/ 1 w 94"/>
                <a:gd name="T45" fmla="*/ 59 h 117"/>
                <a:gd name="T46" fmla="*/ 0 w 94"/>
                <a:gd name="T47" fmla="*/ 58 h 117"/>
                <a:gd name="T48" fmla="*/ 1 w 94"/>
                <a:gd name="T49" fmla="*/ 55 h 117"/>
                <a:gd name="T50" fmla="*/ 5 w 94"/>
                <a:gd name="T51" fmla="*/ 51 h 117"/>
                <a:gd name="T52" fmla="*/ 2 w 94"/>
                <a:gd name="T53" fmla="*/ 50 h 117"/>
                <a:gd name="T54" fmla="*/ 14 w 94"/>
                <a:gd name="T55" fmla="*/ 46 h 117"/>
                <a:gd name="T56" fmla="*/ 25 w 94"/>
                <a:gd name="T57" fmla="*/ 41 h 117"/>
                <a:gd name="T58" fmla="*/ 37 w 94"/>
                <a:gd name="T59" fmla="*/ 35 h 117"/>
                <a:gd name="T60" fmla="*/ 48 w 94"/>
                <a:gd name="T61" fmla="*/ 29 h 117"/>
                <a:gd name="T62" fmla="*/ 60 w 94"/>
                <a:gd name="T63" fmla="*/ 22 h 117"/>
                <a:gd name="T64" fmla="*/ 70 w 94"/>
                <a:gd name="T65" fmla="*/ 15 h 117"/>
                <a:gd name="T66" fmla="*/ 82 w 94"/>
                <a:gd name="T67" fmla="*/ 9 h 117"/>
                <a:gd name="T68" fmla="*/ 92 w 94"/>
                <a:gd name="T69" fmla="*/ 0 h 117"/>
                <a:gd name="T70" fmla="*/ 94 w 94"/>
                <a:gd name="T71" fmla="*/ 3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17">
                  <a:moveTo>
                    <a:pt x="94" y="39"/>
                  </a:moveTo>
                  <a:lnTo>
                    <a:pt x="89" y="51"/>
                  </a:lnTo>
                  <a:lnTo>
                    <a:pt x="82" y="62"/>
                  </a:lnTo>
                  <a:lnTo>
                    <a:pt x="76" y="73"/>
                  </a:lnTo>
                  <a:lnTo>
                    <a:pt x="75" y="87"/>
                  </a:lnTo>
                  <a:lnTo>
                    <a:pt x="73" y="95"/>
                  </a:lnTo>
                  <a:lnTo>
                    <a:pt x="69" y="103"/>
                  </a:lnTo>
                  <a:lnTo>
                    <a:pt x="65" y="110"/>
                  </a:lnTo>
                  <a:lnTo>
                    <a:pt x="58" y="114"/>
                  </a:lnTo>
                  <a:lnTo>
                    <a:pt x="53" y="115"/>
                  </a:lnTo>
                  <a:lnTo>
                    <a:pt x="47" y="117"/>
                  </a:lnTo>
                  <a:lnTo>
                    <a:pt x="43" y="117"/>
                  </a:lnTo>
                  <a:lnTo>
                    <a:pt x="37" y="114"/>
                  </a:lnTo>
                  <a:lnTo>
                    <a:pt x="31" y="109"/>
                  </a:lnTo>
                  <a:lnTo>
                    <a:pt x="22" y="110"/>
                  </a:lnTo>
                  <a:lnTo>
                    <a:pt x="15" y="110"/>
                  </a:lnTo>
                  <a:lnTo>
                    <a:pt x="10" y="100"/>
                  </a:lnTo>
                  <a:lnTo>
                    <a:pt x="10" y="91"/>
                  </a:lnTo>
                  <a:lnTo>
                    <a:pt x="12" y="80"/>
                  </a:lnTo>
                  <a:lnTo>
                    <a:pt x="10" y="70"/>
                  </a:lnTo>
                  <a:lnTo>
                    <a:pt x="3" y="65"/>
                  </a:lnTo>
                  <a:lnTo>
                    <a:pt x="2" y="62"/>
                  </a:lnTo>
                  <a:lnTo>
                    <a:pt x="1" y="59"/>
                  </a:lnTo>
                  <a:lnTo>
                    <a:pt x="0" y="58"/>
                  </a:lnTo>
                  <a:lnTo>
                    <a:pt x="1" y="55"/>
                  </a:lnTo>
                  <a:lnTo>
                    <a:pt x="5" y="51"/>
                  </a:lnTo>
                  <a:lnTo>
                    <a:pt x="2" y="50"/>
                  </a:lnTo>
                  <a:lnTo>
                    <a:pt x="14" y="46"/>
                  </a:lnTo>
                  <a:lnTo>
                    <a:pt x="25" y="41"/>
                  </a:lnTo>
                  <a:lnTo>
                    <a:pt x="37" y="35"/>
                  </a:lnTo>
                  <a:lnTo>
                    <a:pt x="48" y="29"/>
                  </a:lnTo>
                  <a:lnTo>
                    <a:pt x="60" y="22"/>
                  </a:lnTo>
                  <a:lnTo>
                    <a:pt x="70" y="15"/>
                  </a:lnTo>
                  <a:lnTo>
                    <a:pt x="82" y="9"/>
                  </a:lnTo>
                  <a:lnTo>
                    <a:pt x="92" y="0"/>
                  </a:lnTo>
                  <a:lnTo>
                    <a:pt x="94"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8" name="Freeform 652"/>
            <p:cNvSpPr>
              <a:spLocks/>
            </p:cNvSpPr>
            <p:nvPr/>
          </p:nvSpPr>
          <p:spPr bwMode="auto">
            <a:xfrm>
              <a:off x="4614048" y="1632434"/>
              <a:ext cx="11981" cy="38161"/>
            </a:xfrm>
            <a:custGeom>
              <a:avLst/>
              <a:gdLst>
                <a:gd name="T0" fmla="*/ 25 w 25"/>
                <a:gd name="T1" fmla="*/ 8 h 32"/>
                <a:gd name="T2" fmla="*/ 23 w 25"/>
                <a:gd name="T3" fmla="*/ 15 h 32"/>
                <a:gd name="T4" fmla="*/ 21 w 25"/>
                <a:gd name="T5" fmla="*/ 19 h 32"/>
                <a:gd name="T6" fmla="*/ 18 w 25"/>
                <a:gd name="T7" fmla="*/ 23 h 32"/>
                <a:gd name="T8" fmla="*/ 14 w 25"/>
                <a:gd name="T9" fmla="*/ 28 h 32"/>
                <a:gd name="T10" fmla="*/ 12 w 25"/>
                <a:gd name="T11" fmla="*/ 29 h 32"/>
                <a:gd name="T12" fmla="*/ 10 w 25"/>
                <a:gd name="T13" fmla="*/ 30 h 32"/>
                <a:gd name="T14" fmla="*/ 7 w 25"/>
                <a:gd name="T15" fmla="*/ 32 h 32"/>
                <a:gd name="T16" fmla="*/ 5 w 25"/>
                <a:gd name="T17" fmla="*/ 32 h 32"/>
                <a:gd name="T18" fmla="*/ 0 w 25"/>
                <a:gd name="T19" fmla="*/ 22 h 32"/>
                <a:gd name="T20" fmla="*/ 5 w 25"/>
                <a:gd name="T21" fmla="*/ 15 h 32"/>
                <a:gd name="T22" fmla="*/ 12 w 25"/>
                <a:gd name="T23" fmla="*/ 8 h 32"/>
                <a:gd name="T24" fmla="*/ 18 w 25"/>
                <a:gd name="T25" fmla="*/ 0 h 32"/>
                <a:gd name="T26" fmla="*/ 20 w 25"/>
                <a:gd name="T27" fmla="*/ 2 h 32"/>
                <a:gd name="T28" fmla="*/ 21 w 25"/>
                <a:gd name="T29" fmla="*/ 3 h 32"/>
                <a:gd name="T30" fmla="*/ 23 w 25"/>
                <a:gd name="T31" fmla="*/ 6 h 32"/>
                <a:gd name="T32" fmla="*/ 25 w 25"/>
                <a:gd name="T3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2">
                  <a:moveTo>
                    <a:pt x="25" y="8"/>
                  </a:moveTo>
                  <a:lnTo>
                    <a:pt x="23" y="15"/>
                  </a:lnTo>
                  <a:lnTo>
                    <a:pt x="21" y="19"/>
                  </a:lnTo>
                  <a:lnTo>
                    <a:pt x="18" y="23"/>
                  </a:lnTo>
                  <a:lnTo>
                    <a:pt x="14" y="28"/>
                  </a:lnTo>
                  <a:lnTo>
                    <a:pt x="12" y="29"/>
                  </a:lnTo>
                  <a:lnTo>
                    <a:pt x="10" y="30"/>
                  </a:lnTo>
                  <a:lnTo>
                    <a:pt x="7" y="32"/>
                  </a:lnTo>
                  <a:lnTo>
                    <a:pt x="5" y="32"/>
                  </a:lnTo>
                  <a:lnTo>
                    <a:pt x="0" y="22"/>
                  </a:lnTo>
                  <a:lnTo>
                    <a:pt x="5" y="15"/>
                  </a:lnTo>
                  <a:lnTo>
                    <a:pt x="12" y="8"/>
                  </a:lnTo>
                  <a:lnTo>
                    <a:pt x="18" y="0"/>
                  </a:lnTo>
                  <a:lnTo>
                    <a:pt x="20" y="2"/>
                  </a:lnTo>
                  <a:lnTo>
                    <a:pt x="21" y="3"/>
                  </a:lnTo>
                  <a:lnTo>
                    <a:pt x="23" y="6"/>
                  </a:lnTo>
                  <a:lnTo>
                    <a:pt x="25" y="8"/>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9" name="Freeform 653"/>
            <p:cNvSpPr>
              <a:spLocks/>
            </p:cNvSpPr>
            <p:nvPr/>
          </p:nvSpPr>
          <p:spPr bwMode="auto">
            <a:xfrm>
              <a:off x="4566122" y="1670595"/>
              <a:ext cx="79876" cy="192923"/>
            </a:xfrm>
            <a:custGeom>
              <a:avLst/>
              <a:gdLst>
                <a:gd name="T0" fmla="*/ 159 w 159"/>
                <a:gd name="T1" fmla="*/ 67 h 149"/>
                <a:gd name="T2" fmla="*/ 155 w 159"/>
                <a:gd name="T3" fmla="*/ 67 h 149"/>
                <a:gd name="T4" fmla="*/ 151 w 159"/>
                <a:gd name="T5" fmla="*/ 70 h 149"/>
                <a:gd name="T6" fmla="*/ 146 w 159"/>
                <a:gd name="T7" fmla="*/ 72 h 149"/>
                <a:gd name="T8" fmla="*/ 144 w 159"/>
                <a:gd name="T9" fmla="*/ 78 h 149"/>
                <a:gd name="T10" fmla="*/ 142 w 159"/>
                <a:gd name="T11" fmla="*/ 90 h 149"/>
                <a:gd name="T12" fmla="*/ 140 w 159"/>
                <a:gd name="T13" fmla="*/ 104 h 149"/>
                <a:gd name="T14" fmla="*/ 138 w 159"/>
                <a:gd name="T15" fmla="*/ 117 h 149"/>
                <a:gd name="T16" fmla="*/ 131 w 159"/>
                <a:gd name="T17" fmla="*/ 127 h 149"/>
                <a:gd name="T18" fmla="*/ 122 w 159"/>
                <a:gd name="T19" fmla="*/ 124 h 149"/>
                <a:gd name="T20" fmla="*/ 114 w 159"/>
                <a:gd name="T21" fmla="*/ 123 h 149"/>
                <a:gd name="T22" fmla="*/ 106 w 159"/>
                <a:gd name="T23" fmla="*/ 124 h 149"/>
                <a:gd name="T24" fmla="*/ 98 w 159"/>
                <a:gd name="T25" fmla="*/ 131 h 149"/>
                <a:gd name="T26" fmla="*/ 90 w 159"/>
                <a:gd name="T27" fmla="*/ 132 h 149"/>
                <a:gd name="T28" fmla="*/ 84 w 159"/>
                <a:gd name="T29" fmla="*/ 128 h 149"/>
                <a:gd name="T30" fmla="*/ 78 w 159"/>
                <a:gd name="T31" fmla="*/ 124 h 149"/>
                <a:gd name="T32" fmla="*/ 71 w 159"/>
                <a:gd name="T33" fmla="*/ 127 h 149"/>
                <a:gd name="T34" fmla="*/ 67 w 159"/>
                <a:gd name="T35" fmla="*/ 131 h 149"/>
                <a:gd name="T36" fmla="*/ 63 w 159"/>
                <a:gd name="T37" fmla="*/ 135 h 149"/>
                <a:gd name="T38" fmla="*/ 59 w 159"/>
                <a:gd name="T39" fmla="*/ 139 h 149"/>
                <a:gd name="T40" fmla="*/ 54 w 159"/>
                <a:gd name="T41" fmla="*/ 143 h 149"/>
                <a:gd name="T42" fmla="*/ 49 w 159"/>
                <a:gd name="T43" fmla="*/ 146 h 149"/>
                <a:gd name="T44" fmla="*/ 45 w 159"/>
                <a:gd name="T45" fmla="*/ 149 h 149"/>
                <a:gd name="T46" fmla="*/ 40 w 159"/>
                <a:gd name="T47" fmla="*/ 149 h 149"/>
                <a:gd name="T48" fmla="*/ 34 w 159"/>
                <a:gd name="T49" fmla="*/ 146 h 149"/>
                <a:gd name="T50" fmla="*/ 30 w 159"/>
                <a:gd name="T51" fmla="*/ 141 h 149"/>
                <a:gd name="T52" fmla="*/ 29 w 159"/>
                <a:gd name="T53" fmla="*/ 134 h 149"/>
                <a:gd name="T54" fmla="*/ 31 w 159"/>
                <a:gd name="T55" fmla="*/ 124 h 149"/>
                <a:gd name="T56" fmla="*/ 33 w 159"/>
                <a:gd name="T57" fmla="*/ 117 h 149"/>
                <a:gd name="T58" fmla="*/ 34 w 159"/>
                <a:gd name="T59" fmla="*/ 111 h 149"/>
                <a:gd name="T60" fmla="*/ 33 w 159"/>
                <a:gd name="T61" fmla="*/ 108 h 149"/>
                <a:gd name="T62" fmla="*/ 30 w 159"/>
                <a:gd name="T63" fmla="*/ 109 h 149"/>
                <a:gd name="T64" fmla="*/ 19 w 159"/>
                <a:gd name="T65" fmla="*/ 117 h 149"/>
                <a:gd name="T66" fmla="*/ 0 w 159"/>
                <a:gd name="T67" fmla="*/ 122 h 149"/>
                <a:gd name="T68" fmla="*/ 3 w 159"/>
                <a:gd name="T69" fmla="*/ 115 h 149"/>
                <a:gd name="T70" fmla="*/ 7 w 159"/>
                <a:gd name="T71" fmla="*/ 108 h 149"/>
                <a:gd name="T72" fmla="*/ 10 w 159"/>
                <a:gd name="T73" fmla="*/ 101 h 149"/>
                <a:gd name="T74" fmla="*/ 16 w 159"/>
                <a:gd name="T75" fmla="*/ 96 h 149"/>
                <a:gd name="T76" fmla="*/ 21 w 159"/>
                <a:gd name="T77" fmla="*/ 90 h 149"/>
                <a:gd name="T78" fmla="*/ 26 w 159"/>
                <a:gd name="T79" fmla="*/ 86 h 149"/>
                <a:gd name="T80" fmla="*/ 32 w 159"/>
                <a:gd name="T81" fmla="*/ 82 h 149"/>
                <a:gd name="T82" fmla="*/ 38 w 159"/>
                <a:gd name="T83" fmla="*/ 79 h 149"/>
                <a:gd name="T84" fmla="*/ 56 w 159"/>
                <a:gd name="T85" fmla="*/ 79 h 149"/>
                <a:gd name="T86" fmla="*/ 75 w 159"/>
                <a:gd name="T87" fmla="*/ 75 h 149"/>
                <a:gd name="T88" fmla="*/ 92 w 159"/>
                <a:gd name="T89" fmla="*/ 70 h 149"/>
                <a:gd name="T90" fmla="*/ 107 w 159"/>
                <a:gd name="T91" fmla="*/ 60 h 149"/>
                <a:gd name="T92" fmla="*/ 122 w 159"/>
                <a:gd name="T93" fmla="*/ 48 h 149"/>
                <a:gd name="T94" fmla="*/ 135 w 159"/>
                <a:gd name="T95" fmla="*/ 34 h 149"/>
                <a:gd name="T96" fmla="*/ 147 w 159"/>
                <a:gd name="T97" fmla="*/ 17 h 149"/>
                <a:gd name="T98" fmla="*/ 158 w 159"/>
                <a:gd name="T99" fmla="*/ 0 h 149"/>
                <a:gd name="T100" fmla="*/ 158 w 159"/>
                <a:gd name="T101" fmla="*/ 17 h 149"/>
                <a:gd name="T102" fmla="*/ 159 w 159"/>
                <a:gd name="T103" fmla="*/ 34 h 149"/>
                <a:gd name="T104" fmla="*/ 159 w 159"/>
                <a:gd name="T105" fmla="*/ 50 h 149"/>
                <a:gd name="T106" fmla="*/ 159 w 159"/>
                <a:gd name="T107" fmla="*/ 6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9" h="149">
                  <a:moveTo>
                    <a:pt x="159" y="67"/>
                  </a:moveTo>
                  <a:lnTo>
                    <a:pt x="155" y="67"/>
                  </a:lnTo>
                  <a:lnTo>
                    <a:pt x="151" y="70"/>
                  </a:lnTo>
                  <a:lnTo>
                    <a:pt x="146" y="72"/>
                  </a:lnTo>
                  <a:lnTo>
                    <a:pt x="144" y="78"/>
                  </a:lnTo>
                  <a:lnTo>
                    <a:pt x="142" y="90"/>
                  </a:lnTo>
                  <a:lnTo>
                    <a:pt x="140" y="104"/>
                  </a:lnTo>
                  <a:lnTo>
                    <a:pt x="138" y="117"/>
                  </a:lnTo>
                  <a:lnTo>
                    <a:pt x="131" y="127"/>
                  </a:lnTo>
                  <a:lnTo>
                    <a:pt x="122" y="124"/>
                  </a:lnTo>
                  <a:lnTo>
                    <a:pt x="114" y="123"/>
                  </a:lnTo>
                  <a:lnTo>
                    <a:pt x="106" y="124"/>
                  </a:lnTo>
                  <a:lnTo>
                    <a:pt x="98" y="131"/>
                  </a:lnTo>
                  <a:lnTo>
                    <a:pt x="90" y="132"/>
                  </a:lnTo>
                  <a:lnTo>
                    <a:pt x="84" y="128"/>
                  </a:lnTo>
                  <a:lnTo>
                    <a:pt x="78" y="124"/>
                  </a:lnTo>
                  <a:lnTo>
                    <a:pt x="71" y="127"/>
                  </a:lnTo>
                  <a:lnTo>
                    <a:pt x="67" y="131"/>
                  </a:lnTo>
                  <a:lnTo>
                    <a:pt x="63" y="135"/>
                  </a:lnTo>
                  <a:lnTo>
                    <a:pt x="59" y="139"/>
                  </a:lnTo>
                  <a:lnTo>
                    <a:pt x="54" y="143"/>
                  </a:lnTo>
                  <a:lnTo>
                    <a:pt x="49" y="146"/>
                  </a:lnTo>
                  <a:lnTo>
                    <a:pt x="45" y="149"/>
                  </a:lnTo>
                  <a:lnTo>
                    <a:pt x="40" y="149"/>
                  </a:lnTo>
                  <a:lnTo>
                    <a:pt x="34" y="146"/>
                  </a:lnTo>
                  <a:lnTo>
                    <a:pt x="30" y="141"/>
                  </a:lnTo>
                  <a:lnTo>
                    <a:pt x="29" y="134"/>
                  </a:lnTo>
                  <a:lnTo>
                    <a:pt x="31" y="124"/>
                  </a:lnTo>
                  <a:lnTo>
                    <a:pt x="33" y="117"/>
                  </a:lnTo>
                  <a:lnTo>
                    <a:pt x="34" y="111"/>
                  </a:lnTo>
                  <a:lnTo>
                    <a:pt x="33" y="108"/>
                  </a:lnTo>
                  <a:lnTo>
                    <a:pt x="30" y="109"/>
                  </a:lnTo>
                  <a:lnTo>
                    <a:pt x="19" y="117"/>
                  </a:lnTo>
                  <a:lnTo>
                    <a:pt x="0" y="122"/>
                  </a:lnTo>
                  <a:lnTo>
                    <a:pt x="3" y="115"/>
                  </a:lnTo>
                  <a:lnTo>
                    <a:pt x="7" y="108"/>
                  </a:lnTo>
                  <a:lnTo>
                    <a:pt x="10" y="101"/>
                  </a:lnTo>
                  <a:lnTo>
                    <a:pt x="16" y="96"/>
                  </a:lnTo>
                  <a:lnTo>
                    <a:pt x="21" y="90"/>
                  </a:lnTo>
                  <a:lnTo>
                    <a:pt x="26" y="86"/>
                  </a:lnTo>
                  <a:lnTo>
                    <a:pt x="32" y="82"/>
                  </a:lnTo>
                  <a:lnTo>
                    <a:pt x="38" y="79"/>
                  </a:lnTo>
                  <a:lnTo>
                    <a:pt x="56" y="79"/>
                  </a:lnTo>
                  <a:lnTo>
                    <a:pt x="75" y="75"/>
                  </a:lnTo>
                  <a:lnTo>
                    <a:pt x="92" y="70"/>
                  </a:lnTo>
                  <a:lnTo>
                    <a:pt x="107" y="60"/>
                  </a:lnTo>
                  <a:lnTo>
                    <a:pt x="122" y="48"/>
                  </a:lnTo>
                  <a:lnTo>
                    <a:pt x="135" y="34"/>
                  </a:lnTo>
                  <a:lnTo>
                    <a:pt x="147" y="17"/>
                  </a:lnTo>
                  <a:lnTo>
                    <a:pt x="158" y="0"/>
                  </a:lnTo>
                  <a:lnTo>
                    <a:pt x="158" y="17"/>
                  </a:lnTo>
                  <a:lnTo>
                    <a:pt x="159" y="34"/>
                  </a:lnTo>
                  <a:lnTo>
                    <a:pt x="159" y="50"/>
                  </a:lnTo>
                  <a:lnTo>
                    <a:pt x="159"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0" name="Freeform 654"/>
            <p:cNvSpPr>
              <a:spLocks/>
            </p:cNvSpPr>
            <p:nvPr/>
          </p:nvSpPr>
          <p:spPr bwMode="auto">
            <a:xfrm>
              <a:off x="4598073" y="1768116"/>
              <a:ext cx="25960" cy="36040"/>
            </a:xfrm>
            <a:custGeom>
              <a:avLst/>
              <a:gdLst>
                <a:gd name="T0" fmla="*/ 52 w 52"/>
                <a:gd name="T1" fmla="*/ 3 h 27"/>
                <a:gd name="T2" fmla="*/ 47 w 52"/>
                <a:gd name="T3" fmla="*/ 8 h 27"/>
                <a:gd name="T4" fmla="*/ 42 w 52"/>
                <a:gd name="T5" fmla="*/ 14 h 27"/>
                <a:gd name="T6" fmla="*/ 36 w 52"/>
                <a:gd name="T7" fmla="*/ 19 h 27"/>
                <a:gd name="T8" fmla="*/ 30 w 52"/>
                <a:gd name="T9" fmla="*/ 23 h 27"/>
                <a:gd name="T10" fmla="*/ 23 w 52"/>
                <a:gd name="T11" fmla="*/ 26 h 27"/>
                <a:gd name="T12" fmla="*/ 16 w 52"/>
                <a:gd name="T13" fmla="*/ 27 h 27"/>
                <a:gd name="T14" fmla="*/ 9 w 52"/>
                <a:gd name="T15" fmla="*/ 27 h 27"/>
                <a:gd name="T16" fmla="*/ 2 w 52"/>
                <a:gd name="T17" fmla="*/ 25 h 27"/>
                <a:gd name="T18" fmla="*/ 1 w 52"/>
                <a:gd name="T19" fmla="*/ 25 h 27"/>
                <a:gd name="T20" fmla="*/ 5 w 52"/>
                <a:gd name="T21" fmla="*/ 23 h 27"/>
                <a:gd name="T22" fmla="*/ 0 w 52"/>
                <a:gd name="T23" fmla="*/ 15 h 27"/>
                <a:gd name="T24" fmla="*/ 7 w 52"/>
                <a:gd name="T25" fmla="*/ 15 h 27"/>
                <a:gd name="T26" fmla="*/ 14 w 52"/>
                <a:gd name="T27" fmla="*/ 12 h 27"/>
                <a:gd name="T28" fmla="*/ 21 w 52"/>
                <a:gd name="T29" fmla="*/ 10 h 27"/>
                <a:gd name="T30" fmla="*/ 27 w 52"/>
                <a:gd name="T31" fmla="*/ 5 h 27"/>
                <a:gd name="T32" fmla="*/ 32 w 52"/>
                <a:gd name="T33" fmla="*/ 1 h 27"/>
                <a:gd name="T34" fmla="*/ 38 w 52"/>
                <a:gd name="T35" fmla="*/ 0 h 27"/>
                <a:gd name="T36" fmla="*/ 45 w 52"/>
                <a:gd name="T37" fmla="*/ 0 h 27"/>
                <a:gd name="T38" fmla="*/ 52 w 52"/>
                <a:gd name="T3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27">
                  <a:moveTo>
                    <a:pt x="52" y="3"/>
                  </a:moveTo>
                  <a:lnTo>
                    <a:pt x="47" y="8"/>
                  </a:lnTo>
                  <a:lnTo>
                    <a:pt x="42" y="14"/>
                  </a:lnTo>
                  <a:lnTo>
                    <a:pt x="36" y="19"/>
                  </a:lnTo>
                  <a:lnTo>
                    <a:pt x="30" y="23"/>
                  </a:lnTo>
                  <a:lnTo>
                    <a:pt x="23" y="26"/>
                  </a:lnTo>
                  <a:lnTo>
                    <a:pt x="16" y="27"/>
                  </a:lnTo>
                  <a:lnTo>
                    <a:pt x="9" y="27"/>
                  </a:lnTo>
                  <a:lnTo>
                    <a:pt x="2" y="25"/>
                  </a:lnTo>
                  <a:lnTo>
                    <a:pt x="1" y="25"/>
                  </a:lnTo>
                  <a:lnTo>
                    <a:pt x="5" y="23"/>
                  </a:lnTo>
                  <a:lnTo>
                    <a:pt x="0" y="15"/>
                  </a:lnTo>
                  <a:lnTo>
                    <a:pt x="7" y="15"/>
                  </a:lnTo>
                  <a:lnTo>
                    <a:pt x="14" y="12"/>
                  </a:lnTo>
                  <a:lnTo>
                    <a:pt x="21" y="10"/>
                  </a:lnTo>
                  <a:lnTo>
                    <a:pt x="27" y="5"/>
                  </a:lnTo>
                  <a:lnTo>
                    <a:pt x="32" y="1"/>
                  </a:lnTo>
                  <a:lnTo>
                    <a:pt x="38" y="0"/>
                  </a:lnTo>
                  <a:lnTo>
                    <a:pt x="45" y="0"/>
                  </a:lnTo>
                  <a:lnTo>
                    <a:pt x="52"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1" name="Freeform 655"/>
            <p:cNvSpPr>
              <a:spLocks/>
            </p:cNvSpPr>
            <p:nvPr/>
          </p:nvSpPr>
          <p:spPr bwMode="auto">
            <a:xfrm>
              <a:off x="4526184" y="1825357"/>
              <a:ext cx="122810" cy="258643"/>
            </a:xfrm>
            <a:custGeom>
              <a:avLst/>
              <a:gdLst>
                <a:gd name="T0" fmla="*/ 228 w 247"/>
                <a:gd name="T1" fmla="*/ 60 h 204"/>
                <a:gd name="T2" fmla="*/ 216 w 247"/>
                <a:gd name="T3" fmla="*/ 68 h 204"/>
                <a:gd name="T4" fmla="*/ 210 w 247"/>
                <a:gd name="T5" fmla="*/ 86 h 204"/>
                <a:gd name="T6" fmla="*/ 206 w 247"/>
                <a:gd name="T7" fmla="*/ 115 h 204"/>
                <a:gd name="T8" fmla="*/ 196 w 247"/>
                <a:gd name="T9" fmla="*/ 127 h 204"/>
                <a:gd name="T10" fmla="*/ 186 w 247"/>
                <a:gd name="T11" fmla="*/ 120 h 204"/>
                <a:gd name="T12" fmla="*/ 178 w 247"/>
                <a:gd name="T13" fmla="*/ 134 h 204"/>
                <a:gd name="T14" fmla="*/ 170 w 247"/>
                <a:gd name="T15" fmla="*/ 171 h 204"/>
                <a:gd name="T16" fmla="*/ 149 w 247"/>
                <a:gd name="T17" fmla="*/ 183 h 204"/>
                <a:gd name="T18" fmla="*/ 134 w 247"/>
                <a:gd name="T19" fmla="*/ 168 h 204"/>
                <a:gd name="T20" fmla="*/ 121 w 247"/>
                <a:gd name="T21" fmla="*/ 171 h 204"/>
                <a:gd name="T22" fmla="*/ 107 w 247"/>
                <a:gd name="T23" fmla="*/ 197 h 204"/>
                <a:gd name="T24" fmla="*/ 90 w 247"/>
                <a:gd name="T25" fmla="*/ 204 h 204"/>
                <a:gd name="T26" fmla="*/ 80 w 247"/>
                <a:gd name="T27" fmla="*/ 200 h 204"/>
                <a:gd name="T28" fmla="*/ 69 w 247"/>
                <a:gd name="T29" fmla="*/ 183 h 204"/>
                <a:gd name="T30" fmla="*/ 57 w 247"/>
                <a:gd name="T31" fmla="*/ 164 h 204"/>
                <a:gd name="T32" fmla="*/ 42 w 247"/>
                <a:gd name="T33" fmla="*/ 157 h 204"/>
                <a:gd name="T34" fmla="*/ 41 w 247"/>
                <a:gd name="T35" fmla="*/ 142 h 204"/>
                <a:gd name="T36" fmla="*/ 37 w 247"/>
                <a:gd name="T37" fmla="*/ 135 h 204"/>
                <a:gd name="T38" fmla="*/ 30 w 247"/>
                <a:gd name="T39" fmla="*/ 138 h 204"/>
                <a:gd name="T40" fmla="*/ 23 w 247"/>
                <a:gd name="T41" fmla="*/ 135 h 204"/>
                <a:gd name="T42" fmla="*/ 21 w 247"/>
                <a:gd name="T43" fmla="*/ 127 h 204"/>
                <a:gd name="T44" fmla="*/ 16 w 247"/>
                <a:gd name="T45" fmla="*/ 124 h 204"/>
                <a:gd name="T46" fmla="*/ 5 w 247"/>
                <a:gd name="T47" fmla="*/ 127 h 204"/>
                <a:gd name="T48" fmla="*/ 11 w 247"/>
                <a:gd name="T49" fmla="*/ 115 h 204"/>
                <a:gd name="T50" fmla="*/ 34 w 247"/>
                <a:gd name="T51" fmla="*/ 109 h 204"/>
                <a:gd name="T52" fmla="*/ 60 w 247"/>
                <a:gd name="T53" fmla="*/ 109 h 204"/>
                <a:gd name="T54" fmla="*/ 85 w 247"/>
                <a:gd name="T55" fmla="*/ 108 h 204"/>
                <a:gd name="T56" fmla="*/ 118 w 247"/>
                <a:gd name="T57" fmla="*/ 100 h 204"/>
                <a:gd name="T58" fmla="*/ 155 w 247"/>
                <a:gd name="T59" fmla="*/ 83 h 204"/>
                <a:gd name="T60" fmla="*/ 190 w 247"/>
                <a:gd name="T61" fmla="*/ 60 h 204"/>
                <a:gd name="T62" fmla="*/ 221 w 247"/>
                <a:gd name="T63" fmla="*/ 29 h 204"/>
                <a:gd name="T64" fmla="*/ 243 w 247"/>
                <a:gd name="T65" fmla="*/ 0 h 204"/>
                <a:gd name="T66" fmla="*/ 247 w 247"/>
                <a:gd name="T67" fmla="*/ 33 h 204"/>
                <a:gd name="T68" fmla="*/ 236 w 247"/>
                <a:gd name="T69" fmla="*/ 6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7" h="204">
                  <a:moveTo>
                    <a:pt x="236" y="60"/>
                  </a:moveTo>
                  <a:lnTo>
                    <a:pt x="228" y="60"/>
                  </a:lnTo>
                  <a:lnTo>
                    <a:pt x="221" y="64"/>
                  </a:lnTo>
                  <a:lnTo>
                    <a:pt x="216" y="68"/>
                  </a:lnTo>
                  <a:lnTo>
                    <a:pt x="210" y="72"/>
                  </a:lnTo>
                  <a:lnTo>
                    <a:pt x="210" y="86"/>
                  </a:lnTo>
                  <a:lnTo>
                    <a:pt x="209" y="101"/>
                  </a:lnTo>
                  <a:lnTo>
                    <a:pt x="206" y="115"/>
                  </a:lnTo>
                  <a:lnTo>
                    <a:pt x="202" y="127"/>
                  </a:lnTo>
                  <a:lnTo>
                    <a:pt x="196" y="127"/>
                  </a:lnTo>
                  <a:lnTo>
                    <a:pt x="191" y="124"/>
                  </a:lnTo>
                  <a:lnTo>
                    <a:pt x="186" y="120"/>
                  </a:lnTo>
                  <a:lnTo>
                    <a:pt x="181" y="116"/>
                  </a:lnTo>
                  <a:lnTo>
                    <a:pt x="178" y="134"/>
                  </a:lnTo>
                  <a:lnTo>
                    <a:pt x="174" y="153"/>
                  </a:lnTo>
                  <a:lnTo>
                    <a:pt x="170" y="171"/>
                  </a:lnTo>
                  <a:lnTo>
                    <a:pt x="159" y="185"/>
                  </a:lnTo>
                  <a:lnTo>
                    <a:pt x="149" y="183"/>
                  </a:lnTo>
                  <a:lnTo>
                    <a:pt x="141" y="176"/>
                  </a:lnTo>
                  <a:lnTo>
                    <a:pt x="134" y="168"/>
                  </a:lnTo>
                  <a:lnTo>
                    <a:pt x="128" y="159"/>
                  </a:lnTo>
                  <a:lnTo>
                    <a:pt x="121" y="171"/>
                  </a:lnTo>
                  <a:lnTo>
                    <a:pt x="114" y="185"/>
                  </a:lnTo>
                  <a:lnTo>
                    <a:pt x="107" y="197"/>
                  </a:lnTo>
                  <a:lnTo>
                    <a:pt x="96" y="204"/>
                  </a:lnTo>
                  <a:lnTo>
                    <a:pt x="90" y="204"/>
                  </a:lnTo>
                  <a:lnTo>
                    <a:pt x="84" y="202"/>
                  </a:lnTo>
                  <a:lnTo>
                    <a:pt x="80" y="200"/>
                  </a:lnTo>
                  <a:lnTo>
                    <a:pt x="75" y="194"/>
                  </a:lnTo>
                  <a:lnTo>
                    <a:pt x="69" y="183"/>
                  </a:lnTo>
                  <a:lnTo>
                    <a:pt x="64" y="172"/>
                  </a:lnTo>
                  <a:lnTo>
                    <a:pt x="57" y="164"/>
                  </a:lnTo>
                  <a:lnTo>
                    <a:pt x="46" y="163"/>
                  </a:lnTo>
                  <a:lnTo>
                    <a:pt x="42" y="157"/>
                  </a:lnTo>
                  <a:lnTo>
                    <a:pt x="41" y="150"/>
                  </a:lnTo>
                  <a:lnTo>
                    <a:pt x="41" y="142"/>
                  </a:lnTo>
                  <a:lnTo>
                    <a:pt x="39" y="134"/>
                  </a:lnTo>
                  <a:lnTo>
                    <a:pt x="37" y="135"/>
                  </a:lnTo>
                  <a:lnTo>
                    <a:pt x="34" y="137"/>
                  </a:lnTo>
                  <a:lnTo>
                    <a:pt x="30" y="138"/>
                  </a:lnTo>
                  <a:lnTo>
                    <a:pt x="26" y="139"/>
                  </a:lnTo>
                  <a:lnTo>
                    <a:pt x="23" y="135"/>
                  </a:lnTo>
                  <a:lnTo>
                    <a:pt x="21" y="131"/>
                  </a:lnTo>
                  <a:lnTo>
                    <a:pt x="21" y="127"/>
                  </a:lnTo>
                  <a:lnTo>
                    <a:pt x="22" y="123"/>
                  </a:lnTo>
                  <a:lnTo>
                    <a:pt x="16" y="124"/>
                  </a:lnTo>
                  <a:lnTo>
                    <a:pt x="11" y="126"/>
                  </a:lnTo>
                  <a:lnTo>
                    <a:pt x="5" y="127"/>
                  </a:lnTo>
                  <a:lnTo>
                    <a:pt x="0" y="122"/>
                  </a:lnTo>
                  <a:lnTo>
                    <a:pt x="11" y="115"/>
                  </a:lnTo>
                  <a:lnTo>
                    <a:pt x="22" y="112"/>
                  </a:lnTo>
                  <a:lnTo>
                    <a:pt x="34" y="109"/>
                  </a:lnTo>
                  <a:lnTo>
                    <a:pt x="46" y="109"/>
                  </a:lnTo>
                  <a:lnTo>
                    <a:pt x="60" y="109"/>
                  </a:lnTo>
                  <a:lnTo>
                    <a:pt x="73" y="109"/>
                  </a:lnTo>
                  <a:lnTo>
                    <a:pt x="85" y="108"/>
                  </a:lnTo>
                  <a:lnTo>
                    <a:pt x="98" y="107"/>
                  </a:lnTo>
                  <a:lnTo>
                    <a:pt x="118" y="100"/>
                  </a:lnTo>
                  <a:lnTo>
                    <a:pt x="136" y="93"/>
                  </a:lnTo>
                  <a:lnTo>
                    <a:pt x="155" y="83"/>
                  </a:lnTo>
                  <a:lnTo>
                    <a:pt x="173" y="72"/>
                  </a:lnTo>
                  <a:lnTo>
                    <a:pt x="190" y="60"/>
                  </a:lnTo>
                  <a:lnTo>
                    <a:pt x="206" y="45"/>
                  </a:lnTo>
                  <a:lnTo>
                    <a:pt x="221" y="29"/>
                  </a:lnTo>
                  <a:lnTo>
                    <a:pt x="235" y="8"/>
                  </a:lnTo>
                  <a:lnTo>
                    <a:pt x="243" y="0"/>
                  </a:lnTo>
                  <a:lnTo>
                    <a:pt x="244" y="15"/>
                  </a:lnTo>
                  <a:lnTo>
                    <a:pt x="247" y="33"/>
                  </a:lnTo>
                  <a:lnTo>
                    <a:pt x="246" y="49"/>
                  </a:lnTo>
                  <a:lnTo>
                    <a:pt x="236"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2" name="Freeform 656"/>
            <p:cNvSpPr>
              <a:spLocks/>
            </p:cNvSpPr>
            <p:nvPr/>
          </p:nvSpPr>
          <p:spPr bwMode="auto">
            <a:xfrm>
              <a:off x="4558135" y="1952558"/>
              <a:ext cx="46927" cy="65721"/>
            </a:xfrm>
            <a:custGeom>
              <a:avLst/>
              <a:gdLst>
                <a:gd name="T0" fmla="*/ 67 w 93"/>
                <a:gd name="T1" fmla="*/ 20 h 52"/>
                <a:gd name="T2" fmla="*/ 72 w 93"/>
                <a:gd name="T3" fmla="*/ 20 h 52"/>
                <a:gd name="T4" fmla="*/ 79 w 93"/>
                <a:gd name="T5" fmla="*/ 18 h 52"/>
                <a:gd name="T6" fmla="*/ 85 w 93"/>
                <a:gd name="T7" fmla="*/ 13 h 52"/>
                <a:gd name="T8" fmla="*/ 92 w 93"/>
                <a:gd name="T9" fmla="*/ 11 h 52"/>
                <a:gd name="T10" fmla="*/ 93 w 93"/>
                <a:gd name="T11" fmla="*/ 16 h 52"/>
                <a:gd name="T12" fmla="*/ 92 w 93"/>
                <a:gd name="T13" fmla="*/ 20 h 52"/>
                <a:gd name="T14" fmla="*/ 90 w 93"/>
                <a:gd name="T15" fmla="*/ 24 h 52"/>
                <a:gd name="T16" fmla="*/ 87 w 93"/>
                <a:gd name="T17" fmla="*/ 29 h 52"/>
                <a:gd name="T18" fmla="*/ 85 w 93"/>
                <a:gd name="T19" fmla="*/ 31 h 52"/>
                <a:gd name="T20" fmla="*/ 81 w 93"/>
                <a:gd name="T21" fmla="*/ 31 h 52"/>
                <a:gd name="T22" fmla="*/ 77 w 93"/>
                <a:gd name="T23" fmla="*/ 31 h 52"/>
                <a:gd name="T24" fmla="*/ 73 w 93"/>
                <a:gd name="T25" fmla="*/ 31 h 52"/>
                <a:gd name="T26" fmla="*/ 62 w 93"/>
                <a:gd name="T27" fmla="*/ 24 h 52"/>
                <a:gd name="T28" fmla="*/ 62 w 93"/>
                <a:gd name="T29" fmla="*/ 31 h 52"/>
                <a:gd name="T30" fmla="*/ 61 w 93"/>
                <a:gd name="T31" fmla="*/ 38 h 52"/>
                <a:gd name="T32" fmla="*/ 57 w 93"/>
                <a:gd name="T33" fmla="*/ 45 h 52"/>
                <a:gd name="T34" fmla="*/ 52 w 93"/>
                <a:gd name="T35" fmla="*/ 49 h 52"/>
                <a:gd name="T36" fmla="*/ 43 w 93"/>
                <a:gd name="T37" fmla="*/ 50 h 52"/>
                <a:gd name="T38" fmla="*/ 35 w 93"/>
                <a:gd name="T39" fmla="*/ 52 h 52"/>
                <a:gd name="T40" fmla="*/ 27 w 93"/>
                <a:gd name="T41" fmla="*/ 52 h 52"/>
                <a:gd name="T42" fmla="*/ 19 w 93"/>
                <a:gd name="T43" fmla="*/ 52 h 52"/>
                <a:gd name="T44" fmla="*/ 33 w 93"/>
                <a:gd name="T45" fmla="*/ 42 h 52"/>
                <a:gd name="T46" fmla="*/ 25 w 93"/>
                <a:gd name="T47" fmla="*/ 39 h 52"/>
                <a:gd name="T48" fmla="*/ 15 w 93"/>
                <a:gd name="T49" fmla="*/ 37 h 52"/>
                <a:gd name="T50" fmla="*/ 7 w 93"/>
                <a:gd name="T51" fmla="*/ 34 h 52"/>
                <a:gd name="T52" fmla="*/ 0 w 93"/>
                <a:gd name="T53" fmla="*/ 27 h 52"/>
                <a:gd name="T54" fmla="*/ 10 w 93"/>
                <a:gd name="T55" fmla="*/ 24 h 52"/>
                <a:gd name="T56" fmla="*/ 20 w 93"/>
                <a:gd name="T57" fmla="*/ 22 h 52"/>
                <a:gd name="T58" fmla="*/ 30 w 93"/>
                <a:gd name="T59" fmla="*/ 19 h 52"/>
                <a:gd name="T60" fmla="*/ 40 w 93"/>
                <a:gd name="T61" fmla="*/ 16 h 52"/>
                <a:gd name="T62" fmla="*/ 50 w 93"/>
                <a:gd name="T63" fmla="*/ 13 h 52"/>
                <a:gd name="T64" fmla="*/ 61 w 93"/>
                <a:gd name="T65" fmla="*/ 9 h 52"/>
                <a:gd name="T66" fmla="*/ 70 w 93"/>
                <a:gd name="T67" fmla="*/ 5 h 52"/>
                <a:gd name="T68" fmla="*/ 79 w 93"/>
                <a:gd name="T69" fmla="*/ 0 h 52"/>
                <a:gd name="T70" fmla="*/ 84 w 93"/>
                <a:gd name="T71" fmla="*/ 0 h 52"/>
                <a:gd name="T72" fmla="*/ 67 w 93"/>
                <a:gd name="T73"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52">
                  <a:moveTo>
                    <a:pt x="67" y="20"/>
                  </a:moveTo>
                  <a:lnTo>
                    <a:pt x="72" y="20"/>
                  </a:lnTo>
                  <a:lnTo>
                    <a:pt x="79" y="18"/>
                  </a:lnTo>
                  <a:lnTo>
                    <a:pt x="85" y="13"/>
                  </a:lnTo>
                  <a:lnTo>
                    <a:pt x="92" y="11"/>
                  </a:lnTo>
                  <a:lnTo>
                    <a:pt x="93" y="16"/>
                  </a:lnTo>
                  <a:lnTo>
                    <a:pt x="92" y="20"/>
                  </a:lnTo>
                  <a:lnTo>
                    <a:pt x="90" y="24"/>
                  </a:lnTo>
                  <a:lnTo>
                    <a:pt x="87" y="29"/>
                  </a:lnTo>
                  <a:lnTo>
                    <a:pt x="85" y="31"/>
                  </a:lnTo>
                  <a:lnTo>
                    <a:pt x="81" y="31"/>
                  </a:lnTo>
                  <a:lnTo>
                    <a:pt x="77" y="31"/>
                  </a:lnTo>
                  <a:lnTo>
                    <a:pt x="73" y="31"/>
                  </a:lnTo>
                  <a:lnTo>
                    <a:pt x="62" y="24"/>
                  </a:lnTo>
                  <a:lnTo>
                    <a:pt x="62" y="31"/>
                  </a:lnTo>
                  <a:lnTo>
                    <a:pt x="61" y="38"/>
                  </a:lnTo>
                  <a:lnTo>
                    <a:pt x="57" y="45"/>
                  </a:lnTo>
                  <a:lnTo>
                    <a:pt x="52" y="49"/>
                  </a:lnTo>
                  <a:lnTo>
                    <a:pt x="43" y="50"/>
                  </a:lnTo>
                  <a:lnTo>
                    <a:pt x="35" y="52"/>
                  </a:lnTo>
                  <a:lnTo>
                    <a:pt x="27" y="52"/>
                  </a:lnTo>
                  <a:lnTo>
                    <a:pt x="19" y="52"/>
                  </a:lnTo>
                  <a:lnTo>
                    <a:pt x="33" y="42"/>
                  </a:lnTo>
                  <a:lnTo>
                    <a:pt x="25" y="39"/>
                  </a:lnTo>
                  <a:lnTo>
                    <a:pt x="15" y="37"/>
                  </a:lnTo>
                  <a:lnTo>
                    <a:pt x="7" y="34"/>
                  </a:lnTo>
                  <a:lnTo>
                    <a:pt x="0" y="27"/>
                  </a:lnTo>
                  <a:lnTo>
                    <a:pt x="10" y="24"/>
                  </a:lnTo>
                  <a:lnTo>
                    <a:pt x="20" y="22"/>
                  </a:lnTo>
                  <a:lnTo>
                    <a:pt x="30" y="19"/>
                  </a:lnTo>
                  <a:lnTo>
                    <a:pt x="40" y="16"/>
                  </a:lnTo>
                  <a:lnTo>
                    <a:pt x="50" y="13"/>
                  </a:lnTo>
                  <a:lnTo>
                    <a:pt x="61" y="9"/>
                  </a:lnTo>
                  <a:lnTo>
                    <a:pt x="70" y="5"/>
                  </a:lnTo>
                  <a:lnTo>
                    <a:pt x="79" y="0"/>
                  </a:lnTo>
                  <a:lnTo>
                    <a:pt x="84" y="0"/>
                  </a:lnTo>
                  <a:lnTo>
                    <a:pt x="67" y="2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3" name="Freeform 657"/>
            <p:cNvSpPr>
              <a:spLocks/>
            </p:cNvSpPr>
            <p:nvPr/>
          </p:nvSpPr>
          <p:spPr bwMode="auto">
            <a:xfrm>
              <a:off x="4501223" y="2026759"/>
              <a:ext cx="142779" cy="254403"/>
            </a:xfrm>
            <a:custGeom>
              <a:avLst/>
              <a:gdLst>
                <a:gd name="T0" fmla="*/ 276 w 285"/>
                <a:gd name="T1" fmla="*/ 55 h 202"/>
                <a:gd name="T2" fmla="*/ 274 w 285"/>
                <a:gd name="T3" fmla="*/ 78 h 202"/>
                <a:gd name="T4" fmla="*/ 270 w 285"/>
                <a:gd name="T5" fmla="*/ 92 h 202"/>
                <a:gd name="T6" fmla="*/ 263 w 285"/>
                <a:gd name="T7" fmla="*/ 91 h 202"/>
                <a:gd name="T8" fmla="*/ 253 w 285"/>
                <a:gd name="T9" fmla="*/ 99 h 202"/>
                <a:gd name="T10" fmla="*/ 246 w 285"/>
                <a:gd name="T11" fmla="*/ 122 h 202"/>
                <a:gd name="T12" fmla="*/ 243 w 285"/>
                <a:gd name="T13" fmla="*/ 145 h 202"/>
                <a:gd name="T14" fmla="*/ 231 w 285"/>
                <a:gd name="T15" fmla="*/ 162 h 202"/>
                <a:gd name="T16" fmla="*/ 215 w 285"/>
                <a:gd name="T17" fmla="*/ 158 h 202"/>
                <a:gd name="T18" fmla="*/ 210 w 285"/>
                <a:gd name="T19" fmla="*/ 136 h 202"/>
                <a:gd name="T20" fmla="*/ 206 w 285"/>
                <a:gd name="T21" fmla="*/ 124 h 202"/>
                <a:gd name="T22" fmla="*/ 202 w 285"/>
                <a:gd name="T23" fmla="*/ 130 h 202"/>
                <a:gd name="T24" fmla="*/ 197 w 285"/>
                <a:gd name="T25" fmla="*/ 154 h 202"/>
                <a:gd name="T26" fmla="*/ 186 w 285"/>
                <a:gd name="T27" fmla="*/ 191 h 202"/>
                <a:gd name="T28" fmla="*/ 168 w 285"/>
                <a:gd name="T29" fmla="*/ 200 h 202"/>
                <a:gd name="T30" fmla="*/ 159 w 285"/>
                <a:gd name="T31" fmla="*/ 192 h 202"/>
                <a:gd name="T32" fmla="*/ 147 w 285"/>
                <a:gd name="T33" fmla="*/ 193 h 202"/>
                <a:gd name="T34" fmla="*/ 130 w 285"/>
                <a:gd name="T35" fmla="*/ 202 h 202"/>
                <a:gd name="T36" fmla="*/ 117 w 285"/>
                <a:gd name="T37" fmla="*/ 191 h 202"/>
                <a:gd name="T38" fmla="*/ 107 w 285"/>
                <a:gd name="T39" fmla="*/ 178 h 202"/>
                <a:gd name="T40" fmla="*/ 95 w 285"/>
                <a:gd name="T41" fmla="*/ 170 h 202"/>
                <a:gd name="T42" fmla="*/ 83 w 285"/>
                <a:gd name="T43" fmla="*/ 162 h 202"/>
                <a:gd name="T44" fmla="*/ 62 w 285"/>
                <a:gd name="T45" fmla="*/ 174 h 202"/>
                <a:gd name="T46" fmla="*/ 52 w 285"/>
                <a:gd name="T47" fmla="*/ 163 h 202"/>
                <a:gd name="T48" fmla="*/ 43 w 285"/>
                <a:gd name="T49" fmla="*/ 151 h 202"/>
                <a:gd name="T50" fmla="*/ 49 w 285"/>
                <a:gd name="T51" fmla="*/ 144 h 202"/>
                <a:gd name="T52" fmla="*/ 49 w 285"/>
                <a:gd name="T53" fmla="*/ 134 h 202"/>
                <a:gd name="T54" fmla="*/ 40 w 285"/>
                <a:gd name="T55" fmla="*/ 139 h 202"/>
                <a:gd name="T56" fmla="*/ 25 w 285"/>
                <a:gd name="T57" fmla="*/ 150 h 202"/>
                <a:gd name="T58" fmla="*/ 18 w 285"/>
                <a:gd name="T59" fmla="*/ 139 h 202"/>
                <a:gd name="T60" fmla="*/ 27 w 285"/>
                <a:gd name="T61" fmla="*/ 126 h 202"/>
                <a:gd name="T62" fmla="*/ 23 w 285"/>
                <a:gd name="T63" fmla="*/ 117 h 202"/>
                <a:gd name="T64" fmla="*/ 5 w 285"/>
                <a:gd name="T65" fmla="*/ 117 h 202"/>
                <a:gd name="T66" fmla="*/ 16 w 285"/>
                <a:gd name="T67" fmla="*/ 107 h 202"/>
                <a:gd name="T68" fmla="*/ 48 w 285"/>
                <a:gd name="T69" fmla="*/ 107 h 202"/>
                <a:gd name="T70" fmla="*/ 80 w 285"/>
                <a:gd name="T71" fmla="*/ 107 h 202"/>
                <a:gd name="T72" fmla="*/ 113 w 285"/>
                <a:gd name="T73" fmla="*/ 104 h 202"/>
                <a:gd name="T74" fmla="*/ 151 w 285"/>
                <a:gd name="T75" fmla="*/ 95 h 202"/>
                <a:gd name="T76" fmla="*/ 194 w 285"/>
                <a:gd name="T77" fmla="*/ 80 h 202"/>
                <a:gd name="T78" fmla="*/ 235 w 285"/>
                <a:gd name="T79" fmla="*/ 56 h 202"/>
                <a:gd name="T80" fmla="*/ 270 w 285"/>
                <a:gd name="T81" fmla="*/ 22 h 202"/>
                <a:gd name="T82" fmla="*/ 285 w 285"/>
                <a:gd name="T83" fmla="*/ 13 h 202"/>
                <a:gd name="T84" fmla="*/ 283 w 285"/>
                <a:gd name="T85" fmla="*/ 3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5" h="202">
                  <a:moveTo>
                    <a:pt x="282" y="47"/>
                  </a:moveTo>
                  <a:lnTo>
                    <a:pt x="276" y="55"/>
                  </a:lnTo>
                  <a:lnTo>
                    <a:pt x="274" y="66"/>
                  </a:lnTo>
                  <a:lnTo>
                    <a:pt x="274" y="78"/>
                  </a:lnTo>
                  <a:lnTo>
                    <a:pt x="274" y="91"/>
                  </a:lnTo>
                  <a:lnTo>
                    <a:pt x="270" y="92"/>
                  </a:lnTo>
                  <a:lnTo>
                    <a:pt x="267" y="91"/>
                  </a:lnTo>
                  <a:lnTo>
                    <a:pt x="263" y="91"/>
                  </a:lnTo>
                  <a:lnTo>
                    <a:pt x="261" y="91"/>
                  </a:lnTo>
                  <a:lnTo>
                    <a:pt x="253" y="99"/>
                  </a:lnTo>
                  <a:lnTo>
                    <a:pt x="248" y="110"/>
                  </a:lnTo>
                  <a:lnTo>
                    <a:pt x="246" y="122"/>
                  </a:lnTo>
                  <a:lnTo>
                    <a:pt x="245" y="134"/>
                  </a:lnTo>
                  <a:lnTo>
                    <a:pt x="243" y="145"/>
                  </a:lnTo>
                  <a:lnTo>
                    <a:pt x="238" y="155"/>
                  </a:lnTo>
                  <a:lnTo>
                    <a:pt x="231" y="162"/>
                  </a:lnTo>
                  <a:lnTo>
                    <a:pt x="221" y="166"/>
                  </a:lnTo>
                  <a:lnTo>
                    <a:pt x="215" y="158"/>
                  </a:lnTo>
                  <a:lnTo>
                    <a:pt x="212" y="147"/>
                  </a:lnTo>
                  <a:lnTo>
                    <a:pt x="210" y="136"/>
                  </a:lnTo>
                  <a:lnTo>
                    <a:pt x="209" y="124"/>
                  </a:lnTo>
                  <a:lnTo>
                    <a:pt x="206" y="124"/>
                  </a:lnTo>
                  <a:lnTo>
                    <a:pt x="204" y="126"/>
                  </a:lnTo>
                  <a:lnTo>
                    <a:pt x="202" y="130"/>
                  </a:lnTo>
                  <a:lnTo>
                    <a:pt x="200" y="134"/>
                  </a:lnTo>
                  <a:lnTo>
                    <a:pt x="197" y="154"/>
                  </a:lnTo>
                  <a:lnTo>
                    <a:pt x="193" y="173"/>
                  </a:lnTo>
                  <a:lnTo>
                    <a:pt x="186" y="191"/>
                  </a:lnTo>
                  <a:lnTo>
                    <a:pt x="174" y="202"/>
                  </a:lnTo>
                  <a:lnTo>
                    <a:pt x="168" y="200"/>
                  </a:lnTo>
                  <a:lnTo>
                    <a:pt x="163" y="196"/>
                  </a:lnTo>
                  <a:lnTo>
                    <a:pt x="159" y="192"/>
                  </a:lnTo>
                  <a:lnTo>
                    <a:pt x="154" y="188"/>
                  </a:lnTo>
                  <a:lnTo>
                    <a:pt x="147" y="193"/>
                  </a:lnTo>
                  <a:lnTo>
                    <a:pt x="139" y="199"/>
                  </a:lnTo>
                  <a:lnTo>
                    <a:pt x="130" y="202"/>
                  </a:lnTo>
                  <a:lnTo>
                    <a:pt x="122" y="197"/>
                  </a:lnTo>
                  <a:lnTo>
                    <a:pt x="117" y="191"/>
                  </a:lnTo>
                  <a:lnTo>
                    <a:pt x="113" y="184"/>
                  </a:lnTo>
                  <a:lnTo>
                    <a:pt x="107" y="178"/>
                  </a:lnTo>
                  <a:lnTo>
                    <a:pt x="101" y="174"/>
                  </a:lnTo>
                  <a:lnTo>
                    <a:pt x="95" y="170"/>
                  </a:lnTo>
                  <a:lnTo>
                    <a:pt x="90" y="166"/>
                  </a:lnTo>
                  <a:lnTo>
                    <a:pt x="83" y="162"/>
                  </a:lnTo>
                  <a:lnTo>
                    <a:pt x="77" y="158"/>
                  </a:lnTo>
                  <a:lnTo>
                    <a:pt x="62" y="174"/>
                  </a:lnTo>
                  <a:lnTo>
                    <a:pt x="56" y="169"/>
                  </a:lnTo>
                  <a:lnTo>
                    <a:pt x="52" y="163"/>
                  </a:lnTo>
                  <a:lnTo>
                    <a:pt x="47" y="158"/>
                  </a:lnTo>
                  <a:lnTo>
                    <a:pt x="43" y="151"/>
                  </a:lnTo>
                  <a:lnTo>
                    <a:pt x="47" y="148"/>
                  </a:lnTo>
                  <a:lnTo>
                    <a:pt x="49" y="144"/>
                  </a:lnTo>
                  <a:lnTo>
                    <a:pt x="49" y="140"/>
                  </a:lnTo>
                  <a:lnTo>
                    <a:pt x="49" y="134"/>
                  </a:lnTo>
                  <a:lnTo>
                    <a:pt x="47" y="132"/>
                  </a:lnTo>
                  <a:lnTo>
                    <a:pt x="40" y="139"/>
                  </a:lnTo>
                  <a:lnTo>
                    <a:pt x="32" y="145"/>
                  </a:lnTo>
                  <a:lnTo>
                    <a:pt x="25" y="150"/>
                  </a:lnTo>
                  <a:lnTo>
                    <a:pt x="16" y="145"/>
                  </a:lnTo>
                  <a:lnTo>
                    <a:pt x="18" y="139"/>
                  </a:lnTo>
                  <a:lnTo>
                    <a:pt x="23" y="132"/>
                  </a:lnTo>
                  <a:lnTo>
                    <a:pt x="27" y="126"/>
                  </a:lnTo>
                  <a:lnTo>
                    <a:pt x="31" y="119"/>
                  </a:lnTo>
                  <a:lnTo>
                    <a:pt x="23" y="117"/>
                  </a:lnTo>
                  <a:lnTo>
                    <a:pt x="14" y="117"/>
                  </a:lnTo>
                  <a:lnTo>
                    <a:pt x="5" y="117"/>
                  </a:lnTo>
                  <a:lnTo>
                    <a:pt x="0" y="110"/>
                  </a:lnTo>
                  <a:lnTo>
                    <a:pt x="16" y="107"/>
                  </a:lnTo>
                  <a:lnTo>
                    <a:pt x="32" y="107"/>
                  </a:lnTo>
                  <a:lnTo>
                    <a:pt x="48" y="107"/>
                  </a:lnTo>
                  <a:lnTo>
                    <a:pt x="64" y="107"/>
                  </a:lnTo>
                  <a:lnTo>
                    <a:pt x="80" y="107"/>
                  </a:lnTo>
                  <a:lnTo>
                    <a:pt x="96" y="107"/>
                  </a:lnTo>
                  <a:lnTo>
                    <a:pt x="113" y="104"/>
                  </a:lnTo>
                  <a:lnTo>
                    <a:pt x="129" y="100"/>
                  </a:lnTo>
                  <a:lnTo>
                    <a:pt x="151" y="95"/>
                  </a:lnTo>
                  <a:lnTo>
                    <a:pt x="174" y="88"/>
                  </a:lnTo>
                  <a:lnTo>
                    <a:pt x="194" y="80"/>
                  </a:lnTo>
                  <a:lnTo>
                    <a:pt x="215" y="69"/>
                  </a:lnTo>
                  <a:lnTo>
                    <a:pt x="235" y="56"/>
                  </a:lnTo>
                  <a:lnTo>
                    <a:pt x="253" y="41"/>
                  </a:lnTo>
                  <a:lnTo>
                    <a:pt x="270" y="22"/>
                  </a:lnTo>
                  <a:lnTo>
                    <a:pt x="285" y="0"/>
                  </a:lnTo>
                  <a:lnTo>
                    <a:pt x="285" y="13"/>
                  </a:lnTo>
                  <a:lnTo>
                    <a:pt x="284" y="24"/>
                  </a:lnTo>
                  <a:lnTo>
                    <a:pt x="283" y="36"/>
                  </a:lnTo>
                  <a:lnTo>
                    <a:pt x="282"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4" name="Freeform 658"/>
            <p:cNvSpPr>
              <a:spLocks/>
            </p:cNvSpPr>
            <p:nvPr/>
          </p:nvSpPr>
          <p:spPr bwMode="auto">
            <a:xfrm>
              <a:off x="4611053" y="2141241"/>
              <a:ext cx="6989" cy="23320"/>
            </a:xfrm>
            <a:custGeom>
              <a:avLst/>
              <a:gdLst>
                <a:gd name="T0" fmla="*/ 12 w 12"/>
                <a:gd name="T1" fmla="*/ 7 h 17"/>
                <a:gd name="T2" fmla="*/ 12 w 12"/>
                <a:gd name="T3" fmla="*/ 11 h 17"/>
                <a:gd name="T4" fmla="*/ 11 w 12"/>
                <a:gd name="T5" fmla="*/ 13 h 17"/>
                <a:gd name="T6" fmla="*/ 9 w 12"/>
                <a:gd name="T7" fmla="*/ 16 h 17"/>
                <a:gd name="T8" fmla="*/ 5 w 12"/>
                <a:gd name="T9" fmla="*/ 17 h 17"/>
                <a:gd name="T10" fmla="*/ 2 w 12"/>
                <a:gd name="T11" fmla="*/ 16 h 17"/>
                <a:gd name="T12" fmla="*/ 0 w 12"/>
                <a:gd name="T13" fmla="*/ 11 h 17"/>
                <a:gd name="T14" fmla="*/ 0 w 12"/>
                <a:gd name="T15" fmla="*/ 5 h 17"/>
                <a:gd name="T16" fmla="*/ 1 w 12"/>
                <a:gd name="T17" fmla="*/ 0 h 17"/>
                <a:gd name="T18" fmla="*/ 4 w 12"/>
                <a:gd name="T19" fmla="*/ 1 h 17"/>
                <a:gd name="T20" fmla="*/ 8 w 12"/>
                <a:gd name="T21" fmla="*/ 1 h 17"/>
                <a:gd name="T22" fmla="*/ 10 w 12"/>
                <a:gd name="T23" fmla="*/ 2 h 17"/>
                <a:gd name="T24" fmla="*/ 12 w 12"/>
                <a:gd name="T2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12" y="7"/>
                  </a:moveTo>
                  <a:lnTo>
                    <a:pt x="12" y="11"/>
                  </a:lnTo>
                  <a:lnTo>
                    <a:pt x="11" y="13"/>
                  </a:lnTo>
                  <a:lnTo>
                    <a:pt x="9" y="16"/>
                  </a:lnTo>
                  <a:lnTo>
                    <a:pt x="5" y="17"/>
                  </a:lnTo>
                  <a:lnTo>
                    <a:pt x="2" y="16"/>
                  </a:lnTo>
                  <a:lnTo>
                    <a:pt x="0" y="11"/>
                  </a:lnTo>
                  <a:lnTo>
                    <a:pt x="0" y="5"/>
                  </a:lnTo>
                  <a:lnTo>
                    <a:pt x="1" y="0"/>
                  </a:lnTo>
                  <a:lnTo>
                    <a:pt x="4" y="1"/>
                  </a:lnTo>
                  <a:lnTo>
                    <a:pt x="8" y="1"/>
                  </a:lnTo>
                  <a:lnTo>
                    <a:pt x="10" y="2"/>
                  </a:lnTo>
                  <a:lnTo>
                    <a:pt x="12"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5" name="Freeform 659"/>
            <p:cNvSpPr>
              <a:spLocks/>
            </p:cNvSpPr>
            <p:nvPr/>
          </p:nvSpPr>
          <p:spPr bwMode="auto">
            <a:xfrm>
              <a:off x="4540163" y="2166681"/>
              <a:ext cx="24961" cy="53001"/>
            </a:xfrm>
            <a:custGeom>
              <a:avLst/>
              <a:gdLst>
                <a:gd name="T0" fmla="*/ 47 w 49"/>
                <a:gd name="T1" fmla="*/ 19 h 41"/>
                <a:gd name="T2" fmla="*/ 44 w 49"/>
                <a:gd name="T3" fmla="*/ 26 h 41"/>
                <a:gd name="T4" fmla="*/ 39 w 49"/>
                <a:gd name="T5" fmla="*/ 32 h 41"/>
                <a:gd name="T6" fmla="*/ 33 w 49"/>
                <a:gd name="T7" fmla="*/ 34 h 41"/>
                <a:gd name="T8" fmla="*/ 29 w 49"/>
                <a:gd name="T9" fmla="*/ 39 h 41"/>
                <a:gd name="T10" fmla="*/ 22 w 49"/>
                <a:gd name="T11" fmla="*/ 40 h 41"/>
                <a:gd name="T12" fmla="*/ 16 w 49"/>
                <a:gd name="T13" fmla="*/ 41 h 41"/>
                <a:gd name="T14" fmla="*/ 9 w 49"/>
                <a:gd name="T15" fmla="*/ 41 h 41"/>
                <a:gd name="T16" fmla="*/ 2 w 49"/>
                <a:gd name="T17" fmla="*/ 41 h 41"/>
                <a:gd name="T18" fmla="*/ 0 w 49"/>
                <a:gd name="T19" fmla="*/ 41 h 41"/>
                <a:gd name="T20" fmla="*/ 4 w 49"/>
                <a:gd name="T21" fmla="*/ 36 h 41"/>
                <a:gd name="T22" fmla="*/ 10 w 49"/>
                <a:gd name="T23" fmla="*/ 30 h 41"/>
                <a:gd name="T24" fmla="*/ 16 w 49"/>
                <a:gd name="T25" fmla="*/ 26 h 41"/>
                <a:gd name="T26" fmla="*/ 22 w 49"/>
                <a:gd name="T27" fmla="*/ 21 h 41"/>
                <a:gd name="T28" fmla="*/ 28 w 49"/>
                <a:gd name="T29" fmla="*/ 15 h 41"/>
                <a:gd name="T30" fmla="*/ 33 w 49"/>
                <a:gd name="T31" fmla="*/ 10 h 41"/>
                <a:gd name="T32" fmla="*/ 39 w 49"/>
                <a:gd name="T33" fmla="*/ 6 h 41"/>
                <a:gd name="T34" fmla="*/ 45 w 49"/>
                <a:gd name="T35" fmla="*/ 0 h 41"/>
                <a:gd name="T36" fmla="*/ 49 w 49"/>
                <a:gd name="T37" fmla="*/ 3 h 41"/>
                <a:gd name="T38" fmla="*/ 49 w 49"/>
                <a:gd name="T39" fmla="*/ 8 h 41"/>
                <a:gd name="T40" fmla="*/ 49 w 49"/>
                <a:gd name="T41" fmla="*/ 14 h 41"/>
                <a:gd name="T42" fmla="*/ 47 w 49"/>
                <a:gd name="T43"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41">
                  <a:moveTo>
                    <a:pt x="47" y="19"/>
                  </a:moveTo>
                  <a:lnTo>
                    <a:pt x="44" y="26"/>
                  </a:lnTo>
                  <a:lnTo>
                    <a:pt x="39" y="32"/>
                  </a:lnTo>
                  <a:lnTo>
                    <a:pt x="33" y="34"/>
                  </a:lnTo>
                  <a:lnTo>
                    <a:pt x="29" y="39"/>
                  </a:lnTo>
                  <a:lnTo>
                    <a:pt x="22" y="40"/>
                  </a:lnTo>
                  <a:lnTo>
                    <a:pt x="16" y="41"/>
                  </a:lnTo>
                  <a:lnTo>
                    <a:pt x="9" y="41"/>
                  </a:lnTo>
                  <a:lnTo>
                    <a:pt x="2" y="41"/>
                  </a:lnTo>
                  <a:lnTo>
                    <a:pt x="0" y="41"/>
                  </a:lnTo>
                  <a:lnTo>
                    <a:pt x="4" y="36"/>
                  </a:lnTo>
                  <a:lnTo>
                    <a:pt x="10" y="30"/>
                  </a:lnTo>
                  <a:lnTo>
                    <a:pt x="16" y="26"/>
                  </a:lnTo>
                  <a:lnTo>
                    <a:pt x="22" y="21"/>
                  </a:lnTo>
                  <a:lnTo>
                    <a:pt x="28" y="15"/>
                  </a:lnTo>
                  <a:lnTo>
                    <a:pt x="33" y="10"/>
                  </a:lnTo>
                  <a:lnTo>
                    <a:pt x="39" y="6"/>
                  </a:lnTo>
                  <a:lnTo>
                    <a:pt x="45" y="0"/>
                  </a:lnTo>
                  <a:lnTo>
                    <a:pt x="49" y="3"/>
                  </a:lnTo>
                  <a:lnTo>
                    <a:pt x="49" y="8"/>
                  </a:lnTo>
                  <a:lnTo>
                    <a:pt x="49" y="14"/>
                  </a:lnTo>
                  <a:lnTo>
                    <a:pt x="47" y="1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6" name="Freeform 660"/>
            <p:cNvSpPr>
              <a:spLocks/>
            </p:cNvSpPr>
            <p:nvPr/>
          </p:nvSpPr>
          <p:spPr bwMode="auto">
            <a:xfrm>
              <a:off x="4557136" y="2175161"/>
              <a:ext cx="23963" cy="50881"/>
            </a:xfrm>
            <a:custGeom>
              <a:avLst/>
              <a:gdLst>
                <a:gd name="T0" fmla="*/ 44 w 49"/>
                <a:gd name="T1" fmla="*/ 0 h 41"/>
                <a:gd name="T2" fmla="*/ 44 w 49"/>
                <a:gd name="T3" fmla="*/ 4 h 41"/>
                <a:gd name="T4" fmla="*/ 43 w 49"/>
                <a:gd name="T5" fmla="*/ 8 h 41"/>
                <a:gd name="T6" fmla="*/ 43 w 49"/>
                <a:gd name="T7" fmla="*/ 12 h 41"/>
                <a:gd name="T8" fmla="*/ 45 w 49"/>
                <a:gd name="T9" fmla="*/ 16 h 41"/>
                <a:gd name="T10" fmla="*/ 45 w 49"/>
                <a:gd name="T11" fmla="*/ 16 h 41"/>
                <a:gd name="T12" fmla="*/ 46 w 49"/>
                <a:gd name="T13" fmla="*/ 15 h 41"/>
                <a:gd name="T14" fmla="*/ 46 w 49"/>
                <a:gd name="T15" fmla="*/ 15 h 41"/>
                <a:gd name="T16" fmla="*/ 46 w 49"/>
                <a:gd name="T17" fmla="*/ 15 h 41"/>
                <a:gd name="T18" fmla="*/ 49 w 49"/>
                <a:gd name="T19" fmla="*/ 19 h 41"/>
                <a:gd name="T20" fmla="*/ 49 w 49"/>
                <a:gd name="T21" fmla="*/ 23 h 41"/>
                <a:gd name="T22" fmla="*/ 48 w 49"/>
                <a:gd name="T23" fmla="*/ 27 h 41"/>
                <a:gd name="T24" fmla="*/ 46 w 49"/>
                <a:gd name="T25" fmla="*/ 31 h 41"/>
                <a:gd name="T26" fmla="*/ 42 w 49"/>
                <a:gd name="T27" fmla="*/ 33 h 41"/>
                <a:gd name="T28" fmla="*/ 37 w 49"/>
                <a:gd name="T29" fmla="*/ 34 h 41"/>
                <a:gd name="T30" fmla="*/ 33 w 49"/>
                <a:gd name="T31" fmla="*/ 33 h 41"/>
                <a:gd name="T32" fmla="*/ 29 w 49"/>
                <a:gd name="T33" fmla="*/ 30 h 41"/>
                <a:gd name="T34" fmla="*/ 22 w 49"/>
                <a:gd name="T35" fmla="*/ 35 h 41"/>
                <a:gd name="T36" fmla="*/ 15 w 49"/>
                <a:gd name="T37" fmla="*/ 38 h 41"/>
                <a:gd name="T38" fmla="*/ 7 w 49"/>
                <a:gd name="T39" fmla="*/ 41 h 41"/>
                <a:gd name="T40" fmla="*/ 0 w 49"/>
                <a:gd name="T41" fmla="*/ 39 h 41"/>
                <a:gd name="T42" fmla="*/ 4 w 49"/>
                <a:gd name="T43" fmla="*/ 33 h 41"/>
                <a:gd name="T44" fmla="*/ 7 w 49"/>
                <a:gd name="T45" fmla="*/ 27 h 41"/>
                <a:gd name="T46" fmla="*/ 12 w 49"/>
                <a:gd name="T47" fmla="*/ 22 h 41"/>
                <a:gd name="T48" fmla="*/ 18 w 49"/>
                <a:gd name="T49" fmla="*/ 17 h 41"/>
                <a:gd name="T50" fmla="*/ 22 w 49"/>
                <a:gd name="T51" fmla="*/ 13 h 41"/>
                <a:gd name="T52" fmla="*/ 27 w 49"/>
                <a:gd name="T53" fmla="*/ 8 h 41"/>
                <a:gd name="T54" fmla="*/ 33 w 49"/>
                <a:gd name="T55" fmla="*/ 4 h 41"/>
                <a:gd name="T56" fmla="*/ 37 w 49"/>
                <a:gd name="T57" fmla="*/ 0 h 41"/>
                <a:gd name="T58" fmla="*/ 44 w 49"/>
                <a:gd name="T5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41">
                  <a:moveTo>
                    <a:pt x="44" y="0"/>
                  </a:moveTo>
                  <a:lnTo>
                    <a:pt x="44" y="4"/>
                  </a:lnTo>
                  <a:lnTo>
                    <a:pt x="43" y="8"/>
                  </a:lnTo>
                  <a:lnTo>
                    <a:pt x="43" y="12"/>
                  </a:lnTo>
                  <a:lnTo>
                    <a:pt x="45" y="16"/>
                  </a:lnTo>
                  <a:lnTo>
                    <a:pt x="45" y="16"/>
                  </a:lnTo>
                  <a:lnTo>
                    <a:pt x="46" y="15"/>
                  </a:lnTo>
                  <a:lnTo>
                    <a:pt x="46" y="15"/>
                  </a:lnTo>
                  <a:lnTo>
                    <a:pt x="46" y="15"/>
                  </a:lnTo>
                  <a:lnTo>
                    <a:pt x="49" y="19"/>
                  </a:lnTo>
                  <a:lnTo>
                    <a:pt x="49" y="23"/>
                  </a:lnTo>
                  <a:lnTo>
                    <a:pt x="48" y="27"/>
                  </a:lnTo>
                  <a:lnTo>
                    <a:pt x="46" y="31"/>
                  </a:lnTo>
                  <a:lnTo>
                    <a:pt x="42" y="33"/>
                  </a:lnTo>
                  <a:lnTo>
                    <a:pt x="37" y="34"/>
                  </a:lnTo>
                  <a:lnTo>
                    <a:pt x="33" y="33"/>
                  </a:lnTo>
                  <a:lnTo>
                    <a:pt x="29" y="30"/>
                  </a:lnTo>
                  <a:lnTo>
                    <a:pt x="22" y="35"/>
                  </a:lnTo>
                  <a:lnTo>
                    <a:pt x="15" y="38"/>
                  </a:lnTo>
                  <a:lnTo>
                    <a:pt x="7" y="41"/>
                  </a:lnTo>
                  <a:lnTo>
                    <a:pt x="0" y="39"/>
                  </a:lnTo>
                  <a:lnTo>
                    <a:pt x="4" y="33"/>
                  </a:lnTo>
                  <a:lnTo>
                    <a:pt x="7" y="27"/>
                  </a:lnTo>
                  <a:lnTo>
                    <a:pt x="12" y="22"/>
                  </a:lnTo>
                  <a:lnTo>
                    <a:pt x="18" y="17"/>
                  </a:lnTo>
                  <a:lnTo>
                    <a:pt x="22" y="13"/>
                  </a:lnTo>
                  <a:lnTo>
                    <a:pt x="27" y="8"/>
                  </a:lnTo>
                  <a:lnTo>
                    <a:pt x="33" y="4"/>
                  </a:lnTo>
                  <a:lnTo>
                    <a:pt x="37" y="0"/>
                  </a:lnTo>
                  <a:lnTo>
                    <a:pt x="44"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7" name="Freeform 661"/>
            <p:cNvSpPr>
              <a:spLocks/>
            </p:cNvSpPr>
            <p:nvPr/>
          </p:nvSpPr>
          <p:spPr bwMode="auto">
            <a:xfrm>
              <a:off x="4529180" y="2190002"/>
              <a:ext cx="8986" cy="14840"/>
            </a:xfrm>
            <a:custGeom>
              <a:avLst/>
              <a:gdLst>
                <a:gd name="T0" fmla="*/ 17 w 17"/>
                <a:gd name="T1" fmla="*/ 3 h 12"/>
                <a:gd name="T2" fmla="*/ 16 w 17"/>
                <a:gd name="T3" fmla="*/ 11 h 12"/>
                <a:gd name="T4" fmla="*/ 1 w 17"/>
                <a:gd name="T5" fmla="*/ 12 h 12"/>
                <a:gd name="T6" fmla="*/ 0 w 17"/>
                <a:gd name="T7" fmla="*/ 8 h 12"/>
                <a:gd name="T8" fmla="*/ 1 w 17"/>
                <a:gd name="T9" fmla="*/ 4 h 12"/>
                <a:gd name="T10" fmla="*/ 5 w 17"/>
                <a:gd name="T11" fmla="*/ 1 h 12"/>
                <a:gd name="T12" fmla="*/ 8 w 17"/>
                <a:gd name="T13" fmla="*/ 0 h 12"/>
                <a:gd name="T14" fmla="*/ 10 w 17"/>
                <a:gd name="T15" fmla="*/ 0 h 12"/>
                <a:gd name="T16" fmla="*/ 13 w 17"/>
                <a:gd name="T17" fmla="*/ 0 h 12"/>
                <a:gd name="T18" fmla="*/ 15 w 17"/>
                <a:gd name="T19" fmla="*/ 0 h 12"/>
                <a:gd name="T20" fmla="*/ 17 w 17"/>
                <a:gd name="T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17" y="3"/>
                  </a:moveTo>
                  <a:lnTo>
                    <a:pt x="16" y="11"/>
                  </a:lnTo>
                  <a:lnTo>
                    <a:pt x="1" y="12"/>
                  </a:lnTo>
                  <a:lnTo>
                    <a:pt x="0" y="8"/>
                  </a:lnTo>
                  <a:lnTo>
                    <a:pt x="1" y="4"/>
                  </a:lnTo>
                  <a:lnTo>
                    <a:pt x="5" y="1"/>
                  </a:lnTo>
                  <a:lnTo>
                    <a:pt x="8" y="0"/>
                  </a:lnTo>
                  <a:lnTo>
                    <a:pt x="10" y="0"/>
                  </a:lnTo>
                  <a:lnTo>
                    <a:pt x="13" y="0"/>
                  </a:lnTo>
                  <a:lnTo>
                    <a:pt x="15" y="0"/>
                  </a:lnTo>
                  <a:lnTo>
                    <a:pt x="17"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8" name="Freeform 662"/>
            <p:cNvSpPr>
              <a:spLocks/>
            </p:cNvSpPr>
            <p:nvPr/>
          </p:nvSpPr>
          <p:spPr bwMode="auto">
            <a:xfrm>
              <a:off x="4483251" y="2243002"/>
              <a:ext cx="160751" cy="237443"/>
            </a:xfrm>
            <a:custGeom>
              <a:avLst/>
              <a:gdLst>
                <a:gd name="T0" fmla="*/ 314 w 321"/>
                <a:gd name="T1" fmla="*/ 58 h 185"/>
                <a:gd name="T2" fmla="*/ 313 w 321"/>
                <a:gd name="T3" fmla="*/ 65 h 185"/>
                <a:gd name="T4" fmla="*/ 305 w 321"/>
                <a:gd name="T5" fmla="*/ 74 h 185"/>
                <a:gd name="T6" fmla="*/ 290 w 321"/>
                <a:gd name="T7" fmla="*/ 79 h 185"/>
                <a:gd name="T8" fmla="*/ 283 w 321"/>
                <a:gd name="T9" fmla="*/ 99 h 185"/>
                <a:gd name="T10" fmla="*/ 274 w 321"/>
                <a:gd name="T11" fmla="*/ 124 h 185"/>
                <a:gd name="T12" fmla="*/ 245 w 321"/>
                <a:gd name="T13" fmla="*/ 132 h 185"/>
                <a:gd name="T14" fmla="*/ 238 w 321"/>
                <a:gd name="T15" fmla="*/ 148 h 185"/>
                <a:gd name="T16" fmla="*/ 229 w 321"/>
                <a:gd name="T17" fmla="*/ 165 h 185"/>
                <a:gd name="T18" fmla="*/ 218 w 321"/>
                <a:gd name="T19" fmla="*/ 177 h 185"/>
                <a:gd name="T20" fmla="*/ 203 w 321"/>
                <a:gd name="T21" fmla="*/ 183 h 185"/>
                <a:gd name="T22" fmla="*/ 181 w 321"/>
                <a:gd name="T23" fmla="*/ 177 h 185"/>
                <a:gd name="T24" fmla="*/ 158 w 321"/>
                <a:gd name="T25" fmla="*/ 170 h 185"/>
                <a:gd name="T26" fmla="*/ 136 w 321"/>
                <a:gd name="T27" fmla="*/ 170 h 185"/>
                <a:gd name="T28" fmla="*/ 116 w 321"/>
                <a:gd name="T29" fmla="*/ 184 h 185"/>
                <a:gd name="T30" fmla="*/ 99 w 321"/>
                <a:gd name="T31" fmla="*/ 181 h 185"/>
                <a:gd name="T32" fmla="*/ 87 w 321"/>
                <a:gd name="T33" fmla="*/ 166 h 185"/>
                <a:gd name="T34" fmla="*/ 75 w 321"/>
                <a:gd name="T35" fmla="*/ 154 h 185"/>
                <a:gd name="T36" fmla="*/ 57 w 321"/>
                <a:gd name="T37" fmla="*/ 157 h 185"/>
                <a:gd name="T38" fmla="*/ 46 w 321"/>
                <a:gd name="T39" fmla="*/ 144 h 185"/>
                <a:gd name="T40" fmla="*/ 42 w 321"/>
                <a:gd name="T41" fmla="*/ 132 h 185"/>
                <a:gd name="T42" fmla="*/ 36 w 321"/>
                <a:gd name="T43" fmla="*/ 131 h 185"/>
                <a:gd name="T44" fmla="*/ 26 w 321"/>
                <a:gd name="T45" fmla="*/ 133 h 185"/>
                <a:gd name="T46" fmla="*/ 17 w 321"/>
                <a:gd name="T47" fmla="*/ 133 h 185"/>
                <a:gd name="T48" fmla="*/ 8 w 321"/>
                <a:gd name="T49" fmla="*/ 131 h 185"/>
                <a:gd name="T50" fmla="*/ 6 w 321"/>
                <a:gd name="T51" fmla="*/ 126 h 185"/>
                <a:gd name="T52" fmla="*/ 10 w 321"/>
                <a:gd name="T53" fmla="*/ 122 h 185"/>
                <a:gd name="T54" fmla="*/ 10 w 321"/>
                <a:gd name="T55" fmla="*/ 114 h 185"/>
                <a:gd name="T56" fmla="*/ 3 w 321"/>
                <a:gd name="T57" fmla="*/ 110 h 185"/>
                <a:gd name="T58" fmla="*/ 17 w 321"/>
                <a:gd name="T59" fmla="*/ 106 h 185"/>
                <a:gd name="T60" fmla="*/ 53 w 321"/>
                <a:gd name="T61" fmla="*/ 105 h 185"/>
                <a:gd name="T62" fmla="*/ 91 w 321"/>
                <a:gd name="T63" fmla="*/ 106 h 185"/>
                <a:gd name="T64" fmla="*/ 128 w 321"/>
                <a:gd name="T65" fmla="*/ 100 h 185"/>
                <a:gd name="T66" fmla="*/ 168 w 321"/>
                <a:gd name="T67" fmla="*/ 85 h 185"/>
                <a:gd name="T68" fmla="*/ 214 w 321"/>
                <a:gd name="T69" fmla="*/ 69 h 185"/>
                <a:gd name="T70" fmla="*/ 259 w 321"/>
                <a:gd name="T71" fmla="*/ 47 h 185"/>
                <a:gd name="T72" fmla="*/ 302 w 321"/>
                <a:gd name="T73" fmla="*/ 18 h 185"/>
                <a:gd name="T74" fmla="*/ 318 w 321"/>
                <a:gd name="T75" fmla="*/ 14 h 185"/>
                <a:gd name="T76" fmla="*/ 315 w 321"/>
                <a:gd name="T77" fmla="*/ 4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1" h="185">
                  <a:moveTo>
                    <a:pt x="313" y="55"/>
                  </a:moveTo>
                  <a:lnTo>
                    <a:pt x="314" y="58"/>
                  </a:lnTo>
                  <a:lnTo>
                    <a:pt x="314" y="62"/>
                  </a:lnTo>
                  <a:lnTo>
                    <a:pt x="313" y="65"/>
                  </a:lnTo>
                  <a:lnTo>
                    <a:pt x="312" y="69"/>
                  </a:lnTo>
                  <a:lnTo>
                    <a:pt x="305" y="74"/>
                  </a:lnTo>
                  <a:lnTo>
                    <a:pt x="298" y="76"/>
                  </a:lnTo>
                  <a:lnTo>
                    <a:pt x="290" y="79"/>
                  </a:lnTo>
                  <a:lnTo>
                    <a:pt x="287" y="87"/>
                  </a:lnTo>
                  <a:lnTo>
                    <a:pt x="283" y="99"/>
                  </a:lnTo>
                  <a:lnTo>
                    <a:pt x="280" y="113"/>
                  </a:lnTo>
                  <a:lnTo>
                    <a:pt x="274" y="124"/>
                  </a:lnTo>
                  <a:lnTo>
                    <a:pt x="265" y="131"/>
                  </a:lnTo>
                  <a:lnTo>
                    <a:pt x="245" y="132"/>
                  </a:lnTo>
                  <a:lnTo>
                    <a:pt x="242" y="140"/>
                  </a:lnTo>
                  <a:lnTo>
                    <a:pt x="238" y="148"/>
                  </a:lnTo>
                  <a:lnTo>
                    <a:pt x="234" y="157"/>
                  </a:lnTo>
                  <a:lnTo>
                    <a:pt x="229" y="165"/>
                  </a:lnTo>
                  <a:lnTo>
                    <a:pt x="223" y="172"/>
                  </a:lnTo>
                  <a:lnTo>
                    <a:pt x="218" y="177"/>
                  </a:lnTo>
                  <a:lnTo>
                    <a:pt x="211" y="181"/>
                  </a:lnTo>
                  <a:lnTo>
                    <a:pt x="203" y="183"/>
                  </a:lnTo>
                  <a:lnTo>
                    <a:pt x="192" y="181"/>
                  </a:lnTo>
                  <a:lnTo>
                    <a:pt x="181" y="177"/>
                  </a:lnTo>
                  <a:lnTo>
                    <a:pt x="169" y="174"/>
                  </a:lnTo>
                  <a:lnTo>
                    <a:pt x="158" y="170"/>
                  </a:lnTo>
                  <a:lnTo>
                    <a:pt x="147" y="169"/>
                  </a:lnTo>
                  <a:lnTo>
                    <a:pt x="136" y="170"/>
                  </a:lnTo>
                  <a:lnTo>
                    <a:pt x="127" y="174"/>
                  </a:lnTo>
                  <a:lnTo>
                    <a:pt x="116" y="184"/>
                  </a:lnTo>
                  <a:lnTo>
                    <a:pt x="107" y="185"/>
                  </a:lnTo>
                  <a:lnTo>
                    <a:pt x="99" y="181"/>
                  </a:lnTo>
                  <a:lnTo>
                    <a:pt x="93" y="174"/>
                  </a:lnTo>
                  <a:lnTo>
                    <a:pt x="87" y="166"/>
                  </a:lnTo>
                  <a:lnTo>
                    <a:pt x="80" y="159"/>
                  </a:lnTo>
                  <a:lnTo>
                    <a:pt x="75" y="154"/>
                  </a:lnTo>
                  <a:lnTo>
                    <a:pt x="67" y="152"/>
                  </a:lnTo>
                  <a:lnTo>
                    <a:pt x="57" y="157"/>
                  </a:lnTo>
                  <a:lnTo>
                    <a:pt x="45" y="151"/>
                  </a:lnTo>
                  <a:lnTo>
                    <a:pt x="46" y="144"/>
                  </a:lnTo>
                  <a:lnTo>
                    <a:pt x="45" y="139"/>
                  </a:lnTo>
                  <a:lnTo>
                    <a:pt x="42" y="132"/>
                  </a:lnTo>
                  <a:lnTo>
                    <a:pt x="39" y="128"/>
                  </a:lnTo>
                  <a:lnTo>
                    <a:pt x="36" y="131"/>
                  </a:lnTo>
                  <a:lnTo>
                    <a:pt x="31" y="132"/>
                  </a:lnTo>
                  <a:lnTo>
                    <a:pt x="26" y="133"/>
                  </a:lnTo>
                  <a:lnTo>
                    <a:pt x="22" y="133"/>
                  </a:lnTo>
                  <a:lnTo>
                    <a:pt x="17" y="133"/>
                  </a:lnTo>
                  <a:lnTo>
                    <a:pt x="13" y="132"/>
                  </a:lnTo>
                  <a:lnTo>
                    <a:pt x="8" y="131"/>
                  </a:lnTo>
                  <a:lnTo>
                    <a:pt x="3" y="129"/>
                  </a:lnTo>
                  <a:lnTo>
                    <a:pt x="6" y="126"/>
                  </a:lnTo>
                  <a:lnTo>
                    <a:pt x="9" y="124"/>
                  </a:lnTo>
                  <a:lnTo>
                    <a:pt x="10" y="122"/>
                  </a:lnTo>
                  <a:lnTo>
                    <a:pt x="11" y="118"/>
                  </a:lnTo>
                  <a:lnTo>
                    <a:pt x="10" y="114"/>
                  </a:lnTo>
                  <a:lnTo>
                    <a:pt x="8" y="111"/>
                  </a:lnTo>
                  <a:lnTo>
                    <a:pt x="3" y="110"/>
                  </a:lnTo>
                  <a:lnTo>
                    <a:pt x="0" y="107"/>
                  </a:lnTo>
                  <a:lnTo>
                    <a:pt x="17" y="106"/>
                  </a:lnTo>
                  <a:lnTo>
                    <a:pt x="34" y="105"/>
                  </a:lnTo>
                  <a:lnTo>
                    <a:pt x="53" y="105"/>
                  </a:lnTo>
                  <a:lnTo>
                    <a:pt x="72" y="106"/>
                  </a:lnTo>
                  <a:lnTo>
                    <a:pt x="91" y="106"/>
                  </a:lnTo>
                  <a:lnTo>
                    <a:pt x="109" y="103"/>
                  </a:lnTo>
                  <a:lnTo>
                    <a:pt x="128" y="100"/>
                  </a:lnTo>
                  <a:lnTo>
                    <a:pt x="145" y="94"/>
                  </a:lnTo>
                  <a:lnTo>
                    <a:pt x="168" y="85"/>
                  </a:lnTo>
                  <a:lnTo>
                    <a:pt x="191" y="77"/>
                  </a:lnTo>
                  <a:lnTo>
                    <a:pt x="214" y="69"/>
                  </a:lnTo>
                  <a:lnTo>
                    <a:pt x="237" y="58"/>
                  </a:lnTo>
                  <a:lnTo>
                    <a:pt x="259" y="47"/>
                  </a:lnTo>
                  <a:lnTo>
                    <a:pt x="281" y="33"/>
                  </a:lnTo>
                  <a:lnTo>
                    <a:pt x="302" y="18"/>
                  </a:lnTo>
                  <a:lnTo>
                    <a:pt x="321" y="0"/>
                  </a:lnTo>
                  <a:lnTo>
                    <a:pt x="318" y="14"/>
                  </a:lnTo>
                  <a:lnTo>
                    <a:pt x="317" y="28"/>
                  </a:lnTo>
                  <a:lnTo>
                    <a:pt x="315" y="42"/>
                  </a:lnTo>
                  <a:lnTo>
                    <a:pt x="313"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9" name="Freeform 663"/>
            <p:cNvSpPr>
              <a:spLocks/>
            </p:cNvSpPr>
            <p:nvPr/>
          </p:nvSpPr>
          <p:spPr bwMode="auto">
            <a:xfrm>
              <a:off x="4600070" y="2340524"/>
              <a:ext cx="11981" cy="27560"/>
            </a:xfrm>
            <a:custGeom>
              <a:avLst/>
              <a:gdLst>
                <a:gd name="T0" fmla="*/ 24 w 24"/>
                <a:gd name="T1" fmla="*/ 4 h 22"/>
                <a:gd name="T2" fmla="*/ 22 w 24"/>
                <a:gd name="T3" fmla="*/ 9 h 22"/>
                <a:gd name="T4" fmla="*/ 18 w 24"/>
                <a:gd name="T5" fmla="*/ 15 h 22"/>
                <a:gd name="T6" fmla="*/ 15 w 24"/>
                <a:gd name="T7" fmla="*/ 19 h 22"/>
                <a:gd name="T8" fmla="*/ 10 w 24"/>
                <a:gd name="T9" fmla="*/ 22 h 22"/>
                <a:gd name="T10" fmla="*/ 0 w 24"/>
                <a:gd name="T11" fmla="*/ 22 h 22"/>
                <a:gd name="T12" fmla="*/ 2 w 24"/>
                <a:gd name="T13" fmla="*/ 16 h 22"/>
                <a:gd name="T14" fmla="*/ 5 w 24"/>
                <a:gd name="T15" fmla="*/ 11 h 22"/>
                <a:gd name="T16" fmla="*/ 11 w 24"/>
                <a:gd name="T17" fmla="*/ 5 h 22"/>
                <a:gd name="T18" fmla="*/ 15 w 24"/>
                <a:gd name="T19" fmla="*/ 0 h 22"/>
                <a:gd name="T20" fmla="*/ 24 w 24"/>
                <a:gd name="T2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2">
                  <a:moveTo>
                    <a:pt x="24" y="4"/>
                  </a:moveTo>
                  <a:lnTo>
                    <a:pt x="22" y="9"/>
                  </a:lnTo>
                  <a:lnTo>
                    <a:pt x="18" y="15"/>
                  </a:lnTo>
                  <a:lnTo>
                    <a:pt x="15" y="19"/>
                  </a:lnTo>
                  <a:lnTo>
                    <a:pt x="10" y="22"/>
                  </a:lnTo>
                  <a:lnTo>
                    <a:pt x="0" y="22"/>
                  </a:lnTo>
                  <a:lnTo>
                    <a:pt x="2" y="16"/>
                  </a:lnTo>
                  <a:lnTo>
                    <a:pt x="5" y="11"/>
                  </a:lnTo>
                  <a:lnTo>
                    <a:pt x="11" y="5"/>
                  </a:lnTo>
                  <a:lnTo>
                    <a:pt x="15" y="0"/>
                  </a:lnTo>
                  <a:lnTo>
                    <a:pt x="24"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0" name="Freeform 664"/>
            <p:cNvSpPr>
              <a:spLocks/>
            </p:cNvSpPr>
            <p:nvPr/>
          </p:nvSpPr>
          <p:spPr bwMode="auto">
            <a:xfrm>
              <a:off x="4577105" y="2353244"/>
              <a:ext cx="18971" cy="65721"/>
            </a:xfrm>
            <a:custGeom>
              <a:avLst/>
              <a:gdLst>
                <a:gd name="T0" fmla="*/ 30 w 38"/>
                <a:gd name="T1" fmla="*/ 30 h 52"/>
                <a:gd name="T2" fmla="*/ 24 w 38"/>
                <a:gd name="T3" fmla="*/ 39 h 52"/>
                <a:gd name="T4" fmla="*/ 17 w 38"/>
                <a:gd name="T5" fmla="*/ 46 h 52"/>
                <a:gd name="T6" fmla="*/ 9 w 38"/>
                <a:gd name="T7" fmla="*/ 51 h 52"/>
                <a:gd name="T8" fmla="*/ 0 w 38"/>
                <a:gd name="T9" fmla="*/ 52 h 52"/>
                <a:gd name="T10" fmla="*/ 0 w 38"/>
                <a:gd name="T11" fmla="*/ 46 h 52"/>
                <a:gd name="T12" fmla="*/ 35 w 38"/>
                <a:gd name="T13" fmla="*/ 0 h 52"/>
                <a:gd name="T14" fmla="*/ 38 w 38"/>
                <a:gd name="T15" fmla="*/ 7 h 52"/>
                <a:gd name="T16" fmla="*/ 37 w 38"/>
                <a:gd name="T17" fmla="*/ 15 h 52"/>
                <a:gd name="T18" fmla="*/ 33 w 38"/>
                <a:gd name="T19" fmla="*/ 24 h 52"/>
                <a:gd name="T20" fmla="*/ 30 w 38"/>
                <a:gd name="T21"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2">
                  <a:moveTo>
                    <a:pt x="30" y="30"/>
                  </a:moveTo>
                  <a:lnTo>
                    <a:pt x="24" y="39"/>
                  </a:lnTo>
                  <a:lnTo>
                    <a:pt x="17" y="46"/>
                  </a:lnTo>
                  <a:lnTo>
                    <a:pt x="9" y="51"/>
                  </a:lnTo>
                  <a:lnTo>
                    <a:pt x="0" y="52"/>
                  </a:lnTo>
                  <a:lnTo>
                    <a:pt x="0" y="46"/>
                  </a:lnTo>
                  <a:lnTo>
                    <a:pt x="35" y="0"/>
                  </a:lnTo>
                  <a:lnTo>
                    <a:pt x="38" y="7"/>
                  </a:lnTo>
                  <a:lnTo>
                    <a:pt x="37" y="15"/>
                  </a:lnTo>
                  <a:lnTo>
                    <a:pt x="33" y="24"/>
                  </a:lnTo>
                  <a:lnTo>
                    <a:pt x="30" y="3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1" name="Freeform 665"/>
            <p:cNvSpPr>
              <a:spLocks/>
            </p:cNvSpPr>
            <p:nvPr/>
          </p:nvSpPr>
          <p:spPr bwMode="auto">
            <a:xfrm>
              <a:off x="4537167" y="2357484"/>
              <a:ext cx="45929" cy="74201"/>
            </a:xfrm>
            <a:custGeom>
              <a:avLst/>
              <a:gdLst>
                <a:gd name="T0" fmla="*/ 57 w 91"/>
                <a:gd name="T1" fmla="*/ 46 h 59"/>
                <a:gd name="T2" fmla="*/ 50 w 91"/>
                <a:gd name="T3" fmla="*/ 48 h 59"/>
                <a:gd name="T4" fmla="*/ 43 w 91"/>
                <a:gd name="T5" fmla="*/ 51 h 59"/>
                <a:gd name="T6" fmla="*/ 36 w 91"/>
                <a:gd name="T7" fmla="*/ 54 h 59"/>
                <a:gd name="T8" fmla="*/ 29 w 91"/>
                <a:gd name="T9" fmla="*/ 55 h 59"/>
                <a:gd name="T10" fmla="*/ 22 w 91"/>
                <a:gd name="T11" fmla="*/ 57 h 59"/>
                <a:gd name="T12" fmla="*/ 15 w 91"/>
                <a:gd name="T13" fmla="*/ 58 h 59"/>
                <a:gd name="T14" fmla="*/ 7 w 91"/>
                <a:gd name="T15" fmla="*/ 59 h 59"/>
                <a:gd name="T16" fmla="*/ 0 w 91"/>
                <a:gd name="T17" fmla="*/ 59 h 59"/>
                <a:gd name="T18" fmla="*/ 1 w 91"/>
                <a:gd name="T19" fmla="*/ 57 h 59"/>
                <a:gd name="T20" fmla="*/ 2 w 91"/>
                <a:gd name="T21" fmla="*/ 54 h 59"/>
                <a:gd name="T22" fmla="*/ 2 w 91"/>
                <a:gd name="T23" fmla="*/ 51 h 59"/>
                <a:gd name="T24" fmla="*/ 1 w 91"/>
                <a:gd name="T25" fmla="*/ 48 h 59"/>
                <a:gd name="T26" fmla="*/ 10 w 91"/>
                <a:gd name="T27" fmla="*/ 46 h 59"/>
                <a:gd name="T28" fmla="*/ 20 w 91"/>
                <a:gd name="T29" fmla="*/ 42 h 59"/>
                <a:gd name="T30" fmla="*/ 28 w 91"/>
                <a:gd name="T31" fmla="*/ 39 h 59"/>
                <a:gd name="T32" fmla="*/ 36 w 91"/>
                <a:gd name="T33" fmla="*/ 35 h 59"/>
                <a:gd name="T34" fmla="*/ 44 w 91"/>
                <a:gd name="T35" fmla="*/ 31 h 59"/>
                <a:gd name="T36" fmla="*/ 52 w 91"/>
                <a:gd name="T37" fmla="*/ 25 h 59"/>
                <a:gd name="T38" fmla="*/ 60 w 91"/>
                <a:gd name="T39" fmla="*/ 20 h 59"/>
                <a:gd name="T40" fmla="*/ 67 w 91"/>
                <a:gd name="T41" fmla="*/ 11 h 59"/>
                <a:gd name="T42" fmla="*/ 68 w 91"/>
                <a:gd name="T43" fmla="*/ 20 h 59"/>
                <a:gd name="T44" fmla="*/ 74 w 91"/>
                <a:gd name="T45" fmla="*/ 17 h 59"/>
                <a:gd name="T46" fmla="*/ 80 w 91"/>
                <a:gd name="T47" fmla="*/ 13 h 59"/>
                <a:gd name="T48" fmla="*/ 85 w 91"/>
                <a:gd name="T49" fmla="*/ 7 h 59"/>
                <a:gd name="T50" fmla="*/ 91 w 91"/>
                <a:gd name="T51" fmla="*/ 0 h 59"/>
                <a:gd name="T52" fmla="*/ 90 w 91"/>
                <a:gd name="T53" fmla="*/ 9 h 59"/>
                <a:gd name="T54" fmla="*/ 88 w 91"/>
                <a:gd name="T55" fmla="*/ 16 h 59"/>
                <a:gd name="T56" fmla="*/ 83 w 91"/>
                <a:gd name="T57" fmla="*/ 22 h 59"/>
                <a:gd name="T58" fmla="*/ 80 w 91"/>
                <a:gd name="T59" fmla="*/ 28 h 59"/>
                <a:gd name="T60" fmla="*/ 74 w 91"/>
                <a:gd name="T61" fmla="*/ 33 h 59"/>
                <a:gd name="T62" fmla="*/ 68 w 91"/>
                <a:gd name="T63" fmla="*/ 37 h 59"/>
                <a:gd name="T64" fmla="*/ 62 w 91"/>
                <a:gd name="T65" fmla="*/ 42 h 59"/>
                <a:gd name="T66" fmla="*/ 57 w 91"/>
                <a:gd name="T67"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59">
                  <a:moveTo>
                    <a:pt x="57" y="46"/>
                  </a:moveTo>
                  <a:lnTo>
                    <a:pt x="50" y="48"/>
                  </a:lnTo>
                  <a:lnTo>
                    <a:pt x="43" y="51"/>
                  </a:lnTo>
                  <a:lnTo>
                    <a:pt x="36" y="54"/>
                  </a:lnTo>
                  <a:lnTo>
                    <a:pt x="29" y="55"/>
                  </a:lnTo>
                  <a:lnTo>
                    <a:pt x="22" y="57"/>
                  </a:lnTo>
                  <a:lnTo>
                    <a:pt x="15" y="58"/>
                  </a:lnTo>
                  <a:lnTo>
                    <a:pt x="7" y="59"/>
                  </a:lnTo>
                  <a:lnTo>
                    <a:pt x="0" y="59"/>
                  </a:lnTo>
                  <a:lnTo>
                    <a:pt x="1" y="57"/>
                  </a:lnTo>
                  <a:lnTo>
                    <a:pt x="2" y="54"/>
                  </a:lnTo>
                  <a:lnTo>
                    <a:pt x="2" y="51"/>
                  </a:lnTo>
                  <a:lnTo>
                    <a:pt x="1" y="48"/>
                  </a:lnTo>
                  <a:lnTo>
                    <a:pt x="10" y="46"/>
                  </a:lnTo>
                  <a:lnTo>
                    <a:pt x="20" y="42"/>
                  </a:lnTo>
                  <a:lnTo>
                    <a:pt x="28" y="39"/>
                  </a:lnTo>
                  <a:lnTo>
                    <a:pt x="36" y="35"/>
                  </a:lnTo>
                  <a:lnTo>
                    <a:pt x="44" y="31"/>
                  </a:lnTo>
                  <a:lnTo>
                    <a:pt x="52" y="25"/>
                  </a:lnTo>
                  <a:lnTo>
                    <a:pt x="60" y="20"/>
                  </a:lnTo>
                  <a:lnTo>
                    <a:pt x="67" y="11"/>
                  </a:lnTo>
                  <a:lnTo>
                    <a:pt x="68" y="20"/>
                  </a:lnTo>
                  <a:lnTo>
                    <a:pt x="74" y="17"/>
                  </a:lnTo>
                  <a:lnTo>
                    <a:pt x="80" y="13"/>
                  </a:lnTo>
                  <a:lnTo>
                    <a:pt x="85" y="7"/>
                  </a:lnTo>
                  <a:lnTo>
                    <a:pt x="91" y="0"/>
                  </a:lnTo>
                  <a:lnTo>
                    <a:pt x="90" y="9"/>
                  </a:lnTo>
                  <a:lnTo>
                    <a:pt x="88" y="16"/>
                  </a:lnTo>
                  <a:lnTo>
                    <a:pt x="83" y="22"/>
                  </a:lnTo>
                  <a:lnTo>
                    <a:pt x="80" y="28"/>
                  </a:lnTo>
                  <a:lnTo>
                    <a:pt x="74" y="33"/>
                  </a:lnTo>
                  <a:lnTo>
                    <a:pt x="68" y="37"/>
                  </a:lnTo>
                  <a:lnTo>
                    <a:pt x="62" y="42"/>
                  </a:lnTo>
                  <a:lnTo>
                    <a:pt x="57" y="4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2" name="Freeform 666"/>
            <p:cNvSpPr>
              <a:spLocks/>
            </p:cNvSpPr>
            <p:nvPr/>
          </p:nvSpPr>
          <p:spPr bwMode="auto">
            <a:xfrm>
              <a:off x="4522191" y="2399884"/>
              <a:ext cx="10983" cy="14840"/>
            </a:xfrm>
            <a:custGeom>
              <a:avLst/>
              <a:gdLst>
                <a:gd name="T0" fmla="*/ 23 w 23"/>
                <a:gd name="T1" fmla="*/ 6 h 13"/>
                <a:gd name="T2" fmla="*/ 23 w 23"/>
                <a:gd name="T3" fmla="*/ 7 h 13"/>
                <a:gd name="T4" fmla="*/ 22 w 23"/>
                <a:gd name="T5" fmla="*/ 10 h 13"/>
                <a:gd name="T6" fmla="*/ 21 w 23"/>
                <a:gd name="T7" fmla="*/ 11 h 13"/>
                <a:gd name="T8" fmla="*/ 20 w 23"/>
                <a:gd name="T9" fmla="*/ 13 h 13"/>
                <a:gd name="T10" fmla="*/ 15 w 23"/>
                <a:gd name="T11" fmla="*/ 13 h 13"/>
                <a:gd name="T12" fmla="*/ 9 w 23"/>
                <a:gd name="T13" fmla="*/ 13 h 13"/>
                <a:gd name="T14" fmla="*/ 5 w 23"/>
                <a:gd name="T15" fmla="*/ 13 h 13"/>
                <a:gd name="T16" fmla="*/ 0 w 23"/>
                <a:gd name="T17" fmla="*/ 10 h 13"/>
                <a:gd name="T18" fmla="*/ 0 w 23"/>
                <a:gd name="T19" fmla="*/ 6 h 13"/>
                <a:gd name="T20" fmla="*/ 2 w 23"/>
                <a:gd name="T21" fmla="*/ 4 h 13"/>
                <a:gd name="T22" fmla="*/ 5 w 23"/>
                <a:gd name="T23" fmla="*/ 3 h 13"/>
                <a:gd name="T24" fmla="*/ 7 w 23"/>
                <a:gd name="T25" fmla="*/ 0 h 13"/>
                <a:gd name="T26" fmla="*/ 12 w 23"/>
                <a:gd name="T27" fmla="*/ 0 h 13"/>
                <a:gd name="T28" fmla="*/ 16 w 23"/>
                <a:gd name="T29" fmla="*/ 0 h 13"/>
                <a:gd name="T30" fmla="*/ 20 w 23"/>
                <a:gd name="T31" fmla="*/ 3 h 13"/>
                <a:gd name="T32" fmla="*/ 23 w 23"/>
                <a:gd name="T3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3">
                  <a:moveTo>
                    <a:pt x="23" y="6"/>
                  </a:moveTo>
                  <a:lnTo>
                    <a:pt x="23" y="7"/>
                  </a:lnTo>
                  <a:lnTo>
                    <a:pt x="22" y="10"/>
                  </a:lnTo>
                  <a:lnTo>
                    <a:pt x="21" y="11"/>
                  </a:lnTo>
                  <a:lnTo>
                    <a:pt x="20" y="13"/>
                  </a:lnTo>
                  <a:lnTo>
                    <a:pt x="15" y="13"/>
                  </a:lnTo>
                  <a:lnTo>
                    <a:pt x="9" y="13"/>
                  </a:lnTo>
                  <a:lnTo>
                    <a:pt x="5" y="13"/>
                  </a:lnTo>
                  <a:lnTo>
                    <a:pt x="0" y="10"/>
                  </a:lnTo>
                  <a:lnTo>
                    <a:pt x="0" y="6"/>
                  </a:lnTo>
                  <a:lnTo>
                    <a:pt x="2" y="4"/>
                  </a:lnTo>
                  <a:lnTo>
                    <a:pt x="5" y="3"/>
                  </a:lnTo>
                  <a:lnTo>
                    <a:pt x="7" y="0"/>
                  </a:lnTo>
                  <a:lnTo>
                    <a:pt x="12" y="0"/>
                  </a:lnTo>
                  <a:lnTo>
                    <a:pt x="16" y="0"/>
                  </a:lnTo>
                  <a:lnTo>
                    <a:pt x="20" y="3"/>
                  </a:lnTo>
                  <a:lnTo>
                    <a:pt x="23"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3" name="Freeform 667"/>
            <p:cNvSpPr>
              <a:spLocks/>
            </p:cNvSpPr>
            <p:nvPr/>
          </p:nvSpPr>
          <p:spPr bwMode="auto">
            <a:xfrm>
              <a:off x="4486246" y="2431685"/>
              <a:ext cx="152763" cy="171722"/>
            </a:xfrm>
            <a:custGeom>
              <a:avLst/>
              <a:gdLst>
                <a:gd name="T0" fmla="*/ 294 w 306"/>
                <a:gd name="T1" fmla="*/ 62 h 133"/>
                <a:gd name="T2" fmla="*/ 269 w 306"/>
                <a:gd name="T3" fmla="*/ 77 h 133"/>
                <a:gd name="T4" fmla="*/ 243 w 306"/>
                <a:gd name="T5" fmla="*/ 89 h 133"/>
                <a:gd name="T6" fmla="*/ 215 w 306"/>
                <a:gd name="T7" fmla="*/ 98 h 133"/>
                <a:gd name="T8" fmla="*/ 197 w 306"/>
                <a:gd name="T9" fmla="*/ 113 h 133"/>
                <a:gd name="T10" fmla="*/ 183 w 306"/>
                <a:gd name="T11" fmla="*/ 124 h 133"/>
                <a:gd name="T12" fmla="*/ 164 w 306"/>
                <a:gd name="T13" fmla="*/ 128 h 133"/>
                <a:gd name="T14" fmla="*/ 145 w 306"/>
                <a:gd name="T15" fmla="*/ 130 h 133"/>
                <a:gd name="T16" fmla="*/ 132 w 306"/>
                <a:gd name="T17" fmla="*/ 133 h 133"/>
                <a:gd name="T18" fmla="*/ 140 w 306"/>
                <a:gd name="T19" fmla="*/ 126 h 133"/>
                <a:gd name="T20" fmla="*/ 149 w 306"/>
                <a:gd name="T21" fmla="*/ 121 h 133"/>
                <a:gd name="T22" fmla="*/ 157 w 306"/>
                <a:gd name="T23" fmla="*/ 117 h 133"/>
                <a:gd name="T24" fmla="*/ 167 w 306"/>
                <a:gd name="T25" fmla="*/ 110 h 133"/>
                <a:gd name="T26" fmla="*/ 162 w 306"/>
                <a:gd name="T27" fmla="*/ 104 h 133"/>
                <a:gd name="T28" fmla="*/ 154 w 306"/>
                <a:gd name="T29" fmla="*/ 107 h 133"/>
                <a:gd name="T30" fmla="*/ 136 w 306"/>
                <a:gd name="T31" fmla="*/ 114 h 133"/>
                <a:gd name="T32" fmla="*/ 117 w 306"/>
                <a:gd name="T33" fmla="*/ 121 h 133"/>
                <a:gd name="T34" fmla="*/ 98 w 306"/>
                <a:gd name="T35" fmla="*/ 126 h 133"/>
                <a:gd name="T36" fmla="*/ 78 w 306"/>
                <a:gd name="T37" fmla="*/ 129 h 133"/>
                <a:gd name="T38" fmla="*/ 86 w 306"/>
                <a:gd name="T39" fmla="*/ 124 h 133"/>
                <a:gd name="T40" fmla="*/ 100 w 306"/>
                <a:gd name="T41" fmla="*/ 117 h 133"/>
                <a:gd name="T42" fmla="*/ 96 w 306"/>
                <a:gd name="T43" fmla="*/ 110 h 133"/>
                <a:gd name="T44" fmla="*/ 80 w 306"/>
                <a:gd name="T45" fmla="*/ 114 h 133"/>
                <a:gd name="T46" fmla="*/ 64 w 306"/>
                <a:gd name="T47" fmla="*/ 118 h 133"/>
                <a:gd name="T48" fmla="*/ 48 w 306"/>
                <a:gd name="T49" fmla="*/ 119 h 133"/>
                <a:gd name="T50" fmla="*/ 36 w 306"/>
                <a:gd name="T51" fmla="*/ 113 h 133"/>
                <a:gd name="T52" fmla="*/ 33 w 306"/>
                <a:gd name="T53" fmla="*/ 103 h 133"/>
                <a:gd name="T54" fmla="*/ 26 w 306"/>
                <a:gd name="T55" fmla="*/ 98 h 133"/>
                <a:gd name="T56" fmla="*/ 9 w 306"/>
                <a:gd name="T57" fmla="*/ 102 h 133"/>
                <a:gd name="T58" fmla="*/ 0 w 306"/>
                <a:gd name="T59" fmla="*/ 93 h 133"/>
                <a:gd name="T60" fmla="*/ 7 w 306"/>
                <a:gd name="T61" fmla="*/ 83 h 133"/>
                <a:gd name="T62" fmla="*/ 17 w 306"/>
                <a:gd name="T63" fmla="*/ 76 h 133"/>
                <a:gd name="T64" fmla="*/ 28 w 306"/>
                <a:gd name="T65" fmla="*/ 70 h 133"/>
                <a:gd name="T66" fmla="*/ 33 w 306"/>
                <a:gd name="T67" fmla="*/ 61 h 133"/>
                <a:gd name="T68" fmla="*/ 25 w 306"/>
                <a:gd name="T69" fmla="*/ 51 h 133"/>
                <a:gd name="T70" fmla="*/ 39 w 306"/>
                <a:gd name="T71" fmla="*/ 46 h 133"/>
                <a:gd name="T72" fmla="*/ 74 w 306"/>
                <a:gd name="T73" fmla="*/ 51 h 133"/>
                <a:gd name="T74" fmla="*/ 110 w 306"/>
                <a:gd name="T75" fmla="*/ 56 h 133"/>
                <a:gd name="T76" fmla="*/ 147 w 306"/>
                <a:gd name="T77" fmla="*/ 58 h 133"/>
                <a:gd name="T78" fmla="*/ 184 w 306"/>
                <a:gd name="T79" fmla="*/ 52 h 133"/>
                <a:gd name="T80" fmla="*/ 221 w 306"/>
                <a:gd name="T81" fmla="*/ 43 h 133"/>
                <a:gd name="T82" fmla="*/ 256 w 306"/>
                <a:gd name="T83" fmla="*/ 29 h 133"/>
                <a:gd name="T84" fmla="*/ 290 w 306"/>
                <a:gd name="T85" fmla="*/ 11 h 133"/>
                <a:gd name="T86" fmla="*/ 306 w 306"/>
                <a:gd name="T87" fmla="*/ 5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6" h="133">
                  <a:moveTo>
                    <a:pt x="306" y="54"/>
                  </a:moveTo>
                  <a:lnTo>
                    <a:pt x="294" y="62"/>
                  </a:lnTo>
                  <a:lnTo>
                    <a:pt x="282" y="70"/>
                  </a:lnTo>
                  <a:lnTo>
                    <a:pt x="269" y="77"/>
                  </a:lnTo>
                  <a:lnTo>
                    <a:pt x="256" y="84"/>
                  </a:lnTo>
                  <a:lnTo>
                    <a:pt x="243" y="89"/>
                  </a:lnTo>
                  <a:lnTo>
                    <a:pt x="229" y="93"/>
                  </a:lnTo>
                  <a:lnTo>
                    <a:pt x="215" y="98"/>
                  </a:lnTo>
                  <a:lnTo>
                    <a:pt x="201" y="102"/>
                  </a:lnTo>
                  <a:lnTo>
                    <a:pt x="197" y="113"/>
                  </a:lnTo>
                  <a:lnTo>
                    <a:pt x="191" y="119"/>
                  </a:lnTo>
                  <a:lnTo>
                    <a:pt x="183" y="124"/>
                  </a:lnTo>
                  <a:lnTo>
                    <a:pt x="174" y="126"/>
                  </a:lnTo>
                  <a:lnTo>
                    <a:pt x="164" y="128"/>
                  </a:lnTo>
                  <a:lnTo>
                    <a:pt x="154" y="129"/>
                  </a:lnTo>
                  <a:lnTo>
                    <a:pt x="145" y="130"/>
                  </a:lnTo>
                  <a:lnTo>
                    <a:pt x="136" y="133"/>
                  </a:lnTo>
                  <a:lnTo>
                    <a:pt x="132" y="133"/>
                  </a:lnTo>
                  <a:lnTo>
                    <a:pt x="136" y="130"/>
                  </a:lnTo>
                  <a:lnTo>
                    <a:pt x="140" y="126"/>
                  </a:lnTo>
                  <a:lnTo>
                    <a:pt x="145" y="124"/>
                  </a:lnTo>
                  <a:lnTo>
                    <a:pt x="149" y="121"/>
                  </a:lnTo>
                  <a:lnTo>
                    <a:pt x="153" y="119"/>
                  </a:lnTo>
                  <a:lnTo>
                    <a:pt x="157" y="117"/>
                  </a:lnTo>
                  <a:lnTo>
                    <a:pt x="162" y="113"/>
                  </a:lnTo>
                  <a:lnTo>
                    <a:pt x="167" y="110"/>
                  </a:lnTo>
                  <a:lnTo>
                    <a:pt x="164" y="106"/>
                  </a:lnTo>
                  <a:lnTo>
                    <a:pt x="162" y="104"/>
                  </a:lnTo>
                  <a:lnTo>
                    <a:pt x="157" y="106"/>
                  </a:lnTo>
                  <a:lnTo>
                    <a:pt x="154" y="107"/>
                  </a:lnTo>
                  <a:lnTo>
                    <a:pt x="145" y="111"/>
                  </a:lnTo>
                  <a:lnTo>
                    <a:pt x="136" y="114"/>
                  </a:lnTo>
                  <a:lnTo>
                    <a:pt x="126" y="118"/>
                  </a:lnTo>
                  <a:lnTo>
                    <a:pt x="117" y="121"/>
                  </a:lnTo>
                  <a:lnTo>
                    <a:pt x="108" y="124"/>
                  </a:lnTo>
                  <a:lnTo>
                    <a:pt x="98" y="126"/>
                  </a:lnTo>
                  <a:lnTo>
                    <a:pt x="88" y="128"/>
                  </a:lnTo>
                  <a:lnTo>
                    <a:pt x="78" y="129"/>
                  </a:lnTo>
                  <a:lnTo>
                    <a:pt x="78" y="126"/>
                  </a:lnTo>
                  <a:lnTo>
                    <a:pt x="86" y="124"/>
                  </a:lnTo>
                  <a:lnTo>
                    <a:pt x="93" y="121"/>
                  </a:lnTo>
                  <a:lnTo>
                    <a:pt x="100" y="117"/>
                  </a:lnTo>
                  <a:lnTo>
                    <a:pt x="104" y="109"/>
                  </a:lnTo>
                  <a:lnTo>
                    <a:pt x="96" y="110"/>
                  </a:lnTo>
                  <a:lnTo>
                    <a:pt x="88" y="113"/>
                  </a:lnTo>
                  <a:lnTo>
                    <a:pt x="80" y="114"/>
                  </a:lnTo>
                  <a:lnTo>
                    <a:pt x="72" y="117"/>
                  </a:lnTo>
                  <a:lnTo>
                    <a:pt x="64" y="118"/>
                  </a:lnTo>
                  <a:lnTo>
                    <a:pt x="56" y="119"/>
                  </a:lnTo>
                  <a:lnTo>
                    <a:pt x="48" y="119"/>
                  </a:lnTo>
                  <a:lnTo>
                    <a:pt x="40" y="117"/>
                  </a:lnTo>
                  <a:lnTo>
                    <a:pt x="36" y="113"/>
                  </a:lnTo>
                  <a:lnTo>
                    <a:pt x="34" y="107"/>
                  </a:lnTo>
                  <a:lnTo>
                    <a:pt x="33" y="103"/>
                  </a:lnTo>
                  <a:lnTo>
                    <a:pt x="34" y="98"/>
                  </a:lnTo>
                  <a:lnTo>
                    <a:pt x="26" y="98"/>
                  </a:lnTo>
                  <a:lnTo>
                    <a:pt x="18" y="100"/>
                  </a:lnTo>
                  <a:lnTo>
                    <a:pt x="9" y="102"/>
                  </a:lnTo>
                  <a:lnTo>
                    <a:pt x="1" y="100"/>
                  </a:lnTo>
                  <a:lnTo>
                    <a:pt x="0" y="93"/>
                  </a:lnTo>
                  <a:lnTo>
                    <a:pt x="2" y="87"/>
                  </a:lnTo>
                  <a:lnTo>
                    <a:pt x="7" y="83"/>
                  </a:lnTo>
                  <a:lnTo>
                    <a:pt x="11" y="78"/>
                  </a:lnTo>
                  <a:lnTo>
                    <a:pt x="17" y="76"/>
                  </a:lnTo>
                  <a:lnTo>
                    <a:pt x="23" y="73"/>
                  </a:lnTo>
                  <a:lnTo>
                    <a:pt x="28" y="70"/>
                  </a:lnTo>
                  <a:lnTo>
                    <a:pt x="34" y="67"/>
                  </a:lnTo>
                  <a:lnTo>
                    <a:pt x="33" y="61"/>
                  </a:lnTo>
                  <a:lnTo>
                    <a:pt x="30" y="56"/>
                  </a:lnTo>
                  <a:lnTo>
                    <a:pt x="25" y="51"/>
                  </a:lnTo>
                  <a:lnTo>
                    <a:pt x="20" y="47"/>
                  </a:lnTo>
                  <a:lnTo>
                    <a:pt x="39" y="46"/>
                  </a:lnTo>
                  <a:lnTo>
                    <a:pt x="57" y="48"/>
                  </a:lnTo>
                  <a:lnTo>
                    <a:pt x="74" y="51"/>
                  </a:lnTo>
                  <a:lnTo>
                    <a:pt x="93" y="54"/>
                  </a:lnTo>
                  <a:lnTo>
                    <a:pt x="110" y="56"/>
                  </a:lnTo>
                  <a:lnTo>
                    <a:pt x="129" y="58"/>
                  </a:lnTo>
                  <a:lnTo>
                    <a:pt x="147" y="58"/>
                  </a:lnTo>
                  <a:lnTo>
                    <a:pt x="165" y="55"/>
                  </a:lnTo>
                  <a:lnTo>
                    <a:pt x="184" y="52"/>
                  </a:lnTo>
                  <a:lnTo>
                    <a:pt x="202" y="47"/>
                  </a:lnTo>
                  <a:lnTo>
                    <a:pt x="221" y="43"/>
                  </a:lnTo>
                  <a:lnTo>
                    <a:pt x="239" y="36"/>
                  </a:lnTo>
                  <a:lnTo>
                    <a:pt x="256" y="29"/>
                  </a:lnTo>
                  <a:lnTo>
                    <a:pt x="274" y="21"/>
                  </a:lnTo>
                  <a:lnTo>
                    <a:pt x="290" y="11"/>
                  </a:lnTo>
                  <a:lnTo>
                    <a:pt x="306" y="0"/>
                  </a:lnTo>
                  <a:lnTo>
                    <a:pt x="306"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 name="Freeform 668"/>
            <p:cNvSpPr>
              <a:spLocks/>
            </p:cNvSpPr>
            <p:nvPr/>
          </p:nvSpPr>
          <p:spPr bwMode="auto">
            <a:xfrm>
              <a:off x="4611053" y="2486806"/>
              <a:ext cx="3994" cy="6360"/>
            </a:xfrm>
            <a:custGeom>
              <a:avLst/>
              <a:gdLst>
                <a:gd name="T0" fmla="*/ 8 w 8"/>
                <a:gd name="T1" fmla="*/ 7 h 7"/>
                <a:gd name="T2" fmla="*/ 0 w 8"/>
                <a:gd name="T3" fmla="*/ 0 h 7"/>
                <a:gd name="T4" fmla="*/ 8 w 8"/>
                <a:gd name="T5" fmla="*/ 5 h 7"/>
                <a:gd name="T6" fmla="*/ 8 w 8"/>
                <a:gd name="T7" fmla="*/ 7 h 7"/>
              </a:gdLst>
              <a:ahLst/>
              <a:cxnLst>
                <a:cxn ang="0">
                  <a:pos x="T0" y="T1"/>
                </a:cxn>
                <a:cxn ang="0">
                  <a:pos x="T2" y="T3"/>
                </a:cxn>
                <a:cxn ang="0">
                  <a:pos x="T4" y="T5"/>
                </a:cxn>
                <a:cxn ang="0">
                  <a:pos x="T6" y="T7"/>
                </a:cxn>
              </a:cxnLst>
              <a:rect l="0" t="0" r="r" b="b"/>
              <a:pathLst>
                <a:path w="8" h="7">
                  <a:moveTo>
                    <a:pt x="8" y="7"/>
                  </a:moveTo>
                  <a:lnTo>
                    <a:pt x="0" y="0"/>
                  </a:lnTo>
                  <a:lnTo>
                    <a:pt x="8" y="5"/>
                  </a:lnTo>
                  <a:lnTo>
                    <a:pt x="8"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5" name="Freeform 669"/>
            <p:cNvSpPr>
              <a:spLocks/>
            </p:cNvSpPr>
            <p:nvPr/>
          </p:nvSpPr>
          <p:spPr bwMode="auto">
            <a:xfrm>
              <a:off x="4584095" y="2499526"/>
              <a:ext cx="27957" cy="33920"/>
            </a:xfrm>
            <a:custGeom>
              <a:avLst/>
              <a:gdLst>
                <a:gd name="T0" fmla="*/ 55 w 57"/>
                <a:gd name="T1" fmla="*/ 13 h 28"/>
                <a:gd name="T2" fmla="*/ 49 w 57"/>
                <a:gd name="T3" fmla="*/ 17 h 28"/>
                <a:gd name="T4" fmla="*/ 42 w 57"/>
                <a:gd name="T5" fmla="*/ 21 h 28"/>
                <a:gd name="T6" fmla="*/ 36 w 57"/>
                <a:gd name="T7" fmla="*/ 24 h 28"/>
                <a:gd name="T8" fmla="*/ 29 w 57"/>
                <a:gd name="T9" fmla="*/ 25 h 28"/>
                <a:gd name="T10" fmla="*/ 21 w 57"/>
                <a:gd name="T11" fmla="*/ 26 h 28"/>
                <a:gd name="T12" fmla="*/ 14 w 57"/>
                <a:gd name="T13" fmla="*/ 28 h 28"/>
                <a:gd name="T14" fmla="*/ 7 w 57"/>
                <a:gd name="T15" fmla="*/ 28 h 28"/>
                <a:gd name="T16" fmla="*/ 0 w 57"/>
                <a:gd name="T17" fmla="*/ 28 h 28"/>
                <a:gd name="T18" fmla="*/ 53 w 57"/>
                <a:gd name="T19" fmla="*/ 0 h 28"/>
                <a:gd name="T20" fmla="*/ 56 w 57"/>
                <a:gd name="T21" fmla="*/ 3 h 28"/>
                <a:gd name="T22" fmla="*/ 57 w 57"/>
                <a:gd name="T23" fmla="*/ 6 h 28"/>
                <a:gd name="T24" fmla="*/ 57 w 57"/>
                <a:gd name="T25" fmla="*/ 10 h 28"/>
                <a:gd name="T26" fmla="*/ 55 w 57"/>
                <a:gd name="T27"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28">
                  <a:moveTo>
                    <a:pt x="55" y="13"/>
                  </a:moveTo>
                  <a:lnTo>
                    <a:pt x="49" y="17"/>
                  </a:lnTo>
                  <a:lnTo>
                    <a:pt x="42" y="21"/>
                  </a:lnTo>
                  <a:lnTo>
                    <a:pt x="36" y="24"/>
                  </a:lnTo>
                  <a:lnTo>
                    <a:pt x="29" y="25"/>
                  </a:lnTo>
                  <a:lnTo>
                    <a:pt x="21" y="26"/>
                  </a:lnTo>
                  <a:lnTo>
                    <a:pt x="14" y="28"/>
                  </a:lnTo>
                  <a:lnTo>
                    <a:pt x="7" y="28"/>
                  </a:lnTo>
                  <a:lnTo>
                    <a:pt x="0" y="28"/>
                  </a:lnTo>
                  <a:lnTo>
                    <a:pt x="53" y="0"/>
                  </a:lnTo>
                  <a:lnTo>
                    <a:pt x="56" y="3"/>
                  </a:lnTo>
                  <a:lnTo>
                    <a:pt x="57" y="6"/>
                  </a:lnTo>
                  <a:lnTo>
                    <a:pt x="57" y="10"/>
                  </a:lnTo>
                  <a:lnTo>
                    <a:pt x="55" y="1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6" name="Freeform 670"/>
            <p:cNvSpPr>
              <a:spLocks/>
            </p:cNvSpPr>
            <p:nvPr/>
          </p:nvSpPr>
          <p:spPr bwMode="auto">
            <a:xfrm>
              <a:off x="4516200" y="2537686"/>
              <a:ext cx="21966" cy="14840"/>
            </a:xfrm>
            <a:custGeom>
              <a:avLst/>
              <a:gdLst>
                <a:gd name="T0" fmla="*/ 42 w 42"/>
                <a:gd name="T1" fmla="*/ 3 h 14"/>
                <a:gd name="T2" fmla="*/ 41 w 42"/>
                <a:gd name="T3" fmla="*/ 7 h 14"/>
                <a:gd name="T4" fmla="*/ 39 w 42"/>
                <a:gd name="T5" fmla="*/ 10 h 14"/>
                <a:gd name="T6" fmla="*/ 37 w 42"/>
                <a:gd name="T7" fmla="*/ 11 h 14"/>
                <a:gd name="T8" fmla="*/ 33 w 42"/>
                <a:gd name="T9" fmla="*/ 12 h 14"/>
                <a:gd name="T10" fmla="*/ 25 w 42"/>
                <a:gd name="T11" fmla="*/ 14 h 14"/>
                <a:gd name="T12" fmla="*/ 15 w 42"/>
                <a:gd name="T13" fmla="*/ 14 h 14"/>
                <a:gd name="T14" fmla="*/ 7 w 42"/>
                <a:gd name="T15" fmla="*/ 12 h 14"/>
                <a:gd name="T16" fmla="*/ 0 w 42"/>
                <a:gd name="T17" fmla="*/ 7 h 14"/>
                <a:gd name="T18" fmla="*/ 5 w 42"/>
                <a:gd name="T19" fmla="*/ 6 h 14"/>
                <a:gd name="T20" fmla="*/ 10 w 42"/>
                <a:gd name="T21" fmla="*/ 3 h 14"/>
                <a:gd name="T22" fmla="*/ 16 w 42"/>
                <a:gd name="T23" fmla="*/ 2 h 14"/>
                <a:gd name="T24" fmla="*/ 22 w 42"/>
                <a:gd name="T25" fmla="*/ 0 h 14"/>
                <a:gd name="T26" fmla="*/ 27 w 42"/>
                <a:gd name="T27" fmla="*/ 0 h 14"/>
                <a:gd name="T28" fmla="*/ 32 w 42"/>
                <a:gd name="T29" fmla="*/ 0 h 14"/>
                <a:gd name="T30" fmla="*/ 38 w 42"/>
                <a:gd name="T31" fmla="*/ 0 h 14"/>
                <a:gd name="T32" fmla="*/ 42 w 42"/>
                <a:gd name="T3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14">
                  <a:moveTo>
                    <a:pt x="42" y="3"/>
                  </a:moveTo>
                  <a:lnTo>
                    <a:pt x="41" y="7"/>
                  </a:lnTo>
                  <a:lnTo>
                    <a:pt x="39" y="10"/>
                  </a:lnTo>
                  <a:lnTo>
                    <a:pt x="37" y="11"/>
                  </a:lnTo>
                  <a:lnTo>
                    <a:pt x="33" y="12"/>
                  </a:lnTo>
                  <a:lnTo>
                    <a:pt x="25" y="14"/>
                  </a:lnTo>
                  <a:lnTo>
                    <a:pt x="15" y="14"/>
                  </a:lnTo>
                  <a:lnTo>
                    <a:pt x="7" y="12"/>
                  </a:lnTo>
                  <a:lnTo>
                    <a:pt x="0" y="7"/>
                  </a:lnTo>
                  <a:lnTo>
                    <a:pt x="5" y="6"/>
                  </a:lnTo>
                  <a:lnTo>
                    <a:pt x="10" y="3"/>
                  </a:lnTo>
                  <a:lnTo>
                    <a:pt x="16" y="2"/>
                  </a:lnTo>
                  <a:lnTo>
                    <a:pt x="22" y="0"/>
                  </a:lnTo>
                  <a:lnTo>
                    <a:pt x="27" y="0"/>
                  </a:lnTo>
                  <a:lnTo>
                    <a:pt x="32" y="0"/>
                  </a:lnTo>
                  <a:lnTo>
                    <a:pt x="38" y="0"/>
                  </a:lnTo>
                  <a:lnTo>
                    <a:pt x="42"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7" name="Freeform 671"/>
            <p:cNvSpPr>
              <a:spLocks/>
            </p:cNvSpPr>
            <p:nvPr/>
          </p:nvSpPr>
          <p:spPr bwMode="auto">
            <a:xfrm>
              <a:off x="4549149" y="2537686"/>
              <a:ext cx="22964" cy="14840"/>
            </a:xfrm>
            <a:custGeom>
              <a:avLst/>
              <a:gdLst>
                <a:gd name="T0" fmla="*/ 45 w 45"/>
                <a:gd name="T1" fmla="*/ 0 h 12"/>
                <a:gd name="T2" fmla="*/ 44 w 45"/>
                <a:gd name="T3" fmla="*/ 6 h 12"/>
                <a:gd name="T4" fmla="*/ 42 w 45"/>
                <a:gd name="T5" fmla="*/ 8 h 12"/>
                <a:gd name="T6" fmla="*/ 37 w 45"/>
                <a:gd name="T7" fmla="*/ 10 h 12"/>
                <a:gd name="T8" fmla="*/ 34 w 45"/>
                <a:gd name="T9" fmla="*/ 11 h 12"/>
                <a:gd name="T10" fmla="*/ 24 w 45"/>
                <a:gd name="T11" fmla="*/ 12 h 12"/>
                <a:gd name="T12" fmla="*/ 16 w 45"/>
                <a:gd name="T13" fmla="*/ 12 h 12"/>
                <a:gd name="T14" fmla="*/ 8 w 45"/>
                <a:gd name="T15" fmla="*/ 12 h 12"/>
                <a:gd name="T16" fmla="*/ 0 w 45"/>
                <a:gd name="T17" fmla="*/ 10 h 12"/>
                <a:gd name="T18" fmla="*/ 6 w 45"/>
                <a:gd name="T19" fmla="*/ 8 h 12"/>
                <a:gd name="T20" fmla="*/ 11 w 45"/>
                <a:gd name="T21" fmla="*/ 7 h 12"/>
                <a:gd name="T22" fmla="*/ 16 w 45"/>
                <a:gd name="T23" fmla="*/ 4 h 12"/>
                <a:gd name="T24" fmla="*/ 22 w 45"/>
                <a:gd name="T25" fmla="*/ 3 h 12"/>
                <a:gd name="T26" fmla="*/ 28 w 45"/>
                <a:gd name="T27" fmla="*/ 2 h 12"/>
                <a:gd name="T28" fmla="*/ 34 w 45"/>
                <a:gd name="T29" fmla="*/ 2 h 12"/>
                <a:gd name="T30" fmla="*/ 39 w 45"/>
                <a:gd name="T31" fmla="*/ 0 h 12"/>
                <a:gd name="T32" fmla="*/ 45 w 45"/>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12">
                  <a:moveTo>
                    <a:pt x="45" y="0"/>
                  </a:moveTo>
                  <a:lnTo>
                    <a:pt x="44" y="6"/>
                  </a:lnTo>
                  <a:lnTo>
                    <a:pt x="42" y="8"/>
                  </a:lnTo>
                  <a:lnTo>
                    <a:pt x="37" y="10"/>
                  </a:lnTo>
                  <a:lnTo>
                    <a:pt x="34" y="11"/>
                  </a:lnTo>
                  <a:lnTo>
                    <a:pt x="24" y="12"/>
                  </a:lnTo>
                  <a:lnTo>
                    <a:pt x="16" y="12"/>
                  </a:lnTo>
                  <a:lnTo>
                    <a:pt x="8" y="12"/>
                  </a:lnTo>
                  <a:lnTo>
                    <a:pt x="0" y="10"/>
                  </a:lnTo>
                  <a:lnTo>
                    <a:pt x="6" y="8"/>
                  </a:lnTo>
                  <a:lnTo>
                    <a:pt x="11" y="7"/>
                  </a:lnTo>
                  <a:lnTo>
                    <a:pt x="16" y="4"/>
                  </a:lnTo>
                  <a:lnTo>
                    <a:pt x="22" y="3"/>
                  </a:lnTo>
                  <a:lnTo>
                    <a:pt x="28" y="2"/>
                  </a:lnTo>
                  <a:lnTo>
                    <a:pt x="34" y="2"/>
                  </a:lnTo>
                  <a:lnTo>
                    <a:pt x="39" y="0"/>
                  </a:lnTo>
                  <a:lnTo>
                    <a:pt x="45"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8" name="Freeform 672"/>
            <p:cNvSpPr>
              <a:spLocks/>
            </p:cNvSpPr>
            <p:nvPr/>
          </p:nvSpPr>
          <p:spPr bwMode="auto">
            <a:xfrm>
              <a:off x="4467276" y="2527086"/>
              <a:ext cx="171734" cy="258643"/>
            </a:xfrm>
            <a:custGeom>
              <a:avLst/>
              <a:gdLst>
                <a:gd name="T0" fmla="*/ 329 w 344"/>
                <a:gd name="T1" fmla="*/ 56 h 202"/>
                <a:gd name="T2" fmla="*/ 305 w 344"/>
                <a:gd name="T3" fmla="*/ 74 h 202"/>
                <a:gd name="T4" fmla="*/ 285 w 344"/>
                <a:gd name="T5" fmla="*/ 98 h 202"/>
                <a:gd name="T6" fmla="*/ 270 w 344"/>
                <a:gd name="T7" fmla="*/ 125 h 202"/>
                <a:gd name="T8" fmla="*/ 263 w 344"/>
                <a:gd name="T9" fmla="*/ 147 h 202"/>
                <a:gd name="T10" fmla="*/ 253 w 344"/>
                <a:gd name="T11" fmla="*/ 158 h 202"/>
                <a:gd name="T12" fmla="*/ 246 w 344"/>
                <a:gd name="T13" fmla="*/ 158 h 202"/>
                <a:gd name="T14" fmla="*/ 238 w 344"/>
                <a:gd name="T15" fmla="*/ 163 h 202"/>
                <a:gd name="T16" fmla="*/ 230 w 344"/>
                <a:gd name="T17" fmla="*/ 170 h 202"/>
                <a:gd name="T18" fmla="*/ 216 w 344"/>
                <a:gd name="T19" fmla="*/ 177 h 202"/>
                <a:gd name="T20" fmla="*/ 202 w 344"/>
                <a:gd name="T21" fmla="*/ 184 h 202"/>
                <a:gd name="T22" fmla="*/ 186 w 344"/>
                <a:gd name="T23" fmla="*/ 189 h 202"/>
                <a:gd name="T24" fmla="*/ 170 w 344"/>
                <a:gd name="T25" fmla="*/ 192 h 202"/>
                <a:gd name="T26" fmla="*/ 179 w 344"/>
                <a:gd name="T27" fmla="*/ 180 h 202"/>
                <a:gd name="T28" fmla="*/ 188 w 344"/>
                <a:gd name="T29" fmla="*/ 165 h 202"/>
                <a:gd name="T30" fmla="*/ 175 w 344"/>
                <a:gd name="T31" fmla="*/ 171 h 202"/>
                <a:gd name="T32" fmla="*/ 161 w 344"/>
                <a:gd name="T33" fmla="*/ 182 h 202"/>
                <a:gd name="T34" fmla="*/ 142 w 344"/>
                <a:gd name="T35" fmla="*/ 189 h 202"/>
                <a:gd name="T36" fmla="*/ 124 w 344"/>
                <a:gd name="T37" fmla="*/ 197 h 202"/>
                <a:gd name="T38" fmla="*/ 104 w 344"/>
                <a:gd name="T39" fmla="*/ 202 h 202"/>
                <a:gd name="T40" fmla="*/ 84 w 344"/>
                <a:gd name="T41" fmla="*/ 197 h 202"/>
                <a:gd name="T42" fmla="*/ 87 w 344"/>
                <a:gd name="T43" fmla="*/ 188 h 202"/>
                <a:gd name="T44" fmla="*/ 80 w 344"/>
                <a:gd name="T45" fmla="*/ 180 h 202"/>
                <a:gd name="T46" fmla="*/ 77 w 344"/>
                <a:gd name="T47" fmla="*/ 166 h 202"/>
                <a:gd name="T48" fmla="*/ 64 w 344"/>
                <a:gd name="T49" fmla="*/ 174 h 202"/>
                <a:gd name="T50" fmla="*/ 49 w 344"/>
                <a:gd name="T51" fmla="*/ 174 h 202"/>
                <a:gd name="T52" fmla="*/ 39 w 344"/>
                <a:gd name="T53" fmla="*/ 155 h 202"/>
                <a:gd name="T54" fmla="*/ 27 w 344"/>
                <a:gd name="T55" fmla="*/ 139 h 202"/>
                <a:gd name="T56" fmla="*/ 13 w 344"/>
                <a:gd name="T57" fmla="*/ 145 h 202"/>
                <a:gd name="T58" fmla="*/ 1 w 344"/>
                <a:gd name="T59" fmla="*/ 144 h 202"/>
                <a:gd name="T60" fmla="*/ 3 w 344"/>
                <a:gd name="T61" fmla="*/ 132 h 202"/>
                <a:gd name="T62" fmla="*/ 10 w 344"/>
                <a:gd name="T63" fmla="*/ 121 h 202"/>
                <a:gd name="T64" fmla="*/ 4 w 344"/>
                <a:gd name="T65" fmla="*/ 118 h 202"/>
                <a:gd name="T66" fmla="*/ 0 w 344"/>
                <a:gd name="T67" fmla="*/ 113 h 202"/>
                <a:gd name="T68" fmla="*/ 4 w 344"/>
                <a:gd name="T69" fmla="*/ 102 h 202"/>
                <a:gd name="T70" fmla="*/ 12 w 344"/>
                <a:gd name="T71" fmla="*/ 95 h 202"/>
                <a:gd name="T72" fmla="*/ 31 w 344"/>
                <a:gd name="T73" fmla="*/ 92 h 202"/>
                <a:gd name="T74" fmla="*/ 50 w 344"/>
                <a:gd name="T75" fmla="*/ 92 h 202"/>
                <a:gd name="T76" fmla="*/ 69 w 344"/>
                <a:gd name="T77" fmla="*/ 92 h 202"/>
                <a:gd name="T78" fmla="*/ 87 w 344"/>
                <a:gd name="T79" fmla="*/ 89 h 202"/>
                <a:gd name="T80" fmla="*/ 134 w 344"/>
                <a:gd name="T81" fmla="*/ 92 h 202"/>
                <a:gd name="T82" fmla="*/ 180 w 344"/>
                <a:gd name="T83" fmla="*/ 82 h 202"/>
                <a:gd name="T84" fmla="*/ 224 w 344"/>
                <a:gd name="T85" fmla="*/ 67 h 202"/>
                <a:gd name="T86" fmla="*/ 267 w 344"/>
                <a:gd name="T87" fmla="*/ 51 h 202"/>
                <a:gd name="T88" fmla="*/ 286 w 344"/>
                <a:gd name="T89" fmla="*/ 40 h 202"/>
                <a:gd name="T90" fmla="*/ 306 w 344"/>
                <a:gd name="T91" fmla="*/ 29 h 202"/>
                <a:gd name="T92" fmla="*/ 326 w 344"/>
                <a:gd name="T93" fmla="*/ 15 h 202"/>
                <a:gd name="T94" fmla="*/ 344 w 344"/>
                <a:gd name="T95" fmla="*/ 0 h 202"/>
                <a:gd name="T96" fmla="*/ 342 w 344"/>
                <a:gd name="T97" fmla="*/ 24 h 202"/>
                <a:gd name="T98" fmla="*/ 341 w 344"/>
                <a:gd name="T99" fmla="*/ 4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4" h="202">
                  <a:moveTo>
                    <a:pt x="341" y="48"/>
                  </a:moveTo>
                  <a:lnTo>
                    <a:pt x="329" y="56"/>
                  </a:lnTo>
                  <a:lnTo>
                    <a:pt x="316" y="65"/>
                  </a:lnTo>
                  <a:lnTo>
                    <a:pt x="305" y="74"/>
                  </a:lnTo>
                  <a:lnTo>
                    <a:pt x="294" y="85"/>
                  </a:lnTo>
                  <a:lnTo>
                    <a:pt x="285" y="98"/>
                  </a:lnTo>
                  <a:lnTo>
                    <a:pt x="277" y="110"/>
                  </a:lnTo>
                  <a:lnTo>
                    <a:pt x="270" y="125"/>
                  </a:lnTo>
                  <a:lnTo>
                    <a:pt x="267" y="140"/>
                  </a:lnTo>
                  <a:lnTo>
                    <a:pt x="263" y="147"/>
                  </a:lnTo>
                  <a:lnTo>
                    <a:pt x="259" y="152"/>
                  </a:lnTo>
                  <a:lnTo>
                    <a:pt x="253" y="158"/>
                  </a:lnTo>
                  <a:lnTo>
                    <a:pt x="246" y="162"/>
                  </a:lnTo>
                  <a:lnTo>
                    <a:pt x="246" y="158"/>
                  </a:lnTo>
                  <a:lnTo>
                    <a:pt x="243" y="159"/>
                  </a:lnTo>
                  <a:lnTo>
                    <a:pt x="238" y="163"/>
                  </a:lnTo>
                  <a:lnTo>
                    <a:pt x="235" y="167"/>
                  </a:lnTo>
                  <a:lnTo>
                    <a:pt x="230" y="170"/>
                  </a:lnTo>
                  <a:lnTo>
                    <a:pt x="223" y="174"/>
                  </a:lnTo>
                  <a:lnTo>
                    <a:pt x="216" y="177"/>
                  </a:lnTo>
                  <a:lnTo>
                    <a:pt x="209" y="181"/>
                  </a:lnTo>
                  <a:lnTo>
                    <a:pt x="202" y="184"/>
                  </a:lnTo>
                  <a:lnTo>
                    <a:pt x="194" y="187"/>
                  </a:lnTo>
                  <a:lnTo>
                    <a:pt x="186" y="189"/>
                  </a:lnTo>
                  <a:lnTo>
                    <a:pt x="178" y="191"/>
                  </a:lnTo>
                  <a:lnTo>
                    <a:pt x="170" y="192"/>
                  </a:lnTo>
                  <a:lnTo>
                    <a:pt x="175" y="187"/>
                  </a:lnTo>
                  <a:lnTo>
                    <a:pt x="179" y="180"/>
                  </a:lnTo>
                  <a:lnTo>
                    <a:pt x="185" y="173"/>
                  </a:lnTo>
                  <a:lnTo>
                    <a:pt x="188" y="165"/>
                  </a:lnTo>
                  <a:lnTo>
                    <a:pt x="182" y="167"/>
                  </a:lnTo>
                  <a:lnTo>
                    <a:pt x="175" y="171"/>
                  </a:lnTo>
                  <a:lnTo>
                    <a:pt x="168" y="178"/>
                  </a:lnTo>
                  <a:lnTo>
                    <a:pt x="161" y="182"/>
                  </a:lnTo>
                  <a:lnTo>
                    <a:pt x="152" y="185"/>
                  </a:lnTo>
                  <a:lnTo>
                    <a:pt x="142" y="189"/>
                  </a:lnTo>
                  <a:lnTo>
                    <a:pt x="133" y="193"/>
                  </a:lnTo>
                  <a:lnTo>
                    <a:pt x="124" y="197"/>
                  </a:lnTo>
                  <a:lnTo>
                    <a:pt x="115" y="200"/>
                  </a:lnTo>
                  <a:lnTo>
                    <a:pt x="104" y="202"/>
                  </a:lnTo>
                  <a:lnTo>
                    <a:pt x="94" y="200"/>
                  </a:lnTo>
                  <a:lnTo>
                    <a:pt x="84" y="197"/>
                  </a:lnTo>
                  <a:lnTo>
                    <a:pt x="91" y="189"/>
                  </a:lnTo>
                  <a:lnTo>
                    <a:pt x="87" y="188"/>
                  </a:lnTo>
                  <a:lnTo>
                    <a:pt x="83" y="184"/>
                  </a:lnTo>
                  <a:lnTo>
                    <a:pt x="80" y="180"/>
                  </a:lnTo>
                  <a:lnTo>
                    <a:pt x="78" y="174"/>
                  </a:lnTo>
                  <a:lnTo>
                    <a:pt x="77" y="166"/>
                  </a:lnTo>
                  <a:lnTo>
                    <a:pt x="70" y="169"/>
                  </a:lnTo>
                  <a:lnTo>
                    <a:pt x="64" y="174"/>
                  </a:lnTo>
                  <a:lnTo>
                    <a:pt x="57" y="177"/>
                  </a:lnTo>
                  <a:lnTo>
                    <a:pt x="49" y="174"/>
                  </a:lnTo>
                  <a:lnTo>
                    <a:pt x="43" y="166"/>
                  </a:lnTo>
                  <a:lnTo>
                    <a:pt x="39" y="155"/>
                  </a:lnTo>
                  <a:lnTo>
                    <a:pt x="35" y="145"/>
                  </a:lnTo>
                  <a:lnTo>
                    <a:pt x="27" y="139"/>
                  </a:lnTo>
                  <a:lnTo>
                    <a:pt x="20" y="141"/>
                  </a:lnTo>
                  <a:lnTo>
                    <a:pt x="13" y="145"/>
                  </a:lnTo>
                  <a:lnTo>
                    <a:pt x="8" y="147"/>
                  </a:lnTo>
                  <a:lnTo>
                    <a:pt x="1" y="144"/>
                  </a:lnTo>
                  <a:lnTo>
                    <a:pt x="1" y="139"/>
                  </a:lnTo>
                  <a:lnTo>
                    <a:pt x="3" y="132"/>
                  </a:lnTo>
                  <a:lnTo>
                    <a:pt x="7" y="126"/>
                  </a:lnTo>
                  <a:lnTo>
                    <a:pt x="10" y="121"/>
                  </a:lnTo>
                  <a:lnTo>
                    <a:pt x="8" y="119"/>
                  </a:lnTo>
                  <a:lnTo>
                    <a:pt x="4" y="118"/>
                  </a:lnTo>
                  <a:lnTo>
                    <a:pt x="2" y="115"/>
                  </a:lnTo>
                  <a:lnTo>
                    <a:pt x="0" y="113"/>
                  </a:lnTo>
                  <a:lnTo>
                    <a:pt x="1" y="106"/>
                  </a:lnTo>
                  <a:lnTo>
                    <a:pt x="4" y="102"/>
                  </a:lnTo>
                  <a:lnTo>
                    <a:pt x="9" y="98"/>
                  </a:lnTo>
                  <a:lnTo>
                    <a:pt x="12" y="95"/>
                  </a:lnTo>
                  <a:lnTo>
                    <a:pt x="21" y="93"/>
                  </a:lnTo>
                  <a:lnTo>
                    <a:pt x="31" y="92"/>
                  </a:lnTo>
                  <a:lnTo>
                    <a:pt x="40" y="92"/>
                  </a:lnTo>
                  <a:lnTo>
                    <a:pt x="50" y="92"/>
                  </a:lnTo>
                  <a:lnTo>
                    <a:pt x="59" y="92"/>
                  </a:lnTo>
                  <a:lnTo>
                    <a:pt x="69" y="92"/>
                  </a:lnTo>
                  <a:lnTo>
                    <a:pt x="78" y="91"/>
                  </a:lnTo>
                  <a:lnTo>
                    <a:pt x="87" y="89"/>
                  </a:lnTo>
                  <a:lnTo>
                    <a:pt x="111" y="92"/>
                  </a:lnTo>
                  <a:lnTo>
                    <a:pt x="134" y="92"/>
                  </a:lnTo>
                  <a:lnTo>
                    <a:pt x="157" y="88"/>
                  </a:lnTo>
                  <a:lnTo>
                    <a:pt x="180" y="82"/>
                  </a:lnTo>
                  <a:lnTo>
                    <a:pt x="202" y="76"/>
                  </a:lnTo>
                  <a:lnTo>
                    <a:pt x="224" y="67"/>
                  </a:lnTo>
                  <a:lnTo>
                    <a:pt x="246" y="59"/>
                  </a:lnTo>
                  <a:lnTo>
                    <a:pt x="267" y="51"/>
                  </a:lnTo>
                  <a:lnTo>
                    <a:pt x="277" y="45"/>
                  </a:lnTo>
                  <a:lnTo>
                    <a:pt x="286" y="40"/>
                  </a:lnTo>
                  <a:lnTo>
                    <a:pt x="297" y="35"/>
                  </a:lnTo>
                  <a:lnTo>
                    <a:pt x="306" y="29"/>
                  </a:lnTo>
                  <a:lnTo>
                    <a:pt x="316" y="22"/>
                  </a:lnTo>
                  <a:lnTo>
                    <a:pt x="326" y="15"/>
                  </a:lnTo>
                  <a:lnTo>
                    <a:pt x="335" y="9"/>
                  </a:lnTo>
                  <a:lnTo>
                    <a:pt x="344" y="0"/>
                  </a:lnTo>
                  <a:lnTo>
                    <a:pt x="343" y="13"/>
                  </a:lnTo>
                  <a:lnTo>
                    <a:pt x="342" y="24"/>
                  </a:lnTo>
                  <a:lnTo>
                    <a:pt x="341" y="36"/>
                  </a:lnTo>
                  <a:lnTo>
                    <a:pt x="341"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9" name="Freeform 673"/>
            <p:cNvSpPr>
              <a:spLocks/>
            </p:cNvSpPr>
            <p:nvPr/>
          </p:nvSpPr>
          <p:spPr bwMode="auto">
            <a:xfrm>
              <a:off x="4590085" y="2637328"/>
              <a:ext cx="7988" cy="25440"/>
            </a:xfrm>
            <a:custGeom>
              <a:avLst/>
              <a:gdLst>
                <a:gd name="T0" fmla="*/ 15 w 15"/>
                <a:gd name="T1" fmla="*/ 6 h 19"/>
                <a:gd name="T2" fmla="*/ 15 w 15"/>
                <a:gd name="T3" fmla="*/ 19 h 19"/>
                <a:gd name="T4" fmla="*/ 10 w 15"/>
                <a:gd name="T5" fmla="*/ 19 h 19"/>
                <a:gd name="T6" fmla="*/ 6 w 15"/>
                <a:gd name="T7" fmla="*/ 16 h 19"/>
                <a:gd name="T8" fmla="*/ 2 w 15"/>
                <a:gd name="T9" fmla="*/ 13 h 19"/>
                <a:gd name="T10" fmla="*/ 0 w 15"/>
                <a:gd name="T11" fmla="*/ 11 h 19"/>
                <a:gd name="T12" fmla="*/ 0 w 15"/>
                <a:gd name="T13" fmla="*/ 6 h 19"/>
                <a:gd name="T14" fmla="*/ 1 w 15"/>
                <a:gd name="T15" fmla="*/ 4 h 19"/>
                <a:gd name="T16" fmla="*/ 4 w 15"/>
                <a:gd name="T17" fmla="*/ 1 h 19"/>
                <a:gd name="T18" fmla="*/ 6 w 15"/>
                <a:gd name="T19" fmla="*/ 0 h 19"/>
                <a:gd name="T20" fmla="*/ 9 w 15"/>
                <a:gd name="T21" fmla="*/ 0 h 19"/>
                <a:gd name="T22" fmla="*/ 13 w 15"/>
                <a:gd name="T23" fmla="*/ 1 h 19"/>
                <a:gd name="T24" fmla="*/ 14 w 15"/>
                <a:gd name="T25" fmla="*/ 2 h 19"/>
                <a:gd name="T26" fmla="*/ 15 w 15"/>
                <a:gd name="T2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9">
                  <a:moveTo>
                    <a:pt x="15" y="6"/>
                  </a:moveTo>
                  <a:lnTo>
                    <a:pt x="15" y="19"/>
                  </a:lnTo>
                  <a:lnTo>
                    <a:pt x="10" y="19"/>
                  </a:lnTo>
                  <a:lnTo>
                    <a:pt x="6" y="16"/>
                  </a:lnTo>
                  <a:lnTo>
                    <a:pt x="2" y="13"/>
                  </a:lnTo>
                  <a:lnTo>
                    <a:pt x="0" y="11"/>
                  </a:lnTo>
                  <a:lnTo>
                    <a:pt x="0" y="6"/>
                  </a:lnTo>
                  <a:lnTo>
                    <a:pt x="1" y="4"/>
                  </a:lnTo>
                  <a:lnTo>
                    <a:pt x="4" y="1"/>
                  </a:lnTo>
                  <a:lnTo>
                    <a:pt x="6" y="0"/>
                  </a:lnTo>
                  <a:lnTo>
                    <a:pt x="9" y="0"/>
                  </a:lnTo>
                  <a:lnTo>
                    <a:pt x="13" y="1"/>
                  </a:lnTo>
                  <a:lnTo>
                    <a:pt x="14" y="2"/>
                  </a:lnTo>
                  <a:lnTo>
                    <a:pt x="15"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0" name="Freeform 674"/>
            <p:cNvSpPr>
              <a:spLocks/>
            </p:cNvSpPr>
            <p:nvPr/>
          </p:nvSpPr>
          <p:spPr bwMode="auto">
            <a:xfrm>
              <a:off x="4560132" y="2645808"/>
              <a:ext cx="23963" cy="48761"/>
            </a:xfrm>
            <a:custGeom>
              <a:avLst/>
              <a:gdLst>
                <a:gd name="T0" fmla="*/ 49 w 49"/>
                <a:gd name="T1" fmla="*/ 3 h 37"/>
                <a:gd name="T2" fmla="*/ 47 w 49"/>
                <a:gd name="T3" fmla="*/ 9 h 37"/>
                <a:gd name="T4" fmla="*/ 44 w 49"/>
                <a:gd name="T5" fmla="*/ 16 h 37"/>
                <a:gd name="T6" fmla="*/ 38 w 49"/>
                <a:gd name="T7" fmla="*/ 23 h 37"/>
                <a:gd name="T8" fmla="*/ 31 w 49"/>
                <a:gd name="T9" fmla="*/ 29 h 37"/>
                <a:gd name="T10" fmla="*/ 24 w 49"/>
                <a:gd name="T11" fmla="*/ 31 h 37"/>
                <a:gd name="T12" fmla="*/ 16 w 49"/>
                <a:gd name="T13" fmla="*/ 34 h 37"/>
                <a:gd name="T14" fmla="*/ 8 w 49"/>
                <a:gd name="T15" fmla="*/ 35 h 37"/>
                <a:gd name="T16" fmla="*/ 0 w 49"/>
                <a:gd name="T17" fmla="*/ 37 h 37"/>
                <a:gd name="T18" fmla="*/ 5 w 49"/>
                <a:gd name="T19" fmla="*/ 30 h 37"/>
                <a:gd name="T20" fmla="*/ 9 w 49"/>
                <a:gd name="T21" fmla="*/ 26 h 37"/>
                <a:gd name="T22" fmla="*/ 14 w 49"/>
                <a:gd name="T23" fmla="*/ 20 h 37"/>
                <a:gd name="T24" fmla="*/ 20 w 49"/>
                <a:gd name="T25" fmla="*/ 16 h 37"/>
                <a:gd name="T26" fmla="*/ 24 w 49"/>
                <a:gd name="T27" fmla="*/ 12 h 37"/>
                <a:gd name="T28" fmla="*/ 29 w 49"/>
                <a:gd name="T29" fmla="*/ 8 h 37"/>
                <a:gd name="T30" fmla="*/ 35 w 49"/>
                <a:gd name="T31" fmla="*/ 4 h 37"/>
                <a:gd name="T32" fmla="*/ 39 w 49"/>
                <a:gd name="T33" fmla="*/ 0 h 37"/>
                <a:gd name="T34" fmla="*/ 40 w 49"/>
                <a:gd name="T35" fmla="*/ 1 h 37"/>
                <a:gd name="T36" fmla="*/ 43 w 49"/>
                <a:gd name="T37" fmla="*/ 3 h 37"/>
                <a:gd name="T38" fmla="*/ 46 w 49"/>
                <a:gd name="T39" fmla="*/ 4 h 37"/>
                <a:gd name="T40" fmla="*/ 49 w 49"/>
                <a:gd name="T41"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37">
                  <a:moveTo>
                    <a:pt x="49" y="3"/>
                  </a:moveTo>
                  <a:lnTo>
                    <a:pt x="47" y="9"/>
                  </a:lnTo>
                  <a:lnTo>
                    <a:pt x="44" y="16"/>
                  </a:lnTo>
                  <a:lnTo>
                    <a:pt x="38" y="23"/>
                  </a:lnTo>
                  <a:lnTo>
                    <a:pt x="31" y="29"/>
                  </a:lnTo>
                  <a:lnTo>
                    <a:pt x="24" y="31"/>
                  </a:lnTo>
                  <a:lnTo>
                    <a:pt x="16" y="34"/>
                  </a:lnTo>
                  <a:lnTo>
                    <a:pt x="8" y="35"/>
                  </a:lnTo>
                  <a:lnTo>
                    <a:pt x="0" y="37"/>
                  </a:lnTo>
                  <a:lnTo>
                    <a:pt x="5" y="30"/>
                  </a:lnTo>
                  <a:lnTo>
                    <a:pt x="9" y="26"/>
                  </a:lnTo>
                  <a:lnTo>
                    <a:pt x="14" y="20"/>
                  </a:lnTo>
                  <a:lnTo>
                    <a:pt x="20" y="16"/>
                  </a:lnTo>
                  <a:lnTo>
                    <a:pt x="24" y="12"/>
                  </a:lnTo>
                  <a:lnTo>
                    <a:pt x="29" y="8"/>
                  </a:lnTo>
                  <a:lnTo>
                    <a:pt x="35" y="4"/>
                  </a:lnTo>
                  <a:lnTo>
                    <a:pt x="39" y="0"/>
                  </a:lnTo>
                  <a:lnTo>
                    <a:pt x="40" y="1"/>
                  </a:lnTo>
                  <a:lnTo>
                    <a:pt x="43" y="3"/>
                  </a:lnTo>
                  <a:lnTo>
                    <a:pt x="46" y="4"/>
                  </a:lnTo>
                  <a:lnTo>
                    <a:pt x="49"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1" name="Freeform 675"/>
            <p:cNvSpPr>
              <a:spLocks/>
            </p:cNvSpPr>
            <p:nvPr/>
          </p:nvSpPr>
          <p:spPr bwMode="auto">
            <a:xfrm>
              <a:off x="4496231" y="2656408"/>
              <a:ext cx="69892" cy="61481"/>
            </a:xfrm>
            <a:custGeom>
              <a:avLst/>
              <a:gdLst>
                <a:gd name="T0" fmla="*/ 139 w 141"/>
                <a:gd name="T1" fmla="*/ 8 h 49"/>
                <a:gd name="T2" fmla="*/ 130 w 141"/>
                <a:gd name="T3" fmla="*/ 16 h 49"/>
                <a:gd name="T4" fmla="*/ 121 w 141"/>
                <a:gd name="T5" fmla="*/ 23 h 49"/>
                <a:gd name="T6" fmla="*/ 112 w 141"/>
                <a:gd name="T7" fmla="*/ 28 h 49"/>
                <a:gd name="T8" fmla="*/ 103 w 141"/>
                <a:gd name="T9" fmla="*/ 34 h 49"/>
                <a:gd name="T10" fmla="*/ 94 w 141"/>
                <a:gd name="T11" fmla="*/ 39 h 49"/>
                <a:gd name="T12" fmla="*/ 84 w 141"/>
                <a:gd name="T13" fmla="*/ 42 h 49"/>
                <a:gd name="T14" fmla="*/ 74 w 141"/>
                <a:gd name="T15" fmla="*/ 46 h 49"/>
                <a:gd name="T16" fmla="*/ 64 w 141"/>
                <a:gd name="T17" fmla="*/ 49 h 49"/>
                <a:gd name="T18" fmla="*/ 68 w 141"/>
                <a:gd name="T19" fmla="*/ 41 h 49"/>
                <a:gd name="T20" fmla="*/ 75 w 141"/>
                <a:gd name="T21" fmla="*/ 34 h 49"/>
                <a:gd name="T22" fmla="*/ 82 w 141"/>
                <a:gd name="T23" fmla="*/ 27 h 49"/>
                <a:gd name="T24" fmla="*/ 89 w 141"/>
                <a:gd name="T25" fmla="*/ 23 h 49"/>
                <a:gd name="T26" fmla="*/ 78 w 141"/>
                <a:gd name="T27" fmla="*/ 24 h 49"/>
                <a:gd name="T28" fmla="*/ 67 w 141"/>
                <a:gd name="T29" fmla="*/ 27 h 49"/>
                <a:gd name="T30" fmla="*/ 56 w 141"/>
                <a:gd name="T31" fmla="*/ 32 h 49"/>
                <a:gd name="T32" fmla="*/ 44 w 141"/>
                <a:gd name="T33" fmla="*/ 37 h 49"/>
                <a:gd name="T34" fmla="*/ 33 w 141"/>
                <a:gd name="T35" fmla="*/ 39 h 49"/>
                <a:gd name="T36" fmla="*/ 22 w 141"/>
                <a:gd name="T37" fmla="*/ 41 h 49"/>
                <a:gd name="T38" fmla="*/ 11 w 141"/>
                <a:gd name="T39" fmla="*/ 39 h 49"/>
                <a:gd name="T40" fmla="*/ 0 w 141"/>
                <a:gd name="T41" fmla="*/ 34 h 49"/>
                <a:gd name="T42" fmla="*/ 14 w 141"/>
                <a:gd name="T43" fmla="*/ 32 h 49"/>
                <a:gd name="T44" fmla="*/ 27 w 141"/>
                <a:gd name="T45" fmla="*/ 31 h 49"/>
                <a:gd name="T46" fmla="*/ 40 w 141"/>
                <a:gd name="T47" fmla="*/ 28 h 49"/>
                <a:gd name="T48" fmla="*/ 52 w 141"/>
                <a:gd name="T49" fmla="*/ 24 h 49"/>
                <a:gd name="T50" fmla="*/ 65 w 141"/>
                <a:gd name="T51" fmla="*/ 20 h 49"/>
                <a:gd name="T52" fmla="*/ 78 w 141"/>
                <a:gd name="T53" fmla="*/ 15 h 49"/>
                <a:gd name="T54" fmla="*/ 90 w 141"/>
                <a:gd name="T55" fmla="*/ 12 h 49"/>
                <a:gd name="T56" fmla="*/ 103 w 141"/>
                <a:gd name="T57" fmla="*/ 8 h 49"/>
                <a:gd name="T58" fmla="*/ 107 w 141"/>
                <a:gd name="T59" fmla="*/ 8 h 49"/>
                <a:gd name="T60" fmla="*/ 112 w 141"/>
                <a:gd name="T61" fmla="*/ 6 h 49"/>
                <a:gd name="T62" fmla="*/ 117 w 141"/>
                <a:gd name="T63" fmla="*/ 6 h 49"/>
                <a:gd name="T64" fmla="*/ 121 w 141"/>
                <a:gd name="T65" fmla="*/ 5 h 49"/>
                <a:gd name="T66" fmla="*/ 126 w 141"/>
                <a:gd name="T67" fmla="*/ 5 h 49"/>
                <a:gd name="T68" fmla="*/ 130 w 141"/>
                <a:gd name="T69" fmla="*/ 4 h 49"/>
                <a:gd name="T70" fmla="*/ 135 w 141"/>
                <a:gd name="T71" fmla="*/ 2 h 49"/>
                <a:gd name="T72" fmla="*/ 139 w 141"/>
                <a:gd name="T73" fmla="*/ 0 h 49"/>
                <a:gd name="T74" fmla="*/ 141 w 141"/>
                <a:gd name="T75" fmla="*/ 1 h 49"/>
                <a:gd name="T76" fmla="*/ 141 w 141"/>
                <a:gd name="T77" fmla="*/ 4 h 49"/>
                <a:gd name="T78" fmla="*/ 140 w 141"/>
                <a:gd name="T79" fmla="*/ 6 h 49"/>
                <a:gd name="T80" fmla="*/ 139 w 141"/>
                <a:gd name="T81"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1" h="49">
                  <a:moveTo>
                    <a:pt x="139" y="8"/>
                  </a:moveTo>
                  <a:lnTo>
                    <a:pt x="130" y="16"/>
                  </a:lnTo>
                  <a:lnTo>
                    <a:pt x="121" y="23"/>
                  </a:lnTo>
                  <a:lnTo>
                    <a:pt x="112" y="28"/>
                  </a:lnTo>
                  <a:lnTo>
                    <a:pt x="103" y="34"/>
                  </a:lnTo>
                  <a:lnTo>
                    <a:pt x="94" y="39"/>
                  </a:lnTo>
                  <a:lnTo>
                    <a:pt x="84" y="42"/>
                  </a:lnTo>
                  <a:lnTo>
                    <a:pt x="74" y="46"/>
                  </a:lnTo>
                  <a:lnTo>
                    <a:pt x="64" y="49"/>
                  </a:lnTo>
                  <a:lnTo>
                    <a:pt x="68" y="41"/>
                  </a:lnTo>
                  <a:lnTo>
                    <a:pt x="75" y="34"/>
                  </a:lnTo>
                  <a:lnTo>
                    <a:pt x="82" y="27"/>
                  </a:lnTo>
                  <a:lnTo>
                    <a:pt x="89" y="23"/>
                  </a:lnTo>
                  <a:lnTo>
                    <a:pt x="78" y="24"/>
                  </a:lnTo>
                  <a:lnTo>
                    <a:pt x="67" y="27"/>
                  </a:lnTo>
                  <a:lnTo>
                    <a:pt x="56" y="32"/>
                  </a:lnTo>
                  <a:lnTo>
                    <a:pt x="44" y="37"/>
                  </a:lnTo>
                  <a:lnTo>
                    <a:pt x="33" y="39"/>
                  </a:lnTo>
                  <a:lnTo>
                    <a:pt x="22" y="41"/>
                  </a:lnTo>
                  <a:lnTo>
                    <a:pt x="11" y="39"/>
                  </a:lnTo>
                  <a:lnTo>
                    <a:pt x="0" y="34"/>
                  </a:lnTo>
                  <a:lnTo>
                    <a:pt x="14" y="32"/>
                  </a:lnTo>
                  <a:lnTo>
                    <a:pt x="27" y="31"/>
                  </a:lnTo>
                  <a:lnTo>
                    <a:pt x="40" y="28"/>
                  </a:lnTo>
                  <a:lnTo>
                    <a:pt x="52" y="24"/>
                  </a:lnTo>
                  <a:lnTo>
                    <a:pt x="65" y="20"/>
                  </a:lnTo>
                  <a:lnTo>
                    <a:pt x="78" y="15"/>
                  </a:lnTo>
                  <a:lnTo>
                    <a:pt x="90" y="12"/>
                  </a:lnTo>
                  <a:lnTo>
                    <a:pt x="103" y="8"/>
                  </a:lnTo>
                  <a:lnTo>
                    <a:pt x="107" y="8"/>
                  </a:lnTo>
                  <a:lnTo>
                    <a:pt x="112" y="6"/>
                  </a:lnTo>
                  <a:lnTo>
                    <a:pt x="117" y="6"/>
                  </a:lnTo>
                  <a:lnTo>
                    <a:pt x="121" y="5"/>
                  </a:lnTo>
                  <a:lnTo>
                    <a:pt x="126" y="5"/>
                  </a:lnTo>
                  <a:lnTo>
                    <a:pt x="130" y="4"/>
                  </a:lnTo>
                  <a:lnTo>
                    <a:pt x="135" y="2"/>
                  </a:lnTo>
                  <a:lnTo>
                    <a:pt x="139" y="0"/>
                  </a:lnTo>
                  <a:lnTo>
                    <a:pt x="141" y="1"/>
                  </a:lnTo>
                  <a:lnTo>
                    <a:pt x="141" y="4"/>
                  </a:lnTo>
                  <a:lnTo>
                    <a:pt x="140" y="6"/>
                  </a:lnTo>
                  <a:lnTo>
                    <a:pt x="139"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2" name="Freeform 676"/>
            <p:cNvSpPr>
              <a:spLocks/>
            </p:cNvSpPr>
            <p:nvPr/>
          </p:nvSpPr>
          <p:spPr bwMode="auto">
            <a:xfrm>
              <a:off x="4463282" y="2679728"/>
              <a:ext cx="175728" cy="284084"/>
            </a:xfrm>
            <a:custGeom>
              <a:avLst/>
              <a:gdLst>
                <a:gd name="T0" fmla="*/ 325 w 352"/>
                <a:gd name="T1" fmla="*/ 85 h 222"/>
                <a:gd name="T2" fmla="*/ 320 w 352"/>
                <a:gd name="T3" fmla="*/ 111 h 222"/>
                <a:gd name="T4" fmla="*/ 313 w 352"/>
                <a:gd name="T5" fmla="*/ 139 h 222"/>
                <a:gd name="T6" fmla="*/ 300 w 352"/>
                <a:gd name="T7" fmla="*/ 161 h 222"/>
                <a:gd name="T8" fmla="*/ 276 w 352"/>
                <a:gd name="T9" fmla="*/ 170 h 222"/>
                <a:gd name="T10" fmla="*/ 283 w 352"/>
                <a:gd name="T11" fmla="*/ 157 h 222"/>
                <a:gd name="T12" fmla="*/ 285 w 352"/>
                <a:gd name="T13" fmla="*/ 144 h 222"/>
                <a:gd name="T14" fmla="*/ 268 w 352"/>
                <a:gd name="T15" fmla="*/ 155 h 222"/>
                <a:gd name="T16" fmla="*/ 255 w 352"/>
                <a:gd name="T17" fmla="*/ 175 h 222"/>
                <a:gd name="T18" fmla="*/ 243 w 352"/>
                <a:gd name="T19" fmla="*/ 196 h 222"/>
                <a:gd name="T20" fmla="*/ 223 w 352"/>
                <a:gd name="T21" fmla="*/ 207 h 222"/>
                <a:gd name="T22" fmla="*/ 199 w 352"/>
                <a:gd name="T23" fmla="*/ 213 h 222"/>
                <a:gd name="T24" fmla="*/ 175 w 352"/>
                <a:gd name="T25" fmla="*/ 218 h 222"/>
                <a:gd name="T26" fmla="*/ 149 w 352"/>
                <a:gd name="T27" fmla="*/ 218 h 222"/>
                <a:gd name="T28" fmla="*/ 125 w 352"/>
                <a:gd name="T29" fmla="*/ 211 h 222"/>
                <a:gd name="T30" fmla="*/ 109 w 352"/>
                <a:gd name="T31" fmla="*/ 216 h 222"/>
                <a:gd name="T32" fmla="*/ 92 w 352"/>
                <a:gd name="T33" fmla="*/ 222 h 222"/>
                <a:gd name="T34" fmla="*/ 79 w 352"/>
                <a:gd name="T35" fmla="*/ 212 h 222"/>
                <a:gd name="T36" fmla="*/ 66 w 352"/>
                <a:gd name="T37" fmla="*/ 200 h 222"/>
                <a:gd name="T38" fmla="*/ 56 w 352"/>
                <a:gd name="T39" fmla="*/ 187 h 222"/>
                <a:gd name="T40" fmla="*/ 49 w 352"/>
                <a:gd name="T41" fmla="*/ 171 h 222"/>
                <a:gd name="T42" fmla="*/ 39 w 352"/>
                <a:gd name="T43" fmla="*/ 168 h 222"/>
                <a:gd name="T44" fmla="*/ 28 w 352"/>
                <a:gd name="T45" fmla="*/ 171 h 222"/>
                <a:gd name="T46" fmla="*/ 18 w 352"/>
                <a:gd name="T47" fmla="*/ 172 h 222"/>
                <a:gd name="T48" fmla="*/ 8 w 352"/>
                <a:gd name="T49" fmla="*/ 167 h 222"/>
                <a:gd name="T50" fmla="*/ 3 w 352"/>
                <a:gd name="T51" fmla="*/ 161 h 222"/>
                <a:gd name="T52" fmla="*/ 0 w 352"/>
                <a:gd name="T53" fmla="*/ 157 h 222"/>
                <a:gd name="T54" fmla="*/ 13 w 352"/>
                <a:gd name="T55" fmla="*/ 148 h 222"/>
                <a:gd name="T56" fmla="*/ 32 w 352"/>
                <a:gd name="T57" fmla="*/ 145 h 222"/>
                <a:gd name="T58" fmla="*/ 54 w 352"/>
                <a:gd name="T59" fmla="*/ 134 h 222"/>
                <a:gd name="T60" fmla="*/ 78 w 352"/>
                <a:gd name="T61" fmla="*/ 127 h 222"/>
                <a:gd name="T62" fmla="*/ 102 w 352"/>
                <a:gd name="T63" fmla="*/ 123 h 222"/>
                <a:gd name="T64" fmla="*/ 126 w 352"/>
                <a:gd name="T65" fmla="*/ 119 h 222"/>
                <a:gd name="T66" fmla="*/ 150 w 352"/>
                <a:gd name="T67" fmla="*/ 116 h 222"/>
                <a:gd name="T68" fmla="*/ 175 w 352"/>
                <a:gd name="T69" fmla="*/ 112 h 222"/>
                <a:gd name="T70" fmla="*/ 198 w 352"/>
                <a:gd name="T71" fmla="*/ 105 h 222"/>
                <a:gd name="T72" fmla="*/ 220 w 352"/>
                <a:gd name="T73" fmla="*/ 94 h 222"/>
                <a:gd name="T74" fmla="*/ 255 w 352"/>
                <a:gd name="T75" fmla="*/ 76 h 222"/>
                <a:gd name="T76" fmla="*/ 290 w 352"/>
                <a:gd name="T77" fmla="*/ 55 h 222"/>
                <a:gd name="T78" fmla="*/ 322 w 352"/>
                <a:gd name="T79" fmla="*/ 30 h 222"/>
                <a:gd name="T80" fmla="*/ 352 w 352"/>
                <a:gd name="T81" fmla="*/ 0 h 222"/>
                <a:gd name="T82" fmla="*/ 351 w 352"/>
                <a:gd name="T83" fmla="*/ 41 h 222"/>
                <a:gd name="T84" fmla="*/ 336 w 352"/>
                <a:gd name="T85" fmla="*/ 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2" h="222">
                  <a:moveTo>
                    <a:pt x="336" y="76"/>
                  </a:moveTo>
                  <a:lnTo>
                    <a:pt x="325" y="85"/>
                  </a:lnTo>
                  <a:lnTo>
                    <a:pt x="322" y="97"/>
                  </a:lnTo>
                  <a:lnTo>
                    <a:pt x="320" y="111"/>
                  </a:lnTo>
                  <a:lnTo>
                    <a:pt x="316" y="126"/>
                  </a:lnTo>
                  <a:lnTo>
                    <a:pt x="313" y="139"/>
                  </a:lnTo>
                  <a:lnTo>
                    <a:pt x="307" y="152"/>
                  </a:lnTo>
                  <a:lnTo>
                    <a:pt x="300" y="161"/>
                  </a:lnTo>
                  <a:lnTo>
                    <a:pt x="290" y="168"/>
                  </a:lnTo>
                  <a:lnTo>
                    <a:pt x="276" y="170"/>
                  </a:lnTo>
                  <a:lnTo>
                    <a:pt x="279" y="164"/>
                  </a:lnTo>
                  <a:lnTo>
                    <a:pt x="283" y="157"/>
                  </a:lnTo>
                  <a:lnTo>
                    <a:pt x="285" y="150"/>
                  </a:lnTo>
                  <a:lnTo>
                    <a:pt x="285" y="144"/>
                  </a:lnTo>
                  <a:lnTo>
                    <a:pt x="275" y="148"/>
                  </a:lnTo>
                  <a:lnTo>
                    <a:pt x="268" y="155"/>
                  </a:lnTo>
                  <a:lnTo>
                    <a:pt x="261" y="165"/>
                  </a:lnTo>
                  <a:lnTo>
                    <a:pt x="255" y="175"/>
                  </a:lnTo>
                  <a:lnTo>
                    <a:pt x="249" y="186"/>
                  </a:lnTo>
                  <a:lnTo>
                    <a:pt x="243" y="196"/>
                  </a:lnTo>
                  <a:lnTo>
                    <a:pt x="234" y="202"/>
                  </a:lnTo>
                  <a:lnTo>
                    <a:pt x="223" y="207"/>
                  </a:lnTo>
                  <a:lnTo>
                    <a:pt x="211" y="211"/>
                  </a:lnTo>
                  <a:lnTo>
                    <a:pt x="199" y="213"/>
                  </a:lnTo>
                  <a:lnTo>
                    <a:pt x="187" y="216"/>
                  </a:lnTo>
                  <a:lnTo>
                    <a:pt x="175" y="218"/>
                  </a:lnTo>
                  <a:lnTo>
                    <a:pt x="161" y="219"/>
                  </a:lnTo>
                  <a:lnTo>
                    <a:pt x="149" y="218"/>
                  </a:lnTo>
                  <a:lnTo>
                    <a:pt x="137" y="215"/>
                  </a:lnTo>
                  <a:lnTo>
                    <a:pt x="125" y="211"/>
                  </a:lnTo>
                  <a:lnTo>
                    <a:pt x="116" y="212"/>
                  </a:lnTo>
                  <a:lnTo>
                    <a:pt x="109" y="216"/>
                  </a:lnTo>
                  <a:lnTo>
                    <a:pt x="101" y="220"/>
                  </a:lnTo>
                  <a:lnTo>
                    <a:pt x="92" y="222"/>
                  </a:lnTo>
                  <a:lnTo>
                    <a:pt x="86" y="216"/>
                  </a:lnTo>
                  <a:lnTo>
                    <a:pt x="79" y="212"/>
                  </a:lnTo>
                  <a:lnTo>
                    <a:pt x="72" y="207"/>
                  </a:lnTo>
                  <a:lnTo>
                    <a:pt x="66" y="200"/>
                  </a:lnTo>
                  <a:lnTo>
                    <a:pt x="61" y="194"/>
                  </a:lnTo>
                  <a:lnTo>
                    <a:pt x="56" y="187"/>
                  </a:lnTo>
                  <a:lnTo>
                    <a:pt x="51" y="179"/>
                  </a:lnTo>
                  <a:lnTo>
                    <a:pt x="49" y="171"/>
                  </a:lnTo>
                  <a:lnTo>
                    <a:pt x="43" y="168"/>
                  </a:lnTo>
                  <a:lnTo>
                    <a:pt x="39" y="168"/>
                  </a:lnTo>
                  <a:lnTo>
                    <a:pt x="33" y="170"/>
                  </a:lnTo>
                  <a:lnTo>
                    <a:pt x="28" y="171"/>
                  </a:lnTo>
                  <a:lnTo>
                    <a:pt x="23" y="172"/>
                  </a:lnTo>
                  <a:lnTo>
                    <a:pt x="18" y="172"/>
                  </a:lnTo>
                  <a:lnTo>
                    <a:pt x="12" y="171"/>
                  </a:lnTo>
                  <a:lnTo>
                    <a:pt x="8" y="167"/>
                  </a:lnTo>
                  <a:lnTo>
                    <a:pt x="5" y="164"/>
                  </a:lnTo>
                  <a:lnTo>
                    <a:pt x="3" y="161"/>
                  </a:lnTo>
                  <a:lnTo>
                    <a:pt x="2" y="160"/>
                  </a:lnTo>
                  <a:lnTo>
                    <a:pt x="0" y="157"/>
                  </a:lnTo>
                  <a:lnTo>
                    <a:pt x="5" y="150"/>
                  </a:lnTo>
                  <a:lnTo>
                    <a:pt x="13" y="148"/>
                  </a:lnTo>
                  <a:lnTo>
                    <a:pt x="23" y="146"/>
                  </a:lnTo>
                  <a:lnTo>
                    <a:pt x="32" y="145"/>
                  </a:lnTo>
                  <a:lnTo>
                    <a:pt x="43" y="139"/>
                  </a:lnTo>
                  <a:lnTo>
                    <a:pt x="54" y="134"/>
                  </a:lnTo>
                  <a:lnTo>
                    <a:pt x="65" y="130"/>
                  </a:lnTo>
                  <a:lnTo>
                    <a:pt x="78" y="127"/>
                  </a:lnTo>
                  <a:lnTo>
                    <a:pt x="89" y="124"/>
                  </a:lnTo>
                  <a:lnTo>
                    <a:pt x="102" y="123"/>
                  </a:lnTo>
                  <a:lnTo>
                    <a:pt x="114" y="122"/>
                  </a:lnTo>
                  <a:lnTo>
                    <a:pt x="126" y="119"/>
                  </a:lnTo>
                  <a:lnTo>
                    <a:pt x="139" y="118"/>
                  </a:lnTo>
                  <a:lnTo>
                    <a:pt x="150" y="116"/>
                  </a:lnTo>
                  <a:lnTo>
                    <a:pt x="163" y="115"/>
                  </a:lnTo>
                  <a:lnTo>
                    <a:pt x="175" y="112"/>
                  </a:lnTo>
                  <a:lnTo>
                    <a:pt x="186" y="109"/>
                  </a:lnTo>
                  <a:lnTo>
                    <a:pt x="198" y="105"/>
                  </a:lnTo>
                  <a:lnTo>
                    <a:pt x="209" y="100"/>
                  </a:lnTo>
                  <a:lnTo>
                    <a:pt x="220" y="94"/>
                  </a:lnTo>
                  <a:lnTo>
                    <a:pt x="238" y="86"/>
                  </a:lnTo>
                  <a:lnTo>
                    <a:pt x="255" y="76"/>
                  </a:lnTo>
                  <a:lnTo>
                    <a:pt x="272" y="67"/>
                  </a:lnTo>
                  <a:lnTo>
                    <a:pt x="290" y="55"/>
                  </a:lnTo>
                  <a:lnTo>
                    <a:pt x="306" y="44"/>
                  </a:lnTo>
                  <a:lnTo>
                    <a:pt x="322" y="30"/>
                  </a:lnTo>
                  <a:lnTo>
                    <a:pt x="337" y="15"/>
                  </a:lnTo>
                  <a:lnTo>
                    <a:pt x="352" y="0"/>
                  </a:lnTo>
                  <a:lnTo>
                    <a:pt x="350" y="20"/>
                  </a:lnTo>
                  <a:lnTo>
                    <a:pt x="351" y="41"/>
                  </a:lnTo>
                  <a:lnTo>
                    <a:pt x="349" y="60"/>
                  </a:lnTo>
                  <a:lnTo>
                    <a:pt x="33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3" name="Freeform 677"/>
            <p:cNvSpPr>
              <a:spLocks/>
            </p:cNvSpPr>
            <p:nvPr/>
          </p:nvSpPr>
          <p:spPr bwMode="auto">
            <a:xfrm>
              <a:off x="4573112" y="2692448"/>
              <a:ext cx="10983" cy="12720"/>
            </a:xfrm>
            <a:custGeom>
              <a:avLst/>
              <a:gdLst>
                <a:gd name="T0" fmla="*/ 21 w 21"/>
                <a:gd name="T1" fmla="*/ 0 h 11"/>
                <a:gd name="T2" fmla="*/ 17 w 21"/>
                <a:gd name="T3" fmla="*/ 5 h 11"/>
                <a:gd name="T4" fmla="*/ 12 w 21"/>
                <a:gd name="T5" fmla="*/ 10 h 11"/>
                <a:gd name="T6" fmla="*/ 6 w 21"/>
                <a:gd name="T7" fmla="*/ 11 h 11"/>
                <a:gd name="T8" fmla="*/ 0 w 21"/>
                <a:gd name="T9" fmla="*/ 11 h 11"/>
                <a:gd name="T10" fmla="*/ 0 w 21"/>
                <a:gd name="T11" fmla="*/ 10 h 11"/>
                <a:gd name="T12" fmla="*/ 4 w 21"/>
                <a:gd name="T13" fmla="*/ 5 h 11"/>
                <a:gd name="T14" fmla="*/ 9 w 21"/>
                <a:gd name="T15" fmla="*/ 3 h 11"/>
                <a:gd name="T16" fmla="*/ 16 w 21"/>
                <a:gd name="T17" fmla="*/ 1 h 11"/>
                <a:gd name="T18" fmla="*/ 21 w 21"/>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1">
                  <a:moveTo>
                    <a:pt x="21" y="0"/>
                  </a:moveTo>
                  <a:lnTo>
                    <a:pt x="17" y="5"/>
                  </a:lnTo>
                  <a:lnTo>
                    <a:pt x="12" y="10"/>
                  </a:lnTo>
                  <a:lnTo>
                    <a:pt x="6" y="11"/>
                  </a:lnTo>
                  <a:lnTo>
                    <a:pt x="0" y="11"/>
                  </a:lnTo>
                  <a:lnTo>
                    <a:pt x="0" y="10"/>
                  </a:lnTo>
                  <a:lnTo>
                    <a:pt x="4" y="5"/>
                  </a:lnTo>
                  <a:lnTo>
                    <a:pt x="9" y="3"/>
                  </a:lnTo>
                  <a:lnTo>
                    <a:pt x="16" y="1"/>
                  </a:lnTo>
                  <a:lnTo>
                    <a:pt x="21"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 name="Freeform 678"/>
            <p:cNvSpPr>
              <a:spLocks/>
            </p:cNvSpPr>
            <p:nvPr/>
          </p:nvSpPr>
          <p:spPr bwMode="auto">
            <a:xfrm>
              <a:off x="4599071" y="2792090"/>
              <a:ext cx="7988" cy="27560"/>
            </a:xfrm>
            <a:custGeom>
              <a:avLst/>
              <a:gdLst>
                <a:gd name="T0" fmla="*/ 16 w 16"/>
                <a:gd name="T1" fmla="*/ 4 h 23"/>
                <a:gd name="T2" fmla="*/ 16 w 16"/>
                <a:gd name="T3" fmla="*/ 10 h 23"/>
                <a:gd name="T4" fmla="*/ 15 w 16"/>
                <a:gd name="T5" fmla="*/ 15 h 23"/>
                <a:gd name="T6" fmla="*/ 13 w 16"/>
                <a:gd name="T7" fmla="*/ 19 h 23"/>
                <a:gd name="T8" fmla="*/ 11 w 16"/>
                <a:gd name="T9" fmla="*/ 23 h 23"/>
                <a:gd name="T10" fmla="*/ 0 w 16"/>
                <a:gd name="T11" fmla="*/ 6 h 23"/>
                <a:gd name="T12" fmla="*/ 4 w 16"/>
                <a:gd name="T13" fmla="*/ 3 h 23"/>
                <a:gd name="T14" fmla="*/ 8 w 16"/>
                <a:gd name="T15" fmla="*/ 0 h 23"/>
                <a:gd name="T16" fmla="*/ 13 w 16"/>
                <a:gd name="T17" fmla="*/ 0 h 23"/>
                <a:gd name="T18" fmla="*/ 16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6" y="4"/>
                  </a:moveTo>
                  <a:lnTo>
                    <a:pt x="16" y="10"/>
                  </a:lnTo>
                  <a:lnTo>
                    <a:pt x="15" y="15"/>
                  </a:lnTo>
                  <a:lnTo>
                    <a:pt x="13" y="19"/>
                  </a:lnTo>
                  <a:lnTo>
                    <a:pt x="11" y="23"/>
                  </a:lnTo>
                  <a:lnTo>
                    <a:pt x="0" y="6"/>
                  </a:lnTo>
                  <a:lnTo>
                    <a:pt x="4" y="3"/>
                  </a:lnTo>
                  <a:lnTo>
                    <a:pt x="8" y="0"/>
                  </a:lnTo>
                  <a:lnTo>
                    <a:pt x="13" y="0"/>
                  </a:lnTo>
                  <a:lnTo>
                    <a:pt x="16"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 name="Freeform 679"/>
            <p:cNvSpPr>
              <a:spLocks/>
            </p:cNvSpPr>
            <p:nvPr/>
          </p:nvSpPr>
          <p:spPr bwMode="auto">
            <a:xfrm>
              <a:off x="4501223" y="2815410"/>
              <a:ext cx="86865" cy="95401"/>
            </a:xfrm>
            <a:custGeom>
              <a:avLst/>
              <a:gdLst>
                <a:gd name="T0" fmla="*/ 174 w 174"/>
                <a:gd name="T1" fmla="*/ 0 h 74"/>
                <a:gd name="T2" fmla="*/ 167 w 174"/>
                <a:gd name="T3" fmla="*/ 10 h 74"/>
                <a:gd name="T4" fmla="*/ 160 w 174"/>
                <a:gd name="T5" fmla="*/ 19 h 74"/>
                <a:gd name="T6" fmla="*/ 152 w 174"/>
                <a:gd name="T7" fmla="*/ 29 h 74"/>
                <a:gd name="T8" fmla="*/ 144 w 174"/>
                <a:gd name="T9" fmla="*/ 37 h 74"/>
                <a:gd name="T10" fmla="*/ 134 w 174"/>
                <a:gd name="T11" fmla="*/ 44 h 74"/>
                <a:gd name="T12" fmla="*/ 125 w 174"/>
                <a:gd name="T13" fmla="*/ 51 h 74"/>
                <a:gd name="T14" fmla="*/ 116 w 174"/>
                <a:gd name="T15" fmla="*/ 58 h 74"/>
                <a:gd name="T16" fmla="*/ 107 w 174"/>
                <a:gd name="T17" fmla="*/ 63 h 74"/>
                <a:gd name="T18" fmla="*/ 108 w 174"/>
                <a:gd name="T19" fmla="*/ 58 h 74"/>
                <a:gd name="T20" fmla="*/ 111 w 174"/>
                <a:gd name="T21" fmla="*/ 52 h 74"/>
                <a:gd name="T22" fmla="*/ 115 w 174"/>
                <a:gd name="T23" fmla="*/ 45 h 74"/>
                <a:gd name="T24" fmla="*/ 119 w 174"/>
                <a:gd name="T25" fmla="*/ 41 h 74"/>
                <a:gd name="T26" fmla="*/ 110 w 174"/>
                <a:gd name="T27" fmla="*/ 45 h 74"/>
                <a:gd name="T28" fmla="*/ 102 w 174"/>
                <a:gd name="T29" fmla="*/ 50 h 74"/>
                <a:gd name="T30" fmla="*/ 93 w 174"/>
                <a:gd name="T31" fmla="*/ 55 h 74"/>
                <a:gd name="T32" fmla="*/ 84 w 174"/>
                <a:gd name="T33" fmla="*/ 62 h 74"/>
                <a:gd name="T34" fmla="*/ 75 w 174"/>
                <a:gd name="T35" fmla="*/ 66 h 74"/>
                <a:gd name="T36" fmla="*/ 65 w 174"/>
                <a:gd name="T37" fmla="*/ 71 h 74"/>
                <a:gd name="T38" fmla="*/ 55 w 174"/>
                <a:gd name="T39" fmla="*/ 74 h 74"/>
                <a:gd name="T40" fmla="*/ 45 w 174"/>
                <a:gd name="T41" fmla="*/ 74 h 74"/>
                <a:gd name="T42" fmla="*/ 52 w 174"/>
                <a:gd name="T43" fmla="*/ 70 h 74"/>
                <a:gd name="T44" fmla="*/ 58 w 174"/>
                <a:gd name="T45" fmla="*/ 66 h 74"/>
                <a:gd name="T46" fmla="*/ 65 w 174"/>
                <a:gd name="T47" fmla="*/ 62 h 74"/>
                <a:gd name="T48" fmla="*/ 72 w 174"/>
                <a:gd name="T49" fmla="*/ 56 h 74"/>
                <a:gd name="T50" fmla="*/ 63 w 174"/>
                <a:gd name="T51" fmla="*/ 58 h 74"/>
                <a:gd name="T52" fmla="*/ 55 w 174"/>
                <a:gd name="T53" fmla="*/ 59 h 74"/>
                <a:gd name="T54" fmla="*/ 46 w 174"/>
                <a:gd name="T55" fmla="*/ 59 h 74"/>
                <a:gd name="T56" fmla="*/ 37 w 174"/>
                <a:gd name="T57" fmla="*/ 59 h 74"/>
                <a:gd name="T58" fmla="*/ 27 w 174"/>
                <a:gd name="T59" fmla="*/ 59 h 74"/>
                <a:gd name="T60" fmla="*/ 18 w 174"/>
                <a:gd name="T61" fmla="*/ 59 h 74"/>
                <a:gd name="T62" fmla="*/ 9 w 174"/>
                <a:gd name="T63" fmla="*/ 58 h 74"/>
                <a:gd name="T64" fmla="*/ 0 w 174"/>
                <a:gd name="T65" fmla="*/ 58 h 74"/>
                <a:gd name="T66" fmla="*/ 9 w 174"/>
                <a:gd name="T67" fmla="*/ 54 h 74"/>
                <a:gd name="T68" fmla="*/ 18 w 174"/>
                <a:gd name="T69" fmla="*/ 50 h 74"/>
                <a:gd name="T70" fmla="*/ 29 w 174"/>
                <a:gd name="T71" fmla="*/ 48 h 74"/>
                <a:gd name="T72" fmla="*/ 39 w 174"/>
                <a:gd name="T73" fmla="*/ 48 h 74"/>
                <a:gd name="T74" fmla="*/ 49 w 174"/>
                <a:gd name="T75" fmla="*/ 47 h 74"/>
                <a:gd name="T76" fmla="*/ 61 w 174"/>
                <a:gd name="T77" fmla="*/ 47 h 74"/>
                <a:gd name="T78" fmla="*/ 70 w 174"/>
                <a:gd name="T79" fmla="*/ 45 h 74"/>
                <a:gd name="T80" fmla="*/ 80 w 174"/>
                <a:gd name="T81" fmla="*/ 43 h 74"/>
                <a:gd name="T82" fmla="*/ 92 w 174"/>
                <a:gd name="T83" fmla="*/ 37 h 74"/>
                <a:gd name="T84" fmla="*/ 103 w 174"/>
                <a:gd name="T85" fmla="*/ 33 h 74"/>
                <a:gd name="T86" fmla="*/ 115 w 174"/>
                <a:gd name="T87" fmla="*/ 29 h 74"/>
                <a:gd name="T88" fmla="*/ 126 w 174"/>
                <a:gd name="T89" fmla="*/ 24 h 74"/>
                <a:gd name="T90" fmla="*/ 138 w 174"/>
                <a:gd name="T91" fmla="*/ 19 h 74"/>
                <a:gd name="T92" fmla="*/ 148 w 174"/>
                <a:gd name="T93" fmla="*/ 14 h 74"/>
                <a:gd name="T94" fmla="*/ 160 w 174"/>
                <a:gd name="T95" fmla="*/ 7 h 74"/>
                <a:gd name="T96" fmla="*/ 170 w 174"/>
                <a:gd name="T97" fmla="*/ 0 h 74"/>
                <a:gd name="T98" fmla="*/ 174 w 174"/>
                <a:gd name="T9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4" h="74">
                  <a:moveTo>
                    <a:pt x="174" y="0"/>
                  </a:moveTo>
                  <a:lnTo>
                    <a:pt x="167" y="10"/>
                  </a:lnTo>
                  <a:lnTo>
                    <a:pt x="160" y="19"/>
                  </a:lnTo>
                  <a:lnTo>
                    <a:pt x="152" y="29"/>
                  </a:lnTo>
                  <a:lnTo>
                    <a:pt x="144" y="37"/>
                  </a:lnTo>
                  <a:lnTo>
                    <a:pt x="134" y="44"/>
                  </a:lnTo>
                  <a:lnTo>
                    <a:pt x="125" y="51"/>
                  </a:lnTo>
                  <a:lnTo>
                    <a:pt x="116" y="58"/>
                  </a:lnTo>
                  <a:lnTo>
                    <a:pt x="107" y="63"/>
                  </a:lnTo>
                  <a:lnTo>
                    <a:pt x="108" y="58"/>
                  </a:lnTo>
                  <a:lnTo>
                    <a:pt x="111" y="52"/>
                  </a:lnTo>
                  <a:lnTo>
                    <a:pt x="115" y="45"/>
                  </a:lnTo>
                  <a:lnTo>
                    <a:pt x="119" y="41"/>
                  </a:lnTo>
                  <a:lnTo>
                    <a:pt x="110" y="45"/>
                  </a:lnTo>
                  <a:lnTo>
                    <a:pt x="102" y="50"/>
                  </a:lnTo>
                  <a:lnTo>
                    <a:pt x="93" y="55"/>
                  </a:lnTo>
                  <a:lnTo>
                    <a:pt x="84" y="62"/>
                  </a:lnTo>
                  <a:lnTo>
                    <a:pt x="75" y="66"/>
                  </a:lnTo>
                  <a:lnTo>
                    <a:pt x="65" y="71"/>
                  </a:lnTo>
                  <a:lnTo>
                    <a:pt x="55" y="74"/>
                  </a:lnTo>
                  <a:lnTo>
                    <a:pt x="45" y="74"/>
                  </a:lnTo>
                  <a:lnTo>
                    <a:pt x="52" y="70"/>
                  </a:lnTo>
                  <a:lnTo>
                    <a:pt x="58" y="66"/>
                  </a:lnTo>
                  <a:lnTo>
                    <a:pt x="65" y="62"/>
                  </a:lnTo>
                  <a:lnTo>
                    <a:pt x="72" y="56"/>
                  </a:lnTo>
                  <a:lnTo>
                    <a:pt x="63" y="58"/>
                  </a:lnTo>
                  <a:lnTo>
                    <a:pt x="55" y="59"/>
                  </a:lnTo>
                  <a:lnTo>
                    <a:pt x="46" y="59"/>
                  </a:lnTo>
                  <a:lnTo>
                    <a:pt x="37" y="59"/>
                  </a:lnTo>
                  <a:lnTo>
                    <a:pt x="27" y="59"/>
                  </a:lnTo>
                  <a:lnTo>
                    <a:pt x="18" y="59"/>
                  </a:lnTo>
                  <a:lnTo>
                    <a:pt x="9" y="58"/>
                  </a:lnTo>
                  <a:lnTo>
                    <a:pt x="0" y="58"/>
                  </a:lnTo>
                  <a:lnTo>
                    <a:pt x="9" y="54"/>
                  </a:lnTo>
                  <a:lnTo>
                    <a:pt x="18" y="50"/>
                  </a:lnTo>
                  <a:lnTo>
                    <a:pt x="29" y="48"/>
                  </a:lnTo>
                  <a:lnTo>
                    <a:pt x="39" y="48"/>
                  </a:lnTo>
                  <a:lnTo>
                    <a:pt x="49" y="47"/>
                  </a:lnTo>
                  <a:lnTo>
                    <a:pt x="61" y="47"/>
                  </a:lnTo>
                  <a:lnTo>
                    <a:pt x="70" y="45"/>
                  </a:lnTo>
                  <a:lnTo>
                    <a:pt x="80" y="43"/>
                  </a:lnTo>
                  <a:lnTo>
                    <a:pt x="92" y="37"/>
                  </a:lnTo>
                  <a:lnTo>
                    <a:pt x="103" y="33"/>
                  </a:lnTo>
                  <a:lnTo>
                    <a:pt x="115" y="29"/>
                  </a:lnTo>
                  <a:lnTo>
                    <a:pt x="126" y="24"/>
                  </a:lnTo>
                  <a:lnTo>
                    <a:pt x="138" y="19"/>
                  </a:lnTo>
                  <a:lnTo>
                    <a:pt x="148" y="14"/>
                  </a:lnTo>
                  <a:lnTo>
                    <a:pt x="160" y="7"/>
                  </a:lnTo>
                  <a:lnTo>
                    <a:pt x="170" y="0"/>
                  </a:lnTo>
                  <a:lnTo>
                    <a:pt x="174"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6" name="Freeform 680"/>
            <p:cNvSpPr>
              <a:spLocks/>
            </p:cNvSpPr>
            <p:nvPr/>
          </p:nvSpPr>
          <p:spPr bwMode="auto">
            <a:xfrm>
              <a:off x="4580101" y="2826010"/>
              <a:ext cx="17972" cy="44521"/>
            </a:xfrm>
            <a:custGeom>
              <a:avLst/>
              <a:gdLst>
                <a:gd name="T0" fmla="*/ 37 w 37"/>
                <a:gd name="T1" fmla="*/ 6 h 36"/>
                <a:gd name="T2" fmla="*/ 36 w 37"/>
                <a:gd name="T3" fmla="*/ 13 h 36"/>
                <a:gd name="T4" fmla="*/ 34 w 37"/>
                <a:gd name="T5" fmla="*/ 20 h 36"/>
                <a:gd name="T6" fmla="*/ 30 w 37"/>
                <a:gd name="T7" fmla="*/ 25 h 36"/>
                <a:gd name="T8" fmla="*/ 26 w 37"/>
                <a:gd name="T9" fmla="*/ 29 h 36"/>
                <a:gd name="T10" fmla="*/ 20 w 37"/>
                <a:gd name="T11" fmla="*/ 32 h 36"/>
                <a:gd name="T12" fmla="*/ 13 w 37"/>
                <a:gd name="T13" fmla="*/ 33 h 36"/>
                <a:gd name="T14" fmla="*/ 7 w 37"/>
                <a:gd name="T15" fmla="*/ 35 h 36"/>
                <a:gd name="T16" fmla="*/ 0 w 37"/>
                <a:gd name="T17" fmla="*/ 36 h 36"/>
                <a:gd name="T18" fmla="*/ 4 w 37"/>
                <a:gd name="T19" fmla="*/ 31 h 36"/>
                <a:gd name="T20" fmla="*/ 7 w 37"/>
                <a:gd name="T21" fmla="*/ 25 h 36"/>
                <a:gd name="T22" fmla="*/ 12 w 37"/>
                <a:gd name="T23" fmla="*/ 20 h 36"/>
                <a:gd name="T24" fmla="*/ 16 w 37"/>
                <a:gd name="T25" fmla="*/ 14 h 36"/>
                <a:gd name="T26" fmla="*/ 21 w 37"/>
                <a:gd name="T27" fmla="*/ 10 h 36"/>
                <a:gd name="T28" fmla="*/ 26 w 37"/>
                <a:gd name="T29" fmla="*/ 6 h 36"/>
                <a:gd name="T30" fmla="*/ 30 w 37"/>
                <a:gd name="T31" fmla="*/ 3 h 36"/>
                <a:gd name="T32" fmla="*/ 36 w 37"/>
                <a:gd name="T33" fmla="*/ 0 h 36"/>
                <a:gd name="T34" fmla="*/ 37 w 37"/>
                <a:gd name="T35"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7" y="6"/>
                  </a:moveTo>
                  <a:lnTo>
                    <a:pt x="36" y="13"/>
                  </a:lnTo>
                  <a:lnTo>
                    <a:pt x="34" y="20"/>
                  </a:lnTo>
                  <a:lnTo>
                    <a:pt x="30" y="25"/>
                  </a:lnTo>
                  <a:lnTo>
                    <a:pt x="26" y="29"/>
                  </a:lnTo>
                  <a:lnTo>
                    <a:pt x="20" y="32"/>
                  </a:lnTo>
                  <a:lnTo>
                    <a:pt x="13" y="33"/>
                  </a:lnTo>
                  <a:lnTo>
                    <a:pt x="7" y="35"/>
                  </a:lnTo>
                  <a:lnTo>
                    <a:pt x="0" y="36"/>
                  </a:lnTo>
                  <a:lnTo>
                    <a:pt x="4" y="31"/>
                  </a:lnTo>
                  <a:lnTo>
                    <a:pt x="7" y="25"/>
                  </a:lnTo>
                  <a:lnTo>
                    <a:pt x="12" y="20"/>
                  </a:lnTo>
                  <a:lnTo>
                    <a:pt x="16" y="14"/>
                  </a:lnTo>
                  <a:lnTo>
                    <a:pt x="21" y="10"/>
                  </a:lnTo>
                  <a:lnTo>
                    <a:pt x="26" y="6"/>
                  </a:lnTo>
                  <a:lnTo>
                    <a:pt x="30" y="3"/>
                  </a:lnTo>
                  <a:lnTo>
                    <a:pt x="36" y="0"/>
                  </a:lnTo>
                  <a:lnTo>
                    <a:pt x="37"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7" name="Freeform 681"/>
            <p:cNvSpPr>
              <a:spLocks/>
            </p:cNvSpPr>
            <p:nvPr/>
          </p:nvSpPr>
          <p:spPr bwMode="auto">
            <a:xfrm>
              <a:off x="4459288" y="2883251"/>
              <a:ext cx="174729" cy="252283"/>
            </a:xfrm>
            <a:custGeom>
              <a:avLst/>
              <a:gdLst>
                <a:gd name="T0" fmla="*/ 340 w 352"/>
                <a:gd name="T1" fmla="*/ 52 h 197"/>
                <a:gd name="T2" fmla="*/ 326 w 352"/>
                <a:gd name="T3" fmla="*/ 72 h 197"/>
                <a:gd name="T4" fmla="*/ 316 w 352"/>
                <a:gd name="T5" fmla="*/ 96 h 197"/>
                <a:gd name="T6" fmla="*/ 301 w 352"/>
                <a:gd name="T7" fmla="*/ 106 h 197"/>
                <a:gd name="T8" fmla="*/ 284 w 352"/>
                <a:gd name="T9" fmla="*/ 101 h 197"/>
                <a:gd name="T10" fmla="*/ 279 w 352"/>
                <a:gd name="T11" fmla="*/ 120 h 197"/>
                <a:gd name="T12" fmla="*/ 269 w 352"/>
                <a:gd name="T13" fmla="*/ 135 h 197"/>
                <a:gd name="T14" fmla="*/ 252 w 352"/>
                <a:gd name="T15" fmla="*/ 137 h 197"/>
                <a:gd name="T16" fmla="*/ 237 w 352"/>
                <a:gd name="T17" fmla="*/ 145 h 197"/>
                <a:gd name="T18" fmla="*/ 225 w 352"/>
                <a:gd name="T19" fmla="*/ 169 h 197"/>
                <a:gd name="T20" fmla="*/ 209 w 352"/>
                <a:gd name="T21" fmla="*/ 190 h 197"/>
                <a:gd name="T22" fmla="*/ 193 w 352"/>
                <a:gd name="T23" fmla="*/ 191 h 197"/>
                <a:gd name="T24" fmla="*/ 176 w 352"/>
                <a:gd name="T25" fmla="*/ 191 h 197"/>
                <a:gd name="T26" fmla="*/ 158 w 352"/>
                <a:gd name="T27" fmla="*/ 189 h 197"/>
                <a:gd name="T28" fmla="*/ 141 w 352"/>
                <a:gd name="T29" fmla="*/ 189 h 197"/>
                <a:gd name="T30" fmla="*/ 126 w 352"/>
                <a:gd name="T31" fmla="*/ 191 h 197"/>
                <a:gd name="T32" fmla="*/ 111 w 352"/>
                <a:gd name="T33" fmla="*/ 195 h 197"/>
                <a:gd name="T34" fmla="*/ 96 w 352"/>
                <a:gd name="T35" fmla="*/ 195 h 197"/>
                <a:gd name="T36" fmla="*/ 82 w 352"/>
                <a:gd name="T37" fmla="*/ 190 h 197"/>
                <a:gd name="T38" fmla="*/ 71 w 352"/>
                <a:gd name="T39" fmla="*/ 169 h 197"/>
                <a:gd name="T40" fmla="*/ 55 w 352"/>
                <a:gd name="T41" fmla="*/ 157 h 197"/>
                <a:gd name="T42" fmla="*/ 40 w 352"/>
                <a:gd name="T43" fmla="*/ 158 h 197"/>
                <a:gd name="T44" fmla="*/ 26 w 352"/>
                <a:gd name="T45" fmla="*/ 152 h 197"/>
                <a:gd name="T46" fmla="*/ 13 w 352"/>
                <a:gd name="T47" fmla="*/ 142 h 197"/>
                <a:gd name="T48" fmla="*/ 0 w 352"/>
                <a:gd name="T49" fmla="*/ 134 h 197"/>
                <a:gd name="T50" fmla="*/ 15 w 352"/>
                <a:gd name="T51" fmla="*/ 130 h 197"/>
                <a:gd name="T52" fmla="*/ 30 w 352"/>
                <a:gd name="T53" fmla="*/ 127 h 197"/>
                <a:gd name="T54" fmla="*/ 55 w 352"/>
                <a:gd name="T55" fmla="*/ 113 h 197"/>
                <a:gd name="T56" fmla="*/ 80 w 352"/>
                <a:gd name="T57" fmla="*/ 102 h 197"/>
                <a:gd name="T58" fmla="*/ 106 w 352"/>
                <a:gd name="T59" fmla="*/ 93 h 197"/>
                <a:gd name="T60" fmla="*/ 133 w 352"/>
                <a:gd name="T61" fmla="*/ 82 h 197"/>
                <a:gd name="T62" fmla="*/ 158 w 352"/>
                <a:gd name="T63" fmla="*/ 79 h 197"/>
                <a:gd name="T64" fmla="*/ 184 w 352"/>
                <a:gd name="T65" fmla="*/ 76 h 197"/>
                <a:gd name="T66" fmla="*/ 209 w 352"/>
                <a:gd name="T67" fmla="*/ 72 h 197"/>
                <a:gd name="T68" fmla="*/ 233 w 352"/>
                <a:gd name="T69" fmla="*/ 68 h 197"/>
                <a:gd name="T70" fmla="*/ 257 w 352"/>
                <a:gd name="T71" fmla="*/ 61 h 197"/>
                <a:gd name="T72" fmla="*/ 280 w 352"/>
                <a:gd name="T73" fmla="*/ 53 h 197"/>
                <a:gd name="T74" fmla="*/ 302 w 352"/>
                <a:gd name="T75" fmla="*/ 39 h 197"/>
                <a:gd name="T76" fmla="*/ 322 w 352"/>
                <a:gd name="T77" fmla="*/ 23 h 197"/>
                <a:gd name="T78" fmla="*/ 352 w 352"/>
                <a:gd name="T79" fmla="*/ 4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97">
                  <a:moveTo>
                    <a:pt x="352" y="49"/>
                  </a:moveTo>
                  <a:lnTo>
                    <a:pt x="340" y="52"/>
                  </a:lnTo>
                  <a:lnTo>
                    <a:pt x="332" y="60"/>
                  </a:lnTo>
                  <a:lnTo>
                    <a:pt x="326" y="72"/>
                  </a:lnTo>
                  <a:lnTo>
                    <a:pt x="322" y="85"/>
                  </a:lnTo>
                  <a:lnTo>
                    <a:pt x="316" y="96"/>
                  </a:lnTo>
                  <a:lnTo>
                    <a:pt x="310" y="104"/>
                  </a:lnTo>
                  <a:lnTo>
                    <a:pt x="301" y="106"/>
                  </a:lnTo>
                  <a:lnTo>
                    <a:pt x="287" y="101"/>
                  </a:lnTo>
                  <a:lnTo>
                    <a:pt x="284" y="101"/>
                  </a:lnTo>
                  <a:lnTo>
                    <a:pt x="281" y="111"/>
                  </a:lnTo>
                  <a:lnTo>
                    <a:pt x="279" y="120"/>
                  </a:lnTo>
                  <a:lnTo>
                    <a:pt x="276" y="128"/>
                  </a:lnTo>
                  <a:lnTo>
                    <a:pt x="269" y="135"/>
                  </a:lnTo>
                  <a:lnTo>
                    <a:pt x="260" y="135"/>
                  </a:lnTo>
                  <a:lnTo>
                    <a:pt x="252" y="137"/>
                  </a:lnTo>
                  <a:lnTo>
                    <a:pt x="243" y="141"/>
                  </a:lnTo>
                  <a:lnTo>
                    <a:pt x="237" y="145"/>
                  </a:lnTo>
                  <a:lnTo>
                    <a:pt x="232" y="157"/>
                  </a:lnTo>
                  <a:lnTo>
                    <a:pt x="225" y="169"/>
                  </a:lnTo>
                  <a:lnTo>
                    <a:pt x="217" y="180"/>
                  </a:lnTo>
                  <a:lnTo>
                    <a:pt x="209" y="190"/>
                  </a:lnTo>
                  <a:lnTo>
                    <a:pt x="201" y="191"/>
                  </a:lnTo>
                  <a:lnTo>
                    <a:pt x="193" y="191"/>
                  </a:lnTo>
                  <a:lnTo>
                    <a:pt x="184" y="191"/>
                  </a:lnTo>
                  <a:lnTo>
                    <a:pt x="176" y="191"/>
                  </a:lnTo>
                  <a:lnTo>
                    <a:pt x="166" y="190"/>
                  </a:lnTo>
                  <a:lnTo>
                    <a:pt x="158" y="189"/>
                  </a:lnTo>
                  <a:lnTo>
                    <a:pt x="149" y="189"/>
                  </a:lnTo>
                  <a:lnTo>
                    <a:pt x="141" y="189"/>
                  </a:lnTo>
                  <a:lnTo>
                    <a:pt x="134" y="189"/>
                  </a:lnTo>
                  <a:lnTo>
                    <a:pt x="126" y="191"/>
                  </a:lnTo>
                  <a:lnTo>
                    <a:pt x="118" y="193"/>
                  </a:lnTo>
                  <a:lnTo>
                    <a:pt x="111" y="195"/>
                  </a:lnTo>
                  <a:lnTo>
                    <a:pt x="103" y="197"/>
                  </a:lnTo>
                  <a:lnTo>
                    <a:pt x="96" y="195"/>
                  </a:lnTo>
                  <a:lnTo>
                    <a:pt x="89" y="194"/>
                  </a:lnTo>
                  <a:lnTo>
                    <a:pt x="82" y="190"/>
                  </a:lnTo>
                  <a:lnTo>
                    <a:pt x="76" y="180"/>
                  </a:lnTo>
                  <a:lnTo>
                    <a:pt x="71" y="169"/>
                  </a:lnTo>
                  <a:lnTo>
                    <a:pt x="65" y="161"/>
                  </a:lnTo>
                  <a:lnTo>
                    <a:pt x="55" y="157"/>
                  </a:lnTo>
                  <a:lnTo>
                    <a:pt x="47" y="160"/>
                  </a:lnTo>
                  <a:lnTo>
                    <a:pt x="40" y="158"/>
                  </a:lnTo>
                  <a:lnTo>
                    <a:pt x="33" y="156"/>
                  </a:lnTo>
                  <a:lnTo>
                    <a:pt x="26" y="152"/>
                  </a:lnTo>
                  <a:lnTo>
                    <a:pt x="19" y="148"/>
                  </a:lnTo>
                  <a:lnTo>
                    <a:pt x="13" y="142"/>
                  </a:lnTo>
                  <a:lnTo>
                    <a:pt x="7" y="138"/>
                  </a:lnTo>
                  <a:lnTo>
                    <a:pt x="0" y="134"/>
                  </a:lnTo>
                  <a:lnTo>
                    <a:pt x="7" y="131"/>
                  </a:lnTo>
                  <a:lnTo>
                    <a:pt x="15" y="130"/>
                  </a:lnTo>
                  <a:lnTo>
                    <a:pt x="24" y="130"/>
                  </a:lnTo>
                  <a:lnTo>
                    <a:pt x="30" y="127"/>
                  </a:lnTo>
                  <a:lnTo>
                    <a:pt x="42" y="119"/>
                  </a:lnTo>
                  <a:lnTo>
                    <a:pt x="55" y="113"/>
                  </a:lnTo>
                  <a:lnTo>
                    <a:pt x="67" y="106"/>
                  </a:lnTo>
                  <a:lnTo>
                    <a:pt x="80" y="102"/>
                  </a:lnTo>
                  <a:lnTo>
                    <a:pt x="94" y="97"/>
                  </a:lnTo>
                  <a:lnTo>
                    <a:pt x="106" y="93"/>
                  </a:lnTo>
                  <a:lnTo>
                    <a:pt x="120" y="87"/>
                  </a:lnTo>
                  <a:lnTo>
                    <a:pt x="133" y="82"/>
                  </a:lnTo>
                  <a:lnTo>
                    <a:pt x="146" y="80"/>
                  </a:lnTo>
                  <a:lnTo>
                    <a:pt x="158" y="79"/>
                  </a:lnTo>
                  <a:lnTo>
                    <a:pt x="171" y="78"/>
                  </a:lnTo>
                  <a:lnTo>
                    <a:pt x="184" y="76"/>
                  </a:lnTo>
                  <a:lnTo>
                    <a:pt x="196" y="75"/>
                  </a:lnTo>
                  <a:lnTo>
                    <a:pt x="209" y="72"/>
                  </a:lnTo>
                  <a:lnTo>
                    <a:pt x="222" y="71"/>
                  </a:lnTo>
                  <a:lnTo>
                    <a:pt x="233" y="68"/>
                  </a:lnTo>
                  <a:lnTo>
                    <a:pt x="246" y="65"/>
                  </a:lnTo>
                  <a:lnTo>
                    <a:pt x="257" y="61"/>
                  </a:lnTo>
                  <a:lnTo>
                    <a:pt x="269" y="57"/>
                  </a:lnTo>
                  <a:lnTo>
                    <a:pt x="280" y="53"/>
                  </a:lnTo>
                  <a:lnTo>
                    <a:pt x="291" y="46"/>
                  </a:lnTo>
                  <a:lnTo>
                    <a:pt x="302" y="39"/>
                  </a:lnTo>
                  <a:lnTo>
                    <a:pt x="313" y="33"/>
                  </a:lnTo>
                  <a:lnTo>
                    <a:pt x="322" y="23"/>
                  </a:lnTo>
                  <a:lnTo>
                    <a:pt x="351" y="0"/>
                  </a:lnTo>
                  <a:lnTo>
                    <a:pt x="352"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8" name="Freeform 682"/>
            <p:cNvSpPr>
              <a:spLocks/>
            </p:cNvSpPr>
            <p:nvPr/>
          </p:nvSpPr>
          <p:spPr bwMode="auto">
            <a:xfrm>
              <a:off x="4577105" y="3001973"/>
              <a:ext cx="7988" cy="16960"/>
            </a:xfrm>
            <a:custGeom>
              <a:avLst/>
              <a:gdLst>
                <a:gd name="T0" fmla="*/ 16 w 16"/>
                <a:gd name="T1" fmla="*/ 9 h 15"/>
                <a:gd name="T2" fmla="*/ 16 w 16"/>
                <a:gd name="T3" fmla="*/ 11 h 15"/>
                <a:gd name="T4" fmla="*/ 15 w 16"/>
                <a:gd name="T5" fmla="*/ 14 h 15"/>
                <a:gd name="T6" fmla="*/ 12 w 16"/>
                <a:gd name="T7" fmla="*/ 15 h 15"/>
                <a:gd name="T8" fmla="*/ 11 w 16"/>
                <a:gd name="T9" fmla="*/ 15 h 15"/>
                <a:gd name="T10" fmla="*/ 7 w 16"/>
                <a:gd name="T11" fmla="*/ 15 h 15"/>
                <a:gd name="T12" fmla="*/ 4 w 16"/>
                <a:gd name="T13" fmla="*/ 14 h 15"/>
                <a:gd name="T14" fmla="*/ 2 w 16"/>
                <a:gd name="T15" fmla="*/ 11 h 15"/>
                <a:gd name="T16" fmla="*/ 0 w 16"/>
                <a:gd name="T17" fmla="*/ 7 h 15"/>
                <a:gd name="T18" fmla="*/ 2 w 16"/>
                <a:gd name="T19" fmla="*/ 2 h 15"/>
                <a:gd name="T20" fmla="*/ 8 w 16"/>
                <a:gd name="T21" fmla="*/ 0 h 15"/>
                <a:gd name="T22" fmla="*/ 12 w 16"/>
                <a:gd name="T23" fmla="*/ 3 h 15"/>
                <a:gd name="T24" fmla="*/ 16 w 16"/>
                <a:gd name="T2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5">
                  <a:moveTo>
                    <a:pt x="16" y="9"/>
                  </a:moveTo>
                  <a:lnTo>
                    <a:pt x="16" y="11"/>
                  </a:lnTo>
                  <a:lnTo>
                    <a:pt x="15" y="14"/>
                  </a:lnTo>
                  <a:lnTo>
                    <a:pt x="12" y="15"/>
                  </a:lnTo>
                  <a:lnTo>
                    <a:pt x="11" y="15"/>
                  </a:lnTo>
                  <a:lnTo>
                    <a:pt x="7" y="15"/>
                  </a:lnTo>
                  <a:lnTo>
                    <a:pt x="4" y="14"/>
                  </a:lnTo>
                  <a:lnTo>
                    <a:pt x="2" y="11"/>
                  </a:lnTo>
                  <a:lnTo>
                    <a:pt x="0" y="7"/>
                  </a:lnTo>
                  <a:lnTo>
                    <a:pt x="2" y="2"/>
                  </a:lnTo>
                  <a:lnTo>
                    <a:pt x="8" y="0"/>
                  </a:lnTo>
                  <a:lnTo>
                    <a:pt x="12" y="3"/>
                  </a:lnTo>
                  <a:lnTo>
                    <a:pt x="16"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9" name="Freeform 683"/>
            <p:cNvSpPr>
              <a:spLocks/>
            </p:cNvSpPr>
            <p:nvPr/>
          </p:nvSpPr>
          <p:spPr bwMode="auto">
            <a:xfrm>
              <a:off x="4495232" y="3018933"/>
              <a:ext cx="47926" cy="67841"/>
            </a:xfrm>
            <a:custGeom>
              <a:avLst/>
              <a:gdLst>
                <a:gd name="T0" fmla="*/ 91 w 97"/>
                <a:gd name="T1" fmla="*/ 19 h 52"/>
                <a:gd name="T2" fmla="*/ 85 w 97"/>
                <a:gd name="T3" fmla="*/ 27 h 52"/>
                <a:gd name="T4" fmla="*/ 80 w 97"/>
                <a:gd name="T5" fmla="*/ 33 h 52"/>
                <a:gd name="T6" fmla="*/ 73 w 97"/>
                <a:gd name="T7" fmla="*/ 40 h 52"/>
                <a:gd name="T8" fmla="*/ 66 w 97"/>
                <a:gd name="T9" fmla="*/ 44 h 52"/>
                <a:gd name="T10" fmla="*/ 58 w 97"/>
                <a:gd name="T11" fmla="*/ 48 h 52"/>
                <a:gd name="T12" fmla="*/ 50 w 97"/>
                <a:gd name="T13" fmla="*/ 49 h 52"/>
                <a:gd name="T14" fmla="*/ 42 w 97"/>
                <a:gd name="T15" fmla="*/ 52 h 52"/>
                <a:gd name="T16" fmla="*/ 32 w 97"/>
                <a:gd name="T17" fmla="*/ 52 h 52"/>
                <a:gd name="T18" fmla="*/ 24 w 97"/>
                <a:gd name="T19" fmla="*/ 51 h 52"/>
                <a:gd name="T20" fmla="*/ 15 w 97"/>
                <a:gd name="T21" fmla="*/ 48 h 52"/>
                <a:gd name="T22" fmla="*/ 7 w 97"/>
                <a:gd name="T23" fmla="*/ 45 h 52"/>
                <a:gd name="T24" fmla="*/ 0 w 97"/>
                <a:gd name="T25" fmla="*/ 41 h 52"/>
                <a:gd name="T26" fmla="*/ 13 w 97"/>
                <a:gd name="T27" fmla="*/ 40 h 52"/>
                <a:gd name="T28" fmla="*/ 25 w 97"/>
                <a:gd name="T29" fmla="*/ 38 h 52"/>
                <a:gd name="T30" fmla="*/ 37 w 97"/>
                <a:gd name="T31" fmla="*/ 34 h 52"/>
                <a:gd name="T32" fmla="*/ 48 w 97"/>
                <a:gd name="T33" fmla="*/ 29 h 52"/>
                <a:gd name="T34" fmla="*/ 60 w 97"/>
                <a:gd name="T35" fmla="*/ 23 h 52"/>
                <a:gd name="T36" fmla="*/ 71 w 97"/>
                <a:gd name="T37" fmla="*/ 17 h 52"/>
                <a:gd name="T38" fmla="*/ 83 w 97"/>
                <a:gd name="T39" fmla="*/ 8 h 52"/>
                <a:gd name="T40" fmla="*/ 93 w 97"/>
                <a:gd name="T41" fmla="*/ 0 h 52"/>
                <a:gd name="T42" fmla="*/ 97 w 97"/>
                <a:gd name="T43" fmla="*/ 4 h 52"/>
                <a:gd name="T44" fmla="*/ 96 w 97"/>
                <a:gd name="T45" fmla="*/ 10 h 52"/>
                <a:gd name="T46" fmla="*/ 93 w 97"/>
                <a:gd name="T47" fmla="*/ 14 h 52"/>
                <a:gd name="T48" fmla="*/ 91 w 97"/>
                <a:gd name="T4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52">
                  <a:moveTo>
                    <a:pt x="91" y="19"/>
                  </a:moveTo>
                  <a:lnTo>
                    <a:pt x="85" y="27"/>
                  </a:lnTo>
                  <a:lnTo>
                    <a:pt x="80" y="33"/>
                  </a:lnTo>
                  <a:lnTo>
                    <a:pt x="73" y="40"/>
                  </a:lnTo>
                  <a:lnTo>
                    <a:pt x="66" y="44"/>
                  </a:lnTo>
                  <a:lnTo>
                    <a:pt x="58" y="48"/>
                  </a:lnTo>
                  <a:lnTo>
                    <a:pt x="50" y="49"/>
                  </a:lnTo>
                  <a:lnTo>
                    <a:pt x="42" y="52"/>
                  </a:lnTo>
                  <a:lnTo>
                    <a:pt x="32" y="52"/>
                  </a:lnTo>
                  <a:lnTo>
                    <a:pt x="24" y="51"/>
                  </a:lnTo>
                  <a:lnTo>
                    <a:pt x="15" y="48"/>
                  </a:lnTo>
                  <a:lnTo>
                    <a:pt x="7" y="45"/>
                  </a:lnTo>
                  <a:lnTo>
                    <a:pt x="0" y="41"/>
                  </a:lnTo>
                  <a:lnTo>
                    <a:pt x="13" y="40"/>
                  </a:lnTo>
                  <a:lnTo>
                    <a:pt x="25" y="38"/>
                  </a:lnTo>
                  <a:lnTo>
                    <a:pt x="37" y="34"/>
                  </a:lnTo>
                  <a:lnTo>
                    <a:pt x="48" y="29"/>
                  </a:lnTo>
                  <a:lnTo>
                    <a:pt x="60" y="23"/>
                  </a:lnTo>
                  <a:lnTo>
                    <a:pt x="71" y="17"/>
                  </a:lnTo>
                  <a:lnTo>
                    <a:pt x="83" y="8"/>
                  </a:lnTo>
                  <a:lnTo>
                    <a:pt x="93" y="0"/>
                  </a:lnTo>
                  <a:lnTo>
                    <a:pt x="97" y="4"/>
                  </a:lnTo>
                  <a:lnTo>
                    <a:pt x="96" y="10"/>
                  </a:lnTo>
                  <a:lnTo>
                    <a:pt x="93" y="14"/>
                  </a:lnTo>
                  <a:lnTo>
                    <a:pt x="91" y="1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0" name="Freeform 684"/>
            <p:cNvSpPr>
              <a:spLocks/>
            </p:cNvSpPr>
            <p:nvPr/>
          </p:nvSpPr>
          <p:spPr bwMode="auto">
            <a:xfrm>
              <a:off x="4560132" y="3016813"/>
              <a:ext cx="9985" cy="25440"/>
            </a:xfrm>
            <a:custGeom>
              <a:avLst/>
              <a:gdLst>
                <a:gd name="T0" fmla="*/ 15 w 21"/>
                <a:gd name="T1" fmla="*/ 16 h 20"/>
                <a:gd name="T2" fmla="*/ 13 w 21"/>
                <a:gd name="T3" fmla="*/ 20 h 20"/>
                <a:gd name="T4" fmla="*/ 8 w 21"/>
                <a:gd name="T5" fmla="*/ 20 h 20"/>
                <a:gd name="T6" fmla="*/ 4 w 21"/>
                <a:gd name="T7" fmla="*/ 19 h 20"/>
                <a:gd name="T8" fmla="*/ 0 w 21"/>
                <a:gd name="T9" fmla="*/ 19 h 20"/>
                <a:gd name="T10" fmla="*/ 0 w 21"/>
                <a:gd name="T11" fmla="*/ 18 h 20"/>
                <a:gd name="T12" fmla="*/ 20 w 21"/>
                <a:gd name="T13" fmla="*/ 0 h 20"/>
                <a:gd name="T14" fmla="*/ 21 w 21"/>
                <a:gd name="T15" fmla="*/ 4 h 20"/>
                <a:gd name="T16" fmla="*/ 20 w 21"/>
                <a:gd name="T17" fmla="*/ 8 h 20"/>
                <a:gd name="T18" fmla="*/ 17 w 21"/>
                <a:gd name="T19" fmla="*/ 12 h 20"/>
                <a:gd name="T20" fmla="*/ 15 w 21"/>
                <a:gd name="T21"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15" y="16"/>
                  </a:moveTo>
                  <a:lnTo>
                    <a:pt x="13" y="20"/>
                  </a:lnTo>
                  <a:lnTo>
                    <a:pt x="8" y="20"/>
                  </a:lnTo>
                  <a:lnTo>
                    <a:pt x="4" y="19"/>
                  </a:lnTo>
                  <a:lnTo>
                    <a:pt x="0" y="19"/>
                  </a:lnTo>
                  <a:lnTo>
                    <a:pt x="0" y="18"/>
                  </a:lnTo>
                  <a:lnTo>
                    <a:pt x="20" y="0"/>
                  </a:lnTo>
                  <a:lnTo>
                    <a:pt x="21" y="4"/>
                  </a:lnTo>
                  <a:lnTo>
                    <a:pt x="20" y="8"/>
                  </a:lnTo>
                  <a:lnTo>
                    <a:pt x="17" y="12"/>
                  </a:lnTo>
                  <a:lnTo>
                    <a:pt x="15" y="1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1" name="Freeform 685"/>
            <p:cNvSpPr>
              <a:spLocks/>
            </p:cNvSpPr>
            <p:nvPr/>
          </p:nvSpPr>
          <p:spPr bwMode="auto">
            <a:xfrm>
              <a:off x="4539164" y="3023173"/>
              <a:ext cx="18971" cy="46641"/>
            </a:xfrm>
            <a:custGeom>
              <a:avLst/>
              <a:gdLst>
                <a:gd name="T0" fmla="*/ 34 w 38"/>
                <a:gd name="T1" fmla="*/ 18 h 38"/>
                <a:gd name="T2" fmla="*/ 31 w 38"/>
                <a:gd name="T3" fmla="*/ 22 h 38"/>
                <a:gd name="T4" fmla="*/ 27 w 38"/>
                <a:gd name="T5" fmla="*/ 26 h 38"/>
                <a:gd name="T6" fmla="*/ 24 w 38"/>
                <a:gd name="T7" fmla="*/ 30 h 38"/>
                <a:gd name="T8" fmla="*/ 19 w 38"/>
                <a:gd name="T9" fmla="*/ 33 h 38"/>
                <a:gd name="T10" fmla="*/ 15 w 38"/>
                <a:gd name="T11" fmla="*/ 34 h 38"/>
                <a:gd name="T12" fmla="*/ 10 w 38"/>
                <a:gd name="T13" fmla="*/ 37 h 38"/>
                <a:gd name="T14" fmla="*/ 4 w 38"/>
                <a:gd name="T15" fmla="*/ 37 h 38"/>
                <a:gd name="T16" fmla="*/ 0 w 38"/>
                <a:gd name="T17" fmla="*/ 38 h 38"/>
                <a:gd name="T18" fmla="*/ 3 w 38"/>
                <a:gd name="T19" fmla="*/ 33 h 38"/>
                <a:gd name="T20" fmla="*/ 7 w 38"/>
                <a:gd name="T21" fmla="*/ 27 h 38"/>
                <a:gd name="T22" fmla="*/ 11 w 38"/>
                <a:gd name="T23" fmla="*/ 22 h 38"/>
                <a:gd name="T24" fmla="*/ 16 w 38"/>
                <a:gd name="T25" fmla="*/ 16 h 38"/>
                <a:gd name="T26" fmla="*/ 20 w 38"/>
                <a:gd name="T27" fmla="*/ 12 h 38"/>
                <a:gd name="T28" fmla="*/ 25 w 38"/>
                <a:gd name="T29" fmla="*/ 7 h 38"/>
                <a:gd name="T30" fmla="*/ 31 w 38"/>
                <a:gd name="T31" fmla="*/ 3 h 38"/>
                <a:gd name="T32" fmla="*/ 35 w 38"/>
                <a:gd name="T33" fmla="*/ 0 h 38"/>
                <a:gd name="T34" fmla="*/ 38 w 38"/>
                <a:gd name="T35" fmla="*/ 4 h 38"/>
                <a:gd name="T36" fmla="*/ 37 w 38"/>
                <a:gd name="T37" fmla="*/ 8 h 38"/>
                <a:gd name="T38" fmla="*/ 35 w 38"/>
                <a:gd name="T39" fmla="*/ 14 h 38"/>
                <a:gd name="T40" fmla="*/ 34 w 38"/>
                <a:gd name="T41"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38">
                  <a:moveTo>
                    <a:pt x="34" y="18"/>
                  </a:moveTo>
                  <a:lnTo>
                    <a:pt x="31" y="22"/>
                  </a:lnTo>
                  <a:lnTo>
                    <a:pt x="27" y="26"/>
                  </a:lnTo>
                  <a:lnTo>
                    <a:pt x="24" y="30"/>
                  </a:lnTo>
                  <a:lnTo>
                    <a:pt x="19" y="33"/>
                  </a:lnTo>
                  <a:lnTo>
                    <a:pt x="15" y="34"/>
                  </a:lnTo>
                  <a:lnTo>
                    <a:pt x="10" y="37"/>
                  </a:lnTo>
                  <a:lnTo>
                    <a:pt x="4" y="37"/>
                  </a:lnTo>
                  <a:lnTo>
                    <a:pt x="0" y="38"/>
                  </a:lnTo>
                  <a:lnTo>
                    <a:pt x="3" y="33"/>
                  </a:lnTo>
                  <a:lnTo>
                    <a:pt x="7" y="27"/>
                  </a:lnTo>
                  <a:lnTo>
                    <a:pt x="11" y="22"/>
                  </a:lnTo>
                  <a:lnTo>
                    <a:pt x="16" y="16"/>
                  </a:lnTo>
                  <a:lnTo>
                    <a:pt x="20" y="12"/>
                  </a:lnTo>
                  <a:lnTo>
                    <a:pt x="25" y="7"/>
                  </a:lnTo>
                  <a:lnTo>
                    <a:pt x="31" y="3"/>
                  </a:lnTo>
                  <a:lnTo>
                    <a:pt x="35" y="0"/>
                  </a:lnTo>
                  <a:lnTo>
                    <a:pt x="38" y="4"/>
                  </a:lnTo>
                  <a:lnTo>
                    <a:pt x="37" y="8"/>
                  </a:lnTo>
                  <a:lnTo>
                    <a:pt x="35" y="14"/>
                  </a:lnTo>
                  <a:lnTo>
                    <a:pt x="34"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2" name="Freeform 686"/>
            <p:cNvSpPr>
              <a:spLocks/>
            </p:cNvSpPr>
            <p:nvPr/>
          </p:nvSpPr>
          <p:spPr bwMode="auto">
            <a:xfrm>
              <a:off x="4471269" y="3014693"/>
              <a:ext cx="163746" cy="271364"/>
            </a:xfrm>
            <a:custGeom>
              <a:avLst/>
              <a:gdLst>
                <a:gd name="T0" fmla="*/ 307 w 327"/>
                <a:gd name="T1" fmla="*/ 81 h 213"/>
                <a:gd name="T2" fmla="*/ 300 w 327"/>
                <a:gd name="T3" fmla="*/ 100 h 213"/>
                <a:gd name="T4" fmla="*/ 285 w 327"/>
                <a:gd name="T5" fmla="*/ 111 h 213"/>
                <a:gd name="T6" fmla="*/ 269 w 327"/>
                <a:gd name="T7" fmla="*/ 114 h 213"/>
                <a:gd name="T8" fmla="*/ 265 w 327"/>
                <a:gd name="T9" fmla="*/ 135 h 213"/>
                <a:gd name="T10" fmla="*/ 260 w 327"/>
                <a:gd name="T11" fmla="*/ 156 h 213"/>
                <a:gd name="T12" fmla="*/ 251 w 327"/>
                <a:gd name="T13" fmla="*/ 173 h 213"/>
                <a:gd name="T14" fmla="*/ 241 w 327"/>
                <a:gd name="T15" fmla="*/ 180 h 213"/>
                <a:gd name="T16" fmla="*/ 229 w 327"/>
                <a:gd name="T17" fmla="*/ 185 h 213"/>
                <a:gd name="T18" fmla="*/ 217 w 327"/>
                <a:gd name="T19" fmla="*/ 185 h 213"/>
                <a:gd name="T20" fmla="*/ 206 w 327"/>
                <a:gd name="T21" fmla="*/ 193 h 213"/>
                <a:gd name="T22" fmla="*/ 193 w 327"/>
                <a:gd name="T23" fmla="*/ 207 h 213"/>
                <a:gd name="T24" fmla="*/ 177 w 327"/>
                <a:gd name="T25" fmla="*/ 213 h 213"/>
                <a:gd name="T26" fmla="*/ 161 w 327"/>
                <a:gd name="T27" fmla="*/ 210 h 213"/>
                <a:gd name="T28" fmla="*/ 145 w 327"/>
                <a:gd name="T29" fmla="*/ 203 h 213"/>
                <a:gd name="T30" fmla="*/ 129 w 327"/>
                <a:gd name="T31" fmla="*/ 199 h 213"/>
                <a:gd name="T32" fmla="*/ 114 w 327"/>
                <a:gd name="T33" fmla="*/ 203 h 213"/>
                <a:gd name="T34" fmla="*/ 101 w 327"/>
                <a:gd name="T35" fmla="*/ 204 h 213"/>
                <a:gd name="T36" fmla="*/ 63 w 327"/>
                <a:gd name="T37" fmla="*/ 169 h 213"/>
                <a:gd name="T38" fmla="*/ 50 w 327"/>
                <a:gd name="T39" fmla="*/ 170 h 213"/>
                <a:gd name="T40" fmla="*/ 38 w 327"/>
                <a:gd name="T41" fmla="*/ 174 h 213"/>
                <a:gd name="T42" fmla="*/ 25 w 327"/>
                <a:gd name="T43" fmla="*/ 174 h 213"/>
                <a:gd name="T44" fmla="*/ 14 w 327"/>
                <a:gd name="T45" fmla="*/ 169 h 213"/>
                <a:gd name="T46" fmla="*/ 4 w 327"/>
                <a:gd name="T47" fmla="*/ 165 h 213"/>
                <a:gd name="T48" fmla="*/ 1 w 327"/>
                <a:gd name="T49" fmla="*/ 156 h 213"/>
                <a:gd name="T50" fmla="*/ 23 w 327"/>
                <a:gd name="T51" fmla="*/ 148 h 213"/>
                <a:gd name="T52" fmla="*/ 48 w 327"/>
                <a:gd name="T53" fmla="*/ 146 h 213"/>
                <a:gd name="T54" fmla="*/ 72 w 327"/>
                <a:gd name="T55" fmla="*/ 140 h 213"/>
                <a:gd name="T56" fmla="*/ 97 w 327"/>
                <a:gd name="T57" fmla="*/ 133 h 213"/>
                <a:gd name="T58" fmla="*/ 120 w 327"/>
                <a:gd name="T59" fmla="*/ 126 h 213"/>
                <a:gd name="T60" fmla="*/ 143 w 327"/>
                <a:gd name="T61" fmla="*/ 118 h 213"/>
                <a:gd name="T62" fmla="*/ 166 w 327"/>
                <a:gd name="T63" fmla="*/ 110 h 213"/>
                <a:gd name="T64" fmla="*/ 190 w 327"/>
                <a:gd name="T65" fmla="*/ 102 h 213"/>
                <a:gd name="T66" fmla="*/ 220 w 327"/>
                <a:gd name="T67" fmla="*/ 92 h 213"/>
                <a:gd name="T68" fmla="*/ 252 w 327"/>
                <a:gd name="T69" fmla="*/ 72 h 213"/>
                <a:gd name="T70" fmla="*/ 281 w 327"/>
                <a:gd name="T71" fmla="*/ 44 h 213"/>
                <a:gd name="T72" fmla="*/ 310 w 327"/>
                <a:gd name="T73" fmla="*/ 14 h 213"/>
                <a:gd name="T74" fmla="*/ 327 w 327"/>
                <a:gd name="T75" fmla="*/ 6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 h="213">
                  <a:moveTo>
                    <a:pt x="308" y="70"/>
                  </a:moveTo>
                  <a:lnTo>
                    <a:pt x="307" y="81"/>
                  </a:lnTo>
                  <a:lnTo>
                    <a:pt x="305" y="91"/>
                  </a:lnTo>
                  <a:lnTo>
                    <a:pt x="300" y="100"/>
                  </a:lnTo>
                  <a:lnTo>
                    <a:pt x="294" y="109"/>
                  </a:lnTo>
                  <a:lnTo>
                    <a:pt x="285" y="111"/>
                  </a:lnTo>
                  <a:lnTo>
                    <a:pt x="277" y="113"/>
                  </a:lnTo>
                  <a:lnTo>
                    <a:pt x="269" y="114"/>
                  </a:lnTo>
                  <a:lnTo>
                    <a:pt x="265" y="122"/>
                  </a:lnTo>
                  <a:lnTo>
                    <a:pt x="265" y="135"/>
                  </a:lnTo>
                  <a:lnTo>
                    <a:pt x="264" y="146"/>
                  </a:lnTo>
                  <a:lnTo>
                    <a:pt x="260" y="156"/>
                  </a:lnTo>
                  <a:lnTo>
                    <a:pt x="255" y="167"/>
                  </a:lnTo>
                  <a:lnTo>
                    <a:pt x="251" y="173"/>
                  </a:lnTo>
                  <a:lnTo>
                    <a:pt x="246" y="177"/>
                  </a:lnTo>
                  <a:lnTo>
                    <a:pt x="241" y="180"/>
                  </a:lnTo>
                  <a:lnTo>
                    <a:pt x="235" y="182"/>
                  </a:lnTo>
                  <a:lnTo>
                    <a:pt x="229" y="185"/>
                  </a:lnTo>
                  <a:lnTo>
                    <a:pt x="223" y="185"/>
                  </a:lnTo>
                  <a:lnTo>
                    <a:pt x="217" y="185"/>
                  </a:lnTo>
                  <a:lnTo>
                    <a:pt x="212" y="185"/>
                  </a:lnTo>
                  <a:lnTo>
                    <a:pt x="206" y="193"/>
                  </a:lnTo>
                  <a:lnTo>
                    <a:pt x="200" y="200"/>
                  </a:lnTo>
                  <a:lnTo>
                    <a:pt x="193" y="207"/>
                  </a:lnTo>
                  <a:lnTo>
                    <a:pt x="186" y="211"/>
                  </a:lnTo>
                  <a:lnTo>
                    <a:pt x="177" y="213"/>
                  </a:lnTo>
                  <a:lnTo>
                    <a:pt x="169" y="213"/>
                  </a:lnTo>
                  <a:lnTo>
                    <a:pt x="161" y="210"/>
                  </a:lnTo>
                  <a:lnTo>
                    <a:pt x="153" y="206"/>
                  </a:lnTo>
                  <a:lnTo>
                    <a:pt x="145" y="203"/>
                  </a:lnTo>
                  <a:lnTo>
                    <a:pt x="137" y="200"/>
                  </a:lnTo>
                  <a:lnTo>
                    <a:pt x="129" y="199"/>
                  </a:lnTo>
                  <a:lnTo>
                    <a:pt x="120" y="200"/>
                  </a:lnTo>
                  <a:lnTo>
                    <a:pt x="114" y="203"/>
                  </a:lnTo>
                  <a:lnTo>
                    <a:pt x="107" y="204"/>
                  </a:lnTo>
                  <a:lnTo>
                    <a:pt x="101" y="204"/>
                  </a:lnTo>
                  <a:lnTo>
                    <a:pt x="94" y="202"/>
                  </a:lnTo>
                  <a:lnTo>
                    <a:pt x="63" y="169"/>
                  </a:lnTo>
                  <a:lnTo>
                    <a:pt x="57" y="169"/>
                  </a:lnTo>
                  <a:lnTo>
                    <a:pt x="50" y="170"/>
                  </a:lnTo>
                  <a:lnTo>
                    <a:pt x="45" y="172"/>
                  </a:lnTo>
                  <a:lnTo>
                    <a:pt x="38" y="174"/>
                  </a:lnTo>
                  <a:lnTo>
                    <a:pt x="32" y="176"/>
                  </a:lnTo>
                  <a:lnTo>
                    <a:pt x="25" y="174"/>
                  </a:lnTo>
                  <a:lnTo>
                    <a:pt x="19" y="173"/>
                  </a:lnTo>
                  <a:lnTo>
                    <a:pt x="14" y="169"/>
                  </a:lnTo>
                  <a:lnTo>
                    <a:pt x="9" y="166"/>
                  </a:lnTo>
                  <a:lnTo>
                    <a:pt x="4" y="165"/>
                  </a:lnTo>
                  <a:lnTo>
                    <a:pt x="0" y="162"/>
                  </a:lnTo>
                  <a:lnTo>
                    <a:pt x="1" y="156"/>
                  </a:lnTo>
                  <a:lnTo>
                    <a:pt x="10" y="148"/>
                  </a:lnTo>
                  <a:lnTo>
                    <a:pt x="23" y="148"/>
                  </a:lnTo>
                  <a:lnTo>
                    <a:pt x="36" y="147"/>
                  </a:lnTo>
                  <a:lnTo>
                    <a:pt x="48" y="146"/>
                  </a:lnTo>
                  <a:lnTo>
                    <a:pt x="61" y="143"/>
                  </a:lnTo>
                  <a:lnTo>
                    <a:pt x="72" y="140"/>
                  </a:lnTo>
                  <a:lnTo>
                    <a:pt x="85" y="137"/>
                  </a:lnTo>
                  <a:lnTo>
                    <a:pt x="97" y="133"/>
                  </a:lnTo>
                  <a:lnTo>
                    <a:pt x="108" y="130"/>
                  </a:lnTo>
                  <a:lnTo>
                    <a:pt x="120" y="126"/>
                  </a:lnTo>
                  <a:lnTo>
                    <a:pt x="131" y="122"/>
                  </a:lnTo>
                  <a:lnTo>
                    <a:pt x="143" y="118"/>
                  </a:lnTo>
                  <a:lnTo>
                    <a:pt x="154" y="114"/>
                  </a:lnTo>
                  <a:lnTo>
                    <a:pt x="166" y="110"/>
                  </a:lnTo>
                  <a:lnTo>
                    <a:pt x="178" y="106"/>
                  </a:lnTo>
                  <a:lnTo>
                    <a:pt x="190" y="102"/>
                  </a:lnTo>
                  <a:lnTo>
                    <a:pt x="201" y="98"/>
                  </a:lnTo>
                  <a:lnTo>
                    <a:pt x="220" y="92"/>
                  </a:lnTo>
                  <a:lnTo>
                    <a:pt x="236" y="83"/>
                  </a:lnTo>
                  <a:lnTo>
                    <a:pt x="252" y="72"/>
                  </a:lnTo>
                  <a:lnTo>
                    <a:pt x="267" y="58"/>
                  </a:lnTo>
                  <a:lnTo>
                    <a:pt x="281" y="44"/>
                  </a:lnTo>
                  <a:lnTo>
                    <a:pt x="296" y="29"/>
                  </a:lnTo>
                  <a:lnTo>
                    <a:pt x="310" y="14"/>
                  </a:lnTo>
                  <a:lnTo>
                    <a:pt x="325" y="0"/>
                  </a:lnTo>
                  <a:lnTo>
                    <a:pt x="327" y="62"/>
                  </a:lnTo>
                  <a:lnTo>
                    <a:pt x="308"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3" name="Freeform 687"/>
            <p:cNvSpPr>
              <a:spLocks/>
            </p:cNvSpPr>
            <p:nvPr/>
          </p:nvSpPr>
          <p:spPr bwMode="auto">
            <a:xfrm>
              <a:off x="4497229" y="3035893"/>
              <a:ext cx="11981" cy="14840"/>
            </a:xfrm>
            <a:custGeom>
              <a:avLst/>
              <a:gdLst>
                <a:gd name="T0" fmla="*/ 24 w 24"/>
                <a:gd name="T1" fmla="*/ 5 h 13"/>
                <a:gd name="T2" fmla="*/ 24 w 24"/>
                <a:gd name="T3" fmla="*/ 7 h 13"/>
                <a:gd name="T4" fmla="*/ 22 w 24"/>
                <a:gd name="T5" fmla="*/ 10 h 13"/>
                <a:gd name="T6" fmla="*/ 19 w 24"/>
                <a:gd name="T7" fmla="*/ 11 h 13"/>
                <a:gd name="T8" fmla="*/ 17 w 24"/>
                <a:gd name="T9" fmla="*/ 13 h 13"/>
                <a:gd name="T10" fmla="*/ 12 w 24"/>
                <a:gd name="T11" fmla="*/ 13 h 13"/>
                <a:gd name="T12" fmla="*/ 8 w 24"/>
                <a:gd name="T13" fmla="*/ 13 h 13"/>
                <a:gd name="T14" fmla="*/ 3 w 24"/>
                <a:gd name="T15" fmla="*/ 10 h 13"/>
                <a:gd name="T16" fmla="*/ 0 w 24"/>
                <a:gd name="T17" fmla="*/ 7 h 13"/>
                <a:gd name="T18" fmla="*/ 1 w 24"/>
                <a:gd name="T19" fmla="*/ 5 h 13"/>
                <a:gd name="T20" fmla="*/ 2 w 24"/>
                <a:gd name="T21" fmla="*/ 2 h 13"/>
                <a:gd name="T22" fmla="*/ 4 w 24"/>
                <a:gd name="T23" fmla="*/ 2 h 13"/>
                <a:gd name="T24" fmla="*/ 5 w 24"/>
                <a:gd name="T25" fmla="*/ 0 h 13"/>
                <a:gd name="T26" fmla="*/ 10 w 24"/>
                <a:gd name="T27" fmla="*/ 0 h 13"/>
                <a:gd name="T28" fmla="*/ 16 w 24"/>
                <a:gd name="T29" fmla="*/ 0 h 13"/>
                <a:gd name="T30" fmla="*/ 20 w 24"/>
                <a:gd name="T31" fmla="*/ 0 h 13"/>
                <a:gd name="T32" fmla="*/ 24 w 24"/>
                <a:gd name="T3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3">
                  <a:moveTo>
                    <a:pt x="24" y="5"/>
                  </a:moveTo>
                  <a:lnTo>
                    <a:pt x="24" y="7"/>
                  </a:lnTo>
                  <a:lnTo>
                    <a:pt x="22" y="10"/>
                  </a:lnTo>
                  <a:lnTo>
                    <a:pt x="19" y="11"/>
                  </a:lnTo>
                  <a:lnTo>
                    <a:pt x="17" y="13"/>
                  </a:lnTo>
                  <a:lnTo>
                    <a:pt x="12" y="13"/>
                  </a:lnTo>
                  <a:lnTo>
                    <a:pt x="8" y="13"/>
                  </a:lnTo>
                  <a:lnTo>
                    <a:pt x="3" y="10"/>
                  </a:lnTo>
                  <a:lnTo>
                    <a:pt x="0" y="7"/>
                  </a:lnTo>
                  <a:lnTo>
                    <a:pt x="1" y="5"/>
                  </a:lnTo>
                  <a:lnTo>
                    <a:pt x="2" y="2"/>
                  </a:lnTo>
                  <a:lnTo>
                    <a:pt x="4" y="2"/>
                  </a:lnTo>
                  <a:lnTo>
                    <a:pt x="5" y="0"/>
                  </a:lnTo>
                  <a:lnTo>
                    <a:pt x="10" y="0"/>
                  </a:lnTo>
                  <a:lnTo>
                    <a:pt x="16" y="0"/>
                  </a:lnTo>
                  <a:lnTo>
                    <a:pt x="20" y="0"/>
                  </a:lnTo>
                  <a:lnTo>
                    <a:pt x="24"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4" name="Freeform 688"/>
            <p:cNvSpPr>
              <a:spLocks/>
            </p:cNvSpPr>
            <p:nvPr/>
          </p:nvSpPr>
          <p:spPr bwMode="auto">
            <a:xfrm>
              <a:off x="4645000" y="3044373"/>
              <a:ext cx="3994" cy="21200"/>
            </a:xfrm>
            <a:custGeom>
              <a:avLst/>
              <a:gdLst>
                <a:gd name="T0" fmla="*/ 5 w 7"/>
                <a:gd name="T1" fmla="*/ 13 h 16"/>
                <a:gd name="T2" fmla="*/ 4 w 7"/>
                <a:gd name="T3" fmla="*/ 15 h 16"/>
                <a:gd name="T4" fmla="*/ 3 w 7"/>
                <a:gd name="T5" fmla="*/ 16 h 16"/>
                <a:gd name="T6" fmla="*/ 2 w 7"/>
                <a:gd name="T7" fmla="*/ 16 h 16"/>
                <a:gd name="T8" fmla="*/ 1 w 7"/>
                <a:gd name="T9" fmla="*/ 16 h 16"/>
                <a:gd name="T10" fmla="*/ 0 w 7"/>
                <a:gd name="T11" fmla="*/ 12 h 16"/>
                <a:gd name="T12" fmla="*/ 0 w 7"/>
                <a:gd name="T13" fmla="*/ 8 h 16"/>
                <a:gd name="T14" fmla="*/ 0 w 7"/>
                <a:gd name="T15" fmla="*/ 4 h 16"/>
                <a:gd name="T16" fmla="*/ 1 w 7"/>
                <a:gd name="T17" fmla="*/ 0 h 16"/>
                <a:gd name="T18" fmla="*/ 4 w 7"/>
                <a:gd name="T19" fmla="*/ 2 h 16"/>
                <a:gd name="T20" fmla="*/ 7 w 7"/>
                <a:gd name="T21" fmla="*/ 5 h 16"/>
                <a:gd name="T22" fmla="*/ 7 w 7"/>
                <a:gd name="T23" fmla="*/ 9 h 16"/>
                <a:gd name="T24" fmla="*/ 5 w 7"/>
                <a:gd name="T2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6">
                  <a:moveTo>
                    <a:pt x="5" y="13"/>
                  </a:moveTo>
                  <a:lnTo>
                    <a:pt x="4" y="15"/>
                  </a:lnTo>
                  <a:lnTo>
                    <a:pt x="3" y="16"/>
                  </a:lnTo>
                  <a:lnTo>
                    <a:pt x="2" y="16"/>
                  </a:lnTo>
                  <a:lnTo>
                    <a:pt x="1" y="16"/>
                  </a:lnTo>
                  <a:lnTo>
                    <a:pt x="0" y="12"/>
                  </a:lnTo>
                  <a:lnTo>
                    <a:pt x="0" y="8"/>
                  </a:lnTo>
                  <a:lnTo>
                    <a:pt x="0" y="4"/>
                  </a:lnTo>
                  <a:lnTo>
                    <a:pt x="1" y="0"/>
                  </a:lnTo>
                  <a:lnTo>
                    <a:pt x="4" y="2"/>
                  </a:lnTo>
                  <a:lnTo>
                    <a:pt x="7" y="5"/>
                  </a:lnTo>
                  <a:lnTo>
                    <a:pt x="7" y="9"/>
                  </a:lnTo>
                  <a:lnTo>
                    <a:pt x="5" y="1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5" name="Freeform 689"/>
            <p:cNvSpPr>
              <a:spLocks/>
            </p:cNvSpPr>
            <p:nvPr/>
          </p:nvSpPr>
          <p:spPr bwMode="auto">
            <a:xfrm>
              <a:off x="4640008" y="3095254"/>
              <a:ext cx="9985" cy="277724"/>
            </a:xfrm>
            <a:custGeom>
              <a:avLst/>
              <a:gdLst>
                <a:gd name="T0" fmla="*/ 7 w 21"/>
                <a:gd name="T1" fmla="*/ 195 h 217"/>
                <a:gd name="T2" fmla="*/ 7 w 21"/>
                <a:gd name="T3" fmla="*/ 200 h 217"/>
                <a:gd name="T4" fmla="*/ 6 w 21"/>
                <a:gd name="T5" fmla="*/ 206 h 217"/>
                <a:gd name="T6" fmla="*/ 6 w 21"/>
                <a:gd name="T7" fmla="*/ 211 h 217"/>
                <a:gd name="T8" fmla="*/ 5 w 21"/>
                <a:gd name="T9" fmla="*/ 217 h 217"/>
                <a:gd name="T10" fmla="*/ 1 w 21"/>
                <a:gd name="T11" fmla="*/ 163 h 217"/>
                <a:gd name="T12" fmla="*/ 0 w 21"/>
                <a:gd name="T13" fmla="*/ 109 h 217"/>
                <a:gd name="T14" fmla="*/ 1 w 21"/>
                <a:gd name="T15" fmla="*/ 54 h 217"/>
                <a:gd name="T16" fmla="*/ 6 w 21"/>
                <a:gd name="T17" fmla="*/ 0 h 217"/>
                <a:gd name="T18" fmla="*/ 16 w 21"/>
                <a:gd name="T19" fmla="*/ 47 h 217"/>
                <a:gd name="T20" fmla="*/ 21 w 21"/>
                <a:gd name="T21" fmla="*/ 98 h 217"/>
                <a:gd name="T22" fmla="*/ 19 w 21"/>
                <a:gd name="T23" fmla="*/ 148 h 217"/>
                <a:gd name="T24" fmla="*/ 7 w 21"/>
                <a:gd name="T25" fmla="*/ 19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17">
                  <a:moveTo>
                    <a:pt x="7" y="195"/>
                  </a:moveTo>
                  <a:lnTo>
                    <a:pt x="7" y="200"/>
                  </a:lnTo>
                  <a:lnTo>
                    <a:pt x="6" y="206"/>
                  </a:lnTo>
                  <a:lnTo>
                    <a:pt x="6" y="211"/>
                  </a:lnTo>
                  <a:lnTo>
                    <a:pt x="5" y="217"/>
                  </a:lnTo>
                  <a:lnTo>
                    <a:pt x="1" y="163"/>
                  </a:lnTo>
                  <a:lnTo>
                    <a:pt x="0" y="109"/>
                  </a:lnTo>
                  <a:lnTo>
                    <a:pt x="1" y="54"/>
                  </a:lnTo>
                  <a:lnTo>
                    <a:pt x="6" y="0"/>
                  </a:lnTo>
                  <a:lnTo>
                    <a:pt x="16" y="47"/>
                  </a:lnTo>
                  <a:lnTo>
                    <a:pt x="21" y="98"/>
                  </a:lnTo>
                  <a:lnTo>
                    <a:pt x="19" y="148"/>
                  </a:lnTo>
                  <a:lnTo>
                    <a:pt x="7" y="1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6" name="Freeform 690"/>
            <p:cNvSpPr>
              <a:spLocks/>
            </p:cNvSpPr>
            <p:nvPr/>
          </p:nvSpPr>
          <p:spPr bwMode="auto">
            <a:xfrm>
              <a:off x="4589087" y="3152495"/>
              <a:ext cx="8986" cy="21200"/>
            </a:xfrm>
            <a:custGeom>
              <a:avLst/>
              <a:gdLst>
                <a:gd name="T0" fmla="*/ 16 w 18"/>
                <a:gd name="T1" fmla="*/ 12 h 17"/>
                <a:gd name="T2" fmla="*/ 12 w 18"/>
                <a:gd name="T3" fmla="*/ 15 h 17"/>
                <a:gd name="T4" fmla="*/ 10 w 18"/>
                <a:gd name="T5" fmla="*/ 17 h 17"/>
                <a:gd name="T6" fmla="*/ 7 w 18"/>
                <a:gd name="T7" fmla="*/ 17 h 17"/>
                <a:gd name="T8" fmla="*/ 3 w 18"/>
                <a:gd name="T9" fmla="*/ 15 h 17"/>
                <a:gd name="T10" fmla="*/ 2 w 18"/>
                <a:gd name="T11" fmla="*/ 14 h 17"/>
                <a:gd name="T12" fmla="*/ 1 w 18"/>
                <a:gd name="T13" fmla="*/ 12 h 17"/>
                <a:gd name="T14" fmla="*/ 0 w 18"/>
                <a:gd name="T15" fmla="*/ 11 h 17"/>
                <a:gd name="T16" fmla="*/ 0 w 18"/>
                <a:gd name="T17" fmla="*/ 8 h 17"/>
                <a:gd name="T18" fmla="*/ 4 w 18"/>
                <a:gd name="T19" fmla="*/ 6 h 17"/>
                <a:gd name="T20" fmla="*/ 9 w 18"/>
                <a:gd name="T21" fmla="*/ 2 h 17"/>
                <a:gd name="T22" fmla="*/ 15 w 18"/>
                <a:gd name="T23" fmla="*/ 0 h 17"/>
                <a:gd name="T24" fmla="*/ 18 w 18"/>
                <a:gd name="T25" fmla="*/ 7 h 17"/>
                <a:gd name="T26" fmla="*/ 16 w 18"/>
                <a:gd name="T2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7">
                  <a:moveTo>
                    <a:pt x="16" y="12"/>
                  </a:moveTo>
                  <a:lnTo>
                    <a:pt x="12" y="15"/>
                  </a:lnTo>
                  <a:lnTo>
                    <a:pt x="10" y="17"/>
                  </a:lnTo>
                  <a:lnTo>
                    <a:pt x="7" y="17"/>
                  </a:lnTo>
                  <a:lnTo>
                    <a:pt x="3" y="15"/>
                  </a:lnTo>
                  <a:lnTo>
                    <a:pt x="2" y="14"/>
                  </a:lnTo>
                  <a:lnTo>
                    <a:pt x="1" y="12"/>
                  </a:lnTo>
                  <a:lnTo>
                    <a:pt x="0" y="11"/>
                  </a:lnTo>
                  <a:lnTo>
                    <a:pt x="0" y="8"/>
                  </a:lnTo>
                  <a:lnTo>
                    <a:pt x="4" y="6"/>
                  </a:lnTo>
                  <a:lnTo>
                    <a:pt x="9" y="2"/>
                  </a:lnTo>
                  <a:lnTo>
                    <a:pt x="15" y="0"/>
                  </a:lnTo>
                  <a:lnTo>
                    <a:pt x="18" y="7"/>
                  </a:lnTo>
                  <a:lnTo>
                    <a:pt x="16" y="12"/>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7" name="Freeform 691"/>
            <p:cNvSpPr>
              <a:spLocks/>
            </p:cNvSpPr>
            <p:nvPr/>
          </p:nvSpPr>
          <p:spPr bwMode="auto">
            <a:xfrm>
              <a:off x="4528181" y="3188535"/>
              <a:ext cx="24961" cy="53001"/>
            </a:xfrm>
            <a:custGeom>
              <a:avLst/>
              <a:gdLst>
                <a:gd name="T0" fmla="*/ 49 w 49"/>
                <a:gd name="T1" fmla="*/ 10 h 41"/>
                <a:gd name="T2" fmla="*/ 48 w 49"/>
                <a:gd name="T3" fmla="*/ 18 h 41"/>
                <a:gd name="T4" fmla="*/ 45 w 49"/>
                <a:gd name="T5" fmla="*/ 25 h 41"/>
                <a:gd name="T6" fmla="*/ 40 w 49"/>
                <a:gd name="T7" fmla="*/ 30 h 41"/>
                <a:gd name="T8" fmla="*/ 35 w 49"/>
                <a:gd name="T9" fmla="*/ 36 h 41"/>
                <a:gd name="T10" fmla="*/ 31 w 49"/>
                <a:gd name="T11" fmla="*/ 38 h 41"/>
                <a:gd name="T12" fmla="*/ 27 w 49"/>
                <a:gd name="T13" fmla="*/ 40 h 41"/>
                <a:gd name="T14" fmla="*/ 23 w 49"/>
                <a:gd name="T15" fmla="*/ 41 h 41"/>
                <a:gd name="T16" fmla="*/ 18 w 49"/>
                <a:gd name="T17" fmla="*/ 41 h 41"/>
                <a:gd name="T18" fmla="*/ 12 w 49"/>
                <a:gd name="T19" fmla="*/ 41 h 41"/>
                <a:gd name="T20" fmla="*/ 8 w 49"/>
                <a:gd name="T21" fmla="*/ 40 h 41"/>
                <a:gd name="T22" fmla="*/ 4 w 49"/>
                <a:gd name="T23" fmla="*/ 38 h 41"/>
                <a:gd name="T24" fmla="*/ 0 w 49"/>
                <a:gd name="T25" fmla="*/ 36 h 41"/>
                <a:gd name="T26" fmla="*/ 0 w 49"/>
                <a:gd name="T27" fmla="*/ 33 h 41"/>
                <a:gd name="T28" fmla="*/ 5 w 49"/>
                <a:gd name="T29" fmla="*/ 30 h 41"/>
                <a:gd name="T30" fmla="*/ 11 w 49"/>
                <a:gd name="T31" fmla="*/ 27 h 41"/>
                <a:gd name="T32" fmla="*/ 17 w 49"/>
                <a:gd name="T33" fmla="*/ 25 h 41"/>
                <a:gd name="T34" fmla="*/ 23 w 49"/>
                <a:gd name="T35" fmla="*/ 20 h 41"/>
                <a:gd name="T36" fmla="*/ 28 w 49"/>
                <a:gd name="T37" fmla="*/ 15 h 41"/>
                <a:gd name="T38" fmla="*/ 33 w 49"/>
                <a:gd name="T39" fmla="*/ 11 h 41"/>
                <a:gd name="T40" fmla="*/ 38 w 49"/>
                <a:gd name="T41" fmla="*/ 5 h 41"/>
                <a:gd name="T42" fmla="*/ 42 w 49"/>
                <a:gd name="T43" fmla="*/ 0 h 41"/>
                <a:gd name="T44" fmla="*/ 46 w 49"/>
                <a:gd name="T45" fmla="*/ 1 h 41"/>
                <a:gd name="T46" fmla="*/ 48 w 49"/>
                <a:gd name="T47" fmla="*/ 4 h 41"/>
                <a:gd name="T48" fmla="*/ 49 w 49"/>
                <a:gd name="T49" fmla="*/ 7 h 41"/>
                <a:gd name="T50" fmla="*/ 49 w 49"/>
                <a:gd name="T5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41">
                  <a:moveTo>
                    <a:pt x="49" y="10"/>
                  </a:moveTo>
                  <a:lnTo>
                    <a:pt x="48" y="18"/>
                  </a:lnTo>
                  <a:lnTo>
                    <a:pt x="45" y="25"/>
                  </a:lnTo>
                  <a:lnTo>
                    <a:pt x="40" y="30"/>
                  </a:lnTo>
                  <a:lnTo>
                    <a:pt x="35" y="36"/>
                  </a:lnTo>
                  <a:lnTo>
                    <a:pt x="31" y="38"/>
                  </a:lnTo>
                  <a:lnTo>
                    <a:pt x="27" y="40"/>
                  </a:lnTo>
                  <a:lnTo>
                    <a:pt x="23" y="41"/>
                  </a:lnTo>
                  <a:lnTo>
                    <a:pt x="18" y="41"/>
                  </a:lnTo>
                  <a:lnTo>
                    <a:pt x="12" y="41"/>
                  </a:lnTo>
                  <a:lnTo>
                    <a:pt x="8" y="40"/>
                  </a:lnTo>
                  <a:lnTo>
                    <a:pt x="4" y="38"/>
                  </a:lnTo>
                  <a:lnTo>
                    <a:pt x="0" y="36"/>
                  </a:lnTo>
                  <a:lnTo>
                    <a:pt x="0" y="33"/>
                  </a:lnTo>
                  <a:lnTo>
                    <a:pt x="5" y="30"/>
                  </a:lnTo>
                  <a:lnTo>
                    <a:pt x="11" y="27"/>
                  </a:lnTo>
                  <a:lnTo>
                    <a:pt x="17" y="25"/>
                  </a:lnTo>
                  <a:lnTo>
                    <a:pt x="23" y="20"/>
                  </a:lnTo>
                  <a:lnTo>
                    <a:pt x="28" y="15"/>
                  </a:lnTo>
                  <a:lnTo>
                    <a:pt x="33" y="11"/>
                  </a:lnTo>
                  <a:lnTo>
                    <a:pt x="38" y="5"/>
                  </a:lnTo>
                  <a:lnTo>
                    <a:pt x="42" y="0"/>
                  </a:lnTo>
                  <a:lnTo>
                    <a:pt x="46" y="1"/>
                  </a:lnTo>
                  <a:lnTo>
                    <a:pt x="48" y="4"/>
                  </a:lnTo>
                  <a:lnTo>
                    <a:pt x="49" y="7"/>
                  </a:lnTo>
                  <a:lnTo>
                    <a:pt x="49" y="1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8" name="Freeform 692"/>
            <p:cNvSpPr>
              <a:spLocks/>
            </p:cNvSpPr>
            <p:nvPr/>
          </p:nvSpPr>
          <p:spPr bwMode="auto">
            <a:xfrm>
              <a:off x="4578104" y="3188535"/>
              <a:ext cx="5991" cy="16960"/>
            </a:xfrm>
            <a:custGeom>
              <a:avLst/>
              <a:gdLst>
                <a:gd name="T0" fmla="*/ 11 w 11"/>
                <a:gd name="T1" fmla="*/ 14 h 15"/>
                <a:gd name="T2" fmla="*/ 9 w 11"/>
                <a:gd name="T3" fmla="*/ 15 h 15"/>
                <a:gd name="T4" fmla="*/ 8 w 11"/>
                <a:gd name="T5" fmla="*/ 15 h 15"/>
                <a:gd name="T6" fmla="*/ 6 w 11"/>
                <a:gd name="T7" fmla="*/ 15 h 15"/>
                <a:gd name="T8" fmla="*/ 3 w 11"/>
                <a:gd name="T9" fmla="*/ 15 h 15"/>
                <a:gd name="T10" fmla="*/ 1 w 11"/>
                <a:gd name="T11" fmla="*/ 12 h 15"/>
                <a:gd name="T12" fmla="*/ 0 w 11"/>
                <a:gd name="T13" fmla="*/ 8 h 15"/>
                <a:gd name="T14" fmla="*/ 0 w 11"/>
                <a:gd name="T15" fmla="*/ 4 h 15"/>
                <a:gd name="T16" fmla="*/ 1 w 11"/>
                <a:gd name="T17" fmla="*/ 0 h 15"/>
                <a:gd name="T18" fmla="*/ 4 w 11"/>
                <a:gd name="T19" fmla="*/ 3 h 15"/>
                <a:gd name="T20" fmla="*/ 8 w 11"/>
                <a:gd name="T21" fmla="*/ 4 h 15"/>
                <a:gd name="T22" fmla="*/ 10 w 11"/>
                <a:gd name="T23" fmla="*/ 8 h 15"/>
                <a:gd name="T24" fmla="*/ 11 w 11"/>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5">
                  <a:moveTo>
                    <a:pt x="11" y="14"/>
                  </a:moveTo>
                  <a:lnTo>
                    <a:pt x="9" y="15"/>
                  </a:lnTo>
                  <a:lnTo>
                    <a:pt x="8" y="15"/>
                  </a:lnTo>
                  <a:lnTo>
                    <a:pt x="6" y="15"/>
                  </a:lnTo>
                  <a:lnTo>
                    <a:pt x="3" y="15"/>
                  </a:lnTo>
                  <a:lnTo>
                    <a:pt x="1" y="12"/>
                  </a:lnTo>
                  <a:lnTo>
                    <a:pt x="0" y="8"/>
                  </a:lnTo>
                  <a:lnTo>
                    <a:pt x="0" y="4"/>
                  </a:lnTo>
                  <a:lnTo>
                    <a:pt x="1" y="0"/>
                  </a:lnTo>
                  <a:lnTo>
                    <a:pt x="4" y="3"/>
                  </a:lnTo>
                  <a:lnTo>
                    <a:pt x="8" y="4"/>
                  </a:lnTo>
                  <a:lnTo>
                    <a:pt x="10" y="8"/>
                  </a:lnTo>
                  <a:lnTo>
                    <a:pt x="11" y="1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9" name="Freeform 693"/>
            <p:cNvSpPr>
              <a:spLocks/>
            </p:cNvSpPr>
            <p:nvPr/>
          </p:nvSpPr>
          <p:spPr bwMode="auto">
            <a:xfrm>
              <a:off x="4558135" y="3201255"/>
              <a:ext cx="9985" cy="33920"/>
            </a:xfrm>
            <a:custGeom>
              <a:avLst/>
              <a:gdLst>
                <a:gd name="T0" fmla="*/ 20 w 20"/>
                <a:gd name="T1" fmla="*/ 11 h 26"/>
                <a:gd name="T2" fmla="*/ 19 w 20"/>
                <a:gd name="T3" fmla="*/ 16 h 26"/>
                <a:gd name="T4" fmla="*/ 17 w 20"/>
                <a:gd name="T5" fmla="*/ 20 h 26"/>
                <a:gd name="T6" fmla="*/ 13 w 20"/>
                <a:gd name="T7" fmla="*/ 25 h 26"/>
                <a:gd name="T8" fmla="*/ 9 w 20"/>
                <a:gd name="T9" fmla="*/ 26 h 26"/>
                <a:gd name="T10" fmla="*/ 6 w 20"/>
                <a:gd name="T11" fmla="*/ 26 h 26"/>
                <a:gd name="T12" fmla="*/ 4 w 20"/>
                <a:gd name="T13" fmla="*/ 26 h 26"/>
                <a:gd name="T14" fmla="*/ 2 w 20"/>
                <a:gd name="T15" fmla="*/ 25 h 26"/>
                <a:gd name="T16" fmla="*/ 0 w 20"/>
                <a:gd name="T17" fmla="*/ 23 h 26"/>
                <a:gd name="T18" fmla="*/ 1 w 20"/>
                <a:gd name="T19" fmla="*/ 18 h 26"/>
                <a:gd name="T20" fmla="*/ 3 w 20"/>
                <a:gd name="T21" fmla="*/ 11 h 26"/>
                <a:gd name="T22" fmla="*/ 5 w 20"/>
                <a:gd name="T23" fmla="*/ 5 h 26"/>
                <a:gd name="T24" fmla="*/ 8 w 20"/>
                <a:gd name="T25" fmla="*/ 0 h 26"/>
                <a:gd name="T26" fmla="*/ 11 w 20"/>
                <a:gd name="T27" fmla="*/ 1 h 26"/>
                <a:gd name="T28" fmla="*/ 15 w 20"/>
                <a:gd name="T29" fmla="*/ 4 h 26"/>
                <a:gd name="T30" fmla="*/ 18 w 20"/>
                <a:gd name="T31" fmla="*/ 7 h 26"/>
                <a:gd name="T32" fmla="*/ 20 w 20"/>
                <a:gd name="T33"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6">
                  <a:moveTo>
                    <a:pt x="20" y="11"/>
                  </a:moveTo>
                  <a:lnTo>
                    <a:pt x="19" y="16"/>
                  </a:lnTo>
                  <a:lnTo>
                    <a:pt x="17" y="20"/>
                  </a:lnTo>
                  <a:lnTo>
                    <a:pt x="13" y="25"/>
                  </a:lnTo>
                  <a:lnTo>
                    <a:pt x="9" y="26"/>
                  </a:lnTo>
                  <a:lnTo>
                    <a:pt x="6" y="26"/>
                  </a:lnTo>
                  <a:lnTo>
                    <a:pt x="4" y="26"/>
                  </a:lnTo>
                  <a:lnTo>
                    <a:pt x="2" y="25"/>
                  </a:lnTo>
                  <a:lnTo>
                    <a:pt x="0" y="23"/>
                  </a:lnTo>
                  <a:lnTo>
                    <a:pt x="1" y="18"/>
                  </a:lnTo>
                  <a:lnTo>
                    <a:pt x="3" y="11"/>
                  </a:lnTo>
                  <a:lnTo>
                    <a:pt x="5" y="5"/>
                  </a:lnTo>
                  <a:lnTo>
                    <a:pt x="8" y="0"/>
                  </a:lnTo>
                  <a:lnTo>
                    <a:pt x="11" y="1"/>
                  </a:lnTo>
                  <a:lnTo>
                    <a:pt x="15" y="4"/>
                  </a:lnTo>
                  <a:lnTo>
                    <a:pt x="18" y="7"/>
                  </a:lnTo>
                  <a:lnTo>
                    <a:pt x="20" y="11"/>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0" name="Freeform 694"/>
            <p:cNvSpPr>
              <a:spLocks/>
            </p:cNvSpPr>
            <p:nvPr/>
          </p:nvSpPr>
          <p:spPr bwMode="auto">
            <a:xfrm>
              <a:off x="4507214" y="3252136"/>
              <a:ext cx="125805" cy="233203"/>
            </a:xfrm>
            <a:custGeom>
              <a:avLst/>
              <a:gdLst>
                <a:gd name="T0" fmla="*/ 247 w 251"/>
                <a:gd name="T1" fmla="*/ 55 h 182"/>
                <a:gd name="T2" fmla="*/ 237 w 251"/>
                <a:gd name="T3" fmla="*/ 51 h 182"/>
                <a:gd name="T4" fmla="*/ 228 w 251"/>
                <a:gd name="T5" fmla="*/ 59 h 182"/>
                <a:gd name="T6" fmla="*/ 223 w 251"/>
                <a:gd name="T7" fmla="*/ 71 h 182"/>
                <a:gd name="T8" fmla="*/ 225 w 251"/>
                <a:gd name="T9" fmla="*/ 84 h 182"/>
                <a:gd name="T10" fmla="*/ 226 w 251"/>
                <a:gd name="T11" fmla="*/ 97 h 182"/>
                <a:gd name="T12" fmla="*/ 223 w 251"/>
                <a:gd name="T13" fmla="*/ 108 h 182"/>
                <a:gd name="T14" fmla="*/ 217 w 251"/>
                <a:gd name="T15" fmla="*/ 117 h 182"/>
                <a:gd name="T16" fmla="*/ 195 w 251"/>
                <a:gd name="T17" fmla="*/ 114 h 182"/>
                <a:gd name="T18" fmla="*/ 190 w 251"/>
                <a:gd name="T19" fmla="*/ 151 h 182"/>
                <a:gd name="T20" fmla="*/ 175 w 251"/>
                <a:gd name="T21" fmla="*/ 182 h 182"/>
                <a:gd name="T22" fmla="*/ 160 w 251"/>
                <a:gd name="T23" fmla="*/ 174 h 182"/>
                <a:gd name="T24" fmla="*/ 145 w 251"/>
                <a:gd name="T25" fmla="*/ 159 h 182"/>
                <a:gd name="T26" fmla="*/ 130 w 251"/>
                <a:gd name="T27" fmla="*/ 151 h 182"/>
                <a:gd name="T28" fmla="*/ 115 w 251"/>
                <a:gd name="T29" fmla="*/ 166 h 182"/>
                <a:gd name="T30" fmla="*/ 106 w 251"/>
                <a:gd name="T31" fmla="*/ 175 h 182"/>
                <a:gd name="T32" fmla="*/ 95 w 251"/>
                <a:gd name="T33" fmla="*/ 177 h 182"/>
                <a:gd name="T34" fmla="*/ 82 w 251"/>
                <a:gd name="T35" fmla="*/ 169 h 182"/>
                <a:gd name="T36" fmla="*/ 73 w 251"/>
                <a:gd name="T37" fmla="*/ 155 h 182"/>
                <a:gd name="T38" fmla="*/ 62 w 251"/>
                <a:gd name="T39" fmla="*/ 143 h 182"/>
                <a:gd name="T40" fmla="*/ 49 w 251"/>
                <a:gd name="T41" fmla="*/ 141 h 182"/>
                <a:gd name="T42" fmla="*/ 37 w 251"/>
                <a:gd name="T43" fmla="*/ 156 h 182"/>
                <a:gd name="T44" fmla="*/ 27 w 251"/>
                <a:gd name="T45" fmla="*/ 147 h 182"/>
                <a:gd name="T46" fmla="*/ 16 w 251"/>
                <a:gd name="T47" fmla="*/ 152 h 182"/>
                <a:gd name="T48" fmla="*/ 9 w 251"/>
                <a:gd name="T49" fmla="*/ 162 h 182"/>
                <a:gd name="T50" fmla="*/ 1 w 251"/>
                <a:gd name="T51" fmla="*/ 158 h 182"/>
                <a:gd name="T52" fmla="*/ 1 w 251"/>
                <a:gd name="T53" fmla="*/ 148 h 182"/>
                <a:gd name="T54" fmla="*/ 5 w 251"/>
                <a:gd name="T55" fmla="*/ 133 h 182"/>
                <a:gd name="T56" fmla="*/ 15 w 251"/>
                <a:gd name="T57" fmla="*/ 122 h 182"/>
                <a:gd name="T58" fmla="*/ 29 w 251"/>
                <a:gd name="T59" fmla="*/ 118 h 182"/>
                <a:gd name="T60" fmla="*/ 45 w 251"/>
                <a:gd name="T61" fmla="*/ 115 h 182"/>
                <a:gd name="T62" fmla="*/ 58 w 251"/>
                <a:gd name="T63" fmla="*/ 111 h 182"/>
                <a:gd name="T64" fmla="*/ 70 w 251"/>
                <a:gd name="T65" fmla="*/ 108 h 182"/>
                <a:gd name="T66" fmla="*/ 83 w 251"/>
                <a:gd name="T67" fmla="*/ 104 h 182"/>
                <a:gd name="T68" fmla="*/ 95 w 251"/>
                <a:gd name="T69" fmla="*/ 99 h 182"/>
                <a:gd name="T70" fmla="*/ 34 w 251"/>
                <a:gd name="T71" fmla="*/ 82 h 182"/>
                <a:gd name="T72" fmla="*/ 64 w 251"/>
                <a:gd name="T73" fmla="*/ 77 h 182"/>
                <a:gd name="T74" fmla="*/ 94 w 251"/>
                <a:gd name="T75" fmla="*/ 76 h 182"/>
                <a:gd name="T76" fmla="*/ 125 w 251"/>
                <a:gd name="T77" fmla="*/ 73 h 182"/>
                <a:gd name="T78" fmla="*/ 153 w 251"/>
                <a:gd name="T79" fmla="*/ 65 h 182"/>
                <a:gd name="T80" fmla="*/ 178 w 251"/>
                <a:gd name="T81" fmla="*/ 50 h 182"/>
                <a:gd name="T82" fmla="*/ 202 w 251"/>
                <a:gd name="T83" fmla="*/ 33 h 182"/>
                <a:gd name="T84" fmla="*/ 226 w 251"/>
                <a:gd name="T85" fmla="*/ 17 h 182"/>
                <a:gd name="T86" fmla="*/ 249 w 251"/>
                <a:gd name="T8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1" h="182">
                  <a:moveTo>
                    <a:pt x="251" y="55"/>
                  </a:moveTo>
                  <a:lnTo>
                    <a:pt x="247" y="55"/>
                  </a:lnTo>
                  <a:lnTo>
                    <a:pt x="242" y="54"/>
                  </a:lnTo>
                  <a:lnTo>
                    <a:pt x="237" y="51"/>
                  </a:lnTo>
                  <a:lnTo>
                    <a:pt x="233" y="54"/>
                  </a:lnTo>
                  <a:lnTo>
                    <a:pt x="228" y="59"/>
                  </a:lnTo>
                  <a:lnTo>
                    <a:pt x="225" y="65"/>
                  </a:lnTo>
                  <a:lnTo>
                    <a:pt x="223" y="71"/>
                  </a:lnTo>
                  <a:lnTo>
                    <a:pt x="223" y="78"/>
                  </a:lnTo>
                  <a:lnTo>
                    <a:pt x="225" y="84"/>
                  </a:lnTo>
                  <a:lnTo>
                    <a:pt x="226" y="91"/>
                  </a:lnTo>
                  <a:lnTo>
                    <a:pt x="226" y="97"/>
                  </a:lnTo>
                  <a:lnTo>
                    <a:pt x="224" y="104"/>
                  </a:lnTo>
                  <a:lnTo>
                    <a:pt x="223" y="108"/>
                  </a:lnTo>
                  <a:lnTo>
                    <a:pt x="220" y="113"/>
                  </a:lnTo>
                  <a:lnTo>
                    <a:pt x="217" y="117"/>
                  </a:lnTo>
                  <a:lnTo>
                    <a:pt x="212" y="118"/>
                  </a:lnTo>
                  <a:lnTo>
                    <a:pt x="195" y="114"/>
                  </a:lnTo>
                  <a:lnTo>
                    <a:pt x="194" y="133"/>
                  </a:lnTo>
                  <a:lnTo>
                    <a:pt x="190" y="151"/>
                  </a:lnTo>
                  <a:lnTo>
                    <a:pt x="186" y="167"/>
                  </a:lnTo>
                  <a:lnTo>
                    <a:pt x="175" y="182"/>
                  </a:lnTo>
                  <a:lnTo>
                    <a:pt x="167" y="180"/>
                  </a:lnTo>
                  <a:lnTo>
                    <a:pt x="160" y="174"/>
                  </a:lnTo>
                  <a:lnTo>
                    <a:pt x="152" y="166"/>
                  </a:lnTo>
                  <a:lnTo>
                    <a:pt x="145" y="159"/>
                  </a:lnTo>
                  <a:lnTo>
                    <a:pt x="138" y="154"/>
                  </a:lnTo>
                  <a:lnTo>
                    <a:pt x="130" y="151"/>
                  </a:lnTo>
                  <a:lnTo>
                    <a:pt x="123" y="155"/>
                  </a:lnTo>
                  <a:lnTo>
                    <a:pt x="115" y="166"/>
                  </a:lnTo>
                  <a:lnTo>
                    <a:pt x="111" y="171"/>
                  </a:lnTo>
                  <a:lnTo>
                    <a:pt x="106" y="175"/>
                  </a:lnTo>
                  <a:lnTo>
                    <a:pt x="100" y="177"/>
                  </a:lnTo>
                  <a:lnTo>
                    <a:pt x="95" y="177"/>
                  </a:lnTo>
                  <a:lnTo>
                    <a:pt x="88" y="174"/>
                  </a:lnTo>
                  <a:lnTo>
                    <a:pt x="82" y="169"/>
                  </a:lnTo>
                  <a:lnTo>
                    <a:pt x="77" y="162"/>
                  </a:lnTo>
                  <a:lnTo>
                    <a:pt x="73" y="155"/>
                  </a:lnTo>
                  <a:lnTo>
                    <a:pt x="68" y="148"/>
                  </a:lnTo>
                  <a:lnTo>
                    <a:pt x="62" y="143"/>
                  </a:lnTo>
                  <a:lnTo>
                    <a:pt x="56" y="141"/>
                  </a:lnTo>
                  <a:lnTo>
                    <a:pt x="49" y="141"/>
                  </a:lnTo>
                  <a:lnTo>
                    <a:pt x="42" y="158"/>
                  </a:lnTo>
                  <a:lnTo>
                    <a:pt x="37" y="156"/>
                  </a:lnTo>
                  <a:lnTo>
                    <a:pt x="31" y="151"/>
                  </a:lnTo>
                  <a:lnTo>
                    <a:pt x="27" y="147"/>
                  </a:lnTo>
                  <a:lnTo>
                    <a:pt x="20" y="147"/>
                  </a:lnTo>
                  <a:lnTo>
                    <a:pt x="16" y="152"/>
                  </a:lnTo>
                  <a:lnTo>
                    <a:pt x="13" y="158"/>
                  </a:lnTo>
                  <a:lnTo>
                    <a:pt x="9" y="162"/>
                  </a:lnTo>
                  <a:lnTo>
                    <a:pt x="4" y="162"/>
                  </a:lnTo>
                  <a:lnTo>
                    <a:pt x="1" y="158"/>
                  </a:lnTo>
                  <a:lnTo>
                    <a:pt x="0" y="154"/>
                  </a:lnTo>
                  <a:lnTo>
                    <a:pt x="1" y="148"/>
                  </a:lnTo>
                  <a:lnTo>
                    <a:pt x="3" y="143"/>
                  </a:lnTo>
                  <a:lnTo>
                    <a:pt x="5" y="133"/>
                  </a:lnTo>
                  <a:lnTo>
                    <a:pt x="8" y="126"/>
                  </a:lnTo>
                  <a:lnTo>
                    <a:pt x="15" y="122"/>
                  </a:lnTo>
                  <a:lnTo>
                    <a:pt x="22" y="119"/>
                  </a:lnTo>
                  <a:lnTo>
                    <a:pt x="29" y="118"/>
                  </a:lnTo>
                  <a:lnTo>
                    <a:pt x="37" y="117"/>
                  </a:lnTo>
                  <a:lnTo>
                    <a:pt x="45" y="115"/>
                  </a:lnTo>
                  <a:lnTo>
                    <a:pt x="52" y="113"/>
                  </a:lnTo>
                  <a:lnTo>
                    <a:pt x="58" y="111"/>
                  </a:lnTo>
                  <a:lnTo>
                    <a:pt x="65" y="110"/>
                  </a:lnTo>
                  <a:lnTo>
                    <a:pt x="70" y="108"/>
                  </a:lnTo>
                  <a:lnTo>
                    <a:pt x="77" y="106"/>
                  </a:lnTo>
                  <a:lnTo>
                    <a:pt x="83" y="104"/>
                  </a:lnTo>
                  <a:lnTo>
                    <a:pt x="89" y="102"/>
                  </a:lnTo>
                  <a:lnTo>
                    <a:pt x="95" y="99"/>
                  </a:lnTo>
                  <a:lnTo>
                    <a:pt x="100" y="95"/>
                  </a:lnTo>
                  <a:lnTo>
                    <a:pt x="34" y="82"/>
                  </a:lnTo>
                  <a:lnTo>
                    <a:pt x="49" y="80"/>
                  </a:lnTo>
                  <a:lnTo>
                    <a:pt x="64" y="77"/>
                  </a:lnTo>
                  <a:lnTo>
                    <a:pt x="79" y="76"/>
                  </a:lnTo>
                  <a:lnTo>
                    <a:pt x="94" y="76"/>
                  </a:lnTo>
                  <a:lnTo>
                    <a:pt x="110" y="74"/>
                  </a:lnTo>
                  <a:lnTo>
                    <a:pt x="125" y="73"/>
                  </a:lnTo>
                  <a:lnTo>
                    <a:pt x="140" y="69"/>
                  </a:lnTo>
                  <a:lnTo>
                    <a:pt x="153" y="65"/>
                  </a:lnTo>
                  <a:lnTo>
                    <a:pt x="165" y="58"/>
                  </a:lnTo>
                  <a:lnTo>
                    <a:pt x="178" y="50"/>
                  </a:lnTo>
                  <a:lnTo>
                    <a:pt x="189" y="41"/>
                  </a:lnTo>
                  <a:lnTo>
                    <a:pt x="202" y="33"/>
                  </a:lnTo>
                  <a:lnTo>
                    <a:pt x="213" y="25"/>
                  </a:lnTo>
                  <a:lnTo>
                    <a:pt x="226" y="17"/>
                  </a:lnTo>
                  <a:lnTo>
                    <a:pt x="237" y="8"/>
                  </a:lnTo>
                  <a:lnTo>
                    <a:pt x="249" y="0"/>
                  </a:lnTo>
                  <a:lnTo>
                    <a:pt x="25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1" name="Freeform 695"/>
            <p:cNvSpPr>
              <a:spLocks/>
            </p:cNvSpPr>
            <p:nvPr/>
          </p:nvSpPr>
          <p:spPr bwMode="auto">
            <a:xfrm>
              <a:off x="4596076" y="3347537"/>
              <a:ext cx="6989" cy="16960"/>
            </a:xfrm>
            <a:custGeom>
              <a:avLst/>
              <a:gdLst>
                <a:gd name="T0" fmla="*/ 15 w 15"/>
                <a:gd name="T1" fmla="*/ 3 h 15"/>
                <a:gd name="T2" fmla="*/ 13 w 15"/>
                <a:gd name="T3" fmla="*/ 8 h 15"/>
                <a:gd name="T4" fmla="*/ 10 w 15"/>
                <a:gd name="T5" fmla="*/ 11 h 15"/>
                <a:gd name="T6" fmla="*/ 5 w 15"/>
                <a:gd name="T7" fmla="*/ 14 h 15"/>
                <a:gd name="T8" fmla="*/ 2 w 15"/>
                <a:gd name="T9" fmla="*/ 15 h 15"/>
                <a:gd name="T10" fmla="*/ 1 w 15"/>
                <a:gd name="T11" fmla="*/ 12 h 15"/>
                <a:gd name="T12" fmla="*/ 0 w 15"/>
                <a:gd name="T13" fmla="*/ 8 h 15"/>
                <a:gd name="T14" fmla="*/ 0 w 15"/>
                <a:gd name="T15" fmla="*/ 6 h 15"/>
                <a:gd name="T16" fmla="*/ 0 w 15"/>
                <a:gd name="T17" fmla="*/ 3 h 15"/>
                <a:gd name="T18" fmla="*/ 3 w 15"/>
                <a:gd name="T19" fmla="*/ 2 h 15"/>
                <a:gd name="T20" fmla="*/ 8 w 15"/>
                <a:gd name="T21" fmla="*/ 0 h 15"/>
                <a:gd name="T22" fmla="*/ 11 w 15"/>
                <a:gd name="T23" fmla="*/ 2 h 15"/>
                <a:gd name="T24" fmla="*/ 15 w 15"/>
                <a:gd name="T2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5" y="3"/>
                  </a:moveTo>
                  <a:lnTo>
                    <a:pt x="13" y="8"/>
                  </a:lnTo>
                  <a:lnTo>
                    <a:pt x="10" y="11"/>
                  </a:lnTo>
                  <a:lnTo>
                    <a:pt x="5" y="14"/>
                  </a:lnTo>
                  <a:lnTo>
                    <a:pt x="2" y="15"/>
                  </a:lnTo>
                  <a:lnTo>
                    <a:pt x="1" y="12"/>
                  </a:lnTo>
                  <a:lnTo>
                    <a:pt x="0" y="8"/>
                  </a:lnTo>
                  <a:lnTo>
                    <a:pt x="0" y="6"/>
                  </a:lnTo>
                  <a:lnTo>
                    <a:pt x="0" y="3"/>
                  </a:lnTo>
                  <a:lnTo>
                    <a:pt x="3" y="2"/>
                  </a:lnTo>
                  <a:lnTo>
                    <a:pt x="8" y="0"/>
                  </a:lnTo>
                  <a:lnTo>
                    <a:pt x="11" y="2"/>
                  </a:lnTo>
                  <a:lnTo>
                    <a:pt x="15"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2" name="Freeform 696"/>
            <p:cNvSpPr>
              <a:spLocks/>
            </p:cNvSpPr>
            <p:nvPr/>
          </p:nvSpPr>
          <p:spPr bwMode="auto">
            <a:xfrm>
              <a:off x="4647996" y="3356017"/>
              <a:ext cx="1997" cy="84801"/>
            </a:xfrm>
            <a:custGeom>
              <a:avLst/>
              <a:gdLst>
                <a:gd name="T0" fmla="*/ 3 w 5"/>
                <a:gd name="T1" fmla="*/ 63 h 64"/>
                <a:gd name="T2" fmla="*/ 1 w 5"/>
                <a:gd name="T3" fmla="*/ 64 h 64"/>
                <a:gd name="T4" fmla="*/ 1 w 5"/>
                <a:gd name="T5" fmla="*/ 48 h 64"/>
                <a:gd name="T6" fmla="*/ 0 w 5"/>
                <a:gd name="T7" fmla="*/ 31 h 64"/>
                <a:gd name="T8" fmla="*/ 0 w 5"/>
                <a:gd name="T9" fmla="*/ 15 h 64"/>
                <a:gd name="T10" fmla="*/ 1 w 5"/>
                <a:gd name="T11" fmla="*/ 0 h 64"/>
                <a:gd name="T12" fmla="*/ 5 w 5"/>
                <a:gd name="T13" fmla="*/ 15 h 64"/>
                <a:gd name="T14" fmla="*/ 5 w 5"/>
                <a:gd name="T15" fmla="*/ 30 h 64"/>
                <a:gd name="T16" fmla="*/ 3 w 5"/>
                <a:gd name="T17" fmla="*/ 46 h 64"/>
                <a:gd name="T18" fmla="*/ 3 w 5"/>
                <a:gd name="T19"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4">
                  <a:moveTo>
                    <a:pt x="3" y="63"/>
                  </a:moveTo>
                  <a:lnTo>
                    <a:pt x="1" y="64"/>
                  </a:lnTo>
                  <a:lnTo>
                    <a:pt x="1" y="48"/>
                  </a:lnTo>
                  <a:lnTo>
                    <a:pt x="0" y="31"/>
                  </a:lnTo>
                  <a:lnTo>
                    <a:pt x="0" y="15"/>
                  </a:lnTo>
                  <a:lnTo>
                    <a:pt x="1" y="0"/>
                  </a:lnTo>
                  <a:lnTo>
                    <a:pt x="5" y="15"/>
                  </a:lnTo>
                  <a:lnTo>
                    <a:pt x="5" y="30"/>
                  </a:lnTo>
                  <a:lnTo>
                    <a:pt x="3" y="46"/>
                  </a:lnTo>
                  <a:lnTo>
                    <a:pt x="3" y="6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3" name="Freeform 697"/>
            <p:cNvSpPr>
              <a:spLocks/>
            </p:cNvSpPr>
            <p:nvPr/>
          </p:nvSpPr>
          <p:spPr bwMode="auto">
            <a:xfrm>
              <a:off x="4582098" y="3387818"/>
              <a:ext cx="10983" cy="36040"/>
            </a:xfrm>
            <a:custGeom>
              <a:avLst/>
              <a:gdLst>
                <a:gd name="T0" fmla="*/ 23 w 23"/>
                <a:gd name="T1" fmla="*/ 6 h 27"/>
                <a:gd name="T2" fmla="*/ 23 w 23"/>
                <a:gd name="T3" fmla="*/ 11 h 27"/>
                <a:gd name="T4" fmla="*/ 22 w 23"/>
                <a:gd name="T5" fmla="*/ 18 h 27"/>
                <a:gd name="T6" fmla="*/ 20 w 23"/>
                <a:gd name="T7" fmla="*/ 22 h 27"/>
                <a:gd name="T8" fmla="*/ 15 w 23"/>
                <a:gd name="T9" fmla="*/ 26 h 27"/>
                <a:gd name="T10" fmla="*/ 11 w 23"/>
                <a:gd name="T11" fmla="*/ 27 h 27"/>
                <a:gd name="T12" fmla="*/ 7 w 23"/>
                <a:gd name="T13" fmla="*/ 27 h 27"/>
                <a:gd name="T14" fmla="*/ 2 w 23"/>
                <a:gd name="T15" fmla="*/ 26 h 27"/>
                <a:gd name="T16" fmla="*/ 0 w 23"/>
                <a:gd name="T17" fmla="*/ 22 h 27"/>
                <a:gd name="T18" fmla="*/ 0 w 23"/>
                <a:gd name="T19" fmla="*/ 15 h 27"/>
                <a:gd name="T20" fmla="*/ 2 w 23"/>
                <a:gd name="T21" fmla="*/ 8 h 27"/>
                <a:gd name="T22" fmla="*/ 6 w 23"/>
                <a:gd name="T23" fmla="*/ 4 h 27"/>
                <a:gd name="T24" fmla="*/ 10 w 23"/>
                <a:gd name="T25" fmla="*/ 0 h 27"/>
                <a:gd name="T26" fmla="*/ 15 w 23"/>
                <a:gd name="T27" fmla="*/ 0 h 27"/>
                <a:gd name="T28" fmla="*/ 18 w 23"/>
                <a:gd name="T29" fmla="*/ 0 h 27"/>
                <a:gd name="T30" fmla="*/ 22 w 23"/>
                <a:gd name="T31" fmla="*/ 3 h 27"/>
                <a:gd name="T32" fmla="*/ 23 w 23"/>
                <a:gd name="T33"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23" y="6"/>
                  </a:moveTo>
                  <a:lnTo>
                    <a:pt x="23" y="11"/>
                  </a:lnTo>
                  <a:lnTo>
                    <a:pt x="22" y="18"/>
                  </a:lnTo>
                  <a:lnTo>
                    <a:pt x="20" y="22"/>
                  </a:lnTo>
                  <a:lnTo>
                    <a:pt x="15" y="26"/>
                  </a:lnTo>
                  <a:lnTo>
                    <a:pt x="11" y="27"/>
                  </a:lnTo>
                  <a:lnTo>
                    <a:pt x="7" y="27"/>
                  </a:lnTo>
                  <a:lnTo>
                    <a:pt x="2" y="26"/>
                  </a:lnTo>
                  <a:lnTo>
                    <a:pt x="0" y="22"/>
                  </a:lnTo>
                  <a:lnTo>
                    <a:pt x="0" y="15"/>
                  </a:lnTo>
                  <a:lnTo>
                    <a:pt x="2" y="8"/>
                  </a:lnTo>
                  <a:lnTo>
                    <a:pt x="6" y="4"/>
                  </a:lnTo>
                  <a:lnTo>
                    <a:pt x="10" y="0"/>
                  </a:lnTo>
                  <a:lnTo>
                    <a:pt x="15" y="0"/>
                  </a:lnTo>
                  <a:lnTo>
                    <a:pt x="18" y="0"/>
                  </a:lnTo>
                  <a:lnTo>
                    <a:pt x="22" y="3"/>
                  </a:lnTo>
                  <a:lnTo>
                    <a:pt x="23"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4" name="Freeform 698"/>
            <p:cNvSpPr>
              <a:spLocks/>
            </p:cNvSpPr>
            <p:nvPr/>
          </p:nvSpPr>
          <p:spPr bwMode="auto">
            <a:xfrm>
              <a:off x="4561130" y="3392058"/>
              <a:ext cx="14977" cy="31800"/>
            </a:xfrm>
            <a:custGeom>
              <a:avLst/>
              <a:gdLst>
                <a:gd name="T0" fmla="*/ 31 w 31"/>
                <a:gd name="T1" fmla="*/ 0 h 25"/>
                <a:gd name="T2" fmla="*/ 29 w 31"/>
                <a:gd name="T3" fmla="*/ 8 h 25"/>
                <a:gd name="T4" fmla="*/ 26 w 31"/>
                <a:gd name="T5" fmla="*/ 14 h 25"/>
                <a:gd name="T6" fmla="*/ 21 w 31"/>
                <a:gd name="T7" fmla="*/ 19 h 25"/>
                <a:gd name="T8" fmla="*/ 15 w 31"/>
                <a:gd name="T9" fmla="*/ 22 h 25"/>
                <a:gd name="T10" fmla="*/ 11 w 31"/>
                <a:gd name="T11" fmla="*/ 23 h 25"/>
                <a:gd name="T12" fmla="*/ 7 w 31"/>
                <a:gd name="T13" fmla="*/ 25 h 25"/>
                <a:gd name="T14" fmla="*/ 4 w 31"/>
                <a:gd name="T15" fmla="*/ 25 h 25"/>
                <a:gd name="T16" fmla="*/ 0 w 31"/>
                <a:gd name="T17" fmla="*/ 23 h 25"/>
                <a:gd name="T18" fmla="*/ 7 w 31"/>
                <a:gd name="T19" fmla="*/ 17 h 25"/>
                <a:gd name="T20" fmla="*/ 14 w 31"/>
                <a:gd name="T21" fmla="*/ 7 h 25"/>
                <a:gd name="T22" fmla="*/ 22 w 31"/>
                <a:gd name="T23" fmla="*/ 0 h 25"/>
                <a:gd name="T24" fmla="*/ 31 w 3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5">
                  <a:moveTo>
                    <a:pt x="31" y="0"/>
                  </a:moveTo>
                  <a:lnTo>
                    <a:pt x="29" y="8"/>
                  </a:lnTo>
                  <a:lnTo>
                    <a:pt x="26" y="14"/>
                  </a:lnTo>
                  <a:lnTo>
                    <a:pt x="21" y="19"/>
                  </a:lnTo>
                  <a:lnTo>
                    <a:pt x="15" y="22"/>
                  </a:lnTo>
                  <a:lnTo>
                    <a:pt x="11" y="23"/>
                  </a:lnTo>
                  <a:lnTo>
                    <a:pt x="7" y="25"/>
                  </a:lnTo>
                  <a:lnTo>
                    <a:pt x="4" y="25"/>
                  </a:lnTo>
                  <a:lnTo>
                    <a:pt x="0" y="23"/>
                  </a:lnTo>
                  <a:lnTo>
                    <a:pt x="7" y="17"/>
                  </a:lnTo>
                  <a:lnTo>
                    <a:pt x="14" y="7"/>
                  </a:lnTo>
                  <a:lnTo>
                    <a:pt x="22" y="0"/>
                  </a:lnTo>
                  <a:lnTo>
                    <a:pt x="31"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 name="Freeform 699"/>
            <p:cNvSpPr>
              <a:spLocks/>
            </p:cNvSpPr>
            <p:nvPr/>
          </p:nvSpPr>
          <p:spPr bwMode="auto">
            <a:xfrm>
              <a:off x="4549149" y="3394178"/>
              <a:ext cx="8986" cy="19080"/>
            </a:xfrm>
            <a:custGeom>
              <a:avLst/>
              <a:gdLst>
                <a:gd name="T0" fmla="*/ 20 w 20"/>
                <a:gd name="T1" fmla="*/ 9 h 13"/>
                <a:gd name="T2" fmla="*/ 15 w 20"/>
                <a:gd name="T3" fmla="*/ 10 h 13"/>
                <a:gd name="T4" fmla="*/ 11 w 20"/>
                <a:gd name="T5" fmla="*/ 12 h 13"/>
                <a:gd name="T6" fmla="*/ 5 w 20"/>
                <a:gd name="T7" fmla="*/ 13 h 13"/>
                <a:gd name="T8" fmla="*/ 0 w 20"/>
                <a:gd name="T9" fmla="*/ 13 h 13"/>
                <a:gd name="T10" fmla="*/ 4 w 20"/>
                <a:gd name="T11" fmla="*/ 9 h 13"/>
                <a:gd name="T12" fmla="*/ 7 w 20"/>
                <a:gd name="T13" fmla="*/ 5 h 13"/>
                <a:gd name="T14" fmla="*/ 11 w 20"/>
                <a:gd name="T15" fmla="*/ 2 h 13"/>
                <a:gd name="T16" fmla="*/ 15 w 20"/>
                <a:gd name="T17" fmla="*/ 0 h 13"/>
                <a:gd name="T18" fmla="*/ 20 w 20"/>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3">
                  <a:moveTo>
                    <a:pt x="20" y="9"/>
                  </a:moveTo>
                  <a:lnTo>
                    <a:pt x="15" y="10"/>
                  </a:lnTo>
                  <a:lnTo>
                    <a:pt x="11" y="12"/>
                  </a:lnTo>
                  <a:lnTo>
                    <a:pt x="5" y="13"/>
                  </a:lnTo>
                  <a:lnTo>
                    <a:pt x="0" y="13"/>
                  </a:lnTo>
                  <a:lnTo>
                    <a:pt x="4" y="9"/>
                  </a:lnTo>
                  <a:lnTo>
                    <a:pt x="7" y="5"/>
                  </a:lnTo>
                  <a:lnTo>
                    <a:pt x="11" y="2"/>
                  </a:lnTo>
                  <a:lnTo>
                    <a:pt x="15" y="0"/>
                  </a:lnTo>
                  <a:lnTo>
                    <a:pt x="20"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6" name="Freeform 700"/>
            <p:cNvSpPr>
              <a:spLocks/>
            </p:cNvSpPr>
            <p:nvPr/>
          </p:nvSpPr>
          <p:spPr bwMode="auto">
            <a:xfrm>
              <a:off x="4641006" y="3466259"/>
              <a:ext cx="8986" cy="320124"/>
            </a:xfrm>
            <a:custGeom>
              <a:avLst/>
              <a:gdLst>
                <a:gd name="T0" fmla="*/ 17 w 18"/>
                <a:gd name="T1" fmla="*/ 117 h 250"/>
                <a:gd name="T2" fmla="*/ 18 w 18"/>
                <a:gd name="T3" fmla="*/ 152 h 250"/>
                <a:gd name="T4" fmla="*/ 16 w 18"/>
                <a:gd name="T5" fmla="*/ 185 h 250"/>
                <a:gd name="T6" fmla="*/ 12 w 18"/>
                <a:gd name="T7" fmla="*/ 217 h 250"/>
                <a:gd name="T8" fmla="*/ 11 w 18"/>
                <a:gd name="T9" fmla="*/ 250 h 250"/>
                <a:gd name="T10" fmla="*/ 6 w 18"/>
                <a:gd name="T11" fmla="*/ 212 h 250"/>
                <a:gd name="T12" fmla="*/ 6 w 18"/>
                <a:gd name="T13" fmla="*/ 172 h 250"/>
                <a:gd name="T14" fmla="*/ 6 w 18"/>
                <a:gd name="T15" fmla="*/ 134 h 250"/>
                <a:gd name="T16" fmla="*/ 5 w 18"/>
                <a:gd name="T17" fmla="*/ 96 h 250"/>
                <a:gd name="T18" fmla="*/ 1 w 18"/>
                <a:gd name="T19" fmla="*/ 72 h 250"/>
                <a:gd name="T20" fmla="*/ 0 w 18"/>
                <a:gd name="T21" fmla="*/ 48 h 250"/>
                <a:gd name="T22" fmla="*/ 1 w 18"/>
                <a:gd name="T23" fmla="*/ 24 h 250"/>
                <a:gd name="T24" fmla="*/ 2 w 18"/>
                <a:gd name="T25" fmla="*/ 0 h 250"/>
                <a:gd name="T26" fmla="*/ 3 w 18"/>
                <a:gd name="T27" fmla="*/ 31 h 250"/>
                <a:gd name="T28" fmla="*/ 5 w 18"/>
                <a:gd name="T29" fmla="*/ 61 h 250"/>
                <a:gd name="T30" fmla="*/ 10 w 18"/>
                <a:gd name="T31" fmla="*/ 90 h 250"/>
                <a:gd name="T32" fmla="*/ 17 w 18"/>
                <a:gd name="T33" fmla="*/ 11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50">
                  <a:moveTo>
                    <a:pt x="17" y="117"/>
                  </a:moveTo>
                  <a:lnTo>
                    <a:pt x="18" y="152"/>
                  </a:lnTo>
                  <a:lnTo>
                    <a:pt x="16" y="185"/>
                  </a:lnTo>
                  <a:lnTo>
                    <a:pt x="12" y="217"/>
                  </a:lnTo>
                  <a:lnTo>
                    <a:pt x="11" y="250"/>
                  </a:lnTo>
                  <a:lnTo>
                    <a:pt x="6" y="212"/>
                  </a:lnTo>
                  <a:lnTo>
                    <a:pt x="6" y="172"/>
                  </a:lnTo>
                  <a:lnTo>
                    <a:pt x="6" y="134"/>
                  </a:lnTo>
                  <a:lnTo>
                    <a:pt x="5" y="96"/>
                  </a:lnTo>
                  <a:lnTo>
                    <a:pt x="1" y="72"/>
                  </a:lnTo>
                  <a:lnTo>
                    <a:pt x="0" y="48"/>
                  </a:lnTo>
                  <a:lnTo>
                    <a:pt x="1" y="24"/>
                  </a:lnTo>
                  <a:lnTo>
                    <a:pt x="2" y="0"/>
                  </a:lnTo>
                  <a:lnTo>
                    <a:pt x="3" y="31"/>
                  </a:lnTo>
                  <a:lnTo>
                    <a:pt x="5" y="61"/>
                  </a:lnTo>
                  <a:lnTo>
                    <a:pt x="10" y="90"/>
                  </a:lnTo>
                  <a:lnTo>
                    <a:pt x="17" y="11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7" name="Freeform 701"/>
            <p:cNvSpPr>
              <a:spLocks/>
            </p:cNvSpPr>
            <p:nvPr/>
          </p:nvSpPr>
          <p:spPr bwMode="auto">
            <a:xfrm>
              <a:off x="4649992" y="3478979"/>
              <a:ext cx="1997" cy="38161"/>
            </a:xfrm>
            <a:custGeom>
              <a:avLst/>
              <a:gdLst>
                <a:gd name="T0" fmla="*/ 2 w 3"/>
                <a:gd name="T1" fmla="*/ 30 h 30"/>
                <a:gd name="T2" fmla="*/ 1 w 3"/>
                <a:gd name="T3" fmla="*/ 30 h 30"/>
                <a:gd name="T4" fmla="*/ 0 w 3"/>
                <a:gd name="T5" fmla="*/ 0 h 30"/>
                <a:gd name="T6" fmla="*/ 2 w 3"/>
                <a:gd name="T7" fmla="*/ 6 h 30"/>
                <a:gd name="T8" fmla="*/ 3 w 3"/>
                <a:gd name="T9" fmla="*/ 13 h 30"/>
                <a:gd name="T10" fmla="*/ 3 w 3"/>
                <a:gd name="T11" fmla="*/ 22 h 30"/>
                <a:gd name="T12" fmla="*/ 2 w 3"/>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 h="30">
                  <a:moveTo>
                    <a:pt x="2" y="30"/>
                  </a:moveTo>
                  <a:lnTo>
                    <a:pt x="1" y="30"/>
                  </a:lnTo>
                  <a:lnTo>
                    <a:pt x="0" y="0"/>
                  </a:lnTo>
                  <a:lnTo>
                    <a:pt x="2" y="6"/>
                  </a:lnTo>
                  <a:lnTo>
                    <a:pt x="3" y="13"/>
                  </a:lnTo>
                  <a:lnTo>
                    <a:pt x="3" y="22"/>
                  </a:lnTo>
                  <a:lnTo>
                    <a:pt x="2" y="3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8" name="Freeform 702"/>
            <p:cNvSpPr>
              <a:spLocks/>
            </p:cNvSpPr>
            <p:nvPr/>
          </p:nvSpPr>
          <p:spPr bwMode="auto">
            <a:xfrm>
              <a:off x="4633019" y="3589221"/>
              <a:ext cx="12980" cy="850131"/>
            </a:xfrm>
            <a:custGeom>
              <a:avLst/>
              <a:gdLst>
                <a:gd name="T0" fmla="*/ 20 w 26"/>
                <a:gd name="T1" fmla="*/ 171 h 664"/>
                <a:gd name="T2" fmla="*/ 26 w 26"/>
                <a:gd name="T3" fmla="*/ 211 h 664"/>
                <a:gd name="T4" fmla="*/ 26 w 26"/>
                <a:gd name="T5" fmla="*/ 248 h 664"/>
                <a:gd name="T6" fmla="*/ 22 w 26"/>
                <a:gd name="T7" fmla="*/ 285 h 664"/>
                <a:gd name="T8" fmla="*/ 17 w 26"/>
                <a:gd name="T9" fmla="*/ 322 h 664"/>
                <a:gd name="T10" fmla="*/ 12 w 26"/>
                <a:gd name="T11" fmla="*/ 359 h 664"/>
                <a:gd name="T12" fmla="*/ 7 w 26"/>
                <a:gd name="T13" fmla="*/ 396 h 664"/>
                <a:gd name="T14" fmla="*/ 6 w 26"/>
                <a:gd name="T15" fmla="*/ 434 h 664"/>
                <a:gd name="T16" fmla="*/ 10 w 26"/>
                <a:gd name="T17" fmla="*/ 474 h 664"/>
                <a:gd name="T18" fmla="*/ 12 w 26"/>
                <a:gd name="T19" fmla="*/ 500 h 664"/>
                <a:gd name="T20" fmla="*/ 15 w 26"/>
                <a:gd name="T21" fmla="*/ 524 h 664"/>
                <a:gd name="T22" fmla="*/ 17 w 26"/>
                <a:gd name="T23" fmla="*/ 549 h 664"/>
                <a:gd name="T24" fmla="*/ 14 w 26"/>
                <a:gd name="T25" fmla="*/ 574 h 664"/>
                <a:gd name="T26" fmla="*/ 11 w 26"/>
                <a:gd name="T27" fmla="*/ 596 h 664"/>
                <a:gd name="T28" fmla="*/ 10 w 26"/>
                <a:gd name="T29" fmla="*/ 619 h 664"/>
                <a:gd name="T30" fmla="*/ 7 w 26"/>
                <a:gd name="T31" fmla="*/ 641 h 664"/>
                <a:gd name="T32" fmla="*/ 5 w 26"/>
                <a:gd name="T33" fmla="*/ 664 h 664"/>
                <a:gd name="T34" fmla="*/ 5 w 26"/>
                <a:gd name="T35" fmla="*/ 612 h 664"/>
                <a:gd name="T36" fmla="*/ 3 w 26"/>
                <a:gd name="T37" fmla="*/ 560 h 664"/>
                <a:gd name="T38" fmla="*/ 0 w 26"/>
                <a:gd name="T39" fmla="*/ 509 h 664"/>
                <a:gd name="T40" fmla="*/ 3 w 26"/>
                <a:gd name="T41" fmla="*/ 459 h 664"/>
                <a:gd name="T42" fmla="*/ 3 w 26"/>
                <a:gd name="T43" fmla="*/ 420 h 664"/>
                <a:gd name="T44" fmla="*/ 4 w 26"/>
                <a:gd name="T45" fmla="*/ 382 h 664"/>
                <a:gd name="T46" fmla="*/ 7 w 26"/>
                <a:gd name="T47" fmla="*/ 345 h 664"/>
                <a:gd name="T48" fmla="*/ 11 w 26"/>
                <a:gd name="T49" fmla="*/ 309 h 664"/>
                <a:gd name="T50" fmla="*/ 6 w 26"/>
                <a:gd name="T51" fmla="*/ 250 h 664"/>
                <a:gd name="T52" fmla="*/ 5 w 26"/>
                <a:gd name="T53" fmla="*/ 192 h 664"/>
                <a:gd name="T54" fmla="*/ 5 w 26"/>
                <a:gd name="T55" fmla="*/ 133 h 664"/>
                <a:gd name="T56" fmla="*/ 9 w 26"/>
                <a:gd name="T57" fmla="*/ 77 h 664"/>
                <a:gd name="T58" fmla="*/ 9 w 26"/>
                <a:gd name="T59" fmla="*/ 56 h 664"/>
                <a:gd name="T60" fmla="*/ 7 w 26"/>
                <a:gd name="T61" fmla="*/ 37 h 664"/>
                <a:gd name="T62" fmla="*/ 6 w 26"/>
                <a:gd name="T63" fmla="*/ 19 h 664"/>
                <a:gd name="T64" fmla="*/ 7 w 26"/>
                <a:gd name="T65" fmla="*/ 0 h 664"/>
                <a:gd name="T66" fmla="*/ 11 w 26"/>
                <a:gd name="T67" fmla="*/ 44 h 664"/>
                <a:gd name="T68" fmla="*/ 11 w 26"/>
                <a:gd name="T69" fmla="*/ 88 h 664"/>
                <a:gd name="T70" fmla="*/ 13 w 26"/>
                <a:gd name="T71" fmla="*/ 130 h 664"/>
                <a:gd name="T72" fmla="*/ 20 w 26"/>
                <a:gd name="T73" fmla="*/ 171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664">
                  <a:moveTo>
                    <a:pt x="20" y="171"/>
                  </a:moveTo>
                  <a:lnTo>
                    <a:pt x="26" y="211"/>
                  </a:lnTo>
                  <a:lnTo>
                    <a:pt x="26" y="248"/>
                  </a:lnTo>
                  <a:lnTo>
                    <a:pt x="22" y="285"/>
                  </a:lnTo>
                  <a:lnTo>
                    <a:pt x="17" y="322"/>
                  </a:lnTo>
                  <a:lnTo>
                    <a:pt x="12" y="359"/>
                  </a:lnTo>
                  <a:lnTo>
                    <a:pt x="7" y="396"/>
                  </a:lnTo>
                  <a:lnTo>
                    <a:pt x="6" y="434"/>
                  </a:lnTo>
                  <a:lnTo>
                    <a:pt x="10" y="474"/>
                  </a:lnTo>
                  <a:lnTo>
                    <a:pt x="12" y="500"/>
                  </a:lnTo>
                  <a:lnTo>
                    <a:pt x="15" y="524"/>
                  </a:lnTo>
                  <a:lnTo>
                    <a:pt x="17" y="549"/>
                  </a:lnTo>
                  <a:lnTo>
                    <a:pt x="14" y="574"/>
                  </a:lnTo>
                  <a:lnTo>
                    <a:pt x="11" y="596"/>
                  </a:lnTo>
                  <a:lnTo>
                    <a:pt x="10" y="619"/>
                  </a:lnTo>
                  <a:lnTo>
                    <a:pt x="7" y="641"/>
                  </a:lnTo>
                  <a:lnTo>
                    <a:pt x="5" y="664"/>
                  </a:lnTo>
                  <a:lnTo>
                    <a:pt x="5" y="612"/>
                  </a:lnTo>
                  <a:lnTo>
                    <a:pt x="3" y="560"/>
                  </a:lnTo>
                  <a:lnTo>
                    <a:pt x="0" y="509"/>
                  </a:lnTo>
                  <a:lnTo>
                    <a:pt x="3" y="459"/>
                  </a:lnTo>
                  <a:lnTo>
                    <a:pt x="3" y="420"/>
                  </a:lnTo>
                  <a:lnTo>
                    <a:pt x="4" y="382"/>
                  </a:lnTo>
                  <a:lnTo>
                    <a:pt x="7" y="345"/>
                  </a:lnTo>
                  <a:lnTo>
                    <a:pt x="11" y="309"/>
                  </a:lnTo>
                  <a:lnTo>
                    <a:pt x="6" y="250"/>
                  </a:lnTo>
                  <a:lnTo>
                    <a:pt x="5" y="192"/>
                  </a:lnTo>
                  <a:lnTo>
                    <a:pt x="5" y="133"/>
                  </a:lnTo>
                  <a:lnTo>
                    <a:pt x="9" y="77"/>
                  </a:lnTo>
                  <a:lnTo>
                    <a:pt x="9" y="56"/>
                  </a:lnTo>
                  <a:lnTo>
                    <a:pt x="7" y="37"/>
                  </a:lnTo>
                  <a:lnTo>
                    <a:pt x="6" y="19"/>
                  </a:lnTo>
                  <a:lnTo>
                    <a:pt x="7" y="0"/>
                  </a:lnTo>
                  <a:lnTo>
                    <a:pt x="11" y="44"/>
                  </a:lnTo>
                  <a:lnTo>
                    <a:pt x="11" y="88"/>
                  </a:lnTo>
                  <a:lnTo>
                    <a:pt x="13" y="130"/>
                  </a:lnTo>
                  <a:lnTo>
                    <a:pt x="20" y="17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9" name="Freeform 703"/>
            <p:cNvSpPr>
              <a:spLocks/>
            </p:cNvSpPr>
            <p:nvPr/>
          </p:nvSpPr>
          <p:spPr bwMode="auto">
            <a:xfrm>
              <a:off x="4653986" y="3654941"/>
              <a:ext cx="6989" cy="97521"/>
            </a:xfrm>
            <a:custGeom>
              <a:avLst/>
              <a:gdLst>
                <a:gd name="T0" fmla="*/ 7 w 14"/>
                <a:gd name="T1" fmla="*/ 75 h 75"/>
                <a:gd name="T2" fmla="*/ 5 w 14"/>
                <a:gd name="T3" fmla="*/ 75 h 75"/>
                <a:gd name="T4" fmla="*/ 2 w 14"/>
                <a:gd name="T5" fmla="*/ 72 h 75"/>
                <a:gd name="T6" fmla="*/ 1 w 14"/>
                <a:gd name="T7" fmla="*/ 68 h 75"/>
                <a:gd name="T8" fmla="*/ 1 w 14"/>
                <a:gd name="T9" fmla="*/ 66 h 75"/>
                <a:gd name="T10" fmla="*/ 0 w 14"/>
                <a:gd name="T11" fmla="*/ 48 h 75"/>
                <a:gd name="T12" fmla="*/ 0 w 14"/>
                <a:gd name="T13" fmla="*/ 31 h 75"/>
                <a:gd name="T14" fmla="*/ 2 w 14"/>
                <a:gd name="T15" fmla="*/ 15 h 75"/>
                <a:gd name="T16" fmla="*/ 5 w 14"/>
                <a:gd name="T17" fmla="*/ 0 h 75"/>
                <a:gd name="T18" fmla="*/ 9 w 14"/>
                <a:gd name="T19" fmla="*/ 19 h 75"/>
                <a:gd name="T20" fmla="*/ 13 w 14"/>
                <a:gd name="T21" fmla="*/ 38 h 75"/>
                <a:gd name="T22" fmla="*/ 14 w 14"/>
                <a:gd name="T23" fmla="*/ 57 h 75"/>
                <a:gd name="T24" fmla="*/ 7 w 14"/>
                <a:gd name="T2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5">
                  <a:moveTo>
                    <a:pt x="7" y="75"/>
                  </a:moveTo>
                  <a:lnTo>
                    <a:pt x="5" y="75"/>
                  </a:lnTo>
                  <a:lnTo>
                    <a:pt x="2" y="72"/>
                  </a:lnTo>
                  <a:lnTo>
                    <a:pt x="1" y="68"/>
                  </a:lnTo>
                  <a:lnTo>
                    <a:pt x="1" y="66"/>
                  </a:lnTo>
                  <a:lnTo>
                    <a:pt x="0" y="48"/>
                  </a:lnTo>
                  <a:lnTo>
                    <a:pt x="0" y="31"/>
                  </a:lnTo>
                  <a:lnTo>
                    <a:pt x="2" y="15"/>
                  </a:lnTo>
                  <a:lnTo>
                    <a:pt x="5" y="0"/>
                  </a:lnTo>
                  <a:lnTo>
                    <a:pt x="9" y="19"/>
                  </a:lnTo>
                  <a:lnTo>
                    <a:pt x="13" y="38"/>
                  </a:lnTo>
                  <a:lnTo>
                    <a:pt x="14" y="57"/>
                  </a:lnTo>
                  <a:lnTo>
                    <a:pt x="7" y="7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0" name="Freeform 704"/>
            <p:cNvSpPr>
              <a:spLocks/>
            </p:cNvSpPr>
            <p:nvPr/>
          </p:nvSpPr>
          <p:spPr bwMode="auto">
            <a:xfrm>
              <a:off x="4648994" y="3818184"/>
              <a:ext cx="3994" cy="55121"/>
            </a:xfrm>
            <a:custGeom>
              <a:avLst/>
              <a:gdLst>
                <a:gd name="T0" fmla="*/ 7 w 8"/>
                <a:gd name="T1" fmla="*/ 36 h 41"/>
                <a:gd name="T2" fmla="*/ 7 w 8"/>
                <a:gd name="T3" fmla="*/ 37 h 41"/>
                <a:gd name="T4" fmla="*/ 5 w 8"/>
                <a:gd name="T5" fmla="*/ 40 h 41"/>
                <a:gd name="T6" fmla="*/ 3 w 8"/>
                <a:gd name="T7" fmla="*/ 41 h 41"/>
                <a:gd name="T8" fmla="*/ 2 w 8"/>
                <a:gd name="T9" fmla="*/ 40 h 41"/>
                <a:gd name="T10" fmla="*/ 0 w 8"/>
                <a:gd name="T11" fmla="*/ 0 h 41"/>
                <a:gd name="T12" fmla="*/ 5 w 8"/>
                <a:gd name="T13" fmla="*/ 7 h 41"/>
                <a:gd name="T14" fmla="*/ 8 w 8"/>
                <a:gd name="T15" fmla="*/ 17 h 41"/>
                <a:gd name="T16" fmla="*/ 8 w 8"/>
                <a:gd name="T17" fmla="*/ 26 h 41"/>
                <a:gd name="T18" fmla="*/ 7 w 8"/>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1">
                  <a:moveTo>
                    <a:pt x="7" y="36"/>
                  </a:moveTo>
                  <a:lnTo>
                    <a:pt x="7" y="37"/>
                  </a:lnTo>
                  <a:lnTo>
                    <a:pt x="5" y="40"/>
                  </a:lnTo>
                  <a:lnTo>
                    <a:pt x="3" y="41"/>
                  </a:lnTo>
                  <a:lnTo>
                    <a:pt x="2" y="40"/>
                  </a:lnTo>
                  <a:lnTo>
                    <a:pt x="0" y="0"/>
                  </a:lnTo>
                  <a:lnTo>
                    <a:pt x="5" y="7"/>
                  </a:lnTo>
                  <a:lnTo>
                    <a:pt x="8" y="17"/>
                  </a:lnTo>
                  <a:lnTo>
                    <a:pt x="8" y="26"/>
                  </a:lnTo>
                  <a:lnTo>
                    <a:pt x="7" y="3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1" name="Freeform 705"/>
            <p:cNvSpPr>
              <a:spLocks/>
            </p:cNvSpPr>
            <p:nvPr/>
          </p:nvSpPr>
          <p:spPr bwMode="auto">
            <a:xfrm>
              <a:off x="4648994" y="3924185"/>
              <a:ext cx="4992" cy="116602"/>
            </a:xfrm>
            <a:custGeom>
              <a:avLst/>
              <a:gdLst>
                <a:gd name="T0" fmla="*/ 5 w 9"/>
                <a:gd name="T1" fmla="*/ 92 h 92"/>
                <a:gd name="T2" fmla="*/ 2 w 9"/>
                <a:gd name="T3" fmla="*/ 72 h 92"/>
                <a:gd name="T4" fmla="*/ 0 w 9"/>
                <a:gd name="T5" fmla="*/ 48 h 92"/>
                <a:gd name="T6" fmla="*/ 0 w 9"/>
                <a:gd name="T7" fmla="*/ 24 h 92"/>
                <a:gd name="T8" fmla="*/ 1 w 9"/>
                <a:gd name="T9" fmla="*/ 0 h 92"/>
                <a:gd name="T10" fmla="*/ 8 w 9"/>
                <a:gd name="T11" fmla="*/ 22 h 92"/>
                <a:gd name="T12" fmla="*/ 9 w 9"/>
                <a:gd name="T13" fmla="*/ 46 h 92"/>
                <a:gd name="T14" fmla="*/ 7 w 9"/>
                <a:gd name="T15" fmla="*/ 69 h 92"/>
                <a:gd name="T16" fmla="*/ 5 w 9"/>
                <a:gd name="T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2">
                  <a:moveTo>
                    <a:pt x="5" y="92"/>
                  </a:moveTo>
                  <a:lnTo>
                    <a:pt x="2" y="72"/>
                  </a:lnTo>
                  <a:lnTo>
                    <a:pt x="0" y="48"/>
                  </a:lnTo>
                  <a:lnTo>
                    <a:pt x="0" y="24"/>
                  </a:lnTo>
                  <a:lnTo>
                    <a:pt x="1" y="0"/>
                  </a:lnTo>
                  <a:lnTo>
                    <a:pt x="8" y="22"/>
                  </a:lnTo>
                  <a:lnTo>
                    <a:pt x="9" y="46"/>
                  </a:lnTo>
                  <a:lnTo>
                    <a:pt x="7" y="69"/>
                  </a:lnTo>
                  <a:lnTo>
                    <a:pt x="5" y="9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2" name="Freeform 706"/>
            <p:cNvSpPr>
              <a:spLocks/>
            </p:cNvSpPr>
            <p:nvPr/>
          </p:nvSpPr>
          <p:spPr bwMode="auto">
            <a:xfrm>
              <a:off x="4659977" y="4023826"/>
              <a:ext cx="998" cy="25440"/>
            </a:xfrm>
            <a:custGeom>
              <a:avLst/>
              <a:gdLst>
                <a:gd name="T0" fmla="*/ 4 w 4"/>
                <a:gd name="T1" fmla="*/ 21 h 21"/>
                <a:gd name="T2" fmla="*/ 3 w 4"/>
                <a:gd name="T3" fmla="*/ 17 h 21"/>
                <a:gd name="T4" fmla="*/ 2 w 4"/>
                <a:gd name="T5" fmla="*/ 11 h 21"/>
                <a:gd name="T6" fmla="*/ 0 w 4"/>
                <a:gd name="T7" fmla="*/ 6 h 21"/>
                <a:gd name="T8" fmla="*/ 0 w 4"/>
                <a:gd name="T9" fmla="*/ 0 h 21"/>
                <a:gd name="T10" fmla="*/ 3 w 4"/>
                <a:gd name="T11" fmla="*/ 4 h 21"/>
                <a:gd name="T12" fmla="*/ 4 w 4"/>
                <a:gd name="T13" fmla="*/ 10 h 21"/>
                <a:gd name="T14" fmla="*/ 4 w 4"/>
                <a:gd name="T15" fmla="*/ 15 h 21"/>
                <a:gd name="T16" fmla="*/ 4 w 4"/>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1">
                  <a:moveTo>
                    <a:pt x="4" y="21"/>
                  </a:moveTo>
                  <a:lnTo>
                    <a:pt x="3" y="17"/>
                  </a:lnTo>
                  <a:lnTo>
                    <a:pt x="2" y="11"/>
                  </a:lnTo>
                  <a:lnTo>
                    <a:pt x="0" y="6"/>
                  </a:lnTo>
                  <a:lnTo>
                    <a:pt x="0" y="0"/>
                  </a:lnTo>
                  <a:lnTo>
                    <a:pt x="3" y="4"/>
                  </a:lnTo>
                  <a:lnTo>
                    <a:pt x="4" y="10"/>
                  </a:lnTo>
                  <a:lnTo>
                    <a:pt x="4" y="15"/>
                  </a:lnTo>
                  <a:lnTo>
                    <a:pt x="4" y="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3" name="Freeform 707"/>
            <p:cNvSpPr>
              <a:spLocks/>
            </p:cNvSpPr>
            <p:nvPr/>
          </p:nvSpPr>
          <p:spPr bwMode="auto">
            <a:xfrm>
              <a:off x="4642005" y="4034427"/>
              <a:ext cx="6989" cy="192923"/>
            </a:xfrm>
            <a:custGeom>
              <a:avLst/>
              <a:gdLst>
                <a:gd name="T0" fmla="*/ 7 w 13"/>
                <a:gd name="T1" fmla="*/ 151 h 154"/>
                <a:gd name="T2" fmla="*/ 3 w 13"/>
                <a:gd name="T3" fmla="*/ 154 h 154"/>
                <a:gd name="T4" fmla="*/ 4 w 13"/>
                <a:gd name="T5" fmla="*/ 117 h 154"/>
                <a:gd name="T6" fmla="*/ 3 w 13"/>
                <a:gd name="T7" fmla="*/ 77 h 154"/>
                <a:gd name="T8" fmla="*/ 1 w 13"/>
                <a:gd name="T9" fmla="*/ 39 h 154"/>
                <a:gd name="T10" fmla="*/ 0 w 13"/>
                <a:gd name="T11" fmla="*/ 0 h 154"/>
                <a:gd name="T12" fmla="*/ 9 w 13"/>
                <a:gd name="T13" fmla="*/ 36 h 154"/>
                <a:gd name="T14" fmla="*/ 13 w 13"/>
                <a:gd name="T15" fmla="*/ 74 h 154"/>
                <a:gd name="T16" fmla="*/ 10 w 13"/>
                <a:gd name="T17" fmla="*/ 114 h 154"/>
                <a:gd name="T18" fmla="*/ 7 w 13"/>
                <a:gd name="T19" fmla="*/ 15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4">
                  <a:moveTo>
                    <a:pt x="7" y="151"/>
                  </a:moveTo>
                  <a:lnTo>
                    <a:pt x="3" y="154"/>
                  </a:lnTo>
                  <a:lnTo>
                    <a:pt x="4" y="117"/>
                  </a:lnTo>
                  <a:lnTo>
                    <a:pt x="3" y="77"/>
                  </a:lnTo>
                  <a:lnTo>
                    <a:pt x="1" y="39"/>
                  </a:lnTo>
                  <a:lnTo>
                    <a:pt x="0" y="0"/>
                  </a:lnTo>
                  <a:lnTo>
                    <a:pt x="9" y="36"/>
                  </a:lnTo>
                  <a:lnTo>
                    <a:pt x="13" y="74"/>
                  </a:lnTo>
                  <a:lnTo>
                    <a:pt x="10" y="114"/>
                  </a:lnTo>
                  <a:lnTo>
                    <a:pt x="7" y="1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4" name="Freeform 708"/>
            <p:cNvSpPr>
              <a:spLocks/>
            </p:cNvSpPr>
            <p:nvPr/>
          </p:nvSpPr>
          <p:spPr bwMode="auto">
            <a:xfrm>
              <a:off x="4653986" y="4085307"/>
              <a:ext cx="9985" cy="351925"/>
            </a:xfrm>
            <a:custGeom>
              <a:avLst/>
              <a:gdLst>
                <a:gd name="T0" fmla="*/ 19 w 19"/>
                <a:gd name="T1" fmla="*/ 190 h 277"/>
                <a:gd name="T2" fmla="*/ 18 w 19"/>
                <a:gd name="T3" fmla="*/ 212 h 277"/>
                <a:gd name="T4" fmla="*/ 17 w 19"/>
                <a:gd name="T5" fmla="*/ 234 h 277"/>
                <a:gd name="T6" fmla="*/ 16 w 19"/>
                <a:gd name="T7" fmla="*/ 256 h 277"/>
                <a:gd name="T8" fmla="*/ 14 w 19"/>
                <a:gd name="T9" fmla="*/ 277 h 277"/>
                <a:gd name="T10" fmla="*/ 10 w 19"/>
                <a:gd name="T11" fmla="*/ 255 h 277"/>
                <a:gd name="T12" fmla="*/ 10 w 19"/>
                <a:gd name="T13" fmla="*/ 231 h 277"/>
                <a:gd name="T14" fmla="*/ 11 w 19"/>
                <a:gd name="T15" fmla="*/ 208 h 277"/>
                <a:gd name="T16" fmla="*/ 13 w 19"/>
                <a:gd name="T17" fmla="*/ 185 h 277"/>
                <a:gd name="T18" fmla="*/ 2 w 19"/>
                <a:gd name="T19" fmla="*/ 141 h 277"/>
                <a:gd name="T20" fmla="*/ 0 w 19"/>
                <a:gd name="T21" fmla="*/ 95 h 277"/>
                <a:gd name="T22" fmla="*/ 1 w 19"/>
                <a:gd name="T23" fmla="*/ 47 h 277"/>
                <a:gd name="T24" fmla="*/ 5 w 19"/>
                <a:gd name="T25" fmla="*/ 0 h 277"/>
                <a:gd name="T26" fmla="*/ 14 w 19"/>
                <a:gd name="T27" fmla="*/ 47 h 277"/>
                <a:gd name="T28" fmla="*/ 14 w 19"/>
                <a:gd name="T29" fmla="*/ 95 h 277"/>
                <a:gd name="T30" fmla="*/ 13 w 19"/>
                <a:gd name="T31" fmla="*/ 144 h 277"/>
                <a:gd name="T32" fmla="*/ 19 w 19"/>
                <a:gd name="T33" fmla="*/ 19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77">
                  <a:moveTo>
                    <a:pt x="19" y="190"/>
                  </a:moveTo>
                  <a:lnTo>
                    <a:pt x="18" y="212"/>
                  </a:lnTo>
                  <a:lnTo>
                    <a:pt x="17" y="234"/>
                  </a:lnTo>
                  <a:lnTo>
                    <a:pt x="16" y="256"/>
                  </a:lnTo>
                  <a:lnTo>
                    <a:pt x="14" y="277"/>
                  </a:lnTo>
                  <a:lnTo>
                    <a:pt x="10" y="255"/>
                  </a:lnTo>
                  <a:lnTo>
                    <a:pt x="10" y="231"/>
                  </a:lnTo>
                  <a:lnTo>
                    <a:pt x="11" y="208"/>
                  </a:lnTo>
                  <a:lnTo>
                    <a:pt x="13" y="185"/>
                  </a:lnTo>
                  <a:lnTo>
                    <a:pt x="2" y="141"/>
                  </a:lnTo>
                  <a:lnTo>
                    <a:pt x="0" y="95"/>
                  </a:lnTo>
                  <a:lnTo>
                    <a:pt x="1" y="47"/>
                  </a:lnTo>
                  <a:lnTo>
                    <a:pt x="5" y="0"/>
                  </a:lnTo>
                  <a:lnTo>
                    <a:pt x="14" y="47"/>
                  </a:lnTo>
                  <a:lnTo>
                    <a:pt x="14" y="95"/>
                  </a:lnTo>
                  <a:lnTo>
                    <a:pt x="13" y="144"/>
                  </a:lnTo>
                  <a:lnTo>
                    <a:pt x="19" y="19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 name="Freeform 709"/>
            <p:cNvSpPr>
              <a:spLocks/>
            </p:cNvSpPr>
            <p:nvPr/>
          </p:nvSpPr>
          <p:spPr bwMode="auto">
            <a:xfrm>
              <a:off x="4645000" y="4246429"/>
              <a:ext cx="3994" cy="44521"/>
            </a:xfrm>
            <a:custGeom>
              <a:avLst/>
              <a:gdLst>
                <a:gd name="T0" fmla="*/ 7 w 8"/>
                <a:gd name="T1" fmla="*/ 37 h 37"/>
                <a:gd name="T2" fmla="*/ 3 w 8"/>
                <a:gd name="T3" fmla="*/ 30 h 37"/>
                <a:gd name="T4" fmla="*/ 1 w 8"/>
                <a:gd name="T5" fmla="*/ 21 h 37"/>
                <a:gd name="T6" fmla="*/ 0 w 8"/>
                <a:gd name="T7" fmla="*/ 11 h 37"/>
                <a:gd name="T8" fmla="*/ 0 w 8"/>
                <a:gd name="T9" fmla="*/ 0 h 37"/>
                <a:gd name="T10" fmla="*/ 4 w 8"/>
                <a:gd name="T11" fmla="*/ 8 h 37"/>
                <a:gd name="T12" fmla="*/ 8 w 8"/>
                <a:gd name="T13" fmla="*/ 18 h 37"/>
                <a:gd name="T14" fmla="*/ 8 w 8"/>
                <a:gd name="T15" fmla="*/ 27 h 37"/>
                <a:gd name="T16" fmla="*/ 7 w 8"/>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7">
                  <a:moveTo>
                    <a:pt x="7" y="37"/>
                  </a:moveTo>
                  <a:lnTo>
                    <a:pt x="3" y="30"/>
                  </a:lnTo>
                  <a:lnTo>
                    <a:pt x="1" y="21"/>
                  </a:lnTo>
                  <a:lnTo>
                    <a:pt x="0" y="11"/>
                  </a:lnTo>
                  <a:lnTo>
                    <a:pt x="0" y="0"/>
                  </a:lnTo>
                  <a:lnTo>
                    <a:pt x="4" y="8"/>
                  </a:lnTo>
                  <a:lnTo>
                    <a:pt x="8" y="18"/>
                  </a:lnTo>
                  <a:lnTo>
                    <a:pt x="8" y="27"/>
                  </a:lnTo>
                  <a:lnTo>
                    <a:pt x="7" y="3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6" name="Freeform 710"/>
            <p:cNvSpPr>
              <a:spLocks/>
            </p:cNvSpPr>
            <p:nvPr/>
          </p:nvSpPr>
          <p:spPr bwMode="auto">
            <a:xfrm>
              <a:off x="4641006" y="4322750"/>
              <a:ext cx="12980" cy="169602"/>
            </a:xfrm>
            <a:custGeom>
              <a:avLst/>
              <a:gdLst>
                <a:gd name="T0" fmla="*/ 19 w 25"/>
                <a:gd name="T1" fmla="*/ 87 h 134"/>
                <a:gd name="T2" fmla="*/ 11 w 25"/>
                <a:gd name="T3" fmla="*/ 98 h 134"/>
                <a:gd name="T4" fmla="*/ 5 w 25"/>
                <a:gd name="T5" fmla="*/ 108 h 134"/>
                <a:gd name="T6" fmla="*/ 2 w 25"/>
                <a:gd name="T7" fmla="*/ 122 h 134"/>
                <a:gd name="T8" fmla="*/ 0 w 25"/>
                <a:gd name="T9" fmla="*/ 134 h 134"/>
                <a:gd name="T10" fmla="*/ 12 w 25"/>
                <a:gd name="T11" fmla="*/ 0 h 134"/>
                <a:gd name="T12" fmla="*/ 18 w 25"/>
                <a:gd name="T13" fmla="*/ 21 h 134"/>
                <a:gd name="T14" fmla="*/ 24 w 25"/>
                <a:gd name="T15" fmla="*/ 43 h 134"/>
                <a:gd name="T16" fmla="*/ 25 w 25"/>
                <a:gd name="T17" fmla="*/ 65 h 134"/>
                <a:gd name="T18" fmla="*/ 19 w 25"/>
                <a:gd name="T19" fmla="*/ 8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34">
                  <a:moveTo>
                    <a:pt x="19" y="87"/>
                  </a:moveTo>
                  <a:lnTo>
                    <a:pt x="11" y="98"/>
                  </a:lnTo>
                  <a:lnTo>
                    <a:pt x="5" y="108"/>
                  </a:lnTo>
                  <a:lnTo>
                    <a:pt x="2" y="122"/>
                  </a:lnTo>
                  <a:lnTo>
                    <a:pt x="0" y="134"/>
                  </a:lnTo>
                  <a:lnTo>
                    <a:pt x="12" y="0"/>
                  </a:lnTo>
                  <a:lnTo>
                    <a:pt x="18" y="21"/>
                  </a:lnTo>
                  <a:lnTo>
                    <a:pt x="24" y="43"/>
                  </a:lnTo>
                  <a:lnTo>
                    <a:pt x="25" y="65"/>
                  </a:lnTo>
                  <a:lnTo>
                    <a:pt x="19" y="8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7" name="Freeform 711"/>
            <p:cNvSpPr>
              <a:spLocks/>
            </p:cNvSpPr>
            <p:nvPr/>
          </p:nvSpPr>
          <p:spPr bwMode="auto">
            <a:xfrm>
              <a:off x="4661974" y="4477512"/>
              <a:ext cx="8986" cy="23320"/>
            </a:xfrm>
            <a:custGeom>
              <a:avLst/>
              <a:gdLst>
                <a:gd name="T0" fmla="*/ 17 w 17"/>
                <a:gd name="T1" fmla="*/ 10 h 19"/>
                <a:gd name="T2" fmla="*/ 17 w 17"/>
                <a:gd name="T3" fmla="*/ 14 h 19"/>
                <a:gd name="T4" fmla="*/ 15 w 17"/>
                <a:gd name="T5" fmla="*/ 17 h 19"/>
                <a:gd name="T6" fmla="*/ 13 w 17"/>
                <a:gd name="T7" fmla="*/ 19 h 19"/>
                <a:gd name="T8" fmla="*/ 9 w 17"/>
                <a:gd name="T9" fmla="*/ 19 h 19"/>
                <a:gd name="T10" fmla="*/ 7 w 17"/>
                <a:gd name="T11" fmla="*/ 19 h 19"/>
                <a:gd name="T12" fmla="*/ 5 w 17"/>
                <a:gd name="T13" fmla="*/ 19 h 19"/>
                <a:gd name="T14" fmla="*/ 2 w 17"/>
                <a:gd name="T15" fmla="*/ 18 h 19"/>
                <a:gd name="T16" fmla="*/ 0 w 17"/>
                <a:gd name="T17" fmla="*/ 17 h 19"/>
                <a:gd name="T18" fmla="*/ 1 w 17"/>
                <a:gd name="T19" fmla="*/ 12 h 19"/>
                <a:gd name="T20" fmla="*/ 3 w 17"/>
                <a:gd name="T21" fmla="*/ 8 h 19"/>
                <a:gd name="T22" fmla="*/ 6 w 17"/>
                <a:gd name="T23" fmla="*/ 4 h 19"/>
                <a:gd name="T24" fmla="*/ 8 w 17"/>
                <a:gd name="T25" fmla="*/ 0 h 19"/>
                <a:gd name="T26" fmla="*/ 12 w 17"/>
                <a:gd name="T27" fmla="*/ 3 h 19"/>
                <a:gd name="T28" fmla="*/ 14 w 17"/>
                <a:gd name="T29" fmla="*/ 4 h 19"/>
                <a:gd name="T30" fmla="*/ 15 w 17"/>
                <a:gd name="T31" fmla="*/ 7 h 19"/>
                <a:gd name="T32" fmla="*/ 17 w 17"/>
                <a:gd name="T3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9">
                  <a:moveTo>
                    <a:pt x="17" y="10"/>
                  </a:moveTo>
                  <a:lnTo>
                    <a:pt x="17" y="14"/>
                  </a:lnTo>
                  <a:lnTo>
                    <a:pt x="15" y="17"/>
                  </a:lnTo>
                  <a:lnTo>
                    <a:pt x="13" y="19"/>
                  </a:lnTo>
                  <a:lnTo>
                    <a:pt x="9" y="19"/>
                  </a:lnTo>
                  <a:lnTo>
                    <a:pt x="7" y="19"/>
                  </a:lnTo>
                  <a:lnTo>
                    <a:pt x="5" y="19"/>
                  </a:lnTo>
                  <a:lnTo>
                    <a:pt x="2" y="18"/>
                  </a:lnTo>
                  <a:lnTo>
                    <a:pt x="0" y="17"/>
                  </a:lnTo>
                  <a:lnTo>
                    <a:pt x="1" y="12"/>
                  </a:lnTo>
                  <a:lnTo>
                    <a:pt x="3" y="8"/>
                  </a:lnTo>
                  <a:lnTo>
                    <a:pt x="6" y="4"/>
                  </a:lnTo>
                  <a:lnTo>
                    <a:pt x="8" y="0"/>
                  </a:lnTo>
                  <a:lnTo>
                    <a:pt x="12" y="3"/>
                  </a:lnTo>
                  <a:lnTo>
                    <a:pt x="14" y="4"/>
                  </a:lnTo>
                  <a:lnTo>
                    <a:pt x="15" y="7"/>
                  </a:lnTo>
                  <a:lnTo>
                    <a:pt x="17" y="1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8" name="Freeform 712"/>
            <p:cNvSpPr>
              <a:spLocks/>
            </p:cNvSpPr>
            <p:nvPr/>
          </p:nvSpPr>
          <p:spPr bwMode="auto">
            <a:xfrm>
              <a:off x="4649992" y="1433151"/>
              <a:ext cx="30952" cy="99641"/>
            </a:xfrm>
            <a:custGeom>
              <a:avLst/>
              <a:gdLst>
                <a:gd name="T0" fmla="*/ 7 w 62"/>
                <a:gd name="T1" fmla="*/ 43 h 78"/>
                <a:gd name="T2" fmla="*/ 9 w 62"/>
                <a:gd name="T3" fmla="*/ 56 h 78"/>
                <a:gd name="T4" fmla="*/ 17 w 62"/>
                <a:gd name="T5" fmla="*/ 64 h 78"/>
                <a:gd name="T6" fmla="*/ 27 w 62"/>
                <a:gd name="T7" fmla="*/ 71 h 78"/>
                <a:gd name="T8" fmla="*/ 37 w 62"/>
                <a:gd name="T9" fmla="*/ 78 h 78"/>
                <a:gd name="T10" fmla="*/ 40 w 62"/>
                <a:gd name="T11" fmla="*/ 78 h 78"/>
                <a:gd name="T12" fmla="*/ 45 w 62"/>
                <a:gd name="T13" fmla="*/ 78 h 78"/>
                <a:gd name="T14" fmla="*/ 48 w 62"/>
                <a:gd name="T15" fmla="*/ 77 h 78"/>
                <a:gd name="T16" fmla="*/ 51 w 62"/>
                <a:gd name="T17" fmla="*/ 73 h 78"/>
                <a:gd name="T18" fmla="*/ 51 w 62"/>
                <a:gd name="T19" fmla="*/ 64 h 78"/>
                <a:gd name="T20" fmla="*/ 49 w 62"/>
                <a:gd name="T21" fmla="*/ 55 h 78"/>
                <a:gd name="T22" fmla="*/ 51 w 62"/>
                <a:gd name="T23" fmla="*/ 47 h 78"/>
                <a:gd name="T24" fmla="*/ 55 w 62"/>
                <a:gd name="T25" fmla="*/ 40 h 78"/>
                <a:gd name="T26" fmla="*/ 62 w 62"/>
                <a:gd name="T27" fmla="*/ 40 h 78"/>
                <a:gd name="T28" fmla="*/ 33 w 62"/>
                <a:gd name="T29" fmla="*/ 10 h 78"/>
                <a:gd name="T30" fmla="*/ 2 w 62"/>
                <a:gd name="T31" fmla="*/ 0 h 78"/>
                <a:gd name="T32" fmla="*/ 1 w 62"/>
                <a:gd name="T33" fmla="*/ 11 h 78"/>
                <a:gd name="T34" fmla="*/ 0 w 62"/>
                <a:gd name="T35" fmla="*/ 22 h 78"/>
                <a:gd name="T36" fmla="*/ 1 w 62"/>
                <a:gd name="T37" fmla="*/ 33 h 78"/>
                <a:gd name="T38" fmla="*/ 7 w 62"/>
                <a:gd name="T39" fmla="*/ 4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8">
                  <a:moveTo>
                    <a:pt x="7" y="43"/>
                  </a:moveTo>
                  <a:lnTo>
                    <a:pt x="9" y="56"/>
                  </a:lnTo>
                  <a:lnTo>
                    <a:pt x="17" y="64"/>
                  </a:lnTo>
                  <a:lnTo>
                    <a:pt x="27" y="71"/>
                  </a:lnTo>
                  <a:lnTo>
                    <a:pt x="37" y="78"/>
                  </a:lnTo>
                  <a:lnTo>
                    <a:pt x="40" y="78"/>
                  </a:lnTo>
                  <a:lnTo>
                    <a:pt x="45" y="78"/>
                  </a:lnTo>
                  <a:lnTo>
                    <a:pt x="48" y="77"/>
                  </a:lnTo>
                  <a:lnTo>
                    <a:pt x="51" y="73"/>
                  </a:lnTo>
                  <a:lnTo>
                    <a:pt x="51" y="64"/>
                  </a:lnTo>
                  <a:lnTo>
                    <a:pt x="49" y="55"/>
                  </a:lnTo>
                  <a:lnTo>
                    <a:pt x="51" y="47"/>
                  </a:lnTo>
                  <a:lnTo>
                    <a:pt x="55" y="40"/>
                  </a:lnTo>
                  <a:lnTo>
                    <a:pt x="62" y="40"/>
                  </a:lnTo>
                  <a:lnTo>
                    <a:pt x="33" y="10"/>
                  </a:lnTo>
                  <a:lnTo>
                    <a:pt x="2" y="0"/>
                  </a:lnTo>
                  <a:lnTo>
                    <a:pt x="1" y="11"/>
                  </a:lnTo>
                  <a:lnTo>
                    <a:pt x="0" y="22"/>
                  </a:lnTo>
                  <a:lnTo>
                    <a:pt x="1" y="33"/>
                  </a:lnTo>
                  <a:lnTo>
                    <a:pt x="7"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9" name="Freeform 713"/>
            <p:cNvSpPr>
              <a:spLocks/>
            </p:cNvSpPr>
            <p:nvPr/>
          </p:nvSpPr>
          <p:spPr bwMode="auto">
            <a:xfrm>
              <a:off x="4648994" y="1522193"/>
              <a:ext cx="47926" cy="148402"/>
            </a:xfrm>
            <a:custGeom>
              <a:avLst/>
              <a:gdLst>
                <a:gd name="T0" fmla="*/ 0 w 94"/>
                <a:gd name="T1" fmla="*/ 40 h 117"/>
                <a:gd name="T2" fmla="*/ 7 w 94"/>
                <a:gd name="T3" fmla="*/ 51 h 117"/>
                <a:gd name="T4" fmla="*/ 14 w 94"/>
                <a:gd name="T5" fmla="*/ 62 h 117"/>
                <a:gd name="T6" fmla="*/ 19 w 94"/>
                <a:gd name="T7" fmla="*/ 73 h 117"/>
                <a:gd name="T8" fmla="*/ 20 w 94"/>
                <a:gd name="T9" fmla="*/ 87 h 117"/>
                <a:gd name="T10" fmla="*/ 23 w 94"/>
                <a:gd name="T11" fmla="*/ 95 h 117"/>
                <a:gd name="T12" fmla="*/ 26 w 94"/>
                <a:gd name="T13" fmla="*/ 103 h 117"/>
                <a:gd name="T14" fmla="*/ 31 w 94"/>
                <a:gd name="T15" fmla="*/ 110 h 117"/>
                <a:gd name="T16" fmla="*/ 38 w 94"/>
                <a:gd name="T17" fmla="*/ 114 h 117"/>
                <a:gd name="T18" fmla="*/ 43 w 94"/>
                <a:gd name="T19" fmla="*/ 115 h 117"/>
                <a:gd name="T20" fmla="*/ 48 w 94"/>
                <a:gd name="T21" fmla="*/ 117 h 117"/>
                <a:gd name="T22" fmla="*/ 54 w 94"/>
                <a:gd name="T23" fmla="*/ 115 h 117"/>
                <a:gd name="T24" fmla="*/ 58 w 94"/>
                <a:gd name="T25" fmla="*/ 113 h 117"/>
                <a:gd name="T26" fmla="*/ 64 w 94"/>
                <a:gd name="T27" fmla="*/ 107 h 117"/>
                <a:gd name="T28" fmla="*/ 73 w 94"/>
                <a:gd name="T29" fmla="*/ 108 h 117"/>
                <a:gd name="T30" fmla="*/ 80 w 94"/>
                <a:gd name="T31" fmla="*/ 108 h 117"/>
                <a:gd name="T32" fmla="*/ 85 w 94"/>
                <a:gd name="T33" fmla="*/ 99 h 117"/>
                <a:gd name="T34" fmla="*/ 85 w 94"/>
                <a:gd name="T35" fmla="*/ 89 h 117"/>
                <a:gd name="T36" fmla="*/ 84 w 94"/>
                <a:gd name="T37" fmla="*/ 78 h 117"/>
                <a:gd name="T38" fmla="*/ 85 w 94"/>
                <a:gd name="T39" fmla="*/ 69 h 117"/>
                <a:gd name="T40" fmla="*/ 92 w 94"/>
                <a:gd name="T41" fmla="*/ 63 h 117"/>
                <a:gd name="T42" fmla="*/ 92 w 94"/>
                <a:gd name="T43" fmla="*/ 61 h 117"/>
                <a:gd name="T44" fmla="*/ 93 w 94"/>
                <a:gd name="T45" fmla="*/ 58 h 117"/>
                <a:gd name="T46" fmla="*/ 94 w 94"/>
                <a:gd name="T47" fmla="*/ 56 h 117"/>
                <a:gd name="T48" fmla="*/ 93 w 94"/>
                <a:gd name="T49" fmla="*/ 54 h 117"/>
                <a:gd name="T50" fmla="*/ 91 w 94"/>
                <a:gd name="T51" fmla="*/ 51 h 117"/>
                <a:gd name="T52" fmla="*/ 92 w 94"/>
                <a:gd name="T53" fmla="*/ 48 h 117"/>
                <a:gd name="T54" fmla="*/ 80 w 94"/>
                <a:gd name="T55" fmla="*/ 44 h 117"/>
                <a:gd name="T56" fmla="*/ 69 w 94"/>
                <a:gd name="T57" fmla="*/ 40 h 117"/>
                <a:gd name="T58" fmla="*/ 57 w 94"/>
                <a:gd name="T59" fmla="*/ 35 h 117"/>
                <a:gd name="T60" fmla="*/ 46 w 94"/>
                <a:gd name="T61" fmla="*/ 28 h 117"/>
                <a:gd name="T62" fmla="*/ 34 w 94"/>
                <a:gd name="T63" fmla="*/ 22 h 117"/>
                <a:gd name="T64" fmla="*/ 24 w 94"/>
                <a:gd name="T65" fmla="*/ 15 h 117"/>
                <a:gd name="T66" fmla="*/ 12 w 94"/>
                <a:gd name="T67" fmla="*/ 8 h 117"/>
                <a:gd name="T68" fmla="*/ 2 w 94"/>
                <a:gd name="T69" fmla="*/ 0 h 117"/>
                <a:gd name="T70" fmla="*/ 0 w 94"/>
                <a:gd name="T71" fmla="*/ 4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17">
                  <a:moveTo>
                    <a:pt x="0" y="40"/>
                  </a:moveTo>
                  <a:lnTo>
                    <a:pt x="7" y="51"/>
                  </a:lnTo>
                  <a:lnTo>
                    <a:pt x="14" y="62"/>
                  </a:lnTo>
                  <a:lnTo>
                    <a:pt x="19" y="73"/>
                  </a:lnTo>
                  <a:lnTo>
                    <a:pt x="20" y="87"/>
                  </a:lnTo>
                  <a:lnTo>
                    <a:pt x="23" y="95"/>
                  </a:lnTo>
                  <a:lnTo>
                    <a:pt x="26" y="103"/>
                  </a:lnTo>
                  <a:lnTo>
                    <a:pt x="31" y="110"/>
                  </a:lnTo>
                  <a:lnTo>
                    <a:pt x="38" y="114"/>
                  </a:lnTo>
                  <a:lnTo>
                    <a:pt x="43" y="115"/>
                  </a:lnTo>
                  <a:lnTo>
                    <a:pt x="48" y="117"/>
                  </a:lnTo>
                  <a:lnTo>
                    <a:pt x="54" y="115"/>
                  </a:lnTo>
                  <a:lnTo>
                    <a:pt x="58" y="113"/>
                  </a:lnTo>
                  <a:lnTo>
                    <a:pt x="64" y="107"/>
                  </a:lnTo>
                  <a:lnTo>
                    <a:pt x="73" y="108"/>
                  </a:lnTo>
                  <a:lnTo>
                    <a:pt x="80" y="108"/>
                  </a:lnTo>
                  <a:lnTo>
                    <a:pt x="85" y="99"/>
                  </a:lnTo>
                  <a:lnTo>
                    <a:pt x="85" y="89"/>
                  </a:lnTo>
                  <a:lnTo>
                    <a:pt x="84" y="78"/>
                  </a:lnTo>
                  <a:lnTo>
                    <a:pt x="85" y="69"/>
                  </a:lnTo>
                  <a:lnTo>
                    <a:pt x="92" y="63"/>
                  </a:lnTo>
                  <a:lnTo>
                    <a:pt x="92" y="61"/>
                  </a:lnTo>
                  <a:lnTo>
                    <a:pt x="93" y="58"/>
                  </a:lnTo>
                  <a:lnTo>
                    <a:pt x="94" y="56"/>
                  </a:lnTo>
                  <a:lnTo>
                    <a:pt x="93" y="54"/>
                  </a:lnTo>
                  <a:lnTo>
                    <a:pt x="91" y="51"/>
                  </a:lnTo>
                  <a:lnTo>
                    <a:pt x="92" y="48"/>
                  </a:lnTo>
                  <a:lnTo>
                    <a:pt x="80" y="44"/>
                  </a:lnTo>
                  <a:lnTo>
                    <a:pt x="69" y="40"/>
                  </a:lnTo>
                  <a:lnTo>
                    <a:pt x="57" y="35"/>
                  </a:lnTo>
                  <a:lnTo>
                    <a:pt x="46" y="28"/>
                  </a:lnTo>
                  <a:lnTo>
                    <a:pt x="34" y="22"/>
                  </a:lnTo>
                  <a:lnTo>
                    <a:pt x="24" y="15"/>
                  </a:lnTo>
                  <a:lnTo>
                    <a:pt x="12" y="8"/>
                  </a:lnTo>
                  <a:lnTo>
                    <a:pt x="2" y="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0" name="Freeform 714"/>
            <p:cNvSpPr>
              <a:spLocks/>
            </p:cNvSpPr>
            <p:nvPr/>
          </p:nvSpPr>
          <p:spPr bwMode="auto">
            <a:xfrm>
              <a:off x="4667965" y="1594274"/>
              <a:ext cx="11981" cy="38161"/>
            </a:xfrm>
            <a:custGeom>
              <a:avLst/>
              <a:gdLst>
                <a:gd name="T0" fmla="*/ 0 w 24"/>
                <a:gd name="T1" fmla="*/ 7 h 32"/>
                <a:gd name="T2" fmla="*/ 0 w 24"/>
                <a:gd name="T3" fmla="*/ 14 h 32"/>
                <a:gd name="T4" fmla="*/ 3 w 24"/>
                <a:gd name="T5" fmla="*/ 19 h 32"/>
                <a:gd name="T6" fmla="*/ 7 w 24"/>
                <a:gd name="T7" fmla="*/ 23 h 32"/>
                <a:gd name="T8" fmla="*/ 10 w 24"/>
                <a:gd name="T9" fmla="*/ 27 h 32"/>
                <a:gd name="T10" fmla="*/ 12 w 24"/>
                <a:gd name="T11" fmla="*/ 29 h 32"/>
                <a:gd name="T12" fmla="*/ 15 w 24"/>
                <a:gd name="T13" fmla="*/ 30 h 32"/>
                <a:gd name="T14" fmla="*/ 16 w 24"/>
                <a:gd name="T15" fmla="*/ 32 h 32"/>
                <a:gd name="T16" fmla="*/ 19 w 24"/>
                <a:gd name="T17" fmla="*/ 30 h 32"/>
                <a:gd name="T18" fmla="*/ 24 w 24"/>
                <a:gd name="T19" fmla="*/ 21 h 32"/>
                <a:gd name="T20" fmla="*/ 19 w 24"/>
                <a:gd name="T21" fmla="*/ 14 h 32"/>
                <a:gd name="T22" fmla="*/ 11 w 24"/>
                <a:gd name="T23" fmla="*/ 8 h 32"/>
                <a:gd name="T24" fmla="*/ 5 w 24"/>
                <a:gd name="T25" fmla="*/ 0 h 32"/>
                <a:gd name="T26" fmla="*/ 3 w 24"/>
                <a:gd name="T27" fmla="*/ 0 h 32"/>
                <a:gd name="T28" fmla="*/ 2 w 24"/>
                <a:gd name="T29" fmla="*/ 1 h 32"/>
                <a:gd name="T30" fmla="*/ 1 w 24"/>
                <a:gd name="T31" fmla="*/ 4 h 32"/>
                <a:gd name="T32" fmla="*/ 0 w 24"/>
                <a:gd name="T33"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0" y="7"/>
                  </a:moveTo>
                  <a:lnTo>
                    <a:pt x="0" y="14"/>
                  </a:lnTo>
                  <a:lnTo>
                    <a:pt x="3" y="19"/>
                  </a:lnTo>
                  <a:lnTo>
                    <a:pt x="7" y="23"/>
                  </a:lnTo>
                  <a:lnTo>
                    <a:pt x="10" y="27"/>
                  </a:lnTo>
                  <a:lnTo>
                    <a:pt x="12" y="29"/>
                  </a:lnTo>
                  <a:lnTo>
                    <a:pt x="15" y="30"/>
                  </a:lnTo>
                  <a:lnTo>
                    <a:pt x="16" y="32"/>
                  </a:lnTo>
                  <a:lnTo>
                    <a:pt x="19" y="30"/>
                  </a:lnTo>
                  <a:lnTo>
                    <a:pt x="24" y="21"/>
                  </a:lnTo>
                  <a:lnTo>
                    <a:pt x="19" y="14"/>
                  </a:lnTo>
                  <a:lnTo>
                    <a:pt x="11" y="8"/>
                  </a:lnTo>
                  <a:lnTo>
                    <a:pt x="5" y="0"/>
                  </a:lnTo>
                  <a:lnTo>
                    <a:pt x="3" y="0"/>
                  </a:lnTo>
                  <a:lnTo>
                    <a:pt x="2" y="1"/>
                  </a:lnTo>
                  <a:lnTo>
                    <a:pt x="1" y="4"/>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1" name="Freeform 715"/>
            <p:cNvSpPr>
              <a:spLocks/>
            </p:cNvSpPr>
            <p:nvPr/>
          </p:nvSpPr>
          <p:spPr bwMode="auto">
            <a:xfrm>
              <a:off x="4648994" y="1634554"/>
              <a:ext cx="79876" cy="186563"/>
            </a:xfrm>
            <a:custGeom>
              <a:avLst/>
              <a:gdLst>
                <a:gd name="T0" fmla="*/ 1 w 161"/>
                <a:gd name="T1" fmla="*/ 67 h 146"/>
                <a:gd name="T2" fmla="*/ 4 w 161"/>
                <a:gd name="T3" fmla="*/ 67 h 146"/>
                <a:gd name="T4" fmla="*/ 9 w 161"/>
                <a:gd name="T5" fmla="*/ 68 h 146"/>
                <a:gd name="T6" fmla="*/ 12 w 161"/>
                <a:gd name="T7" fmla="*/ 72 h 146"/>
                <a:gd name="T8" fmla="*/ 15 w 161"/>
                <a:gd name="T9" fmla="*/ 77 h 146"/>
                <a:gd name="T10" fmla="*/ 18 w 161"/>
                <a:gd name="T11" fmla="*/ 89 h 146"/>
                <a:gd name="T12" fmla="*/ 19 w 161"/>
                <a:gd name="T13" fmla="*/ 103 h 146"/>
                <a:gd name="T14" fmla="*/ 21 w 161"/>
                <a:gd name="T15" fmla="*/ 116 h 146"/>
                <a:gd name="T16" fmla="*/ 28 w 161"/>
                <a:gd name="T17" fmla="*/ 126 h 146"/>
                <a:gd name="T18" fmla="*/ 38 w 161"/>
                <a:gd name="T19" fmla="*/ 123 h 146"/>
                <a:gd name="T20" fmla="*/ 47 w 161"/>
                <a:gd name="T21" fmla="*/ 122 h 146"/>
                <a:gd name="T22" fmla="*/ 55 w 161"/>
                <a:gd name="T23" fmla="*/ 123 h 146"/>
                <a:gd name="T24" fmla="*/ 62 w 161"/>
                <a:gd name="T25" fmla="*/ 130 h 146"/>
                <a:gd name="T26" fmla="*/ 70 w 161"/>
                <a:gd name="T27" fmla="*/ 131 h 146"/>
                <a:gd name="T28" fmla="*/ 76 w 161"/>
                <a:gd name="T29" fmla="*/ 126 h 146"/>
                <a:gd name="T30" fmla="*/ 82 w 161"/>
                <a:gd name="T31" fmla="*/ 122 h 146"/>
                <a:gd name="T32" fmla="*/ 89 w 161"/>
                <a:gd name="T33" fmla="*/ 125 h 146"/>
                <a:gd name="T34" fmla="*/ 94 w 161"/>
                <a:gd name="T35" fmla="*/ 129 h 146"/>
                <a:gd name="T36" fmla="*/ 97 w 161"/>
                <a:gd name="T37" fmla="*/ 133 h 146"/>
                <a:gd name="T38" fmla="*/ 102 w 161"/>
                <a:gd name="T39" fmla="*/ 137 h 146"/>
                <a:gd name="T40" fmla="*/ 107 w 161"/>
                <a:gd name="T41" fmla="*/ 141 h 146"/>
                <a:gd name="T42" fmla="*/ 111 w 161"/>
                <a:gd name="T43" fmla="*/ 144 h 146"/>
                <a:gd name="T44" fmla="*/ 116 w 161"/>
                <a:gd name="T45" fmla="*/ 146 h 146"/>
                <a:gd name="T46" fmla="*/ 120 w 161"/>
                <a:gd name="T47" fmla="*/ 146 h 146"/>
                <a:gd name="T48" fmla="*/ 126 w 161"/>
                <a:gd name="T49" fmla="*/ 144 h 146"/>
                <a:gd name="T50" fmla="*/ 131 w 161"/>
                <a:gd name="T51" fmla="*/ 138 h 146"/>
                <a:gd name="T52" fmla="*/ 131 w 161"/>
                <a:gd name="T53" fmla="*/ 130 h 146"/>
                <a:gd name="T54" fmla="*/ 129 w 161"/>
                <a:gd name="T55" fmla="*/ 122 h 146"/>
                <a:gd name="T56" fmla="*/ 126 w 161"/>
                <a:gd name="T57" fmla="*/ 114 h 146"/>
                <a:gd name="T58" fmla="*/ 125 w 161"/>
                <a:gd name="T59" fmla="*/ 108 h 146"/>
                <a:gd name="T60" fmla="*/ 126 w 161"/>
                <a:gd name="T61" fmla="*/ 104 h 146"/>
                <a:gd name="T62" fmla="*/ 130 w 161"/>
                <a:gd name="T63" fmla="*/ 107 h 146"/>
                <a:gd name="T64" fmla="*/ 140 w 161"/>
                <a:gd name="T65" fmla="*/ 114 h 146"/>
                <a:gd name="T66" fmla="*/ 161 w 161"/>
                <a:gd name="T67" fmla="*/ 118 h 146"/>
                <a:gd name="T68" fmla="*/ 157 w 161"/>
                <a:gd name="T69" fmla="*/ 111 h 146"/>
                <a:gd name="T70" fmla="*/ 154 w 161"/>
                <a:gd name="T71" fmla="*/ 104 h 146"/>
                <a:gd name="T72" fmla="*/ 149 w 161"/>
                <a:gd name="T73" fmla="*/ 97 h 146"/>
                <a:gd name="T74" fmla="*/ 145 w 161"/>
                <a:gd name="T75" fmla="*/ 92 h 146"/>
                <a:gd name="T76" fmla="*/ 139 w 161"/>
                <a:gd name="T77" fmla="*/ 88 h 146"/>
                <a:gd name="T78" fmla="*/ 133 w 161"/>
                <a:gd name="T79" fmla="*/ 82 h 146"/>
                <a:gd name="T80" fmla="*/ 127 w 161"/>
                <a:gd name="T81" fmla="*/ 79 h 146"/>
                <a:gd name="T82" fmla="*/ 120 w 161"/>
                <a:gd name="T83" fmla="*/ 77 h 146"/>
                <a:gd name="T84" fmla="*/ 102 w 161"/>
                <a:gd name="T85" fmla="*/ 77 h 146"/>
                <a:gd name="T86" fmla="*/ 84 w 161"/>
                <a:gd name="T87" fmla="*/ 74 h 146"/>
                <a:gd name="T88" fmla="*/ 67 w 161"/>
                <a:gd name="T89" fmla="*/ 68 h 146"/>
                <a:gd name="T90" fmla="*/ 51 w 161"/>
                <a:gd name="T91" fmla="*/ 59 h 146"/>
                <a:gd name="T92" fmla="*/ 36 w 161"/>
                <a:gd name="T93" fmla="*/ 48 h 146"/>
                <a:gd name="T94" fmla="*/ 24 w 161"/>
                <a:gd name="T95" fmla="*/ 33 h 146"/>
                <a:gd name="T96" fmla="*/ 11 w 161"/>
                <a:gd name="T97" fmla="*/ 18 h 146"/>
                <a:gd name="T98" fmla="*/ 1 w 161"/>
                <a:gd name="T99" fmla="*/ 0 h 146"/>
                <a:gd name="T100" fmla="*/ 1 w 161"/>
                <a:gd name="T101" fmla="*/ 16 h 146"/>
                <a:gd name="T102" fmla="*/ 1 w 161"/>
                <a:gd name="T103" fmla="*/ 33 h 146"/>
                <a:gd name="T104" fmla="*/ 0 w 161"/>
                <a:gd name="T105" fmla="*/ 51 h 146"/>
                <a:gd name="T106" fmla="*/ 1 w 161"/>
                <a:gd name="T107"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46">
                  <a:moveTo>
                    <a:pt x="1" y="67"/>
                  </a:moveTo>
                  <a:lnTo>
                    <a:pt x="4" y="67"/>
                  </a:lnTo>
                  <a:lnTo>
                    <a:pt x="9" y="68"/>
                  </a:lnTo>
                  <a:lnTo>
                    <a:pt x="12" y="72"/>
                  </a:lnTo>
                  <a:lnTo>
                    <a:pt x="15" y="77"/>
                  </a:lnTo>
                  <a:lnTo>
                    <a:pt x="18" y="89"/>
                  </a:lnTo>
                  <a:lnTo>
                    <a:pt x="19" y="103"/>
                  </a:lnTo>
                  <a:lnTo>
                    <a:pt x="21" y="116"/>
                  </a:lnTo>
                  <a:lnTo>
                    <a:pt x="28" y="126"/>
                  </a:lnTo>
                  <a:lnTo>
                    <a:pt x="38" y="123"/>
                  </a:lnTo>
                  <a:lnTo>
                    <a:pt x="47" y="122"/>
                  </a:lnTo>
                  <a:lnTo>
                    <a:pt x="55" y="123"/>
                  </a:lnTo>
                  <a:lnTo>
                    <a:pt x="62" y="130"/>
                  </a:lnTo>
                  <a:lnTo>
                    <a:pt x="70" y="131"/>
                  </a:lnTo>
                  <a:lnTo>
                    <a:pt x="76" y="126"/>
                  </a:lnTo>
                  <a:lnTo>
                    <a:pt x="82" y="122"/>
                  </a:lnTo>
                  <a:lnTo>
                    <a:pt x="89" y="125"/>
                  </a:lnTo>
                  <a:lnTo>
                    <a:pt x="94" y="129"/>
                  </a:lnTo>
                  <a:lnTo>
                    <a:pt x="97" y="133"/>
                  </a:lnTo>
                  <a:lnTo>
                    <a:pt x="102" y="137"/>
                  </a:lnTo>
                  <a:lnTo>
                    <a:pt x="107" y="141"/>
                  </a:lnTo>
                  <a:lnTo>
                    <a:pt x="111" y="144"/>
                  </a:lnTo>
                  <a:lnTo>
                    <a:pt x="116" y="146"/>
                  </a:lnTo>
                  <a:lnTo>
                    <a:pt x="120" y="146"/>
                  </a:lnTo>
                  <a:lnTo>
                    <a:pt x="126" y="144"/>
                  </a:lnTo>
                  <a:lnTo>
                    <a:pt x="131" y="138"/>
                  </a:lnTo>
                  <a:lnTo>
                    <a:pt x="131" y="130"/>
                  </a:lnTo>
                  <a:lnTo>
                    <a:pt x="129" y="122"/>
                  </a:lnTo>
                  <a:lnTo>
                    <a:pt x="126" y="114"/>
                  </a:lnTo>
                  <a:lnTo>
                    <a:pt x="125" y="108"/>
                  </a:lnTo>
                  <a:lnTo>
                    <a:pt x="126" y="104"/>
                  </a:lnTo>
                  <a:lnTo>
                    <a:pt x="130" y="107"/>
                  </a:lnTo>
                  <a:lnTo>
                    <a:pt x="140" y="114"/>
                  </a:lnTo>
                  <a:lnTo>
                    <a:pt x="161" y="118"/>
                  </a:lnTo>
                  <a:lnTo>
                    <a:pt x="157" y="111"/>
                  </a:lnTo>
                  <a:lnTo>
                    <a:pt x="154" y="104"/>
                  </a:lnTo>
                  <a:lnTo>
                    <a:pt x="149" y="97"/>
                  </a:lnTo>
                  <a:lnTo>
                    <a:pt x="145" y="92"/>
                  </a:lnTo>
                  <a:lnTo>
                    <a:pt x="139" y="88"/>
                  </a:lnTo>
                  <a:lnTo>
                    <a:pt x="133" y="82"/>
                  </a:lnTo>
                  <a:lnTo>
                    <a:pt x="127" y="79"/>
                  </a:lnTo>
                  <a:lnTo>
                    <a:pt x="120" y="77"/>
                  </a:lnTo>
                  <a:lnTo>
                    <a:pt x="102" y="77"/>
                  </a:lnTo>
                  <a:lnTo>
                    <a:pt x="84" y="74"/>
                  </a:lnTo>
                  <a:lnTo>
                    <a:pt x="67" y="68"/>
                  </a:lnTo>
                  <a:lnTo>
                    <a:pt x="51" y="59"/>
                  </a:lnTo>
                  <a:lnTo>
                    <a:pt x="36" y="48"/>
                  </a:lnTo>
                  <a:lnTo>
                    <a:pt x="24" y="33"/>
                  </a:lnTo>
                  <a:lnTo>
                    <a:pt x="11" y="18"/>
                  </a:lnTo>
                  <a:lnTo>
                    <a:pt x="1" y="0"/>
                  </a:lnTo>
                  <a:lnTo>
                    <a:pt x="1" y="16"/>
                  </a:lnTo>
                  <a:lnTo>
                    <a:pt x="1" y="33"/>
                  </a:lnTo>
                  <a:lnTo>
                    <a:pt x="0" y="51"/>
                  </a:lnTo>
                  <a:lnTo>
                    <a:pt x="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2" name="Freeform 716"/>
            <p:cNvSpPr>
              <a:spLocks/>
            </p:cNvSpPr>
            <p:nvPr/>
          </p:nvSpPr>
          <p:spPr bwMode="auto">
            <a:xfrm>
              <a:off x="4670960" y="1729955"/>
              <a:ext cx="25960" cy="33920"/>
            </a:xfrm>
            <a:custGeom>
              <a:avLst/>
              <a:gdLst>
                <a:gd name="T0" fmla="*/ 0 w 52"/>
                <a:gd name="T1" fmla="*/ 3 h 26"/>
                <a:gd name="T2" fmla="*/ 5 w 52"/>
                <a:gd name="T3" fmla="*/ 8 h 26"/>
                <a:gd name="T4" fmla="*/ 11 w 52"/>
                <a:gd name="T5" fmla="*/ 14 h 26"/>
                <a:gd name="T6" fmla="*/ 17 w 52"/>
                <a:gd name="T7" fmla="*/ 19 h 26"/>
                <a:gd name="T8" fmla="*/ 22 w 52"/>
                <a:gd name="T9" fmla="*/ 22 h 26"/>
                <a:gd name="T10" fmla="*/ 29 w 52"/>
                <a:gd name="T11" fmla="*/ 25 h 26"/>
                <a:gd name="T12" fmla="*/ 36 w 52"/>
                <a:gd name="T13" fmla="*/ 26 h 26"/>
                <a:gd name="T14" fmla="*/ 43 w 52"/>
                <a:gd name="T15" fmla="*/ 26 h 26"/>
                <a:gd name="T16" fmla="*/ 50 w 52"/>
                <a:gd name="T17" fmla="*/ 23 h 26"/>
                <a:gd name="T18" fmla="*/ 51 w 52"/>
                <a:gd name="T19" fmla="*/ 23 h 26"/>
                <a:gd name="T20" fmla="*/ 49 w 52"/>
                <a:gd name="T21" fmla="*/ 22 h 26"/>
                <a:gd name="T22" fmla="*/ 52 w 52"/>
                <a:gd name="T23" fmla="*/ 14 h 26"/>
                <a:gd name="T24" fmla="*/ 45 w 52"/>
                <a:gd name="T25" fmla="*/ 14 h 26"/>
                <a:gd name="T26" fmla="*/ 38 w 52"/>
                <a:gd name="T27" fmla="*/ 12 h 26"/>
                <a:gd name="T28" fmla="*/ 32 w 52"/>
                <a:gd name="T29" fmla="*/ 9 h 26"/>
                <a:gd name="T30" fmla="*/ 26 w 52"/>
                <a:gd name="T31" fmla="*/ 5 h 26"/>
                <a:gd name="T32" fmla="*/ 20 w 52"/>
                <a:gd name="T33" fmla="*/ 1 h 26"/>
                <a:gd name="T34" fmla="*/ 13 w 52"/>
                <a:gd name="T35" fmla="*/ 0 h 26"/>
                <a:gd name="T36" fmla="*/ 7 w 52"/>
                <a:gd name="T37" fmla="*/ 0 h 26"/>
                <a:gd name="T38" fmla="*/ 0 w 52"/>
                <a:gd name="T3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26">
                  <a:moveTo>
                    <a:pt x="0" y="3"/>
                  </a:moveTo>
                  <a:lnTo>
                    <a:pt x="5" y="8"/>
                  </a:lnTo>
                  <a:lnTo>
                    <a:pt x="11" y="14"/>
                  </a:lnTo>
                  <a:lnTo>
                    <a:pt x="17" y="19"/>
                  </a:lnTo>
                  <a:lnTo>
                    <a:pt x="22" y="22"/>
                  </a:lnTo>
                  <a:lnTo>
                    <a:pt x="29" y="25"/>
                  </a:lnTo>
                  <a:lnTo>
                    <a:pt x="36" y="26"/>
                  </a:lnTo>
                  <a:lnTo>
                    <a:pt x="43" y="26"/>
                  </a:lnTo>
                  <a:lnTo>
                    <a:pt x="50" y="23"/>
                  </a:lnTo>
                  <a:lnTo>
                    <a:pt x="51" y="23"/>
                  </a:lnTo>
                  <a:lnTo>
                    <a:pt x="49" y="22"/>
                  </a:lnTo>
                  <a:lnTo>
                    <a:pt x="52" y="14"/>
                  </a:lnTo>
                  <a:lnTo>
                    <a:pt x="45" y="14"/>
                  </a:lnTo>
                  <a:lnTo>
                    <a:pt x="38" y="12"/>
                  </a:lnTo>
                  <a:lnTo>
                    <a:pt x="32" y="9"/>
                  </a:lnTo>
                  <a:lnTo>
                    <a:pt x="26" y="5"/>
                  </a:lnTo>
                  <a:lnTo>
                    <a:pt x="20" y="1"/>
                  </a:lnTo>
                  <a:lnTo>
                    <a:pt x="13" y="0"/>
                  </a:lnTo>
                  <a:lnTo>
                    <a:pt x="7" y="0"/>
                  </a:lnTo>
                  <a:lnTo>
                    <a:pt x="0"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3" name="Freeform 717"/>
            <p:cNvSpPr>
              <a:spLocks/>
            </p:cNvSpPr>
            <p:nvPr/>
          </p:nvSpPr>
          <p:spPr bwMode="auto">
            <a:xfrm>
              <a:off x="4645999" y="1789316"/>
              <a:ext cx="123808" cy="252283"/>
            </a:xfrm>
            <a:custGeom>
              <a:avLst/>
              <a:gdLst>
                <a:gd name="T0" fmla="*/ 18 w 248"/>
                <a:gd name="T1" fmla="*/ 59 h 200"/>
                <a:gd name="T2" fmla="*/ 31 w 248"/>
                <a:gd name="T3" fmla="*/ 67 h 200"/>
                <a:gd name="T4" fmla="*/ 38 w 248"/>
                <a:gd name="T5" fmla="*/ 85 h 200"/>
                <a:gd name="T6" fmla="*/ 41 w 248"/>
                <a:gd name="T7" fmla="*/ 114 h 200"/>
                <a:gd name="T8" fmla="*/ 52 w 248"/>
                <a:gd name="T9" fmla="*/ 126 h 200"/>
                <a:gd name="T10" fmla="*/ 62 w 248"/>
                <a:gd name="T11" fmla="*/ 118 h 200"/>
                <a:gd name="T12" fmla="*/ 71 w 248"/>
                <a:gd name="T13" fmla="*/ 133 h 200"/>
                <a:gd name="T14" fmla="*/ 79 w 248"/>
                <a:gd name="T15" fmla="*/ 168 h 200"/>
                <a:gd name="T16" fmla="*/ 99 w 248"/>
                <a:gd name="T17" fmla="*/ 181 h 200"/>
                <a:gd name="T18" fmla="*/ 115 w 248"/>
                <a:gd name="T19" fmla="*/ 166 h 200"/>
                <a:gd name="T20" fmla="*/ 128 w 248"/>
                <a:gd name="T21" fmla="*/ 168 h 200"/>
                <a:gd name="T22" fmla="*/ 142 w 248"/>
                <a:gd name="T23" fmla="*/ 193 h 200"/>
                <a:gd name="T24" fmla="*/ 159 w 248"/>
                <a:gd name="T25" fmla="*/ 200 h 200"/>
                <a:gd name="T26" fmla="*/ 169 w 248"/>
                <a:gd name="T27" fmla="*/ 196 h 200"/>
                <a:gd name="T28" fmla="*/ 180 w 248"/>
                <a:gd name="T29" fmla="*/ 179 h 200"/>
                <a:gd name="T30" fmla="*/ 191 w 248"/>
                <a:gd name="T31" fmla="*/ 160 h 200"/>
                <a:gd name="T32" fmla="*/ 206 w 248"/>
                <a:gd name="T33" fmla="*/ 153 h 200"/>
                <a:gd name="T34" fmla="*/ 208 w 248"/>
                <a:gd name="T35" fmla="*/ 138 h 200"/>
                <a:gd name="T36" fmla="*/ 211 w 248"/>
                <a:gd name="T37" fmla="*/ 130 h 200"/>
                <a:gd name="T38" fmla="*/ 218 w 248"/>
                <a:gd name="T39" fmla="*/ 133 h 200"/>
                <a:gd name="T40" fmla="*/ 225 w 248"/>
                <a:gd name="T41" fmla="*/ 130 h 200"/>
                <a:gd name="T42" fmla="*/ 228 w 248"/>
                <a:gd name="T43" fmla="*/ 122 h 200"/>
                <a:gd name="T44" fmla="*/ 231 w 248"/>
                <a:gd name="T45" fmla="*/ 119 h 200"/>
                <a:gd name="T46" fmla="*/ 243 w 248"/>
                <a:gd name="T47" fmla="*/ 122 h 200"/>
                <a:gd name="T48" fmla="*/ 237 w 248"/>
                <a:gd name="T49" fmla="*/ 110 h 200"/>
                <a:gd name="T50" fmla="*/ 213 w 248"/>
                <a:gd name="T51" fmla="*/ 104 h 200"/>
                <a:gd name="T52" fmla="*/ 188 w 248"/>
                <a:gd name="T53" fmla="*/ 104 h 200"/>
                <a:gd name="T54" fmla="*/ 161 w 248"/>
                <a:gd name="T55" fmla="*/ 104 h 200"/>
                <a:gd name="T56" fmla="*/ 129 w 248"/>
                <a:gd name="T57" fmla="*/ 97 h 200"/>
                <a:gd name="T58" fmla="*/ 92 w 248"/>
                <a:gd name="T59" fmla="*/ 81 h 200"/>
                <a:gd name="T60" fmla="*/ 56 w 248"/>
                <a:gd name="T61" fmla="*/ 59 h 200"/>
                <a:gd name="T62" fmla="*/ 24 w 248"/>
                <a:gd name="T63" fmla="*/ 27 h 200"/>
                <a:gd name="T64" fmla="*/ 2 w 248"/>
                <a:gd name="T65" fmla="*/ 0 h 200"/>
                <a:gd name="T66" fmla="*/ 0 w 248"/>
                <a:gd name="T67" fmla="*/ 33 h 200"/>
                <a:gd name="T68" fmla="*/ 11 w 248"/>
                <a:gd name="T69" fmla="*/ 5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8" h="200">
                  <a:moveTo>
                    <a:pt x="11" y="59"/>
                  </a:moveTo>
                  <a:lnTo>
                    <a:pt x="18" y="59"/>
                  </a:lnTo>
                  <a:lnTo>
                    <a:pt x="25" y="63"/>
                  </a:lnTo>
                  <a:lnTo>
                    <a:pt x="31" y="67"/>
                  </a:lnTo>
                  <a:lnTo>
                    <a:pt x="38" y="71"/>
                  </a:lnTo>
                  <a:lnTo>
                    <a:pt x="38" y="85"/>
                  </a:lnTo>
                  <a:lnTo>
                    <a:pt x="39" y="100"/>
                  </a:lnTo>
                  <a:lnTo>
                    <a:pt x="41" y="114"/>
                  </a:lnTo>
                  <a:lnTo>
                    <a:pt x="46" y="126"/>
                  </a:lnTo>
                  <a:lnTo>
                    <a:pt x="52" y="126"/>
                  </a:lnTo>
                  <a:lnTo>
                    <a:pt x="56" y="122"/>
                  </a:lnTo>
                  <a:lnTo>
                    <a:pt x="62" y="118"/>
                  </a:lnTo>
                  <a:lnTo>
                    <a:pt x="67" y="114"/>
                  </a:lnTo>
                  <a:lnTo>
                    <a:pt x="71" y="133"/>
                  </a:lnTo>
                  <a:lnTo>
                    <a:pt x="75" y="152"/>
                  </a:lnTo>
                  <a:lnTo>
                    <a:pt x="79" y="168"/>
                  </a:lnTo>
                  <a:lnTo>
                    <a:pt x="90" y="182"/>
                  </a:lnTo>
                  <a:lnTo>
                    <a:pt x="99" y="181"/>
                  </a:lnTo>
                  <a:lnTo>
                    <a:pt x="107" y="174"/>
                  </a:lnTo>
                  <a:lnTo>
                    <a:pt x="115" y="166"/>
                  </a:lnTo>
                  <a:lnTo>
                    <a:pt x="121" y="156"/>
                  </a:lnTo>
                  <a:lnTo>
                    <a:pt x="128" y="168"/>
                  </a:lnTo>
                  <a:lnTo>
                    <a:pt x="134" y="182"/>
                  </a:lnTo>
                  <a:lnTo>
                    <a:pt x="142" y="193"/>
                  </a:lnTo>
                  <a:lnTo>
                    <a:pt x="153" y="200"/>
                  </a:lnTo>
                  <a:lnTo>
                    <a:pt x="159" y="200"/>
                  </a:lnTo>
                  <a:lnTo>
                    <a:pt x="165" y="199"/>
                  </a:lnTo>
                  <a:lnTo>
                    <a:pt x="169" y="196"/>
                  </a:lnTo>
                  <a:lnTo>
                    <a:pt x="174" y="190"/>
                  </a:lnTo>
                  <a:lnTo>
                    <a:pt x="180" y="179"/>
                  </a:lnTo>
                  <a:lnTo>
                    <a:pt x="184" y="168"/>
                  </a:lnTo>
                  <a:lnTo>
                    <a:pt x="191" y="160"/>
                  </a:lnTo>
                  <a:lnTo>
                    <a:pt x="201" y="159"/>
                  </a:lnTo>
                  <a:lnTo>
                    <a:pt x="206" y="153"/>
                  </a:lnTo>
                  <a:lnTo>
                    <a:pt x="208" y="145"/>
                  </a:lnTo>
                  <a:lnTo>
                    <a:pt x="208" y="138"/>
                  </a:lnTo>
                  <a:lnTo>
                    <a:pt x="208" y="130"/>
                  </a:lnTo>
                  <a:lnTo>
                    <a:pt x="211" y="130"/>
                  </a:lnTo>
                  <a:lnTo>
                    <a:pt x="214" y="132"/>
                  </a:lnTo>
                  <a:lnTo>
                    <a:pt x="218" y="133"/>
                  </a:lnTo>
                  <a:lnTo>
                    <a:pt x="222" y="134"/>
                  </a:lnTo>
                  <a:lnTo>
                    <a:pt x="225" y="130"/>
                  </a:lnTo>
                  <a:lnTo>
                    <a:pt x="227" y="126"/>
                  </a:lnTo>
                  <a:lnTo>
                    <a:pt x="228" y="122"/>
                  </a:lnTo>
                  <a:lnTo>
                    <a:pt x="226" y="118"/>
                  </a:lnTo>
                  <a:lnTo>
                    <a:pt x="231" y="119"/>
                  </a:lnTo>
                  <a:lnTo>
                    <a:pt x="237" y="121"/>
                  </a:lnTo>
                  <a:lnTo>
                    <a:pt x="243" y="122"/>
                  </a:lnTo>
                  <a:lnTo>
                    <a:pt x="248" y="116"/>
                  </a:lnTo>
                  <a:lnTo>
                    <a:pt x="237" y="110"/>
                  </a:lnTo>
                  <a:lnTo>
                    <a:pt x="226" y="107"/>
                  </a:lnTo>
                  <a:lnTo>
                    <a:pt x="213" y="104"/>
                  </a:lnTo>
                  <a:lnTo>
                    <a:pt x="200" y="104"/>
                  </a:lnTo>
                  <a:lnTo>
                    <a:pt x="188" y="104"/>
                  </a:lnTo>
                  <a:lnTo>
                    <a:pt x="174" y="104"/>
                  </a:lnTo>
                  <a:lnTo>
                    <a:pt x="161" y="104"/>
                  </a:lnTo>
                  <a:lnTo>
                    <a:pt x="149" y="103"/>
                  </a:lnTo>
                  <a:lnTo>
                    <a:pt x="129" y="97"/>
                  </a:lnTo>
                  <a:lnTo>
                    <a:pt x="110" y="89"/>
                  </a:lnTo>
                  <a:lnTo>
                    <a:pt x="92" y="81"/>
                  </a:lnTo>
                  <a:lnTo>
                    <a:pt x="74" y="71"/>
                  </a:lnTo>
                  <a:lnTo>
                    <a:pt x="56" y="59"/>
                  </a:lnTo>
                  <a:lnTo>
                    <a:pt x="40" y="44"/>
                  </a:lnTo>
                  <a:lnTo>
                    <a:pt x="24" y="27"/>
                  </a:lnTo>
                  <a:lnTo>
                    <a:pt x="10" y="7"/>
                  </a:lnTo>
                  <a:lnTo>
                    <a:pt x="2" y="0"/>
                  </a:lnTo>
                  <a:lnTo>
                    <a:pt x="1" y="15"/>
                  </a:lnTo>
                  <a:lnTo>
                    <a:pt x="0" y="33"/>
                  </a:lnTo>
                  <a:lnTo>
                    <a:pt x="2" y="48"/>
                  </a:lnTo>
                  <a:lnTo>
                    <a:pt x="11"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4" name="Freeform 718"/>
            <p:cNvSpPr>
              <a:spLocks/>
            </p:cNvSpPr>
            <p:nvPr/>
          </p:nvSpPr>
          <p:spPr bwMode="auto">
            <a:xfrm>
              <a:off x="4690929" y="1910158"/>
              <a:ext cx="46927" cy="67841"/>
            </a:xfrm>
            <a:custGeom>
              <a:avLst/>
              <a:gdLst>
                <a:gd name="T0" fmla="*/ 26 w 93"/>
                <a:gd name="T1" fmla="*/ 21 h 52"/>
                <a:gd name="T2" fmla="*/ 20 w 93"/>
                <a:gd name="T3" fmla="*/ 21 h 52"/>
                <a:gd name="T4" fmla="*/ 14 w 93"/>
                <a:gd name="T5" fmla="*/ 18 h 52"/>
                <a:gd name="T6" fmla="*/ 8 w 93"/>
                <a:gd name="T7" fmla="*/ 14 h 52"/>
                <a:gd name="T8" fmla="*/ 1 w 93"/>
                <a:gd name="T9" fmla="*/ 11 h 52"/>
                <a:gd name="T10" fmla="*/ 0 w 93"/>
                <a:gd name="T11" fmla="*/ 17 h 52"/>
                <a:gd name="T12" fmla="*/ 1 w 93"/>
                <a:gd name="T13" fmla="*/ 21 h 52"/>
                <a:gd name="T14" fmla="*/ 3 w 93"/>
                <a:gd name="T15" fmla="*/ 25 h 52"/>
                <a:gd name="T16" fmla="*/ 6 w 93"/>
                <a:gd name="T17" fmla="*/ 29 h 52"/>
                <a:gd name="T18" fmla="*/ 8 w 93"/>
                <a:gd name="T19" fmla="*/ 32 h 52"/>
                <a:gd name="T20" fmla="*/ 11 w 93"/>
                <a:gd name="T21" fmla="*/ 32 h 52"/>
                <a:gd name="T22" fmla="*/ 16 w 93"/>
                <a:gd name="T23" fmla="*/ 32 h 52"/>
                <a:gd name="T24" fmla="*/ 19 w 93"/>
                <a:gd name="T25" fmla="*/ 30 h 52"/>
                <a:gd name="T26" fmla="*/ 30 w 93"/>
                <a:gd name="T27" fmla="*/ 24 h 52"/>
                <a:gd name="T28" fmla="*/ 31 w 93"/>
                <a:gd name="T29" fmla="*/ 30 h 52"/>
                <a:gd name="T30" fmla="*/ 32 w 93"/>
                <a:gd name="T31" fmla="*/ 39 h 52"/>
                <a:gd name="T32" fmla="*/ 35 w 93"/>
                <a:gd name="T33" fmla="*/ 44 h 52"/>
                <a:gd name="T34" fmla="*/ 41 w 93"/>
                <a:gd name="T35" fmla="*/ 48 h 52"/>
                <a:gd name="T36" fmla="*/ 49 w 93"/>
                <a:gd name="T37" fmla="*/ 50 h 52"/>
                <a:gd name="T38" fmla="*/ 57 w 93"/>
                <a:gd name="T39" fmla="*/ 51 h 52"/>
                <a:gd name="T40" fmla="*/ 65 w 93"/>
                <a:gd name="T41" fmla="*/ 52 h 52"/>
                <a:gd name="T42" fmla="*/ 73 w 93"/>
                <a:gd name="T43" fmla="*/ 51 h 52"/>
                <a:gd name="T44" fmla="*/ 60 w 93"/>
                <a:gd name="T45" fmla="*/ 41 h 52"/>
                <a:gd name="T46" fmla="*/ 68 w 93"/>
                <a:gd name="T47" fmla="*/ 39 h 52"/>
                <a:gd name="T48" fmla="*/ 78 w 93"/>
                <a:gd name="T49" fmla="*/ 36 h 52"/>
                <a:gd name="T50" fmla="*/ 86 w 93"/>
                <a:gd name="T51" fmla="*/ 33 h 52"/>
                <a:gd name="T52" fmla="*/ 93 w 93"/>
                <a:gd name="T53" fmla="*/ 26 h 52"/>
                <a:gd name="T54" fmla="*/ 83 w 93"/>
                <a:gd name="T55" fmla="*/ 24 h 52"/>
                <a:gd name="T56" fmla="*/ 72 w 93"/>
                <a:gd name="T57" fmla="*/ 21 h 52"/>
                <a:gd name="T58" fmla="*/ 63 w 93"/>
                <a:gd name="T59" fmla="*/ 18 h 52"/>
                <a:gd name="T60" fmla="*/ 53 w 93"/>
                <a:gd name="T61" fmla="*/ 15 h 52"/>
                <a:gd name="T62" fmla="*/ 42 w 93"/>
                <a:gd name="T63" fmla="*/ 13 h 52"/>
                <a:gd name="T64" fmla="*/ 32 w 93"/>
                <a:gd name="T65" fmla="*/ 10 h 52"/>
                <a:gd name="T66" fmla="*/ 22 w 93"/>
                <a:gd name="T67" fmla="*/ 6 h 52"/>
                <a:gd name="T68" fmla="*/ 12 w 93"/>
                <a:gd name="T69" fmla="*/ 0 h 52"/>
                <a:gd name="T70" fmla="*/ 9 w 93"/>
                <a:gd name="T71" fmla="*/ 0 h 52"/>
                <a:gd name="T72" fmla="*/ 26 w 93"/>
                <a:gd name="T73" fmla="*/ 2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52">
                  <a:moveTo>
                    <a:pt x="26" y="21"/>
                  </a:moveTo>
                  <a:lnTo>
                    <a:pt x="20" y="21"/>
                  </a:lnTo>
                  <a:lnTo>
                    <a:pt x="14" y="18"/>
                  </a:lnTo>
                  <a:lnTo>
                    <a:pt x="8" y="14"/>
                  </a:lnTo>
                  <a:lnTo>
                    <a:pt x="1" y="11"/>
                  </a:lnTo>
                  <a:lnTo>
                    <a:pt x="0" y="17"/>
                  </a:lnTo>
                  <a:lnTo>
                    <a:pt x="1" y="21"/>
                  </a:lnTo>
                  <a:lnTo>
                    <a:pt x="3" y="25"/>
                  </a:lnTo>
                  <a:lnTo>
                    <a:pt x="6" y="29"/>
                  </a:lnTo>
                  <a:lnTo>
                    <a:pt x="8" y="32"/>
                  </a:lnTo>
                  <a:lnTo>
                    <a:pt x="11" y="32"/>
                  </a:lnTo>
                  <a:lnTo>
                    <a:pt x="16" y="32"/>
                  </a:lnTo>
                  <a:lnTo>
                    <a:pt x="19" y="30"/>
                  </a:lnTo>
                  <a:lnTo>
                    <a:pt x="30" y="24"/>
                  </a:lnTo>
                  <a:lnTo>
                    <a:pt x="31" y="30"/>
                  </a:lnTo>
                  <a:lnTo>
                    <a:pt x="32" y="39"/>
                  </a:lnTo>
                  <a:lnTo>
                    <a:pt x="35" y="44"/>
                  </a:lnTo>
                  <a:lnTo>
                    <a:pt x="41" y="48"/>
                  </a:lnTo>
                  <a:lnTo>
                    <a:pt x="49" y="50"/>
                  </a:lnTo>
                  <a:lnTo>
                    <a:pt x="57" y="51"/>
                  </a:lnTo>
                  <a:lnTo>
                    <a:pt x="65" y="52"/>
                  </a:lnTo>
                  <a:lnTo>
                    <a:pt x="73" y="51"/>
                  </a:lnTo>
                  <a:lnTo>
                    <a:pt x="60" y="41"/>
                  </a:lnTo>
                  <a:lnTo>
                    <a:pt x="68" y="39"/>
                  </a:lnTo>
                  <a:lnTo>
                    <a:pt x="78" y="36"/>
                  </a:lnTo>
                  <a:lnTo>
                    <a:pt x="86" y="33"/>
                  </a:lnTo>
                  <a:lnTo>
                    <a:pt x="93" y="26"/>
                  </a:lnTo>
                  <a:lnTo>
                    <a:pt x="83" y="24"/>
                  </a:lnTo>
                  <a:lnTo>
                    <a:pt x="72" y="21"/>
                  </a:lnTo>
                  <a:lnTo>
                    <a:pt x="63" y="18"/>
                  </a:lnTo>
                  <a:lnTo>
                    <a:pt x="53" y="15"/>
                  </a:lnTo>
                  <a:lnTo>
                    <a:pt x="42" y="13"/>
                  </a:lnTo>
                  <a:lnTo>
                    <a:pt x="32" y="10"/>
                  </a:lnTo>
                  <a:lnTo>
                    <a:pt x="22" y="6"/>
                  </a:lnTo>
                  <a:lnTo>
                    <a:pt x="12" y="0"/>
                  </a:lnTo>
                  <a:lnTo>
                    <a:pt x="9" y="0"/>
                  </a:lnTo>
                  <a:lnTo>
                    <a:pt x="26" y="21"/>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 name="Freeform 719"/>
            <p:cNvSpPr>
              <a:spLocks/>
            </p:cNvSpPr>
            <p:nvPr/>
          </p:nvSpPr>
          <p:spPr bwMode="auto">
            <a:xfrm>
              <a:off x="4651989" y="1988599"/>
              <a:ext cx="143777" cy="254403"/>
            </a:xfrm>
            <a:custGeom>
              <a:avLst/>
              <a:gdLst>
                <a:gd name="T0" fmla="*/ 11 w 288"/>
                <a:gd name="T1" fmla="*/ 53 h 198"/>
                <a:gd name="T2" fmla="*/ 13 w 288"/>
                <a:gd name="T3" fmla="*/ 78 h 198"/>
                <a:gd name="T4" fmla="*/ 18 w 288"/>
                <a:gd name="T5" fmla="*/ 90 h 198"/>
                <a:gd name="T6" fmla="*/ 25 w 288"/>
                <a:gd name="T7" fmla="*/ 89 h 198"/>
                <a:gd name="T8" fmla="*/ 35 w 288"/>
                <a:gd name="T9" fmla="*/ 97 h 198"/>
                <a:gd name="T10" fmla="*/ 42 w 288"/>
                <a:gd name="T11" fmla="*/ 119 h 198"/>
                <a:gd name="T12" fmla="*/ 47 w 288"/>
                <a:gd name="T13" fmla="*/ 142 h 198"/>
                <a:gd name="T14" fmla="*/ 57 w 288"/>
                <a:gd name="T15" fmla="*/ 158 h 198"/>
                <a:gd name="T16" fmla="*/ 74 w 288"/>
                <a:gd name="T17" fmla="*/ 154 h 198"/>
                <a:gd name="T18" fmla="*/ 78 w 288"/>
                <a:gd name="T19" fmla="*/ 132 h 198"/>
                <a:gd name="T20" fmla="*/ 82 w 288"/>
                <a:gd name="T21" fmla="*/ 120 h 198"/>
                <a:gd name="T22" fmla="*/ 86 w 288"/>
                <a:gd name="T23" fmla="*/ 127 h 198"/>
                <a:gd name="T24" fmla="*/ 93 w 288"/>
                <a:gd name="T25" fmla="*/ 150 h 198"/>
                <a:gd name="T26" fmla="*/ 103 w 288"/>
                <a:gd name="T27" fmla="*/ 187 h 198"/>
                <a:gd name="T28" fmla="*/ 121 w 288"/>
                <a:gd name="T29" fmla="*/ 197 h 198"/>
                <a:gd name="T30" fmla="*/ 131 w 288"/>
                <a:gd name="T31" fmla="*/ 189 h 198"/>
                <a:gd name="T32" fmla="*/ 142 w 288"/>
                <a:gd name="T33" fmla="*/ 189 h 198"/>
                <a:gd name="T34" fmla="*/ 158 w 288"/>
                <a:gd name="T35" fmla="*/ 197 h 198"/>
                <a:gd name="T36" fmla="*/ 171 w 288"/>
                <a:gd name="T37" fmla="*/ 184 h 198"/>
                <a:gd name="T38" fmla="*/ 181 w 288"/>
                <a:gd name="T39" fmla="*/ 173 h 198"/>
                <a:gd name="T40" fmla="*/ 193 w 288"/>
                <a:gd name="T41" fmla="*/ 164 h 198"/>
                <a:gd name="T42" fmla="*/ 205 w 288"/>
                <a:gd name="T43" fmla="*/ 156 h 198"/>
                <a:gd name="T44" fmla="*/ 226 w 288"/>
                <a:gd name="T45" fmla="*/ 168 h 198"/>
                <a:gd name="T46" fmla="*/ 237 w 288"/>
                <a:gd name="T47" fmla="*/ 157 h 198"/>
                <a:gd name="T48" fmla="*/ 245 w 288"/>
                <a:gd name="T49" fmla="*/ 145 h 198"/>
                <a:gd name="T50" fmla="*/ 240 w 288"/>
                <a:gd name="T51" fmla="*/ 138 h 198"/>
                <a:gd name="T52" fmla="*/ 239 w 288"/>
                <a:gd name="T53" fmla="*/ 128 h 198"/>
                <a:gd name="T54" fmla="*/ 249 w 288"/>
                <a:gd name="T55" fmla="*/ 131 h 198"/>
                <a:gd name="T56" fmla="*/ 264 w 288"/>
                <a:gd name="T57" fmla="*/ 143 h 198"/>
                <a:gd name="T58" fmla="*/ 270 w 288"/>
                <a:gd name="T59" fmla="*/ 132 h 198"/>
                <a:gd name="T60" fmla="*/ 261 w 288"/>
                <a:gd name="T61" fmla="*/ 119 h 198"/>
                <a:gd name="T62" fmla="*/ 265 w 288"/>
                <a:gd name="T63" fmla="*/ 109 h 198"/>
                <a:gd name="T64" fmla="*/ 281 w 288"/>
                <a:gd name="T65" fmla="*/ 109 h 198"/>
                <a:gd name="T66" fmla="*/ 272 w 288"/>
                <a:gd name="T67" fmla="*/ 101 h 198"/>
                <a:gd name="T68" fmla="*/ 240 w 288"/>
                <a:gd name="T69" fmla="*/ 101 h 198"/>
                <a:gd name="T70" fmla="*/ 207 w 288"/>
                <a:gd name="T71" fmla="*/ 102 h 198"/>
                <a:gd name="T72" fmla="*/ 174 w 288"/>
                <a:gd name="T73" fmla="*/ 99 h 198"/>
                <a:gd name="T74" fmla="*/ 138 w 288"/>
                <a:gd name="T75" fmla="*/ 90 h 198"/>
                <a:gd name="T76" fmla="*/ 94 w 288"/>
                <a:gd name="T77" fmla="*/ 76 h 198"/>
                <a:gd name="T78" fmla="*/ 52 w 288"/>
                <a:gd name="T79" fmla="*/ 54 h 198"/>
                <a:gd name="T80" fmla="*/ 17 w 288"/>
                <a:gd name="T81" fmla="*/ 21 h 198"/>
                <a:gd name="T82" fmla="*/ 0 w 288"/>
                <a:gd name="T83" fmla="*/ 10 h 198"/>
                <a:gd name="T84" fmla="*/ 4 w 288"/>
                <a:gd name="T85" fmla="*/ 3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198">
                  <a:moveTo>
                    <a:pt x="5" y="45"/>
                  </a:moveTo>
                  <a:lnTo>
                    <a:pt x="11" y="53"/>
                  </a:lnTo>
                  <a:lnTo>
                    <a:pt x="13" y="64"/>
                  </a:lnTo>
                  <a:lnTo>
                    <a:pt x="13" y="78"/>
                  </a:lnTo>
                  <a:lnTo>
                    <a:pt x="14" y="89"/>
                  </a:lnTo>
                  <a:lnTo>
                    <a:pt x="18" y="90"/>
                  </a:lnTo>
                  <a:lnTo>
                    <a:pt x="21" y="89"/>
                  </a:lnTo>
                  <a:lnTo>
                    <a:pt x="25" y="89"/>
                  </a:lnTo>
                  <a:lnTo>
                    <a:pt x="27" y="89"/>
                  </a:lnTo>
                  <a:lnTo>
                    <a:pt x="35" y="97"/>
                  </a:lnTo>
                  <a:lnTo>
                    <a:pt x="40" y="106"/>
                  </a:lnTo>
                  <a:lnTo>
                    <a:pt x="42" y="119"/>
                  </a:lnTo>
                  <a:lnTo>
                    <a:pt x="44" y="131"/>
                  </a:lnTo>
                  <a:lnTo>
                    <a:pt x="47" y="142"/>
                  </a:lnTo>
                  <a:lnTo>
                    <a:pt x="50" y="152"/>
                  </a:lnTo>
                  <a:lnTo>
                    <a:pt x="57" y="158"/>
                  </a:lnTo>
                  <a:lnTo>
                    <a:pt x="67" y="162"/>
                  </a:lnTo>
                  <a:lnTo>
                    <a:pt x="74" y="154"/>
                  </a:lnTo>
                  <a:lnTo>
                    <a:pt x="76" y="143"/>
                  </a:lnTo>
                  <a:lnTo>
                    <a:pt x="78" y="132"/>
                  </a:lnTo>
                  <a:lnTo>
                    <a:pt x="79" y="120"/>
                  </a:lnTo>
                  <a:lnTo>
                    <a:pt x="82" y="120"/>
                  </a:lnTo>
                  <a:lnTo>
                    <a:pt x="85" y="123"/>
                  </a:lnTo>
                  <a:lnTo>
                    <a:pt x="86" y="127"/>
                  </a:lnTo>
                  <a:lnTo>
                    <a:pt x="88" y="131"/>
                  </a:lnTo>
                  <a:lnTo>
                    <a:pt x="93" y="150"/>
                  </a:lnTo>
                  <a:lnTo>
                    <a:pt x="96" y="169"/>
                  </a:lnTo>
                  <a:lnTo>
                    <a:pt x="103" y="187"/>
                  </a:lnTo>
                  <a:lnTo>
                    <a:pt x="116" y="198"/>
                  </a:lnTo>
                  <a:lnTo>
                    <a:pt x="121" y="197"/>
                  </a:lnTo>
                  <a:lnTo>
                    <a:pt x="126" y="193"/>
                  </a:lnTo>
                  <a:lnTo>
                    <a:pt x="131" y="189"/>
                  </a:lnTo>
                  <a:lnTo>
                    <a:pt x="134" y="183"/>
                  </a:lnTo>
                  <a:lnTo>
                    <a:pt x="142" y="189"/>
                  </a:lnTo>
                  <a:lnTo>
                    <a:pt x="150" y="194"/>
                  </a:lnTo>
                  <a:lnTo>
                    <a:pt x="158" y="197"/>
                  </a:lnTo>
                  <a:lnTo>
                    <a:pt x="167" y="193"/>
                  </a:lnTo>
                  <a:lnTo>
                    <a:pt x="171" y="184"/>
                  </a:lnTo>
                  <a:lnTo>
                    <a:pt x="176" y="179"/>
                  </a:lnTo>
                  <a:lnTo>
                    <a:pt x="181" y="173"/>
                  </a:lnTo>
                  <a:lnTo>
                    <a:pt x="187" y="168"/>
                  </a:lnTo>
                  <a:lnTo>
                    <a:pt x="193" y="164"/>
                  </a:lnTo>
                  <a:lnTo>
                    <a:pt x="199" y="161"/>
                  </a:lnTo>
                  <a:lnTo>
                    <a:pt x="205" y="156"/>
                  </a:lnTo>
                  <a:lnTo>
                    <a:pt x="211" y="152"/>
                  </a:lnTo>
                  <a:lnTo>
                    <a:pt x="226" y="168"/>
                  </a:lnTo>
                  <a:lnTo>
                    <a:pt x="232" y="162"/>
                  </a:lnTo>
                  <a:lnTo>
                    <a:pt x="237" y="157"/>
                  </a:lnTo>
                  <a:lnTo>
                    <a:pt x="241" y="152"/>
                  </a:lnTo>
                  <a:lnTo>
                    <a:pt x="245" y="145"/>
                  </a:lnTo>
                  <a:lnTo>
                    <a:pt x="241" y="142"/>
                  </a:lnTo>
                  <a:lnTo>
                    <a:pt x="240" y="138"/>
                  </a:lnTo>
                  <a:lnTo>
                    <a:pt x="239" y="134"/>
                  </a:lnTo>
                  <a:lnTo>
                    <a:pt x="239" y="128"/>
                  </a:lnTo>
                  <a:lnTo>
                    <a:pt x="241" y="126"/>
                  </a:lnTo>
                  <a:lnTo>
                    <a:pt x="249" y="131"/>
                  </a:lnTo>
                  <a:lnTo>
                    <a:pt x="256" y="138"/>
                  </a:lnTo>
                  <a:lnTo>
                    <a:pt x="264" y="143"/>
                  </a:lnTo>
                  <a:lnTo>
                    <a:pt x="273" y="139"/>
                  </a:lnTo>
                  <a:lnTo>
                    <a:pt x="270" y="132"/>
                  </a:lnTo>
                  <a:lnTo>
                    <a:pt x="265" y="126"/>
                  </a:lnTo>
                  <a:lnTo>
                    <a:pt x="261" y="119"/>
                  </a:lnTo>
                  <a:lnTo>
                    <a:pt x="257" y="112"/>
                  </a:lnTo>
                  <a:lnTo>
                    <a:pt x="265" y="109"/>
                  </a:lnTo>
                  <a:lnTo>
                    <a:pt x="273" y="109"/>
                  </a:lnTo>
                  <a:lnTo>
                    <a:pt x="281" y="109"/>
                  </a:lnTo>
                  <a:lnTo>
                    <a:pt x="288" y="102"/>
                  </a:lnTo>
                  <a:lnTo>
                    <a:pt x="272" y="101"/>
                  </a:lnTo>
                  <a:lnTo>
                    <a:pt x="256" y="101"/>
                  </a:lnTo>
                  <a:lnTo>
                    <a:pt x="240" y="101"/>
                  </a:lnTo>
                  <a:lnTo>
                    <a:pt x="223" y="101"/>
                  </a:lnTo>
                  <a:lnTo>
                    <a:pt x="207" y="102"/>
                  </a:lnTo>
                  <a:lnTo>
                    <a:pt x="190" y="101"/>
                  </a:lnTo>
                  <a:lnTo>
                    <a:pt x="174" y="99"/>
                  </a:lnTo>
                  <a:lnTo>
                    <a:pt x="159" y="95"/>
                  </a:lnTo>
                  <a:lnTo>
                    <a:pt x="138" y="90"/>
                  </a:lnTo>
                  <a:lnTo>
                    <a:pt x="114" y="84"/>
                  </a:lnTo>
                  <a:lnTo>
                    <a:pt x="94" y="76"/>
                  </a:lnTo>
                  <a:lnTo>
                    <a:pt x="73" y="67"/>
                  </a:lnTo>
                  <a:lnTo>
                    <a:pt x="52" y="54"/>
                  </a:lnTo>
                  <a:lnTo>
                    <a:pt x="34" y="39"/>
                  </a:lnTo>
                  <a:lnTo>
                    <a:pt x="17" y="21"/>
                  </a:lnTo>
                  <a:lnTo>
                    <a:pt x="0" y="0"/>
                  </a:lnTo>
                  <a:lnTo>
                    <a:pt x="0" y="10"/>
                  </a:lnTo>
                  <a:lnTo>
                    <a:pt x="2" y="21"/>
                  </a:lnTo>
                  <a:lnTo>
                    <a:pt x="4" y="34"/>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6" name="Freeform 720"/>
            <p:cNvSpPr>
              <a:spLocks/>
            </p:cNvSpPr>
            <p:nvPr/>
          </p:nvSpPr>
          <p:spPr bwMode="auto">
            <a:xfrm>
              <a:off x="4678948" y="2103080"/>
              <a:ext cx="6989" cy="23320"/>
            </a:xfrm>
            <a:custGeom>
              <a:avLst/>
              <a:gdLst>
                <a:gd name="T0" fmla="*/ 0 w 12"/>
                <a:gd name="T1" fmla="*/ 5 h 17"/>
                <a:gd name="T2" fmla="*/ 1 w 12"/>
                <a:gd name="T3" fmla="*/ 9 h 17"/>
                <a:gd name="T4" fmla="*/ 2 w 12"/>
                <a:gd name="T5" fmla="*/ 13 h 17"/>
                <a:gd name="T6" fmla="*/ 4 w 12"/>
                <a:gd name="T7" fmla="*/ 16 h 17"/>
                <a:gd name="T8" fmla="*/ 6 w 12"/>
                <a:gd name="T9" fmla="*/ 17 h 17"/>
                <a:gd name="T10" fmla="*/ 10 w 12"/>
                <a:gd name="T11" fmla="*/ 15 h 17"/>
                <a:gd name="T12" fmla="*/ 12 w 12"/>
                <a:gd name="T13" fmla="*/ 10 h 17"/>
                <a:gd name="T14" fmla="*/ 12 w 12"/>
                <a:gd name="T15" fmla="*/ 5 h 17"/>
                <a:gd name="T16" fmla="*/ 12 w 12"/>
                <a:gd name="T17" fmla="*/ 0 h 17"/>
                <a:gd name="T18" fmla="*/ 9 w 12"/>
                <a:gd name="T19" fmla="*/ 0 h 17"/>
                <a:gd name="T20" fmla="*/ 4 w 12"/>
                <a:gd name="T21" fmla="*/ 0 h 17"/>
                <a:gd name="T22" fmla="*/ 2 w 12"/>
                <a:gd name="T23" fmla="*/ 1 h 17"/>
                <a:gd name="T24" fmla="*/ 0 w 12"/>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0" y="5"/>
                  </a:moveTo>
                  <a:lnTo>
                    <a:pt x="1" y="9"/>
                  </a:lnTo>
                  <a:lnTo>
                    <a:pt x="2" y="13"/>
                  </a:lnTo>
                  <a:lnTo>
                    <a:pt x="4" y="16"/>
                  </a:lnTo>
                  <a:lnTo>
                    <a:pt x="6" y="17"/>
                  </a:lnTo>
                  <a:lnTo>
                    <a:pt x="10" y="15"/>
                  </a:lnTo>
                  <a:lnTo>
                    <a:pt x="12" y="10"/>
                  </a:lnTo>
                  <a:lnTo>
                    <a:pt x="12" y="5"/>
                  </a:lnTo>
                  <a:lnTo>
                    <a:pt x="12" y="0"/>
                  </a:lnTo>
                  <a:lnTo>
                    <a:pt x="9" y="0"/>
                  </a:lnTo>
                  <a:lnTo>
                    <a:pt x="4" y="0"/>
                  </a:lnTo>
                  <a:lnTo>
                    <a:pt x="2" y="1"/>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7" name="Freeform 721"/>
            <p:cNvSpPr>
              <a:spLocks/>
            </p:cNvSpPr>
            <p:nvPr/>
          </p:nvSpPr>
          <p:spPr bwMode="auto">
            <a:xfrm>
              <a:off x="4724876" y="2122161"/>
              <a:ext cx="24961" cy="55121"/>
            </a:xfrm>
            <a:custGeom>
              <a:avLst/>
              <a:gdLst>
                <a:gd name="T0" fmla="*/ 2 w 49"/>
                <a:gd name="T1" fmla="*/ 21 h 41"/>
                <a:gd name="T2" fmla="*/ 5 w 49"/>
                <a:gd name="T3" fmla="*/ 26 h 41"/>
                <a:gd name="T4" fmla="*/ 10 w 49"/>
                <a:gd name="T5" fmla="*/ 31 h 41"/>
                <a:gd name="T6" fmla="*/ 16 w 49"/>
                <a:gd name="T7" fmla="*/ 36 h 41"/>
                <a:gd name="T8" fmla="*/ 21 w 49"/>
                <a:gd name="T9" fmla="*/ 38 h 41"/>
                <a:gd name="T10" fmla="*/ 27 w 49"/>
                <a:gd name="T11" fmla="*/ 40 h 41"/>
                <a:gd name="T12" fmla="*/ 34 w 49"/>
                <a:gd name="T13" fmla="*/ 41 h 41"/>
                <a:gd name="T14" fmla="*/ 40 w 49"/>
                <a:gd name="T15" fmla="*/ 41 h 41"/>
                <a:gd name="T16" fmla="*/ 47 w 49"/>
                <a:gd name="T17" fmla="*/ 41 h 41"/>
                <a:gd name="T18" fmla="*/ 49 w 49"/>
                <a:gd name="T19" fmla="*/ 41 h 41"/>
                <a:gd name="T20" fmla="*/ 44 w 49"/>
                <a:gd name="T21" fmla="*/ 36 h 41"/>
                <a:gd name="T22" fmla="*/ 39 w 49"/>
                <a:gd name="T23" fmla="*/ 31 h 41"/>
                <a:gd name="T24" fmla="*/ 33 w 49"/>
                <a:gd name="T25" fmla="*/ 26 h 41"/>
                <a:gd name="T26" fmla="*/ 27 w 49"/>
                <a:gd name="T27" fmla="*/ 21 h 41"/>
                <a:gd name="T28" fmla="*/ 21 w 49"/>
                <a:gd name="T29" fmla="*/ 16 h 41"/>
                <a:gd name="T30" fmla="*/ 16 w 49"/>
                <a:gd name="T31" fmla="*/ 11 h 41"/>
                <a:gd name="T32" fmla="*/ 10 w 49"/>
                <a:gd name="T33" fmla="*/ 5 h 41"/>
                <a:gd name="T34" fmla="*/ 4 w 49"/>
                <a:gd name="T35" fmla="*/ 0 h 41"/>
                <a:gd name="T36" fmla="*/ 0 w 49"/>
                <a:gd name="T37" fmla="*/ 4 h 41"/>
                <a:gd name="T38" fmla="*/ 0 w 49"/>
                <a:gd name="T39" fmla="*/ 10 h 41"/>
                <a:gd name="T40" fmla="*/ 0 w 49"/>
                <a:gd name="T41" fmla="*/ 15 h 41"/>
                <a:gd name="T42" fmla="*/ 2 w 49"/>
                <a:gd name="T43"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41">
                  <a:moveTo>
                    <a:pt x="2" y="21"/>
                  </a:moveTo>
                  <a:lnTo>
                    <a:pt x="5" y="26"/>
                  </a:lnTo>
                  <a:lnTo>
                    <a:pt x="10" y="31"/>
                  </a:lnTo>
                  <a:lnTo>
                    <a:pt x="16" y="36"/>
                  </a:lnTo>
                  <a:lnTo>
                    <a:pt x="21" y="38"/>
                  </a:lnTo>
                  <a:lnTo>
                    <a:pt x="27" y="40"/>
                  </a:lnTo>
                  <a:lnTo>
                    <a:pt x="34" y="41"/>
                  </a:lnTo>
                  <a:lnTo>
                    <a:pt x="40" y="41"/>
                  </a:lnTo>
                  <a:lnTo>
                    <a:pt x="47" y="41"/>
                  </a:lnTo>
                  <a:lnTo>
                    <a:pt x="49" y="41"/>
                  </a:lnTo>
                  <a:lnTo>
                    <a:pt x="44" y="36"/>
                  </a:lnTo>
                  <a:lnTo>
                    <a:pt x="39" y="31"/>
                  </a:lnTo>
                  <a:lnTo>
                    <a:pt x="33" y="26"/>
                  </a:lnTo>
                  <a:lnTo>
                    <a:pt x="27" y="21"/>
                  </a:lnTo>
                  <a:lnTo>
                    <a:pt x="21" y="16"/>
                  </a:lnTo>
                  <a:lnTo>
                    <a:pt x="16" y="11"/>
                  </a:lnTo>
                  <a:lnTo>
                    <a:pt x="10" y="5"/>
                  </a:lnTo>
                  <a:lnTo>
                    <a:pt x="4" y="0"/>
                  </a:lnTo>
                  <a:lnTo>
                    <a:pt x="0" y="4"/>
                  </a:lnTo>
                  <a:lnTo>
                    <a:pt x="0" y="10"/>
                  </a:lnTo>
                  <a:lnTo>
                    <a:pt x="0" y="15"/>
                  </a:lnTo>
                  <a:lnTo>
                    <a:pt x="2" y="2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8" name="Freeform 722"/>
            <p:cNvSpPr>
              <a:spLocks/>
            </p:cNvSpPr>
            <p:nvPr/>
          </p:nvSpPr>
          <p:spPr bwMode="auto">
            <a:xfrm>
              <a:off x="4707903" y="2130641"/>
              <a:ext cx="23963" cy="50881"/>
            </a:xfrm>
            <a:custGeom>
              <a:avLst/>
              <a:gdLst>
                <a:gd name="T0" fmla="*/ 5 w 49"/>
                <a:gd name="T1" fmla="*/ 0 h 40"/>
                <a:gd name="T2" fmla="*/ 5 w 49"/>
                <a:gd name="T3" fmla="*/ 4 h 40"/>
                <a:gd name="T4" fmla="*/ 6 w 49"/>
                <a:gd name="T5" fmla="*/ 8 h 40"/>
                <a:gd name="T6" fmla="*/ 6 w 49"/>
                <a:gd name="T7" fmla="*/ 12 h 40"/>
                <a:gd name="T8" fmla="*/ 4 w 49"/>
                <a:gd name="T9" fmla="*/ 16 h 40"/>
                <a:gd name="T10" fmla="*/ 4 w 49"/>
                <a:gd name="T11" fmla="*/ 16 h 40"/>
                <a:gd name="T12" fmla="*/ 4 w 49"/>
                <a:gd name="T13" fmla="*/ 16 h 40"/>
                <a:gd name="T14" fmla="*/ 2 w 49"/>
                <a:gd name="T15" fmla="*/ 16 h 40"/>
                <a:gd name="T16" fmla="*/ 2 w 49"/>
                <a:gd name="T17" fmla="*/ 16 h 40"/>
                <a:gd name="T18" fmla="*/ 0 w 49"/>
                <a:gd name="T19" fmla="*/ 20 h 40"/>
                <a:gd name="T20" fmla="*/ 0 w 49"/>
                <a:gd name="T21" fmla="*/ 24 h 40"/>
                <a:gd name="T22" fmla="*/ 1 w 49"/>
                <a:gd name="T23" fmla="*/ 29 h 40"/>
                <a:gd name="T24" fmla="*/ 2 w 49"/>
                <a:gd name="T25" fmla="*/ 33 h 40"/>
                <a:gd name="T26" fmla="*/ 7 w 49"/>
                <a:gd name="T27" fmla="*/ 33 h 40"/>
                <a:gd name="T28" fmla="*/ 12 w 49"/>
                <a:gd name="T29" fmla="*/ 34 h 40"/>
                <a:gd name="T30" fmla="*/ 17 w 49"/>
                <a:gd name="T31" fmla="*/ 33 h 40"/>
                <a:gd name="T32" fmla="*/ 21 w 49"/>
                <a:gd name="T33" fmla="*/ 30 h 40"/>
                <a:gd name="T34" fmla="*/ 28 w 49"/>
                <a:gd name="T35" fmla="*/ 34 h 40"/>
                <a:gd name="T36" fmla="*/ 35 w 49"/>
                <a:gd name="T37" fmla="*/ 38 h 40"/>
                <a:gd name="T38" fmla="*/ 42 w 49"/>
                <a:gd name="T39" fmla="*/ 40 h 40"/>
                <a:gd name="T40" fmla="*/ 49 w 49"/>
                <a:gd name="T41" fmla="*/ 38 h 40"/>
                <a:gd name="T42" fmla="*/ 45 w 49"/>
                <a:gd name="T43" fmla="*/ 31 h 40"/>
                <a:gd name="T44" fmla="*/ 42 w 49"/>
                <a:gd name="T45" fmla="*/ 26 h 40"/>
                <a:gd name="T46" fmla="*/ 37 w 49"/>
                <a:gd name="T47" fmla="*/ 22 h 40"/>
                <a:gd name="T48" fmla="*/ 32 w 49"/>
                <a:gd name="T49" fmla="*/ 16 h 40"/>
                <a:gd name="T50" fmla="*/ 27 w 49"/>
                <a:gd name="T51" fmla="*/ 12 h 40"/>
                <a:gd name="T52" fmla="*/ 22 w 49"/>
                <a:gd name="T53" fmla="*/ 8 h 40"/>
                <a:gd name="T54" fmla="*/ 16 w 49"/>
                <a:gd name="T55" fmla="*/ 4 h 40"/>
                <a:gd name="T56" fmla="*/ 12 w 49"/>
                <a:gd name="T57" fmla="*/ 0 h 40"/>
                <a:gd name="T58" fmla="*/ 5 w 49"/>
                <a:gd name="T5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40">
                  <a:moveTo>
                    <a:pt x="5" y="0"/>
                  </a:moveTo>
                  <a:lnTo>
                    <a:pt x="5" y="4"/>
                  </a:lnTo>
                  <a:lnTo>
                    <a:pt x="6" y="8"/>
                  </a:lnTo>
                  <a:lnTo>
                    <a:pt x="6" y="12"/>
                  </a:lnTo>
                  <a:lnTo>
                    <a:pt x="4" y="16"/>
                  </a:lnTo>
                  <a:lnTo>
                    <a:pt x="4" y="16"/>
                  </a:lnTo>
                  <a:lnTo>
                    <a:pt x="4" y="16"/>
                  </a:lnTo>
                  <a:lnTo>
                    <a:pt x="2" y="16"/>
                  </a:lnTo>
                  <a:lnTo>
                    <a:pt x="2" y="16"/>
                  </a:lnTo>
                  <a:lnTo>
                    <a:pt x="0" y="20"/>
                  </a:lnTo>
                  <a:lnTo>
                    <a:pt x="0" y="24"/>
                  </a:lnTo>
                  <a:lnTo>
                    <a:pt x="1" y="29"/>
                  </a:lnTo>
                  <a:lnTo>
                    <a:pt x="2" y="33"/>
                  </a:lnTo>
                  <a:lnTo>
                    <a:pt x="7" y="33"/>
                  </a:lnTo>
                  <a:lnTo>
                    <a:pt x="12" y="34"/>
                  </a:lnTo>
                  <a:lnTo>
                    <a:pt x="17" y="33"/>
                  </a:lnTo>
                  <a:lnTo>
                    <a:pt x="21" y="30"/>
                  </a:lnTo>
                  <a:lnTo>
                    <a:pt x="28" y="34"/>
                  </a:lnTo>
                  <a:lnTo>
                    <a:pt x="35" y="38"/>
                  </a:lnTo>
                  <a:lnTo>
                    <a:pt x="42" y="40"/>
                  </a:lnTo>
                  <a:lnTo>
                    <a:pt x="49" y="38"/>
                  </a:lnTo>
                  <a:lnTo>
                    <a:pt x="45" y="31"/>
                  </a:lnTo>
                  <a:lnTo>
                    <a:pt x="42" y="26"/>
                  </a:lnTo>
                  <a:lnTo>
                    <a:pt x="37" y="22"/>
                  </a:lnTo>
                  <a:lnTo>
                    <a:pt x="32" y="16"/>
                  </a:lnTo>
                  <a:lnTo>
                    <a:pt x="27" y="12"/>
                  </a:lnTo>
                  <a:lnTo>
                    <a:pt x="22" y="8"/>
                  </a:lnTo>
                  <a:lnTo>
                    <a:pt x="16" y="4"/>
                  </a:lnTo>
                  <a:lnTo>
                    <a:pt x="12" y="0"/>
                  </a:lnTo>
                  <a:lnTo>
                    <a:pt x="5"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9" name="Freeform 723"/>
            <p:cNvSpPr>
              <a:spLocks/>
            </p:cNvSpPr>
            <p:nvPr/>
          </p:nvSpPr>
          <p:spPr bwMode="auto">
            <a:xfrm>
              <a:off x="4751835" y="2143361"/>
              <a:ext cx="7988" cy="14840"/>
            </a:xfrm>
            <a:custGeom>
              <a:avLst/>
              <a:gdLst>
                <a:gd name="T0" fmla="*/ 0 w 17"/>
                <a:gd name="T1" fmla="*/ 5 h 13"/>
                <a:gd name="T2" fmla="*/ 1 w 17"/>
                <a:gd name="T3" fmla="*/ 13 h 13"/>
                <a:gd name="T4" fmla="*/ 17 w 17"/>
                <a:gd name="T5" fmla="*/ 13 h 13"/>
                <a:gd name="T6" fmla="*/ 17 w 17"/>
                <a:gd name="T7" fmla="*/ 9 h 13"/>
                <a:gd name="T8" fmla="*/ 16 w 17"/>
                <a:gd name="T9" fmla="*/ 5 h 13"/>
                <a:gd name="T10" fmla="*/ 12 w 17"/>
                <a:gd name="T11" fmla="*/ 2 h 13"/>
                <a:gd name="T12" fmla="*/ 9 w 17"/>
                <a:gd name="T13" fmla="*/ 0 h 13"/>
                <a:gd name="T14" fmla="*/ 7 w 17"/>
                <a:gd name="T15" fmla="*/ 0 h 13"/>
                <a:gd name="T16" fmla="*/ 4 w 17"/>
                <a:gd name="T17" fmla="*/ 0 h 13"/>
                <a:gd name="T18" fmla="*/ 2 w 17"/>
                <a:gd name="T19" fmla="*/ 2 h 13"/>
                <a:gd name="T20" fmla="*/ 0 w 17"/>
                <a:gd name="T2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3">
                  <a:moveTo>
                    <a:pt x="0" y="5"/>
                  </a:moveTo>
                  <a:lnTo>
                    <a:pt x="1" y="13"/>
                  </a:lnTo>
                  <a:lnTo>
                    <a:pt x="17" y="13"/>
                  </a:lnTo>
                  <a:lnTo>
                    <a:pt x="17" y="9"/>
                  </a:lnTo>
                  <a:lnTo>
                    <a:pt x="16" y="5"/>
                  </a:lnTo>
                  <a:lnTo>
                    <a:pt x="12" y="2"/>
                  </a:lnTo>
                  <a:lnTo>
                    <a:pt x="9" y="0"/>
                  </a:lnTo>
                  <a:lnTo>
                    <a:pt x="7" y="0"/>
                  </a:lnTo>
                  <a:lnTo>
                    <a:pt x="4" y="0"/>
                  </a:lnTo>
                  <a:lnTo>
                    <a:pt x="2" y="2"/>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0" name="Freeform 724"/>
            <p:cNvSpPr>
              <a:spLocks/>
            </p:cNvSpPr>
            <p:nvPr/>
          </p:nvSpPr>
          <p:spPr bwMode="auto">
            <a:xfrm>
              <a:off x="4654985" y="2206962"/>
              <a:ext cx="159752" cy="231083"/>
            </a:xfrm>
            <a:custGeom>
              <a:avLst/>
              <a:gdLst>
                <a:gd name="T0" fmla="*/ 7 w 321"/>
                <a:gd name="T1" fmla="*/ 56 h 179"/>
                <a:gd name="T2" fmla="*/ 8 w 321"/>
                <a:gd name="T3" fmla="*/ 64 h 179"/>
                <a:gd name="T4" fmla="*/ 16 w 321"/>
                <a:gd name="T5" fmla="*/ 72 h 179"/>
                <a:gd name="T6" fmla="*/ 31 w 321"/>
                <a:gd name="T7" fmla="*/ 76 h 179"/>
                <a:gd name="T8" fmla="*/ 39 w 321"/>
                <a:gd name="T9" fmla="*/ 97 h 179"/>
                <a:gd name="T10" fmla="*/ 48 w 321"/>
                <a:gd name="T11" fmla="*/ 120 h 179"/>
                <a:gd name="T12" fmla="*/ 78 w 321"/>
                <a:gd name="T13" fmla="*/ 128 h 179"/>
                <a:gd name="T14" fmla="*/ 85 w 321"/>
                <a:gd name="T15" fmla="*/ 145 h 179"/>
                <a:gd name="T16" fmla="*/ 93 w 321"/>
                <a:gd name="T17" fmla="*/ 161 h 179"/>
                <a:gd name="T18" fmla="*/ 106 w 321"/>
                <a:gd name="T19" fmla="*/ 172 h 179"/>
                <a:gd name="T20" fmla="*/ 121 w 321"/>
                <a:gd name="T21" fmla="*/ 178 h 179"/>
                <a:gd name="T22" fmla="*/ 143 w 321"/>
                <a:gd name="T23" fmla="*/ 172 h 179"/>
                <a:gd name="T24" fmla="*/ 165 w 321"/>
                <a:gd name="T25" fmla="*/ 165 h 179"/>
                <a:gd name="T26" fmla="*/ 187 w 321"/>
                <a:gd name="T27" fmla="*/ 165 h 179"/>
                <a:gd name="T28" fmla="*/ 207 w 321"/>
                <a:gd name="T29" fmla="*/ 178 h 179"/>
                <a:gd name="T30" fmla="*/ 225 w 321"/>
                <a:gd name="T31" fmla="*/ 175 h 179"/>
                <a:gd name="T32" fmla="*/ 236 w 321"/>
                <a:gd name="T33" fmla="*/ 160 h 179"/>
                <a:gd name="T34" fmla="*/ 248 w 321"/>
                <a:gd name="T35" fmla="*/ 146 h 179"/>
                <a:gd name="T36" fmla="*/ 265 w 321"/>
                <a:gd name="T37" fmla="*/ 149 h 179"/>
                <a:gd name="T38" fmla="*/ 276 w 321"/>
                <a:gd name="T39" fmla="*/ 137 h 179"/>
                <a:gd name="T40" fmla="*/ 280 w 321"/>
                <a:gd name="T41" fmla="*/ 124 h 179"/>
                <a:gd name="T42" fmla="*/ 288 w 321"/>
                <a:gd name="T43" fmla="*/ 123 h 179"/>
                <a:gd name="T44" fmla="*/ 296 w 321"/>
                <a:gd name="T45" fmla="*/ 126 h 179"/>
                <a:gd name="T46" fmla="*/ 306 w 321"/>
                <a:gd name="T47" fmla="*/ 124 h 179"/>
                <a:gd name="T48" fmla="*/ 314 w 321"/>
                <a:gd name="T49" fmla="*/ 122 h 179"/>
                <a:gd name="T50" fmla="*/ 317 w 321"/>
                <a:gd name="T51" fmla="*/ 119 h 179"/>
                <a:gd name="T52" fmla="*/ 312 w 321"/>
                <a:gd name="T53" fmla="*/ 113 h 179"/>
                <a:gd name="T54" fmla="*/ 312 w 321"/>
                <a:gd name="T55" fmla="*/ 107 h 179"/>
                <a:gd name="T56" fmla="*/ 318 w 321"/>
                <a:gd name="T57" fmla="*/ 101 h 179"/>
                <a:gd name="T58" fmla="*/ 304 w 321"/>
                <a:gd name="T59" fmla="*/ 98 h 179"/>
                <a:gd name="T60" fmla="*/ 268 w 321"/>
                <a:gd name="T61" fmla="*/ 98 h 179"/>
                <a:gd name="T62" fmla="*/ 232 w 321"/>
                <a:gd name="T63" fmla="*/ 100 h 179"/>
                <a:gd name="T64" fmla="*/ 195 w 321"/>
                <a:gd name="T65" fmla="*/ 94 h 179"/>
                <a:gd name="T66" fmla="*/ 153 w 321"/>
                <a:gd name="T67" fmla="*/ 80 h 179"/>
                <a:gd name="T68" fmla="*/ 107 w 321"/>
                <a:gd name="T69" fmla="*/ 64 h 179"/>
                <a:gd name="T70" fmla="*/ 62 w 321"/>
                <a:gd name="T71" fmla="*/ 44 h 179"/>
                <a:gd name="T72" fmla="*/ 20 w 321"/>
                <a:gd name="T73" fmla="*/ 18 h 179"/>
                <a:gd name="T74" fmla="*/ 4 w 321"/>
                <a:gd name="T75" fmla="*/ 12 h 179"/>
                <a:gd name="T76" fmla="*/ 6 w 321"/>
                <a:gd name="T77" fmla="*/ 4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1" h="179">
                  <a:moveTo>
                    <a:pt x="8" y="53"/>
                  </a:moveTo>
                  <a:lnTo>
                    <a:pt x="7" y="56"/>
                  </a:lnTo>
                  <a:lnTo>
                    <a:pt x="7" y="60"/>
                  </a:lnTo>
                  <a:lnTo>
                    <a:pt x="8" y="64"/>
                  </a:lnTo>
                  <a:lnTo>
                    <a:pt x="9" y="67"/>
                  </a:lnTo>
                  <a:lnTo>
                    <a:pt x="16" y="72"/>
                  </a:lnTo>
                  <a:lnTo>
                    <a:pt x="24" y="74"/>
                  </a:lnTo>
                  <a:lnTo>
                    <a:pt x="31" y="76"/>
                  </a:lnTo>
                  <a:lnTo>
                    <a:pt x="36" y="85"/>
                  </a:lnTo>
                  <a:lnTo>
                    <a:pt x="39" y="97"/>
                  </a:lnTo>
                  <a:lnTo>
                    <a:pt x="43" y="109"/>
                  </a:lnTo>
                  <a:lnTo>
                    <a:pt x="48" y="120"/>
                  </a:lnTo>
                  <a:lnTo>
                    <a:pt x="58" y="128"/>
                  </a:lnTo>
                  <a:lnTo>
                    <a:pt x="78" y="128"/>
                  </a:lnTo>
                  <a:lnTo>
                    <a:pt x="81" y="137"/>
                  </a:lnTo>
                  <a:lnTo>
                    <a:pt x="85" y="145"/>
                  </a:lnTo>
                  <a:lnTo>
                    <a:pt x="89" y="153"/>
                  </a:lnTo>
                  <a:lnTo>
                    <a:pt x="93" y="161"/>
                  </a:lnTo>
                  <a:lnTo>
                    <a:pt x="99" y="168"/>
                  </a:lnTo>
                  <a:lnTo>
                    <a:pt x="106" y="172"/>
                  </a:lnTo>
                  <a:lnTo>
                    <a:pt x="113" y="176"/>
                  </a:lnTo>
                  <a:lnTo>
                    <a:pt x="121" y="178"/>
                  </a:lnTo>
                  <a:lnTo>
                    <a:pt x="131" y="176"/>
                  </a:lnTo>
                  <a:lnTo>
                    <a:pt x="143" y="172"/>
                  </a:lnTo>
                  <a:lnTo>
                    <a:pt x="153" y="170"/>
                  </a:lnTo>
                  <a:lnTo>
                    <a:pt x="165" y="165"/>
                  </a:lnTo>
                  <a:lnTo>
                    <a:pt x="176" y="164"/>
                  </a:lnTo>
                  <a:lnTo>
                    <a:pt x="187" y="165"/>
                  </a:lnTo>
                  <a:lnTo>
                    <a:pt x="197" y="170"/>
                  </a:lnTo>
                  <a:lnTo>
                    <a:pt x="207" y="178"/>
                  </a:lnTo>
                  <a:lnTo>
                    <a:pt x="217" y="179"/>
                  </a:lnTo>
                  <a:lnTo>
                    <a:pt x="225" y="175"/>
                  </a:lnTo>
                  <a:lnTo>
                    <a:pt x="230" y="168"/>
                  </a:lnTo>
                  <a:lnTo>
                    <a:pt x="236" y="160"/>
                  </a:lnTo>
                  <a:lnTo>
                    <a:pt x="242" y="153"/>
                  </a:lnTo>
                  <a:lnTo>
                    <a:pt x="248" y="146"/>
                  </a:lnTo>
                  <a:lnTo>
                    <a:pt x="256" y="145"/>
                  </a:lnTo>
                  <a:lnTo>
                    <a:pt x="265" y="149"/>
                  </a:lnTo>
                  <a:lnTo>
                    <a:pt x="278" y="143"/>
                  </a:lnTo>
                  <a:lnTo>
                    <a:pt x="276" y="137"/>
                  </a:lnTo>
                  <a:lnTo>
                    <a:pt x="278" y="131"/>
                  </a:lnTo>
                  <a:lnTo>
                    <a:pt x="280" y="124"/>
                  </a:lnTo>
                  <a:lnTo>
                    <a:pt x="283" y="120"/>
                  </a:lnTo>
                  <a:lnTo>
                    <a:pt x="288" y="123"/>
                  </a:lnTo>
                  <a:lnTo>
                    <a:pt x="291" y="124"/>
                  </a:lnTo>
                  <a:lnTo>
                    <a:pt x="296" y="126"/>
                  </a:lnTo>
                  <a:lnTo>
                    <a:pt x="302" y="126"/>
                  </a:lnTo>
                  <a:lnTo>
                    <a:pt x="306" y="124"/>
                  </a:lnTo>
                  <a:lnTo>
                    <a:pt x="311" y="124"/>
                  </a:lnTo>
                  <a:lnTo>
                    <a:pt x="314" y="122"/>
                  </a:lnTo>
                  <a:lnTo>
                    <a:pt x="319" y="120"/>
                  </a:lnTo>
                  <a:lnTo>
                    <a:pt x="317" y="119"/>
                  </a:lnTo>
                  <a:lnTo>
                    <a:pt x="313" y="116"/>
                  </a:lnTo>
                  <a:lnTo>
                    <a:pt x="312" y="113"/>
                  </a:lnTo>
                  <a:lnTo>
                    <a:pt x="311" y="111"/>
                  </a:lnTo>
                  <a:lnTo>
                    <a:pt x="312" y="107"/>
                  </a:lnTo>
                  <a:lnTo>
                    <a:pt x="314" y="104"/>
                  </a:lnTo>
                  <a:lnTo>
                    <a:pt x="318" y="101"/>
                  </a:lnTo>
                  <a:lnTo>
                    <a:pt x="321" y="100"/>
                  </a:lnTo>
                  <a:lnTo>
                    <a:pt x="304" y="98"/>
                  </a:lnTo>
                  <a:lnTo>
                    <a:pt x="287" y="97"/>
                  </a:lnTo>
                  <a:lnTo>
                    <a:pt x="268" y="98"/>
                  </a:lnTo>
                  <a:lnTo>
                    <a:pt x="250" y="98"/>
                  </a:lnTo>
                  <a:lnTo>
                    <a:pt x="232" y="100"/>
                  </a:lnTo>
                  <a:lnTo>
                    <a:pt x="213" y="98"/>
                  </a:lnTo>
                  <a:lnTo>
                    <a:pt x="195" y="94"/>
                  </a:lnTo>
                  <a:lnTo>
                    <a:pt x="177" y="89"/>
                  </a:lnTo>
                  <a:lnTo>
                    <a:pt x="153" y="80"/>
                  </a:lnTo>
                  <a:lnTo>
                    <a:pt x="130" y="74"/>
                  </a:lnTo>
                  <a:lnTo>
                    <a:pt x="107" y="64"/>
                  </a:lnTo>
                  <a:lnTo>
                    <a:pt x="84" y="54"/>
                  </a:lnTo>
                  <a:lnTo>
                    <a:pt x="62" y="44"/>
                  </a:lnTo>
                  <a:lnTo>
                    <a:pt x="40" y="31"/>
                  </a:lnTo>
                  <a:lnTo>
                    <a:pt x="20" y="18"/>
                  </a:lnTo>
                  <a:lnTo>
                    <a:pt x="0" y="0"/>
                  </a:lnTo>
                  <a:lnTo>
                    <a:pt x="4" y="12"/>
                  </a:lnTo>
                  <a:lnTo>
                    <a:pt x="5" y="26"/>
                  </a:lnTo>
                  <a:lnTo>
                    <a:pt x="6" y="41"/>
                  </a:lnTo>
                  <a:lnTo>
                    <a:pt x="8"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1" name="Freeform 725"/>
            <p:cNvSpPr>
              <a:spLocks/>
            </p:cNvSpPr>
            <p:nvPr/>
          </p:nvSpPr>
          <p:spPr bwMode="auto">
            <a:xfrm>
              <a:off x="4686935" y="2300243"/>
              <a:ext cx="10983" cy="27560"/>
            </a:xfrm>
            <a:custGeom>
              <a:avLst/>
              <a:gdLst>
                <a:gd name="T0" fmla="*/ 0 w 23"/>
                <a:gd name="T1" fmla="*/ 4 h 22"/>
                <a:gd name="T2" fmla="*/ 2 w 23"/>
                <a:gd name="T3" fmla="*/ 10 h 22"/>
                <a:gd name="T4" fmla="*/ 5 w 23"/>
                <a:gd name="T5" fmla="*/ 15 h 22"/>
                <a:gd name="T6" fmla="*/ 9 w 23"/>
                <a:gd name="T7" fmla="*/ 19 h 22"/>
                <a:gd name="T8" fmla="*/ 13 w 23"/>
                <a:gd name="T9" fmla="*/ 22 h 22"/>
                <a:gd name="T10" fmla="*/ 23 w 23"/>
                <a:gd name="T11" fmla="*/ 22 h 22"/>
                <a:gd name="T12" fmla="*/ 21 w 23"/>
                <a:gd name="T13" fmla="*/ 17 h 22"/>
                <a:gd name="T14" fmla="*/ 17 w 23"/>
                <a:gd name="T15" fmla="*/ 11 h 22"/>
                <a:gd name="T16" fmla="*/ 12 w 23"/>
                <a:gd name="T17" fmla="*/ 7 h 22"/>
                <a:gd name="T18" fmla="*/ 8 w 23"/>
                <a:gd name="T19" fmla="*/ 0 h 22"/>
                <a:gd name="T20" fmla="*/ 0 w 23"/>
                <a:gd name="T2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4"/>
                  </a:moveTo>
                  <a:lnTo>
                    <a:pt x="2" y="10"/>
                  </a:lnTo>
                  <a:lnTo>
                    <a:pt x="5" y="15"/>
                  </a:lnTo>
                  <a:lnTo>
                    <a:pt x="9" y="19"/>
                  </a:lnTo>
                  <a:lnTo>
                    <a:pt x="13" y="22"/>
                  </a:lnTo>
                  <a:lnTo>
                    <a:pt x="23" y="22"/>
                  </a:lnTo>
                  <a:lnTo>
                    <a:pt x="21" y="17"/>
                  </a:lnTo>
                  <a:lnTo>
                    <a:pt x="17" y="11"/>
                  </a:lnTo>
                  <a:lnTo>
                    <a:pt x="12" y="7"/>
                  </a:lnTo>
                  <a:lnTo>
                    <a:pt x="8" y="0"/>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2" name="Freeform 726"/>
            <p:cNvSpPr>
              <a:spLocks/>
            </p:cNvSpPr>
            <p:nvPr/>
          </p:nvSpPr>
          <p:spPr bwMode="auto">
            <a:xfrm>
              <a:off x="4701912" y="2312963"/>
              <a:ext cx="18971" cy="63601"/>
            </a:xfrm>
            <a:custGeom>
              <a:avLst/>
              <a:gdLst>
                <a:gd name="T0" fmla="*/ 8 w 38"/>
                <a:gd name="T1" fmla="*/ 30 h 51"/>
                <a:gd name="T2" fmla="*/ 13 w 38"/>
                <a:gd name="T3" fmla="*/ 38 h 51"/>
                <a:gd name="T4" fmla="*/ 22 w 38"/>
                <a:gd name="T5" fmla="*/ 44 h 51"/>
                <a:gd name="T6" fmla="*/ 28 w 38"/>
                <a:gd name="T7" fmla="*/ 49 h 51"/>
                <a:gd name="T8" fmla="*/ 38 w 38"/>
                <a:gd name="T9" fmla="*/ 51 h 51"/>
                <a:gd name="T10" fmla="*/ 38 w 38"/>
                <a:gd name="T11" fmla="*/ 45 h 51"/>
                <a:gd name="T12" fmla="*/ 2 w 38"/>
                <a:gd name="T13" fmla="*/ 0 h 51"/>
                <a:gd name="T14" fmla="*/ 0 w 38"/>
                <a:gd name="T15" fmla="*/ 7 h 51"/>
                <a:gd name="T16" fmla="*/ 1 w 38"/>
                <a:gd name="T17" fmla="*/ 15 h 51"/>
                <a:gd name="T18" fmla="*/ 4 w 38"/>
                <a:gd name="T19" fmla="*/ 23 h 51"/>
                <a:gd name="T20" fmla="*/ 8 w 38"/>
                <a:gd name="T21"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1">
                  <a:moveTo>
                    <a:pt x="8" y="30"/>
                  </a:moveTo>
                  <a:lnTo>
                    <a:pt x="13" y="38"/>
                  </a:lnTo>
                  <a:lnTo>
                    <a:pt x="22" y="44"/>
                  </a:lnTo>
                  <a:lnTo>
                    <a:pt x="28" y="49"/>
                  </a:lnTo>
                  <a:lnTo>
                    <a:pt x="38" y="51"/>
                  </a:lnTo>
                  <a:lnTo>
                    <a:pt x="38" y="45"/>
                  </a:lnTo>
                  <a:lnTo>
                    <a:pt x="2" y="0"/>
                  </a:lnTo>
                  <a:lnTo>
                    <a:pt x="0" y="7"/>
                  </a:lnTo>
                  <a:lnTo>
                    <a:pt x="1" y="15"/>
                  </a:lnTo>
                  <a:lnTo>
                    <a:pt x="4" y="23"/>
                  </a:lnTo>
                  <a:lnTo>
                    <a:pt x="8" y="3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3" name="Freeform 727"/>
            <p:cNvSpPr>
              <a:spLocks/>
            </p:cNvSpPr>
            <p:nvPr/>
          </p:nvSpPr>
          <p:spPr bwMode="auto">
            <a:xfrm>
              <a:off x="4715890" y="2317203"/>
              <a:ext cx="45929" cy="72081"/>
            </a:xfrm>
            <a:custGeom>
              <a:avLst/>
              <a:gdLst>
                <a:gd name="T0" fmla="*/ 35 w 91"/>
                <a:gd name="T1" fmla="*/ 44 h 56"/>
                <a:gd name="T2" fmla="*/ 42 w 91"/>
                <a:gd name="T3" fmla="*/ 47 h 56"/>
                <a:gd name="T4" fmla="*/ 49 w 91"/>
                <a:gd name="T5" fmla="*/ 49 h 56"/>
                <a:gd name="T6" fmla="*/ 56 w 91"/>
                <a:gd name="T7" fmla="*/ 52 h 56"/>
                <a:gd name="T8" fmla="*/ 62 w 91"/>
                <a:gd name="T9" fmla="*/ 53 h 56"/>
                <a:gd name="T10" fmla="*/ 69 w 91"/>
                <a:gd name="T11" fmla="*/ 55 h 56"/>
                <a:gd name="T12" fmla="*/ 76 w 91"/>
                <a:gd name="T13" fmla="*/ 56 h 56"/>
                <a:gd name="T14" fmla="*/ 84 w 91"/>
                <a:gd name="T15" fmla="*/ 56 h 56"/>
                <a:gd name="T16" fmla="*/ 91 w 91"/>
                <a:gd name="T17" fmla="*/ 56 h 56"/>
                <a:gd name="T18" fmla="*/ 90 w 91"/>
                <a:gd name="T19" fmla="*/ 53 h 56"/>
                <a:gd name="T20" fmla="*/ 89 w 91"/>
                <a:gd name="T21" fmla="*/ 51 h 56"/>
                <a:gd name="T22" fmla="*/ 89 w 91"/>
                <a:gd name="T23" fmla="*/ 48 h 56"/>
                <a:gd name="T24" fmla="*/ 90 w 91"/>
                <a:gd name="T25" fmla="*/ 45 h 56"/>
                <a:gd name="T26" fmla="*/ 81 w 91"/>
                <a:gd name="T27" fmla="*/ 42 h 56"/>
                <a:gd name="T28" fmla="*/ 72 w 91"/>
                <a:gd name="T29" fmla="*/ 40 h 56"/>
                <a:gd name="T30" fmla="*/ 64 w 91"/>
                <a:gd name="T31" fmla="*/ 37 h 56"/>
                <a:gd name="T32" fmla="*/ 56 w 91"/>
                <a:gd name="T33" fmla="*/ 33 h 56"/>
                <a:gd name="T34" fmla="*/ 48 w 91"/>
                <a:gd name="T35" fmla="*/ 29 h 56"/>
                <a:gd name="T36" fmla="*/ 39 w 91"/>
                <a:gd name="T37" fmla="*/ 23 h 56"/>
                <a:gd name="T38" fmla="*/ 31 w 91"/>
                <a:gd name="T39" fmla="*/ 18 h 56"/>
                <a:gd name="T40" fmla="*/ 24 w 91"/>
                <a:gd name="T41" fmla="*/ 10 h 56"/>
                <a:gd name="T42" fmla="*/ 23 w 91"/>
                <a:gd name="T43" fmla="*/ 19 h 56"/>
                <a:gd name="T44" fmla="*/ 16 w 91"/>
                <a:gd name="T45" fmla="*/ 16 h 56"/>
                <a:gd name="T46" fmla="*/ 11 w 91"/>
                <a:gd name="T47" fmla="*/ 11 h 56"/>
                <a:gd name="T48" fmla="*/ 5 w 91"/>
                <a:gd name="T49" fmla="*/ 7 h 56"/>
                <a:gd name="T50" fmla="*/ 0 w 91"/>
                <a:gd name="T51" fmla="*/ 0 h 56"/>
                <a:gd name="T52" fmla="*/ 1 w 91"/>
                <a:gd name="T53" fmla="*/ 7 h 56"/>
                <a:gd name="T54" fmla="*/ 4 w 91"/>
                <a:gd name="T55" fmla="*/ 14 h 56"/>
                <a:gd name="T56" fmla="*/ 8 w 91"/>
                <a:gd name="T57" fmla="*/ 21 h 56"/>
                <a:gd name="T58" fmla="*/ 13 w 91"/>
                <a:gd name="T59" fmla="*/ 26 h 56"/>
                <a:gd name="T60" fmla="*/ 18 w 91"/>
                <a:gd name="T61" fmla="*/ 31 h 56"/>
                <a:gd name="T62" fmla="*/ 23 w 91"/>
                <a:gd name="T63" fmla="*/ 37 h 56"/>
                <a:gd name="T64" fmla="*/ 29 w 91"/>
                <a:gd name="T65" fmla="*/ 41 h 56"/>
                <a:gd name="T66" fmla="*/ 35 w 91"/>
                <a:gd name="T67"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56">
                  <a:moveTo>
                    <a:pt x="35" y="44"/>
                  </a:moveTo>
                  <a:lnTo>
                    <a:pt x="42" y="47"/>
                  </a:lnTo>
                  <a:lnTo>
                    <a:pt x="49" y="49"/>
                  </a:lnTo>
                  <a:lnTo>
                    <a:pt x="56" y="52"/>
                  </a:lnTo>
                  <a:lnTo>
                    <a:pt x="62" y="53"/>
                  </a:lnTo>
                  <a:lnTo>
                    <a:pt x="69" y="55"/>
                  </a:lnTo>
                  <a:lnTo>
                    <a:pt x="76" y="56"/>
                  </a:lnTo>
                  <a:lnTo>
                    <a:pt x="84" y="56"/>
                  </a:lnTo>
                  <a:lnTo>
                    <a:pt x="91" y="56"/>
                  </a:lnTo>
                  <a:lnTo>
                    <a:pt x="90" y="53"/>
                  </a:lnTo>
                  <a:lnTo>
                    <a:pt x="89" y="51"/>
                  </a:lnTo>
                  <a:lnTo>
                    <a:pt x="89" y="48"/>
                  </a:lnTo>
                  <a:lnTo>
                    <a:pt x="90" y="45"/>
                  </a:lnTo>
                  <a:lnTo>
                    <a:pt x="81" y="42"/>
                  </a:lnTo>
                  <a:lnTo>
                    <a:pt x="72" y="40"/>
                  </a:lnTo>
                  <a:lnTo>
                    <a:pt x="64" y="37"/>
                  </a:lnTo>
                  <a:lnTo>
                    <a:pt x="56" y="33"/>
                  </a:lnTo>
                  <a:lnTo>
                    <a:pt x="48" y="29"/>
                  </a:lnTo>
                  <a:lnTo>
                    <a:pt x="39" y="23"/>
                  </a:lnTo>
                  <a:lnTo>
                    <a:pt x="31" y="18"/>
                  </a:lnTo>
                  <a:lnTo>
                    <a:pt x="24" y="10"/>
                  </a:lnTo>
                  <a:lnTo>
                    <a:pt x="23" y="19"/>
                  </a:lnTo>
                  <a:lnTo>
                    <a:pt x="16" y="16"/>
                  </a:lnTo>
                  <a:lnTo>
                    <a:pt x="11" y="11"/>
                  </a:lnTo>
                  <a:lnTo>
                    <a:pt x="5" y="7"/>
                  </a:lnTo>
                  <a:lnTo>
                    <a:pt x="0" y="0"/>
                  </a:lnTo>
                  <a:lnTo>
                    <a:pt x="1" y="7"/>
                  </a:lnTo>
                  <a:lnTo>
                    <a:pt x="4" y="14"/>
                  </a:lnTo>
                  <a:lnTo>
                    <a:pt x="8" y="21"/>
                  </a:lnTo>
                  <a:lnTo>
                    <a:pt x="13" y="26"/>
                  </a:lnTo>
                  <a:lnTo>
                    <a:pt x="18" y="31"/>
                  </a:lnTo>
                  <a:lnTo>
                    <a:pt x="23" y="37"/>
                  </a:lnTo>
                  <a:lnTo>
                    <a:pt x="29" y="41"/>
                  </a:lnTo>
                  <a:lnTo>
                    <a:pt x="35" y="4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4" name="Freeform 728"/>
            <p:cNvSpPr>
              <a:spLocks/>
            </p:cNvSpPr>
            <p:nvPr/>
          </p:nvSpPr>
          <p:spPr bwMode="auto">
            <a:xfrm>
              <a:off x="4765813" y="2355364"/>
              <a:ext cx="10983" cy="14840"/>
            </a:xfrm>
            <a:custGeom>
              <a:avLst/>
              <a:gdLst>
                <a:gd name="T0" fmla="*/ 0 w 23"/>
                <a:gd name="T1" fmla="*/ 6 h 12"/>
                <a:gd name="T2" fmla="*/ 0 w 23"/>
                <a:gd name="T3" fmla="*/ 7 h 12"/>
                <a:gd name="T4" fmla="*/ 1 w 23"/>
                <a:gd name="T5" fmla="*/ 10 h 12"/>
                <a:gd name="T6" fmla="*/ 3 w 23"/>
                <a:gd name="T7" fmla="*/ 11 h 12"/>
                <a:gd name="T8" fmla="*/ 4 w 23"/>
                <a:gd name="T9" fmla="*/ 12 h 12"/>
                <a:gd name="T10" fmla="*/ 8 w 23"/>
                <a:gd name="T11" fmla="*/ 12 h 12"/>
                <a:gd name="T12" fmla="*/ 14 w 23"/>
                <a:gd name="T13" fmla="*/ 12 h 12"/>
                <a:gd name="T14" fmla="*/ 19 w 23"/>
                <a:gd name="T15" fmla="*/ 12 h 12"/>
                <a:gd name="T16" fmla="*/ 23 w 23"/>
                <a:gd name="T17" fmla="*/ 10 h 12"/>
                <a:gd name="T18" fmla="*/ 23 w 23"/>
                <a:gd name="T19" fmla="*/ 6 h 12"/>
                <a:gd name="T20" fmla="*/ 22 w 23"/>
                <a:gd name="T21" fmla="*/ 4 h 12"/>
                <a:gd name="T22" fmla="*/ 19 w 23"/>
                <a:gd name="T23" fmla="*/ 3 h 12"/>
                <a:gd name="T24" fmla="*/ 16 w 23"/>
                <a:gd name="T25" fmla="*/ 0 h 12"/>
                <a:gd name="T26" fmla="*/ 12 w 23"/>
                <a:gd name="T27" fmla="*/ 0 h 12"/>
                <a:gd name="T28" fmla="*/ 7 w 23"/>
                <a:gd name="T29" fmla="*/ 0 h 12"/>
                <a:gd name="T30" fmla="*/ 4 w 23"/>
                <a:gd name="T31" fmla="*/ 3 h 12"/>
                <a:gd name="T32" fmla="*/ 0 w 23"/>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2">
                  <a:moveTo>
                    <a:pt x="0" y="6"/>
                  </a:moveTo>
                  <a:lnTo>
                    <a:pt x="0" y="7"/>
                  </a:lnTo>
                  <a:lnTo>
                    <a:pt x="1" y="10"/>
                  </a:lnTo>
                  <a:lnTo>
                    <a:pt x="3" y="11"/>
                  </a:lnTo>
                  <a:lnTo>
                    <a:pt x="4" y="12"/>
                  </a:lnTo>
                  <a:lnTo>
                    <a:pt x="8" y="12"/>
                  </a:lnTo>
                  <a:lnTo>
                    <a:pt x="14" y="12"/>
                  </a:lnTo>
                  <a:lnTo>
                    <a:pt x="19" y="12"/>
                  </a:lnTo>
                  <a:lnTo>
                    <a:pt x="23" y="10"/>
                  </a:lnTo>
                  <a:lnTo>
                    <a:pt x="23" y="6"/>
                  </a:lnTo>
                  <a:lnTo>
                    <a:pt x="22" y="4"/>
                  </a:lnTo>
                  <a:lnTo>
                    <a:pt x="19" y="3"/>
                  </a:lnTo>
                  <a:lnTo>
                    <a:pt x="16" y="0"/>
                  </a:lnTo>
                  <a:lnTo>
                    <a:pt x="12" y="0"/>
                  </a:lnTo>
                  <a:lnTo>
                    <a:pt x="7" y="0"/>
                  </a:lnTo>
                  <a:lnTo>
                    <a:pt x="4" y="3"/>
                  </a:lnTo>
                  <a:lnTo>
                    <a:pt x="0"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 name="Freeform 729"/>
            <p:cNvSpPr>
              <a:spLocks/>
            </p:cNvSpPr>
            <p:nvPr/>
          </p:nvSpPr>
          <p:spPr bwMode="auto">
            <a:xfrm>
              <a:off x="4659977" y="2395644"/>
              <a:ext cx="153762" cy="163242"/>
            </a:xfrm>
            <a:custGeom>
              <a:avLst/>
              <a:gdLst>
                <a:gd name="T0" fmla="*/ 11 w 307"/>
                <a:gd name="T1" fmla="*/ 60 h 128"/>
                <a:gd name="T2" fmla="*/ 36 w 307"/>
                <a:gd name="T3" fmla="*/ 75 h 128"/>
                <a:gd name="T4" fmla="*/ 64 w 307"/>
                <a:gd name="T5" fmla="*/ 86 h 128"/>
                <a:gd name="T6" fmla="*/ 92 w 307"/>
                <a:gd name="T7" fmla="*/ 94 h 128"/>
                <a:gd name="T8" fmla="*/ 110 w 307"/>
                <a:gd name="T9" fmla="*/ 108 h 128"/>
                <a:gd name="T10" fmla="*/ 124 w 307"/>
                <a:gd name="T11" fmla="*/ 119 h 128"/>
                <a:gd name="T12" fmla="*/ 142 w 307"/>
                <a:gd name="T13" fmla="*/ 123 h 128"/>
                <a:gd name="T14" fmla="*/ 162 w 307"/>
                <a:gd name="T15" fmla="*/ 126 h 128"/>
                <a:gd name="T16" fmla="*/ 175 w 307"/>
                <a:gd name="T17" fmla="*/ 128 h 128"/>
                <a:gd name="T18" fmla="*/ 167 w 307"/>
                <a:gd name="T19" fmla="*/ 121 h 128"/>
                <a:gd name="T20" fmla="*/ 157 w 307"/>
                <a:gd name="T21" fmla="*/ 116 h 128"/>
                <a:gd name="T22" fmla="*/ 149 w 307"/>
                <a:gd name="T23" fmla="*/ 112 h 128"/>
                <a:gd name="T24" fmla="*/ 140 w 307"/>
                <a:gd name="T25" fmla="*/ 105 h 128"/>
                <a:gd name="T26" fmla="*/ 145 w 307"/>
                <a:gd name="T27" fmla="*/ 100 h 128"/>
                <a:gd name="T28" fmla="*/ 153 w 307"/>
                <a:gd name="T29" fmla="*/ 102 h 128"/>
                <a:gd name="T30" fmla="*/ 171 w 307"/>
                <a:gd name="T31" fmla="*/ 109 h 128"/>
                <a:gd name="T32" fmla="*/ 190 w 307"/>
                <a:gd name="T33" fmla="*/ 116 h 128"/>
                <a:gd name="T34" fmla="*/ 209 w 307"/>
                <a:gd name="T35" fmla="*/ 120 h 128"/>
                <a:gd name="T36" fmla="*/ 229 w 307"/>
                <a:gd name="T37" fmla="*/ 123 h 128"/>
                <a:gd name="T38" fmla="*/ 221 w 307"/>
                <a:gd name="T39" fmla="*/ 117 h 128"/>
                <a:gd name="T40" fmla="*/ 207 w 307"/>
                <a:gd name="T41" fmla="*/ 111 h 128"/>
                <a:gd name="T42" fmla="*/ 210 w 307"/>
                <a:gd name="T43" fmla="*/ 104 h 128"/>
                <a:gd name="T44" fmla="*/ 225 w 307"/>
                <a:gd name="T45" fmla="*/ 108 h 128"/>
                <a:gd name="T46" fmla="*/ 241 w 307"/>
                <a:gd name="T47" fmla="*/ 112 h 128"/>
                <a:gd name="T48" fmla="*/ 259 w 307"/>
                <a:gd name="T49" fmla="*/ 112 h 128"/>
                <a:gd name="T50" fmla="*/ 270 w 307"/>
                <a:gd name="T51" fmla="*/ 105 h 128"/>
                <a:gd name="T52" fmla="*/ 273 w 307"/>
                <a:gd name="T53" fmla="*/ 95 h 128"/>
                <a:gd name="T54" fmla="*/ 276 w 307"/>
                <a:gd name="T55" fmla="*/ 90 h 128"/>
                <a:gd name="T56" fmla="*/ 284 w 307"/>
                <a:gd name="T57" fmla="*/ 91 h 128"/>
                <a:gd name="T58" fmla="*/ 293 w 307"/>
                <a:gd name="T59" fmla="*/ 93 h 128"/>
                <a:gd name="T60" fmla="*/ 301 w 307"/>
                <a:gd name="T61" fmla="*/ 93 h 128"/>
                <a:gd name="T62" fmla="*/ 307 w 307"/>
                <a:gd name="T63" fmla="*/ 84 h 128"/>
                <a:gd name="T64" fmla="*/ 300 w 307"/>
                <a:gd name="T65" fmla="*/ 74 h 128"/>
                <a:gd name="T66" fmla="*/ 289 w 307"/>
                <a:gd name="T67" fmla="*/ 68 h 128"/>
                <a:gd name="T68" fmla="*/ 277 w 307"/>
                <a:gd name="T69" fmla="*/ 63 h 128"/>
                <a:gd name="T70" fmla="*/ 273 w 307"/>
                <a:gd name="T71" fmla="*/ 53 h 128"/>
                <a:gd name="T72" fmla="*/ 281 w 307"/>
                <a:gd name="T73" fmla="*/ 43 h 128"/>
                <a:gd name="T74" fmla="*/ 267 w 307"/>
                <a:gd name="T75" fmla="*/ 39 h 128"/>
                <a:gd name="T76" fmla="*/ 231 w 307"/>
                <a:gd name="T77" fmla="*/ 43 h 128"/>
                <a:gd name="T78" fmla="*/ 195 w 307"/>
                <a:gd name="T79" fmla="*/ 50 h 128"/>
                <a:gd name="T80" fmla="*/ 159 w 307"/>
                <a:gd name="T81" fmla="*/ 53 h 128"/>
                <a:gd name="T82" fmla="*/ 122 w 307"/>
                <a:gd name="T83" fmla="*/ 48 h 128"/>
                <a:gd name="T84" fmla="*/ 85 w 307"/>
                <a:gd name="T85" fmla="*/ 39 h 128"/>
                <a:gd name="T86" fmla="*/ 49 w 307"/>
                <a:gd name="T87" fmla="*/ 27 h 128"/>
                <a:gd name="T88" fmla="*/ 16 w 307"/>
                <a:gd name="T89" fmla="*/ 11 h 128"/>
                <a:gd name="T90" fmla="*/ 0 w 307"/>
                <a:gd name="T91" fmla="*/ 5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128">
                  <a:moveTo>
                    <a:pt x="0" y="52"/>
                  </a:moveTo>
                  <a:lnTo>
                    <a:pt x="11" y="60"/>
                  </a:lnTo>
                  <a:lnTo>
                    <a:pt x="24" y="68"/>
                  </a:lnTo>
                  <a:lnTo>
                    <a:pt x="36" y="75"/>
                  </a:lnTo>
                  <a:lnTo>
                    <a:pt x="50" y="80"/>
                  </a:lnTo>
                  <a:lnTo>
                    <a:pt x="64" y="86"/>
                  </a:lnTo>
                  <a:lnTo>
                    <a:pt x="78" y="90"/>
                  </a:lnTo>
                  <a:lnTo>
                    <a:pt x="92" y="94"/>
                  </a:lnTo>
                  <a:lnTo>
                    <a:pt x="106" y="98"/>
                  </a:lnTo>
                  <a:lnTo>
                    <a:pt x="110" y="108"/>
                  </a:lnTo>
                  <a:lnTo>
                    <a:pt x="116" y="115"/>
                  </a:lnTo>
                  <a:lnTo>
                    <a:pt x="124" y="119"/>
                  </a:lnTo>
                  <a:lnTo>
                    <a:pt x="133" y="121"/>
                  </a:lnTo>
                  <a:lnTo>
                    <a:pt x="142" y="123"/>
                  </a:lnTo>
                  <a:lnTo>
                    <a:pt x="153" y="124"/>
                  </a:lnTo>
                  <a:lnTo>
                    <a:pt x="162" y="126"/>
                  </a:lnTo>
                  <a:lnTo>
                    <a:pt x="171" y="128"/>
                  </a:lnTo>
                  <a:lnTo>
                    <a:pt x="175" y="128"/>
                  </a:lnTo>
                  <a:lnTo>
                    <a:pt x="171" y="126"/>
                  </a:lnTo>
                  <a:lnTo>
                    <a:pt x="167" y="121"/>
                  </a:lnTo>
                  <a:lnTo>
                    <a:pt x="162" y="119"/>
                  </a:lnTo>
                  <a:lnTo>
                    <a:pt x="157" y="116"/>
                  </a:lnTo>
                  <a:lnTo>
                    <a:pt x="154" y="115"/>
                  </a:lnTo>
                  <a:lnTo>
                    <a:pt x="149" y="112"/>
                  </a:lnTo>
                  <a:lnTo>
                    <a:pt x="145" y="108"/>
                  </a:lnTo>
                  <a:lnTo>
                    <a:pt x="140" y="105"/>
                  </a:lnTo>
                  <a:lnTo>
                    <a:pt x="142" y="101"/>
                  </a:lnTo>
                  <a:lnTo>
                    <a:pt x="145" y="100"/>
                  </a:lnTo>
                  <a:lnTo>
                    <a:pt x="149" y="101"/>
                  </a:lnTo>
                  <a:lnTo>
                    <a:pt x="153" y="102"/>
                  </a:lnTo>
                  <a:lnTo>
                    <a:pt x="162" y="106"/>
                  </a:lnTo>
                  <a:lnTo>
                    <a:pt x="171" y="109"/>
                  </a:lnTo>
                  <a:lnTo>
                    <a:pt x="180" y="113"/>
                  </a:lnTo>
                  <a:lnTo>
                    <a:pt x="190" y="116"/>
                  </a:lnTo>
                  <a:lnTo>
                    <a:pt x="199" y="119"/>
                  </a:lnTo>
                  <a:lnTo>
                    <a:pt x="209" y="120"/>
                  </a:lnTo>
                  <a:lnTo>
                    <a:pt x="218" y="121"/>
                  </a:lnTo>
                  <a:lnTo>
                    <a:pt x="229" y="123"/>
                  </a:lnTo>
                  <a:lnTo>
                    <a:pt x="229" y="120"/>
                  </a:lnTo>
                  <a:lnTo>
                    <a:pt x="221" y="117"/>
                  </a:lnTo>
                  <a:lnTo>
                    <a:pt x="214" y="115"/>
                  </a:lnTo>
                  <a:lnTo>
                    <a:pt x="207" y="111"/>
                  </a:lnTo>
                  <a:lnTo>
                    <a:pt x="202" y="102"/>
                  </a:lnTo>
                  <a:lnTo>
                    <a:pt x="210" y="104"/>
                  </a:lnTo>
                  <a:lnTo>
                    <a:pt x="217" y="106"/>
                  </a:lnTo>
                  <a:lnTo>
                    <a:pt x="225" y="108"/>
                  </a:lnTo>
                  <a:lnTo>
                    <a:pt x="233" y="111"/>
                  </a:lnTo>
                  <a:lnTo>
                    <a:pt x="241" y="112"/>
                  </a:lnTo>
                  <a:lnTo>
                    <a:pt x="251" y="112"/>
                  </a:lnTo>
                  <a:lnTo>
                    <a:pt x="259" y="112"/>
                  </a:lnTo>
                  <a:lnTo>
                    <a:pt x="267" y="109"/>
                  </a:lnTo>
                  <a:lnTo>
                    <a:pt x="270" y="105"/>
                  </a:lnTo>
                  <a:lnTo>
                    <a:pt x="271" y="100"/>
                  </a:lnTo>
                  <a:lnTo>
                    <a:pt x="273" y="95"/>
                  </a:lnTo>
                  <a:lnTo>
                    <a:pt x="271" y="90"/>
                  </a:lnTo>
                  <a:lnTo>
                    <a:pt x="276" y="90"/>
                  </a:lnTo>
                  <a:lnTo>
                    <a:pt x="281" y="90"/>
                  </a:lnTo>
                  <a:lnTo>
                    <a:pt x="284" y="91"/>
                  </a:lnTo>
                  <a:lnTo>
                    <a:pt x="289" y="93"/>
                  </a:lnTo>
                  <a:lnTo>
                    <a:pt x="293" y="93"/>
                  </a:lnTo>
                  <a:lnTo>
                    <a:pt x="298" y="94"/>
                  </a:lnTo>
                  <a:lnTo>
                    <a:pt x="301" y="93"/>
                  </a:lnTo>
                  <a:lnTo>
                    <a:pt x="306" y="91"/>
                  </a:lnTo>
                  <a:lnTo>
                    <a:pt x="307" y="84"/>
                  </a:lnTo>
                  <a:lnTo>
                    <a:pt x="305" y="79"/>
                  </a:lnTo>
                  <a:lnTo>
                    <a:pt x="300" y="74"/>
                  </a:lnTo>
                  <a:lnTo>
                    <a:pt x="296" y="69"/>
                  </a:lnTo>
                  <a:lnTo>
                    <a:pt x="289" y="68"/>
                  </a:lnTo>
                  <a:lnTo>
                    <a:pt x="283" y="65"/>
                  </a:lnTo>
                  <a:lnTo>
                    <a:pt x="277" y="63"/>
                  </a:lnTo>
                  <a:lnTo>
                    <a:pt x="271" y="60"/>
                  </a:lnTo>
                  <a:lnTo>
                    <a:pt x="273" y="53"/>
                  </a:lnTo>
                  <a:lnTo>
                    <a:pt x="277" y="49"/>
                  </a:lnTo>
                  <a:lnTo>
                    <a:pt x="281" y="43"/>
                  </a:lnTo>
                  <a:lnTo>
                    <a:pt x="285" y="39"/>
                  </a:lnTo>
                  <a:lnTo>
                    <a:pt x="267" y="39"/>
                  </a:lnTo>
                  <a:lnTo>
                    <a:pt x="248" y="41"/>
                  </a:lnTo>
                  <a:lnTo>
                    <a:pt x="231" y="43"/>
                  </a:lnTo>
                  <a:lnTo>
                    <a:pt x="213" y="46"/>
                  </a:lnTo>
                  <a:lnTo>
                    <a:pt x="195" y="50"/>
                  </a:lnTo>
                  <a:lnTo>
                    <a:pt x="177" y="53"/>
                  </a:lnTo>
                  <a:lnTo>
                    <a:pt x="159" y="53"/>
                  </a:lnTo>
                  <a:lnTo>
                    <a:pt x="140" y="50"/>
                  </a:lnTo>
                  <a:lnTo>
                    <a:pt x="122" y="48"/>
                  </a:lnTo>
                  <a:lnTo>
                    <a:pt x="102" y="43"/>
                  </a:lnTo>
                  <a:lnTo>
                    <a:pt x="85" y="39"/>
                  </a:lnTo>
                  <a:lnTo>
                    <a:pt x="66" y="34"/>
                  </a:lnTo>
                  <a:lnTo>
                    <a:pt x="49" y="27"/>
                  </a:lnTo>
                  <a:lnTo>
                    <a:pt x="32" y="19"/>
                  </a:lnTo>
                  <a:lnTo>
                    <a:pt x="16" y="11"/>
                  </a:lnTo>
                  <a:lnTo>
                    <a:pt x="0" y="0"/>
                  </a:lnTo>
                  <a:lnTo>
                    <a:pt x="0"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6" name="Freeform 730"/>
            <p:cNvSpPr>
              <a:spLocks/>
            </p:cNvSpPr>
            <p:nvPr/>
          </p:nvSpPr>
          <p:spPr bwMode="auto">
            <a:xfrm>
              <a:off x="4675952" y="2444405"/>
              <a:ext cx="3994" cy="8480"/>
            </a:xfrm>
            <a:custGeom>
              <a:avLst/>
              <a:gdLst>
                <a:gd name="T0" fmla="*/ 0 w 8"/>
                <a:gd name="T1" fmla="*/ 7 h 7"/>
                <a:gd name="T2" fmla="*/ 8 w 8"/>
                <a:gd name="T3" fmla="*/ 0 h 7"/>
                <a:gd name="T4" fmla="*/ 0 w 8"/>
                <a:gd name="T5" fmla="*/ 4 h 7"/>
                <a:gd name="T6" fmla="*/ 0 w 8"/>
                <a:gd name="T7" fmla="*/ 7 h 7"/>
              </a:gdLst>
              <a:ahLst/>
              <a:cxnLst>
                <a:cxn ang="0">
                  <a:pos x="T0" y="T1"/>
                </a:cxn>
                <a:cxn ang="0">
                  <a:pos x="T2" y="T3"/>
                </a:cxn>
                <a:cxn ang="0">
                  <a:pos x="T4" y="T5"/>
                </a:cxn>
                <a:cxn ang="0">
                  <a:pos x="T6" y="T7"/>
                </a:cxn>
              </a:cxnLst>
              <a:rect l="0" t="0" r="r" b="b"/>
              <a:pathLst>
                <a:path w="8" h="7">
                  <a:moveTo>
                    <a:pt x="0" y="7"/>
                  </a:moveTo>
                  <a:lnTo>
                    <a:pt x="8" y="0"/>
                  </a:lnTo>
                  <a:lnTo>
                    <a:pt x="0" y="4"/>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7" name="Freeform 731"/>
            <p:cNvSpPr>
              <a:spLocks/>
            </p:cNvSpPr>
            <p:nvPr/>
          </p:nvSpPr>
          <p:spPr bwMode="auto">
            <a:xfrm>
              <a:off x="4686935" y="2461365"/>
              <a:ext cx="28955" cy="29680"/>
            </a:xfrm>
            <a:custGeom>
              <a:avLst/>
              <a:gdLst>
                <a:gd name="T0" fmla="*/ 3 w 57"/>
                <a:gd name="T1" fmla="*/ 11 h 25"/>
                <a:gd name="T2" fmla="*/ 9 w 57"/>
                <a:gd name="T3" fmla="*/ 15 h 25"/>
                <a:gd name="T4" fmla="*/ 15 w 57"/>
                <a:gd name="T5" fmla="*/ 19 h 25"/>
                <a:gd name="T6" fmla="*/ 22 w 57"/>
                <a:gd name="T7" fmla="*/ 22 h 25"/>
                <a:gd name="T8" fmla="*/ 28 w 57"/>
                <a:gd name="T9" fmla="*/ 24 h 25"/>
                <a:gd name="T10" fmla="*/ 35 w 57"/>
                <a:gd name="T11" fmla="*/ 24 h 25"/>
                <a:gd name="T12" fmla="*/ 42 w 57"/>
                <a:gd name="T13" fmla="*/ 25 h 25"/>
                <a:gd name="T14" fmla="*/ 50 w 57"/>
                <a:gd name="T15" fmla="*/ 25 h 25"/>
                <a:gd name="T16" fmla="*/ 57 w 57"/>
                <a:gd name="T17" fmla="*/ 25 h 25"/>
                <a:gd name="T18" fmla="*/ 3 w 57"/>
                <a:gd name="T19" fmla="*/ 0 h 25"/>
                <a:gd name="T20" fmla="*/ 1 w 57"/>
                <a:gd name="T21" fmla="*/ 2 h 25"/>
                <a:gd name="T22" fmla="*/ 0 w 57"/>
                <a:gd name="T23" fmla="*/ 6 h 25"/>
                <a:gd name="T24" fmla="*/ 1 w 57"/>
                <a:gd name="T25" fmla="*/ 8 h 25"/>
                <a:gd name="T26" fmla="*/ 3 w 57"/>
                <a:gd name="T27"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25">
                  <a:moveTo>
                    <a:pt x="3" y="11"/>
                  </a:moveTo>
                  <a:lnTo>
                    <a:pt x="9" y="15"/>
                  </a:lnTo>
                  <a:lnTo>
                    <a:pt x="15" y="19"/>
                  </a:lnTo>
                  <a:lnTo>
                    <a:pt x="22" y="22"/>
                  </a:lnTo>
                  <a:lnTo>
                    <a:pt x="28" y="24"/>
                  </a:lnTo>
                  <a:lnTo>
                    <a:pt x="35" y="24"/>
                  </a:lnTo>
                  <a:lnTo>
                    <a:pt x="42" y="25"/>
                  </a:lnTo>
                  <a:lnTo>
                    <a:pt x="50" y="25"/>
                  </a:lnTo>
                  <a:lnTo>
                    <a:pt x="57" y="25"/>
                  </a:lnTo>
                  <a:lnTo>
                    <a:pt x="3" y="0"/>
                  </a:lnTo>
                  <a:lnTo>
                    <a:pt x="1" y="2"/>
                  </a:lnTo>
                  <a:lnTo>
                    <a:pt x="0" y="6"/>
                  </a:lnTo>
                  <a:lnTo>
                    <a:pt x="1" y="8"/>
                  </a:lnTo>
                  <a:lnTo>
                    <a:pt x="3" y="1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8" name="Freeform 732"/>
            <p:cNvSpPr>
              <a:spLocks/>
            </p:cNvSpPr>
            <p:nvPr/>
          </p:nvSpPr>
          <p:spPr bwMode="auto">
            <a:xfrm>
              <a:off x="4761819" y="2491046"/>
              <a:ext cx="20968" cy="16960"/>
            </a:xfrm>
            <a:custGeom>
              <a:avLst/>
              <a:gdLst>
                <a:gd name="T0" fmla="*/ 0 w 43"/>
                <a:gd name="T1" fmla="*/ 4 h 15"/>
                <a:gd name="T2" fmla="*/ 1 w 43"/>
                <a:gd name="T3" fmla="*/ 8 h 15"/>
                <a:gd name="T4" fmla="*/ 4 w 43"/>
                <a:gd name="T5" fmla="*/ 10 h 15"/>
                <a:gd name="T6" fmla="*/ 6 w 43"/>
                <a:gd name="T7" fmla="*/ 12 h 15"/>
                <a:gd name="T8" fmla="*/ 9 w 43"/>
                <a:gd name="T9" fmla="*/ 13 h 15"/>
                <a:gd name="T10" fmla="*/ 19 w 43"/>
                <a:gd name="T11" fmla="*/ 15 h 15"/>
                <a:gd name="T12" fmla="*/ 28 w 43"/>
                <a:gd name="T13" fmla="*/ 15 h 15"/>
                <a:gd name="T14" fmla="*/ 36 w 43"/>
                <a:gd name="T15" fmla="*/ 13 h 15"/>
                <a:gd name="T16" fmla="*/ 43 w 43"/>
                <a:gd name="T17" fmla="*/ 8 h 15"/>
                <a:gd name="T18" fmla="*/ 38 w 43"/>
                <a:gd name="T19" fmla="*/ 5 h 15"/>
                <a:gd name="T20" fmla="*/ 33 w 43"/>
                <a:gd name="T21" fmla="*/ 4 h 15"/>
                <a:gd name="T22" fmla="*/ 28 w 43"/>
                <a:gd name="T23" fmla="*/ 2 h 15"/>
                <a:gd name="T24" fmla="*/ 22 w 43"/>
                <a:gd name="T25" fmla="*/ 1 h 15"/>
                <a:gd name="T26" fmla="*/ 16 w 43"/>
                <a:gd name="T27" fmla="*/ 0 h 15"/>
                <a:gd name="T28" fmla="*/ 11 w 43"/>
                <a:gd name="T29" fmla="*/ 0 h 15"/>
                <a:gd name="T30" fmla="*/ 6 w 43"/>
                <a:gd name="T31" fmla="*/ 1 h 15"/>
                <a:gd name="T32" fmla="*/ 0 w 43"/>
                <a:gd name="T3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5">
                  <a:moveTo>
                    <a:pt x="0" y="4"/>
                  </a:moveTo>
                  <a:lnTo>
                    <a:pt x="1" y="8"/>
                  </a:lnTo>
                  <a:lnTo>
                    <a:pt x="4" y="10"/>
                  </a:lnTo>
                  <a:lnTo>
                    <a:pt x="6" y="12"/>
                  </a:lnTo>
                  <a:lnTo>
                    <a:pt x="9" y="13"/>
                  </a:lnTo>
                  <a:lnTo>
                    <a:pt x="19" y="15"/>
                  </a:lnTo>
                  <a:lnTo>
                    <a:pt x="28" y="15"/>
                  </a:lnTo>
                  <a:lnTo>
                    <a:pt x="36" y="13"/>
                  </a:lnTo>
                  <a:lnTo>
                    <a:pt x="43" y="8"/>
                  </a:lnTo>
                  <a:lnTo>
                    <a:pt x="38" y="5"/>
                  </a:lnTo>
                  <a:lnTo>
                    <a:pt x="33" y="4"/>
                  </a:lnTo>
                  <a:lnTo>
                    <a:pt x="28" y="2"/>
                  </a:lnTo>
                  <a:lnTo>
                    <a:pt x="22" y="1"/>
                  </a:lnTo>
                  <a:lnTo>
                    <a:pt x="16" y="0"/>
                  </a:lnTo>
                  <a:lnTo>
                    <a:pt x="11" y="0"/>
                  </a:lnTo>
                  <a:lnTo>
                    <a:pt x="6" y="1"/>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9" name="Freeform 733"/>
            <p:cNvSpPr>
              <a:spLocks/>
            </p:cNvSpPr>
            <p:nvPr/>
          </p:nvSpPr>
          <p:spPr bwMode="auto">
            <a:xfrm>
              <a:off x="4727872" y="2493166"/>
              <a:ext cx="22964" cy="14840"/>
            </a:xfrm>
            <a:custGeom>
              <a:avLst/>
              <a:gdLst>
                <a:gd name="T0" fmla="*/ 0 w 46"/>
                <a:gd name="T1" fmla="*/ 0 h 13"/>
                <a:gd name="T2" fmla="*/ 1 w 46"/>
                <a:gd name="T3" fmla="*/ 6 h 13"/>
                <a:gd name="T4" fmla="*/ 5 w 46"/>
                <a:gd name="T5" fmla="*/ 8 h 13"/>
                <a:gd name="T6" fmla="*/ 10 w 46"/>
                <a:gd name="T7" fmla="*/ 10 h 13"/>
                <a:gd name="T8" fmla="*/ 13 w 46"/>
                <a:gd name="T9" fmla="*/ 11 h 13"/>
                <a:gd name="T10" fmla="*/ 21 w 46"/>
                <a:gd name="T11" fmla="*/ 13 h 13"/>
                <a:gd name="T12" fmla="*/ 30 w 46"/>
                <a:gd name="T13" fmla="*/ 13 h 13"/>
                <a:gd name="T14" fmla="*/ 38 w 46"/>
                <a:gd name="T15" fmla="*/ 11 h 13"/>
                <a:gd name="T16" fmla="*/ 46 w 46"/>
                <a:gd name="T17" fmla="*/ 10 h 13"/>
                <a:gd name="T18" fmla="*/ 41 w 46"/>
                <a:gd name="T19" fmla="*/ 8 h 13"/>
                <a:gd name="T20" fmla="*/ 35 w 46"/>
                <a:gd name="T21" fmla="*/ 7 h 13"/>
                <a:gd name="T22" fmla="*/ 29 w 46"/>
                <a:gd name="T23" fmla="*/ 4 h 13"/>
                <a:gd name="T24" fmla="*/ 23 w 46"/>
                <a:gd name="T25" fmla="*/ 3 h 13"/>
                <a:gd name="T26" fmla="*/ 18 w 46"/>
                <a:gd name="T27" fmla="*/ 2 h 13"/>
                <a:gd name="T28" fmla="*/ 12 w 46"/>
                <a:gd name="T29" fmla="*/ 2 h 13"/>
                <a:gd name="T30" fmla="*/ 6 w 46"/>
                <a:gd name="T31" fmla="*/ 0 h 13"/>
                <a:gd name="T32" fmla="*/ 0 w 46"/>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3">
                  <a:moveTo>
                    <a:pt x="0" y="0"/>
                  </a:moveTo>
                  <a:lnTo>
                    <a:pt x="1" y="6"/>
                  </a:lnTo>
                  <a:lnTo>
                    <a:pt x="5" y="8"/>
                  </a:lnTo>
                  <a:lnTo>
                    <a:pt x="10" y="10"/>
                  </a:lnTo>
                  <a:lnTo>
                    <a:pt x="13" y="11"/>
                  </a:lnTo>
                  <a:lnTo>
                    <a:pt x="21" y="13"/>
                  </a:lnTo>
                  <a:lnTo>
                    <a:pt x="30" y="13"/>
                  </a:lnTo>
                  <a:lnTo>
                    <a:pt x="38" y="11"/>
                  </a:lnTo>
                  <a:lnTo>
                    <a:pt x="46" y="10"/>
                  </a:lnTo>
                  <a:lnTo>
                    <a:pt x="41" y="8"/>
                  </a:lnTo>
                  <a:lnTo>
                    <a:pt x="35" y="7"/>
                  </a:lnTo>
                  <a:lnTo>
                    <a:pt x="29" y="4"/>
                  </a:lnTo>
                  <a:lnTo>
                    <a:pt x="23" y="3"/>
                  </a:lnTo>
                  <a:lnTo>
                    <a:pt x="18" y="2"/>
                  </a:lnTo>
                  <a:lnTo>
                    <a:pt x="12" y="2"/>
                  </a:lnTo>
                  <a:lnTo>
                    <a:pt x="6" y="0"/>
                  </a:lnTo>
                  <a:lnTo>
                    <a:pt x="0"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90" name="Freeform 734"/>
            <p:cNvSpPr>
              <a:spLocks/>
            </p:cNvSpPr>
            <p:nvPr/>
          </p:nvSpPr>
          <p:spPr bwMode="auto">
            <a:xfrm>
              <a:off x="4660975" y="2491046"/>
              <a:ext cx="172732" cy="248043"/>
            </a:xfrm>
            <a:custGeom>
              <a:avLst/>
              <a:gdLst>
                <a:gd name="T0" fmla="*/ 15 w 345"/>
                <a:gd name="T1" fmla="*/ 54 h 194"/>
                <a:gd name="T2" fmla="*/ 39 w 345"/>
                <a:gd name="T3" fmla="*/ 72 h 194"/>
                <a:gd name="T4" fmla="*/ 58 w 345"/>
                <a:gd name="T5" fmla="*/ 94 h 194"/>
                <a:gd name="T6" fmla="*/ 73 w 345"/>
                <a:gd name="T7" fmla="*/ 121 h 194"/>
                <a:gd name="T8" fmla="*/ 81 w 345"/>
                <a:gd name="T9" fmla="*/ 143 h 194"/>
                <a:gd name="T10" fmla="*/ 92 w 345"/>
                <a:gd name="T11" fmla="*/ 154 h 194"/>
                <a:gd name="T12" fmla="*/ 99 w 345"/>
                <a:gd name="T13" fmla="*/ 153 h 194"/>
                <a:gd name="T14" fmla="*/ 107 w 345"/>
                <a:gd name="T15" fmla="*/ 158 h 194"/>
                <a:gd name="T16" fmla="*/ 115 w 345"/>
                <a:gd name="T17" fmla="*/ 167 h 194"/>
                <a:gd name="T18" fmla="*/ 129 w 345"/>
                <a:gd name="T19" fmla="*/ 173 h 194"/>
                <a:gd name="T20" fmla="*/ 144 w 345"/>
                <a:gd name="T21" fmla="*/ 179 h 194"/>
                <a:gd name="T22" fmla="*/ 159 w 345"/>
                <a:gd name="T23" fmla="*/ 183 h 194"/>
                <a:gd name="T24" fmla="*/ 175 w 345"/>
                <a:gd name="T25" fmla="*/ 186 h 194"/>
                <a:gd name="T26" fmla="*/ 166 w 345"/>
                <a:gd name="T27" fmla="*/ 175 h 194"/>
                <a:gd name="T28" fmla="*/ 156 w 345"/>
                <a:gd name="T29" fmla="*/ 160 h 194"/>
                <a:gd name="T30" fmla="*/ 170 w 345"/>
                <a:gd name="T31" fmla="*/ 167 h 194"/>
                <a:gd name="T32" fmla="*/ 184 w 345"/>
                <a:gd name="T33" fmla="*/ 176 h 194"/>
                <a:gd name="T34" fmla="*/ 202 w 345"/>
                <a:gd name="T35" fmla="*/ 183 h 194"/>
                <a:gd name="T36" fmla="*/ 222 w 345"/>
                <a:gd name="T37" fmla="*/ 191 h 194"/>
                <a:gd name="T38" fmla="*/ 242 w 345"/>
                <a:gd name="T39" fmla="*/ 194 h 194"/>
                <a:gd name="T40" fmla="*/ 262 w 345"/>
                <a:gd name="T41" fmla="*/ 190 h 194"/>
                <a:gd name="T42" fmla="*/ 259 w 345"/>
                <a:gd name="T43" fmla="*/ 180 h 194"/>
                <a:gd name="T44" fmla="*/ 266 w 345"/>
                <a:gd name="T45" fmla="*/ 172 h 194"/>
                <a:gd name="T46" fmla="*/ 269 w 345"/>
                <a:gd name="T47" fmla="*/ 160 h 194"/>
                <a:gd name="T48" fmla="*/ 282 w 345"/>
                <a:gd name="T49" fmla="*/ 167 h 194"/>
                <a:gd name="T50" fmla="*/ 296 w 345"/>
                <a:gd name="T51" fmla="*/ 167 h 194"/>
                <a:gd name="T52" fmla="*/ 306 w 345"/>
                <a:gd name="T53" fmla="*/ 146 h 194"/>
                <a:gd name="T54" fmla="*/ 318 w 345"/>
                <a:gd name="T55" fmla="*/ 131 h 194"/>
                <a:gd name="T56" fmla="*/ 331 w 345"/>
                <a:gd name="T57" fmla="*/ 136 h 194"/>
                <a:gd name="T58" fmla="*/ 345 w 345"/>
                <a:gd name="T59" fmla="*/ 135 h 194"/>
                <a:gd name="T60" fmla="*/ 342 w 345"/>
                <a:gd name="T61" fmla="*/ 123 h 194"/>
                <a:gd name="T62" fmla="*/ 335 w 345"/>
                <a:gd name="T63" fmla="*/ 112 h 194"/>
                <a:gd name="T64" fmla="*/ 341 w 345"/>
                <a:gd name="T65" fmla="*/ 109 h 194"/>
                <a:gd name="T66" fmla="*/ 344 w 345"/>
                <a:gd name="T67" fmla="*/ 104 h 194"/>
                <a:gd name="T68" fmla="*/ 339 w 345"/>
                <a:gd name="T69" fmla="*/ 93 h 194"/>
                <a:gd name="T70" fmla="*/ 331 w 345"/>
                <a:gd name="T71" fmla="*/ 86 h 194"/>
                <a:gd name="T72" fmla="*/ 313 w 345"/>
                <a:gd name="T73" fmla="*/ 84 h 194"/>
                <a:gd name="T74" fmla="*/ 295 w 345"/>
                <a:gd name="T75" fmla="*/ 84 h 194"/>
                <a:gd name="T76" fmla="*/ 275 w 345"/>
                <a:gd name="T77" fmla="*/ 84 h 194"/>
                <a:gd name="T78" fmla="*/ 257 w 345"/>
                <a:gd name="T79" fmla="*/ 82 h 194"/>
                <a:gd name="T80" fmla="*/ 209 w 345"/>
                <a:gd name="T81" fmla="*/ 86 h 194"/>
                <a:gd name="T82" fmla="*/ 164 w 345"/>
                <a:gd name="T83" fmla="*/ 78 h 194"/>
                <a:gd name="T84" fmla="*/ 121 w 345"/>
                <a:gd name="T85" fmla="*/ 63 h 194"/>
                <a:gd name="T86" fmla="*/ 77 w 345"/>
                <a:gd name="T87" fmla="*/ 47 h 194"/>
                <a:gd name="T88" fmla="*/ 57 w 345"/>
                <a:gd name="T89" fmla="*/ 38 h 194"/>
                <a:gd name="T90" fmla="*/ 38 w 345"/>
                <a:gd name="T91" fmla="*/ 27 h 194"/>
                <a:gd name="T92" fmla="*/ 18 w 345"/>
                <a:gd name="T93" fmla="*/ 15 h 194"/>
                <a:gd name="T94" fmla="*/ 0 w 345"/>
                <a:gd name="T95" fmla="*/ 0 h 194"/>
                <a:gd name="T96" fmla="*/ 2 w 345"/>
                <a:gd name="T97" fmla="*/ 23 h 194"/>
                <a:gd name="T98" fmla="*/ 3 w 345"/>
                <a:gd name="T99" fmla="*/ 4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5" h="194">
                  <a:moveTo>
                    <a:pt x="3" y="46"/>
                  </a:moveTo>
                  <a:lnTo>
                    <a:pt x="15" y="54"/>
                  </a:lnTo>
                  <a:lnTo>
                    <a:pt x="27" y="63"/>
                  </a:lnTo>
                  <a:lnTo>
                    <a:pt x="39" y="72"/>
                  </a:lnTo>
                  <a:lnTo>
                    <a:pt x="49" y="82"/>
                  </a:lnTo>
                  <a:lnTo>
                    <a:pt x="58" y="94"/>
                  </a:lnTo>
                  <a:lnTo>
                    <a:pt x="68" y="106"/>
                  </a:lnTo>
                  <a:lnTo>
                    <a:pt x="73" y="121"/>
                  </a:lnTo>
                  <a:lnTo>
                    <a:pt x="78" y="136"/>
                  </a:lnTo>
                  <a:lnTo>
                    <a:pt x="81" y="143"/>
                  </a:lnTo>
                  <a:lnTo>
                    <a:pt x="87" y="149"/>
                  </a:lnTo>
                  <a:lnTo>
                    <a:pt x="92" y="154"/>
                  </a:lnTo>
                  <a:lnTo>
                    <a:pt x="99" y="158"/>
                  </a:lnTo>
                  <a:lnTo>
                    <a:pt x="99" y="153"/>
                  </a:lnTo>
                  <a:lnTo>
                    <a:pt x="103" y="154"/>
                  </a:lnTo>
                  <a:lnTo>
                    <a:pt x="107" y="158"/>
                  </a:lnTo>
                  <a:lnTo>
                    <a:pt x="110" y="164"/>
                  </a:lnTo>
                  <a:lnTo>
                    <a:pt x="115" y="167"/>
                  </a:lnTo>
                  <a:lnTo>
                    <a:pt x="122" y="171"/>
                  </a:lnTo>
                  <a:lnTo>
                    <a:pt x="129" y="173"/>
                  </a:lnTo>
                  <a:lnTo>
                    <a:pt x="136" y="176"/>
                  </a:lnTo>
                  <a:lnTo>
                    <a:pt x="144" y="179"/>
                  </a:lnTo>
                  <a:lnTo>
                    <a:pt x="151" y="182"/>
                  </a:lnTo>
                  <a:lnTo>
                    <a:pt x="159" y="183"/>
                  </a:lnTo>
                  <a:lnTo>
                    <a:pt x="167" y="184"/>
                  </a:lnTo>
                  <a:lnTo>
                    <a:pt x="175" y="186"/>
                  </a:lnTo>
                  <a:lnTo>
                    <a:pt x="171" y="180"/>
                  </a:lnTo>
                  <a:lnTo>
                    <a:pt x="166" y="175"/>
                  </a:lnTo>
                  <a:lnTo>
                    <a:pt x="160" y="168"/>
                  </a:lnTo>
                  <a:lnTo>
                    <a:pt x="156" y="160"/>
                  </a:lnTo>
                  <a:lnTo>
                    <a:pt x="164" y="161"/>
                  </a:lnTo>
                  <a:lnTo>
                    <a:pt x="170" y="167"/>
                  </a:lnTo>
                  <a:lnTo>
                    <a:pt x="177" y="172"/>
                  </a:lnTo>
                  <a:lnTo>
                    <a:pt x="184" y="176"/>
                  </a:lnTo>
                  <a:lnTo>
                    <a:pt x="193" y="179"/>
                  </a:lnTo>
                  <a:lnTo>
                    <a:pt x="202" y="183"/>
                  </a:lnTo>
                  <a:lnTo>
                    <a:pt x="213" y="187"/>
                  </a:lnTo>
                  <a:lnTo>
                    <a:pt x="222" y="191"/>
                  </a:lnTo>
                  <a:lnTo>
                    <a:pt x="231" y="194"/>
                  </a:lnTo>
                  <a:lnTo>
                    <a:pt x="242" y="194"/>
                  </a:lnTo>
                  <a:lnTo>
                    <a:pt x="252" y="194"/>
                  </a:lnTo>
                  <a:lnTo>
                    <a:pt x="262" y="190"/>
                  </a:lnTo>
                  <a:lnTo>
                    <a:pt x="254" y="182"/>
                  </a:lnTo>
                  <a:lnTo>
                    <a:pt x="259" y="180"/>
                  </a:lnTo>
                  <a:lnTo>
                    <a:pt x="262" y="176"/>
                  </a:lnTo>
                  <a:lnTo>
                    <a:pt x="266" y="172"/>
                  </a:lnTo>
                  <a:lnTo>
                    <a:pt x="267" y="167"/>
                  </a:lnTo>
                  <a:lnTo>
                    <a:pt x="269" y="160"/>
                  </a:lnTo>
                  <a:lnTo>
                    <a:pt x="275" y="162"/>
                  </a:lnTo>
                  <a:lnTo>
                    <a:pt x="282" y="167"/>
                  </a:lnTo>
                  <a:lnTo>
                    <a:pt x="289" y="169"/>
                  </a:lnTo>
                  <a:lnTo>
                    <a:pt x="296" y="167"/>
                  </a:lnTo>
                  <a:lnTo>
                    <a:pt x="303" y="157"/>
                  </a:lnTo>
                  <a:lnTo>
                    <a:pt x="306" y="146"/>
                  </a:lnTo>
                  <a:lnTo>
                    <a:pt x="311" y="138"/>
                  </a:lnTo>
                  <a:lnTo>
                    <a:pt x="318" y="131"/>
                  </a:lnTo>
                  <a:lnTo>
                    <a:pt x="325" y="132"/>
                  </a:lnTo>
                  <a:lnTo>
                    <a:pt x="331" y="136"/>
                  </a:lnTo>
                  <a:lnTo>
                    <a:pt x="338" y="139"/>
                  </a:lnTo>
                  <a:lnTo>
                    <a:pt x="345" y="135"/>
                  </a:lnTo>
                  <a:lnTo>
                    <a:pt x="344" y="130"/>
                  </a:lnTo>
                  <a:lnTo>
                    <a:pt x="342" y="123"/>
                  </a:lnTo>
                  <a:lnTo>
                    <a:pt x="338" y="117"/>
                  </a:lnTo>
                  <a:lnTo>
                    <a:pt x="335" y="112"/>
                  </a:lnTo>
                  <a:lnTo>
                    <a:pt x="337" y="110"/>
                  </a:lnTo>
                  <a:lnTo>
                    <a:pt x="341" y="109"/>
                  </a:lnTo>
                  <a:lnTo>
                    <a:pt x="343" y="106"/>
                  </a:lnTo>
                  <a:lnTo>
                    <a:pt x="344" y="104"/>
                  </a:lnTo>
                  <a:lnTo>
                    <a:pt x="343" y="97"/>
                  </a:lnTo>
                  <a:lnTo>
                    <a:pt x="339" y="93"/>
                  </a:lnTo>
                  <a:lnTo>
                    <a:pt x="336" y="89"/>
                  </a:lnTo>
                  <a:lnTo>
                    <a:pt x="331" y="86"/>
                  </a:lnTo>
                  <a:lnTo>
                    <a:pt x="322" y="84"/>
                  </a:lnTo>
                  <a:lnTo>
                    <a:pt x="313" y="84"/>
                  </a:lnTo>
                  <a:lnTo>
                    <a:pt x="304" y="84"/>
                  </a:lnTo>
                  <a:lnTo>
                    <a:pt x="295" y="84"/>
                  </a:lnTo>
                  <a:lnTo>
                    <a:pt x="285" y="84"/>
                  </a:lnTo>
                  <a:lnTo>
                    <a:pt x="275" y="84"/>
                  </a:lnTo>
                  <a:lnTo>
                    <a:pt x="266" y="83"/>
                  </a:lnTo>
                  <a:lnTo>
                    <a:pt x="257" y="82"/>
                  </a:lnTo>
                  <a:lnTo>
                    <a:pt x="234" y="86"/>
                  </a:lnTo>
                  <a:lnTo>
                    <a:pt x="209" y="86"/>
                  </a:lnTo>
                  <a:lnTo>
                    <a:pt x="187" y="83"/>
                  </a:lnTo>
                  <a:lnTo>
                    <a:pt x="164" y="78"/>
                  </a:lnTo>
                  <a:lnTo>
                    <a:pt x="143" y="71"/>
                  </a:lnTo>
                  <a:lnTo>
                    <a:pt x="121" y="63"/>
                  </a:lnTo>
                  <a:lnTo>
                    <a:pt x="99" y="56"/>
                  </a:lnTo>
                  <a:lnTo>
                    <a:pt x="77" y="47"/>
                  </a:lnTo>
                  <a:lnTo>
                    <a:pt x="67" y="43"/>
                  </a:lnTo>
                  <a:lnTo>
                    <a:pt x="57" y="38"/>
                  </a:lnTo>
                  <a:lnTo>
                    <a:pt x="47" y="32"/>
                  </a:lnTo>
                  <a:lnTo>
                    <a:pt x="38" y="27"/>
                  </a:lnTo>
                  <a:lnTo>
                    <a:pt x="27" y="20"/>
                  </a:lnTo>
                  <a:lnTo>
                    <a:pt x="18" y="15"/>
                  </a:lnTo>
                  <a:lnTo>
                    <a:pt x="9" y="6"/>
                  </a:lnTo>
                  <a:lnTo>
                    <a:pt x="0" y="0"/>
                  </a:lnTo>
                  <a:lnTo>
                    <a:pt x="1" y="10"/>
                  </a:lnTo>
                  <a:lnTo>
                    <a:pt x="2" y="23"/>
                  </a:lnTo>
                  <a:lnTo>
                    <a:pt x="3" y="34"/>
                  </a:lnTo>
                  <a:lnTo>
                    <a:pt x="3"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91" name="Freeform 735"/>
            <p:cNvSpPr>
              <a:spLocks/>
            </p:cNvSpPr>
            <p:nvPr/>
          </p:nvSpPr>
          <p:spPr bwMode="auto">
            <a:xfrm>
              <a:off x="4701912" y="2599167"/>
              <a:ext cx="7988" cy="21200"/>
            </a:xfrm>
            <a:custGeom>
              <a:avLst/>
              <a:gdLst>
                <a:gd name="T0" fmla="*/ 0 w 16"/>
                <a:gd name="T1" fmla="*/ 7 h 19"/>
                <a:gd name="T2" fmla="*/ 1 w 16"/>
                <a:gd name="T3" fmla="*/ 19 h 19"/>
                <a:gd name="T4" fmla="*/ 5 w 16"/>
                <a:gd name="T5" fmla="*/ 19 h 19"/>
                <a:gd name="T6" fmla="*/ 9 w 16"/>
                <a:gd name="T7" fmla="*/ 17 h 19"/>
                <a:gd name="T8" fmla="*/ 12 w 16"/>
                <a:gd name="T9" fmla="*/ 14 h 19"/>
                <a:gd name="T10" fmla="*/ 16 w 16"/>
                <a:gd name="T11" fmla="*/ 10 h 19"/>
                <a:gd name="T12" fmla="*/ 16 w 16"/>
                <a:gd name="T13" fmla="*/ 6 h 19"/>
                <a:gd name="T14" fmla="*/ 15 w 16"/>
                <a:gd name="T15" fmla="*/ 3 h 19"/>
                <a:gd name="T16" fmla="*/ 11 w 16"/>
                <a:gd name="T17" fmla="*/ 1 h 19"/>
                <a:gd name="T18" fmla="*/ 9 w 16"/>
                <a:gd name="T19" fmla="*/ 0 h 19"/>
                <a:gd name="T20" fmla="*/ 7 w 16"/>
                <a:gd name="T21" fmla="*/ 0 h 19"/>
                <a:gd name="T22" fmla="*/ 3 w 16"/>
                <a:gd name="T23" fmla="*/ 1 h 19"/>
                <a:gd name="T24" fmla="*/ 1 w 16"/>
                <a:gd name="T25" fmla="*/ 3 h 19"/>
                <a:gd name="T26" fmla="*/ 0 w 16"/>
                <a:gd name="T2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9">
                  <a:moveTo>
                    <a:pt x="0" y="7"/>
                  </a:moveTo>
                  <a:lnTo>
                    <a:pt x="1" y="19"/>
                  </a:lnTo>
                  <a:lnTo>
                    <a:pt x="5" y="19"/>
                  </a:lnTo>
                  <a:lnTo>
                    <a:pt x="9" y="17"/>
                  </a:lnTo>
                  <a:lnTo>
                    <a:pt x="12" y="14"/>
                  </a:lnTo>
                  <a:lnTo>
                    <a:pt x="16" y="10"/>
                  </a:lnTo>
                  <a:lnTo>
                    <a:pt x="16" y="6"/>
                  </a:lnTo>
                  <a:lnTo>
                    <a:pt x="15" y="3"/>
                  </a:lnTo>
                  <a:lnTo>
                    <a:pt x="11" y="1"/>
                  </a:lnTo>
                  <a:lnTo>
                    <a:pt x="9" y="0"/>
                  </a:lnTo>
                  <a:lnTo>
                    <a:pt x="7" y="0"/>
                  </a:lnTo>
                  <a:lnTo>
                    <a:pt x="3" y="1"/>
                  </a:lnTo>
                  <a:lnTo>
                    <a:pt x="1" y="3"/>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92" name="Freeform 736"/>
            <p:cNvSpPr>
              <a:spLocks/>
            </p:cNvSpPr>
            <p:nvPr/>
          </p:nvSpPr>
          <p:spPr bwMode="auto">
            <a:xfrm>
              <a:off x="4715890" y="2605527"/>
              <a:ext cx="23963" cy="46641"/>
            </a:xfrm>
            <a:custGeom>
              <a:avLst/>
              <a:gdLst>
                <a:gd name="T0" fmla="*/ 0 w 50"/>
                <a:gd name="T1" fmla="*/ 4 h 37"/>
                <a:gd name="T2" fmla="*/ 2 w 50"/>
                <a:gd name="T3" fmla="*/ 10 h 37"/>
                <a:gd name="T4" fmla="*/ 6 w 50"/>
                <a:gd name="T5" fmla="*/ 16 h 37"/>
                <a:gd name="T6" fmla="*/ 12 w 50"/>
                <a:gd name="T7" fmla="*/ 23 h 37"/>
                <a:gd name="T8" fmla="*/ 17 w 50"/>
                <a:gd name="T9" fmla="*/ 29 h 37"/>
                <a:gd name="T10" fmla="*/ 25 w 50"/>
                <a:gd name="T11" fmla="*/ 31 h 37"/>
                <a:gd name="T12" fmla="*/ 34 w 50"/>
                <a:gd name="T13" fmla="*/ 34 h 37"/>
                <a:gd name="T14" fmla="*/ 42 w 50"/>
                <a:gd name="T15" fmla="*/ 36 h 37"/>
                <a:gd name="T16" fmla="*/ 50 w 50"/>
                <a:gd name="T17" fmla="*/ 37 h 37"/>
                <a:gd name="T18" fmla="*/ 45 w 50"/>
                <a:gd name="T19" fmla="*/ 30 h 37"/>
                <a:gd name="T20" fmla="*/ 40 w 50"/>
                <a:gd name="T21" fmla="*/ 26 h 37"/>
                <a:gd name="T22" fmla="*/ 36 w 50"/>
                <a:gd name="T23" fmla="*/ 20 h 37"/>
                <a:gd name="T24" fmla="*/ 30 w 50"/>
                <a:gd name="T25" fmla="*/ 16 h 37"/>
                <a:gd name="T26" fmla="*/ 25 w 50"/>
                <a:gd name="T27" fmla="*/ 12 h 37"/>
                <a:gd name="T28" fmla="*/ 20 w 50"/>
                <a:gd name="T29" fmla="*/ 8 h 37"/>
                <a:gd name="T30" fmla="*/ 15 w 50"/>
                <a:gd name="T31" fmla="*/ 4 h 37"/>
                <a:gd name="T32" fmla="*/ 9 w 50"/>
                <a:gd name="T33" fmla="*/ 0 h 37"/>
                <a:gd name="T34" fmla="*/ 8 w 50"/>
                <a:gd name="T35" fmla="*/ 3 h 37"/>
                <a:gd name="T36" fmla="*/ 6 w 50"/>
                <a:gd name="T37" fmla="*/ 4 h 37"/>
                <a:gd name="T38" fmla="*/ 2 w 50"/>
                <a:gd name="T39" fmla="*/ 5 h 37"/>
                <a:gd name="T40" fmla="*/ 0 w 50"/>
                <a:gd name="T41"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37">
                  <a:moveTo>
                    <a:pt x="0" y="4"/>
                  </a:moveTo>
                  <a:lnTo>
                    <a:pt x="2" y="10"/>
                  </a:lnTo>
                  <a:lnTo>
                    <a:pt x="6" y="16"/>
                  </a:lnTo>
                  <a:lnTo>
                    <a:pt x="12" y="23"/>
                  </a:lnTo>
                  <a:lnTo>
                    <a:pt x="17" y="29"/>
                  </a:lnTo>
                  <a:lnTo>
                    <a:pt x="25" y="31"/>
                  </a:lnTo>
                  <a:lnTo>
                    <a:pt x="34" y="34"/>
                  </a:lnTo>
                  <a:lnTo>
                    <a:pt x="42" y="36"/>
                  </a:lnTo>
                  <a:lnTo>
                    <a:pt x="50" y="37"/>
                  </a:lnTo>
                  <a:lnTo>
                    <a:pt x="45" y="30"/>
                  </a:lnTo>
                  <a:lnTo>
                    <a:pt x="40" y="26"/>
                  </a:lnTo>
                  <a:lnTo>
                    <a:pt x="36" y="20"/>
                  </a:lnTo>
                  <a:lnTo>
                    <a:pt x="30" y="16"/>
                  </a:lnTo>
                  <a:lnTo>
                    <a:pt x="25" y="12"/>
                  </a:lnTo>
                  <a:lnTo>
                    <a:pt x="20" y="8"/>
                  </a:lnTo>
                  <a:lnTo>
                    <a:pt x="15" y="4"/>
                  </a:lnTo>
                  <a:lnTo>
                    <a:pt x="9" y="0"/>
                  </a:lnTo>
                  <a:lnTo>
                    <a:pt x="8" y="3"/>
                  </a:lnTo>
                  <a:lnTo>
                    <a:pt x="6" y="4"/>
                  </a:lnTo>
                  <a:lnTo>
                    <a:pt x="2" y="5"/>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93" name="Freeform 737"/>
            <p:cNvSpPr>
              <a:spLocks/>
            </p:cNvSpPr>
            <p:nvPr/>
          </p:nvSpPr>
          <p:spPr bwMode="auto">
            <a:xfrm>
              <a:off x="4733862" y="2614007"/>
              <a:ext cx="69892" cy="61481"/>
            </a:xfrm>
            <a:custGeom>
              <a:avLst/>
              <a:gdLst>
                <a:gd name="T0" fmla="*/ 1 w 140"/>
                <a:gd name="T1" fmla="*/ 8 h 48"/>
                <a:gd name="T2" fmla="*/ 10 w 140"/>
                <a:gd name="T3" fmla="*/ 15 h 48"/>
                <a:gd name="T4" fmla="*/ 18 w 140"/>
                <a:gd name="T5" fmla="*/ 22 h 48"/>
                <a:gd name="T6" fmla="*/ 28 w 140"/>
                <a:gd name="T7" fmla="*/ 29 h 48"/>
                <a:gd name="T8" fmla="*/ 38 w 140"/>
                <a:gd name="T9" fmla="*/ 34 h 48"/>
                <a:gd name="T10" fmla="*/ 47 w 140"/>
                <a:gd name="T11" fmla="*/ 38 h 48"/>
                <a:gd name="T12" fmla="*/ 56 w 140"/>
                <a:gd name="T13" fmla="*/ 42 h 48"/>
                <a:gd name="T14" fmla="*/ 67 w 140"/>
                <a:gd name="T15" fmla="*/ 45 h 48"/>
                <a:gd name="T16" fmla="*/ 77 w 140"/>
                <a:gd name="T17" fmla="*/ 48 h 48"/>
                <a:gd name="T18" fmla="*/ 73 w 140"/>
                <a:gd name="T19" fmla="*/ 39 h 48"/>
                <a:gd name="T20" fmla="*/ 66 w 140"/>
                <a:gd name="T21" fmla="*/ 33 h 48"/>
                <a:gd name="T22" fmla="*/ 59 w 140"/>
                <a:gd name="T23" fmla="*/ 27 h 48"/>
                <a:gd name="T24" fmla="*/ 51 w 140"/>
                <a:gd name="T25" fmla="*/ 23 h 48"/>
                <a:gd name="T26" fmla="*/ 62 w 140"/>
                <a:gd name="T27" fmla="*/ 24 h 48"/>
                <a:gd name="T28" fmla="*/ 74 w 140"/>
                <a:gd name="T29" fmla="*/ 27 h 48"/>
                <a:gd name="T30" fmla="*/ 85 w 140"/>
                <a:gd name="T31" fmla="*/ 31 h 48"/>
                <a:gd name="T32" fmla="*/ 97 w 140"/>
                <a:gd name="T33" fmla="*/ 35 h 48"/>
                <a:gd name="T34" fmla="*/ 108 w 140"/>
                <a:gd name="T35" fmla="*/ 38 h 48"/>
                <a:gd name="T36" fmla="*/ 119 w 140"/>
                <a:gd name="T37" fmla="*/ 39 h 48"/>
                <a:gd name="T38" fmla="*/ 130 w 140"/>
                <a:gd name="T39" fmla="*/ 38 h 48"/>
                <a:gd name="T40" fmla="*/ 140 w 140"/>
                <a:gd name="T41" fmla="*/ 31 h 48"/>
                <a:gd name="T42" fmla="*/ 127 w 140"/>
                <a:gd name="T43" fmla="*/ 30 h 48"/>
                <a:gd name="T44" fmla="*/ 114 w 140"/>
                <a:gd name="T45" fmla="*/ 29 h 48"/>
                <a:gd name="T46" fmla="*/ 100 w 140"/>
                <a:gd name="T47" fmla="*/ 26 h 48"/>
                <a:gd name="T48" fmla="*/ 88 w 140"/>
                <a:gd name="T49" fmla="*/ 22 h 48"/>
                <a:gd name="T50" fmla="*/ 75 w 140"/>
                <a:gd name="T51" fmla="*/ 19 h 48"/>
                <a:gd name="T52" fmla="*/ 63 w 140"/>
                <a:gd name="T53" fmla="*/ 15 h 48"/>
                <a:gd name="T54" fmla="*/ 51 w 140"/>
                <a:gd name="T55" fmla="*/ 11 h 48"/>
                <a:gd name="T56" fmla="*/ 38 w 140"/>
                <a:gd name="T57" fmla="*/ 8 h 48"/>
                <a:gd name="T58" fmla="*/ 33 w 140"/>
                <a:gd name="T59" fmla="*/ 7 h 48"/>
                <a:gd name="T60" fmla="*/ 29 w 140"/>
                <a:gd name="T61" fmla="*/ 7 h 48"/>
                <a:gd name="T62" fmla="*/ 24 w 140"/>
                <a:gd name="T63" fmla="*/ 7 h 48"/>
                <a:gd name="T64" fmla="*/ 20 w 140"/>
                <a:gd name="T65" fmla="*/ 5 h 48"/>
                <a:gd name="T66" fmla="*/ 15 w 140"/>
                <a:gd name="T67" fmla="*/ 5 h 48"/>
                <a:gd name="T68" fmla="*/ 10 w 140"/>
                <a:gd name="T69" fmla="*/ 4 h 48"/>
                <a:gd name="T70" fmla="*/ 6 w 140"/>
                <a:gd name="T71" fmla="*/ 3 h 48"/>
                <a:gd name="T72" fmla="*/ 1 w 140"/>
                <a:gd name="T73" fmla="*/ 0 h 48"/>
                <a:gd name="T74" fmla="*/ 0 w 140"/>
                <a:gd name="T75" fmla="*/ 1 h 48"/>
                <a:gd name="T76" fmla="*/ 0 w 140"/>
                <a:gd name="T77" fmla="*/ 4 h 48"/>
                <a:gd name="T78" fmla="*/ 0 w 140"/>
                <a:gd name="T79" fmla="*/ 7 h 48"/>
                <a:gd name="T80" fmla="*/ 1 w 140"/>
                <a:gd name="T81"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0" h="48">
                  <a:moveTo>
                    <a:pt x="1" y="8"/>
                  </a:moveTo>
                  <a:lnTo>
                    <a:pt x="10" y="15"/>
                  </a:lnTo>
                  <a:lnTo>
                    <a:pt x="18" y="22"/>
                  </a:lnTo>
                  <a:lnTo>
                    <a:pt x="28" y="29"/>
                  </a:lnTo>
                  <a:lnTo>
                    <a:pt x="38" y="34"/>
                  </a:lnTo>
                  <a:lnTo>
                    <a:pt x="47" y="38"/>
                  </a:lnTo>
                  <a:lnTo>
                    <a:pt x="56" y="42"/>
                  </a:lnTo>
                  <a:lnTo>
                    <a:pt x="67" y="45"/>
                  </a:lnTo>
                  <a:lnTo>
                    <a:pt x="77" y="48"/>
                  </a:lnTo>
                  <a:lnTo>
                    <a:pt x="73" y="39"/>
                  </a:lnTo>
                  <a:lnTo>
                    <a:pt x="66" y="33"/>
                  </a:lnTo>
                  <a:lnTo>
                    <a:pt x="59" y="27"/>
                  </a:lnTo>
                  <a:lnTo>
                    <a:pt x="51" y="23"/>
                  </a:lnTo>
                  <a:lnTo>
                    <a:pt x="62" y="24"/>
                  </a:lnTo>
                  <a:lnTo>
                    <a:pt x="74" y="27"/>
                  </a:lnTo>
                  <a:lnTo>
                    <a:pt x="85" y="31"/>
                  </a:lnTo>
                  <a:lnTo>
                    <a:pt x="97" y="35"/>
                  </a:lnTo>
                  <a:lnTo>
                    <a:pt x="108" y="38"/>
                  </a:lnTo>
                  <a:lnTo>
                    <a:pt x="119" y="39"/>
                  </a:lnTo>
                  <a:lnTo>
                    <a:pt x="130" y="38"/>
                  </a:lnTo>
                  <a:lnTo>
                    <a:pt x="140" y="31"/>
                  </a:lnTo>
                  <a:lnTo>
                    <a:pt x="127" y="30"/>
                  </a:lnTo>
                  <a:lnTo>
                    <a:pt x="114" y="29"/>
                  </a:lnTo>
                  <a:lnTo>
                    <a:pt x="100" y="26"/>
                  </a:lnTo>
                  <a:lnTo>
                    <a:pt x="88" y="22"/>
                  </a:lnTo>
                  <a:lnTo>
                    <a:pt x="75" y="19"/>
                  </a:lnTo>
                  <a:lnTo>
                    <a:pt x="63" y="15"/>
                  </a:lnTo>
                  <a:lnTo>
                    <a:pt x="51" y="11"/>
                  </a:lnTo>
                  <a:lnTo>
                    <a:pt x="38" y="8"/>
                  </a:lnTo>
                  <a:lnTo>
                    <a:pt x="33" y="7"/>
                  </a:lnTo>
                  <a:lnTo>
                    <a:pt x="29" y="7"/>
                  </a:lnTo>
                  <a:lnTo>
                    <a:pt x="24" y="7"/>
                  </a:lnTo>
                  <a:lnTo>
                    <a:pt x="20" y="5"/>
                  </a:lnTo>
                  <a:lnTo>
                    <a:pt x="15" y="5"/>
                  </a:lnTo>
                  <a:lnTo>
                    <a:pt x="10" y="4"/>
                  </a:lnTo>
                  <a:lnTo>
                    <a:pt x="6" y="3"/>
                  </a:lnTo>
                  <a:lnTo>
                    <a:pt x="1" y="0"/>
                  </a:lnTo>
                  <a:lnTo>
                    <a:pt x="0" y="1"/>
                  </a:lnTo>
                  <a:lnTo>
                    <a:pt x="0" y="4"/>
                  </a:lnTo>
                  <a:lnTo>
                    <a:pt x="0" y="7"/>
                  </a:lnTo>
                  <a:lnTo>
                    <a:pt x="1"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94" name="Freeform 738"/>
            <p:cNvSpPr>
              <a:spLocks/>
            </p:cNvSpPr>
            <p:nvPr/>
          </p:nvSpPr>
          <p:spPr bwMode="auto">
            <a:xfrm>
              <a:off x="4660975" y="2641568"/>
              <a:ext cx="177725" cy="277724"/>
            </a:xfrm>
            <a:custGeom>
              <a:avLst/>
              <a:gdLst>
                <a:gd name="T0" fmla="*/ 28 w 355"/>
                <a:gd name="T1" fmla="*/ 83 h 216"/>
                <a:gd name="T2" fmla="*/ 34 w 355"/>
                <a:gd name="T3" fmla="*/ 111 h 216"/>
                <a:gd name="T4" fmla="*/ 41 w 355"/>
                <a:gd name="T5" fmla="*/ 138 h 216"/>
                <a:gd name="T6" fmla="*/ 54 w 355"/>
                <a:gd name="T7" fmla="*/ 160 h 216"/>
                <a:gd name="T8" fmla="*/ 78 w 355"/>
                <a:gd name="T9" fmla="*/ 168 h 216"/>
                <a:gd name="T10" fmla="*/ 71 w 355"/>
                <a:gd name="T11" fmla="*/ 156 h 216"/>
                <a:gd name="T12" fmla="*/ 69 w 355"/>
                <a:gd name="T13" fmla="*/ 142 h 216"/>
                <a:gd name="T14" fmla="*/ 86 w 355"/>
                <a:gd name="T15" fmla="*/ 153 h 216"/>
                <a:gd name="T16" fmla="*/ 99 w 355"/>
                <a:gd name="T17" fmla="*/ 172 h 216"/>
                <a:gd name="T18" fmla="*/ 112 w 355"/>
                <a:gd name="T19" fmla="*/ 193 h 216"/>
                <a:gd name="T20" fmla="*/ 131 w 355"/>
                <a:gd name="T21" fmla="*/ 204 h 216"/>
                <a:gd name="T22" fmla="*/ 155 w 355"/>
                <a:gd name="T23" fmla="*/ 211 h 216"/>
                <a:gd name="T24" fmla="*/ 181 w 355"/>
                <a:gd name="T25" fmla="*/ 215 h 216"/>
                <a:gd name="T26" fmla="*/ 206 w 355"/>
                <a:gd name="T27" fmla="*/ 215 h 216"/>
                <a:gd name="T28" fmla="*/ 230 w 355"/>
                <a:gd name="T29" fmla="*/ 206 h 216"/>
                <a:gd name="T30" fmla="*/ 247 w 355"/>
                <a:gd name="T31" fmla="*/ 212 h 216"/>
                <a:gd name="T32" fmla="*/ 264 w 355"/>
                <a:gd name="T33" fmla="*/ 216 h 216"/>
                <a:gd name="T34" fmla="*/ 276 w 355"/>
                <a:gd name="T35" fmla="*/ 206 h 216"/>
                <a:gd name="T36" fmla="*/ 289 w 355"/>
                <a:gd name="T37" fmla="*/ 194 h 216"/>
                <a:gd name="T38" fmla="*/ 299 w 355"/>
                <a:gd name="T39" fmla="*/ 182 h 216"/>
                <a:gd name="T40" fmla="*/ 305 w 355"/>
                <a:gd name="T41" fmla="*/ 165 h 216"/>
                <a:gd name="T42" fmla="*/ 315 w 355"/>
                <a:gd name="T43" fmla="*/ 161 h 216"/>
                <a:gd name="T44" fmla="*/ 327 w 355"/>
                <a:gd name="T45" fmla="*/ 164 h 216"/>
                <a:gd name="T46" fmla="*/ 337 w 355"/>
                <a:gd name="T47" fmla="*/ 165 h 216"/>
                <a:gd name="T48" fmla="*/ 347 w 355"/>
                <a:gd name="T49" fmla="*/ 160 h 216"/>
                <a:gd name="T50" fmla="*/ 351 w 355"/>
                <a:gd name="T51" fmla="*/ 154 h 216"/>
                <a:gd name="T52" fmla="*/ 355 w 355"/>
                <a:gd name="T53" fmla="*/ 150 h 216"/>
                <a:gd name="T54" fmla="*/ 340 w 355"/>
                <a:gd name="T55" fmla="*/ 142 h 216"/>
                <a:gd name="T56" fmla="*/ 321 w 355"/>
                <a:gd name="T57" fmla="*/ 139 h 216"/>
                <a:gd name="T58" fmla="*/ 299 w 355"/>
                <a:gd name="T59" fmla="*/ 128 h 216"/>
                <a:gd name="T60" fmla="*/ 275 w 355"/>
                <a:gd name="T61" fmla="*/ 122 h 216"/>
                <a:gd name="T62" fmla="*/ 252 w 355"/>
                <a:gd name="T63" fmla="*/ 117 h 216"/>
                <a:gd name="T64" fmla="*/ 228 w 355"/>
                <a:gd name="T65" fmla="*/ 115 h 216"/>
                <a:gd name="T66" fmla="*/ 203 w 355"/>
                <a:gd name="T67" fmla="*/ 112 h 216"/>
                <a:gd name="T68" fmla="*/ 180 w 355"/>
                <a:gd name="T69" fmla="*/ 108 h 216"/>
                <a:gd name="T70" fmla="*/ 155 w 355"/>
                <a:gd name="T71" fmla="*/ 102 h 216"/>
                <a:gd name="T72" fmla="*/ 133 w 355"/>
                <a:gd name="T73" fmla="*/ 93 h 216"/>
                <a:gd name="T74" fmla="*/ 98 w 355"/>
                <a:gd name="T75" fmla="*/ 75 h 216"/>
                <a:gd name="T76" fmla="*/ 63 w 355"/>
                <a:gd name="T77" fmla="*/ 54 h 216"/>
                <a:gd name="T78" fmla="*/ 31 w 355"/>
                <a:gd name="T79" fmla="*/ 30 h 216"/>
                <a:gd name="T80" fmla="*/ 0 w 355"/>
                <a:gd name="T81" fmla="*/ 0 h 216"/>
                <a:gd name="T82" fmla="*/ 1 w 355"/>
                <a:gd name="T83" fmla="*/ 42 h 216"/>
                <a:gd name="T84" fmla="*/ 16 w 355"/>
                <a:gd name="T85" fmla="*/ 7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5" h="216">
                  <a:moveTo>
                    <a:pt x="16" y="76"/>
                  </a:moveTo>
                  <a:lnTo>
                    <a:pt x="28" y="83"/>
                  </a:lnTo>
                  <a:lnTo>
                    <a:pt x="31" y="96"/>
                  </a:lnTo>
                  <a:lnTo>
                    <a:pt x="34" y="111"/>
                  </a:lnTo>
                  <a:lnTo>
                    <a:pt x="37" y="124"/>
                  </a:lnTo>
                  <a:lnTo>
                    <a:pt x="41" y="138"/>
                  </a:lnTo>
                  <a:lnTo>
                    <a:pt x="47" y="150"/>
                  </a:lnTo>
                  <a:lnTo>
                    <a:pt x="54" y="160"/>
                  </a:lnTo>
                  <a:lnTo>
                    <a:pt x="64" y="167"/>
                  </a:lnTo>
                  <a:lnTo>
                    <a:pt x="78" y="168"/>
                  </a:lnTo>
                  <a:lnTo>
                    <a:pt x="75" y="163"/>
                  </a:lnTo>
                  <a:lnTo>
                    <a:pt x="71" y="156"/>
                  </a:lnTo>
                  <a:lnTo>
                    <a:pt x="69" y="149"/>
                  </a:lnTo>
                  <a:lnTo>
                    <a:pt x="69" y="142"/>
                  </a:lnTo>
                  <a:lnTo>
                    <a:pt x="79" y="146"/>
                  </a:lnTo>
                  <a:lnTo>
                    <a:pt x="86" y="153"/>
                  </a:lnTo>
                  <a:lnTo>
                    <a:pt x="93" y="163"/>
                  </a:lnTo>
                  <a:lnTo>
                    <a:pt x="99" y="172"/>
                  </a:lnTo>
                  <a:lnTo>
                    <a:pt x="105" y="183"/>
                  </a:lnTo>
                  <a:lnTo>
                    <a:pt x="112" y="193"/>
                  </a:lnTo>
                  <a:lnTo>
                    <a:pt x="121" y="200"/>
                  </a:lnTo>
                  <a:lnTo>
                    <a:pt x="131" y="204"/>
                  </a:lnTo>
                  <a:lnTo>
                    <a:pt x="143" y="206"/>
                  </a:lnTo>
                  <a:lnTo>
                    <a:pt x="155" y="211"/>
                  </a:lnTo>
                  <a:lnTo>
                    <a:pt x="168" y="212"/>
                  </a:lnTo>
                  <a:lnTo>
                    <a:pt x="181" y="215"/>
                  </a:lnTo>
                  <a:lnTo>
                    <a:pt x="193" y="215"/>
                  </a:lnTo>
                  <a:lnTo>
                    <a:pt x="206" y="215"/>
                  </a:lnTo>
                  <a:lnTo>
                    <a:pt x="219" y="212"/>
                  </a:lnTo>
                  <a:lnTo>
                    <a:pt x="230" y="206"/>
                  </a:lnTo>
                  <a:lnTo>
                    <a:pt x="239" y="208"/>
                  </a:lnTo>
                  <a:lnTo>
                    <a:pt x="247" y="212"/>
                  </a:lnTo>
                  <a:lnTo>
                    <a:pt x="254" y="216"/>
                  </a:lnTo>
                  <a:lnTo>
                    <a:pt x="264" y="216"/>
                  </a:lnTo>
                  <a:lnTo>
                    <a:pt x="269" y="211"/>
                  </a:lnTo>
                  <a:lnTo>
                    <a:pt x="276" y="206"/>
                  </a:lnTo>
                  <a:lnTo>
                    <a:pt x="283" y="201"/>
                  </a:lnTo>
                  <a:lnTo>
                    <a:pt x="289" y="194"/>
                  </a:lnTo>
                  <a:lnTo>
                    <a:pt x="295" y="189"/>
                  </a:lnTo>
                  <a:lnTo>
                    <a:pt x="299" y="182"/>
                  </a:lnTo>
                  <a:lnTo>
                    <a:pt x="303" y="174"/>
                  </a:lnTo>
                  <a:lnTo>
                    <a:pt x="305" y="165"/>
                  </a:lnTo>
                  <a:lnTo>
                    <a:pt x="311" y="163"/>
                  </a:lnTo>
                  <a:lnTo>
                    <a:pt x="315" y="161"/>
                  </a:lnTo>
                  <a:lnTo>
                    <a:pt x="321" y="163"/>
                  </a:lnTo>
                  <a:lnTo>
                    <a:pt x="327" y="164"/>
                  </a:lnTo>
                  <a:lnTo>
                    <a:pt x="332" y="165"/>
                  </a:lnTo>
                  <a:lnTo>
                    <a:pt x="337" y="165"/>
                  </a:lnTo>
                  <a:lnTo>
                    <a:pt x="342" y="164"/>
                  </a:lnTo>
                  <a:lnTo>
                    <a:pt x="347" y="160"/>
                  </a:lnTo>
                  <a:lnTo>
                    <a:pt x="349" y="157"/>
                  </a:lnTo>
                  <a:lnTo>
                    <a:pt x="351" y="154"/>
                  </a:lnTo>
                  <a:lnTo>
                    <a:pt x="352" y="152"/>
                  </a:lnTo>
                  <a:lnTo>
                    <a:pt x="355" y="150"/>
                  </a:lnTo>
                  <a:lnTo>
                    <a:pt x="349" y="145"/>
                  </a:lnTo>
                  <a:lnTo>
                    <a:pt x="340" y="142"/>
                  </a:lnTo>
                  <a:lnTo>
                    <a:pt x="330" y="141"/>
                  </a:lnTo>
                  <a:lnTo>
                    <a:pt x="321" y="139"/>
                  </a:lnTo>
                  <a:lnTo>
                    <a:pt x="310" y="134"/>
                  </a:lnTo>
                  <a:lnTo>
                    <a:pt x="299" y="128"/>
                  </a:lnTo>
                  <a:lnTo>
                    <a:pt x="288" y="126"/>
                  </a:lnTo>
                  <a:lnTo>
                    <a:pt x="275" y="122"/>
                  </a:lnTo>
                  <a:lnTo>
                    <a:pt x="264" y="120"/>
                  </a:lnTo>
                  <a:lnTo>
                    <a:pt x="252" y="117"/>
                  </a:lnTo>
                  <a:lnTo>
                    <a:pt x="239" y="116"/>
                  </a:lnTo>
                  <a:lnTo>
                    <a:pt x="228" y="115"/>
                  </a:lnTo>
                  <a:lnTo>
                    <a:pt x="215" y="113"/>
                  </a:lnTo>
                  <a:lnTo>
                    <a:pt x="203" y="112"/>
                  </a:lnTo>
                  <a:lnTo>
                    <a:pt x="191" y="111"/>
                  </a:lnTo>
                  <a:lnTo>
                    <a:pt x="180" y="108"/>
                  </a:lnTo>
                  <a:lnTo>
                    <a:pt x="167" y="106"/>
                  </a:lnTo>
                  <a:lnTo>
                    <a:pt x="155" y="102"/>
                  </a:lnTo>
                  <a:lnTo>
                    <a:pt x="145" y="98"/>
                  </a:lnTo>
                  <a:lnTo>
                    <a:pt x="133" y="93"/>
                  </a:lnTo>
                  <a:lnTo>
                    <a:pt x="115" y="85"/>
                  </a:lnTo>
                  <a:lnTo>
                    <a:pt x="98" y="75"/>
                  </a:lnTo>
                  <a:lnTo>
                    <a:pt x="80" y="65"/>
                  </a:lnTo>
                  <a:lnTo>
                    <a:pt x="63" y="54"/>
                  </a:lnTo>
                  <a:lnTo>
                    <a:pt x="47" y="42"/>
                  </a:lnTo>
                  <a:lnTo>
                    <a:pt x="31" y="30"/>
                  </a:lnTo>
                  <a:lnTo>
                    <a:pt x="15" y="15"/>
                  </a:lnTo>
                  <a:lnTo>
                    <a:pt x="0" y="0"/>
                  </a:lnTo>
                  <a:lnTo>
                    <a:pt x="2" y="20"/>
                  </a:lnTo>
                  <a:lnTo>
                    <a:pt x="1" y="42"/>
                  </a:lnTo>
                  <a:lnTo>
                    <a:pt x="3" y="61"/>
                  </a:lnTo>
                  <a:lnTo>
                    <a:pt x="1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95" name="Freeform 739"/>
            <p:cNvSpPr>
              <a:spLocks/>
            </p:cNvSpPr>
            <p:nvPr/>
          </p:nvSpPr>
          <p:spPr bwMode="auto">
            <a:xfrm>
              <a:off x="4716889" y="2652168"/>
              <a:ext cx="10983" cy="12720"/>
            </a:xfrm>
            <a:custGeom>
              <a:avLst/>
              <a:gdLst>
                <a:gd name="T0" fmla="*/ 0 w 23"/>
                <a:gd name="T1" fmla="*/ 0 h 9"/>
                <a:gd name="T2" fmla="*/ 5 w 23"/>
                <a:gd name="T3" fmla="*/ 5 h 9"/>
                <a:gd name="T4" fmla="*/ 10 w 23"/>
                <a:gd name="T5" fmla="*/ 8 h 9"/>
                <a:gd name="T6" fmla="*/ 15 w 23"/>
                <a:gd name="T7" fmla="*/ 9 h 9"/>
                <a:gd name="T8" fmla="*/ 22 w 23"/>
                <a:gd name="T9" fmla="*/ 9 h 9"/>
                <a:gd name="T10" fmla="*/ 23 w 23"/>
                <a:gd name="T11" fmla="*/ 9 h 9"/>
                <a:gd name="T12" fmla="*/ 19 w 23"/>
                <a:gd name="T13" fmla="*/ 5 h 9"/>
                <a:gd name="T14" fmla="*/ 13 w 23"/>
                <a:gd name="T15" fmla="*/ 2 h 9"/>
                <a:gd name="T16" fmla="*/ 6 w 23"/>
                <a:gd name="T17" fmla="*/ 1 h 9"/>
                <a:gd name="T18" fmla="*/ 0 w 2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9">
                  <a:moveTo>
                    <a:pt x="0" y="0"/>
                  </a:moveTo>
                  <a:lnTo>
                    <a:pt x="5" y="5"/>
                  </a:lnTo>
                  <a:lnTo>
                    <a:pt x="10" y="8"/>
                  </a:lnTo>
                  <a:lnTo>
                    <a:pt x="15" y="9"/>
                  </a:lnTo>
                  <a:lnTo>
                    <a:pt x="22" y="9"/>
                  </a:lnTo>
                  <a:lnTo>
                    <a:pt x="23" y="9"/>
                  </a:lnTo>
                  <a:lnTo>
                    <a:pt x="19" y="5"/>
                  </a:lnTo>
                  <a:lnTo>
                    <a:pt x="13" y="2"/>
                  </a:lnTo>
                  <a:lnTo>
                    <a:pt x="6" y="1"/>
                  </a:lnTo>
                  <a:lnTo>
                    <a:pt x="0"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96" name="Freeform 740"/>
            <p:cNvSpPr>
              <a:spLocks/>
            </p:cNvSpPr>
            <p:nvPr/>
          </p:nvSpPr>
          <p:spPr bwMode="auto">
            <a:xfrm>
              <a:off x="4693924" y="2751809"/>
              <a:ext cx="7988" cy="27560"/>
            </a:xfrm>
            <a:custGeom>
              <a:avLst/>
              <a:gdLst>
                <a:gd name="T0" fmla="*/ 0 w 16"/>
                <a:gd name="T1" fmla="*/ 4 h 23"/>
                <a:gd name="T2" fmla="*/ 0 w 16"/>
                <a:gd name="T3" fmla="*/ 9 h 23"/>
                <a:gd name="T4" fmla="*/ 1 w 16"/>
                <a:gd name="T5" fmla="*/ 15 h 23"/>
                <a:gd name="T6" fmla="*/ 3 w 16"/>
                <a:gd name="T7" fmla="*/ 19 h 23"/>
                <a:gd name="T8" fmla="*/ 5 w 16"/>
                <a:gd name="T9" fmla="*/ 23 h 23"/>
                <a:gd name="T10" fmla="*/ 16 w 16"/>
                <a:gd name="T11" fmla="*/ 5 h 23"/>
                <a:gd name="T12" fmla="*/ 12 w 16"/>
                <a:gd name="T13" fmla="*/ 2 h 23"/>
                <a:gd name="T14" fmla="*/ 8 w 16"/>
                <a:gd name="T15" fmla="*/ 0 h 23"/>
                <a:gd name="T16" fmla="*/ 3 w 16"/>
                <a:gd name="T17" fmla="*/ 0 h 23"/>
                <a:gd name="T18" fmla="*/ 0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0" y="4"/>
                  </a:moveTo>
                  <a:lnTo>
                    <a:pt x="0" y="9"/>
                  </a:lnTo>
                  <a:lnTo>
                    <a:pt x="1" y="15"/>
                  </a:lnTo>
                  <a:lnTo>
                    <a:pt x="3" y="19"/>
                  </a:lnTo>
                  <a:lnTo>
                    <a:pt x="5" y="23"/>
                  </a:lnTo>
                  <a:lnTo>
                    <a:pt x="16" y="5"/>
                  </a:lnTo>
                  <a:lnTo>
                    <a:pt x="12" y="2"/>
                  </a:lnTo>
                  <a:lnTo>
                    <a:pt x="8" y="0"/>
                  </a:lnTo>
                  <a:lnTo>
                    <a:pt x="3" y="0"/>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97" name="Freeform 741"/>
            <p:cNvSpPr>
              <a:spLocks/>
            </p:cNvSpPr>
            <p:nvPr/>
          </p:nvSpPr>
          <p:spPr bwMode="auto">
            <a:xfrm>
              <a:off x="4712895" y="2775130"/>
              <a:ext cx="86865" cy="91161"/>
            </a:xfrm>
            <a:custGeom>
              <a:avLst/>
              <a:gdLst>
                <a:gd name="T0" fmla="*/ 0 w 175"/>
                <a:gd name="T1" fmla="*/ 0 h 71"/>
                <a:gd name="T2" fmla="*/ 7 w 175"/>
                <a:gd name="T3" fmla="*/ 9 h 71"/>
                <a:gd name="T4" fmla="*/ 14 w 175"/>
                <a:gd name="T5" fmla="*/ 19 h 71"/>
                <a:gd name="T6" fmla="*/ 22 w 175"/>
                <a:gd name="T7" fmla="*/ 27 h 71"/>
                <a:gd name="T8" fmla="*/ 31 w 175"/>
                <a:gd name="T9" fmla="*/ 35 h 71"/>
                <a:gd name="T10" fmla="*/ 41 w 175"/>
                <a:gd name="T11" fmla="*/ 44 h 71"/>
                <a:gd name="T12" fmla="*/ 50 w 175"/>
                <a:gd name="T13" fmla="*/ 50 h 71"/>
                <a:gd name="T14" fmla="*/ 59 w 175"/>
                <a:gd name="T15" fmla="*/ 56 h 71"/>
                <a:gd name="T16" fmla="*/ 68 w 175"/>
                <a:gd name="T17" fmla="*/ 61 h 71"/>
                <a:gd name="T18" fmla="*/ 67 w 175"/>
                <a:gd name="T19" fmla="*/ 56 h 71"/>
                <a:gd name="T20" fmla="*/ 64 w 175"/>
                <a:gd name="T21" fmla="*/ 49 h 71"/>
                <a:gd name="T22" fmla="*/ 60 w 175"/>
                <a:gd name="T23" fmla="*/ 44 h 71"/>
                <a:gd name="T24" fmla="*/ 56 w 175"/>
                <a:gd name="T25" fmla="*/ 39 h 71"/>
                <a:gd name="T26" fmla="*/ 65 w 175"/>
                <a:gd name="T27" fmla="*/ 42 h 71"/>
                <a:gd name="T28" fmla="*/ 74 w 175"/>
                <a:gd name="T29" fmla="*/ 48 h 71"/>
                <a:gd name="T30" fmla="*/ 82 w 175"/>
                <a:gd name="T31" fmla="*/ 53 h 71"/>
                <a:gd name="T32" fmla="*/ 91 w 175"/>
                <a:gd name="T33" fmla="*/ 59 h 71"/>
                <a:gd name="T34" fmla="*/ 101 w 175"/>
                <a:gd name="T35" fmla="*/ 63 h 71"/>
                <a:gd name="T36" fmla="*/ 110 w 175"/>
                <a:gd name="T37" fmla="*/ 68 h 71"/>
                <a:gd name="T38" fmla="*/ 120 w 175"/>
                <a:gd name="T39" fmla="*/ 71 h 71"/>
                <a:gd name="T40" fmla="*/ 131 w 175"/>
                <a:gd name="T41" fmla="*/ 71 h 71"/>
                <a:gd name="T42" fmla="*/ 124 w 175"/>
                <a:gd name="T43" fmla="*/ 67 h 71"/>
                <a:gd name="T44" fmla="*/ 117 w 175"/>
                <a:gd name="T45" fmla="*/ 63 h 71"/>
                <a:gd name="T46" fmla="*/ 110 w 175"/>
                <a:gd name="T47" fmla="*/ 59 h 71"/>
                <a:gd name="T48" fmla="*/ 103 w 175"/>
                <a:gd name="T49" fmla="*/ 53 h 71"/>
                <a:gd name="T50" fmla="*/ 112 w 175"/>
                <a:gd name="T51" fmla="*/ 55 h 71"/>
                <a:gd name="T52" fmla="*/ 120 w 175"/>
                <a:gd name="T53" fmla="*/ 55 h 71"/>
                <a:gd name="T54" fmla="*/ 129 w 175"/>
                <a:gd name="T55" fmla="*/ 56 h 71"/>
                <a:gd name="T56" fmla="*/ 139 w 175"/>
                <a:gd name="T57" fmla="*/ 55 h 71"/>
                <a:gd name="T58" fmla="*/ 148 w 175"/>
                <a:gd name="T59" fmla="*/ 55 h 71"/>
                <a:gd name="T60" fmla="*/ 157 w 175"/>
                <a:gd name="T61" fmla="*/ 55 h 71"/>
                <a:gd name="T62" fmla="*/ 166 w 175"/>
                <a:gd name="T63" fmla="*/ 53 h 71"/>
                <a:gd name="T64" fmla="*/ 175 w 175"/>
                <a:gd name="T65" fmla="*/ 53 h 71"/>
                <a:gd name="T66" fmla="*/ 166 w 175"/>
                <a:gd name="T67" fmla="*/ 49 h 71"/>
                <a:gd name="T68" fmla="*/ 157 w 175"/>
                <a:gd name="T69" fmla="*/ 46 h 71"/>
                <a:gd name="T70" fmla="*/ 147 w 175"/>
                <a:gd name="T71" fmla="*/ 45 h 71"/>
                <a:gd name="T72" fmla="*/ 136 w 175"/>
                <a:gd name="T73" fmla="*/ 44 h 71"/>
                <a:gd name="T74" fmla="*/ 126 w 175"/>
                <a:gd name="T75" fmla="*/ 44 h 71"/>
                <a:gd name="T76" fmla="*/ 114 w 175"/>
                <a:gd name="T77" fmla="*/ 44 h 71"/>
                <a:gd name="T78" fmla="*/ 105 w 175"/>
                <a:gd name="T79" fmla="*/ 42 h 71"/>
                <a:gd name="T80" fmla="*/ 95 w 175"/>
                <a:gd name="T81" fmla="*/ 39 h 71"/>
                <a:gd name="T82" fmla="*/ 83 w 175"/>
                <a:gd name="T83" fmla="*/ 35 h 71"/>
                <a:gd name="T84" fmla="*/ 72 w 175"/>
                <a:gd name="T85" fmla="*/ 31 h 71"/>
                <a:gd name="T86" fmla="*/ 59 w 175"/>
                <a:gd name="T87" fmla="*/ 27 h 71"/>
                <a:gd name="T88" fmla="*/ 48 w 175"/>
                <a:gd name="T89" fmla="*/ 22 h 71"/>
                <a:gd name="T90" fmla="*/ 36 w 175"/>
                <a:gd name="T91" fmla="*/ 18 h 71"/>
                <a:gd name="T92" fmla="*/ 26 w 175"/>
                <a:gd name="T93" fmla="*/ 12 h 71"/>
                <a:gd name="T94" fmla="*/ 14 w 175"/>
                <a:gd name="T95" fmla="*/ 7 h 71"/>
                <a:gd name="T96" fmla="*/ 4 w 175"/>
                <a:gd name="T97" fmla="*/ 0 h 71"/>
                <a:gd name="T98" fmla="*/ 0 w 175"/>
                <a:gd name="T9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5" h="71">
                  <a:moveTo>
                    <a:pt x="0" y="0"/>
                  </a:moveTo>
                  <a:lnTo>
                    <a:pt x="7" y="9"/>
                  </a:lnTo>
                  <a:lnTo>
                    <a:pt x="14" y="19"/>
                  </a:lnTo>
                  <a:lnTo>
                    <a:pt x="22" y="27"/>
                  </a:lnTo>
                  <a:lnTo>
                    <a:pt x="31" y="35"/>
                  </a:lnTo>
                  <a:lnTo>
                    <a:pt x="41" y="44"/>
                  </a:lnTo>
                  <a:lnTo>
                    <a:pt x="50" y="50"/>
                  </a:lnTo>
                  <a:lnTo>
                    <a:pt x="59" y="56"/>
                  </a:lnTo>
                  <a:lnTo>
                    <a:pt x="68" y="61"/>
                  </a:lnTo>
                  <a:lnTo>
                    <a:pt x="67" y="56"/>
                  </a:lnTo>
                  <a:lnTo>
                    <a:pt x="64" y="49"/>
                  </a:lnTo>
                  <a:lnTo>
                    <a:pt x="60" y="44"/>
                  </a:lnTo>
                  <a:lnTo>
                    <a:pt x="56" y="39"/>
                  </a:lnTo>
                  <a:lnTo>
                    <a:pt x="65" y="42"/>
                  </a:lnTo>
                  <a:lnTo>
                    <a:pt x="74" y="48"/>
                  </a:lnTo>
                  <a:lnTo>
                    <a:pt x="82" y="53"/>
                  </a:lnTo>
                  <a:lnTo>
                    <a:pt x="91" y="59"/>
                  </a:lnTo>
                  <a:lnTo>
                    <a:pt x="101" y="63"/>
                  </a:lnTo>
                  <a:lnTo>
                    <a:pt x="110" y="68"/>
                  </a:lnTo>
                  <a:lnTo>
                    <a:pt x="120" y="71"/>
                  </a:lnTo>
                  <a:lnTo>
                    <a:pt x="131" y="71"/>
                  </a:lnTo>
                  <a:lnTo>
                    <a:pt x="124" y="67"/>
                  </a:lnTo>
                  <a:lnTo>
                    <a:pt x="117" y="63"/>
                  </a:lnTo>
                  <a:lnTo>
                    <a:pt x="110" y="59"/>
                  </a:lnTo>
                  <a:lnTo>
                    <a:pt x="103" y="53"/>
                  </a:lnTo>
                  <a:lnTo>
                    <a:pt x="112" y="55"/>
                  </a:lnTo>
                  <a:lnTo>
                    <a:pt x="120" y="55"/>
                  </a:lnTo>
                  <a:lnTo>
                    <a:pt x="129" y="56"/>
                  </a:lnTo>
                  <a:lnTo>
                    <a:pt x="139" y="55"/>
                  </a:lnTo>
                  <a:lnTo>
                    <a:pt x="148" y="55"/>
                  </a:lnTo>
                  <a:lnTo>
                    <a:pt x="157" y="55"/>
                  </a:lnTo>
                  <a:lnTo>
                    <a:pt x="166" y="53"/>
                  </a:lnTo>
                  <a:lnTo>
                    <a:pt x="175" y="53"/>
                  </a:lnTo>
                  <a:lnTo>
                    <a:pt x="166" y="49"/>
                  </a:lnTo>
                  <a:lnTo>
                    <a:pt x="157" y="46"/>
                  </a:lnTo>
                  <a:lnTo>
                    <a:pt x="147" y="45"/>
                  </a:lnTo>
                  <a:lnTo>
                    <a:pt x="136" y="44"/>
                  </a:lnTo>
                  <a:lnTo>
                    <a:pt x="126" y="44"/>
                  </a:lnTo>
                  <a:lnTo>
                    <a:pt x="114" y="44"/>
                  </a:lnTo>
                  <a:lnTo>
                    <a:pt x="105" y="42"/>
                  </a:lnTo>
                  <a:lnTo>
                    <a:pt x="95" y="39"/>
                  </a:lnTo>
                  <a:lnTo>
                    <a:pt x="83" y="35"/>
                  </a:lnTo>
                  <a:lnTo>
                    <a:pt x="72" y="31"/>
                  </a:lnTo>
                  <a:lnTo>
                    <a:pt x="59" y="27"/>
                  </a:lnTo>
                  <a:lnTo>
                    <a:pt x="48" y="22"/>
                  </a:lnTo>
                  <a:lnTo>
                    <a:pt x="36" y="18"/>
                  </a:lnTo>
                  <a:lnTo>
                    <a:pt x="26" y="12"/>
                  </a:lnTo>
                  <a:lnTo>
                    <a:pt x="14" y="7"/>
                  </a:lnTo>
                  <a:lnTo>
                    <a:pt x="4" y="0"/>
                  </a:lnTo>
                  <a:lnTo>
                    <a:pt x="0"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98" name="Freeform 742"/>
            <p:cNvSpPr>
              <a:spLocks/>
            </p:cNvSpPr>
            <p:nvPr/>
          </p:nvSpPr>
          <p:spPr bwMode="auto">
            <a:xfrm>
              <a:off x="4702910" y="2785730"/>
              <a:ext cx="17972" cy="44521"/>
            </a:xfrm>
            <a:custGeom>
              <a:avLst/>
              <a:gdLst>
                <a:gd name="T0" fmla="*/ 0 w 37"/>
                <a:gd name="T1" fmla="*/ 5 h 36"/>
                <a:gd name="T2" fmla="*/ 1 w 37"/>
                <a:gd name="T3" fmla="*/ 12 h 36"/>
                <a:gd name="T4" fmla="*/ 3 w 37"/>
                <a:gd name="T5" fmla="*/ 18 h 36"/>
                <a:gd name="T6" fmla="*/ 7 w 37"/>
                <a:gd name="T7" fmla="*/ 23 h 36"/>
                <a:gd name="T8" fmla="*/ 12 w 37"/>
                <a:gd name="T9" fmla="*/ 27 h 36"/>
                <a:gd name="T10" fmla="*/ 18 w 37"/>
                <a:gd name="T11" fmla="*/ 30 h 36"/>
                <a:gd name="T12" fmla="*/ 24 w 37"/>
                <a:gd name="T13" fmla="*/ 33 h 36"/>
                <a:gd name="T14" fmla="*/ 31 w 37"/>
                <a:gd name="T15" fmla="*/ 34 h 36"/>
                <a:gd name="T16" fmla="*/ 37 w 37"/>
                <a:gd name="T17" fmla="*/ 36 h 36"/>
                <a:gd name="T18" fmla="*/ 33 w 37"/>
                <a:gd name="T19" fmla="*/ 30 h 36"/>
                <a:gd name="T20" fmla="*/ 30 w 37"/>
                <a:gd name="T21" fmla="*/ 25 h 36"/>
                <a:gd name="T22" fmla="*/ 25 w 37"/>
                <a:gd name="T23" fmla="*/ 19 h 36"/>
                <a:gd name="T24" fmla="*/ 21 w 37"/>
                <a:gd name="T25" fmla="*/ 14 h 36"/>
                <a:gd name="T26" fmla="*/ 16 w 37"/>
                <a:gd name="T27" fmla="*/ 10 h 36"/>
                <a:gd name="T28" fmla="*/ 11 w 37"/>
                <a:gd name="T29" fmla="*/ 5 h 36"/>
                <a:gd name="T30" fmla="*/ 7 w 37"/>
                <a:gd name="T31" fmla="*/ 3 h 36"/>
                <a:gd name="T32" fmla="*/ 1 w 37"/>
                <a:gd name="T33" fmla="*/ 0 h 36"/>
                <a:gd name="T34" fmla="*/ 0 w 37"/>
                <a:gd name="T3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0" y="5"/>
                  </a:moveTo>
                  <a:lnTo>
                    <a:pt x="1" y="12"/>
                  </a:lnTo>
                  <a:lnTo>
                    <a:pt x="3" y="18"/>
                  </a:lnTo>
                  <a:lnTo>
                    <a:pt x="7" y="23"/>
                  </a:lnTo>
                  <a:lnTo>
                    <a:pt x="12" y="27"/>
                  </a:lnTo>
                  <a:lnTo>
                    <a:pt x="18" y="30"/>
                  </a:lnTo>
                  <a:lnTo>
                    <a:pt x="24" y="33"/>
                  </a:lnTo>
                  <a:lnTo>
                    <a:pt x="31" y="34"/>
                  </a:lnTo>
                  <a:lnTo>
                    <a:pt x="37" y="36"/>
                  </a:lnTo>
                  <a:lnTo>
                    <a:pt x="33" y="30"/>
                  </a:lnTo>
                  <a:lnTo>
                    <a:pt x="30" y="25"/>
                  </a:lnTo>
                  <a:lnTo>
                    <a:pt x="25" y="19"/>
                  </a:lnTo>
                  <a:lnTo>
                    <a:pt x="21" y="14"/>
                  </a:lnTo>
                  <a:lnTo>
                    <a:pt x="16" y="10"/>
                  </a:lnTo>
                  <a:lnTo>
                    <a:pt x="11" y="5"/>
                  </a:lnTo>
                  <a:lnTo>
                    <a:pt x="7" y="3"/>
                  </a:lnTo>
                  <a:lnTo>
                    <a:pt x="1" y="0"/>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99" name="Freeform 743"/>
            <p:cNvSpPr>
              <a:spLocks/>
            </p:cNvSpPr>
            <p:nvPr/>
          </p:nvSpPr>
          <p:spPr bwMode="auto">
            <a:xfrm>
              <a:off x="4659977" y="2845090"/>
              <a:ext cx="174729" cy="245923"/>
            </a:xfrm>
            <a:custGeom>
              <a:avLst/>
              <a:gdLst>
                <a:gd name="T0" fmla="*/ 12 w 352"/>
                <a:gd name="T1" fmla="*/ 52 h 191"/>
                <a:gd name="T2" fmla="*/ 27 w 352"/>
                <a:gd name="T3" fmla="*/ 72 h 191"/>
                <a:gd name="T4" fmla="*/ 36 w 352"/>
                <a:gd name="T5" fmla="*/ 95 h 191"/>
                <a:gd name="T6" fmla="*/ 52 w 352"/>
                <a:gd name="T7" fmla="*/ 105 h 191"/>
                <a:gd name="T8" fmla="*/ 68 w 352"/>
                <a:gd name="T9" fmla="*/ 99 h 191"/>
                <a:gd name="T10" fmla="*/ 74 w 352"/>
                <a:gd name="T11" fmla="*/ 119 h 191"/>
                <a:gd name="T12" fmla="*/ 84 w 352"/>
                <a:gd name="T13" fmla="*/ 134 h 191"/>
                <a:gd name="T14" fmla="*/ 102 w 352"/>
                <a:gd name="T15" fmla="*/ 135 h 191"/>
                <a:gd name="T16" fmla="*/ 117 w 352"/>
                <a:gd name="T17" fmla="*/ 143 h 191"/>
                <a:gd name="T18" fmla="*/ 128 w 352"/>
                <a:gd name="T19" fmla="*/ 167 h 191"/>
                <a:gd name="T20" fmla="*/ 146 w 352"/>
                <a:gd name="T21" fmla="*/ 187 h 191"/>
                <a:gd name="T22" fmla="*/ 162 w 352"/>
                <a:gd name="T23" fmla="*/ 188 h 191"/>
                <a:gd name="T24" fmla="*/ 179 w 352"/>
                <a:gd name="T25" fmla="*/ 187 h 191"/>
                <a:gd name="T26" fmla="*/ 195 w 352"/>
                <a:gd name="T27" fmla="*/ 184 h 191"/>
                <a:gd name="T28" fmla="*/ 212 w 352"/>
                <a:gd name="T29" fmla="*/ 184 h 191"/>
                <a:gd name="T30" fmla="*/ 227 w 352"/>
                <a:gd name="T31" fmla="*/ 187 h 191"/>
                <a:gd name="T32" fmla="*/ 242 w 352"/>
                <a:gd name="T33" fmla="*/ 190 h 191"/>
                <a:gd name="T34" fmla="*/ 258 w 352"/>
                <a:gd name="T35" fmla="*/ 191 h 191"/>
                <a:gd name="T36" fmla="*/ 272 w 352"/>
                <a:gd name="T37" fmla="*/ 184 h 191"/>
                <a:gd name="T38" fmla="*/ 283 w 352"/>
                <a:gd name="T39" fmla="*/ 164 h 191"/>
                <a:gd name="T40" fmla="*/ 298 w 352"/>
                <a:gd name="T41" fmla="*/ 152 h 191"/>
                <a:gd name="T42" fmla="*/ 314 w 352"/>
                <a:gd name="T43" fmla="*/ 153 h 191"/>
                <a:gd name="T44" fmla="*/ 326 w 352"/>
                <a:gd name="T45" fmla="*/ 146 h 191"/>
                <a:gd name="T46" fmla="*/ 339 w 352"/>
                <a:gd name="T47" fmla="*/ 136 h 191"/>
                <a:gd name="T48" fmla="*/ 352 w 352"/>
                <a:gd name="T49" fmla="*/ 127 h 191"/>
                <a:gd name="T50" fmla="*/ 338 w 352"/>
                <a:gd name="T51" fmla="*/ 123 h 191"/>
                <a:gd name="T52" fmla="*/ 323 w 352"/>
                <a:gd name="T53" fmla="*/ 120 h 191"/>
                <a:gd name="T54" fmla="*/ 298 w 352"/>
                <a:gd name="T55" fmla="*/ 106 h 191"/>
                <a:gd name="T56" fmla="*/ 272 w 352"/>
                <a:gd name="T57" fmla="*/ 97 h 191"/>
                <a:gd name="T58" fmla="*/ 246 w 352"/>
                <a:gd name="T59" fmla="*/ 87 h 191"/>
                <a:gd name="T60" fmla="*/ 219 w 352"/>
                <a:gd name="T61" fmla="*/ 78 h 191"/>
                <a:gd name="T62" fmla="*/ 194 w 352"/>
                <a:gd name="T63" fmla="*/ 75 h 191"/>
                <a:gd name="T64" fmla="*/ 169 w 352"/>
                <a:gd name="T65" fmla="*/ 72 h 191"/>
                <a:gd name="T66" fmla="*/ 143 w 352"/>
                <a:gd name="T67" fmla="*/ 69 h 191"/>
                <a:gd name="T68" fmla="*/ 119 w 352"/>
                <a:gd name="T69" fmla="*/ 67 h 191"/>
                <a:gd name="T70" fmla="*/ 95 w 352"/>
                <a:gd name="T71" fmla="*/ 60 h 191"/>
                <a:gd name="T72" fmla="*/ 72 w 352"/>
                <a:gd name="T73" fmla="*/ 52 h 191"/>
                <a:gd name="T74" fmla="*/ 50 w 352"/>
                <a:gd name="T75" fmla="*/ 39 h 191"/>
                <a:gd name="T76" fmla="*/ 29 w 352"/>
                <a:gd name="T77" fmla="*/ 23 h 191"/>
                <a:gd name="T78" fmla="*/ 0 w 352"/>
                <a:gd name="T79" fmla="*/ 4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91">
                  <a:moveTo>
                    <a:pt x="0" y="49"/>
                  </a:moveTo>
                  <a:lnTo>
                    <a:pt x="12" y="52"/>
                  </a:lnTo>
                  <a:lnTo>
                    <a:pt x="21" y="60"/>
                  </a:lnTo>
                  <a:lnTo>
                    <a:pt x="27" y="72"/>
                  </a:lnTo>
                  <a:lnTo>
                    <a:pt x="32" y="84"/>
                  </a:lnTo>
                  <a:lnTo>
                    <a:pt x="36" y="95"/>
                  </a:lnTo>
                  <a:lnTo>
                    <a:pt x="43" y="102"/>
                  </a:lnTo>
                  <a:lnTo>
                    <a:pt x="52" y="105"/>
                  </a:lnTo>
                  <a:lnTo>
                    <a:pt x="66" y="99"/>
                  </a:lnTo>
                  <a:lnTo>
                    <a:pt x="68" y="99"/>
                  </a:lnTo>
                  <a:lnTo>
                    <a:pt x="72" y="109"/>
                  </a:lnTo>
                  <a:lnTo>
                    <a:pt x="74" y="119"/>
                  </a:lnTo>
                  <a:lnTo>
                    <a:pt x="78" y="127"/>
                  </a:lnTo>
                  <a:lnTo>
                    <a:pt x="84" y="134"/>
                  </a:lnTo>
                  <a:lnTo>
                    <a:pt x="94" y="134"/>
                  </a:lnTo>
                  <a:lnTo>
                    <a:pt x="102" y="135"/>
                  </a:lnTo>
                  <a:lnTo>
                    <a:pt x="110" y="139"/>
                  </a:lnTo>
                  <a:lnTo>
                    <a:pt x="117" y="143"/>
                  </a:lnTo>
                  <a:lnTo>
                    <a:pt x="121" y="156"/>
                  </a:lnTo>
                  <a:lnTo>
                    <a:pt x="128" y="167"/>
                  </a:lnTo>
                  <a:lnTo>
                    <a:pt x="136" y="178"/>
                  </a:lnTo>
                  <a:lnTo>
                    <a:pt x="146" y="187"/>
                  </a:lnTo>
                  <a:lnTo>
                    <a:pt x="154" y="188"/>
                  </a:lnTo>
                  <a:lnTo>
                    <a:pt x="162" y="188"/>
                  </a:lnTo>
                  <a:lnTo>
                    <a:pt x="170" y="188"/>
                  </a:lnTo>
                  <a:lnTo>
                    <a:pt x="179" y="187"/>
                  </a:lnTo>
                  <a:lnTo>
                    <a:pt x="187" y="186"/>
                  </a:lnTo>
                  <a:lnTo>
                    <a:pt x="195" y="184"/>
                  </a:lnTo>
                  <a:lnTo>
                    <a:pt x="204" y="184"/>
                  </a:lnTo>
                  <a:lnTo>
                    <a:pt x="212" y="184"/>
                  </a:lnTo>
                  <a:lnTo>
                    <a:pt x="219" y="184"/>
                  </a:lnTo>
                  <a:lnTo>
                    <a:pt x="227" y="187"/>
                  </a:lnTo>
                  <a:lnTo>
                    <a:pt x="235" y="188"/>
                  </a:lnTo>
                  <a:lnTo>
                    <a:pt x="242" y="190"/>
                  </a:lnTo>
                  <a:lnTo>
                    <a:pt x="250" y="191"/>
                  </a:lnTo>
                  <a:lnTo>
                    <a:pt x="258" y="191"/>
                  </a:lnTo>
                  <a:lnTo>
                    <a:pt x="265" y="188"/>
                  </a:lnTo>
                  <a:lnTo>
                    <a:pt x="272" y="184"/>
                  </a:lnTo>
                  <a:lnTo>
                    <a:pt x="278" y="175"/>
                  </a:lnTo>
                  <a:lnTo>
                    <a:pt x="283" y="164"/>
                  </a:lnTo>
                  <a:lnTo>
                    <a:pt x="288" y="156"/>
                  </a:lnTo>
                  <a:lnTo>
                    <a:pt x="298" y="152"/>
                  </a:lnTo>
                  <a:lnTo>
                    <a:pt x="306" y="154"/>
                  </a:lnTo>
                  <a:lnTo>
                    <a:pt x="314" y="153"/>
                  </a:lnTo>
                  <a:lnTo>
                    <a:pt x="321" y="150"/>
                  </a:lnTo>
                  <a:lnTo>
                    <a:pt x="326" y="146"/>
                  </a:lnTo>
                  <a:lnTo>
                    <a:pt x="333" y="142"/>
                  </a:lnTo>
                  <a:lnTo>
                    <a:pt x="339" y="136"/>
                  </a:lnTo>
                  <a:lnTo>
                    <a:pt x="345" y="131"/>
                  </a:lnTo>
                  <a:lnTo>
                    <a:pt x="352" y="127"/>
                  </a:lnTo>
                  <a:lnTo>
                    <a:pt x="345" y="124"/>
                  </a:lnTo>
                  <a:lnTo>
                    <a:pt x="338" y="123"/>
                  </a:lnTo>
                  <a:lnTo>
                    <a:pt x="330" y="123"/>
                  </a:lnTo>
                  <a:lnTo>
                    <a:pt x="323" y="120"/>
                  </a:lnTo>
                  <a:lnTo>
                    <a:pt x="310" y="113"/>
                  </a:lnTo>
                  <a:lnTo>
                    <a:pt x="298" y="106"/>
                  </a:lnTo>
                  <a:lnTo>
                    <a:pt x="285" y="101"/>
                  </a:lnTo>
                  <a:lnTo>
                    <a:pt x="272" y="97"/>
                  </a:lnTo>
                  <a:lnTo>
                    <a:pt x="258" y="91"/>
                  </a:lnTo>
                  <a:lnTo>
                    <a:pt x="246" y="87"/>
                  </a:lnTo>
                  <a:lnTo>
                    <a:pt x="232" y="83"/>
                  </a:lnTo>
                  <a:lnTo>
                    <a:pt x="219" y="78"/>
                  </a:lnTo>
                  <a:lnTo>
                    <a:pt x="207" y="76"/>
                  </a:lnTo>
                  <a:lnTo>
                    <a:pt x="194" y="75"/>
                  </a:lnTo>
                  <a:lnTo>
                    <a:pt x="181" y="73"/>
                  </a:lnTo>
                  <a:lnTo>
                    <a:pt x="169" y="72"/>
                  </a:lnTo>
                  <a:lnTo>
                    <a:pt x="156" y="72"/>
                  </a:lnTo>
                  <a:lnTo>
                    <a:pt x="143" y="69"/>
                  </a:lnTo>
                  <a:lnTo>
                    <a:pt x="131" y="68"/>
                  </a:lnTo>
                  <a:lnTo>
                    <a:pt x="119" y="67"/>
                  </a:lnTo>
                  <a:lnTo>
                    <a:pt x="106" y="64"/>
                  </a:lnTo>
                  <a:lnTo>
                    <a:pt x="95" y="60"/>
                  </a:lnTo>
                  <a:lnTo>
                    <a:pt x="83" y="56"/>
                  </a:lnTo>
                  <a:lnTo>
                    <a:pt x="72" y="52"/>
                  </a:lnTo>
                  <a:lnTo>
                    <a:pt x="60" y="46"/>
                  </a:lnTo>
                  <a:lnTo>
                    <a:pt x="50" y="39"/>
                  </a:lnTo>
                  <a:lnTo>
                    <a:pt x="40" y="31"/>
                  </a:lnTo>
                  <a:lnTo>
                    <a:pt x="29" y="23"/>
                  </a:lnTo>
                  <a:lnTo>
                    <a:pt x="0" y="0"/>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00" name="Freeform 744"/>
            <p:cNvSpPr>
              <a:spLocks/>
            </p:cNvSpPr>
            <p:nvPr/>
          </p:nvSpPr>
          <p:spPr bwMode="auto">
            <a:xfrm>
              <a:off x="4708901" y="2961692"/>
              <a:ext cx="7988" cy="16960"/>
            </a:xfrm>
            <a:custGeom>
              <a:avLst/>
              <a:gdLst>
                <a:gd name="T0" fmla="*/ 0 w 16"/>
                <a:gd name="T1" fmla="*/ 8 h 15"/>
                <a:gd name="T2" fmla="*/ 0 w 16"/>
                <a:gd name="T3" fmla="*/ 11 h 15"/>
                <a:gd name="T4" fmla="*/ 1 w 16"/>
                <a:gd name="T5" fmla="*/ 14 h 15"/>
                <a:gd name="T6" fmla="*/ 4 w 16"/>
                <a:gd name="T7" fmla="*/ 15 h 15"/>
                <a:gd name="T8" fmla="*/ 6 w 16"/>
                <a:gd name="T9" fmla="*/ 15 h 15"/>
                <a:gd name="T10" fmla="*/ 10 w 16"/>
                <a:gd name="T11" fmla="*/ 15 h 15"/>
                <a:gd name="T12" fmla="*/ 13 w 16"/>
                <a:gd name="T13" fmla="*/ 14 h 15"/>
                <a:gd name="T14" fmla="*/ 15 w 16"/>
                <a:gd name="T15" fmla="*/ 11 h 15"/>
                <a:gd name="T16" fmla="*/ 16 w 16"/>
                <a:gd name="T17" fmla="*/ 7 h 15"/>
                <a:gd name="T18" fmla="*/ 14 w 16"/>
                <a:gd name="T19" fmla="*/ 1 h 15"/>
                <a:gd name="T20" fmla="*/ 8 w 16"/>
                <a:gd name="T21" fmla="*/ 0 h 15"/>
                <a:gd name="T22" fmla="*/ 4 w 16"/>
                <a:gd name="T23" fmla="*/ 3 h 15"/>
                <a:gd name="T24" fmla="*/ 0 w 16"/>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5">
                  <a:moveTo>
                    <a:pt x="0" y="8"/>
                  </a:moveTo>
                  <a:lnTo>
                    <a:pt x="0" y="11"/>
                  </a:lnTo>
                  <a:lnTo>
                    <a:pt x="1" y="14"/>
                  </a:lnTo>
                  <a:lnTo>
                    <a:pt x="4" y="15"/>
                  </a:lnTo>
                  <a:lnTo>
                    <a:pt x="6" y="15"/>
                  </a:lnTo>
                  <a:lnTo>
                    <a:pt x="10" y="15"/>
                  </a:lnTo>
                  <a:lnTo>
                    <a:pt x="13" y="14"/>
                  </a:lnTo>
                  <a:lnTo>
                    <a:pt x="15" y="11"/>
                  </a:lnTo>
                  <a:lnTo>
                    <a:pt x="16" y="7"/>
                  </a:lnTo>
                  <a:lnTo>
                    <a:pt x="14" y="1"/>
                  </a:lnTo>
                  <a:lnTo>
                    <a:pt x="8" y="0"/>
                  </a:lnTo>
                  <a:lnTo>
                    <a:pt x="4" y="3"/>
                  </a:lnTo>
                  <a:lnTo>
                    <a:pt x="0"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01" name="Freeform 745"/>
            <p:cNvSpPr>
              <a:spLocks/>
            </p:cNvSpPr>
            <p:nvPr/>
          </p:nvSpPr>
          <p:spPr bwMode="auto">
            <a:xfrm>
              <a:off x="4750836" y="2974412"/>
              <a:ext cx="48924" cy="65721"/>
            </a:xfrm>
            <a:custGeom>
              <a:avLst/>
              <a:gdLst>
                <a:gd name="T0" fmla="*/ 4 w 96"/>
                <a:gd name="T1" fmla="*/ 20 h 51"/>
                <a:gd name="T2" fmla="*/ 10 w 96"/>
                <a:gd name="T3" fmla="*/ 29 h 51"/>
                <a:gd name="T4" fmla="*/ 17 w 96"/>
                <a:gd name="T5" fmla="*/ 34 h 51"/>
                <a:gd name="T6" fmla="*/ 24 w 96"/>
                <a:gd name="T7" fmla="*/ 40 h 51"/>
                <a:gd name="T8" fmla="*/ 31 w 96"/>
                <a:gd name="T9" fmla="*/ 44 h 51"/>
                <a:gd name="T10" fmla="*/ 39 w 96"/>
                <a:gd name="T11" fmla="*/ 48 h 51"/>
                <a:gd name="T12" fmla="*/ 47 w 96"/>
                <a:gd name="T13" fmla="*/ 49 h 51"/>
                <a:gd name="T14" fmla="*/ 55 w 96"/>
                <a:gd name="T15" fmla="*/ 51 h 51"/>
                <a:gd name="T16" fmla="*/ 64 w 96"/>
                <a:gd name="T17" fmla="*/ 51 h 51"/>
                <a:gd name="T18" fmla="*/ 72 w 96"/>
                <a:gd name="T19" fmla="*/ 49 h 51"/>
                <a:gd name="T20" fmla="*/ 81 w 96"/>
                <a:gd name="T21" fmla="*/ 48 h 51"/>
                <a:gd name="T22" fmla="*/ 89 w 96"/>
                <a:gd name="T23" fmla="*/ 45 h 51"/>
                <a:gd name="T24" fmla="*/ 96 w 96"/>
                <a:gd name="T25" fmla="*/ 40 h 51"/>
                <a:gd name="T26" fmla="*/ 84 w 96"/>
                <a:gd name="T27" fmla="*/ 38 h 51"/>
                <a:gd name="T28" fmla="*/ 71 w 96"/>
                <a:gd name="T29" fmla="*/ 37 h 51"/>
                <a:gd name="T30" fmla="*/ 59 w 96"/>
                <a:gd name="T31" fmla="*/ 33 h 51"/>
                <a:gd name="T32" fmla="*/ 47 w 96"/>
                <a:gd name="T33" fmla="*/ 29 h 51"/>
                <a:gd name="T34" fmla="*/ 35 w 96"/>
                <a:gd name="T35" fmla="*/ 23 h 51"/>
                <a:gd name="T36" fmla="*/ 24 w 96"/>
                <a:gd name="T37" fmla="*/ 16 h 51"/>
                <a:gd name="T38" fmla="*/ 12 w 96"/>
                <a:gd name="T39" fmla="*/ 8 h 51"/>
                <a:gd name="T40" fmla="*/ 2 w 96"/>
                <a:gd name="T41" fmla="*/ 0 h 51"/>
                <a:gd name="T42" fmla="*/ 0 w 96"/>
                <a:gd name="T43" fmla="*/ 5 h 51"/>
                <a:gd name="T44" fmla="*/ 1 w 96"/>
                <a:gd name="T45" fmla="*/ 9 h 51"/>
                <a:gd name="T46" fmla="*/ 3 w 96"/>
                <a:gd name="T47" fmla="*/ 15 h 51"/>
                <a:gd name="T48" fmla="*/ 4 w 96"/>
                <a:gd name="T49"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6" h="51">
                  <a:moveTo>
                    <a:pt x="4" y="20"/>
                  </a:moveTo>
                  <a:lnTo>
                    <a:pt x="10" y="29"/>
                  </a:lnTo>
                  <a:lnTo>
                    <a:pt x="17" y="34"/>
                  </a:lnTo>
                  <a:lnTo>
                    <a:pt x="24" y="40"/>
                  </a:lnTo>
                  <a:lnTo>
                    <a:pt x="31" y="44"/>
                  </a:lnTo>
                  <a:lnTo>
                    <a:pt x="39" y="48"/>
                  </a:lnTo>
                  <a:lnTo>
                    <a:pt x="47" y="49"/>
                  </a:lnTo>
                  <a:lnTo>
                    <a:pt x="55" y="51"/>
                  </a:lnTo>
                  <a:lnTo>
                    <a:pt x="64" y="51"/>
                  </a:lnTo>
                  <a:lnTo>
                    <a:pt x="72" y="49"/>
                  </a:lnTo>
                  <a:lnTo>
                    <a:pt x="81" y="48"/>
                  </a:lnTo>
                  <a:lnTo>
                    <a:pt x="89" y="45"/>
                  </a:lnTo>
                  <a:lnTo>
                    <a:pt x="96" y="40"/>
                  </a:lnTo>
                  <a:lnTo>
                    <a:pt x="84" y="38"/>
                  </a:lnTo>
                  <a:lnTo>
                    <a:pt x="71" y="37"/>
                  </a:lnTo>
                  <a:lnTo>
                    <a:pt x="59" y="33"/>
                  </a:lnTo>
                  <a:lnTo>
                    <a:pt x="47" y="29"/>
                  </a:lnTo>
                  <a:lnTo>
                    <a:pt x="35" y="23"/>
                  </a:lnTo>
                  <a:lnTo>
                    <a:pt x="24" y="16"/>
                  </a:lnTo>
                  <a:lnTo>
                    <a:pt x="12" y="8"/>
                  </a:lnTo>
                  <a:lnTo>
                    <a:pt x="2" y="0"/>
                  </a:lnTo>
                  <a:lnTo>
                    <a:pt x="0" y="5"/>
                  </a:lnTo>
                  <a:lnTo>
                    <a:pt x="1" y="9"/>
                  </a:lnTo>
                  <a:lnTo>
                    <a:pt x="3" y="15"/>
                  </a:lnTo>
                  <a:lnTo>
                    <a:pt x="4" y="2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02" name="Freeform 746"/>
            <p:cNvSpPr>
              <a:spLocks/>
            </p:cNvSpPr>
            <p:nvPr/>
          </p:nvSpPr>
          <p:spPr bwMode="auto">
            <a:xfrm>
              <a:off x="4723878" y="2974412"/>
              <a:ext cx="10983" cy="27560"/>
            </a:xfrm>
            <a:custGeom>
              <a:avLst/>
              <a:gdLst>
                <a:gd name="T0" fmla="*/ 6 w 22"/>
                <a:gd name="T1" fmla="*/ 18 h 22"/>
                <a:gd name="T2" fmla="*/ 8 w 22"/>
                <a:gd name="T3" fmla="*/ 22 h 22"/>
                <a:gd name="T4" fmla="*/ 13 w 22"/>
                <a:gd name="T5" fmla="*/ 22 h 22"/>
                <a:gd name="T6" fmla="*/ 18 w 22"/>
                <a:gd name="T7" fmla="*/ 20 h 22"/>
                <a:gd name="T8" fmla="*/ 22 w 22"/>
                <a:gd name="T9" fmla="*/ 19 h 22"/>
                <a:gd name="T10" fmla="*/ 22 w 22"/>
                <a:gd name="T11" fmla="*/ 18 h 22"/>
                <a:gd name="T12" fmla="*/ 1 w 22"/>
                <a:gd name="T13" fmla="*/ 0 h 22"/>
                <a:gd name="T14" fmla="*/ 0 w 22"/>
                <a:gd name="T15" fmla="*/ 4 h 22"/>
                <a:gd name="T16" fmla="*/ 3 w 22"/>
                <a:gd name="T17" fmla="*/ 8 h 22"/>
                <a:gd name="T18" fmla="*/ 5 w 22"/>
                <a:gd name="T19" fmla="*/ 14 h 22"/>
                <a:gd name="T20" fmla="*/ 6 w 22"/>
                <a:gd name="T2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6" y="18"/>
                  </a:moveTo>
                  <a:lnTo>
                    <a:pt x="8" y="22"/>
                  </a:lnTo>
                  <a:lnTo>
                    <a:pt x="13" y="22"/>
                  </a:lnTo>
                  <a:lnTo>
                    <a:pt x="18" y="20"/>
                  </a:lnTo>
                  <a:lnTo>
                    <a:pt x="22" y="19"/>
                  </a:lnTo>
                  <a:lnTo>
                    <a:pt x="22" y="18"/>
                  </a:lnTo>
                  <a:lnTo>
                    <a:pt x="1" y="0"/>
                  </a:lnTo>
                  <a:lnTo>
                    <a:pt x="0" y="4"/>
                  </a:lnTo>
                  <a:lnTo>
                    <a:pt x="3" y="8"/>
                  </a:lnTo>
                  <a:lnTo>
                    <a:pt x="5" y="14"/>
                  </a:lnTo>
                  <a:lnTo>
                    <a:pt x="6"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03" name="Freeform 747"/>
            <p:cNvSpPr>
              <a:spLocks/>
            </p:cNvSpPr>
            <p:nvPr/>
          </p:nvSpPr>
          <p:spPr bwMode="auto">
            <a:xfrm>
              <a:off x="4735859" y="2978652"/>
              <a:ext cx="18971" cy="48761"/>
            </a:xfrm>
            <a:custGeom>
              <a:avLst/>
              <a:gdLst>
                <a:gd name="T0" fmla="*/ 4 w 40"/>
                <a:gd name="T1" fmla="*/ 18 h 37"/>
                <a:gd name="T2" fmla="*/ 7 w 40"/>
                <a:gd name="T3" fmla="*/ 22 h 37"/>
                <a:gd name="T4" fmla="*/ 12 w 40"/>
                <a:gd name="T5" fmla="*/ 26 h 37"/>
                <a:gd name="T6" fmla="*/ 15 w 40"/>
                <a:gd name="T7" fmla="*/ 30 h 37"/>
                <a:gd name="T8" fmla="*/ 20 w 40"/>
                <a:gd name="T9" fmla="*/ 33 h 37"/>
                <a:gd name="T10" fmla="*/ 25 w 40"/>
                <a:gd name="T11" fmla="*/ 34 h 37"/>
                <a:gd name="T12" fmla="*/ 29 w 40"/>
                <a:gd name="T13" fmla="*/ 36 h 37"/>
                <a:gd name="T14" fmla="*/ 35 w 40"/>
                <a:gd name="T15" fmla="*/ 37 h 37"/>
                <a:gd name="T16" fmla="*/ 40 w 40"/>
                <a:gd name="T17" fmla="*/ 37 h 37"/>
                <a:gd name="T18" fmla="*/ 36 w 40"/>
                <a:gd name="T19" fmla="*/ 31 h 37"/>
                <a:gd name="T20" fmla="*/ 33 w 40"/>
                <a:gd name="T21" fmla="*/ 26 h 37"/>
                <a:gd name="T22" fmla="*/ 28 w 40"/>
                <a:gd name="T23" fmla="*/ 21 h 37"/>
                <a:gd name="T24" fmla="*/ 23 w 40"/>
                <a:gd name="T25" fmla="*/ 15 h 37"/>
                <a:gd name="T26" fmla="*/ 19 w 40"/>
                <a:gd name="T27" fmla="*/ 11 h 37"/>
                <a:gd name="T28" fmla="*/ 13 w 40"/>
                <a:gd name="T29" fmla="*/ 7 h 37"/>
                <a:gd name="T30" fmla="*/ 9 w 40"/>
                <a:gd name="T31" fmla="*/ 3 h 37"/>
                <a:gd name="T32" fmla="*/ 3 w 40"/>
                <a:gd name="T33" fmla="*/ 0 h 37"/>
                <a:gd name="T34" fmla="*/ 0 w 40"/>
                <a:gd name="T35" fmla="*/ 4 h 37"/>
                <a:gd name="T36" fmla="*/ 2 w 40"/>
                <a:gd name="T37" fmla="*/ 8 h 37"/>
                <a:gd name="T38" fmla="*/ 3 w 40"/>
                <a:gd name="T39" fmla="*/ 14 h 37"/>
                <a:gd name="T40" fmla="*/ 4 w 40"/>
                <a:gd name="T4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37">
                  <a:moveTo>
                    <a:pt x="4" y="18"/>
                  </a:moveTo>
                  <a:lnTo>
                    <a:pt x="7" y="22"/>
                  </a:lnTo>
                  <a:lnTo>
                    <a:pt x="12" y="26"/>
                  </a:lnTo>
                  <a:lnTo>
                    <a:pt x="15" y="30"/>
                  </a:lnTo>
                  <a:lnTo>
                    <a:pt x="20" y="33"/>
                  </a:lnTo>
                  <a:lnTo>
                    <a:pt x="25" y="34"/>
                  </a:lnTo>
                  <a:lnTo>
                    <a:pt x="29" y="36"/>
                  </a:lnTo>
                  <a:lnTo>
                    <a:pt x="35" y="37"/>
                  </a:lnTo>
                  <a:lnTo>
                    <a:pt x="40" y="37"/>
                  </a:lnTo>
                  <a:lnTo>
                    <a:pt x="36" y="31"/>
                  </a:lnTo>
                  <a:lnTo>
                    <a:pt x="33" y="26"/>
                  </a:lnTo>
                  <a:lnTo>
                    <a:pt x="28" y="21"/>
                  </a:lnTo>
                  <a:lnTo>
                    <a:pt x="23" y="15"/>
                  </a:lnTo>
                  <a:lnTo>
                    <a:pt x="19" y="11"/>
                  </a:lnTo>
                  <a:lnTo>
                    <a:pt x="13" y="7"/>
                  </a:lnTo>
                  <a:lnTo>
                    <a:pt x="9" y="3"/>
                  </a:lnTo>
                  <a:lnTo>
                    <a:pt x="3" y="0"/>
                  </a:lnTo>
                  <a:lnTo>
                    <a:pt x="0" y="4"/>
                  </a:lnTo>
                  <a:lnTo>
                    <a:pt x="2" y="8"/>
                  </a:lnTo>
                  <a:lnTo>
                    <a:pt x="3" y="14"/>
                  </a:lnTo>
                  <a:lnTo>
                    <a:pt x="4"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04" name="Freeform 748"/>
            <p:cNvSpPr>
              <a:spLocks/>
            </p:cNvSpPr>
            <p:nvPr/>
          </p:nvSpPr>
          <p:spPr bwMode="auto">
            <a:xfrm>
              <a:off x="4659977" y="2976532"/>
              <a:ext cx="163746" cy="271364"/>
            </a:xfrm>
            <a:custGeom>
              <a:avLst/>
              <a:gdLst>
                <a:gd name="T0" fmla="*/ 18 w 327"/>
                <a:gd name="T1" fmla="*/ 81 h 211"/>
                <a:gd name="T2" fmla="*/ 26 w 327"/>
                <a:gd name="T3" fmla="*/ 100 h 211"/>
                <a:gd name="T4" fmla="*/ 41 w 327"/>
                <a:gd name="T5" fmla="*/ 111 h 211"/>
                <a:gd name="T6" fmla="*/ 56 w 327"/>
                <a:gd name="T7" fmla="*/ 114 h 211"/>
                <a:gd name="T8" fmla="*/ 62 w 327"/>
                <a:gd name="T9" fmla="*/ 133 h 211"/>
                <a:gd name="T10" fmla="*/ 66 w 327"/>
                <a:gd name="T11" fmla="*/ 156 h 211"/>
                <a:gd name="T12" fmla="*/ 77 w 327"/>
                <a:gd name="T13" fmla="*/ 171 h 211"/>
                <a:gd name="T14" fmla="*/ 86 w 327"/>
                <a:gd name="T15" fmla="*/ 178 h 211"/>
                <a:gd name="T16" fmla="*/ 97 w 327"/>
                <a:gd name="T17" fmla="*/ 182 h 211"/>
                <a:gd name="T18" fmla="*/ 110 w 327"/>
                <a:gd name="T19" fmla="*/ 184 h 211"/>
                <a:gd name="T20" fmla="*/ 121 w 327"/>
                <a:gd name="T21" fmla="*/ 191 h 211"/>
                <a:gd name="T22" fmla="*/ 133 w 327"/>
                <a:gd name="T23" fmla="*/ 206 h 211"/>
                <a:gd name="T24" fmla="*/ 150 w 327"/>
                <a:gd name="T25" fmla="*/ 211 h 211"/>
                <a:gd name="T26" fmla="*/ 167 w 327"/>
                <a:gd name="T27" fmla="*/ 207 h 211"/>
                <a:gd name="T28" fmla="*/ 183 w 327"/>
                <a:gd name="T29" fmla="*/ 200 h 211"/>
                <a:gd name="T30" fmla="*/ 198 w 327"/>
                <a:gd name="T31" fmla="*/ 195 h 211"/>
                <a:gd name="T32" fmla="*/ 214 w 327"/>
                <a:gd name="T33" fmla="*/ 199 h 211"/>
                <a:gd name="T34" fmla="*/ 226 w 327"/>
                <a:gd name="T35" fmla="*/ 200 h 211"/>
                <a:gd name="T36" fmla="*/ 264 w 327"/>
                <a:gd name="T37" fmla="*/ 163 h 211"/>
                <a:gd name="T38" fmla="*/ 276 w 327"/>
                <a:gd name="T39" fmla="*/ 165 h 211"/>
                <a:gd name="T40" fmla="*/ 289 w 327"/>
                <a:gd name="T41" fmla="*/ 169 h 211"/>
                <a:gd name="T42" fmla="*/ 301 w 327"/>
                <a:gd name="T43" fmla="*/ 169 h 211"/>
                <a:gd name="T44" fmla="*/ 313 w 327"/>
                <a:gd name="T45" fmla="*/ 163 h 211"/>
                <a:gd name="T46" fmla="*/ 323 w 327"/>
                <a:gd name="T47" fmla="*/ 158 h 211"/>
                <a:gd name="T48" fmla="*/ 327 w 327"/>
                <a:gd name="T49" fmla="*/ 149 h 211"/>
                <a:gd name="T50" fmla="*/ 304 w 327"/>
                <a:gd name="T51" fmla="*/ 143 h 211"/>
                <a:gd name="T52" fmla="*/ 278 w 327"/>
                <a:gd name="T53" fmla="*/ 140 h 211"/>
                <a:gd name="T54" fmla="*/ 253 w 327"/>
                <a:gd name="T55" fmla="*/ 136 h 211"/>
                <a:gd name="T56" fmla="*/ 230 w 327"/>
                <a:gd name="T57" fmla="*/ 129 h 211"/>
                <a:gd name="T58" fmla="*/ 206 w 327"/>
                <a:gd name="T59" fmla="*/ 122 h 211"/>
                <a:gd name="T60" fmla="*/ 183 w 327"/>
                <a:gd name="T61" fmla="*/ 114 h 211"/>
                <a:gd name="T62" fmla="*/ 160 w 327"/>
                <a:gd name="T63" fmla="*/ 107 h 211"/>
                <a:gd name="T64" fmla="*/ 135 w 327"/>
                <a:gd name="T65" fmla="*/ 99 h 211"/>
                <a:gd name="T66" fmla="*/ 106 w 327"/>
                <a:gd name="T67" fmla="*/ 91 h 211"/>
                <a:gd name="T68" fmla="*/ 73 w 327"/>
                <a:gd name="T69" fmla="*/ 70 h 211"/>
                <a:gd name="T70" fmla="*/ 44 w 327"/>
                <a:gd name="T71" fmla="*/ 43 h 211"/>
                <a:gd name="T72" fmla="*/ 15 w 327"/>
                <a:gd name="T73" fmla="*/ 14 h 211"/>
                <a:gd name="T74" fmla="*/ 0 w 327"/>
                <a:gd name="T75" fmla="*/ 6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 h="211">
                  <a:moveTo>
                    <a:pt x="17" y="71"/>
                  </a:moveTo>
                  <a:lnTo>
                    <a:pt x="18" y="81"/>
                  </a:lnTo>
                  <a:lnTo>
                    <a:pt x="21" y="92"/>
                  </a:lnTo>
                  <a:lnTo>
                    <a:pt x="26" y="100"/>
                  </a:lnTo>
                  <a:lnTo>
                    <a:pt x="33" y="108"/>
                  </a:lnTo>
                  <a:lnTo>
                    <a:pt x="41" y="111"/>
                  </a:lnTo>
                  <a:lnTo>
                    <a:pt x="49" y="111"/>
                  </a:lnTo>
                  <a:lnTo>
                    <a:pt x="56" y="114"/>
                  </a:lnTo>
                  <a:lnTo>
                    <a:pt x="61" y="121"/>
                  </a:lnTo>
                  <a:lnTo>
                    <a:pt x="62" y="133"/>
                  </a:lnTo>
                  <a:lnTo>
                    <a:pt x="63" y="145"/>
                  </a:lnTo>
                  <a:lnTo>
                    <a:pt x="66" y="156"/>
                  </a:lnTo>
                  <a:lnTo>
                    <a:pt x="72" y="166"/>
                  </a:lnTo>
                  <a:lnTo>
                    <a:pt x="77" y="171"/>
                  </a:lnTo>
                  <a:lnTo>
                    <a:pt x="81" y="176"/>
                  </a:lnTo>
                  <a:lnTo>
                    <a:pt x="86" y="178"/>
                  </a:lnTo>
                  <a:lnTo>
                    <a:pt x="92" y="181"/>
                  </a:lnTo>
                  <a:lnTo>
                    <a:pt x="97" y="182"/>
                  </a:lnTo>
                  <a:lnTo>
                    <a:pt x="103" y="184"/>
                  </a:lnTo>
                  <a:lnTo>
                    <a:pt x="110" y="184"/>
                  </a:lnTo>
                  <a:lnTo>
                    <a:pt x="116" y="182"/>
                  </a:lnTo>
                  <a:lnTo>
                    <a:pt x="121" y="191"/>
                  </a:lnTo>
                  <a:lnTo>
                    <a:pt x="127" y="199"/>
                  </a:lnTo>
                  <a:lnTo>
                    <a:pt x="133" y="206"/>
                  </a:lnTo>
                  <a:lnTo>
                    <a:pt x="141" y="210"/>
                  </a:lnTo>
                  <a:lnTo>
                    <a:pt x="150" y="211"/>
                  </a:lnTo>
                  <a:lnTo>
                    <a:pt x="159" y="210"/>
                  </a:lnTo>
                  <a:lnTo>
                    <a:pt x="167" y="207"/>
                  </a:lnTo>
                  <a:lnTo>
                    <a:pt x="175" y="203"/>
                  </a:lnTo>
                  <a:lnTo>
                    <a:pt x="183" y="200"/>
                  </a:lnTo>
                  <a:lnTo>
                    <a:pt x="190" y="196"/>
                  </a:lnTo>
                  <a:lnTo>
                    <a:pt x="198" y="195"/>
                  </a:lnTo>
                  <a:lnTo>
                    <a:pt x="207" y="196"/>
                  </a:lnTo>
                  <a:lnTo>
                    <a:pt x="214" y="199"/>
                  </a:lnTo>
                  <a:lnTo>
                    <a:pt x="221" y="200"/>
                  </a:lnTo>
                  <a:lnTo>
                    <a:pt x="226" y="200"/>
                  </a:lnTo>
                  <a:lnTo>
                    <a:pt x="233" y="197"/>
                  </a:lnTo>
                  <a:lnTo>
                    <a:pt x="264" y="163"/>
                  </a:lnTo>
                  <a:lnTo>
                    <a:pt x="270" y="163"/>
                  </a:lnTo>
                  <a:lnTo>
                    <a:pt x="276" y="165"/>
                  </a:lnTo>
                  <a:lnTo>
                    <a:pt x="283" y="166"/>
                  </a:lnTo>
                  <a:lnTo>
                    <a:pt x="289" y="169"/>
                  </a:lnTo>
                  <a:lnTo>
                    <a:pt x="294" y="170"/>
                  </a:lnTo>
                  <a:lnTo>
                    <a:pt x="301" y="169"/>
                  </a:lnTo>
                  <a:lnTo>
                    <a:pt x="307" y="167"/>
                  </a:lnTo>
                  <a:lnTo>
                    <a:pt x="313" y="163"/>
                  </a:lnTo>
                  <a:lnTo>
                    <a:pt x="317" y="160"/>
                  </a:lnTo>
                  <a:lnTo>
                    <a:pt x="323" y="158"/>
                  </a:lnTo>
                  <a:lnTo>
                    <a:pt x="327" y="156"/>
                  </a:lnTo>
                  <a:lnTo>
                    <a:pt x="327" y="149"/>
                  </a:lnTo>
                  <a:lnTo>
                    <a:pt x="316" y="143"/>
                  </a:lnTo>
                  <a:lnTo>
                    <a:pt x="304" y="143"/>
                  </a:lnTo>
                  <a:lnTo>
                    <a:pt x="291" y="141"/>
                  </a:lnTo>
                  <a:lnTo>
                    <a:pt x="278" y="140"/>
                  </a:lnTo>
                  <a:lnTo>
                    <a:pt x="266" y="139"/>
                  </a:lnTo>
                  <a:lnTo>
                    <a:pt x="253" y="136"/>
                  </a:lnTo>
                  <a:lnTo>
                    <a:pt x="241" y="133"/>
                  </a:lnTo>
                  <a:lnTo>
                    <a:pt x="230" y="129"/>
                  </a:lnTo>
                  <a:lnTo>
                    <a:pt x="217" y="126"/>
                  </a:lnTo>
                  <a:lnTo>
                    <a:pt x="206" y="122"/>
                  </a:lnTo>
                  <a:lnTo>
                    <a:pt x="194" y="118"/>
                  </a:lnTo>
                  <a:lnTo>
                    <a:pt x="183" y="114"/>
                  </a:lnTo>
                  <a:lnTo>
                    <a:pt x="171" y="111"/>
                  </a:lnTo>
                  <a:lnTo>
                    <a:pt x="160" y="107"/>
                  </a:lnTo>
                  <a:lnTo>
                    <a:pt x="147" y="103"/>
                  </a:lnTo>
                  <a:lnTo>
                    <a:pt x="135" y="99"/>
                  </a:lnTo>
                  <a:lnTo>
                    <a:pt x="124" y="96"/>
                  </a:lnTo>
                  <a:lnTo>
                    <a:pt x="106" y="91"/>
                  </a:lnTo>
                  <a:lnTo>
                    <a:pt x="89" y="82"/>
                  </a:lnTo>
                  <a:lnTo>
                    <a:pt x="73" y="70"/>
                  </a:lnTo>
                  <a:lnTo>
                    <a:pt x="58" y="58"/>
                  </a:lnTo>
                  <a:lnTo>
                    <a:pt x="44" y="43"/>
                  </a:lnTo>
                  <a:lnTo>
                    <a:pt x="30" y="28"/>
                  </a:lnTo>
                  <a:lnTo>
                    <a:pt x="15" y="14"/>
                  </a:lnTo>
                  <a:lnTo>
                    <a:pt x="0" y="0"/>
                  </a:lnTo>
                  <a:lnTo>
                    <a:pt x="0" y="63"/>
                  </a:lnTo>
                  <a:lnTo>
                    <a:pt x="17"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05" name="Freeform 749"/>
            <p:cNvSpPr>
              <a:spLocks/>
            </p:cNvSpPr>
            <p:nvPr/>
          </p:nvSpPr>
          <p:spPr bwMode="auto">
            <a:xfrm>
              <a:off x="4784784" y="2989252"/>
              <a:ext cx="11981" cy="14840"/>
            </a:xfrm>
            <a:custGeom>
              <a:avLst/>
              <a:gdLst>
                <a:gd name="T0" fmla="*/ 0 w 24"/>
                <a:gd name="T1" fmla="*/ 5 h 12"/>
                <a:gd name="T2" fmla="*/ 0 w 24"/>
                <a:gd name="T3" fmla="*/ 8 h 12"/>
                <a:gd name="T4" fmla="*/ 2 w 24"/>
                <a:gd name="T5" fmla="*/ 11 h 12"/>
                <a:gd name="T6" fmla="*/ 4 w 24"/>
                <a:gd name="T7" fmla="*/ 11 h 12"/>
                <a:gd name="T8" fmla="*/ 6 w 24"/>
                <a:gd name="T9" fmla="*/ 12 h 12"/>
                <a:gd name="T10" fmla="*/ 11 w 24"/>
                <a:gd name="T11" fmla="*/ 12 h 12"/>
                <a:gd name="T12" fmla="*/ 15 w 24"/>
                <a:gd name="T13" fmla="*/ 12 h 12"/>
                <a:gd name="T14" fmla="*/ 20 w 24"/>
                <a:gd name="T15" fmla="*/ 9 h 12"/>
                <a:gd name="T16" fmla="*/ 24 w 24"/>
                <a:gd name="T17" fmla="*/ 7 h 12"/>
                <a:gd name="T18" fmla="*/ 24 w 24"/>
                <a:gd name="T19" fmla="*/ 4 h 12"/>
                <a:gd name="T20" fmla="*/ 22 w 24"/>
                <a:gd name="T21" fmla="*/ 3 h 12"/>
                <a:gd name="T22" fmla="*/ 20 w 24"/>
                <a:gd name="T23" fmla="*/ 1 h 12"/>
                <a:gd name="T24" fmla="*/ 18 w 24"/>
                <a:gd name="T25" fmla="*/ 0 h 12"/>
                <a:gd name="T26" fmla="*/ 13 w 24"/>
                <a:gd name="T27" fmla="*/ 0 h 12"/>
                <a:gd name="T28" fmla="*/ 9 w 24"/>
                <a:gd name="T29" fmla="*/ 0 h 12"/>
                <a:gd name="T30" fmla="*/ 4 w 24"/>
                <a:gd name="T31" fmla="*/ 1 h 12"/>
                <a:gd name="T32" fmla="*/ 0 w 24"/>
                <a:gd name="T3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0" y="5"/>
                  </a:moveTo>
                  <a:lnTo>
                    <a:pt x="0" y="8"/>
                  </a:lnTo>
                  <a:lnTo>
                    <a:pt x="2" y="11"/>
                  </a:lnTo>
                  <a:lnTo>
                    <a:pt x="4" y="11"/>
                  </a:lnTo>
                  <a:lnTo>
                    <a:pt x="6" y="12"/>
                  </a:lnTo>
                  <a:lnTo>
                    <a:pt x="11" y="12"/>
                  </a:lnTo>
                  <a:lnTo>
                    <a:pt x="15" y="12"/>
                  </a:lnTo>
                  <a:lnTo>
                    <a:pt x="20" y="9"/>
                  </a:lnTo>
                  <a:lnTo>
                    <a:pt x="24" y="7"/>
                  </a:lnTo>
                  <a:lnTo>
                    <a:pt x="24" y="4"/>
                  </a:lnTo>
                  <a:lnTo>
                    <a:pt x="22" y="3"/>
                  </a:lnTo>
                  <a:lnTo>
                    <a:pt x="20" y="1"/>
                  </a:lnTo>
                  <a:lnTo>
                    <a:pt x="18" y="0"/>
                  </a:lnTo>
                  <a:lnTo>
                    <a:pt x="13" y="0"/>
                  </a:lnTo>
                  <a:lnTo>
                    <a:pt x="9" y="0"/>
                  </a:lnTo>
                  <a:lnTo>
                    <a:pt x="4" y="1"/>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06" name="Freeform 750"/>
            <p:cNvSpPr>
              <a:spLocks/>
            </p:cNvSpPr>
            <p:nvPr/>
          </p:nvSpPr>
          <p:spPr bwMode="auto">
            <a:xfrm>
              <a:off x="4696920" y="3112214"/>
              <a:ext cx="8986" cy="23320"/>
            </a:xfrm>
            <a:custGeom>
              <a:avLst/>
              <a:gdLst>
                <a:gd name="T0" fmla="*/ 3 w 19"/>
                <a:gd name="T1" fmla="*/ 13 h 17"/>
                <a:gd name="T2" fmla="*/ 5 w 19"/>
                <a:gd name="T3" fmla="*/ 16 h 17"/>
                <a:gd name="T4" fmla="*/ 8 w 19"/>
                <a:gd name="T5" fmla="*/ 17 h 17"/>
                <a:gd name="T6" fmla="*/ 12 w 19"/>
                <a:gd name="T7" fmla="*/ 17 h 17"/>
                <a:gd name="T8" fmla="*/ 15 w 19"/>
                <a:gd name="T9" fmla="*/ 15 h 17"/>
                <a:gd name="T10" fmla="*/ 16 w 19"/>
                <a:gd name="T11" fmla="*/ 13 h 17"/>
                <a:gd name="T12" fmla="*/ 18 w 19"/>
                <a:gd name="T13" fmla="*/ 12 h 17"/>
                <a:gd name="T14" fmla="*/ 19 w 19"/>
                <a:gd name="T15" fmla="*/ 11 h 17"/>
                <a:gd name="T16" fmla="*/ 19 w 19"/>
                <a:gd name="T17" fmla="*/ 8 h 17"/>
                <a:gd name="T18" fmla="*/ 14 w 19"/>
                <a:gd name="T19" fmla="*/ 5 h 17"/>
                <a:gd name="T20" fmla="*/ 9 w 19"/>
                <a:gd name="T21" fmla="*/ 1 h 17"/>
                <a:gd name="T22" fmla="*/ 4 w 19"/>
                <a:gd name="T23" fmla="*/ 0 h 17"/>
                <a:gd name="T24" fmla="*/ 0 w 19"/>
                <a:gd name="T25" fmla="*/ 7 h 17"/>
                <a:gd name="T26" fmla="*/ 3 w 19"/>
                <a:gd name="T2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7">
                  <a:moveTo>
                    <a:pt x="3" y="13"/>
                  </a:moveTo>
                  <a:lnTo>
                    <a:pt x="5" y="16"/>
                  </a:lnTo>
                  <a:lnTo>
                    <a:pt x="8" y="17"/>
                  </a:lnTo>
                  <a:lnTo>
                    <a:pt x="12" y="17"/>
                  </a:lnTo>
                  <a:lnTo>
                    <a:pt x="15" y="15"/>
                  </a:lnTo>
                  <a:lnTo>
                    <a:pt x="16" y="13"/>
                  </a:lnTo>
                  <a:lnTo>
                    <a:pt x="18" y="12"/>
                  </a:lnTo>
                  <a:lnTo>
                    <a:pt x="19" y="11"/>
                  </a:lnTo>
                  <a:lnTo>
                    <a:pt x="19" y="8"/>
                  </a:lnTo>
                  <a:lnTo>
                    <a:pt x="14" y="5"/>
                  </a:lnTo>
                  <a:lnTo>
                    <a:pt x="9" y="1"/>
                  </a:lnTo>
                  <a:lnTo>
                    <a:pt x="4" y="0"/>
                  </a:lnTo>
                  <a:lnTo>
                    <a:pt x="0" y="7"/>
                  </a:lnTo>
                  <a:lnTo>
                    <a:pt x="3" y="1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07" name="Freeform 751"/>
            <p:cNvSpPr>
              <a:spLocks/>
            </p:cNvSpPr>
            <p:nvPr/>
          </p:nvSpPr>
          <p:spPr bwMode="auto">
            <a:xfrm>
              <a:off x="4742849" y="3148255"/>
              <a:ext cx="23963" cy="50881"/>
            </a:xfrm>
            <a:custGeom>
              <a:avLst/>
              <a:gdLst>
                <a:gd name="T0" fmla="*/ 0 w 50"/>
                <a:gd name="T1" fmla="*/ 10 h 41"/>
                <a:gd name="T2" fmla="*/ 1 w 50"/>
                <a:gd name="T3" fmla="*/ 18 h 41"/>
                <a:gd name="T4" fmla="*/ 5 w 50"/>
                <a:gd name="T5" fmla="*/ 25 h 41"/>
                <a:gd name="T6" fmla="*/ 9 w 50"/>
                <a:gd name="T7" fmla="*/ 30 h 41"/>
                <a:gd name="T8" fmla="*/ 15 w 50"/>
                <a:gd name="T9" fmla="*/ 36 h 41"/>
                <a:gd name="T10" fmla="*/ 20 w 50"/>
                <a:gd name="T11" fmla="*/ 38 h 41"/>
                <a:gd name="T12" fmla="*/ 23 w 50"/>
                <a:gd name="T13" fmla="*/ 40 h 41"/>
                <a:gd name="T14" fmla="*/ 28 w 50"/>
                <a:gd name="T15" fmla="*/ 41 h 41"/>
                <a:gd name="T16" fmla="*/ 33 w 50"/>
                <a:gd name="T17" fmla="*/ 41 h 41"/>
                <a:gd name="T18" fmla="*/ 37 w 50"/>
                <a:gd name="T19" fmla="*/ 41 h 41"/>
                <a:gd name="T20" fmla="*/ 42 w 50"/>
                <a:gd name="T21" fmla="*/ 40 h 41"/>
                <a:gd name="T22" fmla="*/ 46 w 50"/>
                <a:gd name="T23" fmla="*/ 38 h 41"/>
                <a:gd name="T24" fmla="*/ 50 w 50"/>
                <a:gd name="T25" fmla="*/ 36 h 41"/>
                <a:gd name="T26" fmla="*/ 50 w 50"/>
                <a:gd name="T27" fmla="*/ 32 h 41"/>
                <a:gd name="T28" fmla="*/ 44 w 50"/>
                <a:gd name="T29" fmla="*/ 30 h 41"/>
                <a:gd name="T30" fmla="*/ 38 w 50"/>
                <a:gd name="T31" fmla="*/ 27 h 41"/>
                <a:gd name="T32" fmla="*/ 33 w 50"/>
                <a:gd name="T33" fmla="*/ 23 h 41"/>
                <a:gd name="T34" fmla="*/ 27 w 50"/>
                <a:gd name="T35" fmla="*/ 19 h 41"/>
                <a:gd name="T36" fmla="*/ 21 w 50"/>
                <a:gd name="T37" fmla="*/ 15 h 41"/>
                <a:gd name="T38" fmla="*/ 16 w 50"/>
                <a:gd name="T39" fmla="*/ 11 h 41"/>
                <a:gd name="T40" fmla="*/ 12 w 50"/>
                <a:gd name="T41" fmla="*/ 6 h 41"/>
                <a:gd name="T42" fmla="*/ 7 w 50"/>
                <a:gd name="T43" fmla="*/ 0 h 41"/>
                <a:gd name="T44" fmla="*/ 4 w 50"/>
                <a:gd name="T45" fmla="*/ 1 h 41"/>
                <a:gd name="T46" fmla="*/ 3 w 50"/>
                <a:gd name="T47" fmla="*/ 3 h 41"/>
                <a:gd name="T48" fmla="*/ 0 w 50"/>
                <a:gd name="T49" fmla="*/ 7 h 41"/>
                <a:gd name="T50" fmla="*/ 0 w 50"/>
                <a:gd name="T5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41">
                  <a:moveTo>
                    <a:pt x="0" y="10"/>
                  </a:moveTo>
                  <a:lnTo>
                    <a:pt x="1" y="18"/>
                  </a:lnTo>
                  <a:lnTo>
                    <a:pt x="5" y="25"/>
                  </a:lnTo>
                  <a:lnTo>
                    <a:pt x="9" y="30"/>
                  </a:lnTo>
                  <a:lnTo>
                    <a:pt x="15" y="36"/>
                  </a:lnTo>
                  <a:lnTo>
                    <a:pt x="20" y="38"/>
                  </a:lnTo>
                  <a:lnTo>
                    <a:pt x="23" y="40"/>
                  </a:lnTo>
                  <a:lnTo>
                    <a:pt x="28" y="41"/>
                  </a:lnTo>
                  <a:lnTo>
                    <a:pt x="33" y="41"/>
                  </a:lnTo>
                  <a:lnTo>
                    <a:pt x="37" y="41"/>
                  </a:lnTo>
                  <a:lnTo>
                    <a:pt x="42" y="40"/>
                  </a:lnTo>
                  <a:lnTo>
                    <a:pt x="46" y="38"/>
                  </a:lnTo>
                  <a:lnTo>
                    <a:pt x="50" y="36"/>
                  </a:lnTo>
                  <a:lnTo>
                    <a:pt x="50" y="32"/>
                  </a:lnTo>
                  <a:lnTo>
                    <a:pt x="44" y="30"/>
                  </a:lnTo>
                  <a:lnTo>
                    <a:pt x="38" y="27"/>
                  </a:lnTo>
                  <a:lnTo>
                    <a:pt x="33" y="23"/>
                  </a:lnTo>
                  <a:lnTo>
                    <a:pt x="27" y="19"/>
                  </a:lnTo>
                  <a:lnTo>
                    <a:pt x="21" y="15"/>
                  </a:lnTo>
                  <a:lnTo>
                    <a:pt x="16" y="11"/>
                  </a:lnTo>
                  <a:lnTo>
                    <a:pt x="12" y="6"/>
                  </a:lnTo>
                  <a:lnTo>
                    <a:pt x="7" y="0"/>
                  </a:lnTo>
                  <a:lnTo>
                    <a:pt x="4" y="1"/>
                  </a:lnTo>
                  <a:lnTo>
                    <a:pt x="3" y="3"/>
                  </a:lnTo>
                  <a:lnTo>
                    <a:pt x="0" y="7"/>
                  </a:lnTo>
                  <a:lnTo>
                    <a:pt x="0" y="1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08" name="Freeform 752"/>
            <p:cNvSpPr>
              <a:spLocks/>
            </p:cNvSpPr>
            <p:nvPr/>
          </p:nvSpPr>
          <p:spPr bwMode="auto">
            <a:xfrm>
              <a:off x="4711897" y="3148255"/>
              <a:ext cx="4992" cy="19080"/>
            </a:xfrm>
            <a:custGeom>
              <a:avLst/>
              <a:gdLst>
                <a:gd name="T0" fmla="*/ 0 w 12"/>
                <a:gd name="T1" fmla="*/ 14 h 15"/>
                <a:gd name="T2" fmla="*/ 2 w 12"/>
                <a:gd name="T3" fmla="*/ 15 h 15"/>
                <a:gd name="T4" fmla="*/ 4 w 12"/>
                <a:gd name="T5" fmla="*/ 15 h 15"/>
                <a:gd name="T6" fmla="*/ 6 w 12"/>
                <a:gd name="T7" fmla="*/ 15 h 15"/>
                <a:gd name="T8" fmla="*/ 8 w 12"/>
                <a:gd name="T9" fmla="*/ 14 h 15"/>
                <a:gd name="T10" fmla="*/ 10 w 12"/>
                <a:gd name="T11" fmla="*/ 11 h 15"/>
                <a:gd name="T12" fmla="*/ 12 w 12"/>
                <a:gd name="T13" fmla="*/ 7 h 15"/>
                <a:gd name="T14" fmla="*/ 12 w 12"/>
                <a:gd name="T15" fmla="*/ 5 h 15"/>
                <a:gd name="T16" fmla="*/ 10 w 12"/>
                <a:gd name="T17" fmla="*/ 0 h 15"/>
                <a:gd name="T18" fmla="*/ 7 w 12"/>
                <a:gd name="T19" fmla="*/ 3 h 15"/>
                <a:gd name="T20" fmla="*/ 4 w 12"/>
                <a:gd name="T21" fmla="*/ 5 h 15"/>
                <a:gd name="T22" fmla="*/ 1 w 12"/>
                <a:gd name="T23" fmla="*/ 9 h 15"/>
                <a:gd name="T24" fmla="*/ 0 w 12"/>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5">
                  <a:moveTo>
                    <a:pt x="0" y="14"/>
                  </a:moveTo>
                  <a:lnTo>
                    <a:pt x="2" y="15"/>
                  </a:lnTo>
                  <a:lnTo>
                    <a:pt x="4" y="15"/>
                  </a:lnTo>
                  <a:lnTo>
                    <a:pt x="6" y="15"/>
                  </a:lnTo>
                  <a:lnTo>
                    <a:pt x="8" y="14"/>
                  </a:lnTo>
                  <a:lnTo>
                    <a:pt x="10" y="11"/>
                  </a:lnTo>
                  <a:lnTo>
                    <a:pt x="12" y="7"/>
                  </a:lnTo>
                  <a:lnTo>
                    <a:pt x="12" y="5"/>
                  </a:lnTo>
                  <a:lnTo>
                    <a:pt x="10" y="0"/>
                  </a:lnTo>
                  <a:lnTo>
                    <a:pt x="7" y="3"/>
                  </a:lnTo>
                  <a:lnTo>
                    <a:pt x="4" y="5"/>
                  </a:lnTo>
                  <a:lnTo>
                    <a:pt x="1" y="9"/>
                  </a:lnTo>
                  <a:lnTo>
                    <a:pt x="0" y="1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09" name="Freeform 753"/>
            <p:cNvSpPr>
              <a:spLocks/>
            </p:cNvSpPr>
            <p:nvPr/>
          </p:nvSpPr>
          <p:spPr bwMode="auto">
            <a:xfrm>
              <a:off x="4726873" y="3160975"/>
              <a:ext cx="9985" cy="33920"/>
            </a:xfrm>
            <a:custGeom>
              <a:avLst/>
              <a:gdLst>
                <a:gd name="T0" fmla="*/ 0 w 21"/>
                <a:gd name="T1" fmla="*/ 11 h 27"/>
                <a:gd name="T2" fmla="*/ 1 w 21"/>
                <a:gd name="T3" fmla="*/ 16 h 27"/>
                <a:gd name="T4" fmla="*/ 5 w 21"/>
                <a:gd name="T5" fmla="*/ 21 h 27"/>
                <a:gd name="T6" fmla="*/ 8 w 21"/>
                <a:gd name="T7" fmla="*/ 25 h 27"/>
                <a:gd name="T8" fmla="*/ 13 w 21"/>
                <a:gd name="T9" fmla="*/ 26 h 27"/>
                <a:gd name="T10" fmla="*/ 15 w 21"/>
                <a:gd name="T11" fmla="*/ 26 h 27"/>
                <a:gd name="T12" fmla="*/ 17 w 21"/>
                <a:gd name="T13" fmla="*/ 27 h 27"/>
                <a:gd name="T14" fmla="*/ 20 w 21"/>
                <a:gd name="T15" fmla="*/ 26 h 27"/>
                <a:gd name="T16" fmla="*/ 21 w 21"/>
                <a:gd name="T17" fmla="*/ 25 h 27"/>
                <a:gd name="T18" fmla="*/ 20 w 21"/>
                <a:gd name="T19" fmla="*/ 18 h 27"/>
                <a:gd name="T20" fmla="*/ 17 w 21"/>
                <a:gd name="T21" fmla="*/ 12 h 27"/>
                <a:gd name="T22" fmla="*/ 15 w 21"/>
                <a:gd name="T23" fmla="*/ 5 h 27"/>
                <a:gd name="T24" fmla="*/ 13 w 21"/>
                <a:gd name="T25" fmla="*/ 0 h 27"/>
                <a:gd name="T26" fmla="*/ 9 w 21"/>
                <a:gd name="T27" fmla="*/ 1 h 27"/>
                <a:gd name="T28" fmla="*/ 6 w 21"/>
                <a:gd name="T29" fmla="*/ 4 h 27"/>
                <a:gd name="T30" fmla="*/ 2 w 21"/>
                <a:gd name="T31" fmla="*/ 7 h 27"/>
                <a:gd name="T32" fmla="*/ 0 w 21"/>
                <a:gd name="T33"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7">
                  <a:moveTo>
                    <a:pt x="0" y="11"/>
                  </a:moveTo>
                  <a:lnTo>
                    <a:pt x="1" y="16"/>
                  </a:lnTo>
                  <a:lnTo>
                    <a:pt x="5" y="21"/>
                  </a:lnTo>
                  <a:lnTo>
                    <a:pt x="8" y="25"/>
                  </a:lnTo>
                  <a:lnTo>
                    <a:pt x="13" y="26"/>
                  </a:lnTo>
                  <a:lnTo>
                    <a:pt x="15" y="26"/>
                  </a:lnTo>
                  <a:lnTo>
                    <a:pt x="17" y="27"/>
                  </a:lnTo>
                  <a:lnTo>
                    <a:pt x="20" y="26"/>
                  </a:lnTo>
                  <a:lnTo>
                    <a:pt x="21" y="25"/>
                  </a:lnTo>
                  <a:lnTo>
                    <a:pt x="20" y="18"/>
                  </a:lnTo>
                  <a:lnTo>
                    <a:pt x="17" y="12"/>
                  </a:lnTo>
                  <a:lnTo>
                    <a:pt x="15" y="5"/>
                  </a:lnTo>
                  <a:lnTo>
                    <a:pt x="13" y="0"/>
                  </a:lnTo>
                  <a:lnTo>
                    <a:pt x="9" y="1"/>
                  </a:lnTo>
                  <a:lnTo>
                    <a:pt x="6" y="4"/>
                  </a:lnTo>
                  <a:lnTo>
                    <a:pt x="2" y="7"/>
                  </a:lnTo>
                  <a:lnTo>
                    <a:pt x="0" y="1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10" name="Freeform 754"/>
            <p:cNvSpPr>
              <a:spLocks/>
            </p:cNvSpPr>
            <p:nvPr/>
          </p:nvSpPr>
          <p:spPr bwMode="auto">
            <a:xfrm>
              <a:off x="4662972" y="3213975"/>
              <a:ext cx="125805" cy="228963"/>
            </a:xfrm>
            <a:custGeom>
              <a:avLst/>
              <a:gdLst>
                <a:gd name="T0" fmla="*/ 5 w 253"/>
                <a:gd name="T1" fmla="*/ 55 h 181"/>
                <a:gd name="T2" fmla="*/ 14 w 253"/>
                <a:gd name="T3" fmla="*/ 51 h 181"/>
                <a:gd name="T4" fmla="*/ 23 w 253"/>
                <a:gd name="T5" fmla="*/ 59 h 181"/>
                <a:gd name="T6" fmla="*/ 30 w 253"/>
                <a:gd name="T7" fmla="*/ 71 h 181"/>
                <a:gd name="T8" fmla="*/ 27 w 253"/>
                <a:gd name="T9" fmla="*/ 84 h 181"/>
                <a:gd name="T10" fmla="*/ 27 w 253"/>
                <a:gd name="T11" fmla="*/ 97 h 181"/>
                <a:gd name="T12" fmla="*/ 30 w 253"/>
                <a:gd name="T13" fmla="*/ 108 h 181"/>
                <a:gd name="T14" fmla="*/ 36 w 253"/>
                <a:gd name="T15" fmla="*/ 115 h 181"/>
                <a:gd name="T16" fmla="*/ 58 w 253"/>
                <a:gd name="T17" fmla="*/ 114 h 181"/>
                <a:gd name="T18" fmla="*/ 64 w 253"/>
                <a:gd name="T19" fmla="*/ 149 h 181"/>
                <a:gd name="T20" fmla="*/ 79 w 253"/>
                <a:gd name="T21" fmla="*/ 181 h 181"/>
                <a:gd name="T22" fmla="*/ 94 w 253"/>
                <a:gd name="T23" fmla="*/ 173 h 181"/>
                <a:gd name="T24" fmla="*/ 109 w 253"/>
                <a:gd name="T25" fmla="*/ 158 h 181"/>
                <a:gd name="T26" fmla="*/ 124 w 253"/>
                <a:gd name="T27" fmla="*/ 149 h 181"/>
                <a:gd name="T28" fmla="*/ 139 w 253"/>
                <a:gd name="T29" fmla="*/ 163 h 181"/>
                <a:gd name="T30" fmla="*/ 148 w 253"/>
                <a:gd name="T31" fmla="*/ 173 h 181"/>
                <a:gd name="T32" fmla="*/ 159 w 253"/>
                <a:gd name="T33" fmla="*/ 174 h 181"/>
                <a:gd name="T34" fmla="*/ 172 w 253"/>
                <a:gd name="T35" fmla="*/ 166 h 181"/>
                <a:gd name="T36" fmla="*/ 181 w 253"/>
                <a:gd name="T37" fmla="*/ 152 h 181"/>
                <a:gd name="T38" fmla="*/ 192 w 253"/>
                <a:gd name="T39" fmla="*/ 140 h 181"/>
                <a:gd name="T40" fmla="*/ 205 w 253"/>
                <a:gd name="T41" fmla="*/ 138 h 181"/>
                <a:gd name="T42" fmla="*/ 217 w 253"/>
                <a:gd name="T43" fmla="*/ 152 h 181"/>
                <a:gd name="T44" fmla="*/ 227 w 253"/>
                <a:gd name="T45" fmla="*/ 143 h 181"/>
                <a:gd name="T46" fmla="*/ 238 w 253"/>
                <a:gd name="T47" fmla="*/ 148 h 181"/>
                <a:gd name="T48" fmla="*/ 244 w 253"/>
                <a:gd name="T49" fmla="*/ 158 h 181"/>
                <a:gd name="T50" fmla="*/ 253 w 253"/>
                <a:gd name="T51" fmla="*/ 153 h 181"/>
                <a:gd name="T52" fmla="*/ 251 w 253"/>
                <a:gd name="T53" fmla="*/ 143 h 181"/>
                <a:gd name="T54" fmla="*/ 248 w 253"/>
                <a:gd name="T55" fmla="*/ 129 h 181"/>
                <a:gd name="T56" fmla="*/ 238 w 253"/>
                <a:gd name="T57" fmla="*/ 118 h 181"/>
                <a:gd name="T58" fmla="*/ 224 w 253"/>
                <a:gd name="T59" fmla="*/ 114 h 181"/>
                <a:gd name="T60" fmla="*/ 208 w 253"/>
                <a:gd name="T61" fmla="*/ 111 h 181"/>
                <a:gd name="T62" fmla="*/ 194 w 253"/>
                <a:gd name="T63" fmla="*/ 107 h 181"/>
                <a:gd name="T64" fmla="*/ 181 w 253"/>
                <a:gd name="T65" fmla="*/ 104 h 181"/>
                <a:gd name="T66" fmla="*/ 168 w 253"/>
                <a:gd name="T67" fmla="*/ 101 h 181"/>
                <a:gd name="T68" fmla="*/ 157 w 253"/>
                <a:gd name="T69" fmla="*/ 96 h 181"/>
                <a:gd name="T70" fmla="*/ 219 w 253"/>
                <a:gd name="T71" fmla="*/ 78 h 181"/>
                <a:gd name="T72" fmla="*/ 189 w 253"/>
                <a:gd name="T73" fmla="*/ 73 h 181"/>
                <a:gd name="T74" fmla="*/ 158 w 253"/>
                <a:gd name="T75" fmla="*/ 71 h 181"/>
                <a:gd name="T76" fmla="*/ 128 w 253"/>
                <a:gd name="T77" fmla="*/ 70 h 181"/>
                <a:gd name="T78" fmla="*/ 99 w 253"/>
                <a:gd name="T79" fmla="*/ 63 h 181"/>
                <a:gd name="T80" fmla="*/ 74 w 253"/>
                <a:gd name="T81" fmla="*/ 48 h 181"/>
                <a:gd name="T82" fmla="*/ 50 w 253"/>
                <a:gd name="T83" fmla="*/ 33 h 181"/>
                <a:gd name="T84" fmla="*/ 26 w 253"/>
                <a:gd name="T85" fmla="*/ 17 h 181"/>
                <a:gd name="T86" fmla="*/ 3 w 253"/>
                <a:gd name="T8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 h="181">
                  <a:moveTo>
                    <a:pt x="0" y="55"/>
                  </a:moveTo>
                  <a:lnTo>
                    <a:pt x="5" y="55"/>
                  </a:lnTo>
                  <a:lnTo>
                    <a:pt x="10" y="53"/>
                  </a:lnTo>
                  <a:lnTo>
                    <a:pt x="14" y="51"/>
                  </a:lnTo>
                  <a:lnTo>
                    <a:pt x="19" y="53"/>
                  </a:lnTo>
                  <a:lnTo>
                    <a:pt x="23" y="59"/>
                  </a:lnTo>
                  <a:lnTo>
                    <a:pt x="28" y="64"/>
                  </a:lnTo>
                  <a:lnTo>
                    <a:pt x="30" y="71"/>
                  </a:lnTo>
                  <a:lnTo>
                    <a:pt x="29" y="78"/>
                  </a:lnTo>
                  <a:lnTo>
                    <a:pt x="27" y="84"/>
                  </a:lnTo>
                  <a:lnTo>
                    <a:pt x="27" y="90"/>
                  </a:lnTo>
                  <a:lnTo>
                    <a:pt x="27" y="97"/>
                  </a:lnTo>
                  <a:lnTo>
                    <a:pt x="29" y="104"/>
                  </a:lnTo>
                  <a:lnTo>
                    <a:pt x="30" y="108"/>
                  </a:lnTo>
                  <a:lnTo>
                    <a:pt x="34" y="112"/>
                  </a:lnTo>
                  <a:lnTo>
                    <a:pt x="36" y="115"/>
                  </a:lnTo>
                  <a:lnTo>
                    <a:pt x="41" y="116"/>
                  </a:lnTo>
                  <a:lnTo>
                    <a:pt x="58" y="114"/>
                  </a:lnTo>
                  <a:lnTo>
                    <a:pt x="60" y="132"/>
                  </a:lnTo>
                  <a:lnTo>
                    <a:pt x="64" y="149"/>
                  </a:lnTo>
                  <a:lnTo>
                    <a:pt x="68" y="167"/>
                  </a:lnTo>
                  <a:lnTo>
                    <a:pt x="79" y="181"/>
                  </a:lnTo>
                  <a:lnTo>
                    <a:pt x="87" y="178"/>
                  </a:lnTo>
                  <a:lnTo>
                    <a:pt x="94" y="173"/>
                  </a:lnTo>
                  <a:lnTo>
                    <a:pt x="102" y="164"/>
                  </a:lnTo>
                  <a:lnTo>
                    <a:pt x="109" y="158"/>
                  </a:lnTo>
                  <a:lnTo>
                    <a:pt x="116" y="151"/>
                  </a:lnTo>
                  <a:lnTo>
                    <a:pt x="124" y="149"/>
                  </a:lnTo>
                  <a:lnTo>
                    <a:pt x="130" y="152"/>
                  </a:lnTo>
                  <a:lnTo>
                    <a:pt x="139" y="163"/>
                  </a:lnTo>
                  <a:lnTo>
                    <a:pt x="143" y="169"/>
                  </a:lnTo>
                  <a:lnTo>
                    <a:pt x="148" y="173"/>
                  </a:lnTo>
                  <a:lnTo>
                    <a:pt x="154" y="175"/>
                  </a:lnTo>
                  <a:lnTo>
                    <a:pt x="159" y="174"/>
                  </a:lnTo>
                  <a:lnTo>
                    <a:pt x="166" y="171"/>
                  </a:lnTo>
                  <a:lnTo>
                    <a:pt x="172" y="166"/>
                  </a:lnTo>
                  <a:lnTo>
                    <a:pt x="177" y="159"/>
                  </a:lnTo>
                  <a:lnTo>
                    <a:pt x="181" y="152"/>
                  </a:lnTo>
                  <a:lnTo>
                    <a:pt x="186" y="145"/>
                  </a:lnTo>
                  <a:lnTo>
                    <a:pt x="192" y="140"/>
                  </a:lnTo>
                  <a:lnTo>
                    <a:pt x="197" y="138"/>
                  </a:lnTo>
                  <a:lnTo>
                    <a:pt x="205" y="138"/>
                  </a:lnTo>
                  <a:lnTo>
                    <a:pt x="212" y="153"/>
                  </a:lnTo>
                  <a:lnTo>
                    <a:pt x="217" y="152"/>
                  </a:lnTo>
                  <a:lnTo>
                    <a:pt x="221" y="147"/>
                  </a:lnTo>
                  <a:lnTo>
                    <a:pt x="227" y="143"/>
                  </a:lnTo>
                  <a:lnTo>
                    <a:pt x="234" y="143"/>
                  </a:lnTo>
                  <a:lnTo>
                    <a:pt x="238" y="148"/>
                  </a:lnTo>
                  <a:lnTo>
                    <a:pt x="241" y="153"/>
                  </a:lnTo>
                  <a:lnTo>
                    <a:pt x="244" y="158"/>
                  </a:lnTo>
                  <a:lnTo>
                    <a:pt x="250" y="158"/>
                  </a:lnTo>
                  <a:lnTo>
                    <a:pt x="253" y="153"/>
                  </a:lnTo>
                  <a:lnTo>
                    <a:pt x="253" y="148"/>
                  </a:lnTo>
                  <a:lnTo>
                    <a:pt x="251" y="143"/>
                  </a:lnTo>
                  <a:lnTo>
                    <a:pt x="250" y="138"/>
                  </a:lnTo>
                  <a:lnTo>
                    <a:pt x="248" y="129"/>
                  </a:lnTo>
                  <a:lnTo>
                    <a:pt x="244" y="122"/>
                  </a:lnTo>
                  <a:lnTo>
                    <a:pt x="238" y="118"/>
                  </a:lnTo>
                  <a:lnTo>
                    <a:pt x="231" y="115"/>
                  </a:lnTo>
                  <a:lnTo>
                    <a:pt x="224" y="114"/>
                  </a:lnTo>
                  <a:lnTo>
                    <a:pt x="216" y="112"/>
                  </a:lnTo>
                  <a:lnTo>
                    <a:pt x="208" y="111"/>
                  </a:lnTo>
                  <a:lnTo>
                    <a:pt x="201" y="108"/>
                  </a:lnTo>
                  <a:lnTo>
                    <a:pt x="194" y="107"/>
                  </a:lnTo>
                  <a:lnTo>
                    <a:pt x="188" y="106"/>
                  </a:lnTo>
                  <a:lnTo>
                    <a:pt x="181" y="104"/>
                  </a:lnTo>
                  <a:lnTo>
                    <a:pt x="175" y="103"/>
                  </a:lnTo>
                  <a:lnTo>
                    <a:pt x="168" y="101"/>
                  </a:lnTo>
                  <a:lnTo>
                    <a:pt x="163" y="99"/>
                  </a:lnTo>
                  <a:lnTo>
                    <a:pt x="157" y="96"/>
                  </a:lnTo>
                  <a:lnTo>
                    <a:pt x="152" y="92"/>
                  </a:lnTo>
                  <a:lnTo>
                    <a:pt x="219" y="78"/>
                  </a:lnTo>
                  <a:lnTo>
                    <a:pt x="204" y="75"/>
                  </a:lnTo>
                  <a:lnTo>
                    <a:pt x="189" y="73"/>
                  </a:lnTo>
                  <a:lnTo>
                    <a:pt x="174" y="73"/>
                  </a:lnTo>
                  <a:lnTo>
                    <a:pt x="158" y="71"/>
                  </a:lnTo>
                  <a:lnTo>
                    <a:pt x="143" y="71"/>
                  </a:lnTo>
                  <a:lnTo>
                    <a:pt x="128" y="70"/>
                  </a:lnTo>
                  <a:lnTo>
                    <a:pt x="113" y="67"/>
                  </a:lnTo>
                  <a:lnTo>
                    <a:pt x="99" y="63"/>
                  </a:lnTo>
                  <a:lnTo>
                    <a:pt x="87" y="56"/>
                  </a:lnTo>
                  <a:lnTo>
                    <a:pt x="74" y="48"/>
                  </a:lnTo>
                  <a:lnTo>
                    <a:pt x="63" y="41"/>
                  </a:lnTo>
                  <a:lnTo>
                    <a:pt x="50" y="33"/>
                  </a:lnTo>
                  <a:lnTo>
                    <a:pt x="38" y="25"/>
                  </a:lnTo>
                  <a:lnTo>
                    <a:pt x="26" y="17"/>
                  </a:lnTo>
                  <a:lnTo>
                    <a:pt x="14" y="8"/>
                  </a:lnTo>
                  <a:lnTo>
                    <a:pt x="3" y="0"/>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11" name="Freeform 755"/>
            <p:cNvSpPr>
              <a:spLocks/>
            </p:cNvSpPr>
            <p:nvPr/>
          </p:nvSpPr>
          <p:spPr bwMode="auto">
            <a:xfrm>
              <a:off x="4692926" y="3307257"/>
              <a:ext cx="7988" cy="16960"/>
            </a:xfrm>
            <a:custGeom>
              <a:avLst/>
              <a:gdLst>
                <a:gd name="T0" fmla="*/ 0 w 16"/>
                <a:gd name="T1" fmla="*/ 1 h 14"/>
                <a:gd name="T2" fmla="*/ 2 w 16"/>
                <a:gd name="T3" fmla="*/ 7 h 14"/>
                <a:gd name="T4" fmla="*/ 6 w 16"/>
                <a:gd name="T5" fmla="*/ 10 h 14"/>
                <a:gd name="T6" fmla="*/ 9 w 16"/>
                <a:gd name="T7" fmla="*/ 12 h 14"/>
                <a:gd name="T8" fmla="*/ 14 w 16"/>
                <a:gd name="T9" fmla="*/ 14 h 14"/>
                <a:gd name="T10" fmla="*/ 15 w 16"/>
                <a:gd name="T11" fmla="*/ 11 h 14"/>
                <a:gd name="T12" fmla="*/ 16 w 16"/>
                <a:gd name="T13" fmla="*/ 8 h 14"/>
                <a:gd name="T14" fmla="*/ 16 w 16"/>
                <a:gd name="T15" fmla="*/ 4 h 14"/>
                <a:gd name="T16" fmla="*/ 15 w 16"/>
                <a:gd name="T17" fmla="*/ 1 h 14"/>
                <a:gd name="T18" fmla="*/ 12 w 16"/>
                <a:gd name="T19" fmla="*/ 0 h 14"/>
                <a:gd name="T20" fmla="*/ 8 w 16"/>
                <a:gd name="T21" fmla="*/ 0 h 14"/>
                <a:gd name="T22" fmla="*/ 4 w 16"/>
                <a:gd name="T23" fmla="*/ 0 h 14"/>
                <a:gd name="T24" fmla="*/ 0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0" y="1"/>
                  </a:moveTo>
                  <a:lnTo>
                    <a:pt x="2" y="7"/>
                  </a:lnTo>
                  <a:lnTo>
                    <a:pt x="6" y="10"/>
                  </a:lnTo>
                  <a:lnTo>
                    <a:pt x="9" y="12"/>
                  </a:lnTo>
                  <a:lnTo>
                    <a:pt x="14" y="14"/>
                  </a:lnTo>
                  <a:lnTo>
                    <a:pt x="15" y="11"/>
                  </a:lnTo>
                  <a:lnTo>
                    <a:pt x="16" y="8"/>
                  </a:lnTo>
                  <a:lnTo>
                    <a:pt x="16" y="4"/>
                  </a:lnTo>
                  <a:lnTo>
                    <a:pt x="15" y="1"/>
                  </a:lnTo>
                  <a:lnTo>
                    <a:pt x="12" y="0"/>
                  </a:lnTo>
                  <a:lnTo>
                    <a:pt x="8" y="0"/>
                  </a:lnTo>
                  <a:lnTo>
                    <a:pt x="4" y="0"/>
                  </a:lnTo>
                  <a:lnTo>
                    <a:pt x="0" y="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12" name="Freeform 756"/>
            <p:cNvSpPr>
              <a:spLocks/>
            </p:cNvSpPr>
            <p:nvPr/>
          </p:nvSpPr>
          <p:spPr bwMode="auto">
            <a:xfrm>
              <a:off x="4702910" y="3347537"/>
              <a:ext cx="10983" cy="33920"/>
            </a:xfrm>
            <a:custGeom>
              <a:avLst/>
              <a:gdLst>
                <a:gd name="T0" fmla="*/ 0 w 23"/>
                <a:gd name="T1" fmla="*/ 5 h 27"/>
                <a:gd name="T2" fmla="*/ 0 w 23"/>
                <a:gd name="T3" fmla="*/ 12 h 27"/>
                <a:gd name="T4" fmla="*/ 1 w 23"/>
                <a:gd name="T5" fmla="*/ 17 h 27"/>
                <a:gd name="T6" fmla="*/ 3 w 23"/>
                <a:gd name="T7" fmla="*/ 23 h 27"/>
                <a:gd name="T8" fmla="*/ 8 w 23"/>
                <a:gd name="T9" fmla="*/ 26 h 27"/>
                <a:gd name="T10" fmla="*/ 12 w 23"/>
                <a:gd name="T11" fmla="*/ 27 h 27"/>
                <a:gd name="T12" fmla="*/ 17 w 23"/>
                <a:gd name="T13" fmla="*/ 27 h 27"/>
                <a:gd name="T14" fmla="*/ 21 w 23"/>
                <a:gd name="T15" fmla="*/ 26 h 27"/>
                <a:gd name="T16" fmla="*/ 23 w 23"/>
                <a:gd name="T17" fmla="*/ 21 h 27"/>
                <a:gd name="T18" fmla="*/ 23 w 23"/>
                <a:gd name="T19" fmla="*/ 15 h 27"/>
                <a:gd name="T20" fmla="*/ 21 w 23"/>
                <a:gd name="T21" fmla="*/ 8 h 27"/>
                <a:gd name="T22" fmla="*/ 16 w 23"/>
                <a:gd name="T23" fmla="*/ 4 h 27"/>
                <a:gd name="T24" fmla="*/ 11 w 23"/>
                <a:gd name="T25" fmla="*/ 0 h 27"/>
                <a:gd name="T26" fmla="*/ 8 w 23"/>
                <a:gd name="T27" fmla="*/ 0 h 27"/>
                <a:gd name="T28" fmla="*/ 4 w 23"/>
                <a:gd name="T29" fmla="*/ 0 h 27"/>
                <a:gd name="T30" fmla="*/ 1 w 23"/>
                <a:gd name="T31" fmla="*/ 2 h 27"/>
                <a:gd name="T32" fmla="*/ 0 w 23"/>
                <a:gd name="T3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0" y="5"/>
                  </a:moveTo>
                  <a:lnTo>
                    <a:pt x="0" y="12"/>
                  </a:lnTo>
                  <a:lnTo>
                    <a:pt x="1" y="17"/>
                  </a:lnTo>
                  <a:lnTo>
                    <a:pt x="3" y="23"/>
                  </a:lnTo>
                  <a:lnTo>
                    <a:pt x="8" y="26"/>
                  </a:lnTo>
                  <a:lnTo>
                    <a:pt x="12" y="27"/>
                  </a:lnTo>
                  <a:lnTo>
                    <a:pt x="17" y="27"/>
                  </a:lnTo>
                  <a:lnTo>
                    <a:pt x="21" y="26"/>
                  </a:lnTo>
                  <a:lnTo>
                    <a:pt x="23" y="21"/>
                  </a:lnTo>
                  <a:lnTo>
                    <a:pt x="23" y="15"/>
                  </a:lnTo>
                  <a:lnTo>
                    <a:pt x="21" y="8"/>
                  </a:lnTo>
                  <a:lnTo>
                    <a:pt x="16" y="4"/>
                  </a:lnTo>
                  <a:lnTo>
                    <a:pt x="11" y="0"/>
                  </a:lnTo>
                  <a:lnTo>
                    <a:pt x="8" y="0"/>
                  </a:lnTo>
                  <a:lnTo>
                    <a:pt x="4" y="0"/>
                  </a:lnTo>
                  <a:lnTo>
                    <a:pt x="1" y="2"/>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13" name="Freeform 757"/>
            <p:cNvSpPr>
              <a:spLocks/>
            </p:cNvSpPr>
            <p:nvPr/>
          </p:nvSpPr>
          <p:spPr bwMode="auto">
            <a:xfrm>
              <a:off x="4719884" y="3351777"/>
              <a:ext cx="15975" cy="33920"/>
            </a:xfrm>
            <a:custGeom>
              <a:avLst/>
              <a:gdLst>
                <a:gd name="T0" fmla="*/ 0 w 31"/>
                <a:gd name="T1" fmla="*/ 0 h 26"/>
                <a:gd name="T2" fmla="*/ 3 w 31"/>
                <a:gd name="T3" fmla="*/ 8 h 26"/>
                <a:gd name="T4" fmla="*/ 6 w 31"/>
                <a:gd name="T5" fmla="*/ 14 h 26"/>
                <a:gd name="T6" fmla="*/ 11 w 31"/>
                <a:gd name="T7" fmla="*/ 19 h 26"/>
                <a:gd name="T8" fmla="*/ 16 w 31"/>
                <a:gd name="T9" fmla="*/ 24 h 26"/>
                <a:gd name="T10" fmla="*/ 21 w 31"/>
                <a:gd name="T11" fmla="*/ 25 h 26"/>
                <a:gd name="T12" fmla="*/ 25 w 31"/>
                <a:gd name="T13" fmla="*/ 25 h 26"/>
                <a:gd name="T14" fmla="*/ 28 w 31"/>
                <a:gd name="T15" fmla="*/ 26 h 26"/>
                <a:gd name="T16" fmla="*/ 31 w 31"/>
                <a:gd name="T17" fmla="*/ 24 h 26"/>
                <a:gd name="T18" fmla="*/ 25 w 31"/>
                <a:gd name="T19" fmla="*/ 17 h 26"/>
                <a:gd name="T20" fmla="*/ 16 w 31"/>
                <a:gd name="T21" fmla="*/ 7 h 26"/>
                <a:gd name="T22" fmla="*/ 10 w 31"/>
                <a:gd name="T23" fmla="*/ 0 h 26"/>
                <a:gd name="T24" fmla="*/ 0 w 31"/>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6">
                  <a:moveTo>
                    <a:pt x="0" y="0"/>
                  </a:moveTo>
                  <a:lnTo>
                    <a:pt x="3" y="8"/>
                  </a:lnTo>
                  <a:lnTo>
                    <a:pt x="6" y="14"/>
                  </a:lnTo>
                  <a:lnTo>
                    <a:pt x="11" y="19"/>
                  </a:lnTo>
                  <a:lnTo>
                    <a:pt x="16" y="24"/>
                  </a:lnTo>
                  <a:lnTo>
                    <a:pt x="21" y="25"/>
                  </a:lnTo>
                  <a:lnTo>
                    <a:pt x="25" y="25"/>
                  </a:lnTo>
                  <a:lnTo>
                    <a:pt x="28" y="26"/>
                  </a:lnTo>
                  <a:lnTo>
                    <a:pt x="31" y="24"/>
                  </a:lnTo>
                  <a:lnTo>
                    <a:pt x="25" y="17"/>
                  </a:lnTo>
                  <a:lnTo>
                    <a:pt x="16" y="7"/>
                  </a:lnTo>
                  <a:lnTo>
                    <a:pt x="10" y="0"/>
                  </a:lnTo>
                  <a:lnTo>
                    <a:pt x="0"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14" name="Freeform 758"/>
            <p:cNvSpPr>
              <a:spLocks/>
            </p:cNvSpPr>
            <p:nvPr/>
          </p:nvSpPr>
          <p:spPr bwMode="auto">
            <a:xfrm>
              <a:off x="4738855" y="3351777"/>
              <a:ext cx="8986" cy="16960"/>
            </a:xfrm>
            <a:custGeom>
              <a:avLst/>
              <a:gdLst>
                <a:gd name="T0" fmla="*/ 0 w 19"/>
                <a:gd name="T1" fmla="*/ 9 h 13"/>
                <a:gd name="T2" fmla="*/ 4 w 19"/>
                <a:gd name="T3" fmla="*/ 11 h 13"/>
                <a:gd name="T4" fmla="*/ 9 w 19"/>
                <a:gd name="T5" fmla="*/ 12 h 13"/>
                <a:gd name="T6" fmla="*/ 14 w 19"/>
                <a:gd name="T7" fmla="*/ 13 h 13"/>
                <a:gd name="T8" fmla="*/ 19 w 19"/>
                <a:gd name="T9" fmla="*/ 13 h 13"/>
                <a:gd name="T10" fmla="*/ 15 w 19"/>
                <a:gd name="T11" fmla="*/ 9 h 13"/>
                <a:gd name="T12" fmla="*/ 12 w 19"/>
                <a:gd name="T13" fmla="*/ 5 h 13"/>
                <a:gd name="T14" fmla="*/ 8 w 19"/>
                <a:gd name="T15" fmla="*/ 2 h 13"/>
                <a:gd name="T16" fmla="*/ 4 w 19"/>
                <a:gd name="T17" fmla="*/ 0 h 13"/>
                <a:gd name="T18" fmla="*/ 0 w 19"/>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
                  <a:moveTo>
                    <a:pt x="0" y="9"/>
                  </a:moveTo>
                  <a:lnTo>
                    <a:pt x="4" y="11"/>
                  </a:lnTo>
                  <a:lnTo>
                    <a:pt x="9" y="12"/>
                  </a:lnTo>
                  <a:lnTo>
                    <a:pt x="14" y="13"/>
                  </a:lnTo>
                  <a:lnTo>
                    <a:pt x="19" y="13"/>
                  </a:lnTo>
                  <a:lnTo>
                    <a:pt x="15" y="9"/>
                  </a:lnTo>
                  <a:lnTo>
                    <a:pt x="12" y="5"/>
                  </a:lnTo>
                  <a:lnTo>
                    <a:pt x="8" y="2"/>
                  </a:lnTo>
                  <a:lnTo>
                    <a:pt x="4" y="0"/>
                  </a:lnTo>
                  <a:lnTo>
                    <a:pt x="0"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 name="Group 12"/>
          <p:cNvGrpSpPr/>
          <p:nvPr/>
        </p:nvGrpSpPr>
        <p:grpSpPr>
          <a:xfrm>
            <a:off x="4156164" y="3849139"/>
            <a:ext cx="679935" cy="1918224"/>
            <a:chOff x="3114299" y="3526221"/>
            <a:chExt cx="1045379" cy="2575120"/>
          </a:xfrm>
        </p:grpSpPr>
        <p:grpSp>
          <p:nvGrpSpPr>
            <p:cNvPr id="602" name="Group 463"/>
            <p:cNvGrpSpPr>
              <a:grpSpLocks/>
            </p:cNvGrpSpPr>
            <p:nvPr/>
          </p:nvGrpSpPr>
          <p:grpSpPr bwMode="auto">
            <a:xfrm>
              <a:off x="3321478" y="3681571"/>
              <a:ext cx="838200" cy="2416175"/>
              <a:chOff x="363" y="300"/>
              <a:chExt cx="766" cy="3402"/>
            </a:xfrm>
          </p:grpSpPr>
          <p:sp>
            <p:nvSpPr>
              <p:cNvPr id="827" name="Freeform 121"/>
              <p:cNvSpPr>
                <a:spLocks noEditPoints="1"/>
              </p:cNvSpPr>
              <p:nvPr/>
            </p:nvSpPr>
            <p:spPr bwMode="auto">
              <a:xfrm>
                <a:off x="363" y="300"/>
                <a:ext cx="766" cy="3402"/>
              </a:xfrm>
              <a:custGeom>
                <a:avLst/>
                <a:gdLst>
                  <a:gd name="T0" fmla="*/ 1868 w 3524"/>
                  <a:gd name="T1" fmla="*/ 518 h 11383"/>
                  <a:gd name="T2" fmla="*/ 1951 w 3524"/>
                  <a:gd name="T3" fmla="*/ 797 h 11383"/>
                  <a:gd name="T4" fmla="*/ 2064 w 3524"/>
                  <a:gd name="T5" fmla="*/ 1175 h 11383"/>
                  <a:gd name="T6" fmla="*/ 2354 w 3524"/>
                  <a:gd name="T7" fmla="*/ 1403 h 11383"/>
                  <a:gd name="T8" fmla="*/ 2284 w 3524"/>
                  <a:gd name="T9" fmla="*/ 1553 h 11383"/>
                  <a:gd name="T10" fmla="*/ 1898 w 3524"/>
                  <a:gd name="T11" fmla="*/ 1680 h 11383"/>
                  <a:gd name="T12" fmla="*/ 2403 w 3524"/>
                  <a:gd name="T13" fmla="*/ 2181 h 11383"/>
                  <a:gd name="T14" fmla="*/ 1918 w 3524"/>
                  <a:gd name="T15" fmla="*/ 2391 h 11383"/>
                  <a:gd name="T16" fmla="*/ 2526 w 3524"/>
                  <a:gd name="T17" fmla="*/ 2692 h 11383"/>
                  <a:gd name="T18" fmla="*/ 2158 w 3524"/>
                  <a:gd name="T19" fmla="*/ 2939 h 11383"/>
                  <a:gd name="T20" fmla="*/ 2408 w 3524"/>
                  <a:gd name="T21" fmla="*/ 3261 h 11383"/>
                  <a:gd name="T22" fmla="*/ 2507 w 3524"/>
                  <a:gd name="T23" fmla="*/ 3625 h 11383"/>
                  <a:gd name="T24" fmla="*/ 1876 w 3524"/>
                  <a:gd name="T25" fmla="*/ 3551 h 11383"/>
                  <a:gd name="T26" fmla="*/ 2003 w 3524"/>
                  <a:gd name="T27" fmla="*/ 3884 h 11383"/>
                  <a:gd name="T28" fmla="*/ 2734 w 3524"/>
                  <a:gd name="T29" fmla="*/ 4473 h 11383"/>
                  <a:gd name="T30" fmla="*/ 2767 w 3524"/>
                  <a:gd name="T31" fmla="*/ 4828 h 11383"/>
                  <a:gd name="T32" fmla="*/ 2316 w 3524"/>
                  <a:gd name="T33" fmla="*/ 5014 h 11383"/>
                  <a:gd name="T34" fmla="*/ 2528 w 3524"/>
                  <a:gd name="T35" fmla="*/ 5187 h 11383"/>
                  <a:gd name="T36" fmla="*/ 2759 w 3524"/>
                  <a:gd name="T37" fmla="*/ 5705 h 11383"/>
                  <a:gd name="T38" fmla="*/ 3200 w 3524"/>
                  <a:gd name="T39" fmla="*/ 5986 h 11383"/>
                  <a:gd name="T40" fmla="*/ 2795 w 3524"/>
                  <a:gd name="T41" fmla="*/ 6464 h 11383"/>
                  <a:gd name="T42" fmla="*/ 3071 w 3524"/>
                  <a:gd name="T43" fmla="*/ 7261 h 11383"/>
                  <a:gd name="T44" fmla="*/ 2786 w 3524"/>
                  <a:gd name="T45" fmla="*/ 7620 h 11383"/>
                  <a:gd name="T46" fmla="*/ 3198 w 3524"/>
                  <a:gd name="T47" fmla="*/ 7958 h 11383"/>
                  <a:gd name="T48" fmla="*/ 3090 w 3524"/>
                  <a:gd name="T49" fmla="*/ 8421 h 11383"/>
                  <a:gd name="T50" fmla="*/ 2690 w 3524"/>
                  <a:gd name="T51" fmla="*/ 8243 h 11383"/>
                  <a:gd name="T52" fmla="*/ 2038 w 3524"/>
                  <a:gd name="T53" fmla="*/ 9904 h 11383"/>
                  <a:gd name="T54" fmla="*/ 1394 w 3524"/>
                  <a:gd name="T55" fmla="*/ 8392 h 11383"/>
                  <a:gd name="T56" fmla="*/ 664 w 3524"/>
                  <a:gd name="T57" fmla="*/ 8520 h 11383"/>
                  <a:gd name="T58" fmla="*/ 433 w 3524"/>
                  <a:gd name="T59" fmla="*/ 8192 h 11383"/>
                  <a:gd name="T60" fmla="*/ 1058 w 3524"/>
                  <a:gd name="T61" fmla="*/ 7759 h 11383"/>
                  <a:gd name="T62" fmla="*/ 350 w 3524"/>
                  <a:gd name="T63" fmla="*/ 7740 h 11383"/>
                  <a:gd name="T64" fmla="*/ 491 w 3524"/>
                  <a:gd name="T65" fmla="*/ 7224 h 11383"/>
                  <a:gd name="T66" fmla="*/ 1139 w 3524"/>
                  <a:gd name="T67" fmla="*/ 7097 h 11383"/>
                  <a:gd name="T68" fmla="*/ 797 w 3524"/>
                  <a:gd name="T69" fmla="*/ 6749 h 11383"/>
                  <a:gd name="T70" fmla="*/ 1234 w 3524"/>
                  <a:gd name="T71" fmla="*/ 6166 h 11383"/>
                  <a:gd name="T72" fmla="*/ 766 w 3524"/>
                  <a:gd name="T73" fmla="*/ 5844 h 11383"/>
                  <a:gd name="T74" fmla="*/ 1560 w 3524"/>
                  <a:gd name="T75" fmla="*/ 5267 h 11383"/>
                  <a:gd name="T76" fmla="*/ 1026 w 3524"/>
                  <a:gd name="T77" fmla="*/ 5316 h 11383"/>
                  <a:gd name="T78" fmla="*/ 1651 w 3524"/>
                  <a:gd name="T79" fmla="*/ 4463 h 11383"/>
                  <a:gd name="T80" fmla="*/ 1193 w 3524"/>
                  <a:gd name="T81" fmla="*/ 4278 h 11383"/>
                  <a:gd name="T82" fmla="*/ 1126 w 3524"/>
                  <a:gd name="T83" fmla="*/ 3997 h 11383"/>
                  <a:gd name="T84" fmla="*/ 1621 w 3524"/>
                  <a:gd name="T85" fmla="*/ 3552 h 11383"/>
                  <a:gd name="T86" fmla="*/ 710 w 3524"/>
                  <a:gd name="T87" fmla="*/ 3574 h 11383"/>
                  <a:gd name="T88" fmla="*/ 1551 w 3524"/>
                  <a:gd name="T89" fmla="*/ 3198 h 11383"/>
                  <a:gd name="T90" fmla="*/ 935 w 3524"/>
                  <a:gd name="T91" fmla="*/ 3249 h 11383"/>
                  <a:gd name="T92" fmla="*/ 1691 w 3524"/>
                  <a:gd name="T93" fmla="*/ 2688 h 11383"/>
                  <a:gd name="T94" fmla="*/ 890 w 3524"/>
                  <a:gd name="T95" fmla="*/ 2786 h 11383"/>
                  <a:gd name="T96" fmla="*/ 1624 w 3524"/>
                  <a:gd name="T97" fmla="*/ 2361 h 11383"/>
                  <a:gd name="T98" fmla="*/ 1534 w 3524"/>
                  <a:gd name="T99" fmla="*/ 2158 h 11383"/>
                  <a:gd name="T100" fmla="*/ 1302 w 3524"/>
                  <a:gd name="T101" fmla="*/ 1985 h 11383"/>
                  <a:gd name="T102" fmla="*/ 1487 w 3524"/>
                  <a:gd name="T103" fmla="*/ 1463 h 11383"/>
                  <a:gd name="T104" fmla="*/ 1466 w 3524"/>
                  <a:gd name="T105" fmla="*/ 1296 h 11383"/>
                  <a:gd name="T106" fmla="*/ 1398 w 3524"/>
                  <a:gd name="T107" fmla="*/ 928 h 11383"/>
                  <a:gd name="T108" fmla="*/ 1764 w 3524"/>
                  <a:gd name="T109" fmla="*/ 578 h 11383"/>
                  <a:gd name="T110" fmla="*/ 1504 w 3524"/>
                  <a:gd name="T111" fmla="*/ 452 h 11383"/>
                  <a:gd name="T112" fmla="*/ 1991 w 3524"/>
                  <a:gd name="T113" fmla="*/ 7025 h 11383"/>
                  <a:gd name="T114" fmla="*/ 1925 w 3524"/>
                  <a:gd name="T115" fmla="*/ 5298 h 11383"/>
                  <a:gd name="T116" fmla="*/ 2219 w 3524"/>
                  <a:gd name="T117" fmla="*/ 7134 h 11383"/>
                  <a:gd name="T118" fmla="*/ 1543 w 3524"/>
                  <a:gd name="T119" fmla="*/ 2490 h 11383"/>
                  <a:gd name="T120" fmla="*/ 1652 w 3524"/>
                  <a:gd name="T121" fmla="*/ 1741 h 11383"/>
                  <a:gd name="T122" fmla="*/ 1988 w 3524"/>
                  <a:gd name="T123" fmla="*/ 443 h 11383"/>
                  <a:gd name="T124" fmla="*/ 1855 w 3524"/>
                  <a:gd name="T125" fmla="*/ 775 h 1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24" h="11383">
                    <a:moveTo>
                      <a:pt x="1868" y="306"/>
                    </a:moveTo>
                    <a:lnTo>
                      <a:pt x="1876" y="308"/>
                    </a:lnTo>
                    <a:lnTo>
                      <a:pt x="1886" y="312"/>
                    </a:lnTo>
                    <a:lnTo>
                      <a:pt x="1897" y="315"/>
                    </a:lnTo>
                    <a:lnTo>
                      <a:pt x="1913" y="320"/>
                    </a:lnTo>
                    <a:lnTo>
                      <a:pt x="1935" y="326"/>
                    </a:lnTo>
                    <a:lnTo>
                      <a:pt x="1967" y="337"/>
                    </a:lnTo>
                    <a:lnTo>
                      <a:pt x="2009" y="350"/>
                    </a:lnTo>
                    <a:lnTo>
                      <a:pt x="2066" y="369"/>
                    </a:lnTo>
                    <a:lnTo>
                      <a:pt x="2065" y="388"/>
                    </a:lnTo>
                    <a:lnTo>
                      <a:pt x="2064" y="403"/>
                    </a:lnTo>
                    <a:lnTo>
                      <a:pt x="2060" y="415"/>
                    </a:lnTo>
                    <a:lnTo>
                      <a:pt x="2058" y="423"/>
                    </a:lnTo>
                    <a:lnTo>
                      <a:pt x="2053" y="430"/>
                    </a:lnTo>
                    <a:lnTo>
                      <a:pt x="2047" y="437"/>
                    </a:lnTo>
                    <a:lnTo>
                      <a:pt x="2039" y="446"/>
                    </a:lnTo>
                    <a:lnTo>
                      <a:pt x="2031" y="459"/>
                    </a:lnTo>
                    <a:lnTo>
                      <a:pt x="2060" y="474"/>
                    </a:lnTo>
                    <a:lnTo>
                      <a:pt x="2085" y="490"/>
                    </a:lnTo>
                    <a:lnTo>
                      <a:pt x="2103" y="504"/>
                    </a:lnTo>
                    <a:lnTo>
                      <a:pt x="2118" y="519"/>
                    </a:lnTo>
                    <a:lnTo>
                      <a:pt x="2127" y="533"/>
                    </a:lnTo>
                    <a:lnTo>
                      <a:pt x="2134" y="551"/>
                    </a:lnTo>
                    <a:lnTo>
                      <a:pt x="2137" y="570"/>
                    </a:lnTo>
                    <a:lnTo>
                      <a:pt x="2139" y="594"/>
                    </a:lnTo>
                    <a:lnTo>
                      <a:pt x="2107" y="596"/>
                    </a:lnTo>
                    <a:lnTo>
                      <a:pt x="2076" y="599"/>
                    </a:lnTo>
                    <a:lnTo>
                      <a:pt x="2042" y="597"/>
                    </a:lnTo>
                    <a:lnTo>
                      <a:pt x="2010" y="596"/>
                    </a:lnTo>
                    <a:lnTo>
                      <a:pt x="1975" y="589"/>
                    </a:lnTo>
                    <a:lnTo>
                      <a:pt x="1940" y="578"/>
                    </a:lnTo>
                    <a:lnTo>
                      <a:pt x="1904" y="562"/>
                    </a:lnTo>
                    <a:lnTo>
                      <a:pt x="1868" y="539"/>
                    </a:lnTo>
                    <a:lnTo>
                      <a:pt x="1868" y="532"/>
                    </a:lnTo>
                    <a:lnTo>
                      <a:pt x="1868" y="525"/>
                    </a:lnTo>
                    <a:lnTo>
                      <a:pt x="1868" y="518"/>
                    </a:lnTo>
                    <a:lnTo>
                      <a:pt x="1868" y="512"/>
                    </a:lnTo>
                    <a:lnTo>
                      <a:pt x="1868" y="505"/>
                    </a:lnTo>
                    <a:lnTo>
                      <a:pt x="1868" y="499"/>
                    </a:lnTo>
                    <a:lnTo>
                      <a:pt x="1868" y="492"/>
                    </a:lnTo>
                    <a:lnTo>
                      <a:pt x="1868" y="486"/>
                    </a:lnTo>
                    <a:lnTo>
                      <a:pt x="1861" y="486"/>
                    </a:lnTo>
                    <a:lnTo>
                      <a:pt x="1854" y="486"/>
                    </a:lnTo>
                    <a:lnTo>
                      <a:pt x="1847" y="486"/>
                    </a:lnTo>
                    <a:lnTo>
                      <a:pt x="1841" y="486"/>
                    </a:lnTo>
                    <a:lnTo>
                      <a:pt x="1844" y="510"/>
                    </a:lnTo>
                    <a:lnTo>
                      <a:pt x="1849" y="531"/>
                    </a:lnTo>
                    <a:lnTo>
                      <a:pt x="1854" y="549"/>
                    </a:lnTo>
                    <a:lnTo>
                      <a:pt x="1861" y="565"/>
                    </a:lnTo>
                    <a:lnTo>
                      <a:pt x="1868" y="578"/>
                    </a:lnTo>
                    <a:lnTo>
                      <a:pt x="1876" y="593"/>
                    </a:lnTo>
                    <a:lnTo>
                      <a:pt x="1885" y="606"/>
                    </a:lnTo>
                    <a:lnTo>
                      <a:pt x="1895" y="620"/>
                    </a:lnTo>
                    <a:lnTo>
                      <a:pt x="1938" y="627"/>
                    </a:lnTo>
                    <a:lnTo>
                      <a:pt x="1986" y="641"/>
                    </a:lnTo>
                    <a:lnTo>
                      <a:pt x="2035" y="660"/>
                    </a:lnTo>
                    <a:lnTo>
                      <a:pt x="2086" y="685"/>
                    </a:lnTo>
                    <a:lnTo>
                      <a:pt x="2133" y="710"/>
                    </a:lnTo>
                    <a:lnTo>
                      <a:pt x="2175" y="739"/>
                    </a:lnTo>
                    <a:lnTo>
                      <a:pt x="2210" y="766"/>
                    </a:lnTo>
                    <a:lnTo>
                      <a:pt x="2237" y="792"/>
                    </a:lnTo>
                    <a:lnTo>
                      <a:pt x="2237" y="803"/>
                    </a:lnTo>
                    <a:lnTo>
                      <a:pt x="2237" y="812"/>
                    </a:lnTo>
                    <a:lnTo>
                      <a:pt x="2237" y="819"/>
                    </a:lnTo>
                    <a:lnTo>
                      <a:pt x="2237" y="828"/>
                    </a:lnTo>
                    <a:lnTo>
                      <a:pt x="2171" y="848"/>
                    </a:lnTo>
                    <a:lnTo>
                      <a:pt x="2123" y="855"/>
                    </a:lnTo>
                    <a:lnTo>
                      <a:pt x="2089" y="850"/>
                    </a:lnTo>
                    <a:lnTo>
                      <a:pt x="2061" y="839"/>
                    </a:lnTo>
                    <a:lnTo>
                      <a:pt x="2033" y="824"/>
                    </a:lnTo>
                    <a:lnTo>
                      <a:pt x="1999" y="809"/>
                    </a:lnTo>
                    <a:lnTo>
                      <a:pt x="1951" y="797"/>
                    </a:lnTo>
                    <a:lnTo>
                      <a:pt x="1886" y="792"/>
                    </a:lnTo>
                    <a:lnTo>
                      <a:pt x="1885" y="801"/>
                    </a:lnTo>
                    <a:lnTo>
                      <a:pt x="1885" y="811"/>
                    </a:lnTo>
                    <a:lnTo>
                      <a:pt x="1885" y="820"/>
                    </a:lnTo>
                    <a:lnTo>
                      <a:pt x="1885" y="831"/>
                    </a:lnTo>
                    <a:lnTo>
                      <a:pt x="1882" y="841"/>
                    </a:lnTo>
                    <a:lnTo>
                      <a:pt x="1881" y="851"/>
                    </a:lnTo>
                    <a:lnTo>
                      <a:pt x="1879" y="862"/>
                    </a:lnTo>
                    <a:lnTo>
                      <a:pt x="1878" y="873"/>
                    </a:lnTo>
                    <a:lnTo>
                      <a:pt x="1897" y="882"/>
                    </a:lnTo>
                    <a:lnTo>
                      <a:pt x="1918" y="889"/>
                    </a:lnTo>
                    <a:lnTo>
                      <a:pt x="1938" y="893"/>
                    </a:lnTo>
                    <a:lnTo>
                      <a:pt x="1958" y="894"/>
                    </a:lnTo>
                    <a:lnTo>
                      <a:pt x="1976" y="893"/>
                    </a:lnTo>
                    <a:lnTo>
                      <a:pt x="1994" y="892"/>
                    </a:lnTo>
                    <a:lnTo>
                      <a:pt x="2008" y="890"/>
                    </a:lnTo>
                    <a:lnTo>
                      <a:pt x="2021" y="890"/>
                    </a:lnTo>
                    <a:lnTo>
                      <a:pt x="2024" y="898"/>
                    </a:lnTo>
                    <a:lnTo>
                      <a:pt x="2026" y="906"/>
                    </a:lnTo>
                    <a:lnTo>
                      <a:pt x="2027" y="912"/>
                    </a:lnTo>
                    <a:lnTo>
                      <a:pt x="2029" y="919"/>
                    </a:lnTo>
                    <a:lnTo>
                      <a:pt x="2031" y="926"/>
                    </a:lnTo>
                    <a:lnTo>
                      <a:pt x="2033" y="935"/>
                    </a:lnTo>
                    <a:lnTo>
                      <a:pt x="2035" y="947"/>
                    </a:lnTo>
                    <a:lnTo>
                      <a:pt x="2039" y="963"/>
                    </a:lnTo>
                    <a:lnTo>
                      <a:pt x="2069" y="997"/>
                    </a:lnTo>
                    <a:lnTo>
                      <a:pt x="2104" y="1027"/>
                    </a:lnTo>
                    <a:lnTo>
                      <a:pt x="2142" y="1052"/>
                    </a:lnTo>
                    <a:lnTo>
                      <a:pt x="2180" y="1078"/>
                    </a:lnTo>
                    <a:lnTo>
                      <a:pt x="2214" y="1105"/>
                    </a:lnTo>
                    <a:lnTo>
                      <a:pt x="2245" y="1141"/>
                    </a:lnTo>
                    <a:lnTo>
                      <a:pt x="2269" y="1185"/>
                    </a:lnTo>
                    <a:lnTo>
                      <a:pt x="2282" y="1241"/>
                    </a:lnTo>
                    <a:lnTo>
                      <a:pt x="2185" y="1224"/>
                    </a:lnTo>
                    <a:lnTo>
                      <a:pt x="2115" y="1201"/>
                    </a:lnTo>
                    <a:lnTo>
                      <a:pt x="2064" y="1175"/>
                    </a:lnTo>
                    <a:lnTo>
                      <a:pt x="2028" y="1149"/>
                    </a:lnTo>
                    <a:lnTo>
                      <a:pt x="1999" y="1122"/>
                    </a:lnTo>
                    <a:lnTo>
                      <a:pt x="1970" y="1099"/>
                    </a:lnTo>
                    <a:lnTo>
                      <a:pt x="1938" y="1080"/>
                    </a:lnTo>
                    <a:lnTo>
                      <a:pt x="1895" y="1071"/>
                    </a:lnTo>
                    <a:lnTo>
                      <a:pt x="1895" y="1083"/>
                    </a:lnTo>
                    <a:lnTo>
                      <a:pt x="1895" y="1096"/>
                    </a:lnTo>
                    <a:lnTo>
                      <a:pt x="1895" y="1107"/>
                    </a:lnTo>
                    <a:lnTo>
                      <a:pt x="1895" y="1119"/>
                    </a:lnTo>
                    <a:lnTo>
                      <a:pt x="1895" y="1130"/>
                    </a:lnTo>
                    <a:lnTo>
                      <a:pt x="1895" y="1143"/>
                    </a:lnTo>
                    <a:lnTo>
                      <a:pt x="1895" y="1155"/>
                    </a:lnTo>
                    <a:lnTo>
                      <a:pt x="1895" y="1169"/>
                    </a:lnTo>
                    <a:lnTo>
                      <a:pt x="1913" y="1183"/>
                    </a:lnTo>
                    <a:lnTo>
                      <a:pt x="1927" y="1198"/>
                    </a:lnTo>
                    <a:lnTo>
                      <a:pt x="1939" y="1209"/>
                    </a:lnTo>
                    <a:lnTo>
                      <a:pt x="1949" y="1221"/>
                    </a:lnTo>
                    <a:lnTo>
                      <a:pt x="1956" y="1232"/>
                    </a:lnTo>
                    <a:lnTo>
                      <a:pt x="1963" y="1243"/>
                    </a:lnTo>
                    <a:lnTo>
                      <a:pt x="1969" y="1255"/>
                    </a:lnTo>
                    <a:lnTo>
                      <a:pt x="1976" y="1269"/>
                    </a:lnTo>
                    <a:lnTo>
                      <a:pt x="2021" y="1277"/>
                    </a:lnTo>
                    <a:lnTo>
                      <a:pt x="2066" y="1292"/>
                    </a:lnTo>
                    <a:lnTo>
                      <a:pt x="2108" y="1310"/>
                    </a:lnTo>
                    <a:lnTo>
                      <a:pt x="2149" y="1328"/>
                    </a:lnTo>
                    <a:lnTo>
                      <a:pt x="2186" y="1342"/>
                    </a:lnTo>
                    <a:lnTo>
                      <a:pt x="2222" y="1353"/>
                    </a:lnTo>
                    <a:lnTo>
                      <a:pt x="2254" y="1355"/>
                    </a:lnTo>
                    <a:lnTo>
                      <a:pt x="2282" y="1349"/>
                    </a:lnTo>
                    <a:lnTo>
                      <a:pt x="2311" y="1352"/>
                    </a:lnTo>
                    <a:lnTo>
                      <a:pt x="2331" y="1357"/>
                    </a:lnTo>
                    <a:lnTo>
                      <a:pt x="2344" y="1360"/>
                    </a:lnTo>
                    <a:lnTo>
                      <a:pt x="2352" y="1368"/>
                    </a:lnTo>
                    <a:lnTo>
                      <a:pt x="2354" y="1375"/>
                    </a:lnTo>
                    <a:lnTo>
                      <a:pt x="2354" y="1387"/>
                    </a:lnTo>
                    <a:lnTo>
                      <a:pt x="2354" y="1403"/>
                    </a:lnTo>
                    <a:lnTo>
                      <a:pt x="2354" y="1422"/>
                    </a:lnTo>
                    <a:lnTo>
                      <a:pt x="2327" y="1430"/>
                    </a:lnTo>
                    <a:lnTo>
                      <a:pt x="2282" y="1438"/>
                    </a:lnTo>
                    <a:lnTo>
                      <a:pt x="2220" y="1444"/>
                    </a:lnTo>
                    <a:lnTo>
                      <a:pt x="2153" y="1450"/>
                    </a:lnTo>
                    <a:lnTo>
                      <a:pt x="2082" y="1451"/>
                    </a:lnTo>
                    <a:lnTo>
                      <a:pt x="2018" y="1451"/>
                    </a:lnTo>
                    <a:lnTo>
                      <a:pt x="1965" y="1447"/>
                    </a:lnTo>
                    <a:lnTo>
                      <a:pt x="1931" y="1440"/>
                    </a:lnTo>
                    <a:lnTo>
                      <a:pt x="1930" y="1437"/>
                    </a:lnTo>
                    <a:lnTo>
                      <a:pt x="1930" y="1434"/>
                    </a:lnTo>
                    <a:lnTo>
                      <a:pt x="1926" y="1428"/>
                    </a:lnTo>
                    <a:lnTo>
                      <a:pt x="1923" y="1422"/>
                    </a:lnTo>
                    <a:lnTo>
                      <a:pt x="1920" y="1422"/>
                    </a:lnTo>
                    <a:lnTo>
                      <a:pt x="1917" y="1422"/>
                    </a:lnTo>
                    <a:lnTo>
                      <a:pt x="1911" y="1422"/>
                    </a:lnTo>
                    <a:lnTo>
                      <a:pt x="1905" y="1422"/>
                    </a:lnTo>
                    <a:lnTo>
                      <a:pt x="1904" y="1431"/>
                    </a:lnTo>
                    <a:lnTo>
                      <a:pt x="1904" y="1441"/>
                    </a:lnTo>
                    <a:lnTo>
                      <a:pt x="1904" y="1451"/>
                    </a:lnTo>
                    <a:lnTo>
                      <a:pt x="1904" y="1462"/>
                    </a:lnTo>
                    <a:lnTo>
                      <a:pt x="1901" y="1473"/>
                    </a:lnTo>
                    <a:lnTo>
                      <a:pt x="1900" y="1485"/>
                    </a:lnTo>
                    <a:lnTo>
                      <a:pt x="1898" y="1496"/>
                    </a:lnTo>
                    <a:lnTo>
                      <a:pt x="1895" y="1511"/>
                    </a:lnTo>
                    <a:lnTo>
                      <a:pt x="1946" y="1515"/>
                    </a:lnTo>
                    <a:lnTo>
                      <a:pt x="1999" y="1524"/>
                    </a:lnTo>
                    <a:lnTo>
                      <a:pt x="2051" y="1533"/>
                    </a:lnTo>
                    <a:lnTo>
                      <a:pt x="2103" y="1543"/>
                    </a:lnTo>
                    <a:lnTo>
                      <a:pt x="2150" y="1549"/>
                    </a:lnTo>
                    <a:lnTo>
                      <a:pt x="2194" y="1553"/>
                    </a:lnTo>
                    <a:lnTo>
                      <a:pt x="2232" y="1552"/>
                    </a:lnTo>
                    <a:lnTo>
                      <a:pt x="2264" y="1547"/>
                    </a:lnTo>
                    <a:lnTo>
                      <a:pt x="2270" y="1547"/>
                    </a:lnTo>
                    <a:lnTo>
                      <a:pt x="2277" y="1551"/>
                    </a:lnTo>
                    <a:lnTo>
                      <a:pt x="2284" y="1553"/>
                    </a:lnTo>
                    <a:lnTo>
                      <a:pt x="2292" y="1556"/>
                    </a:lnTo>
                    <a:lnTo>
                      <a:pt x="2302" y="1603"/>
                    </a:lnTo>
                    <a:lnTo>
                      <a:pt x="2322" y="1653"/>
                    </a:lnTo>
                    <a:lnTo>
                      <a:pt x="2344" y="1700"/>
                    </a:lnTo>
                    <a:lnTo>
                      <a:pt x="2362" y="1744"/>
                    </a:lnTo>
                    <a:lnTo>
                      <a:pt x="2370" y="1781"/>
                    </a:lnTo>
                    <a:lnTo>
                      <a:pt x="2365" y="1808"/>
                    </a:lnTo>
                    <a:lnTo>
                      <a:pt x="2340" y="1824"/>
                    </a:lnTo>
                    <a:lnTo>
                      <a:pt x="2292" y="1826"/>
                    </a:lnTo>
                    <a:lnTo>
                      <a:pt x="2269" y="1804"/>
                    </a:lnTo>
                    <a:lnTo>
                      <a:pt x="2254" y="1788"/>
                    </a:lnTo>
                    <a:lnTo>
                      <a:pt x="2242" y="1776"/>
                    </a:lnTo>
                    <a:lnTo>
                      <a:pt x="2235" y="1769"/>
                    </a:lnTo>
                    <a:lnTo>
                      <a:pt x="2225" y="1760"/>
                    </a:lnTo>
                    <a:lnTo>
                      <a:pt x="2219" y="1754"/>
                    </a:lnTo>
                    <a:lnTo>
                      <a:pt x="2206" y="1763"/>
                    </a:lnTo>
                    <a:lnTo>
                      <a:pt x="2197" y="1773"/>
                    </a:lnTo>
                    <a:lnTo>
                      <a:pt x="2188" y="1781"/>
                    </a:lnTo>
                    <a:lnTo>
                      <a:pt x="2181" y="1789"/>
                    </a:lnTo>
                    <a:lnTo>
                      <a:pt x="2171" y="1795"/>
                    </a:lnTo>
                    <a:lnTo>
                      <a:pt x="2160" y="1799"/>
                    </a:lnTo>
                    <a:lnTo>
                      <a:pt x="2146" y="1800"/>
                    </a:lnTo>
                    <a:lnTo>
                      <a:pt x="2129" y="1799"/>
                    </a:lnTo>
                    <a:lnTo>
                      <a:pt x="2107" y="1776"/>
                    </a:lnTo>
                    <a:lnTo>
                      <a:pt x="2085" y="1759"/>
                    </a:lnTo>
                    <a:lnTo>
                      <a:pt x="2060" y="1742"/>
                    </a:lnTo>
                    <a:lnTo>
                      <a:pt x="2037" y="1727"/>
                    </a:lnTo>
                    <a:lnTo>
                      <a:pt x="2010" y="1708"/>
                    </a:lnTo>
                    <a:lnTo>
                      <a:pt x="1984" y="1687"/>
                    </a:lnTo>
                    <a:lnTo>
                      <a:pt x="1957" y="1661"/>
                    </a:lnTo>
                    <a:lnTo>
                      <a:pt x="1931" y="1628"/>
                    </a:lnTo>
                    <a:lnTo>
                      <a:pt x="1924" y="1628"/>
                    </a:lnTo>
                    <a:lnTo>
                      <a:pt x="1918" y="1628"/>
                    </a:lnTo>
                    <a:lnTo>
                      <a:pt x="1911" y="1628"/>
                    </a:lnTo>
                    <a:lnTo>
                      <a:pt x="1905" y="1628"/>
                    </a:lnTo>
                    <a:lnTo>
                      <a:pt x="1898" y="1680"/>
                    </a:lnTo>
                    <a:lnTo>
                      <a:pt x="1893" y="1722"/>
                    </a:lnTo>
                    <a:lnTo>
                      <a:pt x="1889" y="1753"/>
                    </a:lnTo>
                    <a:lnTo>
                      <a:pt x="1889" y="1779"/>
                    </a:lnTo>
                    <a:lnTo>
                      <a:pt x="1888" y="1798"/>
                    </a:lnTo>
                    <a:lnTo>
                      <a:pt x="1889" y="1818"/>
                    </a:lnTo>
                    <a:lnTo>
                      <a:pt x="1892" y="1837"/>
                    </a:lnTo>
                    <a:lnTo>
                      <a:pt x="1895" y="1862"/>
                    </a:lnTo>
                    <a:lnTo>
                      <a:pt x="1965" y="1866"/>
                    </a:lnTo>
                    <a:lnTo>
                      <a:pt x="2032" y="1880"/>
                    </a:lnTo>
                    <a:lnTo>
                      <a:pt x="2095" y="1897"/>
                    </a:lnTo>
                    <a:lnTo>
                      <a:pt x="2158" y="1920"/>
                    </a:lnTo>
                    <a:lnTo>
                      <a:pt x="2220" y="1941"/>
                    </a:lnTo>
                    <a:lnTo>
                      <a:pt x="2287" y="1960"/>
                    </a:lnTo>
                    <a:lnTo>
                      <a:pt x="2357" y="1973"/>
                    </a:lnTo>
                    <a:lnTo>
                      <a:pt x="2435" y="1979"/>
                    </a:lnTo>
                    <a:lnTo>
                      <a:pt x="2435" y="1991"/>
                    </a:lnTo>
                    <a:lnTo>
                      <a:pt x="2435" y="2004"/>
                    </a:lnTo>
                    <a:lnTo>
                      <a:pt x="2435" y="2015"/>
                    </a:lnTo>
                    <a:lnTo>
                      <a:pt x="2435" y="2027"/>
                    </a:lnTo>
                    <a:lnTo>
                      <a:pt x="2435" y="2037"/>
                    </a:lnTo>
                    <a:lnTo>
                      <a:pt x="2435" y="2048"/>
                    </a:lnTo>
                    <a:lnTo>
                      <a:pt x="2435" y="2059"/>
                    </a:lnTo>
                    <a:lnTo>
                      <a:pt x="2435" y="2069"/>
                    </a:lnTo>
                    <a:lnTo>
                      <a:pt x="2467" y="2092"/>
                    </a:lnTo>
                    <a:lnTo>
                      <a:pt x="2492" y="2111"/>
                    </a:lnTo>
                    <a:lnTo>
                      <a:pt x="2507" y="2126"/>
                    </a:lnTo>
                    <a:lnTo>
                      <a:pt x="2518" y="2140"/>
                    </a:lnTo>
                    <a:lnTo>
                      <a:pt x="2522" y="2154"/>
                    </a:lnTo>
                    <a:lnTo>
                      <a:pt x="2521" y="2169"/>
                    </a:lnTo>
                    <a:lnTo>
                      <a:pt x="2515" y="2188"/>
                    </a:lnTo>
                    <a:lnTo>
                      <a:pt x="2507" y="2213"/>
                    </a:lnTo>
                    <a:lnTo>
                      <a:pt x="2472" y="2213"/>
                    </a:lnTo>
                    <a:lnTo>
                      <a:pt x="2447" y="2209"/>
                    </a:lnTo>
                    <a:lnTo>
                      <a:pt x="2429" y="2201"/>
                    </a:lnTo>
                    <a:lnTo>
                      <a:pt x="2416" y="2193"/>
                    </a:lnTo>
                    <a:lnTo>
                      <a:pt x="2403" y="2181"/>
                    </a:lnTo>
                    <a:lnTo>
                      <a:pt x="2389" y="2171"/>
                    </a:lnTo>
                    <a:lnTo>
                      <a:pt x="2370" y="2163"/>
                    </a:lnTo>
                    <a:lnTo>
                      <a:pt x="2345" y="2159"/>
                    </a:lnTo>
                    <a:lnTo>
                      <a:pt x="2330" y="2174"/>
                    </a:lnTo>
                    <a:lnTo>
                      <a:pt x="2320" y="2184"/>
                    </a:lnTo>
                    <a:lnTo>
                      <a:pt x="2312" y="2193"/>
                    </a:lnTo>
                    <a:lnTo>
                      <a:pt x="2307" y="2199"/>
                    </a:lnTo>
                    <a:lnTo>
                      <a:pt x="2299" y="2201"/>
                    </a:lnTo>
                    <a:lnTo>
                      <a:pt x="2289" y="2203"/>
                    </a:lnTo>
                    <a:lnTo>
                      <a:pt x="2274" y="2203"/>
                    </a:lnTo>
                    <a:lnTo>
                      <a:pt x="2255" y="2205"/>
                    </a:lnTo>
                    <a:lnTo>
                      <a:pt x="2242" y="2188"/>
                    </a:lnTo>
                    <a:lnTo>
                      <a:pt x="2231" y="2176"/>
                    </a:lnTo>
                    <a:lnTo>
                      <a:pt x="2219" y="2164"/>
                    </a:lnTo>
                    <a:lnTo>
                      <a:pt x="2209" y="2157"/>
                    </a:lnTo>
                    <a:lnTo>
                      <a:pt x="2194" y="2150"/>
                    </a:lnTo>
                    <a:lnTo>
                      <a:pt x="2178" y="2144"/>
                    </a:lnTo>
                    <a:lnTo>
                      <a:pt x="2155" y="2137"/>
                    </a:lnTo>
                    <a:lnTo>
                      <a:pt x="2129" y="2132"/>
                    </a:lnTo>
                    <a:lnTo>
                      <a:pt x="2124" y="2124"/>
                    </a:lnTo>
                    <a:lnTo>
                      <a:pt x="2120" y="2117"/>
                    </a:lnTo>
                    <a:lnTo>
                      <a:pt x="2115" y="2108"/>
                    </a:lnTo>
                    <a:lnTo>
                      <a:pt x="2111" y="2100"/>
                    </a:lnTo>
                    <a:lnTo>
                      <a:pt x="2105" y="2091"/>
                    </a:lnTo>
                    <a:lnTo>
                      <a:pt x="2101" y="2084"/>
                    </a:lnTo>
                    <a:lnTo>
                      <a:pt x="2096" y="2075"/>
                    </a:lnTo>
                    <a:lnTo>
                      <a:pt x="2093" y="2069"/>
                    </a:lnTo>
                    <a:lnTo>
                      <a:pt x="2018" y="2069"/>
                    </a:lnTo>
                    <a:lnTo>
                      <a:pt x="1965" y="2085"/>
                    </a:lnTo>
                    <a:lnTo>
                      <a:pt x="1931" y="2113"/>
                    </a:lnTo>
                    <a:lnTo>
                      <a:pt x="1913" y="2154"/>
                    </a:lnTo>
                    <a:lnTo>
                      <a:pt x="1903" y="2202"/>
                    </a:lnTo>
                    <a:lnTo>
                      <a:pt x="1900" y="2259"/>
                    </a:lnTo>
                    <a:lnTo>
                      <a:pt x="1898" y="2323"/>
                    </a:lnTo>
                    <a:lnTo>
                      <a:pt x="1895" y="2393"/>
                    </a:lnTo>
                    <a:lnTo>
                      <a:pt x="1918" y="2391"/>
                    </a:lnTo>
                    <a:lnTo>
                      <a:pt x="1940" y="2381"/>
                    </a:lnTo>
                    <a:lnTo>
                      <a:pt x="1962" y="2368"/>
                    </a:lnTo>
                    <a:lnTo>
                      <a:pt x="1984" y="2353"/>
                    </a:lnTo>
                    <a:lnTo>
                      <a:pt x="2005" y="2336"/>
                    </a:lnTo>
                    <a:lnTo>
                      <a:pt x="2025" y="2324"/>
                    </a:lnTo>
                    <a:lnTo>
                      <a:pt x="2045" y="2318"/>
                    </a:lnTo>
                    <a:lnTo>
                      <a:pt x="2066" y="2321"/>
                    </a:lnTo>
                    <a:lnTo>
                      <a:pt x="2080" y="2371"/>
                    </a:lnTo>
                    <a:lnTo>
                      <a:pt x="2107" y="2406"/>
                    </a:lnTo>
                    <a:lnTo>
                      <a:pt x="2139" y="2426"/>
                    </a:lnTo>
                    <a:lnTo>
                      <a:pt x="2178" y="2438"/>
                    </a:lnTo>
                    <a:lnTo>
                      <a:pt x="2218" y="2443"/>
                    </a:lnTo>
                    <a:lnTo>
                      <a:pt x="2260" y="2445"/>
                    </a:lnTo>
                    <a:lnTo>
                      <a:pt x="2300" y="2448"/>
                    </a:lnTo>
                    <a:lnTo>
                      <a:pt x="2337" y="2456"/>
                    </a:lnTo>
                    <a:lnTo>
                      <a:pt x="2365" y="2489"/>
                    </a:lnTo>
                    <a:lnTo>
                      <a:pt x="2391" y="2512"/>
                    </a:lnTo>
                    <a:lnTo>
                      <a:pt x="2415" y="2525"/>
                    </a:lnTo>
                    <a:lnTo>
                      <a:pt x="2440" y="2533"/>
                    </a:lnTo>
                    <a:lnTo>
                      <a:pt x="2462" y="2534"/>
                    </a:lnTo>
                    <a:lnTo>
                      <a:pt x="2487" y="2534"/>
                    </a:lnTo>
                    <a:lnTo>
                      <a:pt x="2513" y="2534"/>
                    </a:lnTo>
                    <a:lnTo>
                      <a:pt x="2543" y="2537"/>
                    </a:lnTo>
                    <a:lnTo>
                      <a:pt x="2568" y="2571"/>
                    </a:lnTo>
                    <a:lnTo>
                      <a:pt x="2594" y="2603"/>
                    </a:lnTo>
                    <a:lnTo>
                      <a:pt x="2617" y="2631"/>
                    </a:lnTo>
                    <a:lnTo>
                      <a:pt x="2638" y="2661"/>
                    </a:lnTo>
                    <a:lnTo>
                      <a:pt x="2656" y="2688"/>
                    </a:lnTo>
                    <a:lnTo>
                      <a:pt x="2670" y="2717"/>
                    </a:lnTo>
                    <a:lnTo>
                      <a:pt x="2681" y="2747"/>
                    </a:lnTo>
                    <a:lnTo>
                      <a:pt x="2688" y="2780"/>
                    </a:lnTo>
                    <a:lnTo>
                      <a:pt x="2651" y="2768"/>
                    </a:lnTo>
                    <a:lnTo>
                      <a:pt x="2619" y="2752"/>
                    </a:lnTo>
                    <a:lnTo>
                      <a:pt x="2588" y="2732"/>
                    </a:lnTo>
                    <a:lnTo>
                      <a:pt x="2558" y="2712"/>
                    </a:lnTo>
                    <a:lnTo>
                      <a:pt x="2526" y="2692"/>
                    </a:lnTo>
                    <a:lnTo>
                      <a:pt x="2494" y="2678"/>
                    </a:lnTo>
                    <a:lnTo>
                      <a:pt x="2458" y="2669"/>
                    </a:lnTo>
                    <a:lnTo>
                      <a:pt x="2417" y="2672"/>
                    </a:lnTo>
                    <a:lnTo>
                      <a:pt x="2325" y="2681"/>
                    </a:lnTo>
                    <a:lnTo>
                      <a:pt x="2231" y="2648"/>
                    </a:lnTo>
                    <a:lnTo>
                      <a:pt x="2140" y="2590"/>
                    </a:lnTo>
                    <a:lnTo>
                      <a:pt x="2056" y="2532"/>
                    </a:lnTo>
                    <a:lnTo>
                      <a:pt x="1984" y="2493"/>
                    </a:lnTo>
                    <a:lnTo>
                      <a:pt x="1932" y="2496"/>
                    </a:lnTo>
                    <a:lnTo>
                      <a:pt x="1904" y="2564"/>
                    </a:lnTo>
                    <a:lnTo>
                      <a:pt x="1905" y="2717"/>
                    </a:lnTo>
                    <a:lnTo>
                      <a:pt x="1944" y="2723"/>
                    </a:lnTo>
                    <a:lnTo>
                      <a:pt x="1980" y="2737"/>
                    </a:lnTo>
                    <a:lnTo>
                      <a:pt x="2009" y="2754"/>
                    </a:lnTo>
                    <a:lnTo>
                      <a:pt x="2037" y="2774"/>
                    </a:lnTo>
                    <a:lnTo>
                      <a:pt x="2059" y="2792"/>
                    </a:lnTo>
                    <a:lnTo>
                      <a:pt x="2083" y="2808"/>
                    </a:lnTo>
                    <a:lnTo>
                      <a:pt x="2105" y="2820"/>
                    </a:lnTo>
                    <a:lnTo>
                      <a:pt x="2129" y="2825"/>
                    </a:lnTo>
                    <a:lnTo>
                      <a:pt x="2187" y="2792"/>
                    </a:lnTo>
                    <a:lnTo>
                      <a:pt x="2238" y="2780"/>
                    </a:lnTo>
                    <a:lnTo>
                      <a:pt x="2282" y="2783"/>
                    </a:lnTo>
                    <a:lnTo>
                      <a:pt x="2322" y="2799"/>
                    </a:lnTo>
                    <a:lnTo>
                      <a:pt x="2360" y="2820"/>
                    </a:lnTo>
                    <a:lnTo>
                      <a:pt x="2400" y="2846"/>
                    </a:lnTo>
                    <a:lnTo>
                      <a:pt x="2441" y="2869"/>
                    </a:lnTo>
                    <a:lnTo>
                      <a:pt x="2490" y="2888"/>
                    </a:lnTo>
                    <a:lnTo>
                      <a:pt x="2487" y="2895"/>
                    </a:lnTo>
                    <a:lnTo>
                      <a:pt x="2485" y="2905"/>
                    </a:lnTo>
                    <a:lnTo>
                      <a:pt x="2481" y="2915"/>
                    </a:lnTo>
                    <a:lnTo>
                      <a:pt x="2480" y="2923"/>
                    </a:lnTo>
                    <a:lnTo>
                      <a:pt x="2405" y="2921"/>
                    </a:lnTo>
                    <a:lnTo>
                      <a:pt x="2338" y="2928"/>
                    </a:lnTo>
                    <a:lnTo>
                      <a:pt x="2274" y="2937"/>
                    </a:lnTo>
                    <a:lnTo>
                      <a:pt x="2216" y="2943"/>
                    </a:lnTo>
                    <a:lnTo>
                      <a:pt x="2158" y="2939"/>
                    </a:lnTo>
                    <a:lnTo>
                      <a:pt x="2101" y="2920"/>
                    </a:lnTo>
                    <a:lnTo>
                      <a:pt x="2044" y="2881"/>
                    </a:lnTo>
                    <a:lnTo>
                      <a:pt x="1986" y="2815"/>
                    </a:lnTo>
                    <a:lnTo>
                      <a:pt x="1977" y="2815"/>
                    </a:lnTo>
                    <a:lnTo>
                      <a:pt x="1970" y="2815"/>
                    </a:lnTo>
                    <a:lnTo>
                      <a:pt x="1961" y="2815"/>
                    </a:lnTo>
                    <a:lnTo>
                      <a:pt x="1952" y="2815"/>
                    </a:lnTo>
                    <a:lnTo>
                      <a:pt x="1942" y="2815"/>
                    </a:lnTo>
                    <a:lnTo>
                      <a:pt x="1932" y="2815"/>
                    </a:lnTo>
                    <a:lnTo>
                      <a:pt x="1923" y="2815"/>
                    </a:lnTo>
                    <a:lnTo>
                      <a:pt x="1913" y="2815"/>
                    </a:lnTo>
                    <a:lnTo>
                      <a:pt x="1913" y="2844"/>
                    </a:lnTo>
                    <a:lnTo>
                      <a:pt x="1913" y="2873"/>
                    </a:lnTo>
                    <a:lnTo>
                      <a:pt x="1913" y="2902"/>
                    </a:lnTo>
                    <a:lnTo>
                      <a:pt x="1913" y="2932"/>
                    </a:lnTo>
                    <a:lnTo>
                      <a:pt x="1913" y="2958"/>
                    </a:lnTo>
                    <a:lnTo>
                      <a:pt x="1913" y="2986"/>
                    </a:lnTo>
                    <a:lnTo>
                      <a:pt x="1913" y="3012"/>
                    </a:lnTo>
                    <a:lnTo>
                      <a:pt x="1913" y="3041"/>
                    </a:lnTo>
                    <a:lnTo>
                      <a:pt x="1983" y="3047"/>
                    </a:lnTo>
                    <a:lnTo>
                      <a:pt x="2067" y="3061"/>
                    </a:lnTo>
                    <a:lnTo>
                      <a:pt x="2160" y="3081"/>
                    </a:lnTo>
                    <a:lnTo>
                      <a:pt x="2255" y="3107"/>
                    </a:lnTo>
                    <a:lnTo>
                      <a:pt x="2343" y="3136"/>
                    </a:lnTo>
                    <a:lnTo>
                      <a:pt x="2421" y="3170"/>
                    </a:lnTo>
                    <a:lnTo>
                      <a:pt x="2480" y="3208"/>
                    </a:lnTo>
                    <a:lnTo>
                      <a:pt x="2516" y="3248"/>
                    </a:lnTo>
                    <a:lnTo>
                      <a:pt x="2513" y="3248"/>
                    </a:lnTo>
                    <a:lnTo>
                      <a:pt x="2507" y="3248"/>
                    </a:lnTo>
                    <a:lnTo>
                      <a:pt x="2500" y="3249"/>
                    </a:lnTo>
                    <a:lnTo>
                      <a:pt x="2492" y="3253"/>
                    </a:lnTo>
                    <a:lnTo>
                      <a:pt x="2483" y="3255"/>
                    </a:lnTo>
                    <a:lnTo>
                      <a:pt x="2474" y="3259"/>
                    </a:lnTo>
                    <a:lnTo>
                      <a:pt x="2466" y="3262"/>
                    </a:lnTo>
                    <a:lnTo>
                      <a:pt x="2462" y="3266"/>
                    </a:lnTo>
                    <a:lnTo>
                      <a:pt x="2408" y="3261"/>
                    </a:lnTo>
                    <a:lnTo>
                      <a:pt x="2357" y="3253"/>
                    </a:lnTo>
                    <a:lnTo>
                      <a:pt x="2307" y="3241"/>
                    </a:lnTo>
                    <a:lnTo>
                      <a:pt x="2260" y="3230"/>
                    </a:lnTo>
                    <a:lnTo>
                      <a:pt x="2212" y="3223"/>
                    </a:lnTo>
                    <a:lnTo>
                      <a:pt x="2168" y="3223"/>
                    </a:lnTo>
                    <a:lnTo>
                      <a:pt x="2124" y="3233"/>
                    </a:lnTo>
                    <a:lnTo>
                      <a:pt x="2084" y="3257"/>
                    </a:lnTo>
                    <a:lnTo>
                      <a:pt x="2044" y="3242"/>
                    </a:lnTo>
                    <a:lnTo>
                      <a:pt x="2008" y="3227"/>
                    </a:lnTo>
                    <a:lnTo>
                      <a:pt x="1976" y="3211"/>
                    </a:lnTo>
                    <a:lnTo>
                      <a:pt x="1952" y="3204"/>
                    </a:lnTo>
                    <a:lnTo>
                      <a:pt x="1932" y="3207"/>
                    </a:lnTo>
                    <a:lnTo>
                      <a:pt x="1920" y="3226"/>
                    </a:lnTo>
                    <a:lnTo>
                      <a:pt x="1916" y="3264"/>
                    </a:lnTo>
                    <a:lnTo>
                      <a:pt x="1923" y="3329"/>
                    </a:lnTo>
                    <a:lnTo>
                      <a:pt x="1995" y="3368"/>
                    </a:lnTo>
                    <a:lnTo>
                      <a:pt x="2067" y="3399"/>
                    </a:lnTo>
                    <a:lnTo>
                      <a:pt x="2137" y="3423"/>
                    </a:lnTo>
                    <a:lnTo>
                      <a:pt x="2205" y="3446"/>
                    </a:lnTo>
                    <a:lnTo>
                      <a:pt x="2268" y="3470"/>
                    </a:lnTo>
                    <a:lnTo>
                      <a:pt x="2328" y="3501"/>
                    </a:lnTo>
                    <a:lnTo>
                      <a:pt x="2384" y="3542"/>
                    </a:lnTo>
                    <a:lnTo>
                      <a:pt x="2435" y="3598"/>
                    </a:lnTo>
                    <a:lnTo>
                      <a:pt x="2445" y="3597"/>
                    </a:lnTo>
                    <a:lnTo>
                      <a:pt x="2454" y="3596"/>
                    </a:lnTo>
                    <a:lnTo>
                      <a:pt x="2464" y="3595"/>
                    </a:lnTo>
                    <a:lnTo>
                      <a:pt x="2474" y="3593"/>
                    </a:lnTo>
                    <a:lnTo>
                      <a:pt x="2483" y="3591"/>
                    </a:lnTo>
                    <a:lnTo>
                      <a:pt x="2492" y="3590"/>
                    </a:lnTo>
                    <a:lnTo>
                      <a:pt x="2499" y="3590"/>
                    </a:lnTo>
                    <a:lnTo>
                      <a:pt x="2507" y="3590"/>
                    </a:lnTo>
                    <a:lnTo>
                      <a:pt x="2507" y="3596"/>
                    </a:lnTo>
                    <a:lnTo>
                      <a:pt x="2507" y="3602"/>
                    </a:lnTo>
                    <a:lnTo>
                      <a:pt x="2507" y="3608"/>
                    </a:lnTo>
                    <a:lnTo>
                      <a:pt x="2507" y="3615"/>
                    </a:lnTo>
                    <a:lnTo>
                      <a:pt x="2507" y="3625"/>
                    </a:lnTo>
                    <a:lnTo>
                      <a:pt x="2507" y="3635"/>
                    </a:lnTo>
                    <a:lnTo>
                      <a:pt x="2499" y="3641"/>
                    </a:lnTo>
                    <a:lnTo>
                      <a:pt x="2492" y="3648"/>
                    </a:lnTo>
                    <a:lnTo>
                      <a:pt x="2484" y="3655"/>
                    </a:lnTo>
                    <a:lnTo>
                      <a:pt x="2475" y="3662"/>
                    </a:lnTo>
                    <a:lnTo>
                      <a:pt x="2466" y="3669"/>
                    </a:lnTo>
                    <a:lnTo>
                      <a:pt x="2459" y="3678"/>
                    </a:lnTo>
                    <a:lnTo>
                      <a:pt x="2451" y="3687"/>
                    </a:lnTo>
                    <a:lnTo>
                      <a:pt x="2445" y="3698"/>
                    </a:lnTo>
                    <a:lnTo>
                      <a:pt x="2410" y="3689"/>
                    </a:lnTo>
                    <a:lnTo>
                      <a:pt x="2378" y="3681"/>
                    </a:lnTo>
                    <a:lnTo>
                      <a:pt x="2345" y="3672"/>
                    </a:lnTo>
                    <a:lnTo>
                      <a:pt x="2312" y="3663"/>
                    </a:lnTo>
                    <a:lnTo>
                      <a:pt x="2276" y="3654"/>
                    </a:lnTo>
                    <a:lnTo>
                      <a:pt x="2242" y="3648"/>
                    </a:lnTo>
                    <a:lnTo>
                      <a:pt x="2204" y="3643"/>
                    </a:lnTo>
                    <a:lnTo>
                      <a:pt x="2166" y="3643"/>
                    </a:lnTo>
                    <a:lnTo>
                      <a:pt x="2161" y="3633"/>
                    </a:lnTo>
                    <a:lnTo>
                      <a:pt x="2156" y="3623"/>
                    </a:lnTo>
                    <a:lnTo>
                      <a:pt x="2150" y="3612"/>
                    </a:lnTo>
                    <a:lnTo>
                      <a:pt x="2146" y="3604"/>
                    </a:lnTo>
                    <a:lnTo>
                      <a:pt x="2139" y="3595"/>
                    </a:lnTo>
                    <a:lnTo>
                      <a:pt x="2133" y="3586"/>
                    </a:lnTo>
                    <a:lnTo>
                      <a:pt x="2127" y="3578"/>
                    </a:lnTo>
                    <a:lnTo>
                      <a:pt x="2121" y="3572"/>
                    </a:lnTo>
                    <a:lnTo>
                      <a:pt x="2091" y="3566"/>
                    </a:lnTo>
                    <a:lnTo>
                      <a:pt x="2063" y="3560"/>
                    </a:lnTo>
                    <a:lnTo>
                      <a:pt x="2033" y="3553"/>
                    </a:lnTo>
                    <a:lnTo>
                      <a:pt x="2003" y="3546"/>
                    </a:lnTo>
                    <a:lnTo>
                      <a:pt x="1971" y="3538"/>
                    </a:lnTo>
                    <a:lnTo>
                      <a:pt x="1942" y="3532"/>
                    </a:lnTo>
                    <a:lnTo>
                      <a:pt x="1913" y="3527"/>
                    </a:lnTo>
                    <a:lnTo>
                      <a:pt x="1886" y="3527"/>
                    </a:lnTo>
                    <a:lnTo>
                      <a:pt x="1884" y="3534"/>
                    </a:lnTo>
                    <a:lnTo>
                      <a:pt x="1880" y="3545"/>
                    </a:lnTo>
                    <a:lnTo>
                      <a:pt x="1876" y="3551"/>
                    </a:lnTo>
                    <a:lnTo>
                      <a:pt x="1874" y="3558"/>
                    </a:lnTo>
                    <a:lnTo>
                      <a:pt x="1870" y="3565"/>
                    </a:lnTo>
                    <a:lnTo>
                      <a:pt x="1868" y="3572"/>
                    </a:lnTo>
                    <a:lnTo>
                      <a:pt x="1929" y="3612"/>
                    </a:lnTo>
                    <a:lnTo>
                      <a:pt x="1990" y="3648"/>
                    </a:lnTo>
                    <a:lnTo>
                      <a:pt x="2052" y="3679"/>
                    </a:lnTo>
                    <a:lnTo>
                      <a:pt x="2115" y="3706"/>
                    </a:lnTo>
                    <a:lnTo>
                      <a:pt x="2177" y="3726"/>
                    </a:lnTo>
                    <a:lnTo>
                      <a:pt x="2239" y="3743"/>
                    </a:lnTo>
                    <a:lnTo>
                      <a:pt x="2301" y="3753"/>
                    </a:lnTo>
                    <a:lnTo>
                      <a:pt x="2363" y="3761"/>
                    </a:lnTo>
                    <a:lnTo>
                      <a:pt x="2378" y="3791"/>
                    </a:lnTo>
                    <a:lnTo>
                      <a:pt x="2395" y="3815"/>
                    </a:lnTo>
                    <a:lnTo>
                      <a:pt x="2411" y="3833"/>
                    </a:lnTo>
                    <a:lnTo>
                      <a:pt x="2429" y="3846"/>
                    </a:lnTo>
                    <a:lnTo>
                      <a:pt x="2447" y="3853"/>
                    </a:lnTo>
                    <a:lnTo>
                      <a:pt x="2467" y="3861"/>
                    </a:lnTo>
                    <a:lnTo>
                      <a:pt x="2490" y="3869"/>
                    </a:lnTo>
                    <a:lnTo>
                      <a:pt x="2516" y="3878"/>
                    </a:lnTo>
                    <a:lnTo>
                      <a:pt x="2523" y="3903"/>
                    </a:lnTo>
                    <a:lnTo>
                      <a:pt x="2530" y="3924"/>
                    </a:lnTo>
                    <a:lnTo>
                      <a:pt x="2535" y="3944"/>
                    </a:lnTo>
                    <a:lnTo>
                      <a:pt x="2538" y="3963"/>
                    </a:lnTo>
                    <a:lnTo>
                      <a:pt x="2538" y="3980"/>
                    </a:lnTo>
                    <a:lnTo>
                      <a:pt x="2538" y="3997"/>
                    </a:lnTo>
                    <a:lnTo>
                      <a:pt x="2536" y="4013"/>
                    </a:lnTo>
                    <a:lnTo>
                      <a:pt x="2535" y="4031"/>
                    </a:lnTo>
                    <a:lnTo>
                      <a:pt x="2477" y="4020"/>
                    </a:lnTo>
                    <a:lnTo>
                      <a:pt x="2418" y="3999"/>
                    </a:lnTo>
                    <a:lnTo>
                      <a:pt x="2359" y="3972"/>
                    </a:lnTo>
                    <a:lnTo>
                      <a:pt x="2299" y="3943"/>
                    </a:lnTo>
                    <a:lnTo>
                      <a:pt x="2232" y="3914"/>
                    </a:lnTo>
                    <a:lnTo>
                      <a:pt x="2162" y="3892"/>
                    </a:lnTo>
                    <a:lnTo>
                      <a:pt x="2086" y="3878"/>
                    </a:lnTo>
                    <a:lnTo>
                      <a:pt x="2003" y="3878"/>
                    </a:lnTo>
                    <a:lnTo>
                      <a:pt x="2003" y="3884"/>
                    </a:lnTo>
                    <a:lnTo>
                      <a:pt x="2005" y="3891"/>
                    </a:lnTo>
                    <a:lnTo>
                      <a:pt x="2006" y="3897"/>
                    </a:lnTo>
                    <a:lnTo>
                      <a:pt x="2008" y="3904"/>
                    </a:lnTo>
                    <a:lnTo>
                      <a:pt x="2009" y="3910"/>
                    </a:lnTo>
                    <a:lnTo>
                      <a:pt x="2010" y="3917"/>
                    </a:lnTo>
                    <a:lnTo>
                      <a:pt x="2012" y="3924"/>
                    </a:lnTo>
                    <a:lnTo>
                      <a:pt x="2013" y="3931"/>
                    </a:lnTo>
                    <a:lnTo>
                      <a:pt x="2021" y="3936"/>
                    </a:lnTo>
                    <a:lnTo>
                      <a:pt x="2031" y="3941"/>
                    </a:lnTo>
                    <a:lnTo>
                      <a:pt x="2041" y="3946"/>
                    </a:lnTo>
                    <a:lnTo>
                      <a:pt x="2060" y="3952"/>
                    </a:lnTo>
                    <a:lnTo>
                      <a:pt x="2084" y="3955"/>
                    </a:lnTo>
                    <a:lnTo>
                      <a:pt x="2121" y="3963"/>
                    </a:lnTo>
                    <a:lnTo>
                      <a:pt x="2171" y="3973"/>
                    </a:lnTo>
                    <a:lnTo>
                      <a:pt x="2237" y="3986"/>
                    </a:lnTo>
                    <a:lnTo>
                      <a:pt x="2262" y="4038"/>
                    </a:lnTo>
                    <a:lnTo>
                      <a:pt x="2275" y="4080"/>
                    </a:lnTo>
                    <a:lnTo>
                      <a:pt x="2281" y="4110"/>
                    </a:lnTo>
                    <a:lnTo>
                      <a:pt x="2288" y="4137"/>
                    </a:lnTo>
                    <a:lnTo>
                      <a:pt x="2300" y="4157"/>
                    </a:lnTo>
                    <a:lnTo>
                      <a:pt x="2325" y="4178"/>
                    </a:lnTo>
                    <a:lnTo>
                      <a:pt x="2367" y="4201"/>
                    </a:lnTo>
                    <a:lnTo>
                      <a:pt x="2435" y="4228"/>
                    </a:lnTo>
                    <a:lnTo>
                      <a:pt x="2500" y="4216"/>
                    </a:lnTo>
                    <a:lnTo>
                      <a:pt x="2549" y="4217"/>
                    </a:lnTo>
                    <a:lnTo>
                      <a:pt x="2585" y="4228"/>
                    </a:lnTo>
                    <a:lnTo>
                      <a:pt x="2613" y="4246"/>
                    </a:lnTo>
                    <a:lnTo>
                      <a:pt x="2637" y="4267"/>
                    </a:lnTo>
                    <a:lnTo>
                      <a:pt x="2665" y="4293"/>
                    </a:lnTo>
                    <a:lnTo>
                      <a:pt x="2701" y="4319"/>
                    </a:lnTo>
                    <a:lnTo>
                      <a:pt x="2751" y="4345"/>
                    </a:lnTo>
                    <a:lnTo>
                      <a:pt x="2749" y="4376"/>
                    </a:lnTo>
                    <a:lnTo>
                      <a:pt x="2748" y="4405"/>
                    </a:lnTo>
                    <a:lnTo>
                      <a:pt x="2745" y="4430"/>
                    </a:lnTo>
                    <a:lnTo>
                      <a:pt x="2741" y="4453"/>
                    </a:lnTo>
                    <a:lnTo>
                      <a:pt x="2734" y="4473"/>
                    </a:lnTo>
                    <a:lnTo>
                      <a:pt x="2727" y="4494"/>
                    </a:lnTo>
                    <a:lnTo>
                      <a:pt x="2716" y="4513"/>
                    </a:lnTo>
                    <a:lnTo>
                      <a:pt x="2706" y="4534"/>
                    </a:lnTo>
                    <a:lnTo>
                      <a:pt x="2644" y="4503"/>
                    </a:lnTo>
                    <a:lnTo>
                      <a:pt x="2586" y="4472"/>
                    </a:lnTo>
                    <a:lnTo>
                      <a:pt x="2530" y="4443"/>
                    </a:lnTo>
                    <a:lnTo>
                      <a:pt x="2474" y="4415"/>
                    </a:lnTo>
                    <a:lnTo>
                      <a:pt x="2416" y="4390"/>
                    </a:lnTo>
                    <a:lnTo>
                      <a:pt x="2354" y="4370"/>
                    </a:lnTo>
                    <a:lnTo>
                      <a:pt x="2286" y="4354"/>
                    </a:lnTo>
                    <a:lnTo>
                      <a:pt x="2211" y="4345"/>
                    </a:lnTo>
                    <a:lnTo>
                      <a:pt x="2172" y="4323"/>
                    </a:lnTo>
                    <a:lnTo>
                      <a:pt x="2139" y="4299"/>
                    </a:lnTo>
                    <a:lnTo>
                      <a:pt x="2107" y="4275"/>
                    </a:lnTo>
                    <a:lnTo>
                      <a:pt x="2076" y="4252"/>
                    </a:lnTo>
                    <a:lnTo>
                      <a:pt x="2040" y="4230"/>
                    </a:lnTo>
                    <a:lnTo>
                      <a:pt x="2001" y="4212"/>
                    </a:lnTo>
                    <a:lnTo>
                      <a:pt x="1952" y="4198"/>
                    </a:lnTo>
                    <a:lnTo>
                      <a:pt x="1895" y="4192"/>
                    </a:lnTo>
                    <a:lnTo>
                      <a:pt x="1913" y="4296"/>
                    </a:lnTo>
                    <a:lnTo>
                      <a:pt x="1962" y="4368"/>
                    </a:lnTo>
                    <a:lnTo>
                      <a:pt x="2032" y="4415"/>
                    </a:lnTo>
                    <a:lnTo>
                      <a:pt x="2116" y="4451"/>
                    </a:lnTo>
                    <a:lnTo>
                      <a:pt x="2201" y="4483"/>
                    </a:lnTo>
                    <a:lnTo>
                      <a:pt x="2282" y="4523"/>
                    </a:lnTo>
                    <a:lnTo>
                      <a:pt x="2347" y="4581"/>
                    </a:lnTo>
                    <a:lnTo>
                      <a:pt x="2390" y="4669"/>
                    </a:lnTo>
                    <a:lnTo>
                      <a:pt x="2458" y="4676"/>
                    </a:lnTo>
                    <a:lnTo>
                      <a:pt x="2519" y="4682"/>
                    </a:lnTo>
                    <a:lnTo>
                      <a:pt x="2573" y="4688"/>
                    </a:lnTo>
                    <a:lnTo>
                      <a:pt x="2620" y="4698"/>
                    </a:lnTo>
                    <a:lnTo>
                      <a:pt x="2658" y="4713"/>
                    </a:lnTo>
                    <a:lnTo>
                      <a:pt x="2689" y="4737"/>
                    </a:lnTo>
                    <a:lnTo>
                      <a:pt x="2710" y="4771"/>
                    </a:lnTo>
                    <a:lnTo>
                      <a:pt x="2723" y="4822"/>
                    </a:lnTo>
                    <a:lnTo>
                      <a:pt x="2767" y="4828"/>
                    </a:lnTo>
                    <a:lnTo>
                      <a:pt x="2803" y="4833"/>
                    </a:lnTo>
                    <a:lnTo>
                      <a:pt x="2830" y="4835"/>
                    </a:lnTo>
                    <a:lnTo>
                      <a:pt x="2854" y="4840"/>
                    </a:lnTo>
                    <a:lnTo>
                      <a:pt x="2873" y="4846"/>
                    </a:lnTo>
                    <a:lnTo>
                      <a:pt x="2893" y="4860"/>
                    </a:lnTo>
                    <a:lnTo>
                      <a:pt x="2913" y="4880"/>
                    </a:lnTo>
                    <a:lnTo>
                      <a:pt x="2939" y="4912"/>
                    </a:lnTo>
                    <a:lnTo>
                      <a:pt x="2938" y="4918"/>
                    </a:lnTo>
                    <a:lnTo>
                      <a:pt x="2937" y="4926"/>
                    </a:lnTo>
                    <a:lnTo>
                      <a:pt x="2934" y="4934"/>
                    </a:lnTo>
                    <a:lnTo>
                      <a:pt x="2933" y="4943"/>
                    </a:lnTo>
                    <a:lnTo>
                      <a:pt x="2930" y="4951"/>
                    </a:lnTo>
                    <a:lnTo>
                      <a:pt x="2927" y="4960"/>
                    </a:lnTo>
                    <a:lnTo>
                      <a:pt x="2924" y="4967"/>
                    </a:lnTo>
                    <a:lnTo>
                      <a:pt x="2921" y="4975"/>
                    </a:lnTo>
                    <a:lnTo>
                      <a:pt x="2902" y="4977"/>
                    </a:lnTo>
                    <a:lnTo>
                      <a:pt x="2888" y="4980"/>
                    </a:lnTo>
                    <a:lnTo>
                      <a:pt x="2874" y="4981"/>
                    </a:lnTo>
                    <a:lnTo>
                      <a:pt x="2862" y="4982"/>
                    </a:lnTo>
                    <a:lnTo>
                      <a:pt x="2847" y="4981"/>
                    </a:lnTo>
                    <a:lnTo>
                      <a:pt x="2829" y="4980"/>
                    </a:lnTo>
                    <a:lnTo>
                      <a:pt x="2806" y="4977"/>
                    </a:lnTo>
                    <a:lnTo>
                      <a:pt x="2777" y="4975"/>
                    </a:lnTo>
                    <a:lnTo>
                      <a:pt x="2740" y="5034"/>
                    </a:lnTo>
                    <a:lnTo>
                      <a:pt x="2697" y="5047"/>
                    </a:lnTo>
                    <a:lnTo>
                      <a:pt x="2649" y="5031"/>
                    </a:lnTo>
                    <a:lnTo>
                      <a:pt x="2598" y="4999"/>
                    </a:lnTo>
                    <a:lnTo>
                      <a:pt x="2547" y="4964"/>
                    </a:lnTo>
                    <a:lnTo>
                      <a:pt x="2499" y="4945"/>
                    </a:lnTo>
                    <a:lnTo>
                      <a:pt x="2458" y="4956"/>
                    </a:lnTo>
                    <a:lnTo>
                      <a:pt x="2427" y="5011"/>
                    </a:lnTo>
                    <a:lnTo>
                      <a:pt x="2400" y="5024"/>
                    </a:lnTo>
                    <a:lnTo>
                      <a:pt x="2377" y="5031"/>
                    </a:lnTo>
                    <a:lnTo>
                      <a:pt x="2356" y="5031"/>
                    </a:lnTo>
                    <a:lnTo>
                      <a:pt x="2337" y="5026"/>
                    </a:lnTo>
                    <a:lnTo>
                      <a:pt x="2316" y="5014"/>
                    </a:lnTo>
                    <a:lnTo>
                      <a:pt x="2298" y="4998"/>
                    </a:lnTo>
                    <a:lnTo>
                      <a:pt x="2276" y="4975"/>
                    </a:lnTo>
                    <a:lnTo>
                      <a:pt x="2255" y="4948"/>
                    </a:lnTo>
                    <a:lnTo>
                      <a:pt x="2233" y="4949"/>
                    </a:lnTo>
                    <a:lnTo>
                      <a:pt x="2220" y="4956"/>
                    </a:lnTo>
                    <a:lnTo>
                      <a:pt x="2212" y="4966"/>
                    </a:lnTo>
                    <a:lnTo>
                      <a:pt x="2209" y="4979"/>
                    </a:lnTo>
                    <a:lnTo>
                      <a:pt x="2207" y="4993"/>
                    </a:lnTo>
                    <a:lnTo>
                      <a:pt x="2209" y="5008"/>
                    </a:lnTo>
                    <a:lnTo>
                      <a:pt x="2210" y="5023"/>
                    </a:lnTo>
                    <a:lnTo>
                      <a:pt x="2211" y="5038"/>
                    </a:lnTo>
                    <a:lnTo>
                      <a:pt x="2186" y="5037"/>
                    </a:lnTo>
                    <a:lnTo>
                      <a:pt x="2167" y="5037"/>
                    </a:lnTo>
                    <a:lnTo>
                      <a:pt x="2152" y="5036"/>
                    </a:lnTo>
                    <a:lnTo>
                      <a:pt x="2140" y="5036"/>
                    </a:lnTo>
                    <a:lnTo>
                      <a:pt x="2128" y="5032"/>
                    </a:lnTo>
                    <a:lnTo>
                      <a:pt x="2116" y="5030"/>
                    </a:lnTo>
                    <a:lnTo>
                      <a:pt x="2102" y="5025"/>
                    </a:lnTo>
                    <a:lnTo>
                      <a:pt x="2084" y="5020"/>
                    </a:lnTo>
                    <a:lnTo>
                      <a:pt x="2082" y="5025"/>
                    </a:lnTo>
                    <a:lnTo>
                      <a:pt x="2079" y="5028"/>
                    </a:lnTo>
                    <a:lnTo>
                      <a:pt x="2076" y="5032"/>
                    </a:lnTo>
                    <a:lnTo>
                      <a:pt x="2076" y="5038"/>
                    </a:lnTo>
                    <a:lnTo>
                      <a:pt x="2112" y="5075"/>
                    </a:lnTo>
                    <a:lnTo>
                      <a:pt x="2152" y="5088"/>
                    </a:lnTo>
                    <a:lnTo>
                      <a:pt x="2192" y="5085"/>
                    </a:lnTo>
                    <a:lnTo>
                      <a:pt x="2232" y="5078"/>
                    </a:lnTo>
                    <a:lnTo>
                      <a:pt x="2269" y="5075"/>
                    </a:lnTo>
                    <a:lnTo>
                      <a:pt x="2305" y="5088"/>
                    </a:lnTo>
                    <a:lnTo>
                      <a:pt x="2335" y="5126"/>
                    </a:lnTo>
                    <a:lnTo>
                      <a:pt x="2363" y="5200"/>
                    </a:lnTo>
                    <a:lnTo>
                      <a:pt x="2402" y="5199"/>
                    </a:lnTo>
                    <a:lnTo>
                      <a:pt x="2439" y="5195"/>
                    </a:lnTo>
                    <a:lnTo>
                      <a:pt x="2472" y="5189"/>
                    </a:lnTo>
                    <a:lnTo>
                      <a:pt x="2502" y="5186"/>
                    </a:lnTo>
                    <a:lnTo>
                      <a:pt x="2528" y="5187"/>
                    </a:lnTo>
                    <a:lnTo>
                      <a:pt x="2554" y="5197"/>
                    </a:lnTo>
                    <a:lnTo>
                      <a:pt x="2579" y="5217"/>
                    </a:lnTo>
                    <a:lnTo>
                      <a:pt x="2606" y="5254"/>
                    </a:lnTo>
                    <a:lnTo>
                      <a:pt x="2612" y="5254"/>
                    </a:lnTo>
                    <a:lnTo>
                      <a:pt x="2619" y="5254"/>
                    </a:lnTo>
                    <a:lnTo>
                      <a:pt x="2626" y="5254"/>
                    </a:lnTo>
                    <a:lnTo>
                      <a:pt x="2633" y="5254"/>
                    </a:lnTo>
                    <a:lnTo>
                      <a:pt x="2666" y="5215"/>
                    </a:lnTo>
                    <a:lnTo>
                      <a:pt x="2702" y="5187"/>
                    </a:lnTo>
                    <a:lnTo>
                      <a:pt x="2738" y="5171"/>
                    </a:lnTo>
                    <a:lnTo>
                      <a:pt x="2773" y="5165"/>
                    </a:lnTo>
                    <a:lnTo>
                      <a:pt x="2806" y="5168"/>
                    </a:lnTo>
                    <a:lnTo>
                      <a:pt x="2838" y="5184"/>
                    </a:lnTo>
                    <a:lnTo>
                      <a:pt x="2867" y="5209"/>
                    </a:lnTo>
                    <a:lnTo>
                      <a:pt x="2894" y="5246"/>
                    </a:lnTo>
                    <a:lnTo>
                      <a:pt x="2879" y="5262"/>
                    </a:lnTo>
                    <a:lnTo>
                      <a:pt x="2867" y="5276"/>
                    </a:lnTo>
                    <a:lnTo>
                      <a:pt x="2859" y="5286"/>
                    </a:lnTo>
                    <a:lnTo>
                      <a:pt x="2853" y="5297"/>
                    </a:lnTo>
                    <a:lnTo>
                      <a:pt x="2848" y="5304"/>
                    </a:lnTo>
                    <a:lnTo>
                      <a:pt x="2846" y="5312"/>
                    </a:lnTo>
                    <a:lnTo>
                      <a:pt x="2842" y="5321"/>
                    </a:lnTo>
                    <a:lnTo>
                      <a:pt x="2841" y="5334"/>
                    </a:lnTo>
                    <a:lnTo>
                      <a:pt x="2994" y="5372"/>
                    </a:lnTo>
                    <a:lnTo>
                      <a:pt x="3073" y="5432"/>
                    </a:lnTo>
                    <a:lnTo>
                      <a:pt x="3092" y="5501"/>
                    </a:lnTo>
                    <a:lnTo>
                      <a:pt x="3066" y="5575"/>
                    </a:lnTo>
                    <a:lnTo>
                      <a:pt x="3008" y="5644"/>
                    </a:lnTo>
                    <a:lnTo>
                      <a:pt x="2932" y="5701"/>
                    </a:lnTo>
                    <a:lnTo>
                      <a:pt x="2853" y="5739"/>
                    </a:lnTo>
                    <a:lnTo>
                      <a:pt x="2786" y="5748"/>
                    </a:lnTo>
                    <a:lnTo>
                      <a:pt x="2781" y="5741"/>
                    </a:lnTo>
                    <a:lnTo>
                      <a:pt x="2777" y="5734"/>
                    </a:lnTo>
                    <a:lnTo>
                      <a:pt x="2771" y="5725"/>
                    </a:lnTo>
                    <a:lnTo>
                      <a:pt x="2766" y="5716"/>
                    </a:lnTo>
                    <a:lnTo>
                      <a:pt x="2759" y="5705"/>
                    </a:lnTo>
                    <a:lnTo>
                      <a:pt x="2753" y="5693"/>
                    </a:lnTo>
                    <a:lnTo>
                      <a:pt x="2747" y="5677"/>
                    </a:lnTo>
                    <a:lnTo>
                      <a:pt x="2741" y="5659"/>
                    </a:lnTo>
                    <a:lnTo>
                      <a:pt x="2734" y="5658"/>
                    </a:lnTo>
                    <a:lnTo>
                      <a:pt x="2728" y="5657"/>
                    </a:lnTo>
                    <a:lnTo>
                      <a:pt x="2722" y="5656"/>
                    </a:lnTo>
                    <a:lnTo>
                      <a:pt x="2719" y="5655"/>
                    </a:lnTo>
                    <a:lnTo>
                      <a:pt x="2707" y="5651"/>
                    </a:lnTo>
                    <a:lnTo>
                      <a:pt x="2696" y="5650"/>
                    </a:lnTo>
                    <a:lnTo>
                      <a:pt x="2692" y="5670"/>
                    </a:lnTo>
                    <a:lnTo>
                      <a:pt x="2692" y="5691"/>
                    </a:lnTo>
                    <a:lnTo>
                      <a:pt x="2694" y="5712"/>
                    </a:lnTo>
                    <a:lnTo>
                      <a:pt x="2697" y="5733"/>
                    </a:lnTo>
                    <a:lnTo>
                      <a:pt x="2700" y="5752"/>
                    </a:lnTo>
                    <a:lnTo>
                      <a:pt x="2702" y="5771"/>
                    </a:lnTo>
                    <a:lnTo>
                      <a:pt x="2704" y="5788"/>
                    </a:lnTo>
                    <a:lnTo>
                      <a:pt x="2706" y="5803"/>
                    </a:lnTo>
                    <a:lnTo>
                      <a:pt x="2755" y="5803"/>
                    </a:lnTo>
                    <a:lnTo>
                      <a:pt x="2796" y="5804"/>
                    </a:lnTo>
                    <a:lnTo>
                      <a:pt x="2825" y="5809"/>
                    </a:lnTo>
                    <a:lnTo>
                      <a:pt x="2850" y="5817"/>
                    </a:lnTo>
                    <a:lnTo>
                      <a:pt x="2868" y="5830"/>
                    </a:lnTo>
                    <a:lnTo>
                      <a:pt x="2886" y="5852"/>
                    </a:lnTo>
                    <a:lnTo>
                      <a:pt x="2901" y="5880"/>
                    </a:lnTo>
                    <a:lnTo>
                      <a:pt x="2921" y="5920"/>
                    </a:lnTo>
                    <a:lnTo>
                      <a:pt x="2946" y="5919"/>
                    </a:lnTo>
                    <a:lnTo>
                      <a:pt x="2970" y="5917"/>
                    </a:lnTo>
                    <a:lnTo>
                      <a:pt x="2990" y="5913"/>
                    </a:lnTo>
                    <a:lnTo>
                      <a:pt x="3012" y="5911"/>
                    </a:lnTo>
                    <a:lnTo>
                      <a:pt x="3029" y="5907"/>
                    </a:lnTo>
                    <a:lnTo>
                      <a:pt x="3048" y="5904"/>
                    </a:lnTo>
                    <a:lnTo>
                      <a:pt x="3065" y="5901"/>
                    </a:lnTo>
                    <a:lnTo>
                      <a:pt x="3083" y="5901"/>
                    </a:lnTo>
                    <a:lnTo>
                      <a:pt x="3131" y="5939"/>
                    </a:lnTo>
                    <a:lnTo>
                      <a:pt x="3172" y="5967"/>
                    </a:lnTo>
                    <a:lnTo>
                      <a:pt x="3200" y="5986"/>
                    </a:lnTo>
                    <a:lnTo>
                      <a:pt x="3220" y="6005"/>
                    </a:lnTo>
                    <a:lnTo>
                      <a:pt x="3227" y="6027"/>
                    </a:lnTo>
                    <a:lnTo>
                      <a:pt x="3224" y="6063"/>
                    </a:lnTo>
                    <a:lnTo>
                      <a:pt x="3208" y="6114"/>
                    </a:lnTo>
                    <a:lnTo>
                      <a:pt x="3182" y="6190"/>
                    </a:lnTo>
                    <a:lnTo>
                      <a:pt x="3142" y="6220"/>
                    </a:lnTo>
                    <a:lnTo>
                      <a:pt x="3109" y="6233"/>
                    </a:lnTo>
                    <a:lnTo>
                      <a:pt x="3082" y="6231"/>
                    </a:lnTo>
                    <a:lnTo>
                      <a:pt x="3057" y="6220"/>
                    </a:lnTo>
                    <a:lnTo>
                      <a:pt x="3032" y="6203"/>
                    </a:lnTo>
                    <a:lnTo>
                      <a:pt x="3006" y="6186"/>
                    </a:lnTo>
                    <a:lnTo>
                      <a:pt x="2975" y="6174"/>
                    </a:lnTo>
                    <a:lnTo>
                      <a:pt x="2939" y="6172"/>
                    </a:lnTo>
                    <a:lnTo>
                      <a:pt x="2938" y="6184"/>
                    </a:lnTo>
                    <a:lnTo>
                      <a:pt x="2937" y="6197"/>
                    </a:lnTo>
                    <a:lnTo>
                      <a:pt x="2936" y="6209"/>
                    </a:lnTo>
                    <a:lnTo>
                      <a:pt x="2934" y="6220"/>
                    </a:lnTo>
                    <a:lnTo>
                      <a:pt x="2932" y="6231"/>
                    </a:lnTo>
                    <a:lnTo>
                      <a:pt x="2931" y="6244"/>
                    </a:lnTo>
                    <a:lnTo>
                      <a:pt x="2930" y="6256"/>
                    </a:lnTo>
                    <a:lnTo>
                      <a:pt x="2930" y="6270"/>
                    </a:lnTo>
                    <a:lnTo>
                      <a:pt x="2901" y="6287"/>
                    </a:lnTo>
                    <a:lnTo>
                      <a:pt x="2873" y="6295"/>
                    </a:lnTo>
                    <a:lnTo>
                      <a:pt x="2843" y="6298"/>
                    </a:lnTo>
                    <a:lnTo>
                      <a:pt x="2816" y="6300"/>
                    </a:lnTo>
                    <a:lnTo>
                      <a:pt x="2791" y="6302"/>
                    </a:lnTo>
                    <a:lnTo>
                      <a:pt x="2771" y="6313"/>
                    </a:lnTo>
                    <a:lnTo>
                      <a:pt x="2757" y="6333"/>
                    </a:lnTo>
                    <a:lnTo>
                      <a:pt x="2751" y="6370"/>
                    </a:lnTo>
                    <a:lnTo>
                      <a:pt x="2765" y="6385"/>
                    </a:lnTo>
                    <a:lnTo>
                      <a:pt x="2776" y="6400"/>
                    </a:lnTo>
                    <a:lnTo>
                      <a:pt x="2784" y="6413"/>
                    </a:lnTo>
                    <a:lnTo>
                      <a:pt x="2790" y="6427"/>
                    </a:lnTo>
                    <a:lnTo>
                      <a:pt x="2792" y="6439"/>
                    </a:lnTo>
                    <a:lnTo>
                      <a:pt x="2795" y="6452"/>
                    </a:lnTo>
                    <a:lnTo>
                      <a:pt x="2795" y="6464"/>
                    </a:lnTo>
                    <a:lnTo>
                      <a:pt x="2796" y="6478"/>
                    </a:lnTo>
                    <a:lnTo>
                      <a:pt x="2745" y="6513"/>
                    </a:lnTo>
                    <a:lnTo>
                      <a:pt x="2708" y="6529"/>
                    </a:lnTo>
                    <a:lnTo>
                      <a:pt x="2678" y="6526"/>
                    </a:lnTo>
                    <a:lnTo>
                      <a:pt x="2653" y="6516"/>
                    </a:lnTo>
                    <a:lnTo>
                      <a:pt x="2625" y="6498"/>
                    </a:lnTo>
                    <a:lnTo>
                      <a:pt x="2594" y="6485"/>
                    </a:lnTo>
                    <a:lnTo>
                      <a:pt x="2553" y="6478"/>
                    </a:lnTo>
                    <a:lnTo>
                      <a:pt x="2498" y="6486"/>
                    </a:lnTo>
                    <a:lnTo>
                      <a:pt x="2497" y="6492"/>
                    </a:lnTo>
                    <a:lnTo>
                      <a:pt x="2497" y="6499"/>
                    </a:lnTo>
                    <a:lnTo>
                      <a:pt x="2493" y="6506"/>
                    </a:lnTo>
                    <a:lnTo>
                      <a:pt x="2490" y="6513"/>
                    </a:lnTo>
                    <a:lnTo>
                      <a:pt x="2524" y="6553"/>
                    </a:lnTo>
                    <a:lnTo>
                      <a:pt x="2547" y="6595"/>
                    </a:lnTo>
                    <a:lnTo>
                      <a:pt x="2555" y="6637"/>
                    </a:lnTo>
                    <a:lnTo>
                      <a:pt x="2557" y="6679"/>
                    </a:lnTo>
                    <a:lnTo>
                      <a:pt x="2551" y="6721"/>
                    </a:lnTo>
                    <a:lnTo>
                      <a:pt x="2543" y="6764"/>
                    </a:lnTo>
                    <a:lnTo>
                      <a:pt x="2532" y="6805"/>
                    </a:lnTo>
                    <a:lnTo>
                      <a:pt x="2525" y="6847"/>
                    </a:lnTo>
                    <a:lnTo>
                      <a:pt x="2576" y="6889"/>
                    </a:lnTo>
                    <a:lnTo>
                      <a:pt x="2643" y="6918"/>
                    </a:lnTo>
                    <a:lnTo>
                      <a:pt x="2715" y="6936"/>
                    </a:lnTo>
                    <a:lnTo>
                      <a:pt x="2790" y="6951"/>
                    </a:lnTo>
                    <a:lnTo>
                      <a:pt x="2856" y="6968"/>
                    </a:lnTo>
                    <a:lnTo>
                      <a:pt x="2913" y="6994"/>
                    </a:lnTo>
                    <a:lnTo>
                      <a:pt x="2951" y="7035"/>
                    </a:lnTo>
                    <a:lnTo>
                      <a:pt x="2966" y="7098"/>
                    </a:lnTo>
                    <a:lnTo>
                      <a:pt x="3016" y="7117"/>
                    </a:lnTo>
                    <a:lnTo>
                      <a:pt x="3057" y="7137"/>
                    </a:lnTo>
                    <a:lnTo>
                      <a:pt x="3084" y="7157"/>
                    </a:lnTo>
                    <a:lnTo>
                      <a:pt x="3099" y="7180"/>
                    </a:lnTo>
                    <a:lnTo>
                      <a:pt x="3102" y="7204"/>
                    </a:lnTo>
                    <a:lnTo>
                      <a:pt x="3092" y="7231"/>
                    </a:lnTo>
                    <a:lnTo>
                      <a:pt x="3071" y="7261"/>
                    </a:lnTo>
                    <a:lnTo>
                      <a:pt x="3038" y="7296"/>
                    </a:lnTo>
                    <a:lnTo>
                      <a:pt x="3054" y="7318"/>
                    </a:lnTo>
                    <a:lnTo>
                      <a:pt x="3092" y="7357"/>
                    </a:lnTo>
                    <a:lnTo>
                      <a:pt x="3138" y="7404"/>
                    </a:lnTo>
                    <a:lnTo>
                      <a:pt x="3182" y="7457"/>
                    </a:lnTo>
                    <a:lnTo>
                      <a:pt x="3210" y="7510"/>
                    </a:lnTo>
                    <a:lnTo>
                      <a:pt x="3213" y="7558"/>
                    </a:lnTo>
                    <a:lnTo>
                      <a:pt x="3178" y="7596"/>
                    </a:lnTo>
                    <a:lnTo>
                      <a:pt x="3092" y="7620"/>
                    </a:lnTo>
                    <a:lnTo>
                      <a:pt x="3087" y="7639"/>
                    </a:lnTo>
                    <a:lnTo>
                      <a:pt x="3084" y="7652"/>
                    </a:lnTo>
                    <a:lnTo>
                      <a:pt x="3079" y="7660"/>
                    </a:lnTo>
                    <a:lnTo>
                      <a:pt x="3074" y="7666"/>
                    </a:lnTo>
                    <a:lnTo>
                      <a:pt x="3067" y="7670"/>
                    </a:lnTo>
                    <a:lnTo>
                      <a:pt x="3059" y="7675"/>
                    </a:lnTo>
                    <a:lnTo>
                      <a:pt x="3048" y="7680"/>
                    </a:lnTo>
                    <a:lnTo>
                      <a:pt x="3038" y="7692"/>
                    </a:lnTo>
                    <a:lnTo>
                      <a:pt x="3003" y="7689"/>
                    </a:lnTo>
                    <a:lnTo>
                      <a:pt x="2977" y="7688"/>
                    </a:lnTo>
                    <a:lnTo>
                      <a:pt x="2956" y="7683"/>
                    </a:lnTo>
                    <a:lnTo>
                      <a:pt x="2940" y="7677"/>
                    </a:lnTo>
                    <a:lnTo>
                      <a:pt x="2925" y="7664"/>
                    </a:lnTo>
                    <a:lnTo>
                      <a:pt x="2913" y="7645"/>
                    </a:lnTo>
                    <a:lnTo>
                      <a:pt x="2899" y="7615"/>
                    </a:lnTo>
                    <a:lnTo>
                      <a:pt x="2885" y="7575"/>
                    </a:lnTo>
                    <a:lnTo>
                      <a:pt x="2874" y="7562"/>
                    </a:lnTo>
                    <a:lnTo>
                      <a:pt x="2866" y="7554"/>
                    </a:lnTo>
                    <a:lnTo>
                      <a:pt x="2856" y="7548"/>
                    </a:lnTo>
                    <a:lnTo>
                      <a:pt x="2849" y="7546"/>
                    </a:lnTo>
                    <a:lnTo>
                      <a:pt x="2840" y="7546"/>
                    </a:lnTo>
                    <a:lnTo>
                      <a:pt x="2831" y="7550"/>
                    </a:lnTo>
                    <a:lnTo>
                      <a:pt x="2822" y="7556"/>
                    </a:lnTo>
                    <a:lnTo>
                      <a:pt x="2813" y="7567"/>
                    </a:lnTo>
                    <a:lnTo>
                      <a:pt x="2803" y="7581"/>
                    </a:lnTo>
                    <a:lnTo>
                      <a:pt x="2795" y="7600"/>
                    </a:lnTo>
                    <a:lnTo>
                      <a:pt x="2786" y="7620"/>
                    </a:lnTo>
                    <a:lnTo>
                      <a:pt x="2780" y="7641"/>
                    </a:lnTo>
                    <a:lnTo>
                      <a:pt x="2774" y="7660"/>
                    </a:lnTo>
                    <a:lnTo>
                      <a:pt x="2771" y="7680"/>
                    </a:lnTo>
                    <a:lnTo>
                      <a:pt x="2768" y="7697"/>
                    </a:lnTo>
                    <a:lnTo>
                      <a:pt x="2768" y="7710"/>
                    </a:lnTo>
                    <a:lnTo>
                      <a:pt x="2803" y="7739"/>
                    </a:lnTo>
                    <a:lnTo>
                      <a:pt x="2837" y="7759"/>
                    </a:lnTo>
                    <a:lnTo>
                      <a:pt x="2870" y="7772"/>
                    </a:lnTo>
                    <a:lnTo>
                      <a:pt x="2904" y="7780"/>
                    </a:lnTo>
                    <a:lnTo>
                      <a:pt x="2936" y="7784"/>
                    </a:lnTo>
                    <a:lnTo>
                      <a:pt x="2971" y="7786"/>
                    </a:lnTo>
                    <a:lnTo>
                      <a:pt x="3007" y="7787"/>
                    </a:lnTo>
                    <a:lnTo>
                      <a:pt x="3047" y="7791"/>
                    </a:lnTo>
                    <a:lnTo>
                      <a:pt x="3050" y="7797"/>
                    </a:lnTo>
                    <a:lnTo>
                      <a:pt x="3052" y="7803"/>
                    </a:lnTo>
                    <a:lnTo>
                      <a:pt x="3053" y="7807"/>
                    </a:lnTo>
                    <a:lnTo>
                      <a:pt x="3055" y="7812"/>
                    </a:lnTo>
                    <a:lnTo>
                      <a:pt x="3055" y="7819"/>
                    </a:lnTo>
                    <a:lnTo>
                      <a:pt x="3057" y="7828"/>
                    </a:lnTo>
                    <a:lnTo>
                      <a:pt x="3050" y="7844"/>
                    </a:lnTo>
                    <a:lnTo>
                      <a:pt x="3045" y="7858"/>
                    </a:lnTo>
                    <a:lnTo>
                      <a:pt x="3041" y="7868"/>
                    </a:lnTo>
                    <a:lnTo>
                      <a:pt x="3040" y="7879"/>
                    </a:lnTo>
                    <a:lnTo>
                      <a:pt x="3038" y="7886"/>
                    </a:lnTo>
                    <a:lnTo>
                      <a:pt x="3038" y="7894"/>
                    </a:lnTo>
                    <a:lnTo>
                      <a:pt x="3038" y="7905"/>
                    </a:lnTo>
                    <a:lnTo>
                      <a:pt x="3038" y="7918"/>
                    </a:lnTo>
                    <a:lnTo>
                      <a:pt x="3054" y="7919"/>
                    </a:lnTo>
                    <a:lnTo>
                      <a:pt x="3072" y="7921"/>
                    </a:lnTo>
                    <a:lnTo>
                      <a:pt x="3091" y="7924"/>
                    </a:lnTo>
                    <a:lnTo>
                      <a:pt x="3110" y="7926"/>
                    </a:lnTo>
                    <a:lnTo>
                      <a:pt x="3128" y="7927"/>
                    </a:lnTo>
                    <a:lnTo>
                      <a:pt x="3147" y="7930"/>
                    </a:lnTo>
                    <a:lnTo>
                      <a:pt x="3165" y="7932"/>
                    </a:lnTo>
                    <a:lnTo>
                      <a:pt x="3182" y="7935"/>
                    </a:lnTo>
                    <a:lnTo>
                      <a:pt x="3198" y="7958"/>
                    </a:lnTo>
                    <a:lnTo>
                      <a:pt x="3207" y="7983"/>
                    </a:lnTo>
                    <a:lnTo>
                      <a:pt x="3212" y="8007"/>
                    </a:lnTo>
                    <a:lnTo>
                      <a:pt x="3213" y="8030"/>
                    </a:lnTo>
                    <a:lnTo>
                      <a:pt x="3212" y="8052"/>
                    </a:lnTo>
                    <a:lnTo>
                      <a:pt x="3212" y="8073"/>
                    </a:lnTo>
                    <a:lnTo>
                      <a:pt x="3213" y="8091"/>
                    </a:lnTo>
                    <a:lnTo>
                      <a:pt x="3218" y="8106"/>
                    </a:lnTo>
                    <a:lnTo>
                      <a:pt x="3269" y="8145"/>
                    </a:lnTo>
                    <a:lnTo>
                      <a:pt x="3324" y="8182"/>
                    </a:lnTo>
                    <a:lnTo>
                      <a:pt x="3376" y="8217"/>
                    </a:lnTo>
                    <a:lnTo>
                      <a:pt x="3424" y="8252"/>
                    </a:lnTo>
                    <a:lnTo>
                      <a:pt x="3466" y="8289"/>
                    </a:lnTo>
                    <a:lnTo>
                      <a:pt x="3499" y="8332"/>
                    </a:lnTo>
                    <a:lnTo>
                      <a:pt x="3518" y="8380"/>
                    </a:lnTo>
                    <a:lnTo>
                      <a:pt x="3524" y="8440"/>
                    </a:lnTo>
                    <a:lnTo>
                      <a:pt x="3479" y="8461"/>
                    </a:lnTo>
                    <a:lnTo>
                      <a:pt x="3439" y="8466"/>
                    </a:lnTo>
                    <a:lnTo>
                      <a:pt x="3401" y="8459"/>
                    </a:lnTo>
                    <a:lnTo>
                      <a:pt x="3364" y="8447"/>
                    </a:lnTo>
                    <a:lnTo>
                      <a:pt x="3325" y="8435"/>
                    </a:lnTo>
                    <a:lnTo>
                      <a:pt x="3286" y="8432"/>
                    </a:lnTo>
                    <a:lnTo>
                      <a:pt x="3241" y="8443"/>
                    </a:lnTo>
                    <a:lnTo>
                      <a:pt x="3191" y="8475"/>
                    </a:lnTo>
                    <a:lnTo>
                      <a:pt x="3180" y="8472"/>
                    </a:lnTo>
                    <a:lnTo>
                      <a:pt x="3171" y="8469"/>
                    </a:lnTo>
                    <a:lnTo>
                      <a:pt x="3160" y="8467"/>
                    </a:lnTo>
                    <a:lnTo>
                      <a:pt x="3152" y="8466"/>
                    </a:lnTo>
                    <a:lnTo>
                      <a:pt x="3142" y="8463"/>
                    </a:lnTo>
                    <a:lnTo>
                      <a:pt x="3134" y="8461"/>
                    </a:lnTo>
                    <a:lnTo>
                      <a:pt x="3125" y="8459"/>
                    </a:lnTo>
                    <a:lnTo>
                      <a:pt x="3120" y="8457"/>
                    </a:lnTo>
                    <a:lnTo>
                      <a:pt x="3112" y="8448"/>
                    </a:lnTo>
                    <a:lnTo>
                      <a:pt x="3105" y="8438"/>
                    </a:lnTo>
                    <a:lnTo>
                      <a:pt x="3098" y="8428"/>
                    </a:lnTo>
                    <a:lnTo>
                      <a:pt x="3092" y="8421"/>
                    </a:lnTo>
                    <a:lnTo>
                      <a:pt x="3090" y="8421"/>
                    </a:lnTo>
                    <a:lnTo>
                      <a:pt x="3086" y="8421"/>
                    </a:lnTo>
                    <a:lnTo>
                      <a:pt x="3080" y="8421"/>
                    </a:lnTo>
                    <a:lnTo>
                      <a:pt x="3074" y="8421"/>
                    </a:lnTo>
                    <a:lnTo>
                      <a:pt x="3066" y="8429"/>
                    </a:lnTo>
                    <a:lnTo>
                      <a:pt x="3059" y="8438"/>
                    </a:lnTo>
                    <a:lnTo>
                      <a:pt x="3051" y="8447"/>
                    </a:lnTo>
                    <a:lnTo>
                      <a:pt x="3042" y="8456"/>
                    </a:lnTo>
                    <a:lnTo>
                      <a:pt x="3033" y="8464"/>
                    </a:lnTo>
                    <a:lnTo>
                      <a:pt x="3026" y="8473"/>
                    </a:lnTo>
                    <a:lnTo>
                      <a:pt x="3018" y="8482"/>
                    </a:lnTo>
                    <a:lnTo>
                      <a:pt x="3012" y="8493"/>
                    </a:lnTo>
                    <a:lnTo>
                      <a:pt x="3004" y="8493"/>
                    </a:lnTo>
                    <a:lnTo>
                      <a:pt x="2997" y="8493"/>
                    </a:lnTo>
                    <a:lnTo>
                      <a:pt x="2990" y="8493"/>
                    </a:lnTo>
                    <a:lnTo>
                      <a:pt x="2983" y="8493"/>
                    </a:lnTo>
                    <a:lnTo>
                      <a:pt x="2976" y="8493"/>
                    </a:lnTo>
                    <a:lnTo>
                      <a:pt x="2970" y="8493"/>
                    </a:lnTo>
                    <a:lnTo>
                      <a:pt x="2963" y="8493"/>
                    </a:lnTo>
                    <a:lnTo>
                      <a:pt x="2957" y="8493"/>
                    </a:lnTo>
                    <a:lnTo>
                      <a:pt x="2950" y="8480"/>
                    </a:lnTo>
                    <a:lnTo>
                      <a:pt x="2943" y="8469"/>
                    </a:lnTo>
                    <a:lnTo>
                      <a:pt x="2937" y="8459"/>
                    </a:lnTo>
                    <a:lnTo>
                      <a:pt x="2931" y="8450"/>
                    </a:lnTo>
                    <a:lnTo>
                      <a:pt x="2924" y="8438"/>
                    </a:lnTo>
                    <a:lnTo>
                      <a:pt x="2919" y="8426"/>
                    </a:lnTo>
                    <a:lnTo>
                      <a:pt x="2915" y="8411"/>
                    </a:lnTo>
                    <a:lnTo>
                      <a:pt x="2912" y="8394"/>
                    </a:lnTo>
                    <a:lnTo>
                      <a:pt x="2883" y="8380"/>
                    </a:lnTo>
                    <a:lnTo>
                      <a:pt x="2860" y="8370"/>
                    </a:lnTo>
                    <a:lnTo>
                      <a:pt x="2838" y="8358"/>
                    </a:lnTo>
                    <a:lnTo>
                      <a:pt x="2821" y="8345"/>
                    </a:lnTo>
                    <a:lnTo>
                      <a:pt x="2803" y="8328"/>
                    </a:lnTo>
                    <a:lnTo>
                      <a:pt x="2786" y="8308"/>
                    </a:lnTo>
                    <a:lnTo>
                      <a:pt x="2768" y="8282"/>
                    </a:lnTo>
                    <a:lnTo>
                      <a:pt x="2751" y="8250"/>
                    </a:lnTo>
                    <a:lnTo>
                      <a:pt x="2690" y="8243"/>
                    </a:lnTo>
                    <a:lnTo>
                      <a:pt x="2644" y="8237"/>
                    </a:lnTo>
                    <a:lnTo>
                      <a:pt x="2609" y="8227"/>
                    </a:lnTo>
                    <a:lnTo>
                      <a:pt x="2588" y="8214"/>
                    </a:lnTo>
                    <a:lnTo>
                      <a:pt x="2575" y="8192"/>
                    </a:lnTo>
                    <a:lnTo>
                      <a:pt x="2573" y="8160"/>
                    </a:lnTo>
                    <a:lnTo>
                      <a:pt x="2576" y="8113"/>
                    </a:lnTo>
                    <a:lnTo>
                      <a:pt x="2588" y="8052"/>
                    </a:lnTo>
                    <a:lnTo>
                      <a:pt x="2550" y="8069"/>
                    </a:lnTo>
                    <a:lnTo>
                      <a:pt x="2513" y="8104"/>
                    </a:lnTo>
                    <a:lnTo>
                      <a:pt x="2477" y="8143"/>
                    </a:lnTo>
                    <a:lnTo>
                      <a:pt x="2442" y="8177"/>
                    </a:lnTo>
                    <a:lnTo>
                      <a:pt x="2408" y="8194"/>
                    </a:lnTo>
                    <a:lnTo>
                      <a:pt x="2377" y="8183"/>
                    </a:lnTo>
                    <a:lnTo>
                      <a:pt x="2346" y="8134"/>
                    </a:lnTo>
                    <a:lnTo>
                      <a:pt x="2319" y="8034"/>
                    </a:lnTo>
                    <a:lnTo>
                      <a:pt x="2271" y="8026"/>
                    </a:lnTo>
                    <a:lnTo>
                      <a:pt x="2228" y="8009"/>
                    </a:lnTo>
                    <a:lnTo>
                      <a:pt x="2186" y="7984"/>
                    </a:lnTo>
                    <a:lnTo>
                      <a:pt x="2149" y="7953"/>
                    </a:lnTo>
                    <a:lnTo>
                      <a:pt x="2115" y="7914"/>
                    </a:lnTo>
                    <a:lnTo>
                      <a:pt x="2088" y="7869"/>
                    </a:lnTo>
                    <a:lnTo>
                      <a:pt x="2064" y="7818"/>
                    </a:lnTo>
                    <a:lnTo>
                      <a:pt x="2048" y="7765"/>
                    </a:lnTo>
                    <a:lnTo>
                      <a:pt x="2041" y="7765"/>
                    </a:lnTo>
                    <a:lnTo>
                      <a:pt x="2034" y="7765"/>
                    </a:lnTo>
                    <a:lnTo>
                      <a:pt x="2027" y="7765"/>
                    </a:lnTo>
                    <a:lnTo>
                      <a:pt x="2021" y="7765"/>
                    </a:lnTo>
                    <a:lnTo>
                      <a:pt x="2005" y="8003"/>
                    </a:lnTo>
                    <a:lnTo>
                      <a:pt x="2000" y="8247"/>
                    </a:lnTo>
                    <a:lnTo>
                      <a:pt x="2002" y="8494"/>
                    </a:lnTo>
                    <a:lnTo>
                      <a:pt x="2008" y="8742"/>
                    </a:lnTo>
                    <a:lnTo>
                      <a:pt x="2016" y="8989"/>
                    </a:lnTo>
                    <a:lnTo>
                      <a:pt x="2025" y="9233"/>
                    </a:lnTo>
                    <a:lnTo>
                      <a:pt x="2029" y="9474"/>
                    </a:lnTo>
                    <a:lnTo>
                      <a:pt x="2031" y="9707"/>
                    </a:lnTo>
                    <a:lnTo>
                      <a:pt x="2038" y="9904"/>
                    </a:lnTo>
                    <a:lnTo>
                      <a:pt x="2050" y="10099"/>
                    </a:lnTo>
                    <a:lnTo>
                      <a:pt x="2063" y="10291"/>
                    </a:lnTo>
                    <a:lnTo>
                      <a:pt x="2079" y="10482"/>
                    </a:lnTo>
                    <a:lnTo>
                      <a:pt x="2096" y="10670"/>
                    </a:lnTo>
                    <a:lnTo>
                      <a:pt x="2116" y="10859"/>
                    </a:lnTo>
                    <a:lnTo>
                      <a:pt x="2135" y="11048"/>
                    </a:lnTo>
                    <a:lnTo>
                      <a:pt x="2156" y="11237"/>
                    </a:lnTo>
                    <a:lnTo>
                      <a:pt x="2135" y="11303"/>
                    </a:lnTo>
                    <a:lnTo>
                      <a:pt x="2075" y="11351"/>
                    </a:lnTo>
                    <a:lnTo>
                      <a:pt x="1988" y="11379"/>
                    </a:lnTo>
                    <a:lnTo>
                      <a:pt x="1894" y="11383"/>
                    </a:lnTo>
                    <a:lnTo>
                      <a:pt x="1803" y="11358"/>
                    </a:lnTo>
                    <a:lnTo>
                      <a:pt x="1732" y="11303"/>
                    </a:lnTo>
                    <a:lnTo>
                      <a:pt x="1694" y="11211"/>
                    </a:lnTo>
                    <a:lnTo>
                      <a:pt x="1707" y="11084"/>
                    </a:lnTo>
                    <a:lnTo>
                      <a:pt x="1713" y="10810"/>
                    </a:lnTo>
                    <a:lnTo>
                      <a:pt x="1708" y="10532"/>
                    </a:lnTo>
                    <a:lnTo>
                      <a:pt x="1696" y="10248"/>
                    </a:lnTo>
                    <a:lnTo>
                      <a:pt x="1681" y="9964"/>
                    </a:lnTo>
                    <a:lnTo>
                      <a:pt x="1665" y="9675"/>
                    </a:lnTo>
                    <a:lnTo>
                      <a:pt x="1655" y="9387"/>
                    </a:lnTo>
                    <a:lnTo>
                      <a:pt x="1651" y="9100"/>
                    </a:lnTo>
                    <a:lnTo>
                      <a:pt x="1662" y="8817"/>
                    </a:lnTo>
                    <a:lnTo>
                      <a:pt x="1659" y="8767"/>
                    </a:lnTo>
                    <a:lnTo>
                      <a:pt x="1661" y="8695"/>
                    </a:lnTo>
                    <a:lnTo>
                      <a:pt x="1658" y="8607"/>
                    </a:lnTo>
                    <a:lnTo>
                      <a:pt x="1651" y="8515"/>
                    </a:lnTo>
                    <a:lnTo>
                      <a:pt x="1632" y="8429"/>
                    </a:lnTo>
                    <a:lnTo>
                      <a:pt x="1599" y="8359"/>
                    </a:lnTo>
                    <a:lnTo>
                      <a:pt x="1545" y="8314"/>
                    </a:lnTo>
                    <a:lnTo>
                      <a:pt x="1472" y="8304"/>
                    </a:lnTo>
                    <a:lnTo>
                      <a:pt x="1455" y="8334"/>
                    </a:lnTo>
                    <a:lnTo>
                      <a:pt x="1442" y="8357"/>
                    </a:lnTo>
                    <a:lnTo>
                      <a:pt x="1428" y="8373"/>
                    </a:lnTo>
                    <a:lnTo>
                      <a:pt x="1414" y="8386"/>
                    </a:lnTo>
                    <a:lnTo>
                      <a:pt x="1394" y="8392"/>
                    </a:lnTo>
                    <a:lnTo>
                      <a:pt x="1370" y="8396"/>
                    </a:lnTo>
                    <a:lnTo>
                      <a:pt x="1339" y="8396"/>
                    </a:lnTo>
                    <a:lnTo>
                      <a:pt x="1301" y="8394"/>
                    </a:lnTo>
                    <a:lnTo>
                      <a:pt x="1296" y="8386"/>
                    </a:lnTo>
                    <a:lnTo>
                      <a:pt x="1293" y="8379"/>
                    </a:lnTo>
                    <a:lnTo>
                      <a:pt x="1287" y="8371"/>
                    </a:lnTo>
                    <a:lnTo>
                      <a:pt x="1282" y="8362"/>
                    </a:lnTo>
                    <a:lnTo>
                      <a:pt x="1275" y="8353"/>
                    </a:lnTo>
                    <a:lnTo>
                      <a:pt x="1269" y="8346"/>
                    </a:lnTo>
                    <a:lnTo>
                      <a:pt x="1262" y="8338"/>
                    </a:lnTo>
                    <a:lnTo>
                      <a:pt x="1256" y="8332"/>
                    </a:lnTo>
                    <a:lnTo>
                      <a:pt x="1241" y="8328"/>
                    </a:lnTo>
                    <a:lnTo>
                      <a:pt x="1229" y="8326"/>
                    </a:lnTo>
                    <a:lnTo>
                      <a:pt x="1219" y="8324"/>
                    </a:lnTo>
                    <a:lnTo>
                      <a:pt x="1213" y="8324"/>
                    </a:lnTo>
                    <a:lnTo>
                      <a:pt x="1206" y="8324"/>
                    </a:lnTo>
                    <a:lnTo>
                      <a:pt x="1200" y="8328"/>
                    </a:lnTo>
                    <a:lnTo>
                      <a:pt x="1192" y="8333"/>
                    </a:lnTo>
                    <a:lnTo>
                      <a:pt x="1185" y="8340"/>
                    </a:lnTo>
                    <a:lnTo>
                      <a:pt x="1173" y="8396"/>
                    </a:lnTo>
                    <a:lnTo>
                      <a:pt x="1159" y="8440"/>
                    </a:lnTo>
                    <a:lnTo>
                      <a:pt x="1140" y="8469"/>
                    </a:lnTo>
                    <a:lnTo>
                      <a:pt x="1116" y="8491"/>
                    </a:lnTo>
                    <a:lnTo>
                      <a:pt x="1085" y="8500"/>
                    </a:lnTo>
                    <a:lnTo>
                      <a:pt x="1047" y="8504"/>
                    </a:lnTo>
                    <a:lnTo>
                      <a:pt x="1000" y="8500"/>
                    </a:lnTo>
                    <a:lnTo>
                      <a:pt x="942" y="8493"/>
                    </a:lnTo>
                    <a:lnTo>
                      <a:pt x="919" y="8559"/>
                    </a:lnTo>
                    <a:lnTo>
                      <a:pt x="890" y="8612"/>
                    </a:lnTo>
                    <a:lnTo>
                      <a:pt x="854" y="8647"/>
                    </a:lnTo>
                    <a:lnTo>
                      <a:pt x="816" y="8665"/>
                    </a:lnTo>
                    <a:lnTo>
                      <a:pt x="776" y="8661"/>
                    </a:lnTo>
                    <a:lnTo>
                      <a:pt x="737" y="8639"/>
                    </a:lnTo>
                    <a:lnTo>
                      <a:pt x="701" y="8591"/>
                    </a:lnTo>
                    <a:lnTo>
                      <a:pt x="671" y="8520"/>
                    </a:lnTo>
                    <a:lnTo>
                      <a:pt x="664" y="8520"/>
                    </a:lnTo>
                    <a:lnTo>
                      <a:pt x="658" y="8520"/>
                    </a:lnTo>
                    <a:lnTo>
                      <a:pt x="651" y="8520"/>
                    </a:lnTo>
                    <a:lnTo>
                      <a:pt x="645" y="8520"/>
                    </a:lnTo>
                    <a:lnTo>
                      <a:pt x="619" y="8569"/>
                    </a:lnTo>
                    <a:lnTo>
                      <a:pt x="587" y="8612"/>
                    </a:lnTo>
                    <a:lnTo>
                      <a:pt x="548" y="8644"/>
                    </a:lnTo>
                    <a:lnTo>
                      <a:pt x="506" y="8665"/>
                    </a:lnTo>
                    <a:lnTo>
                      <a:pt x="461" y="8672"/>
                    </a:lnTo>
                    <a:lnTo>
                      <a:pt x="416" y="8665"/>
                    </a:lnTo>
                    <a:lnTo>
                      <a:pt x="371" y="8641"/>
                    </a:lnTo>
                    <a:lnTo>
                      <a:pt x="330" y="8601"/>
                    </a:lnTo>
                    <a:lnTo>
                      <a:pt x="294" y="8608"/>
                    </a:lnTo>
                    <a:lnTo>
                      <a:pt x="244" y="8619"/>
                    </a:lnTo>
                    <a:lnTo>
                      <a:pt x="184" y="8629"/>
                    </a:lnTo>
                    <a:lnTo>
                      <a:pt x="123" y="8635"/>
                    </a:lnTo>
                    <a:lnTo>
                      <a:pt x="66" y="8629"/>
                    </a:lnTo>
                    <a:lnTo>
                      <a:pt x="24" y="8609"/>
                    </a:lnTo>
                    <a:lnTo>
                      <a:pt x="0" y="8568"/>
                    </a:lnTo>
                    <a:lnTo>
                      <a:pt x="6" y="8502"/>
                    </a:lnTo>
                    <a:lnTo>
                      <a:pt x="37" y="8485"/>
                    </a:lnTo>
                    <a:lnTo>
                      <a:pt x="69" y="8468"/>
                    </a:lnTo>
                    <a:lnTo>
                      <a:pt x="102" y="8451"/>
                    </a:lnTo>
                    <a:lnTo>
                      <a:pt x="138" y="8437"/>
                    </a:lnTo>
                    <a:lnTo>
                      <a:pt x="172" y="8423"/>
                    </a:lnTo>
                    <a:lnTo>
                      <a:pt x="206" y="8411"/>
                    </a:lnTo>
                    <a:lnTo>
                      <a:pt x="241" y="8400"/>
                    </a:lnTo>
                    <a:lnTo>
                      <a:pt x="276" y="8394"/>
                    </a:lnTo>
                    <a:lnTo>
                      <a:pt x="280" y="8355"/>
                    </a:lnTo>
                    <a:lnTo>
                      <a:pt x="287" y="8321"/>
                    </a:lnTo>
                    <a:lnTo>
                      <a:pt x="299" y="8290"/>
                    </a:lnTo>
                    <a:lnTo>
                      <a:pt x="315" y="8265"/>
                    </a:lnTo>
                    <a:lnTo>
                      <a:pt x="336" y="8244"/>
                    </a:lnTo>
                    <a:lnTo>
                      <a:pt x="363" y="8226"/>
                    </a:lnTo>
                    <a:lnTo>
                      <a:pt x="396" y="8213"/>
                    </a:lnTo>
                    <a:lnTo>
                      <a:pt x="438" y="8205"/>
                    </a:lnTo>
                    <a:lnTo>
                      <a:pt x="433" y="8192"/>
                    </a:lnTo>
                    <a:lnTo>
                      <a:pt x="428" y="8181"/>
                    </a:lnTo>
                    <a:lnTo>
                      <a:pt x="422" y="8169"/>
                    </a:lnTo>
                    <a:lnTo>
                      <a:pt x="416" y="8158"/>
                    </a:lnTo>
                    <a:lnTo>
                      <a:pt x="409" y="8144"/>
                    </a:lnTo>
                    <a:lnTo>
                      <a:pt x="406" y="8128"/>
                    </a:lnTo>
                    <a:lnTo>
                      <a:pt x="402" y="8105"/>
                    </a:lnTo>
                    <a:lnTo>
                      <a:pt x="402" y="8079"/>
                    </a:lnTo>
                    <a:lnTo>
                      <a:pt x="408" y="8072"/>
                    </a:lnTo>
                    <a:lnTo>
                      <a:pt x="415" y="8065"/>
                    </a:lnTo>
                    <a:lnTo>
                      <a:pt x="421" y="8058"/>
                    </a:lnTo>
                    <a:lnTo>
                      <a:pt x="428" y="8052"/>
                    </a:lnTo>
                    <a:lnTo>
                      <a:pt x="434" y="8045"/>
                    </a:lnTo>
                    <a:lnTo>
                      <a:pt x="441" y="8039"/>
                    </a:lnTo>
                    <a:lnTo>
                      <a:pt x="448" y="8032"/>
                    </a:lnTo>
                    <a:lnTo>
                      <a:pt x="455" y="8026"/>
                    </a:lnTo>
                    <a:lnTo>
                      <a:pt x="489" y="8030"/>
                    </a:lnTo>
                    <a:lnTo>
                      <a:pt x="524" y="8036"/>
                    </a:lnTo>
                    <a:lnTo>
                      <a:pt x="559" y="8041"/>
                    </a:lnTo>
                    <a:lnTo>
                      <a:pt x="594" y="8046"/>
                    </a:lnTo>
                    <a:lnTo>
                      <a:pt x="629" y="8049"/>
                    </a:lnTo>
                    <a:lnTo>
                      <a:pt x="664" y="8053"/>
                    </a:lnTo>
                    <a:lnTo>
                      <a:pt x="699" y="8056"/>
                    </a:lnTo>
                    <a:lnTo>
                      <a:pt x="734" y="8061"/>
                    </a:lnTo>
                    <a:lnTo>
                      <a:pt x="754" y="8048"/>
                    </a:lnTo>
                    <a:lnTo>
                      <a:pt x="798" y="8021"/>
                    </a:lnTo>
                    <a:lnTo>
                      <a:pt x="858" y="7982"/>
                    </a:lnTo>
                    <a:lnTo>
                      <a:pt x="924" y="7937"/>
                    </a:lnTo>
                    <a:lnTo>
                      <a:pt x="988" y="7886"/>
                    </a:lnTo>
                    <a:lnTo>
                      <a:pt x="1044" y="7835"/>
                    </a:lnTo>
                    <a:lnTo>
                      <a:pt x="1082" y="7787"/>
                    </a:lnTo>
                    <a:lnTo>
                      <a:pt x="1095" y="7747"/>
                    </a:lnTo>
                    <a:lnTo>
                      <a:pt x="1089" y="7746"/>
                    </a:lnTo>
                    <a:lnTo>
                      <a:pt x="1085" y="7746"/>
                    </a:lnTo>
                    <a:lnTo>
                      <a:pt x="1081" y="7742"/>
                    </a:lnTo>
                    <a:lnTo>
                      <a:pt x="1077" y="7737"/>
                    </a:lnTo>
                    <a:lnTo>
                      <a:pt x="1058" y="7759"/>
                    </a:lnTo>
                    <a:lnTo>
                      <a:pt x="1038" y="7785"/>
                    </a:lnTo>
                    <a:lnTo>
                      <a:pt x="1015" y="7810"/>
                    </a:lnTo>
                    <a:lnTo>
                      <a:pt x="993" y="7831"/>
                    </a:lnTo>
                    <a:lnTo>
                      <a:pt x="968" y="7842"/>
                    </a:lnTo>
                    <a:lnTo>
                      <a:pt x="944" y="7843"/>
                    </a:lnTo>
                    <a:lnTo>
                      <a:pt x="919" y="7825"/>
                    </a:lnTo>
                    <a:lnTo>
                      <a:pt x="897" y="7791"/>
                    </a:lnTo>
                    <a:lnTo>
                      <a:pt x="890" y="7791"/>
                    </a:lnTo>
                    <a:lnTo>
                      <a:pt x="882" y="7791"/>
                    </a:lnTo>
                    <a:lnTo>
                      <a:pt x="875" y="7791"/>
                    </a:lnTo>
                    <a:lnTo>
                      <a:pt x="869" y="7791"/>
                    </a:lnTo>
                    <a:lnTo>
                      <a:pt x="854" y="7816"/>
                    </a:lnTo>
                    <a:lnTo>
                      <a:pt x="836" y="7841"/>
                    </a:lnTo>
                    <a:lnTo>
                      <a:pt x="816" y="7862"/>
                    </a:lnTo>
                    <a:lnTo>
                      <a:pt x="793" y="7881"/>
                    </a:lnTo>
                    <a:lnTo>
                      <a:pt x="767" y="7893"/>
                    </a:lnTo>
                    <a:lnTo>
                      <a:pt x="739" y="7900"/>
                    </a:lnTo>
                    <a:lnTo>
                      <a:pt x="707" y="7899"/>
                    </a:lnTo>
                    <a:lnTo>
                      <a:pt x="671" y="7890"/>
                    </a:lnTo>
                    <a:lnTo>
                      <a:pt x="670" y="7861"/>
                    </a:lnTo>
                    <a:lnTo>
                      <a:pt x="676" y="7836"/>
                    </a:lnTo>
                    <a:lnTo>
                      <a:pt x="684" y="7812"/>
                    </a:lnTo>
                    <a:lnTo>
                      <a:pt x="697" y="7791"/>
                    </a:lnTo>
                    <a:lnTo>
                      <a:pt x="709" y="7767"/>
                    </a:lnTo>
                    <a:lnTo>
                      <a:pt x="722" y="7745"/>
                    </a:lnTo>
                    <a:lnTo>
                      <a:pt x="734" y="7720"/>
                    </a:lnTo>
                    <a:lnTo>
                      <a:pt x="744" y="7692"/>
                    </a:lnTo>
                    <a:lnTo>
                      <a:pt x="700" y="7705"/>
                    </a:lnTo>
                    <a:lnTo>
                      <a:pt x="652" y="7727"/>
                    </a:lnTo>
                    <a:lnTo>
                      <a:pt x="602" y="7748"/>
                    </a:lnTo>
                    <a:lnTo>
                      <a:pt x="553" y="7768"/>
                    </a:lnTo>
                    <a:lnTo>
                      <a:pt x="504" y="7780"/>
                    </a:lnTo>
                    <a:lnTo>
                      <a:pt x="459" y="7782"/>
                    </a:lnTo>
                    <a:lnTo>
                      <a:pt x="417" y="7768"/>
                    </a:lnTo>
                    <a:lnTo>
                      <a:pt x="384" y="7737"/>
                    </a:lnTo>
                    <a:lnTo>
                      <a:pt x="350" y="7740"/>
                    </a:lnTo>
                    <a:lnTo>
                      <a:pt x="313" y="7750"/>
                    </a:lnTo>
                    <a:lnTo>
                      <a:pt x="275" y="7765"/>
                    </a:lnTo>
                    <a:lnTo>
                      <a:pt x="238" y="7777"/>
                    </a:lnTo>
                    <a:lnTo>
                      <a:pt x="203" y="7778"/>
                    </a:lnTo>
                    <a:lnTo>
                      <a:pt x="174" y="7766"/>
                    </a:lnTo>
                    <a:lnTo>
                      <a:pt x="152" y="7733"/>
                    </a:lnTo>
                    <a:lnTo>
                      <a:pt x="141" y="7675"/>
                    </a:lnTo>
                    <a:lnTo>
                      <a:pt x="194" y="7631"/>
                    </a:lnTo>
                    <a:lnTo>
                      <a:pt x="249" y="7608"/>
                    </a:lnTo>
                    <a:lnTo>
                      <a:pt x="300" y="7595"/>
                    </a:lnTo>
                    <a:lnTo>
                      <a:pt x="347" y="7587"/>
                    </a:lnTo>
                    <a:lnTo>
                      <a:pt x="387" y="7574"/>
                    </a:lnTo>
                    <a:lnTo>
                      <a:pt x="419" y="7551"/>
                    </a:lnTo>
                    <a:lnTo>
                      <a:pt x="439" y="7508"/>
                    </a:lnTo>
                    <a:lnTo>
                      <a:pt x="447" y="7441"/>
                    </a:lnTo>
                    <a:lnTo>
                      <a:pt x="458" y="7435"/>
                    </a:lnTo>
                    <a:lnTo>
                      <a:pt x="466" y="7431"/>
                    </a:lnTo>
                    <a:lnTo>
                      <a:pt x="471" y="7429"/>
                    </a:lnTo>
                    <a:lnTo>
                      <a:pt x="476" y="7428"/>
                    </a:lnTo>
                    <a:lnTo>
                      <a:pt x="478" y="7423"/>
                    </a:lnTo>
                    <a:lnTo>
                      <a:pt x="481" y="7418"/>
                    </a:lnTo>
                    <a:lnTo>
                      <a:pt x="485" y="7409"/>
                    </a:lnTo>
                    <a:lnTo>
                      <a:pt x="492" y="7396"/>
                    </a:lnTo>
                    <a:lnTo>
                      <a:pt x="451" y="7396"/>
                    </a:lnTo>
                    <a:lnTo>
                      <a:pt x="417" y="7397"/>
                    </a:lnTo>
                    <a:lnTo>
                      <a:pt x="389" y="7397"/>
                    </a:lnTo>
                    <a:lnTo>
                      <a:pt x="365" y="7395"/>
                    </a:lnTo>
                    <a:lnTo>
                      <a:pt x="342" y="7386"/>
                    </a:lnTo>
                    <a:lnTo>
                      <a:pt x="319" y="7371"/>
                    </a:lnTo>
                    <a:lnTo>
                      <a:pt x="294" y="7347"/>
                    </a:lnTo>
                    <a:lnTo>
                      <a:pt x="267" y="7314"/>
                    </a:lnTo>
                    <a:lnTo>
                      <a:pt x="295" y="7244"/>
                    </a:lnTo>
                    <a:lnTo>
                      <a:pt x="336" y="7211"/>
                    </a:lnTo>
                    <a:lnTo>
                      <a:pt x="384" y="7201"/>
                    </a:lnTo>
                    <a:lnTo>
                      <a:pt x="438" y="7210"/>
                    </a:lnTo>
                    <a:lnTo>
                      <a:pt x="491" y="7224"/>
                    </a:lnTo>
                    <a:lnTo>
                      <a:pt x="544" y="7239"/>
                    </a:lnTo>
                    <a:lnTo>
                      <a:pt x="593" y="7244"/>
                    </a:lnTo>
                    <a:lnTo>
                      <a:pt x="636" y="7233"/>
                    </a:lnTo>
                    <a:lnTo>
                      <a:pt x="649" y="7236"/>
                    </a:lnTo>
                    <a:lnTo>
                      <a:pt x="663" y="7238"/>
                    </a:lnTo>
                    <a:lnTo>
                      <a:pt x="678" y="7239"/>
                    </a:lnTo>
                    <a:lnTo>
                      <a:pt x="695" y="7242"/>
                    </a:lnTo>
                    <a:lnTo>
                      <a:pt x="710" y="7243"/>
                    </a:lnTo>
                    <a:lnTo>
                      <a:pt x="727" y="7245"/>
                    </a:lnTo>
                    <a:lnTo>
                      <a:pt x="744" y="7248"/>
                    </a:lnTo>
                    <a:lnTo>
                      <a:pt x="761" y="7251"/>
                    </a:lnTo>
                    <a:lnTo>
                      <a:pt x="764" y="7244"/>
                    </a:lnTo>
                    <a:lnTo>
                      <a:pt x="766" y="7238"/>
                    </a:lnTo>
                    <a:lnTo>
                      <a:pt x="767" y="7233"/>
                    </a:lnTo>
                    <a:lnTo>
                      <a:pt x="770" y="7230"/>
                    </a:lnTo>
                    <a:lnTo>
                      <a:pt x="770" y="7221"/>
                    </a:lnTo>
                    <a:lnTo>
                      <a:pt x="771" y="7216"/>
                    </a:lnTo>
                    <a:lnTo>
                      <a:pt x="748" y="7202"/>
                    </a:lnTo>
                    <a:lnTo>
                      <a:pt x="733" y="7194"/>
                    </a:lnTo>
                    <a:lnTo>
                      <a:pt x="720" y="7186"/>
                    </a:lnTo>
                    <a:lnTo>
                      <a:pt x="710" y="7180"/>
                    </a:lnTo>
                    <a:lnTo>
                      <a:pt x="701" y="7174"/>
                    </a:lnTo>
                    <a:lnTo>
                      <a:pt x="693" y="7168"/>
                    </a:lnTo>
                    <a:lnTo>
                      <a:pt x="682" y="7160"/>
                    </a:lnTo>
                    <a:lnTo>
                      <a:pt x="671" y="7153"/>
                    </a:lnTo>
                    <a:lnTo>
                      <a:pt x="691" y="7058"/>
                    </a:lnTo>
                    <a:lnTo>
                      <a:pt x="731" y="7014"/>
                    </a:lnTo>
                    <a:lnTo>
                      <a:pt x="782" y="7006"/>
                    </a:lnTo>
                    <a:lnTo>
                      <a:pt x="841" y="7027"/>
                    </a:lnTo>
                    <a:lnTo>
                      <a:pt x="900" y="7061"/>
                    </a:lnTo>
                    <a:lnTo>
                      <a:pt x="956" y="7102"/>
                    </a:lnTo>
                    <a:lnTo>
                      <a:pt x="1001" y="7136"/>
                    </a:lnTo>
                    <a:lnTo>
                      <a:pt x="1032" y="7153"/>
                    </a:lnTo>
                    <a:lnTo>
                      <a:pt x="1067" y="7127"/>
                    </a:lnTo>
                    <a:lnTo>
                      <a:pt x="1103" y="7109"/>
                    </a:lnTo>
                    <a:lnTo>
                      <a:pt x="1139" y="7097"/>
                    </a:lnTo>
                    <a:lnTo>
                      <a:pt x="1174" y="7091"/>
                    </a:lnTo>
                    <a:lnTo>
                      <a:pt x="1207" y="7086"/>
                    </a:lnTo>
                    <a:lnTo>
                      <a:pt x="1242" y="7084"/>
                    </a:lnTo>
                    <a:lnTo>
                      <a:pt x="1276" y="7079"/>
                    </a:lnTo>
                    <a:lnTo>
                      <a:pt x="1311" y="7072"/>
                    </a:lnTo>
                    <a:lnTo>
                      <a:pt x="1325" y="7044"/>
                    </a:lnTo>
                    <a:lnTo>
                      <a:pt x="1343" y="7010"/>
                    </a:lnTo>
                    <a:lnTo>
                      <a:pt x="1360" y="6972"/>
                    </a:lnTo>
                    <a:lnTo>
                      <a:pt x="1382" y="6934"/>
                    </a:lnTo>
                    <a:lnTo>
                      <a:pt x="1401" y="6894"/>
                    </a:lnTo>
                    <a:lnTo>
                      <a:pt x="1421" y="6856"/>
                    </a:lnTo>
                    <a:lnTo>
                      <a:pt x="1439" y="6822"/>
                    </a:lnTo>
                    <a:lnTo>
                      <a:pt x="1454" y="6792"/>
                    </a:lnTo>
                    <a:lnTo>
                      <a:pt x="1429" y="6779"/>
                    </a:lnTo>
                    <a:lnTo>
                      <a:pt x="1408" y="6771"/>
                    </a:lnTo>
                    <a:lnTo>
                      <a:pt x="1390" y="6761"/>
                    </a:lnTo>
                    <a:lnTo>
                      <a:pt x="1377" y="6753"/>
                    </a:lnTo>
                    <a:lnTo>
                      <a:pt x="1364" y="6740"/>
                    </a:lnTo>
                    <a:lnTo>
                      <a:pt x="1356" y="6722"/>
                    </a:lnTo>
                    <a:lnTo>
                      <a:pt x="1350" y="6698"/>
                    </a:lnTo>
                    <a:lnTo>
                      <a:pt x="1346" y="6666"/>
                    </a:lnTo>
                    <a:lnTo>
                      <a:pt x="1295" y="6713"/>
                    </a:lnTo>
                    <a:lnTo>
                      <a:pt x="1235" y="6762"/>
                    </a:lnTo>
                    <a:lnTo>
                      <a:pt x="1167" y="6806"/>
                    </a:lnTo>
                    <a:lnTo>
                      <a:pt x="1099" y="6840"/>
                    </a:lnTo>
                    <a:lnTo>
                      <a:pt x="1032" y="6851"/>
                    </a:lnTo>
                    <a:lnTo>
                      <a:pt x="971" y="6838"/>
                    </a:lnTo>
                    <a:lnTo>
                      <a:pt x="922" y="6791"/>
                    </a:lnTo>
                    <a:lnTo>
                      <a:pt x="887" y="6703"/>
                    </a:lnTo>
                    <a:lnTo>
                      <a:pt x="880" y="6703"/>
                    </a:lnTo>
                    <a:lnTo>
                      <a:pt x="873" y="6703"/>
                    </a:lnTo>
                    <a:lnTo>
                      <a:pt x="862" y="6703"/>
                    </a:lnTo>
                    <a:lnTo>
                      <a:pt x="852" y="6703"/>
                    </a:lnTo>
                    <a:lnTo>
                      <a:pt x="831" y="6719"/>
                    </a:lnTo>
                    <a:lnTo>
                      <a:pt x="814" y="6735"/>
                    </a:lnTo>
                    <a:lnTo>
                      <a:pt x="797" y="6749"/>
                    </a:lnTo>
                    <a:lnTo>
                      <a:pt x="780" y="6765"/>
                    </a:lnTo>
                    <a:lnTo>
                      <a:pt x="761" y="6777"/>
                    </a:lnTo>
                    <a:lnTo>
                      <a:pt x="740" y="6787"/>
                    </a:lnTo>
                    <a:lnTo>
                      <a:pt x="716" y="6796"/>
                    </a:lnTo>
                    <a:lnTo>
                      <a:pt x="689" y="6802"/>
                    </a:lnTo>
                    <a:lnTo>
                      <a:pt x="678" y="6787"/>
                    </a:lnTo>
                    <a:lnTo>
                      <a:pt x="671" y="6777"/>
                    </a:lnTo>
                    <a:lnTo>
                      <a:pt x="664" y="6764"/>
                    </a:lnTo>
                    <a:lnTo>
                      <a:pt x="657" y="6752"/>
                    </a:lnTo>
                    <a:lnTo>
                      <a:pt x="648" y="6736"/>
                    </a:lnTo>
                    <a:lnTo>
                      <a:pt x="639" y="6720"/>
                    </a:lnTo>
                    <a:lnTo>
                      <a:pt x="629" y="6700"/>
                    </a:lnTo>
                    <a:lnTo>
                      <a:pt x="618" y="6676"/>
                    </a:lnTo>
                    <a:lnTo>
                      <a:pt x="575" y="6665"/>
                    </a:lnTo>
                    <a:lnTo>
                      <a:pt x="511" y="6645"/>
                    </a:lnTo>
                    <a:lnTo>
                      <a:pt x="438" y="6614"/>
                    </a:lnTo>
                    <a:lnTo>
                      <a:pt x="368" y="6577"/>
                    </a:lnTo>
                    <a:lnTo>
                      <a:pt x="311" y="6532"/>
                    </a:lnTo>
                    <a:lnTo>
                      <a:pt x="280" y="6484"/>
                    </a:lnTo>
                    <a:lnTo>
                      <a:pt x="288" y="6430"/>
                    </a:lnTo>
                    <a:lnTo>
                      <a:pt x="347" y="6378"/>
                    </a:lnTo>
                    <a:lnTo>
                      <a:pt x="466" y="6447"/>
                    </a:lnTo>
                    <a:lnTo>
                      <a:pt x="605" y="6487"/>
                    </a:lnTo>
                    <a:lnTo>
                      <a:pt x="752" y="6499"/>
                    </a:lnTo>
                    <a:lnTo>
                      <a:pt x="900" y="6484"/>
                    </a:lnTo>
                    <a:lnTo>
                      <a:pt x="1039" y="6439"/>
                    </a:lnTo>
                    <a:lnTo>
                      <a:pt x="1161" y="6368"/>
                    </a:lnTo>
                    <a:lnTo>
                      <a:pt x="1258" y="6268"/>
                    </a:lnTo>
                    <a:lnTo>
                      <a:pt x="1320" y="6145"/>
                    </a:lnTo>
                    <a:lnTo>
                      <a:pt x="1305" y="6145"/>
                    </a:lnTo>
                    <a:lnTo>
                      <a:pt x="1294" y="6149"/>
                    </a:lnTo>
                    <a:lnTo>
                      <a:pt x="1283" y="6154"/>
                    </a:lnTo>
                    <a:lnTo>
                      <a:pt x="1275" y="6160"/>
                    </a:lnTo>
                    <a:lnTo>
                      <a:pt x="1264" y="6164"/>
                    </a:lnTo>
                    <a:lnTo>
                      <a:pt x="1251" y="6167"/>
                    </a:lnTo>
                    <a:lnTo>
                      <a:pt x="1234" y="6166"/>
                    </a:lnTo>
                    <a:lnTo>
                      <a:pt x="1211" y="6162"/>
                    </a:lnTo>
                    <a:lnTo>
                      <a:pt x="1209" y="6155"/>
                    </a:lnTo>
                    <a:lnTo>
                      <a:pt x="1205" y="6149"/>
                    </a:lnTo>
                    <a:lnTo>
                      <a:pt x="1199" y="6142"/>
                    </a:lnTo>
                    <a:lnTo>
                      <a:pt x="1193" y="6136"/>
                    </a:lnTo>
                    <a:lnTo>
                      <a:pt x="1185" y="6135"/>
                    </a:lnTo>
                    <a:lnTo>
                      <a:pt x="1175" y="6135"/>
                    </a:lnTo>
                    <a:lnTo>
                      <a:pt x="1165" y="6131"/>
                    </a:lnTo>
                    <a:lnTo>
                      <a:pt x="1158" y="6127"/>
                    </a:lnTo>
                    <a:lnTo>
                      <a:pt x="1139" y="6139"/>
                    </a:lnTo>
                    <a:lnTo>
                      <a:pt x="1124" y="6149"/>
                    </a:lnTo>
                    <a:lnTo>
                      <a:pt x="1111" y="6159"/>
                    </a:lnTo>
                    <a:lnTo>
                      <a:pt x="1099" y="6167"/>
                    </a:lnTo>
                    <a:lnTo>
                      <a:pt x="1085" y="6173"/>
                    </a:lnTo>
                    <a:lnTo>
                      <a:pt x="1070" y="6178"/>
                    </a:lnTo>
                    <a:lnTo>
                      <a:pt x="1048" y="6180"/>
                    </a:lnTo>
                    <a:lnTo>
                      <a:pt x="1022" y="6181"/>
                    </a:lnTo>
                    <a:lnTo>
                      <a:pt x="1008" y="6154"/>
                    </a:lnTo>
                    <a:lnTo>
                      <a:pt x="1006" y="6129"/>
                    </a:lnTo>
                    <a:lnTo>
                      <a:pt x="1012" y="6104"/>
                    </a:lnTo>
                    <a:lnTo>
                      <a:pt x="1024" y="6083"/>
                    </a:lnTo>
                    <a:lnTo>
                      <a:pt x="1035" y="6059"/>
                    </a:lnTo>
                    <a:lnTo>
                      <a:pt x="1048" y="6037"/>
                    </a:lnTo>
                    <a:lnTo>
                      <a:pt x="1057" y="6014"/>
                    </a:lnTo>
                    <a:lnTo>
                      <a:pt x="1059" y="5992"/>
                    </a:lnTo>
                    <a:lnTo>
                      <a:pt x="1020" y="6020"/>
                    </a:lnTo>
                    <a:lnTo>
                      <a:pt x="987" y="6034"/>
                    </a:lnTo>
                    <a:lnTo>
                      <a:pt x="958" y="6034"/>
                    </a:lnTo>
                    <a:lnTo>
                      <a:pt x="938" y="6022"/>
                    </a:lnTo>
                    <a:lnTo>
                      <a:pt x="920" y="5997"/>
                    </a:lnTo>
                    <a:lnTo>
                      <a:pt x="910" y="5963"/>
                    </a:lnTo>
                    <a:lnTo>
                      <a:pt x="905" y="5918"/>
                    </a:lnTo>
                    <a:lnTo>
                      <a:pt x="906" y="5866"/>
                    </a:lnTo>
                    <a:lnTo>
                      <a:pt x="861" y="5867"/>
                    </a:lnTo>
                    <a:lnTo>
                      <a:pt x="814" y="5860"/>
                    </a:lnTo>
                    <a:lnTo>
                      <a:pt x="766" y="5844"/>
                    </a:lnTo>
                    <a:lnTo>
                      <a:pt x="726" y="5822"/>
                    </a:lnTo>
                    <a:lnTo>
                      <a:pt x="694" y="5789"/>
                    </a:lnTo>
                    <a:lnTo>
                      <a:pt x="677" y="5750"/>
                    </a:lnTo>
                    <a:lnTo>
                      <a:pt x="680" y="5703"/>
                    </a:lnTo>
                    <a:lnTo>
                      <a:pt x="708" y="5650"/>
                    </a:lnTo>
                    <a:lnTo>
                      <a:pt x="760" y="5665"/>
                    </a:lnTo>
                    <a:lnTo>
                      <a:pt x="797" y="5686"/>
                    </a:lnTo>
                    <a:lnTo>
                      <a:pt x="821" y="5705"/>
                    </a:lnTo>
                    <a:lnTo>
                      <a:pt x="841" y="5723"/>
                    </a:lnTo>
                    <a:lnTo>
                      <a:pt x="861" y="5734"/>
                    </a:lnTo>
                    <a:lnTo>
                      <a:pt x="891" y="5738"/>
                    </a:lnTo>
                    <a:lnTo>
                      <a:pt x="932" y="5728"/>
                    </a:lnTo>
                    <a:lnTo>
                      <a:pt x="995" y="5705"/>
                    </a:lnTo>
                    <a:lnTo>
                      <a:pt x="1110" y="5700"/>
                    </a:lnTo>
                    <a:lnTo>
                      <a:pt x="1217" y="5686"/>
                    </a:lnTo>
                    <a:lnTo>
                      <a:pt x="1313" y="5662"/>
                    </a:lnTo>
                    <a:lnTo>
                      <a:pt x="1400" y="5632"/>
                    </a:lnTo>
                    <a:lnTo>
                      <a:pt x="1477" y="5597"/>
                    </a:lnTo>
                    <a:lnTo>
                      <a:pt x="1545" y="5560"/>
                    </a:lnTo>
                    <a:lnTo>
                      <a:pt x="1607" y="5522"/>
                    </a:lnTo>
                    <a:lnTo>
                      <a:pt x="1662" y="5487"/>
                    </a:lnTo>
                    <a:lnTo>
                      <a:pt x="1663" y="5418"/>
                    </a:lnTo>
                    <a:lnTo>
                      <a:pt x="1665" y="5367"/>
                    </a:lnTo>
                    <a:lnTo>
                      <a:pt x="1665" y="5329"/>
                    </a:lnTo>
                    <a:lnTo>
                      <a:pt x="1666" y="5302"/>
                    </a:lnTo>
                    <a:lnTo>
                      <a:pt x="1664" y="5282"/>
                    </a:lnTo>
                    <a:lnTo>
                      <a:pt x="1662" y="5268"/>
                    </a:lnTo>
                    <a:lnTo>
                      <a:pt x="1657" y="5256"/>
                    </a:lnTo>
                    <a:lnTo>
                      <a:pt x="1652" y="5246"/>
                    </a:lnTo>
                    <a:lnTo>
                      <a:pt x="1642" y="5246"/>
                    </a:lnTo>
                    <a:lnTo>
                      <a:pt x="1632" y="5248"/>
                    </a:lnTo>
                    <a:lnTo>
                      <a:pt x="1620" y="5250"/>
                    </a:lnTo>
                    <a:lnTo>
                      <a:pt x="1610" y="5255"/>
                    </a:lnTo>
                    <a:lnTo>
                      <a:pt x="1595" y="5259"/>
                    </a:lnTo>
                    <a:lnTo>
                      <a:pt x="1580" y="5263"/>
                    </a:lnTo>
                    <a:lnTo>
                      <a:pt x="1560" y="5267"/>
                    </a:lnTo>
                    <a:lnTo>
                      <a:pt x="1536" y="5272"/>
                    </a:lnTo>
                    <a:lnTo>
                      <a:pt x="1518" y="5301"/>
                    </a:lnTo>
                    <a:lnTo>
                      <a:pt x="1503" y="5324"/>
                    </a:lnTo>
                    <a:lnTo>
                      <a:pt x="1485" y="5338"/>
                    </a:lnTo>
                    <a:lnTo>
                      <a:pt x="1470" y="5345"/>
                    </a:lnTo>
                    <a:lnTo>
                      <a:pt x="1451" y="5342"/>
                    </a:lnTo>
                    <a:lnTo>
                      <a:pt x="1433" y="5329"/>
                    </a:lnTo>
                    <a:lnTo>
                      <a:pt x="1413" y="5305"/>
                    </a:lnTo>
                    <a:lnTo>
                      <a:pt x="1391" y="5272"/>
                    </a:lnTo>
                    <a:lnTo>
                      <a:pt x="1382" y="5272"/>
                    </a:lnTo>
                    <a:lnTo>
                      <a:pt x="1372" y="5272"/>
                    </a:lnTo>
                    <a:lnTo>
                      <a:pt x="1365" y="5272"/>
                    </a:lnTo>
                    <a:lnTo>
                      <a:pt x="1359" y="5272"/>
                    </a:lnTo>
                    <a:lnTo>
                      <a:pt x="1352" y="5272"/>
                    </a:lnTo>
                    <a:lnTo>
                      <a:pt x="1346" y="5272"/>
                    </a:lnTo>
                    <a:lnTo>
                      <a:pt x="1328" y="5283"/>
                    </a:lnTo>
                    <a:lnTo>
                      <a:pt x="1313" y="5295"/>
                    </a:lnTo>
                    <a:lnTo>
                      <a:pt x="1296" y="5306"/>
                    </a:lnTo>
                    <a:lnTo>
                      <a:pt x="1281" y="5316"/>
                    </a:lnTo>
                    <a:lnTo>
                      <a:pt x="1262" y="5321"/>
                    </a:lnTo>
                    <a:lnTo>
                      <a:pt x="1244" y="5325"/>
                    </a:lnTo>
                    <a:lnTo>
                      <a:pt x="1224" y="5326"/>
                    </a:lnTo>
                    <a:lnTo>
                      <a:pt x="1203" y="5326"/>
                    </a:lnTo>
                    <a:lnTo>
                      <a:pt x="1188" y="5308"/>
                    </a:lnTo>
                    <a:lnTo>
                      <a:pt x="1178" y="5294"/>
                    </a:lnTo>
                    <a:lnTo>
                      <a:pt x="1167" y="5279"/>
                    </a:lnTo>
                    <a:lnTo>
                      <a:pt x="1160" y="5266"/>
                    </a:lnTo>
                    <a:lnTo>
                      <a:pt x="1153" y="5253"/>
                    </a:lnTo>
                    <a:lnTo>
                      <a:pt x="1147" y="5243"/>
                    </a:lnTo>
                    <a:lnTo>
                      <a:pt x="1142" y="5234"/>
                    </a:lnTo>
                    <a:lnTo>
                      <a:pt x="1140" y="5227"/>
                    </a:lnTo>
                    <a:lnTo>
                      <a:pt x="1104" y="5242"/>
                    </a:lnTo>
                    <a:lnTo>
                      <a:pt x="1079" y="5261"/>
                    </a:lnTo>
                    <a:lnTo>
                      <a:pt x="1059" y="5280"/>
                    </a:lnTo>
                    <a:lnTo>
                      <a:pt x="1044" y="5300"/>
                    </a:lnTo>
                    <a:lnTo>
                      <a:pt x="1026" y="5316"/>
                    </a:lnTo>
                    <a:lnTo>
                      <a:pt x="1006" y="5326"/>
                    </a:lnTo>
                    <a:lnTo>
                      <a:pt x="978" y="5330"/>
                    </a:lnTo>
                    <a:lnTo>
                      <a:pt x="942" y="5326"/>
                    </a:lnTo>
                    <a:lnTo>
                      <a:pt x="935" y="5312"/>
                    </a:lnTo>
                    <a:lnTo>
                      <a:pt x="931" y="5300"/>
                    </a:lnTo>
                    <a:lnTo>
                      <a:pt x="926" y="5288"/>
                    </a:lnTo>
                    <a:lnTo>
                      <a:pt x="923" y="5278"/>
                    </a:lnTo>
                    <a:lnTo>
                      <a:pt x="916" y="5267"/>
                    </a:lnTo>
                    <a:lnTo>
                      <a:pt x="907" y="5256"/>
                    </a:lnTo>
                    <a:lnTo>
                      <a:pt x="895" y="5246"/>
                    </a:lnTo>
                    <a:lnTo>
                      <a:pt x="879" y="5236"/>
                    </a:lnTo>
                    <a:lnTo>
                      <a:pt x="817" y="5254"/>
                    </a:lnTo>
                    <a:lnTo>
                      <a:pt x="770" y="5261"/>
                    </a:lnTo>
                    <a:lnTo>
                      <a:pt x="732" y="5257"/>
                    </a:lnTo>
                    <a:lnTo>
                      <a:pt x="701" y="5244"/>
                    </a:lnTo>
                    <a:lnTo>
                      <a:pt x="672" y="5217"/>
                    </a:lnTo>
                    <a:lnTo>
                      <a:pt x="648" y="5179"/>
                    </a:lnTo>
                    <a:lnTo>
                      <a:pt x="620" y="5128"/>
                    </a:lnTo>
                    <a:lnTo>
                      <a:pt x="591" y="5065"/>
                    </a:lnTo>
                    <a:lnTo>
                      <a:pt x="591" y="5055"/>
                    </a:lnTo>
                    <a:lnTo>
                      <a:pt x="591" y="5049"/>
                    </a:lnTo>
                    <a:lnTo>
                      <a:pt x="591" y="5043"/>
                    </a:lnTo>
                    <a:lnTo>
                      <a:pt x="592" y="5040"/>
                    </a:lnTo>
                    <a:lnTo>
                      <a:pt x="593" y="5037"/>
                    </a:lnTo>
                    <a:lnTo>
                      <a:pt x="597" y="5034"/>
                    </a:lnTo>
                    <a:lnTo>
                      <a:pt x="601" y="5031"/>
                    </a:lnTo>
                    <a:lnTo>
                      <a:pt x="608" y="5030"/>
                    </a:lnTo>
                    <a:lnTo>
                      <a:pt x="754" y="5033"/>
                    </a:lnTo>
                    <a:lnTo>
                      <a:pt x="929" y="5024"/>
                    </a:lnTo>
                    <a:lnTo>
                      <a:pt x="1114" y="4995"/>
                    </a:lnTo>
                    <a:lnTo>
                      <a:pt x="1298" y="4947"/>
                    </a:lnTo>
                    <a:lnTo>
                      <a:pt x="1461" y="4871"/>
                    </a:lnTo>
                    <a:lnTo>
                      <a:pt x="1593" y="4766"/>
                    </a:lnTo>
                    <a:lnTo>
                      <a:pt x="1676" y="4628"/>
                    </a:lnTo>
                    <a:lnTo>
                      <a:pt x="1697" y="4453"/>
                    </a:lnTo>
                    <a:lnTo>
                      <a:pt x="1651" y="4463"/>
                    </a:lnTo>
                    <a:lnTo>
                      <a:pt x="1608" y="4473"/>
                    </a:lnTo>
                    <a:lnTo>
                      <a:pt x="1566" y="4484"/>
                    </a:lnTo>
                    <a:lnTo>
                      <a:pt x="1526" y="4496"/>
                    </a:lnTo>
                    <a:lnTo>
                      <a:pt x="1485" y="4507"/>
                    </a:lnTo>
                    <a:lnTo>
                      <a:pt x="1443" y="4521"/>
                    </a:lnTo>
                    <a:lnTo>
                      <a:pt x="1401" y="4535"/>
                    </a:lnTo>
                    <a:lnTo>
                      <a:pt x="1356" y="4553"/>
                    </a:lnTo>
                    <a:lnTo>
                      <a:pt x="1299" y="4572"/>
                    </a:lnTo>
                    <a:lnTo>
                      <a:pt x="1242" y="4591"/>
                    </a:lnTo>
                    <a:lnTo>
                      <a:pt x="1184" y="4609"/>
                    </a:lnTo>
                    <a:lnTo>
                      <a:pt x="1126" y="4625"/>
                    </a:lnTo>
                    <a:lnTo>
                      <a:pt x="1065" y="4637"/>
                    </a:lnTo>
                    <a:lnTo>
                      <a:pt x="1007" y="4647"/>
                    </a:lnTo>
                    <a:lnTo>
                      <a:pt x="950" y="4651"/>
                    </a:lnTo>
                    <a:lnTo>
                      <a:pt x="897" y="4651"/>
                    </a:lnTo>
                    <a:lnTo>
                      <a:pt x="866" y="4680"/>
                    </a:lnTo>
                    <a:lnTo>
                      <a:pt x="842" y="4693"/>
                    </a:lnTo>
                    <a:lnTo>
                      <a:pt x="821" y="4694"/>
                    </a:lnTo>
                    <a:lnTo>
                      <a:pt x="802" y="4692"/>
                    </a:lnTo>
                    <a:lnTo>
                      <a:pt x="779" y="4687"/>
                    </a:lnTo>
                    <a:lnTo>
                      <a:pt x="754" y="4688"/>
                    </a:lnTo>
                    <a:lnTo>
                      <a:pt x="721" y="4701"/>
                    </a:lnTo>
                    <a:lnTo>
                      <a:pt x="681" y="4732"/>
                    </a:lnTo>
                    <a:lnTo>
                      <a:pt x="706" y="4626"/>
                    </a:lnTo>
                    <a:lnTo>
                      <a:pt x="745" y="4564"/>
                    </a:lnTo>
                    <a:lnTo>
                      <a:pt x="792" y="4529"/>
                    </a:lnTo>
                    <a:lnTo>
                      <a:pt x="850" y="4515"/>
                    </a:lnTo>
                    <a:lnTo>
                      <a:pt x="913" y="4507"/>
                    </a:lnTo>
                    <a:lnTo>
                      <a:pt x="983" y="4497"/>
                    </a:lnTo>
                    <a:lnTo>
                      <a:pt x="1056" y="4473"/>
                    </a:lnTo>
                    <a:lnTo>
                      <a:pt x="1130" y="4426"/>
                    </a:lnTo>
                    <a:lnTo>
                      <a:pt x="1143" y="4374"/>
                    </a:lnTo>
                    <a:lnTo>
                      <a:pt x="1155" y="4337"/>
                    </a:lnTo>
                    <a:lnTo>
                      <a:pt x="1165" y="4309"/>
                    </a:lnTo>
                    <a:lnTo>
                      <a:pt x="1178" y="4291"/>
                    </a:lnTo>
                    <a:lnTo>
                      <a:pt x="1193" y="4278"/>
                    </a:lnTo>
                    <a:lnTo>
                      <a:pt x="1216" y="4271"/>
                    </a:lnTo>
                    <a:lnTo>
                      <a:pt x="1248" y="4266"/>
                    </a:lnTo>
                    <a:lnTo>
                      <a:pt x="1293" y="4265"/>
                    </a:lnTo>
                    <a:lnTo>
                      <a:pt x="1314" y="4224"/>
                    </a:lnTo>
                    <a:lnTo>
                      <a:pt x="1336" y="4189"/>
                    </a:lnTo>
                    <a:lnTo>
                      <a:pt x="1357" y="4157"/>
                    </a:lnTo>
                    <a:lnTo>
                      <a:pt x="1382" y="4131"/>
                    </a:lnTo>
                    <a:lnTo>
                      <a:pt x="1408" y="4109"/>
                    </a:lnTo>
                    <a:lnTo>
                      <a:pt x="1441" y="4096"/>
                    </a:lnTo>
                    <a:lnTo>
                      <a:pt x="1479" y="4090"/>
                    </a:lnTo>
                    <a:lnTo>
                      <a:pt x="1526" y="4094"/>
                    </a:lnTo>
                    <a:lnTo>
                      <a:pt x="1548" y="4068"/>
                    </a:lnTo>
                    <a:lnTo>
                      <a:pt x="1569" y="4050"/>
                    </a:lnTo>
                    <a:lnTo>
                      <a:pt x="1588" y="4036"/>
                    </a:lnTo>
                    <a:lnTo>
                      <a:pt x="1610" y="4026"/>
                    </a:lnTo>
                    <a:lnTo>
                      <a:pt x="1629" y="4020"/>
                    </a:lnTo>
                    <a:lnTo>
                      <a:pt x="1652" y="4018"/>
                    </a:lnTo>
                    <a:lnTo>
                      <a:pt x="1677" y="4018"/>
                    </a:lnTo>
                    <a:lnTo>
                      <a:pt x="1707" y="4022"/>
                    </a:lnTo>
                    <a:lnTo>
                      <a:pt x="1707" y="4004"/>
                    </a:lnTo>
                    <a:lnTo>
                      <a:pt x="1707" y="3987"/>
                    </a:lnTo>
                    <a:lnTo>
                      <a:pt x="1708" y="3971"/>
                    </a:lnTo>
                    <a:lnTo>
                      <a:pt x="1710" y="3954"/>
                    </a:lnTo>
                    <a:lnTo>
                      <a:pt x="1712" y="3936"/>
                    </a:lnTo>
                    <a:lnTo>
                      <a:pt x="1713" y="3920"/>
                    </a:lnTo>
                    <a:lnTo>
                      <a:pt x="1714" y="3903"/>
                    </a:lnTo>
                    <a:lnTo>
                      <a:pt x="1715" y="3886"/>
                    </a:lnTo>
                    <a:lnTo>
                      <a:pt x="1649" y="3886"/>
                    </a:lnTo>
                    <a:lnTo>
                      <a:pt x="1582" y="3901"/>
                    </a:lnTo>
                    <a:lnTo>
                      <a:pt x="1512" y="3922"/>
                    </a:lnTo>
                    <a:lnTo>
                      <a:pt x="1443" y="3949"/>
                    </a:lnTo>
                    <a:lnTo>
                      <a:pt x="1373" y="3974"/>
                    </a:lnTo>
                    <a:lnTo>
                      <a:pt x="1304" y="3997"/>
                    </a:lnTo>
                    <a:lnTo>
                      <a:pt x="1234" y="4011"/>
                    </a:lnTo>
                    <a:lnTo>
                      <a:pt x="1167" y="4012"/>
                    </a:lnTo>
                    <a:lnTo>
                      <a:pt x="1126" y="3997"/>
                    </a:lnTo>
                    <a:lnTo>
                      <a:pt x="1072" y="4003"/>
                    </a:lnTo>
                    <a:lnTo>
                      <a:pt x="1009" y="4023"/>
                    </a:lnTo>
                    <a:lnTo>
                      <a:pt x="942" y="4055"/>
                    </a:lnTo>
                    <a:lnTo>
                      <a:pt x="869" y="4089"/>
                    </a:lnTo>
                    <a:lnTo>
                      <a:pt x="797" y="4122"/>
                    </a:lnTo>
                    <a:lnTo>
                      <a:pt x="726" y="4150"/>
                    </a:lnTo>
                    <a:lnTo>
                      <a:pt x="663" y="4165"/>
                    </a:lnTo>
                    <a:lnTo>
                      <a:pt x="658" y="4158"/>
                    </a:lnTo>
                    <a:lnTo>
                      <a:pt x="653" y="4152"/>
                    </a:lnTo>
                    <a:lnTo>
                      <a:pt x="649" y="4147"/>
                    </a:lnTo>
                    <a:lnTo>
                      <a:pt x="644" y="4143"/>
                    </a:lnTo>
                    <a:lnTo>
                      <a:pt x="638" y="4137"/>
                    </a:lnTo>
                    <a:lnTo>
                      <a:pt x="633" y="4132"/>
                    </a:lnTo>
                    <a:lnTo>
                      <a:pt x="630" y="4126"/>
                    </a:lnTo>
                    <a:lnTo>
                      <a:pt x="626" y="4120"/>
                    </a:lnTo>
                    <a:lnTo>
                      <a:pt x="672" y="4064"/>
                    </a:lnTo>
                    <a:lnTo>
                      <a:pt x="712" y="4020"/>
                    </a:lnTo>
                    <a:lnTo>
                      <a:pt x="744" y="3984"/>
                    </a:lnTo>
                    <a:lnTo>
                      <a:pt x="777" y="3957"/>
                    </a:lnTo>
                    <a:lnTo>
                      <a:pt x="812" y="3935"/>
                    </a:lnTo>
                    <a:lnTo>
                      <a:pt x="859" y="3918"/>
                    </a:lnTo>
                    <a:lnTo>
                      <a:pt x="917" y="3905"/>
                    </a:lnTo>
                    <a:lnTo>
                      <a:pt x="995" y="3896"/>
                    </a:lnTo>
                    <a:lnTo>
                      <a:pt x="1115" y="3851"/>
                    </a:lnTo>
                    <a:lnTo>
                      <a:pt x="1217" y="3814"/>
                    </a:lnTo>
                    <a:lnTo>
                      <a:pt x="1305" y="3778"/>
                    </a:lnTo>
                    <a:lnTo>
                      <a:pt x="1382" y="3746"/>
                    </a:lnTo>
                    <a:lnTo>
                      <a:pt x="1452" y="3712"/>
                    </a:lnTo>
                    <a:lnTo>
                      <a:pt x="1518" y="3676"/>
                    </a:lnTo>
                    <a:lnTo>
                      <a:pt x="1587" y="3636"/>
                    </a:lnTo>
                    <a:lnTo>
                      <a:pt x="1662" y="3590"/>
                    </a:lnTo>
                    <a:lnTo>
                      <a:pt x="1662" y="3580"/>
                    </a:lnTo>
                    <a:lnTo>
                      <a:pt x="1662" y="3571"/>
                    </a:lnTo>
                    <a:lnTo>
                      <a:pt x="1662" y="3560"/>
                    </a:lnTo>
                    <a:lnTo>
                      <a:pt x="1662" y="3553"/>
                    </a:lnTo>
                    <a:lnTo>
                      <a:pt x="1621" y="3552"/>
                    </a:lnTo>
                    <a:lnTo>
                      <a:pt x="1593" y="3558"/>
                    </a:lnTo>
                    <a:lnTo>
                      <a:pt x="1569" y="3568"/>
                    </a:lnTo>
                    <a:lnTo>
                      <a:pt x="1550" y="3584"/>
                    </a:lnTo>
                    <a:lnTo>
                      <a:pt x="1531" y="3600"/>
                    </a:lnTo>
                    <a:lnTo>
                      <a:pt x="1511" y="3621"/>
                    </a:lnTo>
                    <a:lnTo>
                      <a:pt x="1486" y="3641"/>
                    </a:lnTo>
                    <a:lnTo>
                      <a:pt x="1454" y="3662"/>
                    </a:lnTo>
                    <a:lnTo>
                      <a:pt x="1385" y="3663"/>
                    </a:lnTo>
                    <a:lnTo>
                      <a:pt x="1312" y="3675"/>
                    </a:lnTo>
                    <a:lnTo>
                      <a:pt x="1236" y="3691"/>
                    </a:lnTo>
                    <a:lnTo>
                      <a:pt x="1160" y="3708"/>
                    </a:lnTo>
                    <a:lnTo>
                      <a:pt x="1086" y="3719"/>
                    </a:lnTo>
                    <a:lnTo>
                      <a:pt x="1019" y="3724"/>
                    </a:lnTo>
                    <a:lnTo>
                      <a:pt x="961" y="3714"/>
                    </a:lnTo>
                    <a:lnTo>
                      <a:pt x="914" y="3688"/>
                    </a:lnTo>
                    <a:lnTo>
                      <a:pt x="901" y="3686"/>
                    </a:lnTo>
                    <a:lnTo>
                      <a:pt x="888" y="3688"/>
                    </a:lnTo>
                    <a:lnTo>
                      <a:pt x="873" y="3692"/>
                    </a:lnTo>
                    <a:lnTo>
                      <a:pt x="858" y="3699"/>
                    </a:lnTo>
                    <a:lnTo>
                      <a:pt x="840" y="3706"/>
                    </a:lnTo>
                    <a:lnTo>
                      <a:pt x="823" y="3713"/>
                    </a:lnTo>
                    <a:lnTo>
                      <a:pt x="805" y="3719"/>
                    </a:lnTo>
                    <a:lnTo>
                      <a:pt x="789" y="3725"/>
                    </a:lnTo>
                    <a:lnTo>
                      <a:pt x="791" y="3714"/>
                    </a:lnTo>
                    <a:lnTo>
                      <a:pt x="793" y="3704"/>
                    </a:lnTo>
                    <a:lnTo>
                      <a:pt x="795" y="3693"/>
                    </a:lnTo>
                    <a:lnTo>
                      <a:pt x="797" y="3684"/>
                    </a:lnTo>
                    <a:lnTo>
                      <a:pt x="798" y="3673"/>
                    </a:lnTo>
                    <a:lnTo>
                      <a:pt x="801" y="3663"/>
                    </a:lnTo>
                    <a:lnTo>
                      <a:pt x="803" y="3653"/>
                    </a:lnTo>
                    <a:lnTo>
                      <a:pt x="806" y="3643"/>
                    </a:lnTo>
                    <a:lnTo>
                      <a:pt x="778" y="3635"/>
                    </a:lnTo>
                    <a:lnTo>
                      <a:pt x="755" y="3624"/>
                    </a:lnTo>
                    <a:lnTo>
                      <a:pt x="737" y="3611"/>
                    </a:lnTo>
                    <a:lnTo>
                      <a:pt x="722" y="3596"/>
                    </a:lnTo>
                    <a:lnTo>
                      <a:pt x="710" y="3574"/>
                    </a:lnTo>
                    <a:lnTo>
                      <a:pt x="703" y="3549"/>
                    </a:lnTo>
                    <a:lnTo>
                      <a:pt x="699" y="3517"/>
                    </a:lnTo>
                    <a:lnTo>
                      <a:pt x="699" y="3482"/>
                    </a:lnTo>
                    <a:lnTo>
                      <a:pt x="796" y="3490"/>
                    </a:lnTo>
                    <a:lnTo>
                      <a:pt x="891" y="3498"/>
                    </a:lnTo>
                    <a:lnTo>
                      <a:pt x="980" y="3502"/>
                    </a:lnTo>
                    <a:lnTo>
                      <a:pt x="1069" y="3502"/>
                    </a:lnTo>
                    <a:lnTo>
                      <a:pt x="1154" y="3495"/>
                    </a:lnTo>
                    <a:lnTo>
                      <a:pt x="1241" y="3481"/>
                    </a:lnTo>
                    <a:lnTo>
                      <a:pt x="1327" y="3458"/>
                    </a:lnTo>
                    <a:lnTo>
                      <a:pt x="1419" y="3427"/>
                    </a:lnTo>
                    <a:lnTo>
                      <a:pt x="1423" y="3420"/>
                    </a:lnTo>
                    <a:lnTo>
                      <a:pt x="1427" y="3414"/>
                    </a:lnTo>
                    <a:lnTo>
                      <a:pt x="1430" y="3407"/>
                    </a:lnTo>
                    <a:lnTo>
                      <a:pt x="1436" y="3401"/>
                    </a:lnTo>
                    <a:lnTo>
                      <a:pt x="1414" y="3398"/>
                    </a:lnTo>
                    <a:lnTo>
                      <a:pt x="1396" y="3394"/>
                    </a:lnTo>
                    <a:lnTo>
                      <a:pt x="1379" y="3389"/>
                    </a:lnTo>
                    <a:lnTo>
                      <a:pt x="1366" y="3385"/>
                    </a:lnTo>
                    <a:lnTo>
                      <a:pt x="1352" y="3375"/>
                    </a:lnTo>
                    <a:lnTo>
                      <a:pt x="1340" y="3364"/>
                    </a:lnTo>
                    <a:lnTo>
                      <a:pt x="1325" y="3348"/>
                    </a:lnTo>
                    <a:lnTo>
                      <a:pt x="1311" y="3329"/>
                    </a:lnTo>
                    <a:lnTo>
                      <a:pt x="1340" y="3310"/>
                    </a:lnTo>
                    <a:lnTo>
                      <a:pt x="1372" y="3294"/>
                    </a:lnTo>
                    <a:lnTo>
                      <a:pt x="1404" y="3281"/>
                    </a:lnTo>
                    <a:lnTo>
                      <a:pt x="1436" y="3272"/>
                    </a:lnTo>
                    <a:lnTo>
                      <a:pt x="1467" y="3261"/>
                    </a:lnTo>
                    <a:lnTo>
                      <a:pt x="1499" y="3252"/>
                    </a:lnTo>
                    <a:lnTo>
                      <a:pt x="1530" y="3240"/>
                    </a:lnTo>
                    <a:lnTo>
                      <a:pt x="1562" y="3229"/>
                    </a:lnTo>
                    <a:lnTo>
                      <a:pt x="1562" y="3222"/>
                    </a:lnTo>
                    <a:lnTo>
                      <a:pt x="1562" y="3216"/>
                    </a:lnTo>
                    <a:lnTo>
                      <a:pt x="1562" y="3209"/>
                    </a:lnTo>
                    <a:lnTo>
                      <a:pt x="1562" y="3203"/>
                    </a:lnTo>
                    <a:lnTo>
                      <a:pt x="1551" y="3198"/>
                    </a:lnTo>
                    <a:lnTo>
                      <a:pt x="1544" y="3194"/>
                    </a:lnTo>
                    <a:lnTo>
                      <a:pt x="1537" y="3185"/>
                    </a:lnTo>
                    <a:lnTo>
                      <a:pt x="1530" y="3178"/>
                    </a:lnTo>
                    <a:lnTo>
                      <a:pt x="1521" y="3168"/>
                    </a:lnTo>
                    <a:lnTo>
                      <a:pt x="1512" y="3155"/>
                    </a:lnTo>
                    <a:lnTo>
                      <a:pt x="1502" y="3139"/>
                    </a:lnTo>
                    <a:lnTo>
                      <a:pt x="1491" y="3121"/>
                    </a:lnTo>
                    <a:lnTo>
                      <a:pt x="1489" y="3121"/>
                    </a:lnTo>
                    <a:lnTo>
                      <a:pt x="1485" y="3121"/>
                    </a:lnTo>
                    <a:lnTo>
                      <a:pt x="1478" y="3121"/>
                    </a:lnTo>
                    <a:lnTo>
                      <a:pt x="1472" y="3121"/>
                    </a:lnTo>
                    <a:lnTo>
                      <a:pt x="1464" y="3133"/>
                    </a:lnTo>
                    <a:lnTo>
                      <a:pt x="1457" y="3146"/>
                    </a:lnTo>
                    <a:lnTo>
                      <a:pt x="1448" y="3158"/>
                    </a:lnTo>
                    <a:lnTo>
                      <a:pt x="1440" y="3170"/>
                    </a:lnTo>
                    <a:lnTo>
                      <a:pt x="1432" y="3179"/>
                    </a:lnTo>
                    <a:lnTo>
                      <a:pt x="1423" y="3190"/>
                    </a:lnTo>
                    <a:lnTo>
                      <a:pt x="1416" y="3201"/>
                    </a:lnTo>
                    <a:lnTo>
                      <a:pt x="1409" y="3211"/>
                    </a:lnTo>
                    <a:lnTo>
                      <a:pt x="1387" y="3204"/>
                    </a:lnTo>
                    <a:lnTo>
                      <a:pt x="1371" y="3200"/>
                    </a:lnTo>
                    <a:lnTo>
                      <a:pt x="1357" y="3196"/>
                    </a:lnTo>
                    <a:lnTo>
                      <a:pt x="1346" y="3194"/>
                    </a:lnTo>
                    <a:lnTo>
                      <a:pt x="1333" y="3191"/>
                    </a:lnTo>
                    <a:lnTo>
                      <a:pt x="1320" y="3189"/>
                    </a:lnTo>
                    <a:lnTo>
                      <a:pt x="1304" y="3187"/>
                    </a:lnTo>
                    <a:lnTo>
                      <a:pt x="1283" y="3184"/>
                    </a:lnTo>
                    <a:lnTo>
                      <a:pt x="1251" y="3209"/>
                    </a:lnTo>
                    <a:lnTo>
                      <a:pt x="1215" y="3232"/>
                    </a:lnTo>
                    <a:lnTo>
                      <a:pt x="1173" y="3251"/>
                    </a:lnTo>
                    <a:lnTo>
                      <a:pt x="1129" y="3266"/>
                    </a:lnTo>
                    <a:lnTo>
                      <a:pt x="1081" y="3276"/>
                    </a:lnTo>
                    <a:lnTo>
                      <a:pt x="1033" y="3280"/>
                    </a:lnTo>
                    <a:lnTo>
                      <a:pt x="986" y="3280"/>
                    </a:lnTo>
                    <a:lnTo>
                      <a:pt x="942" y="3274"/>
                    </a:lnTo>
                    <a:lnTo>
                      <a:pt x="935" y="3249"/>
                    </a:lnTo>
                    <a:lnTo>
                      <a:pt x="930" y="3232"/>
                    </a:lnTo>
                    <a:lnTo>
                      <a:pt x="926" y="3216"/>
                    </a:lnTo>
                    <a:lnTo>
                      <a:pt x="925" y="3206"/>
                    </a:lnTo>
                    <a:lnTo>
                      <a:pt x="924" y="3195"/>
                    </a:lnTo>
                    <a:lnTo>
                      <a:pt x="924" y="3184"/>
                    </a:lnTo>
                    <a:lnTo>
                      <a:pt x="924" y="3172"/>
                    </a:lnTo>
                    <a:lnTo>
                      <a:pt x="924" y="3158"/>
                    </a:lnTo>
                    <a:lnTo>
                      <a:pt x="924" y="3157"/>
                    </a:lnTo>
                    <a:lnTo>
                      <a:pt x="927" y="3157"/>
                    </a:lnTo>
                    <a:lnTo>
                      <a:pt x="930" y="3153"/>
                    </a:lnTo>
                    <a:lnTo>
                      <a:pt x="932" y="3149"/>
                    </a:lnTo>
                    <a:lnTo>
                      <a:pt x="949" y="3157"/>
                    </a:lnTo>
                    <a:lnTo>
                      <a:pt x="965" y="3165"/>
                    </a:lnTo>
                    <a:lnTo>
                      <a:pt x="981" y="3171"/>
                    </a:lnTo>
                    <a:lnTo>
                      <a:pt x="997" y="3176"/>
                    </a:lnTo>
                    <a:lnTo>
                      <a:pt x="1011" y="3178"/>
                    </a:lnTo>
                    <a:lnTo>
                      <a:pt x="1025" y="3182"/>
                    </a:lnTo>
                    <a:lnTo>
                      <a:pt x="1038" y="3183"/>
                    </a:lnTo>
                    <a:lnTo>
                      <a:pt x="1050" y="3184"/>
                    </a:lnTo>
                    <a:lnTo>
                      <a:pt x="1113" y="3134"/>
                    </a:lnTo>
                    <a:lnTo>
                      <a:pt x="1193" y="3081"/>
                    </a:lnTo>
                    <a:lnTo>
                      <a:pt x="1286" y="3028"/>
                    </a:lnTo>
                    <a:lnTo>
                      <a:pt x="1387" y="2979"/>
                    </a:lnTo>
                    <a:lnTo>
                      <a:pt x="1487" y="2940"/>
                    </a:lnTo>
                    <a:lnTo>
                      <a:pt x="1586" y="2917"/>
                    </a:lnTo>
                    <a:lnTo>
                      <a:pt x="1675" y="2916"/>
                    </a:lnTo>
                    <a:lnTo>
                      <a:pt x="1752" y="2942"/>
                    </a:lnTo>
                    <a:lnTo>
                      <a:pt x="1751" y="2872"/>
                    </a:lnTo>
                    <a:lnTo>
                      <a:pt x="1751" y="2820"/>
                    </a:lnTo>
                    <a:lnTo>
                      <a:pt x="1751" y="2781"/>
                    </a:lnTo>
                    <a:lnTo>
                      <a:pt x="1751" y="2754"/>
                    </a:lnTo>
                    <a:lnTo>
                      <a:pt x="1748" y="2731"/>
                    </a:lnTo>
                    <a:lnTo>
                      <a:pt x="1747" y="2715"/>
                    </a:lnTo>
                    <a:lnTo>
                      <a:pt x="1745" y="2698"/>
                    </a:lnTo>
                    <a:lnTo>
                      <a:pt x="1742" y="2681"/>
                    </a:lnTo>
                    <a:lnTo>
                      <a:pt x="1691" y="2688"/>
                    </a:lnTo>
                    <a:lnTo>
                      <a:pt x="1630" y="2700"/>
                    </a:lnTo>
                    <a:lnTo>
                      <a:pt x="1561" y="2712"/>
                    </a:lnTo>
                    <a:lnTo>
                      <a:pt x="1489" y="2724"/>
                    </a:lnTo>
                    <a:lnTo>
                      <a:pt x="1415" y="2730"/>
                    </a:lnTo>
                    <a:lnTo>
                      <a:pt x="1346" y="2732"/>
                    </a:lnTo>
                    <a:lnTo>
                      <a:pt x="1282" y="2724"/>
                    </a:lnTo>
                    <a:lnTo>
                      <a:pt x="1230" y="2707"/>
                    </a:lnTo>
                    <a:lnTo>
                      <a:pt x="1213" y="2715"/>
                    </a:lnTo>
                    <a:lnTo>
                      <a:pt x="1200" y="2726"/>
                    </a:lnTo>
                    <a:lnTo>
                      <a:pt x="1187" y="2739"/>
                    </a:lnTo>
                    <a:lnTo>
                      <a:pt x="1178" y="2756"/>
                    </a:lnTo>
                    <a:lnTo>
                      <a:pt x="1167" y="2771"/>
                    </a:lnTo>
                    <a:lnTo>
                      <a:pt x="1159" y="2789"/>
                    </a:lnTo>
                    <a:lnTo>
                      <a:pt x="1148" y="2807"/>
                    </a:lnTo>
                    <a:lnTo>
                      <a:pt x="1140" y="2825"/>
                    </a:lnTo>
                    <a:lnTo>
                      <a:pt x="1122" y="2824"/>
                    </a:lnTo>
                    <a:lnTo>
                      <a:pt x="1107" y="2822"/>
                    </a:lnTo>
                    <a:lnTo>
                      <a:pt x="1091" y="2821"/>
                    </a:lnTo>
                    <a:lnTo>
                      <a:pt x="1077" y="2820"/>
                    </a:lnTo>
                    <a:lnTo>
                      <a:pt x="1062" y="2818"/>
                    </a:lnTo>
                    <a:lnTo>
                      <a:pt x="1046" y="2817"/>
                    </a:lnTo>
                    <a:lnTo>
                      <a:pt x="1029" y="2815"/>
                    </a:lnTo>
                    <a:lnTo>
                      <a:pt x="1014" y="2815"/>
                    </a:lnTo>
                    <a:lnTo>
                      <a:pt x="1007" y="2806"/>
                    </a:lnTo>
                    <a:lnTo>
                      <a:pt x="1000" y="2798"/>
                    </a:lnTo>
                    <a:lnTo>
                      <a:pt x="992" y="2787"/>
                    </a:lnTo>
                    <a:lnTo>
                      <a:pt x="984" y="2776"/>
                    </a:lnTo>
                    <a:lnTo>
                      <a:pt x="974" y="2766"/>
                    </a:lnTo>
                    <a:lnTo>
                      <a:pt x="961" y="2758"/>
                    </a:lnTo>
                    <a:lnTo>
                      <a:pt x="944" y="2754"/>
                    </a:lnTo>
                    <a:lnTo>
                      <a:pt x="924" y="2752"/>
                    </a:lnTo>
                    <a:lnTo>
                      <a:pt x="917" y="2758"/>
                    </a:lnTo>
                    <a:lnTo>
                      <a:pt x="910" y="2766"/>
                    </a:lnTo>
                    <a:lnTo>
                      <a:pt x="903" y="2773"/>
                    </a:lnTo>
                    <a:lnTo>
                      <a:pt x="897" y="2780"/>
                    </a:lnTo>
                    <a:lnTo>
                      <a:pt x="890" y="2786"/>
                    </a:lnTo>
                    <a:lnTo>
                      <a:pt x="882" y="2793"/>
                    </a:lnTo>
                    <a:lnTo>
                      <a:pt x="875" y="2800"/>
                    </a:lnTo>
                    <a:lnTo>
                      <a:pt x="869" y="2807"/>
                    </a:lnTo>
                    <a:lnTo>
                      <a:pt x="862" y="2805"/>
                    </a:lnTo>
                    <a:lnTo>
                      <a:pt x="855" y="2802"/>
                    </a:lnTo>
                    <a:lnTo>
                      <a:pt x="848" y="2799"/>
                    </a:lnTo>
                    <a:lnTo>
                      <a:pt x="842" y="2798"/>
                    </a:lnTo>
                    <a:lnTo>
                      <a:pt x="859" y="2733"/>
                    </a:lnTo>
                    <a:lnTo>
                      <a:pt x="885" y="2692"/>
                    </a:lnTo>
                    <a:lnTo>
                      <a:pt x="917" y="2666"/>
                    </a:lnTo>
                    <a:lnTo>
                      <a:pt x="958" y="2653"/>
                    </a:lnTo>
                    <a:lnTo>
                      <a:pt x="1003" y="2647"/>
                    </a:lnTo>
                    <a:lnTo>
                      <a:pt x="1056" y="2647"/>
                    </a:lnTo>
                    <a:lnTo>
                      <a:pt x="1113" y="2647"/>
                    </a:lnTo>
                    <a:lnTo>
                      <a:pt x="1175" y="2645"/>
                    </a:lnTo>
                    <a:lnTo>
                      <a:pt x="1204" y="2633"/>
                    </a:lnTo>
                    <a:lnTo>
                      <a:pt x="1234" y="2622"/>
                    </a:lnTo>
                    <a:lnTo>
                      <a:pt x="1262" y="2610"/>
                    </a:lnTo>
                    <a:lnTo>
                      <a:pt x="1292" y="2598"/>
                    </a:lnTo>
                    <a:lnTo>
                      <a:pt x="1320" y="2585"/>
                    </a:lnTo>
                    <a:lnTo>
                      <a:pt x="1349" y="2572"/>
                    </a:lnTo>
                    <a:lnTo>
                      <a:pt x="1378" y="2559"/>
                    </a:lnTo>
                    <a:lnTo>
                      <a:pt x="1409" y="2546"/>
                    </a:lnTo>
                    <a:lnTo>
                      <a:pt x="1395" y="2522"/>
                    </a:lnTo>
                    <a:lnTo>
                      <a:pt x="1364" y="2497"/>
                    </a:lnTo>
                    <a:lnTo>
                      <a:pt x="1322" y="2468"/>
                    </a:lnTo>
                    <a:lnTo>
                      <a:pt x="1282" y="2439"/>
                    </a:lnTo>
                    <a:lnTo>
                      <a:pt x="1251" y="2409"/>
                    </a:lnTo>
                    <a:lnTo>
                      <a:pt x="1242" y="2378"/>
                    </a:lnTo>
                    <a:lnTo>
                      <a:pt x="1261" y="2348"/>
                    </a:lnTo>
                    <a:lnTo>
                      <a:pt x="1320" y="2321"/>
                    </a:lnTo>
                    <a:lnTo>
                      <a:pt x="1362" y="2340"/>
                    </a:lnTo>
                    <a:lnTo>
                      <a:pt x="1419" y="2352"/>
                    </a:lnTo>
                    <a:lnTo>
                      <a:pt x="1484" y="2359"/>
                    </a:lnTo>
                    <a:lnTo>
                      <a:pt x="1555" y="2362"/>
                    </a:lnTo>
                    <a:lnTo>
                      <a:pt x="1624" y="2361"/>
                    </a:lnTo>
                    <a:lnTo>
                      <a:pt x="1688" y="2360"/>
                    </a:lnTo>
                    <a:lnTo>
                      <a:pt x="1741" y="2358"/>
                    </a:lnTo>
                    <a:lnTo>
                      <a:pt x="1778" y="2358"/>
                    </a:lnTo>
                    <a:lnTo>
                      <a:pt x="1784" y="2276"/>
                    </a:lnTo>
                    <a:lnTo>
                      <a:pt x="1789" y="2215"/>
                    </a:lnTo>
                    <a:lnTo>
                      <a:pt x="1791" y="2169"/>
                    </a:lnTo>
                    <a:lnTo>
                      <a:pt x="1792" y="2136"/>
                    </a:lnTo>
                    <a:lnTo>
                      <a:pt x="1791" y="2108"/>
                    </a:lnTo>
                    <a:lnTo>
                      <a:pt x="1789" y="2087"/>
                    </a:lnTo>
                    <a:lnTo>
                      <a:pt x="1784" y="2066"/>
                    </a:lnTo>
                    <a:lnTo>
                      <a:pt x="1778" y="2042"/>
                    </a:lnTo>
                    <a:lnTo>
                      <a:pt x="1771" y="2047"/>
                    </a:lnTo>
                    <a:lnTo>
                      <a:pt x="1764" y="2050"/>
                    </a:lnTo>
                    <a:lnTo>
                      <a:pt x="1753" y="2050"/>
                    </a:lnTo>
                    <a:lnTo>
                      <a:pt x="1742" y="2052"/>
                    </a:lnTo>
                    <a:lnTo>
                      <a:pt x="1738" y="2069"/>
                    </a:lnTo>
                    <a:lnTo>
                      <a:pt x="1733" y="2086"/>
                    </a:lnTo>
                    <a:lnTo>
                      <a:pt x="1727" y="2100"/>
                    </a:lnTo>
                    <a:lnTo>
                      <a:pt x="1721" y="2116"/>
                    </a:lnTo>
                    <a:lnTo>
                      <a:pt x="1714" y="2127"/>
                    </a:lnTo>
                    <a:lnTo>
                      <a:pt x="1707" y="2142"/>
                    </a:lnTo>
                    <a:lnTo>
                      <a:pt x="1697" y="2154"/>
                    </a:lnTo>
                    <a:lnTo>
                      <a:pt x="1689" y="2168"/>
                    </a:lnTo>
                    <a:lnTo>
                      <a:pt x="1681" y="2167"/>
                    </a:lnTo>
                    <a:lnTo>
                      <a:pt x="1674" y="2167"/>
                    </a:lnTo>
                    <a:lnTo>
                      <a:pt x="1663" y="2163"/>
                    </a:lnTo>
                    <a:lnTo>
                      <a:pt x="1652" y="2159"/>
                    </a:lnTo>
                    <a:lnTo>
                      <a:pt x="1644" y="2151"/>
                    </a:lnTo>
                    <a:lnTo>
                      <a:pt x="1637" y="2143"/>
                    </a:lnTo>
                    <a:lnTo>
                      <a:pt x="1629" y="2133"/>
                    </a:lnTo>
                    <a:lnTo>
                      <a:pt x="1618" y="2127"/>
                    </a:lnTo>
                    <a:lnTo>
                      <a:pt x="1604" y="2123"/>
                    </a:lnTo>
                    <a:lnTo>
                      <a:pt x="1588" y="2121"/>
                    </a:lnTo>
                    <a:lnTo>
                      <a:pt x="1568" y="2124"/>
                    </a:lnTo>
                    <a:lnTo>
                      <a:pt x="1544" y="2132"/>
                    </a:lnTo>
                    <a:lnTo>
                      <a:pt x="1534" y="2158"/>
                    </a:lnTo>
                    <a:lnTo>
                      <a:pt x="1525" y="2177"/>
                    </a:lnTo>
                    <a:lnTo>
                      <a:pt x="1517" y="2189"/>
                    </a:lnTo>
                    <a:lnTo>
                      <a:pt x="1508" y="2199"/>
                    </a:lnTo>
                    <a:lnTo>
                      <a:pt x="1493" y="2203"/>
                    </a:lnTo>
                    <a:lnTo>
                      <a:pt x="1475" y="2207"/>
                    </a:lnTo>
                    <a:lnTo>
                      <a:pt x="1451" y="2209"/>
                    </a:lnTo>
                    <a:lnTo>
                      <a:pt x="1419" y="2213"/>
                    </a:lnTo>
                    <a:lnTo>
                      <a:pt x="1394" y="2164"/>
                    </a:lnTo>
                    <a:lnTo>
                      <a:pt x="1373" y="2138"/>
                    </a:lnTo>
                    <a:lnTo>
                      <a:pt x="1356" y="2127"/>
                    </a:lnTo>
                    <a:lnTo>
                      <a:pt x="1338" y="2130"/>
                    </a:lnTo>
                    <a:lnTo>
                      <a:pt x="1315" y="2136"/>
                    </a:lnTo>
                    <a:lnTo>
                      <a:pt x="1289" y="2144"/>
                    </a:lnTo>
                    <a:lnTo>
                      <a:pt x="1255" y="2146"/>
                    </a:lnTo>
                    <a:lnTo>
                      <a:pt x="1211" y="2140"/>
                    </a:lnTo>
                    <a:lnTo>
                      <a:pt x="1207" y="2133"/>
                    </a:lnTo>
                    <a:lnTo>
                      <a:pt x="1204" y="2126"/>
                    </a:lnTo>
                    <a:lnTo>
                      <a:pt x="1200" y="2119"/>
                    </a:lnTo>
                    <a:lnTo>
                      <a:pt x="1198" y="2113"/>
                    </a:lnTo>
                    <a:lnTo>
                      <a:pt x="1196" y="2106"/>
                    </a:lnTo>
                    <a:lnTo>
                      <a:pt x="1194" y="2100"/>
                    </a:lnTo>
                    <a:lnTo>
                      <a:pt x="1193" y="2093"/>
                    </a:lnTo>
                    <a:lnTo>
                      <a:pt x="1193" y="2087"/>
                    </a:lnTo>
                    <a:lnTo>
                      <a:pt x="1153" y="2080"/>
                    </a:lnTo>
                    <a:lnTo>
                      <a:pt x="1123" y="2074"/>
                    </a:lnTo>
                    <a:lnTo>
                      <a:pt x="1101" y="2066"/>
                    </a:lnTo>
                    <a:lnTo>
                      <a:pt x="1086" y="2054"/>
                    </a:lnTo>
                    <a:lnTo>
                      <a:pt x="1076" y="2036"/>
                    </a:lnTo>
                    <a:lnTo>
                      <a:pt x="1070" y="2011"/>
                    </a:lnTo>
                    <a:lnTo>
                      <a:pt x="1067" y="1978"/>
                    </a:lnTo>
                    <a:lnTo>
                      <a:pt x="1067" y="1934"/>
                    </a:lnTo>
                    <a:lnTo>
                      <a:pt x="1088" y="1932"/>
                    </a:lnTo>
                    <a:lnTo>
                      <a:pt x="1128" y="1939"/>
                    </a:lnTo>
                    <a:lnTo>
                      <a:pt x="1181" y="1951"/>
                    </a:lnTo>
                    <a:lnTo>
                      <a:pt x="1242" y="1968"/>
                    </a:lnTo>
                    <a:lnTo>
                      <a:pt x="1302" y="1985"/>
                    </a:lnTo>
                    <a:lnTo>
                      <a:pt x="1359" y="2003"/>
                    </a:lnTo>
                    <a:lnTo>
                      <a:pt x="1404" y="2016"/>
                    </a:lnTo>
                    <a:lnTo>
                      <a:pt x="1436" y="2024"/>
                    </a:lnTo>
                    <a:lnTo>
                      <a:pt x="1478" y="2017"/>
                    </a:lnTo>
                    <a:lnTo>
                      <a:pt x="1519" y="2005"/>
                    </a:lnTo>
                    <a:lnTo>
                      <a:pt x="1559" y="1990"/>
                    </a:lnTo>
                    <a:lnTo>
                      <a:pt x="1599" y="1973"/>
                    </a:lnTo>
                    <a:lnTo>
                      <a:pt x="1638" y="1954"/>
                    </a:lnTo>
                    <a:lnTo>
                      <a:pt x="1681" y="1939"/>
                    </a:lnTo>
                    <a:lnTo>
                      <a:pt x="1723" y="1925"/>
                    </a:lnTo>
                    <a:lnTo>
                      <a:pt x="1770" y="1916"/>
                    </a:lnTo>
                    <a:lnTo>
                      <a:pt x="1701" y="1904"/>
                    </a:lnTo>
                    <a:lnTo>
                      <a:pt x="1643" y="1908"/>
                    </a:lnTo>
                    <a:lnTo>
                      <a:pt x="1593" y="1917"/>
                    </a:lnTo>
                    <a:lnTo>
                      <a:pt x="1548" y="1929"/>
                    </a:lnTo>
                    <a:lnTo>
                      <a:pt x="1504" y="1934"/>
                    </a:lnTo>
                    <a:lnTo>
                      <a:pt x="1460" y="1926"/>
                    </a:lnTo>
                    <a:lnTo>
                      <a:pt x="1411" y="1897"/>
                    </a:lnTo>
                    <a:lnTo>
                      <a:pt x="1356" y="1844"/>
                    </a:lnTo>
                    <a:lnTo>
                      <a:pt x="1331" y="1840"/>
                    </a:lnTo>
                    <a:lnTo>
                      <a:pt x="1308" y="1838"/>
                    </a:lnTo>
                    <a:lnTo>
                      <a:pt x="1283" y="1836"/>
                    </a:lnTo>
                    <a:lnTo>
                      <a:pt x="1261" y="1834"/>
                    </a:lnTo>
                    <a:lnTo>
                      <a:pt x="1237" y="1832"/>
                    </a:lnTo>
                    <a:lnTo>
                      <a:pt x="1213" y="1831"/>
                    </a:lnTo>
                    <a:lnTo>
                      <a:pt x="1190" y="1829"/>
                    </a:lnTo>
                    <a:lnTo>
                      <a:pt x="1167" y="1826"/>
                    </a:lnTo>
                    <a:lnTo>
                      <a:pt x="1203" y="1732"/>
                    </a:lnTo>
                    <a:lnTo>
                      <a:pt x="1239" y="1679"/>
                    </a:lnTo>
                    <a:lnTo>
                      <a:pt x="1276" y="1651"/>
                    </a:lnTo>
                    <a:lnTo>
                      <a:pt x="1315" y="1638"/>
                    </a:lnTo>
                    <a:lnTo>
                      <a:pt x="1356" y="1628"/>
                    </a:lnTo>
                    <a:lnTo>
                      <a:pt x="1400" y="1612"/>
                    </a:lnTo>
                    <a:lnTo>
                      <a:pt x="1447" y="1575"/>
                    </a:lnTo>
                    <a:lnTo>
                      <a:pt x="1499" y="1511"/>
                    </a:lnTo>
                    <a:lnTo>
                      <a:pt x="1487" y="1463"/>
                    </a:lnTo>
                    <a:lnTo>
                      <a:pt x="1499" y="1431"/>
                    </a:lnTo>
                    <a:lnTo>
                      <a:pt x="1528" y="1405"/>
                    </a:lnTo>
                    <a:lnTo>
                      <a:pt x="1567" y="1384"/>
                    </a:lnTo>
                    <a:lnTo>
                      <a:pt x="1612" y="1359"/>
                    </a:lnTo>
                    <a:lnTo>
                      <a:pt x="1657" y="1327"/>
                    </a:lnTo>
                    <a:lnTo>
                      <a:pt x="1696" y="1283"/>
                    </a:lnTo>
                    <a:lnTo>
                      <a:pt x="1725" y="1224"/>
                    </a:lnTo>
                    <a:lnTo>
                      <a:pt x="1710" y="1225"/>
                    </a:lnTo>
                    <a:lnTo>
                      <a:pt x="1697" y="1227"/>
                    </a:lnTo>
                    <a:lnTo>
                      <a:pt x="1683" y="1228"/>
                    </a:lnTo>
                    <a:lnTo>
                      <a:pt x="1670" y="1231"/>
                    </a:lnTo>
                    <a:lnTo>
                      <a:pt x="1656" y="1231"/>
                    </a:lnTo>
                    <a:lnTo>
                      <a:pt x="1643" y="1231"/>
                    </a:lnTo>
                    <a:lnTo>
                      <a:pt x="1630" y="1231"/>
                    </a:lnTo>
                    <a:lnTo>
                      <a:pt x="1617" y="1232"/>
                    </a:lnTo>
                    <a:lnTo>
                      <a:pt x="1610" y="1239"/>
                    </a:lnTo>
                    <a:lnTo>
                      <a:pt x="1606" y="1245"/>
                    </a:lnTo>
                    <a:lnTo>
                      <a:pt x="1602" y="1249"/>
                    </a:lnTo>
                    <a:lnTo>
                      <a:pt x="1599" y="1252"/>
                    </a:lnTo>
                    <a:lnTo>
                      <a:pt x="1593" y="1253"/>
                    </a:lnTo>
                    <a:lnTo>
                      <a:pt x="1586" y="1255"/>
                    </a:lnTo>
                    <a:lnTo>
                      <a:pt x="1575" y="1256"/>
                    </a:lnTo>
                    <a:lnTo>
                      <a:pt x="1562" y="1259"/>
                    </a:lnTo>
                    <a:lnTo>
                      <a:pt x="1554" y="1250"/>
                    </a:lnTo>
                    <a:lnTo>
                      <a:pt x="1545" y="1241"/>
                    </a:lnTo>
                    <a:lnTo>
                      <a:pt x="1537" y="1237"/>
                    </a:lnTo>
                    <a:lnTo>
                      <a:pt x="1530" y="1234"/>
                    </a:lnTo>
                    <a:lnTo>
                      <a:pt x="1519" y="1232"/>
                    </a:lnTo>
                    <a:lnTo>
                      <a:pt x="1509" y="1232"/>
                    </a:lnTo>
                    <a:lnTo>
                      <a:pt x="1502" y="1241"/>
                    </a:lnTo>
                    <a:lnTo>
                      <a:pt x="1494" y="1251"/>
                    </a:lnTo>
                    <a:lnTo>
                      <a:pt x="1487" y="1260"/>
                    </a:lnTo>
                    <a:lnTo>
                      <a:pt x="1483" y="1271"/>
                    </a:lnTo>
                    <a:lnTo>
                      <a:pt x="1475" y="1279"/>
                    </a:lnTo>
                    <a:lnTo>
                      <a:pt x="1471" y="1289"/>
                    </a:lnTo>
                    <a:lnTo>
                      <a:pt x="1466" y="1296"/>
                    </a:lnTo>
                    <a:lnTo>
                      <a:pt x="1464" y="1304"/>
                    </a:lnTo>
                    <a:lnTo>
                      <a:pt x="1442" y="1301"/>
                    </a:lnTo>
                    <a:lnTo>
                      <a:pt x="1427" y="1295"/>
                    </a:lnTo>
                    <a:lnTo>
                      <a:pt x="1413" y="1287"/>
                    </a:lnTo>
                    <a:lnTo>
                      <a:pt x="1401" y="1278"/>
                    </a:lnTo>
                    <a:lnTo>
                      <a:pt x="1387" y="1268"/>
                    </a:lnTo>
                    <a:lnTo>
                      <a:pt x="1370" y="1262"/>
                    </a:lnTo>
                    <a:lnTo>
                      <a:pt x="1349" y="1258"/>
                    </a:lnTo>
                    <a:lnTo>
                      <a:pt x="1320" y="1259"/>
                    </a:lnTo>
                    <a:lnTo>
                      <a:pt x="1294" y="1199"/>
                    </a:lnTo>
                    <a:lnTo>
                      <a:pt x="1324" y="1157"/>
                    </a:lnTo>
                    <a:lnTo>
                      <a:pt x="1392" y="1132"/>
                    </a:lnTo>
                    <a:lnTo>
                      <a:pt x="1486" y="1119"/>
                    </a:lnTo>
                    <a:lnTo>
                      <a:pt x="1586" y="1113"/>
                    </a:lnTo>
                    <a:lnTo>
                      <a:pt x="1681" y="1115"/>
                    </a:lnTo>
                    <a:lnTo>
                      <a:pt x="1752" y="1116"/>
                    </a:lnTo>
                    <a:lnTo>
                      <a:pt x="1787" y="1116"/>
                    </a:lnTo>
                    <a:lnTo>
                      <a:pt x="1787" y="1109"/>
                    </a:lnTo>
                    <a:lnTo>
                      <a:pt x="1787" y="1102"/>
                    </a:lnTo>
                    <a:lnTo>
                      <a:pt x="1787" y="1094"/>
                    </a:lnTo>
                    <a:lnTo>
                      <a:pt x="1787" y="1088"/>
                    </a:lnTo>
                    <a:lnTo>
                      <a:pt x="1745" y="1073"/>
                    </a:lnTo>
                    <a:lnTo>
                      <a:pt x="1696" y="1065"/>
                    </a:lnTo>
                    <a:lnTo>
                      <a:pt x="1642" y="1059"/>
                    </a:lnTo>
                    <a:lnTo>
                      <a:pt x="1583" y="1056"/>
                    </a:lnTo>
                    <a:lnTo>
                      <a:pt x="1522" y="1055"/>
                    </a:lnTo>
                    <a:lnTo>
                      <a:pt x="1461" y="1054"/>
                    </a:lnTo>
                    <a:lnTo>
                      <a:pt x="1402" y="1053"/>
                    </a:lnTo>
                    <a:lnTo>
                      <a:pt x="1346" y="1053"/>
                    </a:lnTo>
                    <a:lnTo>
                      <a:pt x="1338" y="1036"/>
                    </a:lnTo>
                    <a:lnTo>
                      <a:pt x="1336" y="1018"/>
                    </a:lnTo>
                    <a:lnTo>
                      <a:pt x="1338" y="1000"/>
                    </a:lnTo>
                    <a:lnTo>
                      <a:pt x="1346" y="982"/>
                    </a:lnTo>
                    <a:lnTo>
                      <a:pt x="1358" y="962"/>
                    </a:lnTo>
                    <a:lnTo>
                      <a:pt x="1376" y="944"/>
                    </a:lnTo>
                    <a:lnTo>
                      <a:pt x="1398" y="928"/>
                    </a:lnTo>
                    <a:lnTo>
                      <a:pt x="1428" y="918"/>
                    </a:lnTo>
                    <a:lnTo>
                      <a:pt x="1417" y="898"/>
                    </a:lnTo>
                    <a:lnTo>
                      <a:pt x="1419" y="870"/>
                    </a:lnTo>
                    <a:lnTo>
                      <a:pt x="1428" y="837"/>
                    </a:lnTo>
                    <a:lnTo>
                      <a:pt x="1446" y="803"/>
                    </a:lnTo>
                    <a:lnTo>
                      <a:pt x="1465" y="766"/>
                    </a:lnTo>
                    <a:lnTo>
                      <a:pt x="1485" y="733"/>
                    </a:lnTo>
                    <a:lnTo>
                      <a:pt x="1503" y="704"/>
                    </a:lnTo>
                    <a:lnTo>
                      <a:pt x="1517" y="684"/>
                    </a:lnTo>
                    <a:lnTo>
                      <a:pt x="1529" y="684"/>
                    </a:lnTo>
                    <a:lnTo>
                      <a:pt x="1542" y="684"/>
                    </a:lnTo>
                    <a:lnTo>
                      <a:pt x="1554" y="685"/>
                    </a:lnTo>
                    <a:lnTo>
                      <a:pt x="1567" y="688"/>
                    </a:lnTo>
                    <a:lnTo>
                      <a:pt x="1578" y="689"/>
                    </a:lnTo>
                    <a:lnTo>
                      <a:pt x="1591" y="690"/>
                    </a:lnTo>
                    <a:lnTo>
                      <a:pt x="1602" y="691"/>
                    </a:lnTo>
                    <a:lnTo>
                      <a:pt x="1617" y="692"/>
                    </a:lnTo>
                    <a:lnTo>
                      <a:pt x="1619" y="684"/>
                    </a:lnTo>
                    <a:lnTo>
                      <a:pt x="1623" y="677"/>
                    </a:lnTo>
                    <a:lnTo>
                      <a:pt x="1626" y="669"/>
                    </a:lnTo>
                    <a:lnTo>
                      <a:pt x="1630" y="660"/>
                    </a:lnTo>
                    <a:lnTo>
                      <a:pt x="1633" y="651"/>
                    </a:lnTo>
                    <a:lnTo>
                      <a:pt x="1637" y="644"/>
                    </a:lnTo>
                    <a:lnTo>
                      <a:pt x="1640" y="635"/>
                    </a:lnTo>
                    <a:lnTo>
                      <a:pt x="1644" y="629"/>
                    </a:lnTo>
                    <a:lnTo>
                      <a:pt x="1672" y="629"/>
                    </a:lnTo>
                    <a:lnTo>
                      <a:pt x="1701" y="629"/>
                    </a:lnTo>
                    <a:lnTo>
                      <a:pt x="1727" y="628"/>
                    </a:lnTo>
                    <a:lnTo>
                      <a:pt x="1752" y="625"/>
                    </a:lnTo>
                    <a:lnTo>
                      <a:pt x="1773" y="616"/>
                    </a:lnTo>
                    <a:lnTo>
                      <a:pt x="1791" y="606"/>
                    </a:lnTo>
                    <a:lnTo>
                      <a:pt x="1804" y="589"/>
                    </a:lnTo>
                    <a:lnTo>
                      <a:pt x="1815" y="567"/>
                    </a:lnTo>
                    <a:lnTo>
                      <a:pt x="1797" y="571"/>
                    </a:lnTo>
                    <a:lnTo>
                      <a:pt x="1780" y="576"/>
                    </a:lnTo>
                    <a:lnTo>
                      <a:pt x="1764" y="578"/>
                    </a:lnTo>
                    <a:lnTo>
                      <a:pt x="1747" y="581"/>
                    </a:lnTo>
                    <a:lnTo>
                      <a:pt x="1728" y="580"/>
                    </a:lnTo>
                    <a:lnTo>
                      <a:pt x="1708" y="580"/>
                    </a:lnTo>
                    <a:lnTo>
                      <a:pt x="1687" y="577"/>
                    </a:lnTo>
                    <a:lnTo>
                      <a:pt x="1662" y="576"/>
                    </a:lnTo>
                    <a:lnTo>
                      <a:pt x="1636" y="597"/>
                    </a:lnTo>
                    <a:lnTo>
                      <a:pt x="1614" y="618"/>
                    </a:lnTo>
                    <a:lnTo>
                      <a:pt x="1595" y="633"/>
                    </a:lnTo>
                    <a:lnTo>
                      <a:pt x="1578" y="644"/>
                    </a:lnTo>
                    <a:lnTo>
                      <a:pt x="1557" y="647"/>
                    </a:lnTo>
                    <a:lnTo>
                      <a:pt x="1536" y="645"/>
                    </a:lnTo>
                    <a:lnTo>
                      <a:pt x="1511" y="633"/>
                    </a:lnTo>
                    <a:lnTo>
                      <a:pt x="1481" y="612"/>
                    </a:lnTo>
                    <a:lnTo>
                      <a:pt x="1487" y="568"/>
                    </a:lnTo>
                    <a:lnTo>
                      <a:pt x="1500" y="538"/>
                    </a:lnTo>
                    <a:lnTo>
                      <a:pt x="1518" y="519"/>
                    </a:lnTo>
                    <a:lnTo>
                      <a:pt x="1542" y="508"/>
                    </a:lnTo>
                    <a:lnTo>
                      <a:pt x="1568" y="503"/>
                    </a:lnTo>
                    <a:lnTo>
                      <a:pt x="1599" y="500"/>
                    </a:lnTo>
                    <a:lnTo>
                      <a:pt x="1633" y="498"/>
                    </a:lnTo>
                    <a:lnTo>
                      <a:pt x="1670" y="494"/>
                    </a:lnTo>
                    <a:lnTo>
                      <a:pt x="1674" y="482"/>
                    </a:lnTo>
                    <a:lnTo>
                      <a:pt x="1682" y="471"/>
                    </a:lnTo>
                    <a:lnTo>
                      <a:pt x="1690" y="457"/>
                    </a:lnTo>
                    <a:lnTo>
                      <a:pt x="1701" y="444"/>
                    </a:lnTo>
                    <a:lnTo>
                      <a:pt x="1710" y="430"/>
                    </a:lnTo>
                    <a:lnTo>
                      <a:pt x="1720" y="418"/>
                    </a:lnTo>
                    <a:lnTo>
                      <a:pt x="1727" y="405"/>
                    </a:lnTo>
                    <a:lnTo>
                      <a:pt x="1733" y="396"/>
                    </a:lnTo>
                    <a:lnTo>
                      <a:pt x="1698" y="388"/>
                    </a:lnTo>
                    <a:lnTo>
                      <a:pt x="1666" y="391"/>
                    </a:lnTo>
                    <a:lnTo>
                      <a:pt x="1634" y="403"/>
                    </a:lnTo>
                    <a:lnTo>
                      <a:pt x="1602" y="418"/>
                    </a:lnTo>
                    <a:lnTo>
                      <a:pt x="1569" y="434"/>
                    </a:lnTo>
                    <a:lnTo>
                      <a:pt x="1537" y="446"/>
                    </a:lnTo>
                    <a:lnTo>
                      <a:pt x="1504" y="452"/>
                    </a:lnTo>
                    <a:lnTo>
                      <a:pt x="1472" y="449"/>
                    </a:lnTo>
                    <a:lnTo>
                      <a:pt x="1492" y="397"/>
                    </a:lnTo>
                    <a:lnTo>
                      <a:pt x="1521" y="358"/>
                    </a:lnTo>
                    <a:lnTo>
                      <a:pt x="1554" y="328"/>
                    </a:lnTo>
                    <a:lnTo>
                      <a:pt x="1592" y="310"/>
                    </a:lnTo>
                    <a:lnTo>
                      <a:pt x="1632" y="300"/>
                    </a:lnTo>
                    <a:lnTo>
                      <a:pt x="1675" y="299"/>
                    </a:lnTo>
                    <a:lnTo>
                      <a:pt x="1717" y="303"/>
                    </a:lnTo>
                    <a:lnTo>
                      <a:pt x="1760" y="315"/>
                    </a:lnTo>
                    <a:lnTo>
                      <a:pt x="1764" y="267"/>
                    </a:lnTo>
                    <a:lnTo>
                      <a:pt x="1768" y="224"/>
                    </a:lnTo>
                    <a:lnTo>
                      <a:pt x="1770" y="184"/>
                    </a:lnTo>
                    <a:lnTo>
                      <a:pt x="1772" y="147"/>
                    </a:lnTo>
                    <a:lnTo>
                      <a:pt x="1772" y="110"/>
                    </a:lnTo>
                    <a:lnTo>
                      <a:pt x="1773" y="74"/>
                    </a:lnTo>
                    <a:lnTo>
                      <a:pt x="1774" y="38"/>
                    </a:lnTo>
                    <a:lnTo>
                      <a:pt x="1778" y="0"/>
                    </a:lnTo>
                    <a:lnTo>
                      <a:pt x="1815" y="16"/>
                    </a:lnTo>
                    <a:lnTo>
                      <a:pt x="1841" y="47"/>
                    </a:lnTo>
                    <a:lnTo>
                      <a:pt x="1857" y="86"/>
                    </a:lnTo>
                    <a:lnTo>
                      <a:pt x="1867" y="133"/>
                    </a:lnTo>
                    <a:lnTo>
                      <a:pt x="1869" y="180"/>
                    </a:lnTo>
                    <a:lnTo>
                      <a:pt x="1869" y="227"/>
                    </a:lnTo>
                    <a:lnTo>
                      <a:pt x="1868" y="270"/>
                    </a:lnTo>
                    <a:lnTo>
                      <a:pt x="1868" y="306"/>
                    </a:lnTo>
                    <a:close/>
                    <a:moveTo>
                      <a:pt x="2003" y="6882"/>
                    </a:moveTo>
                    <a:lnTo>
                      <a:pt x="1996" y="6883"/>
                    </a:lnTo>
                    <a:lnTo>
                      <a:pt x="1989" y="6887"/>
                    </a:lnTo>
                    <a:lnTo>
                      <a:pt x="1982" y="6889"/>
                    </a:lnTo>
                    <a:lnTo>
                      <a:pt x="1976" y="6892"/>
                    </a:lnTo>
                    <a:lnTo>
                      <a:pt x="1978" y="6914"/>
                    </a:lnTo>
                    <a:lnTo>
                      <a:pt x="1982" y="6937"/>
                    </a:lnTo>
                    <a:lnTo>
                      <a:pt x="1984" y="6958"/>
                    </a:lnTo>
                    <a:lnTo>
                      <a:pt x="1988" y="6981"/>
                    </a:lnTo>
                    <a:lnTo>
                      <a:pt x="1989" y="7002"/>
                    </a:lnTo>
                    <a:lnTo>
                      <a:pt x="1991" y="7025"/>
                    </a:lnTo>
                    <a:lnTo>
                      <a:pt x="1993" y="7047"/>
                    </a:lnTo>
                    <a:lnTo>
                      <a:pt x="1994" y="7072"/>
                    </a:lnTo>
                    <a:lnTo>
                      <a:pt x="2012" y="7073"/>
                    </a:lnTo>
                    <a:lnTo>
                      <a:pt x="2029" y="7074"/>
                    </a:lnTo>
                    <a:lnTo>
                      <a:pt x="2045" y="7074"/>
                    </a:lnTo>
                    <a:lnTo>
                      <a:pt x="2061" y="7074"/>
                    </a:lnTo>
                    <a:lnTo>
                      <a:pt x="2078" y="7073"/>
                    </a:lnTo>
                    <a:lnTo>
                      <a:pt x="2099" y="7072"/>
                    </a:lnTo>
                    <a:lnTo>
                      <a:pt x="2124" y="7072"/>
                    </a:lnTo>
                    <a:lnTo>
                      <a:pt x="2156" y="7072"/>
                    </a:lnTo>
                    <a:lnTo>
                      <a:pt x="2162" y="7057"/>
                    </a:lnTo>
                    <a:lnTo>
                      <a:pt x="2169" y="7042"/>
                    </a:lnTo>
                    <a:lnTo>
                      <a:pt x="2175" y="7027"/>
                    </a:lnTo>
                    <a:lnTo>
                      <a:pt x="2179" y="7012"/>
                    </a:lnTo>
                    <a:lnTo>
                      <a:pt x="2179" y="6995"/>
                    </a:lnTo>
                    <a:lnTo>
                      <a:pt x="2177" y="6978"/>
                    </a:lnTo>
                    <a:lnTo>
                      <a:pt x="2169" y="6962"/>
                    </a:lnTo>
                    <a:lnTo>
                      <a:pt x="2156" y="6945"/>
                    </a:lnTo>
                    <a:lnTo>
                      <a:pt x="2139" y="6943"/>
                    </a:lnTo>
                    <a:lnTo>
                      <a:pt x="2124" y="6944"/>
                    </a:lnTo>
                    <a:lnTo>
                      <a:pt x="2110" y="6946"/>
                    </a:lnTo>
                    <a:lnTo>
                      <a:pt x="2096" y="6951"/>
                    </a:lnTo>
                    <a:lnTo>
                      <a:pt x="2080" y="6955"/>
                    </a:lnTo>
                    <a:lnTo>
                      <a:pt x="2065" y="6959"/>
                    </a:lnTo>
                    <a:lnTo>
                      <a:pt x="2048" y="6962"/>
                    </a:lnTo>
                    <a:lnTo>
                      <a:pt x="2031" y="6964"/>
                    </a:lnTo>
                    <a:lnTo>
                      <a:pt x="2024" y="6953"/>
                    </a:lnTo>
                    <a:lnTo>
                      <a:pt x="2019" y="6946"/>
                    </a:lnTo>
                    <a:lnTo>
                      <a:pt x="2015" y="6939"/>
                    </a:lnTo>
                    <a:lnTo>
                      <a:pt x="2013" y="6933"/>
                    </a:lnTo>
                    <a:lnTo>
                      <a:pt x="2010" y="6924"/>
                    </a:lnTo>
                    <a:lnTo>
                      <a:pt x="2008" y="6913"/>
                    </a:lnTo>
                    <a:lnTo>
                      <a:pt x="2006" y="6899"/>
                    </a:lnTo>
                    <a:lnTo>
                      <a:pt x="2003" y="6882"/>
                    </a:lnTo>
                    <a:close/>
                    <a:moveTo>
                      <a:pt x="1940" y="5291"/>
                    </a:moveTo>
                    <a:lnTo>
                      <a:pt x="1925" y="5298"/>
                    </a:lnTo>
                    <a:lnTo>
                      <a:pt x="1917" y="5317"/>
                    </a:lnTo>
                    <a:lnTo>
                      <a:pt x="1911" y="5344"/>
                    </a:lnTo>
                    <a:lnTo>
                      <a:pt x="1910" y="5377"/>
                    </a:lnTo>
                    <a:lnTo>
                      <a:pt x="1908" y="5410"/>
                    </a:lnTo>
                    <a:lnTo>
                      <a:pt x="1911" y="5441"/>
                    </a:lnTo>
                    <a:lnTo>
                      <a:pt x="1912" y="5465"/>
                    </a:lnTo>
                    <a:lnTo>
                      <a:pt x="1913" y="5479"/>
                    </a:lnTo>
                    <a:lnTo>
                      <a:pt x="1925" y="5479"/>
                    </a:lnTo>
                    <a:lnTo>
                      <a:pt x="1938" y="5479"/>
                    </a:lnTo>
                    <a:lnTo>
                      <a:pt x="1950" y="5479"/>
                    </a:lnTo>
                    <a:lnTo>
                      <a:pt x="1963" y="5479"/>
                    </a:lnTo>
                    <a:lnTo>
                      <a:pt x="1974" y="5479"/>
                    </a:lnTo>
                    <a:lnTo>
                      <a:pt x="1986" y="5479"/>
                    </a:lnTo>
                    <a:lnTo>
                      <a:pt x="1999" y="5479"/>
                    </a:lnTo>
                    <a:lnTo>
                      <a:pt x="2013" y="5479"/>
                    </a:lnTo>
                    <a:lnTo>
                      <a:pt x="2015" y="5453"/>
                    </a:lnTo>
                    <a:lnTo>
                      <a:pt x="2022" y="5434"/>
                    </a:lnTo>
                    <a:lnTo>
                      <a:pt x="2029" y="5416"/>
                    </a:lnTo>
                    <a:lnTo>
                      <a:pt x="2039" y="5402"/>
                    </a:lnTo>
                    <a:lnTo>
                      <a:pt x="2046" y="5385"/>
                    </a:lnTo>
                    <a:lnTo>
                      <a:pt x="2054" y="5369"/>
                    </a:lnTo>
                    <a:lnTo>
                      <a:pt x="2060" y="5349"/>
                    </a:lnTo>
                    <a:lnTo>
                      <a:pt x="2066" y="5326"/>
                    </a:lnTo>
                    <a:lnTo>
                      <a:pt x="2048" y="5323"/>
                    </a:lnTo>
                    <a:lnTo>
                      <a:pt x="2033" y="5321"/>
                    </a:lnTo>
                    <a:lnTo>
                      <a:pt x="2018" y="5319"/>
                    </a:lnTo>
                    <a:lnTo>
                      <a:pt x="2003" y="5318"/>
                    </a:lnTo>
                    <a:lnTo>
                      <a:pt x="1988" y="5313"/>
                    </a:lnTo>
                    <a:lnTo>
                      <a:pt x="1972" y="5310"/>
                    </a:lnTo>
                    <a:lnTo>
                      <a:pt x="1956" y="5301"/>
                    </a:lnTo>
                    <a:lnTo>
                      <a:pt x="1940" y="5291"/>
                    </a:lnTo>
                    <a:close/>
                    <a:moveTo>
                      <a:pt x="2264" y="7135"/>
                    </a:moveTo>
                    <a:lnTo>
                      <a:pt x="2252" y="7134"/>
                    </a:lnTo>
                    <a:lnTo>
                      <a:pt x="2242" y="7134"/>
                    </a:lnTo>
                    <a:lnTo>
                      <a:pt x="2230" y="7134"/>
                    </a:lnTo>
                    <a:lnTo>
                      <a:pt x="2219" y="7134"/>
                    </a:lnTo>
                    <a:lnTo>
                      <a:pt x="2206" y="7131"/>
                    </a:lnTo>
                    <a:lnTo>
                      <a:pt x="2194" y="7130"/>
                    </a:lnTo>
                    <a:lnTo>
                      <a:pt x="2184" y="7128"/>
                    </a:lnTo>
                    <a:lnTo>
                      <a:pt x="2174" y="7125"/>
                    </a:lnTo>
                    <a:lnTo>
                      <a:pt x="2181" y="7160"/>
                    </a:lnTo>
                    <a:lnTo>
                      <a:pt x="2190" y="7191"/>
                    </a:lnTo>
                    <a:lnTo>
                      <a:pt x="2198" y="7217"/>
                    </a:lnTo>
                    <a:lnTo>
                      <a:pt x="2206" y="7240"/>
                    </a:lnTo>
                    <a:lnTo>
                      <a:pt x="2217" y="7259"/>
                    </a:lnTo>
                    <a:lnTo>
                      <a:pt x="2231" y="7275"/>
                    </a:lnTo>
                    <a:lnTo>
                      <a:pt x="2249" y="7287"/>
                    </a:lnTo>
                    <a:lnTo>
                      <a:pt x="2274" y="7296"/>
                    </a:lnTo>
                    <a:lnTo>
                      <a:pt x="2279" y="7280"/>
                    </a:lnTo>
                    <a:lnTo>
                      <a:pt x="2283" y="7268"/>
                    </a:lnTo>
                    <a:lnTo>
                      <a:pt x="2286" y="7256"/>
                    </a:lnTo>
                    <a:lnTo>
                      <a:pt x="2289" y="7244"/>
                    </a:lnTo>
                    <a:lnTo>
                      <a:pt x="2289" y="7229"/>
                    </a:lnTo>
                    <a:lnTo>
                      <a:pt x="2290" y="7210"/>
                    </a:lnTo>
                    <a:lnTo>
                      <a:pt x="2290" y="7185"/>
                    </a:lnTo>
                    <a:lnTo>
                      <a:pt x="2292" y="7153"/>
                    </a:lnTo>
                    <a:lnTo>
                      <a:pt x="2284" y="7150"/>
                    </a:lnTo>
                    <a:lnTo>
                      <a:pt x="2277" y="7147"/>
                    </a:lnTo>
                    <a:lnTo>
                      <a:pt x="2270" y="7141"/>
                    </a:lnTo>
                    <a:lnTo>
                      <a:pt x="2264" y="7135"/>
                    </a:lnTo>
                    <a:close/>
                    <a:moveTo>
                      <a:pt x="1607" y="2483"/>
                    </a:moveTo>
                    <a:lnTo>
                      <a:pt x="1600" y="2483"/>
                    </a:lnTo>
                    <a:lnTo>
                      <a:pt x="1594" y="2483"/>
                    </a:lnTo>
                    <a:lnTo>
                      <a:pt x="1589" y="2483"/>
                    </a:lnTo>
                    <a:lnTo>
                      <a:pt x="1585" y="2483"/>
                    </a:lnTo>
                    <a:lnTo>
                      <a:pt x="1579" y="2483"/>
                    </a:lnTo>
                    <a:lnTo>
                      <a:pt x="1574" y="2483"/>
                    </a:lnTo>
                    <a:lnTo>
                      <a:pt x="1568" y="2483"/>
                    </a:lnTo>
                    <a:lnTo>
                      <a:pt x="1562" y="2483"/>
                    </a:lnTo>
                    <a:lnTo>
                      <a:pt x="1556" y="2483"/>
                    </a:lnTo>
                    <a:lnTo>
                      <a:pt x="1550" y="2487"/>
                    </a:lnTo>
                    <a:lnTo>
                      <a:pt x="1543" y="2490"/>
                    </a:lnTo>
                    <a:lnTo>
                      <a:pt x="1536" y="2496"/>
                    </a:lnTo>
                    <a:lnTo>
                      <a:pt x="1528" y="2501"/>
                    </a:lnTo>
                    <a:lnTo>
                      <a:pt x="1522" y="2506"/>
                    </a:lnTo>
                    <a:lnTo>
                      <a:pt x="1517" y="2508"/>
                    </a:lnTo>
                    <a:lnTo>
                      <a:pt x="1517" y="2511"/>
                    </a:lnTo>
                    <a:lnTo>
                      <a:pt x="1530" y="2514"/>
                    </a:lnTo>
                    <a:lnTo>
                      <a:pt x="1543" y="2516"/>
                    </a:lnTo>
                    <a:lnTo>
                      <a:pt x="1557" y="2516"/>
                    </a:lnTo>
                    <a:lnTo>
                      <a:pt x="1573" y="2516"/>
                    </a:lnTo>
                    <a:lnTo>
                      <a:pt x="1588" y="2514"/>
                    </a:lnTo>
                    <a:lnTo>
                      <a:pt x="1606" y="2512"/>
                    </a:lnTo>
                    <a:lnTo>
                      <a:pt x="1624" y="2511"/>
                    </a:lnTo>
                    <a:lnTo>
                      <a:pt x="1644" y="2511"/>
                    </a:lnTo>
                    <a:lnTo>
                      <a:pt x="1637" y="2507"/>
                    </a:lnTo>
                    <a:lnTo>
                      <a:pt x="1631" y="2503"/>
                    </a:lnTo>
                    <a:lnTo>
                      <a:pt x="1625" y="2500"/>
                    </a:lnTo>
                    <a:lnTo>
                      <a:pt x="1621" y="2496"/>
                    </a:lnTo>
                    <a:lnTo>
                      <a:pt x="1613" y="2489"/>
                    </a:lnTo>
                    <a:lnTo>
                      <a:pt x="1607" y="2483"/>
                    </a:lnTo>
                    <a:close/>
                    <a:moveTo>
                      <a:pt x="1805" y="1646"/>
                    </a:moveTo>
                    <a:lnTo>
                      <a:pt x="1763" y="1645"/>
                    </a:lnTo>
                    <a:lnTo>
                      <a:pt x="1713" y="1649"/>
                    </a:lnTo>
                    <a:lnTo>
                      <a:pt x="1658" y="1660"/>
                    </a:lnTo>
                    <a:lnTo>
                      <a:pt x="1604" y="1674"/>
                    </a:lnTo>
                    <a:lnTo>
                      <a:pt x="1550" y="1691"/>
                    </a:lnTo>
                    <a:lnTo>
                      <a:pt x="1503" y="1712"/>
                    </a:lnTo>
                    <a:lnTo>
                      <a:pt x="1462" y="1736"/>
                    </a:lnTo>
                    <a:lnTo>
                      <a:pt x="1436" y="1763"/>
                    </a:lnTo>
                    <a:lnTo>
                      <a:pt x="1440" y="1772"/>
                    </a:lnTo>
                    <a:lnTo>
                      <a:pt x="1442" y="1774"/>
                    </a:lnTo>
                    <a:lnTo>
                      <a:pt x="1451" y="1773"/>
                    </a:lnTo>
                    <a:lnTo>
                      <a:pt x="1468" y="1773"/>
                    </a:lnTo>
                    <a:lnTo>
                      <a:pt x="1498" y="1772"/>
                    </a:lnTo>
                    <a:lnTo>
                      <a:pt x="1544" y="1772"/>
                    </a:lnTo>
                    <a:lnTo>
                      <a:pt x="1608" y="1751"/>
                    </a:lnTo>
                    <a:lnTo>
                      <a:pt x="1652" y="1741"/>
                    </a:lnTo>
                    <a:lnTo>
                      <a:pt x="1680" y="1735"/>
                    </a:lnTo>
                    <a:lnTo>
                      <a:pt x="1697" y="1735"/>
                    </a:lnTo>
                    <a:lnTo>
                      <a:pt x="1708" y="1736"/>
                    </a:lnTo>
                    <a:lnTo>
                      <a:pt x="1721" y="1740"/>
                    </a:lnTo>
                    <a:lnTo>
                      <a:pt x="1739" y="1743"/>
                    </a:lnTo>
                    <a:lnTo>
                      <a:pt x="1770" y="1746"/>
                    </a:lnTo>
                    <a:lnTo>
                      <a:pt x="1772" y="1731"/>
                    </a:lnTo>
                    <a:lnTo>
                      <a:pt x="1777" y="1719"/>
                    </a:lnTo>
                    <a:lnTo>
                      <a:pt x="1782" y="1709"/>
                    </a:lnTo>
                    <a:lnTo>
                      <a:pt x="1787" y="1698"/>
                    </a:lnTo>
                    <a:lnTo>
                      <a:pt x="1791" y="1686"/>
                    </a:lnTo>
                    <a:lnTo>
                      <a:pt x="1796" y="1674"/>
                    </a:lnTo>
                    <a:lnTo>
                      <a:pt x="1801" y="1660"/>
                    </a:lnTo>
                    <a:lnTo>
                      <a:pt x="1805" y="1646"/>
                    </a:lnTo>
                    <a:close/>
                    <a:moveTo>
                      <a:pt x="1958" y="431"/>
                    </a:moveTo>
                    <a:lnTo>
                      <a:pt x="1948" y="428"/>
                    </a:lnTo>
                    <a:lnTo>
                      <a:pt x="1940" y="425"/>
                    </a:lnTo>
                    <a:lnTo>
                      <a:pt x="1935" y="424"/>
                    </a:lnTo>
                    <a:lnTo>
                      <a:pt x="1930" y="425"/>
                    </a:lnTo>
                    <a:lnTo>
                      <a:pt x="1923" y="425"/>
                    </a:lnTo>
                    <a:lnTo>
                      <a:pt x="1916" y="429"/>
                    </a:lnTo>
                    <a:lnTo>
                      <a:pt x="1906" y="434"/>
                    </a:lnTo>
                    <a:lnTo>
                      <a:pt x="1895" y="441"/>
                    </a:lnTo>
                    <a:lnTo>
                      <a:pt x="1905" y="443"/>
                    </a:lnTo>
                    <a:lnTo>
                      <a:pt x="1916" y="447"/>
                    </a:lnTo>
                    <a:lnTo>
                      <a:pt x="1926" y="450"/>
                    </a:lnTo>
                    <a:lnTo>
                      <a:pt x="1937" y="454"/>
                    </a:lnTo>
                    <a:lnTo>
                      <a:pt x="1948" y="457"/>
                    </a:lnTo>
                    <a:lnTo>
                      <a:pt x="1959" y="461"/>
                    </a:lnTo>
                    <a:lnTo>
                      <a:pt x="1971" y="465"/>
                    </a:lnTo>
                    <a:lnTo>
                      <a:pt x="1986" y="468"/>
                    </a:lnTo>
                    <a:lnTo>
                      <a:pt x="1986" y="462"/>
                    </a:lnTo>
                    <a:lnTo>
                      <a:pt x="1986" y="459"/>
                    </a:lnTo>
                    <a:lnTo>
                      <a:pt x="1988" y="454"/>
                    </a:lnTo>
                    <a:lnTo>
                      <a:pt x="1994" y="449"/>
                    </a:lnTo>
                    <a:lnTo>
                      <a:pt x="1988" y="443"/>
                    </a:lnTo>
                    <a:lnTo>
                      <a:pt x="1983" y="440"/>
                    </a:lnTo>
                    <a:lnTo>
                      <a:pt x="1978" y="437"/>
                    </a:lnTo>
                    <a:lnTo>
                      <a:pt x="1974" y="436"/>
                    </a:lnTo>
                    <a:lnTo>
                      <a:pt x="1965" y="434"/>
                    </a:lnTo>
                    <a:lnTo>
                      <a:pt x="1958" y="431"/>
                    </a:lnTo>
                    <a:close/>
                    <a:moveTo>
                      <a:pt x="1841" y="728"/>
                    </a:moveTo>
                    <a:lnTo>
                      <a:pt x="1823" y="735"/>
                    </a:lnTo>
                    <a:lnTo>
                      <a:pt x="1802" y="752"/>
                    </a:lnTo>
                    <a:lnTo>
                      <a:pt x="1777" y="772"/>
                    </a:lnTo>
                    <a:lnTo>
                      <a:pt x="1753" y="798"/>
                    </a:lnTo>
                    <a:lnTo>
                      <a:pt x="1728" y="822"/>
                    </a:lnTo>
                    <a:lnTo>
                      <a:pt x="1707" y="847"/>
                    </a:lnTo>
                    <a:lnTo>
                      <a:pt x="1689" y="867"/>
                    </a:lnTo>
                    <a:lnTo>
                      <a:pt x="1680" y="881"/>
                    </a:lnTo>
                    <a:lnTo>
                      <a:pt x="1663" y="875"/>
                    </a:lnTo>
                    <a:lnTo>
                      <a:pt x="1645" y="870"/>
                    </a:lnTo>
                    <a:lnTo>
                      <a:pt x="1625" y="865"/>
                    </a:lnTo>
                    <a:lnTo>
                      <a:pt x="1605" y="864"/>
                    </a:lnTo>
                    <a:lnTo>
                      <a:pt x="1583" y="864"/>
                    </a:lnTo>
                    <a:lnTo>
                      <a:pt x="1567" y="871"/>
                    </a:lnTo>
                    <a:lnTo>
                      <a:pt x="1553" y="886"/>
                    </a:lnTo>
                    <a:lnTo>
                      <a:pt x="1544" y="908"/>
                    </a:lnTo>
                    <a:lnTo>
                      <a:pt x="1581" y="911"/>
                    </a:lnTo>
                    <a:lnTo>
                      <a:pt x="1620" y="913"/>
                    </a:lnTo>
                    <a:lnTo>
                      <a:pt x="1659" y="915"/>
                    </a:lnTo>
                    <a:lnTo>
                      <a:pt x="1700" y="918"/>
                    </a:lnTo>
                    <a:lnTo>
                      <a:pt x="1736" y="920"/>
                    </a:lnTo>
                    <a:lnTo>
                      <a:pt x="1773" y="924"/>
                    </a:lnTo>
                    <a:lnTo>
                      <a:pt x="1809" y="928"/>
                    </a:lnTo>
                    <a:lnTo>
                      <a:pt x="1841" y="935"/>
                    </a:lnTo>
                    <a:lnTo>
                      <a:pt x="1841" y="920"/>
                    </a:lnTo>
                    <a:lnTo>
                      <a:pt x="1846" y="898"/>
                    </a:lnTo>
                    <a:lnTo>
                      <a:pt x="1849" y="869"/>
                    </a:lnTo>
                    <a:lnTo>
                      <a:pt x="1854" y="838"/>
                    </a:lnTo>
                    <a:lnTo>
                      <a:pt x="1856" y="805"/>
                    </a:lnTo>
                    <a:lnTo>
                      <a:pt x="1855" y="775"/>
                    </a:lnTo>
                    <a:lnTo>
                      <a:pt x="1850" y="748"/>
                    </a:lnTo>
                    <a:lnTo>
                      <a:pt x="1841" y="7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8" name="Freeform 122"/>
              <p:cNvSpPr>
                <a:spLocks/>
              </p:cNvSpPr>
              <p:nvPr/>
            </p:nvSpPr>
            <p:spPr bwMode="auto">
              <a:xfrm>
                <a:off x="749" y="316"/>
                <a:ext cx="15" cy="91"/>
              </a:xfrm>
              <a:custGeom>
                <a:avLst/>
                <a:gdLst>
                  <a:gd name="T0" fmla="*/ 63 w 65"/>
                  <a:gd name="T1" fmla="*/ 144 h 304"/>
                  <a:gd name="T2" fmla="*/ 63 w 65"/>
                  <a:gd name="T3" fmla="*/ 178 h 304"/>
                  <a:gd name="T4" fmla="*/ 65 w 65"/>
                  <a:gd name="T5" fmla="*/ 214 h 304"/>
                  <a:gd name="T6" fmla="*/ 65 w 65"/>
                  <a:gd name="T7" fmla="*/ 243 h 304"/>
                  <a:gd name="T8" fmla="*/ 65 w 65"/>
                  <a:gd name="T9" fmla="*/ 269 h 304"/>
                  <a:gd name="T10" fmla="*/ 58 w 65"/>
                  <a:gd name="T11" fmla="*/ 288 h 304"/>
                  <a:gd name="T12" fmla="*/ 47 w 65"/>
                  <a:gd name="T13" fmla="*/ 300 h 304"/>
                  <a:gd name="T14" fmla="*/ 27 w 65"/>
                  <a:gd name="T15" fmla="*/ 304 h 304"/>
                  <a:gd name="T16" fmla="*/ 0 w 65"/>
                  <a:gd name="T17" fmla="*/ 297 h 304"/>
                  <a:gd name="T18" fmla="*/ 6 w 65"/>
                  <a:gd name="T19" fmla="*/ 274 h 304"/>
                  <a:gd name="T20" fmla="*/ 11 w 65"/>
                  <a:gd name="T21" fmla="*/ 241 h 304"/>
                  <a:gd name="T22" fmla="*/ 13 w 65"/>
                  <a:gd name="T23" fmla="*/ 197 h 304"/>
                  <a:gd name="T24" fmla="*/ 17 w 65"/>
                  <a:gd name="T25" fmla="*/ 151 h 304"/>
                  <a:gd name="T26" fmla="*/ 18 w 65"/>
                  <a:gd name="T27" fmla="*/ 102 h 304"/>
                  <a:gd name="T28" fmla="*/ 21 w 65"/>
                  <a:gd name="T29" fmla="*/ 60 h 304"/>
                  <a:gd name="T30" fmla="*/ 24 w 65"/>
                  <a:gd name="T31" fmla="*/ 23 h 304"/>
                  <a:gd name="T32" fmla="*/ 27 w 65"/>
                  <a:gd name="T33" fmla="*/ 0 h 304"/>
                  <a:gd name="T34" fmla="*/ 31 w 65"/>
                  <a:gd name="T35" fmla="*/ 5 h 304"/>
                  <a:gd name="T36" fmla="*/ 34 w 65"/>
                  <a:gd name="T37" fmla="*/ 22 h 304"/>
                  <a:gd name="T38" fmla="*/ 39 w 65"/>
                  <a:gd name="T39" fmla="*/ 44 h 304"/>
                  <a:gd name="T40" fmla="*/ 45 w 65"/>
                  <a:gd name="T41" fmla="*/ 71 h 304"/>
                  <a:gd name="T42" fmla="*/ 50 w 65"/>
                  <a:gd name="T43" fmla="*/ 97 h 304"/>
                  <a:gd name="T44" fmla="*/ 55 w 65"/>
                  <a:gd name="T45" fmla="*/ 120 h 304"/>
                  <a:gd name="T46" fmla="*/ 58 w 65"/>
                  <a:gd name="T47" fmla="*/ 137 h 304"/>
                  <a:gd name="T48" fmla="*/ 63 w 65"/>
                  <a:gd name="T49" fmla="*/ 14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304">
                    <a:moveTo>
                      <a:pt x="63" y="144"/>
                    </a:moveTo>
                    <a:lnTo>
                      <a:pt x="63" y="178"/>
                    </a:lnTo>
                    <a:lnTo>
                      <a:pt x="65" y="214"/>
                    </a:lnTo>
                    <a:lnTo>
                      <a:pt x="65" y="243"/>
                    </a:lnTo>
                    <a:lnTo>
                      <a:pt x="65" y="269"/>
                    </a:lnTo>
                    <a:lnTo>
                      <a:pt x="58" y="288"/>
                    </a:lnTo>
                    <a:lnTo>
                      <a:pt x="47" y="300"/>
                    </a:lnTo>
                    <a:lnTo>
                      <a:pt x="27" y="304"/>
                    </a:lnTo>
                    <a:lnTo>
                      <a:pt x="0" y="297"/>
                    </a:lnTo>
                    <a:lnTo>
                      <a:pt x="6" y="274"/>
                    </a:lnTo>
                    <a:lnTo>
                      <a:pt x="11" y="241"/>
                    </a:lnTo>
                    <a:lnTo>
                      <a:pt x="13" y="197"/>
                    </a:lnTo>
                    <a:lnTo>
                      <a:pt x="17" y="151"/>
                    </a:lnTo>
                    <a:lnTo>
                      <a:pt x="18" y="102"/>
                    </a:lnTo>
                    <a:lnTo>
                      <a:pt x="21" y="60"/>
                    </a:lnTo>
                    <a:lnTo>
                      <a:pt x="24" y="23"/>
                    </a:lnTo>
                    <a:lnTo>
                      <a:pt x="27" y="0"/>
                    </a:lnTo>
                    <a:lnTo>
                      <a:pt x="31" y="5"/>
                    </a:lnTo>
                    <a:lnTo>
                      <a:pt x="34" y="22"/>
                    </a:lnTo>
                    <a:lnTo>
                      <a:pt x="39" y="44"/>
                    </a:lnTo>
                    <a:lnTo>
                      <a:pt x="45" y="71"/>
                    </a:lnTo>
                    <a:lnTo>
                      <a:pt x="50" y="97"/>
                    </a:lnTo>
                    <a:lnTo>
                      <a:pt x="55" y="120"/>
                    </a:lnTo>
                    <a:lnTo>
                      <a:pt x="58" y="137"/>
                    </a:lnTo>
                    <a:lnTo>
                      <a:pt x="63" y="144"/>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9" name="Freeform 123"/>
              <p:cNvSpPr>
                <a:spLocks/>
              </p:cNvSpPr>
              <p:nvPr/>
            </p:nvSpPr>
            <p:spPr bwMode="auto">
              <a:xfrm>
                <a:off x="691" y="394"/>
                <a:ext cx="43" cy="35"/>
              </a:xfrm>
              <a:custGeom>
                <a:avLst/>
                <a:gdLst>
                  <a:gd name="T0" fmla="*/ 198 w 198"/>
                  <a:gd name="T1" fmla="*/ 18 h 116"/>
                  <a:gd name="T2" fmla="*/ 195 w 198"/>
                  <a:gd name="T3" fmla="*/ 25 h 116"/>
                  <a:gd name="T4" fmla="*/ 193 w 198"/>
                  <a:gd name="T5" fmla="*/ 36 h 116"/>
                  <a:gd name="T6" fmla="*/ 191 w 198"/>
                  <a:gd name="T7" fmla="*/ 42 h 116"/>
                  <a:gd name="T8" fmla="*/ 189 w 198"/>
                  <a:gd name="T9" fmla="*/ 49 h 116"/>
                  <a:gd name="T10" fmla="*/ 188 w 198"/>
                  <a:gd name="T11" fmla="*/ 56 h 116"/>
                  <a:gd name="T12" fmla="*/ 188 w 198"/>
                  <a:gd name="T13" fmla="*/ 63 h 116"/>
                  <a:gd name="T14" fmla="*/ 163 w 198"/>
                  <a:gd name="T15" fmla="*/ 58 h 116"/>
                  <a:gd name="T16" fmla="*/ 138 w 198"/>
                  <a:gd name="T17" fmla="*/ 62 h 116"/>
                  <a:gd name="T18" fmla="*/ 114 w 198"/>
                  <a:gd name="T19" fmla="*/ 68 h 116"/>
                  <a:gd name="T20" fmla="*/ 90 w 198"/>
                  <a:gd name="T21" fmla="*/ 78 h 116"/>
                  <a:gd name="T22" fmla="*/ 65 w 198"/>
                  <a:gd name="T23" fmla="*/ 89 h 116"/>
                  <a:gd name="T24" fmla="*/ 42 w 198"/>
                  <a:gd name="T25" fmla="*/ 101 h 116"/>
                  <a:gd name="T26" fmla="*/ 20 w 198"/>
                  <a:gd name="T27" fmla="*/ 110 h 116"/>
                  <a:gd name="T28" fmla="*/ 0 w 198"/>
                  <a:gd name="T29" fmla="*/ 116 h 116"/>
                  <a:gd name="T30" fmla="*/ 0 w 198"/>
                  <a:gd name="T31" fmla="*/ 105 h 116"/>
                  <a:gd name="T32" fmla="*/ 4 w 198"/>
                  <a:gd name="T33" fmla="*/ 91 h 116"/>
                  <a:gd name="T34" fmla="*/ 12 w 198"/>
                  <a:gd name="T35" fmla="*/ 77 h 116"/>
                  <a:gd name="T36" fmla="*/ 23 w 198"/>
                  <a:gd name="T37" fmla="*/ 64 h 116"/>
                  <a:gd name="T38" fmla="*/ 39 w 198"/>
                  <a:gd name="T39" fmla="*/ 48 h 116"/>
                  <a:gd name="T40" fmla="*/ 59 w 198"/>
                  <a:gd name="T41" fmla="*/ 32 h 116"/>
                  <a:gd name="T42" fmla="*/ 84 w 198"/>
                  <a:gd name="T43" fmla="*/ 16 h 116"/>
                  <a:gd name="T44" fmla="*/ 116 w 198"/>
                  <a:gd name="T45" fmla="*/ 0 h 116"/>
                  <a:gd name="T46" fmla="*/ 128 w 198"/>
                  <a:gd name="T47" fmla="*/ 0 h 116"/>
                  <a:gd name="T48" fmla="*/ 140 w 198"/>
                  <a:gd name="T49" fmla="*/ 0 h 116"/>
                  <a:gd name="T50" fmla="*/ 149 w 198"/>
                  <a:gd name="T51" fmla="*/ 0 h 116"/>
                  <a:gd name="T52" fmla="*/ 160 w 198"/>
                  <a:gd name="T53" fmla="*/ 1 h 116"/>
                  <a:gd name="T54" fmla="*/ 168 w 198"/>
                  <a:gd name="T55" fmla="*/ 3 h 116"/>
                  <a:gd name="T56" fmla="*/ 178 w 198"/>
                  <a:gd name="T57" fmla="*/ 6 h 116"/>
                  <a:gd name="T58" fmla="*/ 187 w 198"/>
                  <a:gd name="T59" fmla="*/ 11 h 116"/>
                  <a:gd name="T60" fmla="*/ 198 w 198"/>
                  <a:gd name="T61" fmla="*/ 1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8" h="116">
                    <a:moveTo>
                      <a:pt x="198" y="18"/>
                    </a:moveTo>
                    <a:lnTo>
                      <a:pt x="195" y="25"/>
                    </a:lnTo>
                    <a:lnTo>
                      <a:pt x="193" y="36"/>
                    </a:lnTo>
                    <a:lnTo>
                      <a:pt x="191" y="42"/>
                    </a:lnTo>
                    <a:lnTo>
                      <a:pt x="189" y="49"/>
                    </a:lnTo>
                    <a:lnTo>
                      <a:pt x="188" y="56"/>
                    </a:lnTo>
                    <a:lnTo>
                      <a:pt x="188" y="63"/>
                    </a:lnTo>
                    <a:lnTo>
                      <a:pt x="163" y="58"/>
                    </a:lnTo>
                    <a:lnTo>
                      <a:pt x="138" y="62"/>
                    </a:lnTo>
                    <a:lnTo>
                      <a:pt x="114" y="68"/>
                    </a:lnTo>
                    <a:lnTo>
                      <a:pt x="90" y="78"/>
                    </a:lnTo>
                    <a:lnTo>
                      <a:pt x="65" y="89"/>
                    </a:lnTo>
                    <a:lnTo>
                      <a:pt x="42" y="101"/>
                    </a:lnTo>
                    <a:lnTo>
                      <a:pt x="20" y="110"/>
                    </a:lnTo>
                    <a:lnTo>
                      <a:pt x="0" y="116"/>
                    </a:lnTo>
                    <a:lnTo>
                      <a:pt x="0" y="105"/>
                    </a:lnTo>
                    <a:lnTo>
                      <a:pt x="4" y="91"/>
                    </a:lnTo>
                    <a:lnTo>
                      <a:pt x="12" y="77"/>
                    </a:lnTo>
                    <a:lnTo>
                      <a:pt x="23" y="64"/>
                    </a:lnTo>
                    <a:lnTo>
                      <a:pt x="39" y="48"/>
                    </a:lnTo>
                    <a:lnTo>
                      <a:pt x="59" y="32"/>
                    </a:lnTo>
                    <a:lnTo>
                      <a:pt x="84" y="16"/>
                    </a:lnTo>
                    <a:lnTo>
                      <a:pt x="116" y="0"/>
                    </a:lnTo>
                    <a:lnTo>
                      <a:pt x="128" y="0"/>
                    </a:lnTo>
                    <a:lnTo>
                      <a:pt x="140" y="0"/>
                    </a:lnTo>
                    <a:lnTo>
                      <a:pt x="149" y="0"/>
                    </a:lnTo>
                    <a:lnTo>
                      <a:pt x="160" y="1"/>
                    </a:lnTo>
                    <a:lnTo>
                      <a:pt x="168" y="3"/>
                    </a:lnTo>
                    <a:lnTo>
                      <a:pt x="178" y="6"/>
                    </a:lnTo>
                    <a:lnTo>
                      <a:pt x="187" y="11"/>
                    </a:lnTo>
                    <a:lnTo>
                      <a:pt x="198" y="18"/>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 name="Freeform 124"/>
              <p:cNvSpPr>
                <a:spLocks/>
              </p:cNvSpPr>
              <p:nvPr/>
            </p:nvSpPr>
            <p:spPr bwMode="auto">
              <a:xfrm>
                <a:off x="766" y="408"/>
                <a:ext cx="43" cy="16"/>
              </a:xfrm>
              <a:custGeom>
                <a:avLst/>
                <a:gdLst>
                  <a:gd name="T0" fmla="*/ 108 w 198"/>
                  <a:gd name="T1" fmla="*/ 0 h 55"/>
                  <a:gd name="T2" fmla="*/ 118 w 198"/>
                  <a:gd name="T3" fmla="*/ 2 h 55"/>
                  <a:gd name="T4" fmla="*/ 132 w 198"/>
                  <a:gd name="T5" fmla="*/ 6 h 55"/>
                  <a:gd name="T6" fmla="*/ 145 w 198"/>
                  <a:gd name="T7" fmla="*/ 10 h 55"/>
                  <a:gd name="T8" fmla="*/ 159 w 198"/>
                  <a:gd name="T9" fmla="*/ 13 h 55"/>
                  <a:gd name="T10" fmla="*/ 171 w 198"/>
                  <a:gd name="T11" fmla="*/ 17 h 55"/>
                  <a:gd name="T12" fmla="*/ 183 w 198"/>
                  <a:gd name="T13" fmla="*/ 20 h 55"/>
                  <a:gd name="T14" fmla="*/ 192 w 198"/>
                  <a:gd name="T15" fmla="*/ 24 h 55"/>
                  <a:gd name="T16" fmla="*/ 198 w 198"/>
                  <a:gd name="T17" fmla="*/ 27 h 55"/>
                  <a:gd name="T18" fmla="*/ 192 w 198"/>
                  <a:gd name="T19" fmla="*/ 34 h 55"/>
                  <a:gd name="T20" fmla="*/ 189 w 198"/>
                  <a:gd name="T21" fmla="*/ 44 h 55"/>
                  <a:gd name="T22" fmla="*/ 184 w 198"/>
                  <a:gd name="T23" fmla="*/ 51 h 55"/>
                  <a:gd name="T24" fmla="*/ 181 w 198"/>
                  <a:gd name="T25" fmla="*/ 55 h 55"/>
                  <a:gd name="T26" fmla="*/ 165 w 198"/>
                  <a:gd name="T27" fmla="*/ 52 h 55"/>
                  <a:gd name="T28" fmla="*/ 144 w 198"/>
                  <a:gd name="T29" fmla="*/ 49 h 55"/>
                  <a:gd name="T30" fmla="*/ 118 w 198"/>
                  <a:gd name="T31" fmla="*/ 42 h 55"/>
                  <a:gd name="T32" fmla="*/ 90 w 198"/>
                  <a:gd name="T33" fmla="*/ 36 h 55"/>
                  <a:gd name="T34" fmla="*/ 61 w 198"/>
                  <a:gd name="T35" fmla="*/ 27 h 55"/>
                  <a:gd name="T36" fmla="*/ 35 w 198"/>
                  <a:gd name="T37" fmla="*/ 20 h 55"/>
                  <a:gd name="T38" fmla="*/ 13 w 198"/>
                  <a:gd name="T39" fmla="*/ 13 h 55"/>
                  <a:gd name="T40" fmla="*/ 0 w 198"/>
                  <a:gd name="T41" fmla="*/ 10 h 55"/>
                  <a:gd name="T42" fmla="*/ 13 w 198"/>
                  <a:gd name="T43" fmla="*/ 6 h 55"/>
                  <a:gd name="T44" fmla="*/ 28 w 198"/>
                  <a:gd name="T45" fmla="*/ 4 h 55"/>
                  <a:gd name="T46" fmla="*/ 42 w 198"/>
                  <a:gd name="T47" fmla="*/ 1 h 55"/>
                  <a:gd name="T48" fmla="*/ 57 w 198"/>
                  <a:gd name="T49" fmla="*/ 1 h 55"/>
                  <a:gd name="T50" fmla="*/ 70 w 198"/>
                  <a:gd name="T51" fmla="*/ 0 h 55"/>
                  <a:gd name="T52" fmla="*/ 85 w 198"/>
                  <a:gd name="T53" fmla="*/ 0 h 55"/>
                  <a:gd name="T54" fmla="*/ 96 w 198"/>
                  <a:gd name="T55" fmla="*/ 0 h 55"/>
                  <a:gd name="T56" fmla="*/ 108 w 198"/>
                  <a:gd name="T5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8" h="55">
                    <a:moveTo>
                      <a:pt x="108" y="0"/>
                    </a:moveTo>
                    <a:lnTo>
                      <a:pt x="118" y="2"/>
                    </a:lnTo>
                    <a:lnTo>
                      <a:pt x="132" y="6"/>
                    </a:lnTo>
                    <a:lnTo>
                      <a:pt x="145" y="10"/>
                    </a:lnTo>
                    <a:lnTo>
                      <a:pt x="159" y="13"/>
                    </a:lnTo>
                    <a:lnTo>
                      <a:pt x="171" y="17"/>
                    </a:lnTo>
                    <a:lnTo>
                      <a:pt x="183" y="20"/>
                    </a:lnTo>
                    <a:lnTo>
                      <a:pt x="192" y="24"/>
                    </a:lnTo>
                    <a:lnTo>
                      <a:pt x="198" y="27"/>
                    </a:lnTo>
                    <a:lnTo>
                      <a:pt x="192" y="34"/>
                    </a:lnTo>
                    <a:lnTo>
                      <a:pt x="189" y="44"/>
                    </a:lnTo>
                    <a:lnTo>
                      <a:pt x="184" y="51"/>
                    </a:lnTo>
                    <a:lnTo>
                      <a:pt x="181" y="55"/>
                    </a:lnTo>
                    <a:lnTo>
                      <a:pt x="165" y="52"/>
                    </a:lnTo>
                    <a:lnTo>
                      <a:pt x="144" y="49"/>
                    </a:lnTo>
                    <a:lnTo>
                      <a:pt x="118" y="42"/>
                    </a:lnTo>
                    <a:lnTo>
                      <a:pt x="90" y="36"/>
                    </a:lnTo>
                    <a:lnTo>
                      <a:pt x="61" y="27"/>
                    </a:lnTo>
                    <a:lnTo>
                      <a:pt x="35" y="20"/>
                    </a:lnTo>
                    <a:lnTo>
                      <a:pt x="13" y="13"/>
                    </a:lnTo>
                    <a:lnTo>
                      <a:pt x="0" y="10"/>
                    </a:lnTo>
                    <a:lnTo>
                      <a:pt x="13" y="6"/>
                    </a:lnTo>
                    <a:lnTo>
                      <a:pt x="28" y="4"/>
                    </a:lnTo>
                    <a:lnTo>
                      <a:pt x="42" y="1"/>
                    </a:lnTo>
                    <a:lnTo>
                      <a:pt x="57" y="1"/>
                    </a:lnTo>
                    <a:lnTo>
                      <a:pt x="70" y="0"/>
                    </a:lnTo>
                    <a:lnTo>
                      <a:pt x="85" y="0"/>
                    </a:lnTo>
                    <a:lnTo>
                      <a:pt x="96" y="0"/>
                    </a:lnTo>
                    <a:lnTo>
                      <a:pt x="10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1" name="Freeform 125"/>
              <p:cNvSpPr>
                <a:spLocks/>
              </p:cNvSpPr>
              <p:nvPr/>
            </p:nvSpPr>
            <p:spPr bwMode="auto">
              <a:xfrm>
                <a:off x="724" y="434"/>
                <a:ext cx="25" cy="30"/>
              </a:xfrm>
              <a:custGeom>
                <a:avLst/>
                <a:gdLst>
                  <a:gd name="T0" fmla="*/ 116 w 116"/>
                  <a:gd name="T1" fmla="*/ 19 h 100"/>
                  <a:gd name="T2" fmla="*/ 115 w 116"/>
                  <a:gd name="T3" fmla="*/ 36 h 100"/>
                  <a:gd name="T4" fmla="*/ 115 w 116"/>
                  <a:gd name="T5" fmla="*/ 49 h 100"/>
                  <a:gd name="T6" fmla="*/ 115 w 116"/>
                  <a:gd name="T7" fmla="*/ 59 h 100"/>
                  <a:gd name="T8" fmla="*/ 115 w 116"/>
                  <a:gd name="T9" fmla="*/ 69 h 100"/>
                  <a:gd name="T10" fmla="*/ 112 w 116"/>
                  <a:gd name="T11" fmla="*/ 75 h 100"/>
                  <a:gd name="T12" fmla="*/ 111 w 116"/>
                  <a:gd name="T13" fmla="*/ 82 h 100"/>
                  <a:gd name="T14" fmla="*/ 109 w 116"/>
                  <a:gd name="T15" fmla="*/ 89 h 100"/>
                  <a:gd name="T16" fmla="*/ 108 w 116"/>
                  <a:gd name="T17" fmla="*/ 100 h 100"/>
                  <a:gd name="T18" fmla="*/ 66 w 116"/>
                  <a:gd name="T19" fmla="*/ 99 h 100"/>
                  <a:gd name="T20" fmla="*/ 39 w 116"/>
                  <a:gd name="T21" fmla="*/ 99 h 100"/>
                  <a:gd name="T22" fmla="*/ 20 w 116"/>
                  <a:gd name="T23" fmla="*/ 97 h 100"/>
                  <a:gd name="T24" fmla="*/ 9 w 116"/>
                  <a:gd name="T25" fmla="*/ 97 h 100"/>
                  <a:gd name="T26" fmla="*/ 3 w 116"/>
                  <a:gd name="T27" fmla="*/ 94 h 100"/>
                  <a:gd name="T28" fmla="*/ 1 w 116"/>
                  <a:gd name="T29" fmla="*/ 92 h 100"/>
                  <a:gd name="T30" fmla="*/ 0 w 116"/>
                  <a:gd name="T31" fmla="*/ 87 h 100"/>
                  <a:gd name="T32" fmla="*/ 0 w 116"/>
                  <a:gd name="T33" fmla="*/ 82 h 100"/>
                  <a:gd name="T34" fmla="*/ 14 w 116"/>
                  <a:gd name="T35" fmla="*/ 68 h 100"/>
                  <a:gd name="T36" fmla="*/ 28 w 116"/>
                  <a:gd name="T37" fmla="*/ 58 h 100"/>
                  <a:gd name="T38" fmla="*/ 39 w 116"/>
                  <a:gd name="T39" fmla="*/ 49 h 100"/>
                  <a:gd name="T40" fmla="*/ 51 w 116"/>
                  <a:gd name="T41" fmla="*/ 41 h 100"/>
                  <a:gd name="T42" fmla="*/ 60 w 116"/>
                  <a:gd name="T43" fmla="*/ 31 h 100"/>
                  <a:gd name="T44" fmla="*/ 70 w 116"/>
                  <a:gd name="T45" fmla="*/ 23 h 100"/>
                  <a:gd name="T46" fmla="*/ 79 w 116"/>
                  <a:gd name="T47" fmla="*/ 11 h 100"/>
                  <a:gd name="T48" fmla="*/ 90 w 116"/>
                  <a:gd name="T49" fmla="*/ 0 h 100"/>
                  <a:gd name="T50" fmla="*/ 97 w 116"/>
                  <a:gd name="T51" fmla="*/ 3 h 100"/>
                  <a:gd name="T52" fmla="*/ 105 w 116"/>
                  <a:gd name="T53" fmla="*/ 10 h 100"/>
                  <a:gd name="T54" fmla="*/ 112 w 116"/>
                  <a:gd name="T55" fmla="*/ 16 h 100"/>
                  <a:gd name="T56" fmla="*/ 116 w 116"/>
                  <a:gd name="T57" fmla="*/ 1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00">
                    <a:moveTo>
                      <a:pt x="116" y="19"/>
                    </a:moveTo>
                    <a:lnTo>
                      <a:pt x="115" y="36"/>
                    </a:lnTo>
                    <a:lnTo>
                      <a:pt x="115" y="49"/>
                    </a:lnTo>
                    <a:lnTo>
                      <a:pt x="115" y="59"/>
                    </a:lnTo>
                    <a:lnTo>
                      <a:pt x="115" y="69"/>
                    </a:lnTo>
                    <a:lnTo>
                      <a:pt x="112" y="75"/>
                    </a:lnTo>
                    <a:lnTo>
                      <a:pt x="111" y="82"/>
                    </a:lnTo>
                    <a:lnTo>
                      <a:pt x="109" y="89"/>
                    </a:lnTo>
                    <a:lnTo>
                      <a:pt x="108" y="100"/>
                    </a:lnTo>
                    <a:lnTo>
                      <a:pt x="66" y="99"/>
                    </a:lnTo>
                    <a:lnTo>
                      <a:pt x="39" y="99"/>
                    </a:lnTo>
                    <a:lnTo>
                      <a:pt x="20" y="97"/>
                    </a:lnTo>
                    <a:lnTo>
                      <a:pt x="9" y="97"/>
                    </a:lnTo>
                    <a:lnTo>
                      <a:pt x="3" y="94"/>
                    </a:lnTo>
                    <a:lnTo>
                      <a:pt x="1" y="92"/>
                    </a:lnTo>
                    <a:lnTo>
                      <a:pt x="0" y="87"/>
                    </a:lnTo>
                    <a:lnTo>
                      <a:pt x="0" y="82"/>
                    </a:lnTo>
                    <a:lnTo>
                      <a:pt x="14" y="68"/>
                    </a:lnTo>
                    <a:lnTo>
                      <a:pt x="28" y="58"/>
                    </a:lnTo>
                    <a:lnTo>
                      <a:pt x="39" y="49"/>
                    </a:lnTo>
                    <a:lnTo>
                      <a:pt x="51" y="41"/>
                    </a:lnTo>
                    <a:lnTo>
                      <a:pt x="60" y="31"/>
                    </a:lnTo>
                    <a:lnTo>
                      <a:pt x="70" y="23"/>
                    </a:lnTo>
                    <a:lnTo>
                      <a:pt x="79" y="11"/>
                    </a:lnTo>
                    <a:lnTo>
                      <a:pt x="90" y="0"/>
                    </a:lnTo>
                    <a:lnTo>
                      <a:pt x="97" y="3"/>
                    </a:lnTo>
                    <a:lnTo>
                      <a:pt x="105" y="10"/>
                    </a:lnTo>
                    <a:lnTo>
                      <a:pt x="112" y="16"/>
                    </a:lnTo>
                    <a:lnTo>
                      <a:pt x="116" y="1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2" name="Freeform 126"/>
              <p:cNvSpPr>
                <a:spLocks/>
              </p:cNvSpPr>
              <p:nvPr/>
            </p:nvSpPr>
            <p:spPr bwMode="auto">
              <a:xfrm>
                <a:off x="778" y="448"/>
                <a:ext cx="40" cy="21"/>
              </a:xfrm>
              <a:custGeom>
                <a:avLst/>
                <a:gdLst>
                  <a:gd name="T0" fmla="*/ 160 w 187"/>
                  <a:gd name="T1" fmla="*/ 10 h 73"/>
                  <a:gd name="T2" fmla="*/ 166 w 187"/>
                  <a:gd name="T3" fmla="*/ 16 h 73"/>
                  <a:gd name="T4" fmla="*/ 172 w 187"/>
                  <a:gd name="T5" fmla="*/ 22 h 73"/>
                  <a:gd name="T6" fmla="*/ 176 w 187"/>
                  <a:gd name="T7" fmla="*/ 25 h 73"/>
                  <a:gd name="T8" fmla="*/ 178 w 187"/>
                  <a:gd name="T9" fmla="*/ 28 h 73"/>
                  <a:gd name="T10" fmla="*/ 180 w 187"/>
                  <a:gd name="T11" fmla="*/ 33 h 73"/>
                  <a:gd name="T12" fmla="*/ 183 w 187"/>
                  <a:gd name="T13" fmla="*/ 39 h 73"/>
                  <a:gd name="T14" fmla="*/ 184 w 187"/>
                  <a:gd name="T15" fmla="*/ 45 h 73"/>
                  <a:gd name="T16" fmla="*/ 186 w 187"/>
                  <a:gd name="T17" fmla="*/ 52 h 73"/>
                  <a:gd name="T18" fmla="*/ 186 w 187"/>
                  <a:gd name="T19" fmla="*/ 63 h 73"/>
                  <a:gd name="T20" fmla="*/ 187 w 187"/>
                  <a:gd name="T21" fmla="*/ 73 h 73"/>
                  <a:gd name="T22" fmla="*/ 139 w 187"/>
                  <a:gd name="T23" fmla="*/ 65 h 73"/>
                  <a:gd name="T24" fmla="*/ 103 w 187"/>
                  <a:gd name="T25" fmla="*/ 61 h 73"/>
                  <a:gd name="T26" fmla="*/ 76 w 187"/>
                  <a:gd name="T27" fmla="*/ 57 h 73"/>
                  <a:gd name="T28" fmla="*/ 57 w 187"/>
                  <a:gd name="T29" fmla="*/ 55 h 73"/>
                  <a:gd name="T30" fmla="*/ 42 w 187"/>
                  <a:gd name="T31" fmla="*/ 50 h 73"/>
                  <a:gd name="T32" fmla="*/ 30 w 187"/>
                  <a:gd name="T33" fmla="*/ 47 h 73"/>
                  <a:gd name="T34" fmla="*/ 18 w 187"/>
                  <a:gd name="T35" fmla="*/ 42 h 73"/>
                  <a:gd name="T36" fmla="*/ 7 w 187"/>
                  <a:gd name="T37" fmla="*/ 37 h 73"/>
                  <a:gd name="T38" fmla="*/ 4 w 187"/>
                  <a:gd name="T39" fmla="*/ 26 h 73"/>
                  <a:gd name="T40" fmla="*/ 1 w 187"/>
                  <a:gd name="T41" fmla="*/ 20 h 73"/>
                  <a:gd name="T42" fmla="*/ 0 w 187"/>
                  <a:gd name="T43" fmla="*/ 14 h 73"/>
                  <a:gd name="T44" fmla="*/ 0 w 187"/>
                  <a:gd name="T45" fmla="*/ 11 h 73"/>
                  <a:gd name="T46" fmla="*/ 1 w 187"/>
                  <a:gd name="T47" fmla="*/ 5 h 73"/>
                  <a:gd name="T48" fmla="*/ 7 w 187"/>
                  <a:gd name="T49" fmla="*/ 0 h 73"/>
                  <a:gd name="T50" fmla="*/ 24 w 187"/>
                  <a:gd name="T51" fmla="*/ 0 h 73"/>
                  <a:gd name="T52" fmla="*/ 42 w 187"/>
                  <a:gd name="T53" fmla="*/ 1 h 73"/>
                  <a:gd name="T54" fmla="*/ 61 w 187"/>
                  <a:gd name="T55" fmla="*/ 3 h 73"/>
                  <a:gd name="T56" fmla="*/ 80 w 187"/>
                  <a:gd name="T57" fmla="*/ 5 h 73"/>
                  <a:gd name="T58" fmla="*/ 99 w 187"/>
                  <a:gd name="T59" fmla="*/ 6 h 73"/>
                  <a:gd name="T60" fmla="*/ 119 w 187"/>
                  <a:gd name="T61" fmla="*/ 7 h 73"/>
                  <a:gd name="T62" fmla="*/ 139 w 187"/>
                  <a:gd name="T63" fmla="*/ 9 h 73"/>
                  <a:gd name="T64" fmla="*/ 160 w 187"/>
                  <a:gd name="T65"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7" h="73">
                    <a:moveTo>
                      <a:pt x="160" y="10"/>
                    </a:moveTo>
                    <a:lnTo>
                      <a:pt x="166" y="16"/>
                    </a:lnTo>
                    <a:lnTo>
                      <a:pt x="172" y="22"/>
                    </a:lnTo>
                    <a:lnTo>
                      <a:pt x="176" y="25"/>
                    </a:lnTo>
                    <a:lnTo>
                      <a:pt x="178" y="28"/>
                    </a:lnTo>
                    <a:lnTo>
                      <a:pt x="180" y="33"/>
                    </a:lnTo>
                    <a:lnTo>
                      <a:pt x="183" y="39"/>
                    </a:lnTo>
                    <a:lnTo>
                      <a:pt x="184" y="45"/>
                    </a:lnTo>
                    <a:lnTo>
                      <a:pt x="186" y="52"/>
                    </a:lnTo>
                    <a:lnTo>
                      <a:pt x="186" y="63"/>
                    </a:lnTo>
                    <a:lnTo>
                      <a:pt x="187" y="73"/>
                    </a:lnTo>
                    <a:lnTo>
                      <a:pt x="139" y="65"/>
                    </a:lnTo>
                    <a:lnTo>
                      <a:pt x="103" y="61"/>
                    </a:lnTo>
                    <a:lnTo>
                      <a:pt x="76" y="57"/>
                    </a:lnTo>
                    <a:lnTo>
                      <a:pt x="57" y="55"/>
                    </a:lnTo>
                    <a:lnTo>
                      <a:pt x="42" y="50"/>
                    </a:lnTo>
                    <a:lnTo>
                      <a:pt x="30" y="47"/>
                    </a:lnTo>
                    <a:lnTo>
                      <a:pt x="18" y="42"/>
                    </a:lnTo>
                    <a:lnTo>
                      <a:pt x="7" y="37"/>
                    </a:lnTo>
                    <a:lnTo>
                      <a:pt x="4" y="26"/>
                    </a:lnTo>
                    <a:lnTo>
                      <a:pt x="1" y="20"/>
                    </a:lnTo>
                    <a:lnTo>
                      <a:pt x="0" y="14"/>
                    </a:lnTo>
                    <a:lnTo>
                      <a:pt x="0" y="11"/>
                    </a:lnTo>
                    <a:lnTo>
                      <a:pt x="1" y="5"/>
                    </a:lnTo>
                    <a:lnTo>
                      <a:pt x="7" y="0"/>
                    </a:lnTo>
                    <a:lnTo>
                      <a:pt x="24" y="0"/>
                    </a:lnTo>
                    <a:lnTo>
                      <a:pt x="42" y="1"/>
                    </a:lnTo>
                    <a:lnTo>
                      <a:pt x="61" y="3"/>
                    </a:lnTo>
                    <a:lnTo>
                      <a:pt x="80" y="5"/>
                    </a:lnTo>
                    <a:lnTo>
                      <a:pt x="99" y="6"/>
                    </a:lnTo>
                    <a:lnTo>
                      <a:pt x="119" y="7"/>
                    </a:lnTo>
                    <a:lnTo>
                      <a:pt x="139" y="9"/>
                    </a:lnTo>
                    <a:lnTo>
                      <a:pt x="160" y="1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3" name="Freeform 127"/>
              <p:cNvSpPr>
                <a:spLocks/>
              </p:cNvSpPr>
              <p:nvPr/>
            </p:nvSpPr>
            <p:spPr bwMode="auto">
              <a:xfrm>
                <a:off x="693" y="456"/>
                <a:ext cx="27" cy="29"/>
              </a:xfrm>
              <a:custGeom>
                <a:avLst/>
                <a:gdLst>
                  <a:gd name="T0" fmla="*/ 125 w 125"/>
                  <a:gd name="T1" fmla="*/ 0 h 98"/>
                  <a:gd name="T2" fmla="*/ 120 w 125"/>
                  <a:gd name="T3" fmla="*/ 20 h 98"/>
                  <a:gd name="T4" fmla="*/ 114 w 125"/>
                  <a:gd name="T5" fmla="*/ 36 h 98"/>
                  <a:gd name="T6" fmla="*/ 106 w 125"/>
                  <a:gd name="T7" fmla="*/ 51 h 98"/>
                  <a:gd name="T8" fmla="*/ 99 w 125"/>
                  <a:gd name="T9" fmla="*/ 62 h 98"/>
                  <a:gd name="T10" fmla="*/ 89 w 125"/>
                  <a:gd name="T11" fmla="*/ 71 h 98"/>
                  <a:gd name="T12" fmla="*/ 81 w 125"/>
                  <a:gd name="T13" fmla="*/ 80 h 98"/>
                  <a:gd name="T14" fmla="*/ 72 w 125"/>
                  <a:gd name="T15" fmla="*/ 87 h 98"/>
                  <a:gd name="T16" fmla="*/ 62 w 125"/>
                  <a:gd name="T17" fmla="*/ 98 h 98"/>
                  <a:gd name="T18" fmla="*/ 55 w 125"/>
                  <a:gd name="T19" fmla="*/ 98 h 98"/>
                  <a:gd name="T20" fmla="*/ 48 w 125"/>
                  <a:gd name="T21" fmla="*/ 98 h 98"/>
                  <a:gd name="T22" fmla="*/ 41 w 125"/>
                  <a:gd name="T23" fmla="*/ 98 h 98"/>
                  <a:gd name="T24" fmla="*/ 34 w 125"/>
                  <a:gd name="T25" fmla="*/ 98 h 98"/>
                  <a:gd name="T26" fmla="*/ 26 w 125"/>
                  <a:gd name="T27" fmla="*/ 98 h 98"/>
                  <a:gd name="T28" fmla="*/ 21 w 125"/>
                  <a:gd name="T29" fmla="*/ 98 h 98"/>
                  <a:gd name="T30" fmla="*/ 13 w 125"/>
                  <a:gd name="T31" fmla="*/ 98 h 98"/>
                  <a:gd name="T32" fmla="*/ 7 w 125"/>
                  <a:gd name="T33" fmla="*/ 98 h 98"/>
                  <a:gd name="T34" fmla="*/ 4 w 125"/>
                  <a:gd name="T35" fmla="*/ 91 h 98"/>
                  <a:gd name="T36" fmla="*/ 2 w 125"/>
                  <a:gd name="T37" fmla="*/ 85 h 98"/>
                  <a:gd name="T38" fmla="*/ 0 w 125"/>
                  <a:gd name="T39" fmla="*/ 78 h 98"/>
                  <a:gd name="T40" fmla="*/ 0 w 125"/>
                  <a:gd name="T41" fmla="*/ 72 h 98"/>
                  <a:gd name="T42" fmla="*/ 0 w 125"/>
                  <a:gd name="T43" fmla="*/ 64 h 98"/>
                  <a:gd name="T44" fmla="*/ 2 w 125"/>
                  <a:gd name="T45" fmla="*/ 54 h 98"/>
                  <a:gd name="T46" fmla="*/ 4 w 125"/>
                  <a:gd name="T47" fmla="*/ 41 h 98"/>
                  <a:gd name="T48" fmla="*/ 7 w 125"/>
                  <a:gd name="T49" fmla="*/ 27 h 98"/>
                  <a:gd name="T50" fmla="*/ 23 w 125"/>
                  <a:gd name="T51" fmla="*/ 23 h 98"/>
                  <a:gd name="T52" fmla="*/ 40 w 125"/>
                  <a:gd name="T53" fmla="*/ 20 h 98"/>
                  <a:gd name="T54" fmla="*/ 54 w 125"/>
                  <a:gd name="T55" fmla="*/ 16 h 98"/>
                  <a:gd name="T56" fmla="*/ 69 w 125"/>
                  <a:gd name="T57" fmla="*/ 13 h 98"/>
                  <a:gd name="T58" fmla="*/ 82 w 125"/>
                  <a:gd name="T59" fmla="*/ 9 h 98"/>
                  <a:gd name="T60" fmla="*/ 96 w 125"/>
                  <a:gd name="T61" fmla="*/ 5 h 98"/>
                  <a:gd name="T62" fmla="*/ 111 w 125"/>
                  <a:gd name="T63" fmla="*/ 2 h 98"/>
                  <a:gd name="T64" fmla="*/ 125 w 125"/>
                  <a:gd name="T6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5" h="98">
                    <a:moveTo>
                      <a:pt x="125" y="0"/>
                    </a:moveTo>
                    <a:lnTo>
                      <a:pt x="120" y="20"/>
                    </a:lnTo>
                    <a:lnTo>
                      <a:pt x="114" y="36"/>
                    </a:lnTo>
                    <a:lnTo>
                      <a:pt x="106" y="51"/>
                    </a:lnTo>
                    <a:lnTo>
                      <a:pt x="99" y="62"/>
                    </a:lnTo>
                    <a:lnTo>
                      <a:pt x="89" y="71"/>
                    </a:lnTo>
                    <a:lnTo>
                      <a:pt x="81" y="80"/>
                    </a:lnTo>
                    <a:lnTo>
                      <a:pt x="72" y="87"/>
                    </a:lnTo>
                    <a:lnTo>
                      <a:pt x="62" y="98"/>
                    </a:lnTo>
                    <a:lnTo>
                      <a:pt x="55" y="98"/>
                    </a:lnTo>
                    <a:lnTo>
                      <a:pt x="48" y="98"/>
                    </a:lnTo>
                    <a:lnTo>
                      <a:pt x="41" y="98"/>
                    </a:lnTo>
                    <a:lnTo>
                      <a:pt x="34" y="98"/>
                    </a:lnTo>
                    <a:lnTo>
                      <a:pt x="26" y="98"/>
                    </a:lnTo>
                    <a:lnTo>
                      <a:pt x="21" y="98"/>
                    </a:lnTo>
                    <a:lnTo>
                      <a:pt x="13" y="98"/>
                    </a:lnTo>
                    <a:lnTo>
                      <a:pt x="7" y="98"/>
                    </a:lnTo>
                    <a:lnTo>
                      <a:pt x="4" y="91"/>
                    </a:lnTo>
                    <a:lnTo>
                      <a:pt x="2" y="85"/>
                    </a:lnTo>
                    <a:lnTo>
                      <a:pt x="0" y="78"/>
                    </a:lnTo>
                    <a:lnTo>
                      <a:pt x="0" y="72"/>
                    </a:lnTo>
                    <a:lnTo>
                      <a:pt x="0" y="64"/>
                    </a:lnTo>
                    <a:lnTo>
                      <a:pt x="2" y="54"/>
                    </a:lnTo>
                    <a:lnTo>
                      <a:pt x="4" y="41"/>
                    </a:lnTo>
                    <a:lnTo>
                      <a:pt x="7" y="27"/>
                    </a:lnTo>
                    <a:lnTo>
                      <a:pt x="23" y="23"/>
                    </a:lnTo>
                    <a:lnTo>
                      <a:pt x="40" y="20"/>
                    </a:lnTo>
                    <a:lnTo>
                      <a:pt x="54" y="16"/>
                    </a:lnTo>
                    <a:lnTo>
                      <a:pt x="69" y="13"/>
                    </a:lnTo>
                    <a:lnTo>
                      <a:pt x="82" y="9"/>
                    </a:lnTo>
                    <a:lnTo>
                      <a:pt x="96" y="5"/>
                    </a:lnTo>
                    <a:lnTo>
                      <a:pt x="111" y="2"/>
                    </a:lnTo>
                    <a:lnTo>
                      <a:pt x="12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4" name="Freeform 128"/>
              <p:cNvSpPr>
                <a:spLocks/>
              </p:cNvSpPr>
              <p:nvPr/>
            </p:nvSpPr>
            <p:spPr bwMode="auto">
              <a:xfrm>
                <a:off x="676" y="491"/>
                <a:ext cx="83" cy="70"/>
              </a:xfrm>
              <a:custGeom>
                <a:avLst/>
                <a:gdLst>
                  <a:gd name="T0" fmla="*/ 383 w 383"/>
                  <a:gd name="T1" fmla="*/ 0 h 234"/>
                  <a:gd name="T2" fmla="*/ 372 w 383"/>
                  <a:gd name="T3" fmla="*/ 30 h 234"/>
                  <a:gd name="T4" fmla="*/ 359 w 383"/>
                  <a:gd name="T5" fmla="*/ 58 h 234"/>
                  <a:gd name="T6" fmla="*/ 342 w 383"/>
                  <a:gd name="T7" fmla="*/ 83 h 234"/>
                  <a:gd name="T8" fmla="*/ 323 w 383"/>
                  <a:gd name="T9" fmla="*/ 108 h 234"/>
                  <a:gd name="T10" fmla="*/ 300 w 383"/>
                  <a:gd name="T11" fmla="*/ 129 h 234"/>
                  <a:gd name="T12" fmla="*/ 277 w 383"/>
                  <a:gd name="T13" fmla="*/ 152 h 234"/>
                  <a:gd name="T14" fmla="*/ 253 w 383"/>
                  <a:gd name="T15" fmla="*/ 174 h 234"/>
                  <a:gd name="T16" fmla="*/ 230 w 383"/>
                  <a:gd name="T17" fmla="*/ 198 h 234"/>
                  <a:gd name="T18" fmla="*/ 196 w 383"/>
                  <a:gd name="T19" fmla="*/ 196 h 234"/>
                  <a:gd name="T20" fmla="*/ 166 w 383"/>
                  <a:gd name="T21" fmla="*/ 199 h 234"/>
                  <a:gd name="T22" fmla="*/ 140 w 383"/>
                  <a:gd name="T23" fmla="*/ 204 h 234"/>
                  <a:gd name="T24" fmla="*/ 117 w 383"/>
                  <a:gd name="T25" fmla="*/ 212 h 234"/>
                  <a:gd name="T26" fmla="*/ 92 w 383"/>
                  <a:gd name="T27" fmla="*/ 219 h 234"/>
                  <a:gd name="T28" fmla="*/ 68 w 383"/>
                  <a:gd name="T29" fmla="*/ 226 h 234"/>
                  <a:gd name="T30" fmla="*/ 38 w 383"/>
                  <a:gd name="T31" fmla="*/ 231 h 234"/>
                  <a:gd name="T32" fmla="*/ 6 w 383"/>
                  <a:gd name="T33" fmla="*/ 234 h 234"/>
                  <a:gd name="T34" fmla="*/ 0 w 383"/>
                  <a:gd name="T35" fmla="*/ 218 h 234"/>
                  <a:gd name="T36" fmla="*/ 0 w 383"/>
                  <a:gd name="T37" fmla="*/ 204 h 234"/>
                  <a:gd name="T38" fmla="*/ 3 w 383"/>
                  <a:gd name="T39" fmla="*/ 187 h 234"/>
                  <a:gd name="T40" fmla="*/ 12 w 383"/>
                  <a:gd name="T41" fmla="*/ 171 h 234"/>
                  <a:gd name="T42" fmla="*/ 22 w 383"/>
                  <a:gd name="T43" fmla="*/ 151 h 234"/>
                  <a:gd name="T44" fmla="*/ 40 w 383"/>
                  <a:gd name="T45" fmla="*/ 129 h 234"/>
                  <a:gd name="T46" fmla="*/ 60 w 383"/>
                  <a:gd name="T47" fmla="*/ 106 h 234"/>
                  <a:gd name="T48" fmla="*/ 86 w 383"/>
                  <a:gd name="T49" fmla="*/ 81 h 234"/>
                  <a:gd name="T50" fmla="*/ 100 w 383"/>
                  <a:gd name="T51" fmla="*/ 82 h 234"/>
                  <a:gd name="T52" fmla="*/ 113 w 383"/>
                  <a:gd name="T53" fmla="*/ 84 h 234"/>
                  <a:gd name="T54" fmla="*/ 126 w 383"/>
                  <a:gd name="T55" fmla="*/ 85 h 234"/>
                  <a:gd name="T56" fmla="*/ 139 w 383"/>
                  <a:gd name="T57" fmla="*/ 88 h 234"/>
                  <a:gd name="T58" fmla="*/ 151 w 383"/>
                  <a:gd name="T59" fmla="*/ 88 h 234"/>
                  <a:gd name="T60" fmla="*/ 162 w 383"/>
                  <a:gd name="T61" fmla="*/ 88 h 234"/>
                  <a:gd name="T62" fmla="*/ 173 w 383"/>
                  <a:gd name="T63" fmla="*/ 88 h 234"/>
                  <a:gd name="T64" fmla="*/ 185 w 383"/>
                  <a:gd name="T65" fmla="*/ 89 h 234"/>
                  <a:gd name="T66" fmla="*/ 191 w 383"/>
                  <a:gd name="T67" fmla="*/ 81 h 234"/>
                  <a:gd name="T68" fmla="*/ 197 w 383"/>
                  <a:gd name="T69" fmla="*/ 73 h 234"/>
                  <a:gd name="T70" fmla="*/ 202 w 383"/>
                  <a:gd name="T71" fmla="*/ 65 h 234"/>
                  <a:gd name="T72" fmla="*/ 207 w 383"/>
                  <a:gd name="T73" fmla="*/ 57 h 234"/>
                  <a:gd name="T74" fmla="*/ 212 w 383"/>
                  <a:gd name="T75" fmla="*/ 49 h 234"/>
                  <a:gd name="T76" fmla="*/ 217 w 383"/>
                  <a:gd name="T77" fmla="*/ 40 h 234"/>
                  <a:gd name="T78" fmla="*/ 223 w 383"/>
                  <a:gd name="T79" fmla="*/ 33 h 234"/>
                  <a:gd name="T80" fmla="*/ 230 w 383"/>
                  <a:gd name="T81" fmla="*/ 26 h 234"/>
                  <a:gd name="T82" fmla="*/ 255 w 383"/>
                  <a:gd name="T83" fmla="*/ 25 h 234"/>
                  <a:gd name="T84" fmla="*/ 277 w 383"/>
                  <a:gd name="T85" fmla="*/ 24 h 234"/>
                  <a:gd name="T86" fmla="*/ 298 w 383"/>
                  <a:gd name="T87" fmla="*/ 21 h 234"/>
                  <a:gd name="T88" fmla="*/ 317 w 383"/>
                  <a:gd name="T89" fmla="*/ 19 h 234"/>
                  <a:gd name="T90" fmla="*/ 333 w 383"/>
                  <a:gd name="T91" fmla="*/ 14 h 234"/>
                  <a:gd name="T92" fmla="*/ 350 w 383"/>
                  <a:gd name="T93" fmla="*/ 11 h 234"/>
                  <a:gd name="T94" fmla="*/ 365 w 383"/>
                  <a:gd name="T95" fmla="*/ 5 h 234"/>
                  <a:gd name="T96" fmla="*/ 383 w 383"/>
                  <a:gd name="T97"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3" h="234">
                    <a:moveTo>
                      <a:pt x="383" y="0"/>
                    </a:moveTo>
                    <a:lnTo>
                      <a:pt x="372" y="30"/>
                    </a:lnTo>
                    <a:lnTo>
                      <a:pt x="359" y="58"/>
                    </a:lnTo>
                    <a:lnTo>
                      <a:pt x="342" y="83"/>
                    </a:lnTo>
                    <a:lnTo>
                      <a:pt x="323" y="108"/>
                    </a:lnTo>
                    <a:lnTo>
                      <a:pt x="300" y="129"/>
                    </a:lnTo>
                    <a:lnTo>
                      <a:pt x="277" y="152"/>
                    </a:lnTo>
                    <a:lnTo>
                      <a:pt x="253" y="174"/>
                    </a:lnTo>
                    <a:lnTo>
                      <a:pt x="230" y="198"/>
                    </a:lnTo>
                    <a:lnTo>
                      <a:pt x="196" y="196"/>
                    </a:lnTo>
                    <a:lnTo>
                      <a:pt x="166" y="199"/>
                    </a:lnTo>
                    <a:lnTo>
                      <a:pt x="140" y="204"/>
                    </a:lnTo>
                    <a:lnTo>
                      <a:pt x="117" y="212"/>
                    </a:lnTo>
                    <a:lnTo>
                      <a:pt x="92" y="219"/>
                    </a:lnTo>
                    <a:lnTo>
                      <a:pt x="68" y="226"/>
                    </a:lnTo>
                    <a:lnTo>
                      <a:pt x="38" y="231"/>
                    </a:lnTo>
                    <a:lnTo>
                      <a:pt x="6" y="234"/>
                    </a:lnTo>
                    <a:lnTo>
                      <a:pt x="0" y="218"/>
                    </a:lnTo>
                    <a:lnTo>
                      <a:pt x="0" y="204"/>
                    </a:lnTo>
                    <a:lnTo>
                      <a:pt x="3" y="187"/>
                    </a:lnTo>
                    <a:lnTo>
                      <a:pt x="12" y="171"/>
                    </a:lnTo>
                    <a:lnTo>
                      <a:pt x="22" y="151"/>
                    </a:lnTo>
                    <a:lnTo>
                      <a:pt x="40" y="129"/>
                    </a:lnTo>
                    <a:lnTo>
                      <a:pt x="60" y="106"/>
                    </a:lnTo>
                    <a:lnTo>
                      <a:pt x="86" y="81"/>
                    </a:lnTo>
                    <a:lnTo>
                      <a:pt x="100" y="82"/>
                    </a:lnTo>
                    <a:lnTo>
                      <a:pt x="113" y="84"/>
                    </a:lnTo>
                    <a:lnTo>
                      <a:pt x="126" y="85"/>
                    </a:lnTo>
                    <a:lnTo>
                      <a:pt x="139" y="88"/>
                    </a:lnTo>
                    <a:lnTo>
                      <a:pt x="151" y="88"/>
                    </a:lnTo>
                    <a:lnTo>
                      <a:pt x="162" y="88"/>
                    </a:lnTo>
                    <a:lnTo>
                      <a:pt x="173" y="88"/>
                    </a:lnTo>
                    <a:lnTo>
                      <a:pt x="185" y="89"/>
                    </a:lnTo>
                    <a:lnTo>
                      <a:pt x="191" y="81"/>
                    </a:lnTo>
                    <a:lnTo>
                      <a:pt x="197" y="73"/>
                    </a:lnTo>
                    <a:lnTo>
                      <a:pt x="202" y="65"/>
                    </a:lnTo>
                    <a:lnTo>
                      <a:pt x="207" y="57"/>
                    </a:lnTo>
                    <a:lnTo>
                      <a:pt x="212" y="49"/>
                    </a:lnTo>
                    <a:lnTo>
                      <a:pt x="217" y="40"/>
                    </a:lnTo>
                    <a:lnTo>
                      <a:pt x="223" y="33"/>
                    </a:lnTo>
                    <a:lnTo>
                      <a:pt x="230" y="26"/>
                    </a:lnTo>
                    <a:lnTo>
                      <a:pt x="255" y="25"/>
                    </a:lnTo>
                    <a:lnTo>
                      <a:pt x="277" y="24"/>
                    </a:lnTo>
                    <a:lnTo>
                      <a:pt x="298" y="21"/>
                    </a:lnTo>
                    <a:lnTo>
                      <a:pt x="317" y="19"/>
                    </a:lnTo>
                    <a:lnTo>
                      <a:pt x="333" y="14"/>
                    </a:lnTo>
                    <a:lnTo>
                      <a:pt x="350" y="11"/>
                    </a:lnTo>
                    <a:lnTo>
                      <a:pt x="365" y="5"/>
                    </a:lnTo>
                    <a:lnTo>
                      <a:pt x="383"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5" name="Freeform 129"/>
              <p:cNvSpPr>
                <a:spLocks/>
              </p:cNvSpPr>
              <p:nvPr/>
            </p:nvSpPr>
            <p:spPr bwMode="auto">
              <a:xfrm>
                <a:off x="775" y="499"/>
                <a:ext cx="64" cy="48"/>
              </a:xfrm>
              <a:custGeom>
                <a:avLst/>
                <a:gdLst>
                  <a:gd name="T0" fmla="*/ 81 w 297"/>
                  <a:gd name="T1" fmla="*/ 0 h 163"/>
                  <a:gd name="T2" fmla="*/ 117 w 297"/>
                  <a:gd name="T3" fmla="*/ 14 h 163"/>
                  <a:gd name="T4" fmla="*/ 146 w 297"/>
                  <a:gd name="T5" fmla="*/ 27 h 163"/>
                  <a:gd name="T6" fmla="*/ 171 w 297"/>
                  <a:gd name="T7" fmla="*/ 38 h 163"/>
                  <a:gd name="T8" fmla="*/ 193 w 297"/>
                  <a:gd name="T9" fmla="*/ 49 h 163"/>
                  <a:gd name="T10" fmla="*/ 212 w 297"/>
                  <a:gd name="T11" fmla="*/ 57 h 163"/>
                  <a:gd name="T12" fmla="*/ 232 w 297"/>
                  <a:gd name="T13" fmla="*/ 66 h 163"/>
                  <a:gd name="T14" fmla="*/ 253 w 297"/>
                  <a:gd name="T15" fmla="*/ 77 h 163"/>
                  <a:gd name="T16" fmla="*/ 279 w 297"/>
                  <a:gd name="T17" fmla="*/ 90 h 163"/>
                  <a:gd name="T18" fmla="*/ 289 w 297"/>
                  <a:gd name="T19" fmla="*/ 100 h 163"/>
                  <a:gd name="T20" fmla="*/ 295 w 297"/>
                  <a:gd name="T21" fmla="*/ 110 h 163"/>
                  <a:gd name="T22" fmla="*/ 295 w 297"/>
                  <a:gd name="T23" fmla="*/ 114 h 163"/>
                  <a:gd name="T24" fmla="*/ 296 w 297"/>
                  <a:gd name="T25" fmla="*/ 122 h 163"/>
                  <a:gd name="T26" fmla="*/ 296 w 297"/>
                  <a:gd name="T27" fmla="*/ 132 h 163"/>
                  <a:gd name="T28" fmla="*/ 297 w 297"/>
                  <a:gd name="T29" fmla="*/ 145 h 163"/>
                  <a:gd name="T30" fmla="*/ 284 w 297"/>
                  <a:gd name="T31" fmla="*/ 149 h 163"/>
                  <a:gd name="T32" fmla="*/ 274 w 297"/>
                  <a:gd name="T33" fmla="*/ 154 h 163"/>
                  <a:gd name="T34" fmla="*/ 265 w 297"/>
                  <a:gd name="T35" fmla="*/ 157 h 163"/>
                  <a:gd name="T36" fmla="*/ 257 w 297"/>
                  <a:gd name="T37" fmla="*/ 160 h 163"/>
                  <a:gd name="T38" fmla="*/ 245 w 297"/>
                  <a:gd name="T39" fmla="*/ 160 h 163"/>
                  <a:gd name="T40" fmla="*/ 231 w 297"/>
                  <a:gd name="T41" fmla="*/ 161 h 163"/>
                  <a:gd name="T42" fmla="*/ 212 w 297"/>
                  <a:gd name="T43" fmla="*/ 161 h 163"/>
                  <a:gd name="T44" fmla="*/ 189 w 297"/>
                  <a:gd name="T45" fmla="*/ 163 h 163"/>
                  <a:gd name="T46" fmla="*/ 157 w 297"/>
                  <a:gd name="T47" fmla="*/ 138 h 163"/>
                  <a:gd name="T48" fmla="*/ 126 w 297"/>
                  <a:gd name="T49" fmla="*/ 121 h 163"/>
                  <a:gd name="T50" fmla="*/ 95 w 297"/>
                  <a:gd name="T51" fmla="*/ 110 h 163"/>
                  <a:gd name="T52" fmla="*/ 68 w 297"/>
                  <a:gd name="T53" fmla="*/ 102 h 163"/>
                  <a:gd name="T54" fmla="*/ 42 w 297"/>
                  <a:gd name="T55" fmla="*/ 90 h 163"/>
                  <a:gd name="T56" fmla="*/ 22 w 297"/>
                  <a:gd name="T57" fmla="*/ 75 h 163"/>
                  <a:gd name="T58" fmla="*/ 8 w 297"/>
                  <a:gd name="T59" fmla="*/ 47 h 163"/>
                  <a:gd name="T60" fmla="*/ 0 w 297"/>
                  <a:gd name="T61" fmla="*/ 10 h 163"/>
                  <a:gd name="T62" fmla="*/ 5 w 297"/>
                  <a:gd name="T63" fmla="*/ 6 h 163"/>
                  <a:gd name="T64" fmla="*/ 11 w 297"/>
                  <a:gd name="T65" fmla="*/ 4 h 163"/>
                  <a:gd name="T66" fmla="*/ 16 w 297"/>
                  <a:gd name="T67" fmla="*/ 1 h 163"/>
                  <a:gd name="T68" fmla="*/ 23 w 297"/>
                  <a:gd name="T69" fmla="*/ 1 h 163"/>
                  <a:gd name="T70" fmla="*/ 31 w 297"/>
                  <a:gd name="T71" fmla="*/ 0 h 163"/>
                  <a:gd name="T72" fmla="*/ 43 w 297"/>
                  <a:gd name="T73" fmla="*/ 0 h 163"/>
                  <a:gd name="T74" fmla="*/ 59 w 297"/>
                  <a:gd name="T75" fmla="*/ 0 h 163"/>
                  <a:gd name="T76" fmla="*/ 81 w 297"/>
                  <a:gd name="T7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7" h="163">
                    <a:moveTo>
                      <a:pt x="81" y="0"/>
                    </a:moveTo>
                    <a:lnTo>
                      <a:pt x="117" y="14"/>
                    </a:lnTo>
                    <a:lnTo>
                      <a:pt x="146" y="27"/>
                    </a:lnTo>
                    <a:lnTo>
                      <a:pt x="171" y="38"/>
                    </a:lnTo>
                    <a:lnTo>
                      <a:pt x="193" y="49"/>
                    </a:lnTo>
                    <a:lnTo>
                      <a:pt x="212" y="57"/>
                    </a:lnTo>
                    <a:lnTo>
                      <a:pt x="232" y="66"/>
                    </a:lnTo>
                    <a:lnTo>
                      <a:pt x="253" y="77"/>
                    </a:lnTo>
                    <a:lnTo>
                      <a:pt x="279" y="90"/>
                    </a:lnTo>
                    <a:lnTo>
                      <a:pt x="289" y="100"/>
                    </a:lnTo>
                    <a:lnTo>
                      <a:pt x="295" y="110"/>
                    </a:lnTo>
                    <a:lnTo>
                      <a:pt x="295" y="114"/>
                    </a:lnTo>
                    <a:lnTo>
                      <a:pt x="296" y="122"/>
                    </a:lnTo>
                    <a:lnTo>
                      <a:pt x="296" y="132"/>
                    </a:lnTo>
                    <a:lnTo>
                      <a:pt x="297" y="145"/>
                    </a:lnTo>
                    <a:lnTo>
                      <a:pt x="284" y="149"/>
                    </a:lnTo>
                    <a:lnTo>
                      <a:pt x="274" y="154"/>
                    </a:lnTo>
                    <a:lnTo>
                      <a:pt x="265" y="157"/>
                    </a:lnTo>
                    <a:lnTo>
                      <a:pt x="257" y="160"/>
                    </a:lnTo>
                    <a:lnTo>
                      <a:pt x="245" y="160"/>
                    </a:lnTo>
                    <a:lnTo>
                      <a:pt x="231" y="161"/>
                    </a:lnTo>
                    <a:lnTo>
                      <a:pt x="212" y="161"/>
                    </a:lnTo>
                    <a:lnTo>
                      <a:pt x="189" y="163"/>
                    </a:lnTo>
                    <a:lnTo>
                      <a:pt x="157" y="138"/>
                    </a:lnTo>
                    <a:lnTo>
                      <a:pt x="126" y="121"/>
                    </a:lnTo>
                    <a:lnTo>
                      <a:pt x="95" y="110"/>
                    </a:lnTo>
                    <a:lnTo>
                      <a:pt x="68" y="102"/>
                    </a:lnTo>
                    <a:lnTo>
                      <a:pt x="42" y="90"/>
                    </a:lnTo>
                    <a:lnTo>
                      <a:pt x="22" y="75"/>
                    </a:lnTo>
                    <a:lnTo>
                      <a:pt x="8" y="47"/>
                    </a:lnTo>
                    <a:lnTo>
                      <a:pt x="0" y="10"/>
                    </a:lnTo>
                    <a:lnTo>
                      <a:pt x="5" y="6"/>
                    </a:lnTo>
                    <a:lnTo>
                      <a:pt x="11" y="4"/>
                    </a:lnTo>
                    <a:lnTo>
                      <a:pt x="16" y="1"/>
                    </a:lnTo>
                    <a:lnTo>
                      <a:pt x="23" y="1"/>
                    </a:lnTo>
                    <a:lnTo>
                      <a:pt x="31" y="0"/>
                    </a:lnTo>
                    <a:lnTo>
                      <a:pt x="43" y="0"/>
                    </a:lnTo>
                    <a:lnTo>
                      <a:pt x="59" y="0"/>
                    </a:lnTo>
                    <a:lnTo>
                      <a:pt x="81"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6" name="Freeform 130"/>
              <p:cNvSpPr>
                <a:spLocks/>
              </p:cNvSpPr>
              <p:nvPr/>
            </p:nvSpPr>
            <p:spPr bwMode="auto">
              <a:xfrm>
                <a:off x="775" y="577"/>
                <a:ext cx="78" cy="85"/>
              </a:xfrm>
              <a:custGeom>
                <a:avLst/>
                <a:gdLst>
                  <a:gd name="T0" fmla="*/ 99 w 361"/>
                  <a:gd name="T1" fmla="*/ 0 h 283"/>
                  <a:gd name="T2" fmla="*/ 113 w 361"/>
                  <a:gd name="T3" fmla="*/ 43 h 283"/>
                  <a:gd name="T4" fmla="*/ 129 w 361"/>
                  <a:gd name="T5" fmla="*/ 74 h 283"/>
                  <a:gd name="T6" fmla="*/ 143 w 361"/>
                  <a:gd name="T7" fmla="*/ 94 h 283"/>
                  <a:gd name="T8" fmla="*/ 161 w 361"/>
                  <a:gd name="T9" fmla="*/ 109 h 283"/>
                  <a:gd name="T10" fmla="*/ 180 w 361"/>
                  <a:gd name="T11" fmla="*/ 117 h 283"/>
                  <a:gd name="T12" fmla="*/ 203 w 361"/>
                  <a:gd name="T13" fmla="*/ 125 h 283"/>
                  <a:gd name="T14" fmla="*/ 233 w 361"/>
                  <a:gd name="T15" fmla="*/ 133 h 283"/>
                  <a:gd name="T16" fmla="*/ 271 w 361"/>
                  <a:gd name="T17" fmla="*/ 145 h 283"/>
                  <a:gd name="T18" fmla="*/ 274 w 361"/>
                  <a:gd name="T19" fmla="*/ 160 h 283"/>
                  <a:gd name="T20" fmla="*/ 282 w 361"/>
                  <a:gd name="T21" fmla="*/ 176 h 283"/>
                  <a:gd name="T22" fmla="*/ 291 w 361"/>
                  <a:gd name="T23" fmla="*/ 190 h 283"/>
                  <a:gd name="T24" fmla="*/ 303 w 361"/>
                  <a:gd name="T25" fmla="*/ 204 h 283"/>
                  <a:gd name="T26" fmla="*/ 314 w 361"/>
                  <a:gd name="T27" fmla="*/ 215 h 283"/>
                  <a:gd name="T28" fmla="*/ 324 w 361"/>
                  <a:gd name="T29" fmla="*/ 225 h 283"/>
                  <a:gd name="T30" fmla="*/ 333 w 361"/>
                  <a:gd name="T31" fmla="*/ 235 h 283"/>
                  <a:gd name="T32" fmla="*/ 342 w 361"/>
                  <a:gd name="T33" fmla="*/ 243 h 283"/>
                  <a:gd name="T34" fmla="*/ 354 w 361"/>
                  <a:gd name="T35" fmla="*/ 257 h 283"/>
                  <a:gd name="T36" fmla="*/ 361 w 361"/>
                  <a:gd name="T37" fmla="*/ 268 h 283"/>
                  <a:gd name="T38" fmla="*/ 361 w 361"/>
                  <a:gd name="T39" fmla="*/ 275 h 283"/>
                  <a:gd name="T40" fmla="*/ 359 w 361"/>
                  <a:gd name="T41" fmla="*/ 281 h 283"/>
                  <a:gd name="T42" fmla="*/ 350 w 361"/>
                  <a:gd name="T43" fmla="*/ 282 h 283"/>
                  <a:gd name="T44" fmla="*/ 341 w 361"/>
                  <a:gd name="T45" fmla="*/ 283 h 283"/>
                  <a:gd name="T46" fmla="*/ 328 w 361"/>
                  <a:gd name="T47" fmla="*/ 281 h 283"/>
                  <a:gd name="T48" fmla="*/ 316 w 361"/>
                  <a:gd name="T49" fmla="*/ 280 h 283"/>
                  <a:gd name="T50" fmla="*/ 268 w 361"/>
                  <a:gd name="T51" fmla="*/ 256 h 283"/>
                  <a:gd name="T52" fmla="*/ 217 w 361"/>
                  <a:gd name="T53" fmla="*/ 235 h 283"/>
                  <a:gd name="T54" fmla="*/ 165 w 361"/>
                  <a:gd name="T55" fmla="*/ 212 h 283"/>
                  <a:gd name="T56" fmla="*/ 117 w 361"/>
                  <a:gd name="T57" fmla="*/ 187 h 283"/>
                  <a:gd name="T58" fmla="*/ 72 w 361"/>
                  <a:gd name="T59" fmla="*/ 155 h 283"/>
                  <a:gd name="T60" fmla="*/ 36 w 361"/>
                  <a:gd name="T61" fmla="*/ 117 h 283"/>
                  <a:gd name="T62" fmla="*/ 11 w 361"/>
                  <a:gd name="T63" fmla="*/ 69 h 283"/>
                  <a:gd name="T64" fmla="*/ 0 w 361"/>
                  <a:gd name="T65" fmla="*/ 9 h 283"/>
                  <a:gd name="T66" fmla="*/ 13 w 361"/>
                  <a:gd name="T67" fmla="*/ 8 h 283"/>
                  <a:gd name="T68" fmla="*/ 26 w 361"/>
                  <a:gd name="T69" fmla="*/ 7 h 283"/>
                  <a:gd name="T70" fmla="*/ 40 w 361"/>
                  <a:gd name="T71" fmla="*/ 6 h 283"/>
                  <a:gd name="T72" fmla="*/ 53 w 361"/>
                  <a:gd name="T73" fmla="*/ 5 h 283"/>
                  <a:gd name="T74" fmla="*/ 64 w 361"/>
                  <a:gd name="T75" fmla="*/ 2 h 283"/>
                  <a:gd name="T76" fmla="*/ 76 w 361"/>
                  <a:gd name="T77" fmla="*/ 1 h 283"/>
                  <a:gd name="T78" fmla="*/ 87 w 361"/>
                  <a:gd name="T79" fmla="*/ 0 h 283"/>
                  <a:gd name="T80" fmla="*/ 99 w 361"/>
                  <a:gd name="T81"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1" h="283">
                    <a:moveTo>
                      <a:pt x="99" y="0"/>
                    </a:moveTo>
                    <a:lnTo>
                      <a:pt x="113" y="43"/>
                    </a:lnTo>
                    <a:lnTo>
                      <a:pt x="129" y="74"/>
                    </a:lnTo>
                    <a:lnTo>
                      <a:pt x="143" y="94"/>
                    </a:lnTo>
                    <a:lnTo>
                      <a:pt x="161" y="109"/>
                    </a:lnTo>
                    <a:lnTo>
                      <a:pt x="180" y="117"/>
                    </a:lnTo>
                    <a:lnTo>
                      <a:pt x="203" y="125"/>
                    </a:lnTo>
                    <a:lnTo>
                      <a:pt x="233" y="133"/>
                    </a:lnTo>
                    <a:lnTo>
                      <a:pt x="271" y="145"/>
                    </a:lnTo>
                    <a:lnTo>
                      <a:pt x="274" y="160"/>
                    </a:lnTo>
                    <a:lnTo>
                      <a:pt x="282" y="176"/>
                    </a:lnTo>
                    <a:lnTo>
                      <a:pt x="291" y="190"/>
                    </a:lnTo>
                    <a:lnTo>
                      <a:pt x="303" y="204"/>
                    </a:lnTo>
                    <a:lnTo>
                      <a:pt x="314" y="215"/>
                    </a:lnTo>
                    <a:lnTo>
                      <a:pt x="324" y="225"/>
                    </a:lnTo>
                    <a:lnTo>
                      <a:pt x="333" y="235"/>
                    </a:lnTo>
                    <a:lnTo>
                      <a:pt x="342" y="243"/>
                    </a:lnTo>
                    <a:lnTo>
                      <a:pt x="354" y="257"/>
                    </a:lnTo>
                    <a:lnTo>
                      <a:pt x="361" y="268"/>
                    </a:lnTo>
                    <a:lnTo>
                      <a:pt x="361" y="275"/>
                    </a:lnTo>
                    <a:lnTo>
                      <a:pt x="359" y="281"/>
                    </a:lnTo>
                    <a:lnTo>
                      <a:pt x="350" y="282"/>
                    </a:lnTo>
                    <a:lnTo>
                      <a:pt x="341" y="283"/>
                    </a:lnTo>
                    <a:lnTo>
                      <a:pt x="328" y="281"/>
                    </a:lnTo>
                    <a:lnTo>
                      <a:pt x="316" y="280"/>
                    </a:lnTo>
                    <a:lnTo>
                      <a:pt x="268" y="256"/>
                    </a:lnTo>
                    <a:lnTo>
                      <a:pt x="217" y="235"/>
                    </a:lnTo>
                    <a:lnTo>
                      <a:pt x="165" y="212"/>
                    </a:lnTo>
                    <a:lnTo>
                      <a:pt x="117" y="187"/>
                    </a:lnTo>
                    <a:lnTo>
                      <a:pt x="72" y="155"/>
                    </a:lnTo>
                    <a:lnTo>
                      <a:pt x="36" y="117"/>
                    </a:lnTo>
                    <a:lnTo>
                      <a:pt x="11" y="69"/>
                    </a:lnTo>
                    <a:lnTo>
                      <a:pt x="0" y="9"/>
                    </a:lnTo>
                    <a:lnTo>
                      <a:pt x="13" y="8"/>
                    </a:lnTo>
                    <a:lnTo>
                      <a:pt x="26" y="7"/>
                    </a:lnTo>
                    <a:lnTo>
                      <a:pt x="40" y="6"/>
                    </a:lnTo>
                    <a:lnTo>
                      <a:pt x="53" y="5"/>
                    </a:lnTo>
                    <a:lnTo>
                      <a:pt x="64" y="2"/>
                    </a:lnTo>
                    <a:lnTo>
                      <a:pt x="76" y="1"/>
                    </a:lnTo>
                    <a:lnTo>
                      <a:pt x="87" y="0"/>
                    </a:lnTo>
                    <a:lnTo>
                      <a:pt x="9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7" name="Freeform 131"/>
              <p:cNvSpPr>
                <a:spLocks/>
              </p:cNvSpPr>
              <p:nvPr/>
            </p:nvSpPr>
            <p:spPr bwMode="auto">
              <a:xfrm>
                <a:off x="658" y="579"/>
                <a:ext cx="99" cy="33"/>
              </a:xfrm>
              <a:custGeom>
                <a:avLst/>
                <a:gdLst>
                  <a:gd name="T0" fmla="*/ 441 w 458"/>
                  <a:gd name="T1" fmla="*/ 19 h 109"/>
                  <a:gd name="T2" fmla="*/ 450 w 458"/>
                  <a:gd name="T3" fmla="*/ 29 h 109"/>
                  <a:gd name="T4" fmla="*/ 456 w 458"/>
                  <a:gd name="T5" fmla="*/ 39 h 109"/>
                  <a:gd name="T6" fmla="*/ 458 w 458"/>
                  <a:gd name="T7" fmla="*/ 51 h 109"/>
                  <a:gd name="T8" fmla="*/ 456 w 458"/>
                  <a:gd name="T9" fmla="*/ 64 h 109"/>
                  <a:gd name="T10" fmla="*/ 453 w 458"/>
                  <a:gd name="T11" fmla="*/ 75 h 109"/>
                  <a:gd name="T12" fmla="*/ 448 w 458"/>
                  <a:gd name="T13" fmla="*/ 87 h 109"/>
                  <a:gd name="T14" fmla="*/ 443 w 458"/>
                  <a:gd name="T15" fmla="*/ 98 h 109"/>
                  <a:gd name="T16" fmla="*/ 441 w 458"/>
                  <a:gd name="T17" fmla="*/ 109 h 109"/>
                  <a:gd name="T18" fmla="*/ 386 w 458"/>
                  <a:gd name="T19" fmla="*/ 106 h 109"/>
                  <a:gd name="T20" fmla="*/ 333 w 458"/>
                  <a:gd name="T21" fmla="*/ 107 h 109"/>
                  <a:gd name="T22" fmla="*/ 280 w 458"/>
                  <a:gd name="T23" fmla="*/ 107 h 109"/>
                  <a:gd name="T24" fmla="*/ 226 w 458"/>
                  <a:gd name="T25" fmla="*/ 108 h 109"/>
                  <a:gd name="T26" fmla="*/ 170 w 458"/>
                  <a:gd name="T27" fmla="*/ 107 h 109"/>
                  <a:gd name="T28" fmla="*/ 116 w 458"/>
                  <a:gd name="T29" fmla="*/ 103 h 109"/>
                  <a:gd name="T30" fmla="*/ 58 w 458"/>
                  <a:gd name="T31" fmla="*/ 95 h 109"/>
                  <a:gd name="T32" fmla="*/ 0 w 458"/>
                  <a:gd name="T33" fmla="*/ 82 h 109"/>
                  <a:gd name="T34" fmla="*/ 16 w 458"/>
                  <a:gd name="T35" fmla="*/ 42 h 109"/>
                  <a:gd name="T36" fmla="*/ 60 w 458"/>
                  <a:gd name="T37" fmla="*/ 18 h 109"/>
                  <a:gd name="T38" fmla="*/ 119 w 458"/>
                  <a:gd name="T39" fmla="*/ 4 h 109"/>
                  <a:gd name="T40" fmla="*/ 192 w 458"/>
                  <a:gd name="T41" fmla="*/ 0 h 109"/>
                  <a:gd name="T42" fmla="*/ 267 w 458"/>
                  <a:gd name="T43" fmla="*/ 1 h 109"/>
                  <a:gd name="T44" fmla="*/ 338 w 458"/>
                  <a:gd name="T45" fmla="*/ 7 h 109"/>
                  <a:gd name="T46" fmla="*/ 398 w 458"/>
                  <a:gd name="T47" fmla="*/ 13 h 109"/>
                  <a:gd name="T48" fmla="*/ 441 w 458"/>
                  <a:gd name="T49" fmla="*/ 1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8" h="109">
                    <a:moveTo>
                      <a:pt x="441" y="19"/>
                    </a:moveTo>
                    <a:lnTo>
                      <a:pt x="450" y="29"/>
                    </a:lnTo>
                    <a:lnTo>
                      <a:pt x="456" y="39"/>
                    </a:lnTo>
                    <a:lnTo>
                      <a:pt x="458" y="51"/>
                    </a:lnTo>
                    <a:lnTo>
                      <a:pt x="456" y="64"/>
                    </a:lnTo>
                    <a:lnTo>
                      <a:pt x="453" y="75"/>
                    </a:lnTo>
                    <a:lnTo>
                      <a:pt x="448" y="87"/>
                    </a:lnTo>
                    <a:lnTo>
                      <a:pt x="443" y="98"/>
                    </a:lnTo>
                    <a:lnTo>
                      <a:pt x="441" y="109"/>
                    </a:lnTo>
                    <a:lnTo>
                      <a:pt x="386" y="106"/>
                    </a:lnTo>
                    <a:lnTo>
                      <a:pt x="333" y="107"/>
                    </a:lnTo>
                    <a:lnTo>
                      <a:pt x="280" y="107"/>
                    </a:lnTo>
                    <a:lnTo>
                      <a:pt x="226" y="108"/>
                    </a:lnTo>
                    <a:lnTo>
                      <a:pt x="170" y="107"/>
                    </a:lnTo>
                    <a:lnTo>
                      <a:pt x="116" y="103"/>
                    </a:lnTo>
                    <a:lnTo>
                      <a:pt x="58" y="95"/>
                    </a:lnTo>
                    <a:lnTo>
                      <a:pt x="0" y="82"/>
                    </a:lnTo>
                    <a:lnTo>
                      <a:pt x="16" y="42"/>
                    </a:lnTo>
                    <a:lnTo>
                      <a:pt x="60" y="18"/>
                    </a:lnTo>
                    <a:lnTo>
                      <a:pt x="119" y="4"/>
                    </a:lnTo>
                    <a:lnTo>
                      <a:pt x="192" y="0"/>
                    </a:lnTo>
                    <a:lnTo>
                      <a:pt x="267" y="1"/>
                    </a:lnTo>
                    <a:lnTo>
                      <a:pt x="338" y="7"/>
                    </a:lnTo>
                    <a:lnTo>
                      <a:pt x="398" y="13"/>
                    </a:lnTo>
                    <a:lnTo>
                      <a:pt x="441" y="1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8" name="Freeform 132"/>
              <p:cNvSpPr>
                <a:spLocks/>
              </p:cNvSpPr>
              <p:nvPr/>
            </p:nvSpPr>
            <p:spPr bwMode="auto">
              <a:xfrm>
                <a:off x="746" y="639"/>
                <a:ext cx="12" cy="8"/>
              </a:xfrm>
              <a:custGeom>
                <a:avLst/>
                <a:gdLst>
                  <a:gd name="T0" fmla="*/ 55 w 55"/>
                  <a:gd name="T1" fmla="*/ 0 h 27"/>
                  <a:gd name="T2" fmla="*/ 55 w 55"/>
                  <a:gd name="T3" fmla="*/ 9 h 27"/>
                  <a:gd name="T4" fmla="*/ 55 w 55"/>
                  <a:gd name="T5" fmla="*/ 16 h 27"/>
                  <a:gd name="T6" fmla="*/ 55 w 55"/>
                  <a:gd name="T7" fmla="*/ 21 h 27"/>
                  <a:gd name="T8" fmla="*/ 55 w 55"/>
                  <a:gd name="T9" fmla="*/ 27 h 27"/>
                  <a:gd name="T10" fmla="*/ 36 w 55"/>
                  <a:gd name="T11" fmla="*/ 26 h 27"/>
                  <a:gd name="T12" fmla="*/ 23 w 55"/>
                  <a:gd name="T13" fmla="*/ 26 h 27"/>
                  <a:gd name="T14" fmla="*/ 12 w 55"/>
                  <a:gd name="T15" fmla="*/ 26 h 27"/>
                  <a:gd name="T16" fmla="*/ 6 w 55"/>
                  <a:gd name="T17" fmla="*/ 26 h 27"/>
                  <a:gd name="T18" fmla="*/ 0 w 55"/>
                  <a:gd name="T19" fmla="*/ 22 h 27"/>
                  <a:gd name="T20" fmla="*/ 0 w 55"/>
                  <a:gd name="T21" fmla="*/ 17 h 27"/>
                  <a:gd name="T22" fmla="*/ 6 w 55"/>
                  <a:gd name="T23" fmla="*/ 16 h 27"/>
                  <a:gd name="T24" fmla="*/ 13 w 55"/>
                  <a:gd name="T25" fmla="*/ 15 h 27"/>
                  <a:gd name="T26" fmla="*/ 20 w 55"/>
                  <a:gd name="T27" fmla="*/ 13 h 27"/>
                  <a:gd name="T28" fmla="*/ 27 w 55"/>
                  <a:gd name="T29" fmla="*/ 11 h 27"/>
                  <a:gd name="T30" fmla="*/ 33 w 55"/>
                  <a:gd name="T31" fmla="*/ 8 h 27"/>
                  <a:gd name="T32" fmla="*/ 41 w 55"/>
                  <a:gd name="T33" fmla="*/ 5 h 27"/>
                  <a:gd name="T34" fmla="*/ 48 w 55"/>
                  <a:gd name="T35" fmla="*/ 2 h 27"/>
                  <a:gd name="T36" fmla="*/ 55 w 55"/>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7">
                    <a:moveTo>
                      <a:pt x="55" y="0"/>
                    </a:moveTo>
                    <a:lnTo>
                      <a:pt x="55" y="9"/>
                    </a:lnTo>
                    <a:lnTo>
                      <a:pt x="55" y="16"/>
                    </a:lnTo>
                    <a:lnTo>
                      <a:pt x="55" y="21"/>
                    </a:lnTo>
                    <a:lnTo>
                      <a:pt x="55" y="27"/>
                    </a:lnTo>
                    <a:lnTo>
                      <a:pt x="36" y="26"/>
                    </a:lnTo>
                    <a:lnTo>
                      <a:pt x="23" y="26"/>
                    </a:lnTo>
                    <a:lnTo>
                      <a:pt x="12" y="26"/>
                    </a:lnTo>
                    <a:lnTo>
                      <a:pt x="6" y="26"/>
                    </a:lnTo>
                    <a:lnTo>
                      <a:pt x="0" y="22"/>
                    </a:lnTo>
                    <a:lnTo>
                      <a:pt x="0" y="17"/>
                    </a:lnTo>
                    <a:lnTo>
                      <a:pt x="6" y="16"/>
                    </a:lnTo>
                    <a:lnTo>
                      <a:pt x="13" y="15"/>
                    </a:lnTo>
                    <a:lnTo>
                      <a:pt x="20" y="13"/>
                    </a:lnTo>
                    <a:lnTo>
                      <a:pt x="27" y="11"/>
                    </a:lnTo>
                    <a:lnTo>
                      <a:pt x="33" y="8"/>
                    </a:lnTo>
                    <a:lnTo>
                      <a:pt x="41" y="5"/>
                    </a:lnTo>
                    <a:lnTo>
                      <a:pt x="48" y="2"/>
                    </a:lnTo>
                    <a:lnTo>
                      <a:pt x="55"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9" name="Freeform 133"/>
              <p:cNvSpPr>
                <a:spLocks/>
              </p:cNvSpPr>
              <p:nvPr/>
            </p:nvSpPr>
            <p:spPr bwMode="auto">
              <a:xfrm>
                <a:off x="652" y="635"/>
                <a:ext cx="90" cy="44"/>
              </a:xfrm>
              <a:custGeom>
                <a:avLst/>
                <a:gdLst>
                  <a:gd name="T0" fmla="*/ 189 w 414"/>
                  <a:gd name="T1" fmla="*/ 12 h 147"/>
                  <a:gd name="T2" fmla="*/ 201 w 414"/>
                  <a:gd name="T3" fmla="*/ 15 h 147"/>
                  <a:gd name="T4" fmla="*/ 217 w 414"/>
                  <a:gd name="T5" fmla="*/ 15 h 147"/>
                  <a:gd name="T6" fmla="*/ 236 w 414"/>
                  <a:gd name="T7" fmla="*/ 13 h 147"/>
                  <a:gd name="T8" fmla="*/ 258 w 414"/>
                  <a:gd name="T9" fmla="*/ 10 h 147"/>
                  <a:gd name="T10" fmla="*/ 279 w 414"/>
                  <a:gd name="T11" fmla="*/ 4 h 147"/>
                  <a:gd name="T12" fmla="*/ 302 w 414"/>
                  <a:gd name="T13" fmla="*/ 2 h 147"/>
                  <a:gd name="T14" fmla="*/ 323 w 414"/>
                  <a:gd name="T15" fmla="*/ 0 h 147"/>
                  <a:gd name="T16" fmla="*/ 342 w 414"/>
                  <a:gd name="T17" fmla="*/ 2 h 147"/>
                  <a:gd name="T18" fmla="*/ 357 w 414"/>
                  <a:gd name="T19" fmla="*/ 6 h 147"/>
                  <a:gd name="T20" fmla="*/ 372 w 414"/>
                  <a:gd name="T21" fmla="*/ 13 h 147"/>
                  <a:gd name="T22" fmla="*/ 384 w 414"/>
                  <a:gd name="T23" fmla="*/ 20 h 147"/>
                  <a:gd name="T24" fmla="*/ 394 w 414"/>
                  <a:gd name="T25" fmla="*/ 28 h 147"/>
                  <a:gd name="T26" fmla="*/ 401 w 414"/>
                  <a:gd name="T27" fmla="*/ 34 h 147"/>
                  <a:gd name="T28" fmla="*/ 408 w 414"/>
                  <a:gd name="T29" fmla="*/ 41 h 147"/>
                  <a:gd name="T30" fmla="*/ 412 w 414"/>
                  <a:gd name="T31" fmla="*/ 45 h 147"/>
                  <a:gd name="T32" fmla="*/ 414 w 414"/>
                  <a:gd name="T33" fmla="*/ 47 h 147"/>
                  <a:gd name="T34" fmla="*/ 380 w 414"/>
                  <a:gd name="T35" fmla="*/ 64 h 147"/>
                  <a:gd name="T36" fmla="*/ 350 w 414"/>
                  <a:gd name="T37" fmla="*/ 77 h 147"/>
                  <a:gd name="T38" fmla="*/ 324 w 414"/>
                  <a:gd name="T39" fmla="*/ 85 h 147"/>
                  <a:gd name="T40" fmla="*/ 299 w 414"/>
                  <a:gd name="T41" fmla="*/ 90 h 147"/>
                  <a:gd name="T42" fmla="*/ 273 w 414"/>
                  <a:gd name="T43" fmla="*/ 89 h 147"/>
                  <a:gd name="T44" fmla="*/ 244 w 414"/>
                  <a:gd name="T45" fmla="*/ 84 h 147"/>
                  <a:gd name="T46" fmla="*/ 210 w 414"/>
                  <a:gd name="T47" fmla="*/ 76 h 147"/>
                  <a:gd name="T48" fmla="*/ 171 w 414"/>
                  <a:gd name="T49" fmla="*/ 65 h 147"/>
                  <a:gd name="T50" fmla="*/ 162 w 414"/>
                  <a:gd name="T51" fmla="*/ 79 h 147"/>
                  <a:gd name="T52" fmla="*/ 155 w 414"/>
                  <a:gd name="T53" fmla="*/ 93 h 147"/>
                  <a:gd name="T54" fmla="*/ 150 w 414"/>
                  <a:gd name="T55" fmla="*/ 104 h 147"/>
                  <a:gd name="T56" fmla="*/ 146 w 414"/>
                  <a:gd name="T57" fmla="*/ 115 h 147"/>
                  <a:gd name="T58" fmla="*/ 139 w 414"/>
                  <a:gd name="T59" fmla="*/ 123 h 147"/>
                  <a:gd name="T60" fmla="*/ 132 w 414"/>
                  <a:gd name="T61" fmla="*/ 131 h 147"/>
                  <a:gd name="T62" fmla="*/ 121 w 414"/>
                  <a:gd name="T63" fmla="*/ 138 h 147"/>
                  <a:gd name="T64" fmla="*/ 108 w 414"/>
                  <a:gd name="T65" fmla="*/ 147 h 147"/>
                  <a:gd name="T66" fmla="*/ 98 w 414"/>
                  <a:gd name="T67" fmla="*/ 136 h 147"/>
                  <a:gd name="T68" fmla="*/ 88 w 414"/>
                  <a:gd name="T69" fmla="*/ 125 h 147"/>
                  <a:gd name="T70" fmla="*/ 78 w 414"/>
                  <a:gd name="T71" fmla="*/ 116 h 147"/>
                  <a:gd name="T72" fmla="*/ 67 w 414"/>
                  <a:gd name="T73" fmla="*/ 109 h 147"/>
                  <a:gd name="T74" fmla="*/ 54 w 414"/>
                  <a:gd name="T75" fmla="*/ 100 h 147"/>
                  <a:gd name="T76" fmla="*/ 38 w 414"/>
                  <a:gd name="T77" fmla="*/ 96 h 147"/>
                  <a:gd name="T78" fmla="*/ 21 w 414"/>
                  <a:gd name="T79" fmla="*/ 92 h 147"/>
                  <a:gd name="T80" fmla="*/ 0 w 414"/>
                  <a:gd name="T81" fmla="*/ 92 h 147"/>
                  <a:gd name="T82" fmla="*/ 10 w 414"/>
                  <a:gd name="T83" fmla="*/ 70 h 147"/>
                  <a:gd name="T84" fmla="*/ 29 w 414"/>
                  <a:gd name="T85" fmla="*/ 52 h 147"/>
                  <a:gd name="T86" fmla="*/ 53 w 414"/>
                  <a:gd name="T87" fmla="*/ 38 h 147"/>
                  <a:gd name="T88" fmla="*/ 81 w 414"/>
                  <a:gd name="T89" fmla="*/ 28 h 147"/>
                  <a:gd name="T90" fmla="*/ 110 w 414"/>
                  <a:gd name="T91" fmla="*/ 19 h 147"/>
                  <a:gd name="T92" fmla="*/ 138 w 414"/>
                  <a:gd name="T93" fmla="*/ 14 h 147"/>
                  <a:gd name="T94" fmla="*/ 165 w 414"/>
                  <a:gd name="T95" fmla="*/ 12 h 147"/>
                  <a:gd name="T96" fmla="*/ 189 w 414"/>
                  <a:gd name="T97" fmla="*/ 1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4" h="147">
                    <a:moveTo>
                      <a:pt x="189" y="12"/>
                    </a:moveTo>
                    <a:lnTo>
                      <a:pt x="201" y="15"/>
                    </a:lnTo>
                    <a:lnTo>
                      <a:pt x="217" y="15"/>
                    </a:lnTo>
                    <a:lnTo>
                      <a:pt x="236" y="13"/>
                    </a:lnTo>
                    <a:lnTo>
                      <a:pt x="258" y="10"/>
                    </a:lnTo>
                    <a:lnTo>
                      <a:pt x="279" y="4"/>
                    </a:lnTo>
                    <a:lnTo>
                      <a:pt x="302" y="2"/>
                    </a:lnTo>
                    <a:lnTo>
                      <a:pt x="323" y="0"/>
                    </a:lnTo>
                    <a:lnTo>
                      <a:pt x="342" y="2"/>
                    </a:lnTo>
                    <a:lnTo>
                      <a:pt x="357" y="6"/>
                    </a:lnTo>
                    <a:lnTo>
                      <a:pt x="372" y="13"/>
                    </a:lnTo>
                    <a:lnTo>
                      <a:pt x="384" y="20"/>
                    </a:lnTo>
                    <a:lnTo>
                      <a:pt x="394" y="28"/>
                    </a:lnTo>
                    <a:lnTo>
                      <a:pt x="401" y="34"/>
                    </a:lnTo>
                    <a:lnTo>
                      <a:pt x="408" y="41"/>
                    </a:lnTo>
                    <a:lnTo>
                      <a:pt x="412" y="45"/>
                    </a:lnTo>
                    <a:lnTo>
                      <a:pt x="414" y="47"/>
                    </a:lnTo>
                    <a:lnTo>
                      <a:pt x="380" y="64"/>
                    </a:lnTo>
                    <a:lnTo>
                      <a:pt x="350" y="77"/>
                    </a:lnTo>
                    <a:lnTo>
                      <a:pt x="324" y="85"/>
                    </a:lnTo>
                    <a:lnTo>
                      <a:pt x="299" y="90"/>
                    </a:lnTo>
                    <a:lnTo>
                      <a:pt x="273" y="89"/>
                    </a:lnTo>
                    <a:lnTo>
                      <a:pt x="244" y="84"/>
                    </a:lnTo>
                    <a:lnTo>
                      <a:pt x="210" y="76"/>
                    </a:lnTo>
                    <a:lnTo>
                      <a:pt x="171" y="65"/>
                    </a:lnTo>
                    <a:lnTo>
                      <a:pt x="162" y="79"/>
                    </a:lnTo>
                    <a:lnTo>
                      <a:pt x="155" y="93"/>
                    </a:lnTo>
                    <a:lnTo>
                      <a:pt x="150" y="104"/>
                    </a:lnTo>
                    <a:lnTo>
                      <a:pt x="146" y="115"/>
                    </a:lnTo>
                    <a:lnTo>
                      <a:pt x="139" y="123"/>
                    </a:lnTo>
                    <a:lnTo>
                      <a:pt x="132" y="131"/>
                    </a:lnTo>
                    <a:lnTo>
                      <a:pt x="121" y="138"/>
                    </a:lnTo>
                    <a:lnTo>
                      <a:pt x="108" y="147"/>
                    </a:lnTo>
                    <a:lnTo>
                      <a:pt x="98" y="136"/>
                    </a:lnTo>
                    <a:lnTo>
                      <a:pt x="88" y="125"/>
                    </a:lnTo>
                    <a:lnTo>
                      <a:pt x="78" y="116"/>
                    </a:lnTo>
                    <a:lnTo>
                      <a:pt x="67" y="109"/>
                    </a:lnTo>
                    <a:lnTo>
                      <a:pt x="54" y="100"/>
                    </a:lnTo>
                    <a:lnTo>
                      <a:pt x="38" y="96"/>
                    </a:lnTo>
                    <a:lnTo>
                      <a:pt x="21" y="92"/>
                    </a:lnTo>
                    <a:lnTo>
                      <a:pt x="0" y="92"/>
                    </a:lnTo>
                    <a:lnTo>
                      <a:pt x="10" y="70"/>
                    </a:lnTo>
                    <a:lnTo>
                      <a:pt x="29" y="52"/>
                    </a:lnTo>
                    <a:lnTo>
                      <a:pt x="53" y="38"/>
                    </a:lnTo>
                    <a:lnTo>
                      <a:pt x="81" y="28"/>
                    </a:lnTo>
                    <a:lnTo>
                      <a:pt x="110" y="19"/>
                    </a:lnTo>
                    <a:lnTo>
                      <a:pt x="138" y="14"/>
                    </a:lnTo>
                    <a:lnTo>
                      <a:pt x="165" y="12"/>
                    </a:lnTo>
                    <a:lnTo>
                      <a:pt x="189" y="12"/>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 name="Freeform 134"/>
              <p:cNvSpPr>
                <a:spLocks/>
              </p:cNvSpPr>
              <p:nvPr/>
            </p:nvSpPr>
            <p:spPr bwMode="auto">
              <a:xfrm>
                <a:off x="701" y="663"/>
                <a:ext cx="58" cy="70"/>
              </a:xfrm>
              <a:custGeom>
                <a:avLst/>
                <a:gdLst>
                  <a:gd name="T0" fmla="*/ 269 w 269"/>
                  <a:gd name="T1" fmla="*/ 0 h 236"/>
                  <a:gd name="T2" fmla="*/ 267 w 269"/>
                  <a:gd name="T3" fmla="*/ 48 h 236"/>
                  <a:gd name="T4" fmla="*/ 263 w 269"/>
                  <a:gd name="T5" fmla="*/ 86 h 236"/>
                  <a:gd name="T6" fmla="*/ 256 w 269"/>
                  <a:gd name="T7" fmla="*/ 115 h 236"/>
                  <a:gd name="T8" fmla="*/ 247 w 269"/>
                  <a:gd name="T9" fmla="*/ 140 h 236"/>
                  <a:gd name="T10" fmla="*/ 232 w 269"/>
                  <a:gd name="T11" fmla="*/ 161 h 236"/>
                  <a:gd name="T12" fmla="*/ 216 w 269"/>
                  <a:gd name="T13" fmla="*/ 183 h 236"/>
                  <a:gd name="T14" fmla="*/ 194 w 269"/>
                  <a:gd name="T15" fmla="*/ 205 h 236"/>
                  <a:gd name="T16" fmla="*/ 171 w 269"/>
                  <a:gd name="T17" fmla="*/ 234 h 236"/>
                  <a:gd name="T18" fmla="*/ 165 w 269"/>
                  <a:gd name="T19" fmla="*/ 235 h 236"/>
                  <a:gd name="T20" fmla="*/ 155 w 269"/>
                  <a:gd name="T21" fmla="*/ 236 h 236"/>
                  <a:gd name="T22" fmla="*/ 142 w 269"/>
                  <a:gd name="T23" fmla="*/ 234 h 236"/>
                  <a:gd name="T24" fmla="*/ 127 w 269"/>
                  <a:gd name="T25" fmla="*/ 231 h 236"/>
                  <a:gd name="T26" fmla="*/ 105 w 269"/>
                  <a:gd name="T27" fmla="*/ 227 h 236"/>
                  <a:gd name="T28" fmla="*/ 80 w 269"/>
                  <a:gd name="T29" fmla="*/ 223 h 236"/>
                  <a:gd name="T30" fmla="*/ 51 w 269"/>
                  <a:gd name="T31" fmla="*/ 220 h 236"/>
                  <a:gd name="T32" fmla="*/ 18 w 269"/>
                  <a:gd name="T33" fmla="*/ 216 h 236"/>
                  <a:gd name="T34" fmla="*/ 15 w 269"/>
                  <a:gd name="T35" fmla="*/ 215 h 236"/>
                  <a:gd name="T36" fmla="*/ 12 w 269"/>
                  <a:gd name="T37" fmla="*/ 215 h 236"/>
                  <a:gd name="T38" fmla="*/ 6 w 269"/>
                  <a:gd name="T39" fmla="*/ 211 h 236"/>
                  <a:gd name="T40" fmla="*/ 0 w 269"/>
                  <a:gd name="T41" fmla="*/ 208 h 236"/>
                  <a:gd name="T42" fmla="*/ 25 w 269"/>
                  <a:gd name="T43" fmla="*/ 192 h 236"/>
                  <a:gd name="T44" fmla="*/ 59 w 269"/>
                  <a:gd name="T45" fmla="*/ 166 h 236"/>
                  <a:gd name="T46" fmla="*/ 99 w 269"/>
                  <a:gd name="T47" fmla="*/ 133 h 236"/>
                  <a:gd name="T48" fmla="*/ 144 w 269"/>
                  <a:gd name="T49" fmla="*/ 96 h 236"/>
                  <a:gd name="T50" fmla="*/ 185 w 269"/>
                  <a:gd name="T51" fmla="*/ 59 h 236"/>
                  <a:gd name="T52" fmla="*/ 223 w 269"/>
                  <a:gd name="T53" fmla="*/ 29 h 236"/>
                  <a:gd name="T54" fmla="*/ 251 w 269"/>
                  <a:gd name="T55" fmla="*/ 7 h 236"/>
                  <a:gd name="T56" fmla="*/ 269 w 269"/>
                  <a:gd name="T5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9" h="236">
                    <a:moveTo>
                      <a:pt x="269" y="0"/>
                    </a:moveTo>
                    <a:lnTo>
                      <a:pt x="267" y="48"/>
                    </a:lnTo>
                    <a:lnTo>
                      <a:pt x="263" y="86"/>
                    </a:lnTo>
                    <a:lnTo>
                      <a:pt x="256" y="115"/>
                    </a:lnTo>
                    <a:lnTo>
                      <a:pt x="247" y="140"/>
                    </a:lnTo>
                    <a:lnTo>
                      <a:pt x="232" y="161"/>
                    </a:lnTo>
                    <a:lnTo>
                      <a:pt x="216" y="183"/>
                    </a:lnTo>
                    <a:lnTo>
                      <a:pt x="194" y="205"/>
                    </a:lnTo>
                    <a:lnTo>
                      <a:pt x="171" y="234"/>
                    </a:lnTo>
                    <a:lnTo>
                      <a:pt x="165" y="235"/>
                    </a:lnTo>
                    <a:lnTo>
                      <a:pt x="155" y="236"/>
                    </a:lnTo>
                    <a:lnTo>
                      <a:pt x="142" y="234"/>
                    </a:lnTo>
                    <a:lnTo>
                      <a:pt x="127" y="231"/>
                    </a:lnTo>
                    <a:lnTo>
                      <a:pt x="105" y="227"/>
                    </a:lnTo>
                    <a:lnTo>
                      <a:pt x="80" y="223"/>
                    </a:lnTo>
                    <a:lnTo>
                      <a:pt x="51" y="220"/>
                    </a:lnTo>
                    <a:lnTo>
                      <a:pt x="18" y="216"/>
                    </a:lnTo>
                    <a:lnTo>
                      <a:pt x="15" y="215"/>
                    </a:lnTo>
                    <a:lnTo>
                      <a:pt x="12" y="215"/>
                    </a:lnTo>
                    <a:lnTo>
                      <a:pt x="6" y="211"/>
                    </a:lnTo>
                    <a:lnTo>
                      <a:pt x="0" y="208"/>
                    </a:lnTo>
                    <a:lnTo>
                      <a:pt x="25" y="192"/>
                    </a:lnTo>
                    <a:lnTo>
                      <a:pt x="59" y="166"/>
                    </a:lnTo>
                    <a:lnTo>
                      <a:pt x="99" y="133"/>
                    </a:lnTo>
                    <a:lnTo>
                      <a:pt x="144" y="96"/>
                    </a:lnTo>
                    <a:lnTo>
                      <a:pt x="185" y="59"/>
                    </a:lnTo>
                    <a:lnTo>
                      <a:pt x="223" y="29"/>
                    </a:lnTo>
                    <a:lnTo>
                      <a:pt x="251" y="7"/>
                    </a:lnTo>
                    <a:lnTo>
                      <a:pt x="26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1" name="Freeform 135"/>
              <p:cNvSpPr>
                <a:spLocks/>
              </p:cNvSpPr>
              <p:nvPr/>
            </p:nvSpPr>
            <p:spPr bwMode="auto">
              <a:xfrm>
                <a:off x="777" y="666"/>
                <a:ext cx="94" cy="64"/>
              </a:xfrm>
              <a:custGeom>
                <a:avLst/>
                <a:gdLst>
                  <a:gd name="T0" fmla="*/ 18 w 432"/>
                  <a:gd name="T1" fmla="*/ 7 h 215"/>
                  <a:gd name="T2" fmla="*/ 24 w 432"/>
                  <a:gd name="T3" fmla="*/ 13 h 215"/>
                  <a:gd name="T4" fmla="*/ 31 w 432"/>
                  <a:gd name="T5" fmla="*/ 21 h 215"/>
                  <a:gd name="T6" fmla="*/ 37 w 432"/>
                  <a:gd name="T7" fmla="*/ 30 h 215"/>
                  <a:gd name="T8" fmla="*/ 44 w 432"/>
                  <a:gd name="T9" fmla="*/ 39 h 215"/>
                  <a:gd name="T10" fmla="*/ 50 w 432"/>
                  <a:gd name="T11" fmla="*/ 48 h 215"/>
                  <a:gd name="T12" fmla="*/ 57 w 432"/>
                  <a:gd name="T13" fmla="*/ 58 h 215"/>
                  <a:gd name="T14" fmla="*/ 64 w 432"/>
                  <a:gd name="T15" fmla="*/ 69 h 215"/>
                  <a:gd name="T16" fmla="*/ 71 w 432"/>
                  <a:gd name="T17" fmla="*/ 79 h 215"/>
                  <a:gd name="T18" fmla="*/ 130 w 432"/>
                  <a:gd name="T19" fmla="*/ 86 h 215"/>
                  <a:gd name="T20" fmla="*/ 179 w 432"/>
                  <a:gd name="T21" fmla="*/ 98 h 215"/>
                  <a:gd name="T22" fmla="*/ 218 w 432"/>
                  <a:gd name="T23" fmla="*/ 111 h 215"/>
                  <a:gd name="T24" fmla="*/ 255 w 432"/>
                  <a:gd name="T25" fmla="*/ 126 h 215"/>
                  <a:gd name="T26" fmla="*/ 289 w 432"/>
                  <a:gd name="T27" fmla="*/ 137 h 215"/>
                  <a:gd name="T28" fmla="*/ 328 w 432"/>
                  <a:gd name="T29" fmla="*/ 149 h 215"/>
                  <a:gd name="T30" fmla="*/ 374 w 432"/>
                  <a:gd name="T31" fmla="*/ 156 h 215"/>
                  <a:gd name="T32" fmla="*/ 432 w 432"/>
                  <a:gd name="T33" fmla="*/ 160 h 215"/>
                  <a:gd name="T34" fmla="*/ 425 w 432"/>
                  <a:gd name="T35" fmla="*/ 168 h 215"/>
                  <a:gd name="T36" fmla="*/ 413 w 432"/>
                  <a:gd name="T37" fmla="*/ 178 h 215"/>
                  <a:gd name="T38" fmla="*/ 396 w 432"/>
                  <a:gd name="T39" fmla="*/ 185 h 215"/>
                  <a:gd name="T40" fmla="*/ 377 w 432"/>
                  <a:gd name="T41" fmla="*/ 193 h 215"/>
                  <a:gd name="T42" fmla="*/ 356 w 432"/>
                  <a:gd name="T43" fmla="*/ 199 h 215"/>
                  <a:gd name="T44" fmla="*/ 334 w 432"/>
                  <a:gd name="T45" fmla="*/ 205 h 215"/>
                  <a:gd name="T46" fmla="*/ 313 w 432"/>
                  <a:gd name="T47" fmla="*/ 210 h 215"/>
                  <a:gd name="T48" fmla="*/ 296 w 432"/>
                  <a:gd name="T49" fmla="*/ 215 h 215"/>
                  <a:gd name="T50" fmla="*/ 274 w 432"/>
                  <a:gd name="T51" fmla="*/ 213 h 215"/>
                  <a:gd name="T52" fmla="*/ 251 w 432"/>
                  <a:gd name="T53" fmla="*/ 213 h 215"/>
                  <a:gd name="T54" fmla="*/ 226 w 432"/>
                  <a:gd name="T55" fmla="*/ 213 h 215"/>
                  <a:gd name="T56" fmla="*/ 203 w 432"/>
                  <a:gd name="T57" fmla="*/ 213 h 215"/>
                  <a:gd name="T58" fmla="*/ 178 w 432"/>
                  <a:gd name="T59" fmla="*/ 211 h 215"/>
                  <a:gd name="T60" fmla="*/ 155 w 432"/>
                  <a:gd name="T61" fmla="*/ 210 h 215"/>
                  <a:gd name="T62" fmla="*/ 134 w 432"/>
                  <a:gd name="T63" fmla="*/ 207 h 215"/>
                  <a:gd name="T64" fmla="*/ 116 w 432"/>
                  <a:gd name="T65" fmla="*/ 205 h 215"/>
                  <a:gd name="T66" fmla="*/ 91 w 432"/>
                  <a:gd name="T67" fmla="*/ 200 h 215"/>
                  <a:gd name="T68" fmla="*/ 71 w 432"/>
                  <a:gd name="T69" fmla="*/ 196 h 215"/>
                  <a:gd name="T70" fmla="*/ 56 w 432"/>
                  <a:gd name="T71" fmla="*/ 191 h 215"/>
                  <a:gd name="T72" fmla="*/ 45 w 432"/>
                  <a:gd name="T73" fmla="*/ 187 h 215"/>
                  <a:gd name="T74" fmla="*/ 37 w 432"/>
                  <a:gd name="T75" fmla="*/ 184 h 215"/>
                  <a:gd name="T76" fmla="*/ 33 w 432"/>
                  <a:gd name="T77" fmla="*/ 180 h 215"/>
                  <a:gd name="T78" fmla="*/ 32 w 432"/>
                  <a:gd name="T79" fmla="*/ 178 h 215"/>
                  <a:gd name="T80" fmla="*/ 35 w 432"/>
                  <a:gd name="T81" fmla="*/ 178 h 215"/>
                  <a:gd name="T82" fmla="*/ 33 w 432"/>
                  <a:gd name="T83" fmla="*/ 154 h 215"/>
                  <a:gd name="T84" fmla="*/ 31 w 432"/>
                  <a:gd name="T85" fmla="*/ 134 h 215"/>
                  <a:gd name="T86" fmla="*/ 25 w 432"/>
                  <a:gd name="T87" fmla="*/ 114 h 215"/>
                  <a:gd name="T88" fmla="*/ 20 w 432"/>
                  <a:gd name="T89" fmla="*/ 96 h 215"/>
                  <a:gd name="T90" fmla="*/ 14 w 432"/>
                  <a:gd name="T91" fmla="*/ 75 h 215"/>
                  <a:gd name="T92" fmla="*/ 8 w 432"/>
                  <a:gd name="T93" fmla="*/ 54 h 215"/>
                  <a:gd name="T94" fmla="*/ 2 w 432"/>
                  <a:gd name="T95" fmla="*/ 32 h 215"/>
                  <a:gd name="T96" fmla="*/ 0 w 432"/>
                  <a:gd name="T97" fmla="*/ 7 h 215"/>
                  <a:gd name="T98" fmla="*/ 3 w 432"/>
                  <a:gd name="T99" fmla="*/ 1 h 215"/>
                  <a:gd name="T100" fmla="*/ 8 w 432"/>
                  <a:gd name="T101" fmla="*/ 0 h 215"/>
                  <a:gd name="T102" fmla="*/ 12 w 432"/>
                  <a:gd name="T103" fmla="*/ 1 h 215"/>
                  <a:gd name="T104" fmla="*/ 18 w 432"/>
                  <a:gd name="T105" fmla="*/ 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2" h="215">
                    <a:moveTo>
                      <a:pt x="18" y="7"/>
                    </a:moveTo>
                    <a:lnTo>
                      <a:pt x="24" y="13"/>
                    </a:lnTo>
                    <a:lnTo>
                      <a:pt x="31" y="21"/>
                    </a:lnTo>
                    <a:lnTo>
                      <a:pt x="37" y="30"/>
                    </a:lnTo>
                    <a:lnTo>
                      <a:pt x="44" y="39"/>
                    </a:lnTo>
                    <a:lnTo>
                      <a:pt x="50" y="48"/>
                    </a:lnTo>
                    <a:lnTo>
                      <a:pt x="57" y="58"/>
                    </a:lnTo>
                    <a:lnTo>
                      <a:pt x="64" y="69"/>
                    </a:lnTo>
                    <a:lnTo>
                      <a:pt x="71" y="79"/>
                    </a:lnTo>
                    <a:lnTo>
                      <a:pt x="130" y="86"/>
                    </a:lnTo>
                    <a:lnTo>
                      <a:pt x="179" y="98"/>
                    </a:lnTo>
                    <a:lnTo>
                      <a:pt x="218" y="111"/>
                    </a:lnTo>
                    <a:lnTo>
                      <a:pt x="255" y="126"/>
                    </a:lnTo>
                    <a:lnTo>
                      <a:pt x="289" y="137"/>
                    </a:lnTo>
                    <a:lnTo>
                      <a:pt x="328" y="149"/>
                    </a:lnTo>
                    <a:lnTo>
                      <a:pt x="374" y="156"/>
                    </a:lnTo>
                    <a:lnTo>
                      <a:pt x="432" y="160"/>
                    </a:lnTo>
                    <a:lnTo>
                      <a:pt x="425" y="168"/>
                    </a:lnTo>
                    <a:lnTo>
                      <a:pt x="413" y="178"/>
                    </a:lnTo>
                    <a:lnTo>
                      <a:pt x="396" y="185"/>
                    </a:lnTo>
                    <a:lnTo>
                      <a:pt x="377" y="193"/>
                    </a:lnTo>
                    <a:lnTo>
                      <a:pt x="356" y="199"/>
                    </a:lnTo>
                    <a:lnTo>
                      <a:pt x="334" y="205"/>
                    </a:lnTo>
                    <a:lnTo>
                      <a:pt x="313" y="210"/>
                    </a:lnTo>
                    <a:lnTo>
                      <a:pt x="296" y="215"/>
                    </a:lnTo>
                    <a:lnTo>
                      <a:pt x="274" y="213"/>
                    </a:lnTo>
                    <a:lnTo>
                      <a:pt x="251" y="213"/>
                    </a:lnTo>
                    <a:lnTo>
                      <a:pt x="226" y="213"/>
                    </a:lnTo>
                    <a:lnTo>
                      <a:pt x="203" y="213"/>
                    </a:lnTo>
                    <a:lnTo>
                      <a:pt x="178" y="211"/>
                    </a:lnTo>
                    <a:lnTo>
                      <a:pt x="155" y="210"/>
                    </a:lnTo>
                    <a:lnTo>
                      <a:pt x="134" y="207"/>
                    </a:lnTo>
                    <a:lnTo>
                      <a:pt x="116" y="205"/>
                    </a:lnTo>
                    <a:lnTo>
                      <a:pt x="91" y="200"/>
                    </a:lnTo>
                    <a:lnTo>
                      <a:pt x="71" y="196"/>
                    </a:lnTo>
                    <a:lnTo>
                      <a:pt x="56" y="191"/>
                    </a:lnTo>
                    <a:lnTo>
                      <a:pt x="45" y="187"/>
                    </a:lnTo>
                    <a:lnTo>
                      <a:pt x="37" y="184"/>
                    </a:lnTo>
                    <a:lnTo>
                      <a:pt x="33" y="180"/>
                    </a:lnTo>
                    <a:lnTo>
                      <a:pt x="32" y="178"/>
                    </a:lnTo>
                    <a:lnTo>
                      <a:pt x="35" y="178"/>
                    </a:lnTo>
                    <a:lnTo>
                      <a:pt x="33" y="154"/>
                    </a:lnTo>
                    <a:lnTo>
                      <a:pt x="31" y="134"/>
                    </a:lnTo>
                    <a:lnTo>
                      <a:pt x="25" y="114"/>
                    </a:lnTo>
                    <a:lnTo>
                      <a:pt x="20" y="96"/>
                    </a:lnTo>
                    <a:lnTo>
                      <a:pt x="14" y="75"/>
                    </a:lnTo>
                    <a:lnTo>
                      <a:pt x="8" y="54"/>
                    </a:lnTo>
                    <a:lnTo>
                      <a:pt x="2" y="32"/>
                    </a:lnTo>
                    <a:lnTo>
                      <a:pt x="0" y="7"/>
                    </a:lnTo>
                    <a:lnTo>
                      <a:pt x="3" y="1"/>
                    </a:lnTo>
                    <a:lnTo>
                      <a:pt x="8" y="0"/>
                    </a:lnTo>
                    <a:lnTo>
                      <a:pt x="12" y="1"/>
                    </a:lnTo>
                    <a:lnTo>
                      <a:pt x="18" y="7"/>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2" name="Freeform 136"/>
              <p:cNvSpPr>
                <a:spLocks/>
              </p:cNvSpPr>
              <p:nvPr/>
            </p:nvSpPr>
            <p:spPr bwMode="auto">
              <a:xfrm>
                <a:off x="762" y="684"/>
                <a:ext cx="7" cy="57"/>
              </a:xfrm>
              <a:custGeom>
                <a:avLst/>
                <a:gdLst>
                  <a:gd name="T0" fmla="*/ 34 w 34"/>
                  <a:gd name="T1" fmla="*/ 0 h 188"/>
                  <a:gd name="T2" fmla="*/ 34 w 34"/>
                  <a:gd name="T3" fmla="*/ 26 h 188"/>
                  <a:gd name="T4" fmla="*/ 34 w 34"/>
                  <a:gd name="T5" fmla="*/ 52 h 188"/>
                  <a:gd name="T6" fmla="*/ 34 w 34"/>
                  <a:gd name="T7" fmla="*/ 75 h 188"/>
                  <a:gd name="T8" fmla="*/ 34 w 34"/>
                  <a:gd name="T9" fmla="*/ 100 h 188"/>
                  <a:gd name="T10" fmla="*/ 34 w 34"/>
                  <a:gd name="T11" fmla="*/ 123 h 188"/>
                  <a:gd name="T12" fmla="*/ 34 w 34"/>
                  <a:gd name="T13" fmla="*/ 145 h 188"/>
                  <a:gd name="T14" fmla="*/ 34 w 34"/>
                  <a:gd name="T15" fmla="*/ 167 h 188"/>
                  <a:gd name="T16" fmla="*/ 34 w 34"/>
                  <a:gd name="T17" fmla="*/ 188 h 188"/>
                  <a:gd name="T18" fmla="*/ 27 w 34"/>
                  <a:gd name="T19" fmla="*/ 187 h 188"/>
                  <a:gd name="T20" fmla="*/ 20 w 34"/>
                  <a:gd name="T21" fmla="*/ 187 h 188"/>
                  <a:gd name="T22" fmla="*/ 13 w 34"/>
                  <a:gd name="T23" fmla="*/ 183 h 188"/>
                  <a:gd name="T24" fmla="*/ 7 w 34"/>
                  <a:gd name="T25" fmla="*/ 180 h 188"/>
                  <a:gd name="T26" fmla="*/ 4 w 34"/>
                  <a:gd name="T27" fmla="*/ 167 h 188"/>
                  <a:gd name="T28" fmla="*/ 3 w 34"/>
                  <a:gd name="T29" fmla="*/ 147 h 188"/>
                  <a:gd name="T30" fmla="*/ 0 w 34"/>
                  <a:gd name="T31" fmla="*/ 121 h 188"/>
                  <a:gd name="T32" fmla="*/ 0 w 34"/>
                  <a:gd name="T33" fmla="*/ 92 h 188"/>
                  <a:gd name="T34" fmla="*/ 1 w 34"/>
                  <a:gd name="T35" fmla="*/ 61 h 188"/>
                  <a:gd name="T36" fmla="*/ 6 w 34"/>
                  <a:gd name="T37" fmla="*/ 35 h 188"/>
                  <a:gd name="T38" fmla="*/ 16 w 34"/>
                  <a:gd name="T39" fmla="*/ 13 h 188"/>
                  <a:gd name="T40" fmla="*/ 34 w 34"/>
                  <a:gd name="T4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188">
                    <a:moveTo>
                      <a:pt x="34" y="0"/>
                    </a:moveTo>
                    <a:lnTo>
                      <a:pt x="34" y="26"/>
                    </a:lnTo>
                    <a:lnTo>
                      <a:pt x="34" y="52"/>
                    </a:lnTo>
                    <a:lnTo>
                      <a:pt x="34" y="75"/>
                    </a:lnTo>
                    <a:lnTo>
                      <a:pt x="34" y="100"/>
                    </a:lnTo>
                    <a:lnTo>
                      <a:pt x="34" y="123"/>
                    </a:lnTo>
                    <a:lnTo>
                      <a:pt x="34" y="145"/>
                    </a:lnTo>
                    <a:lnTo>
                      <a:pt x="34" y="167"/>
                    </a:lnTo>
                    <a:lnTo>
                      <a:pt x="34" y="188"/>
                    </a:lnTo>
                    <a:lnTo>
                      <a:pt x="27" y="187"/>
                    </a:lnTo>
                    <a:lnTo>
                      <a:pt x="20" y="187"/>
                    </a:lnTo>
                    <a:lnTo>
                      <a:pt x="13" y="183"/>
                    </a:lnTo>
                    <a:lnTo>
                      <a:pt x="7" y="180"/>
                    </a:lnTo>
                    <a:lnTo>
                      <a:pt x="4" y="167"/>
                    </a:lnTo>
                    <a:lnTo>
                      <a:pt x="3" y="147"/>
                    </a:lnTo>
                    <a:lnTo>
                      <a:pt x="0" y="121"/>
                    </a:lnTo>
                    <a:lnTo>
                      <a:pt x="0" y="92"/>
                    </a:lnTo>
                    <a:lnTo>
                      <a:pt x="1" y="61"/>
                    </a:lnTo>
                    <a:lnTo>
                      <a:pt x="6" y="35"/>
                    </a:lnTo>
                    <a:lnTo>
                      <a:pt x="16" y="13"/>
                    </a:lnTo>
                    <a:lnTo>
                      <a:pt x="34"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3" name="Freeform 137"/>
              <p:cNvSpPr>
                <a:spLocks/>
              </p:cNvSpPr>
              <p:nvPr/>
            </p:nvSpPr>
            <p:spPr bwMode="auto">
              <a:xfrm>
                <a:off x="695" y="733"/>
                <a:ext cx="37" cy="20"/>
              </a:xfrm>
              <a:custGeom>
                <a:avLst/>
                <a:gdLst>
                  <a:gd name="T0" fmla="*/ 126 w 171"/>
                  <a:gd name="T1" fmla="*/ 8 h 66"/>
                  <a:gd name="T2" fmla="*/ 137 w 171"/>
                  <a:gd name="T3" fmla="*/ 13 h 66"/>
                  <a:gd name="T4" fmla="*/ 149 w 171"/>
                  <a:gd name="T5" fmla="*/ 17 h 66"/>
                  <a:gd name="T6" fmla="*/ 152 w 171"/>
                  <a:gd name="T7" fmla="*/ 18 h 66"/>
                  <a:gd name="T8" fmla="*/ 158 w 171"/>
                  <a:gd name="T9" fmla="*/ 20 h 66"/>
                  <a:gd name="T10" fmla="*/ 164 w 171"/>
                  <a:gd name="T11" fmla="*/ 23 h 66"/>
                  <a:gd name="T12" fmla="*/ 171 w 171"/>
                  <a:gd name="T13" fmla="*/ 26 h 66"/>
                  <a:gd name="T14" fmla="*/ 164 w 171"/>
                  <a:gd name="T15" fmla="*/ 45 h 66"/>
                  <a:gd name="T16" fmla="*/ 151 w 171"/>
                  <a:gd name="T17" fmla="*/ 57 h 66"/>
                  <a:gd name="T18" fmla="*/ 135 w 171"/>
                  <a:gd name="T19" fmla="*/ 64 h 66"/>
                  <a:gd name="T20" fmla="*/ 114 w 171"/>
                  <a:gd name="T21" fmla="*/ 66 h 66"/>
                  <a:gd name="T22" fmla="*/ 91 w 171"/>
                  <a:gd name="T23" fmla="*/ 64 h 66"/>
                  <a:gd name="T24" fmla="*/ 67 w 171"/>
                  <a:gd name="T25" fmla="*/ 61 h 66"/>
                  <a:gd name="T26" fmla="*/ 42 w 171"/>
                  <a:gd name="T27" fmla="*/ 56 h 66"/>
                  <a:gd name="T28" fmla="*/ 18 w 171"/>
                  <a:gd name="T29" fmla="*/ 53 h 66"/>
                  <a:gd name="T30" fmla="*/ 16 w 171"/>
                  <a:gd name="T31" fmla="*/ 49 h 66"/>
                  <a:gd name="T32" fmla="*/ 12 w 171"/>
                  <a:gd name="T33" fmla="*/ 39 h 66"/>
                  <a:gd name="T34" fmla="*/ 6 w 171"/>
                  <a:gd name="T35" fmla="*/ 30 h 66"/>
                  <a:gd name="T36" fmla="*/ 0 w 171"/>
                  <a:gd name="T37" fmla="*/ 26 h 66"/>
                  <a:gd name="T38" fmla="*/ 14 w 171"/>
                  <a:gd name="T39" fmla="*/ 11 h 66"/>
                  <a:gd name="T40" fmla="*/ 28 w 171"/>
                  <a:gd name="T41" fmla="*/ 4 h 66"/>
                  <a:gd name="T42" fmla="*/ 43 w 171"/>
                  <a:gd name="T43" fmla="*/ 0 h 66"/>
                  <a:gd name="T44" fmla="*/ 60 w 171"/>
                  <a:gd name="T45" fmla="*/ 0 h 66"/>
                  <a:gd name="T46" fmla="*/ 75 w 171"/>
                  <a:gd name="T47" fmla="*/ 1 h 66"/>
                  <a:gd name="T48" fmla="*/ 92 w 171"/>
                  <a:gd name="T49" fmla="*/ 4 h 66"/>
                  <a:gd name="T50" fmla="*/ 108 w 171"/>
                  <a:gd name="T51" fmla="*/ 6 h 66"/>
                  <a:gd name="T52" fmla="*/ 126 w 171"/>
                  <a:gd name="T53" fmla="*/ 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1" h="66">
                    <a:moveTo>
                      <a:pt x="126" y="8"/>
                    </a:moveTo>
                    <a:lnTo>
                      <a:pt x="137" y="13"/>
                    </a:lnTo>
                    <a:lnTo>
                      <a:pt x="149" y="17"/>
                    </a:lnTo>
                    <a:lnTo>
                      <a:pt x="152" y="18"/>
                    </a:lnTo>
                    <a:lnTo>
                      <a:pt x="158" y="20"/>
                    </a:lnTo>
                    <a:lnTo>
                      <a:pt x="164" y="23"/>
                    </a:lnTo>
                    <a:lnTo>
                      <a:pt x="171" y="26"/>
                    </a:lnTo>
                    <a:lnTo>
                      <a:pt x="164" y="45"/>
                    </a:lnTo>
                    <a:lnTo>
                      <a:pt x="151" y="57"/>
                    </a:lnTo>
                    <a:lnTo>
                      <a:pt x="135" y="64"/>
                    </a:lnTo>
                    <a:lnTo>
                      <a:pt x="114" y="66"/>
                    </a:lnTo>
                    <a:lnTo>
                      <a:pt x="91" y="64"/>
                    </a:lnTo>
                    <a:lnTo>
                      <a:pt x="67" y="61"/>
                    </a:lnTo>
                    <a:lnTo>
                      <a:pt x="42" y="56"/>
                    </a:lnTo>
                    <a:lnTo>
                      <a:pt x="18" y="53"/>
                    </a:lnTo>
                    <a:lnTo>
                      <a:pt x="16" y="49"/>
                    </a:lnTo>
                    <a:lnTo>
                      <a:pt x="12" y="39"/>
                    </a:lnTo>
                    <a:lnTo>
                      <a:pt x="6" y="30"/>
                    </a:lnTo>
                    <a:lnTo>
                      <a:pt x="0" y="26"/>
                    </a:lnTo>
                    <a:lnTo>
                      <a:pt x="14" y="11"/>
                    </a:lnTo>
                    <a:lnTo>
                      <a:pt x="28" y="4"/>
                    </a:lnTo>
                    <a:lnTo>
                      <a:pt x="43" y="0"/>
                    </a:lnTo>
                    <a:lnTo>
                      <a:pt x="60" y="0"/>
                    </a:lnTo>
                    <a:lnTo>
                      <a:pt x="75" y="1"/>
                    </a:lnTo>
                    <a:lnTo>
                      <a:pt x="92" y="4"/>
                    </a:lnTo>
                    <a:lnTo>
                      <a:pt x="108" y="6"/>
                    </a:lnTo>
                    <a:lnTo>
                      <a:pt x="126" y="8"/>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4" name="Freeform 138"/>
              <p:cNvSpPr>
                <a:spLocks/>
              </p:cNvSpPr>
              <p:nvPr/>
            </p:nvSpPr>
            <p:spPr bwMode="auto">
              <a:xfrm>
                <a:off x="623" y="741"/>
                <a:ext cx="135" cy="96"/>
              </a:xfrm>
              <a:custGeom>
                <a:avLst/>
                <a:gdLst>
                  <a:gd name="T0" fmla="*/ 577 w 623"/>
                  <a:gd name="T1" fmla="*/ 0 h 324"/>
                  <a:gd name="T2" fmla="*/ 587 w 623"/>
                  <a:gd name="T3" fmla="*/ 6 h 324"/>
                  <a:gd name="T4" fmla="*/ 599 w 623"/>
                  <a:gd name="T5" fmla="*/ 12 h 324"/>
                  <a:gd name="T6" fmla="*/ 603 w 623"/>
                  <a:gd name="T7" fmla="*/ 13 h 324"/>
                  <a:gd name="T8" fmla="*/ 609 w 623"/>
                  <a:gd name="T9" fmla="*/ 16 h 324"/>
                  <a:gd name="T10" fmla="*/ 615 w 623"/>
                  <a:gd name="T11" fmla="*/ 17 h 324"/>
                  <a:gd name="T12" fmla="*/ 622 w 623"/>
                  <a:gd name="T13" fmla="*/ 18 h 324"/>
                  <a:gd name="T14" fmla="*/ 618 w 623"/>
                  <a:gd name="T15" fmla="*/ 39 h 324"/>
                  <a:gd name="T16" fmla="*/ 618 w 623"/>
                  <a:gd name="T17" fmla="*/ 58 h 324"/>
                  <a:gd name="T18" fmla="*/ 618 w 623"/>
                  <a:gd name="T19" fmla="*/ 75 h 324"/>
                  <a:gd name="T20" fmla="*/ 621 w 623"/>
                  <a:gd name="T21" fmla="*/ 91 h 324"/>
                  <a:gd name="T22" fmla="*/ 622 w 623"/>
                  <a:gd name="T23" fmla="*/ 106 h 324"/>
                  <a:gd name="T24" fmla="*/ 623 w 623"/>
                  <a:gd name="T25" fmla="*/ 121 h 324"/>
                  <a:gd name="T26" fmla="*/ 622 w 623"/>
                  <a:gd name="T27" fmla="*/ 135 h 324"/>
                  <a:gd name="T28" fmla="*/ 622 w 623"/>
                  <a:gd name="T29" fmla="*/ 153 h 324"/>
                  <a:gd name="T30" fmla="*/ 536 w 623"/>
                  <a:gd name="T31" fmla="*/ 152 h 324"/>
                  <a:gd name="T32" fmla="*/ 458 w 623"/>
                  <a:gd name="T33" fmla="*/ 167 h 324"/>
                  <a:gd name="T34" fmla="*/ 383 w 623"/>
                  <a:gd name="T35" fmla="*/ 193 h 324"/>
                  <a:gd name="T36" fmla="*/ 311 w 623"/>
                  <a:gd name="T37" fmla="*/ 228 h 324"/>
                  <a:gd name="T38" fmla="*/ 237 w 623"/>
                  <a:gd name="T39" fmla="*/ 261 h 324"/>
                  <a:gd name="T40" fmla="*/ 163 w 623"/>
                  <a:gd name="T41" fmla="*/ 293 h 324"/>
                  <a:gd name="T42" fmla="*/ 83 w 623"/>
                  <a:gd name="T43" fmla="*/ 314 h 324"/>
                  <a:gd name="T44" fmla="*/ 0 w 623"/>
                  <a:gd name="T45" fmla="*/ 324 h 324"/>
                  <a:gd name="T46" fmla="*/ 6 w 623"/>
                  <a:gd name="T47" fmla="*/ 310 h 324"/>
                  <a:gd name="T48" fmla="*/ 13 w 623"/>
                  <a:gd name="T49" fmla="*/ 297 h 324"/>
                  <a:gd name="T50" fmla="*/ 20 w 623"/>
                  <a:gd name="T51" fmla="*/ 282 h 324"/>
                  <a:gd name="T52" fmla="*/ 29 w 623"/>
                  <a:gd name="T53" fmla="*/ 269 h 324"/>
                  <a:gd name="T54" fmla="*/ 37 w 623"/>
                  <a:gd name="T55" fmla="*/ 254 h 324"/>
                  <a:gd name="T56" fmla="*/ 48 w 623"/>
                  <a:gd name="T57" fmla="*/ 240 h 324"/>
                  <a:gd name="T58" fmla="*/ 58 w 623"/>
                  <a:gd name="T59" fmla="*/ 223 h 324"/>
                  <a:gd name="T60" fmla="*/ 73 w 623"/>
                  <a:gd name="T61" fmla="*/ 208 h 324"/>
                  <a:gd name="T62" fmla="*/ 95 w 623"/>
                  <a:gd name="T63" fmla="*/ 196 h 324"/>
                  <a:gd name="T64" fmla="*/ 120 w 623"/>
                  <a:gd name="T65" fmla="*/ 188 h 324"/>
                  <a:gd name="T66" fmla="*/ 144 w 623"/>
                  <a:gd name="T67" fmla="*/ 183 h 324"/>
                  <a:gd name="T68" fmla="*/ 167 w 623"/>
                  <a:gd name="T69" fmla="*/ 182 h 324"/>
                  <a:gd name="T70" fmla="*/ 189 w 623"/>
                  <a:gd name="T71" fmla="*/ 179 h 324"/>
                  <a:gd name="T72" fmla="*/ 210 w 623"/>
                  <a:gd name="T73" fmla="*/ 178 h 324"/>
                  <a:gd name="T74" fmla="*/ 228 w 623"/>
                  <a:gd name="T75" fmla="*/ 174 h 324"/>
                  <a:gd name="T76" fmla="*/ 243 w 623"/>
                  <a:gd name="T77" fmla="*/ 171 h 324"/>
                  <a:gd name="T78" fmla="*/ 275 w 623"/>
                  <a:gd name="T79" fmla="*/ 129 h 324"/>
                  <a:gd name="T80" fmla="*/ 301 w 623"/>
                  <a:gd name="T81" fmla="*/ 101 h 324"/>
                  <a:gd name="T82" fmla="*/ 322 w 623"/>
                  <a:gd name="T83" fmla="*/ 81 h 324"/>
                  <a:gd name="T84" fmla="*/ 343 w 623"/>
                  <a:gd name="T85" fmla="*/ 70 h 324"/>
                  <a:gd name="T86" fmla="*/ 366 w 623"/>
                  <a:gd name="T87" fmla="*/ 65 h 324"/>
                  <a:gd name="T88" fmla="*/ 393 w 623"/>
                  <a:gd name="T89" fmla="*/ 65 h 324"/>
                  <a:gd name="T90" fmla="*/ 428 w 623"/>
                  <a:gd name="T91" fmla="*/ 68 h 324"/>
                  <a:gd name="T92" fmla="*/ 477 w 623"/>
                  <a:gd name="T93" fmla="*/ 72 h 324"/>
                  <a:gd name="T94" fmla="*/ 487 w 623"/>
                  <a:gd name="T95" fmla="*/ 62 h 324"/>
                  <a:gd name="T96" fmla="*/ 496 w 623"/>
                  <a:gd name="T97" fmla="*/ 51 h 324"/>
                  <a:gd name="T98" fmla="*/ 505 w 623"/>
                  <a:gd name="T99" fmla="*/ 42 h 324"/>
                  <a:gd name="T100" fmla="*/ 516 w 623"/>
                  <a:gd name="T101" fmla="*/ 32 h 324"/>
                  <a:gd name="T102" fmla="*/ 524 w 623"/>
                  <a:gd name="T103" fmla="*/ 23 h 324"/>
                  <a:gd name="T104" fmla="*/ 534 w 623"/>
                  <a:gd name="T105" fmla="*/ 14 h 324"/>
                  <a:gd name="T106" fmla="*/ 541 w 623"/>
                  <a:gd name="T107" fmla="*/ 6 h 324"/>
                  <a:gd name="T108" fmla="*/ 549 w 623"/>
                  <a:gd name="T109" fmla="*/ 0 h 324"/>
                  <a:gd name="T110" fmla="*/ 559 w 623"/>
                  <a:gd name="T111" fmla="*/ 0 h 324"/>
                  <a:gd name="T112" fmla="*/ 566 w 623"/>
                  <a:gd name="T113" fmla="*/ 0 h 324"/>
                  <a:gd name="T114" fmla="*/ 571 w 623"/>
                  <a:gd name="T115" fmla="*/ 0 h 324"/>
                  <a:gd name="T116" fmla="*/ 577 w 623"/>
                  <a:gd name="T117"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3" h="324">
                    <a:moveTo>
                      <a:pt x="577" y="0"/>
                    </a:moveTo>
                    <a:lnTo>
                      <a:pt x="587" y="6"/>
                    </a:lnTo>
                    <a:lnTo>
                      <a:pt x="599" y="12"/>
                    </a:lnTo>
                    <a:lnTo>
                      <a:pt x="603" y="13"/>
                    </a:lnTo>
                    <a:lnTo>
                      <a:pt x="609" y="16"/>
                    </a:lnTo>
                    <a:lnTo>
                      <a:pt x="615" y="17"/>
                    </a:lnTo>
                    <a:lnTo>
                      <a:pt x="622" y="18"/>
                    </a:lnTo>
                    <a:lnTo>
                      <a:pt x="618" y="39"/>
                    </a:lnTo>
                    <a:lnTo>
                      <a:pt x="618" y="58"/>
                    </a:lnTo>
                    <a:lnTo>
                      <a:pt x="618" y="75"/>
                    </a:lnTo>
                    <a:lnTo>
                      <a:pt x="621" y="91"/>
                    </a:lnTo>
                    <a:lnTo>
                      <a:pt x="622" y="106"/>
                    </a:lnTo>
                    <a:lnTo>
                      <a:pt x="623" y="121"/>
                    </a:lnTo>
                    <a:lnTo>
                      <a:pt x="622" y="135"/>
                    </a:lnTo>
                    <a:lnTo>
                      <a:pt x="622" y="153"/>
                    </a:lnTo>
                    <a:lnTo>
                      <a:pt x="536" y="152"/>
                    </a:lnTo>
                    <a:lnTo>
                      <a:pt x="458" y="167"/>
                    </a:lnTo>
                    <a:lnTo>
                      <a:pt x="383" y="193"/>
                    </a:lnTo>
                    <a:lnTo>
                      <a:pt x="311" y="228"/>
                    </a:lnTo>
                    <a:lnTo>
                      <a:pt x="237" y="261"/>
                    </a:lnTo>
                    <a:lnTo>
                      <a:pt x="163" y="293"/>
                    </a:lnTo>
                    <a:lnTo>
                      <a:pt x="83" y="314"/>
                    </a:lnTo>
                    <a:lnTo>
                      <a:pt x="0" y="324"/>
                    </a:lnTo>
                    <a:lnTo>
                      <a:pt x="6" y="310"/>
                    </a:lnTo>
                    <a:lnTo>
                      <a:pt x="13" y="297"/>
                    </a:lnTo>
                    <a:lnTo>
                      <a:pt x="20" y="282"/>
                    </a:lnTo>
                    <a:lnTo>
                      <a:pt x="29" y="269"/>
                    </a:lnTo>
                    <a:lnTo>
                      <a:pt x="37" y="254"/>
                    </a:lnTo>
                    <a:lnTo>
                      <a:pt x="48" y="240"/>
                    </a:lnTo>
                    <a:lnTo>
                      <a:pt x="58" y="223"/>
                    </a:lnTo>
                    <a:lnTo>
                      <a:pt x="73" y="208"/>
                    </a:lnTo>
                    <a:lnTo>
                      <a:pt x="95" y="196"/>
                    </a:lnTo>
                    <a:lnTo>
                      <a:pt x="120" y="188"/>
                    </a:lnTo>
                    <a:lnTo>
                      <a:pt x="144" y="183"/>
                    </a:lnTo>
                    <a:lnTo>
                      <a:pt x="167" y="182"/>
                    </a:lnTo>
                    <a:lnTo>
                      <a:pt x="189" y="179"/>
                    </a:lnTo>
                    <a:lnTo>
                      <a:pt x="210" y="178"/>
                    </a:lnTo>
                    <a:lnTo>
                      <a:pt x="228" y="174"/>
                    </a:lnTo>
                    <a:lnTo>
                      <a:pt x="243" y="171"/>
                    </a:lnTo>
                    <a:lnTo>
                      <a:pt x="275" y="129"/>
                    </a:lnTo>
                    <a:lnTo>
                      <a:pt x="301" y="101"/>
                    </a:lnTo>
                    <a:lnTo>
                      <a:pt x="322" y="81"/>
                    </a:lnTo>
                    <a:lnTo>
                      <a:pt x="343" y="70"/>
                    </a:lnTo>
                    <a:lnTo>
                      <a:pt x="366" y="65"/>
                    </a:lnTo>
                    <a:lnTo>
                      <a:pt x="393" y="65"/>
                    </a:lnTo>
                    <a:lnTo>
                      <a:pt x="428" y="68"/>
                    </a:lnTo>
                    <a:lnTo>
                      <a:pt x="477" y="72"/>
                    </a:lnTo>
                    <a:lnTo>
                      <a:pt x="487" y="62"/>
                    </a:lnTo>
                    <a:lnTo>
                      <a:pt x="496" y="51"/>
                    </a:lnTo>
                    <a:lnTo>
                      <a:pt x="505" y="42"/>
                    </a:lnTo>
                    <a:lnTo>
                      <a:pt x="516" y="32"/>
                    </a:lnTo>
                    <a:lnTo>
                      <a:pt x="524" y="23"/>
                    </a:lnTo>
                    <a:lnTo>
                      <a:pt x="534" y="14"/>
                    </a:lnTo>
                    <a:lnTo>
                      <a:pt x="541" y="6"/>
                    </a:lnTo>
                    <a:lnTo>
                      <a:pt x="549" y="0"/>
                    </a:lnTo>
                    <a:lnTo>
                      <a:pt x="559" y="0"/>
                    </a:lnTo>
                    <a:lnTo>
                      <a:pt x="566" y="0"/>
                    </a:lnTo>
                    <a:lnTo>
                      <a:pt x="571" y="0"/>
                    </a:lnTo>
                    <a:lnTo>
                      <a:pt x="577"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5" name="Freeform 139"/>
              <p:cNvSpPr>
                <a:spLocks/>
              </p:cNvSpPr>
              <p:nvPr/>
            </p:nvSpPr>
            <p:spPr bwMode="auto">
              <a:xfrm>
                <a:off x="775" y="761"/>
                <a:ext cx="96" cy="76"/>
              </a:xfrm>
              <a:custGeom>
                <a:avLst/>
                <a:gdLst>
                  <a:gd name="T0" fmla="*/ 153 w 442"/>
                  <a:gd name="T1" fmla="*/ 3 h 255"/>
                  <a:gd name="T2" fmla="*/ 202 w 442"/>
                  <a:gd name="T3" fmla="*/ 14 h 255"/>
                  <a:gd name="T4" fmla="*/ 238 w 442"/>
                  <a:gd name="T5" fmla="*/ 25 h 255"/>
                  <a:gd name="T6" fmla="*/ 263 w 442"/>
                  <a:gd name="T7" fmla="*/ 32 h 255"/>
                  <a:gd name="T8" fmla="*/ 283 w 442"/>
                  <a:gd name="T9" fmla="*/ 39 h 255"/>
                  <a:gd name="T10" fmla="*/ 299 w 442"/>
                  <a:gd name="T11" fmla="*/ 43 h 255"/>
                  <a:gd name="T12" fmla="*/ 318 w 442"/>
                  <a:gd name="T13" fmla="*/ 46 h 255"/>
                  <a:gd name="T14" fmla="*/ 343 w 442"/>
                  <a:gd name="T15" fmla="*/ 47 h 255"/>
                  <a:gd name="T16" fmla="*/ 379 w 442"/>
                  <a:gd name="T17" fmla="*/ 49 h 255"/>
                  <a:gd name="T18" fmla="*/ 381 w 442"/>
                  <a:gd name="T19" fmla="*/ 79 h 255"/>
                  <a:gd name="T20" fmla="*/ 388 w 442"/>
                  <a:gd name="T21" fmla="*/ 108 h 255"/>
                  <a:gd name="T22" fmla="*/ 398 w 442"/>
                  <a:gd name="T23" fmla="*/ 133 h 255"/>
                  <a:gd name="T24" fmla="*/ 410 w 442"/>
                  <a:gd name="T25" fmla="*/ 159 h 255"/>
                  <a:gd name="T26" fmla="*/ 420 w 442"/>
                  <a:gd name="T27" fmla="*/ 181 h 255"/>
                  <a:gd name="T28" fmla="*/ 431 w 442"/>
                  <a:gd name="T29" fmla="*/ 205 h 255"/>
                  <a:gd name="T30" fmla="*/ 438 w 442"/>
                  <a:gd name="T31" fmla="*/ 229 h 255"/>
                  <a:gd name="T32" fmla="*/ 442 w 442"/>
                  <a:gd name="T33" fmla="*/ 255 h 255"/>
                  <a:gd name="T34" fmla="*/ 425 w 442"/>
                  <a:gd name="T35" fmla="*/ 248 h 255"/>
                  <a:gd name="T36" fmla="*/ 411 w 442"/>
                  <a:gd name="T37" fmla="*/ 238 h 255"/>
                  <a:gd name="T38" fmla="*/ 397 w 442"/>
                  <a:gd name="T39" fmla="*/ 224 h 255"/>
                  <a:gd name="T40" fmla="*/ 384 w 442"/>
                  <a:gd name="T41" fmla="*/ 211 h 255"/>
                  <a:gd name="T42" fmla="*/ 368 w 442"/>
                  <a:gd name="T43" fmla="*/ 197 h 255"/>
                  <a:gd name="T44" fmla="*/ 350 w 442"/>
                  <a:gd name="T45" fmla="*/ 185 h 255"/>
                  <a:gd name="T46" fmla="*/ 330 w 442"/>
                  <a:gd name="T47" fmla="*/ 177 h 255"/>
                  <a:gd name="T48" fmla="*/ 306 w 442"/>
                  <a:gd name="T49" fmla="*/ 174 h 255"/>
                  <a:gd name="T50" fmla="*/ 298 w 442"/>
                  <a:gd name="T51" fmla="*/ 181 h 255"/>
                  <a:gd name="T52" fmla="*/ 291 w 442"/>
                  <a:gd name="T53" fmla="*/ 193 h 255"/>
                  <a:gd name="T54" fmla="*/ 286 w 442"/>
                  <a:gd name="T55" fmla="*/ 199 h 255"/>
                  <a:gd name="T56" fmla="*/ 282 w 442"/>
                  <a:gd name="T57" fmla="*/ 205 h 255"/>
                  <a:gd name="T58" fmla="*/ 276 w 442"/>
                  <a:gd name="T59" fmla="*/ 212 h 255"/>
                  <a:gd name="T60" fmla="*/ 271 w 442"/>
                  <a:gd name="T61" fmla="*/ 219 h 255"/>
                  <a:gd name="T62" fmla="*/ 234 w 442"/>
                  <a:gd name="T63" fmla="*/ 212 h 255"/>
                  <a:gd name="T64" fmla="*/ 198 w 442"/>
                  <a:gd name="T65" fmla="*/ 197 h 255"/>
                  <a:gd name="T66" fmla="*/ 164 w 442"/>
                  <a:gd name="T67" fmla="*/ 173 h 255"/>
                  <a:gd name="T68" fmla="*/ 132 w 442"/>
                  <a:gd name="T69" fmla="*/ 146 h 255"/>
                  <a:gd name="T70" fmla="*/ 99 w 442"/>
                  <a:gd name="T71" fmla="*/ 115 h 255"/>
                  <a:gd name="T72" fmla="*/ 66 w 442"/>
                  <a:gd name="T73" fmla="*/ 85 h 255"/>
                  <a:gd name="T74" fmla="*/ 32 w 442"/>
                  <a:gd name="T75" fmla="*/ 58 h 255"/>
                  <a:gd name="T76" fmla="*/ 0 w 442"/>
                  <a:gd name="T77" fmla="*/ 39 h 255"/>
                  <a:gd name="T78" fmla="*/ 0 w 442"/>
                  <a:gd name="T79" fmla="*/ 33 h 255"/>
                  <a:gd name="T80" fmla="*/ 2 w 442"/>
                  <a:gd name="T81" fmla="*/ 28 h 255"/>
                  <a:gd name="T82" fmla="*/ 2 w 442"/>
                  <a:gd name="T83" fmla="*/ 25 h 255"/>
                  <a:gd name="T84" fmla="*/ 4 w 442"/>
                  <a:gd name="T85" fmla="*/ 22 h 255"/>
                  <a:gd name="T86" fmla="*/ 6 w 442"/>
                  <a:gd name="T87" fmla="*/ 18 h 255"/>
                  <a:gd name="T88" fmla="*/ 10 w 442"/>
                  <a:gd name="T89" fmla="*/ 12 h 255"/>
                  <a:gd name="T90" fmla="*/ 25 w 442"/>
                  <a:gd name="T91" fmla="*/ 5 h 255"/>
                  <a:gd name="T92" fmla="*/ 43 w 442"/>
                  <a:gd name="T93" fmla="*/ 2 h 255"/>
                  <a:gd name="T94" fmla="*/ 60 w 442"/>
                  <a:gd name="T95" fmla="*/ 0 h 255"/>
                  <a:gd name="T96" fmla="*/ 77 w 442"/>
                  <a:gd name="T97" fmla="*/ 0 h 255"/>
                  <a:gd name="T98" fmla="*/ 95 w 442"/>
                  <a:gd name="T99" fmla="*/ 0 h 255"/>
                  <a:gd name="T100" fmla="*/ 113 w 442"/>
                  <a:gd name="T101" fmla="*/ 1 h 255"/>
                  <a:gd name="T102" fmla="*/ 132 w 442"/>
                  <a:gd name="T103" fmla="*/ 2 h 255"/>
                  <a:gd name="T104" fmla="*/ 153 w 442"/>
                  <a:gd name="T105" fmla="*/ 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2" h="255">
                    <a:moveTo>
                      <a:pt x="153" y="3"/>
                    </a:moveTo>
                    <a:lnTo>
                      <a:pt x="202" y="14"/>
                    </a:lnTo>
                    <a:lnTo>
                      <a:pt x="238" y="25"/>
                    </a:lnTo>
                    <a:lnTo>
                      <a:pt x="263" y="32"/>
                    </a:lnTo>
                    <a:lnTo>
                      <a:pt x="283" y="39"/>
                    </a:lnTo>
                    <a:lnTo>
                      <a:pt x="299" y="43"/>
                    </a:lnTo>
                    <a:lnTo>
                      <a:pt x="318" y="46"/>
                    </a:lnTo>
                    <a:lnTo>
                      <a:pt x="343" y="47"/>
                    </a:lnTo>
                    <a:lnTo>
                      <a:pt x="379" y="49"/>
                    </a:lnTo>
                    <a:lnTo>
                      <a:pt x="381" y="79"/>
                    </a:lnTo>
                    <a:lnTo>
                      <a:pt x="388" y="108"/>
                    </a:lnTo>
                    <a:lnTo>
                      <a:pt x="398" y="133"/>
                    </a:lnTo>
                    <a:lnTo>
                      <a:pt x="410" y="159"/>
                    </a:lnTo>
                    <a:lnTo>
                      <a:pt x="420" y="181"/>
                    </a:lnTo>
                    <a:lnTo>
                      <a:pt x="431" y="205"/>
                    </a:lnTo>
                    <a:lnTo>
                      <a:pt x="438" y="229"/>
                    </a:lnTo>
                    <a:lnTo>
                      <a:pt x="442" y="255"/>
                    </a:lnTo>
                    <a:lnTo>
                      <a:pt x="425" y="248"/>
                    </a:lnTo>
                    <a:lnTo>
                      <a:pt x="411" y="238"/>
                    </a:lnTo>
                    <a:lnTo>
                      <a:pt x="397" y="224"/>
                    </a:lnTo>
                    <a:lnTo>
                      <a:pt x="384" y="211"/>
                    </a:lnTo>
                    <a:lnTo>
                      <a:pt x="368" y="197"/>
                    </a:lnTo>
                    <a:lnTo>
                      <a:pt x="350" y="185"/>
                    </a:lnTo>
                    <a:lnTo>
                      <a:pt x="330" y="177"/>
                    </a:lnTo>
                    <a:lnTo>
                      <a:pt x="306" y="174"/>
                    </a:lnTo>
                    <a:lnTo>
                      <a:pt x="298" y="181"/>
                    </a:lnTo>
                    <a:lnTo>
                      <a:pt x="291" y="193"/>
                    </a:lnTo>
                    <a:lnTo>
                      <a:pt x="286" y="199"/>
                    </a:lnTo>
                    <a:lnTo>
                      <a:pt x="282" y="205"/>
                    </a:lnTo>
                    <a:lnTo>
                      <a:pt x="276" y="212"/>
                    </a:lnTo>
                    <a:lnTo>
                      <a:pt x="271" y="219"/>
                    </a:lnTo>
                    <a:lnTo>
                      <a:pt x="234" y="212"/>
                    </a:lnTo>
                    <a:lnTo>
                      <a:pt x="198" y="197"/>
                    </a:lnTo>
                    <a:lnTo>
                      <a:pt x="164" y="173"/>
                    </a:lnTo>
                    <a:lnTo>
                      <a:pt x="132" y="146"/>
                    </a:lnTo>
                    <a:lnTo>
                      <a:pt x="99" y="115"/>
                    </a:lnTo>
                    <a:lnTo>
                      <a:pt x="66" y="85"/>
                    </a:lnTo>
                    <a:lnTo>
                      <a:pt x="32" y="58"/>
                    </a:lnTo>
                    <a:lnTo>
                      <a:pt x="0" y="39"/>
                    </a:lnTo>
                    <a:lnTo>
                      <a:pt x="0" y="33"/>
                    </a:lnTo>
                    <a:lnTo>
                      <a:pt x="2" y="28"/>
                    </a:lnTo>
                    <a:lnTo>
                      <a:pt x="2" y="25"/>
                    </a:lnTo>
                    <a:lnTo>
                      <a:pt x="4" y="22"/>
                    </a:lnTo>
                    <a:lnTo>
                      <a:pt x="6" y="18"/>
                    </a:lnTo>
                    <a:lnTo>
                      <a:pt x="10" y="12"/>
                    </a:lnTo>
                    <a:lnTo>
                      <a:pt x="25" y="5"/>
                    </a:lnTo>
                    <a:lnTo>
                      <a:pt x="43" y="2"/>
                    </a:lnTo>
                    <a:lnTo>
                      <a:pt x="60" y="0"/>
                    </a:lnTo>
                    <a:lnTo>
                      <a:pt x="77" y="0"/>
                    </a:lnTo>
                    <a:lnTo>
                      <a:pt x="95" y="0"/>
                    </a:lnTo>
                    <a:lnTo>
                      <a:pt x="113" y="1"/>
                    </a:lnTo>
                    <a:lnTo>
                      <a:pt x="132" y="2"/>
                    </a:lnTo>
                    <a:lnTo>
                      <a:pt x="153" y="3"/>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6" name="Freeform 140"/>
              <p:cNvSpPr>
                <a:spLocks/>
              </p:cNvSpPr>
              <p:nvPr/>
            </p:nvSpPr>
            <p:spPr bwMode="auto">
              <a:xfrm>
                <a:off x="762" y="749"/>
                <a:ext cx="7" cy="21"/>
              </a:xfrm>
              <a:custGeom>
                <a:avLst/>
                <a:gdLst>
                  <a:gd name="T0" fmla="*/ 35 w 35"/>
                  <a:gd name="T1" fmla="*/ 0 h 73"/>
                  <a:gd name="T2" fmla="*/ 35 w 35"/>
                  <a:gd name="T3" fmla="*/ 6 h 73"/>
                  <a:gd name="T4" fmla="*/ 35 w 35"/>
                  <a:gd name="T5" fmla="*/ 16 h 73"/>
                  <a:gd name="T6" fmla="*/ 35 w 35"/>
                  <a:gd name="T7" fmla="*/ 25 h 73"/>
                  <a:gd name="T8" fmla="*/ 35 w 35"/>
                  <a:gd name="T9" fmla="*/ 36 h 73"/>
                  <a:gd name="T10" fmla="*/ 35 w 35"/>
                  <a:gd name="T11" fmla="*/ 45 h 73"/>
                  <a:gd name="T12" fmla="*/ 35 w 35"/>
                  <a:gd name="T13" fmla="*/ 55 h 73"/>
                  <a:gd name="T14" fmla="*/ 35 w 35"/>
                  <a:gd name="T15" fmla="*/ 64 h 73"/>
                  <a:gd name="T16" fmla="*/ 35 w 35"/>
                  <a:gd name="T17" fmla="*/ 73 h 73"/>
                  <a:gd name="T18" fmla="*/ 26 w 35"/>
                  <a:gd name="T19" fmla="*/ 73 h 73"/>
                  <a:gd name="T20" fmla="*/ 17 w 35"/>
                  <a:gd name="T21" fmla="*/ 73 h 73"/>
                  <a:gd name="T22" fmla="*/ 7 w 35"/>
                  <a:gd name="T23" fmla="*/ 73 h 73"/>
                  <a:gd name="T24" fmla="*/ 0 w 35"/>
                  <a:gd name="T25" fmla="*/ 73 h 73"/>
                  <a:gd name="T26" fmla="*/ 4 w 35"/>
                  <a:gd name="T27" fmla="*/ 56 h 73"/>
                  <a:gd name="T28" fmla="*/ 9 w 35"/>
                  <a:gd name="T29" fmla="*/ 43 h 73"/>
                  <a:gd name="T30" fmla="*/ 13 w 35"/>
                  <a:gd name="T31" fmla="*/ 31 h 73"/>
                  <a:gd name="T32" fmla="*/ 17 w 35"/>
                  <a:gd name="T33" fmla="*/ 22 h 73"/>
                  <a:gd name="T34" fmla="*/ 20 w 35"/>
                  <a:gd name="T35" fmla="*/ 13 h 73"/>
                  <a:gd name="T36" fmla="*/ 23 w 35"/>
                  <a:gd name="T37" fmla="*/ 8 h 73"/>
                  <a:gd name="T38" fmla="*/ 28 w 35"/>
                  <a:gd name="T39" fmla="*/ 3 h 73"/>
                  <a:gd name="T40" fmla="*/ 35 w 35"/>
                  <a:gd name="T4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73">
                    <a:moveTo>
                      <a:pt x="35" y="0"/>
                    </a:moveTo>
                    <a:lnTo>
                      <a:pt x="35" y="6"/>
                    </a:lnTo>
                    <a:lnTo>
                      <a:pt x="35" y="16"/>
                    </a:lnTo>
                    <a:lnTo>
                      <a:pt x="35" y="25"/>
                    </a:lnTo>
                    <a:lnTo>
                      <a:pt x="35" y="36"/>
                    </a:lnTo>
                    <a:lnTo>
                      <a:pt x="35" y="45"/>
                    </a:lnTo>
                    <a:lnTo>
                      <a:pt x="35" y="55"/>
                    </a:lnTo>
                    <a:lnTo>
                      <a:pt x="35" y="64"/>
                    </a:lnTo>
                    <a:lnTo>
                      <a:pt x="35" y="73"/>
                    </a:lnTo>
                    <a:lnTo>
                      <a:pt x="26" y="73"/>
                    </a:lnTo>
                    <a:lnTo>
                      <a:pt x="17" y="73"/>
                    </a:lnTo>
                    <a:lnTo>
                      <a:pt x="7" y="73"/>
                    </a:lnTo>
                    <a:lnTo>
                      <a:pt x="0" y="73"/>
                    </a:lnTo>
                    <a:lnTo>
                      <a:pt x="4" y="56"/>
                    </a:lnTo>
                    <a:lnTo>
                      <a:pt x="9" y="43"/>
                    </a:lnTo>
                    <a:lnTo>
                      <a:pt x="13" y="31"/>
                    </a:lnTo>
                    <a:lnTo>
                      <a:pt x="17" y="22"/>
                    </a:lnTo>
                    <a:lnTo>
                      <a:pt x="20" y="13"/>
                    </a:lnTo>
                    <a:lnTo>
                      <a:pt x="23" y="8"/>
                    </a:lnTo>
                    <a:lnTo>
                      <a:pt x="28" y="3"/>
                    </a:lnTo>
                    <a:lnTo>
                      <a:pt x="35"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7" name="Freeform 141"/>
              <p:cNvSpPr>
                <a:spLocks/>
              </p:cNvSpPr>
              <p:nvPr/>
            </p:nvSpPr>
            <p:spPr bwMode="auto">
              <a:xfrm>
                <a:off x="756" y="784"/>
                <a:ext cx="13" cy="83"/>
              </a:xfrm>
              <a:custGeom>
                <a:avLst/>
                <a:gdLst>
                  <a:gd name="T0" fmla="*/ 62 w 62"/>
                  <a:gd name="T1" fmla="*/ 0 h 279"/>
                  <a:gd name="T2" fmla="*/ 59 w 62"/>
                  <a:gd name="T3" fmla="*/ 27 h 279"/>
                  <a:gd name="T4" fmla="*/ 56 w 62"/>
                  <a:gd name="T5" fmla="*/ 61 h 279"/>
                  <a:gd name="T6" fmla="*/ 54 w 62"/>
                  <a:gd name="T7" fmla="*/ 99 h 279"/>
                  <a:gd name="T8" fmla="*/ 54 w 62"/>
                  <a:gd name="T9" fmla="*/ 142 h 279"/>
                  <a:gd name="T10" fmla="*/ 54 w 62"/>
                  <a:gd name="T11" fmla="*/ 182 h 279"/>
                  <a:gd name="T12" fmla="*/ 54 w 62"/>
                  <a:gd name="T13" fmla="*/ 220 h 279"/>
                  <a:gd name="T14" fmla="*/ 54 w 62"/>
                  <a:gd name="T15" fmla="*/ 252 h 279"/>
                  <a:gd name="T16" fmla="*/ 54 w 62"/>
                  <a:gd name="T17" fmla="*/ 279 h 279"/>
                  <a:gd name="T18" fmla="*/ 31 w 62"/>
                  <a:gd name="T19" fmla="*/ 271 h 279"/>
                  <a:gd name="T20" fmla="*/ 15 w 62"/>
                  <a:gd name="T21" fmla="*/ 245 h 279"/>
                  <a:gd name="T22" fmla="*/ 4 w 62"/>
                  <a:gd name="T23" fmla="*/ 204 h 279"/>
                  <a:gd name="T24" fmla="*/ 0 w 62"/>
                  <a:gd name="T25" fmla="*/ 155 h 279"/>
                  <a:gd name="T26" fmla="*/ 3 w 62"/>
                  <a:gd name="T27" fmla="*/ 103 h 279"/>
                  <a:gd name="T28" fmla="*/ 13 w 62"/>
                  <a:gd name="T29" fmla="*/ 56 h 279"/>
                  <a:gd name="T30" fmla="*/ 32 w 62"/>
                  <a:gd name="T31" fmla="*/ 19 h 279"/>
                  <a:gd name="T32" fmla="*/ 62 w 62"/>
                  <a:gd name="T3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279">
                    <a:moveTo>
                      <a:pt x="62" y="0"/>
                    </a:moveTo>
                    <a:lnTo>
                      <a:pt x="59" y="27"/>
                    </a:lnTo>
                    <a:lnTo>
                      <a:pt x="56" y="61"/>
                    </a:lnTo>
                    <a:lnTo>
                      <a:pt x="54" y="99"/>
                    </a:lnTo>
                    <a:lnTo>
                      <a:pt x="54" y="142"/>
                    </a:lnTo>
                    <a:lnTo>
                      <a:pt x="54" y="182"/>
                    </a:lnTo>
                    <a:lnTo>
                      <a:pt x="54" y="220"/>
                    </a:lnTo>
                    <a:lnTo>
                      <a:pt x="54" y="252"/>
                    </a:lnTo>
                    <a:lnTo>
                      <a:pt x="54" y="279"/>
                    </a:lnTo>
                    <a:lnTo>
                      <a:pt x="31" y="271"/>
                    </a:lnTo>
                    <a:lnTo>
                      <a:pt x="15" y="245"/>
                    </a:lnTo>
                    <a:lnTo>
                      <a:pt x="4" y="204"/>
                    </a:lnTo>
                    <a:lnTo>
                      <a:pt x="0" y="155"/>
                    </a:lnTo>
                    <a:lnTo>
                      <a:pt x="3" y="103"/>
                    </a:lnTo>
                    <a:lnTo>
                      <a:pt x="13" y="56"/>
                    </a:lnTo>
                    <a:lnTo>
                      <a:pt x="32" y="19"/>
                    </a:lnTo>
                    <a:lnTo>
                      <a:pt x="6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8" name="Freeform 142"/>
              <p:cNvSpPr>
                <a:spLocks/>
              </p:cNvSpPr>
              <p:nvPr/>
            </p:nvSpPr>
            <p:spPr bwMode="auto">
              <a:xfrm>
                <a:off x="666" y="827"/>
                <a:ext cx="83" cy="42"/>
              </a:xfrm>
              <a:custGeom>
                <a:avLst/>
                <a:gdLst>
                  <a:gd name="T0" fmla="*/ 316 w 387"/>
                  <a:gd name="T1" fmla="*/ 0 h 141"/>
                  <a:gd name="T2" fmla="*/ 322 w 387"/>
                  <a:gd name="T3" fmla="*/ 3 h 141"/>
                  <a:gd name="T4" fmla="*/ 331 w 387"/>
                  <a:gd name="T5" fmla="*/ 6 h 141"/>
                  <a:gd name="T6" fmla="*/ 341 w 387"/>
                  <a:gd name="T7" fmla="*/ 9 h 141"/>
                  <a:gd name="T8" fmla="*/ 351 w 387"/>
                  <a:gd name="T9" fmla="*/ 12 h 141"/>
                  <a:gd name="T10" fmla="*/ 361 w 387"/>
                  <a:gd name="T11" fmla="*/ 13 h 141"/>
                  <a:gd name="T12" fmla="*/ 370 w 387"/>
                  <a:gd name="T13" fmla="*/ 16 h 141"/>
                  <a:gd name="T14" fmla="*/ 379 w 387"/>
                  <a:gd name="T15" fmla="*/ 17 h 141"/>
                  <a:gd name="T16" fmla="*/ 387 w 387"/>
                  <a:gd name="T17" fmla="*/ 18 h 141"/>
                  <a:gd name="T18" fmla="*/ 387 w 387"/>
                  <a:gd name="T19" fmla="*/ 26 h 141"/>
                  <a:gd name="T20" fmla="*/ 387 w 387"/>
                  <a:gd name="T21" fmla="*/ 36 h 141"/>
                  <a:gd name="T22" fmla="*/ 387 w 387"/>
                  <a:gd name="T23" fmla="*/ 44 h 141"/>
                  <a:gd name="T24" fmla="*/ 387 w 387"/>
                  <a:gd name="T25" fmla="*/ 54 h 141"/>
                  <a:gd name="T26" fmla="*/ 387 w 387"/>
                  <a:gd name="T27" fmla="*/ 62 h 141"/>
                  <a:gd name="T28" fmla="*/ 387 w 387"/>
                  <a:gd name="T29" fmla="*/ 70 h 141"/>
                  <a:gd name="T30" fmla="*/ 387 w 387"/>
                  <a:gd name="T31" fmla="*/ 80 h 141"/>
                  <a:gd name="T32" fmla="*/ 387 w 387"/>
                  <a:gd name="T33" fmla="*/ 90 h 141"/>
                  <a:gd name="T34" fmla="*/ 345 w 387"/>
                  <a:gd name="T35" fmla="*/ 106 h 141"/>
                  <a:gd name="T36" fmla="*/ 294 w 387"/>
                  <a:gd name="T37" fmla="*/ 122 h 141"/>
                  <a:gd name="T38" fmla="*/ 236 w 387"/>
                  <a:gd name="T39" fmla="*/ 136 h 141"/>
                  <a:gd name="T40" fmla="*/ 177 w 387"/>
                  <a:gd name="T41" fmla="*/ 141 h 141"/>
                  <a:gd name="T42" fmla="*/ 118 w 387"/>
                  <a:gd name="T43" fmla="*/ 137 h 141"/>
                  <a:gd name="T44" fmla="*/ 67 w 387"/>
                  <a:gd name="T45" fmla="*/ 122 h 141"/>
                  <a:gd name="T46" fmla="*/ 25 w 387"/>
                  <a:gd name="T47" fmla="*/ 92 h 141"/>
                  <a:gd name="T48" fmla="*/ 0 w 387"/>
                  <a:gd name="T49" fmla="*/ 45 h 141"/>
                  <a:gd name="T50" fmla="*/ 18 w 387"/>
                  <a:gd name="T51" fmla="*/ 39 h 141"/>
                  <a:gd name="T52" fmla="*/ 56 w 387"/>
                  <a:gd name="T53" fmla="*/ 34 h 141"/>
                  <a:gd name="T54" fmla="*/ 107 w 387"/>
                  <a:gd name="T55" fmla="*/ 26 h 141"/>
                  <a:gd name="T56" fmla="*/ 164 w 387"/>
                  <a:gd name="T57" fmla="*/ 19 h 141"/>
                  <a:gd name="T58" fmla="*/ 220 w 387"/>
                  <a:gd name="T59" fmla="*/ 11 h 141"/>
                  <a:gd name="T60" fmla="*/ 268 w 387"/>
                  <a:gd name="T61" fmla="*/ 5 h 141"/>
                  <a:gd name="T62" fmla="*/ 303 w 387"/>
                  <a:gd name="T63" fmla="*/ 0 h 141"/>
                  <a:gd name="T64" fmla="*/ 316 w 387"/>
                  <a:gd name="T6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7" h="141">
                    <a:moveTo>
                      <a:pt x="316" y="0"/>
                    </a:moveTo>
                    <a:lnTo>
                      <a:pt x="322" y="3"/>
                    </a:lnTo>
                    <a:lnTo>
                      <a:pt x="331" y="6"/>
                    </a:lnTo>
                    <a:lnTo>
                      <a:pt x="341" y="9"/>
                    </a:lnTo>
                    <a:lnTo>
                      <a:pt x="351" y="12"/>
                    </a:lnTo>
                    <a:lnTo>
                      <a:pt x="361" y="13"/>
                    </a:lnTo>
                    <a:lnTo>
                      <a:pt x="370" y="16"/>
                    </a:lnTo>
                    <a:lnTo>
                      <a:pt x="379" y="17"/>
                    </a:lnTo>
                    <a:lnTo>
                      <a:pt x="387" y="18"/>
                    </a:lnTo>
                    <a:lnTo>
                      <a:pt x="387" y="26"/>
                    </a:lnTo>
                    <a:lnTo>
                      <a:pt x="387" y="36"/>
                    </a:lnTo>
                    <a:lnTo>
                      <a:pt x="387" y="44"/>
                    </a:lnTo>
                    <a:lnTo>
                      <a:pt x="387" y="54"/>
                    </a:lnTo>
                    <a:lnTo>
                      <a:pt x="387" y="62"/>
                    </a:lnTo>
                    <a:lnTo>
                      <a:pt x="387" y="70"/>
                    </a:lnTo>
                    <a:lnTo>
                      <a:pt x="387" y="80"/>
                    </a:lnTo>
                    <a:lnTo>
                      <a:pt x="387" y="90"/>
                    </a:lnTo>
                    <a:lnTo>
                      <a:pt x="345" y="106"/>
                    </a:lnTo>
                    <a:lnTo>
                      <a:pt x="294" y="122"/>
                    </a:lnTo>
                    <a:lnTo>
                      <a:pt x="236" y="136"/>
                    </a:lnTo>
                    <a:lnTo>
                      <a:pt x="177" y="141"/>
                    </a:lnTo>
                    <a:lnTo>
                      <a:pt x="118" y="137"/>
                    </a:lnTo>
                    <a:lnTo>
                      <a:pt x="67" y="122"/>
                    </a:lnTo>
                    <a:lnTo>
                      <a:pt x="25" y="92"/>
                    </a:lnTo>
                    <a:lnTo>
                      <a:pt x="0" y="45"/>
                    </a:lnTo>
                    <a:lnTo>
                      <a:pt x="18" y="39"/>
                    </a:lnTo>
                    <a:lnTo>
                      <a:pt x="56" y="34"/>
                    </a:lnTo>
                    <a:lnTo>
                      <a:pt x="107" y="26"/>
                    </a:lnTo>
                    <a:lnTo>
                      <a:pt x="164" y="19"/>
                    </a:lnTo>
                    <a:lnTo>
                      <a:pt x="220" y="11"/>
                    </a:lnTo>
                    <a:lnTo>
                      <a:pt x="268" y="5"/>
                    </a:lnTo>
                    <a:lnTo>
                      <a:pt x="303" y="0"/>
                    </a:lnTo>
                    <a:lnTo>
                      <a:pt x="316"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9" name="Freeform 143"/>
              <p:cNvSpPr>
                <a:spLocks/>
              </p:cNvSpPr>
              <p:nvPr/>
            </p:nvSpPr>
            <p:spPr bwMode="auto">
              <a:xfrm>
                <a:off x="778" y="865"/>
                <a:ext cx="128" cy="87"/>
              </a:xfrm>
              <a:custGeom>
                <a:avLst/>
                <a:gdLst>
                  <a:gd name="T0" fmla="*/ 152 w 592"/>
                  <a:gd name="T1" fmla="*/ 21 h 293"/>
                  <a:gd name="T2" fmla="*/ 254 w 592"/>
                  <a:gd name="T3" fmla="*/ 62 h 293"/>
                  <a:gd name="T4" fmla="*/ 370 w 592"/>
                  <a:gd name="T5" fmla="*/ 94 h 293"/>
                  <a:gd name="T6" fmla="*/ 464 w 592"/>
                  <a:gd name="T7" fmla="*/ 116 h 293"/>
                  <a:gd name="T8" fmla="*/ 494 w 592"/>
                  <a:gd name="T9" fmla="*/ 132 h 293"/>
                  <a:gd name="T10" fmla="*/ 494 w 592"/>
                  <a:gd name="T11" fmla="*/ 146 h 293"/>
                  <a:gd name="T12" fmla="*/ 494 w 592"/>
                  <a:gd name="T13" fmla="*/ 159 h 293"/>
                  <a:gd name="T14" fmla="*/ 494 w 592"/>
                  <a:gd name="T15" fmla="*/ 173 h 293"/>
                  <a:gd name="T16" fmla="*/ 510 w 592"/>
                  <a:gd name="T17" fmla="*/ 193 h 293"/>
                  <a:gd name="T18" fmla="*/ 543 w 592"/>
                  <a:gd name="T19" fmla="*/ 222 h 293"/>
                  <a:gd name="T20" fmla="*/ 572 w 592"/>
                  <a:gd name="T21" fmla="*/ 250 h 293"/>
                  <a:gd name="T22" fmla="*/ 588 w 592"/>
                  <a:gd name="T23" fmla="*/ 276 h 293"/>
                  <a:gd name="T24" fmla="*/ 565 w 592"/>
                  <a:gd name="T25" fmla="*/ 293 h 293"/>
                  <a:gd name="T26" fmla="*/ 518 w 592"/>
                  <a:gd name="T27" fmla="*/ 285 h 293"/>
                  <a:gd name="T28" fmla="*/ 479 w 592"/>
                  <a:gd name="T29" fmla="*/ 261 h 293"/>
                  <a:gd name="T30" fmla="*/ 448 w 592"/>
                  <a:gd name="T31" fmla="*/ 229 h 293"/>
                  <a:gd name="T32" fmla="*/ 432 w 592"/>
                  <a:gd name="T33" fmla="*/ 224 h 293"/>
                  <a:gd name="T34" fmla="*/ 418 w 592"/>
                  <a:gd name="T35" fmla="*/ 242 h 293"/>
                  <a:gd name="T36" fmla="*/ 405 w 592"/>
                  <a:gd name="T37" fmla="*/ 257 h 293"/>
                  <a:gd name="T38" fmla="*/ 392 w 592"/>
                  <a:gd name="T39" fmla="*/ 272 h 293"/>
                  <a:gd name="T40" fmla="*/ 378 w 592"/>
                  <a:gd name="T41" fmla="*/ 279 h 293"/>
                  <a:gd name="T42" fmla="*/ 364 w 592"/>
                  <a:gd name="T43" fmla="*/ 279 h 293"/>
                  <a:gd name="T44" fmla="*/ 354 w 592"/>
                  <a:gd name="T45" fmla="*/ 268 h 293"/>
                  <a:gd name="T46" fmla="*/ 343 w 592"/>
                  <a:gd name="T47" fmla="*/ 250 h 293"/>
                  <a:gd name="T48" fmla="*/ 331 w 592"/>
                  <a:gd name="T49" fmla="*/ 234 h 293"/>
                  <a:gd name="T50" fmla="*/ 319 w 592"/>
                  <a:gd name="T51" fmla="*/ 216 h 293"/>
                  <a:gd name="T52" fmla="*/ 303 w 592"/>
                  <a:gd name="T53" fmla="*/ 206 h 293"/>
                  <a:gd name="T54" fmla="*/ 282 w 592"/>
                  <a:gd name="T55" fmla="*/ 204 h 293"/>
                  <a:gd name="T56" fmla="*/ 262 w 592"/>
                  <a:gd name="T57" fmla="*/ 200 h 293"/>
                  <a:gd name="T58" fmla="*/ 242 w 592"/>
                  <a:gd name="T59" fmla="*/ 198 h 293"/>
                  <a:gd name="T60" fmla="*/ 212 w 592"/>
                  <a:gd name="T61" fmla="*/ 167 h 293"/>
                  <a:gd name="T62" fmla="*/ 172 w 592"/>
                  <a:gd name="T63" fmla="*/ 144 h 293"/>
                  <a:gd name="T64" fmla="*/ 122 w 592"/>
                  <a:gd name="T65" fmla="*/ 146 h 293"/>
                  <a:gd name="T66" fmla="*/ 52 w 592"/>
                  <a:gd name="T67" fmla="*/ 148 h 293"/>
                  <a:gd name="T68" fmla="*/ 4 w 592"/>
                  <a:gd name="T69" fmla="*/ 109 h 293"/>
                  <a:gd name="T70" fmla="*/ 0 w 592"/>
                  <a:gd name="T71" fmla="*/ 61 h 293"/>
                  <a:gd name="T72" fmla="*/ 0 w 592"/>
                  <a:gd name="T73" fmla="*/ 30 h 293"/>
                  <a:gd name="T74" fmla="*/ 4 w 592"/>
                  <a:gd name="T75" fmla="*/ 8 h 293"/>
                  <a:gd name="T76" fmla="*/ 20 w 592"/>
                  <a:gd name="T77" fmla="*/ 0 h 293"/>
                  <a:gd name="T78" fmla="*/ 46 w 592"/>
                  <a:gd name="T79" fmla="*/ 0 h 293"/>
                  <a:gd name="T80" fmla="*/ 74 w 592"/>
                  <a:gd name="T81" fmla="*/ 0 h 293"/>
                  <a:gd name="T82" fmla="*/ 101 w 592"/>
                  <a:gd name="T83"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2" h="293">
                    <a:moveTo>
                      <a:pt x="115" y="0"/>
                    </a:moveTo>
                    <a:lnTo>
                      <a:pt x="152" y="21"/>
                    </a:lnTo>
                    <a:lnTo>
                      <a:pt x="199" y="43"/>
                    </a:lnTo>
                    <a:lnTo>
                      <a:pt x="254" y="62"/>
                    </a:lnTo>
                    <a:lnTo>
                      <a:pt x="313" y="79"/>
                    </a:lnTo>
                    <a:lnTo>
                      <a:pt x="370" y="94"/>
                    </a:lnTo>
                    <a:lnTo>
                      <a:pt x="422" y="107"/>
                    </a:lnTo>
                    <a:lnTo>
                      <a:pt x="464" y="116"/>
                    </a:lnTo>
                    <a:lnTo>
                      <a:pt x="494" y="126"/>
                    </a:lnTo>
                    <a:lnTo>
                      <a:pt x="494" y="132"/>
                    </a:lnTo>
                    <a:lnTo>
                      <a:pt x="494" y="139"/>
                    </a:lnTo>
                    <a:lnTo>
                      <a:pt x="494" y="146"/>
                    </a:lnTo>
                    <a:lnTo>
                      <a:pt x="494" y="153"/>
                    </a:lnTo>
                    <a:lnTo>
                      <a:pt x="494" y="159"/>
                    </a:lnTo>
                    <a:lnTo>
                      <a:pt x="494" y="166"/>
                    </a:lnTo>
                    <a:lnTo>
                      <a:pt x="494" y="173"/>
                    </a:lnTo>
                    <a:lnTo>
                      <a:pt x="494" y="180"/>
                    </a:lnTo>
                    <a:lnTo>
                      <a:pt x="510" y="193"/>
                    </a:lnTo>
                    <a:lnTo>
                      <a:pt x="527" y="208"/>
                    </a:lnTo>
                    <a:lnTo>
                      <a:pt x="543" y="222"/>
                    </a:lnTo>
                    <a:lnTo>
                      <a:pt x="559" y="237"/>
                    </a:lnTo>
                    <a:lnTo>
                      <a:pt x="572" y="250"/>
                    </a:lnTo>
                    <a:lnTo>
                      <a:pt x="582" y="265"/>
                    </a:lnTo>
                    <a:lnTo>
                      <a:pt x="588" y="276"/>
                    </a:lnTo>
                    <a:lnTo>
                      <a:pt x="592" y="288"/>
                    </a:lnTo>
                    <a:lnTo>
                      <a:pt x="565" y="293"/>
                    </a:lnTo>
                    <a:lnTo>
                      <a:pt x="541" y="292"/>
                    </a:lnTo>
                    <a:lnTo>
                      <a:pt x="518" y="285"/>
                    </a:lnTo>
                    <a:lnTo>
                      <a:pt x="498" y="275"/>
                    </a:lnTo>
                    <a:lnTo>
                      <a:pt x="479" y="261"/>
                    </a:lnTo>
                    <a:lnTo>
                      <a:pt x="463" y="246"/>
                    </a:lnTo>
                    <a:lnTo>
                      <a:pt x="448" y="229"/>
                    </a:lnTo>
                    <a:lnTo>
                      <a:pt x="439" y="216"/>
                    </a:lnTo>
                    <a:lnTo>
                      <a:pt x="432" y="224"/>
                    </a:lnTo>
                    <a:lnTo>
                      <a:pt x="425" y="234"/>
                    </a:lnTo>
                    <a:lnTo>
                      <a:pt x="418" y="242"/>
                    </a:lnTo>
                    <a:lnTo>
                      <a:pt x="412" y="250"/>
                    </a:lnTo>
                    <a:lnTo>
                      <a:pt x="405" y="257"/>
                    </a:lnTo>
                    <a:lnTo>
                      <a:pt x="399" y="265"/>
                    </a:lnTo>
                    <a:lnTo>
                      <a:pt x="392" y="272"/>
                    </a:lnTo>
                    <a:lnTo>
                      <a:pt x="386" y="279"/>
                    </a:lnTo>
                    <a:lnTo>
                      <a:pt x="378" y="279"/>
                    </a:lnTo>
                    <a:lnTo>
                      <a:pt x="371" y="279"/>
                    </a:lnTo>
                    <a:lnTo>
                      <a:pt x="364" y="279"/>
                    </a:lnTo>
                    <a:lnTo>
                      <a:pt x="358" y="279"/>
                    </a:lnTo>
                    <a:lnTo>
                      <a:pt x="354" y="268"/>
                    </a:lnTo>
                    <a:lnTo>
                      <a:pt x="349" y="259"/>
                    </a:lnTo>
                    <a:lnTo>
                      <a:pt x="343" y="250"/>
                    </a:lnTo>
                    <a:lnTo>
                      <a:pt x="338" y="242"/>
                    </a:lnTo>
                    <a:lnTo>
                      <a:pt x="331" y="234"/>
                    </a:lnTo>
                    <a:lnTo>
                      <a:pt x="325" y="225"/>
                    </a:lnTo>
                    <a:lnTo>
                      <a:pt x="319" y="216"/>
                    </a:lnTo>
                    <a:lnTo>
                      <a:pt x="313" y="208"/>
                    </a:lnTo>
                    <a:lnTo>
                      <a:pt x="303" y="206"/>
                    </a:lnTo>
                    <a:lnTo>
                      <a:pt x="292" y="205"/>
                    </a:lnTo>
                    <a:lnTo>
                      <a:pt x="282" y="204"/>
                    </a:lnTo>
                    <a:lnTo>
                      <a:pt x="273" y="203"/>
                    </a:lnTo>
                    <a:lnTo>
                      <a:pt x="262" y="200"/>
                    </a:lnTo>
                    <a:lnTo>
                      <a:pt x="252" y="199"/>
                    </a:lnTo>
                    <a:lnTo>
                      <a:pt x="242" y="198"/>
                    </a:lnTo>
                    <a:lnTo>
                      <a:pt x="233" y="198"/>
                    </a:lnTo>
                    <a:lnTo>
                      <a:pt x="212" y="167"/>
                    </a:lnTo>
                    <a:lnTo>
                      <a:pt x="192" y="151"/>
                    </a:lnTo>
                    <a:lnTo>
                      <a:pt x="172" y="144"/>
                    </a:lnTo>
                    <a:lnTo>
                      <a:pt x="150" y="144"/>
                    </a:lnTo>
                    <a:lnTo>
                      <a:pt x="122" y="146"/>
                    </a:lnTo>
                    <a:lnTo>
                      <a:pt x="91" y="148"/>
                    </a:lnTo>
                    <a:lnTo>
                      <a:pt x="52" y="148"/>
                    </a:lnTo>
                    <a:lnTo>
                      <a:pt x="7" y="144"/>
                    </a:lnTo>
                    <a:lnTo>
                      <a:pt x="4" y="109"/>
                    </a:lnTo>
                    <a:lnTo>
                      <a:pt x="1" y="83"/>
                    </a:lnTo>
                    <a:lnTo>
                      <a:pt x="0" y="61"/>
                    </a:lnTo>
                    <a:lnTo>
                      <a:pt x="0" y="45"/>
                    </a:lnTo>
                    <a:lnTo>
                      <a:pt x="0" y="30"/>
                    </a:lnTo>
                    <a:lnTo>
                      <a:pt x="1" y="19"/>
                    </a:lnTo>
                    <a:lnTo>
                      <a:pt x="4" y="8"/>
                    </a:lnTo>
                    <a:lnTo>
                      <a:pt x="7" y="0"/>
                    </a:lnTo>
                    <a:lnTo>
                      <a:pt x="20" y="0"/>
                    </a:lnTo>
                    <a:lnTo>
                      <a:pt x="33" y="0"/>
                    </a:lnTo>
                    <a:lnTo>
                      <a:pt x="46" y="0"/>
                    </a:lnTo>
                    <a:lnTo>
                      <a:pt x="61" y="0"/>
                    </a:lnTo>
                    <a:lnTo>
                      <a:pt x="74" y="0"/>
                    </a:lnTo>
                    <a:lnTo>
                      <a:pt x="88" y="0"/>
                    </a:lnTo>
                    <a:lnTo>
                      <a:pt x="101" y="0"/>
                    </a:lnTo>
                    <a:lnTo>
                      <a:pt x="11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 name="Freeform 144"/>
              <p:cNvSpPr>
                <a:spLocks/>
              </p:cNvSpPr>
              <p:nvPr/>
            </p:nvSpPr>
            <p:spPr bwMode="auto">
              <a:xfrm>
                <a:off x="756" y="878"/>
                <a:ext cx="14" cy="177"/>
              </a:xfrm>
              <a:custGeom>
                <a:avLst/>
                <a:gdLst>
                  <a:gd name="T0" fmla="*/ 63 w 67"/>
                  <a:gd name="T1" fmla="*/ 0 h 594"/>
                  <a:gd name="T2" fmla="*/ 65 w 67"/>
                  <a:gd name="T3" fmla="*/ 43 h 594"/>
                  <a:gd name="T4" fmla="*/ 67 w 67"/>
                  <a:gd name="T5" fmla="*/ 107 h 594"/>
                  <a:gd name="T6" fmla="*/ 65 w 67"/>
                  <a:gd name="T7" fmla="*/ 186 h 594"/>
                  <a:gd name="T8" fmla="*/ 64 w 67"/>
                  <a:gd name="T9" fmla="*/ 276 h 594"/>
                  <a:gd name="T10" fmla="*/ 60 w 67"/>
                  <a:gd name="T11" fmla="*/ 367 h 594"/>
                  <a:gd name="T12" fmla="*/ 56 w 67"/>
                  <a:gd name="T13" fmla="*/ 454 h 594"/>
                  <a:gd name="T14" fmla="*/ 50 w 67"/>
                  <a:gd name="T15" fmla="*/ 533 h 594"/>
                  <a:gd name="T16" fmla="*/ 45 w 67"/>
                  <a:gd name="T17" fmla="*/ 594 h 594"/>
                  <a:gd name="T18" fmla="*/ 41 w 67"/>
                  <a:gd name="T19" fmla="*/ 594 h 594"/>
                  <a:gd name="T20" fmla="*/ 35 w 67"/>
                  <a:gd name="T21" fmla="*/ 594 h 594"/>
                  <a:gd name="T22" fmla="*/ 29 w 67"/>
                  <a:gd name="T23" fmla="*/ 594 h 594"/>
                  <a:gd name="T24" fmla="*/ 23 w 67"/>
                  <a:gd name="T25" fmla="*/ 594 h 594"/>
                  <a:gd name="T26" fmla="*/ 16 w 67"/>
                  <a:gd name="T27" fmla="*/ 594 h 594"/>
                  <a:gd name="T28" fmla="*/ 10 w 67"/>
                  <a:gd name="T29" fmla="*/ 594 h 594"/>
                  <a:gd name="T30" fmla="*/ 4 w 67"/>
                  <a:gd name="T31" fmla="*/ 594 h 594"/>
                  <a:gd name="T32" fmla="*/ 0 w 67"/>
                  <a:gd name="T33" fmla="*/ 594 h 594"/>
                  <a:gd name="T34" fmla="*/ 3 w 67"/>
                  <a:gd name="T35" fmla="*/ 559 h 594"/>
                  <a:gd name="T36" fmla="*/ 5 w 67"/>
                  <a:gd name="T37" fmla="*/ 496 h 594"/>
                  <a:gd name="T38" fmla="*/ 6 w 67"/>
                  <a:gd name="T39" fmla="*/ 412 h 594"/>
                  <a:gd name="T40" fmla="*/ 9 w 67"/>
                  <a:gd name="T41" fmla="*/ 318 h 594"/>
                  <a:gd name="T42" fmla="*/ 10 w 67"/>
                  <a:gd name="T43" fmla="*/ 221 h 594"/>
                  <a:gd name="T44" fmla="*/ 12 w 67"/>
                  <a:gd name="T45" fmla="*/ 132 h 594"/>
                  <a:gd name="T46" fmla="*/ 14 w 67"/>
                  <a:gd name="T47" fmla="*/ 57 h 594"/>
                  <a:gd name="T48" fmla="*/ 18 w 67"/>
                  <a:gd name="T49" fmla="*/ 10 h 594"/>
                  <a:gd name="T50" fmla="*/ 22 w 67"/>
                  <a:gd name="T51" fmla="*/ 8 h 594"/>
                  <a:gd name="T52" fmla="*/ 28 w 67"/>
                  <a:gd name="T53" fmla="*/ 7 h 594"/>
                  <a:gd name="T54" fmla="*/ 33 w 67"/>
                  <a:gd name="T55" fmla="*/ 6 h 594"/>
                  <a:gd name="T56" fmla="*/ 41 w 67"/>
                  <a:gd name="T57" fmla="*/ 5 h 594"/>
                  <a:gd name="T58" fmla="*/ 47 w 67"/>
                  <a:gd name="T59" fmla="*/ 2 h 594"/>
                  <a:gd name="T60" fmla="*/ 54 w 67"/>
                  <a:gd name="T61" fmla="*/ 1 h 594"/>
                  <a:gd name="T62" fmla="*/ 58 w 67"/>
                  <a:gd name="T63" fmla="*/ 0 h 594"/>
                  <a:gd name="T64" fmla="*/ 63 w 67"/>
                  <a:gd name="T65" fmla="*/ 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 h="594">
                    <a:moveTo>
                      <a:pt x="63" y="0"/>
                    </a:moveTo>
                    <a:lnTo>
                      <a:pt x="65" y="43"/>
                    </a:lnTo>
                    <a:lnTo>
                      <a:pt x="67" y="107"/>
                    </a:lnTo>
                    <a:lnTo>
                      <a:pt x="65" y="186"/>
                    </a:lnTo>
                    <a:lnTo>
                      <a:pt x="64" y="276"/>
                    </a:lnTo>
                    <a:lnTo>
                      <a:pt x="60" y="367"/>
                    </a:lnTo>
                    <a:lnTo>
                      <a:pt x="56" y="454"/>
                    </a:lnTo>
                    <a:lnTo>
                      <a:pt x="50" y="533"/>
                    </a:lnTo>
                    <a:lnTo>
                      <a:pt x="45" y="594"/>
                    </a:lnTo>
                    <a:lnTo>
                      <a:pt x="41" y="594"/>
                    </a:lnTo>
                    <a:lnTo>
                      <a:pt x="35" y="594"/>
                    </a:lnTo>
                    <a:lnTo>
                      <a:pt x="29" y="594"/>
                    </a:lnTo>
                    <a:lnTo>
                      <a:pt x="23" y="594"/>
                    </a:lnTo>
                    <a:lnTo>
                      <a:pt x="16" y="594"/>
                    </a:lnTo>
                    <a:lnTo>
                      <a:pt x="10" y="594"/>
                    </a:lnTo>
                    <a:lnTo>
                      <a:pt x="4" y="594"/>
                    </a:lnTo>
                    <a:lnTo>
                      <a:pt x="0" y="594"/>
                    </a:lnTo>
                    <a:lnTo>
                      <a:pt x="3" y="559"/>
                    </a:lnTo>
                    <a:lnTo>
                      <a:pt x="5" y="496"/>
                    </a:lnTo>
                    <a:lnTo>
                      <a:pt x="6" y="412"/>
                    </a:lnTo>
                    <a:lnTo>
                      <a:pt x="9" y="318"/>
                    </a:lnTo>
                    <a:lnTo>
                      <a:pt x="10" y="221"/>
                    </a:lnTo>
                    <a:lnTo>
                      <a:pt x="12" y="132"/>
                    </a:lnTo>
                    <a:lnTo>
                      <a:pt x="14" y="57"/>
                    </a:lnTo>
                    <a:lnTo>
                      <a:pt x="18" y="10"/>
                    </a:lnTo>
                    <a:lnTo>
                      <a:pt x="22" y="8"/>
                    </a:lnTo>
                    <a:lnTo>
                      <a:pt x="28" y="7"/>
                    </a:lnTo>
                    <a:lnTo>
                      <a:pt x="33" y="6"/>
                    </a:lnTo>
                    <a:lnTo>
                      <a:pt x="41" y="5"/>
                    </a:lnTo>
                    <a:lnTo>
                      <a:pt x="47" y="2"/>
                    </a:lnTo>
                    <a:lnTo>
                      <a:pt x="54" y="1"/>
                    </a:lnTo>
                    <a:lnTo>
                      <a:pt x="58" y="0"/>
                    </a:lnTo>
                    <a:lnTo>
                      <a:pt x="6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 name="Freeform 145"/>
              <p:cNvSpPr>
                <a:spLocks/>
              </p:cNvSpPr>
              <p:nvPr/>
            </p:nvSpPr>
            <p:spPr bwMode="auto">
              <a:xfrm>
                <a:off x="601" y="883"/>
                <a:ext cx="147" cy="68"/>
              </a:xfrm>
              <a:custGeom>
                <a:avLst/>
                <a:gdLst>
                  <a:gd name="T0" fmla="*/ 660 w 675"/>
                  <a:gd name="T1" fmla="*/ 13 h 225"/>
                  <a:gd name="T2" fmla="*/ 669 w 675"/>
                  <a:gd name="T3" fmla="*/ 16 h 225"/>
                  <a:gd name="T4" fmla="*/ 673 w 675"/>
                  <a:gd name="T5" fmla="*/ 24 h 225"/>
                  <a:gd name="T6" fmla="*/ 671 w 675"/>
                  <a:gd name="T7" fmla="*/ 37 h 225"/>
                  <a:gd name="T8" fmla="*/ 666 w 675"/>
                  <a:gd name="T9" fmla="*/ 54 h 225"/>
                  <a:gd name="T10" fmla="*/ 658 w 675"/>
                  <a:gd name="T11" fmla="*/ 64 h 225"/>
                  <a:gd name="T12" fmla="*/ 640 w 675"/>
                  <a:gd name="T13" fmla="*/ 70 h 225"/>
                  <a:gd name="T14" fmla="*/ 625 w 675"/>
                  <a:gd name="T15" fmla="*/ 84 h 225"/>
                  <a:gd name="T16" fmla="*/ 618 w 675"/>
                  <a:gd name="T17" fmla="*/ 109 h 225"/>
                  <a:gd name="T18" fmla="*/ 609 w 675"/>
                  <a:gd name="T19" fmla="*/ 132 h 225"/>
                  <a:gd name="T20" fmla="*/ 599 w 675"/>
                  <a:gd name="T21" fmla="*/ 156 h 225"/>
                  <a:gd name="T22" fmla="*/ 587 w 675"/>
                  <a:gd name="T23" fmla="*/ 169 h 225"/>
                  <a:gd name="T24" fmla="*/ 573 w 675"/>
                  <a:gd name="T25" fmla="*/ 166 h 225"/>
                  <a:gd name="T26" fmla="*/ 534 w 675"/>
                  <a:gd name="T27" fmla="*/ 136 h 225"/>
                  <a:gd name="T28" fmla="*/ 479 w 675"/>
                  <a:gd name="T29" fmla="*/ 140 h 225"/>
                  <a:gd name="T30" fmla="*/ 427 w 675"/>
                  <a:gd name="T31" fmla="*/ 181 h 225"/>
                  <a:gd name="T32" fmla="*/ 372 w 675"/>
                  <a:gd name="T33" fmla="*/ 219 h 225"/>
                  <a:gd name="T34" fmla="*/ 318 w 675"/>
                  <a:gd name="T35" fmla="*/ 190 h 225"/>
                  <a:gd name="T36" fmla="*/ 277 w 675"/>
                  <a:gd name="T37" fmla="*/ 155 h 225"/>
                  <a:gd name="T38" fmla="*/ 231 w 675"/>
                  <a:gd name="T39" fmla="*/ 151 h 225"/>
                  <a:gd name="T40" fmla="*/ 167 w 675"/>
                  <a:gd name="T41" fmla="*/ 162 h 225"/>
                  <a:gd name="T42" fmla="*/ 123 w 675"/>
                  <a:gd name="T43" fmla="*/ 143 h 225"/>
                  <a:gd name="T44" fmla="*/ 96 w 675"/>
                  <a:gd name="T45" fmla="*/ 117 h 225"/>
                  <a:gd name="T46" fmla="*/ 53 w 675"/>
                  <a:gd name="T47" fmla="*/ 105 h 225"/>
                  <a:gd name="T48" fmla="*/ 12 w 675"/>
                  <a:gd name="T49" fmla="*/ 71 h 225"/>
                  <a:gd name="T50" fmla="*/ 2 w 675"/>
                  <a:gd name="T51" fmla="*/ 27 h 225"/>
                  <a:gd name="T52" fmla="*/ 14 w 675"/>
                  <a:gd name="T53" fmla="*/ 7 h 225"/>
                  <a:gd name="T54" fmla="*/ 98 w 675"/>
                  <a:gd name="T55" fmla="*/ 24 h 225"/>
                  <a:gd name="T56" fmla="*/ 235 w 675"/>
                  <a:gd name="T57" fmla="*/ 67 h 225"/>
                  <a:gd name="T58" fmla="*/ 354 w 675"/>
                  <a:gd name="T59" fmla="*/ 86 h 225"/>
                  <a:gd name="T60" fmla="*/ 478 w 675"/>
                  <a:gd name="T61" fmla="*/ 58 h 225"/>
                  <a:gd name="T62" fmla="*/ 566 w 675"/>
                  <a:gd name="T63" fmla="*/ 11 h 225"/>
                  <a:gd name="T64" fmla="*/ 590 w 675"/>
                  <a:gd name="T65" fmla="*/ 2 h 225"/>
                  <a:gd name="T66" fmla="*/ 612 w 675"/>
                  <a:gd name="T67" fmla="*/ 2 h 225"/>
                  <a:gd name="T68" fmla="*/ 638 w 675"/>
                  <a:gd name="T69" fmla="*/ 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5" h="225">
                    <a:moveTo>
                      <a:pt x="657" y="9"/>
                    </a:moveTo>
                    <a:lnTo>
                      <a:pt x="660" y="13"/>
                    </a:lnTo>
                    <a:lnTo>
                      <a:pt x="665" y="16"/>
                    </a:lnTo>
                    <a:lnTo>
                      <a:pt x="669" y="16"/>
                    </a:lnTo>
                    <a:lnTo>
                      <a:pt x="675" y="18"/>
                    </a:lnTo>
                    <a:lnTo>
                      <a:pt x="673" y="24"/>
                    </a:lnTo>
                    <a:lnTo>
                      <a:pt x="672" y="31"/>
                    </a:lnTo>
                    <a:lnTo>
                      <a:pt x="671" y="37"/>
                    </a:lnTo>
                    <a:lnTo>
                      <a:pt x="670" y="44"/>
                    </a:lnTo>
                    <a:lnTo>
                      <a:pt x="666" y="54"/>
                    </a:lnTo>
                    <a:lnTo>
                      <a:pt x="665" y="63"/>
                    </a:lnTo>
                    <a:lnTo>
                      <a:pt x="658" y="64"/>
                    </a:lnTo>
                    <a:lnTo>
                      <a:pt x="651" y="67"/>
                    </a:lnTo>
                    <a:lnTo>
                      <a:pt x="640" y="70"/>
                    </a:lnTo>
                    <a:lnTo>
                      <a:pt x="630" y="72"/>
                    </a:lnTo>
                    <a:lnTo>
                      <a:pt x="625" y="84"/>
                    </a:lnTo>
                    <a:lnTo>
                      <a:pt x="621" y="97"/>
                    </a:lnTo>
                    <a:lnTo>
                      <a:pt x="618" y="109"/>
                    </a:lnTo>
                    <a:lnTo>
                      <a:pt x="614" y="121"/>
                    </a:lnTo>
                    <a:lnTo>
                      <a:pt x="609" y="132"/>
                    </a:lnTo>
                    <a:lnTo>
                      <a:pt x="605" y="145"/>
                    </a:lnTo>
                    <a:lnTo>
                      <a:pt x="599" y="156"/>
                    </a:lnTo>
                    <a:lnTo>
                      <a:pt x="594" y="171"/>
                    </a:lnTo>
                    <a:lnTo>
                      <a:pt x="587" y="169"/>
                    </a:lnTo>
                    <a:lnTo>
                      <a:pt x="580" y="169"/>
                    </a:lnTo>
                    <a:lnTo>
                      <a:pt x="573" y="166"/>
                    </a:lnTo>
                    <a:lnTo>
                      <a:pt x="567" y="162"/>
                    </a:lnTo>
                    <a:lnTo>
                      <a:pt x="534" y="136"/>
                    </a:lnTo>
                    <a:lnTo>
                      <a:pt x="505" y="130"/>
                    </a:lnTo>
                    <a:lnTo>
                      <a:pt x="479" y="140"/>
                    </a:lnTo>
                    <a:lnTo>
                      <a:pt x="454" y="159"/>
                    </a:lnTo>
                    <a:lnTo>
                      <a:pt x="427" y="181"/>
                    </a:lnTo>
                    <a:lnTo>
                      <a:pt x="401" y="204"/>
                    </a:lnTo>
                    <a:lnTo>
                      <a:pt x="372" y="219"/>
                    </a:lnTo>
                    <a:lnTo>
                      <a:pt x="341" y="225"/>
                    </a:lnTo>
                    <a:lnTo>
                      <a:pt x="318" y="190"/>
                    </a:lnTo>
                    <a:lnTo>
                      <a:pt x="297" y="168"/>
                    </a:lnTo>
                    <a:lnTo>
                      <a:pt x="277" y="155"/>
                    </a:lnTo>
                    <a:lnTo>
                      <a:pt x="256" y="151"/>
                    </a:lnTo>
                    <a:lnTo>
                      <a:pt x="231" y="151"/>
                    </a:lnTo>
                    <a:lnTo>
                      <a:pt x="203" y="155"/>
                    </a:lnTo>
                    <a:lnTo>
                      <a:pt x="167" y="162"/>
                    </a:lnTo>
                    <a:lnTo>
                      <a:pt x="125" y="171"/>
                    </a:lnTo>
                    <a:lnTo>
                      <a:pt x="123" y="143"/>
                    </a:lnTo>
                    <a:lnTo>
                      <a:pt x="112" y="127"/>
                    </a:lnTo>
                    <a:lnTo>
                      <a:pt x="96" y="117"/>
                    </a:lnTo>
                    <a:lnTo>
                      <a:pt x="76" y="113"/>
                    </a:lnTo>
                    <a:lnTo>
                      <a:pt x="53" y="105"/>
                    </a:lnTo>
                    <a:lnTo>
                      <a:pt x="32" y="94"/>
                    </a:lnTo>
                    <a:lnTo>
                      <a:pt x="12" y="71"/>
                    </a:lnTo>
                    <a:lnTo>
                      <a:pt x="0" y="37"/>
                    </a:lnTo>
                    <a:lnTo>
                      <a:pt x="2" y="27"/>
                    </a:lnTo>
                    <a:lnTo>
                      <a:pt x="8" y="18"/>
                    </a:lnTo>
                    <a:lnTo>
                      <a:pt x="14" y="7"/>
                    </a:lnTo>
                    <a:lnTo>
                      <a:pt x="18" y="0"/>
                    </a:lnTo>
                    <a:lnTo>
                      <a:pt x="98" y="24"/>
                    </a:lnTo>
                    <a:lnTo>
                      <a:pt x="171" y="47"/>
                    </a:lnTo>
                    <a:lnTo>
                      <a:pt x="235" y="67"/>
                    </a:lnTo>
                    <a:lnTo>
                      <a:pt x="296" y="83"/>
                    </a:lnTo>
                    <a:lnTo>
                      <a:pt x="354" y="86"/>
                    </a:lnTo>
                    <a:lnTo>
                      <a:pt x="414" y="81"/>
                    </a:lnTo>
                    <a:lnTo>
                      <a:pt x="478" y="58"/>
                    </a:lnTo>
                    <a:lnTo>
                      <a:pt x="549" y="18"/>
                    </a:lnTo>
                    <a:lnTo>
                      <a:pt x="566" y="11"/>
                    </a:lnTo>
                    <a:lnTo>
                      <a:pt x="580" y="6"/>
                    </a:lnTo>
                    <a:lnTo>
                      <a:pt x="590" y="2"/>
                    </a:lnTo>
                    <a:lnTo>
                      <a:pt x="602" y="2"/>
                    </a:lnTo>
                    <a:lnTo>
                      <a:pt x="612" y="2"/>
                    </a:lnTo>
                    <a:lnTo>
                      <a:pt x="624" y="3"/>
                    </a:lnTo>
                    <a:lnTo>
                      <a:pt x="638" y="6"/>
                    </a:lnTo>
                    <a:lnTo>
                      <a:pt x="657" y="9"/>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2" name="Freeform 146"/>
              <p:cNvSpPr>
                <a:spLocks/>
              </p:cNvSpPr>
              <p:nvPr/>
            </p:nvSpPr>
            <p:spPr bwMode="auto">
              <a:xfrm>
                <a:off x="775" y="1010"/>
                <a:ext cx="167" cy="110"/>
              </a:xfrm>
              <a:custGeom>
                <a:avLst/>
                <a:gdLst>
                  <a:gd name="T0" fmla="*/ 136 w 765"/>
                  <a:gd name="T1" fmla="*/ 0 h 369"/>
                  <a:gd name="T2" fmla="*/ 147 w 765"/>
                  <a:gd name="T3" fmla="*/ 20 h 369"/>
                  <a:gd name="T4" fmla="*/ 177 w 765"/>
                  <a:gd name="T5" fmla="*/ 42 h 369"/>
                  <a:gd name="T6" fmla="*/ 217 w 765"/>
                  <a:gd name="T7" fmla="*/ 61 h 369"/>
                  <a:gd name="T8" fmla="*/ 265 w 765"/>
                  <a:gd name="T9" fmla="*/ 80 h 369"/>
                  <a:gd name="T10" fmla="*/ 314 w 765"/>
                  <a:gd name="T11" fmla="*/ 93 h 369"/>
                  <a:gd name="T12" fmla="*/ 360 w 765"/>
                  <a:gd name="T13" fmla="*/ 101 h 369"/>
                  <a:gd name="T14" fmla="*/ 398 w 765"/>
                  <a:gd name="T15" fmla="*/ 103 h 369"/>
                  <a:gd name="T16" fmla="*/ 424 w 765"/>
                  <a:gd name="T17" fmla="*/ 99 h 369"/>
                  <a:gd name="T18" fmla="*/ 423 w 765"/>
                  <a:gd name="T19" fmla="*/ 109 h 369"/>
                  <a:gd name="T20" fmla="*/ 439 w 765"/>
                  <a:gd name="T21" fmla="*/ 125 h 369"/>
                  <a:gd name="T22" fmla="*/ 469 w 765"/>
                  <a:gd name="T23" fmla="*/ 141 h 369"/>
                  <a:gd name="T24" fmla="*/ 506 w 765"/>
                  <a:gd name="T25" fmla="*/ 158 h 369"/>
                  <a:gd name="T26" fmla="*/ 545 w 765"/>
                  <a:gd name="T27" fmla="*/ 172 h 369"/>
                  <a:gd name="T28" fmla="*/ 582 w 765"/>
                  <a:gd name="T29" fmla="*/ 185 h 369"/>
                  <a:gd name="T30" fmla="*/ 611 w 765"/>
                  <a:gd name="T31" fmla="*/ 195 h 369"/>
                  <a:gd name="T32" fmla="*/ 630 w 765"/>
                  <a:gd name="T33" fmla="*/ 198 h 369"/>
                  <a:gd name="T34" fmla="*/ 647 w 765"/>
                  <a:gd name="T35" fmla="*/ 215 h 369"/>
                  <a:gd name="T36" fmla="*/ 663 w 765"/>
                  <a:gd name="T37" fmla="*/ 234 h 369"/>
                  <a:gd name="T38" fmla="*/ 680 w 765"/>
                  <a:gd name="T39" fmla="*/ 253 h 369"/>
                  <a:gd name="T40" fmla="*/ 698 w 765"/>
                  <a:gd name="T41" fmla="*/ 274 h 369"/>
                  <a:gd name="T42" fmla="*/ 714 w 765"/>
                  <a:gd name="T43" fmla="*/ 294 h 369"/>
                  <a:gd name="T44" fmla="*/ 731 w 765"/>
                  <a:gd name="T45" fmla="*/ 315 h 369"/>
                  <a:gd name="T46" fmla="*/ 748 w 765"/>
                  <a:gd name="T47" fmla="*/ 332 h 369"/>
                  <a:gd name="T48" fmla="*/ 765 w 765"/>
                  <a:gd name="T49" fmla="*/ 351 h 369"/>
                  <a:gd name="T50" fmla="*/ 763 w 765"/>
                  <a:gd name="T51" fmla="*/ 355 h 369"/>
                  <a:gd name="T52" fmla="*/ 760 w 765"/>
                  <a:gd name="T53" fmla="*/ 360 h 369"/>
                  <a:gd name="T54" fmla="*/ 754 w 765"/>
                  <a:gd name="T55" fmla="*/ 363 h 369"/>
                  <a:gd name="T56" fmla="*/ 748 w 765"/>
                  <a:gd name="T57" fmla="*/ 369 h 369"/>
                  <a:gd name="T58" fmla="*/ 726 w 765"/>
                  <a:gd name="T59" fmla="*/ 351 h 369"/>
                  <a:gd name="T60" fmla="*/ 707 w 765"/>
                  <a:gd name="T61" fmla="*/ 334 h 369"/>
                  <a:gd name="T62" fmla="*/ 686 w 765"/>
                  <a:gd name="T63" fmla="*/ 316 h 369"/>
                  <a:gd name="T64" fmla="*/ 665 w 765"/>
                  <a:gd name="T65" fmla="*/ 300 h 369"/>
                  <a:gd name="T66" fmla="*/ 640 w 765"/>
                  <a:gd name="T67" fmla="*/ 285 h 369"/>
                  <a:gd name="T68" fmla="*/ 614 w 765"/>
                  <a:gd name="T69" fmla="*/ 274 h 369"/>
                  <a:gd name="T70" fmla="*/ 583 w 765"/>
                  <a:gd name="T71" fmla="*/ 265 h 369"/>
                  <a:gd name="T72" fmla="*/ 550 w 765"/>
                  <a:gd name="T73" fmla="*/ 261 h 369"/>
                  <a:gd name="T74" fmla="*/ 461 w 765"/>
                  <a:gd name="T75" fmla="*/ 273 h 369"/>
                  <a:gd name="T76" fmla="*/ 387 w 765"/>
                  <a:gd name="T77" fmla="*/ 262 h 369"/>
                  <a:gd name="T78" fmla="*/ 323 w 765"/>
                  <a:gd name="T79" fmla="*/ 235 h 369"/>
                  <a:gd name="T80" fmla="*/ 267 w 765"/>
                  <a:gd name="T81" fmla="*/ 198 h 369"/>
                  <a:gd name="T82" fmla="*/ 210 w 765"/>
                  <a:gd name="T83" fmla="*/ 158 h 369"/>
                  <a:gd name="T84" fmla="*/ 151 w 765"/>
                  <a:gd name="T85" fmla="*/ 122 h 369"/>
                  <a:gd name="T86" fmla="*/ 82 w 765"/>
                  <a:gd name="T87" fmla="*/ 98 h 369"/>
                  <a:gd name="T88" fmla="*/ 0 w 765"/>
                  <a:gd name="T89" fmla="*/ 90 h 369"/>
                  <a:gd name="T90" fmla="*/ 9 w 765"/>
                  <a:gd name="T91" fmla="*/ 70 h 369"/>
                  <a:gd name="T92" fmla="*/ 22 w 765"/>
                  <a:gd name="T93" fmla="*/ 52 h 369"/>
                  <a:gd name="T94" fmla="*/ 37 w 765"/>
                  <a:gd name="T95" fmla="*/ 37 h 369"/>
                  <a:gd name="T96" fmla="*/ 57 w 765"/>
                  <a:gd name="T97" fmla="*/ 24 h 369"/>
                  <a:gd name="T98" fmla="*/ 76 w 765"/>
                  <a:gd name="T99" fmla="*/ 13 h 369"/>
                  <a:gd name="T100" fmla="*/ 98 w 765"/>
                  <a:gd name="T101" fmla="*/ 6 h 369"/>
                  <a:gd name="T102" fmla="*/ 117 w 765"/>
                  <a:gd name="T103" fmla="*/ 1 h 369"/>
                  <a:gd name="T104" fmla="*/ 136 w 765"/>
                  <a:gd name="T105"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5" h="369">
                    <a:moveTo>
                      <a:pt x="136" y="0"/>
                    </a:moveTo>
                    <a:lnTo>
                      <a:pt x="147" y="20"/>
                    </a:lnTo>
                    <a:lnTo>
                      <a:pt x="177" y="42"/>
                    </a:lnTo>
                    <a:lnTo>
                      <a:pt x="217" y="61"/>
                    </a:lnTo>
                    <a:lnTo>
                      <a:pt x="265" y="80"/>
                    </a:lnTo>
                    <a:lnTo>
                      <a:pt x="314" y="93"/>
                    </a:lnTo>
                    <a:lnTo>
                      <a:pt x="360" y="101"/>
                    </a:lnTo>
                    <a:lnTo>
                      <a:pt x="398" y="103"/>
                    </a:lnTo>
                    <a:lnTo>
                      <a:pt x="424" y="99"/>
                    </a:lnTo>
                    <a:lnTo>
                      <a:pt x="423" y="109"/>
                    </a:lnTo>
                    <a:lnTo>
                      <a:pt x="439" y="125"/>
                    </a:lnTo>
                    <a:lnTo>
                      <a:pt x="469" y="141"/>
                    </a:lnTo>
                    <a:lnTo>
                      <a:pt x="506" y="158"/>
                    </a:lnTo>
                    <a:lnTo>
                      <a:pt x="545" y="172"/>
                    </a:lnTo>
                    <a:lnTo>
                      <a:pt x="582" y="185"/>
                    </a:lnTo>
                    <a:lnTo>
                      <a:pt x="611" y="195"/>
                    </a:lnTo>
                    <a:lnTo>
                      <a:pt x="630" y="198"/>
                    </a:lnTo>
                    <a:lnTo>
                      <a:pt x="647" y="215"/>
                    </a:lnTo>
                    <a:lnTo>
                      <a:pt x="663" y="234"/>
                    </a:lnTo>
                    <a:lnTo>
                      <a:pt x="680" y="253"/>
                    </a:lnTo>
                    <a:lnTo>
                      <a:pt x="698" y="274"/>
                    </a:lnTo>
                    <a:lnTo>
                      <a:pt x="714" y="294"/>
                    </a:lnTo>
                    <a:lnTo>
                      <a:pt x="731" y="315"/>
                    </a:lnTo>
                    <a:lnTo>
                      <a:pt x="748" y="332"/>
                    </a:lnTo>
                    <a:lnTo>
                      <a:pt x="765" y="351"/>
                    </a:lnTo>
                    <a:lnTo>
                      <a:pt x="763" y="355"/>
                    </a:lnTo>
                    <a:lnTo>
                      <a:pt x="760" y="360"/>
                    </a:lnTo>
                    <a:lnTo>
                      <a:pt x="754" y="363"/>
                    </a:lnTo>
                    <a:lnTo>
                      <a:pt x="748" y="369"/>
                    </a:lnTo>
                    <a:lnTo>
                      <a:pt x="726" y="351"/>
                    </a:lnTo>
                    <a:lnTo>
                      <a:pt x="707" y="334"/>
                    </a:lnTo>
                    <a:lnTo>
                      <a:pt x="686" y="316"/>
                    </a:lnTo>
                    <a:lnTo>
                      <a:pt x="665" y="300"/>
                    </a:lnTo>
                    <a:lnTo>
                      <a:pt x="640" y="285"/>
                    </a:lnTo>
                    <a:lnTo>
                      <a:pt x="614" y="274"/>
                    </a:lnTo>
                    <a:lnTo>
                      <a:pt x="583" y="265"/>
                    </a:lnTo>
                    <a:lnTo>
                      <a:pt x="550" y="261"/>
                    </a:lnTo>
                    <a:lnTo>
                      <a:pt x="461" y="273"/>
                    </a:lnTo>
                    <a:lnTo>
                      <a:pt x="387" y="262"/>
                    </a:lnTo>
                    <a:lnTo>
                      <a:pt x="323" y="235"/>
                    </a:lnTo>
                    <a:lnTo>
                      <a:pt x="267" y="198"/>
                    </a:lnTo>
                    <a:lnTo>
                      <a:pt x="210" y="158"/>
                    </a:lnTo>
                    <a:lnTo>
                      <a:pt x="151" y="122"/>
                    </a:lnTo>
                    <a:lnTo>
                      <a:pt x="82" y="98"/>
                    </a:lnTo>
                    <a:lnTo>
                      <a:pt x="0" y="90"/>
                    </a:lnTo>
                    <a:lnTo>
                      <a:pt x="9" y="70"/>
                    </a:lnTo>
                    <a:lnTo>
                      <a:pt x="22" y="52"/>
                    </a:lnTo>
                    <a:lnTo>
                      <a:pt x="37" y="37"/>
                    </a:lnTo>
                    <a:lnTo>
                      <a:pt x="57" y="24"/>
                    </a:lnTo>
                    <a:lnTo>
                      <a:pt x="76" y="13"/>
                    </a:lnTo>
                    <a:lnTo>
                      <a:pt x="98" y="6"/>
                    </a:lnTo>
                    <a:lnTo>
                      <a:pt x="117" y="1"/>
                    </a:lnTo>
                    <a:lnTo>
                      <a:pt x="136"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3" name="Freeform 147"/>
              <p:cNvSpPr>
                <a:spLocks/>
              </p:cNvSpPr>
              <p:nvPr/>
            </p:nvSpPr>
            <p:spPr bwMode="auto">
              <a:xfrm>
                <a:off x="640" y="1000"/>
                <a:ext cx="109" cy="42"/>
              </a:xfrm>
              <a:custGeom>
                <a:avLst/>
                <a:gdLst>
                  <a:gd name="T0" fmla="*/ 467 w 503"/>
                  <a:gd name="T1" fmla="*/ 40 h 139"/>
                  <a:gd name="T2" fmla="*/ 474 w 503"/>
                  <a:gd name="T3" fmla="*/ 46 h 139"/>
                  <a:gd name="T4" fmla="*/ 485 w 503"/>
                  <a:gd name="T5" fmla="*/ 53 h 139"/>
                  <a:gd name="T6" fmla="*/ 495 w 503"/>
                  <a:gd name="T7" fmla="*/ 60 h 139"/>
                  <a:gd name="T8" fmla="*/ 503 w 503"/>
                  <a:gd name="T9" fmla="*/ 67 h 139"/>
                  <a:gd name="T10" fmla="*/ 503 w 503"/>
                  <a:gd name="T11" fmla="*/ 78 h 139"/>
                  <a:gd name="T12" fmla="*/ 503 w 503"/>
                  <a:gd name="T13" fmla="*/ 89 h 139"/>
                  <a:gd name="T14" fmla="*/ 503 w 503"/>
                  <a:gd name="T15" fmla="*/ 93 h 139"/>
                  <a:gd name="T16" fmla="*/ 503 w 503"/>
                  <a:gd name="T17" fmla="*/ 99 h 139"/>
                  <a:gd name="T18" fmla="*/ 503 w 503"/>
                  <a:gd name="T19" fmla="*/ 105 h 139"/>
                  <a:gd name="T20" fmla="*/ 503 w 503"/>
                  <a:gd name="T21" fmla="*/ 112 h 139"/>
                  <a:gd name="T22" fmla="*/ 461 w 503"/>
                  <a:gd name="T23" fmla="*/ 113 h 139"/>
                  <a:gd name="T24" fmla="*/ 422 w 503"/>
                  <a:gd name="T25" fmla="*/ 114 h 139"/>
                  <a:gd name="T26" fmla="*/ 383 w 503"/>
                  <a:gd name="T27" fmla="*/ 114 h 139"/>
                  <a:gd name="T28" fmla="*/ 344 w 503"/>
                  <a:gd name="T29" fmla="*/ 114 h 139"/>
                  <a:gd name="T30" fmla="*/ 304 w 503"/>
                  <a:gd name="T31" fmla="*/ 114 h 139"/>
                  <a:gd name="T32" fmla="*/ 263 w 503"/>
                  <a:gd name="T33" fmla="*/ 119 h 139"/>
                  <a:gd name="T34" fmla="*/ 221 w 503"/>
                  <a:gd name="T35" fmla="*/ 127 h 139"/>
                  <a:gd name="T36" fmla="*/ 179 w 503"/>
                  <a:gd name="T37" fmla="*/ 139 h 139"/>
                  <a:gd name="T38" fmla="*/ 161 w 503"/>
                  <a:gd name="T39" fmla="*/ 133 h 139"/>
                  <a:gd name="T40" fmla="*/ 144 w 503"/>
                  <a:gd name="T41" fmla="*/ 126 h 139"/>
                  <a:gd name="T42" fmla="*/ 125 w 503"/>
                  <a:gd name="T43" fmla="*/ 117 h 139"/>
                  <a:gd name="T44" fmla="*/ 106 w 503"/>
                  <a:gd name="T45" fmla="*/ 107 h 139"/>
                  <a:gd name="T46" fmla="*/ 83 w 503"/>
                  <a:gd name="T47" fmla="*/ 97 h 139"/>
                  <a:gd name="T48" fmla="*/ 58 w 503"/>
                  <a:gd name="T49" fmla="*/ 87 h 139"/>
                  <a:gd name="T50" fmla="*/ 30 w 503"/>
                  <a:gd name="T51" fmla="*/ 80 h 139"/>
                  <a:gd name="T52" fmla="*/ 0 w 503"/>
                  <a:gd name="T53" fmla="*/ 76 h 139"/>
                  <a:gd name="T54" fmla="*/ 2 w 503"/>
                  <a:gd name="T55" fmla="*/ 67 h 139"/>
                  <a:gd name="T56" fmla="*/ 6 w 503"/>
                  <a:gd name="T57" fmla="*/ 54 h 139"/>
                  <a:gd name="T58" fmla="*/ 10 w 503"/>
                  <a:gd name="T59" fmla="*/ 40 h 139"/>
                  <a:gd name="T60" fmla="*/ 14 w 503"/>
                  <a:gd name="T61" fmla="*/ 25 h 139"/>
                  <a:gd name="T62" fmla="*/ 18 w 503"/>
                  <a:gd name="T63" fmla="*/ 12 h 139"/>
                  <a:gd name="T64" fmla="*/ 23 w 503"/>
                  <a:gd name="T65" fmla="*/ 4 h 139"/>
                  <a:gd name="T66" fmla="*/ 29 w 503"/>
                  <a:gd name="T67" fmla="*/ 0 h 139"/>
                  <a:gd name="T68" fmla="*/ 36 w 503"/>
                  <a:gd name="T69" fmla="*/ 4 h 139"/>
                  <a:gd name="T70" fmla="*/ 71 w 503"/>
                  <a:gd name="T71" fmla="*/ 17 h 139"/>
                  <a:gd name="T72" fmla="*/ 123 w 503"/>
                  <a:gd name="T73" fmla="*/ 28 h 139"/>
                  <a:gd name="T74" fmla="*/ 186 w 503"/>
                  <a:gd name="T75" fmla="*/ 34 h 139"/>
                  <a:gd name="T76" fmla="*/ 255 w 503"/>
                  <a:gd name="T77" fmla="*/ 38 h 139"/>
                  <a:gd name="T78" fmla="*/ 321 w 503"/>
                  <a:gd name="T79" fmla="*/ 38 h 139"/>
                  <a:gd name="T80" fmla="*/ 382 w 503"/>
                  <a:gd name="T81" fmla="*/ 40 h 139"/>
                  <a:gd name="T82" fmla="*/ 432 w 503"/>
                  <a:gd name="T83" fmla="*/ 40 h 139"/>
                  <a:gd name="T84" fmla="*/ 467 w 503"/>
                  <a:gd name="T85" fmla="*/ 4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3" h="139">
                    <a:moveTo>
                      <a:pt x="467" y="40"/>
                    </a:moveTo>
                    <a:lnTo>
                      <a:pt x="474" y="46"/>
                    </a:lnTo>
                    <a:lnTo>
                      <a:pt x="485" y="53"/>
                    </a:lnTo>
                    <a:lnTo>
                      <a:pt x="495" y="60"/>
                    </a:lnTo>
                    <a:lnTo>
                      <a:pt x="503" y="67"/>
                    </a:lnTo>
                    <a:lnTo>
                      <a:pt x="503" y="78"/>
                    </a:lnTo>
                    <a:lnTo>
                      <a:pt x="503" y="89"/>
                    </a:lnTo>
                    <a:lnTo>
                      <a:pt x="503" y="93"/>
                    </a:lnTo>
                    <a:lnTo>
                      <a:pt x="503" y="99"/>
                    </a:lnTo>
                    <a:lnTo>
                      <a:pt x="503" y="105"/>
                    </a:lnTo>
                    <a:lnTo>
                      <a:pt x="503" y="112"/>
                    </a:lnTo>
                    <a:lnTo>
                      <a:pt x="461" y="113"/>
                    </a:lnTo>
                    <a:lnTo>
                      <a:pt x="422" y="114"/>
                    </a:lnTo>
                    <a:lnTo>
                      <a:pt x="383" y="114"/>
                    </a:lnTo>
                    <a:lnTo>
                      <a:pt x="344" y="114"/>
                    </a:lnTo>
                    <a:lnTo>
                      <a:pt x="304" y="114"/>
                    </a:lnTo>
                    <a:lnTo>
                      <a:pt x="263" y="119"/>
                    </a:lnTo>
                    <a:lnTo>
                      <a:pt x="221" y="127"/>
                    </a:lnTo>
                    <a:lnTo>
                      <a:pt x="179" y="139"/>
                    </a:lnTo>
                    <a:lnTo>
                      <a:pt x="161" y="133"/>
                    </a:lnTo>
                    <a:lnTo>
                      <a:pt x="144" y="126"/>
                    </a:lnTo>
                    <a:lnTo>
                      <a:pt x="125" y="117"/>
                    </a:lnTo>
                    <a:lnTo>
                      <a:pt x="106" y="107"/>
                    </a:lnTo>
                    <a:lnTo>
                      <a:pt x="83" y="97"/>
                    </a:lnTo>
                    <a:lnTo>
                      <a:pt x="58" y="87"/>
                    </a:lnTo>
                    <a:lnTo>
                      <a:pt x="30" y="80"/>
                    </a:lnTo>
                    <a:lnTo>
                      <a:pt x="0" y="76"/>
                    </a:lnTo>
                    <a:lnTo>
                      <a:pt x="2" y="67"/>
                    </a:lnTo>
                    <a:lnTo>
                      <a:pt x="6" y="54"/>
                    </a:lnTo>
                    <a:lnTo>
                      <a:pt x="10" y="40"/>
                    </a:lnTo>
                    <a:lnTo>
                      <a:pt x="14" y="25"/>
                    </a:lnTo>
                    <a:lnTo>
                      <a:pt x="18" y="12"/>
                    </a:lnTo>
                    <a:lnTo>
                      <a:pt x="23" y="4"/>
                    </a:lnTo>
                    <a:lnTo>
                      <a:pt x="29" y="0"/>
                    </a:lnTo>
                    <a:lnTo>
                      <a:pt x="36" y="4"/>
                    </a:lnTo>
                    <a:lnTo>
                      <a:pt x="71" y="17"/>
                    </a:lnTo>
                    <a:lnTo>
                      <a:pt x="123" y="28"/>
                    </a:lnTo>
                    <a:lnTo>
                      <a:pt x="186" y="34"/>
                    </a:lnTo>
                    <a:lnTo>
                      <a:pt x="255" y="38"/>
                    </a:lnTo>
                    <a:lnTo>
                      <a:pt x="321" y="38"/>
                    </a:lnTo>
                    <a:lnTo>
                      <a:pt x="382" y="40"/>
                    </a:lnTo>
                    <a:lnTo>
                      <a:pt x="432" y="40"/>
                    </a:lnTo>
                    <a:lnTo>
                      <a:pt x="467" y="4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4" name="Freeform 148"/>
              <p:cNvSpPr>
                <a:spLocks/>
              </p:cNvSpPr>
              <p:nvPr/>
            </p:nvSpPr>
            <p:spPr bwMode="auto">
              <a:xfrm>
                <a:off x="633" y="1050"/>
                <a:ext cx="116" cy="59"/>
              </a:xfrm>
              <a:custGeom>
                <a:avLst/>
                <a:gdLst>
                  <a:gd name="T0" fmla="*/ 540 w 540"/>
                  <a:gd name="T1" fmla="*/ 0 h 194"/>
                  <a:gd name="T2" fmla="*/ 536 w 540"/>
                  <a:gd name="T3" fmla="*/ 15 h 194"/>
                  <a:gd name="T4" fmla="*/ 534 w 540"/>
                  <a:gd name="T5" fmla="*/ 32 h 194"/>
                  <a:gd name="T6" fmla="*/ 532 w 540"/>
                  <a:gd name="T7" fmla="*/ 48 h 194"/>
                  <a:gd name="T8" fmla="*/ 530 w 540"/>
                  <a:gd name="T9" fmla="*/ 66 h 194"/>
                  <a:gd name="T10" fmla="*/ 528 w 540"/>
                  <a:gd name="T11" fmla="*/ 83 h 194"/>
                  <a:gd name="T12" fmla="*/ 527 w 540"/>
                  <a:gd name="T13" fmla="*/ 99 h 194"/>
                  <a:gd name="T14" fmla="*/ 525 w 540"/>
                  <a:gd name="T15" fmla="*/ 116 h 194"/>
                  <a:gd name="T16" fmla="*/ 522 w 540"/>
                  <a:gd name="T17" fmla="*/ 134 h 194"/>
                  <a:gd name="T18" fmla="*/ 465 w 540"/>
                  <a:gd name="T19" fmla="*/ 148 h 194"/>
                  <a:gd name="T20" fmla="*/ 402 w 540"/>
                  <a:gd name="T21" fmla="*/ 163 h 194"/>
                  <a:gd name="T22" fmla="*/ 332 w 540"/>
                  <a:gd name="T23" fmla="*/ 177 h 194"/>
                  <a:gd name="T24" fmla="*/ 261 w 540"/>
                  <a:gd name="T25" fmla="*/ 189 h 194"/>
                  <a:gd name="T26" fmla="*/ 188 w 540"/>
                  <a:gd name="T27" fmla="*/ 194 h 194"/>
                  <a:gd name="T28" fmla="*/ 119 w 540"/>
                  <a:gd name="T29" fmla="*/ 192 h 194"/>
                  <a:gd name="T30" fmla="*/ 55 w 540"/>
                  <a:gd name="T31" fmla="*/ 177 h 194"/>
                  <a:gd name="T32" fmla="*/ 0 w 540"/>
                  <a:gd name="T33" fmla="*/ 151 h 194"/>
                  <a:gd name="T34" fmla="*/ 56 w 540"/>
                  <a:gd name="T35" fmla="*/ 120 h 194"/>
                  <a:gd name="T36" fmla="*/ 122 w 540"/>
                  <a:gd name="T37" fmla="*/ 93 h 194"/>
                  <a:gd name="T38" fmla="*/ 194 w 540"/>
                  <a:gd name="T39" fmla="*/ 67 h 194"/>
                  <a:gd name="T40" fmla="*/ 270 w 540"/>
                  <a:gd name="T41" fmla="*/ 45 h 194"/>
                  <a:gd name="T42" fmla="*/ 344 w 540"/>
                  <a:gd name="T43" fmla="*/ 26 h 194"/>
                  <a:gd name="T44" fmla="*/ 417 w 540"/>
                  <a:gd name="T45" fmla="*/ 11 h 194"/>
                  <a:gd name="T46" fmla="*/ 483 w 540"/>
                  <a:gd name="T47" fmla="*/ 2 h 194"/>
                  <a:gd name="T48" fmla="*/ 540 w 540"/>
                  <a:gd name="T4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194">
                    <a:moveTo>
                      <a:pt x="540" y="0"/>
                    </a:moveTo>
                    <a:lnTo>
                      <a:pt x="536" y="15"/>
                    </a:lnTo>
                    <a:lnTo>
                      <a:pt x="534" y="32"/>
                    </a:lnTo>
                    <a:lnTo>
                      <a:pt x="532" y="48"/>
                    </a:lnTo>
                    <a:lnTo>
                      <a:pt x="530" y="66"/>
                    </a:lnTo>
                    <a:lnTo>
                      <a:pt x="528" y="83"/>
                    </a:lnTo>
                    <a:lnTo>
                      <a:pt x="527" y="99"/>
                    </a:lnTo>
                    <a:lnTo>
                      <a:pt x="525" y="116"/>
                    </a:lnTo>
                    <a:lnTo>
                      <a:pt x="522" y="134"/>
                    </a:lnTo>
                    <a:lnTo>
                      <a:pt x="465" y="148"/>
                    </a:lnTo>
                    <a:lnTo>
                      <a:pt x="402" y="163"/>
                    </a:lnTo>
                    <a:lnTo>
                      <a:pt x="332" y="177"/>
                    </a:lnTo>
                    <a:lnTo>
                      <a:pt x="261" y="189"/>
                    </a:lnTo>
                    <a:lnTo>
                      <a:pt x="188" y="194"/>
                    </a:lnTo>
                    <a:lnTo>
                      <a:pt x="119" y="192"/>
                    </a:lnTo>
                    <a:lnTo>
                      <a:pt x="55" y="177"/>
                    </a:lnTo>
                    <a:lnTo>
                      <a:pt x="0" y="151"/>
                    </a:lnTo>
                    <a:lnTo>
                      <a:pt x="56" y="120"/>
                    </a:lnTo>
                    <a:lnTo>
                      <a:pt x="122" y="93"/>
                    </a:lnTo>
                    <a:lnTo>
                      <a:pt x="194" y="67"/>
                    </a:lnTo>
                    <a:lnTo>
                      <a:pt x="270" y="45"/>
                    </a:lnTo>
                    <a:lnTo>
                      <a:pt x="344" y="26"/>
                    </a:lnTo>
                    <a:lnTo>
                      <a:pt x="417" y="11"/>
                    </a:lnTo>
                    <a:lnTo>
                      <a:pt x="483" y="2"/>
                    </a:lnTo>
                    <a:lnTo>
                      <a:pt x="540"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5" name="Freeform 149"/>
              <p:cNvSpPr>
                <a:spLocks/>
              </p:cNvSpPr>
              <p:nvPr/>
            </p:nvSpPr>
            <p:spPr bwMode="auto">
              <a:xfrm>
                <a:off x="752" y="1062"/>
                <a:ext cx="17" cy="37"/>
              </a:xfrm>
              <a:custGeom>
                <a:avLst/>
                <a:gdLst>
                  <a:gd name="T0" fmla="*/ 73 w 81"/>
                  <a:gd name="T1" fmla="*/ 3 h 121"/>
                  <a:gd name="T2" fmla="*/ 73 w 81"/>
                  <a:gd name="T3" fmla="*/ 16 h 121"/>
                  <a:gd name="T4" fmla="*/ 73 w 81"/>
                  <a:gd name="T5" fmla="*/ 31 h 121"/>
                  <a:gd name="T6" fmla="*/ 74 w 81"/>
                  <a:gd name="T7" fmla="*/ 46 h 121"/>
                  <a:gd name="T8" fmla="*/ 76 w 81"/>
                  <a:gd name="T9" fmla="*/ 62 h 121"/>
                  <a:gd name="T10" fmla="*/ 78 w 81"/>
                  <a:gd name="T11" fmla="*/ 77 h 121"/>
                  <a:gd name="T12" fmla="*/ 79 w 81"/>
                  <a:gd name="T13" fmla="*/ 92 h 121"/>
                  <a:gd name="T14" fmla="*/ 80 w 81"/>
                  <a:gd name="T15" fmla="*/ 107 h 121"/>
                  <a:gd name="T16" fmla="*/ 81 w 81"/>
                  <a:gd name="T17" fmla="*/ 121 h 121"/>
                  <a:gd name="T18" fmla="*/ 75 w 81"/>
                  <a:gd name="T19" fmla="*/ 121 h 121"/>
                  <a:gd name="T20" fmla="*/ 66 w 81"/>
                  <a:gd name="T21" fmla="*/ 121 h 121"/>
                  <a:gd name="T22" fmla="*/ 53 w 81"/>
                  <a:gd name="T23" fmla="*/ 121 h 121"/>
                  <a:gd name="T24" fmla="*/ 41 w 81"/>
                  <a:gd name="T25" fmla="*/ 121 h 121"/>
                  <a:gd name="T26" fmla="*/ 27 w 81"/>
                  <a:gd name="T27" fmla="*/ 121 h 121"/>
                  <a:gd name="T28" fmla="*/ 15 w 81"/>
                  <a:gd name="T29" fmla="*/ 121 h 121"/>
                  <a:gd name="T30" fmla="*/ 5 w 81"/>
                  <a:gd name="T31" fmla="*/ 121 h 121"/>
                  <a:gd name="T32" fmla="*/ 0 w 81"/>
                  <a:gd name="T33" fmla="*/ 121 h 121"/>
                  <a:gd name="T34" fmla="*/ 3 w 81"/>
                  <a:gd name="T35" fmla="*/ 108 h 121"/>
                  <a:gd name="T36" fmla="*/ 5 w 81"/>
                  <a:gd name="T37" fmla="*/ 94 h 121"/>
                  <a:gd name="T38" fmla="*/ 6 w 81"/>
                  <a:gd name="T39" fmla="*/ 77 h 121"/>
                  <a:gd name="T40" fmla="*/ 9 w 81"/>
                  <a:gd name="T41" fmla="*/ 62 h 121"/>
                  <a:gd name="T42" fmla="*/ 9 w 81"/>
                  <a:gd name="T43" fmla="*/ 44 h 121"/>
                  <a:gd name="T44" fmla="*/ 9 w 81"/>
                  <a:gd name="T45" fmla="*/ 28 h 121"/>
                  <a:gd name="T46" fmla="*/ 9 w 81"/>
                  <a:gd name="T47" fmla="*/ 14 h 121"/>
                  <a:gd name="T48" fmla="*/ 10 w 81"/>
                  <a:gd name="T49" fmla="*/ 3 h 121"/>
                  <a:gd name="T50" fmla="*/ 14 w 81"/>
                  <a:gd name="T51" fmla="*/ 0 h 121"/>
                  <a:gd name="T52" fmla="*/ 22 w 81"/>
                  <a:gd name="T53" fmla="*/ 0 h 121"/>
                  <a:gd name="T54" fmla="*/ 32 w 81"/>
                  <a:gd name="T55" fmla="*/ 1 h 121"/>
                  <a:gd name="T56" fmla="*/ 44 w 81"/>
                  <a:gd name="T57" fmla="*/ 3 h 121"/>
                  <a:gd name="T58" fmla="*/ 54 w 81"/>
                  <a:gd name="T59" fmla="*/ 5 h 121"/>
                  <a:gd name="T60" fmla="*/ 63 w 81"/>
                  <a:gd name="T61" fmla="*/ 6 h 121"/>
                  <a:gd name="T62" fmla="*/ 69 w 81"/>
                  <a:gd name="T63" fmla="*/ 5 h 121"/>
                  <a:gd name="T64" fmla="*/ 73 w 81"/>
                  <a:gd name="T65"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121">
                    <a:moveTo>
                      <a:pt x="73" y="3"/>
                    </a:moveTo>
                    <a:lnTo>
                      <a:pt x="73" y="16"/>
                    </a:lnTo>
                    <a:lnTo>
                      <a:pt x="73" y="31"/>
                    </a:lnTo>
                    <a:lnTo>
                      <a:pt x="74" y="46"/>
                    </a:lnTo>
                    <a:lnTo>
                      <a:pt x="76" y="62"/>
                    </a:lnTo>
                    <a:lnTo>
                      <a:pt x="78" y="77"/>
                    </a:lnTo>
                    <a:lnTo>
                      <a:pt x="79" y="92"/>
                    </a:lnTo>
                    <a:lnTo>
                      <a:pt x="80" y="107"/>
                    </a:lnTo>
                    <a:lnTo>
                      <a:pt x="81" y="121"/>
                    </a:lnTo>
                    <a:lnTo>
                      <a:pt x="75" y="121"/>
                    </a:lnTo>
                    <a:lnTo>
                      <a:pt x="66" y="121"/>
                    </a:lnTo>
                    <a:lnTo>
                      <a:pt x="53" y="121"/>
                    </a:lnTo>
                    <a:lnTo>
                      <a:pt x="41" y="121"/>
                    </a:lnTo>
                    <a:lnTo>
                      <a:pt x="27" y="121"/>
                    </a:lnTo>
                    <a:lnTo>
                      <a:pt x="15" y="121"/>
                    </a:lnTo>
                    <a:lnTo>
                      <a:pt x="5" y="121"/>
                    </a:lnTo>
                    <a:lnTo>
                      <a:pt x="0" y="121"/>
                    </a:lnTo>
                    <a:lnTo>
                      <a:pt x="3" y="108"/>
                    </a:lnTo>
                    <a:lnTo>
                      <a:pt x="5" y="94"/>
                    </a:lnTo>
                    <a:lnTo>
                      <a:pt x="6" y="77"/>
                    </a:lnTo>
                    <a:lnTo>
                      <a:pt x="9" y="62"/>
                    </a:lnTo>
                    <a:lnTo>
                      <a:pt x="9" y="44"/>
                    </a:lnTo>
                    <a:lnTo>
                      <a:pt x="9" y="28"/>
                    </a:lnTo>
                    <a:lnTo>
                      <a:pt x="9" y="14"/>
                    </a:lnTo>
                    <a:lnTo>
                      <a:pt x="10" y="3"/>
                    </a:lnTo>
                    <a:lnTo>
                      <a:pt x="14" y="0"/>
                    </a:lnTo>
                    <a:lnTo>
                      <a:pt x="22" y="0"/>
                    </a:lnTo>
                    <a:lnTo>
                      <a:pt x="32" y="1"/>
                    </a:lnTo>
                    <a:lnTo>
                      <a:pt x="44" y="3"/>
                    </a:lnTo>
                    <a:lnTo>
                      <a:pt x="54" y="5"/>
                    </a:lnTo>
                    <a:lnTo>
                      <a:pt x="63" y="6"/>
                    </a:lnTo>
                    <a:lnTo>
                      <a:pt x="69" y="5"/>
                    </a:lnTo>
                    <a:lnTo>
                      <a:pt x="73" y="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6" name="Freeform 150"/>
              <p:cNvSpPr>
                <a:spLocks/>
              </p:cNvSpPr>
              <p:nvPr/>
            </p:nvSpPr>
            <p:spPr bwMode="auto">
              <a:xfrm>
                <a:off x="749" y="1101"/>
                <a:ext cx="22" cy="116"/>
              </a:xfrm>
              <a:custGeom>
                <a:avLst/>
                <a:gdLst>
                  <a:gd name="T0" fmla="*/ 88 w 103"/>
                  <a:gd name="T1" fmla="*/ 18 h 387"/>
                  <a:gd name="T2" fmla="*/ 95 w 103"/>
                  <a:gd name="T3" fmla="*/ 58 h 387"/>
                  <a:gd name="T4" fmla="*/ 101 w 103"/>
                  <a:gd name="T5" fmla="*/ 108 h 387"/>
                  <a:gd name="T6" fmla="*/ 102 w 103"/>
                  <a:gd name="T7" fmla="*/ 163 h 387"/>
                  <a:gd name="T8" fmla="*/ 103 w 103"/>
                  <a:gd name="T9" fmla="*/ 219 h 387"/>
                  <a:gd name="T10" fmla="*/ 101 w 103"/>
                  <a:gd name="T11" fmla="*/ 271 h 387"/>
                  <a:gd name="T12" fmla="*/ 98 w 103"/>
                  <a:gd name="T13" fmla="*/ 319 h 387"/>
                  <a:gd name="T14" fmla="*/ 93 w 103"/>
                  <a:gd name="T15" fmla="*/ 358 h 387"/>
                  <a:gd name="T16" fmla="*/ 88 w 103"/>
                  <a:gd name="T17" fmla="*/ 387 h 387"/>
                  <a:gd name="T18" fmla="*/ 82 w 103"/>
                  <a:gd name="T19" fmla="*/ 387 h 387"/>
                  <a:gd name="T20" fmla="*/ 75 w 103"/>
                  <a:gd name="T21" fmla="*/ 387 h 387"/>
                  <a:gd name="T22" fmla="*/ 64 w 103"/>
                  <a:gd name="T23" fmla="*/ 387 h 387"/>
                  <a:gd name="T24" fmla="*/ 55 w 103"/>
                  <a:gd name="T25" fmla="*/ 387 h 387"/>
                  <a:gd name="T26" fmla="*/ 43 w 103"/>
                  <a:gd name="T27" fmla="*/ 387 h 387"/>
                  <a:gd name="T28" fmla="*/ 32 w 103"/>
                  <a:gd name="T29" fmla="*/ 387 h 387"/>
                  <a:gd name="T30" fmla="*/ 21 w 103"/>
                  <a:gd name="T31" fmla="*/ 387 h 387"/>
                  <a:gd name="T32" fmla="*/ 15 w 103"/>
                  <a:gd name="T33" fmla="*/ 387 h 387"/>
                  <a:gd name="T34" fmla="*/ 8 w 103"/>
                  <a:gd name="T35" fmla="*/ 348 h 387"/>
                  <a:gd name="T36" fmla="*/ 4 w 103"/>
                  <a:gd name="T37" fmla="*/ 303 h 387"/>
                  <a:gd name="T38" fmla="*/ 0 w 103"/>
                  <a:gd name="T39" fmla="*/ 252 h 387"/>
                  <a:gd name="T40" fmla="*/ 0 w 103"/>
                  <a:gd name="T41" fmla="*/ 200 h 387"/>
                  <a:gd name="T42" fmla="*/ 1 w 103"/>
                  <a:gd name="T43" fmla="*/ 145 h 387"/>
                  <a:gd name="T44" fmla="*/ 8 w 103"/>
                  <a:gd name="T45" fmla="*/ 93 h 387"/>
                  <a:gd name="T46" fmla="*/ 18 w 103"/>
                  <a:gd name="T47" fmla="*/ 43 h 387"/>
                  <a:gd name="T48" fmla="*/ 33 w 103"/>
                  <a:gd name="T49" fmla="*/ 0 h 387"/>
                  <a:gd name="T50" fmla="*/ 37 w 103"/>
                  <a:gd name="T51" fmla="*/ 3 h 387"/>
                  <a:gd name="T52" fmla="*/ 44 w 103"/>
                  <a:gd name="T53" fmla="*/ 6 h 387"/>
                  <a:gd name="T54" fmla="*/ 51 w 103"/>
                  <a:gd name="T55" fmla="*/ 9 h 387"/>
                  <a:gd name="T56" fmla="*/ 61 w 103"/>
                  <a:gd name="T57" fmla="*/ 12 h 387"/>
                  <a:gd name="T58" fmla="*/ 68 w 103"/>
                  <a:gd name="T59" fmla="*/ 13 h 387"/>
                  <a:gd name="T60" fmla="*/ 76 w 103"/>
                  <a:gd name="T61" fmla="*/ 16 h 387"/>
                  <a:gd name="T62" fmla="*/ 82 w 103"/>
                  <a:gd name="T63" fmla="*/ 17 h 387"/>
                  <a:gd name="T64" fmla="*/ 88 w 103"/>
                  <a:gd name="T65" fmla="*/ 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387">
                    <a:moveTo>
                      <a:pt x="88" y="18"/>
                    </a:moveTo>
                    <a:lnTo>
                      <a:pt x="95" y="58"/>
                    </a:lnTo>
                    <a:lnTo>
                      <a:pt x="101" y="108"/>
                    </a:lnTo>
                    <a:lnTo>
                      <a:pt x="102" y="163"/>
                    </a:lnTo>
                    <a:lnTo>
                      <a:pt x="103" y="219"/>
                    </a:lnTo>
                    <a:lnTo>
                      <a:pt x="101" y="271"/>
                    </a:lnTo>
                    <a:lnTo>
                      <a:pt x="98" y="319"/>
                    </a:lnTo>
                    <a:lnTo>
                      <a:pt x="93" y="358"/>
                    </a:lnTo>
                    <a:lnTo>
                      <a:pt x="88" y="387"/>
                    </a:lnTo>
                    <a:lnTo>
                      <a:pt x="82" y="387"/>
                    </a:lnTo>
                    <a:lnTo>
                      <a:pt x="75" y="387"/>
                    </a:lnTo>
                    <a:lnTo>
                      <a:pt x="64" y="387"/>
                    </a:lnTo>
                    <a:lnTo>
                      <a:pt x="55" y="387"/>
                    </a:lnTo>
                    <a:lnTo>
                      <a:pt x="43" y="387"/>
                    </a:lnTo>
                    <a:lnTo>
                      <a:pt x="32" y="387"/>
                    </a:lnTo>
                    <a:lnTo>
                      <a:pt x="21" y="387"/>
                    </a:lnTo>
                    <a:lnTo>
                      <a:pt x="15" y="387"/>
                    </a:lnTo>
                    <a:lnTo>
                      <a:pt x="8" y="348"/>
                    </a:lnTo>
                    <a:lnTo>
                      <a:pt x="4" y="303"/>
                    </a:lnTo>
                    <a:lnTo>
                      <a:pt x="0" y="252"/>
                    </a:lnTo>
                    <a:lnTo>
                      <a:pt x="0" y="200"/>
                    </a:lnTo>
                    <a:lnTo>
                      <a:pt x="1" y="145"/>
                    </a:lnTo>
                    <a:lnTo>
                      <a:pt x="8" y="93"/>
                    </a:lnTo>
                    <a:lnTo>
                      <a:pt x="18" y="43"/>
                    </a:lnTo>
                    <a:lnTo>
                      <a:pt x="33" y="0"/>
                    </a:lnTo>
                    <a:lnTo>
                      <a:pt x="37" y="3"/>
                    </a:lnTo>
                    <a:lnTo>
                      <a:pt x="44" y="6"/>
                    </a:lnTo>
                    <a:lnTo>
                      <a:pt x="51" y="9"/>
                    </a:lnTo>
                    <a:lnTo>
                      <a:pt x="61" y="12"/>
                    </a:lnTo>
                    <a:lnTo>
                      <a:pt x="68" y="13"/>
                    </a:lnTo>
                    <a:lnTo>
                      <a:pt x="76" y="16"/>
                    </a:lnTo>
                    <a:lnTo>
                      <a:pt x="82" y="17"/>
                    </a:lnTo>
                    <a:lnTo>
                      <a:pt x="88" y="18"/>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7" name="Freeform 151"/>
              <p:cNvSpPr>
                <a:spLocks/>
              </p:cNvSpPr>
              <p:nvPr/>
            </p:nvSpPr>
            <p:spPr bwMode="auto">
              <a:xfrm>
                <a:off x="554" y="1103"/>
                <a:ext cx="63" cy="33"/>
              </a:xfrm>
              <a:custGeom>
                <a:avLst/>
                <a:gdLst>
                  <a:gd name="T0" fmla="*/ 288 w 288"/>
                  <a:gd name="T1" fmla="*/ 4 h 112"/>
                  <a:gd name="T2" fmla="*/ 281 w 288"/>
                  <a:gd name="T3" fmla="*/ 17 h 112"/>
                  <a:gd name="T4" fmla="*/ 275 w 288"/>
                  <a:gd name="T5" fmla="*/ 30 h 112"/>
                  <a:gd name="T6" fmla="*/ 269 w 288"/>
                  <a:gd name="T7" fmla="*/ 43 h 112"/>
                  <a:gd name="T8" fmla="*/ 264 w 288"/>
                  <a:gd name="T9" fmla="*/ 57 h 112"/>
                  <a:gd name="T10" fmla="*/ 258 w 288"/>
                  <a:gd name="T11" fmla="*/ 70 h 112"/>
                  <a:gd name="T12" fmla="*/ 254 w 288"/>
                  <a:gd name="T13" fmla="*/ 84 h 112"/>
                  <a:gd name="T14" fmla="*/ 248 w 288"/>
                  <a:gd name="T15" fmla="*/ 97 h 112"/>
                  <a:gd name="T16" fmla="*/ 243 w 288"/>
                  <a:gd name="T17" fmla="*/ 112 h 112"/>
                  <a:gd name="T18" fmla="*/ 232 w 288"/>
                  <a:gd name="T19" fmla="*/ 110 h 112"/>
                  <a:gd name="T20" fmla="*/ 222 w 288"/>
                  <a:gd name="T21" fmla="*/ 110 h 112"/>
                  <a:gd name="T22" fmla="*/ 211 w 288"/>
                  <a:gd name="T23" fmla="*/ 110 h 112"/>
                  <a:gd name="T24" fmla="*/ 200 w 288"/>
                  <a:gd name="T25" fmla="*/ 110 h 112"/>
                  <a:gd name="T26" fmla="*/ 188 w 288"/>
                  <a:gd name="T27" fmla="*/ 108 h 112"/>
                  <a:gd name="T28" fmla="*/ 178 w 288"/>
                  <a:gd name="T29" fmla="*/ 107 h 112"/>
                  <a:gd name="T30" fmla="*/ 165 w 288"/>
                  <a:gd name="T31" fmla="*/ 104 h 112"/>
                  <a:gd name="T32" fmla="*/ 153 w 288"/>
                  <a:gd name="T33" fmla="*/ 103 h 112"/>
                  <a:gd name="T34" fmla="*/ 148 w 288"/>
                  <a:gd name="T35" fmla="*/ 96 h 112"/>
                  <a:gd name="T36" fmla="*/ 142 w 288"/>
                  <a:gd name="T37" fmla="*/ 89 h 112"/>
                  <a:gd name="T38" fmla="*/ 135 w 288"/>
                  <a:gd name="T39" fmla="*/ 82 h 112"/>
                  <a:gd name="T40" fmla="*/ 128 w 288"/>
                  <a:gd name="T41" fmla="*/ 75 h 112"/>
                  <a:gd name="T42" fmla="*/ 120 w 288"/>
                  <a:gd name="T43" fmla="*/ 66 h 112"/>
                  <a:gd name="T44" fmla="*/ 113 w 288"/>
                  <a:gd name="T45" fmla="*/ 58 h 112"/>
                  <a:gd name="T46" fmla="*/ 104 w 288"/>
                  <a:gd name="T47" fmla="*/ 49 h 112"/>
                  <a:gd name="T48" fmla="*/ 98 w 288"/>
                  <a:gd name="T49" fmla="*/ 40 h 112"/>
                  <a:gd name="T50" fmla="*/ 84 w 288"/>
                  <a:gd name="T51" fmla="*/ 40 h 112"/>
                  <a:gd name="T52" fmla="*/ 72 w 288"/>
                  <a:gd name="T53" fmla="*/ 40 h 112"/>
                  <a:gd name="T54" fmla="*/ 59 w 288"/>
                  <a:gd name="T55" fmla="*/ 42 h 112"/>
                  <a:gd name="T56" fmla="*/ 48 w 288"/>
                  <a:gd name="T57" fmla="*/ 44 h 112"/>
                  <a:gd name="T58" fmla="*/ 37 w 288"/>
                  <a:gd name="T59" fmla="*/ 45 h 112"/>
                  <a:gd name="T60" fmla="*/ 25 w 288"/>
                  <a:gd name="T61" fmla="*/ 46 h 112"/>
                  <a:gd name="T62" fmla="*/ 12 w 288"/>
                  <a:gd name="T63" fmla="*/ 47 h 112"/>
                  <a:gd name="T64" fmla="*/ 0 w 288"/>
                  <a:gd name="T65" fmla="*/ 49 h 112"/>
                  <a:gd name="T66" fmla="*/ 21 w 288"/>
                  <a:gd name="T67" fmla="*/ 27 h 112"/>
                  <a:gd name="T68" fmla="*/ 54 w 288"/>
                  <a:gd name="T69" fmla="*/ 14 h 112"/>
                  <a:gd name="T70" fmla="*/ 92 w 288"/>
                  <a:gd name="T71" fmla="*/ 6 h 112"/>
                  <a:gd name="T72" fmla="*/ 136 w 288"/>
                  <a:gd name="T73" fmla="*/ 2 h 112"/>
                  <a:gd name="T74" fmla="*/ 179 w 288"/>
                  <a:gd name="T75" fmla="*/ 0 h 112"/>
                  <a:gd name="T76" fmla="*/ 222 w 288"/>
                  <a:gd name="T77" fmla="*/ 1 h 112"/>
                  <a:gd name="T78" fmla="*/ 258 w 288"/>
                  <a:gd name="T79" fmla="*/ 2 h 112"/>
                  <a:gd name="T80" fmla="*/ 288 w 288"/>
                  <a:gd name="T81"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8" h="112">
                    <a:moveTo>
                      <a:pt x="288" y="4"/>
                    </a:moveTo>
                    <a:lnTo>
                      <a:pt x="281" y="17"/>
                    </a:lnTo>
                    <a:lnTo>
                      <a:pt x="275" y="30"/>
                    </a:lnTo>
                    <a:lnTo>
                      <a:pt x="269" y="43"/>
                    </a:lnTo>
                    <a:lnTo>
                      <a:pt x="264" y="57"/>
                    </a:lnTo>
                    <a:lnTo>
                      <a:pt x="258" y="70"/>
                    </a:lnTo>
                    <a:lnTo>
                      <a:pt x="254" y="84"/>
                    </a:lnTo>
                    <a:lnTo>
                      <a:pt x="248" y="97"/>
                    </a:lnTo>
                    <a:lnTo>
                      <a:pt x="243" y="112"/>
                    </a:lnTo>
                    <a:lnTo>
                      <a:pt x="232" y="110"/>
                    </a:lnTo>
                    <a:lnTo>
                      <a:pt x="222" y="110"/>
                    </a:lnTo>
                    <a:lnTo>
                      <a:pt x="211" y="110"/>
                    </a:lnTo>
                    <a:lnTo>
                      <a:pt x="200" y="110"/>
                    </a:lnTo>
                    <a:lnTo>
                      <a:pt x="188" y="108"/>
                    </a:lnTo>
                    <a:lnTo>
                      <a:pt x="178" y="107"/>
                    </a:lnTo>
                    <a:lnTo>
                      <a:pt x="165" y="104"/>
                    </a:lnTo>
                    <a:lnTo>
                      <a:pt x="153" y="103"/>
                    </a:lnTo>
                    <a:lnTo>
                      <a:pt x="148" y="96"/>
                    </a:lnTo>
                    <a:lnTo>
                      <a:pt x="142" y="89"/>
                    </a:lnTo>
                    <a:lnTo>
                      <a:pt x="135" y="82"/>
                    </a:lnTo>
                    <a:lnTo>
                      <a:pt x="128" y="75"/>
                    </a:lnTo>
                    <a:lnTo>
                      <a:pt x="120" y="66"/>
                    </a:lnTo>
                    <a:lnTo>
                      <a:pt x="113" y="58"/>
                    </a:lnTo>
                    <a:lnTo>
                      <a:pt x="104" y="49"/>
                    </a:lnTo>
                    <a:lnTo>
                      <a:pt x="98" y="40"/>
                    </a:lnTo>
                    <a:lnTo>
                      <a:pt x="84" y="40"/>
                    </a:lnTo>
                    <a:lnTo>
                      <a:pt x="72" y="40"/>
                    </a:lnTo>
                    <a:lnTo>
                      <a:pt x="59" y="42"/>
                    </a:lnTo>
                    <a:lnTo>
                      <a:pt x="48" y="44"/>
                    </a:lnTo>
                    <a:lnTo>
                      <a:pt x="37" y="45"/>
                    </a:lnTo>
                    <a:lnTo>
                      <a:pt x="25" y="46"/>
                    </a:lnTo>
                    <a:lnTo>
                      <a:pt x="12" y="47"/>
                    </a:lnTo>
                    <a:lnTo>
                      <a:pt x="0" y="49"/>
                    </a:lnTo>
                    <a:lnTo>
                      <a:pt x="21" y="27"/>
                    </a:lnTo>
                    <a:lnTo>
                      <a:pt x="54" y="14"/>
                    </a:lnTo>
                    <a:lnTo>
                      <a:pt x="92" y="6"/>
                    </a:lnTo>
                    <a:lnTo>
                      <a:pt x="136" y="2"/>
                    </a:lnTo>
                    <a:lnTo>
                      <a:pt x="179" y="0"/>
                    </a:lnTo>
                    <a:lnTo>
                      <a:pt x="222" y="1"/>
                    </a:lnTo>
                    <a:lnTo>
                      <a:pt x="258" y="2"/>
                    </a:lnTo>
                    <a:lnTo>
                      <a:pt x="288" y="4"/>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8" name="Freeform 152"/>
              <p:cNvSpPr>
                <a:spLocks/>
              </p:cNvSpPr>
              <p:nvPr/>
            </p:nvSpPr>
            <p:spPr bwMode="auto">
              <a:xfrm>
                <a:off x="813" y="1142"/>
                <a:ext cx="70" cy="28"/>
              </a:xfrm>
              <a:custGeom>
                <a:avLst/>
                <a:gdLst>
                  <a:gd name="T0" fmla="*/ 253 w 324"/>
                  <a:gd name="T1" fmla="*/ 0 h 95"/>
                  <a:gd name="T2" fmla="*/ 262 w 324"/>
                  <a:gd name="T3" fmla="*/ 6 h 95"/>
                  <a:gd name="T4" fmla="*/ 272 w 324"/>
                  <a:gd name="T5" fmla="*/ 13 h 95"/>
                  <a:gd name="T6" fmla="*/ 281 w 324"/>
                  <a:gd name="T7" fmla="*/ 20 h 95"/>
                  <a:gd name="T8" fmla="*/ 291 w 324"/>
                  <a:gd name="T9" fmla="*/ 28 h 95"/>
                  <a:gd name="T10" fmla="*/ 299 w 324"/>
                  <a:gd name="T11" fmla="*/ 34 h 95"/>
                  <a:gd name="T12" fmla="*/ 309 w 324"/>
                  <a:gd name="T13" fmla="*/ 41 h 95"/>
                  <a:gd name="T14" fmla="*/ 316 w 324"/>
                  <a:gd name="T15" fmla="*/ 48 h 95"/>
                  <a:gd name="T16" fmla="*/ 324 w 324"/>
                  <a:gd name="T17" fmla="*/ 55 h 95"/>
                  <a:gd name="T18" fmla="*/ 323 w 324"/>
                  <a:gd name="T19" fmla="*/ 66 h 95"/>
                  <a:gd name="T20" fmla="*/ 323 w 324"/>
                  <a:gd name="T21" fmla="*/ 76 h 95"/>
                  <a:gd name="T22" fmla="*/ 319 w 324"/>
                  <a:gd name="T23" fmla="*/ 83 h 95"/>
                  <a:gd name="T24" fmla="*/ 316 w 324"/>
                  <a:gd name="T25" fmla="*/ 90 h 95"/>
                  <a:gd name="T26" fmla="*/ 280 w 324"/>
                  <a:gd name="T27" fmla="*/ 90 h 95"/>
                  <a:gd name="T28" fmla="*/ 241 w 324"/>
                  <a:gd name="T29" fmla="*/ 93 h 95"/>
                  <a:gd name="T30" fmla="*/ 198 w 324"/>
                  <a:gd name="T31" fmla="*/ 94 h 95"/>
                  <a:gd name="T32" fmla="*/ 154 w 324"/>
                  <a:gd name="T33" fmla="*/ 95 h 95"/>
                  <a:gd name="T34" fmla="*/ 109 w 324"/>
                  <a:gd name="T35" fmla="*/ 93 h 95"/>
                  <a:gd name="T36" fmla="*/ 68 w 324"/>
                  <a:gd name="T37" fmla="*/ 86 h 95"/>
                  <a:gd name="T38" fmla="*/ 30 w 324"/>
                  <a:gd name="T39" fmla="*/ 74 h 95"/>
                  <a:gd name="T40" fmla="*/ 0 w 324"/>
                  <a:gd name="T41" fmla="*/ 55 h 95"/>
                  <a:gd name="T42" fmla="*/ 14 w 324"/>
                  <a:gd name="T43" fmla="*/ 44 h 95"/>
                  <a:gd name="T44" fmla="*/ 43 w 324"/>
                  <a:gd name="T45" fmla="*/ 34 h 95"/>
                  <a:gd name="T46" fmla="*/ 80 w 324"/>
                  <a:gd name="T47" fmla="*/ 24 h 95"/>
                  <a:gd name="T48" fmla="*/ 122 w 324"/>
                  <a:gd name="T49" fmla="*/ 17 h 95"/>
                  <a:gd name="T50" fmla="*/ 164 w 324"/>
                  <a:gd name="T51" fmla="*/ 9 h 95"/>
                  <a:gd name="T52" fmla="*/ 203 w 324"/>
                  <a:gd name="T53" fmla="*/ 4 h 95"/>
                  <a:gd name="T54" fmla="*/ 234 w 324"/>
                  <a:gd name="T55" fmla="*/ 0 h 95"/>
                  <a:gd name="T56" fmla="*/ 253 w 324"/>
                  <a:gd name="T5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4" h="95">
                    <a:moveTo>
                      <a:pt x="253" y="0"/>
                    </a:moveTo>
                    <a:lnTo>
                      <a:pt x="262" y="6"/>
                    </a:lnTo>
                    <a:lnTo>
                      <a:pt x="272" y="13"/>
                    </a:lnTo>
                    <a:lnTo>
                      <a:pt x="281" y="20"/>
                    </a:lnTo>
                    <a:lnTo>
                      <a:pt x="291" y="28"/>
                    </a:lnTo>
                    <a:lnTo>
                      <a:pt x="299" y="34"/>
                    </a:lnTo>
                    <a:lnTo>
                      <a:pt x="309" y="41"/>
                    </a:lnTo>
                    <a:lnTo>
                      <a:pt x="316" y="48"/>
                    </a:lnTo>
                    <a:lnTo>
                      <a:pt x="324" y="55"/>
                    </a:lnTo>
                    <a:lnTo>
                      <a:pt x="323" y="66"/>
                    </a:lnTo>
                    <a:lnTo>
                      <a:pt x="323" y="76"/>
                    </a:lnTo>
                    <a:lnTo>
                      <a:pt x="319" y="83"/>
                    </a:lnTo>
                    <a:lnTo>
                      <a:pt x="316" y="90"/>
                    </a:lnTo>
                    <a:lnTo>
                      <a:pt x="280" y="90"/>
                    </a:lnTo>
                    <a:lnTo>
                      <a:pt x="241" y="93"/>
                    </a:lnTo>
                    <a:lnTo>
                      <a:pt x="198" y="94"/>
                    </a:lnTo>
                    <a:lnTo>
                      <a:pt x="154" y="95"/>
                    </a:lnTo>
                    <a:lnTo>
                      <a:pt x="109" y="93"/>
                    </a:lnTo>
                    <a:lnTo>
                      <a:pt x="68" y="86"/>
                    </a:lnTo>
                    <a:lnTo>
                      <a:pt x="30" y="74"/>
                    </a:lnTo>
                    <a:lnTo>
                      <a:pt x="0" y="55"/>
                    </a:lnTo>
                    <a:lnTo>
                      <a:pt x="14" y="44"/>
                    </a:lnTo>
                    <a:lnTo>
                      <a:pt x="43" y="34"/>
                    </a:lnTo>
                    <a:lnTo>
                      <a:pt x="80" y="24"/>
                    </a:lnTo>
                    <a:lnTo>
                      <a:pt x="122" y="17"/>
                    </a:lnTo>
                    <a:lnTo>
                      <a:pt x="164" y="9"/>
                    </a:lnTo>
                    <a:lnTo>
                      <a:pt x="203" y="4"/>
                    </a:lnTo>
                    <a:lnTo>
                      <a:pt x="234" y="0"/>
                    </a:lnTo>
                    <a:lnTo>
                      <a:pt x="253"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9" name="Freeform 153"/>
              <p:cNvSpPr>
                <a:spLocks/>
              </p:cNvSpPr>
              <p:nvPr/>
            </p:nvSpPr>
            <p:spPr bwMode="auto">
              <a:xfrm>
                <a:off x="593" y="1179"/>
                <a:ext cx="153" cy="86"/>
              </a:xfrm>
              <a:custGeom>
                <a:avLst/>
                <a:gdLst>
                  <a:gd name="T0" fmla="*/ 658 w 704"/>
                  <a:gd name="T1" fmla="*/ 23 h 288"/>
                  <a:gd name="T2" fmla="*/ 689 w 704"/>
                  <a:gd name="T3" fmla="*/ 61 h 288"/>
                  <a:gd name="T4" fmla="*/ 702 w 704"/>
                  <a:gd name="T5" fmla="*/ 97 h 288"/>
                  <a:gd name="T6" fmla="*/ 700 w 704"/>
                  <a:gd name="T7" fmla="*/ 142 h 288"/>
                  <a:gd name="T8" fmla="*/ 674 w 704"/>
                  <a:gd name="T9" fmla="*/ 182 h 288"/>
                  <a:gd name="T10" fmla="*/ 651 w 704"/>
                  <a:gd name="T11" fmla="*/ 192 h 288"/>
                  <a:gd name="T12" fmla="*/ 632 w 704"/>
                  <a:gd name="T13" fmla="*/ 192 h 288"/>
                  <a:gd name="T14" fmla="*/ 600 w 704"/>
                  <a:gd name="T15" fmla="*/ 190 h 288"/>
                  <a:gd name="T16" fmla="*/ 568 w 704"/>
                  <a:gd name="T17" fmla="*/ 206 h 288"/>
                  <a:gd name="T18" fmla="*/ 560 w 704"/>
                  <a:gd name="T19" fmla="*/ 228 h 288"/>
                  <a:gd name="T20" fmla="*/ 548 w 704"/>
                  <a:gd name="T21" fmla="*/ 237 h 288"/>
                  <a:gd name="T22" fmla="*/ 522 w 704"/>
                  <a:gd name="T23" fmla="*/ 236 h 288"/>
                  <a:gd name="T24" fmla="*/ 495 w 704"/>
                  <a:gd name="T25" fmla="*/ 222 h 288"/>
                  <a:gd name="T26" fmla="*/ 478 w 704"/>
                  <a:gd name="T27" fmla="*/ 190 h 288"/>
                  <a:gd name="T28" fmla="*/ 458 w 704"/>
                  <a:gd name="T29" fmla="*/ 158 h 288"/>
                  <a:gd name="T30" fmla="*/ 434 w 704"/>
                  <a:gd name="T31" fmla="*/ 138 h 288"/>
                  <a:gd name="T32" fmla="*/ 412 w 704"/>
                  <a:gd name="T33" fmla="*/ 145 h 288"/>
                  <a:gd name="T34" fmla="*/ 392 w 704"/>
                  <a:gd name="T35" fmla="*/ 167 h 288"/>
                  <a:gd name="T36" fmla="*/ 371 w 704"/>
                  <a:gd name="T37" fmla="*/ 191 h 288"/>
                  <a:gd name="T38" fmla="*/ 351 w 704"/>
                  <a:gd name="T39" fmla="*/ 214 h 288"/>
                  <a:gd name="T40" fmla="*/ 301 w 704"/>
                  <a:gd name="T41" fmla="*/ 218 h 288"/>
                  <a:gd name="T42" fmla="*/ 247 w 704"/>
                  <a:gd name="T43" fmla="*/ 212 h 288"/>
                  <a:gd name="T44" fmla="*/ 207 w 704"/>
                  <a:gd name="T45" fmla="*/ 223 h 288"/>
                  <a:gd name="T46" fmla="*/ 164 w 704"/>
                  <a:gd name="T47" fmla="*/ 259 h 288"/>
                  <a:gd name="T48" fmla="*/ 97 w 704"/>
                  <a:gd name="T49" fmla="*/ 287 h 288"/>
                  <a:gd name="T50" fmla="*/ 50 w 704"/>
                  <a:gd name="T51" fmla="*/ 287 h 288"/>
                  <a:gd name="T52" fmla="*/ 24 w 704"/>
                  <a:gd name="T53" fmla="*/ 285 h 288"/>
                  <a:gd name="T54" fmla="*/ 7 w 704"/>
                  <a:gd name="T55" fmla="*/ 281 h 288"/>
                  <a:gd name="T56" fmla="*/ 64 w 704"/>
                  <a:gd name="T57" fmla="*/ 222 h 288"/>
                  <a:gd name="T58" fmla="*/ 215 w 704"/>
                  <a:gd name="T59" fmla="*/ 119 h 288"/>
                  <a:gd name="T60" fmla="*/ 382 w 704"/>
                  <a:gd name="T61" fmla="*/ 39 h 288"/>
                  <a:gd name="T62" fmla="*/ 554 w 704"/>
                  <a:gd name="T63"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4" h="288">
                    <a:moveTo>
                      <a:pt x="638" y="1"/>
                    </a:moveTo>
                    <a:lnTo>
                      <a:pt x="658" y="23"/>
                    </a:lnTo>
                    <a:lnTo>
                      <a:pt x="676" y="42"/>
                    </a:lnTo>
                    <a:lnTo>
                      <a:pt x="689" y="61"/>
                    </a:lnTo>
                    <a:lnTo>
                      <a:pt x="699" y="80"/>
                    </a:lnTo>
                    <a:lnTo>
                      <a:pt x="702" y="97"/>
                    </a:lnTo>
                    <a:lnTo>
                      <a:pt x="704" y="119"/>
                    </a:lnTo>
                    <a:lnTo>
                      <a:pt x="700" y="142"/>
                    </a:lnTo>
                    <a:lnTo>
                      <a:pt x="693" y="172"/>
                    </a:lnTo>
                    <a:lnTo>
                      <a:pt x="674" y="182"/>
                    </a:lnTo>
                    <a:lnTo>
                      <a:pt x="662" y="189"/>
                    </a:lnTo>
                    <a:lnTo>
                      <a:pt x="651" y="192"/>
                    </a:lnTo>
                    <a:lnTo>
                      <a:pt x="643" y="193"/>
                    </a:lnTo>
                    <a:lnTo>
                      <a:pt x="632" y="192"/>
                    </a:lnTo>
                    <a:lnTo>
                      <a:pt x="619" y="191"/>
                    </a:lnTo>
                    <a:lnTo>
                      <a:pt x="600" y="190"/>
                    </a:lnTo>
                    <a:lnTo>
                      <a:pt x="575" y="190"/>
                    </a:lnTo>
                    <a:lnTo>
                      <a:pt x="568" y="206"/>
                    </a:lnTo>
                    <a:lnTo>
                      <a:pt x="565" y="219"/>
                    </a:lnTo>
                    <a:lnTo>
                      <a:pt x="560" y="228"/>
                    </a:lnTo>
                    <a:lnTo>
                      <a:pt x="555" y="235"/>
                    </a:lnTo>
                    <a:lnTo>
                      <a:pt x="548" y="237"/>
                    </a:lnTo>
                    <a:lnTo>
                      <a:pt x="537" y="238"/>
                    </a:lnTo>
                    <a:lnTo>
                      <a:pt x="522" y="236"/>
                    </a:lnTo>
                    <a:lnTo>
                      <a:pt x="503" y="235"/>
                    </a:lnTo>
                    <a:lnTo>
                      <a:pt x="495" y="222"/>
                    </a:lnTo>
                    <a:lnTo>
                      <a:pt x="488" y="206"/>
                    </a:lnTo>
                    <a:lnTo>
                      <a:pt x="478" y="190"/>
                    </a:lnTo>
                    <a:lnTo>
                      <a:pt x="469" y="174"/>
                    </a:lnTo>
                    <a:lnTo>
                      <a:pt x="458" y="158"/>
                    </a:lnTo>
                    <a:lnTo>
                      <a:pt x="447" y="146"/>
                    </a:lnTo>
                    <a:lnTo>
                      <a:pt x="434" y="138"/>
                    </a:lnTo>
                    <a:lnTo>
                      <a:pt x="422" y="135"/>
                    </a:lnTo>
                    <a:lnTo>
                      <a:pt x="412" y="145"/>
                    </a:lnTo>
                    <a:lnTo>
                      <a:pt x="401" y="157"/>
                    </a:lnTo>
                    <a:lnTo>
                      <a:pt x="392" y="167"/>
                    </a:lnTo>
                    <a:lnTo>
                      <a:pt x="382" y="180"/>
                    </a:lnTo>
                    <a:lnTo>
                      <a:pt x="371" y="191"/>
                    </a:lnTo>
                    <a:lnTo>
                      <a:pt x="361" y="203"/>
                    </a:lnTo>
                    <a:lnTo>
                      <a:pt x="351" y="214"/>
                    </a:lnTo>
                    <a:lnTo>
                      <a:pt x="342" y="225"/>
                    </a:lnTo>
                    <a:lnTo>
                      <a:pt x="301" y="218"/>
                    </a:lnTo>
                    <a:lnTo>
                      <a:pt x="272" y="215"/>
                    </a:lnTo>
                    <a:lnTo>
                      <a:pt x="247" y="212"/>
                    </a:lnTo>
                    <a:lnTo>
                      <a:pt x="227" y="216"/>
                    </a:lnTo>
                    <a:lnTo>
                      <a:pt x="207" y="223"/>
                    </a:lnTo>
                    <a:lnTo>
                      <a:pt x="188" y="237"/>
                    </a:lnTo>
                    <a:lnTo>
                      <a:pt x="164" y="259"/>
                    </a:lnTo>
                    <a:lnTo>
                      <a:pt x="134" y="288"/>
                    </a:lnTo>
                    <a:lnTo>
                      <a:pt x="97" y="287"/>
                    </a:lnTo>
                    <a:lnTo>
                      <a:pt x="70" y="287"/>
                    </a:lnTo>
                    <a:lnTo>
                      <a:pt x="50" y="287"/>
                    </a:lnTo>
                    <a:lnTo>
                      <a:pt x="36" y="287"/>
                    </a:lnTo>
                    <a:lnTo>
                      <a:pt x="24" y="285"/>
                    </a:lnTo>
                    <a:lnTo>
                      <a:pt x="16" y="284"/>
                    </a:lnTo>
                    <a:lnTo>
                      <a:pt x="7" y="281"/>
                    </a:lnTo>
                    <a:lnTo>
                      <a:pt x="0" y="280"/>
                    </a:lnTo>
                    <a:lnTo>
                      <a:pt x="64" y="222"/>
                    </a:lnTo>
                    <a:lnTo>
                      <a:pt x="137" y="168"/>
                    </a:lnTo>
                    <a:lnTo>
                      <a:pt x="215" y="119"/>
                    </a:lnTo>
                    <a:lnTo>
                      <a:pt x="298" y="76"/>
                    </a:lnTo>
                    <a:lnTo>
                      <a:pt x="382" y="39"/>
                    </a:lnTo>
                    <a:lnTo>
                      <a:pt x="470" y="14"/>
                    </a:lnTo>
                    <a:lnTo>
                      <a:pt x="554" y="0"/>
                    </a:lnTo>
                    <a:lnTo>
                      <a:pt x="638" y="1"/>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 name="Freeform 154"/>
              <p:cNvSpPr>
                <a:spLocks/>
              </p:cNvSpPr>
              <p:nvPr/>
            </p:nvSpPr>
            <p:spPr bwMode="auto">
              <a:xfrm>
                <a:off x="777" y="1221"/>
                <a:ext cx="100" cy="41"/>
              </a:xfrm>
              <a:custGeom>
                <a:avLst/>
                <a:gdLst>
                  <a:gd name="T0" fmla="*/ 134 w 458"/>
                  <a:gd name="T1" fmla="*/ 5 h 140"/>
                  <a:gd name="T2" fmla="*/ 180 w 458"/>
                  <a:gd name="T3" fmla="*/ 12 h 140"/>
                  <a:gd name="T4" fmla="*/ 226 w 458"/>
                  <a:gd name="T5" fmla="*/ 23 h 140"/>
                  <a:gd name="T6" fmla="*/ 272 w 458"/>
                  <a:gd name="T7" fmla="*/ 36 h 140"/>
                  <a:gd name="T8" fmla="*/ 317 w 458"/>
                  <a:gd name="T9" fmla="*/ 50 h 140"/>
                  <a:gd name="T10" fmla="*/ 356 w 458"/>
                  <a:gd name="T11" fmla="*/ 62 h 140"/>
                  <a:gd name="T12" fmla="*/ 394 w 458"/>
                  <a:gd name="T13" fmla="*/ 75 h 140"/>
                  <a:gd name="T14" fmla="*/ 428 w 458"/>
                  <a:gd name="T15" fmla="*/ 85 h 140"/>
                  <a:gd name="T16" fmla="*/ 458 w 458"/>
                  <a:gd name="T17" fmla="*/ 95 h 140"/>
                  <a:gd name="T18" fmla="*/ 458 w 458"/>
                  <a:gd name="T19" fmla="*/ 101 h 140"/>
                  <a:gd name="T20" fmla="*/ 458 w 458"/>
                  <a:gd name="T21" fmla="*/ 107 h 140"/>
                  <a:gd name="T22" fmla="*/ 458 w 458"/>
                  <a:gd name="T23" fmla="*/ 113 h 140"/>
                  <a:gd name="T24" fmla="*/ 458 w 458"/>
                  <a:gd name="T25" fmla="*/ 120 h 140"/>
                  <a:gd name="T26" fmla="*/ 458 w 458"/>
                  <a:gd name="T27" fmla="*/ 130 h 140"/>
                  <a:gd name="T28" fmla="*/ 458 w 458"/>
                  <a:gd name="T29" fmla="*/ 140 h 140"/>
                  <a:gd name="T30" fmla="*/ 435 w 458"/>
                  <a:gd name="T31" fmla="*/ 134 h 140"/>
                  <a:gd name="T32" fmla="*/ 410 w 458"/>
                  <a:gd name="T33" fmla="*/ 128 h 140"/>
                  <a:gd name="T34" fmla="*/ 384 w 458"/>
                  <a:gd name="T35" fmla="*/ 121 h 140"/>
                  <a:gd name="T36" fmla="*/ 357 w 458"/>
                  <a:gd name="T37" fmla="*/ 114 h 140"/>
                  <a:gd name="T38" fmla="*/ 326 w 458"/>
                  <a:gd name="T39" fmla="*/ 106 h 140"/>
                  <a:gd name="T40" fmla="*/ 298 w 458"/>
                  <a:gd name="T41" fmla="*/ 100 h 140"/>
                  <a:gd name="T42" fmla="*/ 269 w 458"/>
                  <a:gd name="T43" fmla="*/ 95 h 140"/>
                  <a:gd name="T44" fmla="*/ 242 w 458"/>
                  <a:gd name="T45" fmla="*/ 95 h 140"/>
                  <a:gd name="T46" fmla="*/ 235 w 458"/>
                  <a:gd name="T47" fmla="*/ 101 h 140"/>
                  <a:gd name="T48" fmla="*/ 228 w 458"/>
                  <a:gd name="T49" fmla="*/ 107 h 140"/>
                  <a:gd name="T50" fmla="*/ 221 w 458"/>
                  <a:gd name="T51" fmla="*/ 113 h 140"/>
                  <a:gd name="T52" fmla="*/ 215 w 458"/>
                  <a:gd name="T53" fmla="*/ 120 h 140"/>
                  <a:gd name="T54" fmla="*/ 207 w 458"/>
                  <a:gd name="T55" fmla="*/ 125 h 140"/>
                  <a:gd name="T56" fmla="*/ 202 w 458"/>
                  <a:gd name="T57" fmla="*/ 130 h 140"/>
                  <a:gd name="T58" fmla="*/ 194 w 458"/>
                  <a:gd name="T59" fmla="*/ 135 h 140"/>
                  <a:gd name="T60" fmla="*/ 188 w 458"/>
                  <a:gd name="T61" fmla="*/ 140 h 140"/>
                  <a:gd name="T62" fmla="*/ 165 w 458"/>
                  <a:gd name="T63" fmla="*/ 134 h 140"/>
                  <a:gd name="T64" fmla="*/ 142 w 458"/>
                  <a:gd name="T65" fmla="*/ 127 h 140"/>
                  <a:gd name="T66" fmla="*/ 121 w 458"/>
                  <a:gd name="T67" fmla="*/ 117 h 140"/>
                  <a:gd name="T68" fmla="*/ 101 w 458"/>
                  <a:gd name="T69" fmla="*/ 109 h 140"/>
                  <a:gd name="T70" fmla="*/ 77 w 458"/>
                  <a:gd name="T71" fmla="*/ 98 h 140"/>
                  <a:gd name="T72" fmla="*/ 53 w 458"/>
                  <a:gd name="T73" fmla="*/ 91 h 140"/>
                  <a:gd name="T74" fmla="*/ 28 w 458"/>
                  <a:gd name="T75" fmla="*/ 87 h 140"/>
                  <a:gd name="T76" fmla="*/ 0 w 458"/>
                  <a:gd name="T77" fmla="*/ 85 h 140"/>
                  <a:gd name="T78" fmla="*/ 7 w 458"/>
                  <a:gd name="T79" fmla="*/ 55 h 140"/>
                  <a:gd name="T80" fmla="*/ 18 w 458"/>
                  <a:gd name="T81" fmla="*/ 33 h 140"/>
                  <a:gd name="T82" fmla="*/ 30 w 458"/>
                  <a:gd name="T83" fmla="*/ 17 h 140"/>
                  <a:gd name="T84" fmla="*/ 46 w 458"/>
                  <a:gd name="T85" fmla="*/ 7 h 140"/>
                  <a:gd name="T86" fmla="*/ 63 w 458"/>
                  <a:gd name="T87" fmla="*/ 1 h 140"/>
                  <a:gd name="T88" fmla="*/ 84 w 458"/>
                  <a:gd name="T89" fmla="*/ 0 h 140"/>
                  <a:gd name="T90" fmla="*/ 108 w 458"/>
                  <a:gd name="T91" fmla="*/ 1 h 140"/>
                  <a:gd name="T92" fmla="*/ 134 w 458"/>
                  <a:gd name="T93" fmla="*/ 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8" h="140">
                    <a:moveTo>
                      <a:pt x="134" y="5"/>
                    </a:moveTo>
                    <a:lnTo>
                      <a:pt x="180" y="12"/>
                    </a:lnTo>
                    <a:lnTo>
                      <a:pt x="226" y="23"/>
                    </a:lnTo>
                    <a:lnTo>
                      <a:pt x="272" y="36"/>
                    </a:lnTo>
                    <a:lnTo>
                      <a:pt x="317" y="50"/>
                    </a:lnTo>
                    <a:lnTo>
                      <a:pt x="356" y="62"/>
                    </a:lnTo>
                    <a:lnTo>
                      <a:pt x="394" y="75"/>
                    </a:lnTo>
                    <a:lnTo>
                      <a:pt x="428" y="85"/>
                    </a:lnTo>
                    <a:lnTo>
                      <a:pt x="458" y="95"/>
                    </a:lnTo>
                    <a:lnTo>
                      <a:pt x="458" y="101"/>
                    </a:lnTo>
                    <a:lnTo>
                      <a:pt x="458" y="107"/>
                    </a:lnTo>
                    <a:lnTo>
                      <a:pt x="458" y="113"/>
                    </a:lnTo>
                    <a:lnTo>
                      <a:pt x="458" y="120"/>
                    </a:lnTo>
                    <a:lnTo>
                      <a:pt x="458" y="130"/>
                    </a:lnTo>
                    <a:lnTo>
                      <a:pt x="458" y="140"/>
                    </a:lnTo>
                    <a:lnTo>
                      <a:pt x="435" y="134"/>
                    </a:lnTo>
                    <a:lnTo>
                      <a:pt x="410" y="128"/>
                    </a:lnTo>
                    <a:lnTo>
                      <a:pt x="384" y="121"/>
                    </a:lnTo>
                    <a:lnTo>
                      <a:pt x="357" y="114"/>
                    </a:lnTo>
                    <a:lnTo>
                      <a:pt x="326" y="106"/>
                    </a:lnTo>
                    <a:lnTo>
                      <a:pt x="298" y="100"/>
                    </a:lnTo>
                    <a:lnTo>
                      <a:pt x="269" y="95"/>
                    </a:lnTo>
                    <a:lnTo>
                      <a:pt x="242" y="95"/>
                    </a:lnTo>
                    <a:lnTo>
                      <a:pt x="235" y="101"/>
                    </a:lnTo>
                    <a:lnTo>
                      <a:pt x="228" y="107"/>
                    </a:lnTo>
                    <a:lnTo>
                      <a:pt x="221" y="113"/>
                    </a:lnTo>
                    <a:lnTo>
                      <a:pt x="215" y="120"/>
                    </a:lnTo>
                    <a:lnTo>
                      <a:pt x="207" y="125"/>
                    </a:lnTo>
                    <a:lnTo>
                      <a:pt x="202" y="130"/>
                    </a:lnTo>
                    <a:lnTo>
                      <a:pt x="194" y="135"/>
                    </a:lnTo>
                    <a:lnTo>
                      <a:pt x="188" y="140"/>
                    </a:lnTo>
                    <a:lnTo>
                      <a:pt x="165" y="134"/>
                    </a:lnTo>
                    <a:lnTo>
                      <a:pt x="142" y="127"/>
                    </a:lnTo>
                    <a:lnTo>
                      <a:pt x="121" y="117"/>
                    </a:lnTo>
                    <a:lnTo>
                      <a:pt x="101" y="109"/>
                    </a:lnTo>
                    <a:lnTo>
                      <a:pt x="77" y="98"/>
                    </a:lnTo>
                    <a:lnTo>
                      <a:pt x="53" y="91"/>
                    </a:lnTo>
                    <a:lnTo>
                      <a:pt x="28" y="87"/>
                    </a:lnTo>
                    <a:lnTo>
                      <a:pt x="0" y="85"/>
                    </a:lnTo>
                    <a:lnTo>
                      <a:pt x="7" y="55"/>
                    </a:lnTo>
                    <a:lnTo>
                      <a:pt x="18" y="33"/>
                    </a:lnTo>
                    <a:lnTo>
                      <a:pt x="30" y="17"/>
                    </a:lnTo>
                    <a:lnTo>
                      <a:pt x="46" y="7"/>
                    </a:lnTo>
                    <a:lnTo>
                      <a:pt x="63" y="1"/>
                    </a:lnTo>
                    <a:lnTo>
                      <a:pt x="84" y="0"/>
                    </a:lnTo>
                    <a:lnTo>
                      <a:pt x="108" y="1"/>
                    </a:lnTo>
                    <a:lnTo>
                      <a:pt x="134" y="5"/>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 name="Freeform 155"/>
              <p:cNvSpPr>
                <a:spLocks/>
              </p:cNvSpPr>
              <p:nvPr/>
            </p:nvSpPr>
            <p:spPr bwMode="auto">
              <a:xfrm>
                <a:off x="750" y="1225"/>
                <a:ext cx="21" cy="37"/>
              </a:xfrm>
              <a:custGeom>
                <a:avLst/>
                <a:gdLst>
                  <a:gd name="T0" fmla="*/ 88 w 98"/>
                  <a:gd name="T1" fmla="*/ 0 h 126"/>
                  <a:gd name="T2" fmla="*/ 90 w 98"/>
                  <a:gd name="T3" fmla="*/ 13 h 126"/>
                  <a:gd name="T4" fmla="*/ 92 w 98"/>
                  <a:gd name="T5" fmla="*/ 30 h 126"/>
                  <a:gd name="T6" fmla="*/ 92 w 98"/>
                  <a:gd name="T7" fmla="*/ 48 h 126"/>
                  <a:gd name="T8" fmla="*/ 93 w 98"/>
                  <a:gd name="T9" fmla="*/ 65 h 126"/>
                  <a:gd name="T10" fmla="*/ 93 w 98"/>
                  <a:gd name="T11" fmla="*/ 82 h 126"/>
                  <a:gd name="T12" fmla="*/ 93 w 98"/>
                  <a:gd name="T13" fmla="*/ 99 h 126"/>
                  <a:gd name="T14" fmla="*/ 94 w 98"/>
                  <a:gd name="T15" fmla="*/ 113 h 126"/>
                  <a:gd name="T16" fmla="*/ 98 w 98"/>
                  <a:gd name="T17" fmla="*/ 126 h 126"/>
                  <a:gd name="T18" fmla="*/ 76 w 98"/>
                  <a:gd name="T19" fmla="*/ 122 h 126"/>
                  <a:gd name="T20" fmla="*/ 56 w 98"/>
                  <a:gd name="T21" fmla="*/ 114 h 126"/>
                  <a:gd name="T22" fmla="*/ 37 w 98"/>
                  <a:gd name="T23" fmla="*/ 101 h 126"/>
                  <a:gd name="T24" fmla="*/ 22 w 98"/>
                  <a:gd name="T25" fmla="*/ 86 h 126"/>
                  <a:gd name="T26" fmla="*/ 9 w 98"/>
                  <a:gd name="T27" fmla="*/ 67 h 126"/>
                  <a:gd name="T28" fmla="*/ 2 w 98"/>
                  <a:gd name="T29" fmla="*/ 45 h 126"/>
                  <a:gd name="T30" fmla="*/ 0 w 98"/>
                  <a:gd name="T31" fmla="*/ 23 h 126"/>
                  <a:gd name="T32" fmla="*/ 7 w 98"/>
                  <a:gd name="T33" fmla="*/ 0 h 126"/>
                  <a:gd name="T34" fmla="*/ 12 w 98"/>
                  <a:gd name="T35" fmla="*/ 0 h 126"/>
                  <a:gd name="T36" fmla="*/ 22 w 98"/>
                  <a:gd name="T37" fmla="*/ 0 h 126"/>
                  <a:gd name="T38" fmla="*/ 34 w 98"/>
                  <a:gd name="T39" fmla="*/ 0 h 126"/>
                  <a:gd name="T40" fmla="*/ 48 w 98"/>
                  <a:gd name="T41" fmla="*/ 0 h 126"/>
                  <a:gd name="T42" fmla="*/ 60 w 98"/>
                  <a:gd name="T43" fmla="*/ 0 h 126"/>
                  <a:gd name="T44" fmla="*/ 73 w 98"/>
                  <a:gd name="T45" fmla="*/ 0 h 126"/>
                  <a:gd name="T46" fmla="*/ 82 w 98"/>
                  <a:gd name="T47" fmla="*/ 0 h 126"/>
                  <a:gd name="T48" fmla="*/ 88 w 98"/>
                  <a:gd name="T4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26">
                    <a:moveTo>
                      <a:pt x="88" y="0"/>
                    </a:moveTo>
                    <a:lnTo>
                      <a:pt x="90" y="13"/>
                    </a:lnTo>
                    <a:lnTo>
                      <a:pt x="92" y="30"/>
                    </a:lnTo>
                    <a:lnTo>
                      <a:pt x="92" y="48"/>
                    </a:lnTo>
                    <a:lnTo>
                      <a:pt x="93" y="65"/>
                    </a:lnTo>
                    <a:lnTo>
                      <a:pt x="93" y="82"/>
                    </a:lnTo>
                    <a:lnTo>
                      <a:pt x="93" y="99"/>
                    </a:lnTo>
                    <a:lnTo>
                      <a:pt x="94" y="113"/>
                    </a:lnTo>
                    <a:lnTo>
                      <a:pt x="98" y="126"/>
                    </a:lnTo>
                    <a:lnTo>
                      <a:pt x="76" y="122"/>
                    </a:lnTo>
                    <a:lnTo>
                      <a:pt x="56" y="114"/>
                    </a:lnTo>
                    <a:lnTo>
                      <a:pt x="37" y="101"/>
                    </a:lnTo>
                    <a:lnTo>
                      <a:pt x="22" y="86"/>
                    </a:lnTo>
                    <a:lnTo>
                      <a:pt x="9" y="67"/>
                    </a:lnTo>
                    <a:lnTo>
                      <a:pt x="2" y="45"/>
                    </a:lnTo>
                    <a:lnTo>
                      <a:pt x="0" y="23"/>
                    </a:lnTo>
                    <a:lnTo>
                      <a:pt x="7" y="0"/>
                    </a:lnTo>
                    <a:lnTo>
                      <a:pt x="12" y="0"/>
                    </a:lnTo>
                    <a:lnTo>
                      <a:pt x="22" y="0"/>
                    </a:lnTo>
                    <a:lnTo>
                      <a:pt x="34" y="0"/>
                    </a:lnTo>
                    <a:lnTo>
                      <a:pt x="48" y="0"/>
                    </a:lnTo>
                    <a:lnTo>
                      <a:pt x="60" y="0"/>
                    </a:lnTo>
                    <a:lnTo>
                      <a:pt x="73" y="0"/>
                    </a:lnTo>
                    <a:lnTo>
                      <a:pt x="82" y="0"/>
                    </a:lnTo>
                    <a:lnTo>
                      <a:pt x="88"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2" name="Freeform 156"/>
              <p:cNvSpPr>
                <a:spLocks/>
              </p:cNvSpPr>
              <p:nvPr/>
            </p:nvSpPr>
            <p:spPr bwMode="auto">
              <a:xfrm>
                <a:off x="883" y="1254"/>
                <a:ext cx="17" cy="17"/>
              </a:xfrm>
              <a:custGeom>
                <a:avLst/>
                <a:gdLst>
                  <a:gd name="T0" fmla="*/ 45 w 79"/>
                  <a:gd name="T1" fmla="*/ 0 h 54"/>
                  <a:gd name="T2" fmla="*/ 55 w 79"/>
                  <a:gd name="T3" fmla="*/ 4 h 54"/>
                  <a:gd name="T4" fmla="*/ 64 w 79"/>
                  <a:gd name="T5" fmla="*/ 12 h 54"/>
                  <a:gd name="T6" fmla="*/ 71 w 79"/>
                  <a:gd name="T7" fmla="*/ 16 h 54"/>
                  <a:gd name="T8" fmla="*/ 77 w 79"/>
                  <a:gd name="T9" fmla="*/ 23 h 54"/>
                  <a:gd name="T10" fmla="*/ 79 w 79"/>
                  <a:gd name="T11" fmla="*/ 28 h 54"/>
                  <a:gd name="T12" fmla="*/ 78 w 79"/>
                  <a:gd name="T13" fmla="*/ 35 h 54"/>
                  <a:gd name="T14" fmla="*/ 72 w 79"/>
                  <a:gd name="T15" fmla="*/ 44 h 54"/>
                  <a:gd name="T16" fmla="*/ 63 w 79"/>
                  <a:gd name="T17" fmla="*/ 54 h 54"/>
                  <a:gd name="T18" fmla="*/ 56 w 79"/>
                  <a:gd name="T19" fmla="*/ 53 h 54"/>
                  <a:gd name="T20" fmla="*/ 49 w 79"/>
                  <a:gd name="T21" fmla="*/ 52 h 54"/>
                  <a:gd name="T22" fmla="*/ 42 w 79"/>
                  <a:gd name="T23" fmla="*/ 49 h 54"/>
                  <a:gd name="T24" fmla="*/ 34 w 79"/>
                  <a:gd name="T25" fmla="*/ 48 h 54"/>
                  <a:gd name="T26" fmla="*/ 26 w 79"/>
                  <a:gd name="T27" fmla="*/ 45 h 54"/>
                  <a:gd name="T28" fmla="*/ 18 w 79"/>
                  <a:gd name="T29" fmla="*/ 41 h 54"/>
                  <a:gd name="T30" fmla="*/ 8 w 79"/>
                  <a:gd name="T31" fmla="*/ 38 h 54"/>
                  <a:gd name="T32" fmla="*/ 0 w 79"/>
                  <a:gd name="T33" fmla="*/ 35 h 54"/>
                  <a:gd name="T34" fmla="*/ 0 w 79"/>
                  <a:gd name="T35" fmla="*/ 28 h 54"/>
                  <a:gd name="T36" fmla="*/ 0 w 79"/>
                  <a:gd name="T37" fmla="*/ 22 h 54"/>
                  <a:gd name="T38" fmla="*/ 0 w 79"/>
                  <a:gd name="T39" fmla="*/ 17 h 54"/>
                  <a:gd name="T40" fmla="*/ 0 w 79"/>
                  <a:gd name="T41" fmla="*/ 14 h 54"/>
                  <a:gd name="T42" fmla="*/ 0 w 79"/>
                  <a:gd name="T43" fmla="*/ 6 h 54"/>
                  <a:gd name="T44" fmla="*/ 0 w 79"/>
                  <a:gd name="T45" fmla="*/ 0 h 54"/>
                  <a:gd name="T46" fmla="*/ 11 w 79"/>
                  <a:gd name="T47" fmla="*/ 0 h 54"/>
                  <a:gd name="T48" fmla="*/ 23 w 79"/>
                  <a:gd name="T49" fmla="*/ 0 h 54"/>
                  <a:gd name="T50" fmla="*/ 26 w 79"/>
                  <a:gd name="T51" fmla="*/ 0 h 54"/>
                  <a:gd name="T52" fmla="*/ 32 w 79"/>
                  <a:gd name="T53" fmla="*/ 0 h 54"/>
                  <a:gd name="T54" fmla="*/ 38 w 79"/>
                  <a:gd name="T55" fmla="*/ 0 h 54"/>
                  <a:gd name="T56" fmla="*/ 45 w 79"/>
                  <a:gd name="T5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 h="54">
                    <a:moveTo>
                      <a:pt x="45" y="0"/>
                    </a:moveTo>
                    <a:lnTo>
                      <a:pt x="55" y="4"/>
                    </a:lnTo>
                    <a:lnTo>
                      <a:pt x="64" y="12"/>
                    </a:lnTo>
                    <a:lnTo>
                      <a:pt x="71" y="16"/>
                    </a:lnTo>
                    <a:lnTo>
                      <a:pt x="77" y="23"/>
                    </a:lnTo>
                    <a:lnTo>
                      <a:pt x="79" y="28"/>
                    </a:lnTo>
                    <a:lnTo>
                      <a:pt x="78" y="35"/>
                    </a:lnTo>
                    <a:lnTo>
                      <a:pt x="72" y="44"/>
                    </a:lnTo>
                    <a:lnTo>
                      <a:pt x="63" y="54"/>
                    </a:lnTo>
                    <a:lnTo>
                      <a:pt x="56" y="53"/>
                    </a:lnTo>
                    <a:lnTo>
                      <a:pt x="49" y="52"/>
                    </a:lnTo>
                    <a:lnTo>
                      <a:pt x="42" y="49"/>
                    </a:lnTo>
                    <a:lnTo>
                      <a:pt x="34" y="48"/>
                    </a:lnTo>
                    <a:lnTo>
                      <a:pt x="26" y="45"/>
                    </a:lnTo>
                    <a:lnTo>
                      <a:pt x="18" y="41"/>
                    </a:lnTo>
                    <a:lnTo>
                      <a:pt x="8" y="38"/>
                    </a:lnTo>
                    <a:lnTo>
                      <a:pt x="0" y="35"/>
                    </a:lnTo>
                    <a:lnTo>
                      <a:pt x="0" y="28"/>
                    </a:lnTo>
                    <a:lnTo>
                      <a:pt x="0" y="22"/>
                    </a:lnTo>
                    <a:lnTo>
                      <a:pt x="0" y="17"/>
                    </a:lnTo>
                    <a:lnTo>
                      <a:pt x="0" y="14"/>
                    </a:lnTo>
                    <a:lnTo>
                      <a:pt x="0" y="6"/>
                    </a:lnTo>
                    <a:lnTo>
                      <a:pt x="0" y="0"/>
                    </a:lnTo>
                    <a:lnTo>
                      <a:pt x="11" y="0"/>
                    </a:lnTo>
                    <a:lnTo>
                      <a:pt x="23" y="0"/>
                    </a:lnTo>
                    <a:lnTo>
                      <a:pt x="26" y="0"/>
                    </a:lnTo>
                    <a:lnTo>
                      <a:pt x="32" y="0"/>
                    </a:lnTo>
                    <a:lnTo>
                      <a:pt x="38" y="0"/>
                    </a:lnTo>
                    <a:lnTo>
                      <a:pt x="4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3" name="Freeform 157"/>
              <p:cNvSpPr>
                <a:spLocks/>
              </p:cNvSpPr>
              <p:nvPr/>
            </p:nvSpPr>
            <p:spPr bwMode="auto">
              <a:xfrm>
                <a:off x="658" y="1244"/>
                <a:ext cx="101" cy="65"/>
              </a:xfrm>
              <a:custGeom>
                <a:avLst/>
                <a:gdLst>
                  <a:gd name="T0" fmla="*/ 422 w 467"/>
                  <a:gd name="T1" fmla="*/ 0 h 220"/>
                  <a:gd name="T2" fmla="*/ 430 w 467"/>
                  <a:gd name="T3" fmla="*/ 18 h 220"/>
                  <a:gd name="T4" fmla="*/ 440 w 467"/>
                  <a:gd name="T5" fmla="*/ 34 h 220"/>
                  <a:gd name="T6" fmla="*/ 447 w 467"/>
                  <a:gd name="T7" fmla="*/ 49 h 220"/>
                  <a:gd name="T8" fmla="*/ 454 w 467"/>
                  <a:gd name="T9" fmla="*/ 63 h 220"/>
                  <a:gd name="T10" fmla="*/ 459 w 467"/>
                  <a:gd name="T11" fmla="*/ 75 h 220"/>
                  <a:gd name="T12" fmla="*/ 463 w 467"/>
                  <a:gd name="T13" fmla="*/ 87 h 220"/>
                  <a:gd name="T14" fmla="*/ 466 w 467"/>
                  <a:gd name="T15" fmla="*/ 97 h 220"/>
                  <a:gd name="T16" fmla="*/ 467 w 467"/>
                  <a:gd name="T17" fmla="*/ 108 h 220"/>
                  <a:gd name="T18" fmla="*/ 443 w 467"/>
                  <a:gd name="T19" fmla="*/ 129 h 220"/>
                  <a:gd name="T20" fmla="*/ 424 w 467"/>
                  <a:gd name="T21" fmla="*/ 148 h 220"/>
                  <a:gd name="T22" fmla="*/ 409 w 467"/>
                  <a:gd name="T23" fmla="*/ 164 h 220"/>
                  <a:gd name="T24" fmla="*/ 393 w 467"/>
                  <a:gd name="T25" fmla="*/ 176 h 220"/>
                  <a:gd name="T26" fmla="*/ 376 w 467"/>
                  <a:gd name="T27" fmla="*/ 182 h 220"/>
                  <a:gd name="T28" fmla="*/ 354 w 467"/>
                  <a:gd name="T29" fmla="*/ 184 h 220"/>
                  <a:gd name="T30" fmla="*/ 325 w 467"/>
                  <a:gd name="T31" fmla="*/ 180 h 220"/>
                  <a:gd name="T32" fmla="*/ 288 w 467"/>
                  <a:gd name="T33" fmla="*/ 171 h 220"/>
                  <a:gd name="T34" fmla="*/ 262 w 467"/>
                  <a:gd name="T35" fmla="*/ 174 h 220"/>
                  <a:gd name="T36" fmla="*/ 230 w 467"/>
                  <a:gd name="T37" fmla="*/ 185 h 220"/>
                  <a:gd name="T38" fmla="*/ 191 w 467"/>
                  <a:gd name="T39" fmla="*/ 198 h 220"/>
                  <a:gd name="T40" fmla="*/ 150 w 467"/>
                  <a:gd name="T41" fmla="*/ 212 h 220"/>
                  <a:gd name="T42" fmla="*/ 106 w 467"/>
                  <a:gd name="T43" fmla="*/ 220 h 220"/>
                  <a:gd name="T44" fmla="*/ 66 w 467"/>
                  <a:gd name="T45" fmla="*/ 220 h 220"/>
                  <a:gd name="T46" fmla="*/ 29 w 467"/>
                  <a:gd name="T47" fmla="*/ 206 h 220"/>
                  <a:gd name="T48" fmla="*/ 0 w 467"/>
                  <a:gd name="T49" fmla="*/ 179 h 220"/>
                  <a:gd name="T50" fmla="*/ 21 w 467"/>
                  <a:gd name="T51" fmla="*/ 165 h 220"/>
                  <a:gd name="T52" fmla="*/ 70 w 467"/>
                  <a:gd name="T53" fmla="*/ 142 h 220"/>
                  <a:gd name="T54" fmla="*/ 135 w 467"/>
                  <a:gd name="T55" fmla="*/ 113 h 220"/>
                  <a:gd name="T56" fmla="*/ 211 w 467"/>
                  <a:gd name="T57" fmla="*/ 82 h 220"/>
                  <a:gd name="T58" fmla="*/ 284 w 467"/>
                  <a:gd name="T59" fmla="*/ 51 h 220"/>
                  <a:gd name="T60" fmla="*/ 350 w 467"/>
                  <a:gd name="T61" fmla="*/ 25 h 220"/>
                  <a:gd name="T62" fmla="*/ 398 w 467"/>
                  <a:gd name="T63" fmla="*/ 6 h 220"/>
                  <a:gd name="T64" fmla="*/ 422 w 467"/>
                  <a:gd name="T65"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7" h="220">
                    <a:moveTo>
                      <a:pt x="422" y="0"/>
                    </a:moveTo>
                    <a:lnTo>
                      <a:pt x="430" y="18"/>
                    </a:lnTo>
                    <a:lnTo>
                      <a:pt x="440" y="34"/>
                    </a:lnTo>
                    <a:lnTo>
                      <a:pt x="447" y="49"/>
                    </a:lnTo>
                    <a:lnTo>
                      <a:pt x="454" y="63"/>
                    </a:lnTo>
                    <a:lnTo>
                      <a:pt x="459" y="75"/>
                    </a:lnTo>
                    <a:lnTo>
                      <a:pt x="463" y="87"/>
                    </a:lnTo>
                    <a:lnTo>
                      <a:pt x="466" y="97"/>
                    </a:lnTo>
                    <a:lnTo>
                      <a:pt x="467" y="108"/>
                    </a:lnTo>
                    <a:lnTo>
                      <a:pt x="443" y="129"/>
                    </a:lnTo>
                    <a:lnTo>
                      <a:pt x="424" y="148"/>
                    </a:lnTo>
                    <a:lnTo>
                      <a:pt x="409" y="164"/>
                    </a:lnTo>
                    <a:lnTo>
                      <a:pt x="393" y="176"/>
                    </a:lnTo>
                    <a:lnTo>
                      <a:pt x="376" y="182"/>
                    </a:lnTo>
                    <a:lnTo>
                      <a:pt x="354" y="184"/>
                    </a:lnTo>
                    <a:lnTo>
                      <a:pt x="325" y="180"/>
                    </a:lnTo>
                    <a:lnTo>
                      <a:pt x="288" y="171"/>
                    </a:lnTo>
                    <a:lnTo>
                      <a:pt x="262" y="174"/>
                    </a:lnTo>
                    <a:lnTo>
                      <a:pt x="230" y="185"/>
                    </a:lnTo>
                    <a:lnTo>
                      <a:pt x="191" y="198"/>
                    </a:lnTo>
                    <a:lnTo>
                      <a:pt x="150" y="212"/>
                    </a:lnTo>
                    <a:lnTo>
                      <a:pt x="106" y="220"/>
                    </a:lnTo>
                    <a:lnTo>
                      <a:pt x="66" y="220"/>
                    </a:lnTo>
                    <a:lnTo>
                      <a:pt x="29" y="206"/>
                    </a:lnTo>
                    <a:lnTo>
                      <a:pt x="0" y="179"/>
                    </a:lnTo>
                    <a:lnTo>
                      <a:pt x="21" y="165"/>
                    </a:lnTo>
                    <a:lnTo>
                      <a:pt x="70" y="142"/>
                    </a:lnTo>
                    <a:lnTo>
                      <a:pt x="135" y="113"/>
                    </a:lnTo>
                    <a:lnTo>
                      <a:pt x="211" y="82"/>
                    </a:lnTo>
                    <a:lnTo>
                      <a:pt x="284" y="51"/>
                    </a:lnTo>
                    <a:lnTo>
                      <a:pt x="350" y="25"/>
                    </a:lnTo>
                    <a:lnTo>
                      <a:pt x="398" y="6"/>
                    </a:lnTo>
                    <a:lnTo>
                      <a:pt x="422"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4" name="Freeform 158"/>
              <p:cNvSpPr>
                <a:spLocks/>
              </p:cNvSpPr>
              <p:nvPr/>
            </p:nvSpPr>
            <p:spPr bwMode="auto">
              <a:xfrm>
                <a:off x="758" y="1277"/>
                <a:ext cx="13" cy="25"/>
              </a:xfrm>
              <a:custGeom>
                <a:avLst/>
                <a:gdLst>
                  <a:gd name="T0" fmla="*/ 63 w 63"/>
                  <a:gd name="T1" fmla="*/ 6 h 87"/>
                  <a:gd name="T2" fmla="*/ 63 w 63"/>
                  <a:gd name="T3" fmla="*/ 12 h 87"/>
                  <a:gd name="T4" fmla="*/ 63 w 63"/>
                  <a:gd name="T5" fmla="*/ 19 h 87"/>
                  <a:gd name="T6" fmla="*/ 63 w 63"/>
                  <a:gd name="T7" fmla="*/ 26 h 87"/>
                  <a:gd name="T8" fmla="*/ 63 w 63"/>
                  <a:gd name="T9" fmla="*/ 34 h 87"/>
                  <a:gd name="T10" fmla="*/ 63 w 63"/>
                  <a:gd name="T11" fmla="*/ 40 h 87"/>
                  <a:gd name="T12" fmla="*/ 63 w 63"/>
                  <a:gd name="T13" fmla="*/ 47 h 87"/>
                  <a:gd name="T14" fmla="*/ 63 w 63"/>
                  <a:gd name="T15" fmla="*/ 54 h 87"/>
                  <a:gd name="T16" fmla="*/ 63 w 63"/>
                  <a:gd name="T17" fmla="*/ 61 h 87"/>
                  <a:gd name="T18" fmla="*/ 54 w 63"/>
                  <a:gd name="T19" fmla="*/ 64 h 87"/>
                  <a:gd name="T20" fmla="*/ 47 w 63"/>
                  <a:gd name="T21" fmla="*/ 70 h 87"/>
                  <a:gd name="T22" fmla="*/ 39 w 63"/>
                  <a:gd name="T23" fmla="*/ 77 h 87"/>
                  <a:gd name="T24" fmla="*/ 31 w 63"/>
                  <a:gd name="T25" fmla="*/ 85 h 87"/>
                  <a:gd name="T26" fmla="*/ 21 w 63"/>
                  <a:gd name="T27" fmla="*/ 87 h 87"/>
                  <a:gd name="T28" fmla="*/ 14 w 63"/>
                  <a:gd name="T29" fmla="*/ 87 h 87"/>
                  <a:gd name="T30" fmla="*/ 6 w 63"/>
                  <a:gd name="T31" fmla="*/ 81 h 87"/>
                  <a:gd name="T32" fmla="*/ 0 w 63"/>
                  <a:gd name="T33" fmla="*/ 69 h 87"/>
                  <a:gd name="T34" fmla="*/ 2 w 63"/>
                  <a:gd name="T35" fmla="*/ 49 h 87"/>
                  <a:gd name="T36" fmla="*/ 7 w 63"/>
                  <a:gd name="T37" fmla="*/ 34 h 87"/>
                  <a:gd name="T38" fmla="*/ 13 w 63"/>
                  <a:gd name="T39" fmla="*/ 21 h 87"/>
                  <a:gd name="T40" fmla="*/ 20 w 63"/>
                  <a:gd name="T41" fmla="*/ 11 h 87"/>
                  <a:gd name="T42" fmla="*/ 27 w 63"/>
                  <a:gd name="T43" fmla="*/ 4 h 87"/>
                  <a:gd name="T44" fmla="*/ 38 w 63"/>
                  <a:gd name="T45" fmla="*/ 0 h 87"/>
                  <a:gd name="T46" fmla="*/ 48 w 63"/>
                  <a:gd name="T47" fmla="*/ 0 h 87"/>
                  <a:gd name="T48" fmla="*/ 63 w 63"/>
                  <a:gd name="T49"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7">
                    <a:moveTo>
                      <a:pt x="63" y="6"/>
                    </a:moveTo>
                    <a:lnTo>
                      <a:pt x="63" y="12"/>
                    </a:lnTo>
                    <a:lnTo>
                      <a:pt x="63" y="19"/>
                    </a:lnTo>
                    <a:lnTo>
                      <a:pt x="63" y="26"/>
                    </a:lnTo>
                    <a:lnTo>
                      <a:pt x="63" y="34"/>
                    </a:lnTo>
                    <a:lnTo>
                      <a:pt x="63" y="40"/>
                    </a:lnTo>
                    <a:lnTo>
                      <a:pt x="63" y="47"/>
                    </a:lnTo>
                    <a:lnTo>
                      <a:pt x="63" y="54"/>
                    </a:lnTo>
                    <a:lnTo>
                      <a:pt x="63" y="61"/>
                    </a:lnTo>
                    <a:lnTo>
                      <a:pt x="54" y="64"/>
                    </a:lnTo>
                    <a:lnTo>
                      <a:pt x="47" y="70"/>
                    </a:lnTo>
                    <a:lnTo>
                      <a:pt x="39" y="77"/>
                    </a:lnTo>
                    <a:lnTo>
                      <a:pt x="31" y="85"/>
                    </a:lnTo>
                    <a:lnTo>
                      <a:pt x="21" y="87"/>
                    </a:lnTo>
                    <a:lnTo>
                      <a:pt x="14" y="87"/>
                    </a:lnTo>
                    <a:lnTo>
                      <a:pt x="6" y="81"/>
                    </a:lnTo>
                    <a:lnTo>
                      <a:pt x="0" y="69"/>
                    </a:lnTo>
                    <a:lnTo>
                      <a:pt x="2" y="49"/>
                    </a:lnTo>
                    <a:lnTo>
                      <a:pt x="7" y="34"/>
                    </a:lnTo>
                    <a:lnTo>
                      <a:pt x="13" y="21"/>
                    </a:lnTo>
                    <a:lnTo>
                      <a:pt x="20" y="11"/>
                    </a:lnTo>
                    <a:lnTo>
                      <a:pt x="27" y="4"/>
                    </a:lnTo>
                    <a:lnTo>
                      <a:pt x="38" y="0"/>
                    </a:lnTo>
                    <a:lnTo>
                      <a:pt x="48" y="0"/>
                    </a:lnTo>
                    <a:lnTo>
                      <a:pt x="63" y="6"/>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5" name="Freeform 159"/>
              <p:cNvSpPr>
                <a:spLocks/>
              </p:cNvSpPr>
              <p:nvPr/>
            </p:nvSpPr>
            <p:spPr bwMode="auto">
              <a:xfrm>
                <a:off x="569" y="1254"/>
                <a:ext cx="30" cy="18"/>
              </a:xfrm>
              <a:custGeom>
                <a:avLst/>
                <a:gdLst>
                  <a:gd name="T0" fmla="*/ 57 w 137"/>
                  <a:gd name="T1" fmla="*/ 9 h 60"/>
                  <a:gd name="T2" fmla="*/ 64 w 137"/>
                  <a:gd name="T3" fmla="*/ 12 h 60"/>
                  <a:gd name="T4" fmla="*/ 74 w 137"/>
                  <a:gd name="T5" fmla="*/ 19 h 60"/>
                  <a:gd name="T6" fmla="*/ 86 w 137"/>
                  <a:gd name="T7" fmla="*/ 26 h 60"/>
                  <a:gd name="T8" fmla="*/ 100 w 137"/>
                  <a:gd name="T9" fmla="*/ 34 h 60"/>
                  <a:gd name="T10" fmla="*/ 111 w 137"/>
                  <a:gd name="T11" fmla="*/ 40 h 60"/>
                  <a:gd name="T12" fmla="*/ 123 w 137"/>
                  <a:gd name="T13" fmla="*/ 47 h 60"/>
                  <a:gd name="T14" fmla="*/ 131 w 137"/>
                  <a:gd name="T15" fmla="*/ 52 h 60"/>
                  <a:gd name="T16" fmla="*/ 137 w 137"/>
                  <a:gd name="T17" fmla="*/ 54 h 60"/>
                  <a:gd name="T18" fmla="*/ 127 w 137"/>
                  <a:gd name="T19" fmla="*/ 58 h 60"/>
                  <a:gd name="T20" fmla="*/ 114 w 137"/>
                  <a:gd name="T21" fmla="*/ 60 h 60"/>
                  <a:gd name="T22" fmla="*/ 97 w 137"/>
                  <a:gd name="T23" fmla="*/ 60 h 60"/>
                  <a:gd name="T24" fmla="*/ 80 w 137"/>
                  <a:gd name="T25" fmla="*/ 59 h 60"/>
                  <a:gd name="T26" fmla="*/ 60 w 137"/>
                  <a:gd name="T27" fmla="*/ 55 h 60"/>
                  <a:gd name="T28" fmla="*/ 42 w 137"/>
                  <a:gd name="T29" fmla="*/ 52 h 60"/>
                  <a:gd name="T30" fmla="*/ 25 w 137"/>
                  <a:gd name="T31" fmla="*/ 48 h 60"/>
                  <a:gd name="T32" fmla="*/ 12 w 137"/>
                  <a:gd name="T33" fmla="*/ 45 h 60"/>
                  <a:gd name="T34" fmla="*/ 8 w 137"/>
                  <a:gd name="T35" fmla="*/ 38 h 60"/>
                  <a:gd name="T36" fmla="*/ 4 w 137"/>
                  <a:gd name="T37" fmla="*/ 31 h 60"/>
                  <a:gd name="T38" fmla="*/ 1 w 137"/>
                  <a:gd name="T39" fmla="*/ 25 h 60"/>
                  <a:gd name="T40" fmla="*/ 1 w 137"/>
                  <a:gd name="T41" fmla="*/ 19 h 60"/>
                  <a:gd name="T42" fmla="*/ 0 w 137"/>
                  <a:gd name="T43" fmla="*/ 12 h 60"/>
                  <a:gd name="T44" fmla="*/ 2 w 137"/>
                  <a:gd name="T45" fmla="*/ 7 h 60"/>
                  <a:gd name="T46" fmla="*/ 4 w 137"/>
                  <a:gd name="T47" fmla="*/ 3 h 60"/>
                  <a:gd name="T48" fmla="*/ 12 w 137"/>
                  <a:gd name="T49" fmla="*/ 0 h 60"/>
                  <a:gd name="T50" fmla="*/ 15 w 137"/>
                  <a:gd name="T51" fmla="*/ 0 h 60"/>
                  <a:gd name="T52" fmla="*/ 21 w 137"/>
                  <a:gd name="T53" fmla="*/ 1 h 60"/>
                  <a:gd name="T54" fmla="*/ 27 w 137"/>
                  <a:gd name="T55" fmla="*/ 2 h 60"/>
                  <a:gd name="T56" fmla="*/ 34 w 137"/>
                  <a:gd name="T57" fmla="*/ 4 h 60"/>
                  <a:gd name="T58" fmla="*/ 40 w 137"/>
                  <a:gd name="T59" fmla="*/ 6 h 60"/>
                  <a:gd name="T60" fmla="*/ 46 w 137"/>
                  <a:gd name="T61" fmla="*/ 7 h 60"/>
                  <a:gd name="T62" fmla="*/ 52 w 137"/>
                  <a:gd name="T63" fmla="*/ 8 h 60"/>
                  <a:gd name="T64" fmla="*/ 57 w 137"/>
                  <a:gd name="T65"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60">
                    <a:moveTo>
                      <a:pt x="57" y="9"/>
                    </a:moveTo>
                    <a:lnTo>
                      <a:pt x="64" y="12"/>
                    </a:lnTo>
                    <a:lnTo>
                      <a:pt x="74" y="19"/>
                    </a:lnTo>
                    <a:lnTo>
                      <a:pt x="86" y="26"/>
                    </a:lnTo>
                    <a:lnTo>
                      <a:pt x="100" y="34"/>
                    </a:lnTo>
                    <a:lnTo>
                      <a:pt x="111" y="40"/>
                    </a:lnTo>
                    <a:lnTo>
                      <a:pt x="123" y="47"/>
                    </a:lnTo>
                    <a:lnTo>
                      <a:pt x="131" y="52"/>
                    </a:lnTo>
                    <a:lnTo>
                      <a:pt x="137" y="54"/>
                    </a:lnTo>
                    <a:lnTo>
                      <a:pt x="127" y="58"/>
                    </a:lnTo>
                    <a:lnTo>
                      <a:pt x="114" y="60"/>
                    </a:lnTo>
                    <a:lnTo>
                      <a:pt x="97" y="60"/>
                    </a:lnTo>
                    <a:lnTo>
                      <a:pt x="80" y="59"/>
                    </a:lnTo>
                    <a:lnTo>
                      <a:pt x="60" y="55"/>
                    </a:lnTo>
                    <a:lnTo>
                      <a:pt x="42" y="52"/>
                    </a:lnTo>
                    <a:lnTo>
                      <a:pt x="25" y="48"/>
                    </a:lnTo>
                    <a:lnTo>
                      <a:pt x="12" y="45"/>
                    </a:lnTo>
                    <a:lnTo>
                      <a:pt x="8" y="38"/>
                    </a:lnTo>
                    <a:lnTo>
                      <a:pt x="4" y="31"/>
                    </a:lnTo>
                    <a:lnTo>
                      <a:pt x="1" y="25"/>
                    </a:lnTo>
                    <a:lnTo>
                      <a:pt x="1" y="19"/>
                    </a:lnTo>
                    <a:lnTo>
                      <a:pt x="0" y="12"/>
                    </a:lnTo>
                    <a:lnTo>
                      <a:pt x="2" y="7"/>
                    </a:lnTo>
                    <a:lnTo>
                      <a:pt x="4" y="3"/>
                    </a:lnTo>
                    <a:lnTo>
                      <a:pt x="12" y="0"/>
                    </a:lnTo>
                    <a:lnTo>
                      <a:pt x="15" y="0"/>
                    </a:lnTo>
                    <a:lnTo>
                      <a:pt x="21" y="1"/>
                    </a:lnTo>
                    <a:lnTo>
                      <a:pt x="27" y="2"/>
                    </a:lnTo>
                    <a:lnTo>
                      <a:pt x="34" y="4"/>
                    </a:lnTo>
                    <a:lnTo>
                      <a:pt x="40" y="6"/>
                    </a:lnTo>
                    <a:lnTo>
                      <a:pt x="46" y="7"/>
                    </a:lnTo>
                    <a:lnTo>
                      <a:pt x="52" y="8"/>
                    </a:lnTo>
                    <a:lnTo>
                      <a:pt x="57" y="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6" name="Freeform 160"/>
              <p:cNvSpPr>
                <a:spLocks/>
              </p:cNvSpPr>
              <p:nvPr/>
            </p:nvSpPr>
            <p:spPr bwMode="auto">
              <a:xfrm>
                <a:off x="771" y="1308"/>
                <a:ext cx="124" cy="89"/>
              </a:xfrm>
              <a:custGeom>
                <a:avLst/>
                <a:gdLst>
                  <a:gd name="T0" fmla="*/ 72 w 567"/>
                  <a:gd name="T1" fmla="*/ 0 h 296"/>
                  <a:gd name="T2" fmla="*/ 137 w 567"/>
                  <a:gd name="T3" fmla="*/ 33 h 296"/>
                  <a:gd name="T4" fmla="*/ 213 w 567"/>
                  <a:gd name="T5" fmla="*/ 63 h 296"/>
                  <a:gd name="T6" fmla="*/ 290 w 567"/>
                  <a:gd name="T7" fmla="*/ 91 h 296"/>
                  <a:gd name="T8" fmla="*/ 368 w 567"/>
                  <a:gd name="T9" fmla="*/ 121 h 296"/>
                  <a:gd name="T10" fmla="*/ 438 w 567"/>
                  <a:gd name="T11" fmla="*/ 153 h 296"/>
                  <a:gd name="T12" fmla="*/ 499 w 567"/>
                  <a:gd name="T13" fmla="*/ 191 h 296"/>
                  <a:gd name="T14" fmla="*/ 543 w 567"/>
                  <a:gd name="T15" fmla="*/ 238 h 296"/>
                  <a:gd name="T16" fmla="*/ 567 w 567"/>
                  <a:gd name="T17" fmla="*/ 296 h 296"/>
                  <a:gd name="T18" fmla="*/ 538 w 567"/>
                  <a:gd name="T19" fmla="*/ 294 h 296"/>
                  <a:gd name="T20" fmla="*/ 510 w 567"/>
                  <a:gd name="T21" fmla="*/ 288 h 296"/>
                  <a:gd name="T22" fmla="*/ 480 w 567"/>
                  <a:gd name="T23" fmla="*/ 281 h 296"/>
                  <a:gd name="T24" fmla="*/ 449 w 567"/>
                  <a:gd name="T25" fmla="*/ 273 h 296"/>
                  <a:gd name="T26" fmla="*/ 416 w 567"/>
                  <a:gd name="T27" fmla="*/ 262 h 296"/>
                  <a:gd name="T28" fmla="*/ 380 w 567"/>
                  <a:gd name="T29" fmla="*/ 254 h 296"/>
                  <a:gd name="T30" fmla="*/ 344 w 567"/>
                  <a:gd name="T31" fmla="*/ 247 h 296"/>
                  <a:gd name="T32" fmla="*/ 306 w 567"/>
                  <a:gd name="T33" fmla="*/ 243 h 296"/>
                  <a:gd name="T34" fmla="*/ 301 w 567"/>
                  <a:gd name="T35" fmla="*/ 232 h 296"/>
                  <a:gd name="T36" fmla="*/ 295 w 567"/>
                  <a:gd name="T37" fmla="*/ 222 h 296"/>
                  <a:gd name="T38" fmla="*/ 288 w 567"/>
                  <a:gd name="T39" fmla="*/ 211 h 296"/>
                  <a:gd name="T40" fmla="*/ 281 w 567"/>
                  <a:gd name="T41" fmla="*/ 202 h 296"/>
                  <a:gd name="T42" fmla="*/ 272 w 567"/>
                  <a:gd name="T43" fmla="*/ 191 h 296"/>
                  <a:gd name="T44" fmla="*/ 265 w 567"/>
                  <a:gd name="T45" fmla="*/ 181 h 296"/>
                  <a:gd name="T46" fmla="*/ 257 w 567"/>
                  <a:gd name="T47" fmla="*/ 171 h 296"/>
                  <a:gd name="T48" fmla="*/ 251 w 567"/>
                  <a:gd name="T49" fmla="*/ 161 h 296"/>
                  <a:gd name="T50" fmla="*/ 226 w 567"/>
                  <a:gd name="T51" fmla="*/ 160 h 296"/>
                  <a:gd name="T52" fmla="*/ 205 w 567"/>
                  <a:gd name="T53" fmla="*/ 159 h 296"/>
                  <a:gd name="T54" fmla="*/ 182 w 567"/>
                  <a:gd name="T55" fmla="*/ 157 h 296"/>
                  <a:gd name="T56" fmla="*/ 160 w 567"/>
                  <a:gd name="T57" fmla="*/ 155 h 296"/>
                  <a:gd name="T58" fmla="*/ 136 w 567"/>
                  <a:gd name="T59" fmla="*/ 152 h 296"/>
                  <a:gd name="T60" fmla="*/ 112 w 567"/>
                  <a:gd name="T61" fmla="*/ 149 h 296"/>
                  <a:gd name="T62" fmla="*/ 87 w 567"/>
                  <a:gd name="T63" fmla="*/ 146 h 296"/>
                  <a:gd name="T64" fmla="*/ 62 w 567"/>
                  <a:gd name="T65" fmla="*/ 143 h 296"/>
                  <a:gd name="T66" fmla="*/ 53 w 567"/>
                  <a:gd name="T67" fmla="*/ 127 h 296"/>
                  <a:gd name="T68" fmla="*/ 45 w 567"/>
                  <a:gd name="T69" fmla="*/ 113 h 296"/>
                  <a:gd name="T70" fmla="*/ 34 w 567"/>
                  <a:gd name="T71" fmla="*/ 98 h 296"/>
                  <a:gd name="T72" fmla="*/ 23 w 567"/>
                  <a:gd name="T73" fmla="*/ 84 h 296"/>
                  <a:gd name="T74" fmla="*/ 13 w 567"/>
                  <a:gd name="T75" fmla="*/ 68 h 296"/>
                  <a:gd name="T76" fmla="*/ 6 w 567"/>
                  <a:gd name="T77" fmla="*/ 49 h 296"/>
                  <a:gd name="T78" fmla="*/ 1 w 567"/>
                  <a:gd name="T79" fmla="*/ 26 h 296"/>
                  <a:gd name="T80" fmla="*/ 0 w 567"/>
                  <a:gd name="T81" fmla="*/ 0 h 296"/>
                  <a:gd name="T82" fmla="*/ 6 w 567"/>
                  <a:gd name="T83" fmla="*/ 1 h 296"/>
                  <a:gd name="T84" fmla="*/ 14 w 567"/>
                  <a:gd name="T85" fmla="*/ 2 h 296"/>
                  <a:gd name="T86" fmla="*/ 22 w 567"/>
                  <a:gd name="T87" fmla="*/ 2 h 296"/>
                  <a:gd name="T88" fmla="*/ 32 w 567"/>
                  <a:gd name="T89" fmla="*/ 2 h 296"/>
                  <a:gd name="T90" fmla="*/ 41 w 567"/>
                  <a:gd name="T91" fmla="*/ 1 h 296"/>
                  <a:gd name="T92" fmla="*/ 51 w 567"/>
                  <a:gd name="T93" fmla="*/ 0 h 296"/>
                  <a:gd name="T94" fmla="*/ 61 w 567"/>
                  <a:gd name="T95" fmla="*/ 0 h 296"/>
                  <a:gd name="T96" fmla="*/ 72 w 567"/>
                  <a:gd name="T9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7" h="296">
                    <a:moveTo>
                      <a:pt x="72" y="0"/>
                    </a:moveTo>
                    <a:lnTo>
                      <a:pt x="137" y="33"/>
                    </a:lnTo>
                    <a:lnTo>
                      <a:pt x="213" y="63"/>
                    </a:lnTo>
                    <a:lnTo>
                      <a:pt x="290" y="91"/>
                    </a:lnTo>
                    <a:lnTo>
                      <a:pt x="368" y="121"/>
                    </a:lnTo>
                    <a:lnTo>
                      <a:pt x="438" y="153"/>
                    </a:lnTo>
                    <a:lnTo>
                      <a:pt x="499" y="191"/>
                    </a:lnTo>
                    <a:lnTo>
                      <a:pt x="543" y="238"/>
                    </a:lnTo>
                    <a:lnTo>
                      <a:pt x="567" y="296"/>
                    </a:lnTo>
                    <a:lnTo>
                      <a:pt x="538" y="294"/>
                    </a:lnTo>
                    <a:lnTo>
                      <a:pt x="510" y="288"/>
                    </a:lnTo>
                    <a:lnTo>
                      <a:pt x="480" y="281"/>
                    </a:lnTo>
                    <a:lnTo>
                      <a:pt x="449" y="273"/>
                    </a:lnTo>
                    <a:lnTo>
                      <a:pt x="416" y="262"/>
                    </a:lnTo>
                    <a:lnTo>
                      <a:pt x="380" y="254"/>
                    </a:lnTo>
                    <a:lnTo>
                      <a:pt x="344" y="247"/>
                    </a:lnTo>
                    <a:lnTo>
                      <a:pt x="306" y="243"/>
                    </a:lnTo>
                    <a:lnTo>
                      <a:pt x="301" y="232"/>
                    </a:lnTo>
                    <a:lnTo>
                      <a:pt x="295" y="222"/>
                    </a:lnTo>
                    <a:lnTo>
                      <a:pt x="288" y="211"/>
                    </a:lnTo>
                    <a:lnTo>
                      <a:pt x="281" y="202"/>
                    </a:lnTo>
                    <a:lnTo>
                      <a:pt x="272" y="191"/>
                    </a:lnTo>
                    <a:lnTo>
                      <a:pt x="265" y="181"/>
                    </a:lnTo>
                    <a:lnTo>
                      <a:pt x="257" y="171"/>
                    </a:lnTo>
                    <a:lnTo>
                      <a:pt x="251" y="161"/>
                    </a:lnTo>
                    <a:lnTo>
                      <a:pt x="226" y="160"/>
                    </a:lnTo>
                    <a:lnTo>
                      <a:pt x="205" y="159"/>
                    </a:lnTo>
                    <a:lnTo>
                      <a:pt x="182" y="157"/>
                    </a:lnTo>
                    <a:lnTo>
                      <a:pt x="160" y="155"/>
                    </a:lnTo>
                    <a:lnTo>
                      <a:pt x="136" y="152"/>
                    </a:lnTo>
                    <a:lnTo>
                      <a:pt x="112" y="149"/>
                    </a:lnTo>
                    <a:lnTo>
                      <a:pt x="87" y="146"/>
                    </a:lnTo>
                    <a:lnTo>
                      <a:pt x="62" y="143"/>
                    </a:lnTo>
                    <a:lnTo>
                      <a:pt x="53" y="127"/>
                    </a:lnTo>
                    <a:lnTo>
                      <a:pt x="45" y="113"/>
                    </a:lnTo>
                    <a:lnTo>
                      <a:pt x="34" y="98"/>
                    </a:lnTo>
                    <a:lnTo>
                      <a:pt x="23" y="84"/>
                    </a:lnTo>
                    <a:lnTo>
                      <a:pt x="13" y="68"/>
                    </a:lnTo>
                    <a:lnTo>
                      <a:pt x="6" y="49"/>
                    </a:lnTo>
                    <a:lnTo>
                      <a:pt x="1" y="26"/>
                    </a:lnTo>
                    <a:lnTo>
                      <a:pt x="0" y="0"/>
                    </a:lnTo>
                    <a:lnTo>
                      <a:pt x="6" y="1"/>
                    </a:lnTo>
                    <a:lnTo>
                      <a:pt x="14" y="2"/>
                    </a:lnTo>
                    <a:lnTo>
                      <a:pt x="22" y="2"/>
                    </a:lnTo>
                    <a:lnTo>
                      <a:pt x="32" y="2"/>
                    </a:lnTo>
                    <a:lnTo>
                      <a:pt x="41" y="1"/>
                    </a:lnTo>
                    <a:lnTo>
                      <a:pt x="51" y="0"/>
                    </a:lnTo>
                    <a:lnTo>
                      <a:pt x="61" y="0"/>
                    </a:lnTo>
                    <a:lnTo>
                      <a:pt x="72"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7" name="Freeform 161"/>
              <p:cNvSpPr>
                <a:spLocks/>
              </p:cNvSpPr>
              <p:nvPr/>
            </p:nvSpPr>
            <p:spPr bwMode="auto">
              <a:xfrm>
                <a:off x="523" y="1308"/>
                <a:ext cx="240" cy="100"/>
              </a:xfrm>
              <a:custGeom>
                <a:avLst/>
                <a:gdLst>
                  <a:gd name="T0" fmla="*/ 1015 w 1104"/>
                  <a:gd name="T1" fmla="*/ 9 h 333"/>
                  <a:gd name="T2" fmla="*/ 1040 w 1104"/>
                  <a:gd name="T3" fmla="*/ 30 h 333"/>
                  <a:gd name="T4" fmla="*/ 1067 w 1104"/>
                  <a:gd name="T5" fmla="*/ 50 h 333"/>
                  <a:gd name="T6" fmla="*/ 1092 w 1104"/>
                  <a:gd name="T7" fmla="*/ 70 h 333"/>
                  <a:gd name="T8" fmla="*/ 1100 w 1104"/>
                  <a:gd name="T9" fmla="*/ 96 h 333"/>
                  <a:gd name="T10" fmla="*/ 1093 w 1104"/>
                  <a:gd name="T11" fmla="*/ 128 h 333"/>
                  <a:gd name="T12" fmla="*/ 1084 w 1104"/>
                  <a:gd name="T13" fmla="*/ 158 h 333"/>
                  <a:gd name="T14" fmla="*/ 1065 w 1104"/>
                  <a:gd name="T15" fmla="*/ 189 h 333"/>
                  <a:gd name="T16" fmla="*/ 1037 w 1104"/>
                  <a:gd name="T17" fmla="*/ 209 h 333"/>
                  <a:gd name="T18" fmla="*/ 1021 w 1104"/>
                  <a:gd name="T19" fmla="*/ 212 h 333"/>
                  <a:gd name="T20" fmla="*/ 1009 w 1104"/>
                  <a:gd name="T21" fmla="*/ 215 h 333"/>
                  <a:gd name="T22" fmla="*/ 995 w 1104"/>
                  <a:gd name="T23" fmla="*/ 215 h 333"/>
                  <a:gd name="T24" fmla="*/ 956 w 1104"/>
                  <a:gd name="T25" fmla="*/ 171 h 333"/>
                  <a:gd name="T26" fmla="*/ 893 w 1104"/>
                  <a:gd name="T27" fmla="*/ 139 h 333"/>
                  <a:gd name="T28" fmla="*/ 829 w 1104"/>
                  <a:gd name="T29" fmla="*/ 161 h 333"/>
                  <a:gd name="T30" fmla="*/ 765 w 1104"/>
                  <a:gd name="T31" fmla="*/ 217 h 333"/>
                  <a:gd name="T32" fmla="*/ 684 w 1104"/>
                  <a:gd name="T33" fmla="*/ 251 h 333"/>
                  <a:gd name="T34" fmla="*/ 600 w 1104"/>
                  <a:gd name="T35" fmla="*/ 257 h 333"/>
                  <a:gd name="T36" fmla="*/ 521 w 1104"/>
                  <a:gd name="T37" fmla="*/ 264 h 333"/>
                  <a:gd name="T38" fmla="*/ 430 w 1104"/>
                  <a:gd name="T39" fmla="*/ 264 h 333"/>
                  <a:gd name="T40" fmla="*/ 348 w 1104"/>
                  <a:gd name="T41" fmla="*/ 289 h 333"/>
                  <a:gd name="T42" fmla="*/ 303 w 1104"/>
                  <a:gd name="T43" fmla="*/ 326 h 333"/>
                  <a:gd name="T44" fmla="*/ 259 w 1104"/>
                  <a:gd name="T45" fmla="*/ 331 h 333"/>
                  <a:gd name="T46" fmla="*/ 208 w 1104"/>
                  <a:gd name="T47" fmla="*/ 304 h 333"/>
                  <a:gd name="T48" fmla="*/ 162 w 1104"/>
                  <a:gd name="T49" fmla="*/ 283 h 333"/>
                  <a:gd name="T50" fmla="*/ 141 w 1104"/>
                  <a:gd name="T51" fmla="*/ 291 h 333"/>
                  <a:gd name="T52" fmla="*/ 125 w 1104"/>
                  <a:gd name="T53" fmla="*/ 294 h 333"/>
                  <a:gd name="T54" fmla="*/ 107 w 1104"/>
                  <a:gd name="T55" fmla="*/ 295 h 333"/>
                  <a:gd name="T56" fmla="*/ 97 w 1104"/>
                  <a:gd name="T57" fmla="*/ 289 h 333"/>
                  <a:gd name="T58" fmla="*/ 97 w 1104"/>
                  <a:gd name="T59" fmla="*/ 275 h 333"/>
                  <a:gd name="T60" fmla="*/ 97 w 1104"/>
                  <a:gd name="T61" fmla="*/ 262 h 333"/>
                  <a:gd name="T62" fmla="*/ 97 w 1104"/>
                  <a:gd name="T63" fmla="*/ 249 h 333"/>
                  <a:gd name="T64" fmla="*/ 86 w 1104"/>
                  <a:gd name="T65" fmla="*/ 240 h 333"/>
                  <a:gd name="T66" fmla="*/ 65 w 1104"/>
                  <a:gd name="T67" fmla="*/ 232 h 333"/>
                  <a:gd name="T68" fmla="*/ 45 w 1104"/>
                  <a:gd name="T69" fmla="*/ 225 h 333"/>
                  <a:gd name="T70" fmla="*/ 26 w 1104"/>
                  <a:gd name="T71" fmla="*/ 218 h 333"/>
                  <a:gd name="T72" fmla="*/ 9 w 1104"/>
                  <a:gd name="T73" fmla="*/ 209 h 333"/>
                  <a:gd name="T74" fmla="*/ 1 w 1104"/>
                  <a:gd name="T75" fmla="*/ 199 h 333"/>
                  <a:gd name="T76" fmla="*/ 0 w 1104"/>
                  <a:gd name="T77" fmla="*/ 186 h 333"/>
                  <a:gd name="T78" fmla="*/ 3 w 1104"/>
                  <a:gd name="T79" fmla="*/ 167 h 333"/>
                  <a:gd name="T80" fmla="*/ 36 w 1104"/>
                  <a:gd name="T81" fmla="*/ 154 h 333"/>
                  <a:gd name="T82" fmla="*/ 93 w 1104"/>
                  <a:gd name="T83" fmla="*/ 158 h 333"/>
                  <a:gd name="T84" fmla="*/ 181 w 1104"/>
                  <a:gd name="T85" fmla="*/ 160 h 333"/>
                  <a:gd name="T86" fmla="*/ 342 w 1104"/>
                  <a:gd name="T87" fmla="*/ 160 h 333"/>
                  <a:gd name="T88" fmla="*/ 521 w 1104"/>
                  <a:gd name="T89" fmla="*/ 140 h 333"/>
                  <a:gd name="T90" fmla="*/ 659 w 1104"/>
                  <a:gd name="T91" fmla="*/ 87 h 333"/>
                  <a:gd name="T92" fmla="*/ 810 w 1104"/>
                  <a:gd name="T93" fmla="*/ 33 h 333"/>
                  <a:gd name="T94" fmla="*/ 947 w 1104"/>
                  <a:gd name="T95" fmla="*/ 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4" h="333">
                    <a:moveTo>
                      <a:pt x="1005" y="0"/>
                    </a:moveTo>
                    <a:lnTo>
                      <a:pt x="1015" y="9"/>
                    </a:lnTo>
                    <a:lnTo>
                      <a:pt x="1028" y="19"/>
                    </a:lnTo>
                    <a:lnTo>
                      <a:pt x="1040" y="30"/>
                    </a:lnTo>
                    <a:lnTo>
                      <a:pt x="1054" y="40"/>
                    </a:lnTo>
                    <a:lnTo>
                      <a:pt x="1067" y="50"/>
                    </a:lnTo>
                    <a:lnTo>
                      <a:pt x="1080" y="59"/>
                    </a:lnTo>
                    <a:lnTo>
                      <a:pt x="1092" y="70"/>
                    </a:lnTo>
                    <a:lnTo>
                      <a:pt x="1104" y="81"/>
                    </a:lnTo>
                    <a:lnTo>
                      <a:pt x="1100" y="96"/>
                    </a:lnTo>
                    <a:lnTo>
                      <a:pt x="1097" y="113"/>
                    </a:lnTo>
                    <a:lnTo>
                      <a:pt x="1093" y="128"/>
                    </a:lnTo>
                    <a:lnTo>
                      <a:pt x="1091" y="143"/>
                    </a:lnTo>
                    <a:lnTo>
                      <a:pt x="1084" y="158"/>
                    </a:lnTo>
                    <a:lnTo>
                      <a:pt x="1075" y="173"/>
                    </a:lnTo>
                    <a:lnTo>
                      <a:pt x="1065" y="189"/>
                    </a:lnTo>
                    <a:lnTo>
                      <a:pt x="1050" y="206"/>
                    </a:lnTo>
                    <a:lnTo>
                      <a:pt x="1037" y="209"/>
                    </a:lnTo>
                    <a:lnTo>
                      <a:pt x="1029" y="211"/>
                    </a:lnTo>
                    <a:lnTo>
                      <a:pt x="1021" y="212"/>
                    </a:lnTo>
                    <a:lnTo>
                      <a:pt x="1015" y="215"/>
                    </a:lnTo>
                    <a:lnTo>
                      <a:pt x="1009" y="215"/>
                    </a:lnTo>
                    <a:lnTo>
                      <a:pt x="1003" y="215"/>
                    </a:lnTo>
                    <a:lnTo>
                      <a:pt x="995" y="215"/>
                    </a:lnTo>
                    <a:lnTo>
                      <a:pt x="988" y="216"/>
                    </a:lnTo>
                    <a:lnTo>
                      <a:pt x="956" y="171"/>
                    </a:lnTo>
                    <a:lnTo>
                      <a:pt x="925" y="147"/>
                    </a:lnTo>
                    <a:lnTo>
                      <a:pt x="893" y="139"/>
                    </a:lnTo>
                    <a:lnTo>
                      <a:pt x="861" y="145"/>
                    </a:lnTo>
                    <a:lnTo>
                      <a:pt x="829" y="161"/>
                    </a:lnTo>
                    <a:lnTo>
                      <a:pt x="797" y="187"/>
                    </a:lnTo>
                    <a:lnTo>
                      <a:pt x="765" y="217"/>
                    </a:lnTo>
                    <a:lnTo>
                      <a:pt x="735" y="251"/>
                    </a:lnTo>
                    <a:lnTo>
                      <a:pt x="684" y="251"/>
                    </a:lnTo>
                    <a:lnTo>
                      <a:pt x="640" y="255"/>
                    </a:lnTo>
                    <a:lnTo>
                      <a:pt x="600" y="257"/>
                    </a:lnTo>
                    <a:lnTo>
                      <a:pt x="562" y="262"/>
                    </a:lnTo>
                    <a:lnTo>
                      <a:pt x="521" y="264"/>
                    </a:lnTo>
                    <a:lnTo>
                      <a:pt x="479" y="266"/>
                    </a:lnTo>
                    <a:lnTo>
                      <a:pt x="430" y="264"/>
                    </a:lnTo>
                    <a:lnTo>
                      <a:pt x="376" y="261"/>
                    </a:lnTo>
                    <a:lnTo>
                      <a:pt x="348" y="289"/>
                    </a:lnTo>
                    <a:lnTo>
                      <a:pt x="326" y="312"/>
                    </a:lnTo>
                    <a:lnTo>
                      <a:pt x="303" y="326"/>
                    </a:lnTo>
                    <a:lnTo>
                      <a:pt x="283" y="333"/>
                    </a:lnTo>
                    <a:lnTo>
                      <a:pt x="259" y="331"/>
                    </a:lnTo>
                    <a:lnTo>
                      <a:pt x="236" y="321"/>
                    </a:lnTo>
                    <a:lnTo>
                      <a:pt x="208" y="304"/>
                    </a:lnTo>
                    <a:lnTo>
                      <a:pt x="177" y="279"/>
                    </a:lnTo>
                    <a:lnTo>
                      <a:pt x="162" y="283"/>
                    </a:lnTo>
                    <a:lnTo>
                      <a:pt x="150" y="288"/>
                    </a:lnTo>
                    <a:lnTo>
                      <a:pt x="141" y="291"/>
                    </a:lnTo>
                    <a:lnTo>
                      <a:pt x="134" y="294"/>
                    </a:lnTo>
                    <a:lnTo>
                      <a:pt x="125" y="294"/>
                    </a:lnTo>
                    <a:lnTo>
                      <a:pt x="117" y="295"/>
                    </a:lnTo>
                    <a:lnTo>
                      <a:pt x="107" y="295"/>
                    </a:lnTo>
                    <a:lnTo>
                      <a:pt x="97" y="296"/>
                    </a:lnTo>
                    <a:lnTo>
                      <a:pt x="97" y="289"/>
                    </a:lnTo>
                    <a:lnTo>
                      <a:pt x="97" y="282"/>
                    </a:lnTo>
                    <a:lnTo>
                      <a:pt x="97" y="275"/>
                    </a:lnTo>
                    <a:lnTo>
                      <a:pt x="97" y="269"/>
                    </a:lnTo>
                    <a:lnTo>
                      <a:pt x="97" y="262"/>
                    </a:lnTo>
                    <a:lnTo>
                      <a:pt x="97" y="256"/>
                    </a:lnTo>
                    <a:lnTo>
                      <a:pt x="97" y="249"/>
                    </a:lnTo>
                    <a:lnTo>
                      <a:pt x="97" y="243"/>
                    </a:lnTo>
                    <a:lnTo>
                      <a:pt x="86" y="240"/>
                    </a:lnTo>
                    <a:lnTo>
                      <a:pt x="75" y="236"/>
                    </a:lnTo>
                    <a:lnTo>
                      <a:pt x="65" y="232"/>
                    </a:lnTo>
                    <a:lnTo>
                      <a:pt x="55" y="229"/>
                    </a:lnTo>
                    <a:lnTo>
                      <a:pt x="45" y="225"/>
                    </a:lnTo>
                    <a:lnTo>
                      <a:pt x="35" y="222"/>
                    </a:lnTo>
                    <a:lnTo>
                      <a:pt x="26" y="218"/>
                    </a:lnTo>
                    <a:lnTo>
                      <a:pt x="16" y="216"/>
                    </a:lnTo>
                    <a:lnTo>
                      <a:pt x="9" y="209"/>
                    </a:lnTo>
                    <a:lnTo>
                      <a:pt x="4" y="204"/>
                    </a:lnTo>
                    <a:lnTo>
                      <a:pt x="1" y="199"/>
                    </a:lnTo>
                    <a:lnTo>
                      <a:pt x="1" y="194"/>
                    </a:lnTo>
                    <a:lnTo>
                      <a:pt x="0" y="186"/>
                    </a:lnTo>
                    <a:lnTo>
                      <a:pt x="1" y="179"/>
                    </a:lnTo>
                    <a:lnTo>
                      <a:pt x="3" y="167"/>
                    </a:lnTo>
                    <a:lnTo>
                      <a:pt x="7" y="153"/>
                    </a:lnTo>
                    <a:lnTo>
                      <a:pt x="36" y="154"/>
                    </a:lnTo>
                    <a:lnTo>
                      <a:pt x="64" y="157"/>
                    </a:lnTo>
                    <a:lnTo>
                      <a:pt x="93" y="158"/>
                    </a:lnTo>
                    <a:lnTo>
                      <a:pt x="131" y="160"/>
                    </a:lnTo>
                    <a:lnTo>
                      <a:pt x="181" y="160"/>
                    </a:lnTo>
                    <a:lnTo>
                      <a:pt x="250" y="160"/>
                    </a:lnTo>
                    <a:lnTo>
                      <a:pt x="342" y="160"/>
                    </a:lnTo>
                    <a:lnTo>
                      <a:pt x="466" y="161"/>
                    </a:lnTo>
                    <a:lnTo>
                      <a:pt x="521" y="140"/>
                    </a:lnTo>
                    <a:lnTo>
                      <a:pt x="588" y="115"/>
                    </a:lnTo>
                    <a:lnTo>
                      <a:pt x="659" y="87"/>
                    </a:lnTo>
                    <a:lnTo>
                      <a:pt x="735" y="59"/>
                    </a:lnTo>
                    <a:lnTo>
                      <a:pt x="810" y="33"/>
                    </a:lnTo>
                    <a:lnTo>
                      <a:pt x="882" y="14"/>
                    </a:lnTo>
                    <a:lnTo>
                      <a:pt x="947" y="1"/>
                    </a:lnTo>
                    <a:lnTo>
                      <a:pt x="100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8" name="Freeform 162"/>
              <p:cNvSpPr>
                <a:spLocks/>
              </p:cNvSpPr>
              <p:nvPr/>
            </p:nvSpPr>
            <p:spPr bwMode="auto">
              <a:xfrm>
                <a:off x="756" y="1384"/>
                <a:ext cx="113" cy="86"/>
              </a:xfrm>
              <a:custGeom>
                <a:avLst/>
                <a:gdLst>
                  <a:gd name="T0" fmla="*/ 100 w 520"/>
                  <a:gd name="T1" fmla="*/ 7 h 286"/>
                  <a:gd name="T2" fmla="*/ 145 w 520"/>
                  <a:gd name="T3" fmla="*/ 39 h 286"/>
                  <a:gd name="T4" fmla="*/ 195 w 520"/>
                  <a:gd name="T5" fmla="*/ 69 h 286"/>
                  <a:gd name="T6" fmla="*/ 247 w 520"/>
                  <a:gd name="T7" fmla="*/ 93 h 286"/>
                  <a:gd name="T8" fmla="*/ 303 w 520"/>
                  <a:gd name="T9" fmla="*/ 117 h 286"/>
                  <a:gd name="T10" fmla="*/ 356 w 520"/>
                  <a:gd name="T11" fmla="*/ 136 h 286"/>
                  <a:gd name="T12" fmla="*/ 411 w 520"/>
                  <a:gd name="T13" fmla="*/ 152 h 286"/>
                  <a:gd name="T14" fmla="*/ 463 w 520"/>
                  <a:gd name="T15" fmla="*/ 161 h 286"/>
                  <a:gd name="T16" fmla="*/ 514 w 520"/>
                  <a:gd name="T17" fmla="*/ 168 h 286"/>
                  <a:gd name="T18" fmla="*/ 515 w 520"/>
                  <a:gd name="T19" fmla="*/ 176 h 286"/>
                  <a:gd name="T20" fmla="*/ 517 w 520"/>
                  <a:gd name="T21" fmla="*/ 185 h 286"/>
                  <a:gd name="T22" fmla="*/ 519 w 520"/>
                  <a:gd name="T23" fmla="*/ 192 h 286"/>
                  <a:gd name="T24" fmla="*/ 520 w 520"/>
                  <a:gd name="T25" fmla="*/ 203 h 286"/>
                  <a:gd name="T26" fmla="*/ 519 w 520"/>
                  <a:gd name="T27" fmla="*/ 214 h 286"/>
                  <a:gd name="T28" fmla="*/ 517 w 520"/>
                  <a:gd name="T29" fmla="*/ 232 h 286"/>
                  <a:gd name="T30" fmla="*/ 515 w 520"/>
                  <a:gd name="T31" fmla="*/ 255 h 286"/>
                  <a:gd name="T32" fmla="*/ 514 w 520"/>
                  <a:gd name="T33" fmla="*/ 286 h 286"/>
                  <a:gd name="T34" fmla="*/ 472 w 520"/>
                  <a:gd name="T35" fmla="*/ 278 h 286"/>
                  <a:gd name="T36" fmla="*/ 428 w 520"/>
                  <a:gd name="T37" fmla="*/ 268 h 286"/>
                  <a:gd name="T38" fmla="*/ 379 w 520"/>
                  <a:gd name="T39" fmla="*/ 255 h 286"/>
                  <a:gd name="T40" fmla="*/ 326 w 520"/>
                  <a:gd name="T41" fmla="*/ 241 h 286"/>
                  <a:gd name="T42" fmla="*/ 270 w 520"/>
                  <a:gd name="T43" fmla="*/ 225 h 286"/>
                  <a:gd name="T44" fmla="*/ 214 w 520"/>
                  <a:gd name="T45" fmla="*/ 212 h 286"/>
                  <a:gd name="T46" fmla="*/ 157 w 520"/>
                  <a:gd name="T47" fmla="*/ 201 h 286"/>
                  <a:gd name="T48" fmla="*/ 100 w 520"/>
                  <a:gd name="T49" fmla="*/ 195 h 286"/>
                  <a:gd name="T50" fmla="*/ 87 w 520"/>
                  <a:gd name="T51" fmla="*/ 176 h 286"/>
                  <a:gd name="T52" fmla="*/ 73 w 520"/>
                  <a:gd name="T53" fmla="*/ 159 h 286"/>
                  <a:gd name="T54" fmla="*/ 57 w 520"/>
                  <a:gd name="T55" fmla="*/ 140 h 286"/>
                  <a:gd name="T56" fmla="*/ 43 w 520"/>
                  <a:gd name="T57" fmla="*/ 120 h 286"/>
                  <a:gd name="T58" fmla="*/ 28 w 520"/>
                  <a:gd name="T59" fmla="*/ 97 h 286"/>
                  <a:gd name="T60" fmla="*/ 16 w 520"/>
                  <a:gd name="T61" fmla="*/ 74 h 286"/>
                  <a:gd name="T62" fmla="*/ 5 w 520"/>
                  <a:gd name="T63" fmla="*/ 50 h 286"/>
                  <a:gd name="T64" fmla="*/ 0 w 520"/>
                  <a:gd name="T65" fmla="*/ 25 h 286"/>
                  <a:gd name="T66" fmla="*/ 13 w 520"/>
                  <a:gd name="T67" fmla="*/ 14 h 286"/>
                  <a:gd name="T68" fmla="*/ 26 w 520"/>
                  <a:gd name="T69" fmla="*/ 8 h 286"/>
                  <a:gd name="T70" fmla="*/ 39 w 520"/>
                  <a:gd name="T71" fmla="*/ 3 h 286"/>
                  <a:gd name="T72" fmla="*/ 52 w 520"/>
                  <a:gd name="T73" fmla="*/ 1 h 286"/>
                  <a:gd name="T74" fmla="*/ 64 w 520"/>
                  <a:gd name="T75" fmla="*/ 0 h 286"/>
                  <a:gd name="T76" fmla="*/ 77 w 520"/>
                  <a:gd name="T77" fmla="*/ 1 h 286"/>
                  <a:gd name="T78" fmla="*/ 88 w 520"/>
                  <a:gd name="T79" fmla="*/ 3 h 286"/>
                  <a:gd name="T80" fmla="*/ 100 w 520"/>
                  <a:gd name="T81" fmla="*/ 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0" h="286">
                    <a:moveTo>
                      <a:pt x="100" y="7"/>
                    </a:moveTo>
                    <a:lnTo>
                      <a:pt x="145" y="39"/>
                    </a:lnTo>
                    <a:lnTo>
                      <a:pt x="195" y="69"/>
                    </a:lnTo>
                    <a:lnTo>
                      <a:pt x="247" y="93"/>
                    </a:lnTo>
                    <a:lnTo>
                      <a:pt x="303" y="117"/>
                    </a:lnTo>
                    <a:lnTo>
                      <a:pt x="356" y="136"/>
                    </a:lnTo>
                    <a:lnTo>
                      <a:pt x="411" y="152"/>
                    </a:lnTo>
                    <a:lnTo>
                      <a:pt x="463" y="161"/>
                    </a:lnTo>
                    <a:lnTo>
                      <a:pt x="514" y="168"/>
                    </a:lnTo>
                    <a:lnTo>
                      <a:pt x="515" y="176"/>
                    </a:lnTo>
                    <a:lnTo>
                      <a:pt x="517" y="185"/>
                    </a:lnTo>
                    <a:lnTo>
                      <a:pt x="519" y="192"/>
                    </a:lnTo>
                    <a:lnTo>
                      <a:pt x="520" y="203"/>
                    </a:lnTo>
                    <a:lnTo>
                      <a:pt x="519" y="214"/>
                    </a:lnTo>
                    <a:lnTo>
                      <a:pt x="517" y="232"/>
                    </a:lnTo>
                    <a:lnTo>
                      <a:pt x="515" y="255"/>
                    </a:lnTo>
                    <a:lnTo>
                      <a:pt x="514" y="286"/>
                    </a:lnTo>
                    <a:lnTo>
                      <a:pt x="472" y="278"/>
                    </a:lnTo>
                    <a:lnTo>
                      <a:pt x="428" y="268"/>
                    </a:lnTo>
                    <a:lnTo>
                      <a:pt x="379" y="255"/>
                    </a:lnTo>
                    <a:lnTo>
                      <a:pt x="326" y="241"/>
                    </a:lnTo>
                    <a:lnTo>
                      <a:pt x="270" y="225"/>
                    </a:lnTo>
                    <a:lnTo>
                      <a:pt x="214" y="212"/>
                    </a:lnTo>
                    <a:lnTo>
                      <a:pt x="157" y="201"/>
                    </a:lnTo>
                    <a:lnTo>
                      <a:pt x="100" y="195"/>
                    </a:lnTo>
                    <a:lnTo>
                      <a:pt x="87" y="176"/>
                    </a:lnTo>
                    <a:lnTo>
                      <a:pt x="73" y="159"/>
                    </a:lnTo>
                    <a:lnTo>
                      <a:pt x="57" y="140"/>
                    </a:lnTo>
                    <a:lnTo>
                      <a:pt x="43" y="120"/>
                    </a:lnTo>
                    <a:lnTo>
                      <a:pt x="28" y="97"/>
                    </a:lnTo>
                    <a:lnTo>
                      <a:pt x="16" y="74"/>
                    </a:lnTo>
                    <a:lnTo>
                      <a:pt x="5" y="50"/>
                    </a:lnTo>
                    <a:lnTo>
                      <a:pt x="0" y="25"/>
                    </a:lnTo>
                    <a:lnTo>
                      <a:pt x="13" y="14"/>
                    </a:lnTo>
                    <a:lnTo>
                      <a:pt x="26" y="8"/>
                    </a:lnTo>
                    <a:lnTo>
                      <a:pt x="39" y="3"/>
                    </a:lnTo>
                    <a:lnTo>
                      <a:pt x="52" y="1"/>
                    </a:lnTo>
                    <a:lnTo>
                      <a:pt x="64" y="0"/>
                    </a:lnTo>
                    <a:lnTo>
                      <a:pt x="77" y="1"/>
                    </a:lnTo>
                    <a:lnTo>
                      <a:pt x="88" y="3"/>
                    </a:lnTo>
                    <a:lnTo>
                      <a:pt x="100" y="7"/>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9" name="Freeform 163"/>
              <p:cNvSpPr>
                <a:spLocks/>
              </p:cNvSpPr>
              <p:nvPr/>
            </p:nvSpPr>
            <p:spPr bwMode="auto">
              <a:xfrm>
                <a:off x="513" y="1384"/>
                <a:ext cx="229" cy="145"/>
              </a:xfrm>
              <a:custGeom>
                <a:avLst/>
                <a:gdLst>
                  <a:gd name="T0" fmla="*/ 1037 w 1051"/>
                  <a:gd name="T1" fmla="*/ 42 h 487"/>
                  <a:gd name="T2" fmla="*/ 1051 w 1051"/>
                  <a:gd name="T3" fmla="*/ 101 h 487"/>
                  <a:gd name="T4" fmla="*/ 1026 w 1051"/>
                  <a:gd name="T5" fmla="*/ 159 h 487"/>
                  <a:gd name="T6" fmla="*/ 983 w 1051"/>
                  <a:gd name="T7" fmla="*/ 220 h 487"/>
                  <a:gd name="T8" fmla="*/ 938 w 1051"/>
                  <a:gd name="T9" fmla="*/ 253 h 487"/>
                  <a:gd name="T10" fmla="*/ 894 w 1051"/>
                  <a:gd name="T11" fmla="*/ 258 h 487"/>
                  <a:gd name="T12" fmla="*/ 851 w 1051"/>
                  <a:gd name="T13" fmla="*/ 266 h 487"/>
                  <a:gd name="T14" fmla="*/ 805 w 1051"/>
                  <a:gd name="T15" fmla="*/ 274 h 487"/>
                  <a:gd name="T16" fmla="*/ 779 w 1051"/>
                  <a:gd name="T17" fmla="*/ 264 h 487"/>
                  <a:gd name="T18" fmla="*/ 772 w 1051"/>
                  <a:gd name="T19" fmla="*/ 249 h 487"/>
                  <a:gd name="T20" fmla="*/ 758 w 1051"/>
                  <a:gd name="T21" fmla="*/ 246 h 487"/>
                  <a:gd name="T22" fmla="*/ 730 w 1051"/>
                  <a:gd name="T23" fmla="*/ 254 h 487"/>
                  <a:gd name="T24" fmla="*/ 701 w 1051"/>
                  <a:gd name="T25" fmla="*/ 274 h 487"/>
                  <a:gd name="T26" fmla="*/ 674 w 1051"/>
                  <a:gd name="T27" fmla="*/ 293 h 487"/>
                  <a:gd name="T28" fmla="*/ 645 w 1051"/>
                  <a:gd name="T29" fmla="*/ 317 h 487"/>
                  <a:gd name="T30" fmla="*/ 585 w 1051"/>
                  <a:gd name="T31" fmla="*/ 343 h 487"/>
                  <a:gd name="T32" fmla="*/ 510 w 1051"/>
                  <a:gd name="T33" fmla="*/ 351 h 487"/>
                  <a:gd name="T34" fmla="*/ 451 w 1051"/>
                  <a:gd name="T35" fmla="*/ 346 h 487"/>
                  <a:gd name="T36" fmla="*/ 401 w 1051"/>
                  <a:gd name="T37" fmla="*/ 328 h 487"/>
                  <a:gd name="T38" fmla="*/ 368 w 1051"/>
                  <a:gd name="T39" fmla="*/ 325 h 487"/>
                  <a:gd name="T40" fmla="*/ 346 w 1051"/>
                  <a:gd name="T41" fmla="*/ 344 h 487"/>
                  <a:gd name="T42" fmla="*/ 325 w 1051"/>
                  <a:gd name="T43" fmla="*/ 362 h 487"/>
                  <a:gd name="T44" fmla="*/ 300 w 1051"/>
                  <a:gd name="T45" fmla="*/ 379 h 487"/>
                  <a:gd name="T46" fmla="*/ 247 w 1051"/>
                  <a:gd name="T47" fmla="*/ 385 h 487"/>
                  <a:gd name="T48" fmla="*/ 180 w 1051"/>
                  <a:gd name="T49" fmla="*/ 407 h 487"/>
                  <a:gd name="T50" fmla="*/ 119 w 1051"/>
                  <a:gd name="T51" fmla="*/ 445 h 487"/>
                  <a:gd name="T52" fmla="*/ 45 w 1051"/>
                  <a:gd name="T53" fmla="*/ 478 h 487"/>
                  <a:gd name="T54" fmla="*/ 6 w 1051"/>
                  <a:gd name="T55" fmla="*/ 469 h 487"/>
                  <a:gd name="T56" fmla="*/ 36 w 1051"/>
                  <a:gd name="T57" fmla="*/ 431 h 487"/>
                  <a:gd name="T58" fmla="*/ 76 w 1051"/>
                  <a:gd name="T59" fmla="*/ 391 h 487"/>
                  <a:gd name="T60" fmla="*/ 113 w 1051"/>
                  <a:gd name="T61" fmla="*/ 347 h 487"/>
                  <a:gd name="T62" fmla="*/ 231 w 1051"/>
                  <a:gd name="T63" fmla="*/ 305 h 487"/>
                  <a:gd name="T64" fmla="*/ 458 w 1051"/>
                  <a:gd name="T65" fmla="*/ 245 h 487"/>
                  <a:gd name="T66" fmla="*/ 684 w 1051"/>
                  <a:gd name="T67" fmla="*/ 159 h 487"/>
                  <a:gd name="T68" fmla="*/ 886 w 1051"/>
                  <a:gd name="T69" fmla="*/ 56 h 487"/>
                  <a:gd name="T70" fmla="*/ 980 w 1051"/>
                  <a:gd name="T71" fmla="*/ 0 h 487"/>
                  <a:gd name="T72" fmla="*/ 999 w 1051"/>
                  <a:gd name="T73" fmla="*/ 4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1" h="487">
                    <a:moveTo>
                      <a:pt x="1008" y="10"/>
                    </a:moveTo>
                    <a:lnTo>
                      <a:pt x="1037" y="42"/>
                    </a:lnTo>
                    <a:lnTo>
                      <a:pt x="1050" y="73"/>
                    </a:lnTo>
                    <a:lnTo>
                      <a:pt x="1051" y="101"/>
                    </a:lnTo>
                    <a:lnTo>
                      <a:pt x="1043" y="131"/>
                    </a:lnTo>
                    <a:lnTo>
                      <a:pt x="1026" y="159"/>
                    </a:lnTo>
                    <a:lnTo>
                      <a:pt x="1006" y="189"/>
                    </a:lnTo>
                    <a:lnTo>
                      <a:pt x="983" y="220"/>
                    </a:lnTo>
                    <a:lnTo>
                      <a:pt x="963" y="253"/>
                    </a:lnTo>
                    <a:lnTo>
                      <a:pt x="938" y="253"/>
                    </a:lnTo>
                    <a:lnTo>
                      <a:pt x="917" y="255"/>
                    </a:lnTo>
                    <a:lnTo>
                      <a:pt x="894" y="258"/>
                    </a:lnTo>
                    <a:lnTo>
                      <a:pt x="873" y="263"/>
                    </a:lnTo>
                    <a:lnTo>
                      <a:pt x="851" y="266"/>
                    </a:lnTo>
                    <a:lnTo>
                      <a:pt x="828" y="271"/>
                    </a:lnTo>
                    <a:lnTo>
                      <a:pt x="805" y="274"/>
                    </a:lnTo>
                    <a:lnTo>
                      <a:pt x="783" y="279"/>
                    </a:lnTo>
                    <a:lnTo>
                      <a:pt x="779" y="264"/>
                    </a:lnTo>
                    <a:lnTo>
                      <a:pt x="776" y="255"/>
                    </a:lnTo>
                    <a:lnTo>
                      <a:pt x="772" y="249"/>
                    </a:lnTo>
                    <a:lnTo>
                      <a:pt x="769" y="247"/>
                    </a:lnTo>
                    <a:lnTo>
                      <a:pt x="758" y="246"/>
                    </a:lnTo>
                    <a:lnTo>
                      <a:pt x="747" y="244"/>
                    </a:lnTo>
                    <a:lnTo>
                      <a:pt x="730" y="254"/>
                    </a:lnTo>
                    <a:lnTo>
                      <a:pt x="715" y="266"/>
                    </a:lnTo>
                    <a:lnTo>
                      <a:pt x="701" y="274"/>
                    </a:lnTo>
                    <a:lnTo>
                      <a:pt x="688" y="285"/>
                    </a:lnTo>
                    <a:lnTo>
                      <a:pt x="674" y="293"/>
                    </a:lnTo>
                    <a:lnTo>
                      <a:pt x="661" y="305"/>
                    </a:lnTo>
                    <a:lnTo>
                      <a:pt x="645" y="317"/>
                    </a:lnTo>
                    <a:lnTo>
                      <a:pt x="631" y="334"/>
                    </a:lnTo>
                    <a:lnTo>
                      <a:pt x="585" y="343"/>
                    </a:lnTo>
                    <a:lnTo>
                      <a:pt x="546" y="350"/>
                    </a:lnTo>
                    <a:lnTo>
                      <a:pt x="510" y="351"/>
                    </a:lnTo>
                    <a:lnTo>
                      <a:pt x="480" y="351"/>
                    </a:lnTo>
                    <a:lnTo>
                      <a:pt x="451" y="346"/>
                    </a:lnTo>
                    <a:lnTo>
                      <a:pt x="426" y="338"/>
                    </a:lnTo>
                    <a:lnTo>
                      <a:pt x="401" y="328"/>
                    </a:lnTo>
                    <a:lnTo>
                      <a:pt x="378" y="316"/>
                    </a:lnTo>
                    <a:lnTo>
                      <a:pt x="368" y="325"/>
                    </a:lnTo>
                    <a:lnTo>
                      <a:pt x="357" y="335"/>
                    </a:lnTo>
                    <a:lnTo>
                      <a:pt x="346" y="344"/>
                    </a:lnTo>
                    <a:lnTo>
                      <a:pt x="337" y="354"/>
                    </a:lnTo>
                    <a:lnTo>
                      <a:pt x="325" y="362"/>
                    </a:lnTo>
                    <a:lnTo>
                      <a:pt x="313" y="372"/>
                    </a:lnTo>
                    <a:lnTo>
                      <a:pt x="300" y="379"/>
                    </a:lnTo>
                    <a:lnTo>
                      <a:pt x="288" y="387"/>
                    </a:lnTo>
                    <a:lnTo>
                      <a:pt x="247" y="385"/>
                    </a:lnTo>
                    <a:lnTo>
                      <a:pt x="212" y="393"/>
                    </a:lnTo>
                    <a:lnTo>
                      <a:pt x="180" y="407"/>
                    </a:lnTo>
                    <a:lnTo>
                      <a:pt x="151" y="426"/>
                    </a:lnTo>
                    <a:lnTo>
                      <a:pt x="119" y="445"/>
                    </a:lnTo>
                    <a:lnTo>
                      <a:pt x="85" y="464"/>
                    </a:lnTo>
                    <a:lnTo>
                      <a:pt x="45" y="478"/>
                    </a:lnTo>
                    <a:lnTo>
                      <a:pt x="0" y="487"/>
                    </a:lnTo>
                    <a:lnTo>
                      <a:pt x="6" y="469"/>
                    </a:lnTo>
                    <a:lnTo>
                      <a:pt x="19" y="451"/>
                    </a:lnTo>
                    <a:lnTo>
                      <a:pt x="36" y="431"/>
                    </a:lnTo>
                    <a:lnTo>
                      <a:pt x="56" y="412"/>
                    </a:lnTo>
                    <a:lnTo>
                      <a:pt x="76" y="391"/>
                    </a:lnTo>
                    <a:lnTo>
                      <a:pt x="96" y="369"/>
                    </a:lnTo>
                    <a:lnTo>
                      <a:pt x="113" y="347"/>
                    </a:lnTo>
                    <a:lnTo>
                      <a:pt x="127" y="324"/>
                    </a:lnTo>
                    <a:lnTo>
                      <a:pt x="231" y="305"/>
                    </a:lnTo>
                    <a:lnTo>
                      <a:pt x="343" y="279"/>
                    </a:lnTo>
                    <a:lnTo>
                      <a:pt x="458" y="245"/>
                    </a:lnTo>
                    <a:lnTo>
                      <a:pt x="573" y="206"/>
                    </a:lnTo>
                    <a:lnTo>
                      <a:pt x="684" y="159"/>
                    </a:lnTo>
                    <a:lnTo>
                      <a:pt x="790" y="110"/>
                    </a:lnTo>
                    <a:lnTo>
                      <a:pt x="886" y="56"/>
                    </a:lnTo>
                    <a:lnTo>
                      <a:pt x="973" y="0"/>
                    </a:lnTo>
                    <a:lnTo>
                      <a:pt x="980" y="0"/>
                    </a:lnTo>
                    <a:lnTo>
                      <a:pt x="991" y="2"/>
                    </a:lnTo>
                    <a:lnTo>
                      <a:pt x="999" y="4"/>
                    </a:lnTo>
                    <a:lnTo>
                      <a:pt x="1008" y="1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 name="Freeform 164"/>
              <p:cNvSpPr>
                <a:spLocks/>
              </p:cNvSpPr>
              <p:nvPr/>
            </p:nvSpPr>
            <p:spPr bwMode="auto">
              <a:xfrm>
                <a:off x="744" y="1422"/>
                <a:ext cx="16" cy="93"/>
              </a:xfrm>
              <a:custGeom>
                <a:avLst/>
                <a:gdLst>
                  <a:gd name="T0" fmla="*/ 63 w 73"/>
                  <a:gd name="T1" fmla="*/ 5 h 311"/>
                  <a:gd name="T2" fmla="*/ 70 w 73"/>
                  <a:gd name="T3" fmla="*/ 43 h 311"/>
                  <a:gd name="T4" fmla="*/ 73 w 73"/>
                  <a:gd name="T5" fmla="*/ 82 h 311"/>
                  <a:gd name="T6" fmla="*/ 73 w 73"/>
                  <a:gd name="T7" fmla="*/ 117 h 311"/>
                  <a:gd name="T8" fmla="*/ 72 w 73"/>
                  <a:gd name="T9" fmla="*/ 154 h 311"/>
                  <a:gd name="T10" fmla="*/ 69 w 73"/>
                  <a:gd name="T11" fmla="*/ 187 h 311"/>
                  <a:gd name="T12" fmla="*/ 65 w 73"/>
                  <a:gd name="T13" fmla="*/ 220 h 311"/>
                  <a:gd name="T14" fmla="*/ 63 w 73"/>
                  <a:gd name="T15" fmla="*/ 251 h 311"/>
                  <a:gd name="T16" fmla="*/ 63 w 73"/>
                  <a:gd name="T17" fmla="*/ 283 h 311"/>
                  <a:gd name="T18" fmla="*/ 56 w 73"/>
                  <a:gd name="T19" fmla="*/ 288 h 311"/>
                  <a:gd name="T20" fmla="*/ 50 w 73"/>
                  <a:gd name="T21" fmla="*/ 294 h 311"/>
                  <a:gd name="T22" fmla="*/ 44 w 73"/>
                  <a:gd name="T23" fmla="*/ 299 h 311"/>
                  <a:gd name="T24" fmla="*/ 39 w 73"/>
                  <a:gd name="T25" fmla="*/ 303 h 311"/>
                  <a:gd name="T26" fmla="*/ 32 w 73"/>
                  <a:gd name="T27" fmla="*/ 306 h 311"/>
                  <a:gd name="T28" fmla="*/ 25 w 73"/>
                  <a:gd name="T29" fmla="*/ 308 h 311"/>
                  <a:gd name="T30" fmla="*/ 16 w 73"/>
                  <a:gd name="T31" fmla="*/ 309 h 311"/>
                  <a:gd name="T32" fmla="*/ 8 w 73"/>
                  <a:gd name="T33" fmla="*/ 311 h 311"/>
                  <a:gd name="T34" fmla="*/ 7 w 73"/>
                  <a:gd name="T35" fmla="*/ 271 h 311"/>
                  <a:gd name="T36" fmla="*/ 6 w 73"/>
                  <a:gd name="T37" fmla="*/ 234 h 311"/>
                  <a:gd name="T38" fmla="*/ 5 w 73"/>
                  <a:gd name="T39" fmla="*/ 194 h 311"/>
                  <a:gd name="T40" fmla="*/ 3 w 73"/>
                  <a:gd name="T41" fmla="*/ 156 h 311"/>
                  <a:gd name="T42" fmla="*/ 1 w 73"/>
                  <a:gd name="T43" fmla="*/ 117 h 311"/>
                  <a:gd name="T44" fmla="*/ 0 w 73"/>
                  <a:gd name="T45" fmla="*/ 79 h 311"/>
                  <a:gd name="T46" fmla="*/ 0 w 73"/>
                  <a:gd name="T47" fmla="*/ 40 h 311"/>
                  <a:gd name="T48" fmla="*/ 0 w 73"/>
                  <a:gd name="T49" fmla="*/ 5 h 311"/>
                  <a:gd name="T50" fmla="*/ 6 w 73"/>
                  <a:gd name="T51" fmla="*/ 1 h 311"/>
                  <a:gd name="T52" fmla="*/ 16 w 73"/>
                  <a:gd name="T53" fmla="*/ 0 h 311"/>
                  <a:gd name="T54" fmla="*/ 26 w 73"/>
                  <a:gd name="T55" fmla="*/ 0 h 311"/>
                  <a:gd name="T56" fmla="*/ 38 w 73"/>
                  <a:gd name="T57" fmla="*/ 1 h 311"/>
                  <a:gd name="T58" fmla="*/ 46 w 73"/>
                  <a:gd name="T59" fmla="*/ 1 h 311"/>
                  <a:gd name="T60" fmla="*/ 54 w 73"/>
                  <a:gd name="T61" fmla="*/ 2 h 311"/>
                  <a:gd name="T62" fmla="*/ 60 w 73"/>
                  <a:gd name="T63" fmla="*/ 3 h 311"/>
                  <a:gd name="T64" fmla="*/ 63 w 73"/>
                  <a:gd name="T65" fmla="*/ 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311">
                    <a:moveTo>
                      <a:pt x="63" y="5"/>
                    </a:moveTo>
                    <a:lnTo>
                      <a:pt x="70" y="43"/>
                    </a:lnTo>
                    <a:lnTo>
                      <a:pt x="73" y="82"/>
                    </a:lnTo>
                    <a:lnTo>
                      <a:pt x="73" y="117"/>
                    </a:lnTo>
                    <a:lnTo>
                      <a:pt x="72" y="154"/>
                    </a:lnTo>
                    <a:lnTo>
                      <a:pt x="69" y="187"/>
                    </a:lnTo>
                    <a:lnTo>
                      <a:pt x="65" y="220"/>
                    </a:lnTo>
                    <a:lnTo>
                      <a:pt x="63" y="251"/>
                    </a:lnTo>
                    <a:lnTo>
                      <a:pt x="63" y="283"/>
                    </a:lnTo>
                    <a:lnTo>
                      <a:pt x="56" y="288"/>
                    </a:lnTo>
                    <a:lnTo>
                      <a:pt x="50" y="294"/>
                    </a:lnTo>
                    <a:lnTo>
                      <a:pt x="44" y="299"/>
                    </a:lnTo>
                    <a:lnTo>
                      <a:pt x="39" y="303"/>
                    </a:lnTo>
                    <a:lnTo>
                      <a:pt x="32" y="306"/>
                    </a:lnTo>
                    <a:lnTo>
                      <a:pt x="25" y="308"/>
                    </a:lnTo>
                    <a:lnTo>
                      <a:pt x="16" y="309"/>
                    </a:lnTo>
                    <a:lnTo>
                      <a:pt x="8" y="311"/>
                    </a:lnTo>
                    <a:lnTo>
                      <a:pt x="7" y="271"/>
                    </a:lnTo>
                    <a:lnTo>
                      <a:pt x="6" y="234"/>
                    </a:lnTo>
                    <a:lnTo>
                      <a:pt x="5" y="194"/>
                    </a:lnTo>
                    <a:lnTo>
                      <a:pt x="3" y="156"/>
                    </a:lnTo>
                    <a:lnTo>
                      <a:pt x="1" y="117"/>
                    </a:lnTo>
                    <a:lnTo>
                      <a:pt x="0" y="79"/>
                    </a:lnTo>
                    <a:lnTo>
                      <a:pt x="0" y="40"/>
                    </a:lnTo>
                    <a:lnTo>
                      <a:pt x="0" y="5"/>
                    </a:lnTo>
                    <a:lnTo>
                      <a:pt x="6" y="1"/>
                    </a:lnTo>
                    <a:lnTo>
                      <a:pt x="16" y="0"/>
                    </a:lnTo>
                    <a:lnTo>
                      <a:pt x="26" y="0"/>
                    </a:lnTo>
                    <a:lnTo>
                      <a:pt x="38" y="1"/>
                    </a:lnTo>
                    <a:lnTo>
                      <a:pt x="46" y="1"/>
                    </a:lnTo>
                    <a:lnTo>
                      <a:pt x="54" y="2"/>
                    </a:lnTo>
                    <a:lnTo>
                      <a:pt x="60" y="3"/>
                    </a:lnTo>
                    <a:lnTo>
                      <a:pt x="63" y="5"/>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1" name="Freeform 165"/>
              <p:cNvSpPr>
                <a:spLocks/>
              </p:cNvSpPr>
              <p:nvPr/>
            </p:nvSpPr>
            <p:spPr bwMode="auto">
              <a:xfrm>
                <a:off x="875" y="1451"/>
                <a:ext cx="35" cy="43"/>
              </a:xfrm>
              <a:custGeom>
                <a:avLst/>
                <a:gdLst>
                  <a:gd name="T0" fmla="*/ 28 w 162"/>
                  <a:gd name="T1" fmla="*/ 0 h 143"/>
                  <a:gd name="T2" fmla="*/ 35 w 162"/>
                  <a:gd name="T3" fmla="*/ 4 h 143"/>
                  <a:gd name="T4" fmla="*/ 43 w 162"/>
                  <a:gd name="T5" fmla="*/ 9 h 143"/>
                  <a:gd name="T6" fmla="*/ 50 w 162"/>
                  <a:gd name="T7" fmla="*/ 14 h 143"/>
                  <a:gd name="T8" fmla="*/ 60 w 162"/>
                  <a:gd name="T9" fmla="*/ 19 h 143"/>
                  <a:gd name="T10" fmla="*/ 72 w 162"/>
                  <a:gd name="T11" fmla="*/ 22 h 143"/>
                  <a:gd name="T12" fmla="*/ 87 w 162"/>
                  <a:gd name="T13" fmla="*/ 28 h 143"/>
                  <a:gd name="T14" fmla="*/ 107 w 162"/>
                  <a:gd name="T15" fmla="*/ 34 h 143"/>
                  <a:gd name="T16" fmla="*/ 136 w 162"/>
                  <a:gd name="T17" fmla="*/ 45 h 143"/>
                  <a:gd name="T18" fmla="*/ 143 w 162"/>
                  <a:gd name="T19" fmla="*/ 71 h 143"/>
                  <a:gd name="T20" fmla="*/ 150 w 162"/>
                  <a:gd name="T21" fmla="*/ 91 h 143"/>
                  <a:gd name="T22" fmla="*/ 153 w 162"/>
                  <a:gd name="T23" fmla="*/ 105 h 143"/>
                  <a:gd name="T24" fmla="*/ 158 w 162"/>
                  <a:gd name="T25" fmla="*/ 117 h 143"/>
                  <a:gd name="T26" fmla="*/ 159 w 162"/>
                  <a:gd name="T27" fmla="*/ 124 h 143"/>
                  <a:gd name="T28" fmla="*/ 161 w 162"/>
                  <a:gd name="T29" fmla="*/ 130 h 143"/>
                  <a:gd name="T30" fmla="*/ 161 w 162"/>
                  <a:gd name="T31" fmla="*/ 136 h 143"/>
                  <a:gd name="T32" fmla="*/ 162 w 162"/>
                  <a:gd name="T33" fmla="*/ 143 h 143"/>
                  <a:gd name="T34" fmla="*/ 143 w 162"/>
                  <a:gd name="T35" fmla="*/ 136 h 143"/>
                  <a:gd name="T36" fmla="*/ 125 w 162"/>
                  <a:gd name="T37" fmla="*/ 125 h 143"/>
                  <a:gd name="T38" fmla="*/ 105 w 162"/>
                  <a:gd name="T39" fmla="*/ 110 h 143"/>
                  <a:gd name="T40" fmla="*/ 85 w 162"/>
                  <a:gd name="T41" fmla="*/ 92 h 143"/>
                  <a:gd name="T42" fmla="*/ 62 w 162"/>
                  <a:gd name="T43" fmla="*/ 71 h 143"/>
                  <a:gd name="T44" fmla="*/ 41 w 162"/>
                  <a:gd name="T45" fmla="*/ 50 h 143"/>
                  <a:gd name="T46" fmla="*/ 19 w 162"/>
                  <a:gd name="T47" fmla="*/ 28 h 143"/>
                  <a:gd name="T48" fmla="*/ 0 w 162"/>
                  <a:gd name="T49" fmla="*/ 8 h 143"/>
                  <a:gd name="T50" fmla="*/ 5 w 162"/>
                  <a:gd name="T51" fmla="*/ 2 h 143"/>
                  <a:gd name="T52" fmla="*/ 10 w 162"/>
                  <a:gd name="T53" fmla="*/ 0 h 143"/>
                  <a:gd name="T54" fmla="*/ 12 w 162"/>
                  <a:gd name="T55" fmla="*/ 0 h 143"/>
                  <a:gd name="T56" fmla="*/ 16 w 162"/>
                  <a:gd name="T57" fmla="*/ 0 h 143"/>
                  <a:gd name="T58" fmla="*/ 21 w 162"/>
                  <a:gd name="T59" fmla="*/ 0 h 143"/>
                  <a:gd name="T60" fmla="*/ 28 w 162"/>
                  <a:gd name="T6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2" h="143">
                    <a:moveTo>
                      <a:pt x="28" y="0"/>
                    </a:moveTo>
                    <a:lnTo>
                      <a:pt x="35" y="4"/>
                    </a:lnTo>
                    <a:lnTo>
                      <a:pt x="43" y="9"/>
                    </a:lnTo>
                    <a:lnTo>
                      <a:pt x="50" y="14"/>
                    </a:lnTo>
                    <a:lnTo>
                      <a:pt x="60" y="19"/>
                    </a:lnTo>
                    <a:lnTo>
                      <a:pt x="72" y="22"/>
                    </a:lnTo>
                    <a:lnTo>
                      <a:pt x="87" y="28"/>
                    </a:lnTo>
                    <a:lnTo>
                      <a:pt x="107" y="34"/>
                    </a:lnTo>
                    <a:lnTo>
                      <a:pt x="136" y="45"/>
                    </a:lnTo>
                    <a:lnTo>
                      <a:pt x="143" y="71"/>
                    </a:lnTo>
                    <a:lnTo>
                      <a:pt x="150" y="91"/>
                    </a:lnTo>
                    <a:lnTo>
                      <a:pt x="153" y="105"/>
                    </a:lnTo>
                    <a:lnTo>
                      <a:pt x="158" y="117"/>
                    </a:lnTo>
                    <a:lnTo>
                      <a:pt x="159" y="124"/>
                    </a:lnTo>
                    <a:lnTo>
                      <a:pt x="161" y="130"/>
                    </a:lnTo>
                    <a:lnTo>
                      <a:pt x="161" y="136"/>
                    </a:lnTo>
                    <a:lnTo>
                      <a:pt x="162" y="143"/>
                    </a:lnTo>
                    <a:lnTo>
                      <a:pt x="143" y="136"/>
                    </a:lnTo>
                    <a:lnTo>
                      <a:pt x="125" y="125"/>
                    </a:lnTo>
                    <a:lnTo>
                      <a:pt x="105" y="110"/>
                    </a:lnTo>
                    <a:lnTo>
                      <a:pt x="85" y="92"/>
                    </a:lnTo>
                    <a:lnTo>
                      <a:pt x="62" y="71"/>
                    </a:lnTo>
                    <a:lnTo>
                      <a:pt x="41" y="50"/>
                    </a:lnTo>
                    <a:lnTo>
                      <a:pt x="19" y="28"/>
                    </a:lnTo>
                    <a:lnTo>
                      <a:pt x="0" y="8"/>
                    </a:lnTo>
                    <a:lnTo>
                      <a:pt x="5" y="2"/>
                    </a:lnTo>
                    <a:lnTo>
                      <a:pt x="10" y="0"/>
                    </a:lnTo>
                    <a:lnTo>
                      <a:pt x="12" y="0"/>
                    </a:lnTo>
                    <a:lnTo>
                      <a:pt x="16" y="0"/>
                    </a:lnTo>
                    <a:lnTo>
                      <a:pt x="21" y="0"/>
                    </a:lnTo>
                    <a:lnTo>
                      <a:pt x="2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2" name="Freeform 166"/>
              <p:cNvSpPr>
                <a:spLocks/>
              </p:cNvSpPr>
              <p:nvPr/>
            </p:nvSpPr>
            <p:spPr bwMode="auto">
              <a:xfrm>
                <a:off x="768" y="1454"/>
                <a:ext cx="187" cy="185"/>
              </a:xfrm>
              <a:custGeom>
                <a:avLst/>
                <a:gdLst>
                  <a:gd name="T0" fmla="*/ 118 w 860"/>
                  <a:gd name="T1" fmla="*/ 55 h 622"/>
                  <a:gd name="T2" fmla="*/ 166 w 860"/>
                  <a:gd name="T3" fmla="*/ 119 h 622"/>
                  <a:gd name="T4" fmla="*/ 235 w 860"/>
                  <a:gd name="T5" fmla="*/ 141 h 622"/>
                  <a:gd name="T6" fmla="*/ 315 w 860"/>
                  <a:gd name="T7" fmla="*/ 147 h 622"/>
                  <a:gd name="T8" fmla="*/ 363 w 860"/>
                  <a:gd name="T9" fmla="*/ 238 h 622"/>
                  <a:gd name="T10" fmla="*/ 421 w 860"/>
                  <a:gd name="T11" fmla="*/ 348 h 622"/>
                  <a:gd name="T12" fmla="*/ 520 w 860"/>
                  <a:gd name="T13" fmla="*/ 393 h 622"/>
                  <a:gd name="T14" fmla="*/ 642 w 860"/>
                  <a:gd name="T15" fmla="*/ 395 h 622"/>
                  <a:gd name="T16" fmla="*/ 735 w 860"/>
                  <a:gd name="T17" fmla="*/ 414 h 622"/>
                  <a:gd name="T18" fmla="*/ 765 w 860"/>
                  <a:gd name="T19" fmla="*/ 451 h 622"/>
                  <a:gd name="T20" fmla="*/ 787 w 860"/>
                  <a:gd name="T21" fmla="*/ 474 h 622"/>
                  <a:gd name="T22" fmla="*/ 826 w 860"/>
                  <a:gd name="T23" fmla="*/ 497 h 622"/>
                  <a:gd name="T24" fmla="*/ 857 w 860"/>
                  <a:gd name="T25" fmla="*/ 527 h 622"/>
                  <a:gd name="T26" fmla="*/ 852 w 860"/>
                  <a:gd name="T27" fmla="*/ 555 h 622"/>
                  <a:gd name="T28" fmla="*/ 848 w 860"/>
                  <a:gd name="T29" fmla="*/ 584 h 622"/>
                  <a:gd name="T30" fmla="*/ 844 w 860"/>
                  <a:gd name="T31" fmla="*/ 610 h 622"/>
                  <a:gd name="T32" fmla="*/ 784 w 860"/>
                  <a:gd name="T33" fmla="*/ 606 h 622"/>
                  <a:gd name="T34" fmla="*/ 674 w 860"/>
                  <a:gd name="T35" fmla="*/ 556 h 622"/>
                  <a:gd name="T36" fmla="*/ 555 w 860"/>
                  <a:gd name="T37" fmla="*/ 498 h 622"/>
                  <a:gd name="T38" fmla="*/ 418 w 860"/>
                  <a:gd name="T39" fmla="*/ 452 h 622"/>
                  <a:gd name="T40" fmla="*/ 331 w 860"/>
                  <a:gd name="T41" fmla="*/ 428 h 622"/>
                  <a:gd name="T42" fmla="*/ 323 w 860"/>
                  <a:gd name="T43" fmla="*/ 409 h 622"/>
                  <a:gd name="T44" fmla="*/ 318 w 860"/>
                  <a:gd name="T45" fmla="*/ 387 h 622"/>
                  <a:gd name="T46" fmla="*/ 314 w 860"/>
                  <a:gd name="T47" fmla="*/ 350 h 622"/>
                  <a:gd name="T48" fmla="*/ 297 w 860"/>
                  <a:gd name="T49" fmla="*/ 324 h 622"/>
                  <a:gd name="T50" fmla="*/ 271 w 860"/>
                  <a:gd name="T51" fmla="*/ 325 h 622"/>
                  <a:gd name="T52" fmla="*/ 244 w 860"/>
                  <a:gd name="T53" fmla="*/ 327 h 622"/>
                  <a:gd name="T54" fmla="*/ 213 w 860"/>
                  <a:gd name="T55" fmla="*/ 326 h 622"/>
                  <a:gd name="T56" fmla="*/ 190 w 860"/>
                  <a:gd name="T57" fmla="*/ 310 h 622"/>
                  <a:gd name="T58" fmla="*/ 179 w 860"/>
                  <a:gd name="T59" fmla="*/ 285 h 622"/>
                  <a:gd name="T60" fmla="*/ 168 w 860"/>
                  <a:gd name="T61" fmla="*/ 262 h 622"/>
                  <a:gd name="T62" fmla="*/ 156 w 860"/>
                  <a:gd name="T63" fmla="*/ 237 h 622"/>
                  <a:gd name="T64" fmla="*/ 140 w 860"/>
                  <a:gd name="T65" fmla="*/ 224 h 622"/>
                  <a:gd name="T66" fmla="*/ 123 w 860"/>
                  <a:gd name="T67" fmla="*/ 222 h 622"/>
                  <a:gd name="T68" fmla="*/ 111 w 860"/>
                  <a:gd name="T69" fmla="*/ 218 h 622"/>
                  <a:gd name="T70" fmla="*/ 100 w 860"/>
                  <a:gd name="T71" fmla="*/ 222 h 622"/>
                  <a:gd name="T72" fmla="*/ 93 w 860"/>
                  <a:gd name="T73" fmla="*/ 236 h 622"/>
                  <a:gd name="T74" fmla="*/ 85 w 860"/>
                  <a:gd name="T75" fmla="*/ 249 h 622"/>
                  <a:gd name="T76" fmla="*/ 74 w 860"/>
                  <a:gd name="T77" fmla="*/ 263 h 622"/>
                  <a:gd name="T78" fmla="*/ 66 w 860"/>
                  <a:gd name="T79" fmla="*/ 269 h 622"/>
                  <a:gd name="T80" fmla="*/ 56 w 860"/>
                  <a:gd name="T81" fmla="*/ 266 h 622"/>
                  <a:gd name="T82" fmla="*/ 41 w 860"/>
                  <a:gd name="T83" fmla="*/ 233 h 622"/>
                  <a:gd name="T84" fmla="*/ 22 w 860"/>
                  <a:gd name="T85" fmla="*/ 172 h 622"/>
                  <a:gd name="T86" fmla="*/ 5 w 860"/>
                  <a:gd name="T87" fmla="*/ 107 h 622"/>
                  <a:gd name="T88" fmla="*/ 0 w 860"/>
                  <a:gd name="T89" fmla="*/ 36 h 622"/>
                  <a:gd name="T90" fmla="*/ 17 w 860"/>
                  <a:gd name="T91" fmla="*/ 0 h 622"/>
                  <a:gd name="T92" fmla="*/ 42 w 860"/>
                  <a:gd name="T93" fmla="*/ 0 h 622"/>
                  <a:gd name="T94" fmla="*/ 66 w 860"/>
                  <a:gd name="T95" fmla="*/ 0 h 622"/>
                  <a:gd name="T96" fmla="*/ 91 w 860"/>
                  <a:gd name="T97" fmla="*/ 0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622">
                    <a:moveTo>
                      <a:pt x="105" y="0"/>
                    </a:moveTo>
                    <a:lnTo>
                      <a:pt x="118" y="55"/>
                    </a:lnTo>
                    <a:lnTo>
                      <a:pt x="139" y="94"/>
                    </a:lnTo>
                    <a:lnTo>
                      <a:pt x="166" y="119"/>
                    </a:lnTo>
                    <a:lnTo>
                      <a:pt x="200" y="134"/>
                    </a:lnTo>
                    <a:lnTo>
                      <a:pt x="235" y="141"/>
                    </a:lnTo>
                    <a:lnTo>
                      <a:pt x="274" y="145"/>
                    </a:lnTo>
                    <a:lnTo>
                      <a:pt x="315" y="147"/>
                    </a:lnTo>
                    <a:lnTo>
                      <a:pt x="356" y="153"/>
                    </a:lnTo>
                    <a:lnTo>
                      <a:pt x="363" y="238"/>
                    </a:lnTo>
                    <a:lnTo>
                      <a:pt x="387" y="302"/>
                    </a:lnTo>
                    <a:lnTo>
                      <a:pt x="421" y="348"/>
                    </a:lnTo>
                    <a:lnTo>
                      <a:pt x="468" y="377"/>
                    </a:lnTo>
                    <a:lnTo>
                      <a:pt x="520" y="393"/>
                    </a:lnTo>
                    <a:lnTo>
                      <a:pt x="580" y="399"/>
                    </a:lnTo>
                    <a:lnTo>
                      <a:pt x="642" y="395"/>
                    </a:lnTo>
                    <a:lnTo>
                      <a:pt x="707" y="388"/>
                    </a:lnTo>
                    <a:lnTo>
                      <a:pt x="735" y="414"/>
                    </a:lnTo>
                    <a:lnTo>
                      <a:pt x="754" y="434"/>
                    </a:lnTo>
                    <a:lnTo>
                      <a:pt x="765" y="451"/>
                    </a:lnTo>
                    <a:lnTo>
                      <a:pt x="776" y="464"/>
                    </a:lnTo>
                    <a:lnTo>
                      <a:pt x="787" y="474"/>
                    </a:lnTo>
                    <a:lnTo>
                      <a:pt x="802" y="485"/>
                    </a:lnTo>
                    <a:lnTo>
                      <a:pt x="826" y="497"/>
                    </a:lnTo>
                    <a:lnTo>
                      <a:pt x="860" y="514"/>
                    </a:lnTo>
                    <a:lnTo>
                      <a:pt x="857" y="527"/>
                    </a:lnTo>
                    <a:lnTo>
                      <a:pt x="854" y="541"/>
                    </a:lnTo>
                    <a:lnTo>
                      <a:pt x="852" y="555"/>
                    </a:lnTo>
                    <a:lnTo>
                      <a:pt x="851" y="571"/>
                    </a:lnTo>
                    <a:lnTo>
                      <a:pt x="848" y="584"/>
                    </a:lnTo>
                    <a:lnTo>
                      <a:pt x="846" y="598"/>
                    </a:lnTo>
                    <a:lnTo>
                      <a:pt x="844" y="610"/>
                    </a:lnTo>
                    <a:lnTo>
                      <a:pt x="843" y="622"/>
                    </a:lnTo>
                    <a:lnTo>
                      <a:pt x="784" y="606"/>
                    </a:lnTo>
                    <a:lnTo>
                      <a:pt x="730" y="584"/>
                    </a:lnTo>
                    <a:lnTo>
                      <a:pt x="674" y="556"/>
                    </a:lnTo>
                    <a:lnTo>
                      <a:pt x="617" y="528"/>
                    </a:lnTo>
                    <a:lnTo>
                      <a:pt x="555" y="498"/>
                    </a:lnTo>
                    <a:lnTo>
                      <a:pt x="490" y="472"/>
                    </a:lnTo>
                    <a:lnTo>
                      <a:pt x="418" y="452"/>
                    </a:lnTo>
                    <a:lnTo>
                      <a:pt x="338" y="441"/>
                    </a:lnTo>
                    <a:lnTo>
                      <a:pt x="331" y="428"/>
                    </a:lnTo>
                    <a:lnTo>
                      <a:pt x="327" y="419"/>
                    </a:lnTo>
                    <a:lnTo>
                      <a:pt x="323" y="409"/>
                    </a:lnTo>
                    <a:lnTo>
                      <a:pt x="321" y="400"/>
                    </a:lnTo>
                    <a:lnTo>
                      <a:pt x="318" y="387"/>
                    </a:lnTo>
                    <a:lnTo>
                      <a:pt x="316" y="370"/>
                    </a:lnTo>
                    <a:lnTo>
                      <a:pt x="314" y="350"/>
                    </a:lnTo>
                    <a:lnTo>
                      <a:pt x="311" y="324"/>
                    </a:lnTo>
                    <a:lnTo>
                      <a:pt x="297" y="324"/>
                    </a:lnTo>
                    <a:lnTo>
                      <a:pt x="285" y="325"/>
                    </a:lnTo>
                    <a:lnTo>
                      <a:pt x="271" y="325"/>
                    </a:lnTo>
                    <a:lnTo>
                      <a:pt x="259" y="327"/>
                    </a:lnTo>
                    <a:lnTo>
                      <a:pt x="244" y="327"/>
                    </a:lnTo>
                    <a:lnTo>
                      <a:pt x="229" y="327"/>
                    </a:lnTo>
                    <a:lnTo>
                      <a:pt x="213" y="326"/>
                    </a:lnTo>
                    <a:lnTo>
                      <a:pt x="195" y="324"/>
                    </a:lnTo>
                    <a:lnTo>
                      <a:pt x="190" y="310"/>
                    </a:lnTo>
                    <a:lnTo>
                      <a:pt x="185" y="298"/>
                    </a:lnTo>
                    <a:lnTo>
                      <a:pt x="179" y="285"/>
                    </a:lnTo>
                    <a:lnTo>
                      <a:pt x="175" y="274"/>
                    </a:lnTo>
                    <a:lnTo>
                      <a:pt x="168" y="262"/>
                    </a:lnTo>
                    <a:lnTo>
                      <a:pt x="162" y="250"/>
                    </a:lnTo>
                    <a:lnTo>
                      <a:pt x="156" y="237"/>
                    </a:lnTo>
                    <a:lnTo>
                      <a:pt x="150" y="225"/>
                    </a:lnTo>
                    <a:lnTo>
                      <a:pt x="140" y="224"/>
                    </a:lnTo>
                    <a:lnTo>
                      <a:pt x="130" y="224"/>
                    </a:lnTo>
                    <a:lnTo>
                      <a:pt x="123" y="222"/>
                    </a:lnTo>
                    <a:lnTo>
                      <a:pt x="117" y="221"/>
                    </a:lnTo>
                    <a:lnTo>
                      <a:pt x="111" y="218"/>
                    </a:lnTo>
                    <a:lnTo>
                      <a:pt x="105" y="216"/>
                    </a:lnTo>
                    <a:lnTo>
                      <a:pt x="100" y="222"/>
                    </a:lnTo>
                    <a:lnTo>
                      <a:pt x="96" y="229"/>
                    </a:lnTo>
                    <a:lnTo>
                      <a:pt x="93" y="236"/>
                    </a:lnTo>
                    <a:lnTo>
                      <a:pt x="89" y="243"/>
                    </a:lnTo>
                    <a:lnTo>
                      <a:pt x="85" y="249"/>
                    </a:lnTo>
                    <a:lnTo>
                      <a:pt x="80" y="256"/>
                    </a:lnTo>
                    <a:lnTo>
                      <a:pt x="74" y="263"/>
                    </a:lnTo>
                    <a:lnTo>
                      <a:pt x="68" y="270"/>
                    </a:lnTo>
                    <a:lnTo>
                      <a:pt x="66" y="269"/>
                    </a:lnTo>
                    <a:lnTo>
                      <a:pt x="62" y="269"/>
                    </a:lnTo>
                    <a:lnTo>
                      <a:pt x="56" y="266"/>
                    </a:lnTo>
                    <a:lnTo>
                      <a:pt x="50" y="261"/>
                    </a:lnTo>
                    <a:lnTo>
                      <a:pt x="41" y="233"/>
                    </a:lnTo>
                    <a:lnTo>
                      <a:pt x="32" y="204"/>
                    </a:lnTo>
                    <a:lnTo>
                      <a:pt x="22" y="172"/>
                    </a:lnTo>
                    <a:lnTo>
                      <a:pt x="13" y="141"/>
                    </a:lnTo>
                    <a:lnTo>
                      <a:pt x="5" y="107"/>
                    </a:lnTo>
                    <a:lnTo>
                      <a:pt x="2" y="72"/>
                    </a:lnTo>
                    <a:lnTo>
                      <a:pt x="0" y="36"/>
                    </a:lnTo>
                    <a:lnTo>
                      <a:pt x="5" y="0"/>
                    </a:lnTo>
                    <a:lnTo>
                      <a:pt x="17" y="0"/>
                    </a:lnTo>
                    <a:lnTo>
                      <a:pt x="30" y="0"/>
                    </a:lnTo>
                    <a:lnTo>
                      <a:pt x="42" y="0"/>
                    </a:lnTo>
                    <a:lnTo>
                      <a:pt x="55" y="0"/>
                    </a:lnTo>
                    <a:lnTo>
                      <a:pt x="66" y="0"/>
                    </a:lnTo>
                    <a:lnTo>
                      <a:pt x="77" y="0"/>
                    </a:lnTo>
                    <a:lnTo>
                      <a:pt x="91" y="0"/>
                    </a:lnTo>
                    <a:lnTo>
                      <a:pt x="10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3" name="Freeform 167"/>
              <p:cNvSpPr>
                <a:spLocks/>
              </p:cNvSpPr>
              <p:nvPr/>
            </p:nvSpPr>
            <p:spPr bwMode="auto">
              <a:xfrm>
                <a:off x="517" y="1510"/>
                <a:ext cx="220" cy="188"/>
              </a:xfrm>
              <a:custGeom>
                <a:avLst/>
                <a:gdLst>
                  <a:gd name="T0" fmla="*/ 967 w 1011"/>
                  <a:gd name="T1" fmla="*/ 24 h 630"/>
                  <a:gd name="T2" fmla="*/ 996 w 1011"/>
                  <a:gd name="T3" fmla="*/ 64 h 630"/>
                  <a:gd name="T4" fmla="*/ 1009 w 1011"/>
                  <a:gd name="T5" fmla="*/ 102 h 630"/>
                  <a:gd name="T6" fmla="*/ 1009 w 1011"/>
                  <a:gd name="T7" fmla="*/ 145 h 630"/>
                  <a:gd name="T8" fmla="*/ 968 w 1011"/>
                  <a:gd name="T9" fmla="*/ 186 h 630"/>
                  <a:gd name="T10" fmla="*/ 903 w 1011"/>
                  <a:gd name="T11" fmla="*/ 218 h 630"/>
                  <a:gd name="T12" fmla="*/ 847 w 1011"/>
                  <a:gd name="T13" fmla="*/ 254 h 630"/>
                  <a:gd name="T14" fmla="*/ 792 w 1011"/>
                  <a:gd name="T15" fmla="*/ 296 h 630"/>
                  <a:gd name="T16" fmla="*/ 757 w 1011"/>
                  <a:gd name="T17" fmla="*/ 324 h 630"/>
                  <a:gd name="T18" fmla="*/ 746 w 1011"/>
                  <a:gd name="T19" fmla="*/ 324 h 630"/>
                  <a:gd name="T20" fmla="*/ 734 w 1011"/>
                  <a:gd name="T21" fmla="*/ 324 h 630"/>
                  <a:gd name="T22" fmla="*/ 724 w 1011"/>
                  <a:gd name="T23" fmla="*/ 319 h 630"/>
                  <a:gd name="T24" fmla="*/ 715 w 1011"/>
                  <a:gd name="T25" fmla="*/ 308 h 630"/>
                  <a:gd name="T26" fmla="*/ 702 w 1011"/>
                  <a:gd name="T27" fmla="*/ 301 h 630"/>
                  <a:gd name="T28" fmla="*/ 680 w 1011"/>
                  <a:gd name="T29" fmla="*/ 306 h 630"/>
                  <a:gd name="T30" fmla="*/ 645 w 1011"/>
                  <a:gd name="T31" fmla="*/ 372 h 630"/>
                  <a:gd name="T32" fmla="*/ 611 w 1011"/>
                  <a:gd name="T33" fmla="*/ 446 h 630"/>
                  <a:gd name="T34" fmla="*/ 563 w 1011"/>
                  <a:gd name="T35" fmla="*/ 473 h 630"/>
                  <a:gd name="T36" fmla="*/ 482 w 1011"/>
                  <a:gd name="T37" fmla="*/ 472 h 630"/>
                  <a:gd name="T38" fmla="*/ 408 w 1011"/>
                  <a:gd name="T39" fmla="*/ 479 h 630"/>
                  <a:gd name="T40" fmla="*/ 384 w 1011"/>
                  <a:gd name="T41" fmla="*/ 504 h 630"/>
                  <a:gd name="T42" fmla="*/ 363 w 1011"/>
                  <a:gd name="T43" fmla="*/ 528 h 630"/>
                  <a:gd name="T44" fmla="*/ 342 w 1011"/>
                  <a:gd name="T45" fmla="*/ 553 h 630"/>
                  <a:gd name="T46" fmla="*/ 288 w 1011"/>
                  <a:gd name="T47" fmla="*/ 564 h 630"/>
                  <a:gd name="T48" fmla="*/ 205 w 1011"/>
                  <a:gd name="T49" fmla="*/ 571 h 630"/>
                  <a:gd name="T50" fmla="*/ 125 w 1011"/>
                  <a:gd name="T51" fmla="*/ 589 h 630"/>
                  <a:gd name="T52" fmla="*/ 42 w 1011"/>
                  <a:gd name="T53" fmla="*/ 615 h 630"/>
                  <a:gd name="T54" fmla="*/ 33 w 1011"/>
                  <a:gd name="T55" fmla="*/ 555 h 630"/>
                  <a:gd name="T56" fmla="*/ 140 w 1011"/>
                  <a:gd name="T57" fmla="*/ 485 h 630"/>
                  <a:gd name="T58" fmla="*/ 274 w 1011"/>
                  <a:gd name="T59" fmla="*/ 466 h 630"/>
                  <a:gd name="T60" fmla="*/ 408 w 1011"/>
                  <a:gd name="T61" fmla="*/ 430 h 630"/>
                  <a:gd name="T62" fmla="*/ 475 w 1011"/>
                  <a:gd name="T63" fmla="*/ 341 h 630"/>
                  <a:gd name="T64" fmla="*/ 490 w 1011"/>
                  <a:gd name="T65" fmla="*/ 283 h 630"/>
                  <a:gd name="T66" fmla="*/ 511 w 1011"/>
                  <a:gd name="T67" fmla="*/ 260 h 630"/>
                  <a:gd name="T68" fmla="*/ 556 w 1011"/>
                  <a:gd name="T69" fmla="*/ 257 h 630"/>
                  <a:gd name="T70" fmla="*/ 619 w 1011"/>
                  <a:gd name="T71" fmla="*/ 220 h 630"/>
                  <a:gd name="T72" fmla="*/ 656 w 1011"/>
                  <a:gd name="T73" fmla="*/ 167 h 630"/>
                  <a:gd name="T74" fmla="*/ 683 w 1011"/>
                  <a:gd name="T75" fmla="*/ 133 h 630"/>
                  <a:gd name="T76" fmla="*/ 709 w 1011"/>
                  <a:gd name="T77" fmla="*/ 101 h 630"/>
                  <a:gd name="T78" fmla="*/ 766 w 1011"/>
                  <a:gd name="T79" fmla="*/ 79 h 630"/>
                  <a:gd name="T80" fmla="*/ 820 w 1011"/>
                  <a:gd name="T81" fmla="*/ 73 h 630"/>
                  <a:gd name="T82" fmla="*/ 856 w 1011"/>
                  <a:gd name="T83" fmla="*/ 56 h 630"/>
                  <a:gd name="T84" fmla="*/ 892 w 1011"/>
                  <a:gd name="T85" fmla="*/ 22 h 630"/>
                  <a:gd name="T86" fmla="*/ 923 w 1011"/>
                  <a:gd name="T87" fmla="*/ 0 h 630"/>
                  <a:gd name="T88" fmla="*/ 930 w 1011"/>
                  <a:gd name="T89" fmla="*/ 0 h 630"/>
                  <a:gd name="T90" fmla="*/ 938 w 1011"/>
                  <a:gd name="T91"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1" h="630">
                    <a:moveTo>
                      <a:pt x="944" y="0"/>
                    </a:moveTo>
                    <a:lnTo>
                      <a:pt x="967" y="24"/>
                    </a:lnTo>
                    <a:lnTo>
                      <a:pt x="985" y="45"/>
                    </a:lnTo>
                    <a:lnTo>
                      <a:pt x="996" y="64"/>
                    </a:lnTo>
                    <a:lnTo>
                      <a:pt x="1006" y="84"/>
                    </a:lnTo>
                    <a:lnTo>
                      <a:pt x="1009" y="102"/>
                    </a:lnTo>
                    <a:lnTo>
                      <a:pt x="1011" y="122"/>
                    </a:lnTo>
                    <a:lnTo>
                      <a:pt x="1009" y="145"/>
                    </a:lnTo>
                    <a:lnTo>
                      <a:pt x="1007" y="171"/>
                    </a:lnTo>
                    <a:lnTo>
                      <a:pt x="968" y="186"/>
                    </a:lnTo>
                    <a:lnTo>
                      <a:pt x="934" y="203"/>
                    </a:lnTo>
                    <a:lnTo>
                      <a:pt x="903" y="218"/>
                    </a:lnTo>
                    <a:lnTo>
                      <a:pt x="875" y="236"/>
                    </a:lnTo>
                    <a:lnTo>
                      <a:pt x="847" y="254"/>
                    </a:lnTo>
                    <a:lnTo>
                      <a:pt x="821" y="274"/>
                    </a:lnTo>
                    <a:lnTo>
                      <a:pt x="792" y="296"/>
                    </a:lnTo>
                    <a:lnTo>
                      <a:pt x="764" y="324"/>
                    </a:lnTo>
                    <a:lnTo>
                      <a:pt x="757" y="324"/>
                    </a:lnTo>
                    <a:lnTo>
                      <a:pt x="751" y="324"/>
                    </a:lnTo>
                    <a:lnTo>
                      <a:pt x="746" y="324"/>
                    </a:lnTo>
                    <a:lnTo>
                      <a:pt x="743" y="324"/>
                    </a:lnTo>
                    <a:lnTo>
                      <a:pt x="734" y="324"/>
                    </a:lnTo>
                    <a:lnTo>
                      <a:pt x="728" y="324"/>
                    </a:lnTo>
                    <a:lnTo>
                      <a:pt x="724" y="319"/>
                    </a:lnTo>
                    <a:lnTo>
                      <a:pt x="720" y="314"/>
                    </a:lnTo>
                    <a:lnTo>
                      <a:pt x="715" y="308"/>
                    </a:lnTo>
                    <a:lnTo>
                      <a:pt x="711" y="305"/>
                    </a:lnTo>
                    <a:lnTo>
                      <a:pt x="702" y="301"/>
                    </a:lnTo>
                    <a:lnTo>
                      <a:pt x="693" y="302"/>
                    </a:lnTo>
                    <a:lnTo>
                      <a:pt x="680" y="306"/>
                    </a:lnTo>
                    <a:lnTo>
                      <a:pt x="665" y="314"/>
                    </a:lnTo>
                    <a:lnTo>
                      <a:pt x="645" y="372"/>
                    </a:lnTo>
                    <a:lnTo>
                      <a:pt x="630" y="416"/>
                    </a:lnTo>
                    <a:lnTo>
                      <a:pt x="611" y="446"/>
                    </a:lnTo>
                    <a:lnTo>
                      <a:pt x="591" y="465"/>
                    </a:lnTo>
                    <a:lnTo>
                      <a:pt x="563" y="473"/>
                    </a:lnTo>
                    <a:lnTo>
                      <a:pt x="528" y="475"/>
                    </a:lnTo>
                    <a:lnTo>
                      <a:pt x="482" y="472"/>
                    </a:lnTo>
                    <a:lnTo>
                      <a:pt x="422" y="467"/>
                    </a:lnTo>
                    <a:lnTo>
                      <a:pt x="408" y="479"/>
                    </a:lnTo>
                    <a:lnTo>
                      <a:pt x="396" y="492"/>
                    </a:lnTo>
                    <a:lnTo>
                      <a:pt x="384" y="504"/>
                    </a:lnTo>
                    <a:lnTo>
                      <a:pt x="374" y="517"/>
                    </a:lnTo>
                    <a:lnTo>
                      <a:pt x="363" y="528"/>
                    </a:lnTo>
                    <a:lnTo>
                      <a:pt x="352" y="539"/>
                    </a:lnTo>
                    <a:lnTo>
                      <a:pt x="342" y="553"/>
                    </a:lnTo>
                    <a:lnTo>
                      <a:pt x="332" y="567"/>
                    </a:lnTo>
                    <a:lnTo>
                      <a:pt x="288" y="564"/>
                    </a:lnTo>
                    <a:lnTo>
                      <a:pt x="247" y="567"/>
                    </a:lnTo>
                    <a:lnTo>
                      <a:pt x="205" y="571"/>
                    </a:lnTo>
                    <a:lnTo>
                      <a:pt x="166" y="580"/>
                    </a:lnTo>
                    <a:lnTo>
                      <a:pt x="125" y="589"/>
                    </a:lnTo>
                    <a:lnTo>
                      <a:pt x="84" y="602"/>
                    </a:lnTo>
                    <a:lnTo>
                      <a:pt x="42" y="615"/>
                    </a:lnTo>
                    <a:lnTo>
                      <a:pt x="0" y="630"/>
                    </a:lnTo>
                    <a:lnTo>
                      <a:pt x="33" y="555"/>
                    </a:lnTo>
                    <a:lnTo>
                      <a:pt x="82" y="510"/>
                    </a:lnTo>
                    <a:lnTo>
                      <a:pt x="140" y="485"/>
                    </a:lnTo>
                    <a:lnTo>
                      <a:pt x="206" y="474"/>
                    </a:lnTo>
                    <a:lnTo>
                      <a:pt x="274" y="466"/>
                    </a:lnTo>
                    <a:lnTo>
                      <a:pt x="343" y="454"/>
                    </a:lnTo>
                    <a:lnTo>
                      <a:pt x="408" y="430"/>
                    </a:lnTo>
                    <a:lnTo>
                      <a:pt x="467" y="386"/>
                    </a:lnTo>
                    <a:lnTo>
                      <a:pt x="475" y="341"/>
                    </a:lnTo>
                    <a:lnTo>
                      <a:pt x="483" y="308"/>
                    </a:lnTo>
                    <a:lnTo>
                      <a:pt x="490" y="283"/>
                    </a:lnTo>
                    <a:lnTo>
                      <a:pt x="499" y="269"/>
                    </a:lnTo>
                    <a:lnTo>
                      <a:pt x="511" y="260"/>
                    </a:lnTo>
                    <a:lnTo>
                      <a:pt x="530" y="257"/>
                    </a:lnTo>
                    <a:lnTo>
                      <a:pt x="556" y="257"/>
                    </a:lnTo>
                    <a:lnTo>
                      <a:pt x="593" y="261"/>
                    </a:lnTo>
                    <a:lnTo>
                      <a:pt x="619" y="220"/>
                    </a:lnTo>
                    <a:lnTo>
                      <a:pt x="641" y="191"/>
                    </a:lnTo>
                    <a:lnTo>
                      <a:pt x="656" y="167"/>
                    </a:lnTo>
                    <a:lnTo>
                      <a:pt x="671" y="149"/>
                    </a:lnTo>
                    <a:lnTo>
                      <a:pt x="683" y="133"/>
                    </a:lnTo>
                    <a:lnTo>
                      <a:pt x="695" y="117"/>
                    </a:lnTo>
                    <a:lnTo>
                      <a:pt x="709" y="101"/>
                    </a:lnTo>
                    <a:lnTo>
                      <a:pt x="728" y="80"/>
                    </a:lnTo>
                    <a:lnTo>
                      <a:pt x="766" y="79"/>
                    </a:lnTo>
                    <a:lnTo>
                      <a:pt x="796" y="77"/>
                    </a:lnTo>
                    <a:lnTo>
                      <a:pt x="820" y="73"/>
                    </a:lnTo>
                    <a:lnTo>
                      <a:pt x="840" y="66"/>
                    </a:lnTo>
                    <a:lnTo>
                      <a:pt x="856" y="56"/>
                    </a:lnTo>
                    <a:lnTo>
                      <a:pt x="873" y="41"/>
                    </a:lnTo>
                    <a:lnTo>
                      <a:pt x="892" y="22"/>
                    </a:lnTo>
                    <a:lnTo>
                      <a:pt x="917" y="0"/>
                    </a:lnTo>
                    <a:lnTo>
                      <a:pt x="923" y="0"/>
                    </a:lnTo>
                    <a:lnTo>
                      <a:pt x="928" y="0"/>
                    </a:lnTo>
                    <a:lnTo>
                      <a:pt x="930" y="0"/>
                    </a:lnTo>
                    <a:lnTo>
                      <a:pt x="934" y="0"/>
                    </a:lnTo>
                    <a:lnTo>
                      <a:pt x="938" y="0"/>
                    </a:lnTo>
                    <a:lnTo>
                      <a:pt x="944"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4" name="Freeform 168"/>
              <p:cNvSpPr>
                <a:spLocks/>
              </p:cNvSpPr>
              <p:nvPr/>
            </p:nvSpPr>
            <p:spPr bwMode="auto">
              <a:xfrm>
                <a:off x="743" y="1531"/>
                <a:ext cx="34" cy="218"/>
              </a:xfrm>
              <a:custGeom>
                <a:avLst/>
                <a:gdLst>
                  <a:gd name="T0" fmla="*/ 84 w 156"/>
                  <a:gd name="T1" fmla="*/ 27 h 729"/>
                  <a:gd name="T2" fmla="*/ 101 w 156"/>
                  <a:gd name="T3" fmla="*/ 59 h 729"/>
                  <a:gd name="T4" fmla="*/ 117 w 156"/>
                  <a:gd name="T5" fmla="*/ 138 h 729"/>
                  <a:gd name="T6" fmla="*/ 129 w 156"/>
                  <a:gd name="T7" fmla="*/ 244 h 729"/>
                  <a:gd name="T8" fmla="*/ 139 w 156"/>
                  <a:gd name="T9" fmla="*/ 368 h 729"/>
                  <a:gd name="T10" fmla="*/ 146 w 156"/>
                  <a:gd name="T11" fmla="*/ 491 h 729"/>
                  <a:gd name="T12" fmla="*/ 151 w 156"/>
                  <a:gd name="T13" fmla="*/ 602 h 729"/>
                  <a:gd name="T14" fmla="*/ 155 w 156"/>
                  <a:gd name="T15" fmla="*/ 686 h 729"/>
                  <a:gd name="T16" fmla="*/ 156 w 156"/>
                  <a:gd name="T17" fmla="*/ 729 h 729"/>
                  <a:gd name="T18" fmla="*/ 146 w 156"/>
                  <a:gd name="T19" fmla="*/ 726 h 729"/>
                  <a:gd name="T20" fmla="*/ 133 w 156"/>
                  <a:gd name="T21" fmla="*/ 720 h 729"/>
                  <a:gd name="T22" fmla="*/ 118 w 156"/>
                  <a:gd name="T23" fmla="*/ 709 h 729"/>
                  <a:gd name="T24" fmla="*/ 103 w 156"/>
                  <a:gd name="T25" fmla="*/ 697 h 729"/>
                  <a:gd name="T26" fmla="*/ 86 w 156"/>
                  <a:gd name="T27" fmla="*/ 682 h 729"/>
                  <a:gd name="T28" fmla="*/ 73 w 156"/>
                  <a:gd name="T29" fmla="*/ 668 h 729"/>
                  <a:gd name="T30" fmla="*/ 62 w 156"/>
                  <a:gd name="T31" fmla="*/ 652 h 729"/>
                  <a:gd name="T32" fmla="*/ 56 w 156"/>
                  <a:gd name="T33" fmla="*/ 639 h 729"/>
                  <a:gd name="T34" fmla="*/ 34 w 156"/>
                  <a:gd name="T35" fmla="*/ 573 h 729"/>
                  <a:gd name="T36" fmla="*/ 18 w 156"/>
                  <a:gd name="T37" fmla="*/ 490 h 729"/>
                  <a:gd name="T38" fmla="*/ 6 w 156"/>
                  <a:gd name="T39" fmla="*/ 395 h 729"/>
                  <a:gd name="T40" fmla="*/ 2 w 156"/>
                  <a:gd name="T41" fmla="*/ 296 h 729"/>
                  <a:gd name="T42" fmla="*/ 0 w 156"/>
                  <a:gd name="T43" fmla="*/ 199 h 729"/>
                  <a:gd name="T44" fmla="*/ 4 w 156"/>
                  <a:gd name="T45" fmla="*/ 114 h 729"/>
                  <a:gd name="T46" fmla="*/ 14 w 156"/>
                  <a:gd name="T47" fmla="*/ 44 h 729"/>
                  <a:gd name="T48" fmla="*/ 29 w 156"/>
                  <a:gd name="T49" fmla="*/ 0 h 729"/>
                  <a:gd name="T50" fmla="*/ 33 w 156"/>
                  <a:gd name="T51" fmla="*/ 0 h 729"/>
                  <a:gd name="T52" fmla="*/ 40 w 156"/>
                  <a:gd name="T53" fmla="*/ 2 h 729"/>
                  <a:gd name="T54" fmla="*/ 47 w 156"/>
                  <a:gd name="T55" fmla="*/ 6 h 729"/>
                  <a:gd name="T56" fmla="*/ 56 w 156"/>
                  <a:gd name="T57" fmla="*/ 9 h 729"/>
                  <a:gd name="T58" fmla="*/ 63 w 156"/>
                  <a:gd name="T59" fmla="*/ 13 h 729"/>
                  <a:gd name="T60" fmla="*/ 72 w 156"/>
                  <a:gd name="T61" fmla="*/ 18 h 729"/>
                  <a:gd name="T62" fmla="*/ 78 w 156"/>
                  <a:gd name="T63" fmla="*/ 23 h 729"/>
                  <a:gd name="T64" fmla="*/ 84 w 156"/>
                  <a:gd name="T65" fmla="*/ 27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729">
                    <a:moveTo>
                      <a:pt x="84" y="27"/>
                    </a:moveTo>
                    <a:lnTo>
                      <a:pt x="101" y="59"/>
                    </a:lnTo>
                    <a:lnTo>
                      <a:pt x="117" y="138"/>
                    </a:lnTo>
                    <a:lnTo>
                      <a:pt x="129" y="244"/>
                    </a:lnTo>
                    <a:lnTo>
                      <a:pt x="139" y="368"/>
                    </a:lnTo>
                    <a:lnTo>
                      <a:pt x="146" y="491"/>
                    </a:lnTo>
                    <a:lnTo>
                      <a:pt x="151" y="602"/>
                    </a:lnTo>
                    <a:lnTo>
                      <a:pt x="155" y="686"/>
                    </a:lnTo>
                    <a:lnTo>
                      <a:pt x="156" y="729"/>
                    </a:lnTo>
                    <a:lnTo>
                      <a:pt x="146" y="726"/>
                    </a:lnTo>
                    <a:lnTo>
                      <a:pt x="133" y="720"/>
                    </a:lnTo>
                    <a:lnTo>
                      <a:pt x="118" y="709"/>
                    </a:lnTo>
                    <a:lnTo>
                      <a:pt x="103" y="697"/>
                    </a:lnTo>
                    <a:lnTo>
                      <a:pt x="86" y="682"/>
                    </a:lnTo>
                    <a:lnTo>
                      <a:pt x="73" y="668"/>
                    </a:lnTo>
                    <a:lnTo>
                      <a:pt x="62" y="652"/>
                    </a:lnTo>
                    <a:lnTo>
                      <a:pt x="56" y="639"/>
                    </a:lnTo>
                    <a:lnTo>
                      <a:pt x="34" y="573"/>
                    </a:lnTo>
                    <a:lnTo>
                      <a:pt x="18" y="490"/>
                    </a:lnTo>
                    <a:lnTo>
                      <a:pt x="6" y="395"/>
                    </a:lnTo>
                    <a:lnTo>
                      <a:pt x="2" y="296"/>
                    </a:lnTo>
                    <a:lnTo>
                      <a:pt x="0" y="199"/>
                    </a:lnTo>
                    <a:lnTo>
                      <a:pt x="4" y="114"/>
                    </a:lnTo>
                    <a:lnTo>
                      <a:pt x="14" y="44"/>
                    </a:lnTo>
                    <a:lnTo>
                      <a:pt x="29" y="0"/>
                    </a:lnTo>
                    <a:lnTo>
                      <a:pt x="33" y="0"/>
                    </a:lnTo>
                    <a:lnTo>
                      <a:pt x="40" y="2"/>
                    </a:lnTo>
                    <a:lnTo>
                      <a:pt x="47" y="6"/>
                    </a:lnTo>
                    <a:lnTo>
                      <a:pt x="56" y="9"/>
                    </a:lnTo>
                    <a:lnTo>
                      <a:pt x="63" y="13"/>
                    </a:lnTo>
                    <a:lnTo>
                      <a:pt x="72" y="18"/>
                    </a:lnTo>
                    <a:lnTo>
                      <a:pt x="78" y="23"/>
                    </a:lnTo>
                    <a:lnTo>
                      <a:pt x="84"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5" name="Freeform 169"/>
              <p:cNvSpPr>
                <a:spLocks/>
              </p:cNvSpPr>
              <p:nvPr/>
            </p:nvSpPr>
            <p:spPr bwMode="auto">
              <a:xfrm>
                <a:off x="676" y="1574"/>
                <a:ext cx="60" cy="65"/>
              </a:xfrm>
              <a:custGeom>
                <a:avLst/>
                <a:gdLst>
                  <a:gd name="T0" fmla="*/ 279 w 279"/>
                  <a:gd name="T1" fmla="*/ 0 h 216"/>
                  <a:gd name="T2" fmla="*/ 268 w 279"/>
                  <a:gd name="T3" fmla="*/ 57 h 216"/>
                  <a:gd name="T4" fmla="*/ 251 w 279"/>
                  <a:gd name="T5" fmla="*/ 102 h 216"/>
                  <a:gd name="T6" fmla="*/ 226 w 279"/>
                  <a:gd name="T7" fmla="*/ 137 h 216"/>
                  <a:gd name="T8" fmla="*/ 194 w 279"/>
                  <a:gd name="T9" fmla="*/ 165 h 216"/>
                  <a:gd name="T10" fmla="*/ 155 w 279"/>
                  <a:gd name="T11" fmla="*/ 184 h 216"/>
                  <a:gd name="T12" fmla="*/ 109 w 279"/>
                  <a:gd name="T13" fmla="*/ 198 h 216"/>
                  <a:gd name="T14" fmla="*/ 57 w 279"/>
                  <a:gd name="T15" fmla="*/ 207 h 216"/>
                  <a:gd name="T16" fmla="*/ 0 w 279"/>
                  <a:gd name="T17" fmla="*/ 216 h 216"/>
                  <a:gd name="T18" fmla="*/ 12 w 279"/>
                  <a:gd name="T19" fmla="*/ 179 h 216"/>
                  <a:gd name="T20" fmla="*/ 38 w 279"/>
                  <a:gd name="T21" fmla="*/ 142 h 216"/>
                  <a:gd name="T22" fmla="*/ 72 w 279"/>
                  <a:gd name="T23" fmla="*/ 104 h 216"/>
                  <a:gd name="T24" fmla="*/ 112 w 279"/>
                  <a:gd name="T25" fmla="*/ 70 h 216"/>
                  <a:gd name="T26" fmla="*/ 155 w 279"/>
                  <a:gd name="T27" fmla="*/ 39 h 216"/>
                  <a:gd name="T28" fmla="*/ 200 w 279"/>
                  <a:gd name="T29" fmla="*/ 16 h 216"/>
                  <a:gd name="T30" fmla="*/ 241 w 279"/>
                  <a:gd name="T31" fmla="*/ 2 h 216"/>
                  <a:gd name="T32" fmla="*/ 279 w 279"/>
                  <a:gd name="T33"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9" h="216">
                    <a:moveTo>
                      <a:pt x="279" y="0"/>
                    </a:moveTo>
                    <a:lnTo>
                      <a:pt x="268" y="57"/>
                    </a:lnTo>
                    <a:lnTo>
                      <a:pt x="251" y="102"/>
                    </a:lnTo>
                    <a:lnTo>
                      <a:pt x="226" y="137"/>
                    </a:lnTo>
                    <a:lnTo>
                      <a:pt x="194" y="165"/>
                    </a:lnTo>
                    <a:lnTo>
                      <a:pt x="155" y="184"/>
                    </a:lnTo>
                    <a:lnTo>
                      <a:pt x="109" y="198"/>
                    </a:lnTo>
                    <a:lnTo>
                      <a:pt x="57" y="207"/>
                    </a:lnTo>
                    <a:lnTo>
                      <a:pt x="0" y="216"/>
                    </a:lnTo>
                    <a:lnTo>
                      <a:pt x="12" y="179"/>
                    </a:lnTo>
                    <a:lnTo>
                      <a:pt x="38" y="142"/>
                    </a:lnTo>
                    <a:lnTo>
                      <a:pt x="72" y="104"/>
                    </a:lnTo>
                    <a:lnTo>
                      <a:pt x="112" y="70"/>
                    </a:lnTo>
                    <a:lnTo>
                      <a:pt x="155" y="39"/>
                    </a:lnTo>
                    <a:lnTo>
                      <a:pt x="200" y="16"/>
                    </a:lnTo>
                    <a:lnTo>
                      <a:pt x="241" y="2"/>
                    </a:lnTo>
                    <a:lnTo>
                      <a:pt x="27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6" name="Freeform 170"/>
              <p:cNvSpPr>
                <a:spLocks/>
              </p:cNvSpPr>
              <p:nvPr/>
            </p:nvSpPr>
            <p:spPr bwMode="auto">
              <a:xfrm>
                <a:off x="781" y="1623"/>
                <a:ext cx="213" cy="172"/>
              </a:xfrm>
              <a:custGeom>
                <a:avLst/>
                <a:gdLst>
                  <a:gd name="T0" fmla="*/ 116 w 980"/>
                  <a:gd name="T1" fmla="*/ 36 h 576"/>
                  <a:gd name="T2" fmla="*/ 197 w 980"/>
                  <a:gd name="T3" fmla="*/ 78 h 576"/>
                  <a:gd name="T4" fmla="*/ 277 w 980"/>
                  <a:gd name="T5" fmla="*/ 101 h 576"/>
                  <a:gd name="T6" fmla="*/ 352 w 980"/>
                  <a:gd name="T7" fmla="*/ 134 h 576"/>
                  <a:gd name="T8" fmla="*/ 403 w 980"/>
                  <a:gd name="T9" fmla="*/ 221 h 576"/>
                  <a:gd name="T10" fmla="*/ 445 w 980"/>
                  <a:gd name="T11" fmla="*/ 281 h 576"/>
                  <a:gd name="T12" fmla="*/ 506 w 980"/>
                  <a:gd name="T13" fmla="*/ 298 h 576"/>
                  <a:gd name="T14" fmla="*/ 608 w 980"/>
                  <a:gd name="T15" fmla="*/ 308 h 576"/>
                  <a:gd name="T16" fmla="*/ 729 w 980"/>
                  <a:gd name="T17" fmla="*/ 374 h 576"/>
                  <a:gd name="T18" fmla="*/ 828 w 980"/>
                  <a:gd name="T19" fmla="*/ 431 h 576"/>
                  <a:gd name="T20" fmla="*/ 913 w 980"/>
                  <a:gd name="T21" fmla="*/ 458 h 576"/>
                  <a:gd name="T22" fmla="*/ 969 w 980"/>
                  <a:gd name="T23" fmla="*/ 491 h 576"/>
                  <a:gd name="T24" fmla="*/ 948 w 980"/>
                  <a:gd name="T25" fmla="*/ 518 h 576"/>
                  <a:gd name="T26" fmla="*/ 904 w 980"/>
                  <a:gd name="T27" fmla="*/ 511 h 576"/>
                  <a:gd name="T28" fmla="*/ 874 w 980"/>
                  <a:gd name="T29" fmla="*/ 506 h 576"/>
                  <a:gd name="T30" fmla="*/ 853 w 980"/>
                  <a:gd name="T31" fmla="*/ 504 h 576"/>
                  <a:gd name="T32" fmla="*/ 837 w 980"/>
                  <a:gd name="T33" fmla="*/ 506 h 576"/>
                  <a:gd name="T34" fmla="*/ 829 w 980"/>
                  <a:gd name="T35" fmla="*/ 514 h 576"/>
                  <a:gd name="T36" fmla="*/ 820 w 980"/>
                  <a:gd name="T37" fmla="*/ 527 h 576"/>
                  <a:gd name="T38" fmla="*/ 806 w 980"/>
                  <a:gd name="T39" fmla="*/ 554 h 576"/>
                  <a:gd name="T40" fmla="*/ 770 w 980"/>
                  <a:gd name="T41" fmla="*/ 572 h 576"/>
                  <a:gd name="T42" fmla="*/ 708 w 980"/>
                  <a:gd name="T43" fmla="*/ 549 h 576"/>
                  <a:gd name="T44" fmla="*/ 637 w 980"/>
                  <a:gd name="T45" fmla="*/ 518 h 576"/>
                  <a:gd name="T46" fmla="*/ 556 w 980"/>
                  <a:gd name="T47" fmla="*/ 492 h 576"/>
                  <a:gd name="T48" fmla="*/ 504 w 980"/>
                  <a:gd name="T49" fmla="*/ 491 h 576"/>
                  <a:gd name="T50" fmla="*/ 494 w 980"/>
                  <a:gd name="T51" fmla="*/ 502 h 576"/>
                  <a:gd name="T52" fmla="*/ 484 w 980"/>
                  <a:gd name="T53" fmla="*/ 517 h 576"/>
                  <a:gd name="T54" fmla="*/ 468 w 980"/>
                  <a:gd name="T55" fmla="*/ 544 h 576"/>
                  <a:gd name="T56" fmla="*/ 440 w 980"/>
                  <a:gd name="T57" fmla="*/ 563 h 576"/>
                  <a:gd name="T58" fmla="*/ 413 w 980"/>
                  <a:gd name="T59" fmla="*/ 557 h 576"/>
                  <a:gd name="T60" fmla="*/ 391 w 980"/>
                  <a:gd name="T61" fmla="*/ 543 h 576"/>
                  <a:gd name="T62" fmla="*/ 374 w 980"/>
                  <a:gd name="T63" fmla="*/ 512 h 576"/>
                  <a:gd name="T64" fmla="*/ 351 w 980"/>
                  <a:gd name="T65" fmla="*/ 485 h 576"/>
                  <a:gd name="T66" fmla="*/ 326 w 980"/>
                  <a:gd name="T67" fmla="*/ 484 h 576"/>
                  <a:gd name="T68" fmla="*/ 301 w 980"/>
                  <a:gd name="T69" fmla="*/ 487 h 576"/>
                  <a:gd name="T70" fmla="*/ 270 w 980"/>
                  <a:gd name="T71" fmla="*/ 500 h 576"/>
                  <a:gd name="T72" fmla="*/ 249 w 980"/>
                  <a:gd name="T73" fmla="*/ 519 h 576"/>
                  <a:gd name="T74" fmla="*/ 247 w 980"/>
                  <a:gd name="T75" fmla="*/ 535 h 576"/>
                  <a:gd name="T76" fmla="*/ 243 w 980"/>
                  <a:gd name="T77" fmla="*/ 553 h 576"/>
                  <a:gd name="T78" fmla="*/ 242 w 980"/>
                  <a:gd name="T79" fmla="*/ 568 h 576"/>
                  <a:gd name="T80" fmla="*/ 156 w 980"/>
                  <a:gd name="T81" fmla="*/ 543 h 576"/>
                  <a:gd name="T82" fmla="*/ 48 w 980"/>
                  <a:gd name="T83" fmla="*/ 434 h 576"/>
                  <a:gd name="T84" fmla="*/ 5 w 980"/>
                  <a:gd name="T85" fmla="*/ 279 h 576"/>
                  <a:gd name="T86" fmla="*/ 5 w 980"/>
                  <a:gd name="T87" fmla="*/ 96 h 576"/>
                  <a:gd name="T88" fmla="*/ 25 w 980"/>
                  <a:gd name="T89" fmla="*/ 0 h 576"/>
                  <a:gd name="T90" fmla="*/ 43 w 980"/>
                  <a:gd name="T91" fmla="*/ 0 h 576"/>
                  <a:gd name="T92" fmla="*/ 58 w 980"/>
                  <a:gd name="T93" fmla="*/ 0 h 576"/>
                  <a:gd name="T94" fmla="*/ 72 w 980"/>
                  <a:gd name="T95"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0" h="576">
                    <a:moveTo>
                      <a:pt x="79" y="0"/>
                    </a:moveTo>
                    <a:lnTo>
                      <a:pt x="116" y="36"/>
                    </a:lnTo>
                    <a:lnTo>
                      <a:pt x="156" y="62"/>
                    </a:lnTo>
                    <a:lnTo>
                      <a:pt x="197" y="78"/>
                    </a:lnTo>
                    <a:lnTo>
                      <a:pt x="238" y="91"/>
                    </a:lnTo>
                    <a:lnTo>
                      <a:pt x="277" y="101"/>
                    </a:lnTo>
                    <a:lnTo>
                      <a:pt x="317" y="115"/>
                    </a:lnTo>
                    <a:lnTo>
                      <a:pt x="352" y="134"/>
                    </a:lnTo>
                    <a:lnTo>
                      <a:pt x="385" y="162"/>
                    </a:lnTo>
                    <a:lnTo>
                      <a:pt x="403" y="221"/>
                    </a:lnTo>
                    <a:lnTo>
                      <a:pt x="423" y="259"/>
                    </a:lnTo>
                    <a:lnTo>
                      <a:pt x="445" y="281"/>
                    </a:lnTo>
                    <a:lnTo>
                      <a:pt x="472" y="293"/>
                    </a:lnTo>
                    <a:lnTo>
                      <a:pt x="506" y="298"/>
                    </a:lnTo>
                    <a:lnTo>
                      <a:pt x="551" y="301"/>
                    </a:lnTo>
                    <a:lnTo>
                      <a:pt x="608" y="308"/>
                    </a:lnTo>
                    <a:lnTo>
                      <a:pt x="682" y="324"/>
                    </a:lnTo>
                    <a:lnTo>
                      <a:pt x="729" y="374"/>
                    </a:lnTo>
                    <a:lnTo>
                      <a:pt x="779" y="408"/>
                    </a:lnTo>
                    <a:lnTo>
                      <a:pt x="828" y="431"/>
                    </a:lnTo>
                    <a:lnTo>
                      <a:pt x="874" y="446"/>
                    </a:lnTo>
                    <a:lnTo>
                      <a:pt x="913" y="458"/>
                    </a:lnTo>
                    <a:lnTo>
                      <a:pt x="946" y="471"/>
                    </a:lnTo>
                    <a:lnTo>
                      <a:pt x="969" y="491"/>
                    </a:lnTo>
                    <a:lnTo>
                      <a:pt x="980" y="522"/>
                    </a:lnTo>
                    <a:lnTo>
                      <a:pt x="948" y="518"/>
                    </a:lnTo>
                    <a:lnTo>
                      <a:pt x="924" y="515"/>
                    </a:lnTo>
                    <a:lnTo>
                      <a:pt x="904" y="511"/>
                    </a:lnTo>
                    <a:lnTo>
                      <a:pt x="888" y="509"/>
                    </a:lnTo>
                    <a:lnTo>
                      <a:pt x="874" y="506"/>
                    </a:lnTo>
                    <a:lnTo>
                      <a:pt x="863" y="505"/>
                    </a:lnTo>
                    <a:lnTo>
                      <a:pt x="853" y="504"/>
                    </a:lnTo>
                    <a:lnTo>
                      <a:pt x="844" y="504"/>
                    </a:lnTo>
                    <a:lnTo>
                      <a:pt x="837" y="506"/>
                    </a:lnTo>
                    <a:lnTo>
                      <a:pt x="833" y="510"/>
                    </a:lnTo>
                    <a:lnTo>
                      <a:pt x="829" y="514"/>
                    </a:lnTo>
                    <a:lnTo>
                      <a:pt x="825" y="519"/>
                    </a:lnTo>
                    <a:lnTo>
                      <a:pt x="820" y="527"/>
                    </a:lnTo>
                    <a:lnTo>
                      <a:pt x="815" y="538"/>
                    </a:lnTo>
                    <a:lnTo>
                      <a:pt x="806" y="554"/>
                    </a:lnTo>
                    <a:lnTo>
                      <a:pt x="799" y="576"/>
                    </a:lnTo>
                    <a:lnTo>
                      <a:pt x="770" y="572"/>
                    </a:lnTo>
                    <a:lnTo>
                      <a:pt x="740" y="563"/>
                    </a:lnTo>
                    <a:lnTo>
                      <a:pt x="708" y="549"/>
                    </a:lnTo>
                    <a:lnTo>
                      <a:pt x="675" y="535"/>
                    </a:lnTo>
                    <a:lnTo>
                      <a:pt x="637" y="518"/>
                    </a:lnTo>
                    <a:lnTo>
                      <a:pt x="598" y="504"/>
                    </a:lnTo>
                    <a:lnTo>
                      <a:pt x="556" y="492"/>
                    </a:lnTo>
                    <a:lnTo>
                      <a:pt x="511" y="486"/>
                    </a:lnTo>
                    <a:lnTo>
                      <a:pt x="504" y="491"/>
                    </a:lnTo>
                    <a:lnTo>
                      <a:pt x="499" y="497"/>
                    </a:lnTo>
                    <a:lnTo>
                      <a:pt x="494" y="502"/>
                    </a:lnTo>
                    <a:lnTo>
                      <a:pt x="491" y="509"/>
                    </a:lnTo>
                    <a:lnTo>
                      <a:pt x="484" y="517"/>
                    </a:lnTo>
                    <a:lnTo>
                      <a:pt x="478" y="529"/>
                    </a:lnTo>
                    <a:lnTo>
                      <a:pt x="468" y="544"/>
                    </a:lnTo>
                    <a:lnTo>
                      <a:pt x="458" y="567"/>
                    </a:lnTo>
                    <a:lnTo>
                      <a:pt x="440" y="563"/>
                    </a:lnTo>
                    <a:lnTo>
                      <a:pt x="426" y="561"/>
                    </a:lnTo>
                    <a:lnTo>
                      <a:pt x="413" y="557"/>
                    </a:lnTo>
                    <a:lnTo>
                      <a:pt x="402" y="553"/>
                    </a:lnTo>
                    <a:lnTo>
                      <a:pt x="391" y="543"/>
                    </a:lnTo>
                    <a:lnTo>
                      <a:pt x="382" y="531"/>
                    </a:lnTo>
                    <a:lnTo>
                      <a:pt x="374" y="512"/>
                    </a:lnTo>
                    <a:lnTo>
                      <a:pt x="368" y="486"/>
                    </a:lnTo>
                    <a:lnTo>
                      <a:pt x="351" y="485"/>
                    </a:lnTo>
                    <a:lnTo>
                      <a:pt x="338" y="485"/>
                    </a:lnTo>
                    <a:lnTo>
                      <a:pt x="326" y="484"/>
                    </a:lnTo>
                    <a:lnTo>
                      <a:pt x="315" y="485"/>
                    </a:lnTo>
                    <a:lnTo>
                      <a:pt x="301" y="487"/>
                    </a:lnTo>
                    <a:lnTo>
                      <a:pt x="288" y="492"/>
                    </a:lnTo>
                    <a:lnTo>
                      <a:pt x="270" y="500"/>
                    </a:lnTo>
                    <a:lnTo>
                      <a:pt x="250" y="514"/>
                    </a:lnTo>
                    <a:lnTo>
                      <a:pt x="249" y="519"/>
                    </a:lnTo>
                    <a:lnTo>
                      <a:pt x="248" y="528"/>
                    </a:lnTo>
                    <a:lnTo>
                      <a:pt x="247" y="535"/>
                    </a:lnTo>
                    <a:lnTo>
                      <a:pt x="245" y="544"/>
                    </a:lnTo>
                    <a:lnTo>
                      <a:pt x="243" y="553"/>
                    </a:lnTo>
                    <a:lnTo>
                      <a:pt x="242" y="561"/>
                    </a:lnTo>
                    <a:lnTo>
                      <a:pt x="242" y="568"/>
                    </a:lnTo>
                    <a:lnTo>
                      <a:pt x="242" y="576"/>
                    </a:lnTo>
                    <a:lnTo>
                      <a:pt x="156" y="543"/>
                    </a:lnTo>
                    <a:lnTo>
                      <a:pt x="94" y="496"/>
                    </a:lnTo>
                    <a:lnTo>
                      <a:pt x="48" y="434"/>
                    </a:lnTo>
                    <a:lnTo>
                      <a:pt x="20" y="362"/>
                    </a:lnTo>
                    <a:lnTo>
                      <a:pt x="5" y="279"/>
                    </a:lnTo>
                    <a:lnTo>
                      <a:pt x="0" y="191"/>
                    </a:lnTo>
                    <a:lnTo>
                      <a:pt x="5" y="96"/>
                    </a:lnTo>
                    <a:lnTo>
                      <a:pt x="16" y="0"/>
                    </a:lnTo>
                    <a:lnTo>
                      <a:pt x="25" y="0"/>
                    </a:lnTo>
                    <a:lnTo>
                      <a:pt x="34" y="0"/>
                    </a:lnTo>
                    <a:lnTo>
                      <a:pt x="43" y="0"/>
                    </a:lnTo>
                    <a:lnTo>
                      <a:pt x="51" y="0"/>
                    </a:lnTo>
                    <a:lnTo>
                      <a:pt x="58" y="0"/>
                    </a:lnTo>
                    <a:lnTo>
                      <a:pt x="65" y="0"/>
                    </a:lnTo>
                    <a:lnTo>
                      <a:pt x="72" y="0"/>
                    </a:lnTo>
                    <a:lnTo>
                      <a:pt x="7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7" name="Freeform 171"/>
              <p:cNvSpPr>
                <a:spLocks/>
              </p:cNvSpPr>
              <p:nvPr/>
            </p:nvSpPr>
            <p:spPr bwMode="auto">
              <a:xfrm>
                <a:off x="503" y="1668"/>
                <a:ext cx="260" cy="215"/>
              </a:xfrm>
              <a:custGeom>
                <a:avLst/>
                <a:gdLst>
                  <a:gd name="T0" fmla="*/ 1109 w 1196"/>
                  <a:gd name="T1" fmla="*/ 62 h 720"/>
                  <a:gd name="T2" fmla="*/ 1132 w 1196"/>
                  <a:gd name="T3" fmla="*/ 162 h 720"/>
                  <a:gd name="T4" fmla="*/ 1163 w 1196"/>
                  <a:gd name="T5" fmla="*/ 242 h 720"/>
                  <a:gd name="T6" fmla="*/ 1189 w 1196"/>
                  <a:gd name="T7" fmla="*/ 314 h 720"/>
                  <a:gd name="T8" fmla="*/ 1185 w 1196"/>
                  <a:gd name="T9" fmla="*/ 363 h 720"/>
                  <a:gd name="T10" fmla="*/ 1171 w 1196"/>
                  <a:gd name="T11" fmla="*/ 388 h 720"/>
                  <a:gd name="T12" fmla="*/ 1161 w 1196"/>
                  <a:gd name="T13" fmla="*/ 412 h 720"/>
                  <a:gd name="T14" fmla="*/ 1154 w 1196"/>
                  <a:gd name="T15" fmla="*/ 436 h 720"/>
                  <a:gd name="T16" fmla="*/ 1138 w 1196"/>
                  <a:gd name="T17" fmla="*/ 458 h 720"/>
                  <a:gd name="T18" fmla="*/ 1109 w 1196"/>
                  <a:gd name="T19" fmla="*/ 464 h 720"/>
                  <a:gd name="T20" fmla="*/ 1081 w 1196"/>
                  <a:gd name="T21" fmla="*/ 467 h 720"/>
                  <a:gd name="T22" fmla="*/ 1050 w 1196"/>
                  <a:gd name="T23" fmla="*/ 480 h 720"/>
                  <a:gd name="T24" fmla="*/ 1017 w 1196"/>
                  <a:gd name="T25" fmla="*/ 548 h 720"/>
                  <a:gd name="T26" fmla="*/ 994 w 1196"/>
                  <a:gd name="T27" fmla="*/ 612 h 720"/>
                  <a:gd name="T28" fmla="*/ 967 w 1196"/>
                  <a:gd name="T29" fmla="*/ 637 h 720"/>
                  <a:gd name="T30" fmla="*/ 915 w 1196"/>
                  <a:gd name="T31" fmla="*/ 644 h 720"/>
                  <a:gd name="T32" fmla="*/ 868 w 1196"/>
                  <a:gd name="T33" fmla="*/ 656 h 720"/>
                  <a:gd name="T34" fmla="*/ 861 w 1196"/>
                  <a:gd name="T35" fmla="*/ 674 h 720"/>
                  <a:gd name="T36" fmla="*/ 855 w 1196"/>
                  <a:gd name="T37" fmla="*/ 691 h 720"/>
                  <a:gd name="T38" fmla="*/ 848 w 1196"/>
                  <a:gd name="T39" fmla="*/ 709 h 720"/>
                  <a:gd name="T40" fmla="*/ 836 w 1196"/>
                  <a:gd name="T41" fmla="*/ 720 h 720"/>
                  <a:gd name="T42" fmla="*/ 816 w 1196"/>
                  <a:gd name="T43" fmla="*/ 720 h 720"/>
                  <a:gd name="T44" fmla="*/ 802 w 1196"/>
                  <a:gd name="T45" fmla="*/ 712 h 720"/>
                  <a:gd name="T46" fmla="*/ 791 w 1196"/>
                  <a:gd name="T47" fmla="*/ 696 h 720"/>
                  <a:gd name="T48" fmla="*/ 783 w 1196"/>
                  <a:gd name="T49" fmla="*/ 678 h 720"/>
                  <a:gd name="T50" fmla="*/ 776 w 1196"/>
                  <a:gd name="T51" fmla="*/ 663 h 720"/>
                  <a:gd name="T52" fmla="*/ 739 w 1196"/>
                  <a:gd name="T53" fmla="*/ 656 h 720"/>
                  <a:gd name="T54" fmla="*/ 687 w 1196"/>
                  <a:gd name="T55" fmla="*/ 669 h 720"/>
                  <a:gd name="T56" fmla="*/ 647 w 1196"/>
                  <a:gd name="T57" fmla="*/ 690 h 720"/>
                  <a:gd name="T58" fmla="*/ 603 w 1196"/>
                  <a:gd name="T59" fmla="*/ 708 h 720"/>
                  <a:gd name="T60" fmla="*/ 567 w 1196"/>
                  <a:gd name="T61" fmla="*/ 697 h 720"/>
                  <a:gd name="T62" fmla="*/ 552 w 1196"/>
                  <a:gd name="T63" fmla="*/ 670 h 720"/>
                  <a:gd name="T64" fmla="*/ 534 w 1196"/>
                  <a:gd name="T65" fmla="*/ 644 h 720"/>
                  <a:gd name="T66" fmla="*/ 519 w 1196"/>
                  <a:gd name="T67" fmla="*/ 621 h 720"/>
                  <a:gd name="T68" fmla="*/ 473 w 1196"/>
                  <a:gd name="T69" fmla="*/ 611 h 720"/>
                  <a:gd name="T70" fmla="*/ 424 w 1196"/>
                  <a:gd name="T71" fmla="*/ 637 h 720"/>
                  <a:gd name="T72" fmla="*/ 393 w 1196"/>
                  <a:gd name="T73" fmla="*/ 677 h 720"/>
                  <a:gd name="T74" fmla="*/ 357 w 1196"/>
                  <a:gd name="T75" fmla="*/ 708 h 720"/>
                  <a:gd name="T76" fmla="*/ 325 w 1196"/>
                  <a:gd name="T77" fmla="*/ 700 h 720"/>
                  <a:gd name="T78" fmla="*/ 311 w 1196"/>
                  <a:gd name="T79" fmla="*/ 676 h 720"/>
                  <a:gd name="T80" fmla="*/ 298 w 1196"/>
                  <a:gd name="T81" fmla="*/ 651 h 720"/>
                  <a:gd name="T82" fmla="*/ 285 w 1196"/>
                  <a:gd name="T83" fmla="*/ 625 h 720"/>
                  <a:gd name="T84" fmla="*/ 231 w 1196"/>
                  <a:gd name="T85" fmla="*/ 621 h 720"/>
                  <a:gd name="T86" fmla="*/ 146 w 1196"/>
                  <a:gd name="T87" fmla="*/ 636 h 720"/>
                  <a:gd name="T88" fmla="*/ 73 w 1196"/>
                  <a:gd name="T89" fmla="*/ 621 h 720"/>
                  <a:gd name="T90" fmla="*/ 18 w 1196"/>
                  <a:gd name="T91" fmla="*/ 555 h 720"/>
                  <a:gd name="T92" fmla="*/ 22 w 1196"/>
                  <a:gd name="T93" fmla="*/ 489 h 720"/>
                  <a:gd name="T94" fmla="*/ 122 w 1196"/>
                  <a:gd name="T95" fmla="*/ 483 h 720"/>
                  <a:gd name="T96" fmla="*/ 259 w 1196"/>
                  <a:gd name="T97" fmla="*/ 482 h 720"/>
                  <a:gd name="T98" fmla="*/ 381 w 1196"/>
                  <a:gd name="T99" fmla="*/ 479 h 720"/>
                  <a:gd name="T100" fmla="*/ 547 w 1196"/>
                  <a:gd name="T101" fmla="*/ 434 h 720"/>
                  <a:gd name="T102" fmla="*/ 721 w 1196"/>
                  <a:gd name="T103" fmla="*/ 380 h 720"/>
                  <a:gd name="T104" fmla="*/ 840 w 1196"/>
                  <a:gd name="T105" fmla="*/ 318 h 720"/>
                  <a:gd name="T106" fmla="*/ 957 w 1196"/>
                  <a:gd name="T107" fmla="*/ 193 h 720"/>
                  <a:gd name="T108" fmla="*/ 1043 w 1196"/>
                  <a:gd name="T109" fmla="*/ 81 h 720"/>
                  <a:gd name="T110" fmla="*/ 1061 w 1196"/>
                  <a:gd name="T111" fmla="*/ 55 h 720"/>
                  <a:gd name="T112" fmla="*/ 1078 w 1196"/>
                  <a:gd name="T113" fmla="*/ 27 h 720"/>
                  <a:gd name="T114" fmla="*/ 1096 w 1196"/>
                  <a:gd name="T115" fmla="*/ 5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6" h="720">
                    <a:moveTo>
                      <a:pt x="1107" y="0"/>
                    </a:moveTo>
                    <a:lnTo>
                      <a:pt x="1109" y="62"/>
                    </a:lnTo>
                    <a:lnTo>
                      <a:pt x="1119" y="116"/>
                    </a:lnTo>
                    <a:lnTo>
                      <a:pt x="1132" y="162"/>
                    </a:lnTo>
                    <a:lnTo>
                      <a:pt x="1147" y="205"/>
                    </a:lnTo>
                    <a:lnTo>
                      <a:pt x="1163" y="242"/>
                    </a:lnTo>
                    <a:lnTo>
                      <a:pt x="1177" y="279"/>
                    </a:lnTo>
                    <a:lnTo>
                      <a:pt x="1189" y="314"/>
                    </a:lnTo>
                    <a:lnTo>
                      <a:pt x="1196" y="351"/>
                    </a:lnTo>
                    <a:lnTo>
                      <a:pt x="1185" y="363"/>
                    </a:lnTo>
                    <a:lnTo>
                      <a:pt x="1178" y="376"/>
                    </a:lnTo>
                    <a:lnTo>
                      <a:pt x="1171" y="388"/>
                    </a:lnTo>
                    <a:lnTo>
                      <a:pt x="1166" y="400"/>
                    </a:lnTo>
                    <a:lnTo>
                      <a:pt x="1161" y="412"/>
                    </a:lnTo>
                    <a:lnTo>
                      <a:pt x="1158" y="423"/>
                    </a:lnTo>
                    <a:lnTo>
                      <a:pt x="1154" y="436"/>
                    </a:lnTo>
                    <a:lnTo>
                      <a:pt x="1152" y="451"/>
                    </a:lnTo>
                    <a:lnTo>
                      <a:pt x="1138" y="458"/>
                    </a:lnTo>
                    <a:lnTo>
                      <a:pt x="1123" y="461"/>
                    </a:lnTo>
                    <a:lnTo>
                      <a:pt x="1109" y="464"/>
                    </a:lnTo>
                    <a:lnTo>
                      <a:pt x="1096" y="466"/>
                    </a:lnTo>
                    <a:lnTo>
                      <a:pt x="1081" y="467"/>
                    </a:lnTo>
                    <a:lnTo>
                      <a:pt x="1067" y="473"/>
                    </a:lnTo>
                    <a:lnTo>
                      <a:pt x="1050" y="480"/>
                    </a:lnTo>
                    <a:lnTo>
                      <a:pt x="1035" y="496"/>
                    </a:lnTo>
                    <a:lnTo>
                      <a:pt x="1017" y="548"/>
                    </a:lnTo>
                    <a:lnTo>
                      <a:pt x="1005" y="586"/>
                    </a:lnTo>
                    <a:lnTo>
                      <a:pt x="994" y="612"/>
                    </a:lnTo>
                    <a:lnTo>
                      <a:pt x="984" y="629"/>
                    </a:lnTo>
                    <a:lnTo>
                      <a:pt x="967" y="637"/>
                    </a:lnTo>
                    <a:lnTo>
                      <a:pt x="946" y="642"/>
                    </a:lnTo>
                    <a:lnTo>
                      <a:pt x="915" y="644"/>
                    </a:lnTo>
                    <a:lnTo>
                      <a:pt x="872" y="648"/>
                    </a:lnTo>
                    <a:lnTo>
                      <a:pt x="868" y="656"/>
                    </a:lnTo>
                    <a:lnTo>
                      <a:pt x="865" y="665"/>
                    </a:lnTo>
                    <a:lnTo>
                      <a:pt x="861" y="674"/>
                    </a:lnTo>
                    <a:lnTo>
                      <a:pt x="859" y="683"/>
                    </a:lnTo>
                    <a:lnTo>
                      <a:pt x="855" y="691"/>
                    </a:lnTo>
                    <a:lnTo>
                      <a:pt x="852" y="700"/>
                    </a:lnTo>
                    <a:lnTo>
                      <a:pt x="848" y="709"/>
                    </a:lnTo>
                    <a:lnTo>
                      <a:pt x="846" y="720"/>
                    </a:lnTo>
                    <a:lnTo>
                      <a:pt x="836" y="720"/>
                    </a:lnTo>
                    <a:lnTo>
                      <a:pt x="827" y="720"/>
                    </a:lnTo>
                    <a:lnTo>
                      <a:pt x="816" y="720"/>
                    </a:lnTo>
                    <a:lnTo>
                      <a:pt x="809" y="720"/>
                    </a:lnTo>
                    <a:lnTo>
                      <a:pt x="802" y="712"/>
                    </a:lnTo>
                    <a:lnTo>
                      <a:pt x="796" y="704"/>
                    </a:lnTo>
                    <a:lnTo>
                      <a:pt x="791" y="696"/>
                    </a:lnTo>
                    <a:lnTo>
                      <a:pt x="788" y="688"/>
                    </a:lnTo>
                    <a:lnTo>
                      <a:pt x="783" y="678"/>
                    </a:lnTo>
                    <a:lnTo>
                      <a:pt x="779" y="671"/>
                    </a:lnTo>
                    <a:lnTo>
                      <a:pt x="776" y="663"/>
                    </a:lnTo>
                    <a:lnTo>
                      <a:pt x="774" y="657"/>
                    </a:lnTo>
                    <a:lnTo>
                      <a:pt x="739" y="656"/>
                    </a:lnTo>
                    <a:lnTo>
                      <a:pt x="711" y="661"/>
                    </a:lnTo>
                    <a:lnTo>
                      <a:pt x="687" y="669"/>
                    </a:lnTo>
                    <a:lnTo>
                      <a:pt x="667" y="681"/>
                    </a:lnTo>
                    <a:lnTo>
                      <a:pt x="647" y="690"/>
                    </a:lnTo>
                    <a:lnTo>
                      <a:pt x="626" y="701"/>
                    </a:lnTo>
                    <a:lnTo>
                      <a:pt x="603" y="708"/>
                    </a:lnTo>
                    <a:lnTo>
                      <a:pt x="575" y="712"/>
                    </a:lnTo>
                    <a:lnTo>
                      <a:pt x="567" y="697"/>
                    </a:lnTo>
                    <a:lnTo>
                      <a:pt x="560" y="683"/>
                    </a:lnTo>
                    <a:lnTo>
                      <a:pt x="552" y="670"/>
                    </a:lnTo>
                    <a:lnTo>
                      <a:pt x="543" y="658"/>
                    </a:lnTo>
                    <a:lnTo>
                      <a:pt x="534" y="644"/>
                    </a:lnTo>
                    <a:lnTo>
                      <a:pt x="527" y="633"/>
                    </a:lnTo>
                    <a:lnTo>
                      <a:pt x="519" y="621"/>
                    </a:lnTo>
                    <a:lnTo>
                      <a:pt x="513" y="612"/>
                    </a:lnTo>
                    <a:lnTo>
                      <a:pt x="473" y="611"/>
                    </a:lnTo>
                    <a:lnTo>
                      <a:pt x="445" y="620"/>
                    </a:lnTo>
                    <a:lnTo>
                      <a:pt x="424" y="637"/>
                    </a:lnTo>
                    <a:lnTo>
                      <a:pt x="408" y="658"/>
                    </a:lnTo>
                    <a:lnTo>
                      <a:pt x="393" y="677"/>
                    </a:lnTo>
                    <a:lnTo>
                      <a:pt x="377" y="696"/>
                    </a:lnTo>
                    <a:lnTo>
                      <a:pt x="357" y="708"/>
                    </a:lnTo>
                    <a:lnTo>
                      <a:pt x="332" y="712"/>
                    </a:lnTo>
                    <a:lnTo>
                      <a:pt x="325" y="700"/>
                    </a:lnTo>
                    <a:lnTo>
                      <a:pt x="318" y="689"/>
                    </a:lnTo>
                    <a:lnTo>
                      <a:pt x="311" y="676"/>
                    </a:lnTo>
                    <a:lnTo>
                      <a:pt x="305" y="664"/>
                    </a:lnTo>
                    <a:lnTo>
                      <a:pt x="298" y="651"/>
                    </a:lnTo>
                    <a:lnTo>
                      <a:pt x="292" y="638"/>
                    </a:lnTo>
                    <a:lnTo>
                      <a:pt x="285" y="625"/>
                    </a:lnTo>
                    <a:lnTo>
                      <a:pt x="279" y="612"/>
                    </a:lnTo>
                    <a:lnTo>
                      <a:pt x="231" y="621"/>
                    </a:lnTo>
                    <a:lnTo>
                      <a:pt x="188" y="631"/>
                    </a:lnTo>
                    <a:lnTo>
                      <a:pt x="146" y="636"/>
                    </a:lnTo>
                    <a:lnTo>
                      <a:pt x="108" y="635"/>
                    </a:lnTo>
                    <a:lnTo>
                      <a:pt x="73" y="621"/>
                    </a:lnTo>
                    <a:lnTo>
                      <a:pt x="43" y="597"/>
                    </a:lnTo>
                    <a:lnTo>
                      <a:pt x="18" y="555"/>
                    </a:lnTo>
                    <a:lnTo>
                      <a:pt x="0" y="496"/>
                    </a:lnTo>
                    <a:lnTo>
                      <a:pt x="22" y="489"/>
                    </a:lnTo>
                    <a:lnTo>
                      <a:pt x="65" y="485"/>
                    </a:lnTo>
                    <a:lnTo>
                      <a:pt x="122" y="483"/>
                    </a:lnTo>
                    <a:lnTo>
                      <a:pt x="190" y="483"/>
                    </a:lnTo>
                    <a:lnTo>
                      <a:pt x="259" y="482"/>
                    </a:lnTo>
                    <a:lnTo>
                      <a:pt x="325" y="480"/>
                    </a:lnTo>
                    <a:lnTo>
                      <a:pt x="381" y="479"/>
                    </a:lnTo>
                    <a:lnTo>
                      <a:pt x="422" y="477"/>
                    </a:lnTo>
                    <a:lnTo>
                      <a:pt x="547" y="434"/>
                    </a:lnTo>
                    <a:lnTo>
                      <a:pt x="645" y="404"/>
                    </a:lnTo>
                    <a:lnTo>
                      <a:pt x="721" y="380"/>
                    </a:lnTo>
                    <a:lnTo>
                      <a:pt x="785" y="355"/>
                    </a:lnTo>
                    <a:lnTo>
                      <a:pt x="840" y="318"/>
                    </a:lnTo>
                    <a:lnTo>
                      <a:pt x="896" y="267"/>
                    </a:lnTo>
                    <a:lnTo>
                      <a:pt x="957" y="193"/>
                    </a:lnTo>
                    <a:lnTo>
                      <a:pt x="1035" y="90"/>
                    </a:lnTo>
                    <a:lnTo>
                      <a:pt x="1043" y="81"/>
                    </a:lnTo>
                    <a:lnTo>
                      <a:pt x="1052" y="69"/>
                    </a:lnTo>
                    <a:lnTo>
                      <a:pt x="1061" y="55"/>
                    </a:lnTo>
                    <a:lnTo>
                      <a:pt x="1070" y="41"/>
                    </a:lnTo>
                    <a:lnTo>
                      <a:pt x="1078" y="27"/>
                    </a:lnTo>
                    <a:lnTo>
                      <a:pt x="1087" y="15"/>
                    </a:lnTo>
                    <a:lnTo>
                      <a:pt x="1096" y="5"/>
                    </a:lnTo>
                    <a:lnTo>
                      <a:pt x="1107"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8" name="Freeform 172"/>
              <p:cNvSpPr>
                <a:spLocks/>
              </p:cNvSpPr>
              <p:nvPr/>
            </p:nvSpPr>
            <p:spPr bwMode="auto">
              <a:xfrm>
                <a:off x="784" y="1789"/>
                <a:ext cx="245" cy="226"/>
              </a:xfrm>
              <a:custGeom>
                <a:avLst/>
                <a:gdLst>
                  <a:gd name="T0" fmla="*/ 165 w 1129"/>
                  <a:gd name="T1" fmla="*/ 151 h 755"/>
                  <a:gd name="T2" fmla="*/ 235 w 1129"/>
                  <a:gd name="T3" fmla="*/ 166 h 755"/>
                  <a:gd name="T4" fmla="*/ 346 w 1129"/>
                  <a:gd name="T5" fmla="*/ 161 h 755"/>
                  <a:gd name="T6" fmla="*/ 420 w 1129"/>
                  <a:gd name="T7" fmla="*/ 285 h 755"/>
                  <a:gd name="T8" fmla="*/ 520 w 1129"/>
                  <a:gd name="T9" fmla="*/ 264 h 755"/>
                  <a:gd name="T10" fmla="*/ 613 w 1129"/>
                  <a:gd name="T11" fmla="*/ 265 h 755"/>
                  <a:gd name="T12" fmla="*/ 651 w 1129"/>
                  <a:gd name="T13" fmla="*/ 300 h 755"/>
                  <a:gd name="T14" fmla="*/ 683 w 1129"/>
                  <a:gd name="T15" fmla="*/ 319 h 755"/>
                  <a:gd name="T16" fmla="*/ 742 w 1129"/>
                  <a:gd name="T17" fmla="*/ 288 h 755"/>
                  <a:gd name="T18" fmla="*/ 810 w 1129"/>
                  <a:gd name="T19" fmla="*/ 244 h 755"/>
                  <a:gd name="T20" fmla="*/ 886 w 1129"/>
                  <a:gd name="T21" fmla="*/ 233 h 755"/>
                  <a:gd name="T22" fmla="*/ 893 w 1129"/>
                  <a:gd name="T23" fmla="*/ 293 h 755"/>
                  <a:gd name="T24" fmla="*/ 877 w 1129"/>
                  <a:gd name="T25" fmla="*/ 344 h 755"/>
                  <a:gd name="T26" fmla="*/ 912 w 1129"/>
                  <a:gd name="T27" fmla="*/ 382 h 755"/>
                  <a:gd name="T28" fmla="*/ 1039 w 1129"/>
                  <a:gd name="T29" fmla="*/ 406 h 755"/>
                  <a:gd name="T30" fmla="*/ 1119 w 1129"/>
                  <a:gd name="T31" fmla="*/ 472 h 755"/>
                  <a:gd name="T32" fmla="*/ 1087 w 1129"/>
                  <a:gd name="T33" fmla="*/ 569 h 755"/>
                  <a:gd name="T34" fmla="*/ 1066 w 1129"/>
                  <a:gd name="T35" fmla="*/ 625 h 755"/>
                  <a:gd name="T36" fmla="*/ 976 w 1129"/>
                  <a:gd name="T37" fmla="*/ 655 h 755"/>
                  <a:gd name="T38" fmla="*/ 952 w 1129"/>
                  <a:gd name="T39" fmla="*/ 708 h 755"/>
                  <a:gd name="T40" fmla="*/ 912 w 1129"/>
                  <a:gd name="T41" fmla="*/ 722 h 755"/>
                  <a:gd name="T42" fmla="*/ 857 w 1129"/>
                  <a:gd name="T43" fmla="*/ 702 h 755"/>
                  <a:gd name="T44" fmla="*/ 829 w 1129"/>
                  <a:gd name="T45" fmla="*/ 655 h 755"/>
                  <a:gd name="T46" fmla="*/ 778 w 1129"/>
                  <a:gd name="T47" fmla="*/ 623 h 755"/>
                  <a:gd name="T48" fmla="*/ 689 w 1129"/>
                  <a:gd name="T49" fmla="*/ 660 h 755"/>
                  <a:gd name="T50" fmla="*/ 554 w 1129"/>
                  <a:gd name="T51" fmla="*/ 727 h 755"/>
                  <a:gd name="T52" fmla="*/ 446 w 1129"/>
                  <a:gd name="T53" fmla="*/ 755 h 755"/>
                  <a:gd name="T54" fmla="*/ 437 w 1129"/>
                  <a:gd name="T55" fmla="*/ 697 h 755"/>
                  <a:gd name="T56" fmla="*/ 431 w 1129"/>
                  <a:gd name="T57" fmla="*/ 669 h 755"/>
                  <a:gd name="T58" fmla="*/ 391 w 1129"/>
                  <a:gd name="T59" fmla="*/ 650 h 755"/>
                  <a:gd name="T60" fmla="*/ 287 w 1129"/>
                  <a:gd name="T61" fmla="*/ 702 h 755"/>
                  <a:gd name="T62" fmla="*/ 181 w 1129"/>
                  <a:gd name="T63" fmla="*/ 710 h 755"/>
                  <a:gd name="T64" fmla="*/ 153 w 1129"/>
                  <a:gd name="T65" fmla="*/ 647 h 755"/>
                  <a:gd name="T66" fmla="*/ 157 w 1129"/>
                  <a:gd name="T67" fmla="*/ 587 h 755"/>
                  <a:gd name="T68" fmla="*/ 166 w 1129"/>
                  <a:gd name="T69" fmla="*/ 521 h 755"/>
                  <a:gd name="T70" fmla="*/ 159 w 1129"/>
                  <a:gd name="T71" fmla="*/ 508 h 755"/>
                  <a:gd name="T72" fmla="*/ 148 w 1129"/>
                  <a:gd name="T73" fmla="*/ 502 h 755"/>
                  <a:gd name="T74" fmla="*/ 122 w 1129"/>
                  <a:gd name="T75" fmla="*/ 429 h 755"/>
                  <a:gd name="T76" fmla="*/ 157 w 1129"/>
                  <a:gd name="T77" fmla="*/ 353 h 755"/>
                  <a:gd name="T78" fmla="*/ 85 w 1129"/>
                  <a:gd name="T79" fmla="*/ 302 h 755"/>
                  <a:gd name="T80" fmla="*/ 7 w 1129"/>
                  <a:gd name="T81" fmla="*/ 200 h 755"/>
                  <a:gd name="T82" fmla="*/ 0 w 1129"/>
                  <a:gd name="T83" fmla="*/ 109 h 755"/>
                  <a:gd name="T84" fmla="*/ 4 w 1129"/>
                  <a:gd name="T85" fmla="*/ 8 h 755"/>
                  <a:gd name="T86" fmla="*/ 26 w 1129"/>
                  <a:gd name="T87" fmla="*/ 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29" h="755">
                    <a:moveTo>
                      <a:pt x="32" y="0"/>
                    </a:moveTo>
                    <a:lnTo>
                      <a:pt x="112" y="96"/>
                    </a:lnTo>
                    <a:lnTo>
                      <a:pt x="165" y="151"/>
                    </a:lnTo>
                    <a:lnTo>
                      <a:pt x="198" y="175"/>
                    </a:lnTo>
                    <a:lnTo>
                      <a:pt x="219" y="178"/>
                    </a:lnTo>
                    <a:lnTo>
                      <a:pt x="235" y="166"/>
                    </a:lnTo>
                    <a:lnTo>
                      <a:pt x="257" y="154"/>
                    </a:lnTo>
                    <a:lnTo>
                      <a:pt x="290" y="148"/>
                    </a:lnTo>
                    <a:lnTo>
                      <a:pt x="346" y="161"/>
                    </a:lnTo>
                    <a:lnTo>
                      <a:pt x="367" y="229"/>
                    </a:lnTo>
                    <a:lnTo>
                      <a:pt x="392" y="268"/>
                    </a:lnTo>
                    <a:lnTo>
                      <a:pt x="420" y="285"/>
                    </a:lnTo>
                    <a:lnTo>
                      <a:pt x="452" y="287"/>
                    </a:lnTo>
                    <a:lnTo>
                      <a:pt x="484" y="277"/>
                    </a:lnTo>
                    <a:lnTo>
                      <a:pt x="520" y="264"/>
                    </a:lnTo>
                    <a:lnTo>
                      <a:pt x="558" y="253"/>
                    </a:lnTo>
                    <a:lnTo>
                      <a:pt x="599" y="251"/>
                    </a:lnTo>
                    <a:lnTo>
                      <a:pt x="613" y="265"/>
                    </a:lnTo>
                    <a:lnTo>
                      <a:pt x="627" y="280"/>
                    </a:lnTo>
                    <a:lnTo>
                      <a:pt x="639" y="290"/>
                    </a:lnTo>
                    <a:lnTo>
                      <a:pt x="651" y="300"/>
                    </a:lnTo>
                    <a:lnTo>
                      <a:pt x="662" y="307"/>
                    </a:lnTo>
                    <a:lnTo>
                      <a:pt x="672" y="314"/>
                    </a:lnTo>
                    <a:lnTo>
                      <a:pt x="683" y="319"/>
                    </a:lnTo>
                    <a:lnTo>
                      <a:pt x="697" y="323"/>
                    </a:lnTo>
                    <a:lnTo>
                      <a:pt x="720" y="306"/>
                    </a:lnTo>
                    <a:lnTo>
                      <a:pt x="742" y="288"/>
                    </a:lnTo>
                    <a:lnTo>
                      <a:pt x="765" y="271"/>
                    </a:lnTo>
                    <a:lnTo>
                      <a:pt x="787" y="257"/>
                    </a:lnTo>
                    <a:lnTo>
                      <a:pt x="810" y="244"/>
                    </a:lnTo>
                    <a:lnTo>
                      <a:pt x="835" y="236"/>
                    </a:lnTo>
                    <a:lnTo>
                      <a:pt x="859" y="232"/>
                    </a:lnTo>
                    <a:lnTo>
                      <a:pt x="886" y="233"/>
                    </a:lnTo>
                    <a:lnTo>
                      <a:pt x="892" y="255"/>
                    </a:lnTo>
                    <a:lnTo>
                      <a:pt x="895" y="275"/>
                    </a:lnTo>
                    <a:lnTo>
                      <a:pt x="893" y="293"/>
                    </a:lnTo>
                    <a:lnTo>
                      <a:pt x="891" y="312"/>
                    </a:lnTo>
                    <a:lnTo>
                      <a:pt x="883" y="327"/>
                    </a:lnTo>
                    <a:lnTo>
                      <a:pt x="877" y="344"/>
                    </a:lnTo>
                    <a:lnTo>
                      <a:pt x="872" y="359"/>
                    </a:lnTo>
                    <a:lnTo>
                      <a:pt x="868" y="377"/>
                    </a:lnTo>
                    <a:lnTo>
                      <a:pt x="912" y="382"/>
                    </a:lnTo>
                    <a:lnTo>
                      <a:pt x="956" y="387"/>
                    </a:lnTo>
                    <a:lnTo>
                      <a:pt x="998" y="395"/>
                    </a:lnTo>
                    <a:lnTo>
                      <a:pt x="1039" y="406"/>
                    </a:lnTo>
                    <a:lnTo>
                      <a:pt x="1073" y="421"/>
                    </a:lnTo>
                    <a:lnTo>
                      <a:pt x="1100" y="443"/>
                    </a:lnTo>
                    <a:lnTo>
                      <a:pt x="1119" y="472"/>
                    </a:lnTo>
                    <a:lnTo>
                      <a:pt x="1129" y="512"/>
                    </a:lnTo>
                    <a:lnTo>
                      <a:pt x="1102" y="543"/>
                    </a:lnTo>
                    <a:lnTo>
                      <a:pt x="1087" y="569"/>
                    </a:lnTo>
                    <a:lnTo>
                      <a:pt x="1080" y="591"/>
                    </a:lnTo>
                    <a:lnTo>
                      <a:pt x="1076" y="610"/>
                    </a:lnTo>
                    <a:lnTo>
                      <a:pt x="1066" y="625"/>
                    </a:lnTo>
                    <a:lnTo>
                      <a:pt x="1051" y="638"/>
                    </a:lnTo>
                    <a:lnTo>
                      <a:pt x="1022" y="647"/>
                    </a:lnTo>
                    <a:lnTo>
                      <a:pt x="976" y="655"/>
                    </a:lnTo>
                    <a:lnTo>
                      <a:pt x="968" y="678"/>
                    </a:lnTo>
                    <a:lnTo>
                      <a:pt x="961" y="696"/>
                    </a:lnTo>
                    <a:lnTo>
                      <a:pt x="952" y="708"/>
                    </a:lnTo>
                    <a:lnTo>
                      <a:pt x="942" y="717"/>
                    </a:lnTo>
                    <a:lnTo>
                      <a:pt x="927" y="721"/>
                    </a:lnTo>
                    <a:lnTo>
                      <a:pt x="912" y="722"/>
                    </a:lnTo>
                    <a:lnTo>
                      <a:pt x="892" y="721"/>
                    </a:lnTo>
                    <a:lnTo>
                      <a:pt x="868" y="720"/>
                    </a:lnTo>
                    <a:lnTo>
                      <a:pt x="857" y="702"/>
                    </a:lnTo>
                    <a:lnTo>
                      <a:pt x="849" y="685"/>
                    </a:lnTo>
                    <a:lnTo>
                      <a:pt x="840" y="670"/>
                    </a:lnTo>
                    <a:lnTo>
                      <a:pt x="829" y="655"/>
                    </a:lnTo>
                    <a:lnTo>
                      <a:pt x="815" y="642"/>
                    </a:lnTo>
                    <a:lnTo>
                      <a:pt x="799" y="632"/>
                    </a:lnTo>
                    <a:lnTo>
                      <a:pt x="778" y="623"/>
                    </a:lnTo>
                    <a:lnTo>
                      <a:pt x="752" y="620"/>
                    </a:lnTo>
                    <a:lnTo>
                      <a:pt x="724" y="638"/>
                    </a:lnTo>
                    <a:lnTo>
                      <a:pt x="689" y="660"/>
                    </a:lnTo>
                    <a:lnTo>
                      <a:pt x="646" y="683"/>
                    </a:lnTo>
                    <a:lnTo>
                      <a:pt x="601" y="706"/>
                    </a:lnTo>
                    <a:lnTo>
                      <a:pt x="554" y="727"/>
                    </a:lnTo>
                    <a:lnTo>
                      <a:pt x="511" y="743"/>
                    </a:lnTo>
                    <a:lnTo>
                      <a:pt x="473" y="753"/>
                    </a:lnTo>
                    <a:lnTo>
                      <a:pt x="446" y="755"/>
                    </a:lnTo>
                    <a:lnTo>
                      <a:pt x="442" y="730"/>
                    </a:lnTo>
                    <a:lnTo>
                      <a:pt x="440" y="711"/>
                    </a:lnTo>
                    <a:lnTo>
                      <a:pt x="437" y="697"/>
                    </a:lnTo>
                    <a:lnTo>
                      <a:pt x="436" y="686"/>
                    </a:lnTo>
                    <a:lnTo>
                      <a:pt x="434" y="677"/>
                    </a:lnTo>
                    <a:lnTo>
                      <a:pt x="431" y="669"/>
                    </a:lnTo>
                    <a:lnTo>
                      <a:pt x="429" y="658"/>
                    </a:lnTo>
                    <a:lnTo>
                      <a:pt x="427" y="647"/>
                    </a:lnTo>
                    <a:lnTo>
                      <a:pt x="391" y="650"/>
                    </a:lnTo>
                    <a:lnTo>
                      <a:pt x="357" y="664"/>
                    </a:lnTo>
                    <a:lnTo>
                      <a:pt x="321" y="682"/>
                    </a:lnTo>
                    <a:lnTo>
                      <a:pt x="287" y="702"/>
                    </a:lnTo>
                    <a:lnTo>
                      <a:pt x="251" y="716"/>
                    </a:lnTo>
                    <a:lnTo>
                      <a:pt x="217" y="721"/>
                    </a:lnTo>
                    <a:lnTo>
                      <a:pt x="181" y="710"/>
                    </a:lnTo>
                    <a:lnTo>
                      <a:pt x="148" y="683"/>
                    </a:lnTo>
                    <a:lnTo>
                      <a:pt x="150" y="665"/>
                    </a:lnTo>
                    <a:lnTo>
                      <a:pt x="153" y="647"/>
                    </a:lnTo>
                    <a:lnTo>
                      <a:pt x="154" y="627"/>
                    </a:lnTo>
                    <a:lnTo>
                      <a:pt x="156" y="608"/>
                    </a:lnTo>
                    <a:lnTo>
                      <a:pt x="157" y="587"/>
                    </a:lnTo>
                    <a:lnTo>
                      <a:pt x="160" y="567"/>
                    </a:lnTo>
                    <a:lnTo>
                      <a:pt x="162" y="544"/>
                    </a:lnTo>
                    <a:lnTo>
                      <a:pt x="166" y="521"/>
                    </a:lnTo>
                    <a:lnTo>
                      <a:pt x="160" y="514"/>
                    </a:lnTo>
                    <a:lnTo>
                      <a:pt x="159" y="511"/>
                    </a:lnTo>
                    <a:lnTo>
                      <a:pt x="159" y="508"/>
                    </a:lnTo>
                    <a:lnTo>
                      <a:pt x="159" y="507"/>
                    </a:lnTo>
                    <a:lnTo>
                      <a:pt x="155" y="505"/>
                    </a:lnTo>
                    <a:lnTo>
                      <a:pt x="148" y="502"/>
                    </a:lnTo>
                    <a:lnTo>
                      <a:pt x="134" y="498"/>
                    </a:lnTo>
                    <a:lnTo>
                      <a:pt x="112" y="494"/>
                    </a:lnTo>
                    <a:lnTo>
                      <a:pt x="122" y="429"/>
                    </a:lnTo>
                    <a:lnTo>
                      <a:pt x="136" y="390"/>
                    </a:lnTo>
                    <a:lnTo>
                      <a:pt x="150" y="366"/>
                    </a:lnTo>
                    <a:lnTo>
                      <a:pt x="157" y="353"/>
                    </a:lnTo>
                    <a:lnTo>
                      <a:pt x="152" y="342"/>
                    </a:lnTo>
                    <a:lnTo>
                      <a:pt x="130" y="328"/>
                    </a:lnTo>
                    <a:lnTo>
                      <a:pt x="85" y="302"/>
                    </a:lnTo>
                    <a:lnTo>
                      <a:pt x="14" y="261"/>
                    </a:lnTo>
                    <a:lnTo>
                      <a:pt x="10" y="229"/>
                    </a:lnTo>
                    <a:lnTo>
                      <a:pt x="7" y="200"/>
                    </a:lnTo>
                    <a:lnTo>
                      <a:pt x="3" y="170"/>
                    </a:lnTo>
                    <a:lnTo>
                      <a:pt x="2" y="141"/>
                    </a:lnTo>
                    <a:lnTo>
                      <a:pt x="0" y="109"/>
                    </a:lnTo>
                    <a:lnTo>
                      <a:pt x="0" y="78"/>
                    </a:lnTo>
                    <a:lnTo>
                      <a:pt x="1" y="43"/>
                    </a:lnTo>
                    <a:lnTo>
                      <a:pt x="4" y="8"/>
                    </a:lnTo>
                    <a:lnTo>
                      <a:pt x="14" y="2"/>
                    </a:lnTo>
                    <a:lnTo>
                      <a:pt x="21" y="0"/>
                    </a:lnTo>
                    <a:lnTo>
                      <a:pt x="26" y="0"/>
                    </a:lnTo>
                    <a:lnTo>
                      <a:pt x="32"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9" name="Freeform 173"/>
              <p:cNvSpPr>
                <a:spLocks/>
              </p:cNvSpPr>
              <p:nvPr/>
            </p:nvSpPr>
            <p:spPr bwMode="auto">
              <a:xfrm>
                <a:off x="728" y="1787"/>
                <a:ext cx="39" cy="314"/>
              </a:xfrm>
              <a:custGeom>
                <a:avLst/>
                <a:gdLst>
                  <a:gd name="T0" fmla="*/ 183 w 183"/>
                  <a:gd name="T1" fmla="*/ 0 h 1053"/>
                  <a:gd name="T2" fmla="*/ 182 w 183"/>
                  <a:gd name="T3" fmla="*/ 109 h 1053"/>
                  <a:gd name="T4" fmla="*/ 182 w 183"/>
                  <a:gd name="T5" fmla="*/ 193 h 1053"/>
                  <a:gd name="T6" fmla="*/ 182 w 183"/>
                  <a:gd name="T7" fmla="*/ 257 h 1053"/>
                  <a:gd name="T8" fmla="*/ 182 w 183"/>
                  <a:gd name="T9" fmla="*/ 308 h 1053"/>
                  <a:gd name="T10" fmla="*/ 179 w 183"/>
                  <a:gd name="T11" fmla="*/ 348 h 1053"/>
                  <a:gd name="T12" fmla="*/ 178 w 183"/>
                  <a:gd name="T13" fmla="*/ 384 h 1053"/>
                  <a:gd name="T14" fmla="*/ 176 w 183"/>
                  <a:gd name="T15" fmla="*/ 422 h 1053"/>
                  <a:gd name="T16" fmla="*/ 173 w 183"/>
                  <a:gd name="T17" fmla="*/ 469 h 1053"/>
                  <a:gd name="T18" fmla="*/ 125 w 183"/>
                  <a:gd name="T19" fmla="*/ 572 h 1053"/>
                  <a:gd name="T20" fmla="*/ 97 w 183"/>
                  <a:gd name="T21" fmla="*/ 655 h 1053"/>
                  <a:gd name="T22" fmla="*/ 87 w 183"/>
                  <a:gd name="T23" fmla="*/ 720 h 1053"/>
                  <a:gd name="T24" fmla="*/ 90 w 183"/>
                  <a:gd name="T25" fmla="*/ 778 h 1053"/>
                  <a:gd name="T26" fmla="*/ 99 w 183"/>
                  <a:gd name="T27" fmla="*/ 830 h 1053"/>
                  <a:gd name="T28" fmla="*/ 112 w 183"/>
                  <a:gd name="T29" fmla="*/ 887 h 1053"/>
                  <a:gd name="T30" fmla="*/ 122 w 183"/>
                  <a:gd name="T31" fmla="*/ 952 h 1053"/>
                  <a:gd name="T32" fmla="*/ 128 w 183"/>
                  <a:gd name="T33" fmla="*/ 1034 h 1053"/>
                  <a:gd name="T34" fmla="*/ 125 w 183"/>
                  <a:gd name="T35" fmla="*/ 1039 h 1053"/>
                  <a:gd name="T36" fmla="*/ 118 w 183"/>
                  <a:gd name="T37" fmla="*/ 1040 h 1053"/>
                  <a:gd name="T38" fmla="*/ 107 w 183"/>
                  <a:gd name="T39" fmla="*/ 1040 h 1053"/>
                  <a:gd name="T40" fmla="*/ 95 w 183"/>
                  <a:gd name="T41" fmla="*/ 1040 h 1053"/>
                  <a:gd name="T42" fmla="*/ 82 w 183"/>
                  <a:gd name="T43" fmla="*/ 1039 h 1053"/>
                  <a:gd name="T44" fmla="*/ 70 w 183"/>
                  <a:gd name="T45" fmla="*/ 1040 h 1053"/>
                  <a:gd name="T46" fmla="*/ 61 w 183"/>
                  <a:gd name="T47" fmla="*/ 1045 h 1053"/>
                  <a:gd name="T48" fmla="*/ 56 w 183"/>
                  <a:gd name="T49" fmla="*/ 1053 h 1053"/>
                  <a:gd name="T50" fmla="*/ 25 w 183"/>
                  <a:gd name="T51" fmla="*/ 1015 h 1053"/>
                  <a:gd name="T52" fmla="*/ 8 w 183"/>
                  <a:gd name="T53" fmla="*/ 922 h 1053"/>
                  <a:gd name="T54" fmla="*/ 0 w 183"/>
                  <a:gd name="T55" fmla="*/ 786 h 1053"/>
                  <a:gd name="T56" fmla="*/ 1 w 183"/>
                  <a:gd name="T57" fmla="*/ 630 h 1053"/>
                  <a:gd name="T58" fmla="*/ 6 w 183"/>
                  <a:gd name="T59" fmla="*/ 466 h 1053"/>
                  <a:gd name="T60" fmla="*/ 16 w 183"/>
                  <a:gd name="T61" fmla="*/ 313 h 1053"/>
                  <a:gd name="T62" fmla="*/ 24 w 183"/>
                  <a:gd name="T63" fmla="*/ 189 h 1053"/>
                  <a:gd name="T64" fmla="*/ 30 w 183"/>
                  <a:gd name="T65" fmla="*/ 108 h 1053"/>
                  <a:gd name="T66" fmla="*/ 35 w 183"/>
                  <a:gd name="T67" fmla="*/ 104 h 1053"/>
                  <a:gd name="T68" fmla="*/ 40 w 183"/>
                  <a:gd name="T69" fmla="*/ 102 h 1053"/>
                  <a:gd name="T70" fmla="*/ 45 w 183"/>
                  <a:gd name="T71" fmla="*/ 100 h 1053"/>
                  <a:gd name="T72" fmla="*/ 54 w 183"/>
                  <a:gd name="T73" fmla="*/ 99 h 1053"/>
                  <a:gd name="T74" fmla="*/ 63 w 183"/>
                  <a:gd name="T75" fmla="*/ 96 h 1053"/>
                  <a:gd name="T76" fmla="*/ 77 w 183"/>
                  <a:gd name="T77" fmla="*/ 95 h 1053"/>
                  <a:gd name="T78" fmla="*/ 95 w 183"/>
                  <a:gd name="T79" fmla="*/ 93 h 1053"/>
                  <a:gd name="T80" fmla="*/ 120 w 183"/>
                  <a:gd name="T81" fmla="*/ 90 h 1053"/>
                  <a:gd name="T82" fmla="*/ 134 w 183"/>
                  <a:gd name="T83" fmla="*/ 72 h 1053"/>
                  <a:gd name="T84" fmla="*/ 146 w 183"/>
                  <a:gd name="T85" fmla="*/ 58 h 1053"/>
                  <a:gd name="T86" fmla="*/ 156 w 183"/>
                  <a:gd name="T87" fmla="*/ 43 h 1053"/>
                  <a:gd name="T88" fmla="*/ 164 w 183"/>
                  <a:gd name="T89" fmla="*/ 31 h 1053"/>
                  <a:gd name="T90" fmla="*/ 170 w 183"/>
                  <a:gd name="T91" fmla="*/ 19 h 1053"/>
                  <a:gd name="T92" fmla="*/ 175 w 183"/>
                  <a:gd name="T93" fmla="*/ 11 h 1053"/>
                  <a:gd name="T94" fmla="*/ 178 w 183"/>
                  <a:gd name="T95" fmla="*/ 4 h 1053"/>
                  <a:gd name="T96" fmla="*/ 183 w 183"/>
                  <a:gd name="T97" fmla="*/ 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 h="1053">
                    <a:moveTo>
                      <a:pt x="183" y="0"/>
                    </a:moveTo>
                    <a:lnTo>
                      <a:pt x="182" y="109"/>
                    </a:lnTo>
                    <a:lnTo>
                      <a:pt x="182" y="193"/>
                    </a:lnTo>
                    <a:lnTo>
                      <a:pt x="182" y="257"/>
                    </a:lnTo>
                    <a:lnTo>
                      <a:pt x="182" y="308"/>
                    </a:lnTo>
                    <a:lnTo>
                      <a:pt x="179" y="348"/>
                    </a:lnTo>
                    <a:lnTo>
                      <a:pt x="178" y="384"/>
                    </a:lnTo>
                    <a:lnTo>
                      <a:pt x="176" y="422"/>
                    </a:lnTo>
                    <a:lnTo>
                      <a:pt x="173" y="469"/>
                    </a:lnTo>
                    <a:lnTo>
                      <a:pt x="125" y="572"/>
                    </a:lnTo>
                    <a:lnTo>
                      <a:pt x="97" y="655"/>
                    </a:lnTo>
                    <a:lnTo>
                      <a:pt x="87" y="720"/>
                    </a:lnTo>
                    <a:lnTo>
                      <a:pt x="90" y="778"/>
                    </a:lnTo>
                    <a:lnTo>
                      <a:pt x="99" y="830"/>
                    </a:lnTo>
                    <a:lnTo>
                      <a:pt x="112" y="887"/>
                    </a:lnTo>
                    <a:lnTo>
                      <a:pt x="122" y="952"/>
                    </a:lnTo>
                    <a:lnTo>
                      <a:pt x="128" y="1034"/>
                    </a:lnTo>
                    <a:lnTo>
                      <a:pt x="125" y="1039"/>
                    </a:lnTo>
                    <a:lnTo>
                      <a:pt x="118" y="1040"/>
                    </a:lnTo>
                    <a:lnTo>
                      <a:pt x="107" y="1040"/>
                    </a:lnTo>
                    <a:lnTo>
                      <a:pt x="95" y="1040"/>
                    </a:lnTo>
                    <a:lnTo>
                      <a:pt x="82" y="1039"/>
                    </a:lnTo>
                    <a:lnTo>
                      <a:pt x="70" y="1040"/>
                    </a:lnTo>
                    <a:lnTo>
                      <a:pt x="61" y="1045"/>
                    </a:lnTo>
                    <a:lnTo>
                      <a:pt x="56" y="1053"/>
                    </a:lnTo>
                    <a:lnTo>
                      <a:pt x="25" y="1015"/>
                    </a:lnTo>
                    <a:lnTo>
                      <a:pt x="8" y="922"/>
                    </a:lnTo>
                    <a:lnTo>
                      <a:pt x="0" y="786"/>
                    </a:lnTo>
                    <a:lnTo>
                      <a:pt x="1" y="630"/>
                    </a:lnTo>
                    <a:lnTo>
                      <a:pt x="6" y="466"/>
                    </a:lnTo>
                    <a:lnTo>
                      <a:pt x="16" y="313"/>
                    </a:lnTo>
                    <a:lnTo>
                      <a:pt x="24" y="189"/>
                    </a:lnTo>
                    <a:lnTo>
                      <a:pt x="30" y="108"/>
                    </a:lnTo>
                    <a:lnTo>
                      <a:pt x="35" y="104"/>
                    </a:lnTo>
                    <a:lnTo>
                      <a:pt x="40" y="102"/>
                    </a:lnTo>
                    <a:lnTo>
                      <a:pt x="45" y="100"/>
                    </a:lnTo>
                    <a:lnTo>
                      <a:pt x="54" y="99"/>
                    </a:lnTo>
                    <a:lnTo>
                      <a:pt x="63" y="96"/>
                    </a:lnTo>
                    <a:lnTo>
                      <a:pt x="77" y="95"/>
                    </a:lnTo>
                    <a:lnTo>
                      <a:pt x="95" y="93"/>
                    </a:lnTo>
                    <a:lnTo>
                      <a:pt x="120" y="90"/>
                    </a:lnTo>
                    <a:lnTo>
                      <a:pt x="134" y="72"/>
                    </a:lnTo>
                    <a:lnTo>
                      <a:pt x="146" y="58"/>
                    </a:lnTo>
                    <a:lnTo>
                      <a:pt x="156" y="43"/>
                    </a:lnTo>
                    <a:lnTo>
                      <a:pt x="164" y="31"/>
                    </a:lnTo>
                    <a:lnTo>
                      <a:pt x="170" y="19"/>
                    </a:lnTo>
                    <a:lnTo>
                      <a:pt x="175" y="11"/>
                    </a:lnTo>
                    <a:lnTo>
                      <a:pt x="178" y="4"/>
                    </a:lnTo>
                    <a:lnTo>
                      <a:pt x="18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0" name="Freeform 174"/>
              <p:cNvSpPr>
                <a:spLocks/>
              </p:cNvSpPr>
              <p:nvPr/>
            </p:nvSpPr>
            <p:spPr bwMode="auto">
              <a:xfrm>
                <a:off x="752" y="1951"/>
                <a:ext cx="281" cy="173"/>
              </a:xfrm>
              <a:custGeom>
                <a:avLst/>
                <a:gdLst>
                  <a:gd name="T0" fmla="*/ 249 w 1297"/>
                  <a:gd name="T1" fmla="*/ 112 h 580"/>
                  <a:gd name="T2" fmla="*/ 322 w 1297"/>
                  <a:gd name="T3" fmla="*/ 209 h 580"/>
                  <a:gd name="T4" fmla="*/ 393 w 1297"/>
                  <a:gd name="T5" fmla="*/ 198 h 580"/>
                  <a:gd name="T6" fmla="*/ 491 w 1297"/>
                  <a:gd name="T7" fmla="*/ 154 h 580"/>
                  <a:gd name="T8" fmla="*/ 559 w 1297"/>
                  <a:gd name="T9" fmla="*/ 167 h 580"/>
                  <a:gd name="T10" fmla="*/ 563 w 1297"/>
                  <a:gd name="T11" fmla="*/ 204 h 580"/>
                  <a:gd name="T12" fmla="*/ 573 w 1297"/>
                  <a:gd name="T13" fmla="*/ 229 h 580"/>
                  <a:gd name="T14" fmla="*/ 591 w 1297"/>
                  <a:gd name="T15" fmla="*/ 250 h 580"/>
                  <a:gd name="T16" fmla="*/ 643 w 1297"/>
                  <a:gd name="T17" fmla="*/ 255 h 580"/>
                  <a:gd name="T18" fmla="*/ 708 w 1297"/>
                  <a:gd name="T19" fmla="*/ 227 h 580"/>
                  <a:gd name="T20" fmla="*/ 764 w 1297"/>
                  <a:gd name="T21" fmla="*/ 190 h 580"/>
                  <a:gd name="T22" fmla="*/ 827 w 1297"/>
                  <a:gd name="T23" fmla="*/ 169 h 580"/>
                  <a:gd name="T24" fmla="*/ 888 w 1297"/>
                  <a:gd name="T25" fmla="*/ 228 h 580"/>
                  <a:gd name="T26" fmla="*/ 895 w 1297"/>
                  <a:gd name="T27" fmla="*/ 292 h 580"/>
                  <a:gd name="T28" fmla="*/ 904 w 1297"/>
                  <a:gd name="T29" fmla="*/ 313 h 580"/>
                  <a:gd name="T30" fmla="*/ 980 w 1297"/>
                  <a:gd name="T31" fmla="*/ 318 h 580"/>
                  <a:gd name="T32" fmla="*/ 1069 w 1297"/>
                  <a:gd name="T33" fmla="*/ 339 h 580"/>
                  <a:gd name="T34" fmla="*/ 1083 w 1297"/>
                  <a:gd name="T35" fmla="*/ 370 h 580"/>
                  <a:gd name="T36" fmla="*/ 1097 w 1297"/>
                  <a:gd name="T37" fmla="*/ 396 h 580"/>
                  <a:gd name="T38" fmla="*/ 1115 w 1297"/>
                  <a:gd name="T39" fmla="*/ 420 h 580"/>
                  <a:gd name="T40" fmla="*/ 1151 w 1297"/>
                  <a:gd name="T41" fmla="*/ 433 h 580"/>
                  <a:gd name="T42" fmla="*/ 1198 w 1297"/>
                  <a:gd name="T43" fmla="*/ 428 h 580"/>
                  <a:gd name="T44" fmla="*/ 1241 w 1297"/>
                  <a:gd name="T45" fmla="*/ 421 h 580"/>
                  <a:gd name="T46" fmla="*/ 1278 w 1297"/>
                  <a:gd name="T47" fmla="*/ 414 h 580"/>
                  <a:gd name="T48" fmla="*/ 1272 w 1297"/>
                  <a:gd name="T49" fmla="*/ 469 h 580"/>
                  <a:gd name="T50" fmla="*/ 1205 w 1297"/>
                  <a:gd name="T51" fmla="*/ 509 h 580"/>
                  <a:gd name="T52" fmla="*/ 1122 w 1297"/>
                  <a:gd name="T53" fmla="*/ 491 h 580"/>
                  <a:gd name="T54" fmla="*/ 1029 w 1297"/>
                  <a:gd name="T55" fmla="*/ 458 h 580"/>
                  <a:gd name="T56" fmla="*/ 937 w 1297"/>
                  <a:gd name="T57" fmla="*/ 465 h 580"/>
                  <a:gd name="T58" fmla="*/ 852 w 1297"/>
                  <a:gd name="T59" fmla="*/ 420 h 580"/>
                  <a:gd name="T60" fmla="*/ 765 w 1297"/>
                  <a:gd name="T61" fmla="*/ 370 h 580"/>
                  <a:gd name="T62" fmla="*/ 676 w 1297"/>
                  <a:gd name="T63" fmla="*/ 440 h 580"/>
                  <a:gd name="T64" fmla="*/ 621 w 1297"/>
                  <a:gd name="T65" fmla="*/ 562 h 580"/>
                  <a:gd name="T66" fmla="*/ 608 w 1297"/>
                  <a:gd name="T67" fmla="*/ 570 h 580"/>
                  <a:gd name="T68" fmla="*/ 598 w 1297"/>
                  <a:gd name="T69" fmla="*/ 571 h 580"/>
                  <a:gd name="T70" fmla="*/ 584 w 1297"/>
                  <a:gd name="T71" fmla="*/ 568 h 580"/>
                  <a:gd name="T72" fmla="*/ 540 w 1297"/>
                  <a:gd name="T73" fmla="*/ 523 h 580"/>
                  <a:gd name="T74" fmla="*/ 471 w 1297"/>
                  <a:gd name="T75" fmla="*/ 445 h 580"/>
                  <a:gd name="T76" fmla="*/ 400 w 1297"/>
                  <a:gd name="T77" fmla="*/ 414 h 580"/>
                  <a:gd name="T78" fmla="*/ 318 w 1297"/>
                  <a:gd name="T79" fmla="*/ 482 h 580"/>
                  <a:gd name="T80" fmla="*/ 258 w 1297"/>
                  <a:gd name="T81" fmla="*/ 568 h 580"/>
                  <a:gd name="T82" fmla="*/ 240 w 1297"/>
                  <a:gd name="T83" fmla="*/ 577 h 580"/>
                  <a:gd name="T84" fmla="*/ 230 w 1297"/>
                  <a:gd name="T85" fmla="*/ 579 h 580"/>
                  <a:gd name="T86" fmla="*/ 227 w 1297"/>
                  <a:gd name="T87" fmla="*/ 561 h 580"/>
                  <a:gd name="T88" fmla="*/ 205 w 1297"/>
                  <a:gd name="T89" fmla="*/ 535 h 580"/>
                  <a:gd name="T90" fmla="*/ 165 w 1297"/>
                  <a:gd name="T91" fmla="*/ 528 h 580"/>
                  <a:gd name="T92" fmla="*/ 124 w 1297"/>
                  <a:gd name="T93" fmla="*/ 520 h 580"/>
                  <a:gd name="T94" fmla="*/ 83 w 1297"/>
                  <a:gd name="T95" fmla="*/ 509 h 580"/>
                  <a:gd name="T96" fmla="*/ 66 w 1297"/>
                  <a:gd name="T97" fmla="*/ 490 h 580"/>
                  <a:gd name="T98" fmla="*/ 58 w 1297"/>
                  <a:gd name="T99" fmla="*/ 452 h 580"/>
                  <a:gd name="T100" fmla="*/ 47 w 1297"/>
                  <a:gd name="T101" fmla="*/ 409 h 580"/>
                  <a:gd name="T102" fmla="*/ 37 w 1297"/>
                  <a:gd name="T103" fmla="*/ 371 h 580"/>
                  <a:gd name="T104" fmla="*/ 41 w 1297"/>
                  <a:gd name="T105" fmla="*/ 317 h 580"/>
                  <a:gd name="T106" fmla="*/ 12 w 1297"/>
                  <a:gd name="T107" fmla="*/ 198 h 580"/>
                  <a:gd name="T108" fmla="*/ 3 w 1297"/>
                  <a:gd name="T109" fmla="*/ 77 h 580"/>
                  <a:gd name="T110" fmla="*/ 95 w 1297"/>
                  <a:gd name="T111" fmla="*/ 3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7" h="580">
                    <a:moveTo>
                      <a:pt x="208" y="0"/>
                    </a:moveTo>
                    <a:lnTo>
                      <a:pt x="249" y="112"/>
                    </a:lnTo>
                    <a:lnTo>
                      <a:pt x="287" y="178"/>
                    </a:lnTo>
                    <a:lnTo>
                      <a:pt x="322" y="209"/>
                    </a:lnTo>
                    <a:lnTo>
                      <a:pt x="356" y="214"/>
                    </a:lnTo>
                    <a:lnTo>
                      <a:pt x="393" y="198"/>
                    </a:lnTo>
                    <a:lnTo>
                      <a:pt x="438" y="177"/>
                    </a:lnTo>
                    <a:lnTo>
                      <a:pt x="491" y="154"/>
                    </a:lnTo>
                    <a:lnTo>
                      <a:pt x="559" y="144"/>
                    </a:lnTo>
                    <a:lnTo>
                      <a:pt x="559" y="167"/>
                    </a:lnTo>
                    <a:lnTo>
                      <a:pt x="560" y="188"/>
                    </a:lnTo>
                    <a:lnTo>
                      <a:pt x="563" y="204"/>
                    </a:lnTo>
                    <a:lnTo>
                      <a:pt x="567" y="218"/>
                    </a:lnTo>
                    <a:lnTo>
                      <a:pt x="573" y="229"/>
                    </a:lnTo>
                    <a:lnTo>
                      <a:pt x="581" y="241"/>
                    </a:lnTo>
                    <a:lnTo>
                      <a:pt x="591" y="250"/>
                    </a:lnTo>
                    <a:lnTo>
                      <a:pt x="604" y="261"/>
                    </a:lnTo>
                    <a:lnTo>
                      <a:pt x="643" y="255"/>
                    </a:lnTo>
                    <a:lnTo>
                      <a:pt x="678" y="243"/>
                    </a:lnTo>
                    <a:lnTo>
                      <a:pt x="708" y="227"/>
                    </a:lnTo>
                    <a:lnTo>
                      <a:pt x="738" y="209"/>
                    </a:lnTo>
                    <a:lnTo>
                      <a:pt x="764" y="190"/>
                    </a:lnTo>
                    <a:lnTo>
                      <a:pt x="794" y="177"/>
                    </a:lnTo>
                    <a:lnTo>
                      <a:pt x="827" y="169"/>
                    </a:lnTo>
                    <a:lnTo>
                      <a:pt x="865" y="171"/>
                    </a:lnTo>
                    <a:lnTo>
                      <a:pt x="888" y="228"/>
                    </a:lnTo>
                    <a:lnTo>
                      <a:pt x="896" y="267"/>
                    </a:lnTo>
                    <a:lnTo>
                      <a:pt x="895" y="292"/>
                    </a:lnTo>
                    <a:lnTo>
                      <a:pt x="896" y="307"/>
                    </a:lnTo>
                    <a:lnTo>
                      <a:pt x="904" y="313"/>
                    </a:lnTo>
                    <a:lnTo>
                      <a:pt x="930" y="317"/>
                    </a:lnTo>
                    <a:lnTo>
                      <a:pt x="980" y="318"/>
                    </a:lnTo>
                    <a:lnTo>
                      <a:pt x="1063" y="324"/>
                    </a:lnTo>
                    <a:lnTo>
                      <a:pt x="1069" y="339"/>
                    </a:lnTo>
                    <a:lnTo>
                      <a:pt x="1076" y="356"/>
                    </a:lnTo>
                    <a:lnTo>
                      <a:pt x="1083" y="370"/>
                    </a:lnTo>
                    <a:lnTo>
                      <a:pt x="1090" y="385"/>
                    </a:lnTo>
                    <a:lnTo>
                      <a:pt x="1097" y="396"/>
                    </a:lnTo>
                    <a:lnTo>
                      <a:pt x="1106" y="409"/>
                    </a:lnTo>
                    <a:lnTo>
                      <a:pt x="1115" y="420"/>
                    </a:lnTo>
                    <a:lnTo>
                      <a:pt x="1126" y="432"/>
                    </a:lnTo>
                    <a:lnTo>
                      <a:pt x="1151" y="433"/>
                    </a:lnTo>
                    <a:lnTo>
                      <a:pt x="1176" y="432"/>
                    </a:lnTo>
                    <a:lnTo>
                      <a:pt x="1198" y="428"/>
                    </a:lnTo>
                    <a:lnTo>
                      <a:pt x="1221" y="426"/>
                    </a:lnTo>
                    <a:lnTo>
                      <a:pt x="1241" y="421"/>
                    </a:lnTo>
                    <a:lnTo>
                      <a:pt x="1260" y="418"/>
                    </a:lnTo>
                    <a:lnTo>
                      <a:pt x="1278" y="414"/>
                    </a:lnTo>
                    <a:lnTo>
                      <a:pt x="1297" y="414"/>
                    </a:lnTo>
                    <a:lnTo>
                      <a:pt x="1272" y="469"/>
                    </a:lnTo>
                    <a:lnTo>
                      <a:pt x="1242" y="500"/>
                    </a:lnTo>
                    <a:lnTo>
                      <a:pt x="1205" y="509"/>
                    </a:lnTo>
                    <a:lnTo>
                      <a:pt x="1166" y="505"/>
                    </a:lnTo>
                    <a:lnTo>
                      <a:pt x="1122" y="491"/>
                    </a:lnTo>
                    <a:lnTo>
                      <a:pt x="1076" y="473"/>
                    </a:lnTo>
                    <a:lnTo>
                      <a:pt x="1029" y="458"/>
                    </a:lnTo>
                    <a:lnTo>
                      <a:pt x="982" y="450"/>
                    </a:lnTo>
                    <a:lnTo>
                      <a:pt x="937" y="465"/>
                    </a:lnTo>
                    <a:lnTo>
                      <a:pt x="895" y="451"/>
                    </a:lnTo>
                    <a:lnTo>
                      <a:pt x="852" y="420"/>
                    </a:lnTo>
                    <a:lnTo>
                      <a:pt x="809" y="389"/>
                    </a:lnTo>
                    <a:lnTo>
                      <a:pt x="765" y="370"/>
                    </a:lnTo>
                    <a:lnTo>
                      <a:pt x="721" y="383"/>
                    </a:lnTo>
                    <a:lnTo>
                      <a:pt x="676" y="440"/>
                    </a:lnTo>
                    <a:lnTo>
                      <a:pt x="631" y="558"/>
                    </a:lnTo>
                    <a:lnTo>
                      <a:pt x="621" y="562"/>
                    </a:lnTo>
                    <a:lnTo>
                      <a:pt x="614" y="567"/>
                    </a:lnTo>
                    <a:lnTo>
                      <a:pt x="608" y="570"/>
                    </a:lnTo>
                    <a:lnTo>
                      <a:pt x="604" y="572"/>
                    </a:lnTo>
                    <a:lnTo>
                      <a:pt x="598" y="571"/>
                    </a:lnTo>
                    <a:lnTo>
                      <a:pt x="592" y="571"/>
                    </a:lnTo>
                    <a:lnTo>
                      <a:pt x="584" y="568"/>
                    </a:lnTo>
                    <a:lnTo>
                      <a:pt x="577" y="567"/>
                    </a:lnTo>
                    <a:lnTo>
                      <a:pt x="540" y="523"/>
                    </a:lnTo>
                    <a:lnTo>
                      <a:pt x="506" y="482"/>
                    </a:lnTo>
                    <a:lnTo>
                      <a:pt x="471" y="445"/>
                    </a:lnTo>
                    <a:lnTo>
                      <a:pt x="437" y="421"/>
                    </a:lnTo>
                    <a:lnTo>
                      <a:pt x="400" y="414"/>
                    </a:lnTo>
                    <a:lnTo>
                      <a:pt x="361" y="433"/>
                    </a:lnTo>
                    <a:lnTo>
                      <a:pt x="318" y="482"/>
                    </a:lnTo>
                    <a:lnTo>
                      <a:pt x="272" y="567"/>
                    </a:lnTo>
                    <a:lnTo>
                      <a:pt x="258" y="568"/>
                    </a:lnTo>
                    <a:lnTo>
                      <a:pt x="248" y="572"/>
                    </a:lnTo>
                    <a:lnTo>
                      <a:pt x="240" y="577"/>
                    </a:lnTo>
                    <a:lnTo>
                      <a:pt x="235" y="580"/>
                    </a:lnTo>
                    <a:lnTo>
                      <a:pt x="230" y="579"/>
                    </a:lnTo>
                    <a:lnTo>
                      <a:pt x="228" y="574"/>
                    </a:lnTo>
                    <a:lnTo>
                      <a:pt x="227" y="561"/>
                    </a:lnTo>
                    <a:lnTo>
                      <a:pt x="227" y="540"/>
                    </a:lnTo>
                    <a:lnTo>
                      <a:pt x="205" y="535"/>
                    </a:lnTo>
                    <a:lnTo>
                      <a:pt x="185" y="532"/>
                    </a:lnTo>
                    <a:lnTo>
                      <a:pt x="165" y="528"/>
                    </a:lnTo>
                    <a:lnTo>
                      <a:pt x="145" y="524"/>
                    </a:lnTo>
                    <a:lnTo>
                      <a:pt x="124" y="520"/>
                    </a:lnTo>
                    <a:lnTo>
                      <a:pt x="105" y="515"/>
                    </a:lnTo>
                    <a:lnTo>
                      <a:pt x="83" y="509"/>
                    </a:lnTo>
                    <a:lnTo>
                      <a:pt x="64" y="504"/>
                    </a:lnTo>
                    <a:lnTo>
                      <a:pt x="66" y="490"/>
                    </a:lnTo>
                    <a:lnTo>
                      <a:pt x="63" y="473"/>
                    </a:lnTo>
                    <a:lnTo>
                      <a:pt x="58" y="452"/>
                    </a:lnTo>
                    <a:lnTo>
                      <a:pt x="54" y="432"/>
                    </a:lnTo>
                    <a:lnTo>
                      <a:pt x="47" y="409"/>
                    </a:lnTo>
                    <a:lnTo>
                      <a:pt x="42" y="389"/>
                    </a:lnTo>
                    <a:lnTo>
                      <a:pt x="37" y="371"/>
                    </a:lnTo>
                    <a:lnTo>
                      <a:pt x="37" y="360"/>
                    </a:lnTo>
                    <a:lnTo>
                      <a:pt x="41" y="317"/>
                    </a:lnTo>
                    <a:lnTo>
                      <a:pt x="30" y="261"/>
                    </a:lnTo>
                    <a:lnTo>
                      <a:pt x="12" y="198"/>
                    </a:lnTo>
                    <a:lnTo>
                      <a:pt x="0" y="135"/>
                    </a:lnTo>
                    <a:lnTo>
                      <a:pt x="3" y="77"/>
                    </a:lnTo>
                    <a:lnTo>
                      <a:pt x="31" y="31"/>
                    </a:lnTo>
                    <a:lnTo>
                      <a:pt x="95" y="3"/>
                    </a:lnTo>
                    <a:lnTo>
                      <a:pt x="20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1" name="Freeform 175"/>
              <p:cNvSpPr>
                <a:spLocks/>
              </p:cNvSpPr>
              <p:nvPr/>
            </p:nvSpPr>
            <p:spPr bwMode="auto">
              <a:xfrm>
                <a:off x="520" y="1959"/>
                <a:ext cx="204" cy="215"/>
              </a:xfrm>
              <a:custGeom>
                <a:avLst/>
                <a:gdLst>
                  <a:gd name="T0" fmla="*/ 931 w 943"/>
                  <a:gd name="T1" fmla="*/ 80 h 718"/>
                  <a:gd name="T2" fmla="*/ 934 w 943"/>
                  <a:gd name="T3" fmla="*/ 213 h 718"/>
                  <a:gd name="T4" fmla="*/ 940 w 943"/>
                  <a:gd name="T5" fmla="*/ 320 h 718"/>
                  <a:gd name="T6" fmla="*/ 943 w 943"/>
                  <a:gd name="T7" fmla="*/ 416 h 718"/>
                  <a:gd name="T8" fmla="*/ 924 w 943"/>
                  <a:gd name="T9" fmla="*/ 496 h 718"/>
                  <a:gd name="T10" fmla="*/ 888 w 943"/>
                  <a:gd name="T11" fmla="*/ 561 h 718"/>
                  <a:gd name="T12" fmla="*/ 861 w 943"/>
                  <a:gd name="T13" fmla="*/ 623 h 718"/>
                  <a:gd name="T14" fmla="*/ 849 w 943"/>
                  <a:gd name="T15" fmla="*/ 686 h 718"/>
                  <a:gd name="T16" fmla="*/ 835 w 943"/>
                  <a:gd name="T17" fmla="*/ 710 h 718"/>
                  <a:gd name="T18" fmla="*/ 774 w 943"/>
                  <a:gd name="T19" fmla="*/ 677 h 718"/>
                  <a:gd name="T20" fmla="*/ 697 w 943"/>
                  <a:gd name="T21" fmla="*/ 628 h 718"/>
                  <a:gd name="T22" fmla="*/ 631 w 943"/>
                  <a:gd name="T23" fmla="*/ 577 h 718"/>
                  <a:gd name="T24" fmla="*/ 601 w 943"/>
                  <a:gd name="T25" fmla="*/ 557 h 718"/>
                  <a:gd name="T26" fmla="*/ 582 w 943"/>
                  <a:gd name="T27" fmla="*/ 557 h 718"/>
                  <a:gd name="T28" fmla="*/ 562 w 943"/>
                  <a:gd name="T29" fmla="*/ 559 h 718"/>
                  <a:gd name="T30" fmla="*/ 544 w 943"/>
                  <a:gd name="T31" fmla="*/ 568 h 718"/>
                  <a:gd name="T32" fmla="*/ 531 w 943"/>
                  <a:gd name="T33" fmla="*/ 575 h 718"/>
                  <a:gd name="T34" fmla="*/ 520 w 943"/>
                  <a:gd name="T35" fmla="*/ 575 h 718"/>
                  <a:gd name="T36" fmla="*/ 510 w 943"/>
                  <a:gd name="T37" fmla="*/ 568 h 718"/>
                  <a:gd name="T38" fmla="*/ 510 w 943"/>
                  <a:gd name="T39" fmla="*/ 557 h 718"/>
                  <a:gd name="T40" fmla="*/ 506 w 943"/>
                  <a:gd name="T41" fmla="*/ 545 h 718"/>
                  <a:gd name="T42" fmla="*/ 469 w 943"/>
                  <a:gd name="T43" fmla="*/ 538 h 718"/>
                  <a:gd name="T44" fmla="*/ 422 w 943"/>
                  <a:gd name="T45" fmla="*/ 555 h 718"/>
                  <a:gd name="T46" fmla="*/ 385 w 943"/>
                  <a:gd name="T47" fmla="*/ 577 h 718"/>
                  <a:gd name="T48" fmla="*/ 345 w 943"/>
                  <a:gd name="T49" fmla="*/ 589 h 718"/>
                  <a:gd name="T50" fmla="*/ 328 w 943"/>
                  <a:gd name="T51" fmla="*/ 562 h 718"/>
                  <a:gd name="T52" fmla="*/ 347 w 943"/>
                  <a:gd name="T53" fmla="*/ 525 h 718"/>
                  <a:gd name="T54" fmla="*/ 366 w 943"/>
                  <a:gd name="T55" fmla="*/ 489 h 718"/>
                  <a:gd name="T56" fmla="*/ 376 w 943"/>
                  <a:gd name="T57" fmla="*/ 442 h 718"/>
                  <a:gd name="T58" fmla="*/ 362 w 943"/>
                  <a:gd name="T59" fmla="*/ 411 h 718"/>
                  <a:gd name="T60" fmla="*/ 332 w 943"/>
                  <a:gd name="T61" fmla="*/ 416 h 718"/>
                  <a:gd name="T62" fmla="*/ 296 w 943"/>
                  <a:gd name="T63" fmla="*/ 428 h 718"/>
                  <a:gd name="T64" fmla="*/ 250 w 943"/>
                  <a:gd name="T65" fmla="*/ 437 h 718"/>
                  <a:gd name="T66" fmla="*/ 216 w 943"/>
                  <a:gd name="T67" fmla="*/ 428 h 718"/>
                  <a:gd name="T68" fmla="*/ 211 w 943"/>
                  <a:gd name="T69" fmla="*/ 396 h 718"/>
                  <a:gd name="T70" fmla="*/ 212 w 943"/>
                  <a:gd name="T71" fmla="*/ 357 h 718"/>
                  <a:gd name="T72" fmla="*/ 219 w 943"/>
                  <a:gd name="T73" fmla="*/ 315 h 718"/>
                  <a:gd name="T74" fmla="*/ 198 w 943"/>
                  <a:gd name="T75" fmla="*/ 288 h 718"/>
                  <a:gd name="T76" fmla="*/ 122 w 943"/>
                  <a:gd name="T77" fmla="*/ 281 h 718"/>
                  <a:gd name="T78" fmla="*/ 42 w 943"/>
                  <a:gd name="T79" fmla="*/ 262 h 718"/>
                  <a:gd name="T80" fmla="*/ 0 w 943"/>
                  <a:gd name="T81" fmla="*/ 208 h 718"/>
                  <a:gd name="T82" fmla="*/ 13 w 943"/>
                  <a:gd name="T83" fmla="*/ 161 h 718"/>
                  <a:gd name="T84" fmla="*/ 27 w 943"/>
                  <a:gd name="T85" fmla="*/ 161 h 718"/>
                  <a:gd name="T86" fmla="*/ 101 w 943"/>
                  <a:gd name="T87" fmla="*/ 196 h 718"/>
                  <a:gd name="T88" fmla="*/ 312 w 943"/>
                  <a:gd name="T89" fmla="*/ 199 h 718"/>
                  <a:gd name="T90" fmla="*/ 561 w 943"/>
                  <a:gd name="T91" fmla="*/ 143 h 718"/>
                  <a:gd name="T92" fmla="*/ 768 w 943"/>
                  <a:gd name="T93" fmla="*/ 72 h 718"/>
                  <a:gd name="T94" fmla="*/ 842 w 943"/>
                  <a:gd name="T95" fmla="*/ 41 h 718"/>
                  <a:gd name="T96" fmla="*/ 866 w 943"/>
                  <a:gd name="T97" fmla="*/ 28 h 718"/>
                  <a:gd name="T98" fmla="*/ 894 w 943"/>
                  <a:gd name="T99" fmla="*/ 13 h 718"/>
                  <a:gd name="T100" fmla="*/ 920 w 943"/>
                  <a:gd name="T101" fmla="*/ 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3" h="718">
                    <a:moveTo>
                      <a:pt x="933" y="0"/>
                    </a:moveTo>
                    <a:lnTo>
                      <a:pt x="931" y="80"/>
                    </a:lnTo>
                    <a:lnTo>
                      <a:pt x="932" y="151"/>
                    </a:lnTo>
                    <a:lnTo>
                      <a:pt x="934" y="213"/>
                    </a:lnTo>
                    <a:lnTo>
                      <a:pt x="938" y="270"/>
                    </a:lnTo>
                    <a:lnTo>
                      <a:pt x="940" y="320"/>
                    </a:lnTo>
                    <a:lnTo>
                      <a:pt x="943" y="368"/>
                    </a:lnTo>
                    <a:lnTo>
                      <a:pt x="943" y="416"/>
                    </a:lnTo>
                    <a:lnTo>
                      <a:pt x="943" y="467"/>
                    </a:lnTo>
                    <a:lnTo>
                      <a:pt x="924" y="496"/>
                    </a:lnTo>
                    <a:lnTo>
                      <a:pt x="906" y="528"/>
                    </a:lnTo>
                    <a:lnTo>
                      <a:pt x="888" y="561"/>
                    </a:lnTo>
                    <a:lnTo>
                      <a:pt x="874" y="593"/>
                    </a:lnTo>
                    <a:lnTo>
                      <a:pt x="861" y="623"/>
                    </a:lnTo>
                    <a:lnTo>
                      <a:pt x="853" y="655"/>
                    </a:lnTo>
                    <a:lnTo>
                      <a:pt x="849" y="686"/>
                    </a:lnTo>
                    <a:lnTo>
                      <a:pt x="853" y="718"/>
                    </a:lnTo>
                    <a:lnTo>
                      <a:pt x="835" y="710"/>
                    </a:lnTo>
                    <a:lnTo>
                      <a:pt x="809" y="696"/>
                    </a:lnTo>
                    <a:lnTo>
                      <a:pt x="774" y="677"/>
                    </a:lnTo>
                    <a:lnTo>
                      <a:pt x="738" y="654"/>
                    </a:lnTo>
                    <a:lnTo>
                      <a:pt x="697" y="628"/>
                    </a:lnTo>
                    <a:lnTo>
                      <a:pt x="662" y="602"/>
                    </a:lnTo>
                    <a:lnTo>
                      <a:pt x="631" y="577"/>
                    </a:lnTo>
                    <a:lnTo>
                      <a:pt x="609" y="557"/>
                    </a:lnTo>
                    <a:lnTo>
                      <a:pt x="601" y="557"/>
                    </a:lnTo>
                    <a:lnTo>
                      <a:pt x="593" y="557"/>
                    </a:lnTo>
                    <a:lnTo>
                      <a:pt x="582" y="557"/>
                    </a:lnTo>
                    <a:lnTo>
                      <a:pt x="573" y="558"/>
                    </a:lnTo>
                    <a:lnTo>
                      <a:pt x="562" y="559"/>
                    </a:lnTo>
                    <a:lnTo>
                      <a:pt x="552" y="563"/>
                    </a:lnTo>
                    <a:lnTo>
                      <a:pt x="544" y="568"/>
                    </a:lnTo>
                    <a:lnTo>
                      <a:pt x="537" y="575"/>
                    </a:lnTo>
                    <a:lnTo>
                      <a:pt x="531" y="575"/>
                    </a:lnTo>
                    <a:lnTo>
                      <a:pt x="528" y="575"/>
                    </a:lnTo>
                    <a:lnTo>
                      <a:pt x="520" y="575"/>
                    </a:lnTo>
                    <a:lnTo>
                      <a:pt x="511" y="575"/>
                    </a:lnTo>
                    <a:lnTo>
                      <a:pt x="510" y="568"/>
                    </a:lnTo>
                    <a:lnTo>
                      <a:pt x="510" y="562"/>
                    </a:lnTo>
                    <a:lnTo>
                      <a:pt x="510" y="557"/>
                    </a:lnTo>
                    <a:lnTo>
                      <a:pt x="510" y="553"/>
                    </a:lnTo>
                    <a:lnTo>
                      <a:pt x="506" y="545"/>
                    </a:lnTo>
                    <a:lnTo>
                      <a:pt x="501" y="539"/>
                    </a:lnTo>
                    <a:lnTo>
                      <a:pt x="469" y="538"/>
                    </a:lnTo>
                    <a:lnTo>
                      <a:pt x="445" y="545"/>
                    </a:lnTo>
                    <a:lnTo>
                      <a:pt x="422" y="555"/>
                    </a:lnTo>
                    <a:lnTo>
                      <a:pt x="404" y="568"/>
                    </a:lnTo>
                    <a:lnTo>
                      <a:pt x="385" y="577"/>
                    </a:lnTo>
                    <a:lnTo>
                      <a:pt x="366" y="587"/>
                    </a:lnTo>
                    <a:lnTo>
                      <a:pt x="345" y="589"/>
                    </a:lnTo>
                    <a:lnTo>
                      <a:pt x="321" y="584"/>
                    </a:lnTo>
                    <a:lnTo>
                      <a:pt x="328" y="562"/>
                    </a:lnTo>
                    <a:lnTo>
                      <a:pt x="338" y="543"/>
                    </a:lnTo>
                    <a:lnTo>
                      <a:pt x="347" y="525"/>
                    </a:lnTo>
                    <a:lnTo>
                      <a:pt x="358" y="508"/>
                    </a:lnTo>
                    <a:lnTo>
                      <a:pt x="366" y="489"/>
                    </a:lnTo>
                    <a:lnTo>
                      <a:pt x="372" y="468"/>
                    </a:lnTo>
                    <a:lnTo>
                      <a:pt x="376" y="442"/>
                    </a:lnTo>
                    <a:lnTo>
                      <a:pt x="376" y="413"/>
                    </a:lnTo>
                    <a:lnTo>
                      <a:pt x="362" y="411"/>
                    </a:lnTo>
                    <a:lnTo>
                      <a:pt x="347" y="412"/>
                    </a:lnTo>
                    <a:lnTo>
                      <a:pt x="332" y="416"/>
                    </a:lnTo>
                    <a:lnTo>
                      <a:pt x="315" y="423"/>
                    </a:lnTo>
                    <a:lnTo>
                      <a:pt x="296" y="428"/>
                    </a:lnTo>
                    <a:lnTo>
                      <a:pt x="275" y="434"/>
                    </a:lnTo>
                    <a:lnTo>
                      <a:pt x="250" y="437"/>
                    </a:lnTo>
                    <a:lnTo>
                      <a:pt x="223" y="440"/>
                    </a:lnTo>
                    <a:lnTo>
                      <a:pt x="216" y="428"/>
                    </a:lnTo>
                    <a:lnTo>
                      <a:pt x="213" y="413"/>
                    </a:lnTo>
                    <a:lnTo>
                      <a:pt x="211" y="396"/>
                    </a:lnTo>
                    <a:lnTo>
                      <a:pt x="212" y="378"/>
                    </a:lnTo>
                    <a:lnTo>
                      <a:pt x="212" y="357"/>
                    </a:lnTo>
                    <a:lnTo>
                      <a:pt x="216" y="336"/>
                    </a:lnTo>
                    <a:lnTo>
                      <a:pt x="219" y="315"/>
                    </a:lnTo>
                    <a:lnTo>
                      <a:pt x="223" y="296"/>
                    </a:lnTo>
                    <a:lnTo>
                      <a:pt x="198" y="288"/>
                    </a:lnTo>
                    <a:lnTo>
                      <a:pt x="163" y="284"/>
                    </a:lnTo>
                    <a:lnTo>
                      <a:pt x="122" y="281"/>
                    </a:lnTo>
                    <a:lnTo>
                      <a:pt x="80" y="275"/>
                    </a:lnTo>
                    <a:lnTo>
                      <a:pt x="42" y="262"/>
                    </a:lnTo>
                    <a:lnTo>
                      <a:pt x="15" y="241"/>
                    </a:lnTo>
                    <a:lnTo>
                      <a:pt x="0" y="208"/>
                    </a:lnTo>
                    <a:lnTo>
                      <a:pt x="7" y="161"/>
                    </a:lnTo>
                    <a:lnTo>
                      <a:pt x="13" y="161"/>
                    </a:lnTo>
                    <a:lnTo>
                      <a:pt x="20" y="161"/>
                    </a:lnTo>
                    <a:lnTo>
                      <a:pt x="27" y="161"/>
                    </a:lnTo>
                    <a:lnTo>
                      <a:pt x="34" y="161"/>
                    </a:lnTo>
                    <a:lnTo>
                      <a:pt x="101" y="196"/>
                    </a:lnTo>
                    <a:lnTo>
                      <a:pt x="197" y="207"/>
                    </a:lnTo>
                    <a:lnTo>
                      <a:pt x="312" y="199"/>
                    </a:lnTo>
                    <a:lnTo>
                      <a:pt x="437" y="176"/>
                    </a:lnTo>
                    <a:lnTo>
                      <a:pt x="561" y="143"/>
                    </a:lnTo>
                    <a:lnTo>
                      <a:pt x="675" y="107"/>
                    </a:lnTo>
                    <a:lnTo>
                      <a:pt x="768" y="72"/>
                    </a:lnTo>
                    <a:lnTo>
                      <a:pt x="835" y="43"/>
                    </a:lnTo>
                    <a:lnTo>
                      <a:pt x="842" y="41"/>
                    </a:lnTo>
                    <a:lnTo>
                      <a:pt x="853" y="35"/>
                    </a:lnTo>
                    <a:lnTo>
                      <a:pt x="866" y="28"/>
                    </a:lnTo>
                    <a:lnTo>
                      <a:pt x="880" y="21"/>
                    </a:lnTo>
                    <a:lnTo>
                      <a:pt x="894" y="13"/>
                    </a:lnTo>
                    <a:lnTo>
                      <a:pt x="908" y="5"/>
                    </a:lnTo>
                    <a:lnTo>
                      <a:pt x="920" y="1"/>
                    </a:lnTo>
                    <a:lnTo>
                      <a:pt x="933"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2" name="Freeform 176"/>
              <p:cNvSpPr>
                <a:spLocks/>
              </p:cNvSpPr>
              <p:nvPr/>
            </p:nvSpPr>
            <p:spPr bwMode="auto">
              <a:xfrm>
                <a:off x="1008" y="2091"/>
                <a:ext cx="44" cy="60"/>
              </a:xfrm>
              <a:custGeom>
                <a:avLst/>
                <a:gdLst>
                  <a:gd name="T0" fmla="*/ 189 w 201"/>
                  <a:gd name="T1" fmla="*/ 0 h 201"/>
                  <a:gd name="T2" fmla="*/ 200 w 201"/>
                  <a:gd name="T3" fmla="*/ 77 h 201"/>
                  <a:gd name="T4" fmla="*/ 201 w 201"/>
                  <a:gd name="T5" fmla="*/ 137 h 201"/>
                  <a:gd name="T6" fmla="*/ 190 w 201"/>
                  <a:gd name="T7" fmla="*/ 177 h 201"/>
                  <a:gd name="T8" fmla="*/ 171 w 201"/>
                  <a:gd name="T9" fmla="*/ 200 h 201"/>
                  <a:gd name="T10" fmla="*/ 142 w 201"/>
                  <a:gd name="T11" fmla="*/ 201 h 201"/>
                  <a:gd name="T12" fmla="*/ 104 w 201"/>
                  <a:gd name="T13" fmla="*/ 183 h 201"/>
                  <a:gd name="T14" fmla="*/ 56 w 201"/>
                  <a:gd name="T15" fmla="*/ 147 h 201"/>
                  <a:gd name="T16" fmla="*/ 0 w 201"/>
                  <a:gd name="T17" fmla="*/ 90 h 201"/>
                  <a:gd name="T18" fmla="*/ 23 w 201"/>
                  <a:gd name="T19" fmla="*/ 77 h 201"/>
                  <a:gd name="T20" fmla="*/ 46 w 201"/>
                  <a:gd name="T21" fmla="*/ 64 h 201"/>
                  <a:gd name="T22" fmla="*/ 68 w 201"/>
                  <a:gd name="T23" fmla="*/ 48 h 201"/>
                  <a:gd name="T24" fmla="*/ 91 w 201"/>
                  <a:gd name="T25" fmla="*/ 34 h 201"/>
                  <a:gd name="T26" fmla="*/ 113 w 201"/>
                  <a:gd name="T27" fmla="*/ 20 h 201"/>
                  <a:gd name="T28" fmla="*/ 137 w 201"/>
                  <a:gd name="T29" fmla="*/ 9 h 201"/>
                  <a:gd name="T30" fmla="*/ 162 w 201"/>
                  <a:gd name="T31" fmla="*/ 2 h 201"/>
                  <a:gd name="T32" fmla="*/ 189 w 201"/>
                  <a:gd name="T3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1" h="201">
                    <a:moveTo>
                      <a:pt x="189" y="0"/>
                    </a:moveTo>
                    <a:lnTo>
                      <a:pt x="200" y="77"/>
                    </a:lnTo>
                    <a:lnTo>
                      <a:pt x="201" y="137"/>
                    </a:lnTo>
                    <a:lnTo>
                      <a:pt x="190" y="177"/>
                    </a:lnTo>
                    <a:lnTo>
                      <a:pt x="171" y="200"/>
                    </a:lnTo>
                    <a:lnTo>
                      <a:pt x="142" y="201"/>
                    </a:lnTo>
                    <a:lnTo>
                      <a:pt x="104" y="183"/>
                    </a:lnTo>
                    <a:lnTo>
                      <a:pt x="56" y="147"/>
                    </a:lnTo>
                    <a:lnTo>
                      <a:pt x="0" y="90"/>
                    </a:lnTo>
                    <a:lnTo>
                      <a:pt x="23" y="77"/>
                    </a:lnTo>
                    <a:lnTo>
                      <a:pt x="46" y="64"/>
                    </a:lnTo>
                    <a:lnTo>
                      <a:pt x="68" y="48"/>
                    </a:lnTo>
                    <a:lnTo>
                      <a:pt x="91" y="34"/>
                    </a:lnTo>
                    <a:lnTo>
                      <a:pt x="113" y="20"/>
                    </a:lnTo>
                    <a:lnTo>
                      <a:pt x="137" y="9"/>
                    </a:lnTo>
                    <a:lnTo>
                      <a:pt x="162" y="2"/>
                    </a:lnTo>
                    <a:lnTo>
                      <a:pt x="189"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3" name="Freeform 177"/>
              <p:cNvSpPr>
                <a:spLocks/>
              </p:cNvSpPr>
              <p:nvPr/>
            </p:nvSpPr>
            <p:spPr bwMode="auto">
              <a:xfrm>
                <a:off x="713" y="2091"/>
                <a:ext cx="287" cy="161"/>
              </a:xfrm>
              <a:custGeom>
                <a:avLst/>
                <a:gdLst>
                  <a:gd name="T0" fmla="*/ 1008 w 1323"/>
                  <a:gd name="T1" fmla="*/ 13 h 539"/>
                  <a:gd name="T2" fmla="*/ 1070 w 1323"/>
                  <a:gd name="T3" fmla="*/ 40 h 539"/>
                  <a:gd name="T4" fmla="*/ 1125 w 1323"/>
                  <a:gd name="T5" fmla="*/ 52 h 539"/>
                  <a:gd name="T6" fmla="*/ 1186 w 1323"/>
                  <a:gd name="T7" fmla="*/ 37 h 539"/>
                  <a:gd name="T8" fmla="*/ 1233 w 1323"/>
                  <a:gd name="T9" fmla="*/ 24 h 539"/>
                  <a:gd name="T10" fmla="*/ 1253 w 1323"/>
                  <a:gd name="T11" fmla="*/ 40 h 539"/>
                  <a:gd name="T12" fmla="*/ 1274 w 1323"/>
                  <a:gd name="T13" fmla="*/ 61 h 539"/>
                  <a:gd name="T14" fmla="*/ 1303 w 1323"/>
                  <a:gd name="T15" fmla="*/ 85 h 539"/>
                  <a:gd name="T16" fmla="*/ 1323 w 1323"/>
                  <a:gd name="T17" fmla="*/ 109 h 539"/>
                  <a:gd name="T18" fmla="*/ 1323 w 1323"/>
                  <a:gd name="T19" fmla="*/ 119 h 539"/>
                  <a:gd name="T20" fmla="*/ 1301 w 1323"/>
                  <a:gd name="T21" fmla="*/ 142 h 539"/>
                  <a:gd name="T22" fmla="*/ 1280 w 1323"/>
                  <a:gd name="T23" fmla="*/ 175 h 539"/>
                  <a:gd name="T24" fmla="*/ 1272 w 1323"/>
                  <a:gd name="T25" fmla="*/ 209 h 539"/>
                  <a:gd name="T26" fmla="*/ 1271 w 1323"/>
                  <a:gd name="T27" fmla="*/ 243 h 539"/>
                  <a:gd name="T28" fmla="*/ 1179 w 1323"/>
                  <a:gd name="T29" fmla="*/ 269 h 539"/>
                  <a:gd name="T30" fmla="*/ 1094 w 1323"/>
                  <a:gd name="T31" fmla="*/ 288 h 539"/>
                  <a:gd name="T32" fmla="*/ 1090 w 1323"/>
                  <a:gd name="T33" fmla="*/ 327 h 539"/>
                  <a:gd name="T34" fmla="*/ 1116 w 1323"/>
                  <a:gd name="T35" fmla="*/ 410 h 539"/>
                  <a:gd name="T36" fmla="*/ 1088 w 1323"/>
                  <a:gd name="T37" fmla="*/ 483 h 539"/>
                  <a:gd name="T38" fmla="*/ 1029 w 1323"/>
                  <a:gd name="T39" fmla="*/ 462 h 539"/>
                  <a:gd name="T40" fmla="*/ 963 w 1323"/>
                  <a:gd name="T41" fmla="*/ 438 h 539"/>
                  <a:gd name="T42" fmla="*/ 864 w 1323"/>
                  <a:gd name="T43" fmla="*/ 469 h 539"/>
                  <a:gd name="T44" fmla="*/ 763 w 1323"/>
                  <a:gd name="T45" fmla="*/ 523 h 539"/>
                  <a:gd name="T46" fmla="*/ 700 w 1323"/>
                  <a:gd name="T47" fmla="*/ 515 h 539"/>
                  <a:gd name="T48" fmla="*/ 634 w 1323"/>
                  <a:gd name="T49" fmla="*/ 511 h 539"/>
                  <a:gd name="T50" fmla="*/ 565 w 1323"/>
                  <a:gd name="T51" fmla="*/ 523 h 539"/>
                  <a:gd name="T52" fmla="*/ 494 w 1323"/>
                  <a:gd name="T53" fmla="*/ 525 h 539"/>
                  <a:gd name="T54" fmla="*/ 438 w 1323"/>
                  <a:gd name="T55" fmla="*/ 480 h 539"/>
                  <a:gd name="T56" fmla="*/ 387 w 1323"/>
                  <a:gd name="T57" fmla="*/ 429 h 539"/>
                  <a:gd name="T58" fmla="*/ 318 w 1323"/>
                  <a:gd name="T59" fmla="*/ 387 h 539"/>
                  <a:gd name="T60" fmla="*/ 259 w 1323"/>
                  <a:gd name="T61" fmla="*/ 327 h 539"/>
                  <a:gd name="T62" fmla="*/ 198 w 1323"/>
                  <a:gd name="T63" fmla="*/ 287 h 539"/>
                  <a:gd name="T64" fmla="*/ 114 w 1323"/>
                  <a:gd name="T65" fmla="*/ 284 h 539"/>
                  <a:gd name="T66" fmla="*/ 31 w 1323"/>
                  <a:gd name="T67" fmla="*/ 266 h 539"/>
                  <a:gd name="T68" fmla="*/ 14 w 1323"/>
                  <a:gd name="T69" fmla="*/ 145 h 539"/>
                  <a:gd name="T70" fmla="*/ 115 w 1323"/>
                  <a:gd name="T71" fmla="*/ 73 h 539"/>
                  <a:gd name="T72" fmla="*/ 265 w 1323"/>
                  <a:gd name="T73" fmla="*/ 90 h 539"/>
                  <a:gd name="T74" fmla="*/ 407 w 1323"/>
                  <a:gd name="T75" fmla="*/ 136 h 539"/>
                  <a:gd name="T76" fmla="*/ 492 w 1323"/>
                  <a:gd name="T77" fmla="*/ 128 h 539"/>
                  <a:gd name="T78" fmla="*/ 523 w 1323"/>
                  <a:gd name="T79" fmla="*/ 78 h 539"/>
                  <a:gd name="T80" fmla="*/ 539 w 1323"/>
                  <a:gd name="T81" fmla="*/ 36 h 539"/>
                  <a:gd name="T82" fmla="*/ 583 w 1323"/>
                  <a:gd name="T83" fmla="*/ 11 h 539"/>
                  <a:gd name="T84" fmla="*/ 639 w 1323"/>
                  <a:gd name="T85" fmla="*/ 14 h 539"/>
                  <a:gd name="T86" fmla="*/ 668 w 1323"/>
                  <a:gd name="T87" fmla="*/ 41 h 539"/>
                  <a:gd name="T88" fmla="*/ 701 w 1323"/>
                  <a:gd name="T89" fmla="*/ 80 h 539"/>
                  <a:gd name="T90" fmla="*/ 732 w 1323"/>
                  <a:gd name="T91" fmla="*/ 118 h 539"/>
                  <a:gd name="T92" fmla="*/ 798 w 1323"/>
                  <a:gd name="T93" fmla="*/ 125 h 539"/>
                  <a:gd name="T94" fmla="*/ 852 w 1323"/>
                  <a:gd name="T95" fmla="*/ 90 h 539"/>
                  <a:gd name="T96" fmla="*/ 878 w 1323"/>
                  <a:gd name="T97" fmla="*/ 42 h 539"/>
                  <a:gd name="T98" fmla="*/ 925 w 1323"/>
                  <a:gd name="T99" fmla="*/ 7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3" h="539">
                    <a:moveTo>
                      <a:pt x="973" y="0"/>
                    </a:moveTo>
                    <a:lnTo>
                      <a:pt x="1008" y="13"/>
                    </a:lnTo>
                    <a:lnTo>
                      <a:pt x="1042" y="27"/>
                    </a:lnTo>
                    <a:lnTo>
                      <a:pt x="1070" y="40"/>
                    </a:lnTo>
                    <a:lnTo>
                      <a:pt x="1099" y="49"/>
                    </a:lnTo>
                    <a:lnTo>
                      <a:pt x="1125" y="52"/>
                    </a:lnTo>
                    <a:lnTo>
                      <a:pt x="1154" y="49"/>
                    </a:lnTo>
                    <a:lnTo>
                      <a:pt x="1186" y="37"/>
                    </a:lnTo>
                    <a:lnTo>
                      <a:pt x="1224" y="17"/>
                    </a:lnTo>
                    <a:lnTo>
                      <a:pt x="1233" y="24"/>
                    </a:lnTo>
                    <a:lnTo>
                      <a:pt x="1243" y="32"/>
                    </a:lnTo>
                    <a:lnTo>
                      <a:pt x="1253" y="40"/>
                    </a:lnTo>
                    <a:lnTo>
                      <a:pt x="1263" y="51"/>
                    </a:lnTo>
                    <a:lnTo>
                      <a:pt x="1274" y="61"/>
                    </a:lnTo>
                    <a:lnTo>
                      <a:pt x="1287" y="73"/>
                    </a:lnTo>
                    <a:lnTo>
                      <a:pt x="1303" y="85"/>
                    </a:lnTo>
                    <a:lnTo>
                      <a:pt x="1323" y="99"/>
                    </a:lnTo>
                    <a:lnTo>
                      <a:pt x="1323" y="109"/>
                    </a:lnTo>
                    <a:lnTo>
                      <a:pt x="1323" y="116"/>
                    </a:lnTo>
                    <a:lnTo>
                      <a:pt x="1323" y="119"/>
                    </a:lnTo>
                    <a:lnTo>
                      <a:pt x="1323" y="125"/>
                    </a:lnTo>
                    <a:lnTo>
                      <a:pt x="1301" y="142"/>
                    </a:lnTo>
                    <a:lnTo>
                      <a:pt x="1288" y="158"/>
                    </a:lnTo>
                    <a:lnTo>
                      <a:pt x="1280" y="175"/>
                    </a:lnTo>
                    <a:lnTo>
                      <a:pt x="1275" y="193"/>
                    </a:lnTo>
                    <a:lnTo>
                      <a:pt x="1272" y="209"/>
                    </a:lnTo>
                    <a:lnTo>
                      <a:pt x="1272" y="226"/>
                    </a:lnTo>
                    <a:lnTo>
                      <a:pt x="1271" y="243"/>
                    </a:lnTo>
                    <a:lnTo>
                      <a:pt x="1269" y="260"/>
                    </a:lnTo>
                    <a:lnTo>
                      <a:pt x="1179" y="269"/>
                    </a:lnTo>
                    <a:lnTo>
                      <a:pt x="1123" y="277"/>
                    </a:lnTo>
                    <a:lnTo>
                      <a:pt x="1094" y="288"/>
                    </a:lnTo>
                    <a:lnTo>
                      <a:pt x="1085" y="304"/>
                    </a:lnTo>
                    <a:lnTo>
                      <a:pt x="1090" y="327"/>
                    </a:lnTo>
                    <a:lnTo>
                      <a:pt x="1103" y="361"/>
                    </a:lnTo>
                    <a:lnTo>
                      <a:pt x="1116" y="410"/>
                    </a:lnTo>
                    <a:lnTo>
                      <a:pt x="1126" y="476"/>
                    </a:lnTo>
                    <a:lnTo>
                      <a:pt x="1088" y="483"/>
                    </a:lnTo>
                    <a:lnTo>
                      <a:pt x="1057" y="476"/>
                    </a:lnTo>
                    <a:lnTo>
                      <a:pt x="1029" y="462"/>
                    </a:lnTo>
                    <a:lnTo>
                      <a:pt x="999" y="448"/>
                    </a:lnTo>
                    <a:lnTo>
                      <a:pt x="963" y="438"/>
                    </a:lnTo>
                    <a:lnTo>
                      <a:pt x="919" y="444"/>
                    </a:lnTo>
                    <a:lnTo>
                      <a:pt x="864" y="469"/>
                    </a:lnTo>
                    <a:lnTo>
                      <a:pt x="793" y="521"/>
                    </a:lnTo>
                    <a:lnTo>
                      <a:pt x="763" y="523"/>
                    </a:lnTo>
                    <a:lnTo>
                      <a:pt x="733" y="520"/>
                    </a:lnTo>
                    <a:lnTo>
                      <a:pt x="700" y="515"/>
                    </a:lnTo>
                    <a:lnTo>
                      <a:pt x="668" y="513"/>
                    </a:lnTo>
                    <a:lnTo>
                      <a:pt x="634" y="511"/>
                    </a:lnTo>
                    <a:lnTo>
                      <a:pt x="599" y="514"/>
                    </a:lnTo>
                    <a:lnTo>
                      <a:pt x="565" y="523"/>
                    </a:lnTo>
                    <a:lnTo>
                      <a:pt x="532" y="539"/>
                    </a:lnTo>
                    <a:lnTo>
                      <a:pt x="494" y="525"/>
                    </a:lnTo>
                    <a:lnTo>
                      <a:pt x="464" y="505"/>
                    </a:lnTo>
                    <a:lnTo>
                      <a:pt x="438" y="480"/>
                    </a:lnTo>
                    <a:lnTo>
                      <a:pt x="414" y="455"/>
                    </a:lnTo>
                    <a:lnTo>
                      <a:pt x="387" y="429"/>
                    </a:lnTo>
                    <a:lnTo>
                      <a:pt x="356" y="406"/>
                    </a:lnTo>
                    <a:lnTo>
                      <a:pt x="318" y="387"/>
                    </a:lnTo>
                    <a:lnTo>
                      <a:pt x="271" y="378"/>
                    </a:lnTo>
                    <a:lnTo>
                      <a:pt x="259" y="327"/>
                    </a:lnTo>
                    <a:lnTo>
                      <a:pt x="234" y="300"/>
                    </a:lnTo>
                    <a:lnTo>
                      <a:pt x="198" y="287"/>
                    </a:lnTo>
                    <a:lnTo>
                      <a:pt x="158" y="285"/>
                    </a:lnTo>
                    <a:lnTo>
                      <a:pt x="114" y="284"/>
                    </a:lnTo>
                    <a:lnTo>
                      <a:pt x="70" y="281"/>
                    </a:lnTo>
                    <a:lnTo>
                      <a:pt x="31" y="266"/>
                    </a:lnTo>
                    <a:lnTo>
                      <a:pt x="0" y="234"/>
                    </a:lnTo>
                    <a:lnTo>
                      <a:pt x="14" y="145"/>
                    </a:lnTo>
                    <a:lnTo>
                      <a:pt x="56" y="96"/>
                    </a:lnTo>
                    <a:lnTo>
                      <a:pt x="115" y="73"/>
                    </a:lnTo>
                    <a:lnTo>
                      <a:pt x="189" y="74"/>
                    </a:lnTo>
                    <a:lnTo>
                      <a:pt x="265" y="90"/>
                    </a:lnTo>
                    <a:lnTo>
                      <a:pt x="341" y="112"/>
                    </a:lnTo>
                    <a:lnTo>
                      <a:pt x="407" y="136"/>
                    </a:lnTo>
                    <a:lnTo>
                      <a:pt x="459" y="153"/>
                    </a:lnTo>
                    <a:lnTo>
                      <a:pt x="492" y="128"/>
                    </a:lnTo>
                    <a:lnTo>
                      <a:pt x="513" y="103"/>
                    </a:lnTo>
                    <a:lnTo>
                      <a:pt x="523" y="78"/>
                    </a:lnTo>
                    <a:lnTo>
                      <a:pt x="530" y="56"/>
                    </a:lnTo>
                    <a:lnTo>
                      <a:pt x="539" y="36"/>
                    </a:lnTo>
                    <a:lnTo>
                      <a:pt x="554" y="22"/>
                    </a:lnTo>
                    <a:lnTo>
                      <a:pt x="583" y="11"/>
                    </a:lnTo>
                    <a:lnTo>
                      <a:pt x="630" y="9"/>
                    </a:lnTo>
                    <a:lnTo>
                      <a:pt x="639" y="14"/>
                    </a:lnTo>
                    <a:lnTo>
                      <a:pt x="654" y="26"/>
                    </a:lnTo>
                    <a:lnTo>
                      <a:pt x="668" y="41"/>
                    </a:lnTo>
                    <a:lnTo>
                      <a:pt x="685" y="61"/>
                    </a:lnTo>
                    <a:lnTo>
                      <a:pt x="701" y="80"/>
                    </a:lnTo>
                    <a:lnTo>
                      <a:pt x="718" y="100"/>
                    </a:lnTo>
                    <a:lnTo>
                      <a:pt x="732" y="118"/>
                    </a:lnTo>
                    <a:lnTo>
                      <a:pt x="747" y="135"/>
                    </a:lnTo>
                    <a:lnTo>
                      <a:pt x="798" y="125"/>
                    </a:lnTo>
                    <a:lnTo>
                      <a:pt x="833" y="110"/>
                    </a:lnTo>
                    <a:lnTo>
                      <a:pt x="852" y="90"/>
                    </a:lnTo>
                    <a:lnTo>
                      <a:pt x="866" y="67"/>
                    </a:lnTo>
                    <a:lnTo>
                      <a:pt x="878" y="42"/>
                    </a:lnTo>
                    <a:lnTo>
                      <a:pt x="896" y="22"/>
                    </a:lnTo>
                    <a:lnTo>
                      <a:pt x="925" y="7"/>
                    </a:lnTo>
                    <a:lnTo>
                      <a:pt x="973"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4" name="Freeform 178"/>
              <p:cNvSpPr>
                <a:spLocks/>
              </p:cNvSpPr>
              <p:nvPr/>
            </p:nvSpPr>
            <p:spPr bwMode="auto">
              <a:xfrm>
                <a:off x="437" y="2161"/>
                <a:ext cx="291" cy="179"/>
              </a:xfrm>
              <a:custGeom>
                <a:avLst/>
                <a:gdLst>
                  <a:gd name="T0" fmla="*/ 1106 w 1341"/>
                  <a:gd name="T1" fmla="*/ 26 h 603"/>
                  <a:gd name="T2" fmla="*/ 1171 w 1341"/>
                  <a:gd name="T3" fmla="*/ 61 h 603"/>
                  <a:gd name="T4" fmla="*/ 1230 w 1341"/>
                  <a:gd name="T5" fmla="*/ 82 h 603"/>
                  <a:gd name="T6" fmla="*/ 1286 w 1341"/>
                  <a:gd name="T7" fmla="*/ 107 h 603"/>
                  <a:gd name="T8" fmla="*/ 1316 w 1341"/>
                  <a:gd name="T9" fmla="*/ 233 h 603"/>
                  <a:gd name="T10" fmla="*/ 1320 w 1341"/>
                  <a:gd name="T11" fmla="*/ 378 h 603"/>
                  <a:gd name="T12" fmla="*/ 1325 w 1341"/>
                  <a:gd name="T13" fmla="*/ 469 h 603"/>
                  <a:gd name="T14" fmla="*/ 1333 w 1341"/>
                  <a:gd name="T15" fmla="*/ 551 h 603"/>
                  <a:gd name="T16" fmla="*/ 1318 w 1341"/>
                  <a:gd name="T17" fmla="*/ 596 h 603"/>
                  <a:gd name="T18" fmla="*/ 1273 w 1341"/>
                  <a:gd name="T19" fmla="*/ 585 h 603"/>
                  <a:gd name="T20" fmla="*/ 1228 w 1341"/>
                  <a:gd name="T21" fmla="*/ 570 h 603"/>
                  <a:gd name="T22" fmla="*/ 1186 w 1341"/>
                  <a:gd name="T23" fmla="*/ 541 h 603"/>
                  <a:gd name="T24" fmla="*/ 1147 w 1341"/>
                  <a:gd name="T25" fmla="*/ 522 h 603"/>
                  <a:gd name="T26" fmla="*/ 1119 w 1341"/>
                  <a:gd name="T27" fmla="*/ 517 h 603"/>
                  <a:gd name="T28" fmla="*/ 1100 w 1341"/>
                  <a:gd name="T29" fmla="*/ 508 h 603"/>
                  <a:gd name="T30" fmla="*/ 1081 w 1341"/>
                  <a:gd name="T31" fmla="*/ 497 h 603"/>
                  <a:gd name="T32" fmla="*/ 1051 w 1341"/>
                  <a:gd name="T33" fmla="*/ 444 h 603"/>
                  <a:gd name="T34" fmla="*/ 1011 w 1341"/>
                  <a:gd name="T35" fmla="*/ 388 h 603"/>
                  <a:gd name="T36" fmla="*/ 966 w 1341"/>
                  <a:gd name="T37" fmla="*/ 389 h 603"/>
                  <a:gd name="T38" fmla="*/ 916 w 1341"/>
                  <a:gd name="T39" fmla="*/ 446 h 603"/>
                  <a:gd name="T40" fmla="*/ 859 w 1341"/>
                  <a:gd name="T41" fmla="*/ 497 h 603"/>
                  <a:gd name="T42" fmla="*/ 809 w 1341"/>
                  <a:gd name="T43" fmla="*/ 507 h 603"/>
                  <a:gd name="T44" fmla="*/ 765 w 1341"/>
                  <a:gd name="T45" fmla="*/ 526 h 603"/>
                  <a:gd name="T46" fmla="*/ 720 w 1341"/>
                  <a:gd name="T47" fmla="*/ 559 h 603"/>
                  <a:gd name="T48" fmla="*/ 660 w 1341"/>
                  <a:gd name="T49" fmla="*/ 578 h 603"/>
                  <a:gd name="T50" fmla="*/ 622 w 1341"/>
                  <a:gd name="T51" fmla="*/ 554 h 603"/>
                  <a:gd name="T52" fmla="*/ 603 w 1341"/>
                  <a:gd name="T53" fmla="*/ 516 h 603"/>
                  <a:gd name="T54" fmla="*/ 583 w 1341"/>
                  <a:gd name="T55" fmla="*/ 463 h 603"/>
                  <a:gd name="T56" fmla="*/ 530 w 1341"/>
                  <a:gd name="T57" fmla="*/ 434 h 603"/>
                  <a:gd name="T58" fmla="*/ 478 w 1341"/>
                  <a:gd name="T59" fmla="*/ 457 h 603"/>
                  <a:gd name="T60" fmla="*/ 439 w 1341"/>
                  <a:gd name="T61" fmla="*/ 488 h 603"/>
                  <a:gd name="T62" fmla="*/ 392 w 1341"/>
                  <a:gd name="T63" fmla="*/ 514 h 603"/>
                  <a:gd name="T64" fmla="*/ 350 w 1341"/>
                  <a:gd name="T65" fmla="*/ 509 h 603"/>
                  <a:gd name="T66" fmla="*/ 341 w 1341"/>
                  <a:gd name="T67" fmla="*/ 485 h 603"/>
                  <a:gd name="T68" fmla="*/ 336 w 1341"/>
                  <a:gd name="T69" fmla="*/ 457 h 603"/>
                  <a:gd name="T70" fmla="*/ 325 w 1341"/>
                  <a:gd name="T71" fmla="*/ 423 h 603"/>
                  <a:gd name="T72" fmla="*/ 274 w 1341"/>
                  <a:gd name="T73" fmla="*/ 401 h 603"/>
                  <a:gd name="T74" fmla="*/ 172 w 1341"/>
                  <a:gd name="T75" fmla="*/ 389 h 603"/>
                  <a:gd name="T76" fmla="*/ 70 w 1341"/>
                  <a:gd name="T77" fmla="*/ 355 h 603"/>
                  <a:gd name="T78" fmla="*/ 6 w 1341"/>
                  <a:gd name="T79" fmla="*/ 277 h 603"/>
                  <a:gd name="T80" fmla="*/ 4 w 1341"/>
                  <a:gd name="T81" fmla="*/ 215 h 603"/>
                  <a:gd name="T82" fmla="*/ 12 w 1341"/>
                  <a:gd name="T83" fmla="*/ 211 h 603"/>
                  <a:gd name="T84" fmla="*/ 110 w 1341"/>
                  <a:gd name="T85" fmla="*/ 262 h 603"/>
                  <a:gd name="T86" fmla="*/ 335 w 1341"/>
                  <a:gd name="T87" fmla="*/ 311 h 603"/>
                  <a:gd name="T88" fmla="*/ 578 w 1341"/>
                  <a:gd name="T89" fmla="*/ 292 h 603"/>
                  <a:gd name="T90" fmla="*/ 800 w 1341"/>
                  <a:gd name="T91" fmla="*/ 220 h 603"/>
                  <a:gd name="T92" fmla="*/ 906 w 1341"/>
                  <a:gd name="T93" fmla="*/ 139 h 603"/>
                  <a:gd name="T94" fmla="*/ 937 w 1341"/>
                  <a:gd name="T95" fmla="*/ 80 h 603"/>
                  <a:gd name="T96" fmla="*/ 976 w 1341"/>
                  <a:gd name="T97" fmla="*/ 31 h 603"/>
                  <a:gd name="T98" fmla="*/ 1032 w 1341"/>
                  <a:gd name="T99" fmla="*/ 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41" h="603">
                    <a:moveTo>
                      <a:pt x="1070" y="0"/>
                    </a:moveTo>
                    <a:lnTo>
                      <a:pt x="1106" y="26"/>
                    </a:lnTo>
                    <a:lnTo>
                      <a:pt x="1139" y="45"/>
                    </a:lnTo>
                    <a:lnTo>
                      <a:pt x="1171" y="61"/>
                    </a:lnTo>
                    <a:lnTo>
                      <a:pt x="1202" y="73"/>
                    </a:lnTo>
                    <a:lnTo>
                      <a:pt x="1230" y="82"/>
                    </a:lnTo>
                    <a:lnTo>
                      <a:pt x="1259" y="94"/>
                    </a:lnTo>
                    <a:lnTo>
                      <a:pt x="1286" y="107"/>
                    </a:lnTo>
                    <a:lnTo>
                      <a:pt x="1313" y="126"/>
                    </a:lnTo>
                    <a:lnTo>
                      <a:pt x="1316" y="233"/>
                    </a:lnTo>
                    <a:lnTo>
                      <a:pt x="1318" y="315"/>
                    </a:lnTo>
                    <a:lnTo>
                      <a:pt x="1320" y="378"/>
                    </a:lnTo>
                    <a:lnTo>
                      <a:pt x="1323" y="429"/>
                    </a:lnTo>
                    <a:lnTo>
                      <a:pt x="1325" y="469"/>
                    </a:lnTo>
                    <a:lnTo>
                      <a:pt x="1329" y="508"/>
                    </a:lnTo>
                    <a:lnTo>
                      <a:pt x="1333" y="551"/>
                    </a:lnTo>
                    <a:lnTo>
                      <a:pt x="1341" y="603"/>
                    </a:lnTo>
                    <a:lnTo>
                      <a:pt x="1318" y="596"/>
                    </a:lnTo>
                    <a:lnTo>
                      <a:pt x="1297" y="591"/>
                    </a:lnTo>
                    <a:lnTo>
                      <a:pt x="1273" y="585"/>
                    </a:lnTo>
                    <a:lnTo>
                      <a:pt x="1252" y="579"/>
                    </a:lnTo>
                    <a:lnTo>
                      <a:pt x="1228" y="570"/>
                    </a:lnTo>
                    <a:lnTo>
                      <a:pt x="1206" y="558"/>
                    </a:lnTo>
                    <a:lnTo>
                      <a:pt x="1186" y="541"/>
                    </a:lnTo>
                    <a:lnTo>
                      <a:pt x="1170" y="521"/>
                    </a:lnTo>
                    <a:lnTo>
                      <a:pt x="1147" y="522"/>
                    </a:lnTo>
                    <a:lnTo>
                      <a:pt x="1132" y="521"/>
                    </a:lnTo>
                    <a:lnTo>
                      <a:pt x="1119" y="517"/>
                    </a:lnTo>
                    <a:lnTo>
                      <a:pt x="1109" y="514"/>
                    </a:lnTo>
                    <a:lnTo>
                      <a:pt x="1100" y="508"/>
                    </a:lnTo>
                    <a:lnTo>
                      <a:pt x="1091" y="503"/>
                    </a:lnTo>
                    <a:lnTo>
                      <a:pt x="1081" y="497"/>
                    </a:lnTo>
                    <a:lnTo>
                      <a:pt x="1070" y="495"/>
                    </a:lnTo>
                    <a:lnTo>
                      <a:pt x="1051" y="444"/>
                    </a:lnTo>
                    <a:lnTo>
                      <a:pt x="1032" y="410"/>
                    </a:lnTo>
                    <a:lnTo>
                      <a:pt x="1011" y="388"/>
                    </a:lnTo>
                    <a:lnTo>
                      <a:pt x="989" y="382"/>
                    </a:lnTo>
                    <a:lnTo>
                      <a:pt x="966" y="389"/>
                    </a:lnTo>
                    <a:lnTo>
                      <a:pt x="942" y="412"/>
                    </a:lnTo>
                    <a:lnTo>
                      <a:pt x="916" y="446"/>
                    </a:lnTo>
                    <a:lnTo>
                      <a:pt x="891" y="495"/>
                    </a:lnTo>
                    <a:lnTo>
                      <a:pt x="859" y="497"/>
                    </a:lnTo>
                    <a:lnTo>
                      <a:pt x="833" y="501"/>
                    </a:lnTo>
                    <a:lnTo>
                      <a:pt x="809" y="507"/>
                    </a:lnTo>
                    <a:lnTo>
                      <a:pt x="788" y="515"/>
                    </a:lnTo>
                    <a:lnTo>
                      <a:pt x="765" y="526"/>
                    </a:lnTo>
                    <a:lnTo>
                      <a:pt x="744" y="541"/>
                    </a:lnTo>
                    <a:lnTo>
                      <a:pt x="720" y="559"/>
                    </a:lnTo>
                    <a:lnTo>
                      <a:pt x="693" y="585"/>
                    </a:lnTo>
                    <a:lnTo>
                      <a:pt x="660" y="578"/>
                    </a:lnTo>
                    <a:lnTo>
                      <a:pt x="638" y="568"/>
                    </a:lnTo>
                    <a:lnTo>
                      <a:pt x="622" y="554"/>
                    </a:lnTo>
                    <a:lnTo>
                      <a:pt x="612" y="538"/>
                    </a:lnTo>
                    <a:lnTo>
                      <a:pt x="603" y="516"/>
                    </a:lnTo>
                    <a:lnTo>
                      <a:pt x="594" y="491"/>
                    </a:lnTo>
                    <a:lnTo>
                      <a:pt x="583" y="463"/>
                    </a:lnTo>
                    <a:lnTo>
                      <a:pt x="567" y="432"/>
                    </a:lnTo>
                    <a:lnTo>
                      <a:pt x="530" y="434"/>
                    </a:lnTo>
                    <a:lnTo>
                      <a:pt x="502" y="444"/>
                    </a:lnTo>
                    <a:lnTo>
                      <a:pt x="478" y="457"/>
                    </a:lnTo>
                    <a:lnTo>
                      <a:pt x="459" y="472"/>
                    </a:lnTo>
                    <a:lnTo>
                      <a:pt x="439" y="488"/>
                    </a:lnTo>
                    <a:lnTo>
                      <a:pt x="418" y="502"/>
                    </a:lnTo>
                    <a:lnTo>
                      <a:pt x="392" y="514"/>
                    </a:lnTo>
                    <a:lnTo>
                      <a:pt x="360" y="521"/>
                    </a:lnTo>
                    <a:lnTo>
                      <a:pt x="350" y="509"/>
                    </a:lnTo>
                    <a:lnTo>
                      <a:pt x="345" y="499"/>
                    </a:lnTo>
                    <a:lnTo>
                      <a:pt x="341" y="485"/>
                    </a:lnTo>
                    <a:lnTo>
                      <a:pt x="339" y="472"/>
                    </a:lnTo>
                    <a:lnTo>
                      <a:pt x="336" y="457"/>
                    </a:lnTo>
                    <a:lnTo>
                      <a:pt x="332" y="440"/>
                    </a:lnTo>
                    <a:lnTo>
                      <a:pt x="325" y="423"/>
                    </a:lnTo>
                    <a:lnTo>
                      <a:pt x="314" y="405"/>
                    </a:lnTo>
                    <a:lnTo>
                      <a:pt x="274" y="401"/>
                    </a:lnTo>
                    <a:lnTo>
                      <a:pt x="226" y="398"/>
                    </a:lnTo>
                    <a:lnTo>
                      <a:pt x="172" y="389"/>
                    </a:lnTo>
                    <a:lnTo>
                      <a:pt x="120" y="378"/>
                    </a:lnTo>
                    <a:lnTo>
                      <a:pt x="70" y="355"/>
                    </a:lnTo>
                    <a:lnTo>
                      <a:pt x="32" y="323"/>
                    </a:lnTo>
                    <a:lnTo>
                      <a:pt x="6" y="277"/>
                    </a:lnTo>
                    <a:lnTo>
                      <a:pt x="0" y="216"/>
                    </a:lnTo>
                    <a:lnTo>
                      <a:pt x="4" y="215"/>
                    </a:lnTo>
                    <a:lnTo>
                      <a:pt x="8" y="215"/>
                    </a:lnTo>
                    <a:lnTo>
                      <a:pt x="12" y="211"/>
                    </a:lnTo>
                    <a:lnTo>
                      <a:pt x="18" y="207"/>
                    </a:lnTo>
                    <a:lnTo>
                      <a:pt x="110" y="262"/>
                    </a:lnTo>
                    <a:lnTo>
                      <a:pt x="217" y="297"/>
                    </a:lnTo>
                    <a:lnTo>
                      <a:pt x="335" y="311"/>
                    </a:lnTo>
                    <a:lnTo>
                      <a:pt x="457" y="310"/>
                    </a:lnTo>
                    <a:lnTo>
                      <a:pt x="578" y="292"/>
                    </a:lnTo>
                    <a:lnTo>
                      <a:pt x="694" y="261"/>
                    </a:lnTo>
                    <a:lnTo>
                      <a:pt x="800" y="220"/>
                    </a:lnTo>
                    <a:lnTo>
                      <a:pt x="891" y="171"/>
                    </a:lnTo>
                    <a:lnTo>
                      <a:pt x="906" y="139"/>
                    </a:lnTo>
                    <a:lnTo>
                      <a:pt x="922" y="109"/>
                    </a:lnTo>
                    <a:lnTo>
                      <a:pt x="937" y="80"/>
                    </a:lnTo>
                    <a:lnTo>
                      <a:pt x="956" y="55"/>
                    </a:lnTo>
                    <a:lnTo>
                      <a:pt x="976" y="31"/>
                    </a:lnTo>
                    <a:lnTo>
                      <a:pt x="1002" y="15"/>
                    </a:lnTo>
                    <a:lnTo>
                      <a:pt x="1032" y="4"/>
                    </a:lnTo>
                    <a:lnTo>
                      <a:pt x="1070"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5" name="Freeform 179"/>
              <p:cNvSpPr>
                <a:spLocks/>
              </p:cNvSpPr>
              <p:nvPr/>
            </p:nvSpPr>
            <p:spPr bwMode="auto">
              <a:xfrm>
                <a:off x="729" y="2185"/>
                <a:ext cx="32" cy="75"/>
              </a:xfrm>
              <a:custGeom>
                <a:avLst/>
                <a:gdLst>
                  <a:gd name="T0" fmla="*/ 132 w 147"/>
                  <a:gd name="T1" fmla="*/ 27 h 253"/>
                  <a:gd name="T2" fmla="*/ 141 w 147"/>
                  <a:gd name="T3" fmla="*/ 51 h 253"/>
                  <a:gd name="T4" fmla="*/ 147 w 147"/>
                  <a:gd name="T5" fmla="*/ 78 h 253"/>
                  <a:gd name="T6" fmla="*/ 147 w 147"/>
                  <a:gd name="T7" fmla="*/ 107 h 253"/>
                  <a:gd name="T8" fmla="*/ 146 w 147"/>
                  <a:gd name="T9" fmla="*/ 135 h 253"/>
                  <a:gd name="T10" fmla="*/ 141 w 147"/>
                  <a:gd name="T11" fmla="*/ 161 h 253"/>
                  <a:gd name="T12" fmla="*/ 135 w 147"/>
                  <a:gd name="T13" fmla="*/ 186 h 253"/>
                  <a:gd name="T14" fmla="*/ 128 w 147"/>
                  <a:gd name="T15" fmla="*/ 206 h 253"/>
                  <a:gd name="T16" fmla="*/ 122 w 147"/>
                  <a:gd name="T17" fmla="*/ 224 h 253"/>
                  <a:gd name="T18" fmla="*/ 109 w 147"/>
                  <a:gd name="T19" fmla="*/ 224 h 253"/>
                  <a:gd name="T20" fmla="*/ 94 w 147"/>
                  <a:gd name="T21" fmla="*/ 229 h 253"/>
                  <a:gd name="T22" fmla="*/ 77 w 147"/>
                  <a:gd name="T23" fmla="*/ 234 h 253"/>
                  <a:gd name="T24" fmla="*/ 61 w 147"/>
                  <a:gd name="T25" fmla="*/ 241 h 253"/>
                  <a:gd name="T26" fmla="*/ 43 w 147"/>
                  <a:gd name="T27" fmla="*/ 246 h 253"/>
                  <a:gd name="T28" fmla="*/ 27 w 147"/>
                  <a:gd name="T29" fmla="*/ 250 h 253"/>
                  <a:gd name="T30" fmla="*/ 14 w 147"/>
                  <a:gd name="T31" fmla="*/ 253 h 253"/>
                  <a:gd name="T32" fmla="*/ 6 w 147"/>
                  <a:gd name="T33" fmla="*/ 251 h 253"/>
                  <a:gd name="T34" fmla="*/ 2 w 147"/>
                  <a:gd name="T35" fmla="*/ 227 h 253"/>
                  <a:gd name="T36" fmla="*/ 0 w 147"/>
                  <a:gd name="T37" fmla="*/ 197 h 253"/>
                  <a:gd name="T38" fmla="*/ 0 w 147"/>
                  <a:gd name="T39" fmla="*/ 164 h 253"/>
                  <a:gd name="T40" fmla="*/ 2 w 147"/>
                  <a:gd name="T41" fmla="*/ 129 h 253"/>
                  <a:gd name="T42" fmla="*/ 6 w 147"/>
                  <a:gd name="T43" fmla="*/ 91 h 253"/>
                  <a:gd name="T44" fmla="*/ 14 w 147"/>
                  <a:gd name="T45" fmla="*/ 57 h 253"/>
                  <a:gd name="T46" fmla="*/ 26 w 147"/>
                  <a:gd name="T47" fmla="*/ 26 h 253"/>
                  <a:gd name="T48" fmla="*/ 42 w 147"/>
                  <a:gd name="T49" fmla="*/ 0 h 253"/>
                  <a:gd name="T50" fmla="*/ 49 w 147"/>
                  <a:gd name="T51" fmla="*/ 2 h 253"/>
                  <a:gd name="T52" fmla="*/ 59 w 147"/>
                  <a:gd name="T53" fmla="*/ 7 h 253"/>
                  <a:gd name="T54" fmla="*/ 72 w 147"/>
                  <a:gd name="T55" fmla="*/ 11 h 253"/>
                  <a:gd name="T56" fmla="*/ 87 w 147"/>
                  <a:gd name="T57" fmla="*/ 17 h 253"/>
                  <a:gd name="T58" fmla="*/ 99 w 147"/>
                  <a:gd name="T59" fmla="*/ 20 h 253"/>
                  <a:gd name="T60" fmla="*/ 112 w 147"/>
                  <a:gd name="T61" fmla="*/ 24 h 253"/>
                  <a:gd name="T62" fmla="*/ 122 w 147"/>
                  <a:gd name="T63" fmla="*/ 26 h 253"/>
                  <a:gd name="T64" fmla="*/ 132 w 147"/>
                  <a:gd name="T65" fmla="*/ 27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253">
                    <a:moveTo>
                      <a:pt x="132" y="27"/>
                    </a:moveTo>
                    <a:lnTo>
                      <a:pt x="141" y="51"/>
                    </a:lnTo>
                    <a:lnTo>
                      <a:pt x="147" y="78"/>
                    </a:lnTo>
                    <a:lnTo>
                      <a:pt x="147" y="107"/>
                    </a:lnTo>
                    <a:lnTo>
                      <a:pt x="146" y="135"/>
                    </a:lnTo>
                    <a:lnTo>
                      <a:pt x="141" y="161"/>
                    </a:lnTo>
                    <a:lnTo>
                      <a:pt x="135" y="186"/>
                    </a:lnTo>
                    <a:lnTo>
                      <a:pt x="128" y="206"/>
                    </a:lnTo>
                    <a:lnTo>
                      <a:pt x="122" y="224"/>
                    </a:lnTo>
                    <a:lnTo>
                      <a:pt x="109" y="224"/>
                    </a:lnTo>
                    <a:lnTo>
                      <a:pt x="94" y="229"/>
                    </a:lnTo>
                    <a:lnTo>
                      <a:pt x="77" y="234"/>
                    </a:lnTo>
                    <a:lnTo>
                      <a:pt x="61" y="241"/>
                    </a:lnTo>
                    <a:lnTo>
                      <a:pt x="43" y="246"/>
                    </a:lnTo>
                    <a:lnTo>
                      <a:pt x="27" y="250"/>
                    </a:lnTo>
                    <a:lnTo>
                      <a:pt x="14" y="253"/>
                    </a:lnTo>
                    <a:lnTo>
                      <a:pt x="6" y="251"/>
                    </a:lnTo>
                    <a:lnTo>
                      <a:pt x="2" y="227"/>
                    </a:lnTo>
                    <a:lnTo>
                      <a:pt x="0" y="197"/>
                    </a:lnTo>
                    <a:lnTo>
                      <a:pt x="0" y="164"/>
                    </a:lnTo>
                    <a:lnTo>
                      <a:pt x="2" y="129"/>
                    </a:lnTo>
                    <a:lnTo>
                      <a:pt x="6" y="91"/>
                    </a:lnTo>
                    <a:lnTo>
                      <a:pt x="14" y="57"/>
                    </a:lnTo>
                    <a:lnTo>
                      <a:pt x="26" y="26"/>
                    </a:lnTo>
                    <a:lnTo>
                      <a:pt x="42" y="0"/>
                    </a:lnTo>
                    <a:lnTo>
                      <a:pt x="49" y="2"/>
                    </a:lnTo>
                    <a:lnTo>
                      <a:pt x="59" y="7"/>
                    </a:lnTo>
                    <a:lnTo>
                      <a:pt x="72" y="11"/>
                    </a:lnTo>
                    <a:lnTo>
                      <a:pt x="87" y="17"/>
                    </a:lnTo>
                    <a:lnTo>
                      <a:pt x="99" y="20"/>
                    </a:lnTo>
                    <a:lnTo>
                      <a:pt x="112" y="24"/>
                    </a:lnTo>
                    <a:lnTo>
                      <a:pt x="122" y="26"/>
                    </a:lnTo>
                    <a:lnTo>
                      <a:pt x="132"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6" name="Freeform 180"/>
              <p:cNvSpPr>
                <a:spLocks/>
              </p:cNvSpPr>
              <p:nvPr/>
            </p:nvSpPr>
            <p:spPr bwMode="auto">
              <a:xfrm>
                <a:off x="740" y="2222"/>
                <a:ext cx="306" cy="366"/>
              </a:xfrm>
              <a:custGeom>
                <a:avLst/>
                <a:gdLst>
                  <a:gd name="T0" fmla="*/ 270 w 1409"/>
                  <a:gd name="T1" fmla="*/ 52 h 1224"/>
                  <a:gd name="T2" fmla="*/ 306 w 1409"/>
                  <a:gd name="T3" fmla="*/ 99 h 1224"/>
                  <a:gd name="T4" fmla="*/ 351 w 1409"/>
                  <a:gd name="T5" fmla="*/ 153 h 1224"/>
                  <a:gd name="T6" fmla="*/ 516 w 1409"/>
                  <a:gd name="T7" fmla="*/ 120 h 1224"/>
                  <a:gd name="T8" fmla="*/ 661 w 1409"/>
                  <a:gd name="T9" fmla="*/ 109 h 1224"/>
                  <a:gd name="T10" fmla="*/ 764 w 1409"/>
                  <a:gd name="T11" fmla="*/ 217 h 1224"/>
                  <a:gd name="T12" fmla="*/ 759 w 1409"/>
                  <a:gd name="T13" fmla="*/ 397 h 1224"/>
                  <a:gd name="T14" fmla="*/ 856 w 1409"/>
                  <a:gd name="T15" fmla="*/ 487 h 1224"/>
                  <a:gd name="T16" fmla="*/ 1026 w 1409"/>
                  <a:gd name="T17" fmla="*/ 569 h 1224"/>
                  <a:gd name="T18" fmla="*/ 1098 w 1409"/>
                  <a:gd name="T19" fmla="*/ 589 h 1224"/>
                  <a:gd name="T20" fmla="*/ 1188 w 1409"/>
                  <a:gd name="T21" fmla="*/ 594 h 1224"/>
                  <a:gd name="T22" fmla="*/ 1216 w 1409"/>
                  <a:gd name="T23" fmla="*/ 696 h 1224"/>
                  <a:gd name="T24" fmla="*/ 1263 w 1409"/>
                  <a:gd name="T25" fmla="*/ 727 h 1224"/>
                  <a:gd name="T26" fmla="*/ 1313 w 1409"/>
                  <a:gd name="T27" fmla="*/ 764 h 1224"/>
                  <a:gd name="T28" fmla="*/ 1268 w 1409"/>
                  <a:gd name="T29" fmla="*/ 829 h 1224"/>
                  <a:gd name="T30" fmla="*/ 1233 w 1409"/>
                  <a:gd name="T31" fmla="*/ 901 h 1224"/>
                  <a:gd name="T32" fmla="*/ 1328 w 1409"/>
                  <a:gd name="T33" fmla="*/ 966 h 1224"/>
                  <a:gd name="T34" fmla="*/ 1402 w 1409"/>
                  <a:gd name="T35" fmla="*/ 1017 h 1224"/>
                  <a:gd name="T36" fmla="*/ 1395 w 1409"/>
                  <a:gd name="T37" fmla="*/ 1134 h 1224"/>
                  <a:gd name="T38" fmla="*/ 1357 w 1409"/>
                  <a:gd name="T39" fmla="*/ 1134 h 1224"/>
                  <a:gd name="T40" fmla="*/ 1325 w 1409"/>
                  <a:gd name="T41" fmla="*/ 1134 h 1224"/>
                  <a:gd name="T42" fmla="*/ 1303 w 1409"/>
                  <a:gd name="T43" fmla="*/ 1145 h 1224"/>
                  <a:gd name="T44" fmla="*/ 1300 w 1409"/>
                  <a:gd name="T45" fmla="*/ 1181 h 1224"/>
                  <a:gd name="T46" fmla="*/ 1296 w 1409"/>
                  <a:gd name="T47" fmla="*/ 1213 h 1224"/>
                  <a:gd name="T48" fmla="*/ 1282 w 1409"/>
                  <a:gd name="T49" fmla="*/ 1224 h 1224"/>
                  <a:gd name="T50" fmla="*/ 1248 w 1409"/>
                  <a:gd name="T51" fmla="*/ 1191 h 1224"/>
                  <a:gd name="T52" fmla="*/ 1182 w 1409"/>
                  <a:gd name="T53" fmla="*/ 1100 h 1224"/>
                  <a:gd name="T54" fmla="*/ 1082 w 1409"/>
                  <a:gd name="T55" fmla="*/ 1065 h 1224"/>
                  <a:gd name="T56" fmla="*/ 976 w 1409"/>
                  <a:gd name="T57" fmla="*/ 1180 h 1224"/>
                  <a:gd name="T58" fmla="*/ 869 w 1409"/>
                  <a:gd name="T59" fmla="*/ 1130 h 1224"/>
                  <a:gd name="T60" fmla="*/ 729 w 1409"/>
                  <a:gd name="T61" fmla="*/ 989 h 1224"/>
                  <a:gd name="T62" fmla="*/ 657 w 1409"/>
                  <a:gd name="T63" fmla="*/ 951 h 1224"/>
                  <a:gd name="T64" fmla="*/ 613 w 1409"/>
                  <a:gd name="T65" fmla="*/ 921 h 1224"/>
                  <a:gd name="T66" fmla="*/ 581 w 1409"/>
                  <a:gd name="T67" fmla="*/ 839 h 1224"/>
                  <a:gd name="T68" fmla="*/ 589 w 1409"/>
                  <a:gd name="T69" fmla="*/ 729 h 1224"/>
                  <a:gd name="T70" fmla="*/ 522 w 1409"/>
                  <a:gd name="T71" fmla="*/ 667 h 1224"/>
                  <a:gd name="T72" fmla="*/ 477 w 1409"/>
                  <a:gd name="T73" fmla="*/ 586 h 1224"/>
                  <a:gd name="T74" fmla="*/ 467 w 1409"/>
                  <a:gd name="T75" fmla="*/ 516 h 1224"/>
                  <a:gd name="T76" fmla="*/ 378 w 1409"/>
                  <a:gd name="T77" fmla="*/ 477 h 1224"/>
                  <a:gd name="T78" fmla="*/ 357 w 1409"/>
                  <a:gd name="T79" fmla="*/ 488 h 1224"/>
                  <a:gd name="T80" fmla="*/ 336 w 1409"/>
                  <a:gd name="T81" fmla="*/ 493 h 1224"/>
                  <a:gd name="T82" fmla="*/ 301 w 1409"/>
                  <a:gd name="T83" fmla="*/ 473 h 1224"/>
                  <a:gd name="T84" fmla="*/ 288 w 1409"/>
                  <a:gd name="T85" fmla="*/ 416 h 1224"/>
                  <a:gd name="T86" fmla="*/ 257 w 1409"/>
                  <a:gd name="T87" fmla="*/ 348 h 1224"/>
                  <a:gd name="T88" fmla="*/ 256 w 1409"/>
                  <a:gd name="T89" fmla="*/ 318 h 1224"/>
                  <a:gd name="T90" fmla="*/ 253 w 1409"/>
                  <a:gd name="T91" fmla="*/ 306 h 1224"/>
                  <a:gd name="T92" fmla="*/ 205 w 1409"/>
                  <a:gd name="T93" fmla="*/ 314 h 1224"/>
                  <a:gd name="T94" fmla="*/ 148 w 1409"/>
                  <a:gd name="T95" fmla="*/ 322 h 1224"/>
                  <a:gd name="T96" fmla="*/ 110 w 1409"/>
                  <a:gd name="T97" fmla="*/ 300 h 1224"/>
                  <a:gd name="T98" fmla="*/ 96 w 1409"/>
                  <a:gd name="T99" fmla="*/ 264 h 1224"/>
                  <a:gd name="T100" fmla="*/ 82 w 1409"/>
                  <a:gd name="T101" fmla="*/ 206 h 1224"/>
                  <a:gd name="T102" fmla="*/ 53 w 1409"/>
                  <a:gd name="T103" fmla="*/ 201 h 1224"/>
                  <a:gd name="T104" fmla="*/ 21 w 1409"/>
                  <a:gd name="T105" fmla="*/ 194 h 1224"/>
                  <a:gd name="T106" fmla="*/ 13 w 1409"/>
                  <a:gd name="T107" fmla="*/ 180 h 1224"/>
                  <a:gd name="T108" fmla="*/ 52 w 1409"/>
                  <a:gd name="T109" fmla="*/ 159 h 1224"/>
                  <a:gd name="T110" fmla="*/ 82 w 1409"/>
                  <a:gd name="T111" fmla="*/ 143 h 1224"/>
                  <a:gd name="T112" fmla="*/ 124 w 1409"/>
                  <a:gd name="T113" fmla="*/ 78 h 1224"/>
                  <a:gd name="T114" fmla="*/ 151 w 1409"/>
                  <a:gd name="T115" fmla="*/ 18 h 1224"/>
                  <a:gd name="T116" fmla="*/ 235 w 1409"/>
                  <a:gd name="T117" fmla="*/ 0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9" h="1224">
                    <a:moveTo>
                      <a:pt x="235" y="0"/>
                    </a:moveTo>
                    <a:lnTo>
                      <a:pt x="254" y="29"/>
                    </a:lnTo>
                    <a:lnTo>
                      <a:pt x="270" y="52"/>
                    </a:lnTo>
                    <a:lnTo>
                      <a:pt x="283" y="71"/>
                    </a:lnTo>
                    <a:lnTo>
                      <a:pt x="296" y="86"/>
                    </a:lnTo>
                    <a:lnTo>
                      <a:pt x="306" y="99"/>
                    </a:lnTo>
                    <a:lnTo>
                      <a:pt x="318" y="114"/>
                    </a:lnTo>
                    <a:lnTo>
                      <a:pt x="332" y="130"/>
                    </a:lnTo>
                    <a:lnTo>
                      <a:pt x="351" y="153"/>
                    </a:lnTo>
                    <a:lnTo>
                      <a:pt x="407" y="139"/>
                    </a:lnTo>
                    <a:lnTo>
                      <a:pt x="462" y="129"/>
                    </a:lnTo>
                    <a:lnTo>
                      <a:pt x="516" y="120"/>
                    </a:lnTo>
                    <a:lnTo>
                      <a:pt x="568" y="114"/>
                    </a:lnTo>
                    <a:lnTo>
                      <a:pt x="616" y="109"/>
                    </a:lnTo>
                    <a:lnTo>
                      <a:pt x="661" y="109"/>
                    </a:lnTo>
                    <a:lnTo>
                      <a:pt x="702" y="111"/>
                    </a:lnTo>
                    <a:lnTo>
                      <a:pt x="739" y="117"/>
                    </a:lnTo>
                    <a:lnTo>
                      <a:pt x="764" y="217"/>
                    </a:lnTo>
                    <a:lnTo>
                      <a:pt x="769" y="295"/>
                    </a:lnTo>
                    <a:lnTo>
                      <a:pt x="763" y="352"/>
                    </a:lnTo>
                    <a:lnTo>
                      <a:pt x="759" y="397"/>
                    </a:lnTo>
                    <a:lnTo>
                      <a:pt x="765" y="429"/>
                    </a:lnTo>
                    <a:lnTo>
                      <a:pt x="795" y="459"/>
                    </a:lnTo>
                    <a:lnTo>
                      <a:pt x="856" y="487"/>
                    </a:lnTo>
                    <a:lnTo>
                      <a:pt x="963" y="522"/>
                    </a:lnTo>
                    <a:lnTo>
                      <a:pt x="996" y="549"/>
                    </a:lnTo>
                    <a:lnTo>
                      <a:pt x="1026" y="569"/>
                    </a:lnTo>
                    <a:lnTo>
                      <a:pt x="1051" y="581"/>
                    </a:lnTo>
                    <a:lnTo>
                      <a:pt x="1076" y="588"/>
                    </a:lnTo>
                    <a:lnTo>
                      <a:pt x="1098" y="589"/>
                    </a:lnTo>
                    <a:lnTo>
                      <a:pt x="1124" y="590"/>
                    </a:lnTo>
                    <a:lnTo>
                      <a:pt x="1153" y="590"/>
                    </a:lnTo>
                    <a:lnTo>
                      <a:pt x="1188" y="594"/>
                    </a:lnTo>
                    <a:lnTo>
                      <a:pt x="1197" y="639"/>
                    </a:lnTo>
                    <a:lnTo>
                      <a:pt x="1206" y="673"/>
                    </a:lnTo>
                    <a:lnTo>
                      <a:pt x="1216" y="696"/>
                    </a:lnTo>
                    <a:lnTo>
                      <a:pt x="1229" y="713"/>
                    </a:lnTo>
                    <a:lnTo>
                      <a:pt x="1243" y="721"/>
                    </a:lnTo>
                    <a:lnTo>
                      <a:pt x="1263" y="727"/>
                    </a:lnTo>
                    <a:lnTo>
                      <a:pt x="1289" y="732"/>
                    </a:lnTo>
                    <a:lnTo>
                      <a:pt x="1324" y="737"/>
                    </a:lnTo>
                    <a:lnTo>
                      <a:pt x="1313" y="764"/>
                    </a:lnTo>
                    <a:lnTo>
                      <a:pt x="1300" y="787"/>
                    </a:lnTo>
                    <a:lnTo>
                      <a:pt x="1283" y="807"/>
                    </a:lnTo>
                    <a:lnTo>
                      <a:pt x="1268" y="829"/>
                    </a:lnTo>
                    <a:lnTo>
                      <a:pt x="1252" y="849"/>
                    </a:lnTo>
                    <a:lnTo>
                      <a:pt x="1241" y="873"/>
                    </a:lnTo>
                    <a:lnTo>
                      <a:pt x="1233" y="901"/>
                    </a:lnTo>
                    <a:lnTo>
                      <a:pt x="1233" y="936"/>
                    </a:lnTo>
                    <a:lnTo>
                      <a:pt x="1286" y="952"/>
                    </a:lnTo>
                    <a:lnTo>
                      <a:pt x="1328" y="966"/>
                    </a:lnTo>
                    <a:lnTo>
                      <a:pt x="1363" y="981"/>
                    </a:lnTo>
                    <a:lnTo>
                      <a:pt x="1388" y="997"/>
                    </a:lnTo>
                    <a:lnTo>
                      <a:pt x="1402" y="1017"/>
                    </a:lnTo>
                    <a:lnTo>
                      <a:pt x="1409" y="1045"/>
                    </a:lnTo>
                    <a:lnTo>
                      <a:pt x="1405" y="1081"/>
                    </a:lnTo>
                    <a:lnTo>
                      <a:pt x="1395" y="1134"/>
                    </a:lnTo>
                    <a:lnTo>
                      <a:pt x="1381" y="1134"/>
                    </a:lnTo>
                    <a:lnTo>
                      <a:pt x="1369" y="1134"/>
                    </a:lnTo>
                    <a:lnTo>
                      <a:pt x="1357" y="1134"/>
                    </a:lnTo>
                    <a:lnTo>
                      <a:pt x="1346" y="1134"/>
                    </a:lnTo>
                    <a:lnTo>
                      <a:pt x="1336" y="1134"/>
                    </a:lnTo>
                    <a:lnTo>
                      <a:pt x="1325" y="1134"/>
                    </a:lnTo>
                    <a:lnTo>
                      <a:pt x="1314" y="1134"/>
                    </a:lnTo>
                    <a:lnTo>
                      <a:pt x="1305" y="1134"/>
                    </a:lnTo>
                    <a:lnTo>
                      <a:pt x="1303" y="1145"/>
                    </a:lnTo>
                    <a:lnTo>
                      <a:pt x="1302" y="1159"/>
                    </a:lnTo>
                    <a:lnTo>
                      <a:pt x="1301" y="1169"/>
                    </a:lnTo>
                    <a:lnTo>
                      <a:pt x="1300" y="1181"/>
                    </a:lnTo>
                    <a:lnTo>
                      <a:pt x="1298" y="1192"/>
                    </a:lnTo>
                    <a:lnTo>
                      <a:pt x="1296" y="1202"/>
                    </a:lnTo>
                    <a:lnTo>
                      <a:pt x="1296" y="1213"/>
                    </a:lnTo>
                    <a:lnTo>
                      <a:pt x="1296" y="1224"/>
                    </a:lnTo>
                    <a:lnTo>
                      <a:pt x="1289" y="1224"/>
                    </a:lnTo>
                    <a:lnTo>
                      <a:pt x="1282" y="1224"/>
                    </a:lnTo>
                    <a:lnTo>
                      <a:pt x="1275" y="1224"/>
                    </a:lnTo>
                    <a:lnTo>
                      <a:pt x="1269" y="1224"/>
                    </a:lnTo>
                    <a:lnTo>
                      <a:pt x="1248" y="1191"/>
                    </a:lnTo>
                    <a:lnTo>
                      <a:pt x="1228" y="1159"/>
                    </a:lnTo>
                    <a:lnTo>
                      <a:pt x="1206" y="1126"/>
                    </a:lnTo>
                    <a:lnTo>
                      <a:pt x="1182" y="1100"/>
                    </a:lnTo>
                    <a:lnTo>
                      <a:pt x="1153" y="1078"/>
                    </a:lnTo>
                    <a:lnTo>
                      <a:pt x="1121" y="1066"/>
                    </a:lnTo>
                    <a:lnTo>
                      <a:pt x="1082" y="1065"/>
                    </a:lnTo>
                    <a:lnTo>
                      <a:pt x="1035" y="1079"/>
                    </a:lnTo>
                    <a:lnTo>
                      <a:pt x="1006" y="1147"/>
                    </a:lnTo>
                    <a:lnTo>
                      <a:pt x="976" y="1180"/>
                    </a:lnTo>
                    <a:lnTo>
                      <a:pt x="944" y="1183"/>
                    </a:lnTo>
                    <a:lnTo>
                      <a:pt x="908" y="1166"/>
                    </a:lnTo>
                    <a:lnTo>
                      <a:pt x="869" y="1130"/>
                    </a:lnTo>
                    <a:lnTo>
                      <a:pt x="827" y="1085"/>
                    </a:lnTo>
                    <a:lnTo>
                      <a:pt x="779" y="1035"/>
                    </a:lnTo>
                    <a:lnTo>
                      <a:pt x="729" y="989"/>
                    </a:lnTo>
                    <a:lnTo>
                      <a:pt x="699" y="973"/>
                    </a:lnTo>
                    <a:lnTo>
                      <a:pt x="676" y="962"/>
                    </a:lnTo>
                    <a:lnTo>
                      <a:pt x="657" y="951"/>
                    </a:lnTo>
                    <a:lnTo>
                      <a:pt x="642" y="943"/>
                    </a:lnTo>
                    <a:lnTo>
                      <a:pt x="627" y="932"/>
                    </a:lnTo>
                    <a:lnTo>
                      <a:pt x="613" y="921"/>
                    </a:lnTo>
                    <a:lnTo>
                      <a:pt x="597" y="907"/>
                    </a:lnTo>
                    <a:lnTo>
                      <a:pt x="576" y="890"/>
                    </a:lnTo>
                    <a:lnTo>
                      <a:pt x="581" y="839"/>
                    </a:lnTo>
                    <a:lnTo>
                      <a:pt x="587" y="797"/>
                    </a:lnTo>
                    <a:lnTo>
                      <a:pt x="591" y="759"/>
                    </a:lnTo>
                    <a:lnTo>
                      <a:pt x="589" y="729"/>
                    </a:lnTo>
                    <a:lnTo>
                      <a:pt x="579" y="703"/>
                    </a:lnTo>
                    <a:lnTo>
                      <a:pt x="557" y="684"/>
                    </a:lnTo>
                    <a:lnTo>
                      <a:pt x="522" y="667"/>
                    </a:lnTo>
                    <a:lnTo>
                      <a:pt x="468" y="657"/>
                    </a:lnTo>
                    <a:lnTo>
                      <a:pt x="472" y="618"/>
                    </a:lnTo>
                    <a:lnTo>
                      <a:pt x="477" y="586"/>
                    </a:lnTo>
                    <a:lnTo>
                      <a:pt x="478" y="558"/>
                    </a:lnTo>
                    <a:lnTo>
                      <a:pt x="477" y="536"/>
                    </a:lnTo>
                    <a:lnTo>
                      <a:pt x="467" y="516"/>
                    </a:lnTo>
                    <a:lnTo>
                      <a:pt x="451" y="500"/>
                    </a:lnTo>
                    <a:lnTo>
                      <a:pt x="421" y="486"/>
                    </a:lnTo>
                    <a:lnTo>
                      <a:pt x="378" y="477"/>
                    </a:lnTo>
                    <a:lnTo>
                      <a:pt x="369" y="481"/>
                    </a:lnTo>
                    <a:lnTo>
                      <a:pt x="362" y="486"/>
                    </a:lnTo>
                    <a:lnTo>
                      <a:pt x="357" y="488"/>
                    </a:lnTo>
                    <a:lnTo>
                      <a:pt x="352" y="492"/>
                    </a:lnTo>
                    <a:lnTo>
                      <a:pt x="344" y="492"/>
                    </a:lnTo>
                    <a:lnTo>
                      <a:pt x="336" y="493"/>
                    </a:lnTo>
                    <a:lnTo>
                      <a:pt x="323" y="493"/>
                    </a:lnTo>
                    <a:lnTo>
                      <a:pt x="306" y="494"/>
                    </a:lnTo>
                    <a:lnTo>
                      <a:pt x="301" y="473"/>
                    </a:lnTo>
                    <a:lnTo>
                      <a:pt x="298" y="454"/>
                    </a:lnTo>
                    <a:lnTo>
                      <a:pt x="293" y="435"/>
                    </a:lnTo>
                    <a:lnTo>
                      <a:pt x="288" y="416"/>
                    </a:lnTo>
                    <a:lnTo>
                      <a:pt x="280" y="394"/>
                    </a:lnTo>
                    <a:lnTo>
                      <a:pt x="270" y="372"/>
                    </a:lnTo>
                    <a:lnTo>
                      <a:pt x="257" y="348"/>
                    </a:lnTo>
                    <a:lnTo>
                      <a:pt x="243" y="324"/>
                    </a:lnTo>
                    <a:lnTo>
                      <a:pt x="249" y="321"/>
                    </a:lnTo>
                    <a:lnTo>
                      <a:pt x="256" y="318"/>
                    </a:lnTo>
                    <a:lnTo>
                      <a:pt x="263" y="312"/>
                    </a:lnTo>
                    <a:lnTo>
                      <a:pt x="270" y="306"/>
                    </a:lnTo>
                    <a:lnTo>
                      <a:pt x="253" y="306"/>
                    </a:lnTo>
                    <a:lnTo>
                      <a:pt x="237" y="308"/>
                    </a:lnTo>
                    <a:lnTo>
                      <a:pt x="221" y="310"/>
                    </a:lnTo>
                    <a:lnTo>
                      <a:pt x="205" y="314"/>
                    </a:lnTo>
                    <a:lnTo>
                      <a:pt x="186" y="316"/>
                    </a:lnTo>
                    <a:lnTo>
                      <a:pt x="168" y="320"/>
                    </a:lnTo>
                    <a:lnTo>
                      <a:pt x="148" y="322"/>
                    </a:lnTo>
                    <a:lnTo>
                      <a:pt x="127" y="324"/>
                    </a:lnTo>
                    <a:lnTo>
                      <a:pt x="116" y="310"/>
                    </a:lnTo>
                    <a:lnTo>
                      <a:pt x="110" y="300"/>
                    </a:lnTo>
                    <a:lnTo>
                      <a:pt x="104" y="289"/>
                    </a:lnTo>
                    <a:lnTo>
                      <a:pt x="101" y="278"/>
                    </a:lnTo>
                    <a:lnTo>
                      <a:pt x="96" y="264"/>
                    </a:lnTo>
                    <a:lnTo>
                      <a:pt x="91" y="249"/>
                    </a:lnTo>
                    <a:lnTo>
                      <a:pt x="86" y="229"/>
                    </a:lnTo>
                    <a:lnTo>
                      <a:pt x="82" y="206"/>
                    </a:lnTo>
                    <a:lnTo>
                      <a:pt x="73" y="205"/>
                    </a:lnTo>
                    <a:lnTo>
                      <a:pt x="64" y="204"/>
                    </a:lnTo>
                    <a:lnTo>
                      <a:pt x="53" y="201"/>
                    </a:lnTo>
                    <a:lnTo>
                      <a:pt x="44" y="200"/>
                    </a:lnTo>
                    <a:lnTo>
                      <a:pt x="32" y="197"/>
                    </a:lnTo>
                    <a:lnTo>
                      <a:pt x="21" y="194"/>
                    </a:lnTo>
                    <a:lnTo>
                      <a:pt x="9" y="191"/>
                    </a:lnTo>
                    <a:lnTo>
                      <a:pt x="0" y="188"/>
                    </a:lnTo>
                    <a:lnTo>
                      <a:pt x="13" y="180"/>
                    </a:lnTo>
                    <a:lnTo>
                      <a:pt x="26" y="173"/>
                    </a:lnTo>
                    <a:lnTo>
                      <a:pt x="39" y="166"/>
                    </a:lnTo>
                    <a:lnTo>
                      <a:pt x="52" y="159"/>
                    </a:lnTo>
                    <a:lnTo>
                      <a:pt x="62" y="152"/>
                    </a:lnTo>
                    <a:lnTo>
                      <a:pt x="72" y="147"/>
                    </a:lnTo>
                    <a:lnTo>
                      <a:pt x="82" y="143"/>
                    </a:lnTo>
                    <a:lnTo>
                      <a:pt x="90" y="143"/>
                    </a:lnTo>
                    <a:lnTo>
                      <a:pt x="110" y="108"/>
                    </a:lnTo>
                    <a:lnTo>
                      <a:pt x="124" y="78"/>
                    </a:lnTo>
                    <a:lnTo>
                      <a:pt x="133" y="53"/>
                    </a:lnTo>
                    <a:lnTo>
                      <a:pt x="141" y="34"/>
                    </a:lnTo>
                    <a:lnTo>
                      <a:pt x="151" y="18"/>
                    </a:lnTo>
                    <a:lnTo>
                      <a:pt x="168" y="8"/>
                    </a:lnTo>
                    <a:lnTo>
                      <a:pt x="194" y="1"/>
                    </a:lnTo>
                    <a:lnTo>
                      <a:pt x="23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7" name="Freeform 181"/>
              <p:cNvSpPr>
                <a:spLocks/>
              </p:cNvSpPr>
              <p:nvPr/>
            </p:nvSpPr>
            <p:spPr bwMode="auto">
              <a:xfrm>
                <a:off x="740" y="2317"/>
                <a:ext cx="47" cy="99"/>
              </a:xfrm>
              <a:custGeom>
                <a:avLst/>
                <a:gdLst>
                  <a:gd name="T0" fmla="*/ 70 w 215"/>
                  <a:gd name="T1" fmla="*/ 0 h 333"/>
                  <a:gd name="T2" fmla="*/ 84 w 215"/>
                  <a:gd name="T3" fmla="*/ 11 h 333"/>
                  <a:gd name="T4" fmla="*/ 96 w 215"/>
                  <a:gd name="T5" fmla="*/ 21 h 333"/>
                  <a:gd name="T6" fmla="*/ 107 w 215"/>
                  <a:gd name="T7" fmla="*/ 29 h 333"/>
                  <a:gd name="T8" fmla="*/ 119 w 215"/>
                  <a:gd name="T9" fmla="*/ 36 h 333"/>
                  <a:gd name="T10" fmla="*/ 132 w 215"/>
                  <a:gd name="T11" fmla="*/ 43 h 333"/>
                  <a:gd name="T12" fmla="*/ 149 w 215"/>
                  <a:gd name="T13" fmla="*/ 50 h 333"/>
                  <a:gd name="T14" fmla="*/ 169 w 215"/>
                  <a:gd name="T15" fmla="*/ 59 h 333"/>
                  <a:gd name="T16" fmla="*/ 196 w 215"/>
                  <a:gd name="T17" fmla="*/ 72 h 333"/>
                  <a:gd name="T18" fmla="*/ 202 w 215"/>
                  <a:gd name="T19" fmla="*/ 134 h 333"/>
                  <a:gd name="T20" fmla="*/ 207 w 215"/>
                  <a:gd name="T21" fmla="*/ 182 h 333"/>
                  <a:gd name="T22" fmla="*/ 209 w 215"/>
                  <a:gd name="T23" fmla="*/ 217 h 333"/>
                  <a:gd name="T24" fmla="*/ 213 w 215"/>
                  <a:gd name="T25" fmla="*/ 246 h 333"/>
                  <a:gd name="T26" fmla="*/ 213 w 215"/>
                  <a:gd name="T27" fmla="*/ 267 h 333"/>
                  <a:gd name="T28" fmla="*/ 214 w 215"/>
                  <a:gd name="T29" fmla="*/ 287 h 333"/>
                  <a:gd name="T30" fmla="*/ 214 w 215"/>
                  <a:gd name="T31" fmla="*/ 308 h 333"/>
                  <a:gd name="T32" fmla="*/ 215 w 215"/>
                  <a:gd name="T33" fmla="*/ 333 h 333"/>
                  <a:gd name="T34" fmla="*/ 208 w 215"/>
                  <a:gd name="T35" fmla="*/ 330 h 333"/>
                  <a:gd name="T36" fmla="*/ 201 w 215"/>
                  <a:gd name="T37" fmla="*/ 327 h 333"/>
                  <a:gd name="T38" fmla="*/ 194 w 215"/>
                  <a:gd name="T39" fmla="*/ 325 h 333"/>
                  <a:gd name="T40" fmla="*/ 186 w 215"/>
                  <a:gd name="T41" fmla="*/ 324 h 333"/>
                  <a:gd name="T42" fmla="*/ 179 w 215"/>
                  <a:gd name="T43" fmla="*/ 321 h 333"/>
                  <a:gd name="T44" fmla="*/ 173 w 215"/>
                  <a:gd name="T45" fmla="*/ 320 h 333"/>
                  <a:gd name="T46" fmla="*/ 166 w 215"/>
                  <a:gd name="T47" fmla="*/ 318 h 333"/>
                  <a:gd name="T48" fmla="*/ 160 w 215"/>
                  <a:gd name="T49" fmla="*/ 316 h 333"/>
                  <a:gd name="T50" fmla="*/ 159 w 215"/>
                  <a:gd name="T51" fmla="*/ 275 h 333"/>
                  <a:gd name="T52" fmla="*/ 154 w 215"/>
                  <a:gd name="T53" fmla="*/ 243 h 333"/>
                  <a:gd name="T54" fmla="*/ 146 w 215"/>
                  <a:gd name="T55" fmla="*/ 218 h 333"/>
                  <a:gd name="T56" fmla="*/ 134 w 215"/>
                  <a:gd name="T57" fmla="*/ 199 h 333"/>
                  <a:gd name="T58" fmla="*/ 114 w 215"/>
                  <a:gd name="T59" fmla="*/ 183 h 333"/>
                  <a:gd name="T60" fmla="*/ 88 w 215"/>
                  <a:gd name="T61" fmla="*/ 170 h 333"/>
                  <a:gd name="T62" fmla="*/ 51 w 215"/>
                  <a:gd name="T63" fmla="*/ 157 h 333"/>
                  <a:gd name="T64" fmla="*/ 7 w 215"/>
                  <a:gd name="T65" fmla="*/ 145 h 333"/>
                  <a:gd name="T66" fmla="*/ 4 w 215"/>
                  <a:gd name="T67" fmla="*/ 120 h 333"/>
                  <a:gd name="T68" fmla="*/ 1 w 215"/>
                  <a:gd name="T69" fmla="*/ 101 h 333"/>
                  <a:gd name="T70" fmla="*/ 0 w 215"/>
                  <a:gd name="T71" fmla="*/ 85 h 333"/>
                  <a:gd name="T72" fmla="*/ 0 w 215"/>
                  <a:gd name="T73" fmla="*/ 74 h 333"/>
                  <a:gd name="T74" fmla="*/ 0 w 215"/>
                  <a:gd name="T75" fmla="*/ 59 h 333"/>
                  <a:gd name="T76" fmla="*/ 1 w 215"/>
                  <a:gd name="T77" fmla="*/ 46 h 333"/>
                  <a:gd name="T78" fmla="*/ 4 w 215"/>
                  <a:gd name="T79" fmla="*/ 30 h 333"/>
                  <a:gd name="T80" fmla="*/ 7 w 215"/>
                  <a:gd name="T81" fmla="*/ 10 h 333"/>
                  <a:gd name="T82" fmla="*/ 14 w 215"/>
                  <a:gd name="T83" fmla="*/ 6 h 333"/>
                  <a:gd name="T84" fmla="*/ 23 w 215"/>
                  <a:gd name="T85" fmla="*/ 4 h 333"/>
                  <a:gd name="T86" fmla="*/ 29 w 215"/>
                  <a:gd name="T87" fmla="*/ 1 h 333"/>
                  <a:gd name="T88" fmla="*/ 35 w 215"/>
                  <a:gd name="T89" fmla="*/ 1 h 333"/>
                  <a:gd name="T90" fmla="*/ 41 w 215"/>
                  <a:gd name="T91" fmla="*/ 0 h 333"/>
                  <a:gd name="T92" fmla="*/ 49 w 215"/>
                  <a:gd name="T93" fmla="*/ 0 h 333"/>
                  <a:gd name="T94" fmla="*/ 57 w 215"/>
                  <a:gd name="T95" fmla="*/ 0 h 333"/>
                  <a:gd name="T96" fmla="*/ 70 w 215"/>
                  <a:gd name="T9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333">
                    <a:moveTo>
                      <a:pt x="70" y="0"/>
                    </a:moveTo>
                    <a:lnTo>
                      <a:pt x="84" y="11"/>
                    </a:lnTo>
                    <a:lnTo>
                      <a:pt x="96" y="21"/>
                    </a:lnTo>
                    <a:lnTo>
                      <a:pt x="107" y="29"/>
                    </a:lnTo>
                    <a:lnTo>
                      <a:pt x="119" y="36"/>
                    </a:lnTo>
                    <a:lnTo>
                      <a:pt x="132" y="43"/>
                    </a:lnTo>
                    <a:lnTo>
                      <a:pt x="149" y="50"/>
                    </a:lnTo>
                    <a:lnTo>
                      <a:pt x="169" y="59"/>
                    </a:lnTo>
                    <a:lnTo>
                      <a:pt x="196" y="72"/>
                    </a:lnTo>
                    <a:lnTo>
                      <a:pt x="202" y="134"/>
                    </a:lnTo>
                    <a:lnTo>
                      <a:pt x="207" y="182"/>
                    </a:lnTo>
                    <a:lnTo>
                      <a:pt x="209" y="217"/>
                    </a:lnTo>
                    <a:lnTo>
                      <a:pt x="213" y="246"/>
                    </a:lnTo>
                    <a:lnTo>
                      <a:pt x="213" y="267"/>
                    </a:lnTo>
                    <a:lnTo>
                      <a:pt x="214" y="287"/>
                    </a:lnTo>
                    <a:lnTo>
                      <a:pt x="214" y="308"/>
                    </a:lnTo>
                    <a:lnTo>
                      <a:pt x="215" y="333"/>
                    </a:lnTo>
                    <a:lnTo>
                      <a:pt x="208" y="330"/>
                    </a:lnTo>
                    <a:lnTo>
                      <a:pt x="201" y="327"/>
                    </a:lnTo>
                    <a:lnTo>
                      <a:pt x="194" y="325"/>
                    </a:lnTo>
                    <a:lnTo>
                      <a:pt x="186" y="324"/>
                    </a:lnTo>
                    <a:lnTo>
                      <a:pt x="179" y="321"/>
                    </a:lnTo>
                    <a:lnTo>
                      <a:pt x="173" y="320"/>
                    </a:lnTo>
                    <a:lnTo>
                      <a:pt x="166" y="318"/>
                    </a:lnTo>
                    <a:lnTo>
                      <a:pt x="160" y="316"/>
                    </a:lnTo>
                    <a:lnTo>
                      <a:pt x="159" y="275"/>
                    </a:lnTo>
                    <a:lnTo>
                      <a:pt x="154" y="243"/>
                    </a:lnTo>
                    <a:lnTo>
                      <a:pt x="146" y="218"/>
                    </a:lnTo>
                    <a:lnTo>
                      <a:pt x="134" y="199"/>
                    </a:lnTo>
                    <a:lnTo>
                      <a:pt x="114" y="183"/>
                    </a:lnTo>
                    <a:lnTo>
                      <a:pt x="88" y="170"/>
                    </a:lnTo>
                    <a:lnTo>
                      <a:pt x="51" y="157"/>
                    </a:lnTo>
                    <a:lnTo>
                      <a:pt x="7" y="145"/>
                    </a:lnTo>
                    <a:lnTo>
                      <a:pt x="4" y="120"/>
                    </a:lnTo>
                    <a:lnTo>
                      <a:pt x="1" y="101"/>
                    </a:lnTo>
                    <a:lnTo>
                      <a:pt x="0" y="85"/>
                    </a:lnTo>
                    <a:lnTo>
                      <a:pt x="0" y="74"/>
                    </a:lnTo>
                    <a:lnTo>
                      <a:pt x="0" y="59"/>
                    </a:lnTo>
                    <a:lnTo>
                      <a:pt x="1" y="46"/>
                    </a:lnTo>
                    <a:lnTo>
                      <a:pt x="4" y="30"/>
                    </a:lnTo>
                    <a:lnTo>
                      <a:pt x="7" y="10"/>
                    </a:lnTo>
                    <a:lnTo>
                      <a:pt x="14" y="6"/>
                    </a:lnTo>
                    <a:lnTo>
                      <a:pt x="23" y="4"/>
                    </a:lnTo>
                    <a:lnTo>
                      <a:pt x="29" y="1"/>
                    </a:lnTo>
                    <a:lnTo>
                      <a:pt x="35" y="1"/>
                    </a:lnTo>
                    <a:lnTo>
                      <a:pt x="41" y="0"/>
                    </a:lnTo>
                    <a:lnTo>
                      <a:pt x="49" y="0"/>
                    </a:lnTo>
                    <a:lnTo>
                      <a:pt x="57" y="0"/>
                    </a:lnTo>
                    <a:lnTo>
                      <a:pt x="7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8" name="Freeform 182"/>
              <p:cNvSpPr>
                <a:spLocks/>
              </p:cNvSpPr>
              <p:nvPr/>
            </p:nvSpPr>
            <p:spPr bwMode="auto">
              <a:xfrm>
                <a:off x="407" y="2340"/>
                <a:ext cx="360" cy="305"/>
              </a:xfrm>
              <a:custGeom>
                <a:avLst/>
                <a:gdLst>
                  <a:gd name="T0" fmla="*/ 1436 w 1658"/>
                  <a:gd name="T1" fmla="*/ 47 h 1016"/>
                  <a:gd name="T2" fmla="*/ 1485 w 1658"/>
                  <a:gd name="T3" fmla="*/ 108 h 1016"/>
                  <a:gd name="T4" fmla="*/ 1623 w 1658"/>
                  <a:gd name="T5" fmla="*/ 139 h 1016"/>
                  <a:gd name="T6" fmla="*/ 1652 w 1658"/>
                  <a:gd name="T7" fmla="*/ 224 h 1016"/>
                  <a:gd name="T8" fmla="*/ 1603 w 1658"/>
                  <a:gd name="T9" fmla="*/ 347 h 1016"/>
                  <a:gd name="T10" fmla="*/ 1594 w 1658"/>
                  <a:gd name="T11" fmla="*/ 428 h 1016"/>
                  <a:gd name="T12" fmla="*/ 1482 w 1658"/>
                  <a:gd name="T13" fmla="*/ 413 h 1016"/>
                  <a:gd name="T14" fmla="*/ 1351 w 1658"/>
                  <a:gd name="T15" fmla="*/ 382 h 1016"/>
                  <a:gd name="T16" fmla="*/ 1073 w 1658"/>
                  <a:gd name="T17" fmla="*/ 725 h 1016"/>
                  <a:gd name="T18" fmla="*/ 964 w 1658"/>
                  <a:gd name="T19" fmla="*/ 868 h 1016"/>
                  <a:gd name="T20" fmla="*/ 909 w 1658"/>
                  <a:gd name="T21" fmla="*/ 875 h 1016"/>
                  <a:gd name="T22" fmla="*/ 850 w 1658"/>
                  <a:gd name="T23" fmla="*/ 851 h 1016"/>
                  <a:gd name="T24" fmla="*/ 809 w 1658"/>
                  <a:gd name="T25" fmla="*/ 892 h 1016"/>
                  <a:gd name="T26" fmla="*/ 781 w 1658"/>
                  <a:gd name="T27" fmla="*/ 948 h 1016"/>
                  <a:gd name="T28" fmla="*/ 758 w 1658"/>
                  <a:gd name="T29" fmla="*/ 962 h 1016"/>
                  <a:gd name="T30" fmla="*/ 731 w 1658"/>
                  <a:gd name="T31" fmla="*/ 946 h 1016"/>
                  <a:gd name="T32" fmla="*/ 691 w 1658"/>
                  <a:gd name="T33" fmla="*/ 913 h 1016"/>
                  <a:gd name="T34" fmla="*/ 621 w 1658"/>
                  <a:gd name="T35" fmla="*/ 921 h 1016"/>
                  <a:gd name="T36" fmla="*/ 586 w 1658"/>
                  <a:gd name="T37" fmla="*/ 975 h 1016"/>
                  <a:gd name="T38" fmla="*/ 552 w 1658"/>
                  <a:gd name="T39" fmla="*/ 1015 h 1016"/>
                  <a:gd name="T40" fmla="*/ 525 w 1658"/>
                  <a:gd name="T41" fmla="*/ 1012 h 1016"/>
                  <a:gd name="T42" fmla="*/ 557 w 1658"/>
                  <a:gd name="T43" fmla="*/ 948 h 1016"/>
                  <a:gd name="T44" fmla="*/ 588 w 1658"/>
                  <a:gd name="T45" fmla="*/ 853 h 1016"/>
                  <a:gd name="T46" fmla="*/ 536 w 1658"/>
                  <a:gd name="T47" fmla="*/ 819 h 1016"/>
                  <a:gd name="T48" fmla="*/ 482 w 1658"/>
                  <a:gd name="T49" fmla="*/ 811 h 1016"/>
                  <a:gd name="T50" fmla="*/ 415 w 1658"/>
                  <a:gd name="T51" fmla="*/ 838 h 1016"/>
                  <a:gd name="T52" fmla="*/ 335 w 1658"/>
                  <a:gd name="T53" fmla="*/ 838 h 1016"/>
                  <a:gd name="T54" fmla="*/ 290 w 1658"/>
                  <a:gd name="T55" fmla="*/ 862 h 1016"/>
                  <a:gd name="T56" fmla="*/ 246 w 1658"/>
                  <a:gd name="T57" fmla="*/ 874 h 1016"/>
                  <a:gd name="T58" fmla="*/ 187 w 1658"/>
                  <a:gd name="T59" fmla="*/ 844 h 1016"/>
                  <a:gd name="T60" fmla="*/ 72 w 1658"/>
                  <a:gd name="T61" fmla="*/ 908 h 1016"/>
                  <a:gd name="T62" fmla="*/ 36 w 1658"/>
                  <a:gd name="T63" fmla="*/ 908 h 1016"/>
                  <a:gd name="T64" fmla="*/ 0 w 1658"/>
                  <a:gd name="T65" fmla="*/ 872 h 1016"/>
                  <a:gd name="T66" fmla="*/ 157 w 1658"/>
                  <a:gd name="T67" fmla="*/ 791 h 1016"/>
                  <a:gd name="T68" fmla="*/ 310 w 1658"/>
                  <a:gd name="T69" fmla="*/ 723 h 1016"/>
                  <a:gd name="T70" fmla="*/ 333 w 1658"/>
                  <a:gd name="T71" fmla="*/ 618 h 1016"/>
                  <a:gd name="T72" fmla="*/ 325 w 1658"/>
                  <a:gd name="T73" fmla="*/ 532 h 1016"/>
                  <a:gd name="T74" fmla="*/ 236 w 1658"/>
                  <a:gd name="T75" fmla="*/ 525 h 1016"/>
                  <a:gd name="T76" fmla="*/ 156 w 1658"/>
                  <a:gd name="T77" fmla="*/ 515 h 1016"/>
                  <a:gd name="T78" fmla="*/ 145 w 1658"/>
                  <a:gd name="T79" fmla="*/ 491 h 1016"/>
                  <a:gd name="T80" fmla="*/ 186 w 1658"/>
                  <a:gd name="T81" fmla="*/ 429 h 1016"/>
                  <a:gd name="T82" fmla="*/ 408 w 1658"/>
                  <a:gd name="T83" fmla="*/ 465 h 1016"/>
                  <a:gd name="T84" fmla="*/ 615 w 1658"/>
                  <a:gd name="T85" fmla="*/ 429 h 1016"/>
                  <a:gd name="T86" fmla="*/ 615 w 1658"/>
                  <a:gd name="T87" fmla="*/ 391 h 1016"/>
                  <a:gd name="T88" fmla="*/ 571 w 1658"/>
                  <a:gd name="T89" fmla="*/ 343 h 1016"/>
                  <a:gd name="T90" fmla="*/ 532 w 1658"/>
                  <a:gd name="T91" fmla="*/ 248 h 1016"/>
                  <a:gd name="T92" fmla="*/ 717 w 1658"/>
                  <a:gd name="T93" fmla="*/ 296 h 1016"/>
                  <a:gd name="T94" fmla="*/ 902 w 1658"/>
                  <a:gd name="T95" fmla="*/ 349 h 1016"/>
                  <a:gd name="T96" fmla="*/ 1138 w 1658"/>
                  <a:gd name="T97" fmla="*/ 248 h 1016"/>
                  <a:gd name="T98" fmla="*/ 1225 w 1658"/>
                  <a:gd name="T99" fmla="*/ 53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8" h="1016">
                    <a:moveTo>
                      <a:pt x="1370" y="0"/>
                    </a:moveTo>
                    <a:lnTo>
                      <a:pt x="1396" y="15"/>
                    </a:lnTo>
                    <a:lnTo>
                      <a:pt x="1418" y="32"/>
                    </a:lnTo>
                    <a:lnTo>
                      <a:pt x="1436" y="47"/>
                    </a:lnTo>
                    <a:lnTo>
                      <a:pt x="1451" y="63"/>
                    </a:lnTo>
                    <a:lnTo>
                      <a:pt x="1463" y="77"/>
                    </a:lnTo>
                    <a:lnTo>
                      <a:pt x="1475" y="92"/>
                    </a:lnTo>
                    <a:lnTo>
                      <a:pt x="1485" y="108"/>
                    </a:lnTo>
                    <a:lnTo>
                      <a:pt x="1495" y="126"/>
                    </a:lnTo>
                    <a:lnTo>
                      <a:pt x="1555" y="128"/>
                    </a:lnTo>
                    <a:lnTo>
                      <a:pt x="1596" y="133"/>
                    </a:lnTo>
                    <a:lnTo>
                      <a:pt x="1623" y="139"/>
                    </a:lnTo>
                    <a:lnTo>
                      <a:pt x="1640" y="151"/>
                    </a:lnTo>
                    <a:lnTo>
                      <a:pt x="1647" y="166"/>
                    </a:lnTo>
                    <a:lnTo>
                      <a:pt x="1651" y="191"/>
                    </a:lnTo>
                    <a:lnTo>
                      <a:pt x="1652" y="224"/>
                    </a:lnTo>
                    <a:lnTo>
                      <a:pt x="1658" y="269"/>
                    </a:lnTo>
                    <a:lnTo>
                      <a:pt x="1629" y="298"/>
                    </a:lnTo>
                    <a:lnTo>
                      <a:pt x="1613" y="324"/>
                    </a:lnTo>
                    <a:lnTo>
                      <a:pt x="1603" y="347"/>
                    </a:lnTo>
                    <a:lnTo>
                      <a:pt x="1601" y="370"/>
                    </a:lnTo>
                    <a:lnTo>
                      <a:pt x="1600" y="389"/>
                    </a:lnTo>
                    <a:lnTo>
                      <a:pt x="1599" y="409"/>
                    </a:lnTo>
                    <a:lnTo>
                      <a:pt x="1594" y="428"/>
                    </a:lnTo>
                    <a:lnTo>
                      <a:pt x="1585" y="449"/>
                    </a:lnTo>
                    <a:lnTo>
                      <a:pt x="1549" y="441"/>
                    </a:lnTo>
                    <a:lnTo>
                      <a:pt x="1514" y="429"/>
                    </a:lnTo>
                    <a:lnTo>
                      <a:pt x="1482" y="413"/>
                    </a:lnTo>
                    <a:lnTo>
                      <a:pt x="1450" y="398"/>
                    </a:lnTo>
                    <a:lnTo>
                      <a:pt x="1417" y="385"/>
                    </a:lnTo>
                    <a:lnTo>
                      <a:pt x="1385" y="379"/>
                    </a:lnTo>
                    <a:lnTo>
                      <a:pt x="1351" y="382"/>
                    </a:lnTo>
                    <a:lnTo>
                      <a:pt x="1315" y="396"/>
                    </a:lnTo>
                    <a:lnTo>
                      <a:pt x="1209" y="538"/>
                    </a:lnTo>
                    <a:lnTo>
                      <a:pt x="1131" y="646"/>
                    </a:lnTo>
                    <a:lnTo>
                      <a:pt x="1073" y="725"/>
                    </a:lnTo>
                    <a:lnTo>
                      <a:pt x="1033" y="781"/>
                    </a:lnTo>
                    <a:lnTo>
                      <a:pt x="1003" y="819"/>
                    </a:lnTo>
                    <a:lnTo>
                      <a:pt x="982" y="847"/>
                    </a:lnTo>
                    <a:lnTo>
                      <a:pt x="964" y="868"/>
                    </a:lnTo>
                    <a:lnTo>
                      <a:pt x="946" y="891"/>
                    </a:lnTo>
                    <a:lnTo>
                      <a:pt x="932" y="886"/>
                    </a:lnTo>
                    <a:lnTo>
                      <a:pt x="921" y="881"/>
                    </a:lnTo>
                    <a:lnTo>
                      <a:pt x="909" y="875"/>
                    </a:lnTo>
                    <a:lnTo>
                      <a:pt x="897" y="870"/>
                    </a:lnTo>
                    <a:lnTo>
                      <a:pt x="883" y="863"/>
                    </a:lnTo>
                    <a:lnTo>
                      <a:pt x="869" y="857"/>
                    </a:lnTo>
                    <a:lnTo>
                      <a:pt x="850" y="851"/>
                    </a:lnTo>
                    <a:lnTo>
                      <a:pt x="830" y="846"/>
                    </a:lnTo>
                    <a:lnTo>
                      <a:pt x="823" y="861"/>
                    </a:lnTo>
                    <a:lnTo>
                      <a:pt x="816" y="878"/>
                    </a:lnTo>
                    <a:lnTo>
                      <a:pt x="809" y="892"/>
                    </a:lnTo>
                    <a:lnTo>
                      <a:pt x="803" y="907"/>
                    </a:lnTo>
                    <a:lnTo>
                      <a:pt x="795" y="920"/>
                    </a:lnTo>
                    <a:lnTo>
                      <a:pt x="788" y="934"/>
                    </a:lnTo>
                    <a:lnTo>
                      <a:pt x="781" y="948"/>
                    </a:lnTo>
                    <a:lnTo>
                      <a:pt x="775" y="962"/>
                    </a:lnTo>
                    <a:lnTo>
                      <a:pt x="768" y="962"/>
                    </a:lnTo>
                    <a:lnTo>
                      <a:pt x="762" y="962"/>
                    </a:lnTo>
                    <a:lnTo>
                      <a:pt x="758" y="962"/>
                    </a:lnTo>
                    <a:lnTo>
                      <a:pt x="754" y="962"/>
                    </a:lnTo>
                    <a:lnTo>
                      <a:pt x="746" y="962"/>
                    </a:lnTo>
                    <a:lnTo>
                      <a:pt x="740" y="962"/>
                    </a:lnTo>
                    <a:lnTo>
                      <a:pt x="731" y="946"/>
                    </a:lnTo>
                    <a:lnTo>
                      <a:pt x="724" y="934"/>
                    </a:lnTo>
                    <a:lnTo>
                      <a:pt x="716" y="924"/>
                    </a:lnTo>
                    <a:lnTo>
                      <a:pt x="705" y="918"/>
                    </a:lnTo>
                    <a:lnTo>
                      <a:pt x="691" y="913"/>
                    </a:lnTo>
                    <a:lnTo>
                      <a:pt x="676" y="910"/>
                    </a:lnTo>
                    <a:lnTo>
                      <a:pt x="656" y="908"/>
                    </a:lnTo>
                    <a:lnTo>
                      <a:pt x="632" y="908"/>
                    </a:lnTo>
                    <a:lnTo>
                      <a:pt x="621" y="921"/>
                    </a:lnTo>
                    <a:lnTo>
                      <a:pt x="612" y="934"/>
                    </a:lnTo>
                    <a:lnTo>
                      <a:pt x="603" y="948"/>
                    </a:lnTo>
                    <a:lnTo>
                      <a:pt x="595" y="962"/>
                    </a:lnTo>
                    <a:lnTo>
                      <a:pt x="586" y="975"/>
                    </a:lnTo>
                    <a:lnTo>
                      <a:pt x="577" y="989"/>
                    </a:lnTo>
                    <a:lnTo>
                      <a:pt x="568" y="1002"/>
                    </a:lnTo>
                    <a:lnTo>
                      <a:pt x="559" y="1016"/>
                    </a:lnTo>
                    <a:lnTo>
                      <a:pt x="552" y="1015"/>
                    </a:lnTo>
                    <a:lnTo>
                      <a:pt x="546" y="1015"/>
                    </a:lnTo>
                    <a:lnTo>
                      <a:pt x="540" y="1015"/>
                    </a:lnTo>
                    <a:lnTo>
                      <a:pt x="537" y="1015"/>
                    </a:lnTo>
                    <a:lnTo>
                      <a:pt x="525" y="1012"/>
                    </a:lnTo>
                    <a:lnTo>
                      <a:pt x="514" y="1007"/>
                    </a:lnTo>
                    <a:lnTo>
                      <a:pt x="526" y="988"/>
                    </a:lnTo>
                    <a:lnTo>
                      <a:pt x="542" y="969"/>
                    </a:lnTo>
                    <a:lnTo>
                      <a:pt x="557" y="948"/>
                    </a:lnTo>
                    <a:lnTo>
                      <a:pt x="572" y="926"/>
                    </a:lnTo>
                    <a:lnTo>
                      <a:pt x="583" y="902"/>
                    </a:lnTo>
                    <a:lnTo>
                      <a:pt x="589" y="879"/>
                    </a:lnTo>
                    <a:lnTo>
                      <a:pt x="588" y="853"/>
                    </a:lnTo>
                    <a:lnTo>
                      <a:pt x="577" y="828"/>
                    </a:lnTo>
                    <a:lnTo>
                      <a:pt x="563" y="824"/>
                    </a:lnTo>
                    <a:lnTo>
                      <a:pt x="550" y="822"/>
                    </a:lnTo>
                    <a:lnTo>
                      <a:pt x="536" y="819"/>
                    </a:lnTo>
                    <a:lnTo>
                      <a:pt x="523" y="818"/>
                    </a:lnTo>
                    <a:lnTo>
                      <a:pt x="508" y="816"/>
                    </a:lnTo>
                    <a:lnTo>
                      <a:pt x="495" y="814"/>
                    </a:lnTo>
                    <a:lnTo>
                      <a:pt x="482" y="811"/>
                    </a:lnTo>
                    <a:lnTo>
                      <a:pt x="469" y="809"/>
                    </a:lnTo>
                    <a:lnTo>
                      <a:pt x="449" y="822"/>
                    </a:lnTo>
                    <a:lnTo>
                      <a:pt x="431" y="832"/>
                    </a:lnTo>
                    <a:lnTo>
                      <a:pt x="415" y="838"/>
                    </a:lnTo>
                    <a:lnTo>
                      <a:pt x="398" y="842"/>
                    </a:lnTo>
                    <a:lnTo>
                      <a:pt x="379" y="842"/>
                    </a:lnTo>
                    <a:lnTo>
                      <a:pt x="359" y="841"/>
                    </a:lnTo>
                    <a:lnTo>
                      <a:pt x="335" y="838"/>
                    </a:lnTo>
                    <a:lnTo>
                      <a:pt x="308" y="836"/>
                    </a:lnTo>
                    <a:lnTo>
                      <a:pt x="301" y="847"/>
                    </a:lnTo>
                    <a:lnTo>
                      <a:pt x="294" y="859"/>
                    </a:lnTo>
                    <a:lnTo>
                      <a:pt x="290" y="862"/>
                    </a:lnTo>
                    <a:lnTo>
                      <a:pt x="287" y="868"/>
                    </a:lnTo>
                    <a:lnTo>
                      <a:pt x="283" y="874"/>
                    </a:lnTo>
                    <a:lnTo>
                      <a:pt x="281" y="881"/>
                    </a:lnTo>
                    <a:lnTo>
                      <a:pt x="246" y="874"/>
                    </a:lnTo>
                    <a:lnTo>
                      <a:pt x="226" y="865"/>
                    </a:lnTo>
                    <a:lnTo>
                      <a:pt x="212" y="854"/>
                    </a:lnTo>
                    <a:lnTo>
                      <a:pt x="201" y="847"/>
                    </a:lnTo>
                    <a:lnTo>
                      <a:pt x="187" y="844"/>
                    </a:lnTo>
                    <a:lnTo>
                      <a:pt x="166" y="853"/>
                    </a:lnTo>
                    <a:lnTo>
                      <a:pt x="132" y="872"/>
                    </a:lnTo>
                    <a:lnTo>
                      <a:pt x="83" y="908"/>
                    </a:lnTo>
                    <a:lnTo>
                      <a:pt x="72" y="908"/>
                    </a:lnTo>
                    <a:lnTo>
                      <a:pt x="62" y="908"/>
                    </a:lnTo>
                    <a:lnTo>
                      <a:pt x="54" y="908"/>
                    </a:lnTo>
                    <a:lnTo>
                      <a:pt x="46" y="908"/>
                    </a:lnTo>
                    <a:lnTo>
                      <a:pt x="36" y="908"/>
                    </a:lnTo>
                    <a:lnTo>
                      <a:pt x="28" y="908"/>
                    </a:lnTo>
                    <a:lnTo>
                      <a:pt x="19" y="908"/>
                    </a:lnTo>
                    <a:lnTo>
                      <a:pt x="10" y="908"/>
                    </a:lnTo>
                    <a:lnTo>
                      <a:pt x="0" y="872"/>
                    </a:lnTo>
                    <a:lnTo>
                      <a:pt x="16" y="844"/>
                    </a:lnTo>
                    <a:lnTo>
                      <a:pt x="52" y="822"/>
                    </a:lnTo>
                    <a:lnTo>
                      <a:pt x="102" y="806"/>
                    </a:lnTo>
                    <a:lnTo>
                      <a:pt x="157" y="791"/>
                    </a:lnTo>
                    <a:lnTo>
                      <a:pt x="214" y="778"/>
                    </a:lnTo>
                    <a:lnTo>
                      <a:pt x="266" y="764"/>
                    </a:lnTo>
                    <a:lnTo>
                      <a:pt x="308" y="746"/>
                    </a:lnTo>
                    <a:lnTo>
                      <a:pt x="310" y="723"/>
                    </a:lnTo>
                    <a:lnTo>
                      <a:pt x="316" y="700"/>
                    </a:lnTo>
                    <a:lnTo>
                      <a:pt x="322" y="672"/>
                    </a:lnTo>
                    <a:lnTo>
                      <a:pt x="328" y="646"/>
                    </a:lnTo>
                    <a:lnTo>
                      <a:pt x="333" y="618"/>
                    </a:lnTo>
                    <a:lnTo>
                      <a:pt x="339" y="589"/>
                    </a:lnTo>
                    <a:lnTo>
                      <a:pt x="341" y="563"/>
                    </a:lnTo>
                    <a:lnTo>
                      <a:pt x="344" y="540"/>
                    </a:lnTo>
                    <a:lnTo>
                      <a:pt x="325" y="532"/>
                    </a:lnTo>
                    <a:lnTo>
                      <a:pt x="304" y="529"/>
                    </a:lnTo>
                    <a:lnTo>
                      <a:pt x="282" y="526"/>
                    </a:lnTo>
                    <a:lnTo>
                      <a:pt x="261" y="526"/>
                    </a:lnTo>
                    <a:lnTo>
                      <a:pt x="236" y="525"/>
                    </a:lnTo>
                    <a:lnTo>
                      <a:pt x="212" y="524"/>
                    </a:lnTo>
                    <a:lnTo>
                      <a:pt x="187" y="523"/>
                    </a:lnTo>
                    <a:lnTo>
                      <a:pt x="163" y="522"/>
                    </a:lnTo>
                    <a:lnTo>
                      <a:pt x="156" y="515"/>
                    </a:lnTo>
                    <a:lnTo>
                      <a:pt x="151" y="510"/>
                    </a:lnTo>
                    <a:lnTo>
                      <a:pt x="148" y="504"/>
                    </a:lnTo>
                    <a:lnTo>
                      <a:pt x="147" y="499"/>
                    </a:lnTo>
                    <a:lnTo>
                      <a:pt x="145" y="491"/>
                    </a:lnTo>
                    <a:lnTo>
                      <a:pt x="145" y="480"/>
                    </a:lnTo>
                    <a:lnTo>
                      <a:pt x="145" y="466"/>
                    </a:lnTo>
                    <a:lnTo>
                      <a:pt x="145" y="449"/>
                    </a:lnTo>
                    <a:lnTo>
                      <a:pt x="186" y="429"/>
                    </a:lnTo>
                    <a:lnTo>
                      <a:pt x="233" y="427"/>
                    </a:lnTo>
                    <a:lnTo>
                      <a:pt x="285" y="436"/>
                    </a:lnTo>
                    <a:lnTo>
                      <a:pt x="346" y="452"/>
                    </a:lnTo>
                    <a:lnTo>
                      <a:pt x="408" y="465"/>
                    </a:lnTo>
                    <a:lnTo>
                      <a:pt x="474" y="472"/>
                    </a:lnTo>
                    <a:lnTo>
                      <a:pt x="543" y="465"/>
                    </a:lnTo>
                    <a:lnTo>
                      <a:pt x="614" y="440"/>
                    </a:lnTo>
                    <a:lnTo>
                      <a:pt x="615" y="429"/>
                    </a:lnTo>
                    <a:lnTo>
                      <a:pt x="616" y="420"/>
                    </a:lnTo>
                    <a:lnTo>
                      <a:pt x="616" y="409"/>
                    </a:lnTo>
                    <a:lnTo>
                      <a:pt x="616" y="401"/>
                    </a:lnTo>
                    <a:lnTo>
                      <a:pt x="615" y="391"/>
                    </a:lnTo>
                    <a:lnTo>
                      <a:pt x="614" y="383"/>
                    </a:lnTo>
                    <a:lnTo>
                      <a:pt x="614" y="375"/>
                    </a:lnTo>
                    <a:lnTo>
                      <a:pt x="614" y="369"/>
                    </a:lnTo>
                    <a:lnTo>
                      <a:pt x="571" y="343"/>
                    </a:lnTo>
                    <a:lnTo>
                      <a:pt x="542" y="318"/>
                    </a:lnTo>
                    <a:lnTo>
                      <a:pt x="525" y="292"/>
                    </a:lnTo>
                    <a:lnTo>
                      <a:pt x="523" y="269"/>
                    </a:lnTo>
                    <a:lnTo>
                      <a:pt x="532" y="248"/>
                    </a:lnTo>
                    <a:lnTo>
                      <a:pt x="557" y="234"/>
                    </a:lnTo>
                    <a:lnTo>
                      <a:pt x="595" y="224"/>
                    </a:lnTo>
                    <a:lnTo>
                      <a:pt x="650" y="224"/>
                    </a:lnTo>
                    <a:lnTo>
                      <a:pt x="717" y="296"/>
                    </a:lnTo>
                    <a:lnTo>
                      <a:pt x="772" y="340"/>
                    </a:lnTo>
                    <a:lnTo>
                      <a:pt x="816" y="359"/>
                    </a:lnTo>
                    <a:lnTo>
                      <a:pt x="858" y="362"/>
                    </a:lnTo>
                    <a:lnTo>
                      <a:pt x="902" y="349"/>
                    </a:lnTo>
                    <a:lnTo>
                      <a:pt x="956" y="330"/>
                    </a:lnTo>
                    <a:lnTo>
                      <a:pt x="1022" y="309"/>
                    </a:lnTo>
                    <a:lnTo>
                      <a:pt x="1109" y="296"/>
                    </a:lnTo>
                    <a:lnTo>
                      <a:pt x="1138" y="248"/>
                    </a:lnTo>
                    <a:lnTo>
                      <a:pt x="1162" y="197"/>
                    </a:lnTo>
                    <a:lnTo>
                      <a:pt x="1181" y="145"/>
                    </a:lnTo>
                    <a:lnTo>
                      <a:pt x="1201" y="97"/>
                    </a:lnTo>
                    <a:lnTo>
                      <a:pt x="1225" y="53"/>
                    </a:lnTo>
                    <a:lnTo>
                      <a:pt x="1258" y="21"/>
                    </a:lnTo>
                    <a:lnTo>
                      <a:pt x="1304" y="1"/>
                    </a:lnTo>
                    <a:lnTo>
                      <a:pt x="1370"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9" name="Freeform 183"/>
              <p:cNvSpPr>
                <a:spLocks/>
              </p:cNvSpPr>
              <p:nvPr/>
            </p:nvSpPr>
            <p:spPr bwMode="auto">
              <a:xfrm>
                <a:off x="728" y="2430"/>
                <a:ext cx="391" cy="389"/>
              </a:xfrm>
              <a:custGeom>
                <a:avLst/>
                <a:gdLst>
                  <a:gd name="T0" fmla="*/ 527 w 1799"/>
                  <a:gd name="T1" fmla="*/ 191 h 1304"/>
                  <a:gd name="T2" fmla="*/ 678 w 1799"/>
                  <a:gd name="T3" fmla="*/ 297 h 1304"/>
                  <a:gd name="T4" fmla="*/ 928 w 1799"/>
                  <a:gd name="T5" fmla="*/ 491 h 1304"/>
                  <a:gd name="T6" fmla="*/ 1113 w 1799"/>
                  <a:gd name="T7" fmla="*/ 676 h 1304"/>
                  <a:gd name="T8" fmla="*/ 1256 w 1799"/>
                  <a:gd name="T9" fmla="*/ 704 h 1304"/>
                  <a:gd name="T10" fmla="*/ 1290 w 1799"/>
                  <a:gd name="T11" fmla="*/ 707 h 1304"/>
                  <a:gd name="T12" fmla="*/ 1294 w 1799"/>
                  <a:gd name="T13" fmla="*/ 748 h 1304"/>
                  <a:gd name="T14" fmla="*/ 1288 w 1799"/>
                  <a:gd name="T15" fmla="*/ 796 h 1304"/>
                  <a:gd name="T16" fmla="*/ 1360 w 1799"/>
                  <a:gd name="T17" fmla="*/ 856 h 1304"/>
                  <a:gd name="T18" fmla="*/ 1457 w 1799"/>
                  <a:gd name="T19" fmla="*/ 861 h 1304"/>
                  <a:gd name="T20" fmla="*/ 1461 w 1799"/>
                  <a:gd name="T21" fmla="*/ 915 h 1304"/>
                  <a:gd name="T22" fmla="*/ 1440 w 1799"/>
                  <a:gd name="T23" fmla="*/ 973 h 1304"/>
                  <a:gd name="T24" fmla="*/ 1600 w 1799"/>
                  <a:gd name="T25" fmla="*/ 1074 h 1304"/>
                  <a:gd name="T26" fmla="*/ 1780 w 1799"/>
                  <a:gd name="T27" fmla="*/ 1202 h 1304"/>
                  <a:gd name="T28" fmla="*/ 1799 w 1799"/>
                  <a:gd name="T29" fmla="*/ 1275 h 1304"/>
                  <a:gd name="T30" fmla="*/ 1740 w 1799"/>
                  <a:gd name="T31" fmla="*/ 1304 h 1304"/>
                  <a:gd name="T32" fmla="*/ 1520 w 1799"/>
                  <a:gd name="T33" fmla="*/ 1172 h 1304"/>
                  <a:gd name="T34" fmla="*/ 1311 w 1799"/>
                  <a:gd name="T35" fmla="*/ 1111 h 1304"/>
                  <a:gd name="T36" fmla="*/ 1253 w 1799"/>
                  <a:gd name="T37" fmla="*/ 1186 h 1304"/>
                  <a:gd name="T38" fmla="*/ 1136 w 1799"/>
                  <a:gd name="T39" fmla="*/ 1152 h 1304"/>
                  <a:gd name="T40" fmla="*/ 1081 w 1799"/>
                  <a:gd name="T41" fmla="*/ 1075 h 1304"/>
                  <a:gd name="T42" fmla="*/ 953 w 1799"/>
                  <a:gd name="T43" fmla="*/ 1049 h 1304"/>
                  <a:gd name="T44" fmla="*/ 944 w 1799"/>
                  <a:gd name="T45" fmla="*/ 971 h 1304"/>
                  <a:gd name="T46" fmla="*/ 943 w 1799"/>
                  <a:gd name="T47" fmla="*/ 897 h 1304"/>
                  <a:gd name="T48" fmla="*/ 902 w 1799"/>
                  <a:gd name="T49" fmla="*/ 883 h 1304"/>
                  <a:gd name="T50" fmla="*/ 854 w 1799"/>
                  <a:gd name="T51" fmla="*/ 891 h 1304"/>
                  <a:gd name="T52" fmla="*/ 807 w 1799"/>
                  <a:gd name="T53" fmla="*/ 952 h 1304"/>
                  <a:gd name="T54" fmla="*/ 779 w 1799"/>
                  <a:gd name="T55" fmla="*/ 1013 h 1304"/>
                  <a:gd name="T56" fmla="*/ 756 w 1799"/>
                  <a:gd name="T57" fmla="*/ 1022 h 1304"/>
                  <a:gd name="T58" fmla="*/ 698 w 1799"/>
                  <a:gd name="T59" fmla="*/ 987 h 1304"/>
                  <a:gd name="T60" fmla="*/ 702 w 1799"/>
                  <a:gd name="T61" fmla="*/ 936 h 1304"/>
                  <a:gd name="T62" fmla="*/ 701 w 1799"/>
                  <a:gd name="T63" fmla="*/ 871 h 1304"/>
                  <a:gd name="T64" fmla="*/ 616 w 1799"/>
                  <a:gd name="T65" fmla="*/ 854 h 1304"/>
                  <a:gd name="T66" fmla="*/ 531 w 1799"/>
                  <a:gd name="T67" fmla="*/ 839 h 1304"/>
                  <a:gd name="T68" fmla="*/ 536 w 1799"/>
                  <a:gd name="T69" fmla="*/ 809 h 1304"/>
                  <a:gd name="T70" fmla="*/ 485 w 1799"/>
                  <a:gd name="T71" fmla="*/ 769 h 1304"/>
                  <a:gd name="T72" fmla="*/ 410 w 1799"/>
                  <a:gd name="T73" fmla="*/ 722 h 1304"/>
                  <a:gd name="T74" fmla="*/ 372 w 1799"/>
                  <a:gd name="T75" fmla="*/ 592 h 1304"/>
                  <a:gd name="T76" fmla="*/ 303 w 1799"/>
                  <a:gd name="T77" fmla="*/ 551 h 1304"/>
                  <a:gd name="T78" fmla="*/ 233 w 1799"/>
                  <a:gd name="T79" fmla="*/ 483 h 1304"/>
                  <a:gd name="T80" fmla="*/ 166 w 1799"/>
                  <a:gd name="T81" fmla="*/ 470 h 1304"/>
                  <a:gd name="T82" fmla="*/ 116 w 1799"/>
                  <a:gd name="T83" fmla="*/ 433 h 1304"/>
                  <a:gd name="T84" fmla="*/ 87 w 1799"/>
                  <a:gd name="T85" fmla="*/ 382 h 1304"/>
                  <a:gd name="T86" fmla="*/ 2 w 1799"/>
                  <a:gd name="T87" fmla="*/ 321 h 1304"/>
                  <a:gd name="T88" fmla="*/ 29 w 1799"/>
                  <a:gd name="T89" fmla="*/ 219 h 1304"/>
                  <a:gd name="T90" fmla="*/ 139 w 1799"/>
                  <a:gd name="T91" fmla="*/ 155 h 1304"/>
                  <a:gd name="T92" fmla="*/ 153 w 1799"/>
                  <a:gd name="T93" fmla="*/ 104 h 1304"/>
                  <a:gd name="T94" fmla="*/ 185 w 1799"/>
                  <a:gd name="T95" fmla="*/ 17 h 1304"/>
                  <a:gd name="T96" fmla="*/ 332 w 1799"/>
                  <a:gd name="T97"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99" h="1304">
                    <a:moveTo>
                      <a:pt x="431" y="0"/>
                    </a:moveTo>
                    <a:lnTo>
                      <a:pt x="476" y="88"/>
                    </a:lnTo>
                    <a:lnTo>
                      <a:pt x="507" y="150"/>
                    </a:lnTo>
                    <a:lnTo>
                      <a:pt x="527" y="191"/>
                    </a:lnTo>
                    <a:lnTo>
                      <a:pt x="548" y="221"/>
                    </a:lnTo>
                    <a:lnTo>
                      <a:pt x="574" y="244"/>
                    </a:lnTo>
                    <a:lnTo>
                      <a:pt x="615" y="266"/>
                    </a:lnTo>
                    <a:lnTo>
                      <a:pt x="678" y="297"/>
                    </a:lnTo>
                    <a:lnTo>
                      <a:pt x="773" y="342"/>
                    </a:lnTo>
                    <a:lnTo>
                      <a:pt x="827" y="389"/>
                    </a:lnTo>
                    <a:lnTo>
                      <a:pt x="880" y="440"/>
                    </a:lnTo>
                    <a:lnTo>
                      <a:pt x="928" y="491"/>
                    </a:lnTo>
                    <a:lnTo>
                      <a:pt x="976" y="544"/>
                    </a:lnTo>
                    <a:lnTo>
                      <a:pt x="1021" y="591"/>
                    </a:lnTo>
                    <a:lnTo>
                      <a:pt x="1067" y="636"/>
                    </a:lnTo>
                    <a:lnTo>
                      <a:pt x="1113" y="676"/>
                    </a:lnTo>
                    <a:lnTo>
                      <a:pt x="1161" y="711"/>
                    </a:lnTo>
                    <a:lnTo>
                      <a:pt x="1201" y="707"/>
                    </a:lnTo>
                    <a:lnTo>
                      <a:pt x="1233" y="705"/>
                    </a:lnTo>
                    <a:lnTo>
                      <a:pt x="1256" y="704"/>
                    </a:lnTo>
                    <a:lnTo>
                      <a:pt x="1271" y="704"/>
                    </a:lnTo>
                    <a:lnTo>
                      <a:pt x="1281" y="704"/>
                    </a:lnTo>
                    <a:lnTo>
                      <a:pt x="1286" y="705"/>
                    </a:lnTo>
                    <a:lnTo>
                      <a:pt x="1290" y="707"/>
                    </a:lnTo>
                    <a:lnTo>
                      <a:pt x="1295" y="711"/>
                    </a:lnTo>
                    <a:lnTo>
                      <a:pt x="1294" y="723"/>
                    </a:lnTo>
                    <a:lnTo>
                      <a:pt x="1294" y="736"/>
                    </a:lnTo>
                    <a:lnTo>
                      <a:pt x="1294" y="748"/>
                    </a:lnTo>
                    <a:lnTo>
                      <a:pt x="1294" y="761"/>
                    </a:lnTo>
                    <a:lnTo>
                      <a:pt x="1291" y="771"/>
                    </a:lnTo>
                    <a:lnTo>
                      <a:pt x="1290" y="783"/>
                    </a:lnTo>
                    <a:lnTo>
                      <a:pt x="1288" y="796"/>
                    </a:lnTo>
                    <a:lnTo>
                      <a:pt x="1286" y="810"/>
                    </a:lnTo>
                    <a:lnTo>
                      <a:pt x="1311" y="832"/>
                    </a:lnTo>
                    <a:lnTo>
                      <a:pt x="1336" y="847"/>
                    </a:lnTo>
                    <a:lnTo>
                      <a:pt x="1360" y="856"/>
                    </a:lnTo>
                    <a:lnTo>
                      <a:pt x="1385" y="860"/>
                    </a:lnTo>
                    <a:lnTo>
                      <a:pt x="1407" y="860"/>
                    </a:lnTo>
                    <a:lnTo>
                      <a:pt x="1432" y="861"/>
                    </a:lnTo>
                    <a:lnTo>
                      <a:pt x="1457" y="861"/>
                    </a:lnTo>
                    <a:lnTo>
                      <a:pt x="1485" y="864"/>
                    </a:lnTo>
                    <a:lnTo>
                      <a:pt x="1476" y="882"/>
                    </a:lnTo>
                    <a:lnTo>
                      <a:pt x="1469" y="899"/>
                    </a:lnTo>
                    <a:lnTo>
                      <a:pt x="1461" y="915"/>
                    </a:lnTo>
                    <a:lnTo>
                      <a:pt x="1455" y="930"/>
                    </a:lnTo>
                    <a:lnTo>
                      <a:pt x="1448" y="944"/>
                    </a:lnTo>
                    <a:lnTo>
                      <a:pt x="1443" y="959"/>
                    </a:lnTo>
                    <a:lnTo>
                      <a:pt x="1440" y="973"/>
                    </a:lnTo>
                    <a:lnTo>
                      <a:pt x="1440" y="991"/>
                    </a:lnTo>
                    <a:lnTo>
                      <a:pt x="1489" y="1020"/>
                    </a:lnTo>
                    <a:lnTo>
                      <a:pt x="1544" y="1048"/>
                    </a:lnTo>
                    <a:lnTo>
                      <a:pt x="1600" y="1074"/>
                    </a:lnTo>
                    <a:lnTo>
                      <a:pt x="1655" y="1100"/>
                    </a:lnTo>
                    <a:lnTo>
                      <a:pt x="1705" y="1127"/>
                    </a:lnTo>
                    <a:lnTo>
                      <a:pt x="1748" y="1162"/>
                    </a:lnTo>
                    <a:lnTo>
                      <a:pt x="1780" y="1202"/>
                    </a:lnTo>
                    <a:lnTo>
                      <a:pt x="1799" y="1252"/>
                    </a:lnTo>
                    <a:lnTo>
                      <a:pt x="1799" y="1259"/>
                    </a:lnTo>
                    <a:lnTo>
                      <a:pt x="1799" y="1269"/>
                    </a:lnTo>
                    <a:lnTo>
                      <a:pt x="1799" y="1275"/>
                    </a:lnTo>
                    <a:lnTo>
                      <a:pt x="1799" y="1281"/>
                    </a:lnTo>
                    <a:lnTo>
                      <a:pt x="1799" y="1288"/>
                    </a:lnTo>
                    <a:lnTo>
                      <a:pt x="1799" y="1296"/>
                    </a:lnTo>
                    <a:lnTo>
                      <a:pt x="1740" y="1304"/>
                    </a:lnTo>
                    <a:lnTo>
                      <a:pt x="1684" y="1291"/>
                    </a:lnTo>
                    <a:lnTo>
                      <a:pt x="1629" y="1260"/>
                    </a:lnTo>
                    <a:lnTo>
                      <a:pt x="1576" y="1218"/>
                    </a:lnTo>
                    <a:lnTo>
                      <a:pt x="1520" y="1172"/>
                    </a:lnTo>
                    <a:lnTo>
                      <a:pt x="1464" y="1130"/>
                    </a:lnTo>
                    <a:lnTo>
                      <a:pt x="1404" y="1096"/>
                    </a:lnTo>
                    <a:lnTo>
                      <a:pt x="1340" y="1080"/>
                    </a:lnTo>
                    <a:lnTo>
                      <a:pt x="1311" y="1111"/>
                    </a:lnTo>
                    <a:lnTo>
                      <a:pt x="1292" y="1137"/>
                    </a:lnTo>
                    <a:lnTo>
                      <a:pt x="1278" y="1158"/>
                    </a:lnTo>
                    <a:lnTo>
                      <a:pt x="1268" y="1176"/>
                    </a:lnTo>
                    <a:lnTo>
                      <a:pt x="1253" y="1186"/>
                    </a:lnTo>
                    <a:lnTo>
                      <a:pt x="1235" y="1195"/>
                    </a:lnTo>
                    <a:lnTo>
                      <a:pt x="1208" y="1197"/>
                    </a:lnTo>
                    <a:lnTo>
                      <a:pt x="1169" y="1197"/>
                    </a:lnTo>
                    <a:lnTo>
                      <a:pt x="1136" y="1152"/>
                    </a:lnTo>
                    <a:lnTo>
                      <a:pt x="1117" y="1121"/>
                    </a:lnTo>
                    <a:lnTo>
                      <a:pt x="1105" y="1099"/>
                    </a:lnTo>
                    <a:lnTo>
                      <a:pt x="1096" y="1084"/>
                    </a:lnTo>
                    <a:lnTo>
                      <a:pt x="1081" y="1075"/>
                    </a:lnTo>
                    <a:lnTo>
                      <a:pt x="1059" y="1070"/>
                    </a:lnTo>
                    <a:lnTo>
                      <a:pt x="1020" y="1065"/>
                    </a:lnTo>
                    <a:lnTo>
                      <a:pt x="963" y="1062"/>
                    </a:lnTo>
                    <a:lnTo>
                      <a:pt x="953" y="1049"/>
                    </a:lnTo>
                    <a:lnTo>
                      <a:pt x="947" y="1033"/>
                    </a:lnTo>
                    <a:lnTo>
                      <a:pt x="944" y="1014"/>
                    </a:lnTo>
                    <a:lnTo>
                      <a:pt x="944" y="994"/>
                    </a:lnTo>
                    <a:lnTo>
                      <a:pt x="944" y="971"/>
                    </a:lnTo>
                    <a:lnTo>
                      <a:pt x="946" y="947"/>
                    </a:lnTo>
                    <a:lnTo>
                      <a:pt x="950" y="923"/>
                    </a:lnTo>
                    <a:lnTo>
                      <a:pt x="953" y="901"/>
                    </a:lnTo>
                    <a:lnTo>
                      <a:pt x="943" y="897"/>
                    </a:lnTo>
                    <a:lnTo>
                      <a:pt x="932" y="893"/>
                    </a:lnTo>
                    <a:lnTo>
                      <a:pt x="922" y="890"/>
                    </a:lnTo>
                    <a:lnTo>
                      <a:pt x="913" y="886"/>
                    </a:lnTo>
                    <a:lnTo>
                      <a:pt x="902" y="883"/>
                    </a:lnTo>
                    <a:lnTo>
                      <a:pt x="892" y="879"/>
                    </a:lnTo>
                    <a:lnTo>
                      <a:pt x="882" y="876"/>
                    </a:lnTo>
                    <a:lnTo>
                      <a:pt x="873" y="873"/>
                    </a:lnTo>
                    <a:lnTo>
                      <a:pt x="854" y="891"/>
                    </a:lnTo>
                    <a:lnTo>
                      <a:pt x="838" y="907"/>
                    </a:lnTo>
                    <a:lnTo>
                      <a:pt x="826" y="922"/>
                    </a:lnTo>
                    <a:lnTo>
                      <a:pt x="817" y="937"/>
                    </a:lnTo>
                    <a:lnTo>
                      <a:pt x="807" y="952"/>
                    </a:lnTo>
                    <a:lnTo>
                      <a:pt x="799" y="967"/>
                    </a:lnTo>
                    <a:lnTo>
                      <a:pt x="791" y="986"/>
                    </a:lnTo>
                    <a:lnTo>
                      <a:pt x="782" y="1009"/>
                    </a:lnTo>
                    <a:lnTo>
                      <a:pt x="779" y="1013"/>
                    </a:lnTo>
                    <a:lnTo>
                      <a:pt x="775" y="1018"/>
                    </a:lnTo>
                    <a:lnTo>
                      <a:pt x="771" y="1020"/>
                    </a:lnTo>
                    <a:lnTo>
                      <a:pt x="766" y="1023"/>
                    </a:lnTo>
                    <a:lnTo>
                      <a:pt x="756" y="1022"/>
                    </a:lnTo>
                    <a:lnTo>
                      <a:pt x="746" y="1022"/>
                    </a:lnTo>
                    <a:lnTo>
                      <a:pt x="729" y="1019"/>
                    </a:lnTo>
                    <a:lnTo>
                      <a:pt x="710" y="1017"/>
                    </a:lnTo>
                    <a:lnTo>
                      <a:pt x="698" y="987"/>
                    </a:lnTo>
                    <a:lnTo>
                      <a:pt x="695" y="968"/>
                    </a:lnTo>
                    <a:lnTo>
                      <a:pt x="693" y="955"/>
                    </a:lnTo>
                    <a:lnTo>
                      <a:pt x="697" y="946"/>
                    </a:lnTo>
                    <a:lnTo>
                      <a:pt x="702" y="936"/>
                    </a:lnTo>
                    <a:lnTo>
                      <a:pt x="708" y="924"/>
                    </a:lnTo>
                    <a:lnTo>
                      <a:pt x="714" y="907"/>
                    </a:lnTo>
                    <a:lnTo>
                      <a:pt x="720" y="883"/>
                    </a:lnTo>
                    <a:lnTo>
                      <a:pt x="701" y="871"/>
                    </a:lnTo>
                    <a:lnTo>
                      <a:pt x="683" y="863"/>
                    </a:lnTo>
                    <a:lnTo>
                      <a:pt x="663" y="858"/>
                    </a:lnTo>
                    <a:lnTo>
                      <a:pt x="641" y="857"/>
                    </a:lnTo>
                    <a:lnTo>
                      <a:pt x="616" y="854"/>
                    </a:lnTo>
                    <a:lnTo>
                      <a:pt x="590" y="853"/>
                    </a:lnTo>
                    <a:lnTo>
                      <a:pt x="562" y="850"/>
                    </a:lnTo>
                    <a:lnTo>
                      <a:pt x="531" y="846"/>
                    </a:lnTo>
                    <a:lnTo>
                      <a:pt x="531" y="839"/>
                    </a:lnTo>
                    <a:lnTo>
                      <a:pt x="531" y="832"/>
                    </a:lnTo>
                    <a:lnTo>
                      <a:pt x="532" y="825"/>
                    </a:lnTo>
                    <a:lnTo>
                      <a:pt x="534" y="818"/>
                    </a:lnTo>
                    <a:lnTo>
                      <a:pt x="536" y="809"/>
                    </a:lnTo>
                    <a:lnTo>
                      <a:pt x="537" y="801"/>
                    </a:lnTo>
                    <a:lnTo>
                      <a:pt x="538" y="791"/>
                    </a:lnTo>
                    <a:lnTo>
                      <a:pt x="539" y="783"/>
                    </a:lnTo>
                    <a:lnTo>
                      <a:pt x="485" y="769"/>
                    </a:lnTo>
                    <a:lnTo>
                      <a:pt x="449" y="759"/>
                    </a:lnTo>
                    <a:lnTo>
                      <a:pt x="427" y="750"/>
                    </a:lnTo>
                    <a:lnTo>
                      <a:pt x="416" y="739"/>
                    </a:lnTo>
                    <a:lnTo>
                      <a:pt x="410" y="722"/>
                    </a:lnTo>
                    <a:lnTo>
                      <a:pt x="409" y="695"/>
                    </a:lnTo>
                    <a:lnTo>
                      <a:pt x="404" y="657"/>
                    </a:lnTo>
                    <a:lnTo>
                      <a:pt x="396" y="603"/>
                    </a:lnTo>
                    <a:lnTo>
                      <a:pt x="372" y="592"/>
                    </a:lnTo>
                    <a:lnTo>
                      <a:pt x="353" y="584"/>
                    </a:lnTo>
                    <a:lnTo>
                      <a:pt x="335" y="574"/>
                    </a:lnTo>
                    <a:lnTo>
                      <a:pt x="320" y="565"/>
                    </a:lnTo>
                    <a:lnTo>
                      <a:pt x="303" y="551"/>
                    </a:lnTo>
                    <a:lnTo>
                      <a:pt x="287" y="534"/>
                    </a:lnTo>
                    <a:lnTo>
                      <a:pt x="269" y="513"/>
                    </a:lnTo>
                    <a:lnTo>
                      <a:pt x="251" y="487"/>
                    </a:lnTo>
                    <a:lnTo>
                      <a:pt x="233" y="483"/>
                    </a:lnTo>
                    <a:lnTo>
                      <a:pt x="217" y="480"/>
                    </a:lnTo>
                    <a:lnTo>
                      <a:pt x="200" y="476"/>
                    </a:lnTo>
                    <a:lnTo>
                      <a:pt x="183" y="474"/>
                    </a:lnTo>
                    <a:lnTo>
                      <a:pt x="166" y="470"/>
                    </a:lnTo>
                    <a:lnTo>
                      <a:pt x="149" y="469"/>
                    </a:lnTo>
                    <a:lnTo>
                      <a:pt x="132" y="469"/>
                    </a:lnTo>
                    <a:lnTo>
                      <a:pt x="117" y="469"/>
                    </a:lnTo>
                    <a:lnTo>
                      <a:pt x="116" y="433"/>
                    </a:lnTo>
                    <a:lnTo>
                      <a:pt x="115" y="411"/>
                    </a:lnTo>
                    <a:lnTo>
                      <a:pt x="110" y="395"/>
                    </a:lnTo>
                    <a:lnTo>
                      <a:pt x="102" y="388"/>
                    </a:lnTo>
                    <a:lnTo>
                      <a:pt x="87" y="382"/>
                    </a:lnTo>
                    <a:lnTo>
                      <a:pt x="66" y="380"/>
                    </a:lnTo>
                    <a:lnTo>
                      <a:pt x="37" y="375"/>
                    </a:lnTo>
                    <a:lnTo>
                      <a:pt x="0" y="369"/>
                    </a:lnTo>
                    <a:lnTo>
                      <a:pt x="2" y="321"/>
                    </a:lnTo>
                    <a:lnTo>
                      <a:pt x="4" y="285"/>
                    </a:lnTo>
                    <a:lnTo>
                      <a:pt x="8" y="257"/>
                    </a:lnTo>
                    <a:lnTo>
                      <a:pt x="16" y="236"/>
                    </a:lnTo>
                    <a:lnTo>
                      <a:pt x="29" y="219"/>
                    </a:lnTo>
                    <a:lnTo>
                      <a:pt x="53" y="204"/>
                    </a:lnTo>
                    <a:lnTo>
                      <a:pt x="86" y="189"/>
                    </a:lnTo>
                    <a:lnTo>
                      <a:pt x="135" y="171"/>
                    </a:lnTo>
                    <a:lnTo>
                      <a:pt x="139" y="155"/>
                    </a:lnTo>
                    <a:lnTo>
                      <a:pt x="144" y="143"/>
                    </a:lnTo>
                    <a:lnTo>
                      <a:pt x="148" y="131"/>
                    </a:lnTo>
                    <a:lnTo>
                      <a:pt x="151" y="119"/>
                    </a:lnTo>
                    <a:lnTo>
                      <a:pt x="153" y="104"/>
                    </a:lnTo>
                    <a:lnTo>
                      <a:pt x="155" y="85"/>
                    </a:lnTo>
                    <a:lnTo>
                      <a:pt x="157" y="60"/>
                    </a:lnTo>
                    <a:lnTo>
                      <a:pt x="161" y="28"/>
                    </a:lnTo>
                    <a:lnTo>
                      <a:pt x="185" y="17"/>
                    </a:lnTo>
                    <a:lnTo>
                      <a:pt x="217" y="11"/>
                    </a:lnTo>
                    <a:lnTo>
                      <a:pt x="252" y="5"/>
                    </a:lnTo>
                    <a:lnTo>
                      <a:pt x="292" y="3"/>
                    </a:lnTo>
                    <a:lnTo>
                      <a:pt x="332" y="0"/>
                    </a:lnTo>
                    <a:lnTo>
                      <a:pt x="370" y="0"/>
                    </a:lnTo>
                    <a:lnTo>
                      <a:pt x="403" y="0"/>
                    </a:lnTo>
                    <a:lnTo>
                      <a:pt x="431"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0" name="Freeform 184"/>
              <p:cNvSpPr>
                <a:spLocks/>
              </p:cNvSpPr>
              <p:nvPr/>
            </p:nvSpPr>
            <p:spPr bwMode="auto">
              <a:xfrm>
                <a:off x="380" y="2472"/>
                <a:ext cx="409" cy="406"/>
              </a:xfrm>
              <a:custGeom>
                <a:avLst/>
                <a:gdLst>
                  <a:gd name="T0" fmla="*/ 1541 w 1879"/>
                  <a:gd name="T1" fmla="*/ 117 h 1359"/>
                  <a:gd name="T2" fmla="*/ 1540 w 1879"/>
                  <a:gd name="T3" fmla="*/ 239 h 1359"/>
                  <a:gd name="T4" fmla="*/ 1682 w 1879"/>
                  <a:gd name="T5" fmla="*/ 325 h 1359"/>
                  <a:gd name="T6" fmla="*/ 1736 w 1879"/>
                  <a:gd name="T7" fmla="*/ 365 h 1359"/>
                  <a:gd name="T8" fmla="*/ 1784 w 1879"/>
                  <a:gd name="T9" fmla="*/ 384 h 1359"/>
                  <a:gd name="T10" fmla="*/ 1802 w 1879"/>
                  <a:gd name="T11" fmla="*/ 481 h 1359"/>
                  <a:gd name="T12" fmla="*/ 1849 w 1879"/>
                  <a:gd name="T13" fmla="*/ 651 h 1359"/>
                  <a:gd name="T14" fmla="*/ 1870 w 1879"/>
                  <a:gd name="T15" fmla="*/ 800 h 1359"/>
                  <a:gd name="T16" fmla="*/ 1821 w 1879"/>
                  <a:gd name="T17" fmla="*/ 873 h 1359"/>
                  <a:gd name="T18" fmla="*/ 1801 w 1879"/>
                  <a:gd name="T19" fmla="*/ 873 h 1359"/>
                  <a:gd name="T20" fmla="*/ 1782 w 1879"/>
                  <a:gd name="T21" fmla="*/ 873 h 1359"/>
                  <a:gd name="T22" fmla="*/ 1733 w 1879"/>
                  <a:gd name="T23" fmla="*/ 770 h 1359"/>
                  <a:gd name="T24" fmla="*/ 1664 w 1879"/>
                  <a:gd name="T25" fmla="*/ 746 h 1359"/>
                  <a:gd name="T26" fmla="*/ 1637 w 1879"/>
                  <a:gd name="T27" fmla="*/ 862 h 1359"/>
                  <a:gd name="T28" fmla="*/ 1602 w 1879"/>
                  <a:gd name="T29" fmla="*/ 935 h 1359"/>
                  <a:gd name="T30" fmla="*/ 1540 w 1879"/>
                  <a:gd name="T31" fmla="*/ 1002 h 1359"/>
                  <a:gd name="T32" fmla="*/ 1490 w 1879"/>
                  <a:gd name="T33" fmla="*/ 1021 h 1359"/>
                  <a:gd name="T34" fmla="*/ 1431 w 1879"/>
                  <a:gd name="T35" fmla="*/ 990 h 1359"/>
                  <a:gd name="T36" fmla="*/ 1350 w 1879"/>
                  <a:gd name="T37" fmla="*/ 981 h 1359"/>
                  <a:gd name="T38" fmla="*/ 1335 w 1879"/>
                  <a:gd name="T39" fmla="*/ 1020 h 1359"/>
                  <a:gd name="T40" fmla="*/ 1317 w 1879"/>
                  <a:gd name="T41" fmla="*/ 1061 h 1359"/>
                  <a:gd name="T42" fmla="*/ 1268 w 1879"/>
                  <a:gd name="T43" fmla="*/ 1080 h 1359"/>
                  <a:gd name="T44" fmla="*/ 1195 w 1879"/>
                  <a:gd name="T45" fmla="*/ 1031 h 1359"/>
                  <a:gd name="T46" fmla="*/ 1101 w 1879"/>
                  <a:gd name="T47" fmla="*/ 1025 h 1359"/>
                  <a:gd name="T48" fmla="*/ 1026 w 1879"/>
                  <a:gd name="T49" fmla="*/ 1161 h 1359"/>
                  <a:gd name="T50" fmla="*/ 948 w 1879"/>
                  <a:gd name="T51" fmla="*/ 1186 h 1359"/>
                  <a:gd name="T52" fmla="*/ 828 w 1879"/>
                  <a:gd name="T53" fmla="*/ 1216 h 1359"/>
                  <a:gd name="T54" fmla="*/ 806 w 1879"/>
                  <a:gd name="T55" fmla="*/ 1290 h 1359"/>
                  <a:gd name="T56" fmla="*/ 764 w 1879"/>
                  <a:gd name="T57" fmla="*/ 1329 h 1359"/>
                  <a:gd name="T58" fmla="*/ 700 w 1879"/>
                  <a:gd name="T59" fmla="*/ 1324 h 1359"/>
                  <a:gd name="T60" fmla="*/ 681 w 1879"/>
                  <a:gd name="T61" fmla="*/ 1270 h 1359"/>
                  <a:gd name="T62" fmla="*/ 653 w 1879"/>
                  <a:gd name="T63" fmla="*/ 1204 h 1359"/>
                  <a:gd name="T64" fmla="*/ 533 w 1879"/>
                  <a:gd name="T65" fmla="*/ 1178 h 1359"/>
                  <a:gd name="T66" fmla="*/ 481 w 1879"/>
                  <a:gd name="T67" fmla="*/ 1229 h 1359"/>
                  <a:gd name="T68" fmla="*/ 395 w 1879"/>
                  <a:gd name="T69" fmla="*/ 1359 h 1359"/>
                  <a:gd name="T70" fmla="*/ 338 w 1879"/>
                  <a:gd name="T71" fmla="*/ 1350 h 1359"/>
                  <a:gd name="T72" fmla="*/ 299 w 1879"/>
                  <a:gd name="T73" fmla="*/ 1324 h 1359"/>
                  <a:gd name="T74" fmla="*/ 237 w 1879"/>
                  <a:gd name="T75" fmla="*/ 1280 h 1359"/>
                  <a:gd name="T76" fmla="*/ 138 w 1879"/>
                  <a:gd name="T77" fmla="*/ 1314 h 1359"/>
                  <a:gd name="T78" fmla="*/ 33 w 1879"/>
                  <a:gd name="T79" fmla="*/ 1318 h 1359"/>
                  <a:gd name="T80" fmla="*/ 52 w 1879"/>
                  <a:gd name="T81" fmla="*/ 1205 h 1359"/>
                  <a:gd name="T82" fmla="*/ 207 w 1879"/>
                  <a:gd name="T83" fmla="*/ 1174 h 1359"/>
                  <a:gd name="T84" fmla="*/ 315 w 1879"/>
                  <a:gd name="T85" fmla="*/ 1044 h 1359"/>
                  <a:gd name="T86" fmla="*/ 422 w 1879"/>
                  <a:gd name="T87" fmla="*/ 946 h 1359"/>
                  <a:gd name="T88" fmla="*/ 396 w 1879"/>
                  <a:gd name="T89" fmla="*/ 906 h 1359"/>
                  <a:gd name="T90" fmla="*/ 422 w 1879"/>
                  <a:gd name="T91" fmla="*/ 819 h 1359"/>
                  <a:gd name="T92" fmla="*/ 527 w 1879"/>
                  <a:gd name="T93" fmla="*/ 818 h 1359"/>
                  <a:gd name="T94" fmla="*/ 618 w 1879"/>
                  <a:gd name="T95" fmla="*/ 833 h 1359"/>
                  <a:gd name="T96" fmla="*/ 838 w 1879"/>
                  <a:gd name="T97" fmla="*/ 732 h 1359"/>
                  <a:gd name="T98" fmla="*/ 1055 w 1879"/>
                  <a:gd name="T99" fmla="*/ 534 h 1359"/>
                  <a:gd name="T100" fmla="*/ 1250 w 1879"/>
                  <a:gd name="T101" fmla="*/ 288 h 1359"/>
                  <a:gd name="T102" fmla="*/ 1329 w 1879"/>
                  <a:gd name="T103" fmla="*/ 152 h 1359"/>
                  <a:gd name="T104" fmla="*/ 1437 w 1879"/>
                  <a:gd name="T105" fmla="*/ 31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79" h="1359">
                    <a:moveTo>
                      <a:pt x="1529" y="0"/>
                    </a:moveTo>
                    <a:lnTo>
                      <a:pt x="1540" y="62"/>
                    </a:lnTo>
                    <a:lnTo>
                      <a:pt x="1541" y="117"/>
                    </a:lnTo>
                    <a:lnTo>
                      <a:pt x="1536" y="164"/>
                    </a:lnTo>
                    <a:lnTo>
                      <a:pt x="1534" y="205"/>
                    </a:lnTo>
                    <a:lnTo>
                      <a:pt x="1540" y="239"/>
                    </a:lnTo>
                    <a:lnTo>
                      <a:pt x="1562" y="272"/>
                    </a:lnTo>
                    <a:lnTo>
                      <a:pt x="1606" y="299"/>
                    </a:lnTo>
                    <a:lnTo>
                      <a:pt x="1682" y="325"/>
                    </a:lnTo>
                    <a:lnTo>
                      <a:pt x="1701" y="341"/>
                    </a:lnTo>
                    <a:lnTo>
                      <a:pt x="1719" y="355"/>
                    </a:lnTo>
                    <a:lnTo>
                      <a:pt x="1736" y="365"/>
                    </a:lnTo>
                    <a:lnTo>
                      <a:pt x="1753" y="374"/>
                    </a:lnTo>
                    <a:lnTo>
                      <a:pt x="1769" y="378"/>
                    </a:lnTo>
                    <a:lnTo>
                      <a:pt x="1784" y="384"/>
                    </a:lnTo>
                    <a:lnTo>
                      <a:pt x="1800" y="389"/>
                    </a:lnTo>
                    <a:lnTo>
                      <a:pt x="1817" y="396"/>
                    </a:lnTo>
                    <a:lnTo>
                      <a:pt x="1802" y="481"/>
                    </a:lnTo>
                    <a:lnTo>
                      <a:pt x="1808" y="550"/>
                    </a:lnTo>
                    <a:lnTo>
                      <a:pt x="1826" y="604"/>
                    </a:lnTo>
                    <a:lnTo>
                      <a:pt x="1849" y="651"/>
                    </a:lnTo>
                    <a:lnTo>
                      <a:pt x="1870" y="695"/>
                    </a:lnTo>
                    <a:lnTo>
                      <a:pt x="1879" y="744"/>
                    </a:lnTo>
                    <a:lnTo>
                      <a:pt x="1870" y="800"/>
                    </a:lnTo>
                    <a:lnTo>
                      <a:pt x="1835" y="873"/>
                    </a:lnTo>
                    <a:lnTo>
                      <a:pt x="1828" y="873"/>
                    </a:lnTo>
                    <a:lnTo>
                      <a:pt x="1821" y="873"/>
                    </a:lnTo>
                    <a:lnTo>
                      <a:pt x="1814" y="873"/>
                    </a:lnTo>
                    <a:lnTo>
                      <a:pt x="1808" y="873"/>
                    </a:lnTo>
                    <a:lnTo>
                      <a:pt x="1801" y="873"/>
                    </a:lnTo>
                    <a:lnTo>
                      <a:pt x="1795" y="873"/>
                    </a:lnTo>
                    <a:lnTo>
                      <a:pt x="1788" y="873"/>
                    </a:lnTo>
                    <a:lnTo>
                      <a:pt x="1782" y="873"/>
                    </a:lnTo>
                    <a:lnTo>
                      <a:pt x="1770" y="837"/>
                    </a:lnTo>
                    <a:lnTo>
                      <a:pt x="1755" y="802"/>
                    </a:lnTo>
                    <a:lnTo>
                      <a:pt x="1733" y="770"/>
                    </a:lnTo>
                    <a:lnTo>
                      <a:pt x="1711" y="748"/>
                    </a:lnTo>
                    <a:lnTo>
                      <a:pt x="1687" y="738"/>
                    </a:lnTo>
                    <a:lnTo>
                      <a:pt x="1664" y="746"/>
                    </a:lnTo>
                    <a:lnTo>
                      <a:pt x="1644" y="773"/>
                    </a:lnTo>
                    <a:lnTo>
                      <a:pt x="1629" y="828"/>
                    </a:lnTo>
                    <a:lnTo>
                      <a:pt x="1637" y="862"/>
                    </a:lnTo>
                    <a:lnTo>
                      <a:pt x="1634" y="891"/>
                    </a:lnTo>
                    <a:lnTo>
                      <a:pt x="1620" y="913"/>
                    </a:lnTo>
                    <a:lnTo>
                      <a:pt x="1602" y="935"/>
                    </a:lnTo>
                    <a:lnTo>
                      <a:pt x="1579" y="953"/>
                    </a:lnTo>
                    <a:lnTo>
                      <a:pt x="1558" y="976"/>
                    </a:lnTo>
                    <a:lnTo>
                      <a:pt x="1540" y="1002"/>
                    </a:lnTo>
                    <a:lnTo>
                      <a:pt x="1529" y="1035"/>
                    </a:lnTo>
                    <a:lnTo>
                      <a:pt x="1509" y="1029"/>
                    </a:lnTo>
                    <a:lnTo>
                      <a:pt x="1490" y="1021"/>
                    </a:lnTo>
                    <a:lnTo>
                      <a:pt x="1471" y="1010"/>
                    </a:lnTo>
                    <a:lnTo>
                      <a:pt x="1452" y="1001"/>
                    </a:lnTo>
                    <a:lnTo>
                      <a:pt x="1431" y="990"/>
                    </a:lnTo>
                    <a:lnTo>
                      <a:pt x="1407" y="983"/>
                    </a:lnTo>
                    <a:lnTo>
                      <a:pt x="1380" y="980"/>
                    </a:lnTo>
                    <a:lnTo>
                      <a:pt x="1350" y="981"/>
                    </a:lnTo>
                    <a:lnTo>
                      <a:pt x="1345" y="994"/>
                    </a:lnTo>
                    <a:lnTo>
                      <a:pt x="1341" y="1007"/>
                    </a:lnTo>
                    <a:lnTo>
                      <a:pt x="1335" y="1020"/>
                    </a:lnTo>
                    <a:lnTo>
                      <a:pt x="1330" y="1034"/>
                    </a:lnTo>
                    <a:lnTo>
                      <a:pt x="1323" y="1047"/>
                    </a:lnTo>
                    <a:lnTo>
                      <a:pt x="1317" y="1061"/>
                    </a:lnTo>
                    <a:lnTo>
                      <a:pt x="1311" y="1074"/>
                    </a:lnTo>
                    <a:lnTo>
                      <a:pt x="1305" y="1089"/>
                    </a:lnTo>
                    <a:lnTo>
                      <a:pt x="1268" y="1080"/>
                    </a:lnTo>
                    <a:lnTo>
                      <a:pt x="1241" y="1065"/>
                    </a:lnTo>
                    <a:lnTo>
                      <a:pt x="1216" y="1046"/>
                    </a:lnTo>
                    <a:lnTo>
                      <a:pt x="1195" y="1031"/>
                    </a:lnTo>
                    <a:lnTo>
                      <a:pt x="1170" y="1018"/>
                    </a:lnTo>
                    <a:lnTo>
                      <a:pt x="1140" y="1015"/>
                    </a:lnTo>
                    <a:lnTo>
                      <a:pt x="1101" y="1025"/>
                    </a:lnTo>
                    <a:lnTo>
                      <a:pt x="1052" y="1053"/>
                    </a:lnTo>
                    <a:lnTo>
                      <a:pt x="1042" y="1121"/>
                    </a:lnTo>
                    <a:lnTo>
                      <a:pt x="1026" y="1161"/>
                    </a:lnTo>
                    <a:lnTo>
                      <a:pt x="1005" y="1181"/>
                    </a:lnTo>
                    <a:lnTo>
                      <a:pt x="980" y="1187"/>
                    </a:lnTo>
                    <a:lnTo>
                      <a:pt x="948" y="1186"/>
                    </a:lnTo>
                    <a:lnTo>
                      <a:pt x="912" y="1186"/>
                    </a:lnTo>
                    <a:lnTo>
                      <a:pt x="872" y="1193"/>
                    </a:lnTo>
                    <a:lnTo>
                      <a:pt x="828" y="1216"/>
                    </a:lnTo>
                    <a:lnTo>
                      <a:pt x="821" y="1245"/>
                    </a:lnTo>
                    <a:lnTo>
                      <a:pt x="814" y="1270"/>
                    </a:lnTo>
                    <a:lnTo>
                      <a:pt x="806" y="1290"/>
                    </a:lnTo>
                    <a:lnTo>
                      <a:pt x="796" y="1308"/>
                    </a:lnTo>
                    <a:lnTo>
                      <a:pt x="782" y="1320"/>
                    </a:lnTo>
                    <a:lnTo>
                      <a:pt x="764" y="1329"/>
                    </a:lnTo>
                    <a:lnTo>
                      <a:pt x="740" y="1337"/>
                    </a:lnTo>
                    <a:lnTo>
                      <a:pt x="711" y="1341"/>
                    </a:lnTo>
                    <a:lnTo>
                      <a:pt x="700" y="1324"/>
                    </a:lnTo>
                    <a:lnTo>
                      <a:pt x="693" y="1307"/>
                    </a:lnTo>
                    <a:lnTo>
                      <a:pt x="686" y="1288"/>
                    </a:lnTo>
                    <a:lnTo>
                      <a:pt x="681" y="1270"/>
                    </a:lnTo>
                    <a:lnTo>
                      <a:pt x="673" y="1249"/>
                    </a:lnTo>
                    <a:lnTo>
                      <a:pt x="664" y="1227"/>
                    </a:lnTo>
                    <a:lnTo>
                      <a:pt x="653" y="1204"/>
                    </a:lnTo>
                    <a:lnTo>
                      <a:pt x="638" y="1179"/>
                    </a:lnTo>
                    <a:lnTo>
                      <a:pt x="573" y="1174"/>
                    </a:lnTo>
                    <a:lnTo>
                      <a:pt x="533" y="1178"/>
                    </a:lnTo>
                    <a:lnTo>
                      <a:pt x="508" y="1187"/>
                    </a:lnTo>
                    <a:lnTo>
                      <a:pt x="494" y="1205"/>
                    </a:lnTo>
                    <a:lnTo>
                      <a:pt x="481" y="1229"/>
                    </a:lnTo>
                    <a:lnTo>
                      <a:pt x="464" y="1263"/>
                    </a:lnTo>
                    <a:lnTo>
                      <a:pt x="438" y="1306"/>
                    </a:lnTo>
                    <a:lnTo>
                      <a:pt x="395" y="1359"/>
                    </a:lnTo>
                    <a:lnTo>
                      <a:pt x="373" y="1356"/>
                    </a:lnTo>
                    <a:lnTo>
                      <a:pt x="355" y="1353"/>
                    </a:lnTo>
                    <a:lnTo>
                      <a:pt x="338" y="1350"/>
                    </a:lnTo>
                    <a:lnTo>
                      <a:pt x="325" y="1345"/>
                    </a:lnTo>
                    <a:lnTo>
                      <a:pt x="311" y="1335"/>
                    </a:lnTo>
                    <a:lnTo>
                      <a:pt x="299" y="1324"/>
                    </a:lnTo>
                    <a:lnTo>
                      <a:pt x="284" y="1305"/>
                    </a:lnTo>
                    <a:lnTo>
                      <a:pt x="269" y="1278"/>
                    </a:lnTo>
                    <a:lnTo>
                      <a:pt x="237" y="1280"/>
                    </a:lnTo>
                    <a:lnTo>
                      <a:pt x="205" y="1288"/>
                    </a:lnTo>
                    <a:lnTo>
                      <a:pt x="171" y="1300"/>
                    </a:lnTo>
                    <a:lnTo>
                      <a:pt x="138" y="1314"/>
                    </a:lnTo>
                    <a:lnTo>
                      <a:pt x="102" y="1322"/>
                    </a:lnTo>
                    <a:lnTo>
                      <a:pt x="68" y="1326"/>
                    </a:lnTo>
                    <a:lnTo>
                      <a:pt x="33" y="1318"/>
                    </a:lnTo>
                    <a:lnTo>
                      <a:pt x="0" y="1296"/>
                    </a:lnTo>
                    <a:lnTo>
                      <a:pt x="17" y="1237"/>
                    </a:lnTo>
                    <a:lnTo>
                      <a:pt x="52" y="1205"/>
                    </a:lnTo>
                    <a:lnTo>
                      <a:pt x="99" y="1190"/>
                    </a:lnTo>
                    <a:lnTo>
                      <a:pt x="153" y="1184"/>
                    </a:lnTo>
                    <a:lnTo>
                      <a:pt x="207" y="1174"/>
                    </a:lnTo>
                    <a:lnTo>
                      <a:pt x="255" y="1154"/>
                    </a:lnTo>
                    <a:lnTo>
                      <a:pt x="293" y="1112"/>
                    </a:lnTo>
                    <a:lnTo>
                      <a:pt x="315" y="1044"/>
                    </a:lnTo>
                    <a:lnTo>
                      <a:pt x="375" y="994"/>
                    </a:lnTo>
                    <a:lnTo>
                      <a:pt x="411" y="964"/>
                    </a:lnTo>
                    <a:lnTo>
                      <a:pt x="422" y="946"/>
                    </a:lnTo>
                    <a:lnTo>
                      <a:pt x="421" y="936"/>
                    </a:lnTo>
                    <a:lnTo>
                      <a:pt x="409" y="924"/>
                    </a:lnTo>
                    <a:lnTo>
                      <a:pt x="396" y="906"/>
                    </a:lnTo>
                    <a:lnTo>
                      <a:pt x="386" y="876"/>
                    </a:lnTo>
                    <a:lnTo>
                      <a:pt x="387" y="828"/>
                    </a:lnTo>
                    <a:lnTo>
                      <a:pt x="422" y="819"/>
                    </a:lnTo>
                    <a:lnTo>
                      <a:pt x="458" y="816"/>
                    </a:lnTo>
                    <a:lnTo>
                      <a:pt x="492" y="815"/>
                    </a:lnTo>
                    <a:lnTo>
                      <a:pt x="527" y="818"/>
                    </a:lnTo>
                    <a:lnTo>
                      <a:pt x="558" y="822"/>
                    </a:lnTo>
                    <a:lnTo>
                      <a:pt x="590" y="828"/>
                    </a:lnTo>
                    <a:lnTo>
                      <a:pt x="618" y="833"/>
                    </a:lnTo>
                    <a:lnTo>
                      <a:pt x="648" y="837"/>
                    </a:lnTo>
                    <a:lnTo>
                      <a:pt x="747" y="786"/>
                    </a:lnTo>
                    <a:lnTo>
                      <a:pt x="838" y="732"/>
                    </a:lnTo>
                    <a:lnTo>
                      <a:pt x="917" y="671"/>
                    </a:lnTo>
                    <a:lnTo>
                      <a:pt x="989" y="606"/>
                    </a:lnTo>
                    <a:lnTo>
                      <a:pt x="1055" y="534"/>
                    </a:lnTo>
                    <a:lnTo>
                      <a:pt x="1120" y="458"/>
                    </a:lnTo>
                    <a:lnTo>
                      <a:pt x="1184" y="375"/>
                    </a:lnTo>
                    <a:lnTo>
                      <a:pt x="1250" y="288"/>
                    </a:lnTo>
                    <a:lnTo>
                      <a:pt x="1274" y="247"/>
                    </a:lnTo>
                    <a:lnTo>
                      <a:pt x="1300" y="200"/>
                    </a:lnTo>
                    <a:lnTo>
                      <a:pt x="1329" y="152"/>
                    </a:lnTo>
                    <a:lnTo>
                      <a:pt x="1362" y="107"/>
                    </a:lnTo>
                    <a:lnTo>
                      <a:pt x="1397" y="64"/>
                    </a:lnTo>
                    <a:lnTo>
                      <a:pt x="1437" y="31"/>
                    </a:lnTo>
                    <a:lnTo>
                      <a:pt x="1479" y="8"/>
                    </a:lnTo>
                    <a:lnTo>
                      <a:pt x="152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1" name="Freeform 185"/>
              <p:cNvSpPr>
                <a:spLocks/>
              </p:cNvSpPr>
              <p:nvPr/>
            </p:nvSpPr>
            <p:spPr bwMode="auto">
              <a:xfrm>
                <a:off x="1006" y="2768"/>
                <a:ext cx="56" cy="51"/>
              </a:xfrm>
              <a:custGeom>
                <a:avLst/>
                <a:gdLst>
                  <a:gd name="T0" fmla="*/ 142 w 261"/>
                  <a:gd name="T1" fmla="*/ 16 h 171"/>
                  <a:gd name="T2" fmla="*/ 176 w 261"/>
                  <a:gd name="T3" fmla="*/ 47 h 171"/>
                  <a:gd name="T4" fmla="*/ 210 w 261"/>
                  <a:gd name="T5" fmla="*/ 75 h 171"/>
                  <a:gd name="T6" fmla="*/ 243 w 261"/>
                  <a:gd name="T7" fmla="*/ 103 h 171"/>
                  <a:gd name="T8" fmla="*/ 261 w 261"/>
                  <a:gd name="T9" fmla="*/ 124 h 171"/>
                  <a:gd name="T10" fmla="*/ 261 w 261"/>
                  <a:gd name="T11" fmla="*/ 137 h 171"/>
                  <a:gd name="T12" fmla="*/ 254 w 261"/>
                  <a:gd name="T13" fmla="*/ 147 h 171"/>
                  <a:gd name="T14" fmla="*/ 241 w 261"/>
                  <a:gd name="T15" fmla="*/ 156 h 171"/>
                  <a:gd name="T16" fmla="*/ 228 w 261"/>
                  <a:gd name="T17" fmla="*/ 164 h 171"/>
                  <a:gd name="T18" fmla="*/ 209 w 261"/>
                  <a:gd name="T19" fmla="*/ 170 h 171"/>
                  <a:gd name="T20" fmla="*/ 193 w 261"/>
                  <a:gd name="T21" fmla="*/ 160 h 171"/>
                  <a:gd name="T22" fmla="*/ 186 w 261"/>
                  <a:gd name="T23" fmla="*/ 143 h 171"/>
                  <a:gd name="T24" fmla="*/ 178 w 261"/>
                  <a:gd name="T25" fmla="*/ 125 h 171"/>
                  <a:gd name="T26" fmla="*/ 167 w 261"/>
                  <a:gd name="T27" fmla="*/ 107 h 171"/>
                  <a:gd name="T28" fmla="*/ 155 w 261"/>
                  <a:gd name="T29" fmla="*/ 99 h 171"/>
                  <a:gd name="T30" fmla="*/ 141 w 261"/>
                  <a:gd name="T31" fmla="*/ 99 h 171"/>
                  <a:gd name="T32" fmla="*/ 128 w 261"/>
                  <a:gd name="T33" fmla="*/ 99 h 171"/>
                  <a:gd name="T34" fmla="*/ 114 w 261"/>
                  <a:gd name="T35" fmla="*/ 99 h 171"/>
                  <a:gd name="T36" fmla="*/ 101 w 261"/>
                  <a:gd name="T37" fmla="*/ 106 h 171"/>
                  <a:gd name="T38" fmla="*/ 87 w 261"/>
                  <a:gd name="T39" fmla="*/ 121 h 171"/>
                  <a:gd name="T40" fmla="*/ 74 w 261"/>
                  <a:gd name="T41" fmla="*/ 138 h 171"/>
                  <a:gd name="T42" fmla="*/ 61 w 261"/>
                  <a:gd name="T43" fmla="*/ 153 h 171"/>
                  <a:gd name="T44" fmla="*/ 36 w 261"/>
                  <a:gd name="T45" fmla="*/ 158 h 171"/>
                  <a:gd name="T46" fmla="*/ 14 w 261"/>
                  <a:gd name="T47" fmla="*/ 150 h 171"/>
                  <a:gd name="T48" fmla="*/ 6 w 261"/>
                  <a:gd name="T49" fmla="*/ 137 h 171"/>
                  <a:gd name="T50" fmla="*/ 2 w 261"/>
                  <a:gd name="T51" fmla="*/ 109 h 171"/>
                  <a:gd name="T52" fmla="*/ 8 w 261"/>
                  <a:gd name="T53" fmla="*/ 82 h 171"/>
                  <a:gd name="T54" fmla="*/ 26 w 261"/>
                  <a:gd name="T55" fmla="*/ 67 h 171"/>
                  <a:gd name="T56" fmla="*/ 42 w 261"/>
                  <a:gd name="T57" fmla="*/ 47 h 171"/>
                  <a:gd name="T58" fmla="*/ 56 w 261"/>
                  <a:gd name="T59" fmla="*/ 18 h 171"/>
                  <a:gd name="T60" fmla="*/ 69 w 261"/>
                  <a:gd name="T61" fmla="*/ 0 h 171"/>
                  <a:gd name="T62" fmla="*/ 84 w 261"/>
                  <a:gd name="T63" fmla="*/ 1 h 171"/>
                  <a:gd name="T64" fmla="*/ 102 w 261"/>
                  <a:gd name="T65" fmla="*/ 4 h 171"/>
                  <a:gd name="T66" fmla="*/ 117 w 261"/>
                  <a:gd name="T67" fmla="*/ 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1" h="171">
                    <a:moveTo>
                      <a:pt x="126" y="0"/>
                    </a:moveTo>
                    <a:lnTo>
                      <a:pt x="142" y="16"/>
                    </a:lnTo>
                    <a:lnTo>
                      <a:pt x="159" y="32"/>
                    </a:lnTo>
                    <a:lnTo>
                      <a:pt x="176" y="47"/>
                    </a:lnTo>
                    <a:lnTo>
                      <a:pt x="193" y="62"/>
                    </a:lnTo>
                    <a:lnTo>
                      <a:pt x="210" y="75"/>
                    </a:lnTo>
                    <a:lnTo>
                      <a:pt x="227" y="89"/>
                    </a:lnTo>
                    <a:lnTo>
                      <a:pt x="243" y="103"/>
                    </a:lnTo>
                    <a:lnTo>
                      <a:pt x="261" y="118"/>
                    </a:lnTo>
                    <a:lnTo>
                      <a:pt x="261" y="124"/>
                    </a:lnTo>
                    <a:lnTo>
                      <a:pt x="261" y="131"/>
                    </a:lnTo>
                    <a:lnTo>
                      <a:pt x="261" y="137"/>
                    </a:lnTo>
                    <a:lnTo>
                      <a:pt x="261" y="144"/>
                    </a:lnTo>
                    <a:lnTo>
                      <a:pt x="254" y="147"/>
                    </a:lnTo>
                    <a:lnTo>
                      <a:pt x="248" y="151"/>
                    </a:lnTo>
                    <a:lnTo>
                      <a:pt x="241" y="156"/>
                    </a:lnTo>
                    <a:lnTo>
                      <a:pt x="236" y="160"/>
                    </a:lnTo>
                    <a:lnTo>
                      <a:pt x="228" y="164"/>
                    </a:lnTo>
                    <a:lnTo>
                      <a:pt x="219" y="167"/>
                    </a:lnTo>
                    <a:lnTo>
                      <a:pt x="209" y="170"/>
                    </a:lnTo>
                    <a:lnTo>
                      <a:pt x="198" y="171"/>
                    </a:lnTo>
                    <a:lnTo>
                      <a:pt x="193" y="160"/>
                    </a:lnTo>
                    <a:lnTo>
                      <a:pt x="190" y="151"/>
                    </a:lnTo>
                    <a:lnTo>
                      <a:pt x="186" y="143"/>
                    </a:lnTo>
                    <a:lnTo>
                      <a:pt x="183" y="134"/>
                    </a:lnTo>
                    <a:lnTo>
                      <a:pt x="178" y="125"/>
                    </a:lnTo>
                    <a:lnTo>
                      <a:pt x="173" y="116"/>
                    </a:lnTo>
                    <a:lnTo>
                      <a:pt x="167" y="107"/>
                    </a:lnTo>
                    <a:lnTo>
                      <a:pt x="163" y="99"/>
                    </a:lnTo>
                    <a:lnTo>
                      <a:pt x="155" y="99"/>
                    </a:lnTo>
                    <a:lnTo>
                      <a:pt x="148" y="99"/>
                    </a:lnTo>
                    <a:lnTo>
                      <a:pt x="141" y="99"/>
                    </a:lnTo>
                    <a:lnTo>
                      <a:pt x="135" y="99"/>
                    </a:lnTo>
                    <a:lnTo>
                      <a:pt x="128" y="99"/>
                    </a:lnTo>
                    <a:lnTo>
                      <a:pt x="121" y="99"/>
                    </a:lnTo>
                    <a:lnTo>
                      <a:pt x="114" y="99"/>
                    </a:lnTo>
                    <a:lnTo>
                      <a:pt x="108" y="99"/>
                    </a:lnTo>
                    <a:lnTo>
                      <a:pt x="101" y="106"/>
                    </a:lnTo>
                    <a:lnTo>
                      <a:pt x="94" y="113"/>
                    </a:lnTo>
                    <a:lnTo>
                      <a:pt x="87" y="121"/>
                    </a:lnTo>
                    <a:lnTo>
                      <a:pt x="81" y="130"/>
                    </a:lnTo>
                    <a:lnTo>
                      <a:pt x="74" y="138"/>
                    </a:lnTo>
                    <a:lnTo>
                      <a:pt x="68" y="146"/>
                    </a:lnTo>
                    <a:lnTo>
                      <a:pt x="61" y="153"/>
                    </a:lnTo>
                    <a:lnTo>
                      <a:pt x="55" y="162"/>
                    </a:lnTo>
                    <a:lnTo>
                      <a:pt x="36" y="158"/>
                    </a:lnTo>
                    <a:lnTo>
                      <a:pt x="24" y="154"/>
                    </a:lnTo>
                    <a:lnTo>
                      <a:pt x="14" y="150"/>
                    </a:lnTo>
                    <a:lnTo>
                      <a:pt x="9" y="146"/>
                    </a:lnTo>
                    <a:lnTo>
                      <a:pt x="6" y="137"/>
                    </a:lnTo>
                    <a:lnTo>
                      <a:pt x="5" y="126"/>
                    </a:lnTo>
                    <a:lnTo>
                      <a:pt x="2" y="109"/>
                    </a:lnTo>
                    <a:lnTo>
                      <a:pt x="0" y="90"/>
                    </a:lnTo>
                    <a:lnTo>
                      <a:pt x="8" y="82"/>
                    </a:lnTo>
                    <a:lnTo>
                      <a:pt x="18" y="75"/>
                    </a:lnTo>
                    <a:lnTo>
                      <a:pt x="26" y="67"/>
                    </a:lnTo>
                    <a:lnTo>
                      <a:pt x="34" y="58"/>
                    </a:lnTo>
                    <a:lnTo>
                      <a:pt x="42" y="47"/>
                    </a:lnTo>
                    <a:lnTo>
                      <a:pt x="49" y="33"/>
                    </a:lnTo>
                    <a:lnTo>
                      <a:pt x="56" y="18"/>
                    </a:lnTo>
                    <a:lnTo>
                      <a:pt x="63" y="0"/>
                    </a:lnTo>
                    <a:lnTo>
                      <a:pt x="69" y="0"/>
                    </a:lnTo>
                    <a:lnTo>
                      <a:pt x="77" y="1"/>
                    </a:lnTo>
                    <a:lnTo>
                      <a:pt x="84" y="1"/>
                    </a:lnTo>
                    <a:lnTo>
                      <a:pt x="94" y="4"/>
                    </a:lnTo>
                    <a:lnTo>
                      <a:pt x="102" y="4"/>
                    </a:lnTo>
                    <a:lnTo>
                      <a:pt x="110" y="4"/>
                    </a:lnTo>
                    <a:lnTo>
                      <a:pt x="117" y="3"/>
                    </a:lnTo>
                    <a:lnTo>
                      <a:pt x="126"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2" name="Freeform 186"/>
              <p:cNvSpPr>
                <a:spLocks/>
              </p:cNvSpPr>
              <p:nvPr/>
            </p:nvSpPr>
            <p:spPr bwMode="auto">
              <a:xfrm>
                <a:off x="732" y="2736"/>
                <a:ext cx="90" cy="960"/>
              </a:xfrm>
              <a:custGeom>
                <a:avLst/>
                <a:gdLst>
                  <a:gd name="T0" fmla="*/ 92 w 414"/>
                  <a:gd name="T1" fmla="*/ 0 h 3212"/>
                  <a:gd name="T2" fmla="*/ 100 w 414"/>
                  <a:gd name="T3" fmla="*/ 9 h 3212"/>
                  <a:gd name="T4" fmla="*/ 114 w 414"/>
                  <a:gd name="T5" fmla="*/ 18 h 3212"/>
                  <a:gd name="T6" fmla="*/ 133 w 414"/>
                  <a:gd name="T7" fmla="*/ 26 h 3212"/>
                  <a:gd name="T8" fmla="*/ 155 w 414"/>
                  <a:gd name="T9" fmla="*/ 36 h 3212"/>
                  <a:gd name="T10" fmla="*/ 175 w 414"/>
                  <a:gd name="T11" fmla="*/ 44 h 3212"/>
                  <a:gd name="T12" fmla="*/ 196 w 414"/>
                  <a:gd name="T13" fmla="*/ 53 h 3212"/>
                  <a:gd name="T14" fmla="*/ 210 w 414"/>
                  <a:gd name="T15" fmla="*/ 62 h 3212"/>
                  <a:gd name="T16" fmla="*/ 218 w 414"/>
                  <a:gd name="T17" fmla="*/ 73 h 3212"/>
                  <a:gd name="T18" fmla="*/ 248 w 414"/>
                  <a:gd name="T19" fmla="*/ 195 h 3212"/>
                  <a:gd name="T20" fmla="*/ 263 w 414"/>
                  <a:gd name="T21" fmla="*/ 319 h 3212"/>
                  <a:gd name="T22" fmla="*/ 266 w 414"/>
                  <a:gd name="T23" fmla="*/ 444 h 3212"/>
                  <a:gd name="T24" fmla="*/ 266 w 414"/>
                  <a:gd name="T25" fmla="*/ 570 h 3212"/>
                  <a:gd name="T26" fmla="*/ 262 w 414"/>
                  <a:gd name="T27" fmla="*/ 692 h 3212"/>
                  <a:gd name="T28" fmla="*/ 263 w 414"/>
                  <a:gd name="T29" fmla="*/ 812 h 3212"/>
                  <a:gd name="T30" fmla="*/ 274 w 414"/>
                  <a:gd name="T31" fmla="*/ 925 h 3212"/>
                  <a:gd name="T32" fmla="*/ 299 w 414"/>
                  <a:gd name="T33" fmla="*/ 1035 h 3212"/>
                  <a:gd name="T34" fmla="*/ 283 w 414"/>
                  <a:gd name="T35" fmla="*/ 1277 h 3212"/>
                  <a:gd name="T36" fmla="*/ 280 w 414"/>
                  <a:gd name="T37" fmla="*/ 1520 h 3212"/>
                  <a:gd name="T38" fmla="*/ 283 w 414"/>
                  <a:gd name="T39" fmla="*/ 1762 h 3212"/>
                  <a:gd name="T40" fmla="*/ 296 w 414"/>
                  <a:gd name="T41" fmla="*/ 2004 h 3212"/>
                  <a:gd name="T42" fmla="*/ 313 w 414"/>
                  <a:gd name="T43" fmla="*/ 2244 h 3212"/>
                  <a:gd name="T44" fmla="*/ 337 w 414"/>
                  <a:gd name="T45" fmla="*/ 2484 h 3212"/>
                  <a:gd name="T46" fmla="*/ 362 w 414"/>
                  <a:gd name="T47" fmla="*/ 2722 h 3212"/>
                  <a:gd name="T48" fmla="*/ 389 w 414"/>
                  <a:gd name="T49" fmla="*/ 2961 h 3212"/>
                  <a:gd name="T50" fmla="*/ 397 w 414"/>
                  <a:gd name="T51" fmla="*/ 3007 h 3212"/>
                  <a:gd name="T52" fmla="*/ 407 w 414"/>
                  <a:gd name="T53" fmla="*/ 3051 h 3212"/>
                  <a:gd name="T54" fmla="*/ 412 w 414"/>
                  <a:gd name="T55" fmla="*/ 3089 h 3212"/>
                  <a:gd name="T56" fmla="*/ 414 w 414"/>
                  <a:gd name="T57" fmla="*/ 3123 h 3212"/>
                  <a:gd name="T58" fmla="*/ 408 w 414"/>
                  <a:gd name="T59" fmla="*/ 3150 h 3212"/>
                  <a:gd name="T60" fmla="*/ 396 w 414"/>
                  <a:gd name="T61" fmla="*/ 3172 h 3212"/>
                  <a:gd name="T62" fmla="*/ 375 w 414"/>
                  <a:gd name="T63" fmla="*/ 3186 h 3212"/>
                  <a:gd name="T64" fmla="*/ 344 w 414"/>
                  <a:gd name="T65" fmla="*/ 3194 h 3212"/>
                  <a:gd name="T66" fmla="*/ 312 w 414"/>
                  <a:gd name="T67" fmla="*/ 3203 h 3212"/>
                  <a:gd name="T68" fmla="*/ 273 w 414"/>
                  <a:gd name="T69" fmla="*/ 3210 h 3212"/>
                  <a:gd name="T70" fmla="*/ 229 w 414"/>
                  <a:gd name="T71" fmla="*/ 3212 h 3212"/>
                  <a:gd name="T72" fmla="*/ 185 w 414"/>
                  <a:gd name="T73" fmla="*/ 3211 h 3212"/>
                  <a:gd name="T74" fmla="*/ 141 w 414"/>
                  <a:gd name="T75" fmla="*/ 3200 h 3212"/>
                  <a:gd name="T76" fmla="*/ 102 w 414"/>
                  <a:gd name="T77" fmla="*/ 3182 h 3212"/>
                  <a:gd name="T78" fmla="*/ 69 w 414"/>
                  <a:gd name="T79" fmla="*/ 3153 h 3212"/>
                  <a:gd name="T80" fmla="*/ 47 w 414"/>
                  <a:gd name="T81" fmla="*/ 3114 h 3212"/>
                  <a:gd name="T82" fmla="*/ 51 w 414"/>
                  <a:gd name="T83" fmla="*/ 2863 h 3212"/>
                  <a:gd name="T84" fmla="*/ 47 w 414"/>
                  <a:gd name="T85" fmla="*/ 2616 h 3212"/>
                  <a:gd name="T86" fmla="*/ 38 w 414"/>
                  <a:gd name="T87" fmla="*/ 2366 h 3212"/>
                  <a:gd name="T88" fmla="*/ 27 w 414"/>
                  <a:gd name="T89" fmla="*/ 2119 h 3212"/>
                  <a:gd name="T90" fmla="*/ 17 w 414"/>
                  <a:gd name="T91" fmla="*/ 1867 h 3212"/>
                  <a:gd name="T92" fmla="*/ 12 w 414"/>
                  <a:gd name="T93" fmla="*/ 1615 h 3212"/>
                  <a:gd name="T94" fmla="*/ 15 w 414"/>
                  <a:gd name="T95" fmla="*/ 1357 h 3212"/>
                  <a:gd name="T96" fmla="*/ 30 w 414"/>
                  <a:gd name="T97" fmla="*/ 1097 h 3212"/>
                  <a:gd name="T98" fmla="*/ 12 w 414"/>
                  <a:gd name="T99" fmla="*/ 1001 h 3212"/>
                  <a:gd name="T100" fmla="*/ 3 w 414"/>
                  <a:gd name="T101" fmla="*/ 855 h 3212"/>
                  <a:gd name="T102" fmla="*/ 0 w 414"/>
                  <a:gd name="T103" fmla="*/ 679 h 3212"/>
                  <a:gd name="T104" fmla="*/ 6 w 414"/>
                  <a:gd name="T105" fmla="*/ 491 h 3212"/>
                  <a:gd name="T106" fmla="*/ 18 w 414"/>
                  <a:gd name="T107" fmla="*/ 309 h 3212"/>
                  <a:gd name="T108" fmla="*/ 37 w 414"/>
                  <a:gd name="T109" fmla="*/ 155 h 3212"/>
                  <a:gd name="T110" fmla="*/ 60 w 414"/>
                  <a:gd name="T111" fmla="*/ 44 h 3212"/>
                  <a:gd name="T112" fmla="*/ 92 w 414"/>
                  <a:gd name="T113" fmla="*/ 0 h 3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4" h="3212">
                    <a:moveTo>
                      <a:pt x="92" y="0"/>
                    </a:moveTo>
                    <a:lnTo>
                      <a:pt x="100" y="9"/>
                    </a:lnTo>
                    <a:lnTo>
                      <a:pt x="114" y="18"/>
                    </a:lnTo>
                    <a:lnTo>
                      <a:pt x="133" y="26"/>
                    </a:lnTo>
                    <a:lnTo>
                      <a:pt x="155" y="36"/>
                    </a:lnTo>
                    <a:lnTo>
                      <a:pt x="175" y="44"/>
                    </a:lnTo>
                    <a:lnTo>
                      <a:pt x="196" y="53"/>
                    </a:lnTo>
                    <a:lnTo>
                      <a:pt x="210" y="62"/>
                    </a:lnTo>
                    <a:lnTo>
                      <a:pt x="218" y="73"/>
                    </a:lnTo>
                    <a:lnTo>
                      <a:pt x="248" y="195"/>
                    </a:lnTo>
                    <a:lnTo>
                      <a:pt x="263" y="319"/>
                    </a:lnTo>
                    <a:lnTo>
                      <a:pt x="266" y="444"/>
                    </a:lnTo>
                    <a:lnTo>
                      <a:pt x="266" y="570"/>
                    </a:lnTo>
                    <a:lnTo>
                      <a:pt x="262" y="692"/>
                    </a:lnTo>
                    <a:lnTo>
                      <a:pt x="263" y="812"/>
                    </a:lnTo>
                    <a:lnTo>
                      <a:pt x="274" y="925"/>
                    </a:lnTo>
                    <a:lnTo>
                      <a:pt x="299" y="1035"/>
                    </a:lnTo>
                    <a:lnTo>
                      <a:pt x="283" y="1277"/>
                    </a:lnTo>
                    <a:lnTo>
                      <a:pt x="280" y="1520"/>
                    </a:lnTo>
                    <a:lnTo>
                      <a:pt x="283" y="1762"/>
                    </a:lnTo>
                    <a:lnTo>
                      <a:pt x="296" y="2004"/>
                    </a:lnTo>
                    <a:lnTo>
                      <a:pt x="313" y="2244"/>
                    </a:lnTo>
                    <a:lnTo>
                      <a:pt x="337" y="2484"/>
                    </a:lnTo>
                    <a:lnTo>
                      <a:pt x="362" y="2722"/>
                    </a:lnTo>
                    <a:lnTo>
                      <a:pt x="389" y="2961"/>
                    </a:lnTo>
                    <a:lnTo>
                      <a:pt x="397" y="3007"/>
                    </a:lnTo>
                    <a:lnTo>
                      <a:pt x="407" y="3051"/>
                    </a:lnTo>
                    <a:lnTo>
                      <a:pt x="412" y="3089"/>
                    </a:lnTo>
                    <a:lnTo>
                      <a:pt x="414" y="3123"/>
                    </a:lnTo>
                    <a:lnTo>
                      <a:pt x="408" y="3150"/>
                    </a:lnTo>
                    <a:lnTo>
                      <a:pt x="396" y="3172"/>
                    </a:lnTo>
                    <a:lnTo>
                      <a:pt x="375" y="3186"/>
                    </a:lnTo>
                    <a:lnTo>
                      <a:pt x="344" y="3194"/>
                    </a:lnTo>
                    <a:lnTo>
                      <a:pt x="312" y="3203"/>
                    </a:lnTo>
                    <a:lnTo>
                      <a:pt x="273" y="3210"/>
                    </a:lnTo>
                    <a:lnTo>
                      <a:pt x="229" y="3212"/>
                    </a:lnTo>
                    <a:lnTo>
                      <a:pt x="185" y="3211"/>
                    </a:lnTo>
                    <a:lnTo>
                      <a:pt x="141" y="3200"/>
                    </a:lnTo>
                    <a:lnTo>
                      <a:pt x="102" y="3182"/>
                    </a:lnTo>
                    <a:lnTo>
                      <a:pt x="69" y="3153"/>
                    </a:lnTo>
                    <a:lnTo>
                      <a:pt x="47" y="3114"/>
                    </a:lnTo>
                    <a:lnTo>
                      <a:pt x="51" y="2863"/>
                    </a:lnTo>
                    <a:lnTo>
                      <a:pt x="47" y="2616"/>
                    </a:lnTo>
                    <a:lnTo>
                      <a:pt x="38" y="2366"/>
                    </a:lnTo>
                    <a:lnTo>
                      <a:pt x="27" y="2119"/>
                    </a:lnTo>
                    <a:lnTo>
                      <a:pt x="17" y="1867"/>
                    </a:lnTo>
                    <a:lnTo>
                      <a:pt x="12" y="1615"/>
                    </a:lnTo>
                    <a:lnTo>
                      <a:pt x="15" y="1357"/>
                    </a:lnTo>
                    <a:lnTo>
                      <a:pt x="30" y="1097"/>
                    </a:lnTo>
                    <a:lnTo>
                      <a:pt x="12" y="1001"/>
                    </a:lnTo>
                    <a:lnTo>
                      <a:pt x="3" y="855"/>
                    </a:lnTo>
                    <a:lnTo>
                      <a:pt x="0" y="679"/>
                    </a:lnTo>
                    <a:lnTo>
                      <a:pt x="6" y="491"/>
                    </a:lnTo>
                    <a:lnTo>
                      <a:pt x="18" y="309"/>
                    </a:lnTo>
                    <a:lnTo>
                      <a:pt x="37" y="155"/>
                    </a:lnTo>
                    <a:lnTo>
                      <a:pt x="60" y="44"/>
                    </a:lnTo>
                    <a:lnTo>
                      <a:pt x="9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603" name="Group 602"/>
            <p:cNvGrpSpPr/>
            <p:nvPr/>
          </p:nvGrpSpPr>
          <p:grpSpPr>
            <a:xfrm>
              <a:off x="3114299" y="3552504"/>
              <a:ext cx="379412" cy="2548837"/>
              <a:chOff x="4459288" y="1327147"/>
              <a:chExt cx="379412" cy="3176368"/>
            </a:xfrm>
          </p:grpSpPr>
          <p:sp>
            <p:nvSpPr>
              <p:cNvPr id="716" name="Freeform 648"/>
              <p:cNvSpPr>
                <a:spLocks/>
              </p:cNvSpPr>
              <p:nvPr/>
            </p:nvSpPr>
            <p:spPr bwMode="auto">
              <a:xfrm>
                <a:off x="4571612" y="1327147"/>
                <a:ext cx="154794" cy="3176368"/>
              </a:xfrm>
              <a:custGeom>
                <a:avLst/>
                <a:gdLst>
                  <a:gd name="T0" fmla="*/ 261 w 516"/>
                  <a:gd name="T1" fmla="*/ 263 h 2606"/>
                  <a:gd name="T2" fmla="*/ 274 w 516"/>
                  <a:gd name="T3" fmla="*/ 500 h 2606"/>
                  <a:gd name="T4" fmla="*/ 278 w 516"/>
                  <a:gd name="T5" fmla="*/ 660 h 2606"/>
                  <a:gd name="T6" fmla="*/ 274 w 516"/>
                  <a:gd name="T7" fmla="*/ 708 h 2606"/>
                  <a:gd name="T8" fmla="*/ 271 w 516"/>
                  <a:gd name="T9" fmla="*/ 759 h 2606"/>
                  <a:gd name="T10" fmla="*/ 275 w 516"/>
                  <a:gd name="T11" fmla="*/ 911 h 2606"/>
                  <a:gd name="T12" fmla="*/ 285 w 516"/>
                  <a:gd name="T13" fmla="*/ 1073 h 2606"/>
                  <a:gd name="T14" fmla="*/ 281 w 516"/>
                  <a:gd name="T15" fmla="*/ 1290 h 2606"/>
                  <a:gd name="T16" fmla="*/ 288 w 516"/>
                  <a:gd name="T17" fmla="*/ 1542 h 2606"/>
                  <a:gd name="T18" fmla="*/ 293 w 516"/>
                  <a:gd name="T19" fmla="*/ 1858 h 2606"/>
                  <a:gd name="T20" fmla="*/ 313 w 516"/>
                  <a:gd name="T21" fmla="*/ 2059 h 2606"/>
                  <a:gd name="T22" fmla="*/ 311 w 516"/>
                  <a:gd name="T23" fmla="*/ 2258 h 2606"/>
                  <a:gd name="T24" fmla="*/ 320 w 516"/>
                  <a:gd name="T25" fmla="*/ 2432 h 2606"/>
                  <a:gd name="T26" fmla="*/ 370 w 516"/>
                  <a:gd name="T27" fmla="*/ 2472 h 2606"/>
                  <a:gd name="T28" fmla="*/ 417 w 516"/>
                  <a:gd name="T29" fmla="*/ 2496 h 2606"/>
                  <a:gd name="T30" fmla="*/ 460 w 516"/>
                  <a:gd name="T31" fmla="*/ 2511 h 2606"/>
                  <a:gd name="T32" fmla="*/ 504 w 516"/>
                  <a:gd name="T33" fmla="*/ 2522 h 2606"/>
                  <a:gd name="T34" fmla="*/ 499 w 516"/>
                  <a:gd name="T35" fmla="*/ 2535 h 2606"/>
                  <a:gd name="T36" fmla="*/ 474 w 516"/>
                  <a:gd name="T37" fmla="*/ 2546 h 2606"/>
                  <a:gd name="T38" fmla="*/ 455 w 516"/>
                  <a:gd name="T39" fmla="*/ 2555 h 2606"/>
                  <a:gd name="T40" fmla="*/ 422 w 516"/>
                  <a:gd name="T41" fmla="*/ 2563 h 2606"/>
                  <a:gd name="T42" fmla="*/ 383 w 516"/>
                  <a:gd name="T43" fmla="*/ 2584 h 2606"/>
                  <a:gd name="T44" fmla="*/ 338 w 516"/>
                  <a:gd name="T45" fmla="*/ 2603 h 2606"/>
                  <a:gd name="T46" fmla="*/ 285 w 516"/>
                  <a:gd name="T47" fmla="*/ 2594 h 2606"/>
                  <a:gd name="T48" fmla="*/ 235 w 516"/>
                  <a:gd name="T49" fmla="*/ 2602 h 2606"/>
                  <a:gd name="T50" fmla="*/ 189 w 516"/>
                  <a:gd name="T51" fmla="*/ 2606 h 2606"/>
                  <a:gd name="T52" fmla="*/ 126 w 516"/>
                  <a:gd name="T53" fmla="*/ 2574 h 2606"/>
                  <a:gd name="T54" fmla="*/ 42 w 516"/>
                  <a:gd name="T55" fmla="*/ 2537 h 2606"/>
                  <a:gd name="T56" fmla="*/ 27 w 516"/>
                  <a:gd name="T57" fmla="*/ 2513 h 2606"/>
                  <a:gd name="T58" fmla="*/ 80 w 516"/>
                  <a:gd name="T59" fmla="*/ 2491 h 2606"/>
                  <a:gd name="T60" fmla="*/ 132 w 516"/>
                  <a:gd name="T61" fmla="*/ 2488 h 2606"/>
                  <a:gd name="T62" fmla="*/ 172 w 516"/>
                  <a:gd name="T63" fmla="*/ 2481 h 2606"/>
                  <a:gd name="T64" fmla="*/ 195 w 516"/>
                  <a:gd name="T65" fmla="*/ 2384 h 2606"/>
                  <a:gd name="T66" fmla="*/ 201 w 516"/>
                  <a:gd name="T67" fmla="*/ 2168 h 2606"/>
                  <a:gd name="T68" fmla="*/ 200 w 516"/>
                  <a:gd name="T69" fmla="*/ 1936 h 2606"/>
                  <a:gd name="T70" fmla="*/ 215 w 516"/>
                  <a:gd name="T71" fmla="*/ 1731 h 2606"/>
                  <a:gd name="T72" fmla="*/ 216 w 516"/>
                  <a:gd name="T73" fmla="*/ 1580 h 2606"/>
                  <a:gd name="T74" fmla="*/ 214 w 516"/>
                  <a:gd name="T75" fmla="*/ 1495 h 2606"/>
                  <a:gd name="T76" fmla="*/ 215 w 516"/>
                  <a:gd name="T77" fmla="*/ 1306 h 2606"/>
                  <a:gd name="T78" fmla="*/ 222 w 516"/>
                  <a:gd name="T79" fmla="*/ 1161 h 2606"/>
                  <a:gd name="T80" fmla="*/ 227 w 516"/>
                  <a:gd name="T81" fmla="*/ 1089 h 2606"/>
                  <a:gd name="T82" fmla="*/ 231 w 516"/>
                  <a:gd name="T83" fmla="*/ 1020 h 2606"/>
                  <a:gd name="T84" fmla="*/ 225 w 516"/>
                  <a:gd name="T85" fmla="*/ 958 h 2606"/>
                  <a:gd name="T86" fmla="*/ 227 w 516"/>
                  <a:gd name="T87" fmla="*/ 906 h 2606"/>
                  <a:gd name="T88" fmla="*/ 230 w 516"/>
                  <a:gd name="T89" fmla="*/ 834 h 2606"/>
                  <a:gd name="T90" fmla="*/ 240 w 516"/>
                  <a:gd name="T91" fmla="*/ 696 h 2606"/>
                  <a:gd name="T92" fmla="*/ 235 w 516"/>
                  <a:gd name="T93" fmla="*/ 601 h 2606"/>
                  <a:gd name="T94" fmla="*/ 247 w 516"/>
                  <a:gd name="T95" fmla="*/ 431 h 2606"/>
                  <a:gd name="T96" fmla="*/ 246 w 516"/>
                  <a:gd name="T97" fmla="*/ 311 h 2606"/>
                  <a:gd name="T98" fmla="*/ 239 w 516"/>
                  <a:gd name="T99" fmla="*/ 261 h 2606"/>
                  <a:gd name="T100" fmla="*/ 237 w 516"/>
                  <a:gd name="T101" fmla="*/ 186 h 2606"/>
                  <a:gd name="T102" fmla="*/ 230 w 516"/>
                  <a:gd name="T103" fmla="*/ 89 h 2606"/>
                  <a:gd name="T104" fmla="*/ 210 w 516"/>
                  <a:gd name="T105" fmla="*/ 83 h 2606"/>
                  <a:gd name="T106" fmla="*/ 201 w 516"/>
                  <a:gd name="T107" fmla="*/ 79 h 2606"/>
                  <a:gd name="T108" fmla="*/ 214 w 516"/>
                  <a:gd name="T109" fmla="*/ 66 h 2606"/>
                  <a:gd name="T110" fmla="*/ 240 w 516"/>
                  <a:gd name="T111" fmla="*/ 31 h 2606"/>
                  <a:gd name="T112" fmla="*/ 247 w 516"/>
                  <a:gd name="T113" fmla="*/ 19 h 2606"/>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5523 w 10000"/>
                  <a:gd name="connsiteY95" fmla="*/ 9954 h 10000"/>
                  <a:gd name="connsiteX96" fmla="*/ 5252 w 10000"/>
                  <a:gd name="connsiteY96" fmla="*/ 9954 h 10000"/>
                  <a:gd name="connsiteX97" fmla="*/ 5000 w 10000"/>
                  <a:gd name="connsiteY97" fmla="*/ 9962 h 10000"/>
                  <a:gd name="connsiteX98" fmla="*/ 4767 w 10000"/>
                  <a:gd name="connsiteY98" fmla="*/ 9973 h 10000"/>
                  <a:gd name="connsiteX99" fmla="*/ 4554 w 10000"/>
                  <a:gd name="connsiteY99" fmla="*/ 9985 h 10000"/>
                  <a:gd name="connsiteX100" fmla="*/ 4322 w 10000"/>
                  <a:gd name="connsiteY100" fmla="*/ 9988 h 10000"/>
                  <a:gd name="connsiteX101" fmla="*/ 4109 w 10000"/>
                  <a:gd name="connsiteY101" fmla="*/ 10000 h 10000"/>
                  <a:gd name="connsiteX102" fmla="*/ 3663 w 10000"/>
                  <a:gd name="connsiteY102" fmla="*/ 10000 h 10000"/>
                  <a:gd name="connsiteX103" fmla="*/ 3430 w 10000"/>
                  <a:gd name="connsiteY103" fmla="*/ 9988 h 10000"/>
                  <a:gd name="connsiteX104" fmla="*/ 3236 w 10000"/>
                  <a:gd name="connsiteY104" fmla="*/ 9973 h 10000"/>
                  <a:gd name="connsiteX105" fmla="*/ 2849 w 10000"/>
                  <a:gd name="connsiteY105" fmla="*/ 9919 h 10000"/>
                  <a:gd name="connsiteX106" fmla="*/ 2442 w 10000"/>
                  <a:gd name="connsiteY106" fmla="*/ 9877 h 10000"/>
                  <a:gd name="connsiteX107" fmla="*/ 2074 w 10000"/>
                  <a:gd name="connsiteY107" fmla="*/ 9835 h 10000"/>
                  <a:gd name="connsiteX108" fmla="*/ 1647 w 10000"/>
                  <a:gd name="connsiteY108" fmla="*/ 9800 h 10000"/>
                  <a:gd name="connsiteX109" fmla="*/ 1240 w 10000"/>
                  <a:gd name="connsiteY109" fmla="*/ 9770 h 10000"/>
                  <a:gd name="connsiteX110" fmla="*/ 814 w 10000"/>
                  <a:gd name="connsiteY110" fmla="*/ 9735 h 10000"/>
                  <a:gd name="connsiteX111" fmla="*/ 426 w 10000"/>
                  <a:gd name="connsiteY111" fmla="*/ 9705 h 10000"/>
                  <a:gd name="connsiteX112" fmla="*/ 0 w 10000"/>
                  <a:gd name="connsiteY112" fmla="*/ 9678 h 10000"/>
                  <a:gd name="connsiteX113" fmla="*/ 252 w 10000"/>
                  <a:gd name="connsiteY113" fmla="*/ 9662 h 10000"/>
                  <a:gd name="connsiteX114" fmla="*/ 523 w 10000"/>
                  <a:gd name="connsiteY114" fmla="*/ 9643 h 10000"/>
                  <a:gd name="connsiteX115" fmla="*/ 775 w 10000"/>
                  <a:gd name="connsiteY115" fmla="*/ 9616 h 10000"/>
                  <a:gd name="connsiteX116" fmla="*/ 1047 w 10000"/>
                  <a:gd name="connsiteY116" fmla="*/ 9593 h 10000"/>
                  <a:gd name="connsiteX117" fmla="*/ 1279 w 10000"/>
                  <a:gd name="connsiteY117" fmla="*/ 9574 h 10000"/>
                  <a:gd name="connsiteX118" fmla="*/ 1550 w 10000"/>
                  <a:gd name="connsiteY118" fmla="*/ 9559 h 10000"/>
                  <a:gd name="connsiteX119" fmla="*/ 1841 w 10000"/>
                  <a:gd name="connsiteY119" fmla="*/ 9547 h 10000"/>
                  <a:gd name="connsiteX120" fmla="*/ 2132 w 10000"/>
                  <a:gd name="connsiteY120" fmla="*/ 9547 h 10000"/>
                  <a:gd name="connsiteX121" fmla="*/ 2345 w 10000"/>
                  <a:gd name="connsiteY121" fmla="*/ 9547 h 10000"/>
                  <a:gd name="connsiteX122" fmla="*/ 2558 w 10000"/>
                  <a:gd name="connsiteY122" fmla="*/ 9547 h 10000"/>
                  <a:gd name="connsiteX123" fmla="*/ 2752 w 10000"/>
                  <a:gd name="connsiteY123" fmla="*/ 9543 h 10000"/>
                  <a:gd name="connsiteX124" fmla="*/ 2965 w 10000"/>
                  <a:gd name="connsiteY124" fmla="*/ 9536 h 10000"/>
                  <a:gd name="connsiteX125" fmla="*/ 3159 w 10000"/>
                  <a:gd name="connsiteY125" fmla="*/ 9532 h 10000"/>
                  <a:gd name="connsiteX126" fmla="*/ 3333 w 10000"/>
                  <a:gd name="connsiteY126" fmla="*/ 9520 h 10000"/>
                  <a:gd name="connsiteX127" fmla="*/ 3527 w 10000"/>
                  <a:gd name="connsiteY127" fmla="*/ 9505 h 10000"/>
                  <a:gd name="connsiteX128" fmla="*/ 3702 w 10000"/>
                  <a:gd name="connsiteY128" fmla="*/ 9486 h 10000"/>
                  <a:gd name="connsiteX129" fmla="*/ 3721 w 10000"/>
                  <a:gd name="connsiteY129" fmla="*/ 9317 h 10000"/>
                  <a:gd name="connsiteX130" fmla="*/ 3779 w 10000"/>
                  <a:gd name="connsiteY130" fmla="*/ 9148 h 10000"/>
                  <a:gd name="connsiteX131" fmla="*/ 3857 w 10000"/>
                  <a:gd name="connsiteY131" fmla="*/ 8979 h 10000"/>
                  <a:gd name="connsiteX132" fmla="*/ 3915 w 10000"/>
                  <a:gd name="connsiteY132" fmla="*/ 8810 h 10000"/>
                  <a:gd name="connsiteX133" fmla="*/ 3895 w 10000"/>
                  <a:gd name="connsiteY133" fmla="*/ 8565 h 10000"/>
                  <a:gd name="connsiteX134" fmla="*/ 3895 w 10000"/>
                  <a:gd name="connsiteY134" fmla="*/ 8319 h 10000"/>
                  <a:gd name="connsiteX135" fmla="*/ 3895 w 10000"/>
                  <a:gd name="connsiteY135" fmla="*/ 8070 h 10000"/>
                  <a:gd name="connsiteX136" fmla="*/ 3915 w 10000"/>
                  <a:gd name="connsiteY136" fmla="*/ 7824 h 10000"/>
                  <a:gd name="connsiteX137" fmla="*/ 3915 w 10000"/>
                  <a:gd name="connsiteY137" fmla="*/ 7629 h 10000"/>
                  <a:gd name="connsiteX138" fmla="*/ 3876 w 10000"/>
                  <a:gd name="connsiteY138" fmla="*/ 7429 h 10000"/>
                  <a:gd name="connsiteX139" fmla="*/ 3857 w 10000"/>
                  <a:gd name="connsiteY139" fmla="*/ 7241 h 10000"/>
                  <a:gd name="connsiteX140" fmla="*/ 3915 w 10000"/>
                  <a:gd name="connsiteY140" fmla="*/ 7053 h 10000"/>
                  <a:gd name="connsiteX141" fmla="*/ 4128 w 10000"/>
                  <a:gd name="connsiteY141" fmla="*/ 6853 h 10000"/>
                  <a:gd name="connsiteX142" fmla="*/ 4167 w 10000"/>
                  <a:gd name="connsiteY142" fmla="*/ 6642 h 10000"/>
                  <a:gd name="connsiteX143" fmla="*/ 4147 w 10000"/>
                  <a:gd name="connsiteY143" fmla="*/ 6427 h 10000"/>
                  <a:gd name="connsiteX144" fmla="*/ 4147 w 10000"/>
                  <a:gd name="connsiteY144" fmla="*/ 6213 h 10000"/>
                  <a:gd name="connsiteX145" fmla="*/ 4167 w 10000"/>
                  <a:gd name="connsiteY145" fmla="*/ 6136 h 10000"/>
                  <a:gd name="connsiteX146" fmla="*/ 4186 w 10000"/>
                  <a:gd name="connsiteY146" fmla="*/ 6063 h 10000"/>
                  <a:gd name="connsiteX147" fmla="*/ 4186 w 10000"/>
                  <a:gd name="connsiteY147" fmla="*/ 5990 h 10000"/>
                  <a:gd name="connsiteX148" fmla="*/ 4128 w 10000"/>
                  <a:gd name="connsiteY148" fmla="*/ 5921 h 10000"/>
                  <a:gd name="connsiteX149" fmla="*/ 4109 w 10000"/>
                  <a:gd name="connsiteY149" fmla="*/ 5748 h 10000"/>
                  <a:gd name="connsiteX150" fmla="*/ 4147 w 10000"/>
                  <a:gd name="connsiteY150" fmla="*/ 5737 h 10000"/>
                  <a:gd name="connsiteX151" fmla="*/ 4147 w 10000"/>
                  <a:gd name="connsiteY151" fmla="*/ 5560 h 10000"/>
                  <a:gd name="connsiteX152" fmla="*/ 4186 w 10000"/>
                  <a:gd name="connsiteY152" fmla="*/ 5380 h 10000"/>
                  <a:gd name="connsiteX153" fmla="*/ 4205 w 10000"/>
                  <a:gd name="connsiteY153" fmla="*/ 5203 h 10000"/>
                  <a:gd name="connsiteX154" fmla="*/ 4167 w 10000"/>
                  <a:gd name="connsiteY154" fmla="*/ 5012 h 10000"/>
                  <a:gd name="connsiteX155" fmla="*/ 4264 w 10000"/>
                  <a:gd name="connsiteY155" fmla="*/ 4985 h 10000"/>
                  <a:gd name="connsiteX156" fmla="*/ 4205 w 10000"/>
                  <a:gd name="connsiteY156" fmla="*/ 4624 h 10000"/>
                  <a:gd name="connsiteX157" fmla="*/ 4283 w 10000"/>
                  <a:gd name="connsiteY157" fmla="*/ 4540 h 10000"/>
                  <a:gd name="connsiteX158" fmla="*/ 4302 w 10000"/>
                  <a:gd name="connsiteY158" fmla="*/ 4455 h 10000"/>
                  <a:gd name="connsiteX159" fmla="*/ 4322 w 10000"/>
                  <a:gd name="connsiteY159" fmla="*/ 4367 h 10000"/>
                  <a:gd name="connsiteX160" fmla="*/ 4360 w 10000"/>
                  <a:gd name="connsiteY160" fmla="*/ 4279 h 10000"/>
                  <a:gd name="connsiteX161" fmla="*/ 4419 w 10000"/>
                  <a:gd name="connsiteY161" fmla="*/ 4225 h 10000"/>
                  <a:gd name="connsiteX162" fmla="*/ 4399 w 10000"/>
                  <a:gd name="connsiteY162" fmla="*/ 4179 h 10000"/>
                  <a:gd name="connsiteX163" fmla="*/ 4360 w 10000"/>
                  <a:gd name="connsiteY163" fmla="*/ 4125 h 10000"/>
                  <a:gd name="connsiteX164" fmla="*/ 4399 w 10000"/>
                  <a:gd name="connsiteY164" fmla="*/ 4079 h 10000"/>
                  <a:gd name="connsiteX165" fmla="*/ 4477 w 10000"/>
                  <a:gd name="connsiteY165" fmla="*/ 3995 h 10000"/>
                  <a:gd name="connsiteX166" fmla="*/ 4477 w 10000"/>
                  <a:gd name="connsiteY166" fmla="*/ 3914 h 10000"/>
                  <a:gd name="connsiteX167" fmla="*/ 4457 w 10000"/>
                  <a:gd name="connsiteY167" fmla="*/ 3830 h 10000"/>
                  <a:gd name="connsiteX168" fmla="*/ 4438 w 10000"/>
                  <a:gd name="connsiteY168" fmla="*/ 3745 h 10000"/>
                  <a:gd name="connsiteX169" fmla="*/ 4341 w 10000"/>
                  <a:gd name="connsiteY169" fmla="*/ 3741 h 10000"/>
                  <a:gd name="connsiteX170" fmla="*/ 4360 w 10000"/>
                  <a:gd name="connsiteY170" fmla="*/ 3676 h 10000"/>
                  <a:gd name="connsiteX171" fmla="*/ 4438 w 10000"/>
                  <a:gd name="connsiteY171" fmla="*/ 3611 h 10000"/>
                  <a:gd name="connsiteX172" fmla="*/ 4457 w 10000"/>
                  <a:gd name="connsiteY172" fmla="*/ 3546 h 10000"/>
                  <a:gd name="connsiteX173" fmla="*/ 4438 w 10000"/>
                  <a:gd name="connsiteY173" fmla="*/ 3477 h 10000"/>
                  <a:gd name="connsiteX174" fmla="*/ 4399 w 10000"/>
                  <a:gd name="connsiteY174" fmla="*/ 3477 h 10000"/>
                  <a:gd name="connsiteX175" fmla="*/ 4419 w 10000"/>
                  <a:gd name="connsiteY175" fmla="*/ 3411 h 10000"/>
                  <a:gd name="connsiteX176" fmla="*/ 4399 w 10000"/>
                  <a:gd name="connsiteY176" fmla="*/ 3335 h 10000"/>
                  <a:gd name="connsiteX177" fmla="*/ 4399 w 10000"/>
                  <a:gd name="connsiteY177" fmla="*/ 3269 h 10000"/>
                  <a:gd name="connsiteX178" fmla="*/ 4457 w 10000"/>
                  <a:gd name="connsiteY178" fmla="*/ 3200 h 10000"/>
                  <a:gd name="connsiteX179" fmla="*/ 4457 w 10000"/>
                  <a:gd name="connsiteY179" fmla="*/ 3062 h 10000"/>
                  <a:gd name="connsiteX180" fmla="*/ 4457 w 10000"/>
                  <a:gd name="connsiteY180" fmla="*/ 2928 h 10000"/>
                  <a:gd name="connsiteX181" fmla="*/ 4516 w 10000"/>
                  <a:gd name="connsiteY181" fmla="*/ 2794 h 10000"/>
                  <a:gd name="connsiteX182" fmla="*/ 4651 w 10000"/>
                  <a:gd name="connsiteY182" fmla="*/ 2671 h 10000"/>
                  <a:gd name="connsiteX183" fmla="*/ 4593 w 10000"/>
                  <a:gd name="connsiteY183" fmla="*/ 2652 h 10000"/>
                  <a:gd name="connsiteX184" fmla="*/ 4593 w 10000"/>
                  <a:gd name="connsiteY184" fmla="*/ 2536 h 10000"/>
                  <a:gd name="connsiteX185" fmla="*/ 4574 w 10000"/>
                  <a:gd name="connsiteY185" fmla="*/ 2421 h 10000"/>
                  <a:gd name="connsiteX186" fmla="*/ 4554 w 10000"/>
                  <a:gd name="connsiteY186" fmla="*/ 2306 h 10000"/>
                  <a:gd name="connsiteX187" fmla="*/ 4593 w 10000"/>
                  <a:gd name="connsiteY187" fmla="*/ 2203 h 10000"/>
                  <a:gd name="connsiteX188" fmla="*/ 4632 w 10000"/>
                  <a:gd name="connsiteY188" fmla="*/ 2018 h 10000"/>
                  <a:gd name="connsiteX189" fmla="*/ 4729 w 10000"/>
                  <a:gd name="connsiteY189" fmla="*/ 1838 h 10000"/>
                  <a:gd name="connsiteX190" fmla="*/ 4787 w 10000"/>
                  <a:gd name="connsiteY190" fmla="*/ 1654 h 10000"/>
                  <a:gd name="connsiteX191" fmla="*/ 4748 w 10000"/>
                  <a:gd name="connsiteY191" fmla="*/ 1466 h 10000"/>
                  <a:gd name="connsiteX192" fmla="*/ 4767 w 10000"/>
                  <a:gd name="connsiteY192" fmla="*/ 1378 h 10000"/>
                  <a:gd name="connsiteX193" fmla="*/ 4767 w 10000"/>
                  <a:gd name="connsiteY193" fmla="*/ 1282 h 10000"/>
                  <a:gd name="connsiteX194" fmla="*/ 4767 w 10000"/>
                  <a:gd name="connsiteY194" fmla="*/ 1193 h 10000"/>
                  <a:gd name="connsiteX195" fmla="*/ 4748 w 10000"/>
                  <a:gd name="connsiteY195" fmla="*/ 1101 h 10000"/>
                  <a:gd name="connsiteX196" fmla="*/ 4651 w 10000"/>
                  <a:gd name="connsiteY196" fmla="*/ 1128 h 10000"/>
                  <a:gd name="connsiteX197" fmla="*/ 4651 w 10000"/>
                  <a:gd name="connsiteY197" fmla="*/ 1067 h 10000"/>
                  <a:gd name="connsiteX198" fmla="*/ 4632 w 10000"/>
                  <a:gd name="connsiteY198" fmla="*/ 1002 h 10000"/>
                  <a:gd name="connsiteX199" fmla="*/ 4632 w 10000"/>
                  <a:gd name="connsiteY199" fmla="*/ 940 h 10000"/>
                  <a:gd name="connsiteX200" fmla="*/ 4651 w 10000"/>
                  <a:gd name="connsiteY200" fmla="*/ 879 h 10000"/>
                  <a:gd name="connsiteX201" fmla="*/ 4593 w 10000"/>
                  <a:gd name="connsiteY201" fmla="*/ 798 h 10000"/>
                  <a:gd name="connsiteX202" fmla="*/ 4593 w 10000"/>
                  <a:gd name="connsiteY202" fmla="*/ 714 h 10000"/>
                  <a:gd name="connsiteX203" fmla="*/ 4574 w 10000"/>
                  <a:gd name="connsiteY203" fmla="*/ 629 h 10000"/>
                  <a:gd name="connsiteX204" fmla="*/ 4574 w 10000"/>
                  <a:gd name="connsiteY204" fmla="*/ 553 h 10000"/>
                  <a:gd name="connsiteX205" fmla="*/ 4516 w 10000"/>
                  <a:gd name="connsiteY205" fmla="*/ 361 h 10000"/>
                  <a:gd name="connsiteX206" fmla="*/ 4457 w 10000"/>
                  <a:gd name="connsiteY206" fmla="*/ 342 h 10000"/>
                  <a:gd name="connsiteX207" fmla="*/ 4341 w 10000"/>
                  <a:gd name="connsiteY207" fmla="*/ 330 h 10000"/>
                  <a:gd name="connsiteX208" fmla="*/ 4264 w 10000"/>
                  <a:gd name="connsiteY208" fmla="*/ 318 h 10000"/>
                  <a:gd name="connsiteX209" fmla="*/ 4147 w 10000"/>
                  <a:gd name="connsiteY209" fmla="*/ 315 h 10000"/>
                  <a:gd name="connsiteX210" fmla="*/ 4070 w 10000"/>
                  <a:gd name="connsiteY210" fmla="*/ 318 h 10000"/>
                  <a:gd name="connsiteX211" fmla="*/ 4012 w 10000"/>
                  <a:gd name="connsiteY211" fmla="*/ 326 h 10000"/>
                  <a:gd name="connsiteX212" fmla="*/ 3934 w 10000"/>
                  <a:gd name="connsiteY212" fmla="*/ 326 h 10000"/>
                  <a:gd name="connsiteX213" fmla="*/ 3876 w 10000"/>
                  <a:gd name="connsiteY213" fmla="*/ 318 h 10000"/>
                  <a:gd name="connsiteX214" fmla="*/ 3895 w 10000"/>
                  <a:gd name="connsiteY214" fmla="*/ 303 h 10000"/>
                  <a:gd name="connsiteX215" fmla="*/ 3934 w 10000"/>
                  <a:gd name="connsiteY215" fmla="*/ 295 h 10000"/>
                  <a:gd name="connsiteX216" fmla="*/ 3992 w 10000"/>
                  <a:gd name="connsiteY216" fmla="*/ 284 h 10000"/>
                  <a:gd name="connsiteX217" fmla="*/ 3973 w 10000"/>
                  <a:gd name="connsiteY217" fmla="*/ 269 h 10000"/>
                  <a:gd name="connsiteX218" fmla="*/ 4147 w 10000"/>
                  <a:gd name="connsiteY218" fmla="*/ 253 h 10000"/>
                  <a:gd name="connsiteX219" fmla="*/ 4322 w 10000"/>
                  <a:gd name="connsiteY219" fmla="*/ 226 h 10000"/>
                  <a:gd name="connsiteX220" fmla="*/ 4477 w 10000"/>
                  <a:gd name="connsiteY220" fmla="*/ 200 h 10000"/>
                  <a:gd name="connsiteX221" fmla="*/ 4612 w 10000"/>
                  <a:gd name="connsiteY221" fmla="*/ 161 h 10000"/>
                  <a:gd name="connsiteX222" fmla="*/ 4651 w 10000"/>
                  <a:gd name="connsiteY222" fmla="*/ 119 h 10000"/>
                  <a:gd name="connsiteX223" fmla="*/ 4709 w 10000"/>
                  <a:gd name="connsiteY223" fmla="*/ 84 h 10000"/>
                  <a:gd name="connsiteX224" fmla="*/ 4709 w 10000"/>
                  <a:gd name="connsiteY224" fmla="*/ 42 h 10000"/>
                  <a:gd name="connsiteX225" fmla="*/ 4729 w 10000"/>
                  <a:gd name="connsiteY225" fmla="*/ 0 h 10000"/>
                  <a:gd name="connsiteX226" fmla="*/ 4787 w 10000"/>
                  <a:gd name="connsiteY226" fmla="*/ 73 h 10000"/>
                  <a:gd name="connsiteX227" fmla="*/ 4864 w 10000"/>
                  <a:gd name="connsiteY227" fmla="*/ 153 h 10000"/>
                  <a:gd name="connsiteX228" fmla="*/ 4884 w 10000"/>
                  <a:gd name="connsiteY228" fmla="*/ 230 h 10000"/>
                  <a:gd name="connsiteX229" fmla="*/ 4845 w 10000"/>
                  <a:gd name="connsiteY229"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5523 w 10000"/>
                  <a:gd name="connsiteY95" fmla="*/ 9954 h 10000"/>
                  <a:gd name="connsiteX96" fmla="*/ 5252 w 10000"/>
                  <a:gd name="connsiteY96" fmla="*/ 9954 h 10000"/>
                  <a:gd name="connsiteX97" fmla="*/ 4767 w 10000"/>
                  <a:gd name="connsiteY97" fmla="*/ 9973 h 10000"/>
                  <a:gd name="connsiteX98" fmla="*/ 4554 w 10000"/>
                  <a:gd name="connsiteY98" fmla="*/ 9985 h 10000"/>
                  <a:gd name="connsiteX99" fmla="*/ 4322 w 10000"/>
                  <a:gd name="connsiteY99" fmla="*/ 9988 h 10000"/>
                  <a:gd name="connsiteX100" fmla="*/ 4109 w 10000"/>
                  <a:gd name="connsiteY100" fmla="*/ 10000 h 10000"/>
                  <a:gd name="connsiteX101" fmla="*/ 3663 w 10000"/>
                  <a:gd name="connsiteY101" fmla="*/ 10000 h 10000"/>
                  <a:gd name="connsiteX102" fmla="*/ 3430 w 10000"/>
                  <a:gd name="connsiteY102" fmla="*/ 9988 h 10000"/>
                  <a:gd name="connsiteX103" fmla="*/ 3236 w 10000"/>
                  <a:gd name="connsiteY103" fmla="*/ 9973 h 10000"/>
                  <a:gd name="connsiteX104" fmla="*/ 2849 w 10000"/>
                  <a:gd name="connsiteY104" fmla="*/ 9919 h 10000"/>
                  <a:gd name="connsiteX105" fmla="*/ 2442 w 10000"/>
                  <a:gd name="connsiteY105" fmla="*/ 9877 h 10000"/>
                  <a:gd name="connsiteX106" fmla="*/ 2074 w 10000"/>
                  <a:gd name="connsiteY106" fmla="*/ 9835 h 10000"/>
                  <a:gd name="connsiteX107" fmla="*/ 1647 w 10000"/>
                  <a:gd name="connsiteY107" fmla="*/ 9800 h 10000"/>
                  <a:gd name="connsiteX108" fmla="*/ 1240 w 10000"/>
                  <a:gd name="connsiteY108" fmla="*/ 9770 h 10000"/>
                  <a:gd name="connsiteX109" fmla="*/ 814 w 10000"/>
                  <a:gd name="connsiteY109" fmla="*/ 9735 h 10000"/>
                  <a:gd name="connsiteX110" fmla="*/ 426 w 10000"/>
                  <a:gd name="connsiteY110" fmla="*/ 9705 h 10000"/>
                  <a:gd name="connsiteX111" fmla="*/ 0 w 10000"/>
                  <a:gd name="connsiteY111" fmla="*/ 9678 h 10000"/>
                  <a:gd name="connsiteX112" fmla="*/ 252 w 10000"/>
                  <a:gd name="connsiteY112" fmla="*/ 9662 h 10000"/>
                  <a:gd name="connsiteX113" fmla="*/ 523 w 10000"/>
                  <a:gd name="connsiteY113" fmla="*/ 9643 h 10000"/>
                  <a:gd name="connsiteX114" fmla="*/ 775 w 10000"/>
                  <a:gd name="connsiteY114" fmla="*/ 9616 h 10000"/>
                  <a:gd name="connsiteX115" fmla="*/ 1047 w 10000"/>
                  <a:gd name="connsiteY115" fmla="*/ 9593 h 10000"/>
                  <a:gd name="connsiteX116" fmla="*/ 1279 w 10000"/>
                  <a:gd name="connsiteY116" fmla="*/ 9574 h 10000"/>
                  <a:gd name="connsiteX117" fmla="*/ 1550 w 10000"/>
                  <a:gd name="connsiteY117" fmla="*/ 9559 h 10000"/>
                  <a:gd name="connsiteX118" fmla="*/ 1841 w 10000"/>
                  <a:gd name="connsiteY118" fmla="*/ 9547 h 10000"/>
                  <a:gd name="connsiteX119" fmla="*/ 2132 w 10000"/>
                  <a:gd name="connsiteY119" fmla="*/ 9547 h 10000"/>
                  <a:gd name="connsiteX120" fmla="*/ 2345 w 10000"/>
                  <a:gd name="connsiteY120" fmla="*/ 9547 h 10000"/>
                  <a:gd name="connsiteX121" fmla="*/ 2558 w 10000"/>
                  <a:gd name="connsiteY121" fmla="*/ 9547 h 10000"/>
                  <a:gd name="connsiteX122" fmla="*/ 2752 w 10000"/>
                  <a:gd name="connsiteY122" fmla="*/ 9543 h 10000"/>
                  <a:gd name="connsiteX123" fmla="*/ 2965 w 10000"/>
                  <a:gd name="connsiteY123" fmla="*/ 9536 h 10000"/>
                  <a:gd name="connsiteX124" fmla="*/ 3159 w 10000"/>
                  <a:gd name="connsiteY124" fmla="*/ 9532 h 10000"/>
                  <a:gd name="connsiteX125" fmla="*/ 3333 w 10000"/>
                  <a:gd name="connsiteY125" fmla="*/ 9520 h 10000"/>
                  <a:gd name="connsiteX126" fmla="*/ 3527 w 10000"/>
                  <a:gd name="connsiteY126" fmla="*/ 9505 h 10000"/>
                  <a:gd name="connsiteX127" fmla="*/ 3702 w 10000"/>
                  <a:gd name="connsiteY127" fmla="*/ 9486 h 10000"/>
                  <a:gd name="connsiteX128" fmla="*/ 3721 w 10000"/>
                  <a:gd name="connsiteY128" fmla="*/ 9317 h 10000"/>
                  <a:gd name="connsiteX129" fmla="*/ 3779 w 10000"/>
                  <a:gd name="connsiteY129" fmla="*/ 9148 h 10000"/>
                  <a:gd name="connsiteX130" fmla="*/ 3857 w 10000"/>
                  <a:gd name="connsiteY130" fmla="*/ 8979 h 10000"/>
                  <a:gd name="connsiteX131" fmla="*/ 3915 w 10000"/>
                  <a:gd name="connsiteY131" fmla="*/ 8810 h 10000"/>
                  <a:gd name="connsiteX132" fmla="*/ 3895 w 10000"/>
                  <a:gd name="connsiteY132" fmla="*/ 8565 h 10000"/>
                  <a:gd name="connsiteX133" fmla="*/ 3895 w 10000"/>
                  <a:gd name="connsiteY133" fmla="*/ 8319 h 10000"/>
                  <a:gd name="connsiteX134" fmla="*/ 3895 w 10000"/>
                  <a:gd name="connsiteY134" fmla="*/ 8070 h 10000"/>
                  <a:gd name="connsiteX135" fmla="*/ 3915 w 10000"/>
                  <a:gd name="connsiteY135" fmla="*/ 7824 h 10000"/>
                  <a:gd name="connsiteX136" fmla="*/ 3915 w 10000"/>
                  <a:gd name="connsiteY136" fmla="*/ 7629 h 10000"/>
                  <a:gd name="connsiteX137" fmla="*/ 3876 w 10000"/>
                  <a:gd name="connsiteY137" fmla="*/ 7429 h 10000"/>
                  <a:gd name="connsiteX138" fmla="*/ 3857 w 10000"/>
                  <a:gd name="connsiteY138" fmla="*/ 7241 h 10000"/>
                  <a:gd name="connsiteX139" fmla="*/ 3915 w 10000"/>
                  <a:gd name="connsiteY139" fmla="*/ 7053 h 10000"/>
                  <a:gd name="connsiteX140" fmla="*/ 4128 w 10000"/>
                  <a:gd name="connsiteY140" fmla="*/ 6853 h 10000"/>
                  <a:gd name="connsiteX141" fmla="*/ 4167 w 10000"/>
                  <a:gd name="connsiteY141" fmla="*/ 6642 h 10000"/>
                  <a:gd name="connsiteX142" fmla="*/ 4147 w 10000"/>
                  <a:gd name="connsiteY142" fmla="*/ 6427 h 10000"/>
                  <a:gd name="connsiteX143" fmla="*/ 4147 w 10000"/>
                  <a:gd name="connsiteY143" fmla="*/ 6213 h 10000"/>
                  <a:gd name="connsiteX144" fmla="*/ 4167 w 10000"/>
                  <a:gd name="connsiteY144" fmla="*/ 6136 h 10000"/>
                  <a:gd name="connsiteX145" fmla="*/ 4186 w 10000"/>
                  <a:gd name="connsiteY145" fmla="*/ 6063 h 10000"/>
                  <a:gd name="connsiteX146" fmla="*/ 4186 w 10000"/>
                  <a:gd name="connsiteY146" fmla="*/ 5990 h 10000"/>
                  <a:gd name="connsiteX147" fmla="*/ 4128 w 10000"/>
                  <a:gd name="connsiteY147" fmla="*/ 5921 h 10000"/>
                  <a:gd name="connsiteX148" fmla="*/ 4109 w 10000"/>
                  <a:gd name="connsiteY148" fmla="*/ 5748 h 10000"/>
                  <a:gd name="connsiteX149" fmla="*/ 4147 w 10000"/>
                  <a:gd name="connsiteY149" fmla="*/ 5737 h 10000"/>
                  <a:gd name="connsiteX150" fmla="*/ 4147 w 10000"/>
                  <a:gd name="connsiteY150" fmla="*/ 5560 h 10000"/>
                  <a:gd name="connsiteX151" fmla="*/ 4186 w 10000"/>
                  <a:gd name="connsiteY151" fmla="*/ 5380 h 10000"/>
                  <a:gd name="connsiteX152" fmla="*/ 4205 w 10000"/>
                  <a:gd name="connsiteY152" fmla="*/ 5203 h 10000"/>
                  <a:gd name="connsiteX153" fmla="*/ 4167 w 10000"/>
                  <a:gd name="connsiteY153" fmla="*/ 5012 h 10000"/>
                  <a:gd name="connsiteX154" fmla="*/ 4264 w 10000"/>
                  <a:gd name="connsiteY154" fmla="*/ 4985 h 10000"/>
                  <a:gd name="connsiteX155" fmla="*/ 4205 w 10000"/>
                  <a:gd name="connsiteY155" fmla="*/ 4624 h 10000"/>
                  <a:gd name="connsiteX156" fmla="*/ 4283 w 10000"/>
                  <a:gd name="connsiteY156" fmla="*/ 4540 h 10000"/>
                  <a:gd name="connsiteX157" fmla="*/ 4302 w 10000"/>
                  <a:gd name="connsiteY157" fmla="*/ 4455 h 10000"/>
                  <a:gd name="connsiteX158" fmla="*/ 4322 w 10000"/>
                  <a:gd name="connsiteY158" fmla="*/ 4367 h 10000"/>
                  <a:gd name="connsiteX159" fmla="*/ 4360 w 10000"/>
                  <a:gd name="connsiteY159" fmla="*/ 4279 h 10000"/>
                  <a:gd name="connsiteX160" fmla="*/ 4419 w 10000"/>
                  <a:gd name="connsiteY160" fmla="*/ 4225 h 10000"/>
                  <a:gd name="connsiteX161" fmla="*/ 4399 w 10000"/>
                  <a:gd name="connsiteY161" fmla="*/ 4179 h 10000"/>
                  <a:gd name="connsiteX162" fmla="*/ 4360 w 10000"/>
                  <a:gd name="connsiteY162" fmla="*/ 4125 h 10000"/>
                  <a:gd name="connsiteX163" fmla="*/ 4399 w 10000"/>
                  <a:gd name="connsiteY163" fmla="*/ 4079 h 10000"/>
                  <a:gd name="connsiteX164" fmla="*/ 4477 w 10000"/>
                  <a:gd name="connsiteY164" fmla="*/ 3995 h 10000"/>
                  <a:gd name="connsiteX165" fmla="*/ 4477 w 10000"/>
                  <a:gd name="connsiteY165" fmla="*/ 3914 h 10000"/>
                  <a:gd name="connsiteX166" fmla="*/ 4457 w 10000"/>
                  <a:gd name="connsiteY166" fmla="*/ 3830 h 10000"/>
                  <a:gd name="connsiteX167" fmla="*/ 4438 w 10000"/>
                  <a:gd name="connsiteY167" fmla="*/ 3745 h 10000"/>
                  <a:gd name="connsiteX168" fmla="*/ 4341 w 10000"/>
                  <a:gd name="connsiteY168" fmla="*/ 3741 h 10000"/>
                  <a:gd name="connsiteX169" fmla="*/ 4360 w 10000"/>
                  <a:gd name="connsiteY169" fmla="*/ 3676 h 10000"/>
                  <a:gd name="connsiteX170" fmla="*/ 4438 w 10000"/>
                  <a:gd name="connsiteY170" fmla="*/ 3611 h 10000"/>
                  <a:gd name="connsiteX171" fmla="*/ 4457 w 10000"/>
                  <a:gd name="connsiteY171" fmla="*/ 3546 h 10000"/>
                  <a:gd name="connsiteX172" fmla="*/ 4438 w 10000"/>
                  <a:gd name="connsiteY172" fmla="*/ 3477 h 10000"/>
                  <a:gd name="connsiteX173" fmla="*/ 4399 w 10000"/>
                  <a:gd name="connsiteY173" fmla="*/ 3477 h 10000"/>
                  <a:gd name="connsiteX174" fmla="*/ 4419 w 10000"/>
                  <a:gd name="connsiteY174" fmla="*/ 3411 h 10000"/>
                  <a:gd name="connsiteX175" fmla="*/ 4399 w 10000"/>
                  <a:gd name="connsiteY175" fmla="*/ 3335 h 10000"/>
                  <a:gd name="connsiteX176" fmla="*/ 4399 w 10000"/>
                  <a:gd name="connsiteY176" fmla="*/ 3269 h 10000"/>
                  <a:gd name="connsiteX177" fmla="*/ 4457 w 10000"/>
                  <a:gd name="connsiteY177" fmla="*/ 3200 h 10000"/>
                  <a:gd name="connsiteX178" fmla="*/ 4457 w 10000"/>
                  <a:gd name="connsiteY178" fmla="*/ 3062 h 10000"/>
                  <a:gd name="connsiteX179" fmla="*/ 4457 w 10000"/>
                  <a:gd name="connsiteY179" fmla="*/ 2928 h 10000"/>
                  <a:gd name="connsiteX180" fmla="*/ 4516 w 10000"/>
                  <a:gd name="connsiteY180" fmla="*/ 2794 h 10000"/>
                  <a:gd name="connsiteX181" fmla="*/ 4651 w 10000"/>
                  <a:gd name="connsiteY181" fmla="*/ 2671 h 10000"/>
                  <a:gd name="connsiteX182" fmla="*/ 4593 w 10000"/>
                  <a:gd name="connsiteY182" fmla="*/ 2652 h 10000"/>
                  <a:gd name="connsiteX183" fmla="*/ 4593 w 10000"/>
                  <a:gd name="connsiteY183" fmla="*/ 2536 h 10000"/>
                  <a:gd name="connsiteX184" fmla="*/ 4574 w 10000"/>
                  <a:gd name="connsiteY184" fmla="*/ 2421 h 10000"/>
                  <a:gd name="connsiteX185" fmla="*/ 4554 w 10000"/>
                  <a:gd name="connsiteY185" fmla="*/ 2306 h 10000"/>
                  <a:gd name="connsiteX186" fmla="*/ 4593 w 10000"/>
                  <a:gd name="connsiteY186" fmla="*/ 2203 h 10000"/>
                  <a:gd name="connsiteX187" fmla="*/ 4632 w 10000"/>
                  <a:gd name="connsiteY187" fmla="*/ 2018 h 10000"/>
                  <a:gd name="connsiteX188" fmla="*/ 4729 w 10000"/>
                  <a:gd name="connsiteY188" fmla="*/ 1838 h 10000"/>
                  <a:gd name="connsiteX189" fmla="*/ 4787 w 10000"/>
                  <a:gd name="connsiteY189" fmla="*/ 1654 h 10000"/>
                  <a:gd name="connsiteX190" fmla="*/ 4748 w 10000"/>
                  <a:gd name="connsiteY190" fmla="*/ 1466 h 10000"/>
                  <a:gd name="connsiteX191" fmla="*/ 4767 w 10000"/>
                  <a:gd name="connsiteY191" fmla="*/ 1378 h 10000"/>
                  <a:gd name="connsiteX192" fmla="*/ 4767 w 10000"/>
                  <a:gd name="connsiteY192" fmla="*/ 1282 h 10000"/>
                  <a:gd name="connsiteX193" fmla="*/ 4767 w 10000"/>
                  <a:gd name="connsiteY193" fmla="*/ 1193 h 10000"/>
                  <a:gd name="connsiteX194" fmla="*/ 4748 w 10000"/>
                  <a:gd name="connsiteY194" fmla="*/ 1101 h 10000"/>
                  <a:gd name="connsiteX195" fmla="*/ 4651 w 10000"/>
                  <a:gd name="connsiteY195" fmla="*/ 1128 h 10000"/>
                  <a:gd name="connsiteX196" fmla="*/ 4651 w 10000"/>
                  <a:gd name="connsiteY196" fmla="*/ 1067 h 10000"/>
                  <a:gd name="connsiteX197" fmla="*/ 4632 w 10000"/>
                  <a:gd name="connsiteY197" fmla="*/ 1002 h 10000"/>
                  <a:gd name="connsiteX198" fmla="*/ 4632 w 10000"/>
                  <a:gd name="connsiteY198" fmla="*/ 940 h 10000"/>
                  <a:gd name="connsiteX199" fmla="*/ 4651 w 10000"/>
                  <a:gd name="connsiteY199" fmla="*/ 879 h 10000"/>
                  <a:gd name="connsiteX200" fmla="*/ 4593 w 10000"/>
                  <a:gd name="connsiteY200" fmla="*/ 798 h 10000"/>
                  <a:gd name="connsiteX201" fmla="*/ 4593 w 10000"/>
                  <a:gd name="connsiteY201" fmla="*/ 714 h 10000"/>
                  <a:gd name="connsiteX202" fmla="*/ 4574 w 10000"/>
                  <a:gd name="connsiteY202" fmla="*/ 629 h 10000"/>
                  <a:gd name="connsiteX203" fmla="*/ 4574 w 10000"/>
                  <a:gd name="connsiteY203" fmla="*/ 553 h 10000"/>
                  <a:gd name="connsiteX204" fmla="*/ 4516 w 10000"/>
                  <a:gd name="connsiteY204" fmla="*/ 361 h 10000"/>
                  <a:gd name="connsiteX205" fmla="*/ 4457 w 10000"/>
                  <a:gd name="connsiteY205" fmla="*/ 342 h 10000"/>
                  <a:gd name="connsiteX206" fmla="*/ 4341 w 10000"/>
                  <a:gd name="connsiteY206" fmla="*/ 330 h 10000"/>
                  <a:gd name="connsiteX207" fmla="*/ 4264 w 10000"/>
                  <a:gd name="connsiteY207" fmla="*/ 318 h 10000"/>
                  <a:gd name="connsiteX208" fmla="*/ 4147 w 10000"/>
                  <a:gd name="connsiteY208" fmla="*/ 315 h 10000"/>
                  <a:gd name="connsiteX209" fmla="*/ 4070 w 10000"/>
                  <a:gd name="connsiteY209" fmla="*/ 318 h 10000"/>
                  <a:gd name="connsiteX210" fmla="*/ 4012 w 10000"/>
                  <a:gd name="connsiteY210" fmla="*/ 326 h 10000"/>
                  <a:gd name="connsiteX211" fmla="*/ 3934 w 10000"/>
                  <a:gd name="connsiteY211" fmla="*/ 326 h 10000"/>
                  <a:gd name="connsiteX212" fmla="*/ 3876 w 10000"/>
                  <a:gd name="connsiteY212" fmla="*/ 318 h 10000"/>
                  <a:gd name="connsiteX213" fmla="*/ 3895 w 10000"/>
                  <a:gd name="connsiteY213" fmla="*/ 303 h 10000"/>
                  <a:gd name="connsiteX214" fmla="*/ 3934 w 10000"/>
                  <a:gd name="connsiteY214" fmla="*/ 295 h 10000"/>
                  <a:gd name="connsiteX215" fmla="*/ 3992 w 10000"/>
                  <a:gd name="connsiteY215" fmla="*/ 284 h 10000"/>
                  <a:gd name="connsiteX216" fmla="*/ 3973 w 10000"/>
                  <a:gd name="connsiteY216" fmla="*/ 269 h 10000"/>
                  <a:gd name="connsiteX217" fmla="*/ 4147 w 10000"/>
                  <a:gd name="connsiteY217" fmla="*/ 253 h 10000"/>
                  <a:gd name="connsiteX218" fmla="*/ 4322 w 10000"/>
                  <a:gd name="connsiteY218" fmla="*/ 226 h 10000"/>
                  <a:gd name="connsiteX219" fmla="*/ 4477 w 10000"/>
                  <a:gd name="connsiteY219" fmla="*/ 200 h 10000"/>
                  <a:gd name="connsiteX220" fmla="*/ 4612 w 10000"/>
                  <a:gd name="connsiteY220" fmla="*/ 161 h 10000"/>
                  <a:gd name="connsiteX221" fmla="*/ 4651 w 10000"/>
                  <a:gd name="connsiteY221" fmla="*/ 119 h 10000"/>
                  <a:gd name="connsiteX222" fmla="*/ 4709 w 10000"/>
                  <a:gd name="connsiteY222" fmla="*/ 84 h 10000"/>
                  <a:gd name="connsiteX223" fmla="*/ 4709 w 10000"/>
                  <a:gd name="connsiteY223" fmla="*/ 42 h 10000"/>
                  <a:gd name="connsiteX224" fmla="*/ 4729 w 10000"/>
                  <a:gd name="connsiteY224" fmla="*/ 0 h 10000"/>
                  <a:gd name="connsiteX225" fmla="*/ 4787 w 10000"/>
                  <a:gd name="connsiteY225" fmla="*/ 73 h 10000"/>
                  <a:gd name="connsiteX226" fmla="*/ 4864 w 10000"/>
                  <a:gd name="connsiteY226" fmla="*/ 153 h 10000"/>
                  <a:gd name="connsiteX227" fmla="*/ 4884 w 10000"/>
                  <a:gd name="connsiteY227" fmla="*/ 230 h 10000"/>
                  <a:gd name="connsiteX228" fmla="*/ 4845 w 10000"/>
                  <a:gd name="connsiteY228"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5523 w 10000"/>
                  <a:gd name="connsiteY95" fmla="*/ 9954 h 10000"/>
                  <a:gd name="connsiteX96" fmla="*/ 4767 w 10000"/>
                  <a:gd name="connsiteY96" fmla="*/ 9973 h 10000"/>
                  <a:gd name="connsiteX97" fmla="*/ 4554 w 10000"/>
                  <a:gd name="connsiteY97" fmla="*/ 9985 h 10000"/>
                  <a:gd name="connsiteX98" fmla="*/ 4322 w 10000"/>
                  <a:gd name="connsiteY98" fmla="*/ 9988 h 10000"/>
                  <a:gd name="connsiteX99" fmla="*/ 4109 w 10000"/>
                  <a:gd name="connsiteY99" fmla="*/ 10000 h 10000"/>
                  <a:gd name="connsiteX100" fmla="*/ 3663 w 10000"/>
                  <a:gd name="connsiteY100" fmla="*/ 10000 h 10000"/>
                  <a:gd name="connsiteX101" fmla="*/ 3430 w 10000"/>
                  <a:gd name="connsiteY101" fmla="*/ 9988 h 10000"/>
                  <a:gd name="connsiteX102" fmla="*/ 3236 w 10000"/>
                  <a:gd name="connsiteY102" fmla="*/ 9973 h 10000"/>
                  <a:gd name="connsiteX103" fmla="*/ 2849 w 10000"/>
                  <a:gd name="connsiteY103" fmla="*/ 9919 h 10000"/>
                  <a:gd name="connsiteX104" fmla="*/ 2442 w 10000"/>
                  <a:gd name="connsiteY104" fmla="*/ 9877 h 10000"/>
                  <a:gd name="connsiteX105" fmla="*/ 2074 w 10000"/>
                  <a:gd name="connsiteY105" fmla="*/ 9835 h 10000"/>
                  <a:gd name="connsiteX106" fmla="*/ 1647 w 10000"/>
                  <a:gd name="connsiteY106" fmla="*/ 9800 h 10000"/>
                  <a:gd name="connsiteX107" fmla="*/ 1240 w 10000"/>
                  <a:gd name="connsiteY107" fmla="*/ 9770 h 10000"/>
                  <a:gd name="connsiteX108" fmla="*/ 814 w 10000"/>
                  <a:gd name="connsiteY108" fmla="*/ 9735 h 10000"/>
                  <a:gd name="connsiteX109" fmla="*/ 426 w 10000"/>
                  <a:gd name="connsiteY109" fmla="*/ 9705 h 10000"/>
                  <a:gd name="connsiteX110" fmla="*/ 0 w 10000"/>
                  <a:gd name="connsiteY110" fmla="*/ 9678 h 10000"/>
                  <a:gd name="connsiteX111" fmla="*/ 252 w 10000"/>
                  <a:gd name="connsiteY111" fmla="*/ 9662 h 10000"/>
                  <a:gd name="connsiteX112" fmla="*/ 523 w 10000"/>
                  <a:gd name="connsiteY112" fmla="*/ 9643 h 10000"/>
                  <a:gd name="connsiteX113" fmla="*/ 775 w 10000"/>
                  <a:gd name="connsiteY113" fmla="*/ 9616 h 10000"/>
                  <a:gd name="connsiteX114" fmla="*/ 1047 w 10000"/>
                  <a:gd name="connsiteY114" fmla="*/ 9593 h 10000"/>
                  <a:gd name="connsiteX115" fmla="*/ 1279 w 10000"/>
                  <a:gd name="connsiteY115" fmla="*/ 9574 h 10000"/>
                  <a:gd name="connsiteX116" fmla="*/ 1550 w 10000"/>
                  <a:gd name="connsiteY116" fmla="*/ 9559 h 10000"/>
                  <a:gd name="connsiteX117" fmla="*/ 1841 w 10000"/>
                  <a:gd name="connsiteY117" fmla="*/ 9547 h 10000"/>
                  <a:gd name="connsiteX118" fmla="*/ 2132 w 10000"/>
                  <a:gd name="connsiteY118" fmla="*/ 9547 h 10000"/>
                  <a:gd name="connsiteX119" fmla="*/ 2345 w 10000"/>
                  <a:gd name="connsiteY119" fmla="*/ 9547 h 10000"/>
                  <a:gd name="connsiteX120" fmla="*/ 2558 w 10000"/>
                  <a:gd name="connsiteY120" fmla="*/ 9547 h 10000"/>
                  <a:gd name="connsiteX121" fmla="*/ 2752 w 10000"/>
                  <a:gd name="connsiteY121" fmla="*/ 9543 h 10000"/>
                  <a:gd name="connsiteX122" fmla="*/ 2965 w 10000"/>
                  <a:gd name="connsiteY122" fmla="*/ 9536 h 10000"/>
                  <a:gd name="connsiteX123" fmla="*/ 3159 w 10000"/>
                  <a:gd name="connsiteY123" fmla="*/ 9532 h 10000"/>
                  <a:gd name="connsiteX124" fmla="*/ 3333 w 10000"/>
                  <a:gd name="connsiteY124" fmla="*/ 9520 h 10000"/>
                  <a:gd name="connsiteX125" fmla="*/ 3527 w 10000"/>
                  <a:gd name="connsiteY125" fmla="*/ 9505 h 10000"/>
                  <a:gd name="connsiteX126" fmla="*/ 3702 w 10000"/>
                  <a:gd name="connsiteY126" fmla="*/ 9486 h 10000"/>
                  <a:gd name="connsiteX127" fmla="*/ 3721 w 10000"/>
                  <a:gd name="connsiteY127" fmla="*/ 9317 h 10000"/>
                  <a:gd name="connsiteX128" fmla="*/ 3779 w 10000"/>
                  <a:gd name="connsiteY128" fmla="*/ 9148 h 10000"/>
                  <a:gd name="connsiteX129" fmla="*/ 3857 w 10000"/>
                  <a:gd name="connsiteY129" fmla="*/ 8979 h 10000"/>
                  <a:gd name="connsiteX130" fmla="*/ 3915 w 10000"/>
                  <a:gd name="connsiteY130" fmla="*/ 8810 h 10000"/>
                  <a:gd name="connsiteX131" fmla="*/ 3895 w 10000"/>
                  <a:gd name="connsiteY131" fmla="*/ 8565 h 10000"/>
                  <a:gd name="connsiteX132" fmla="*/ 3895 w 10000"/>
                  <a:gd name="connsiteY132" fmla="*/ 8319 h 10000"/>
                  <a:gd name="connsiteX133" fmla="*/ 3895 w 10000"/>
                  <a:gd name="connsiteY133" fmla="*/ 8070 h 10000"/>
                  <a:gd name="connsiteX134" fmla="*/ 3915 w 10000"/>
                  <a:gd name="connsiteY134" fmla="*/ 7824 h 10000"/>
                  <a:gd name="connsiteX135" fmla="*/ 3915 w 10000"/>
                  <a:gd name="connsiteY135" fmla="*/ 7629 h 10000"/>
                  <a:gd name="connsiteX136" fmla="*/ 3876 w 10000"/>
                  <a:gd name="connsiteY136" fmla="*/ 7429 h 10000"/>
                  <a:gd name="connsiteX137" fmla="*/ 3857 w 10000"/>
                  <a:gd name="connsiteY137" fmla="*/ 7241 h 10000"/>
                  <a:gd name="connsiteX138" fmla="*/ 3915 w 10000"/>
                  <a:gd name="connsiteY138" fmla="*/ 7053 h 10000"/>
                  <a:gd name="connsiteX139" fmla="*/ 4128 w 10000"/>
                  <a:gd name="connsiteY139" fmla="*/ 6853 h 10000"/>
                  <a:gd name="connsiteX140" fmla="*/ 4167 w 10000"/>
                  <a:gd name="connsiteY140" fmla="*/ 6642 h 10000"/>
                  <a:gd name="connsiteX141" fmla="*/ 4147 w 10000"/>
                  <a:gd name="connsiteY141" fmla="*/ 6427 h 10000"/>
                  <a:gd name="connsiteX142" fmla="*/ 4147 w 10000"/>
                  <a:gd name="connsiteY142" fmla="*/ 6213 h 10000"/>
                  <a:gd name="connsiteX143" fmla="*/ 4167 w 10000"/>
                  <a:gd name="connsiteY143" fmla="*/ 6136 h 10000"/>
                  <a:gd name="connsiteX144" fmla="*/ 4186 w 10000"/>
                  <a:gd name="connsiteY144" fmla="*/ 6063 h 10000"/>
                  <a:gd name="connsiteX145" fmla="*/ 4186 w 10000"/>
                  <a:gd name="connsiteY145" fmla="*/ 5990 h 10000"/>
                  <a:gd name="connsiteX146" fmla="*/ 4128 w 10000"/>
                  <a:gd name="connsiteY146" fmla="*/ 5921 h 10000"/>
                  <a:gd name="connsiteX147" fmla="*/ 4109 w 10000"/>
                  <a:gd name="connsiteY147" fmla="*/ 5748 h 10000"/>
                  <a:gd name="connsiteX148" fmla="*/ 4147 w 10000"/>
                  <a:gd name="connsiteY148" fmla="*/ 5737 h 10000"/>
                  <a:gd name="connsiteX149" fmla="*/ 4147 w 10000"/>
                  <a:gd name="connsiteY149" fmla="*/ 5560 h 10000"/>
                  <a:gd name="connsiteX150" fmla="*/ 4186 w 10000"/>
                  <a:gd name="connsiteY150" fmla="*/ 5380 h 10000"/>
                  <a:gd name="connsiteX151" fmla="*/ 4205 w 10000"/>
                  <a:gd name="connsiteY151" fmla="*/ 5203 h 10000"/>
                  <a:gd name="connsiteX152" fmla="*/ 4167 w 10000"/>
                  <a:gd name="connsiteY152" fmla="*/ 5012 h 10000"/>
                  <a:gd name="connsiteX153" fmla="*/ 4264 w 10000"/>
                  <a:gd name="connsiteY153" fmla="*/ 4985 h 10000"/>
                  <a:gd name="connsiteX154" fmla="*/ 4205 w 10000"/>
                  <a:gd name="connsiteY154" fmla="*/ 4624 h 10000"/>
                  <a:gd name="connsiteX155" fmla="*/ 4283 w 10000"/>
                  <a:gd name="connsiteY155" fmla="*/ 4540 h 10000"/>
                  <a:gd name="connsiteX156" fmla="*/ 4302 w 10000"/>
                  <a:gd name="connsiteY156" fmla="*/ 4455 h 10000"/>
                  <a:gd name="connsiteX157" fmla="*/ 4322 w 10000"/>
                  <a:gd name="connsiteY157" fmla="*/ 4367 h 10000"/>
                  <a:gd name="connsiteX158" fmla="*/ 4360 w 10000"/>
                  <a:gd name="connsiteY158" fmla="*/ 4279 h 10000"/>
                  <a:gd name="connsiteX159" fmla="*/ 4419 w 10000"/>
                  <a:gd name="connsiteY159" fmla="*/ 4225 h 10000"/>
                  <a:gd name="connsiteX160" fmla="*/ 4399 w 10000"/>
                  <a:gd name="connsiteY160" fmla="*/ 4179 h 10000"/>
                  <a:gd name="connsiteX161" fmla="*/ 4360 w 10000"/>
                  <a:gd name="connsiteY161" fmla="*/ 4125 h 10000"/>
                  <a:gd name="connsiteX162" fmla="*/ 4399 w 10000"/>
                  <a:gd name="connsiteY162" fmla="*/ 4079 h 10000"/>
                  <a:gd name="connsiteX163" fmla="*/ 4477 w 10000"/>
                  <a:gd name="connsiteY163" fmla="*/ 3995 h 10000"/>
                  <a:gd name="connsiteX164" fmla="*/ 4477 w 10000"/>
                  <a:gd name="connsiteY164" fmla="*/ 3914 h 10000"/>
                  <a:gd name="connsiteX165" fmla="*/ 4457 w 10000"/>
                  <a:gd name="connsiteY165" fmla="*/ 3830 h 10000"/>
                  <a:gd name="connsiteX166" fmla="*/ 4438 w 10000"/>
                  <a:gd name="connsiteY166" fmla="*/ 3745 h 10000"/>
                  <a:gd name="connsiteX167" fmla="*/ 4341 w 10000"/>
                  <a:gd name="connsiteY167" fmla="*/ 3741 h 10000"/>
                  <a:gd name="connsiteX168" fmla="*/ 4360 w 10000"/>
                  <a:gd name="connsiteY168" fmla="*/ 3676 h 10000"/>
                  <a:gd name="connsiteX169" fmla="*/ 4438 w 10000"/>
                  <a:gd name="connsiteY169" fmla="*/ 3611 h 10000"/>
                  <a:gd name="connsiteX170" fmla="*/ 4457 w 10000"/>
                  <a:gd name="connsiteY170" fmla="*/ 3546 h 10000"/>
                  <a:gd name="connsiteX171" fmla="*/ 4438 w 10000"/>
                  <a:gd name="connsiteY171" fmla="*/ 3477 h 10000"/>
                  <a:gd name="connsiteX172" fmla="*/ 4399 w 10000"/>
                  <a:gd name="connsiteY172" fmla="*/ 3477 h 10000"/>
                  <a:gd name="connsiteX173" fmla="*/ 4419 w 10000"/>
                  <a:gd name="connsiteY173" fmla="*/ 3411 h 10000"/>
                  <a:gd name="connsiteX174" fmla="*/ 4399 w 10000"/>
                  <a:gd name="connsiteY174" fmla="*/ 3335 h 10000"/>
                  <a:gd name="connsiteX175" fmla="*/ 4399 w 10000"/>
                  <a:gd name="connsiteY175" fmla="*/ 3269 h 10000"/>
                  <a:gd name="connsiteX176" fmla="*/ 4457 w 10000"/>
                  <a:gd name="connsiteY176" fmla="*/ 3200 h 10000"/>
                  <a:gd name="connsiteX177" fmla="*/ 4457 w 10000"/>
                  <a:gd name="connsiteY177" fmla="*/ 3062 h 10000"/>
                  <a:gd name="connsiteX178" fmla="*/ 4457 w 10000"/>
                  <a:gd name="connsiteY178" fmla="*/ 2928 h 10000"/>
                  <a:gd name="connsiteX179" fmla="*/ 4516 w 10000"/>
                  <a:gd name="connsiteY179" fmla="*/ 2794 h 10000"/>
                  <a:gd name="connsiteX180" fmla="*/ 4651 w 10000"/>
                  <a:gd name="connsiteY180" fmla="*/ 2671 h 10000"/>
                  <a:gd name="connsiteX181" fmla="*/ 4593 w 10000"/>
                  <a:gd name="connsiteY181" fmla="*/ 2652 h 10000"/>
                  <a:gd name="connsiteX182" fmla="*/ 4593 w 10000"/>
                  <a:gd name="connsiteY182" fmla="*/ 2536 h 10000"/>
                  <a:gd name="connsiteX183" fmla="*/ 4574 w 10000"/>
                  <a:gd name="connsiteY183" fmla="*/ 2421 h 10000"/>
                  <a:gd name="connsiteX184" fmla="*/ 4554 w 10000"/>
                  <a:gd name="connsiteY184" fmla="*/ 2306 h 10000"/>
                  <a:gd name="connsiteX185" fmla="*/ 4593 w 10000"/>
                  <a:gd name="connsiteY185" fmla="*/ 2203 h 10000"/>
                  <a:gd name="connsiteX186" fmla="*/ 4632 w 10000"/>
                  <a:gd name="connsiteY186" fmla="*/ 2018 h 10000"/>
                  <a:gd name="connsiteX187" fmla="*/ 4729 w 10000"/>
                  <a:gd name="connsiteY187" fmla="*/ 1838 h 10000"/>
                  <a:gd name="connsiteX188" fmla="*/ 4787 w 10000"/>
                  <a:gd name="connsiteY188" fmla="*/ 1654 h 10000"/>
                  <a:gd name="connsiteX189" fmla="*/ 4748 w 10000"/>
                  <a:gd name="connsiteY189" fmla="*/ 1466 h 10000"/>
                  <a:gd name="connsiteX190" fmla="*/ 4767 w 10000"/>
                  <a:gd name="connsiteY190" fmla="*/ 1378 h 10000"/>
                  <a:gd name="connsiteX191" fmla="*/ 4767 w 10000"/>
                  <a:gd name="connsiteY191" fmla="*/ 1282 h 10000"/>
                  <a:gd name="connsiteX192" fmla="*/ 4767 w 10000"/>
                  <a:gd name="connsiteY192" fmla="*/ 1193 h 10000"/>
                  <a:gd name="connsiteX193" fmla="*/ 4748 w 10000"/>
                  <a:gd name="connsiteY193" fmla="*/ 1101 h 10000"/>
                  <a:gd name="connsiteX194" fmla="*/ 4651 w 10000"/>
                  <a:gd name="connsiteY194" fmla="*/ 1128 h 10000"/>
                  <a:gd name="connsiteX195" fmla="*/ 4651 w 10000"/>
                  <a:gd name="connsiteY195" fmla="*/ 1067 h 10000"/>
                  <a:gd name="connsiteX196" fmla="*/ 4632 w 10000"/>
                  <a:gd name="connsiteY196" fmla="*/ 1002 h 10000"/>
                  <a:gd name="connsiteX197" fmla="*/ 4632 w 10000"/>
                  <a:gd name="connsiteY197" fmla="*/ 940 h 10000"/>
                  <a:gd name="connsiteX198" fmla="*/ 4651 w 10000"/>
                  <a:gd name="connsiteY198" fmla="*/ 879 h 10000"/>
                  <a:gd name="connsiteX199" fmla="*/ 4593 w 10000"/>
                  <a:gd name="connsiteY199" fmla="*/ 798 h 10000"/>
                  <a:gd name="connsiteX200" fmla="*/ 4593 w 10000"/>
                  <a:gd name="connsiteY200" fmla="*/ 714 h 10000"/>
                  <a:gd name="connsiteX201" fmla="*/ 4574 w 10000"/>
                  <a:gd name="connsiteY201" fmla="*/ 629 h 10000"/>
                  <a:gd name="connsiteX202" fmla="*/ 4574 w 10000"/>
                  <a:gd name="connsiteY202" fmla="*/ 553 h 10000"/>
                  <a:gd name="connsiteX203" fmla="*/ 4516 w 10000"/>
                  <a:gd name="connsiteY203" fmla="*/ 361 h 10000"/>
                  <a:gd name="connsiteX204" fmla="*/ 4457 w 10000"/>
                  <a:gd name="connsiteY204" fmla="*/ 342 h 10000"/>
                  <a:gd name="connsiteX205" fmla="*/ 4341 w 10000"/>
                  <a:gd name="connsiteY205" fmla="*/ 330 h 10000"/>
                  <a:gd name="connsiteX206" fmla="*/ 4264 w 10000"/>
                  <a:gd name="connsiteY206" fmla="*/ 318 h 10000"/>
                  <a:gd name="connsiteX207" fmla="*/ 4147 w 10000"/>
                  <a:gd name="connsiteY207" fmla="*/ 315 h 10000"/>
                  <a:gd name="connsiteX208" fmla="*/ 4070 w 10000"/>
                  <a:gd name="connsiteY208" fmla="*/ 318 h 10000"/>
                  <a:gd name="connsiteX209" fmla="*/ 4012 w 10000"/>
                  <a:gd name="connsiteY209" fmla="*/ 326 h 10000"/>
                  <a:gd name="connsiteX210" fmla="*/ 3934 w 10000"/>
                  <a:gd name="connsiteY210" fmla="*/ 326 h 10000"/>
                  <a:gd name="connsiteX211" fmla="*/ 3876 w 10000"/>
                  <a:gd name="connsiteY211" fmla="*/ 318 h 10000"/>
                  <a:gd name="connsiteX212" fmla="*/ 3895 w 10000"/>
                  <a:gd name="connsiteY212" fmla="*/ 303 h 10000"/>
                  <a:gd name="connsiteX213" fmla="*/ 3934 w 10000"/>
                  <a:gd name="connsiteY213" fmla="*/ 295 h 10000"/>
                  <a:gd name="connsiteX214" fmla="*/ 3992 w 10000"/>
                  <a:gd name="connsiteY214" fmla="*/ 284 h 10000"/>
                  <a:gd name="connsiteX215" fmla="*/ 3973 w 10000"/>
                  <a:gd name="connsiteY215" fmla="*/ 269 h 10000"/>
                  <a:gd name="connsiteX216" fmla="*/ 4147 w 10000"/>
                  <a:gd name="connsiteY216" fmla="*/ 253 h 10000"/>
                  <a:gd name="connsiteX217" fmla="*/ 4322 w 10000"/>
                  <a:gd name="connsiteY217" fmla="*/ 226 h 10000"/>
                  <a:gd name="connsiteX218" fmla="*/ 4477 w 10000"/>
                  <a:gd name="connsiteY218" fmla="*/ 200 h 10000"/>
                  <a:gd name="connsiteX219" fmla="*/ 4612 w 10000"/>
                  <a:gd name="connsiteY219" fmla="*/ 161 h 10000"/>
                  <a:gd name="connsiteX220" fmla="*/ 4651 w 10000"/>
                  <a:gd name="connsiteY220" fmla="*/ 119 h 10000"/>
                  <a:gd name="connsiteX221" fmla="*/ 4709 w 10000"/>
                  <a:gd name="connsiteY221" fmla="*/ 84 h 10000"/>
                  <a:gd name="connsiteX222" fmla="*/ 4709 w 10000"/>
                  <a:gd name="connsiteY222" fmla="*/ 42 h 10000"/>
                  <a:gd name="connsiteX223" fmla="*/ 4729 w 10000"/>
                  <a:gd name="connsiteY223" fmla="*/ 0 h 10000"/>
                  <a:gd name="connsiteX224" fmla="*/ 4787 w 10000"/>
                  <a:gd name="connsiteY224" fmla="*/ 73 h 10000"/>
                  <a:gd name="connsiteX225" fmla="*/ 4864 w 10000"/>
                  <a:gd name="connsiteY225" fmla="*/ 153 h 10000"/>
                  <a:gd name="connsiteX226" fmla="*/ 4884 w 10000"/>
                  <a:gd name="connsiteY226" fmla="*/ 230 h 10000"/>
                  <a:gd name="connsiteX227" fmla="*/ 4845 w 10000"/>
                  <a:gd name="connsiteY227"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322 w 10000"/>
                  <a:gd name="connsiteY97" fmla="*/ 9988 h 10000"/>
                  <a:gd name="connsiteX98" fmla="*/ 4109 w 10000"/>
                  <a:gd name="connsiteY98" fmla="*/ 10000 h 10000"/>
                  <a:gd name="connsiteX99" fmla="*/ 3663 w 10000"/>
                  <a:gd name="connsiteY99" fmla="*/ 10000 h 10000"/>
                  <a:gd name="connsiteX100" fmla="*/ 3430 w 10000"/>
                  <a:gd name="connsiteY100" fmla="*/ 9988 h 10000"/>
                  <a:gd name="connsiteX101" fmla="*/ 3236 w 10000"/>
                  <a:gd name="connsiteY101" fmla="*/ 9973 h 10000"/>
                  <a:gd name="connsiteX102" fmla="*/ 2849 w 10000"/>
                  <a:gd name="connsiteY102" fmla="*/ 9919 h 10000"/>
                  <a:gd name="connsiteX103" fmla="*/ 2442 w 10000"/>
                  <a:gd name="connsiteY103" fmla="*/ 9877 h 10000"/>
                  <a:gd name="connsiteX104" fmla="*/ 2074 w 10000"/>
                  <a:gd name="connsiteY104" fmla="*/ 9835 h 10000"/>
                  <a:gd name="connsiteX105" fmla="*/ 1647 w 10000"/>
                  <a:gd name="connsiteY105" fmla="*/ 9800 h 10000"/>
                  <a:gd name="connsiteX106" fmla="*/ 1240 w 10000"/>
                  <a:gd name="connsiteY106" fmla="*/ 9770 h 10000"/>
                  <a:gd name="connsiteX107" fmla="*/ 814 w 10000"/>
                  <a:gd name="connsiteY107" fmla="*/ 9735 h 10000"/>
                  <a:gd name="connsiteX108" fmla="*/ 426 w 10000"/>
                  <a:gd name="connsiteY108" fmla="*/ 9705 h 10000"/>
                  <a:gd name="connsiteX109" fmla="*/ 0 w 10000"/>
                  <a:gd name="connsiteY109" fmla="*/ 9678 h 10000"/>
                  <a:gd name="connsiteX110" fmla="*/ 252 w 10000"/>
                  <a:gd name="connsiteY110" fmla="*/ 9662 h 10000"/>
                  <a:gd name="connsiteX111" fmla="*/ 523 w 10000"/>
                  <a:gd name="connsiteY111" fmla="*/ 9643 h 10000"/>
                  <a:gd name="connsiteX112" fmla="*/ 775 w 10000"/>
                  <a:gd name="connsiteY112" fmla="*/ 9616 h 10000"/>
                  <a:gd name="connsiteX113" fmla="*/ 1047 w 10000"/>
                  <a:gd name="connsiteY113" fmla="*/ 9593 h 10000"/>
                  <a:gd name="connsiteX114" fmla="*/ 1279 w 10000"/>
                  <a:gd name="connsiteY114" fmla="*/ 9574 h 10000"/>
                  <a:gd name="connsiteX115" fmla="*/ 1550 w 10000"/>
                  <a:gd name="connsiteY115" fmla="*/ 9559 h 10000"/>
                  <a:gd name="connsiteX116" fmla="*/ 1841 w 10000"/>
                  <a:gd name="connsiteY116" fmla="*/ 9547 h 10000"/>
                  <a:gd name="connsiteX117" fmla="*/ 2132 w 10000"/>
                  <a:gd name="connsiteY117" fmla="*/ 9547 h 10000"/>
                  <a:gd name="connsiteX118" fmla="*/ 2345 w 10000"/>
                  <a:gd name="connsiteY118" fmla="*/ 9547 h 10000"/>
                  <a:gd name="connsiteX119" fmla="*/ 2558 w 10000"/>
                  <a:gd name="connsiteY119" fmla="*/ 9547 h 10000"/>
                  <a:gd name="connsiteX120" fmla="*/ 2752 w 10000"/>
                  <a:gd name="connsiteY120" fmla="*/ 9543 h 10000"/>
                  <a:gd name="connsiteX121" fmla="*/ 2965 w 10000"/>
                  <a:gd name="connsiteY121" fmla="*/ 9536 h 10000"/>
                  <a:gd name="connsiteX122" fmla="*/ 3159 w 10000"/>
                  <a:gd name="connsiteY122" fmla="*/ 9532 h 10000"/>
                  <a:gd name="connsiteX123" fmla="*/ 3333 w 10000"/>
                  <a:gd name="connsiteY123" fmla="*/ 9520 h 10000"/>
                  <a:gd name="connsiteX124" fmla="*/ 3527 w 10000"/>
                  <a:gd name="connsiteY124" fmla="*/ 9505 h 10000"/>
                  <a:gd name="connsiteX125" fmla="*/ 3702 w 10000"/>
                  <a:gd name="connsiteY125" fmla="*/ 9486 h 10000"/>
                  <a:gd name="connsiteX126" fmla="*/ 3721 w 10000"/>
                  <a:gd name="connsiteY126" fmla="*/ 9317 h 10000"/>
                  <a:gd name="connsiteX127" fmla="*/ 3779 w 10000"/>
                  <a:gd name="connsiteY127" fmla="*/ 9148 h 10000"/>
                  <a:gd name="connsiteX128" fmla="*/ 3857 w 10000"/>
                  <a:gd name="connsiteY128" fmla="*/ 8979 h 10000"/>
                  <a:gd name="connsiteX129" fmla="*/ 3915 w 10000"/>
                  <a:gd name="connsiteY129" fmla="*/ 8810 h 10000"/>
                  <a:gd name="connsiteX130" fmla="*/ 3895 w 10000"/>
                  <a:gd name="connsiteY130" fmla="*/ 8565 h 10000"/>
                  <a:gd name="connsiteX131" fmla="*/ 3895 w 10000"/>
                  <a:gd name="connsiteY131" fmla="*/ 8319 h 10000"/>
                  <a:gd name="connsiteX132" fmla="*/ 3895 w 10000"/>
                  <a:gd name="connsiteY132" fmla="*/ 8070 h 10000"/>
                  <a:gd name="connsiteX133" fmla="*/ 3915 w 10000"/>
                  <a:gd name="connsiteY133" fmla="*/ 7824 h 10000"/>
                  <a:gd name="connsiteX134" fmla="*/ 3915 w 10000"/>
                  <a:gd name="connsiteY134" fmla="*/ 7629 h 10000"/>
                  <a:gd name="connsiteX135" fmla="*/ 3876 w 10000"/>
                  <a:gd name="connsiteY135" fmla="*/ 7429 h 10000"/>
                  <a:gd name="connsiteX136" fmla="*/ 3857 w 10000"/>
                  <a:gd name="connsiteY136" fmla="*/ 7241 h 10000"/>
                  <a:gd name="connsiteX137" fmla="*/ 3915 w 10000"/>
                  <a:gd name="connsiteY137" fmla="*/ 7053 h 10000"/>
                  <a:gd name="connsiteX138" fmla="*/ 4128 w 10000"/>
                  <a:gd name="connsiteY138" fmla="*/ 6853 h 10000"/>
                  <a:gd name="connsiteX139" fmla="*/ 4167 w 10000"/>
                  <a:gd name="connsiteY139" fmla="*/ 6642 h 10000"/>
                  <a:gd name="connsiteX140" fmla="*/ 4147 w 10000"/>
                  <a:gd name="connsiteY140" fmla="*/ 6427 h 10000"/>
                  <a:gd name="connsiteX141" fmla="*/ 4147 w 10000"/>
                  <a:gd name="connsiteY141" fmla="*/ 6213 h 10000"/>
                  <a:gd name="connsiteX142" fmla="*/ 4167 w 10000"/>
                  <a:gd name="connsiteY142" fmla="*/ 6136 h 10000"/>
                  <a:gd name="connsiteX143" fmla="*/ 4186 w 10000"/>
                  <a:gd name="connsiteY143" fmla="*/ 6063 h 10000"/>
                  <a:gd name="connsiteX144" fmla="*/ 4186 w 10000"/>
                  <a:gd name="connsiteY144" fmla="*/ 5990 h 10000"/>
                  <a:gd name="connsiteX145" fmla="*/ 4128 w 10000"/>
                  <a:gd name="connsiteY145" fmla="*/ 5921 h 10000"/>
                  <a:gd name="connsiteX146" fmla="*/ 4109 w 10000"/>
                  <a:gd name="connsiteY146" fmla="*/ 5748 h 10000"/>
                  <a:gd name="connsiteX147" fmla="*/ 4147 w 10000"/>
                  <a:gd name="connsiteY147" fmla="*/ 5737 h 10000"/>
                  <a:gd name="connsiteX148" fmla="*/ 4147 w 10000"/>
                  <a:gd name="connsiteY148" fmla="*/ 5560 h 10000"/>
                  <a:gd name="connsiteX149" fmla="*/ 4186 w 10000"/>
                  <a:gd name="connsiteY149" fmla="*/ 5380 h 10000"/>
                  <a:gd name="connsiteX150" fmla="*/ 4205 w 10000"/>
                  <a:gd name="connsiteY150" fmla="*/ 5203 h 10000"/>
                  <a:gd name="connsiteX151" fmla="*/ 4167 w 10000"/>
                  <a:gd name="connsiteY151" fmla="*/ 5012 h 10000"/>
                  <a:gd name="connsiteX152" fmla="*/ 4264 w 10000"/>
                  <a:gd name="connsiteY152" fmla="*/ 4985 h 10000"/>
                  <a:gd name="connsiteX153" fmla="*/ 4205 w 10000"/>
                  <a:gd name="connsiteY153" fmla="*/ 4624 h 10000"/>
                  <a:gd name="connsiteX154" fmla="*/ 4283 w 10000"/>
                  <a:gd name="connsiteY154" fmla="*/ 4540 h 10000"/>
                  <a:gd name="connsiteX155" fmla="*/ 4302 w 10000"/>
                  <a:gd name="connsiteY155" fmla="*/ 4455 h 10000"/>
                  <a:gd name="connsiteX156" fmla="*/ 4322 w 10000"/>
                  <a:gd name="connsiteY156" fmla="*/ 4367 h 10000"/>
                  <a:gd name="connsiteX157" fmla="*/ 4360 w 10000"/>
                  <a:gd name="connsiteY157" fmla="*/ 4279 h 10000"/>
                  <a:gd name="connsiteX158" fmla="*/ 4419 w 10000"/>
                  <a:gd name="connsiteY158" fmla="*/ 4225 h 10000"/>
                  <a:gd name="connsiteX159" fmla="*/ 4399 w 10000"/>
                  <a:gd name="connsiteY159" fmla="*/ 4179 h 10000"/>
                  <a:gd name="connsiteX160" fmla="*/ 4360 w 10000"/>
                  <a:gd name="connsiteY160" fmla="*/ 4125 h 10000"/>
                  <a:gd name="connsiteX161" fmla="*/ 4399 w 10000"/>
                  <a:gd name="connsiteY161" fmla="*/ 4079 h 10000"/>
                  <a:gd name="connsiteX162" fmla="*/ 4477 w 10000"/>
                  <a:gd name="connsiteY162" fmla="*/ 3995 h 10000"/>
                  <a:gd name="connsiteX163" fmla="*/ 4477 w 10000"/>
                  <a:gd name="connsiteY163" fmla="*/ 3914 h 10000"/>
                  <a:gd name="connsiteX164" fmla="*/ 4457 w 10000"/>
                  <a:gd name="connsiteY164" fmla="*/ 3830 h 10000"/>
                  <a:gd name="connsiteX165" fmla="*/ 4438 w 10000"/>
                  <a:gd name="connsiteY165" fmla="*/ 3745 h 10000"/>
                  <a:gd name="connsiteX166" fmla="*/ 4341 w 10000"/>
                  <a:gd name="connsiteY166" fmla="*/ 3741 h 10000"/>
                  <a:gd name="connsiteX167" fmla="*/ 4360 w 10000"/>
                  <a:gd name="connsiteY167" fmla="*/ 3676 h 10000"/>
                  <a:gd name="connsiteX168" fmla="*/ 4438 w 10000"/>
                  <a:gd name="connsiteY168" fmla="*/ 3611 h 10000"/>
                  <a:gd name="connsiteX169" fmla="*/ 4457 w 10000"/>
                  <a:gd name="connsiteY169" fmla="*/ 3546 h 10000"/>
                  <a:gd name="connsiteX170" fmla="*/ 4438 w 10000"/>
                  <a:gd name="connsiteY170" fmla="*/ 3477 h 10000"/>
                  <a:gd name="connsiteX171" fmla="*/ 4399 w 10000"/>
                  <a:gd name="connsiteY171" fmla="*/ 3477 h 10000"/>
                  <a:gd name="connsiteX172" fmla="*/ 4419 w 10000"/>
                  <a:gd name="connsiteY172" fmla="*/ 3411 h 10000"/>
                  <a:gd name="connsiteX173" fmla="*/ 4399 w 10000"/>
                  <a:gd name="connsiteY173" fmla="*/ 3335 h 10000"/>
                  <a:gd name="connsiteX174" fmla="*/ 4399 w 10000"/>
                  <a:gd name="connsiteY174" fmla="*/ 3269 h 10000"/>
                  <a:gd name="connsiteX175" fmla="*/ 4457 w 10000"/>
                  <a:gd name="connsiteY175" fmla="*/ 3200 h 10000"/>
                  <a:gd name="connsiteX176" fmla="*/ 4457 w 10000"/>
                  <a:gd name="connsiteY176" fmla="*/ 3062 h 10000"/>
                  <a:gd name="connsiteX177" fmla="*/ 4457 w 10000"/>
                  <a:gd name="connsiteY177" fmla="*/ 2928 h 10000"/>
                  <a:gd name="connsiteX178" fmla="*/ 4516 w 10000"/>
                  <a:gd name="connsiteY178" fmla="*/ 2794 h 10000"/>
                  <a:gd name="connsiteX179" fmla="*/ 4651 w 10000"/>
                  <a:gd name="connsiteY179" fmla="*/ 2671 h 10000"/>
                  <a:gd name="connsiteX180" fmla="*/ 4593 w 10000"/>
                  <a:gd name="connsiteY180" fmla="*/ 2652 h 10000"/>
                  <a:gd name="connsiteX181" fmla="*/ 4593 w 10000"/>
                  <a:gd name="connsiteY181" fmla="*/ 2536 h 10000"/>
                  <a:gd name="connsiteX182" fmla="*/ 4574 w 10000"/>
                  <a:gd name="connsiteY182" fmla="*/ 2421 h 10000"/>
                  <a:gd name="connsiteX183" fmla="*/ 4554 w 10000"/>
                  <a:gd name="connsiteY183" fmla="*/ 2306 h 10000"/>
                  <a:gd name="connsiteX184" fmla="*/ 4593 w 10000"/>
                  <a:gd name="connsiteY184" fmla="*/ 2203 h 10000"/>
                  <a:gd name="connsiteX185" fmla="*/ 4632 w 10000"/>
                  <a:gd name="connsiteY185" fmla="*/ 2018 h 10000"/>
                  <a:gd name="connsiteX186" fmla="*/ 4729 w 10000"/>
                  <a:gd name="connsiteY186" fmla="*/ 1838 h 10000"/>
                  <a:gd name="connsiteX187" fmla="*/ 4787 w 10000"/>
                  <a:gd name="connsiteY187" fmla="*/ 1654 h 10000"/>
                  <a:gd name="connsiteX188" fmla="*/ 4748 w 10000"/>
                  <a:gd name="connsiteY188" fmla="*/ 1466 h 10000"/>
                  <a:gd name="connsiteX189" fmla="*/ 4767 w 10000"/>
                  <a:gd name="connsiteY189" fmla="*/ 1378 h 10000"/>
                  <a:gd name="connsiteX190" fmla="*/ 4767 w 10000"/>
                  <a:gd name="connsiteY190" fmla="*/ 1282 h 10000"/>
                  <a:gd name="connsiteX191" fmla="*/ 4767 w 10000"/>
                  <a:gd name="connsiteY191" fmla="*/ 1193 h 10000"/>
                  <a:gd name="connsiteX192" fmla="*/ 4748 w 10000"/>
                  <a:gd name="connsiteY192" fmla="*/ 1101 h 10000"/>
                  <a:gd name="connsiteX193" fmla="*/ 4651 w 10000"/>
                  <a:gd name="connsiteY193" fmla="*/ 1128 h 10000"/>
                  <a:gd name="connsiteX194" fmla="*/ 4651 w 10000"/>
                  <a:gd name="connsiteY194" fmla="*/ 1067 h 10000"/>
                  <a:gd name="connsiteX195" fmla="*/ 4632 w 10000"/>
                  <a:gd name="connsiteY195" fmla="*/ 1002 h 10000"/>
                  <a:gd name="connsiteX196" fmla="*/ 4632 w 10000"/>
                  <a:gd name="connsiteY196" fmla="*/ 940 h 10000"/>
                  <a:gd name="connsiteX197" fmla="*/ 4651 w 10000"/>
                  <a:gd name="connsiteY197" fmla="*/ 879 h 10000"/>
                  <a:gd name="connsiteX198" fmla="*/ 4593 w 10000"/>
                  <a:gd name="connsiteY198" fmla="*/ 798 h 10000"/>
                  <a:gd name="connsiteX199" fmla="*/ 4593 w 10000"/>
                  <a:gd name="connsiteY199" fmla="*/ 714 h 10000"/>
                  <a:gd name="connsiteX200" fmla="*/ 4574 w 10000"/>
                  <a:gd name="connsiteY200" fmla="*/ 629 h 10000"/>
                  <a:gd name="connsiteX201" fmla="*/ 4574 w 10000"/>
                  <a:gd name="connsiteY201" fmla="*/ 553 h 10000"/>
                  <a:gd name="connsiteX202" fmla="*/ 4516 w 10000"/>
                  <a:gd name="connsiteY202" fmla="*/ 361 h 10000"/>
                  <a:gd name="connsiteX203" fmla="*/ 4457 w 10000"/>
                  <a:gd name="connsiteY203" fmla="*/ 342 h 10000"/>
                  <a:gd name="connsiteX204" fmla="*/ 4341 w 10000"/>
                  <a:gd name="connsiteY204" fmla="*/ 330 h 10000"/>
                  <a:gd name="connsiteX205" fmla="*/ 4264 w 10000"/>
                  <a:gd name="connsiteY205" fmla="*/ 318 h 10000"/>
                  <a:gd name="connsiteX206" fmla="*/ 4147 w 10000"/>
                  <a:gd name="connsiteY206" fmla="*/ 315 h 10000"/>
                  <a:gd name="connsiteX207" fmla="*/ 4070 w 10000"/>
                  <a:gd name="connsiteY207" fmla="*/ 318 h 10000"/>
                  <a:gd name="connsiteX208" fmla="*/ 4012 w 10000"/>
                  <a:gd name="connsiteY208" fmla="*/ 326 h 10000"/>
                  <a:gd name="connsiteX209" fmla="*/ 3934 w 10000"/>
                  <a:gd name="connsiteY209" fmla="*/ 326 h 10000"/>
                  <a:gd name="connsiteX210" fmla="*/ 3876 w 10000"/>
                  <a:gd name="connsiteY210" fmla="*/ 318 h 10000"/>
                  <a:gd name="connsiteX211" fmla="*/ 3895 w 10000"/>
                  <a:gd name="connsiteY211" fmla="*/ 303 h 10000"/>
                  <a:gd name="connsiteX212" fmla="*/ 3934 w 10000"/>
                  <a:gd name="connsiteY212" fmla="*/ 295 h 10000"/>
                  <a:gd name="connsiteX213" fmla="*/ 3992 w 10000"/>
                  <a:gd name="connsiteY213" fmla="*/ 284 h 10000"/>
                  <a:gd name="connsiteX214" fmla="*/ 3973 w 10000"/>
                  <a:gd name="connsiteY214" fmla="*/ 269 h 10000"/>
                  <a:gd name="connsiteX215" fmla="*/ 4147 w 10000"/>
                  <a:gd name="connsiteY215" fmla="*/ 253 h 10000"/>
                  <a:gd name="connsiteX216" fmla="*/ 4322 w 10000"/>
                  <a:gd name="connsiteY216" fmla="*/ 226 h 10000"/>
                  <a:gd name="connsiteX217" fmla="*/ 4477 w 10000"/>
                  <a:gd name="connsiteY217" fmla="*/ 200 h 10000"/>
                  <a:gd name="connsiteX218" fmla="*/ 4612 w 10000"/>
                  <a:gd name="connsiteY218" fmla="*/ 161 h 10000"/>
                  <a:gd name="connsiteX219" fmla="*/ 4651 w 10000"/>
                  <a:gd name="connsiteY219" fmla="*/ 119 h 10000"/>
                  <a:gd name="connsiteX220" fmla="*/ 4709 w 10000"/>
                  <a:gd name="connsiteY220" fmla="*/ 84 h 10000"/>
                  <a:gd name="connsiteX221" fmla="*/ 4709 w 10000"/>
                  <a:gd name="connsiteY221" fmla="*/ 42 h 10000"/>
                  <a:gd name="connsiteX222" fmla="*/ 4729 w 10000"/>
                  <a:gd name="connsiteY222" fmla="*/ 0 h 10000"/>
                  <a:gd name="connsiteX223" fmla="*/ 4787 w 10000"/>
                  <a:gd name="connsiteY223" fmla="*/ 73 h 10000"/>
                  <a:gd name="connsiteX224" fmla="*/ 4864 w 10000"/>
                  <a:gd name="connsiteY224" fmla="*/ 153 h 10000"/>
                  <a:gd name="connsiteX225" fmla="*/ 4884 w 10000"/>
                  <a:gd name="connsiteY225" fmla="*/ 230 h 10000"/>
                  <a:gd name="connsiteX226" fmla="*/ 4845 w 10000"/>
                  <a:gd name="connsiteY226"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109 w 10000"/>
                  <a:gd name="connsiteY97" fmla="*/ 10000 h 10000"/>
                  <a:gd name="connsiteX98" fmla="*/ 3663 w 10000"/>
                  <a:gd name="connsiteY98" fmla="*/ 10000 h 10000"/>
                  <a:gd name="connsiteX99" fmla="*/ 3430 w 10000"/>
                  <a:gd name="connsiteY99" fmla="*/ 9988 h 10000"/>
                  <a:gd name="connsiteX100" fmla="*/ 3236 w 10000"/>
                  <a:gd name="connsiteY100" fmla="*/ 9973 h 10000"/>
                  <a:gd name="connsiteX101" fmla="*/ 2849 w 10000"/>
                  <a:gd name="connsiteY101" fmla="*/ 9919 h 10000"/>
                  <a:gd name="connsiteX102" fmla="*/ 2442 w 10000"/>
                  <a:gd name="connsiteY102" fmla="*/ 9877 h 10000"/>
                  <a:gd name="connsiteX103" fmla="*/ 2074 w 10000"/>
                  <a:gd name="connsiteY103" fmla="*/ 9835 h 10000"/>
                  <a:gd name="connsiteX104" fmla="*/ 1647 w 10000"/>
                  <a:gd name="connsiteY104" fmla="*/ 9800 h 10000"/>
                  <a:gd name="connsiteX105" fmla="*/ 1240 w 10000"/>
                  <a:gd name="connsiteY105" fmla="*/ 9770 h 10000"/>
                  <a:gd name="connsiteX106" fmla="*/ 814 w 10000"/>
                  <a:gd name="connsiteY106" fmla="*/ 9735 h 10000"/>
                  <a:gd name="connsiteX107" fmla="*/ 426 w 10000"/>
                  <a:gd name="connsiteY107" fmla="*/ 9705 h 10000"/>
                  <a:gd name="connsiteX108" fmla="*/ 0 w 10000"/>
                  <a:gd name="connsiteY108" fmla="*/ 9678 h 10000"/>
                  <a:gd name="connsiteX109" fmla="*/ 252 w 10000"/>
                  <a:gd name="connsiteY109" fmla="*/ 9662 h 10000"/>
                  <a:gd name="connsiteX110" fmla="*/ 523 w 10000"/>
                  <a:gd name="connsiteY110" fmla="*/ 9643 h 10000"/>
                  <a:gd name="connsiteX111" fmla="*/ 775 w 10000"/>
                  <a:gd name="connsiteY111" fmla="*/ 9616 h 10000"/>
                  <a:gd name="connsiteX112" fmla="*/ 1047 w 10000"/>
                  <a:gd name="connsiteY112" fmla="*/ 9593 h 10000"/>
                  <a:gd name="connsiteX113" fmla="*/ 1279 w 10000"/>
                  <a:gd name="connsiteY113" fmla="*/ 9574 h 10000"/>
                  <a:gd name="connsiteX114" fmla="*/ 1550 w 10000"/>
                  <a:gd name="connsiteY114" fmla="*/ 9559 h 10000"/>
                  <a:gd name="connsiteX115" fmla="*/ 1841 w 10000"/>
                  <a:gd name="connsiteY115" fmla="*/ 9547 h 10000"/>
                  <a:gd name="connsiteX116" fmla="*/ 2132 w 10000"/>
                  <a:gd name="connsiteY116" fmla="*/ 9547 h 10000"/>
                  <a:gd name="connsiteX117" fmla="*/ 2345 w 10000"/>
                  <a:gd name="connsiteY117" fmla="*/ 9547 h 10000"/>
                  <a:gd name="connsiteX118" fmla="*/ 2558 w 10000"/>
                  <a:gd name="connsiteY118" fmla="*/ 9547 h 10000"/>
                  <a:gd name="connsiteX119" fmla="*/ 2752 w 10000"/>
                  <a:gd name="connsiteY119" fmla="*/ 9543 h 10000"/>
                  <a:gd name="connsiteX120" fmla="*/ 2965 w 10000"/>
                  <a:gd name="connsiteY120" fmla="*/ 9536 h 10000"/>
                  <a:gd name="connsiteX121" fmla="*/ 3159 w 10000"/>
                  <a:gd name="connsiteY121" fmla="*/ 9532 h 10000"/>
                  <a:gd name="connsiteX122" fmla="*/ 3333 w 10000"/>
                  <a:gd name="connsiteY122" fmla="*/ 9520 h 10000"/>
                  <a:gd name="connsiteX123" fmla="*/ 3527 w 10000"/>
                  <a:gd name="connsiteY123" fmla="*/ 9505 h 10000"/>
                  <a:gd name="connsiteX124" fmla="*/ 3702 w 10000"/>
                  <a:gd name="connsiteY124" fmla="*/ 9486 h 10000"/>
                  <a:gd name="connsiteX125" fmla="*/ 3721 w 10000"/>
                  <a:gd name="connsiteY125" fmla="*/ 9317 h 10000"/>
                  <a:gd name="connsiteX126" fmla="*/ 3779 w 10000"/>
                  <a:gd name="connsiteY126" fmla="*/ 9148 h 10000"/>
                  <a:gd name="connsiteX127" fmla="*/ 3857 w 10000"/>
                  <a:gd name="connsiteY127" fmla="*/ 8979 h 10000"/>
                  <a:gd name="connsiteX128" fmla="*/ 3915 w 10000"/>
                  <a:gd name="connsiteY128" fmla="*/ 8810 h 10000"/>
                  <a:gd name="connsiteX129" fmla="*/ 3895 w 10000"/>
                  <a:gd name="connsiteY129" fmla="*/ 8565 h 10000"/>
                  <a:gd name="connsiteX130" fmla="*/ 3895 w 10000"/>
                  <a:gd name="connsiteY130" fmla="*/ 8319 h 10000"/>
                  <a:gd name="connsiteX131" fmla="*/ 3895 w 10000"/>
                  <a:gd name="connsiteY131" fmla="*/ 8070 h 10000"/>
                  <a:gd name="connsiteX132" fmla="*/ 3915 w 10000"/>
                  <a:gd name="connsiteY132" fmla="*/ 7824 h 10000"/>
                  <a:gd name="connsiteX133" fmla="*/ 3915 w 10000"/>
                  <a:gd name="connsiteY133" fmla="*/ 7629 h 10000"/>
                  <a:gd name="connsiteX134" fmla="*/ 3876 w 10000"/>
                  <a:gd name="connsiteY134" fmla="*/ 7429 h 10000"/>
                  <a:gd name="connsiteX135" fmla="*/ 3857 w 10000"/>
                  <a:gd name="connsiteY135" fmla="*/ 7241 h 10000"/>
                  <a:gd name="connsiteX136" fmla="*/ 3915 w 10000"/>
                  <a:gd name="connsiteY136" fmla="*/ 7053 h 10000"/>
                  <a:gd name="connsiteX137" fmla="*/ 4128 w 10000"/>
                  <a:gd name="connsiteY137" fmla="*/ 6853 h 10000"/>
                  <a:gd name="connsiteX138" fmla="*/ 4167 w 10000"/>
                  <a:gd name="connsiteY138" fmla="*/ 6642 h 10000"/>
                  <a:gd name="connsiteX139" fmla="*/ 4147 w 10000"/>
                  <a:gd name="connsiteY139" fmla="*/ 6427 h 10000"/>
                  <a:gd name="connsiteX140" fmla="*/ 4147 w 10000"/>
                  <a:gd name="connsiteY140" fmla="*/ 6213 h 10000"/>
                  <a:gd name="connsiteX141" fmla="*/ 4167 w 10000"/>
                  <a:gd name="connsiteY141" fmla="*/ 6136 h 10000"/>
                  <a:gd name="connsiteX142" fmla="*/ 4186 w 10000"/>
                  <a:gd name="connsiteY142" fmla="*/ 6063 h 10000"/>
                  <a:gd name="connsiteX143" fmla="*/ 4186 w 10000"/>
                  <a:gd name="connsiteY143" fmla="*/ 5990 h 10000"/>
                  <a:gd name="connsiteX144" fmla="*/ 4128 w 10000"/>
                  <a:gd name="connsiteY144" fmla="*/ 5921 h 10000"/>
                  <a:gd name="connsiteX145" fmla="*/ 4109 w 10000"/>
                  <a:gd name="connsiteY145" fmla="*/ 5748 h 10000"/>
                  <a:gd name="connsiteX146" fmla="*/ 4147 w 10000"/>
                  <a:gd name="connsiteY146" fmla="*/ 5737 h 10000"/>
                  <a:gd name="connsiteX147" fmla="*/ 4147 w 10000"/>
                  <a:gd name="connsiteY147" fmla="*/ 5560 h 10000"/>
                  <a:gd name="connsiteX148" fmla="*/ 4186 w 10000"/>
                  <a:gd name="connsiteY148" fmla="*/ 5380 h 10000"/>
                  <a:gd name="connsiteX149" fmla="*/ 4205 w 10000"/>
                  <a:gd name="connsiteY149" fmla="*/ 5203 h 10000"/>
                  <a:gd name="connsiteX150" fmla="*/ 4167 w 10000"/>
                  <a:gd name="connsiteY150" fmla="*/ 5012 h 10000"/>
                  <a:gd name="connsiteX151" fmla="*/ 4264 w 10000"/>
                  <a:gd name="connsiteY151" fmla="*/ 4985 h 10000"/>
                  <a:gd name="connsiteX152" fmla="*/ 4205 w 10000"/>
                  <a:gd name="connsiteY152" fmla="*/ 4624 h 10000"/>
                  <a:gd name="connsiteX153" fmla="*/ 4283 w 10000"/>
                  <a:gd name="connsiteY153" fmla="*/ 4540 h 10000"/>
                  <a:gd name="connsiteX154" fmla="*/ 4302 w 10000"/>
                  <a:gd name="connsiteY154" fmla="*/ 4455 h 10000"/>
                  <a:gd name="connsiteX155" fmla="*/ 4322 w 10000"/>
                  <a:gd name="connsiteY155" fmla="*/ 4367 h 10000"/>
                  <a:gd name="connsiteX156" fmla="*/ 4360 w 10000"/>
                  <a:gd name="connsiteY156" fmla="*/ 4279 h 10000"/>
                  <a:gd name="connsiteX157" fmla="*/ 4419 w 10000"/>
                  <a:gd name="connsiteY157" fmla="*/ 4225 h 10000"/>
                  <a:gd name="connsiteX158" fmla="*/ 4399 w 10000"/>
                  <a:gd name="connsiteY158" fmla="*/ 4179 h 10000"/>
                  <a:gd name="connsiteX159" fmla="*/ 4360 w 10000"/>
                  <a:gd name="connsiteY159" fmla="*/ 4125 h 10000"/>
                  <a:gd name="connsiteX160" fmla="*/ 4399 w 10000"/>
                  <a:gd name="connsiteY160" fmla="*/ 4079 h 10000"/>
                  <a:gd name="connsiteX161" fmla="*/ 4477 w 10000"/>
                  <a:gd name="connsiteY161" fmla="*/ 3995 h 10000"/>
                  <a:gd name="connsiteX162" fmla="*/ 4477 w 10000"/>
                  <a:gd name="connsiteY162" fmla="*/ 3914 h 10000"/>
                  <a:gd name="connsiteX163" fmla="*/ 4457 w 10000"/>
                  <a:gd name="connsiteY163" fmla="*/ 3830 h 10000"/>
                  <a:gd name="connsiteX164" fmla="*/ 4438 w 10000"/>
                  <a:gd name="connsiteY164" fmla="*/ 3745 h 10000"/>
                  <a:gd name="connsiteX165" fmla="*/ 4341 w 10000"/>
                  <a:gd name="connsiteY165" fmla="*/ 3741 h 10000"/>
                  <a:gd name="connsiteX166" fmla="*/ 4360 w 10000"/>
                  <a:gd name="connsiteY166" fmla="*/ 3676 h 10000"/>
                  <a:gd name="connsiteX167" fmla="*/ 4438 w 10000"/>
                  <a:gd name="connsiteY167" fmla="*/ 3611 h 10000"/>
                  <a:gd name="connsiteX168" fmla="*/ 4457 w 10000"/>
                  <a:gd name="connsiteY168" fmla="*/ 3546 h 10000"/>
                  <a:gd name="connsiteX169" fmla="*/ 4438 w 10000"/>
                  <a:gd name="connsiteY169" fmla="*/ 3477 h 10000"/>
                  <a:gd name="connsiteX170" fmla="*/ 4399 w 10000"/>
                  <a:gd name="connsiteY170" fmla="*/ 3477 h 10000"/>
                  <a:gd name="connsiteX171" fmla="*/ 4419 w 10000"/>
                  <a:gd name="connsiteY171" fmla="*/ 3411 h 10000"/>
                  <a:gd name="connsiteX172" fmla="*/ 4399 w 10000"/>
                  <a:gd name="connsiteY172" fmla="*/ 3335 h 10000"/>
                  <a:gd name="connsiteX173" fmla="*/ 4399 w 10000"/>
                  <a:gd name="connsiteY173" fmla="*/ 3269 h 10000"/>
                  <a:gd name="connsiteX174" fmla="*/ 4457 w 10000"/>
                  <a:gd name="connsiteY174" fmla="*/ 3200 h 10000"/>
                  <a:gd name="connsiteX175" fmla="*/ 4457 w 10000"/>
                  <a:gd name="connsiteY175" fmla="*/ 3062 h 10000"/>
                  <a:gd name="connsiteX176" fmla="*/ 4457 w 10000"/>
                  <a:gd name="connsiteY176" fmla="*/ 2928 h 10000"/>
                  <a:gd name="connsiteX177" fmla="*/ 4516 w 10000"/>
                  <a:gd name="connsiteY177" fmla="*/ 2794 h 10000"/>
                  <a:gd name="connsiteX178" fmla="*/ 4651 w 10000"/>
                  <a:gd name="connsiteY178" fmla="*/ 2671 h 10000"/>
                  <a:gd name="connsiteX179" fmla="*/ 4593 w 10000"/>
                  <a:gd name="connsiteY179" fmla="*/ 2652 h 10000"/>
                  <a:gd name="connsiteX180" fmla="*/ 4593 w 10000"/>
                  <a:gd name="connsiteY180" fmla="*/ 2536 h 10000"/>
                  <a:gd name="connsiteX181" fmla="*/ 4574 w 10000"/>
                  <a:gd name="connsiteY181" fmla="*/ 2421 h 10000"/>
                  <a:gd name="connsiteX182" fmla="*/ 4554 w 10000"/>
                  <a:gd name="connsiteY182" fmla="*/ 2306 h 10000"/>
                  <a:gd name="connsiteX183" fmla="*/ 4593 w 10000"/>
                  <a:gd name="connsiteY183" fmla="*/ 2203 h 10000"/>
                  <a:gd name="connsiteX184" fmla="*/ 4632 w 10000"/>
                  <a:gd name="connsiteY184" fmla="*/ 2018 h 10000"/>
                  <a:gd name="connsiteX185" fmla="*/ 4729 w 10000"/>
                  <a:gd name="connsiteY185" fmla="*/ 1838 h 10000"/>
                  <a:gd name="connsiteX186" fmla="*/ 4787 w 10000"/>
                  <a:gd name="connsiteY186" fmla="*/ 1654 h 10000"/>
                  <a:gd name="connsiteX187" fmla="*/ 4748 w 10000"/>
                  <a:gd name="connsiteY187" fmla="*/ 1466 h 10000"/>
                  <a:gd name="connsiteX188" fmla="*/ 4767 w 10000"/>
                  <a:gd name="connsiteY188" fmla="*/ 1378 h 10000"/>
                  <a:gd name="connsiteX189" fmla="*/ 4767 w 10000"/>
                  <a:gd name="connsiteY189" fmla="*/ 1282 h 10000"/>
                  <a:gd name="connsiteX190" fmla="*/ 4767 w 10000"/>
                  <a:gd name="connsiteY190" fmla="*/ 1193 h 10000"/>
                  <a:gd name="connsiteX191" fmla="*/ 4748 w 10000"/>
                  <a:gd name="connsiteY191" fmla="*/ 1101 h 10000"/>
                  <a:gd name="connsiteX192" fmla="*/ 4651 w 10000"/>
                  <a:gd name="connsiteY192" fmla="*/ 1128 h 10000"/>
                  <a:gd name="connsiteX193" fmla="*/ 4651 w 10000"/>
                  <a:gd name="connsiteY193" fmla="*/ 1067 h 10000"/>
                  <a:gd name="connsiteX194" fmla="*/ 4632 w 10000"/>
                  <a:gd name="connsiteY194" fmla="*/ 1002 h 10000"/>
                  <a:gd name="connsiteX195" fmla="*/ 4632 w 10000"/>
                  <a:gd name="connsiteY195" fmla="*/ 940 h 10000"/>
                  <a:gd name="connsiteX196" fmla="*/ 4651 w 10000"/>
                  <a:gd name="connsiteY196" fmla="*/ 879 h 10000"/>
                  <a:gd name="connsiteX197" fmla="*/ 4593 w 10000"/>
                  <a:gd name="connsiteY197" fmla="*/ 798 h 10000"/>
                  <a:gd name="connsiteX198" fmla="*/ 4593 w 10000"/>
                  <a:gd name="connsiteY198" fmla="*/ 714 h 10000"/>
                  <a:gd name="connsiteX199" fmla="*/ 4574 w 10000"/>
                  <a:gd name="connsiteY199" fmla="*/ 629 h 10000"/>
                  <a:gd name="connsiteX200" fmla="*/ 4574 w 10000"/>
                  <a:gd name="connsiteY200" fmla="*/ 553 h 10000"/>
                  <a:gd name="connsiteX201" fmla="*/ 4516 w 10000"/>
                  <a:gd name="connsiteY201" fmla="*/ 361 h 10000"/>
                  <a:gd name="connsiteX202" fmla="*/ 4457 w 10000"/>
                  <a:gd name="connsiteY202" fmla="*/ 342 h 10000"/>
                  <a:gd name="connsiteX203" fmla="*/ 4341 w 10000"/>
                  <a:gd name="connsiteY203" fmla="*/ 330 h 10000"/>
                  <a:gd name="connsiteX204" fmla="*/ 4264 w 10000"/>
                  <a:gd name="connsiteY204" fmla="*/ 318 h 10000"/>
                  <a:gd name="connsiteX205" fmla="*/ 4147 w 10000"/>
                  <a:gd name="connsiteY205" fmla="*/ 315 h 10000"/>
                  <a:gd name="connsiteX206" fmla="*/ 4070 w 10000"/>
                  <a:gd name="connsiteY206" fmla="*/ 318 h 10000"/>
                  <a:gd name="connsiteX207" fmla="*/ 4012 w 10000"/>
                  <a:gd name="connsiteY207" fmla="*/ 326 h 10000"/>
                  <a:gd name="connsiteX208" fmla="*/ 3934 w 10000"/>
                  <a:gd name="connsiteY208" fmla="*/ 326 h 10000"/>
                  <a:gd name="connsiteX209" fmla="*/ 3876 w 10000"/>
                  <a:gd name="connsiteY209" fmla="*/ 318 h 10000"/>
                  <a:gd name="connsiteX210" fmla="*/ 3895 w 10000"/>
                  <a:gd name="connsiteY210" fmla="*/ 303 h 10000"/>
                  <a:gd name="connsiteX211" fmla="*/ 3934 w 10000"/>
                  <a:gd name="connsiteY211" fmla="*/ 295 h 10000"/>
                  <a:gd name="connsiteX212" fmla="*/ 3992 w 10000"/>
                  <a:gd name="connsiteY212" fmla="*/ 284 h 10000"/>
                  <a:gd name="connsiteX213" fmla="*/ 3973 w 10000"/>
                  <a:gd name="connsiteY213" fmla="*/ 269 h 10000"/>
                  <a:gd name="connsiteX214" fmla="*/ 4147 w 10000"/>
                  <a:gd name="connsiteY214" fmla="*/ 253 h 10000"/>
                  <a:gd name="connsiteX215" fmla="*/ 4322 w 10000"/>
                  <a:gd name="connsiteY215" fmla="*/ 226 h 10000"/>
                  <a:gd name="connsiteX216" fmla="*/ 4477 w 10000"/>
                  <a:gd name="connsiteY216" fmla="*/ 200 h 10000"/>
                  <a:gd name="connsiteX217" fmla="*/ 4612 w 10000"/>
                  <a:gd name="connsiteY217" fmla="*/ 161 h 10000"/>
                  <a:gd name="connsiteX218" fmla="*/ 4651 w 10000"/>
                  <a:gd name="connsiteY218" fmla="*/ 119 h 10000"/>
                  <a:gd name="connsiteX219" fmla="*/ 4709 w 10000"/>
                  <a:gd name="connsiteY219" fmla="*/ 84 h 10000"/>
                  <a:gd name="connsiteX220" fmla="*/ 4709 w 10000"/>
                  <a:gd name="connsiteY220" fmla="*/ 42 h 10000"/>
                  <a:gd name="connsiteX221" fmla="*/ 4729 w 10000"/>
                  <a:gd name="connsiteY221" fmla="*/ 0 h 10000"/>
                  <a:gd name="connsiteX222" fmla="*/ 4787 w 10000"/>
                  <a:gd name="connsiteY222" fmla="*/ 73 h 10000"/>
                  <a:gd name="connsiteX223" fmla="*/ 4864 w 10000"/>
                  <a:gd name="connsiteY223" fmla="*/ 153 h 10000"/>
                  <a:gd name="connsiteX224" fmla="*/ 4884 w 10000"/>
                  <a:gd name="connsiteY224" fmla="*/ 230 h 10000"/>
                  <a:gd name="connsiteX225" fmla="*/ 4845 w 10000"/>
                  <a:gd name="connsiteY225" fmla="*/ 315 h 10000"/>
                  <a:gd name="connsiteX0" fmla="*/ 5025 w 10180"/>
                  <a:gd name="connsiteY0" fmla="*/ 315 h 10056"/>
                  <a:gd name="connsiteX1" fmla="*/ 5122 w 10180"/>
                  <a:gd name="connsiteY1" fmla="*/ 541 h 10056"/>
                  <a:gd name="connsiteX2" fmla="*/ 5199 w 10180"/>
                  <a:gd name="connsiteY2" fmla="*/ 779 h 10056"/>
                  <a:gd name="connsiteX3" fmla="*/ 5238 w 10180"/>
                  <a:gd name="connsiteY3" fmla="*/ 1009 h 10056"/>
                  <a:gd name="connsiteX4" fmla="*/ 5277 w 10180"/>
                  <a:gd name="connsiteY4" fmla="*/ 1239 h 10056"/>
                  <a:gd name="connsiteX5" fmla="*/ 5413 w 10180"/>
                  <a:gd name="connsiteY5" fmla="*/ 1462 h 10056"/>
                  <a:gd name="connsiteX6" fmla="*/ 5490 w 10180"/>
                  <a:gd name="connsiteY6" fmla="*/ 1692 h 10056"/>
                  <a:gd name="connsiteX7" fmla="*/ 5490 w 10180"/>
                  <a:gd name="connsiteY7" fmla="*/ 1919 h 10056"/>
                  <a:gd name="connsiteX8" fmla="*/ 5471 w 10180"/>
                  <a:gd name="connsiteY8" fmla="*/ 2145 h 10056"/>
                  <a:gd name="connsiteX9" fmla="*/ 5509 w 10180"/>
                  <a:gd name="connsiteY9" fmla="*/ 2268 h 10056"/>
                  <a:gd name="connsiteX10" fmla="*/ 5568 w 10180"/>
                  <a:gd name="connsiteY10" fmla="*/ 2402 h 10056"/>
                  <a:gd name="connsiteX11" fmla="*/ 5568 w 10180"/>
                  <a:gd name="connsiteY11" fmla="*/ 2533 h 10056"/>
                  <a:gd name="connsiteX12" fmla="*/ 5548 w 10180"/>
                  <a:gd name="connsiteY12" fmla="*/ 2663 h 10056"/>
                  <a:gd name="connsiteX13" fmla="*/ 5568 w 10180"/>
                  <a:gd name="connsiteY13" fmla="*/ 2678 h 10056"/>
                  <a:gd name="connsiteX14" fmla="*/ 5548 w 10180"/>
                  <a:gd name="connsiteY14" fmla="*/ 2701 h 10056"/>
                  <a:gd name="connsiteX15" fmla="*/ 5490 w 10180"/>
                  <a:gd name="connsiteY15" fmla="*/ 2717 h 10056"/>
                  <a:gd name="connsiteX16" fmla="*/ 5471 w 10180"/>
                  <a:gd name="connsiteY16" fmla="*/ 2736 h 10056"/>
                  <a:gd name="connsiteX17" fmla="*/ 5471 w 10180"/>
                  <a:gd name="connsiteY17" fmla="*/ 2794 h 10056"/>
                  <a:gd name="connsiteX18" fmla="*/ 5471 w 10180"/>
                  <a:gd name="connsiteY18" fmla="*/ 2851 h 10056"/>
                  <a:gd name="connsiteX19" fmla="*/ 5432 w 10180"/>
                  <a:gd name="connsiteY19" fmla="*/ 2913 h 10056"/>
                  <a:gd name="connsiteX20" fmla="*/ 5393 w 10180"/>
                  <a:gd name="connsiteY20" fmla="*/ 2962 h 10056"/>
                  <a:gd name="connsiteX21" fmla="*/ 5393 w 10180"/>
                  <a:gd name="connsiteY21" fmla="*/ 3135 h 10056"/>
                  <a:gd name="connsiteX22" fmla="*/ 5432 w 10180"/>
                  <a:gd name="connsiteY22" fmla="*/ 3315 h 10056"/>
                  <a:gd name="connsiteX23" fmla="*/ 5509 w 10180"/>
                  <a:gd name="connsiteY23" fmla="*/ 3496 h 10056"/>
                  <a:gd name="connsiteX24" fmla="*/ 5529 w 10180"/>
                  <a:gd name="connsiteY24" fmla="*/ 3668 h 10056"/>
                  <a:gd name="connsiteX25" fmla="*/ 5703 w 10180"/>
                  <a:gd name="connsiteY25" fmla="*/ 3814 h 10056"/>
                  <a:gd name="connsiteX26" fmla="*/ 5723 w 10180"/>
                  <a:gd name="connsiteY26" fmla="*/ 3968 h 10056"/>
                  <a:gd name="connsiteX27" fmla="*/ 5703 w 10180"/>
                  <a:gd name="connsiteY27" fmla="*/ 4117 h 10056"/>
                  <a:gd name="connsiteX28" fmla="*/ 5684 w 10180"/>
                  <a:gd name="connsiteY28" fmla="*/ 4271 h 10056"/>
                  <a:gd name="connsiteX29" fmla="*/ 5548 w 10180"/>
                  <a:gd name="connsiteY29" fmla="*/ 4497 h 10056"/>
                  <a:gd name="connsiteX30" fmla="*/ 5568 w 10180"/>
                  <a:gd name="connsiteY30" fmla="*/ 4724 h 10056"/>
                  <a:gd name="connsiteX31" fmla="*/ 5626 w 10180"/>
                  <a:gd name="connsiteY31" fmla="*/ 4950 h 10056"/>
                  <a:gd name="connsiteX32" fmla="*/ 5568 w 10180"/>
                  <a:gd name="connsiteY32" fmla="*/ 5177 h 10056"/>
                  <a:gd name="connsiteX33" fmla="*/ 5645 w 10180"/>
                  <a:gd name="connsiteY33" fmla="*/ 5426 h 10056"/>
                  <a:gd name="connsiteX34" fmla="*/ 5703 w 10180"/>
                  <a:gd name="connsiteY34" fmla="*/ 5668 h 10056"/>
                  <a:gd name="connsiteX35" fmla="*/ 5761 w 10180"/>
                  <a:gd name="connsiteY35" fmla="*/ 5917 h 10056"/>
                  <a:gd name="connsiteX36" fmla="*/ 5761 w 10180"/>
                  <a:gd name="connsiteY36" fmla="*/ 6170 h 10056"/>
                  <a:gd name="connsiteX37" fmla="*/ 5839 w 10180"/>
                  <a:gd name="connsiteY37" fmla="*/ 6493 h 10056"/>
                  <a:gd name="connsiteX38" fmla="*/ 5839 w 10180"/>
                  <a:gd name="connsiteY38" fmla="*/ 6815 h 10056"/>
                  <a:gd name="connsiteX39" fmla="*/ 5858 w 10180"/>
                  <a:gd name="connsiteY39" fmla="*/ 7130 h 10056"/>
                  <a:gd name="connsiteX40" fmla="*/ 6091 w 10180"/>
                  <a:gd name="connsiteY40" fmla="*/ 7441 h 10056"/>
                  <a:gd name="connsiteX41" fmla="*/ 6130 w 10180"/>
                  <a:gd name="connsiteY41" fmla="*/ 7594 h 10056"/>
                  <a:gd name="connsiteX42" fmla="*/ 6207 w 10180"/>
                  <a:gd name="connsiteY42" fmla="*/ 7744 h 10056"/>
                  <a:gd name="connsiteX43" fmla="*/ 6246 w 10180"/>
                  <a:gd name="connsiteY43" fmla="*/ 7901 h 10056"/>
                  <a:gd name="connsiteX44" fmla="*/ 6168 w 10180"/>
                  <a:gd name="connsiteY44" fmla="*/ 8051 h 10056"/>
                  <a:gd name="connsiteX45" fmla="*/ 6071 w 10180"/>
                  <a:gd name="connsiteY45" fmla="*/ 8250 h 10056"/>
                  <a:gd name="connsiteX46" fmla="*/ 6091 w 10180"/>
                  <a:gd name="connsiteY46" fmla="*/ 8454 h 10056"/>
                  <a:gd name="connsiteX47" fmla="*/ 6207 w 10180"/>
                  <a:gd name="connsiteY47" fmla="*/ 8665 h 10056"/>
                  <a:gd name="connsiteX48" fmla="*/ 6304 w 10180"/>
                  <a:gd name="connsiteY48" fmla="*/ 8868 h 10056"/>
                  <a:gd name="connsiteX49" fmla="*/ 6323 w 10180"/>
                  <a:gd name="connsiteY49" fmla="*/ 9021 h 10056"/>
                  <a:gd name="connsiteX50" fmla="*/ 6323 w 10180"/>
                  <a:gd name="connsiteY50" fmla="*/ 9179 h 10056"/>
                  <a:gd name="connsiteX51" fmla="*/ 6382 w 10180"/>
                  <a:gd name="connsiteY51" fmla="*/ 9332 h 10056"/>
                  <a:gd name="connsiteX52" fmla="*/ 6614 w 10180"/>
                  <a:gd name="connsiteY52" fmla="*/ 9463 h 10056"/>
                  <a:gd name="connsiteX53" fmla="*/ 6866 w 10180"/>
                  <a:gd name="connsiteY53" fmla="*/ 9463 h 10056"/>
                  <a:gd name="connsiteX54" fmla="*/ 7137 w 10180"/>
                  <a:gd name="connsiteY54" fmla="*/ 9474 h 10056"/>
                  <a:gd name="connsiteX55" fmla="*/ 7351 w 10180"/>
                  <a:gd name="connsiteY55" fmla="*/ 9486 h 10056"/>
                  <a:gd name="connsiteX56" fmla="*/ 7602 w 10180"/>
                  <a:gd name="connsiteY56" fmla="*/ 9501 h 10056"/>
                  <a:gd name="connsiteX57" fmla="*/ 7835 w 10180"/>
                  <a:gd name="connsiteY57" fmla="*/ 9520 h 10056"/>
                  <a:gd name="connsiteX58" fmla="*/ 8029 w 10180"/>
                  <a:gd name="connsiteY58" fmla="*/ 9547 h 10056"/>
                  <a:gd name="connsiteX59" fmla="*/ 8261 w 10180"/>
                  <a:gd name="connsiteY59" fmla="*/ 9578 h 10056"/>
                  <a:gd name="connsiteX60" fmla="*/ 8455 w 10180"/>
                  <a:gd name="connsiteY60" fmla="*/ 9609 h 10056"/>
                  <a:gd name="connsiteX61" fmla="*/ 8668 w 10180"/>
                  <a:gd name="connsiteY61" fmla="*/ 9620 h 10056"/>
                  <a:gd name="connsiteX62" fmla="*/ 8882 w 10180"/>
                  <a:gd name="connsiteY62" fmla="*/ 9632 h 10056"/>
                  <a:gd name="connsiteX63" fmla="*/ 9095 w 10180"/>
                  <a:gd name="connsiteY63" fmla="*/ 9635 h 10056"/>
                  <a:gd name="connsiteX64" fmla="*/ 9327 w 10180"/>
                  <a:gd name="connsiteY64" fmla="*/ 9643 h 10056"/>
                  <a:gd name="connsiteX65" fmla="*/ 9540 w 10180"/>
                  <a:gd name="connsiteY65" fmla="*/ 9647 h 10056"/>
                  <a:gd name="connsiteX66" fmla="*/ 9754 w 10180"/>
                  <a:gd name="connsiteY66" fmla="*/ 9658 h 10056"/>
                  <a:gd name="connsiteX67" fmla="*/ 9947 w 10180"/>
                  <a:gd name="connsiteY67" fmla="*/ 9678 h 10056"/>
                  <a:gd name="connsiteX68" fmla="*/ 10141 w 10180"/>
                  <a:gd name="connsiteY68" fmla="*/ 9701 h 10056"/>
                  <a:gd name="connsiteX69" fmla="*/ 10180 w 10180"/>
                  <a:gd name="connsiteY69" fmla="*/ 9720 h 10056"/>
                  <a:gd name="connsiteX70" fmla="*/ 9986 w 10180"/>
                  <a:gd name="connsiteY70" fmla="*/ 9712 h 10056"/>
                  <a:gd name="connsiteX71" fmla="*/ 9851 w 10180"/>
                  <a:gd name="connsiteY71" fmla="*/ 9728 h 10056"/>
                  <a:gd name="connsiteX72" fmla="*/ 9754 w 10180"/>
                  <a:gd name="connsiteY72" fmla="*/ 9751 h 10056"/>
                  <a:gd name="connsiteX73" fmla="*/ 9599 w 10180"/>
                  <a:gd name="connsiteY73" fmla="*/ 9770 h 10056"/>
                  <a:gd name="connsiteX74" fmla="*/ 9482 w 10180"/>
                  <a:gd name="connsiteY74" fmla="*/ 9770 h 10056"/>
                  <a:gd name="connsiteX75" fmla="*/ 9366 w 10180"/>
                  <a:gd name="connsiteY75" fmla="*/ 9770 h 10056"/>
                  <a:gd name="connsiteX76" fmla="*/ 9250 w 10180"/>
                  <a:gd name="connsiteY76" fmla="*/ 9777 h 10056"/>
                  <a:gd name="connsiteX77" fmla="*/ 9172 w 10180"/>
                  <a:gd name="connsiteY77" fmla="*/ 9785 h 10056"/>
                  <a:gd name="connsiteX78" fmla="*/ 9075 w 10180"/>
                  <a:gd name="connsiteY78" fmla="*/ 9793 h 10056"/>
                  <a:gd name="connsiteX79" fmla="*/ 8998 w 10180"/>
                  <a:gd name="connsiteY79" fmla="*/ 9804 h 10056"/>
                  <a:gd name="connsiteX80" fmla="*/ 8901 w 10180"/>
                  <a:gd name="connsiteY80" fmla="*/ 9820 h 10056"/>
                  <a:gd name="connsiteX81" fmla="*/ 8804 w 10180"/>
                  <a:gd name="connsiteY81" fmla="*/ 9835 h 10056"/>
                  <a:gd name="connsiteX82" fmla="*/ 8591 w 10180"/>
                  <a:gd name="connsiteY82" fmla="*/ 9831 h 10056"/>
                  <a:gd name="connsiteX83" fmla="*/ 8358 w 10180"/>
                  <a:gd name="connsiteY83" fmla="*/ 9835 h 10056"/>
                  <a:gd name="connsiteX84" fmla="*/ 8164 w 10180"/>
                  <a:gd name="connsiteY84" fmla="*/ 9847 h 10056"/>
                  <a:gd name="connsiteX85" fmla="*/ 7971 w 10180"/>
                  <a:gd name="connsiteY85" fmla="*/ 9862 h 10056"/>
                  <a:gd name="connsiteX86" fmla="*/ 7777 w 10180"/>
                  <a:gd name="connsiteY86" fmla="*/ 9889 h 10056"/>
                  <a:gd name="connsiteX87" fmla="*/ 7602 w 10180"/>
                  <a:gd name="connsiteY87" fmla="*/ 9916 h 10056"/>
                  <a:gd name="connsiteX88" fmla="*/ 7428 w 10180"/>
                  <a:gd name="connsiteY88" fmla="*/ 9946 h 10056"/>
                  <a:gd name="connsiteX89" fmla="*/ 7273 w 10180"/>
                  <a:gd name="connsiteY89" fmla="*/ 9985 h 10056"/>
                  <a:gd name="connsiteX90" fmla="*/ 7002 w 10180"/>
                  <a:gd name="connsiteY90" fmla="*/ 9988 h 10056"/>
                  <a:gd name="connsiteX91" fmla="*/ 6730 w 10180"/>
                  <a:gd name="connsiteY91" fmla="*/ 9988 h 10056"/>
                  <a:gd name="connsiteX92" fmla="*/ 6498 w 10180"/>
                  <a:gd name="connsiteY92" fmla="*/ 9977 h 10056"/>
                  <a:gd name="connsiteX93" fmla="*/ 6227 w 10180"/>
                  <a:gd name="connsiteY93" fmla="*/ 9969 h 10056"/>
                  <a:gd name="connsiteX94" fmla="*/ 5975 w 10180"/>
                  <a:gd name="connsiteY94" fmla="*/ 9958 h 10056"/>
                  <a:gd name="connsiteX95" fmla="*/ 4947 w 10180"/>
                  <a:gd name="connsiteY95" fmla="*/ 9973 h 10056"/>
                  <a:gd name="connsiteX96" fmla="*/ 4734 w 10180"/>
                  <a:gd name="connsiteY96" fmla="*/ 9985 h 10056"/>
                  <a:gd name="connsiteX97" fmla="*/ 4289 w 10180"/>
                  <a:gd name="connsiteY97" fmla="*/ 10000 h 10056"/>
                  <a:gd name="connsiteX98" fmla="*/ 3843 w 10180"/>
                  <a:gd name="connsiteY98" fmla="*/ 10000 h 10056"/>
                  <a:gd name="connsiteX99" fmla="*/ 3610 w 10180"/>
                  <a:gd name="connsiteY99" fmla="*/ 9988 h 10056"/>
                  <a:gd name="connsiteX100" fmla="*/ 3416 w 10180"/>
                  <a:gd name="connsiteY100" fmla="*/ 9973 h 10056"/>
                  <a:gd name="connsiteX101" fmla="*/ 3029 w 10180"/>
                  <a:gd name="connsiteY101" fmla="*/ 9919 h 10056"/>
                  <a:gd name="connsiteX102" fmla="*/ 2622 w 10180"/>
                  <a:gd name="connsiteY102" fmla="*/ 9877 h 10056"/>
                  <a:gd name="connsiteX103" fmla="*/ 2254 w 10180"/>
                  <a:gd name="connsiteY103" fmla="*/ 9835 h 10056"/>
                  <a:gd name="connsiteX104" fmla="*/ 1827 w 10180"/>
                  <a:gd name="connsiteY104" fmla="*/ 9800 h 10056"/>
                  <a:gd name="connsiteX105" fmla="*/ 0 w 10180"/>
                  <a:gd name="connsiteY105" fmla="*/ 10056 h 10056"/>
                  <a:gd name="connsiteX106" fmla="*/ 994 w 10180"/>
                  <a:gd name="connsiteY106" fmla="*/ 9735 h 10056"/>
                  <a:gd name="connsiteX107" fmla="*/ 606 w 10180"/>
                  <a:gd name="connsiteY107" fmla="*/ 9705 h 10056"/>
                  <a:gd name="connsiteX108" fmla="*/ 180 w 10180"/>
                  <a:gd name="connsiteY108" fmla="*/ 9678 h 10056"/>
                  <a:gd name="connsiteX109" fmla="*/ 432 w 10180"/>
                  <a:gd name="connsiteY109" fmla="*/ 9662 h 10056"/>
                  <a:gd name="connsiteX110" fmla="*/ 703 w 10180"/>
                  <a:gd name="connsiteY110" fmla="*/ 9643 h 10056"/>
                  <a:gd name="connsiteX111" fmla="*/ 955 w 10180"/>
                  <a:gd name="connsiteY111" fmla="*/ 9616 h 10056"/>
                  <a:gd name="connsiteX112" fmla="*/ 1227 w 10180"/>
                  <a:gd name="connsiteY112" fmla="*/ 9593 h 10056"/>
                  <a:gd name="connsiteX113" fmla="*/ 1459 w 10180"/>
                  <a:gd name="connsiteY113" fmla="*/ 9574 h 10056"/>
                  <a:gd name="connsiteX114" fmla="*/ 1730 w 10180"/>
                  <a:gd name="connsiteY114" fmla="*/ 9559 h 10056"/>
                  <a:gd name="connsiteX115" fmla="*/ 2021 w 10180"/>
                  <a:gd name="connsiteY115" fmla="*/ 9547 h 10056"/>
                  <a:gd name="connsiteX116" fmla="*/ 2312 w 10180"/>
                  <a:gd name="connsiteY116" fmla="*/ 9547 h 10056"/>
                  <a:gd name="connsiteX117" fmla="*/ 2525 w 10180"/>
                  <a:gd name="connsiteY117" fmla="*/ 9547 h 10056"/>
                  <a:gd name="connsiteX118" fmla="*/ 2738 w 10180"/>
                  <a:gd name="connsiteY118" fmla="*/ 9547 h 10056"/>
                  <a:gd name="connsiteX119" fmla="*/ 2932 w 10180"/>
                  <a:gd name="connsiteY119" fmla="*/ 9543 h 10056"/>
                  <a:gd name="connsiteX120" fmla="*/ 3145 w 10180"/>
                  <a:gd name="connsiteY120" fmla="*/ 9536 h 10056"/>
                  <a:gd name="connsiteX121" fmla="*/ 3339 w 10180"/>
                  <a:gd name="connsiteY121" fmla="*/ 9532 h 10056"/>
                  <a:gd name="connsiteX122" fmla="*/ 3513 w 10180"/>
                  <a:gd name="connsiteY122" fmla="*/ 9520 h 10056"/>
                  <a:gd name="connsiteX123" fmla="*/ 3707 w 10180"/>
                  <a:gd name="connsiteY123" fmla="*/ 9505 h 10056"/>
                  <a:gd name="connsiteX124" fmla="*/ 3882 w 10180"/>
                  <a:gd name="connsiteY124" fmla="*/ 9486 h 10056"/>
                  <a:gd name="connsiteX125" fmla="*/ 3901 w 10180"/>
                  <a:gd name="connsiteY125" fmla="*/ 9317 h 10056"/>
                  <a:gd name="connsiteX126" fmla="*/ 3959 w 10180"/>
                  <a:gd name="connsiteY126" fmla="*/ 9148 h 10056"/>
                  <a:gd name="connsiteX127" fmla="*/ 4037 w 10180"/>
                  <a:gd name="connsiteY127" fmla="*/ 8979 h 10056"/>
                  <a:gd name="connsiteX128" fmla="*/ 4095 w 10180"/>
                  <a:gd name="connsiteY128" fmla="*/ 8810 h 10056"/>
                  <a:gd name="connsiteX129" fmla="*/ 4075 w 10180"/>
                  <a:gd name="connsiteY129" fmla="*/ 8565 h 10056"/>
                  <a:gd name="connsiteX130" fmla="*/ 4075 w 10180"/>
                  <a:gd name="connsiteY130" fmla="*/ 8319 h 10056"/>
                  <a:gd name="connsiteX131" fmla="*/ 4075 w 10180"/>
                  <a:gd name="connsiteY131" fmla="*/ 8070 h 10056"/>
                  <a:gd name="connsiteX132" fmla="*/ 4095 w 10180"/>
                  <a:gd name="connsiteY132" fmla="*/ 7824 h 10056"/>
                  <a:gd name="connsiteX133" fmla="*/ 4095 w 10180"/>
                  <a:gd name="connsiteY133" fmla="*/ 7629 h 10056"/>
                  <a:gd name="connsiteX134" fmla="*/ 4056 w 10180"/>
                  <a:gd name="connsiteY134" fmla="*/ 7429 h 10056"/>
                  <a:gd name="connsiteX135" fmla="*/ 4037 w 10180"/>
                  <a:gd name="connsiteY135" fmla="*/ 7241 h 10056"/>
                  <a:gd name="connsiteX136" fmla="*/ 4095 w 10180"/>
                  <a:gd name="connsiteY136" fmla="*/ 7053 h 10056"/>
                  <a:gd name="connsiteX137" fmla="*/ 4308 w 10180"/>
                  <a:gd name="connsiteY137" fmla="*/ 6853 h 10056"/>
                  <a:gd name="connsiteX138" fmla="*/ 4347 w 10180"/>
                  <a:gd name="connsiteY138" fmla="*/ 6642 h 10056"/>
                  <a:gd name="connsiteX139" fmla="*/ 4327 w 10180"/>
                  <a:gd name="connsiteY139" fmla="*/ 6427 h 10056"/>
                  <a:gd name="connsiteX140" fmla="*/ 4327 w 10180"/>
                  <a:gd name="connsiteY140" fmla="*/ 6213 h 10056"/>
                  <a:gd name="connsiteX141" fmla="*/ 4347 w 10180"/>
                  <a:gd name="connsiteY141" fmla="*/ 6136 h 10056"/>
                  <a:gd name="connsiteX142" fmla="*/ 4366 w 10180"/>
                  <a:gd name="connsiteY142" fmla="*/ 6063 h 10056"/>
                  <a:gd name="connsiteX143" fmla="*/ 4366 w 10180"/>
                  <a:gd name="connsiteY143" fmla="*/ 5990 h 10056"/>
                  <a:gd name="connsiteX144" fmla="*/ 4308 w 10180"/>
                  <a:gd name="connsiteY144" fmla="*/ 5921 h 10056"/>
                  <a:gd name="connsiteX145" fmla="*/ 4289 w 10180"/>
                  <a:gd name="connsiteY145" fmla="*/ 5748 h 10056"/>
                  <a:gd name="connsiteX146" fmla="*/ 4327 w 10180"/>
                  <a:gd name="connsiteY146" fmla="*/ 5737 h 10056"/>
                  <a:gd name="connsiteX147" fmla="*/ 4327 w 10180"/>
                  <a:gd name="connsiteY147" fmla="*/ 5560 h 10056"/>
                  <a:gd name="connsiteX148" fmla="*/ 4366 w 10180"/>
                  <a:gd name="connsiteY148" fmla="*/ 5380 h 10056"/>
                  <a:gd name="connsiteX149" fmla="*/ 4385 w 10180"/>
                  <a:gd name="connsiteY149" fmla="*/ 5203 h 10056"/>
                  <a:gd name="connsiteX150" fmla="*/ 4347 w 10180"/>
                  <a:gd name="connsiteY150" fmla="*/ 5012 h 10056"/>
                  <a:gd name="connsiteX151" fmla="*/ 4444 w 10180"/>
                  <a:gd name="connsiteY151" fmla="*/ 4985 h 10056"/>
                  <a:gd name="connsiteX152" fmla="*/ 4385 w 10180"/>
                  <a:gd name="connsiteY152" fmla="*/ 4624 h 10056"/>
                  <a:gd name="connsiteX153" fmla="*/ 4463 w 10180"/>
                  <a:gd name="connsiteY153" fmla="*/ 4540 h 10056"/>
                  <a:gd name="connsiteX154" fmla="*/ 4482 w 10180"/>
                  <a:gd name="connsiteY154" fmla="*/ 4455 h 10056"/>
                  <a:gd name="connsiteX155" fmla="*/ 4502 w 10180"/>
                  <a:gd name="connsiteY155" fmla="*/ 4367 h 10056"/>
                  <a:gd name="connsiteX156" fmla="*/ 4540 w 10180"/>
                  <a:gd name="connsiteY156" fmla="*/ 4279 h 10056"/>
                  <a:gd name="connsiteX157" fmla="*/ 4599 w 10180"/>
                  <a:gd name="connsiteY157" fmla="*/ 4225 h 10056"/>
                  <a:gd name="connsiteX158" fmla="*/ 4579 w 10180"/>
                  <a:gd name="connsiteY158" fmla="*/ 4179 h 10056"/>
                  <a:gd name="connsiteX159" fmla="*/ 4540 w 10180"/>
                  <a:gd name="connsiteY159" fmla="*/ 4125 h 10056"/>
                  <a:gd name="connsiteX160" fmla="*/ 4579 w 10180"/>
                  <a:gd name="connsiteY160" fmla="*/ 4079 h 10056"/>
                  <a:gd name="connsiteX161" fmla="*/ 4657 w 10180"/>
                  <a:gd name="connsiteY161" fmla="*/ 3995 h 10056"/>
                  <a:gd name="connsiteX162" fmla="*/ 4657 w 10180"/>
                  <a:gd name="connsiteY162" fmla="*/ 3914 h 10056"/>
                  <a:gd name="connsiteX163" fmla="*/ 4637 w 10180"/>
                  <a:gd name="connsiteY163" fmla="*/ 3830 h 10056"/>
                  <a:gd name="connsiteX164" fmla="*/ 4618 w 10180"/>
                  <a:gd name="connsiteY164" fmla="*/ 3745 h 10056"/>
                  <a:gd name="connsiteX165" fmla="*/ 4521 w 10180"/>
                  <a:gd name="connsiteY165" fmla="*/ 3741 h 10056"/>
                  <a:gd name="connsiteX166" fmla="*/ 4540 w 10180"/>
                  <a:gd name="connsiteY166" fmla="*/ 3676 h 10056"/>
                  <a:gd name="connsiteX167" fmla="*/ 4618 w 10180"/>
                  <a:gd name="connsiteY167" fmla="*/ 3611 h 10056"/>
                  <a:gd name="connsiteX168" fmla="*/ 4637 w 10180"/>
                  <a:gd name="connsiteY168" fmla="*/ 3546 h 10056"/>
                  <a:gd name="connsiteX169" fmla="*/ 4618 w 10180"/>
                  <a:gd name="connsiteY169" fmla="*/ 3477 h 10056"/>
                  <a:gd name="connsiteX170" fmla="*/ 4579 w 10180"/>
                  <a:gd name="connsiteY170" fmla="*/ 3477 h 10056"/>
                  <a:gd name="connsiteX171" fmla="*/ 4599 w 10180"/>
                  <a:gd name="connsiteY171" fmla="*/ 3411 h 10056"/>
                  <a:gd name="connsiteX172" fmla="*/ 4579 w 10180"/>
                  <a:gd name="connsiteY172" fmla="*/ 3335 h 10056"/>
                  <a:gd name="connsiteX173" fmla="*/ 4579 w 10180"/>
                  <a:gd name="connsiteY173" fmla="*/ 3269 h 10056"/>
                  <a:gd name="connsiteX174" fmla="*/ 4637 w 10180"/>
                  <a:gd name="connsiteY174" fmla="*/ 3200 h 10056"/>
                  <a:gd name="connsiteX175" fmla="*/ 4637 w 10180"/>
                  <a:gd name="connsiteY175" fmla="*/ 3062 h 10056"/>
                  <a:gd name="connsiteX176" fmla="*/ 4637 w 10180"/>
                  <a:gd name="connsiteY176" fmla="*/ 2928 h 10056"/>
                  <a:gd name="connsiteX177" fmla="*/ 4696 w 10180"/>
                  <a:gd name="connsiteY177" fmla="*/ 2794 h 10056"/>
                  <a:gd name="connsiteX178" fmla="*/ 4831 w 10180"/>
                  <a:gd name="connsiteY178" fmla="*/ 2671 h 10056"/>
                  <a:gd name="connsiteX179" fmla="*/ 4773 w 10180"/>
                  <a:gd name="connsiteY179" fmla="*/ 2652 h 10056"/>
                  <a:gd name="connsiteX180" fmla="*/ 4773 w 10180"/>
                  <a:gd name="connsiteY180" fmla="*/ 2536 h 10056"/>
                  <a:gd name="connsiteX181" fmla="*/ 4754 w 10180"/>
                  <a:gd name="connsiteY181" fmla="*/ 2421 h 10056"/>
                  <a:gd name="connsiteX182" fmla="*/ 4734 w 10180"/>
                  <a:gd name="connsiteY182" fmla="*/ 2306 h 10056"/>
                  <a:gd name="connsiteX183" fmla="*/ 4773 w 10180"/>
                  <a:gd name="connsiteY183" fmla="*/ 2203 h 10056"/>
                  <a:gd name="connsiteX184" fmla="*/ 4812 w 10180"/>
                  <a:gd name="connsiteY184" fmla="*/ 2018 h 10056"/>
                  <a:gd name="connsiteX185" fmla="*/ 4909 w 10180"/>
                  <a:gd name="connsiteY185" fmla="*/ 1838 h 10056"/>
                  <a:gd name="connsiteX186" fmla="*/ 4967 w 10180"/>
                  <a:gd name="connsiteY186" fmla="*/ 1654 h 10056"/>
                  <a:gd name="connsiteX187" fmla="*/ 4928 w 10180"/>
                  <a:gd name="connsiteY187" fmla="*/ 1466 h 10056"/>
                  <a:gd name="connsiteX188" fmla="*/ 4947 w 10180"/>
                  <a:gd name="connsiteY188" fmla="*/ 1378 h 10056"/>
                  <a:gd name="connsiteX189" fmla="*/ 4947 w 10180"/>
                  <a:gd name="connsiteY189" fmla="*/ 1282 h 10056"/>
                  <a:gd name="connsiteX190" fmla="*/ 4947 w 10180"/>
                  <a:gd name="connsiteY190" fmla="*/ 1193 h 10056"/>
                  <a:gd name="connsiteX191" fmla="*/ 4928 w 10180"/>
                  <a:gd name="connsiteY191" fmla="*/ 1101 h 10056"/>
                  <a:gd name="connsiteX192" fmla="*/ 4831 w 10180"/>
                  <a:gd name="connsiteY192" fmla="*/ 1128 h 10056"/>
                  <a:gd name="connsiteX193" fmla="*/ 4831 w 10180"/>
                  <a:gd name="connsiteY193" fmla="*/ 1067 h 10056"/>
                  <a:gd name="connsiteX194" fmla="*/ 4812 w 10180"/>
                  <a:gd name="connsiteY194" fmla="*/ 1002 h 10056"/>
                  <a:gd name="connsiteX195" fmla="*/ 4812 w 10180"/>
                  <a:gd name="connsiteY195" fmla="*/ 940 h 10056"/>
                  <a:gd name="connsiteX196" fmla="*/ 4831 w 10180"/>
                  <a:gd name="connsiteY196" fmla="*/ 879 h 10056"/>
                  <a:gd name="connsiteX197" fmla="*/ 4773 w 10180"/>
                  <a:gd name="connsiteY197" fmla="*/ 798 h 10056"/>
                  <a:gd name="connsiteX198" fmla="*/ 4773 w 10180"/>
                  <a:gd name="connsiteY198" fmla="*/ 714 h 10056"/>
                  <a:gd name="connsiteX199" fmla="*/ 4754 w 10180"/>
                  <a:gd name="connsiteY199" fmla="*/ 629 h 10056"/>
                  <a:gd name="connsiteX200" fmla="*/ 4754 w 10180"/>
                  <a:gd name="connsiteY200" fmla="*/ 553 h 10056"/>
                  <a:gd name="connsiteX201" fmla="*/ 4696 w 10180"/>
                  <a:gd name="connsiteY201" fmla="*/ 361 h 10056"/>
                  <a:gd name="connsiteX202" fmla="*/ 4637 w 10180"/>
                  <a:gd name="connsiteY202" fmla="*/ 342 h 10056"/>
                  <a:gd name="connsiteX203" fmla="*/ 4521 w 10180"/>
                  <a:gd name="connsiteY203" fmla="*/ 330 h 10056"/>
                  <a:gd name="connsiteX204" fmla="*/ 4444 w 10180"/>
                  <a:gd name="connsiteY204" fmla="*/ 318 h 10056"/>
                  <a:gd name="connsiteX205" fmla="*/ 4327 w 10180"/>
                  <a:gd name="connsiteY205" fmla="*/ 315 h 10056"/>
                  <a:gd name="connsiteX206" fmla="*/ 4250 w 10180"/>
                  <a:gd name="connsiteY206" fmla="*/ 318 h 10056"/>
                  <a:gd name="connsiteX207" fmla="*/ 4192 w 10180"/>
                  <a:gd name="connsiteY207" fmla="*/ 326 h 10056"/>
                  <a:gd name="connsiteX208" fmla="*/ 4114 w 10180"/>
                  <a:gd name="connsiteY208" fmla="*/ 326 h 10056"/>
                  <a:gd name="connsiteX209" fmla="*/ 4056 w 10180"/>
                  <a:gd name="connsiteY209" fmla="*/ 318 h 10056"/>
                  <a:gd name="connsiteX210" fmla="*/ 4075 w 10180"/>
                  <a:gd name="connsiteY210" fmla="*/ 303 h 10056"/>
                  <a:gd name="connsiteX211" fmla="*/ 4114 w 10180"/>
                  <a:gd name="connsiteY211" fmla="*/ 295 h 10056"/>
                  <a:gd name="connsiteX212" fmla="*/ 4172 w 10180"/>
                  <a:gd name="connsiteY212" fmla="*/ 284 h 10056"/>
                  <a:gd name="connsiteX213" fmla="*/ 4153 w 10180"/>
                  <a:gd name="connsiteY213" fmla="*/ 269 h 10056"/>
                  <a:gd name="connsiteX214" fmla="*/ 4327 w 10180"/>
                  <a:gd name="connsiteY214" fmla="*/ 253 h 10056"/>
                  <a:gd name="connsiteX215" fmla="*/ 4502 w 10180"/>
                  <a:gd name="connsiteY215" fmla="*/ 226 h 10056"/>
                  <a:gd name="connsiteX216" fmla="*/ 4657 w 10180"/>
                  <a:gd name="connsiteY216" fmla="*/ 200 h 10056"/>
                  <a:gd name="connsiteX217" fmla="*/ 4792 w 10180"/>
                  <a:gd name="connsiteY217" fmla="*/ 161 h 10056"/>
                  <a:gd name="connsiteX218" fmla="*/ 4831 w 10180"/>
                  <a:gd name="connsiteY218" fmla="*/ 119 h 10056"/>
                  <a:gd name="connsiteX219" fmla="*/ 4889 w 10180"/>
                  <a:gd name="connsiteY219" fmla="*/ 84 h 10056"/>
                  <a:gd name="connsiteX220" fmla="*/ 4889 w 10180"/>
                  <a:gd name="connsiteY220" fmla="*/ 42 h 10056"/>
                  <a:gd name="connsiteX221" fmla="*/ 4909 w 10180"/>
                  <a:gd name="connsiteY221" fmla="*/ 0 h 10056"/>
                  <a:gd name="connsiteX222" fmla="*/ 4967 w 10180"/>
                  <a:gd name="connsiteY222" fmla="*/ 73 h 10056"/>
                  <a:gd name="connsiteX223" fmla="*/ 5044 w 10180"/>
                  <a:gd name="connsiteY223" fmla="*/ 153 h 10056"/>
                  <a:gd name="connsiteX224" fmla="*/ 5064 w 10180"/>
                  <a:gd name="connsiteY224" fmla="*/ 230 h 10056"/>
                  <a:gd name="connsiteX225" fmla="*/ 5025 w 10180"/>
                  <a:gd name="connsiteY225" fmla="*/ 315 h 10056"/>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109 w 10000"/>
                  <a:gd name="connsiteY97" fmla="*/ 10000 h 10000"/>
                  <a:gd name="connsiteX98" fmla="*/ 3663 w 10000"/>
                  <a:gd name="connsiteY98" fmla="*/ 10000 h 10000"/>
                  <a:gd name="connsiteX99" fmla="*/ 3430 w 10000"/>
                  <a:gd name="connsiteY99" fmla="*/ 9988 h 10000"/>
                  <a:gd name="connsiteX100" fmla="*/ 3236 w 10000"/>
                  <a:gd name="connsiteY100" fmla="*/ 9973 h 10000"/>
                  <a:gd name="connsiteX101" fmla="*/ 2849 w 10000"/>
                  <a:gd name="connsiteY101" fmla="*/ 9919 h 10000"/>
                  <a:gd name="connsiteX102" fmla="*/ 2442 w 10000"/>
                  <a:gd name="connsiteY102" fmla="*/ 9877 h 10000"/>
                  <a:gd name="connsiteX103" fmla="*/ 2074 w 10000"/>
                  <a:gd name="connsiteY103" fmla="*/ 9835 h 10000"/>
                  <a:gd name="connsiteX104" fmla="*/ 1647 w 10000"/>
                  <a:gd name="connsiteY104" fmla="*/ 9800 h 10000"/>
                  <a:gd name="connsiteX105" fmla="*/ 814 w 10000"/>
                  <a:gd name="connsiteY105" fmla="*/ 9735 h 10000"/>
                  <a:gd name="connsiteX106" fmla="*/ 426 w 10000"/>
                  <a:gd name="connsiteY106" fmla="*/ 9705 h 10000"/>
                  <a:gd name="connsiteX107" fmla="*/ 0 w 10000"/>
                  <a:gd name="connsiteY107" fmla="*/ 9678 h 10000"/>
                  <a:gd name="connsiteX108" fmla="*/ 252 w 10000"/>
                  <a:gd name="connsiteY108" fmla="*/ 9662 h 10000"/>
                  <a:gd name="connsiteX109" fmla="*/ 523 w 10000"/>
                  <a:gd name="connsiteY109" fmla="*/ 9643 h 10000"/>
                  <a:gd name="connsiteX110" fmla="*/ 775 w 10000"/>
                  <a:gd name="connsiteY110" fmla="*/ 9616 h 10000"/>
                  <a:gd name="connsiteX111" fmla="*/ 1047 w 10000"/>
                  <a:gd name="connsiteY111" fmla="*/ 9593 h 10000"/>
                  <a:gd name="connsiteX112" fmla="*/ 1279 w 10000"/>
                  <a:gd name="connsiteY112" fmla="*/ 9574 h 10000"/>
                  <a:gd name="connsiteX113" fmla="*/ 1550 w 10000"/>
                  <a:gd name="connsiteY113" fmla="*/ 9559 h 10000"/>
                  <a:gd name="connsiteX114" fmla="*/ 1841 w 10000"/>
                  <a:gd name="connsiteY114" fmla="*/ 9547 h 10000"/>
                  <a:gd name="connsiteX115" fmla="*/ 2132 w 10000"/>
                  <a:gd name="connsiteY115" fmla="*/ 9547 h 10000"/>
                  <a:gd name="connsiteX116" fmla="*/ 2345 w 10000"/>
                  <a:gd name="connsiteY116" fmla="*/ 9547 h 10000"/>
                  <a:gd name="connsiteX117" fmla="*/ 2558 w 10000"/>
                  <a:gd name="connsiteY117" fmla="*/ 9547 h 10000"/>
                  <a:gd name="connsiteX118" fmla="*/ 2752 w 10000"/>
                  <a:gd name="connsiteY118" fmla="*/ 9543 h 10000"/>
                  <a:gd name="connsiteX119" fmla="*/ 2965 w 10000"/>
                  <a:gd name="connsiteY119" fmla="*/ 9536 h 10000"/>
                  <a:gd name="connsiteX120" fmla="*/ 3159 w 10000"/>
                  <a:gd name="connsiteY120" fmla="*/ 9532 h 10000"/>
                  <a:gd name="connsiteX121" fmla="*/ 3333 w 10000"/>
                  <a:gd name="connsiteY121" fmla="*/ 9520 h 10000"/>
                  <a:gd name="connsiteX122" fmla="*/ 3527 w 10000"/>
                  <a:gd name="connsiteY122" fmla="*/ 9505 h 10000"/>
                  <a:gd name="connsiteX123" fmla="*/ 3702 w 10000"/>
                  <a:gd name="connsiteY123" fmla="*/ 9486 h 10000"/>
                  <a:gd name="connsiteX124" fmla="*/ 3721 w 10000"/>
                  <a:gd name="connsiteY124" fmla="*/ 9317 h 10000"/>
                  <a:gd name="connsiteX125" fmla="*/ 3779 w 10000"/>
                  <a:gd name="connsiteY125" fmla="*/ 9148 h 10000"/>
                  <a:gd name="connsiteX126" fmla="*/ 3857 w 10000"/>
                  <a:gd name="connsiteY126" fmla="*/ 8979 h 10000"/>
                  <a:gd name="connsiteX127" fmla="*/ 3915 w 10000"/>
                  <a:gd name="connsiteY127" fmla="*/ 8810 h 10000"/>
                  <a:gd name="connsiteX128" fmla="*/ 3895 w 10000"/>
                  <a:gd name="connsiteY128" fmla="*/ 8565 h 10000"/>
                  <a:gd name="connsiteX129" fmla="*/ 3895 w 10000"/>
                  <a:gd name="connsiteY129" fmla="*/ 8319 h 10000"/>
                  <a:gd name="connsiteX130" fmla="*/ 3895 w 10000"/>
                  <a:gd name="connsiteY130" fmla="*/ 8070 h 10000"/>
                  <a:gd name="connsiteX131" fmla="*/ 3915 w 10000"/>
                  <a:gd name="connsiteY131" fmla="*/ 7824 h 10000"/>
                  <a:gd name="connsiteX132" fmla="*/ 3915 w 10000"/>
                  <a:gd name="connsiteY132" fmla="*/ 7629 h 10000"/>
                  <a:gd name="connsiteX133" fmla="*/ 3876 w 10000"/>
                  <a:gd name="connsiteY133" fmla="*/ 7429 h 10000"/>
                  <a:gd name="connsiteX134" fmla="*/ 3857 w 10000"/>
                  <a:gd name="connsiteY134" fmla="*/ 7241 h 10000"/>
                  <a:gd name="connsiteX135" fmla="*/ 3915 w 10000"/>
                  <a:gd name="connsiteY135" fmla="*/ 7053 h 10000"/>
                  <a:gd name="connsiteX136" fmla="*/ 4128 w 10000"/>
                  <a:gd name="connsiteY136" fmla="*/ 6853 h 10000"/>
                  <a:gd name="connsiteX137" fmla="*/ 4167 w 10000"/>
                  <a:gd name="connsiteY137" fmla="*/ 6642 h 10000"/>
                  <a:gd name="connsiteX138" fmla="*/ 4147 w 10000"/>
                  <a:gd name="connsiteY138" fmla="*/ 6427 h 10000"/>
                  <a:gd name="connsiteX139" fmla="*/ 4147 w 10000"/>
                  <a:gd name="connsiteY139" fmla="*/ 6213 h 10000"/>
                  <a:gd name="connsiteX140" fmla="*/ 4167 w 10000"/>
                  <a:gd name="connsiteY140" fmla="*/ 6136 h 10000"/>
                  <a:gd name="connsiteX141" fmla="*/ 4186 w 10000"/>
                  <a:gd name="connsiteY141" fmla="*/ 6063 h 10000"/>
                  <a:gd name="connsiteX142" fmla="*/ 4186 w 10000"/>
                  <a:gd name="connsiteY142" fmla="*/ 5990 h 10000"/>
                  <a:gd name="connsiteX143" fmla="*/ 4128 w 10000"/>
                  <a:gd name="connsiteY143" fmla="*/ 5921 h 10000"/>
                  <a:gd name="connsiteX144" fmla="*/ 4109 w 10000"/>
                  <a:gd name="connsiteY144" fmla="*/ 5748 h 10000"/>
                  <a:gd name="connsiteX145" fmla="*/ 4147 w 10000"/>
                  <a:gd name="connsiteY145" fmla="*/ 5737 h 10000"/>
                  <a:gd name="connsiteX146" fmla="*/ 4147 w 10000"/>
                  <a:gd name="connsiteY146" fmla="*/ 5560 h 10000"/>
                  <a:gd name="connsiteX147" fmla="*/ 4186 w 10000"/>
                  <a:gd name="connsiteY147" fmla="*/ 5380 h 10000"/>
                  <a:gd name="connsiteX148" fmla="*/ 4205 w 10000"/>
                  <a:gd name="connsiteY148" fmla="*/ 5203 h 10000"/>
                  <a:gd name="connsiteX149" fmla="*/ 4167 w 10000"/>
                  <a:gd name="connsiteY149" fmla="*/ 5012 h 10000"/>
                  <a:gd name="connsiteX150" fmla="*/ 4264 w 10000"/>
                  <a:gd name="connsiteY150" fmla="*/ 4985 h 10000"/>
                  <a:gd name="connsiteX151" fmla="*/ 4205 w 10000"/>
                  <a:gd name="connsiteY151" fmla="*/ 4624 h 10000"/>
                  <a:gd name="connsiteX152" fmla="*/ 4283 w 10000"/>
                  <a:gd name="connsiteY152" fmla="*/ 4540 h 10000"/>
                  <a:gd name="connsiteX153" fmla="*/ 4302 w 10000"/>
                  <a:gd name="connsiteY153" fmla="*/ 4455 h 10000"/>
                  <a:gd name="connsiteX154" fmla="*/ 4322 w 10000"/>
                  <a:gd name="connsiteY154" fmla="*/ 4367 h 10000"/>
                  <a:gd name="connsiteX155" fmla="*/ 4360 w 10000"/>
                  <a:gd name="connsiteY155" fmla="*/ 4279 h 10000"/>
                  <a:gd name="connsiteX156" fmla="*/ 4419 w 10000"/>
                  <a:gd name="connsiteY156" fmla="*/ 4225 h 10000"/>
                  <a:gd name="connsiteX157" fmla="*/ 4399 w 10000"/>
                  <a:gd name="connsiteY157" fmla="*/ 4179 h 10000"/>
                  <a:gd name="connsiteX158" fmla="*/ 4360 w 10000"/>
                  <a:gd name="connsiteY158" fmla="*/ 4125 h 10000"/>
                  <a:gd name="connsiteX159" fmla="*/ 4399 w 10000"/>
                  <a:gd name="connsiteY159" fmla="*/ 4079 h 10000"/>
                  <a:gd name="connsiteX160" fmla="*/ 4477 w 10000"/>
                  <a:gd name="connsiteY160" fmla="*/ 3995 h 10000"/>
                  <a:gd name="connsiteX161" fmla="*/ 4477 w 10000"/>
                  <a:gd name="connsiteY161" fmla="*/ 3914 h 10000"/>
                  <a:gd name="connsiteX162" fmla="*/ 4457 w 10000"/>
                  <a:gd name="connsiteY162" fmla="*/ 3830 h 10000"/>
                  <a:gd name="connsiteX163" fmla="*/ 4438 w 10000"/>
                  <a:gd name="connsiteY163" fmla="*/ 3745 h 10000"/>
                  <a:gd name="connsiteX164" fmla="*/ 4341 w 10000"/>
                  <a:gd name="connsiteY164" fmla="*/ 3741 h 10000"/>
                  <a:gd name="connsiteX165" fmla="*/ 4360 w 10000"/>
                  <a:gd name="connsiteY165" fmla="*/ 3676 h 10000"/>
                  <a:gd name="connsiteX166" fmla="*/ 4438 w 10000"/>
                  <a:gd name="connsiteY166" fmla="*/ 3611 h 10000"/>
                  <a:gd name="connsiteX167" fmla="*/ 4457 w 10000"/>
                  <a:gd name="connsiteY167" fmla="*/ 3546 h 10000"/>
                  <a:gd name="connsiteX168" fmla="*/ 4438 w 10000"/>
                  <a:gd name="connsiteY168" fmla="*/ 3477 h 10000"/>
                  <a:gd name="connsiteX169" fmla="*/ 4399 w 10000"/>
                  <a:gd name="connsiteY169" fmla="*/ 3477 h 10000"/>
                  <a:gd name="connsiteX170" fmla="*/ 4419 w 10000"/>
                  <a:gd name="connsiteY170" fmla="*/ 3411 h 10000"/>
                  <a:gd name="connsiteX171" fmla="*/ 4399 w 10000"/>
                  <a:gd name="connsiteY171" fmla="*/ 3335 h 10000"/>
                  <a:gd name="connsiteX172" fmla="*/ 4399 w 10000"/>
                  <a:gd name="connsiteY172" fmla="*/ 3269 h 10000"/>
                  <a:gd name="connsiteX173" fmla="*/ 4457 w 10000"/>
                  <a:gd name="connsiteY173" fmla="*/ 3200 h 10000"/>
                  <a:gd name="connsiteX174" fmla="*/ 4457 w 10000"/>
                  <a:gd name="connsiteY174" fmla="*/ 3062 h 10000"/>
                  <a:gd name="connsiteX175" fmla="*/ 4457 w 10000"/>
                  <a:gd name="connsiteY175" fmla="*/ 2928 h 10000"/>
                  <a:gd name="connsiteX176" fmla="*/ 4516 w 10000"/>
                  <a:gd name="connsiteY176" fmla="*/ 2794 h 10000"/>
                  <a:gd name="connsiteX177" fmla="*/ 4651 w 10000"/>
                  <a:gd name="connsiteY177" fmla="*/ 2671 h 10000"/>
                  <a:gd name="connsiteX178" fmla="*/ 4593 w 10000"/>
                  <a:gd name="connsiteY178" fmla="*/ 2652 h 10000"/>
                  <a:gd name="connsiteX179" fmla="*/ 4593 w 10000"/>
                  <a:gd name="connsiteY179" fmla="*/ 2536 h 10000"/>
                  <a:gd name="connsiteX180" fmla="*/ 4574 w 10000"/>
                  <a:gd name="connsiteY180" fmla="*/ 2421 h 10000"/>
                  <a:gd name="connsiteX181" fmla="*/ 4554 w 10000"/>
                  <a:gd name="connsiteY181" fmla="*/ 2306 h 10000"/>
                  <a:gd name="connsiteX182" fmla="*/ 4593 w 10000"/>
                  <a:gd name="connsiteY182" fmla="*/ 2203 h 10000"/>
                  <a:gd name="connsiteX183" fmla="*/ 4632 w 10000"/>
                  <a:gd name="connsiteY183" fmla="*/ 2018 h 10000"/>
                  <a:gd name="connsiteX184" fmla="*/ 4729 w 10000"/>
                  <a:gd name="connsiteY184" fmla="*/ 1838 h 10000"/>
                  <a:gd name="connsiteX185" fmla="*/ 4787 w 10000"/>
                  <a:gd name="connsiteY185" fmla="*/ 1654 h 10000"/>
                  <a:gd name="connsiteX186" fmla="*/ 4748 w 10000"/>
                  <a:gd name="connsiteY186" fmla="*/ 1466 h 10000"/>
                  <a:gd name="connsiteX187" fmla="*/ 4767 w 10000"/>
                  <a:gd name="connsiteY187" fmla="*/ 1378 h 10000"/>
                  <a:gd name="connsiteX188" fmla="*/ 4767 w 10000"/>
                  <a:gd name="connsiteY188" fmla="*/ 1282 h 10000"/>
                  <a:gd name="connsiteX189" fmla="*/ 4767 w 10000"/>
                  <a:gd name="connsiteY189" fmla="*/ 1193 h 10000"/>
                  <a:gd name="connsiteX190" fmla="*/ 4748 w 10000"/>
                  <a:gd name="connsiteY190" fmla="*/ 1101 h 10000"/>
                  <a:gd name="connsiteX191" fmla="*/ 4651 w 10000"/>
                  <a:gd name="connsiteY191" fmla="*/ 1128 h 10000"/>
                  <a:gd name="connsiteX192" fmla="*/ 4651 w 10000"/>
                  <a:gd name="connsiteY192" fmla="*/ 1067 h 10000"/>
                  <a:gd name="connsiteX193" fmla="*/ 4632 w 10000"/>
                  <a:gd name="connsiteY193" fmla="*/ 1002 h 10000"/>
                  <a:gd name="connsiteX194" fmla="*/ 4632 w 10000"/>
                  <a:gd name="connsiteY194" fmla="*/ 940 h 10000"/>
                  <a:gd name="connsiteX195" fmla="*/ 4651 w 10000"/>
                  <a:gd name="connsiteY195" fmla="*/ 879 h 10000"/>
                  <a:gd name="connsiteX196" fmla="*/ 4593 w 10000"/>
                  <a:gd name="connsiteY196" fmla="*/ 798 h 10000"/>
                  <a:gd name="connsiteX197" fmla="*/ 4593 w 10000"/>
                  <a:gd name="connsiteY197" fmla="*/ 714 h 10000"/>
                  <a:gd name="connsiteX198" fmla="*/ 4574 w 10000"/>
                  <a:gd name="connsiteY198" fmla="*/ 629 h 10000"/>
                  <a:gd name="connsiteX199" fmla="*/ 4574 w 10000"/>
                  <a:gd name="connsiteY199" fmla="*/ 553 h 10000"/>
                  <a:gd name="connsiteX200" fmla="*/ 4516 w 10000"/>
                  <a:gd name="connsiteY200" fmla="*/ 361 h 10000"/>
                  <a:gd name="connsiteX201" fmla="*/ 4457 w 10000"/>
                  <a:gd name="connsiteY201" fmla="*/ 342 h 10000"/>
                  <a:gd name="connsiteX202" fmla="*/ 4341 w 10000"/>
                  <a:gd name="connsiteY202" fmla="*/ 330 h 10000"/>
                  <a:gd name="connsiteX203" fmla="*/ 4264 w 10000"/>
                  <a:gd name="connsiteY203" fmla="*/ 318 h 10000"/>
                  <a:gd name="connsiteX204" fmla="*/ 4147 w 10000"/>
                  <a:gd name="connsiteY204" fmla="*/ 315 h 10000"/>
                  <a:gd name="connsiteX205" fmla="*/ 4070 w 10000"/>
                  <a:gd name="connsiteY205" fmla="*/ 318 h 10000"/>
                  <a:gd name="connsiteX206" fmla="*/ 4012 w 10000"/>
                  <a:gd name="connsiteY206" fmla="*/ 326 h 10000"/>
                  <a:gd name="connsiteX207" fmla="*/ 3934 w 10000"/>
                  <a:gd name="connsiteY207" fmla="*/ 326 h 10000"/>
                  <a:gd name="connsiteX208" fmla="*/ 3876 w 10000"/>
                  <a:gd name="connsiteY208" fmla="*/ 318 h 10000"/>
                  <a:gd name="connsiteX209" fmla="*/ 3895 w 10000"/>
                  <a:gd name="connsiteY209" fmla="*/ 303 h 10000"/>
                  <a:gd name="connsiteX210" fmla="*/ 3934 w 10000"/>
                  <a:gd name="connsiteY210" fmla="*/ 295 h 10000"/>
                  <a:gd name="connsiteX211" fmla="*/ 3992 w 10000"/>
                  <a:gd name="connsiteY211" fmla="*/ 284 h 10000"/>
                  <a:gd name="connsiteX212" fmla="*/ 3973 w 10000"/>
                  <a:gd name="connsiteY212" fmla="*/ 269 h 10000"/>
                  <a:gd name="connsiteX213" fmla="*/ 4147 w 10000"/>
                  <a:gd name="connsiteY213" fmla="*/ 253 h 10000"/>
                  <a:gd name="connsiteX214" fmla="*/ 4322 w 10000"/>
                  <a:gd name="connsiteY214" fmla="*/ 226 h 10000"/>
                  <a:gd name="connsiteX215" fmla="*/ 4477 w 10000"/>
                  <a:gd name="connsiteY215" fmla="*/ 200 h 10000"/>
                  <a:gd name="connsiteX216" fmla="*/ 4612 w 10000"/>
                  <a:gd name="connsiteY216" fmla="*/ 161 h 10000"/>
                  <a:gd name="connsiteX217" fmla="*/ 4651 w 10000"/>
                  <a:gd name="connsiteY217" fmla="*/ 119 h 10000"/>
                  <a:gd name="connsiteX218" fmla="*/ 4709 w 10000"/>
                  <a:gd name="connsiteY218" fmla="*/ 84 h 10000"/>
                  <a:gd name="connsiteX219" fmla="*/ 4709 w 10000"/>
                  <a:gd name="connsiteY219" fmla="*/ 42 h 10000"/>
                  <a:gd name="connsiteX220" fmla="*/ 4729 w 10000"/>
                  <a:gd name="connsiteY220" fmla="*/ 0 h 10000"/>
                  <a:gd name="connsiteX221" fmla="*/ 4787 w 10000"/>
                  <a:gd name="connsiteY221" fmla="*/ 73 h 10000"/>
                  <a:gd name="connsiteX222" fmla="*/ 4864 w 10000"/>
                  <a:gd name="connsiteY222" fmla="*/ 153 h 10000"/>
                  <a:gd name="connsiteX223" fmla="*/ 4884 w 10000"/>
                  <a:gd name="connsiteY223" fmla="*/ 230 h 10000"/>
                  <a:gd name="connsiteX224" fmla="*/ 4845 w 10000"/>
                  <a:gd name="connsiteY224"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109 w 10000"/>
                  <a:gd name="connsiteY97" fmla="*/ 10000 h 10000"/>
                  <a:gd name="connsiteX98" fmla="*/ 3663 w 10000"/>
                  <a:gd name="connsiteY98" fmla="*/ 10000 h 10000"/>
                  <a:gd name="connsiteX99" fmla="*/ 3430 w 10000"/>
                  <a:gd name="connsiteY99" fmla="*/ 9988 h 10000"/>
                  <a:gd name="connsiteX100" fmla="*/ 2849 w 10000"/>
                  <a:gd name="connsiteY100" fmla="*/ 9919 h 10000"/>
                  <a:gd name="connsiteX101" fmla="*/ 2442 w 10000"/>
                  <a:gd name="connsiteY101" fmla="*/ 9877 h 10000"/>
                  <a:gd name="connsiteX102" fmla="*/ 2074 w 10000"/>
                  <a:gd name="connsiteY102" fmla="*/ 9835 h 10000"/>
                  <a:gd name="connsiteX103" fmla="*/ 1647 w 10000"/>
                  <a:gd name="connsiteY103" fmla="*/ 9800 h 10000"/>
                  <a:gd name="connsiteX104" fmla="*/ 814 w 10000"/>
                  <a:gd name="connsiteY104" fmla="*/ 9735 h 10000"/>
                  <a:gd name="connsiteX105" fmla="*/ 426 w 10000"/>
                  <a:gd name="connsiteY105" fmla="*/ 9705 h 10000"/>
                  <a:gd name="connsiteX106" fmla="*/ 0 w 10000"/>
                  <a:gd name="connsiteY106" fmla="*/ 9678 h 10000"/>
                  <a:gd name="connsiteX107" fmla="*/ 252 w 10000"/>
                  <a:gd name="connsiteY107" fmla="*/ 9662 h 10000"/>
                  <a:gd name="connsiteX108" fmla="*/ 523 w 10000"/>
                  <a:gd name="connsiteY108" fmla="*/ 9643 h 10000"/>
                  <a:gd name="connsiteX109" fmla="*/ 775 w 10000"/>
                  <a:gd name="connsiteY109" fmla="*/ 9616 h 10000"/>
                  <a:gd name="connsiteX110" fmla="*/ 1047 w 10000"/>
                  <a:gd name="connsiteY110" fmla="*/ 9593 h 10000"/>
                  <a:gd name="connsiteX111" fmla="*/ 1279 w 10000"/>
                  <a:gd name="connsiteY111" fmla="*/ 9574 h 10000"/>
                  <a:gd name="connsiteX112" fmla="*/ 1550 w 10000"/>
                  <a:gd name="connsiteY112" fmla="*/ 9559 h 10000"/>
                  <a:gd name="connsiteX113" fmla="*/ 1841 w 10000"/>
                  <a:gd name="connsiteY113" fmla="*/ 9547 h 10000"/>
                  <a:gd name="connsiteX114" fmla="*/ 2132 w 10000"/>
                  <a:gd name="connsiteY114" fmla="*/ 9547 h 10000"/>
                  <a:gd name="connsiteX115" fmla="*/ 2345 w 10000"/>
                  <a:gd name="connsiteY115" fmla="*/ 9547 h 10000"/>
                  <a:gd name="connsiteX116" fmla="*/ 2558 w 10000"/>
                  <a:gd name="connsiteY116" fmla="*/ 9547 h 10000"/>
                  <a:gd name="connsiteX117" fmla="*/ 2752 w 10000"/>
                  <a:gd name="connsiteY117" fmla="*/ 9543 h 10000"/>
                  <a:gd name="connsiteX118" fmla="*/ 2965 w 10000"/>
                  <a:gd name="connsiteY118" fmla="*/ 9536 h 10000"/>
                  <a:gd name="connsiteX119" fmla="*/ 3159 w 10000"/>
                  <a:gd name="connsiteY119" fmla="*/ 9532 h 10000"/>
                  <a:gd name="connsiteX120" fmla="*/ 3333 w 10000"/>
                  <a:gd name="connsiteY120" fmla="*/ 9520 h 10000"/>
                  <a:gd name="connsiteX121" fmla="*/ 3527 w 10000"/>
                  <a:gd name="connsiteY121" fmla="*/ 9505 h 10000"/>
                  <a:gd name="connsiteX122" fmla="*/ 3702 w 10000"/>
                  <a:gd name="connsiteY122" fmla="*/ 9486 h 10000"/>
                  <a:gd name="connsiteX123" fmla="*/ 3721 w 10000"/>
                  <a:gd name="connsiteY123" fmla="*/ 9317 h 10000"/>
                  <a:gd name="connsiteX124" fmla="*/ 3779 w 10000"/>
                  <a:gd name="connsiteY124" fmla="*/ 9148 h 10000"/>
                  <a:gd name="connsiteX125" fmla="*/ 3857 w 10000"/>
                  <a:gd name="connsiteY125" fmla="*/ 8979 h 10000"/>
                  <a:gd name="connsiteX126" fmla="*/ 3915 w 10000"/>
                  <a:gd name="connsiteY126" fmla="*/ 8810 h 10000"/>
                  <a:gd name="connsiteX127" fmla="*/ 3895 w 10000"/>
                  <a:gd name="connsiteY127" fmla="*/ 8565 h 10000"/>
                  <a:gd name="connsiteX128" fmla="*/ 3895 w 10000"/>
                  <a:gd name="connsiteY128" fmla="*/ 8319 h 10000"/>
                  <a:gd name="connsiteX129" fmla="*/ 3895 w 10000"/>
                  <a:gd name="connsiteY129" fmla="*/ 8070 h 10000"/>
                  <a:gd name="connsiteX130" fmla="*/ 3915 w 10000"/>
                  <a:gd name="connsiteY130" fmla="*/ 7824 h 10000"/>
                  <a:gd name="connsiteX131" fmla="*/ 3915 w 10000"/>
                  <a:gd name="connsiteY131" fmla="*/ 7629 h 10000"/>
                  <a:gd name="connsiteX132" fmla="*/ 3876 w 10000"/>
                  <a:gd name="connsiteY132" fmla="*/ 7429 h 10000"/>
                  <a:gd name="connsiteX133" fmla="*/ 3857 w 10000"/>
                  <a:gd name="connsiteY133" fmla="*/ 7241 h 10000"/>
                  <a:gd name="connsiteX134" fmla="*/ 3915 w 10000"/>
                  <a:gd name="connsiteY134" fmla="*/ 7053 h 10000"/>
                  <a:gd name="connsiteX135" fmla="*/ 4128 w 10000"/>
                  <a:gd name="connsiteY135" fmla="*/ 6853 h 10000"/>
                  <a:gd name="connsiteX136" fmla="*/ 4167 w 10000"/>
                  <a:gd name="connsiteY136" fmla="*/ 6642 h 10000"/>
                  <a:gd name="connsiteX137" fmla="*/ 4147 w 10000"/>
                  <a:gd name="connsiteY137" fmla="*/ 6427 h 10000"/>
                  <a:gd name="connsiteX138" fmla="*/ 4147 w 10000"/>
                  <a:gd name="connsiteY138" fmla="*/ 6213 h 10000"/>
                  <a:gd name="connsiteX139" fmla="*/ 4167 w 10000"/>
                  <a:gd name="connsiteY139" fmla="*/ 6136 h 10000"/>
                  <a:gd name="connsiteX140" fmla="*/ 4186 w 10000"/>
                  <a:gd name="connsiteY140" fmla="*/ 6063 h 10000"/>
                  <a:gd name="connsiteX141" fmla="*/ 4186 w 10000"/>
                  <a:gd name="connsiteY141" fmla="*/ 5990 h 10000"/>
                  <a:gd name="connsiteX142" fmla="*/ 4128 w 10000"/>
                  <a:gd name="connsiteY142" fmla="*/ 5921 h 10000"/>
                  <a:gd name="connsiteX143" fmla="*/ 4109 w 10000"/>
                  <a:gd name="connsiteY143" fmla="*/ 5748 h 10000"/>
                  <a:gd name="connsiteX144" fmla="*/ 4147 w 10000"/>
                  <a:gd name="connsiteY144" fmla="*/ 5737 h 10000"/>
                  <a:gd name="connsiteX145" fmla="*/ 4147 w 10000"/>
                  <a:gd name="connsiteY145" fmla="*/ 5560 h 10000"/>
                  <a:gd name="connsiteX146" fmla="*/ 4186 w 10000"/>
                  <a:gd name="connsiteY146" fmla="*/ 5380 h 10000"/>
                  <a:gd name="connsiteX147" fmla="*/ 4205 w 10000"/>
                  <a:gd name="connsiteY147" fmla="*/ 5203 h 10000"/>
                  <a:gd name="connsiteX148" fmla="*/ 4167 w 10000"/>
                  <a:gd name="connsiteY148" fmla="*/ 5012 h 10000"/>
                  <a:gd name="connsiteX149" fmla="*/ 4264 w 10000"/>
                  <a:gd name="connsiteY149" fmla="*/ 4985 h 10000"/>
                  <a:gd name="connsiteX150" fmla="*/ 4205 w 10000"/>
                  <a:gd name="connsiteY150" fmla="*/ 4624 h 10000"/>
                  <a:gd name="connsiteX151" fmla="*/ 4283 w 10000"/>
                  <a:gd name="connsiteY151" fmla="*/ 4540 h 10000"/>
                  <a:gd name="connsiteX152" fmla="*/ 4302 w 10000"/>
                  <a:gd name="connsiteY152" fmla="*/ 4455 h 10000"/>
                  <a:gd name="connsiteX153" fmla="*/ 4322 w 10000"/>
                  <a:gd name="connsiteY153" fmla="*/ 4367 h 10000"/>
                  <a:gd name="connsiteX154" fmla="*/ 4360 w 10000"/>
                  <a:gd name="connsiteY154" fmla="*/ 4279 h 10000"/>
                  <a:gd name="connsiteX155" fmla="*/ 4419 w 10000"/>
                  <a:gd name="connsiteY155" fmla="*/ 4225 h 10000"/>
                  <a:gd name="connsiteX156" fmla="*/ 4399 w 10000"/>
                  <a:gd name="connsiteY156" fmla="*/ 4179 h 10000"/>
                  <a:gd name="connsiteX157" fmla="*/ 4360 w 10000"/>
                  <a:gd name="connsiteY157" fmla="*/ 4125 h 10000"/>
                  <a:gd name="connsiteX158" fmla="*/ 4399 w 10000"/>
                  <a:gd name="connsiteY158" fmla="*/ 4079 h 10000"/>
                  <a:gd name="connsiteX159" fmla="*/ 4477 w 10000"/>
                  <a:gd name="connsiteY159" fmla="*/ 3995 h 10000"/>
                  <a:gd name="connsiteX160" fmla="*/ 4477 w 10000"/>
                  <a:gd name="connsiteY160" fmla="*/ 3914 h 10000"/>
                  <a:gd name="connsiteX161" fmla="*/ 4457 w 10000"/>
                  <a:gd name="connsiteY161" fmla="*/ 3830 h 10000"/>
                  <a:gd name="connsiteX162" fmla="*/ 4438 w 10000"/>
                  <a:gd name="connsiteY162" fmla="*/ 3745 h 10000"/>
                  <a:gd name="connsiteX163" fmla="*/ 4341 w 10000"/>
                  <a:gd name="connsiteY163" fmla="*/ 3741 h 10000"/>
                  <a:gd name="connsiteX164" fmla="*/ 4360 w 10000"/>
                  <a:gd name="connsiteY164" fmla="*/ 3676 h 10000"/>
                  <a:gd name="connsiteX165" fmla="*/ 4438 w 10000"/>
                  <a:gd name="connsiteY165" fmla="*/ 3611 h 10000"/>
                  <a:gd name="connsiteX166" fmla="*/ 4457 w 10000"/>
                  <a:gd name="connsiteY166" fmla="*/ 3546 h 10000"/>
                  <a:gd name="connsiteX167" fmla="*/ 4438 w 10000"/>
                  <a:gd name="connsiteY167" fmla="*/ 3477 h 10000"/>
                  <a:gd name="connsiteX168" fmla="*/ 4399 w 10000"/>
                  <a:gd name="connsiteY168" fmla="*/ 3477 h 10000"/>
                  <a:gd name="connsiteX169" fmla="*/ 4419 w 10000"/>
                  <a:gd name="connsiteY169" fmla="*/ 3411 h 10000"/>
                  <a:gd name="connsiteX170" fmla="*/ 4399 w 10000"/>
                  <a:gd name="connsiteY170" fmla="*/ 3335 h 10000"/>
                  <a:gd name="connsiteX171" fmla="*/ 4399 w 10000"/>
                  <a:gd name="connsiteY171" fmla="*/ 3269 h 10000"/>
                  <a:gd name="connsiteX172" fmla="*/ 4457 w 10000"/>
                  <a:gd name="connsiteY172" fmla="*/ 3200 h 10000"/>
                  <a:gd name="connsiteX173" fmla="*/ 4457 w 10000"/>
                  <a:gd name="connsiteY173" fmla="*/ 3062 h 10000"/>
                  <a:gd name="connsiteX174" fmla="*/ 4457 w 10000"/>
                  <a:gd name="connsiteY174" fmla="*/ 2928 h 10000"/>
                  <a:gd name="connsiteX175" fmla="*/ 4516 w 10000"/>
                  <a:gd name="connsiteY175" fmla="*/ 2794 h 10000"/>
                  <a:gd name="connsiteX176" fmla="*/ 4651 w 10000"/>
                  <a:gd name="connsiteY176" fmla="*/ 2671 h 10000"/>
                  <a:gd name="connsiteX177" fmla="*/ 4593 w 10000"/>
                  <a:gd name="connsiteY177" fmla="*/ 2652 h 10000"/>
                  <a:gd name="connsiteX178" fmla="*/ 4593 w 10000"/>
                  <a:gd name="connsiteY178" fmla="*/ 2536 h 10000"/>
                  <a:gd name="connsiteX179" fmla="*/ 4574 w 10000"/>
                  <a:gd name="connsiteY179" fmla="*/ 2421 h 10000"/>
                  <a:gd name="connsiteX180" fmla="*/ 4554 w 10000"/>
                  <a:gd name="connsiteY180" fmla="*/ 2306 h 10000"/>
                  <a:gd name="connsiteX181" fmla="*/ 4593 w 10000"/>
                  <a:gd name="connsiteY181" fmla="*/ 2203 h 10000"/>
                  <a:gd name="connsiteX182" fmla="*/ 4632 w 10000"/>
                  <a:gd name="connsiteY182" fmla="*/ 2018 h 10000"/>
                  <a:gd name="connsiteX183" fmla="*/ 4729 w 10000"/>
                  <a:gd name="connsiteY183" fmla="*/ 1838 h 10000"/>
                  <a:gd name="connsiteX184" fmla="*/ 4787 w 10000"/>
                  <a:gd name="connsiteY184" fmla="*/ 1654 h 10000"/>
                  <a:gd name="connsiteX185" fmla="*/ 4748 w 10000"/>
                  <a:gd name="connsiteY185" fmla="*/ 1466 h 10000"/>
                  <a:gd name="connsiteX186" fmla="*/ 4767 w 10000"/>
                  <a:gd name="connsiteY186" fmla="*/ 1378 h 10000"/>
                  <a:gd name="connsiteX187" fmla="*/ 4767 w 10000"/>
                  <a:gd name="connsiteY187" fmla="*/ 1282 h 10000"/>
                  <a:gd name="connsiteX188" fmla="*/ 4767 w 10000"/>
                  <a:gd name="connsiteY188" fmla="*/ 1193 h 10000"/>
                  <a:gd name="connsiteX189" fmla="*/ 4748 w 10000"/>
                  <a:gd name="connsiteY189" fmla="*/ 1101 h 10000"/>
                  <a:gd name="connsiteX190" fmla="*/ 4651 w 10000"/>
                  <a:gd name="connsiteY190" fmla="*/ 1128 h 10000"/>
                  <a:gd name="connsiteX191" fmla="*/ 4651 w 10000"/>
                  <a:gd name="connsiteY191" fmla="*/ 1067 h 10000"/>
                  <a:gd name="connsiteX192" fmla="*/ 4632 w 10000"/>
                  <a:gd name="connsiteY192" fmla="*/ 1002 h 10000"/>
                  <a:gd name="connsiteX193" fmla="*/ 4632 w 10000"/>
                  <a:gd name="connsiteY193" fmla="*/ 940 h 10000"/>
                  <a:gd name="connsiteX194" fmla="*/ 4651 w 10000"/>
                  <a:gd name="connsiteY194" fmla="*/ 879 h 10000"/>
                  <a:gd name="connsiteX195" fmla="*/ 4593 w 10000"/>
                  <a:gd name="connsiteY195" fmla="*/ 798 h 10000"/>
                  <a:gd name="connsiteX196" fmla="*/ 4593 w 10000"/>
                  <a:gd name="connsiteY196" fmla="*/ 714 h 10000"/>
                  <a:gd name="connsiteX197" fmla="*/ 4574 w 10000"/>
                  <a:gd name="connsiteY197" fmla="*/ 629 h 10000"/>
                  <a:gd name="connsiteX198" fmla="*/ 4574 w 10000"/>
                  <a:gd name="connsiteY198" fmla="*/ 553 h 10000"/>
                  <a:gd name="connsiteX199" fmla="*/ 4516 w 10000"/>
                  <a:gd name="connsiteY199" fmla="*/ 361 h 10000"/>
                  <a:gd name="connsiteX200" fmla="*/ 4457 w 10000"/>
                  <a:gd name="connsiteY200" fmla="*/ 342 h 10000"/>
                  <a:gd name="connsiteX201" fmla="*/ 4341 w 10000"/>
                  <a:gd name="connsiteY201" fmla="*/ 330 h 10000"/>
                  <a:gd name="connsiteX202" fmla="*/ 4264 w 10000"/>
                  <a:gd name="connsiteY202" fmla="*/ 318 h 10000"/>
                  <a:gd name="connsiteX203" fmla="*/ 4147 w 10000"/>
                  <a:gd name="connsiteY203" fmla="*/ 315 h 10000"/>
                  <a:gd name="connsiteX204" fmla="*/ 4070 w 10000"/>
                  <a:gd name="connsiteY204" fmla="*/ 318 h 10000"/>
                  <a:gd name="connsiteX205" fmla="*/ 4012 w 10000"/>
                  <a:gd name="connsiteY205" fmla="*/ 326 h 10000"/>
                  <a:gd name="connsiteX206" fmla="*/ 3934 w 10000"/>
                  <a:gd name="connsiteY206" fmla="*/ 326 h 10000"/>
                  <a:gd name="connsiteX207" fmla="*/ 3876 w 10000"/>
                  <a:gd name="connsiteY207" fmla="*/ 318 h 10000"/>
                  <a:gd name="connsiteX208" fmla="*/ 3895 w 10000"/>
                  <a:gd name="connsiteY208" fmla="*/ 303 h 10000"/>
                  <a:gd name="connsiteX209" fmla="*/ 3934 w 10000"/>
                  <a:gd name="connsiteY209" fmla="*/ 295 h 10000"/>
                  <a:gd name="connsiteX210" fmla="*/ 3992 w 10000"/>
                  <a:gd name="connsiteY210" fmla="*/ 284 h 10000"/>
                  <a:gd name="connsiteX211" fmla="*/ 3973 w 10000"/>
                  <a:gd name="connsiteY211" fmla="*/ 269 h 10000"/>
                  <a:gd name="connsiteX212" fmla="*/ 4147 w 10000"/>
                  <a:gd name="connsiteY212" fmla="*/ 253 h 10000"/>
                  <a:gd name="connsiteX213" fmla="*/ 4322 w 10000"/>
                  <a:gd name="connsiteY213" fmla="*/ 226 h 10000"/>
                  <a:gd name="connsiteX214" fmla="*/ 4477 w 10000"/>
                  <a:gd name="connsiteY214" fmla="*/ 200 h 10000"/>
                  <a:gd name="connsiteX215" fmla="*/ 4612 w 10000"/>
                  <a:gd name="connsiteY215" fmla="*/ 161 h 10000"/>
                  <a:gd name="connsiteX216" fmla="*/ 4651 w 10000"/>
                  <a:gd name="connsiteY216" fmla="*/ 119 h 10000"/>
                  <a:gd name="connsiteX217" fmla="*/ 4709 w 10000"/>
                  <a:gd name="connsiteY217" fmla="*/ 84 h 10000"/>
                  <a:gd name="connsiteX218" fmla="*/ 4709 w 10000"/>
                  <a:gd name="connsiteY218" fmla="*/ 42 h 10000"/>
                  <a:gd name="connsiteX219" fmla="*/ 4729 w 10000"/>
                  <a:gd name="connsiteY219" fmla="*/ 0 h 10000"/>
                  <a:gd name="connsiteX220" fmla="*/ 4787 w 10000"/>
                  <a:gd name="connsiteY220" fmla="*/ 73 h 10000"/>
                  <a:gd name="connsiteX221" fmla="*/ 4864 w 10000"/>
                  <a:gd name="connsiteY221" fmla="*/ 153 h 10000"/>
                  <a:gd name="connsiteX222" fmla="*/ 4884 w 10000"/>
                  <a:gd name="connsiteY222" fmla="*/ 230 h 10000"/>
                  <a:gd name="connsiteX223" fmla="*/ 4845 w 10000"/>
                  <a:gd name="connsiteY223"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3663 w 10000"/>
                  <a:gd name="connsiteY97" fmla="*/ 10000 h 10000"/>
                  <a:gd name="connsiteX98" fmla="*/ 3430 w 10000"/>
                  <a:gd name="connsiteY98" fmla="*/ 9988 h 10000"/>
                  <a:gd name="connsiteX99" fmla="*/ 2849 w 10000"/>
                  <a:gd name="connsiteY99" fmla="*/ 9919 h 10000"/>
                  <a:gd name="connsiteX100" fmla="*/ 2442 w 10000"/>
                  <a:gd name="connsiteY100" fmla="*/ 9877 h 10000"/>
                  <a:gd name="connsiteX101" fmla="*/ 2074 w 10000"/>
                  <a:gd name="connsiteY101" fmla="*/ 9835 h 10000"/>
                  <a:gd name="connsiteX102" fmla="*/ 1647 w 10000"/>
                  <a:gd name="connsiteY102" fmla="*/ 9800 h 10000"/>
                  <a:gd name="connsiteX103" fmla="*/ 814 w 10000"/>
                  <a:gd name="connsiteY103" fmla="*/ 9735 h 10000"/>
                  <a:gd name="connsiteX104" fmla="*/ 426 w 10000"/>
                  <a:gd name="connsiteY104" fmla="*/ 9705 h 10000"/>
                  <a:gd name="connsiteX105" fmla="*/ 0 w 10000"/>
                  <a:gd name="connsiteY105" fmla="*/ 9678 h 10000"/>
                  <a:gd name="connsiteX106" fmla="*/ 252 w 10000"/>
                  <a:gd name="connsiteY106" fmla="*/ 9662 h 10000"/>
                  <a:gd name="connsiteX107" fmla="*/ 523 w 10000"/>
                  <a:gd name="connsiteY107" fmla="*/ 9643 h 10000"/>
                  <a:gd name="connsiteX108" fmla="*/ 775 w 10000"/>
                  <a:gd name="connsiteY108" fmla="*/ 9616 h 10000"/>
                  <a:gd name="connsiteX109" fmla="*/ 1047 w 10000"/>
                  <a:gd name="connsiteY109" fmla="*/ 9593 h 10000"/>
                  <a:gd name="connsiteX110" fmla="*/ 1279 w 10000"/>
                  <a:gd name="connsiteY110" fmla="*/ 9574 h 10000"/>
                  <a:gd name="connsiteX111" fmla="*/ 1550 w 10000"/>
                  <a:gd name="connsiteY111" fmla="*/ 9559 h 10000"/>
                  <a:gd name="connsiteX112" fmla="*/ 1841 w 10000"/>
                  <a:gd name="connsiteY112" fmla="*/ 9547 h 10000"/>
                  <a:gd name="connsiteX113" fmla="*/ 2132 w 10000"/>
                  <a:gd name="connsiteY113" fmla="*/ 9547 h 10000"/>
                  <a:gd name="connsiteX114" fmla="*/ 2345 w 10000"/>
                  <a:gd name="connsiteY114" fmla="*/ 9547 h 10000"/>
                  <a:gd name="connsiteX115" fmla="*/ 2558 w 10000"/>
                  <a:gd name="connsiteY115" fmla="*/ 9547 h 10000"/>
                  <a:gd name="connsiteX116" fmla="*/ 2752 w 10000"/>
                  <a:gd name="connsiteY116" fmla="*/ 9543 h 10000"/>
                  <a:gd name="connsiteX117" fmla="*/ 2965 w 10000"/>
                  <a:gd name="connsiteY117" fmla="*/ 9536 h 10000"/>
                  <a:gd name="connsiteX118" fmla="*/ 3159 w 10000"/>
                  <a:gd name="connsiteY118" fmla="*/ 9532 h 10000"/>
                  <a:gd name="connsiteX119" fmla="*/ 3333 w 10000"/>
                  <a:gd name="connsiteY119" fmla="*/ 9520 h 10000"/>
                  <a:gd name="connsiteX120" fmla="*/ 3527 w 10000"/>
                  <a:gd name="connsiteY120" fmla="*/ 9505 h 10000"/>
                  <a:gd name="connsiteX121" fmla="*/ 3702 w 10000"/>
                  <a:gd name="connsiteY121" fmla="*/ 9486 h 10000"/>
                  <a:gd name="connsiteX122" fmla="*/ 3721 w 10000"/>
                  <a:gd name="connsiteY122" fmla="*/ 9317 h 10000"/>
                  <a:gd name="connsiteX123" fmla="*/ 3779 w 10000"/>
                  <a:gd name="connsiteY123" fmla="*/ 9148 h 10000"/>
                  <a:gd name="connsiteX124" fmla="*/ 3857 w 10000"/>
                  <a:gd name="connsiteY124" fmla="*/ 8979 h 10000"/>
                  <a:gd name="connsiteX125" fmla="*/ 3915 w 10000"/>
                  <a:gd name="connsiteY125" fmla="*/ 8810 h 10000"/>
                  <a:gd name="connsiteX126" fmla="*/ 3895 w 10000"/>
                  <a:gd name="connsiteY126" fmla="*/ 8565 h 10000"/>
                  <a:gd name="connsiteX127" fmla="*/ 3895 w 10000"/>
                  <a:gd name="connsiteY127" fmla="*/ 8319 h 10000"/>
                  <a:gd name="connsiteX128" fmla="*/ 3895 w 10000"/>
                  <a:gd name="connsiteY128" fmla="*/ 8070 h 10000"/>
                  <a:gd name="connsiteX129" fmla="*/ 3915 w 10000"/>
                  <a:gd name="connsiteY129" fmla="*/ 7824 h 10000"/>
                  <a:gd name="connsiteX130" fmla="*/ 3915 w 10000"/>
                  <a:gd name="connsiteY130" fmla="*/ 7629 h 10000"/>
                  <a:gd name="connsiteX131" fmla="*/ 3876 w 10000"/>
                  <a:gd name="connsiteY131" fmla="*/ 7429 h 10000"/>
                  <a:gd name="connsiteX132" fmla="*/ 3857 w 10000"/>
                  <a:gd name="connsiteY132" fmla="*/ 7241 h 10000"/>
                  <a:gd name="connsiteX133" fmla="*/ 3915 w 10000"/>
                  <a:gd name="connsiteY133" fmla="*/ 7053 h 10000"/>
                  <a:gd name="connsiteX134" fmla="*/ 4128 w 10000"/>
                  <a:gd name="connsiteY134" fmla="*/ 6853 h 10000"/>
                  <a:gd name="connsiteX135" fmla="*/ 4167 w 10000"/>
                  <a:gd name="connsiteY135" fmla="*/ 6642 h 10000"/>
                  <a:gd name="connsiteX136" fmla="*/ 4147 w 10000"/>
                  <a:gd name="connsiteY136" fmla="*/ 6427 h 10000"/>
                  <a:gd name="connsiteX137" fmla="*/ 4147 w 10000"/>
                  <a:gd name="connsiteY137" fmla="*/ 6213 h 10000"/>
                  <a:gd name="connsiteX138" fmla="*/ 4167 w 10000"/>
                  <a:gd name="connsiteY138" fmla="*/ 6136 h 10000"/>
                  <a:gd name="connsiteX139" fmla="*/ 4186 w 10000"/>
                  <a:gd name="connsiteY139" fmla="*/ 6063 h 10000"/>
                  <a:gd name="connsiteX140" fmla="*/ 4186 w 10000"/>
                  <a:gd name="connsiteY140" fmla="*/ 5990 h 10000"/>
                  <a:gd name="connsiteX141" fmla="*/ 4128 w 10000"/>
                  <a:gd name="connsiteY141" fmla="*/ 5921 h 10000"/>
                  <a:gd name="connsiteX142" fmla="*/ 4109 w 10000"/>
                  <a:gd name="connsiteY142" fmla="*/ 5748 h 10000"/>
                  <a:gd name="connsiteX143" fmla="*/ 4147 w 10000"/>
                  <a:gd name="connsiteY143" fmla="*/ 5737 h 10000"/>
                  <a:gd name="connsiteX144" fmla="*/ 4147 w 10000"/>
                  <a:gd name="connsiteY144" fmla="*/ 5560 h 10000"/>
                  <a:gd name="connsiteX145" fmla="*/ 4186 w 10000"/>
                  <a:gd name="connsiteY145" fmla="*/ 5380 h 10000"/>
                  <a:gd name="connsiteX146" fmla="*/ 4205 w 10000"/>
                  <a:gd name="connsiteY146" fmla="*/ 5203 h 10000"/>
                  <a:gd name="connsiteX147" fmla="*/ 4167 w 10000"/>
                  <a:gd name="connsiteY147" fmla="*/ 5012 h 10000"/>
                  <a:gd name="connsiteX148" fmla="*/ 4264 w 10000"/>
                  <a:gd name="connsiteY148" fmla="*/ 4985 h 10000"/>
                  <a:gd name="connsiteX149" fmla="*/ 4205 w 10000"/>
                  <a:gd name="connsiteY149" fmla="*/ 4624 h 10000"/>
                  <a:gd name="connsiteX150" fmla="*/ 4283 w 10000"/>
                  <a:gd name="connsiteY150" fmla="*/ 4540 h 10000"/>
                  <a:gd name="connsiteX151" fmla="*/ 4302 w 10000"/>
                  <a:gd name="connsiteY151" fmla="*/ 4455 h 10000"/>
                  <a:gd name="connsiteX152" fmla="*/ 4322 w 10000"/>
                  <a:gd name="connsiteY152" fmla="*/ 4367 h 10000"/>
                  <a:gd name="connsiteX153" fmla="*/ 4360 w 10000"/>
                  <a:gd name="connsiteY153" fmla="*/ 4279 h 10000"/>
                  <a:gd name="connsiteX154" fmla="*/ 4419 w 10000"/>
                  <a:gd name="connsiteY154" fmla="*/ 4225 h 10000"/>
                  <a:gd name="connsiteX155" fmla="*/ 4399 w 10000"/>
                  <a:gd name="connsiteY155" fmla="*/ 4179 h 10000"/>
                  <a:gd name="connsiteX156" fmla="*/ 4360 w 10000"/>
                  <a:gd name="connsiteY156" fmla="*/ 4125 h 10000"/>
                  <a:gd name="connsiteX157" fmla="*/ 4399 w 10000"/>
                  <a:gd name="connsiteY157" fmla="*/ 4079 h 10000"/>
                  <a:gd name="connsiteX158" fmla="*/ 4477 w 10000"/>
                  <a:gd name="connsiteY158" fmla="*/ 3995 h 10000"/>
                  <a:gd name="connsiteX159" fmla="*/ 4477 w 10000"/>
                  <a:gd name="connsiteY159" fmla="*/ 3914 h 10000"/>
                  <a:gd name="connsiteX160" fmla="*/ 4457 w 10000"/>
                  <a:gd name="connsiteY160" fmla="*/ 3830 h 10000"/>
                  <a:gd name="connsiteX161" fmla="*/ 4438 w 10000"/>
                  <a:gd name="connsiteY161" fmla="*/ 3745 h 10000"/>
                  <a:gd name="connsiteX162" fmla="*/ 4341 w 10000"/>
                  <a:gd name="connsiteY162" fmla="*/ 3741 h 10000"/>
                  <a:gd name="connsiteX163" fmla="*/ 4360 w 10000"/>
                  <a:gd name="connsiteY163" fmla="*/ 3676 h 10000"/>
                  <a:gd name="connsiteX164" fmla="*/ 4438 w 10000"/>
                  <a:gd name="connsiteY164" fmla="*/ 3611 h 10000"/>
                  <a:gd name="connsiteX165" fmla="*/ 4457 w 10000"/>
                  <a:gd name="connsiteY165" fmla="*/ 3546 h 10000"/>
                  <a:gd name="connsiteX166" fmla="*/ 4438 w 10000"/>
                  <a:gd name="connsiteY166" fmla="*/ 3477 h 10000"/>
                  <a:gd name="connsiteX167" fmla="*/ 4399 w 10000"/>
                  <a:gd name="connsiteY167" fmla="*/ 3477 h 10000"/>
                  <a:gd name="connsiteX168" fmla="*/ 4419 w 10000"/>
                  <a:gd name="connsiteY168" fmla="*/ 3411 h 10000"/>
                  <a:gd name="connsiteX169" fmla="*/ 4399 w 10000"/>
                  <a:gd name="connsiteY169" fmla="*/ 3335 h 10000"/>
                  <a:gd name="connsiteX170" fmla="*/ 4399 w 10000"/>
                  <a:gd name="connsiteY170" fmla="*/ 3269 h 10000"/>
                  <a:gd name="connsiteX171" fmla="*/ 4457 w 10000"/>
                  <a:gd name="connsiteY171" fmla="*/ 3200 h 10000"/>
                  <a:gd name="connsiteX172" fmla="*/ 4457 w 10000"/>
                  <a:gd name="connsiteY172" fmla="*/ 3062 h 10000"/>
                  <a:gd name="connsiteX173" fmla="*/ 4457 w 10000"/>
                  <a:gd name="connsiteY173" fmla="*/ 2928 h 10000"/>
                  <a:gd name="connsiteX174" fmla="*/ 4516 w 10000"/>
                  <a:gd name="connsiteY174" fmla="*/ 2794 h 10000"/>
                  <a:gd name="connsiteX175" fmla="*/ 4651 w 10000"/>
                  <a:gd name="connsiteY175" fmla="*/ 2671 h 10000"/>
                  <a:gd name="connsiteX176" fmla="*/ 4593 w 10000"/>
                  <a:gd name="connsiteY176" fmla="*/ 2652 h 10000"/>
                  <a:gd name="connsiteX177" fmla="*/ 4593 w 10000"/>
                  <a:gd name="connsiteY177" fmla="*/ 2536 h 10000"/>
                  <a:gd name="connsiteX178" fmla="*/ 4574 w 10000"/>
                  <a:gd name="connsiteY178" fmla="*/ 2421 h 10000"/>
                  <a:gd name="connsiteX179" fmla="*/ 4554 w 10000"/>
                  <a:gd name="connsiteY179" fmla="*/ 2306 h 10000"/>
                  <a:gd name="connsiteX180" fmla="*/ 4593 w 10000"/>
                  <a:gd name="connsiteY180" fmla="*/ 2203 h 10000"/>
                  <a:gd name="connsiteX181" fmla="*/ 4632 w 10000"/>
                  <a:gd name="connsiteY181" fmla="*/ 2018 h 10000"/>
                  <a:gd name="connsiteX182" fmla="*/ 4729 w 10000"/>
                  <a:gd name="connsiteY182" fmla="*/ 1838 h 10000"/>
                  <a:gd name="connsiteX183" fmla="*/ 4787 w 10000"/>
                  <a:gd name="connsiteY183" fmla="*/ 1654 h 10000"/>
                  <a:gd name="connsiteX184" fmla="*/ 4748 w 10000"/>
                  <a:gd name="connsiteY184" fmla="*/ 1466 h 10000"/>
                  <a:gd name="connsiteX185" fmla="*/ 4767 w 10000"/>
                  <a:gd name="connsiteY185" fmla="*/ 1378 h 10000"/>
                  <a:gd name="connsiteX186" fmla="*/ 4767 w 10000"/>
                  <a:gd name="connsiteY186" fmla="*/ 1282 h 10000"/>
                  <a:gd name="connsiteX187" fmla="*/ 4767 w 10000"/>
                  <a:gd name="connsiteY187" fmla="*/ 1193 h 10000"/>
                  <a:gd name="connsiteX188" fmla="*/ 4748 w 10000"/>
                  <a:gd name="connsiteY188" fmla="*/ 1101 h 10000"/>
                  <a:gd name="connsiteX189" fmla="*/ 4651 w 10000"/>
                  <a:gd name="connsiteY189" fmla="*/ 1128 h 10000"/>
                  <a:gd name="connsiteX190" fmla="*/ 4651 w 10000"/>
                  <a:gd name="connsiteY190" fmla="*/ 1067 h 10000"/>
                  <a:gd name="connsiteX191" fmla="*/ 4632 w 10000"/>
                  <a:gd name="connsiteY191" fmla="*/ 1002 h 10000"/>
                  <a:gd name="connsiteX192" fmla="*/ 4632 w 10000"/>
                  <a:gd name="connsiteY192" fmla="*/ 940 h 10000"/>
                  <a:gd name="connsiteX193" fmla="*/ 4651 w 10000"/>
                  <a:gd name="connsiteY193" fmla="*/ 879 h 10000"/>
                  <a:gd name="connsiteX194" fmla="*/ 4593 w 10000"/>
                  <a:gd name="connsiteY194" fmla="*/ 798 h 10000"/>
                  <a:gd name="connsiteX195" fmla="*/ 4593 w 10000"/>
                  <a:gd name="connsiteY195" fmla="*/ 714 h 10000"/>
                  <a:gd name="connsiteX196" fmla="*/ 4574 w 10000"/>
                  <a:gd name="connsiteY196" fmla="*/ 629 h 10000"/>
                  <a:gd name="connsiteX197" fmla="*/ 4574 w 10000"/>
                  <a:gd name="connsiteY197" fmla="*/ 553 h 10000"/>
                  <a:gd name="connsiteX198" fmla="*/ 4516 w 10000"/>
                  <a:gd name="connsiteY198" fmla="*/ 361 h 10000"/>
                  <a:gd name="connsiteX199" fmla="*/ 4457 w 10000"/>
                  <a:gd name="connsiteY199" fmla="*/ 342 h 10000"/>
                  <a:gd name="connsiteX200" fmla="*/ 4341 w 10000"/>
                  <a:gd name="connsiteY200" fmla="*/ 330 h 10000"/>
                  <a:gd name="connsiteX201" fmla="*/ 4264 w 10000"/>
                  <a:gd name="connsiteY201" fmla="*/ 318 h 10000"/>
                  <a:gd name="connsiteX202" fmla="*/ 4147 w 10000"/>
                  <a:gd name="connsiteY202" fmla="*/ 315 h 10000"/>
                  <a:gd name="connsiteX203" fmla="*/ 4070 w 10000"/>
                  <a:gd name="connsiteY203" fmla="*/ 318 h 10000"/>
                  <a:gd name="connsiteX204" fmla="*/ 4012 w 10000"/>
                  <a:gd name="connsiteY204" fmla="*/ 326 h 10000"/>
                  <a:gd name="connsiteX205" fmla="*/ 3934 w 10000"/>
                  <a:gd name="connsiteY205" fmla="*/ 326 h 10000"/>
                  <a:gd name="connsiteX206" fmla="*/ 3876 w 10000"/>
                  <a:gd name="connsiteY206" fmla="*/ 318 h 10000"/>
                  <a:gd name="connsiteX207" fmla="*/ 3895 w 10000"/>
                  <a:gd name="connsiteY207" fmla="*/ 303 h 10000"/>
                  <a:gd name="connsiteX208" fmla="*/ 3934 w 10000"/>
                  <a:gd name="connsiteY208" fmla="*/ 295 h 10000"/>
                  <a:gd name="connsiteX209" fmla="*/ 3992 w 10000"/>
                  <a:gd name="connsiteY209" fmla="*/ 284 h 10000"/>
                  <a:gd name="connsiteX210" fmla="*/ 3973 w 10000"/>
                  <a:gd name="connsiteY210" fmla="*/ 269 h 10000"/>
                  <a:gd name="connsiteX211" fmla="*/ 4147 w 10000"/>
                  <a:gd name="connsiteY211" fmla="*/ 253 h 10000"/>
                  <a:gd name="connsiteX212" fmla="*/ 4322 w 10000"/>
                  <a:gd name="connsiteY212" fmla="*/ 226 h 10000"/>
                  <a:gd name="connsiteX213" fmla="*/ 4477 w 10000"/>
                  <a:gd name="connsiteY213" fmla="*/ 200 h 10000"/>
                  <a:gd name="connsiteX214" fmla="*/ 4612 w 10000"/>
                  <a:gd name="connsiteY214" fmla="*/ 161 h 10000"/>
                  <a:gd name="connsiteX215" fmla="*/ 4651 w 10000"/>
                  <a:gd name="connsiteY215" fmla="*/ 119 h 10000"/>
                  <a:gd name="connsiteX216" fmla="*/ 4709 w 10000"/>
                  <a:gd name="connsiteY216" fmla="*/ 84 h 10000"/>
                  <a:gd name="connsiteX217" fmla="*/ 4709 w 10000"/>
                  <a:gd name="connsiteY217" fmla="*/ 42 h 10000"/>
                  <a:gd name="connsiteX218" fmla="*/ 4729 w 10000"/>
                  <a:gd name="connsiteY218" fmla="*/ 0 h 10000"/>
                  <a:gd name="connsiteX219" fmla="*/ 4787 w 10000"/>
                  <a:gd name="connsiteY219" fmla="*/ 73 h 10000"/>
                  <a:gd name="connsiteX220" fmla="*/ 4864 w 10000"/>
                  <a:gd name="connsiteY220" fmla="*/ 153 h 10000"/>
                  <a:gd name="connsiteX221" fmla="*/ 4884 w 10000"/>
                  <a:gd name="connsiteY221" fmla="*/ 230 h 10000"/>
                  <a:gd name="connsiteX222" fmla="*/ 4845 w 10000"/>
                  <a:gd name="connsiteY222"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3663 w 10000"/>
                  <a:gd name="connsiteY97" fmla="*/ 10000 h 10000"/>
                  <a:gd name="connsiteX98" fmla="*/ 2849 w 10000"/>
                  <a:gd name="connsiteY98" fmla="*/ 9919 h 10000"/>
                  <a:gd name="connsiteX99" fmla="*/ 2442 w 10000"/>
                  <a:gd name="connsiteY99" fmla="*/ 9877 h 10000"/>
                  <a:gd name="connsiteX100" fmla="*/ 2074 w 10000"/>
                  <a:gd name="connsiteY100" fmla="*/ 9835 h 10000"/>
                  <a:gd name="connsiteX101" fmla="*/ 1647 w 10000"/>
                  <a:gd name="connsiteY101" fmla="*/ 9800 h 10000"/>
                  <a:gd name="connsiteX102" fmla="*/ 814 w 10000"/>
                  <a:gd name="connsiteY102" fmla="*/ 9735 h 10000"/>
                  <a:gd name="connsiteX103" fmla="*/ 426 w 10000"/>
                  <a:gd name="connsiteY103" fmla="*/ 9705 h 10000"/>
                  <a:gd name="connsiteX104" fmla="*/ 0 w 10000"/>
                  <a:gd name="connsiteY104" fmla="*/ 9678 h 10000"/>
                  <a:gd name="connsiteX105" fmla="*/ 252 w 10000"/>
                  <a:gd name="connsiteY105" fmla="*/ 9662 h 10000"/>
                  <a:gd name="connsiteX106" fmla="*/ 523 w 10000"/>
                  <a:gd name="connsiteY106" fmla="*/ 9643 h 10000"/>
                  <a:gd name="connsiteX107" fmla="*/ 775 w 10000"/>
                  <a:gd name="connsiteY107" fmla="*/ 9616 h 10000"/>
                  <a:gd name="connsiteX108" fmla="*/ 1047 w 10000"/>
                  <a:gd name="connsiteY108" fmla="*/ 9593 h 10000"/>
                  <a:gd name="connsiteX109" fmla="*/ 1279 w 10000"/>
                  <a:gd name="connsiteY109" fmla="*/ 9574 h 10000"/>
                  <a:gd name="connsiteX110" fmla="*/ 1550 w 10000"/>
                  <a:gd name="connsiteY110" fmla="*/ 9559 h 10000"/>
                  <a:gd name="connsiteX111" fmla="*/ 1841 w 10000"/>
                  <a:gd name="connsiteY111" fmla="*/ 9547 h 10000"/>
                  <a:gd name="connsiteX112" fmla="*/ 2132 w 10000"/>
                  <a:gd name="connsiteY112" fmla="*/ 9547 h 10000"/>
                  <a:gd name="connsiteX113" fmla="*/ 2345 w 10000"/>
                  <a:gd name="connsiteY113" fmla="*/ 9547 h 10000"/>
                  <a:gd name="connsiteX114" fmla="*/ 2558 w 10000"/>
                  <a:gd name="connsiteY114" fmla="*/ 9547 h 10000"/>
                  <a:gd name="connsiteX115" fmla="*/ 2752 w 10000"/>
                  <a:gd name="connsiteY115" fmla="*/ 9543 h 10000"/>
                  <a:gd name="connsiteX116" fmla="*/ 2965 w 10000"/>
                  <a:gd name="connsiteY116" fmla="*/ 9536 h 10000"/>
                  <a:gd name="connsiteX117" fmla="*/ 3159 w 10000"/>
                  <a:gd name="connsiteY117" fmla="*/ 9532 h 10000"/>
                  <a:gd name="connsiteX118" fmla="*/ 3333 w 10000"/>
                  <a:gd name="connsiteY118" fmla="*/ 9520 h 10000"/>
                  <a:gd name="connsiteX119" fmla="*/ 3527 w 10000"/>
                  <a:gd name="connsiteY119" fmla="*/ 9505 h 10000"/>
                  <a:gd name="connsiteX120" fmla="*/ 3702 w 10000"/>
                  <a:gd name="connsiteY120" fmla="*/ 9486 h 10000"/>
                  <a:gd name="connsiteX121" fmla="*/ 3721 w 10000"/>
                  <a:gd name="connsiteY121" fmla="*/ 9317 h 10000"/>
                  <a:gd name="connsiteX122" fmla="*/ 3779 w 10000"/>
                  <a:gd name="connsiteY122" fmla="*/ 9148 h 10000"/>
                  <a:gd name="connsiteX123" fmla="*/ 3857 w 10000"/>
                  <a:gd name="connsiteY123" fmla="*/ 8979 h 10000"/>
                  <a:gd name="connsiteX124" fmla="*/ 3915 w 10000"/>
                  <a:gd name="connsiteY124" fmla="*/ 8810 h 10000"/>
                  <a:gd name="connsiteX125" fmla="*/ 3895 w 10000"/>
                  <a:gd name="connsiteY125" fmla="*/ 8565 h 10000"/>
                  <a:gd name="connsiteX126" fmla="*/ 3895 w 10000"/>
                  <a:gd name="connsiteY126" fmla="*/ 8319 h 10000"/>
                  <a:gd name="connsiteX127" fmla="*/ 3895 w 10000"/>
                  <a:gd name="connsiteY127" fmla="*/ 8070 h 10000"/>
                  <a:gd name="connsiteX128" fmla="*/ 3915 w 10000"/>
                  <a:gd name="connsiteY128" fmla="*/ 7824 h 10000"/>
                  <a:gd name="connsiteX129" fmla="*/ 3915 w 10000"/>
                  <a:gd name="connsiteY129" fmla="*/ 7629 h 10000"/>
                  <a:gd name="connsiteX130" fmla="*/ 3876 w 10000"/>
                  <a:gd name="connsiteY130" fmla="*/ 7429 h 10000"/>
                  <a:gd name="connsiteX131" fmla="*/ 3857 w 10000"/>
                  <a:gd name="connsiteY131" fmla="*/ 7241 h 10000"/>
                  <a:gd name="connsiteX132" fmla="*/ 3915 w 10000"/>
                  <a:gd name="connsiteY132" fmla="*/ 7053 h 10000"/>
                  <a:gd name="connsiteX133" fmla="*/ 4128 w 10000"/>
                  <a:gd name="connsiteY133" fmla="*/ 6853 h 10000"/>
                  <a:gd name="connsiteX134" fmla="*/ 4167 w 10000"/>
                  <a:gd name="connsiteY134" fmla="*/ 6642 h 10000"/>
                  <a:gd name="connsiteX135" fmla="*/ 4147 w 10000"/>
                  <a:gd name="connsiteY135" fmla="*/ 6427 h 10000"/>
                  <a:gd name="connsiteX136" fmla="*/ 4147 w 10000"/>
                  <a:gd name="connsiteY136" fmla="*/ 6213 h 10000"/>
                  <a:gd name="connsiteX137" fmla="*/ 4167 w 10000"/>
                  <a:gd name="connsiteY137" fmla="*/ 6136 h 10000"/>
                  <a:gd name="connsiteX138" fmla="*/ 4186 w 10000"/>
                  <a:gd name="connsiteY138" fmla="*/ 6063 h 10000"/>
                  <a:gd name="connsiteX139" fmla="*/ 4186 w 10000"/>
                  <a:gd name="connsiteY139" fmla="*/ 5990 h 10000"/>
                  <a:gd name="connsiteX140" fmla="*/ 4128 w 10000"/>
                  <a:gd name="connsiteY140" fmla="*/ 5921 h 10000"/>
                  <a:gd name="connsiteX141" fmla="*/ 4109 w 10000"/>
                  <a:gd name="connsiteY141" fmla="*/ 5748 h 10000"/>
                  <a:gd name="connsiteX142" fmla="*/ 4147 w 10000"/>
                  <a:gd name="connsiteY142" fmla="*/ 5737 h 10000"/>
                  <a:gd name="connsiteX143" fmla="*/ 4147 w 10000"/>
                  <a:gd name="connsiteY143" fmla="*/ 5560 h 10000"/>
                  <a:gd name="connsiteX144" fmla="*/ 4186 w 10000"/>
                  <a:gd name="connsiteY144" fmla="*/ 5380 h 10000"/>
                  <a:gd name="connsiteX145" fmla="*/ 4205 w 10000"/>
                  <a:gd name="connsiteY145" fmla="*/ 5203 h 10000"/>
                  <a:gd name="connsiteX146" fmla="*/ 4167 w 10000"/>
                  <a:gd name="connsiteY146" fmla="*/ 5012 h 10000"/>
                  <a:gd name="connsiteX147" fmla="*/ 4264 w 10000"/>
                  <a:gd name="connsiteY147" fmla="*/ 4985 h 10000"/>
                  <a:gd name="connsiteX148" fmla="*/ 4205 w 10000"/>
                  <a:gd name="connsiteY148" fmla="*/ 4624 h 10000"/>
                  <a:gd name="connsiteX149" fmla="*/ 4283 w 10000"/>
                  <a:gd name="connsiteY149" fmla="*/ 4540 h 10000"/>
                  <a:gd name="connsiteX150" fmla="*/ 4302 w 10000"/>
                  <a:gd name="connsiteY150" fmla="*/ 4455 h 10000"/>
                  <a:gd name="connsiteX151" fmla="*/ 4322 w 10000"/>
                  <a:gd name="connsiteY151" fmla="*/ 4367 h 10000"/>
                  <a:gd name="connsiteX152" fmla="*/ 4360 w 10000"/>
                  <a:gd name="connsiteY152" fmla="*/ 4279 h 10000"/>
                  <a:gd name="connsiteX153" fmla="*/ 4419 w 10000"/>
                  <a:gd name="connsiteY153" fmla="*/ 4225 h 10000"/>
                  <a:gd name="connsiteX154" fmla="*/ 4399 w 10000"/>
                  <a:gd name="connsiteY154" fmla="*/ 4179 h 10000"/>
                  <a:gd name="connsiteX155" fmla="*/ 4360 w 10000"/>
                  <a:gd name="connsiteY155" fmla="*/ 4125 h 10000"/>
                  <a:gd name="connsiteX156" fmla="*/ 4399 w 10000"/>
                  <a:gd name="connsiteY156" fmla="*/ 4079 h 10000"/>
                  <a:gd name="connsiteX157" fmla="*/ 4477 w 10000"/>
                  <a:gd name="connsiteY157" fmla="*/ 3995 h 10000"/>
                  <a:gd name="connsiteX158" fmla="*/ 4477 w 10000"/>
                  <a:gd name="connsiteY158" fmla="*/ 3914 h 10000"/>
                  <a:gd name="connsiteX159" fmla="*/ 4457 w 10000"/>
                  <a:gd name="connsiteY159" fmla="*/ 3830 h 10000"/>
                  <a:gd name="connsiteX160" fmla="*/ 4438 w 10000"/>
                  <a:gd name="connsiteY160" fmla="*/ 3745 h 10000"/>
                  <a:gd name="connsiteX161" fmla="*/ 4341 w 10000"/>
                  <a:gd name="connsiteY161" fmla="*/ 3741 h 10000"/>
                  <a:gd name="connsiteX162" fmla="*/ 4360 w 10000"/>
                  <a:gd name="connsiteY162" fmla="*/ 3676 h 10000"/>
                  <a:gd name="connsiteX163" fmla="*/ 4438 w 10000"/>
                  <a:gd name="connsiteY163" fmla="*/ 3611 h 10000"/>
                  <a:gd name="connsiteX164" fmla="*/ 4457 w 10000"/>
                  <a:gd name="connsiteY164" fmla="*/ 3546 h 10000"/>
                  <a:gd name="connsiteX165" fmla="*/ 4438 w 10000"/>
                  <a:gd name="connsiteY165" fmla="*/ 3477 h 10000"/>
                  <a:gd name="connsiteX166" fmla="*/ 4399 w 10000"/>
                  <a:gd name="connsiteY166" fmla="*/ 3477 h 10000"/>
                  <a:gd name="connsiteX167" fmla="*/ 4419 w 10000"/>
                  <a:gd name="connsiteY167" fmla="*/ 3411 h 10000"/>
                  <a:gd name="connsiteX168" fmla="*/ 4399 w 10000"/>
                  <a:gd name="connsiteY168" fmla="*/ 3335 h 10000"/>
                  <a:gd name="connsiteX169" fmla="*/ 4399 w 10000"/>
                  <a:gd name="connsiteY169" fmla="*/ 3269 h 10000"/>
                  <a:gd name="connsiteX170" fmla="*/ 4457 w 10000"/>
                  <a:gd name="connsiteY170" fmla="*/ 3200 h 10000"/>
                  <a:gd name="connsiteX171" fmla="*/ 4457 w 10000"/>
                  <a:gd name="connsiteY171" fmla="*/ 3062 h 10000"/>
                  <a:gd name="connsiteX172" fmla="*/ 4457 w 10000"/>
                  <a:gd name="connsiteY172" fmla="*/ 2928 h 10000"/>
                  <a:gd name="connsiteX173" fmla="*/ 4516 w 10000"/>
                  <a:gd name="connsiteY173" fmla="*/ 2794 h 10000"/>
                  <a:gd name="connsiteX174" fmla="*/ 4651 w 10000"/>
                  <a:gd name="connsiteY174" fmla="*/ 2671 h 10000"/>
                  <a:gd name="connsiteX175" fmla="*/ 4593 w 10000"/>
                  <a:gd name="connsiteY175" fmla="*/ 2652 h 10000"/>
                  <a:gd name="connsiteX176" fmla="*/ 4593 w 10000"/>
                  <a:gd name="connsiteY176" fmla="*/ 2536 h 10000"/>
                  <a:gd name="connsiteX177" fmla="*/ 4574 w 10000"/>
                  <a:gd name="connsiteY177" fmla="*/ 2421 h 10000"/>
                  <a:gd name="connsiteX178" fmla="*/ 4554 w 10000"/>
                  <a:gd name="connsiteY178" fmla="*/ 2306 h 10000"/>
                  <a:gd name="connsiteX179" fmla="*/ 4593 w 10000"/>
                  <a:gd name="connsiteY179" fmla="*/ 2203 h 10000"/>
                  <a:gd name="connsiteX180" fmla="*/ 4632 w 10000"/>
                  <a:gd name="connsiteY180" fmla="*/ 2018 h 10000"/>
                  <a:gd name="connsiteX181" fmla="*/ 4729 w 10000"/>
                  <a:gd name="connsiteY181" fmla="*/ 1838 h 10000"/>
                  <a:gd name="connsiteX182" fmla="*/ 4787 w 10000"/>
                  <a:gd name="connsiteY182" fmla="*/ 1654 h 10000"/>
                  <a:gd name="connsiteX183" fmla="*/ 4748 w 10000"/>
                  <a:gd name="connsiteY183" fmla="*/ 1466 h 10000"/>
                  <a:gd name="connsiteX184" fmla="*/ 4767 w 10000"/>
                  <a:gd name="connsiteY184" fmla="*/ 1378 h 10000"/>
                  <a:gd name="connsiteX185" fmla="*/ 4767 w 10000"/>
                  <a:gd name="connsiteY185" fmla="*/ 1282 h 10000"/>
                  <a:gd name="connsiteX186" fmla="*/ 4767 w 10000"/>
                  <a:gd name="connsiteY186" fmla="*/ 1193 h 10000"/>
                  <a:gd name="connsiteX187" fmla="*/ 4748 w 10000"/>
                  <a:gd name="connsiteY187" fmla="*/ 1101 h 10000"/>
                  <a:gd name="connsiteX188" fmla="*/ 4651 w 10000"/>
                  <a:gd name="connsiteY188" fmla="*/ 1128 h 10000"/>
                  <a:gd name="connsiteX189" fmla="*/ 4651 w 10000"/>
                  <a:gd name="connsiteY189" fmla="*/ 1067 h 10000"/>
                  <a:gd name="connsiteX190" fmla="*/ 4632 w 10000"/>
                  <a:gd name="connsiteY190" fmla="*/ 1002 h 10000"/>
                  <a:gd name="connsiteX191" fmla="*/ 4632 w 10000"/>
                  <a:gd name="connsiteY191" fmla="*/ 940 h 10000"/>
                  <a:gd name="connsiteX192" fmla="*/ 4651 w 10000"/>
                  <a:gd name="connsiteY192" fmla="*/ 879 h 10000"/>
                  <a:gd name="connsiteX193" fmla="*/ 4593 w 10000"/>
                  <a:gd name="connsiteY193" fmla="*/ 798 h 10000"/>
                  <a:gd name="connsiteX194" fmla="*/ 4593 w 10000"/>
                  <a:gd name="connsiteY194" fmla="*/ 714 h 10000"/>
                  <a:gd name="connsiteX195" fmla="*/ 4574 w 10000"/>
                  <a:gd name="connsiteY195" fmla="*/ 629 h 10000"/>
                  <a:gd name="connsiteX196" fmla="*/ 4574 w 10000"/>
                  <a:gd name="connsiteY196" fmla="*/ 553 h 10000"/>
                  <a:gd name="connsiteX197" fmla="*/ 4516 w 10000"/>
                  <a:gd name="connsiteY197" fmla="*/ 361 h 10000"/>
                  <a:gd name="connsiteX198" fmla="*/ 4457 w 10000"/>
                  <a:gd name="connsiteY198" fmla="*/ 342 h 10000"/>
                  <a:gd name="connsiteX199" fmla="*/ 4341 w 10000"/>
                  <a:gd name="connsiteY199" fmla="*/ 330 h 10000"/>
                  <a:gd name="connsiteX200" fmla="*/ 4264 w 10000"/>
                  <a:gd name="connsiteY200" fmla="*/ 318 h 10000"/>
                  <a:gd name="connsiteX201" fmla="*/ 4147 w 10000"/>
                  <a:gd name="connsiteY201" fmla="*/ 315 h 10000"/>
                  <a:gd name="connsiteX202" fmla="*/ 4070 w 10000"/>
                  <a:gd name="connsiteY202" fmla="*/ 318 h 10000"/>
                  <a:gd name="connsiteX203" fmla="*/ 4012 w 10000"/>
                  <a:gd name="connsiteY203" fmla="*/ 326 h 10000"/>
                  <a:gd name="connsiteX204" fmla="*/ 3934 w 10000"/>
                  <a:gd name="connsiteY204" fmla="*/ 326 h 10000"/>
                  <a:gd name="connsiteX205" fmla="*/ 3876 w 10000"/>
                  <a:gd name="connsiteY205" fmla="*/ 318 h 10000"/>
                  <a:gd name="connsiteX206" fmla="*/ 3895 w 10000"/>
                  <a:gd name="connsiteY206" fmla="*/ 303 h 10000"/>
                  <a:gd name="connsiteX207" fmla="*/ 3934 w 10000"/>
                  <a:gd name="connsiteY207" fmla="*/ 295 h 10000"/>
                  <a:gd name="connsiteX208" fmla="*/ 3992 w 10000"/>
                  <a:gd name="connsiteY208" fmla="*/ 284 h 10000"/>
                  <a:gd name="connsiteX209" fmla="*/ 3973 w 10000"/>
                  <a:gd name="connsiteY209" fmla="*/ 269 h 10000"/>
                  <a:gd name="connsiteX210" fmla="*/ 4147 w 10000"/>
                  <a:gd name="connsiteY210" fmla="*/ 253 h 10000"/>
                  <a:gd name="connsiteX211" fmla="*/ 4322 w 10000"/>
                  <a:gd name="connsiteY211" fmla="*/ 226 h 10000"/>
                  <a:gd name="connsiteX212" fmla="*/ 4477 w 10000"/>
                  <a:gd name="connsiteY212" fmla="*/ 200 h 10000"/>
                  <a:gd name="connsiteX213" fmla="*/ 4612 w 10000"/>
                  <a:gd name="connsiteY213" fmla="*/ 161 h 10000"/>
                  <a:gd name="connsiteX214" fmla="*/ 4651 w 10000"/>
                  <a:gd name="connsiteY214" fmla="*/ 119 h 10000"/>
                  <a:gd name="connsiteX215" fmla="*/ 4709 w 10000"/>
                  <a:gd name="connsiteY215" fmla="*/ 84 h 10000"/>
                  <a:gd name="connsiteX216" fmla="*/ 4709 w 10000"/>
                  <a:gd name="connsiteY216" fmla="*/ 42 h 10000"/>
                  <a:gd name="connsiteX217" fmla="*/ 4729 w 10000"/>
                  <a:gd name="connsiteY217" fmla="*/ 0 h 10000"/>
                  <a:gd name="connsiteX218" fmla="*/ 4787 w 10000"/>
                  <a:gd name="connsiteY218" fmla="*/ 73 h 10000"/>
                  <a:gd name="connsiteX219" fmla="*/ 4864 w 10000"/>
                  <a:gd name="connsiteY219" fmla="*/ 153 h 10000"/>
                  <a:gd name="connsiteX220" fmla="*/ 4884 w 10000"/>
                  <a:gd name="connsiteY220" fmla="*/ 230 h 10000"/>
                  <a:gd name="connsiteX221" fmla="*/ 4845 w 10000"/>
                  <a:gd name="connsiteY221" fmla="*/ 315 h 10000"/>
                  <a:gd name="connsiteX0" fmla="*/ 4845 w 10000"/>
                  <a:gd name="connsiteY0" fmla="*/ 315 h 9988"/>
                  <a:gd name="connsiteX1" fmla="*/ 4942 w 10000"/>
                  <a:gd name="connsiteY1" fmla="*/ 541 h 9988"/>
                  <a:gd name="connsiteX2" fmla="*/ 5019 w 10000"/>
                  <a:gd name="connsiteY2" fmla="*/ 779 h 9988"/>
                  <a:gd name="connsiteX3" fmla="*/ 5058 w 10000"/>
                  <a:gd name="connsiteY3" fmla="*/ 1009 h 9988"/>
                  <a:gd name="connsiteX4" fmla="*/ 5097 w 10000"/>
                  <a:gd name="connsiteY4" fmla="*/ 1239 h 9988"/>
                  <a:gd name="connsiteX5" fmla="*/ 5233 w 10000"/>
                  <a:gd name="connsiteY5" fmla="*/ 1462 h 9988"/>
                  <a:gd name="connsiteX6" fmla="*/ 5310 w 10000"/>
                  <a:gd name="connsiteY6" fmla="*/ 1692 h 9988"/>
                  <a:gd name="connsiteX7" fmla="*/ 5310 w 10000"/>
                  <a:gd name="connsiteY7" fmla="*/ 1919 h 9988"/>
                  <a:gd name="connsiteX8" fmla="*/ 5291 w 10000"/>
                  <a:gd name="connsiteY8" fmla="*/ 2145 h 9988"/>
                  <a:gd name="connsiteX9" fmla="*/ 5329 w 10000"/>
                  <a:gd name="connsiteY9" fmla="*/ 2268 h 9988"/>
                  <a:gd name="connsiteX10" fmla="*/ 5388 w 10000"/>
                  <a:gd name="connsiteY10" fmla="*/ 2402 h 9988"/>
                  <a:gd name="connsiteX11" fmla="*/ 5388 w 10000"/>
                  <a:gd name="connsiteY11" fmla="*/ 2533 h 9988"/>
                  <a:gd name="connsiteX12" fmla="*/ 5368 w 10000"/>
                  <a:gd name="connsiteY12" fmla="*/ 2663 h 9988"/>
                  <a:gd name="connsiteX13" fmla="*/ 5388 w 10000"/>
                  <a:gd name="connsiteY13" fmla="*/ 2678 h 9988"/>
                  <a:gd name="connsiteX14" fmla="*/ 5368 w 10000"/>
                  <a:gd name="connsiteY14" fmla="*/ 2701 h 9988"/>
                  <a:gd name="connsiteX15" fmla="*/ 5310 w 10000"/>
                  <a:gd name="connsiteY15" fmla="*/ 2717 h 9988"/>
                  <a:gd name="connsiteX16" fmla="*/ 5291 w 10000"/>
                  <a:gd name="connsiteY16" fmla="*/ 2736 h 9988"/>
                  <a:gd name="connsiteX17" fmla="*/ 5291 w 10000"/>
                  <a:gd name="connsiteY17" fmla="*/ 2794 h 9988"/>
                  <a:gd name="connsiteX18" fmla="*/ 5291 w 10000"/>
                  <a:gd name="connsiteY18" fmla="*/ 2851 h 9988"/>
                  <a:gd name="connsiteX19" fmla="*/ 5252 w 10000"/>
                  <a:gd name="connsiteY19" fmla="*/ 2913 h 9988"/>
                  <a:gd name="connsiteX20" fmla="*/ 5213 w 10000"/>
                  <a:gd name="connsiteY20" fmla="*/ 2962 h 9988"/>
                  <a:gd name="connsiteX21" fmla="*/ 5213 w 10000"/>
                  <a:gd name="connsiteY21" fmla="*/ 3135 h 9988"/>
                  <a:gd name="connsiteX22" fmla="*/ 5252 w 10000"/>
                  <a:gd name="connsiteY22" fmla="*/ 3315 h 9988"/>
                  <a:gd name="connsiteX23" fmla="*/ 5329 w 10000"/>
                  <a:gd name="connsiteY23" fmla="*/ 3496 h 9988"/>
                  <a:gd name="connsiteX24" fmla="*/ 5349 w 10000"/>
                  <a:gd name="connsiteY24" fmla="*/ 3668 h 9988"/>
                  <a:gd name="connsiteX25" fmla="*/ 5523 w 10000"/>
                  <a:gd name="connsiteY25" fmla="*/ 3814 h 9988"/>
                  <a:gd name="connsiteX26" fmla="*/ 5543 w 10000"/>
                  <a:gd name="connsiteY26" fmla="*/ 3968 h 9988"/>
                  <a:gd name="connsiteX27" fmla="*/ 5523 w 10000"/>
                  <a:gd name="connsiteY27" fmla="*/ 4117 h 9988"/>
                  <a:gd name="connsiteX28" fmla="*/ 5504 w 10000"/>
                  <a:gd name="connsiteY28" fmla="*/ 4271 h 9988"/>
                  <a:gd name="connsiteX29" fmla="*/ 5368 w 10000"/>
                  <a:gd name="connsiteY29" fmla="*/ 4497 h 9988"/>
                  <a:gd name="connsiteX30" fmla="*/ 5388 w 10000"/>
                  <a:gd name="connsiteY30" fmla="*/ 4724 h 9988"/>
                  <a:gd name="connsiteX31" fmla="*/ 5446 w 10000"/>
                  <a:gd name="connsiteY31" fmla="*/ 4950 h 9988"/>
                  <a:gd name="connsiteX32" fmla="*/ 5388 w 10000"/>
                  <a:gd name="connsiteY32" fmla="*/ 5177 h 9988"/>
                  <a:gd name="connsiteX33" fmla="*/ 5465 w 10000"/>
                  <a:gd name="connsiteY33" fmla="*/ 5426 h 9988"/>
                  <a:gd name="connsiteX34" fmla="*/ 5523 w 10000"/>
                  <a:gd name="connsiteY34" fmla="*/ 5668 h 9988"/>
                  <a:gd name="connsiteX35" fmla="*/ 5581 w 10000"/>
                  <a:gd name="connsiteY35" fmla="*/ 5917 h 9988"/>
                  <a:gd name="connsiteX36" fmla="*/ 5581 w 10000"/>
                  <a:gd name="connsiteY36" fmla="*/ 6170 h 9988"/>
                  <a:gd name="connsiteX37" fmla="*/ 5659 w 10000"/>
                  <a:gd name="connsiteY37" fmla="*/ 6493 h 9988"/>
                  <a:gd name="connsiteX38" fmla="*/ 5659 w 10000"/>
                  <a:gd name="connsiteY38" fmla="*/ 6815 h 9988"/>
                  <a:gd name="connsiteX39" fmla="*/ 5678 w 10000"/>
                  <a:gd name="connsiteY39" fmla="*/ 7130 h 9988"/>
                  <a:gd name="connsiteX40" fmla="*/ 5911 w 10000"/>
                  <a:gd name="connsiteY40" fmla="*/ 7441 h 9988"/>
                  <a:gd name="connsiteX41" fmla="*/ 5950 w 10000"/>
                  <a:gd name="connsiteY41" fmla="*/ 7594 h 9988"/>
                  <a:gd name="connsiteX42" fmla="*/ 6027 w 10000"/>
                  <a:gd name="connsiteY42" fmla="*/ 7744 h 9988"/>
                  <a:gd name="connsiteX43" fmla="*/ 6066 w 10000"/>
                  <a:gd name="connsiteY43" fmla="*/ 7901 h 9988"/>
                  <a:gd name="connsiteX44" fmla="*/ 5988 w 10000"/>
                  <a:gd name="connsiteY44" fmla="*/ 8051 h 9988"/>
                  <a:gd name="connsiteX45" fmla="*/ 5891 w 10000"/>
                  <a:gd name="connsiteY45" fmla="*/ 8250 h 9988"/>
                  <a:gd name="connsiteX46" fmla="*/ 5911 w 10000"/>
                  <a:gd name="connsiteY46" fmla="*/ 8454 h 9988"/>
                  <a:gd name="connsiteX47" fmla="*/ 6027 w 10000"/>
                  <a:gd name="connsiteY47" fmla="*/ 8665 h 9988"/>
                  <a:gd name="connsiteX48" fmla="*/ 6124 w 10000"/>
                  <a:gd name="connsiteY48" fmla="*/ 8868 h 9988"/>
                  <a:gd name="connsiteX49" fmla="*/ 6143 w 10000"/>
                  <a:gd name="connsiteY49" fmla="*/ 9021 h 9988"/>
                  <a:gd name="connsiteX50" fmla="*/ 6143 w 10000"/>
                  <a:gd name="connsiteY50" fmla="*/ 9179 h 9988"/>
                  <a:gd name="connsiteX51" fmla="*/ 6202 w 10000"/>
                  <a:gd name="connsiteY51" fmla="*/ 9332 h 9988"/>
                  <a:gd name="connsiteX52" fmla="*/ 6434 w 10000"/>
                  <a:gd name="connsiteY52" fmla="*/ 9463 h 9988"/>
                  <a:gd name="connsiteX53" fmla="*/ 6686 w 10000"/>
                  <a:gd name="connsiteY53" fmla="*/ 9463 h 9988"/>
                  <a:gd name="connsiteX54" fmla="*/ 6957 w 10000"/>
                  <a:gd name="connsiteY54" fmla="*/ 9474 h 9988"/>
                  <a:gd name="connsiteX55" fmla="*/ 7171 w 10000"/>
                  <a:gd name="connsiteY55" fmla="*/ 9486 h 9988"/>
                  <a:gd name="connsiteX56" fmla="*/ 7422 w 10000"/>
                  <a:gd name="connsiteY56" fmla="*/ 9501 h 9988"/>
                  <a:gd name="connsiteX57" fmla="*/ 7655 w 10000"/>
                  <a:gd name="connsiteY57" fmla="*/ 9520 h 9988"/>
                  <a:gd name="connsiteX58" fmla="*/ 7849 w 10000"/>
                  <a:gd name="connsiteY58" fmla="*/ 9547 h 9988"/>
                  <a:gd name="connsiteX59" fmla="*/ 8081 w 10000"/>
                  <a:gd name="connsiteY59" fmla="*/ 9578 h 9988"/>
                  <a:gd name="connsiteX60" fmla="*/ 8275 w 10000"/>
                  <a:gd name="connsiteY60" fmla="*/ 9609 h 9988"/>
                  <a:gd name="connsiteX61" fmla="*/ 8488 w 10000"/>
                  <a:gd name="connsiteY61" fmla="*/ 9620 h 9988"/>
                  <a:gd name="connsiteX62" fmla="*/ 8702 w 10000"/>
                  <a:gd name="connsiteY62" fmla="*/ 9632 h 9988"/>
                  <a:gd name="connsiteX63" fmla="*/ 8915 w 10000"/>
                  <a:gd name="connsiteY63" fmla="*/ 9635 h 9988"/>
                  <a:gd name="connsiteX64" fmla="*/ 9147 w 10000"/>
                  <a:gd name="connsiteY64" fmla="*/ 9643 h 9988"/>
                  <a:gd name="connsiteX65" fmla="*/ 9360 w 10000"/>
                  <a:gd name="connsiteY65" fmla="*/ 9647 h 9988"/>
                  <a:gd name="connsiteX66" fmla="*/ 9574 w 10000"/>
                  <a:gd name="connsiteY66" fmla="*/ 9658 h 9988"/>
                  <a:gd name="connsiteX67" fmla="*/ 9767 w 10000"/>
                  <a:gd name="connsiteY67" fmla="*/ 9678 h 9988"/>
                  <a:gd name="connsiteX68" fmla="*/ 9961 w 10000"/>
                  <a:gd name="connsiteY68" fmla="*/ 9701 h 9988"/>
                  <a:gd name="connsiteX69" fmla="*/ 10000 w 10000"/>
                  <a:gd name="connsiteY69" fmla="*/ 9720 h 9988"/>
                  <a:gd name="connsiteX70" fmla="*/ 9806 w 10000"/>
                  <a:gd name="connsiteY70" fmla="*/ 9712 h 9988"/>
                  <a:gd name="connsiteX71" fmla="*/ 9671 w 10000"/>
                  <a:gd name="connsiteY71" fmla="*/ 9728 h 9988"/>
                  <a:gd name="connsiteX72" fmla="*/ 9574 w 10000"/>
                  <a:gd name="connsiteY72" fmla="*/ 9751 h 9988"/>
                  <a:gd name="connsiteX73" fmla="*/ 9419 w 10000"/>
                  <a:gd name="connsiteY73" fmla="*/ 9770 h 9988"/>
                  <a:gd name="connsiteX74" fmla="*/ 9302 w 10000"/>
                  <a:gd name="connsiteY74" fmla="*/ 9770 h 9988"/>
                  <a:gd name="connsiteX75" fmla="*/ 9186 w 10000"/>
                  <a:gd name="connsiteY75" fmla="*/ 9770 h 9988"/>
                  <a:gd name="connsiteX76" fmla="*/ 9070 w 10000"/>
                  <a:gd name="connsiteY76" fmla="*/ 9777 h 9988"/>
                  <a:gd name="connsiteX77" fmla="*/ 8992 w 10000"/>
                  <a:gd name="connsiteY77" fmla="*/ 9785 h 9988"/>
                  <a:gd name="connsiteX78" fmla="*/ 8895 w 10000"/>
                  <a:gd name="connsiteY78" fmla="*/ 9793 h 9988"/>
                  <a:gd name="connsiteX79" fmla="*/ 8818 w 10000"/>
                  <a:gd name="connsiteY79" fmla="*/ 9804 h 9988"/>
                  <a:gd name="connsiteX80" fmla="*/ 8721 w 10000"/>
                  <a:gd name="connsiteY80" fmla="*/ 9820 h 9988"/>
                  <a:gd name="connsiteX81" fmla="*/ 8624 w 10000"/>
                  <a:gd name="connsiteY81" fmla="*/ 9835 h 9988"/>
                  <a:gd name="connsiteX82" fmla="*/ 8411 w 10000"/>
                  <a:gd name="connsiteY82" fmla="*/ 9831 h 9988"/>
                  <a:gd name="connsiteX83" fmla="*/ 8178 w 10000"/>
                  <a:gd name="connsiteY83" fmla="*/ 9835 h 9988"/>
                  <a:gd name="connsiteX84" fmla="*/ 7984 w 10000"/>
                  <a:gd name="connsiteY84" fmla="*/ 9847 h 9988"/>
                  <a:gd name="connsiteX85" fmla="*/ 7791 w 10000"/>
                  <a:gd name="connsiteY85" fmla="*/ 9862 h 9988"/>
                  <a:gd name="connsiteX86" fmla="*/ 7597 w 10000"/>
                  <a:gd name="connsiteY86" fmla="*/ 9889 h 9988"/>
                  <a:gd name="connsiteX87" fmla="*/ 7422 w 10000"/>
                  <a:gd name="connsiteY87" fmla="*/ 9916 h 9988"/>
                  <a:gd name="connsiteX88" fmla="*/ 7248 w 10000"/>
                  <a:gd name="connsiteY88" fmla="*/ 9946 h 9988"/>
                  <a:gd name="connsiteX89" fmla="*/ 7093 w 10000"/>
                  <a:gd name="connsiteY89" fmla="*/ 9985 h 9988"/>
                  <a:gd name="connsiteX90" fmla="*/ 6822 w 10000"/>
                  <a:gd name="connsiteY90" fmla="*/ 9988 h 9988"/>
                  <a:gd name="connsiteX91" fmla="*/ 6550 w 10000"/>
                  <a:gd name="connsiteY91" fmla="*/ 9988 h 9988"/>
                  <a:gd name="connsiteX92" fmla="*/ 6318 w 10000"/>
                  <a:gd name="connsiteY92" fmla="*/ 9977 h 9988"/>
                  <a:gd name="connsiteX93" fmla="*/ 6047 w 10000"/>
                  <a:gd name="connsiteY93" fmla="*/ 9969 h 9988"/>
                  <a:gd name="connsiteX94" fmla="*/ 5795 w 10000"/>
                  <a:gd name="connsiteY94" fmla="*/ 9958 h 9988"/>
                  <a:gd name="connsiteX95" fmla="*/ 4767 w 10000"/>
                  <a:gd name="connsiteY95" fmla="*/ 9973 h 9988"/>
                  <a:gd name="connsiteX96" fmla="*/ 4554 w 10000"/>
                  <a:gd name="connsiteY96" fmla="*/ 9985 h 9988"/>
                  <a:gd name="connsiteX97" fmla="*/ 2849 w 10000"/>
                  <a:gd name="connsiteY97" fmla="*/ 9919 h 9988"/>
                  <a:gd name="connsiteX98" fmla="*/ 2442 w 10000"/>
                  <a:gd name="connsiteY98" fmla="*/ 9877 h 9988"/>
                  <a:gd name="connsiteX99" fmla="*/ 2074 w 10000"/>
                  <a:gd name="connsiteY99" fmla="*/ 9835 h 9988"/>
                  <a:gd name="connsiteX100" fmla="*/ 1647 w 10000"/>
                  <a:gd name="connsiteY100" fmla="*/ 9800 h 9988"/>
                  <a:gd name="connsiteX101" fmla="*/ 814 w 10000"/>
                  <a:gd name="connsiteY101" fmla="*/ 9735 h 9988"/>
                  <a:gd name="connsiteX102" fmla="*/ 426 w 10000"/>
                  <a:gd name="connsiteY102" fmla="*/ 9705 h 9988"/>
                  <a:gd name="connsiteX103" fmla="*/ 0 w 10000"/>
                  <a:gd name="connsiteY103" fmla="*/ 9678 h 9988"/>
                  <a:gd name="connsiteX104" fmla="*/ 252 w 10000"/>
                  <a:gd name="connsiteY104" fmla="*/ 9662 h 9988"/>
                  <a:gd name="connsiteX105" fmla="*/ 523 w 10000"/>
                  <a:gd name="connsiteY105" fmla="*/ 9643 h 9988"/>
                  <a:gd name="connsiteX106" fmla="*/ 775 w 10000"/>
                  <a:gd name="connsiteY106" fmla="*/ 9616 h 9988"/>
                  <a:gd name="connsiteX107" fmla="*/ 1047 w 10000"/>
                  <a:gd name="connsiteY107" fmla="*/ 9593 h 9988"/>
                  <a:gd name="connsiteX108" fmla="*/ 1279 w 10000"/>
                  <a:gd name="connsiteY108" fmla="*/ 9574 h 9988"/>
                  <a:gd name="connsiteX109" fmla="*/ 1550 w 10000"/>
                  <a:gd name="connsiteY109" fmla="*/ 9559 h 9988"/>
                  <a:gd name="connsiteX110" fmla="*/ 1841 w 10000"/>
                  <a:gd name="connsiteY110" fmla="*/ 9547 h 9988"/>
                  <a:gd name="connsiteX111" fmla="*/ 2132 w 10000"/>
                  <a:gd name="connsiteY111" fmla="*/ 9547 h 9988"/>
                  <a:gd name="connsiteX112" fmla="*/ 2345 w 10000"/>
                  <a:gd name="connsiteY112" fmla="*/ 9547 h 9988"/>
                  <a:gd name="connsiteX113" fmla="*/ 2558 w 10000"/>
                  <a:gd name="connsiteY113" fmla="*/ 9547 h 9988"/>
                  <a:gd name="connsiteX114" fmla="*/ 2752 w 10000"/>
                  <a:gd name="connsiteY114" fmla="*/ 9543 h 9988"/>
                  <a:gd name="connsiteX115" fmla="*/ 2965 w 10000"/>
                  <a:gd name="connsiteY115" fmla="*/ 9536 h 9988"/>
                  <a:gd name="connsiteX116" fmla="*/ 3159 w 10000"/>
                  <a:gd name="connsiteY116" fmla="*/ 9532 h 9988"/>
                  <a:gd name="connsiteX117" fmla="*/ 3333 w 10000"/>
                  <a:gd name="connsiteY117" fmla="*/ 9520 h 9988"/>
                  <a:gd name="connsiteX118" fmla="*/ 3527 w 10000"/>
                  <a:gd name="connsiteY118" fmla="*/ 9505 h 9988"/>
                  <a:gd name="connsiteX119" fmla="*/ 3702 w 10000"/>
                  <a:gd name="connsiteY119" fmla="*/ 9486 h 9988"/>
                  <a:gd name="connsiteX120" fmla="*/ 3721 w 10000"/>
                  <a:gd name="connsiteY120" fmla="*/ 9317 h 9988"/>
                  <a:gd name="connsiteX121" fmla="*/ 3779 w 10000"/>
                  <a:gd name="connsiteY121" fmla="*/ 9148 h 9988"/>
                  <a:gd name="connsiteX122" fmla="*/ 3857 w 10000"/>
                  <a:gd name="connsiteY122" fmla="*/ 8979 h 9988"/>
                  <a:gd name="connsiteX123" fmla="*/ 3915 w 10000"/>
                  <a:gd name="connsiteY123" fmla="*/ 8810 h 9988"/>
                  <a:gd name="connsiteX124" fmla="*/ 3895 w 10000"/>
                  <a:gd name="connsiteY124" fmla="*/ 8565 h 9988"/>
                  <a:gd name="connsiteX125" fmla="*/ 3895 w 10000"/>
                  <a:gd name="connsiteY125" fmla="*/ 8319 h 9988"/>
                  <a:gd name="connsiteX126" fmla="*/ 3895 w 10000"/>
                  <a:gd name="connsiteY126" fmla="*/ 8070 h 9988"/>
                  <a:gd name="connsiteX127" fmla="*/ 3915 w 10000"/>
                  <a:gd name="connsiteY127" fmla="*/ 7824 h 9988"/>
                  <a:gd name="connsiteX128" fmla="*/ 3915 w 10000"/>
                  <a:gd name="connsiteY128" fmla="*/ 7629 h 9988"/>
                  <a:gd name="connsiteX129" fmla="*/ 3876 w 10000"/>
                  <a:gd name="connsiteY129" fmla="*/ 7429 h 9988"/>
                  <a:gd name="connsiteX130" fmla="*/ 3857 w 10000"/>
                  <a:gd name="connsiteY130" fmla="*/ 7241 h 9988"/>
                  <a:gd name="connsiteX131" fmla="*/ 3915 w 10000"/>
                  <a:gd name="connsiteY131" fmla="*/ 7053 h 9988"/>
                  <a:gd name="connsiteX132" fmla="*/ 4128 w 10000"/>
                  <a:gd name="connsiteY132" fmla="*/ 6853 h 9988"/>
                  <a:gd name="connsiteX133" fmla="*/ 4167 w 10000"/>
                  <a:gd name="connsiteY133" fmla="*/ 6642 h 9988"/>
                  <a:gd name="connsiteX134" fmla="*/ 4147 w 10000"/>
                  <a:gd name="connsiteY134" fmla="*/ 6427 h 9988"/>
                  <a:gd name="connsiteX135" fmla="*/ 4147 w 10000"/>
                  <a:gd name="connsiteY135" fmla="*/ 6213 h 9988"/>
                  <a:gd name="connsiteX136" fmla="*/ 4167 w 10000"/>
                  <a:gd name="connsiteY136" fmla="*/ 6136 h 9988"/>
                  <a:gd name="connsiteX137" fmla="*/ 4186 w 10000"/>
                  <a:gd name="connsiteY137" fmla="*/ 6063 h 9988"/>
                  <a:gd name="connsiteX138" fmla="*/ 4186 w 10000"/>
                  <a:gd name="connsiteY138" fmla="*/ 5990 h 9988"/>
                  <a:gd name="connsiteX139" fmla="*/ 4128 w 10000"/>
                  <a:gd name="connsiteY139" fmla="*/ 5921 h 9988"/>
                  <a:gd name="connsiteX140" fmla="*/ 4109 w 10000"/>
                  <a:gd name="connsiteY140" fmla="*/ 5748 h 9988"/>
                  <a:gd name="connsiteX141" fmla="*/ 4147 w 10000"/>
                  <a:gd name="connsiteY141" fmla="*/ 5737 h 9988"/>
                  <a:gd name="connsiteX142" fmla="*/ 4147 w 10000"/>
                  <a:gd name="connsiteY142" fmla="*/ 5560 h 9988"/>
                  <a:gd name="connsiteX143" fmla="*/ 4186 w 10000"/>
                  <a:gd name="connsiteY143" fmla="*/ 5380 h 9988"/>
                  <a:gd name="connsiteX144" fmla="*/ 4205 w 10000"/>
                  <a:gd name="connsiteY144" fmla="*/ 5203 h 9988"/>
                  <a:gd name="connsiteX145" fmla="*/ 4167 w 10000"/>
                  <a:gd name="connsiteY145" fmla="*/ 5012 h 9988"/>
                  <a:gd name="connsiteX146" fmla="*/ 4264 w 10000"/>
                  <a:gd name="connsiteY146" fmla="*/ 4985 h 9988"/>
                  <a:gd name="connsiteX147" fmla="*/ 4205 w 10000"/>
                  <a:gd name="connsiteY147" fmla="*/ 4624 h 9988"/>
                  <a:gd name="connsiteX148" fmla="*/ 4283 w 10000"/>
                  <a:gd name="connsiteY148" fmla="*/ 4540 h 9988"/>
                  <a:gd name="connsiteX149" fmla="*/ 4302 w 10000"/>
                  <a:gd name="connsiteY149" fmla="*/ 4455 h 9988"/>
                  <a:gd name="connsiteX150" fmla="*/ 4322 w 10000"/>
                  <a:gd name="connsiteY150" fmla="*/ 4367 h 9988"/>
                  <a:gd name="connsiteX151" fmla="*/ 4360 w 10000"/>
                  <a:gd name="connsiteY151" fmla="*/ 4279 h 9988"/>
                  <a:gd name="connsiteX152" fmla="*/ 4419 w 10000"/>
                  <a:gd name="connsiteY152" fmla="*/ 4225 h 9988"/>
                  <a:gd name="connsiteX153" fmla="*/ 4399 w 10000"/>
                  <a:gd name="connsiteY153" fmla="*/ 4179 h 9988"/>
                  <a:gd name="connsiteX154" fmla="*/ 4360 w 10000"/>
                  <a:gd name="connsiteY154" fmla="*/ 4125 h 9988"/>
                  <a:gd name="connsiteX155" fmla="*/ 4399 w 10000"/>
                  <a:gd name="connsiteY155" fmla="*/ 4079 h 9988"/>
                  <a:gd name="connsiteX156" fmla="*/ 4477 w 10000"/>
                  <a:gd name="connsiteY156" fmla="*/ 3995 h 9988"/>
                  <a:gd name="connsiteX157" fmla="*/ 4477 w 10000"/>
                  <a:gd name="connsiteY157" fmla="*/ 3914 h 9988"/>
                  <a:gd name="connsiteX158" fmla="*/ 4457 w 10000"/>
                  <a:gd name="connsiteY158" fmla="*/ 3830 h 9988"/>
                  <a:gd name="connsiteX159" fmla="*/ 4438 w 10000"/>
                  <a:gd name="connsiteY159" fmla="*/ 3745 h 9988"/>
                  <a:gd name="connsiteX160" fmla="*/ 4341 w 10000"/>
                  <a:gd name="connsiteY160" fmla="*/ 3741 h 9988"/>
                  <a:gd name="connsiteX161" fmla="*/ 4360 w 10000"/>
                  <a:gd name="connsiteY161" fmla="*/ 3676 h 9988"/>
                  <a:gd name="connsiteX162" fmla="*/ 4438 w 10000"/>
                  <a:gd name="connsiteY162" fmla="*/ 3611 h 9988"/>
                  <a:gd name="connsiteX163" fmla="*/ 4457 w 10000"/>
                  <a:gd name="connsiteY163" fmla="*/ 3546 h 9988"/>
                  <a:gd name="connsiteX164" fmla="*/ 4438 w 10000"/>
                  <a:gd name="connsiteY164" fmla="*/ 3477 h 9988"/>
                  <a:gd name="connsiteX165" fmla="*/ 4399 w 10000"/>
                  <a:gd name="connsiteY165" fmla="*/ 3477 h 9988"/>
                  <a:gd name="connsiteX166" fmla="*/ 4419 w 10000"/>
                  <a:gd name="connsiteY166" fmla="*/ 3411 h 9988"/>
                  <a:gd name="connsiteX167" fmla="*/ 4399 w 10000"/>
                  <a:gd name="connsiteY167" fmla="*/ 3335 h 9988"/>
                  <a:gd name="connsiteX168" fmla="*/ 4399 w 10000"/>
                  <a:gd name="connsiteY168" fmla="*/ 3269 h 9988"/>
                  <a:gd name="connsiteX169" fmla="*/ 4457 w 10000"/>
                  <a:gd name="connsiteY169" fmla="*/ 3200 h 9988"/>
                  <a:gd name="connsiteX170" fmla="*/ 4457 w 10000"/>
                  <a:gd name="connsiteY170" fmla="*/ 3062 h 9988"/>
                  <a:gd name="connsiteX171" fmla="*/ 4457 w 10000"/>
                  <a:gd name="connsiteY171" fmla="*/ 2928 h 9988"/>
                  <a:gd name="connsiteX172" fmla="*/ 4516 w 10000"/>
                  <a:gd name="connsiteY172" fmla="*/ 2794 h 9988"/>
                  <a:gd name="connsiteX173" fmla="*/ 4651 w 10000"/>
                  <a:gd name="connsiteY173" fmla="*/ 2671 h 9988"/>
                  <a:gd name="connsiteX174" fmla="*/ 4593 w 10000"/>
                  <a:gd name="connsiteY174" fmla="*/ 2652 h 9988"/>
                  <a:gd name="connsiteX175" fmla="*/ 4593 w 10000"/>
                  <a:gd name="connsiteY175" fmla="*/ 2536 h 9988"/>
                  <a:gd name="connsiteX176" fmla="*/ 4574 w 10000"/>
                  <a:gd name="connsiteY176" fmla="*/ 2421 h 9988"/>
                  <a:gd name="connsiteX177" fmla="*/ 4554 w 10000"/>
                  <a:gd name="connsiteY177" fmla="*/ 2306 h 9988"/>
                  <a:gd name="connsiteX178" fmla="*/ 4593 w 10000"/>
                  <a:gd name="connsiteY178" fmla="*/ 2203 h 9988"/>
                  <a:gd name="connsiteX179" fmla="*/ 4632 w 10000"/>
                  <a:gd name="connsiteY179" fmla="*/ 2018 h 9988"/>
                  <a:gd name="connsiteX180" fmla="*/ 4729 w 10000"/>
                  <a:gd name="connsiteY180" fmla="*/ 1838 h 9988"/>
                  <a:gd name="connsiteX181" fmla="*/ 4787 w 10000"/>
                  <a:gd name="connsiteY181" fmla="*/ 1654 h 9988"/>
                  <a:gd name="connsiteX182" fmla="*/ 4748 w 10000"/>
                  <a:gd name="connsiteY182" fmla="*/ 1466 h 9988"/>
                  <a:gd name="connsiteX183" fmla="*/ 4767 w 10000"/>
                  <a:gd name="connsiteY183" fmla="*/ 1378 h 9988"/>
                  <a:gd name="connsiteX184" fmla="*/ 4767 w 10000"/>
                  <a:gd name="connsiteY184" fmla="*/ 1282 h 9988"/>
                  <a:gd name="connsiteX185" fmla="*/ 4767 w 10000"/>
                  <a:gd name="connsiteY185" fmla="*/ 1193 h 9988"/>
                  <a:gd name="connsiteX186" fmla="*/ 4748 w 10000"/>
                  <a:gd name="connsiteY186" fmla="*/ 1101 h 9988"/>
                  <a:gd name="connsiteX187" fmla="*/ 4651 w 10000"/>
                  <a:gd name="connsiteY187" fmla="*/ 1128 h 9988"/>
                  <a:gd name="connsiteX188" fmla="*/ 4651 w 10000"/>
                  <a:gd name="connsiteY188" fmla="*/ 1067 h 9988"/>
                  <a:gd name="connsiteX189" fmla="*/ 4632 w 10000"/>
                  <a:gd name="connsiteY189" fmla="*/ 1002 h 9988"/>
                  <a:gd name="connsiteX190" fmla="*/ 4632 w 10000"/>
                  <a:gd name="connsiteY190" fmla="*/ 940 h 9988"/>
                  <a:gd name="connsiteX191" fmla="*/ 4651 w 10000"/>
                  <a:gd name="connsiteY191" fmla="*/ 879 h 9988"/>
                  <a:gd name="connsiteX192" fmla="*/ 4593 w 10000"/>
                  <a:gd name="connsiteY192" fmla="*/ 798 h 9988"/>
                  <a:gd name="connsiteX193" fmla="*/ 4593 w 10000"/>
                  <a:gd name="connsiteY193" fmla="*/ 714 h 9988"/>
                  <a:gd name="connsiteX194" fmla="*/ 4574 w 10000"/>
                  <a:gd name="connsiteY194" fmla="*/ 629 h 9988"/>
                  <a:gd name="connsiteX195" fmla="*/ 4574 w 10000"/>
                  <a:gd name="connsiteY195" fmla="*/ 553 h 9988"/>
                  <a:gd name="connsiteX196" fmla="*/ 4516 w 10000"/>
                  <a:gd name="connsiteY196" fmla="*/ 361 h 9988"/>
                  <a:gd name="connsiteX197" fmla="*/ 4457 w 10000"/>
                  <a:gd name="connsiteY197" fmla="*/ 342 h 9988"/>
                  <a:gd name="connsiteX198" fmla="*/ 4341 w 10000"/>
                  <a:gd name="connsiteY198" fmla="*/ 330 h 9988"/>
                  <a:gd name="connsiteX199" fmla="*/ 4264 w 10000"/>
                  <a:gd name="connsiteY199" fmla="*/ 318 h 9988"/>
                  <a:gd name="connsiteX200" fmla="*/ 4147 w 10000"/>
                  <a:gd name="connsiteY200" fmla="*/ 315 h 9988"/>
                  <a:gd name="connsiteX201" fmla="*/ 4070 w 10000"/>
                  <a:gd name="connsiteY201" fmla="*/ 318 h 9988"/>
                  <a:gd name="connsiteX202" fmla="*/ 4012 w 10000"/>
                  <a:gd name="connsiteY202" fmla="*/ 326 h 9988"/>
                  <a:gd name="connsiteX203" fmla="*/ 3934 w 10000"/>
                  <a:gd name="connsiteY203" fmla="*/ 326 h 9988"/>
                  <a:gd name="connsiteX204" fmla="*/ 3876 w 10000"/>
                  <a:gd name="connsiteY204" fmla="*/ 318 h 9988"/>
                  <a:gd name="connsiteX205" fmla="*/ 3895 w 10000"/>
                  <a:gd name="connsiteY205" fmla="*/ 303 h 9988"/>
                  <a:gd name="connsiteX206" fmla="*/ 3934 w 10000"/>
                  <a:gd name="connsiteY206" fmla="*/ 295 h 9988"/>
                  <a:gd name="connsiteX207" fmla="*/ 3992 w 10000"/>
                  <a:gd name="connsiteY207" fmla="*/ 284 h 9988"/>
                  <a:gd name="connsiteX208" fmla="*/ 3973 w 10000"/>
                  <a:gd name="connsiteY208" fmla="*/ 269 h 9988"/>
                  <a:gd name="connsiteX209" fmla="*/ 4147 w 10000"/>
                  <a:gd name="connsiteY209" fmla="*/ 253 h 9988"/>
                  <a:gd name="connsiteX210" fmla="*/ 4322 w 10000"/>
                  <a:gd name="connsiteY210" fmla="*/ 226 h 9988"/>
                  <a:gd name="connsiteX211" fmla="*/ 4477 w 10000"/>
                  <a:gd name="connsiteY211" fmla="*/ 200 h 9988"/>
                  <a:gd name="connsiteX212" fmla="*/ 4612 w 10000"/>
                  <a:gd name="connsiteY212" fmla="*/ 161 h 9988"/>
                  <a:gd name="connsiteX213" fmla="*/ 4651 w 10000"/>
                  <a:gd name="connsiteY213" fmla="*/ 119 h 9988"/>
                  <a:gd name="connsiteX214" fmla="*/ 4709 w 10000"/>
                  <a:gd name="connsiteY214" fmla="*/ 84 h 9988"/>
                  <a:gd name="connsiteX215" fmla="*/ 4709 w 10000"/>
                  <a:gd name="connsiteY215" fmla="*/ 42 h 9988"/>
                  <a:gd name="connsiteX216" fmla="*/ 4729 w 10000"/>
                  <a:gd name="connsiteY216" fmla="*/ 0 h 9988"/>
                  <a:gd name="connsiteX217" fmla="*/ 4787 w 10000"/>
                  <a:gd name="connsiteY217" fmla="*/ 73 h 9988"/>
                  <a:gd name="connsiteX218" fmla="*/ 4864 w 10000"/>
                  <a:gd name="connsiteY218" fmla="*/ 153 h 9988"/>
                  <a:gd name="connsiteX219" fmla="*/ 4884 w 10000"/>
                  <a:gd name="connsiteY219" fmla="*/ 230 h 9988"/>
                  <a:gd name="connsiteX220" fmla="*/ 4845 w 10000"/>
                  <a:gd name="connsiteY220" fmla="*/ 315 h 9988"/>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6550 w 10000"/>
                  <a:gd name="connsiteY91" fmla="*/ 10000 h 10000"/>
                  <a:gd name="connsiteX92" fmla="*/ 6318 w 10000"/>
                  <a:gd name="connsiteY92" fmla="*/ 9989 h 10000"/>
                  <a:gd name="connsiteX93" fmla="*/ 6047 w 10000"/>
                  <a:gd name="connsiteY93" fmla="*/ 9981 h 10000"/>
                  <a:gd name="connsiteX94" fmla="*/ 4767 w 10000"/>
                  <a:gd name="connsiteY94" fmla="*/ 9985 h 10000"/>
                  <a:gd name="connsiteX95" fmla="*/ 4554 w 10000"/>
                  <a:gd name="connsiteY95" fmla="*/ 9997 h 10000"/>
                  <a:gd name="connsiteX96" fmla="*/ 2849 w 10000"/>
                  <a:gd name="connsiteY96" fmla="*/ 9931 h 10000"/>
                  <a:gd name="connsiteX97" fmla="*/ 2442 w 10000"/>
                  <a:gd name="connsiteY97" fmla="*/ 9889 h 10000"/>
                  <a:gd name="connsiteX98" fmla="*/ 2074 w 10000"/>
                  <a:gd name="connsiteY98" fmla="*/ 9847 h 10000"/>
                  <a:gd name="connsiteX99" fmla="*/ 1647 w 10000"/>
                  <a:gd name="connsiteY99" fmla="*/ 9812 h 10000"/>
                  <a:gd name="connsiteX100" fmla="*/ 814 w 10000"/>
                  <a:gd name="connsiteY100" fmla="*/ 9747 h 10000"/>
                  <a:gd name="connsiteX101" fmla="*/ 426 w 10000"/>
                  <a:gd name="connsiteY101" fmla="*/ 9717 h 10000"/>
                  <a:gd name="connsiteX102" fmla="*/ 0 w 10000"/>
                  <a:gd name="connsiteY102" fmla="*/ 9690 h 10000"/>
                  <a:gd name="connsiteX103" fmla="*/ 252 w 10000"/>
                  <a:gd name="connsiteY103" fmla="*/ 9674 h 10000"/>
                  <a:gd name="connsiteX104" fmla="*/ 523 w 10000"/>
                  <a:gd name="connsiteY104" fmla="*/ 9655 h 10000"/>
                  <a:gd name="connsiteX105" fmla="*/ 775 w 10000"/>
                  <a:gd name="connsiteY105" fmla="*/ 9628 h 10000"/>
                  <a:gd name="connsiteX106" fmla="*/ 1047 w 10000"/>
                  <a:gd name="connsiteY106" fmla="*/ 9605 h 10000"/>
                  <a:gd name="connsiteX107" fmla="*/ 1279 w 10000"/>
                  <a:gd name="connsiteY107" fmla="*/ 9586 h 10000"/>
                  <a:gd name="connsiteX108" fmla="*/ 1550 w 10000"/>
                  <a:gd name="connsiteY108" fmla="*/ 9570 h 10000"/>
                  <a:gd name="connsiteX109" fmla="*/ 1841 w 10000"/>
                  <a:gd name="connsiteY109" fmla="*/ 9558 h 10000"/>
                  <a:gd name="connsiteX110" fmla="*/ 2132 w 10000"/>
                  <a:gd name="connsiteY110" fmla="*/ 9558 h 10000"/>
                  <a:gd name="connsiteX111" fmla="*/ 2345 w 10000"/>
                  <a:gd name="connsiteY111" fmla="*/ 9558 h 10000"/>
                  <a:gd name="connsiteX112" fmla="*/ 2558 w 10000"/>
                  <a:gd name="connsiteY112" fmla="*/ 9558 h 10000"/>
                  <a:gd name="connsiteX113" fmla="*/ 2752 w 10000"/>
                  <a:gd name="connsiteY113" fmla="*/ 9554 h 10000"/>
                  <a:gd name="connsiteX114" fmla="*/ 2965 w 10000"/>
                  <a:gd name="connsiteY114" fmla="*/ 9547 h 10000"/>
                  <a:gd name="connsiteX115" fmla="*/ 3159 w 10000"/>
                  <a:gd name="connsiteY115" fmla="*/ 9543 h 10000"/>
                  <a:gd name="connsiteX116" fmla="*/ 3333 w 10000"/>
                  <a:gd name="connsiteY116" fmla="*/ 9531 h 10000"/>
                  <a:gd name="connsiteX117" fmla="*/ 3527 w 10000"/>
                  <a:gd name="connsiteY117" fmla="*/ 9516 h 10000"/>
                  <a:gd name="connsiteX118" fmla="*/ 3702 w 10000"/>
                  <a:gd name="connsiteY118" fmla="*/ 9497 h 10000"/>
                  <a:gd name="connsiteX119" fmla="*/ 3721 w 10000"/>
                  <a:gd name="connsiteY119" fmla="*/ 9328 h 10000"/>
                  <a:gd name="connsiteX120" fmla="*/ 3779 w 10000"/>
                  <a:gd name="connsiteY120" fmla="*/ 9159 h 10000"/>
                  <a:gd name="connsiteX121" fmla="*/ 3857 w 10000"/>
                  <a:gd name="connsiteY121" fmla="*/ 8990 h 10000"/>
                  <a:gd name="connsiteX122" fmla="*/ 3915 w 10000"/>
                  <a:gd name="connsiteY122" fmla="*/ 8821 h 10000"/>
                  <a:gd name="connsiteX123" fmla="*/ 3895 w 10000"/>
                  <a:gd name="connsiteY123" fmla="*/ 8575 h 10000"/>
                  <a:gd name="connsiteX124" fmla="*/ 3895 w 10000"/>
                  <a:gd name="connsiteY124" fmla="*/ 8329 h 10000"/>
                  <a:gd name="connsiteX125" fmla="*/ 3895 w 10000"/>
                  <a:gd name="connsiteY125" fmla="*/ 8080 h 10000"/>
                  <a:gd name="connsiteX126" fmla="*/ 3915 w 10000"/>
                  <a:gd name="connsiteY126" fmla="*/ 7833 h 10000"/>
                  <a:gd name="connsiteX127" fmla="*/ 3915 w 10000"/>
                  <a:gd name="connsiteY127" fmla="*/ 7638 h 10000"/>
                  <a:gd name="connsiteX128" fmla="*/ 3876 w 10000"/>
                  <a:gd name="connsiteY128" fmla="*/ 7438 h 10000"/>
                  <a:gd name="connsiteX129" fmla="*/ 3857 w 10000"/>
                  <a:gd name="connsiteY129" fmla="*/ 7250 h 10000"/>
                  <a:gd name="connsiteX130" fmla="*/ 3915 w 10000"/>
                  <a:gd name="connsiteY130" fmla="*/ 7061 h 10000"/>
                  <a:gd name="connsiteX131" fmla="*/ 4128 w 10000"/>
                  <a:gd name="connsiteY131" fmla="*/ 6861 h 10000"/>
                  <a:gd name="connsiteX132" fmla="*/ 4167 w 10000"/>
                  <a:gd name="connsiteY132" fmla="*/ 6650 h 10000"/>
                  <a:gd name="connsiteX133" fmla="*/ 4147 w 10000"/>
                  <a:gd name="connsiteY133" fmla="*/ 6435 h 10000"/>
                  <a:gd name="connsiteX134" fmla="*/ 4147 w 10000"/>
                  <a:gd name="connsiteY134" fmla="*/ 6220 h 10000"/>
                  <a:gd name="connsiteX135" fmla="*/ 4167 w 10000"/>
                  <a:gd name="connsiteY135" fmla="*/ 6143 h 10000"/>
                  <a:gd name="connsiteX136" fmla="*/ 4186 w 10000"/>
                  <a:gd name="connsiteY136" fmla="*/ 6070 h 10000"/>
                  <a:gd name="connsiteX137" fmla="*/ 4186 w 10000"/>
                  <a:gd name="connsiteY137" fmla="*/ 5997 h 10000"/>
                  <a:gd name="connsiteX138" fmla="*/ 4128 w 10000"/>
                  <a:gd name="connsiteY138" fmla="*/ 5928 h 10000"/>
                  <a:gd name="connsiteX139" fmla="*/ 4109 w 10000"/>
                  <a:gd name="connsiteY139" fmla="*/ 5755 h 10000"/>
                  <a:gd name="connsiteX140" fmla="*/ 4147 w 10000"/>
                  <a:gd name="connsiteY140" fmla="*/ 5744 h 10000"/>
                  <a:gd name="connsiteX141" fmla="*/ 4147 w 10000"/>
                  <a:gd name="connsiteY141" fmla="*/ 5567 h 10000"/>
                  <a:gd name="connsiteX142" fmla="*/ 4186 w 10000"/>
                  <a:gd name="connsiteY142" fmla="*/ 5386 h 10000"/>
                  <a:gd name="connsiteX143" fmla="*/ 4205 w 10000"/>
                  <a:gd name="connsiteY143" fmla="*/ 5209 h 10000"/>
                  <a:gd name="connsiteX144" fmla="*/ 4167 w 10000"/>
                  <a:gd name="connsiteY144" fmla="*/ 5018 h 10000"/>
                  <a:gd name="connsiteX145" fmla="*/ 4264 w 10000"/>
                  <a:gd name="connsiteY145" fmla="*/ 4991 h 10000"/>
                  <a:gd name="connsiteX146" fmla="*/ 4205 w 10000"/>
                  <a:gd name="connsiteY146" fmla="*/ 4630 h 10000"/>
                  <a:gd name="connsiteX147" fmla="*/ 4283 w 10000"/>
                  <a:gd name="connsiteY147" fmla="*/ 4545 h 10000"/>
                  <a:gd name="connsiteX148" fmla="*/ 4302 w 10000"/>
                  <a:gd name="connsiteY148" fmla="*/ 4460 h 10000"/>
                  <a:gd name="connsiteX149" fmla="*/ 4322 w 10000"/>
                  <a:gd name="connsiteY149" fmla="*/ 4372 h 10000"/>
                  <a:gd name="connsiteX150" fmla="*/ 4360 w 10000"/>
                  <a:gd name="connsiteY150" fmla="*/ 4284 h 10000"/>
                  <a:gd name="connsiteX151" fmla="*/ 4419 w 10000"/>
                  <a:gd name="connsiteY151" fmla="*/ 4230 h 10000"/>
                  <a:gd name="connsiteX152" fmla="*/ 4399 w 10000"/>
                  <a:gd name="connsiteY152" fmla="*/ 4184 h 10000"/>
                  <a:gd name="connsiteX153" fmla="*/ 4360 w 10000"/>
                  <a:gd name="connsiteY153" fmla="*/ 4130 h 10000"/>
                  <a:gd name="connsiteX154" fmla="*/ 4399 w 10000"/>
                  <a:gd name="connsiteY154" fmla="*/ 4084 h 10000"/>
                  <a:gd name="connsiteX155" fmla="*/ 4477 w 10000"/>
                  <a:gd name="connsiteY155" fmla="*/ 4000 h 10000"/>
                  <a:gd name="connsiteX156" fmla="*/ 4477 w 10000"/>
                  <a:gd name="connsiteY156" fmla="*/ 3919 h 10000"/>
                  <a:gd name="connsiteX157" fmla="*/ 4457 w 10000"/>
                  <a:gd name="connsiteY157" fmla="*/ 3835 h 10000"/>
                  <a:gd name="connsiteX158" fmla="*/ 4438 w 10000"/>
                  <a:gd name="connsiteY158" fmla="*/ 3749 h 10000"/>
                  <a:gd name="connsiteX159" fmla="*/ 4341 w 10000"/>
                  <a:gd name="connsiteY159" fmla="*/ 3745 h 10000"/>
                  <a:gd name="connsiteX160" fmla="*/ 4360 w 10000"/>
                  <a:gd name="connsiteY160" fmla="*/ 3680 h 10000"/>
                  <a:gd name="connsiteX161" fmla="*/ 4438 w 10000"/>
                  <a:gd name="connsiteY161" fmla="*/ 3615 h 10000"/>
                  <a:gd name="connsiteX162" fmla="*/ 4457 w 10000"/>
                  <a:gd name="connsiteY162" fmla="*/ 3550 h 10000"/>
                  <a:gd name="connsiteX163" fmla="*/ 4438 w 10000"/>
                  <a:gd name="connsiteY163" fmla="*/ 3481 h 10000"/>
                  <a:gd name="connsiteX164" fmla="*/ 4399 w 10000"/>
                  <a:gd name="connsiteY164" fmla="*/ 3481 h 10000"/>
                  <a:gd name="connsiteX165" fmla="*/ 4419 w 10000"/>
                  <a:gd name="connsiteY165" fmla="*/ 3415 h 10000"/>
                  <a:gd name="connsiteX166" fmla="*/ 4399 w 10000"/>
                  <a:gd name="connsiteY166" fmla="*/ 3339 h 10000"/>
                  <a:gd name="connsiteX167" fmla="*/ 4399 w 10000"/>
                  <a:gd name="connsiteY167" fmla="*/ 3273 h 10000"/>
                  <a:gd name="connsiteX168" fmla="*/ 4457 w 10000"/>
                  <a:gd name="connsiteY168" fmla="*/ 3204 h 10000"/>
                  <a:gd name="connsiteX169" fmla="*/ 4457 w 10000"/>
                  <a:gd name="connsiteY169" fmla="*/ 3066 h 10000"/>
                  <a:gd name="connsiteX170" fmla="*/ 4457 w 10000"/>
                  <a:gd name="connsiteY170" fmla="*/ 2932 h 10000"/>
                  <a:gd name="connsiteX171" fmla="*/ 4516 w 10000"/>
                  <a:gd name="connsiteY171" fmla="*/ 2797 h 10000"/>
                  <a:gd name="connsiteX172" fmla="*/ 4651 w 10000"/>
                  <a:gd name="connsiteY172" fmla="*/ 2674 h 10000"/>
                  <a:gd name="connsiteX173" fmla="*/ 4593 w 10000"/>
                  <a:gd name="connsiteY173" fmla="*/ 2655 h 10000"/>
                  <a:gd name="connsiteX174" fmla="*/ 4593 w 10000"/>
                  <a:gd name="connsiteY174" fmla="*/ 2539 h 10000"/>
                  <a:gd name="connsiteX175" fmla="*/ 4574 w 10000"/>
                  <a:gd name="connsiteY175" fmla="*/ 2424 h 10000"/>
                  <a:gd name="connsiteX176" fmla="*/ 4554 w 10000"/>
                  <a:gd name="connsiteY176" fmla="*/ 2309 h 10000"/>
                  <a:gd name="connsiteX177" fmla="*/ 4593 w 10000"/>
                  <a:gd name="connsiteY177" fmla="*/ 2206 h 10000"/>
                  <a:gd name="connsiteX178" fmla="*/ 4632 w 10000"/>
                  <a:gd name="connsiteY178" fmla="*/ 2020 h 10000"/>
                  <a:gd name="connsiteX179" fmla="*/ 4729 w 10000"/>
                  <a:gd name="connsiteY179" fmla="*/ 1840 h 10000"/>
                  <a:gd name="connsiteX180" fmla="*/ 4787 w 10000"/>
                  <a:gd name="connsiteY180" fmla="*/ 1656 h 10000"/>
                  <a:gd name="connsiteX181" fmla="*/ 4748 w 10000"/>
                  <a:gd name="connsiteY181" fmla="*/ 1468 h 10000"/>
                  <a:gd name="connsiteX182" fmla="*/ 4767 w 10000"/>
                  <a:gd name="connsiteY182" fmla="*/ 1380 h 10000"/>
                  <a:gd name="connsiteX183" fmla="*/ 4767 w 10000"/>
                  <a:gd name="connsiteY183" fmla="*/ 1284 h 10000"/>
                  <a:gd name="connsiteX184" fmla="*/ 4767 w 10000"/>
                  <a:gd name="connsiteY184" fmla="*/ 1194 h 10000"/>
                  <a:gd name="connsiteX185" fmla="*/ 4748 w 10000"/>
                  <a:gd name="connsiteY185" fmla="*/ 1102 h 10000"/>
                  <a:gd name="connsiteX186" fmla="*/ 4651 w 10000"/>
                  <a:gd name="connsiteY186" fmla="*/ 1129 h 10000"/>
                  <a:gd name="connsiteX187" fmla="*/ 4651 w 10000"/>
                  <a:gd name="connsiteY187" fmla="*/ 1068 h 10000"/>
                  <a:gd name="connsiteX188" fmla="*/ 4632 w 10000"/>
                  <a:gd name="connsiteY188" fmla="*/ 1003 h 10000"/>
                  <a:gd name="connsiteX189" fmla="*/ 4632 w 10000"/>
                  <a:gd name="connsiteY189" fmla="*/ 941 h 10000"/>
                  <a:gd name="connsiteX190" fmla="*/ 4651 w 10000"/>
                  <a:gd name="connsiteY190" fmla="*/ 880 h 10000"/>
                  <a:gd name="connsiteX191" fmla="*/ 4593 w 10000"/>
                  <a:gd name="connsiteY191" fmla="*/ 799 h 10000"/>
                  <a:gd name="connsiteX192" fmla="*/ 4593 w 10000"/>
                  <a:gd name="connsiteY192" fmla="*/ 715 h 10000"/>
                  <a:gd name="connsiteX193" fmla="*/ 4574 w 10000"/>
                  <a:gd name="connsiteY193" fmla="*/ 630 h 10000"/>
                  <a:gd name="connsiteX194" fmla="*/ 4574 w 10000"/>
                  <a:gd name="connsiteY194" fmla="*/ 554 h 10000"/>
                  <a:gd name="connsiteX195" fmla="*/ 4516 w 10000"/>
                  <a:gd name="connsiteY195" fmla="*/ 361 h 10000"/>
                  <a:gd name="connsiteX196" fmla="*/ 4457 w 10000"/>
                  <a:gd name="connsiteY196" fmla="*/ 342 h 10000"/>
                  <a:gd name="connsiteX197" fmla="*/ 4341 w 10000"/>
                  <a:gd name="connsiteY197" fmla="*/ 330 h 10000"/>
                  <a:gd name="connsiteX198" fmla="*/ 4264 w 10000"/>
                  <a:gd name="connsiteY198" fmla="*/ 318 h 10000"/>
                  <a:gd name="connsiteX199" fmla="*/ 4147 w 10000"/>
                  <a:gd name="connsiteY199" fmla="*/ 315 h 10000"/>
                  <a:gd name="connsiteX200" fmla="*/ 4070 w 10000"/>
                  <a:gd name="connsiteY200" fmla="*/ 318 h 10000"/>
                  <a:gd name="connsiteX201" fmla="*/ 4012 w 10000"/>
                  <a:gd name="connsiteY201" fmla="*/ 326 h 10000"/>
                  <a:gd name="connsiteX202" fmla="*/ 3934 w 10000"/>
                  <a:gd name="connsiteY202" fmla="*/ 326 h 10000"/>
                  <a:gd name="connsiteX203" fmla="*/ 3876 w 10000"/>
                  <a:gd name="connsiteY203" fmla="*/ 318 h 10000"/>
                  <a:gd name="connsiteX204" fmla="*/ 3895 w 10000"/>
                  <a:gd name="connsiteY204" fmla="*/ 303 h 10000"/>
                  <a:gd name="connsiteX205" fmla="*/ 3934 w 10000"/>
                  <a:gd name="connsiteY205" fmla="*/ 295 h 10000"/>
                  <a:gd name="connsiteX206" fmla="*/ 3992 w 10000"/>
                  <a:gd name="connsiteY206" fmla="*/ 284 h 10000"/>
                  <a:gd name="connsiteX207" fmla="*/ 3973 w 10000"/>
                  <a:gd name="connsiteY207" fmla="*/ 269 h 10000"/>
                  <a:gd name="connsiteX208" fmla="*/ 4147 w 10000"/>
                  <a:gd name="connsiteY208" fmla="*/ 253 h 10000"/>
                  <a:gd name="connsiteX209" fmla="*/ 4322 w 10000"/>
                  <a:gd name="connsiteY209" fmla="*/ 226 h 10000"/>
                  <a:gd name="connsiteX210" fmla="*/ 4477 w 10000"/>
                  <a:gd name="connsiteY210" fmla="*/ 200 h 10000"/>
                  <a:gd name="connsiteX211" fmla="*/ 4612 w 10000"/>
                  <a:gd name="connsiteY211" fmla="*/ 161 h 10000"/>
                  <a:gd name="connsiteX212" fmla="*/ 4651 w 10000"/>
                  <a:gd name="connsiteY212" fmla="*/ 119 h 10000"/>
                  <a:gd name="connsiteX213" fmla="*/ 4709 w 10000"/>
                  <a:gd name="connsiteY213" fmla="*/ 84 h 10000"/>
                  <a:gd name="connsiteX214" fmla="*/ 4709 w 10000"/>
                  <a:gd name="connsiteY214" fmla="*/ 42 h 10000"/>
                  <a:gd name="connsiteX215" fmla="*/ 4729 w 10000"/>
                  <a:gd name="connsiteY215" fmla="*/ 0 h 10000"/>
                  <a:gd name="connsiteX216" fmla="*/ 4787 w 10000"/>
                  <a:gd name="connsiteY216" fmla="*/ 73 h 10000"/>
                  <a:gd name="connsiteX217" fmla="*/ 4864 w 10000"/>
                  <a:gd name="connsiteY217" fmla="*/ 153 h 10000"/>
                  <a:gd name="connsiteX218" fmla="*/ 4884 w 10000"/>
                  <a:gd name="connsiteY218" fmla="*/ 230 h 10000"/>
                  <a:gd name="connsiteX219" fmla="*/ 4845 w 10000"/>
                  <a:gd name="connsiteY219"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6550 w 10000"/>
                  <a:gd name="connsiteY91" fmla="*/ 10000 h 10000"/>
                  <a:gd name="connsiteX92" fmla="*/ 6318 w 10000"/>
                  <a:gd name="connsiteY92" fmla="*/ 9989 h 10000"/>
                  <a:gd name="connsiteX93" fmla="*/ 4767 w 10000"/>
                  <a:gd name="connsiteY93" fmla="*/ 9985 h 10000"/>
                  <a:gd name="connsiteX94" fmla="*/ 4554 w 10000"/>
                  <a:gd name="connsiteY94" fmla="*/ 9997 h 10000"/>
                  <a:gd name="connsiteX95" fmla="*/ 2849 w 10000"/>
                  <a:gd name="connsiteY95" fmla="*/ 9931 h 10000"/>
                  <a:gd name="connsiteX96" fmla="*/ 2442 w 10000"/>
                  <a:gd name="connsiteY96" fmla="*/ 9889 h 10000"/>
                  <a:gd name="connsiteX97" fmla="*/ 2074 w 10000"/>
                  <a:gd name="connsiteY97" fmla="*/ 9847 h 10000"/>
                  <a:gd name="connsiteX98" fmla="*/ 1647 w 10000"/>
                  <a:gd name="connsiteY98" fmla="*/ 9812 h 10000"/>
                  <a:gd name="connsiteX99" fmla="*/ 814 w 10000"/>
                  <a:gd name="connsiteY99" fmla="*/ 9747 h 10000"/>
                  <a:gd name="connsiteX100" fmla="*/ 426 w 10000"/>
                  <a:gd name="connsiteY100" fmla="*/ 9717 h 10000"/>
                  <a:gd name="connsiteX101" fmla="*/ 0 w 10000"/>
                  <a:gd name="connsiteY101" fmla="*/ 9690 h 10000"/>
                  <a:gd name="connsiteX102" fmla="*/ 252 w 10000"/>
                  <a:gd name="connsiteY102" fmla="*/ 9674 h 10000"/>
                  <a:gd name="connsiteX103" fmla="*/ 523 w 10000"/>
                  <a:gd name="connsiteY103" fmla="*/ 9655 h 10000"/>
                  <a:gd name="connsiteX104" fmla="*/ 775 w 10000"/>
                  <a:gd name="connsiteY104" fmla="*/ 9628 h 10000"/>
                  <a:gd name="connsiteX105" fmla="*/ 1047 w 10000"/>
                  <a:gd name="connsiteY105" fmla="*/ 9605 h 10000"/>
                  <a:gd name="connsiteX106" fmla="*/ 1279 w 10000"/>
                  <a:gd name="connsiteY106" fmla="*/ 9586 h 10000"/>
                  <a:gd name="connsiteX107" fmla="*/ 1550 w 10000"/>
                  <a:gd name="connsiteY107" fmla="*/ 9570 h 10000"/>
                  <a:gd name="connsiteX108" fmla="*/ 1841 w 10000"/>
                  <a:gd name="connsiteY108" fmla="*/ 9558 h 10000"/>
                  <a:gd name="connsiteX109" fmla="*/ 2132 w 10000"/>
                  <a:gd name="connsiteY109" fmla="*/ 9558 h 10000"/>
                  <a:gd name="connsiteX110" fmla="*/ 2345 w 10000"/>
                  <a:gd name="connsiteY110" fmla="*/ 9558 h 10000"/>
                  <a:gd name="connsiteX111" fmla="*/ 2558 w 10000"/>
                  <a:gd name="connsiteY111" fmla="*/ 9558 h 10000"/>
                  <a:gd name="connsiteX112" fmla="*/ 2752 w 10000"/>
                  <a:gd name="connsiteY112" fmla="*/ 9554 h 10000"/>
                  <a:gd name="connsiteX113" fmla="*/ 2965 w 10000"/>
                  <a:gd name="connsiteY113" fmla="*/ 9547 h 10000"/>
                  <a:gd name="connsiteX114" fmla="*/ 3159 w 10000"/>
                  <a:gd name="connsiteY114" fmla="*/ 9543 h 10000"/>
                  <a:gd name="connsiteX115" fmla="*/ 3333 w 10000"/>
                  <a:gd name="connsiteY115" fmla="*/ 9531 h 10000"/>
                  <a:gd name="connsiteX116" fmla="*/ 3527 w 10000"/>
                  <a:gd name="connsiteY116" fmla="*/ 9516 h 10000"/>
                  <a:gd name="connsiteX117" fmla="*/ 3702 w 10000"/>
                  <a:gd name="connsiteY117" fmla="*/ 9497 h 10000"/>
                  <a:gd name="connsiteX118" fmla="*/ 3721 w 10000"/>
                  <a:gd name="connsiteY118" fmla="*/ 9328 h 10000"/>
                  <a:gd name="connsiteX119" fmla="*/ 3779 w 10000"/>
                  <a:gd name="connsiteY119" fmla="*/ 9159 h 10000"/>
                  <a:gd name="connsiteX120" fmla="*/ 3857 w 10000"/>
                  <a:gd name="connsiteY120" fmla="*/ 8990 h 10000"/>
                  <a:gd name="connsiteX121" fmla="*/ 3915 w 10000"/>
                  <a:gd name="connsiteY121" fmla="*/ 8821 h 10000"/>
                  <a:gd name="connsiteX122" fmla="*/ 3895 w 10000"/>
                  <a:gd name="connsiteY122" fmla="*/ 8575 h 10000"/>
                  <a:gd name="connsiteX123" fmla="*/ 3895 w 10000"/>
                  <a:gd name="connsiteY123" fmla="*/ 8329 h 10000"/>
                  <a:gd name="connsiteX124" fmla="*/ 3895 w 10000"/>
                  <a:gd name="connsiteY124" fmla="*/ 8080 h 10000"/>
                  <a:gd name="connsiteX125" fmla="*/ 3915 w 10000"/>
                  <a:gd name="connsiteY125" fmla="*/ 7833 h 10000"/>
                  <a:gd name="connsiteX126" fmla="*/ 3915 w 10000"/>
                  <a:gd name="connsiteY126" fmla="*/ 7638 h 10000"/>
                  <a:gd name="connsiteX127" fmla="*/ 3876 w 10000"/>
                  <a:gd name="connsiteY127" fmla="*/ 7438 h 10000"/>
                  <a:gd name="connsiteX128" fmla="*/ 3857 w 10000"/>
                  <a:gd name="connsiteY128" fmla="*/ 7250 h 10000"/>
                  <a:gd name="connsiteX129" fmla="*/ 3915 w 10000"/>
                  <a:gd name="connsiteY129" fmla="*/ 7061 h 10000"/>
                  <a:gd name="connsiteX130" fmla="*/ 4128 w 10000"/>
                  <a:gd name="connsiteY130" fmla="*/ 6861 h 10000"/>
                  <a:gd name="connsiteX131" fmla="*/ 4167 w 10000"/>
                  <a:gd name="connsiteY131" fmla="*/ 6650 h 10000"/>
                  <a:gd name="connsiteX132" fmla="*/ 4147 w 10000"/>
                  <a:gd name="connsiteY132" fmla="*/ 6435 h 10000"/>
                  <a:gd name="connsiteX133" fmla="*/ 4147 w 10000"/>
                  <a:gd name="connsiteY133" fmla="*/ 6220 h 10000"/>
                  <a:gd name="connsiteX134" fmla="*/ 4167 w 10000"/>
                  <a:gd name="connsiteY134" fmla="*/ 6143 h 10000"/>
                  <a:gd name="connsiteX135" fmla="*/ 4186 w 10000"/>
                  <a:gd name="connsiteY135" fmla="*/ 6070 h 10000"/>
                  <a:gd name="connsiteX136" fmla="*/ 4186 w 10000"/>
                  <a:gd name="connsiteY136" fmla="*/ 5997 h 10000"/>
                  <a:gd name="connsiteX137" fmla="*/ 4128 w 10000"/>
                  <a:gd name="connsiteY137" fmla="*/ 5928 h 10000"/>
                  <a:gd name="connsiteX138" fmla="*/ 4109 w 10000"/>
                  <a:gd name="connsiteY138" fmla="*/ 5755 h 10000"/>
                  <a:gd name="connsiteX139" fmla="*/ 4147 w 10000"/>
                  <a:gd name="connsiteY139" fmla="*/ 5744 h 10000"/>
                  <a:gd name="connsiteX140" fmla="*/ 4147 w 10000"/>
                  <a:gd name="connsiteY140" fmla="*/ 5567 h 10000"/>
                  <a:gd name="connsiteX141" fmla="*/ 4186 w 10000"/>
                  <a:gd name="connsiteY141" fmla="*/ 5386 h 10000"/>
                  <a:gd name="connsiteX142" fmla="*/ 4205 w 10000"/>
                  <a:gd name="connsiteY142" fmla="*/ 5209 h 10000"/>
                  <a:gd name="connsiteX143" fmla="*/ 4167 w 10000"/>
                  <a:gd name="connsiteY143" fmla="*/ 5018 h 10000"/>
                  <a:gd name="connsiteX144" fmla="*/ 4264 w 10000"/>
                  <a:gd name="connsiteY144" fmla="*/ 4991 h 10000"/>
                  <a:gd name="connsiteX145" fmla="*/ 4205 w 10000"/>
                  <a:gd name="connsiteY145" fmla="*/ 4630 h 10000"/>
                  <a:gd name="connsiteX146" fmla="*/ 4283 w 10000"/>
                  <a:gd name="connsiteY146" fmla="*/ 4545 h 10000"/>
                  <a:gd name="connsiteX147" fmla="*/ 4302 w 10000"/>
                  <a:gd name="connsiteY147" fmla="*/ 4460 h 10000"/>
                  <a:gd name="connsiteX148" fmla="*/ 4322 w 10000"/>
                  <a:gd name="connsiteY148" fmla="*/ 4372 h 10000"/>
                  <a:gd name="connsiteX149" fmla="*/ 4360 w 10000"/>
                  <a:gd name="connsiteY149" fmla="*/ 4284 h 10000"/>
                  <a:gd name="connsiteX150" fmla="*/ 4419 w 10000"/>
                  <a:gd name="connsiteY150" fmla="*/ 4230 h 10000"/>
                  <a:gd name="connsiteX151" fmla="*/ 4399 w 10000"/>
                  <a:gd name="connsiteY151" fmla="*/ 4184 h 10000"/>
                  <a:gd name="connsiteX152" fmla="*/ 4360 w 10000"/>
                  <a:gd name="connsiteY152" fmla="*/ 4130 h 10000"/>
                  <a:gd name="connsiteX153" fmla="*/ 4399 w 10000"/>
                  <a:gd name="connsiteY153" fmla="*/ 4084 h 10000"/>
                  <a:gd name="connsiteX154" fmla="*/ 4477 w 10000"/>
                  <a:gd name="connsiteY154" fmla="*/ 4000 h 10000"/>
                  <a:gd name="connsiteX155" fmla="*/ 4477 w 10000"/>
                  <a:gd name="connsiteY155" fmla="*/ 3919 h 10000"/>
                  <a:gd name="connsiteX156" fmla="*/ 4457 w 10000"/>
                  <a:gd name="connsiteY156" fmla="*/ 3835 h 10000"/>
                  <a:gd name="connsiteX157" fmla="*/ 4438 w 10000"/>
                  <a:gd name="connsiteY157" fmla="*/ 3749 h 10000"/>
                  <a:gd name="connsiteX158" fmla="*/ 4341 w 10000"/>
                  <a:gd name="connsiteY158" fmla="*/ 3745 h 10000"/>
                  <a:gd name="connsiteX159" fmla="*/ 4360 w 10000"/>
                  <a:gd name="connsiteY159" fmla="*/ 3680 h 10000"/>
                  <a:gd name="connsiteX160" fmla="*/ 4438 w 10000"/>
                  <a:gd name="connsiteY160" fmla="*/ 3615 h 10000"/>
                  <a:gd name="connsiteX161" fmla="*/ 4457 w 10000"/>
                  <a:gd name="connsiteY161" fmla="*/ 3550 h 10000"/>
                  <a:gd name="connsiteX162" fmla="*/ 4438 w 10000"/>
                  <a:gd name="connsiteY162" fmla="*/ 3481 h 10000"/>
                  <a:gd name="connsiteX163" fmla="*/ 4399 w 10000"/>
                  <a:gd name="connsiteY163" fmla="*/ 3481 h 10000"/>
                  <a:gd name="connsiteX164" fmla="*/ 4419 w 10000"/>
                  <a:gd name="connsiteY164" fmla="*/ 3415 h 10000"/>
                  <a:gd name="connsiteX165" fmla="*/ 4399 w 10000"/>
                  <a:gd name="connsiteY165" fmla="*/ 3339 h 10000"/>
                  <a:gd name="connsiteX166" fmla="*/ 4399 w 10000"/>
                  <a:gd name="connsiteY166" fmla="*/ 3273 h 10000"/>
                  <a:gd name="connsiteX167" fmla="*/ 4457 w 10000"/>
                  <a:gd name="connsiteY167" fmla="*/ 3204 h 10000"/>
                  <a:gd name="connsiteX168" fmla="*/ 4457 w 10000"/>
                  <a:gd name="connsiteY168" fmla="*/ 3066 h 10000"/>
                  <a:gd name="connsiteX169" fmla="*/ 4457 w 10000"/>
                  <a:gd name="connsiteY169" fmla="*/ 2932 h 10000"/>
                  <a:gd name="connsiteX170" fmla="*/ 4516 w 10000"/>
                  <a:gd name="connsiteY170" fmla="*/ 2797 h 10000"/>
                  <a:gd name="connsiteX171" fmla="*/ 4651 w 10000"/>
                  <a:gd name="connsiteY171" fmla="*/ 2674 h 10000"/>
                  <a:gd name="connsiteX172" fmla="*/ 4593 w 10000"/>
                  <a:gd name="connsiteY172" fmla="*/ 2655 h 10000"/>
                  <a:gd name="connsiteX173" fmla="*/ 4593 w 10000"/>
                  <a:gd name="connsiteY173" fmla="*/ 2539 h 10000"/>
                  <a:gd name="connsiteX174" fmla="*/ 4574 w 10000"/>
                  <a:gd name="connsiteY174" fmla="*/ 2424 h 10000"/>
                  <a:gd name="connsiteX175" fmla="*/ 4554 w 10000"/>
                  <a:gd name="connsiteY175" fmla="*/ 2309 h 10000"/>
                  <a:gd name="connsiteX176" fmla="*/ 4593 w 10000"/>
                  <a:gd name="connsiteY176" fmla="*/ 2206 h 10000"/>
                  <a:gd name="connsiteX177" fmla="*/ 4632 w 10000"/>
                  <a:gd name="connsiteY177" fmla="*/ 2020 h 10000"/>
                  <a:gd name="connsiteX178" fmla="*/ 4729 w 10000"/>
                  <a:gd name="connsiteY178" fmla="*/ 1840 h 10000"/>
                  <a:gd name="connsiteX179" fmla="*/ 4787 w 10000"/>
                  <a:gd name="connsiteY179" fmla="*/ 1656 h 10000"/>
                  <a:gd name="connsiteX180" fmla="*/ 4748 w 10000"/>
                  <a:gd name="connsiteY180" fmla="*/ 1468 h 10000"/>
                  <a:gd name="connsiteX181" fmla="*/ 4767 w 10000"/>
                  <a:gd name="connsiteY181" fmla="*/ 1380 h 10000"/>
                  <a:gd name="connsiteX182" fmla="*/ 4767 w 10000"/>
                  <a:gd name="connsiteY182" fmla="*/ 1284 h 10000"/>
                  <a:gd name="connsiteX183" fmla="*/ 4767 w 10000"/>
                  <a:gd name="connsiteY183" fmla="*/ 1194 h 10000"/>
                  <a:gd name="connsiteX184" fmla="*/ 4748 w 10000"/>
                  <a:gd name="connsiteY184" fmla="*/ 1102 h 10000"/>
                  <a:gd name="connsiteX185" fmla="*/ 4651 w 10000"/>
                  <a:gd name="connsiteY185" fmla="*/ 1129 h 10000"/>
                  <a:gd name="connsiteX186" fmla="*/ 4651 w 10000"/>
                  <a:gd name="connsiteY186" fmla="*/ 1068 h 10000"/>
                  <a:gd name="connsiteX187" fmla="*/ 4632 w 10000"/>
                  <a:gd name="connsiteY187" fmla="*/ 1003 h 10000"/>
                  <a:gd name="connsiteX188" fmla="*/ 4632 w 10000"/>
                  <a:gd name="connsiteY188" fmla="*/ 941 h 10000"/>
                  <a:gd name="connsiteX189" fmla="*/ 4651 w 10000"/>
                  <a:gd name="connsiteY189" fmla="*/ 880 h 10000"/>
                  <a:gd name="connsiteX190" fmla="*/ 4593 w 10000"/>
                  <a:gd name="connsiteY190" fmla="*/ 799 h 10000"/>
                  <a:gd name="connsiteX191" fmla="*/ 4593 w 10000"/>
                  <a:gd name="connsiteY191" fmla="*/ 715 h 10000"/>
                  <a:gd name="connsiteX192" fmla="*/ 4574 w 10000"/>
                  <a:gd name="connsiteY192" fmla="*/ 630 h 10000"/>
                  <a:gd name="connsiteX193" fmla="*/ 4574 w 10000"/>
                  <a:gd name="connsiteY193" fmla="*/ 554 h 10000"/>
                  <a:gd name="connsiteX194" fmla="*/ 4516 w 10000"/>
                  <a:gd name="connsiteY194" fmla="*/ 361 h 10000"/>
                  <a:gd name="connsiteX195" fmla="*/ 4457 w 10000"/>
                  <a:gd name="connsiteY195" fmla="*/ 342 h 10000"/>
                  <a:gd name="connsiteX196" fmla="*/ 4341 w 10000"/>
                  <a:gd name="connsiteY196" fmla="*/ 330 h 10000"/>
                  <a:gd name="connsiteX197" fmla="*/ 4264 w 10000"/>
                  <a:gd name="connsiteY197" fmla="*/ 318 h 10000"/>
                  <a:gd name="connsiteX198" fmla="*/ 4147 w 10000"/>
                  <a:gd name="connsiteY198" fmla="*/ 315 h 10000"/>
                  <a:gd name="connsiteX199" fmla="*/ 4070 w 10000"/>
                  <a:gd name="connsiteY199" fmla="*/ 318 h 10000"/>
                  <a:gd name="connsiteX200" fmla="*/ 4012 w 10000"/>
                  <a:gd name="connsiteY200" fmla="*/ 326 h 10000"/>
                  <a:gd name="connsiteX201" fmla="*/ 3934 w 10000"/>
                  <a:gd name="connsiteY201" fmla="*/ 326 h 10000"/>
                  <a:gd name="connsiteX202" fmla="*/ 3876 w 10000"/>
                  <a:gd name="connsiteY202" fmla="*/ 318 h 10000"/>
                  <a:gd name="connsiteX203" fmla="*/ 3895 w 10000"/>
                  <a:gd name="connsiteY203" fmla="*/ 303 h 10000"/>
                  <a:gd name="connsiteX204" fmla="*/ 3934 w 10000"/>
                  <a:gd name="connsiteY204" fmla="*/ 295 h 10000"/>
                  <a:gd name="connsiteX205" fmla="*/ 3992 w 10000"/>
                  <a:gd name="connsiteY205" fmla="*/ 284 h 10000"/>
                  <a:gd name="connsiteX206" fmla="*/ 3973 w 10000"/>
                  <a:gd name="connsiteY206" fmla="*/ 269 h 10000"/>
                  <a:gd name="connsiteX207" fmla="*/ 4147 w 10000"/>
                  <a:gd name="connsiteY207" fmla="*/ 253 h 10000"/>
                  <a:gd name="connsiteX208" fmla="*/ 4322 w 10000"/>
                  <a:gd name="connsiteY208" fmla="*/ 226 h 10000"/>
                  <a:gd name="connsiteX209" fmla="*/ 4477 w 10000"/>
                  <a:gd name="connsiteY209" fmla="*/ 200 h 10000"/>
                  <a:gd name="connsiteX210" fmla="*/ 4612 w 10000"/>
                  <a:gd name="connsiteY210" fmla="*/ 161 h 10000"/>
                  <a:gd name="connsiteX211" fmla="*/ 4651 w 10000"/>
                  <a:gd name="connsiteY211" fmla="*/ 119 h 10000"/>
                  <a:gd name="connsiteX212" fmla="*/ 4709 w 10000"/>
                  <a:gd name="connsiteY212" fmla="*/ 84 h 10000"/>
                  <a:gd name="connsiteX213" fmla="*/ 4709 w 10000"/>
                  <a:gd name="connsiteY213" fmla="*/ 42 h 10000"/>
                  <a:gd name="connsiteX214" fmla="*/ 4729 w 10000"/>
                  <a:gd name="connsiteY214" fmla="*/ 0 h 10000"/>
                  <a:gd name="connsiteX215" fmla="*/ 4787 w 10000"/>
                  <a:gd name="connsiteY215" fmla="*/ 73 h 10000"/>
                  <a:gd name="connsiteX216" fmla="*/ 4864 w 10000"/>
                  <a:gd name="connsiteY216" fmla="*/ 153 h 10000"/>
                  <a:gd name="connsiteX217" fmla="*/ 4884 w 10000"/>
                  <a:gd name="connsiteY217" fmla="*/ 230 h 10000"/>
                  <a:gd name="connsiteX218" fmla="*/ 4845 w 10000"/>
                  <a:gd name="connsiteY218"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6550 w 10000"/>
                  <a:gd name="connsiteY91" fmla="*/ 10000 h 10000"/>
                  <a:gd name="connsiteX92" fmla="*/ 4767 w 10000"/>
                  <a:gd name="connsiteY92" fmla="*/ 9985 h 10000"/>
                  <a:gd name="connsiteX93" fmla="*/ 4554 w 10000"/>
                  <a:gd name="connsiteY93" fmla="*/ 9997 h 10000"/>
                  <a:gd name="connsiteX94" fmla="*/ 2849 w 10000"/>
                  <a:gd name="connsiteY94" fmla="*/ 9931 h 10000"/>
                  <a:gd name="connsiteX95" fmla="*/ 2442 w 10000"/>
                  <a:gd name="connsiteY95" fmla="*/ 9889 h 10000"/>
                  <a:gd name="connsiteX96" fmla="*/ 2074 w 10000"/>
                  <a:gd name="connsiteY96" fmla="*/ 9847 h 10000"/>
                  <a:gd name="connsiteX97" fmla="*/ 1647 w 10000"/>
                  <a:gd name="connsiteY97" fmla="*/ 9812 h 10000"/>
                  <a:gd name="connsiteX98" fmla="*/ 814 w 10000"/>
                  <a:gd name="connsiteY98" fmla="*/ 9747 h 10000"/>
                  <a:gd name="connsiteX99" fmla="*/ 426 w 10000"/>
                  <a:gd name="connsiteY99" fmla="*/ 9717 h 10000"/>
                  <a:gd name="connsiteX100" fmla="*/ 0 w 10000"/>
                  <a:gd name="connsiteY100" fmla="*/ 9690 h 10000"/>
                  <a:gd name="connsiteX101" fmla="*/ 252 w 10000"/>
                  <a:gd name="connsiteY101" fmla="*/ 9674 h 10000"/>
                  <a:gd name="connsiteX102" fmla="*/ 523 w 10000"/>
                  <a:gd name="connsiteY102" fmla="*/ 9655 h 10000"/>
                  <a:gd name="connsiteX103" fmla="*/ 775 w 10000"/>
                  <a:gd name="connsiteY103" fmla="*/ 9628 h 10000"/>
                  <a:gd name="connsiteX104" fmla="*/ 1047 w 10000"/>
                  <a:gd name="connsiteY104" fmla="*/ 9605 h 10000"/>
                  <a:gd name="connsiteX105" fmla="*/ 1279 w 10000"/>
                  <a:gd name="connsiteY105" fmla="*/ 9586 h 10000"/>
                  <a:gd name="connsiteX106" fmla="*/ 1550 w 10000"/>
                  <a:gd name="connsiteY106" fmla="*/ 9570 h 10000"/>
                  <a:gd name="connsiteX107" fmla="*/ 1841 w 10000"/>
                  <a:gd name="connsiteY107" fmla="*/ 9558 h 10000"/>
                  <a:gd name="connsiteX108" fmla="*/ 2132 w 10000"/>
                  <a:gd name="connsiteY108" fmla="*/ 9558 h 10000"/>
                  <a:gd name="connsiteX109" fmla="*/ 2345 w 10000"/>
                  <a:gd name="connsiteY109" fmla="*/ 9558 h 10000"/>
                  <a:gd name="connsiteX110" fmla="*/ 2558 w 10000"/>
                  <a:gd name="connsiteY110" fmla="*/ 9558 h 10000"/>
                  <a:gd name="connsiteX111" fmla="*/ 2752 w 10000"/>
                  <a:gd name="connsiteY111" fmla="*/ 9554 h 10000"/>
                  <a:gd name="connsiteX112" fmla="*/ 2965 w 10000"/>
                  <a:gd name="connsiteY112" fmla="*/ 9547 h 10000"/>
                  <a:gd name="connsiteX113" fmla="*/ 3159 w 10000"/>
                  <a:gd name="connsiteY113" fmla="*/ 9543 h 10000"/>
                  <a:gd name="connsiteX114" fmla="*/ 3333 w 10000"/>
                  <a:gd name="connsiteY114" fmla="*/ 9531 h 10000"/>
                  <a:gd name="connsiteX115" fmla="*/ 3527 w 10000"/>
                  <a:gd name="connsiteY115" fmla="*/ 9516 h 10000"/>
                  <a:gd name="connsiteX116" fmla="*/ 3702 w 10000"/>
                  <a:gd name="connsiteY116" fmla="*/ 9497 h 10000"/>
                  <a:gd name="connsiteX117" fmla="*/ 3721 w 10000"/>
                  <a:gd name="connsiteY117" fmla="*/ 9328 h 10000"/>
                  <a:gd name="connsiteX118" fmla="*/ 3779 w 10000"/>
                  <a:gd name="connsiteY118" fmla="*/ 9159 h 10000"/>
                  <a:gd name="connsiteX119" fmla="*/ 3857 w 10000"/>
                  <a:gd name="connsiteY119" fmla="*/ 8990 h 10000"/>
                  <a:gd name="connsiteX120" fmla="*/ 3915 w 10000"/>
                  <a:gd name="connsiteY120" fmla="*/ 8821 h 10000"/>
                  <a:gd name="connsiteX121" fmla="*/ 3895 w 10000"/>
                  <a:gd name="connsiteY121" fmla="*/ 8575 h 10000"/>
                  <a:gd name="connsiteX122" fmla="*/ 3895 w 10000"/>
                  <a:gd name="connsiteY122" fmla="*/ 8329 h 10000"/>
                  <a:gd name="connsiteX123" fmla="*/ 3895 w 10000"/>
                  <a:gd name="connsiteY123" fmla="*/ 8080 h 10000"/>
                  <a:gd name="connsiteX124" fmla="*/ 3915 w 10000"/>
                  <a:gd name="connsiteY124" fmla="*/ 7833 h 10000"/>
                  <a:gd name="connsiteX125" fmla="*/ 3915 w 10000"/>
                  <a:gd name="connsiteY125" fmla="*/ 7638 h 10000"/>
                  <a:gd name="connsiteX126" fmla="*/ 3876 w 10000"/>
                  <a:gd name="connsiteY126" fmla="*/ 7438 h 10000"/>
                  <a:gd name="connsiteX127" fmla="*/ 3857 w 10000"/>
                  <a:gd name="connsiteY127" fmla="*/ 7250 h 10000"/>
                  <a:gd name="connsiteX128" fmla="*/ 3915 w 10000"/>
                  <a:gd name="connsiteY128" fmla="*/ 7061 h 10000"/>
                  <a:gd name="connsiteX129" fmla="*/ 4128 w 10000"/>
                  <a:gd name="connsiteY129" fmla="*/ 6861 h 10000"/>
                  <a:gd name="connsiteX130" fmla="*/ 4167 w 10000"/>
                  <a:gd name="connsiteY130" fmla="*/ 6650 h 10000"/>
                  <a:gd name="connsiteX131" fmla="*/ 4147 w 10000"/>
                  <a:gd name="connsiteY131" fmla="*/ 6435 h 10000"/>
                  <a:gd name="connsiteX132" fmla="*/ 4147 w 10000"/>
                  <a:gd name="connsiteY132" fmla="*/ 6220 h 10000"/>
                  <a:gd name="connsiteX133" fmla="*/ 4167 w 10000"/>
                  <a:gd name="connsiteY133" fmla="*/ 6143 h 10000"/>
                  <a:gd name="connsiteX134" fmla="*/ 4186 w 10000"/>
                  <a:gd name="connsiteY134" fmla="*/ 6070 h 10000"/>
                  <a:gd name="connsiteX135" fmla="*/ 4186 w 10000"/>
                  <a:gd name="connsiteY135" fmla="*/ 5997 h 10000"/>
                  <a:gd name="connsiteX136" fmla="*/ 4128 w 10000"/>
                  <a:gd name="connsiteY136" fmla="*/ 5928 h 10000"/>
                  <a:gd name="connsiteX137" fmla="*/ 4109 w 10000"/>
                  <a:gd name="connsiteY137" fmla="*/ 5755 h 10000"/>
                  <a:gd name="connsiteX138" fmla="*/ 4147 w 10000"/>
                  <a:gd name="connsiteY138" fmla="*/ 5744 h 10000"/>
                  <a:gd name="connsiteX139" fmla="*/ 4147 w 10000"/>
                  <a:gd name="connsiteY139" fmla="*/ 5567 h 10000"/>
                  <a:gd name="connsiteX140" fmla="*/ 4186 w 10000"/>
                  <a:gd name="connsiteY140" fmla="*/ 5386 h 10000"/>
                  <a:gd name="connsiteX141" fmla="*/ 4205 w 10000"/>
                  <a:gd name="connsiteY141" fmla="*/ 5209 h 10000"/>
                  <a:gd name="connsiteX142" fmla="*/ 4167 w 10000"/>
                  <a:gd name="connsiteY142" fmla="*/ 5018 h 10000"/>
                  <a:gd name="connsiteX143" fmla="*/ 4264 w 10000"/>
                  <a:gd name="connsiteY143" fmla="*/ 4991 h 10000"/>
                  <a:gd name="connsiteX144" fmla="*/ 4205 w 10000"/>
                  <a:gd name="connsiteY144" fmla="*/ 4630 h 10000"/>
                  <a:gd name="connsiteX145" fmla="*/ 4283 w 10000"/>
                  <a:gd name="connsiteY145" fmla="*/ 4545 h 10000"/>
                  <a:gd name="connsiteX146" fmla="*/ 4302 w 10000"/>
                  <a:gd name="connsiteY146" fmla="*/ 4460 h 10000"/>
                  <a:gd name="connsiteX147" fmla="*/ 4322 w 10000"/>
                  <a:gd name="connsiteY147" fmla="*/ 4372 h 10000"/>
                  <a:gd name="connsiteX148" fmla="*/ 4360 w 10000"/>
                  <a:gd name="connsiteY148" fmla="*/ 4284 h 10000"/>
                  <a:gd name="connsiteX149" fmla="*/ 4419 w 10000"/>
                  <a:gd name="connsiteY149" fmla="*/ 4230 h 10000"/>
                  <a:gd name="connsiteX150" fmla="*/ 4399 w 10000"/>
                  <a:gd name="connsiteY150" fmla="*/ 4184 h 10000"/>
                  <a:gd name="connsiteX151" fmla="*/ 4360 w 10000"/>
                  <a:gd name="connsiteY151" fmla="*/ 4130 h 10000"/>
                  <a:gd name="connsiteX152" fmla="*/ 4399 w 10000"/>
                  <a:gd name="connsiteY152" fmla="*/ 4084 h 10000"/>
                  <a:gd name="connsiteX153" fmla="*/ 4477 w 10000"/>
                  <a:gd name="connsiteY153" fmla="*/ 4000 h 10000"/>
                  <a:gd name="connsiteX154" fmla="*/ 4477 w 10000"/>
                  <a:gd name="connsiteY154" fmla="*/ 3919 h 10000"/>
                  <a:gd name="connsiteX155" fmla="*/ 4457 w 10000"/>
                  <a:gd name="connsiteY155" fmla="*/ 3835 h 10000"/>
                  <a:gd name="connsiteX156" fmla="*/ 4438 w 10000"/>
                  <a:gd name="connsiteY156" fmla="*/ 3749 h 10000"/>
                  <a:gd name="connsiteX157" fmla="*/ 4341 w 10000"/>
                  <a:gd name="connsiteY157" fmla="*/ 3745 h 10000"/>
                  <a:gd name="connsiteX158" fmla="*/ 4360 w 10000"/>
                  <a:gd name="connsiteY158" fmla="*/ 3680 h 10000"/>
                  <a:gd name="connsiteX159" fmla="*/ 4438 w 10000"/>
                  <a:gd name="connsiteY159" fmla="*/ 3615 h 10000"/>
                  <a:gd name="connsiteX160" fmla="*/ 4457 w 10000"/>
                  <a:gd name="connsiteY160" fmla="*/ 3550 h 10000"/>
                  <a:gd name="connsiteX161" fmla="*/ 4438 w 10000"/>
                  <a:gd name="connsiteY161" fmla="*/ 3481 h 10000"/>
                  <a:gd name="connsiteX162" fmla="*/ 4399 w 10000"/>
                  <a:gd name="connsiteY162" fmla="*/ 3481 h 10000"/>
                  <a:gd name="connsiteX163" fmla="*/ 4419 w 10000"/>
                  <a:gd name="connsiteY163" fmla="*/ 3415 h 10000"/>
                  <a:gd name="connsiteX164" fmla="*/ 4399 w 10000"/>
                  <a:gd name="connsiteY164" fmla="*/ 3339 h 10000"/>
                  <a:gd name="connsiteX165" fmla="*/ 4399 w 10000"/>
                  <a:gd name="connsiteY165" fmla="*/ 3273 h 10000"/>
                  <a:gd name="connsiteX166" fmla="*/ 4457 w 10000"/>
                  <a:gd name="connsiteY166" fmla="*/ 3204 h 10000"/>
                  <a:gd name="connsiteX167" fmla="*/ 4457 w 10000"/>
                  <a:gd name="connsiteY167" fmla="*/ 3066 h 10000"/>
                  <a:gd name="connsiteX168" fmla="*/ 4457 w 10000"/>
                  <a:gd name="connsiteY168" fmla="*/ 2932 h 10000"/>
                  <a:gd name="connsiteX169" fmla="*/ 4516 w 10000"/>
                  <a:gd name="connsiteY169" fmla="*/ 2797 h 10000"/>
                  <a:gd name="connsiteX170" fmla="*/ 4651 w 10000"/>
                  <a:gd name="connsiteY170" fmla="*/ 2674 h 10000"/>
                  <a:gd name="connsiteX171" fmla="*/ 4593 w 10000"/>
                  <a:gd name="connsiteY171" fmla="*/ 2655 h 10000"/>
                  <a:gd name="connsiteX172" fmla="*/ 4593 w 10000"/>
                  <a:gd name="connsiteY172" fmla="*/ 2539 h 10000"/>
                  <a:gd name="connsiteX173" fmla="*/ 4574 w 10000"/>
                  <a:gd name="connsiteY173" fmla="*/ 2424 h 10000"/>
                  <a:gd name="connsiteX174" fmla="*/ 4554 w 10000"/>
                  <a:gd name="connsiteY174" fmla="*/ 2309 h 10000"/>
                  <a:gd name="connsiteX175" fmla="*/ 4593 w 10000"/>
                  <a:gd name="connsiteY175" fmla="*/ 2206 h 10000"/>
                  <a:gd name="connsiteX176" fmla="*/ 4632 w 10000"/>
                  <a:gd name="connsiteY176" fmla="*/ 2020 h 10000"/>
                  <a:gd name="connsiteX177" fmla="*/ 4729 w 10000"/>
                  <a:gd name="connsiteY177" fmla="*/ 1840 h 10000"/>
                  <a:gd name="connsiteX178" fmla="*/ 4787 w 10000"/>
                  <a:gd name="connsiteY178" fmla="*/ 1656 h 10000"/>
                  <a:gd name="connsiteX179" fmla="*/ 4748 w 10000"/>
                  <a:gd name="connsiteY179" fmla="*/ 1468 h 10000"/>
                  <a:gd name="connsiteX180" fmla="*/ 4767 w 10000"/>
                  <a:gd name="connsiteY180" fmla="*/ 1380 h 10000"/>
                  <a:gd name="connsiteX181" fmla="*/ 4767 w 10000"/>
                  <a:gd name="connsiteY181" fmla="*/ 1284 h 10000"/>
                  <a:gd name="connsiteX182" fmla="*/ 4767 w 10000"/>
                  <a:gd name="connsiteY182" fmla="*/ 1194 h 10000"/>
                  <a:gd name="connsiteX183" fmla="*/ 4748 w 10000"/>
                  <a:gd name="connsiteY183" fmla="*/ 1102 h 10000"/>
                  <a:gd name="connsiteX184" fmla="*/ 4651 w 10000"/>
                  <a:gd name="connsiteY184" fmla="*/ 1129 h 10000"/>
                  <a:gd name="connsiteX185" fmla="*/ 4651 w 10000"/>
                  <a:gd name="connsiteY185" fmla="*/ 1068 h 10000"/>
                  <a:gd name="connsiteX186" fmla="*/ 4632 w 10000"/>
                  <a:gd name="connsiteY186" fmla="*/ 1003 h 10000"/>
                  <a:gd name="connsiteX187" fmla="*/ 4632 w 10000"/>
                  <a:gd name="connsiteY187" fmla="*/ 941 h 10000"/>
                  <a:gd name="connsiteX188" fmla="*/ 4651 w 10000"/>
                  <a:gd name="connsiteY188" fmla="*/ 880 h 10000"/>
                  <a:gd name="connsiteX189" fmla="*/ 4593 w 10000"/>
                  <a:gd name="connsiteY189" fmla="*/ 799 h 10000"/>
                  <a:gd name="connsiteX190" fmla="*/ 4593 w 10000"/>
                  <a:gd name="connsiteY190" fmla="*/ 715 h 10000"/>
                  <a:gd name="connsiteX191" fmla="*/ 4574 w 10000"/>
                  <a:gd name="connsiteY191" fmla="*/ 630 h 10000"/>
                  <a:gd name="connsiteX192" fmla="*/ 4574 w 10000"/>
                  <a:gd name="connsiteY192" fmla="*/ 554 h 10000"/>
                  <a:gd name="connsiteX193" fmla="*/ 4516 w 10000"/>
                  <a:gd name="connsiteY193" fmla="*/ 361 h 10000"/>
                  <a:gd name="connsiteX194" fmla="*/ 4457 w 10000"/>
                  <a:gd name="connsiteY194" fmla="*/ 342 h 10000"/>
                  <a:gd name="connsiteX195" fmla="*/ 4341 w 10000"/>
                  <a:gd name="connsiteY195" fmla="*/ 330 h 10000"/>
                  <a:gd name="connsiteX196" fmla="*/ 4264 w 10000"/>
                  <a:gd name="connsiteY196" fmla="*/ 318 h 10000"/>
                  <a:gd name="connsiteX197" fmla="*/ 4147 w 10000"/>
                  <a:gd name="connsiteY197" fmla="*/ 315 h 10000"/>
                  <a:gd name="connsiteX198" fmla="*/ 4070 w 10000"/>
                  <a:gd name="connsiteY198" fmla="*/ 318 h 10000"/>
                  <a:gd name="connsiteX199" fmla="*/ 4012 w 10000"/>
                  <a:gd name="connsiteY199" fmla="*/ 326 h 10000"/>
                  <a:gd name="connsiteX200" fmla="*/ 3934 w 10000"/>
                  <a:gd name="connsiteY200" fmla="*/ 326 h 10000"/>
                  <a:gd name="connsiteX201" fmla="*/ 3876 w 10000"/>
                  <a:gd name="connsiteY201" fmla="*/ 318 h 10000"/>
                  <a:gd name="connsiteX202" fmla="*/ 3895 w 10000"/>
                  <a:gd name="connsiteY202" fmla="*/ 303 h 10000"/>
                  <a:gd name="connsiteX203" fmla="*/ 3934 w 10000"/>
                  <a:gd name="connsiteY203" fmla="*/ 295 h 10000"/>
                  <a:gd name="connsiteX204" fmla="*/ 3992 w 10000"/>
                  <a:gd name="connsiteY204" fmla="*/ 284 h 10000"/>
                  <a:gd name="connsiteX205" fmla="*/ 3973 w 10000"/>
                  <a:gd name="connsiteY205" fmla="*/ 269 h 10000"/>
                  <a:gd name="connsiteX206" fmla="*/ 4147 w 10000"/>
                  <a:gd name="connsiteY206" fmla="*/ 253 h 10000"/>
                  <a:gd name="connsiteX207" fmla="*/ 4322 w 10000"/>
                  <a:gd name="connsiteY207" fmla="*/ 226 h 10000"/>
                  <a:gd name="connsiteX208" fmla="*/ 4477 w 10000"/>
                  <a:gd name="connsiteY208" fmla="*/ 200 h 10000"/>
                  <a:gd name="connsiteX209" fmla="*/ 4612 w 10000"/>
                  <a:gd name="connsiteY209" fmla="*/ 161 h 10000"/>
                  <a:gd name="connsiteX210" fmla="*/ 4651 w 10000"/>
                  <a:gd name="connsiteY210" fmla="*/ 119 h 10000"/>
                  <a:gd name="connsiteX211" fmla="*/ 4709 w 10000"/>
                  <a:gd name="connsiteY211" fmla="*/ 84 h 10000"/>
                  <a:gd name="connsiteX212" fmla="*/ 4709 w 10000"/>
                  <a:gd name="connsiteY212" fmla="*/ 42 h 10000"/>
                  <a:gd name="connsiteX213" fmla="*/ 4729 w 10000"/>
                  <a:gd name="connsiteY213" fmla="*/ 0 h 10000"/>
                  <a:gd name="connsiteX214" fmla="*/ 4787 w 10000"/>
                  <a:gd name="connsiteY214" fmla="*/ 73 h 10000"/>
                  <a:gd name="connsiteX215" fmla="*/ 4864 w 10000"/>
                  <a:gd name="connsiteY215" fmla="*/ 153 h 10000"/>
                  <a:gd name="connsiteX216" fmla="*/ 4884 w 10000"/>
                  <a:gd name="connsiteY216" fmla="*/ 230 h 10000"/>
                  <a:gd name="connsiteX217" fmla="*/ 4845 w 10000"/>
                  <a:gd name="connsiteY217"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4767 w 10000"/>
                  <a:gd name="connsiteY91" fmla="*/ 9985 h 10000"/>
                  <a:gd name="connsiteX92" fmla="*/ 4554 w 10000"/>
                  <a:gd name="connsiteY92" fmla="*/ 9997 h 10000"/>
                  <a:gd name="connsiteX93" fmla="*/ 2849 w 10000"/>
                  <a:gd name="connsiteY93" fmla="*/ 9931 h 10000"/>
                  <a:gd name="connsiteX94" fmla="*/ 2442 w 10000"/>
                  <a:gd name="connsiteY94" fmla="*/ 9889 h 10000"/>
                  <a:gd name="connsiteX95" fmla="*/ 2074 w 10000"/>
                  <a:gd name="connsiteY95" fmla="*/ 9847 h 10000"/>
                  <a:gd name="connsiteX96" fmla="*/ 1647 w 10000"/>
                  <a:gd name="connsiteY96" fmla="*/ 9812 h 10000"/>
                  <a:gd name="connsiteX97" fmla="*/ 814 w 10000"/>
                  <a:gd name="connsiteY97" fmla="*/ 9747 h 10000"/>
                  <a:gd name="connsiteX98" fmla="*/ 426 w 10000"/>
                  <a:gd name="connsiteY98" fmla="*/ 9717 h 10000"/>
                  <a:gd name="connsiteX99" fmla="*/ 0 w 10000"/>
                  <a:gd name="connsiteY99" fmla="*/ 9690 h 10000"/>
                  <a:gd name="connsiteX100" fmla="*/ 252 w 10000"/>
                  <a:gd name="connsiteY100" fmla="*/ 9674 h 10000"/>
                  <a:gd name="connsiteX101" fmla="*/ 523 w 10000"/>
                  <a:gd name="connsiteY101" fmla="*/ 9655 h 10000"/>
                  <a:gd name="connsiteX102" fmla="*/ 775 w 10000"/>
                  <a:gd name="connsiteY102" fmla="*/ 9628 h 10000"/>
                  <a:gd name="connsiteX103" fmla="*/ 1047 w 10000"/>
                  <a:gd name="connsiteY103" fmla="*/ 9605 h 10000"/>
                  <a:gd name="connsiteX104" fmla="*/ 1279 w 10000"/>
                  <a:gd name="connsiteY104" fmla="*/ 9586 h 10000"/>
                  <a:gd name="connsiteX105" fmla="*/ 1550 w 10000"/>
                  <a:gd name="connsiteY105" fmla="*/ 9570 h 10000"/>
                  <a:gd name="connsiteX106" fmla="*/ 1841 w 10000"/>
                  <a:gd name="connsiteY106" fmla="*/ 9558 h 10000"/>
                  <a:gd name="connsiteX107" fmla="*/ 2132 w 10000"/>
                  <a:gd name="connsiteY107" fmla="*/ 9558 h 10000"/>
                  <a:gd name="connsiteX108" fmla="*/ 2345 w 10000"/>
                  <a:gd name="connsiteY108" fmla="*/ 9558 h 10000"/>
                  <a:gd name="connsiteX109" fmla="*/ 2558 w 10000"/>
                  <a:gd name="connsiteY109" fmla="*/ 9558 h 10000"/>
                  <a:gd name="connsiteX110" fmla="*/ 2752 w 10000"/>
                  <a:gd name="connsiteY110" fmla="*/ 9554 h 10000"/>
                  <a:gd name="connsiteX111" fmla="*/ 2965 w 10000"/>
                  <a:gd name="connsiteY111" fmla="*/ 9547 h 10000"/>
                  <a:gd name="connsiteX112" fmla="*/ 3159 w 10000"/>
                  <a:gd name="connsiteY112" fmla="*/ 9543 h 10000"/>
                  <a:gd name="connsiteX113" fmla="*/ 3333 w 10000"/>
                  <a:gd name="connsiteY113" fmla="*/ 9531 h 10000"/>
                  <a:gd name="connsiteX114" fmla="*/ 3527 w 10000"/>
                  <a:gd name="connsiteY114" fmla="*/ 9516 h 10000"/>
                  <a:gd name="connsiteX115" fmla="*/ 3702 w 10000"/>
                  <a:gd name="connsiteY115" fmla="*/ 9497 h 10000"/>
                  <a:gd name="connsiteX116" fmla="*/ 3721 w 10000"/>
                  <a:gd name="connsiteY116" fmla="*/ 9328 h 10000"/>
                  <a:gd name="connsiteX117" fmla="*/ 3779 w 10000"/>
                  <a:gd name="connsiteY117" fmla="*/ 9159 h 10000"/>
                  <a:gd name="connsiteX118" fmla="*/ 3857 w 10000"/>
                  <a:gd name="connsiteY118" fmla="*/ 8990 h 10000"/>
                  <a:gd name="connsiteX119" fmla="*/ 3915 w 10000"/>
                  <a:gd name="connsiteY119" fmla="*/ 8821 h 10000"/>
                  <a:gd name="connsiteX120" fmla="*/ 3895 w 10000"/>
                  <a:gd name="connsiteY120" fmla="*/ 8575 h 10000"/>
                  <a:gd name="connsiteX121" fmla="*/ 3895 w 10000"/>
                  <a:gd name="connsiteY121" fmla="*/ 8329 h 10000"/>
                  <a:gd name="connsiteX122" fmla="*/ 3895 w 10000"/>
                  <a:gd name="connsiteY122" fmla="*/ 8080 h 10000"/>
                  <a:gd name="connsiteX123" fmla="*/ 3915 w 10000"/>
                  <a:gd name="connsiteY123" fmla="*/ 7833 h 10000"/>
                  <a:gd name="connsiteX124" fmla="*/ 3915 w 10000"/>
                  <a:gd name="connsiteY124" fmla="*/ 7638 h 10000"/>
                  <a:gd name="connsiteX125" fmla="*/ 3876 w 10000"/>
                  <a:gd name="connsiteY125" fmla="*/ 7438 h 10000"/>
                  <a:gd name="connsiteX126" fmla="*/ 3857 w 10000"/>
                  <a:gd name="connsiteY126" fmla="*/ 7250 h 10000"/>
                  <a:gd name="connsiteX127" fmla="*/ 3915 w 10000"/>
                  <a:gd name="connsiteY127" fmla="*/ 7061 h 10000"/>
                  <a:gd name="connsiteX128" fmla="*/ 4128 w 10000"/>
                  <a:gd name="connsiteY128" fmla="*/ 6861 h 10000"/>
                  <a:gd name="connsiteX129" fmla="*/ 4167 w 10000"/>
                  <a:gd name="connsiteY129" fmla="*/ 6650 h 10000"/>
                  <a:gd name="connsiteX130" fmla="*/ 4147 w 10000"/>
                  <a:gd name="connsiteY130" fmla="*/ 6435 h 10000"/>
                  <a:gd name="connsiteX131" fmla="*/ 4147 w 10000"/>
                  <a:gd name="connsiteY131" fmla="*/ 6220 h 10000"/>
                  <a:gd name="connsiteX132" fmla="*/ 4167 w 10000"/>
                  <a:gd name="connsiteY132" fmla="*/ 6143 h 10000"/>
                  <a:gd name="connsiteX133" fmla="*/ 4186 w 10000"/>
                  <a:gd name="connsiteY133" fmla="*/ 6070 h 10000"/>
                  <a:gd name="connsiteX134" fmla="*/ 4186 w 10000"/>
                  <a:gd name="connsiteY134" fmla="*/ 5997 h 10000"/>
                  <a:gd name="connsiteX135" fmla="*/ 4128 w 10000"/>
                  <a:gd name="connsiteY135" fmla="*/ 5928 h 10000"/>
                  <a:gd name="connsiteX136" fmla="*/ 4109 w 10000"/>
                  <a:gd name="connsiteY136" fmla="*/ 5755 h 10000"/>
                  <a:gd name="connsiteX137" fmla="*/ 4147 w 10000"/>
                  <a:gd name="connsiteY137" fmla="*/ 5744 h 10000"/>
                  <a:gd name="connsiteX138" fmla="*/ 4147 w 10000"/>
                  <a:gd name="connsiteY138" fmla="*/ 5567 h 10000"/>
                  <a:gd name="connsiteX139" fmla="*/ 4186 w 10000"/>
                  <a:gd name="connsiteY139" fmla="*/ 5386 h 10000"/>
                  <a:gd name="connsiteX140" fmla="*/ 4205 w 10000"/>
                  <a:gd name="connsiteY140" fmla="*/ 5209 h 10000"/>
                  <a:gd name="connsiteX141" fmla="*/ 4167 w 10000"/>
                  <a:gd name="connsiteY141" fmla="*/ 5018 h 10000"/>
                  <a:gd name="connsiteX142" fmla="*/ 4264 w 10000"/>
                  <a:gd name="connsiteY142" fmla="*/ 4991 h 10000"/>
                  <a:gd name="connsiteX143" fmla="*/ 4205 w 10000"/>
                  <a:gd name="connsiteY143" fmla="*/ 4630 h 10000"/>
                  <a:gd name="connsiteX144" fmla="*/ 4283 w 10000"/>
                  <a:gd name="connsiteY144" fmla="*/ 4545 h 10000"/>
                  <a:gd name="connsiteX145" fmla="*/ 4302 w 10000"/>
                  <a:gd name="connsiteY145" fmla="*/ 4460 h 10000"/>
                  <a:gd name="connsiteX146" fmla="*/ 4322 w 10000"/>
                  <a:gd name="connsiteY146" fmla="*/ 4372 h 10000"/>
                  <a:gd name="connsiteX147" fmla="*/ 4360 w 10000"/>
                  <a:gd name="connsiteY147" fmla="*/ 4284 h 10000"/>
                  <a:gd name="connsiteX148" fmla="*/ 4419 w 10000"/>
                  <a:gd name="connsiteY148" fmla="*/ 4230 h 10000"/>
                  <a:gd name="connsiteX149" fmla="*/ 4399 w 10000"/>
                  <a:gd name="connsiteY149" fmla="*/ 4184 h 10000"/>
                  <a:gd name="connsiteX150" fmla="*/ 4360 w 10000"/>
                  <a:gd name="connsiteY150" fmla="*/ 4130 h 10000"/>
                  <a:gd name="connsiteX151" fmla="*/ 4399 w 10000"/>
                  <a:gd name="connsiteY151" fmla="*/ 4084 h 10000"/>
                  <a:gd name="connsiteX152" fmla="*/ 4477 w 10000"/>
                  <a:gd name="connsiteY152" fmla="*/ 4000 h 10000"/>
                  <a:gd name="connsiteX153" fmla="*/ 4477 w 10000"/>
                  <a:gd name="connsiteY153" fmla="*/ 3919 h 10000"/>
                  <a:gd name="connsiteX154" fmla="*/ 4457 w 10000"/>
                  <a:gd name="connsiteY154" fmla="*/ 3835 h 10000"/>
                  <a:gd name="connsiteX155" fmla="*/ 4438 w 10000"/>
                  <a:gd name="connsiteY155" fmla="*/ 3749 h 10000"/>
                  <a:gd name="connsiteX156" fmla="*/ 4341 w 10000"/>
                  <a:gd name="connsiteY156" fmla="*/ 3745 h 10000"/>
                  <a:gd name="connsiteX157" fmla="*/ 4360 w 10000"/>
                  <a:gd name="connsiteY157" fmla="*/ 3680 h 10000"/>
                  <a:gd name="connsiteX158" fmla="*/ 4438 w 10000"/>
                  <a:gd name="connsiteY158" fmla="*/ 3615 h 10000"/>
                  <a:gd name="connsiteX159" fmla="*/ 4457 w 10000"/>
                  <a:gd name="connsiteY159" fmla="*/ 3550 h 10000"/>
                  <a:gd name="connsiteX160" fmla="*/ 4438 w 10000"/>
                  <a:gd name="connsiteY160" fmla="*/ 3481 h 10000"/>
                  <a:gd name="connsiteX161" fmla="*/ 4399 w 10000"/>
                  <a:gd name="connsiteY161" fmla="*/ 3481 h 10000"/>
                  <a:gd name="connsiteX162" fmla="*/ 4419 w 10000"/>
                  <a:gd name="connsiteY162" fmla="*/ 3415 h 10000"/>
                  <a:gd name="connsiteX163" fmla="*/ 4399 w 10000"/>
                  <a:gd name="connsiteY163" fmla="*/ 3339 h 10000"/>
                  <a:gd name="connsiteX164" fmla="*/ 4399 w 10000"/>
                  <a:gd name="connsiteY164" fmla="*/ 3273 h 10000"/>
                  <a:gd name="connsiteX165" fmla="*/ 4457 w 10000"/>
                  <a:gd name="connsiteY165" fmla="*/ 3204 h 10000"/>
                  <a:gd name="connsiteX166" fmla="*/ 4457 w 10000"/>
                  <a:gd name="connsiteY166" fmla="*/ 3066 h 10000"/>
                  <a:gd name="connsiteX167" fmla="*/ 4457 w 10000"/>
                  <a:gd name="connsiteY167" fmla="*/ 2932 h 10000"/>
                  <a:gd name="connsiteX168" fmla="*/ 4516 w 10000"/>
                  <a:gd name="connsiteY168" fmla="*/ 2797 h 10000"/>
                  <a:gd name="connsiteX169" fmla="*/ 4651 w 10000"/>
                  <a:gd name="connsiteY169" fmla="*/ 2674 h 10000"/>
                  <a:gd name="connsiteX170" fmla="*/ 4593 w 10000"/>
                  <a:gd name="connsiteY170" fmla="*/ 2655 h 10000"/>
                  <a:gd name="connsiteX171" fmla="*/ 4593 w 10000"/>
                  <a:gd name="connsiteY171" fmla="*/ 2539 h 10000"/>
                  <a:gd name="connsiteX172" fmla="*/ 4574 w 10000"/>
                  <a:gd name="connsiteY172" fmla="*/ 2424 h 10000"/>
                  <a:gd name="connsiteX173" fmla="*/ 4554 w 10000"/>
                  <a:gd name="connsiteY173" fmla="*/ 2309 h 10000"/>
                  <a:gd name="connsiteX174" fmla="*/ 4593 w 10000"/>
                  <a:gd name="connsiteY174" fmla="*/ 2206 h 10000"/>
                  <a:gd name="connsiteX175" fmla="*/ 4632 w 10000"/>
                  <a:gd name="connsiteY175" fmla="*/ 2020 h 10000"/>
                  <a:gd name="connsiteX176" fmla="*/ 4729 w 10000"/>
                  <a:gd name="connsiteY176" fmla="*/ 1840 h 10000"/>
                  <a:gd name="connsiteX177" fmla="*/ 4787 w 10000"/>
                  <a:gd name="connsiteY177" fmla="*/ 1656 h 10000"/>
                  <a:gd name="connsiteX178" fmla="*/ 4748 w 10000"/>
                  <a:gd name="connsiteY178" fmla="*/ 1468 h 10000"/>
                  <a:gd name="connsiteX179" fmla="*/ 4767 w 10000"/>
                  <a:gd name="connsiteY179" fmla="*/ 1380 h 10000"/>
                  <a:gd name="connsiteX180" fmla="*/ 4767 w 10000"/>
                  <a:gd name="connsiteY180" fmla="*/ 1284 h 10000"/>
                  <a:gd name="connsiteX181" fmla="*/ 4767 w 10000"/>
                  <a:gd name="connsiteY181" fmla="*/ 1194 h 10000"/>
                  <a:gd name="connsiteX182" fmla="*/ 4748 w 10000"/>
                  <a:gd name="connsiteY182" fmla="*/ 1102 h 10000"/>
                  <a:gd name="connsiteX183" fmla="*/ 4651 w 10000"/>
                  <a:gd name="connsiteY183" fmla="*/ 1129 h 10000"/>
                  <a:gd name="connsiteX184" fmla="*/ 4651 w 10000"/>
                  <a:gd name="connsiteY184" fmla="*/ 1068 h 10000"/>
                  <a:gd name="connsiteX185" fmla="*/ 4632 w 10000"/>
                  <a:gd name="connsiteY185" fmla="*/ 1003 h 10000"/>
                  <a:gd name="connsiteX186" fmla="*/ 4632 w 10000"/>
                  <a:gd name="connsiteY186" fmla="*/ 941 h 10000"/>
                  <a:gd name="connsiteX187" fmla="*/ 4651 w 10000"/>
                  <a:gd name="connsiteY187" fmla="*/ 880 h 10000"/>
                  <a:gd name="connsiteX188" fmla="*/ 4593 w 10000"/>
                  <a:gd name="connsiteY188" fmla="*/ 799 h 10000"/>
                  <a:gd name="connsiteX189" fmla="*/ 4593 w 10000"/>
                  <a:gd name="connsiteY189" fmla="*/ 715 h 10000"/>
                  <a:gd name="connsiteX190" fmla="*/ 4574 w 10000"/>
                  <a:gd name="connsiteY190" fmla="*/ 630 h 10000"/>
                  <a:gd name="connsiteX191" fmla="*/ 4574 w 10000"/>
                  <a:gd name="connsiteY191" fmla="*/ 554 h 10000"/>
                  <a:gd name="connsiteX192" fmla="*/ 4516 w 10000"/>
                  <a:gd name="connsiteY192" fmla="*/ 361 h 10000"/>
                  <a:gd name="connsiteX193" fmla="*/ 4457 w 10000"/>
                  <a:gd name="connsiteY193" fmla="*/ 342 h 10000"/>
                  <a:gd name="connsiteX194" fmla="*/ 4341 w 10000"/>
                  <a:gd name="connsiteY194" fmla="*/ 330 h 10000"/>
                  <a:gd name="connsiteX195" fmla="*/ 4264 w 10000"/>
                  <a:gd name="connsiteY195" fmla="*/ 318 h 10000"/>
                  <a:gd name="connsiteX196" fmla="*/ 4147 w 10000"/>
                  <a:gd name="connsiteY196" fmla="*/ 315 h 10000"/>
                  <a:gd name="connsiteX197" fmla="*/ 4070 w 10000"/>
                  <a:gd name="connsiteY197" fmla="*/ 318 h 10000"/>
                  <a:gd name="connsiteX198" fmla="*/ 4012 w 10000"/>
                  <a:gd name="connsiteY198" fmla="*/ 326 h 10000"/>
                  <a:gd name="connsiteX199" fmla="*/ 3934 w 10000"/>
                  <a:gd name="connsiteY199" fmla="*/ 326 h 10000"/>
                  <a:gd name="connsiteX200" fmla="*/ 3876 w 10000"/>
                  <a:gd name="connsiteY200" fmla="*/ 318 h 10000"/>
                  <a:gd name="connsiteX201" fmla="*/ 3895 w 10000"/>
                  <a:gd name="connsiteY201" fmla="*/ 303 h 10000"/>
                  <a:gd name="connsiteX202" fmla="*/ 3934 w 10000"/>
                  <a:gd name="connsiteY202" fmla="*/ 295 h 10000"/>
                  <a:gd name="connsiteX203" fmla="*/ 3992 w 10000"/>
                  <a:gd name="connsiteY203" fmla="*/ 284 h 10000"/>
                  <a:gd name="connsiteX204" fmla="*/ 3973 w 10000"/>
                  <a:gd name="connsiteY204" fmla="*/ 269 h 10000"/>
                  <a:gd name="connsiteX205" fmla="*/ 4147 w 10000"/>
                  <a:gd name="connsiteY205" fmla="*/ 253 h 10000"/>
                  <a:gd name="connsiteX206" fmla="*/ 4322 w 10000"/>
                  <a:gd name="connsiteY206" fmla="*/ 226 h 10000"/>
                  <a:gd name="connsiteX207" fmla="*/ 4477 w 10000"/>
                  <a:gd name="connsiteY207" fmla="*/ 200 h 10000"/>
                  <a:gd name="connsiteX208" fmla="*/ 4612 w 10000"/>
                  <a:gd name="connsiteY208" fmla="*/ 161 h 10000"/>
                  <a:gd name="connsiteX209" fmla="*/ 4651 w 10000"/>
                  <a:gd name="connsiteY209" fmla="*/ 119 h 10000"/>
                  <a:gd name="connsiteX210" fmla="*/ 4709 w 10000"/>
                  <a:gd name="connsiteY210" fmla="*/ 84 h 10000"/>
                  <a:gd name="connsiteX211" fmla="*/ 4709 w 10000"/>
                  <a:gd name="connsiteY211" fmla="*/ 42 h 10000"/>
                  <a:gd name="connsiteX212" fmla="*/ 4729 w 10000"/>
                  <a:gd name="connsiteY212" fmla="*/ 0 h 10000"/>
                  <a:gd name="connsiteX213" fmla="*/ 4787 w 10000"/>
                  <a:gd name="connsiteY213" fmla="*/ 73 h 10000"/>
                  <a:gd name="connsiteX214" fmla="*/ 4864 w 10000"/>
                  <a:gd name="connsiteY214" fmla="*/ 153 h 10000"/>
                  <a:gd name="connsiteX215" fmla="*/ 4884 w 10000"/>
                  <a:gd name="connsiteY215" fmla="*/ 230 h 10000"/>
                  <a:gd name="connsiteX216" fmla="*/ 4845 w 10000"/>
                  <a:gd name="connsiteY216"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093 w 10000"/>
                  <a:gd name="connsiteY88" fmla="*/ 9997 h 10000"/>
                  <a:gd name="connsiteX89" fmla="*/ 6822 w 10000"/>
                  <a:gd name="connsiteY89" fmla="*/ 10000 h 10000"/>
                  <a:gd name="connsiteX90" fmla="*/ 4767 w 10000"/>
                  <a:gd name="connsiteY90" fmla="*/ 9985 h 10000"/>
                  <a:gd name="connsiteX91" fmla="*/ 4554 w 10000"/>
                  <a:gd name="connsiteY91" fmla="*/ 9997 h 10000"/>
                  <a:gd name="connsiteX92" fmla="*/ 2849 w 10000"/>
                  <a:gd name="connsiteY92" fmla="*/ 9931 h 10000"/>
                  <a:gd name="connsiteX93" fmla="*/ 2442 w 10000"/>
                  <a:gd name="connsiteY93" fmla="*/ 9889 h 10000"/>
                  <a:gd name="connsiteX94" fmla="*/ 2074 w 10000"/>
                  <a:gd name="connsiteY94" fmla="*/ 9847 h 10000"/>
                  <a:gd name="connsiteX95" fmla="*/ 1647 w 10000"/>
                  <a:gd name="connsiteY95" fmla="*/ 9812 h 10000"/>
                  <a:gd name="connsiteX96" fmla="*/ 814 w 10000"/>
                  <a:gd name="connsiteY96" fmla="*/ 9747 h 10000"/>
                  <a:gd name="connsiteX97" fmla="*/ 426 w 10000"/>
                  <a:gd name="connsiteY97" fmla="*/ 9717 h 10000"/>
                  <a:gd name="connsiteX98" fmla="*/ 0 w 10000"/>
                  <a:gd name="connsiteY98" fmla="*/ 9690 h 10000"/>
                  <a:gd name="connsiteX99" fmla="*/ 252 w 10000"/>
                  <a:gd name="connsiteY99" fmla="*/ 9674 h 10000"/>
                  <a:gd name="connsiteX100" fmla="*/ 523 w 10000"/>
                  <a:gd name="connsiteY100" fmla="*/ 9655 h 10000"/>
                  <a:gd name="connsiteX101" fmla="*/ 775 w 10000"/>
                  <a:gd name="connsiteY101" fmla="*/ 9628 h 10000"/>
                  <a:gd name="connsiteX102" fmla="*/ 1047 w 10000"/>
                  <a:gd name="connsiteY102" fmla="*/ 9605 h 10000"/>
                  <a:gd name="connsiteX103" fmla="*/ 1279 w 10000"/>
                  <a:gd name="connsiteY103" fmla="*/ 9586 h 10000"/>
                  <a:gd name="connsiteX104" fmla="*/ 1550 w 10000"/>
                  <a:gd name="connsiteY104" fmla="*/ 9570 h 10000"/>
                  <a:gd name="connsiteX105" fmla="*/ 1841 w 10000"/>
                  <a:gd name="connsiteY105" fmla="*/ 9558 h 10000"/>
                  <a:gd name="connsiteX106" fmla="*/ 2132 w 10000"/>
                  <a:gd name="connsiteY106" fmla="*/ 9558 h 10000"/>
                  <a:gd name="connsiteX107" fmla="*/ 2345 w 10000"/>
                  <a:gd name="connsiteY107" fmla="*/ 9558 h 10000"/>
                  <a:gd name="connsiteX108" fmla="*/ 2558 w 10000"/>
                  <a:gd name="connsiteY108" fmla="*/ 9558 h 10000"/>
                  <a:gd name="connsiteX109" fmla="*/ 2752 w 10000"/>
                  <a:gd name="connsiteY109" fmla="*/ 9554 h 10000"/>
                  <a:gd name="connsiteX110" fmla="*/ 2965 w 10000"/>
                  <a:gd name="connsiteY110" fmla="*/ 9547 h 10000"/>
                  <a:gd name="connsiteX111" fmla="*/ 3159 w 10000"/>
                  <a:gd name="connsiteY111" fmla="*/ 9543 h 10000"/>
                  <a:gd name="connsiteX112" fmla="*/ 3333 w 10000"/>
                  <a:gd name="connsiteY112" fmla="*/ 9531 h 10000"/>
                  <a:gd name="connsiteX113" fmla="*/ 3527 w 10000"/>
                  <a:gd name="connsiteY113" fmla="*/ 9516 h 10000"/>
                  <a:gd name="connsiteX114" fmla="*/ 3702 w 10000"/>
                  <a:gd name="connsiteY114" fmla="*/ 9497 h 10000"/>
                  <a:gd name="connsiteX115" fmla="*/ 3721 w 10000"/>
                  <a:gd name="connsiteY115" fmla="*/ 9328 h 10000"/>
                  <a:gd name="connsiteX116" fmla="*/ 3779 w 10000"/>
                  <a:gd name="connsiteY116" fmla="*/ 9159 h 10000"/>
                  <a:gd name="connsiteX117" fmla="*/ 3857 w 10000"/>
                  <a:gd name="connsiteY117" fmla="*/ 8990 h 10000"/>
                  <a:gd name="connsiteX118" fmla="*/ 3915 w 10000"/>
                  <a:gd name="connsiteY118" fmla="*/ 8821 h 10000"/>
                  <a:gd name="connsiteX119" fmla="*/ 3895 w 10000"/>
                  <a:gd name="connsiteY119" fmla="*/ 8575 h 10000"/>
                  <a:gd name="connsiteX120" fmla="*/ 3895 w 10000"/>
                  <a:gd name="connsiteY120" fmla="*/ 8329 h 10000"/>
                  <a:gd name="connsiteX121" fmla="*/ 3895 w 10000"/>
                  <a:gd name="connsiteY121" fmla="*/ 8080 h 10000"/>
                  <a:gd name="connsiteX122" fmla="*/ 3915 w 10000"/>
                  <a:gd name="connsiteY122" fmla="*/ 7833 h 10000"/>
                  <a:gd name="connsiteX123" fmla="*/ 3915 w 10000"/>
                  <a:gd name="connsiteY123" fmla="*/ 7638 h 10000"/>
                  <a:gd name="connsiteX124" fmla="*/ 3876 w 10000"/>
                  <a:gd name="connsiteY124" fmla="*/ 7438 h 10000"/>
                  <a:gd name="connsiteX125" fmla="*/ 3857 w 10000"/>
                  <a:gd name="connsiteY125" fmla="*/ 7250 h 10000"/>
                  <a:gd name="connsiteX126" fmla="*/ 3915 w 10000"/>
                  <a:gd name="connsiteY126" fmla="*/ 7061 h 10000"/>
                  <a:gd name="connsiteX127" fmla="*/ 4128 w 10000"/>
                  <a:gd name="connsiteY127" fmla="*/ 6861 h 10000"/>
                  <a:gd name="connsiteX128" fmla="*/ 4167 w 10000"/>
                  <a:gd name="connsiteY128" fmla="*/ 6650 h 10000"/>
                  <a:gd name="connsiteX129" fmla="*/ 4147 w 10000"/>
                  <a:gd name="connsiteY129" fmla="*/ 6435 h 10000"/>
                  <a:gd name="connsiteX130" fmla="*/ 4147 w 10000"/>
                  <a:gd name="connsiteY130" fmla="*/ 6220 h 10000"/>
                  <a:gd name="connsiteX131" fmla="*/ 4167 w 10000"/>
                  <a:gd name="connsiteY131" fmla="*/ 6143 h 10000"/>
                  <a:gd name="connsiteX132" fmla="*/ 4186 w 10000"/>
                  <a:gd name="connsiteY132" fmla="*/ 6070 h 10000"/>
                  <a:gd name="connsiteX133" fmla="*/ 4186 w 10000"/>
                  <a:gd name="connsiteY133" fmla="*/ 5997 h 10000"/>
                  <a:gd name="connsiteX134" fmla="*/ 4128 w 10000"/>
                  <a:gd name="connsiteY134" fmla="*/ 5928 h 10000"/>
                  <a:gd name="connsiteX135" fmla="*/ 4109 w 10000"/>
                  <a:gd name="connsiteY135" fmla="*/ 5755 h 10000"/>
                  <a:gd name="connsiteX136" fmla="*/ 4147 w 10000"/>
                  <a:gd name="connsiteY136" fmla="*/ 5744 h 10000"/>
                  <a:gd name="connsiteX137" fmla="*/ 4147 w 10000"/>
                  <a:gd name="connsiteY137" fmla="*/ 5567 h 10000"/>
                  <a:gd name="connsiteX138" fmla="*/ 4186 w 10000"/>
                  <a:gd name="connsiteY138" fmla="*/ 5386 h 10000"/>
                  <a:gd name="connsiteX139" fmla="*/ 4205 w 10000"/>
                  <a:gd name="connsiteY139" fmla="*/ 5209 h 10000"/>
                  <a:gd name="connsiteX140" fmla="*/ 4167 w 10000"/>
                  <a:gd name="connsiteY140" fmla="*/ 5018 h 10000"/>
                  <a:gd name="connsiteX141" fmla="*/ 4264 w 10000"/>
                  <a:gd name="connsiteY141" fmla="*/ 4991 h 10000"/>
                  <a:gd name="connsiteX142" fmla="*/ 4205 w 10000"/>
                  <a:gd name="connsiteY142" fmla="*/ 4630 h 10000"/>
                  <a:gd name="connsiteX143" fmla="*/ 4283 w 10000"/>
                  <a:gd name="connsiteY143" fmla="*/ 4545 h 10000"/>
                  <a:gd name="connsiteX144" fmla="*/ 4302 w 10000"/>
                  <a:gd name="connsiteY144" fmla="*/ 4460 h 10000"/>
                  <a:gd name="connsiteX145" fmla="*/ 4322 w 10000"/>
                  <a:gd name="connsiteY145" fmla="*/ 4372 h 10000"/>
                  <a:gd name="connsiteX146" fmla="*/ 4360 w 10000"/>
                  <a:gd name="connsiteY146" fmla="*/ 4284 h 10000"/>
                  <a:gd name="connsiteX147" fmla="*/ 4419 w 10000"/>
                  <a:gd name="connsiteY147" fmla="*/ 4230 h 10000"/>
                  <a:gd name="connsiteX148" fmla="*/ 4399 w 10000"/>
                  <a:gd name="connsiteY148" fmla="*/ 4184 h 10000"/>
                  <a:gd name="connsiteX149" fmla="*/ 4360 w 10000"/>
                  <a:gd name="connsiteY149" fmla="*/ 4130 h 10000"/>
                  <a:gd name="connsiteX150" fmla="*/ 4399 w 10000"/>
                  <a:gd name="connsiteY150" fmla="*/ 4084 h 10000"/>
                  <a:gd name="connsiteX151" fmla="*/ 4477 w 10000"/>
                  <a:gd name="connsiteY151" fmla="*/ 4000 h 10000"/>
                  <a:gd name="connsiteX152" fmla="*/ 4477 w 10000"/>
                  <a:gd name="connsiteY152" fmla="*/ 3919 h 10000"/>
                  <a:gd name="connsiteX153" fmla="*/ 4457 w 10000"/>
                  <a:gd name="connsiteY153" fmla="*/ 3835 h 10000"/>
                  <a:gd name="connsiteX154" fmla="*/ 4438 w 10000"/>
                  <a:gd name="connsiteY154" fmla="*/ 3749 h 10000"/>
                  <a:gd name="connsiteX155" fmla="*/ 4341 w 10000"/>
                  <a:gd name="connsiteY155" fmla="*/ 3745 h 10000"/>
                  <a:gd name="connsiteX156" fmla="*/ 4360 w 10000"/>
                  <a:gd name="connsiteY156" fmla="*/ 3680 h 10000"/>
                  <a:gd name="connsiteX157" fmla="*/ 4438 w 10000"/>
                  <a:gd name="connsiteY157" fmla="*/ 3615 h 10000"/>
                  <a:gd name="connsiteX158" fmla="*/ 4457 w 10000"/>
                  <a:gd name="connsiteY158" fmla="*/ 3550 h 10000"/>
                  <a:gd name="connsiteX159" fmla="*/ 4438 w 10000"/>
                  <a:gd name="connsiteY159" fmla="*/ 3481 h 10000"/>
                  <a:gd name="connsiteX160" fmla="*/ 4399 w 10000"/>
                  <a:gd name="connsiteY160" fmla="*/ 3481 h 10000"/>
                  <a:gd name="connsiteX161" fmla="*/ 4419 w 10000"/>
                  <a:gd name="connsiteY161" fmla="*/ 3415 h 10000"/>
                  <a:gd name="connsiteX162" fmla="*/ 4399 w 10000"/>
                  <a:gd name="connsiteY162" fmla="*/ 3339 h 10000"/>
                  <a:gd name="connsiteX163" fmla="*/ 4399 w 10000"/>
                  <a:gd name="connsiteY163" fmla="*/ 3273 h 10000"/>
                  <a:gd name="connsiteX164" fmla="*/ 4457 w 10000"/>
                  <a:gd name="connsiteY164" fmla="*/ 3204 h 10000"/>
                  <a:gd name="connsiteX165" fmla="*/ 4457 w 10000"/>
                  <a:gd name="connsiteY165" fmla="*/ 3066 h 10000"/>
                  <a:gd name="connsiteX166" fmla="*/ 4457 w 10000"/>
                  <a:gd name="connsiteY166" fmla="*/ 2932 h 10000"/>
                  <a:gd name="connsiteX167" fmla="*/ 4516 w 10000"/>
                  <a:gd name="connsiteY167" fmla="*/ 2797 h 10000"/>
                  <a:gd name="connsiteX168" fmla="*/ 4651 w 10000"/>
                  <a:gd name="connsiteY168" fmla="*/ 2674 h 10000"/>
                  <a:gd name="connsiteX169" fmla="*/ 4593 w 10000"/>
                  <a:gd name="connsiteY169" fmla="*/ 2655 h 10000"/>
                  <a:gd name="connsiteX170" fmla="*/ 4593 w 10000"/>
                  <a:gd name="connsiteY170" fmla="*/ 2539 h 10000"/>
                  <a:gd name="connsiteX171" fmla="*/ 4574 w 10000"/>
                  <a:gd name="connsiteY171" fmla="*/ 2424 h 10000"/>
                  <a:gd name="connsiteX172" fmla="*/ 4554 w 10000"/>
                  <a:gd name="connsiteY172" fmla="*/ 2309 h 10000"/>
                  <a:gd name="connsiteX173" fmla="*/ 4593 w 10000"/>
                  <a:gd name="connsiteY173" fmla="*/ 2206 h 10000"/>
                  <a:gd name="connsiteX174" fmla="*/ 4632 w 10000"/>
                  <a:gd name="connsiteY174" fmla="*/ 2020 h 10000"/>
                  <a:gd name="connsiteX175" fmla="*/ 4729 w 10000"/>
                  <a:gd name="connsiteY175" fmla="*/ 1840 h 10000"/>
                  <a:gd name="connsiteX176" fmla="*/ 4787 w 10000"/>
                  <a:gd name="connsiteY176" fmla="*/ 1656 h 10000"/>
                  <a:gd name="connsiteX177" fmla="*/ 4748 w 10000"/>
                  <a:gd name="connsiteY177" fmla="*/ 1468 h 10000"/>
                  <a:gd name="connsiteX178" fmla="*/ 4767 w 10000"/>
                  <a:gd name="connsiteY178" fmla="*/ 1380 h 10000"/>
                  <a:gd name="connsiteX179" fmla="*/ 4767 w 10000"/>
                  <a:gd name="connsiteY179" fmla="*/ 1284 h 10000"/>
                  <a:gd name="connsiteX180" fmla="*/ 4767 w 10000"/>
                  <a:gd name="connsiteY180" fmla="*/ 1194 h 10000"/>
                  <a:gd name="connsiteX181" fmla="*/ 4748 w 10000"/>
                  <a:gd name="connsiteY181" fmla="*/ 1102 h 10000"/>
                  <a:gd name="connsiteX182" fmla="*/ 4651 w 10000"/>
                  <a:gd name="connsiteY182" fmla="*/ 1129 h 10000"/>
                  <a:gd name="connsiteX183" fmla="*/ 4651 w 10000"/>
                  <a:gd name="connsiteY183" fmla="*/ 1068 h 10000"/>
                  <a:gd name="connsiteX184" fmla="*/ 4632 w 10000"/>
                  <a:gd name="connsiteY184" fmla="*/ 1003 h 10000"/>
                  <a:gd name="connsiteX185" fmla="*/ 4632 w 10000"/>
                  <a:gd name="connsiteY185" fmla="*/ 941 h 10000"/>
                  <a:gd name="connsiteX186" fmla="*/ 4651 w 10000"/>
                  <a:gd name="connsiteY186" fmla="*/ 880 h 10000"/>
                  <a:gd name="connsiteX187" fmla="*/ 4593 w 10000"/>
                  <a:gd name="connsiteY187" fmla="*/ 799 h 10000"/>
                  <a:gd name="connsiteX188" fmla="*/ 4593 w 10000"/>
                  <a:gd name="connsiteY188" fmla="*/ 715 h 10000"/>
                  <a:gd name="connsiteX189" fmla="*/ 4574 w 10000"/>
                  <a:gd name="connsiteY189" fmla="*/ 630 h 10000"/>
                  <a:gd name="connsiteX190" fmla="*/ 4574 w 10000"/>
                  <a:gd name="connsiteY190" fmla="*/ 554 h 10000"/>
                  <a:gd name="connsiteX191" fmla="*/ 4516 w 10000"/>
                  <a:gd name="connsiteY191" fmla="*/ 361 h 10000"/>
                  <a:gd name="connsiteX192" fmla="*/ 4457 w 10000"/>
                  <a:gd name="connsiteY192" fmla="*/ 342 h 10000"/>
                  <a:gd name="connsiteX193" fmla="*/ 4341 w 10000"/>
                  <a:gd name="connsiteY193" fmla="*/ 330 h 10000"/>
                  <a:gd name="connsiteX194" fmla="*/ 4264 w 10000"/>
                  <a:gd name="connsiteY194" fmla="*/ 318 h 10000"/>
                  <a:gd name="connsiteX195" fmla="*/ 4147 w 10000"/>
                  <a:gd name="connsiteY195" fmla="*/ 315 h 10000"/>
                  <a:gd name="connsiteX196" fmla="*/ 4070 w 10000"/>
                  <a:gd name="connsiteY196" fmla="*/ 318 h 10000"/>
                  <a:gd name="connsiteX197" fmla="*/ 4012 w 10000"/>
                  <a:gd name="connsiteY197" fmla="*/ 326 h 10000"/>
                  <a:gd name="connsiteX198" fmla="*/ 3934 w 10000"/>
                  <a:gd name="connsiteY198" fmla="*/ 326 h 10000"/>
                  <a:gd name="connsiteX199" fmla="*/ 3876 w 10000"/>
                  <a:gd name="connsiteY199" fmla="*/ 318 h 10000"/>
                  <a:gd name="connsiteX200" fmla="*/ 3895 w 10000"/>
                  <a:gd name="connsiteY200" fmla="*/ 303 h 10000"/>
                  <a:gd name="connsiteX201" fmla="*/ 3934 w 10000"/>
                  <a:gd name="connsiteY201" fmla="*/ 295 h 10000"/>
                  <a:gd name="connsiteX202" fmla="*/ 3992 w 10000"/>
                  <a:gd name="connsiteY202" fmla="*/ 284 h 10000"/>
                  <a:gd name="connsiteX203" fmla="*/ 3973 w 10000"/>
                  <a:gd name="connsiteY203" fmla="*/ 269 h 10000"/>
                  <a:gd name="connsiteX204" fmla="*/ 4147 w 10000"/>
                  <a:gd name="connsiteY204" fmla="*/ 253 h 10000"/>
                  <a:gd name="connsiteX205" fmla="*/ 4322 w 10000"/>
                  <a:gd name="connsiteY205" fmla="*/ 226 h 10000"/>
                  <a:gd name="connsiteX206" fmla="*/ 4477 w 10000"/>
                  <a:gd name="connsiteY206" fmla="*/ 200 h 10000"/>
                  <a:gd name="connsiteX207" fmla="*/ 4612 w 10000"/>
                  <a:gd name="connsiteY207" fmla="*/ 161 h 10000"/>
                  <a:gd name="connsiteX208" fmla="*/ 4651 w 10000"/>
                  <a:gd name="connsiteY208" fmla="*/ 119 h 10000"/>
                  <a:gd name="connsiteX209" fmla="*/ 4709 w 10000"/>
                  <a:gd name="connsiteY209" fmla="*/ 84 h 10000"/>
                  <a:gd name="connsiteX210" fmla="*/ 4709 w 10000"/>
                  <a:gd name="connsiteY210" fmla="*/ 42 h 10000"/>
                  <a:gd name="connsiteX211" fmla="*/ 4729 w 10000"/>
                  <a:gd name="connsiteY211" fmla="*/ 0 h 10000"/>
                  <a:gd name="connsiteX212" fmla="*/ 4787 w 10000"/>
                  <a:gd name="connsiteY212" fmla="*/ 73 h 10000"/>
                  <a:gd name="connsiteX213" fmla="*/ 4864 w 10000"/>
                  <a:gd name="connsiteY213" fmla="*/ 153 h 10000"/>
                  <a:gd name="connsiteX214" fmla="*/ 4884 w 10000"/>
                  <a:gd name="connsiteY214" fmla="*/ 230 h 10000"/>
                  <a:gd name="connsiteX215" fmla="*/ 4845 w 10000"/>
                  <a:gd name="connsiteY215"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422 w 10000"/>
                  <a:gd name="connsiteY86" fmla="*/ 9928 h 10000"/>
                  <a:gd name="connsiteX87" fmla="*/ 7093 w 10000"/>
                  <a:gd name="connsiteY87" fmla="*/ 9997 h 10000"/>
                  <a:gd name="connsiteX88" fmla="*/ 6822 w 10000"/>
                  <a:gd name="connsiteY88" fmla="*/ 10000 h 10000"/>
                  <a:gd name="connsiteX89" fmla="*/ 4767 w 10000"/>
                  <a:gd name="connsiteY89" fmla="*/ 9985 h 10000"/>
                  <a:gd name="connsiteX90" fmla="*/ 4554 w 10000"/>
                  <a:gd name="connsiteY90" fmla="*/ 9997 h 10000"/>
                  <a:gd name="connsiteX91" fmla="*/ 2849 w 10000"/>
                  <a:gd name="connsiteY91" fmla="*/ 9931 h 10000"/>
                  <a:gd name="connsiteX92" fmla="*/ 2442 w 10000"/>
                  <a:gd name="connsiteY92" fmla="*/ 9889 h 10000"/>
                  <a:gd name="connsiteX93" fmla="*/ 2074 w 10000"/>
                  <a:gd name="connsiteY93" fmla="*/ 9847 h 10000"/>
                  <a:gd name="connsiteX94" fmla="*/ 1647 w 10000"/>
                  <a:gd name="connsiteY94" fmla="*/ 9812 h 10000"/>
                  <a:gd name="connsiteX95" fmla="*/ 814 w 10000"/>
                  <a:gd name="connsiteY95" fmla="*/ 9747 h 10000"/>
                  <a:gd name="connsiteX96" fmla="*/ 426 w 10000"/>
                  <a:gd name="connsiteY96" fmla="*/ 9717 h 10000"/>
                  <a:gd name="connsiteX97" fmla="*/ 0 w 10000"/>
                  <a:gd name="connsiteY97" fmla="*/ 9690 h 10000"/>
                  <a:gd name="connsiteX98" fmla="*/ 252 w 10000"/>
                  <a:gd name="connsiteY98" fmla="*/ 9674 h 10000"/>
                  <a:gd name="connsiteX99" fmla="*/ 523 w 10000"/>
                  <a:gd name="connsiteY99" fmla="*/ 9655 h 10000"/>
                  <a:gd name="connsiteX100" fmla="*/ 775 w 10000"/>
                  <a:gd name="connsiteY100" fmla="*/ 9628 h 10000"/>
                  <a:gd name="connsiteX101" fmla="*/ 1047 w 10000"/>
                  <a:gd name="connsiteY101" fmla="*/ 9605 h 10000"/>
                  <a:gd name="connsiteX102" fmla="*/ 1279 w 10000"/>
                  <a:gd name="connsiteY102" fmla="*/ 9586 h 10000"/>
                  <a:gd name="connsiteX103" fmla="*/ 1550 w 10000"/>
                  <a:gd name="connsiteY103" fmla="*/ 9570 h 10000"/>
                  <a:gd name="connsiteX104" fmla="*/ 1841 w 10000"/>
                  <a:gd name="connsiteY104" fmla="*/ 9558 h 10000"/>
                  <a:gd name="connsiteX105" fmla="*/ 2132 w 10000"/>
                  <a:gd name="connsiteY105" fmla="*/ 9558 h 10000"/>
                  <a:gd name="connsiteX106" fmla="*/ 2345 w 10000"/>
                  <a:gd name="connsiteY106" fmla="*/ 9558 h 10000"/>
                  <a:gd name="connsiteX107" fmla="*/ 2558 w 10000"/>
                  <a:gd name="connsiteY107" fmla="*/ 9558 h 10000"/>
                  <a:gd name="connsiteX108" fmla="*/ 2752 w 10000"/>
                  <a:gd name="connsiteY108" fmla="*/ 9554 h 10000"/>
                  <a:gd name="connsiteX109" fmla="*/ 2965 w 10000"/>
                  <a:gd name="connsiteY109" fmla="*/ 9547 h 10000"/>
                  <a:gd name="connsiteX110" fmla="*/ 3159 w 10000"/>
                  <a:gd name="connsiteY110" fmla="*/ 9543 h 10000"/>
                  <a:gd name="connsiteX111" fmla="*/ 3333 w 10000"/>
                  <a:gd name="connsiteY111" fmla="*/ 9531 h 10000"/>
                  <a:gd name="connsiteX112" fmla="*/ 3527 w 10000"/>
                  <a:gd name="connsiteY112" fmla="*/ 9516 h 10000"/>
                  <a:gd name="connsiteX113" fmla="*/ 3702 w 10000"/>
                  <a:gd name="connsiteY113" fmla="*/ 9497 h 10000"/>
                  <a:gd name="connsiteX114" fmla="*/ 3721 w 10000"/>
                  <a:gd name="connsiteY114" fmla="*/ 9328 h 10000"/>
                  <a:gd name="connsiteX115" fmla="*/ 3779 w 10000"/>
                  <a:gd name="connsiteY115" fmla="*/ 9159 h 10000"/>
                  <a:gd name="connsiteX116" fmla="*/ 3857 w 10000"/>
                  <a:gd name="connsiteY116" fmla="*/ 8990 h 10000"/>
                  <a:gd name="connsiteX117" fmla="*/ 3915 w 10000"/>
                  <a:gd name="connsiteY117" fmla="*/ 8821 h 10000"/>
                  <a:gd name="connsiteX118" fmla="*/ 3895 w 10000"/>
                  <a:gd name="connsiteY118" fmla="*/ 8575 h 10000"/>
                  <a:gd name="connsiteX119" fmla="*/ 3895 w 10000"/>
                  <a:gd name="connsiteY119" fmla="*/ 8329 h 10000"/>
                  <a:gd name="connsiteX120" fmla="*/ 3895 w 10000"/>
                  <a:gd name="connsiteY120" fmla="*/ 8080 h 10000"/>
                  <a:gd name="connsiteX121" fmla="*/ 3915 w 10000"/>
                  <a:gd name="connsiteY121" fmla="*/ 7833 h 10000"/>
                  <a:gd name="connsiteX122" fmla="*/ 3915 w 10000"/>
                  <a:gd name="connsiteY122" fmla="*/ 7638 h 10000"/>
                  <a:gd name="connsiteX123" fmla="*/ 3876 w 10000"/>
                  <a:gd name="connsiteY123" fmla="*/ 7438 h 10000"/>
                  <a:gd name="connsiteX124" fmla="*/ 3857 w 10000"/>
                  <a:gd name="connsiteY124" fmla="*/ 7250 h 10000"/>
                  <a:gd name="connsiteX125" fmla="*/ 3915 w 10000"/>
                  <a:gd name="connsiteY125" fmla="*/ 7061 h 10000"/>
                  <a:gd name="connsiteX126" fmla="*/ 4128 w 10000"/>
                  <a:gd name="connsiteY126" fmla="*/ 6861 h 10000"/>
                  <a:gd name="connsiteX127" fmla="*/ 4167 w 10000"/>
                  <a:gd name="connsiteY127" fmla="*/ 6650 h 10000"/>
                  <a:gd name="connsiteX128" fmla="*/ 4147 w 10000"/>
                  <a:gd name="connsiteY128" fmla="*/ 6435 h 10000"/>
                  <a:gd name="connsiteX129" fmla="*/ 4147 w 10000"/>
                  <a:gd name="connsiteY129" fmla="*/ 6220 h 10000"/>
                  <a:gd name="connsiteX130" fmla="*/ 4167 w 10000"/>
                  <a:gd name="connsiteY130" fmla="*/ 6143 h 10000"/>
                  <a:gd name="connsiteX131" fmla="*/ 4186 w 10000"/>
                  <a:gd name="connsiteY131" fmla="*/ 6070 h 10000"/>
                  <a:gd name="connsiteX132" fmla="*/ 4186 w 10000"/>
                  <a:gd name="connsiteY132" fmla="*/ 5997 h 10000"/>
                  <a:gd name="connsiteX133" fmla="*/ 4128 w 10000"/>
                  <a:gd name="connsiteY133" fmla="*/ 5928 h 10000"/>
                  <a:gd name="connsiteX134" fmla="*/ 4109 w 10000"/>
                  <a:gd name="connsiteY134" fmla="*/ 5755 h 10000"/>
                  <a:gd name="connsiteX135" fmla="*/ 4147 w 10000"/>
                  <a:gd name="connsiteY135" fmla="*/ 5744 h 10000"/>
                  <a:gd name="connsiteX136" fmla="*/ 4147 w 10000"/>
                  <a:gd name="connsiteY136" fmla="*/ 5567 h 10000"/>
                  <a:gd name="connsiteX137" fmla="*/ 4186 w 10000"/>
                  <a:gd name="connsiteY137" fmla="*/ 5386 h 10000"/>
                  <a:gd name="connsiteX138" fmla="*/ 4205 w 10000"/>
                  <a:gd name="connsiteY138" fmla="*/ 5209 h 10000"/>
                  <a:gd name="connsiteX139" fmla="*/ 4167 w 10000"/>
                  <a:gd name="connsiteY139" fmla="*/ 5018 h 10000"/>
                  <a:gd name="connsiteX140" fmla="*/ 4264 w 10000"/>
                  <a:gd name="connsiteY140" fmla="*/ 4991 h 10000"/>
                  <a:gd name="connsiteX141" fmla="*/ 4205 w 10000"/>
                  <a:gd name="connsiteY141" fmla="*/ 4630 h 10000"/>
                  <a:gd name="connsiteX142" fmla="*/ 4283 w 10000"/>
                  <a:gd name="connsiteY142" fmla="*/ 4545 h 10000"/>
                  <a:gd name="connsiteX143" fmla="*/ 4302 w 10000"/>
                  <a:gd name="connsiteY143" fmla="*/ 4460 h 10000"/>
                  <a:gd name="connsiteX144" fmla="*/ 4322 w 10000"/>
                  <a:gd name="connsiteY144" fmla="*/ 4372 h 10000"/>
                  <a:gd name="connsiteX145" fmla="*/ 4360 w 10000"/>
                  <a:gd name="connsiteY145" fmla="*/ 4284 h 10000"/>
                  <a:gd name="connsiteX146" fmla="*/ 4419 w 10000"/>
                  <a:gd name="connsiteY146" fmla="*/ 4230 h 10000"/>
                  <a:gd name="connsiteX147" fmla="*/ 4399 w 10000"/>
                  <a:gd name="connsiteY147" fmla="*/ 4184 h 10000"/>
                  <a:gd name="connsiteX148" fmla="*/ 4360 w 10000"/>
                  <a:gd name="connsiteY148" fmla="*/ 4130 h 10000"/>
                  <a:gd name="connsiteX149" fmla="*/ 4399 w 10000"/>
                  <a:gd name="connsiteY149" fmla="*/ 4084 h 10000"/>
                  <a:gd name="connsiteX150" fmla="*/ 4477 w 10000"/>
                  <a:gd name="connsiteY150" fmla="*/ 4000 h 10000"/>
                  <a:gd name="connsiteX151" fmla="*/ 4477 w 10000"/>
                  <a:gd name="connsiteY151" fmla="*/ 3919 h 10000"/>
                  <a:gd name="connsiteX152" fmla="*/ 4457 w 10000"/>
                  <a:gd name="connsiteY152" fmla="*/ 3835 h 10000"/>
                  <a:gd name="connsiteX153" fmla="*/ 4438 w 10000"/>
                  <a:gd name="connsiteY153" fmla="*/ 3749 h 10000"/>
                  <a:gd name="connsiteX154" fmla="*/ 4341 w 10000"/>
                  <a:gd name="connsiteY154" fmla="*/ 3745 h 10000"/>
                  <a:gd name="connsiteX155" fmla="*/ 4360 w 10000"/>
                  <a:gd name="connsiteY155" fmla="*/ 3680 h 10000"/>
                  <a:gd name="connsiteX156" fmla="*/ 4438 w 10000"/>
                  <a:gd name="connsiteY156" fmla="*/ 3615 h 10000"/>
                  <a:gd name="connsiteX157" fmla="*/ 4457 w 10000"/>
                  <a:gd name="connsiteY157" fmla="*/ 3550 h 10000"/>
                  <a:gd name="connsiteX158" fmla="*/ 4438 w 10000"/>
                  <a:gd name="connsiteY158" fmla="*/ 3481 h 10000"/>
                  <a:gd name="connsiteX159" fmla="*/ 4399 w 10000"/>
                  <a:gd name="connsiteY159" fmla="*/ 3481 h 10000"/>
                  <a:gd name="connsiteX160" fmla="*/ 4419 w 10000"/>
                  <a:gd name="connsiteY160" fmla="*/ 3415 h 10000"/>
                  <a:gd name="connsiteX161" fmla="*/ 4399 w 10000"/>
                  <a:gd name="connsiteY161" fmla="*/ 3339 h 10000"/>
                  <a:gd name="connsiteX162" fmla="*/ 4399 w 10000"/>
                  <a:gd name="connsiteY162" fmla="*/ 3273 h 10000"/>
                  <a:gd name="connsiteX163" fmla="*/ 4457 w 10000"/>
                  <a:gd name="connsiteY163" fmla="*/ 3204 h 10000"/>
                  <a:gd name="connsiteX164" fmla="*/ 4457 w 10000"/>
                  <a:gd name="connsiteY164" fmla="*/ 3066 h 10000"/>
                  <a:gd name="connsiteX165" fmla="*/ 4457 w 10000"/>
                  <a:gd name="connsiteY165" fmla="*/ 2932 h 10000"/>
                  <a:gd name="connsiteX166" fmla="*/ 4516 w 10000"/>
                  <a:gd name="connsiteY166" fmla="*/ 2797 h 10000"/>
                  <a:gd name="connsiteX167" fmla="*/ 4651 w 10000"/>
                  <a:gd name="connsiteY167" fmla="*/ 2674 h 10000"/>
                  <a:gd name="connsiteX168" fmla="*/ 4593 w 10000"/>
                  <a:gd name="connsiteY168" fmla="*/ 2655 h 10000"/>
                  <a:gd name="connsiteX169" fmla="*/ 4593 w 10000"/>
                  <a:gd name="connsiteY169" fmla="*/ 2539 h 10000"/>
                  <a:gd name="connsiteX170" fmla="*/ 4574 w 10000"/>
                  <a:gd name="connsiteY170" fmla="*/ 2424 h 10000"/>
                  <a:gd name="connsiteX171" fmla="*/ 4554 w 10000"/>
                  <a:gd name="connsiteY171" fmla="*/ 2309 h 10000"/>
                  <a:gd name="connsiteX172" fmla="*/ 4593 w 10000"/>
                  <a:gd name="connsiteY172" fmla="*/ 2206 h 10000"/>
                  <a:gd name="connsiteX173" fmla="*/ 4632 w 10000"/>
                  <a:gd name="connsiteY173" fmla="*/ 2020 h 10000"/>
                  <a:gd name="connsiteX174" fmla="*/ 4729 w 10000"/>
                  <a:gd name="connsiteY174" fmla="*/ 1840 h 10000"/>
                  <a:gd name="connsiteX175" fmla="*/ 4787 w 10000"/>
                  <a:gd name="connsiteY175" fmla="*/ 1656 h 10000"/>
                  <a:gd name="connsiteX176" fmla="*/ 4748 w 10000"/>
                  <a:gd name="connsiteY176" fmla="*/ 1468 h 10000"/>
                  <a:gd name="connsiteX177" fmla="*/ 4767 w 10000"/>
                  <a:gd name="connsiteY177" fmla="*/ 1380 h 10000"/>
                  <a:gd name="connsiteX178" fmla="*/ 4767 w 10000"/>
                  <a:gd name="connsiteY178" fmla="*/ 1284 h 10000"/>
                  <a:gd name="connsiteX179" fmla="*/ 4767 w 10000"/>
                  <a:gd name="connsiteY179" fmla="*/ 1194 h 10000"/>
                  <a:gd name="connsiteX180" fmla="*/ 4748 w 10000"/>
                  <a:gd name="connsiteY180" fmla="*/ 1102 h 10000"/>
                  <a:gd name="connsiteX181" fmla="*/ 4651 w 10000"/>
                  <a:gd name="connsiteY181" fmla="*/ 1129 h 10000"/>
                  <a:gd name="connsiteX182" fmla="*/ 4651 w 10000"/>
                  <a:gd name="connsiteY182" fmla="*/ 1068 h 10000"/>
                  <a:gd name="connsiteX183" fmla="*/ 4632 w 10000"/>
                  <a:gd name="connsiteY183" fmla="*/ 1003 h 10000"/>
                  <a:gd name="connsiteX184" fmla="*/ 4632 w 10000"/>
                  <a:gd name="connsiteY184" fmla="*/ 941 h 10000"/>
                  <a:gd name="connsiteX185" fmla="*/ 4651 w 10000"/>
                  <a:gd name="connsiteY185" fmla="*/ 880 h 10000"/>
                  <a:gd name="connsiteX186" fmla="*/ 4593 w 10000"/>
                  <a:gd name="connsiteY186" fmla="*/ 799 h 10000"/>
                  <a:gd name="connsiteX187" fmla="*/ 4593 w 10000"/>
                  <a:gd name="connsiteY187" fmla="*/ 715 h 10000"/>
                  <a:gd name="connsiteX188" fmla="*/ 4574 w 10000"/>
                  <a:gd name="connsiteY188" fmla="*/ 630 h 10000"/>
                  <a:gd name="connsiteX189" fmla="*/ 4574 w 10000"/>
                  <a:gd name="connsiteY189" fmla="*/ 554 h 10000"/>
                  <a:gd name="connsiteX190" fmla="*/ 4516 w 10000"/>
                  <a:gd name="connsiteY190" fmla="*/ 361 h 10000"/>
                  <a:gd name="connsiteX191" fmla="*/ 4457 w 10000"/>
                  <a:gd name="connsiteY191" fmla="*/ 342 h 10000"/>
                  <a:gd name="connsiteX192" fmla="*/ 4341 w 10000"/>
                  <a:gd name="connsiteY192" fmla="*/ 330 h 10000"/>
                  <a:gd name="connsiteX193" fmla="*/ 4264 w 10000"/>
                  <a:gd name="connsiteY193" fmla="*/ 318 h 10000"/>
                  <a:gd name="connsiteX194" fmla="*/ 4147 w 10000"/>
                  <a:gd name="connsiteY194" fmla="*/ 315 h 10000"/>
                  <a:gd name="connsiteX195" fmla="*/ 4070 w 10000"/>
                  <a:gd name="connsiteY195" fmla="*/ 318 h 10000"/>
                  <a:gd name="connsiteX196" fmla="*/ 4012 w 10000"/>
                  <a:gd name="connsiteY196" fmla="*/ 326 h 10000"/>
                  <a:gd name="connsiteX197" fmla="*/ 3934 w 10000"/>
                  <a:gd name="connsiteY197" fmla="*/ 326 h 10000"/>
                  <a:gd name="connsiteX198" fmla="*/ 3876 w 10000"/>
                  <a:gd name="connsiteY198" fmla="*/ 318 h 10000"/>
                  <a:gd name="connsiteX199" fmla="*/ 3895 w 10000"/>
                  <a:gd name="connsiteY199" fmla="*/ 303 h 10000"/>
                  <a:gd name="connsiteX200" fmla="*/ 3934 w 10000"/>
                  <a:gd name="connsiteY200" fmla="*/ 295 h 10000"/>
                  <a:gd name="connsiteX201" fmla="*/ 3992 w 10000"/>
                  <a:gd name="connsiteY201" fmla="*/ 284 h 10000"/>
                  <a:gd name="connsiteX202" fmla="*/ 3973 w 10000"/>
                  <a:gd name="connsiteY202" fmla="*/ 269 h 10000"/>
                  <a:gd name="connsiteX203" fmla="*/ 4147 w 10000"/>
                  <a:gd name="connsiteY203" fmla="*/ 253 h 10000"/>
                  <a:gd name="connsiteX204" fmla="*/ 4322 w 10000"/>
                  <a:gd name="connsiteY204" fmla="*/ 226 h 10000"/>
                  <a:gd name="connsiteX205" fmla="*/ 4477 w 10000"/>
                  <a:gd name="connsiteY205" fmla="*/ 200 h 10000"/>
                  <a:gd name="connsiteX206" fmla="*/ 4612 w 10000"/>
                  <a:gd name="connsiteY206" fmla="*/ 161 h 10000"/>
                  <a:gd name="connsiteX207" fmla="*/ 4651 w 10000"/>
                  <a:gd name="connsiteY207" fmla="*/ 119 h 10000"/>
                  <a:gd name="connsiteX208" fmla="*/ 4709 w 10000"/>
                  <a:gd name="connsiteY208" fmla="*/ 84 h 10000"/>
                  <a:gd name="connsiteX209" fmla="*/ 4709 w 10000"/>
                  <a:gd name="connsiteY209" fmla="*/ 42 h 10000"/>
                  <a:gd name="connsiteX210" fmla="*/ 4729 w 10000"/>
                  <a:gd name="connsiteY210" fmla="*/ 0 h 10000"/>
                  <a:gd name="connsiteX211" fmla="*/ 4787 w 10000"/>
                  <a:gd name="connsiteY211" fmla="*/ 73 h 10000"/>
                  <a:gd name="connsiteX212" fmla="*/ 4864 w 10000"/>
                  <a:gd name="connsiteY212" fmla="*/ 153 h 10000"/>
                  <a:gd name="connsiteX213" fmla="*/ 4884 w 10000"/>
                  <a:gd name="connsiteY213" fmla="*/ 230 h 10000"/>
                  <a:gd name="connsiteX214" fmla="*/ 4845 w 10000"/>
                  <a:gd name="connsiteY214"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422 w 10000"/>
                  <a:gd name="connsiteY85" fmla="*/ 9928 h 10000"/>
                  <a:gd name="connsiteX86" fmla="*/ 7093 w 10000"/>
                  <a:gd name="connsiteY86" fmla="*/ 9997 h 10000"/>
                  <a:gd name="connsiteX87" fmla="*/ 6822 w 10000"/>
                  <a:gd name="connsiteY87" fmla="*/ 10000 h 10000"/>
                  <a:gd name="connsiteX88" fmla="*/ 4767 w 10000"/>
                  <a:gd name="connsiteY88" fmla="*/ 9985 h 10000"/>
                  <a:gd name="connsiteX89" fmla="*/ 4554 w 10000"/>
                  <a:gd name="connsiteY89" fmla="*/ 9997 h 10000"/>
                  <a:gd name="connsiteX90" fmla="*/ 2849 w 10000"/>
                  <a:gd name="connsiteY90" fmla="*/ 9931 h 10000"/>
                  <a:gd name="connsiteX91" fmla="*/ 2442 w 10000"/>
                  <a:gd name="connsiteY91" fmla="*/ 9889 h 10000"/>
                  <a:gd name="connsiteX92" fmla="*/ 2074 w 10000"/>
                  <a:gd name="connsiteY92" fmla="*/ 9847 h 10000"/>
                  <a:gd name="connsiteX93" fmla="*/ 1647 w 10000"/>
                  <a:gd name="connsiteY93" fmla="*/ 9812 h 10000"/>
                  <a:gd name="connsiteX94" fmla="*/ 814 w 10000"/>
                  <a:gd name="connsiteY94" fmla="*/ 9747 h 10000"/>
                  <a:gd name="connsiteX95" fmla="*/ 426 w 10000"/>
                  <a:gd name="connsiteY95" fmla="*/ 9717 h 10000"/>
                  <a:gd name="connsiteX96" fmla="*/ 0 w 10000"/>
                  <a:gd name="connsiteY96" fmla="*/ 9690 h 10000"/>
                  <a:gd name="connsiteX97" fmla="*/ 252 w 10000"/>
                  <a:gd name="connsiteY97" fmla="*/ 9674 h 10000"/>
                  <a:gd name="connsiteX98" fmla="*/ 523 w 10000"/>
                  <a:gd name="connsiteY98" fmla="*/ 9655 h 10000"/>
                  <a:gd name="connsiteX99" fmla="*/ 775 w 10000"/>
                  <a:gd name="connsiteY99" fmla="*/ 9628 h 10000"/>
                  <a:gd name="connsiteX100" fmla="*/ 1047 w 10000"/>
                  <a:gd name="connsiteY100" fmla="*/ 9605 h 10000"/>
                  <a:gd name="connsiteX101" fmla="*/ 1279 w 10000"/>
                  <a:gd name="connsiteY101" fmla="*/ 9586 h 10000"/>
                  <a:gd name="connsiteX102" fmla="*/ 1550 w 10000"/>
                  <a:gd name="connsiteY102" fmla="*/ 9570 h 10000"/>
                  <a:gd name="connsiteX103" fmla="*/ 1841 w 10000"/>
                  <a:gd name="connsiteY103" fmla="*/ 9558 h 10000"/>
                  <a:gd name="connsiteX104" fmla="*/ 2132 w 10000"/>
                  <a:gd name="connsiteY104" fmla="*/ 9558 h 10000"/>
                  <a:gd name="connsiteX105" fmla="*/ 2345 w 10000"/>
                  <a:gd name="connsiteY105" fmla="*/ 9558 h 10000"/>
                  <a:gd name="connsiteX106" fmla="*/ 2558 w 10000"/>
                  <a:gd name="connsiteY106" fmla="*/ 9558 h 10000"/>
                  <a:gd name="connsiteX107" fmla="*/ 2752 w 10000"/>
                  <a:gd name="connsiteY107" fmla="*/ 9554 h 10000"/>
                  <a:gd name="connsiteX108" fmla="*/ 2965 w 10000"/>
                  <a:gd name="connsiteY108" fmla="*/ 9547 h 10000"/>
                  <a:gd name="connsiteX109" fmla="*/ 3159 w 10000"/>
                  <a:gd name="connsiteY109" fmla="*/ 9543 h 10000"/>
                  <a:gd name="connsiteX110" fmla="*/ 3333 w 10000"/>
                  <a:gd name="connsiteY110" fmla="*/ 9531 h 10000"/>
                  <a:gd name="connsiteX111" fmla="*/ 3527 w 10000"/>
                  <a:gd name="connsiteY111" fmla="*/ 9516 h 10000"/>
                  <a:gd name="connsiteX112" fmla="*/ 3702 w 10000"/>
                  <a:gd name="connsiteY112" fmla="*/ 9497 h 10000"/>
                  <a:gd name="connsiteX113" fmla="*/ 3721 w 10000"/>
                  <a:gd name="connsiteY113" fmla="*/ 9328 h 10000"/>
                  <a:gd name="connsiteX114" fmla="*/ 3779 w 10000"/>
                  <a:gd name="connsiteY114" fmla="*/ 9159 h 10000"/>
                  <a:gd name="connsiteX115" fmla="*/ 3857 w 10000"/>
                  <a:gd name="connsiteY115" fmla="*/ 8990 h 10000"/>
                  <a:gd name="connsiteX116" fmla="*/ 3915 w 10000"/>
                  <a:gd name="connsiteY116" fmla="*/ 8821 h 10000"/>
                  <a:gd name="connsiteX117" fmla="*/ 3895 w 10000"/>
                  <a:gd name="connsiteY117" fmla="*/ 8575 h 10000"/>
                  <a:gd name="connsiteX118" fmla="*/ 3895 w 10000"/>
                  <a:gd name="connsiteY118" fmla="*/ 8329 h 10000"/>
                  <a:gd name="connsiteX119" fmla="*/ 3895 w 10000"/>
                  <a:gd name="connsiteY119" fmla="*/ 8080 h 10000"/>
                  <a:gd name="connsiteX120" fmla="*/ 3915 w 10000"/>
                  <a:gd name="connsiteY120" fmla="*/ 7833 h 10000"/>
                  <a:gd name="connsiteX121" fmla="*/ 3915 w 10000"/>
                  <a:gd name="connsiteY121" fmla="*/ 7638 h 10000"/>
                  <a:gd name="connsiteX122" fmla="*/ 3876 w 10000"/>
                  <a:gd name="connsiteY122" fmla="*/ 7438 h 10000"/>
                  <a:gd name="connsiteX123" fmla="*/ 3857 w 10000"/>
                  <a:gd name="connsiteY123" fmla="*/ 7250 h 10000"/>
                  <a:gd name="connsiteX124" fmla="*/ 3915 w 10000"/>
                  <a:gd name="connsiteY124" fmla="*/ 7061 h 10000"/>
                  <a:gd name="connsiteX125" fmla="*/ 4128 w 10000"/>
                  <a:gd name="connsiteY125" fmla="*/ 6861 h 10000"/>
                  <a:gd name="connsiteX126" fmla="*/ 4167 w 10000"/>
                  <a:gd name="connsiteY126" fmla="*/ 6650 h 10000"/>
                  <a:gd name="connsiteX127" fmla="*/ 4147 w 10000"/>
                  <a:gd name="connsiteY127" fmla="*/ 6435 h 10000"/>
                  <a:gd name="connsiteX128" fmla="*/ 4147 w 10000"/>
                  <a:gd name="connsiteY128" fmla="*/ 6220 h 10000"/>
                  <a:gd name="connsiteX129" fmla="*/ 4167 w 10000"/>
                  <a:gd name="connsiteY129" fmla="*/ 6143 h 10000"/>
                  <a:gd name="connsiteX130" fmla="*/ 4186 w 10000"/>
                  <a:gd name="connsiteY130" fmla="*/ 6070 h 10000"/>
                  <a:gd name="connsiteX131" fmla="*/ 4186 w 10000"/>
                  <a:gd name="connsiteY131" fmla="*/ 5997 h 10000"/>
                  <a:gd name="connsiteX132" fmla="*/ 4128 w 10000"/>
                  <a:gd name="connsiteY132" fmla="*/ 5928 h 10000"/>
                  <a:gd name="connsiteX133" fmla="*/ 4109 w 10000"/>
                  <a:gd name="connsiteY133" fmla="*/ 5755 h 10000"/>
                  <a:gd name="connsiteX134" fmla="*/ 4147 w 10000"/>
                  <a:gd name="connsiteY134" fmla="*/ 5744 h 10000"/>
                  <a:gd name="connsiteX135" fmla="*/ 4147 w 10000"/>
                  <a:gd name="connsiteY135" fmla="*/ 5567 h 10000"/>
                  <a:gd name="connsiteX136" fmla="*/ 4186 w 10000"/>
                  <a:gd name="connsiteY136" fmla="*/ 5386 h 10000"/>
                  <a:gd name="connsiteX137" fmla="*/ 4205 w 10000"/>
                  <a:gd name="connsiteY137" fmla="*/ 5209 h 10000"/>
                  <a:gd name="connsiteX138" fmla="*/ 4167 w 10000"/>
                  <a:gd name="connsiteY138" fmla="*/ 5018 h 10000"/>
                  <a:gd name="connsiteX139" fmla="*/ 4264 w 10000"/>
                  <a:gd name="connsiteY139" fmla="*/ 4991 h 10000"/>
                  <a:gd name="connsiteX140" fmla="*/ 4205 w 10000"/>
                  <a:gd name="connsiteY140" fmla="*/ 4630 h 10000"/>
                  <a:gd name="connsiteX141" fmla="*/ 4283 w 10000"/>
                  <a:gd name="connsiteY141" fmla="*/ 4545 h 10000"/>
                  <a:gd name="connsiteX142" fmla="*/ 4302 w 10000"/>
                  <a:gd name="connsiteY142" fmla="*/ 4460 h 10000"/>
                  <a:gd name="connsiteX143" fmla="*/ 4322 w 10000"/>
                  <a:gd name="connsiteY143" fmla="*/ 4372 h 10000"/>
                  <a:gd name="connsiteX144" fmla="*/ 4360 w 10000"/>
                  <a:gd name="connsiteY144" fmla="*/ 4284 h 10000"/>
                  <a:gd name="connsiteX145" fmla="*/ 4419 w 10000"/>
                  <a:gd name="connsiteY145" fmla="*/ 4230 h 10000"/>
                  <a:gd name="connsiteX146" fmla="*/ 4399 w 10000"/>
                  <a:gd name="connsiteY146" fmla="*/ 4184 h 10000"/>
                  <a:gd name="connsiteX147" fmla="*/ 4360 w 10000"/>
                  <a:gd name="connsiteY147" fmla="*/ 4130 h 10000"/>
                  <a:gd name="connsiteX148" fmla="*/ 4399 w 10000"/>
                  <a:gd name="connsiteY148" fmla="*/ 4084 h 10000"/>
                  <a:gd name="connsiteX149" fmla="*/ 4477 w 10000"/>
                  <a:gd name="connsiteY149" fmla="*/ 4000 h 10000"/>
                  <a:gd name="connsiteX150" fmla="*/ 4477 w 10000"/>
                  <a:gd name="connsiteY150" fmla="*/ 3919 h 10000"/>
                  <a:gd name="connsiteX151" fmla="*/ 4457 w 10000"/>
                  <a:gd name="connsiteY151" fmla="*/ 3835 h 10000"/>
                  <a:gd name="connsiteX152" fmla="*/ 4438 w 10000"/>
                  <a:gd name="connsiteY152" fmla="*/ 3749 h 10000"/>
                  <a:gd name="connsiteX153" fmla="*/ 4341 w 10000"/>
                  <a:gd name="connsiteY153" fmla="*/ 3745 h 10000"/>
                  <a:gd name="connsiteX154" fmla="*/ 4360 w 10000"/>
                  <a:gd name="connsiteY154" fmla="*/ 3680 h 10000"/>
                  <a:gd name="connsiteX155" fmla="*/ 4438 w 10000"/>
                  <a:gd name="connsiteY155" fmla="*/ 3615 h 10000"/>
                  <a:gd name="connsiteX156" fmla="*/ 4457 w 10000"/>
                  <a:gd name="connsiteY156" fmla="*/ 3550 h 10000"/>
                  <a:gd name="connsiteX157" fmla="*/ 4438 w 10000"/>
                  <a:gd name="connsiteY157" fmla="*/ 3481 h 10000"/>
                  <a:gd name="connsiteX158" fmla="*/ 4399 w 10000"/>
                  <a:gd name="connsiteY158" fmla="*/ 3481 h 10000"/>
                  <a:gd name="connsiteX159" fmla="*/ 4419 w 10000"/>
                  <a:gd name="connsiteY159" fmla="*/ 3415 h 10000"/>
                  <a:gd name="connsiteX160" fmla="*/ 4399 w 10000"/>
                  <a:gd name="connsiteY160" fmla="*/ 3339 h 10000"/>
                  <a:gd name="connsiteX161" fmla="*/ 4399 w 10000"/>
                  <a:gd name="connsiteY161" fmla="*/ 3273 h 10000"/>
                  <a:gd name="connsiteX162" fmla="*/ 4457 w 10000"/>
                  <a:gd name="connsiteY162" fmla="*/ 3204 h 10000"/>
                  <a:gd name="connsiteX163" fmla="*/ 4457 w 10000"/>
                  <a:gd name="connsiteY163" fmla="*/ 3066 h 10000"/>
                  <a:gd name="connsiteX164" fmla="*/ 4457 w 10000"/>
                  <a:gd name="connsiteY164" fmla="*/ 2932 h 10000"/>
                  <a:gd name="connsiteX165" fmla="*/ 4516 w 10000"/>
                  <a:gd name="connsiteY165" fmla="*/ 2797 h 10000"/>
                  <a:gd name="connsiteX166" fmla="*/ 4651 w 10000"/>
                  <a:gd name="connsiteY166" fmla="*/ 2674 h 10000"/>
                  <a:gd name="connsiteX167" fmla="*/ 4593 w 10000"/>
                  <a:gd name="connsiteY167" fmla="*/ 2655 h 10000"/>
                  <a:gd name="connsiteX168" fmla="*/ 4593 w 10000"/>
                  <a:gd name="connsiteY168" fmla="*/ 2539 h 10000"/>
                  <a:gd name="connsiteX169" fmla="*/ 4574 w 10000"/>
                  <a:gd name="connsiteY169" fmla="*/ 2424 h 10000"/>
                  <a:gd name="connsiteX170" fmla="*/ 4554 w 10000"/>
                  <a:gd name="connsiteY170" fmla="*/ 2309 h 10000"/>
                  <a:gd name="connsiteX171" fmla="*/ 4593 w 10000"/>
                  <a:gd name="connsiteY171" fmla="*/ 2206 h 10000"/>
                  <a:gd name="connsiteX172" fmla="*/ 4632 w 10000"/>
                  <a:gd name="connsiteY172" fmla="*/ 2020 h 10000"/>
                  <a:gd name="connsiteX173" fmla="*/ 4729 w 10000"/>
                  <a:gd name="connsiteY173" fmla="*/ 1840 h 10000"/>
                  <a:gd name="connsiteX174" fmla="*/ 4787 w 10000"/>
                  <a:gd name="connsiteY174" fmla="*/ 1656 h 10000"/>
                  <a:gd name="connsiteX175" fmla="*/ 4748 w 10000"/>
                  <a:gd name="connsiteY175" fmla="*/ 1468 h 10000"/>
                  <a:gd name="connsiteX176" fmla="*/ 4767 w 10000"/>
                  <a:gd name="connsiteY176" fmla="*/ 1380 h 10000"/>
                  <a:gd name="connsiteX177" fmla="*/ 4767 w 10000"/>
                  <a:gd name="connsiteY177" fmla="*/ 1284 h 10000"/>
                  <a:gd name="connsiteX178" fmla="*/ 4767 w 10000"/>
                  <a:gd name="connsiteY178" fmla="*/ 1194 h 10000"/>
                  <a:gd name="connsiteX179" fmla="*/ 4748 w 10000"/>
                  <a:gd name="connsiteY179" fmla="*/ 1102 h 10000"/>
                  <a:gd name="connsiteX180" fmla="*/ 4651 w 10000"/>
                  <a:gd name="connsiteY180" fmla="*/ 1129 h 10000"/>
                  <a:gd name="connsiteX181" fmla="*/ 4651 w 10000"/>
                  <a:gd name="connsiteY181" fmla="*/ 1068 h 10000"/>
                  <a:gd name="connsiteX182" fmla="*/ 4632 w 10000"/>
                  <a:gd name="connsiteY182" fmla="*/ 1003 h 10000"/>
                  <a:gd name="connsiteX183" fmla="*/ 4632 w 10000"/>
                  <a:gd name="connsiteY183" fmla="*/ 941 h 10000"/>
                  <a:gd name="connsiteX184" fmla="*/ 4651 w 10000"/>
                  <a:gd name="connsiteY184" fmla="*/ 880 h 10000"/>
                  <a:gd name="connsiteX185" fmla="*/ 4593 w 10000"/>
                  <a:gd name="connsiteY185" fmla="*/ 799 h 10000"/>
                  <a:gd name="connsiteX186" fmla="*/ 4593 w 10000"/>
                  <a:gd name="connsiteY186" fmla="*/ 715 h 10000"/>
                  <a:gd name="connsiteX187" fmla="*/ 4574 w 10000"/>
                  <a:gd name="connsiteY187" fmla="*/ 630 h 10000"/>
                  <a:gd name="connsiteX188" fmla="*/ 4574 w 10000"/>
                  <a:gd name="connsiteY188" fmla="*/ 554 h 10000"/>
                  <a:gd name="connsiteX189" fmla="*/ 4516 w 10000"/>
                  <a:gd name="connsiteY189" fmla="*/ 361 h 10000"/>
                  <a:gd name="connsiteX190" fmla="*/ 4457 w 10000"/>
                  <a:gd name="connsiteY190" fmla="*/ 342 h 10000"/>
                  <a:gd name="connsiteX191" fmla="*/ 4341 w 10000"/>
                  <a:gd name="connsiteY191" fmla="*/ 330 h 10000"/>
                  <a:gd name="connsiteX192" fmla="*/ 4264 w 10000"/>
                  <a:gd name="connsiteY192" fmla="*/ 318 h 10000"/>
                  <a:gd name="connsiteX193" fmla="*/ 4147 w 10000"/>
                  <a:gd name="connsiteY193" fmla="*/ 315 h 10000"/>
                  <a:gd name="connsiteX194" fmla="*/ 4070 w 10000"/>
                  <a:gd name="connsiteY194" fmla="*/ 318 h 10000"/>
                  <a:gd name="connsiteX195" fmla="*/ 4012 w 10000"/>
                  <a:gd name="connsiteY195" fmla="*/ 326 h 10000"/>
                  <a:gd name="connsiteX196" fmla="*/ 3934 w 10000"/>
                  <a:gd name="connsiteY196" fmla="*/ 326 h 10000"/>
                  <a:gd name="connsiteX197" fmla="*/ 3876 w 10000"/>
                  <a:gd name="connsiteY197" fmla="*/ 318 h 10000"/>
                  <a:gd name="connsiteX198" fmla="*/ 3895 w 10000"/>
                  <a:gd name="connsiteY198" fmla="*/ 303 h 10000"/>
                  <a:gd name="connsiteX199" fmla="*/ 3934 w 10000"/>
                  <a:gd name="connsiteY199" fmla="*/ 295 h 10000"/>
                  <a:gd name="connsiteX200" fmla="*/ 3992 w 10000"/>
                  <a:gd name="connsiteY200" fmla="*/ 284 h 10000"/>
                  <a:gd name="connsiteX201" fmla="*/ 3973 w 10000"/>
                  <a:gd name="connsiteY201" fmla="*/ 269 h 10000"/>
                  <a:gd name="connsiteX202" fmla="*/ 4147 w 10000"/>
                  <a:gd name="connsiteY202" fmla="*/ 253 h 10000"/>
                  <a:gd name="connsiteX203" fmla="*/ 4322 w 10000"/>
                  <a:gd name="connsiteY203" fmla="*/ 226 h 10000"/>
                  <a:gd name="connsiteX204" fmla="*/ 4477 w 10000"/>
                  <a:gd name="connsiteY204" fmla="*/ 200 h 10000"/>
                  <a:gd name="connsiteX205" fmla="*/ 4612 w 10000"/>
                  <a:gd name="connsiteY205" fmla="*/ 161 h 10000"/>
                  <a:gd name="connsiteX206" fmla="*/ 4651 w 10000"/>
                  <a:gd name="connsiteY206" fmla="*/ 119 h 10000"/>
                  <a:gd name="connsiteX207" fmla="*/ 4709 w 10000"/>
                  <a:gd name="connsiteY207" fmla="*/ 84 h 10000"/>
                  <a:gd name="connsiteX208" fmla="*/ 4709 w 10000"/>
                  <a:gd name="connsiteY208" fmla="*/ 42 h 10000"/>
                  <a:gd name="connsiteX209" fmla="*/ 4729 w 10000"/>
                  <a:gd name="connsiteY209" fmla="*/ 0 h 10000"/>
                  <a:gd name="connsiteX210" fmla="*/ 4787 w 10000"/>
                  <a:gd name="connsiteY210" fmla="*/ 73 h 10000"/>
                  <a:gd name="connsiteX211" fmla="*/ 4864 w 10000"/>
                  <a:gd name="connsiteY211" fmla="*/ 153 h 10000"/>
                  <a:gd name="connsiteX212" fmla="*/ 4884 w 10000"/>
                  <a:gd name="connsiteY212" fmla="*/ 230 h 10000"/>
                  <a:gd name="connsiteX213" fmla="*/ 4845 w 10000"/>
                  <a:gd name="connsiteY213"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422 w 10000"/>
                  <a:gd name="connsiteY84" fmla="*/ 9928 h 10000"/>
                  <a:gd name="connsiteX85" fmla="*/ 7093 w 10000"/>
                  <a:gd name="connsiteY85" fmla="*/ 9997 h 10000"/>
                  <a:gd name="connsiteX86" fmla="*/ 6822 w 10000"/>
                  <a:gd name="connsiteY86" fmla="*/ 10000 h 10000"/>
                  <a:gd name="connsiteX87" fmla="*/ 4767 w 10000"/>
                  <a:gd name="connsiteY87" fmla="*/ 9985 h 10000"/>
                  <a:gd name="connsiteX88" fmla="*/ 4554 w 10000"/>
                  <a:gd name="connsiteY88" fmla="*/ 9997 h 10000"/>
                  <a:gd name="connsiteX89" fmla="*/ 2849 w 10000"/>
                  <a:gd name="connsiteY89" fmla="*/ 9931 h 10000"/>
                  <a:gd name="connsiteX90" fmla="*/ 2442 w 10000"/>
                  <a:gd name="connsiteY90" fmla="*/ 9889 h 10000"/>
                  <a:gd name="connsiteX91" fmla="*/ 2074 w 10000"/>
                  <a:gd name="connsiteY91" fmla="*/ 9847 h 10000"/>
                  <a:gd name="connsiteX92" fmla="*/ 1647 w 10000"/>
                  <a:gd name="connsiteY92" fmla="*/ 9812 h 10000"/>
                  <a:gd name="connsiteX93" fmla="*/ 814 w 10000"/>
                  <a:gd name="connsiteY93" fmla="*/ 9747 h 10000"/>
                  <a:gd name="connsiteX94" fmla="*/ 426 w 10000"/>
                  <a:gd name="connsiteY94" fmla="*/ 9717 h 10000"/>
                  <a:gd name="connsiteX95" fmla="*/ 0 w 10000"/>
                  <a:gd name="connsiteY95" fmla="*/ 9690 h 10000"/>
                  <a:gd name="connsiteX96" fmla="*/ 252 w 10000"/>
                  <a:gd name="connsiteY96" fmla="*/ 9674 h 10000"/>
                  <a:gd name="connsiteX97" fmla="*/ 523 w 10000"/>
                  <a:gd name="connsiteY97" fmla="*/ 9655 h 10000"/>
                  <a:gd name="connsiteX98" fmla="*/ 775 w 10000"/>
                  <a:gd name="connsiteY98" fmla="*/ 9628 h 10000"/>
                  <a:gd name="connsiteX99" fmla="*/ 1047 w 10000"/>
                  <a:gd name="connsiteY99" fmla="*/ 9605 h 10000"/>
                  <a:gd name="connsiteX100" fmla="*/ 1279 w 10000"/>
                  <a:gd name="connsiteY100" fmla="*/ 9586 h 10000"/>
                  <a:gd name="connsiteX101" fmla="*/ 1550 w 10000"/>
                  <a:gd name="connsiteY101" fmla="*/ 9570 h 10000"/>
                  <a:gd name="connsiteX102" fmla="*/ 1841 w 10000"/>
                  <a:gd name="connsiteY102" fmla="*/ 9558 h 10000"/>
                  <a:gd name="connsiteX103" fmla="*/ 2132 w 10000"/>
                  <a:gd name="connsiteY103" fmla="*/ 9558 h 10000"/>
                  <a:gd name="connsiteX104" fmla="*/ 2345 w 10000"/>
                  <a:gd name="connsiteY104" fmla="*/ 9558 h 10000"/>
                  <a:gd name="connsiteX105" fmla="*/ 2558 w 10000"/>
                  <a:gd name="connsiteY105" fmla="*/ 9558 h 10000"/>
                  <a:gd name="connsiteX106" fmla="*/ 2752 w 10000"/>
                  <a:gd name="connsiteY106" fmla="*/ 9554 h 10000"/>
                  <a:gd name="connsiteX107" fmla="*/ 2965 w 10000"/>
                  <a:gd name="connsiteY107" fmla="*/ 9547 h 10000"/>
                  <a:gd name="connsiteX108" fmla="*/ 3159 w 10000"/>
                  <a:gd name="connsiteY108" fmla="*/ 9543 h 10000"/>
                  <a:gd name="connsiteX109" fmla="*/ 3333 w 10000"/>
                  <a:gd name="connsiteY109" fmla="*/ 9531 h 10000"/>
                  <a:gd name="connsiteX110" fmla="*/ 3527 w 10000"/>
                  <a:gd name="connsiteY110" fmla="*/ 9516 h 10000"/>
                  <a:gd name="connsiteX111" fmla="*/ 3702 w 10000"/>
                  <a:gd name="connsiteY111" fmla="*/ 9497 h 10000"/>
                  <a:gd name="connsiteX112" fmla="*/ 3721 w 10000"/>
                  <a:gd name="connsiteY112" fmla="*/ 9328 h 10000"/>
                  <a:gd name="connsiteX113" fmla="*/ 3779 w 10000"/>
                  <a:gd name="connsiteY113" fmla="*/ 9159 h 10000"/>
                  <a:gd name="connsiteX114" fmla="*/ 3857 w 10000"/>
                  <a:gd name="connsiteY114" fmla="*/ 8990 h 10000"/>
                  <a:gd name="connsiteX115" fmla="*/ 3915 w 10000"/>
                  <a:gd name="connsiteY115" fmla="*/ 8821 h 10000"/>
                  <a:gd name="connsiteX116" fmla="*/ 3895 w 10000"/>
                  <a:gd name="connsiteY116" fmla="*/ 8575 h 10000"/>
                  <a:gd name="connsiteX117" fmla="*/ 3895 w 10000"/>
                  <a:gd name="connsiteY117" fmla="*/ 8329 h 10000"/>
                  <a:gd name="connsiteX118" fmla="*/ 3895 w 10000"/>
                  <a:gd name="connsiteY118" fmla="*/ 8080 h 10000"/>
                  <a:gd name="connsiteX119" fmla="*/ 3915 w 10000"/>
                  <a:gd name="connsiteY119" fmla="*/ 7833 h 10000"/>
                  <a:gd name="connsiteX120" fmla="*/ 3915 w 10000"/>
                  <a:gd name="connsiteY120" fmla="*/ 7638 h 10000"/>
                  <a:gd name="connsiteX121" fmla="*/ 3876 w 10000"/>
                  <a:gd name="connsiteY121" fmla="*/ 7438 h 10000"/>
                  <a:gd name="connsiteX122" fmla="*/ 3857 w 10000"/>
                  <a:gd name="connsiteY122" fmla="*/ 7250 h 10000"/>
                  <a:gd name="connsiteX123" fmla="*/ 3915 w 10000"/>
                  <a:gd name="connsiteY123" fmla="*/ 7061 h 10000"/>
                  <a:gd name="connsiteX124" fmla="*/ 4128 w 10000"/>
                  <a:gd name="connsiteY124" fmla="*/ 6861 h 10000"/>
                  <a:gd name="connsiteX125" fmla="*/ 4167 w 10000"/>
                  <a:gd name="connsiteY125" fmla="*/ 6650 h 10000"/>
                  <a:gd name="connsiteX126" fmla="*/ 4147 w 10000"/>
                  <a:gd name="connsiteY126" fmla="*/ 6435 h 10000"/>
                  <a:gd name="connsiteX127" fmla="*/ 4147 w 10000"/>
                  <a:gd name="connsiteY127" fmla="*/ 6220 h 10000"/>
                  <a:gd name="connsiteX128" fmla="*/ 4167 w 10000"/>
                  <a:gd name="connsiteY128" fmla="*/ 6143 h 10000"/>
                  <a:gd name="connsiteX129" fmla="*/ 4186 w 10000"/>
                  <a:gd name="connsiteY129" fmla="*/ 6070 h 10000"/>
                  <a:gd name="connsiteX130" fmla="*/ 4186 w 10000"/>
                  <a:gd name="connsiteY130" fmla="*/ 5997 h 10000"/>
                  <a:gd name="connsiteX131" fmla="*/ 4128 w 10000"/>
                  <a:gd name="connsiteY131" fmla="*/ 5928 h 10000"/>
                  <a:gd name="connsiteX132" fmla="*/ 4109 w 10000"/>
                  <a:gd name="connsiteY132" fmla="*/ 5755 h 10000"/>
                  <a:gd name="connsiteX133" fmla="*/ 4147 w 10000"/>
                  <a:gd name="connsiteY133" fmla="*/ 5744 h 10000"/>
                  <a:gd name="connsiteX134" fmla="*/ 4147 w 10000"/>
                  <a:gd name="connsiteY134" fmla="*/ 5567 h 10000"/>
                  <a:gd name="connsiteX135" fmla="*/ 4186 w 10000"/>
                  <a:gd name="connsiteY135" fmla="*/ 5386 h 10000"/>
                  <a:gd name="connsiteX136" fmla="*/ 4205 w 10000"/>
                  <a:gd name="connsiteY136" fmla="*/ 5209 h 10000"/>
                  <a:gd name="connsiteX137" fmla="*/ 4167 w 10000"/>
                  <a:gd name="connsiteY137" fmla="*/ 5018 h 10000"/>
                  <a:gd name="connsiteX138" fmla="*/ 4264 w 10000"/>
                  <a:gd name="connsiteY138" fmla="*/ 4991 h 10000"/>
                  <a:gd name="connsiteX139" fmla="*/ 4205 w 10000"/>
                  <a:gd name="connsiteY139" fmla="*/ 4630 h 10000"/>
                  <a:gd name="connsiteX140" fmla="*/ 4283 w 10000"/>
                  <a:gd name="connsiteY140" fmla="*/ 4545 h 10000"/>
                  <a:gd name="connsiteX141" fmla="*/ 4302 w 10000"/>
                  <a:gd name="connsiteY141" fmla="*/ 4460 h 10000"/>
                  <a:gd name="connsiteX142" fmla="*/ 4322 w 10000"/>
                  <a:gd name="connsiteY142" fmla="*/ 4372 h 10000"/>
                  <a:gd name="connsiteX143" fmla="*/ 4360 w 10000"/>
                  <a:gd name="connsiteY143" fmla="*/ 4284 h 10000"/>
                  <a:gd name="connsiteX144" fmla="*/ 4419 w 10000"/>
                  <a:gd name="connsiteY144" fmla="*/ 4230 h 10000"/>
                  <a:gd name="connsiteX145" fmla="*/ 4399 w 10000"/>
                  <a:gd name="connsiteY145" fmla="*/ 4184 h 10000"/>
                  <a:gd name="connsiteX146" fmla="*/ 4360 w 10000"/>
                  <a:gd name="connsiteY146" fmla="*/ 4130 h 10000"/>
                  <a:gd name="connsiteX147" fmla="*/ 4399 w 10000"/>
                  <a:gd name="connsiteY147" fmla="*/ 4084 h 10000"/>
                  <a:gd name="connsiteX148" fmla="*/ 4477 w 10000"/>
                  <a:gd name="connsiteY148" fmla="*/ 4000 h 10000"/>
                  <a:gd name="connsiteX149" fmla="*/ 4477 w 10000"/>
                  <a:gd name="connsiteY149" fmla="*/ 3919 h 10000"/>
                  <a:gd name="connsiteX150" fmla="*/ 4457 w 10000"/>
                  <a:gd name="connsiteY150" fmla="*/ 3835 h 10000"/>
                  <a:gd name="connsiteX151" fmla="*/ 4438 w 10000"/>
                  <a:gd name="connsiteY151" fmla="*/ 3749 h 10000"/>
                  <a:gd name="connsiteX152" fmla="*/ 4341 w 10000"/>
                  <a:gd name="connsiteY152" fmla="*/ 3745 h 10000"/>
                  <a:gd name="connsiteX153" fmla="*/ 4360 w 10000"/>
                  <a:gd name="connsiteY153" fmla="*/ 3680 h 10000"/>
                  <a:gd name="connsiteX154" fmla="*/ 4438 w 10000"/>
                  <a:gd name="connsiteY154" fmla="*/ 3615 h 10000"/>
                  <a:gd name="connsiteX155" fmla="*/ 4457 w 10000"/>
                  <a:gd name="connsiteY155" fmla="*/ 3550 h 10000"/>
                  <a:gd name="connsiteX156" fmla="*/ 4438 w 10000"/>
                  <a:gd name="connsiteY156" fmla="*/ 3481 h 10000"/>
                  <a:gd name="connsiteX157" fmla="*/ 4399 w 10000"/>
                  <a:gd name="connsiteY157" fmla="*/ 3481 h 10000"/>
                  <a:gd name="connsiteX158" fmla="*/ 4419 w 10000"/>
                  <a:gd name="connsiteY158" fmla="*/ 3415 h 10000"/>
                  <a:gd name="connsiteX159" fmla="*/ 4399 w 10000"/>
                  <a:gd name="connsiteY159" fmla="*/ 3339 h 10000"/>
                  <a:gd name="connsiteX160" fmla="*/ 4399 w 10000"/>
                  <a:gd name="connsiteY160" fmla="*/ 3273 h 10000"/>
                  <a:gd name="connsiteX161" fmla="*/ 4457 w 10000"/>
                  <a:gd name="connsiteY161" fmla="*/ 3204 h 10000"/>
                  <a:gd name="connsiteX162" fmla="*/ 4457 w 10000"/>
                  <a:gd name="connsiteY162" fmla="*/ 3066 h 10000"/>
                  <a:gd name="connsiteX163" fmla="*/ 4457 w 10000"/>
                  <a:gd name="connsiteY163" fmla="*/ 2932 h 10000"/>
                  <a:gd name="connsiteX164" fmla="*/ 4516 w 10000"/>
                  <a:gd name="connsiteY164" fmla="*/ 2797 h 10000"/>
                  <a:gd name="connsiteX165" fmla="*/ 4651 w 10000"/>
                  <a:gd name="connsiteY165" fmla="*/ 2674 h 10000"/>
                  <a:gd name="connsiteX166" fmla="*/ 4593 w 10000"/>
                  <a:gd name="connsiteY166" fmla="*/ 2655 h 10000"/>
                  <a:gd name="connsiteX167" fmla="*/ 4593 w 10000"/>
                  <a:gd name="connsiteY167" fmla="*/ 2539 h 10000"/>
                  <a:gd name="connsiteX168" fmla="*/ 4574 w 10000"/>
                  <a:gd name="connsiteY168" fmla="*/ 2424 h 10000"/>
                  <a:gd name="connsiteX169" fmla="*/ 4554 w 10000"/>
                  <a:gd name="connsiteY169" fmla="*/ 2309 h 10000"/>
                  <a:gd name="connsiteX170" fmla="*/ 4593 w 10000"/>
                  <a:gd name="connsiteY170" fmla="*/ 2206 h 10000"/>
                  <a:gd name="connsiteX171" fmla="*/ 4632 w 10000"/>
                  <a:gd name="connsiteY171" fmla="*/ 2020 h 10000"/>
                  <a:gd name="connsiteX172" fmla="*/ 4729 w 10000"/>
                  <a:gd name="connsiteY172" fmla="*/ 1840 h 10000"/>
                  <a:gd name="connsiteX173" fmla="*/ 4787 w 10000"/>
                  <a:gd name="connsiteY173" fmla="*/ 1656 h 10000"/>
                  <a:gd name="connsiteX174" fmla="*/ 4748 w 10000"/>
                  <a:gd name="connsiteY174" fmla="*/ 1468 h 10000"/>
                  <a:gd name="connsiteX175" fmla="*/ 4767 w 10000"/>
                  <a:gd name="connsiteY175" fmla="*/ 1380 h 10000"/>
                  <a:gd name="connsiteX176" fmla="*/ 4767 w 10000"/>
                  <a:gd name="connsiteY176" fmla="*/ 1284 h 10000"/>
                  <a:gd name="connsiteX177" fmla="*/ 4767 w 10000"/>
                  <a:gd name="connsiteY177" fmla="*/ 1194 h 10000"/>
                  <a:gd name="connsiteX178" fmla="*/ 4748 w 10000"/>
                  <a:gd name="connsiteY178" fmla="*/ 1102 h 10000"/>
                  <a:gd name="connsiteX179" fmla="*/ 4651 w 10000"/>
                  <a:gd name="connsiteY179" fmla="*/ 1129 h 10000"/>
                  <a:gd name="connsiteX180" fmla="*/ 4651 w 10000"/>
                  <a:gd name="connsiteY180" fmla="*/ 1068 h 10000"/>
                  <a:gd name="connsiteX181" fmla="*/ 4632 w 10000"/>
                  <a:gd name="connsiteY181" fmla="*/ 1003 h 10000"/>
                  <a:gd name="connsiteX182" fmla="*/ 4632 w 10000"/>
                  <a:gd name="connsiteY182" fmla="*/ 941 h 10000"/>
                  <a:gd name="connsiteX183" fmla="*/ 4651 w 10000"/>
                  <a:gd name="connsiteY183" fmla="*/ 880 h 10000"/>
                  <a:gd name="connsiteX184" fmla="*/ 4593 w 10000"/>
                  <a:gd name="connsiteY184" fmla="*/ 799 h 10000"/>
                  <a:gd name="connsiteX185" fmla="*/ 4593 w 10000"/>
                  <a:gd name="connsiteY185" fmla="*/ 715 h 10000"/>
                  <a:gd name="connsiteX186" fmla="*/ 4574 w 10000"/>
                  <a:gd name="connsiteY186" fmla="*/ 630 h 10000"/>
                  <a:gd name="connsiteX187" fmla="*/ 4574 w 10000"/>
                  <a:gd name="connsiteY187" fmla="*/ 554 h 10000"/>
                  <a:gd name="connsiteX188" fmla="*/ 4516 w 10000"/>
                  <a:gd name="connsiteY188" fmla="*/ 361 h 10000"/>
                  <a:gd name="connsiteX189" fmla="*/ 4457 w 10000"/>
                  <a:gd name="connsiteY189" fmla="*/ 342 h 10000"/>
                  <a:gd name="connsiteX190" fmla="*/ 4341 w 10000"/>
                  <a:gd name="connsiteY190" fmla="*/ 330 h 10000"/>
                  <a:gd name="connsiteX191" fmla="*/ 4264 w 10000"/>
                  <a:gd name="connsiteY191" fmla="*/ 318 h 10000"/>
                  <a:gd name="connsiteX192" fmla="*/ 4147 w 10000"/>
                  <a:gd name="connsiteY192" fmla="*/ 315 h 10000"/>
                  <a:gd name="connsiteX193" fmla="*/ 4070 w 10000"/>
                  <a:gd name="connsiteY193" fmla="*/ 318 h 10000"/>
                  <a:gd name="connsiteX194" fmla="*/ 4012 w 10000"/>
                  <a:gd name="connsiteY194" fmla="*/ 326 h 10000"/>
                  <a:gd name="connsiteX195" fmla="*/ 3934 w 10000"/>
                  <a:gd name="connsiteY195" fmla="*/ 326 h 10000"/>
                  <a:gd name="connsiteX196" fmla="*/ 3876 w 10000"/>
                  <a:gd name="connsiteY196" fmla="*/ 318 h 10000"/>
                  <a:gd name="connsiteX197" fmla="*/ 3895 w 10000"/>
                  <a:gd name="connsiteY197" fmla="*/ 303 h 10000"/>
                  <a:gd name="connsiteX198" fmla="*/ 3934 w 10000"/>
                  <a:gd name="connsiteY198" fmla="*/ 295 h 10000"/>
                  <a:gd name="connsiteX199" fmla="*/ 3992 w 10000"/>
                  <a:gd name="connsiteY199" fmla="*/ 284 h 10000"/>
                  <a:gd name="connsiteX200" fmla="*/ 3973 w 10000"/>
                  <a:gd name="connsiteY200" fmla="*/ 269 h 10000"/>
                  <a:gd name="connsiteX201" fmla="*/ 4147 w 10000"/>
                  <a:gd name="connsiteY201" fmla="*/ 253 h 10000"/>
                  <a:gd name="connsiteX202" fmla="*/ 4322 w 10000"/>
                  <a:gd name="connsiteY202" fmla="*/ 226 h 10000"/>
                  <a:gd name="connsiteX203" fmla="*/ 4477 w 10000"/>
                  <a:gd name="connsiteY203" fmla="*/ 200 h 10000"/>
                  <a:gd name="connsiteX204" fmla="*/ 4612 w 10000"/>
                  <a:gd name="connsiteY204" fmla="*/ 161 h 10000"/>
                  <a:gd name="connsiteX205" fmla="*/ 4651 w 10000"/>
                  <a:gd name="connsiteY205" fmla="*/ 119 h 10000"/>
                  <a:gd name="connsiteX206" fmla="*/ 4709 w 10000"/>
                  <a:gd name="connsiteY206" fmla="*/ 84 h 10000"/>
                  <a:gd name="connsiteX207" fmla="*/ 4709 w 10000"/>
                  <a:gd name="connsiteY207" fmla="*/ 42 h 10000"/>
                  <a:gd name="connsiteX208" fmla="*/ 4729 w 10000"/>
                  <a:gd name="connsiteY208" fmla="*/ 0 h 10000"/>
                  <a:gd name="connsiteX209" fmla="*/ 4787 w 10000"/>
                  <a:gd name="connsiteY209" fmla="*/ 73 h 10000"/>
                  <a:gd name="connsiteX210" fmla="*/ 4864 w 10000"/>
                  <a:gd name="connsiteY210" fmla="*/ 153 h 10000"/>
                  <a:gd name="connsiteX211" fmla="*/ 4884 w 10000"/>
                  <a:gd name="connsiteY211" fmla="*/ 230 h 10000"/>
                  <a:gd name="connsiteX212" fmla="*/ 4845 w 10000"/>
                  <a:gd name="connsiteY212"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895 w 10000"/>
                  <a:gd name="connsiteY77" fmla="*/ 9805 h 10000"/>
                  <a:gd name="connsiteX78" fmla="*/ 8818 w 10000"/>
                  <a:gd name="connsiteY78" fmla="*/ 9816 h 10000"/>
                  <a:gd name="connsiteX79" fmla="*/ 8721 w 10000"/>
                  <a:gd name="connsiteY79" fmla="*/ 9832 h 10000"/>
                  <a:gd name="connsiteX80" fmla="*/ 8624 w 10000"/>
                  <a:gd name="connsiteY80" fmla="*/ 9847 h 10000"/>
                  <a:gd name="connsiteX81" fmla="*/ 8411 w 10000"/>
                  <a:gd name="connsiteY81" fmla="*/ 9843 h 10000"/>
                  <a:gd name="connsiteX82" fmla="*/ 8178 w 10000"/>
                  <a:gd name="connsiteY82" fmla="*/ 9847 h 10000"/>
                  <a:gd name="connsiteX83" fmla="*/ 7422 w 10000"/>
                  <a:gd name="connsiteY83" fmla="*/ 9928 h 10000"/>
                  <a:gd name="connsiteX84" fmla="*/ 7093 w 10000"/>
                  <a:gd name="connsiteY84" fmla="*/ 9997 h 10000"/>
                  <a:gd name="connsiteX85" fmla="*/ 6822 w 10000"/>
                  <a:gd name="connsiteY85" fmla="*/ 10000 h 10000"/>
                  <a:gd name="connsiteX86" fmla="*/ 4767 w 10000"/>
                  <a:gd name="connsiteY86" fmla="*/ 9985 h 10000"/>
                  <a:gd name="connsiteX87" fmla="*/ 4554 w 10000"/>
                  <a:gd name="connsiteY87" fmla="*/ 9997 h 10000"/>
                  <a:gd name="connsiteX88" fmla="*/ 2849 w 10000"/>
                  <a:gd name="connsiteY88" fmla="*/ 9931 h 10000"/>
                  <a:gd name="connsiteX89" fmla="*/ 2442 w 10000"/>
                  <a:gd name="connsiteY89" fmla="*/ 9889 h 10000"/>
                  <a:gd name="connsiteX90" fmla="*/ 2074 w 10000"/>
                  <a:gd name="connsiteY90" fmla="*/ 9847 h 10000"/>
                  <a:gd name="connsiteX91" fmla="*/ 1647 w 10000"/>
                  <a:gd name="connsiteY91" fmla="*/ 9812 h 10000"/>
                  <a:gd name="connsiteX92" fmla="*/ 814 w 10000"/>
                  <a:gd name="connsiteY92" fmla="*/ 9747 h 10000"/>
                  <a:gd name="connsiteX93" fmla="*/ 426 w 10000"/>
                  <a:gd name="connsiteY93" fmla="*/ 9717 h 10000"/>
                  <a:gd name="connsiteX94" fmla="*/ 0 w 10000"/>
                  <a:gd name="connsiteY94" fmla="*/ 9690 h 10000"/>
                  <a:gd name="connsiteX95" fmla="*/ 252 w 10000"/>
                  <a:gd name="connsiteY95" fmla="*/ 9674 h 10000"/>
                  <a:gd name="connsiteX96" fmla="*/ 523 w 10000"/>
                  <a:gd name="connsiteY96" fmla="*/ 9655 h 10000"/>
                  <a:gd name="connsiteX97" fmla="*/ 775 w 10000"/>
                  <a:gd name="connsiteY97" fmla="*/ 9628 h 10000"/>
                  <a:gd name="connsiteX98" fmla="*/ 1047 w 10000"/>
                  <a:gd name="connsiteY98" fmla="*/ 9605 h 10000"/>
                  <a:gd name="connsiteX99" fmla="*/ 1279 w 10000"/>
                  <a:gd name="connsiteY99" fmla="*/ 9586 h 10000"/>
                  <a:gd name="connsiteX100" fmla="*/ 1550 w 10000"/>
                  <a:gd name="connsiteY100" fmla="*/ 9570 h 10000"/>
                  <a:gd name="connsiteX101" fmla="*/ 1841 w 10000"/>
                  <a:gd name="connsiteY101" fmla="*/ 9558 h 10000"/>
                  <a:gd name="connsiteX102" fmla="*/ 2132 w 10000"/>
                  <a:gd name="connsiteY102" fmla="*/ 9558 h 10000"/>
                  <a:gd name="connsiteX103" fmla="*/ 2345 w 10000"/>
                  <a:gd name="connsiteY103" fmla="*/ 9558 h 10000"/>
                  <a:gd name="connsiteX104" fmla="*/ 2558 w 10000"/>
                  <a:gd name="connsiteY104" fmla="*/ 9558 h 10000"/>
                  <a:gd name="connsiteX105" fmla="*/ 2752 w 10000"/>
                  <a:gd name="connsiteY105" fmla="*/ 9554 h 10000"/>
                  <a:gd name="connsiteX106" fmla="*/ 2965 w 10000"/>
                  <a:gd name="connsiteY106" fmla="*/ 9547 h 10000"/>
                  <a:gd name="connsiteX107" fmla="*/ 3159 w 10000"/>
                  <a:gd name="connsiteY107" fmla="*/ 9543 h 10000"/>
                  <a:gd name="connsiteX108" fmla="*/ 3333 w 10000"/>
                  <a:gd name="connsiteY108" fmla="*/ 9531 h 10000"/>
                  <a:gd name="connsiteX109" fmla="*/ 3527 w 10000"/>
                  <a:gd name="connsiteY109" fmla="*/ 9516 h 10000"/>
                  <a:gd name="connsiteX110" fmla="*/ 3702 w 10000"/>
                  <a:gd name="connsiteY110" fmla="*/ 9497 h 10000"/>
                  <a:gd name="connsiteX111" fmla="*/ 3721 w 10000"/>
                  <a:gd name="connsiteY111" fmla="*/ 9328 h 10000"/>
                  <a:gd name="connsiteX112" fmla="*/ 3779 w 10000"/>
                  <a:gd name="connsiteY112" fmla="*/ 9159 h 10000"/>
                  <a:gd name="connsiteX113" fmla="*/ 3857 w 10000"/>
                  <a:gd name="connsiteY113" fmla="*/ 8990 h 10000"/>
                  <a:gd name="connsiteX114" fmla="*/ 3915 w 10000"/>
                  <a:gd name="connsiteY114" fmla="*/ 8821 h 10000"/>
                  <a:gd name="connsiteX115" fmla="*/ 3895 w 10000"/>
                  <a:gd name="connsiteY115" fmla="*/ 8575 h 10000"/>
                  <a:gd name="connsiteX116" fmla="*/ 3895 w 10000"/>
                  <a:gd name="connsiteY116" fmla="*/ 8329 h 10000"/>
                  <a:gd name="connsiteX117" fmla="*/ 3895 w 10000"/>
                  <a:gd name="connsiteY117" fmla="*/ 8080 h 10000"/>
                  <a:gd name="connsiteX118" fmla="*/ 3915 w 10000"/>
                  <a:gd name="connsiteY118" fmla="*/ 7833 h 10000"/>
                  <a:gd name="connsiteX119" fmla="*/ 3915 w 10000"/>
                  <a:gd name="connsiteY119" fmla="*/ 7638 h 10000"/>
                  <a:gd name="connsiteX120" fmla="*/ 3876 w 10000"/>
                  <a:gd name="connsiteY120" fmla="*/ 7438 h 10000"/>
                  <a:gd name="connsiteX121" fmla="*/ 3857 w 10000"/>
                  <a:gd name="connsiteY121" fmla="*/ 7250 h 10000"/>
                  <a:gd name="connsiteX122" fmla="*/ 3915 w 10000"/>
                  <a:gd name="connsiteY122" fmla="*/ 7061 h 10000"/>
                  <a:gd name="connsiteX123" fmla="*/ 4128 w 10000"/>
                  <a:gd name="connsiteY123" fmla="*/ 6861 h 10000"/>
                  <a:gd name="connsiteX124" fmla="*/ 4167 w 10000"/>
                  <a:gd name="connsiteY124" fmla="*/ 6650 h 10000"/>
                  <a:gd name="connsiteX125" fmla="*/ 4147 w 10000"/>
                  <a:gd name="connsiteY125" fmla="*/ 6435 h 10000"/>
                  <a:gd name="connsiteX126" fmla="*/ 4147 w 10000"/>
                  <a:gd name="connsiteY126" fmla="*/ 6220 h 10000"/>
                  <a:gd name="connsiteX127" fmla="*/ 4167 w 10000"/>
                  <a:gd name="connsiteY127" fmla="*/ 6143 h 10000"/>
                  <a:gd name="connsiteX128" fmla="*/ 4186 w 10000"/>
                  <a:gd name="connsiteY128" fmla="*/ 6070 h 10000"/>
                  <a:gd name="connsiteX129" fmla="*/ 4186 w 10000"/>
                  <a:gd name="connsiteY129" fmla="*/ 5997 h 10000"/>
                  <a:gd name="connsiteX130" fmla="*/ 4128 w 10000"/>
                  <a:gd name="connsiteY130" fmla="*/ 5928 h 10000"/>
                  <a:gd name="connsiteX131" fmla="*/ 4109 w 10000"/>
                  <a:gd name="connsiteY131" fmla="*/ 5755 h 10000"/>
                  <a:gd name="connsiteX132" fmla="*/ 4147 w 10000"/>
                  <a:gd name="connsiteY132" fmla="*/ 5744 h 10000"/>
                  <a:gd name="connsiteX133" fmla="*/ 4147 w 10000"/>
                  <a:gd name="connsiteY133" fmla="*/ 5567 h 10000"/>
                  <a:gd name="connsiteX134" fmla="*/ 4186 w 10000"/>
                  <a:gd name="connsiteY134" fmla="*/ 5386 h 10000"/>
                  <a:gd name="connsiteX135" fmla="*/ 4205 w 10000"/>
                  <a:gd name="connsiteY135" fmla="*/ 5209 h 10000"/>
                  <a:gd name="connsiteX136" fmla="*/ 4167 w 10000"/>
                  <a:gd name="connsiteY136" fmla="*/ 5018 h 10000"/>
                  <a:gd name="connsiteX137" fmla="*/ 4264 w 10000"/>
                  <a:gd name="connsiteY137" fmla="*/ 4991 h 10000"/>
                  <a:gd name="connsiteX138" fmla="*/ 4205 w 10000"/>
                  <a:gd name="connsiteY138" fmla="*/ 4630 h 10000"/>
                  <a:gd name="connsiteX139" fmla="*/ 4283 w 10000"/>
                  <a:gd name="connsiteY139" fmla="*/ 4545 h 10000"/>
                  <a:gd name="connsiteX140" fmla="*/ 4302 w 10000"/>
                  <a:gd name="connsiteY140" fmla="*/ 4460 h 10000"/>
                  <a:gd name="connsiteX141" fmla="*/ 4322 w 10000"/>
                  <a:gd name="connsiteY141" fmla="*/ 4372 h 10000"/>
                  <a:gd name="connsiteX142" fmla="*/ 4360 w 10000"/>
                  <a:gd name="connsiteY142" fmla="*/ 4284 h 10000"/>
                  <a:gd name="connsiteX143" fmla="*/ 4419 w 10000"/>
                  <a:gd name="connsiteY143" fmla="*/ 4230 h 10000"/>
                  <a:gd name="connsiteX144" fmla="*/ 4399 w 10000"/>
                  <a:gd name="connsiteY144" fmla="*/ 4184 h 10000"/>
                  <a:gd name="connsiteX145" fmla="*/ 4360 w 10000"/>
                  <a:gd name="connsiteY145" fmla="*/ 4130 h 10000"/>
                  <a:gd name="connsiteX146" fmla="*/ 4399 w 10000"/>
                  <a:gd name="connsiteY146" fmla="*/ 4084 h 10000"/>
                  <a:gd name="connsiteX147" fmla="*/ 4477 w 10000"/>
                  <a:gd name="connsiteY147" fmla="*/ 4000 h 10000"/>
                  <a:gd name="connsiteX148" fmla="*/ 4477 w 10000"/>
                  <a:gd name="connsiteY148" fmla="*/ 3919 h 10000"/>
                  <a:gd name="connsiteX149" fmla="*/ 4457 w 10000"/>
                  <a:gd name="connsiteY149" fmla="*/ 3835 h 10000"/>
                  <a:gd name="connsiteX150" fmla="*/ 4438 w 10000"/>
                  <a:gd name="connsiteY150" fmla="*/ 3749 h 10000"/>
                  <a:gd name="connsiteX151" fmla="*/ 4341 w 10000"/>
                  <a:gd name="connsiteY151" fmla="*/ 3745 h 10000"/>
                  <a:gd name="connsiteX152" fmla="*/ 4360 w 10000"/>
                  <a:gd name="connsiteY152" fmla="*/ 3680 h 10000"/>
                  <a:gd name="connsiteX153" fmla="*/ 4438 w 10000"/>
                  <a:gd name="connsiteY153" fmla="*/ 3615 h 10000"/>
                  <a:gd name="connsiteX154" fmla="*/ 4457 w 10000"/>
                  <a:gd name="connsiteY154" fmla="*/ 3550 h 10000"/>
                  <a:gd name="connsiteX155" fmla="*/ 4438 w 10000"/>
                  <a:gd name="connsiteY155" fmla="*/ 3481 h 10000"/>
                  <a:gd name="connsiteX156" fmla="*/ 4399 w 10000"/>
                  <a:gd name="connsiteY156" fmla="*/ 3481 h 10000"/>
                  <a:gd name="connsiteX157" fmla="*/ 4419 w 10000"/>
                  <a:gd name="connsiteY157" fmla="*/ 3415 h 10000"/>
                  <a:gd name="connsiteX158" fmla="*/ 4399 w 10000"/>
                  <a:gd name="connsiteY158" fmla="*/ 3339 h 10000"/>
                  <a:gd name="connsiteX159" fmla="*/ 4399 w 10000"/>
                  <a:gd name="connsiteY159" fmla="*/ 3273 h 10000"/>
                  <a:gd name="connsiteX160" fmla="*/ 4457 w 10000"/>
                  <a:gd name="connsiteY160" fmla="*/ 3204 h 10000"/>
                  <a:gd name="connsiteX161" fmla="*/ 4457 w 10000"/>
                  <a:gd name="connsiteY161" fmla="*/ 3066 h 10000"/>
                  <a:gd name="connsiteX162" fmla="*/ 4457 w 10000"/>
                  <a:gd name="connsiteY162" fmla="*/ 2932 h 10000"/>
                  <a:gd name="connsiteX163" fmla="*/ 4516 w 10000"/>
                  <a:gd name="connsiteY163" fmla="*/ 2797 h 10000"/>
                  <a:gd name="connsiteX164" fmla="*/ 4651 w 10000"/>
                  <a:gd name="connsiteY164" fmla="*/ 2674 h 10000"/>
                  <a:gd name="connsiteX165" fmla="*/ 4593 w 10000"/>
                  <a:gd name="connsiteY165" fmla="*/ 2655 h 10000"/>
                  <a:gd name="connsiteX166" fmla="*/ 4593 w 10000"/>
                  <a:gd name="connsiteY166" fmla="*/ 2539 h 10000"/>
                  <a:gd name="connsiteX167" fmla="*/ 4574 w 10000"/>
                  <a:gd name="connsiteY167" fmla="*/ 2424 h 10000"/>
                  <a:gd name="connsiteX168" fmla="*/ 4554 w 10000"/>
                  <a:gd name="connsiteY168" fmla="*/ 2309 h 10000"/>
                  <a:gd name="connsiteX169" fmla="*/ 4593 w 10000"/>
                  <a:gd name="connsiteY169" fmla="*/ 2206 h 10000"/>
                  <a:gd name="connsiteX170" fmla="*/ 4632 w 10000"/>
                  <a:gd name="connsiteY170" fmla="*/ 2020 h 10000"/>
                  <a:gd name="connsiteX171" fmla="*/ 4729 w 10000"/>
                  <a:gd name="connsiteY171" fmla="*/ 1840 h 10000"/>
                  <a:gd name="connsiteX172" fmla="*/ 4787 w 10000"/>
                  <a:gd name="connsiteY172" fmla="*/ 1656 h 10000"/>
                  <a:gd name="connsiteX173" fmla="*/ 4748 w 10000"/>
                  <a:gd name="connsiteY173" fmla="*/ 1468 h 10000"/>
                  <a:gd name="connsiteX174" fmla="*/ 4767 w 10000"/>
                  <a:gd name="connsiteY174" fmla="*/ 1380 h 10000"/>
                  <a:gd name="connsiteX175" fmla="*/ 4767 w 10000"/>
                  <a:gd name="connsiteY175" fmla="*/ 1284 h 10000"/>
                  <a:gd name="connsiteX176" fmla="*/ 4767 w 10000"/>
                  <a:gd name="connsiteY176" fmla="*/ 1194 h 10000"/>
                  <a:gd name="connsiteX177" fmla="*/ 4748 w 10000"/>
                  <a:gd name="connsiteY177" fmla="*/ 1102 h 10000"/>
                  <a:gd name="connsiteX178" fmla="*/ 4651 w 10000"/>
                  <a:gd name="connsiteY178" fmla="*/ 1129 h 10000"/>
                  <a:gd name="connsiteX179" fmla="*/ 4651 w 10000"/>
                  <a:gd name="connsiteY179" fmla="*/ 1068 h 10000"/>
                  <a:gd name="connsiteX180" fmla="*/ 4632 w 10000"/>
                  <a:gd name="connsiteY180" fmla="*/ 1003 h 10000"/>
                  <a:gd name="connsiteX181" fmla="*/ 4632 w 10000"/>
                  <a:gd name="connsiteY181" fmla="*/ 941 h 10000"/>
                  <a:gd name="connsiteX182" fmla="*/ 4651 w 10000"/>
                  <a:gd name="connsiteY182" fmla="*/ 880 h 10000"/>
                  <a:gd name="connsiteX183" fmla="*/ 4593 w 10000"/>
                  <a:gd name="connsiteY183" fmla="*/ 799 h 10000"/>
                  <a:gd name="connsiteX184" fmla="*/ 4593 w 10000"/>
                  <a:gd name="connsiteY184" fmla="*/ 715 h 10000"/>
                  <a:gd name="connsiteX185" fmla="*/ 4574 w 10000"/>
                  <a:gd name="connsiteY185" fmla="*/ 630 h 10000"/>
                  <a:gd name="connsiteX186" fmla="*/ 4574 w 10000"/>
                  <a:gd name="connsiteY186" fmla="*/ 554 h 10000"/>
                  <a:gd name="connsiteX187" fmla="*/ 4516 w 10000"/>
                  <a:gd name="connsiteY187" fmla="*/ 361 h 10000"/>
                  <a:gd name="connsiteX188" fmla="*/ 4457 w 10000"/>
                  <a:gd name="connsiteY188" fmla="*/ 342 h 10000"/>
                  <a:gd name="connsiteX189" fmla="*/ 4341 w 10000"/>
                  <a:gd name="connsiteY189" fmla="*/ 330 h 10000"/>
                  <a:gd name="connsiteX190" fmla="*/ 4264 w 10000"/>
                  <a:gd name="connsiteY190" fmla="*/ 318 h 10000"/>
                  <a:gd name="connsiteX191" fmla="*/ 4147 w 10000"/>
                  <a:gd name="connsiteY191" fmla="*/ 315 h 10000"/>
                  <a:gd name="connsiteX192" fmla="*/ 4070 w 10000"/>
                  <a:gd name="connsiteY192" fmla="*/ 318 h 10000"/>
                  <a:gd name="connsiteX193" fmla="*/ 4012 w 10000"/>
                  <a:gd name="connsiteY193" fmla="*/ 326 h 10000"/>
                  <a:gd name="connsiteX194" fmla="*/ 3934 w 10000"/>
                  <a:gd name="connsiteY194" fmla="*/ 326 h 10000"/>
                  <a:gd name="connsiteX195" fmla="*/ 3876 w 10000"/>
                  <a:gd name="connsiteY195" fmla="*/ 318 h 10000"/>
                  <a:gd name="connsiteX196" fmla="*/ 3895 w 10000"/>
                  <a:gd name="connsiteY196" fmla="*/ 303 h 10000"/>
                  <a:gd name="connsiteX197" fmla="*/ 3934 w 10000"/>
                  <a:gd name="connsiteY197" fmla="*/ 295 h 10000"/>
                  <a:gd name="connsiteX198" fmla="*/ 3992 w 10000"/>
                  <a:gd name="connsiteY198" fmla="*/ 284 h 10000"/>
                  <a:gd name="connsiteX199" fmla="*/ 3973 w 10000"/>
                  <a:gd name="connsiteY199" fmla="*/ 269 h 10000"/>
                  <a:gd name="connsiteX200" fmla="*/ 4147 w 10000"/>
                  <a:gd name="connsiteY200" fmla="*/ 253 h 10000"/>
                  <a:gd name="connsiteX201" fmla="*/ 4322 w 10000"/>
                  <a:gd name="connsiteY201" fmla="*/ 226 h 10000"/>
                  <a:gd name="connsiteX202" fmla="*/ 4477 w 10000"/>
                  <a:gd name="connsiteY202" fmla="*/ 200 h 10000"/>
                  <a:gd name="connsiteX203" fmla="*/ 4612 w 10000"/>
                  <a:gd name="connsiteY203" fmla="*/ 161 h 10000"/>
                  <a:gd name="connsiteX204" fmla="*/ 4651 w 10000"/>
                  <a:gd name="connsiteY204" fmla="*/ 119 h 10000"/>
                  <a:gd name="connsiteX205" fmla="*/ 4709 w 10000"/>
                  <a:gd name="connsiteY205" fmla="*/ 84 h 10000"/>
                  <a:gd name="connsiteX206" fmla="*/ 4709 w 10000"/>
                  <a:gd name="connsiteY206" fmla="*/ 42 h 10000"/>
                  <a:gd name="connsiteX207" fmla="*/ 4729 w 10000"/>
                  <a:gd name="connsiteY207" fmla="*/ 0 h 10000"/>
                  <a:gd name="connsiteX208" fmla="*/ 4787 w 10000"/>
                  <a:gd name="connsiteY208" fmla="*/ 73 h 10000"/>
                  <a:gd name="connsiteX209" fmla="*/ 4864 w 10000"/>
                  <a:gd name="connsiteY209" fmla="*/ 153 h 10000"/>
                  <a:gd name="connsiteX210" fmla="*/ 4884 w 10000"/>
                  <a:gd name="connsiteY210" fmla="*/ 230 h 10000"/>
                  <a:gd name="connsiteX211" fmla="*/ 4845 w 10000"/>
                  <a:gd name="connsiteY211"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895 w 10000"/>
                  <a:gd name="connsiteY77" fmla="*/ 9805 h 10000"/>
                  <a:gd name="connsiteX78" fmla="*/ 8721 w 10000"/>
                  <a:gd name="connsiteY78" fmla="*/ 9832 h 10000"/>
                  <a:gd name="connsiteX79" fmla="*/ 8624 w 10000"/>
                  <a:gd name="connsiteY79" fmla="*/ 9847 h 10000"/>
                  <a:gd name="connsiteX80" fmla="*/ 8411 w 10000"/>
                  <a:gd name="connsiteY80" fmla="*/ 9843 h 10000"/>
                  <a:gd name="connsiteX81" fmla="*/ 8178 w 10000"/>
                  <a:gd name="connsiteY81" fmla="*/ 9847 h 10000"/>
                  <a:gd name="connsiteX82" fmla="*/ 7422 w 10000"/>
                  <a:gd name="connsiteY82" fmla="*/ 9928 h 10000"/>
                  <a:gd name="connsiteX83" fmla="*/ 7093 w 10000"/>
                  <a:gd name="connsiteY83" fmla="*/ 9997 h 10000"/>
                  <a:gd name="connsiteX84" fmla="*/ 6822 w 10000"/>
                  <a:gd name="connsiteY84" fmla="*/ 10000 h 10000"/>
                  <a:gd name="connsiteX85" fmla="*/ 4767 w 10000"/>
                  <a:gd name="connsiteY85" fmla="*/ 9985 h 10000"/>
                  <a:gd name="connsiteX86" fmla="*/ 4554 w 10000"/>
                  <a:gd name="connsiteY86" fmla="*/ 9997 h 10000"/>
                  <a:gd name="connsiteX87" fmla="*/ 2849 w 10000"/>
                  <a:gd name="connsiteY87" fmla="*/ 9931 h 10000"/>
                  <a:gd name="connsiteX88" fmla="*/ 2442 w 10000"/>
                  <a:gd name="connsiteY88" fmla="*/ 9889 h 10000"/>
                  <a:gd name="connsiteX89" fmla="*/ 2074 w 10000"/>
                  <a:gd name="connsiteY89" fmla="*/ 9847 h 10000"/>
                  <a:gd name="connsiteX90" fmla="*/ 1647 w 10000"/>
                  <a:gd name="connsiteY90" fmla="*/ 9812 h 10000"/>
                  <a:gd name="connsiteX91" fmla="*/ 814 w 10000"/>
                  <a:gd name="connsiteY91" fmla="*/ 9747 h 10000"/>
                  <a:gd name="connsiteX92" fmla="*/ 426 w 10000"/>
                  <a:gd name="connsiteY92" fmla="*/ 9717 h 10000"/>
                  <a:gd name="connsiteX93" fmla="*/ 0 w 10000"/>
                  <a:gd name="connsiteY93" fmla="*/ 9690 h 10000"/>
                  <a:gd name="connsiteX94" fmla="*/ 252 w 10000"/>
                  <a:gd name="connsiteY94" fmla="*/ 9674 h 10000"/>
                  <a:gd name="connsiteX95" fmla="*/ 523 w 10000"/>
                  <a:gd name="connsiteY95" fmla="*/ 9655 h 10000"/>
                  <a:gd name="connsiteX96" fmla="*/ 775 w 10000"/>
                  <a:gd name="connsiteY96" fmla="*/ 9628 h 10000"/>
                  <a:gd name="connsiteX97" fmla="*/ 1047 w 10000"/>
                  <a:gd name="connsiteY97" fmla="*/ 9605 h 10000"/>
                  <a:gd name="connsiteX98" fmla="*/ 1279 w 10000"/>
                  <a:gd name="connsiteY98" fmla="*/ 9586 h 10000"/>
                  <a:gd name="connsiteX99" fmla="*/ 1550 w 10000"/>
                  <a:gd name="connsiteY99" fmla="*/ 9570 h 10000"/>
                  <a:gd name="connsiteX100" fmla="*/ 1841 w 10000"/>
                  <a:gd name="connsiteY100" fmla="*/ 9558 h 10000"/>
                  <a:gd name="connsiteX101" fmla="*/ 2132 w 10000"/>
                  <a:gd name="connsiteY101" fmla="*/ 9558 h 10000"/>
                  <a:gd name="connsiteX102" fmla="*/ 2345 w 10000"/>
                  <a:gd name="connsiteY102" fmla="*/ 9558 h 10000"/>
                  <a:gd name="connsiteX103" fmla="*/ 2558 w 10000"/>
                  <a:gd name="connsiteY103" fmla="*/ 9558 h 10000"/>
                  <a:gd name="connsiteX104" fmla="*/ 2752 w 10000"/>
                  <a:gd name="connsiteY104" fmla="*/ 9554 h 10000"/>
                  <a:gd name="connsiteX105" fmla="*/ 2965 w 10000"/>
                  <a:gd name="connsiteY105" fmla="*/ 9547 h 10000"/>
                  <a:gd name="connsiteX106" fmla="*/ 3159 w 10000"/>
                  <a:gd name="connsiteY106" fmla="*/ 9543 h 10000"/>
                  <a:gd name="connsiteX107" fmla="*/ 3333 w 10000"/>
                  <a:gd name="connsiteY107" fmla="*/ 9531 h 10000"/>
                  <a:gd name="connsiteX108" fmla="*/ 3527 w 10000"/>
                  <a:gd name="connsiteY108" fmla="*/ 9516 h 10000"/>
                  <a:gd name="connsiteX109" fmla="*/ 3702 w 10000"/>
                  <a:gd name="connsiteY109" fmla="*/ 9497 h 10000"/>
                  <a:gd name="connsiteX110" fmla="*/ 3721 w 10000"/>
                  <a:gd name="connsiteY110" fmla="*/ 9328 h 10000"/>
                  <a:gd name="connsiteX111" fmla="*/ 3779 w 10000"/>
                  <a:gd name="connsiteY111" fmla="*/ 9159 h 10000"/>
                  <a:gd name="connsiteX112" fmla="*/ 3857 w 10000"/>
                  <a:gd name="connsiteY112" fmla="*/ 8990 h 10000"/>
                  <a:gd name="connsiteX113" fmla="*/ 3915 w 10000"/>
                  <a:gd name="connsiteY113" fmla="*/ 8821 h 10000"/>
                  <a:gd name="connsiteX114" fmla="*/ 3895 w 10000"/>
                  <a:gd name="connsiteY114" fmla="*/ 8575 h 10000"/>
                  <a:gd name="connsiteX115" fmla="*/ 3895 w 10000"/>
                  <a:gd name="connsiteY115" fmla="*/ 8329 h 10000"/>
                  <a:gd name="connsiteX116" fmla="*/ 3895 w 10000"/>
                  <a:gd name="connsiteY116" fmla="*/ 8080 h 10000"/>
                  <a:gd name="connsiteX117" fmla="*/ 3915 w 10000"/>
                  <a:gd name="connsiteY117" fmla="*/ 7833 h 10000"/>
                  <a:gd name="connsiteX118" fmla="*/ 3915 w 10000"/>
                  <a:gd name="connsiteY118" fmla="*/ 7638 h 10000"/>
                  <a:gd name="connsiteX119" fmla="*/ 3876 w 10000"/>
                  <a:gd name="connsiteY119" fmla="*/ 7438 h 10000"/>
                  <a:gd name="connsiteX120" fmla="*/ 3857 w 10000"/>
                  <a:gd name="connsiteY120" fmla="*/ 7250 h 10000"/>
                  <a:gd name="connsiteX121" fmla="*/ 3915 w 10000"/>
                  <a:gd name="connsiteY121" fmla="*/ 7061 h 10000"/>
                  <a:gd name="connsiteX122" fmla="*/ 4128 w 10000"/>
                  <a:gd name="connsiteY122" fmla="*/ 6861 h 10000"/>
                  <a:gd name="connsiteX123" fmla="*/ 4167 w 10000"/>
                  <a:gd name="connsiteY123" fmla="*/ 6650 h 10000"/>
                  <a:gd name="connsiteX124" fmla="*/ 4147 w 10000"/>
                  <a:gd name="connsiteY124" fmla="*/ 6435 h 10000"/>
                  <a:gd name="connsiteX125" fmla="*/ 4147 w 10000"/>
                  <a:gd name="connsiteY125" fmla="*/ 6220 h 10000"/>
                  <a:gd name="connsiteX126" fmla="*/ 4167 w 10000"/>
                  <a:gd name="connsiteY126" fmla="*/ 6143 h 10000"/>
                  <a:gd name="connsiteX127" fmla="*/ 4186 w 10000"/>
                  <a:gd name="connsiteY127" fmla="*/ 6070 h 10000"/>
                  <a:gd name="connsiteX128" fmla="*/ 4186 w 10000"/>
                  <a:gd name="connsiteY128" fmla="*/ 5997 h 10000"/>
                  <a:gd name="connsiteX129" fmla="*/ 4128 w 10000"/>
                  <a:gd name="connsiteY129" fmla="*/ 5928 h 10000"/>
                  <a:gd name="connsiteX130" fmla="*/ 4109 w 10000"/>
                  <a:gd name="connsiteY130" fmla="*/ 5755 h 10000"/>
                  <a:gd name="connsiteX131" fmla="*/ 4147 w 10000"/>
                  <a:gd name="connsiteY131" fmla="*/ 5744 h 10000"/>
                  <a:gd name="connsiteX132" fmla="*/ 4147 w 10000"/>
                  <a:gd name="connsiteY132" fmla="*/ 5567 h 10000"/>
                  <a:gd name="connsiteX133" fmla="*/ 4186 w 10000"/>
                  <a:gd name="connsiteY133" fmla="*/ 5386 h 10000"/>
                  <a:gd name="connsiteX134" fmla="*/ 4205 w 10000"/>
                  <a:gd name="connsiteY134" fmla="*/ 5209 h 10000"/>
                  <a:gd name="connsiteX135" fmla="*/ 4167 w 10000"/>
                  <a:gd name="connsiteY135" fmla="*/ 5018 h 10000"/>
                  <a:gd name="connsiteX136" fmla="*/ 4264 w 10000"/>
                  <a:gd name="connsiteY136" fmla="*/ 4991 h 10000"/>
                  <a:gd name="connsiteX137" fmla="*/ 4205 w 10000"/>
                  <a:gd name="connsiteY137" fmla="*/ 4630 h 10000"/>
                  <a:gd name="connsiteX138" fmla="*/ 4283 w 10000"/>
                  <a:gd name="connsiteY138" fmla="*/ 4545 h 10000"/>
                  <a:gd name="connsiteX139" fmla="*/ 4302 w 10000"/>
                  <a:gd name="connsiteY139" fmla="*/ 4460 h 10000"/>
                  <a:gd name="connsiteX140" fmla="*/ 4322 w 10000"/>
                  <a:gd name="connsiteY140" fmla="*/ 4372 h 10000"/>
                  <a:gd name="connsiteX141" fmla="*/ 4360 w 10000"/>
                  <a:gd name="connsiteY141" fmla="*/ 4284 h 10000"/>
                  <a:gd name="connsiteX142" fmla="*/ 4419 w 10000"/>
                  <a:gd name="connsiteY142" fmla="*/ 4230 h 10000"/>
                  <a:gd name="connsiteX143" fmla="*/ 4399 w 10000"/>
                  <a:gd name="connsiteY143" fmla="*/ 4184 h 10000"/>
                  <a:gd name="connsiteX144" fmla="*/ 4360 w 10000"/>
                  <a:gd name="connsiteY144" fmla="*/ 4130 h 10000"/>
                  <a:gd name="connsiteX145" fmla="*/ 4399 w 10000"/>
                  <a:gd name="connsiteY145" fmla="*/ 4084 h 10000"/>
                  <a:gd name="connsiteX146" fmla="*/ 4477 w 10000"/>
                  <a:gd name="connsiteY146" fmla="*/ 4000 h 10000"/>
                  <a:gd name="connsiteX147" fmla="*/ 4477 w 10000"/>
                  <a:gd name="connsiteY147" fmla="*/ 3919 h 10000"/>
                  <a:gd name="connsiteX148" fmla="*/ 4457 w 10000"/>
                  <a:gd name="connsiteY148" fmla="*/ 3835 h 10000"/>
                  <a:gd name="connsiteX149" fmla="*/ 4438 w 10000"/>
                  <a:gd name="connsiteY149" fmla="*/ 3749 h 10000"/>
                  <a:gd name="connsiteX150" fmla="*/ 4341 w 10000"/>
                  <a:gd name="connsiteY150" fmla="*/ 3745 h 10000"/>
                  <a:gd name="connsiteX151" fmla="*/ 4360 w 10000"/>
                  <a:gd name="connsiteY151" fmla="*/ 3680 h 10000"/>
                  <a:gd name="connsiteX152" fmla="*/ 4438 w 10000"/>
                  <a:gd name="connsiteY152" fmla="*/ 3615 h 10000"/>
                  <a:gd name="connsiteX153" fmla="*/ 4457 w 10000"/>
                  <a:gd name="connsiteY153" fmla="*/ 3550 h 10000"/>
                  <a:gd name="connsiteX154" fmla="*/ 4438 w 10000"/>
                  <a:gd name="connsiteY154" fmla="*/ 3481 h 10000"/>
                  <a:gd name="connsiteX155" fmla="*/ 4399 w 10000"/>
                  <a:gd name="connsiteY155" fmla="*/ 3481 h 10000"/>
                  <a:gd name="connsiteX156" fmla="*/ 4419 w 10000"/>
                  <a:gd name="connsiteY156" fmla="*/ 3415 h 10000"/>
                  <a:gd name="connsiteX157" fmla="*/ 4399 w 10000"/>
                  <a:gd name="connsiteY157" fmla="*/ 3339 h 10000"/>
                  <a:gd name="connsiteX158" fmla="*/ 4399 w 10000"/>
                  <a:gd name="connsiteY158" fmla="*/ 3273 h 10000"/>
                  <a:gd name="connsiteX159" fmla="*/ 4457 w 10000"/>
                  <a:gd name="connsiteY159" fmla="*/ 3204 h 10000"/>
                  <a:gd name="connsiteX160" fmla="*/ 4457 w 10000"/>
                  <a:gd name="connsiteY160" fmla="*/ 3066 h 10000"/>
                  <a:gd name="connsiteX161" fmla="*/ 4457 w 10000"/>
                  <a:gd name="connsiteY161" fmla="*/ 2932 h 10000"/>
                  <a:gd name="connsiteX162" fmla="*/ 4516 w 10000"/>
                  <a:gd name="connsiteY162" fmla="*/ 2797 h 10000"/>
                  <a:gd name="connsiteX163" fmla="*/ 4651 w 10000"/>
                  <a:gd name="connsiteY163" fmla="*/ 2674 h 10000"/>
                  <a:gd name="connsiteX164" fmla="*/ 4593 w 10000"/>
                  <a:gd name="connsiteY164" fmla="*/ 2655 h 10000"/>
                  <a:gd name="connsiteX165" fmla="*/ 4593 w 10000"/>
                  <a:gd name="connsiteY165" fmla="*/ 2539 h 10000"/>
                  <a:gd name="connsiteX166" fmla="*/ 4574 w 10000"/>
                  <a:gd name="connsiteY166" fmla="*/ 2424 h 10000"/>
                  <a:gd name="connsiteX167" fmla="*/ 4554 w 10000"/>
                  <a:gd name="connsiteY167" fmla="*/ 2309 h 10000"/>
                  <a:gd name="connsiteX168" fmla="*/ 4593 w 10000"/>
                  <a:gd name="connsiteY168" fmla="*/ 2206 h 10000"/>
                  <a:gd name="connsiteX169" fmla="*/ 4632 w 10000"/>
                  <a:gd name="connsiteY169" fmla="*/ 2020 h 10000"/>
                  <a:gd name="connsiteX170" fmla="*/ 4729 w 10000"/>
                  <a:gd name="connsiteY170" fmla="*/ 1840 h 10000"/>
                  <a:gd name="connsiteX171" fmla="*/ 4787 w 10000"/>
                  <a:gd name="connsiteY171" fmla="*/ 1656 h 10000"/>
                  <a:gd name="connsiteX172" fmla="*/ 4748 w 10000"/>
                  <a:gd name="connsiteY172" fmla="*/ 1468 h 10000"/>
                  <a:gd name="connsiteX173" fmla="*/ 4767 w 10000"/>
                  <a:gd name="connsiteY173" fmla="*/ 1380 h 10000"/>
                  <a:gd name="connsiteX174" fmla="*/ 4767 w 10000"/>
                  <a:gd name="connsiteY174" fmla="*/ 1284 h 10000"/>
                  <a:gd name="connsiteX175" fmla="*/ 4767 w 10000"/>
                  <a:gd name="connsiteY175" fmla="*/ 1194 h 10000"/>
                  <a:gd name="connsiteX176" fmla="*/ 4748 w 10000"/>
                  <a:gd name="connsiteY176" fmla="*/ 1102 h 10000"/>
                  <a:gd name="connsiteX177" fmla="*/ 4651 w 10000"/>
                  <a:gd name="connsiteY177" fmla="*/ 1129 h 10000"/>
                  <a:gd name="connsiteX178" fmla="*/ 4651 w 10000"/>
                  <a:gd name="connsiteY178" fmla="*/ 1068 h 10000"/>
                  <a:gd name="connsiteX179" fmla="*/ 4632 w 10000"/>
                  <a:gd name="connsiteY179" fmla="*/ 1003 h 10000"/>
                  <a:gd name="connsiteX180" fmla="*/ 4632 w 10000"/>
                  <a:gd name="connsiteY180" fmla="*/ 941 h 10000"/>
                  <a:gd name="connsiteX181" fmla="*/ 4651 w 10000"/>
                  <a:gd name="connsiteY181" fmla="*/ 880 h 10000"/>
                  <a:gd name="connsiteX182" fmla="*/ 4593 w 10000"/>
                  <a:gd name="connsiteY182" fmla="*/ 799 h 10000"/>
                  <a:gd name="connsiteX183" fmla="*/ 4593 w 10000"/>
                  <a:gd name="connsiteY183" fmla="*/ 715 h 10000"/>
                  <a:gd name="connsiteX184" fmla="*/ 4574 w 10000"/>
                  <a:gd name="connsiteY184" fmla="*/ 630 h 10000"/>
                  <a:gd name="connsiteX185" fmla="*/ 4574 w 10000"/>
                  <a:gd name="connsiteY185" fmla="*/ 554 h 10000"/>
                  <a:gd name="connsiteX186" fmla="*/ 4516 w 10000"/>
                  <a:gd name="connsiteY186" fmla="*/ 361 h 10000"/>
                  <a:gd name="connsiteX187" fmla="*/ 4457 w 10000"/>
                  <a:gd name="connsiteY187" fmla="*/ 342 h 10000"/>
                  <a:gd name="connsiteX188" fmla="*/ 4341 w 10000"/>
                  <a:gd name="connsiteY188" fmla="*/ 330 h 10000"/>
                  <a:gd name="connsiteX189" fmla="*/ 4264 w 10000"/>
                  <a:gd name="connsiteY189" fmla="*/ 318 h 10000"/>
                  <a:gd name="connsiteX190" fmla="*/ 4147 w 10000"/>
                  <a:gd name="connsiteY190" fmla="*/ 315 h 10000"/>
                  <a:gd name="connsiteX191" fmla="*/ 4070 w 10000"/>
                  <a:gd name="connsiteY191" fmla="*/ 318 h 10000"/>
                  <a:gd name="connsiteX192" fmla="*/ 4012 w 10000"/>
                  <a:gd name="connsiteY192" fmla="*/ 326 h 10000"/>
                  <a:gd name="connsiteX193" fmla="*/ 3934 w 10000"/>
                  <a:gd name="connsiteY193" fmla="*/ 326 h 10000"/>
                  <a:gd name="connsiteX194" fmla="*/ 3876 w 10000"/>
                  <a:gd name="connsiteY194" fmla="*/ 318 h 10000"/>
                  <a:gd name="connsiteX195" fmla="*/ 3895 w 10000"/>
                  <a:gd name="connsiteY195" fmla="*/ 303 h 10000"/>
                  <a:gd name="connsiteX196" fmla="*/ 3934 w 10000"/>
                  <a:gd name="connsiteY196" fmla="*/ 295 h 10000"/>
                  <a:gd name="connsiteX197" fmla="*/ 3992 w 10000"/>
                  <a:gd name="connsiteY197" fmla="*/ 284 h 10000"/>
                  <a:gd name="connsiteX198" fmla="*/ 3973 w 10000"/>
                  <a:gd name="connsiteY198" fmla="*/ 269 h 10000"/>
                  <a:gd name="connsiteX199" fmla="*/ 4147 w 10000"/>
                  <a:gd name="connsiteY199" fmla="*/ 253 h 10000"/>
                  <a:gd name="connsiteX200" fmla="*/ 4322 w 10000"/>
                  <a:gd name="connsiteY200" fmla="*/ 226 h 10000"/>
                  <a:gd name="connsiteX201" fmla="*/ 4477 w 10000"/>
                  <a:gd name="connsiteY201" fmla="*/ 200 h 10000"/>
                  <a:gd name="connsiteX202" fmla="*/ 4612 w 10000"/>
                  <a:gd name="connsiteY202" fmla="*/ 161 h 10000"/>
                  <a:gd name="connsiteX203" fmla="*/ 4651 w 10000"/>
                  <a:gd name="connsiteY203" fmla="*/ 119 h 10000"/>
                  <a:gd name="connsiteX204" fmla="*/ 4709 w 10000"/>
                  <a:gd name="connsiteY204" fmla="*/ 84 h 10000"/>
                  <a:gd name="connsiteX205" fmla="*/ 4709 w 10000"/>
                  <a:gd name="connsiteY205" fmla="*/ 42 h 10000"/>
                  <a:gd name="connsiteX206" fmla="*/ 4729 w 10000"/>
                  <a:gd name="connsiteY206" fmla="*/ 0 h 10000"/>
                  <a:gd name="connsiteX207" fmla="*/ 4787 w 10000"/>
                  <a:gd name="connsiteY207" fmla="*/ 73 h 10000"/>
                  <a:gd name="connsiteX208" fmla="*/ 4864 w 10000"/>
                  <a:gd name="connsiteY208" fmla="*/ 153 h 10000"/>
                  <a:gd name="connsiteX209" fmla="*/ 4884 w 10000"/>
                  <a:gd name="connsiteY209" fmla="*/ 230 h 10000"/>
                  <a:gd name="connsiteX210" fmla="*/ 4845 w 10000"/>
                  <a:gd name="connsiteY210"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8624 w 10000"/>
                  <a:gd name="connsiteY78" fmla="*/ 9847 h 10000"/>
                  <a:gd name="connsiteX79" fmla="*/ 8411 w 10000"/>
                  <a:gd name="connsiteY79" fmla="*/ 9843 h 10000"/>
                  <a:gd name="connsiteX80" fmla="*/ 8178 w 10000"/>
                  <a:gd name="connsiteY80" fmla="*/ 9847 h 10000"/>
                  <a:gd name="connsiteX81" fmla="*/ 7422 w 10000"/>
                  <a:gd name="connsiteY81" fmla="*/ 9928 h 10000"/>
                  <a:gd name="connsiteX82" fmla="*/ 7093 w 10000"/>
                  <a:gd name="connsiteY82" fmla="*/ 9997 h 10000"/>
                  <a:gd name="connsiteX83" fmla="*/ 6822 w 10000"/>
                  <a:gd name="connsiteY83" fmla="*/ 10000 h 10000"/>
                  <a:gd name="connsiteX84" fmla="*/ 4767 w 10000"/>
                  <a:gd name="connsiteY84" fmla="*/ 9985 h 10000"/>
                  <a:gd name="connsiteX85" fmla="*/ 4554 w 10000"/>
                  <a:gd name="connsiteY85" fmla="*/ 9997 h 10000"/>
                  <a:gd name="connsiteX86" fmla="*/ 2849 w 10000"/>
                  <a:gd name="connsiteY86" fmla="*/ 9931 h 10000"/>
                  <a:gd name="connsiteX87" fmla="*/ 2442 w 10000"/>
                  <a:gd name="connsiteY87" fmla="*/ 9889 h 10000"/>
                  <a:gd name="connsiteX88" fmla="*/ 2074 w 10000"/>
                  <a:gd name="connsiteY88" fmla="*/ 9847 h 10000"/>
                  <a:gd name="connsiteX89" fmla="*/ 1647 w 10000"/>
                  <a:gd name="connsiteY89" fmla="*/ 9812 h 10000"/>
                  <a:gd name="connsiteX90" fmla="*/ 814 w 10000"/>
                  <a:gd name="connsiteY90" fmla="*/ 9747 h 10000"/>
                  <a:gd name="connsiteX91" fmla="*/ 426 w 10000"/>
                  <a:gd name="connsiteY91" fmla="*/ 9717 h 10000"/>
                  <a:gd name="connsiteX92" fmla="*/ 0 w 10000"/>
                  <a:gd name="connsiteY92" fmla="*/ 9690 h 10000"/>
                  <a:gd name="connsiteX93" fmla="*/ 252 w 10000"/>
                  <a:gd name="connsiteY93" fmla="*/ 9674 h 10000"/>
                  <a:gd name="connsiteX94" fmla="*/ 523 w 10000"/>
                  <a:gd name="connsiteY94" fmla="*/ 9655 h 10000"/>
                  <a:gd name="connsiteX95" fmla="*/ 775 w 10000"/>
                  <a:gd name="connsiteY95" fmla="*/ 9628 h 10000"/>
                  <a:gd name="connsiteX96" fmla="*/ 1047 w 10000"/>
                  <a:gd name="connsiteY96" fmla="*/ 9605 h 10000"/>
                  <a:gd name="connsiteX97" fmla="*/ 1279 w 10000"/>
                  <a:gd name="connsiteY97" fmla="*/ 9586 h 10000"/>
                  <a:gd name="connsiteX98" fmla="*/ 1550 w 10000"/>
                  <a:gd name="connsiteY98" fmla="*/ 9570 h 10000"/>
                  <a:gd name="connsiteX99" fmla="*/ 1841 w 10000"/>
                  <a:gd name="connsiteY99" fmla="*/ 9558 h 10000"/>
                  <a:gd name="connsiteX100" fmla="*/ 2132 w 10000"/>
                  <a:gd name="connsiteY100" fmla="*/ 9558 h 10000"/>
                  <a:gd name="connsiteX101" fmla="*/ 2345 w 10000"/>
                  <a:gd name="connsiteY101" fmla="*/ 9558 h 10000"/>
                  <a:gd name="connsiteX102" fmla="*/ 2558 w 10000"/>
                  <a:gd name="connsiteY102" fmla="*/ 9558 h 10000"/>
                  <a:gd name="connsiteX103" fmla="*/ 2752 w 10000"/>
                  <a:gd name="connsiteY103" fmla="*/ 9554 h 10000"/>
                  <a:gd name="connsiteX104" fmla="*/ 2965 w 10000"/>
                  <a:gd name="connsiteY104" fmla="*/ 9547 h 10000"/>
                  <a:gd name="connsiteX105" fmla="*/ 3159 w 10000"/>
                  <a:gd name="connsiteY105" fmla="*/ 9543 h 10000"/>
                  <a:gd name="connsiteX106" fmla="*/ 3333 w 10000"/>
                  <a:gd name="connsiteY106" fmla="*/ 9531 h 10000"/>
                  <a:gd name="connsiteX107" fmla="*/ 3527 w 10000"/>
                  <a:gd name="connsiteY107" fmla="*/ 9516 h 10000"/>
                  <a:gd name="connsiteX108" fmla="*/ 3702 w 10000"/>
                  <a:gd name="connsiteY108" fmla="*/ 9497 h 10000"/>
                  <a:gd name="connsiteX109" fmla="*/ 3721 w 10000"/>
                  <a:gd name="connsiteY109" fmla="*/ 9328 h 10000"/>
                  <a:gd name="connsiteX110" fmla="*/ 3779 w 10000"/>
                  <a:gd name="connsiteY110" fmla="*/ 9159 h 10000"/>
                  <a:gd name="connsiteX111" fmla="*/ 3857 w 10000"/>
                  <a:gd name="connsiteY111" fmla="*/ 8990 h 10000"/>
                  <a:gd name="connsiteX112" fmla="*/ 3915 w 10000"/>
                  <a:gd name="connsiteY112" fmla="*/ 8821 h 10000"/>
                  <a:gd name="connsiteX113" fmla="*/ 3895 w 10000"/>
                  <a:gd name="connsiteY113" fmla="*/ 8575 h 10000"/>
                  <a:gd name="connsiteX114" fmla="*/ 3895 w 10000"/>
                  <a:gd name="connsiteY114" fmla="*/ 8329 h 10000"/>
                  <a:gd name="connsiteX115" fmla="*/ 3895 w 10000"/>
                  <a:gd name="connsiteY115" fmla="*/ 8080 h 10000"/>
                  <a:gd name="connsiteX116" fmla="*/ 3915 w 10000"/>
                  <a:gd name="connsiteY116" fmla="*/ 7833 h 10000"/>
                  <a:gd name="connsiteX117" fmla="*/ 3915 w 10000"/>
                  <a:gd name="connsiteY117" fmla="*/ 7638 h 10000"/>
                  <a:gd name="connsiteX118" fmla="*/ 3876 w 10000"/>
                  <a:gd name="connsiteY118" fmla="*/ 7438 h 10000"/>
                  <a:gd name="connsiteX119" fmla="*/ 3857 w 10000"/>
                  <a:gd name="connsiteY119" fmla="*/ 7250 h 10000"/>
                  <a:gd name="connsiteX120" fmla="*/ 3915 w 10000"/>
                  <a:gd name="connsiteY120" fmla="*/ 7061 h 10000"/>
                  <a:gd name="connsiteX121" fmla="*/ 4128 w 10000"/>
                  <a:gd name="connsiteY121" fmla="*/ 6861 h 10000"/>
                  <a:gd name="connsiteX122" fmla="*/ 4167 w 10000"/>
                  <a:gd name="connsiteY122" fmla="*/ 6650 h 10000"/>
                  <a:gd name="connsiteX123" fmla="*/ 4147 w 10000"/>
                  <a:gd name="connsiteY123" fmla="*/ 6435 h 10000"/>
                  <a:gd name="connsiteX124" fmla="*/ 4147 w 10000"/>
                  <a:gd name="connsiteY124" fmla="*/ 6220 h 10000"/>
                  <a:gd name="connsiteX125" fmla="*/ 4167 w 10000"/>
                  <a:gd name="connsiteY125" fmla="*/ 6143 h 10000"/>
                  <a:gd name="connsiteX126" fmla="*/ 4186 w 10000"/>
                  <a:gd name="connsiteY126" fmla="*/ 6070 h 10000"/>
                  <a:gd name="connsiteX127" fmla="*/ 4186 w 10000"/>
                  <a:gd name="connsiteY127" fmla="*/ 5997 h 10000"/>
                  <a:gd name="connsiteX128" fmla="*/ 4128 w 10000"/>
                  <a:gd name="connsiteY128" fmla="*/ 5928 h 10000"/>
                  <a:gd name="connsiteX129" fmla="*/ 4109 w 10000"/>
                  <a:gd name="connsiteY129" fmla="*/ 5755 h 10000"/>
                  <a:gd name="connsiteX130" fmla="*/ 4147 w 10000"/>
                  <a:gd name="connsiteY130" fmla="*/ 5744 h 10000"/>
                  <a:gd name="connsiteX131" fmla="*/ 4147 w 10000"/>
                  <a:gd name="connsiteY131" fmla="*/ 5567 h 10000"/>
                  <a:gd name="connsiteX132" fmla="*/ 4186 w 10000"/>
                  <a:gd name="connsiteY132" fmla="*/ 5386 h 10000"/>
                  <a:gd name="connsiteX133" fmla="*/ 4205 w 10000"/>
                  <a:gd name="connsiteY133" fmla="*/ 5209 h 10000"/>
                  <a:gd name="connsiteX134" fmla="*/ 4167 w 10000"/>
                  <a:gd name="connsiteY134" fmla="*/ 5018 h 10000"/>
                  <a:gd name="connsiteX135" fmla="*/ 4264 w 10000"/>
                  <a:gd name="connsiteY135" fmla="*/ 4991 h 10000"/>
                  <a:gd name="connsiteX136" fmla="*/ 4205 w 10000"/>
                  <a:gd name="connsiteY136" fmla="*/ 4630 h 10000"/>
                  <a:gd name="connsiteX137" fmla="*/ 4283 w 10000"/>
                  <a:gd name="connsiteY137" fmla="*/ 4545 h 10000"/>
                  <a:gd name="connsiteX138" fmla="*/ 4302 w 10000"/>
                  <a:gd name="connsiteY138" fmla="*/ 4460 h 10000"/>
                  <a:gd name="connsiteX139" fmla="*/ 4322 w 10000"/>
                  <a:gd name="connsiteY139" fmla="*/ 4372 h 10000"/>
                  <a:gd name="connsiteX140" fmla="*/ 4360 w 10000"/>
                  <a:gd name="connsiteY140" fmla="*/ 4284 h 10000"/>
                  <a:gd name="connsiteX141" fmla="*/ 4419 w 10000"/>
                  <a:gd name="connsiteY141" fmla="*/ 4230 h 10000"/>
                  <a:gd name="connsiteX142" fmla="*/ 4399 w 10000"/>
                  <a:gd name="connsiteY142" fmla="*/ 4184 h 10000"/>
                  <a:gd name="connsiteX143" fmla="*/ 4360 w 10000"/>
                  <a:gd name="connsiteY143" fmla="*/ 4130 h 10000"/>
                  <a:gd name="connsiteX144" fmla="*/ 4399 w 10000"/>
                  <a:gd name="connsiteY144" fmla="*/ 4084 h 10000"/>
                  <a:gd name="connsiteX145" fmla="*/ 4477 w 10000"/>
                  <a:gd name="connsiteY145" fmla="*/ 4000 h 10000"/>
                  <a:gd name="connsiteX146" fmla="*/ 4477 w 10000"/>
                  <a:gd name="connsiteY146" fmla="*/ 3919 h 10000"/>
                  <a:gd name="connsiteX147" fmla="*/ 4457 w 10000"/>
                  <a:gd name="connsiteY147" fmla="*/ 3835 h 10000"/>
                  <a:gd name="connsiteX148" fmla="*/ 4438 w 10000"/>
                  <a:gd name="connsiteY148" fmla="*/ 3749 h 10000"/>
                  <a:gd name="connsiteX149" fmla="*/ 4341 w 10000"/>
                  <a:gd name="connsiteY149" fmla="*/ 3745 h 10000"/>
                  <a:gd name="connsiteX150" fmla="*/ 4360 w 10000"/>
                  <a:gd name="connsiteY150" fmla="*/ 3680 h 10000"/>
                  <a:gd name="connsiteX151" fmla="*/ 4438 w 10000"/>
                  <a:gd name="connsiteY151" fmla="*/ 3615 h 10000"/>
                  <a:gd name="connsiteX152" fmla="*/ 4457 w 10000"/>
                  <a:gd name="connsiteY152" fmla="*/ 3550 h 10000"/>
                  <a:gd name="connsiteX153" fmla="*/ 4438 w 10000"/>
                  <a:gd name="connsiteY153" fmla="*/ 3481 h 10000"/>
                  <a:gd name="connsiteX154" fmla="*/ 4399 w 10000"/>
                  <a:gd name="connsiteY154" fmla="*/ 3481 h 10000"/>
                  <a:gd name="connsiteX155" fmla="*/ 4419 w 10000"/>
                  <a:gd name="connsiteY155" fmla="*/ 3415 h 10000"/>
                  <a:gd name="connsiteX156" fmla="*/ 4399 w 10000"/>
                  <a:gd name="connsiteY156" fmla="*/ 3339 h 10000"/>
                  <a:gd name="connsiteX157" fmla="*/ 4399 w 10000"/>
                  <a:gd name="connsiteY157" fmla="*/ 3273 h 10000"/>
                  <a:gd name="connsiteX158" fmla="*/ 4457 w 10000"/>
                  <a:gd name="connsiteY158" fmla="*/ 3204 h 10000"/>
                  <a:gd name="connsiteX159" fmla="*/ 4457 w 10000"/>
                  <a:gd name="connsiteY159" fmla="*/ 3066 h 10000"/>
                  <a:gd name="connsiteX160" fmla="*/ 4457 w 10000"/>
                  <a:gd name="connsiteY160" fmla="*/ 2932 h 10000"/>
                  <a:gd name="connsiteX161" fmla="*/ 4516 w 10000"/>
                  <a:gd name="connsiteY161" fmla="*/ 2797 h 10000"/>
                  <a:gd name="connsiteX162" fmla="*/ 4651 w 10000"/>
                  <a:gd name="connsiteY162" fmla="*/ 2674 h 10000"/>
                  <a:gd name="connsiteX163" fmla="*/ 4593 w 10000"/>
                  <a:gd name="connsiteY163" fmla="*/ 2655 h 10000"/>
                  <a:gd name="connsiteX164" fmla="*/ 4593 w 10000"/>
                  <a:gd name="connsiteY164" fmla="*/ 2539 h 10000"/>
                  <a:gd name="connsiteX165" fmla="*/ 4574 w 10000"/>
                  <a:gd name="connsiteY165" fmla="*/ 2424 h 10000"/>
                  <a:gd name="connsiteX166" fmla="*/ 4554 w 10000"/>
                  <a:gd name="connsiteY166" fmla="*/ 2309 h 10000"/>
                  <a:gd name="connsiteX167" fmla="*/ 4593 w 10000"/>
                  <a:gd name="connsiteY167" fmla="*/ 2206 h 10000"/>
                  <a:gd name="connsiteX168" fmla="*/ 4632 w 10000"/>
                  <a:gd name="connsiteY168" fmla="*/ 2020 h 10000"/>
                  <a:gd name="connsiteX169" fmla="*/ 4729 w 10000"/>
                  <a:gd name="connsiteY169" fmla="*/ 1840 h 10000"/>
                  <a:gd name="connsiteX170" fmla="*/ 4787 w 10000"/>
                  <a:gd name="connsiteY170" fmla="*/ 1656 h 10000"/>
                  <a:gd name="connsiteX171" fmla="*/ 4748 w 10000"/>
                  <a:gd name="connsiteY171" fmla="*/ 1468 h 10000"/>
                  <a:gd name="connsiteX172" fmla="*/ 4767 w 10000"/>
                  <a:gd name="connsiteY172" fmla="*/ 1380 h 10000"/>
                  <a:gd name="connsiteX173" fmla="*/ 4767 w 10000"/>
                  <a:gd name="connsiteY173" fmla="*/ 1284 h 10000"/>
                  <a:gd name="connsiteX174" fmla="*/ 4767 w 10000"/>
                  <a:gd name="connsiteY174" fmla="*/ 1194 h 10000"/>
                  <a:gd name="connsiteX175" fmla="*/ 4748 w 10000"/>
                  <a:gd name="connsiteY175" fmla="*/ 1102 h 10000"/>
                  <a:gd name="connsiteX176" fmla="*/ 4651 w 10000"/>
                  <a:gd name="connsiteY176" fmla="*/ 1129 h 10000"/>
                  <a:gd name="connsiteX177" fmla="*/ 4651 w 10000"/>
                  <a:gd name="connsiteY177" fmla="*/ 1068 h 10000"/>
                  <a:gd name="connsiteX178" fmla="*/ 4632 w 10000"/>
                  <a:gd name="connsiteY178" fmla="*/ 1003 h 10000"/>
                  <a:gd name="connsiteX179" fmla="*/ 4632 w 10000"/>
                  <a:gd name="connsiteY179" fmla="*/ 941 h 10000"/>
                  <a:gd name="connsiteX180" fmla="*/ 4651 w 10000"/>
                  <a:gd name="connsiteY180" fmla="*/ 880 h 10000"/>
                  <a:gd name="connsiteX181" fmla="*/ 4593 w 10000"/>
                  <a:gd name="connsiteY181" fmla="*/ 799 h 10000"/>
                  <a:gd name="connsiteX182" fmla="*/ 4593 w 10000"/>
                  <a:gd name="connsiteY182" fmla="*/ 715 h 10000"/>
                  <a:gd name="connsiteX183" fmla="*/ 4574 w 10000"/>
                  <a:gd name="connsiteY183" fmla="*/ 630 h 10000"/>
                  <a:gd name="connsiteX184" fmla="*/ 4574 w 10000"/>
                  <a:gd name="connsiteY184" fmla="*/ 554 h 10000"/>
                  <a:gd name="connsiteX185" fmla="*/ 4516 w 10000"/>
                  <a:gd name="connsiteY185" fmla="*/ 361 h 10000"/>
                  <a:gd name="connsiteX186" fmla="*/ 4457 w 10000"/>
                  <a:gd name="connsiteY186" fmla="*/ 342 h 10000"/>
                  <a:gd name="connsiteX187" fmla="*/ 4341 w 10000"/>
                  <a:gd name="connsiteY187" fmla="*/ 330 h 10000"/>
                  <a:gd name="connsiteX188" fmla="*/ 4264 w 10000"/>
                  <a:gd name="connsiteY188" fmla="*/ 318 h 10000"/>
                  <a:gd name="connsiteX189" fmla="*/ 4147 w 10000"/>
                  <a:gd name="connsiteY189" fmla="*/ 315 h 10000"/>
                  <a:gd name="connsiteX190" fmla="*/ 4070 w 10000"/>
                  <a:gd name="connsiteY190" fmla="*/ 318 h 10000"/>
                  <a:gd name="connsiteX191" fmla="*/ 4012 w 10000"/>
                  <a:gd name="connsiteY191" fmla="*/ 326 h 10000"/>
                  <a:gd name="connsiteX192" fmla="*/ 3934 w 10000"/>
                  <a:gd name="connsiteY192" fmla="*/ 326 h 10000"/>
                  <a:gd name="connsiteX193" fmla="*/ 3876 w 10000"/>
                  <a:gd name="connsiteY193" fmla="*/ 318 h 10000"/>
                  <a:gd name="connsiteX194" fmla="*/ 3895 w 10000"/>
                  <a:gd name="connsiteY194" fmla="*/ 303 h 10000"/>
                  <a:gd name="connsiteX195" fmla="*/ 3934 w 10000"/>
                  <a:gd name="connsiteY195" fmla="*/ 295 h 10000"/>
                  <a:gd name="connsiteX196" fmla="*/ 3992 w 10000"/>
                  <a:gd name="connsiteY196" fmla="*/ 284 h 10000"/>
                  <a:gd name="connsiteX197" fmla="*/ 3973 w 10000"/>
                  <a:gd name="connsiteY197" fmla="*/ 269 h 10000"/>
                  <a:gd name="connsiteX198" fmla="*/ 4147 w 10000"/>
                  <a:gd name="connsiteY198" fmla="*/ 253 h 10000"/>
                  <a:gd name="connsiteX199" fmla="*/ 4322 w 10000"/>
                  <a:gd name="connsiteY199" fmla="*/ 226 h 10000"/>
                  <a:gd name="connsiteX200" fmla="*/ 4477 w 10000"/>
                  <a:gd name="connsiteY200" fmla="*/ 200 h 10000"/>
                  <a:gd name="connsiteX201" fmla="*/ 4612 w 10000"/>
                  <a:gd name="connsiteY201" fmla="*/ 161 h 10000"/>
                  <a:gd name="connsiteX202" fmla="*/ 4651 w 10000"/>
                  <a:gd name="connsiteY202" fmla="*/ 119 h 10000"/>
                  <a:gd name="connsiteX203" fmla="*/ 4709 w 10000"/>
                  <a:gd name="connsiteY203" fmla="*/ 84 h 10000"/>
                  <a:gd name="connsiteX204" fmla="*/ 4709 w 10000"/>
                  <a:gd name="connsiteY204" fmla="*/ 42 h 10000"/>
                  <a:gd name="connsiteX205" fmla="*/ 4729 w 10000"/>
                  <a:gd name="connsiteY205" fmla="*/ 0 h 10000"/>
                  <a:gd name="connsiteX206" fmla="*/ 4787 w 10000"/>
                  <a:gd name="connsiteY206" fmla="*/ 73 h 10000"/>
                  <a:gd name="connsiteX207" fmla="*/ 4864 w 10000"/>
                  <a:gd name="connsiteY207" fmla="*/ 153 h 10000"/>
                  <a:gd name="connsiteX208" fmla="*/ 4884 w 10000"/>
                  <a:gd name="connsiteY208" fmla="*/ 230 h 10000"/>
                  <a:gd name="connsiteX209" fmla="*/ 4845 w 10000"/>
                  <a:gd name="connsiteY209"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8624 w 10000"/>
                  <a:gd name="connsiteY78" fmla="*/ 9847 h 10000"/>
                  <a:gd name="connsiteX79" fmla="*/ 8178 w 10000"/>
                  <a:gd name="connsiteY79" fmla="*/ 9847 h 10000"/>
                  <a:gd name="connsiteX80" fmla="*/ 7422 w 10000"/>
                  <a:gd name="connsiteY80" fmla="*/ 9928 h 10000"/>
                  <a:gd name="connsiteX81" fmla="*/ 7093 w 10000"/>
                  <a:gd name="connsiteY81" fmla="*/ 9997 h 10000"/>
                  <a:gd name="connsiteX82" fmla="*/ 6822 w 10000"/>
                  <a:gd name="connsiteY82" fmla="*/ 10000 h 10000"/>
                  <a:gd name="connsiteX83" fmla="*/ 4767 w 10000"/>
                  <a:gd name="connsiteY83" fmla="*/ 9985 h 10000"/>
                  <a:gd name="connsiteX84" fmla="*/ 4554 w 10000"/>
                  <a:gd name="connsiteY84" fmla="*/ 9997 h 10000"/>
                  <a:gd name="connsiteX85" fmla="*/ 2849 w 10000"/>
                  <a:gd name="connsiteY85" fmla="*/ 9931 h 10000"/>
                  <a:gd name="connsiteX86" fmla="*/ 2442 w 10000"/>
                  <a:gd name="connsiteY86" fmla="*/ 9889 h 10000"/>
                  <a:gd name="connsiteX87" fmla="*/ 2074 w 10000"/>
                  <a:gd name="connsiteY87" fmla="*/ 9847 h 10000"/>
                  <a:gd name="connsiteX88" fmla="*/ 1647 w 10000"/>
                  <a:gd name="connsiteY88" fmla="*/ 9812 h 10000"/>
                  <a:gd name="connsiteX89" fmla="*/ 814 w 10000"/>
                  <a:gd name="connsiteY89" fmla="*/ 9747 h 10000"/>
                  <a:gd name="connsiteX90" fmla="*/ 426 w 10000"/>
                  <a:gd name="connsiteY90" fmla="*/ 9717 h 10000"/>
                  <a:gd name="connsiteX91" fmla="*/ 0 w 10000"/>
                  <a:gd name="connsiteY91" fmla="*/ 9690 h 10000"/>
                  <a:gd name="connsiteX92" fmla="*/ 252 w 10000"/>
                  <a:gd name="connsiteY92" fmla="*/ 9674 h 10000"/>
                  <a:gd name="connsiteX93" fmla="*/ 523 w 10000"/>
                  <a:gd name="connsiteY93" fmla="*/ 9655 h 10000"/>
                  <a:gd name="connsiteX94" fmla="*/ 775 w 10000"/>
                  <a:gd name="connsiteY94" fmla="*/ 9628 h 10000"/>
                  <a:gd name="connsiteX95" fmla="*/ 1047 w 10000"/>
                  <a:gd name="connsiteY95" fmla="*/ 9605 h 10000"/>
                  <a:gd name="connsiteX96" fmla="*/ 1279 w 10000"/>
                  <a:gd name="connsiteY96" fmla="*/ 9586 h 10000"/>
                  <a:gd name="connsiteX97" fmla="*/ 1550 w 10000"/>
                  <a:gd name="connsiteY97" fmla="*/ 9570 h 10000"/>
                  <a:gd name="connsiteX98" fmla="*/ 1841 w 10000"/>
                  <a:gd name="connsiteY98" fmla="*/ 9558 h 10000"/>
                  <a:gd name="connsiteX99" fmla="*/ 2132 w 10000"/>
                  <a:gd name="connsiteY99" fmla="*/ 9558 h 10000"/>
                  <a:gd name="connsiteX100" fmla="*/ 2345 w 10000"/>
                  <a:gd name="connsiteY100" fmla="*/ 9558 h 10000"/>
                  <a:gd name="connsiteX101" fmla="*/ 2558 w 10000"/>
                  <a:gd name="connsiteY101" fmla="*/ 9558 h 10000"/>
                  <a:gd name="connsiteX102" fmla="*/ 2752 w 10000"/>
                  <a:gd name="connsiteY102" fmla="*/ 9554 h 10000"/>
                  <a:gd name="connsiteX103" fmla="*/ 2965 w 10000"/>
                  <a:gd name="connsiteY103" fmla="*/ 9547 h 10000"/>
                  <a:gd name="connsiteX104" fmla="*/ 3159 w 10000"/>
                  <a:gd name="connsiteY104" fmla="*/ 9543 h 10000"/>
                  <a:gd name="connsiteX105" fmla="*/ 3333 w 10000"/>
                  <a:gd name="connsiteY105" fmla="*/ 9531 h 10000"/>
                  <a:gd name="connsiteX106" fmla="*/ 3527 w 10000"/>
                  <a:gd name="connsiteY106" fmla="*/ 9516 h 10000"/>
                  <a:gd name="connsiteX107" fmla="*/ 3702 w 10000"/>
                  <a:gd name="connsiteY107" fmla="*/ 9497 h 10000"/>
                  <a:gd name="connsiteX108" fmla="*/ 3721 w 10000"/>
                  <a:gd name="connsiteY108" fmla="*/ 9328 h 10000"/>
                  <a:gd name="connsiteX109" fmla="*/ 3779 w 10000"/>
                  <a:gd name="connsiteY109" fmla="*/ 9159 h 10000"/>
                  <a:gd name="connsiteX110" fmla="*/ 3857 w 10000"/>
                  <a:gd name="connsiteY110" fmla="*/ 8990 h 10000"/>
                  <a:gd name="connsiteX111" fmla="*/ 3915 w 10000"/>
                  <a:gd name="connsiteY111" fmla="*/ 8821 h 10000"/>
                  <a:gd name="connsiteX112" fmla="*/ 3895 w 10000"/>
                  <a:gd name="connsiteY112" fmla="*/ 8575 h 10000"/>
                  <a:gd name="connsiteX113" fmla="*/ 3895 w 10000"/>
                  <a:gd name="connsiteY113" fmla="*/ 8329 h 10000"/>
                  <a:gd name="connsiteX114" fmla="*/ 3895 w 10000"/>
                  <a:gd name="connsiteY114" fmla="*/ 8080 h 10000"/>
                  <a:gd name="connsiteX115" fmla="*/ 3915 w 10000"/>
                  <a:gd name="connsiteY115" fmla="*/ 7833 h 10000"/>
                  <a:gd name="connsiteX116" fmla="*/ 3915 w 10000"/>
                  <a:gd name="connsiteY116" fmla="*/ 7638 h 10000"/>
                  <a:gd name="connsiteX117" fmla="*/ 3876 w 10000"/>
                  <a:gd name="connsiteY117" fmla="*/ 7438 h 10000"/>
                  <a:gd name="connsiteX118" fmla="*/ 3857 w 10000"/>
                  <a:gd name="connsiteY118" fmla="*/ 7250 h 10000"/>
                  <a:gd name="connsiteX119" fmla="*/ 3915 w 10000"/>
                  <a:gd name="connsiteY119" fmla="*/ 7061 h 10000"/>
                  <a:gd name="connsiteX120" fmla="*/ 4128 w 10000"/>
                  <a:gd name="connsiteY120" fmla="*/ 6861 h 10000"/>
                  <a:gd name="connsiteX121" fmla="*/ 4167 w 10000"/>
                  <a:gd name="connsiteY121" fmla="*/ 6650 h 10000"/>
                  <a:gd name="connsiteX122" fmla="*/ 4147 w 10000"/>
                  <a:gd name="connsiteY122" fmla="*/ 6435 h 10000"/>
                  <a:gd name="connsiteX123" fmla="*/ 4147 w 10000"/>
                  <a:gd name="connsiteY123" fmla="*/ 6220 h 10000"/>
                  <a:gd name="connsiteX124" fmla="*/ 4167 w 10000"/>
                  <a:gd name="connsiteY124" fmla="*/ 6143 h 10000"/>
                  <a:gd name="connsiteX125" fmla="*/ 4186 w 10000"/>
                  <a:gd name="connsiteY125" fmla="*/ 6070 h 10000"/>
                  <a:gd name="connsiteX126" fmla="*/ 4186 w 10000"/>
                  <a:gd name="connsiteY126" fmla="*/ 5997 h 10000"/>
                  <a:gd name="connsiteX127" fmla="*/ 4128 w 10000"/>
                  <a:gd name="connsiteY127" fmla="*/ 5928 h 10000"/>
                  <a:gd name="connsiteX128" fmla="*/ 4109 w 10000"/>
                  <a:gd name="connsiteY128" fmla="*/ 5755 h 10000"/>
                  <a:gd name="connsiteX129" fmla="*/ 4147 w 10000"/>
                  <a:gd name="connsiteY129" fmla="*/ 5744 h 10000"/>
                  <a:gd name="connsiteX130" fmla="*/ 4147 w 10000"/>
                  <a:gd name="connsiteY130" fmla="*/ 5567 h 10000"/>
                  <a:gd name="connsiteX131" fmla="*/ 4186 w 10000"/>
                  <a:gd name="connsiteY131" fmla="*/ 5386 h 10000"/>
                  <a:gd name="connsiteX132" fmla="*/ 4205 w 10000"/>
                  <a:gd name="connsiteY132" fmla="*/ 5209 h 10000"/>
                  <a:gd name="connsiteX133" fmla="*/ 4167 w 10000"/>
                  <a:gd name="connsiteY133" fmla="*/ 5018 h 10000"/>
                  <a:gd name="connsiteX134" fmla="*/ 4264 w 10000"/>
                  <a:gd name="connsiteY134" fmla="*/ 4991 h 10000"/>
                  <a:gd name="connsiteX135" fmla="*/ 4205 w 10000"/>
                  <a:gd name="connsiteY135" fmla="*/ 4630 h 10000"/>
                  <a:gd name="connsiteX136" fmla="*/ 4283 w 10000"/>
                  <a:gd name="connsiteY136" fmla="*/ 4545 h 10000"/>
                  <a:gd name="connsiteX137" fmla="*/ 4302 w 10000"/>
                  <a:gd name="connsiteY137" fmla="*/ 4460 h 10000"/>
                  <a:gd name="connsiteX138" fmla="*/ 4322 w 10000"/>
                  <a:gd name="connsiteY138" fmla="*/ 4372 h 10000"/>
                  <a:gd name="connsiteX139" fmla="*/ 4360 w 10000"/>
                  <a:gd name="connsiteY139" fmla="*/ 4284 h 10000"/>
                  <a:gd name="connsiteX140" fmla="*/ 4419 w 10000"/>
                  <a:gd name="connsiteY140" fmla="*/ 4230 h 10000"/>
                  <a:gd name="connsiteX141" fmla="*/ 4399 w 10000"/>
                  <a:gd name="connsiteY141" fmla="*/ 4184 h 10000"/>
                  <a:gd name="connsiteX142" fmla="*/ 4360 w 10000"/>
                  <a:gd name="connsiteY142" fmla="*/ 4130 h 10000"/>
                  <a:gd name="connsiteX143" fmla="*/ 4399 w 10000"/>
                  <a:gd name="connsiteY143" fmla="*/ 4084 h 10000"/>
                  <a:gd name="connsiteX144" fmla="*/ 4477 w 10000"/>
                  <a:gd name="connsiteY144" fmla="*/ 4000 h 10000"/>
                  <a:gd name="connsiteX145" fmla="*/ 4477 w 10000"/>
                  <a:gd name="connsiteY145" fmla="*/ 3919 h 10000"/>
                  <a:gd name="connsiteX146" fmla="*/ 4457 w 10000"/>
                  <a:gd name="connsiteY146" fmla="*/ 3835 h 10000"/>
                  <a:gd name="connsiteX147" fmla="*/ 4438 w 10000"/>
                  <a:gd name="connsiteY147" fmla="*/ 3749 h 10000"/>
                  <a:gd name="connsiteX148" fmla="*/ 4341 w 10000"/>
                  <a:gd name="connsiteY148" fmla="*/ 3745 h 10000"/>
                  <a:gd name="connsiteX149" fmla="*/ 4360 w 10000"/>
                  <a:gd name="connsiteY149" fmla="*/ 3680 h 10000"/>
                  <a:gd name="connsiteX150" fmla="*/ 4438 w 10000"/>
                  <a:gd name="connsiteY150" fmla="*/ 3615 h 10000"/>
                  <a:gd name="connsiteX151" fmla="*/ 4457 w 10000"/>
                  <a:gd name="connsiteY151" fmla="*/ 3550 h 10000"/>
                  <a:gd name="connsiteX152" fmla="*/ 4438 w 10000"/>
                  <a:gd name="connsiteY152" fmla="*/ 3481 h 10000"/>
                  <a:gd name="connsiteX153" fmla="*/ 4399 w 10000"/>
                  <a:gd name="connsiteY153" fmla="*/ 3481 h 10000"/>
                  <a:gd name="connsiteX154" fmla="*/ 4419 w 10000"/>
                  <a:gd name="connsiteY154" fmla="*/ 3415 h 10000"/>
                  <a:gd name="connsiteX155" fmla="*/ 4399 w 10000"/>
                  <a:gd name="connsiteY155" fmla="*/ 3339 h 10000"/>
                  <a:gd name="connsiteX156" fmla="*/ 4399 w 10000"/>
                  <a:gd name="connsiteY156" fmla="*/ 3273 h 10000"/>
                  <a:gd name="connsiteX157" fmla="*/ 4457 w 10000"/>
                  <a:gd name="connsiteY157" fmla="*/ 3204 h 10000"/>
                  <a:gd name="connsiteX158" fmla="*/ 4457 w 10000"/>
                  <a:gd name="connsiteY158" fmla="*/ 3066 h 10000"/>
                  <a:gd name="connsiteX159" fmla="*/ 4457 w 10000"/>
                  <a:gd name="connsiteY159" fmla="*/ 2932 h 10000"/>
                  <a:gd name="connsiteX160" fmla="*/ 4516 w 10000"/>
                  <a:gd name="connsiteY160" fmla="*/ 2797 h 10000"/>
                  <a:gd name="connsiteX161" fmla="*/ 4651 w 10000"/>
                  <a:gd name="connsiteY161" fmla="*/ 2674 h 10000"/>
                  <a:gd name="connsiteX162" fmla="*/ 4593 w 10000"/>
                  <a:gd name="connsiteY162" fmla="*/ 2655 h 10000"/>
                  <a:gd name="connsiteX163" fmla="*/ 4593 w 10000"/>
                  <a:gd name="connsiteY163" fmla="*/ 2539 h 10000"/>
                  <a:gd name="connsiteX164" fmla="*/ 4574 w 10000"/>
                  <a:gd name="connsiteY164" fmla="*/ 2424 h 10000"/>
                  <a:gd name="connsiteX165" fmla="*/ 4554 w 10000"/>
                  <a:gd name="connsiteY165" fmla="*/ 2309 h 10000"/>
                  <a:gd name="connsiteX166" fmla="*/ 4593 w 10000"/>
                  <a:gd name="connsiteY166" fmla="*/ 2206 h 10000"/>
                  <a:gd name="connsiteX167" fmla="*/ 4632 w 10000"/>
                  <a:gd name="connsiteY167" fmla="*/ 2020 h 10000"/>
                  <a:gd name="connsiteX168" fmla="*/ 4729 w 10000"/>
                  <a:gd name="connsiteY168" fmla="*/ 1840 h 10000"/>
                  <a:gd name="connsiteX169" fmla="*/ 4787 w 10000"/>
                  <a:gd name="connsiteY169" fmla="*/ 1656 h 10000"/>
                  <a:gd name="connsiteX170" fmla="*/ 4748 w 10000"/>
                  <a:gd name="connsiteY170" fmla="*/ 1468 h 10000"/>
                  <a:gd name="connsiteX171" fmla="*/ 4767 w 10000"/>
                  <a:gd name="connsiteY171" fmla="*/ 1380 h 10000"/>
                  <a:gd name="connsiteX172" fmla="*/ 4767 w 10000"/>
                  <a:gd name="connsiteY172" fmla="*/ 1284 h 10000"/>
                  <a:gd name="connsiteX173" fmla="*/ 4767 w 10000"/>
                  <a:gd name="connsiteY173" fmla="*/ 1194 h 10000"/>
                  <a:gd name="connsiteX174" fmla="*/ 4748 w 10000"/>
                  <a:gd name="connsiteY174" fmla="*/ 1102 h 10000"/>
                  <a:gd name="connsiteX175" fmla="*/ 4651 w 10000"/>
                  <a:gd name="connsiteY175" fmla="*/ 1129 h 10000"/>
                  <a:gd name="connsiteX176" fmla="*/ 4651 w 10000"/>
                  <a:gd name="connsiteY176" fmla="*/ 1068 h 10000"/>
                  <a:gd name="connsiteX177" fmla="*/ 4632 w 10000"/>
                  <a:gd name="connsiteY177" fmla="*/ 1003 h 10000"/>
                  <a:gd name="connsiteX178" fmla="*/ 4632 w 10000"/>
                  <a:gd name="connsiteY178" fmla="*/ 941 h 10000"/>
                  <a:gd name="connsiteX179" fmla="*/ 4651 w 10000"/>
                  <a:gd name="connsiteY179" fmla="*/ 880 h 10000"/>
                  <a:gd name="connsiteX180" fmla="*/ 4593 w 10000"/>
                  <a:gd name="connsiteY180" fmla="*/ 799 h 10000"/>
                  <a:gd name="connsiteX181" fmla="*/ 4593 w 10000"/>
                  <a:gd name="connsiteY181" fmla="*/ 715 h 10000"/>
                  <a:gd name="connsiteX182" fmla="*/ 4574 w 10000"/>
                  <a:gd name="connsiteY182" fmla="*/ 630 h 10000"/>
                  <a:gd name="connsiteX183" fmla="*/ 4574 w 10000"/>
                  <a:gd name="connsiteY183" fmla="*/ 554 h 10000"/>
                  <a:gd name="connsiteX184" fmla="*/ 4516 w 10000"/>
                  <a:gd name="connsiteY184" fmla="*/ 361 h 10000"/>
                  <a:gd name="connsiteX185" fmla="*/ 4457 w 10000"/>
                  <a:gd name="connsiteY185" fmla="*/ 342 h 10000"/>
                  <a:gd name="connsiteX186" fmla="*/ 4341 w 10000"/>
                  <a:gd name="connsiteY186" fmla="*/ 330 h 10000"/>
                  <a:gd name="connsiteX187" fmla="*/ 4264 w 10000"/>
                  <a:gd name="connsiteY187" fmla="*/ 318 h 10000"/>
                  <a:gd name="connsiteX188" fmla="*/ 4147 w 10000"/>
                  <a:gd name="connsiteY188" fmla="*/ 315 h 10000"/>
                  <a:gd name="connsiteX189" fmla="*/ 4070 w 10000"/>
                  <a:gd name="connsiteY189" fmla="*/ 318 h 10000"/>
                  <a:gd name="connsiteX190" fmla="*/ 4012 w 10000"/>
                  <a:gd name="connsiteY190" fmla="*/ 326 h 10000"/>
                  <a:gd name="connsiteX191" fmla="*/ 3934 w 10000"/>
                  <a:gd name="connsiteY191" fmla="*/ 326 h 10000"/>
                  <a:gd name="connsiteX192" fmla="*/ 3876 w 10000"/>
                  <a:gd name="connsiteY192" fmla="*/ 318 h 10000"/>
                  <a:gd name="connsiteX193" fmla="*/ 3895 w 10000"/>
                  <a:gd name="connsiteY193" fmla="*/ 303 h 10000"/>
                  <a:gd name="connsiteX194" fmla="*/ 3934 w 10000"/>
                  <a:gd name="connsiteY194" fmla="*/ 295 h 10000"/>
                  <a:gd name="connsiteX195" fmla="*/ 3992 w 10000"/>
                  <a:gd name="connsiteY195" fmla="*/ 284 h 10000"/>
                  <a:gd name="connsiteX196" fmla="*/ 3973 w 10000"/>
                  <a:gd name="connsiteY196" fmla="*/ 269 h 10000"/>
                  <a:gd name="connsiteX197" fmla="*/ 4147 w 10000"/>
                  <a:gd name="connsiteY197" fmla="*/ 253 h 10000"/>
                  <a:gd name="connsiteX198" fmla="*/ 4322 w 10000"/>
                  <a:gd name="connsiteY198" fmla="*/ 226 h 10000"/>
                  <a:gd name="connsiteX199" fmla="*/ 4477 w 10000"/>
                  <a:gd name="connsiteY199" fmla="*/ 200 h 10000"/>
                  <a:gd name="connsiteX200" fmla="*/ 4612 w 10000"/>
                  <a:gd name="connsiteY200" fmla="*/ 161 h 10000"/>
                  <a:gd name="connsiteX201" fmla="*/ 4651 w 10000"/>
                  <a:gd name="connsiteY201" fmla="*/ 119 h 10000"/>
                  <a:gd name="connsiteX202" fmla="*/ 4709 w 10000"/>
                  <a:gd name="connsiteY202" fmla="*/ 84 h 10000"/>
                  <a:gd name="connsiteX203" fmla="*/ 4709 w 10000"/>
                  <a:gd name="connsiteY203" fmla="*/ 42 h 10000"/>
                  <a:gd name="connsiteX204" fmla="*/ 4729 w 10000"/>
                  <a:gd name="connsiteY204" fmla="*/ 0 h 10000"/>
                  <a:gd name="connsiteX205" fmla="*/ 4787 w 10000"/>
                  <a:gd name="connsiteY205" fmla="*/ 73 h 10000"/>
                  <a:gd name="connsiteX206" fmla="*/ 4864 w 10000"/>
                  <a:gd name="connsiteY206" fmla="*/ 153 h 10000"/>
                  <a:gd name="connsiteX207" fmla="*/ 4884 w 10000"/>
                  <a:gd name="connsiteY207" fmla="*/ 230 h 10000"/>
                  <a:gd name="connsiteX208" fmla="*/ 4845 w 10000"/>
                  <a:gd name="connsiteY208"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8178 w 10000"/>
                  <a:gd name="connsiteY78" fmla="*/ 9847 h 10000"/>
                  <a:gd name="connsiteX79" fmla="*/ 7422 w 10000"/>
                  <a:gd name="connsiteY79" fmla="*/ 9928 h 10000"/>
                  <a:gd name="connsiteX80" fmla="*/ 7093 w 10000"/>
                  <a:gd name="connsiteY80" fmla="*/ 9997 h 10000"/>
                  <a:gd name="connsiteX81" fmla="*/ 6822 w 10000"/>
                  <a:gd name="connsiteY81" fmla="*/ 10000 h 10000"/>
                  <a:gd name="connsiteX82" fmla="*/ 4767 w 10000"/>
                  <a:gd name="connsiteY82" fmla="*/ 9985 h 10000"/>
                  <a:gd name="connsiteX83" fmla="*/ 4554 w 10000"/>
                  <a:gd name="connsiteY83" fmla="*/ 9997 h 10000"/>
                  <a:gd name="connsiteX84" fmla="*/ 2849 w 10000"/>
                  <a:gd name="connsiteY84" fmla="*/ 9931 h 10000"/>
                  <a:gd name="connsiteX85" fmla="*/ 2442 w 10000"/>
                  <a:gd name="connsiteY85" fmla="*/ 9889 h 10000"/>
                  <a:gd name="connsiteX86" fmla="*/ 2074 w 10000"/>
                  <a:gd name="connsiteY86" fmla="*/ 9847 h 10000"/>
                  <a:gd name="connsiteX87" fmla="*/ 1647 w 10000"/>
                  <a:gd name="connsiteY87" fmla="*/ 9812 h 10000"/>
                  <a:gd name="connsiteX88" fmla="*/ 814 w 10000"/>
                  <a:gd name="connsiteY88" fmla="*/ 9747 h 10000"/>
                  <a:gd name="connsiteX89" fmla="*/ 426 w 10000"/>
                  <a:gd name="connsiteY89" fmla="*/ 9717 h 10000"/>
                  <a:gd name="connsiteX90" fmla="*/ 0 w 10000"/>
                  <a:gd name="connsiteY90" fmla="*/ 9690 h 10000"/>
                  <a:gd name="connsiteX91" fmla="*/ 252 w 10000"/>
                  <a:gd name="connsiteY91" fmla="*/ 9674 h 10000"/>
                  <a:gd name="connsiteX92" fmla="*/ 523 w 10000"/>
                  <a:gd name="connsiteY92" fmla="*/ 9655 h 10000"/>
                  <a:gd name="connsiteX93" fmla="*/ 775 w 10000"/>
                  <a:gd name="connsiteY93" fmla="*/ 9628 h 10000"/>
                  <a:gd name="connsiteX94" fmla="*/ 1047 w 10000"/>
                  <a:gd name="connsiteY94" fmla="*/ 9605 h 10000"/>
                  <a:gd name="connsiteX95" fmla="*/ 1279 w 10000"/>
                  <a:gd name="connsiteY95" fmla="*/ 9586 h 10000"/>
                  <a:gd name="connsiteX96" fmla="*/ 1550 w 10000"/>
                  <a:gd name="connsiteY96" fmla="*/ 9570 h 10000"/>
                  <a:gd name="connsiteX97" fmla="*/ 1841 w 10000"/>
                  <a:gd name="connsiteY97" fmla="*/ 9558 h 10000"/>
                  <a:gd name="connsiteX98" fmla="*/ 2132 w 10000"/>
                  <a:gd name="connsiteY98" fmla="*/ 9558 h 10000"/>
                  <a:gd name="connsiteX99" fmla="*/ 2345 w 10000"/>
                  <a:gd name="connsiteY99" fmla="*/ 9558 h 10000"/>
                  <a:gd name="connsiteX100" fmla="*/ 2558 w 10000"/>
                  <a:gd name="connsiteY100" fmla="*/ 9558 h 10000"/>
                  <a:gd name="connsiteX101" fmla="*/ 2752 w 10000"/>
                  <a:gd name="connsiteY101" fmla="*/ 9554 h 10000"/>
                  <a:gd name="connsiteX102" fmla="*/ 2965 w 10000"/>
                  <a:gd name="connsiteY102" fmla="*/ 9547 h 10000"/>
                  <a:gd name="connsiteX103" fmla="*/ 3159 w 10000"/>
                  <a:gd name="connsiteY103" fmla="*/ 9543 h 10000"/>
                  <a:gd name="connsiteX104" fmla="*/ 3333 w 10000"/>
                  <a:gd name="connsiteY104" fmla="*/ 9531 h 10000"/>
                  <a:gd name="connsiteX105" fmla="*/ 3527 w 10000"/>
                  <a:gd name="connsiteY105" fmla="*/ 9516 h 10000"/>
                  <a:gd name="connsiteX106" fmla="*/ 3702 w 10000"/>
                  <a:gd name="connsiteY106" fmla="*/ 9497 h 10000"/>
                  <a:gd name="connsiteX107" fmla="*/ 3721 w 10000"/>
                  <a:gd name="connsiteY107" fmla="*/ 9328 h 10000"/>
                  <a:gd name="connsiteX108" fmla="*/ 3779 w 10000"/>
                  <a:gd name="connsiteY108" fmla="*/ 9159 h 10000"/>
                  <a:gd name="connsiteX109" fmla="*/ 3857 w 10000"/>
                  <a:gd name="connsiteY109" fmla="*/ 8990 h 10000"/>
                  <a:gd name="connsiteX110" fmla="*/ 3915 w 10000"/>
                  <a:gd name="connsiteY110" fmla="*/ 8821 h 10000"/>
                  <a:gd name="connsiteX111" fmla="*/ 3895 w 10000"/>
                  <a:gd name="connsiteY111" fmla="*/ 8575 h 10000"/>
                  <a:gd name="connsiteX112" fmla="*/ 3895 w 10000"/>
                  <a:gd name="connsiteY112" fmla="*/ 8329 h 10000"/>
                  <a:gd name="connsiteX113" fmla="*/ 3895 w 10000"/>
                  <a:gd name="connsiteY113" fmla="*/ 8080 h 10000"/>
                  <a:gd name="connsiteX114" fmla="*/ 3915 w 10000"/>
                  <a:gd name="connsiteY114" fmla="*/ 7833 h 10000"/>
                  <a:gd name="connsiteX115" fmla="*/ 3915 w 10000"/>
                  <a:gd name="connsiteY115" fmla="*/ 7638 h 10000"/>
                  <a:gd name="connsiteX116" fmla="*/ 3876 w 10000"/>
                  <a:gd name="connsiteY116" fmla="*/ 7438 h 10000"/>
                  <a:gd name="connsiteX117" fmla="*/ 3857 w 10000"/>
                  <a:gd name="connsiteY117" fmla="*/ 7250 h 10000"/>
                  <a:gd name="connsiteX118" fmla="*/ 3915 w 10000"/>
                  <a:gd name="connsiteY118" fmla="*/ 7061 h 10000"/>
                  <a:gd name="connsiteX119" fmla="*/ 4128 w 10000"/>
                  <a:gd name="connsiteY119" fmla="*/ 6861 h 10000"/>
                  <a:gd name="connsiteX120" fmla="*/ 4167 w 10000"/>
                  <a:gd name="connsiteY120" fmla="*/ 6650 h 10000"/>
                  <a:gd name="connsiteX121" fmla="*/ 4147 w 10000"/>
                  <a:gd name="connsiteY121" fmla="*/ 6435 h 10000"/>
                  <a:gd name="connsiteX122" fmla="*/ 4147 w 10000"/>
                  <a:gd name="connsiteY122" fmla="*/ 6220 h 10000"/>
                  <a:gd name="connsiteX123" fmla="*/ 4167 w 10000"/>
                  <a:gd name="connsiteY123" fmla="*/ 6143 h 10000"/>
                  <a:gd name="connsiteX124" fmla="*/ 4186 w 10000"/>
                  <a:gd name="connsiteY124" fmla="*/ 6070 h 10000"/>
                  <a:gd name="connsiteX125" fmla="*/ 4186 w 10000"/>
                  <a:gd name="connsiteY125" fmla="*/ 5997 h 10000"/>
                  <a:gd name="connsiteX126" fmla="*/ 4128 w 10000"/>
                  <a:gd name="connsiteY126" fmla="*/ 5928 h 10000"/>
                  <a:gd name="connsiteX127" fmla="*/ 4109 w 10000"/>
                  <a:gd name="connsiteY127" fmla="*/ 5755 h 10000"/>
                  <a:gd name="connsiteX128" fmla="*/ 4147 w 10000"/>
                  <a:gd name="connsiteY128" fmla="*/ 5744 h 10000"/>
                  <a:gd name="connsiteX129" fmla="*/ 4147 w 10000"/>
                  <a:gd name="connsiteY129" fmla="*/ 5567 h 10000"/>
                  <a:gd name="connsiteX130" fmla="*/ 4186 w 10000"/>
                  <a:gd name="connsiteY130" fmla="*/ 5386 h 10000"/>
                  <a:gd name="connsiteX131" fmla="*/ 4205 w 10000"/>
                  <a:gd name="connsiteY131" fmla="*/ 5209 h 10000"/>
                  <a:gd name="connsiteX132" fmla="*/ 4167 w 10000"/>
                  <a:gd name="connsiteY132" fmla="*/ 5018 h 10000"/>
                  <a:gd name="connsiteX133" fmla="*/ 4264 w 10000"/>
                  <a:gd name="connsiteY133" fmla="*/ 4991 h 10000"/>
                  <a:gd name="connsiteX134" fmla="*/ 4205 w 10000"/>
                  <a:gd name="connsiteY134" fmla="*/ 4630 h 10000"/>
                  <a:gd name="connsiteX135" fmla="*/ 4283 w 10000"/>
                  <a:gd name="connsiteY135" fmla="*/ 4545 h 10000"/>
                  <a:gd name="connsiteX136" fmla="*/ 4302 w 10000"/>
                  <a:gd name="connsiteY136" fmla="*/ 4460 h 10000"/>
                  <a:gd name="connsiteX137" fmla="*/ 4322 w 10000"/>
                  <a:gd name="connsiteY137" fmla="*/ 4372 h 10000"/>
                  <a:gd name="connsiteX138" fmla="*/ 4360 w 10000"/>
                  <a:gd name="connsiteY138" fmla="*/ 4284 h 10000"/>
                  <a:gd name="connsiteX139" fmla="*/ 4419 w 10000"/>
                  <a:gd name="connsiteY139" fmla="*/ 4230 h 10000"/>
                  <a:gd name="connsiteX140" fmla="*/ 4399 w 10000"/>
                  <a:gd name="connsiteY140" fmla="*/ 4184 h 10000"/>
                  <a:gd name="connsiteX141" fmla="*/ 4360 w 10000"/>
                  <a:gd name="connsiteY141" fmla="*/ 4130 h 10000"/>
                  <a:gd name="connsiteX142" fmla="*/ 4399 w 10000"/>
                  <a:gd name="connsiteY142" fmla="*/ 4084 h 10000"/>
                  <a:gd name="connsiteX143" fmla="*/ 4477 w 10000"/>
                  <a:gd name="connsiteY143" fmla="*/ 4000 h 10000"/>
                  <a:gd name="connsiteX144" fmla="*/ 4477 w 10000"/>
                  <a:gd name="connsiteY144" fmla="*/ 3919 h 10000"/>
                  <a:gd name="connsiteX145" fmla="*/ 4457 w 10000"/>
                  <a:gd name="connsiteY145" fmla="*/ 3835 h 10000"/>
                  <a:gd name="connsiteX146" fmla="*/ 4438 w 10000"/>
                  <a:gd name="connsiteY146" fmla="*/ 3749 h 10000"/>
                  <a:gd name="connsiteX147" fmla="*/ 4341 w 10000"/>
                  <a:gd name="connsiteY147" fmla="*/ 3745 h 10000"/>
                  <a:gd name="connsiteX148" fmla="*/ 4360 w 10000"/>
                  <a:gd name="connsiteY148" fmla="*/ 3680 h 10000"/>
                  <a:gd name="connsiteX149" fmla="*/ 4438 w 10000"/>
                  <a:gd name="connsiteY149" fmla="*/ 3615 h 10000"/>
                  <a:gd name="connsiteX150" fmla="*/ 4457 w 10000"/>
                  <a:gd name="connsiteY150" fmla="*/ 3550 h 10000"/>
                  <a:gd name="connsiteX151" fmla="*/ 4438 w 10000"/>
                  <a:gd name="connsiteY151" fmla="*/ 3481 h 10000"/>
                  <a:gd name="connsiteX152" fmla="*/ 4399 w 10000"/>
                  <a:gd name="connsiteY152" fmla="*/ 3481 h 10000"/>
                  <a:gd name="connsiteX153" fmla="*/ 4419 w 10000"/>
                  <a:gd name="connsiteY153" fmla="*/ 3415 h 10000"/>
                  <a:gd name="connsiteX154" fmla="*/ 4399 w 10000"/>
                  <a:gd name="connsiteY154" fmla="*/ 3339 h 10000"/>
                  <a:gd name="connsiteX155" fmla="*/ 4399 w 10000"/>
                  <a:gd name="connsiteY155" fmla="*/ 3273 h 10000"/>
                  <a:gd name="connsiteX156" fmla="*/ 4457 w 10000"/>
                  <a:gd name="connsiteY156" fmla="*/ 3204 h 10000"/>
                  <a:gd name="connsiteX157" fmla="*/ 4457 w 10000"/>
                  <a:gd name="connsiteY157" fmla="*/ 3066 h 10000"/>
                  <a:gd name="connsiteX158" fmla="*/ 4457 w 10000"/>
                  <a:gd name="connsiteY158" fmla="*/ 2932 h 10000"/>
                  <a:gd name="connsiteX159" fmla="*/ 4516 w 10000"/>
                  <a:gd name="connsiteY159" fmla="*/ 2797 h 10000"/>
                  <a:gd name="connsiteX160" fmla="*/ 4651 w 10000"/>
                  <a:gd name="connsiteY160" fmla="*/ 2674 h 10000"/>
                  <a:gd name="connsiteX161" fmla="*/ 4593 w 10000"/>
                  <a:gd name="connsiteY161" fmla="*/ 2655 h 10000"/>
                  <a:gd name="connsiteX162" fmla="*/ 4593 w 10000"/>
                  <a:gd name="connsiteY162" fmla="*/ 2539 h 10000"/>
                  <a:gd name="connsiteX163" fmla="*/ 4574 w 10000"/>
                  <a:gd name="connsiteY163" fmla="*/ 2424 h 10000"/>
                  <a:gd name="connsiteX164" fmla="*/ 4554 w 10000"/>
                  <a:gd name="connsiteY164" fmla="*/ 2309 h 10000"/>
                  <a:gd name="connsiteX165" fmla="*/ 4593 w 10000"/>
                  <a:gd name="connsiteY165" fmla="*/ 2206 h 10000"/>
                  <a:gd name="connsiteX166" fmla="*/ 4632 w 10000"/>
                  <a:gd name="connsiteY166" fmla="*/ 2020 h 10000"/>
                  <a:gd name="connsiteX167" fmla="*/ 4729 w 10000"/>
                  <a:gd name="connsiteY167" fmla="*/ 1840 h 10000"/>
                  <a:gd name="connsiteX168" fmla="*/ 4787 w 10000"/>
                  <a:gd name="connsiteY168" fmla="*/ 1656 h 10000"/>
                  <a:gd name="connsiteX169" fmla="*/ 4748 w 10000"/>
                  <a:gd name="connsiteY169" fmla="*/ 1468 h 10000"/>
                  <a:gd name="connsiteX170" fmla="*/ 4767 w 10000"/>
                  <a:gd name="connsiteY170" fmla="*/ 1380 h 10000"/>
                  <a:gd name="connsiteX171" fmla="*/ 4767 w 10000"/>
                  <a:gd name="connsiteY171" fmla="*/ 1284 h 10000"/>
                  <a:gd name="connsiteX172" fmla="*/ 4767 w 10000"/>
                  <a:gd name="connsiteY172" fmla="*/ 1194 h 10000"/>
                  <a:gd name="connsiteX173" fmla="*/ 4748 w 10000"/>
                  <a:gd name="connsiteY173" fmla="*/ 1102 h 10000"/>
                  <a:gd name="connsiteX174" fmla="*/ 4651 w 10000"/>
                  <a:gd name="connsiteY174" fmla="*/ 1129 h 10000"/>
                  <a:gd name="connsiteX175" fmla="*/ 4651 w 10000"/>
                  <a:gd name="connsiteY175" fmla="*/ 1068 h 10000"/>
                  <a:gd name="connsiteX176" fmla="*/ 4632 w 10000"/>
                  <a:gd name="connsiteY176" fmla="*/ 1003 h 10000"/>
                  <a:gd name="connsiteX177" fmla="*/ 4632 w 10000"/>
                  <a:gd name="connsiteY177" fmla="*/ 941 h 10000"/>
                  <a:gd name="connsiteX178" fmla="*/ 4651 w 10000"/>
                  <a:gd name="connsiteY178" fmla="*/ 880 h 10000"/>
                  <a:gd name="connsiteX179" fmla="*/ 4593 w 10000"/>
                  <a:gd name="connsiteY179" fmla="*/ 799 h 10000"/>
                  <a:gd name="connsiteX180" fmla="*/ 4593 w 10000"/>
                  <a:gd name="connsiteY180" fmla="*/ 715 h 10000"/>
                  <a:gd name="connsiteX181" fmla="*/ 4574 w 10000"/>
                  <a:gd name="connsiteY181" fmla="*/ 630 h 10000"/>
                  <a:gd name="connsiteX182" fmla="*/ 4574 w 10000"/>
                  <a:gd name="connsiteY182" fmla="*/ 554 h 10000"/>
                  <a:gd name="connsiteX183" fmla="*/ 4516 w 10000"/>
                  <a:gd name="connsiteY183" fmla="*/ 361 h 10000"/>
                  <a:gd name="connsiteX184" fmla="*/ 4457 w 10000"/>
                  <a:gd name="connsiteY184" fmla="*/ 342 h 10000"/>
                  <a:gd name="connsiteX185" fmla="*/ 4341 w 10000"/>
                  <a:gd name="connsiteY185" fmla="*/ 330 h 10000"/>
                  <a:gd name="connsiteX186" fmla="*/ 4264 w 10000"/>
                  <a:gd name="connsiteY186" fmla="*/ 318 h 10000"/>
                  <a:gd name="connsiteX187" fmla="*/ 4147 w 10000"/>
                  <a:gd name="connsiteY187" fmla="*/ 315 h 10000"/>
                  <a:gd name="connsiteX188" fmla="*/ 4070 w 10000"/>
                  <a:gd name="connsiteY188" fmla="*/ 318 h 10000"/>
                  <a:gd name="connsiteX189" fmla="*/ 4012 w 10000"/>
                  <a:gd name="connsiteY189" fmla="*/ 326 h 10000"/>
                  <a:gd name="connsiteX190" fmla="*/ 3934 w 10000"/>
                  <a:gd name="connsiteY190" fmla="*/ 326 h 10000"/>
                  <a:gd name="connsiteX191" fmla="*/ 3876 w 10000"/>
                  <a:gd name="connsiteY191" fmla="*/ 318 h 10000"/>
                  <a:gd name="connsiteX192" fmla="*/ 3895 w 10000"/>
                  <a:gd name="connsiteY192" fmla="*/ 303 h 10000"/>
                  <a:gd name="connsiteX193" fmla="*/ 3934 w 10000"/>
                  <a:gd name="connsiteY193" fmla="*/ 295 h 10000"/>
                  <a:gd name="connsiteX194" fmla="*/ 3992 w 10000"/>
                  <a:gd name="connsiteY194" fmla="*/ 284 h 10000"/>
                  <a:gd name="connsiteX195" fmla="*/ 3973 w 10000"/>
                  <a:gd name="connsiteY195" fmla="*/ 269 h 10000"/>
                  <a:gd name="connsiteX196" fmla="*/ 4147 w 10000"/>
                  <a:gd name="connsiteY196" fmla="*/ 253 h 10000"/>
                  <a:gd name="connsiteX197" fmla="*/ 4322 w 10000"/>
                  <a:gd name="connsiteY197" fmla="*/ 226 h 10000"/>
                  <a:gd name="connsiteX198" fmla="*/ 4477 w 10000"/>
                  <a:gd name="connsiteY198" fmla="*/ 200 h 10000"/>
                  <a:gd name="connsiteX199" fmla="*/ 4612 w 10000"/>
                  <a:gd name="connsiteY199" fmla="*/ 161 h 10000"/>
                  <a:gd name="connsiteX200" fmla="*/ 4651 w 10000"/>
                  <a:gd name="connsiteY200" fmla="*/ 119 h 10000"/>
                  <a:gd name="connsiteX201" fmla="*/ 4709 w 10000"/>
                  <a:gd name="connsiteY201" fmla="*/ 84 h 10000"/>
                  <a:gd name="connsiteX202" fmla="*/ 4709 w 10000"/>
                  <a:gd name="connsiteY202" fmla="*/ 42 h 10000"/>
                  <a:gd name="connsiteX203" fmla="*/ 4729 w 10000"/>
                  <a:gd name="connsiteY203" fmla="*/ 0 h 10000"/>
                  <a:gd name="connsiteX204" fmla="*/ 4787 w 10000"/>
                  <a:gd name="connsiteY204" fmla="*/ 73 h 10000"/>
                  <a:gd name="connsiteX205" fmla="*/ 4864 w 10000"/>
                  <a:gd name="connsiteY205" fmla="*/ 153 h 10000"/>
                  <a:gd name="connsiteX206" fmla="*/ 4884 w 10000"/>
                  <a:gd name="connsiteY206" fmla="*/ 230 h 10000"/>
                  <a:gd name="connsiteX207" fmla="*/ 4845 w 10000"/>
                  <a:gd name="connsiteY207"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7422 w 10000"/>
                  <a:gd name="connsiteY78" fmla="*/ 9928 h 10000"/>
                  <a:gd name="connsiteX79" fmla="*/ 7093 w 10000"/>
                  <a:gd name="connsiteY79" fmla="*/ 9997 h 10000"/>
                  <a:gd name="connsiteX80" fmla="*/ 6822 w 10000"/>
                  <a:gd name="connsiteY80" fmla="*/ 10000 h 10000"/>
                  <a:gd name="connsiteX81" fmla="*/ 4767 w 10000"/>
                  <a:gd name="connsiteY81" fmla="*/ 9985 h 10000"/>
                  <a:gd name="connsiteX82" fmla="*/ 4554 w 10000"/>
                  <a:gd name="connsiteY82" fmla="*/ 9997 h 10000"/>
                  <a:gd name="connsiteX83" fmla="*/ 2849 w 10000"/>
                  <a:gd name="connsiteY83" fmla="*/ 9931 h 10000"/>
                  <a:gd name="connsiteX84" fmla="*/ 2442 w 10000"/>
                  <a:gd name="connsiteY84" fmla="*/ 9889 h 10000"/>
                  <a:gd name="connsiteX85" fmla="*/ 2074 w 10000"/>
                  <a:gd name="connsiteY85" fmla="*/ 9847 h 10000"/>
                  <a:gd name="connsiteX86" fmla="*/ 1647 w 10000"/>
                  <a:gd name="connsiteY86" fmla="*/ 9812 h 10000"/>
                  <a:gd name="connsiteX87" fmla="*/ 814 w 10000"/>
                  <a:gd name="connsiteY87" fmla="*/ 9747 h 10000"/>
                  <a:gd name="connsiteX88" fmla="*/ 426 w 10000"/>
                  <a:gd name="connsiteY88" fmla="*/ 9717 h 10000"/>
                  <a:gd name="connsiteX89" fmla="*/ 0 w 10000"/>
                  <a:gd name="connsiteY89" fmla="*/ 9690 h 10000"/>
                  <a:gd name="connsiteX90" fmla="*/ 252 w 10000"/>
                  <a:gd name="connsiteY90" fmla="*/ 9674 h 10000"/>
                  <a:gd name="connsiteX91" fmla="*/ 523 w 10000"/>
                  <a:gd name="connsiteY91" fmla="*/ 9655 h 10000"/>
                  <a:gd name="connsiteX92" fmla="*/ 775 w 10000"/>
                  <a:gd name="connsiteY92" fmla="*/ 9628 h 10000"/>
                  <a:gd name="connsiteX93" fmla="*/ 1047 w 10000"/>
                  <a:gd name="connsiteY93" fmla="*/ 9605 h 10000"/>
                  <a:gd name="connsiteX94" fmla="*/ 1279 w 10000"/>
                  <a:gd name="connsiteY94" fmla="*/ 9586 h 10000"/>
                  <a:gd name="connsiteX95" fmla="*/ 1550 w 10000"/>
                  <a:gd name="connsiteY95" fmla="*/ 9570 h 10000"/>
                  <a:gd name="connsiteX96" fmla="*/ 1841 w 10000"/>
                  <a:gd name="connsiteY96" fmla="*/ 9558 h 10000"/>
                  <a:gd name="connsiteX97" fmla="*/ 2132 w 10000"/>
                  <a:gd name="connsiteY97" fmla="*/ 9558 h 10000"/>
                  <a:gd name="connsiteX98" fmla="*/ 2345 w 10000"/>
                  <a:gd name="connsiteY98" fmla="*/ 9558 h 10000"/>
                  <a:gd name="connsiteX99" fmla="*/ 2558 w 10000"/>
                  <a:gd name="connsiteY99" fmla="*/ 9558 h 10000"/>
                  <a:gd name="connsiteX100" fmla="*/ 2752 w 10000"/>
                  <a:gd name="connsiteY100" fmla="*/ 9554 h 10000"/>
                  <a:gd name="connsiteX101" fmla="*/ 2965 w 10000"/>
                  <a:gd name="connsiteY101" fmla="*/ 9547 h 10000"/>
                  <a:gd name="connsiteX102" fmla="*/ 3159 w 10000"/>
                  <a:gd name="connsiteY102" fmla="*/ 9543 h 10000"/>
                  <a:gd name="connsiteX103" fmla="*/ 3333 w 10000"/>
                  <a:gd name="connsiteY103" fmla="*/ 9531 h 10000"/>
                  <a:gd name="connsiteX104" fmla="*/ 3527 w 10000"/>
                  <a:gd name="connsiteY104" fmla="*/ 9516 h 10000"/>
                  <a:gd name="connsiteX105" fmla="*/ 3702 w 10000"/>
                  <a:gd name="connsiteY105" fmla="*/ 9497 h 10000"/>
                  <a:gd name="connsiteX106" fmla="*/ 3721 w 10000"/>
                  <a:gd name="connsiteY106" fmla="*/ 9328 h 10000"/>
                  <a:gd name="connsiteX107" fmla="*/ 3779 w 10000"/>
                  <a:gd name="connsiteY107" fmla="*/ 9159 h 10000"/>
                  <a:gd name="connsiteX108" fmla="*/ 3857 w 10000"/>
                  <a:gd name="connsiteY108" fmla="*/ 8990 h 10000"/>
                  <a:gd name="connsiteX109" fmla="*/ 3915 w 10000"/>
                  <a:gd name="connsiteY109" fmla="*/ 8821 h 10000"/>
                  <a:gd name="connsiteX110" fmla="*/ 3895 w 10000"/>
                  <a:gd name="connsiteY110" fmla="*/ 8575 h 10000"/>
                  <a:gd name="connsiteX111" fmla="*/ 3895 w 10000"/>
                  <a:gd name="connsiteY111" fmla="*/ 8329 h 10000"/>
                  <a:gd name="connsiteX112" fmla="*/ 3895 w 10000"/>
                  <a:gd name="connsiteY112" fmla="*/ 8080 h 10000"/>
                  <a:gd name="connsiteX113" fmla="*/ 3915 w 10000"/>
                  <a:gd name="connsiteY113" fmla="*/ 7833 h 10000"/>
                  <a:gd name="connsiteX114" fmla="*/ 3915 w 10000"/>
                  <a:gd name="connsiteY114" fmla="*/ 7638 h 10000"/>
                  <a:gd name="connsiteX115" fmla="*/ 3876 w 10000"/>
                  <a:gd name="connsiteY115" fmla="*/ 7438 h 10000"/>
                  <a:gd name="connsiteX116" fmla="*/ 3857 w 10000"/>
                  <a:gd name="connsiteY116" fmla="*/ 7250 h 10000"/>
                  <a:gd name="connsiteX117" fmla="*/ 3915 w 10000"/>
                  <a:gd name="connsiteY117" fmla="*/ 7061 h 10000"/>
                  <a:gd name="connsiteX118" fmla="*/ 4128 w 10000"/>
                  <a:gd name="connsiteY118" fmla="*/ 6861 h 10000"/>
                  <a:gd name="connsiteX119" fmla="*/ 4167 w 10000"/>
                  <a:gd name="connsiteY119" fmla="*/ 6650 h 10000"/>
                  <a:gd name="connsiteX120" fmla="*/ 4147 w 10000"/>
                  <a:gd name="connsiteY120" fmla="*/ 6435 h 10000"/>
                  <a:gd name="connsiteX121" fmla="*/ 4147 w 10000"/>
                  <a:gd name="connsiteY121" fmla="*/ 6220 h 10000"/>
                  <a:gd name="connsiteX122" fmla="*/ 4167 w 10000"/>
                  <a:gd name="connsiteY122" fmla="*/ 6143 h 10000"/>
                  <a:gd name="connsiteX123" fmla="*/ 4186 w 10000"/>
                  <a:gd name="connsiteY123" fmla="*/ 6070 h 10000"/>
                  <a:gd name="connsiteX124" fmla="*/ 4186 w 10000"/>
                  <a:gd name="connsiteY124" fmla="*/ 5997 h 10000"/>
                  <a:gd name="connsiteX125" fmla="*/ 4128 w 10000"/>
                  <a:gd name="connsiteY125" fmla="*/ 5928 h 10000"/>
                  <a:gd name="connsiteX126" fmla="*/ 4109 w 10000"/>
                  <a:gd name="connsiteY126" fmla="*/ 5755 h 10000"/>
                  <a:gd name="connsiteX127" fmla="*/ 4147 w 10000"/>
                  <a:gd name="connsiteY127" fmla="*/ 5744 h 10000"/>
                  <a:gd name="connsiteX128" fmla="*/ 4147 w 10000"/>
                  <a:gd name="connsiteY128" fmla="*/ 5567 h 10000"/>
                  <a:gd name="connsiteX129" fmla="*/ 4186 w 10000"/>
                  <a:gd name="connsiteY129" fmla="*/ 5386 h 10000"/>
                  <a:gd name="connsiteX130" fmla="*/ 4205 w 10000"/>
                  <a:gd name="connsiteY130" fmla="*/ 5209 h 10000"/>
                  <a:gd name="connsiteX131" fmla="*/ 4167 w 10000"/>
                  <a:gd name="connsiteY131" fmla="*/ 5018 h 10000"/>
                  <a:gd name="connsiteX132" fmla="*/ 4264 w 10000"/>
                  <a:gd name="connsiteY132" fmla="*/ 4991 h 10000"/>
                  <a:gd name="connsiteX133" fmla="*/ 4205 w 10000"/>
                  <a:gd name="connsiteY133" fmla="*/ 4630 h 10000"/>
                  <a:gd name="connsiteX134" fmla="*/ 4283 w 10000"/>
                  <a:gd name="connsiteY134" fmla="*/ 4545 h 10000"/>
                  <a:gd name="connsiteX135" fmla="*/ 4302 w 10000"/>
                  <a:gd name="connsiteY135" fmla="*/ 4460 h 10000"/>
                  <a:gd name="connsiteX136" fmla="*/ 4322 w 10000"/>
                  <a:gd name="connsiteY136" fmla="*/ 4372 h 10000"/>
                  <a:gd name="connsiteX137" fmla="*/ 4360 w 10000"/>
                  <a:gd name="connsiteY137" fmla="*/ 4284 h 10000"/>
                  <a:gd name="connsiteX138" fmla="*/ 4419 w 10000"/>
                  <a:gd name="connsiteY138" fmla="*/ 4230 h 10000"/>
                  <a:gd name="connsiteX139" fmla="*/ 4399 w 10000"/>
                  <a:gd name="connsiteY139" fmla="*/ 4184 h 10000"/>
                  <a:gd name="connsiteX140" fmla="*/ 4360 w 10000"/>
                  <a:gd name="connsiteY140" fmla="*/ 4130 h 10000"/>
                  <a:gd name="connsiteX141" fmla="*/ 4399 w 10000"/>
                  <a:gd name="connsiteY141" fmla="*/ 4084 h 10000"/>
                  <a:gd name="connsiteX142" fmla="*/ 4477 w 10000"/>
                  <a:gd name="connsiteY142" fmla="*/ 4000 h 10000"/>
                  <a:gd name="connsiteX143" fmla="*/ 4477 w 10000"/>
                  <a:gd name="connsiteY143" fmla="*/ 3919 h 10000"/>
                  <a:gd name="connsiteX144" fmla="*/ 4457 w 10000"/>
                  <a:gd name="connsiteY144" fmla="*/ 3835 h 10000"/>
                  <a:gd name="connsiteX145" fmla="*/ 4438 w 10000"/>
                  <a:gd name="connsiteY145" fmla="*/ 3749 h 10000"/>
                  <a:gd name="connsiteX146" fmla="*/ 4341 w 10000"/>
                  <a:gd name="connsiteY146" fmla="*/ 3745 h 10000"/>
                  <a:gd name="connsiteX147" fmla="*/ 4360 w 10000"/>
                  <a:gd name="connsiteY147" fmla="*/ 3680 h 10000"/>
                  <a:gd name="connsiteX148" fmla="*/ 4438 w 10000"/>
                  <a:gd name="connsiteY148" fmla="*/ 3615 h 10000"/>
                  <a:gd name="connsiteX149" fmla="*/ 4457 w 10000"/>
                  <a:gd name="connsiteY149" fmla="*/ 3550 h 10000"/>
                  <a:gd name="connsiteX150" fmla="*/ 4438 w 10000"/>
                  <a:gd name="connsiteY150" fmla="*/ 3481 h 10000"/>
                  <a:gd name="connsiteX151" fmla="*/ 4399 w 10000"/>
                  <a:gd name="connsiteY151" fmla="*/ 3481 h 10000"/>
                  <a:gd name="connsiteX152" fmla="*/ 4419 w 10000"/>
                  <a:gd name="connsiteY152" fmla="*/ 3415 h 10000"/>
                  <a:gd name="connsiteX153" fmla="*/ 4399 w 10000"/>
                  <a:gd name="connsiteY153" fmla="*/ 3339 h 10000"/>
                  <a:gd name="connsiteX154" fmla="*/ 4399 w 10000"/>
                  <a:gd name="connsiteY154" fmla="*/ 3273 h 10000"/>
                  <a:gd name="connsiteX155" fmla="*/ 4457 w 10000"/>
                  <a:gd name="connsiteY155" fmla="*/ 3204 h 10000"/>
                  <a:gd name="connsiteX156" fmla="*/ 4457 w 10000"/>
                  <a:gd name="connsiteY156" fmla="*/ 3066 h 10000"/>
                  <a:gd name="connsiteX157" fmla="*/ 4457 w 10000"/>
                  <a:gd name="connsiteY157" fmla="*/ 2932 h 10000"/>
                  <a:gd name="connsiteX158" fmla="*/ 4516 w 10000"/>
                  <a:gd name="connsiteY158" fmla="*/ 2797 h 10000"/>
                  <a:gd name="connsiteX159" fmla="*/ 4651 w 10000"/>
                  <a:gd name="connsiteY159" fmla="*/ 2674 h 10000"/>
                  <a:gd name="connsiteX160" fmla="*/ 4593 w 10000"/>
                  <a:gd name="connsiteY160" fmla="*/ 2655 h 10000"/>
                  <a:gd name="connsiteX161" fmla="*/ 4593 w 10000"/>
                  <a:gd name="connsiteY161" fmla="*/ 2539 h 10000"/>
                  <a:gd name="connsiteX162" fmla="*/ 4574 w 10000"/>
                  <a:gd name="connsiteY162" fmla="*/ 2424 h 10000"/>
                  <a:gd name="connsiteX163" fmla="*/ 4554 w 10000"/>
                  <a:gd name="connsiteY163" fmla="*/ 2309 h 10000"/>
                  <a:gd name="connsiteX164" fmla="*/ 4593 w 10000"/>
                  <a:gd name="connsiteY164" fmla="*/ 2206 h 10000"/>
                  <a:gd name="connsiteX165" fmla="*/ 4632 w 10000"/>
                  <a:gd name="connsiteY165" fmla="*/ 2020 h 10000"/>
                  <a:gd name="connsiteX166" fmla="*/ 4729 w 10000"/>
                  <a:gd name="connsiteY166" fmla="*/ 1840 h 10000"/>
                  <a:gd name="connsiteX167" fmla="*/ 4787 w 10000"/>
                  <a:gd name="connsiteY167" fmla="*/ 1656 h 10000"/>
                  <a:gd name="connsiteX168" fmla="*/ 4748 w 10000"/>
                  <a:gd name="connsiteY168" fmla="*/ 1468 h 10000"/>
                  <a:gd name="connsiteX169" fmla="*/ 4767 w 10000"/>
                  <a:gd name="connsiteY169" fmla="*/ 1380 h 10000"/>
                  <a:gd name="connsiteX170" fmla="*/ 4767 w 10000"/>
                  <a:gd name="connsiteY170" fmla="*/ 1284 h 10000"/>
                  <a:gd name="connsiteX171" fmla="*/ 4767 w 10000"/>
                  <a:gd name="connsiteY171" fmla="*/ 1194 h 10000"/>
                  <a:gd name="connsiteX172" fmla="*/ 4748 w 10000"/>
                  <a:gd name="connsiteY172" fmla="*/ 1102 h 10000"/>
                  <a:gd name="connsiteX173" fmla="*/ 4651 w 10000"/>
                  <a:gd name="connsiteY173" fmla="*/ 1129 h 10000"/>
                  <a:gd name="connsiteX174" fmla="*/ 4651 w 10000"/>
                  <a:gd name="connsiteY174" fmla="*/ 1068 h 10000"/>
                  <a:gd name="connsiteX175" fmla="*/ 4632 w 10000"/>
                  <a:gd name="connsiteY175" fmla="*/ 1003 h 10000"/>
                  <a:gd name="connsiteX176" fmla="*/ 4632 w 10000"/>
                  <a:gd name="connsiteY176" fmla="*/ 941 h 10000"/>
                  <a:gd name="connsiteX177" fmla="*/ 4651 w 10000"/>
                  <a:gd name="connsiteY177" fmla="*/ 880 h 10000"/>
                  <a:gd name="connsiteX178" fmla="*/ 4593 w 10000"/>
                  <a:gd name="connsiteY178" fmla="*/ 799 h 10000"/>
                  <a:gd name="connsiteX179" fmla="*/ 4593 w 10000"/>
                  <a:gd name="connsiteY179" fmla="*/ 715 h 10000"/>
                  <a:gd name="connsiteX180" fmla="*/ 4574 w 10000"/>
                  <a:gd name="connsiteY180" fmla="*/ 630 h 10000"/>
                  <a:gd name="connsiteX181" fmla="*/ 4574 w 10000"/>
                  <a:gd name="connsiteY181" fmla="*/ 554 h 10000"/>
                  <a:gd name="connsiteX182" fmla="*/ 4516 w 10000"/>
                  <a:gd name="connsiteY182" fmla="*/ 361 h 10000"/>
                  <a:gd name="connsiteX183" fmla="*/ 4457 w 10000"/>
                  <a:gd name="connsiteY183" fmla="*/ 342 h 10000"/>
                  <a:gd name="connsiteX184" fmla="*/ 4341 w 10000"/>
                  <a:gd name="connsiteY184" fmla="*/ 330 h 10000"/>
                  <a:gd name="connsiteX185" fmla="*/ 4264 w 10000"/>
                  <a:gd name="connsiteY185" fmla="*/ 318 h 10000"/>
                  <a:gd name="connsiteX186" fmla="*/ 4147 w 10000"/>
                  <a:gd name="connsiteY186" fmla="*/ 315 h 10000"/>
                  <a:gd name="connsiteX187" fmla="*/ 4070 w 10000"/>
                  <a:gd name="connsiteY187" fmla="*/ 318 h 10000"/>
                  <a:gd name="connsiteX188" fmla="*/ 4012 w 10000"/>
                  <a:gd name="connsiteY188" fmla="*/ 326 h 10000"/>
                  <a:gd name="connsiteX189" fmla="*/ 3934 w 10000"/>
                  <a:gd name="connsiteY189" fmla="*/ 326 h 10000"/>
                  <a:gd name="connsiteX190" fmla="*/ 3876 w 10000"/>
                  <a:gd name="connsiteY190" fmla="*/ 318 h 10000"/>
                  <a:gd name="connsiteX191" fmla="*/ 3895 w 10000"/>
                  <a:gd name="connsiteY191" fmla="*/ 303 h 10000"/>
                  <a:gd name="connsiteX192" fmla="*/ 3934 w 10000"/>
                  <a:gd name="connsiteY192" fmla="*/ 295 h 10000"/>
                  <a:gd name="connsiteX193" fmla="*/ 3992 w 10000"/>
                  <a:gd name="connsiteY193" fmla="*/ 284 h 10000"/>
                  <a:gd name="connsiteX194" fmla="*/ 3973 w 10000"/>
                  <a:gd name="connsiteY194" fmla="*/ 269 h 10000"/>
                  <a:gd name="connsiteX195" fmla="*/ 4147 w 10000"/>
                  <a:gd name="connsiteY195" fmla="*/ 253 h 10000"/>
                  <a:gd name="connsiteX196" fmla="*/ 4322 w 10000"/>
                  <a:gd name="connsiteY196" fmla="*/ 226 h 10000"/>
                  <a:gd name="connsiteX197" fmla="*/ 4477 w 10000"/>
                  <a:gd name="connsiteY197" fmla="*/ 200 h 10000"/>
                  <a:gd name="connsiteX198" fmla="*/ 4612 w 10000"/>
                  <a:gd name="connsiteY198" fmla="*/ 161 h 10000"/>
                  <a:gd name="connsiteX199" fmla="*/ 4651 w 10000"/>
                  <a:gd name="connsiteY199" fmla="*/ 119 h 10000"/>
                  <a:gd name="connsiteX200" fmla="*/ 4709 w 10000"/>
                  <a:gd name="connsiteY200" fmla="*/ 84 h 10000"/>
                  <a:gd name="connsiteX201" fmla="*/ 4709 w 10000"/>
                  <a:gd name="connsiteY201" fmla="*/ 42 h 10000"/>
                  <a:gd name="connsiteX202" fmla="*/ 4729 w 10000"/>
                  <a:gd name="connsiteY202" fmla="*/ 0 h 10000"/>
                  <a:gd name="connsiteX203" fmla="*/ 4787 w 10000"/>
                  <a:gd name="connsiteY203" fmla="*/ 73 h 10000"/>
                  <a:gd name="connsiteX204" fmla="*/ 4864 w 10000"/>
                  <a:gd name="connsiteY204" fmla="*/ 153 h 10000"/>
                  <a:gd name="connsiteX205" fmla="*/ 4884 w 10000"/>
                  <a:gd name="connsiteY205" fmla="*/ 230 h 10000"/>
                  <a:gd name="connsiteX206" fmla="*/ 4845 w 10000"/>
                  <a:gd name="connsiteY206"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7422 w 10000"/>
                  <a:gd name="connsiteY78" fmla="*/ 9928 h 10000"/>
                  <a:gd name="connsiteX79" fmla="*/ 7093 w 10000"/>
                  <a:gd name="connsiteY79" fmla="*/ 9997 h 10000"/>
                  <a:gd name="connsiteX80" fmla="*/ 6822 w 10000"/>
                  <a:gd name="connsiteY80" fmla="*/ 10000 h 10000"/>
                  <a:gd name="connsiteX81" fmla="*/ 4767 w 10000"/>
                  <a:gd name="connsiteY81" fmla="*/ 9985 h 10000"/>
                  <a:gd name="connsiteX82" fmla="*/ 2849 w 10000"/>
                  <a:gd name="connsiteY82" fmla="*/ 9931 h 10000"/>
                  <a:gd name="connsiteX83" fmla="*/ 2442 w 10000"/>
                  <a:gd name="connsiteY83" fmla="*/ 9889 h 10000"/>
                  <a:gd name="connsiteX84" fmla="*/ 2074 w 10000"/>
                  <a:gd name="connsiteY84" fmla="*/ 9847 h 10000"/>
                  <a:gd name="connsiteX85" fmla="*/ 1647 w 10000"/>
                  <a:gd name="connsiteY85" fmla="*/ 9812 h 10000"/>
                  <a:gd name="connsiteX86" fmla="*/ 814 w 10000"/>
                  <a:gd name="connsiteY86" fmla="*/ 9747 h 10000"/>
                  <a:gd name="connsiteX87" fmla="*/ 426 w 10000"/>
                  <a:gd name="connsiteY87" fmla="*/ 9717 h 10000"/>
                  <a:gd name="connsiteX88" fmla="*/ 0 w 10000"/>
                  <a:gd name="connsiteY88" fmla="*/ 9690 h 10000"/>
                  <a:gd name="connsiteX89" fmla="*/ 252 w 10000"/>
                  <a:gd name="connsiteY89" fmla="*/ 9674 h 10000"/>
                  <a:gd name="connsiteX90" fmla="*/ 523 w 10000"/>
                  <a:gd name="connsiteY90" fmla="*/ 9655 h 10000"/>
                  <a:gd name="connsiteX91" fmla="*/ 775 w 10000"/>
                  <a:gd name="connsiteY91" fmla="*/ 9628 h 10000"/>
                  <a:gd name="connsiteX92" fmla="*/ 1047 w 10000"/>
                  <a:gd name="connsiteY92" fmla="*/ 9605 h 10000"/>
                  <a:gd name="connsiteX93" fmla="*/ 1279 w 10000"/>
                  <a:gd name="connsiteY93" fmla="*/ 9586 h 10000"/>
                  <a:gd name="connsiteX94" fmla="*/ 1550 w 10000"/>
                  <a:gd name="connsiteY94" fmla="*/ 9570 h 10000"/>
                  <a:gd name="connsiteX95" fmla="*/ 1841 w 10000"/>
                  <a:gd name="connsiteY95" fmla="*/ 9558 h 10000"/>
                  <a:gd name="connsiteX96" fmla="*/ 2132 w 10000"/>
                  <a:gd name="connsiteY96" fmla="*/ 9558 h 10000"/>
                  <a:gd name="connsiteX97" fmla="*/ 2345 w 10000"/>
                  <a:gd name="connsiteY97" fmla="*/ 9558 h 10000"/>
                  <a:gd name="connsiteX98" fmla="*/ 2558 w 10000"/>
                  <a:gd name="connsiteY98" fmla="*/ 9558 h 10000"/>
                  <a:gd name="connsiteX99" fmla="*/ 2752 w 10000"/>
                  <a:gd name="connsiteY99" fmla="*/ 9554 h 10000"/>
                  <a:gd name="connsiteX100" fmla="*/ 2965 w 10000"/>
                  <a:gd name="connsiteY100" fmla="*/ 9547 h 10000"/>
                  <a:gd name="connsiteX101" fmla="*/ 3159 w 10000"/>
                  <a:gd name="connsiteY101" fmla="*/ 9543 h 10000"/>
                  <a:gd name="connsiteX102" fmla="*/ 3333 w 10000"/>
                  <a:gd name="connsiteY102" fmla="*/ 9531 h 10000"/>
                  <a:gd name="connsiteX103" fmla="*/ 3527 w 10000"/>
                  <a:gd name="connsiteY103" fmla="*/ 9516 h 10000"/>
                  <a:gd name="connsiteX104" fmla="*/ 3702 w 10000"/>
                  <a:gd name="connsiteY104" fmla="*/ 9497 h 10000"/>
                  <a:gd name="connsiteX105" fmla="*/ 3721 w 10000"/>
                  <a:gd name="connsiteY105" fmla="*/ 9328 h 10000"/>
                  <a:gd name="connsiteX106" fmla="*/ 3779 w 10000"/>
                  <a:gd name="connsiteY106" fmla="*/ 9159 h 10000"/>
                  <a:gd name="connsiteX107" fmla="*/ 3857 w 10000"/>
                  <a:gd name="connsiteY107" fmla="*/ 8990 h 10000"/>
                  <a:gd name="connsiteX108" fmla="*/ 3915 w 10000"/>
                  <a:gd name="connsiteY108" fmla="*/ 8821 h 10000"/>
                  <a:gd name="connsiteX109" fmla="*/ 3895 w 10000"/>
                  <a:gd name="connsiteY109" fmla="*/ 8575 h 10000"/>
                  <a:gd name="connsiteX110" fmla="*/ 3895 w 10000"/>
                  <a:gd name="connsiteY110" fmla="*/ 8329 h 10000"/>
                  <a:gd name="connsiteX111" fmla="*/ 3895 w 10000"/>
                  <a:gd name="connsiteY111" fmla="*/ 8080 h 10000"/>
                  <a:gd name="connsiteX112" fmla="*/ 3915 w 10000"/>
                  <a:gd name="connsiteY112" fmla="*/ 7833 h 10000"/>
                  <a:gd name="connsiteX113" fmla="*/ 3915 w 10000"/>
                  <a:gd name="connsiteY113" fmla="*/ 7638 h 10000"/>
                  <a:gd name="connsiteX114" fmla="*/ 3876 w 10000"/>
                  <a:gd name="connsiteY114" fmla="*/ 7438 h 10000"/>
                  <a:gd name="connsiteX115" fmla="*/ 3857 w 10000"/>
                  <a:gd name="connsiteY115" fmla="*/ 7250 h 10000"/>
                  <a:gd name="connsiteX116" fmla="*/ 3915 w 10000"/>
                  <a:gd name="connsiteY116" fmla="*/ 7061 h 10000"/>
                  <a:gd name="connsiteX117" fmla="*/ 4128 w 10000"/>
                  <a:gd name="connsiteY117" fmla="*/ 6861 h 10000"/>
                  <a:gd name="connsiteX118" fmla="*/ 4167 w 10000"/>
                  <a:gd name="connsiteY118" fmla="*/ 6650 h 10000"/>
                  <a:gd name="connsiteX119" fmla="*/ 4147 w 10000"/>
                  <a:gd name="connsiteY119" fmla="*/ 6435 h 10000"/>
                  <a:gd name="connsiteX120" fmla="*/ 4147 w 10000"/>
                  <a:gd name="connsiteY120" fmla="*/ 6220 h 10000"/>
                  <a:gd name="connsiteX121" fmla="*/ 4167 w 10000"/>
                  <a:gd name="connsiteY121" fmla="*/ 6143 h 10000"/>
                  <a:gd name="connsiteX122" fmla="*/ 4186 w 10000"/>
                  <a:gd name="connsiteY122" fmla="*/ 6070 h 10000"/>
                  <a:gd name="connsiteX123" fmla="*/ 4186 w 10000"/>
                  <a:gd name="connsiteY123" fmla="*/ 5997 h 10000"/>
                  <a:gd name="connsiteX124" fmla="*/ 4128 w 10000"/>
                  <a:gd name="connsiteY124" fmla="*/ 5928 h 10000"/>
                  <a:gd name="connsiteX125" fmla="*/ 4109 w 10000"/>
                  <a:gd name="connsiteY125" fmla="*/ 5755 h 10000"/>
                  <a:gd name="connsiteX126" fmla="*/ 4147 w 10000"/>
                  <a:gd name="connsiteY126" fmla="*/ 5744 h 10000"/>
                  <a:gd name="connsiteX127" fmla="*/ 4147 w 10000"/>
                  <a:gd name="connsiteY127" fmla="*/ 5567 h 10000"/>
                  <a:gd name="connsiteX128" fmla="*/ 4186 w 10000"/>
                  <a:gd name="connsiteY128" fmla="*/ 5386 h 10000"/>
                  <a:gd name="connsiteX129" fmla="*/ 4205 w 10000"/>
                  <a:gd name="connsiteY129" fmla="*/ 5209 h 10000"/>
                  <a:gd name="connsiteX130" fmla="*/ 4167 w 10000"/>
                  <a:gd name="connsiteY130" fmla="*/ 5018 h 10000"/>
                  <a:gd name="connsiteX131" fmla="*/ 4264 w 10000"/>
                  <a:gd name="connsiteY131" fmla="*/ 4991 h 10000"/>
                  <a:gd name="connsiteX132" fmla="*/ 4205 w 10000"/>
                  <a:gd name="connsiteY132" fmla="*/ 4630 h 10000"/>
                  <a:gd name="connsiteX133" fmla="*/ 4283 w 10000"/>
                  <a:gd name="connsiteY133" fmla="*/ 4545 h 10000"/>
                  <a:gd name="connsiteX134" fmla="*/ 4302 w 10000"/>
                  <a:gd name="connsiteY134" fmla="*/ 4460 h 10000"/>
                  <a:gd name="connsiteX135" fmla="*/ 4322 w 10000"/>
                  <a:gd name="connsiteY135" fmla="*/ 4372 h 10000"/>
                  <a:gd name="connsiteX136" fmla="*/ 4360 w 10000"/>
                  <a:gd name="connsiteY136" fmla="*/ 4284 h 10000"/>
                  <a:gd name="connsiteX137" fmla="*/ 4419 w 10000"/>
                  <a:gd name="connsiteY137" fmla="*/ 4230 h 10000"/>
                  <a:gd name="connsiteX138" fmla="*/ 4399 w 10000"/>
                  <a:gd name="connsiteY138" fmla="*/ 4184 h 10000"/>
                  <a:gd name="connsiteX139" fmla="*/ 4360 w 10000"/>
                  <a:gd name="connsiteY139" fmla="*/ 4130 h 10000"/>
                  <a:gd name="connsiteX140" fmla="*/ 4399 w 10000"/>
                  <a:gd name="connsiteY140" fmla="*/ 4084 h 10000"/>
                  <a:gd name="connsiteX141" fmla="*/ 4477 w 10000"/>
                  <a:gd name="connsiteY141" fmla="*/ 4000 h 10000"/>
                  <a:gd name="connsiteX142" fmla="*/ 4477 w 10000"/>
                  <a:gd name="connsiteY142" fmla="*/ 3919 h 10000"/>
                  <a:gd name="connsiteX143" fmla="*/ 4457 w 10000"/>
                  <a:gd name="connsiteY143" fmla="*/ 3835 h 10000"/>
                  <a:gd name="connsiteX144" fmla="*/ 4438 w 10000"/>
                  <a:gd name="connsiteY144" fmla="*/ 3749 h 10000"/>
                  <a:gd name="connsiteX145" fmla="*/ 4341 w 10000"/>
                  <a:gd name="connsiteY145" fmla="*/ 3745 h 10000"/>
                  <a:gd name="connsiteX146" fmla="*/ 4360 w 10000"/>
                  <a:gd name="connsiteY146" fmla="*/ 3680 h 10000"/>
                  <a:gd name="connsiteX147" fmla="*/ 4438 w 10000"/>
                  <a:gd name="connsiteY147" fmla="*/ 3615 h 10000"/>
                  <a:gd name="connsiteX148" fmla="*/ 4457 w 10000"/>
                  <a:gd name="connsiteY148" fmla="*/ 3550 h 10000"/>
                  <a:gd name="connsiteX149" fmla="*/ 4438 w 10000"/>
                  <a:gd name="connsiteY149" fmla="*/ 3481 h 10000"/>
                  <a:gd name="connsiteX150" fmla="*/ 4399 w 10000"/>
                  <a:gd name="connsiteY150" fmla="*/ 3481 h 10000"/>
                  <a:gd name="connsiteX151" fmla="*/ 4419 w 10000"/>
                  <a:gd name="connsiteY151" fmla="*/ 3415 h 10000"/>
                  <a:gd name="connsiteX152" fmla="*/ 4399 w 10000"/>
                  <a:gd name="connsiteY152" fmla="*/ 3339 h 10000"/>
                  <a:gd name="connsiteX153" fmla="*/ 4399 w 10000"/>
                  <a:gd name="connsiteY153" fmla="*/ 3273 h 10000"/>
                  <a:gd name="connsiteX154" fmla="*/ 4457 w 10000"/>
                  <a:gd name="connsiteY154" fmla="*/ 3204 h 10000"/>
                  <a:gd name="connsiteX155" fmla="*/ 4457 w 10000"/>
                  <a:gd name="connsiteY155" fmla="*/ 3066 h 10000"/>
                  <a:gd name="connsiteX156" fmla="*/ 4457 w 10000"/>
                  <a:gd name="connsiteY156" fmla="*/ 2932 h 10000"/>
                  <a:gd name="connsiteX157" fmla="*/ 4516 w 10000"/>
                  <a:gd name="connsiteY157" fmla="*/ 2797 h 10000"/>
                  <a:gd name="connsiteX158" fmla="*/ 4651 w 10000"/>
                  <a:gd name="connsiteY158" fmla="*/ 2674 h 10000"/>
                  <a:gd name="connsiteX159" fmla="*/ 4593 w 10000"/>
                  <a:gd name="connsiteY159" fmla="*/ 2655 h 10000"/>
                  <a:gd name="connsiteX160" fmla="*/ 4593 w 10000"/>
                  <a:gd name="connsiteY160" fmla="*/ 2539 h 10000"/>
                  <a:gd name="connsiteX161" fmla="*/ 4574 w 10000"/>
                  <a:gd name="connsiteY161" fmla="*/ 2424 h 10000"/>
                  <a:gd name="connsiteX162" fmla="*/ 4554 w 10000"/>
                  <a:gd name="connsiteY162" fmla="*/ 2309 h 10000"/>
                  <a:gd name="connsiteX163" fmla="*/ 4593 w 10000"/>
                  <a:gd name="connsiteY163" fmla="*/ 2206 h 10000"/>
                  <a:gd name="connsiteX164" fmla="*/ 4632 w 10000"/>
                  <a:gd name="connsiteY164" fmla="*/ 2020 h 10000"/>
                  <a:gd name="connsiteX165" fmla="*/ 4729 w 10000"/>
                  <a:gd name="connsiteY165" fmla="*/ 1840 h 10000"/>
                  <a:gd name="connsiteX166" fmla="*/ 4787 w 10000"/>
                  <a:gd name="connsiteY166" fmla="*/ 1656 h 10000"/>
                  <a:gd name="connsiteX167" fmla="*/ 4748 w 10000"/>
                  <a:gd name="connsiteY167" fmla="*/ 1468 h 10000"/>
                  <a:gd name="connsiteX168" fmla="*/ 4767 w 10000"/>
                  <a:gd name="connsiteY168" fmla="*/ 1380 h 10000"/>
                  <a:gd name="connsiteX169" fmla="*/ 4767 w 10000"/>
                  <a:gd name="connsiteY169" fmla="*/ 1284 h 10000"/>
                  <a:gd name="connsiteX170" fmla="*/ 4767 w 10000"/>
                  <a:gd name="connsiteY170" fmla="*/ 1194 h 10000"/>
                  <a:gd name="connsiteX171" fmla="*/ 4748 w 10000"/>
                  <a:gd name="connsiteY171" fmla="*/ 1102 h 10000"/>
                  <a:gd name="connsiteX172" fmla="*/ 4651 w 10000"/>
                  <a:gd name="connsiteY172" fmla="*/ 1129 h 10000"/>
                  <a:gd name="connsiteX173" fmla="*/ 4651 w 10000"/>
                  <a:gd name="connsiteY173" fmla="*/ 1068 h 10000"/>
                  <a:gd name="connsiteX174" fmla="*/ 4632 w 10000"/>
                  <a:gd name="connsiteY174" fmla="*/ 1003 h 10000"/>
                  <a:gd name="connsiteX175" fmla="*/ 4632 w 10000"/>
                  <a:gd name="connsiteY175" fmla="*/ 941 h 10000"/>
                  <a:gd name="connsiteX176" fmla="*/ 4651 w 10000"/>
                  <a:gd name="connsiteY176" fmla="*/ 880 h 10000"/>
                  <a:gd name="connsiteX177" fmla="*/ 4593 w 10000"/>
                  <a:gd name="connsiteY177" fmla="*/ 799 h 10000"/>
                  <a:gd name="connsiteX178" fmla="*/ 4593 w 10000"/>
                  <a:gd name="connsiteY178" fmla="*/ 715 h 10000"/>
                  <a:gd name="connsiteX179" fmla="*/ 4574 w 10000"/>
                  <a:gd name="connsiteY179" fmla="*/ 630 h 10000"/>
                  <a:gd name="connsiteX180" fmla="*/ 4574 w 10000"/>
                  <a:gd name="connsiteY180" fmla="*/ 554 h 10000"/>
                  <a:gd name="connsiteX181" fmla="*/ 4516 w 10000"/>
                  <a:gd name="connsiteY181" fmla="*/ 361 h 10000"/>
                  <a:gd name="connsiteX182" fmla="*/ 4457 w 10000"/>
                  <a:gd name="connsiteY182" fmla="*/ 342 h 10000"/>
                  <a:gd name="connsiteX183" fmla="*/ 4341 w 10000"/>
                  <a:gd name="connsiteY183" fmla="*/ 330 h 10000"/>
                  <a:gd name="connsiteX184" fmla="*/ 4264 w 10000"/>
                  <a:gd name="connsiteY184" fmla="*/ 318 h 10000"/>
                  <a:gd name="connsiteX185" fmla="*/ 4147 w 10000"/>
                  <a:gd name="connsiteY185" fmla="*/ 315 h 10000"/>
                  <a:gd name="connsiteX186" fmla="*/ 4070 w 10000"/>
                  <a:gd name="connsiteY186" fmla="*/ 318 h 10000"/>
                  <a:gd name="connsiteX187" fmla="*/ 4012 w 10000"/>
                  <a:gd name="connsiteY187" fmla="*/ 326 h 10000"/>
                  <a:gd name="connsiteX188" fmla="*/ 3934 w 10000"/>
                  <a:gd name="connsiteY188" fmla="*/ 326 h 10000"/>
                  <a:gd name="connsiteX189" fmla="*/ 3876 w 10000"/>
                  <a:gd name="connsiteY189" fmla="*/ 318 h 10000"/>
                  <a:gd name="connsiteX190" fmla="*/ 3895 w 10000"/>
                  <a:gd name="connsiteY190" fmla="*/ 303 h 10000"/>
                  <a:gd name="connsiteX191" fmla="*/ 3934 w 10000"/>
                  <a:gd name="connsiteY191" fmla="*/ 295 h 10000"/>
                  <a:gd name="connsiteX192" fmla="*/ 3992 w 10000"/>
                  <a:gd name="connsiteY192" fmla="*/ 284 h 10000"/>
                  <a:gd name="connsiteX193" fmla="*/ 3973 w 10000"/>
                  <a:gd name="connsiteY193" fmla="*/ 269 h 10000"/>
                  <a:gd name="connsiteX194" fmla="*/ 4147 w 10000"/>
                  <a:gd name="connsiteY194" fmla="*/ 253 h 10000"/>
                  <a:gd name="connsiteX195" fmla="*/ 4322 w 10000"/>
                  <a:gd name="connsiteY195" fmla="*/ 226 h 10000"/>
                  <a:gd name="connsiteX196" fmla="*/ 4477 w 10000"/>
                  <a:gd name="connsiteY196" fmla="*/ 200 h 10000"/>
                  <a:gd name="connsiteX197" fmla="*/ 4612 w 10000"/>
                  <a:gd name="connsiteY197" fmla="*/ 161 h 10000"/>
                  <a:gd name="connsiteX198" fmla="*/ 4651 w 10000"/>
                  <a:gd name="connsiteY198" fmla="*/ 119 h 10000"/>
                  <a:gd name="connsiteX199" fmla="*/ 4709 w 10000"/>
                  <a:gd name="connsiteY199" fmla="*/ 84 h 10000"/>
                  <a:gd name="connsiteX200" fmla="*/ 4709 w 10000"/>
                  <a:gd name="connsiteY200" fmla="*/ 42 h 10000"/>
                  <a:gd name="connsiteX201" fmla="*/ 4729 w 10000"/>
                  <a:gd name="connsiteY201" fmla="*/ 0 h 10000"/>
                  <a:gd name="connsiteX202" fmla="*/ 4787 w 10000"/>
                  <a:gd name="connsiteY202" fmla="*/ 73 h 10000"/>
                  <a:gd name="connsiteX203" fmla="*/ 4864 w 10000"/>
                  <a:gd name="connsiteY203" fmla="*/ 153 h 10000"/>
                  <a:gd name="connsiteX204" fmla="*/ 4884 w 10000"/>
                  <a:gd name="connsiteY204" fmla="*/ 230 h 10000"/>
                  <a:gd name="connsiteX205" fmla="*/ 4845 w 10000"/>
                  <a:gd name="connsiteY205" fmla="*/ 315 h 10000"/>
                  <a:gd name="connsiteX0" fmla="*/ 4845 w 10000"/>
                  <a:gd name="connsiteY0" fmla="*/ 315 h 9997"/>
                  <a:gd name="connsiteX1" fmla="*/ 4942 w 10000"/>
                  <a:gd name="connsiteY1" fmla="*/ 542 h 9997"/>
                  <a:gd name="connsiteX2" fmla="*/ 5019 w 10000"/>
                  <a:gd name="connsiteY2" fmla="*/ 780 h 9997"/>
                  <a:gd name="connsiteX3" fmla="*/ 5058 w 10000"/>
                  <a:gd name="connsiteY3" fmla="*/ 1010 h 9997"/>
                  <a:gd name="connsiteX4" fmla="*/ 5097 w 10000"/>
                  <a:gd name="connsiteY4" fmla="*/ 1240 h 9997"/>
                  <a:gd name="connsiteX5" fmla="*/ 5233 w 10000"/>
                  <a:gd name="connsiteY5" fmla="*/ 1464 h 9997"/>
                  <a:gd name="connsiteX6" fmla="*/ 5310 w 10000"/>
                  <a:gd name="connsiteY6" fmla="*/ 1694 h 9997"/>
                  <a:gd name="connsiteX7" fmla="*/ 5310 w 10000"/>
                  <a:gd name="connsiteY7" fmla="*/ 1921 h 9997"/>
                  <a:gd name="connsiteX8" fmla="*/ 5291 w 10000"/>
                  <a:gd name="connsiteY8" fmla="*/ 2148 h 9997"/>
                  <a:gd name="connsiteX9" fmla="*/ 5329 w 10000"/>
                  <a:gd name="connsiteY9" fmla="*/ 2271 h 9997"/>
                  <a:gd name="connsiteX10" fmla="*/ 5388 w 10000"/>
                  <a:gd name="connsiteY10" fmla="*/ 2405 h 9997"/>
                  <a:gd name="connsiteX11" fmla="*/ 5388 w 10000"/>
                  <a:gd name="connsiteY11" fmla="*/ 2536 h 9997"/>
                  <a:gd name="connsiteX12" fmla="*/ 5368 w 10000"/>
                  <a:gd name="connsiteY12" fmla="*/ 2666 h 9997"/>
                  <a:gd name="connsiteX13" fmla="*/ 5388 w 10000"/>
                  <a:gd name="connsiteY13" fmla="*/ 2681 h 9997"/>
                  <a:gd name="connsiteX14" fmla="*/ 5368 w 10000"/>
                  <a:gd name="connsiteY14" fmla="*/ 2704 h 9997"/>
                  <a:gd name="connsiteX15" fmla="*/ 5310 w 10000"/>
                  <a:gd name="connsiteY15" fmla="*/ 2720 h 9997"/>
                  <a:gd name="connsiteX16" fmla="*/ 5291 w 10000"/>
                  <a:gd name="connsiteY16" fmla="*/ 2739 h 9997"/>
                  <a:gd name="connsiteX17" fmla="*/ 5291 w 10000"/>
                  <a:gd name="connsiteY17" fmla="*/ 2797 h 9997"/>
                  <a:gd name="connsiteX18" fmla="*/ 5291 w 10000"/>
                  <a:gd name="connsiteY18" fmla="*/ 2854 h 9997"/>
                  <a:gd name="connsiteX19" fmla="*/ 5252 w 10000"/>
                  <a:gd name="connsiteY19" fmla="*/ 2916 h 9997"/>
                  <a:gd name="connsiteX20" fmla="*/ 5213 w 10000"/>
                  <a:gd name="connsiteY20" fmla="*/ 2966 h 9997"/>
                  <a:gd name="connsiteX21" fmla="*/ 5213 w 10000"/>
                  <a:gd name="connsiteY21" fmla="*/ 3139 h 9997"/>
                  <a:gd name="connsiteX22" fmla="*/ 5252 w 10000"/>
                  <a:gd name="connsiteY22" fmla="*/ 3319 h 9997"/>
                  <a:gd name="connsiteX23" fmla="*/ 5329 w 10000"/>
                  <a:gd name="connsiteY23" fmla="*/ 3500 h 9997"/>
                  <a:gd name="connsiteX24" fmla="*/ 5349 w 10000"/>
                  <a:gd name="connsiteY24" fmla="*/ 3672 h 9997"/>
                  <a:gd name="connsiteX25" fmla="*/ 5523 w 10000"/>
                  <a:gd name="connsiteY25" fmla="*/ 3819 h 9997"/>
                  <a:gd name="connsiteX26" fmla="*/ 5543 w 10000"/>
                  <a:gd name="connsiteY26" fmla="*/ 3973 h 9997"/>
                  <a:gd name="connsiteX27" fmla="*/ 5523 w 10000"/>
                  <a:gd name="connsiteY27" fmla="*/ 4122 h 9997"/>
                  <a:gd name="connsiteX28" fmla="*/ 5504 w 10000"/>
                  <a:gd name="connsiteY28" fmla="*/ 4276 h 9997"/>
                  <a:gd name="connsiteX29" fmla="*/ 5368 w 10000"/>
                  <a:gd name="connsiteY29" fmla="*/ 4502 h 9997"/>
                  <a:gd name="connsiteX30" fmla="*/ 5388 w 10000"/>
                  <a:gd name="connsiteY30" fmla="*/ 4730 h 9997"/>
                  <a:gd name="connsiteX31" fmla="*/ 5446 w 10000"/>
                  <a:gd name="connsiteY31" fmla="*/ 4956 h 9997"/>
                  <a:gd name="connsiteX32" fmla="*/ 5388 w 10000"/>
                  <a:gd name="connsiteY32" fmla="*/ 5183 h 9997"/>
                  <a:gd name="connsiteX33" fmla="*/ 5465 w 10000"/>
                  <a:gd name="connsiteY33" fmla="*/ 5433 h 9997"/>
                  <a:gd name="connsiteX34" fmla="*/ 5523 w 10000"/>
                  <a:gd name="connsiteY34" fmla="*/ 5675 h 9997"/>
                  <a:gd name="connsiteX35" fmla="*/ 5581 w 10000"/>
                  <a:gd name="connsiteY35" fmla="*/ 5924 h 9997"/>
                  <a:gd name="connsiteX36" fmla="*/ 5581 w 10000"/>
                  <a:gd name="connsiteY36" fmla="*/ 6177 h 9997"/>
                  <a:gd name="connsiteX37" fmla="*/ 5659 w 10000"/>
                  <a:gd name="connsiteY37" fmla="*/ 6501 h 9997"/>
                  <a:gd name="connsiteX38" fmla="*/ 5659 w 10000"/>
                  <a:gd name="connsiteY38" fmla="*/ 6823 h 9997"/>
                  <a:gd name="connsiteX39" fmla="*/ 5678 w 10000"/>
                  <a:gd name="connsiteY39" fmla="*/ 7139 h 9997"/>
                  <a:gd name="connsiteX40" fmla="*/ 5911 w 10000"/>
                  <a:gd name="connsiteY40" fmla="*/ 7450 h 9997"/>
                  <a:gd name="connsiteX41" fmla="*/ 5950 w 10000"/>
                  <a:gd name="connsiteY41" fmla="*/ 7603 h 9997"/>
                  <a:gd name="connsiteX42" fmla="*/ 6027 w 10000"/>
                  <a:gd name="connsiteY42" fmla="*/ 7753 h 9997"/>
                  <a:gd name="connsiteX43" fmla="*/ 6066 w 10000"/>
                  <a:gd name="connsiteY43" fmla="*/ 7910 h 9997"/>
                  <a:gd name="connsiteX44" fmla="*/ 5988 w 10000"/>
                  <a:gd name="connsiteY44" fmla="*/ 8061 h 9997"/>
                  <a:gd name="connsiteX45" fmla="*/ 5891 w 10000"/>
                  <a:gd name="connsiteY45" fmla="*/ 8260 h 9997"/>
                  <a:gd name="connsiteX46" fmla="*/ 5911 w 10000"/>
                  <a:gd name="connsiteY46" fmla="*/ 8464 h 9997"/>
                  <a:gd name="connsiteX47" fmla="*/ 6027 w 10000"/>
                  <a:gd name="connsiteY47" fmla="*/ 8675 h 9997"/>
                  <a:gd name="connsiteX48" fmla="*/ 6124 w 10000"/>
                  <a:gd name="connsiteY48" fmla="*/ 8879 h 9997"/>
                  <a:gd name="connsiteX49" fmla="*/ 6143 w 10000"/>
                  <a:gd name="connsiteY49" fmla="*/ 9032 h 9997"/>
                  <a:gd name="connsiteX50" fmla="*/ 6143 w 10000"/>
                  <a:gd name="connsiteY50" fmla="*/ 9190 h 9997"/>
                  <a:gd name="connsiteX51" fmla="*/ 6202 w 10000"/>
                  <a:gd name="connsiteY51" fmla="*/ 9343 h 9997"/>
                  <a:gd name="connsiteX52" fmla="*/ 6434 w 10000"/>
                  <a:gd name="connsiteY52" fmla="*/ 9474 h 9997"/>
                  <a:gd name="connsiteX53" fmla="*/ 6686 w 10000"/>
                  <a:gd name="connsiteY53" fmla="*/ 9474 h 9997"/>
                  <a:gd name="connsiteX54" fmla="*/ 6957 w 10000"/>
                  <a:gd name="connsiteY54" fmla="*/ 9485 h 9997"/>
                  <a:gd name="connsiteX55" fmla="*/ 7171 w 10000"/>
                  <a:gd name="connsiteY55" fmla="*/ 9497 h 9997"/>
                  <a:gd name="connsiteX56" fmla="*/ 7422 w 10000"/>
                  <a:gd name="connsiteY56" fmla="*/ 9512 h 9997"/>
                  <a:gd name="connsiteX57" fmla="*/ 7655 w 10000"/>
                  <a:gd name="connsiteY57" fmla="*/ 9531 h 9997"/>
                  <a:gd name="connsiteX58" fmla="*/ 7849 w 10000"/>
                  <a:gd name="connsiteY58" fmla="*/ 9558 h 9997"/>
                  <a:gd name="connsiteX59" fmla="*/ 8081 w 10000"/>
                  <a:gd name="connsiteY59" fmla="*/ 9590 h 9997"/>
                  <a:gd name="connsiteX60" fmla="*/ 8275 w 10000"/>
                  <a:gd name="connsiteY60" fmla="*/ 9621 h 9997"/>
                  <a:gd name="connsiteX61" fmla="*/ 8488 w 10000"/>
                  <a:gd name="connsiteY61" fmla="*/ 9632 h 9997"/>
                  <a:gd name="connsiteX62" fmla="*/ 8702 w 10000"/>
                  <a:gd name="connsiteY62" fmla="*/ 9644 h 9997"/>
                  <a:gd name="connsiteX63" fmla="*/ 8915 w 10000"/>
                  <a:gd name="connsiteY63" fmla="*/ 9647 h 9997"/>
                  <a:gd name="connsiteX64" fmla="*/ 9147 w 10000"/>
                  <a:gd name="connsiteY64" fmla="*/ 9655 h 9997"/>
                  <a:gd name="connsiteX65" fmla="*/ 9360 w 10000"/>
                  <a:gd name="connsiteY65" fmla="*/ 9659 h 9997"/>
                  <a:gd name="connsiteX66" fmla="*/ 9574 w 10000"/>
                  <a:gd name="connsiteY66" fmla="*/ 9670 h 9997"/>
                  <a:gd name="connsiteX67" fmla="*/ 9767 w 10000"/>
                  <a:gd name="connsiteY67" fmla="*/ 9690 h 9997"/>
                  <a:gd name="connsiteX68" fmla="*/ 9961 w 10000"/>
                  <a:gd name="connsiteY68" fmla="*/ 9713 h 9997"/>
                  <a:gd name="connsiteX69" fmla="*/ 10000 w 10000"/>
                  <a:gd name="connsiteY69" fmla="*/ 9732 h 9997"/>
                  <a:gd name="connsiteX70" fmla="*/ 9806 w 10000"/>
                  <a:gd name="connsiteY70" fmla="*/ 9724 h 9997"/>
                  <a:gd name="connsiteX71" fmla="*/ 9671 w 10000"/>
                  <a:gd name="connsiteY71" fmla="*/ 9740 h 9997"/>
                  <a:gd name="connsiteX72" fmla="*/ 9419 w 10000"/>
                  <a:gd name="connsiteY72" fmla="*/ 9782 h 9997"/>
                  <a:gd name="connsiteX73" fmla="*/ 9302 w 10000"/>
                  <a:gd name="connsiteY73" fmla="*/ 9782 h 9997"/>
                  <a:gd name="connsiteX74" fmla="*/ 9186 w 10000"/>
                  <a:gd name="connsiteY74" fmla="*/ 9782 h 9997"/>
                  <a:gd name="connsiteX75" fmla="*/ 9070 w 10000"/>
                  <a:gd name="connsiteY75" fmla="*/ 9789 h 9997"/>
                  <a:gd name="connsiteX76" fmla="*/ 8895 w 10000"/>
                  <a:gd name="connsiteY76" fmla="*/ 9805 h 9997"/>
                  <a:gd name="connsiteX77" fmla="*/ 8721 w 10000"/>
                  <a:gd name="connsiteY77" fmla="*/ 9832 h 9997"/>
                  <a:gd name="connsiteX78" fmla="*/ 7422 w 10000"/>
                  <a:gd name="connsiteY78" fmla="*/ 9928 h 9997"/>
                  <a:gd name="connsiteX79" fmla="*/ 7093 w 10000"/>
                  <a:gd name="connsiteY79" fmla="*/ 9997 h 9997"/>
                  <a:gd name="connsiteX80" fmla="*/ 4767 w 10000"/>
                  <a:gd name="connsiteY80" fmla="*/ 9985 h 9997"/>
                  <a:gd name="connsiteX81" fmla="*/ 2849 w 10000"/>
                  <a:gd name="connsiteY81" fmla="*/ 9931 h 9997"/>
                  <a:gd name="connsiteX82" fmla="*/ 2442 w 10000"/>
                  <a:gd name="connsiteY82" fmla="*/ 9889 h 9997"/>
                  <a:gd name="connsiteX83" fmla="*/ 2074 w 10000"/>
                  <a:gd name="connsiteY83" fmla="*/ 9847 h 9997"/>
                  <a:gd name="connsiteX84" fmla="*/ 1647 w 10000"/>
                  <a:gd name="connsiteY84" fmla="*/ 9812 h 9997"/>
                  <a:gd name="connsiteX85" fmla="*/ 814 w 10000"/>
                  <a:gd name="connsiteY85" fmla="*/ 9747 h 9997"/>
                  <a:gd name="connsiteX86" fmla="*/ 426 w 10000"/>
                  <a:gd name="connsiteY86" fmla="*/ 9717 h 9997"/>
                  <a:gd name="connsiteX87" fmla="*/ 0 w 10000"/>
                  <a:gd name="connsiteY87" fmla="*/ 9690 h 9997"/>
                  <a:gd name="connsiteX88" fmla="*/ 252 w 10000"/>
                  <a:gd name="connsiteY88" fmla="*/ 9674 h 9997"/>
                  <a:gd name="connsiteX89" fmla="*/ 523 w 10000"/>
                  <a:gd name="connsiteY89" fmla="*/ 9655 h 9997"/>
                  <a:gd name="connsiteX90" fmla="*/ 775 w 10000"/>
                  <a:gd name="connsiteY90" fmla="*/ 9628 h 9997"/>
                  <a:gd name="connsiteX91" fmla="*/ 1047 w 10000"/>
                  <a:gd name="connsiteY91" fmla="*/ 9605 h 9997"/>
                  <a:gd name="connsiteX92" fmla="*/ 1279 w 10000"/>
                  <a:gd name="connsiteY92" fmla="*/ 9586 h 9997"/>
                  <a:gd name="connsiteX93" fmla="*/ 1550 w 10000"/>
                  <a:gd name="connsiteY93" fmla="*/ 9570 h 9997"/>
                  <a:gd name="connsiteX94" fmla="*/ 1841 w 10000"/>
                  <a:gd name="connsiteY94" fmla="*/ 9558 h 9997"/>
                  <a:gd name="connsiteX95" fmla="*/ 2132 w 10000"/>
                  <a:gd name="connsiteY95" fmla="*/ 9558 h 9997"/>
                  <a:gd name="connsiteX96" fmla="*/ 2345 w 10000"/>
                  <a:gd name="connsiteY96" fmla="*/ 9558 h 9997"/>
                  <a:gd name="connsiteX97" fmla="*/ 2558 w 10000"/>
                  <a:gd name="connsiteY97" fmla="*/ 9558 h 9997"/>
                  <a:gd name="connsiteX98" fmla="*/ 2752 w 10000"/>
                  <a:gd name="connsiteY98" fmla="*/ 9554 h 9997"/>
                  <a:gd name="connsiteX99" fmla="*/ 2965 w 10000"/>
                  <a:gd name="connsiteY99" fmla="*/ 9547 h 9997"/>
                  <a:gd name="connsiteX100" fmla="*/ 3159 w 10000"/>
                  <a:gd name="connsiteY100" fmla="*/ 9543 h 9997"/>
                  <a:gd name="connsiteX101" fmla="*/ 3333 w 10000"/>
                  <a:gd name="connsiteY101" fmla="*/ 9531 h 9997"/>
                  <a:gd name="connsiteX102" fmla="*/ 3527 w 10000"/>
                  <a:gd name="connsiteY102" fmla="*/ 9516 h 9997"/>
                  <a:gd name="connsiteX103" fmla="*/ 3702 w 10000"/>
                  <a:gd name="connsiteY103" fmla="*/ 9497 h 9997"/>
                  <a:gd name="connsiteX104" fmla="*/ 3721 w 10000"/>
                  <a:gd name="connsiteY104" fmla="*/ 9328 h 9997"/>
                  <a:gd name="connsiteX105" fmla="*/ 3779 w 10000"/>
                  <a:gd name="connsiteY105" fmla="*/ 9159 h 9997"/>
                  <a:gd name="connsiteX106" fmla="*/ 3857 w 10000"/>
                  <a:gd name="connsiteY106" fmla="*/ 8990 h 9997"/>
                  <a:gd name="connsiteX107" fmla="*/ 3915 w 10000"/>
                  <a:gd name="connsiteY107" fmla="*/ 8821 h 9997"/>
                  <a:gd name="connsiteX108" fmla="*/ 3895 w 10000"/>
                  <a:gd name="connsiteY108" fmla="*/ 8575 h 9997"/>
                  <a:gd name="connsiteX109" fmla="*/ 3895 w 10000"/>
                  <a:gd name="connsiteY109" fmla="*/ 8329 h 9997"/>
                  <a:gd name="connsiteX110" fmla="*/ 3895 w 10000"/>
                  <a:gd name="connsiteY110" fmla="*/ 8080 h 9997"/>
                  <a:gd name="connsiteX111" fmla="*/ 3915 w 10000"/>
                  <a:gd name="connsiteY111" fmla="*/ 7833 h 9997"/>
                  <a:gd name="connsiteX112" fmla="*/ 3915 w 10000"/>
                  <a:gd name="connsiteY112" fmla="*/ 7638 h 9997"/>
                  <a:gd name="connsiteX113" fmla="*/ 3876 w 10000"/>
                  <a:gd name="connsiteY113" fmla="*/ 7438 h 9997"/>
                  <a:gd name="connsiteX114" fmla="*/ 3857 w 10000"/>
                  <a:gd name="connsiteY114" fmla="*/ 7250 h 9997"/>
                  <a:gd name="connsiteX115" fmla="*/ 3915 w 10000"/>
                  <a:gd name="connsiteY115" fmla="*/ 7061 h 9997"/>
                  <a:gd name="connsiteX116" fmla="*/ 4128 w 10000"/>
                  <a:gd name="connsiteY116" fmla="*/ 6861 h 9997"/>
                  <a:gd name="connsiteX117" fmla="*/ 4167 w 10000"/>
                  <a:gd name="connsiteY117" fmla="*/ 6650 h 9997"/>
                  <a:gd name="connsiteX118" fmla="*/ 4147 w 10000"/>
                  <a:gd name="connsiteY118" fmla="*/ 6435 h 9997"/>
                  <a:gd name="connsiteX119" fmla="*/ 4147 w 10000"/>
                  <a:gd name="connsiteY119" fmla="*/ 6220 h 9997"/>
                  <a:gd name="connsiteX120" fmla="*/ 4167 w 10000"/>
                  <a:gd name="connsiteY120" fmla="*/ 6143 h 9997"/>
                  <a:gd name="connsiteX121" fmla="*/ 4186 w 10000"/>
                  <a:gd name="connsiteY121" fmla="*/ 6070 h 9997"/>
                  <a:gd name="connsiteX122" fmla="*/ 4186 w 10000"/>
                  <a:gd name="connsiteY122" fmla="*/ 5997 h 9997"/>
                  <a:gd name="connsiteX123" fmla="*/ 4128 w 10000"/>
                  <a:gd name="connsiteY123" fmla="*/ 5928 h 9997"/>
                  <a:gd name="connsiteX124" fmla="*/ 4109 w 10000"/>
                  <a:gd name="connsiteY124" fmla="*/ 5755 h 9997"/>
                  <a:gd name="connsiteX125" fmla="*/ 4147 w 10000"/>
                  <a:gd name="connsiteY125" fmla="*/ 5744 h 9997"/>
                  <a:gd name="connsiteX126" fmla="*/ 4147 w 10000"/>
                  <a:gd name="connsiteY126" fmla="*/ 5567 h 9997"/>
                  <a:gd name="connsiteX127" fmla="*/ 4186 w 10000"/>
                  <a:gd name="connsiteY127" fmla="*/ 5386 h 9997"/>
                  <a:gd name="connsiteX128" fmla="*/ 4205 w 10000"/>
                  <a:gd name="connsiteY128" fmla="*/ 5209 h 9997"/>
                  <a:gd name="connsiteX129" fmla="*/ 4167 w 10000"/>
                  <a:gd name="connsiteY129" fmla="*/ 5018 h 9997"/>
                  <a:gd name="connsiteX130" fmla="*/ 4264 w 10000"/>
                  <a:gd name="connsiteY130" fmla="*/ 4991 h 9997"/>
                  <a:gd name="connsiteX131" fmla="*/ 4205 w 10000"/>
                  <a:gd name="connsiteY131" fmla="*/ 4630 h 9997"/>
                  <a:gd name="connsiteX132" fmla="*/ 4283 w 10000"/>
                  <a:gd name="connsiteY132" fmla="*/ 4545 h 9997"/>
                  <a:gd name="connsiteX133" fmla="*/ 4302 w 10000"/>
                  <a:gd name="connsiteY133" fmla="*/ 4460 h 9997"/>
                  <a:gd name="connsiteX134" fmla="*/ 4322 w 10000"/>
                  <a:gd name="connsiteY134" fmla="*/ 4372 h 9997"/>
                  <a:gd name="connsiteX135" fmla="*/ 4360 w 10000"/>
                  <a:gd name="connsiteY135" fmla="*/ 4284 h 9997"/>
                  <a:gd name="connsiteX136" fmla="*/ 4419 w 10000"/>
                  <a:gd name="connsiteY136" fmla="*/ 4230 h 9997"/>
                  <a:gd name="connsiteX137" fmla="*/ 4399 w 10000"/>
                  <a:gd name="connsiteY137" fmla="*/ 4184 h 9997"/>
                  <a:gd name="connsiteX138" fmla="*/ 4360 w 10000"/>
                  <a:gd name="connsiteY138" fmla="*/ 4130 h 9997"/>
                  <a:gd name="connsiteX139" fmla="*/ 4399 w 10000"/>
                  <a:gd name="connsiteY139" fmla="*/ 4084 h 9997"/>
                  <a:gd name="connsiteX140" fmla="*/ 4477 w 10000"/>
                  <a:gd name="connsiteY140" fmla="*/ 4000 h 9997"/>
                  <a:gd name="connsiteX141" fmla="*/ 4477 w 10000"/>
                  <a:gd name="connsiteY141" fmla="*/ 3919 h 9997"/>
                  <a:gd name="connsiteX142" fmla="*/ 4457 w 10000"/>
                  <a:gd name="connsiteY142" fmla="*/ 3835 h 9997"/>
                  <a:gd name="connsiteX143" fmla="*/ 4438 w 10000"/>
                  <a:gd name="connsiteY143" fmla="*/ 3749 h 9997"/>
                  <a:gd name="connsiteX144" fmla="*/ 4341 w 10000"/>
                  <a:gd name="connsiteY144" fmla="*/ 3745 h 9997"/>
                  <a:gd name="connsiteX145" fmla="*/ 4360 w 10000"/>
                  <a:gd name="connsiteY145" fmla="*/ 3680 h 9997"/>
                  <a:gd name="connsiteX146" fmla="*/ 4438 w 10000"/>
                  <a:gd name="connsiteY146" fmla="*/ 3615 h 9997"/>
                  <a:gd name="connsiteX147" fmla="*/ 4457 w 10000"/>
                  <a:gd name="connsiteY147" fmla="*/ 3550 h 9997"/>
                  <a:gd name="connsiteX148" fmla="*/ 4438 w 10000"/>
                  <a:gd name="connsiteY148" fmla="*/ 3481 h 9997"/>
                  <a:gd name="connsiteX149" fmla="*/ 4399 w 10000"/>
                  <a:gd name="connsiteY149" fmla="*/ 3481 h 9997"/>
                  <a:gd name="connsiteX150" fmla="*/ 4419 w 10000"/>
                  <a:gd name="connsiteY150" fmla="*/ 3415 h 9997"/>
                  <a:gd name="connsiteX151" fmla="*/ 4399 w 10000"/>
                  <a:gd name="connsiteY151" fmla="*/ 3339 h 9997"/>
                  <a:gd name="connsiteX152" fmla="*/ 4399 w 10000"/>
                  <a:gd name="connsiteY152" fmla="*/ 3273 h 9997"/>
                  <a:gd name="connsiteX153" fmla="*/ 4457 w 10000"/>
                  <a:gd name="connsiteY153" fmla="*/ 3204 h 9997"/>
                  <a:gd name="connsiteX154" fmla="*/ 4457 w 10000"/>
                  <a:gd name="connsiteY154" fmla="*/ 3066 h 9997"/>
                  <a:gd name="connsiteX155" fmla="*/ 4457 w 10000"/>
                  <a:gd name="connsiteY155" fmla="*/ 2932 h 9997"/>
                  <a:gd name="connsiteX156" fmla="*/ 4516 w 10000"/>
                  <a:gd name="connsiteY156" fmla="*/ 2797 h 9997"/>
                  <a:gd name="connsiteX157" fmla="*/ 4651 w 10000"/>
                  <a:gd name="connsiteY157" fmla="*/ 2674 h 9997"/>
                  <a:gd name="connsiteX158" fmla="*/ 4593 w 10000"/>
                  <a:gd name="connsiteY158" fmla="*/ 2655 h 9997"/>
                  <a:gd name="connsiteX159" fmla="*/ 4593 w 10000"/>
                  <a:gd name="connsiteY159" fmla="*/ 2539 h 9997"/>
                  <a:gd name="connsiteX160" fmla="*/ 4574 w 10000"/>
                  <a:gd name="connsiteY160" fmla="*/ 2424 h 9997"/>
                  <a:gd name="connsiteX161" fmla="*/ 4554 w 10000"/>
                  <a:gd name="connsiteY161" fmla="*/ 2309 h 9997"/>
                  <a:gd name="connsiteX162" fmla="*/ 4593 w 10000"/>
                  <a:gd name="connsiteY162" fmla="*/ 2206 h 9997"/>
                  <a:gd name="connsiteX163" fmla="*/ 4632 w 10000"/>
                  <a:gd name="connsiteY163" fmla="*/ 2020 h 9997"/>
                  <a:gd name="connsiteX164" fmla="*/ 4729 w 10000"/>
                  <a:gd name="connsiteY164" fmla="*/ 1840 h 9997"/>
                  <a:gd name="connsiteX165" fmla="*/ 4787 w 10000"/>
                  <a:gd name="connsiteY165" fmla="*/ 1656 h 9997"/>
                  <a:gd name="connsiteX166" fmla="*/ 4748 w 10000"/>
                  <a:gd name="connsiteY166" fmla="*/ 1468 h 9997"/>
                  <a:gd name="connsiteX167" fmla="*/ 4767 w 10000"/>
                  <a:gd name="connsiteY167" fmla="*/ 1380 h 9997"/>
                  <a:gd name="connsiteX168" fmla="*/ 4767 w 10000"/>
                  <a:gd name="connsiteY168" fmla="*/ 1284 h 9997"/>
                  <a:gd name="connsiteX169" fmla="*/ 4767 w 10000"/>
                  <a:gd name="connsiteY169" fmla="*/ 1194 h 9997"/>
                  <a:gd name="connsiteX170" fmla="*/ 4748 w 10000"/>
                  <a:gd name="connsiteY170" fmla="*/ 1102 h 9997"/>
                  <a:gd name="connsiteX171" fmla="*/ 4651 w 10000"/>
                  <a:gd name="connsiteY171" fmla="*/ 1129 h 9997"/>
                  <a:gd name="connsiteX172" fmla="*/ 4651 w 10000"/>
                  <a:gd name="connsiteY172" fmla="*/ 1068 h 9997"/>
                  <a:gd name="connsiteX173" fmla="*/ 4632 w 10000"/>
                  <a:gd name="connsiteY173" fmla="*/ 1003 h 9997"/>
                  <a:gd name="connsiteX174" fmla="*/ 4632 w 10000"/>
                  <a:gd name="connsiteY174" fmla="*/ 941 h 9997"/>
                  <a:gd name="connsiteX175" fmla="*/ 4651 w 10000"/>
                  <a:gd name="connsiteY175" fmla="*/ 880 h 9997"/>
                  <a:gd name="connsiteX176" fmla="*/ 4593 w 10000"/>
                  <a:gd name="connsiteY176" fmla="*/ 799 h 9997"/>
                  <a:gd name="connsiteX177" fmla="*/ 4593 w 10000"/>
                  <a:gd name="connsiteY177" fmla="*/ 715 h 9997"/>
                  <a:gd name="connsiteX178" fmla="*/ 4574 w 10000"/>
                  <a:gd name="connsiteY178" fmla="*/ 630 h 9997"/>
                  <a:gd name="connsiteX179" fmla="*/ 4574 w 10000"/>
                  <a:gd name="connsiteY179" fmla="*/ 554 h 9997"/>
                  <a:gd name="connsiteX180" fmla="*/ 4516 w 10000"/>
                  <a:gd name="connsiteY180" fmla="*/ 361 h 9997"/>
                  <a:gd name="connsiteX181" fmla="*/ 4457 w 10000"/>
                  <a:gd name="connsiteY181" fmla="*/ 342 h 9997"/>
                  <a:gd name="connsiteX182" fmla="*/ 4341 w 10000"/>
                  <a:gd name="connsiteY182" fmla="*/ 330 h 9997"/>
                  <a:gd name="connsiteX183" fmla="*/ 4264 w 10000"/>
                  <a:gd name="connsiteY183" fmla="*/ 318 h 9997"/>
                  <a:gd name="connsiteX184" fmla="*/ 4147 w 10000"/>
                  <a:gd name="connsiteY184" fmla="*/ 315 h 9997"/>
                  <a:gd name="connsiteX185" fmla="*/ 4070 w 10000"/>
                  <a:gd name="connsiteY185" fmla="*/ 318 h 9997"/>
                  <a:gd name="connsiteX186" fmla="*/ 4012 w 10000"/>
                  <a:gd name="connsiteY186" fmla="*/ 326 h 9997"/>
                  <a:gd name="connsiteX187" fmla="*/ 3934 w 10000"/>
                  <a:gd name="connsiteY187" fmla="*/ 326 h 9997"/>
                  <a:gd name="connsiteX188" fmla="*/ 3876 w 10000"/>
                  <a:gd name="connsiteY188" fmla="*/ 318 h 9997"/>
                  <a:gd name="connsiteX189" fmla="*/ 3895 w 10000"/>
                  <a:gd name="connsiteY189" fmla="*/ 303 h 9997"/>
                  <a:gd name="connsiteX190" fmla="*/ 3934 w 10000"/>
                  <a:gd name="connsiteY190" fmla="*/ 295 h 9997"/>
                  <a:gd name="connsiteX191" fmla="*/ 3992 w 10000"/>
                  <a:gd name="connsiteY191" fmla="*/ 284 h 9997"/>
                  <a:gd name="connsiteX192" fmla="*/ 3973 w 10000"/>
                  <a:gd name="connsiteY192" fmla="*/ 269 h 9997"/>
                  <a:gd name="connsiteX193" fmla="*/ 4147 w 10000"/>
                  <a:gd name="connsiteY193" fmla="*/ 253 h 9997"/>
                  <a:gd name="connsiteX194" fmla="*/ 4322 w 10000"/>
                  <a:gd name="connsiteY194" fmla="*/ 226 h 9997"/>
                  <a:gd name="connsiteX195" fmla="*/ 4477 w 10000"/>
                  <a:gd name="connsiteY195" fmla="*/ 200 h 9997"/>
                  <a:gd name="connsiteX196" fmla="*/ 4612 w 10000"/>
                  <a:gd name="connsiteY196" fmla="*/ 161 h 9997"/>
                  <a:gd name="connsiteX197" fmla="*/ 4651 w 10000"/>
                  <a:gd name="connsiteY197" fmla="*/ 119 h 9997"/>
                  <a:gd name="connsiteX198" fmla="*/ 4709 w 10000"/>
                  <a:gd name="connsiteY198" fmla="*/ 84 h 9997"/>
                  <a:gd name="connsiteX199" fmla="*/ 4709 w 10000"/>
                  <a:gd name="connsiteY199" fmla="*/ 42 h 9997"/>
                  <a:gd name="connsiteX200" fmla="*/ 4729 w 10000"/>
                  <a:gd name="connsiteY200" fmla="*/ 0 h 9997"/>
                  <a:gd name="connsiteX201" fmla="*/ 4787 w 10000"/>
                  <a:gd name="connsiteY201" fmla="*/ 73 h 9997"/>
                  <a:gd name="connsiteX202" fmla="*/ 4864 w 10000"/>
                  <a:gd name="connsiteY202" fmla="*/ 153 h 9997"/>
                  <a:gd name="connsiteX203" fmla="*/ 4884 w 10000"/>
                  <a:gd name="connsiteY203" fmla="*/ 230 h 9997"/>
                  <a:gd name="connsiteX204" fmla="*/ 4845 w 10000"/>
                  <a:gd name="connsiteY204" fmla="*/ 315 h 9997"/>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5 h 10000"/>
                  <a:gd name="connsiteX7" fmla="*/ 5310 w 10000"/>
                  <a:gd name="connsiteY7" fmla="*/ 1922 h 10000"/>
                  <a:gd name="connsiteX8" fmla="*/ 5291 w 10000"/>
                  <a:gd name="connsiteY8" fmla="*/ 2149 h 10000"/>
                  <a:gd name="connsiteX9" fmla="*/ 5329 w 10000"/>
                  <a:gd name="connsiteY9" fmla="*/ 2272 h 10000"/>
                  <a:gd name="connsiteX10" fmla="*/ 5388 w 10000"/>
                  <a:gd name="connsiteY10" fmla="*/ 2406 h 10000"/>
                  <a:gd name="connsiteX11" fmla="*/ 5388 w 10000"/>
                  <a:gd name="connsiteY11" fmla="*/ 2537 h 10000"/>
                  <a:gd name="connsiteX12" fmla="*/ 5368 w 10000"/>
                  <a:gd name="connsiteY12" fmla="*/ 2667 h 10000"/>
                  <a:gd name="connsiteX13" fmla="*/ 5388 w 10000"/>
                  <a:gd name="connsiteY13" fmla="*/ 2682 h 10000"/>
                  <a:gd name="connsiteX14" fmla="*/ 5368 w 10000"/>
                  <a:gd name="connsiteY14" fmla="*/ 2705 h 10000"/>
                  <a:gd name="connsiteX15" fmla="*/ 5310 w 10000"/>
                  <a:gd name="connsiteY15" fmla="*/ 2721 h 10000"/>
                  <a:gd name="connsiteX16" fmla="*/ 5291 w 10000"/>
                  <a:gd name="connsiteY16" fmla="*/ 2740 h 10000"/>
                  <a:gd name="connsiteX17" fmla="*/ 5291 w 10000"/>
                  <a:gd name="connsiteY17" fmla="*/ 2798 h 10000"/>
                  <a:gd name="connsiteX18" fmla="*/ 5291 w 10000"/>
                  <a:gd name="connsiteY18" fmla="*/ 2855 h 10000"/>
                  <a:gd name="connsiteX19" fmla="*/ 5252 w 10000"/>
                  <a:gd name="connsiteY19" fmla="*/ 2917 h 10000"/>
                  <a:gd name="connsiteX20" fmla="*/ 5213 w 10000"/>
                  <a:gd name="connsiteY20" fmla="*/ 2967 h 10000"/>
                  <a:gd name="connsiteX21" fmla="*/ 5213 w 10000"/>
                  <a:gd name="connsiteY21" fmla="*/ 3140 h 10000"/>
                  <a:gd name="connsiteX22" fmla="*/ 5252 w 10000"/>
                  <a:gd name="connsiteY22" fmla="*/ 3320 h 10000"/>
                  <a:gd name="connsiteX23" fmla="*/ 5329 w 10000"/>
                  <a:gd name="connsiteY23" fmla="*/ 3501 h 10000"/>
                  <a:gd name="connsiteX24" fmla="*/ 5349 w 10000"/>
                  <a:gd name="connsiteY24" fmla="*/ 3673 h 10000"/>
                  <a:gd name="connsiteX25" fmla="*/ 5523 w 10000"/>
                  <a:gd name="connsiteY25" fmla="*/ 3820 h 10000"/>
                  <a:gd name="connsiteX26" fmla="*/ 5543 w 10000"/>
                  <a:gd name="connsiteY26" fmla="*/ 3974 h 10000"/>
                  <a:gd name="connsiteX27" fmla="*/ 5523 w 10000"/>
                  <a:gd name="connsiteY27" fmla="*/ 4123 h 10000"/>
                  <a:gd name="connsiteX28" fmla="*/ 5504 w 10000"/>
                  <a:gd name="connsiteY28" fmla="*/ 4277 h 10000"/>
                  <a:gd name="connsiteX29" fmla="*/ 5368 w 10000"/>
                  <a:gd name="connsiteY29" fmla="*/ 4503 h 10000"/>
                  <a:gd name="connsiteX30" fmla="*/ 5388 w 10000"/>
                  <a:gd name="connsiteY30" fmla="*/ 4731 h 10000"/>
                  <a:gd name="connsiteX31" fmla="*/ 5446 w 10000"/>
                  <a:gd name="connsiteY31" fmla="*/ 4957 h 10000"/>
                  <a:gd name="connsiteX32" fmla="*/ 5388 w 10000"/>
                  <a:gd name="connsiteY32" fmla="*/ 5185 h 10000"/>
                  <a:gd name="connsiteX33" fmla="*/ 5465 w 10000"/>
                  <a:gd name="connsiteY33" fmla="*/ 5435 h 10000"/>
                  <a:gd name="connsiteX34" fmla="*/ 5523 w 10000"/>
                  <a:gd name="connsiteY34" fmla="*/ 5677 h 10000"/>
                  <a:gd name="connsiteX35" fmla="*/ 5581 w 10000"/>
                  <a:gd name="connsiteY35" fmla="*/ 5926 h 10000"/>
                  <a:gd name="connsiteX36" fmla="*/ 5581 w 10000"/>
                  <a:gd name="connsiteY36" fmla="*/ 6179 h 10000"/>
                  <a:gd name="connsiteX37" fmla="*/ 5659 w 10000"/>
                  <a:gd name="connsiteY37" fmla="*/ 6503 h 10000"/>
                  <a:gd name="connsiteX38" fmla="*/ 5659 w 10000"/>
                  <a:gd name="connsiteY38" fmla="*/ 6825 h 10000"/>
                  <a:gd name="connsiteX39" fmla="*/ 5678 w 10000"/>
                  <a:gd name="connsiteY39" fmla="*/ 7141 h 10000"/>
                  <a:gd name="connsiteX40" fmla="*/ 5911 w 10000"/>
                  <a:gd name="connsiteY40" fmla="*/ 7452 h 10000"/>
                  <a:gd name="connsiteX41" fmla="*/ 5950 w 10000"/>
                  <a:gd name="connsiteY41" fmla="*/ 7605 h 10000"/>
                  <a:gd name="connsiteX42" fmla="*/ 6027 w 10000"/>
                  <a:gd name="connsiteY42" fmla="*/ 7755 h 10000"/>
                  <a:gd name="connsiteX43" fmla="*/ 6066 w 10000"/>
                  <a:gd name="connsiteY43" fmla="*/ 7912 h 10000"/>
                  <a:gd name="connsiteX44" fmla="*/ 5988 w 10000"/>
                  <a:gd name="connsiteY44" fmla="*/ 8063 h 10000"/>
                  <a:gd name="connsiteX45" fmla="*/ 5891 w 10000"/>
                  <a:gd name="connsiteY45" fmla="*/ 8262 h 10000"/>
                  <a:gd name="connsiteX46" fmla="*/ 5911 w 10000"/>
                  <a:gd name="connsiteY46" fmla="*/ 8467 h 10000"/>
                  <a:gd name="connsiteX47" fmla="*/ 6027 w 10000"/>
                  <a:gd name="connsiteY47" fmla="*/ 8678 h 10000"/>
                  <a:gd name="connsiteX48" fmla="*/ 6124 w 10000"/>
                  <a:gd name="connsiteY48" fmla="*/ 8882 h 10000"/>
                  <a:gd name="connsiteX49" fmla="*/ 6143 w 10000"/>
                  <a:gd name="connsiteY49" fmla="*/ 9035 h 10000"/>
                  <a:gd name="connsiteX50" fmla="*/ 6143 w 10000"/>
                  <a:gd name="connsiteY50" fmla="*/ 9193 h 10000"/>
                  <a:gd name="connsiteX51" fmla="*/ 6202 w 10000"/>
                  <a:gd name="connsiteY51" fmla="*/ 9346 h 10000"/>
                  <a:gd name="connsiteX52" fmla="*/ 6434 w 10000"/>
                  <a:gd name="connsiteY52" fmla="*/ 9477 h 10000"/>
                  <a:gd name="connsiteX53" fmla="*/ 6686 w 10000"/>
                  <a:gd name="connsiteY53" fmla="*/ 9477 h 10000"/>
                  <a:gd name="connsiteX54" fmla="*/ 6957 w 10000"/>
                  <a:gd name="connsiteY54" fmla="*/ 9488 h 10000"/>
                  <a:gd name="connsiteX55" fmla="*/ 7171 w 10000"/>
                  <a:gd name="connsiteY55" fmla="*/ 9500 h 10000"/>
                  <a:gd name="connsiteX56" fmla="*/ 7422 w 10000"/>
                  <a:gd name="connsiteY56" fmla="*/ 9515 h 10000"/>
                  <a:gd name="connsiteX57" fmla="*/ 7655 w 10000"/>
                  <a:gd name="connsiteY57" fmla="*/ 9534 h 10000"/>
                  <a:gd name="connsiteX58" fmla="*/ 7849 w 10000"/>
                  <a:gd name="connsiteY58" fmla="*/ 9561 h 10000"/>
                  <a:gd name="connsiteX59" fmla="*/ 8081 w 10000"/>
                  <a:gd name="connsiteY59" fmla="*/ 9593 h 10000"/>
                  <a:gd name="connsiteX60" fmla="*/ 8275 w 10000"/>
                  <a:gd name="connsiteY60" fmla="*/ 9624 h 10000"/>
                  <a:gd name="connsiteX61" fmla="*/ 8488 w 10000"/>
                  <a:gd name="connsiteY61" fmla="*/ 9635 h 10000"/>
                  <a:gd name="connsiteX62" fmla="*/ 8702 w 10000"/>
                  <a:gd name="connsiteY62" fmla="*/ 9647 h 10000"/>
                  <a:gd name="connsiteX63" fmla="*/ 8915 w 10000"/>
                  <a:gd name="connsiteY63" fmla="*/ 9650 h 10000"/>
                  <a:gd name="connsiteX64" fmla="*/ 9147 w 10000"/>
                  <a:gd name="connsiteY64" fmla="*/ 9658 h 10000"/>
                  <a:gd name="connsiteX65" fmla="*/ 9360 w 10000"/>
                  <a:gd name="connsiteY65" fmla="*/ 9662 h 10000"/>
                  <a:gd name="connsiteX66" fmla="*/ 9574 w 10000"/>
                  <a:gd name="connsiteY66" fmla="*/ 9673 h 10000"/>
                  <a:gd name="connsiteX67" fmla="*/ 9767 w 10000"/>
                  <a:gd name="connsiteY67" fmla="*/ 9693 h 10000"/>
                  <a:gd name="connsiteX68" fmla="*/ 9961 w 10000"/>
                  <a:gd name="connsiteY68" fmla="*/ 9716 h 10000"/>
                  <a:gd name="connsiteX69" fmla="*/ 10000 w 10000"/>
                  <a:gd name="connsiteY69" fmla="*/ 9735 h 10000"/>
                  <a:gd name="connsiteX70" fmla="*/ 9806 w 10000"/>
                  <a:gd name="connsiteY70" fmla="*/ 9727 h 10000"/>
                  <a:gd name="connsiteX71" fmla="*/ 9671 w 10000"/>
                  <a:gd name="connsiteY71" fmla="*/ 9743 h 10000"/>
                  <a:gd name="connsiteX72" fmla="*/ 9419 w 10000"/>
                  <a:gd name="connsiteY72" fmla="*/ 9785 h 10000"/>
                  <a:gd name="connsiteX73" fmla="*/ 9302 w 10000"/>
                  <a:gd name="connsiteY73" fmla="*/ 9785 h 10000"/>
                  <a:gd name="connsiteX74" fmla="*/ 9186 w 10000"/>
                  <a:gd name="connsiteY74" fmla="*/ 9785 h 10000"/>
                  <a:gd name="connsiteX75" fmla="*/ 9070 w 10000"/>
                  <a:gd name="connsiteY75" fmla="*/ 9792 h 10000"/>
                  <a:gd name="connsiteX76" fmla="*/ 8895 w 10000"/>
                  <a:gd name="connsiteY76" fmla="*/ 9808 h 10000"/>
                  <a:gd name="connsiteX77" fmla="*/ 8721 w 10000"/>
                  <a:gd name="connsiteY77" fmla="*/ 9835 h 10000"/>
                  <a:gd name="connsiteX78" fmla="*/ 7422 w 10000"/>
                  <a:gd name="connsiteY78" fmla="*/ 9931 h 10000"/>
                  <a:gd name="connsiteX79" fmla="*/ 7093 w 10000"/>
                  <a:gd name="connsiteY79" fmla="*/ 10000 h 10000"/>
                  <a:gd name="connsiteX80" fmla="*/ 2849 w 10000"/>
                  <a:gd name="connsiteY80" fmla="*/ 9934 h 10000"/>
                  <a:gd name="connsiteX81" fmla="*/ 2442 w 10000"/>
                  <a:gd name="connsiteY81" fmla="*/ 9892 h 10000"/>
                  <a:gd name="connsiteX82" fmla="*/ 2074 w 10000"/>
                  <a:gd name="connsiteY82" fmla="*/ 9850 h 10000"/>
                  <a:gd name="connsiteX83" fmla="*/ 1647 w 10000"/>
                  <a:gd name="connsiteY83" fmla="*/ 9815 h 10000"/>
                  <a:gd name="connsiteX84" fmla="*/ 814 w 10000"/>
                  <a:gd name="connsiteY84" fmla="*/ 9750 h 10000"/>
                  <a:gd name="connsiteX85" fmla="*/ 426 w 10000"/>
                  <a:gd name="connsiteY85" fmla="*/ 9720 h 10000"/>
                  <a:gd name="connsiteX86" fmla="*/ 0 w 10000"/>
                  <a:gd name="connsiteY86" fmla="*/ 9693 h 10000"/>
                  <a:gd name="connsiteX87" fmla="*/ 252 w 10000"/>
                  <a:gd name="connsiteY87" fmla="*/ 9677 h 10000"/>
                  <a:gd name="connsiteX88" fmla="*/ 523 w 10000"/>
                  <a:gd name="connsiteY88" fmla="*/ 9658 h 10000"/>
                  <a:gd name="connsiteX89" fmla="*/ 775 w 10000"/>
                  <a:gd name="connsiteY89" fmla="*/ 9631 h 10000"/>
                  <a:gd name="connsiteX90" fmla="*/ 1047 w 10000"/>
                  <a:gd name="connsiteY90" fmla="*/ 9608 h 10000"/>
                  <a:gd name="connsiteX91" fmla="*/ 1279 w 10000"/>
                  <a:gd name="connsiteY91" fmla="*/ 9589 h 10000"/>
                  <a:gd name="connsiteX92" fmla="*/ 1550 w 10000"/>
                  <a:gd name="connsiteY92" fmla="*/ 9573 h 10000"/>
                  <a:gd name="connsiteX93" fmla="*/ 1841 w 10000"/>
                  <a:gd name="connsiteY93" fmla="*/ 9561 h 10000"/>
                  <a:gd name="connsiteX94" fmla="*/ 2132 w 10000"/>
                  <a:gd name="connsiteY94" fmla="*/ 9561 h 10000"/>
                  <a:gd name="connsiteX95" fmla="*/ 2345 w 10000"/>
                  <a:gd name="connsiteY95" fmla="*/ 9561 h 10000"/>
                  <a:gd name="connsiteX96" fmla="*/ 2558 w 10000"/>
                  <a:gd name="connsiteY96" fmla="*/ 9561 h 10000"/>
                  <a:gd name="connsiteX97" fmla="*/ 2752 w 10000"/>
                  <a:gd name="connsiteY97" fmla="*/ 9557 h 10000"/>
                  <a:gd name="connsiteX98" fmla="*/ 2965 w 10000"/>
                  <a:gd name="connsiteY98" fmla="*/ 9550 h 10000"/>
                  <a:gd name="connsiteX99" fmla="*/ 3159 w 10000"/>
                  <a:gd name="connsiteY99" fmla="*/ 9546 h 10000"/>
                  <a:gd name="connsiteX100" fmla="*/ 3333 w 10000"/>
                  <a:gd name="connsiteY100" fmla="*/ 9534 h 10000"/>
                  <a:gd name="connsiteX101" fmla="*/ 3527 w 10000"/>
                  <a:gd name="connsiteY101" fmla="*/ 9519 h 10000"/>
                  <a:gd name="connsiteX102" fmla="*/ 3702 w 10000"/>
                  <a:gd name="connsiteY102" fmla="*/ 9500 h 10000"/>
                  <a:gd name="connsiteX103" fmla="*/ 3721 w 10000"/>
                  <a:gd name="connsiteY103" fmla="*/ 9331 h 10000"/>
                  <a:gd name="connsiteX104" fmla="*/ 3779 w 10000"/>
                  <a:gd name="connsiteY104" fmla="*/ 9162 h 10000"/>
                  <a:gd name="connsiteX105" fmla="*/ 3857 w 10000"/>
                  <a:gd name="connsiteY105" fmla="*/ 8993 h 10000"/>
                  <a:gd name="connsiteX106" fmla="*/ 3915 w 10000"/>
                  <a:gd name="connsiteY106" fmla="*/ 8824 h 10000"/>
                  <a:gd name="connsiteX107" fmla="*/ 3895 w 10000"/>
                  <a:gd name="connsiteY107" fmla="*/ 8578 h 10000"/>
                  <a:gd name="connsiteX108" fmla="*/ 3895 w 10000"/>
                  <a:gd name="connsiteY108" fmla="*/ 8331 h 10000"/>
                  <a:gd name="connsiteX109" fmla="*/ 3895 w 10000"/>
                  <a:gd name="connsiteY109" fmla="*/ 8082 h 10000"/>
                  <a:gd name="connsiteX110" fmla="*/ 3915 w 10000"/>
                  <a:gd name="connsiteY110" fmla="*/ 7835 h 10000"/>
                  <a:gd name="connsiteX111" fmla="*/ 3915 w 10000"/>
                  <a:gd name="connsiteY111" fmla="*/ 7640 h 10000"/>
                  <a:gd name="connsiteX112" fmla="*/ 3876 w 10000"/>
                  <a:gd name="connsiteY112" fmla="*/ 7440 h 10000"/>
                  <a:gd name="connsiteX113" fmla="*/ 3857 w 10000"/>
                  <a:gd name="connsiteY113" fmla="*/ 7252 h 10000"/>
                  <a:gd name="connsiteX114" fmla="*/ 3915 w 10000"/>
                  <a:gd name="connsiteY114" fmla="*/ 7063 h 10000"/>
                  <a:gd name="connsiteX115" fmla="*/ 4128 w 10000"/>
                  <a:gd name="connsiteY115" fmla="*/ 6863 h 10000"/>
                  <a:gd name="connsiteX116" fmla="*/ 4167 w 10000"/>
                  <a:gd name="connsiteY116" fmla="*/ 6652 h 10000"/>
                  <a:gd name="connsiteX117" fmla="*/ 4147 w 10000"/>
                  <a:gd name="connsiteY117" fmla="*/ 6437 h 10000"/>
                  <a:gd name="connsiteX118" fmla="*/ 4147 w 10000"/>
                  <a:gd name="connsiteY118" fmla="*/ 6222 h 10000"/>
                  <a:gd name="connsiteX119" fmla="*/ 4167 w 10000"/>
                  <a:gd name="connsiteY119" fmla="*/ 6145 h 10000"/>
                  <a:gd name="connsiteX120" fmla="*/ 4186 w 10000"/>
                  <a:gd name="connsiteY120" fmla="*/ 6072 h 10000"/>
                  <a:gd name="connsiteX121" fmla="*/ 4186 w 10000"/>
                  <a:gd name="connsiteY121" fmla="*/ 5999 h 10000"/>
                  <a:gd name="connsiteX122" fmla="*/ 4128 w 10000"/>
                  <a:gd name="connsiteY122" fmla="*/ 5930 h 10000"/>
                  <a:gd name="connsiteX123" fmla="*/ 4109 w 10000"/>
                  <a:gd name="connsiteY123" fmla="*/ 5757 h 10000"/>
                  <a:gd name="connsiteX124" fmla="*/ 4147 w 10000"/>
                  <a:gd name="connsiteY124" fmla="*/ 5746 h 10000"/>
                  <a:gd name="connsiteX125" fmla="*/ 4147 w 10000"/>
                  <a:gd name="connsiteY125" fmla="*/ 5569 h 10000"/>
                  <a:gd name="connsiteX126" fmla="*/ 4186 w 10000"/>
                  <a:gd name="connsiteY126" fmla="*/ 5388 h 10000"/>
                  <a:gd name="connsiteX127" fmla="*/ 4205 w 10000"/>
                  <a:gd name="connsiteY127" fmla="*/ 5211 h 10000"/>
                  <a:gd name="connsiteX128" fmla="*/ 4167 w 10000"/>
                  <a:gd name="connsiteY128" fmla="*/ 5020 h 10000"/>
                  <a:gd name="connsiteX129" fmla="*/ 4264 w 10000"/>
                  <a:gd name="connsiteY129" fmla="*/ 4992 h 10000"/>
                  <a:gd name="connsiteX130" fmla="*/ 4205 w 10000"/>
                  <a:gd name="connsiteY130" fmla="*/ 4631 h 10000"/>
                  <a:gd name="connsiteX131" fmla="*/ 4283 w 10000"/>
                  <a:gd name="connsiteY131" fmla="*/ 4546 h 10000"/>
                  <a:gd name="connsiteX132" fmla="*/ 4302 w 10000"/>
                  <a:gd name="connsiteY132" fmla="*/ 4461 h 10000"/>
                  <a:gd name="connsiteX133" fmla="*/ 4322 w 10000"/>
                  <a:gd name="connsiteY133" fmla="*/ 4373 h 10000"/>
                  <a:gd name="connsiteX134" fmla="*/ 4360 w 10000"/>
                  <a:gd name="connsiteY134" fmla="*/ 4285 h 10000"/>
                  <a:gd name="connsiteX135" fmla="*/ 4419 w 10000"/>
                  <a:gd name="connsiteY135" fmla="*/ 4231 h 10000"/>
                  <a:gd name="connsiteX136" fmla="*/ 4399 w 10000"/>
                  <a:gd name="connsiteY136" fmla="*/ 4185 h 10000"/>
                  <a:gd name="connsiteX137" fmla="*/ 4360 w 10000"/>
                  <a:gd name="connsiteY137" fmla="*/ 4131 h 10000"/>
                  <a:gd name="connsiteX138" fmla="*/ 4399 w 10000"/>
                  <a:gd name="connsiteY138" fmla="*/ 4085 h 10000"/>
                  <a:gd name="connsiteX139" fmla="*/ 4477 w 10000"/>
                  <a:gd name="connsiteY139" fmla="*/ 4001 h 10000"/>
                  <a:gd name="connsiteX140" fmla="*/ 4477 w 10000"/>
                  <a:gd name="connsiteY140" fmla="*/ 3920 h 10000"/>
                  <a:gd name="connsiteX141" fmla="*/ 4457 w 10000"/>
                  <a:gd name="connsiteY141" fmla="*/ 3836 h 10000"/>
                  <a:gd name="connsiteX142" fmla="*/ 4438 w 10000"/>
                  <a:gd name="connsiteY142" fmla="*/ 3750 h 10000"/>
                  <a:gd name="connsiteX143" fmla="*/ 4341 w 10000"/>
                  <a:gd name="connsiteY143" fmla="*/ 3746 h 10000"/>
                  <a:gd name="connsiteX144" fmla="*/ 4360 w 10000"/>
                  <a:gd name="connsiteY144" fmla="*/ 3681 h 10000"/>
                  <a:gd name="connsiteX145" fmla="*/ 4438 w 10000"/>
                  <a:gd name="connsiteY145" fmla="*/ 3616 h 10000"/>
                  <a:gd name="connsiteX146" fmla="*/ 4457 w 10000"/>
                  <a:gd name="connsiteY146" fmla="*/ 3551 h 10000"/>
                  <a:gd name="connsiteX147" fmla="*/ 4438 w 10000"/>
                  <a:gd name="connsiteY147" fmla="*/ 3482 h 10000"/>
                  <a:gd name="connsiteX148" fmla="*/ 4399 w 10000"/>
                  <a:gd name="connsiteY148" fmla="*/ 3482 h 10000"/>
                  <a:gd name="connsiteX149" fmla="*/ 4419 w 10000"/>
                  <a:gd name="connsiteY149" fmla="*/ 3416 h 10000"/>
                  <a:gd name="connsiteX150" fmla="*/ 4399 w 10000"/>
                  <a:gd name="connsiteY150" fmla="*/ 3340 h 10000"/>
                  <a:gd name="connsiteX151" fmla="*/ 4399 w 10000"/>
                  <a:gd name="connsiteY151" fmla="*/ 3274 h 10000"/>
                  <a:gd name="connsiteX152" fmla="*/ 4457 w 10000"/>
                  <a:gd name="connsiteY152" fmla="*/ 3205 h 10000"/>
                  <a:gd name="connsiteX153" fmla="*/ 4457 w 10000"/>
                  <a:gd name="connsiteY153" fmla="*/ 3067 h 10000"/>
                  <a:gd name="connsiteX154" fmla="*/ 4457 w 10000"/>
                  <a:gd name="connsiteY154" fmla="*/ 2933 h 10000"/>
                  <a:gd name="connsiteX155" fmla="*/ 4516 w 10000"/>
                  <a:gd name="connsiteY155" fmla="*/ 2798 h 10000"/>
                  <a:gd name="connsiteX156" fmla="*/ 4651 w 10000"/>
                  <a:gd name="connsiteY156" fmla="*/ 2675 h 10000"/>
                  <a:gd name="connsiteX157" fmla="*/ 4593 w 10000"/>
                  <a:gd name="connsiteY157" fmla="*/ 2656 h 10000"/>
                  <a:gd name="connsiteX158" fmla="*/ 4593 w 10000"/>
                  <a:gd name="connsiteY158" fmla="*/ 2540 h 10000"/>
                  <a:gd name="connsiteX159" fmla="*/ 4574 w 10000"/>
                  <a:gd name="connsiteY159" fmla="*/ 2425 h 10000"/>
                  <a:gd name="connsiteX160" fmla="*/ 4554 w 10000"/>
                  <a:gd name="connsiteY160" fmla="*/ 2310 h 10000"/>
                  <a:gd name="connsiteX161" fmla="*/ 4593 w 10000"/>
                  <a:gd name="connsiteY161" fmla="*/ 2207 h 10000"/>
                  <a:gd name="connsiteX162" fmla="*/ 4632 w 10000"/>
                  <a:gd name="connsiteY162" fmla="*/ 2021 h 10000"/>
                  <a:gd name="connsiteX163" fmla="*/ 4729 w 10000"/>
                  <a:gd name="connsiteY163" fmla="*/ 1841 h 10000"/>
                  <a:gd name="connsiteX164" fmla="*/ 4787 w 10000"/>
                  <a:gd name="connsiteY164" fmla="*/ 1656 h 10000"/>
                  <a:gd name="connsiteX165" fmla="*/ 4748 w 10000"/>
                  <a:gd name="connsiteY165" fmla="*/ 1468 h 10000"/>
                  <a:gd name="connsiteX166" fmla="*/ 4767 w 10000"/>
                  <a:gd name="connsiteY166" fmla="*/ 1380 h 10000"/>
                  <a:gd name="connsiteX167" fmla="*/ 4767 w 10000"/>
                  <a:gd name="connsiteY167" fmla="*/ 1284 h 10000"/>
                  <a:gd name="connsiteX168" fmla="*/ 4767 w 10000"/>
                  <a:gd name="connsiteY168" fmla="*/ 1194 h 10000"/>
                  <a:gd name="connsiteX169" fmla="*/ 4748 w 10000"/>
                  <a:gd name="connsiteY169" fmla="*/ 1102 h 10000"/>
                  <a:gd name="connsiteX170" fmla="*/ 4651 w 10000"/>
                  <a:gd name="connsiteY170" fmla="*/ 1129 h 10000"/>
                  <a:gd name="connsiteX171" fmla="*/ 4651 w 10000"/>
                  <a:gd name="connsiteY171" fmla="*/ 1068 h 10000"/>
                  <a:gd name="connsiteX172" fmla="*/ 4632 w 10000"/>
                  <a:gd name="connsiteY172" fmla="*/ 1003 h 10000"/>
                  <a:gd name="connsiteX173" fmla="*/ 4632 w 10000"/>
                  <a:gd name="connsiteY173" fmla="*/ 941 h 10000"/>
                  <a:gd name="connsiteX174" fmla="*/ 4651 w 10000"/>
                  <a:gd name="connsiteY174" fmla="*/ 880 h 10000"/>
                  <a:gd name="connsiteX175" fmla="*/ 4593 w 10000"/>
                  <a:gd name="connsiteY175" fmla="*/ 799 h 10000"/>
                  <a:gd name="connsiteX176" fmla="*/ 4593 w 10000"/>
                  <a:gd name="connsiteY176" fmla="*/ 715 h 10000"/>
                  <a:gd name="connsiteX177" fmla="*/ 4574 w 10000"/>
                  <a:gd name="connsiteY177" fmla="*/ 630 h 10000"/>
                  <a:gd name="connsiteX178" fmla="*/ 4574 w 10000"/>
                  <a:gd name="connsiteY178" fmla="*/ 554 h 10000"/>
                  <a:gd name="connsiteX179" fmla="*/ 4516 w 10000"/>
                  <a:gd name="connsiteY179" fmla="*/ 361 h 10000"/>
                  <a:gd name="connsiteX180" fmla="*/ 4457 w 10000"/>
                  <a:gd name="connsiteY180" fmla="*/ 342 h 10000"/>
                  <a:gd name="connsiteX181" fmla="*/ 4341 w 10000"/>
                  <a:gd name="connsiteY181" fmla="*/ 330 h 10000"/>
                  <a:gd name="connsiteX182" fmla="*/ 4264 w 10000"/>
                  <a:gd name="connsiteY182" fmla="*/ 318 h 10000"/>
                  <a:gd name="connsiteX183" fmla="*/ 4147 w 10000"/>
                  <a:gd name="connsiteY183" fmla="*/ 315 h 10000"/>
                  <a:gd name="connsiteX184" fmla="*/ 4070 w 10000"/>
                  <a:gd name="connsiteY184" fmla="*/ 318 h 10000"/>
                  <a:gd name="connsiteX185" fmla="*/ 4012 w 10000"/>
                  <a:gd name="connsiteY185" fmla="*/ 326 h 10000"/>
                  <a:gd name="connsiteX186" fmla="*/ 3934 w 10000"/>
                  <a:gd name="connsiteY186" fmla="*/ 326 h 10000"/>
                  <a:gd name="connsiteX187" fmla="*/ 3876 w 10000"/>
                  <a:gd name="connsiteY187" fmla="*/ 318 h 10000"/>
                  <a:gd name="connsiteX188" fmla="*/ 3895 w 10000"/>
                  <a:gd name="connsiteY188" fmla="*/ 303 h 10000"/>
                  <a:gd name="connsiteX189" fmla="*/ 3934 w 10000"/>
                  <a:gd name="connsiteY189" fmla="*/ 295 h 10000"/>
                  <a:gd name="connsiteX190" fmla="*/ 3992 w 10000"/>
                  <a:gd name="connsiteY190" fmla="*/ 284 h 10000"/>
                  <a:gd name="connsiteX191" fmla="*/ 3973 w 10000"/>
                  <a:gd name="connsiteY191" fmla="*/ 269 h 10000"/>
                  <a:gd name="connsiteX192" fmla="*/ 4147 w 10000"/>
                  <a:gd name="connsiteY192" fmla="*/ 253 h 10000"/>
                  <a:gd name="connsiteX193" fmla="*/ 4322 w 10000"/>
                  <a:gd name="connsiteY193" fmla="*/ 226 h 10000"/>
                  <a:gd name="connsiteX194" fmla="*/ 4477 w 10000"/>
                  <a:gd name="connsiteY194" fmla="*/ 200 h 10000"/>
                  <a:gd name="connsiteX195" fmla="*/ 4612 w 10000"/>
                  <a:gd name="connsiteY195" fmla="*/ 161 h 10000"/>
                  <a:gd name="connsiteX196" fmla="*/ 4651 w 10000"/>
                  <a:gd name="connsiteY196" fmla="*/ 119 h 10000"/>
                  <a:gd name="connsiteX197" fmla="*/ 4709 w 10000"/>
                  <a:gd name="connsiteY197" fmla="*/ 84 h 10000"/>
                  <a:gd name="connsiteX198" fmla="*/ 4709 w 10000"/>
                  <a:gd name="connsiteY198" fmla="*/ 42 h 10000"/>
                  <a:gd name="connsiteX199" fmla="*/ 4729 w 10000"/>
                  <a:gd name="connsiteY199" fmla="*/ 0 h 10000"/>
                  <a:gd name="connsiteX200" fmla="*/ 4787 w 10000"/>
                  <a:gd name="connsiteY200" fmla="*/ 73 h 10000"/>
                  <a:gd name="connsiteX201" fmla="*/ 4864 w 10000"/>
                  <a:gd name="connsiteY201" fmla="*/ 153 h 10000"/>
                  <a:gd name="connsiteX202" fmla="*/ 4884 w 10000"/>
                  <a:gd name="connsiteY202" fmla="*/ 230 h 10000"/>
                  <a:gd name="connsiteX203" fmla="*/ 4845 w 10000"/>
                  <a:gd name="connsiteY203" fmla="*/ 315 h 10000"/>
                  <a:gd name="connsiteX0" fmla="*/ 4845 w 10000"/>
                  <a:gd name="connsiteY0" fmla="*/ 315 h 9934"/>
                  <a:gd name="connsiteX1" fmla="*/ 4942 w 10000"/>
                  <a:gd name="connsiteY1" fmla="*/ 542 h 9934"/>
                  <a:gd name="connsiteX2" fmla="*/ 5019 w 10000"/>
                  <a:gd name="connsiteY2" fmla="*/ 780 h 9934"/>
                  <a:gd name="connsiteX3" fmla="*/ 5058 w 10000"/>
                  <a:gd name="connsiteY3" fmla="*/ 1010 h 9934"/>
                  <a:gd name="connsiteX4" fmla="*/ 5097 w 10000"/>
                  <a:gd name="connsiteY4" fmla="*/ 1240 h 9934"/>
                  <a:gd name="connsiteX5" fmla="*/ 5233 w 10000"/>
                  <a:gd name="connsiteY5" fmla="*/ 1464 h 9934"/>
                  <a:gd name="connsiteX6" fmla="*/ 5310 w 10000"/>
                  <a:gd name="connsiteY6" fmla="*/ 1695 h 9934"/>
                  <a:gd name="connsiteX7" fmla="*/ 5310 w 10000"/>
                  <a:gd name="connsiteY7" fmla="*/ 1922 h 9934"/>
                  <a:gd name="connsiteX8" fmla="*/ 5291 w 10000"/>
                  <a:gd name="connsiteY8" fmla="*/ 2149 h 9934"/>
                  <a:gd name="connsiteX9" fmla="*/ 5329 w 10000"/>
                  <a:gd name="connsiteY9" fmla="*/ 2272 h 9934"/>
                  <a:gd name="connsiteX10" fmla="*/ 5388 w 10000"/>
                  <a:gd name="connsiteY10" fmla="*/ 2406 h 9934"/>
                  <a:gd name="connsiteX11" fmla="*/ 5388 w 10000"/>
                  <a:gd name="connsiteY11" fmla="*/ 2537 h 9934"/>
                  <a:gd name="connsiteX12" fmla="*/ 5368 w 10000"/>
                  <a:gd name="connsiteY12" fmla="*/ 2667 h 9934"/>
                  <a:gd name="connsiteX13" fmla="*/ 5388 w 10000"/>
                  <a:gd name="connsiteY13" fmla="*/ 2682 h 9934"/>
                  <a:gd name="connsiteX14" fmla="*/ 5368 w 10000"/>
                  <a:gd name="connsiteY14" fmla="*/ 2705 h 9934"/>
                  <a:gd name="connsiteX15" fmla="*/ 5310 w 10000"/>
                  <a:gd name="connsiteY15" fmla="*/ 2721 h 9934"/>
                  <a:gd name="connsiteX16" fmla="*/ 5291 w 10000"/>
                  <a:gd name="connsiteY16" fmla="*/ 2740 h 9934"/>
                  <a:gd name="connsiteX17" fmla="*/ 5291 w 10000"/>
                  <a:gd name="connsiteY17" fmla="*/ 2798 h 9934"/>
                  <a:gd name="connsiteX18" fmla="*/ 5291 w 10000"/>
                  <a:gd name="connsiteY18" fmla="*/ 2855 h 9934"/>
                  <a:gd name="connsiteX19" fmla="*/ 5252 w 10000"/>
                  <a:gd name="connsiteY19" fmla="*/ 2917 h 9934"/>
                  <a:gd name="connsiteX20" fmla="*/ 5213 w 10000"/>
                  <a:gd name="connsiteY20" fmla="*/ 2967 h 9934"/>
                  <a:gd name="connsiteX21" fmla="*/ 5213 w 10000"/>
                  <a:gd name="connsiteY21" fmla="*/ 3140 h 9934"/>
                  <a:gd name="connsiteX22" fmla="*/ 5252 w 10000"/>
                  <a:gd name="connsiteY22" fmla="*/ 3320 h 9934"/>
                  <a:gd name="connsiteX23" fmla="*/ 5329 w 10000"/>
                  <a:gd name="connsiteY23" fmla="*/ 3501 h 9934"/>
                  <a:gd name="connsiteX24" fmla="*/ 5349 w 10000"/>
                  <a:gd name="connsiteY24" fmla="*/ 3673 h 9934"/>
                  <a:gd name="connsiteX25" fmla="*/ 5523 w 10000"/>
                  <a:gd name="connsiteY25" fmla="*/ 3820 h 9934"/>
                  <a:gd name="connsiteX26" fmla="*/ 5543 w 10000"/>
                  <a:gd name="connsiteY26" fmla="*/ 3974 h 9934"/>
                  <a:gd name="connsiteX27" fmla="*/ 5523 w 10000"/>
                  <a:gd name="connsiteY27" fmla="*/ 4123 h 9934"/>
                  <a:gd name="connsiteX28" fmla="*/ 5504 w 10000"/>
                  <a:gd name="connsiteY28" fmla="*/ 4277 h 9934"/>
                  <a:gd name="connsiteX29" fmla="*/ 5368 w 10000"/>
                  <a:gd name="connsiteY29" fmla="*/ 4503 h 9934"/>
                  <a:gd name="connsiteX30" fmla="*/ 5388 w 10000"/>
                  <a:gd name="connsiteY30" fmla="*/ 4731 h 9934"/>
                  <a:gd name="connsiteX31" fmla="*/ 5446 w 10000"/>
                  <a:gd name="connsiteY31" fmla="*/ 4957 h 9934"/>
                  <a:gd name="connsiteX32" fmla="*/ 5388 w 10000"/>
                  <a:gd name="connsiteY32" fmla="*/ 5185 h 9934"/>
                  <a:gd name="connsiteX33" fmla="*/ 5465 w 10000"/>
                  <a:gd name="connsiteY33" fmla="*/ 5435 h 9934"/>
                  <a:gd name="connsiteX34" fmla="*/ 5523 w 10000"/>
                  <a:gd name="connsiteY34" fmla="*/ 5677 h 9934"/>
                  <a:gd name="connsiteX35" fmla="*/ 5581 w 10000"/>
                  <a:gd name="connsiteY35" fmla="*/ 5926 h 9934"/>
                  <a:gd name="connsiteX36" fmla="*/ 5581 w 10000"/>
                  <a:gd name="connsiteY36" fmla="*/ 6179 h 9934"/>
                  <a:gd name="connsiteX37" fmla="*/ 5659 w 10000"/>
                  <a:gd name="connsiteY37" fmla="*/ 6503 h 9934"/>
                  <a:gd name="connsiteX38" fmla="*/ 5659 w 10000"/>
                  <a:gd name="connsiteY38" fmla="*/ 6825 h 9934"/>
                  <a:gd name="connsiteX39" fmla="*/ 5678 w 10000"/>
                  <a:gd name="connsiteY39" fmla="*/ 7141 h 9934"/>
                  <a:gd name="connsiteX40" fmla="*/ 5911 w 10000"/>
                  <a:gd name="connsiteY40" fmla="*/ 7452 h 9934"/>
                  <a:gd name="connsiteX41" fmla="*/ 5950 w 10000"/>
                  <a:gd name="connsiteY41" fmla="*/ 7605 h 9934"/>
                  <a:gd name="connsiteX42" fmla="*/ 6027 w 10000"/>
                  <a:gd name="connsiteY42" fmla="*/ 7755 h 9934"/>
                  <a:gd name="connsiteX43" fmla="*/ 6066 w 10000"/>
                  <a:gd name="connsiteY43" fmla="*/ 7912 h 9934"/>
                  <a:gd name="connsiteX44" fmla="*/ 5988 w 10000"/>
                  <a:gd name="connsiteY44" fmla="*/ 8063 h 9934"/>
                  <a:gd name="connsiteX45" fmla="*/ 5891 w 10000"/>
                  <a:gd name="connsiteY45" fmla="*/ 8262 h 9934"/>
                  <a:gd name="connsiteX46" fmla="*/ 5911 w 10000"/>
                  <a:gd name="connsiteY46" fmla="*/ 8467 h 9934"/>
                  <a:gd name="connsiteX47" fmla="*/ 6027 w 10000"/>
                  <a:gd name="connsiteY47" fmla="*/ 8678 h 9934"/>
                  <a:gd name="connsiteX48" fmla="*/ 6124 w 10000"/>
                  <a:gd name="connsiteY48" fmla="*/ 8882 h 9934"/>
                  <a:gd name="connsiteX49" fmla="*/ 6143 w 10000"/>
                  <a:gd name="connsiteY49" fmla="*/ 9035 h 9934"/>
                  <a:gd name="connsiteX50" fmla="*/ 6143 w 10000"/>
                  <a:gd name="connsiteY50" fmla="*/ 9193 h 9934"/>
                  <a:gd name="connsiteX51" fmla="*/ 6202 w 10000"/>
                  <a:gd name="connsiteY51" fmla="*/ 9346 h 9934"/>
                  <a:gd name="connsiteX52" fmla="*/ 6434 w 10000"/>
                  <a:gd name="connsiteY52" fmla="*/ 9477 h 9934"/>
                  <a:gd name="connsiteX53" fmla="*/ 6686 w 10000"/>
                  <a:gd name="connsiteY53" fmla="*/ 9477 h 9934"/>
                  <a:gd name="connsiteX54" fmla="*/ 6957 w 10000"/>
                  <a:gd name="connsiteY54" fmla="*/ 9488 h 9934"/>
                  <a:gd name="connsiteX55" fmla="*/ 7171 w 10000"/>
                  <a:gd name="connsiteY55" fmla="*/ 9500 h 9934"/>
                  <a:gd name="connsiteX56" fmla="*/ 7422 w 10000"/>
                  <a:gd name="connsiteY56" fmla="*/ 9515 h 9934"/>
                  <a:gd name="connsiteX57" fmla="*/ 7655 w 10000"/>
                  <a:gd name="connsiteY57" fmla="*/ 9534 h 9934"/>
                  <a:gd name="connsiteX58" fmla="*/ 7849 w 10000"/>
                  <a:gd name="connsiteY58" fmla="*/ 9561 h 9934"/>
                  <a:gd name="connsiteX59" fmla="*/ 8081 w 10000"/>
                  <a:gd name="connsiteY59" fmla="*/ 9593 h 9934"/>
                  <a:gd name="connsiteX60" fmla="*/ 8275 w 10000"/>
                  <a:gd name="connsiteY60" fmla="*/ 9624 h 9934"/>
                  <a:gd name="connsiteX61" fmla="*/ 8488 w 10000"/>
                  <a:gd name="connsiteY61" fmla="*/ 9635 h 9934"/>
                  <a:gd name="connsiteX62" fmla="*/ 8702 w 10000"/>
                  <a:gd name="connsiteY62" fmla="*/ 9647 h 9934"/>
                  <a:gd name="connsiteX63" fmla="*/ 8915 w 10000"/>
                  <a:gd name="connsiteY63" fmla="*/ 9650 h 9934"/>
                  <a:gd name="connsiteX64" fmla="*/ 9147 w 10000"/>
                  <a:gd name="connsiteY64" fmla="*/ 9658 h 9934"/>
                  <a:gd name="connsiteX65" fmla="*/ 9360 w 10000"/>
                  <a:gd name="connsiteY65" fmla="*/ 9662 h 9934"/>
                  <a:gd name="connsiteX66" fmla="*/ 9574 w 10000"/>
                  <a:gd name="connsiteY66" fmla="*/ 9673 h 9934"/>
                  <a:gd name="connsiteX67" fmla="*/ 9767 w 10000"/>
                  <a:gd name="connsiteY67" fmla="*/ 9693 h 9934"/>
                  <a:gd name="connsiteX68" fmla="*/ 9961 w 10000"/>
                  <a:gd name="connsiteY68" fmla="*/ 9716 h 9934"/>
                  <a:gd name="connsiteX69" fmla="*/ 10000 w 10000"/>
                  <a:gd name="connsiteY69" fmla="*/ 9735 h 9934"/>
                  <a:gd name="connsiteX70" fmla="*/ 9806 w 10000"/>
                  <a:gd name="connsiteY70" fmla="*/ 9727 h 9934"/>
                  <a:gd name="connsiteX71" fmla="*/ 9671 w 10000"/>
                  <a:gd name="connsiteY71" fmla="*/ 9743 h 9934"/>
                  <a:gd name="connsiteX72" fmla="*/ 9419 w 10000"/>
                  <a:gd name="connsiteY72" fmla="*/ 9785 h 9934"/>
                  <a:gd name="connsiteX73" fmla="*/ 9302 w 10000"/>
                  <a:gd name="connsiteY73" fmla="*/ 9785 h 9934"/>
                  <a:gd name="connsiteX74" fmla="*/ 9186 w 10000"/>
                  <a:gd name="connsiteY74" fmla="*/ 9785 h 9934"/>
                  <a:gd name="connsiteX75" fmla="*/ 9070 w 10000"/>
                  <a:gd name="connsiteY75" fmla="*/ 9792 h 9934"/>
                  <a:gd name="connsiteX76" fmla="*/ 8895 w 10000"/>
                  <a:gd name="connsiteY76" fmla="*/ 9808 h 9934"/>
                  <a:gd name="connsiteX77" fmla="*/ 8721 w 10000"/>
                  <a:gd name="connsiteY77" fmla="*/ 9835 h 9934"/>
                  <a:gd name="connsiteX78" fmla="*/ 7422 w 10000"/>
                  <a:gd name="connsiteY78" fmla="*/ 9931 h 9934"/>
                  <a:gd name="connsiteX79" fmla="*/ 2849 w 10000"/>
                  <a:gd name="connsiteY79" fmla="*/ 9934 h 9934"/>
                  <a:gd name="connsiteX80" fmla="*/ 2442 w 10000"/>
                  <a:gd name="connsiteY80" fmla="*/ 9892 h 9934"/>
                  <a:gd name="connsiteX81" fmla="*/ 2074 w 10000"/>
                  <a:gd name="connsiteY81" fmla="*/ 9850 h 9934"/>
                  <a:gd name="connsiteX82" fmla="*/ 1647 w 10000"/>
                  <a:gd name="connsiteY82" fmla="*/ 9815 h 9934"/>
                  <a:gd name="connsiteX83" fmla="*/ 814 w 10000"/>
                  <a:gd name="connsiteY83" fmla="*/ 9750 h 9934"/>
                  <a:gd name="connsiteX84" fmla="*/ 426 w 10000"/>
                  <a:gd name="connsiteY84" fmla="*/ 9720 h 9934"/>
                  <a:gd name="connsiteX85" fmla="*/ 0 w 10000"/>
                  <a:gd name="connsiteY85" fmla="*/ 9693 h 9934"/>
                  <a:gd name="connsiteX86" fmla="*/ 252 w 10000"/>
                  <a:gd name="connsiteY86" fmla="*/ 9677 h 9934"/>
                  <a:gd name="connsiteX87" fmla="*/ 523 w 10000"/>
                  <a:gd name="connsiteY87" fmla="*/ 9658 h 9934"/>
                  <a:gd name="connsiteX88" fmla="*/ 775 w 10000"/>
                  <a:gd name="connsiteY88" fmla="*/ 9631 h 9934"/>
                  <a:gd name="connsiteX89" fmla="*/ 1047 w 10000"/>
                  <a:gd name="connsiteY89" fmla="*/ 9608 h 9934"/>
                  <a:gd name="connsiteX90" fmla="*/ 1279 w 10000"/>
                  <a:gd name="connsiteY90" fmla="*/ 9589 h 9934"/>
                  <a:gd name="connsiteX91" fmla="*/ 1550 w 10000"/>
                  <a:gd name="connsiteY91" fmla="*/ 9573 h 9934"/>
                  <a:gd name="connsiteX92" fmla="*/ 1841 w 10000"/>
                  <a:gd name="connsiteY92" fmla="*/ 9561 h 9934"/>
                  <a:gd name="connsiteX93" fmla="*/ 2132 w 10000"/>
                  <a:gd name="connsiteY93" fmla="*/ 9561 h 9934"/>
                  <a:gd name="connsiteX94" fmla="*/ 2345 w 10000"/>
                  <a:gd name="connsiteY94" fmla="*/ 9561 h 9934"/>
                  <a:gd name="connsiteX95" fmla="*/ 2558 w 10000"/>
                  <a:gd name="connsiteY95" fmla="*/ 9561 h 9934"/>
                  <a:gd name="connsiteX96" fmla="*/ 2752 w 10000"/>
                  <a:gd name="connsiteY96" fmla="*/ 9557 h 9934"/>
                  <a:gd name="connsiteX97" fmla="*/ 2965 w 10000"/>
                  <a:gd name="connsiteY97" fmla="*/ 9550 h 9934"/>
                  <a:gd name="connsiteX98" fmla="*/ 3159 w 10000"/>
                  <a:gd name="connsiteY98" fmla="*/ 9546 h 9934"/>
                  <a:gd name="connsiteX99" fmla="*/ 3333 w 10000"/>
                  <a:gd name="connsiteY99" fmla="*/ 9534 h 9934"/>
                  <a:gd name="connsiteX100" fmla="*/ 3527 w 10000"/>
                  <a:gd name="connsiteY100" fmla="*/ 9519 h 9934"/>
                  <a:gd name="connsiteX101" fmla="*/ 3702 w 10000"/>
                  <a:gd name="connsiteY101" fmla="*/ 9500 h 9934"/>
                  <a:gd name="connsiteX102" fmla="*/ 3721 w 10000"/>
                  <a:gd name="connsiteY102" fmla="*/ 9331 h 9934"/>
                  <a:gd name="connsiteX103" fmla="*/ 3779 w 10000"/>
                  <a:gd name="connsiteY103" fmla="*/ 9162 h 9934"/>
                  <a:gd name="connsiteX104" fmla="*/ 3857 w 10000"/>
                  <a:gd name="connsiteY104" fmla="*/ 8993 h 9934"/>
                  <a:gd name="connsiteX105" fmla="*/ 3915 w 10000"/>
                  <a:gd name="connsiteY105" fmla="*/ 8824 h 9934"/>
                  <a:gd name="connsiteX106" fmla="*/ 3895 w 10000"/>
                  <a:gd name="connsiteY106" fmla="*/ 8578 h 9934"/>
                  <a:gd name="connsiteX107" fmla="*/ 3895 w 10000"/>
                  <a:gd name="connsiteY107" fmla="*/ 8331 h 9934"/>
                  <a:gd name="connsiteX108" fmla="*/ 3895 w 10000"/>
                  <a:gd name="connsiteY108" fmla="*/ 8082 h 9934"/>
                  <a:gd name="connsiteX109" fmla="*/ 3915 w 10000"/>
                  <a:gd name="connsiteY109" fmla="*/ 7835 h 9934"/>
                  <a:gd name="connsiteX110" fmla="*/ 3915 w 10000"/>
                  <a:gd name="connsiteY110" fmla="*/ 7640 h 9934"/>
                  <a:gd name="connsiteX111" fmla="*/ 3876 w 10000"/>
                  <a:gd name="connsiteY111" fmla="*/ 7440 h 9934"/>
                  <a:gd name="connsiteX112" fmla="*/ 3857 w 10000"/>
                  <a:gd name="connsiteY112" fmla="*/ 7252 h 9934"/>
                  <a:gd name="connsiteX113" fmla="*/ 3915 w 10000"/>
                  <a:gd name="connsiteY113" fmla="*/ 7063 h 9934"/>
                  <a:gd name="connsiteX114" fmla="*/ 4128 w 10000"/>
                  <a:gd name="connsiteY114" fmla="*/ 6863 h 9934"/>
                  <a:gd name="connsiteX115" fmla="*/ 4167 w 10000"/>
                  <a:gd name="connsiteY115" fmla="*/ 6652 h 9934"/>
                  <a:gd name="connsiteX116" fmla="*/ 4147 w 10000"/>
                  <a:gd name="connsiteY116" fmla="*/ 6437 h 9934"/>
                  <a:gd name="connsiteX117" fmla="*/ 4147 w 10000"/>
                  <a:gd name="connsiteY117" fmla="*/ 6222 h 9934"/>
                  <a:gd name="connsiteX118" fmla="*/ 4167 w 10000"/>
                  <a:gd name="connsiteY118" fmla="*/ 6145 h 9934"/>
                  <a:gd name="connsiteX119" fmla="*/ 4186 w 10000"/>
                  <a:gd name="connsiteY119" fmla="*/ 6072 h 9934"/>
                  <a:gd name="connsiteX120" fmla="*/ 4186 w 10000"/>
                  <a:gd name="connsiteY120" fmla="*/ 5999 h 9934"/>
                  <a:gd name="connsiteX121" fmla="*/ 4128 w 10000"/>
                  <a:gd name="connsiteY121" fmla="*/ 5930 h 9934"/>
                  <a:gd name="connsiteX122" fmla="*/ 4109 w 10000"/>
                  <a:gd name="connsiteY122" fmla="*/ 5757 h 9934"/>
                  <a:gd name="connsiteX123" fmla="*/ 4147 w 10000"/>
                  <a:gd name="connsiteY123" fmla="*/ 5746 h 9934"/>
                  <a:gd name="connsiteX124" fmla="*/ 4147 w 10000"/>
                  <a:gd name="connsiteY124" fmla="*/ 5569 h 9934"/>
                  <a:gd name="connsiteX125" fmla="*/ 4186 w 10000"/>
                  <a:gd name="connsiteY125" fmla="*/ 5388 h 9934"/>
                  <a:gd name="connsiteX126" fmla="*/ 4205 w 10000"/>
                  <a:gd name="connsiteY126" fmla="*/ 5211 h 9934"/>
                  <a:gd name="connsiteX127" fmla="*/ 4167 w 10000"/>
                  <a:gd name="connsiteY127" fmla="*/ 5020 h 9934"/>
                  <a:gd name="connsiteX128" fmla="*/ 4264 w 10000"/>
                  <a:gd name="connsiteY128" fmla="*/ 4992 h 9934"/>
                  <a:gd name="connsiteX129" fmla="*/ 4205 w 10000"/>
                  <a:gd name="connsiteY129" fmla="*/ 4631 h 9934"/>
                  <a:gd name="connsiteX130" fmla="*/ 4283 w 10000"/>
                  <a:gd name="connsiteY130" fmla="*/ 4546 h 9934"/>
                  <a:gd name="connsiteX131" fmla="*/ 4302 w 10000"/>
                  <a:gd name="connsiteY131" fmla="*/ 4461 h 9934"/>
                  <a:gd name="connsiteX132" fmla="*/ 4322 w 10000"/>
                  <a:gd name="connsiteY132" fmla="*/ 4373 h 9934"/>
                  <a:gd name="connsiteX133" fmla="*/ 4360 w 10000"/>
                  <a:gd name="connsiteY133" fmla="*/ 4285 h 9934"/>
                  <a:gd name="connsiteX134" fmla="*/ 4419 w 10000"/>
                  <a:gd name="connsiteY134" fmla="*/ 4231 h 9934"/>
                  <a:gd name="connsiteX135" fmla="*/ 4399 w 10000"/>
                  <a:gd name="connsiteY135" fmla="*/ 4185 h 9934"/>
                  <a:gd name="connsiteX136" fmla="*/ 4360 w 10000"/>
                  <a:gd name="connsiteY136" fmla="*/ 4131 h 9934"/>
                  <a:gd name="connsiteX137" fmla="*/ 4399 w 10000"/>
                  <a:gd name="connsiteY137" fmla="*/ 4085 h 9934"/>
                  <a:gd name="connsiteX138" fmla="*/ 4477 w 10000"/>
                  <a:gd name="connsiteY138" fmla="*/ 4001 h 9934"/>
                  <a:gd name="connsiteX139" fmla="*/ 4477 w 10000"/>
                  <a:gd name="connsiteY139" fmla="*/ 3920 h 9934"/>
                  <a:gd name="connsiteX140" fmla="*/ 4457 w 10000"/>
                  <a:gd name="connsiteY140" fmla="*/ 3836 h 9934"/>
                  <a:gd name="connsiteX141" fmla="*/ 4438 w 10000"/>
                  <a:gd name="connsiteY141" fmla="*/ 3750 h 9934"/>
                  <a:gd name="connsiteX142" fmla="*/ 4341 w 10000"/>
                  <a:gd name="connsiteY142" fmla="*/ 3746 h 9934"/>
                  <a:gd name="connsiteX143" fmla="*/ 4360 w 10000"/>
                  <a:gd name="connsiteY143" fmla="*/ 3681 h 9934"/>
                  <a:gd name="connsiteX144" fmla="*/ 4438 w 10000"/>
                  <a:gd name="connsiteY144" fmla="*/ 3616 h 9934"/>
                  <a:gd name="connsiteX145" fmla="*/ 4457 w 10000"/>
                  <a:gd name="connsiteY145" fmla="*/ 3551 h 9934"/>
                  <a:gd name="connsiteX146" fmla="*/ 4438 w 10000"/>
                  <a:gd name="connsiteY146" fmla="*/ 3482 h 9934"/>
                  <a:gd name="connsiteX147" fmla="*/ 4399 w 10000"/>
                  <a:gd name="connsiteY147" fmla="*/ 3482 h 9934"/>
                  <a:gd name="connsiteX148" fmla="*/ 4419 w 10000"/>
                  <a:gd name="connsiteY148" fmla="*/ 3416 h 9934"/>
                  <a:gd name="connsiteX149" fmla="*/ 4399 w 10000"/>
                  <a:gd name="connsiteY149" fmla="*/ 3340 h 9934"/>
                  <a:gd name="connsiteX150" fmla="*/ 4399 w 10000"/>
                  <a:gd name="connsiteY150" fmla="*/ 3274 h 9934"/>
                  <a:gd name="connsiteX151" fmla="*/ 4457 w 10000"/>
                  <a:gd name="connsiteY151" fmla="*/ 3205 h 9934"/>
                  <a:gd name="connsiteX152" fmla="*/ 4457 w 10000"/>
                  <a:gd name="connsiteY152" fmla="*/ 3067 h 9934"/>
                  <a:gd name="connsiteX153" fmla="*/ 4457 w 10000"/>
                  <a:gd name="connsiteY153" fmla="*/ 2933 h 9934"/>
                  <a:gd name="connsiteX154" fmla="*/ 4516 w 10000"/>
                  <a:gd name="connsiteY154" fmla="*/ 2798 h 9934"/>
                  <a:gd name="connsiteX155" fmla="*/ 4651 w 10000"/>
                  <a:gd name="connsiteY155" fmla="*/ 2675 h 9934"/>
                  <a:gd name="connsiteX156" fmla="*/ 4593 w 10000"/>
                  <a:gd name="connsiteY156" fmla="*/ 2656 h 9934"/>
                  <a:gd name="connsiteX157" fmla="*/ 4593 w 10000"/>
                  <a:gd name="connsiteY157" fmla="*/ 2540 h 9934"/>
                  <a:gd name="connsiteX158" fmla="*/ 4574 w 10000"/>
                  <a:gd name="connsiteY158" fmla="*/ 2425 h 9934"/>
                  <a:gd name="connsiteX159" fmla="*/ 4554 w 10000"/>
                  <a:gd name="connsiteY159" fmla="*/ 2310 h 9934"/>
                  <a:gd name="connsiteX160" fmla="*/ 4593 w 10000"/>
                  <a:gd name="connsiteY160" fmla="*/ 2207 h 9934"/>
                  <a:gd name="connsiteX161" fmla="*/ 4632 w 10000"/>
                  <a:gd name="connsiteY161" fmla="*/ 2021 h 9934"/>
                  <a:gd name="connsiteX162" fmla="*/ 4729 w 10000"/>
                  <a:gd name="connsiteY162" fmla="*/ 1841 h 9934"/>
                  <a:gd name="connsiteX163" fmla="*/ 4787 w 10000"/>
                  <a:gd name="connsiteY163" fmla="*/ 1656 h 9934"/>
                  <a:gd name="connsiteX164" fmla="*/ 4748 w 10000"/>
                  <a:gd name="connsiteY164" fmla="*/ 1468 h 9934"/>
                  <a:gd name="connsiteX165" fmla="*/ 4767 w 10000"/>
                  <a:gd name="connsiteY165" fmla="*/ 1380 h 9934"/>
                  <a:gd name="connsiteX166" fmla="*/ 4767 w 10000"/>
                  <a:gd name="connsiteY166" fmla="*/ 1284 h 9934"/>
                  <a:gd name="connsiteX167" fmla="*/ 4767 w 10000"/>
                  <a:gd name="connsiteY167" fmla="*/ 1194 h 9934"/>
                  <a:gd name="connsiteX168" fmla="*/ 4748 w 10000"/>
                  <a:gd name="connsiteY168" fmla="*/ 1102 h 9934"/>
                  <a:gd name="connsiteX169" fmla="*/ 4651 w 10000"/>
                  <a:gd name="connsiteY169" fmla="*/ 1129 h 9934"/>
                  <a:gd name="connsiteX170" fmla="*/ 4651 w 10000"/>
                  <a:gd name="connsiteY170" fmla="*/ 1068 h 9934"/>
                  <a:gd name="connsiteX171" fmla="*/ 4632 w 10000"/>
                  <a:gd name="connsiteY171" fmla="*/ 1003 h 9934"/>
                  <a:gd name="connsiteX172" fmla="*/ 4632 w 10000"/>
                  <a:gd name="connsiteY172" fmla="*/ 941 h 9934"/>
                  <a:gd name="connsiteX173" fmla="*/ 4651 w 10000"/>
                  <a:gd name="connsiteY173" fmla="*/ 880 h 9934"/>
                  <a:gd name="connsiteX174" fmla="*/ 4593 w 10000"/>
                  <a:gd name="connsiteY174" fmla="*/ 799 h 9934"/>
                  <a:gd name="connsiteX175" fmla="*/ 4593 w 10000"/>
                  <a:gd name="connsiteY175" fmla="*/ 715 h 9934"/>
                  <a:gd name="connsiteX176" fmla="*/ 4574 w 10000"/>
                  <a:gd name="connsiteY176" fmla="*/ 630 h 9934"/>
                  <a:gd name="connsiteX177" fmla="*/ 4574 w 10000"/>
                  <a:gd name="connsiteY177" fmla="*/ 554 h 9934"/>
                  <a:gd name="connsiteX178" fmla="*/ 4516 w 10000"/>
                  <a:gd name="connsiteY178" fmla="*/ 361 h 9934"/>
                  <a:gd name="connsiteX179" fmla="*/ 4457 w 10000"/>
                  <a:gd name="connsiteY179" fmla="*/ 342 h 9934"/>
                  <a:gd name="connsiteX180" fmla="*/ 4341 w 10000"/>
                  <a:gd name="connsiteY180" fmla="*/ 330 h 9934"/>
                  <a:gd name="connsiteX181" fmla="*/ 4264 w 10000"/>
                  <a:gd name="connsiteY181" fmla="*/ 318 h 9934"/>
                  <a:gd name="connsiteX182" fmla="*/ 4147 w 10000"/>
                  <a:gd name="connsiteY182" fmla="*/ 315 h 9934"/>
                  <a:gd name="connsiteX183" fmla="*/ 4070 w 10000"/>
                  <a:gd name="connsiteY183" fmla="*/ 318 h 9934"/>
                  <a:gd name="connsiteX184" fmla="*/ 4012 w 10000"/>
                  <a:gd name="connsiteY184" fmla="*/ 326 h 9934"/>
                  <a:gd name="connsiteX185" fmla="*/ 3934 w 10000"/>
                  <a:gd name="connsiteY185" fmla="*/ 326 h 9934"/>
                  <a:gd name="connsiteX186" fmla="*/ 3876 w 10000"/>
                  <a:gd name="connsiteY186" fmla="*/ 318 h 9934"/>
                  <a:gd name="connsiteX187" fmla="*/ 3895 w 10000"/>
                  <a:gd name="connsiteY187" fmla="*/ 303 h 9934"/>
                  <a:gd name="connsiteX188" fmla="*/ 3934 w 10000"/>
                  <a:gd name="connsiteY188" fmla="*/ 295 h 9934"/>
                  <a:gd name="connsiteX189" fmla="*/ 3992 w 10000"/>
                  <a:gd name="connsiteY189" fmla="*/ 284 h 9934"/>
                  <a:gd name="connsiteX190" fmla="*/ 3973 w 10000"/>
                  <a:gd name="connsiteY190" fmla="*/ 269 h 9934"/>
                  <a:gd name="connsiteX191" fmla="*/ 4147 w 10000"/>
                  <a:gd name="connsiteY191" fmla="*/ 253 h 9934"/>
                  <a:gd name="connsiteX192" fmla="*/ 4322 w 10000"/>
                  <a:gd name="connsiteY192" fmla="*/ 226 h 9934"/>
                  <a:gd name="connsiteX193" fmla="*/ 4477 w 10000"/>
                  <a:gd name="connsiteY193" fmla="*/ 200 h 9934"/>
                  <a:gd name="connsiteX194" fmla="*/ 4612 w 10000"/>
                  <a:gd name="connsiteY194" fmla="*/ 161 h 9934"/>
                  <a:gd name="connsiteX195" fmla="*/ 4651 w 10000"/>
                  <a:gd name="connsiteY195" fmla="*/ 119 h 9934"/>
                  <a:gd name="connsiteX196" fmla="*/ 4709 w 10000"/>
                  <a:gd name="connsiteY196" fmla="*/ 84 h 9934"/>
                  <a:gd name="connsiteX197" fmla="*/ 4709 w 10000"/>
                  <a:gd name="connsiteY197" fmla="*/ 42 h 9934"/>
                  <a:gd name="connsiteX198" fmla="*/ 4729 w 10000"/>
                  <a:gd name="connsiteY198" fmla="*/ 0 h 9934"/>
                  <a:gd name="connsiteX199" fmla="*/ 4787 w 10000"/>
                  <a:gd name="connsiteY199" fmla="*/ 73 h 9934"/>
                  <a:gd name="connsiteX200" fmla="*/ 4864 w 10000"/>
                  <a:gd name="connsiteY200" fmla="*/ 153 h 9934"/>
                  <a:gd name="connsiteX201" fmla="*/ 4884 w 10000"/>
                  <a:gd name="connsiteY201" fmla="*/ 230 h 9934"/>
                  <a:gd name="connsiteX202" fmla="*/ 4845 w 10000"/>
                  <a:gd name="connsiteY202" fmla="*/ 315 h 9934"/>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9070 w 10000"/>
                  <a:gd name="connsiteY75" fmla="*/ 9857 h 10000"/>
                  <a:gd name="connsiteX76" fmla="*/ 8895 w 10000"/>
                  <a:gd name="connsiteY76" fmla="*/ 9873 h 10000"/>
                  <a:gd name="connsiteX77" fmla="*/ 8721 w 10000"/>
                  <a:gd name="connsiteY77" fmla="*/ 9900 h 10000"/>
                  <a:gd name="connsiteX78" fmla="*/ 2849 w 10000"/>
                  <a:gd name="connsiteY78" fmla="*/ 10000 h 10000"/>
                  <a:gd name="connsiteX79" fmla="*/ 2442 w 10000"/>
                  <a:gd name="connsiteY79" fmla="*/ 9958 h 10000"/>
                  <a:gd name="connsiteX80" fmla="*/ 2074 w 10000"/>
                  <a:gd name="connsiteY80" fmla="*/ 9915 h 10000"/>
                  <a:gd name="connsiteX81" fmla="*/ 1647 w 10000"/>
                  <a:gd name="connsiteY81" fmla="*/ 9880 h 10000"/>
                  <a:gd name="connsiteX82" fmla="*/ 814 w 10000"/>
                  <a:gd name="connsiteY82" fmla="*/ 9815 h 10000"/>
                  <a:gd name="connsiteX83" fmla="*/ 426 w 10000"/>
                  <a:gd name="connsiteY83" fmla="*/ 9785 h 10000"/>
                  <a:gd name="connsiteX84" fmla="*/ 0 w 10000"/>
                  <a:gd name="connsiteY84" fmla="*/ 9757 h 10000"/>
                  <a:gd name="connsiteX85" fmla="*/ 252 w 10000"/>
                  <a:gd name="connsiteY85" fmla="*/ 9741 h 10000"/>
                  <a:gd name="connsiteX86" fmla="*/ 523 w 10000"/>
                  <a:gd name="connsiteY86" fmla="*/ 9722 h 10000"/>
                  <a:gd name="connsiteX87" fmla="*/ 775 w 10000"/>
                  <a:gd name="connsiteY87" fmla="*/ 9695 h 10000"/>
                  <a:gd name="connsiteX88" fmla="*/ 1047 w 10000"/>
                  <a:gd name="connsiteY88" fmla="*/ 9672 h 10000"/>
                  <a:gd name="connsiteX89" fmla="*/ 1279 w 10000"/>
                  <a:gd name="connsiteY89" fmla="*/ 9653 h 10000"/>
                  <a:gd name="connsiteX90" fmla="*/ 1550 w 10000"/>
                  <a:gd name="connsiteY90" fmla="*/ 9637 h 10000"/>
                  <a:gd name="connsiteX91" fmla="*/ 1841 w 10000"/>
                  <a:gd name="connsiteY91" fmla="*/ 9625 h 10000"/>
                  <a:gd name="connsiteX92" fmla="*/ 2132 w 10000"/>
                  <a:gd name="connsiteY92" fmla="*/ 9625 h 10000"/>
                  <a:gd name="connsiteX93" fmla="*/ 2345 w 10000"/>
                  <a:gd name="connsiteY93" fmla="*/ 9625 h 10000"/>
                  <a:gd name="connsiteX94" fmla="*/ 2558 w 10000"/>
                  <a:gd name="connsiteY94" fmla="*/ 9625 h 10000"/>
                  <a:gd name="connsiteX95" fmla="*/ 2752 w 10000"/>
                  <a:gd name="connsiteY95" fmla="*/ 9620 h 10000"/>
                  <a:gd name="connsiteX96" fmla="*/ 2965 w 10000"/>
                  <a:gd name="connsiteY96" fmla="*/ 9613 h 10000"/>
                  <a:gd name="connsiteX97" fmla="*/ 3159 w 10000"/>
                  <a:gd name="connsiteY97" fmla="*/ 9609 h 10000"/>
                  <a:gd name="connsiteX98" fmla="*/ 3333 w 10000"/>
                  <a:gd name="connsiteY98" fmla="*/ 9597 h 10000"/>
                  <a:gd name="connsiteX99" fmla="*/ 3527 w 10000"/>
                  <a:gd name="connsiteY99" fmla="*/ 9582 h 10000"/>
                  <a:gd name="connsiteX100" fmla="*/ 3702 w 10000"/>
                  <a:gd name="connsiteY100" fmla="*/ 9563 h 10000"/>
                  <a:gd name="connsiteX101" fmla="*/ 3721 w 10000"/>
                  <a:gd name="connsiteY101" fmla="*/ 9393 h 10000"/>
                  <a:gd name="connsiteX102" fmla="*/ 3779 w 10000"/>
                  <a:gd name="connsiteY102" fmla="*/ 9223 h 10000"/>
                  <a:gd name="connsiteX103" fmla="*/ 3857 w 10000"/>
                  <a:gd name="connsiteY103" fmla="*/ 9053 h 10000"/>
                  <a:gd name="connsiteX104" fmla="*/ 3915 w 10000"/>
                  <a:gd name="connsiteY104" fmla="*/ 8883 h 10000"/>
                  <a:gd name="connsiteX105" fmla="*/ 3895 w 10000"/>
                  <a:gd name="connsiteY105" fmla="*/ 8635 h 10000"/>
                  <a:gd name="connsiteX106" fmla="*/ 3895 w 10000"/>
                  <a:gd name="connsiteY106" fmla="*/ 8386 h 10000"/>
                  <a:gd name="connsiteX107" fmla="*/ 3895 w 10000"/>
                  <a:gd name="connsiteY107" fmla="*/ 8136 h 10000"/>
                  <a:gd name="connsiteX108" fmla="*/ 3915 w 10000"/>
                  <a:gd name="connsiteY108" fmla="*/ 7887 h 10000"/>
                  <a:gd name="connsiteX109" fmla="*/ 3915 w 10000"/>
                  <a:gd name="connsiteY109" fmla="*/ 7691 h 10000"/>
                  <a:gd name="connsiteX110" fmla="*/ 3876 w 10000"/>
                  <a:gd name="connsiteY110" fmla="*/ 7489 h 10000"/>
                  <a:gd name="connsiteX111" fmla="*/ 3857 w 10000"/>
                  <a:gd name="connsiteY111" fmla="*/ 7300 h 10000"/>
                  <a:gd name="connsiteX112" fmla="*/ 3915 w 10000"/>
                  <a:gd name="connsiteY112" fmla="*/ 7110 h 10000"/>
                  <a:gd name="connsiteX113" fmla="*/ 4128 w 10000"/>
                  <a:gd name="connsiteY113" fmla="*/ 6909 h 10000"/>
                  <a:gd name="connsiteX114" fmla="*/ 4167 w 10000"/>
                  <a:gd name="connsiteY114" fmla="*/ 6696 h 10000"/>
                  <a:gd name="connsiteX115" fmla="*/ 4147 w 10000"/>
                  <a:gd name="connsiteY115" fmla="*/ 6480 h 10000"/>
                  <a:gd name="connsiteX116" fmla="*/ 4147 w 10000"/>
                  <a:gd name="connsiteY116" fmla="*/ 6263 h 10000"/>
                  <a:gd name="connsiteX117" fmla="*/ 4167 w 10000"/>
                  <a:gd name="connsiteY117" fmla="*/ 6186 h 10000"/>
                  <a:gd name="connsiteX118" fmla="*/ 4186 w 10000"/>
                  <a:gd name="connsiteY118" fmla="*/ 6112 h 10000"/>
                  <a:gd name="connsiteX119" fmla="*/ 4186 w 10000"/>
                  <a:gd name="connsiteY119" fmla="*/ 6039 h 10000"/>
                  <a:gd name="connsiteX120" fmla="*/ 4128 w 10000"/>
                  <a:gd name="connsiteY120" fmla="*/ 5969 h 10000"/>
                  <a:gd name="connsiteX121" fmla="*/ 4109 w 10000"/>
                  <a:gd name="connsiteY121" fmla="*/ 5795 h 10000"/>
                  <a:gd name="connsiteX122" fmla="*/ 4147 w 10000"/>
                  <a:gd name="connsiteY122" fmla="*/ 5784 h 10000"/>
                  <a:gd name="connsiteX123" fmla="*/ 4147 w 10000"/>
                  <a:gd name="connsiteY123" fmla="*/ 5606 h 10000"/>
                  <a:gd name="connsiteX124" fmla="*/ 4186 w 10000"/>
                  <a:gd name="connsiteY124" fmla="*/ 5424 h 10000"/>
                  <a:gd name="connsiteX125" fmla="*/ 4205 w 10000"/>
                  <a:gd name="connsiteY125" fmla="*/ 5246 h 10000"/>
                  <a:gd name="connsiteX126" fmla="*/ 4167 w 10000"/>
                  <a:gd name="connsiteY126" fmla="*/ 5053 h 10000"/>
                  <a:gd name="connsiteX127" fmla="*/ 4264 w 10000"/>
                  <a:gd name="connsiteY127" fmla="*/ 5025 h 10000"/>
                  <a:gd name="connsiteX128" fmla="*/ 4205 w 10000"/>
                  <a:gd name="connsiteY128" fmla="*/ 4662 h 10000"/>
                  <a:gd name="connsiteX129" fmla="*/ 4283 w 10000"/>
                  <a:gd name="connsiteY129" fmla="*/ 4576 h 10000"/>
                  <a:gd name="connsiteX130" fmla="*/ 4302 w 10000"/>
                  <a:gd name="connsiteY130" fmla="*/ 4491 h 10000"/>
                  <a:gd name="connsiteX131" fmla="*/ 4322 w 10000"/>
                  <a:gd name="connsiteY131" fmla="*/ 4402 h 10000"/>
                  <a:gd name="connsiteX132" fmla="*/ 4360 w 10000"/>
                  <a:gd name="connsiteY132" fmla="*/ 4313 h 10000"/>
                  <a:gd name="connsiteX133" fmla="*/ 4419 w 10000"/>
                  <a:gd name="connsiteY133" fmla="*/ 4259 h 10000"/>
                  <a:gd name="connsiteX134" fmla="*/ 4399 w 10000"/>
                  <a:gd name="connsiteY134" fmla="*/ 4213 h 10000"/>
                  <a:gd name="connsiteX135" fmla="*/ 4360 w 10000"/>
                  <a:gd name="connsiteY135" fmla="*/ 4158 h 10000"/>
                  <a:gd name="connsiteX136" fmla="*/ 4399 w 10000"/>
                  <a:gd name="connsiteY136" fmla="*/ 4112 h 10000"/>
                  <a:gd name="connsiteX137" fmla="*/ 4477 w 10000"/>
                  <a:gd name="connsiteY137" fmla="*/ 4028 h 10000"/>
                  <a:gd name="connsiteX138" fmla="*/ 4477 w 10000"/>
                  <a:gd name="connsiteY138" fmla="*/ 3946 h 10000"/>
                  <a:gd name="connsiteX139" fmla="*/ 4457 w 10000"/>
                  <a:gd name="connsiteY139" fmla="*/ 3861 h 10000"/>
                  <a:gd name="connsiteX140" fmla="*/ 4438 w 10000"/>
                  <a:gd name="connsiteY140" fmla="*/ 3775 h 10000"/>
                  <a:gd name="connsiteX141" fmla="*/ 4341 w 10000"/>
                  <a:gd name="connsiteY141" fmla="*/ 3771 h 10000"/>
                  <a:gd name="connsiteX142" fmla="*/ 4360 w 10000"/>
                  <a:gd name="connsiteY142" fmla="*/ 3705 h 10000"/>
                  <a:gd name="connsiteX143" fmla="*/ 4438 w 10000"/>
                  <a:gd name="connsiteY143" fmla="*/ 3640 h 10000"/>
                  <a:gd name="connsiteX144" fmla="*/ 4457 w 10000"/>
                  <a:gd name="connsiteY144" fmla="*/ 3575 h 10000"/>
                  <a:gd name="connsiteX145" fmla="*/ 4438 w 10000"/>
                  <a:gd name="connsiteY145" fmla="*/ 3505 h 10000"/>
                  <a:gd name="connsiteX146" fmla="*/ 4399 w 10000"/>
                  <a:gd name="connsiteY146" fmla="*/ 3505 h 10000"/>
                  <a:gd name="connsiteX147" fmla="*/ 4419 w 10000"/>
                  <a:gd name="connsiteY147" fmla="*/ 3439 h 10000"/>
                  <a:gd name="connsiteX148" fmla="*/ 4399 w 10000"/>
                  <a:gd name="connsiteY148" fmla="*/ 3362 h 10000"/>
                  <a:gd name="connsiteX149" fmla="*/ 4399 w 10000"/>
                  <a:gd name="connsiteY149" fmla="*/ 3296 h 10000"/>
                  <a:gd name="connsiteX150" fmla="*/ 4457 w 10000"/>
                  <a:gd name="connsiteY150" fmla="*/ 3226 h 10000"/>
                  <a:gd name="connsiteX151" fmla="*/ 4457 w 10000"/>
                  <a:gd name="connsiteY151" fmla="*/ 3087 h 10000"/>
                  <a:gd name="connsiteX152" fmla="*/ 4457 w 10000"/>
                  <a:gd name="connsiteY152" fmla="*/ 2952 h 10000"/>
                  <a:gd name="connsiteX153" fmla="*/ 4516 w 10000"/>
                  <a:gd name="connsiteY153" fmla="*/ 2817 h 10000"/>
                  <a:gd name="connsiteX154" fmla="*/ 4651 w 10000"/>
                  <a:gd name="connsiteY154" fmla="*/ 2693 h 10000"/>
                  <a:gd name="connsiteX155" fmla="*/ 4593 w 10000"/>
                  <a:gd name="connsiteY155" fmla="*/ 2674 h 10000"/>
                  <a:gd name="connsiteX156" fmla="*/ 4593 w 10000"/>
                  <a:gd name="connsiteY156" fmla="*/ 2557 h 10000"/>
                  <a:gd name="connsiteX157" fmla="*/ 4574 w 10000"/>
                  <a:gd name="connsiteY157" fmla="*/ 2441 h 10000"/>
                  <a:gd name="connsiteX158" fmla="*/ 4554 w 10000"/>
                  <a:gd name="connsiteY158" fmla="*/ 2325 h 10000"/>
                  <a:gd name="connsiteX159" fmla="*/ 4593 w 10000"/>
                  <a:gd name="connsiteY159" fmla="*/ 2222 h 10000"/>
                  <a:gd name="connsiteX160" fmla="*/ 4632 w 10000"/>
                  <a:gd name="connsiteY160" fmla="*/ 2034 h 10000"/>
                  <a:gd name="connsiteX161" fmla="*/ 4729 w 10000"/>
                  <a:gd name="connsiteY161" fmla="*/ 1853 h 10000"/>
                  <a:gd name="connsiteX162" fmla="*/ 4787 w 10000"/>
                  <a:gd name="connsiteY162" fmla="*/ 1667 h 10000"/>
                  <a:gd name="connsiteX163" fmla="*/ 4748 w 10000"/>
                  <a:gd name="connsiteY163" fmla="*/ 1478 h 10000"/>
                  <a:gd name="connsiteX164" fmla="*/ 4767 w 10000"/>
                  <a:gd name="connsiteY164" fmla="*/ 1389 h 10000"/>
                  <a:gd name="connsiteX165" fmla="*/ 4767 w 10000"/>
                  <a:gd name="connsiteY165" fmla="*/ 1293 h 10000"/>
                  <a:gd name="connsiteX166" fmla="*/ 4767 w 10000"/>
                  <a:gd name="connsiteY166" fmla="*/ 1202 h 10000"/>
                  <a:gd name="connsiteX167" fmla="*/ 4748 w 10000"/>
                  <a:gd name="connsiteY167" fmla="*/ 1109 h 10000"/>
                  <a:gd name="connsiteX168" fmla="*/ 4651 w 10000"/>
                  <a:gd name="connsiteY168" fmla="*/ 1137 h 10000"/>
                  <a:gd name="connsiteX169" fmla="*/ 4651 w 10000"/>
                  <a:gd name="connsiteY169" fmla="*/ 1075 h 10000"/>
                  <a:gd name="connsiteX170" fmla="*/ 4632 w 10000"/>
                  <a:gd name="connsiteY170" fmla="*/ 1010 h 10000"/>
                  <a:gd name="connsiteX171" fmla="*/ 4632 w 10000"/>
                  <a:gd name="connsiteY171" fmla="*/ 947 h 10000"/>
                  <a:gd name="connsiteX172" fmla="*/ 4651 w 10000"/>
                  <a:gd name="connsiteY172" fmla="*/ 886 h 10000"/>
                  <a:gd name="connsiteX173" fmla="*/ 4593 w 10000"/>
                  <a:gd name="connsiteY173" fmla="*/ 804 h 10000"/>
                  <a:gd name="connsiteX174" fmla="*/ 4593 w 10000"/>
                  <a:gd name="connsiteY174" fmla="*/ 720 h 10000"/>
                  <a:gd name="connsiteX175" fmla="*/ 4574 w 10000"/>
                  <a:gd name="connsiteY175" fmla="*/ 634 h 10000"/>
                  <a:gd name="connsiteX176" fmla="*/ 4574 w 10000"/>
                  <a:gd name="connsiteY176" fmla="*/ 558 h 10000"/>
                  <a:gd name="connsiteX177" fmla="*/ 4516 w 10000"/>
                  <a:gd name="connsiteY177" fmla="*/ 363 h 10000"/>
                  <a:gd name="connsiteX178" fmla="*/ 4457 w 10000"/>
                  <a:gd name="connsiteY178" fmla="*/ 344 h 10000"/>
                  <a:gd name="connsiteX179" fmla="*/ 4341 w 10000"/>
                  <a:gd name="connsiteY179" fmla="*/ 332 h 10000"/>
                  <a:gd name="connsiteX180" fmla="*/ 4264 w 10000"/>
                  <a:gd name="connsiteY180" fmla="*/ 320 h 10000"/>
                  <a:gd name="connsiteX181" fmla="*/ 4147 w 10000"/>
                  <a:gd name="connsiteY181" fmla="*/ 317 h 10000"/>
                  <a:gd name="connsiteX182" fmla="*/ 4070 w 10000"/>
                  <a:gd name="connsiteY182" fmla="*/ 320 h 10000"/>
                  <a:gd name="connsiteX183" fmla="*/ 4012 w 10000"/>
                  <a:gd name="connsiteY183" fmla="*/ 328 h 10000"/>
                  <a:gd name="connsiteX184" fmla="*/ 3934 w 10000"/>
                  <a:gd name="connsiteY184" fmla="*/ 328 h 10000"/>
                  <a:gd name="connsiteX185" fmla="*/ 3876 w 10000"/>
                  <a:gd name="connsiteY185" fmla="*/ 320 h 10000"/>
                  <a:gd name="connsiteX186" fmla="*/ 3895 w 10000"/>
                  <a:gd name="connsiteY186" fmla="*/ 305 h 10000"/>
                  <a:gd name="connsiteX187" fmla="*/ 3934 w 10000"/>
                  <a:gd name="connsiteY187" fmla="*/ 297 h 10000"/>
                  <a:gd name="connsiteX188" fmla="*/ 3992 w 10000"/>
                  <a:gd name="connsiteY188" fmla="*/ 286 h 10000"/>
                  <a:gd name="connsiteX189" fmla="*/ 3973 w 10000"/>
                  <a:gd name="connsiteY189" fmla="*/ 271 h 10000"/>
                  <a:gd name="connsiteX190" fmla="*/ 4147 w 10000"/>
                  <a:gd name="connsiteY190" fmla="*/ 255 h 10000"/>
                  <a:gd name="connsiteX191" fmla="*/ 4322 w 10000"/>
                  <a:gd name="connsiteY191" fmla="*/ 228 h 10000"/>
                  <a:gd name="connsiteX192" fmla="*/ 4477 w 10000"/>
                  <a:gd name="connsiteY192" fmla="*/ 201 h 10000"/>
                  <a:gd name="connsiteX193" fmla="*/ 4612 w 10000"/>
                  <a:gd name="connsiteY193" fmla="*/ 162 h 10000"/>
                  <a:gd name="connsiteX194" fmla="*/ 4651 w 10000"/>
                  <a:gd name="connsiteY194" fmla="*/ 120 h 10000"/>
                  <a:gd name="connsiteX195" fmla="*/ 4709 w 10000"/>
                  <a:gd name="connsiteY195" fmla="*/ 85 h 10000"/>
                  <a:gd name="connsiteX196" fmla="*/ 4709 w 10000"/>
                  <a:gd name="connsiteY196" fmla="*/ 42 h 10000"/>
                  <a:gd name="connsiteX197" fmla="*/ 4729 w 10000"/>
                  <a:gd name="connsiteY197" fmla="*/ 0 h 10000"/>
                  <a:gd name="connsiteX198" fmla="*/ 4787 w 10000"/>
                  <a:gd name="connsiteY198" fmla="*/ 73 h 10000"/>
                  <a:gd name="connsiteX199" fmla="*/ 4864 w 10000"/>
                  <a:gd name="connsiteY199" fmla="*/ 154 h 10000"/>
                  <a:gd name="connsiteX200" fmla="*/ 4884 w 10000"/>
                  <a:gd name="connsiteY200" fmla="*/ 232 h 10000"/>
                  <a:gd name="connsiteX201" fmla="*/ 4845 w 10000"/>
                  <a:gd name="connsiteY201"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9070 w 10000"/>
                  <a:gd name="connsiteY75" fmla="*/ 9857 h 10000"/>
                  <a:gd name="connsiteX76" fmla="*/ 8895 w 10000"/>
                  <a:gd name="connsiteY76" fmla="*/ 9873 h 10000"/>
                  <a:gd name="connsiteX77" fmla="*/ 2849 w 10000"/>
                  <a:gd name="connsiteY77" fmla="*/ 10000 h 10000"/>
                  <a:gd name="connsiteX78" fmla="*/ 2442 w 10000"/>
                  <a:gd name="connsiteY78" fmla="*/ 9958 h 10000"/>
                  <a:gd name="connsiteX79" fmla="*/ 2074 w 10000"/>
                  <a:gd name="connsiteY79" fmla="*/ 9915 h 10000"/>
                  <a:gd name="connsiteX80" fmla="*/ 1647 w 10000"/>
                  <a:gd name="connsiteY80" fmla="*/ 9880 h 10000"/>
                  <a:gd name="connsiteX81" fmla="*/ 814 w 10000"/>
                  <a:gd name="connsiteY81" fmla="*/ 9815 h 10000"/>
                  <a:gd name="connsiteX82" fmla="*/ 426 w 10000"/>
                  <a:gd name="connsiteY82" fmla="*/ 9785 h 10000"/>
                  <a:gd name="connsiteX83" fmla="*/ 0 w 10000"/>
                  <a:gd name="connsiteY83" fmla="*/ 9757 h 10000"/>
                  <a:gd name="connsiteX84" fmla="*/ 252 w 10000"/>
                  <a:gd name="connsiteY84" fmla="*/ 9741 h 10000"/>
                  <a:gd name="connsiteX85" fmla="*/ 523 w 10000"/>
                  <a:gd name="connsiteY85" fmla="*/ 9722 h 10000"/>
                  <a:gd name="connsiteX86" fmla="*/ 775 w 10000"/>
                  <a:gd name="connsiteY86" fmla="*/ 9695 h 10000"/>
                  <a:gd name="connsiteX87" fmla="*/ 1047 w 10000"/>
                  <a:gd name="connsiteY87" fmla="*/ 9672 h 10000"/>
                  <a:gd name="connsiteX88" fmla="*/ 1279 w 10000"/>
                  <a:gd name="connsiteY88" fmla="*/ 9653 h 10000"/>
                  <a:gd name="connsiteX89" fmla="*/ 1550 w 10000"/>
                  <a:gd name="connsiteY89" fmla="*/ 9637 h 10000"/>
                  <a:gd name="connsiteX90" fmla="*/ 1841 w 10000"/>
                  <a:gd name="connsiteY90" fmla="*/ 9625 h 10000"/>
                  <a:gd name="connsiteX91" fmla="*/ 2132 w 10000"/>
                  <a:gd name="connsiteY91" fmla="*/ 9625 h 10000"/>
                  <a:gd name="connsiteX92" fmla="*/ 2345 w 10000"/>
                  <a:gd name="connsiteY92" fmla="*/ 9625 h 10000"/>
                  <a:gd name="connsiteX93" fmla="*/ 2558 w 10000"/>
                  <a:gd name="connsiteY93" fmla="*/ 9625 h 10000"/>
                  <a:gd name="connsiteX94" fmla="*/ 2752 w 10000"/>
                  <a:gd name="connsiteY94" fmla="*/ 9620 h 10000"/>
                  <a:gd name="connsiteX95" fmla="*/ 2965 w 10000"/>
                  <a:gd name="connsiteY95" fmla="*/ 9613 h 10000"/>
                  <a:gd name="connsiteX96" fmla="*/ 3159 w 10000"/>
                  <a:gd name="connsiteY96" fmla="*/ 9609 h 10000"/>
                  <a:gd name="connsiteX97" fmla="*/ 3333 w 10000"/>
                  <a:gd name="connsiteY97" fmla="*/ 9597 h 10000"/>
                  <a:gd name="connsiteX98" fmla="*/ 3527 w 10000"/>
                  <a:gd name="connsiteY98" fmla="*/ 9582 h 10000"/>
                  <a:gd name="connsiteX99" fmla="*/ 3702 w 10000"/>
                  <a:gd name="connsiteY99" fmla="*/ 9563 h 10000"/>
                  <a:gd name="connsiteX100" fmla="*/ 3721 w 10000"/>
                  <a:gd name="connsiteY100" fmla="*/ 9393 h 10000"/>
                  <a:gd name="connsiteX101" fmla="*/ 3779 w 10000"/>
                  <a:gd name="connsiteY101" fmla="*/ 9223 h 10000"/>
                  <a:gd name="connsiteX102" fmla="*/ 3857 w 10000"/>
                  <a:gd name="connsiteY102" fmla="*/ 9053 h 10000"/>
                  <a:gd name="connsiteX103" fmla="*/ 3915 w 10000"/>
                  <a:gd name="connsiteY103" fmla="*/ 8883 h 10000"/>
                  <a:gd name="connsiteX104" fmla="*/ 3895 w 10000"/>
                  <a:gd name="connsiteY104" fmla="*/ 8635 h 10000"/>
                  <a:gd name="connsiteX105" fmla="*/ 3895 w 10000"/>
                  <a:gd name="connsiteY105" fmla="*/ 8386 h 10000"/>
                  <a:gd name="connsiteX106" fmla="*/ 3895 w 10000"/>
                  <a:gd name="connsiteY106" fmla="*/ 8136 h 10000"/>
                  <a:gd name="connsiteX107" fmla="*/ 3915 w 10000"/>
                  <a:gd name="connsiteY107" fmla="*/ 7887 h 10000"/>
                  <a:gd name="connsiteX108" fmla="*/ 3915 w 10000"/>
                  <a:gd name="connsiteY108" fmla="*/ 7691 h 10000"/>
                  <a:gd name="connsiteX109" fmla="*/ 3876 w 10000"/>
                  <a:gd name="connsiteY109" fmla="*/ 7489 h 10000"/>
                  <a:gd name="connsiteX110" fmla="*/ 3857 w 10000"/>
                  <a:gd name="connsiteY110" fmla="*/ 7300 h 10000"/>
                  <a:gd name="connsiteX111" fmla="*/ 3915 w 10000"/>
                  <a:gd name="connsiteY111" fmla="*/ 7110 h 10000"/>
                  <a:gd name="connsiteX112" fmla="*/ 4128 w 10000"/>
                  <a:gd name="connsiteY112" fmla="*/ 6909 h 10000"/>
                  <a:gd name="connsiteX113" fmla="*/ 4167 w 10000"/>
                  <a:gd name="connsiteY113" fmla="*/ 6696 h 10000"/>
                  <a:gd name="connsiteX114" fmla="*/ 4147 w 10000"/>
                  <a:gd name="connsiteY114" fmla="*/ 6480 h 10000"/>
                  <a:gd name="connsiteX115" fmla="*/ 4147 w 10000"/>
                  <a:gd name="connsiteY115" fmla="*/ 6263 h 10000"/>
                  <a:gd name="connsiteX116" fmla="*/ 4167 w 10000"/>
                  <a:gd name="connsiteY116" fmla="*/ 6186 h 10000"/>
                  <a:gd name="connsiteX117" fmla="*/ 4186 w 10000"/>
                  <a:gd name="connsiteY117" fmla="*/ 6112 h 10000"/>
                  <a:gd name="connsiteX118" fmla="*/ 4186 w 10000"/>
                  <a:gd name="connsiteY118" fmla="*/ 6039 h 10000"/>
                  <a:gd name="connsiteX119" fmla="*/ 4128 w 10000"/>
                  <a:gd name="connsiteY119" fmla="*/ 5969 h 10000"/>
                  <a:gd name="connsiteX120" fmla="*/ 4109 w 10000"/>
                  <a:gd name="connsiteY120" fmla="*/ 5795 h 10000"/>
                  <a:gd name="connsiteX121" fmla="*/ 4147 w 10000"/>
                  <a:gd name="connsiteY121" fmla="*/ 5784 h 10000"/>
                  <a:gd name="connsiteX122" fmla="*/ 4147 w 10000"/>
                  <a:gd name="connsiteY122" fmla="*/ 5606 h 10000"/>
                  <a:gd name="connsiteX123" fmla="*/ 4186 w 10000"/>
                  <a:gd name="connsiteY123" fmla="*/ 5424 h 10000"/>
                  <a:gd name="connsiteX124" fmla="*/ 4205 w 10000"/>
                  <a:gd name="connsiteY124" fmla="*/ 5246 h 10000"/>
                  <a:gd name="connsiteX125" fmla="*/ 4167 w 10000"/>
                  <a:gd name="connsiteY125" fmla="*/ 5053 h 10000"/>
                  <a:gd name="connsiteX126" fmla="*/ 4264 w 10000"/>
                  <a:gd name="connsiteY126" fmla="*/ 5025 h 10000"/>
                  <a:gd name="connsiteX127" fmla="*/ 4205 w 10000"/>
                  <a:gd name="connsiteY127" fmla="*/ 4662 h 10000"/>
                  <a:gd name="connsiteX128" fmla="*/ 4283 w 10000"/>
                  <a:gd name="connsiteY128" fmla="*/ 4576 h 10000"/>
                  <a:gd name="connsiteX129" fmla="*/ 4302 w 10000"/>
                  <a:gd name="connsiteY129" fmla="*/ 4491 h 10000"/>
                  <a:gd name="connsiteX130" fmla="*/ 4322 w 10000"/>
                  <a:gd name="connsiteY130" fmla="*/ 4402 h 10000"/>
                  <a:gd name="connsiteX131" fmla="*/ 4360 w 10000"/>
                  <a:gd name="connsiteY131" fmla="*/ 4313 h 10000"/>
                  <a:gd name="connsiteX132" fmla="*/ 4419 w 10000"/>
                  <a:gd name="connsiteY132" fmla="*/ 4259 h 10000"/>
                  <a:gd name="connsiteX133" fmla="*/ 4399 w 10000"/>
                  <a:gd name="connsiteY133" fmla="*/ 4213 h 10000"/>
                  <a:gd name="connsiteX134" fmla="*/ 4360 w 10000"/>
                  <a:gd name="connsiteY134" fmla="*/ 4158 h 10000"/>
                  <a:gd name="connsiteX135" fmla="*/ 4399 w 10000"/>
                  <a:gd name="connsiteY135" fmla="*/ 4112 h 10000"/>
                  <a:gd name="connsiteX136" fmla="*/ 4477 w 10000"/>
                  <a:gd name="connsiteY136" fmla="*/ 4028 h 10000"/>
                  <a:gd name="connsiteX137" fmla="*/ 4477 w 10000"/>
                  <a:gd name="connsiteY137" fmla="*/ 3946 h 10000"/>
                  <a:gd name="connsiteX138" fmla="*/ 4457 w 10000"/>
                  <a:gd name="connsiteY138" fmla="*/ 3861 h 10000"/>
                  <a:gd name="connsiteX139" fmla="*/ 4438 w 10000"/>
                  <a:gd name="connsiteY139" fmla="*/ 3775 h 10000"/>
                  <a:gd name="connsiteX140" fmla="*/ 4341 w 10000"/>
                  <a:gd name="connsiteY140" fmla="*/ 3771 h 10000"/>
                  <a:gd name="connsiteX141" fmla="*/ 4360 w 10000"/>
                  <a:gd name="connsiteY141" fmla="*/ 3705 h 10000"/>
                  <a:gd name="connsiteX142" fmla="*/ 4438 w 10000"/>
                  <a:gd name="connsiteY142" fmla="*/ 3640 h 10000"/>
                  <a:gd name="connsiteX143" fmla="*/ 4457 w 10000"/>
                  <a:gd name="connsiteY143" fmla="*/ 3575 h 10000"/>
                  <a:gd name="connsiteX144" fmla="*/ 4438 w 10000"/>
                  <a:gd name="connsiteY144" fmla="*/ 3505 h 10000"/>
                  <a:gd name="connsiteX145" fmla="*/ 4399 w 10000"/>
                  <a:gd name="connsiteY145" fmla="*/ 3505 h 10000"/>
                  <a:gd name="connsiteX146" fmla="*/ 4419 w 10000"/>
                  <a:gd name="connsiteY146" fmla="*/ 3439 h 10000"/>
                  <a:gd name="connsiteX147" fmla="*/ 4399 w 10000"/>
                  <a:gd name="connsiteY147" fmla="*/ 3362 h 10000"/>
                  <a:gd name="connsiteX148" fmla="*/ 4399 w 10000"/>
                  <a:gd name="connsiteY148" fmla="*/ 3296 h 10000"/>
                  <a:gd name="connsiteX149" fmla="*/ 4457 w 10000"/>
                  <a:gd name="connsiteY149" fmla="*/ 3226 h 10000"/>
                  <a:gd name="connsiteX150" fmla="*/ 4457 w 10000"/>
                  <a:gd name="connsiteY150" fmla="*/ 3087 h 10000"/>
                  <a:gd name="connsiteX151" fmla="*/ 4457 w 10000"/>
                  <a:gd name="connsiteY151" fmla="*/ 2952 h 10000"/>
                  <a:gd name="connsiteX152" fmla="*/ 4516 w 10000"/>
                  <a:gd name="connsiteY152" fmla="*/ 2817 h 10000"/>
                  <a:gd name="connsiteX153" fmla="*/ 4651 w 10000"/>
                  <a:gd name="connsiteY153" fmla="*/ 2693 h 10000"/>
                  <a:gd name="connsiteX154" fmla="*/ 4593 w 10000"/>
                  <a:gd name="connsiteY154" fmla="*/ 2674 h 10000"/>
                  <a:gd name="connsiteX155" fmla="*/ 4593 w 10000"/>
                  <a:gd name="connsiteY155" fmla="*/ 2557 h 10000"/>
                  <a:gd name="connsiteX156" fmla="*/ 4574 w 10000"/>
                  <a:gd name="connsiteY156" fmla="*/ 2441 h 10000"/>
                  <a:gd name="connsiteX157" fmla="*/ 4554 w 10000"/>
                  <a:gd name="connsiteY157" fmla="*/ 2325 h 10000"/>
                  <a:gd name="connsiteX158" fmla="*/ 4593 w 10000"/>
                  <a:gd name="connsiteY158" fmla="*/ 2222 h 10000"/>
                  <a:gd name="connsiteX159" fmla="*/ 4632 w 10000"/>
                  <a:gd name="connsiteY159" fmla="*/ 2034 h 10000"/>
                  <a:gd name="connsiteX160" fmla="*/ 4729 w 10000"/>
                  <a:gd name="connsiteY160" fmla="*/ 1853 h 10000"/>
                  <a:gd name="connsiteX161" fmla="*/ 4787 w 10000"/>
                  <a:gd name="connsiteY161" fmla="*/ 1667 h 10000"/>
                  <a:gd name="connsiteX162" fmla="*/ 4748 w 10000"/>
                  <a:gd name="connsiteY162" fmla="*/ 1478 h 10000"/>
                  <a:gd name="connsiteX163" fmla="*/ 4767 w 10000"/>
                  <a:gd name="connsiteY163" fmla="*/ 1389 h 10000"/>
                  <a:gd name="connsiteX164" fmla="*/ 4767 w 10000"/>
                  <a:gd name="connsiteY164" fmla="*/ 1293 h 10000"/>
                  <a:gd name="connsiteX165" fmla="*/ 4767 w 10000"/>
                  <a:gd name="connsiteY165" fmla="*/ 1202 h 10000"/>
                  <a:gd name="connsiteX166" fmla="*/ 4748 w 10000"/>
                  <a:gd name="connsiteY166" fmla="*/ 1109 h 10000"/>
                  <a:gd name="connsiteX167" fmla="*/ 4651 w 10000"/>
                  <a:gd name="connsiteY167" fmla="*/ 1137 h 10000"/>
                  <a:gd name="connsiteX168" fmla="*/ 4651 w 10000"/>
                  <a:gd name="connsiteY168" fmla="*/ 1075 h 10000"/>
                  <a:gd name="connsiteX169" fmla="*/ 4632 w 10000"/>
                  <a:gd name="connsiteY169" fmla="*/ 1010 h 10000"/>
                  <a:gd name="connsiteX170" fmla="*/ 4632 w 10000"/>
                  <a:gd name="connsiteY170" fmla="*/ 947 h 10000"/>
                  <a:gd name="connsiteX171" fmla="*/ 4651 w 10000"/>
                  <a:gd name="connsiteY171" fmla="*/ 886 h 10000"/>
                  <a:gd name="connsiteX172" fmla="*/ 4593 w 10000"/>
                  <a:gd name="connsiteY172" fmla="*/ 804 h 10000"/>
                  <a:gd name="connsiteX173" fmla="*/ 4593 w 10000"/>
                  <a:gd name="connsiteY173" fmla="*/ 720 h 10000"/>
                  <a:gd name="connsiteX174" fmla="*/ 4574 w 10000"/>
                  <a:gd name="connsiteY174" fmla="*/ 634 h 10000"/>
                  <a:gd name="connsiteX175" fmla="*/ 4574 w 10000"/>
                  <a:gd name="connsiteY175" fmla="*/ 558 h 10000"/>
                  <a:gd name="connsiteX176" fmla="*/ 4516 w 10000"/>
                  <a:gd name="connsiteY176" fmla="*/ 363 h 10000"/>
                  <a:gd name="connsiteX177" fmla="*/ 4457 w 10000"/>
                  <a:gd name="connsiteY177" fmla="*/ 344 h 10000"/>
                  <a:gd name="connsiteX178" fmla="*/ 4341 w 10000"/>
                  <a:gd name="connsiteY178" fmla="*/ 332 h 10000"/>
                  <a:gd name="connsiteX179" fmla="*/ 4264 w 10000"/>
                  <a:gd name="connsiteY179" fmla="*/ 320 h 10000"/>
                  <a:gd name="connsiteX180" fmla="*/ 4147 w 10000"/>
                  <a:gd name="connsiteY180" fmla="*/ 317 h 10000"/>
                  <a:gd name="connsiteX181" fmla="*/ 4070 w 10000"/>
                  <a:gd name="connsiteY181" fmla="*/ 320 h 10000"/>
                  <a:gd name="connsiteX182" fmla="*/ 4012 w 10000"/>
                  <a:gd name="connsiteY182" fmla="*/ 328 h 10000"/>
                  <a:gd name="connsiteX183" fmla="*/ 3934 w 10000"/>
                  <a:gd name="connsiteY183" fmla="*/ 328 h 10000"/>
                  <a:gd name="connsiteX184" fmla="*/ 3876 w 10000"/>
                  <a:gd name="connsiteY184" fmla="*/ 320 h 10000"/>
                  <a:gd name="connsiteX185" fmla="*/ 3895 w 10000"/>
                  <a:gd name="connsiteY185" fmla="*/ 305 h 10000"/>
                  <a:gd name="connsiteX186" fmla="*/ 3934 w 10000"/>
                  <a:gd name="connsiteY186" fmla="*/ 297 h 10000"/>
                  <a:gd name="connsiteX187" fmla="*/ 3992 w 10000"/>
                  <a:gd name="connsiteY187" fmla="*/ 286 h 10000"/>
                  <a:gd name="connsiteX188" fmla="*/ 3973 w 10000"/>
                  <a:gd name="connsiteY188" fmla="*/ 271 h 10000"/>
                  <a:gd name="connsiteX189" fmla="*/ 4147 w 10000"/>
                  <a:gd name="connsiteY189" fmla="*/ 255 h 10000"/>
                  <a:gd name="connsiteX190" fmla="*/ 4322 w 10000"/>
                  <a:gd name="connsiteY190" fmla="*/ 228 h 10000"/>
                  <a:gd name="connsiteX191" fmla="*/ 4477 w 10000"/>
                  <a:gd name="connsiteY191" fmla="*/ 201 h 10000"/>
                  <a:gd name="connsiteX192" fmla="*/ 4612 w 10000"/>
                  <a:gd name="connsiteY192" fmla="*/ 162 h 10000"/>
                  <a:gd name="connsiteX193" fmla="*/ 4651 w 10000"/>
                  <a:gd name="connsiteY193" fmla="*/ 120 h 10000"/>
                  <a:gd name="connsiteX194" fmla="*/ 4709 w 10000"/>
                  <a:gd name="connsiteY194" fmla="*/ 85 h 10000"/>
                  <a:gd name="connsiteX195" fmla="*/ 4709 w 10000"/>
                  <a:gd name="connsiteY195" fmla="*/ 42 h 10000"/>
                  <a:gd name="connsiteX196" fmla="*/ 4729 w 10000"/>
                  <a:gd name="connsiteY196" fmla="*/ 0 h 10000"/>
                  <a:gd name="connsiteX197" fmla="*/ 4787 w 10000"/>
                  <a:gd name="connsiteY197" fmla="*/ 73 h 10000"/>
                  <a:gd name="connsiteX198" fmla="*/ 4864 w 10000"/>
                  <a:gd name="connsiteY198" fmla="*/ 154 h 10000"/>
                  <a:gd name="connsiteX199" fmla="*/ 4884 w 10000"/>
                  <a:gd name="connsiteY199" fmla="*/ 232 h 10000"/>
                  <a:gd name="connsiteX200" fmla="*/ 4845 w 10000"/>
                  <a:gd name="connsiteY200"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9070 w 10000"/>
                  <a:gd name="connsiteY75" fmla="*/ 9857 h 10000"/>
                  <a:gd name="connsiteX76" fmla="*/ 2849 w 10000"/>
                  <a:gd name="connsiteY76" fmla="*/ 10000 h 10000"/>
                  <a:gd name="connsiteX77" fmla="*/ 2442 w 10000"/>
                  <a:gd name="connsiteY77" fmla="*/ 9958 h 10000"/>
                  <a:gd name="connsiteX78" fmla="*/ 2074 w 10000"/>
                  <a:gd name="connsiteY78" fmla="*/ 9915 h 10000"/>
                  <a:gd name="connsiteX79" fmla="*/ 1647 w 10000"/>
                  <a:gd name="connsiteY79" fmla="*/ 9880 h 10000"/>
                  <a:gd name="connsiteX80" fmla="*/ 814 w 10000"/>
                  <a:gd name="connsiteY80" fmla="*/ 9815 h 10000"/>
                  <a:gd name="connsiteX81" fmla="*/ 426 w 10000"/>
                  <a:gd name="connsiteY81" fmla="*/ 9785 h 10000"/>
                  <a:gd name="connsiteX82" fmla="*/ 0 w 10000"/>
                  <a:gd name="connsiteY82" fmla="*/ 9757 h 10000"/>
                  <a:gd name="connsiteX83" fmla="*/ 252 w 10000"/>
                  <a:gd name="connsiteY83" fmla="*/ 9741 h 10000"/>
                  <a:gd name="connsiteX84" fmla="*/ 523 w 10000"/>
                  <a:gd name="connsiteY84" fmla="*/ 9722 h 10000"/>
                  <a:gd name="connsiteX85" fmla="*/ 775 w 10000"/>
                  <a:gd name="connsiteY85" fmla="*/ 9695 h 10000"/>
                  <a:gd name="connsiteX86" fmla="*/ 1047 w 10000"/>
                  <a:gd name="connsiteY86" fmla="*/ 9672 h 10000"/>
                  <a:gd name="connsiteX87" fmla="*/ 1279 w 10000"/>
                  <a:gd name="connsiteY87" fmla="*/ 9653 h 10000"/>
                  <a:gd name="connsiteX88" fmla="*/ 1550 w 10000"/>
                  <a:gd name="connsiteY88" fmla="*/ 9637 h 10000"/>
                  <a:gd name="connsiteX89" fmla="*/ 1841 w 10000"/>
                  <a:gd name="connsiteY89" fmla="*/ 9625 h 10000"/>
                  <a:gd name="connsiteX90" fmla="*/ 2132 w 10000"/>
                  <a:gd name="connsiteY90" fmla="*/ 9625 h 10000"/>
                  <a:gd name="connsiteX91" fmla="*/ 2345 w 10000"/>
                  <a:gd name="connsiteY91" fmla="*/ 9625 h 10000"/>
                  <a:gd name="connsiteX92" fmla="*/ 2558 w 10000"/>
                  <a:gd name="connsiteY92" fmla="*/ 9625 h 10000"/>
                  <a:gd name="connsiteX93" fmla="*/ 2752 w 10000"/>
                  <a:gd name="connsiteY93" fmla="*/ 9620 h 10000"/>
                  <a:gd name="connsiteX94" fmla="*/ 2965 w 10000"/>
                  <a:gd name="connsiteY94" fmla="*/ 9613 h 10000"/>
                  <a:gd name="connsiteX95" fmla="*/ 3159 w 10000"/>
                  <a:gd name="connsiteY95" fmla="*/ 9609 h 10000"/>
                  <a:gd name="connsiteX96" fmla="*/ 3333 w 10000"/>
                  <a:gd name="connsiteY96" fmla="*/ 9597 h 10000"/>
                  <a:gd name="connsiteX97" fmla="*/ 3527 w 10000"/>
                  <a:gd name="connsiteY97" fmla="*/ 9582 h 10000"/>
                  <a:gd name="connsiteX98" fmla="*/ 3702 w 10000"/>
                  <a:gd name="connsiteY98" fmla="*/ 9563 h 10000"/>
                  <a:gd name="connsiteX99" fmla="*/ 3721 w 10000"/>
                  <a:gd name="connsiteY99" fmla="*/ 9393 h 10000"/>
                  <a:gd name="connsiteX100" fmla="*/ 3779 w 10000"/>
                  <a:gd name="connsiteY100" fmla="*/ 9223 h 10000"/>
                  <a:gd name="connsiteX101" fmla="*/ 3857 w 10000"/>
                  <a:gd name="connsiteY101" fmla="*/ 9053 h 10000"/>
                  <a:gd name="connsiteX102" fmla="*/ 3915 w 10000"/>
                  <a:gd name="connsiteY102" fmla="*/ 8883 h 10000"/>
                  <a:gd name="connsiteX103" fmla="*/ 3895 w 10000"/>
                  <a:gd name="connsiteY103" fmla="*/ 8635 h 10000"/>
                  <a:gd name="connsiteX104" fmla="*/ 3895 w 10000"/>
                  <a:gd name="connsiteY104" fmla="*/ 8386 h 10000"/>
                  <a:gd name="connsiteX105" fmla="*/ 3895 w 10000"/>
                  <a:gd name="connsiteY105" fmla="*/ 8136 h 10000"/>
                  <a:gd name="connsiteX106" fmla="*/ 3915 w 10000"/>
                  <a:gd name="connsiteY106" fmla="*/ 7887 h 10000"/>
                  <a:gd name="connsiteX107" fmla="*/ 3915 w 10000"/>
                  <a:gd name="connsiteY107" fmla="*/ 7691 h 10000"/>
                  <a:gd name="connsiteX108" fmla="*/ 3876 w 10000"/>
                  <a:gd name="connsiteY108" fmla="*/ 7489 h 10000"/>
                  <a:gd name="connsiteX109" fmla="*/ 3857 w 10000"/>
                  <a:gd name="connsiteY109" fmla="*/ 7300 h 10000"/>
                  <a:gd name="connsiteX110" fmla="*/ 3915 w 10000"/>
                  <a:gd name="connsiteY110" fmla="*/ 7110 h 10000"/>
                  <a:gd name="connsiteX111" fmla="*/ 4128 w 10000"/>
                  <a:gd name="connsiteY111" fmla="*/ 6909 h 10000"/>
                  <a:gd name="connsiteX112" fmla="*/ 4167 w 10000"/>
                  <a:gd name="connsiteY112" fmla="*/ 6696 h 10000"/>
                  <a:gd name="connsiteX113" fmla="*/ 4147 w 10000"/>
                  <a:gd name="connsiteY113" fmla="*/ 6480 h 10000"/>
                  <a:gd name="connsiteX114" fmla="*/ 4147 w 10000"/>
                  <a:gd name="connsiteY114" fmla="*/ 6263 h 10000"/>
                  <a:gd name="connsiteX115" fmla="*/ 4167 w 10000"/>
                  <a:gd name="connsiteY115" fmla="*/ 6186 h 10000"/>
                  <a:gd name="connsiteX116" fmla="*/ 4186 w 10000"/>
                  <a:gd name="connsiteY116" fmla="*/ 6112 h 10000"/>
                  <a:gd name="connsiteX117" fmla="*/ 4186 w 10000"/>
                  <a:gd name="connsiteY117" fmla="*/ 6039 h 10000"/>
                  <a:gd name="connsiteX118" fmla="*/ 4128 w 10000"/>
                  <a:gd name="connsiteY118" fmla="*/ 5969 h 10000"/>
                  <a:gd name="connsiteX119" fmla="*/ 4109 w 10000"/>
                  <a:gd name="connsiteY119" fmla="*/ 5795 h 10000"/>
                  <a:gd name="connsiteX120" fmla="*/ 4147 w 10000"/>
                  <a:gd name="connsiteY120" fmla="*/ 5784 h 10000"/>
                  <a:gd name="connsiteX121" fmla="*/ 4147 w 10000"/>
                  <a:gd name="connsiteY121" fmla="*/ 5606 h 10000"/>
                  <a:gd name="connsiteX122" fmla="*/ 4186 w 10000"/>
                  <a:gd name="connsiteY122" fmla="*/ 5424 h 10000"/>
                  <a:gd name="connsiteX123" fmla="*/ 4205 w 10000"/>
                  <a:gd name="connsiteY123" fmla="*/ 5246 h 10000"/>
                  <a:gd name="connsiteX124" fmla="*/ 4167 w 10000"/>
                  <a:gd name="connsiteY124" fmla="*/ 5053 h 10000"/>
                  <a:gd name="connsiteX125" fmla="*/ 4264 w 10000"/>
                  <a:gd name="connsiteY125" fmla="*/ 5025 h 10000"/>
                  <a:gd name="connsiteX126" fmla="*/ 4205 w 10000"/>
                  <a:gd name="connsiteY126" fmla="*/ 4662 h 10000"/>
                  <a:gd name="connsiteX127" fmla="*/ 4283 w 10000"/>
                  <a:gd name="connsiteY127" fmla="*/ 4576 h 10000"/>
                  <a:gd name="connsiteX128" fmla="*/ 4302 w 10000"/>
                  <a:gd name="connsiteY128" fmla="*/ 4491 h 10000"/>
                  <a:gd name="connsiteX129" fmla="*/ 4322 w 10000"/>
                  <a:gd name="connsiteY129" fmla="*/ 4402 h 10000"/>
                  <a:gd name="connsiteX130" fmla="*/ 4360 w 10000"/>
                  <a:gd name="connsiteY130" fmla="*/ 4313 h 10000"/>
                  <a:gd name="connsiteX131" fmla="*/ 4419 w 10000"/>
                  <a:gd name="connsiteY131" fmla="*/ 4259 h 10000"/>
                  <a:gd name="connsiteX132" fmla="*/ 4399 w 10000"/>
                  <a:gd name="connsiteY132" fmla="*/ 4213 h 10000"/>
                  <a:gd name="connsiteX133" fmla="*/ 4360 w 10000"/>
                  <a:gd name="connsiteY133" fmla="*/ 4158 h 10000"/>
                  <a:gd name="connsiteX134" fmla="*/ 4399 w 10000"/>
                  <a:gd name="connsiteY134" fmla="*/ 4112 h 10000"/>
                  <a:gd name="connsiteX135" fmla="*/ 4477 w 10000"/>
                  <a:gd name="connsiteY135" fmla="*/ 4028 h 10000"/>
                  <a:gd name="connsiteX136" fmla="*/ 4477 w 10000"/>
                  <a:gd name="connsiteY136" fmla="*/ 3946 h 10000"/>
                  <a:gd name="connsiteX137" fmla="*/ 4457 w 10000"/>
                  <a:gd name="connsiteY137" fmla="*/ 3861 h 10000"/>
                  <a:gd name="connsiteX138" fmla="*/ 4438 w 10000"/>
                  <a:gd name="connsiteY138" fmla="*/ 3775 h 10000"/>
                  <a:gd name="connsiteX139" fmla="*/ 4341 w 10000"/>
                  <a:gd name="connsiteY139" fmla="*/ 3771 h 10000"/>
                  <a:gd name="connsiteX140" fmla="*/ 4360 w 10000"/>
                  <a:gd name="connsiteY140" fmla="*/ 3705 h 10000"/>
                  <a:gd name="connsiteX141" fmla="*/ 4438 w 10000"/>
                  <a:gd name="connsiteY141" fmla="*/ 3640 h 10000"/>
                  <a:gd name="connsiteX142" fmla="*/ 4457 w 10000"/>
                  <a:gd name="connsiteY142" fmla="*/ 3575 h 10000"/>
                  <a:gd name="connsiteX143" fmla="*/ 4438 w 10000"/>
                  <a:gd name="connsiteY143" fmla="*/ 3505 h 10000"/>
                  <a:gd name="connsiteX144" fmla="*/ 4399 w 10000"/>
                  <a:gd name="connsiteY144" fmla="*/ 3505 h 10000"/>
                  <a:gd name="connsiteX145" fmla="*/ 4419 w 10000"/>
                  <a:gd name="connsiteY145" fmla="*/ 3439 h 10000"/>
                  <a:gd name="connsiteX146" fmla="*/ 4399 w 10000"/>
                  <a:gd name="connsiteY146" fmla="*/ 3362 h 10000"/>
                  <a:gd name="connsiteX147" fmla="*/ 4399 w 10000"/>
                  <a:gd name="connsiteY147" fmla="*/ 3296 h 10000"/>
                  <a:gd name="connsiteX148" fmla="*/ 4457 w 10000"/>
                  <a:gd name="connsiteY148" fmla="*/ 3226 h 10000"/>
                  <a:gd name="connsiteX149" fmla="*/ 4457 w 10000"/>
                  <a:gd name="connsiteY149" fmla="*/ 3087 h 10000"/>
                  <a:gd name="connsiteX150" fmla="*/ 4457 w 10000"/>
                  <a:gd name="connsiteY150" fmla="*/ 2952 h 10000"/>
                  <a:gd name="connsiteX151" fmla="*/ 4516 w 10000"/>
                  <a:gd name="connsiteY151" fmla="*/ 2817 h 10000"/>
                  <a:gd name="connsiteX152" fmla="*/ 4651 w 10000"/>
                  <a:gd name="connsiteY152" fmla="*/ 2693 h 10000"/>
                  <a:gd name="connsiteX153" fmla="*/ 4593 w 10000"/>
                  <a:gd name="connsiteY153" fmla="*/ 2674 h 10000"/>
                  <a:gd name="connsiteX154" fmla="*/ 4593 w 10000"/>
                  <a:gd name="connsiteY154" fmla="*/ 2557 h 10000"/>
                  <a:gd name="connsiteX155" fmla="*/ 4574 w 10000"/>
                  <a:gd name="connsiteY155" fmla="*/ 2441 h 10000"/>
                  <a:gd name="connsiteX156" fmla="*/ 4554 w 10000"/>
                  <a:gd name="connsiteY156" fmla="*/ 2325 h 10000"/>
                  <a:gd name="connsiteX157" fmla="*/ 4593 w 10000"/>
                  <a:gd name="connsiteY157" fmla="*/ 2222 h 10000"/>
                  <a:gd name="connsiteX158" fmla="*/ 4632 w 10000"/>
                  <a:gd name="connsiteY158" fmla="*/ 2034 h 10000"/>
                  <a:gd name="connsiteX159" fmla="*/ 4729 w 10000"/>
                  <a:gd name="connsiteY159" fmla="*/ 1853 h 10000"/>
                  <a:gd name="connsiteX160" fmla="*/ 4787 w 10000"/>
                  <a:gd name="connsiteY160" fmla="*/ 1667 h 10000"/>
                  <a:gd name="connsiteX161" fmla="*/ 4748 w 10000"/>
                  <a:gd name="connsiteY161" fmla="*/ 1478 h 10000"/>
                  <a:gd name="connsiteX162" fmla="*/ 4767 w 10000"/>
                  <a:gd name="connsiteY162" fmla="*/ 1389 h 10000"/>
                  <a:gd name="connsiteX163" fmla="*/ 4767 w 10000"/>
                  <a:gd name="connsiteY163" fmla="*/ 1293 h 10000"/>
                  <a:gd name="connsiteX164" fmla="*/ 4767 w 10000"/>
                  <a:gd name="connsiteY164" fmla="*/ 1202 h 10000"/>
                  <a:gd name="connsiteX165" fmla="*/ 4748 w 10000"/>
                  <a:gd name="connsiteY165" fmla="*/ 1109 h 10000"/>
                  <a:gd name="connsiteX166" fmla="*/ 4651 w 10000"/>
                  <a:gd name="connsiteY166" fmla="*/ 1137 h 10000"/>
                  <a:gd name="connsiteX167" fmla="*/ 4651 w 10000"/>
                  <a:gd name="connsiteY167" fmla="*/ 1075 h 10000"/>
                  <a:gd name="connsiteX168" fmla="*/ 4632 w 10000"/>
                  <a:gd name="connsiteY168" fmla="*/ 1010 h 10000"/>
                  <a:gd name="connsiteX169" fmla="*/ 4632 w 10000"/>
                  <a:gd name="connsiteY169" fmla="*/ 947 h 10000"/>
                  <a:gd name="connsiteX170" fmla="*/ 4651 w 10000"/>
                  <a:gd name="connsiteY170" fmla="*/ 886 h 10000"/>
                  <a:gd name="connsiteX171" fmla="*/ 4593 w 10000"/>
                  <a:gd name="connsiteY171" fmla="*/ 804 h 10000"/>
                  <a:gd name="connsiteX172" fmla="*/ 4593 w 10000"/>
                  <a:gd name="connsiteY172" fmla="*/ 720 h 10000"/>
                  <a:gd name="connsiteX173" fmla="*/ 4574 w 10000"/>
                  <a:gd name="connsiteY173" fmla="*/ 634 h 10000"/>
                  <a:gd name="connsiteX174" fmla="*/ 4574 w 10000"/>
                  <a:gd name="connsiteY174" fmla="*/ 558 h 10000"/>
                  <a:gd name="connsiteX175" fmla="*/ 4516 w 10000"/>
                  <a:gd name="connsiteY175" fmla="*/ 363 h 10000"/>
                  <a:gd name="connsiteX176" fmla="*/ 4457 w 10000"/>
                  <a:gd name="connsiteY176" fmla="*/ 344 h 10000"/>
                  <a:gd name="connsiteX177" fmla="*/ 4341 w 10000"/>
                  <a:gd name="connsiteY177" fmla="*/ 332 h 10000"/>
                  <a:gd name="connsiteX178" fmla="*/ 4264 w 10000"/>
                  <a:gd name="connsiteY178" fmla="*/ 320 h 10000"/>
                  <a:gd name="connsiteX179" fmla="*/ 4147 w 10000"/>
                  <a:gd name="connsiteY179" fmla="*/ 317 h 10000"/>
                  <a:gd name="connsiteX180" fmla="*/ 4070 w 10000"/>
                  <a:gd name="connsiteY180" fmla="*/ 320 h 10000"/>
                  <a:gd name="connsiteX181" fmla="*/ 4012 w 10000"/>
                  <a:gd name="connsiteY181" fmla="*/ 328 h 10000"/>
                  <a:gd name="connsiteX182" fmla="*/ 3934 w 10000"/>
                  <a:gd name="connsiteY182" fmla="*/ 328 h 10000"/>
                  <a:gd name="connsiteX183" fmla="*/ 3876 w 10000"/>
                  <a:gd name="connsiteY183" fmla="*/ 320 h 10000"/>
                  <a:gd name="connsiteX184" fmla="*/ 3895 w 10000"/>
                  <a:gd name="connsiteY184" fmla="*/ 305 h 10000"/>
                  <a:gd name="connsiteX185" fmla="*/ 3934 w 10000"/>
                  <a:gd name="connsiteY185" fmla="*/ 297 h 10000"/>
                  <a:gd name="connsiteX186" fmla="*/ 3992 w 10000"/>
                  <a:gd name="connsiteY186" fmla="*/ 286 h 10000"/>
                  <a:gd name="connsiteX187" fmla="*/ 3973 w 10000"/>
                  <a:gd name="connsiteY187" fmla="*/ 271 h 10000"/>
                  <a:gd name="connsiteX188" fmla="*/ 4147 w 10000"/>
                  <a:gd name="connsiteY188" fmla="*/ 255 h 10000"/>
                  <a:gd name="connsiteX189" fmla="*/ 4322 w 10000"/>
                  <a:gd name="connsiteY189" fmla="*/ 228 h 10000"/>
                  <a:gd name="connsiteX190" fmla="*/ 4477 w 10000"/>
                  <a:gd name="connsiteY190" fmla="*/ 201 h 10000"/>
                  <a:gd name="connsiteX191" fmla="*/ 4612 w 10000"/>
                  <a:gd name="connsiteY191" fmla="*/ 162 h 10000"/>
                  <a:gd name="connsiteX192" fmla="*/ 4651 w 10000"/>
                  <a:gd name="connsiteY192" fmla="*/ 120 h 10000"/>
                  <a:gd name="connsiteX193" fmla="*/ 4709 w 10000"/>
                  <a:gd name="connsiteY193" fmla="*/ 85 h 10000"/>
                  <a:gd name="connsiteX194" fmla="*/ 4709 w 10000"/>
                  <a:gd name="connsiteY194" fmla="*/ 42 h 10000"/>
                  <a:gd name="connsiteX195" fmla="*/ 4729 w 10000"/>
                  <a:gd name="connsiteY195" fmla="*/ 0 h 10000"/>
                  <a:gd name="connsiteX196" fmla="*/ 4787 w 10000"/>
                  <a:gd name="connsiteY196" fmla="*/ 73 h 10000"/>
                  <a:gd name="connsiteX197" fmla="*/ 4864 w 10000"/>
                  <a:gd name="connsiteY197" fmla="*/ 154 h 10000"/>
                  <a:gd name="connsiteX198" fmla="*/ 4884 w 10000"/>
                  <a:gd name="connsiteY198" fmla="*/ 232 h 10000"/>
                  <a:gd name="connsiteX199" fmla="*/ 4845 w 10000"/>
                  <a:gd name="connsiteY199"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2849 w 10000"/>
                  <a:gd name="connsiteY75" fmla="*/ 10000 h 10000"/>
                  <a:gd name="connsiteX76" fmla="*/ 2442 w 10000"/>
                  <a:gd name="connsiteY76" fmla="*/ 9958 h 10000"/>
                  <a:gd name="connsiteX77" fmla="*/ 2074 w 10000"/>
                  <a:gd name="connsiteY77" fmla="*/ 9915 h 10000"/>
                  <a:gd name="connsiteX78" fmla="*/ 1647 w 10000"/>
                  <a:gd name="connsiteY78" fmla="*/ 9880 h 10000"/>
                  <a:gd name="connsiteX79" fmla="*/ 814 w 10000"/>
                  <a:gd name="connsiteY79" fmla="*/ 9815 h 10000"/>
                  <a:gd name="connsiteX80" fmla="*/ 426 w 10000"/>
                  <a:gd name="connsiteY80" fmla="*/ 9785 h 10000"/>
                  <a:gd name="connsiteX81" fmla="*/ 0 w 10000"/>
                  <a:gd name="connsiteY81" fmla="*/ 9757 h 10000"/>
                  <a:gd name="connsiteX82" fmla="*/ 252 w 10000"/>
                  <a:gd name="connsiteY82" fmla="*/ 9741 h 10000"/>
                  <a:gd name="connsiteX83" fmla="*/ 523 w 10000"/>
                  <a:gd name="connsiteY83" fmla="*/ 9722 h 10000"/>
                  <a:gd name="connsiteX84" fmla="*/ 775 w 10000"/>
                  <a:gd name="connsiteY84" fmla="*/ 9695 h 10000"/>
                  <a:gd name="connsiteX85" fmla="*/ 1047 w 10000"/>
                  <a:gd name="connsiteY85" fmla="*/ 9672 h 10000"/>
                  <a:gd name="connsiteX86" fmla="*/ 1279 w 10000"/>
                  <a:gd name="connsiteY86" fmla="*/ 9653 h 10000"/>
                  <a:gd name="connsiteX87" fmla="*/ 1550 w 10000"/>
                  <a:gd name="connsiteY87" fmla="*/ 9637 h 10000"/>
                  <a:gd name="connsiteX88" fmla="*/ 1841 w 10000"/>
                  <a:gd name="connsiteY88" fmla="*/ 9625 h 10000"/>
                  <a:gd name="connsiteX89" fmla="*/ 2132 w 10000"/>
                  <a:gd name="connsiteY89" fmla="*/ 9625 h 10000"/>
                  <a:gd name="connsiteX90" fmla="*/ 2345 w 10000"/>
                  <a:gd name="connsiteY90" fmla="*/ 9625 h 10000"/>
                  <a:gd name="connsiteX91" fmla="*/ 2558 w 10000"/>
                  <a:gd name="connsiteY91" fmla="*/ 9625 h 10000"/>
                  <a:gd name="connsiteX92" fmla="*/ 2752 w 10000"/>
                  <a:gd name="connsiteY92" fmla="*/ 9620 h 10000"/>
                  <a:gd name="connsiteX93" fmla="*/ 2965 w 10000"/>
                  <a:gd name="connsiteY93" fmla="*/ 9613 h 10000"/>
                  <a:gd name="connsiteX94" fmla="*/ 3159 w 10000"/>
                  <a:gd name="connsiteY94" fmla="*/ 9609 h 10000"/>
                  <a:gd name="connsiteX95" fmla="*/ 3333 w 10000"/>
                  <a:gd name="connsiteY95" fmla="*/ 9597 h 10000"/>
                  <a:gd name="connsiteX96" fmla="*/ 3527 w 10000"/>
                  <a:gd name="connsiteY96" fmla="*/ 9582 h 10000"/>
                  <a:gd name="connsiteX97" fmla="*/ 3702 w 10000"/>
                  <a:gd name="connsiteY97" fmla="*/ 9563 h 10000"/>
                  <a:gd name="connsiteX98" fmla="*/ 3721 w 10000"/>
                  <a:gd name="connsiteY98" fmla="*/ 9393 h 10000"/>
                  <a:gd name="connsiteX99" fmla="*/ 3779 w 10000"/>
                  <a:gd name="connsiteY99" fmla="*/ 9223 h 10000"/>
                  <a:gd name="connsiteX100" fmla="*/ 3857 w 10000"/>
                  <a:gd name="connsiteY100" fmla="*/ 9053 h 10000"/>
                  <a:gd name="connsiteX101" fmla="*/ 3915 w 10000"/>
                  <a:gd name="connsiteY101" fmla="*/ 8883 h 10000"/>
                  <a:gd name="connsiteX102" fmla="*/ 3895 w 10000"/>
                  <a:gd name="connsiteY102" fmla="*/ 8635 h 10000"/>
                  <a:gd name="connsiteX103" fmla="*/ 3895 w 10000"/>
                  <a:gd name="connsiteY103" fmla="*/ 8386 h 10000"/>
                  <a:gd name="connsiteX104" fmla="*/ 3895 w 10000"/>
                  <a:gd name="connsiteY104" fmla="*/ 8136 h 10000"/>
                  <a:gd name="connsiteX105" fmla="*/ 3915 w 10000"/>
                  <a:gd name="connsiteY105" fmla="*/ 7887 h 10000"/>
                  <a:gd name="connsiteX106" fmla="*/ 3915 w 10000"/>
                  <a:gd name="connsiteY106" fmla="*/ 7691 h 10000"/>
                  <a:gd name="connsiteX107" fmla="*/ 3876 w 10000"/>
                  <a:gd name="connsiteY107" fmla="*/ 7489 h 10000"/>
                  <a:gd name="connsiteX108" fmla="*/ 3857 w 10000"/>
                  <a:gd name="connsiteY108" fmla="*/ 7300 h 10000"/>
                  <a:gd name="connsiteX109" fmla="*/ 3915 w 10000"/>
                  <a:gd name="connsiteY109" fmla="*/ 7110 h 10000"/>
                  <a:gd name="connsiteX110" fmla="*/ 4128 w 10000"/>
                  <a:gd name="connsiteY110" fmla="*/ 6909 h 10000"/>
                  <a:gd name="connsiteX111" fmla="*/ 4167 w 10000"/>
                  <a:gd name="connsiteY111" fmla="*/ 6696 h 10000"/>
                  <a:gd name="connsiteX112" fmla="*/ 4147 w 10000"/>
                  <a:gd name="connsiteY112" fmla="*/ 6480 h 10000"/>
                  <a:gd name="connsiteX113" fmla="*/ 4147 w 10000"/>
                  <a:gd name="connsiteY113" fmla="*/ 6263 h 10000"/>
                  <a:gd name="connsiteX114" fmla="*/ 4167 w 10000"/>
                  <a:gd name="connsiteY114" fmla="*/ 6186 h 10000"/>
                  <a:gd name="connsiteX115" fmla="*/ 4186 w 10000"/>
                  <a:gd name="connsiteY115" fmla="*/ 6112 h 10000"/>
                  <a:gd name="connsiteX116" fmla="*/ 4186 w 10000"/>
                  <a:gd name="connsiteY116" fmla="*/ 6039 h 10000"/>
                  <a:gd name="connsiteX117" fmla="*/ 4128 w 10000"/>
                  <a:gd name="connsiteY117" fmla="*/ 5969 h 10000"/>
                  <a:gd name="connsiteX118" fmla="*/ 4109 w 10000"/>
                  <a:gd name="connsiteY118" fmla="*/ 5795 h 10000"/>
                  <a:gd name="connsiteX119" fmla="*/ 4147 w 10000"/>
                  <a:gd name="connsiteY119" fmla="*/ 5784 h 10000"/>
                  <a:gd name="connsiteX120" fmla="*/ 4147 w 10000"/>
                  <a:gd name="connsiteY120" fmla="*/ 5606 h 10000"/>
                  <a:gd name="connsiteX121" fmla="*/ 4186 w 10000"/>
                  <a:gd name="connsiteY121" fmla="*/ 5424 h 10000"/>
                  <a:gd name="connsiteX122" fmla="*/ 4205 w 10000"/>
                  <a:gd name="connsiteY122" fmla="*/ 5246 h 10000"/>
                  <a:gd name="connsiteX123" fmla="*/ 4167 w 10000"/>
                  <a:gd name="connsiteY123" fmla="*/ 5053 h 10000"/>
                  <a:gd name="connsiteX124" fmla="*/ 4264 w 10000"/>
                  <a:gd name="connsiteY124" fmla="*/ 5025 h 10000"/>
                  <a:gd name="connsiteX125" fmla="*/ 4205 w 10000"/>
                  <a:gd name="connsiteY125" fmla="*/ 4662 h 10000"/>
                  <a:gd name="connsiteX126" fmla="*/ 4283 w 10000"/>
                  <a:gd name="connsiteY126" fmla="*/ 4576 h 10000"/>
                  <a:gd name="connsiteX127" fmla="*/ 4302 w 10000"/>
                  <a:gd name="connsiteY127" fmla="*/ 4491 h 10000"/>
                  <a:gd name="connsiteX128" fmla="*/ 4322 w 10000"/>
                  <a:gd name="connsiteY128" fmla="*/ 4402 h 10000"/>
                  <a:gd name="connsiteX129" fmla="*/ 4360 w 10000"/>
                  <a:gd name="connsiteY129" fmla="*/ 4313 h 10000"/>
                  <a:gd name="connsiteX130" fmla="*/ 4419 w 10000"/>
                  <a:gd name="connsiteY130" fmla="*/ 4259 h 10000"/>
                  <a:gd name="connsiteX131" fmla="*/ 4399 w 10000"/>
                  <a:gd name="connsiteY131" fmla="*/ 4213 h 10000"/>
                  <a:gd name="connsiteX132" fmla="*/ 4360 w 10000"/>
                  <a:gd name="connsiteY132" fmla="*/ 4158 h 10000"/>
                  <a:gd name="connsiteX133" fmla="*/ 4399 w 10000"/>
                  <a:gd name="connsiteY133" fmla="*/ 4112 h 10000"/>
                  <a:gd name="connsiteX134" fmla="*/ 4477 w 10000"/>
                  <a:gd name="connsiteY134" fmla="*/ 4028 h 10000"/>
                  <a:gd name="connsiteX135" fmla="*/ 4477 w 10000"/>
                  <a:gd name="connsiteY135" fmla="*/ 3946 h 10000"/>
                  <a:gd name="connsiteX136" fmla="*/ 4457 w 10000"/>
                  <a:gd name="connsiteY136" fmla="*/ 3861 h 10000"/>
                  <a:gd name="connsiteX137" fmla="*/ 4438 w 10000"/>
                  <a:gd name="connsiteY137" fmla="*/ 3775 h 10000"/>
                  <a:gd name="connsiteX138" fmla="*/ 4341 w 10000"/>
                  <a:gd name="connsiteY138" fmla="*/ 3771 h 10000"/>
                  <a:gd name="connsiteX139" fmla="*/ 4360 w 10000"/>
                  <a:gd name="connsiteY139" fmla="*/ 3705 h 10000"/>
                  <a:gd name="connsiteX140" fmla="*/ 4438 w 10000"/>
                  <a:gd name="connsiteY140" fmla="*/ 3640 h 10000"/>
                  <a:gd name="connsiteX141" fmla="*/ 4457 w 10000"/>
                  <a:gd name="connsiteY141" fmla="*/ 3575 h 10000"/>
                  <a:gd name="connsiteX142" fmla="*/ 4438 w 10000"/>
                  <a:gd name="connsiteY142" fmla="*/ 3505 h 10000"/>
                  <a:gd name="connsiteX143" fmla="*/ 4399 w 10000"/>
                  <a:gd name="connsiteY143" fmla="*/ 3505 h 10000"/>
                  <a:gd name="connsiteX144" fmla="*/ 4419 w 10000"/>
                  <a:gd name="connsiteY144" fmla="*/ 3439 h 10000"/>
                  <a:gd name="connsiteX145" fmla="*/ 4399 w 10000"/>
                  <a:gd name="connsiteY145" fmla="*/ 3362 h 10000"/>
                  <a:gd name="connsiteX146" fmla="*/ 4399 w 10000"/>
                  <a:gd name="connsiteY146" fmla="*/ 3296 h 10000"/>
                  <a:gd name="connsiteX147" fmla="*/ 4457 w 10000"/>
                  <a:gd name="connsiteY147" fmla="*/ 3226 h 10000"/>
                  <a:gd name="connsiteX148" fmla="*/ 4457 w 10000"/>
                  <a:gd name="connsiteY148" fmla="*/ 3087 h 10000"/>
                  <a:gd name="connsiteX149" fmla="*/ 4457 w 10000"/>
                  <a:gd name="connsiteY149" fmla="*/ 2952 h 10000"/>
                  <a:gd name="connsiteX150" fmla="*/ 4516 w 10000"/>
                  <a:gd name="connsiteY150" fmla="*/ 2817 h 10000"/>
                  <a:gd name="connsiteX151" fmla="*/ 4651 w 10000"/>
                  <a:gd name="connsiteY151" fmla="*/ 2693 h 10000"/>
                  <a:gd name="connsiteX152" fmla="*/ 4593 w 10000"/>
                  <a:gd name="connsiteY152" fmla="*/ 2674 h 10000"/>
                  <a:gd name="connsiteX153" fmla="*/ 4593 w 10000"/>
                  <a:gd name="connsiteY153" fmla="*/ 2557 h 10000"/>
                  <a:gd name="connsiteX154" fmla="*/ 4574 w 10000"/>
                  <a:gd name="connsiteY154" fmla="*/ 2441 h 10000"/>
                  <a:gd name="connsiteX155" fmla="*/ 4554 w 10000"/>
                  <a:gd name="connsiteY155" fmla="*/ 2325 h 10000"/>
                  <a:gd name="connsiteX156" fmla="*/ 4593 w 10000"/>
                  <a:gd name="connsiteY156" fmla="*/ 2222 h 10000"/>
                  <a:gd name="connsiteX157" fmla="*/ 4632 w 10000"/>
                  <a:gd name="connsiteY157" fmla="*/ 2034 h 10000"/>
                  <a:gd name="connsiteX158" fmla="*/ 4729 w 10000"/>
                  <a:gd name="connsiteY158" fmla="*/ 1853 h 10000"/>
                  <a:gd name="connsiteX159" fmla="*/ 4787 w 10000"/>
                  <a:gd name="connsiteY159" fmla="*/ 1667 h 10000"/>
                  <a:gd name="connsiteX160" fmla="*/ 4748 w 10000"/>
                  <a:gd name="connsiteY160" fmla="*/ 1478 h 10000"/>
                  <a:gd name="connsiteX161" fmla="*/ 4767 w 10000"/>
                  <a:gd name="connsiteY161" fmla="*/ 1389 h 10000"/>
                  <a:gd name="connsiteX162" fmla="*/ 4767 w 10000"/>
                  <a:gd name="connsiteY162" fmla="*/ 1293 h 10000"/>
                  <a:gd name="connsiteX163" fmla="*/ 4767 w 10000"/>
                  <a:gd name="connsiteY163" fmla="*/ 1202 h 10000"/>
                  <a:gd name="connsiteX164" fmla="*/ 4748 w 10000"/>
                  <a:gd name="connsiteY164" fmla="*/ 1109 h 10000"/>
                  <a:gd name="connsiteX165" fmla="*/ 4651 w 10000"/>
                  <a:gd name="connsiteY165" fmla="*/ 1137 h 10000"/>
                  <a:gd name="connsiteX166" fmla="*/ 4651 w 10000"/>
                  <a:gd name="connsiteY166" fmla="*/ 1075 h 10000"/>
                  <a:gd name="connsiteX167" fmla="*/ 4632 w 10000"/>
                  <a:gd name="connsiteY167" fmla="*/ 1010 h 10000"/>
                  <a:gd name="connsiteX168" fmla="*/ 4632 w 10000"/>
                  <a:gd name="connsiteY168" fmla="*/ 947 h 10000"/>
                  <a:gd name="connsiteX169" fmla="*/ 4651 w 10000"/>
                  <a:gd name="connsiteY169" fmla="*/ 886 h 10000"/>
                  <a:gd name="connsiteX170" fmla="*/ 4593 w 10000"/>
                  <a:gd name="connsiteY170" fmla="*/ 804 h 10000"/>
                  <a:gd name="connsiteX171" fmla="*/ 4593 w 10000"/>
                  <a:gd name="connsiteY171" fmla="*/ 720 h 10000"/>
                  <a:gd name="connsiteX172" fmla="*/ 4574 w 10000"/>
                  <a:gd name="connsiteY172" fmla="*/ 634 h 10000"/>
                  <a:gd name="connsiteX173" fmla="*/ 4574 w 10000"/>
                  <a:gd name="connsiteY173" fmla="*/ 558 h 10000"/>
                  <a:gd name="connsiteX174" fmla="*/ 4516 w 10000"/>
                  <a:gd name="connsiteY174" fmla="*/ 363 h 10000"/>
                  <a:gd name="connsiteX175" fmla="*/ 4457 w 10000"/>
                  <a:gd name="connsiteY175" fmla="*/ 344 h 10000"/>
                  <a:gd name="connsiteX176" fmla="*/ 4341 w 10000"/>
                  <a:gd name="connsiteY176" fmla="*/ 332 h 10000"/>
                  <a:gd name="connsiteX177" fmla="*/ 4264 w 10000"/>
                  <a:gd name="connsiteY177" fmla="*/ 320 h 10000"/>
                  <a:gd name="connsiteX178" fmla="*/ 4147 w 10000"/>
                  <a:gd name="connsiteY178" fmla="*/ 317 h 10000"/>
                  <a:gd name="connsiteX179" fmla="*/ 4070 w 10000"/>
                  <a:gd name="connsiteY179" fmla="*/ 320 h 10000"/>
                  <a:gd name="connsiteX180" fmla="*/ 4012 w 10000"/>
                  <a:gd name="connsiteY180" fmla="*/ 328 h 10000"/>
                  <a:gd name="connsiteX181" fmla="*/ 3934 w 10000"/>
                  <a:gd name="connsiteY181" fmla="*/ 328 h 10000"/>
                  <a:gd name="connsiteX182" fmla="*/ 3876 w 10000"/>
                  <a:gd name="connsiteY182" fmla="*/ 320 h 10000"/>
                  <a:gd name="connsiteX183" fmla="*/ 3895 w 10000"/>
                  <a:gd name="connsiteY183" fmla="*/ 305 h 10000"/>
                  <a:gd name="connsiteX184" fmla="*/ 3934 w 10000"/>
                  <a:gd name="connsiteY184" fmla="*/ 297 h 10000"/>
                  <a:gd name="connsiteX185" fmla="*/ 3992 w 10000"/>
                  <a:gd name="connsiteY185" fmla="*/ 286 h 10000"/>
                  <a:gd name="connsiteX186" fmla="*/ 3973 w 10000"/>
                  <a:gd name="connsiteY186" fmla="*/ 271 h 10000"/>
                  <a:gd name="connsiteX187" fmla="*/ 4147 w 10000"/>
                  <a:gd name="connsiteY187" fmla="*/ 255 h 10000"/>
                  <a:gd name="connsiteX188" fmla="*/ 4322 w 10000"/>
                  <a:gd name="connsiteY188" fmla="*/ 228 h 10000"/>
                  <a:gd name="connsiteX189" fmla="*/ 4477 w 10000"/>
                  <a:gd name="connsiteY189" fmla="*/ 201 h 10000"/>
                  <a:gd name="connsiteX190" fmla="*/ 4612 w 10000"/>
                  <a:gd name="connsiteY190" fmla="*/ 162 h 10000"/>
                  <a:gd name="connsiteX191" fmla="*/ 4651 w 10000"/>
                  <a:gd name="connsiteY191" fmla="*/ 120 h 10000"/>
                  <a:gd name="connsiteX192" fmla="*/ 4709 w 10000"/>
                  <a:gd name="connsiteY192" fmla="*/ 85 h 10000"/>
                  <a:gd name="connsiteX193" fmla="*/ 4709 w 10000"/>
                  <a:gd name="connsiteY193" fmla="*/ 42 h 10000"/>
                  <a:gd name="connsiteX194" fmla="*/ 4729 w 10000"/>
                  <a:gd name="connsiteY194" fmla="*/ 0 h 10000"/>
                  <a:gd name="connsiteX195" fmla="*/ 4787 w 10000"/>
                  <a:gd name="connsiteY195" fmla="*/ 73 h 10000"/>
                  <a:gd name="connsiteX196" fmla="*/ 4864 w 10000"/>
                  <a:gd name="connsiteY196" fmla="*/ 154 h 10000"/>
                  <a:gd name="connsiteX197" fmla="*/ 4884 w 10000"/>
                  <a:gd name="connsiteY197" fmla="*/ 232 h 10000"/>
                  <a:gd name="connsiteX198" fmla="*/ 4845 w 10000"/>
                  <a:gd name="connsiteY198"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2849 w 10000"/>
                  <a:gd name="connsiteY74" fmla="*/ 10000 h 10000"/>
                  <a:gd name="connsiteX75" fmla="*/ 2442 w 10000"/>
                  <a:gd name="connsiteY75" fmla="*/ 9958 h 10000"/>
                  <a:gd name="connsiteX76" fmla="*/ 2074 w 10000"/>
                  <a:gd name="connsiteY76" fmla="*/ 9915 h 10000"/>
                  <a:gd name="connsiteX77" fmla="*/ 1647 w 10000"/>
                  <a:gd name="connsiteY77" fmla="*/ 9880 h 10000"/>
                  <a:gd name="connsiteX78" fmla="*/ 814 w 10000"/>
                  <a:gd name="connsiteY78" fmla="*/ 9815 h 10000"/>
                  <a:gd name="connsiteX79" fmla="*/ 426 w 10000"/>
                  <a:gd name="connsiteY79" fmla="*/ 9785 h 10000"/>
                  <a:gd name="connsiteX80" fmla="*/ 0 w 10000"/>
                  <a:gd name="connsiteY80" fmla="*/ 9757 h 10000"/>
                  <a:gd name="connsiteX81" fmla="*/ 252 w 10000"/>
                  <a:gd name="connsiteY81" fmla="*/ 9741 h 10000"/>
                  <a:gd name="connsiteX82" fmla="*/ 523 w 10000"/>
                  <a:gd name="connsiteY82" fmla="*/ 9722 h 10000"/>
                  <a:gd name="connsiteX83" fmla="*/ 775 w 10000"/>
                  <a:gd name="connsiteY83" fmla="*/ 9695 h 10000"/>
                  <a:gd name="connsiteX84" fmla="*/ 1047 w 10000"/>
                  <a:gd name="connsiteY84" fmla="*/ 9672 h 10000"/>
                  <a:gd name="connsiteX85" fmla="*/ 1279 w 10000"/>
                  <a:gd name="connsiteY85" fmla="*/ 9653 h 10000"/>
                  <a:gd name="connsiteX86" fmla="*/ 1550 w 10000"/>
                  <a:gd name="connsiteY86" fmla="*/ 9637 h 10000"/>
                  <a:gd name="connsiteX87" fmla="*/ 1841 w 10000"/>
                  <a:gd name="connsiteY87" fmla="*/ 9625 h 10000"/>
                  <a:gd name="connsiteX88" fmla="*/ 2132 w 10000"/>
                  <a:gd name="connsiteY88" fmla="*/ 9625 h 10000"/>
                  <a:gd name="connsiteX89" fmla="*/ 2345 w 10000"/>
                  <a:gd name="connsiteY89" fmla="*/ 9625 h 10000"/>
                  <a:gd name="connsiteX90" fmla="*/ 2558 w 10000"/>
                  <a:gd name="connsiteY90" fmla="*/ 9625 h 10000"/>
                  <a:gd name="connsiteX91" fmla="*/ 2752 w 10000"/>
                  <a:gd name="connsiteY91" fmla="*/ 9620 h 10000"/>
                  <a:gd name="connsiteX92" fmla="*/ 2965 w 10000"/>
                  <a:gd name="connsiteY92" fmla="*/ 9613 h 10000"/>
                  <a:gd name="connsiteX93" fmla="*/ 3159 w 10000"/>
                  <a:gd name="connsiteY93" fmla="*/ 9609 h 10000"/>
                  <a:gd name="connsiteX94" fmla="*/ 3333 w 10000"/>
                  <a:gd name="connsiteY94" fmla="*/ 9597 h 10000"/>
                  <a:gd name="connsiteX95" fmla="*/ 3527 w 10000"/>
                  <a:gd name="connsiteY95" fmla="*/ 9582 h 10000"/>
                  <a:gd name="connsiteX96" fmla="*/ 3702 w 10000"/>
                  <a:gd name="connsiteY96" fmla="*/ 9563 h 10000"/>
                  <a:gd name="connsiteX97" fmla="*/ 3721 w 10000"/>
                  <a:gd name="connsiteY97" fmla="*/ 9393 h 10000"/>
                  <a:gd name="connsiteX98" fmla="*/ 3779 w 10000"/>
                  <a:gd name="connsiteY98" fmla="*/ 9223 h 10000"/>
                  <a:gd name="connsiteX99" fmla="*/ 3857 w 10000"/>
                  <a:gd name="connsiteY99" fmla="*/ 9053 h 10000"/>
                  <a:gd name="connsiteX100" fmla="*/ 3915 w 10000"/>
                  <a:gd name="connsiteY100" fmla="*/ 8883 h 10000"/>
                  <a:gd name="connsiteX101" fmla="*/ 3895 w 10000"/>
                  <a:gd name="connsiteY101" fmla="*/ 8635 h 10000"/>
                  <a:gd name="connsiteX102" fmla="*/ 3895 w 10000"/>
                  <a:gd name="connsiteY102" fmla="*/ 8386 h 10000"/>
                  <a:gd name="connsiteX103" fmla="*/ 3895 w 10000"/>
                  <a:gd name="connsiteY103" fmla="*/ 8136 h 10000"/>
                  <a:gd name="connsiteX104" fmla="*/ 3915 w 10000"/>
                  <a:gd name="connsiteY104" fmla="*/ 7887 h 10000"/>
                  <a:gd name="connsiteX105" fmla="*/ 3915 w 10000"/>
                  <a:gd name="connsiteY105" fmla="*/ 7691 h 10000"/>
                  <a:gd name="connsiteX106" fmla="*/ 3876 w 10000"/>
                  <a:gd name="connsiteY106" fmla="*/ 7489 h 10000"/>
                  <a:gd name="connsiteX107" fmla="*/ 3857 w 10000"/>
                  <a:gd name="connsiteY107" fmla="*/ 7300 h 10000"/>
                  <a:gd name="connsiteX108" fmla="*/ 3915 w 10000"/>
                  <a:gd name="connsiteY108" fmla="*/ 7110 h 10000"/>
                  <a:gd name="connsiteX109" fmla="*/ 4128 w 10000"/>
                  <a:gd name="connsiteY109" fmla="*/ 6909 h 10000"/>
                  <a:gd name="connsiteX110" fmla="*/ 4167 w 10000"/>
                  <a:gd name="connsiteY110" fmla="*/ 6696 h 10000"/>
                  <a:gd name="connsiteX111" fmla="*/ 4147 w 10000"/>
                  <a:gd name="connsiteY111" fmla="*/ 6480 h 10000"/>
                  <a:gd name="connsiteX112" fmla="*/ 4147 w 10000"/>
                  <a:gd name="connsiteY112" fmla="*/ 6263 h 10000"/>
                  <a:gd name="connsiteX113" fmla="*/ 4167 w 10000"/>
                  <a:gd name="connsiteY113" fmla="*/ 6186 h 10000"/>
                  <a:gd name="connsiteX114" fmla="*/ 4186 w 10000"/>
                  <a:gd name="connsiteY114" fmla="*/ 6112 h 10000"/>
                  <a:gd name="connsiteX115" fmla="*/ 4186 w 10000"/>
                  <a:gd name="connsiteY115" fmla="*/ 6039 h 10000"/>
                  <a:gd name="connsiteX116" fmla="*/ 4128 w 10000"/>
                  <a:gd name="connsiteY116" fmla="*/ 5969 h 10000"/>
                  <a:gd name="connsiteX117" fmla="*/ 4109 w 10000"/>
                  <a:gd name="connsiteY117" fmla="*/ 5795 h 10000"/>
                  <a:gd name="connsiteX118" fmla="*/ 4147 w 10000"/>
                  <a:gd name="connsiteY118" fmla="*/ 5784 h 10000"/>
                  <a:gd name="connsiteX119" fmla="*/ 4147 w 10000"/>
                  <a:gd name="connsiteY119" fmla="*/ 5606 h 10000"/>
                  <a:gd name="connsiteX120" fmla="*/ 4186 w 10000"/>
                  <a:gd name="connsiteY120" fmla="*/ 5424 h 10000"/>
                  <a:gd name="connsiteX121" fmla="*/ 4205 w 10000"/>
                  <a:gd name="connsiteY121" fmla="*/ 5246 h 10000"/>
                  <a:gd name="connsiteX122" fmla="*/ 4167 w 10000"/>
                  <a:gd name="connsiteY122" fmla="*/ 5053 h 10000"/>
                  <a:gd name="connsiteX123" fmla="*/ 4264 w 10000"/>
                  <a:gd name="connsiteY123" fmla="*/ 5025 h 10000"/>
                  <a:gd name="connsiteX124" fmla="*/ 4205 w 10000"/>
                  <a:gd name="connsiteY124" fmla="*/ 4662 h 10000"/>
                  <a:gd name="connsiteX125" fmla="*/ 4283 w 10000"/>
                  <a:gd name="connsiteY125" fmla="*/ 4576 h 10000"/>
                  <a:gd name="connsiteX126" fmla="*/ 4302 w 10000"/>
                  <a:gd name="connsiteY126" fmla="*/ 4491 h 10000"/>
                  <a:gd name="connsiteX127" fmla="*/ 4322 w 10000"/>
                  <a:gd name="connsiteY127" fmla="*/ 4402 h 10000"/>
                  <a:gd name="connsiteX128" fmla="*/ 4360 w 10000"/>
                  <a:gd name="connsiteY128" fmla="*/ 4313 h 10000"/>
                  <a:gd name="connsiteX129" fmla="*/ 4419 w 10000"/>
                  <a:gd name="connsiteY129" fmla="*/ 4259 h 10000"/>
                  <a:gd name="connsiteX130" fmla="*/ 4399 w 10000"/>
                  <a:gd name="connsiteY130" fmla="*/ 4213 h 10000"/>
                  <a:gd name="connsiteX131" fmla="*/ 4360 w 10000"/>
                  <a:gd name="connsiteY131" fmla="*/ 4158 h 10000"/>
                  <a:gd name="connsiteX132" fmla="*/ 4399 w 10000"/>
                  <a:gd name="connsiteY132" fmla="*/ 4112 h 10000"/>
                  <a:gd name="connsiteX133" fmla="*/ 4477 w 10000"/>
                  <a:gd name="connsiteY133" fmla="*/ 4028 h 10000"/>
                  <a:gd name="connsiteX134" fmla="*/ 4477 w 10000"/>
                  <a:gd name="connsiteY134" fmla="*/ 3946 h 10000"/>
                  <a:gd name="connsiteX135" fmla="*/ 4457 w 10000"/>
                  <a:gd name="connsiteY135" fmla="*/ 3861 h 10000"/>
                  <a:gd name="connsiteX136" fmla="*/ 4438 w 10000"/>
                  <a:gd name="connsiteY136" fmla="*/ 3775 h 10000"/>
                  <a:gd name="connsiteX137" fmla="*/ 4341 w 10000"/>
                  <a:gd name="connsiteY137" fmla="*/ 3771 h 10000"/>
                  <a:gd name="connsiteX138" fmla="*/ 4360 w 10000"/>
                  <a:gd name="connsiteY138" fmla="*/ 3705 h 10000"/>
                  <a:gd name="connsiteX139" fmla="*/ 4438 w 10000"/>
                  <a:gd name="connsiteY139" fmla="*/ 3640 h 10000"/>
                  <a:gd name="connsiteX140" fmla="*/ 4457 w 10000"/>
                  <a:gd name="connsiteY140" fmla="*/ 3575 h 10000"/>
                  <a:gd name="connsiteX141" fmla="*/ 4438 w 10000"/>
                  <a:gd name="connsiteY141" fmla="*/ 3505 h 10000"/>
                  <a:gd name="connsiteX142" fmla="*/ 4399 w 10000"/>
                  <a:gd name="connsiteY142" fmla="*/ 3505 h 10000"/>
                  <a:gd name="connsiteX143" fmla="*/ 4419 w 10000"/>
                  <a:gd name="connsiteY143" fmla="*/ 3439 h 10000"/>
                  <a:gd name="connsiteX144" fmla="*/ 4399 w 10000"/>
                  <a:gd name="connsiteY144" fmla="*/ 3362 h 10000"/>
                  <a:gd name="connsiteX145" fmla="*/ 4399 w 10000"/>
                  <a:gd name="connsiteY145" fmla="*/ 3296 h 10000"/>
                  <a:gd name="connsiteX146" fmla="*/ 4457 w 10000"/>
                  <a:gd name="connsiteY146" fmla="*/ 3226 h 10000"/>
                  <a:gd name="connsiteX147" fmla="*/ 4457 w 10000"/>
                  <a:gd name="connsiteY147" fmla="*/ 3087 h 10000"/>
                  <a:gd name="connsiteX148" fmla="*/ 4457 w 10000"/>
                  <a:gd name="connsiteY148" fmla="*/ 2952 h 10000"/>
                  <a:gd name="connsiteX149" fmla="*/ 4516 w 10000"/>
                  <a:gd name="connsiteY149" fmla="*/ 2817 h 10000"/>
                  <a:gd name="connsiteX150" fmla="*/ 4651 w 10000"/>
                  <a:gd name="connsiteY150" fmla="*/ 2693 h 10000"/>
                  <a:gd name="connsiteX151" fmla="*/ 4593 w 10000"/>
                  <a:gd name="connsiteY151" fmla="*/ 2674 h 10000"/>
                  <a:gd name="connsiteX152" fmla="*/ 4593 w 10000"/>
                  <a:gd name="connsiteY152" fmla="*/ 2557 h 10000"/>
                  <a:gd name="connsiteX153" fmla="*/ 4574 w 10000"/>
                  <a:gd name="connsiteY153" fmla="*/ 2441 h 10000"/>
                  <a:gd name="connsiteX154" fmla="*/ 4554 w 10000"/>
                  <a:gd name="connsiteY154" fmla="*/ 2325 h 10000"/>
                  <a:gd name="connsiteX155" fmla="*/ 4593 w 10000"/>
                  <a:gd name="connsiteY155" fmla="*/ 2222 h 10000"/>
                  <a:gd name="connsiteX156" fmla="*/ 4632 w 10000"/>
                  <a:gd name="connsiteY156" fmla="*/ 2034 h 10000"/>
                  <a:gd name="connsiteX157" fmla="*/ 4729 w 10000"/>
                  <a:gd name="connsiteY157" fmla="*/ 1853 h 10000"/>
                  <a:gd name="connsiteX158" fmla="*/ 4787 w 10000"/>
                  <a:gd name="connsiteY158" fmla="*/ 1667 h 10000"/>
                  <a:gd name="connsiteX159" fmla="*/ 4748 w 10000"/>
                  <a:gd name="connsiteY159" fmla="*/ 1478 h 10000"/>
                  <a:gd name="connsiteX160" fmla="*/ 4767 w 10000"/>
                  <a:gd name="connsiteY160" fmla="*/ 1389 h 10000"/>
                  <a:gd name="connsiteX161" fmla="*/ 4767 w 10000"/>
                  <a:gd name="connsiteY161" fmla="*/ 1293 h 10000"/>
                  <a:gd name="connsiteX162" fmla="*/ 4767 w 10000"/>
                  <a:gd name="connsiteY162" fmla="*/ 1202 h 10000"/>
                  <a:gd name="connsiteX163" fmla="*/ 4748 w 10000"/>
                  <a:gd name="connsiteY163" fmla="*/ 1109 h 10000"/>
                  <a:gd name="connsiteX164" fmla="*/ 4651 w 10000"/>
                  <a:gd name="connsiteY164" fmla="*/ 1137 h 10000"/>
                  <a:gd name="connsiteX165" fmla="*/ 4651 w 10000"/>
                  <a:gd name="connsiteY165" fmla="*/ 1075 h 10000"/>
                  <a:gd name="connsiteX166" fmla="*/ 4632 w 10000"/>
                  <a:gd name="connsiteY166" fmla="*/ 1010 h 10000"/>
                  <a:gd name="connsiteX167" fmla="*/ 4632 w 10000"/>
                  <a:gd name="connsiteY167" fmla="*/ 947 h 10000"/>
                  <a:gd name="connsiteX168" fmla="*/ 4651 w 10000"/>
                  <a:gd name="connsiteY168" fmla="*/ 886 h 10000"/>
                  <a:gd name="connsiteX169" fmla="*/ 4593 w 10000"/>
                  <a:gd name="connsiteY169" fmla="*/ 804 h 10000"/>
                  <a:gd name="connsiteX170" fmla="*/ 4593 w 10000"/>
                  <a:gd name="connsiteY170" fmla="*/ 720 h 10000"/>
                  <a:gd name="connsiteX171" fmla="*/ 4574 w 10000"/>
                  <a:gd name="connsiteY171" fmla="*/ 634 h 10000"/>
                  <a:gd name="connsiteX172" fmla="*/ 4574 w 10000"/>
                  <a:gd name="connsiteY172" fmla="*/ 558 h 10000"/>
                  <a:gd name="connsiteX173" fmla="*/ 4516 w 10000"/>
                  <a:gd name="connsiteY173" fmla="*/ 363 h 10000"/>
                  <a:gd name="connsiteX174" fmla="*/ 4457 w 10000"/>
                  <a:gd name="connsiteY174" fmla="*/ 344 h 10000"/>
                  <a:gd name="connsiteX175" fmla="*/ 4341 w 10000"/>
                  <a:gd name="connsiteY175" fmla="*/ 332 h 10000"/>
                  <a:gd name="connsiteX176" fmla="*/ 4264 w 10000"/>
                  <a:gd name="connsiteY176" fmla="*/ 320 h 10000"/>
                  <a:gd name="connsiteX177" fmla="*/ 4147 w 10000"/>
                  <a:gd name="connsiteY177" fmla="*/ 317 h 10000"/>
                  <a:gd name="connsiteX178" fmla="*/ 4070 w 10000"/>
                  <a:gd name="connsiteY178" fmla="*/ 320 h 10000"/>
                  <a:gd name="connsiteX179" fmla="*/ 4012 w 10000"/>
                  <a:gd name="connsiteY179" fmla="*/ 328 h 10000"/>
                  <a:gd name="connsiteX180" fmla="*/ 3934 w 10000"/>
                  <a:gd name="connsiteY180" fmla="*/ 328 h 10000"/>
                  <a:gd name="connsiteX181" fmla="*/ 3876 w 10000"/>
                  <a:gd name="connsiteY181" fmla="*/ 320 h 10000"/>
                  <a:gd name="connsiteX182" fmla="*/ 3895 w 10000"/>
                  <a:gd name="connsiteY182" fmla="*/ 305 h 10000"/>
                  <a:gd name="connsiteX183" fmla="*/ 3934 w 10000"/>
                  <a:gd name="connsiteY183" fmla="*/ 297 h 10000"/>
                  <a:gd name="connsiteX184" fmla="*/ 3992 w 10000"/>
                  <a:gd name="connsiteY184" fmla="*/ 286 h 10000"/>
                  <a:gd name="connsiteX185" fmla="*/ 3973 w 10000"/>
                  <a:gd name="connsiteY185" fmla="*/ 271 h 10000"/>
                  <a:gd name="connsiteX186" fmla="*/ 4147 w 10000"/>
                  <a:gd name="connsiteY186" fmla="*/ 255 h 10000"/>
                  <a:gd name="connsiteX187" fmla="*/ 4322 w 10000"/>
                  <a:gd name="connsiteY187" fmla="*/ 228 h 10000"/>
                  <a:gd name="connsiteX188" fmla="*/ 4477 w 10000"/>
                  <a:gd name="connsiteY188" fmla="*/ 201 h 10000"/>
                  <a:gd name="connsiteX189" fmla="*/ 4612 w 10000"/>
                  <a:gd name="connsiteY189" fmla="*/ 162 h 10000"/>
                  <a:gd name="connsiteX190" fmla="*/ 4651 w 10000"/>
                  <a:gd name="connsiteY190" fmla="*/ 120 h 10000"/>
                  <a:gd name="connsiteX191" fmla="*/ 4709 w 10000"/>
                  <a:gd name="connsiteY191" fmla="*/ 85 h 10000"/>
                  <a:gd name="connsiteX192" fmla="*/ 4709 w 10000"/>
                  <a:gd name="connsiteY192" fmla="*/ 42 h 10000"/>
                  <a:gd name="connsiteX193" fmla="*/ 4729 w 10000"/>
                  <a:gd name="connsiteY193" fmla="*/ 0 h 10000"/>
                  <a:gd name="connsiteX194" fmla="*/ 4787 w 10000"/>
                  <a:gd name="connsiteY194" fmla="*/ 73 h 10000"/>
                  <a:gd name="connsiteX195" fmla="*/ 4864 w 10000"/>
                  <a:gd name="connsiteY195" fmla="*/ 154 h 10000"/>
                  <a:gd name="connsiteX196" fmla="*/ 4884 w 10000"/>
                  <a:gd name="connsiteY196" fmla="*/ 232 h 10000"/>
                  <a:gd name="connsiteX197" fmla="*/ 4845 w 10000"/>
                  <a:gd name="connsiteY197"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2849 w 10000"/>
                  <a:gd name="connsiteY73" fmla="*/ 10000 h 10000"/>
                  <a:gd name="connsiteX74" fmla="*/ 2442 w 10000"/>
                  <a:gd name="connsiteY74" fmla="*/ 9958 h 10000"/>
                  <a:gd name="connsiteX75" fmla="*/ 2074 w 10000"/>
                  <a:gd name="connsiteY75" fmla="*/ 9915 h 10000"/>
                  <a:gd name="connsiteX76" fmla="*/ 1647 w 10000"/>
                  <a:gd name="connsiteY76" fmla="*/ 9880 h 10000"/>
                  <a:gd name="connsiteX77" fmla="*/ 814 w 10000"/>
                  <a:gd name="connsiteY77" fmla="*/ 9815 h 10000"/>
                  <a:gd name="connsiteX78" fmla="*/ 426 w 10000"/>
                  <a:gd name="connsiteY78" fmla="*/ 9785 h 10000"/>
                  <a:gd name="connsiteX79" fmla="*/ 0 w 10000"/>
                  <a:gd name="connsiteY79" fmla="*/ 9757 h 10000"/>
                  <a:gd name="connsiteX80" fmla="*/ 252 w 10000"/>
                  <a:gd name="connsiteY80" fmla="*/ 9741 h 10000"/>
                  <a:gd name="connsiteX81" fmla="*/ 523 w 10000"/>
                  <a:gd name="connsiteY81" fmla="*/ 9722 h 10000"/>
                  <a:gd name="connsiteX82" fmla="*/ 775 w 10000"/>
                  <a:gd name="connsiteY82" fmla="*/ 9695 h 10000"/>
                  <a:gd name="connsiteX83" fmla="*/ 1047 w 10000"/>
                  <a:gd name="connsiteY83" fmla="*/ 9672 h 10000"/>
                  <a:gd name="connsiteX84" fmla="*/ 1279 w 10000"/>
                  <a:gd name="connsiteY84" fmla="*/ 9653 h 10000"/>
                  <a:gd name="connsiteX85" fmla="*/ 1550 w 10000"/>
                  <a:gd name="connsiteY85" fmla="*/ 9637 h 10000"/>
                  <a:gd name="connsiteX86" fmla="*/ 1841 w 10000"/>
                  <a:gd name="connsiteY86" fmla="*/ 9625 h 10000"/>
                  <a:gd name="connsiteX87" fmla="*/ 2132 w 10000"/>
                  <a:gd name="connsiteY87" fmla="*/ 9625 h 10000"/>
                  <a:gd name="connsiteX88" fmla="*/ 2345 w 10000"/>
                  <a:gd name="connsiteY88" fmla="*/ 9625 h 10000"/>
                  <a:gd name="connsiteX89" fmla="*/ 2558 w 10000"/>
                  <a:gd name="connsiteY89" fmla="*/ 9625 h 10000"/>
                  <a:gd name="connsiteX90" fmla="*/ 2752 w 10000"/>
                  <a:gd name="connsiteY90" fmla="*/ 9620 h 10000"/>
                  <a:gd name="connsiteX91" fmla="*/ 2965 w 10000"/>
                  <a:gd name="connsiteY91" fmla="*/ 9613 h 10000"/>
                  <a:gd name="connsiteX92" fmla="*/ 3159 w 10000"/>
                  <a:gd name="connsiteY92" fmla="*/ 9609 h 10000"/>
                  <a:gd name="connsiteX93" fmla="*/ 3333 w 10000"/>
                  <a:gd name="connsiteY93" fmla="*/ 9597 h 10000"/>
                  <a:gd name="connsiteX94" fmla="*/ 3527 w 10000"/>
                  <a:gd name="connsiteY94" fmla="*/ 9582 h 10000"/>
                  <a:gd name="connsiteX95" fmla="*/ 3702 w 10000"/>
                  <a:gd name="connsiteY95" fmla="*/ 9563 h 10000"/>
                  <a:gd name="connsiteX96" fmla="*/ 3721 w 10000"/>
                  <a:gd name="connsiteY96" fmla="*/ 9393 h 10000"/>
                  <a:gd name="connsiteX97" fmla="*/ 3779 w 10000"/>
                  <a:gd name="connsiteY97" fmla="*/ 9223 h 10000"/>
                  <a:gd name="connsiteX98" fmla="*/ 3857 w 10000"/>
                  <a:gd name="connsiteY98" fmla="*/ 9053 h 10000"/>
                  <a:gd name="connsiteX99" fmla="*/ 3915 w 10000"/>
                  <a:gd name="connsiteY99" fmla="*/ 8883 h 10000"/>
                  <a:gd name="connsiteX100" fmla="*/ 3895 w 10000"/>
                  <a:gd name="connsiteY100" fmla="*/ 8635 h 10000"/>
                  <a:gd name="connsiteX101" fmla="*/ 3895 w 10000"/>
                  <a:gd name="connsiteY101" fmla="*/ 8386 h 10000"/>
                  <a:gd name="connsiteX102" fmla="*/ 3895 w 10000"/>
                  <a:gd name="connsiteY102" fmla="*/ 8136 h 10000"/>
                  <a:gd name="connsiteX103" fmla="*/ 3915 w 10000"/>
                  <a:gd name="connsiteY103" fmla="*/ 7887 h 10000"/>
                  <a:gd name="connsiteX104" fmla="*/ 3915 w 10000"/>
                  <a:gd name="connsiteY104" fmla="*/ 7691 h 10000"/>
                  <a:gd name="connsiteX105" fmla="*/ 3876 w 10000"/>
                  <a:gd name="connsiteY105" fmla="*/ 7489 h 10000"/>
                  <a:gd name="connsiteX106" fmla="*/ 3857 w 10000"/>
                  <a:gd name="connsiteY106" fmla="*/ 7300 h 10000"/>
                  <a:gd name="connsiteX107" fmla="*/ 3915 w 10000"/>
                  <a:gd name="connsiteY107" fmla="*/ 7110 h 10000"/>
                  <a:gd name="connsiteX108" fmla="*/ 4128 w 10000"/>
                  <a:gd name="connsiteY108" fmla="*/ 6909 h 10000"/>
                  <a:gd name="connsiteX109" fmla="*/ 4167 w 10000"/>
                  <a:gd name="connsiteY109" fmla="*/ 6696 h 10000"/>
                  <a:gd name="connsiteX110" fmla="*/ 4147 w 10000"/>
                  <a:gd name="connsiteY110" fmla="*/ 6480 h 10000"/>
                  <a:gd name="connsiteX111" fmla="*/ 4147 w 10000"/>
                  <a:gd name="connsiteY111" fmla="*/ 6263 h 10000"/>
                  <a:gd name="connsiteX112" fmla="*/ 4167 w 10000"/>
                  <a:gd name="connsiteY112" fmla="*/ 6186 h 10000"/>
                  <a:gd name="connsiteX113" fmla="*/ 4186 w 10000"/>
                  <a:gd name="connsiteY113" fmla="*/ 6112 h 10000"/>
                  <a:gd name="connsiteX114" fmla="*/ 4186 w 10000"/>
                  <a:gd name="connsiteY114" fmla="*/ 6039 h 10000"/>
                  <a:gd name="connsiteX115" fmla="*/ 4128 w 10000"/>
                  <a:gd name="connsiteY115" fmla="*/ 5969 h 10000"/>
                  <a:gd name="connsiteX116" fmla="*/ 4109 w 10000"/>
                  <a:gd name="connsiteY116" fmla="*/ 5795 h 10000"/>
                  <a:gd name="connsiteX117" fmla="*/ 4147 w 10000"/>
                  <a:gd name="connsiteY117" fmla="*/ 5784 h 10000"/>
                  <a:gd name="connsiteX118" fmla="*/ 4147 w 10000"/>
                  <a:gd name="connsiteY118" fmla="*/ 5606 h 10000"/>
                  <a:gd name="connsiteX119" fmla="*/ 4186 w 10000"/>
                  <a:gd name="connsiteY119" fmla="*/ 5424 h 10000"/>
                  <a:gd name="connsiteX120" fmla="*/ 4205 w 10000"/>
                  <a:gd name="connsiteY120" fmla="*/ 5246 h 10000"/>
                  <a:gd name="connsiteX121" fmla="*/ 4167 w 10000"/>
                  <a:gd name="connsiteY121" fmla="*/ 5053 h 10000"/>
                  <a:gd name="connsiteX122" fmla="*/ 4264 w 10000"/>
                  <a:gd name="connsiteY122" fmla="*/ 5025 h 10000"/>
                  <a:gd name="connsiteX123" fmla="*/ 4205 w 10000"/>
                  <a:gd name="connsiteY123" fmla="*/ 4662 h 10000"/>
                  <a:gd name="connsiteX124" fmla="*/ 4283 w 10000"/>
                  <a:gd name="connsiteY124" fmla="*/ 4576 h 10000"/>
                  <a:gd name="connsiteX125" fmla="*/ 4302 w 10000"/>
                  <a:gd name="connsiteY125" fmla="*/ 4491 h 10000"/>
                  <a:gd name="connsiteX126" fmla="*/ 4322 w 10000"/>
                  <a:gd name="connsiteY126" fmla="*/ 4402 h 10000"/>
                  <a:gd name="connsiteX127" fmla="*/ 4360 w 10000"/>
                  <a:gd name="connsiteY127" fmla="*/ 4313 h 10000"/>
                  <a:gd name="connsiteX128" fmla="*/ 4419 w 10000"/>
                  <a:gd name="connsiteY128" fmla="*/ 4259 h 10000"/>
                  <a:gd name="connsiteX129" fmla="*/ 4399 w 10000"/>
                  <a:gd name="connsiteY129" fmla="*/ 4213 h 10000"/>
                  <a:gd name="connsiteX130" fmla="*/ 4360 w 10000"/>
                  <a:gd name="connsiteY130" fmla="*/ 4158 h 10000"/>
                  <a:gd name="connsiteX131" fmla="*/ 4399 w 10000"/>
                  <a:gd name="connsiteY131" fmla="*/ 4112 h 10000"/>
                  <a:gd name="connsiteX132" fmla="*/ 4477 w 10000"/>
                  <a:gd name="connsiteY132" fmla="*/ 4028 h 10000"/>
                  <a:gd name="connsiteX133" fmla="*/ 4477 w 10000"/>
                  <a:gd name="connsiteY133" fmla="*/ 3946 h 10000"/>
                  <a:gd name="connsiteX134" fmla="*/ 4457 w 10000"/>
                  <a:gd name="connsiteY134" fmla="*/ 3861 h 10000"/>
                  <a:gd name="connsiteX135" fmla="*/ 4438 w 10000"/>
                  <a:gd name="connsiteY135" fmla="*/ 3775 h 10000"/>
                  <a:gd name="connsiteX136" fmla="*/ 4341 w 10000"/>
                  <a:gd name="connsiteY136" fmla="*/ 3771 h 10000"/>
                  <a:gd name="connsiteX137" fmla="*/ 4360 w 10000"/>
                  <a:gd name="connsiteY137" fmla="*/ 3705 h 10000"/>
                  <a:gd name="connsiteX138" fmla="*/ 4438 w 10000"/>
                  <a:gd name="connsiteY138" fmla="*/ 3640 h 10000"/>
                  <a:gd name="connsiteX139" fmla="*/ 4457 w 10000"/>
                  <a:gd name="connsiteY139" fmla="*/ 3575 h 10000"/>
                  <a:gd name="connsiteX140" fmla="*/ 4438 w 10000"/>
                  <a:gd name="connsiteY140" fmla="*/ 3505 h 10000"/>
                  <a:gd name="connsiteX141" fmla="*/ 4399 w 10000"/>
                  <a:gd name="connsiteY141" fmla="*/ 3505 h 10000"/>
                  <a:gd name="connsiteX142" fmla="*/ 4419 w 10000"/>
                  <a:gd name="connsiteY142" fmla="*/ 3439 h 10000"/>
                  <a:gd name="connsiteX143" fmla="*/ 4399 w 10000"/>
                  <a:gd name="connsiteY143" fmla="*/ 3362 h 10000"/>
                  <a:gd name="connsiteX144" fmla="*/ 4399 w 10000"/>
                  <a:gd name="connsiteY144" fmla="*/ 3296 h 10000"/>
                  <a:gd name="connsiteX145" fmla="*/ 4457 w 10000"/>
                  <a:gd name="connsiteY145" fmla="*/ 3226 h 10000"/>
                  <a:gd name="connsiteX146" fmla="*/ 4457 w 10000"/>
                  <a:gd name="connsiteY146" fmla="*/ 3087 h 10000"/>
                  <a:gd name="connsiteX147" fmla="*/ 4457 w 10000"/>
                  <a:gd name="connsiteY147" fmla="*/ 2952 h 10000"/>
                  <a:gd name="connsiteX148" fmla="*/ 4516 w 10000"/>
                  <a:gd name="connsiteY148" fmla="*/ 2817 h 10000"/>
                  <a:gd name="connsiteX149" fmla="*/ 4651 w 10000"/>
                  <a:gd name="connsiteY149" fmla="*/ 2693 h 10000"/>
                  <a:gd name="connsiteX150" fmla="*/ 4593 w 10000"/>
                  <a:gd name="connsiteY150" fmla="*/ 2674 h 10000"/>
                  <a:gd name="connsiteX151" fmla="*/ 4593 w 10000"/>
                  <a:gd name="connsiteY151" fmla="*/ 2557 h 10000"/>
                  <a:gd name="connsiteX152" fmla="*/ 4574 w 10000"/>
                  <a:gd name="connsiteY152" fmla="*/ 2441 h 10000"/>
                  <a:gd name="connsiteX153" fmla="*/ 4554 w 10000"/>
                  <a:gd name="connsiteY153" fmla="*/ 2325 h 10000"/>
                  <a:gd name="connsiteX154" fmla="*/ 4593 w 10000"/>
                  <a:gd name="connsiteY154" fmla="*/ 2222 h 10000"/>
                  <a:gd name="connsiteX155" fmla="*/ 4632 w 10000"/>
                  <a:gd name="connsiteY155" fmla="*/ 2034 h 10000"/>
                  <a:gd name="connsiteX156" fmla="*/ 4729 w 10000"/>
                  <a:gd name="connsiteY156" fmla="*/ 1853 h 10000"/>
                  <a:gd name="connsiteX157" fmla="*/ 4787 w 10000"/>
                  <a:gd name="connsiteY157" fmla="*/ 1667 h 10000"/>
                  <a:gd name="connsiteX158" fmla="*/ 4748 w 10000"/>
                  <a:gd name="connsiteY158" fmla="*/ 1478 h 10000"/>
                  <a:gd name="connsiteX159" fmla="*/ 4767 w 10000"/>
                  <a:gd name="connsiteY159" fmla="*/ 1389 h 10000"/>
                  <a:gd name="connsiteX160" fmla="*/ 4767 w 10000"/>
                  <a:gd name="connsiteY160" fmla="*/ 1293 h 10000"/>
                  <a:gd name="connsiteX161" fmla="*/ 4767 w 10000"/>
                  <a:gd name="connsiteY161" fmla="*/ 1202 h 10000"/>
                  <a:gd name="connsiteX162" fmla="*/ 4748 w 10000"/>
                  <a:gd name="connsiteY162" fmla="*/ 1109 h 10000"/>
                  <a:gd name="connsiteX163" fmla="*/ 4651 w 10000"/>
                  <a:gd name="connsiteY163" fmla="*/ 1137 h 10000"/>
                  <a:gd name="connsiteX164" fmla="*/ 4651 w 10000"/>
                  <a:gd name="connsiteY164" fmla="*/ 1075 h 10000"/>
                  <a:gd name="connsiteX165" fmla="*/ 4632 w 10000"/>
                  <a:gd name="connsiteY165" fmla="*/ 1010 h 10000"/>
                  <a:gd name="connsiteX166" fmla="*/ 4632 w 10000"/>
                  <a:gd name="connsiteY166" fmla="*/ 947 h 10000"/>
                  <a:gd name="connsiteX167" fmla="*/ 4651 w 10000"/>
                  <a:gd name="connsiteY167" fmla="*/ 886 h 10000"/>
                  <a:gd name="connsiteX168" fmla="*/ 4593 w 10000"/>
                  <a:gd name="connsiteY168" fmla="*/ 804 h 10000"/>
                  <a:gd name="connsiteX169" fmla="*/ 4593 w 10000"/>
                  <a:gd name="connsiteY169" fmla="*/ 720 h 10000"/>
                  <a:gd name="connsiteX170" fmla="*/ 4574 w 10000"/>
                  <a:gd name="connsiteY170" fmla="*/ 634 h 10000"/>
                  <a:gd name="connsiteX171" fmla="*/ 4574 w 10000"/>
                  <a:gd name="connsiteY171" fmla="*/ 558 h 10000"/>
                  <a:gd name="connsiteX172" fmla="*/ 4516 w 10000"/>
                  <a:gd name="connsiteY172" fmla="*/ 363 h 10000"/>
                  <a:gd name="connsiteX173" fmla="*/ 4457 w 10000"/>
                  <a:gd name="connsiteY173" fmla="*/ 344 h 10000"/>
                  <a:gd name="connsiteX174" fmla="*/ 4341 w 10000"/>
                  <a:gd name="connsiteY174" fmla="*/ 332 h 10000"/>
                  <a:gd name="connsiteX175" fmla="*/ 4264 w 10000"/>
                  <a:gd name="connsiteY175" fmla="*/ 320 h 10000"/>
                  <a:gd name="connsiteX176" fmla="*/ 4147 w 10000"/>
                  <a:gd name="connsiteY176" fmla="*/ 317 h 10000"/>
                  <a:gd name="connsiteX177" fmla="*/ 4070 w 10000"/>
                  <a:gd name="connsiteY177" fmla="*/ 320 h 10000"/>
                  <a:gd name="connsiteX178" fmla="*/ 4012 w 10000"/>
                  <a:gd name="connsiteY178" fmla="*/ 328 h 10000"/>
                  <a:gd name="connsiteX179" fmla="*/ 3934 w 10000"/>
                  <a:gd name="connsiteY179" fmla="*/ 328 h 10000"/>
                  <a:gd name="connsiteX180" fmla="*/ 3876 w 10000"/>
                  <a:gd name="connsiteY180" fmla="*/ 320 h 10000"/>
                  <a:gd name="connsiteX181" fmla="*/ 3895 w 10000"/>
                  <a:gd name="connsiteY181" fmla="*/ 305 h 10000"/>
                  <a:gd name="connsiteX182" fmla="*/ 3934 w 10000"/>
                  <a:gd name="connsiteY182" fmla="*/ 297 h 10000"/>
                  <a:gd name="connsiteX183" fmla="*/ 3992 w 10000"/>
                  <a:gd name="connsiteY183" fmla="*/ 286 h 10000"/>
                  <a:gd name="connsiteX184" fmla="*/ 3973 w 10000"/>
                  <a:gd name="connsiteY184" fmla="*/ 271 h 10000"/>
                  <a:gd name="connsiteX185" fmla="*/ 4147 w 10000"/>
                  <a:gd name="connsiteY185" fmla="*/ 255 h 10000"/>
                  <a:gd name="connsiteX186" fmla="*/ 4322 w 10000"/>
                  <a:gd name="connsiteY186" fmla="*/ 228 h 10000"/>
                  <a:gd name="connsiteX187" fmla="*/ 4477 w 10000"/>
                  <a:gd name="connsiteY187" fmla="*/ 201 h 10000"/>
                  <a:gd name="connsiteX188" fmla="*/ 4612 w 10000"/>
                  <a:gd name="connsiteY188" fmla="*/ 162 h 10000"/>
                  <a:gd name="connsiteX189" fmla="*/ 4651 w 10000"/>
                  <a:gd name="connsiteY189" fmla="*/ 120 h 10000"/>
                  <a:gd name="connsiteX190" fmla="*/ 4709 w 10000"/>
                  <a:gd name="connsiteY190" fmla="*/ 85 h 10000"/>
                  <a:gd name="connsiteX191" fmla="*/ 4709 w 10000"/>
                  <a:gd name="connsiteY191" fmla="*/ 42 h 10000"/>
                  <a:gd name="connsiteX192" fmla="*/ 4729 w 10000"/>
                  <a:gd name="connsiteY192" fmla="*/ 0 h 10000"/>
                  <a:gd name="connsiteX193" fmla="*/ 4787 w 10000"/>
                  <a:gd name="connsiteY193" fmla="*/ 73 h 10000"/>
                  <a:gd name="connsiteX194" fmla="*/ 4864 w 10000"/>
                  <a:gd name="connsiteY194" fmla="*/ 154 h 10000"/>
                  <a:gd name="connsiteX195" fmla="*/ 4884 w 10000"/>
                  <a:gd name="connsiteY195" fmla="*/ 232 h 10000"/>
                  <a:gd name="connsiteX196" fmla="*/ 4845 w 10000"/>
                  <a:gd name="connsiteY196"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2849 w 10000"/>
                  <a:gd name="connsiteY72" fmla="*/ 10000 h 10000"/>
                  <a:gd name="connsiteX73" fmla="*/ 2442 w 10000"/>
                  <a:gd name="connsiteY73" fmla="*/ 9958 h 10000"/>
                  <a:gd name="connsiteX74" fmla="*/ 2074 w 10000"/>
                  <a:gd name="connsiteY74" fmla="*/ 9915 h 10000"/>
                  <a:gd name="connsiteX75" fmla="*/ 1647 w 10000"/>
                  <a:gd name="connsiteY75" fmla="*/ 9880 h 10000"/>
                  <a:gd name="connsiteX76" fmla="*/ 814 w 10000"/>
                  <a:gd name="connsiteY76" fmla="*/ 9815 h 10000"/>
                  <a:gd name="connsiteX77" fmla="*/ 426 w 10000"/>
                  <a:gd name="connsiteY77" fmla="*/ 9785 h 10000"/>
                  <a:gd name="connsiteX78" fmla="*/ 0 w 10000"/>
                  <a:gd name="connsiteY78" fmla="*/ 9757 h 10000"/>
                  <a:gd name="connsiteX79" fmla="*/ 252 w 10000"/>
                  <a:gd name="connsiteY79" fmla="*/ 9741 h 10000"/>
                  <a:gd name="connsiteX80" fmla="*/ 523 w 10000"/>
                  <a:gd name="connsiteY80" fmla="*/ 9722 h 10000"/>
                  <a:gd name="connsiteX81" fmla="*/ 775 w 10000"/>
                  <a:gd name="connsiteY81" fmla="*/ 9695 h 10000"/>
                  <a:gd name="connsiteX82" fmla="*/ 1047 w 10000"/>
                  <a:gd name="connsiteY82" fmla="*/ 9672 h 10000"/>
                  <a:gd name="connsiteX83" fmla="*/ 1279 w 10000"/>
                  <a:gd name="connsiteY83" fmla="*/ 9653 h 10000"/>
                  <a:gd name="connsiteX84" fmla="*/ 1550 w 10000"/>
                  <a:gd name="connsiteY84" fmla="*/ 9637 h 10000"/>
                  <a:gd name="connsiteX85" fmla="*/ 1841 w 10000"/>
                  <a:gd name="connsiteY85" fmla="*/ 9625 h 10000"/>
                  <a:gd name="connsiteX86" fmla="*/ 2132 w 10000"/>
                  <a:gd name="connsiteY86" fmla="*/ 9625 h 10000"/>
                  <a:gd name="connsiteX87" fmla="*/ 2345 w 10000"/>
                  <a:gd name="connsiteY87" fmla="*/ 9625 h 10000"/>
                  <a:gd name="connsiteX88" fmla="*/ 2558 w 10000"/>
                  <a:gd name="connsiteY88" fmla="*/ 9625 h 10000"/>
                  <a:gd name="connsiteX89" fmla="*/ 2752 w 10000"/>
                  <a:gd name="connsiteY89" fmla="*/ 9620 h 10000"/>
                  <a:gd name="connsiteX90" fmla="*/ 2965 w 10000"/>
                  <a:gd name="connsiteY90" fmla="*/ 9613 h 10000"/>
                  <a:gd name="connsiteX91" fmla="*/ 3159 w 10000"/>
                  <a:gd name="connsiteY91" fmla="*/ 9609 h 10000"/>
                  <a:gd name="connsiteX92" fmla="*/ 3333 w 10000"/>
                  <a:gd name="connsiteY92" fmla="*/ 9597 h 10000"/>
                  <a:gd name="connsiteX93" fmla="*/ 3527 w 10000"/>
                  <a:gd name="connsiteY93" fmla="*/ 9582 h 10000"/>
                  <a:gd name="connsiteX94" fmla="*/ 3702 w 10000"/>
                  <a:gd name="connsiteY94" fmla="*/ 9563 h 10000"/>
                  <a:gd name="connsiteX95" fmla="*/ 3721 w 10000"/>
                  <a:gd name="connsiteY95" fmla="*/ 9393 h 10000"/>
                  <a:gd name="connsiteX96" fmla="*/ 3779 w 10000"/>
                  <a:gd name="connsiteY96" fmla="*/ 9223 h 10000"/>
                  <a:gd name="connsiteX97" fmla="*/ 3857 w 10000"/>
                  <a:gd name="connsiteY97" fmla="*/ 9053 h 10000"/>
                  <a:gd name="connsiteX98" fmla="*/ 3915 w 10000"/>
                  <a:gd name="connsiteY98" fmla="*/ 8883 h 10000"/>
                  <a:gd name="connsiteX99" fmla="*/ 3895 w 10000"/>
                  <a:gd name="connsiteY99" fmla="*/ 8635 h 10000"/>
                  <a:gd name="connsiteX100" fmla="*/ 3895 w 10000"/>
                  <a:gd name="connsiteY100" fmla="*/ 8386 h 10000"/>
                  <a:gd name="connsiteX101" fmla="*/ 3895 w 10000"/>
                  <a:gd name="connsiteY101" fmla="*/ 8136 h 10000"/>
                  <a:gd name="connsiteX102" fmla="*/ 3915 w 10000"/>
                  <a:gd name="connsiteY102" fmla="*/ 7887 h 10000"/>
                  <a:gd name="connsiteX103" fmla="*/ 3915 w 10000"/>
                  <a:gd name="connsiteY103" fmla="*/ 7691 h 10000"/>
                  <a:gd name="connsiteX104" fmla="*/ 3876 w 10000"/>
                  <a:gd name="connsiteY104" fmla="*/ 7489 h 10000"/>
                  <a:gd name="connsiteX105" fmla="*/ 3857 w 10000"/>
                  <a:gd name="connsiteY105" fmla="*/ 7300 h 10000"/>
                  <a:gd name="connsiteX106" fmla="*/ 3915 w 10000"/>
                  <a:gd name="connsiteY106" fmla="*/ 7110 h 10000"/>
                  <a:gd name="connsiteX107" fmla="*/ 4128 w 10000"/>
                  <a:gd name="connsiteY107" fmla="*/ 6909 h 10000"/>
                  <a:gd name="connsiteX108" fmla="*/ 4167 w 10000"/>
                  <a:gd name="connsiteY108" fmla="*/ 6696 h 10000"/>
                  <a:gd name="connsiteX109" fmla="*/ 4147 w 10000"/>
                  <a:gd name="connsiteY109" fmla="*/ 6480 h 10000"/>
                  <a:gd name="connsiteX110" fmla="*/ 4147 w 10000"/>
                  <a:gd name="connsiteY110" fmla="*/ 6263 h 10000"/>
                  <a:gd name="connsiteX111" fmla="*/ 4167 w 10000"/>
                  <a:gd name="connsiteY111" fmla="*/ 6186 h 10000"/>
                  <a:gd name="connsiteX112" fmla="*/ 4186 w 10000"/>
                  <a:gd name="connsiteY112" fmla="*/ 6112 h 10000"/>
                  <a:gd name="connsiteX113" fmla="*/ 4186 w 10000"/>
                  <a:gd name="connsiteY113" fmla="*/ 6039 h 10000"/>
                  <a:gd name="connsiteX114" fmla="*/ 4128 w 10000"/>
                  <a:gd name="connsiteY114" fmla="*/ 5969 h 10000"/>
                  <a:gd name="connsiteX115" fmla="*/ 4109 w 10000"/>
                  <a:gd name="connsiteY115" fmla="*/ 5795 h 10000"/>
                  <a:gd name="connsiteX116" fmla="*/ 4147 w 10000"/>
                  <a:gd name="connsiteY116" fmla="*/ 5784 h 10000"/>
                  <a:gd name="connsiteX117" fmla="*/ 4147 w 10000"/>
                  <a:gd name="connsiteY117" fmla="*/ 5606 h 10000"/>
                  <a:gd name="connsiteX118" fmla="*/ 4186 w 10000"/>
                  <a:gd name="connsiteY118" fmla="*/ 5424 h 10000"/>
                  <a:gd name="connsiteX119" fmla="*/ 4205 w 10000"/>
                  <a:gd name="connsiteY119" fmla="*/ 5246 h 10000"/>
                  <a:gd name="connsiteX120" fmla="*/ 4167 w 10000"/>
                  <a:gd name="connsiteY120" fmla="*/ 5053 h 10000"/>
                  <a:gd name="connsiteX121" fmla="*/ 4264 w 10000"/>
                  <a:gd name="connsiteY121" fmla="*/ 5025 h 10000"/>
                  <a:gd name="connsiteX122" fmla="*/ 4205 w 10000"/>
                  <a:gd name="connsiteY122" fmla="*/ 4662 h 10000"/>
                  <a:gd name="connsiteX123" fmla="*/ 4283 w 10000"/>
                  <a:gd name="connsiteY123" fmla="*/ 4576 h 10000"/>
                  <a:gd name="connsiteX124" fmla="*/ 4302 w 10000"/>
                  <a:gd name="connsiteY124" fmla="*/ 4491 h 10000"/>
                  <a:gd name="connsiteX125" fmla="*/ 4322 w 10000"/>
                  <a:gd name="connsiteY125" fmla="*/ 4402 h 10000"/>
                  <a:gd name="connsiteX126" fmla="*/ 4360 w 10000"/>
                  <a:gd name="connsiteY126" fmla="*/ 4313 h 10000"/>
                  <a:gd name="connsiteX127" fmla="*/ 4419 w 10000"/>
                  <a:gd name="connsiteY127" fmla="*/ 4259 h 10000"/>
                  <a:gd name="connsiteX128" fmla="*/ 4399 w 10000"/>
                  <a:gd name="connsiteY128" fmla="*/ 4213 h 10000"/>
                  <a:gd name="connsiteX129" fmla="*/ 4360 w 10000"/>
                  <a:gd name="connsiteY129" fmla="*/ 4158 h 10000"/>
                  <a:gd name="connsiteX130" fmla="*/ 4399 w 10000"/>
                  <a:gd name="connsiteY130" fmla="*/ 4112 h 10000"/>
                  <a:gd name="connsiteX131" fmla="*/ 4477 w 10000"/>
                  <a:gd name="connsiteY131" fmla="*/ 4028 h 10000"/>
                  <a:gd name="connsiteX132" fmla="*/ 4477 w 10000"/>
                  <a:gd name="connsiteY132" fmla="*/ 3946 h 10000"/>
                  <a:gd name="connsiteX133" fmla="*/ 4457 w 10000"/>
                  <a:gd name="connsiteY133" fmla="*/ 3861 h 10000"/>
                  <a:gd name="connsiteX134" fmla="*/ 4438 w 10000"/>
                  <a:gd name="connsiteY134" fmla="*/ 3775 h 10000"/>
                  <a:gd name="connsiteX135" fmla="*/ 4341 w 10000"/>
                  <a:gd name="connsiteY135" fmla="*/ 3771 h 10000"/>
                  <a:gd name="connsiteX136" fmla="*/ 4360 w 10000"/>
                  <a:gd name="connsiteY136" fmla="*/ 3705 h 10000"/>
                  <a:gd name="connsiteX137" fmla="*/ 4438 w 10000"/>
                  <a:gd name="connsiteY137" fmla="*/ 3640 h 10000"/>
                  <a:gd name="connsiteX138" fmla="*/ 4457 w 10000"/>
                  <a:gd name="connsiteY138" fmla="*/ 3575 h 10000"/>
                  <a:gd name="connsiteX139" fmla="*/ 4438 w 10000"/>
                  <a:gd name="connsiteY139" fmla="*/ 3505 h 10000"/>
                  <a:gd name="connsiteX140" fmla="*/ 4399 w 10000"/>
                  <a:gd name="connsiteY140" fmla="*/ 3505 h 10000"/>
                  <a:gd name="connsiteX141" fmla="*/ 4419 w 10000"/>
                  <a:gd name="connsiteY141" fmla="*/ 3439 h 10000"/>
                  <a:gd name="connsiteX142" fmla="*/ 4399 w 10000"/>
                  <a:gd name="connsiteY142" fmla="*/ 3362 h 10000"/>
                  <a:gd name="connsiteX143" fmla="*/ 4399 w 10000"/>
                  <a:gd name="connsiteY143" fmla="*/ 3296 h 10000"/>
                  <a:gd name="connsiteX144" fmla="*/ 4457 w 10000"/>
                  <a:gd name="connsiteY144" fmla="*/ 3226 h 10000"/>
                  <a:gd name="connsiteX145" fmla="*/ 4457 w 10000"/>
                  <a:gd name="connsiteY145" fmla="*/ 3087 h 10000"/>
                  <a:gd name="connsiteX146" fmla="*/ 4457 w 10000"/>
                  <a:gd name="connsiteY146" fmla="*/ 2952 h 10000"/>
                  <a:gd name="connsiteX147" fmla="*/ 4516 w 10000"/>
                  <a:gd name="connsiteY147" fmla="*/ 2817 h 10000"/>
                  <a:gd name="connsiteX148" fmla="*/ 4651 w 10000"/>
                  <a:gd name="connsiteY148" fmla="*/ 2693 h 10000"/>
                  <a:gd name="connsiteX149" fmla="*/ 4593 w 10000"/>
                  <a:gd name="connsiteY149" fmla="*/ 2674 h 10000"/>
                  <a:gd name="connsiteX150" fmla="*/ 4593 w 10000"/>
                  <a:gd name="connsiteY150" fmla="*/ 2557 h 10000"/>
                  <a:gd name="connsiteX151" fmla="*/ 4574 w 10000"/>
                  <a:gd name="connsiteY151" fmla="*/ 2441 h 10000"/>
                  <a:gd name="connsiteX152" fmla="*/ 4554 w 10000"/>
                  <a:gd name="connsiteY152" fmla="*/ 2325 h 10000"/>
                  <a:gd name="connsiteX153" fmla="*/ 4593 w 10000"/>
                  <a:gd name="connsiteY153" fmla="*/ 2222 h 10000"/>
                  <a:gd name="connsiteX154" fmla="*/ 4632 w 10000"/>
                  <a:gd name="connsiteY154" fmla="*/ 2034 h 10000"/>
                  <a:gd name="connsiteX155" fmla="*/ 4729 w 10000"/>
                  <a:gd name="connsiteY155" fmla="*/ 1853 h 10000"/>
                  <a:gd name="connsiteX156" fmla="*/ 4787 w 10000"/>
                  <a:gd name="connsiteY156" fmla="*/ 1667 h 10000"/>
                  <a:gd name="connsiteX157" fmla="*/ 4748 w 10000"/>
                  <a:gd name="connsiteY157" fmla="*/ 1478 h 10000"/>
                  <a:gd name="connsiteX158" fmla="*/ 4767 w 10000"/>
                  <a:gd name="connsiteY158" fmla="*/ 1389 h 10000"/>
                  <a:gd name="connsiteX159" fmla="*/ 4767 w 10000"/>
                  <a:gd name="connsiteY159" fmla="*/ 1293 h 10000"/>
                  <a:gd name="connsiteX160" fmla="*/ 4767 w 10000"/>
                  <a:gd name="connsiteY160" fmla="*/ 1202 h 10000"/>
                  <a:gd name="connsiteX161" fmla="*/ 4748 w 10000"/>
                  <a:gd name="connsiteY161" fmla="*/ 1109 h 10000"/>
                  <a:gd name="connsiteX162" fmla="*/ 4651 w 10000"/>
                  <a:gd name="connsiteY162" fmla="*/ 1137 h 10000"/>
                  <a:gd name="connsiteX163" fmla="*/ 4651 w 10000"/>
                  <a:gd name="connsiteY163" fmla="*/ 1075 h 10000"/>
                  <a:gd name="connsiteX164" fmla="*/ 4632 w 10000"/>
                  <a:gd name="connsiteY164" fmla="*/ 1010 h 10000"/>
                  <a:gd name="connsiteX165" fmla="*/ 4632 w 10000"/>
                  <a:gd name="connsiteY165" fmla="*/ 947 h 10000"/>
                  <a:gd name="connsiteX166" fmla="*/ 4651 w 10000"/>
                  <a:gd name="connsiteY166" fmla="*/ 886 h 10000"/>
                  <a:gd name="connsiteX167" fmla="*/ 4593 w 10000"/>
                  <a:gd name="connsiteY167" fmla="*/ 804 h 10000"/>
                  <a:gd name="connsiteX168" fmla="*/ 4593 w 10000"/>
                  <a:gd name="connsiteY168" fmla="*/ 720 h 10000"/>
                  <a:gd name="connsiteX169" fmla="*/ 4574 w 10000"/>
                  <a:gd name="connsiteY169" fmla="*/ 634 h 10000"/>
                  <a:gd name="connsiteX170" fmla="*/ 4574 w 10000"/>
                  <a:gd name="connsiteY170" fmla="*/ 558 h 10000"/>
                  <a:gd name="connsiteX171" fmla="*/ 4516 w 10000"/>
                  <a:gd name="connsiteY171" fmla="*/ 363 h 10000"/>
                  <a:gd name="connsiteX172" fmla="*/ 4457 w 10000"/>
                  <a:gd name="connsiteY172" fmla="*/ 344 h 10000"/>
                  <a:gd name="connsiteX173" fmla="*/ 4341 w 10000"/>
                  <a:gd name="connsiteY173" fmla="*/ 332 h 10000"/>
                  <a:gd name="connsiteX174" fmla="*/ 4264 w 10000"/>
                  <a:gd name="connsiteY174" fmla="*/ 320 h 10000"/>
                  <a:gd name="connsiteX175" fmla="*/ 4147 w 10000"/>
                  <a:gd name="connsiteY175" fmla="*/ 317 h 10000"/>
                  <a:gd name="connsiteX176" fmla="*/ 4070 w 10000"/>
                  <a:gd name="connsiteY176" fmla="*/ 320 h 10000"/>
                  <a:gd name="connsiteX177" fmla="*/ 4012 w 10000"/>
                  <a:gd name="connsiteY177" fmla="*/ 328 h 10000"/>
                  <a:gd name="connsiteX178" fmla="*/ 3934 w 10000"/>
                  <a:gd name="connsiteY178" fmla="*/ 328 h 10000"/>
                  <a:gd name="connsiteX179" fmla="*/ 3876 w 10000"/>
                  <a:gd name="connsiteY179" fmla="*/ 320 h 10000"/>
                  <a:gd name="connsiteX180" fmla="*/ 3895 w 10000"/>
                  <a:gd name="connsiteY180" fmla="*/ 305 h 10000"/>
                  <a:gd name="connsiteX181" fmla="*/ 3934 w 10000"/>
                  <a:gd name="connsiteY181" fmla="*/ 297 h 10000"/>
                  <a:gd name="connsiteX182" fmla="*/ 3992 w 10000"/>
                  <a:gd name="connsiteY182" fmla="*/ 286 h 10000"/>
                  <a:gd name="connsiteX183" fmla="*/ 3973 w 10000"/>
                  <a:gd name="connsiteY183" fmla="*/ 271 h 10000"/>
                  <a:gd name="connsiteX184" fmla="*/ 4147 w 10000"/>
                  <a:gd name="connsiteY184" fmla="*/ 255 h 10000"/>
                  <a:gd name="connsiteX185" fmla="*/ 4322 w 10000"/>
                  <a:gd name="connsiteY185" fmla="*/ 228 h 10000"/>
                  <a:gd name="connsiteX186" fmla="*/ 4477 w 10000"/>
                  <a:gd name="connsiteY186" fmla="*/ 201 h 10000"/>
                  <a:gd name="connsiteX187" fmla="*/ 4612 w 10000"/>
                  <a:gd name="connsiteY187" fmla="*/ 162 h 10000"/>
                  <a:gd name="connsiteX188" fmla="*/ 4651 w 10000"/>
                  <a:gd name="connsiteY188" fmla="*/ 120 h 10000"/>
                  <a:gd name="connsiteX189" fmla="*/ 4709 w 10000"/>
                  <a:gd name="connsiteY189" fmla="*/ 85 h 10000"/>
                  <a:gd name="connsiteX190" fmla="*/ 4709 w 10000"/>
                  <a:gd name="connsiteY190" fmla="*/ 42 h 10000"/>
                  <a:gd name="connsiteX191" fmla="*/ 4729 w 10000"/>
                  <a:gd name="connsiteY191" fmla="*/ 0 h 10000"/>
                  <a:gd name="connsiteX192" fmla="*/ 4787 w 10000"/>
                  <a:gd name="connsiteY192" fmla="*/ 73 h 10000"/>
                  <a:gd name="connsiteX193" fmla="*/ 4864 w 10000"/>
                  <a:gd name="connsiteY193" fmla="*/ 154 h 10000"/>
                  <a:gd name="connsiteX194" fmla="*/ 4884 w 10000"/>
                  <a:gd name="connsiteY194" fmla="*/ 232 h 10000"/>
                  <a:gd name="connsiteX195" fmla="*/ 4845 w 10000"/>
                  <a:gd name="connsiteY195"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2849 w 10000"/>
                  <a:gd name="connsiteY71" fmla="*/ 10000 h 10000"/>
                  <a:gd name="connsiteX72" fmla="*/ 2442 w 10000"/>
                  <a:gd name="connsiteY72" fmla="*/ 9958 h 10000"/>
                  <a:gd name="connsiteX73" fmla="*/ 2074 w 10000"/>
                  <a:gd name="connsiteY73" fmla="*/ 9915 h 10000"/>
                  <a:gd name="connsiteX74" fmla="*/ 1647 w 10000"/>
                  <a:gd name="connsiteY74" fmla="*/ 9880 h 10000"/>
                  <a:gd name="connsiteX75" fmla="*/ 814 w 10000"/>
                  <a:gd name="connsiteY75" fmla="*/ 9815 h 10000"/>
                  <a:gd name="connsiteX76" fmla="*/ 426 w 10000"/>
                  <a:gd name="connsiteY76" fmla="*/ 9785 h 10000"/>
                  <a:gd name="connsiteX77" fmla="*/ 0 w 10000"/>
                  <a:gd name="connsiteY77" fmla="*/ 9757 h 10000"/>
                  <a:gd name="connsiteX78" fmla="*/ 252 w 10000"/>
                  <a:gd name="connsiteY78" fmla="*/ 9741 h 10000"/>
                  <a:gd name="connsiteX79" fmla="*/ 523 w 10000"/>
                  <a:gd name="connsiteY79" fmla="*/ 9722 h 10000"/>
                  <a:gd name="connsiteX80" fmla="*/ 775 w 10000"/>
                  <a:gd name="connsiteY80" fmla="*/ 9695 h 10000"/>
                  <a:gd name="connsiteX81" fmla="*/ 1047 w 10000"/>
                  <a:gd name="connsiteY81" fmla="*/ 9672 h 10000"/>
                  <a:gd name="connsiteX82" fmla="*/ 1279 w 10000"/>
                  <a:gd name="connsiteY82" fmla="*/ 9653 h 10000"/>
                  <a:gd name="connsiteX83" fmla="*/ 1550 w 10000"/>
                  <a:gd name="connsiteY83" fmla="*/ 9637 h 10000"/>
                  <a:gd name="connsiteX84" fmla="*/ 1841 w 10000"/>
                  <a:gd name="connsiteY84" fmla="*/ 9625 h 10000"/>
                  <a:gd name="connsiteX85" fmla="*/ 2132 w 10000"/>
                  <a:gd name="connsiteY85" fmla="*/ 9625 h 10000"/>
                  <a:gd name="connsiteX86" fmla="*/ 2345 w 10000"/>
                  <a:gd name="connsiteY86" fmla="*/ 9625 h 10000"/>
                  <a:gd name="connsiteX87" fmla="*/ 2558 w 10000"/>
                  <a:gd name="connsiteY87" fmla="*/ 9625 h 10000"/>
                  <a:gd name="connsiteX88" fmla="*/ 2752 w 10000"/>
                  <a:gd name="connsiteY88" fmla="*/ 9620 h 10000"/>
                  <a:gd name="connsiteX89" fmla="*/ 2965 w 10000"/>
                  <a:gd name="connsiteY89" fmla="*/ 9613 h 10000"/>
                  <a:gd name="connsiteX90" fmla="*/ 3159 w 10000"/>
                  <a:gd name="connsiteY90" fmla="*/ 9609 h 10000"/>
                  <a:gd name="connsiteX91" fmla="*/ 3333 w 10000"/>
                  <a:gd name="connsiteY91" fmla="*/ 9597 h 10000"/>
                  <a:gd name="connsiteX92" fmla="*/ 3527 w 10000"/>
                  <a:gd name="connsiteY92" fmla="*/ 9582 h 10000"/>
                  <a:gd name="connsiteX93" fmla="*/ 3702 w 10000"/>
                  <a:gd name="connsiteY93" fmla="*/ 9563 h 10000"/>
                  <a:gd name="connsiteX94" fmla="*/ 3721 w 10000"/>
                  <a:gd name="connsiteY94" fmla="*/ 9393 h 10000"/>
                  <a:gd name="connsiteX95" fmla="*/ 3779 w 10000"/>
                  <a:gd name="connsiteY95" fmla="*/ 9223 h 10000"/>
                  <a:gd name="connsiteX96" fmla="*/ 3857 w 10000"/>
                  <a:gd name="connsiteY96" fmla="*/ 9053 h 10000"/>
                  <a:gd name="connsiteX97" fmla="*/ 3915 w 10000"/>
                  <a:gd name="connsiteY97" fmla="*/ 8883 h 10000"/>
                  <a:gd name="connsiteX98" fmla="*/ 3895 w 10000"/>
                  <a:gd name="connsiteY98" fmla="*/ 8635 h 10000"/>
                  <a:gd name="connsiteX99" fmla="*/ 3895 w 10000"/>
                  <a:gd name="connsiteY99" fmla="*/ 8386 h 10000"/>
                  <a:gd name="connsiteX100" fmla="*/ 3895 w 10000"/>
                  <a:gd name="connsiteY100" fmla="*/ 8136 h 10000"/>
                  <a:gd name="connsiteX101" fmla="*/ 3915 w 10000"/>
                  <a:gd name="connsiteY101" fmla="*/ 7887 h 10000"/>
                  <a:gd name="connsiteX102" fmla="*/ 3915 w 10000"/>
                  <a:gd name="connsiteY102" fmla="*/ 7691 h 10000"/>
                  <a:gd name="connsiteX103" fmla="*/ 3876 w 10000"/>
                  <a:gd name="connsiteY103" fmla="*/ 7489 h 10000"/>
                  <a:gd name="connsiteX104" fmla="*/ 3857 w 10000"/>
                  <a:gd name="connsiteY104" fmla="*/ 7300 h 10000"/>
                  <a:gd name="connsiteX105" fmla="*/ 3915 w 10000"/>
                  <a:gd name="connsiteY105" fmla="*/ 7110 h 10000"/>
                  <a:gd name="connsiteX106" fmla="*/ 4128 w 10000"/>
                  <a:gd name="connsiteY106" fmla="*/ 6909 h 10000"/>
                  <a:gd name="connsiteX107" fmla="*/ 4167 w 10000"/>
                  <a:gd name="connsiteY107" fmla="*/ 6696 h 10000"/>
                  <a:gd name="connsiteX108" fmla="*/ 4147 w 10000"/>
                  <a:gd name="connsiteY108" fmla="*/ 6480 h 10000"/>
                  <a:gd name="connsiteX109" fmla="*/ 4147 w 10000"/>
                  <a:gd name="connsiteY109" fmla="*/ 6263 h 10000"/>
                  <a:gd name="connsiteX110" fmla="*/ 4167 w 10000"/>
                  <a:gd name="connsiteY110" fmla="*/ 6186 h 10000"/>
                  <a:gd name="connsiteX111" fmla="*/ 4186 w 10000"/>
                  <a:gd name="connsiteY111" fmla="*/ 6112 h 10000"/>
                  <a:gd name="connsiteX112" fmla="*/ 4186 w 10000"/>
                  <a:gd name="connsiteY112" fmla="*/ 6039 h 10000"/>
                  <a:gd name="connsiteX113" fmla="*/ 4128 w 10000"/>
                  <a:gd name="connsiteY113" fmla="*/ 5969 h 10000"/>
                  <a:gd name="connsiteX114" fmla="*/ 4109 w 10000"/>
                  <a:gd name="connsiteY114" fmla="*/ 5795 h 10000"/>
                  <a:gd name="connsiteX115" fmla="*/ 4147 w 10000"/>
                  <a:gd name="connsiteY115" fmla="*/ 5784 h 10000"/>
                  <a:gd name="connsiteX116" fmla="*/ 4147 w 10000"/>
                  <a:gd name="connsiteY116" fmla="*/ 5606 h 10000"/>
                  <a:gd name="connsiteX117" fmla="*/ 4186 w 10000"/>
                  <a:gd name="connsiteY117" fmla="*/ 5424 h 10000"/>
                  <a:gd name="connsiteX118" fmla="*/ 4205 w 10000"/>
                  <a:gd name="connsiteY118" fmla="*/ 5246 h 10000"/>
                  <a:gd name="connsiteX119" fmla="*/ 4167 w 10000"/>
                  <a:gd name="connsiteY119" fmla="*/ 5053 h 10000"/>
                  <a:gd name="connsiteX120" fmla="*/ 4264 w 10000"/>
                  <a:gd name="connsiteY120" fmla="*/ 5025 h 10000"/>
                  <a:gd name="connsiteX121" fmla="*/ 4205 w 10000"/>
                  <a:gd name="connsiteY121" fmla="*/ 4662 h 10000"/>
                  <a:gd name="connsiteX122" fmla="*/ 4283 w 10000"/>
                  <a:gd name="connsiteY122" fmla="*/ 4576 h 10000"/>
                  <a:gd name="connsiteX123" fmla="*/ 4302 w 10000"/>
                  <a:gd name="connsiteY123" fmla="*/ 4491 h 10000"/>
                  <a:gd name="connsiteX124" fmla="*/ 4322 w 10000"/>
                  <a:gd name="connsiteY124" fmla="*/ 4402 h 10000"/>
                  <a:gd name="connsiteX125" fmla="*/ 4360 w 10000"/>
                  <a:gd name="connsiteY125" fmla="*/ 4313 h 10000"/>
                  <a:gd name="connsiteX126" fmla="*/ 4419 w 10000"/>
                  <a:gd name="connsiteY126" fmla="*/ 4259 h 10000"/>
                  <a:gd name="connsiteX127" fmla="*/ 4399 w 10000"/>
                  <a:gd name="connsiteY127" fmla="*/ 4213 h 10000"/>
                  <a:gd name="connsiteX128" fmla="*/ 4360 w 10000"/>
                  <a:gd name="connsiteY128" fmla="*/ 4158 h 10000"/>
                  <a:gd name="connsiteX129" fmla="*/ 4399 w 10000"/>
                  <a:gd name="connsiteY129" fmla="*/ 4112 h 10000"/>
                  <a:gd name="connsiteX130" fmla="*/ 4477 w 10000"/>
                  <a:gd name="connsiteY130" fmla="*/ 4028 h 10000"/>
                  <a:gd name="connsiteX131" fmla="*/ 4477 w 10000"/>
                  <a:gd name="connsiteY131" fmla="*/ 3946 h 10000"/>
                  <a:gd name="connsiteX132" fmla="*/ 4457 w 10000"/>
                  <a:gd name="connsiteY132" fmla="*/ 3861 h 10000"/>
                  <a:gd name="connsiteX133" fmla="*/ 4438 w 10000"/>
                  <a:gd name="connsiteY133" fmla="*/ 3775 h 10000"/>
                  <a:gd name="connsiteX134" fmla="*/ 4341 w 10000"/>
                  <a:gd name="connsiteY134" fmla="*/ 3771 h 10000"/>
                  <a:gd name="connsiteX135" fmla="*/ 4360 w 10000"/>
                  <a:gd name="connsiteY135" fmla="*/ 3705 h 10000"/>
                  <a:gd name="connsiteX136" fmla="*/ 4438 w 10000"/>
                  <a:gd name="connsiteY136" fmla="*/ 3640 h 10000"/>
                  <a:gd name="connsiteX137" fmla="*/ 4457 w 10000"/>
                  <a:gd name="connsiteY137" fmla="*/ 3575 h 10000"/>
                  <a:gd name="connsiteX138" fmla="*/ 4438 w 10000"/>
                  <a:gd name="connsiteY138" fmla="*/ 3505 h 10000"/>
                  <a:gd name="connsiteX139" fmla="*/ 4399 w 10000"/>
                  <a:gd name="connsiteY139" fmla="*/ 3505 h 10000"/>
                  <a:gd name="connsiteX140" fmla="*/ 4419 w 10000"/>
                  <a:gd name="connsiteY140" fmla="*/ 3439 h 10000"/>
                  <a:gd name="connsiteX141" fmla="*/ 4399 w 10000"/>
                  <a:gd name="connsiteY141" fmla="*/ 3362 h 10000"/>
                  <a:gd name="connsiteX142" fmla="*/ 4399 w 10000"/>
                  <a:gd name="connsiteY142" fmla="*/ 3296 h 10000"/>
                  <a:gd name="connsiteX143" fmla="*/ 4457 w 10000"/>
                  <a:gd name="connsiteY143" fmla="*/ 3226 h 10000"/>
                  <a:gd name="connsiteX144" fmla="*/ 4457 w 10000"/>
                  <a:gd name="connsiteY144" fmla="*/ 3087 h 10000"/>
                  <a:gd name="connsiteX145" fmla="*/ 4457 w 10000"/>
                  <a:gd name="connsiteY145" fmla="*/ 2952 h 10000"/>
                  <a:gd name="connsiteX146" fmla="*/ 4516 w 10000"/>
                  <a:gd name="connsiteY146" fmla="*/ 2817 h 10000"/>
                  <a:gd name="connsiteX147" fmla="*/ 4651 w 10000"/>
                  <a:gd name="connsiteY147" fmla="*/ 2693 h 10000"/>
                  <a:gd name="connsiteX148" fmla="*/ 4593 w 10000"/>
                  <a:gd name="connsiteY148" fmla="*/ 2674 h 10000"/>
                  <a:gd name="connsiteX149" fmla="*/ 4593 w 10000"/>
                  <a:gd name="connsiteY149" fmla="*/ 2557 h 10000"/>
                  <a:gd name="connsiteX150" fmla="*/ 4574 w 10000"/>
                  <a:gd name="connsiteY150" fmla="*/ 2441 h 10000"/>
                  <a:gd name="connsiteX151" fmla="*/ 4554 w 10000"/>
                  <a:gd name="connsiteY151" fmla="*/ 2325 h 10000"/>
                  <a:gd name="connsiteX152" fmla="*/ 4593 w 10000"/>
                  <a:gd name="connsiteY152" fmla="*/ 2222 h 10000"/>
                  <a:gd name="connsiteX153" fmla="*/ 4632 w 10000"/>
                  <a:gd name="connsiteY153" fmla="*/ 2034 h 10000"/>
                  <a:gd name="connsiteX154" fmla="*/ 4729 w 10000"/>
                  <a:gd name="connsiteY154" fmla="*/ 1853 h 10000"/>
                  <a:gd name="connsiteX155" fmla="*/ 4787 w 10000"/>
                  <a:gd name="connsiteY155" fmla="*/ 1667 h 10000"/>
                  <a:gd name="connsiteX156" fmla="*/ 4748 w 10000"/>
                  <a:gd name="connsiteY156" fmla="*/ 1478 h 10000"/>
                  <a:gd name="connsiteX157" fmla="*/ 4767 w 10000"/>
                  <a:gd name="connsiteY157" fmla="*/ 1389 h 10000"/>
                  <a:gd name="connsiteX158" fmla="*/ 4767 w 10000"/>
                  <a:gd name="connsiteY158" fmla="*/ 1293 h 10000"/>
                  <a:gd name="connsiteX159" fmla="*/ 4767 w 10000"/>
                  <a:gd name="connsiteY159" fmla="*/ 1202 h 10000"/>
                  <a:gd name="connsiteX160" fmla="*/ 4748 w 10000"/>
                  <a:gd name="connsiteY160" fmla="*/ 1109 h 10000"/>
                  <a:gd name="connsiteX161" fmla="*/ 4651 w 10000"/>
                  <a:gd name="connsiteY161" fmla="*/ 1137 h 10000"/>
                  <a:gd name="connsiteX162" fmla="*/ 4651 w 10000"/>
                  <a:gd name="connsiteY162" fmla="*/ 1075 h 10000"/>
                  <a:gd name="connsiteX163" fmla="*/ 4632 w 10000"/>
                  <a:gd name="connsiteY163" fmla="*/ 1010 h 10000"/>
                  <a:gd name="connsiteX164" fmla="*/ 4632 w 10000"/>
                  <a:gd name="connsiteY164" fmla="*/ 947 h 10000"/>
                  <a:gd name="connsiteX165" fmla="*/ 4651 w 10000"/>
                  <a:gd name="connsiteY165" fmla="*/ 886 h 10000"/>
                  <a:gd name="connsiteX166" fmla="*/ 4593 w 10000"/>
                  <a:gd name="connsiteY166" fmla="*/ 804 h 10000"/>
                  <a:gd name="connsiteX167" fmla="*/ 4593 w 10000"/>
                  <a:gd name="connsiteY167" fmla="*/ 720 h 10000"/>
                  <a:gd name="connsiteX168" fmla="*/ 4574 w 10000"/>
                  <a:gd name="connsiteY168" fmla="*/ 634 h 10000"/>
                  <a:gd name="connsiteX169" fmla="*/ 4574 w 10000"/>
                  <a:gd name="connsiteY169" fmla="*/ 558 h 10000"/>
                  <a:gd name="connsiteX170" fmla="*/ 4516 w 10000"/>
                  <a:gd name="connsiteY170" fmla="*/ 363 h 10000"/>
                  <a:gd name="connsiteX171" fmla="*/ 4457 w 10000"/>
                  <a:gd name="connsiteY171" fmla="*/ 344 h 10000"/>
                  <a:gd name="connsiteX172" fmla="*/ 4341 w 10000"/>
                  <a:gd name="connsiteY172" fmla="*/ 332 h 10000"/>
                  <a:gd name="connsiteX173" fmla="*/ 4264 w 10000"/>
                  <a:gd name="connsiteY173" fmla="*/ 320 h 10000"/>
                  <a:gd name="connsiteX174" fmla="*/ 4147 w 10000"/>
                  <a:gd name="connsiteY174" fmla="*/ 317 h 10000"/>
                  <a:gd name="connsiteX175" fmla="*/ 4070 w 10000"/>
                  <a:gd name="connsiteY175" fmla="*/ 320 h 10000"/>
                  <a:gd name="connsiteX176" fmla="*/ 4012 w 10000"/>
                  <a:gd name="connsiteY176" fmla="*/ 328 h 10000"/>
                  <a:gd name="connsiteX177" fmla="*/ 3934 w 10000"/>
                  <a:gd name="connsiteY177" fmla="*/ 328 h 10000"/>
                  <a:gd name="connsiteX178" fmla="*/ 3876 w 10000"/>
                  <a:gd name="connsiteY178" fmla="*/ 320 h 10000"/>
                  <a:gd name="connsiteX179" fmla="*/ 3895 w 10000"/>
                  <a:gd name="connsiteY179" fmla="*/ 305 h 10000"/>
                  <a:gd name="connsiteX180" fmla="*/ 3934 w 10000"/>
                  <a:gd name="connsiteY180" fmla="*/ 297 h 10000"/>
                  <a:gd name="connsiteX181" fmla="*/ 3992 w 10000"/>
                  <a:gd name="connsiteY181" fmla="*/ 286 h 10000"/>
                  <a:gd name="connsiteX182" fmla="*/ 3973 w 10000"/>
                  <a:gd name="connsiteY182" fmla="*/ 271 h 10000"/>
                  <a:gd name="connsiteX183" fmla="*/ 4147 w 10000"/>
                  <a:gd name="connsiteY183" fmla="*/ 255 h 10000"/>
                  <a:gd name="connsiteX184" fmla="*/ 4322 w 10000"/>
                  <a:gd name="connsiteY184" fmla="*/ 228 h 10000"/>
                  <a:gd name="connsiteX185" fmla="*/ 4477 w 10000"/>
                  <a:gd name="connsiteY185" fmla="*/ 201 h 10000"/>
                  <a:gd name="connsiteX186" fmla="*/ 4612 w 10000"/>
                  <a:gd name="connsiteY186" fmla="*/ 162 h 10000"/>
                  <a:gd name="connsiteX187" fmla="*/ 4651 w 10000"/>
                  <a:gd name="connsiteY187" fmla="*/ 120 h 10000"/>
                  <a:gd name="connsiteX188" fmla="*/ 4709 w 10000"/>
                  <a:gd name="connsiteY188" fmla="*/ 85 h 10000"/>
                  <a:gd name="connsiteX189" fmla="*/ 4709 w 10000"/>
                  <a:gd name="connsiteY189" fmla="*/ 42 h 10000"/>
                  <a:gd name="connsiteX190" fmla="*/ 4729 w 10000"/>
                  <a:gd name="connsiteY190" fmla="*/ 0 h 10000"/>
                  <a:gd name="connsiteX191" fmla="*/ 4787 w 10000"/>
                  <a:gd name="connsiteY191" fmla="*/ 73 h 10000"/>
                  <a:gd name="connsiteX192" fmla="*/ 4864 w 10000"/>
                  <a:gd name="connsiteY192" fmla="*/ 154 h 10000"/>
                  <a:gd name="connsiteX193" fmla="*/ 4884 w 10000"/>
                  <a:gd name="connsiteY193" fmla="*/ 232 h 10000"/>
                  <a:gd name="connsiteX194" fmla="*/ 4845 w 10000"/>
                  <a:gd name="connsiteY194"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2849 w 10000"/>
                  <a:gd name="connsiteY70" fmla="*/ 10000 h 10000"/>
                  <a:gd name="connsiteX71" fmla="*/ 2442 w 10000"/>
                  <a:gd name="connsiteY71" fmla="*/ 9958 h 10000"/>
                  <a:gd name="connsiteX72" fmla="*/ 2074 w 10000"/>
                  <a:gd name="connsiteY72" fmla="*/ 9915 h 10000"/>
                  <a:gd name="connsiteX73" fmla="*/ 1647 w 10000"/>
                  <a:gd name="connsiteY73" fmla="*/ 9880 h 10000"/>
                  <a:gd name="connsiteX74" fmla="*/ 814 w 10000"/>
                  <a:gd name="connsiteY74" fmla="*/ 9815 h 10000"/>
                  <a:gd name="connsiteX75" fmla="*/ 426 w 10000"/>
                  <a:gd name="connsiteY75" fmla="*/ 9785 h 10000"/>
                  <a:gd name="connsiteX76" fmla="*/ 0 w 10000"/>
                  <a:gd name="connsiteY76" fmla="*/ 9757 h 10000"/>
                  <a:gd name="connsiteX77" fmla="*/ 252 w 10000"/>
                  <a:gd name="connsiteY77" fmla="*/ 9741 h 10000"/>
                  <a:gd name="connsiteX78" fmla="*/ 523 w 10000"/>
                  <a:gd name="connsiteY78" fmla="*/ 9722 h 10000"/>
                  <a:gd name="connsiteX79" fmla="*/ 775 w 10000"/>
                  <a:gd name="connsiteY79" fmla="*/ 9695 h 10000"/>
                  <a:gd name="connsiteX80" fmla="*/ 1047 w 10000"/>
                  <a:gd name="connsiteY80" fmla="*/ 9672 h 10000"/>
                  <a:gd name="connsiteX81" fmla="*/ 1279 w 10000"/>
                  <a:gd name="connsiteY81" fmla="*/ 9653 h 10000"/>
                  <a:gd name="connsiteX82" fmla="*/ 1550 w 10000"/>
                  <a:gd name="connsiteY82" fmla="*/ 9637 h 10000"/>
                  <a:gd name="connsiteX83" fmla="*/ 1841 w 10000"/>
                  <a:gd name="connsiteY83" fmla="*/ 9625 h 10000"/>
                  <a:gd name="connsiteX84" fmla="*/ 2132 w 10000"/>
                  <a:gd name="connsiteY84" fmla="*/ 9625 h 10000"/>
                  <a:gd name="connsiteX85" fmla="*/ 2345 w 10000"/>
                  <a:gd name="connsiteY85" fmla="*/ 9625 h 10000"/>
                  <a:gd name="connsiteX86" fmla="*/ 2558 w 10000"/>
                  <a:gd name="connsiteY86" fmla="*/ 9625 h 10000"/>
                  <a:gd name="connsiteX87" fmla="*/ 2752 w 10000"/>
                  <a:gd name="connsiteY87" fmla="*/ 9620 h 10000"/>
                  <a:gd name="connsiteX88" fmla="*/ 2965 w 10000"/>
                  <a:gd name="connsiteY88" fmla="*/ 9613 h 10000"/>
                  <a:gd name="connsiteX89" fmla="*/ 3159 w 10000"/>
                  <a:gd name="connsiteY89" fmla="*/ 9609 h 10000"/>
                  <a:gd name="connsiteX90" fmla="*/ 3333 w 10000"/>
                  <a:gd name="connsiteY90" fmla="*/ 9597 h 10000"/>
                  <a:gd name="connsiteX91" fmla="*/ 3527 w 10000"/>
                  <a:gd name="connsiteY91" fmla="*/ 9582 h 10000"/>
                  <a:gd name="connsiteX92" fmla="*/ 3702 w 10000"/>
                  <a:gd name="connsiteY92" fmla="*/ 9563 h 10000"/>
                  <a:gd name="connsiteX93" fmla="*/ 3721 w 10000"/>
                  <a:gd name="connsiteY93" fmla="*/ 9393 h 10000"/>
                  <a:gd name="connsiteX94" fmla="*/ 3779 w 10000"/>
                  <a:gd name="connsiteY94" fmla="*/ 9223 h 10000"/>
                  <a:gd name="connsiteX95" fmla="*/ 3857 w 10000"/>
                  <a:gd name="connsiteY95" fmla="*/ 9053 h 10000"/>
                  <a:gd name="connsiteX96" fmla="*/ 3915 w 10000"/>
                  <a:gd name="connsiteY96" fmla="*/ 8883 h 10000"/>
                  <a:gd name="connsiteX97" fmla="*/ 3895 w 10000"/>
                  <a:gd name="connsiteY97" fmla="*/ 8635 h 10000"/>
                  <a:gd name="connsiteX98" fmla="*/ 3895 w 10000"/>
                  <a:gd name="connsiteY98" fmla="*/ 8386 h 10000"/>
                  <a:gd name="connsiteX99" fmla="*/ 3895 w 10000"/>
                  <a:gd name="connsiteY99" fmla="*/ 8136 h 10000"/>
                  <a:gd name="connsiteX100" fmla="*/ 3915 w 10000"/>
                  <a:gd name="connsiteY100" fmla="*/ 7887 h 10000"/>
                  <a:gd name="connsiteX101" fmla="*/ 3915 w 10000"/>
                  <a:gd name="connsiteY101" fmla="*/ 7691 h 10000"/>
                  <a:gd name="connsiteX102" fmla="*/ 3876 w 10000"/>
                  <a:gd name="connsiteY102" fmla="*/ 7489 h 10000"/>
                  <a:gd name="connsiteX103" fmla="*/ 3857 w 10000"/>
                  <a:gd name="connsiteY103" fmla="*/ 7300 h 10000"/>
                  <a:gd name="connsiteX104" fmla="*/ 3915 w 10000"/>
                  <a:gd name="connsiteY104" fmla="*/ 7110 h 10000"/>
                  <a:gd name="connsiteX105" fmla="*/ 4128 w 10000"/>
                  <a:gd name="connsiteY105" fmla="*/ 6909 h 10000"/>
                  <a:gd name="connsiteX106" fmla="*/ 4167 w 10000"/>
                  <a:gd name="connsiteY106" fmla="*/ 6696 h 10000"/>
                  <a:gd name="connsiteX107" fmla="*/ 4147 w 10000"/>
                  <a:gd name="connsiteY107" fmla="*/ 6480 h 10000"/>
                  <a:gd name="connsiteX108" fmla="*/ 4147 w 10000"/>
                  <a:gd name="connsiteY108" fmla="*/ 6263 h 10000"/>
                  <a:gd name="connsiteX109" fmla="*/ 4167 w 10000"/>
                  <a:gd name="connsiteY109" fmla="*/ 6186 h 10000"/>
                  <a:gd name="connsiteX110" fmla="*/ 4186 w 10000"/>
                  <a:gd name="connsiteY110" fmla="*/ 6112 h 10000"/>
                  <a:gd name="connsiteX111" fmla="*/ 4186 w 10000"/>
                  <a:gd name="connsiteY111" fmla="*/ 6039 h 10000"/>
                  <a:gd name="connsiteX112" fmla="*/ 4128 w 10000"/>
                  <a:gd name="connsiteY112" fmla="*/ 5969 h 10000"/>
                  <a:gd name="connsiteX113" fmla="*/ 4109 w 10000"/>
                  <a:gd name="connsiteY113" fmla="*/ 5795 h 10000"/>
                  <a:gd name="connsiteX114" fmla="*/ 4147 w 10000"/>
                  <a:gd name="connsiteY114" fmla="*/ 5784 h 10000"/>
                  <a:gd name="connsiteX115" fmla="*/ 4147 w 10000"/>
                  <a:gd name="connsiteY115" fmla="*/ 5606 h 10000"/>
                  <a:gd name="connsiteX116" fmla="*/ 4186 w 10000"/>
                  <a:gd name="connsiteY116" fmla="*/ 5424 h 10000"/>
                  <a:gd name="connsiteX117" fmla="*/ 4205 w 10000"/>
                  <a:gd name="connsiteY117" fmla="*/ 5246 h 10000"/>
                  <a:gd name="connsiteX118" fmla="*/ 4167 w 10000"/>
                  <a:gd name="connsiteY118" fmla="*/ 5053 h 10000"/>
                  <a:gd name="connsiteX119" fmla="*/ 4264 w 10000"/>
                  <a:gd name="connsiteY119" fmla="*/ 5025 h 10000"/>
                  <a:gd name="connsiteX120" fmla="*/ 4205 w 10000"/>
                  <a:gd name="connsiteY120" fmla="*/ 4662 h 10000"/>
                  <a:gd name="connsiteX121" fmla="*/ 4283 w 10000"/>
                  <a:gd name="connsiteY121" fmla="*/ 4576 h 10000"/>
                  <a:gd name="connsiteX122" fmla="*/ 4302 w 10000"/>
                  <a:gd name="connsiteY122" fmla="*/ 4491 h 10000"/>
                  <a:gd name="connsiteX123" fmla="*/ 4322 w 10000"/>
                  <a:gd name="connsiteY123" fmla="*/ 4402 h 10000"/>
                  <a:gd name="connsiteX124" fmla="*/ 4360 w 10000"/>
                  <a:gd name="connsiteY124" fmla="*/ 4313 h 10000"/>
                  <a:gd name="connsiteX125" fmla="*/ 4419 w 10000"/>
                  <a:gd name="connsiteY125" fmla="*/ 4259 h 10000"/>
                  <a:gd name="connsiteX126" fmla="*/ 4399 w 10000"/>
                  <a:gd name="connsiteY126" fmla="*/ 4213 h 10000"/>
                  <a:gd name="connsiteX127" fmla="*/ 4360 w 10000"/>
                  <a:gd name="connsiteY127" fmla="*/ 4158 h 10000"/>
                  <a:gd name="connsiteX128" fmla="*/ 4399 w 10000"/>
                  <a:gd name="connsiteY128" fmla="*/ 4112 h 10000"/>
                  <a:gd name="connsiteX129" fmla="*/ 4477 w 10000"/>
                  <a:gd name="connsiteY129" fmla="*/ 4028 h 10000"/>
                  <a:gd name="connsiteX130" fmla="*/ 4477 w 10000"/>
                  <a:gd name="connsiteY130" fmla="*/ 3946 h 10000"/>
                  <a:gd name="connsiteX131" fmla="*/ 4457 w 10000"/>
                  <a:gd name="connsiteY131" fmla="*/ 3861 h 10000"/>
                  <a:gd name="connsiteX132" fmla="*/ 4438 w 10000"/>
                  <a:gd name="connsiteY132" fmla="*/ 3775 h 10000"/>
                  <a:gd name="connsiteX133" fmla="*/ 4341 w 10000"/>
                  <a:gd name="connsiteY133" fmla="*/ 3771 h 10000"/>
                  <a:gd name="connsiteX134" fmla="*/ 4360 w 10000"/>
                  <a:gd name="connsiteY134" fmla="*/ 3705 h 10000"/>
                  <a:gd name="connsiteX135" fmla="*/ 4438 w 10000"/>
                  <a:gd name="connsiteY135" fmla="*/ 3640 h 10000"/>
                  <a:gd name="connsiteX136" fmla="*/ 4457 w 10000"/>
                  <a:gd name="connsiteY136" fmla="*/ 3575 h 10000"/>
                  <a:gd name="connsiteX137" fmla="*/ 4438 w 10000"/>
                  <a:gd name="connsiteY137" fmla="*/ 3505 h 10000"/>
                  <a:gd name="connsiteX138" fmla="*/ 4399 w 10000"/>
                  <a:gd name="connsiteY138" fmla="*/ 3505 h 10000"/>
                  <a:gd name="connsiteX139" fmla="*/ 4419 w 10000"/>
                  <a:gd name="connsiteY139" fmla="*/ 3439 h 10000"/>
                  <a:gd name="connsiteX140" fmla="*/ 4399 w 10000"/>
                  <a:gd name="connsiteY140" fmla="*/ 3362 h 10000"/>
                  <a:gd name="connsiteX141" fmla="*/ 4399 w 10000"/>
                  <a:gd name="connsiteY141" fmla="*/ 3296 h 10000"/>
                  <a:gd name="connsiteX142" fmla="*/ 4457 w 10000"/>
                  <a:gd name="connsiteY142" fmla="*/ 3226 h 10000"/>
                  <a:gd name="connsiteX143" fmla="*/ 4457 w 10000"/>
                  <a:gd name="connsiteY143" fmla="*/ 3087 h 10000"/>
                  <a:gd name="connsiteX144" fmla="*/ 4457 w 10000"/>
                  <a:gd name="connsiteY144" fmla="*/ 2952 h 10000"/>
                  <a:gd name="connsiteX145" fmla="*/ 4516 w 10000"/>
                  <a:gd name="connsiteY145" fmla="*/ 2817 h 10000"/>
                  <a:gd name="connsiteX146" fmla="*/ 4651 w 10000"/>
                  <a:gd name="connsiteY146" fmla="*/ 2693 h 10000"/>
                  <a:gd name="connsiteX147" fmla="*/ 4593 w 10000"/>
                  <a:gd name="connsiteY147" fmla="*/ 2674 h 10000"/>
                  <a:gd name="connsiteX148" fmla="*/ 4593 w 10000"/>
                  <a:gd name="connsiteY148" fmla="*/ 2557 h 10000"/>
                  <a:gd name="connsiteX149" fmla="*/ 4574 w 10000"/>
                  <a:gd name="connsiteY149" fmla="*/ 2441 h 10000"/>
                  <a:gd name="connsiteX150" fmla="*/ 4554 w 10000"/>
                  <a:gd name="connsiteY150" fmla="*/ 2325 h 10000"/>
                  <a:gd name="connsiteX151" fmla="*/ 4593 w 10000"/>
                  <a:gd name="connsiteY151" fmla="*/ 2222 h 10000"/>
                  <a:gd name="connsiteX152" fmla="*/ 4632 w 10000"/>
                  <a:gd name="connsiteY152" fmla="*/ 2034 h 10000"/>
                  <a:gd name="connsiteX153" fmla="*/ 4729 w 10000"/>
                  <a:gd name="connsiteY153" fmla="*/ 1853 h 10000"/>
                  <a:gd name="connsiteX154" fmla="*/ 4787 w 10000"/>
                  <a:gd name="connsiteY154" fmla="*/ 1667 h 10000"/>
                  <a:gd name="connsiteX155" fmla="*/ 4748 w 10000"/>
                  <a:gd name="connsiteY155" fmla="*/ 1478 h 10000"/>
                  <a:gd name="connsiteX156" fmla="*/ 4767 w 10000"/>
                  <a:gd name="connsiteY156" fmla="*/ 1389 h 10000"/>
                  <a:gd name="connsiteX157" fmla="*/ 4767 w 10000"/>
                  <a:gd name="connsiteY157" fmla="*/ 1293 h 10000"/>
                  <a:gd name="connsiteX158" fmla="*/ 4767 w 10000"/>
                  <a:gd name="connsiteY158" fmla="*/ 1202 h 10000"/>
                  <a:gd name="connsiteX159" fmla="*/ 4748 w 10000"/>
                  <a:gd name="connsiteY159" fmla="*/ 1109 h 10000"/>
                  <a:gd name="connsiteX160" fmla="*/ 4651 w 10000"/>
                  <a:gd name="connsiteY160" fmla="*/ 1137 h 10000"/>
                  <a:gd name="connsiteX161" fmla="*/ 4651 w 10000"/>
                  <a:gd name="connsiteY161" fmla="*/ 1075 h 10000"/>
                  <a:gd name="connsiteX162" fmla="*/ 4632 w 10000"/>
                  <a:gd name="connsiteY162" fmla="*/ 1010 h 10000"/>
                  <a:gd name="connsiteX163" fmla="*/ 4632 w 10000"/>
                  <a:gd name="connsiteY163" fmla="*/ 947 h 10000"/>
                  <a:gd name="connsiteX164" fmla="*/ 4651 w 10000"/>
                  <a:gd name="connsiteY164" fmla="*/ 886 h 10000"/>
                  <a:gd name="connsiteX165" fmla="*/ 4593 w 10000"/>
                  <a:gd name="connsiteY165" fmla="*/ 804 h 10000"/>
                  <a:gd name="connsiteX166" fmla="*/ 4593 w 10000"/>
                  <a:gd name="connsiteY166" fmla="*/ 720 h 10000"/>
                  <a:gd name="connsiteX167" fmla="*/ 4574 w 10000"/>
                  <a:gd name="connsiteY167" fmla="*/ 634 h 10000"/>
                  <a:gd name="connsiteX168" fmla="*/ 4574 w 10000"/>
                  <a:gd name="connsiteY168" fmla="*/ 558 h 10000"/>
                  <a:gd name="connsiteX169" fmla="*/ 4516 w 10000"/>
                  <a:gd name="connsiteY169" fmla="*/ 363 h 10000"/>
                  <a:gd name="connsiteX170" fmla="*/ 4457 w 10000"/>
                  <a:gd name="connsiteY170" fmla="*/ 344 h 10000"/>
                  <a:gd name="connsiteX171" fmla="*/ 4341 w 10000"/>
                  <a:gd name="connsiteY171" fmla="*/ 332 h 10000"/>
                  <a:gd name="connsiteX172" fmla="*/ 4264 w 10000"/>
                  <a:gd name="connsiteY172" fmla="*/ 320 h 10000"/>
                  <a:gd name="connsiteX173" fmla="*/ 4147 w 10000"/>
                  <a:gd name="connsiteY173" fmla="*/ 317 h 10000"/>
                  <a:gd name="connsiteX174" fmla="*/ 4070 w 10000"/>
                  <a:gd name="connsiteY174" fmla="*/ 320 h 10000"/>
                  <a:gd name="connsiteX175" fmla="*/ 4012 w 10000"/>
                  <a:gd name="connsiteY175" fmla="*/ 328 h 10000"/>
                  <a:gd name="connsiteX176" fmla="*/ 3934 w 10000"/>
                  <a:gd name="connsiteY176" fmla="*/ 328 h 10000"/>
                  <a:gd name="connsiteX177" fmla="*/ 3876 w 10000"/>
                  <a:gd name="connsiteY177" fmla="*/ 320 h 10000"/>
                  <a:gd name="connsiteX178" fmla="*/ 3895 w 10000"/>
                  <a:gd name="connsiteY178" fmla="*/ 305 h 10000"/>
                  <a:gd name="connsiteX179" fmla="*/ 3934 w 10000"/>
                  <a:gd name="connsiteY179" fmla="*/ 297 h 10000"/>
                  <a:gd name="connsiteX180" fmla="*/ 3992 w 10000"/>
                  <a:gd name="connsiteY180" fmla="*/ 286 h 10000"/>
                  <a:gd name="connsiteX181" fmla="*/ 3973 w 10000"/>
                  <a:gd name="connsiteY181" fmla="*/ 271 h 10000"/>
                  <a:gd name="connsiteX182" fmla="*/ 4147 w 10000"/>
                  <a:gd name="connsiteY182" fmla="*/ 255 h 10000"/>
                  <a:gd name="connsiteX183" fmla="*/ 4322 w 10000"/>
                  <a:gd name="connsiteY183" fmla="*/ 228 h 10000"/>
                  <a:gd name="connsiteX184" fmla="*/ 4477 w 10000"/>
                  <a:gd name="connsiteY184" fmla="*/ 201 h 10000"/>
                  <a:gd name="connsiteX185" fmla="*/ 4612 w 10000"/>
                  <a:gd name="connsiteY185" fmla="*/ 162 h 10000"/>
                  <a:gd name="connsiteX186" fmla="*/ 4651 w 10000"/>
                  <a:gd name="connsiteY186" fmla="*/ 120 h 10000"/>
                  <a:gd name="connsiteX187" fmla="*/ 4709 w 10000"/>
                  <a:gd name="connsiteY187" fmla="*/ 85 h 10000"/>
                  <a:gd name="connsiteX188" fmla="*/ 4709 w 10000"/>
                  <a:gd name="connsiteY188" fmla="*/ 42 h 10000"/>
                  <a:gd name="connsiteX189" fmla="*/ 4729 w 10000"/>
                  <a:gd name="connsiteY189" fmla="*/ 0 h 10000"/>
                  <a:gd name="connsiteX190" fmla="*/ 4787 w 10000"/>
                  <a:gd name="connsiteY190" fmla="*/ 73 h 10000"/>
                  <a:gd name="connsiteX191" fmla="*/ 4864 w 10000"/>
                  <a:gd name="connsiteY191" fmla="*/ 154 h 10000"/>
                  <a:gd name="connsiteX192" fmla="*/ 4884 w 10000"/>
                  <a:gd name="connsiteY192" fmla="*/ 232 h 10000"/>
                  <a:gd name="connsiteX193" fmla="*/ 4845 w 10000"/>
                  <a:gd name="connsiteY193" fmla="*/ 317 h 10000"/>
                  <a:gd name="connsiteX0" fmla="*/ 4845 w 9961"/>
                  <a:gd name="connsiteY0" fmla="*/ 317 h 10000"/>
                  <a:gd name="connsiteX1" fmla="*/ 4942 w 9961"/>
                  <a:gd name="connsiteY1" fmla="*/ 546 h 10000"/>
                  <a:gd name="connsiteX2" fmla="*/ 5019 w 9961"/>
                  <a:gd name="connsiteY2" fmla="*/ 785 h 10000"/>
                  <a:gd name="connsiteX3" fmla="*/ 5058 w 9961"/>
                  <a:gd name="connsiteY3" fmla="*/ 1017 h 10000"/>
                  <a:gd name="connsiteX4" fmla="*/ 5097 w 9961"/>
                  <a:gd name="connsiteY4" fmla="*/ 1248 h 10000"/>
                  <a:gd name="connsiteX5" fmla="*/ 5233 w 9961"/>
                  <a:gd name="connsiteY5" fmla="*/ 1474 h 10000"/>
                  <a:gd name="connsiteX6" fmla="*/ 5310 w 9961"/>
                  <a:gd name="connsiteY6" fmla="*/ 1706 h 10000"/>
                  <a:gd name="connsiteX7" fmla="*/ 5310 w 9961"/>
                  <a:gd name="connsiteY7" fmla="*/ 1935 h 10000"/>
                  <a:gd name="connsiteX8" fmla="*/ 5291 w 9961"/>
                  <a:gd name="connsiteY8" fmla="*/ 2163 h 10000"/>
                  <a:gd name="connsiteX9" fmla="*/ 5329 w 9961"/>
                  <a:gd name="connsiteY9" fmla="*/ 2287 h 10000"/>
                  <a:gd name="connsiteX10" fmla="*/ 5388 w 9961"/>
                  <a:gd name="connsiteY10" fmla="*/ 2422 h 10000"/>
                  <a:gd name="connsiteX11" fmla="*/ 5388 w 9961"/>
                  <a:gd name="connsiteY11" fmla="*/ 2554 h 10000"/>
                  <a:gd name="connsiteX12" fmla="*/ 5368 w 9961"/>
                  <a:gd name="connsiteY12" fmla="*/ 2685 h 10000"/>
                  <a:gd name="connsiteX13" fmla="*/ 5388 w 9961"/>
                  <a:gd name="connsiteY13" fmla="*/ 2700 h 10000"/>
                  <a:gd name="connsiteX14" fmla="*/ 5368 w 9961"/>
                  <a:gd name="connsiteY14" fmla="*/ 2723 h 10000"/>
                  <a:gd name="connsiteX15" fmla="*/ 5310 w 9961"/>
                  <a:gd name="connsiteY15" fmla="*/ 2739 h 10000"/>
                  <a:gd name="connsiteX16" fmla="*/ 5291 w 9961"/>
                  <a:gd name="connsiteY16" fmla="*/ 2758 h 10000"/>
                  <a:gd name="connsiteX17" fmla="*/ 5291 w 9961"/>
                  <a:gd name="connsiteY17" fmla="*/ 2817 h 10000"/>
                  <a:gd name="connsiteX18" fmla="*/ 5291 w 9961"/>
                  <a:gd name="connsiteY18" fmla="*/ 2874 h 10000"/>
                  <a:gd name="connsiteX19" fmla="*/ 5252 w 9961"/>
                  <a:gd name="connsiteY19" fmla="*/ 2936 h 10000"/>
                  <a:gd name="connsiteX20" fmla="*/ 5213 w 9961"/>
                  <a:gd name="connsiteY20" fmla="*/ 2987 h 10000"/>
                  <a:gd name="connsiteX21" fmla="*/ 5213 w 9961"/>
                  <a:gd name="connsiteY21" fmla="*/ 3161 h 10000"/>
                  <a:gd name="connsiteX22" fmla="*/ 5252 w 9961"/>
                  <a:gd name="connsiteY22" fmla="*/ 3342 h 10000"/>
                  <a:gd name="connsiteX23" fmla="*/ 5329 w 9961"/>
                  <a:gd name="connsiteY23" fmla="*/ 3524 h 10000"/>
                  <a:gd name="connsiteX24" fmla="*/ 5349 w 9961"/>
                  <a:gd name="connsiteY24" fmla="*/ 3697 h 10000"/>
                  <a:gd name="connsiteX25" fmla="*/ 5523 w 9961"/>
                  <a:gd name="connsiteY25" fmla="*/ 3845 h 10000"/>
                  <a:gd name="connsiteX26" fmla="*/ 5543 w 9961"/>
                  <a:gd name="connsiteY26" fmla="*/ 4000 h 10000"/>
                  <a:gd name="connsiteX27" fmla="*/ 5523 w 9961"/>
                  <a:gd name="connsiteY27" fmla="*/ 4150 h 10000"/>
                  <a:gd name="connsiteX28" fmla="*/ 5504 w 9961"/>
                  <a:gd name="connsiteY28" fmla="*/ 4305 h 10000"/>
                  <a:gd name="connsiteX29" fmla="*/ 5368 w 9961"/>
                  <a:gd name="connsiteY29" fmla="*/ 4533 h 10000"/>
                  <a:gd name="connsiteX30" fmla="*/ 5388 w 9961"/>
                  <a:gd name="connsiteY30" fmla="*/ 4762 h 10000"/>
                  <a:gd name="connsiteX31" fmla="*/ 5446 w 9961"/>
                  <a:gd name="connsiteY31" fmla="*/ 4990 h 10000"/>
                  <a:gd name="connsiteX32" fmla="*/ 5388 w 9961"/>
                  <a:gd name="connsiteY32" fmla="*/ 5219 h 10000"/>
                  <a:gd name="connsiteX33" fmla="*/ 5465 w 9961"/>
                  <a:gd name="connsiteY33" fmla="*/ 5471 h 10000"/>
                  <a:gd name="connsiteX34" fmla="*/ 5523 w 9961"/>
                  <a:gd name="connsiteY34" fmla="*/ 5715 h 10000"/>
                  <a:gd name="connsiteX35" fmla="*/ 5581 w 9961"/>
                  <a:gd name="connsiteY35" fmla="*/ 5965 h 10000"/>
                  <a:gd name="connsiteX36" fmla="*/ 5581 w 9961"/>
                  <a:gd name="connsiteY36" fmla="*/ 6220 h 10000"/>
                  <a:gd name="connsiteX37" fmla="*/ 5659 w 9961"/>
                  <a:gd name="connsiteY37" fmla="*/ 6546 h 10000"/>
                  <a:gd name="connsiteX38" fmla="*/ 5659 w 9961"/>
                  <a:gd name="connsiteY38" fmla="*/ 6870 h 10000"/>
                  <a:gd name="connsiteX39" fmla="*/ 5678 w 9961"/>
                  <a:gd name="connsiteY39" fmla="*/ 7188 h 10000"/>
                  <a:gd name="connsiteX40" fmla="*/ 5911 w 9961"/>
                  <a:gd name="connsiteY40" fmla="*/ 7502 h 10000"/>
                  <a:gd name="connsiteX41" fmla="*/ 5950 w 9961"/>
                  <a:gd name="connsiteY41" fmla="*/ 7656 h 10000"/>
                  <a:gd name="connsiteX42" fmla="*/ 6027 w 9961"/>
                  <a:gd name="connsiteY42" fmla="*/ 7807 h 10000"/>
                  <a:gd name="connsiteX43" fmla="*/ 6066 w 9961"/>
                  <a:gd name="connsiteY43" fmla="*/ 7965 h 10000"/>
                  <a:gd name="connsiteX44" fmla="*/ 5988 w 9961"/>
                  <a:gd name="connsiteY44" fmla="*/ 8117 h 10000"/>
                  <a:gd name="connsiteX45" fmla="*/ 5891 w 9961"/>
                  <a:gd name="connsiteY45" fmla="*/ 8317 h 10000"/>
                  <a:gd name="connsiteX46" fmla="*/ 5911 w 9961"/>
                  <a:gd name="connsiteY46" fmla="*/ 8523 h 10000"/>
                  <a:gd name="connsiteX47" fmla="*/ 6027 w 9961"/>
                  <a:gd name="connsiteY47" fmla="*/ 8736 h 10000"/>
                  <a:gd name="connsiteX48" fmla="*/ 6124 w 9961"/>
                  <a:gd name="connsiteY48" fmla="*/ 8941 h 10000"/>
                  <a:gd name="connsiteX49" fmla="*/ 6143 w 9961"/>
                  <a:gd name="connsiteY49" fmla="*/ 9095 h 10000"/>
                  <a:gd name="connsiteX50" fmla="*/ 6143 w 9961"/>
                  <a:gd name="connsiteY50" fmla="*/ 9254 h 10000"/>
                  <a:gd name="connsiteX51" fmla="*/ 6202 w 9961"/>
                  <a:gd name="connsiteY51" fmla="*/ 9408 h 10000"/>
                  <a:gd name="connsiteX52" fmla="*/ 6434 w 9961"/>
                  <a:gd name="connsiteY52" fmla="*/ 9540 h 10000"/>
                  <a:gd name="connsiteX53" fmla="*/ 6686 w 9961"/>
                  <a:gd name="connsiteY53" fmla="*/ 9540 h 10000"/>
                  <a:gd name="connsiteX54" fmla="*/ 6957 w 9961"/>
                  <a:gd name="connsiteY54" fmla="*/ 9551 h 10000"/>
                  <a:gd name="connsiteX55" fmla="*/ 7171 w 9961"/>
                  <a:gd name="connsiteY55" fmla="*/ 9563 h 10000"/>
                  <a:gd name="connsiteX56" fmla="*/ 7422 w 9961"/>
                  <a:gd name="connsiteY56" fmla="*/ 9578 h 10000"/>
                  <a:gd name="connsiteX57" fmla="*/ 7655 w 9961"/>
                  <a:gd name="connsiteY57" fmla="*/ 9597 h 10000"/>
                  <a:gd name="connsiteX58" fmla="*/ 7849 w 9961"/>
                  <a:gd name="connsiteY58" fmla="*/ 9625 h 10000"/>
                  <a:gd name="connsiteX59" fmla="*/ 8081 w 9961"/>
                  <a:gd name="connsiteY59" fmla="*/ 9657 h 10000"/>
                  <a:gd name="connsiteX60" fmla="*/ 8275 w 9961"/>
                  <a:gd name="connsiteY60" fmla="*/ 9688 h 10000"/>
                  <a:gd name="connsiteX61" fmla="*/ 8488 w 9961"/>
                  <a:gd name="connsiteY61" fmla="*/ 9699 h 10000"/>
                  <a:gd name="connsiteX62" fmla="*/ 8702 w 9961"/>
                  <a:gd name="connsiteY62" fmla="*/ 9711 h 10000"/>
                  <a:gd name="connsiteX63" fmla="*/ 8915 w 9961"/>
                  <a:gd name="connsiteY63" fmla="*/ 9714 h 10000"/>
                  <a:gd name="connsiteX64" fmla="*/ 9147 w 9961"/>
                  <a:gd name="connsiteY64" fmla="*/ 9722 h 10000"/>
                  <a:gd name="connsiteX65" fmla="*/ 9360 w 9961"/>
                  <a:gd name="connsiteY65" fmla="*/ 9726 h 10000"/>
                  <a:gd name="connsiteX66" fmla="*/ 9574 w 9961"/>
                  <a:gd name="connsiteY66" fmla="*/ 9737 h 10000"/>
                  <a:gd name="connsiteX67" fmla="*/ 9767 w 9961"/>
                  <a:gd name="connsiteY67" fmla="*/ 9757 h 10000"/>
                  <a:gd name="connsiteX68" fmla="*/ 9961 w 9961"/>
                  <a:gd name="connsiteY68" fmla="*/ 9781 h 10000"/>
                  <a:gd name="connsiteX69" fmla="*/ 2849 w 9961"/>
                  <a:gd name="connsiteY69" fmla="*/ 10000 h 10000"/>
                  <a:gd name="connsiteX70" fmla="*/ 2442 w 9961"/>
                  <a:gd name="connsiteY70" fmla="*/ 9958 h 10000"/>
                  <a:gd name="connsiteX71" fmla="*/ 2074 w 9961"/>
                  <a:gd name="connsiteY71" fmla="*/ 9915 h 10000"/>
                  <a:gd name="connsiteX72" fmla="*/ 1647 w 9961"/>
                  <a:gd name="connsiteY72" fmla="*/ 9880 h 10000"/>
                  <a:gd name="connsiteX73" fmla="*/ 814 w 9961"/>
                  <a:gd name="connsiteY73" fmla="*/ 9815 h 10000"/>
                  <a:gd name="connsiteX74" fmla="*/ 426 w 9961"/>
                  <a:gd name="connsiteY74" fmla="*/ 9785 h 10000"/>
                  <a:gd name="connsiteX75" fmla="*/ 0 w 9961"/>
                  <a:gd name="connsiteY75" fmla="*/ 9757 h 10000"/>
                  <a:gd name="connsiteX76" fmla="*/ 252 w 9961"/>
                  <a:gd name="connsiteY76" fmla="*/ 9741 h 10000"/>
                  <a:gd name="connsiteX77" fmla="*/ 523 w 9961"/>
                  <a:gd name="connsiteY77" fmla="*/ 9722 h 10000"/>
                  <a:gd name="connsiteX78" fmla="*/ 775 w 9961"/>
                  <a:gd name="connsiteY78" fmla="*/ 9695 h 10000"/>
                  <a:gd name="connsiteX79" fmla="*/ 1047 w 9961"/>
                  <a:gd name="connsiteY79" fmla="*/ 9672 h 10000"/>
                  <a:gd name="connsiteX80" fmla="*/ 1279 w 9961"/>
                  <a:gd name="connsiteY80" fmla="*/ 9653 h 10000"/>
                  <a:gd name="connsiteX81" fmla="*/ 1550 w 9961"/>
                  <a:gd name="connsiteY81" fmla="*/ 9637 h 10000"/>
                  <a:gd name="connsiteX82" fmla="*/ 1841 w 9961"/>
                  <a:gd name="connsiteY82" fmla="*/ 9625 h 10000"/>
                  <a:gd name="connsiteX83" fmla="*/ 2132 w 9961"/>
                  <a:gd name="connsiteY83" fmla="*/ 9625 h 10000"/>
                  <a:gd name="connsiteX84" fmla="*/ 2345 w 9961"/>
                  <a:gd name="connsiteY84" fmla="*/ 9625 h 10000"/>
                  <a:gd name="connsiteX85" fmla="*/ 2558 w 9961"/>
                  <a:gd name="connsiteY85" fmla="*/ 9625 h 10000"/>
                  <a:gd name="connsiteX86" fmla="*/ 2752 w 9961"/>
                  <a:gd name="connsiteY86" fmla="*/ 9620 h 10000"/>
                  <a:gd name="connsiteX87" fmla="*/ 2965 w 9961"/>
                  <a:gd name="connsiteY87" fmla="*/ 9613 h 10000"/>
                  <a:gd name="connsiteX88" fmla="*/ 3159 w 9961"/>
                  <a:gd name="connsiteY88" fmla="*/ 9609 h 10000"/>
                  <a:gd name="connsiteX89" fmla="*/ 3333 w 9961"/>
                  <a:gd name="connsiteY89" fmla="*/ 9597 h 10000"/>
                  <a:gd name="connsiteX90" fmla="*/ 3527 w 9961"/>
                  <a:gd name="connsiteY90" fmla="*/ 9582 h 10000"/>
                  <a:gd name="connsiteX91" fmla="*/ 3702 w 9961"/>
                  <a:gd name="connsiteY91" fmla="*/ 9563 h 10000"/>
                  <a:gd name="connsiteX92" fmla="*/ 3721 w 9961"/>
                  <a:gd name="connsiteY92" fmla="*/ 9393 h 10000"/>
                  <a:gd name="connsiteX93" fmla="*/ 3779 w 9961"/>
                  <a:gd name="connsiteY93" fmla="*/ 9223 h 10000"/>
                  <a:gd name="connsiteX94" fmla="*/ 3857 w 9961"/>
                  <a:gd name="connsiteY94" fmla="*/ 9053 h 10000"/>
                  <a:gd name="connsiteX95" fmla="*/ 3915 w 9961"/>
                  <a:gd name="connsiteY95" fmla="*/ 8883 h 10000"/>
                  <a:gd name="connsiteX96" fmla="*/ 3895 w 9961"/>
                  <a:gd name="connsiteY96" fmla="*/ 8635 h 10000"/>
                  <a:gd name="connsiteX97" fmla="*/ 3895 w 9961"/>
                  <a:gd name="connsiteY97" fmla="*/ 8386 h 10000"/>
                  <a:gd name="connsiteX98" fmla="*/ 3895 w 9961"/>
                  <a:gd name="connsiteY98" fmla="*/ 8136 h 10000"/>
                  <a:gd name="connsiteX99" fmla="*/ 3915 w 9961"/>
                  <a:gd name="connsiteY99" fmla="*/ 7887 h 10000"/>
                  <a:gd name="connsiteX100" fmla="*/ 3915 w 9961"/>
                  <a:gd name="connsiteY100" fmla="*/ 7691 h 10000"/>
                  <a:gd name="connsiteX101" fmla="*/ 3876 w 9961"/>
                  <a:gd name="connsiteY101" fmla="*/ 7489 h 10000"/>
                  <a:gd name="connsiteX102" fmla="*/ 3857 w 9961"/>
                  <a:gd name="connsiteY102" fmla="*/ 7300 h 10000"/>
                  <a:gd name="connsiteX103" fmla="*/ 3915 w 9961"/>
                  <a:gd name="connsiteY103" fmla="*/ 7110 h 10000"/>
                  <a:gd name="connsiteX104" fmla="*/ 4128 w 9961"/>
                  <a:gd name="connsiteY104" fmla="*/ 6909 h 10000"/>
                  <a:gd name="connsiteX105" fmla="*/ 4167 w 9961"/>
                  <a:gd name="connsiteY105" fmla="*/ 6696 h 10000"/>
                  <a:gd name="connsiteX106" fmla="*/ 4147 w 9961"/>
                  <a:gd name="connsiteY106" fmla="*/ 6480 h 10000"/>
                  <a:gd name="connsiteX107" fmla="*/ 4147 w 9961"/>
                  <a:gd name="connsiteY107" fmla="*/ 6263 h 10000"/>
                  <a:gd name="connsiteX108" fmla="*/ 4167 w 9961"/>
                  <a:gd name="connsiteY108" fmla="*/ 6186 h 10000"/>
                  <a:gd name="connsiteX109" fmla="*/ 4186 w 9961"/>
                  <a:gd name="connsiteY109" fmla="*/ 6112 h 10000"/>
                  <a:gd name="connsiteX110" fmla="*/ 4186 w 9961"/>
                  <a:gd name="connsiteY110" fmla="*/ 6039 h 10000"/>
                  <a:gd name="connsiteX111" fmla="*/ 4128 w 9961"/>
                  <a:gd name="connsiteY111" fmla="*/ 5969 h 10000"/>
                  <a:gd name="connsiteX112" fmla="*/ 4109 w 9961"/>
                  <a:gd name="connsiteY112" fmla="*/ 5795 h 10000"/>
                  <a:gd name="connsiteX113" fmla="*/ 4147 w 9961"/>
                  <a:gd name="connsiteY113" fmla="*/ 5784 h 10000"/>
                  <a:gd name="connsiteX114" fmla="*/ 4147 w 9961"/>
                  <a:gd name="connsiteY114" fmla="*/ 5606 h 10000"/>
                  <a:gd name="connsiteX115" fmla="*/ 4186 w 9961"/>
                  <a:gd name="connsiteY115" fmla="*/ 5424 h 10000"/>
                  <a:gd name="connsiteX116" fmla="*/ 4205 w 9961"/>
                  <a:gd name="connsiteY116" fmla="*/ 5246 h 10000"/>
                  <a:gd name="connsiteX117" fmla="*/ 4167 w 9961"/>
                  <a:gd name="connsiteY117" fmla="*/ 5053 h 10000"/>
                  <a:gd name="connsiteX118" fmla="*/ 4264 w 9961"/>
                  <a:gd name="connsiteY118" fmla="*/ 5025 h 10000"/>
                  <a:gd name="connsiteX119" fmla="*/ 4205 w 9961"/>
                  <a:gd name="connsiteY119" fmla="*/ 4662 h 10000"/>
                  <a:gd name="connsiteX120" fmla="*/ 4283 w 9961"/>
                  <a:gd name="connsiteY120" fmla="*/ 4576 h 10000"/>
                  <a:gd name="connsiteX121" fmla="*/ 4302 w 9961"/>
                  <a:gd name="connsiteY121" fmla="*/ 4491 h 10000"/>
                  <a:gd name="connsiteX122" fmla="*/ 4322 w 9961"/>
                  <a:gd name="connsiteY122" fmla="*/ 4402 h 10000"/>
                  <a:gd name="connsiteX123" fmla="*/ 4360 w 9961"/>
                  <a:gd name="connsiteY123" fmla="*/ 4313 h 10000"/>
                  <a:gd name="connsiteX124" fmla="*/ 4419 w 9961"/>
                  <a:gd name="connsiteY124" fmla="*/ 4259 h 10000"/>
                  <a:gd name="connsiteX125" fmla="*/ 4399 w 9961"/>
                  <a:gd name="connsiteY125" fmla="*/ 4213 h 10000"/>
                  <a:gd name="connsiteX126" fmla="*/ 4360 w 9961"/>
                  <a:gd name="connsiteY126" fmla="*/ 4158 h 10000"/>
                  <a:gd name="connsiteX127" fmla="*/ 4399 w 9961"/>
                  <a:gd name="connsiteY127" fmla="*/ 4112 h 10000"/>
                  <a:gd name="connsiteX128" fmla="*/ 4477 w 9961"/>
                  <a:gd name="connsiteY128" fmla="*/ 4028 h 10000"/>
                  <a:gd name="connsiteX129" fmla="*/ 4477 w 9961"/>
                  <a:gd name="connsiteY129" fmla="*/ 3946 h 10000"/>
                  <a:gd name="connsiteX130" fmla="*/ 4457 w 9961"/>
                  <a:gd name="connsiteY130" fmla="*/ 3861 h 10000"/>
                  <a:gd name="connsiteX131" fmla="*/ 4438 w 9961"/>
                  <a:gd name="connsiteY131" fmla="*/ 3775 h 10000"/>
                  <a:gd name="connsiteX132" fmla="*/ 4341 w 9961"/>
                  <a:gd name="connsiteY132" fmla="*/ 3771 h 10000"/>
                  <a:gd name="connsiteX133" fmla="*/ 4360 w 9961"/>
                  <a:gd name="connsiteY133" fmla="*/ 3705 h 10000"/>
                  <a:gd name="connsiteX134" fmla="*/ 4438 w 9961"/>
                  <a:gd name="connsiteY134" fmla="*/ 3640 h 10000"/>
                  <a:gd name="connsiteX135" fmla="*/ 4457 w 9961"/>
                  <a:gd name="connsiteY135" fmla="*/ 3575 h 10000"/>
                  <a:gd name="connsiteX136" fmla="*/ 4438 w 9961"/>
                  <a:gd name="connsiteY136" fmla="*/ 3505 h 10000"/>
                  <a:gd name="connsiteX137" fmla="*/ 4399 w 9961"/>
                  <a:gd name="connsiteY137" fmla="*/ 3505 h 10000"/>
                  <a:gd name="connsiteX138" fmla="*/ 4419 w 9961"/>
                  <a:gd name="connsiteY138" fmla="*/ 3439 h 10000"/>
                  <a:gd name="connsiteX139" fmla="*/ 4399 w 9961"/>
                  <a:gd name="connsiteY139" fmla="*/ 3362 h 10000"/>
                  <a:gd name="connsiteX140" fmla="*/ 4399 w 9961"/>
                  <a:gd name="connsiteY140" fmla="*/ 3296 h 10000"/>
                  <a:gd name="connsiteX141" fmla="*/ 4457 w 9961"/>
                  <a:gd name="connsiteY141" fmla="*/ 3226 h 10000"/>
                  <a:gd name="connsiteX142" fmla="*/ 4457 w 9961"/>
                  <a:gd name="connsiteY142" fmla="*/ 3087 h 10000"/>
                  <a:gd name="connsiteX143" fmla="*/ 4457 w 9961"/>
                  <a:gd name="connsiteY143" fmla="*/ 2952 h 10000"/>
                  <a:gd name="connsiteX144" fmla="*/ 4516 w 9961"/>
                  <a:gd name="connsiteY144" fmla="*/ 2817 h 10000"/>
                  <a:gd name="connsiteX145" fmla="*/ 4651 w 9961"/>
                  <a:gd name="connsiteY145" fmla="*/ 2693 h 10000"/>
                  <a:gd name="connsiteX146" fmla="*/ 4593 w 9961"/>
                  <a:gd name="connsiteY146" fmla="*/ 2674 h 10000"/>
                  <a:gd name="connsiteX147" fmla="*/ 4593 w 9961"/>
                  <a:gd name="connsiteY147" fmla="*/ 2557 h 10000"/>
                  <a:gd name="connsiteX148" fmla="*/ 4574 w 9961"/>
                  <a:gd name="connsiteY148" fmla="*/ 2441 h 10000"/>
                  <a:gd name="connsiteX149" fmla="*/ 4554 w 9961"/>
                  <a:gd name="connsiteY149" fmla="*/ 2325 h 10000"/>
                  <a:gd name="connsiteX150" fmla="*/ 4593 w 9961"/>
                  <a:gd name="connsiteY150" fmla="*/ 2222 h 10000"/>
                  <a:gd name="connsiteX151" fmla="*/ 4632 w 9961"/>
                  <a:gd name="connsiteY151" fmla="*/ 2034 h 10000"/>
                  <a:gd name="connsiteX152" fmla="*/ 4729 w 9961"/>
                  <a:gd name="connsiteY152" fmla="*/ 1853 h 10000"/>
                  <a:gd name="connsiteX153" fmla="*/ 4787 w 9961"/>
                  <a:gd name="connsiteY153" fmla="*/ 1667 h 10000"/>
                  <a:gd name="connsiteX154" fmla="*/ 4748 w 9961"/>
                  <a:gd name="connsiteY154" fmla="*/ 1478 h 10000"/>
                  <a:gd name="connsiteX155" fmla="*/ 4767 w 9961"/>
                  <a:gd name="connsiteY155" fmla="*/ 1389 h 10000"/>
                  <a:gd name="connsiteX156" fmla="*/ 4767 w 9961"/>
                  <a:gd name="connsiteY156" fmla="*/ 1293 h 10000"/>
                  <a:gd name="connsiteX157" fmla="*/ 4767 w 9961"/>
                  <a:gd name="connsiteY157" fmla="*/ 1202 h 10000"/>
                  <a:gd name="connsiteX158" fmla="*/ 4748 w 9961"/>
                  <a:gd name="connsiteY158" fmla="*/ 1109 h 10000"/>
                  <a:gd name="connsiteX159" fmla="*/ 4651 w 9961"/>
                  <a:gd name="connsiteY159" fmla="*/ 1137 h 10000"/>
                  <a:gd name="connsiteX160" fmla="*/ 4651 w 9961"/>
                  <a:gd name="connsiteY160" fmla="*/ 1075 h 10000"/>
                  <a:gd name="connsiteX161" fmla="*/ 4632 w 9961"/>
                  <a:gd name="connsiteY161" fmla="*/ 1010 h 10000"/>
                  <a:gd name="connsiteX162" fmla="*/ 4632 w 9961"/>
                  <a:gd name="connsiteY162" fmla="*/ 947 h 10000"/>
                  <a:gd name="connsiteX163" fmla="*/ 4651 w 9961"/>
                  <a:gd name="connsiteY163" fmla="*/ 886 h 10000"/>
                  <a:gd name="connsiteX164" fmla="*/ 4593 w 9961"/>
                  <a:gd name="connsiteY164" fmla="*/ 804 h 10000"/>
                  <a:gd name="connsiteX165" fmla="*/ 4593 w 9961"/>
                  <a:gd name="connsiteY165" fmla="*/ 720 h 10000"/>
                  <a:gd name="connsiteX166" fmla="*/ 4574 w 9961"/>
                  <a:gd name="connsiteY166" fmla="*/ 634 h 10000"/>
                  <a:gd name="connsiteX167" fmla="*/ 4574 w 9961"/>
                  <a:gd name="connsiteY167" fmla="*/ 558 h 10000"/>
                  <a:gd name="connsiteX168" fmla="*/ 4516 w 9961"/>
                  <a:gd name="connsiteY168" fmla="*/ 363 h 10000"/>
                  <a:gd name="connsiteX169" fmla="*/ 4457 w 9961"/>
                  <a:gd name="connsiteY169" fmla="*/ 344 h 10000"/>
                  <a:gd name="connsiteX170" fmla="*/ 4341 w 9961"/>
                  <a:gd name="connsiteY170" fmla="*/ 332 h 10000"/>
                  <a:gd name="connsiteX171" fmla="*/ 4264 w 9961"/>
                  <a:gd name="connsiteY171" fmla="*/ 320 h 10000"/>
                  <a:gd name="connsiteX172" fmla="*/ 4147 w 9961"/>
                  <a:gd name="connsiteY172" fmla="*/ 317 h 10000"/>
                  <a:gd name="connsiteX173" fmla="*/ 4070 w 9961"/>
                  <a:gd name="connsiteY173" fmla="*/ 320 h 10000"/>
                  <a:gd name="connsiteX174" fmla="*/ 4012 w 9961"/>
                  <a:gd name="connsiteY174" fmla="*/ 328 h 10000"/>
                  <a:gd name="connsiteX175" fmla="*/ 3934 w 9961"/>
                  <a:gd name="connsiteY175" fmla="*/ 328 h 10000"/>
                  <a:gd name="connsiteX176" fmla="*/ 3876 w 9961"/>
                  <a:gd name="connsiteY176" fmla="*/ 320 h 10000"/>
                  <a:gd name="connsiteX177" fmla="*/ 3895 w 9961"/>
                  <a:gd name="connsiteY177" fmla="*/ 305 h 10000"/>
                  <a:gd name="connsiteX178" fmla="*/ 3934 w 9961"/>
                  <a:gd name="connsiteY178" fmla="*/ 297 h 10000"/>
                  <a:gd name="connsiteX179" fmla="*/ 3992 w 9961"/>
                  <a:gd name="connsiteY179" fmla="*/ 286 h 10000"/>
                  <a:gd name="connsiteX180" fmla="*/ 3973 w 9961"/>
                  <a:gd name="connsiteY180" fmla="*/ 271 h 10000"/>
                  <a:gd name="connsiteX181" fmla="*/ 4147 w 9961"/>
                  <a:gd name="connsiteY181" fmla="*/ 255 h 10000"/>
                  <a:gd name="connsiteX182" fmla="*/ 4322 w 9961"/>
                  <a:gd name="connsiteY182" fmla="*/ 228 h 10000"/>
                  <a:gd name="connsiteX183" fmla="*/ 4477 w 9961"/>
                  <a:gd name="connsiteY183" fmla="*/ 201 h 10000"/>
                  <a:gd name="connsiteX184" fmla="*/ 4612 w 9961"/>
                  <a:gd name="connsiteY184" fmla="*/ 162 h 10000"/>
                  <a:gd name="connsiteX185" fmla="*/ 4651 w 9961"/>
                  <a:gd name="connsiteY185" fmla="*/ 120 h 10000"/>
                  <a:gd name="connsiteX186" fmla="*/ 4709 w 9961"/>
                  <a:gd name="connsiteY186" fmla="*/ 85 h 10000"/>
                  <a:gd name="connsiteX187" fmla="*/ 4709 w 9961"/>
                  <a:gd name="connsiteY187" fmla="*/ 42 h 10000"/>
                  <a:gd name="connsiteX188" fmla="*/ 4729 w 9961"/>
                  <a:gd name="connsiteY188" fmla="*/ 0 h 10000"/>
                  <a:gd name="connsiteX189" fmla="*/ 4787 w 9961"/>
                  <a:gd name="connsiteY189" fmla="*/ 73 h 10000"/>
                  <a:gd name="connsiteX190" fmla="*/ 4864 w 9961"/>
                  <a:gd name="connsiteY190" fmla="*/ 154 h 10000"/>
                  <a:gd name="connsiteX191" fmla="*/ 4884 w 9961"/>
                  <a:gd name="connsiteY191" fmla="*/ 232 h 10000"/>
                  <a:gd name="connsiteX192" fmla="*/ 4845 w 9961"/>
                  <a:gd name="connsiteY192" fmla="*/ 317 h 10000"/>
                  <a:gd name="connsiteX0" fmla="*/ 4864 w 9805"/>
                  <a:gd name="connsiteY0" fmla="*/ 317 h 10000"/>
                  <a:gd name="connsiteX1" fmla="*/ 4961 w 9805"/>
                  <a:gd name="connsiteY1" fmla="*/ 546 h 10000"/>
                  <a:gd name="connsiteX2" fmla="*/ 5039 w 9805"/>
                  <a:gd name="connsiteY2" fmla="*/ 785 h 10000"/>
                  <a:gd name="connsiteX3" fmla="*/ 5078 w 9805"/>
                  <a:gd name="connsiteY3" fmla="*/ 1017 h 10000"/>
                  <a:gd name="connsiteX4" fmla="*/ 5117 w 9805"/>
                  <a:gd name="connsiteY4" fmla="*/ 1248 h 10000"/>
                  <a:gd name="connsiteX5" fmla="*/ 5253 w 9805"/>
                  <a:gd name="connsiteY5" fmla="*/ 1474 h 10000"/>
                  <a:gd name="connsiteX6" fmla="*/ 5331 w 9805"/>
                  <a:gd name="connsiteY6" fmla="*/ 1706 h 10000"/>
                  <a:gd name="connsiteX7" fmla="*/ 5331 w 9805"/>
                  <a:gd name="connsiteY7" fmla="*/ 1935 h 10000"/>
                  <a:gd name="connsiteX8" fmla="*/ 5312 w 9805"/>
                  <a:gd name="connsiteY8" fmla="*/ 2163 h 10000"/>
                  <a:gd name="connsiteX9" fmla="*/ 5350 w 9805"/>
                  <a:gd name="connsiteY9" fmla="*/ 2287 h 10000"/>
                  <a:gd name="connsiteX10" fmla="*/ 5409 w 9805"/>
                  <a:gd name="connsiteY10" fmla="*/ 2422 h 10000"/>
                  <a:gd name="connsiteX11" fmla="*/ 5409 w 9805"/>
                  <a:gd name="connsiteY11" fmla="*/ 2554 h 10000"/>
                  <a:gd name="connsiteX12" fmla="*/ 5389 w 9805"/>
                  <a:gd name="connsiteY12" fmla="*/ 2685 h 10000"/>
                  <a:gd name="connsiteX13" fmla="*/ 5409 w 9805"/>
                  <a:gd name="connsiteY13" fmla="*/ 2700 h 10000"/>
                  <a:gd name="connsiteX14" fmla="*/ 5389 w 9805"/>
                  <a:gd name="connsiteY14" fmla="*/ 2723 h 10000"/>
                  <a:gd name="connsiteX15" fmla="*/ 5331 w 9805"/>
                  <a:gd name="connsiteY15" fmla="*/ 2739 h 10000"/>
                  <a:gd name="connsiteX16" fmla="*/ 5312 w 9805"/>
                  <a:gd name="connsiteY16" fmla="*/ 2758 h 10000"/>
                  <a:gd name="connsiteX17" fmla="*/ 5312 w 9805"/>
                  <a:gd name="connsiteY17" fmla="*/ 2817 h 10000"/>
                  <a:gd name="connsiteX18" fmla="*/ 5312 w 9805"/>
                  <a:gd name="connsiteY18" fmla="*/ 2874 h 10000"/>
                  <a:gd name="connsiteX19" fmla="*/ 5273 w 9805"/>
                  <a:gd name="connsiteY19" fmla="*/ 2936 h 10000"/>
                  <a:gd name="connsiteX20" fmla="*/ 5233 w 9805"/>
                  <a:gd name="connsiteY20" fmla="*/ 2987 h 10000"/>
                  <a:gd name="connsiteX21" fmla="*/ 5233 w 9805"/>
                  <a:gd name="connsiteY21" fmla="*/ 3161 h 10000"/>
                  <a:gd name="connsiteX22" fmla="*/ 5273 w 9805"/>
                  <a:gd name="connsiteY22" fmla="*/ 3342 h 10000"/>
                  <a:gd name="connsiteX23" fmla="*/ 5350 w 9805"/>
                  <a:gd name="connsiteY23" fmla="*/ 3524 h 10000"/>
                  <a:gd name="connsiteX24" fmla="*/ 5370 w 9805"/>
                  <a:gd name="connsiteY24" fmla="*/ 3697 h 10000"/>
                  <a:gd name="connsiteX25" fmla="*/ 5545 w 9805"/>
                  <a:gd name="connsiteY25" fmla="*/ 3845 h 10000"/>
                  <a:gd name="connsiteX26" fmla="*/ 5565 w 9805"/>
                  <a:gd name="connsiteY26" fmla="*/ 4000 h 10000"/>
                  <a:gd name="connsiteX27" fmla="*/ 5545 w 9805"/>
                  <a:gd name="connsiteY27" fmla="*/ 4150 h 10000"/>
                  <a:gd name="connsiteX28" fmla="*/ 5526 w 9805"/>
                  <a:gd name="connsiteY28" fmla="*/ 4305 h 10000"/>
                  <a:gd name="connsiteX29" fmla="*/ 5389 w 9805"/>
                  <a:gd name="connsiteY29" fmla="*/ 4533 h 10000"/>
                  <a:gd name="connsiteX30" fmla="*/ 5409 w 9805"/>
                  <a:gd name="connsiteY30" fmla="*/ 4762 h 10000"/>
                  <a:gd name="connsiteX31" fmla="*/ 5467 w 9805"/>
                  <a:gd name="connsiteY31" fmla="*/ 4990 h 10000"/>
                  <a:gd name="connsiteX32" fmla="*/ 5409 w 9805"/>
                  <a:gd name="connsiteY32" fmla="*/ 5219 h 10000"/>
                  <a:gd name="connsiteX33" fmla="*/ 5486 w 9805"/>
                  <a:gd name="connsiteY33" fmla="*/ 5471 h 10000"/>
                  <a:gd name="connsiteX34" fmla="*/ 5545 w 9805"/>
                  <a:gd name="connsiteY34" fmla="*/ 5715 h 10000"/>
                  <a:gd name="connsiteX35" fmla="*/ 5603 w 9805"/>
                  <a:gd name="connsiteY35" fmla="*/ 5965 h 10000"/>
                  <a:gd name="connsiteX36" fmla="*/ 5603 w 9805"/>
                  <a:gd name="connsiteY36" fmla="*/ 6220 h 10000"/>
                  <a:gd name="connsiteX37" fmla="*/ 5681 w 9805"/>
                  <a:gd name="connsiteY37" fmla="*/ 6546 h 10000"/>
                  <a:gd name="connsiteX38" fmla="*/ 5681 w 9805"/>
                  <a:gd name="connsiteY38" fmla="*/ 6870 h 10000"/>
                  <a:gd name="connsiteX39" fmla="*/ 5700 w 9805"/>
                  <a:gd name="connsiteY39" fmla="*/ 7188 h 10000"/>
                  <a:gd name="connsiteX40" fmla="*/ 5934 w 9805"/>
                  <a:gd name="connsiteY40" fmla="*/ 7502 h 10000"/>
                  <a:gd name="connsiteX41" fmla="*/ 5973 w 9805"/>
                  <a:gd name="connsiteY41" fmla="*/ 7656 h 10000"/>
                  <a:gd name="connsiteX42" fmla="*/ 6051 w 9805"/>
                  <a:gd name="connsiteY42" fmla="*/ 7807 h 10000"/>
                  <a:gd name="connsiteX43" fmla="*/ 6090 w 9805"/>
                  <a:gd name="connsiteY43" fmla="*/ 7965 h 10000"/>
                  <a:gd name="connsiteX44" fmla="*/ 6011 w 9805"/>
                  <a:gd name="connsiteY44" fmla="*/ 8117 h 10000"/>
                  <a:gd name="connsiteX45" fmla="*/ 5914 w 9805"/>
                  <a:gd name="connsiteY45" fmla="*/ 8317 h 10000"/>
                  <a:gd name="connsiteX46" fmla="*/ 5934 w 9805"/>
                  <a:gd name="connsiteY46" fmla="*/ 8523 h 10000"/>
                  <a:gd name="connsiteX47" fmla="*/ 6051 w 9805"/>
                  <a:gd name="connsiteY47" fmla="*/ 8736 h 10000"/>
                  <a:gd name="connsiteX48" fmla="*/ 6148 w 9805"/>
                  <a:gd name="connsiteY48" fmla="*/ 8941 h 10000"/>
                  <a:gd name="connsiteX49" fmla="*/ 6167 w 9805"/>
                  <a:gd name="connsiteY49" fmla="*/ 9095 h 10000"/>
                  <a:gd name="connsiteX50" fmla="*/ 6167 w 9805"/>
                  <a:gd name="connsiteY50" fmla="*/ 9254 h 10000"/>
                  <a:gd name="connsiteX51" fmla="*/ 6226 w 9805"/>
                  <a:gd name="connsiteY51" fmla="*/ 9408 h 10000"/>
                  <a:gd name="connsiteX52" fmla="*/ 6459 w 9805"/>
                  <a:gd name="connsiteY52" fmla="*/ 9540 h 10000"/>
                  <a:gd name="connsiteX53" fmla="*/ 6712 w 9805"/>
                  <a:gd name="connsiteY53" fmla="*/ 9540 h 10000"/>
                  <a:gd name="connsiteX54" fmla="*/ 6984 w 9805"/>
                  <a:gd name="connsiteY54" fmla="*/ 9551 h 10000"/>
                  <a:gd name="connsiteX55" fmla="*/ 7199 w 9805"/>
                  <a:gd name="connsiteY55" fmla="*/ 9563 h 10000"/>
                  <a:gd name="connsiteX56" fmla="*/ 7451 w 9805"/>
                  <a:gd name="connsiteY56" fmla="*/ 9578 h 10000"/>
                  <a:gd name="connsiteX57" fmla="*/ 7685 w 9805"/>
                  <a:gd name="connsiteY57" fmla="*/ 9597 h 10000"/>
                  <a:gd name="connsiteX58" fmla="*/ 7880 w 9805"/>
                  <a:gd name="connsiteY58" fmla="*/ 9625 h 10000"/>
                  <a:gd name="connsiteX59" fmla="*/ 8113 w 9805"/>
                  <a:gd name="connsiteY59" fmla="*/ 9657 h 10000"/>
                  <a:gd name="connsiteX60" fmla="*/ 8307 w 9805"/>
                  <a:gd name="connsiteY60" fmla="*/ 9688 h 10000"/>
                  <a:gd name="connsiteX61" fmla="*/ 8521 w 9805"/>
                  <a:gd name="connsiteY61" fmla="*/ 9699 h 10000"/>
                  <a:gd name="connsiteX62" fmla="*/ 8736 w 9805"/>
                  <a:gd name="connsiteY62" fmla="*/ 9711 h 10000"/>
                  <a:gd name="connsiteX63" fmla="*/ 8950 w 9805"/>
                  <a:gd name="connsiteY63" fmla="*/ 9714 h 10000"/>
                  <a:gd name="connsiteX64" fmla="*/ 9183 w 9805"/>
                  <a:gd name="connsiteY64" fmla="*/ 9722 h 10000"/>
                  <a:gd name="connsiteX65" fmla="*/ 9397 w 9805"/>
                  <a:gd name="connsiteY65" fmla="*/ 9726 h 10000"/>
                  <a:gd name="connsiteX66" fmla="*/ 9611 w 9805"/>
                  <a:gd name="connsiteY66" fmla="*/ 9737 h 10000"/>
                  <a:gd name="connsiteX67" fmla="*/ 9805 w 9805"/>
                  <a:gd name="connsiteY67" fmla="*/ 9757 h 10000"/>
                  <a:gd name="connsiteX68" fmla="*/ 2860 w 9805"/>
                  <a:gd name="connsiteY68" fmla="*/ 10000 h 10000"/>
                  <a:gd name="connsiteX69" fmla="*/ 2452 w 9805"/>
                  <a:gd name="connsiteY69" fmla="*/ 9958 h 10000"/>
                  <a:gd name="connsiteX70" fmla="*/ 2082 w 9805"/>
                  <a:gd name="connsiteY70" fmla="*/ 9915 h 10000"/>
                  <a:gd name="connsiteX71" fmla="*/ 1653 w 9805"/>
                  <a:gd name="connsiteY71" fmla="*/ 9880 h 10000"/>
                  <a:gd name="connsiteX72" fmla="*/ 817 w 9805"/>
                  <a:gd name="connsiteY72" fmla="*/ 9815 h 10000"/>
                  <a:gd name="connsiteX73" fmla="*/ 428 w 9805"/>
                  <a:gd name="connsiteY73" fmla="*/ 9785 h 10000"/>
                  <a:gd name="connsiteX74" fmla="*/ 0 w 9805"/>
                  <a:gd name="connsiteY74" fmla="*/ 9757 h 10000"/>
                  <a:gd name="connsiteX75" fmla="*/ 253 w 9805"/>
                  <a:gd name="connsiteY75" fmla="*/ 9741 h 10000"/>
                  <a:gd name="connsiteX76" fmla="*/ 525 w 9805"/>
                  <a:gd name="connsiteY76" fmla="*/ 9722 h 10000"/>
                  <a:gd name="connsiteX77" fmla="*/ 778 w 9805"/>
                  <a:gd name="connsiteY77" fmla="*/ 9695 h 10000"/>
                  <a:gd name="connsiteX78" fmla="*/ 1051 w 9805"/>
                  <a:gd name="connsiteY78" fmla="*/ 9672 h 10000"/>
                  <a:gd name="connsiteX79" fmla="*/ 1284 w 9805"/>
                  <a:gd name="connsiteY79" fmla="*/ 9653 h 10000"/>
                  <a:gd name="connsiteX80" fmla="*/ 1556 w 9805"/>
                  <a:gd name="connsiteY80" fmla="*/ 9637 h 10000"/>
                  <a:gd name="connsiteX81" fmla="*/ 1848 w 9805"/>
                  <a:gd name="connsiteY81" fmla="*/ 9625 h 10000"/>
                  <a:gd name="connsiteX82" fmla="*/ 2140 w 9805"/>
                  <a:gd name="connsiteY82" fmla="*/ 9625 h 10000"/>
                  <a:gd name="connsiteX83" fmla="*/ 2354 w 9805"/>
                  <a:gd name="connsiteY83" fmla="*/ 9625 h 10000"/>
                  <a:gd name="connsiteX84" fmla="*/ 2568 w 9805"/>
                  <a:gd name="connsiteY84" fmla="*/ 9625 h 10000"/>
                  <a:gd name="connsiteX85" fmla="*/ 2763 w 9805"/>
                  <a:gd name="connsiteY85" fmla="*/ 9620 h 10000"/>
                  <a:gd name="connsiteX86" fmla="*/ 2977 w 9805"/>
                  <a:gd name="connsiteY86" fmla="*/ 9613 h 10000"/>
                  <a:gd name="connsiteX87" fmla="*/ 3171 w 9805"/>
                  <a:gd name="connsiteY87" fmla="*/ 9609 h 10000"/>
                  <a:gd name="connsiteX88" fmla="*/ 3346 w 9805"/>
                  <a:gd name="connsiteY88" fmla="*/ 9597 h 10000"/>
                  <a:gd name="connsiteX89" fmla="*/ 3541 w 9805"/>
                  <a:gd name="connsiteY89" fmla="*/ 9582 h 10000"/>
                  <a:gd name="connsiteX90" fmla="*/ 3716 w 9805"/>
                  <a:gd name="connsiteY90" fmla="*/ 9563 h 10000"/>
                  <a:gd name="connsiteX91" fmla="*/ 3736 w 9805"/>
                  <a:gd name="connsiteY91" fmla="*/ 9393 h 10000"/>
                  <a:gd name="connsiteX92" fmla="*/ 3794 w 9805"/>
                  <a:gd name="connsiteY92" fmla="*/ 9223 h 10000"/>
                  <a:gd name="connsiteX93" fmla="*/ 3872 w 9805"/>
                  <a:gd name="connsiteY93" fmla="*/ 9053 h 10000"/>
                  <a:gd name="connsiteX94" fmla="*/ 3930 w 9805"/>
                  <a:gd name="connsiteY94" fmla="*/ 8883 h 10000"/>
                  <a:gd name="connsiteX95" fmla="*/ 3910 w 9805"/>
                  <a:gd name="connsiteY95" fmla="*/ 8635 h 10000"/>
                  <a:gd name="connsiteX96" fmla="*/ 3910 w 9805"/>
                  <a:gd name="connsiteY96" fmla="*/ 8386 h 10000"/>
                  <a:gd name="connsiteX97" fmla="*/ 3910 w 9805"/>
                  <a:gd name="connsiteY97" fmla="*/ 8136 h 10000"/>
                  <a:gd name="connsiteX98" fmla="*/ 3930 w 9805"/>
                  <a:gd name="connsiteY98" fmla="*/ 7887 h 10000"/>
                  <a:gd name="connsiteX99" fmla="*/ 3930 w 9805"/>
                  <a:gd name="connsiteY99" fmla="*/ 7691 h 10000"/>
                  <a:gd name="connsiteX100" fmla="*/ 3891 w 9805"/>
                  <a:gd name="connsiteY100" fmla="*/ 7489 h 10000"/>
                  <a:gd name="connsiteX101" fmla="*/ 3872 w 9805"/>
                  <a:gd name="connsiteY101" fmla="*/ 7300 h 10000"/>
                  <a:gd name="connsiteX102" fmla="*/ 3930 w 9805"/>
                  <a:gd name="connsiteY102" fmla="*/ 7110 h 10000"/>
                  <a:gd name="connsiteX103" fmla="*/ 4144 w 9805"/>
                  <a:gd name="connsiteY103" fmla="*/ 6909 h 10000"/>
                  <a:gd name="connsiteX104" fmla="*/ 4183 w 9805"/>
                  <a:gd name="connsiteY104" fmla="*/ 6696 h 10000"/>
                  <a:gd name="connsiteX105" fmla="*/ 4163 w 9805"/>
                  <a:gd name="connsiteY105" fmla="*/ 6480 h 10000"/>
                  <a:gd name="connsiteX106" fmla="*/ 4163 w 9805"/>
                  <a:gd name="connsiteY106" fmla="*/ 6263 h 10000"/>
                  <a:gd name="connsiteX107" fmla="*/ 4183 w 9805"/>
                  <a:gd name="connsiteY107" fmla="*/ 6186 h 10000"/>
                  <a:gd name="connsiteX108" fmla="*/ 4202 w 9805"/>
                  <a:gd name="connsiteY108" fmla="*/ 6112 h 10000"/>
                  <a:gd name="connsiteX109" fmla="*/ 4202 w 9805"/>
                  <a:gd name="connsiteY109" fmla="*/ 6039 h 10000"/>
                  <a:gd name="connsiteX110" fmla="*/ 4144 w 9805"/>
                  <a:gd name="connsiteY110" fmla="*/ 5969 h 10000"/>
                  <a:gd name="connsiteX111" fmla="*/ 4125 w 9805"/>
                  <a:gd name="connsiteY111" fmla="*/ 5795 h 10000"/>
                  <a:gd name="connsiteX112" fmla="*/ 4163 w 9805"/>
                  <a:gd name="connsiteY112" fmla="*/ 5784 h 10000"/>
                  <a:gd name="connsiteX113" fmla="*/ 4163 w 9805"/>
                  <a:gd name="connsiteY113" fmla="*/ 5606 h 10000"/>
                  <a:gd name="connsiteX114" fmla="*/ 4202 w 9805"/>
                  <a:gd name="connsiteY114" fmla="*/ 5424 h 10000"/>
                  <a:gd name="connsiteX115" fmla="*/ 4221 w 9805"/>
                  <a:gd name="connsiteY115" fmla="*/ 5246 h 10000"/>
                  <a:gd name="connsiteX116" fmla="*/ 4183 w 9805"/>
                  <a:gd name="connsiteY116" fmla="*/ 5053 h 10000"/>
                  <a:gd name="connsiteX117" fmla="*/ 4281 w 9805"/>
                  <a:gd name="connsiteY117" fmla="*/ 5025 h 10000"/>
                  <a:gd name="connsiteX118" fmla="*/ 4221 w 9805"/>
                  <a:gd name="connsiteY118" fmla="*/ 4662 h 10000"/>
                  <a:gd name="connsiteX119" fmla="*/ 4300 w 9805"/>
                  <a:gd name="connsiteY119" fmla="*/ 4576 h 10000"/>
                  <a:gd name="connsiteX120" fmla="*/ 4319 w 9805"/>
                  <a:gd name="connsiteY120" fmla="*/ 4491 h 10000"/>
                  <a:gd name="connsiteX121" fmla="*/ 4339 w 9805"/>
                  <a:gd name="connsiteY121" fmla="*/ 4402 h 10000"/>
                  <a:gd name="connsiteX122" fmla="*/ 4377 w 9805"/>
                  <a:gd name="connsiteY122" fmla="*/ 4313 h 10000"/>
                  <a:gd name="connsiteX123" fmla="*/ 4436 w 9805"/>
                  <a:gd name="connsiteY123" fmla="*/ 4259 h 10000"/>
                  <a:gd name="connsiteX124" fmla="*/ 4416 w 9805"/>
                  <a:gd name="connsiteY124" fmla="*/ 4213 h 10000"/>
                  <a:gd name="connsiteX125" fmla="*/ 4377 w 9805"/>
                  <a:gd name="connsiteY125" fmla="*/ 4158 h 10000"/>
                  <a:gd name="connsiteX126" fmla="*/ 4416 w 9805"/>
                  <a:gd name="connsiteY126" fmla="*/ 4112 h 10000"/>
                  <a:gd name="connsiteX127" fmla="*/ 4495 w 9805"/>
                  <a:gd name="connsiteY127" fmla="*/ 4028 h 10000"/>
                  <a:gd name="connsiteX128" fmla="*/ 4495 w 9805"/>
                  <a:gd name="connsiteY128" fmla="*/ 3946 h 10000"/>
                  <a:gd name="connsiteX129" fmla="*/ 4474 w 9805"/>
                  <a:gd name="connsiteY129" fmla="*/ 3861 h 10000"/>
                  <a:gd name="connsiteX130" fmla="*/ 4455 w 9805"/>
                  <a:gd name="connsiteY130" fmla="*/ 3775 h 10000"/>
                  <a:gd name="connsiteX131" fmla="*/ 4358 w 9805"/>
                  <a:gd name="connsiteY131" fmla="*/ 3771 h 10000"/>
                  <a:gd name="connsiteX132" fmla="*/ 4377 w 9805"/>
                  <a:gd name="connsiteY132" fmla="*/ 3705 h 10000"/>
                  <a:gd name="connsiteX133" fmla="*/ 4455 w 9805"/>
                  <a:gd name="connsiteY133" fmla="*/ 3640 h 10000"/>
                  <a:gd name="connsiteX134" fmla="*/ 4474 w 9805"/>
                  <a:gd name="connsiteY134" fmla="*/ 3575 h 10000"/>
                  <a:gd name="connsiteX135" fmla="*/ 4455 w 9805"/>
                  <a:gd name="connsiteY135" fmla="*/ 3505 h 10000"/>
                  <a:gd name="connsiteX136" fmla="*/ 4416 w 9805"/>
                  <a:gd name="connsiteY136" fmla="*/ 3505 h 10000"/>
                  <a:gd name="connsiteX137" fmla="*/ 4436 w 9805"/>
                  <a:gd name="connsiteY137" fmla="*/ 3439 h 10000"/>
                  <a:gd name="connsiteX138" fmla="*/ 4416 w 9805"/>
                  <a:gd name="connsiteY138" fmla="*/ 3362 h 10000"/>
                  <a:gd name="connsiteX139" fmla="*/ 4416 w 9805"/>
                  <a:gd name="connsiteY139" fmla="*/ 3296 h 10000"/>
                  <a:gd name="connsiteX140" fmla="*/ 4474 w 9805"/>
                  <a:gd name="connsiteY140" fmla="*/ 3226 h 10000"/>
                  <a:gd name="connsiteX141" fmla="*/ 4474 w 9805"/>
                  <a:gd name="connsiteY141" fmla="*/ 3087 h 10000"/>
                  <a:gd name="connsiteX142" fmla="*/ 4474 w 9805"/>
                  <a:gd name="connsiteY142" fmla="*/ 2952 h 10000"/>
                  <a:gd name="connsiteX143" fmla="*/ 4534 w 9805"/>
                  <a:gd name="connsiteY143" fmla="*/ 2817 h 10000"/>
                  <a:gd name="connsiteX144" fmla="*/ 4669 w 9805"/>
                  <a:gd name="connsiteY144" fmla="*/ 2693 h 10000"/>
                  <a:gd name="connsiteX145" fmla="*/ 4611 w 9805"/>
                  <a:gd name="connsiteY145" fmla="*/ 2674 h 10000"/>
                  <a:gd name="connsiteX146" fmla="*/ 4611 w 9805"/>
                  <a:gd name="connsiteY146" fmla="*/ 2557 h 10000"/>
                  <a:gd name="connsiteX147" fmla="*/ 4592 w 9805"/>
                  <a:gd name="connsiteY147" fmla="*/ 2441 h 10000"/>
                  <a:gd name="connsiteX148" fmla="*/ 4572 w 9805"/>
                  <a:gd name="connsiteY148" fmla="*/ 2325 h 10000"/>
                  <a:gd name="connsiteX149" fmla="*/ 4611 w 9805"/>
                  <a:gd name="connsiteY149" fmla="*/ 2222 h 10000"/>
                  <a:gd name="connsiteX150" fmla="*/ 4650 w 9805"/>
                  <a:gd name="connsiteY150" fmla="*/ 2034 h 10000"/>
                  <a:gd name="connsiteX151" fmla="*/ 4748 w 9805"/>
                  <a:gd name="connsiteY151" fmla="*/ 1853 h 10000"/>
                  <a:gd name="connsiteX152" fmla="*/ 4806 w 9805"/>
                  <a:gd name="connsiteY152" fmla="*/ 1667 h 10000"/>
                  <a:gd name="connsiteX153" fmla="*/ 4767 w 9805"/>
                  <a:gd name="connsiteY153" fmla="*/ 1478 h 10000"/>
                  <a:gd name="connsiteX154" fmla="*/ 4786 w 9805"/>
                  <a:gd name="connsiteY154" fmla="*/ 1389 h 10000"/>
                  <a:gd name="connsiteX155" fmla="*/ 4786 w 9805"/>
                  <a:gd name="connsiteY155" fmla="*/ 1293 h 10000"/>
                  <a:gd name="connsiteX156" fmla="*/ 4786 w 9805"/>
                  <a:gd name="connsiteY156" fmla="*/ 1202 h 10000"/>
                  <a:gd name="connsiteX157" fmla="*/ 4767 w 9805"/>
                  <a:gd name="connsiteY157" fmla="*/ 1109 h 10000"/>
                  <a:gd name="connsiteX158" fmla="*/ 4669 w 9805"/>
                  <a:gd name="connsiteY158" fmla="*/ 1137 h 10000"/>
                  <a:gd name="connsiteX159" fmla="*/ 4669 w 9805"/>
                  <a:gd name="connsiteY159" fmla="*/ 1075 h 10000"/>
                  <a:gd name="connsiteX160" fmla="*/ 4650 w 9805"/>
                  <a:gd name="connsiteY160" fmla="*/ 1010 h 10000"/>
                  <a:gd name="connsiteX161" fmla="*/ 4650 w 9805"/>
                  <a:gd name="connsiteY161" fmla="*/ 947 h 10000"/>
                  <a:gd name="connsiteX162" fmla="*/ 4669 w 9805"/>
                  <a:gd name="connsiteY162" fmla="*/ 886 h 10000"/>
                  <a:gd name="connsiteX163" fmla="*/ 4611 w 9805"/>
                  <a:gd name="connsiteY163" fmla="*/ 804 h 10000"/>
                  <a:gd name="connsiteX164" fmla="*/ 4611 w 9805"/>
                  <a:gd name="connsiteY164" fmla="*/ 720 h 10000"/>
                  <a:gd name="connsiteX165" fmla="*/ 4592 w 9805"/>
                  <a:gd name="connsiteY165" fmla="*/ 634 h 10000"/>
                  <a:gd name="connsiteX166" fmla="*/ 4592 w 9805"/>
                  <a:gd name="connsiteY166" fmla="*/ 558 h 10000"/>
                  <a:gd name="connsiteX167" fmla="*/ 4534 w 9805"/>
                  <a:gd name="connsiteY167" fmla="*/ 363 h 10000"/>
                  <a:gd name="connsiteX168" fmla="*/ 4474 w 9805"/>
                  <a:gd name="connsiteY168" fmla="*/ 344 h 10000"/>
                  <a:gd name="connsiteX169" fmla="*/ 4358 w 9805"/>
                  <a:gd name="connsiteY169" fmla="*/ 332 h 10000"/>
                  <a:gd name="connsiteX170" fmla="*/ 4281 w 9805"/>
                  <a:gd name="connsiteY170" fmla="*/ 320 h 10000"/>
                  <a:gd name="connsiteX171" fmla="*/ 4163 w 9805"/>
                  <a:gd name="connsiteY171" fmla="*/ 317 h 10000"/>
                  <a:gd name="connsiteX172" fmla="*/ 4086 w 9805"/>
                  <a:gd name="connsiteY172" fmla="*/ 320 h 10000"/>
                  <a:gd name="connsiteX173" fmla="*/ 4028 w 9805"/>
                  <a:gd name="connsiteY173" fmla="*/ 328 h 10000"/>
                  <a:gd name="connsiteX174" fmla="*/ 3949 w 9805"/>
                  <a:gd name="connsiteY174" fmla="*/ 328 h 10000"/>
                  <a:gd name="connsiteX175" fmla="*/ 3891 w 9805"/>
                  <a:gd name="connsiteY175" fmla="*/ 320 h 10000"/>
                  <a:gd name="connsiteX176" fmla="*/ 3910 w 9805"/>
                  <a:gd name="connsiteY176" fmla="*/ 305 h 10000"/>
                  <a:gd name="connsiteX177" fmla="*/ 3949 w 9805"/>
                  <a:gd name="connsiteY177" fmla="*/ 297 h 10000"/>
                  <a:gd name="connsiteX178" fmla="*/ 4008 w 9805"/>
                  <a:gd name="connsiteY178" fmla="*/ 286 h 10000"/>
                  <a:gd name="connsiteX179" fmla="*/ 3989 w 9805"/>
                  <a:gd name="connsiteY179" fmla="*/ 271 h 10000"/>
                  <a:gd name="connsiteX180" fmla="*/ 4163 w 9805"/>
                  <a:gd name="connsiteY180" fmla="*/ 255 h 10000"/>
                  <a:gd name="connsiteX181" fmla="*/ 4339 w 9805"/>
                  <a:gd name="connsiteY181" fmla="*/ 228 h 10000"/>
                  <a:gd name="connsiteX182" fmla="*/ 4495 w 9805"/>
                  <a:gd name="connsiteY182" fmla="*/ 201 h 10000"/>
                  <a:gd name="connsiteX183" fmla="*/ 4630 w 9805"/>
                  <a:gd name="connsiteY183" fmla="*/ 162 h 10000"/>
                  <a:gd name="connsiteX184" fmla="*/ 4669 w 9805"/>
                  <a:gd name="connsiteY184" fmla="*/ 120 h 10000"/>
                  <a:gd name="connsiteX185" fmla="*/ 4727 w 9805"/>
                  <a:gd name="connsiteY185" fmla="*/ 85 h 10000"/>
                  <a:gd name="connsiteX186" fmla="*/ 4727 w 9805"/>
                  <a:gd name="connsiteY186" fmla="*/ 42 h 10000"/>
                  <a:gd name="connsiteX187" fmla="*/ 4748 w 9805"/>
                  <a:gd name="connsiteY187" fmla="*/ 0 h 10000"/>
                  <a:gd name="connsiteX188" fmla="*/ 4806 w 9805"/>
                  <a:gd name="connsiteY188" fmla="*/ 73 h 10000"/>
                  <a:gd name="connsiteX189" fmla="*/ 4883 w 9805"/>
                  <a:gd name="connsiteY189" fmla="*/ 154 h 10000"/>
                  <a:gd name="connsiteX190" fmla="*/ 4903 w 9805"/>
                  <a:gd name="connsiteY190" fmla="*/ 232 h 10000"/>
                  <a:gd name="connsiteX191" fmla="*/ 4864 w 9805"/>
                  <a:gd name="connsiteY191" fmla="*/ 317 h 10000"/>
                  <a:gd name="connsiteX0" fmla="*/ 4961 w 9802"/>
                  <a:gd name="connsiteY0" fmla="*/ 317 h 10000"/>
                  <a:gd name="connsiteX1" fmla="*/ 5060 w 9802"/>
                  <a:gd name="connsiteY1" fmla="*/ 546 h 10000"/>
                  <a:gd name="connsiteX2" fmla="*/ 5139 w 9802"/>
                  <a:gd name="connsiteY2" fmla="*/ 785 h 10000"/>
                  <a:gd name="connsiteX3" fmla="*/ 5179 w 9802"/>
                  <a:gd name="connsiteY3" fmla="*/ 1017 h 10000"/>
                  <a:gd name="connsiteX4" fmla="*/ 5219 w 9802"/>
                  <a:gd name="connsiteY4" fmla="*/ 1248 h 10000"/>
                  <a:gd name="connsiteX5" fmla="*/ 5357 w 9802"/>
                  <a:gd name="connsiteY5" fmla="*/ 1474 h 10000"/>
                  <a:gd name="connsiteX6" fmla="*/ 5437 w 9802"/>
                  <a:gd name="connsiteY6" fmla="*/ 1706 h 10000"/>
                  <a:gd name="connsiteX7" fmla="*/ 5437 w 9802"/>
                  <a:gd name="connsiteY7" fmla="*/ 1935 h 10000"/>
                  <a:gd name="connsiteX8" fmla="*/ 5418 w 9802"/>
                  <a:gd name="connsiteY8" fmla="*/ 2163 h 10000"/>
                  <a:gd name="connsiteX9" fmla="*/ 5456 w 9802"/>
                  <a:gd name="connsiteY9" fmla="*/ 2287 h 10000"/>
                  <a:gd name="connsiteX10" fmla="*/ 5517 w 9802"/>
                  <a:gd name="connsiteY10" fmla="*/ 2422 h 10000"/>
                  <a:gd name="connsiteX11" fmla="*/ 5517 w 9802"/>
                  <a:gd name="connsiteY11" fmla="*/ 2554 h 10000"/>
                  <a:gd name="connsiteX12" fmla="*/ 5496 w 9802"/>
                  <a:gd name="connsiteY12" fmla="*/ 2685 h 10000"/>
                  <a:gd name="connsiteX13" fmla="*/ 5517 w 9802"/>
                  <a:gd name="connsiteY13" fmla="*/ 2700 h 10000"/>
                  <a:gd name="connsiteX14" fmla="*/ 5496 w 9802"/>
                  <a:gd name="connsiteY14" fmla="*/ 2723 h 10000"/>
                  <a:gd name="connsiteX15" fmla="*/ 5437 w 9802"/>
                  <a:gd name="connsiteY15" fmla="*/ 2739 h 10000"/>
                  <a:gd name="connsiteX16" fmla="*/ 5418 w 9802"/>
                  <a:gd name="connsiteY16" fmla="*/ 2758 h 10000"/>
                  <a:gd name="connsiteX17" fmla="*/ 5418 w 9802"/>
                  <a:gd name="connsiteY17" fmla="*/ 2817 h 10000"/>
                  <a:gd name="connsiteX18" fmla="*/ 5418 w 9802"/>
                  <a:gd name="connsiteY18" fmla="*/ 2874 h 10000"/>
                  <a:gd name="connsiteX19" fmla="*/ 5378 w 9802"/>
                  <a:gd name="connsiteY19" fmla="*/ 2936 h 10000"/>
                  <a:gd name="connsiteX20" fmla="*/ 5337 w 9802"/>
                  <a:gd name="connsiteY20" fmla="*/ 2987 h 10000"/>
                  <a:gd name="connsiteX21" fmla="*/ 5337 w 9802"/>
                  <a:gd name="connsiteY21" fmla="*/ 3161 h 10000"/>
                  <a:gd name="connsiteX22" fmla="*/ 5378 w 9802"/>
                  <a:gd name="connsiteY22" fmla="*/ 3342 h 10000"/>
                  <a:gd name="connsiteX23" fmla="*/ 5456 w 9802"/>
                  <a:gd name="connsiteY23" fmla="*/ 3524 h 10000"/>
                  <a:gd name="connsiteX24" fmla="*/ 5477 w 9802"/>
                  <a:gd name="connsiteY24" fmla="*/ 3697 h 10000"/>
                  <a:gd name="connsiteX25" fmla="*/ 5655 w 9802"/>
                  <a:gd name="connsiteY25" fmla="*/ 3845 h 10000"/>
                  <a:gd name="connsiteX26" fmla="*/ 5676 w 9802"/>
                  <a:gd name="connsiteY26" fmla="*/ 4000 h 10000"/>
                  <a:gd name="connsiteX27" fmla="*/ 5655 w 9802"/>
                  <a:gd name="connsiteY27" fmla="*/ 4150 h 10000"/>
                  <a:gd name="connsiteX28" fmla="*/ 5636 w 9802"/>
                  <a:gd name="connsiteY28" fmla="*/ 4305 h 10000"/>
                  <a:gd name="connsiteX29" fmla="*/ 5496 w 9802"/>
                  <a:gd name="connsiteY29" fmla="*/ 4533 h 10000"/>
                  <a:gd name="connsiteX30" fmla="*/ 5517 w 9802"/>
                  <a:gd name="connsiteY30" fmla="*/ 4762 h 10000"/>
                  <a:gd name="connsiteX31" fmla="*/ 5576 w 9802"/>
                  <a:gd name="connsiteY31" fmla="*/ 4990 h 10000"/>
                  <a:gd name="connsiteX32" fmla="*/ 5517 w 9802"/>
                  <a:gd name="connsiteY32" fmla="*/ 5219 h 10000"/>
                  <a:gd name="connsiteX33" fmla="*/ 5595 w 9802"/>
                  <a:gd name="connsiteY33" fmla="*/ 5471 h 10000"/>
                  <a:gd name="connsiteX34" fmla="*/ 5655 w 9802"/>
                  <a:gd name="connsiteY34" fmla="*/ 5715 h 10000"/>
                  <a:gd name="connsiteX35" fmla="*/ 5714 w 9802"/>
                  <a:gd name="connsiteY35" fmla="*/ 5965 h 10000"/>
                  <a:gd name="connsiteX36" fmla="*/ 5714 w 9802"/>
                  <a:gd name="connsiteY36" fmla="*/ 6220 h 10000"/>
                  <a:gd name="connsiteX37" fmla="*/ 5794 w 9802"/>
                  <a:gd name="connsiteY37" fmla="*/ 6546 h 10000"/>
                  <a:gd name="connsiteX38" fmla="*/ 5794 w 9802"/>
                  <a:gd name="connsiteY38" fmla="*/ 6870 h 10000"/>
                  <a:gd name="connsiteX39" fmla="*/ 5813 w 9802"/>
                  <a:gd name="connsiteY39" fmla="*/ 7188 h 10000"/>
                  <a:gd name="connsiteX40" fmla="*/ 6052 w 9802"/>
                  <a:gd name="connsiteY40" fmla="*/ 7502 h 10000"/>
                  <a:gd name="connsiteX41" fmla="*/ 6092 w 9802"/>
                  <a:gd name="connsiteY41" fmla="*/ 7656 h 10000"/>
                  <a:gd name="connsiteX42" fmla="*/ 6171 w 9802"/>
                  <a:gd name="connsiteY42" fmla="*/ 7807 h 10000"/>
                  <a:gd name="connsiteX43" fmla="*/ 6211 w 9802"/>
                  <a:gd name="connsiteY43" fmla="*/ 7965 h 10000"/>
                  <a:gd name="connsiteX44" fmla="*/ 6131 w 9802"/>
                  <a:gd name="connsiteY44" fmla="*/ 8117 h 10000"/>
                  <a:gd name="connsiteX45" fmla="*/ 6032 w 9802"/>
                  <a:gd name="connsiteY45" fmla="*/ 8317 h 10000"/>
                  <a:gd name="connsiteX46" fmla="*/ 6052 w 9802"/>
                  <a:gd name="connsiteY46" fmla="*/ 8523 h 10000"/>
                  <a:gd name="connsiteX47" fmla="*/ 6171 w 9802"/>
                  <a:gd name="connsiteY47" fmla="*/ 8736 h 10000"/>
                  <a:gd name="connsiteX48" fmla="*/ 6270 w 9802"/>
                  <a:gd name="connsiteY48" fmla="*/ 8941 h 10000"/>
                  <a:gd name="connsiteX49" fmla="*/ 6290 w 9802"/>
                  <a:gd name="connsiteY49" fmla="*/ 9095 h 10000"/>
                  <a:gd name="connsiteX50" fmla="*/ 6290 w 9802"/>
                  <a:gd name="connsiteY50" fmla="*/ 9254 h 10000"/>
                  <a:gd name="connsiteX51" fmla="*/ 6350 w 9802"/>
                  <a:gd name="connsiteY51" fmla="*/ 9408 h 10000"/>
                  <a:gd name="connsiteX52" fmla="*/ 6587 w 9802"/>
                  <a:gd name="connsiteY52" fmla="*/ 9540 h 10000"/>
                  <a:gd name="connsiteX53" fmla="*/ 6845 w 9802"/>
                  <a:gd name="connsiteY53" fmla="*/ 9540 h 10000"/>
                  <a:gd name="connsiteX54" fmla="*/ 7123 w 9802"/>
                  <a:gd name="connsiteY54" fmla="*/ 9551 h 10000"/>
                  <a:gd name="connsiteX55" fmla="*/ 7342 w 9802"/>
                  <a:gd name="connsiteY55" fmla="*/ 9563 h 10000"/>
                  <a:gd name="connsiteX56" fmla="*/ 7599 w 9802"/>
                  <a:gd name="connsiteY56" fmla="*/ 9578 h 10000"/>
                  <a:gd name="connsiteX57" fmla="*/ 7838 w 9802"/>
                  <a:gd name="connsiteY57" fmla="*/ 9597 h 10000"/>
                  <a:gd name="connsiteX58" fmla="*/ 8037 w 9802"/>
                  <a:gd name="connsiteY58" fmla="*/ 9625 h 10000"/>
                  <a:gd name="connsiteX59" fmla="*/ 8274 w 9802"/>
                  <a:gd name="connsiteY59" fmla="*/ 9657 h 10000"/>
                  <a:gd name="connsiteX60" fmla="*/ 8472 w 9802"/>
                  <a:gd name="connsiteY60" fmla="*/ 9688 h 10000"/>
                  <a:gd name="connsiteX61" fmla="*/ 8690 w 9802"/>
                  <a:gd name="connsiteY61" fmla="*/ 9699 h 10000"/>
                  <a:gd name="connsiteX62" fmla="*/ 8910 w 9802"/>
                  <a:gd name="connsiteY62" fmla="*/ 9711 h 10000"/>
                  <a:gd name="connsiteX63" fmla="*/ 9128 w 9802"/>
                  <a:gd name="connsiteY63" fmla="*/ 9714 h 10000"/>
                  <a:gd name="connsiteX64" fmla="*/ 9366 w 9802"/>
                  <a:gd name="connsiteY64" fmla="*/ 9722 h 10000"/>
                  <a:gd name="connsiteX65" fmla="*/ 9584 w 9802"/>
                  <a:gd name="connsiteY65" fmla="*/ 9726 h 10000"/>
                  <a:gd name="connsiteX66" fmla="*/ 9802 w 9802"/>
                  <a:gd name="connsiteY66" fmla="*/ 9737 h 10000"/>
                  <a:gd name="connsiteX67" fmla="*/ 2917 w 9802"/>
                  <a:gd name="connsiteY67" fmla="*/ 10000 h 10000"/>
                  <a:gd name="connsiteX68" fmla="*/ 2501 w 9802"/>
                  <a:gd name="connsiteY68" fmla="*/ 9958 h 10000"/>
                  <a:gd name="connsiteX69" fmla="*/ 2123 w 9802"/>
                  <a:gd name="connsiteY69" fmla="*/ 9915 h 10000"/>
                  <a:gd name="connsiteX70" fmla="*/ 1686 w 9802"/>
                  <a:gd name="connsiteY70" fmla="*/ 9880 h 10000"/>
                  <a:gd name="connsiteX71" fmla="*/ 833 w 9802"/>
                  <a:gd name="connsiteY71" fmla="*/ 9815 h 10000"/>
                  <a:gd name="connsiteX72" fmla="*/ 437 w 9802"/>
                  <a:gd name="connsiteY72" fmla="*/ 9785 h 10000"/>
                  <a:gd name="connsiteX73" fmla="*/ 0 w 9802"/>
                  <a:gd name="connsiteY73" fmla="*/ 9757 h 10000"/>
                  <a:gd name="connsiteX74" fmla="*/ 258 w 9802"/>
                  <a:gd name="connsiteY74" fmla="*/ 9741 h 10000"/>
                  <a:gd name="connsiteX75" fmla="*/ 535 w 9802"/>
                  <a:gd name="connsiteY75" fmla="*/ 9722 h 10000"/>
                  <a:gd name="connsiteX76" fmla="*/ 793 w 9802"/>
                  <a:gd name="connsiteY76" fmla="*/ 9695 h 10000"/>
                  <a:gd name="connsiteX77" fmla="*/ 1072 w 9802"/>
                  <a:gd name="connsiteY77" fmla="*/ 9672 h 10000"/>
                  <a:gd name="connsiteX78" fmla="*/ 1310 w 9802"/>
                  <a:gd name="connsiteY78" fmla="*/ 9653 h 10000"/>
                  <a:gd name="connsiteX79" fmla="*/ 1587 w 9802"/>
                  <a:gd name="connsiteY79" fmla="*/ 9637 h 10000"/>
                  <a:gd name="connsiteX80" fmla="*/ 1885 w 9802"/>
                  <a:gd name="connsiteY80" fmla="*/ 9625 h 10000"/>
                  <a:gd name="connsiteX81" fmla="*/ 2183 w 9802"/>
                  <a:gd name="connsiteY81" fmla="*/ 9625 h 10000"/>
                  <a:gd name="connsiteX82" fmla="*/ 2401 w 9802"/>
                  <a:gd name="connsiteY82" fmla="*/ 9625 h 10000"/>
                  <a:gd name="connsiteX83" fmla="*/ 2619 w 9802"/>
                  <a:gd name="connsiteY83" fmla="*/ 9625 h 10000"/>
                  <a:gd name="connsiteX84" fmla="*/ 2818 w 9802"/>
                  <a:gd name="connsiteY84" fmla="*/ 9620 h 10000"/>
                  <a:gd name="connsiteX85" fmla="*/ 3036 w 9802"/>
                  <a:gd name="connsiteY85" fmla="*/ 9613 h 10000"/>
                  <a:gd name="connsiteX86" fmla="*/ 3234 w 9802"/>
                  <a:gd name="connsiteY86" fmla="*/ 9609 h 10000"/>
                  <a:gd name="connsiteX87" fmla="*/ 3413 w 9802"/>
                  <a:gd name="connsiteY87" fmla="*/ 9597 h 10000"/>
                  <a:gd name="connsiteX88" fmla="*/ 3611 w 9802"/>
                  <a:gd name="connsiteY88" fmla="*/ 9582 h 10000"/>
                  <a:gd name="connsiteX89" fmla="*/ 3790 w 9802"/>
                  <a:gd name="connsiteY89" fmla="*/ 9563 h 10000"/>
                  <a:gd name="connsiteX90" fmla="*/ 3810 w 9802"/>
                  <a:gd name="connsiteY90" fmla="*/ 9393 h 10000"/>
                  <a:gd name="connsiteX91" fmla="*/ 3869 w 9802"/>
                  <a:gd name="connsiteY91" fmla="*/ 9223 h 10000"/>
                  <a:gd name="connsiteX92" fmla="*/ 3949 w 9802"/>
                  <a:gd name="connsiteY92" fmla="*/ 9053 h 10000"/>
                  <a:gd name="connsiteX93" fmla="*/ 4008 w 9802"/>
                  <a:gd name="connsiteY93" fmla="*/ 8883 h 10000"/>
                  <a:gd name="connsiteX94" fmla="*/ 3988 w 9802"/>
                  <a:gd name="connsiteY94" fmla="*/ 8635 h 10000"/>
                  <a:gd name="connsiteX95" fmla="*/ 3988 w 9802"/>
                  <a:gd name="connsiteY95" fmla="*/ 8386 h 10000"/>
                  <a:gd name="connsiteX96" fmla="*/ 3988 w 9802"/>
                  <a:gd name="connsiteY96" fmla="*/ 8136 h 10000"/>
                  <a:gd name="connsiteX97" fmla="*/ 4008 w 9802"/>
                  <a:gd name="connsiteY97" fmla="*/ 7887 h 10000"/>
                  <a:gd name="connsiteX98" fmla="*/ 4008 w 9802"/>
                  <a:gd name="connsiteY98" fmla="*/ 7691 h 10000"/>
                  <a:gd name="connsiteX99" fmla="*/ 3968 w 9802"/>
                  <a:gd name="connsiteY99" fmla="*/ 7489 h 10000"/>
                  <a:gd name="connsiteX100" fmla="*/ 3949 w 9802"/>
                  <a:gd name="connsiteY100" fmla="*/ 7300 h 10000"/>
                  <a:gd name="connsiteX101" fmla="*/ 4008 w 9802"/>
                  <a:gd name="connsiteY101" fmla="*/ 7110 h 10000"/>
                  <a:gd name="connsiteX102" fmla="*/ 4226 w 9802"/>
                  <a:gd name="connsiteY102" fmla="*/ 6909 h 10000"/>
                  <a:gd name="connsiteX103" fmla="*/ 4266 w 9802"/>
                  <a:gd name="connsiteY103" fmla="*/ 6696 h 10000"/>
                  <a:gd name="connsiteX104" fmla="*/ 4246 w 9802"/>
                  <a:gd name="connsiteY104" fmla="*/ 6480 h 10000"/>
                  <a:gd name="connsiteX105" fmla="*/ 4246 w 9802"/>
                  <a:gd name="connsiteY105" fmla="*/ 6263 h 10000"/>
                  <a:gd name="connsiteX106" fmla="*/ 4266 w 9802"/>
                  <a:gd name="connsiteY106" fmla="*/ 6186 h 10000"/>
                  <a:gd name="connsiteX107" fmla="*/ 4286 w 9802"/>
                  <a:gd name="connsiteY107" fmla="*/ 6112 h 10000"/>
                  <a:gd name="connsiteX108" fmla="*/ 4286 w 9802"/>
                  <a:gd name="connsiteY108" fmla="*/ 6039 h 10000"/>
                  <a:gd name="connsiteX109" fmla="*/ 4226 w 9802"/>
                  <a:gd name="connsiteY109" fmla="*/ 5969 h 10000"/>
                  <a:gd name="connsiteX110" fmla="*/ 4207 w 9802"/>
                  <a:gd name="connsiteY110" fmla="*/ 5795 h 10000"/>
                  <a:gd name="connsiteX111" fmla="*/ 4246 w 9802"/>
                  <a:gd name="connsiteY111" fmla="*/ 5784 h 10000"/>
                  <a:gd name="connsiteX112" fmla="*/ 4246 w 9802"/>
                  <a:gd name="connsiteY112" fmla="*/ 5606 h 10000"/>
                  <a:gd name="connsiteX113" fmla="*/ 4286 w 9802"/>
                  <a:gd name="connsiteY113" fmla="*/ 5424 h 10000"/>
                  <a:gd name="connsiteX114" fmla="*/ 4305 w 9802"/>
                  <a:gd name="connsiteY114" fmla="*/ 5246 h 10000"/>
                  <a:gd name="connsiteX115" fmla="*/ 4266 w 9802"/>
                  <a:gd name="connsiteY115" fmla="*/ 5053 h 10000"/>
                  <a:gd name="connsiteX116" fmla="*/ 4366 w 9802"/>
                  <a:gd name="connsiteY116" fmla="*/ 5025 h 10000"/>
                  <a:gd name="connsiteX117" fmla="*/ 4305 w 9802"/>
                  <a:gd name="connsiteY117" fmla="*/ 4662 h 10000"/>
                  <a:gd name="connsiteX118" fmla="*/ 4386 w 9802"/>
                  <a:gd name="connsiteY118" fmla="*/ 4576 h 10000"/>
                  <a:gd name="connsiteX119" fmla="*/ 4405 w 9802"/>
                  <a:gd name="connsiteY119" fmla="*/ 4491 h 10000"/>
                  <a:gd name="connsiteX120" fmla="*/ 4425 w 9802"/>
                  <a:gd name="connsiteY120" fmla="*/ 4402 h 10000"/>
                  <a:gd name="connsiteX121" fmla="*/ 4464 w 9802"/>
                  <a:gd name="connsiteY121" fmla="*/ 4313 h 10000"/>
                  <a:gd name="connsiteX122" fmla="*/ 4524 w 9802"/>
                  <a:gd name="connsiteY122" fmla="*/ 4259 h 10000"/>
                  <a:gd name="connsiteX123" fmla="*/ 4504 w 9802"/>
                  <a:gd name="connsiteY123" fmla="*/ 4213 h 10000"/>
                  <a:gd name="connsiteX124" fmla="*/ 4464 w 9802"/>
                  <a:gd name="connsiteY124" fmla="*/ 4158 h 10000"/>
                  <a:gd name="connsiteX125" fmla="*/ 4504 w 9802"/>
                  <a:gd name="connsiteY125" fmla="*/ 4112 h 10000"/>
                  <a:gd name="connsiteX126" fmla="*/ 4584 w 9802"/>
                  <a:gd name="connsiteY126" fmla="*/ 4028 h 10000"/>
                  <a:gd name="connsiteX127" fmla="*/ 4584 w 9802"/>
                  <a:gd name="connsiteY127" fmla="*/ 3946 h 10000"/>
                  <a:gd name="connsiteX128" fmla="*/ 4563 w 9802"/>
                  <a:gd name="connsiteY128" fmla="*/ 3861 h 10000"/>
                  <a:gd name="connsiteX129" fmla="*/ 4544 w 9802"/>
                  <a:gd name="connsiteY129" fmla="*/ 3775 h 10000"/>
                  <a:gd name="connsiteX130" fmla="*/ 4445 w 9802"/>
                  <a:gd name="connsiteY130" fmla="*/ 3771 h 10000"/>
                  <a:gd name="connsiteX131" fmla="*/ 4464 w 9802"/>
                  <a:gd name="connsiteY131" fmla="*/ 3705 h 10000"/>
                  <a:gd name="connsiteX132" fmla="*/ 4544 w 9802"/>
                  <a:gd name="connsiteY132" fmla="*/ 3640 h 10000"/>
                  <a:gd name="connsiteX133" fmla="*/ 4563 w 9802"/>
                  <a:gd name="connsiteY133" fmla="*/ 3575 h 10000"/>
                  <a:gd name="connsiteX134" fmla="*/ 4544 w 9802"/>
                  <a:gd name="connsiteY134" fmla="*/ 3505 h 10000"/>
                  <a:gd name="connsiteX135" fmla="*/ 4504 w 9802"/>
                  <a:gd name="connsiteY135" fmla="*/ 3505 h 10000"/>
                  <a:gd name="connsiteX136" fmla="*/ 4524 w 9802"/>
                  <a:gd name="connsiteY136" fmla="*/ 3439 h 10000"/>
                  <a:gd name="connsiteX137" fmla="*/ 4504 w 9802"/>
                  <a:gd name="connsiteY137" fmla="*/ 3362 h 10000"/>
                  <a:gd name="connsiteX138" fmla="*/ 4504 w 9802"/>
                  <a:gd name="connsiteY138" fmla="*/ 3296 h 10000"/>
                  <a:gd name="connsiteX139" fmla="*/ 4563 w 9802"/>
                  <a:gd name="connsiteY139" fmla="*/ 3226 h 10000"/>
                  <a:gd name="connsiteX140" fmla="*/ 4563 w 9802"/>
                  <a:gd name="connsiteY140" fmla="*/ 3087 h 10000"/>
                  <a:gd name="connsiteX141" fmla="*/ 4563 w 9802"/>
                  <a:gd name="connsiteY141" fmla="*/ 2952 h 10000"/>
                  <a:gd name="connsiteX142" fmla="*/ 4624 w 9802"/>
                  <a:gd name="connsiteY142" fmla="*/ 2817 h 10000"/>
                  <a:gd name="connsiteX143" fmla="*/ 4762 w 9802"/>
                  <a:gd name="connsiteY143" fmla="*/ 2693 h 10000"/>
                  <a:gd name="connsiteX144" fmla="*/ 4703 w 9802"/>
                  <a:gd name="connsiteY144" fmla="*/ 2674 h 10000"/>
                  <a:gd name="connsiteX145" fmla="*/ 4703 w 9802"/>
                  <a:gd name="connsiteY145" fmla="*/ 2557 h 10000"/>
                  <a:gd name="connsiteX146" fmla="*/ 4683 w 9802"/>
                  <a:gd name="connsiteY146" fmla="*/ 2441 h 10000"/>
                  <a:gd name="connsiteX147" fmla="*/ 4663 w 9802"/>
                  <a:gd name="connsiteY147" fmla="*/ 2325 h 10000"/>
                  <a:gd name="connsiteX148" fmla="*/ 4703 w 9802"/>
                  <a:gd name="connsiteY148" fmla="*/ 2222 h 10000"/>
                  <a:gd name="connsiteX149" fmla="*/ 4742 w 9802"/>
                  <a:gd name="connsiteY149" fmla="*/ 2034 h 10000"/>
                  <a:gd name="connsiteX150" fmla="*/ 4842 w 9802"/>
                  <a:gd name="connsiteY150" fmla="*/ 1853 h 10000"/>
                  <a:gd name="connsiteX151" fmla="*/ 4902 w 9802"/>
                  <a:gd name="connsiteY151" fmla="*/ 1667 h 10000"/>
                  <a:gd name="connsiteX152" fmla="*/ 4862 w 9802"/>
                  <a:gd name="connsiteY152" fmla="*/ 1478 h 10000"/>
                  <a:gd name="connsiteX153" fmla="*/ 4881 w 9802"/>
                  <a:gd name="connsiteY153" fmla="*/ 1389 h 10000"/>
                  <a:gd name="connsiteX154" fmla="*/ 4881 w 9802"/>
                  <a:gd name="connsiteY154" fmla="*/ 1293 h 10000"/>
                  <a:gd name="connsiteX155" fmla="*/ 4881 w 9802"/>
                  <a:gd name="connsiteY155" fmla="*/ 1202 h 10000"/>
                  <a:gd name="connsiteX156" fmla="*/ 4862 w 9802"/>
                  <a:gd name="connsiteY156" fmla="*/ 1109 h 10000"/>
                  <a:gd name="connsiteX157" fmla="*/ 4762 w 9802"/>
                  <a:gd name="connsiteY157" fmla="*/ 1137 h 10000"/>
                  <a:gd name="connsiteX158" fmla="*/ 4762 w 9802"/>
                  <a:gd name="connsiteY158" fmla="*/ 1075 h 10000"/>
                  <a:gd name="connsiteX159" fmla="*/ 4742 w 9802"/>
                  <a:gd name="connsiteY159" fmla="*/ 1010 h 10000"/>
                  <a:gd name="connsiteX160" fmla="*/ 4742 w 9802"/>
                  <a:gd name="connsiteY160" fmla="*/ 947 h 10000"/>
                  <a:gd name="connsiteX161" fmla="*/ 4762 w 9802"/>
                  <a:gd name="connsiteY161" fmla="*/ 886 h 10000"/>
                  <a:gd name="connsiteX162" fmla="*/ 4703 w 9802"/>
                  <a:gd name="connsiteY162" fmla="*/ 804 h 10000"/>
                  <a:gd name="connsiteX163" fmla="*/ 4703 w 9802"/>
                  <a:gd name="connsiteY163" fmla="*/ 720 h 10000"/>
                  <a:gd name="connsiteX164" fmla="*/ 4683 w 9802"/>
                  <a:gd name="connsiteY164" fmla="*/ 634 h 10000"/>
                  <a:gd name="connsiteX165" fmla="*/ 4683 w 9802"/>
                  <a:gd name="connsiteY165" fmla="*/ 558 h 10000"/>
                  <a:gd name="connsiteX166" fmla="*/ 4624 w 9802"/>
                  <a:gd name="connsiteY166" fmla="*/ 363 h 10000"/>
                  <a:gd name="connsiteX167" fmla="*/ 4563 w 9802"/>
                  <a:gd name="connsiteY167" fmla="*/ 344 h 10000"/>
                  <a:gd name="connsiteX168" fmla="*/ 4445 w 9802"/>
                  <a:gd name="connsiteY168" fmla="*/ 332 h 10000"/>
                  <a:gd name="connsiteX169" fmla="*/ 4366 w 9802"/>
                  <a:gd name="connsiteY169" fmla="*/ 320 h 10000"/>
                  <a:gd name="connsiteX170" fmla="*/ 4246 w 9802"/>
                  <a:gd name="connsiteY170" fmla="*/ 317 h 10000"/>
                  <a:gd name="connsiteX171" fmla="*/ 4167 w 9802"/>
                  <a:gd name="connsiteY171" fmla="*/ 320 h 10000"/>
                  <a:gd name="connsiteX172" fmla="*/ 4108 w 9802"/>
                  <a:gd name="connsiteY172" fmla="*/ 328 h 10000"/>
                  <a:gd name="connsiteX173" fmla="*/ 4028 w 9802"/>
                  <a:gd name="connsiteY173" fmla="*/ 328 h 10000"/>
                  <a:gd name="connsiteX174" fmla="*/ 3968 w 9802"/>
                  <a:gd name="connsiteY174" fmla="*/ 320 h 10000"/>
                  <a:gd name="connsiteX175" fmla="*/ 3988 w 9802"/>
                  <a:gd name="connsiteY175" fmla="*/ 305 h 10000"/>
                  <a:gd name="connsiteX176" fmla="*/ 4028 w 9802"/>
                  <a:gd name="connsiteY176" fmla="*/ 297 h 10000"/>
                  <a:gd name="connsiteX177" fmla="*/ 4088 w 9802"/>
                  <a:gd name="connsiteY177" fmla="*/ 286 h 10000"/>
                  <a:gd name="connsiteX178" fmla="*/ 4068 w 9802"/>
                  <a:gd name="connsiteY178" fmla="*/ 271 h 10000"/>
                  <a:gd name="connsiteX179" fmla="*/ 4246 w 9802"/>
                  <a:gd name="connsiteY179" fmla="*/ 255 h 10000"/>
                  <a:gd name="connsiteX180" fmla="*/ 4425 w 9802"/>
                  <a:gd name="connsiteY180" fmla="*/ 228 h 10000"/>
                  <a:gd name="connsiteX181" fmla="*/ 4584 w 9802"/>
                  <a:gd name="connsiteY181" fmla="*/ 201 h 10000"/>
                  <a:gd name="connsiteX182" fmla="*/ 4722 w 9802"/>
                  <a:gd name="connsiteY182" fmla="*/ 162 h 10000"/>
                  <a:gd name="connsiteX183" fmla="*/ 4762 w 9802"/>
                  <a:gd name="connsiteY183" fmla="*/ 120 h 10000"/>
                  <a:gd name="connsiteX184" fmla="*/ 4821 w 9802"/>
                  <a:gd name="connsiteY184" fmla="*/ 85 h 10000"/>
                  <a:gd name="connsiteX185" fmla="*/ 4821 w 9802"/>
                  <a:gd name="connsiteY185" fmla="*/ 42 h 10000"/>
                  <a:gd name="connsiteX186" fmla="*/ 4842 w 9802"/>
                  <a:gd name="connsiteY186" fmla="*/ 0 h 10000"/>
                  <a:gd name="connsiteX187" fmla="*/ 4902 w 9802"/>
                  <a:gd name="connsiteY187" fmla="*/ 73 h 10000"/>
                  <a:gd name="connsiteX188" fmla="*/ 4980 w 9802"/>
                  <a:gd name="connsiteY188" fmla="*/ 154 h 10000"/>
                  <a:gd name="connsiteX189" fmla="*/ 5001 w 9802"/>
                  <a:gd name="connsiteY189" fmla="*/ 232 h 10000"/>
                  <a:gd name="connsiteX190" fmla="*/ 4961 w 9802"/>
                  <a:gd name="connsiteY190" fmla="*/ 317 h 10000"/>
                  <a:gd name="connsiteX0" fmla="*/ 5061 w 9778"/>
                  <a:gd name="connsiteY0" fmla="*/ 317 h 10000"/>
                  <a:gd name="connsiteX1" fmla="*/ 5162 w 9778"/>
                  <a:gd name="connsiteY1" fmla="*/ 546 h 10000"/>
                  <a:gd name="connsiteX2" fmla="*/ 5243 w 9778"/>
                  <a:gd name="connsiteY2" fmla="*/ 785 h 10000"/>
                  <a:gd name="connsiteX3" fmla="*/ 5284 w 9778"/>
                  <a:gd name="connsiteY3" fmla="*/ 1017 h 10000"/>
                  <a:gd name="connsiteX4" fmla="*/ 5324 w 9778"/>
                  <a:gd name="connsiteY4" fmla="*/ 1248 h 10000"/>
                  <a:gd name="connsiteX5" fmla="*/ 5465 w 9778"/>
                  <a:gd name="connsiteY5" fmla="*/ 1474 h 10000"/>
                  <a:gd name="connsiteX6" fmla="*/ 5547 w 9778"/>
                  <a:gd name="connsiteY6" fmla="*/ 1706 h 10000"/>
                  <a:gd name="connsiteX7" fmla="*/ 5547 w 9778"/>
                  <a:gd name="connsiteY7" fmla="*/ 1935 h 10000"/>
                  <a:gd name="connsiteX8" fmla="*/ 5527 w 9778"/>
                  <a:gd name="connsiteY8" fmla="*/ 2163 h 10000"/>
                  <a:gd name="connsiteX9" fmla="*/ 5566 w 9778"/>
                  <a:gd name="connsiteY9" fmla="*/ 2287 h 10000"/>
                  <a:gd name="connsiteX10" fmla="*/ 5628 w 9778"/>
                  <a:gd name="connsiteY10" fmla="*/ 2422 h 10000"/>
                  <a:gd name="connsiteX11" fmla="*/ 5628 w 9778"/>
                  <a:gd name="connsiteY11" fmla="*/ 2554 h 10000"/>
                  <a:gd name="connsiteX12" fmla="*/ 5607 w 9778"/>
                  <a:gd name="connsiteY12" fmla="*/ 2685 h 10000"/>
                  <a:gd name="connsiteX13" fmla="*/ 5628 w 9778"/>
                  <a:gd name="connsiteY13" fmla="*/ 2700 h 10000"/>
                  <a:gd name="connsiteX14" fmla="*/ 5607 w 9778"/>
                  <a:gd name="connsiteY14" fmla="*/ 2723 h 10000"/>
                  <a:gd name="connsiteX15" fmla="*/ 5547 w 9778"/>
                  <a:gd name="connsiteY15" fmla="*/ 2739 h 10000"/>
                  <a:gd name="connsiteX16" fmla="*/ 5527 w 9778"/>
                  <a:gd name="connsiteY16" fmla="*/ 2758 h 10000"/>
                  <a:gd name="connsiteX17" fmla="*/ 5527 w 9778"/>
                  <a:gd name="connsiteY17" fmla="*/ 2817 h 10000"/>
                  <a:gd name="connsiteX18" fmla="*/ 5527 w 9778"/>
                  <a:gd name="connsiteY18" fmla="*/ 2874 h 10000"/>
                  <a:gd name="connsiteX19" fmla="*/ 5487 w 9778"/>
                  <a:gd name="connsiteY19" fmla="*/ 2936 h 10000"/>
                  <a:gd name="connsiteX20" fmla="*/ 5445 w 9778"/>
                  <a:gd name="connsiteY20" fmla="*/ 2987 h 10000"/>
                  <a:gd name="connsiteX21" fmla="*/ 5445 w 9778"/>
                  <a:gd name="connsiteY21" fmla="*/ 3161 h 10000"/>
                  <a:gd name="connsiteX22" fmla="*/ 5487 w 9778"/>
                  <a:gd name="connsiteY22" fmla="*/ 3342 h 10000"/>
                  <a:gd name="connsiteX23" fmla="*/ 5566 w 9778"/>
                  <a:gd name="connsiteY23" fmla="*/ 3524 h 10000"/>
                  <a:gd name="connsiteX24" fmla="*/ 5588 w 9778"/>
                  <a:gd name="connsiteY24" fmla="*/ 3697 h 10000"/>
                  <a:gd name="connsiteX25" fmla="*/ 5769 w 9778"/>
                  <a:gd name="connsiteY25" fmla="*/ 3845 h 10000"/>
                  <a:gd name="connsiteX26" fmla="*/ 5791 w 9778"/>
                  <a:gd name="connsiteY26" fmla="*/ 4000 h 10000"/>
                  <a:gd name="connsiteX27" fmla="*/ 5769 w 9778"/>
                  <a:gd name="connsiteY27" fmla="*/ 4150 h 10000"/>
                  <a:gd name="connsiteX28" fmla="*/ 5750 w 9778"/>
                  <a:gd name="connsiteY28" fmla="*/ 4305 h 10000"/>
                  <a:gd name="connsiteX29" fmla="*/ 5607 w 9778"/>
                  <a:gd name="connsiteY29" fmla="*/ 4533 h 10000"/>
                  <a:gd name="connsiteX30" fmla="*/ 5628 w 9778"/>
                  <a:gd name="connsiteY30" fmla="*/ 4762 h 10000"/>
                  <a:gd name="connsiteX31" fmla="*/ 5689 w 9778"/>
                  <a:gd name="connsiteY31" fmla="*/ 4990 h 10000"/>
                  <a:gd name="connsiteX32" fmla="*/ 5628 w 9778"/>
                  <a:gd name="connsiteY32" fmla="*/ 5219 h 10000"/>
                  <a:gd name="connsiteX33" fmla="*/ 5708 w 9778"/>
                  <a:gd name="connsiteY33" fmla="*/ 5471 h 10000"/>
                  <a:gd name="connsiteX34" fmla="*/ 5769 w 9778"/>
                  <a:gd name="connsiteY34" fmla="*/ 5715 h 10000"/>
                  <a:gd name="connsiteX35" fmla="*/ 5829 w 9778"/>
                  <a:gd name="connsiteY35" fmla="*/ 5965 h 10000"/>
                  <a:gd name="connsiteX36" fmla="*/ 5829 w 9778"/>
                  <a:gd name="connsiteY36" fmla="*/ 6220 h 10000"/>
                  <a:gd name="connsiteX37" fmla="*/ 5911 w 9778"/>
                  <a:gd name="connsiteY37" fmla="*/ 6546 h 10000"/>
                  <a:gd name="connsiteX38" fmla="*/ 5911 w 9778"/>
                  <a:gd name="connsiteY38" fmla="*/ 6870 h 10000"/>
                  <a:gd name="connsiteX39" fmla="*/ 5930 w 9778"/>
                  <a:gd name="connsiteY39" fmla="*/ 7188 h 10000"/>
                  <a:gd name="connsiteX40" fmla="*/ 6174 w 9778"/>
                  <a:gd name="connsiteY40" fmla="*/ 7502 h 10000"/>
                  <a:gd name="connsiteX41" fmla="*/ 6215 w 9778"/>
                  <a:gd name="connsiteY41" fmla="*/ 7656 h 10000"/>
                  <a:gd name="connsiteX42" fmla="*/ 6296 w 9778"/>
                  <a:gd name="connsiteY42" fmla="*/ 7807 h 10000"/>
                  <a:gd name="connsiteX43" fmla="*/ 6336 w 9778"/>
                  <a:gd name="connsiteY43" fmla="*/ 7965 h 10000"/>
                  <a:gd name="connsiteX44" fmla="*/ 6255 w 9778"/>
                  <a:gd name="connsiteY44" fmla="*/ 8117 h 10000"/>
                  <a:gd name="connsiteX45" fmla="*/ 6154 w 9778"/>
                  <a:gd name="connsiteY45" fmla="*/ 8317 h 10000"/>
                  <a:gd name="connsiteX46" fmla="*/ 6174 w 9778"/>
                  <a:gd name="connsiteY46" fmla="*/ 8523 h 10000"/>
                  <a:gd name="connsiteX47" fmla="*/ 6296 w 9778"/>
                  <a:gd name="connsiteY47" fmla="*/ 8736 h 10000"/>
                  <a:gd name="connsiteX48" fmla="*/ 6397 w 9778"/>
                  <a:gd name="connsiteY48" fmla="*/ 8941 h 10000"/>
                  <a:gd name="connsiteX49" fmla="*/ 6417 w 9778"/>
                  <a:gd name="connsiteY49" fmla="*/ 9095 h 10000"/>
                  <a:gd name="connsiteX50" fmla="*/ 6417 w 9778"/>
                  <a:gd name="connsiteY50" fmla="*/ 9254 h 10000"/>
                  <a:gd name="connsiteX51" fmla="*/ 6478 w 9778"/>
                  <a:gd name="connsiteY51" fmla="*/ 9408 h 10000"/>
                  <a:gd name="connsiteX52" fmla="*/ 6720 w 9778"/>
                  <a:gd name="connsiteY52" fmla="*/ 9540 h 10000"/>
                  <a:gd name="connsiteX53" fmla="*/ 6983 w 9778"/>
                  <a:gd name="connsiteY53" fmla="*/ 9540 h 10000"/>
                  <a:gd name="connsiteX54" fmla="*/ 7267 w 9778"/>
                  <a:gd name="connsiteY54" fmla="*/ 9551 h 10000"/>
                  <a:gd name="connsiteX55" fmla="*/ 7490 w 9778"/>
                  <a:gd name="connsiteY55" fmla="*/ 9563 h 10000"/>
                  <a:gd name="connsiteX56" fmla="*/ 7752 w 9778"/>
                  <a:gd name="connsiteY56" fmla="*/ 9578 h 10000"/>
                  <a:gd name="connsiteX57" fmla="*/ 7996 w 9778"/>
                  <a:gd name="connsiteY57" fmla="*/ 9597 h 10000"/>
                  <a:gd name="connsiteX58" fmla="*/ 8199 w 9778"/>
                  <a:gd name="connsiteY58" fmla="*/ 9625 h 10000"/>
                  <a:gd name="connsiteX59" fmla="*/ 8441 w 9778"/>
                  <a:gd name="connsiteY59" fmla="*/ 9657 h 10000"/>
                  <a:gd name="connsiteX60" fmla="*/ 8643 w 9778"/>
                  <a:gd name="connsiteY60" fmla="*/ 9688 h 10000"/>
                  <a:gd name="connsiteX61" fmla="*/ 8866 w 9778"/>
                  <a:gd name="connsiteY61" fmla="*/ 9699 h 10000"/>
                  <a:gd name="connsiteX62" fmla="*/ 9090 w 9778"/>
                  <a:gd name="connsiteY62" fmla="*/ 9711 h 10000"/>
                  <a:gd name="connsiteX63" fmla="*/ 9312 w 9778"/>
                  <a:gd name="connsiteY63" fmla="*/ 9714 h 10000"/>
                  <a:gd name="connsiteX64" fmla="*/ 9555 w 9778"/>
                  <a:gd name="connsiteY64" fmla="*/ 9722 h 10000"/>
                  <a:gd name="connsiteX65" fmla="*/ 9778 w 9778"/>
                  <a:gd name="connsiteY65" fmla="*/ 9726 h 10000"/>
                  <a:gd name="connsiteX66" fmla="*/ 2976 w 9778"/>
                  <a:gd name="connsiteY66" fmla="*/ 10000 h 10000"/>
                  <a:gd name="connsiteX67" fmla="*/ 2552 w 9778"/>
                  <a:gd name="connsiteY67" fmla="*/ 9958 h 10000"/>
                  <a:gd name="connsiteX68" fmla="*/ 2166 w 9778"/>
                  <a:gd name="connsiteY68" fmla="*/ 9915 h 10000"/>
                  <a:gd name="connsiteX69" fmla="*/ 1720 w 9778"/>
                  <a:gd name="connsiteY69" fmla="*/ 9880 h 10000"/>
                  <a:gd name="connsiteX70" fmla="*/ 850 w 9778"/>
                  <a:gd name="connsiteY70" fmla="*/ 9815 h 10000"/>
                  <a:gd name="connsiteX71" fmla="*/ 446 w 9778"/>
                  <a:gd name="connsiteY71" fmla="*/ 9785 h 10000"/>
                  <a:gd name="connsiteX72" fmla="*/ 0 w 9778"/>
                  <a:gd name="connsiteY72" fmla="*/ 9757 h 10000"/>
                  <a:gd name="connsiteX73" fmla="*/ 263 w 9778"/>
                  <a:gd name="connsiteY73" fmla="*/ 9741 h 10000"/>
                  <a:gd name="connsiteX74" fmla="*/ 546 w 9778"/>
                  <a:gd name="connsiteY74" fmla="*/ 9722 h 10000"/>
                  <a:gd name="connsiteX75" fmla="*/ 809 w 9778"/>
                  <a:gd name="connsiteY75" fmla="*/ 9695 h 10000"/>
                  <a:gd name="connsiteX76" fmla="*/ 1094 w 9778"/>
                  <a:gd name="connsiteY76" fmla="*/ 9672 h 10000"/>
                  <a:gd name="connsiteX77" fmla="*/ 1336 w 9778"/>
                  <a:gd name="connsiteY77" fmla="*/ 9653 h 10000"/>
                  <a:gd name="connsiteX78" fmla="*/ 1619 w 9778"/>
                  <a:gd name="connsiteY78" fmla="*/ 9637 h 10000"/>
                  <a:gd name="connsiteX79" fmla="*/ 1923 w 9778"/>
                  <a:gd name="connsiteY79" fmla="*/ 9625 h 10000"/>
                  <a:gd name="connsiteX80" fmla="*/ 2227 w 9778"/>
                  <a:gd name="connsiteY80" fmla="*/ 9625 h 10000"/>
                  <a:gd name="connsiteX81" fmla="*/ 2450 w 9778"/>
                  <a:gd name="connsiteY81" fmla="*/ 9625 h 10000"/>
                  <a:gd name="connsiteX82" fmla="*/ 2672 w 9778"/>
                  <a:gd name="connsiteY82" fmla="*/ 9625 h 10000"/>
                  <a:gd name="connsiteX83" fmla="*/ 2875 w 9778"/>
                  <a:gd name="connsiteY83" fmla="*/ 9620 h 10000"/>
                  <a:gd name="connsiteX84" fmla="*/ 3097 w 9778"/>
                  <a:gd name="connsiteY84" fmla="*/ 9613 h 10000"/>
                  <a:gd name="connsiteX85" fmla="*/ 3299 w 9778"/>
                  <a:gd name="connsiteY85" fmla="*/ 9609 h 10000"/>
                  <a:gd name="connsiteX86" fmla="*/ 3482 w 9778"/>
                  <a:gd name="connsiteY86" fmla="*/ 9597 h 10000"/>
                  <a:gd name="connsiteX87" fmla="*/ 3684 w 9778"/>
                  <a:gd name="connsiteY87" fmla="*/ 9582 h 10000"/>
                  <a:gd name="connsiteX88" fmla="*/ 3867 w 9778"/>
                  <a:gd name="connsiteY88" fmla="*/ 9563 h 10000"/>
                  <a:gd name="connsiteX89" fmla="*/ 3887 w 9778"/>
                  <a:gd name="connsiteY89" fmla="*/ 9393 h 10000"/>
                  <a:gd name="connsiteX90" fmla="*/ 3947 w 9778"/>
                  <a:gd name="connsiteY90" fmla="*/ 9223 h 10000"/>
                  <a:gd name="connsiteX91" fmla="*/ 4029 w 9778"/>
                  <a:gd name="connsiteY91" fmla="*/ 9053 h 10000"/>
                  <a:gd name="connsiteX92" fmla="*/ 4089 w 9778"/>
                  <a:gd name="connsiteY92" fmla="*/ 8883 h 10000"/>
                  <a:gd name="connsiteX93" fmla="*/ 4069 w 9778"/>
                  <a:gd name="connsiteY93" fmla="*/ 8635 h 10000"/>
                  <a:gd name="connsiteX94" fmla="*/ 4069 w 9778"/>
                  <a:gd name="connsiteY94" fmla="*/ 8386 h 10000"/>
                  <a:gd name="connsiteX95" fmla="*/ 4069 w 9778"/>
                  <a:gd name="connsiteY95" fmla="*/ 8136 h 10000"/>
                  <a:gd name="connsiteX96" fmla="*/ 4089 w 9778"/>
                  <a:gd name="connsiteY96" fmla="*/ 7887 h 10000"/>
                  <a:gd name="connsiteX97" fmla="*/ 4089 w 9778"/>
                  <a:gd name="connsiteY97" fmla="*/ 7691 h 10000"/>
                  <a:gd name="connsiteX98" fmla="*/ 4048 w 9778"/>
                  <a:gd name="connsiteY98" fmla="*/ 7489 h 10000"/>
                  <a:gd name="connsiteX99" fmla="*/ 4029 w 9778"/>
                  <a:gd name="connsiteY99" fmla="*/ 7300 h 10000"/>
                  <a:gd name="connsiteX100" fmla="*/ 4089 w 9778"/>
                  <a:gd name="connsiteY100" fmla="*/ 7110 h 10000"/>
                  <a:gd name="connsiteX101" fmla="*/ 4311 w 9778"/>
                  <a:gd name="connsiteY101" fmla="*/ 6909 h 10000"/>
                  <a:gd name="connsiteX102" fmla="*/ 4352 w 9778"/>
                  <a:gd name="connsiteY102" fmla="*/ 6696 h 10000"/>
                  <a:gd name="connsiteX103" fmla="*/ 4332 w 9778"/>
                  <a:gd name="connsiteY103" fmla="*/ 6480 h 10000"/>
                  <a:gd name="connsiteX104" fmla="*/ 4332 w 9778"/>
                  <a:gd name="connsiteY104" fmla="*/ 6263 h 10000"/>
                  <a:gd name="connsiteX105" fmla="*/ 4352 w 9778"/>
                  <a:gd name="connsiteY105" fmla="*/ 6186 h 10000"/>
                  <a:gd name="connsiteX106" fmla="*/ 4373 w 9778"/>
                  <a:gd name="connsiteY106" fmla="*/ 6112 h 10000"/>
                  <a:gd name="connsiteX107" fmla="*/ 4373 w 9778"/>
                  <a:gd name="connsiteY107" fmla="*/ 6039 h 10000"/>
                  <a:gd name="connsiteX108" fmla="*/ 4311 w 9778"/>
                  <a:gd name="connsiteY108" fmla="*/ 5969 h 10000"/>
                  <a:gd name="connsiteX109" fmla="*/ 4292 w 9778"/>
                  <a:gd name="connsiteY109" fmla="*/ 5795 h 10000"/>
                  <a:gd name="connsiteX110" fmla="*/ 4332 w 9778"/>
                  <a:gd name="connsiteY110" fmla="*/ 5784 h 10000"/>
                  <a:gd name="connsiteX111" fmla="*/ 4332 w 9778"/>
                  <a:gd name="connsiteY111" fmla="*/ 5606 h 10000"/>
                  <a:gd name="connsiteX112" fmla="*/ 4373 w 9778"/>
                  <a:gd name="connsiteY112" fmla="*/ 5424 h 10000"/>
                  <a:gd name="connsiteX113" fmla="*/ 4392 w 9778"/>
                  <a:gd name="connsiteY113" fmla="*/ 5246 h 10000"/>
                  <a:gd name="connsiteX114" fmla="*/ 4352 w 9778"/>
                  <a:gd name="connsiteY114" fmla="*/ 5053 h 10000"/>
                  <a:gd name="connsiteX115" fmla="*/ 4454 w 9778"/>
                  <a:gd name="connsiteY115" fmla="*/ 5025 h 10000"/>
                  <a:gd name="connsiteX116" fmla="*/ 4392 w 9778"/>
                  <a:gd name="connsiteY116" fmla="*/ 4662 h 10000"/>
                  <a:gd name="connsiteX117" fmla="*/ 4475 w 9778"/>
                  <a:gd name="connsiteY117" fmla="*/ 4576 h 10000"/>
                  <a:gd name="connsiteX118" fmla="*/ 4494 w 9778"/>
                  <a:gd name="connsiteY118" fmla="*/ 4491 h 10000"/>
                  <a:gd name="connsiteX119" fmla="*/ 4514 w 9778"/>
                  <a:gd name="connsiteY119" fmla="*/ 4402 h 10000"/>
                  <a:gd name="connsiteX120" fmla="*/ 4554 w 9778"/>
                  <a:gd name="connsiteY120" fmla="*/ 4313 h 10000"/>
                  <a:gd name="connsiteX121" fmla="*/ 4615 w 9778"/>
                  <a:gd name="connsiteY121" fmla="*/ 4259 h 10000"/>
                  <a:gd name="connsiteX122" fmla="*/ 4595 w 9778"/>
                  <a:gd name="connsiteY122" fmla="*/ 4213 h 10000"/>
                  <a:gd name="connsiteX123" fmla="*/ 4554 w 9778"/>
                  <a:gd name="connsiteY123" fmla="*/ 4158 h 10000"/>
                  <a:gd name="connsiteX124" fmla="*/ 4595 w 9778"/>
                  <a:gd name="connsiteY124" fmla="*/ 4112 h 10000"/>
                  <a:gd name="connsiteX125" fmla="*/ 4677 w 9778"/>
                  <a:gd name="connsiteY125" fmla="*/ 4028 h 10000"/>
                  <a:gd name="connsiteX126" fmla="*/ 4677 w 9778"/>
                  <a:gd name="connsiteY126" fmla="*/ 3946 h 10000"/>
                  <a:gd name="connsiteX127" fmla="*/ 4655 w 9778"/>
                  <a:gd name="connsiteY127" fmla="*/ 3861 h 10000"/>
                  <a:gd name="connsiteX128" fmla="*/ 4636 w 9778"/>
                  <a:gd name="connsiteY128" fmla="*/ 3775 h 10000"/>
                  <a:gd name="connsiteX129" fmla="*/ 4535 w 9778"/>
                  <a:gd name="connsiteY129" fmla="*/ 3771 h 10000"/>
                  <a:gd name="connsiteX130" fmla="*/ 4554 w 9778"/>
                  <a:gd name="connsiteY130" fmla="*/ 3705 h 10000"/>
                  <a:gd name="connsiteX131" fmla="*/ 4636 w 9778"/>
                  <a:gd name="connsiteY131" fmla="*/ 3640 h 10000"/>
                  <a:gd name="connsiteX132" fmla="*/ 4655 w 9778"/>
                  <a:gd name="connsiteY132" fmla="*/ 3575 h 10000"/>
                  <a:gd name="connsiteX133" fmla="*/ 4636 w 9778"/>
                  <a:gd name="connsiteY133" fmla="*/ 3505 h 10000"/>
                  <a:gd name="connsiteX134" fmla="*/ 4595 w 9778"/>
                  <a:gd name="connsiteY134" fmla="*/ 3505 h 10000"/>
                  <a:gd name="connsiteX135" fmla="*/ 4615 w 9778"/>
                  <a:gd name="connsiteY135" fmla="*/ 3439 h 10000"/>
                  <a:gd name="connsiteX136" fmla="*/ 4595 w 9778"/>
                  <a:gd name="connsiteY136" fmla="*/ 3362 h 10000"/>
                  <a:gd name="connsiteX137" fmla="*/ 4595 w 9778"/>
                  <a:gd name="connsiteY137" fmla="*/ 3296 h 10000"/>
                  <a:gd name="connsiteX138" fmla="*/ 4655 w 9778"/>
                  <a:gd name="connsiteY138" fmla="*/ 3226 h 10000"/>
                  <a:gd name="connsiteX139" fmla="*/ 4655 w 9778"/>
                  <a:gd name="connsiteY139" fmla="*/ 3087 h 10000"/>
                  <a:gd name="connsiteX140" fmla="*/ 4655 w 9778"/>
                  <a:gd name="connsiteY140" fmla="*/ 2952 h 10000"/>
                  <a:gd name="connsiteX141" fmla="*/ 4717 w 9778"/>
                  <a:gd name="connsiteY141" fmla="*/ 2817 h 10000"/>
                  <a:gd name="connsiteX142" fmla="*/ 4858 w 9778"/>
                  <a:gd name="connsiteY142" fmla="*/ 2693 h 10000"/>
                  <a:gd name="connsiteX143" fmla="*/ 4798 w 9778"/>
                  <a:gd name="connsiteY143" fmla="*/ 2674 h 10000"/>
                  <a:gd name="connsiteX144" fmla="*/ 4798 w 9778"/>
                  <a:gd name="connsiteY144" fmla="*/ 2557 h 10000"/>
                  <a:gd name="connsiteX145" fmla="*/ 4778 w 9778"/>
                  <a:gd name="connsiteY145" fmla="*/ 2441 h 10000"/>
                  <a:gd name="connsiteX146" fmla="*/ 4757 w 9778"/>
                  <a:gd name="connsiteY146" fmla="*/ 2325 h 10000"/>
                  <a:gd name="connsiteX147" fmla="*/ 4798 w 9778"/>
                  <a:gd name="connsiteY147" fmla="*/ 2222 h 10000"/>
                  <a:gd name="connsiteX148" fmla="*/ 4838 w 9778"/>
                  <a:gd name="connsiteY148" fmla="*/ 2034 h 10000"/>
                  <a:gd name="connsiteX149" fmla="*/ 4940 w 9778"/>
                  <a:gd name="connsiteY149" fmla="*/ 1853 h 10000"/>
                  <a:gd name="connsiteX150" fmla="*/ 5001 w 9778"/>
                  <a:gd name="connsiteY150" fmla="*/ 1667 h 10000"/>
                  <a:gd name="connsiteX151" fmla="*/ 4960 w 9778"/>
                  <a:gd name="connsiteY151" fmla="*/ 1478 h 10000"/>
                  <a:gd name="connsiteX152" fmla="*/ 4980 w 9778"/>
                  <a:gd name="connsiteY152" fmla="*/ 1389 h 10000"/>
                  <a:gd name="connsiteX153" fmla="*/ 4980 w 9778"/>
                  <a:gd name="connsiteY153" fmla="*/ 1293 h 10000"/>
                  <a:gd name="connsiteX154" fmla="*/ 4980 w 9778"/>
                  <a:gd name="connsiteY154" fmla="*/ 1202 h 10000"/>
                  <a:gd name="connsiteX155" fmla="*/ 4960 w 9778"/>
                  <a:gd name="connsiteY155" fmla="*/ 1109 h 10000"/>
                  <a:gd name="connsiteX156" fmla="*/ 4858 w 9778"/>
                  <a:gd name="connsiteY156" fmla="*/ 1137 h 10000"/>
                  <a:gd name="connsiteX157" fmla="*/ 4858 w 9778"/>
                  <a:gd name="connsiteY157" fmla="*/ 1075 h 10000"/>
                  <a:gd name="connsiteX158" fmla="*/ 4838 w 9778"/>
                  <a:gd name="connsiteY158" fmla="*/ 1010 h 10000"/>
                  <a:gd name="connsiteX159" fmla="*/ 4838 w 9778"/>
                  <a:gd name="connsiteY159" fmla="*/ 947 h 10000"/>
                  <a:gd name="connsiteX160" fmla="*/ 4858 w 9778"/>
                  <a:gd name="connsiteY160" fmla="*/ 886 h 10000"/>
                  <a:gd name="connsiteX161" fmla="*/ 4798 w 9778"/>
                  <a:gd name="connsiteY161" fmla="*/ 804 h 10000"/>
                  <a:gd name="connsiteX162" fmla="*/ 4798 w 9778"/>
                  <a:gd name="connsiteY162" fmla="*/ 720 h 10000"/>
                  <a:gd name="connsiteX163" fmla="*/ 4778 w 9778"/>
                  <a:gd name="connsiteY163" fmla="*/ 634 h 10000"/>
                  <a:gd name="connsiteX164" fmla="*/ 4778 w 9778"/>
                  <a:gd name="connsiteY164" fmla="*/ 558 h 10000"/>
                  <a:gd name="connsiteX165" fmla="*/ 4717 w 9778"/>
                  <a:gd name="connsiteY165" fmla="*/ 363 h 10000"/>
                  <a:gd name="connsiteX166" fmla="*/ 4655 w 9778"/>
                  <a:gd name="connsiteY166" fmla="*/ 344 h 10000"/>
                  <a:gd name="connsiteX167" fmla="*/ 4535 w 9778"/>
                  <a:gd name="connsiteY167" fmla="*/ 332 h 10000"/>
                  <a:gd name="connsiteX168" fmla="*/ 4454 w 9778"/>
                  <a:gd name="connsiteY168" fmla="*/ 320 h 10000"/>
                  <a:gd name="connsiteX169" fmla="*/ 4332 w 9778"/>
                  <a:gd name="connsiteY169" fmla="*/ 317 h 10000"/>
                  <a:gd name="connsiteX170" fmla="*/ 4251 w 9778"/>
                  <a:gd name="connsiteY170" fmla="*/ 320 h 10000"/>
                  <a:gd name="connsiteX171" fmla="*/ 4191 w 9778"/>
                  <a:gd name="connsiteY171" fmla="*/ 328 h 10000"/>
                  <a:gd name="connsiteX172" fmla="*/ 4109 w 9778"/>
                  <a:gd name="connsiteY172" fmla="*/ 328 h 10000"/>
                  <a:gd name="connsiteX173" fmla="*/ 4048 w 9778"/>
                  <a:gd name="connsiteY173" fmla="*/ 320 h 10000"/>
                  <a:gd name="connsiteX174" fmla="*/ 4069 w 9778"/>
                  <a:gd name="connsiteY174" fmla="*/ 305 h 10000"/>
                  <a:gd name="connsiteX175" fmla="*/ 4109 w 9778"/>
                  <a:gd name="connsiteY175" fmla="*/ 297 h 10000"/>
                  <a:gd name="connsiteX176" fmla="*/ 4171 w 9778"/>
                  <a:gd name="connsiteY176" fmla="*/ 286 h 10000"/>
                  <a:gd name="connsiteX177" fmla="*/ 4150 w 9778"/>
                  <a:gd name="connsiteY177" fmla="*/ 271 h 10000"/>
                  <a:gd name="connsiteX178" fmla="*/ 4332 w 9778"/>
                  <a:gd name="connsiteY178" fmla="*/ 255 h 10000"/>
                  <a:gd name="connsiteX179" fmla="*/ 4514 w 9778"/>
                  <a:gd name="connsiteY179" fmla="*/ 228 h 10000"/>
                  <a:gd name="connsiteX180" fmla="*/ 4677 w 9778"/>
                  <a:gd name="connsiteY180" fmla="*/ 201 h 10000"/>
                  <a:gd name="connsiteX181" fmla="*/ 4817 w 9778"/>
                  <a:gd name="connsiteY181" fmla="*/ 162 h 10000"/>
                  <a:gd name="connsiteX182" fmla="*/ 4858 w 9778"/>
                  <a:gd name="connsiteY182" fmla="*/ 120 h 10000"/>
                  <a:gd name="connsiteX183" fmla="*/ 4918 w 9778"/>
                  <a:gd name="connsiteY183" fmla="*/ 85 h 10000"/>
                  <a:gd name="connsiteX184" fmla="*/ 4918 w 9778"/>
                  <a:gd name="connsiteY184" fmla="*/ 42 h 10000"/>
                  <a:gd name="connsiteX185" fmla="*/ 4940 w 9778"/>
                  <a:gd name="connsiteY185" fmla="*/ 0 h 10000"/>
                  <a:gd name="connsiteX186" fmla="*/ 5001 w 9778"/>
                  <a:gd name="connsiteY186" fmla="*/ 73 h 10000"/>
                  <a:gd name="connsiteX187" fmla="*/ 5081 w 9778"/>
                  <a:gd name="connsiteY187" fmla="*/ 154 h 10000"/>
                  <a:gd name="connsiteX188" fmla="*/ 5102 w 9778"/>
                  <a:gd name="connsiteY188" fmla="*/ 232 h 10000"/>
                  <a:gd name="connsiteX189" fmla="*/ 5061 w 9778"/>
                  <a:gd name="connsiteY189" fmla="*/ 317 h 10000"/>
                  <a:gd name="connsiteX0" fmla="*/ 5176 w 9772"/>
                  <a:gd name="connsiteY0" fmla="*/ 317 h 10000"/>
                  <a:gd name="connsiteX1" fmla="*/ 5279 w 9772"/>
                  <a:gd name="connsiteY1" fmla="*/ 546 h 10000"/>
                  <a:gd name="connsiteX2" fmla="*/ 5362 w 9772"/>
                  <a:gd name="connsiteY2" fmla="*/ 785 h 10000"/>
                  <a:gd name="connsiteX3" fmla="*/ 5404 w 9772"/>
                  <a:gd name="connsiteY3" fmla="*/ 1017 h 10000"/>
                  <a:gd name="connsiteX4" fmla="*/ 5445 w 9772"/>
                  <a:gd name="connsiteY4" fmla="*/ 1248 h 10000"/>
                  <a:gd name="connsiteX5" fmla="*/ 5589 w 9772"/>
                  <a:gd name="connsiteY5" fmla="*/ 1474 h 10000"/>
                  <a:gd name="connsiteX6" fmla="*/ 5673 w 9772"/>
                  <a:gd name="connsiteY6" fmla="*/ 1706 h 10000"/>
                  <a:gd name="connsiteX7" fmla="*/ 5673 w 9772"/>
                  <a:gd name="connsiteY7" fmla="*/ 1935 h 10000"/>
                  <a:gd name="connsiteX8" fmla="*/ 5652 w 9772"/>
                  <a:gd name="connsiteY8" fmla="*/ 2163 h 10000"/>
                  <a:gd name="connsiteX9" fmla="*/ 5692 w 9772"/>
                  <a:gd name="connsiteY9" fmla="*/ 2287 h 10000"/>
                  <a:gd name="connsiteX10" fmla="*/ 5756 w 9772"/>
                  <a:gd name="connsiteY10" fmla="*/ 2422 h 10000"/>
                  <a:gd name="connsiteX11" fmla="*/ 5756 w 9772"/>
                  <a:gd name="connsiteY11" fmla="*/ 2554 h 10000"/>
                  <a:gd name="connsiteX12" fmla="*/ 5734 w 9772"/>
                  <a:gd name="connsiteY12" fmla="*/ 2685 h 10000"/>
                  <a:gd name="connsiteX13" fmla="*/ 5756 w 9772"/>
                  <a:gd name="connsiteY13" fmla="*/ 2700 h 10000"/>
                  <a:gd name="connsiteX14" fmla="*/ 5734 w 9772"/>
                  <a:gd name="connsiteY14" fmla="*/ 2723 h 10000"/>
                  <a:gd name="connsiteX15" fmla="*/ 5673 w 9772"/>
                  <a:gd name="connsiteY15" fmla="*/ 2739 h 10000"/>
                  <a:gd name="connsiteX16" fmla="*/ 5652 w 9772"/>
                  <a:gd name="connsiteY16" fmla="*/ 2758 h 10000"/>
                  <a:gd name="connsiteX17" fmla="*/ 5652 w 9772"/>
                  <a:gd name="connsiteY17" fmla="*/ 2817 h 10000"/>
                  <a:gd name="connsiteX18" fmla="*/ 5652 w 9772"/>
                  <a:gd name="connsiteY18" fmla="*/ 2874 h 10000"/>
                  <a:gd name="connsiteX19" fmla="*/ 5612 w 9772"/>
                  <a:gd name="connsiteY19" fmla="*/ 2936 h 10000"/>
                  <a:gd name="connsiteX20" fmla="*/ 5569 w 9772"/>
                  <a:gd name="connsiteY20" fmla="*/ 2987 h 10000"/>
                  <a:gd name="connsiteX21" fmla="*/ 5569 w 9772"/>
                  <a:gd name="connsiteY21" fmla="*/ 3161 h 10000"/>
                  <a:gd name="connsiteX22" fmla="*/ 5612 w 9772"/>
                  <a:gd name="connsiteY22" fmla="*/ 3342 h 10000"/>
                  <a:gd name="connsiteX23" fmla="*/ 5692 w 9772"/>
                  <a:gd name="connsiteY23" fmla="*/ 3524 h 10000"/>
                  <a:gd name="connsiteX24" fmla="*/ 5715 w 9772"/>
                  <a:gd name="connsiteY24" fmla="*/ 3697 h 10000"/>
                  <a:gd name="connsiteX25" fmla="*/ 5900 w 9772"/>
                  <a:gd name="connsiteY25" fmla="*/ 3845 h 10000"/>
                  <a:gd name="connsiteX26" fmla="*/ 5922 w 9772"/>
                  <a:gd name="connsiteY26" fmla="*/ 4000 h 10000"/>
                  <a:gd name="connsiteX27" fmla="*/ 5900 w 9772"/>
                  <a:gd name="connsiteY27" fmla="*/ 4150 h 10000"/>
                  <a:gd name="connsiteX28" fmla="*/ 5881 w 9772"/>
                  <a:gd name="connsiteY28" fmla="*/ 4305 h 10000"/>
                  <a:gd name="connsiteX29" fmla="*/ 5734 w 9772"/>
                  <a:gd name="connsiteY29" fmla="*/ 4533 h 10000"/>
                  <a:gd name="connsiteX30" fmla="*/ 5756 w 9772"/>
                  <a:gd name="connsiteY30" fmla="*/ 4762 h 10000"/>
                  <a:gd name="connsiteX31" fmla="*/ 5818 w 9772"/>
                  <a:gd name="connsiteY31" fmla="*/ 4990 h 10000"/>
                  <a:gd name="connsiteX32" fmla="*/ 5756 w 9772"/>
                  <a:gd name="connsiteY32" fmla="*/ 5219 h 10000"/>
                  <a:gd name="connsiteX33" fmla="*/ 5838 w 9772"/>
                  <a:gd name="connsiteY33" fmla="*/ 5471 h 10000"/>
                  <a:gd name="connsiteX34" fmla="*/ 5900 w 9772"/>
                  <a:gd name="connsiteY34" fmla="*/ 5715 h 10000"/>
                  <a:gd name="connsiteX35" fmla="*/ 5961 w 9772"/>
                  <a:gd name="connsiteY35" fmla="*/ 5965 h 10000"/>
                  <a:gd name="connsiteX36" fmla="*/ 5961 w 9772"/>
                  <a:gd name="connsiteY36" fmla="*/ 6220 h 10000"/>
                  <a:gd name="connsiteX37" fmla="*/ 6045 w 9772"/>
                  <a:gd name="connsiteY37" fmla="*/ 6546 h 10000"/>
                  <a:gd name="connsiteX38" fmla="*/ 6045 w 9772"/>
                  <a:gd name="connsiteY38" fmla="*/ 6870 h 10000"/>
                  <a:gd name="connsiteX39" fmla="*/ 6065 w 9772"/>
                  <a:gd name="connsiteY39" fmla="*/ 7188 h 10000"/>
                  <a:gd name="connsiteX40" fmla="*/ 6314 w 9772"/>
                  <a:gd name="connsiteY40" fmla="*/ 7502 h 10000"/>
                  <a:gd name="connsiteX41" fmla="*/ 6356 w 9772"/>
                  <a:gd name="connsiteY41" fmla="*/ 7656 h 10000"/>
                  <a:gd name="connsiteX42" fmla="*/ 6439 w 9772"/>
                  <a:gd name="connsiteY42" fmla="*/ 7807 h 10000"/>
                  <a:gd name="connsiteX43" fmla="*/ 6480 w 9772"/>
                  <a:gd name="connsiteY43" fmla="*/ 7965 h 10000"/>
                  <a:gd name="connsiteX44" fmla="*/ 6397 w 9772"/>
                  <a:gd name="connsiteY44" fmla="*/ 8117 h 10000"/>
                  <a:gd name="connsiteX45" fmla="*/ 6294 w 9772"/>
                  <a:gd name="connsiteY45" fmla="*/ 8317 h 10000"/>
                  <a:gd name="connsiteX46" fmla="*/ 6314 w 9772"/>
                  <a:gd name="connsiteY46" fmla="*/ 8523 h 10000"/>
                  <a:gd name="connsiteX47" fmla="*/ 6439 w 9772"/>
                  <a:gd name="connsiteY47" fmla="*/ 8736 h 10000"/>
                  <a:gd name="connsiteX48" fmla="*/ 6542 w 9772"/>
                  <a:gd name="connsiteY48" fmla="*/ 8941 h 10000"/>
                  <a:gd name="connsiteX49" fmla="*/ 6563 w 9772"/>
                  <a:gd name="connsiteY49" fmla="*/ 9095 h 10000"/>
                  <a:gd name="connsiteX50" fmla="*/ 6563 w 9772"/>
                  <a:gd name="connsiteY50" fmla="*/ 9254 h 10000"/>
                  <a:gd name="connsiteX51" fmla="*/ 6625 w 9772"/>
                  <a:gd name="connsiteY51" fmla="*/ 9408 h 10000"/>
                  <a:gd name="connsiteX52" fmla="*/ 6873 w 9772"/>
                  <a:gd name="connsiteY52" fmla="*/ 9540 h 10000"/>
                  <a:gd name="connsiteX53" fmla="*/ 7142 w 9772"/>
                  <a:gd name="connsiteY53" fmla="*/ 9540 h 10000"/>
                  <a:gd name="connsiteX54" fmla="*/ 7432 w 9772"/>
                  <a:gd name="connsiteY54" fmla="*/ 9551 h 10000"/>
                  <a:gd name="connsiteX55" fmla="*/ 7660 w 9772"/>
                  <a:gd name="connsiteY55" fmla="*/ 9563 h 10000"/>
                  <a:gd name="connsiteX56" fmla="*/ 7928 w 9772"/>
                  <a:gd name="connsiteY56" fmla="*/ 9578 h 10000"/>
                  <a:gd name="connsiteX57" fmla="*/ 8178 w 9772"/>
                  <a:gd name="connsiteY57" fmla="*/ 9597 h 10000"/>
                  <a:gd name="connsiteX58" fmla="*/ 8385 w 9772"/>
                  <a:gd name="connsiteY58" fmla="*/ 9625 h 10000"/>
                  <a:gd name="connsiteX59" fmla="*/ 8633 w 9772"/>
                  <a:gd name="connsiteY59" fmla="*/ 9657 h 10000"/>
                  <a:gd name="connsiteX60" fmla="*/ 8839 w 9772"/>
                  <a:gd name="connsiteY60" fmla="*/ 9688 h 10000"/>
                  <a:gd name="connsiteX61" fmla="*/ 9067 w 9772"/>
                  <a:gd name="connsiteY61" fmla="*/ 9699 h 10000"/>
                  <a:gd name="connsiteX62" fmla="*/ 9296 w 9772"/>
                  <a:gd name="connsiteY62" fmla="*/ 9711 h 10000"/>
                  <a:gd name="connsiteX63" fmla="*/ 9523 w 9772"/>
                  <a:gd name="connsiteY63" fmla="*/ 9714 h 10000"/>
                  <a:gd name="connsiteX64" fmla="*/ 9772 w 9772"/>
                  <a:gd name="connsiteY64" fmla="*/ 9722 h 10000"/>
                  <a:gd name="connsiteX65" fmla="*/ 3044 w 9772"/>
                  <a:gd name="connsiteY65" fmla="*/ 10000 h 10000"/>
                  <a:gd name="connsiteX66" fmla="*/ 2610 w 9772"/>
                  <a:gd name="connsiteY66" fmla="*/ 9958 h 10000"/>
                  <a:gd name="connsiteX67" fmla="*/ 2215 w 9772"/>
                  <a:gd name="connsiteY67" fmla="*/ 9915 h 10000"/>
                  <a:gd name="connsiteX68" fmla="*/ 1759 w 9772"/>
                  <a:gd name="connsiteY68" fmla="*/ 9880 h 10000"/>
                  <a:gd name="connsiteX69" fmla="*/ 869 w 9772"/>
                  <a:gd name="connsiteY69" fmla="*/ 9815 h 10000"/>
                  <a:gd name="connsiteX70" fmla="*/ 456 w 9772"/>
                  <a:gd name="connsiteY70" fmla="*/ 9785 h 10000"/>
                  <a:gd name="connsiteX71" fmla="*/ 0 w 9772"/>
                  <a:gd name="connsiteY71" fmla="*/ 9757 h 10000"/>
                  <a:gd name="connsiteX72" fmla="*/ 269 w 9772"/>
                  <a:gd name="connsiteY72" fmla="*/ 9741 h 10000"/>
                  <a:gd name="connsiteX73" fmla="*/ 558 w 9772"/>
                  <a:gd name="connsiteY73" fmla="*/ 9722 h 10000"/>
                  <a:gd name="connsiteX74" fmla="*/ 827 w 9772"/>
                  <a:gd name="connsiteY74" fmla="*/ 9695 h 10000"/>
                  <a:gd name="connsiteX75" fmla="*/ 1119 w 9772"/>
                  <a:gd name="connsiteY75" fmla="*/ 9672 h 10000"/>
                  <a:gd name="connsiteX76" fmla="*/ 1366 w 9772"/>
                  <a:gd name="connsiteY76" fmla="*/ 9653 h 10000"/>
                  <a:gd name="connsiteX77" fmla="*/ 1656 w 9772"/>
                  <a:gd name="connsiteY77" fmla="*/ 9637 h 10000"/>
                  <a:gd name="connsiteX78" fmla="*/ 1967 w 9772"/>
                  <a:gd name="connsiteY78" fmla="*/ 9625 h 10000"/>
                  <a:gd name="connsiteX79" fmla="*/ 2278 w 9772"/>
                  <a:gd name="connsiteY79" fmla="*/ 9625 h 10000"/>
                  <a:gd name="connsiteX80" fmla="*/ 2506 w 9772"/>
                  <a:gd name="connsiteY80" fmla="*/ 9625 h 10000"/>
                  <a:gd name="connsiteX81" fmla="*/ 2733 w 9772"/>
                  <a:gd name="connsiteY81" fmla="*/ 9625 h 10000"/>
                  <a:gd name="connsiteX82" fmla="*/ 2940 w 9772"/>
                  <a:gd name="connsiteY82" fmla="*/ 9620 h 10000"/>
                  <a:gd name="connsiteX83" fmla="*/ 3167 w 9772"/>
                  <a:gd name="connsiteY83" fmla="*/ 9613 h 10000"/>
                  <a:gd name="connsiteX84" fmla="*/ 3374 w 9772"/>
                  <a:gd name="connsiteY84" fmla="*/ 9609 h 10000"/>
                  <a:gd name="connsiteX85" fmla="*/ 3561 w 9772"/>
                  <a:gd name="connsiteY85" fmla="*/ 9597 h 10000"/>
                  <a:gd name="connsiteX86" fmla="*/ 3768 w 9772"/>
                  <a:gd name="connsiteY86" fmla="*/ 9582 h 10000"/>
                  <a:gd name="connsiteX87" fmla="*/ 3955 w 9772"/>
                  <a:gd name="connsiteY87" fmla="*/ 9563 h 10000"/>
                  <a:gd name="connsiteX88" fmla="*/ 3975 w 9772"/>
                  <a:gd name="connsiteY88" fmla="*/ 9393 h 10000"/>
                  <a:gd name="connsiteX89" fmla="*/ 4037 w 9772"/>
                  <a:gd name="connsiteY89" fmla="*/ 9223 h 10000"/>
                  <a:gd name="connsiteX90" fmla="*/ 4120 w 9772"/>
                  <a:gd name="connsiteY90" fmla="*/ 9053 h 10000"/>
                  <a:gd name="connsiteX91" fmla="*/ 4182 w 9772"/>
                  <a:gd name="connsiteY91" fmla="*/ 8883 h 10000"/>
                  <a:gd name="connsiteX92" fmla="*/ 4161 w 9772"/>
                  <a:gd name="connsiteY92" fmla="*/ 8635 h 10000"/>
                  <a:gd name="connsiteX93" fmla="*/ 4161 w 9772"/>
                  <a:gd name="connsiteY93" fmla="*/ 8386 h 10000"/>
                  <a:gd name="connsiteX94" fmla="*/ 4161 w 9772"/>
                  <a:gd name="connsiteY94" fmla="*/ 8136 h 10000"/>
                  <a:gd name="connsiteX95" fmla="*/ 4182 w 9772"/>
                  <a:gd name="connsiteY95" fmla="*/ 7887 h 10000"/>
                  <a:gd name="connsiteX96" fmla="*/ 4182 w 9772"/>
                  <a:gd name="connsiteY96" fmla="*/ 7691 h 10000"/>
                  <a:gd name="connsiteX97" fmla="*/ 4140 w 9772"/>
                  <a:gd name="connsiteY97" fmla="*/ 7489 h 10000"/>
                  <a:gd name="connsiteX98" fmla="*/ 4120 w 9772"/>
                  <a:gd name="connsiteY98" fmla="*/ 7300 h 10000"/>
                  <a:gd name="connsiteX99" fmla="*/ 4182 w 9772"/>
                  <a:gd name="connsiteY99" fmla="*/ 7110 h 10000"/>
                  <a:gd name="connsiteX100" fmla="*/ 4409 w 9772"/>
                  <a:gd name="connsiteY100" fmla="*/ 6909 h 10000"/>
                  <a:gd name="connsiteX101" fmla="*/ 4451 w 9772"/>
                  <a:gd name="connsiteY101" fmla="*/ 6696 h 10000"/>
                  <a:gd name="connsiteX102" fmla="*/ 4430 w 9772"/>
                  <a:gd name="connsiteY102" fmla="*/ 6480 h 10000"/>
                  <a:gd name="connsiteX103" fmla="*/ 4430 w 9772"/>
                  <a:gd name="connsiteY103" fmla="*/ 6263 h 10000"/>
                  <a:gd name="connsiteX104" fmla="*/ 4451 w 9772"/>
                  <a:gd name="connsiteY104" fmla="*/ 6186 h 10000"/>
                  <a:gd name="connsiteX105" fmla="*/ 4472 w 9772"/>
                  <a:gd name="connsiteY105" fmla="*/ 6112 h 10000"/>
                  <a:gd name="connsiteX106" fmla="*/ 4472 w 9772"/>
                  <a:gd name="connsiteY106" fmla="*/ 6039 h 10000"/>
                  <a:gd name="connsiteX107" fmla="*/ 4409 w 9772"/>
                  <a:gd name="connsiteY107" fmla="*/ 5969 h 10000"/>
                  <a:gd name="connsiteX108" fmla="*/ 4389 w 9772"/>
                  <a:gd name="connsiteY108" fmla="*/ 5795 h 10000"/>
                  <a:gd name="connsiteX109" fmla="*/ 4430 w 9772"/>
                  <a:gd name="connsiteY109" fmla="*/ 5784 h 10000"/>
                  <a:gd name="connsiteX110" fmla="*/ 4430 w 9772"/>
                  <a:gd name="connsiteY110" fmla="*/ 5606 h 10000"/>
                  <a:gd name="connsiteX111" fmla="*/ 4472 w 9772"/>
                  <a:gd name="connsiteY111" fmla="*/ 5424 h 10000"/>
                  <a:gd name="connsiteX112" fmla="*/ 4492 w 9772"/>
                  <a:gd name="connsiteY112" fmla="*/ 5246 h 10000"/>
                  <a:gd name="connsiteX113" fmla="*/ 4451 w 9772"/>
                  <a:gd name="connsiteY113" fmla="*/ 5053 h 10000"/>
                  <a:gd name="connsiteX114" fmla="*/ 4555 w 9772"/>
                  <a:gd name="connsiteY114" fmla="*/ 5025 h 10000"/>
                  <a:gd name="connsiteX115" fmla="*/ 4492 w 9772"/>
                  <a:gd name="connsiteY115" fmla="*/ 4662 h 10000"/>
                  <a:gd name="connsiteX116" fmla="*/ 4577 w 9772"/>
                  <a:gd name="connsiteY116" fmla="*/ 4576 h 10000"/>
                  <a:gd name="connsiteX117" fmla="*/ 4596 w 9772"/>
                  <a:gd name="connsiteY117" fmla="*/ 4491 h 10000"/>
                  <a:gd name="connsiteX118" fmla="*/ 4616 w 9772"/>
                  <a:gd name="connsiteY118" fmla="*/ 4402 h 10000"/>
                  <a:gd name="connsiteX119" fmla="*/ 4657 w 9772"/>
                  <a:gd name="connsiteY119" fmla="*/ 4313 h 10000"/>
                  <a:gd name="connsiteX120" fmla="*/ 4720 w 9772"/>
                  <a:gd name="connsiteY120" fmla="*/ 4259 h 10000"/>
                  <a:gd name="connsiteX121" fmla="*/ 4699 w 9772"/>
                  <a:gd name="connsiteY121" fmla="*/ 4213 h 10000"/>
                  <a:gd name="connsiteX122" fmla="*/ 4657 w 9772"/>
                  <a:gd name="connsiteY122" fmla="*/ 4158 h 10000"/>
                  <a:gd name="connsiteX123" fmla="*/ 4699 w 9772"/>
                  <a:gd name="connsiteY123" fmla="*/ 4112 h 10000"/>
                  <a:gd name="connsiteX124" fmla="*/ 4783 w 9772"/>
                  <a:gd name="connsiteY124" fmla="*/ 4028 h 10000"/>
                  <a:gd name="connsiteX125" fmla="*/ 4783 w 9772"/>
                  <a:gd name="connsiteY125" fmla="*/ 3946 h 10000"/>
                  <a:gd name="connsiteX126" fmla="*/ 4761 w 9772"/>
                  <a:gd name="connsiteY126" fmla="*/ 3861 h 10000"/>
                  <a:gd name="connsiteX127" fmla="*/ 4741 w 9772"/>
                  <a:gd name="connsiteY127" fmla="*/ 3775 h 10000"/>
                  <a:gd name="connsiteX128" fmla="*/ 4638 w 9772"/>
                  <a:gd name="connsiteY128" fmla="*/ 3771 h 10000"/>
                  <a:gd name="connsiteX129" fmla="*/ 4657 w 9772"/>
                  <a:gd name="connsiteY129" fmla="*/ 3705 h 10000"/>
                  <a:gd name="connsiteX130" fmla="*/ 4741 w 9772"/>
                  <a:gd name="connsiteY130" fmla="*/ 3640 h 10000"/>
                  <a:gd name="connsiteX131" fmla="*/ 4761 w 9772"/>
                  <a:gd name="connsiteY131" fmla="*/ 3575 h 10000"/>
                  <a:gd name="connsiteX132" fmla="*/ 4741 w 9772"/>
                  <a:gd name="connsiteY132" fmla="*/ 3505 h 10000"/>
                  <a:gd name="connsiteX133" fmla="*/ 4699 w 9772"/>
                  <a:gd name="connsiteY133" fmla="*/ 3505 h 10000"/>
                  <a:gd name="connsiteX134" fmla="*/ 4720 w 9772"/>
                  <a:gd name="connsiteY134" fmla="*/ 3439 h 10000"/>
                  <a:gd name="connsiteX135" fmla="*/ 4699 w 9772"/>
                  <a:gd name="connsiteY135" fmla="*/ 3362 h 10000"/>
                  <a:gd name="connsiteX136" fmla="*/ 4699 w 9772"/>
                  <a:gd name="connsiteY136" fmla="*/ 3296 h 10000"/>
                  <a:gd name="connsiteX137" fmla="*/ 4761 w 9772"/>
                  <a:gd name="connsiteY137" fmla="*/ 3226 h 10000"/>
                  <a:gd name="connsiteX138" fmla="*/ 4761 w 9772"/>
                  <a:gd name="connsiteY138" fmla="*/ 3087 h 10000"/>
                  <a:gd name="connsiteX139" fmla="*/ 4761 w 9772"/>
                  <a:gd name="connsiteY139" fmla="*/ 2952 h 10000"/>
                  <a:gd name="connsiteX140" fmla="*/ 4824 w 9772"/>
                  <a:gd name="connsiteY140" fmla="*/ 2817 h 10000"/>
                  <a:gd name="connsiteX141" fmla="*/ 4968 w 9772"/>
                  <a:gd name="connsiteY141" fmla="*/ 2693 h 10000"/>
                  <a:gd name="connsiteX142" fmla="*/ 4907 w 9772"/>
                  <a:gd name="connsiteY142" fmla="*/ 2674 h 10000"/>
                  <a:gd name="connsiteX143" fmla="*/ 4907 w 9772"/>
                  <a:gd name="connsiteY143" fmla="*/ 2557 h 10000"/>
                  <a:gd name="connsiteX144" fmla="*/ 4886 w 9772"/>
                  <a:gd name="connsiteY144" fmla="*/ 2441 h 10000"/>
                  <a:gd name="connsiteX145" fmla="*/ 4865 w 9772"/>
                  <a:gd name="connsiteY145" fmla="*/ 2325 h 10000"/>
                  <a:gd name="connsiteX146" fmla="*/ 4907 w 9772"/>
                  <a:gd name="connsiteY146" fmla="*/ 2222 h 10000"/>
                  <a:gd name="connsiteX147" fmla="*/ 4948 w 9772"/>
                  <a:gd name="connsiteY147" fmla="*/ 2034 h 10000"/>
                  <a:gd name="connsiteX148" fmla="*/ 5052 w 9772"/>
                  <a:gd name="connsiteY148" fmla="*/ 1853 h 10000"/>
                  <a:gd name="connsiteX149" fmla="*/ 5115 w 9772"/>
                  <a:gd name="connsiteY149" fmla="*/ 1667 h 10000"/>
                  <a:gd name="connsiteX150" fmla="*/ 5073 w 9772"/>
                  <a:gd name="connsiteY150" fmla="*/ 1478 h 10000"/>
                  <a:gd name="connsiteX151" fmla="*/ 5093 w 9772"/>
                  <a:gd name="connsiteY151" fmla="*/ 1389 h 10000"/>
                  <a:gd name="connsiteX152" fmla="*/ 5093 w 9772"/>
                  <a:gd name="connsiteY152" fmla="*/ 1293 h 10000"/>
                  <a:gd name="connsiteX153" fmla="*/ 5093 w 9772"/>
                  <a:gd name="connsiteY153" fmla="*/ 1202 h 10000"/>
                  <a:gd name="connsiteX154" fmla="*/ 5073 w 9772"/>
                  <a:gd name="connsiteY154" fmla="*/ 1109 h 10000"/>
                  <a:gd name="connsiteX155" fmla="*/ 4968 w 9772"/>
                  <a:gd name="connsiteY155" fmla="*/ 1137 h 10000"/>
                  <a:gd name="connsiteX156" fmla="*/ 4968 w 9772"/>
                  <a:gd name="connsiteY156" fmla="*/ 1075 h 10000"/>
                  <a:gd name="connsiteX157" fmla="*/ 4948 w 9772"/>
                  <a:gd name="connsiteY157" fmla="*/ 1010 h 10000"/>
                  <a:gd name="connsiteX158" fmla="*/ 4948 w 9772"/>
                  <a:gd name="connsiteY158" fmla="*/ 947 h 10000"/>
                  <a:gd name="connsiteX159" fmla="*/ 4968 w 9772"/>
                  <a:gd name="connsiteY159" fmla="*/ 886 h 10000"/>
                  <a:gd name="connsiteX160" fmla="*/ 4907 w 9772"/>
                  <a:gd name="connsiteY160" fmla="*/ 804 h 10000"/>
                  <a:gd name="connsiteX161" fmla="*/ 4907 w 9772"/>
                  <a:gd name="connsiteY161" fmla="*/ 720 h 10000"/>
                  <a:gd name="connsiteX162" fmla="*/ 4886 w 9772"/>
                  <a:gd name="connsiteY162" fmla="*/ 634 h 10000"/>
                  <a:gd name="connsiteX163" fmla="*/ 4886 w 9772"/>
                  <a:gd name="connsiteY163" fmla="*/ 558 h 10000"/>
                  <a:gd name="connsiteX164" fmla="*/ 4824 w 9772"/>
                  <a:gd name="connsiteY164" fmla="*/ 363 h 10000"/>
                  <a:gd name="connsiteX165" fmla="*/ 4761 w 9772"/>
                  <a:gd name="connsiteY165" fmla="*/ 344 h 10000"/>
                  <a:gd name="connsiteX166" fmla="*/ 4638 w 9772"/>
                  <a:gd name="connsiteY166" fmla="*/ 332 h 10000"/>
                  <a:gd name="connsiteX167" fmla="*/ 4555 w 9772"/>
                  <a:gd name="connsiteY167" fmla="*/ 320 h 10000"/>
                  <a:gd name="connsiteX168" fmla="*/ 4430 w 9772"/>
                  <a:gd name="connsiteY168" fmla="*/ 317 h 10000"/>
                  <a:gd name="connsiteX169" fmla="*/ 4348 w 9772"/>
                  <a:gd name="connsiteY169" fmla="*/ 320 h 10000"/>
                  <a:gd name="connsiteX170" fmla="*/ 4286 w 9772"/>
                  <a:gd name="connsiteY170" fmla="*/ 328 h 10000"/>
                  <a:gd name="connsiteX171" fmla="*/ 4202 w 9772"/>
                  <a:gd name="connsiteY171" fmla="*/ 328 h 10000"/>
                  <a:gd name="connsiteX172" fmla="*/ 4140 w 9772"/>
                  <a:gd name="connsiteY172" fmla="*/ 320 h 10000"/>
                  <a:gd name="connsiteX173" fmla="*/ 4161 w 9772"/>
                  <a:gd name="connsiteY173" fmla="*/ 305 h 10000"/>
                  <a:gd name="connsiteX174" fmla="*/ 4202 w 9772"/>
                  <a:gd name="connsiteY174" fmla="*/ 297 h 10000"/>
                  <a:gd name="connsiteX175" fmla="*/ 4266 w 9772"/>
                  <a:gd name="connsiteY175" fmla="*/ 286 h 10000"/>
                  <a:gd name="connsiteX176" fmla="*/ 4244 w 9772"/>
                  <a:gd name="connsiteY176" fmla="*/ 271 h 10000"/>
                  <a:gd name="connsiteX177" fmla="*/ 4430 w 9772"/>
                  <a:gd name="connsiteY177" fmla="*/ 255 h 10000"/>
                  <a:gd name="connsiteX178" fmla="*/ 4616 w 9772"/>
                  <a:gd name="connsiteY178" fmla="*/ 228 h 10000"/>
                  <a:gd name="connsiteX179" fmla="*/ 4783 w 9772"/>
                  <a:gd name="connsiteY179" fmla="*/ 201 h 10000"/>
                  <a:gd name="connsiteX180" fmla="*/ 4926 w 9772"/>
                  <a:gd name="connsiteY180" fmla="*/ 162 h 10000"/>
                  <a:gd name="connsiteX181" fmla="*/ 4968 w 9772"/>
                  <a:gd name="connsiteY181" fmla="*/ 120 h 10000"/>
                  <a:gd name="connsiteX182" fmla="*/ 5030 w 9772"/>
                  <a:gd name="connsiteY182" fmla="*/ 85 h 10000"/>
                  <a:gd name="connsiteX183" fmla="*/ 5030 w 9772"/>
                  <a:gd name="connsiteY183" fmla="*/ 42 h 10000"/>
                  <a:gd name="connsiteX184" fmla="*/ 5052 w 9772"/>
                  <a:gd name="connsiteY184" fmla="*/ 0 h 10000"/>
                  <a:gd name="connsiteX185" fmla="*/ 5115 w 9772"/>
                  <a:gd name="connsiteY185" fmla="*/ 73 h 10000"/>
                  <a:gd name="connsiteX186" fmla="*/ 5196 w 9772"/>
                  <a:gd name="connsiteY186" fmla="*/ 154 h 10000"/>
                  <a:gd name="connsiteX187" fmla="*/ 5218 w 9772"/>
                  <a:gd name="connsiteY187" fmla="*/ 232 h 10000"/>
                  <a:gd name="connsiteX188" fmla="*/ 5176 w 9772"/>
                  <a:gd name="connsiteY188" fmla="*/ 317 h 10000"/>
                  <a:gd name="connsiteX0" fmla="*/ 5297 w 9745"/>
                  <a:gd name="connsiteY0" fmla="*/ 317 h 10000"/>
                  <a:gd name="connsiteX1" fmla="*/ 5402 w 9745"/>
                  <a:gd name="connsiteY1" fmla="*/ 546 h 10000"/>
                  <a:gd name="connsiteX2" fmla="*/ 5487 w 9745"/>
                  <a:gd name="connsiteY2" fmla="*/ 785 h 10000"/>
                  <a:gd name="connsiteX3" fmla="*/ 5530 w 9745"/>
                  <a:gd name="connsiteY3" fmla="*/ 1017 h 10000"/>
                  <a:gd name="connsiteX4" fmla="*/ 5572 w 9745"/>
                  <a:gd name="connsiteY4" fmla="*/ 1248 h 10000"/>
                  <a:gd name="connsiteX5" fmla="*/ 5719 w 9745"/>
                  <a:gd name="connsiteY5" fmla="*/ 1474 h 10000"/>
                  <a:gd name="connsiteX6" fmla="*/ 5805 w 9745"/>
                  <a:gd name="connsiteY6" fmla="*/ 1706 h 10000"/>
                  <a:gd name="connsiteX7" fmla="*/ 5805 w 9745"/>
                  <a:gd name="connsiteY7" fmla="*/ 1935 h 10000"/>
                  <a:gd name="connsiteX8" fmla="*/ 5784 w 9745"/>
                  <a:gd name="connsiteY8" fmla="*/ 2163 h 10000"/>
                  <a:gd name="connsiteX9" fmla="*/ 5825 w 9745"/>
                  <a:gd name="connsiteY9" fmla="*/ 2287 h 10000"/>
                  <a:gd name="connsiteX10" fmla="*/ 5890 w 9745"/>
                  <a:gd name="connsiteY10" fmla="*/ 2422 h 10000"/>
                  <a:gd name="connsiteX11" fmla="*/ 5890 w 9745"/>
                  <a:gd name="connsiteY11" fmla="*/ 2554 h 10000"/>
                  <a:gd name="connsiteX12" fmla="*/ 5868 w 9745"/>
                  <a:gd name="connsiteY12" fmla="*/ 2685 h 10000"/>
                  <a:gd name="connsiteX13" fmla="*/ 5890 w 9745"/>
                  <a:gd name="connsiteY13" fmla="*/ 2700 h 10000"/>
                  <a:gd name="connsiteX14" fmla="*/ 5868 w 9745"/>
                  <a:gd name="connsiteY14" fmla="*/ 2723 h 10000"/>
                  <a:gd name="connsiteX15" fmla="*/ 5805 w 9745"/>
                  <a:gd name="connsiteY15" fmla="*/ 2739 h 10000"/>
                  <a:gd name="connsiteX16" fmla="*/ 5784 w 9745"/>
                  <a:gd name="connsiteY16" fmla="*/ 2758 h 10000"/>
                  <a:gd name="connsiteX17" fmla="*/ 5784 w 9745"/>
                  <a:gd name="connsiteY17" fmla="*/ 2817 h 10000"/>
                  <a:gd name="connsiteX18" fmla="*/ 5784 w 9745"/>
                  <a:gd name="connsiteY18" fmla="*/ 2874 h 10000"/>
                  <a:gd name="connsiteX19" fmla="*/ 5743 w 9745"/>
                  <a:gd name="connsiteY19" fmla="*/ 2936 h 10000"/>
                  <a:gd name="connsiteX20" fmla="*/ 5699 w 9745"/>
                  <a:gd name="connsiteY20" fmla="*/ 2987 h 10000"/>
                  <a:gd name="connsiteX21" fmla="*/ 5699 w 9745"/>
                  <a:gd name="connsiteY21" fmla="*/ 3161 h 10000"/>
                  <a:gd name="connsiteX22" fmla="*/ 5743 w 9745"/>
                  <a:gd name="connsiteY22" fmla="*/ 3342 h 10000"/>
                  <a:gd name="connsiteX23" fmla="*/ 5825 w 9745"/>
                  <a:gd name="connsiteY23" fmla="*/ 3524 h 10000"/>
                  <a:gd name="connsiteX24" fmla="*/ 5848 w 9745"/>
                  <a:gd name="connsiteY24" fmla="*/ 3697 h 10000"/>
                  <a:gd name="connsiteX25" fmla="*/ 6038 w 9745"/>
                  <a:gd name="connsiteY25" fmla="*/ 3845 h 10000"/>
                  <a:gd name="connsiteX26" fmla="*/ 6060 w 9745"/>
                  <a:gd name="connsiteY26" fmla="*/ 4000 h 10000"/>
                  <a:gd name="connsiteX27" fmla="*/ 6038 w 9745"/>
                  <a:gd name="connsiteY27" fmla="*/ 4150 h 10000"/>
                  <a:gd name="connsiteX28" fmla="*/ 6018 w 9745"/>
                  <a:gd name="connsiteY28" fmla="*/ 4305 h 10000"/>
                  <a:gd name="connsiteX29" fmla="*/ 5868 w 9745"/>
                  <a:gd name="connsiteY29" fmla="*/ 4533 h 10000"/>
                  <a:gd name="connsiteX30" fmla="*/ 5890 w 9745"/>
                  <a:gd name="connsiteY30" fmla="*/ 4762 h 10000"/>
                  <a:gd name="connsiteX31" fmla="*/ 5954 w 9745"/>
                  <a:gd name="connsiteY31" fmla="*/ 4990 h 10000"/>
                  <a:gd name="connsiteX32" fmla="*/ 5890 w 9745"/>
                  <a:gd name="connsiteY32" fmla="*/ 5219 h 10000"/>
                  <a:gd name="connsiteX33" fmla="*/ 5974 w 9745"/>
                  <a:gd name="connsiteY33" fmla="*/ 5471 h 10000"/>
                  <a:gd name="connsiteX34" fmla="*/ 6038 w 9745"/>
                  <a:gd name="connsiteY34" fmla="*/ 5715 h 10000"/>
                  <a:gd name="connsiteX35" fmla="*/ 6100 w 9745"/>
                  <a:gd name="connsiteY35" fmla="*/ 5965 h 10000"/>
                  <a:gd name="connsiteX36" fmla="*/ 6100 w 9745"/>
                  <a:gd name="connsiteY36" fmla="*/ 6220 h 10000"/>
                  <a:gd name="connsiteX37" fmla="*/ 6186 w 9745"/>
                  <a:gd name="connsiteY37" fmla="*/ 6546 h 10000"/>
                  <a:gd name="connsiteX38" fmla="*/ 6186 w 9745"/>
                  <a:gd name="connsiteY38" fmla="*/ 6870 h 10000"/>
                  <a:gd name="connsiteX39" fmla="*/ 6207 w 9745"/>
                  <a:gd name="connsiteY39" fmla="*/ 7188 h 10000"/>
                  <a:gd name="connsiteX40" fmla="*/ 6461 w 9745"/>
                  <a:gd name="connsiteY40" fmla="*/ 7502 h 10000"/>
                  <a:gd name="connsiteX41" fmla="*/ 6504 w 9745"/>
                  <a:gd name="connsiteY41" fmla="*/ 7656 h 10000"/>
                  <a:gd name="connsiteX42" fmla="*/ 6589 w 9745"/>
                  <a:gd name="connsiteY42" fmla="*/ 7807 h 10000"/>
                  <a:gd name="connsiteX43" fmla="*/ 6631 w 9745"/>
                  <a:gd name="connsiteY43" fmla="*/ 7965 h 10000"/>
                  <a:gd name="connsiteX44" fmla="*/ 6546 w 9745"/>
                  <a:gd name="connsiteY44" fmla="*/ 8117 h 10000"/>
                  <a:gd name="connsiteX45" fmla="*/ 6441 w 9745"/>
                  <a:gd name="connsiteY45" fmla="*/ 8317 h 10000"/>
                  <a:gd name="connsiteX46" fmla="*/ 6461 w 9745"/>
                  <a:gd name="connsiteY46" fmla="*/ 8523 h 10000"/>
                  <a:gd name="connsiteX47" fmla="*/ 6589 w 9745"/>
                  <a:gd name="connsiteY47" fmla="*/ 8736 h 10000"/>
                  <a:gd name="connsiteX48" fmla="*/ 6695 w 9745"/>
                  <a:gd name="connsiteY48" fmla="*/ 8941 h 10000"/>
                  <a:gd name="connsiteX49" fmla="*/ 6716 w 9745"/>
                  <a:gd name="connsiteY49" fmla="*/ 9095 h 10000"/>
                  <a:gd name="connsiteX50" fmla="*/ 6716 w 9745"/>
                  <a:gd name="connsiteY50" fmla="*/ 9254 h 10000"/>
                  <a:gd name="connsiteX51" fmla="*/ 6780 w 9745"/>
                  <a:gd name="connsiteY51" fmla="*/ 9408 h 10000"/>
                  <a:gd name="connsiteX52" fmla="*/ 7033 w 9745"/>
                  <a:gd name="connsiteY52" fmla="*/ 9540 h 10000"/>
                  <a:gd name="connsiteX53" fmla="*/ 7309 w 9745"/>
                  <a:gd name="connsiteY53" fmla="*/ 9540 h 10000"/>
                  <a:gd name="connsiteX54" fmla="*/ 7605 w 9745"/>
                  <a:gd name="connsiteY54" fmla="*/ 9551 h 10000"/>
                  <a:gd name="connsiteX55" fmla="*/ 7839 w 9745"/>
                  <a:gd name="connsiteY55" fmla="*/ 9563 h 10000"/>
                  <a:gd name="connsiteX56" fmla="*/ 8113 w 9745"/>
                  <a:gd name="connsiteY56" fmla="*/ 9578 h 10000"/>
                  <a:gd name="connsiteX57" fmla="*/ 8369 w 9745"/>
                  <a:gd name="connsiteY57" fmla="*/ 9597 h 10000"/>
                  <a:gd name="connsiteX58" fmla="*/ 8581 w 9745"/>
                  <a:gd name="connsiteY58" fmla="*/ 9625 h 10000"/>
                  <a:gd name="connsiteX59" fmla="*/ 8834 w 9745"/>
                  <a:gd name="connsiteY59" fmla="*/ 9657 h 10000"/>
                  <a:gd name="connsiteX60" fmla="*/ 9045 w 9745"/>
                  <a:gd name="connsiteY60" fmla="*/ 9688 h 10000"/>
                  <a:gd name="connsiteX61" fmla="*/ 9279 w 9745"/>
                  <a:gd name="connsiteY61" fmla="*/ 9699 h 10000"/>
                  <a:gd name="connsiteX62" fmla="*/ 9513 w 9745"/>
                  <a:gd name="connsiteY62" fmla="*/ 9711 h 10000"/>
                  <a:gd name="connsiteX63" fmla="*/ 9745 w 9745"/>
                  <a:gd name="connsiteY63" fmla="*/ 9714 h 10000"/>
                  <a:gd name="connsiteX64" fmla="*/ 3115 w 9745"/>
                  <a:gd name="connsiteY64" fmla="*/ 10000 h 10000"/>
                  <a:gd name="connsiteX65" fmla="*/ 2671 w 9745"/>
                  <a:gd name="connsiteY65" fmla="*/ 9958 h 10000"/>
                  <a:gd name="connsiteX66" fmla="*/ 2267 w 9745"/>
                  <a:gd name="connsiteY66" fmla="*/ 9915 h 10000"/>
                  <a:gd name="connsiteX67" fmla="*/ 1800 w 9745"/>
                  <a:gd name="connsiteY67" fmla="*/ 9880 h 10000"/>
                  <a:gd name="connsiteX68" fmla="*/ 889 w 9745"/>
                  <a:gd name="connsiteY68" fmla="*/ 9815 h 10000"/>
                  <a:gd name="connsiteX69" fmla="*/ 467 w 9745"/>
                  <a:gd name="connsiteY69" fmla="*/ 9785 h 10000"/>
                  <a:gd name="connsiteX70" fmla="*/ 0 w 9745"/>
                  <a:gd name="connsiteY70" fmla="*/ 9757 h 10000"/>
                  <a:gd name="connsiteX71" fmla="*/ 275 w 9745"/>
                  <a:gd name="connsiteY71" fmla="*/ 9741 h 10000"/>
                  <a:gd name="connsiteX72" fmla="*/ 571 w 9745"/>
                  <a:gd name="connsiteY72" fmla="*/ 9722 h 10000"/>
                  <a:gd name="connsiteX73" fmla="*/ 846 w 9745"/>
                  <a:gd name="connsiteY73" fmla="*/ 9695 h 10000"/>
                  <a:gd name="connsiteX74" fmla="*/ 1145 w 9745"/>
                  <a:gd name="connsiteY74" fmla="*/ 9672 h 10000"/>
                  <a:gd name="connsiteX75" fmla="*/ 1398 w 9745"/>
                  <a:gd name="connsiteY75" fmla="*/ 9653 h 10000"/>
                  <a:gd name="connsiteX76" fmla="*/ 1695 w 9745"/>
                  <a:gd name="connsiteY76" fmla="*/ 9637 h 10000"/>
                  <a:gd name="connsiteX77" fmla="*/ 2013 w 9745"/>
                  <a:gd name="connsiteY77" fmla="*/ 9625 h 10000"/>
                  <a:gd name="connsiteX78" fmla="*/ 2331 w 9745"/>
                  <a:gd name="connsiteY78" fmla="*/ 9625 h 10000"/>
                  <a:gd name="connsiteX79" fmla="*/ 2564 w 9745"/>
                  <a:gd name="connsiteY79" fmla="*/ 9625 h 10000"/>
                  <a:gd name="connsiteX80" fmla="*/ 2797 w 9745"/>
                  <a:gd name="connsiteY80" fmla="*/ 9625 h 10000"/>
                  <a:gd name="connsiteX81" fmla="*/ 3009 w 9745"/>
                  <a:gd name="connsiteY81" fmla="*/ 9620 h 10000"/>
                  <a:gd name="connsiteX82" fmla="*/ 3241 w 9745"/>
                  <a:gd name="connsiteY82" fmla="*/ 9613 h 10000"/>
                  <a:gd name="connsiteX83" fmla="*/ 3453 w 9745"/>
                  <a:gd name="connsiteY83" fmla="*/ 9609 h 10000"/>
                  <a:gd name="connsiteX84" fmla="*/ 3644 w 9745"/>
                  <a:gd name="connsiteY84" fmla="*/ 9597 h 10000"/>
                  <a:gd name="connsiteX85" fmla="*/ 3856 w 9745"/>
                  <a:gd name="connsiteY85" fmla="*/ 9582 h 10000"/>
                  <a:gd name="connsiteX86" fmla="*/ 4047 w 9745"/>
                  <a:gd name="connsiteY86" fmla="*/ 9563 h 10000"/>
                  <a:gd name="connsiteX87" fmla="*/ 4068 w 9745"/>
                  <a:gd name="connsiteY87" fmla="*/ 9393 h 10000"/>
                  <a:gd name="connsiteX88" fmla="*/ 4131 w 9745"/>
                  <a:gd name="connsiteY88" fmla="*/ 9223 h 10000"/>
                  <a:gd name="connsiteX89" fmla="*/ 4216 w 9745"/>
                  <a:gd name="connsiteY89" fmla="*/ 9053 h 10000"/>
                  <a:gd name="connsiteX90" fmla="*/ 4280 w 9745"/>
                  <a:gd name="connsiteY90" fmla="*/ 8883 h 10000"/>
                  <a:gd name="connsiteX91" fmla="*/ 4258 w 9745"/>
                  <a:gd name="connsiteY91" fmla="*/ 8635 h 10000"/>
                  <a:gd name="connsiteX92" fmla="*/ 4258 w 9745"/>
                  <a:gd name="connsiteY92" fmla="*/ 8386 h 10000"/>
                  <a:gd name="connsiteX93" fmla="*/ 4258 w 9745"/>
                  <a:gd name="connsiteY93" fmla="*/ 8136 h 10000"/>
                  <a:gd name="connsiteX94" fmla="*/ 4280 w 9745"/>
                  <a:gd name="connsiteY94" fmla="*/ 7887 h 10000"/>
                  <a:gd name="connsiteX95" fmla="*/ 4280 w 9745"/>
                  <a:gd name="connsiteY95" fmla="*/ 7691 h 10000"/>
                  <a:gd name="connsiteX96" fmla="*/ 4237 w 9745"/>
                  <a:gd name="connsiteY96" fmla="*/ 7489 h 10000"/>
                  <a:gd name="connsiteX97" fmla="*/ 4216 w 9745"/>
                  <a:gd name="connsiteY97" fmla="*/ 7300 h 10000"/>
                  <a:gd name="connsiteX98" fmla="*/ 4280 w 9745"/>
                  <a:gd name="connsiteY98" fmla="*/ 7110 h 10000"/>
                  <a:gd name="connsiteX99" fmla="*/ 4512 w 9745"/>
                  <a:gd name="connsiteY99" fmla="*/ 6909 h 10000"/>
                  <a:gd name="connsiteX100" fmla="*/ 4555 w 9745"/>
                  <a:gd name="connsiteY100" fmla="*/ 6696 h 10000"/>
                  <a:gd name="connsiteX101" fmla="*/ 4533 w 9745"/>
                  <a:gd name="connsiteY101" fmla="*/ 6480 h 10000"/>
                  <a:gd name="connsiteX102" fmla="*/ 4533 w 9745"/>
                  <a:gd name="connsiteY102" fmla="*/ 6263 h 10000"/>
                  <a:gd name="connsiteX103" fmla="*/ 4555 w 9745"/>
                  <a:gd name="connsiteY103" fmla="*/ 6186 h 10000"/>
                  <a:gd name="connsiteX104" fmla="*/ 4576 w 9745"/>
                  <a:gd name="connsiteY104" fmla="*/ 6112 h 10000"/>
                  <a:gd name="connsiteX105" fmla="*/ 4576 w 9745"/>
                  <a:gd name="connsiteY105" fmla="*/ 6039 h 10000"/>
                  <a:gd name="connsiteX106" fmla="*/ 4512 w 9745"/>
                  <a:gd name="connsiteY106" fmla="*/ 5969 h 10000"/>
                  <a:gd name="connsiteX107" fmla="*/ 4491 w 9745"/>
                  <a:gd name="connsiteY107" fmla="*/ 5795 h 10000"/>
                  <a:gd name="connsiteX108" fmla="*/ 4533 w 9745"/>
                  <a:gd name="connsiteY108" fmla="*/ 5784 h 10000"/>
                  <a:gd name="connsiteX109" fmla="*/ 4533 w 9745"/>
                  <a:gd name="connsiteY109" fmla="*/ 5606 h 10000"/>
                  <a:gd name="connsiteX110" fmla="*/ 4576 w 9745"/>
                  <a:gd name="connsiteY110" fmla="*/ 5424 h 10000"/>
                  <a:gd name="connsiteX111" fmla="*/ 4597 w 9745"/>
                  <a:gd name="connsiteY111" fmla="*/ 5246 h 10000"/>
                  <a:gd name="connsiteX112" fmla="*/ 4555 w 9745"/>
                  <a:gd name="connsiteY112" fmla="*/ 5053 h 10000"/>
                  <a:gd name="connsiteX113" fmla="*/ 4661 w 9745"/>
                  <a:gd name="connsiteY113" fmla="*/ 5025 h 10000"/>
                  <a:gd name="connsiteX114" fmla="*/ 4597 w 9745"/>
                  <a:gd name="connsiteY114" fmla="*/ 4662 h 10000"/>
                  <a:gd name="connsiteX115" fmla="*/ 4684 w 9745"/>
                  <a:gd name="connsiteY115" fmla="*/ 4576 h 10000"/>
                  <a:gd name="connsiteX116" fmla="*/ 4703 w 9745"/>
                  <a:gd name="connsiteY116" fmla="*/ 4491 h 10000"/>
                  <a:gd name="connsiteX117" fmla="*/ 4724 w 9745"/>
                  <a:gd name="connsiteY117" fmla="*/ 4402 h 10000"/>
                  <a:gd name="connsiteX118" fmla="*/ 4766 w 9745"/>
                  <a:gd name="connsiteY118" fmla="*/ 4313 h 10000"/>
                  <a:gd name="connsiteX119" fmla="*/ 4830 w 9745"/>
                  <a:gd name="connsiteY119" fmla="*/ 4259 h 10000"/>
                  <a:gd name="connsiteX120" fmla="*/ 4809 w 9745"/>
                  <a:gd name="connsiteY120" fmla="*/ 4213 h 10000"/>
                  <a:gd name="connsiteX121" fmla="*/ 4766 w 9745"/>
                  <a:gd name="connsiteY121" fmla="*/ 4158 h 10000"/>
                  <a:gd name="connsiteX122" fmla="*/ 4809 w 9745"/>
                  <a:gd name="connsiteY122" fmla="*/ 4112 h 10000"/>
                  <a:gd name="connsiteX123" fmla="*/ 4895 w 9745"/>
                  <a:gd name="connsiteY123" fmla="*/ 4028 h 10000"/>
                  <a:gd name="connsiteX124" fmla="*/ 4895 w 9745"/>
                  <a:gd name="connsiteY124" fmla="*/ 3946 h 10000"/>
                  <a:gd name="connsiteX125" fmla="*/ 4872 w 9745"/>
                  <a:gd name="connsiteY125" fmla="*/ 3861 h 10000"/>
                  <a:gd name="connsiteX126" fmla="*/ 4852 w 9745"/>
                  <a:gd name="connsiteY126" fmla="*/ 3775 h 10000"/>
                  <a:gd name="connsiteX127" fmla="*/ 4746 w 9745"/>
                  <a:gd name="connsiteY127" fmla="*/ 3771 h 10000"/>
                  <a:gd name="connsiteX128" fmla="*/ 4766 w 9745"/>
                  <a:gd name="connsiteY128" fmla="*/ 3705 h 10000"/>
                  <a:gd name="connsiteX129" fmla="*/ 4852 w 9745"/>
                  <a:gd name="connsiteY129" fmla="*/ 3640 h 10000"/>
                  <a:gd name="connsiteX130" fmla="*/ 4872 w 9745"/>
                  <a:gd name="connsiteY130" fmla="*/ 3575 h 10000"/>
                  <a:gd name="connsiteX131" fmla="*/ 4852 w 9745"/>
                  <a:gd name="connsiteY131" fmla="*/ 3505 h 10000"/>
                  <a:gd name="connsiteX132" fmla="*/ 4809 w 9745"/>
                  <a:gd name="connsiteY132" fmla="*/ 3505 h 10000"/>
                  <a:gd name="connsiteX133" fmla="*/ 4830 w 9745"/>
                  <a:gd name="connsiteY133" fmla="*/ 3439 h 10000"/>
                  <a:gd name="connsiteX134" fmla="*/ 4809 w 9745"/>
                  <a:gd name="connsiteY134" fmla="*/ 3362 h 10000"/>
                  <a:gd name="connsiteX135" fmla="*/ 4809 w 9745"/>
                  <a:gd name="connsiteY135" fmla="*/ 3296 h 10000"/>
                  <a:gd name="connsiteX136" fmla="*/ 4872 w 9745"/>
                  <a:gd name="connsiteY136" fmla="*/ 3226 h 10000"/>
                  <a:gd name="connsiteX137" fmla="*/ 4872 w 9745"/>
                  <a:gd name="connsiteY137" fmla="*/ 3087 h 10000"/>
                  <a:gd name="connsiteX138" fmla="*/ 4872 w 9745"/>
                  <a:gd name="connsiteY138" fmla="*/ 2952 h 10000"/>
                  <a:gd name="connsiteX139" fmla="*/ 4937 w 9745"/>
                  <a:gd name="connsiteY139" fmla="*/ 2817 h 10000"/>
                  <a:gd name="connsiteX140" fmla="*/ 5084 w 9745"/>
                  <a:gd name="connsiteY140" fmla="*/ 2693 h 10000"/>
                  <a:gd name="connsiteX141" fmla="*/ 5021 w 9745"/>
                  <a:gd name="connsiteY141" fmla="*/ 2674 h 10000"/>
                  <a:gd name="connsiteX142" fmla="*/ 5021 w 9745"/>
                  <a:gd name="connsiteY142" fmla="*/ 2557 h 10000"/>
                  <a:gd name="connsiteX143" fmla="*/ 5000 w 9745"/>
                  <a:gd name="connsiteY143" fmla="*/ 2441 h 10000"/>
                  <a:gd name="connsiteX144" fmla="*/ 4979 w 9745"/>
                  <a:gd name="connsiteY144" fmla="*/ 2325 h 10000"/>
                  <a:gd name="connsiteX145" fmla="*/ 5021 w 9745"/>
                  <a:gd name="connsiteY145" fmla="*/ 2222 h 10000"/>
                  <a:gd name="connsiteX146" fmla="*/ 5063 w 9745"/>
                  <a:gd name="connsiteY146" fmla="*/ 2034 h 10000"/>
                  <a:gd name="connsiteX147" fmla="*/ 5170 w 9745"/>
                  <a:gd name="connsiteY147" fmla="*/ 1853 h 10000"/>
                  <a:gd name="connsiteX148" fmla="*/ 5234 w 9745"/>
                  <a:gd name="connsiteY148" fmla="*/ 1667 h 10000"/>
                  <a:gd name="connsiteX149" fmla="*/ 5191 w 9745"/>
                  <a:gd name="connsiteY149" fmla="*/ 1478 h 10000"/>
                  <a:gd name="connsiteX150" fmla="*/ 5212 w 9745"/>
                  <a:gd name="connsiteY150" fmla="*/ 1389 h 10000"/>
                  <a:gd name="connsiteX151" fmla="*/ 5212 w 9745"/>
                  <a:gd name="connsiteY151" fmla="*/ 1293 h 10000"/>
                  <a:gd name="connsiteX152" fmla="*/ 5212 w 9745"/>
                  <a:gd name="connsiteY152" fmla="*/ 1202 h 10000"/>
                  <a:gd name="connsiteX153" fmla="*/ 5191 w 9745"/>
                  <a:gd name="connsiteY153" fmla="*/ 1109 h 10000"/>
                  <a:gd name="connsiteX154" fmla="*/ 5084 w 9745"/>
                  <a:gd name="connsiteY154" fmla="*/ 1137 h 10000"/>
                  <a:gd name="connsiteX155" fmla="*/ 5084 w 9745"/>
                  <a:gd name="connsiteY155" fmla="*/ 1075 h 10000"/>
                  <a:gd name="connsiteX156" fmla="*/ 5063 w 9745"/>
                  <a:gd name="connsiteY156" fmla="*/ 1010 h 10000"/>
                  <a:gd name="connsiteX157" fmla="*/ 5063 w 9745"/>
                  <a:gd name="connsiteY157" fmla="*/ 947 h 10000"/>
                  <a:gd name="connsiteX158" fmla="*/ 5084 w 9745"/>
                  <a:gd name="connsiteY158" fmla="*/ 886 h 10000"/>
                  <a:gd name="connsiteX159" fmla="*/ 5021 w 9745"/>
                  <a:gd name="connsiteY159" fmla="*/ 804 h 10000"/>
                  <a:gd name="connsiteX160" fmla="*/ 5021 w 9745"/>
                  <a:gd name="connsiteY160" fmla="*/ 720 h 10000"/>
                  <a:gd name="connsiteX161" fmla="*/ 5000 w 9745"/>
                  <a:gd name="connsiteY161" fmla="*/ 634 h 10000"/>
                  <a:gd name="connsiteX162" fmla="*/ 5000 w 9745"/>
                  <a:gd name="connsiteY162" fmla="*/ 558 h 10000"/>
                  <a:gd name="connsiteX163" fmla="*/ 4937 w 9745"/>
                  <a:gd name="connsiteY163" fmla="*/ 363 h 10000"/>
                  <a:gd name="connsiteX164" fmla="*/ 4872 w 9745"/>
                  <a:gd name="connsiteY164" fmla="*/ 344 h 10000"/>
                  <a:gd name="connsiteX165" fmla="*/ 4746 w 9745"/>
                  <a:gd name="connsiteY165" fmla="*/ 332 h 10000"/>
                  <a:gd name="connsiteX166" fmla="*/ 4661 w 9745"/>
                  <a:gd name="connsiteY166" fmla="*/ 320 h 10000"/>
                  <a:gd name="connsiteX167" fmla="*/ 4533 w 9745"/>
                  <a:gd name="connsiteY167" fmla="*/ 317 h 10000"/>
                  <a:gd name="connsiteX168" fmla="*/ 4449 w 9745"/>
                  <a:gd name="connsiteY168" fmla="*/ 320 h 10000"/>
                  <a:gd name="connsiteX169" fmla="*/ 4386 w 9745"/>
                  <a:gd name="connsiteY169" fmla="*/ 328 h 10000"/>
                  <a:gd name="connsiteX170" fmla="*/ 4300 w 9745"/>
                  <a:gd name="connsiteY170" fmla="*/ 328 h 10000"/>
                  <a:gd name="connsiteX171" fmla="*/ 4237 w 9745"/>
                  <a:gd name="connsiteY171" fmla="*/ 320 h 10000"/>
                  <a:gd name="connsiteX172" fmla="*/ 4258 w 9745"/>
                  <a:gd name="connsiteY172" fmla="*/ 305 h 10000"/>
                  <a:gd name="connsiteX173" fmla="*/ 4300 w 9745"/>
                  <a:gd name="connsiteY173" fmla="*/ 297 h 10000"/>
                  <a:gd name="connsiteX174" fmla="*/ 4366 w 9745"/>
                  <a:gd name="connsiteY174" fmla="*/ 286 h 10000"/>
                  <a:gd name="connsiteX175" fmla="*/ 4343 w 9745"/>
                  <a:gd name="connsiteY175" fmla="*/ 271 h 10000"/>
                  <a:gd name="connsiteX176" fmla="*/ 4533 w 9745"/>
                  <a:gd name="connsiteY176" fmla="*/ 255 h 10000"/>
                  <a:gd name="connsiteX177" fmla="*/ 4724 w 9745"/>
                  <a:gd name="connsiteY177" fmla="*/ 228 h 10000"/>
                  <a:gd name="connsiteX178" fmla="*/ 4895 w 9745"/>
                  <a:gd name="connsiteY178" fmla="*/ 201 h 10000"/>
                  <a:gd name="connsiteX179" fmla="*/ 5041 w 9745"/>
                  <a:gd name="connsiteY179" fmla="*/ 162 h 10000"/>
                  <a:gd name="connsiteX180" fmla="*/ 5084 w 9745"/>
                  <a:gd name="connsiteY180" fmla="*/ 120 h 10000"/>
                  <a:gd name="connsiteX181" fmla="*/ 5147 w 9745"/>
                  <a:gd name="connsiteY181" fmla="*/ 85 h 10000"/>
                  <a:gd name="connsiteX182" fmla="*/ 5147 w 9745"/>
                  <a:gd name="connsiteY182" fmla="*/ 42 h 10000"/>
                  <a:gd name="connsiteX183" fmla="*/ 5170 w 9745"/>
                  <a:gd name="connsiteY183" fmla="*/ 0 h 10000"/>
                  <a:gd name="connsiteX184" fmla="*/ 5234 w 9745"/>
                  <a:gd name="connsiteY184" fmla="*/ 73 h 10000"/>
                  <a:gd name="connsiteX185" fmla="*/ 5317 w 9745"/>
                  <a:gd name="connsiteY185" fmla="*/ 154 h 10000"/>
                  <a:gd name="connsiteX186" fmla="*/ 5340 w 9745"/>
                  <a:gd name="connsiteY186" fmla="*/ 232 h 10000"/>
                  <a:gd name="connsiteX187" fmla="*/ 5297 w 9745"/>
                  <a:gd name="connsiteY187" fmla="*/ 317 h 10000"/>
                  <a:gd name="connsiteX0" fmla="*/ 5436 w 9762"/>
                  <a:gd name="connsiteY0" fmla="*/ 317 h 10000"/>
                  <a:gd name="connsiteX1" fmla="*/ 5543 w 9762"/>
                  <a:gd name="connsiteY1" fmla="*/ 546 h 10000"/>
                  <a:gd name="connsiteX2" fmla="*/ 5631 w 9762"/>
                  <a:gd name="connsiteY2" fmla="*/ 785 h 10000"/>
                  <a:gd name="connsiteX3" fmla="*/ 5675 w 9762"/>
                  <a:gd name="connsiteY3" fmla="*/ 1017 h 10000"/>
                  <a:gd name="connsiteX4" fmla="*/ 5718 w 9762"/>
                  <a:gd name="connsiteY4" fmla="*/ 1248 h 10000"/>
                  <a:gd name="connsiteX5" fmla="*/ 5869 w 9762"/>
                  <a:gd name="connsiteY5" fmla="*/ 1474 h 10000"/>
                  <a:gd name="connsiteX6" fmla="*/ 5957 w 9762"/>
                  <a:gd name="connsiteY6" fmla="*/ 1706 h 10000"/>
                  <a:gd name="connsiteX7" fmla="*/ 5957 w 9762"/>
                  <a:gd name="connsiteY7" fmla="*/ 1935 h 10000"/>
                  <a:gd name="connsiteX8" fmla="*/ 5935 w 9762"/>
                  <a:gd name="connsiteY8" fmla="*/ 2163 h 10000"/>
                  <a:gd name="connsiteX9" fmla="*/ 5977 w 9762"/>
                  <a:gd name="connsiteY9" fmla="*/ 2287 h 10000"/>
                  <a:gd name="connsiteX10" fmla="*/ 6044 w 9762"/>
                  <a:gd name="connsiteY10" fmla="*/ 2422 h 10000"/>
                  <a:gd name="connsiteX11" fmla="*/ 6044 w 9762"/>
                  <a:gd name="connsiteY11" fmla="*/ 2554 h 10000"/>
                  <a:gd name="connsiteX12" fmla="*/ 6022 w 9762"/>
                  <a:gd name="connsiteY12" fmla="*/ 2685 h 10000"/>
                  <a:gd name="connsiteX13" fmla="*/ 6044 w 9762"/>
                  <a:gd name="connsiteY13" fmla="*/ 2700 h 10000"/>
                  <a:gd name="connsiteX14" fmla="*/ 6022 w 9762"/>
                  <a:gd name="connsiteY14" fmla="*/ 2723 h 10000"/>
                  <a:gd name="connsiteX15" fmla="*/ 5957 w 9762"/>
                  <a:gd name="connsiteY15" fmla="*/ 2739 h 10000"/>
                  <a:gd name="connsiteX16" fmla="*/ 5935 w 9762"/>
                  <a:gd name="connsiteY16" fmla="*/ 2758 h 10000"/>
                  <a:gd name="connsiteX17" fmla="*/ 5935 w 9762"/>
                  <a:gd name="connsiteY17" fmla="*/ 2817 h 10000"/>
                  <a:gd name="connsiteX18" fmla="*/ 5935 w 9762"/>
                  <a:gd name="connsiteY18" fmla="*/ 2874 h 10000"/>
                  <a:gd name="connsiteX19" fmla="*/ 5893 w 9762"/>
                  <a:gd name="connsiteY19" fmla="*/ 2936 h 10000"/>
                  <a:gd name="connsiteX20" fmla="*/ 5848 w 9762"/>
                  <a:gd name="connsiteY20" fmla="*/ 2987 h 10000"/>
                  <a:gd name="connsiteX21" fmla="*/ 5848 w 9762"/>
                  <a:gd name="connsiteY21" fmla="*/ 3161 h 10000"/>
                  <a:gd name="connsiteX22" fmla="*/ 5893 w 9762"/>
                  <a:gd name="connsiteY22" fmla="*/ 3342 h 10000"/>
                  <a:gd name="connsiteX23" fmla="*/ 5977 w 9762"/>
                  <a:gd name="connsiteY23" fmla="*/ 3524 h 10000"/>
                  <a:gd name="connsiteX24" fmla="*/ 6001 w 9762"/>
                  <a:gd name="connsiteY24" fmla="*/ 3697 h 10000"/>
                  <a:gd name="connsiteX25" fmla="*/ 6196 w 9762"/>
                  <a:gd name="connsiteY25" fmla="*/ 3845 h 10000"/>
                  <a:gd name="connsiteX26" fmla="*/ 6219 w 9762"/>
                  <a:gd name="connsiteY26" fmla="*/ 4000 h 10000"/>
                  <a:gd name="connsiteX27" fmla="*/ 6196 w 9762"/>
                  <a:gd name="connsiteY27" fmla="*/ 4150 h 10000"/>
                  <a:gd name="connsiteX28" fmla="*/ 6175 w 9762"/>
                  <a:gd name="connsiteY28" fmla="*/ 4305 h 10000"/>
                  <a:gd name="connsiteX29" fmla="*/ 6022 w 9762"/>
                  <a:gd name="connsiteY29" fmla="*/ 4533 h 10000"/>
                  <a:gd name="connsiteX30" fmla="*/ 6044 w 9762"/>
                  <a:gd name="connsiteY30" fmla="*/ 4762 h 10000"/>
                  <a:gd name="connsiteX31" fmla="*/ 6110 w 9762"/>
                  <a:gd name="connsiteY31" fmla="*/ 4990 h 10000"/>
                  <a:gd name="connsiteX32" fmla="*/ 6044 w 9762"/>
                  <a:gd name="connsiteY32" fmla="*/ 5219 h 10000"/>
                  <a:gd name="connsiteX33" fmla="*/ 6130 w 9762"/>
                  <a:gd name="connsiteY33" fmla="*/ 5471 h 10000"/>
                  <a:gd name="connsiteX34" fmla="*/ 6196 w 9762"/>
                  <a:gd name="connsiteY34" fmla="*/ 5715 h 10000"/>
                  <a:gd name="connsiteX35" fmla="*/ 6260 w 9762"/>
                  <a:gd name="connsiteY35" fmla="*/ 5965 h 10000"/>
                  <a:gd name="connsiteX36" fmla="*/ 6260 w 9762"/>
                  <a:gd name="connsiteY36" fmla="*/ 6220 h 10000"/>
                  <a:gd name="connsiteX37" fmla="*/ 6348 w 9762"/>
                  <a:gd name="connsiteY37" fmla="*/ 6546 h 10000"/>
                  <a:gd name="connsiteX38" fmla="*/ 6348 w 9762"/>
                  <a:gd name="connsiteY38" fmla="*/ 6870 h 10000"/>
                  <a:gd name="connsiteX39" fmla="*/ 6369 w 9762"/>
                  <a:gd name="connsiteY39" fmla="*/ 7188 h 10000"/>
                  <a:gd name="connsiteX40" fmla="*/ 6630 w 9762"/>
                  <a:gd name="connsiteY40" fmla="*/ 7502 h 10000"/>
                  <a:gd name="connsiteX41" fmla="*/ 6674 w 9762"/>
                  <a:gd name="connsiteY41" fmla="*/ 7656 h 10000"/>
                  <a:gd name="connsiteX42" fmla="*/ 6761 w 9762"/>
                  <a:gd name="connsiteY42" fmla="*/ 7807 h 10000"/>
                  <a:gd name="connsiteX43" fmla="*/ 6805 w 9762"/>
                  <a:gd name="connsiteY43" fmla="*/ 7965 h 10000"/>
                  <a:gd name="connsiteX44" fmla="*/ 6717 w 9762"/>
                  <a:gd name="connsiteY44" fmla="*/ 8117 h 10000"/>
                  <a:gd name="connsiteX45" fmla="*/ 6610 w 9762"/>
                  <a:gd name="connsiteY45" fmla="*/ 8317 h 10000"/>
                  <a:gd name="connsiteX46" fmla="*/ 6630 w 9762"/>
                  <a:gd name="connsiteY46" fmla="*/ 8523 h 10000"/>
                  <a:gd name="connsiteX47" fmla="*/ 6761 w 9762"/>
                  <a:gd name="connsiteY47" fmla="*/ 8736 h 10000"/>
                  <a:gd name="connsiteX48" fmla="*/ 6870 w 9762"/>
                  <a:gd name="connsiteY48" fmla="*/ 8941 h 10000"/>
                  <a:gd name="connsiteX49" fmla="*/ 6892 w 9762"/>
                  <a:gd name="connsiteY49" fmla="*/ 9095 h 10000"/>
                  <a:gd name="connsiteX50" fmla="*/ 6892 w 9762"/>
                  <a:gd name="connsiteY50" fmla="*/ 9254 h 10000"/>
                  <a:gd name="connsiteX51" fmla="*/ 6957 w 9762"/>
                  <a:gd name="connsiteY51" fmla="*/ 9408 h 10000"/>
                  <a:gd name="connsiteX52" fmla="*/ 7217 w 9762"/>
                  <a:gd name="connsiteY52" fmla="*/ 9540 h 10000"/>
                  <a:gd name="connsiteX53" fmla="*/ 7500 w 9762"/>
                  <a:gd name="connsiteY53" fmla="*/ 9540 h 10000"/>
                  <a:gd name="connsiteX54" fmla="*/ 7804 w 9762"/>
                  <a:gd name="connsiteY54" fmla="*/ 9551 h 10000"/>
                  <a:gd name="connsiteX55" fmla="*/ 8044 w 9762"/>
                  <a:gd name="connsiteY55" fmla="*/ 9563 h 10000"/>
                  <a:gd name="connsiteX56" fmla="*/ 8325 w 9762"/>
                  <a:gd name="connsiteY56" fmla="*/ 9578 h 10000"/>
                  <a:gd name="connsiteX57" fmla="*/ 8588 w 9762"/>
                  <a:gd name="connsiteY57" fmla="*/ 9597 h 10000"/>
                  <a:gd name="connsiteX58" fmla="*/ 8806 w 9762"/>
                  <a:gd name="connsiteY58" fmla="*/ 9625 h 10000"/>
                  <a:gd name="connsiteX59" fmla="*/ 9065 w 9762"/>
                  <a:gd name="connsiteY59" fmla="*/ 9657 h 10000"/>
                  <a:gd name="connsiteX60" fmla="*/ 9282 w 9762"/>
                  <a:gd name="connsiteY60" fmla="*/ 9688 h 10000"/>
                  <a:gd name="connsiteX61" fmla="*/ 9522 w 9762"/>
                  <a:gd name="connsiteY61" fmla="*/ 9699 h 10000"/>
                  <a:gd name="connsiteX62" fmla="*/ 9762 w 9762"/>
                  <a:gd name="connsiteY62" fmla="*/ 9711 h 10000"/>
                  <a:gd name="connsiteX63" fmla="*/ 3197 w 9762"/>
                  <a:gd name="connsiteY63" fmla="*/ 10000 h 10000"/>
                  <a:gd name="connsiteX64" fmla="*/ 2741 w 9762"/>
                  <a:gd name="connsiteY64" fmla="*/ 9958 h 10000"/>
                  <a:gd name="connsiteX65" fmla="*/ 2326 w 9762"/>
                  <a:gd name="connsiteY65" fmla="*/ 9915 h 10000"/>
                  <a:gd name="connsiteX66" fmla="*/ 1847 w 9762"/>
                  <a:gd name="connsiteY66" fmla="*/ 9880 h 10000"/>
                  <a:gd name="connsiteX67" fmla="*/ 912 w 9762"/>
                  <a:gd name="connsiteY67" fmla="*/ 9815 h 10000"/>
                  <a:gd name="connsiteX68" fmla="*/ 479 w 9762"/>
                  <a:gd name="connsiteY68" fmla="*/ 9785 h 10000"/>
                  <a:gd name="connsiteX69" fmla="*/ 0 w 9762"/>
                  <a:gd name="connsiteY69" fmla="*/ 9757 h 10000"/>
                  <a:gd name="connsiteX70" fmla="*/ 282 w 9762"/>
                  <a:gd name="connsiteY70" fmla="*/ 9741 h 10000"/>
                  <a:gd name="connsiteX71" fmla="*/ 586 w 9762"/>
                  <a:gd name="connsiteY71" fmla="*/ 9722 h 10000"/>
                  <a:gd name="connsiteX72" fmla="*/ 868 w 9762"/>
                  <a:gd name="connsiteY72" fmla="*/ 9695 h 10000"/>
                  <a:gd name="connsiteX73" fmla="*/ 1175 w 9762"/>
                  <a:gd name="connsiteY73" fmla="*/ 9672 h 10000"/>
                  <a:gd name="connsiteX74" fmla="*/ 1435 w 9762"/>
                  <a:gd name="connsiteY74" fmla="*/ 9653 h 10000"/>
                  <a:gd name="connsiteX75" fmla="*/ 1739 w 9762"/>
                  <a:gd name="connsiteY75" fmla="*/ 9637 h 10000"/>
                  <a:gd name="connsiteX76" fmla="*/ 2066 w 9762"/>
                  <a:gd name="connsiteY76" fmla="*/ 9625 h 10000"/>
                  <a:gd name="connsiteX77" fmla="*/ 2392 w 9762"/>
                  <a:gd name="connsiteY77" fmla="*/ 9625 h 10000"/>
                  <a:gd name="connsiteX78" fmla="*/ 2631 w 9762"/>
                  <a:gd name="connsiteY78" fmla="*/ 9625 h 10000"/>
                  <a:gd name="connsiteX79" fmla="*/ 2870 w 9762"/>
                  <a:gd name="connsiteY79" fmla="*/ 9625 h 10000"/>
                  <a:gd name="connsiteX80" fmla="*/ 3088 w 9762"/>
                  <a:gd name="connsiteY80" fmla="*/ 9620 h 10000"/>
                  <a:gd name="connsiteX81" fmla="*/ 3326 w 9762"/>
                  <a:gd name="connsiteY81" fmla="*/ 9613 h 10000"/>
                  <a:gd name="connsiteX82" fmla="*/ 3543 w 9762"/>
                  <a:gd name="connsiteY82" fmla="*/ 9609 h 10000"/>
                  <a:gd name="connsiteX83" fmla="*/ 3739 w 9762"/>
                  <a:gd name="connsiteY83" fmla="*/ 9597 h 10000"/>
                  <a:gd name="connsiteX84" fmla="*/ 3957 w 9762"/>
                  <a:gd name="connsiteY84" fmla="*/ 9582 h 10000"/>
                  <a:gd name="connsiteX85" fmla="*/ 4153 w 9762"/>
                  <a:gd name="connsiteY85" fmla="*/ 9563 h 10000"/>
                  <a:gd name="connsiteX86" fmla="*/ 4174 w 9762"/>
                  <a:gd name="connsiteY86" fmla="*/ 9393 h 10000"/>
                  <a:gd name="connsiteX87" fmla="*/ 4239 w 9762"/>
                  <a:gd name="connsiteY87" fmla="*/ 9223 h 10000"/>
                  <a:gd name="connsiteX88" fmla="*/ 4326 w 9762"/>
                  <a:gd name="connsiteY88" fmla="*/ 9053 h 10000"/>
                  <a:gd name="connsiteX89" fmla="*/ 4392 w 9762"/>
                  <a:gd name="connsiteY89" fmla="*/ 8883 h 10000"/>
                  <a:gd name="connsiteX90" fmla="*/ 4369 w 9762"/>
                  <a:gd name="connsiteY90" fmla="*/ 8635 h 10000"/>
                  <a:gd name="connsiteX91" fmla="*/ 4369 w 9762"/>
                  <a:gd name="connsiteY91" fmla="*/ 8386 h 10000"/>
                  <a:gd name="connsiteX92" fmla="*/ 4369 w 9762"/>
                  <a:gd name="connsiteY92" fmla="*/ 8136 h 10000"/>
                  <a:gd name="connsiteX93" fmla="*/ 4392 w 9762"/>
                  <a:gd name="connsiteY93" fmla="*/ 7887 h 10000"/>
                  <a:gd name="connsiteX94" fmla="*/ 4392 w 9762"/>
                  <a:gd name="connsiteY94" fmla="*/ 7691 h 10000"/>
                  <a:gd name="connsiteX95" fmla="*/ 4348 w 9762"/>
                  <a:gd name="connsiteY95" fmla="*/ 7489 h 10000"/>
                  <a:gd name="connsiteX96" fmla="*/ 4326 w 9762"/>
                  <a:gd name="connsiteY96" fmla="*/ 7300 h 10000"/>
                  <a:gd name="connsiteX97" fmla="*/ 4392 w 9762"/>
                  <a:gd name="connsiteY97" fmla="*/ 7110 h 10000"/>
                  <a:gd name="connsiteX98" fmla="*/ 4630 w 9762"/>
                  <a:gd name="connsiteY98" fmla="*/ 6909 h 10000"/>
                  <a:gd name="connsiteX99" fmla="*/ 4674 w 9762"/>
                  <a:gd name="connsiteY99" fmla="*/ 6696 h 10000"/>
                  <a:gd name="connsiteX100" fmla="*/ 4652 w 9762"/>
                  <a:gd name="connsiteY100" fmla="*/ 6480 h 10000"/>
                  <a:gd name="connsiteX101" fmla="*/ 4652 w 9762"/>
                  <a:gd name="connsiteY101" fmla="*/ 6263 h 10000"/>
                  <a:gd name="connsiteX102" fmla="*/ 4674 w 9762"/>
                  <a:gd name="connsiteY102" fmla="*/ 6186 h 10000"/>
                  <a:gd name="connsiteX103" fmla="*/ 4696 w 9762"/>
                  <a:gd name="connsiteY103" fmla="*/ 6112 h 10000"/>
                  <a:gd name="connsiteX104" fmla="*/ 4696 w 9762"/>
                  <a:gd name="connsiteY104" fmla="*/ 6039 h 10000"/>
                  <a:gd name="connsiteX105" fmla="*/ 4630 w 9762"/>
                  <a:gd name="connsiteY105" fmla="*/ 5969 h 10000"/>
                  <a:gd name="connsiteX106" fmla="*/ 4609 w 9762"/>
                  <a:gd name="connsiteY106" fmla="*/ 5795 h 10000"/>
                  <a:gd name="connsiteX107" fmla="*/ 4652 w 9762"/>
                  <a:gd name="connsiteY107" fmla="*/ 5784 h 10000"/>
                  <a:gd name="connsiteX108" fmla="*/ 4652 w 9762"/>
                  <a:gd name="connsiteY108" fmla="*/ 5606 h 10000"/>
                  <a:gd name="connsiteX109" fmla="*/ 4696 w 9762"/>
                  <a:gd name="connsiteY109" fmla="*/ 5424 h 10000"/>
                  <a:gd name="connsiteX110" fmla="*/ 4717 w 9762"/>
                  <a:gd name="connsiteY110" fmla="*/ 5246 h 10000"/>
                  <a:gd name="connsiteX111" fmla="*/ 4674 w 9762"/>
                  <a:gd name="connsiteY111" fmla="*/ 5053 h 10000"/>
                  <a:gd name="connsiteX112" fmla="*/ 4783 w 9762"/>
                  <a:gd name="connsiteY112" fmla="*/ 5025 h 10000"/>
                  <a:gd name="connsiteX113" fmla="*/ 4717 w 9762"/>
                  <a:gd name="connsiteY113" fmla="*/ 4662 h 10000"/>
                  <a:gd name="connsiteX114" fmla="*/ 4807 w 9762"/>
                  <a:gd name="connsiteY114" fmla="*/ 4576 h 10000"/>
                  <a:gd name="connsiteX115" fmla="*/ 4826 w 9762"/>
                  <a:gd name="connsiteY115" fmla="*/ 4491 h 10000"/>
                  <a:gd name="connsiteX116" fmla="*/ 4848 w 9762"/>
                  <a:gd name="connsiteY116" fmla="*/ 4402 h 10000"/>
                  <a:gd name="connsiteX117" fmla="*/ 4891 w 9762"/>
                  <a:gd name="connsiteY117" fmla="*/ 4313 h 10000"/>
                  <a:gd name="connsiteX118" fmla="*/ 4956 w 9762"/>
                  <a:gd name="connsiteY118" fmla="*/ 4259 h 10000"/>
                  <a:gd name="connsiteX119" fmla="*/ 4935 w 9762"/>
                  <a:gd name="connsiteY119" fmla="*/ 4213 h 10000"/>
                  <a:gd name="connsiteX120" fmla="*/ 4891 w 9762"/>
                  <a:gd name="connsiteY120" fmla="*/ 4158 h 10000"/>
                  <a:gd name="connsiteX121" fmla="*/ 4935 w 9762"/>
                  <a:gd name="connsiteY121" fmla="*/ 4112 h 10000"/>
                  <a:gd name="connsiteX122" fmla="*/ 5023 w 9762"/>
                  <a:gd name="connsiteY122" fmla="*/ 4028 h 10000"/>
                  <a:gd name="connsiteX123" fmla="*/ 5023 w 9762"/>
                  <a:gd name="connsiteY123" fmla="*/ 3946 h 10000"/>
                  <a:gd name="connsiteX124" fmla="*/ 4999 w 9762"/>
                  <a:gd name="connsiteY124" fmla="*/ 3861 h 10000"/>
                  <a:gd name="connsiteX125" fmla="*/ 4979 w 9762"/>
                  <a:gd name="connsiteY125" fmla="*/ 3775 h 10000"/>
                  <a:gd name="connsiteX126" fmla="*/ 4870 w 9762"/>
                  <a:gd name="connsiteY126" fmla="*/ 3771 h 10000"/>
                  <a:gd name="connsiteX127" fmla="*/ 4891 w 9762"/>
                  <a:gd name="connsiteY127" fmla="*/ 3705 h 10000"/>
                  <a:gd name="connsiteX128" fmla="*/ 4979 w 9762"/>
                  <a:gd name="connsiteY128" fmla="*/ 3640 h 10000"/>
                  <a:gd name="connsiteX129" fmla="*/ 4999 w 9762"/>
                  <a:gd name="connsiteY129" fmla="*/ 3575 h 10000"/>
                  <a:gd name="connsiteX130" fmla="*/ 4979 w 9762"/>
                  <a:gd name="connsiteY130" fmla="*/ 3505 h 10000"/>
                  <a:gd name="connsiteX131" fmla="*/ 4935 w 9762"/>
                  <a:gd name="connsiteY131" fmla="*/ 3505 h 10000"/>
                  <a:gd name="connsiteX132" fmla="*/ 4956 w 9762"/>
                  <a:gd name="connsiteY132" fmla="*/ 3439 h 10000"/>
                  <a:gd name="connsiteX133" fmla="*/ 4935 w 9762"/>
                  <a:gd name="connsiteY133" fmla="*/ 3362 h 10000"/>
                  <a:gd name="connsiteX134" fmla="*/ 4935 w 9762"/>
                  <a:gd name="connsiteY134" fmla="*/ 3296 h 10000"/>
                  <a:gd name="connsiteX135" fmla="*/ 4999 w 9762"/>
                  <a:gd name="connsiteY135" fmla="*/ 3226 h 10000"/>
                  <a:gd name="connsiteX136" fmla="*/ 4999 w 9762"/>
                  <a:gd name="connsiteY136" fmla="*/ 3087 h 10000"/>
                  <a:gd name="connsiteX137" fmla="*/ 4999 w 9762"/>
                  <a:gd name="connsiteY137" fmla="*/ 2952 h 10000"/>
                  <a:gd name="connsiteX138" fmla="*/ 5066 w 9762"/>
                  <a:gd name="connsiteY138" fmla="*/ 2817 h 10000"/>
                  <a:gd name="connsiteX139" fmla="*/ 5217 w 9762"/>
                  <a:gd name="connsiteY139" fmla="*/ 2693 h 10000"/>
                  <a:gd name="connsiteX140" fmla="*/ 5152 w 9762"/>
                  <a:gd name="connsiteY140" fmla="*/ 2674 h 10000"/>
                  <a:gd name="connsiteX141" fmla="*/ 5152 w 9762"/>
                  <a:gd name="connsiteY141" fmla="*/ 2557 h 10000"/>
                  <a:gd name="connsiteX142" fmla="*/ 5131 w 9762"/>
                  <a:gd name="connsiteY142" fmla="*/ 2441 h 10000"/>
                  <a:gd name="connsiteX143" fmla="*/ 5109 w 9762"/>
                  <a:gd name="connsiteY143" fmla="*/ 2325 h 10000"/>
                  <a:gd name="connsiteX144" fmla="*/ 5152 w 9762"/>
                  <a:gd name="connsiteY144" fmla="*/ 2222 h 10000"/>
                  <a:gd name="connsiteX145" fmla="*/ 5195 w 9762"/>
                  <a:gd name="connsiteY145" fmla="*/ 2034 h 10000"/>
                  <a:gd name="connsiteX146" fmla="*/ 5305 w 9762"/>
                  <a:gd name="connsiteY146" fmla="*/ 1853 h 10000"/>
                  <a:gd name="connsiteX147" fmla="*/ 5371 w 9762"/>
                  <a:gd name="connsiteY147" fmla="*/ 1667 h 10000"/>
                  <a:gd name="connsiteX148" fmla="*/ 5327 w 9762"/>
                  <a:gd name="connsiteY148" fmla="*/ 1478 h 10000"/>
                  <a:gd name="connsiteX149" fmla="*/ 5348 w 9762"/>
                  <a:gd name="connsiteY149" fmla="*/ 1389 h 10000"/>
                  <a:gd name="connsiteX150" fmla="*/ 5348 w 9762"/>
                  <a:gd name="connsiteY150" fmla="*/ 1293 h 10000"/>
                  <a:gd name="connsiteX151" fmla="*/ 5348 w 9762"/>
                  <a:gd name="connsiteY151" fmla="*/ 1202 h 10000"/>
                  <a:gd name="connsiteX152" fmla="*/ 5327 w 9762"/>
                  <a:gd name="connsiteY152" fmla="*/ 1109 h 10000"/>
                  <a:gd name="connsiteX153" fmla="*/ 5217 w 9762"/>
                  <a:gd name="connsiteY153" fmla="*/ 1137 h 10000"/>
                  <a:gd name="connsiteX154" fmla="*/ 5217 w 9762"/>
                  <a:gd name="connsiteY154" fmla="*/ 1075 h 10000"/>
                  <a:gd name="connsiteX155" fmla="*/ 5195 w 9762"/>
                  <a:gd name="connsiteY155" fmla="*/ 1010 h 10000"/>
                  <a:gd name="connsiteX156" fmla="*/ 5195 w 9762"/>
                  <a:gd name="connsiteY156" fmla="*/ 947 h 10000"/>
                  <a:gd name="connsiteX157" fmla="*/ 5217 w 9762"/>
                  <a:gd name="connsiteY157" fmla="*/ 886 h 10000"/>
                  <a:gd name="connsiteX158" fmla="*/ 5152 w 9762"/>
                  <a:gd name="connsiteY158" fmla="*/ 804 h 10000"/>
                  <a:gd name="connsiteX159" fmla="*/ 5152 w 9762"/>
                  <a:gd name="connsiteY159" fmla="*/ 720 h 10000"/>
                  <a:gd name="connsiteX160" fmla="*/ 5131 w 9762"/>
                  <a:gd name="connsiteY160" fmla="*/ 634 h 10000"/>
                  <a:gd name="connsiteX161" fmla="*/ 5131 w 9762"/>
                  <a:gd name="connsiteY161" fmla="*/ 558 h 10000"/>
                  <a:gd name="connsiteX162" fmla="*/ 5066 w 9762"/>
                  <a:gd name="connsiteY162" fmla="*/ 363 h 10000"/>
                  <a:gd name="connsiteX163" fmla="*/ 4999 w 9762"/>
                  <a:gd name="connsiteY163" fmla="*/ 344 h 10000"/>
                  <a:gd name="connsiteX164" fmla="*/ 4870 w 9762"/>
                  <a:gd name="connsiteY164" fmla="*/ 332 h 10000"/>
                  <a:gd name="connsiteX165" fmla="*/ 4783 w 9762"/>
                  <a:gd name="connsiteY165" fmla="*/ 320 h 10000"/>
                  <a:gd name="connsiteX166" fmla="*/ 4652 w 9762"/>
                  <a:gd name="connsiteY166" fmla="*/ 317 h 10000"/>
                  <a:gd name="connsiteX167" fmla="*/ 4565 w 9762"/>
                  <a:gd name="connsiteY167" fmla="*/ 320 h 10000"/>
                  <a:gd name="connsiteX168" fmla="*/ 4501 w 9762"/>
                  <a:gd name="connsiteY168" fmla="*/ 328 h 10000"/>
                  <a:gd name="connsiteX169" fmla="*/ 4413 w 9762"/>
                  <a:gd name="connsiteY169" fmla="*/ 328 h 10000"/>
                  <a:gd name="connsiteX170" fmla="*/ 4348 w 9762"/>
                  <a:gd name="connsiteY170" fmla="*/ 320 h 10000"/>
                  <a:gd name="connsiteX171" fmla="*/ 4369 w 9762"/>
                  <a:gd name="connsiteY171" fmla="*/ 305 h 10000"/>
                  <a:gd name="connsiteX172" fmla="*/ 4413 w 9762"/>
                  <a:gd name="connsiteY172" fmla="*/ 297 h 10000"/>
                  <a:gd name="connsiteX173" fmla="*/ 4480 w 9762"/>
                  <a:gd name="connsiteY173" fmla="*/ 286 h 10000"/>
                  <a:gd name="connsiteX174" fmla="*/ 4457 w 9762"/>
                  <a:gd name="connsiteY174" fmla="*/ 271 h 10000"/>
                  <a:gd name="connsiteX175" fmla="*/ 4652 w 9762"/>
                  <a:gd name="connsiteY175" fmla="*/ 255 h 10000"/>
                  <a:gd name="connsiteX176" fmla="*/ 4848 w 9762"/>
                  <a:gd name="connsiteY176" fmla="*/ 228 h 10000"/>
                  <a:gd name="connsiteX177" fmla="*/ 5023 w 9762"/>
                  <a:gd name="connsiteY177" fmla="*/ 201 h 10000"/>
                  <a:gd name="connsiteX178" fmla="*/ 5173 w 9762"/>
                  <a:gd name="connsiteY178" fmla="*/ 162 h 10000"/>
                  <a:gd name="connsiteX179" fmla="*/ 5217 w 9762"/>
                  <a:gd name="connsiteY179" fmla="*/ 120 h 10000"/>
                  <a:gd name="connsiteX180" fmla="*/ 5282 w 9762"/>
                  <a:gd name="connsiteY180" fmla="*/ 85 h 10000"/>
                  <a:gd name="connsiteX181" fmla="*/ 5282 w 9762"/>
                  <a:gd name="connsiteY181" fmla="*/ 42 h 10000"/>
                  <a:gd name="connsiteX182" fmla="*/ 5305 w 9762"/>
                  <a:gd name="connsiteY182" fmla="*/ 0 h 10000"/>
                  <a:gd name="connsiteX183" fmla="*/ 5371 w 9762"/>
                  <a:gd name="connsiteY183" fmla="*/ 73 h 10000"/>
                  <a:gd name="connsiteX184" fmla="*/ 5456 w 9762"/>
                  <a:gd name="connsiteY184" fmla="*/ 154 h 10000"/>
                  <a:gd name="connsiteX185" fmla="*/ 5480 w 9762"/>
                  <a:gd name="connsiteY185" fmla="*/ 232 h 10000"/>
                  <a:gd name="connsiteX186" fmla="*/ 5436 w 9762"/>
                  <a:gd name="connsiteY186" fmla="*/ 317 h 10000"/>
                  <a:gd name="connsiteX0" fmla="*/ 5569 w 9754"/>
                  <a:gd name="connsiteY0" fmla="*/ 317 h 10000"/>
                  <a:gd name="connsiteX1" fmla="*/ 5678 w 9754"/>
                  <a:gd name="connsiteY1" fmla="*/ 546 h 10000"/>
                  <a:gd name="connsiteX2" fmla="*/ 5768 w 9754"/>
                  <a:gd name="connsiteY2" fmla="*/ 785 h 10000"/>
                  <a:gd name="connsiteX3" fmla="*/ 5813 w 9754"/>
                  <a:gd name="connsiteY3" fmla="*/ 1017 h 10000"/>
                  <a:gd name="connsiteX4" fmla="*/ 5857 w 9754"/>
                  <a:gd name="connsiteY4" fmla="*/ 1248 h 10000"/>
                  <a:gd name="connsiteX5" fmla="*/ 6012 w 9754"/>
                  <a:gd name="connsiteY5" fmla="*/ 1474 h 10000"/>
                  <a:gd name="connsiteX6" fmla="*/ 6102 w 9754"/>
                  <a:gd name="connsiteY6" fmla="*/ 1706 h 10000"/>
                  <a:gd name="connsiteX7" fmla="*/ 6102 w 9754"/>
                  <a:gd name="connsiteY7" fmla="*/ 1935 h 10000"/>
                  <a:gd name="connsiteX8" fmla="*/ 6080 w 9754"/>
                  <a:gd name="connsiteY8" fmla="*/ 2163 h 10000"/>
                  <a:gd name="connsiteX9" fmla="*/ 6123 w 9754"/>
                  <a:gd name="connsiteY9" fmla="*/ 2287 h 10000"/>
                  <a:gd name="connsiteX10" fmla="*/ 6191 w 9754"/>
                  <a:gd name="connsiteY10" fmla="*/ 2422 h 10000"/>
                  <a:gd name="connsiteX11" fmla="*/ 6191 w 9754"/>
                  <a:gd name="connsiteY11" fmla="*/ 2554 h 10000"/>
                  <a:gd name="connsiteX12" fmla="*/ 6169 w 9754"/>
                  <a:gd name="connsiteY12" fmla="*/ 2685 h 10000"/>
                  <a:gd name="connsiteX13" fmla="*/ 6191 w 9754"/>
                  <a:gd name="connsiteY13" fmla="*/ 2700 h 10000"/>
                  <a:gd name="connsiteX14" fmla="*/ 6169 w 9754"/>
                  <a:gd name="connsiteY14" fmla="*/ 2723 h 10000"/>
                  <a:gd name="connsiteX15" fmla="*/ 6102 w 9754"/>
                  <a:gd name="connsiteY15" fmla="*/ 2739 h 10000"/>
                  <a:gd name="connsiteX16" fmla="*/ 6080 w 9754"/>
                  <a:gd name="connsiteY16" fmla="*/ 2758 h 10000"/>
                  <a:gd name="connsiteX17" fmla="*/ 6080 w 9754"/>
                  <a:gd name="connsiteY17" fmla="*/ 2817 h 10000"/>
                  <a:gd name="connsiteX18" fmla="*/ 6080 w 9754"/>
                  <a:gd name="connsiteY18" fmla="*/ 2874 h 10000"/>
                  <a:gd name="connsiteX19" fmla="*/ 6037 w 9754"/>
                  <a:gd name="connsiteY19" fmla="*/ 2936 h 10000"/>
                  <a:gd name="connsiteX20" fmla="*/ 5991 w 9754"/>
                  <a:gd name="connsiteY20" fmla="*/ 2987 h 10000"/>
                  <a:gd name="connsiteX21" fmla="*/ 5991 w 9754"/>
                  <a:gd name="connsiteY21" fmla="*/ 3161 h 10000"/>
                  <a:gd name="connsiteX22" fmla="*/ 6037 w 9754"/>
                  <a:gd name="connsiteY22" fmla="*/ 3342 h 10000"/>
                  <a:gd name="connsiteX23" fmla="*/ 6123 w 9754"/>
                  <a:gd name="connsiteY23" fmla="*/ 3524 h 10000"/>
                  <a:gd name="connsiteX24" fmla="*/ 6147 w 9754"/>
                  <a:gd name="connsiteY24" fmla="*/ 3697 h 10000"/>
                  <a:gd name="connsiteX25" fmla="*/ 6347 w 9754"/>
                  <a:gd name="connsiteY25" fmla="*/ 3845 h 10000"/>
                  <a:gd name="connsiteX26" fmla="*/ 6371 w 9754"/>
                  <a:gd name="connsiteY26" fmla="*/ 4000 h 10000"/>
                  <a:gd name="connsiteX27" fmla="*/ 6347 w 9754"/>
                  <a:gd name="connsiteY27" fmla="*/ 4150 h 10000"/>
                  <a:gd name="connsiteX28" fmla="*/ 6326 w 9754"/>
                  <a:gd name="connsiteY28" fmla="*/ 4305 h 10000"/>
                  <a:gd name="connsiteX29" fmla="*/ 6169 w 9754"/>
                  <a:gd name="connsiteY29" fmla="*/ 4533 h 10000"/>
                  <a:gd name="connsiteX30" fmla="*/ 6191 w 9754"/>
                  <a:gd name="connsiteY30" fmla="*/ 4762 h 10000"/>
                  <a:gd name="connsiteX31" fmla="*/ 6259 w 9754"/>
                  <a:gd name="connsiteY31" fmla="*/ 4990 h 10000"/>
                  <a:gd name="connsiteX32" fmla="*/ 6191 w 9754"/>
                  <a:gd name="connsiteY32" fmla="*/ 5219 h 10000"/>
                  <a:gd name="connsiteX33" fmla="*/ 6279 w 9754"/>
                  <a:gd name="connsiteY33" fmla="*/ 5471 h 10000"/>
                  <a:gd name="connsiteX34" fmla="*/ 6347 w 9754"/>
                  <a:gd name="connsiteY34" fmla="*/ 5715 h 10000"/>
                  <a:gd name="connsiteX35" fmla="*/ 6413 w 9754"/>
                  <a:gd name="connsiteY35" fmla="*/ 5965 h 10000"/>
                  <a:gd name="connsiteX36" fmla="*/ 6413 w 9754"/>
                  <a:gd name="connsiteY36" fmla="*/ 6220 h 10000"/>
                  <a:gd name="connsiteX37" fmla="*/ 6503 w 9754"/>
                  <a:gd name="connsiteY37" fmla="*/ 6546 h 10000"/>
                  <a:gd name="connsiteX38" fmla="*/ 6503 w 9754"/>
                  <a:gd name="connsiteY38" fmla="*/ 6870 h 10000"/>
                  <a:gd name="connsiteX39" fmla="*/ 6524 w 9754"/>
                  <a:gd name="connsiteY39" fmla="*/ 7188 h 10000"/>
                  <a:gd name="connsiteX40" fmla="*/ 6792 w 9754"/>
                  <a:gd name="connsiteY40" fmla="*/ 7502 h 10000"/>
                  <a:gd name="connsiteX41" fmla="*/ 6837 w 9754"/>
                  <a:gd name="connsiteY41" fmla="*/ 7656 h 10000"/>
                  <a:gd name="connsiteX42" fmla="*/ 6926 w 9754"/>
                  <a:gd name="connsiteY42" fmla="*/ 7807 h 10000"/>
                  <a:gd name="connsiteX43" fmla="*/ 6971 w 9754"/>
                  <a:gd name="connsiteY43" fmla="*/ 7965 h 10000"/>
                  <a:gd name="connsiteX44" fmla="*/ 6881 w 9754"/>
                  <a:gd name="connsiteY44" fmla="*/ 8117 h 10000"/>
                  <a:gd name="connsiteX45" fmla="*/ 6771 w 9754"/>
                  <a:gd name="connsiteY45" fmla="*/ 8317 h 10000"/>
                  <a:gd name="connsiteX46" fmla="*/ 6792 w 9754"/>
                  <a:gd name="connsiteY46" fmla="*/ 8523 h 10000"/>
                  <a:gd name="connsiteX47" fmla="*/ 6926 w 9754"/>
                  <a:gd name="connsiteY47" fmla="*/ 8736 h 10000"/>
                  <a:gd name="connsiteX48" fmla="*/ 7037 w 9754"/>
                  <a:gd name="connsiteY48" fmla="*/ 8941 h 10000"/>
                  <a:gd name="connsiteX49" fmla="*/ 7060 w 9754"/>
                  <a:gd name="connsiteY49" fmla="*/ 9095 h 10000"/>
                  <a:gd name="connsiteX50" fmla="*/ 7060 w 9754"/>
                  <a:gd name="connsiteY50" fmla="*/ 9254 h 10000"/>
                  <a:gd name="connsiteX51" fmla="*/ 7127 w 9754"/>
                  <a:gd name="connsiteY51" fmla="*/ 9408 h 10000"/>
                  <a:gd name="connsiteX52" fmla="*/ 7393 w 9754"/>
                  <a:gd name="connsiteY52" fmla="*/ 9540 h 10000"/>
                  <a:gd name="connsiteX53" fmla="*/ 7683 w 9754"/>
                  <a:gd name="connsiteY53" fmla="*/ 9540 h 10000"/>
                  <a:gd name="connsiteX54" fmla="*/ 7994 w 9754"/>
                  <a:gd name="connsiteY54" fmla="*/ 9551 h 10000"/>
                  <a:gd name="connsiteX55" fmla="*/ 8240 w 9754"/>
                  <a:gd name="connsiteY55" fmla="*/ 9563 h 10000"/>
                  <a:gd name="connsiteX56" fmla="*/ 8528 w 9754"/>
                  <a:gd name="connsiteY56" fmla="*/ 9578 h 10000"/>
                  <a:gd name="connsiteX57" fmla="*/ 8797 w 9754"/>
                  <a:gd name="connsiteY57" fmla="*/ 9597 h 10000"/>
                  <a:gd name="connsiteX58" fmla="*/ 9021 w 9754"/>
                  <a:gd name="connsiteY58" fmla="*/ 9625 h 10000"/>
                  <a:gd name="connsiteX59" fmla="*/ 9286 w 9754"/>
                  <a:gd name="connsiteY59" fmla="*/ 9657 h 10000"/>
                  <a:gd name="connsiteX60" fmla="*/ 9508 w 9754"/>
                  <a:gd name="connsiteY60" fmla="*/ 9688 h 10000"/>
                  <a:gd name="connsiteX61" fmla="*/ 9754 w 9754"/>
                  <a:gd name="connsiteY61" fmla="*/ 9699 h 10000"/>
                  <a:gd name="connsiteX62" fmla="*/ 3275 w 9754"/>
                  <a:gd name="connsiteY62" fmla="*/ 10000 h 10000"/>
                  <a:gd name="connsiteX63" fmla="*/ 2808 w 9754"/>
                  <a:gd name="connsiteY63" fmla="*/ 9958 h 10000"/>
                  <a:gd name="connsiteX64" fmla="*/ 2383 w 9754"/>
                  <a:gd name="connsiteY64" fmla="*/ 9915 h 10000"/>
                  <a:gd name="connsiteX65" fmla="*/ 1892 w 9754"/>
                  <a:gd name="connsiteY65" fmla="*/ 9880 h 10000"/>
                  <a:gd name="connsiteX66" fmla="*/ 934 w 9754"/>
                  <a:gd name="connsiteY66" fmla="*/ 9815 h 10000"/>
                  <a:gd name="connsiteX67" fmla="*/ 491 w 9754"/>
                  <a:gd name="connsiteY67" fmla="*/ 9785 h 10000"/>
                  <a:gd name="connsiteX68" fmla="*/ 0 w 9754"/>
                  <a:gd name="connsiteY68" fmla="*/ 9757 h 10000"/>
                  <a:gd name="connsiteX69" fmla="*/ 289 w 9754"/>
                  <a:gd name="connsiteY69" fmla="*/ 9741 h 10000"/>
                  <a:gd name="connsiteX70" fmla="*/ 600 w 9754"/>
                  <a:gd name="connsiteY70" fmla="*/ 9722 h 10000"/>
                  <a:gd name="connsiteX71" fmla="*/ 889 w 9754"/>
                  <a:gd name="connsiteY71" fmla="*/ 9695 h 10000"/>
                  <a:gd name="connsiteX72" fmla="*/ 1204 w 9754"/>
                  <a:gd name="connsiteY72" fmla="*/ 9672 h 10000"/>
                  <a:gd name="connsiteX73" fmla="*/ 1470 w 9754"/>
                  <a:gd name="connsiteY73" fmla="*/ 9653 h 10000"/>
                  <a:gd name="connsiteX74" fmla="*/ 1781 w 9754"/>
                  <a:gd name="connsiteY74" fmla="*/ 9637 h 10000"/>
                  <a:gd name="connsiteX75" fmla="*/ 2116 w 9754"/>
                  <a:gd name="connsiteY75" fmla="*/ 9625 h 10000"/>
                  <a:gd name="connsiteX76" fmla="*/ 2450 w 9754"/>
                  <a:gd name="connsiteY76" fmla="*/ 9625 h 10000"/>
                  <a:gd name="connsiteX77" fmla="*/ 2695 w 9754"/>
                  <a:gd name="connsiteY77" fmla="*/ 9625 h 10000"/>
                  <a:gd name="connsiteX78" fmla="*/ 2940 w 9754"/>
                  <a:gd name="connsiteY78" fmla="*/ 9625 h 10000"/>
                  <a:gd name="connsiteX79" fmla="*/ 3163 w 9754"/>
                  <a:gd name="connsiteY79" fmla="*/ 9620 h 10000"/>
                  <a:gd name="connsiteX80" fmla="*/ 3407 w 9754"/>
                  <a:gd name="connsiteY80" fmla="*/ 9613 h 10000"/>
                  <a:gd name="connsiteX81" fmla="*/ 3629 w 9754"/>
                  <a:gd name="connsiteY81" fmla="*/ 9609 h 10000"/>
                  <a:gd name="connsiteX82" fmla="*/ 3830 w 9754"/>
                  <a:gd name="connsiteY82" fmla="*/ 9597 h 10000"/>
                  <a:gd name="connsiteX83" fmla="*/ 4053 w 9754"/>
                  <a:gd name="connsiteY83" fmla="*/ 9582 h 10000"/>
                  <a:gd name="connsiteX84" fmla="*/ 4254 w 9754"/>
                  <a:gd name="connsiteY84" fmla="*/ 9563 h 10000"/>
                  <a:gd name="connsiteX85" fmla="*/ 4276 w 9754"/>
                  <a:gd name="connsiteY85" fmla="*/ 9393 h 10000"/>
                  <a:gd name="connsiteX86" fmla="*/ 4342 w 9754"/>
                  <a:gd name="connsiteY86" fmla="*/ 9223 h 10000"/>
                  <a:gd name="connsiteX87" fmla="*/ 4431 w 9754"/>
                  <a:gd name="connsiteY87" fmla="*/ 9053 h 10000"/>
                  <a:gd name="connsiteX88" fmla="*/ 4499 w 9754"/>
                  <a:gd name="connsiteY88" fmla="*/ 8883 h 10000"/>
                  <a:gd name="connsiteX89" fmla="*/ 4476 w 9754"/>
                  <a:gd name="connsiteY89" fmla="*/ 8635 h 10000"/>
                  <a:gd name="connsiteX90" fmla="*/ 4476 w 9754"/>
                  <a:gd name="connsiteY90" fmla="*/ 8386 h 10000"/>
                  <a:gd name="connsiteX91" fmla="*/ 4476 w 9754"/>
                  <a:gd name="connsiteY91" fmla="*/ 8136 h 10000"/>
                  <a:gd name="connsiteX92" fmla="*/ 4499 w 9754"/>
                  <a:gd name="connsiteY92" fmla="*/ 7887 h 10000"/>
                  <a:gd name="connsiteX93" fmla="*/ 4499 w 9754"/>
                  <a:gd name="connsiteY93" fmla="*/ 7691 h 10000"/>
                  <a:gd name="connsiteX94" fmla="*/ 4454 w 9754"/>
                  <a:gd name="connsiteY94" fmla="*/ 7489 h 10000"/>
                  <a:gd name="connsiteX95" fmla="*/ 4431 w 9754"/>
                  <a:gd name="connsiteY95" fmla="*/ 7300 h 10000"/>
                  <a:gd name="connsiteX96" fmla="*/ 4499 w 9754"/>
                  <a:gd name="connsiteY96" fmla="*/ 7110 h 10000"/>
                  <a:gd name="connsiteX97" fmla="*/ 4743 w 9754"/>
                  <a:gd name="connsiteY97" fmla="*/ 6909 h 10000"/>
                  <a:gd name="connsiteX98" fmla="*/ 4788 w 9754"/>
                  <a:gd name="connsiteY98" fmla="*/ 6696 h 10000"/>
                  <a:gd name="connsiteX99" fmla="*/ 4765 w 9754"/>
                  <a:gd name="connsiteY99" fmla="*/ 6480 h 10000"/>
                  <a:gd name="connsiteX100" fmla="*/ 4765 w 9754"/>
                  <a:gd name="connsiteY100" fmla="*/ 6263 h 10000"/>
                  <a:gd name="connsiteX101" fmla="*/ 4788 w 9754"/>
                  <a:gd name="connsiteY101" fmla="*/ 6186 h 10000"/>
                  <a:gd name="connsiteX102" fmla="*/ 4810 w 9754"/>
                  <a:gd name="connsiteY102" fmla="*/ 6112 h 10000"/>
                  <a:gd name="connsiteX103" fmla="*/ 4810 w 9754"/>
                  <a:gd name="connsiteY103" fmla="*/ 6039 h 10000"/>
                  <a:gd name="connsiteX104" fmla="*/ 4743 w 9754"/>
                  <a:gd name="connsiteY104" fmla="*/ 5969 h 10000"/>
                  <a:gd name="connsiteX105" fmla="*/ 4721 w 9754"/>
                  <a:gd name="connsiteY105" fmla="*/ 5795 h 10000"/>
                  <a:gd name="connsiteX106" fmla="*/ 4765 w 9754"/>
                  <a:gd name="connsiteY106" fmla="*/ 5784 h 10000"/>
                  <a:gd name="connsiteX107" fmla="*/ 4765 w 9754"/>
                  <a:gd name="connsiteY107" fmla="*/ 5606 h 10000"/>
                  <a:gd name="connsiteX108" fmla="*/ 4810 w 9754"/>
                  <a:gd name="connsiteY108" fmla="*/ 5424 h 10000"/>
                  <a:gd name="connsiteX109" fmla="*/ 4832 w 9754"/>
                  <a:gd name="connsiteY109" fmla="*/ 5246 h 10000"/>
                  <a:gd name="connsiteX110" fmla="*/ 4788 w 9754"/>
                  <a:gd name="connsiteY110" fmla="*/ 5053 h 10000"/>
                  <a:gd name="connsiteX111" fmla="*/ 4900 w 9754"/>
                  <a:gd name="connsiteY111" fmla="*/ 5025 h 10000"/>
                  <a:gd name="connsiteX112" fmla="*/ 4832 w 9754"/>
                  <a:gd name="connsiteY112" fmla="*/ 4662 h 10000"/>
                  <a:gd name="connsiteX113" fmla="*/ 4924 w 9754"/>
                  <a:gd name="connsiteY113" fmla="*/ 4576 h 10000"/>
                  <a:gd name="connsiteX114" fmla="*/ 4944 w 9754"/>
                  <a:gd name="connsiteY114" fmla="*/ 4491 h 10000"/>
                  <a:gd name="connsiteX115" fmla="*/ 4966 w 9754"/>
                  <a:gd name="connsiteY115" fmla="*/ 4402 h 10000"/>
                  <a:gd name="connsiteX116" fmla="*/ 5010 w 9754"/>
                  <a:gd name="connsiteY116" fmla="*/ 4313 h 10000"/>
                  <a:gd name="connsiteX117" fmla="*/ 5077 w 9754"/>
                  <a:gd name="connsiteY117" fmla="*/ 4259 h 10000"/>
                  <a:gd name="connsiteX118" fmla="*/ 5055 w 9754"/>
                  <a:gd name="connsiteY118" fmla="*/ 4213 h 10000"/>
                  <a:gd name="connsiteX119" fmla="*/ 5010 w 9754"/>
                  <a:gd name="connsiteY119" fmla="*/ 4158 h 10000"/>
                  <a:gd name="connsiteX120" fmla="*/ 5055 w 9754"/>
                  <a:gd name="connsiteY120" fmla="*/ 4112 h 10000"/>
                  <a:gd name="connsiteX121" fmla="*/ 5145 w 9754"/>
                  <a:gd name="connsiteY121" fmla="*/ 4028 h 10000"/>
                  <a:gd name="connsiteX122" fmla="*/ 5145 w 9754"/>
                  <a:gd name="connsiteY122" fmla="*/ 3946 h 10000"/>
                  <a:gd name="connsiteX123" fmla="*/ 5121 w 9754"/>
                  <a:gd name="connsiteY123" fmla="*/ 3861 h 10000"/>
                  <a:gd name="connsiteX124" fmla="*/ 5100 w 9754"/>
                  <a:gd name="connsiteY124" fmla="*/ 3775 h 10000"/>
                  <a:gd name="connsiteX125" fmla="*/ 4989 w 9754"/>
                  <a:gd name="connsiteY125" fmla="*/ 3771 h 10000"/>
                  <a:gd name="connsiteX126" fmla="*/ 5010 w 9754"/>
                  <a:gd name="connsiteY126" fmla="*/ 3705 h 10000"/>
                  <a:gd name="connsiteX127" fmla="*/ 5100 w 9754"/>
                  <a:gd name="connsiteY127" fmla="*/ 3640 h 10000"/>
                  <a:gd name="connsiteX128" fmla="*/ 5121 w 9754"/>
                  <a:gd name="connsiteY128" fmla="*/ 3575 h 10000"/>
                  <a:gd name="connsiteX129" fmla="*/ 5100 w 9754"/>
                  <a:gd name="connsiteY129" fmla="*/ 3505 h 10000"/>
                  <a:gd name="connsiteX130" fmla="*/ 5055 w 9754"/>
                  <a:gd name="connsiteY130" fmla="*/ 3505 h 10000"/>
                  <a:gd name="connsiteX131" fmla="*/ 5077 w 9754"/>
                  <a:gd name="connsiteY131" fmla="*/ 3439 h 10000"/>
                  <a:gd name="connsiteX132" fmla="*/ 5055 w 9754"/>
                  <a:gd name="connsiteY132" fmla="*/ 3362 h 10000"/>
                  <a:gd name="connsiteX133" fmla="*/ 5055 w 9754"/>
                  <a:gd name="connsiteY133" fmla="*/ 3296 h 10000"/>
                  <a:gd name="connsiteX134" fmla="*/ 5121 w 9754"/>
                  <a:gd name="connsiteY134" fmla="*/ 3226 h 10000"/>
                  <a:gd name="connsiteX135" fmla="*/ 5121 w 9754"/>
                  <a:gd name="connsiteY135" fmla="*/ 3087 h 10000"/>
                  <a:gd name="connsiteX136" fmla="*/ 5121 w 9754"/>
                  <a:gd name="connsiteY136" fmla="*/ 2952 h 10000"/>
                  <a:gd name="connsiteX137" fmla="*/ 5190 w 9754"/>
                  <a:gd name="connsiteY137" fmla="*/ 2817 h 10000"/>
                  <a:gd name="connsiteX138" fmla="*/ 5344 w 9754"/>
                  <a:gd name="connsiteY138" fmla="*/ 2693 h 10000"/>
                  <a:gd name="connsiteX139" fmla="*/ 5278 w 9754"/>
                  <a:gd name="connsiteY139" fmla="*/ 2674 h 10000"/>
                  <a:gd name="connsiteX140" fmla="*/ 5278 w 9754"/>
                  <a:gd name="connsiteY140" fmla="*/ 2557 h 10000"/>
                  <a:gd name="connsiteX141" fmla="*/ 5256 w 9754"/>
                  <a:gd name="connsiteY141" fmla="*/ 2441 h 10000"/>
                  <a:gd name="connsiteX142" fmla="*/ 5234 w 9754"/>
                  <a:gd name="connsiteY142" fmla="*/ 2325 h 10000"/>
                  <a:gd name="connsiteX143" fmla="*/ 5278 w 9754"/>
                  <a:gd name="connsiteY143" fmla="*/ 2222 h 10000"/>
                  <a:gd name="connsiteX144" fmla="*/ 5322 w 9754"/>
                  <a:gd name="connsiteY144" fmla="*/ 2034 h 10000"/>
                  <a:gd name="connsiteX145" fmla="*/ 5434 w 9754"/>
                  <a:gd name="connsiteY145" fmla="*/ 1853 h 10000"/>
                  <a:gd name="connsiteX146" fmla="*/ 5502 w 9754"/>
                  <a:gd name="connsiteY146" fmla="*/ 1667 h 10000"/>
                  <a:gd name="connsiteX147" fmla="*/ 5457 w 9754"/>
                  <a:gd name="connsiteY147" fmla="*/ 1478 h 10000"/>
                  <a:gd name="connsiteX148" fmla="*/ 5478 w 9754"/>
                  <a:gd name="connsiteY148" fmla="*/ 1389 h 10000"/>
                  <a:gd name="connsiteX149" fmla="*/ 5478 w 9754"/>
                  <a:gd name="connsiteY149" fmla="*/ 1293 h 10000"/>
                  <a:gd name="connsiteX150" fmla="*/ 5478 w 9754"/>
                  <a:gd name="connsiteY150" fmla="*/ 1202 h 10000"/>
                  <a:gd name="connsiteX151" fmla="*/ 5457 w 9754"/>
                  <a:gd name="connsiteY151" fmla="*/ 1109 h 10000"/>
                  <a:gd name="connsiteX152" fmla="*/ 5344 w 9754"/>
                  <a:gd name="connsiteY152" fmla="*/ 1137 h 10000"/>
                  <a:gd name="connsiteX153" fmla="*/ 5344 w 9754"/>
                  <a:gd name="connsiteY153" fmla="*/ 1075 h 10000"/>
                  <a:gd name="connsiteX154" fmla="*/ 5322 w 9754"/>
                  <a:gd name="connsiteY154" fmla="*/ 1010 h 10000"/>
                  <a:gd name="connsiteX155" fmla="*/ 5322 w 9754"/>
                  <a:gd name="connsiteY155" fmla="*/ 947 h 10000"/>
                  <a:gd name="connsiteX156" fmla="*/ 5344 w 9754"/>
                  <a:gd name="connsiteY156" fmla="*/ 886 h 10000"/>
                  <a:gd name="connsiteX157" fmla="*/ 5278 w 9754"/>
                  <a:gd name="connsiteY157" fmla="*/ 804 h 10000"/>
                  <a:gd name="connsiteX158" fmla="*/ 5278 w 9754"/>
                  <a:gd name="connsiteY158" fmla="*/ 720 h 10000"/>
                  <a:gd name="connsiteX159" fmla="*/ 5256 w 9754"/>
                  <a:gd name="connsiteY159" fmla="*/ 634 h 10000"/>
                  <a:gd name="connsiteX160" fmla="*/ 5256 w 9754"/>
                  <a:gd name="connsiteY160" fmla="*/ 558 h 10000"/>
                  <a:gd name="connsiteX161" fmla="*/ 5190 w 9754"/>
                  <a:gd name="connsiteY161" fmla="*/ 363 h 10000"/>
                  <a:gd name="connsiteX162" fmla="*/ 5121 w 9754"/>
                  <a:gd name="connsiteY162" fmla="*/ 344 h 10000"/>
                  <a:gd name="connsiteX163" fmla="*/ 4989 w 9754"/>
                  <a:gd name="connsiteY163" fmla="*/ 332 h 10000"/>
                  <a:gd name="connsiteX164" fmla="*/ 4900 w 9754"/>
                  <a:gd name="connsiteY164" fmla="*/ 320 h 10000"/>
                  <a:gd name="connsiteX165" fmla="*/ 4765 w 9754"/>
                  <a:gd name="connsiteY165" fmla="*/ 317 h 10000"/>
                  <a:gd name="connsiteX166" fmla="*/ 4676 w 9754"/>
                  <a:gd name="connsiteY166" fmla="*/ 320 h 10000"/>
                  <a:gd name="connsiteX167" fmla="*/ 4611 w 9754"/>
                  <a:gd name="connsiteY167" fmla="*/ 328 h 10000"/>
                  <a:gd name="connsiteX168" fmla="*/ 4521 w 9754"/>
                  <a:gd name="connsiteY168" fmla="*/ 328 h 10000"/>
                  <a:gd name="connsiteX169" fmla="*/ 4454 w 9754"/>
                  <a:gd name="connsiteY169" fmla="*/ 320 h 10000"/>
                  <a:gd name="connsiteX170" fmla="*/ 4476 w 9754"/>
                  <a:gd name="connsiteY170" fmla="*/ 305 h 10000"/>
                  <a:gd name="connsiteX171" fmla="*/ 4521 w 9754"/>
                  <a:gd name="connsiteY171" fmla="*/ 297 h 10000"/>
                  <a:gd name="connsiteX172" fmla="*/ 4589 w 9754"/>
                  <a:gd name="connsiteY172" fmla="*/ 286 h 10000"/>
                  <a:gd name="connsiteX173" fmla="*/ 4566 w 9754"/>
                  <a:gd name="connsiteY173" fmla="*/ 271 h 10000"/>
                  <a:gd name="connsiteX174" fmla="*/ 4765 w 9754"/>
                  <a:gd name="connsiteY174" fmla="*/ 255 h 10000"/>
                  <a:gd name="connsiteX175" fmla="*/ 4966 w 9754"/>
                  <a:gd name="connsiteY175" fmla="*/ 228 h 10000"/>
                  <a:gd name="connsiteX176" fmla="*/ 5145 w 9754"/>
                  <a:gd name="connsiteY176" fmla="*/ 201 h 10000"/>
                  <a:gd name="connsiteX177" fmla="*/ 5299 w 9754"/>
                  <a:gd name="connsiteY177" fmla="*/ 162 h 10000"/>
                  <a:gd name="connsiteX178" fmla="*/ 5344 w 9754"/>
                  <a:gd name="connsiteY178" fmla="*/ 120 h 10000"/>
                  <a:gd name="connsiteX179" fmla="*/ 5411 w 9754"/>
                  <a:gd name="connsiteY179" fmla="*/ 85 h 10000"/>
                  <a:gd name="connsiteX180" fmla="*/ 5411 w 9754"/>
                  <a:gd name="connsiteY180" fmla="*/ 42 h 10000"/>
                  <a:gd name="connsiteX181" fmla="*/ 5434 w 9754"/>
                  <a:gd name="connsiteY181" fmla="*/ 0 h 10000"/>
                  <a:gd name="connsiteX182" fmla="*/ 5502 w 9754"/>
                  <a:gd name="connsiteY182" fmla="*/ 73 h 10000"/>
                  <a:gd name="connsiteX183" fmla="*/ 5589 w 9754"/>
                  <a:gd name="connsiteY183" fmla="*/ 154 h 10000"/>
                  <a:gd name="connsiteX184" fmla="*/ 5614 w 9754"/>
                  <a:gd name="connsiteY184" fmla="*/ 232 h 10000"/>
                  <a:gd name="connsiteX185" fmla="*/ 5569 w 9754"/>
                  <a:gd name="connsiteY185" fmla="*/ 317 h 10000"/>
                  <a:gd name="connsiteX0" fmla="*/ 5709 w 9748"/>
                  <a:gd name="connsiteY0" fmla="*/ 317 h 10000"/>
                  <a:gd name="connsiteX1" fmla="*/ 5821 w 9748"/>
                  <a:gd name="connsiteY1" fmla="*/ 546 h 10000"/>
                  <a:gd name="connsiteX2" fmla="*/ 5913 w 9748"/>
                  <a:gd name="connsiteY2" fmla="*/ 785 h 10000"/>
                  <a:gd name="connsiteX3" fmla="*/ 5960 w 9748"/>
                  <a:gd name="connsiteY3" fmla="*/ 1017 h 10000"/>
                  <a:gd name="connsiteX4" fmla="*/ 6005 w 9748"/>
                  <a:gd name="connsiteY4" fmla="*/ 1248 h 10000"/>
                  <a:gd name="connsiteX5" fmla="*/ 6164 w 9748"/>
                  <a:gd name="connsiteY5" fmla="*/ 1474 h 10000"/>
                  <a:gd name="connsiteX6" fmla="*/ 6256 w 9748"/>
                  <a:gd name="connsiteY6" fmla="*/ 1706 h 10000"/>
                  <a:gd name="connsiteX7" fmla="*/ 6256 w 9748"/>
                  <a:gd name="connsiteY7" fmla="*/ 1935 h 10000"/>
                  <a:gd name="connsiteX8" fmla="*/ 6233 w 9748"/>
                  <a:gd name="connsiteY8" fmla="*/ 2163 h 10000"/>
                  <a:gd name="connsiteX9" fmla="*/ 6277 w 9748"/>
                  <a:gd name="connsiteY9" fmla="*/ 2287 h 10000"/>
                  <a:gd name="connsiteX10" fmla="*/ 6347 w 9748"/>
                  <a:gd name="connsiteY10" fmla="*/ 2422 h 10000"/>
                  <a:gd name="connsiteX11" fmla="*/ 6347 w 9748"/>
                  <a:gd name="connsiteY11" fmla="*/ 2554 h 10000"/>
                  <a:gd name="connsiteX12" fmla="*/ 6325 w 9748"/>
                  <a:gd name="connsiteY12" fmla="*/ 2685 h 10000"/>
                  <a:gd name="connsiteX13" fmla="*/ 6347 w 9748"/>
                  <a:gd name="connsiteY13" fmla="*/ 2700 h 10000"/>
                  <a:gd name="connsiteX14" fmla="*/ 6325 w 9748"/>
                  <a:gd name="connsiteY14" fmla="*/ 2723 h 10000"/>
                  <a:gd name="connsiteX15" fmla="*/ 6256 w 9748"/>
                  <a:gd name="connsiteY15" fmla="*/ 2739 h 10000"/>
                  <a:gd name="connsiteX16" fmla="*/ 6233 w 9748"/>
                  <a:gd name="connsiteY16" fmla="*/ 2758 h 10000"/>
                  <a:gd name="connsiteX17" fmla="*/ 6233 w 9748"/>
                  <a:gd name="connsiteY17" fmla="*/ 2817 h 10000"/>
                  <a:gd name="connsiteX18" fmla="*/ 6233 w 9748"/>
                  <a:gd name="connsiteY18" fmla="*/ 2874 h 10000"/>
                  <a:gd name="connsiteX19" fmla="*/ 6189 w 9748"/>
                  <a:gd name="connsiteY19" fmla="*/ 2936 h 10000"/>
                  <a:gd name="connsiteX20" fmla="*/ 6142 w 9748"/>
                  <a:gd name="connsiteY20" fmla="*/ 2987 h 10000"/>
                  <a:gd name="connsiteX21" fmla="*/ 6142 w 9748"/>
                  <a:gd name="connsiteY21" fmla="*/ 3161 h 10000"/>
                  <a:gd name="connsiteX22" fmla="*/ 6189 w 9748"/>
                  <a:gd name="connsiteY22" fmla="*/ 3342 h 10000"/>
                  <a:gd name="connsiteX23" fmla="*/ 6277 w 9748"/>
                  <a:gd name="connsiteY23" fmla="*/ 3524 h 10000"/>
                  <a:gd name="connsiteX24" fmla="*/ 6302 w 9748"/>
                  <a:gd name="connsiteY24" fmla="*/ 3697 h 10000"/>
                  <a:gd name="connsiteX25" fmla="*/ 6507 w 9748"/>
                  <a:gd name="connsiteY25" fmla="*/ 3845 h 10000"/>
                  <a:gd name="connsiteX26" fmla="*/ 6532 w 9748"/>
                  <a:gd name="connsiteY26" fmla="*/ 4000 h 10000"/>
                  <a:gd name="connsiteX27" fmla="*/ 6507 w 9748"/>
                  <a:gd name="connsiteY27" fmla="*/ 4150 h 10000"/>
                  <a:gd name="connsiteX28" fmla="*/ 6486 w 9748"/>
                  <a:gd name="connsiteY28" fmla="*/ 4305 h 10000"/>
                  <a:gd name="connsiteX29" fmla="*/ 6325 w 9748"/>
                  <a:gd name="connsiteY29" fmla="*/ 4533 h 10000"/>
                  <a:gd name="connsiteX30" fmla="*/ 6347 w 9748"/>
                  <a:gd name="connsiteY30" fmla="*/ 4762 h 10000"/>
                  <a:gd name="connsiteX31" fmla="*/ 6417 w 9748"/>
                  <a:gd name="connsiteY31" fmla="*/ 4990 h 10000"/>
                  <a:gd name="connsiteX32" fmla="*/ 6347 w 9748"/>
                  <a:gd name="connsiteY32" fmla="*/ 5219 h 10000"/>
                  <a:gd name="connsiteX33" fmla="*/ 6437 w 9748"/>
                  <a:gd name="connsiteY33" fmla="*/ 5471 h 10000"/>
                  <a:gd name="connsiteX34" fmla="*/ 6507 w 9748"/>
                  <a:gd name="connsiteY34" fmla="*/ 5715 h 10000"/>
                  <a:gd name="connsiteX35" fmla="*/ 6575 w 9748"/>
                  <a:gd name="connsiteY35" fmla="*/ 5965 h 10000"/>
                  <a:gd name="connsiteX36" fmla="*/ 6575 w 9748"/>
                  <a:gd name="connsiteY36" fmla="*/ 6220 h 10000"/>
                  <a:gd name="connsiteX37" fmla="*/ 6667 w 9748"/>
                  <a:gd name="connsiteY37" fmla="*/ 6546 h 10000"/>
                  <a:gd name="connsiteX38" fmla="*/ 6667 w 9748"/>
                  <a:gd name="connsiteY38" fmla="*/ 6870 h 10000"/>
                  <a:gd name="connsiteX39" fmla="*/ 6689 w 9748"/>
                  <a:gd name="connsiteY39" fmla="*/ 7188 h 10000"/>
                  <a:gd name="connsiteX40" fmla="*/ 6963 w 9748"/>
                  <a:gd name="connsiteY40" fmla="*/ 7502 h 10000"/>
                  <a:gd name="connsiteX41" fmla="*/ 7009 w 9748"/>
                  <a:gd name="connsiteY41" fmla="*/ 7656 h 10000"/>
                  <a:gd name="connsiteX42" fmla="*/ 7101 w 9748"/>
                  <a:gd name="connsiteY42" fmla="*/ 7807 h 10000"/>
                  <a:gd name="connsiteX43" fmla="*/ 7147 w 9748"/>
                  <a:gd name="connsiteY43" fmla="*/ 7965 h 10000"/>
                  <a:gd name="connsiteX44" fmla="*/ 7055 w 9748"/>
                  <a:gd name="connsiteY44" fmla="*/ 8117 h 10000"/>
                  <a:gd name="connsiteX45" fmla="*/ 6942 w 9748"/>
                  <a:gd name="connsiteY45" fmla="*/ 8317 h 10000"/>
                  <a:gd name="connsiteX46" fmla="*/ 6963 w 9748"/>
                  <a:gd name="connsiteY46" fmla="*/ 8523 h 10000"/>
                  <a:gd name="connsiteX47" fmla="*/ 7101 w 9748"/>
                  <a:gd name="connsiteY47" fmla="*/ 8736 h 10000"/>
                  <a:gd name="connsiteX48" fmla="*/ 7214 w 9748"/>
                  <a:gd name="connsiteY48" fmla="*/ 8941 h 10000"/>
                  <a:gd name="connsiteX49" fmla="*/ 7238 w 9748"/>
                  <a:gd name="connsiteY49" fmla="*/ 9095 h 10000"/>
                  <a:gd name="connsiteX50" fmla="*/ 7238 w 9748"/>
                  <a:gd name="connsiteY50" fmla="*/ 9254 h 10000"/>
                  <a:gd name="connsiteX51" fmla="*/ 7307 w 9748"/>
                  <a:gd name="connsiteY51" fmla="*/ 9408 h 10000"/>
                  <a:gd name="connsiteX52" fmla="*/ 7579 w 9748"/>
                  <a:gd name="connsiteY52" fmla="*/ 9540 h 10000"/>
                  <a:gd name="connsiteX53" fmla="*/ 7877 w 9748"/>
                  <a:gd name="connsiteY53" fmla="*/ 9540 h 10000"/>
                  <a:gd name="connsiteX54" fmla="*/ 8196 w 9748"/>
                  <a:gd name="connsiteY54" fmla="*/ 9551 h 10000"/>
                  <a:gd name="connsiteX55" fmla="*/ 8448 w 9748"/>
                  <a:gd name="connsiteY55" fmla="*/ 9563 h 10000"/>
                  <a:gd name="connsiteX56" fmla="*/ 8743 w 9748"/>
                  <a:gd name="connsiteY56" fmla="*/ 9578 h 10000"/>
                  <a:gd name="connsiteX57" fmla="*/ 9019 w 9748"/>
                  <a:gd name="connsiteY57" fmla="*/ 9597 h 10000"/>
                  <a:gd name="connsiteX58" fmla="*/ 9249 w 9748"/>
                  <a:gd name="connsiteY58" fmla="*/ 9625 h 10000"/>
                  <a:gd name="connsiteX59" fmla="*/ 9520 w 9748"/>
                  <a:gd name="connsiteY59" fmla="*/ 9657 h 10000"/>
                  <a:gd name="connsiteX60" fmla="*/ 9748 w 9748"/>
                  <a:gd name="connsiteY60" fmla="*/ 9688 h 10000"/>
                  <a:gd name="connsiteX61" fmla="*/ 3358 w 9748"/>
                  <a:gd name="connsiteY61" fmla="*/ 10000 h 10000"/>
                  <a:gd name="connsiteX62" fmla="*/ 2879 w 9748"/>
                  <a:gd name="connsiteY62" fmla="*/ 9958 h 10000"/>
                  <a:gd name="connsiteX63" fmla="*/ 2443 w 9748"/>
                  <a:gd name="connsiteY63" fmla="*/ 9915 h 10000"/>
                  <a:gd name="connsiteX64" fmla="*/ 1940 w 9748"/>
                  <a:gd name="connsiteY64" fmla="*/ 9880 h 10000"/>
                  <a:gd name="connsiteX65" fmla="*/ 958 w 9748"/>
                  <a:gd name="connsiteY65" fmla="*/ 9815 h 10000"/>
                  <a:gd name="connsiteX66" fmla="*/ 503 w 9748"/>
                  <a:gd name="connsiteY66" fmla="*/ 9785 h 10000"/>
                  <a:gd name="connsiteX67" fmla="*/ 0 w 9748"/>
                  <a:gd name="connsiteY67" fmla="*/ 9757 h 10000"/>
                  <a:gd name="connsiteX68" fmla="*/ 296 w 9748"/>
                  <a:gd name="connsiteY68" fmla="*/ 9741 h 10000"/>
                  <a:gd name="connsiteX69" fmla="*/ 615 w 9748"/>
                  <a:gd name="connsiteY69" fmla="*/ 9722 h 10000"/>
                  <a:gd name="connsiteX70" fmla="*/ 911 w 9748"/>
                  <a:gd name="connsiteY70" fmla="*/ 9695 h 10000"/>
                  <a:gd name="connsiteX71" fmla="*/ 1234 w 9748"/>
                  <a:gd name="connsiteY71" fmla="*/ 9672 h 10000"/>
                  <a:gd name="connsiteX72" fmla="*/ 1507 w 9748"/>
                  <a:gd name="connsiteY72" fmla="*/ 9653 h 10000"/>
                  <a:gd name="connsiteX73" fmla="*/ 1826 w 9748"/>
                  <a:gd name="connsiteY73" fmla="*/ 9637 h 10000"/>
                  <a:gd name="connsiteX74" fmla="*/ 2169 w 9748"/>
                  <a:gd name="connsiteY74" fmla="*/ 9625 h 10000"/>
                  <a:gd name="connsiteX75" fmla="*/ 2512 w 9748"/>
                  <a:gd name="connsiteY75" fmla="*/ 9625 h 10000"/>
                  <a:gd name="connsiteX76" fmla="*/ 2763 w 9748"/>
                  <a:gd name="connsiteY76" fmla="*/ 9625 h 10000"/>
                  <a:gd name="connsiteX77" fmla="*/ 3014 w 9748"/>
                  <a:gd name="connsiteY77" fmla="*/ 9625 h 10000"/>
                  <a:gd name="connsiteX78" fmla="*/ 3243 w 9748"/>
                  <a:gd name="connsiteY78" fmla="*/ 9620 h 10000"/>
                  <a:gd name="connsiteX79" fmla="*/ 3493 w 9748"/>
                  <a:gd name="connsiteY79" fmla="*/ 9613 h 10000"/>
                  <a:gd name="connsiteX80" fmla="*/ 3721 w 9748"/>
                  <a:gd name="connsiteY80" fmla="*/ 9609 h 10000"/>
                  <a:gd name="connsiteX81" fmla="*/ 3927 w 9748"/>
                  <a:gd name="connsiteY81" fmla="*/ 9597 h 10000"/>
                  <a:gd name="connsiteX82" fmla="*/ 4155 w 9748"/>
                  <a:gd name="connsiteY82" fmla="*/ 9582 h 10000"/>
                  <a:gd name="connsiteX83" fmla="*/ 4361 w 9748"/>
                  <a:gd name="connsiteY83" fmla="*/ 9563 h 10000"/>
                  <a:gd name="connsiteX84" fmla="*/ 4384 w 9748"/>
                  <a:gd name="connsiteY84" fmla="*/ 9393 h 10000"/>
                  <a:gd name="connsiteX85" fmla="*/ 4452 w 9748"/>
                  <a:gd name="connsiteY85" fmla="*/ 9223 h 10000"/>
                  <a:gd name="connsiteX86" fmla="*/ 4543 w 9748"/>
                  <a:gd name="connsiteY86" fmla="*/ 9053 h 10000"/>
                  <a:gd name="connsiteX87" fmla="*/ 4612 w 9748"/>
                  <a:gd name="connsiteY87" fmla="*/ 8883 h 10000"/>
                  <a:gd name="connsiteX88" fmla="*/ 4589 w 9748"/>
                  <a:gd name="connsiteY88" fmla="*/ 8635 h 10000"/>
                  <a:gd name="connsiteX89" fmla="*/ 4589 w 9748"/>
                  <a:gd name="connsiteY89" fmla="*/ 8386 h 10000"/>
                  <a:gd name="connsiteX90" fmla="*/ 4589 w 9748"/>
                  <a:gd name="connsiteY90" fmla="*/ 8136 h 10000"/>
                  <a:gd name="connsiteX91" fmla="*/ 4612 w 9748"/>
                  <a:gd name="connsiteY91" fmla="*/ 7887 h 10000"/>
                  <a:gd name="connsiteX92" fmla="*/ 4612 w 9748"/>
                  <a:gd name="connsiteY92" fmla="*/ 7691 h 10000"/>
                  <a:gd name="connsiteX93" fmla="*/ 4566 w 9748"/>
                  <a:gd name="connsiteY93" fmla="*/ 7489 h 10000"/>
                  <a:gd name="connsiteX94" fmla="*/ 4543 w 9748"/>
                  <a:gd name="connsiteY94" fmla="*/ 7300 h 10000"/>
                  <a:gd name="connsiteX95" fmla="*/ 4612 w 9748"/>
                  <a:gd name="connsiteY95" fmla="*/ 7110 h 10000"/>
                  <a:gd name="connsiteX96" fmla="*/ 4863 w 9748"/>
                  <a:gd name="connsiteY96" fmla="*/ 6909 h 10000"/>
                  <a:gd name="connsiteX97" fmla="*/ 4909 w 9748"/>
                  <a:gd name="connsiteY97" fmla="*/ 6696 h 10000"/>
                  <a:gd name="connsiteX98" fmla="*/ 4885 w 9748"/>
                  <a:gd name="connsiteY98" fmla="*/ 6480 h 10000"/>
                  <a:gd name="connsiteX99" fmla="*/ 4885 w 9748"/>
                  <a:gd name="connsiteY99" fmla="*/ 6263 h 10000"/>
                  <a:gd name="connsiteX100" fmla="*/ 4909 w 9748"/>
                  <a:gd name="connsiteY100" fmla="*/ 6186 h 10000"/>
                  <a:gd name="connsiteX101" fmla="*/ 4931 w 9748"/>
                  <a:gd name="connsiteY101" fmla="*/ 6112 h 10000"/>
                  <a:gd name="connsiteX102" fmla="*/ 4931 w 9748"/>
                  <a:gd name="connsiteY102" fmla="*/ 6039 h 10000"/>
                  <a:gd name="connsiteX103" fmla="*/ 4863 w 9748"/>
                  <a:gd name="connsiteY103" fmla="*/ 5969 h 10000"/>
                  <a:gd name="connsiteX104" fmla="*/ 4840 w 9748"/>
                  <a:gd name="connsiteY104" fmla="*/ 5795 h 10000"/>
                  <a:gd name="connsiteX105" fmla="*/ 4885 w 9748"/>
                  <a:gd name="connsiteY105" fmla="*/ 5784 h 10000"/>
                  <a:gd name="connsiteX106" fmla="*/ 4885 w 9748"/>
                  <a:gd name="connsiteY106" fmla="*/ 5606 h 10000"/>
                  <a:gd name="connsiteX107" fmla="*/ 4931 w 9748"/>
                  <a:gd name="connsiteY107" fmla="*/ 5424 h 10000"/>
                  <a:gd name="connsiteX108" fmla="*/ 4954 w 9748"/>
                  <a:gd name="connsiteY108" fmla="*/ 5246 h 10000"/>
                  <a:gd name="connsiteX109" fmla="*/ 4909 w 9748"/>
                  <a:gd name="connsiteY109" fmla="*/ 5053 h 10000"/>
                  <a:gd name="connsiteX110" fmla="*/ 5024 w 9748"/>
                  <a:gd name="connsiteY110" fmla="*/ 5025 h 10000"/>
                  <a:gd name="connsiteX111" fmla="*/ 4954 w 9748"/>
                  <a:gd name="connsiteY111" fmla="*/ 4662 h 10000"/>
                  <a:gd name="connsiteX112" fmla="*/ 5048 w 9748"/>
                  <a:gd name="connsiteY112" fmla="*/ 4576 h 10000"/>
                  <a:gd name="connsiteX113" fmla="*/ 5069 w 9748"/>
                  <a:gd name="connsiteY113" fmla="*/ 4491 h 10000"/>
                  <a:gd name="connsiteX114" fmla="*/ 5091 w 9748"/>
                  <a:gd name="connsiteY114" fmla="*/ 4402 h 10000"/>
                  <a:gd name="connsiteX115" fmla="*/ 5136 w 9748"/>
                  <a:gd name="connsiteY115" fmla="*/ 4313 h 10000"/>
                  <a:gd name="connsiteX116" fmla="*/ 5205 w 9748"/>
                  <a:gd name="connsiteY116" fmla="*/ 4259 h 10000"/>
                  <a:gd name="connsiteX117" fmla="*/ 5182 w 9748"/>
                  <a:gd name="connsiteY117" fmla="*/ 4213 h 10000"/>
                  <a:gd name="connsiteX118" fmla="*/ 5136 w 9748"/>
                  <a:gd name="connsiteY118" fmla="*/ 4158 h 10000"/>
                  <a:gd name="connsiteX119" fmla="*/ 5182 w 9748"/>
                  <a:gd name="connsiteY119" fmla="*/ 4112 h 10000"/>
                  <a:gd name="connsiteX120" fmla="*/ 5275 w 9748"/>
                  <a:gd name="connsiteY120" fmla="*/ 4028 h 10000"/>
                  <a:gd name="connsiteX121" fmla="*/ 5275 w 9748"/>
                  <a:gd name="connsiteY121" fmla="*/ 3946 h 10000"/>
                  <a:gd name="connsiteX122" fmla="*/ 5250 w 9748"/>
                  <a:gd name="connsiteY122" fmla="*/ 3861 h 10000"/>
                  <a:gd name="connsiteX123" fmla="*/ 5229 w 9748"/>
                  <a:gd name="connsiteY123" fmla="*/ 3775 h 10000"/>
                  <a:gd name="connsiteX124" fmla="*/ 5115 w 9748"/>
                  <a:gd name="connsiteY124" fmla="*/ 3771 h 10000"/>
                  <a:gd name="connsiteX125" fmla="*/ 5136 w 9748"/>
                  <a:gd name="connsiteY125" fmla="*/ 3705 h 10000"/>
                  <a:gd name="connsiteX126" fmla="*/ 5229 w 9748"/>
                  <a:gd name="connsiteY126" fmla="*/ 3640 h 10000"/>
                  <a:gd name="connsiteX127" fmla="*/ 5250 w 9748"/>
                  <a:gd name="connsiteY127" fmla="*/ 3575 h 10000"/>
                  <a:gd name="connsiteX128" fmla="*/ 5229 w 9748"/>
                  <a:gd name="connsiteY128" fmla="*/ 3505 h 10000"/>
                  <a:gd name="connsiteX129" fmla="*/ 5182 w 9748"/>
                  <a:gd name="connsiteY129" fmla="*/ 3505 h 10000"/>
                  <a:gd name="connsiteX130" fmla="*/ 5205 w 9748"/>
                  <a:gd name="connsiteY130" fmla="*/ 3439 h 10000"/>
                  <a:gd name="connsiteX131" fmla="*/ 5182 w 9748"/>
                  <a:gd name="connsiteY131" fmla="*/ 3362 h 10000"/>
                  <a:gd name="connsiteX132" fmla="*/ 5182 w 9748"/>
                  <a:gd name="connsiteY132" fmla="*/ 3296 h 10000"/>
                  <a:gd name="connsiteX133" fmla="*/ 5250 w 9748"/>
                  <a:gd name="connsiteY133" fmla="*/ 3226 h 10000"/>
                  <a:gd name="connsiteX134" fmla="*/ 5250 w 9748"/>
                  <a:gd name="connsiteY134" fmla="*/ 3087 h 10000"/>
                  <a:gd name="connsiteX135" fmla="*/ 5250 w 9748"/>
                  <a:gd name="connsiteY135" fmla="*/ 2952 h 10000"/>
                  <a:gd name="connsiteX136" fmla="*/ 5321 w 9748"/>
                  <a:gd name="connsiteY136" fmla="*/ 2817 h 10000"/>
                  <a:gd name="connsiteX137" fmla="*/ 5479 w 9748"/>
                  <a:gd name="connsiteY137" fmla="*/ 2693 h 10000"/>
                  <a:gd name="connsiteX138" fmla="*/ 5411 w 9748"/>
                  <a:gd name="connsiteY138" fmla="*/ 2674 h 10000"/>
                  <a:gd name="connsiteX139" fmla="*/ 5411 w 9748"/>
                  <a:gd name="connsiteY139" fmla="*/ 2557 h 10000"/>
                  <a:gd name="connsiteX140" fmla="*/ 5389 w 9748"/>
                  <a:gd name="connsiteY140" fmla="*/ 2441 h 10000"/>
                  <a:gd name="connsiteX141" fmla="*/ 5366 w 9748"/>
                  <a:gd name="connsiteY141" fmla="*/ 2325 h 10000"/>
                  <a:gd name="connsiteX142" fmla="*/ 5411 w 9748"/>
                  <a:gd name="connsiteY142" fmla="*/ 2222 h 10000"/>
                  <a:gd name="connsiteX143" fmla="*/ 5456 w 9748"/>
                  <a:gd name="connsiteY143" fmla="*/ 2034 h 10000"/>
                  <a:gd name="connsiteX144" fmla="*/ 5571 w 9748"/>
                  <a:gd name="connsiteY144" fmla="*/ 1853 h 10000"/>
                  <a:gd name="connsiteX145" fmla="*/ 5641 w 9748"/>
                  <a:gd name="connsiteY145" fmla="*/ 1667 h 10000"/>
                  <a:gd name="connsiteX146" fmla="*/ 5595 w 9748"/>
                  <a:gd name="connsiteY146" fmla="*/ 1478 h 10000"/>
                  <a:gd name="connsiteX147" fmla="*/ 5616 w 9748"/>
                  <a:gd name="connsiteY147" fmla="*/ 1389 h 10000"/>
                  <a:gd name="connsiteX148" fmla="*/ 5616 w 9748"/>
                  <a:gd name="connsiteY148" fmla="*/ 1293 h 10000"/>
                  <a:gd name="connsiteX149" fmla="*/ 5616 w 9748"/>
                  <a:gd name="connsiteY149" fmla="*/ 1202 h 10000"/>
                  <a:gd name="connsiteX150" fmla="*/ 5595 w 9748"/>
                  <a:gd name="connsiteY150" fmla="*/ 1109 h 10000"/>
                  <a:gd name="connsiteX151" fmla="*/ 5479 w 9748"/>
                  <a:gd name="connsiteY151" fmla="*/ 1137 h 10000"/>
                  <a:gd name="connsiteX152" fmla="*/ 5479 w 9748"/>
                  <a:gd name="connsiteY152" fmla="*/ 1075 h 10000"/>
                  <a:gd name="connsiteX153" fmla="*/ 5456 w 9748"/>
                  <a:gd name="connsiteY153" fmla="*/ 1010 h 10000"/>
                  <a:gd name="connsiteX154" fmla="*/ 5456 w 9748"/>
                  <a:gd name="connsiteY154" fmla="*/ 947 h 10000"/>
                  <a:gd name="connsiteX155" fmla="*/ 5479 w 9748"/>
                  <a:gd name="connsiteY155" fmla="*/ 886 h 10000"/>
                  <a:gd name="connsiteX156" fmla="*/ 5411 w 9748"/>
                  <a:gd name="connsiteY156" fmla="*/ 804 h 10000"/>
                  <a:gd name="connsiteX157" fmla="*/ 5411 w 9748"/>
                  <a:gd name="connsiteY157" fmla="*/ 720 h 10000"/>
                  <a:gd name="connsiteX158" fmla="*/ 5389 w 9748"/>
                  <a:gd name="connsiteY158" fmla="*/ 634 h 10000"/>
                  <a:gd name="connsiteX159" fmla="*/ 5389 w 9748"/>
                  <a:gd name="connsiteY159" fmla="*/ 558 h 10000"/>
                  <a:gd name="connsiteX160" fmla="*/ 5321 w 9748"/>
                  <a:gd name="connsiteY160" fmla="*/ 363 h 10000"/>
                  <a:gd name="connsiteX161" fmla="*/ 5250 w 9748"/>
                  <a:gd name="connsiteY161" fmla="*/ 344 h 10000"/>
                  <a:gd name="connsiteX162" fmla="*/ 5115 w 9748"/>
                  <a:gd name="connsiteY162" fmla="*/ 332 h 10000"/>
                  <a:gd name="connsiteX163" fmla="*/ 5024 w 9748"/>
                  <a:gd name="connsiteY163" fmla="*/ 320 h 10000"/>
                  <a:gd name="connsiteX164" fmla="*/ 4885 w 9748"/>
                  <a:gd name="connsiteY164" fmla="*/ 317 h 10000"/>
                  <a:gd name="connsiteX165" fmla="*/ 4794 w 9748"/>
                  <a:gd name="connsiteY165" fmla="*/ 320 h 10000"/>
                  <a:gd name="connsiteX166" fmla="*/ 4727 w 9748"/>
                  <a:gd name="connsiteY166" fmla="*/ 328 h 10000"/>
                  <a:gd name="connsiteX167" fmla="*/ 4635 w 9748"/>
                  <a:gd name="connsiteY167" fmla="*/ 328 h 10000"/>
                  <a:gd name="connsiteX168" fmla="*/ 4566 w 9748"/>
                  <a:gd name="connsiteY168" fmla="*/ 320 h 10000"/>
                  <a:gd name="connsiteX169" fmla="*/ 4589 w 9748"/>
                  <a:gd name="connsiteY169" fmla="*/ 305 h 10000"/>
                  <a:gd name="connsiteX170" fmla="*/ 4635 w 9748"/>
                  <a:gd name="connsiteY170" fmla="*/ 297 h 10000"/>
                  <a:gd name="connsiteX171" fmla="*/ 4705 w 9748"/>
                  <a:gd name="connsiteY171" fmla="*/ 286 h 10000"/>
                  <a:gd name="connsiteX172" fmla="*/ 4681 w 9748"/>
                  <a:gd name="connsiteY172" fmla="*/ 271 h 10000"/>
                  <a:gd name="connsiteX173" fmla="*/ 4885 w 9748"/>
                  <a:gd name="connsiteY173" fmla="*/ 255 h 10000"/>
                  <a:gd name="connsiteX174" fmla="*/ 5091 w 9748"/>
                  <a:gd name="connsiteY174" fmla="*/ 228 h 10000"/>
                  <a:gd name="connsiteX175" fmla="*/ 5275 w 9748"/>
                  <a:gd name="connsiteY175" fmla="*/ 201 h 10000"/>
                  <a:gd name="connsiteX176" fmla="*/ 5433 w 9748"/>
                  <a:gd name="connsiteY176" fmla="*/ 162 h 10000"/>
                  <a:gd name="connsiteX177" fmla="*/ 5479 w 9748"/>
                  <a:gd name="connsiteY177" fmla="*/ 120 h 10000"/>
                  <a:gd name="connsiteX178" fmla="*/ 5547 w 9748"/>
                  <a:gd name="connsiteY178" fmla="*/ 85 h 10000"/>
                  <a:gd name="connsiteX179" fmla="*/ 5547 w 9748"/>
                  <a:gd name="connsiteY179" fmla="*/ 42 h 10000"/>
                  <a:gd name="connsiteX180" fmla="*/ 5571 w 9748"/>
                  <a:gd name="connsiteY180" fmla="*/ 0 h 10000"/>
                  <a:gd name="connsiteX181" fmla="*/ 5641 w 9748"/>
                  <a:gd name="connsiteY181" fmla="*/ 73 h 10000"/>
                  <a:gd name="connsiteX182" fmla="*/ 5730 w 9748"/>
                  <a:gd name="connsiteY182" fmla="*/ 154 h 10000"/>
                  <a:gd name="connsiteX183" fmla="*/ 5756 w 9748"/>
                  <a:gd name="connsiteY183" fmla="*/ 232 h 10000"/>
                  <a:gd name="connsiteX184" fmla="*/ 5709 w 9748"/>
                  <a:gd name="connsiteY184" fmla="*/ 317 h 10000"/>
                  <a:gd name="connsiteX0" fmla="*/ 5857 w 9766"/>
                  <a:gd name="connsiteY0" fmla="*/ 317 h 10000"/>
                  <a:gd name="connsiteX1" fmla="*/ 5971 w 9766"/>
                  <a:gd name="connsiteY1" fmla="*/ 546 h 10000"/>
                  <a:gd name="connsiteX2" fmla="*/ 6066 w 9766"/>
                  <a:gd name="connsiteY2" fmla="*/ 785 h 10000"/>
                  <a:gd name="connsiteX3" fmla="*/ 6114 w 9766"/>
                  <a:gd name="connsiteY3" fmla="*/ 1017 h 10000"/>
                  <a:gd name="connsiteX4" fmla="*/ 6160 w 9766"/>
                  <a:gd name="connsiteY4" fmla="*/ 1248 h 10000"/>
                  <a:gd name="connsiteX5" fmla="*/ 6323 w 9766"/>
                  <a:gd name="connsiteY5" fmla="*/ 1474 h 10000"/>
                  <a:gd name="connsiteX6" fmla="*/ 6418 w 9766"/>
                  <a:gd name="connsiteY6" fmla="*/ 1706 h 10000"/>
                  <a:gd name="connsiteX7" fmla="*/ 6418 w 9766"/>
                  <a:gd name="connsiteY7" fmla="*/ 1935 h 10000"/>
                  <a:gd name="connsiteX8" fmla="*/ 6394 w 9766"/>
                  <a:gd name="connsiteY8" fmla="*/ 2163 h 10000"/>
                  <a:gd name="connsiteX9" fmla="*/ 6439 w 9766"/>
                  <a:gd name="connsiteY9" fmla="*/ 2287 h 10000"/>
                  <a:gd name="connsiteX10" fmla="*/ 6511 w 9766"/>
                  <a:gd name="connsiteY10" fmla="*/ 2422 h 10000"/>
                  <a:gd name="connsiteX11" fmla="*/ 6511 w 9766"/>
                  <a:gd name="connsiteY11" fmla="*/ 2554 h 10000"/>
                  <a:gd name="connsiteX12" fmla="*/ 6489 w 9766"/>
                  <a:gd name="connsiteY12" fmla="*/ 2685 h 10000"/>
                  <a:gd name="connsiteX13" fmla="*/ 6511 w 9766"/>
                  <a:gd name="connsiteY13" fmla="*/ 2700 h 10000"/>
                  <a:gd name="connsiteX14" fmla="*/ 6489 w 9766"/>
                  <a:gd name="connsiteY14" fmla="*/ 2723 h 10000"/>
                  <a:gd name="connsiteX15" fmla="*/ 6418 w 9766"/>
                  <a:gd name="connsiteY15" fmla="*/ 2739 h 10000"/>
                  <a:gd name="connsiteX16" fmla="*/ 6394 w 9766"/>
                  <a:gd name="connsiteY16" fmla="*/ 2758 h 10000"/>
                  <a:gd name="connsiteX17" fmla="*/ 6394 w 9766"/>
                  <a:gd name="connsiteY17" fmla="*/ 2817 h 10000"/>
                  <a:gd name="connsiteX18" fmla="*/ 6394 w 9766"/>
                  <a:gd name="connsiteY18" fmla="*/ 2874 h 10000"/>
                  <a:gd name="connsiteX19" fmla="*/ 6349 w 9766"/>
                  <a:gd name="connsiteY19" fmla="*/ 2936 h 10000"/>
                  <a:gd name="connsiteX20" fmla="*/ 6301 w 9766"/>
                  <a:gd name="connsiteY20" fmla="*/ 2987 h 10000"/>
                  <a:gd name="connsiteX21" fmla="*/ 6301 w 9766"/>
                  <a:gd name="connsiteY21" fmla="*/ 3161 h 10000"/>
                  <a:gd name="connsiteX22" fmla="*/ 6349 w 9766"/>
                  <a:gd name="connsiteY22" fmla="*/ 3342 h 10000"/>
                  <a:gd name="connsiteX23" fmla="*/ 6439 w 9766"/>
                  <a:gd name="connsiteY23" fmla="*/ 3524 h 10000"/>
                  <a:gd name="connsiteX24" fmla="*/ 6465 w 9766"/>
                  <a:gd name="connsiteY24" fmla="*/ 3697 h 10000"/>
                  <a:gd name="connsiteX25" fmla="*/ 6675 w 9766"/>
                  <a:gd name="connsiteY25" fmla="*/ 3845 h 10000"/>
                  <a:gd name="connsiteX26" fmla="*/ 6701 w 9766"/>
                  <a:gd name="connsiteY26" fmla="*/ 4000 h 10000"/>
                  <a:gd name="connsiteX27" fmla="*/ 6675 w 9766"/>
                  <a:gd name="connsiteY27" fmla="*/ 4150 h 10000"/>
                  <a:gd name="connsiteX28" fmla="*/ 6654 w 9766"/>
                  <a:gd name="connsiteY28" fmla="*/ 4305 h 10000"/>
                  <a:gd name="connsiteX29" fmla="*/ 6489 w 9766"/>
                  <a:gd name="connsiteY29" fmla="*/ 4533 h 10000"/>
                  <a:gd name="connsiteX30" fmla="*/ 6511 w 9766"/>
                  <a:gd name="connsiteY30" fmla="*/ 4762 h 10000"/>
                  <a:gd name="connsiteX31" fmla="*/ 6583 w 9766"/>
                  <a:gd name="connsiteY31" fmla="*/ 4990 h 10000"/>
                  <a:gd name="connsiteX32" fmla="*/ 6511 w 9766"/>
                  <a:gd name="connsiteY32" fmla="*/ 5219 h 10000"/>
                  <a:gd name="connsiteX33" fmla="*/ 6603 w 9766"/>
                  <a:gd name="connsiteY33" fmla="*/ 5471 h 10000"/>
                  <a:gd name="connsiteX34" fmla="*/ 6675 w 9766"/>
                  <a:gd name="connsiteY34" fmla="*/ 5715 h 10000"/>
                  <a:gd name="connsiteX35" fmla="*/ 6745 w 9766"/>
                  <a:gd name="connsiteY35" fmla="*/ 5965 h 10000"/>
                  <a:gd name="connsiteX36" fmla="*/ 6745 w 9766"/>
                  <a:gd name="connsiteY36" fmla="*/ 6220 h 10000"/>
                  <a:gd name="connsiteX37" fmla="*/ 6839 w 9766"/>
                  <a:gd name="connsiteY37" fmla="*/ 6546 h 10000"/>
                  <a:gd name="connsiteX38" fmla="*/ 6839 w 9766"/>
                  <a:gd name="connsiteY38" fmla="*/ 6870 h 10000"/>
                  <a:gd name="connsiteX39" fmla="*/ 6862 w 9766"/>
                  <a:gd name="connsiteY39" fmla="*/ 7188 h 10000"/>
                  <a:gd name="connsiteX40" fmla="*/ 7143 w 9766"/>
                  <a:gd name="connsiteY40" fmla="*/ 7502 h 10000"/>
                  <a:gd name="connsiteX41" fmla="*/ 7190 w 9766"/>
                  <a:gd name="connsiteY41" fmla="*/ 7656 h 10000"/>
                  <a:gd name="connsiteX42" fmla="*/ 7285 w 9766"/>
                  <a:gd name="connsiteY42" fmla="*/ 7807 h 10000"/>
                  <a:gd name="connsiteX43" fmla="*/ 7332 w 9766"/>
                  <a:gd name="connsiteY43" fmla="*/ 7965 h 10000"/>
                  <a:gd name="connsiteX44" fmla="*/ 7237 w 9766"/>
                  <a:gd name="connsiteY44" fmla="*/ 8117 h 10000"/>
                  <a:gd name="connsiteX45" fmla="*/ 7121 w 9766"/>
                  <a:gd name="connsiteY45" fmla="*/ 8317 h 10000"/>
                  <a:gd name="connsiteX46" fmla="*/ 7143 w 9766"/>
                  <a:gd name="connsiteY46" fmla="*/ 8523 h 10000"/>
                  <a:gd name="connsiteX47" fmla="*/ 7285 w 9766"/>
                  <a:gd name="connsiteY47" fmla="*/ 8736 h 10000"/>
                  <a:gd name="connsiteX48" fmla="*/ 7400 w 9766"/>
                  <a:gd name="connsiteY48" fmla="*/ 8941 h 10000"/>
                  <a:gd name="connsiteX49" fmla="*/ 7425 w 9766"/>
                  <a:gd name="connsiteY49" fmla="*/ 9095 h 10000"/>
                  <a:gd name="connsiteX50" fmla="*/ 7425 w 9766"/>
                  <a:gd name="connsiteY50" fmla="*/ 9254 h 10000"/>
                  <a:gd name="connsiteX51" fmla="*/ 7496 w 9766"/>
                  <a:gd name="connsiteY51" fmla="*/ 9408 h 10000"/>
                  <a:gd name="connsiteX52" fmla="*/ 7775 w 9766"/>
                  <a:gd name="connsiteY52" fmla="*/ 9540 h 10000"/>
                  <a:gd name="connsiteX53" fmla="*/ 8081 w 9766"/>
                  <a:gd name="connsiteY53" fmla="*/ 9540 h 10000"/>
                  <a:gd name="connsiteX54" fmla="*/ 8408 w 9766"/>
                  <a:gd name="connsiteY54" fmla="*/ 9551 h 10000"/>
                  <a:gd name="connsiteX55" fmla="*/ 8666 w 9766"/>
                  <a:gd name="connsiteY55" fmla="*/ 9563 h 10000"/>
                  <a:gd name="connsiteX56" fmla="*/ 8969 w 9766"/>
                  <a:gd name="connsiteY56" fmla="*/ 9578 h 10000"/>
                  <a:gd name="connsiteX57" fmla="*/ 9252 w 9766"/>
                  <a:gd name="connsiteY57" fmla="*/ 9597 h 10000"/>
                  <a:gd name="connsiteX58" fmla="*/ 9488 w 9766"/>
                  <a:gd name="connsiteY58" fmla="*/ 9625 h 10000"/>
                  <a:gd name="connsiteX59" fmla="*/ 9766 w 9766"/>
                  <a:gd name="connsiteY59" fmla="*/ 9657 h 10000"/>
                  <a:gd name="connsiteX60" fmla="*/ 3445 w 9766"/>
                  <a:gd name="connsiteY60" fmla="*/ 10000 h 10000"/>
                  <a:gd name="connsiteX61" fmla="*/ 2953 w 9766"/>
                  <a:gd name="connsiteY61" fmla="*/ 9958 h 10000"/>
                  <a:gd name="connsiteX62" fmla="*/ 2506 w 9766"/>
                  <a:gd name="connsiteY62" fmla="*/ 9915 h 10000"/>
                  <a:gd name="connsiteX63" fmla="*/ 1990 w 9766"/>
                  <a:gd name="connsiteY63" fmla="*/ 9880 h 10000"/>
                  <a:gd name="connsiteX64" fmla="*/ 983 w 9766"/>
                  <a:gd name="connsiteY64" fmla="*/ 9815 h 10000"/>
                  <a:gd name="connsiteX65" fmla="*/ 516 w 9766"/>
                  <a:gd name="connsiteY65" fmla="*/ 9785 h 10000"/>
                  <a:gd name="connsiteX66" fmla="*/ 0 w 9766"/>
                  <a:gd name="connsiteY66" fmla="*/ 9757 h 10000"/>
                  <a:gd name="connsiteX67" fmla="*/ 304 w 9766"/>
                  <a:gd name="connsiteY67" fmla="*/ 9741 h 10000"/>
                  <a:gd name="connsiteX68" fmla="*/ 631 w 9766"/>
                  <a:gd name="connsiteY68" fmla="*/ 9722 h 10000"/>
                  <a:gd name="connsiteX69" fmla="*/ 935 w 9766"/>
                  <a:gd name="connsiteY69" fmla="*/ 9695 h 10000"/>
                  <a:gd name="connsiteX70" fmla="*/ 1266 w 9766"/>
                  <a:gd name="connsiteY70" fmla="*/ 9672 h 10000"/>
                  <a:gd name="connsiteX71" fmla="*/ 1546 w 9766"/>
                  <a:gd name="connsiteY71" fmla="*/ 9653 h 10000"/>
                  <a:gd name="connsiteX72" fmla="*/ 1873 w 9766"/>
                  <a:gd name="connsiteY72" fmla="*/ 9637 h 10000"/>
                  <a:gd name="connsiteX73" fmla="*/ 2225 w 9766"/>
                  <a:gd name="connsiteY73" fmla="*/ 9625 h 10000"/>
                  <a:gd name="connsiteX74" fmla="*/ 2577 w 9766"/>
                  <a:gd name="connsiteY74" fmla="*/ 9625 h 10000"/>
                  <a:gd name="connsiteX75" fmla="*/ 2834 w 9766"/>
                  <a:gd name="connsiteY75" fmla="*/ 9625 h 10000"/>
                  <a:gd name="connsiteX76" fmla="*/ 3092 w 9766"/>
                  <a:gd name="connsiteY76" fmla="*/ 9625 h 10000"/>
                  <a:gd name="connsiteX77" fmla="*/ 3327 w 9766"/>
                  <a:gd name="connsiteY77" fmla="*/ 9620 h 10000"/>
                  <a:gd name="connsiteX78" fmla="*/ 3583 w 9766"/>
                  <a:gd name="connsiteY78" fmla="*/ 9613 h 10000"/>
                  <a:gd name="connsiteX79" fmla="*/ 3817 w 9766"/>
                  <a:gd name="connsiteY79" fmla="*/ 9609 h 10000"/>
                  <a:gd name="connsiteX80" fmla="*/ 4029 w 9766"/>
                  <a:gd name="connsiteY80" fmla="*/ 9597 h 10000"/>
                  <a:gd name="connsiteX81" fmla="*/ 4262 w 9766"/>
                  <a:gd name="connsiteY81" fmla="*/ 9582 h 10000"/>
                  <a:gd name="connsiteX82" fmla="*/ 4474 w 9766"/>
                  <a:gd name="connsiteY82" fmla="*/ 9563 h 10000"/>
                  <a:gd name="connsiteX83" fmla="*/ 4497 w 9766"/>
                  <a:gd name="connsiteY83" fmla="*/ 9393 h 10000"/>
                  <a:gd name="connsiteX84" fmla="*/ 4567 w 9766"/>
                  <a:gd name="connsiteY84" fmla="*/ 9223 h 10000"/>
                  <a:gd name="connsiteX85" fmla="*/ 4660 w 9766"/>
                  <a:gd name="connsiteY85" fmla="*/ 9053 h 10000"/>
                  <a:gd name="connsiteX86" fmla="*/ 4731 w 9766"/>
                  <a:gd name="connsiteY86" fmla="*/ 8883 h 10000"/>
                  <a:gd name="connsiteX87" fmla="*/ 4708 w 9766"/>
                  <a:gd name="connsiteY87" fmla="*/ 8635 h 10000"/>
                  <a:gd name="connsiteX88" fmla="*/ 4708 w 9766"/>
                  <a:gd name="connsiteY88" fmla="*/ 8386 h 10000"/>
                  <a:gd name="connsiteX89" fmla="*/ 4708 w 9766"/>
                  <a:gd name="connsiteY89" fmla="*/ 8136 h 10000"/>
                  <a:gd name="connsiteX90" fmla="*/ 4731 w 9766"/>
                  <a:gd name="connsiteY90" fmla="*/ 7887 h 10000"/>
                  <a:gd name="connsiteX91" fmla="*/ 4731 w 9766"/>
                  <a:gd name="connsiteY91" fmla="*/ 7691 h 10000"/>
                  <a:gd name="connsiteX92" fmla="*/ 4684 w 9766"/>
                  <a:gd name="connsiteY92" fmla="*/ 7489 h 10000"/>
                  <a:gd name="connsiteX93" fmla="*/ 4660 w 9766"/>
                  <a:gd name="connsiteY93" fmla="*/ 7300 h 10000"/>
                  <a:gd name="connsiteX94" fmla="*/ 4731 w 9766"/>
                  <a:gd name="connsiteY94" fmla="*/ 7110 h 10000"/>
                  <a:gd name="connsiteX95" fmla="*/ 4989 w 9766"/>
                  <a:gd name="connsiteY95" fmla="*/ 6909 h 10000"/>
                  <a:gd name="connsiteX96" fmla="*/ 5036 w 9766"/>
                  <a:gd name="connsiteY96" fmla="*/ 6696 h 10000"/>
                  <a:gd name="connsiteX97" fmla="*/ 5011 w 9766"/>
                  <a:gd name="connsiteY97" fmla="*/ 6480 h 10000"/>
                  <a:gd name="connsiteX98" fmla="*/ 5011 w 9766"/>
                  <a:gd name="connsiteY98" fmla="*/ 6263 h 10000"/>
                  <a:gd name="connsiteX99" fmla="*/ 5036 w 9766"/>
                  <a:gd name="connsiteY99" fmla="*/ 6186 h 10000"/>
                  <a:gd name="connsiteX100" fmla="*/ 5058 w 9766"/>
                  <a:gd name="connsiteY100" fmla="*/ 6112 h 10000"/>
                  <a:gd name="connsiteX101" fmla="*/ 5058 w 9766"/>
                  <a:gd name="connsiteY101" fmla="*/ 6039 h 10000"/>
                  <a:gd name="connsiteX102" fmla="*/ 4989 w 9766"/>
                  <a:gd name="connsiteY102" fmla="*/ 5969 h 10000"/>
                  <a:gd name="connsiteX103" fmla="*/ 4965 w 9766"/>
                  <a:gd name="connsiteY103" fmla="*/ 5795 h 10000"/>
                  <a:gd name="connsiteX104" fmla="*/ 5011 w 9766"/>
                  <a:gd name="connsiteY104" fmla="*/ 5784 h 10000"/>
                  <a:gd name="connsiteX105" fmla="*/ 5011 w 9766"/>
                  <a:gd name="connsiteY105" fmla="*/ 5606 h 10000"/>
                  <a:gd name="connsiteX106" fmla="*/ 5058 w 9766"/>
                  <a:gd name="connsiteY106" fmla="*/ 5424 h 10000"/>
                  <a:gd name="connsiteX107" fmla="*/ 5082 w 9766"/>
                  <a:gd name="connsiteY107" fmla="*/ 5246 h 10000"/>
                  <a:gd name="connsiteX108" fmla="*/ 5036 w 9766"/>
                  <a:gd name="connsiteY108" fmla="*/ 5053 h 10000"/>
                  <a:gd name="connsiteX109" fmla="*/ 5154 w 9766"/>
                  <a:gd name="connsiteY109" fmla="*/ 5025 h 10000"/>
                  <a:gd name="connsiteX110" fmla="*/ 5082 w 9766"/>
                  <a:gd name="connsiteY110" fmla="*/ 4662 h 10000"/>
                  <a:gd name="connsiteX111" fmla="*/ 5178 w 9766"/>
                  <a:gd name="connsiteY111" fmla="*/ 4576 h 10000"/>
                  <a:gd name="connsiteX112" fmla="*/ 5200 w 9766"/>
                  <a:gd name="connsiteY112" fmla="*/ 4491 h 10000"/>
                  <a:gd name="connsiteX113" fmla="*/ 5223 w 9766"/>
                  <a:gd name="connsiteY113" fmla="*/ 4402 h 10000"/>
                  <a:gd name="connsiteX114" fmla="*/ 5269 w 9766"/>
                  <a:gd name="connsiteY114" fmla="*/ 4313 h 10000"/>
                  <a:gd name="connsiteX115" fmla="*/ 5340 w 9766"/>
                  <a:gd name="connsiteY115" fmla="*/ 4259 h 10000"/>
                  <a:gd name="connsiteX116" fmla="*/ 5316 w 9766"/>
                  <a:gd name="connsiteY116" fmla="*/ 4213 h 10000"/>
                  <a:gd name="connsiteX117" fmla="*/ 5269 w 9766"/>
                  <a:gd name="connsiteY117" fmla="*/ 4158 h 10000"/>
                  <a:gd name="connsiteX118" fmla="*/ 5316 w 9766"/>
                  <a:gd name="connsiteY118" fmla="*/ 4112 h 10000"/>
                  <a:gd name="connsiteX119" fmla="*/ 5411 w 9766"/>
                  <a:gd name="connsiteY119" fmla="*/ 4028 h 10000"/>
                  <a:gd name="connsiteX120" fmla="*/ 5411 w 9766"/>
                  <a:gd name="connsiteY120" fmla="*/ 3946 h 10000"/>
                  <a:gd name="connsiteX121" fmla="*/ 5386 w 9766"/>
                  <a:gd name="connsiteY121" fmla="*/ 3861 h 10000"/>
                  <a:gd name="connsiteX122" fmla="*/ 5364 w 9766"/>
                  <a:gd name="connsiteY122" fmla="*/ 3775 h 10000"/>
                  <a:gd name="connsiteX123" fmla="*/ 5247 w 9766"/>
                  <a:gd name="connsiteY123" fmla="*/ 3771 h 10000"/>
                  <a:gd name="connsiteX124" fmla="*/ 5269 w 9766"/>
                  <a:gd name="connsiteY124" fmla="*/ 3705 h 10000"/>
                  <a:gd name="connsiteX125" fmla="*/ 5364 w 9766"/>
                  <a:gd name="connsiteY125" fmla="*/ 3640 h 10000"/>
                  <a:gd name="connsiteX126" fmla="*/ 5386 w 9766"/>
                  <a:gd name="connsiteY126" fmla="*/ 3575 h 10000"/>
                  <a:gd name="connsiteX127" fmla="*/ 5364 w 9766"/>
                  <a:gd name="connsiteY127" fmla="*/ 3505 h 10000"/>
                  <a:gd name="connsiteX128" fmla="*/ 5316 w 9766"/>
                  <a:gd name="connsiteY128" fmla="*/ 3505 h 10000"/>
                  <a:gd name="connsiteX129" fmla="*/ 5340 w 9766"/>
                  <a:gd name="connsiteY129" fmla="*/ 3439 h 10000"/>
                  <a:gd name="connsiteX130" fmla="*/ 5316 w 9766"/>
                  <a:gd name="connsiteY130" fmla="*/ 3362 h 10000"/>
                  <a:gd name="connsiteX131" fmla="*/ 5316 w 9766"/>
                  <a:gd name="connsiteY131" fmla="*/ 3296 h 10000"/>
                  <a:gd name="connsiteX132" fmla="*/ 5386 w 9766"/>
                  <a:gd name="connsiteY132" fmla="*/ 3226 h 10000"/>
                  <a:gd name="connsiteX133" fmla="*/ 5386 w 9766"/>
                  <a:gd name="connsiteY133" fmla="*/ 3087 h 10000"/>
                  <a:gd name="connsiteX134" fmla="*/ 5386 w 9766"/>
                  <a:gd name="connsiteY134" fmla="*/ 2952 h 10000"/>
                  <a:gd name="connsiteX135" fmla="*/ 5459 w 9766"/>
                  <a:gd name="connsiteY135" fmla="*/ 2817 h 10000"/>
                  <a:gd name="connsiteX136" fmla="*/ 5621 w 9766"/>
                  <a:gd name="connsiteY136" fmla="*/ 2693 h 10000"/>
                  <a:gd name="connsiteX137" fmla="*/ 5551 w 9766"/>
                  <a:gd name="connsiteY137" fmla="*/ 2674 h 10000"/>
                  <a:gd name="connsiteX138" fmla="*/ 5551 w 9766"/>
                  <a:gd name="connsiteY138" fmla="*/ 2557 h 10000"/>
                  <a:gd name="connsiteX139" fmla="*/ 5528 w 9766"/>
                  <a:gd name="connsiteY139" fmla="*/ 2441 h 10000"/>
                  <a:gd name="connsiteX140" fmla="*/ 5505 w 9766"/>
                  <a:gd name="connsiteY140" fmla="*/ 2325 h 10000"/>
                  <a:gd name="connsiteX141" fmla="*/ 5551 w 9766"/>
                  <a:gd name="connsiteY141" fmla="*/ 2222 h 10000"/>
                  <a:gd name="connsiteX142" fmla="*/ 5597 w 9766"/>
                  <a:gd name="connsiteY142" fmla="*/ 2034 h 10000"/>
                  <a:gd name="connsiteX143" fmla="*/ 5715 w 9766"/>
                  <a:gd name="connsiteY143" fmla="*/ 1853 h 10000"/>
                  <a:gd name="connsiteX144" fmla="*/ 5787 w 9766"/>
                  <a:gd name="connsiteY144" fmla="*/ 1667 h 10000"/>
                  <a:gd name="connsiteX145" fmla="*/ 5740 w 9766"/>
                  <a:gd name="connsiteY145" fmla="*/ 1478 h 10000"/>
                  <a:gd name="connsiteX146" fmla="*/ 5761 w 9766"/>
                  <a:gd name="connsiteY146" fmla="*/ 1389 h 10000"/>
                  <a:gd name="connsiteX147" fmla="*/ 5761 w 9766"/>
                  <a:gd name="connsiteY147" fmla="*/ 1293 h 10000"/>
                  <a:gd name="connsiteX148" fmla="*/ 5761 w 9766"/>
                  <a:gd name="connsiteY148" fmla="*/ 1202 h 10000"/>
                  <a:gd name="connsiteX149" fmla="*/ 5740 w 9766"/>
                  <a:gd name="connsiteY149" fmla="*/ 1109 h 10000"/>
                  <a:gd name="connsiteX150" fmla="*/ 5621 w 9766"/>
                  <a:gd name="connsiteY150" fmla="*/ 1137 h 10000"/>
                  <a:gd name="connsiteX151" fmla="*/ 5621 w 9766"/>
                  <a:gd name="connsiteY151" fmla="*/ 1075 h 10000"/>
                  <a:gd name="connsiteX152" fmla="*/ 5597 w 9766"/>
                  <a:gd name="connsiteY152" fmla="*/ 1010 h 10000"/>
                  <a:gd name="connsiteX153" fmla="*/ 5597 w 9766"/>
                  <a:gd name="connsiteY153" fmla="*/ 947 h 10000"/>
                  <a:gd name="connsiteX154" fmla="*/ 5621 w 9766"/>
                  <a:gd name="connsiteY154" fmla="*/ 886 h 10000"/>
                  <a:gd name="connsiteX155" fmla="*/ 5551 w 9766"/>
                  <a:gd name="connsiteY155" fmla="*/ 804 h 10000"/>
                  <a:gd name="connsiteX156" fmla="*/ 5551 w 9766"/>
                  <a:gd name="connsiteY156" fmla="*/ 720 h 10000"/>
                  <a:gd name="connsiteX157" fmla="*/ 5528 w 9766"/>
                  <a:gd name="connsiteY157" fmla="*/ 634 h 10000"/>
                  <a:gd name="connsiteX158" fmla="*/ 5528 w 9766"/>
                  <a:gd name="connsiteY158" fmla="*/ 558 h 10000"/>
                  <a:gd name="connsiteX159" fmla="*/ 5459 w 9766"/>
                  <a:gd name="connsiteY159" fmla="*/ 363 h 10000"/>
                  <a:gd name="connsiteX160" fmla="*/ 5386 w 9766"/>
                  <a:gd name="connsiteY160" fmla="*/ 344 h 10000"/>
                  <a:gd name="connsiteX161" fmla="*/ 5247 w 9766"/>
                  <a:gd name="connsiteY161" fmla="*/ 332 h 10000"/>
                  <a:gd name="connsiteX162" fmla="*/ 5154 w 9766"/>
                  <a:gd name="connsiteY162" fmla="*/ 320 h 10000"/>
                  <a:gd name="connsiteX163" fmla="*/ 5011 w 9766"/>
                  <a:gd name="connsiteY163" fmla="*/ 317 h 10000"/>
                  <a:gd name="connsiteX164" fmla="*/ 4918 w 9766"/>
                  <a:gd name="connsiteY164" fmla="*/ 320 h 10000"/>
                  <a:gd name="connsiteX165" fmla="*/ 4849 w 9766"/>
                  <a:gd name="connsiteY165" fmla="*/ 328 h 10000"/>
                  <a:gd name="connsiteX166" fmla="*/ 4755 w 9766"/>
                  <a:gd name="connsiteY166" fmla="*/ 328 h 10000"/>
                  <a:gd name="connsiteX167" fmla="*/ 4684 w 9766"/>
                  <a:gd name="connsiteY167" fmla="*/ 320 h 10000"/>
                  <a:gd name="connsiteX168" fmla="*/ 4708 w 9766"/>
                  <a:gd name="connsiteY168" fmla="*/ 305 h 10000"/>
                  <a:gd name="connsiteX169" fmla="*/ 4755 w 9766"/>
                  <a:gd name="connsiteY169" fmla="*/ 297 h 10000"/>
                  <a:gd name="connsiteX170" fmla="*/ 4827 w 9766"/>
                  <a:gd name="connsiteY170" fmla="*/ 286 h 10000"/>
                  <a:gd name="connsiteX171" fmla="*/ 4802 w 9766"/>
                  <a:gd name="connsiteY171" fmla="*/ 271 h 10000"/>
                  <a:gd name="connsiteX172" fmla="*/ 5011 w 9766"/>
                  <a:gd name="connsiteY172" fmla="*/ 255 h 10000"/>
                  <a:gd name="connsiteX173" fmla="*/ 5223 w 9766"/>
                  <a:gd name="connsiteY173" fmla="*/ 228 h 10000"/>
                  <a:gd name="connsiteX174" fmla="*/ 5411 w 9766"/>
                  <a:gd name="connsiteY174" fmla="*/ 201 h 10000"/>
                  <a:gd name="connsiteX175" fmla="*/ 5573 w 9766"/>
                  <a:gd name="connsiteY175" fmla="*/ 162 h 10000"/>
                  <a:gd name="connsiteX176" fmla="*/ 5621 w 9766"/>
                  <a:gd name="connsiteY176" fmla="*/ 120 h 10000"/>
                  <a:gd name="connsiteX177" fmla="*/ 5690 w 9766"/>
                  <a:gd name="connsiteY177" fmla="*/ 85 h 10000"/>
                  <a:gd name="connsiteX178" fmla="*/ 5690 w 9766"/>
                  <a:gd name="connsiteY178" fmla="*/ 42 h 10000"/>
                  <a:gd name="connsiteX179" fmla="*/ 5715 w 9766"/>
                  <a:gd name="connsiteY179" fmla="*/ 0 h 10000"/>
                  <a:gd name="connsiteX180" fmla="*/ 5787 w 9766"/>
                  <a:gd name="connsiteY180" fmla="*/ 73 h 10000"/>
                  <a:gd name="connsiteX181" fmla="*/ 5878 w 9766"/>
                  <a:gd name="connsiteY181" fmla="*/ 154 h 10000"/>
                  <a:gd name="connsiteX182" fmla="*/ 5905 w 9766"/>
                  <a:gd name="connsiteY182" fmla="*/ 232 h 10000"/>
                  <a:gd name="connsiteX183" fmla="*/ 5857 w 9766"/>
                  <a:gd name="connsiteY183" fmla="*/ 317 h 10000"/>
                  <a:gd name="connsiteX0" fmla="*/ 5997 w 9715"/>
                  <a:gd name="connsiteY0" fmla="*/ 317 h 10000"/>
                  <a:gd name="connsiteX1" fmla="*/ 6114 w 9715"/>
                  <a:gd name="connsiteY1" fmla="*/ 546 h 10000"/>
                  <a:gd name="connsiteX2" fmla="*/ 6211 w 9715"/>
                  <a:gd name="connsiteY2" fmla="*/ 785 h 10000"/>
                  <a:gd name="connsiteX3" fmla="*/ 6260 w 9715"/>
                  <a:gd name="connsiteY3" fmla="*/ 1017 h 10000"/>
                  <a:gd name="connsiteX4" fmla="*/ 6308 w 9715"/>
                  <a:gd name="connsiteY4" fmla="*/ 1248 h 10000"/>
                  <a:gd name="connsiteX5" fmla="*/ 6475 w 9715"/>
                  <a:gd name="connsiteY5" fmla="*/ 1474 h 10000"/>
                  <a:gd name="connsiteX6" fmla="*/ 6572 w 9715"/>
                  <a:gd name="connsiteY6" fmla="*/ 1706 h 10000"/>
                  <a:gd name="connsiteX7" fmla="*/ 6572 w 9715"/>
                  <a:gd name="connsiteY7" fmla="*/ 1935 h 10000"/>
                  <a:gd name="connsiteX8" fmla="*/ 6547 w 9715"/>
                  <a:gd name="connsiteY8" fmla="*/ 2163 h 10000"/>
                  <a:gd name="connsiteX9" fmla="*/ 6593 w 9715"/>
                  <a:gd name="connsiteY9" fmla="*/ 2287 h 10000"/>
                  <a:gd name="connsiteX10" fmla="*/ 6667 w 9715"/>
                  <a:gd name="connsiteY10" fmla="*/ 2422 h 10000"/>
                  <a:gd name="connsiteX11" fmla="*/ 6667 w 9715"/>
                  <a:gd name="connsiteY11" fmla="*/ 2554 h 10000"/>
                  <a:gd name="connsiteX12" fmla="*/ 6644 w 9715"/>
                  <a:gd name="connsiteY12" fmla="*/ 2685 h 10000"/>
                  <a:gd name="connsiteX13" fmla="*/ 6667 w 9715"/>
                  <a:gd name="connsiteY13" fmla="*/ 2700 h 10000"/>
                  <a:gd name="connsiteX14" fmla="*/ 6644 w 9715"/>
                  <a:gd name="connsiteY14" fmla="*/ 2723 h 10000"/>
                  <a:gd name="connsiteX15" fmla="*/ 6572 w 9715"/>
                  <a:gd name="connsiteY15" fmla="*/ 2739 h 10000"/>
                  <a:gd name="connsiteX16" fmla="*/ 6547 w 9715"/>
                  <a:gd name="connsiteY16" fmla="*/ 2758 h 10000"/>
                  <a:gd name="connsiteX17" fmla="*/ 6547 w 9715"/>
                  <a:gd name="connsiteY17" fmla="*/ 2817 h 10000"/>
                  <a:gd name="connsiteX18" fmla="*/ 6547 w 9715"/>
                  <a:gd name="connsiteY18" fmla="*/ 2874 h 10000"/>
                  <a:gd name="connsiteX19" fmla="*/ 6501 w 9715"/>
                  <a:gd name="connsiteY19" fmla="*/ 2936 h 10000"/>
                  <a:gd name="connsiteX20" fmla="*/ 6452 w 9715"/>
                  <a:gd name="connsiteY20" fmla="*/ 2987 h 10000"/>
                  <a:gd name="connsiteX21" fmla="*/ 6452 w 9715"/>
                  <a:gd name="connsiteY21" fmla="*/ 3161 h 10000"/>
                  <a:gd name="connsiteX22" fmla="*/ 6501 w 9715"/>
                  <a:gd name="connsiteY22" fmla="*/ 3342 h 10000"/>
                  <a:gd name="connsiteX23" fmla="*/ 6593 w 9715"/>
                  <a:gd name="connsiteY23" fmla="*/ 3524 h 10000"/>
                  <a:gd name="connsiteX24" fmla="*/ 6620 w 9715"/>
                  <a:gd name="connsiteY24" fmla="*/ 3697 h 10000"/>
                  <a:gd name="connsiteX25" fmla="*/ 6835 w 9715"/>
                  <a:gd name="connsiteY25" fmla="*/ 3845 h 10000"/>
                  <a:gd name="connsiteX26" fmla="*/ 6862 w 9715"/>
                  <a:gd name="connsiteY26" fmla="*/ 4000 h 10000"/>
                  <a:gd name="connsiteX27" fmla="*/ 6835 w 9715"/>
                  <a:gd name="connsiteY27" fmla="*/ 4150 h 10000"/>
                  <a:gd name="connsiteX28" fmla="*/ 6813 w 9715"/>
                  <a:gd name="connsiteY28" fmla="*/ 4305 h 10000"/>
                  <a:gd name="connsiteX29" fmla="*/ 6644 w 9715"/>
                  <a:gd name="connsiteY29" fmla="*/ 4533 h 10000"/>
                  <a:gd name="connsiteX30" fmla="*/ 6667 w 9715"/>
                  <a:gd name="connsiteY30" fmla="*/ 4762 h 10000"/>
                  <a:gd name="connsiteX31" fmla="*/ 6741 w 9715"/>
                  <a:gd name="connsiteY31" fmla="*/ 4990 h 10000"/>
                  <a:gd name="connsiteX32" fmla="*/ 6667 w 9715"/>
                  <a:gd name="connsiteY32" fmla="*/ 5219 h 10000"/>
                  <a:gd name="connsiteX33" fmla="*/ 6761 w 9715"/>
                  <a:gd name="connsiteY33" fmla="*/ 5471 h 10000"/>
                  <a:gd name="connsiteX34" fmla="*/ 6835 w 9715"/>
                  <a:gd name="connsiteY34" fmla="*/ 5715 h 10000"/>
                  <a:gd name="connsiteX35" fmla="*/ 6907 w 9715"/>
                  <a:gd name="connsiteY35" fmla="*/ 5965 h 10000"/>
                  <a:gd name="connsiteX36" fmla="*/ 6907 w 9715"/>
                  <a:gd name="connsiteY36" fmla="*/ 6220 h 10000"/>
                  <a:gd name="connsiteX37" fmla="*/ 7003 w 9715"/>
                  <a:gd name="connsiteY37" fmla="*/ 6546 h 10000"/>
                  <a:gd name="connsiteX38" fmla="*/ 7003 w 9715"/>
                  <a:gd name="connsiteY38" fmla="*/ 6870 h 10000"/>
                  <a:gd name="connsiteX39" fmla="*/ 7026 w 9715"/>
                  <a:gd name="connsiteY39" fmla="*/ 7188 h 10000"/>
                  <a:gd name="connsiteX40" fmla="*/ 7314 w 9715"/>
                  <a:gd name="connsiteY40" fmla="*/ 7502 h 10000"/>
                  <a:gd name="connsiteX41" fmla="*/ 7362 w 9715"/>
                  <a:gd name="connsiteY41" fmla="*/ 7656 h 10000"/>
                  <a:gd name="connsiteX42" fmla="*/ 7460 w 9715"/>
                  <a:gd name="connsiteY42" fmla="*/ 7807 h 10000"/>
                  <a:gd name="connsiteX43" fmla="*/ 7508 w 9715"/>
                  <a:gd name="connsiteY43" fmla="*/ 7965 h 10000"/>
                  <a:gd name="connsiteX44" fmla="*/ 7410 w 9715"/>
                  <a:gd name="connsiteY44" fmla="*/ 8117 h 10000"/>
                  <a:gd name="connsiteX45" fmla="*/ 7292 w 9715"/>
                  <a:gd name="connsiteY45" fmla="*/ 8317 h 10000"/>
                  <a:gd name="connsiteX46" fmla="*/ 7314 w 9715"/>
                  <a:gd name="connsiteY46" fmla="*/ 8523 h 10000"/>
                  <a:gd name="connsiteX47" fmla="*/ 7460 w 9715"/>
                  <a:gd name="connsiteY47" fmla="*/ 8736 h 10000"/>
                  <a:gd name="connsiteX48" fmla="*/ 7577 w 9715"/>
                  <a:gd name="connsiteY48" fmla="*/ 8941 h 10000"/>
                  <a:gd name="connsiteX49" fmla="*/ 7603 w 9715"/>
                  <a:gd name="connsiteY49" fmla="*/ 9095 h 10000"/>
                  <a:gd name="connsiteX50" fmla="*/ 7603 w 9715"/>
                  <a:gd name="connsiteY50" fmla="*/ 9254 h 10000"/>
                  <a:gd name="connsiteX51" fmla="*/ 7676 w 9715"/>
                  <a:gd name="connsiteY51" fmla="*/ 9408 h 10000"/>
                  <a:gd name="connsiteX52" fmla="*/ 7961 w 9715"/>
                  <a:gd name="connsiteY52" fmla="*/ 9540 h 10000"/>
                  <a:gd name="connsiteX53" fmla="*/ 8275 w 9715"/>
                  <a:gd name="connsiteY53" fmla="*/ 9540 h 10000"/>
                  <a:gd name="connsiteX54" fmla="*/ 8609 w 9715"/>
                  <a:gd name="connsiteY54" fmla="*/ 9551 h 10000"/>
                  <a:gd name="connsiteX55" fmla="*/ 8874 w 9715"/>
                  <a:gd name="connsiteY55" fmla="*/ 9563 h 10000"/>
                  <a:gd name="connsiteX56" fmla="*/ 9184 w 9715"/>
                  <a:gd name="connsiteY56" fmla="*/ 9578 h 10000"/>
                  <a:gd name="connsiteX57" fmla="*/ 9474 w 9715"/>
                  <a:gd name="connsiteY57" fmla="*/ 9597 h 10000"/>
                  <a:gd name="connsiteX58" fmla="*/ 9715 w 9715"/>
                  <a:gd name="connsiteY58" fmla="*/ 9625 h 10000"/>
                  <a:gd name="connsiteX59" fmla="*/ 3528 w 9715"/>
                  <a:gd name="connsiteY59" fmla="*/ 10000 h 10000"/>
                  <a:gd name="connsiteX60" fmla="*/ 3024 w 9715"/>
                  <a:gd name="connsiteY60" fmla="*/ 9958 h 10000"/>
                  <a:gd name="connsiteX61" fmla="*/ 2566 w 9715"/>
                  <a:gd name="connsiteY61" fmla="*/ 9915 h 10000"/>
                  <a:gd name="connsiteX62" fmla="*/ 2038 w 9715"/>
                  <a:gd name="connsiteY62" fmla="*/ 9880 h 10000"/>
                  <a:gd name="connsiteX63" fmla="*/ 1007 w 9715"/>
                  <a:gd name="connsiteY63" fmla="*/ 9815 h 10000"/>
                  <a:gd name="connsiteX64" fmla="*/ 528 w 9715"/>
                  <a:gd name="connsiteY64" fmla="*/ 9785 h 10000"/>
                  <a:gd name="connsiteX65" fmla="*/ 0 w 9715"/>
                  <a:gd name="connsiteY65" fmla="*/ 9757 h 10000"/>
                  <a:gd name="connsiteX66" fmla="*/ 311 w 9715"/>
                  <a:gd name="connsiteY66" fmla="*/ 9741 h 10000"/>
                  <a:gd name="connsiteX67" fmla="*/ 646 w 9715"/>
                  <a:gd name="connsiteY67" fmla="*/ 9722 h 10000"/>
                  <a:gd name="connsiteX68" fmla="*/ 957 w 9715"/>
                  <a:gd name="connsiteY68" fmla="*/ 9695 h 10000"/>
                  <a:gd name="connsiteX69" fmla="*/ 1296 w 9715"/>
                  <a:gd name="connsiteY69" fmla="*/ 9672 h 10000"/>
                  <a:gd name="connsiteX70" fmla="*/ 1583 w 9715"/>
                  <a:gd name="connsiteY70" fmla="*/ 9653 h 10000"/>
                  <a:gd name="connsiteX71" fmla="*/ 1918 w 9715"/>
                  <a:gd name="connsiteY71" fmla="*/ 9637 h 10000"/>
                  <a:gd name="connsiteX72" fmla="*/ 2278 w 9715"/>
                  <a:gd name="connsiteY72" fmla="*/ 9625 h 10000"/>
                  <a:gd name="connsiteX73" fmla="*/ 2639 w 9715"/>
                  <a:gd name="connsiteY73" fmla="*/ 9625 h 10000"/>
                  <a:gd name="connsiteX74" fmla="*/ 2902 w 9715"/>
                  <a:gd name="connsiteY74" fmla="*/ 9625 h 10000"/>
                  <a:gd name="connsiteX75" fmla="*/ 3166 w 9715"/>
                  <a:gd name="connsiteY75" fmla="*/ 9625 h 10000"/>
                  <a:gd name="connsiteX76" fmla="*/ 3407 w 9715"/>
                  <a:gd name="connsiteY76" fmla="*/ 9620 h 10000"/>
                  <a:gd name="connsiteX77" fmla="*/ 3669 w 9715"/>
                  <a:gd name="connsiteY77" fmla="*/ 9613 h 10000"/>
                  <a:gd name="connsiteX78" fmla="*/ 3908 w 9715"/>
                  <a:gd name="connsiteY78" fmla="*/ 9609 h 10000"/>
                  <a:gd name="connsiteX79" fmla="*/ 4126 w 9715"/>
                  <a:gd name="connsiteY79" fmla="*/ 9597 h 10000"/>
                  <a:gd name="connsiteX80" fmla="*/ 4364 w 9715"/>
                  <a:gd name="connsiteY80" fmla="*/ 9582 h 10000"/>
                  <a:gd name="connsiteX81" fmla="*/ 4581 w 9715"/>
                  <a:gd name="connsiteY81" fmla="*/ 9563 h 10000"/>
                  <a:gd name="connsiteX82" fmla="*/ 4605 w 9715"/>
                  <a:gd name="connsiteY82" fmla="*/ 9393 h 10000"/>
                  <a:gd name="connsiteX83" fmla="*/ 4676 w 9715"/>
                  <a:gd name="connsiteY83" fmla="*/ 9223 h 10000"/>
                  <a:gd name="connsiteX84" fmla="*/ 4772 w 9715"/>
                  <a:gd name="connsiteY84" fmla="*/ 9053 h 10000"/>
                  <a:gd name="connsiteX85" fmla="*/ 4844 w 9715"/>
                  <a:gd name="connsiteY85" fmla="*/ 8883 h 10000"/>
                  <a:gd name="connsiteX86" fmla="*/ 4821 w 9715"/>
                  <a:gd name="connsiteY86" fmla="*/ 8635 h 10000"/>
                  <a:gd name="connsiteX87" fmla="*/ 4821 w 9715"/>
                  <a:gd name="connsiteY87" fmla="*/ 8386 h 10000"/>
                  <a:gd name="connsiteX88" fmla="*/ 4821 w 9715"/>
                  <a:gd name="connsiteY88" fmla="*/ 8136 h 10000"/>
                  <a:gd name="connsiteX89" fmla="*/ 4844 w 9715"/>
                  <a:gd name="connsiteY89" fmla="*/ 7887 h 10000"/>
                  <a:gd name="connsiteX90" fmla="*/ 4844 w 9715"/>
                  <a:gd name="connsiteY90" fmla="*/ 7691 h 10000"/>
                  <a:gd name="connsiteX91" fmla="*/ 4796 w 9715"/>
                  <a:gd name="connsiteY91" fmla="*/ 7489 h 10000"/>
                  <a:gd name="connsiteX92" fmla="*/ 4772 w 9715"/>
                  <a:gd name="connsiteY92" fmla="*/ 7300 h 10000"/>
                  <a:gd name="connsiteX93" fmla="*/ 4844 w 9715"/>
                  <a:gd name="connsiteY93" fmla="*/ 7110 h 10000"/>
                  <a:gd name="connsiteX94" fmla="*/ 5109 w 9715"/>
                  <a:gd name="connsiteY94" fmla="*/ 6909 h 10000"/>
                  <a:gd name="connsiteX95" fmla="*/ 5157 w 9715"/>
                  <a:gd name="connsiteY95" fmla="*/ 6696 h 10000"/>
                  <a:gd name="connsiteX96" fmla="*/ 5131 w 9715"/>
                  <a:gd name="connsiteY96" fmla="*/ 6480 h 10000"/>
                  <a:gd name="connsiteX97" fmla="*/ 5131 w 9715"/>
                  <a:gd name="connsiteY97" fmla="*/ 6263 h 10000"/>
                  <a:gd name="connsiteX98" fmla="*/ 5157 w 9715"/>
                  <a:gd name="connsiteY98" fmla="*/ 6186 h 10000"/>
                  <a:gd name="connsiteX99" fmla="*/ 5179 w 9715"/>
                  <a:gd name="connsiteY99" fmla="*/ 6112 h 10000"/>
                  <a:gd name="connsiteX100" fmla="*/ 5179 w 9715"/>
                  <a:gd name="connsiteY100" fmla="*/ 6039 h 10000"/>
                  <a:gd name="connsiteX101" fmla="*/ 5109 w 9715"/>
                  <a:gd name="connsiteY101" fmla="*/ 5969 h 10000"/>
                  <a:gd name="connsiteX102" fmla="*/ 5084 w 9715"/>
                  <a:gd name="connsiteY102" fmla="*/ 5795 h 10000"/>
                  <a:gd name="connsiteX103" fmla="*/ 5131 w 9715"/>
                  <a:gd name="connsiteY103" fmla="*/ 5784 h 10000"/>
                  <a:gd name="connsiteX104" fmla="*/ 5131 w 9715"/>
                  <a:gd name="connsiteY104" fmla="*/ 5606 h 10000"/>
                  <a:gd name="connsiteX105" fmla="*/ 5179 w 9715"/>
                  <a:gd name="connsiteY105" fmla="*/ 5424 h 10000"/>
                  <a:gd name="connsiteX106" fmla="*/ 5204 w 9715"/>
                  <a:gd name="connsiteY106" fmla="*/ 5246 h 10000"/>
                  <a:gd name="connsiteX107" fmla="*/ 5157 w 9715"/>
                  <a:gd name="connsiteY107" fmla="*/ 5053 h 10000"/>
                  <a:gd name="connsiteX108" fmla="*/ 5277 w 9715"/>
                  <a:gd name="connsiteY108" fmla="*/ 5025 h 10000"/>
                  <a:gd name="connsiteX109" fmla="*/ 5204 w 9715"/>
                  <a:gd name="connsiteY109" fmla="*/ 4662 h 10000"/>
                  <a:gd name="connsiteX110" fmla="*/ 5302 w 9715"/>
                  <a:gd name="connsiteY110" fmla="*/ 4576 h 10000"/>
                  <a:gd name="connsiteX111" fmla="*/ 5325 w 9715"/>
                  <a:gd name="connsiteY111" fmla="*/ 4491 h 10000"/>
                  <a:gd name="connsiteX112" fmla="*/ 5348 w 9715"/>
                  <a:gd name="connsiteY112" fmla="*/ 4402 h 10000"/>
                  <a:gd name="connsiteX113" fmla="*/ 5395 w 9715"/>
                  <a:gd name="connsiteY113" fmla="*/ 4313 h 10000"/>
                  <a:gd name="connsiteX114" fmla="*/ 5468 w 9715"/>
                  <a:gd name="connsiteY114" fmla="*/ 4259 h 10000"/>
                  <a:gd name="connsiteX115" fmla="*/ 5443 w 9715"/>
                  <a:gd name="connsiteY115" fmla="*/ 4213 h 10000"/>
                  <a:gd name="connsiteX116" fmla="*/ 5395 w 9715"/>
                  <a:gd name="connsiteY116" fmla="*/ 4158 h 10000"/>
                  <a:gd name="connsiteX117" fmla="*/ 5443 w 9715"/>
                  <a:gd name="connsiteY117" fmla="*/ 4112 h 10000"/>
                  <a:gd name="connsiteX118" fmla="*/ 5541 w 9715"/>
                  <a:gd name="connsiteY118" fmla="*/ 4028 h 10000"/>
                  <a:gd name="connsiteX119" fmla="*/ 5541 w 9715"/>
                  <a:gd name="connsiteY119" fmla="*/ 3946 h 10000"/>
                  <a:gd name="connsiteX120" fmla="*/ 5515 w 9715"/>
                  <a:gd name="connsiteY120" fmla="*/ 3861 h 10000"/>
                  <a:gd name="connsiteX121" fmla="*/ 5493 w 9715"/>
                  <a:gd name="connsiteY121" fmla="*/ 3775 h 10000"/>
                  <a:gd name="connsiteX122" fmla="*/ 5373 w 9715"/>
                  <a:gd name="connsiteY122" fmla="*/ 3771 h 10000"/>
                  <a:gd name="connsiteX123" fmla="*/ 5395 w 9715"/>
                  <a:gd name="connsiteY123" fmla="*/ 3705 h 10000"/>
                  <a:gd name="connsiteX124" fmla="*/ 5493 w 9715"/>
                  <a:gd name="connsiteY124" fmla="*/ 3640 h 10000"/>
                  <a:gd name="connsiteX125" fmla="*/ 5515 w 9715"/>
                  <a:gd name="connsiteY125" fmla="*/ 3575 h 10000"/>
                  <a:gd name="connsiteX126" fmla="*/ 5493 w 9715"/>
                  <a:gd name="connsiteY126" fmla="*/ 3505 h 10000"/>
                  <a:gd name="connsiteX127" fmla="*/ 5443 w 9715"/>
                  <a:gd name="connsiteY127" fmla="*/ 3505 h 10000"/>
                  <a:gd name="connsiteX128" fmla="*/ 5468 w 9715"/>
                  <a:gd name="connsiteY128" fmla="*/ 3439 h 10000"/>
                  <a:gd name="connsiteX129" fmla="*/ 5443 w 9715"/>
                  <a:gd name="connsiteY129" fmla="*/ 3362 h 10000"/>
                  <a:gd name="connsiteX130" fmla="*/ 5443 w 9715"/>
                  <a:gd name="connsiteY130" fmla="*/ 3296 h 10000"/>
                  <a:gd name="connsiteX131" fmla="*/ 5515 w 9715"/>
                  <a:gd name="connsiteY131" fmla="*/ 3226 h 10000"/>
                  <a:gd name="connsiteX132" fmla="*/ 5515 w 9715"/>
                  <a:gd name="connsiteY132" fmla="*/ 3087 h 10000"/>
                  <a:gd name="connsiteX133" fmla="*/ 5515 w 9715"/>
                  <a:gd name="connsiteY133" fmla="*/ 2952 h 10000"/>
                  <a:gd name="connsiteX134" fmla="*/ 5590 w 9715"/>
                  <a:gd name="connsiteY134" fmla="*/ 2817 h 10000"/>
                  <a:gd name="connsiteX135" fmla="*/ 5756 w 9715"/>
                  <a:gd name="connsiteY135" fmla="*/ 2693 h 10000"/>
                  <a:gd name="connsiteX136" fmla="*/ 5684 w 9715"/>
                  <a:gd name="connsiteY136" fmla="*/ 2674 h 10000"/>
                  <a:gd name="connsiteX137" fmla="*/ 5684 w 9715"/>
                  <a:gd name="connsiteY137" fmla="*/ 2557 h 10000"/>
                  <a:gd name="connsiteX138" fmla="*/ 5660 w 9715"/>
                  <a:gd name="connsiteY138" fmla="*/ 2441 h 10000"/>
                  <a:gd name="connsiteX139" fmla="*/ 5637 w 9715"/>
                  <a:gd name="connsiteY139" fmla="*/ 2325 h 10000"/>
                  <a:gd name="connsiteX140" fmla="*/ 5684 w 9715"/>
                  <a:gd name="connsiteY140" fmla="*/ 2222 h 10000"/>
                  <a:gd name="connsiteX141" fmla="*/ 5731 w 9715"/>
                  <a:gd name="connsiteY141" fmla="*/ 2034 h 10000"/>
                  <a:gd name="connsiteX142" fmla="*/ 5852 w 9715"/>
                  <a:gd name="connsiteY142" fmla="*/ 1853 h 10000"/>
                  <a:gd name="connsiteX143" fmla="*/ 5926 w 9715"/>
                  <a:gd name="connsiteY143" fmla="*/ 1667 h 10000"/>
                  <a:gd name="connsiteX144" fmla="*/ 5878 w 9715"/>
                  <a:gd name="connsiteY144" fmla="*/ 1478 h 10000"/>
                  <a:gd name="connsiteX145" fmla="*/ 5899 w 9715"/>
                  <a:gd name="connsiteY145" fmla="*/ 1389 h 10000"/>
                  <a:gd name="connsiteX146" fmla="*/ 5899 w 9715"/>
                  <a:gd name="connsiteY146" fmla="*/ 1293 h 10000"/>
                  <a:gd name="connsiteX147" fmla="*/ 5899 w 9715"/>
                  <a:gd name="connsiteY147" fmla="*/ 1202 h 10000"/>
                  <a:gd name="connsiteX148" fmla="*/ 5878 w 9715"/>
                  <a:gd name="connsiteY148" fmla="*/ 1109 h 10000"/>
                  <a:gd name="connsiteX149" fmla="*/ 5756 w 9715"/>
                  <a:gd name="connsiteY149" fmla="*/ 1137 h 10000"/>
                  <a:gd name="connsiteX150" fmla="*/ 5756 w 9715"/>
                  <a:gd name="connsiteY150" fmla="*/ 1075 h 10000"/>
                  <a:gd name="connsiteX151" fmla="*/ 5731 w 9715"/>
                  <a:gd name="connsiteY151" fmla="*/ 1010 h 10000"/>
                  <a:gd name="connsiteX152" fmla="*/ 5731 w 9715"/>
                  <a:gd name="connsiteY152" fmla="*/ 947 h 10000"/>
                  <a:gd name="connsiteX153" fmla="*/ 5756 w 9715"/>
                  <a:gd name="connsiteY153" fmla="*/ 886 h 10000"/>
                  <a:gd name="connsiteX154" fmla="*/ 5684 w 9715"/>
                  <a:gd name="connsiteY154" fmla="*/ 804 h 10000"/>
                  <a:gd name="connsiteX155" fmla="*/ 5684 w 9715"/>
                  <a:gd name="connsiteY155" fmla="*/ 720 h 10000"/>
                  <a:gd name="connsiteX156" fmla="*/ 5660 w 9715"/>
                  <a:gd name="connsiteY156" fmla="*/ 634 h 10000"/>
                  <a:gd name="connsiteX157" fmla="*/ 5660 w 9715"/>
                  <a:gd name="connsiteY157" fmla="*/ 558 h 10000"/>
                  <a:gd name="connsiteX158" fmla="*/ 5590 w 9715"/>
                  <a:gd name="connsiteY158" fmla="*/ 363 h 10000"/>
                  <a:gd name="connsiteX159" fmla="*/ 5515 w 9715"/>
                  <a:gd name="connsiteY159" fmla="*/ 344 h 10000"/>
                  <a:gd name="connsiteX160" fmla="*/ 5373 w 9715"/>
                  <a:gd name="connsiteY160" fmla="*/ 332 h 10000"/>
                  <a:gd name="connsiteX161" fmla="*/ 5277 w 9715"/>
                  <a:gd name="connsiteY161" fmla="*/ 320 h 10000"/>
                  <a:gd name="connsiteX162" fmla="*/ 5131 w 9715"/>
                  <a:gd name="connsiteY162" fmla="*/ 317 h 10000"/>
                  <a:gd name="connsiteX163" fmla="*/ 5036 w 9715"/>
                  <a:gd name="connsiteY163" fmla="*/ 320 h 10000"/>
                  <a:gd name="connsiteX164" fmla="*/ 4965 w 9715"/>
                  <a:gd name="connsiteY164" fmla="*/ 328 h 10000"/>
                  <a:gd name="connsiteX165" fmla="*/ 4869 w 9715"/>
                  <a:gd name="connsiteY165" fmla="*/ 328 h 10000"/>
                  <a:gd name="connsiteX166" fmla="*/ 4796 w 9715"/>
                  <a:gd name="connsiteY166" fmla="*/ 320 h 10000"/>
                  <a:gd name="connsiteX167" fmla="*/ 4821 w 9715"/>
                  <a:gd name="connsiteY167" fmla="*/ 305 h 10000"/>
                  <a:gd name="connsiteX168" fmla="*/ 4869 w 9715"/>
                  <a:gd name="connsiteY168" fmla="*/ 297 h 10000"/>
                  <a:gd name="connsiteX169" fmla="*/ 4943 w 9715"/>
                  <a:gd name="connsiteY169" fmla="*/ 286 h 10000"/>
                  <a:gd name="connsiteX170" fmla="*/ 4917 w 9715"/>
                  <a:gd name="connsiteY170" fmla="*/ 271 h 10000"/>
                  <a:gd name="connsiteX171" fmla="*/ 5131 w 9715"/>
                  <a:gd name="connsiteY171" fmla="*/ 255 h 10000"/>
                  <a:gd name="connsiteX172" fmla="*/ 5348 w 9715"/>
                  <a:gd name="connsiteY172" fmla="*/ 228 h 10000"/>
                  <a:gd name="connsiteX173" fmla="*/ 5541 w 9715"/>
                  <a:gd name="connsiteY173" fmla="*/ 201 h 10000"/>
                  <a:gd name="connsiteX174" fmla="*/ 5707 w 9715"/>
                  <a:gd name="connsiteY174" fmla="*/ 162 h 10000"/>
                  <a:gd name="connsiteX175" fmla="*/ 5756 w 9715"/>
                  <a:gd name="connsiteY175" fmla="*/ 120 h 10000"/>
                  <a:gd name="connsiteX176" fmla="*/ 5826 w 9715"/>
                  <a:gd name="connsiteY176" fmla="*/ 85 h 10000"/>
                  <a:gd name="connsiteX177" fmla="*/ 5826 w 9715"/>
                  <a:gd name="connsiteY177" fmla="*/ 42 h 10000"/>
                  <a:gd name="connsiteX178" fmla="*/ 5852 w 9715"/>
                  <a:gd name="connsiteY178" fmla="*/ 0 h 10000"/>
                  <a:gd name="connsiteX179" fmla="*/ 5926 w 9715"/>
                  <a:gd name="connsiteY179" fmla="*/ 73 h 10000"/>
                  <a:gd name="connsiteX180" fmla="*/ 6019 w 9715"/>
                  <a:gd name="connsiteY180" fmla="*/ 154 h 10000"/>
                  <a:gd name="connsiteX181" fmla="*/ 6046 w 9715"/>
                  <a:gd name="connsiteY181" fmla="*/ 232 h 10000"/>
                  <a:gd name="connsiteX182" fmla="*/ 5997 w 9715"/>
                  <a:gd name="connsiteY182" fmla="*/ 317 h 10000"/>
                  <a:gd name="connsiteX0" fmla="*/ 6173 w 10000"/>
                  <a:gd name="connsiteY0" fmla="*/ 317 h 10000"/>
                  <a:gd name="connsiteX1" fmla="*/ 6293 w 10000"/>
                  <a:gd name="connsiteY1" fmla="*/ 546 h 10000"/>
                  <a:gd name="connsiteX2" fmla="*/ 6393 w 10000"/>
                  <a:gd name="connsiteY2" fmla="*/ 785 h 10000"/>
                  <a:gd name="connsiteX3" fmla="*/ 6444 w 10000"/>
                  <a:gd name="connsiteY3" fmla="*/ 1017 h 10000"/>
                  <a:gd name="connsiteX4" fmla="*/ 6493 w 10000"/>
                  <a:gd name="connsiteY4" fmla="*/ 1248 h 10000"/>
                  <a:gd name="connsiteX5" fmla="*/ 6665 w 10000"/>
                  <a:gd name="connsiteY5" fmla="*/ 1474 h 10000"/>
                  <a:gd name="connsiteX6" fmla="*/ 6765 w 10000"/>
                  <a:gd name="connsiteY6" fmla="*/ 1706 h 10000"/>
                  <a:gd name="connsiteX7" fmla="*/ 6765 w 10000"/>
                  <a:gd name="connsiteY7" fmla="*/ 1935 h 10000"/>
                  <a:gd name="connsiteX8" fmla="*/ 6739 w 10000"/>
                  <a:gd name="connsiteY8" fmla="*/ 2163 h 10000"/>
                  <a:gd name="connsiteX9" fmla="*/ 6786 w 10000"/>
                  <a:gd name="connsiteY9" fmla="*/ 2287 h 10000"/>
                  <a:gd name="connsiteX10" fmla="*/ 6863 w 10000"/>
                  <a:gd name="connsiteY10" fmla="*/ 2422 h 10000"/>
                  <a:gd name="connsiteX11" fmla="*/ 6863 w 10000"/>
                  <a:gd name="connsiteY11" fmla="*/ 2554 h 10000"/>
                  <a:gd name="connsiteX12" fmla="*/ 6839 w 10000"/>
                  <a:gd name="connsiteY12" fmla="*/ 2685 h 10000"/>
                  <a:gd name="connsiteX13" fmla="*/ 6863 w 10000"/>
                  <a:gd name="connsiteY13" fmla="*/ 2700 h 10000"/>
                  <a:gd name="connsiteX14" fmla="*/ 6839 w 10000"/>
                  <a:gd name="connsiteY14" fmla="*/ 2723 h 10000"/>
                  <a:gd name="connsiteX15" fmla="*/ 6765 w 10000"/>
                  <a:gd name="connsiteY15" fmla="*/ 2739 h 10000"/>
                  <a:gd name="connsiteX16" fmla="*/ 6739 w 10000"/>
                  <a:gd name="connsiteY16" fmla="*/ 2758 h 10000"/>
                  <a:gd name="connsiteX17" fmla="*/ 6739 w 10000"/>
                  <a:gd name="connsiteY17" fmla="*/ 2817 h 10000"/>
                  <a:gd name="connsiteX18" fmla="*/ 6739 w 10000"/>
                  <a:gd name="connsiteY18" fmla="*/ 2874 h 10000"/>
                  <a:gd name="connsiteX19" fmla="*/ 6692 w 10000"/>
                  <a:gd name="connsiteY19" fmla="*/ 2936 h 10000"/>
                  <a:gd name="connsiteX20" fmla="*/ 6641 w 10000"/>
                  <a:gd name="connsiteY20" fmla="*/ 2987 h 10000"/>
                  <a:gd name="connsiteX21" fmla="*/ 6641 w 10000"/>
                  <a:gd name="connsiteY21" fmla="*/ 3161 h 10000"/>
                  <a:gd name="connsiteX22" fmla="*/ 6692 w 10000"/>
                  <a:gd name="connsiteY22" fmla="*/ 3342 h 10000"/>
                  <a:gd name="connsiteX23" fmla="*/ 6786 w 10000"/>
                  <a:gd name="connsiteY23" fmla="*/ 3524 h 10000"/>
                  <a:gd name="connsiteX24" fmla="*/ 6814 w 10000"/>
                  <a:gd name="connsiteY24" fmla="*/ 3697 h 10000"/>
                  <a:gd name="connsiteX25" fmla="*/ 7036 w 10000"/>
                  <a:gd name="connsiteY25" fmla="*/ 3845 h 10000"/>
                  <a:gd name="connsiteX26" fmla="*/ 7063 w 10000"/>
                  <a:gd name="connsiteY26" fmla="*/ 4000 h 10000"/>
                  <a:gd name="connsiteX27" fmla="*/ 7036 w 10000"/>
                  <a:gd name="connsiteY27" fmla="*/ 4150 h 10000"/>
                  <a:gd name="connsiteX28" fmla="*/ 7013 w 10000"/>
                  <a:gd name="connsiteY28" fmla="*/ 4305 h 10000"/>
                  <a:gd name="connsiteX29" fmla="*/ 6839 w 10000"/>
                  <a:gd name="connsiteY29" fmla="*/ 4533 h 10000"/>
                  <a:gd name="connsiteX30" fmla="*/ 6863 w 10000"/>
                  <a:gd name="connsiteY30" fmla="*/ 4762 h 10000"/>
                  <a:gd name="connsiteX31" fmla="*/ 6939 w 10000"/>
                  <a:gd name="connsiteY31" fmla="*/ 4990 h 10000"/>
                  <a:gd name="connsiteX32" fmla="*/ 6863 w 10000"/>
                  <a:gd name="connsiteY32" fmla="*/ 5219 h 10000"/>
                  <a:gd name="connsiteX33" fmla="*/ 6959 w 10000"/>
                  <a:gd name="connsiteY33" fmla="*/ 5471 h 10000"/>
                  <a:gd name="connsiteX34" fmla="*/ 7036 w 10000"/>
                  <a:gd name="connsiteY34" fmla="*/ 5715 h 10000"/>
                  <a:gd name="connsiteX35" fmla="*/ 7110 w 10000"/>
                  <a:gd name="connsiteY35" fmla="*/ 5965 h 10000"/>
                  <a:gd name="connsiteX36" fmla="*/ 7110 w 10000"/>
                  <a:gd name="connsiteY36" fmla="*/ 6220 h 10000"/>
                  <a:gd name="connsiteX37" fmla="*/ 7208 w 10000"/>
                  <a:gd name="connsiteY37" fmla="*/ 6546 h 10000"/>
                  <a:gd name="connsiteX38" fmla="*/ 7208 w 10000"/>
                  <a:gd name="connsiteY38" fmla="*/ 6870 h 10000"/>
                  <a:gd name="connsiteX39" fmla="*/ 7232 w 10000"/>
                  <a:gd name="connsiteY39" fmla="*/ 7188 h 10000"/>
                  <a:gd name="connsiteX40" fmla="*/ 7529 w 10000"/>
                  <a:gd name="connsiteY40" fmla="*/ 7502 h 10000"/>
                  <a:gd name="connsiteX41" fmla="*/ 7578 w 10000"/>
                  <a:gd name="connsiteY41" fmla="*/ 7656 h 10000"/>
                  <a:gd name="connsiteX42" fmla="*/ 7679 w 10000"/>
                  <a:gd name="connsiteY42" fmla="*/ 7807 h 10000"/>
                  <a:gd name="connsiteX43" fmla="*/ 7728 w 10000"/>
                  <a:gd name="connsiteY43" fmla="*/ 7965 h 10000"/>
                  <a:gd name="connsiteX44" fmla="*/ 7627 w 10000"/>
                  <a:gd name="connsiteY44" fmla="*/ 8117 h 10000"/>
                  <a:gd name="connsiteX45" fmla="*/ 7506 w 10000"/>
                  <a:gd name="connsiteY45" fmla="*/ 8317 h 10000"/>
                  <a:gd name="connsiteX46" fmla="*/ 7529 w 10000"/>
                  <a:gd name="connsiteY46" fmla="*/ 8523 h 10000"/>
                  <a:gd name="connsiteX47" fmla="*/ 7679 w 10000"/>
                  <a:gd name="connsiteY47" fmla="*/ 8736 h 10000"/>
                  <a:gd name="connsiteX48" fmla="*/ 7799 w 10000"/>
                  <a:gd name="connsiteY48" fmla="*/ 8941 h 10000"/>
                  <a:gd name="connsiteX49" fmla="*/ 7826 w 10000"/>
                  <a:gd name="connsiteY49" fmla="*/ 9095 h 10000"/>
                  <a:gd name="connsiteX50" fmla="*/ 7826 w 10000"/>
                  <a:gd name="connsiteY50" fmla="*/ 9254 h 10000"/>
                  <a:gd name="connsiteX51" fmla="*/ 7901 w 10000"/>
                  <a:gd name="connsiteY51" fmla="*/ 9408 h 10000"/>
                  <a:gd name="connsiteX52" fmla="*/ 8195 w 10000"/>
                  <a:gd name="connsiteY52" fmla="*/ 9540 h 10000"/>
                  <a:gd name="connsiteX53" fmla="*/ 8518 w 10000"/>
                  <a:gd name="connsiteY53" fmla="*/ 9540 h 10000"/>
                  <a:gd name="connsiteX54" fmla="*/ 8862 w 10000"/>
                  <a:gd name="connsiteY54" fmla="*/ 9551 h 10000"/>
                  <a:gd name="connsiteX55" fmla="*/ 9134 w 10000"/>
                  <a:gd name="connsiteY55" fmla="*/ 9563 h 10000"/>
                  <a:gd name="connsiteX56" fmla="*/ 9453 w 10000"/>
                  <a:gd name="connsiteY56" fmla="*/ 9578 h 10000"/>
                  <a:gd name="connsiteX57" fmla="*/ 9752 w 10000"/>
                  <a:gd name="connsiteY57" fmla="*/ 9597 h 10000"/>
                  <a:gd name="connsiteX58" fmla="*/ 10000 w 10000"/>
                  <a:gd name="connsiteY58" fmla="*/ 9625 h 10000"/>
                  <a:gd name="connsiteX59" fmla="*/ 3631 w 10000"/>
                  <a:gd name="connsiteY59" fmla="*/ 10000 h 10000"/>
                  <a:gd name="connsiteX60" fmla="*/ 2641 w 10000"/>
                  <a:gd name="connsiteY60" fmla="*/ 9915 h 10000"/>
                  <a:gd name="connsiteX61" fmla="*/ 2098 w 10000"/>
                  <a:gd name="connsiteY61" fmla="*/ 9880 h 10000"/>
                  <a:gd name="connsiteX62" fmla="*/ 1037 w 10000"/>
                  <a:gd name="connsiteY62" fmla="*/ 9815 h 10000"/>
                  <a:gd name="connsiteX63" fmla="*/ 543 w 10000"/>
                  <a:gd name="connsiteY63" fmla="*/ 9785 h 10000"/>
                  <a:gd name="connsiteX64" fmla="*/ 0 w 10000"/>
                  <a:gd name="connsiteY64" fmla="*/ 9757 h 10000"/>
                  <a:gd name="connsiteX65" fmla="*/ 320 w 10000"/>
                  <a:gd name="connsiteY65" fmla="*/ 9741 h 10000"/>
                  <a:gd name="connsiteX66" fmla="*/ 665 w 10000"/>
                  <a:gd name="connsiteY66" fmla="*/ 9722 h 10000"/>
                  <a:gd name="connsiteX67" fmla="*/ 985 w 10000"/>
                  <a:gd name="connsiteY67" fmla="*/ 9695 h 10000"/>
                  <a:gd name="connsiteX68" fmla="*/ 1334 w 10000"/>
                  <a:gd name="connsiteY68" fmla="*/ 9672 h 10000"/>
                  <a:gd name="connsiteX69" fmla="*/ 1629 w 10000"/>
                  <a:gd name="connsiteY69" fmla="*/ 9653 h 10000"/>
                  <a:gd name="connsiteX70" fmla="*/ 1974 w 10000"/>
                  <a:gd name="connsiteY70" fmla="*/ 9637 h 10000"/>
                  <a:gd name="connsiteX71" fmla="*/ 2345 w 10000"/>
                  <a:gd name="connsiteY71" fmla="*/ 9625 h 10000"/>
                  <a:gd name="connsiteX72" fmla="*/ 2716 w 10000"/>
                  <a:gd name="connsiteY72" fmla="*/ 9625 h 10000"/>
                  <a:gd name="connsiteX73" fmla="*/ 2987 w 10000"/>
                  <a:gd name="connsiteY73" fmla="*/ 9625 h 10000"/>
                  <a:gd name="connsiteX74" fmla="*/ 3259 w 10000"/>
                  <a:gd name="connsiteY74" fmla="*/ 9625 h 10000"/>
                  <a:gd name="connsiteX75" fmla="*/ 3507 w 10000"/>
                  <a:gd name="connsiteY75" fmla="*/ 9620 h 10000"/>
                  <a:gd name="connsiteX76" fmla="*/ 3777 w 10000"/>
                  <a:gd name="connsiteY76" fmla="*/ 9613 h 10000"/>
                  <a:gd name="connsiteX77" fmla="*/ 4023 w 10000"/>
                  <a:gd name="connsiteY77" fmla="*/ 9609 h 10000"/>
                  <a:gd name="connsiteX78" fmla="*/ 4247 w 10000"/>
                  <a:gd name="connsiteY78" fmla="*/ 9597 h 10000"/>
                  <a:gd name="connsiteX79" fmla="*/ 4492 w 10000"/>
                  <a:gd name="connsiteY79" fmla="*/ 9582 h 10000"/>
                  <a:gd name="connsiteX80" fmla="*/ 4715 w 10000"/>
                  <a:gd name="connsiteY80" fmla="*/ 9563 h 10000"/>
                  <a:gd name="connsiteX81" fmla="*/ 4740 w 10000"/>
                  <a:gd name="connsiteY81" fmla="*/ 9393 h 10000"/>
                  <a:gd name="connsiteX82" fmla="*/ 4813 w 10000"/>
                  <a:gd name="connsiteY82" fmla="*/ 9223 h 10000"/>
                  <a:gd name="connsiteX83" fmla="*/ 4912 w 10000"/>
                  <a:gd name="connsiteY83" fmla="*/ 9053 h 10000"/>
                  <a:gd name="connsiteX84" fmla="*/ 4986 w 10000"/>
                  <a:gd name="connsiteY84" fmla="*/ 8883 h 10000"/>
                  <a:gd name="connsiteX85" fmla="*/ 4962 w 10000"/>
                  <a:gd name="connsiteY85" fmla="*/ 8635 h 10000"/>
                  <a:gd name="connsiteX86" fmla="*/ 4962 w 10000"/>
                  <a:gd name="connsiteY86" fmla="*/ 8386 h 10000"/>
                  <a:gd name="connsiteX87" fmla="*/ 4962 w 10000"/>
                  <a:gd name="connsiteY87" fmla="*/ 8136 h 10000"/>
                  <a:gd name="connsiteX88" fmla="*/ 4986 w 10000"/>
                  <a:gd name="connsiteY88" fmla="*/ 7887 h 10000"/>
                  <a:gd name="connsiteX89" fmla="*/ 4986 w 10000"/>
                  <a:gd name="connsiteY89" fmla="*/ 7691 h 10000"/>
                  <a:gd name="connsiteX90" fmla="*/ 4937 w 10000"/>
                  <a:gd name="connsiteY90" fmla="*/ 7489 h 10000"/>
                  <a:gd name="connsiteX91" fmla="*/ 4912 w 10000"/>
                  <a:gd name="connsiteY91" fmla="*/ 7300 h 10000"/>
                  <a:gd name="connsiteX92" fmla="*/ 4986 w 10000"/>
                  <a:gd name="connsiteY92" fmla="*/ 7110 h 10000"/>
                  <a:gd name="connsiteX93" fmla="*/ 5259 w 10000"/>
                  <a:gd name="connsiteY93" fmla="*/ 6909 h 10000"/>
                  <a:gd name="connsiteX94" fmla="*/ 5308 w 10000"/>
                  <a:gd name="connsiteY94" fmla="*/ 6696 h 10000"/>
                  <a:gd name="connsiteX95" fmla="*/ 5282 w 10000"/>
                  <a:gd name="connsiteY95" fmla="*/ 6480 h 10000"/>
                  <a:gd name="connsiteX96" fmla="*/ 5282 w 10000"/>
                  <a:gd name="connsiteY96" fmla="*/ 6263 h 10000"/>
                  <a:gd name="connsiteX97" fmla="*/ 5308 w 10000"/>
                  <a:gd name="connsiteY97" fmla="*/ 6186 h 10000"/>
                  <a:gd name="connsiteX98" fmla="*/ 5331 w 10000"/>
                  <a:gd name="connsiteY98" fmla="*/ 6112 h 10000"/>
                  <a:gd name="connsiteX99" fmla="*/ 5331 w 10000"/>
                  <a:gd name="connsiteY99" fmla="*/ 6039 h 10000"/>
                  <a:gd name="connsiteX100" fmla="*/ 5259 w 10000"/>
                  <a:gd name="connsiteY100" fmla="*/ 5969 h 10000"/>
                  <a:gd name="connsiteX101" fmla="*/ 5233 w 10000"/>
                  <a:gd name="connsiteY101" fmla="*/ 5795 h 10000"/>
                  <a:gd name="connsiteX102" fmla="*/ 5282 w 10000"/>
                  <a:gd name="connsiteY102" fmla="*/ 5784 h 10000"/>
                  <a:gd name="connsiteX103" fmla="*/ 5282 w 10000"/>
                  <a:gd name="connsiteY103" fmla="*/ 5606 h 10000"/>
                  <a:gd name="connsiteX104" fmla="*/ 5331 w 10000"/>
                  <a:gd name="connsiteY104" fmla="*/ 5424 h 10000"/>
                  <a:gd name="connsiteX105" fmla="*/ 5357 w 10000"/>
                  <a:gd name="connsiteY105" fmla="*/ 5246 h 10000"/>
                  <a:gd name="connsiteX106" fmla="*/ 5308 w 10000"/>
                  <a:gd name="connsiteY106" fmla="*/ 5053 h 10000"/>
                  <a:gd name="connsiteX107" fmla="*/ 5432 w 10000"/>
                  <a:gd name="connsiteY107" fmla="*/ 5025 h 10000"/>
                  <a:gd name="connsiteX108" fmla="*/ 5357 w 10000"/>
                  <a:gd name="connsiteY108" fmla="*/ 4662 h 10000"/>
                  <a:gd name="connsiteX109" fmla="*/ 5458 w 10000"/>
                  <a:gd name="connsiteY109" fmla="*/ 4576 h 10000"/>
                  <a:gd name="connsiteX110" fmla="*/ 5481 w 10000"/>
                  <a:gd name="connsiteY110" fmla="*/ 4491 h 10000"/>
                  <a:gd name="connsiteX111" fmla="*/ 5505 w 10000"/>
                  <a:gd name="connsiteY111" fmla="*/ 4402 h 10000"/>
                  <a:gd name="connsiteX112" fmla="*/ 5553 w 10000"/>
                  <a:gd name="connsiteY112" fmla="*/ 4313 h 10000"/>
                  <a:gd name="connsiteX113" fmla="*/ 5628 w 10000"/>
                  <a:gd name="connsiteY113" fmla="*/ 4259 h 10000"/>
                  <a:gd name="connsiteX114" fmla="*/ 5603 w 10000"/>
                  <a:gd name="connsiteY114" fmla="*/ 4213 h 10000"/>
                  <a:gd name="connsiteX115" fmla="*/ 5553 w 10000"/>
                  <a:gd name="connsiteY115" fmla="*/ 4158 h 10000"/>
                  <a:gd name="connsiteX116" fmla="*/ 5603 w 10000"/>
                  <a:gd name="connsiteY116" fmla="*/ 4112 h 10000"/>
                  <a:gd name="connsiteX117" fmla="*/ 5704 w 10000"/>
                  <a:gd name="connsiteY117" fmla="*/ 4028 h 10000"/>
                  <a:gd name="connsiteX118" fmla="*/ 5704 w 10000"/>
                  <a:gd name="connsiteY118" fmla="*/ 3946 h 10000"/>
                  <a:gd name="connsiteX119" fmla="*/ 5677 w 10000"/>
                  <a:gd name="connsiteY119" fmla="*/ 3861 h 10000"/>
                  <a:gd name="connsiteX120" fmla="*/ 5654 w 10000"/>
                  <a:gd name="connsiteY120" fmla="*/ 3775 h 10000"/>
                  <a:gd name="connsiteX121" fmla="*/ 5531 w 10000"/>
                  <a:gd name="connsiteY121" fmla="*/ 3771 h 10000"/>
                  <a:gd name="connsiteX122" fmla="*/ 5553 w 10000"/>
                  <a:gd name="connsiteY122" fmla="*/ 3705 h 10000"/>
                  <a:gd name="connsiteX123" fmla="*/ 5654 w 10000"/>
                  <a:gd name="connsiteY123" fmla="*/ 3640 h 10000"/>
                  <a:gd name="connsiteX124" fmla="*/ 5677 w 10000"/>
                  <a:gd name="connsiteY124" fmla="*/ 3575 h 10000"/>
                  <a:gd name="connsiteX125" fmla="*/ 5654 w 10000"/>
                  <a:gd name="connsiteY125" fmla="*/ 3505 h 10000"/>
                  <a:gd name="connsiteX126" fmla="*/ 5603 w 10000"/>
                  <a:gd name="connsiteY126" fmla="*/ 3505 h 10000"/>
                  <a:gd name="connsiteX127" fmla="*/ 5628 w 10000"/>
                  <a:gd name="connsiteY127" fmla="*/ 3439 h 10000"/>
                  <a:gd name="connsiteX128" fmla="*/ 5603 w 10000"/>
                  <a:gd name="connsiteY128" fmla="*/ 3362 h 10000"/>
                  <a:gd name="connsiteX129" fmla="*/ 5603 w 10000"/>
                  <a:gd name="connsiteY129" fmla="*/ 3296 h 10000"/>
                  <a:gd name="connsiteX130" fmla="*/ 5677 w 10000"/>
                  <a:gd name="connsiteY130" fmla="*/ 3226 h 10000"/>
                  <a:gd name="connsiteX131" fmla="*/ 5677 w 10000"/>
                  <a:gd name="connsiteY131" fmla="*/ 3087 h 10000"/>
                  <a:gd name="connsiteX132" fmla="*/ 5677 w 10000"/>
                  <a:gd name="connsiteY132" fmla="*/ 2952 h 10000"/>
                  <a:gd name="connsiteX133" fmla="*/ 5754 w 10000"/>
                  <a:gd name="connsiteY133" fmla="*/ 2817 h 10000"/>
                  <a:gd name="connsiteX134" fmla="*/ 5925 w 10000"/>
                  <a:gd name="connsiteY134" fmla="*/ 2693 h 10000"/>
                  <a:gd name="connsiteX135" fmla="*/ 5851 w 10000"/>
                  <a:gd name="connsiteY135" fmla="*/ 2674 h 10000"/>
                  <a:gd name="connsiteX136" fmla="*/ 5851 w 10000"/>
                  <a:gd name="connsiteY136" fmla="*/ 2557 h 10000"/>
                  <a:gd name="connsiteX137" fmla="*/ 5826 w 10000"/>
                  <a:gd name="connsiteY137" fmla="*/ 2441 h 10000"/>
                  <a:gd name="connsiteX138" fmla="*/ 5802 w 10000"/>
                  <a:gd name="connsiteY138" fmla="*/ 2325 h 10000"/>
                  <a:gd name="connsiteX139" fmla="*/ 5851 w 10000"/>
                  <a:gd name="connsiteY139" fmla="*/ 2222 h 10000"/>
                  <a:gd name="connsiteX140" fmla="*/ 5899 w 10000"/>
                  <a:gd name="connsiteY140" fmla="*/ 2034 h 10000"/>
                  <a:gd name="connsiteX141" fmla="*/ 6024 w 10000"/>
                  <a:gd name="connsiteY141" fmla="*/ 1853 h 10000"/>
                  <a:gd name="connsiteX142" fmla="*/ 6100 w 10000"/>
                  <a:gd name="connsiteY142" fmla="*/ 1667 h 10000"/>
                  <a:gd name="connsiteX143" fmla="*/ 6050 w 10000"/>
                  <a:gd name="connsiteY143" fmla="*/ 1478 h 10000"/>
                  <a:gd name="connsiteX144" fmla="*/ 6072 w 10000"/>
                  <a:gd name="connsiteY144" fmla="*/ 1389 h 10000"/>
                  <a:gd name="connsiteX145" fmla="*/ 6072 w 10000"/>
                  <a:gd name="connsiteY145" fmla="*/ 1293 h 10000"/>
                  <a:gd name="connsiteX146" fmla="*/ 6072 w 10000"/>
                  <a:gd name="connsiteY146" fmla="*/ 1202 h 10000"/>
                  <a:gd name="connsiteX147" fmla="*/ 6050 w 10000"/>
                  <a:gd name="connsiteY147" fmla="*/ 1109 h 10000"/>
                  <a:gd name="connsiteX148" fmla="*/ 5925 w 10000"/>
                  <a:gd name="connsiteY148" fmla="*/ 1137 h 10000"/>
                  <a:gd name="connsiteX149" fmla="*/ 5925 w 10000"/>
                  <a:gd name="connsiteY149" fmla="*/ 1075 h 10000"/>
                  <a:gd name="connsiteX150" fmla="*/ 5899 w 10000"/>
                  <a:gd name="connsiteY150" fmla="*/ 1010 h 10000"/>
                  <a:gd name="connsiteX151" fmla="*/ 5899 w 10000"/>
                  <a:gd name="connsiteY151" fmla="*/ 947 h 10000"/>
                  <a:gd name="connsiteX152" fmla="*/ 5925 w 10000"/>
                  <a:gd name="connsiteY152" fmla="*/ 886 h 10000"/>
                  <a:gd name="connsiteX153" fmla="*/ 5851 w 10000"/>
                  <a:gd name="connsiteY153" fmla="*/ 804 h 10000"/>
                  <a:gd name="connsiteX154" fmla="*/ 5851 w 10000"/>
                  <a:gd name="connsiteY154" fmla="*/ 720 h 10000"/>
                  <a:gd name="connsiteX155" fmla="*/ 5826 w 10000"/>
                  <a:gd name="connsiteY155" fmla="*/ 634 h 10000"/>
                  <a:gd name="connsiteX156" fmla="*/ 5826 w 10000"/>
                  <a:gd name="connsiteY156" fmla="*/ 558 h 10000"/>
                  <a:gd name="connsiteX157" fmla="*/ 5754 w 10000"/>
                  <a:gd name="connsiteY157" fmla="*/ 363 h 10000"/>
                  <a:gd name="connsiteX158" fmla="*/ 5677 w 10000"/>
                  <a:gd name="connsiteY158" fmla="*/ 344 h 10000"/>
                  <a:gd name="connsiteX159" fmla="*/ 5531 w 10000"/>
                  <a:gd name="connsiteY159" fmla="*/ 332 h 10000"/>
                  <a:gd name="connsiteX160" fmla="*/ 5432 w 10000"/>
                  <a:gd name="connsiteY160" fmla="*/ 320 h 10000"/>
                  <a:gd name="connsiteX161" fmla="*/ 5282 w 10000"/>
                  <a:gd name="connsiteY161" fmla="*/ 317 h 10000"/>
                  <a:gd name="connsiteX162" fmla="*/ 5184 w 10000"/>
                  <a:gd name="connsiteY162" fmla="*/ 320 h 10000"/>
                  <a:gd name="connsiteX163" fmla="*/ 5111 w 10000"/>
                  <a:gd name="connsiteY163" fmla="*/ 328 h 10000"/>
                  <a:gd name="connsiteX164" fmla="*/ 5012 w 10000"/>
                  <a:gd name="connsiteY164" fmla="*/ 328 h 10000"/>
                  <a:gd name="connsiteX165" fmla="*/ 4937 w 10000"/>
                  <a:gd name="connsiteY165" fmla="*/ 320 h 10000"/>
                  <a:gd name="connsiteX166" fmla="*/ 4962 w 10000"/>
                  <a:gd name="connsiteY166" fmla="*/ 305 h 10000"/>
                  <a:gd name="connsiteX167" fmla="*/ 5012 w 10000"/>
                  <a:gd name="connsiteY167" fmla="*/ 297 h 10000"/>
                  <a:gd name="connsiteX168" fmla="*/ 5088 w 10000"/>
                  <a:gd name="connsiteY168" fmla="*/ 286 h 10000"/>
                  <a:gd name="connsiteX169" fmla="*/ 5061 w 10000"/>
                  <a:gd name="connsiteY169" fmla="*/ 271 h 10000"/>
                  <a:gd name="connsiteX170" fmla="*/ 5282 w 10000"/>
                  <a:gd name="connsiteY170" fmla="*/ 255 h 10000"/>
                  <a:gd name="connsiteX171" fmla="*/ 5505 w 10000"/>
                  <a:gd name="connsiteY171" fmla="*/ 228 h 10000"/>
                  <a:gd name="connsiteX172" fmla="*/ 5704 w 10000"/>
                  <a:gd name="connsiteY172" fmla="*/ 201 h 10000"/>
                  <a:gd name="connsiteX173" fmla="*/ 5874 w 10000"/>
                  <a:gd name="connsiteY173" fmla="*/ 162 h 10000"/>
                  <a:gd name="connsiteX174" fmla="*/ 5925 w 10000"/>
                  <a:gd name="connsiteY174" fmla="*/ 120 h 10000"/>
                  <a:gd name="connsiteX175" fmla="*/ 5997 w 10000"/>
                  <a:gd name="connsiteY175" fmla="*/ 85 h 10000"/>
                  <a:gd name="connsiteX176" fmla="*/ 5997 w 10000"/>
                  <a:gd name="connsiteY176" fmla="*/ 42 h 10000"/>
                  <a:gd name="connsiteX177" fmla="*/ 6024 w 10000"/>
                  <a:gd name="connsiteY177" fmla="*/ 0 h 10000"/>
                  <a:gd name="connsiteX178" fmla="*/ 6100 w 10000"/>
                  <a:gd name="connsiteY178" fmla="*/ 73 h 10000"/>
                  <a:gd name="connsiteX179" fmla="*/ 6196 w 10000"/>
                  <a:gd name="connsiteY179" fmla="*/ 154 h 10000"/>
                  <a:gd name="connsiteX180" fmla="*/ 6223 w 10000"/>
                  <a:gd name="connsiteY180" fmla="*/ 232 h 10000"/>
                  <a:gd name="connsiteX181" fmla="*/ 6173 w 10000"/>
                  <a:gd name="connsiteY181" fmla="*/ 317 h 10000"/>
                  <a:gd name="connsiteX0" fmla="*/ 6173 w 10000"/>
                  <a:gd name="connsiteY0" fmla="*/ 317 h 9915"/>
                  <a:gd name="connsiteX1" fmla="*/ 6293 w 10000"/>
                  <a:gd name="connsiteY1" fmla="*/ 546 h 9915"/>
                  <a:gd name="connsiteX2" fmla="*/ 6393 w 10000"/>
                  <a:gd name="connsiteY2" fmla="*/ 785 h 9915"/>
                  <a:gd name="connsiteX3" fmla="*/ 6444 w 10000"/>
                  <a:gd name="connsiteY3" fmla="*/ 1017 h 9915"/>
                  <a:gd name="connsiteX4" fmla="*/ 6493 w 10000"/>
                  <a:gd name="connsiteY4" fmla="*/ 1248 h 9915"/>
                  <a:gd name="connsiteX5" fmla="*/ 6665 w 10000"/>
                  <a:gd name="connsiteY5" fmla="*/ 1474 h 9915"/>
                  <a:gd name="connsiteX6" fmla="*/ 6765 w 10000"/>
                  <a:gd name="connsiteY6" fmla="*/ 1706 h 9915"/>
                  <a:gd name="connsiteX7" fmla="*/ 6765 w 10000"/>
                  <a:gd name="connsiteY7" fmla="*/ 1935 h 9915"/>
                  <a:gd name="connsiteX8" fmla="*/ 6739 w 10000"/>
                  <a:gd name="connsiteY8" fmla="*/ 2163 h 9915"/>
                  <a:gd name="connsiteX9" fmla="*/ 6786 w 10000"/>
                  <a:gd name="connsiteY9" fmla="*/ 2287 h 9915"/>
                  <a:gd name="connsiteX10" fmla="*/ 6863 w 10000"/>
                  <a:gd name="connsiteY10" fmla="*/ 2422 h 9915"/>
                  <a:gd name="connsiteX11" fmla="*/ 6863 w 10000"/>
                  <a:gd name="connsiteY11" fmla="*/ 2554 h 9915"/>
                  <a:gd name="connsiteX12" fmla="*/ 6839 w 10000"/>
                  <a:gd name="connsiteY12" fmla="*/ 2685 h 9915"/>
                  <a:gd name="connsiteX13" fmla="*/ 6863 w 10000"/>
                  <a:gd name="connsiteY13" fmla="*/ 2700 h 9915"/>
                  <a:gd name="connsiteX14" fmla="*/ 6839 w 10000"/>
                  <a:gd name="connsiteY14" fmla="*/ 2723 h 9915"/>
                  <a:gd name="connsiteX15" fmla="*/ 6765 w 10000"/>
                  <a:gd name="connsiteY15" fmla="*/ 2739 h 9915"/>
                  <a:gd name="connsiteX16" fmla="*/ 6739 w 10000"/>
                  <a:gd name="connsiteY16" fmla="*/ 2758 h 9915"/>
                  <a:gd name="connsiteX17" fmla="*/ 6739 w 10000"/>
                  <a:gd name="connsiteY17" fmla="*/ 2817 h 9915"/>
                  <a:gd name="connsiteX18" fmla="*/ 6739 w 10000"/>
                  <a:gd name="connsiteY18" fmla="*/ 2874 h 9915"/>
                  <a:gd name="connsiteX19" fmla="*/ 6692 w 10000"/>
                  <a:gd name="connsiteY19" fmla="*/ 2936 h 9915"/>
                  <a:gd name="connsiteX20" fmla="*/ 6641 w 10000"/>
                  <a:gd name="connsiteY20" fmla="*/ 2987 h 9915"/>
                  <a:gd name="connsiteX21" fmla="*/ 6641 w 10000"/>
                  <a:gd name="connsiteY21" fmla="*/ 3161 h 9915"/>
                  <a:gd name="connsiteX22" fmla="*/ 6692 w 10000"/>
                  <a:gd name="connsiteY22" fmla="*/ 3342 h 9915"/>
                  <a:gd name="connsiteX23" fmla="*/ 6786 w 10000"/>
                  <a:gd name="connsiteY23" fmla="*/ 3524 h 9915"/>
                  <a:gd name="connsiteX24" fmla="*/ 6814 w 10000"/>
                  <a:gd name="connsiteY24" fmla="*/ 3697 h 9915"/>
                  <a:gd name="connsiteX25" fmla="*/ 7036 w 10000"/>
                  <a:gd name="connsiteY25" fmla="*/ 3845 h 9915"/>
                  <a:gd name="connsiteX26" fmla="*/ 7063 w 10000"/>
                  <a:gd name="connsiteY26" fmla="*/ 4000 h 9915"/>
                  <a:gd name="connsiteX27" fmla="*/ 7036 w 10000"/>
                  <a:gd name="connsiteY27" fmla="*/ 4150 h 9915"/>
                  <a:gd name="connsiteX28" fmla="*/ 7013 w 10000"/>
                  <a:gd name="connsiteY28" fmla="*/ 4305 h 9915"/>
                  <a:gd name="connsiteX29" fmla="*/ 6839 w 10000"/>
                  <a:gd name="connsiteY29" fmla="*/ 4533 h 9915"/>
                  <a:gd name="connsiteX30" fmla="*/ 6863 w 10000"/>
                  <a:gd name="connsiteY30" fmla="*/ 4762 h 9915"/>
                  <a:gd name="connsiteX31" fmla="*/ 6939 w 10000"/>
                  <a:gd name="connsiteY31" fmla="*/ 4990 h 9915"/>
                  <a:gd name="connsiteX32" fmla="*/ 6863 w 10000"/>
                  <a:gd name="connsiteY32" fmla="*/ 5219 h 9915"/>
                  <a:gd name="connsiteX33" fmla="*/ 6959 w 10000"/>
                  <a:gd name="connsiteY33" fmla="*/ 5471 h 9915"/>
                  <a:gd name="connsiteX34" fmla="*/ 7036 w 10000"/>
                  <a:gd name="connsiteY34" fmla="*/ 5715 h 9915"/>
                  <a:gd name="connsiteX35" fmla="*/ 7110 w 10000"/>
                  <a:gd name="connsiteY35" fmla="*/ 5965 h 9915"/>
                  <a:gd name="connsiteX36" fmla="*/ 7110 w 10000"/>
                  <a:gd name="connsiteY36" fmla="*/ 6220 h 9915"/>
                  <a:gd name="connsiteX37" fmla="*/ 7208 w 10000"/>
                  <a:gd name="connsiteY37" fmla="*/ 6546 h 9915"/>
                  <a:gd name="connsiteX38" fmla="*/ 7208 w 10000"/>
                  <a:gd name="connsiteY38" fmla="*/ 6870 h 9915"/>
                  <a:gd name="connsiteX39" fmla="*/ 7232 w 10000"/>
                  <a:gd name="connsiteY39" fmla="*/ 7188 h 9915"/>
                  <a:gd name="connsiteX40" fmla="*/ 7529 w 10000"/>
                  <a:gd name="connsiteY40" fmla="*/ 7502 h 9915"/>
                  <a:gd name="connsiteX41" fmla="*/ 7578 w 10000"/>
                  <a:gd name="connsiteY41" fmla="*/ 7656 h 9915"/>
                  <a:gd name="connsiteX42" fmla="*/ 7679 w 10000"/>
                  <a:gd name="connsiteY42" fmla="*/ 7807 h 9915"/>
                  <a:gd name="connsiteX43" fmla="*/ 7728 w 10000"/>
                  <a:gd name="connsiteY43" fmla="*/ 7965 h 9915"/>
                  <a:gd name="connsiteX44" fmla="*/ 7627 w 10000"/>
                  <a:gd name="connsiteY44" fmla="*/ 8117 h 9915"/>
                  <a:gd name="connsiteX45" fmla="*/ 7506 w 10000"/>
                  <a:gd name="connsiteY45" fmla="*/ 8317 h 9915"/>
                  <a:gd name="connsiteX46" fmla="*/ 7529 w 10000"/>
                  <a:gd name="connsiteY46" fmla="*/ 8523 h 9915"/>
                  <a:gd name="connsiteX47" fmla="*/ 7679 w 10000"/>
                  <a:gd name="connsiteY47" fmla="*/ 8736 h 9915"/>
                  <a:gd name="connsiteX48" fmla="*/ 7799 w 10000"/>
                  <a:gd name="connsiteY48" fmla="*/ 8941 h 9915"/>
                  <a:gd name="connsiteX49" fmla="*/ 7826 w 10000"/>
                  <a:gd name="connsiteY49" fmla="*/ 9095 h 9915"/>
                  <a:gd name="connsiteX50" fmla="*/ 7826 w 10000"/>
                  <a:gd name="connsiteY50" fmla="*/ 9254 h 9915"/>
                  <a:gd name="connsiteX51" fmla="*/ 7901 w 10000"/>
                  <a:gd name="connsiteY51" fmla="*/ 9408 h 9915"/>
                  <a:gd name="connsiteX52" fmla="*/ 8195 w 10000"/>
                  <a:gd name="connsiteY52" fmla="*/ 9540 h 9915"/>
                  <a:gd name="connsiteX53" fmla="*/ 8518 w 10000"/>
                  <a:gd name="connsiteY53" fmla="*/ 9540 h 9915"/>
                  <a:gd name="connsiteX54" fmla="*/ 8862 w 10000"/>
                  <a:gd name="connsiteY54" fmla="*/ 9551 h 9915"/>
                  <a:gd name="connsiteX55" fmla="*/ 9134 w 10000"/>
                  <a:gd name="connsiteY55" fmla="*/ 9563 h 9915"/>
                  <a:gd name="connsiteX56" fmla="*/ 9453 w 10000"/>
                  <a:gd name="connsiteY56" fmla="*/ 9578 h 9915"/>
                  <a:gd name="connsiteX57" fmla="*/ 9752 w 10000"/>
                  <a:gd name="connsiteY57" fmla="*/ 9597 h 9915"/>
                  <a:gd name="connsiteX58" fmla="*/ 10000 w 10000"/>
                  <a:gd name="connsiteY58" fmla="*/ 9625 h 9915"/>
                  <a:gd name="connsiteX59" fmla="*/ 2641 w 10000"/>
                  <a:gd name="connsiteY59" fmla="*/ 9915 h 9915"/>
                  <a:gd name="connsiteX60" fmla="*/ 2098 w 10000"/>
                  <a:gd name="connsiteY60" fmla="*/ 9880 h 9915"/>
                  <a:gd name="connsiteX61" fmla="*/ 1037 w 10000"/>
                  <a:gd name="connsiteY61" fmla="*/ 9815 h 9915"/>
                  <a:gd name="connsiteX62" fmla="*/ 543 w 10000"/>
                  <a:gd name="connsiteY62" fmla="*/ 9785 h 9915"/>
                  <a:gd name="connsiteX63" fmla="*/ 0 w 10000"/>
                  <a:gd name="connsiteY63" fmla="*/ 9757 h 9915"/>
                  <a:gd name="connsiteX64" fmla="*/ 320 w 10000"/>
                  <a:gd name="connsiteY64" fmla="*/ 9741 h 9915"/>
                  <a:gd name="connsiteX65" fmla="*/ 665 w 10000"/>
                  <a:gd name="connsiteY65" fmla="*/ 9722 h 9915"/>
                  <a:gd name="connsiteX66" fmla="*/ 985 w 10000"/>
                  <a:gd name="connsiteY66" fmla="*/ 9695 h 9915"/>
                  <a:gd name="connsiteX67" fmla="*/ 1334 w 10000"/>
                  <a:gd name="connsiteY67" fmla="*/ 9672 h 9915"/>
                  <a:gd name="connsiteX68" fmla="*/ 1629 w 10000"/>
                  <a:gd name="connsiteY68" fmla="*/ 9653 h 9915"/>
                  <a:gd name="connsiteX69" fmla="*/ 1974 w 10000"/>
                  <a:gd name="connsiteY69" fmla="*/ 9637 h 9915"/>
                  <a:gd name="connsiteX70" fmla="*/ 2345 w 10000"/>
                  <a:gd name="connsiteY70" fmla="*/ 9625 h 9915"/>
                  <a:gd name="connsiteX71" fmla="*/ 2716 w 10000"/>
                  <a:gd name="connsiteY71" fmla="*/ 9625 h 9915"/>
                  <a:gd name="connsiteX72" fmla="*/ 2987 w 10000"/>
                  <a:gd name="connsiteY72" fmla="*/ 9625 h 9915"/>
                  <a:gd name="connsiteX73" fmla="*/ 3259 w 10000"/>
                  <a:gd name="connsiteY73" fmla="*/ 9625 h 9915"/>
                  <a:gd name="connsiteX74" fmla="*/ 3507 w 10000"/>
                  <a:gd name="connsiteY74" fmla="*/ 9620 h 9915"/>
                  <a:gd name="connsiteX75" fmla="*/ 3777 w 10000"/>
                  <a:gd name="connsiteY75" fmla="*/ 9613 h 9915"/>
                  <a:gd name="connsiteX76" fmla="*/ 4023 w 10000"/>
                  <a:gd name="connsiteY76" fmla="*/ 9609 h 9915"/>
                  <a:gd name="connsiteX77" fmla="*/ 4247 w 10000"/>
                  <a:gd name="connsiteY77" fmla="*/ 9597 h 9915"/>
                  <a:gd name="connsiteX78" fmla="*/ 4492 w 10000"/>
                  <a:gd name="connsiteY78" fmla="*/ 9582 h 9915"/>
                  <a:gd name="connsiteX79" fmla="*/ 4715 w 10000"/>
                  <a:gd name="connsiteY79" fmla="*/ 9563 h 9915"/>
                  <a:gd name="connsiteX80" fmla="*/ 4740 w 10000"/>
                  <a:gd name="connsiteY80" fmla="*/ 9393 h 9915"/>
                  <a:gd name="connsiteX81" fmla="*/ 4813 w 10000"/>
                  <a:gd name="connsiteY81" fmla="*/ 9223 h 9915"/>
                  <a:gd name="connsiteX82" fmla="*/ 4912 w 10000"/>
                  <a:gd name="connsiteY82" fmla="*/ 9053 h 9915"/>
                  <a:gd name="connsiteX83" fmla="*/ 4986 w 10000"/>
                  <a:gd name="connsiteY83" fmla="*/ 8883 h 9915"/>
                  <a:gd name="connsiteX84" fmla="*/ 4962 w 10000"/>
                  <a:gd name="connsiteY84" fmla="*/ 8635 h 9915"/>
                  <a:gd name="connsiteX85" fmla="*/ 4962 w 10000"/>
                  <a:gd name="connsiteY85" fmla="*/ 8386 h 9915"/>
                  <a:gd name="connsiteX86" fmla="*/ 4962 w 10000"/>
                  <a:gd name="connsiteY86" fmla="*/ 8136 h 9915"/>
                  <a:gd name="connsiteX87" fmla="*/ 4986 w 10000"/>
                  <a:gd name="connsiteY87" fmla="*/ 7887 h 9915"/>
                  <a:gd name="connsiteX88" fmla="*/ 4986 w 10000"/>
                  <a:gd name="connsiteY88" fmla="*/ 7691 h 9915"/>
                  <a:gd name="connsiteX89" fmla="*/ 4937 w 10000"/>
                  <a:gd name="connsiteY89" fmla="*/ 7489 h 9915"/>
                  <a:gd name="connsiteX90" fmla="*/ 4912 w 10000"/>
                  <a:gd name="connsiteY90" fmla="*/ 7300 h 9915"/>
                  <a:gd name="connsiteX91" fmla="*/ 4986 w 10000"/>
                  <a:gd name="connsiteY91" fmla="*/ 7110 h 9915"/>
                  <a:gd name="connsiteX92" fmla="*/ 5259 w 10000"/>
                  <a:gd name="connsiteY92" fmla="*/ 6909 h 9915"/>
                  <a:gd name="connsiteX93" fmla="*/ 5308 w 10000"/>
                  <a:gd name="connsiteY93" fmla="*/ 6696 h 9915"/>
                  <a:gd name="connsiteX94" fmla="*/ 5282 w 10000"/>
                  <a:gd name="connsiteY94" fmla="*/ 6480 h 9915"/>
                  <a:gd name="connsiteX95" fmla="*/ 5282 w 10000"/>
                  <a:gd name="connsiteY95" fmla="*/ 6263 h 9915"/>
                  <a:gd name="connsiteX96" fmla="*/ 5308 w 10000"/>
                  <a:gd name="connsiteY96" fmla="*/ 6186 h 9915"/>
                  <a:gd name="connsiteX97" fmla="*/ 5331 w 10000"/>
                  <a:gd name="connsiteY97" fmla="*/ 6112 h 9915"/>
                  <a:gd name="connsiteX98" fmla="*/ 5331 w 10000"/>
                  <a:gd name="connsiteY98" fmla="*/ 6039 h 9915"/>
                  <a:gd name="connsiteX99" fmla="*/ 5259 w 10000"/>
                  <a:gd name="connsiteY99" fmla="*/ 5969 h 9915"/>
                  <a:gd name="connsiteX100" fmla="*/ 5233 w 10000"/>
                  <a:gd name="connsiteY100" fmla="*/ 5795 h 9915"/>
                  <a:gd name="connsiteX101" fmla="*/ 5282 w 10000"/>
                  <a:gd name="connsiteY101" fmla="*/ 5784 h 9915"/>
                  <a:gd name="connsiteX102" fmla="*/ 5282 w 10000"/>
                  <a:gd name="connsiteY102" fmla="*/ 5606 h 9915"/>
                  <a:gd name="connsiteX103" fmla="*/ 5331 w 10000"/>
                  <a:gd name="connsiteY103" fmla="*/ 5424 h 9915"/>
                  <a:gd name="connsiteX104" fmla="*/ 5357 w 10000"/>
                  <a:gd name="connsiteY104" fmla="*/ 5246 h 9915"/>
                  <a:gd name="connsiteX105" fmla="*/ 5308 w 10000"/>
                  <a:gd name="connsiteY105" fmla="*/ 5053 h 9915"/>
                  <a:gd name="connsiteX106" fmla="*/ 5432 w 10000"/>
                  <a:gd name="connsiteY106" fmla="*/ 5025 h 9915"/>
                  <a:gd name="connsiteX107" fmla="*/ 5357 w 10000"/>
                  <a:gd name="connsiteY107" fmla="*/ 4662 h 9915"/>
                  <a:gd name="connsiteX108" fmla="*/ 5458 w 10000"/>
                  <a:gd name="connsiteY108" fmla="*/ 4576 h 9915"/>
                  <a:gd name="connsiteX109" fmla="*/ 5481 w 10000"/>
                  <a:gd name="connsiteY109" fmla="*/ 4491 h 9915"/>
                  <a:gd name="connsiteX110" fmla="*/ 5505 w 10000"/>
                  <a:gd name="connsiteY110" fmla="*/ 4402 h 9915"/>
                  <a:gd name="connsiteX111" fmla="*/ 5553 w 10000"/>
                  <a:gd name="connsiteY111" fmla="*/ 4313 h 9915"/>
                  <a:gd name="connsiteX112" fmla="*/ 5628 w 10000"/>
                  <a:gd name="connsiteY112" fmla="*/ 4259 h 9915"/>
                  <a:gd name="connsiteX113" fmla="*/ 5603 w 10000"/>
                  <a:gd name="connsiteY113" fmla="*/ 4213 h 9915"/>
                  <a:gd name="connsiteX114" fmla="*/ 5553 w 10000"/>
                  <a:gd name="connsiteY114" fmla="*/ 4158 h 9915"/>
                  <a:gd name="connsiteX115" fmla="*/ 5603 w 10000"/>
                  <a:gd name="connsiteY115" fmla="*/ 4112 h 9915"/>
                  <a:gd name="connsiteX116" fmla="*/ 5704 w 10000"/>
                  <a:gd name="connsiteY116" fmla="*/ 4028 h 9915"/>
                  <a:gd name="connsiteX117" fmla="*/ 5704 w 10000"/>
                  <a:gd name="connsiteY117" fmla="*/ 3946 h 9915"/>
                  <a:gd name="connsiteX118" fmla="*/ 5677 w 10000"/>
                  <a:gd name="connsiteY118" fmla="*/ 3861 h 9915"/>
                  <a:gd name="connsiteX119" fmla="*/ 5654 w 10000"/>
                  <a:gd name="connsiteY119" fmla="*/ 3775 h 9915"/>
                  <a:gd name="connsiteX120" fmla="*/ 5531 w 10000"/>
                  <a:gd name="connsiteY120" fmla="*/ 3771 h 9915"/>
                  <a:gd name="connsiteX121" fmla="*/ 5553 w 10000"/>
                  <a:gd name="connsiteY121" fmla="*/ 3705 h 9915"/>
                  <a:gd name="connsiteX122" fmla="*/ 5654 w 10000"/>
                  <a:gd name="connsiteY122" fmla="*/ 3640 h 9915"/>
                  <a:gd name="connsiteX123" fmla="*/ 5677 w 10000"/>
                  <a:gd name="connsiteY123" fmla="*/ 3575 h 9915"/>
                  <a:gd name="connsiteX124" fmla="*/ 5654 w 10000"/>
                  <a:gd name="connsiteY124" fmla="*/ 3505 h 9915"/>
                  <a:gd name="connsiteX125" fmla="*/ 5603 w 10000"/>
                  <a:gd name="connsiteY125" fmla="*/ 3505 h 9915"/>
                  <a:gd name="connsiteX126" fmla="*/ 5628 w 10000"/>
                  <a:gd name="connsiteY126" fmla="*/ 3439 h 9915"/>
                  <a:gd name="connsiteX127" fmla="*/ 5603 w 10000"/>
                  <a:gd name="connsiteY127" fmla="*/ 3362 h 9915"/>
                  <a:gd name="connsiteX128" fmla="*/ 5603 w 10000"/>
                  <a:gd name="connsiteY128" fmla="*/ 3296 h 9915"/>
                  <a:gd name="connsiteX129" fmla="*/ 5677 w 10000"/>
                  <a:gd name="connsiteY129" fmla="*/ 3226 h 9915"/>
                  <a:gd name="connsiteX130" fmla="*/ 5677 w 10000"/>
                  <a:gd name="connsiteY130" fmla="*/ 3087 h 9915"/>
                  <a:gd name="connsiteX131" fmla="*/ 5677 w 10000"/>
                  <a:gd name="connsiteY131" fmla="*/ 2952 h 9915"/>
                  <a:gd name="connsiteX132" fmla="*/ 5754 w 10000"/>
                  <a:gd name="connsiteY132" fmla="*/ 2817 h 9915"/>
                  <a:gd name="connsiteX133" fmla="*/ 5925 w 10000"/>
                  <a:gd name="connsiteY133" fmla="*/ 2693 h 9915"/>
                  <a:gd name="connsiteX134" fmla="*/ 5851 w 10000"/>
                  <a:gd name="connsiteY134" fmla="*/ 2674 h 9915"/>
                  <a:gd name="connsiteX135" fmla="*/ 5851 w 10000"/>
                  <a:gd name="connsiteY135" fmla="*/ 2557 h 9915"/>
                  <a:gd name="connsiteX136" fmla="*/ 5826 w 10000"/>
                  <a:gd name="connsiteY136" fmla="*/ 2441 h 9915"/>
                  <a:gd name="connsiteX137" fmla="*/ 5802 w 10000"/>
                  <a:gd name="connsiteY137" fmla="*/ 2325 h 9915"/>
                  <a:gd name="connsiteX138" fmla="*/ 5851 w 10000"/>
                  <a:gd name="connsiteY138" fmla="*/ 2222 h 9915"/>
                  <a:gd name="connsiteX139" fmla="*/ 5899 w 10000"/>
                  <a:gd name="connsiteY139" fmla="*/ 2034 h 9915"/>
                  <a:gd name="connsiteX140" fmla="*/ 6024 w 10000"/>
                  <a:gd name="connsiteY140" fmla="*/ 1853 h 9915"/>
                  <a:gd name="connsiteX141" fmla="*/ 6100 w 10000"/>
                  <a:gd name="connsiteY141" fmla="*/ 1667 h 9915"/>
                  <a:gd name="connsiteX142" fmla="*/ 6050 w 10000"/>
                  <a:gd name="connsiteY142" fmla="*/ 1478 h 9915"/>
                  <a:gd name="connsiteX143" fmla="*/ 6072 w 10000"/>
                  <a:gd name="connsiteY143" fmla="*/ 1389 h 9915"/>
                  <a:gd name="connsiteX144" fmla="*/ 6072 w 10000"/>
                  <a:gd name="connsiteY144" fmla="*/ 1293 h 9915"/>
                  <a:gd name="connsiteX145" fmla="*/ 6072 w 10000"/>
                  <a:gd name="connsiteY145" fmla="*/ 1202 h 9915"/>
                  <a:gd name="connsiteX146" fmla="*/ 6050 w 10000"/>
                  <a:gd name="connsiteY146" fmla="*/ 1109 h 9915"/>
                  <a:gd name="connsiteX147" fmla="*/ 5925 w 10000"/>
                  <a:gd name="connsiteY147" fmla="*/ 1137 h 9915"/>
                  <a:gd name="connsiteX148" fmla="*/ 5925 w 10000"/>
                  <a:gd name="connsiteY148" fmla="*/ 1075 h 9915"/>
                  <a:gd name="connsiteX149" fmla="*/ 5899 w 10000"/>
                  <a:gd name="connsiteY149" fmla="*/ 1010 h 9915"/>
                  <a:gd name="connsiteX150" fmla="*/ 5899 w 10000"/>
                  <a:gd name="connsiteY150" fmla="*/ 947 h 9915"/>
                  <a:gd name="connsiteX151" fmla="*/ 5925 w 10000"/>
                  <a:gd name="connsiteY151" fmla="*/ 886 h 9915"/>
                  <a:gd name="connsiteX152" fmla="*/ 5851 w 10000"/>
                  <a:gd name="connsiteY152" fmla="*/ 804 h 9915"/>
                  <a:gd name="connsiteX153" fmla="*/ 5851 w 10000"/>
                  <a:gd name="connsiteY153" fmla="*/ 720 h 9915"/>
                  <a:gd name="connsiteX154" fmla="*/ 5826 w 10000"/>
                  <a:gd name="connsiteY154" fmla="*/ 634 h 9915"/>
                  <a:gd name="connsiteX155" fmla="*/ 5826 w 10000"/>
                  <a:gd name="connsiteY155" fmla="*/ 558 h 9915"/>
                  <a:gd name="connsiteX156" fmla="*/ 5754 w 10000"/>
                  <a:gd name="connsiteY156" fmla="*/ 363 h 9915"/>
                  <a:gd name="connsiteX157" fmla="*/ 5677 w 10000"/>
                  <a:gd name="connsiteY157" fmla="*/ 344 h 9915"/>
                  <a:gd name="connsiteX158" fmla="*/ 5531 w 10000"/>
                  <a:gd name="connsiteY158" fmla="*/ 332 h 9915"/>
                  <a:gd name="connsiteX159" fmla="*/ 5432 w 10000"/>
                  <a:gd name="connsiteY159" fmla="*/ 320 h 9915"/>
                  <a:gd name="connsiteX160" fmla="*/ 5282 w 10000"/>
                  <a:gd name="connsiteY160" fmla="*/ 317 h 9915"/>
                  <a:gd name="connsiteX161" fmla="*/ 5184 w 10000"/>
                  <a:gd name="connsiteY161" fmla="*/ 320 h 9915"/>
                  <a:gd name="connsiteX162" fmla="*/ 5111 w 10000"/>
                  <a:gd name="connsiteY162" fmla="*/ 328 h 9915"/>
                  <a:gd name="connsiteX163" fmla="*/ 5012 w 10000"/>
                  <a:gd name="connsiteY163" fmla="*/ 328 h 9915"/>
                  <a:gd name="connsiteX164" fmla="*/ 4937 w 10000"/>
                  <a:gd name="connsiteY164" fmla="*/ 320 h 9915"/>
                  <a:gd name="connsiteX165" fmla="*/ 4962 w 10000"/>
                  <a:gd name="connsiteY165" fmla="*/ 305 h 9915"/>
                  <a:gd name="connsiteX166" fmla="*/ 5012 w 10000"/>
                  <a:gd name="connsiteY166" fmla="*/ 297 h 9915"/>
                  <a:gd name="connsiteX167" fmla="*/ 5088 w 10000"/>
                  <a:gd name="connsiteY167" fmla="*/ 286 h 9915"/>
                  <a:gd name="connsiteX168" fmla="*/ 5061 w 10000"/>
                  <a:gd name="connsiteY168" fmla="*/ 271 h 9915"/>
                  <a:gd name="connsiteX169" fmla="*/ 5282 w 10000"/>
                  <a:gd name="connsiteY169" fmla="*/ 255 h 9915"/>
                  <a:gd name="connsiteX170" fmla="*/ 5505 w 10000"/>
                  <a:gd name="connsiteY170" fmla="*/ 228 h 9915"/>
                  <a:gd name="connsiteX171" fmla="*/ 5704 w 10000"/>
                  <a:gd name="connsiteY171" fmla="*/ 201 h 9915"/>
                  <a:gd name="connsiteX172" fmla="*/ 5874 w 10000"/>
                  <a:gd name="connsiteY172" fmla="*/ 162 h 9915"/>
                  <a:gd name="connsiteX173" fmla="*/ 5925 w 10000"/>
                  <a:gd name="connsiteY173" fmla="*/ 120 h 9915"/>
                  <a:gd name="connsiteX174" fmla="*/ 5997 w 10000"/>
                  <a:gd name="connsiteY174" fmla="*/ 85 h 9915"/>
                  <a:gd name="connsiteX175" fmla="*/ 5997 w 10000"/>
                  <a:gd name="connsiteY175" fmla="*/ 42 h 9915"/>
                  <a:gd name="connsiteX176" fmla="*/ 6024 w 10000"/>
                  <a:gd name="connsiteY176" fmla="*/ 0 h 9915"/>
                  <a:gd name="connsiteX177" fmla="*/ 6100 w 10000"/>
                  <a:gd name="connsiteY177" fmla="*/ 73 h 9915"/>
                  <a:gd name="connsiteX178" fmla="*/ 6196 w 10000"/>
                  <a:gd name="connsiteY178" fmla="*/ 154 h 9915"/>
                  <a:gd name="connsiteX179" fmla="*/ 6223 w 10000"/>
                  <a:gd name="connsiteY179" fmla="*/ 232 h 9915"/>
                  <a:gd name="connsiteX180" fmla="*/ 6173 w 10000"/>
                  <a:gd name="connsiteY180" fmla="*/ 317 h 9915"/>
                  <a:gd name="connsiteX0" fmla="*/ 6173 w 10000"/>
                  <a:gd name="connsiteY0" fmla="*/ 320 h 9965"/>
                  <a:gd name="connsiteX1" fmla="*/ 6293 w 10000"/>
                  <a:gd name="connsiteY1" fmla="*/ 551 h 9965"/>
                  <a:gd name="connsiteX2" fmla="*/ 6393 w 10000"/>
                  <a:gd name="connsiteY2" fmla="*/ 792 h 9965"/>
                  <a:gd name="connsiteX3" fmla="*/ 6444 w 10000"/>
                  <a:gd name="connsiteY3" fmla="*/ 1026 h 9965"/>
                  <a:gd name="connsiteX4" fmla="*/ 6493 w 10000"/>
                  <a:gd name="connsiteY4" fmla="*/ 1259 h 9965"/>
                  <a:gd name="connsiteX5" fmla="*/ 6665 w 10000"/>
                  <a:gd name="connsiteY5" fmla="*/ 1487 h 9965"/>
                  <a:gd name="connsiteX6" fmla="*/ 6765 w 10000"/>
                  <a:gd name="connsiteY6" fmla="*/ 1721 h 9965"/>
                  <a:gd name="connsiteX7" fmla="*/ 6765 w 10000"/>
                  <a:gd name="connsiteY7" fmla="*/ 1952 h 9965"/>
                  <a:gd name="connsiteX8" fmla="*/ 6739 w 10000"/>
                  <a:gd name="connsiteY8" fmla="*/ 2182 h 9965"/>
                  <a:gd name="connsiteX9" fmla="*/ 6786 w 10000"/>
                  <a:gd name="connsiteY9" fmla="*/ 2307 h 9965"/>
                  <a:gd name="connsiteX10" fmla="*/ 6863 w 10000"/>
                  <a:gd name="connsiteY10" fmla="*/ 2443 h 9965"/>
                  <a:gd name="connsiteX11" fmla="*/ 6863 w 10000"/>
                  <a:gd name="connsiteY11" fmla="*/ 2576 h 9965"/>
                  <a:gd name="connsiteX12" fmla="*/ 6839 w 10000"/>
                  <a:gd name="connsiteY12" fmla="*/ 2708 h 9965"/>
                  <a:gd name="connsiteX13" fmla="*/ 6863 w 10000"/>
                  <a:gd name="connsiteY13" fmla="*/ 2723 h 9965"/>
                  <a:gd name="connsiteX14" fmla="*/ 6839 w 10000"/>
                  <a:gd name="connsiteY14" fmla="*/ 2746 h 9965"/>
                  <a:gd name="connsiteX15" fmla="*/ 6765 w 10000"/>
                  <a:gd name="connsiteY15" fmla="*/ 2762 h 9965"/>
                  <a:gd name="connsiteX16" fmla="*/ 6739 w 10000"/>
                  <a:gd name="connsiteY16" fmla="*/ 2782 h 9965"/>
                  <a:gd name="connsiteX17" fmla="*/ 6739 w 10000"/>
                  <a:gd name="connsiteY17" fmla="*/ 2841 h 9965"/>
                  <a:gd name="connsiteX18" fmla="*/ 6739 w 10000"/>
                  <a:gd name="connsiteY18" fmla="*/ 2899 h 9965"/>
                  <a:gd name="connsiteX19" fmla="*/ 6692 w 10000"/>
                  <a:gd name="connsiteY19" fmla="*/ 2961 h 9965"/>
                  <a:gd name="connsiteX20" fmla="*/ 6641 w 10000"/>
                  <a:gd name="connsiteY20" fmla="*/ 3013 h 9965"/>
                  <a:gd name="connsiteX21" fmla="*/ 6641 w 10000"/>
                  <a:gd name="connsiteY21" fmla="*/ 3188 h 9965"/>
                  <a:gd name="connsiteX22" fmla="*/ 6692 w 10000"/>
                  <a:gd name="connsiteY22" fmla="*/ 3371 h 9965"/>
                  <a:gd name="connsiteX23" fmla="*/ 6786 w 10000"/>
                  <a:gd name="connsiteY23" fmla="*/ 3554 h 9965"/>
                  <a:gd name="connsiteX24" fmla="*/ 6814 w 10000"/>
                  <a:gd name="connsiteY24" fmla="*/ 3729 h 9965"/>
                  <a:gd name="connsiteX25" fmla="*/ 7036 w 10000"/>
                  <a:gd name="connsiteY25" fmla="*/ 3878 h 9965"/>
                  <a:gd name="connsiteX26" fmla="*/ 7063 w 10000"/>
                  <a:gd name="connsiteY26" fmla="*/ 4034 h 9965"/>
                  <a:gd name="connsiteX27" fmla="*/ 7036 w 10000"/>
                  <a:gd name="connsiteY27" fmla="*/ 4186 h 9965"/>
                  <a:gd name="connsiteX28" fmla="*/ 7013 w 10000"/>
                  <a:gd name="connsiteY28" fmla="*/ 4342 h 9965"/>
                  <a:gd name="connsiteX29" fmla="*/ 6839 w 10000"/>
                  <a:gd name="connsiteY29" fmla="*/ 4572 h 9965"/>
                  <a:gd name="connsiteX30" fmla="*/ 6863 w 10000"/>
                  <a:gd name="connsiteY30" fmla="*/ 4803 h 9965"/>
                  <a:gd name="connsiteX31" fmla="*/ 6939 w 10000"/>
                  <a:gd name="connsiteY31" fmla="*/ 5033 h 9965"/>
                  <a:gd name="connsiteX32" fmla="*/ 6863 w 10000"/>
                  <a:gd name="connsiteY32" fmla="*/ 5264 h 9965"/>
                  <a:gd name="connsiteX33" fmla="*/ 6959 w 10000"/>
                  <a:gd name="connsiteY33" fmla="*/ 5518 h 9965"/>
                  <a:gd name="connsiteX34" fmla="*/ 7036 w 10000"/>
                  <a:gd name="connsiteY34" fmla="*/ 5764 h 9965"/>
                  <a:gd name="connsiteX35" fmla="*/ 7110 w 10000"/>
                  <a:gd name="connsiteY35" fmla="*/ 6016 h 9965"/>
                  <a:gd name="connsiteX36" fmla="*/ 7110 w 10000"/>
                  <a:gd name="connsiteY36" fmla="*/ 6273 h 9965"/>
                  <a:gd name="connsiteX37" fmla="*/ 7208 w 10000"/>
                  <a:gd name="connsiteY37" fmla="*/ 6602 h 9965"/>
                  <a:gd name="connsiteX38" fmla="*/ 7208 w 10000"/>
                  <a:gd name="connsiteY38" fmla="*/ 6929 h 9965"/>
                  <a:gd name="connsiteX39" fmla="*/ 7232 w 10000"/>
                  <a:gd name="connsiteY39" fmla="*/ 7250 h 9965"/>
                  <a:gd name="connsiteX40" fmla="*/ 7529 w 10000"/>
                  <a:gd name="connsiteY40" fmla="*/ 7566 h 9965"/>
                  <a:gd name="connsiteX41" fmla="*/ 7578 w 10000"/>
                  <a:gd name="connsiteY41" fmla="*/ 7722 h 9965"/>
                  <a:gd name="connsiteX42" fmla="*/ 7679 w 10000"/>
                  <a:gd name="connsiteY42" fmla="*/ 7874 h 9965"/>
                  <a:gd name="connsiteX43" fmla="*/ 7728 w 10000"/>
                  <a:gd name="connsiteY43" fmla="*/ 8033 h 9965"/>
                  <a:gd name="connsiteX44" fmla="*/ 7627 w 10000"/>
                  <a:gd name="connsiteY44" fmla="*/ 8187 h 9965"/>
                  <a:gd name="connsiteX45" fmla="*/ 7506 w 10000"/>
                  <a:gd name="connsiteY45" fmla="*/ 8388 h 9965"/>
                  <a:gd name="connsiteX46" fmla="*/ 7529 w 10000"/>
                  <a:gd name="connsiteY46" fmla="*/ 8596 h 9965"/>
                  <a:gd name="connsiteX47" fmla="*/ 7679 w 10000"/>
                  <a:gd name="connsiteY47" fmla="*/ 8811 h 9965"/>
                  <a:gd name="connsiteX48" fmla="*/ 7799 w 10000"/>
                  <a:gd name="connsiteY48" fmla="*/ 9018 h 9965"/>
                  <a:gd name="connsiteX49" fmla="*/ 7826 w 10000"/>
                  <a:gd name="connsiteY49" fmla="*/ 9173 h 9965"/>
                  <a:gd name="connsiteX50" fmla="*/ 7826 w 10000"/>
                  <a:gd name="connsiteY50" fmla="*/ 9333 h 9965"/>
                  <a:gd name="connsiteX51" fmla="*/ 7901 w 10000"/>
                  <a:gd name="connsiteY51" fmla="*/ 9489 h 9965"/>
                  <a:gd name="connsiteX52" fmla="*/ 8195 w 10000"/>
                  <a:gd name="connsiteY52" fmla="*/ 9622 h 9965"/>
                  <a:gd name="connsiteX53" fmla="*/ 8518 w 10000"/>
                  <a:gd name="connsiteY53" fmla="*/ 9622 h 9965"/>
                  <a:gd name="connsiteX54" fmla="*/ 8862 w 10000"/>
                  <a:gd name="connsiteY54" fmla="*/ 9633 h 9965"/>
                  <a:gd name="connsiteX55" fmla="*/ 9134 w 10000"/>
                  <a:gd name="connsiteY55" fmla="*/ 9645 h 9965"/>
                  <a:gd name="connsiteX56" fmla="*/ 9453 w 10000"/>
                  <a:gd name="connsiteY56" fmla="*/ 9660 h 9965"/>
                  <a:gd name="connsiteX57" fmla="*/ 9752 w 10000"/>
                  <a:gd name="connsiteY57" fmla="*/ 9679 h 9965"/>
                  <a:gd name="connsiteX58" fmla="*/ 10000 w 10000"/>
                  <a:gd name="connsiteY58" fmla="*/ 9708 h 9965"/>
                  <a:gd name="connsiteX59" fmla="*/ 2098 w 10000"/>
                  <a:gd name="connsiteY59" fmla="*/ 9965 h 9965"/>
                  <a:gd name="connsiteX60" fmla="*/ 1037 w 10000"/>
                  <a:gd name="connsiteY60" fmla="*/ 9899 h 9965"/>
                  <a:gd name="connsiteX61" fmla="*/ 543 w 10000"/>
                  <a:gd name="connsiteY61" fmla="*/ 9869 h 9965"/>
                  <a:gd name="connsiteX62" fmla="*/ 0 w 10000"/>
                  <a:gd name="connsiteY62" fmla="*/ 9841 h 9965"/>
                  <a:gd name="connsiteX63" fmla="*/ 320 w 10000"/>
                  <a:gd name="connsiteY63" fmla="*/ 9825 h 9965"/>
                  <a:gd name="connsiteX64" fmla="*/ 665 w 10000"/>
                  <a:gd name="connsiteY64" fmla="*/ 9805 h 9965"/>
                  <a:gd name="connsiteX65" fmla="*/ 985 w 10000"/>
                  <a:gd name="connsiteY65" fmla="*/ 9778 h 9965"/>
                  <a:gd name="connsiteX66" fmla="*/ 1334 w 10000"/>
                  <a:gd name="connsiteY66" fmla="*/ 9755 h 9965"/>
                  <a:gd name="connsiteX67" fmla="*/ 1629 w 10000"/>
                  <a:gd name="connsiteY67" fmla="*/ 9736 h 9965"/>
                  <a:gd name="connsiteX68" fmla="*/ 1974 w 10000"/>
                  <a:gd name="connsiteY68" fmla="*/ 9720 h 9965"/>
                  <a:gd name="connsiteX69" fmla="*/ 2345 w 10000"/>
                  <a:gd name="connsiteY69" fmla="*/ 9708 h 9965"/>
                  <a:gd name="connsiteX70" fmla="*/ 2716 w 10000"/>
                  <a:gd name="connsiteY70" fmla="*/ 9708 h 9965"/>
                  <a:gd name="connsiteX71" fmla="*/ 2987 w 10000"/>
                  <a:gd name="connsiteY71" fmla="*/ 9708 h 9965"/>
                  <a:gd name="connsiteX72" fmla="*/ 3259 w 10000"/>
                  <a:gd name="connsiteY72" fmla="*/ 9708 h 9965"/>
                  <a:gd name="connsiteX73" fmla="*/ 3507 w 10000"/>
                  <a:gd name="connsiteY73" fmla="*/ 9702 h 9965"/>
                  <a:gd name="connsiteX74" fmla="*/ 3777 w 10000"/>
                  <a:gd name="connsiteY74" fmla="*/ 9695 h 9965"/>
                  <a:gd name="connsiteX75" fmla="*/ 4023 w 10000"/>
                  <a:gd name="connsiteY75" fmla="*/ 9691 h 9965"/>
                  <a:gd name="connsiteX76" fmla="*/ 4247 w 10000"/>
                  <a:gd name="connsiteY76" fmla="*/ 9679 h 9965"/>
                  <a:gd name="connsiteX77" fmla="*/ 4492 w 10000"/>
                  <a:gd name="connsiteY77" fmla="*/ 9664 h 9965"/>
                  <a:gd name="connsiteX78" fmla="*/ 4715 w 10000"/>
                  <a:gd name="connsiteY78" fmla="*/ 9645 h 9965"/>
                  <a:gd name="connsiteX79" fmla="*/ 4740 w 10000"/>
                  <a:gd name="connsiteY79" fmla="*/ 9474 h 9965"/>
                  <a:gd name="connsiteX80" fmla="*/ 4813 w 10000"/>
                  <a:gd name="connsiteY80" fmla="*/ 9302 h 9965"/>
                  <a:gd name="connsiteX81" fmla="*/ 4912 w 10000"/>
                  <a:gd name="connsiteY81" fmla="*/ 9131 h 9965"/>
                  <a:gd name="connsiteX82" fmla="*/ 4986 w 10000"/>
                  <a:gd name="connsiteY82" fmla="*/ 8959 h 9965"/>
                  <a:gd name="connsiteX83" fmla="*/ 4962 w 10000"/>
                  <a:gd name="connsiteY83" fmla="*/ 8709 h 9965"/>
                  <a:gd name="connsiteX84" fmla="*/ 4962 w 10000"/>
                  <a:gd name="connsiteY84" fmla="*/ 8458 h 9965"/>
                  <a:gd name="connsiteX85" fmla="*/ 4962 w 10000"/>
                  <a:gd name="connsiteY85" fmla="*/ 8206 h 9965"/>
                  <a:gd name="connsiteX86" fmla="*/ 4986 w 10000"/>
                  <a:gd name="connsiteY86" fmla="*/ 7955 h 9965"/>
                  <a:gd name="connsiteX87" fmla="*/ 4986 w 10000"/>
                  <a:gd name="connsiteY87" fmla="*/ 7757 h 9965"/>
                  <a:gd name="connsiteX88" fmla="*/ 4937 w 10000"/>
                  <a:gd name="connsiteY88" fmla="*/ 7553 h 9965"/>
                  <a:gd name="connsiteX89" fmla="*/ 4912 w 10000"/>
                  <a:gd name="connsiteY89" fmla="*/ 7363 h 9965"/>
                  <a:gd name="connsiteX90" fmla="*/ 4986 w 10000"/>
                  <a:gd name="connsiteY90" fmla="*/ 7171 h 9965"/>
                  <a:gd name="connsiteX91" fmla="*/ 5259 w 10000"/>
                  <a:gd name="connsiteY91" fmla="*/ 6968 h 9965"/>
                  <a:gd name="connsiteX92" fmla="*/ 5308 w 10000"/>
                  <a:gd name="connsiteY92" fmla="*/ 6753 h 9965"/>
                  <a:gd name="connsiteX93" fmla="*/ 5282 w 10000"/>
                  <a:gd name="connsiteY93" fmla="*/ 6536 h 9965"/>
                  <a:gd name="connsiteX94" fmla="*/ 5282 w 10000"/>
                  <a:gd name="connsiteY94" fmla="*/ 6317 h 9965"/>
                  <a:gd name="connsiteX95" fmla="*/ 5308 w 10000"/>
                  <a:gd name="connsiteY95" fmla="*/ 6239 h 9965"/>
                  <a:gd name="connsiteX96" fmla="*/ 5331 w 10000"/>
                  <a:gd name="connsiteY96" fmla="*/ 6164 h 9965"/>
                  <a:gd name="connsiteX97" fmla="*/ 5331 w 10000"/>
                  <a:gd name="connsiteY97" fmla="*/ 6091 h 9965"/>
                  <a:gd name="connsiteX98" fmla="*/ 5259 w 10000"/>
                  <a:gd name="connsiteY98" fmla="*/ 6020 h 9965"/>
                  <a:gd name="connsiteX99" fmla="*/ 5233 w 10000"/>
                  <a:gd name="connsiteY99" fmla="*/ 5845 h 9965"/>
                  <a:gd name="connsiteX100" fmla="*/ 5282 w 10000"/>
                  <a:gd name="connsiteY100" fmla="*/ 5834 h 9965"/>
                  <a:gd name="connsiteX101" fmla="*/ 5282 w 10000"/>
                  <a:gd name="connsiteY101" fmla="*/ 5654 h 9965"/>
                  <a:gd name="connsiteX102" fmla="*/ 5331 w 10000"/>
                  <a:gd name="connsiteY102" fmla="*/ 5470 h 9965"/>
                  <a:gd name="connsiteX103" fmla="*/ 5357 w 10000"/>
                  <a:gd name="connsiteY103" fmla="*/ 5291 h 9965"/>
                  <a:gd name="connsiteX104" fmla="*/ 5308 w 10000"/>
                  <a:gd name="connsiteY104" fmla="*/ 5096 h 9965"/>
                  <a:gd name="connsiteX105" fmla="*/ 5432 w 10000"/>
                  <a:gd name="connsiteY105" fmla="*/ 5068 h 9965"/>
                  <a:gd name="connsiteX106" fmla="*/ 5357 w 10000"/>
                  <a:gd name="connsiteY106" fmla="*/ 4702 h 9965"/>
                  <a:gd name="connsiteX107" fmla="*/ 5458 w 10000"/>
                  <a:gd name="connsiteY107" fmla="*/ 4615 h 9965"/>
                  <a:gd name="connsiteX108" fmla="*/ 5481 w 10000"/>
                  <a:gd name="connsiteY108" fmla="*/ 4530 h 9965"/>
                  <a:gd name="connsiteX109" fmla="*/ 5505 w 10000"/>
                  <a:gd name="connsiteY109" fmla="*/ 4440 h 9965"/>
                  <a:gd name="connsiteX110" fmla="*/ 5553 w 10000"/>
                  <a:gd name="connsiteY110" fmla="*/ 4350 h 9965"/>
                  <a:gd name="connsiteX111" fmla="*/ 5628 w 10000"/>
                  <a:gd name="connsiteY111" fmla="*/ 4296 h 9965"/>
                  <a:gd name="connsiteX112" fmla="*/ 5603 w 10000"/>
                  <a:gd name="connsiteY112" fmla="*/ 4249 h 9965"/>
                  <a:gd name="connsiteX113" fmla="*/ 5553 w 10000"/>
                  <a:gd name="connsiteY113" fmla="*/ 4194 h 9965"/>
                  <a:gd name="connsiteX114" fmla="*/ 5603 w 10000"/>
                  <a:gd name="connsiteY114" fmla="*/ 4147 h 9965"/>
                  <a:gd name="connsiteX115" fmla="*/ 5704 w 10000"/>
                  <a:gd name="connsiteY115" fmla="*/ 4063 h 9965"/>
                  <a:gd name="connsiteX116" fmla="*/ 5704 w 10000"/>
                  <a:gd name="connsiteY116" fmla="*/ 3980 h 9965"/>
                  <a:gd name="connsiteX117" fmla="*/ 5677 w 10000"/>
                  <a:gd name="connsiteY117" fmla="*/ 3894 h 9965"/>
                  <a:gd name="connsiteX118" fmla="*/ 5654 w 10000"/>
                  <a:gd name="connsiteY118" fmla="*/ 3807 h 9965"/>
                  <a:gd name="connsiteX119" fmla="*/ 5531 w 10000"/>
                  <a:gd name="connsiteY119" fmla="*/ 3803 h 9965"/>
                  <a:gd name="connsiteX120" fmla="*/ 5553 w 10000"/>
                  <a:gd name="connsiteY120" fmla="*/ 3737 h 9965"/>
                  <a:gd name="connsiteX121" fmla="*/ 5654 w 10000"/>
                  <a:gd name="connsiteY121" fmla="*/ 3671 h 9965"/>
                  <a:gd name="connsiteX122" fmla="*/ 5677 w 10000"/>
                  <a:gd name="connsiteY122" fmla="*/ 3606 h 9965"/>
                  <a:gd name="connsiteX123" fmla="*/ 5654 w 10000"/>
                  <a:gd name="connsiteY123" fmla="*/ 3535 h 9965"/>
                  <a:gd name="connsiteX124" fmla="*/ 5603 w 10000"/>
                  <a:gd name="connsiteY124" fmla="*/ 3535 h 9965"/>
                  <a:gd name="connsiteX125" fmla="*/ 5628 w 10000"/>
                  <a:gd name="connsiteY125" fmla="*/ 3468 h 9965"/>
                  <a:gd name="connsiteX126" fmla="*/ 5603 w 10000"/>
                  <a:gd name="connsiteY126" fmla="*/ 3391 h 9965"/>
                  <a:gd name="connsiteX127" fmla="*/ 5603 w 10000"/>
                  <a:gd name="connsiteY127" fmla="*/ 3324 h 9965"/>
                  <a:gd name="connsiteX128" fmla="*/ 5677 w 10000"/>
                  <a:gd name="connsiteY128" fmla="*/ 3254 h 9965"/>
                  <a:gd name="connsiteX129" fmla="*/ 5677 w 10000"/>
                  <a:gd name="connsiteY129" fmla="*/ 3113 h 9965"/>
                  <a:gd name="connsiteX130" fmla="*/ 5677 w 10000"/>
                  <a:gd name="connsiteY130" fmla="*/ 2977 h 9965"/>
                  <a:gd name="connsiteX131" fmla="*/ 5754 w 10000"/>
                  <a:gd name="connsiteY131" fmla="*/ 2841 h 9965"/>
                  <a:gd name="connsiteX132" fmla="*/ 5925 w 10000"/>
                  <a:gd name="connsiteY132" fmla="*/ 2716 h 9965"/>
                  <a:gd name="connsiteX133" fmla="*/ 5851 w 10000"/>
                  <a:gd name="connsiteY133" fmla="*/ 2697 h 9965"/>
                  <a:gd name="connsiteX134" fmla="*/ 5851 w 10000"/>
                  <a:gd name="connsiteY134" fmla="*/ 2579 h 9965"/>
                  <a:gd name="connsiteX135" fmla="*/ 5826 w 10000"/>
                  <a:gd name="connsiteY135" fmla="*/ 2462 h 9965"/>
                  <a:gd name="connsiteX136" fmla="*/ 5802 w 10000"/>
                  <a:gd name="connsiteY136" fmla="*/ 2345 h 9965"/>
                  <a:gd name="connsiteX137" fmla="*/ 5851 w 10000"/>
                  <a:gd name="connsiteY137" fmla="*/ 2241 h 9965"/>
                  <a:gd name="connsiteX138" fmla="*/ 5899 w 10000"/>
                  <a:gd name="connsiteY138" fmla="*/ 2051 h 9965"/>
                  <a:gd name="connsiteX139" fmla="*/ 6024 w 10000"/>
                  <a:gd name="connsiteY139" fmla="*/ 1869 h 9965"/>
                  <a:gd name="connsiteX140" fmla="*/ 6100 w 10000"/>
                  <a:gd name="connsiteY140" fmla="*/ 1681 h 9965"/>
                  <a:gd name="connsiteX141" fmla="*/ 6050 w 10000"/>
                  <a:gd name="connsiteY141" fmla="*/ 1491 h 9965"/>
                  <a:gd name="connsiteX142" fmla="*/ 6072 w 10000"/>
                  <a:gd name="connsiteY142" fmla="*/ 1401 h 9965"/>
                  <a:gd name="connsiteX143" fmla="*/ 6072 w 10000"/>
                  <a:gd name="connsiteY143" fmla="*/ 1304 h 9965"/>
                  <a:gd name="connsiteX144" fmla="*/ 6072 w 10000"/>
                  <a:gd name="connsiteY144" fmla="*/ 1212 h 9965"/>
                  <a:gd name="connsiteX145" fmla="*/ 6050 w 10000"/>
                  <a:gd name="connsiteY145" fmla="*/ 1119 h 9965"/>
                  <a:gd name="connsiteX146" fmla="*/ 5925 w 10000"/>
                  <a:gd name="connsiteY146" fmla="*/ 1147 h 9965"/>
                  <a:gd name="connsiteX147" fmla="*/ 5925 w 10000"/>
                  <a:gd name="connsiteY147" fmla="*/ 1084 h 9965"/>
                  <a:gd name="connsiteX148" fmla="*/ 5899 w 10000"/>
                  <a:gd name="connsiteY148" fmla="*/ 1019 h 9965"/>
                  <a:gd name="connsiteX149" fmla="*/ 5899 w 10000"/>
                  <a:gd name="connsiteY149" fmla="*/ 955 h 9965"/>
                  <a:gd name="connsiteX150" fmla="*/ 5925 w 10000"/>
                  <a:gd name="connsiteY150" fmla="*/ 894 h 9965"/>
                  <a:gd name="connsiteX151" fmla="*/ 5851 w 10000"/>
                  <a:gd name="connsiteY151" fmla="*/ 811 h 9965"/>
                  <a:gd name="connsiteX152" fmla="*/ 5851 w 10000"/>
                  <a:gd name="connsiteY152" fmla="*/ 726 h 9965"/>
                  <a:gd name="connsiteX153" fmla="*/ 5826 w 10000"/>
                  <a:gd name="connsiteY153" fmla="*/ 639 h 9965"/>
                  <a:gd name="connsiteX154" fmla="*/ 5826 w 10000"/>
                  <a:gd name="connsiteY154" fmla="*/ 563 h 9965"/>
                  <a:gd name="connsiteX155" fmla="*/ 5754 w 10000"/>
                  <a:gd name="connsiteY155" fmla="*/ 366 h 9965"/>
                  <a:gd name="connsiteX156" fmla="*/ 5677 w 10000"/>
                  <a:gd name="connsiteY156" fmla="*/ 347 h 9965"/>
                  <a:gd name="connsiteX157" fmla="*/ 5531 w 10000"/>
                  <a:gd name="connsiteY157" fmla="*/ 335 h 9965"/>
                  <a:gd name="connsiteX158" fmla="*/ 5432 w 10000"/>
                  <a:gd name="connsiteY158" fmla="*/ 323 h 9965"/>
                  <a:gd name="connsiteX159" fmla="*/ 5282 w 10000"/>
                  <a:gd name="connsiteY159" fmla="*/ 320 h 9965"/>
                  <a:gd name="connsiteX160" fmla="*/ 5184 w 10000"/>
                  <a:gd name="connsiteY160" fmla="*/ 323 h 9965"/>
                  <a:gd name="connsiteX161" fmla="*/ 5111 w 10000"/>
                  <a:gd name="connsiteY161" fmla="*/ 331 h 9965"/>
                  <a:gd name="connsiteX162" fmla="*/ 5012 w 10000"/>
                  <a:gd name="connsiteY162" fmla="*/ 331 h 9965"/>
                  <a:gd name="connsiteX163" fmla="*/ 4937 w 10000"/>
                  <a:gd name="connsiteY163" fmla="*/ 323 h 9965"/>
                  <a:gd name="connsiteX164" fmla="*/ 4962 w 10000"/>
                  <a:gd name="connsiteY164" fmla="*/ 308 h 9965"/>
                  <a:gd name="connsiteX165" fmla="*/ 5012 w 10000"/>
                  <a:gd name="connsiteY165" fmla="*/ 300 h 9965"/>
                  <a:gd name="connsiteX166" fmla="*/ 5088 w 10000"/>
                  <a:gd name="connsiteY166" fmla="*/ 288 h 9965"/>
                  <a:gd name="connsiteX167" fmla="*/ 5061 w 10000"/>
                  <a:gd name="connsiteY167" fmla="*/ 273 h 9965"/>
                  <a:gd name="connsiteX168" fmla="*/ 5282 w 10000"/>
                  <a:gd name="connsiteY168" fmla="*/ 257 h 9965"/>
                  <a:gd name="connsiteX169" fmla="*/ 5505 w 10000"/>
                  <a:gd name="connsiteY169" fmla="*/ 230 h 9965"/>
                  <a:gd name="connsiteX170" fmla="*/ 5704 w 10000"/>
                  <a:gd name="connsiteY170" fmla="*/ 203 h 9965"/>
                  <a:gd name="connsiteX171" fmla="*/ 5874 w 10000"/>
                  <a:gd name="connsiteY171" fmla="*/ 163 h 9965"/>
                  <a:gd name="connsiteX172" fmla="*/ 5925 w 10000"/>
                  <a:gd name="connsiteY172" fmla="*/ 121 h 9965"/>
                  <a:gd name="connsiteX173" fmla="*/ 5997 w 10000"/>
                  <a:gd name="connsiteY173" fmla="*/ 86 h 9965"/>
                  <a:gd name="connsiteX174" fmla="*/ 5997 w 10000"/>
                  <a:gd name="connsiteY174" fmla="*/ 42 h 9965"/>
                  <a:gd name="connsiteX175" fmla="*/ 6024 w 10000"/>
                  <a:gd name="connsiteY175" fmla="*/ 0 h 9965"/>
                  <a:gd name="connsiteX176" fmla="*/ 6100 w 10000"/>
                  <a:gd name="connsiteY176" fmla="*/ 74 h 9965"/>
                  <a:gd name="connsiteX177" fmla="*/ 6196 w 10000"/>
                  <a:gd name="connsiteY177" fmla="*/ 155 h 9965"/>
                  <a:gd name="connsiteX178" fmla="*/ 6223 w 10000"/>
                  <a:gd name="connsiteY178" fmla="*/ 234 h 9965"/>
                  <a:gd name="connsiteX179" fmla="*/ 6173 w 10000"/>
                  <a:gd name="connsiteY179" fmla="*/ 320 h 9965"/>
                  <a:gd name="connsiteX0" fmla="*/ 6173 w 10000"/>
                  <a:gd name="connsiteY0" fmla="*/ 321 h 9934"/>
                  <a:gd name="connsiteX1" fmla="*/ 6293 w 10000"/>
                  <a:gd name="connsiteY1" fmla="*/ 553 h 9934"/>
                  <a:gd name="connsiteX2" fmla="*/ 6393 w 10000"/>
                  <a:gd name="connsiteY2" fmla="*/ 795 h 9934"/>
                  <a:gd name="connsiteX3" fmla="*/ 6444 w 10000"/>
                  <a:gd name="connsiteY3" fmla="*/ 1030 h 9934"/>
                  <a:gd name="connsiteX4" fmla="*/ 6493 w 10000"/>
                  <a:gd name="connsiteY4" fmla="*/ 1263 h 9934"/>
                  <a:gd name="connsiteX5" fmla="*/ 6665 w 10000"/>
                  <a:gd name="connsiteY5" fmla="*/ 1492 h 9934"/>
                  <a:gd name="connsiteX6" fmla="*/ 6765 w 10000"/>
                  <a:gd name="connsiteY6" fmla="*/ 1727 h 9934"/>
                  <a:gd name="connsiteX7" fmla="*/ 6765 w 10000"/>
                  <a:gd name="connsiteY7" fmla="*/ 1959 h 9934"/>
                  <a:gd name="connsiteX8" fmla="*/ 6739 w 10000"/>
                  <a:gd name="connsiteY8" fmla="*/ 2190 h 9934"/>
                  <a:gd name="connsiteX9" fmla="*/ 6786 w 10000"/>
                  <a:gd name="connsiteY9" fmla="*/ 2315 h 9934"/>
                  <a:gd name="connsiteX10" fmla="*/ 6863 w 10000"/>
                  <a:gd name="connsiteY10" fmla="*/ 2452 h 9934"/>
                  <a:gd name="connsiteX11" fmla="*/ 6863 w 10000"/>
                  <a:gd name="connsiteY11" fmla="*/ 2585 h 9934"/>
                  <a:gd name="connsiteX12" fmla="*/ 6839 w 10000"/>
                  <a:gd name="connsiteY12" fmla="*/ 2718 h 9934"/>
                  <a:gd name="connsiteX13" fmla="*/ 6863 w 10000"/>
                  <a:gd name="connsiteY13" fmla="*/ 2733 h 9934"/>
                  <a:gd name="connsiteX14" fmla="*/ 6839 w 10000"/>
                  <a:gd name="connsiteY14" fmla="*/ 2756 h 9934"/>
                  <a:gd name="connsiteX15" fmla="*/ 6765 w 10000"/>
                  <a:gd name="connsiteY15" fmla="*/ 2772 h 9934"/>
                  <a:gd name="connsiteX16" fmla="*/ 6739 w 10000"/>
                  <a:gd name="connsiteY16" fmla="*/ 2792 h 9934"/>
                  <a:gd name="connsiteX17" fmla="*/ 6739 w 10000"/>
                  <a:gd name="connsiteY17" fmla="*/ 2851 h 9934"/>
                  <a:gd name="connsiteX18" fmla="*/ 6739 w 10000"/>
                  <a:gd name="connsiteY18" fmla="*/ 2909 h 9934"/>
                  <a:gd name="connsiteX19" fmla="*/ 6692 w 10000"/>
                  <a:gd name="connsiteY19" fmla="*/ 2971 h 9934"/>
                  <a:gd name="connsiteX20" fmla="*/ 6641 w 10000"/>
                  <a:gd name="connsiteY20" fmla="*/ 3024 h 9934"/>
                  <a:gd name="connsiteX21" fmla="*/ 6641 w 10000"/>
                  <a:gd name="connsiteY21" fmla="*/ 3199 h 9934"/>
                  <a:gd name="connsiteX22" fmla="*/ 6692 w 10000"/>
                  <a:gd name="connsiteY22" fmla="*/ 3383 h 9934"/>
                  <a:gd name="connsiteX23" fmla="*/ 6786 w 10000"/>
                  <a:gd name="connsiteY23" fmla="*/ 3566 h 9934"/>
                  <a:gd name="connsiteX24" fmla="*/ 6814 w 10000"/>
                  <a:gd name="connsiteY24" fmla="*/ 3742 h 9934"/>
                  <a:gd name="connsiteX25" fmla="*/ 7036 w 10000"/>
                  <a:gd name="connsiteY25" fmla="*/ 3892 h 9934"/>
                  <a:gd name="connsiteX26" fmla="*/ 7063 w 10000"/>
                  <a:gd name="connsiteY26" fmla="*/ 4048 h 9934"/>
                  <a:gd name="connsiteX27" fmla="*/ 7036 w 10000"/>
                  <a:gd name="connsiteY27" fmla="*/ 4201 h 9934"/>
                  <a:gd name="connsiteX28" fmla="*/ 7013 w 10000"/>
                  <a:gd name="connsiteY28" fmla="*/ 4357 h 9934"/>
                  <a:gd name="connsiteX29" fmla="*/ 6839 w 10000"/>
                  <a:gd name="connsiteY29" fmla="*/ 4588 h 9934"/>
                  <a:gd name="connsiteX30" fmla="*/ 6863 w 10000"/>
                  <a:gd name="connsiteY30" fmla="*/ 4820 h 9934"/>
                  <a:gd name="connsiteX31" fmla="*/ 6939 w 10000"/>
                  <a:gd name="connsiteY31" fmla="*/ 5051 h 9934"/>
                  <a:gd name="connsiteX32" fmla="*/ 6863 w 10000"/>
                  <a:gd name="connsiteY32" fmla="*/ 5282 h 9934"/>
                  <a:gd name="connsiteX33" fmla="*/ 6959 w 10000"/>
                  <a:gd name="connsiteY33" fmla="*/ 5537 h 9934"/>
                  <a:gd name="connsiteX34" fmla="*/ 7036 w 10000"/>
                  <a:gd name="connsiteY34" fmla="*/ 5784 h 9934"/>
                  <a:gd name="connsiteX35" fmla="*/ 7110 w 10000"/>
                  <a:gd name="connsiteY35" fmla="*/ 6037 h 9934"/>
                  <a:gd name="connsiteX36" fmla="*/ 7110 w 10000"/>
                  <a:gd name="connsiteY36" fmla="*/ 6295 h 9934"/>
                  <a:gd name="connsiteX37" fmla="*/ 7208 w 10000"/>
                  <a:gd name="connsiteY37" fmla="*/ 6625 h 9934"/>
                  <a:gd name="connsiteX38" fmla="*/ 7208 w 10000"/>
                  <a:gd name="connsiteY38" fmla="*/ 6953 h 9934"/>
                  <a:gd name="connsiteX39" fmla="*/ 7232 w 10000"/>
                  <a:gd name="connsiteY39" fmla="*/ 7275 h 9934"/>
                  <a:gd name="connsiteX40" fmla="*/ 7529 w 10000"/>
                  <a:gd name="connsiteY40" fmla="*/ 7593 h 9934"/>
                  <a:gd name="connsiteX41" fmla="*/ 7578 w 10000"/>
                  <a:gd name="connsiteY41" fmla="*/ 7749 h 9934"/>
                  <a:gd name="connsiteX42" fmla="*/ 7679 w 10000"/>
                  <a:gd name="connsiteY42" fmla="*/ 7902 h 9934"/>
                  <a:gd name="connsiteX43" fmla="*/ 7728 w 10000"/>
                  <a:gd name="connsiteY43" fmla="*/ 8061 h 9934"/>
                  <a:gd name="connsiteX44" fmla="*/ 7627 w 10000"/>
                  <a:gd name="connsiteY44" fmla="*/ 8216 h 9934"/>
                  <a:gd name="connsiteX45" fmla="*/ 7506 w 10000"/>
                  <a:gd name="connsiteY45" fmla="*/ 8417 h 9934"/>
                  <a:gd name="connsiteX46" fmla="*/ 7529 w 10000"/>
                  <a:gd name="connsiteY46" fmla="*/ 8626 h 9934"/>
                  <a:gd name="connsiteX47" fmla="*/ 7679 w 10000"/>
                  <a:gd name="connsiteY47" fmla="*/ 8842 h 9934"/>
                  <a:gd name="connsiteX48" fmla="*/ 7799 w 10000"/>
                  <a:gd name="connsiteY48" fmla="*/ 9050 h 9934"/>
                  <a:gd name="connsiteX49" fmla="*/ 7826 w 10000"/>
                  <a:gd name="connsiteY49" fmla="*/ 9205 h 9934"/>
                  <a:gd name="connsiteX50" fmla="*/ 7826 w 10000"/>
                  <a:gd name="connsiteY50" fmla="*/ 9366 h 9934"/>
                  <a:gd name="connsiteX51" fmla="*/ 7901 w 10000"/>
                  <a:gd name="connsiteY51" fmla="*/ 9522 h 9934"/>
                  <a:gd name="connsiteX52" fmla="*/ 8195 w 10000"/>
                  <a:gd name="connsiteY52" fmla="*/ 9656 h 9934"/>
                  <a:gd name="connsiteX53" fmla="*/ 8518 w 10000"/>
                  <a:gd name="connsiteY53" fmla="*/ 9656 h 9934"/>
                  <a:gd name="connsiteX54" fmla="*/ 8862 w 10000"/>
                  <a:gd name="connsiteY54" fmla="*/ 9667 h 9934"/>
                  <a:gd name="connsiteX55" fmla="*/ 9134 w 10000"/>
                  <a:gd name="connsiteY55" fmla="*/ 9679 h 9934"/>
                  <a:gd name="connsiteX56" fmla="*/ 9453 w 10000"/>
                  <a:gd name="connsiteY56" fmla="*/ 9694 h 9934"/>
                  <a:gd name="connsiteX57" fmla="*/ 9752 w 10000"/>
                  <a:gd name="connsiteY57" fmla="*/ 9713 h 9934"/>
                  <a:gd name="connsiteX58" fmla="*/ 10000 w 10000"/>
                  <a:gd name="connsiteY58" fmla="*/ 9742 h 9934"/>
                  <a:gd name="connsiteX59" fmla="*/ 1037 w 10000"/>
                  <a:gd name="connsiteY59" fmla="*/ 9934 h 9934"/>
                  <a:gd name="connsiteX60" fmla="*/ 543 w 10000"/>
                  <a:gd name="connsiteY60" fmla="*/ 9904 h 9934"/>
                  <a:gd name="connsiteX61" fmla="*/ 0 w 10000"/>
                  <a:gd name="connsiteY61" fmla="*/ 9876 h 9934"/>
                  <a:gd name="connsiteX62" fmla="*/ 320 w 10000"/>
                  <a:gd name="connsiteY62" fmla="*/ 9860 h 9934"/>
                  <a:gd name="connsiteX63" fmla="*/ 665 w 10000"/>
                  <a:gd name="connsiteY63" fmla="*/ 9839 h 9934"/>
                  <a:gd name="connsiteX64" fmla="*/ 985 w 10000"/>
                  <a:gd name="connsiteY64" fmla="*/ 9812 h 9934"/>
                  <a:gd name="connsiteX65" fmla="*/ 1334 w 10000"/>
                  <a:gd name="connsiteY65" fmla="*/ 9789 h 9934"/>
                  <a:gd name="connsiteX66" fmla="*/ 1629 w 10000"/>
                  <a:gd name="connsiteY66" fmla="*/ 9770 h 9934"/>
                  <a:gd name="connsiteX67" fmla="*/ 1974 w 10000"/>
                  <a:gd name="connsiteY67" fmla="*/ 9754 h 9934"/>
                  <a:gd name="connsiteX68" fmla="*/ 2345 w 10000"/>
                  <a:gd name="connsiteY68" fmla="*/ 9742 h 9934"/>
                  <a:gd name="connsiteX69" fmla="*/ 2716 w 10000"/>
                  <a:gd name="connsiteY69" fmla="*/ 9742 h 9934"/>
                  <a:gd name="connsiteX70" fmla="*/ 2987 w 10000"/>
                  <a:gd name="connsiteY70" fmla="*/ 9742 h 9934"/>
                  <a:gd name="connsiteX71" fmla="*/ 3259 w 10000"/>
                  <a:gd name="connsiteY71" fmla="*/ 9742 h 9934"/>
                  <a:gd name="connsiteX72" fmla="*/ 3507 w 10000"/>
                  <a:gd name="connsiteY72" fmla="*/ 9736 h 9934"/>
                  <a:gd name="connsiteX73" fmla="*/ 3777 w 10000"/>
                  <a:gd name="connsiteY73" fmla="*/ 9729 h 9934"/>
                  <a:gd name="connsiteX74" fmla="*/ 4023 w 10000"/>
                  <a:gd name="connsiteY74" fmla="*/ 9725 h 9934"/>
                  <a:gd name="connsiteX75" fmla="*/ 4247 w 10000"/>
                  <a:gd name="connsiteY75" fmla="*/ 9713 h 9934"/>
                  <a:gd name="connsiteX76" fmla="*/ 4492 w 10000"/>
                  <a:gd name="connsiteY76" fmla="*/ 9698 h 9934"/>
                  <a:gd name="connsiteX77" fmla="*/ 4715 w 10000"/>
                  <a:gd name="connsiteY77" fmla="*/ 9679 h 9934"/>
                  <a:gd name="connsiteX78" fmla="*/ 4740 w 10000"/>
                  <a:gd name="connsiteY78" fmla="*/ 9507 h 9934"/>
                  <a:gd name="connsiteX79" fmla="*/ 4813 w 10000"/>
                  <a:gd name="connsiteY79" fmla="*/ 9335 h 9934"/>
                  <a:gd name="connsiteX80" fmla="*/ 4912 w 10000"/>
                  <a:gd name="connsiteY80" fmla="*/ 9163 h 9934"/>
                  <a:gd name="connsiteX81" fmla="*/ 4986 w 10000"/>
                  <a:gd name="connsiteY81" fmla="*/ 8990 h 9934"/>
                  <a:gd name="connsiteX82" fmla="*/ 4962 w 10000"/>
                  <a:gd name="connsiteY82" fmla="*/ 8740 h 9934"/>
                  <a:gd name="connsiteX83" fmla="*/ 4962 w 10000"/>
                  <a:gd name="connsiteY83" fmla="*/ 8488 h 9934"/>
                  <a:gd name="connsiteX84" fmla="*/ 4962 w 10000"/>
                  <a:gd name="connsiteY84" fmla="*/ 8235 h 9934"/>
                  <a:gd name="connsiteX85" fmla="*/ 4986 w 10000"/>
                  <a:gd name="connsiteY85" fmla="*/ 7983 h 9934"/>
                  <a:gd name="connsiteX86" fmla="*/ 4986 w 10000"/>
                  <a:gd name="connsiteY86" fmla="*/ 7784 h 9934"/>
                  <a:gd name="connsiteX87" fmla="*/ 4937 w 10000"/>
                  <a:gd name="connsiteY87" fmla="*/ 7580 h 9934"/>
                  <a:gd name="connsiteX88" fmla="*/ 4912 w 10000"/>
                  <a:gd name="connsiteY88" fmla="*/ 7389 h 9934"/>
                  <a:gd name="connsiteX89" fmla="*/ 4986 w 10000"/>
                  <a:gd name="connsiteY89" fmla="*/ 7196 h 9934"/>
                  <a:gd name="connsiteX90" fmla="*/ 5259 w 10000"/>
                  <a:gd name="connsiteY90" fmla="*/ 6992 h 9934"/>
                  <a:gd name="connsiteX91" fmla="*/ 5308 w 10000"/>
                  <a:gd name="connsiteY91" fmla="*/ 6777 h 9934"/>
                  <a:gd name="connsiteX92" fmla="*/ 5282 w 10000"/>
                  <a:gd name="connsiteY92" fmla="*/ 6559 h 9934"/>
                  <a:gd name="connsiteX93" fmla="*/ 5282 w 10000"/>
                  <a:gd name="connsiteY93" fmla="*/ 6339 h 9934"/>
                  <a:gd name="connsiteX94" fmla="*/ 5308 w 10000"/>
                  <a:gd name="connsiteY94" fmla="*/ 6261 h 9934"/>
                  <a:gd name="connsiteX95" fmla="*/ 5331 w 10000"/>
                  <a:gd name="connsiteY95" fmla="*/ 6186 h 9934"/>
                  <a:gd name="connsiteX96" fmla="*/ 5331 w 10000"/>
                  <a:gd name="connsiteY96" fmla="*/ 6112 h 9934"/>
                  <a:gd name="connsiteX97" fmla="*/ 5259 w 10000"/>
                  <a:gd name="connsiteY97" fmla="*/ 6041 h 9934"/>
                  <a:gd name="connsiteX98" fmla="*/ 5233 w 10000"/>
                  <a:gd name="connsiteY98" fmla="*/ 5866 h 9934"/>
                  <a:gd name="connsiteX99" fmla="*/ 5282 w 10000"/>
                  <a:gd name="connsiteY99" fmla="*/ 5854 h 9934"/>
                  <a:gd name="connsiteX100" fmla="*/ 5282 w 10000"/>
                  <a:gd name="connsiteY100" fmla="*/ 5674 h 9934"/>
                  <a:gd name="connsiteX101" fmla="*/ 5331 w 10000"/>
                  <a:gd name="connsiteY101" fmla="*/ 5489 h 9934"/>
                  <a:gd name="connsiteX102" fmla="*/ 5357 w 10000"/>
                  <a:gd name="connsiteY102" fmla="*/ 5310 h 9934"/>
                  <a:gd name="connsiteX103" fmla="*/ 5308 w 10000"/>
                  <a:gd name="connsiteY103" fmla="*/ 5114 h 9934"/>
                  <a:gd name="connsiteX104" fmla="*/ 5432 w 10000"/>
                  <a:gd name="connsiteY104" fmla="*/ 5086 h 9934"/>
                  <a:gd name="connsiteX105" fmla="*/ 5357 w 10000"/>
                  <a:gd name="connsiteY105" fmla="*/ 4719 h 9934"/>
                  <a:gd name="connsiteX106" fmla="*/ 5458 w 10000"/>
                  <a:gd name="connsiteY106" fmla="*/ 4631 h 9934"/>
                  <a:gd name="connsiteX107" fmla="*/ 5481 w 10000"/>
                  <a:gd name="connsiteY107" fmla="*/ 4546 h 9934"/>
                  <a:gd name="connsiteX108" fmla="*/ 5505 w 10000"/>
                  <a:gd name="connsiteY108" fmla="*/ 4456 h 9934"/>
                  <a:gd name="connsiteX109" fmla="*/ 5553 w 10000"/>
                  <a:gd name="connsiteY109" fmla="*/ 4365 h 9934"/>
                  <a:gd name="connsiteX110" fmla="*/ 5628 w 10000"/>
                  <a:gd name="connsiteY110" fmla="*/ 4311 h 9934"/>
                  <a:gd name="connsiteX111" fmla="*/ 5603 w 10000"/>
                  <a:gd name="connsiteY111" fmla="*/ 4264 h 9934"/>
                  <a:gd name="connsiteX112" fmla="*/ 5553 w 10000"/>
                  <a:gd name="connsiteY112" fmla="*/ 4209 h 9934"/>
                  <a:gd name="connsiteX113" fmla="*/ 5603 w 10000"/>
                  <a:gd name="connsiteY113" fmla="*/ 4162 h 9934"/>
                  <a:gd name="connsiteX114" fmla="*/ 5704 w 10000"/>
                  <a:gd name="connsiteY114" fmla="*/ 4077 h 9934"/>
                  <a:gd name="connsiteX115" fmla="*/ 5704 w 10000"/>
                  <a:gd name="connsiteY115" fmla="*/ 3994 h 9934"/>
                  <a:gd name="connsiteX116" fmla="*/ 5677 w 10000"/>
                  <a:gd name="connsiteY116" fmla="*/ 3908 h 9934"/>
                  <a:gd name="connsiteX117" fmla="*/ 5654 w 10000"/>
                  <a:gd name="connsiteY117" fmla="*/ 3820 h 9934"/>
                  <a:gd name="connsiteX118" fmla="*/ 5531 w 10000"/>
                  <a:gd name="connsiteY118" fmla="*/ 3816 h 9934"/>
                  <a:gd name="connsiteX119" fmla="*/ 5553 w 10000"/>
                  <a:gd name="connsiteY119" fmla="*/ 3750 h 9934"/>
                  <a:gd name="connsiteX120" fmla="*/ 5654 w 10000"/>
                  <a:gd name="connsiteY120" fmla="*/ 3684 h 9934"/>
                  <a:gd name="connsiteX121" fmla="*/ 5677 w 10000"/>
                  <a:gd name="connsiteY121" fmla="*/ 3619 h 9934"/>
                  <a:gd name="connsiteX122" fmla="*/ 5654 w 10000"/>
                  <a:gd name="connsiteY122" fmla="*/ 3547 h 9934"/>
                  <a:gd name="connsiteX123" fmla="*/ 5603 w 10000"/>
                  <a:gd name="connsiteY123" fmla="*/ 3547 h 9934"/>
                  <a:gd name="connsiteX124" fmla="*/ 5628 w 10000"/>
                  <a:gd name="connsiteY124" fmla="*/ 3480 h 9934"/>
                  <a:gd name="connsiteX125" fmla="*/ 5603 w 10000"/>
                  <a:gd name="connsiteY125" fmla="*/ 3403 h 9934"/>
                  <a:gd name="connsiteX126" fmla="*/ 5603 w 10000"/>
                  <a:gd name="connsiteY126" fmla="*/ 3336 h 9934"/>
                  <a:gd name="connsiteX127" fmla="*/ 5677 w 10000"/>
                  <a:gd name="connsiteY127" fmla="*/ 3265 h 9934"/>
                  <a:gd name="connsiteX128" fmla="*/ 5677 w 10000"/>
                  <a:gd name="connsiteY128" fmla="*/ 3124 h 9934"/>
                  <a:gd name="connsiteX129" fmla="*/ 5677 w 10000"/>
                  <a:gd name="connsiteY129" fmla="*/ 2987 h 9934"/>
                  <a:gd name="connsiteX130" fmla="*/ 5754 w 10000"/>
                  <a:gd name="connsiteY130" fmla="*/ 2851 h 9934"/>
                  <a:gd name="connsiteX131" fmla="*/ 5925 w 10000"/>
                  <a:gd name="connsiteY131" fmla="*/ 2726 h 9934"/>
                  <a:gd name="connsiteX132" fmla="*/ 5851 w 10000"/>
                  <a:gd name="connsiteY132" fmla="*/ 2706 h 9934"/>
                  <a:gd name="connsiteX133" fmla="*/ 5851 w 10000"/>
                  <a:gd name="connsiteY133" fmla="*/ 2588 h 9934"/>
                  <a:gd name="connsiteX134" fmla="*/ 5826 w 10000"/>
                  <a:gd name="connsiteY134" fmla="*/ 2471 h 9934"/>
                  <a:gd name="connsiteX135" fmla="*/ 5802 w 10000"/>
                  <a:gd name="connsiteY135" fmla="*/ 2353 h 9934"/>
                  <a:gd name="connsiteX136" fmla="*/ 5851 w 10000"/>
                  <a:gd name="connsiteY136" fmla="*/ 2249 h 9934"/>
                  <a:gd name="connsiteX137" fmla="*/ 5899 w 10000"/>
                  <a:gd name="connsiteY137" fmla="*/ 2058 h 9934"/>
                  <a:gd name="connsiteX138" fmla="*/ 6024 w 10000"/>
                  <a:gd name="connsiteY138" fmla="*/ 1876 h 9934"/>
                  <a:gd name="connsiteX139" fmla="*/ 6100 w 10000"/>
                  <a:gd name="connsiteY139" fmla="*/ 1687 h 9934"/>
                  <a:gd name="connsiteX140" fmla="*/ 6050 w 10000"/>
                  <a:gd name="connsiteY140" fmla="*/ 1496 h 9934"/>
                  <a:gd name="connsiteX141" fmla="*/ 6072 w 10000"/>
                  <a:gd name="connsiteY141" fmla="*/ 1406 h 9934"/>
                  <a:gd name="connsiteX142" fmla="*/ 6072 w 10000"/>
                  <a:gd name="connsiteY142" fmla="*/ 1309 h 9934"/>
                  <a:gd name="connsiteX143" fmla="*/ 6072 w 10000"/>
                  <a:gd name="connsiteY143" fmla="*/ 1216 h 9934"/>
                  <a:gd name="connsiteX144" fmla="*/ 6050 w 10000"/>
                  <a:gd name="connsiteY144" fmla="*/ 1123 h 9934"/>
                  <a:gd name="connsiteX145" fmla="*/ 5925 w 10000"/>
                  <a:gd name="connsiteY145" fmla="*/ 1151 h 9934"/>
                  <a:gd name="connsiteX146" fmla="*/ 5925 w 10000"/>
                  <a:gd name="connsiteY146" fmla="*/ 1088 h 9934"/>
                  <a:gd name="connsiteX147" fmla="*/ 5899 w 10000"/>
                  <a:gd name="connsiteY147" fmla="*/ 1023 h 9934"/>
                  <a:gd name="connsiteX148" fmla="*/ 5899 w 10000"/>
                  <a:gd name="connsiteY148" fmla="*/ 958 h 9934"/>
                  <a:gd name="connsiteX149" fmla="*/ 5925 w 10000"/>
                  <a:gd name="connsiteY149" fmla="*/ 897 h 9934"/>
                  <a:gd name="connsiteX150" fmla="*/ 5851 w 10000"/>
                  <a:gd name="connsiteY150" fmla="*/ 814 h 9934"/>
                  <a:gd name="connsiteX151" fmla="*/ 5851 w 10000"/>
                  <a:gd name="connsiteY151" fmla="*/ 729 h 9934"/>
                  <a:gd name="connsiteX152" fmla="*/ 5826 w 10000"/>
                  <a:gd name="connsiteY152" fmla="*/ 641 h 9934"/>
                  <a:gd name="connsiteX153" fmla="*/ 5826 w 10000"/>
                  <a:gd name="connsiteY153" fmla="*/ 565 h 9934"/>
                  <a:gd name="connsiteX154" fmla="*/ 5754 w 10000"/>
                  <a:gd name="connsiteY154" fmla="*/ 367 h 9934"/>
                  <a:gd name="connsiteX155" fmla="*/ 5677 w 10000"/>
                  <a:gd name="connsiteY155" fmla="*/ 348 h 9934"/>
                  <a:gd name="connsiteX156" fmla="*/ 5531 w 10000"/>
                  <a:gd name="connsiteY156" fmla="*/ 336 h 9934"/>
                  <a:gd name="connsiteX157" fmla="*/ 5432 w 10000"/>
                  <a:gd name="connsiteY157" fmla="*/ 324 h 9934"/>
                  <a:gd name="connsiteX158" fmla="*/ 5282 w 10000"/>
                  <a:gd name="connsiteY158" fmla="*/ 321 h 9934"/>
                  <a:gd name="connsiteX159" fmla="*/ 5184 w 10000"/>
                  <a:gd name="connsiteY159" fmla="*/ 324 h 9934"/>
                  <a:gd name="connsiteX160" fmla="*/ 5111 w 10000"/>
                  <a:gd name="connsiteY160" fmla="*/ 332 h 9934"/>
                  <a:gd name="connsiteX161" fmla="*/ 5012 w 10000"/>
                  <a:gd name="connsiteY161" fmla="*/ 332 h 9934"/>
                  <a:gd name="connsiteX162" fmla="*/ 4937 w 10000"/>
                  <a:gd name="connsiteY162" fmla="*/ 324 h 9934"/>
                  <a:gd name="connsiteX163" fmla="*/ 4962 w 10000"/>
                  <a:gd name="connsiteY163" fmla="*/ 309 h 9934"/>
                  <a:gd name="connsiteX164" fmla="*/ 5012 w 10000"/>
                  <a:gd name="connsiteY164" fmla="*/ 301 h 9934"/>
                  <a:gd name="connsiteX165" fmla="*/ 5088 w 10000"/>
                  <a:gd name="connsiteY165" fmla="*/ 289 h 9934"/>
                  <a:gd name="connsiteX166" fmla="*/ 5061 w 10000"/>
                  <a:gd name="connsiteY166" fmla="*/ 274 h 9934"/>
                  <a:gd name="connsiteX167" fmla="*/ 5282 w 10000"/>
                  <a:gd name="connsiteY167" fmla="*/ 258 h 9934"/>
                  <a:gd name="connsiteX168" fmla="*/ 5505 w 10000"/>
                  <a:gd name="connsiteY168" fmla="*/ 231 h 9934"/>
                  <a:gd name="connsiteX169" fmla="*/ 5704 w 10000"/>
                  <a:gd name="connsiteY169" fmla="*/ 204 h 9934"/>
                  <a:gd name="connsiteX170" fmla="*/ 5874 w 10000"/>
                  <a:gd name="connsiteY170" fmla="*/ 164 h 9934"/>
                  <a:gd name="connsiteX171" fmla="*/ 5925 w 10000"/>
                  <a:gd name="connsiteY171" fmla="*/ 121 h 9934"/>
                  <a:gd name="connsiteX172" fmla="*/ 5997 w 10000"/>
                  <a:gd name="connsiteY172" fmla="*/ 86 h 9934"/>
                  <a:gd name="connsiteX173" fmla="*/ 5997 w 10000"/>
                  <a:gd name="connsiteY173" fmla="*/ 42 h 9934"/>
                  <a:gd name="connsiteX174" fmla="*/ 6024 w 10000"/>
                  <a:gd name="connsiteY174" fmla="*/ 0 h 9934"/>
                  <a:gd name="connsiteX175" fmla="*/ 6100 w 10000"/>
                  <a:gd name="connsiteY175" fmla="*/ 74 h 9934"/>
                  <a:gd name="connsiteX176" fmla="*/ 6196 w 10000"/>
                  <a:gd name="connsiteY176" fmla="*/ 156 h 9934"/>
                  <a:gd name="connsiteX177" fmla="*/ 6223 w 10000"/>
                  <a:gd name="connsiteY177" fmla="*/ 235 h 9934"/>
                  <a:gd name="connsiteX178" fmla="*/ 6173 w 10000"/>
                  <a:gd name="connsiteY178" fmla="*/ 321 h 9934"/>
                  <a:gd name="connsiteX0" fmla="*/ 6173 w 10000"/>
                  <a:gd name="connsiteY0" fmla="*/ 323 h 9970"/>
                  <a:gd name="connsiteX1" fmla="*/ 6293 w 10000"/>
                  <a:gd name="connsiteY1" fmla="*/ 557 h 9970"/>
                  <a:gd name="connsiteX2" fmla="*/ 6393 w 10000"/>
                  <a:gd name="connsiteY2" fmla="*/ 800 h 9970"/>
                  <a:gd name="connsiteX3" fmla="*/ 6444 w 10000"/>
                  <a:gd name="connsiteY3" fmla="*/ 1037 h 9970"/>
                  <a:gd name="connsiteX4" fmla="*/ 6493 w 10000"/>
                  <a:gd name="connsiteY4" fmla="*/ 1271 h 9970"/>
                  <a:gd name="connsiteX5" fmla="*/ 6665 w 10000"/>
                  <a:gd name="connsiteY5" fmla="*/ 1502 h 9970"/>
                  <a:gd name="connsiteX6" fmla="*/ 6765 w 10000"/>
                  <a:gd name="connsiteY6" fmla="*/ 1738 h 9970"/>
                  <a:gd name="connsiteX7" fmla="*/ 6765 w 10000"/>
                  <a:gd name="connsiteY7" fmla="*/ 1972 h 9970"/>
                  <a:gd name="connsiteX8" fmla="*/ 6739 w 10000"/>
                  <a:gd name="connsiteY8" fmla="*/ 2205 h 9970"/>
                  <a:gd name="connsiteX9" fmla="*/ 6786 w 10000"/>
                  <a:gd name="connsiteY9" fmla="*/ 2330 h 9970"/>
                  <a:gd name="connsiteX10" fmla="*/ 6863 w 10000"/>
                  <a:gd name="connsiteY10" fmla="*/ 2468 h 9970"/>
                  <a:gd name="connsiteX11" fmla="*/ 6863 w 10000"/>
                  <a:gd name="connsiteY11" fmla="*/ 2602 h 9970"/>
                  <a:gd name="connsiteX12" fmla="*/ 6839 w 10000"/>
                  <a:gd name="connsiteY12" fmla="*/ 2736 h 9970"/>
                  <a:gd name="connsiteX13" fmla="*/ 6863 w 10000"/>
                  <a:gd name="connsiteY13" fmla="*/ 2751 h 9970"/>
                  <a:gd name="connsiteX14" fmla="*/ 6839 w 10000"/>
                  <a:gd name="connsiteY14" fmla="*/ 2774 h 9970"/>
                  <a:gd name="connsiteX15" fmla="*/ 6765 w 10000"/>
                  <a:gd name="connsiteY15" fmla="*/ 2790 h 9970"/>
                  <a:gd name="connsiteX16" fmla="*/ 6739 w 10000"/>
                  <a:gd name="connsiteY16" fmla="*/ 2811 h 9970"/>
                  <a:gd name="connsiteX17" fmla="*/ 6739 w 10000"/>
                  <a:gd name="connsiteY17" fmla="*/ 2870 h 9970"/>
                  <a:gd name="connsiteX18" fmla="*/ 6739 w 10000"/>
                  <a:gd name="connsiteY18" fmla="*/ 2928 h 9970"/>
                  <a:gd name="connsiteX19" fmla="*/ 6692 w 10000"/>
                  <a:gd name="connsiteY19" fmla="*/ 2991 h 9970"/>
                  <a:gd name="connsiteX20" fmla="*/ 6641 w 10000"/>
                  <a:gd name="connsiteY20" fmla="*/ 3044 h 9970"/>
                  <a:gd name="connsiteX21" fmla="*/ 6641 w 10000"/>
                  <a:gd name="connsiteY21" fmla="*/ 3220 h 9970"/>
                  <a:gd name="connsiteX22" fmla="*/ 6692 w 10000"/>
                  <a:gd name="connsiteY22" fmla="*/ 3405 h 9970"/>
                  <a:gd name="connsiteX23" fmla="*/ 6786 w 10000"/>
                  <a:gd name="connsiteY23" fmla="*/ 3590 h 9970"/>
                  <a:gd name="connsiteX24" fmla="*/ 6814 w 10000"/>
                  <a:gd name="connsiteY24" fmla="*/ 3767 h 9970"/>
                  <a:gd name="connsiteX25" fmla="*/ 7036 w 10000"/>
                  <a:gd name="connsiteY25" fmla="*/ 3918 h 9970"/>
                  <a:gd name="connsiteX26" fmla="*/ 7063 w 10000"/>
                  <a:gd name="connsiteY26" fmla="*/ 4075 h 9970"/>
                  <a:gd name="connsiteX27" fmla="*/ 7036 w 10000"/>
                  <a:gd name="connsiteY27" fmla="*/ 4229 h 9970"/>
                  <a:gd name="connsiteX28" fmla="*/ 7013 w 10000"/>
                  <a:gd name="connsiteY28" fmla="*/ 4386 h 9970"/>
                  <a:gd name="connsiteX29" fmla="*/ 6839 w 10000"/>
                  <a:gd name="connsiteY29" fmla="*/ 4618 h 9970"/>
                  <a:gd name="connsiteX30" fmla="*/ 6863 w 10000"/>
                  <a:gd name="connsiteY30" fmla="*/ 4852 h 9970"/>
                  <a:gd name="connsiteX31" fmla="*/ 6939 w 10000"/>
                  <a:gd name="connsiteY31" fmla="*/ 5085 h 9970"/>
                  <a:gd name="connsiteX32" fmla="*/ 6863 w 10000"/>
                  <a:gd name="connsiteY32" fmla="*/ 5317 h 9970"/>
                  <a:gd name="connsiteX33" fmla="*/ 6959 w 10000"/>
                  <a:gd name="connsiteY33" fmla="*/ 5574 h 9970"/>
                  <a:gd name="connsiteX34" fmla="*/ 7036 w 10000"/>
                  <a:gd name="connsiteY34" fmla="*/ 5822 h 9970"/>
                  <a:gd name="connsiteX35" fmla="*/ 7110 w 10000"/>
                  <a:gd name="connsiteY35" fmla="*/ 6077 h 9970"/>
                  <a:gd name="connsiteX36" fmla="*/ 7110 w 10000"/>
                  <a:gd name="connsiteY36" fmla="*/ 6337 h 9970"/>
                  <a:gd name="connsiteX37" fmla="*/ 7208 w 10000"/>
                  <a:gd name="connsiteY37" fmla="*/ 6669 h 9970"/>
                  <a:gd name="connsiteX38" fmla="*/ 7208 w 10000"/>
                  <a:gd name="connsiteY38" fmla="*/ 6999 h 9970"/>
                  <a:gd name="connsiteX39" fmla="*/ 7232 w 10000"/>
                  <a:gd name="connsiteY39" fmla="*/ 7323 h 9970"/>
                  <a:gd name="connsiteX40" fmla="*/ 7529 w 10000"/>
                  <a:gd name="connsiteY40" fmla="*/ 7643 h 9970"/>
                  <a:gd name="connsiteX41" fmla="*/ 7578 w 10000"/>
                  <a:gd name="connsiteY41" fmla="*/ 7800 h 9970"/>
                  <a:gd name="connsiteX42" fmla="*/ 7679 w 10000"/>
                  <a:gd name="connsiteY42" fmla="*/ 7954 h 9970"/>
                  <a:gd name="connsiteX43" fmla="*/ 7728 w 10000"/>
                  <a:gd name="connsiteY43" fmla="*/ 8115 h 9970"/>
                  <a:gd name="connsiteX44" fmla="*/ 7627 w 10000"/>
                  <a:gd name="connsiteY44" fmla="*/ 8271 h 9970"/>
                  <a:gd name="connsiteX45" fmla="*/ 7506 w 10000"/>
                  <a:gd name="connsiteY45" fmla="*/ 8473 h 9970"/>
                  <a:gd name="connsiteX46" fmla="*/ 7529 w 10000"/>
                  <a:gd name="connsiteY46" fmla="*/ 8683 h 9970"/>
                  <a:gd name="connsiteX47" fmla="*/ 7679 w 10000"/>
                  <a:gd name="connsiteY47" fmla="*/ 8901 h 9970"/>
                  <a:gd name="connsiteX48" fmla="*/ 7799 w 10000"/>
                  <a:gd name="connsiteY48" fmla="*/ 9110 h 9970"/>
                  <a:gd name="connsiteX49" fmla="*/ 7826 w 10000"/>
                  <a:gd name="connsiteY49" fmla="*/ 9266 h 9970"/>
                  <a:gd name="connsiteX50" fmla="*/ 7826 w 10000"/>
                  <a:gd name="connsiteY50" fmla="*/ 9428 h 9970"/>
                  <a:gd name="connsiteX51" fmla="*/ 7901 w 10000"/>
                  <a:gd name="connsiteY51" fmla="*/ 9585 h 9970"/>
                  <a:gd name="connsiteX52" fmla="*/ 8195 w 10000"/>
                  <a:gd name="connsiteY52" fmla="*/ 9720 h 9970"/>
                  <a:gd name="connsiteX53" fmla="*/ 8518 w 10000"/>
                  <a:gd name="connsiteY53" fmla="*/ 9720 h 9970"/>
                  <a:gd name="connsiteX54" fmla="*/ 8862 w 10000"/>
                  <a:gd name="connsiteY54" fmla="*/ 9731 h 9970"/>
                  <a:gd name="connsiteX55" fmla="*/ 9134 w 10000"/>
                  <a:gd name="connsiteY55" fmla="*/ 9743 h 9970"/>
                  <a:gd name="connsiteX56" fmla="*/ 9453 w 10000"/>
                  <a:gd name="connsiteY56" fmla="*/ 9758 h 9970"/>
                  <a:gd name="connsiteX57" fmla="*/ 9752 w 10000"/>
                  <a:gd name="connsiteY57" fmla="*/ 9778 h 9970"/>
                  <a:gd name="connsiteX58" fmla="*/ 10000 w 10000"/>
                  <a:gd name="connsiteY58" fmla="*/ 9807 h 9970"/>
                  <a:gd name="connsiteX59" fmla="*/ 543 w 10000"/>
                  <a:gd name="connsiteY59" fmla="*/ 9970 h 9970"/>
                  <a:gd name="connsiteX60" fmla="*/ 0 w 10000"/>
                  <a:gd name="connsiteY60" fmla="*/ 9942 h 9970"/>
                  <a:gd name="connsiteX61" fmla="*/ 320 w 10000"/>
                  <a:gd name="connsiteY61" fmla="*/ 9926 h 9970"/>
                  <a:gd name="connsiteX62" fmla="*/ 665 w 10000"/>
                  <a:gd name="connsiteY62" fmla="*/ 9904 h 9970"/>
                  <a:gd name="connsiteX63" fmla="*/ 985 w 10000"/>
                  <a:gd name="connsiteY63" fmla="*/ 9877 h 9970"/>
                  <a:gd name="connsiteX64" fmla="*/ 1334 w 10000"/>
                  <a:gd name="connsiteY64" fmla="*/ 9854 h 9970"/>
                  <a:gd name="connsiteX65" fmla="*/ 1629 w 10000"/>
                  <a:gd name="connsiteY65" fmla="*/ 9835 h 9970"/>
                  <a:gd name="connsiteX66" fmla="*/ 1974 w 10000"/>
                  <a:gd name="connsiteY66" fmla="*/ 9819 h 9970"/>
                  <a:gd name="connsiteX67" fmla="*/ 2345 w 10000"/>
                  <a:gd name="connsiteY67" fmla="*/ 9807 h 9970"/>
                  <a:gd name="connsiteX68" fmla="*/ 2716 w 10000"/>
                  <a:gd name="connsiteY68" fmla="*/ 9807 h 9970"/>
                  <a:gd name="connsiteX69" fmla="*/ 2987 w 10000"/>
                  <a:gd name="connsiteY69" fmla="*/ 9807 h 9970"/>
                  <a:gd name="connsiteX70" fmla="*/ 3259 w 10000"/>
                  <a:gd name="connsiteY70" fmla="*/ 9807 h 9970"/>
                  <a:gd name="connsiteX71" fmla="*/ 3507 w 10000"/>
                  <a:gd name="connsiteY71" fmla="*/ 9801 h 9970"/>
                  <a:gd name="connsiteX72" fmla="*/ 3777 w 10000"/>
                  <a:gd name="connsiteY72" fmla="*/ 9794 h 9970"/>
                  <a:gd name="connsiteX73" fmla="*/ 4023 w 10000"/>
                  <a:gd name="connsiteY73" fmla="*/ 9790 h 9970"/>
                  <a:gd name="connsiteX74" fmla="*/ 4247 w 10000"/>
                  <a:gd name="connsiteY74" fmla="*/ 9778 h 9970"/>
                  <a:gd name="connsiteX75" fmla="*/ 4492 w 10000"/>
                  <a:gd name="connsiteY75" fmla="*/ 9762 h 9970"/>
                  <a:gd name="connsiteX76" fmla="*/ 4715 w 10000"/>
                  <a:gd name="connsiteY76" fmla="*/ 9743 h 9970"/>
                  <a:gd name="connsiteX77" fmla="*/ 4740 w 10000"/>
                  <a:gd name="connsiteY77" fmla="*/ 9570 h 9970"/>
                  <a:gd name="connsiteX78" fmla="*/ 4813 w 10000"/>
                  <a:gd name="connsiteY78" fmla="*/ 9397 h 9970"/>
                  <a:gd name="connsiteX79" fmla="*/ 4912 w 10000"/>
                  <a:gd name="connsiteY79" fmla="*/ 9224 h 9970"/>
                  <a:gd name="connsiteX80" fmla="*/ 4986 w 10000"/>
                  <a:gd name="connsiteY80" fmla="*/ 9050 h 9970"/>
                  <a:gd name="connsiteX81" fmla="*/ 4962 w 10000"/>
                  <a:gd name="connsiteY81" fmla="*/ 8798 h 9970"/>
                  <a:gd name="connsiteX82" fmla="*/ 4962 w 10000"/>
                  <a:gd name="connsiteY82" fmla="*/ 8544 h 9970"/>
                  <a:gd name="connsiteX83" fmla="*/ 4962 w 10000"/>
                  <a:gd name="connsiteY83" fmla="*/ 8290 h 9970"/>
                  <a:gd name="connsiteX84" fmla="*/ 4986 w 10000"/>
                  <a:gd name="connsiteY84" fmla="*/ 8036 h 9970"/>
                  <a:gd name="connsiteX85" fmla="*/ 4986 w 10000"/>
                  <a:gd name="connsiteY85" fmla="*/ 7836 h 9970"/>
                  <a:gd name="connsiteX86" fmla="*/ 4937 w 10000"/>
                  <a:gd name="connsiteY86" fmla="*/ 7630 h 9970"/>
                  <a:gd name="connsiteX87" fmla="*/ 4912 w 10000"/>
                  <a:gd name="connsiteY87" fmla="*/ 7438 h 9970"/>
                  <a:gd name="connsiteX88" fmla="*/ 4986 w 10000"/>
                  <a:gd name="connsiteY88" fmla="*/ 7244 h 9970"/>
                  <a:gd name="connsiteX89" fmla="*/ 5259 w 10000"/>
                  <a:gd name="connsiteY89" fmla="*/ 7038 h 9970"/>
                  <a:gd name="connsiteX90" fmla="*/ 5308 w 10000"/>
                  <a:gd name="connsiteY90" fmla="*/ 6822 h 9970"/>
                  <a:gd name="connsiteX91" fmla="*/ 5282 w 10000"/>
                  <a:gd name="connsiteY91" fmla="*/ 6603 h 9970"/>
                  <a:gd name="connsiteX92" fmla="*/ 5282 w 10000"/>
                  <a:gd name="connsiteY92" fmla="*/ 6381 h 9970"/>
                  <a:gd name="connsiteX93" fmla="*/ 5308 w 10000"/>
                  <a:gd name="connsiteY93" fmla="*/ 6303 h 9970"/>
                  <a:gd name="connsiteX94" fmla="*/ 5331 w 10000"/>
                  <a:gd name="connsiteY94" fmla="*/ 6227 h 9970"/>
                  <a:gd name="connsiteX95" fmla="*/ 5331 w 10000"/>
                  <a:gd name="connsiteY95" fmla="*/ 6153 h 9970"/>
                  <a:gd name="connsiteX96" fmla="*/ 5259 w 10000"/>
                  <a:gd name="connsiteY96" fmla="*/ 6081 h 9970"/>
                  <a:gd name="connsiteX97" fmla="*/ 5233 w 10000"/>
                  <a:gd name="connsiteY97" fmla="*/ 5905 h 9970"/>
                  <a:gd name="connsiteX98" fmla="*/ 5282 w 10000"/>
                  <a:gd name="connsiteY98" fmla="*/ 5893 h 9970"/>
                  <a:gd name="connsiteX99" fmla="*/ 5282 w 10000"/>
                  <a:gd name="connsiteY99" fmla="*/ 5712 h 9970"/>
                  <a:gd name="connsiteX100" fmla="*/ 5331 w 10000"/>
                  <a:gd name="connsiteY100" fmla="*/ 5525 h 9970"/>
                  <a:gd name="connsiteX101" fmla="*/ 5357 w 10000"/>
                  <a:gd name="connsiteY101" fmla="*/ 5345 h 9970"/>
                  <a:gd name="connsiteX102" fmla="*/ 5308 w 10000"/>
                  <a:gd name="connsiteY102" fmla="*/ 5148 h 9970"/>
                  <a:gd name="connsiteX103" fmla="*/ 5432 w 10000"/>
                  <a:gd name="connsiteY103" fmla="*/ 5120 h 9970"/>
                  <a:gd name="connsiteX104" fmla="*/ 5357 w 10000"/>
                  <a:gd name="connsiteY104" fmla="*/ 4750 h 9970"/>
                  <a:gd name="connsiteX105" fmla="*/ 5458 w 10000"/>
                  <a:gd name="connsiteY105" fmla="*/ 4662 h 9970"/>
                  <a:gd name="connsiteX106" fmla="*/ 5481 w 10000"/>
                  <a:gd name="connsiteY106" fmla="*/ 4576 h 9970"/>
                  <a:gd name="connsiteX107" fmla="*/ 5505 w 10000"/>
                  <a:gd name="connsiteY107" fmla="*/ 4486 h 9970"/>
                  <a:gd name="connsiteX108" fmla="*/ 5553 w 10000"/>
                  <a:gd name="connsiteY108" fmla="*/ 4394 h 9970"/>
                  <a:gd name="connsiteX109" fmla="*/ 5628 w 10000"/>
                  <a:gd name="connsiteY109" fmla="*/ 4340 h 9970"/>
                  <a:gd name="connsiteX110" fmla="*/ 5603 w 10000"/>
                  <a:gd name="connsiteY110" fmla="*/ 4292 h 9970"/>
                  <a:gd name="connsiteX111" fmla="*/ 5553 w 10000"/>
                  <a:gd name="connsiteY111" fmla="*/ 4237 h 9970"/>
                  <a:gd name="connsiteX112" fmla="*/ 5603 w 10000"/>
                  <a:gd name="connsiteY112" fmla="*/ 4190 h 9970"/>
                  <a:gd name="connsiteX113" fmla="*/ 5704 w 10000"/>
                  <a:gd name="connsiteY113" fmla="*/ 4104 h 9970"/>
                  <a:gd name="connsiteX114" fmla="*/ 5704 w 10000"/>
                  <a:gd name="connsiteY114" fmla="*/ 4021 h 9970"/>
                  <a:gd name="connsiteX115" fmla="*/ 5677 w 10000"/>
                  <a:gd name="connsiteY115" fmla="*/ 3934 h 9970"/>
                  <a:gd name="connsiteX116" fmla="*/ 5654 w 10000"/>
                  <a:gd name="connsiteY116" fmla="*/ 3845 h 9970"/>
                  <a:gd name="connsiteX117" fmla="*/ 5531 w 10000"/>
                  <a:gd name="connsiteY117" fmla="*/ 3841 h 9970"/>
                  <a:gd name="connsiteX118" fmla="*/ 5553 w 10000"/>
                  <a:gd name="connsiteY118" fmla="*/ 3775 h 9970"/>
                  <a:gd name="connsiteX119" fmla="*/ 5654 w 10000"/>
                  <a:gd name="connsiteY119" fmla="*/ 3708 h 9970"/>
                  <a:gd name="connsiteX120" fmla="*/ 5677 w 10000"/>
                  <a:gd name="connsiteY120" fmla="*/ 3643 h 9970"/>
                  <a:gd name="connsiteX121" fmla="*/ 5654 w 10000"/>
                  <a:gd name="connsiteY121" fmla="*/ 3571 h 9970"/>
                  <a:gd name="connsiteX122" fmla="*/ 5603 w 10000"/>
                  <a:gd name="connsiteY122" fmla="*/ 3571 h 9970"/>
                  <a:gd name="connsiteX123" fmla="*/ 5628 w 10000"/>
                  <a:gd name="connsiteY123" fmla="*/ 3503 h 9970"/>
                  <a:gd name="connsiteX124" fmla="*/ 5603 w 10000"/>
                  <a:gd name="connsiteY124" fmla="*/ 3426 h 9970"/>
                  <a:gd name="connsiteX125" fmla="*/ 5603 w 10000"/>
                  <a:gd name="connsiteY125" fmla="*/ 3358 h 9970"/>
                  <a:gd name="connsiteX126" fmla="*/ 5677 w 10000"/>
                  <a:gd name="connsiteY126" fmla="*/ 3287 h 9970"/>
                  <a:gd name="connsiteX127" fmla="*/ 5677 w 10000"/>
                  <a:gd name="connsiteY127" fmla="*/ 3145 h 9970"/>
                  <a:gd name="connsiteX128" fmla="*/ 5677 w 10000"/>
                  <a:gd name="connsiteY128" fmla="*/ 3007 h 9970"/>
                  <a:gd name="connsiteX129" fmla="*/ 5754 w 10000"/>
                  <a:gd name="connsiteY129" fmla="*/ 2870 h 9970"/>
                  <a:gd name="connsiteX130" fmla="*/ 5925 w 10000"/>
                  <a:gd name="connsiteY130" fmla="*/ 2744 h 9970"/>
                  <a:gd name="connsiteX131" fmla="*/ 5851 w 10000"/>
                  <a:gd name="connsiteY131" fmla="*/ 2724 h 9970"/>
                  <a:gd name="connsiteX132" fmla="*/ 5851 w 10000"/>
                  <a:gd name="connsiteY132" fmla="*/ 2605 h 9970"/>
                  <a:gd name="connsiteX133" fmla="*/ 5826 w 10000"/>
                  <a:gd name="connsiteY133" fmla="*/ 2487 h 9970"/>
                  <a:gd name="connsiteX134" fmla="*/ 5802 w 10000"/>
                  <a:gd name="connsiteY134" fmla="*/ 2369 h 9970"/>
                  <a:gd name="connsiteX135" fmla="*/ 5851 w 10000"/>
                  <a:gd name="connsiteY135" fmla="*/ 2264 h 9970"/>
                  <a:gd name="connsiteX136" fmla="*/ 5899 w 10000"/>
                  <a:gd name="connsiteY136" fmla="*/ 2072 h 9970"/>
                  <a:gd name="connsiteX137" fmla="*/ 6024 w 10000"/>
                  <a:gd name="connsiteY137" fmla="*/ 1888 h 9970"/>
                  <a:gd name="connsiteX138" fmla="*/ 6100 w 10000"/>
                  <a:gd name="connsiteY138" fmla="*/ 1698 h 9970"/>
                  <a:gd name="connsiteX139" fmla="*/ 6050 w 10000"/>
                  <a:gd name="connsiteY139" fmla="*/ 1506 h 9970"/>
                  <a:gd name="connsiteX140" fmla="*/ 6072 w 10000"/>
                  <a:gd name="connsiteY140" fmla="*/ 1415 h 9970"/>
                  <a:gd name="connsiteX141" fmla="*/ 6072 w 10000"/>
                  <a:gd name="connsiteY141" fmla="*/ 1318 h 9970"/>
                  <a:gd name="connsiteX142" fmla="*/ 6072 w 10000"/>
                  <a:gd name="connsiteY142" fmla="*/ 1224 h 9970"/>
                  <a:gd name="connsiteX143" fmla="*/ 6050 w 10000"/>
                  <a:gd name="connsiteY143" fmla="*/ 1130 h 9970"/>
                  <a:gd name="connsiteX144" fmla="*/ 5925 w 10000"/>
                  <a:gd name="connsiteY144" fmla="*/ 1159 h 9970"/>
                  <a:gd name="connsiteX145" fmla="*/ 5925 w 10000"/>
                  <a:gd name="connsiteY145" fmla="*/ 1095 h 9970"/>
                  <a:gd name="connsiteX146" fmla="*/ 5899 w 10000"/>
                  <a:gd name="connsiteY146" fmla="*/ 1030 h 9970"/>
                  <a:gd name="connsiteX147" fmla="*/ 5899 w 10000"/>
                  <a:gd name="connsiteY147" fmla="*/ 964 h 9970"/>
                  <a:gd name="connsiteX148" fmla="*/ 5925 w 10000"/>
                  <a:gd name="connsiteY148" fmla="*/ 903 h 9970"/>
                  <a:gd name="connsiteX149" fmla="*/ 5851 w 10000"/>
                  <a:gd name="connsiteY149" fmla="*/ 819 h 9970"/>
                  <a:gd name="connsiteX150" fmla="*/ 5851 w 10000"/>
                  <a:gd name="connsiteY150" fmla="*/ 734 h 9970"/>
                  <a:gd name="connsiteX151" fmla="*/ 5826 w 10000"/>
                  <a:gd name="connsiteY151" fmla="*/ 645 h 9970"/>
                  <a:gd name="connsiteX152" fmla="*/ 5826 w 10000"/>
                  <a:gd name="connsiteY152" fmla="*/ 569 h 9970"/>
                  <a:gd name="connsiteX153" fmla="*/ 5754 w 10000"/>
                  <a:gd name="connsiteY153" fmla="*/ 369 h 9970"/>
                  <a:gd name="connsiteX154" fmla="*/ 5677 w 10000"/>
                  <a:gd name="connsiteY154" fmla="*/ 350 h 9970"/>
                  <a:gd name="connsiteX155" fmla="*/ 5531 w 10000"/>
                  <a:gd name="connsiteY155" fmla="*/ 338 h 9970"/>
                  <a:gd name="connsiteX156" fmla="*/ 5432 w 10000"/>
                  <a:gd name="connsiteY156" fmla="*/ 326 h 9970"/>
                  <a:gd name="connsiteX157" fmla="*/ 5282 w 10000"/>
                  <a:gd name="connsiteY157" fmla="*/ 323 h 9970"/>
                  <a:gd name="connsiteX158" fmla="*/ 5184 w 10000"/>
                  <a:gd name="connsiteY158" fmla="*/ 326 h 9970"/>
                  <a:gd name="connsiteX159" fmla="*/ 5111 w 10000"/>
                  <a:gd name="connsiteY159" fmla="*/ 334 h 9970"/>
                  <a:gd name="connsiteX160" fmla="*/ 5012 w 10000"/>
                  <a:gd name="connsiteY160" fmla="*/ 334 h 9970"/>
                  <a:gd name="connsiteX161" fmla="*/ 4937 w 10000"/>
                  <a:gd name="connsiteY161" fmla="*/ 326 h 9970"/>
                  <a:gd name="connsiteX162" fmla="*/ 4962 w 10000"/>
                  <a:gd name="connsiteY162" fmla="*/ 311 h 9970"/>
                  <a:gd name="connsiteX163" fmla="*/ 5012 w 10000"/>
                  <a:gd name="connsiteY163" fmla="*/ 303 h 9970"/>
                  <a:gd name="connsiteX164" fmla="*/ 5088 w 10000"/>
                  <a:gd name="connsiteY164" fmla="*/ 291 h 9970"/>
                  <a:gd name="connsiteX165" fmla="*/ 5061 w 10000"/>
                  <a:gd name="connsiteY165" fmla="*/ 276 h 9970"/>
                  <a:gd name="connsiteX166" fmla="*/ 5282 w 10000"/>
                  <a:gd name="connsiteY166" fmla="*/ 260 h 9970"/>
                  <a:gd name="connsiteX167" fmla="*/ 5505 w 10000"/>
                  <a:gd name="connsiteY167" fmla="*/ 233 h 9970"/>
                  <a:gd name="connsiteX168" fmla="*/ 5704 w 10000"/>
                  <a:gd name="connsiteY168" fmla="*/ 205 h 9970"/>
                  <a:gd name="connsiteX169" fmla="*/ 5874 w 10000"/>
                  <a:gd name="connsiteY169" fmla="*/ 165 h 9970"/>
                  <a:gd name="connsiteX170" fmla="*/ 5925 w 10000"/>
                  <a:gd name="connsiteY170" fmla="*/ 122 h 9970"/>
                  <a:gd name="connsiteX171" fmla="*/ 5997 w 10000"/>
                  <a:gd name="connsiteY171" fmla="*/ 87 h 9970"/>
                  <a:gd name="connsiteX172" fmla="*/ 5997 w 10000"/>
                  <a:gd name="connsiteY172" fmla="*/ 42 h 9970"/>
                  <a:gd name="connsiteX173" fmla="*/ 6024 w 10000"/>
                  <a:gd name="connsiteY173" fmla="*/ 0 h 9970"/>
                  <a:gd name="connsiteX174" fmla="*/ 6100 w 10000"/>
                  <a:gd name="connsiteY174" fmla="*/ 74 h 9970"/>
                  <a:gd name="connsiteX175" fmla="*/ 6196 w 10000"/>
                  <a:gd name="connsiteY175" fmla="*/ 157 h 9970"/>
                  <a:gd name="connsiteX176" fmla="*/ 6223 w 10000"/>
                  <a:gd name="connsiteY176" fmla="*/ 237 h 9970"/>
                  <a:gd name="connsiteX177" fmla="*/ 6173 w 10000"/>
                  <a:gd name="connsiteY177" fmla="*/ 323 h 9970"/>
                  <a:gd name="connsiteX0" fmla="*/ 6173 w 10000"/>
                  <a:gd name="connsiteY0" fmla="*/ 324 h 9972"/>
                  <a:gd name="connsiteX1" fmla="*/ 6293 w 10000"/>
                  <a:gd name="connsiteY1" fmla="*/ 559 h 9972"/>
                  <a:gd name="connsiteX2" fmla="*/ 6393 w 10000"/>
                  <a:gd name="connsiteY2" fmla="*/ 802 h 9972"/>
                  <a:gd name="connsiteX3" fmla="*/ 6444 w 10000"/>
                  <a:gd name="connsiteY3" fmla="*/ 1040 h 9972"/>
                  <a:gd name="connsiteX4" fmla="*/ 6493 w 10000"/>
                  <a:gd name="connsiteY4" fmla="*/ 1275 h 9972"/>
                  <a:gd name="connsiteX5" fmla="*/ 6665 w 10000"/>
                  <a:gd name="connsiteY5" fmla="*/ 1507 h 9972"/>
                  <a:gd name="connsiteX6" fmla="*/ 6765 w 10000"/>
                  <a:gd name="connsiteY6" fmla="*/ 1743 h 9972"/>
                  <a:gd name="connsiteX7" fmla="*/ 6765 w 10000"/>
                  <a:gd name="connsiteY7" fmla="*/ 1978 h 9972"/>
                  <a:gd name="connsiteX8" fmla="*/ 6739 w 10000"/>
                  <a:gd name="connsiteY8" fmla="*/ 2212 h 9972"/>
                  <a:gd name="connsiteX9" fmla="*/ 6786 w 10000"/>
                  <a:gd name="connsiteY9" fmla="*/ 2337 h 9972"/>
                  <a:gd name="connsiteX10" fmla="*/ 6863 w 10000"/>
                  <a:gd name="connsiteY10" fmla="*/ 2475 h 9972"/>
                  <a:gd name="connsiteX11" fmla="*/ 6863 w 10000"/>
                  <a:gd name="connsiteY11" fmla="*/ 2610 h 9972"/>
                  <a:gd name="connsiteX12" fmla="*/ 6839 w 10000"/>
                  <a:gd name="connsiteY12" fmla="*/ 2744 h 9972"/>
                  <a:gd name="connsiteX13" fmla="*/ 6863 w 10000"/>
                  <a:gd name="connsiteY13" fmla="*/ 2759 h 9972"/>
                  <a:gd name="connsiteX14" fmla="*/ 6839 w 10000"/>
                  <a:gd name="connsiteY14" fmla="*/ 2782 h 9972"/>
                  <a:gd name="connsiteX15" fmla="*/ 6765 w 10000"/>
                  <a:gd name="connsiteY15" fmla="*/ 2798 h 9972"/>
                  <a:gd name="connsiteX16" fmla="*/ 6739 w 10000"/>
                  <a:gd name="connsiteY16" fmla="*/ 2819 h 9972"/>
                  <a:gd name="connsiteX17" fmla="*/ 6739 w 10000"/>
                  <a:gd name="connsiteY17" fmla="*/ 2879 h 9972"/>
                  <a:gd name="connsiteX18" fmla="*/ 6739 w 10000"/>
                  <a:gd name="connsiteY18" fmla="*/ 2937 h 9972"/>
                  <a:gd name="connsiteX19" fmla="*/ 6692 w 10000"/>
                  <a:gd name="connsiteY19" fmla="*/ 3000 h 9972"/>
                  <a:gd name="connsiteX20" fmla="*/ 6641 w 10000"/>
                  <a:gd name="connsiteY20" fmla="*/ 3053 h 9972"/>
                  <a:gd name="connsiteX21" fmla="*/ 6641 w 10000"/>
                  <a:gd name="connsiteY21" fmla="*/ 3230 h 9972"/>
                  <a:gd name="connsiteX22" fmla="*/ 6692 w 10000"/>
                  <a:gd name="connsiteY22" fmla="*/ 3415 h 9972"/>
                  <a:gd name="connsiteX23" fmla="*/ 6786 w 10000"/>
                  <a:gd name="connsiteY23" fmla="*/ 3601 h 9972"/>
                  <a:gd name="connsiteX24" fmla="*/ 6814 w 10000"/>
                  <a:gd name="connsiteY24" fmla="*/ 3778 h 9972"/>
                  <a:gd name="connsiteX25" fmla="*/ 7036 w 10000"/>
                  <a:gd name="connsiteY25" fmla="*/ 3930 h 9972"/>
                  <a:gd name="connsiteX26" fmla="*/ 7063 w 10000"/>
                  <a:gd name="connsiteY26" fmla="*/ 4087 h 9972"/>
                  <a:gd name="connsiteX27" fmla="*/ 7036 w 10000"/>
                  <a:gd name="connsiteY27" fmla="*/ 4242 h 9972"/>
                  <a:gd name="connsiteX28" fmla="*/ 7013 w 10000"/>
                  <a:gd name="connsiteY28" fmla="*/ 4399 h 9972"/>
                  <a:gd name="connsiteX29" fmla="*/ 6839 w 10000"/>
                  <a:gd name="connsiteY29" fmla="*/ 4632 h 9972"/>
                  <a:gd name="connsiteX30" fmla="*/ 6863 w 10000"/>
                  <a:gd name="connsiteY30" fmla="*/ 4867 h 9972"/>
                  <a:gd name="connsiteX31" fmla="*/ 6939 w 10000"/>
                  <a:gd name="connsiteY31" fmla="*/ 5100 h 9972"/>
                  <a:gd name="connsiteX32" fmla="*/ 6863 w 10000"/>
                  <a:gd name="connsiteY32" fmla="*/ 5333 h 9972"/>
                  <a:gd name="connsiteX33" fmla="*/ 6959 w 10000"/>
                  <a:gd name="connsiteY33" fmla="*/ 5591 h 9972"/>
                  <a:gd name="connsiteX34" fmla="*/ 7036 w 10000"/>
                  <a:gd name="connsiteY34" fmla="*/ 5840 h 9972"/>
                  <a:gd name="connsiteX35" fmla="*/ 7110 w 10000"/>
                  <a:gd name="connsiteY35" fmla="*/ 6095 h 9972"/>
                  <a:gd name="connsiteX36" fmla="*/ 7110 w 10000"/>
                  <a:gd name="connsiteY36" fmla="*/ 6356 h 9972"/>
                  <a:gd name="connsiteX37" fmla="*/ 7208 w 10000"/>
                  <a:gd name="connsiteY37" fmla="*/ 6689 h 9972"/>
                  <a:gd name="connsiteX38" fmla="*/ 7208 w 10000"/>
                  <a:gd name="connsiteY38" fmla="*/ 7020 h 9972"/>
                  <a:gd name="connsiteX39" fmla="*/ 7232 w 10000"/>
                  <a:gd name="connsiteY39" fmla="*/ 7345 h 9972"/>
                  <a:gd name="connsiteX40" fmla="*/ 7529 w 10000"/>
                  <a:gd name="connsiteY40" fmla="*/ 7666 h 9972"/>
                  <a:gd name="connsiteX41" fmla="*/ 7578 w 10000"/>
                  <a:gd name="connsiteY41" fmla="*/ 7823 h 9972"/>
                  <a:gd name="connsiteX42" fmla="*/ 7679 w 10000"/>
                  <a:gd name="connsiteY42" fmla="*/ 7978 h 9972"/>
                  <a:gd name="connsiteX43" fmla="*/ 7728 w 10000"/>
                  <a:gd name="connsiteY43" fmla="*/ 8139 h 9972"/>
                  <a:gd name="connsiteX44" fmla="*/ 7627 w 10000"/>
                  <a:gd name="connsiteY44" fmla="*/ 8296 h 9972"/>
                  <a:gd name="connsiteX45" fmla="*/ 7506 w 10000"/>
                  <a:gd name="connsiteY45" fmla="*/ 8498 h 9972"/>
                  <a:gd name="connsiteX46" fmla="*/ 7529 w 10000"/>
                  <a:gd name="connsiteY46" fmla="*/ 8709 h 9972"/>
                  <a:gd name="connsiteX47" fmla="*/ 7679 w 10000"/>
                  <a:gd name="connsiteY47" fmla="*/ 8928 h 9972"/>
                  <a:gd name="connsiteX48" fmla="*/ 7799 w 10000"/>
                  <a:gd name="connsiteY48" fmla="*/ 9137 h 9972"/>
                  <a:gd name="connsiteX49" fmla="*/ 7826 w 10000"/>
                  <a:gd name="connsiteY49" fmla="*/ 9294 h 9972"/>
                  <a:gd name="connsiteX50" fmla="*/ 7826 w 10000"/>
                  <a:gd name="connsiteY50" fmla="*/ 9456 h 9972"/>
                  <a:gd name="connsiteX51" fmla="*/ 7901 w 10000"/>
                  <a:gd name="connsiteY51" fmla="*/ 9614 h 9972"/>
                  <a:gd name="connsiteX52" fmla="*/ 8195 w 10000"/>
                  <a:gd name="connsiteY52" fmla="*/ 9749 h 9972"/>
                  <a:gd name="connsiteX53" fmla="*/ 8518 w 10000"/>
                  <a:gd name="connsiteY53" fmla="*/ 9749 h 9972"/>
                  <a:gd name="connsiteX54" fmla="*/ 8862 w 10000"/>
                  <a:gd name="connsiteY54" fmla="*/ 9760 h 9972"/>
                  <a:gd name="connsiteX55" fmla="*/ 9134 w 10000"/>
                  <a:gd name="connsiteY55" fmla="*/ 9772 h 9972"/>
                  <a:gd name="connsiteX56" fmla="*/ 9453 w 10000"/>
                  <a:gd name="connsiteY56" fmla="*/ 9787 h 9972"/>
                  <a:gd name="connsiteX57" fmla="*/ 9752 w 10000"/>
                  <a:gd name="connsiteY57" fmla="*/ 9807 h 9972"/>
                  <a:gd name="connsiteX58" fmla="*/ 10000 w 10000"/>
                  <a:gd name="connsiteY58" fmla="*/ 9837 h 9972"/>
                  <a:gd name="connsiteX59" fmla="*/ 0 w 10000"/>
                  <a:gd name="connsiteY59" fmla="*/ 9972 h 9972"/>
                  <a:gd name="connsiteX60" fmla="*/ 320 w 10000"/>
                  <a:gd name="connsiteY60" fmla="*/ 9956 h 9972"/>
                  <a:gd name="connsiteX61" fmla="*/ 665 w 10000"/>
                  <a:gd name="connsiteY61" fmla="*/ 9934 h 9972"/>
                  <a:gd name="connsiteX62" fmla="*/ 985 w 10000"/>
                  <a:gd name="connsiteY62" fmla="*/ 9907 h 9972"/>
                  <a:gd name="connsiteX63" fmla="*/ 1334 w 10000"/>
                  <a:gd name="connsiteY63" fmla="*/ 9884 h 9972"/>
                  <a:gd name="connsiteX64" fmla="*/ 1629 w 10000"/>
                  <a:gd name="connsiteY64" fmla="*/ 9865 h 9972"/>
                  <a:gd name="connsiteX65" fmla="*/ 1974 w 10000"/>
                  <a:gd name="connsiteY65" fmla="*/ 9849 h 9972"/>
                  <a:gd name="connsiteX66" fmla="*/ 2345 w 10000"/>
                  <a:gd name="connsiteY66" fmla="*/ 9837 h 9972"/>
                  <a:gd name="connsiteX67" fmla="*/ 2716 w 10000"/>
                  <a:gd name="connsiteY67" fmla="*/ 9837 h 9972"/>
                  <a:gd name="connsiteX68" fmla="*/ 2987 w 10000"/>
                  <a:gd name="connsiteY68" fmla="*/ 9837 h 9972"/>
                  <a:gd name="connsiteX69" fmla="*/ 3259 w 10000"/>
                  <a:gd name="connsiteY69" fmla="*/ 9837 h 9972"/>
                  <a:gd name="connsiteX70" fmla="*/ 3507 w 10000"/>
                  <a:gd name="connsiteY70" fmla="*/ 9830 h 9972"/>
                  <a:gd name="connsiteX71" fmla="*/ 3777 w 10000"/>
                  <a:gd name="connsiteY71" fmla="*/ 9823 h 9972"/>
                  <a:gd name="connsiteX72" fmla="*/ 4023 w 10000"/>
                  <a:gd name="connsiteY72" fmla="*/ 9819 h 9972"/>
                  <a:gd name="connsiteX73" fmla="*/ 4247 w 10000"/>
                  <a:gd name="connsiteY73" fmla="*/ 9807 h 9972"/>
                  <a:gd name="connsiteX74" fmla="*/ 4492 w 10000"/>
                  <a:gd name="connsiteY74" fmla="*/ 9791 h 9972"/>
                  <a:gd name="connsiteX75" fmla="*/ 4715 w 10000"/>
                  <a:gd name="connsiteY75" fmla="*/ 9772 h 9972"/>
                  <a:gd name="connsiteX76" fmla="*/ 4740 w 10000"/>
                  <a:gd name="connsiteY76" fmla="*/ 9599 h 9972"/>
                  <a:gd name="connsiteX77" fmla="*/ 4813 w 10000"/>
                  <a:gd name="connsiteY77" fmla="*/ 9425 h 9972"/>
                  <a:gd name="connsiteX78" fmla="*/ 4912 w 10000"/>
                  <a:gd name="connsiteY78" fmla="*/ 9252 h 9972"/>
                  <a:gd name="connsiteX79" fmla="*/ 4986 w 10000"/>
                  <a:gd name="connsiteY79" fmla="*/ 9077 h 9972"/>
                  <a:gd name="connsiteX80" fmla="*/ 4962 w 10000"/>
                  <a:gd name="connsiteY80" fmla="*/ 8824 h 9972"/>
                  <a:gd name="connsiteX81" fmla="*/ 4962 w 10000"/>
                  <a:gd name="connsiteY81" fmla="*/ 8570 h 9972"/>
                  <a:gd name="connsiteX82" fmla="*/ 4962 w 10000"/>
                  <a:gd name="connsiteY82" fmla="*/ 8315 h 9972"/>
                  <a:gd name="connsiteX83" fmla="*/ 4986 w 10000"/>
                  <a:gd name="connsiteY83" fmla="*/ 8060 h 9972"/>
                  <a:gd name="connsiteX84" fmla="*/ 4986 w 10000"/>
                  <a:gd name="connsiteY84" fmla="*/ 7860 h 9972"/>
                  <a:gd name="connsiteX85" fmla="*/ 4937 w 10000"/>
                  <a:gd name="connsiteY85" fmla="*/ 7653 h 9972"/>
                  <a:gd name="connsiteX86" fmla="*/ 4912 w 10000"/>
                  <a:gd name="connsiteY86" fmla="*/ 7460 h 9972"/>
                  <a:gd name="connsiteX87" fmla="*/ 4986 w 10000"/>
                  <a:gd name="connsiteY87" fmla="*/ 7266 h 9972"/>
                  <a:gd name="connsiteX88" fmla="*/ 5259 w 10000"/>
                  <a:gd name="connsiteY88" fmla="*/ 7059 h 9972"/>
                  <a:gd name="connsiteX89" fmla="*/ 5308 w 10000"/>
                  <a:gd name="connsiteY89" fmla="*/ 6843 h 9972"/>
                  <a:gd name="connsiteX90" fmla="*/ 5282 w 10000"/>
                  <a:gd name="connsiteY90" fmla="*/ 6623 h 9972"/>
                  <a:gd name="connsiteX91" fmla="*/ 5282 w 10000"/>
                  <a:gd name="connsiteY91" fmla="*/ 6400 h 9972"/>
                  <a:gd name="connsiteX92" fmla="*/ 5308 w 10000"/>
                  <a:gd name="connsiteY92" fmla="*/ 6322 h 9972"/>
                  <a:gd name="connsiteX93" fmla="*/ 5331 w 10000"/>
                  <a:gd name="connsiteY93" fmla="*/ 6246 h 9972"/>
                  <a:gd name="connsiteX94" fmla="*/ 5331 w 10000"/>
                  <a:gd name="connsiteY94" fmla="*/ 6172 h 9972"/>
                  <a:gd name="connsiteX95" fmla="*/ 5259 w 10000"/>
                  <a:gd name="connsiteY95" fmla="*/ 6099 h 9972"/>
                  <a:gd name="connsiteX96" fmla="*/ 5233 w 10000"/>
                  <a:gd name="connsiteY96" fmla="*/ 5923 h 9972"/>
                  <a:gd name="connsiteX97" fmla="*/ 5282 w 10000"/>
                  <a:gd name="connsiteY97" fmla="*/ 5911 h 9972"/>
                  <a:gd name="connsiteX98" fmla="*/ 5282 w 10000"/>
                  <a:gd name="connsiteY98" fmla="*/ 5729 h 9972"/>
                  <a:gd name="connsiteX99" fmla="*/ 5331 w 10000"/>
                  <a:gd name="connsiteY99" fmla="*/ 5542 h 9972"/>
                  <a:gd name="connsiteX100" fmla="*/ 5357 w 10000"/>
                  <a:gd name="connsiteY100" fmla="*/ 5361 h 9972"/>
                  <a:gd name="connsiteX101" fmla="*/ 5308 w 10000"/>
                  <a:gd name="connsiteY101" fmla="*/ 5163 h 9972"/>
                  <a:gd name="connsiteX102" fmla="*/ 5432 w 10000"/>
                  <a:gd name="connsiteY102" fmla="*/ 5135 h 9972"/>
                  <a:gd name="connsiteX103" fmla="*/ 5357 w 10000"/>
                  <a:gd name="connsiteY103" fmla="*/ 4764 h 9972"/>
                  <a:gd name="connsiteX104" fmla="*/ 5458 w 10000"/>
                  <a:gd name="connsiteY104" fmla="*/ 4676 h 9972"/>
                  <a:gd name="connsiteX105" fmla="*/ 5481 w 10000"/>
                  <a:gd name="connsiteY105" fmla="*/ 4590 h 9972"/>
                  <a:gd name="connsiteX106" fmla="*/ 5505 w 10000"/>
                  <a:gd name="connsiteY106" fmla="*/ 4499 h 9972"/>
                  <a:gd name="connsiteX107" fmla="*/ 5553 w 10000"/>
                  <a:gd name="connsiteY107" fmla="*/ 4407 h 9972"/>
                  <a:gd name="connsiteX108" fmla="*/ 5628 w 10000"/>
                  <a:gd name="connsiteY108" fmla="*/ 4353 h 9972"/>
                  <a:gd name="connsiteX109" fmla="*/ 5603 w 10000"/>
                  <a:gd name="connsiteY109" fmla="*/ 4305 h 9972"/>
                  <a:gd name="connsiteX110" fmla="*/ 5553 w 10000"/>
                  <a:gd name="connsiteY110" fmla="*/ 4250 h 9972"/>
                  <a:gd name="connsiteX111" fmla="*/ 5603 w 10000"/>
                  <a:gd name="connsiteY111" fmla="*/ 4203 h 9972"/>
                  <a:gd name="connsiteX112" fmla="*/ 5704 w 10000"/>
                  <a:gd name="connsiteY112" fmla="*/ 4116 h 9972"/>
                  <a:gd name="connsiteX113" fmla="*/ 5704 w 10000"/>
                  <a:gd name="connsiteY113" fmla="*/ 4033 h 9972"/>
                  <a:gd name="connsiteX114" fmla="*/ 5677 w 10000"/>
                  <a:gd name="connsiteY114" fmla="*/ 3946 h 9972"/>
                  <a:gd name="connsiteX115" fmla="*/ 5654 w 10000"/>
                  <a:gd name="connsiteY115" fmla="*/ 3857 h 9972"/>
                  <a:gd name="connsiteX116" fmla="*/ 5531 w 10000"/>
                  <a:gd name="connsiteY116" fmla="*/ 3853 h 9972"/>
                  <a:gd name="connsiteX117" fmla="*/ 5553 w 10000"/>
                  <a:gd name="connsiteY117" fmla="*/ 3786 h 9972"/>
                  <a:gd name="connsiteX118" fmla="*/ 5654 w 10000"/>
                  <a:gd name="connsiteY118" fmla="*/ 3719 h 9972"/>
                  <a:gd name="connsiteX119" fmla="*/ 5677 w 10000"/>
                  <a:gd name="connsiteY119" fmla="*/ 3654 h 9972"/>
                  <a:gd name="connsiteX120" fmla="*/ 5654 w 10000"/>
                  <a:gd name="connsiteY120" fmla="*/ 3582 h 9972"/>
                  <a:gd name="connsiteX121" fmla="*/ 5603 w 10000"/>
                  <a:gd name="connsiteY121" fmla="*/ 3582 h 9972"/>
                  <a:gd name="connsiteX122" fmla="*/ 5628 w 10000"/>
                  <a:gd name="connsiteY122" fmla="*/ 3514 h 9972"/>
                  <a:gd name="connsiteX123" fmla="*/ 5603 w 10000"/>
                  <a:gd name="connsiteY123" fmla="*/ 3436 h 9972"/>
                  <a:gd name="connsiteX124" fmla="*/ 5603 w 10000"/>
                  <a:gd name="connsiteY124" fmla="*/ 3368 h 9972"/>
                  <a:gd name="connsiteX125" fmla="*/ 5677 w 10000"/>
                  <a:gd name="connsiteY125" fmla="*/ 3297 h 9972"/>
                  <a:gd name="connsiteX126" fmla="*/ 5677 w 10000"/>
                  <a:gd name="connsiteY126" fmla="*/ 3154 h 9972"/>
                  <a:gd name="connsiteX127" fmla="*/ 5677 w 10000"/>
                  <a:gd name="connsiteY127" fmla="*/ 3016 h 9972"/>
                  <a:gd name="connsiteX128" fmla="*/ 5754 w 10000"/>
                  <a:gd name="connsiteY128" fmla="*/ 2879 h 9972"/>
                  <a:gd name="connsiteX129" fmla="*/ 5925 w 10000"/>
                  <a:gd name="connsiteY129" fmla="*/ 2752 h 9972"/>
                  <a:gd name="connsiteX130" fmla="*/ 5851 w 10000"/>
                  <a:gd name="connsiteY130" fmla="*/ 2732 h 9972"/>
                  <a:gd name="connsiteX131" fmla="*/ 5851 w 10000"/>
                  <a:gd name="connsiteY131" fmla="*/ 2613 h 9972"/>
                  <a:gd name="connsiteX132" fmla="*/ 5826 w 10000"/>
                  <a:gd name="connsiteY132" fmla="*/ 2494 h 9972"/>
                  <a:gd name="connsiteX133" fmla="*/ 5802 w 10000"/>
                  <a:gd name="connsiteY133" fmla="*/ 2376 h 9972"/>
                  <a:gd name="connsiteX134" fmla="*/ 5851 w 10000"/>
                  <a:gd name="connsiteY134" fmla="*/ 2271 h 9972"/>
                  <a:gd name="connsiteX135" fmla="*/ 5899 w 10000"/>
                  <a:gd name="connsiteY135" fmla="*/ 2078 h 9972"/>
                  <a:gd name="connsiteX136" fmla="*/ 6024 w 10000"/>
                  <a:gd name="connsiteY136" fmla="*/ 1894 h 9972"/>
                  <a:gd name="connsiteX137" fmla="*/ 6100 w 10000"/>
                  <a:gd name="connsiteY137" fmla="*/ 1703 h 9972"/>
                  <a:gd name="connsiteX138" fmla="*/ 6050 w 10000"/>
                  <a:gd name="connsiteY138" fmla="*/ 1511 h 9972"/>
                  <a:gd name="connsiteX139" fmla="*/ 6072 w 10000"/>
                  <a:gd name="connsiteY139" fmla="*/ 1419 h 9972"/>
                  <a:gd name="connsiteX140" fmla="*/ 6072 w 10000"/>
                  <a:gd name="connsiteY140" fmla="*/ 1322 h 9972"/>
                  <a:gd name="connsiteX141" fmla="*/ 6072 w 10000"/>
                  <a:gd name="connsiteY141" fmla="*/ 1228 h 9972"/>
                  <a:gd name="connsiteX142" fmla="*/ 6050 w 10000"/>
                  <a:gd name="connsiteY142" fmla="*/ 1133 h 9972"/>
                  <a:gd name="connsiteX143" fmla="*/ 5925 w 10000"/>
                  <a:gd name="connsiteY143" fmla="*/ 1162 h 9972"/>
                  <a:gd name="connsiteX144" fmla="*/ 5925 w 10000"/>
                  <a:gd name="connsiteY144" fmla="*/ 1098 h 9972"/>
                  <a:gd name="connsiteX145" fmla="*/ 5899 w 10000"/>
                  <a:gd name="connsiteY145" fmla="*/ 1033 h 9972"/>
                  <a:gd name="connsiteX146" fmla="*/ 5899 w 10000"/>
                  <a:gd name="connsiteY146" fmla="*/ 967 h 9972"/>
                  <a:gd name="connsiteX147" fmla="*/ 5925 w 10000"/>
                  <a:gd name="connsiteY147" fmla="*/ 906 h 9972"/>
                  <a:gd name="connsiteX148" fmla="*/ 5851 w 10000"/>
                  <a:gd name="connsiteY148" fmla="*/ 821 h 9972"/>
                  <a:gd name="connsiteX149" fmla="*/ 5851 w 10000"/>
                  <a:gd name="connsiteY149" fmla="*/ 736 h 9972"/>
                  <a:gd name="connsiteX150" fmla="*/ 5826 w 10000"/>
                  <a:gd name="connsiteY150" fmla="*/ 647 h 9972"/>
                  <a:gd name="connsiteX151" fmla="*/ 5826 w 10000"/>
                  <a:gd name="connsiteY151" fmla="*/ 571 h 9972"/>
                  <a:gd name="connsiteX152" fmla="*/ 5754 w 10000"/>
                  <a:gd name="connsiteY152" fmla="*/ 370 h 9972"/>
                  <a:gd name="connsiteX153" fmla="*/ 5677 w 10000"/>
                  <a:gd name="connsiteY153" fmla="*/ 351 h 9972"/>
                  <a:gd name="connsiteX154" fmla="*/ 5531 w 10000"/>
                  <a:gd name="connsiteY154" fmla="*/ 339 h 9972"/>
                  <a:gd name="connsiteX155" fmla="*/ 5432 w 10000"/>
                  <a:gd name="connsiteY155" fmla="*/ 327 h 9972"/>
                  <a:gd name="connsiteX156" fmla="*/ 5282 w 10000"/>
                  <a:gd name="connsiteY156" fmla="*/ 324 h 9972"/>
                  <a:gd name="connsiteX157" fmla="*/ 5184 w 10000"/>
                  <a:gd name="connsiteY157" fmla="*/ 327 h 9972"/>
                  <a:gd name="connsiteX158" fmla="*/ 5111 w 10000"/>
                  <a:gd name="connsiteY158" fmla="*/ 335 h 9972"/>
                  <a:gd name="connsiteX159" fmla="*/ 5012 w 10000"/>
                  <a:gd name="connsiteY159" fmla="*/ 335 h 9972"/>
                  <a:gd name="connsiteX160" fmla="*/ 4937 w 10000"/>
                  <a:gd name="connsiteY160" fmla="*/ 327 h 9972"/>
                  <a:gd name="connsiteX161" fmla="*/ 4962 w 10000"/>
                  <a:gd name="connsiteY161" fmla="*/ 312 h 9972"/>
                  <a:gd name="connsiteX162" fmla="*/ 5012 w 10000"/>
                  <a:gd name="connsiteY162" fmla="*/ 304 h 9972"/>
                  <a:gd name="connsiteX163" fmla="*/ 5088 w 10000"/>
                  <a:gd name="connsiteY163" fmla="*/ 292 h 9972"/>
                  <a:gd name="connsiteX164" fmla="*/ 5061 w 10000"/>
                  <a:gd name="connsiteY164" fmla="*/ 277 h 9972"/>
                  <a:gd name="connsiteX165" fmla="*/ 5282 w 10000"/>
                  <a:gd name="connsiteY165" fmla="*/ 261 h 9972"/>
                  <a:gd name="connsiteX166" fmla="*/ 5505 w 10000"/>
                  <a:gd name="connsiteY166" fmla="*/ 234 h 9972"/>
                  <a:gd name="connsiteX167" fmla="*/ 5704 w 10000"/>
                  <a:gd name="connsiteY167" fmla="*/ 206 h 9972"/>
                  <a:gd name="connsiteX168" fmla="*/ 5874 w 10000"/>
                  <a:gd name="connsiteY168" fmla="*/ 165 h 9972"/>
                  <a:gd name="connsiteX169" fmla="*/ 5925 w 10000"/>
                  <a:gd name="connsiteY169" fmla="*/ 122 h 9972"/>
                  <a:gd name="connsiteX170" fmla="*/ 5997 w 10000"/>
                  <a:gd name="connsiteY170" fmla="*/ 87 h 9972"/>
                  <a:gd name="connsiteX171" fmla="*/ 5997 w 10000"/>
                  <a:gd name="connsiteY171" fmla="*/ 42 h 9972"/>
                  <a:gd name="connsiteX172" fmla="*/ 6024 w 10000"/>
                  <a:gd name="connsiteY172" fmla="*/ 0 h 9972"/>
                  <a:gd name="connsiteX173" fmla="*/ 6100 w 10000"/>
                  <a:gd name="connsiteY173" fmla="*/ 74 h 9972"/>
                  <a:gd name="connsiteX174" fmla="*/ 6196 w 10000"/>
                  <a:gd name="connsiteY174" fmla="*/ 157 h 9972"/>
                  <a:gd name="connsiteX175" fmla="*/ 6223 w 10000"/>
                  <a:gd name="connsiteY175" fmla="*/ 238 h 9972"/>
                  <a:gd name="connsiteX176" fmla="*/ 6173 w 10000"/>
                  <a:gd name="connsiteY176" fmla="*/ 324 h 9972"/>
                  <a:gd name="connsiteX0" fmla="*/ 6173 w 10000"/>
                  <a:gd name="connsiteY0" fmla="*/ 325 h 10000"/>
                  <a:gd name="connsiteX1" fmla="*/ 6293 w 10000"/>
                  <a:gd name="connsiteY1" fmla="*/ 561 h 10000"/>
                  <a:gd name="connsiteX2" fmla="*/ 6393 w 10000"/>
                  <a:gd name="connsiteY2" fmla="*/ 804 h 10000"/>
                  <a:gd name="connsiteX3" fmla="*/ 6444 w 10000"/>
                  <a:gd name="connsiteY3" fmla="*/ 1043 h 10000"/>
                  <a:gd name="connsiteX4" fmla="*/ 6493 w 10000"/>
                  <a:gd name="connsiteY4" fmla="*/ 1279 h 10000"/>
                  <a:gd name="connsiteX5" fmla="*/ 6665 w 10000"/>
                  <a:gd name="connsiteY5" fmla="*/ 1511 h 10000"/>
                  <a:gd name="connsiteX6" fmla="*/ 6765 w 10000"/>
                  <a:gd name="connsiteY6" fmla="*/ 1748 h 10000"/>
                  <a:gd name="connsiteX7" fmla="*/ 6765 w 10000"/>
                  <a:gd name="connsiteY7" fmla="*/ 1984 h 10000"/>
                  <a:gd name="connsiteX8" fmla="*/ 6739 w 10000"/>
                  <a:gd name="connsiteY8" fmla="*/ 2218 h 10000"/>
                  <a:gd name="connsiteX9" fmla="*/ 6786 w 10000"/>
                  <a:gd name="connsiteY9" fmla="*/ 2344 h 10000"/>
                  <a:gd name="connsiteX10" fmla="*/ 6863 w 10000"/>
                  <a:gd name="connsiteY10" fmla="*/ 2482 h 10000"/>
                  <a:gd name="connsiteX11" fmla="*/ 6863 w 10000"/>
                  <a:gd name="connsiteY11" fmla="*/ 2617 h 10000"/>
                  <a:gd name="connsiteX12" fmla="*/ 6839 w 10000"/>
                  <a:gd name="connsiteY12" fmla="*/ 2752 h 10000"/>
                  <a:gd name="connsiteX13" fmla="*/ 6863 w 10000"/>
                  <a:gd name="connsiteY13" fmla="*/ 2767 h 10000"/>
                  <a:gd name="connsiteX14" fmla="*/ 6839 w 10000"/>
                  <a:gd name="connsiteY14" fmla="*/ 2790 h 10000"/>
                  <a:gd name="connsiteX15" fmla="*/ 6765 w 10000"/>
                  <a:gd name="connsiteY15" fmla="*/ 2806 h 10000"/>
                  <a:gd name="connsiteX16" fmla="*/ 6739 w 10000"/>
                  <a:gd name="connsiteY16" fmla="*/ 2827 h 10000"/>
                  <a:gd name="connsiteX17" fmla="*/ 6739 w 10000"/>
                  <a:gd name="connsiteY17" fmla="*/ 2887 h 10000"/>
                  <a:gd name="connsiteX18" fmla="*/ 6739 w 10000"/>
                  <a:gd name="connsiteY18" fmla="*/ 2945 h 10000"/>
                  <a:gd name="connsiteX19" fmla="*/ 6692 w 10000"/>
                  <a:gd name="connsiteY19" fmla="*/ 3008 h 10000"/>
                  <a:gd name="connsiteX20" fmla="*/ 6641 w 10000"/>
                  <a:gd name="connsiteY20" fmla="*/ 3062 h 10000"/>
                  <a:gd name="connsiteX21" fmla="*/ 6641 w 10000"/>
                  <a:gd name="connsiteY21" fmla="*/ 3239 h 10000"/>
                  <a:gd name="connsiteX22" fmla="*/ 6692 w 10000"/>
                  <a:gd name="connsiteY22" fmla="*/ 3425 h 10000"/>
                  <a:gd name="connsiteX23" fmla="*/ 6786 w 10000"/>
                  <a:gd name="connsiteY23" fmla="*/ 3611 h 10000"/>
                  <a:gd name="connsiteX24" fmla="*/ 6814 w 10000"/>
                  <a:gd name="connsiteY24" fmla="*/ 3789 h 10000"/>
                  <a:gd name="connsiteX25" fmla="*/ 7036 w 10000"/>
                  <a:gd name="connsiteY25" fmla="*/ 3941 h 10000"/>
                  <a:gd name="connsiteX26" fmla="*/ 7063 w 10000"/>
                  <a:gd name="connsiteY26" fmla="*/ 4098 h 10000"/>
                  <a:gd name="connsiteX27" fmla="*/ 7036 w 10000"/>
                  <a:gd name="connsiteY27" fmla="*/ 4254 h 10000"/>
                  <a:gd name="connsiteX28" fmla="*/ 7013 w 10000"/>
                  <a:gd name="connsiteY28" fmla="*/ 4411 h 10000"/>
                  <a:gd name="connsiteX29" fmla="*/ 6839 w 10000"/>
                  <a:gd name="connsiteY29" fmla="*/ 4645 h 10000"/>
                  <a:gd name="connsiteX30" fmla="*/ 6863 w 10000"/>
                  <a:gd name="connsiteY30" fmla="*/ 4881 h 10000"/>
                  <a:gd name="connsiteX31" fmla="*/ 6939 w 10000"/>
                  <a:gd name="connsiteY31" fmla="*/ 5114 h 10000"/>
                  <a:gd name="connsiteX32" fmla="*/ 6863 w 10000"/>
                  <a:gd name="connsiteY32" fmla="*/ 5348 h 10000"/>
                  <a:gd name="connsiteX33" fmla="*/ 6959 w 10000"/>
                  <a:gd name="connsiteY33" fmla="*/ 5607 h 10000"/>
                  <a:gd name="connsiteX34" fmla="*/ 7036 w 10000"/>
                  <a:gd name="connsiteY34" fmla="*/ 5856 h 10000"/>
                  <a:gd name="connsiteX35" fmla="*/ 7110 w 10000"/>
                  <a:gd name="connsiteY35" fmla="*/ 6112 h 10000"/>
                  <a:gd name="connsiteX36" fmla="*/ 7110 w 10000"/>
                  <a:gd name="connsiteY36" fmla="*/ 6374 h 10000"/>
                  <a:gd name="connsiteX37" fmla="*/ 7208 w 10000"/>
                  <a:gd name="connsiteY37" fmla="*/ 6708 h 10000"/>
                  <a:gd name="connsiteX38" fmla="*/ 7208 w 10000"/>
                  <a:gd name="connsiteY38" fmla="*/ 7040 h 10000"/>
                  <a:gd name="connsiteX39" fmla="*/ 7232 w 10000"/>
                  <a:gd name="connsiteY39" fmla="*/ 7366 h 10000"/>
                  <a:gd name="connsiteX40" fmla="*/ 7529 w 10000"/>
                  <a:gd name="connsiteY40" fmla="*/ 7688 h 10000"/>
                  <a:gd name="connsiteX41" fmla="*/ 7578 w 10000"/>
                  <a:gd name="connsiteY41" fmla="*/ 7845 h 10000"/>
                  <a:gd name="connsiteX42" fmla="*/ 7679 w 10000"/>
                  <a:gd name="connsiteY42" fmla="*/ 8000 h 10000"/>
                  <a:gd name="connsiteX43" fmla="*/ 7728 w 10000"/>
                  <a:gd name="connsiteY43" fmla="*/ 8162 h 10000"/>
                  <a:gd name="connsiteX44" fmla="*/ 7627 w 10000"/>
                  <a:gd name="connsiteY44" fmla="*/ 8319 h 10000"/>
                  <a:gd name="connsiteX45" fmla="*/ 7506 w 10000"/>
                  <a:gd name="connsiteY45" fmla="*/ 8522 h 10000"/>
                  <a:gd name="connsiteX46" fmla="*/ 7529 w 10000"/>
                  <a:gd name="connsiteY46" fmla="*/ 8733 h 10000"/>
                  <a:gd name="connsiteX47" fmla="*/ 7679 w 10000"/>
                  <a:gd name="connsiteY47" fmla="*/ 8953 h 10000"/>
                  <a:gd name="connsiteX48" fmla="*/ 7799 w 10000"/>
                  <a:gd name="connsiteY48" fmla="*/ 9163 h 10000"/>
                  <a:gd name="connsiteX49" fmla="*/ 7826 w 10000"/>
                  <a:gd name="connsiteY49" fmla="*/ 9320 h 10000"/>
                  <a:gd name="connsiteX50" fmla="*/ 7826 w 10000"/>
                  <a:gd name="connsiteY50" fmla="*/ 9483 h 10000"/>
                  <a:gd name="connsiteX51" fmla="*/ 7901 w 10000"/>
                  <a:gd name="connsiteY51" fmla="*/ 9641 h 10000"/>
                  <a:gd name="connsiteX52" fmla="*/ 8195 w 10000"/>
                  <a:gd name="connsiteY52" fmla="*/ 9776 h 10000"/>
                  <a:gd name="connsiteX53" fmla="*/ 8518 w 10000"/>
                  <a:gd name="connsiteY53" fmla="*/ 9776 h 10000"/>
                  <a:gd name="connsiteX54" fmla="*/ 8862 w 10000"/>
                  <a:gd name="connsiteY54" fmla="*/ 9787 h 10000"/>
                  <a:gd name="connsiteX55" fmla="*/ 9134 w 10000"/>
                  <a:gd name="connsiteY55" fmla="*/ 9799 h 10000"/>
                  <a:gd name="connsiteX56" fmla="*/ 9453 w 10000"/>
                  <a:gd name="connsiteY56" fmla="*/ 9814 h 10000"/>
                  <a:gd name="connsiteX57" fmla="*/ 9752 w 10000"/>
                  <a:gd name="connsiteY57" fmla="*/ 9835 h 10000"/>
                  <a:gd name="connsiteX58" fmla="*/ 10000 w 10000"/>
                  <a:gd name="connsiteY58" fmla="*/ 9865 h 10000"/>
                  <a:gd name="connsiteX59" fmla="*/ 0 w 10000"/>
                  <a:gd name="connsiteY59" fmla="*/ 10000 h 10000"/>
                  <a:gd name="connsiteX60" fmla="*/ 665 w 10000"/>
                  <a:gd name="connsiteY60" fmla="*/ 9962 h 10000"/>
                  <a:gd name="connsiteX61" fmla="*/ 985 w 10000"/>
                  <a:gd name="connsiteY61" fmla="*/ 9935 h 10000"/>
                  <a:gd name="connsiteX62" fmla="*/ 1334 w 10000"/>
                  <a:gd name="connsiteY62" fmla="*/ 9912 h 10000"/>
                  <a:gd name="connsiteX63" fmla="*/ 1629 w 10000"/>
                  <a:gd name="connsiteY63" fmla="*/ 9893 h 10000"/>
                  <a:gd name="connsiteX64" fmla="*/ 1974 w 10000"/>
                  <a:gd name="connsiteY64" fmla="*/ 9877 h 10000"/>
                  <a:gd name="connsiteX65" fmla="*/ 2345 w 10000"/>
                  <a:gd name="connsiteY65" fmla="*/ 9865 h 10000"/>
                  <a:gd name="connsiteX66" fmla="*/ 2716 w 10000"/>
                  <a:gd name="connsiteY66" fmla="*/ 9865 h 10000"/>
                  <a:gd name="connsiteX67" fmla="*/ 2987 w 10000"/>
                  <a:gd name="connsiteY67" fmla="*/ 9865 h 10000"/>
                  <a:gd name="connsiteX68" fmla="*/ 3259 w 10000"/>
                  <a:gd name="connsiteY68" fmla="*/ 9865 h 10000"/>
                  <a:gd name="connsiteX69" fmla="*/ 3507 w 10000"/>
                  <a:gd name="connsiteY69" fmla="*/ 9858 h 10000"/>
                  <a:gd name="connsiteX70" fmla="*/ 3777 w 10000"/>
                  <a:gd name="connsiteY70" fmla="*/ 9851 h 10000"/>
                  <a:gd name="connsiteX71" fmla="*/ 4023 w 10000"/>
                  <a:gd name="connsiteY71" fmla="*/ 9847 h 10000"/>
                  <a:gd name="connsiteX72" fmla="*/ 4247 w 10000"/>
                  <a:gd name="connsiteY72" fmla="*/ 9835 h 10000"/>
                  <a:gd name="connsiteX73" fmla="*/ 4492 w 10000"/>
                  <a:gd name="connsiteY73" fmla="*/ 9818 h 10000"/>
                  <a:gd name="connsiteX74" fmla="*/ 4715 w 10000"/>
                  <a:gd name="connsiteY74" fmla="*/ 9799 h 10000"/>
                  <a:gd name="connsiteX75" fmla="*/ 4740 w 10000"/>
                  <a:gd name="connsiteY75" fmla="*/ 9626 h 10000"/>
                  <a:gd name="connsiteX76" fmla="*/ 4813 w 10000"/>
                  <a:gd name="connsiteY76" fmla="*/ 9451 h 10000"/>
                  <a:gd name="connsiteX77" fmla="*/ 4912 w 10000"/>
                  <a:gd name="connsiteY77" fmla="*/ 9278 h 10000"/>
                  <a:gd name="connsiteX78" fmla="*/ 4986 w 10000"/>
                  <a:gd name="connsiteY78" fmla="*/ 9102 h 10000"/>
                  <a:gd name="connsiteX79" fmla="*/ 4962 w 10000"/>
                  <a:gd name="connsiteY79" fmla="*/ 8849 h 10000"/>
                  <a:gd name="connsiteX80" fmla="*/ 4962 w 10000"/>
                  <a:gd name="connsiteY80" fmla="*/ 8594 h 10000"/>
                  <a:gd name="connsiteX81" fmla="*/ 4962 w 10000"/>
                  <a:gd name="connsiteY81" fmla="*/ 8338 h 10000"/>
                  <a:gd name="connsiteX82" fmla="*/ 4986 w 10000"/>
                  <a:gd name="connsiteY82" fmla="*/ 8083 h 10000"/>
                  <a:gd name="connsiteX83" fmla="*/ 4986 w 10000"/>
                  <a:gd name="connsiteY83" fmla="*/ 7882 h 10000"/>
                  <a:gd name="connsiteX84" fmla="*/ 4937 w 10000"/>
                  <a:gd name="connsiteY84" fmla="*/ 7674 h 10000"/>
                  <a:gd name="connsiteX85" fmla="*/ 4912 w 10000"/>
                  <a:gd name="connsiteY85" fmla="*/ 7481 h 10000"/>
                  <a:gd name="connsiteX86" fmla="*/ 4986 w 10000"/>
                  <a:gd name="connsiteY86" fmla="*/ 7286 h 10000"/>
                  <a:gd name="connsiteX87" fmla="*/ 5259 w 10000"/>
                  <a:gd name="connsiteY87" fmla="*/ 7079 h 10000"/>
                  <a:gd name="connsiteX88" fmla="*/ 5308 w 10000"/>
                  <a:gd name="connsiteY88" fmla="*/ 6862 h 10000"/>
                  <a:gd name="connsiteX89" fmla="*/ 5282 w 10000"/>
                  <a:gd name="connsiteY89" fmla="*/ 6642 h 10000"/>
                  <a:gd name="connsiteX90" fmla="*/ 5282 w 10000"/>
                  <a:gd name="connsiteY90" fmla="*/ 6418 h 10000"/>
                  <a:gd name="connsiteX91" fmla="*/ 5308 w 10000"/>
                  <a:gd name="connsiteY91" fmla="*/ 6340 h 10000"/>
                  <a:gd name="connsiteX92" fmla="*/ 5331 w 10000"/>
                  <a:gd name="connsiteY92" fmla="*/ 6264 h 10000"/>
                  <a:gd name="connsiteX93" fmla="*/ 5331 w 10000"/>
                  <a:gd name="connsiteY93" fmla="*/ 6189 h 10000"/>
                  <a:gd name="connsiteX94" fmla="*/ 5259 w 10000"/>
                  <a:gd name="connsiteY94" fmla="*/ 6116 h 10000"/>
                  <a:gd name="connsiteX95" fmla="*/ 5233 w 10000"/>
                  <a:gd name="connsiteY95" fmla="*/ 5940 h 10000"/>
                  <a:gd name="connsiteX96" fmla="*/ 5282 w 10000"/>
                  <a:gd name="connsiteY96" fmla="*/ 5928 h 10000"/>
                  <a:gd name="connsiteX97" fmla="*/ 5282 w 10000"/>
                  <a:gd name="connsiteY97" fmla="*/ 5745 h 10000"/>
                  <a:gd name="connsiteX98" fmla="*/ 5331 w 10000"/>
                  <a:gd name="connsiteY98" fmla="*/ 5558 h 10000"/>
                  <a:gd name="connsiteX99" fmla="*/ 5357 w 10000"/>
                  <a:gd name="connsiteY99" fmla="*/ 5376 h 10000"/>
                  <a:gd name="connsiteX100" fmla="*/ 5308 w 10000"/>
                  <a:gd name="connsiteY100" fmla="*/ 5177 h 10000"/>
                  <a:gd name="connsiteX101" fmla="*/ 5432 w 10000"/>
                  <a:gd name="connsiteY101" fmla="*/ 5149 h 10000"/>
                  <a:gd name="connsiteX102" fmla="*/ 5357 w 10000"/>
                  <a:gd name="connsiteY102" fmla="*/ 4777 h 10000"/>
                  <a:gd name="connsiteX103" fmla="*/ 5458 w 10000"/>
                  <a:gd name="connsiteY103" fmla="*/ 4689 h 10000"/>
                  <a:gd name="connsiteX104" fmla="*/ 5481 w 10000"/>
                  <a:gd name="connsiteY104" fmla="*/ 4603 h 10000"/>
                  <a:gd name="connsiteX105" fmla="*/ 5505 w 10000"/>
                  <a:gd name="connsiteY105" fmla="*/ 4512 h 10000"/>
                  <a:gd name="connsiteX106" fmla="*/ 5553 w 10000"/>
                  <a:gd name="connsiteY106" fmla="*/ 4419 h 10000"/>
                  <a:gd name="connsiteX107" fmla="*/ 5628 w 10000"/>
                  <a:gd name="connsiteY107" fmla="*/ 4365 h 10000"/>
                  <a:gd name="connsiteX108" fmla="*/ 5603 w 10000"/>
                  <a:gd name="connsiteY108" fmla="*/ 4317 h 10000"/>
                  <a:gd name="connsiteX109" fmla="*/ 5553 w 10000"/>
                  <a:gd name="connsiteY109" fmla="*/ 4262 h 10000"/>
                  <a:gd name="connsiteX110" fmla="*/ 5603 w 10000"/>
                  <a:gd name="connsiteY110" fmla="*/ 4215 h 10000"/>
                  <a:gd name="connsiteX111" fmla="*/ 5704 w 10000"/>
                  <a:gd name="connsiteY111" fmla="*/ 4128 h 10000"/>
                  <a:gd name="connsiteX112" fmla="*/ 5704 w 10000"/>
                  <a:gd name="connsiteY112" fmla="*/ 4044 h 10000"/>
                  <a:gd name="connsiteX113" fmla="*/ 5677 w 10000"/>
                  <a:gd name="connsiteY113" fmla="*/ 3957 h 10000"/>
                  <a:gd name="connsiteX114" fmla="*/ 5654 w 10000"/>
                  <a:gd name="connsiteY114" fmla="*/ 3868 h 10000"/>
                  <a:gd name="connsiteX115" fmla="*/ 5531 w 10000"/>
                  <a:gd name="connsiteY115" fmla="*/ 3864 h 10000"/>
                  <a:gd name="connsiteX116" fmla="*/ 5553 w 10000"/>
                  <a:gd name="connsiteY116" fmla="*/ 3797 h 10000"/>
                  <a:gd name="connsiteX117" fmla="*/ 5654 w 10000"/>
                  <a:gd name="connsiteY117" fmla="*/ 3729 h 10000"/>
                  <a:gd name="connsiteX118" fmla="*/ 5677 w 10000"/>
                  <a:gd name="connsiteY118" fmla="*/ 3664 h 10000"/>
                  <a:gd name="connsiteX119" fmla="*/ 5654 w 10000"/>
                  <a:gd name="connsiteY119" fmla="*/ 3592 h 10000"/>
                  <a:gd name="connsiteX120" fmla="*/ 5603 w 10000"/>
                  <a:gd name="connsiteY120" fmla="*/ 3592 h 10000"/>
                  <a:gd name="connsiteX121" fmla="*/ 5628 w 10000"/>
                  <a:gd name="connsiteY121" fmla="*/ 3524 h 10000"/>
                  <a:gd name="connsiteX122" fmla="*/ 5603 w 10000"/>
                  <a:gd name="connsiteY122" fmla="*/ 3446 h 10000"/>
                  <a:gd name="connsiteX123" fmla="*/ 5603 w 10000"/>
                  <a:gd name="connsiteY123" fmla="*/ 3377 h 10000"/>
                  <a:gd name="connsiteX124" fmla="*/ 5677 w 10000"/>
                  <a:gd name="connsiteY124" fmla="*/ 3306 h 10000"/>
                  <a:gd name="connsiteX125" fmla="*/ 5677 w 10000"/>
                  <a:gd name="connsiteY125" fmla="*/ 3163 h 10000"/>
                  <a:gd name="connsiteX126" fmla="*/ 5677 w 10000"/>
                  <a:gd name="connsiteY126" fmla="*/ 3024 h 10000"/>
                  <a:gd name="connsiteX127" fmla="*/ 5754 w 10000"/>
                  <a:gd name="connsiteY127" fmla="*/ 2887 h 10000"/>
                  <a:gd name="connsiteX128" fmla="*/ 5925 w 10000"/>
                  <a:gd name="connsiteY128" fmla="*/ 2760 h 10000"/>
                  <a:gd name="connsiteX129" fmla="*/ 5851 w 10000"/>
                  <a:gd name="connsiteY129" fmla="*/ 2740 h 10000"/>
                  <a:gd name="connsiteX130" fmla="*/ 5851 w 10000"/>
                  <a:gd name="connsiteY130" fmla="*/ 2620 h 10000"/>
                  <a:gd name="connsiteX131" fmla="*/ 5826 w 10000"/>
                  <a:gd name="connsiteY131" fmla="*/ 2501 h 10000"/>
                  <a:gd name="connsiteX132" fmla="*/ 5802 w 10000"/>
                  <a:gd name="connsiteY132" fmla="*/ 2383 h 10000"/>
                  <a:gd name="connsiteX133" fmla="*/ 5851 w 10000"/>
                  <a:gd name="connsiteY133" fmla="*/ 2277 h 10000"/>
                  <a:gd name="connsiteX134" fmla="*/ 5899 w 10000"/>
                  <a:gd name="connsiteY134" fmla="*/ 2084 h 10000"/>
                  <a:gd name="connsiteX135" fmla="*/ 6024 w 10000"/>
                  <a:gd name="connsiteY135" fmla="*/ 1899 h 10000"/>
                  <a:gd name="connsiteX136" fmla="*/ 6100 w 10000"/>
                  <a:gd name="connsiteY136" fmla="*/ 1708 h 10000"/>
                  <a:gd name="connsiteX137" fmla="*/ 6050 w 10000"/>
                  <a:gd name="connsiteY137" fmla="*/ 1515 h 10000"/>
                  <a:gd name="connsiteX138" fmla="*/ 6072 w 10000"/>
                  <a:gd name="connsiteY138" fmla="*/ 1423 h 10000"/>
                  <a:gd name="connsiteX139" fmla="*/ 6072 w 10000"/>
                  <a:gd name="connsiteY139" fmla="*/ 1326 h 10000"/>
                  <a:gd name="connsiteX140" fmla="*/ 6072 w 10000"/>
                  <a:gd name="connsiteY140" fmla="*/ 1231 h 10000"/>
                  <a:gd name="connsiteX141" fmla="*/ 6050 w 10000"/>
                  <a:gd name="connsiteY141" fmla="*/ 1136 h 10000"/>
                  <a:gd name="connsiteX142" fmla="*/ 5925 w 10000"/>
                  <a:gd name="connsiteY142" fmla="*/ 1165 h 10000"/>
                  <a:gd name="connsiteX143" fmla="*/ 5925 w 10000"/>
                  <a:gd name="connsiteY143" fmla="*/ 1101 h 10000"/>
                  <a:gd name="connsiteX144" fmla="*/ 5899 w 10000"/>
                  <a:gd name="connsiteY144" fmla="*/ 1036 h 10000"/>
                  <a:gd name="connsiteX145" fmla="*/ 5899 w 10000"/>
                  <a:gd name="connsiteY145" fmla="*/ 970 h 10000"/>
                  <a:gd name="connsiteX146" fmla="*/ 5925 w 10000"/>
                  <a:gd name="connsiteY146" fmla="*/ 909 h 10000"/>
                  <a:gd name="connsiteX147" fmla="*/ 5851 w 10000"/>
                  <a:gd name="connsiteY147" fmla="*/ 823 h 10000"/>
                  <a:gd name="connsiteX148" fmla="*/ 5851 w 10000"/>
                  <a:gd name="connsiteY148" fmla="*/ 738 h 10000"/>
                  <a:gd name="connsiteX149" fmla="*/ 5826 w 10000"/>
                  <a:gd name="connsiteY149" fmla="*/ 649 h 10000"/>
                  <a:gd name="connsiteX150" fmla="*/ 5826 w 10000"/>
                  <a:gd name="connsiteY150" fmla="*/ 573 h 10000"/>
                  <a:gd name="connsiteX151" fmla="*/ 5754 w 10000"/>
                  <a:gd name="connsiteY151" fmla="*/ 371 h 10000"/>
                  <a:gd name="connsiteX152" fmla="*/ 5677 w 10000"/>
                  <a:gd name="connsiteY152" fmla="*/ 352 h 10000"/>
                  <a:gd name="connsiteX153" fmla="*/ 5531 w 10000"/>
                  <a:gd name="connsiteY153" fmla="*/ 340 h 10000"/>
                  <a:gd name="connsiteX154" fmla="*/ 5432 w 10000"/>
                  <a:gd name="connsiteY154" fmla="*/ 328 h 10000"/>
                  <a:gd name="connsiteX155" fmla="*/ 5282 w 10000"/>
                  <a:gd name="connsiteY155" fmla="*/ 325 h 10000"/>
                  <a:gd name="connsiteX156" fmla="*/ 5184 w 10000"/>
                  <a:gd name="connsiteY156" fmla="*/ 328 h 10000"/>
                  <a:gd name="connsiteX157" fmla="*/ 5111 w 10000"/>
                  <a:gd name="connsiteY157" fmla="*/ 336 h 10000"/>
                  <a:gd name="connsiteX158" fmla="*/ 5012 w 10000"/>
                  <a:gd name="connsiteY158" fmla="*/ 336 h 10000"/>
                  <a:gd name="connsiteX159" fmla="*/ 4937 w 10000"/>
                  <a:gd name="connsiteY159" fmla="*/ 328 h 10000"/>
                  <a:gd name="connsiteX160" fmla="*/ 4962 w 10000"/>
                  <a:gd name="connsiteY160" fmla="*/ 313 h 10000"/>
                  <a:gd name="connsiteX161" fmla="*/ 5012 w 10000"/>
                  <a:gd name="connsiteY161" fmla="*/ 305 h 10000"/>
                  <a:gd name="connsiteX162" fmla="*/ 5088 w 10000"/>
                  <a:gd name="connsiteY162" fmla="*/ 293 h 10000"/>
                  <a:gd name="connsiteX163" fmla="*/ 5061 w 10000"/>
                  <a:gd name="connsiteY163" fmla="*/ 278 h 10000"/>
                  <a:gd name="connsiteX164" fmla="*/ 5282 w 10000"/>
                  <a:gd name="connsiteY164" fmla="*/ 262 h 10000"/>
                  <a:gd name="connsiteX165" fmla="*/ 5505 w 10000"/>
                  <a:gd name="connsiteY165" fmla="*/ 235 h 10000"/>
                  <a:gd name="connsiteX166" fmla="*/ 5704 w 10000"/>
                  <a:gd name="connsiteY166" fmla="*/ 207 h 10000"/>
                  <a:gd name="connsiteX167" fmla="*/ 5874 w 10000"/>
                  <a:gd name="connsiteY167" fmla="*/ 165 h 10000"/>
                  <a:gd name="connsiteX168" fmla="*/ 5925 w 10000"/>
                  <a:gd name="connsiteY168" fmla="*/ 122 h 10000"/>
                  <a:gd name="connsiteX169" fmla="*/ 5997 w 10000"/>
                  <a:gd name="connsiteY169" fmla="*/ 87 h 10000"/>
                  <a:gd name="connsiteX170" fmla="*/ 5997 w 10000"/>
                  <a:gd name="connsiteY170" fmla="*/ 42 h 10000"/>
                  <a:gd name="connsiteX171" fmla="*/ 6024 w 10000"/>
                  <a:gd name="connsiteY171" fmla="*/ 0 h 10000"/>
                  <a:gd name="connsiteX172" fmla="*/ 6100 w 10000"/>
                  <a:gd name="connsiteY172" fmla="*/ 74 h 10000"/>
                  <a:gd name="connsiteX173" fmla="*/ 6196 w 10000"/>
                  <a:gd name="connsiteY173" fmla="*/ 157 h 10000"/>
                  <a:gd name="connsiteX174" fmla="*/ 6223 w 10000"/>
                  <a:gd name="connsiteY174" fmla="*/ 239 h 10000"/>
                  <a:gd name="connsiteX175" fmla="*/ 6173 w 10000"/>
                  <a:gd name="connsiteY175" fmla="*/ 325 h 10000"/>
                  <a:gd name="connsiteX0" fmla="*/ 6173 w 10000"/>
                  <a:gd name="connsiteY0" fmla="*/ 325 h 10000"/>
                  <a:gd name="connsiteX1" fmla="*/ 6293 w 10000"/>
                  <a:gd name="connsiteY1" fmla="*/ 561 h 10000"/>
                  <a:gd name="connsiteX2" fmla="*/ 6393 w 10000"/>
                  <a:gd name="connsiteY2" fmla="*/ 804 h 10000"/>
                  <a:gd name="connsiteX3" fmla="*/ 6444 w 10000"/>
                  <a:gd name="connsiteY3" fmla="*/ 1043 h 10000"/>
                  <a:gd name="connsiteX4" fmla="*/ 6493 w 10000"/>
                  <a:gd name="connsiteY4" fmla="*/ 1279 h 10000"/>
                  <a:gd name="connsiteX5" fmla="*/ 6665 w 10000"/>
                  <a:gd name="connsiteY5" fmla="*/ 1511 h 10000"/>
                  <a:gd name="connsiteX6" fmla="*/ 6765 w 10000"/>
                  <a:gd name="connsiteY6" fmla="*/ 1748 h 10000"/>
                  <a:gd name="connsiteX7" fmla="*/ 6765 w 10000"/>
                  <a:gd name="connsiteY7" fmla="*/ 1984 h 10000"/>
                  <a:gd name="connsiteX8" fmla="*/ 6739 w 10000"/>
                  <a:gd name="connsiteY8" fmla="*/ 2218 h 10000"/>
                  <a:gd name="connsiteX9" fmla="*/ 6786 w 10000"/>
                  <a:gd name="connsiteY9" fmla="*/ 2344 h 10000"/>
                  <a:gd name="connsiteX10" fmla="*/ 6863 w 10000"/>
                  <a:gd name="connsiteY10" fmla="*/ 2482 h 10000"/>
                  <a:gd name="connsiteX11" fmla="*/ 6863 w 10000"/>
                  <a:gd name="connsiteY11" fmla="*/ 2617 h 10000"/>
                  <a:gd name="connsiteX12" fmla="*/ 6839 w 10000"/>
                  <a:gd name="connsiteY12" fmla="*/ 2752 h 10000"/>
                  <a:gd name="connsiteX13" fmla="*/ 6863 w 10000"/>
                  <a:gd name="connsiteY13" fmla="*/ 2767 h 10000"/>
                  <a:gd name="connsiteX14" fmla="*/ 6839 w 10000"/>
                  <a:gd name="connsiteY14" fmla="*/ 2790 h 10000"/>
                  <a:gd name="connsiteX15" fmla="*/ 6765 w 10000"/>
                  <a:gd name="connsiteY15" fmla="*/ 2806 h 10000"/>
                  <a:gd name="connsiteX16" fmla="*/ 6739 w 10000"/>
                  <a:gd name="connsiteY16" fmla="*/ 2827 h 10000"/>
                  <a:gd name="connsiteX17" fmla="*/ 6739 w 10000"/>
                  <a:gd name="connsiteY17" fmla="*/ 2887 h 10000"/>
                  <a:gd name="connsiteX18" fmla="*/ 6739 w 10000"/>
                  <a:gd name="connsiteY18" fmla="*/ 2945 h 10000"/>
                  <a:gd name="connsiteX19" fmla="*/ 6692 w 10000"/>
                  <a:gd name="connsiteY19" fmla="*/ 3008 h 10000"/>
                  <a:gd name="connsiteX20" fmla="*/ 6641 w 10000"/>
                  <a:gd name="connsiteY20" fmla="*/ 3062 h 10000"/>
                  <a:gd name="connsiteX21" fmla="*/ 6641 w 10000"/>
                  <a:gd name="connsiteY21" fmla="*/ 3239 h 10000"/>
                  <a:gd name="connsiteX22" fmla="*/ 6692 w 10000"/>
                  <a:gd name="connsiteY22" fmla="*/ 3425 h 10000"/>
                  <a:gd name="connsiteX23" fmla="*/ 6786 w 10000"/>
                  <a:gd name="connsiteY23" fmla="*/ 3611 h 10000"/>
                  <a:gd name="connsiteX24" fmla="*/ 6814 w 10000"/>
                  <a:gd name="connsiteY24" fmla="*/ 3789 h 10000"/>
                  <a:gd name="connsiteX25" fmla="*/ 7036 w 10000"/>
                  <a:gd name="connsiteY25" fmla="*/ 3941 h 10000"/>
                  <a:gd name="connsiteX26" fmla="*/ 7063 w 10000"/>
                  <a:gd name="connsiteY26" fmla="*/ 4098 h 10000"/>
                  <a:gd name="connsiteX27" fmla="*/ 7036 w 10000"/>
                  <a:gd name="connsiteY27" fmla="*/ 4254 h 10000"/>
                  <a:gd name="connsiteX28" fmla="*/ 7013 w 10000"/>
                  <a:gd name="connsiteY28" fmla="*/ 4411 h 10000"/>
                  <a:gd name="connsiteX29" fmla="*/ 6839 w 10000"/>
                  <a:gd name="connsiteY29" fmla="*/ 4645 h 10000"/>
                  <a:gd name="connsiteX30" fmla="*/ 6863 w 10000"/>
                  <a:gd name="connsiteY30" fmla="*/ 4881 h 10000"/>
                  <a:gd name="connsiteX31" fmla="*/ 6939 w 10000"/>
                  <a:gd name="connsiteY31" fmla="*/ 5114 h 10000"/>
                  <a:gd name="connsiteX32" fmla="*/ 6863 w 10000"/>
                  <a:gd name="connsiteY32" fmla="*/ 5348 h 10000"/>
                  <a:gd name="connsiteX33" fmla="*/ 6959 w 10000"/>
                  <a:gd name="connsiteY33" fmla="*/ 5607 h 10000"/>
                  <a:gd name="connsiteX34" fmla="*/ 7036 w 10000"/>
                  <a:gd name="connsiteY34" fmla="*/ 5856 h 10000"/>
                  <a:gd name="connsiteX35" fmla="*/ 7110 w 10000"/>
                  <a:gd name="connsiteY35" fmla="*/ 6112 h 10000"/>
                  <a:gd name="connsiteX36" fmla="*/ 7110 w 10000"/>
                  <a:gd name="connsiteY36" fmla="*/ 6374 h 10000"/>
                  <a:gd name="connsiteX37" fmla="*/ 7208 w 10000"/>
                  <a:gd name="connsiteY37" fmla="*/ 6708 h 10000"/>
                  <a:gd name="connsiteX38" fmla="*/ 7208 w 10000"/>
                  <a:gd name="connsiteY38" fmla="*/ 7040 h 10000"/>
                  <a:gd name="connsiteX39" fmla="*/ 7232 w 10000"/>
                  <a:gd name="connsiteY39" fmla="*/ 7366 h 10000"/>
                  <a:gd name="connsiteX40" fmla="*/ 7529 w 10000"/>
                  <a:gd name="connsiteY40" fmla="*/ 7688 h 10000"/>
                  <a:gd name="connsiteX41" fmla="*/ 7578 w 10000"/>
                  <a:gd name="connsiteY41" fmla="*/ 7845 h 10000"/>
                  <a:gd name="connsiteX42" fmla="*/ 7679 w 10000"/>
                  <a:gd name="connsiteY42" fmla="*/ 8000 h 10000"/>
                  <a:gd name="connsiteX43" fmla="*/ 7728 w 10000"/>
                  <a:gd name="connsiteY43" fmla="*/ 8162 h 10000"/>
                  <a:gd name="connsiteX44" fmla="*/ 7627 w 10000"/>
                  <a:gd name="connsiteY44" fmla="*/ 8319 h 10000"/>
                  <a:gd name="connsiteX45" fmla="*/ 7506 w 10000"/>
                  <a:gd name="connsiteY45" fmla="*/ 8522 h 10000"/>
                  <a:gd name="connsiteX46" fmla="*/ 7529 w 10000"/>
                  <a:gd name="connsiteY46" fmla="*/ 8733 h 10000"/>
                  <a:gd name="connsiteX47" fmla="*/ 7679 w 10000"/>
                  <a:gd name="connsiteY47" fmla="*/ 8953 h 10000"/>
                  <a:gd name="connsiteX48" fmla="*/ 7799 w 10000"/>
                  <a:gd name="connsiteY48" fmla="*/ 9163 h 10000"/>
                  <a:gd name="connsiteX49" fmla="*/ 7826 w 10000"/>
                  <a:gd name="connsiteY49" fmla="*/ 9320 h 10000"/>
                  <a:gd name="connsiteX50" fmla="*/ 7826 w 10000"/>
                  <a:gd name="connsiteY50" fmla="*/ 9483 h 10000"/>
                  <a:gd name="connsiteX51" fmla="*/ 7901 w 10000"/>
                  <a:gd name="connsiteY51" fmla="*/ 9641 h 10000"/>
                  <a:gd name="connsiteX52" fmla="*/ 8195 w 10000"/>
                  <a:gd name="connsiteY52" fmla="*/ 9776 h 10000"/>
                  <a:gd name="connsiteX53" fmla="*/ 8518 w 10000"/>
                  <a:gd name="connsiteY53" fmla="*/ 9776 h 10000"/>
                  <a:gd name="connsiteX54" fmla="*/ 8862 w 10000"/>
                  <a:gd name="connsiteY54" fmla="*/ 9787 h 10000"/>
                  <a:gd name="connsiteX55" fmla="*/ 9134 w 10000"/>
                  <a:gd name="connsiteY55" fmla="*/ 9799 h 10000"/>
                  <a:gd name="connsiteX56" fmla="*/ 9453 w 10000"/>
                  <a:gd name="connsiteY56" fmla="*/ 9814 h 10000"/>
                  <a:gd name="connsiteX57" fmla="*/ 9752 w 10000"/>
                  <a:gd name="connsiteY57" fmla="*/ 9835 h 10000"/>
                  <a:gd name="connsiteX58" fmla="*/ 10000 w 10000"/>
                  <a:gd name="connsiteY58" fmla="*/ 9865 h 10000"/>
                  <a:gd name="connsiteX59" fmla="*/ 0 w 10000"/>
                  <a:gd name="connsiteY59" fmla="*/ 10000 h 10000"/>
                  <a:gd name="connsiteX60" fmla="*/ 985 w 10000"/>
                  <a:gd name="connsiteY60" fmla="*/ 9935 h 10000"/>
                  <a:gd name="connsiteX61" fmla="*/ 1334 w 10000"/>
                  <a:gd name="connsiteY61" fmla="*/ 9912 h 10000"/>
                  <a:gd name="connsiteX62" fmla="*/ 1629 w 10000"/>
                  <a:gd name="connsiteY62" fmla="*/ 9893 h 10000"/>
                  <a:gd name="connsiteX63" fmla="*/ 1974 w 10000"/>
                  <a:gd name="connsiteY63" fmla="*/ 9877 h 10000"/>
                  <a:gd name="connsiteX64" fmla="*/ 2345 w 10000"/>
                  <a:gd name="connsiteY64" fmla="*/ 9865 h 10000"/>
                  <a:gd name="connsiteX65" fmla="*/ 2716 w 10000"/>
                  <a:gd name="connsiteY65" fmla="*/ 9865 h 10000"/>
                  <a:gd name="connsiteX66" fmla="*/ 2987 w 10000"/>
                  <a:gd name="connsiteY66" fmla="*/ 9865 h 10000"/>
                  <a:gd name="connsiteX67" fmla="*/ 3259 w 10000"/>
                  <a:gd name="connsiteY67" fmla="*/ 9865 h 10000"/>
                  <a:gd name="connsiteX68" fmla="*/ 3507 w 10000"/>
                  <a:gd name="connsiteY68" fmla="*/ 9858 h 10000"/>
                  <a:gd name="connsiteX69" fmla="*/ 3777 w 10000"/>
                  <a:gd name="connsiteY69" fmla="*/ 9851 h 10000"/>
                  <a:gd name="connsiteX70" fmla="*/ 4023 w 10000"/>
                  <a:gd name="connsiteY70" fmla="*/ 9847 h 10000"/>
                  <a:gd name="connsiteX71" fmla="*/ 4247 w 10000"/>
                  <a:gd name="connsiteY71" fmla="*/ 9835 h 10000"/>
                  <a:gd name="connsiteX72" fmla="*/ 4492 w 10000"/>
                  <a:gd name="connsiteY72" fmla="*/ 9818 h 10000"/>
                  <a:gd name="connsiteX73" fmla="*/ 4715 w 10000"/>
                  <a:gd name="connsiteY73" fmla="*/ 9799 h 10000"/>
                  <a:gd name="connsiteX74" fmla="*/ 4740 w 10000"/>
                  <a:gd name="connsiteY74" fmla="*/ 9626 h 10000"/>
                  <a:gd name="connsiteX75" fmla="*/ 4813 w 10000"/>
                  <a:gd name="connsiteY75" fmla="*/ 9451 h 10000"/>
                  <a:gd name="connsiteX76" fmla="*/ 4912 w 10000"/>
                  <a:gd name="connsiteY76" fmla="*/ 9278 h 10000"/>
                  <a:gd name="connsiteX77" fmla="*/ 4986 w 10000"/>
                  <a:gd name="connsiteY77" fmla="*/ 9102 h 10000"/>
                  <a:gd name="connsiteX78" fmla="*/ 4962 w 10000"/>
                  <a:gd name="connsiteY78" fmla="*/ 8849 h 10000"/>
                  <a:gd name="connsiteX79" fmla="*/ 4962 w 10000"/>
                  <a:gd name="connsiteY79" fmla="*/ 8594 h 10000"/>
                  <a:gd name="connsiteX80" fmla="*/ 4962 w 10000"/>
                  <a:gd name="connsiteY80" fmla="*/ 8338 h 10000"/>
                  <a:gd name="connsiteX81" fmla="*/ 4986 w 10000"/>
                  <a:gd name="connsiteY81" fmla="*/ 8083 h 10000"/>
                  <a:gd name="connsiteX82" fmla="*/ 4986 w 10000"/>
                  <a:gd name="connsiteY82" fmla="*/ 7882 h 10000"/>
                  <a:gd name="connsiteX83" fmla="*/ 4937 w 10000"/>
                  <a:gd name="connsiteY83" fmla="*/ 7674 h 10000"/>
                  <a:gd name="connsiteX84" fmla="*/ 4912 w 10000"/>
                  <a:gd name="connsiteY84" fmla="*/ 7481 h 10000"/>
                  <a:gd name="connsiteX85" fmla="*/ 4986 w 10000"/>
                  <a:gd name="connsiteY85" fmla="*/ 7286 h 10000"/>
                  <a:gd name="connsiteX86" fmla="*/ 5259 w 10000"/>
                  <a:gd name="connsiteY86" fmla="*/ 7079 h 10000"/>
                  <a:gd name="connsiteX87" fmla="*/ 5308 w 10000"/>
                  <a:gd name="connsiteY87" fmla="*/ 6862 h 10000"/>
                  <a:gd name="connsiteX88" fmla="*/ 5282 w 10000"/>
                  <a:gd name="connsiteY88" fmla="*/ 6642 h 10000"/>
                  <a:gd name="connsiteX89" fmla="*/ 5282 w 10000"/>
                  <a:gd name="connsiteY89" fmla="*/ 6418 h 10000"/>
                  <a:gd name="connsiteX90" fmla="*/ 5308 w 10000"/>
                  <a:gd name="connsiteY90" fmla="*/ 6340 h 10000"/>
                  <a:gd name="connsiteX91" fmla="*/ 5331 w 10000"/>
                  <a:gd name="connsiteY91" fmla="*/ 6264 h 10000"/>
                  <a:gd name="connsiteX92" fmla="*/ 5331 w 10000"/>
                  <a:gd name="connsiteY92" fmla="*/ 6189 h 10000"/>
                  <a:gd name="connsiteX93" fmla="*/ 5259 w 10000"/>
                  <a:gd name="connsiteY93" fmla="*/ 6116 h 10000"/>
                  <a:gd name="connsiteX94" fmla="*/ 5233 w 10000"/>
                  <a:gd name="connsiteY94" fmla="*/ 5940 h 10000"/>
                  <a:gd name="connsiteX95" fmla="*/ 5282 w 10000"/>
                  <a:gd name="connsiteY95" fmla="*/ 5928 h 10000"/>
                  <a:gd name="connsiteX96" fmla="*/ 5282 w 10000"/>
                  <a:gd name="connsiteY96" fmla="*/ 5745 h 10000"/>
                  <a:gd name="connsiteX97" fmla="*/ 5331 w 10000"/>
                  <a:gd name="connsiteY97" fmla="*/ 5558 h 10000"/>
                  <a:gd name="connsiteX98" fmla="*/ 5357 w 10000"/>
                  <a:gd name="connsiteY98" fmla="*/ 5376 h 10000"/>
                  <a:gd name="connsiteX99" fmla="*/ 5308 w 10000"/>
                  <a:gd name="connsiteY99" fmla="*/ 5177 h 10000"/>
                  <a:gd name="connsiteX100" fmla="*/ 5432 w 10000"/>
                  <a:gd name="connsiteY100" fmla="*/ 5149 h 10000"/>
                  <a:gd name="connsiteX101" fmla="*/ 5357 w 10000"/>
                  <a:gd name="connsiteY101" fmla="*/ 4777 h 10000"/>
                  <a:gd name="connsiteX102" fmla="*/ 5458 w 10000"/>
                  <a:gd name="connsiteY102" fmla="*/ 4689 h 10000"/>
                  <a:gd name="connsiteX103" fmla="*/ 5481 w 10000"/>
                  <a:gd name="connsiteY103" fmla="*/ 4603 h 10000"/>
                  <a:gd name="connsiteX104" fmla="*/ 5505 w 10000"/>
                  <a:gd name="connsiteY104" fmla="*/ 4512 h 10000"/>
                  <a:gd name="connsiteX105" fmla="*/ 5553 w 10000"/>
                  <a:gd name="connsiteY105" fmla="*/ 4419 h 10000"/>
                  <a:gd name="connsiteX106" fmla="*/ 5628 w 10000"/>
                  <a:gd name="connsiteY106" fmla="*/ 4365 h 10000"/>
                  <a:gd name="connsiteX107" fmla="*/ 5603 w 10000"/>
                  <a:gd name="connsiteY107" fmla="*/ 4317 h 10000"/>
                  <a:gd name="connsiteX108" fmla="*/ 5553 w 10000"/>
                  <a:gd name="connsiteY108" fmla="*/ 4262 h 10000"/>
                  <a:gd name="connsiteX109" fmla="*/ 5603 w 10000"/>
                  <a:gd name="connsiteY109" fmla="*/ 4215 h 10000"/>
                  <a:gd name="connsiteX110" fmla="*/ 5704 w 10000"/>
                  <a:gd name="connsiteY110" fmla="*/ 4128 h 10000"/>
                  <a:gd name="connsiteX111" fmla="*/ 5704 w 10000"/>
                  <a:gd name="connsiteY111" fmla="*/ 4044 h 10000"/>
                  <a:gd name="connsiteX112" fmla="*/ 5677 w 10000"/>
                  <a:gd name="connsiteY112" fmla="*/ 3957 h 10000"/>
                  <a:gd name="connsiteX113" fmla="*/ 5654 w 10000"/>
                  <a:gd name="connsiteY113" fmla="*/ 3868 h 10000"/>
                  <a:gd name="connsiteX114" fmla="*/ 5531 w 10000"/>
                  <a:gd name="connsiteY114" fmla="*/ 3864 h 10000"/>
                  <a:gd name="connsiteX115" fmla="*/ 5553 w 10000"/>
                  <a:gd name="connsiteY115" fmla="*/ 3797 h 10000"/>
                  <a:gd name="connsiteX116" fmla="*/ 5654 w 10000"/>
                  <a:gd name="connsiteY116" fmla="*/ 3729 h 10000"/>
                  <a:gd name="connsiteX117" fmla="*/ 5677 w 10000"/>
                  <a:gd name="connsiteY117" fmla="*/ 3664 h 10000"/>
                  <a:gd name="connsiteX118" fmla="*/ 5654 w 10000"/>
                  <a:gd name="connsiteY118" fmla="*/ 3592 h 10000"/>
                  <a:gd name="connsiteX119" fmla="*/ 5603 w 10000"/>
                  <a:gd name="connsiteY119" fmla="*/ 3592 h 10000"/>
                  <a:gd name="connsiteX120" fmla="*/ 5628 w 10000"/>
                  <a:gd name="connsiteY120" fmla="*/ 3524 h 10000"/>
                  <a:gd name="connsiteX121" fmla="*/ 5603 w 10000"/>
                  <a:gd name="connsiteY121" fmla="*/ 3446 h 10000"/>
                  <a:gd name="connsiteX122" fmla="*/ 5603 w 10000"/>
                  <a:gd name="connsiteY122" fmla="*/ 3377 h 10000"/>
                  <a:gd name="connsiteX123" fmla="*/ 5677 w 10000"/>
                  <a:gd name="connsiteY123" fmla="*/ 3306 h 10000"/>
                  <a:gd name="connsiteX124" fmla="*/ 5677 w 10000"/>
                  <a:gd name="connsiteY124" fmla="*/ 3163 h 10000"/>
                  <a:gd name="connsiteX125" fmla="*/ 5677 w 10000"/>
                  <a:gd name="connsiteY125" fmla="*/ 3024 h 10000"/>
                  <a:gd name="connsiteX126" fmla="*/ 5754 w 10000"/>
                  <a:gd name="connsiteY126" fmla="*/ 2887 h 10000"/>
                  <a:gd name="connsiteX127" fmla="*/ 5925 w 10000"/>
                  <a:gd name="connsiteY127" fmla="*/ 2760 h 10000"/>
                  <a:gd name="connsiteX128" fmla="*/ 5851 w 10000"/>
                  <a:gd name="connsiteY128" fmla="*/ 2740 h 10000"/>
                  <a:gd name="connsiteX129" fmla="*/ 5851 w 10000"/>
                  <a:gd name="connsiteY129" fmla="*/ 2620 h 10000"/>
                  <a:gd name="connsiteX130" fmla="*/ 5826 w 10000"/>
                  <a:gd name="connsiteY130" fmla="*/ 2501 h 10000"/>
                  <a:gd name="connsiteX131" fmla="*/ 5802 w 10000"/>
                  <a:gd name="connsiteY131" fmla="*/ 2383 h 10000"/>
                  <a:gd name="connsiteX132" fmla="*/ 5851 w 10000"/>
                  <a:gd name="connsiteY132" fmla="*/ 2277 h 10000"/>
                  <a:gd name="connsiteX133" fmla="*/ 5899 w 10000"/>
                  <a:gd name="connsiteY133" fmla="*/ 2084 h 10000"/>
                  <a:gd name="connsiteX134" fmla="*/ 6024 w 10000"/>
                  <a:gd name="connsiteY134" fmla="*/ 1899 h 10000"/>
                  <a:gd name="connsiteX135" fmla="*/ 6100 w 10000"/>
                  <a:gd name="connsiteY135" fmla="*/ 1708 h 10000"/>
                  <a:gd name="connsiteX136" fmla="*/ 6050 w 10000"/>
                  <a:gd name="connsiteY136" fmla="*/ 1515 h 10000"/>
                  <a:gd name="connsiteX137" fmla="*/ 6072 w 10000"/>
                  <a:gd name="connsiteY137" fmla="*/ 1423 h 10000"/>
                  <a:gd name="connsiteX138" fmla="*/ 6072 w 10000"/>
                  <a:gd name="connsiteY138" fmla="*/ 1326 h 10000"/>
                  <a:gd name="connsiteX139" fmla="*/ 6072 w 10000"/>
                  <a:gd name="connsiteY139" fmla="*/ 1231 h 10000"/>
                  <a:gd name="connsiteX140" fmla="*/ 6050 w 10000"/>
                  <a:gd name="connsiteY140" fmla="*/ 1136 h 10000"/>
                  <a:gd name="connsiteX141" fmla="*/ 5925 w 10000"/>
                  <a:gd name="connsiteY141" fmla="*/ 1165 h 10000"/>
                  <a:gd name="connsiteX142" fmla="*/ 5925 w 10000"/>
                  <a:gd name="connsiteY142" fmla="*/ 1101 h 10000"/>
                  <a:gd name="connsiteX143" fmla="*/ 5899 w 10000"/>
                  <a:gd name="connsiteY143" fmla="*/ 1036 h 10000"/>
                  <a:gd name="connsiteX144" fmla="*/ 5899 w 10000"/>
                  <a:gd name="connsiteY144" fmla="*/ 970 h 10000"/>
                  <a:gd name="connsiteX145" fmla="*/ 5925 w 10000"/>
                  <a:gd name="connsiteY145" fmla="*/ 909 h 10000"/>
                  <a:gd name="connsiteX146" fmla="*/ 5851 w 10000"/>
                  <a:gd name="connsiteY146" fmla="*/ 823 h 10000"/>
                  <a:gd name="connsiteX147" fmla="*/ 5851 w 10000"/>
                  <a:gd name="connsiteY147" fmla="*/ 738 h 10000"/>
                  <a:gd name="connsiteX148" fmla="*/ 5826 w 10000"/>
                  <a:gd name="connsiteY148" fmla="*/ 649 h 10000"/>
                  <a:gd name="connsiteX149" fmla="*/ 5826 w 10000"/>
                  <a:gd name="connsiteY149" fmla="*/ 573 h 10000"/>
                  <a:gd name="connsiteX150" fmla="*/ 5754 w 10000"/>
                  <a:gd name="connsiteY150" fmla="*/ 371 h 10000"/>
                  <a:gd name="connsiteX151" fmla="*/ 5677 w 10000"/>
                  <a:gd name="connsiteY151" fmla="*/ 352 h 10000"/>
                  <a:gd name="connsiteX152" fmla="*/ 5531 w 10000"/>
                  <a:gd name="connsiteY152" fmla="*/ 340 h 10000"/>
                  <a:gd name="connsiteX153" fmla="*/ 5432 w 10000"/>
                  <a:gd name="connsiteY153" fmla="*/ 328 h 10000"/>
                  <a:gd name="connsiteX154" fmla="*/ 5282 w 10000"/>
                  <a:gd name="connsiteY154" fmla="*/ 325 h 10000"/>
                  <a:gd name="connsiteX155" fmla="*/ 5184 w 10000"/>
                  <a:gd name="connsiteY155" fmla="*/ 328 h 10000"/>
                  <a:gd name="connsiteX156" fmla="*/ 5111 w 10000"/>
                  <a:gd name="connsiteY156" fmla="*/ 336 h 10000"/>
                  <a:gd name="connsiteX157" fmla="*/ 5012 w 10000"/>
                  <a:gd name="connsiteY157" fmla="*/ 336 h 10000"/>
                  <a:gd name="connsiteX158" fmla="*/ 4937 w 10000"/>
                  <a:gd name="connsiteY158" fmla="*/ 328 h 10000"/>
                  <a:gd name="connsiteX159" fmla="*/ 4962 w 10000"/>
                  <a:gd name="connsiteY159" fmla="*/ 313 h 10000"/>
                  <a:gd name="connsiteX160" fmla="*/ 5012 w 10000"/>
                  <a:gd name="connsiteY160" fmla="*/ 305 h 10000"/>
                  <a:gd name="connsiteX161" fmla="*/ 5088 w 10000"/>
                  <a:gd name="connsiteY161" fmla="*/ 293 h 10000"/>
                  <a:gd name="connsiteX162" fmla="*/ 5061 w 10000"/>
                  <a:gd name="connsiteY162" fmla="*/ 278 h 10000"/>
                  <a:gd name="connsiteX163" fmla="*/ 5282 w 10000"/>
                  <a:gd name="connsiteY163" fmla="*/ 262 h 10000"/>
                  <a:gd name="connsiteX164" fmla="*/ 5505 w 10000"/>
                  <a:gd name="connsiteY164" fmla="*/ 235 h 10000"/>
                  <a:gd name="connsiteX165" fmla="*/ 5704 w 10000"/>
                  <a:gd name="connsiteY165" fmla="*/ 207 h 10000"/>
                  <a:gd name="connsiteX166" fmla="*/ 5874 w 10000"/>
                  <a:gd name="connsiteY166" fmla="*/ 165 h 10000"/>
                  <a:gd name="connsiteX167" fmla="*/ 5925 w 10000"/>
                  <a:gd name="connsiteY167" fmla="*/ 122 h 10000"/>
                  <a:gd name="connsiteX168" fmla="*/ 5997 w 10000"/>
                  <a:gd name="connsiteY168" fmla="*/ 87 h 10000"/>
                  <a:gd name="connsiteX169" fmla="*/ 5997 w 10000"/>
                  <a:gd name="connsiteY169" fmla="*/ 42 h 10000"/>
                  <a:gd name="connsiteX170" fmla="*/ 6024 w 10000"/>
                  <a:gd name="connsiteY170" fmla="*/ 0 h 10000"/>
                  <a:gd name="connsiteX171" fmla="*/ 6100 w 10000"/>
                  <a:gd name="connsiteY171" fmla="*/ 74 h 10000"/>
                  <a:gd name="connsiteX172" fmla="*/ 6196 w 10000"/>
                  <a:gd name="connsiteY172" fmla="*/ 157 h 10000"/>
                  <a:gd name="connsiteX173" fmla="*/ 6223 w 10000"/>
                  <a:gd name="connsiteY173" fmla="*/ 239 h 10000"/>
                  <a:gd name="connsiteX174" fmla="*/ 6173 w 10000"/>
                  <a:gd name="connsiteY174" fmla="*/ 325 h 10000"/>
                  <a:gd name="connsiteX0" fmla="*/ 5188 w 9015"/>
                  <a:gd name="connsiteY0" fmla="*/ 325 h 9935"/>
                  <a:gd name="connsiteX1" fmla="*/ 5308 w 9015"/>
                  <a:gd name="connsiteY1" fmla="*/ 561 h 9935"/>
                  <a:gd name="connsiteX2" fmla="*/ 5408 w 9015"/>
                  <a:gd name="connsiteY2" fmla="*/ 804 h 9935"/>
                  <a:gd name="connsiteX3" fmla="*/ 5459 w 9015"/>
                  <a:gd name="connsiteY3" fmla="*/ 1043 h 9935"/>
                  <a:gd name="connsiteX4" fmla="*/ 5508 w 9015"/>
                  <a:gd name="connsiteY4" fmla="*/ 1279 h 9935"/>
                  <a:gd name="connsiteX5" fmla="*/ 5680 w 9015"/>
                  <a:gd name="connsiteY5" fmla="*/ 1511 h 9935"/>
                  <a:gd name="connsiteX6" fmla="*/ 5780 w 9015"/>
                  <a:gd name="connsiteY6" fmla="*/ 1748 h 9935"/>
                  <a:gd name="connsiteX7" fmla="*/ 5780 w 9015"/>
                  <a:gd name="connsiteY7" fmla="*/ 1984 h 9935"/>
                  <a:gd name="connsiteX8" fmla="*/ 5754 w 9015"/>
                  <a:gd name="connsiteY8" fmla="*/ 2218 h 9935"/>
                  <a:gd name="connsiteX9" fmla="*/ 5801 w 9015"/>
                  <a:gd name="connsiteY9" fmla="*/ 2344 h 9935"/>
                  <a:gd name="connsiteX10" fmla="*/ 5878 w 9015"/>
                  <a:gd name="connsiteY10" fmla="*/ 2482 h 9935"/>
                  <a:gd name="connsiteX11" fmla="*/ 5878 w 9015"/>
                  <a:gd name="connsiteY11" fmla="*/ 2617 h 9935"/>
                  <a:gd name="connsiteX12" fmla="*/ 5854 w 9015"/>
                  <a:gd name="connsiteY12" fmla="*/ 2752 h 9935"/>
                  <a:gd name="connsiteX13" fmla="*/ 5878 w 9015"/>
                  <a:gd name="connsiteY13" fmla="*/ 2767 h 9935"/>
                  <a:gd name="connsiteX14" fmla="*/ 5854 w 9015"/>
                  <a:gd name="connsiteY14" fmla="*/ 2790 h 9935"/>
                  <a:gd name="connsiteX15" fmla="*/ 5780 w 9015"/>
                  <a:gd name="connsiteY15" fmla="*/ 2806 h 9935"/>
                  <a:gd name="connsiteX16" fmla="*/ 5754 w 9015"/>
                  <a:gd name="connsiteY16" fmla="*/ 2827 h 9935"/>
                  <a:gd name="connsiteX17" fmla="*/ 5754 w 9015"/>
                  <a:gd name="connsiteY17" fmla="*/ 2887 h 9935"/>
                  <a:gd name="connsiteX18" fmla="*/ 5754 w 9015"/>
                  <a:gd name="connsiteY18" fmla="*/ 2945 h 9935"/>
                  <a:gd name="connsiteX19" fmla="*/ 5707 w 9015"/>
                  <a:gd name="connsiteY19" fmla="*/ 3008 h 9935"/>
                  <a:gd name="connsiteX20" fmla="*/ 5656 w 9015"/>
                  <a:gd name="connsiteY20" fmla="*/ 3062 h 9935"/>
                  <a:gd name="connsiteX21" fmla="*/ 5656 w 9015"/>
                  <a:gd name="connsiteY21" fmla="*/ 3239 h 9935"/>
                  <a:gd name="connsiteX22" fmla="*/ 5707 w 9015"/>
                  <a:gd name="connsiteY22" fmla="*/ 3425 h 9935"/>
                  <a:gd name="connsiteX23" fmla="*/ 5801 w 9015"/>
                  <a:gd name="connsiteY23" fmla="*/ 3611 h 9935"/>
                  <a:gd name="connsiteX24" fmla="*/ 5829 w 9015"/>
                  <a:gd name="connsiteY24" fmla="*/ 3789 h 9935"/>
                  <a:gd name="connsiteX25" fmla="*/ 6051 w 9015"/>
                  <a:gd name="connsiteY25" fmla="*/ 3941 h 9935"/>
                  <a:gd name="connsiteX26" fmla="*/ 6078 w 9015"/>
                  <a:gd name="connsiteY26" fmla="*/ 4098 h 9935"/>
                  <a:gd name="connsiteX27" fmla="*/ 6051 w 9015"/>
                  <a:gd name="connsiteY27" fmla="*/ 4254 h 9935"/>
                  <a:gd name="connsiteX28" fmla="*/ 6028 w 9015"/>
                  <a:gd name="connsiteY28" fmla="*/ 4411 h 9935"/>
                  <a:gd name="connsiteX29" fmla="*/ 5854 w 9015"/>
                  <a:gd name="connsiteY29" fmla="*/ 4645 h 9935"/>
                  <a:gd name="connsiteX30" fmla="*/ 5878 w 9015"/>
                  <a:gd name="connsiteY30" fmla="*/ 4881 h 9935"/>
                  <a:gd name="connsiteX31" fmla="*/ 5954 w 9015"/>
                  <a:gd name="connsiteY31" fmla="*/ 5114 h 9935"/>
                  <a:gd name="connsiteX32" fmla="*/ 5878 w 9015"/>
                  <a:gd name="connsiteY32" fmla="*/ 5348 h 9935"/>
                  <a:gd name="connsiteX33" fmla="*/ 5974 w 9015"/>
                  <a:gd name="connsiteY33" fmla="*/ 5607 h 9935"/>
                  <a:gd name="connsiteX34" fmla="*/ 6051 w 9015"/>
                  <a:gd name="connsiteY34" fmla="*/ 5856 h 9935"/>
                  <a:gd name="connsiteX35" fmla="*/ 6125 w 9015"/>
                  <a:gd name="connsiteY35" fmla="*/ 6112 h 9935"/>
                  <a:gd name="connsiteX36" fmla="*/ 6125 w 9015"/>
                  <a:gd name="connsiteY36" fmla="*/ 6374 h 9935"/>
                  <a:gd name="connsiteX37" fmla="*/ 6223 w 9015"/>
                  <a:gd name="connsiteY37" fmla="*/ 6708 h 9935"/>
                  <a:gd name="connsiteX38" fmla="*/ 6223 w 9015"/>
                  <a:gd name="connsiteY38" fmla="*/ 7040 h 9935"/>
                  <a:gd name="connsiteX39" fmla="*/ 6247 w 9015"/>
                  <a:gd name="connsiteY39" fmla="*/ 7366 h 9935"/>
                  <a:gd name="connsiteX40" fmla="*/ 6544 w 9015"/>
                  <a:gd name="connsiteY40" fmla="*/ 7688 h 9935"/>
                  <a:gd name="connsiteX41" fmla="*/ 6593 w 9015"/>
                  <a:gd name="connsiteY41" fmla="*/ 7845 h 9935"/>
                  <a:gd name="connsiteX42" fmla="*/ 6694 w 9015"/>
                  <a:gd name="connsiteY42" fmla="*/ 8000 h 9935"/>
                  <a:gd name="connsiteX43" fmla="*/ 6743 w 9015"/>
                  <a:gd name="connsiteY43" fmla="*/ 8162 h 9935"/>
                  <a:gd name="connsiteX44" fmla="*/ 6642 w 9015"/>
                  <a:gd name="connsiteY44" fmla="*/ 8319 h 9935"/>
                  <a:gd name="connsiteX45" fmla="*/ 6521 w 9015"/>
                  <a:gd name="connsiteY45" fmla="*/ 8522 h 9935"/>
                  <a:gd name="connsiteX46" fmla="*/ 6544 w 9015"/>
                  <a:gd name="connsiteY46" fmla="*/ 8733 h 9935"/>
                  <a:gd name="connsiteX47" fmla="*/ 6694 w 9015"/>
                  <a:gd name="connsiteY47" fmla="*/ 8953 h 9935"/>
                  <a:gd name="connsiteX48" fmla="*/ 6814 w 9015"/>
                  <a:gd name="connsiteY48" fmla="*/ 9163 h 9935"/>
                  <a:gd name="connsiteX49" fmla="*/ 6841 w 9015"/>
                  <a:gd name="connsiteY49" fmla="*/ 9320 h 9935"/>
                  <a:gd name="connsiteX50" fmla="*/ 6841 w 9015"/>
                  <a:gd name="connsiteY50" fmla="*/ 9483 h 9935"/>
                  <a:gd name="connsiteX51" fmla="*/ 6916 w 9015"/>
                  <a:gd name="connsiteY51" fmla="*/ 9641 h 9935"/>
                  <a:gd name="connsiteX52" fmla="*/ 7210 w 9015"/>
                  <a:gd name="connsiteY52" fmla="*/ 9776 h 9935"/>
                  <a:gd name="connsiteX53" fmla="*/ 7533 w 9015"/>
                  <a:gd name="connsiteY53" fmla="*/ 9776 h 9935"/>
                  <a:gd name="connsiteX54" fmla="*/ 7877 w 9015"/>
                  <a:gd name="connsiteY54" fmla="*/ 9787 h 9935"/>
                  <a:gd name="connsiteX55" fmla="*/ 8149 w 9015"/>
                  <a:gd name="connsiteY55" fmla="*/ 9799 h 9935"/>
                  <a:gd name="connsiteX56" fmla="*/ 8468 w 9015"/>
                  <a:gd name="connsiteY56" fmla="*/ 9814 h 9935"/>
                  <a:gd name="connsiteX57" fmla="*/ 8767 w 9015"/>
                  <a:gd name="connsiteY57" fmla="*/ 9835 h 9935"/>
                  <a:gd name="connsiteX58" fmla="*/ 9015 w 9015"/>
                  <a:gd name="connsiteY58" fmla="*/ 9865 h 9935"/>
                  <a:gd name="connsiteX59" fmla="*/ 0 w 9015"/>
                  <a:gd name="connsiteY59" fmla="*/ 9935 h 9935"/>
                  <a:gd name="connsiteX60" fmla="*/ 349 w 9015"/>
                  <a:gd name="connsiteY60" fmla="*/ 9912 h 9935"/>
                  <a:gd name="connsiteX61" fmla="*/ 644 w 9015"/>
                  <a:gd name="connsiteY61" fmla="*/ 9893 h 9935"/>
                  <a:gd name="connsiteX62" fmla="*/ 989 w 9015"/>
                  <a:gd name="connsiteY62" fmla="*/ 9877 h 9935"/>
                  <a:gd name="connsiteX63" fmla="*/ 1360 w 9015"/>
                  <a:gd name="connsiteY63" fmla="*/ 9865 h 9935"/>
                  <a:gd name="connsiteX64" fmla="*/ 1731 w 9015"/>
                  <a:gd name="connsiteY64" fmla="*/ 9865 h 9935"/>
                  <a:gd name="connsiteX65" fmla="*/ 2002 w 9015"/>
                  <a:gd name="connsiteY65" fmla="*/ 9865 h 9935"/>
                  <a:gd name="connsiteX66" fmla="*/ 2274 w 9015"/>
                  <a:gd name="connsiteY66" fmla="*/ 9865 h 9935"/>
                  <a:gd name="connsiteX67" fmla="*/ 2522 w 9015"/>
                  <a:gd name="connsiteY67" fmla="*/ 9858 h 9935"/>
                  <a:gd name="connsiteX68" fmla="*/ 2792 w 9015"/>
                  <a:gd name="connsiteY68" fmla="*/ 9851 h 9935"/>
                  <a:gd name="connsiteX69" fmla="*/ 3038 w 9015"/>
                  <a:gd name="connsiteY69" fmla="*/ 9847 h 9935"/>
                  <a:gd name="connsiteX70" fmla="*/ 3262 w 9015"/>
                  <a:gd name="connsiteY70" fmla="*/ 9835 h 9935"/>
                  <a:gd name="connsiteX71" fmla="*/ 3507 w 9015"/>
                  <a:gd name="connsiteY71" fmla="*/ 9818 h 9935"/>
                  <a:gd name="connsiteX72" fmla="*/ 3730 w 9015"/>
                  <a:gd name="connsiteY72" fmla="*/ 9799 h 9935"/>
                  <a:gd name="connsiteX73" fmla="*/ 3755 w 9015"/>
                  <a:gd name="connsiteY73" fmla="*/ 9626 h 9935"/>
                  <a:gd name="connsiteX74" fmla="*/ 3828 w 9015"/>
                  <a:gd name="connsiteY74" fmla="*/ 9451 h 9935"/>
                  <a:gd name="connsiteX75" fmla="*/ 3927 w 9015"/>
                  <a:gd name="connsiteY75" fmla="*/ 9278 h 9935"/>
                  <a:gd name="connsiteX76" fmla="*/ 4001 w 9015"/>
                  <a:gd name="connsiteY76" fmla="*/ 9102 h 9935"/>
                  <a:gd name="connsiteX77" fmla="*/ 3977 w 9015"/>
                  <a:gd name="connsiteY77" fmla="*/ 8849 h 9935"/>
                  <a:gd name="connsiteX78" fmla="*/ 3977 w 9015"/>
                  <a:gd name="connsiteY78" fmla="*/ 8594 h 9935"/>
                  <a:gd name="connsiteX79" fmla="*/ 3977 w 9015"/>
                  <a:gd name="connsiteY79" fmla="*/ 8338 h 9935"/>
                  <a:gd name="connsiteX80" fmla="*/ 4001 w 9015"/>
                  <a:gd name="connsiteY80" fmla="*/ 8083 h 9935"/>
                  <a:gd name="connsiteX81" fmla="*/ 4001 w 9015"/>
                  <a:gd name="connsiteY81" fmla="*/ 7882 h 9935"/>
                  <a:gd name="connsiteX82" fmla="*/ 3952 w 9015"/>
                  <a:gd name="connsiteY82" fmla="*/ 7674 h 9935"/>
                  <a:gd name="connsiteX83" fmla="*/ 3927 w 9015"/>
                  <a:gd name="connsiteY83" fmla="*/ 7481 h 9935"/>
                  <a:gd name="connsiteX84" fmla="*/ 4001 w 9015"/>
                  <a:gd name="connsiteY84" fmla="*/ 7286 h 9935"/>
                  <a:gd name="connsiteX85" fmla="*/ 4274 w 9015"/>
                  <a:gd name="connsiteY85" fmla="*/ 7079 h 9935"/>
                  <a:gd name="connsiteX86" fmla="*/ 4323 w 9015"/>
                  <a:gd name="connsiteY86" fmla="*/ 6862 h 9935"/>
                  <a:gd name="connsiteX87" fmla="*/ 4297 w 9015"/>
                  <a:gd name="connsiteY87" fmla="*/ 6642 h 9935"/>
                  <a:gd name="connsiteX88" fmla="*/ 4297 w 9015"/>
                  <a:gd name="connsiteY88" fmla="*/ 6418 h 9935"/>
                  <a:gd name="connsiteX89" fmla="*/ 4323 w 9015"/>
                  <a:gd name="connsiteY89" fmla="*/ 6340 h 9935"/>
                  <a:gd name="connsiteX90" fmla="*/ 4346 w 9015"/>
                  <a:gd name="connsiteY90" fmla="*/ 6264 h 9935"/>
                  <a:gd name="connsiteX91" fmla="*/ 4346 w 9015"/>
                  <a:gd name="connsiteY91" fmla="*/ 6189 h 9935"/>
                  <a:gd name="connsiteX92" fmla="*/ 4274 w 9015"/>
                  <a:gd name="connsiteY92" fmla="*/ 6116 h 9935"/>
                  <a:gd name="connsiteX93" fmla="*/ 4248 w 9015"/>
                  <a:gd name="connsiteY93" fmla="*/ 5940 h 9935"/>
                  <a:gd name="connsiteX94" fmla="*/ 4297 w 9015"/>
                  <a:gd name="connsiteY94" fmla="*/ 5928 h 9935"/>
                  <a:gd name="connsiteX95" fmla="*/ 4297 w 9015"/>
                  <a:gd name="connsiteY95" fmla="*/ 5745 h 9935"/>
                  <a:gd name="connsiteX96" fmla="*/ 4346 w 9015"/>
                  <a:gd name="connsiteY96" fmla="*/ 5558 h 9935"/>
                  <a:gd name="connsiteX97" fmla="*/ 4372 w 9015"/>
                  <a:gd name="connsiteY97" fmla="*/ 5376 h 9935"/>
                  <a:gd name="connsiteX98" fmla="*/ 4323 w 9015"/>
                  <a:gd name="connsiteY98" fmla="*/ 5177 h 9935"/>
                  <a:gd name="connsiteX99" fmla="*/ 4447 w 9015"/>
                  <a:gd name="connsiteY99" fmla="*/ 5149 h 9935"/>
                  <a:gd name="connsiteX100" fmla="*/ 4372 w 9015"/>
                  <a:gd name="connsiteY100" fmla="*/ 4777 h 9935"/>
                  <a:gd name="connsiteX101" fmla="*/ 4473 w 9015"/>
                  <a:gd name="connsiteY101" fmla="*/ 4689 h 9935"/>
                  <a:gd name="connsiteX102" fmla="*/ 4496 w 9015"/>
                  <a:gd name="connsiteY102" fmla="*/ 4603 h 9935"/>
                  <a:gd name="connsiteX103" fmla="*/ 4520 w 9015"/>
                  <a:gd name="connsiteY103" fmla="*/ 4512 h 9935"/>
                  <a:gd name="connsiteX104" fmla="*/ 4568 w 9015"/>
                  <a:gd name="connsiteY104" fmla="*/ 4419 h 9935"/>
                  <a:gd name="connsiteX105" fmla="*/ 4643 w 9015"/>
                  <a:gd name="connsiteY105" fmla="*/ 4365 h 9935"/>
                  <a:gd name="connsiteX106" fmla="*/ 4618 w 9015"/>
                  <a:gd name="connsiteY106" fmla="*/ 4317 h 9935"/>
                  <a:gd name="connsiteX107" fmla="*/ 4568 w 9015"/>
                  <a:gd name="connsiteY107" fmla="*/ 4262 h 9935"/>
                  <a:gd name="connsiteX108" fmla="*/ 4618 w 9015"/>
                  <a:gd name="connsiteY108" fmla="*/ 4215 h 9935"/>
                  <a:gd name="connsiteX109" fmla="*/ 4719 w 9015"/>
                  <a:gd name="connsiteY109" fmla="*/ 4128 h 9935"/>
                  <a:gd name="connsiteX110" fmla="*/ 4719 w 9015"/>
                  <a:gd name="connsiteY110" fmla="*/ 4044 h 9935"/>
                  <a:gd name="connsiteX111" fmla="*/ 4692 w 9015"/>
                  <a:gd name="connsiteY111" fmla="*/ 3957 h 9935"/>
                  <a:gd name="connsiteX112" fmla="*/ 4669 w 9015"/>
                  <a:gd name="connsiteY112" fmla="*/ 3868 h 9935"/>
                  <a:gd name="connsiteX113" fmla="*/ 4546 w 9015"/>
                  <a:gd name="connsiteY113" fmla="*/ 3864 h 9935"/>
                  <a:gd name="connsiteX114" fmla="*/ 4568 w 9015"/>
                  <a:gd name="connsiteY114" fmla="*/ 3797 h 9935"/>
                  <a:gd name="connsiteX115" fmla="*/ 4669 w 9015"/>
                  <a:gd name="connsiteY115" fmla="*/ 3729 h 9935"/>
                  <a:gd name="connsiteX116" fmla="*/ 4692 w 9015"/>
                  <a:gd name="connsiteY116" fmla="*/ 3664 h 9935"/>
                  <a:gd name="connsiteX117" fmla="*/ 4669 w 9015"/>
                  <a:gd name="connsiteY117" fmla="*/ 3592 h 9935"/>
                  <a:gd name="connsiteX118" fmla="*/ 4618 w 9015"/>
                  <a:gd name="connsiteY118" fmla="*/ 3592 h 9935"/>
                  <a:gd name="connsiteX119" fmla="*/ 4643 w 9015"/>
                  <a:gd name="connsiteY119" fmla="*/ 3524 h 9935"/>
                  <a:gd name="connsiteX120" fmla="*/ 4618 w 9015"/>
                  <a:gd name="connsiteY120" fmla="*/ 3446 h 9935"/>
                  <a:gd name="connsiteX121" fmla="*/ 4618 w 9015"/>
                  <a:gd name="connsiteY121" fmla="*/ 3377 h 9935"/>
                  <a:gd name="connsiteX122" fmla="*/ 4692 w 9015"/>
                  <a:gd name="connsiteY122" fmla="*/ 3306 h 9935"/>
                  <a:gd name="connsiteX123" fmla="*/ 4692 w 9015"/>
                  <a:gd name="connsiteY123" fmla="*/ 3163 h 9935"/>
                  <a:gd name="connsiteX124" fmla="*/ 4692 w 9015"/>
                  <a:gd name="connsiteY124" fmla="*/ 3024 h 9935"/>
                  <a:gd name="connsiteX125" fmla="*/ 4769 w 9015"/>
                  <a:gd name="connsiteY125" fmla="*/ 2887 h 9935"/>
                  <a:gd name="connsiteX126" fmla="*/ 4940 w 9015"/>
                  <a:gd name="connsiteY126" fmla="*/ 2760 h 9935"/>
                  <a:gd name="connsiteX127" fmla="*/ 4866 w 9015"/>
                  <a:gd name="connsiteY127" fmla="*/ 2740 h 9935"/>
                  <a:gd name="connsiteX128" fmla="*/ 4866 w 9015"/>
                  <a:gd name="connsiteY128" fmla="*/ 2620 h 9935"/>
                  <a:gd name="connsiteX129" fmla="*/ 4841 w 9015"/>
                  <a:gd name="connsiteY129" fmla="*/ 2501 h 9935"/>
                  <a:gd name="connsiteX130" fmla="*/ 4817 w 9015"/>
                  <a:gd name="connsiteY130" fmla="*/ 2383 h 9935"/>
                  <a:gd name="connsiteX131" fmla="*/ 4866 w 9015"/>
                  <a:gd name="connsiteY131" fmla="*/ 2277 h 9935"/>
                  <a:gd name="connsiteX132" fmla="*/ 4914 w 9015"/>
                  <a:gd name="connsiteY132" fmla="*/ 2084 h 9935"/>
                  <a:gd name="connsiteX133" fmla="*/ 5039 w 9015"/>
                  <a:gd name="connsiteY133" fmla="*/ 1899 h 9935"/>
                  <a:gd name="connsiteX134" fmla="*/ 5115 w 9015"/>
                  <a:gd name="connsiteY134" fmla="*/ 1708 h 9935"/>
                  <a:gd name="connsiteX135" fmla="*/ 5065 w 9015"/>
                  <a:gd name="connsiteY135" fmla="*/ 1515 h 9935"/>
                  <a:gd name="connsiteX136" fmla="*/ 5087 w 9015"/>
                  <a:gd name="connsiteY136" fmla="*/ 1423 h 9935"/>
                  <a:gd name="connsiteX137" fmla="*/ 5087 w 9015"/>
                  <a:gd name="connsiteY137" fmla="*/ 1326 h 9935"/>
                  <a:gd name="connsiteX138" fmla="*/ 5087 w 9015"/>
                  <a:gd name="connsiteY138" fmla="*/ 1231 h 9935"/>
                  <a:gd name="connsiteX139" fmla="*/ 5065 w 9015"/>
                  <a:gd name="connsiteY139" fmla="*/ 1136 h 9935"/>
                  <a:gd name="connsiteX140" fmla="*/ 4940 w 9015"/>
                  <a:gd name="connsiteY140" fmla="*/ 1165 h 9935"/>
                  <a:gd name="connsiteX141" fmla="*/ 4940 w 9015"/>
                  <a:gd name="connsiteY141" fmla="*/ 1101 h 9935"/>
                  <a:gd name="connsiteX142" fmla="*/ 4914 w 9015"/>
                  <a:gd name="connsiteY142" fmla="*/ 1036 h 9935"/>
                  <a:gd name="connsiteX143" fmla="*/ 4914 w 9015"/>
                  <a:gd name="connsiteY143" fmla="*/ 970 h 9935"/>
                  <a:gd name="connsiteX144" fmla="*/ 4940 w 9015"/>
                  <a:gd name="connsiteY144" fmla="*/ 909 h 9935"/>
                  <a:gd name="connsiteX145" fmla="*/ 4866 w 9015"/>
                  <a:gd name="connsiteY145" fmla="*/ 823 h 9935"/>
                  <a:gd name="connsiteX146" fmla="*/ 4866 w 9015"/>
                  <a:gd name="connsiteY146" fmla="*/ 738 h 9935"/>
                  <a:gd name="connsiteX147" fmla="*/ 4841 w 9015"/>
                  <a:gd name="connsiteY147" fmla="*/ 649 h 9935"/>
                  <a:gd name="connsiteX148" fmla="*/ 4841 w 9015"/>
                  <a:gd name="connsiteY148" fmla="*/ 573 h 9935"/>
                  <a:gd name="connsiteX149" fmla="*/ 4769 w 9015"/>
                  <a:gd name="connsiteY149" fmla="*/ 371 h 9935"/>
                  <a:gd name="connsiteX150" fmla="*/ 4692 w 9015"/>
                  <a:gd name="connsiteY150" fmla="*/ 352 h 9935"/>
                  <a:gd name="connsiteX151" fmla="*/ 4546 w 9015"/>
                  <a:gd name="connsiteY151" fmla="*/ 340 h 9935"/>
                  <a:gd name="connsiteX152" fmla="*/ 4447 w 9015"/>
                  <a:gd name="connsiteY152" fmla="*/ 328 h 9935"/>
                  <a:gd name="connsiteX153" fmla="*/ 4297 w 9015"/>
                  <a:gd name="connsiteY153" fmla="*/ 325 h 9935"/>
                  <a:gd name="connsiteX154" fmla="*/ 4199 w 9015"/>
                  <a:gd name="connsiteY154" fmla="*/ 328 h 9935"/>
                  <a:gd name="connsiteX155" fmla="*/ 4126 w 9015"/>
                  <a:gd name="connsiteY155" fmla="*/ 336 h 9935"/>
                  <a:gd name="connsiteX156" fmla="*/ 4027 w 9015"/>
                  <a:gd name="connsiteY156" fmla="*/ 336 h 9935"/>
                  <a:gd name="connsiteX157" fmla="*/ 3952 w 9015"/>
                  <a:gd name="connsiteY157" fmla="*/ 328 h 9935"/>
                  <a:gd name="connsiteX158" fmla="*/ 3977 w 9015"/>
                  <a:gd name="connsiteY158" fmla="*/ 313 h 9935"/>
                  <a:gd name="connsiteX159" fmla="*/ 4027 w 9015"/>
                  <a:gd name="connsiteY159" fmla="*/ 305 h 9935"/>
                  <a:gd name="connsiteX160" fmla="*/ 4103 w 9015"/>
                  <a:gd name="connsiteY160" fmla="*/ 293 h 9935"/>
                  <a:gd name="connsiteX161" fmla="*/ 4076 w 9015"/>
                  <a:gd name="connsiteY161" fmla="*/ 278 h 9935"/>
                  <a:gd name="connsiteX162" fmla="*/ 4297 w 9015"/>
                  <a:gd name="connsiteY162" fmla="*/ 262 h 9935"/>
                  <a:gd name="connsiteX163" fmla="*/ 4520 w 9015"/>
                  <a:gd name="connsiteY163" fmla="*/ 235 h 9935"/>
                  <a:gd name="connsiteX164" fmla="*/ 4719 w 9015"/>
                  <a:gd name="connsiteY164" fmla="*/ 207 h 9935"/>
                  <a:gd name="connsiteX165" fmla="*/ 4889 w 9015"/>
                  <a:gd name="connsiteY165" fmla="*/ 165 h 9935"/>
                  <a:gd name="connsiteX166" fmla="*/ 4940 w 9015"/>
                  <a:gd name="connsiteY166" fmla="*/ 122 h 9935"/>
                  <a:gd name="connsiteX167" fmla="*/ 5012 w 9015"/>
                  <a:gd name="connsiteY167" fmla="*/ 87 h 9935"/>
                  <a:gd name="connsiteX168" fmla="*/ 5012 w 9015"/>
                  <a:gd name="connsiteY168" fmla="*/ 42 h 9935"/>
                  <a:gd name="connsiteX169" fmla="*/ 5039 w 9015"/>
                  <a:gd name="connsiteY169" fmla="*/ 0 h 9935"/>
                  <a:gd name="connsiteX170" fmla="*/ 5115 w 9015"/>
                  <a:gd name="connsiteY170" fmla="*/ 74 h 9935"/>
                  <a:gd name="connsiteX171" fmla="*/ 5211 w 9015"/>
                  <a:gd name="connsiteY171" fmla="*/ 157 h 9935"/>
                  <a:gd name="connsiteX172" fmla="*/ 5238 w 9015"/>
                  <a:gd name="connsiteY172" fmla="*/ 239 h 9935"/>
                  <a:gd name="connsiteX173" fmla="*/ 5188 w 9015"/>
                  <a:gd name="connsiteY173" fmla="*/ 325 h 9935"/>
                  <a:gd name="connsiteX0" fmla="*/ 5755 w 10000"/>
                  <a:gd name="connsiteY0" fmla="*/ 327 h 10000"/>
                  <a:gd name="connsiteX1" fmla="*/ 5888 w 10000"/>
                  <a:gd name="connsiteY1" fmla="*/ 565 h 10000"/>
                  <a:gd name="connsiteX2" fmla="*/ 5999 w 10000"/>
                  <a:gd name="connsiteY2" fmla="*/ 809 h 10000"/>
                  <a:gd name="connsiteX3" fmla="*/ 6055 w 10000"/>
                  <a:gd name="connsiteY3" fmla="*/ 1050 h 10000"/>
                  <a:gd name="connsiteX4" fmla="*/ 6110 w 10000"/>
                  <a:gd name="connsiteY4" fmla="*/ 1287 h 10000"/>
                  <a:gd name="connsiteX5" fmla="*/ 6301 w 10000"/>
                  <a:gd name="connsiteY5" fmla="*/ 1521 h 10000"/>
                  <a:gd name="connsiteX6" fmla="*/ 6412 w 10000"/>
                  <a:gd name="connsiteY6" fmla="*/ 1759 h 10000"/>
                  <a:gd name="connsiteX7" fmla="*/ 6412 w 10000"/>
                  <a:gd name="connsiteY7" fmla="*/ 1997 h 10000"/>
                  <a:gd name="connsiteX8" fmla="*/ 6383 w 10000"/>
                  <a:gd name="connsiteY8" fmla="*/ 2233 h 10000"/>
                  <a:gd name="connsiteX9" fmla="*/ 6435 w 10000"/>
                  <a:gd name="connsiteY9" fmla="*/ 2359 h 10000"/>
                  <a:gd name="connsiteX10" fmla="*/ 6520 w 10000"/>
                  <a:gd name="connsiteY10" fmla="*/ 2498 h 10000"/>
                  <a:gd name="connsiteX11" fmla="*/ 6520 w 10000"/>
                  <a:gd name="connsiteY11" fmla="*/ 2634 h 10000"/>
                  <a:gd name="connsiteX12" fmla="*/ 6494 w 10000"/>
                  <a:gd name="connsiteY12" fmla="*/ 2770 h 10000"/>
                  <a:gd name="connsiteX13" fmla="*/ 6520 w 10000"/>
                  <a:gd name="connsiteY13" fmla="*/ 2785 h 10000"/>
                  <a:gd name="connsiteX14" fmla="*/ 6494 w 10000"/>
                  <a:gd name="connsiteY14" fmla="*/ 2808 h 10000"/>
                  <a:gd name="connsiteX15" fmla="*/ 6412 w 10000"/>
                  <a:gd name="connsiteY15" fmla="*/ 2824 h 10000"/>
                  <a:gd name="connsiteX16" fmla="*/ 6383 w 10000"/>
                  <a:gd name="connsiteY16" fmla="*/ 2845 h 10000"/>
                  <a:gd name="connsiteX17" fmla="*/ 6383 w 10000"/>
                  <a:gd name="connsiteY17" fmla="*/ 2906 h 10000"/>
                  <a:gd name="connsiteX18" fmla="*/ 6383 w 10000"/>
                  <a:gd name="connsiteY18" fmla="*/ 2964 h 10000"/>
                  <a:gd name="connsiteX19" fmla="*/ 6331 w 10000"/>
                  <a:gd name="connsiteY19" fmla="*/ 3028 h 10000"/>
                  <a:gd name="connsiteX20" fmla="*/ 6274 w 10000"/>
                  <a:gd name="connsiteY20" fmla="*/ 3082 h 10000"/>
                  <a:gd name="connsiteX21" fmla="*/ 6274 w 10000"/>
                  <a:gd name="connsiteY21" fmla="*/ 3260 h 10000"/>
                  <a:gd name="connsiteX22" fmla="*/ 6331 w 10000"/>
                  <a:gd name="connsiteY22" fmla="*/ 3447 h 10000"/>
                  <a:gd name="connsiteX23" fmla="*/ 6435 w 10000"/>
                  <a:gd name="connsiteY23" fmla="*/ 3635 h 10000"/>
                  <a:gd name="connsiteX24" fmla="*/ 6466 w 10000"/>
                  <a:gd name="connsiteY24" fmla="*/ 3814 h 10000"/>
                  <a:gd name="connsiteX25" fmla="*/ 6712 w 10000"/>
                  <a:gd name="connsiteY25" fmla="*/ 3967 h 10000"/>
                  <a:gd name="connsiteX26" fmla="*/ 6742 w 10000"/>
                  <a:gd name="connsiteY26" fmla="*/ 4125 h 10000"/>
                  <a:gd name="connsiteX27" fmla="*/ 6712 w 10000"/>
                  <a:gd name="connsiteY27" fmla="*/ 4282 h 10000"/>
                  <a:gd name="connsiteX28" fmla="*/ 6687 w 10000"/>
                  <a:gd name="connsiteY28" fmla="*/ 4440 h 10000"/>
                  <a:gd name="connsiteX29" fmla="*/ 6494 w 10000"/>
                  <a:gd name="connsiteY29" fmla="*/ 4675 h 10000"/>
                  <a:gd name="connsiteX30" fmla="*/ 6520 w 10000"/>
                  <a:gd name="connsiteY30" fmla="*/ 4913 h 10000"/>
                  <a:gd name="connsiteX31" fmla="*/ 6605 w 10000"/>
                  <a:gd name="connsiteY31" fmla="*/ 5147 h 10000"/>
                  <a:gd name="connsiteX32" fmla="*/ 6520 w 10000"/>
                  <a:gd name="connsiteY32" fmla="*/ 5383 h 10000"/>
                  <a:gd name="connsiteX33" fmla="*/ 6627 w 10000"/>
                  <a:gd name="connsiteY33" fmla="*/ 5644 h 10000"/>
                  <a:gd name="connsiteX34" fmla="*/ 6712 w 10000"/>
                  <a:gd name="connsiteY34" fmla="*/ 5894 h 10000"/>
                  <a:gd name="connsiteX35" fmla="*/ 6794 w 10000"/>
                  <a:gd name="connsiteY35" fmla="*/ 6152 h 10000"/>
                  <a:gd name="connsiteX36" fmla="*/ 6794 w 10000"/>
                  <a:gd name="connsiteY36" fmla="*/ 6416 h 10000"/>
                  <a:gd name="connsiteX37" fmla="*/ 6903 w 10000"/>
                  <a:gd name="connsiteY37" fmla="*/ 6752 h 10000"/>
                  <a:gd name="connsiteX38" fmla="*/ 6903 w 10000"/>
                  <a:gd name="connsiteY38" fmla="*/ 7086 h 10000"/>
                  <a:gd name="connsiteX39" fmla="*/ 6930 w 10000"/>
                  <a:gd name="connsiteY39" fmla="*/ 7414 h 10000"/>
                  <a:gd name="connsiteX40" fmla="*/ 7259 w 10000"/>
                  <a:gd name="connsiteY40" fmla="*/ 7738 h 10000"/>
                  <a:gd name="connsiteX41" fmla="*/ 7313 w 10000"/>
                  <a:gd name="connsiteY41" fmla="*/ 7896 h 10000"/>
                  <a:gd name="connsiteX42" fmla="*/ 7425 w 10000"/>
                  <a:gd name="connsiteY42" fmla="*/ 8052 h 10000"/>
                  <a:gd name="connsiteX43" fmla="*/ 7480 w 10000"/>
                  <a:gd name="connsiteY43" fmla="*/ 8215 h 10000"/>
                  <a:gd name="connsiteX44" fmla="*/ 7368 w 10000"/>
                  <a:gd name="connsiteY44" fmla="*/ 8373 h 10000"/>
                  <a:gd name="connsiteX45" fmla="*/ 7233 w 10000"/>
                  <a:gd name="connsiteY45" fmla="*/ 8578 h 10000"/>
                  <a:gd name="connsiteX46" fmla="*/ 7259 w 10000"/>
                  <a:gd name="connsiteY46" fmla="*/ 8790 h 10000"/>
                  <a:gd name="connsiteX47" fmla="*/ 7425 w 10000"/>
                  <a:gd name="connsiteY47" fmla="*/ 9012 h 10000"/>
                  <a:gd name="connsiteX48" fmla="*/ 7559 w 10000"/>
                  <a:gd name="connsiteY48" fmla="*/ 9223 h 10000"/>
                  <a:gd name="connsiteX49" fmla="*/ 7588 w 10000"/>
                  <a:gd name="connsiteY49" fmla="*/ 9381 h 10000"/>
                  <a:gd name="connsiteX50" fmla="*/ 7588 w 10000"/>
                  <a:gd name="connsiteY50" fmla="*/ 9545 h 10000"/>
                  <a:gd name="connsiteX51" fmla="*/ 7672 w 10000"/>
                  <a:gd name="connsiteY51" fmla="*/ 9704 h 10000"/>
                  <a:gd name="connsiteX52" fmla="*/ 7998 w 10000"/>
                  <a:gd name="connsiteY52" fmla="*/ 9840 h 10000"/>
                  <a:gd name="connsiteX53" fmla="*/ 8356 w 10000"/>
                  <a:gd name="connsiteY53" fmla="*/ 9840 h 10000"/>
                  <a:gd name="connsiteX54" fmla="*/ 8738 w 10000"/>
                  <a:gd name="connsiteY54" fmla="*/ 9851 h 10000"/>
                  <a:gd name="connsiteX55" fmla="*/ 9039 w 10000"/>
                  <a:gd name="connsiteY55" fmla="*/ 9863 h 10000"/>
                  <a:gd name="connsiteX56" fmla="*/ 9393 w 10000"/>
                  <a:gd name="connsiteY56" fmla="*/ 9878 h 10000"/>
                  <a:gd name="connsiteX57" fmla="*/ 9725 w 10000"/>
                  <a:gd name="connsiteY57" fmla="*/ 9899 h 10000"/>
                  <a:gd name="connsiteX58" fmla="*/ 10000 w 10000"/>
                  <a:gd name="connsiteY58" fmla="*/ 9930 h 10000"/>
                  <a:gd name="connsiteX59" fmla="*/ 0 w 10000"/>
                  <a:gd name="connsiteY59" fmla="*/ 10000 h 10000"/>
                  <a:gd name="connsiteX60" fmla="*/ 714 w 10000"/>
                  <a:gd name="connsiteY60" fmla="*/ 9958 h 10000"/>
                  <a:gd name="connsiteX61" fmla="*/ 1097 w 10000"/>
                  <a:gd name="connsiteY61" fmla="*/ 9942 h 10000"/>
                  <a:gd name="connsiteX62" fmla="*/ 1509 w 10000"/>
                  <a:gd name="connsiteY62" fmla="*/ 9930 h 10000"/>
                  <a:gd name="connsiteX63" fmla="*/ 1920 w 10000"/>
                  <a:gd name="connsiteY63" fmla="*/ 9930 h 10000"/>
                  <a:gd name="connsiteX64" fmla="*/ 2221 w 10000"/>
                  <a:gd name="connsiteY64" fmla="*/ 9930 h 10000"/>
                  <a:gd name="connsiteX65" fmla="*/ 2522 w 10000"/>
                  <a:gd name="connsiteY65" fmla="*/ 9930 h 10000"/>
                  <a:gd name="connsiteX66" fmla="*/ 2798 w 10000"/>
                  <a:gd name="connsiteY66" fmla="*/ 9922 h 10000"/>
                  <a:gd name="connsiteX67" fmla="*/ 3097 w 10000"/>
                  <a:gd name="connsiteY67" fmla="*/ 9915 h 10000"/>
                  <a:gd name="connsiteX68" fmla="*/ 3370 w 10000"/>
                  <a:gd name="connsiteY68" fmla="*/ 9911 h 10000"/>
                  <a:gd name="connsiteX69" fmla="*/ 3618 w 10000"/>
                  <a:gd name="connsiteY69" fmla="*/ 9899 h 10000"/>
                  <a:gd name="connsiteX70" fmla="*/ 3890 w 10000"/>
                  <a:gd name="connsiteY70" fmla="*/ 9882 h 10000"/>
                  <a:gd name="connsiteX71" fmla="*/ 4138 w 10000"/>
                  <a:gd name="connsiteY71" fmla="*/ 9863 h 10000"/>
                  <a:gd name="connsiteX72" fmla="*/ 4165 w 10000"/>
                  <a:gd name="connsiteY72" fmla="*/ 9689 h 10000"/>
                  <a:gd name="connsiteX73" fmla="*/ 4246 w 10000"/>
                  <a:gd name="connsiteY73" fmla="*/ 9513 h 10000"/>
                  <a:gd name="connsiteX74" fmla="*/ 4356 w 10000"/>
                  <a:gd name="connsiteY74" fmla="*/ 9339 h 10000"/>
                  <a:gd name="connsiteX75" fmla="*/ 4438 w 10000"/>
                  <a:gd name="connsiteY75" fmla="*/ 9162 h 10000"/>
                  <a:gd name="connsiteX76" fmla="*/ 4412 w 10000"/>
                  <a:gd name="connsiteY76" fmla="*/ 8907 h 10000"/>
                  <a:gd name="connsiteX77" fmla="*/ 4412 w 10000"/>
                  <a:gd name="connsiteY77" fmla="*/ 8650 h 10000"/>
                  <a:gd name="connsiteX78" fmla="*/ 4412 w 10000"/>
                  <a:gd name="connsiteY78" fmla="*/ 8393 h 10000"/>
                  <a:gd name="connsiteX79" fmla="*/ 4438 w 10000"/>
                  <a:gd name="connsiteY79" fmla="*/ 8136 h 10000"/>
                  <a:gd name="connsiteX80" fmla="*/ 4438 w 10000"/>
                  <a:gd name="connsiteY80" fmla="*/ 7934 h 10000"/>
                  <a:gd name="connsiteX81" fmla="*/ 4384 w 10000"/>
                  <a:gd name="connsiteY81" fmla="*/ 7724 h 10000"/>
                  <a:gd name="connsiteX82" fmla="*/ 4356 w 10000"/>
                  <a:gd name="connsiteY82" fmla="*/ 7530 h 10000"/>
                  <a:gd name="connsiteX83" fmla="*/ 4438 w 10000"/>
                  <a:gd name="connsiteY83" fmla="*/ 7334 h 10000"/>
                  <a:gd name="connsiteX84" fmla="*/ 4741 w 10000"/>
                  <a:gd name="connsiteY84" fmla="*/ 7125 h 10000"/>
                  <a:gd name="connsiteX85" fmla="*/ 4795 w 10000"/>
                  <a:gd name="connsiteY85" fmla="*/ 6907 h 10000"/>
                  <a:gd name="connsiteX86" fmla="*/ 4767 w 10000"/>
                  <a:gd name="connsiteY86" fmla="*/ 6685 h 10000"/>
                  <a:gd name="connsiteX87" fmla="*/ 4767 w 10000"/>
                  <a:gd name="connsiteY87" fmla="*/ 6460 h 10000"/>
                  <a:gd name="connsiteX88" fmla="*/ 4795 w 10000"/>
                  <a:gd name="connsiteY88" fmla="*/ 6381 h 10000"/>
                  <a:gd name="connsiteX89" fmla="*/ 4821 w 10000"/>
                  <a:gd name="connsiteY89" fmla="*/ 6305 h 10000"/>
                  <a:gd name="connsiteX90" fmla="*/ 4821 w 10000"/>
                  <a:gd name="connsiteY90" fmla="*/ 6229 h 10000"/>
                  <a:gd name="connsiteX91" fmla="*/ 4741 w 10000"/>
                  <a:gd name="connsiteY91" fmla="*/ 6156 h 10000"/>
                  <a:gd name="connsiteX92" fmla="*/ 4712 w 10000"/>
                  <a:gd name="connsiteY92" fmla="*/ 5979 h 10000"/>
                  <a:gd name="connsiteX93" fmla="*/ 4767 w 10000"/>
                  <a:gd name="connsiteY93" fmla="*/ 5967 h 10000"/>
                  <a:gd name="connsiteX94" fmla="*/ 4767 w 10000"/>
                  <a:gd name="connsiteY94" fmla="*/ 5783 h 10000"/>
                  <a:gd name="connsiteX95" fmla="*/ 4821 w 10000"/>
                  <a:gd name="connsiteY95" fmla="*/ 5594 h 10000"/>
                  <a:gd name="connsiteX96" fmla="*/ 4850 w 10000"/>
                  <a:gd name="connsiteY96" fmla="*/ 5411 h 10000"/>
                  <a:gd name="connsiteX97" fmla="*/ 4795 w 10000"/>
                  <a:gd name="connsiteY97" fmla="*/ 5211 h 10000"/>
                  <a:gd name="connsiteX98" fmla="*/ 4933 w 10000"/>
                  <a:gd name="connsiteY98" fmla="*/ 5183 h 10000"/>
                  <a:gd name="connsiteX99" fmla="*/ 4850 w 10000"/>
                  <a:gd name="connsiteY99" fmla="*/ 4808 h 10000"/>
                  <a:gd name="connsiteX100" fmla="*/ 4962 w 10000"/>
                  <a:gd name="connsiteY100" fmla="*/ 4720 h 10000"/>
                  <a:gd name="connsiteX101" fmla="*/ 4987 w 10000"/>
                  <a:gd name="connsiteY101" fmla="*/ 4633 h 10000"/>
                  <a:gd name="connsiteX102" fmla="*/ 5014 w 10000"/>
                  <a:gd name="connsiteY102" fmla="*/ 4542 h 10000"/>
                  <a:gd name="connsiteX103" fmla="*/ 5067 w 10000"/>
                  <a:gd name="connsiteY103" fmla="*/ 4448 h 10000"/>
                  <a:gd name="connsiteX104" fmla="*/ 5150 w 10000"/>
                  <a:gd name="connsiteY104" fmla="*/ 4394 h 10000"/>
                  <a:gd name="connsiteX105" fmla="*/ 5123 w 10000"/>
                  <a:gd name="connsiteY105" fmla="*/ 4345 h 10000"/>
                  <a:gd name="connsiteX106" fmla="*/ 5067 w 10000"/>
                  <a:gd name="connsiteY106" fmla="*/ 4290 h 10000"/>
                  <a:gd name="connsiteX107" fmla="*/ 5123 w 10000"/>
                  <a:gd name="connsiteY107" fmla="*/ 4243 h 10000"/>
                  <a:gd name="connsiteX108" fmla="*/ 5235 w 10000"/>
                  <a:gd name="connsiteY108" fmla="*/ 4155 h 10000"/>
                  <a:gd name="connsiteX109" fmla="*/ 5235 w 10000"/>
                  <a:gd name="connsiteY109" fmla="*/ 4070 h 10000"/>
                  <a:gd name="connsiteX110" fmla="*/ 5205 w 10000"/>
                  <a:gd name="connsiteY110" fmla="*/ 3983 h 10000"/>
                  <a:gd name="connsiteX111" fmla="*/ 5179 w 10000"/>
                  <a:gd name="connsiteY111" fmla="*/ 3893 h 10000"/>
                  <a:gd name="connsiteX112" fmla="*/ 5043 w 10000"/>
                  <a:gd name="connsiteY112" fmla="*/ 3889 h 10000"/>
                  <a:gd name="connsiteX113" fmla="*/ 5067 w 10000"/>
                  <a:gd name="connsiteY113" fmla="*/ 3822 h 10000"/>
                  <a:gd name="connsiteX114" fmla="*/ 5179 w 10000"/>
                  <a:gd name="connsiteY114" fmla="*/ 3753 h 10000"/>
                  <a:gd name="connsiteX115" fmla="*/ 5205 w 10000"/>
                  <a:gd name="connsiteY115" fmla="*/ 3688 h 10000"/>
                  <a:gd name="connsiteX116" fmla="*/ 5179 w 10000"/>
                  <a:gd name="connsiteY116" fmla="*/ 3616 h 10000"/>
                  <a:gd name="connsiteX117" fmla="*/ 5123 w 10000"/>
                  <a:gd name="connsiteY117" fmla="*/ 3616 h 10000"/>
                  <a:gd name="connsiteX118" fmla="*/ 5150 w 10000"/>
                  <a:gd name="connsiteY118" fmla="*/ 3547 h 10000"/>
                  <a:gd name="connsiteX119" fmla="*/ 5123 w 10000"/>
                  <a:gd name="connsiteY119" fmla="*/ 3469 h 10000"/>
                  <a:gd name="connsiteX120" fmla="*/ 5123 w 10000"/>
                  <a:gd name="connsiteY120" fmla="*/ 3399 h 10000"/>
                  <a:gd name="connsiteX121" fmla="*/ 5205 w 10000"/>
                  <a:gd name="connsiteY121" fmla="*/ 3328 h 10000"/>
                  <a:gd name="connsiteX122" fmla="*/ 5205 w 10000"/>
                  <a:gd name="connsiteY122" fmla="*/ 3184 h 10000"/>
                  <a:gd name="connsiteX123" fmla="*/ 5205 w 10000"/>
                  <a:gd name="connsiteY123" fmla="*/ 3044 h 10000"/>
                  <a:gd name="connsiteX124" fmla="*/ 5290 w 10000"/>
                  <a:gd name="connsiteY124" fmla="*/ 2906 h 10000"/>
                  <a:gd name="connsiteX125" fmla="*/ 5480 w 10000"/>
                  <a:gd name="connsiteY125" fmla="*/ 2778 h 10000"/>
                  <a:gd name="connsiteX126" fmla="*/ 5398 w 10000"/>
                  <a:gd name="connsiteY126" fmla="*/ 2758 h 10000"/>
                  <a:gd name="connsiteX127" fmla="*/ 5398 w 10000"/>
                  <a:gd name="connsiteY127" fmla="*/ 2637 h 10000"/>
                  <a:gd name="connsiteX128" fmla="*/ 5370 w 10000"/>
                  <a:gd name="connsiteY128" fmla="*/ 2517 h 10000"/>
                  <a:gd name="connsiteX129" fmla="*/ 5343 w 10000"/>
                  <a:gd name="connsiteY129" fmla="*/ 2399 h 10000"/>
                  <a:gd name="connsiteX130" fmla="*/ 5398 w 10000"/>
                  <a:gd name="connsiteY130" fmla="*/ 2292 h 10000"/>
                  <a:gd name="connsiteX131" fmla="*/ 5451 w 10000"/>
                  <a:gd name="connsiteY131" fmla="*/ 2098 h 10000"/>
                  <a:gd name="connsiteX132" fmla="*/ 5590 w 10000"/>
                  <a:gd name="connsiteY132" fmla="*/ 1911 h 10000"/>
                  <a:gd name="connsiteX133" fmla="*/ 5674 w 10000"/>
                  <a:gd name="connsiteY133" fmla="*/ 1719 h 10000"/>
                  <a:gd name="connsiteX134" fmla="*/ 5618 w 10000"/>
                  <a:gd name="connsiteY134" fmla="*/ 1525 h 10000"/>
                  <a:gd name="connsiteX135" fmla="*/ 5643 w 10000"/>
                  <a:gd name="connsiteY135" fmla="*/ 1432 h 10000"/>
                  <a:gd name="connsiteX136" fmla="*/ 5643 w 10000"/>
                  <a:gd name="connsiteY136" fmla="*/ 1335 h 10000"/>
                  <a:gd name="connsiteX137" fmla="*/ 5643 w 10000"/>
                  <a:gd name="connsiteY137" fmla="*/ 1239 h 10000"/>
                  <a:gd name="connsiteX138" fmla="*/ 5618 w 10000"/>
                  <a:gd name="connsiteY138" fmla="*/ 1143 h 10000"/>
                  <a:gd name="connsiteX139" fmla="*/ 5480 w 10000"/>
                  <a:gd name="connsiteY139" fmla="*/ 1173 h 10000"/>
                  <a:gd name="connsiteX140" fmla="*/ 5480 w 10000"/>
                  <a:gd name="connsiteY140" fmla="*/ 1108 h 10000"/>
                  <a:gd name="connsiteX141" fmla="*/ 5451 w 10000"/>
                  <a:gd name="connsiteY141" fmla="*/ 1043 h 10000"/>
                  <a:gd name="connsiteX142" fmla="*/ 5451 w 10000"/>
                  <a:gd name="connsiteY142" fmla="*/ 976 h 10000"/>
                  <a:gd name="connsiteX143" fmla="*/ 5480 w 10000"/>
                  <a:gd name="connsiteY143" fmla="*/ 915 h 10000"/>
                  <a:gd name="connsiteX144" fmla="*/ 5398 w 10000"/>
                  <a:gd name="connsiteY144" fmla="*/ 828 h 10000"/>
                  <a:gd name="connsiteX145" fmla="*/ 5398 w 10000"/>
                  <a:gd name="connsiteY145" fmla="*/ 743 h 10000"/>
                  <a:gd name="connsiteX146" fmla="*/ 5370 w 10000"/>
                  <a:gd name="connsiteY146" fmla="*/ 653 h 10000"/>
                  <a:gd name="connsiteX147" fmla="*/ 5370 w 10000"/>
                  <a:gd name="connsiteY147" fmla="*/ 577 h 10000"/>
                  <a:gd name="connsiteX148" fmla="*/ 5290 w 10000"/>
                  <a:gd name="connsiteY148" fmla="*/ 373 h 10000"/>
                  <a:gd name="connsiteX149" fmla="*/ 5205 w 10000"/>
                  <a:gd name="connsiteY149" fmla="*/ 354 h 10000"/>
                  <a:gd name="connsiteX150" fmla="*/ 5043 w 10000"/>
                  <a:gd name="connsiteY150" fmla="*/ 342 h 10000"/>
                  <a:gd name="connsiteX151" fmla="*/ 4933 w 10000"/>
                  <a:gd name="connsiteY151" fmla="*/ 330 h 10000"/>
                  <a:gd name="connsiteX152" fmla="*/ 4767 w 10000"/>
                  <a:gd name="connsiteY152" fmla="*/ 327 h 10000"/>
                  <a:gd name="connsiteX153" fmla="*/ 4658 w 10000"/>
                  <a:gd name="connsiteY153" fmla="*/ 330 h 10000"/>
                  <a:gd name="connsiteX154" fmla="*/ 4577 w 10000"/>
                  <a:gd name="connsiteY154" fmla="*/ 338 h 10000"/>
                  <a:gd name="connsiteX155" fmla="*/ 4467 w 10000"/>
                  <a:gd name="connsiteY155" fmla="*/ 338 h 10000"/>
                  <a:gd name="connsiteX156" fmla="*/ 4384 w 10000"/>
                  <a:gd name="connsiteY156" fmla="*/ 330 h 10000"/>
                  <a:gd name="connsiteX157" fmla="*/ 4412 w 10000"/>
                  <a:gd name="connsiteY157" fmla="*/ 315 h 10000"/>
                  <a:gd name="connsiteX158" fmla="*/ 4467 w 10000"/>
                  <a:gd name="connsiteY158" fmla="*/ 307 h 10000"/>
                  <a:gd name="connsiteX159" fmla="*/ 4551 w 10000"/>
                  <a:gd name="connsiteY159" fmla="*/ 295 h 10000"/>
                  <a:gd name="connsiteX160" fmla="*/ 4521 w 10000"/>
                  <a:gd name="connsiteY160" fmla="*/ 280 h 10000"/>
                  <a:gd name="connsiteX161" fmla="*/ 4767 w 10000"/>
                  <a:gd name="connsiteY161" fmla="*/ 264 h 10000"/>
                  <a:gd name="connsiteX162" fmla="*/ 5014 w 10000"/>
                  <a:gd name="connsiteY162" fmla="*/ 237 h 10000"/>
                  <a:gd name="connsiteX163" fmla="*/ 5235 w 10000"/>
                  <a:gd name="connsiteY163" fmla="*/ 208 h 10000"/>
                  <a:gd name="connsiteX164" fmla="*/ 5423 w 10000"/>
                  <a:gd name="connsiteY164" fmla="*/ 166 h 10000"/>
                  <a:gd name="connsiteX165" fmla="*/ 5480 w 10000"/>
                  <a:gd name="connsiteY165" fmla="*/ 123 h 10000"/>
                  <a:gd name="connsiteX166" fmla="*/ 5560 w 10000"/>
                  <a:gd name="connsiteY166" fmla="*/ 88 h 10000"/>
                  <a:gd name="connsiteX167" fmla="*/ 5560 w 10000"/>
                  <a:gd name="connsiteY167" fmla="*/ 42 h 10000"/>
                  <a:gd name="connsiteX168" fmla="*/ 5590 w 10000"/>
                  <a:gd name="connsiteY168" fmla="*/ 0 h 10000"/>
                  <a:gd name="connsiteX169" fmla="*/ 5674 w 10000"/>
                  <a:gd name="connsiteY169" fmla="*/ 74 h 10000"/>
                  <a:gd name="connsiteX170" fmla="*/ 5780 w 10000"/>
                  <a:gd name="connsiteY170" fmla="*/ 158 h 10000"/>
                  <a:gd name="connsiteX171" fmla="*/ 5810 w 10000"/>
                  <a:gd name="connsiteY171" fmla="*/ 241 h 10000"/>
                  <a:gd name="connsiteX172" fmla="*/ 5755 w 10000"/>
                  <a:gd name="connsiteY172" fmla="*/ 327 h 10000"/>
                  <a:gd name="connsiteX0" fmla="*/ 5755 w 10000"/>
                  <a:gd name="connsiteY0" fmla="*/ 327 h 10000"/>
                  <a:gd name="connsiteX1" fmla="*/ 5888 w 10000"/>
                  <a:gd name="connsiteY1" fmla="*/ 565 h 10000"/>
                  <a:gd name="connsiteX2" fmla="*/ 5999 w 10000"/>
                  <a:gd name="connsiteY2" fmla="*/ 809 h 10000"/>
                  <a:gd name="connsiteX3" fmla="*/ 6055 w 10000"/>
                  <a:gd name="connsiteY3" fmla="*/ 1050 h 10000"/>
                  <a:gd name="connsiteX4" fmla="*/ 6110 w 10000"/>
                  <a:gd name="connsiteY4" fmla="*/ 1287 h 10000"/>
                  <a:gd name="connsiteX5" fmla="*/ 6301 w 10000"/>
                  <a:gd name="connsiteY5" fmla="*/ 1521 h 10000"/>
                  <a:gd name="connsiteX6" fmla="*/ 6412 w 10000"/>
                  <a:gd name="connsiteY6" fmla="*/ 1759 h 10000"/>
                  <a:gd name="connsiteX7" fmla="*/ 6412 w 10000"/>
                  <a:gd name="connsiteY7" fmla="*/ 1997 h 10000"/>
                  <a:gd name="connsiteX8" fmla="*/ 6383 w 10000"/>
                  <a:gd name="connsiteY8" fmla="*/ 2233 h 10000"/>
                  <a:gd name="connsiteX9" fmla="*/ 6435 w 10000"/>
                  <a:gd name="connsiteY9" fmla="*/ 2359 h 10000"/>
                  <a:gd name="connsiteX10" fmla="*/ 6520 w 10000"/>
                  <a:gd name="connsiteY10" fmla="*/ 2498 h 10000"/>
                  <a:gd name="connsiteX11" fmla="*/ 6520 w 10000"/>
                  <a:gd name="connsiteY11" fmla="*/ 2634 h 10000"/>
                  <a:gd name="connsiteX12" fmla="*/ 6494 w 10000"/>
                  <a:gd name="connsiteY12" fmla="*/ 2770 h 10000"/>
                  <a:gd name="connsiteX13" fmla="*/ 6520 w 10000"/>
                  <a:gd name="connsiteY13" fmla="*/ 2785 h 10000"/>
                  <a:gd name="connsiteX14" fmla="*/ 6494 w 10000"/>
                  <a:gd name="connsiteY14" fmla="*/ 2808 h 10000"/>
                  <a:gd name="connsiteX15" fmla="*/ 6412 w 10000"/>
                  <a:gd name="connsiteY15" fmla="*/ 2824 h 10000"/>
                  <a:gd name="connsiteX16" fmla="*/ 6383 w 10000"/>
                  <a:gd name="connsiteY16" fmla="*/ 2845 h 10000"/>
                  <a:gd name="connsiteX17" fmla="*/ 6383 w 10000"/>
                  <a:gd name="connsiteY17" fmla="*/ 2906 h 10000"/>
                  <a:gd name="connsiteX18" fmla="*/ 6383 w 10000"/>
                  <a:gd name="connsiteY18" fmla="*/ 2964 h 10000"/>
                  <a:gd name="connsiteX19" fmla="*/ 6331 w 10000"/>
                  <a:gd name="connsiteY19" fmla="*/ 3028 h 10000"/>
                  <a:gd name="connsiteX20" fmla="*/ 6274 w 10000"/>
                  <a:gd name="connsiteY20" fmla="*/ 3082 h 10000"/>
                  <a:gd name="connsiteX21" fmla="*/ 6274 w 10000"/>
                  <a:gd name="connsiteY21" fmla="*/ 3260 h 10000"/>
                  <a:gd name="connsiteX22" fmla="*/ 6331 w 10000"/>
                  <a:gd name="connsiteY22" fmla="*/ 3447 h 10000"/>
                  <a:gd name="connsiteX23" fmla="*/ 6435 w 10000"/>
                  <a:gd name="connsiteY23" fmla="*/ 3635 h 10000"/>
                  <a:gd name="connsiteX24" fmla="*/ 6466 w 10000"/>
                  <a:gd name="connsiteY24" fmla="*/ 3814 h 10000"/>
                  <a:gd name="connsiteX25" fmla="*/ 6712 w 10000"/>
                  <a:gd name="connsiteY25" fmla="*/ 3967 h 10000"/>
                  <a:gd name="connsiteX26" fmla="*/ 6742 w 10000"/>
                  <a:gd name="connsiteY26" fmla="*/ 4125 h 10000"/>
                  <a:gd name="connsiteX27" fmla="*/ 6712 w 10000"/>
                  <a:gd name="connsiteY27" fmla="*/ 4282 h 10000"/>
                  <a:gd name="connsiteX28" fmla="*/ 6687 w 10000"/>
                  <a:gd name="connsiteY28" fmla="*/ 4440 h 10000"/>
                  <a:gd name="connsiteX29" fmla="*/ 6494 w 10000"/>
                  <a:gd name="connsiteY29" fmla="*/ 4675 h 10000"/>
                  <a:gd name="connsiteX30" fmla="*/ 6520 w 10000"/>
                  <a:gd name="connsiteY30" fmla="*/ 4913 h 10000"/>
                  <a:gd name="connsiteX31" fmla="*/ 6605 w 10000"/>
                  <a:gd name="connsiteY31" fmla="*/ 5147 h 10000"/>
                  <a:gd name="connsiteX32" fmla="*/ 6520 w 10000"/>
                  <a:gd name="connsiteY32" fmla="*/ 5383 h 10000"/>
                  <a:gd name="connsiteX33" fmla="*/ 6627 w 10000"/>
                  <a:gd name="connsiteY33" fmla="*/ 5644 h 10000"/>
                  <a:gd name="connsiteX34" fmla="*/ 6712 w 10000"/>
                  <a:gd name="connsiteY34" fmla="*/ 5894 h 10000"/>
                  <a:gd name="connsiteX35" fmla="*/ 6794 w 10000"/>
                  <a:gd name="connsiteY35" fmla="*/ 6152 h 10000"/>
                  <a:gd name="connsiteX36" fmla="*/ 6794 w 10000"/>
                  <a:gd name="connsiteY36" fmla="*/ 6416 h 10000"/>
                  <a:gd name="connsiteX37" fmla="*/ 6903 w 10000"/>
                  <a:gd name="connsiteY37" fmla="*/ 6752 h 10000"/>
                  <a:gd name="connsiteX38" fmla="*/ 6903 w 10000"/>
                  <a:gd name="connsiteY38" fmla="*/ 7086 h 10000"/>
                  <a:gd name="connsiteX39" fmla="*/ 6930 w 10000"/>
                  <a:gd name="connsiteY39" fmla="*/ 7414 h 10000"/>
                  <a:gd name="connsiteX40" fmla="*/ 7259 w 10000"/>
                  <a:gd name="connsiteY40" fmla="*/ 7738 h 10000"/>
                  <a:gd name="connsiteX41" fmla="*/ 7313 w 10000"/>
                  <a:gd name="connsiteY41" fmla="*/ 7896 h 10000"/>
                  <a:gd name="connsiteX42" fmla="*/ 7425 w 10000"/>
                  <a:gd name="connsiteY42" fmla="*/ 8052 h 10000"/>
                  <a:gd name="connsiteX43" fmla="*/ 7480 w 10000"/>
                  <a:gd name="connsiteY43" fmla="*/ 8215 h 10000"/>
                  <a:gd name="connsiteX44" fmla="*/ 7368 w 10000"/>
                  <a:gd name="connsiteY44" fmla="*/ 8373 h 10000"/>
                  <a:gd name="connsiteX45" fmla="*/ 7233 w 10000"/>
                  <a:gd name="connsiteY45" fmla="*/ 8578 h 10000"/>
                  <a:gd name="connsiteX46" fmla="*/ 7259 w 10000"/>
                  <a:gd name="connsiteY46" fmla="*/ 8790 h 10000"/>
                  <a:gd name="connsiteX47" fmla="*/ 7425 w 10000"/>
                  <a:gd name="connsiteY47" fmla="*/ 9012 h 10000"/>
                  <a:gd name="connsiteX48" fmla="*/ 7559 w 10000"/>
                  <a:gd name="connsiteY48" fmla="*/ 9223 h 10000"/>
                  <a:gd name="connsiteX49" fmla="*/ 7588 w 10000"/>
                  <a:gd name="connsiteY49" fmla="*/ 9381 h 10000"/>
                  <a:gd name="connsiteX50" fmla="*/ 7588 w 10000"/>
                  <a:gd name="connsiteY50" fmla="*/ 9545 h 10000"/>
                  <a:gd name="connsiteX51" fmla="*/ 7672 w 10000"/>
                  <a:gd name="connsiteY51" fmla="*/ 9704 h 10000"/>
                  <a:gd name="connsiteX52" fmla="*/ 7998 w 10000"/>
                  <a:gd name="connsiteY52" fmla="*/ 9840 h 10000"/>
                  <a:gd name="connsiteX53" fmla="*/ 8356 w 10000"/>
                  <a:gd name="connsiteY53" fmla="*/ 9840 h 10000"/>
                  <a:gd name="connsiteX54" fmla="*/ 8738 w 10000"/>
                  <a:gd name="connsiteY54" fmla="*/ 9851 h 10000"/>
                  <a:gd name="connsiteX55" fmla="*/ 9039 w 10000"/>
                  <a:gd name="connsiteY55" fmla="*/ 9863 h 10000"/>
                  <a:gd name="connsiteX56" fmla="*/ 9393 w 10000"/>
                  <a:gd name="connsiteY56" fmla="*/ 9878 h 10000"/>
                  <a:gd name="connsiteX57" fmla="*/ 9725 w 10000"/>
                  <a:gd name="connsiteY57" fmla="*/ 9899 h 10000"/>
                  <a:gd name="connsiteX58" fmla="*/ 10000 w 10000"/>
                  <a:gd name="connsiteY58" fmla="*/ 9930 h 10000"/>
                  <a:gd name="connsiteX59" fmla="*/ 0 w 10000"/>
                  <a:gd name="connsiteY59" fmla="*/ 10000 h 10000"/>
                  <a:gd name="connsiteX60" fmla="*/ 714 w 10000"/>
                  <a:gd name="connsiteY60" fmla="*/ 9958 h 10000"/>
                  <a:gd name="connsiteX61" fmla="*/ 1509 w 10000"/>
                  <a:gd name="connsiteY61" fmla="*/ 9930 h 10000"/>
                  <a:gd name="connsiteX62" fmla="*/ 1920 w 10000"/>
                  <a:gd name="connsiteY62" fmla="*/ 9930 h 10000"/>
                  <a:gd name="connsiteX63" fmla="*/ 2221 w 10000"/>
                  <a:gd name="connsiteY63" fmla="*/ 9930 h 10000"/>
                  <a:gd name="connsiteX64" fmla="*/ 2522 w 10000"/>
                  <a:gd name="connsiteY64" fmla="*/ 9930 h 10000"/>
                  <a:gd name="connsiteX65" fmla="*/ 2798 w 10000"/>
                  <a:gd name="connsiteY65" fmla="*/ 9922 h 10000"/>
                  <a:gd name="connsiteX66" fmla="*/ 3097 w 10000"/>
                  <a:gd name="connsiteY66" fmla="*/ 9915 h 10000"/>
                  <a:gd name="connsiteX67" fmla="*/ 3370 w 10000"/>
                  <a:gd name="connsiteY67" fmla="*/ 9911 h 10000"/>
                  <a:gd name="connsiteX68" fmla="*/ 3618 w 10000"/>
                  <a:gd name="connsiteY68" fmla="*/ 9899 h 10000"/>
                  <a:gd name="connsiteX69" fmla="*/ 3890 w 10000"/>
                  <a:gd name="connsiteY69" fmla="*/ 9882 h 10000"/>
                  <a:gd name="connsiteX70" fmla="*/ 4138 w 10000"/>
                  <a:gd name="connsiteY70" fmla="*/ 9863 h 10000"/>
                  <a:gd name="connsiteX71" fmla="*/ 4165 w 10000"/>
                  <a:gd name="connsiteY71" fmla="*/ 9689 h 10000"/>
                  <a:gd name="connsiteX72" fmla="*/ 4246 w 10000"/>
                  <a:gd name="connsiteY72" fmla="*/ 9513 h 10000"/>
                  <a:gd name="connsiteX73" fmla="*/ 4356 w 10000"/>
                  <a:gd name="connsiteY73" fmla="*/ 9339 h 10000"/>
                  <a:gd name="connsiteX74" fmla="*/ 4438 w 10000"/>
                  <a:gd name="connsiteY74" fmla="*/ 9162 h 10000"/>
                  <a:gd name="connsiteX75" fmla="*/ 4412 w 10000"/>
                  <a:gd name="connsiteY75" fmla="*/ 8907 h 10000"/>
                  <a:gd name="connsiteX76" fmla="*/ 4412 w 10000"/>
                  <a:gd name="connsiteY76" fmla="*/ 8650 h 10000"/>
                  <a:gd name="connsiteX77" fmla="*/ 4412 w 10000"/>
                  <a:gd name="connsiteY77" fmla="*/ 8393 h 10000"/>
                  <a:gd name="connsiteX78" fmla="*/ 4438 w 10000"/>
                  <a:gd name="connsiteY78" fmla="*/ 8136 h 10000"/>
                  <a:gd name="connsiteX79" fmla="*/ 4438 w 10000"/>
                  <a:gd name="connsiteY79" fmla="*/ 7934 h 10000"/>
                  <a:gd name="connsiteX80" fmla="*/ 4384 w 10000"/>
                  <a:gd name="connsiteY80" fmla="*/ 7724 h 10000"/>
                  <a:gd name="connsiteX81" fmla="*/ 4356 w 10000"/>
                  <a:gd name="connsiteY81" fmla="*/ 7530 h 10000"/>
                  <a:gd name="connsiteX82" fmla="*/ 4438 w 10000"/>
                  <a:gd name="connsiteY82" fmla="*/ 7334 h 10000"/>
                  <a:gd name="connsiteX83" fmla="*/ 4741 w 10000"/>
                  <a:gd name="connsiteY83" fmla="*/ 7125 h 10000"/>
                  <a:gd name="connsiteX84" fmla="*/ 4795 w 10000"/>
                  <a:gd name="connsiteY84" fmla="*/ 6907 h 10000"/>
                  <a:gd name="connsiteX85" fmla="*/ 4767 w 10000"/>
                  <a:gd name="connsiteY85" fmla="*/ 6685 h 10000"/>
                  <a:gd name="connsiteX86" fmla="*/ 4767 w 10000"/>
                  <a:gd name="connsiteY86" fmla="*/ 6460 h 10000"/>
                  <a:gd name="connsiteX87" fmla="*/ 4795 w 10000"/>
                  <a:gd name="connsiteY87" fmla="*/ 6381 h 10000"/>
                  <a:gd name="connsiteX88" fmla="*/ 4821 w 10000"/>
                  <a:gd name="connsiteY88" fmla="*/ 6305 h 10000"/>
                  <a:gd name="connsiteX89" fmla="*/ 4821 w 10000"/>
                  <a:gd name="connsiteY89" fmla="*/ 6229 h 10000"/>
                  <a:gd name="connsiteX90" fmla="*/ 4741 w 10000"/>
                  <a:gd name="connsiteY90" fmla="*/ 6156 h 10000"/>
                  <a:gd name="connsiteX91" fmla="*/ 4712 w 10000"/>
                  <a:gd name="connsiteY91" fmla="*/ 5979 h 10000"/>
                  <a:gd name="connsiteX92" fmla="*/ 4767 w 10000"/>
                  <a:gd name="connsiteY92" fmla="*/ 5967 h 10000"/>
                  <a:gd name="connsiteX93" fmla="*/ 4767 w 10000"/>
                  <a:gd name="connsiteY93" fmla="*/ 5783 h 10000"/>
                  <a:gd name="connsiteX94" fmla="*/ 4821 w 10000"/>
                  <a:gd name="connsiteY94" fmla="*/ 5594 h 10000"/>
                  <a:gd name="connsiteX95" fmla="*/ 4850 w 10000"/>
                  <a:gd name="connsiteY95" fmla="*/ 5411 h 10000"/>
                  <a:gd name="connsiteX96" fmla="*/ 4795 w 10000"/>
                  <a:gd name="connsiteY96" fmla="*/ 5211 h 10000"/>
                  <a:gd name="connsiteX97" fmla="*/ 4933 w 10000"/>
                  <a:gd name="connsiteY97" fmla="*/ 5183 h 10000"/>
                  <a:gd name="connsiteX98" fmla="*/ 4850 w 10000"/>
                  <a:gd name="connsiteY98" fmla="*/ 4808 h 10000"/>
                  <a:gd name="connsiteX99" fmla="*/ 4962 w 10000"/>
                  <a:gd name="connsiteY99" fmla="*/ 4720 h 10000"/>
                  <a:gd name="connsiteX100" fmla="*/ 4987 w 10000"/>
                  <a:gd name="connsiteY100" fmla="*/ 4633 h 10000"/>
                  <a:gd name="connsiteX101" fmla="*/ 5014 w 10000"/>
                  <a:gd name="connsiteY101" fmla="*/ 4542 h 10000"/>
                  <a:gd name="connsiteX102" fmla="*/ 5067 w 10000"/>
                  <a:gd name="connsiteY102" fmla="*/ 4448 h 10000"/>
                  <a:gd name="connsiteX103" fmla="*/ 5150 w 10000"/>
                  <a:gd name="connsiteY103" fmla="*/ 4394 h 10000"/>
                  <a:gd name="connsiteX104" fmla="*/ 5123 w 10000"/>
                  <a:gd name="connsiteY104" fmla="*/ 4345 h 10000"/>
                  <a:gd name="connsiteX105" fmla="*/ 5067 w 10000"/>
                  <a:gd name="connsiteY105" fmla="*/ 4290 h 10000"/>
                  <a:gd name="connsiteX106" fmla="*/ 5123 w 10000"/>
                  <a:gd name="connsiteY106" fmla="*/ 4243 h 10000"/>
                  <a:gd name="connsiteX107" fmla="*/ 5235 w 10000"/>
                  <a:gd name="connsiteY107" fmla="*/ 4155 h 10000"/>
                  <a:gd name="connsiteX108" fmla="*/ 5235 w 10000"/>
                  <a:gd name="connsiteY108" fmla="*/ 4070 h 10000"/>
                  <a:gd name="connsiteX109" fmla="*/ 5205 w 10000"/>
                  <a:gd name="connsiteY109" fmla="*/ 3983 h 10000"/>
                  <a:gd name="connsiteX110" fmla="*/ 5179 w 10000"/>
                  <a:gd name="connsiteY110" fmla="*/ 3893 h 10000"/>
                  <a:gd name="connsiteX111" fmla="*/ 5043 w 10000"/>
                  <a:gd name="connsiteY111" fmla="*/ 3889 h 10000"/>
                  <a:gd name="connsiteX112" fmla="*/ 5067 w 10000"/>
                  <a:gd name="connsiteY112" fmla="*/ 3822 h 10000"/>
                  <a:gd name="connsiteX113" fmla="*/ 5179 w 10000"/>
                  <a:gd name="connsiteY113" fmla="*/ 3753 h 10000"/>
                  <a:gd name="connsiteX114" fmla="*/ 5205 w 10000"/>
                  <a:gd name="connsiteY114" fmla="*/ 3688 h 10000"/>
                  <a:gd name="connsiteX115" fmla="*/ 5179 w 10000"/>
                  <a:gd name="connsiteY115" fmla="*/ 3616 h 10000"/>
                  <a:gd name="connsiteX116" fmla="*/ 5123 w 10000"/>
                  <a:gd name="connsiteY116" fmla="*/ 3616 h 10000"/>
                  <a:gd name="connsiteX117" fmla="*/ 5150 w 10000"/>
                  <a:gd name="connsiteY117" fmla="*/ 3547 h 10000"/>
                  <a:gd name="connsiteX118" fmla="*/ 5123 w 10000"/>
                  <a:gd name="connsiteY118" fmla="*/ 3469 h 10000"/>
                  <a:gd name="connsiteX119" fmla="*/ 5123 w 10000"/>
                  <a:gd name="connsiteY119" fmla="*/ 3399 h 10000"/>
                  <a:gd name="connsiteX120" fmla="*/ 5205 w 10000"/>
                  <a:gd name="connsiteY120" fmla="*/ 3328 h 10000"/>
                  <a:gd name="connsiteX121" fmla="*/ 5205 w 10000"/>
                  <a:gd name="connsiteY121" fmla="*/ 3184 h 10000"/>
                  <a:gd name="connsiteX122" fmla="*/ 5205 w 10000"/>
                  <a:gd name="connsiteY122" fmla="*/ 3044 h 10000"/>
                  <a:gd name="connsiteX123" fmla="*/ 5290 w 10000"/>
                  <a:gd name="connsiteY123" fmla="*/ 2906 h 10000"/>
                  <a:gd name="connsiteX124" fmla="*/ 5480 w 10000"/>
                  <a:gd name="connsiteY124" fmla="*/ 2778 h 10000"/>
                  <a:gd name="connsiteX125" fmla="*/ 5398 w 10000"/>
                  <a:gd name="connsiteY125" fmla="*/ 2758 h 10000"/>
                  <a:gd name="connsiteX126" fmla="*/ 5398 w 10000"/>
                  <a:gd name="connsiteY126" fmla="*/ 2637 h 10000"/>
                  <a:gd name="connsiteX127" fmla="*/ 5370 w 10000"/>
                  <a:gd name="connsiteY127" fmla="*/ 2517 h 10000"/>
                  <a:gd name="connsiteX128" fmla="*/ 5343 w 10000"/>
                  <a:gd name="connsiteY128" fmla="*/ 2399 h 10000"/>
                  <a:gd name="connsiteX129" fmla="*/ 5398 w 10000"/>
                  <a:gd name="connsiteY129" fmla="*/ 2292 h 10000"/>
                  <a:gd name="connsiteX130" fmla="*/ 5451 w 10000"/>
                  <a:gd name="connsiteY130" fmla="*/ 2098 h 10000"/>
                  <a:gd name="connsiteX131" fmla="*/ 5590 w 10000"/>
                  <a:gd name="connsiteY131" fmla="*/ 1911 h 10000"/>
                  <a:gd name="connsiteX132" fmla="*/ 5674 w 10000"/>
                  <a:gd name="connsiteY132" fmla="*/ 1719 h 10000"/>
                  <a:gd name="connsiteX133" fmla="*/ 5618 w 10000"/>
                  <a:gd name="connsiteY133" fmla="*/ 1525 h 10000"/>
                  <a:gd name="connsiteX134" fmla="*/ 5643 w 10000"/>
                  <a:gd name="connsiteY134" fmla="*/ 1432 h 10000"/>
                  <a:gd name="connsiteX135" fmla="*/ 5643 w 10000"/>
                  <a:gd name="connsiteY135" fmla="*/ 1335 h 10000"/>
                  <a:gd name="connsiteX136" fmla="*/ 5643 w 10000"/>
                  <a:gd name="connsiteY136" fmla="*/ 1239 h 10000"/>
                  <a:gd name="connsiteX137" fmla="*/ 5618 w 10000"/>
                  <a:gd name="connsiteY137" fmla="*/ 1143 h 10000"/>
                  <a:gd name="connsiteX138" fmla="*/ 5480 w 10000"/>
                  <a:gd name="connsiteY138" fmla="*/ 1173 h 10000"/>
                  <a:gd name="connsiteX139" fmla="*/ 5480 w 10000"/>
                  <a:gd name="connsiteY139" fmla="*/ 1108 h 10000"/>
                  <a:gd name="connsiteX140" fmla="*/ 5451 w 10000"/>
                  <a:gd name="connsiteY140" fmla="*/ 1043 h 10000"/>
                  <a:gd name="connsiteX141" fmla="*/ 5451 w 10000"/>
                  <a:gd name="connsiteY141" fmla="*/ 976 h 10000"/>
                  <a:gd name="connsiteX142" fmla="*/ 5480 w 10000"/>
                  <a:gd name="connsiteY142" fmla="*/ 915 h 10000"/>
                  <a:gd name="connsiteX143" fmla="*/ 5398 w 10000"/>
                  <a:gd name="connsiteY143" fmla="*/ 828 h 10000"/>
                  <a:gd name="connsiteX144" fmla="*/ 5398 w 10000"/>
                  <a:gd name="connsiteY144" fmla="*/ 743 h 10000"/>
                  <a:gd name="connsiteX145" fmla="*/ 5370 w 10000"/>
                  <a:gd name="connsiteY145" fmla="*/ 653 h 10000"/>
                  <a:gd name="connsiteX146" fmla="*/ 5370 w 10000"/>
                  <a:gd name="connsiteY146" fmla="*/ 577 h 10000"/>
                  <a:gd name="connsiteX147" fmla="*/ 5290 w 10000"/>
                  <a:gd name="connsiteY147" fmla="*/ 373 h 10000"/>
                  <a:gd name="connsiteX148" fmla="*/ 5205 w 10000"/>
                  <a:gd name="connsiteY148" fmla="*/ 354 h 10000"/>
                  <a:gd name="connsiteX149" fmla="*/ 5043 w 10000"/>
                  <a:gd name="connsiteY149" fmla="*/ 342 h 10000"/>
                  <a:gd name="connsiteX150" fmla="*/ 4933 w 10000"/>
                  <a:gd name="connsiteY150" fmla="*/ 330 h 10000"/>
                  <a:gd name="connsiteX151" fmla="*/ 4767 w 10000"/>
                  <a:gd name="connsiteY151" fmla="*/ 327 h 10000"/>
                  <a:gd name="connsiteX152" fmla="*/ 4658 w 10000"/>
                  <a:gd name="connsiteY152" fmla="*/ 330 h 10000"/>
                  <a:gd name="connsiteX153" fmla="*/ 4577 w 10000"/>
                  <a:gd name="connsiteY153" fmla="*/ 338 h 10000"/>
                  <a:gd name="connsiteX154" fmla="*/ 4467 w 10000"/>
                  <a:gd name="connsiteY154" fmla="*/ 338 h 10000"/>
                  <a:gd name="connsiteX155" fmla="*/ 4384 w 10000"/>
                  <a:gd name="connsiteY155" fmla="*/ 330 h 10000"/>
                  <a:gd name="connsiteX156" fmla="*/ 4412 w 10000"/>
                  <a:gd name="connsiteY156" fmla="*/ 315 h 10000"/>
                  <a:gd name="connsiteX157" fmla="*/ 4467 w 10000"/>
                  <a:gd name="connsiteY157" fmla="*/ 307 h 10000"/>
                  <a:gd name="connsiteX158" fmla="*/ 4551 w 10000"/>
                  <a:gd name="connsiteY158" fmla="*/ 295 h 10000"/>
                  <a:gd name="connsiteX159" fmla="*/ 4521 w 10000"/>
                  <a:gd name="connsiteY159" fmla="*/ 280 h 10000"/>
                  <a:gd name="connsiteX160" fmla="*/ 4767 w 10000"/>
                  <a:gd name="connsiteY160" fmla="*/ 264 h 10000"/>
                  <a:gd name="connsiteX161" fmla="*/ 5014 w 10000"/>
                  <a:gd name="connsiteY161" fmla="*/ 237 h 10000"/>
                  <a:gd name="connsiteX162" fmla="*/ 5235 w 10000"/>
                  <a:gd name="connsiteY162" fmla="*/ 208 h 10000"/>
                  <a:gd name="connsiteX163" fmla="*/ 5423 w 10000"/>
                  <a:gd name="connsiteY163" fmla="*/ 166 h 10000"/>
                  <a:gd name="connsiteX164" fmla="*/ 5480 w 10000"/>
                  <a:gd name="connsiteY164" fmla="*/ 123 h 10000"/>
                  <a:gd name="connsiteX165" fmla="*/ 5560 w 10000"/>
                  <a:gd name="connsiteY165" fmla="*/ 88 h 10000"/>
                  <a:gd name="connsiteX166" fmla="*/ 5560 w 10000"/>
                  <a:gd name="connsiteY166" fmla="*/ 42 h 10000"/>
                  <a:gd name="connsiteX167" fmla="*/ 5590 w 10000"/>
                  <a:gd name="connsiteY167" fmla="*/ 0 h 10000"/>
                  <a:gd name="connsiteX168" fmla="*/ 5674 w 10000"/>
                  <a:gd name="connsiteY168" fmla="*/ 74 h 10000"/>
                  <a:gd name="connsiteX169" fmla="*/ 5780 w 10000"/>
                  <a:gd name="connsiteY169" fmla="*/ 158 h 10000"/>
                  <a:gd name="connsiteX170" fmla="*/ 5810 w 10000"/>
                  <a:gd name="connsiteY170" fmla="*/ 241 h 10000"/>
                  <a:gd name="connsiteX171" fmla="*/ 5755 w 10000"/>
                  <a:gd name="connsiteY171" fmla="*/ 327 h 10000"/>
                  <a:gd name="connsiteX0" fmla="*/ 5041 w 9286"/>
                  <a:gd name="connsiteY0" fmla="*/ 327 h 9958"/>
                  <a:gd name="connsiteX1" fmla="*/ 5174 w 9286"/>
                  <a:gd name="connsiteY1" fmla="*/ 565 h 9958"/>
                  <a:gd name="connsiteX2" fmla="*/ 5285 w 9286"/>
                  <a:gd name="connsiteY2" fmla="*/ 809 h 9958"/>
                  <a:gd name="connsiteX3" fmla="*/ 5341 w 9286"/>
                  <a:gd name="connsiteY3" fmla="*/ 1050 h 9958"/>
                  <a:gd name="connsiteX4" fmla="*/ 5396 w 9286"/>
                  <a:gd name="connsiteY4" fmla="*/ 1287 h 9958"/>
                  <a:gd name="connsiteX5" fmla="*/ 5587 w 9286"/>
                  <a:gd name="connsiteY5" fmla="*/ 1521 h 9958"/>
                  <a:gd name="connsiteX6" fmla="*/ 5698 w 9286"/>
                  <a:gd name="connsiteY6" fmla="*/ 1759 h 9958"/>
                  <a:gd name="connsiteX7" fmla="*/ 5698 w 9286"/>
                  <a:gd name="connsiteY7" fmla="*/ 1997 h 9958"/>
                  <a:gd name="connsiteX8" fmla="*/ 5669 w 9286"/>
                  <a:gd name="connsiteY8" fmla="*/ 2233 h 9958"/>
                  <a:gd name="connsiteX9" fmla="*/ 5721 w 9286"/>
                  <a:gd name="connsiteY9" fmla="*/ 2359 h 9958"/>
                  <a:gd name="connsiteX10" fmla="*/ 5806 w 9286"/>
                  <a:gd name="connsiteY10" fmla="*/ 2498 h 9958"/>
                  <a:gd name="connsiteX11" fmla="*/ 5806 w 9286"/>
                  <a:gd name="connsiteY11" fmla="*/ 2634 h 9958"/>
                  <a:gd name="connsiteX12" fmla="*/ 5780 w 9286"/>
                  <a:gd name="connsiteY12" fmla="*/ 2770 h 9958"/>
                  <a:gd name="connsiteX13" fmla="*/ 5806 w 9286"/>
                  <a:gd name="connsiteY13" fmla="*/ 2785 h 9958"/>
                  <a:gd name="connsiteX14" fmla="*/ 5780 w 9286"/>
                  <a:gd name="connsiteY14" fmla="*/ 2808 h 9958"/>
                  <a:gd name="connsiteX15" fmla="*/ 5698 w 9286"/>
                  <a:gd name="connsiteY15" fmla="*/ 2824 h 9958"/>
                  <a:gd name="connsiteX16" fmla="*/ 5669 w 9286"/>
                  <a:gd name="connsiteY16" fmla="*/ 2845 h 9958"/>
                  <a:gd name="connsiteX17" fmla="*/ 5669 w 9286"/>
                  <a:gd name="connsiteY17" fmla="*/ 2906 h 9958"/>
                  <a:gd name="connsiteX18" fmla="*/ 5669 w 9286"/>
                  <a:gd name="connsiteY18" fmla="*/ 2964 h 9958"/>
                  <a:gd name="connsiteX19" fmla="*/ 5617 w 9286"/>
                  <a:gd name="connsiteY19" fmla="*/ 3028 h 9958"/>
                  <a:gd name="connsiteX20" fmla="*/ 5560 w 9286"/>
                  <a:gd name="connsiteY20" fmla="*/ 3082 h 9958"/>
                  <a:gd name="connsiteX21" fmla="*/ 5560 w 9286"/>
                  <a:gd name="connsiteY21" fmla="*/ 3260 h 9958"/>
                  <a:gd name="connsiteX22" fmla="*/ 5617 w 9286"/>
                  <a:gd name="connsiteY22" fmla="*/ 3447 h 9958"/>
                  <a:gd name="connsiteX23" fmla="*/ 5721 w 9286"/>
                  <a:gd name="connsiteY23" fmla="*/ 3635 h 9958"/>
                  <a:gd name="connsiteX24" fmla="*/ 5752 w 9286"/>
                  <a:gd name="connsiteY24" fmla="*/ 3814 h 9958"/>
                  <a:gd name="connsiteX25" fmla="*/ 5998 w 9286"/>
                  <a:gd name="connsiteY25" fmla="*/ 3967 h 9958"/>
                  <a:gd name="connsiteX26" fmla="*/ 6028 w 9286"/>
                  <a:gd name="connsiteY26" fmla="*/ 4125 h 9958"/>
                  <a:gd name="connsiteX27" fmla="*/ 5998 w 9286"/>
                  <a:gd name="connsiteY27" fmla="*/ 4282 h 9958"/>
                  <a:gd name="connsiteX28" fmla="*/ 5973 w 9286"/>
                  <a:gd name="connsiteY28" fmla="*/ 4440 h 9958"/>
                  <a:gd name="connsiteX29" fmla="*/ 5780 w 9286"/>
                  <a:gd name="connsiteY29" fmla="*/ 4675 h 9958"/>
                  <a:gd name="connsiteX30" fmla="*/ 5806 w 9286"/>
                  <a:gd name="connsiteY30" fmla="*/ 4913 h 9958"/>
                  <a:gd name="connsiteX31" fmla="*/ 5891 w 9286"/>
                  <a:gd name="connsiteY31" fmla="*/ 5147 h 9958"/>
                  <a:gd name="connsiteX32" fmla="*/ 5806 w 9286"/>
                  <a:gd name="connsiteY32" fmla="*/ 5383 h 9958"/>
                  <a:gd name="connsiteX33" fmla="*/ 5913 w 9286"/>
                  <a:gd name="connsiteY33" fmla="*/ 5644 h 9958"/>
                  <a:gd name="connsiteX34" fmla="*/ 5998 w 9286"/>
                  <a:gd name="connsiteY34" fmla="*/ 5894 h 9958"/>
                  <a:gd name="connsiteX35" fmla="*/ 6080 w 9286"/>
                  <a:gd name="connsiteY35" fmla="*/ 6152 h 9958"/>
                  <a:gd name="connsiteX36" fmla="*/ 6080 w 9286"/>
                  <a:gd name="connsiteY36" fmla="*/ 6416 h 9958"/>
                  <a:gd name="connsiteX37" fmla="*/ 6189 w 9286"/>
                  <a:gd name="connsiteY37" fmla="*/ 6752 h 9958"/>
                  <a:gd name="connsiteX38" fmla="*/ 6189 w 9286"/>
                  <a:gd name="connsiteY38" fmla="*/ 7086 h 9958"/>
                  <a:gd name="connsiteX39" fmla="*/ 6216 w 9286"/>
                  <a:gd name="connsiteY39" fmla="*/ 7414 h 9958"/>
                  <a:gd name="connsiteX40" fmla="*/ 6545 w 9286"/>
                  <a:gd name="connsiteY40" fmla="*/ 7738 h 9958"/>
                  <a:gd name="connsiteX41" fmla="*/ 6599 w 9286"/>
                  <a:gd name="connsiteY41" fmla="*/ 7896 h 9958"/>
                  <a:gd name="connsiteX42" fmla="*/ 6711 w 9286"/>
                  <a:gd name="connsiteY42" fmla="*/ 8052 h 9958"/>
                  <a:gd name="connsiteX43" fmla="*/ 6766 w 9286"/>
                  <a:gd name="connsiteY43" fmla="*/ 8215 h 9958"/>
                  <a:gd name="connsiteX44" fmla="*/ 6654 w 9286"/>
                  <a:gd name="connsiteY44" fmla="*/ 8373 h 9958"/>
                  <a:gd name="connsiteX45" fmla="*/ 6519 w 9286"/>
                  <a:gd name="connsiteY45" fmla="*/ 8578 h 9958"/>
                  <a:gd name="connsiteX46" fmla="*/ 6545 w 9286"/>
                  <a:gd name="connsiteY46" fmla="*/ 8790 h 9958"/>
                  <a:gd name="connsiteX47" fmla="*/ 6711 w 9286"/>
                  <a:gd name="connsiteY47" fmla="*/ 9012 h 9958"/>
                  <a:gd name="connsiteX48" fmla="*/ 6845 w 9286"/>
                  <a:gd name="connsiteY48" fmla="*/ 9223 h 9958"/>
                  <a:gd name="connsiteX49" fmla="*/ 6874 w 9286"/>
                  <a:gd name="connsiteY49" fmla="*/ 9381 h 9958"/>
                  <a:gd name="connsiteX50" fmla="*/ 6874 w 9286"/>
                  <a:gd name="connsiteY50" fmla="*/ 9545 h 9958"/>
                  <a:gd name="connsiteX51" fmla="*/ 6958 w 9286"/>
                  <a:gd name="connsiteY51" fmla="*/ 9704 h 9958"/>
                  <a:gd name="connsiteX52" fmla="*/ 7284 w 9286"/>
                  <a:gd name="connsiteY52" fmla="*/ 9840 h 9958"/>
                  <a:gd name="connsiteX53" fmla="*/ 7642 w 9286"/>
                  <a:gd name="connsiteY53" fmla="*/ 9840 h 9958"/>
                  <a:gd name="connsiteX54" fmla="*/ 8024 w 9286"/>
                  <a:gd name="connsiteY54" fmla="*/ 9851 h 9958"/>
                  <a:gd name="connsiteX55" fmla="*/ 8325 w 9286"/>
                  <a:gd name="connsiteY55" fmla="*/ 9863 h 9958"/>
                  <a:gd name="connsiteX56" fmla="*/ 8679 w 9286"/>
                  <a:gd name="connsiteY56" fmla="*/ 9878 h 9958"/>
                  <a:gd name="connsiteX57" fmla="*/ 9011 w 9286"/>
                  <a:gd name="connsiteY57" fmla="*/ 9899 h 9958"/>
                  <a:gd name="connsiteX58" fmla="*/ 9286 w 9286"/>
                  <a:gd name="connsiteY58" fmla="*/ 9930 h 9958"/>
                  <a:gd name="connsiteX59" fmla="*/ 0 w 9286"/>
                  <a:gd name="connsiteY59" fmla="*/ 9958 h 9958"/>
                  <a:gd name="connsiteX60" fmla="*/ 795 w 9286"/>
                  <a:gd name="connsiteY60" fmla="*/ 9930 h 9958"/>
                  <a:gd name="connsiteX61" fmla="*/ 1206 w 9286"/>
                  <a:gd name="connsiteY61" fmla="*/ 9930 h 9958"/>
                  <a:gd name="connsiteX62" fmla="*/ 1507 w 9286"/>
                  <a:gd name="connsiteY62" fmla="*/ 9930 h 9958"/>
                  <a:gd name="connsiteX63" fmla="*/ 1808 w 9286"/>
                  <a:gd name="connsiteY63" fmla="*/ 9930 h 9958"/>
                  <a:gd name="connsiteX64" fmla="*/ 2084 w 9286"/>
                  <a:gd name="connsiteY64" fmla="*/ 9922 h 9958"/>
                  <a:gd name="connsiteX65" fmla="*/ 2383 w 9286"/>
                  <a:gd name="connsiteY65" fmla="*/ 9915 h 9958"/>
                  <a:gd name="connsiteX66" fmla="*/ 2656 w 9286"/>
                  <a:gd name="connsiteY66" fmla="*/ 9911 h 9958"/>
                  <a:gd name="connsiteX67" fmla="*/ 2904 w 9286"/>
                  <a:gd name="connsiteY67" fmla="*/ 9899 h 9958"/>
                  <a:gd name="connsiteX68" fmla="*/ 3176 w 9286"/>
                  <a:gd name="connsiteY68" fmla="*/ 9882 h 9958"/>
                  <a:gd name="connsiteX69" fmla="*/ 3424 w 9286"/>
                  <a:gd name="connsiteY69" fmla="*/ 9863 h 9958"/>
                  <a:gd name="connsiteX70" fmla="*/ 3451 w 9286"/>
                  <a:gd name="connsiteY70" fmla="*/ 9689 h 9958"/>
                  <a:gd name="connsiteX71" fmla="*/ 3532 w 9286"/>
                  <a:gd name="connsiteY71" fmla="*/ 9513 h 9958"/>
                  <a:gd name="connsiteX72" fmla="*/ 3642 w 9286"/>
                  <a:gd name="connsiteY72" fmla="*/ 9339 h 9958"/>
                  <a:gd name="connsiteX73" fmla="*/ 3724 w 9286"/>
                  <a:gd name="connsiteY73" fmla="*/ 9162 h 9958"/>
                  <a:gd name="connsiteX74" fmla="*/ 3698 w 9286"/>
                  <a:gd name="connsiteY74" fmla="*/ 8907 h 9958"/>
                  <a:gd name="connsiteX75" fmla="*/ 3698 w 9286"/>
                  <a:gd name="connsiteY75" fmla="*/ 8650 h 9958"/>
                  <a:gd name="connsiteX76" fmla="*/ 3698 w 9286"/>
                  <a:gd name="connsiteY76" fmla="*/ 8393 h 9958"/>
                  <a:gd name="connsiteX77" fmla="*/ 3724 w 9286"/>
                  <a:gd name="connsiteY77" fmla="*/ 8136 h 9958"/>
                  <a:gd name="connsiteX78" fmla="*/ 3724 w 9286"/>
                  <a:gd name="connsiteY78" fmla="*/ 7934 h 9958"/>
                  <a:gd name="connsiteX79" fmla="*/ 3670 w 9286"/>
                  <a:gd name="connsiteY79" fmla="*/ 7724 h 9958"/>
                  <a:gd name="connsiteX80" fmla="*/ 3642 w 9286"/>
                  <a:gd name="connsiteY80" fmla="*/ 7530 h 9958"/>
                  <a:gd name="connsiteX81" fmla="*/ 3724 w 9286"/>
                  <a:gd name="connsiteY81" fmla="*/ 7334 h 9958"/>
                  <a:gd name="connsiteX82" fmla="*/ 4027 w 9286"/>
                  <a:gd name="connsiteY82" fmla="*/ 7125 h 9958"/>
                  <a:gd name="connsiteX83" fmla="*/ 4081 w 9286"/>
                  <a:gd name="connsiteY83" fmla="*/ 6907 h 9958"/>
                  <a:gd name="connsiteX84" fmla="*/ 4053 w 9286"/>
                  <a:gd name="connsiteY84" fmla="*/ 6685 h 9958"/>
                  <a:gd name="connsiteX85" fmla="*/ 4053 w 9286"/>
                  <a:gd name="connsiteY85" fmla="*/ 6460 h 9958"/>
                  <a:gd name="connsiteX86" fmla="*/ 4081 w 9286"/>
                  <a:gd name="connsiteY86" fmla="*/ 6381 h 9958"/>
                  <a:gd name="connsiteX87" fmla="*/ 4107 w 9286"/>
                  <a:gd name="connsiteY87" fmla="*/ 6305 h 9958"/>
                  <a:gd name="connsiteX88" fmla="*/ 4107 w 9286"/>
                  <a:gd name="connsiteY88" fmla="*/ 6229 h 9958"/>
                  <a:gd name="connsiteX89" fmla="*/ 4027 w 9286"/>
                  <a:gd name="connsiteY89" fmla="*/ 6156 h 9958"/>
                  <a:gd name="connsiteX90" fmla="*/ 3998 w 9286"/>
                  <a:gd name="connsiteY90" fmla="*/ 5979 h 9958"/>
                  <a:gd name="connsiteX91" fmla="*/ 4053 w 9286"/>
                  <a:gd name="connsiteY91" fmla="*/ 5967 h 9958"/>
                  <a:gd name="connsiteX92" fmla="*/ 4053 w 9286"/>
                  <a:gd name="connsiteY92" fmla="*/ 5783 h 9958"/>
                  <a:gd name="connsiteX93" fmla="*/ 4107 w 9286"/>
                  <a:gd name="connsiteY93" fmla="*/ 5594 h 9958"/>
                  <a:gd name="connsiteX94" fmla="*/ 4136 w 9286"/>
                  <a:gd name="connsiteY94" fmla="*/ 5411 h 9958"/>
                  <a:gd name="connsiteX95" fmla="*/ 4081 w 9286"/>
                  <a:gd name="connsiteY95" fmla="*/ 5211 h 9958"/>
                  <a:gd name="connsiteX96" fmla="*/ 4219 w 9286"/>
                  <a:gd name="connsiteY96" fmla="*/ 5183 h 9958"/>
                  <a:gd name="connsiteX97" fmla="*/ 4136 w 9286"/>
                  <a:gd name="connsiteY97" fmla="*/ 4808 h 9958"/>
                  <a:gd name="connsiteX98" fmla="*/ 4248 w 9286"/>
                  <a:gd name="connsiteY98" fmla="*/ 4720 h 9958"/>
                  <a:gd name="connsiteX99" fmla="*/ 4273 w 9286"/>
                  <a:gd name="connsiteY99" fmla="*/ 4633 h 9958"/>
                  <a:gd name="connsiteX100" fmla="*/ 4300 w 9286"/>
                  <a:gd name="connsiteY100" fmla="*/ 4542 h 9958"/>
                  <a:gd name="connsiteX101" fmla="*/ 4353 w 9286"/>
                  <a:gd name="connsiteY101" fmla="*/ 4448 h 9958"/>
                  <a:gd name="connsiteX102" fmla="*/ 4436 w 9286"/>
                  <a:gd name="connsiteY102" fmla="*/ 4394 h 9958"/>
                  <a:gd name="connsiteX103" fmla="*/ 4409 w 9286"/>
                  <a:gd name="connsiteY103" fmla="*/ 4345 h 9958"/>
                  <a:gd name="connsiteX104" fmla="*/ 4353 w 9286"/>
                  <a:gd name="connsiteY104" fmla="*/ 4290 h 9958"/>
                  <a:gd name="connsiteX105" fmla="*/ 4409 w 9286"/>
                  <a:gd name="connsiteY105" fmla="*/ 4243 h 9958"/>
                  <a:gd name="connsiteX106" fmla="*/ 4521 w 9286"/>
                  <a:gd name="connsiteY106" fmla="*/ 4155 h 9958"/>
                  <a:gd name="connsiteX107" fmla="*/ 4521 w 9286"/>
                  <a:gd name="connsiteY107" fmla="*/ 4070 h 9958"/>
                  <a:gd name="connsiteX108" fmla="*/ 4491 w 9286"/>
                  <a:gd name="connsiteY108" fmla="*/ 3983 h 9958"/>
                  <a:gd name="connsiteX109" fmla="*/ 4465 w 9286"/>
                  <a:gd name="connsiteY109" fmla="*/ 3893 h 9958"/>
                  <a:gd name="connsiteX110" fmla="*/ 4329 w 9286"/>
                  <a:gd name="connsiteY110" fmla="*/ 3889 h 9958"/>
                  <a:gd name="connsiteX111" fmla="*/ 4353 w 9286"/>
                  <a:gd name="connsiteY111" fmla="*/ 3822 h 9958"/>
                  <a:gd name="connsiteX112" fmla="*/ 4465 w 9286"/>
                  <a:gd name="connsiteY112" fmla="*/ 3753 h 9958"/>
                  <a:gd name="connsiteX113" fmla="*/ 4491 w 9286"/>
                  <a:gd name="connsiteY113" fmla="*/ 3688 h 9958"/>
                  <a:gd name="connsiteX114" fmla="*/ 4465 w 9286"/>
                  <a:gd name="connsiteY114" fmla="*/ 3616 h 9958"/>
                  <a:gd name="connsiteX115" fmla="*/ 4409 w 9286"/>
                  <a:gd name="connsiteY115" fmla="*/ 3616 h 9958"/>
                  <a:gd name="connsiteX116" fmla="*/ 4436 w 9286"/>
                  <a:gd name="connsiteY116" fmla="*/ 3547 h 9958"/>
                  <a:gd name="connsiteX117" fmla="*/ 4409 w 9286"/>
                  <a:gd name="connsiteY117" fmla="*/ 3469 h 9958"/>
                  <a:gd name="connsiteX118" fmla="*/ 4409 w 9286"/>
                  <a:gd name="connsiteY118" fmla="*/ 3399 h 9958"/>
                  <a:gd name="connsiteX119" fmla="*/ 4491 w 9286"/>
                  <a:gd name="connsiteY119" fmla="*/ 3328 h 9958"/>
                  <a:gd name="connsiteX120" fmla="*/ 4491 w 9286"/>
                  <a:gd name="connsiteY120" fmla="*/ 3184 h 9958"/>
                  <a:gd name="connsiteX121" fmla="*/ 4491 w 9286"/>
                  <a:gd name="connsiteY121" fmla="*/ 3044 h 9958"/>
                  <a:gd name="connsiteX122" fmla="*/ 4576 w 9286"/>
                  <a:gd name="connsiteY122" fmla="*/ 2906 h 9958"/>
                  <a:gd name="connsiteX123" fmla="*/ 4766 w 9286"/>
                  <a:gd name="connsiteY123" fmla="*/ 2778 h 9958"/>
                  <a:gd name="connsiteX124" fmla="*/ 4684 w 9286"/>
                  <a:gd name="connsiteY124" fmla="*/ 2758 h 9958"/>
                  <a:gd name="connsiteX125" fmla="*/ 4684 w 9286"/>
                  <a:gd name="connsiteY125" fmla="*/ 2637 h 9958"/>
                  <a:gd name="connsiteX126" fmla="*/ 4656 w 9286"/>
                  <a:gd name="connsiteY126" fmla="*/ 2517 h 9958"/>
                  <a:gd name="connsiteX127" fmla="*/ 4629 w 9286"/>
                  <a:gd name="connsiteY127" fmla="*/ 2399 h 9958"/>
                  <a:gd name="connsiteX128" fmla="*/ 4684 w 9286"/>
                  <a:gd name="connsiteY128" fmla="*/ 2292 h 9958"/>
                  <a:gd name="connsiteX129" fmla="*/ 4737 w 9286"/>
                  <a:gd name="connsiteY129" fmla="*/ 2098 h 9958"/>
                  <a:gd name="connsiteX130" fmla="*/ 4876 w 9286"/>
                  <a:gd name="connsiteY130" fmla="*/ 1911 h 9958"/>
                  <a:gd name="connsiteX131" fmla="*/ 4960 w 9286"/>
                  <a:gd name="connsiteY131" fmla="*/ 1719 h 9958"/>
                  <a:gd name="connsiteX132" fmla="*/ 4904 w 9286"/>
                  <a:gd name="connsiteY132" fmla="*/ 1525 h 9958"/>
                  <a:gd name="connsiteX133" fmla="*/ 4929 w 9286"/>
                  <a:gd name="connsiteY133" fmla="*/ 1432 h 9958"/>
                  <a:gd name="connsiteX134" fmla="*/ 4929 w 9286"/>
                  <a:gd name="connsiteY134" fmla="*/ 1335 h 9958"/>
                  <a:gd name="connsiteX135" fmla="*/ 4929 w 9286"/>
                  <a:gd name="connsiteY135" fmla="*/ 1239 h 9958"/>
                  <a:gd name="connsiteX136" fmla="*/ 4904 w 9286"/>
                  <a:gd name="connsiteY136" fmla="*/ 1143 h 9958"/>
                  <a:gd name="connsiteX137" fmla="*/ 4766 w 9286"/>
                  <a:gd name="connsiteY137" fmla="*/ 1173 h 9958"/>
                  <a:gd name="connsiteX138" fmla="*/ 4766 w 9286"/>
                  <a:gd name="connsiteY138" fmla="*/ 1108 h 9958"/>
                  <a:gd name="connsiteX139" fmla="*/ 4737 w 9286"/>
                  <a:gd name="connsiteY139" fmla="*/ 1043 h 9958"/>
                  <a:gd name="connsiteX140" fmla="*/ 4737 w 9286"/>
                  <a:gd name="connsiteY140" fmla="*/ 976 h 9958"/>
                  <a:gd name="connsiteX141" fmla="*/ 4766 w 9286"/>
                  <a:gd name="connsiteY141" fmla="*/ 915 h 9958"/>
                  <a:gd name="connsiteX142" fmla="*/ 4684 w 9286"/>
                  <a:gd name="connsiteY142" fmla="*/ 828 h 9958"/>
                  <a:gd name="connsiteX143" fmla="*/ 4684 w 9286"/>
                  <a:gd name="connsiteY143" fmla="*/ 743 h 9958"/>
                  <a:gd name="connsiteX144" fmla="*/ 4656 w 9286"/>
                  <a:gd name="connsiteY144" fmla="*/ 653 h 9958"/>
                  <a:gd name="connsiteX145" fmla="*/ 4656 w 9286"/>
                  <a:gd name="connsiteY145" fmla="*/ 577 h 9958"/>
                  <a:gd name="connsiteX146" fmla="*/ 4576 w 9286"/>
                  <a:gd name="connsiteY146" fmla="*/ 373 h 9958"/>
                  <a:gd name="connsiteX147" fmla="*/ 4491 w 9286"/>
                  <a:gd name="connsiteY147" fmla="*/ 354 h 9958"/>
                  <a:gd name="connsiteX148" fmla="*/ 4329 w 9286"/>
                  <a:gd name="connsiteY148" fmla="*/ 342 h 9958"/>
                  <a:gd name="connsiteX149" fmla="*/ 4219 w 9286"/>
                  <a:gd name="connsiteY149" fmla="*/ 330 h 9958"/>
                  <a:gd name="connsiteX150" fmla="*/ 4053 w 9286"/>
                  <a:gd name="connsiteY150" fmla="*/ 327 h 9958"/>
                  <a:gd name="connsiteX151" fmla="*/ 3944 w 9286"/>
                  <a:gd name="connsiteY151" fmla="*/ 330 h 9958"/>
                  <a:gd name="connsiteX152" fmla="*/ 3863 w 9286"/>
                  <a:gd name="connsiteY152" fmla="*/ 338 h 9958"/>
                  <a:gd name="connsiteX153" fmla="*/ 3753 w 9286"/>
                  <a:gd name="connsiteY153" fmla="*/ 338 h 9958"/>
                  <a:gd name="connsiteX154" fmla="*/ 3670 w 9286"/>
                  <a:gd name="connsiteY154" fmla="*/ 330 h 9958"/>
                  <a:gd name="connsiteX155" fmla="*/ 3698 w 9286"/>
                  <a:gd name="connsiteY155" fmla="*/ 315 h 9958"/>
                  <a:gd name="connsiteX156" fmla="*/ 3753 w 9286"/>
                  <a:gd name="connsiteY156" fmla="*/ 307 h 9958"/>
                  <a:gd name="connsiteX157" fmla="*/ 3837 w 9286"/>
                  <a:gd name="connsiteY157" fmla="*/ 295 h 9958"/>
                  <a:gd name="connsiteX158" fmla="*/ 3807 w 9286"/>
                  <a:gd name="connsiteY158" fmla="*/ 280 h 9958"/>
                  <a:gd name="connsiteX159" fmla="*/ 4053 w 9286"/>
                  <a:gd name="connsiteY159" fmla="*/ 264 h 9958"/>
                  <a:gd name="connsiteX160" fmla="*/ 4300 w 9286"/>
                  <a:gd name="connsiteY160" fmla="*/ 237 h 9958"/>
                  <a:gd name="connsiteX161" fmla="*/ 4521 w 9286"/>
                  <a:gd name="connsiteY161" fmla="*/ 208 h 9958"/>
                  <a:gd name="connsiteX162" fmla="*/ 4709 w 9286"/>
                  <a:gd name="connsiteY162" fmla="*/ 166 h 9958"/>
                  <a:gd name="connsiteX163" fmla="*/ 4766 w 9286"/>
                  <a:gd name="connsiteY163" fmla="*/ 123 h 9958"/>
                  <a:gd name="connsiteX164" fmla="*/ 4846 w 9286"/>
                  <a:gd name="connsiteY164" fmla="*/ 88 h 9958"/>
                  <a:gd name="connsiteX165" fmla="*/ 4846 w 9286"/>
                  <a:gd name="connsiteY165" fmla="*/ 42 h 9958"/>
                  <a:gd name="connsiteX166" fmla="*/ 4876 w 9286"/>
                  <a:gd name="connsiteY166" fmla="*/ 0 h 9958"/>
                  <a:gd name="connsiteX167" fmla="*/ 4960 w 9286"/>
                  <a:gd name="connsiteY167" fmla="*/ 74 h 9958"/>
                  <a:gd name="connsiteX168" fmla="*/ 5066 w 9286"/>
                  <a:gd name="connsiteY168" fmla="*/ 158 h 9958"/>
                  <a:gd name="connsiteX169" fmla="*/ 5096 w 9286"/>
                  <a:gd name="connsiteY169" fmla="*/ 241 h 9958"/>
                  <a:gd name="connsiteX170" fmla="*/ 5041 w 9286"/>
                  <a:gd name="connsiteY170" fmla="*/ 327 h 9958"/>
                  <a:gd name="connsiteX0" fmla="*/ 4573 w 9144"/>
                  <a:gd name="connsiteY0" fmla="*/ 328 h 9972"/>
                  <a:gd name="connsiteX1" fmla="*/ 4716 w 9144"/>
                  <a:gd name="connsiteY1" fmla="*/ 567 h 9972"/>
                  <a:gd name="connsiteX2" fmla="*/ 4835 w 9144"/>
                  <a:gd name="connsiteY2" fmla="*/ 812 h 9972"/>
                  <a:gd name="connsiteX3" fmla="*/ 4896 w 9144"/>
                  <a:gd name="connsiteY3" fmla="*/ 1054 h 9972"/>
                  <a:gd name="connsiteX4" fmla="*/ 4955 w 9144"/>
                  <a:gd name="connsiteY4" fmla="*/ 1292 h 9972"/>
                  <a:gd name="connsiteX5" fmla="*/ 5161 w 9144"/>
                  <a:gd name="connsiteY5" fmla="*/ 1527 h 9972"/>
                  <a:gd name="connsiteX6" fmla="*/ 5280 w 9144"/>
                  <a:gd name="connsiteY6" fmla="*/ 1766 h 9972"/>
                  <a:gd name="connsiteX7" fmla="*/ 5280 w 9144"/>
                  <a:gd name="connsiteY7" fmla="*/ 2005 h 9972"/>
                  <a:gd name="connsiteX8" fmla="*/ 5249 w 9144"/>
                  <a:gd name="connsiteY8" fmla="*/ 2242 h 9972"/>
                  <a:gd name="connsiteX9" fmla="*/ 5305 w 9144"/>
                  <a:gd name="connsiteY9" fmla="*/ 2369 h 9972"/>
                  <a:gd name="connsiteX10" fmla="*/ 5396 w 9144"/>
                  <a:gd name="connsiteY10" fmla="*/ 2509 h 9972"/>
                  <a:gd name="connsiteX11" fmla="*/ 5396 w 9144"/>
                  <a:gd name="connsiteY11" fmla="*/ 2645 h 9972"/>
                  <a:gd name="connsiteX12" fmla="*/ 5368 w 9144"/>
                  <a:gd name="connsiteY12" fmla="*/ 2782 h 9972"/>
                  <a:gd name="connsiteX13" fmla="*/ 5396 w 9144"/>
                  <a:gd name="connsiteY13" fmla="*/ 2797 h 9972"/>
                  <a:gd name="connsiteX14" fmla="*/ 5368 w 9144"/>
                  <a:gd name="connsiteY14" fmla="*/ 2820 h 9972"/>
                  <a:gd name="connsiteX15" fmla="*/ 5280 w 9144"/>
                  <a:gd name="connsiteY15" fmla="*/ 2836 h 9972"/>
                  <a:gd name="connsiteX16" fmla="*/ 5249 w 9144"/>
                  <a:gd name="connsiteY16" fmla="*/ 2857 h 9972"/>
                  <a:gd name="connsiteX17" fmla="*/ 5249 w 9144"/>
                  <a:gd name="connsiteY17" fmla="*/ 2918 h 9972"/>
                  <a:gd name="connsiteX18" fmla="*/ 5249 w 9144"/>
                  <a:gd name="connsiteY18" fmla="*/ 2977 h 9972"/>
                  <a:gd name="connsiteX19" fmla="*/ 5193 w 9144"/>
                  <a:gd name="connsiteY19" fmla="*/ 3041 h 9972"/>
                  <a:gd name="connsiteX20" fmla="*/ 5132 w 9144"/>
                  <a:gd name="connsiteY20" fmla="*/ 3095 h 9972"/>
                  <a:gd name="connsiteX21" fmla="*/ 5132 w 9144"/>
                  <a:gd name="connsiteY21" fmla="*/ 3274 h 9972"/>
                  <a:gd name="connsiteX22" fmla="*/ 5193 w 9144"/>
                  <a:gd name="connsiteY22" fmla="*/ 3462 h 9972"/>
                  <a:gd name="connsiteX23" fmla="*/ 5305 w 9144"/>
                  <a:gd name="connsiteY23" fmla="*/ 3650 h 9972"/>
                  <a:gd name="connsiteX24" fmla="*/ 5338 w 9144"/>
                  <a:gd name="connsiteY24" fmla="*/ 3830 h 9972"/>
                  <a:gd name="connsiteX25" fmla="*/ 5603 w 9144"/>
                  <a:gd name="connsiteY25" fmla="*/ 3984 h 9972"/>
                  <a:gd name="connsiteX26" fmla="*/ 5635 w 9144"/>
                  <a:gd name="connsiteY26" fmla="*/ 4142 h 9972"/>
                  <a:gd name="connsiteX27" fmla="*/ 5603 w 9144"/>
                  <a:gd name="connsiteY27" fmla="*/ 4300 h 9972"/>
                  <a:gd name="connsiteX28" fmla="*/ 5576 w 9144"/>
                  <a:gd name="connsiteY28" fmla="*/ 4459 h 9972"/>
                  <a:gd name="connsiteX29" fmla="*/ 5368 w 9144"/>
                  <a:gd name="connsiteY29" fmla="*/ 4695 h 9972"/>
                  <a:gd name="connsiteX30" fmla="*/ 5396 w 9144"/>
                  <a:gd name="connsiteY30" fmla="*/ 4934 h 9972"/>
                  <a:gd name="connsiteX31" fmla="*/ 5488 w 9144"/>
                  <a:gd name="connsiteY31" fmla="*/ 5169 h 9972"/>
                  <a:gd name="connsiteX32" fmla="*/ 5396 w 9144"/>
                  <a:gd name="connsiteY32" fmla="*/ 5406 h 9972"/>
                  <a:gd name="connsiteX33" fmla="*/ 5512 w 9144"/>
                  <a:gd name="connsiteY33" fmla="*/ 5668 h 9972"/>
                  <a:gd name="connsiteX34" fmla="*/ 5603 w 9144"/>
                  <a:gd name="connsiteY34" fmla="*/ 5919 h 9972"/>
                  <a:gd name="connsiteX35" fmla="*/ 5691 w 9144"/>
                  <a:gd name="connsiteY35" fmla="*/ 6178 h 9972"/>
                  <a:gd name="connsiteX36" fmla="*/ 5691 w 9144"/>
                  <a:gd name="connsiteY36" fmla="*/ 6443 h 9972"/>
                  <a:gd name="connsiteX37" fmla="*/ 5809 w 9144"/>
                  <a:gd name="connsiteY37" fmla="*/ 6780 h 9972"/>
                  <a:gd name="connsiteX38" fmla="*/ 5809 w 9144"/>
                  <a:gd name="connsiteY38" fmla="*/ 7116 h 9972"/>
                  <a:gd name="connsiteX39" fmla="*/ 5838 w 9144"/>
                  <a:gd name="connsiteY39" fmla="*/ 7445 h 9972"/>
                  <a:gd name="connsiteX40" fmla="*/ 6192 w 9144"/>
                  <a:gd name="connsiteY40" fmla="*/ 7771 h 9972"/>
                  <a:gd name="connsiteX41" fmla="*/ 6250 w 9144"/>
                  <a:gd name="connsiteY41" fmla="*/ 7929 h 9972"/>
                  <a:gd name="connsiteX42" fmla="*/ 6371 w 9144"/>
                  <a:gd name="connsiteY42" fmla="*/ 8086 h 9972"/>
                  <a:gd name="connsiteX43" fmla="*/ 6430 w 9144"/>
                  <a:gd name="connsiteY43" fmla="*/ 8250 h 9972"/>
                  <a:gd name="connsiteX44" fmla="*/ 6310 w 9144"/>
                  <a:gd name="connsiteY44" fmla="*/ 8408 h 9972"/>
                  <a:gd name="connsiteX45" fmla="*/ 6164 w 9144"/>
                  <a:gd name="connsiteY45" fmla="*/ 8614 h 9972"/>
                  <a:gd name="connsiteX46" fmla="*/ 6192 w 9144"/>
                  <a:gd name="connsiteY46" fmla="*/ 8827 h 9972"/>
                  <a:gd name="connsiteX47" fmla="*/ 6371 w 9144"/>
                  <a:gd name="connsiteY47" fmla="*/ 9050 h 9972"/>
                  <a:gd name="connsiteX48" fmla="*/ 6515 w 9144"/>
                  <a:gd name="connsiteY48" fmla="*/ 9262 h 9972"/>
                  <a:gd name="connsiteX49" fmla="*/ 6547 w 9144"/>
                  <a:gd name="connsiteY49" fmla="*/ 9421 h 9972"/>
                  <a:gd name="connsiteX50" fmla="*/ 6547 w 9144"/>
                  <a:gd name="connsiteY50" fmla="*/ 9585 h 9972"/>
                  <a:gd name="connsiteX51" fmla="*/ 6637 w 9144"/>
                  <a:gd name="connsiteY51" fmla="*/ 9745 h 9972"/>
                  <a:gd name="connsiteX52" fmla="*/ 6988 w 9144"/>
                  <a:gd name="connsiteY52" fmla="*/ 9882 h 9972"/>
                  <a:gd name="connsiteX53" fmla="*/ 7374 w 9144"/>
                  <a:gd name="connsiteY53" fmla="*/ 9882 h 9972"/>
                  <a:gd name="connsiteX54" fmla="*/ 7785 w 9144"/>
                  <a:gd name="connsiteY54" fmla="*/ 9893 h 9972"/>
                  <a:gd name="connsiteX55" fmla="*/ 8109 w 9144"/>
                  <a:gd name="connsiteY55" fmla="*/ 9905 h 9972"/>
                  <a:gd name="connsiteX56" fmla="*/ 8490 w 9144"/>
                  <a:gd name="connsiteY56" fmla="*/ 9920 h 9972"/>
                  <a:gd name="connsiteX57" fmla="*/ 8848 w 9144"/>
                  <a:gd name="connsiteY57" fmla="*/ 9941 h 9972"/>
                  <a:gd name="connsiteX58" fmla="*/ 9144 w 9144"/>
                  <a:gd name="connsiteY58" fmla="*/ 9972 h 9972"/>
                  <a:gd name="connsiteX59" fmla="*/ 0 w 9144"/>
                  <a:gd name="connsiteY59" fmla="*/ 9972 h 9972"/>
                  <a:gd name="connsiteX60" fmla="*/ 443 w 9144"/>
                  <a:gd name="connsiteY60" fmla="*/ 9972 h 9972"/>
                  <a:gd name="connsiteX61" fmla="*/ 767 w 9144"/>
                  <a:gd name="connsiteY61" fmla="*/ 9972 h 9972"/>
                  <a:gd name="connsiteX62" fmla="*/ 1091 w 9144"/>
                  <a:gd name="connsiteY62" fmla="*/ 9972 h 9972"/>
                  <a:gd name="connsiteX63" fmla="*/ 1388 w 9144"/>
                  <a:gd name="connsiteY63" fmla="*/ 9964 h 9972"/>
                  <a:gd name="connsiteX64" fmla="*/ 1710 w 9144"/>
                  <a:gd name="connsiteY64" fmla="*/ 9957 h 9972"/>
                  <a:gd name="connsiteX65" fmla="*/ 2004 w 9144"/>
                  <a:gd name="connsiteY65" fmla="*/ 9953 h 9972"/>
                  <a:gd name="connsiteX66" fmla="*/ 2271 w 9144"/>
                  <a:gd name="connsiteY66" fmla="*/ 9941 h 9972"/>
                  <a:gd name="connsiteX67" fmla="*/ 2564 w 9144"/>
                  <a:gd name="connsiteY67" fmla="*/ 9924 h 9972"/>
                  <a:gd name="connsiteX68" fmla="*/ 2831 w 9144"/>
                  <a:gd name="connsiteY68" fmla="*/ 9905 h 9972"/>
                  <a:gd name="connsiteX69" fmla="*/ 2860 w 9144"/>
                  <a:gd name="connsiteY69" fmla="*/ 9730 h 9972"/>
                  <a:gd name="connsiteX70" fmla="*/ 2948 w 9144"/>
                  <a:gd name="connsiteY70" fmla="*/ 9553 h 9972"/>
                  <a:gd name="connsiteX71" fmla="*/ 3066 w 9144"/>
                  <a:gd name="connsiteY71" fmla="*/ 9378 h 9972"/>
                  <a:gd name="connsiteX72" fmla="*/ 3154 w 9144"/>
                  <a:gd name="connsiteY72" fmla="*/ 9201 h 9972"/>
                  <a:gd name="connsiteX73" fmla="*/ 3126 w 9144"/>
                  <a:gd name="connsiteY73" fmla="*/ 8945 h 9972"/>
                  <a:gd name="connsiteX74" fmla="*/ 3126 w 9144"/>
                  <a:gd name="connsiteY74" fmla="*/ 8686 h 9972"/>
                  <a:gd name="connsiteX75" fmla="*/ 3126 w 9144"/>
                  <a:gd name="connsiteY75" fmla="*/ 8428 h 9972"/>
                  <a:gd name="connsiteX76" fmla="*/ 3154 w 9144"/>
                  <a:gd name="connsiteY76" fmla="*/ 8170 h 9972"/>
                  <a:gd name="connsiteX77" fmla="*/ 3154 w 9144"/>
                  <a:gd name="connsiteY77" fmla="*/ 7967 h 9972"/>
                  <a:gd name="connsiteX78" fmla="*/ 3096 w 9144"/>
                  <a:gd name="connsiteY78" fmla="*/ 7757 h 9972"/>
                  <a:gd name="connsiteX79" fmla="*/ 3066 w 9144"/>
                  <a:gd name="connsiteY79" fmla="*/ 7562 h 9972"/>
                  <a:gd name="connsiteX80" fmla="*/ 3154 w 9144"/>
                  <a:gd name="connsiteY80" fmla="*/ 7365 h 9972"/>
                  <a:gd name="connsiteX81" fmla="*/ 3481 w 9144"/>
                  <a:gd name="connsiteY81" fmla="*/ 7155 h 9972"/>
                  <a:gd name="connsiteX82" fmla="*/ 3539 w 9144"/>
                  <a:gd name="connsiteY82" fmla="*/ 6936 h 9972"/>
                  <a:gd name="connsiteX83" fmla="*/ 3509 w 9144"/>
                  <a:gd name="connsiteY83" fmla="*/ 6713 h 9972"/>
                  <a:gd name="connsiteX84" fmla="*/ 3509 w 9144"/>
                  <a:gd name="connsiteY84" fmla="*/ 6487 h 9972"/>
                  <a:gd name="connsiteX85" fmla="*/ 3539 w 9144"/>
                  <a:gd name="connsiteY85" fmla="*/ 6408 h 9972"/>
                  <a:gd name="connsiteX86" fmla="*/ 3567 w 9144"/>
                  <a:gd name="connsiteY86" fmla="*/ 6332 h 9972"/>
                  <a:gd name="connsiteX87" fmla="*/ 3567 w 9144"/>
                  <a:gd name="connsiteY87" fmla="*/ 6255 h 9972"/>
                  <a:gd name="connsiteX88" fmla="*/ 3481 w 9144"/>
                  <a:gd name="connsiteY88" fmla="*/ 6182 h 9972"/>
                  <a:gd name="connsiteX89" fmla="*/ 3449 w 9144"/>
                  <a:gd name="connsiteY89" fmla="*/ 6004 h 9972"/>
                  <a:gd name="connsiteX90" fmla="*/ 3509 w 9144"/>
                  <a:gd name="connsiteY90" fmla="*/ 5992 h 9972"/>
                  <a:gd name="connsiteX91" fmla="*/ 3509 w 9144"/>
                  <a:gd name="connsiteY91" fmla="*/ 5807 h 9972"/>
                  <a:gd name="connsiteX92" fmla="*/ 3567 w 9144"/>
                  <a:gd name="connsiteY92" fmla="*/ 5618 h 9972"/>
                  <a:gd name="connsiteX93" fmla="*/ 3598 w 9144"/>
                  <a:gd name="connsiteY93" fmla="*/ 5434 h 9972"/>
                  <a:gd name="connsiteX94" fmla="*/ 3539 w 9144"/>
                  <a:gd name="connsiteY94" fmla="*/ 5233 h 9972"/>
                  <a:gd name="connsiteX95" fmla="*/ 3687 w 9144"/>
                  <a:gd name="connsiteY95" fmla="*/ 5205 h 9972"/>
                  <a:gd name="connsiteX96" fmla="*/ 3598 w 9144"/>
                  <a:gd name="connsiteY96" fmla="*/ 4828 h 9972"/>
                  <a:gd name="connsiteX97" fmla="*/ 3719 w 9144"/>
                  <a:gd name="connsiteY97" fmla="*/ 4740 h 9972"/>
                  <a:gd name="connsiteX98" fmla="*/ 3746 w 9144"/>
                  <a:gd name="connsiteY98" fmla="*/ 4653 h 9972"/>
                  <a:gd name="connsiteX99" fmla="*/ 3775 w 9144"/>
                  <a:gd name="connsiteY99" fmla="*/ 4561 h 9972"/>
                  <a:gd name="connsiteX100" fmla="*/ 3832 w 9144"/>
                  <a:gd name="connsiteY100" fmla="*/ 4467 h 9972"/>
                  <a:gd name="connsiteX101" fmla="*/ 3921 w 9144"/>
                  <a:gd name="connsiteY101" fmla="*/ 4413 h 9972"/>
                  <a:gd name="connsiteX102" fmla="*/ 3892 w 9144"/>
                  <a:gd name="connsiteY102" fmla="*/ 4363 h 9972"/>
                  <a:gd name="connsiteX103" fmla="*/ 3832 w 9144"/>
                  <a:gd name="connsiteY103" fmla="*/ 4308 h 9972"/>
                  <a:gd name="connsiteX104" fmla="*/ 3892 w 9144"/>
                  <a:gd name="connsiteY104" fmla="*/ 4261 h 9972"/>
                  <a:gd name="connsiteX105" fmla="*/ 4013 w 9144"/>
                  <a:gd name="connsiteY105" fmla="*/ 4173 h 9972"/>
                  <a:gd name="connsiteX106" fmla="*/ 4013 w 9144"/>
                  <a:gd name="connsiteY106" fmla="*/ 4087 h 9972"/>
                  <a:gd name="connsiteX107" fmla="*/ 3980 w 9144"/>
                  <a:gd name="connsiteY107" fmla="*/ 4000 h 9972"/>
                  <a:gd name="connsiteX108" fmla="*/ 3952 w 9144"/>
                  <a:gd name="connsiteY108" fmla="*/ 3909 h 9972"/>
                  <a:gd name="connsiteX109" fmla="*/ 3806 w 9144"/>
                  <a:gd name="connsiteY109" fmla="*/ 3905 h 9972"/>
                  <a:gd name="connsiteX110" fmla="*/ 3832 w 9144"/>
                  <a:gd name="connsiteY110" fmla="*/ 3838 h 9972"/>
                  <a:gd name="connsiteX111" fmla="*/ 3952 w 9144"/>
                  <a:gd name="connsiteY111" fmla="*/ 3769 h 9972"/>
                  <a:gd name="connsiteX112" fmla="*/ 3980 w 9144"/>
                  <a:gd name="connsiteY112" fmla="*/ 3704 h 9972"/>
                  <a:gd name="connsiteX113" fmla="*/ 3952 w 9144"/>
                  <a:gd name="connsiteY113" fmla="*/ 3631 h 9972"/>
                  <a:gd name="connsiteX114" fmla="*/ 3892 w 9144"/>
                  <a:gd name="connsiteY114" fmla="*/ 3631 h 9972"/>
                  <a:gd name="connsiteX115" fmla="*/ 3921 w 9144"/>
                  <a:gd name="connsiteY115" fmla="*/ 3562 h 9972"/>
                  <a:gd name="connsiteX116" fmla="*/ 3892 w 9144"/>
                  <a:gd name="connsiteY116" fmla="*/ 3484 h 9972"/>
                  <a:gd name="connsiteX117" fmla="*/ 3892 w 9144"/>
                  <a:gd name="connsiteY117" fmla="*/ 3413 h 9972"/>
                  <a:gd name="connsiteX118" fmla="*/ 3980 w 9144"/>
                  <a:gd name="connsiteY118" fmla="*/ 3342 h 9972"/>
                  <a:gd name="connsiteX119" fmla="*/ 3980 w 9144"/>
                  <a:gd name="connsiteY119" fmla="*/ 3197 h 9972"/>
                  <a:gd name="connsiteX120" fmla="*/ 3980 w 9144"/>
                  <a:gd name="connsiteY120" fmla="*/ 3057 h 9972"/>
                  <a:gd name="connsiteX121" fmla="*/ 4072 w 9144"/>
                  <a:gd name="connsiteY121" fmla="*/ 2918 h 9972"/>
                  <a:gd name="connsiteX122" fmla="*/ 4276 w 9144"/>
                  <a:gd name="connsiteY122" fmla="*/ 2790 h 9972"/>
                  <a:gd name="connsiteX123" fmla="*/ 4188 w 9144"/>
                  <a:gd name="connsiteY123" fmla="*/ 2770 h 9972"/>
                  <a:gd name="connsiteX124" fmla="*/ 4188 w 9144"/>
                  <a:gd name="connsiteY124" fmla="*/ 2648 h 9972"/>
                  <a:gd name="connsiteX125" fmla="*/ 4158 w 9144"/>
                  <a:gd name="connsiteY125" fmla="*/ 2528 h 9972"/>
                  <a:gd name="connsiteX126" fmla="*/ 4129 w 9144"/>
                  <a:gd name="connsiteY126" fmla="*/ 2409 h 9972"/>
                  <a:gd name="connsiteX127" fmla="*/ 4188 w 9144"/>
                  <a:gd name="connsiteY127" fmla="*/ 2302 h 9972"/>
                  <a:gd name="connsiteX128" fmla="*/ 4245 w 9144"/>
                  <a:gd name="connsiteY128" fmla="*/ 2107 h 9972"/>
                  <a:gd name="connsiteX129" fmla="*/ 4395 w 9144"/>
                  <a:gd name="connsiteY129" fmla="*/ 1919 h 9972"/>
                  <a:gd name="connsiteX130" fmla="*/ 4485 w 9144"/>
                  <a:gd name="connsiteY130" fmla="*/ 1726 h 9972"/>
                  <a:gd name="connsiteX131" fmla="*/ 4425 w 9144"/>
                  <a:gd name="connsiteY131" fmla="*/ 1531 h 9972"/>
                  <a:gd name="connsiteX132" fmla="*/ 4452 w 9144"/>
                  <a:gd name="connsiteY132" fmla="*/ 1438 h 9972"/>
                  <a:gd name="connsiteX133" fmla="*/ 4452 w 9144"/>
                  <a:gd name="connsiteY133" fmla="*/ 1341 h 9972"/>
                  <a:gd name="connsiteX134" fmla="*/ 4452 w 9144"/>
                  <a:gd name="connsiteY134" fmla="*/ 1244 h 9972"/>
                  <a:gd name="connsiteX135" fmla="*/ 4425 w 9144"/>
                  <a:gd name="connsiteY135" fmla="*/ 1148 h 9972"/>
                  <a:gd name="connsiteX136" fmla="*/ 4276 w 9144"/>
                  <a:gd name="connsiteY136" fmla="*/ 1178 h 9972"/>
                  <a:gd name="connsiteX137" fmla="*/ 4276 w 9144"/>
                  <a:gd name="connsiteY137" fmla="*/ 1113 h 9972"/>
                  <a:gd name="connsiteX138" fmla="*/ 4245 w 9144"/>
                  <a:gd name="connsiteY138" fmla="*/ 1047 h 9972"/>
                  <a:gd name="connsiteX139" fmla="*/ 4245 w 9144"/>
                  <a:gd name="connsiteY139" fmla="*/ 980 h 9972"/>
                  <a:gd name="connsiteX140" fmla="*/ 4276 w 9144"/>
                  <a:gd name="connsiteY140" fmla="*/ 919 h 9972"/>
                  <a:gd name="connsiteX141" fmla="*/ 4188 w 9144"/>
                  <a:gd name="connsiteY141" fmla="*/ 831 h 9972"/>
                  <a:gd name="connsiteX142" fmla="*/ 4188 w 9144"/>
                  <a:gd name="connsiteY142" fmla="*/ 746 h 9972"/>
                  <a:gd name="connsiteX143" fmla="*/ 4158 w 9144"/>
                  <a:gd name="connsiteY143" fmla="*/ 656 h 9972"/>
                  <a:gd name="connsiteX144" fmla="*/ 4158 w 9144"/>
                  <a:gd name="connsiteY144" fmla="*/ 579 h 9972"/>
                  <a:gd name="connsiteX145" fmla="*/ 4072 w 9144"/>
                  <a:gd name="connsiteY145" fmla="*/ 375 h 9972"/>
                  <a:gd name="connsiteX146" fmla="*/ 3980 w 9144"/>
                  <a:gd name="connsiteY146" fmla="*/ 355 h 9972"/>
                  <a:gd name="connsiteX147" fmla="*/ 3806 w 9144"/>
                  <a:gd name="connsiteY147" fmla="*/ 343 h 9972"/>
                  <a:gd name="connsiteX148" fmla="*/ 3687 w 9144"/>
                  <a:gd name="connsiteY148" fmla="*/ 331 h 9972"/>
                  <a:gd name="connsiteX149" fmla="*/ 3509 w 9144"/>
                  <a:gd name="connsiteY149" fmla="*/ 328 h 9972"/>
                  <a:gd name="connsiteX150" fmla="*/ 3391 w 9144"/>
                  <a:gd name="connsiteY150" fmla="*/ 331 h 9972"/>
                  <a:gd name="connsiteX151" fmla="*/ 3304 w 9144"/>
                  <a:gd name="connsiteY151" fmla="*/ 339 h 9972"/>
                  <a:gd name="connsiteX152" fmla="*/ 3186 w 9144"/>
                  <a:gd name="connsiteY152" fmla="*/ 339 h 9972"/>
                  <a:gd name="connsiteX153" fmla="*/ 3096 w 9144"/>
                  <a:gd name="connsiteY153" fmla="*/ 331 h 9972"/>
                  <a:gd name="connsiteX154" fmla="*/ 3126 w 9144"/>
                  <a:gd name="connsiteY154" fmla="*/ 316 h 9972"/>
                  <a:gd name="connsiteX155" fmla="*/ 3186 w 9144"/>
                  <a:gd name="connsiteY155" fmla="*/ 308 h 9972"/>
                  <a:gd name="connsiteX156" fmla="*/ 3276 w 9144"/>
                  <a:gd name="connsiteY156" fmla="*/ 296 h 9972"/>
                  <a:gd name="connsiteX157" fmla="*/ 3244 w 9144"/>
                  <a:gd name="connsiteY157" fmla="*/ 281 h 9972"/>
                  <a:gd name="connsiteX158" fmla="*/ 3509 w 9144"/>
                  <a:gd name="connsiteY158" fmla="*/ 265 h 9972"/>
                  <a:gd name="connsiteX159" fmla="*/ 3775 w 9144"/>
                  <a:gd name="connsiteY159" fmla="*/ 238 h 9972"/>
                  <a:gd name="connsiteX160" fmla="*/ 4013 w 9144"/>
                  <a:gd name="connsiteY160" fmla="*/ 209 h 9972"/>
                  <a:gd name="connsiteX161" fmla="*/ 4215 w 9144"/>
                  <a:gd name="connsiteY161" fmla="*/ 167 h 9972"/>
                  <a:gd name="connsiteX162" fmla="*/ 4276 w 9144"/>
                  <a:gd name="connsiteY162" fmla="*/ 124 h 9972"/>
                  <a:gd name="connsiteX163" fmla="*/ 4363 w 9144"/>
                  <a:gd name="connsiteY163" fmla="*/ 88 h 9972"/>
                  <a:gd name="connsiteX164" fmla="*/ 4363 w 9144"/>
                  <a:gd name="connsiteY164" fmla="*/ 42 h 9972"/>
                  <a:gd name="connsiteX165" fmla="*/ 4395 w 9144"/>
                  <a:gd name="connsiteY165" fmla="*/ 0 h 9972"/>
                  <a:gd name="connsiteX166" fmla="*/ 4485 w 9144"/>
                  <a:gd name="connsiteY166" fmla="*/ 74 h 9972"/>
                  <a:gd name="connsiteX167" fmla="*/ 4600 w 9144"/>
                  <a:gd name="connsiteY167" fmla="*/ 159 h 9972"/>
                  <a:gd name="connsiteX168" fmla="*/ 4632 w 9144"/>
                  <a:gd name="connsiteY168" fmla="*/ 242 h 9972"/>
                  <a:gd name="connsiteX169" fmla="*/ 4573 w 9144"/>
                  <a:gd name="connsiteY169" fmla="*/ 328 h 9972"/>
                  <a:gd name="connsiteX0" fmla="*/ 5001 w 10000"/>
                  <a:gd name="connsiteY0" fmla="*/ 329 h 10000"/>
                  <a:gd name="connsiteX1" fmla="*/ 5157 w 10000"/>
                  <a:gd name="connsiteY1" fmla="*/ 569 h 10000"/>
                  <a:gd name="connsiteX2" fmla="*/ 5288 w 10000"/>
                  <a:gd name="connsiteY2" fmla="*/ 814 h 10000"/>
                  <a:gd name="connsiteX3" fmla="*/ 5354 w 10000"/>
                  <a:gd name="connsiteY3" fmla="*/ 1057 h 10000"/>
                  <a:gd name="connsiteX4" fmla="*/ 5419 w 10000"/>
                  <a:gd name="connsiteY4" fmla="*/ 1296 h 10000"/>
                  <a:gd name="connsiteX5" fmla="*/ 5644 w 10000"/>
                  <a:gd name="connsiteY5" fmla="*/ 1531 h 10000"/>
                  <a:gd name="connsiteX6" fmla="*/ 5774 w 10000"/>
                  <a:gd name="connsiteY6" fmla="*/ 1771 h 10000"/>
                  <a:gd name="connsiteX7" fmla="*/ 5774 w 10000"/>
                  <a:gd name="connsiteY7" fmla="*/ 2011 h 10000"/>
                  <a:gd name="connsiteX8" fmla="*/ 5740 w 10000"/>
                  <a:gd name="connsiteY8" fmla="*/ 2248 h 10000"/>
                  <a:gd name="connsiteX9" fmla="*/ 5802 w 10000"/>
                  <a:gd name="connsiteY9" fmla="*/ 2376 h 10000"/>
                  <a:gd name="connsiteX10" fmla="*/ 5901 w 10000"/>
                  <a:gd name="connsiteY10" fmla="*/ 2516 h 10000"/>
                  <a:gd name="connsiteX11" fmla="*/ 5901 w 10000"/>
                  <a:gd name="connsiteY11" fmla="*/ 2652 h 10000"/>
                  <a:gd name="connsiteX12" fmla="*/ 5871 w 10000"/>
                  <a:gd name="connsiteY12" fmla="*/ 2790 h 10000"/>
                  <a:gd name="connsiteX13" fmla="*/ 5901 w 10000"/>
                  <a:gd name="connsiteY13" fmla="*/ 2805 h 10000"/>
                  <a:gd name="connsiteX14" fmla="*/ 5871 w 10000"/>
                  <a:gd name="connsiteY14" fmla="*/ 2828 h 10000"/>
                  <a:gd name="connsiteX15" fmla="*/ 5774 w 10000"/>
                  <a:gd name="connsiteY15" fmla="*/ 2844 h 10000"/>
                  <a:gd name="connsiteX16" fmla="*/ 5740 w 10000"/>
                  <a:gd name="connsiteY16" fmla="*/ 2865 h 10000"/>
                  <a:gd name="connsiteX17" fmla="*/ 5740 w 10000"/>
                  <a:gd name="connsiteY17" fmla="*/ 2926 h 10000"/>
                  <a:gd name="connsiteX18" fmla="*/ 5740 w 10000"/>
                  <a:gd name="connsiteY18" fmla="*/ 2985 h 10000"/>
                  <a:gd name="connsiteX19" fmla="*/ 5679 w 10000"/>
                  <a:gd name="connsiteY19" fmla="*/ 3050 h 10000"/>
                  <a:gd name="connsiteX20" fmla="*/ 5612 w 10000"/>
                  <a:gd name="connsiteY20" fmla="*/ 3104 h 10000"/>
                  <a:gd name="connsiteX21" fmla="*/ 5612 w 10000"/>
                  <a:gd name="connsiteY21" fmla="*/ 3283 h 10000"/>
                  <a:gd name="connsiteX22" fmla="*/ 5679 w 10000"/>
                  <a:gd name="connsiteY22" fmla="*/ 3472 h 10000"/>
                  <a:gd name="connsiteX23" fmla="*/ 5802 w 10000"/>
                  <a:gd name="connsiteY23" fmla="*/ 3660 h 10000"/>
                  <a:gd name="connsiteX24" fmla="*/ 5838 w 10000"/>
                  <a:gd name="connsiteY24" fmla="*/ 3841 h 10000"/>
                  <a:gd name="connsiteX25" fmla="*/ 6128 w 10000"/>
                  <a:gd name="connsiteY25" fmla="*/ 3995 h 10000"/>
                  <a:gd name="connsiteX26" fmla="*/ 6163 w 10000"/>
                  <a:gd name="connsiteY26" fmla="*/ 4154 h 10000"/>
                  <a:gd name="connsiteX27" fmla="*/ 6128 w 10000"/>
                  <a:gd name="connsiteY27" fmla="*/ 4312 h 10000"/>
                  <a:gd name="connsiteX28" fmla="*/ 6098 w 10000"/>
                  <a:gd name="connsiteY28" fmla="*/ 4472 h 10000"/>
                  <a:gd name="connsiteX29" fmla="*/ 5871 w 10000"/>
                  <a:gd name="connsiteY29" fmla="*/ 4708 h 10000"/>
                  <a:gd name="connsiteX30" fmla="*/ 5901 w 10000"/>
                  <a:gd name="connsiteY30" fmla="*/ 4948 h 10000"/>
                  <a:gd name="connsiteX31" fmla="*/ 6002 w 10000"/>
                  <a:gd name="connsiteY31" fmla="*/ 5184 h 10000"/>
                  <a:gd name="connsiteX32" fmla="*/ 5901 w 10000"/>
                  <a:gd name="connsiteY32" fmla="*/ 5421 h 10000"/>
                  <a:gd name="connsiteX33" fmla="*/ 6028 w 10000"/>
                  <a:gd name="connsiteY33" fmla="*/ 5684 h 10000"/>
                  <a:gd name="connsiteX34" fmla="*/ 6128 w 10000"/>
                  <a:gd name="connsiteY34" fmla="*/ 5936 h 10000"/>
                  <a:gd name="connsiteX35" fmla="*/ 6224 w 10000"/>
                  <a:gd name="connsiteY35" fmla="*/ 6195 h 10000"/>
                  <a:gd name="connsiteX36" fmla="*/ 6224 w 10000"/>
                  <a:gd name="connsiteY36" fmla="*/ 6461 h 10000"/>
                  <a:gd name="connsiteX37" fmla="*/ 6353 w 10000"/>
                  <a:gd name="connsiteY37" fmla="*/ 6799 h 10000"/>
                  <a:gd name="connsiteX38" fmla="*/ 6353 w 10000"/>
                  <a:gd name="connsiteY38" fmla="*/ 7136 h 10000"/>
                  <a:gd name="connsiteX39" fmla="*/ 6385 w 10000"/>
                  <a:gd name="connsiteY39" fmla="*/ 7466 h 10000"/>
                  <a:gd name="connsiteX40" fmla="*/ 6772 w 10000"/>
                  <a:gd name="connsiteY40" fmla="*/ 7793 h 10000"/>
                  <a:gd name="connsiteX41" fmla="*/ 6835 w 10000"/>
                  <a:gd name="connsiteY41" fmla="*/ 7951 h 10000"/>
                  <a:gd name="connsiteX42" fmla="*/ 6967 w 10000"/>
                  <a:gd name="connsiteY42" fmla="*/ 8109 h 10000"/>
                  <a:gd name="connsiteX43" fmla="*/ 7032 w 10000"/>
                  <a:gd name="connsiteY43" fmla="*/ 8273 h 10000"/>
                  <a:gd name="connsiteX44" fmla="*/ 6901 w 10000"/>
                  <a:gd name="connsiteY44" fmla="*/ 8432 h 10000"/>
                  <a:gd name="connsiteX45" fmla="*/ 6741 w 10000"/>
                  <a:gd name="connsiteY45" fmla="*/ 8638 h 10000"/>
                  <a:gd name="connsiteX46" fmla="*/ 6772 w 10000"/>
                  <a:gd name="connsiteY46" fmla="*/ 8852 h 10000"/>
                  <a:gd name="connsiteX47" fmla="*/ 6967 w 10000"/>
                  <a:gd name="connsiteY47" fmla="*/ 9075 h 10000"/>
                  <a:gd name="connsiteX48" fmla="*/ 7125 w 10000"/>
                  <a:gd name="connsiteY48" fmla="*/ 9288 h 10000"/>
                  <a:gd name="connsiteX49" fmla="*/ 7160 w 10000"/>
                  <a:gd name="connsiteY49" fmla="*/ 9447 h 10000"/>
                  <a:gd name="connsiteX50" fmla="*/ 7160 w 10000"/>
                  <a:gd name="connsiteY50" fmla="*/ 9612 h 10000"/>
                  <a:gd name="connsiteX51" fmla="*/ 7258 w 10000"/>
                  <a:gd name="connsiteY51" fmla="*/ 9772 h 10000"/>
                  <a:gd name="connsiteX52" fmla="*/ 7642 w 10000"/>
                  <a:gd name="connsiteY52" fmla="*/ 9910 h 10000"/>
                  <a:gd name="connsiteX53" fmla="*/ 8064 w 10000"/>
                  <a:gd name="connsiteY53" fmla="*/ 9910 h 10000"/>
                  <a:gd name="connsiteX54" fmla="*/ 8514 w 10000"/>
                  <a:gd name="connsiteY54" fmla="*/ 9921 h 10000"/>
                  <a:gd name="connsiteX55" fmla="*/ 8868 w 10000"/>
                  <a:gd name="connsiteY55" fmla="*/ 9933 h 10000"/>
                  <a:gd name="connsiteX56" fmla="*/ 9285 w 10000"/>
                  <a:gd name="connsiteY56" fmla="*/ 9948 h 10000"/>
                  <a:gd name="connsiteX57" fmla="*/ 9676 w 10000"/>
                  <a:gd name="connsiteY57" fmla="*/ 9969 h 10000"/>
                  <a:gd name="connsiteX58" fmla="*/ 10000 w 10000"/>
                  <a:gd name="connsiteY58" fmla="*/ 10000 h 10000"/>
                  <a:gd name="connsiteX59" fmla="*/ 0 w 10000"/>
                  <a:gd name="connsiteY59" fmla="*/ 10000 h 10000"/>
                  <a:gd name="connsiteX60" fmla="*/ 484 w 10000"/>
                  <a:gd name="connsiteY60" fmla="*/ 10000 h 10000"/>
                  <a:gd name="connsiteX61" fmla="*/ 1193 w 10000"/>
                  <a:gd name="connsiteY61" fmla="*/ 10000 h 10000"/>
                  <a:gd name="connsiteX62" fmla="*/ 1518 w 10000"/>
                  <a:gd name="connsiteY62" fmla="*/ 9992 h 10000"/>
                  <a:gd name="connsiteX63" fmla="*/ 1870 w 10000"/>
                  <a:gd name="connsiteY63" fmla="*/ 9985 h 10000"/>
                  <a:gd name="connsiteX64" fmla="*/ 2192 w 10000"/>
                  <a:gd name="connsiteY64" fmla="*/ 9981 h 10000"/>
                  <a:gd name="connsiteX65" fmla="*/ 2484 w 10000"/>
                  <a:gd name="connsiteY65" fmla="*/ 9969 h 10000"/>
                  <a:gd name="connsiteX66" fmla="*/ 2804 w 10000"/>
                  <a:gd name="connsiteY66" fmla="*/ 9952 h 10000"/>
                  <a:gd name="connsiteX67" fmla="*/ 3096 w 10000"/>
                  <a:gd name="connsiteY67" fmla="*/ 9933 h 10000"/>
                  <a:gd name="connsiteX68" fmla="*/ 3128 w 10000"/>
                  <a:gd name="connsiteY68" fmla="*/ 9757 h 10000"/>
                  <a:gd name="connsiteX69" fmla="*/ 3224 w 10000"/>
                  <a:gd name="connsiteY69" fmla="*/ 9580 h 10000"/>
                  <a:gd name="connsiteX70" fmla="*/ 3353 w 10000"/>
                  <a:gd name="connsiteY70" fmla="*/ 9404 h 10000"/>
                  <a:gd name="connsiteX71" fmla="*/ 3449 w 10000"/>
                  <a:gd name="connsiteY71" fmla="*/ 9227 h 10000"/>
                  <a:gd name="connsiteX72" fmla="*/ 3419 w 10000"/>
                  <a:gd name="connsiteY72" fmla="*/ 8970 h 10000"/>
                  <a:gd name="connsiteX73" fmla="*/ 3419 w 10000"/>
                  <a:gd name="connsiteY73" fmla="*/ 8710 h 10000"/>
                  <a:gd name="connsiteX74" fmla="*/ 3419 w 10000"/>
                  <a:gd name="connsiteY74" fmla="*/ 8452 h 10000"/>
                  <a:gd name="connsiteX75" fmla="*/ 3449 w 10000"/>
                  <a:gd name="connsiteY75" fmla="*/ 8193 h 10000"/>
                  <a:gd name="connsiteX76" fmla="*/ 3449 w 10000"/>
                  <a:gd name="connsiteY76" fmla="*/ 7989 h 10000"/>
                  <a:gd name="connsiteX77" fmla="*/ 3386 w 10000"/>
                  <a:gd name="connsiteY77" fmla="*/ 7779 h 10000"/>
                  <a:gd name="connsiteX78" fmla="*/ 3353 w 10000"/>
                  <a:gd name="connsiteY78" fmla="*/ 7583 h 10000"/>
                  <a:gd name="connsiteX79" fmla="*/ 3449 w 10000"/>
                  <a:gd name="connsiteY79" fmla="*/ 7386 h 10000"/>
                  <a:gd name="connsiteX80" fmla="*/ 3807 w 10000"/>
                  <a:gd name="connsiteY80" fmla="*/ 7175 h 10000"/>
                  <a:gd name="connsiteX81" fmla="*/ 3870 w 10000"/>
                  <a:gd name="connsiteY81" fmla="*/ 6955 h 10000"/>
                  <a:gd name="connsiteX82" fmla="*/ 3837 w 10000"/>
                  <a:gd name="connsiteY82" fmla="*/ 6732 h 10000"/>
                  <a:gd name="connsiteX83" fmla="*/ 3837 w 10000"/>
                  <a:gd name="connsiteY83" fmla="*/ 6505 h 10000"/>
                  <a:gd name="connsiteX84" fmla="*/ 3870 w 10000"/>
                  <a:gd name="connsiteY84" fmla="*/ 6426 h 10000"/>
                  <a:gd name="connsiteX85" fmla="*/ 3901 w 10000"/>
                  <a:gd name="connsiteY85" fmla="*/ 6350 h 10000"/>
                  <a:gd name="connsiteX86" fmla="*/ 3901 w 10000"/>
                  <a:gd name="connsiteY86" fmla="*/ 6273 h 10000"/>
                  <a:gd name="connsiteX87" fmla="*/ 3807 w 10000"/>
                  <a:gd name="connsiteY87" fmla="*/ 6199 h 10000"/>
                  <a:gd name="connsiteX88" fmla="*/ 3772 w 10000"/>
                  <a:gd name="connsiteY88" fmla="*/ 6021 h 10000"/>
                  <a:gd name="connsiteX89" fmla="*/ 3837 w 10000"/>
                  <a:gd name="connsiteY89" fmla="*/ 6009 h 10000"/>
                  <a:gd name="connsiteX90" fmla="*/ 3837 w 10000"/>
                  <a:gd name="connsiteY90" fmla="*/ 5823 h 10000"/>
                  <a:gd name="connsiteX91" fmla="*/ 3901 w 10000"/>
                  <a:gd name="connsiteY91" fmla="*/ 5634 h 10000"/>
                  <a:gd name="connsiteX92" fmla="*/ 3935 w 10000"/>
                  <a:gd name="connsiteY92" fmla="*/ 5449 h 10000"/>
                  <a:gd name="connsiteX93" fmla="*/ 3870 w 10000"/>
                  <a:gd name="connsiteY93" fmla="*/ 5248 h 10000"/>
                  <a:gd name="connsiteX94" fmla="*/ 4032 w 10000"/>
                  <a:gd name="connsiteY94" fmla="*/ 5220 h 10000"/>
                  <a:gd name="connsiteX95" fmla="*/ 3935 w 10000"/>
                  <a:gd name="connsiteY95" fmla="*/ 4842 h 10000"/>
                  <a:gd name="connsiteX96" fmla="*/ 4067 w 10000"/>
                  <a:gd name="connsiteY96" fmla="*/ 4753 h 10000"/>
                  <a:gd name="connsiteX97" fmla="*/ 4097 w 10000"/>
                  <a:gd name="connsiteY97" fmla="*/ 4666 h 10000"/>
                  <a:gd name="connsiteX98" fmla="*/ 4128 w 10000"/>
                  <a:gd name="connsiteY98" fmla="*/ 4574 h 10000"/>
                  <a:gd name="connsiteX99" fmla="*/ 4191 w 10000"/>
                  <a:gd name="connsiteY99" fmla="*/ 4480 h 10000"/>
                  <a:gd name="connsiteX100" fmla="*/ 4288 w 10000"/>
                  <a:gd name="connsiteY100" fmla="*/ 4425 h 10000"/>
                  <a:gd name="connsiteX101" fmla="*/ 4256 w 10000"/>
                  <a:gd name="connsiteY101" fmla="*/ 4375 h 10000"/>
                  <a:gd name="connsiteX102" fmla="*/ 4191 w 10000"/>
                  <a:gd name="connsiteY102" fmla="*/ 4320 h 10000"/>
                  <a:gd name="connsiteX103" fmla="*/ 4256 w 10000"/>
                  <a:gd name="connsiteY103" fmla="*/ 4273 h 10000"/>
                  <a:gd name="connsiteX104" fmla="*/ 4389 w 10000"/>
                  <a:gd name="connsiteY104" fmla="*/ 4185 h 10000"/>
                  <a:gd name="connsiteX105" fmla="*/ 4389 w 10000"/>
                  <a:gd name="connsiteY105" fmla="*/ 4098 h 10000"/>
                  <a:gd name="connsiteX106" fmla="*/ 4353 w 10000"/>
                  <a:gd name="connsiteY106" fmla="*/ 4011 h 10000"/>
                  <a:gd name="connsiteX107" fmla="*/ 4322 w 10000"/>
                  <a:gd name="connsiteY107" fmla="*/ 3920 h 10000"/>
                  <a:gd name="connsiteX108" fmla="*/ 4162 w 10000"/>
                  <a:gd name="connsiteY108" fmla="*/ 3916 h 10000"/>
                  <a:gd name="connsiteX109" fmla="*/ 4191 w 10000"/>
                  <a:gd name="connsiteY109" fmla="*/ 3849 h 10000"/>
                  <a:gd name="connsiteX110" fmla="*/ 4322 w 10000"/>
                  <a:gd name="connsiteY110" fmla="*/ 3780 h 10000"/>
                  <a:gd name="connsiteX111" fmla="*/ 4353 w 10000"/>
                  <a:gd name="connsiteY111" fmla="*/ 3714 h 10000"/>
                  <a:gd name="connsiteX112" fmla="*/ 4322 w 10000"/>
                  <a:gd name="connsiteY112" fmla="*/ 3641 h 10000"/>
                  <a:gd name="connsiteX113" fmla="*/ 4256 w 10000"/>
                  <a:gd name="connsiteY113" fmla="*/ 3641 h 10000"/>
                  <a:gd name="connsiteX114" fmla="*/ 4288 w 10000"/>
                  <a:gd name="connsiteY114" fmla="*/ 3572 h 10000"/>
                  <a:gd name="connsiteX115" fmla="*/ 4256 w 10000"/>
                  <a:gd name="connsiteY115" fmla="*/ 3494 h 10000"/>
                  <a:gd name="connsiteX116" fmla="*/ 4256 w 10000"/>
                  <a:gd name="connsiteY116" fmla="*/ 3423 h 10000"/>
                  <a:gd name="connsiteX117" fmla="*/ 4353 w 10000"/>
                  <a:gd name="connsiteY117" fmla="*/ 3351 h 10000"/>
                  <a:gd name="connsiteX118" fmla="*/ 4353 w 10000"/>
                  <a:gd name="connsiteY118" fmla="*/ 3206 h 10000"/>
                  <a:gd name="connsiteX119" fmla="*/ 4353 w 10000"/>
                  <a:gd name="connsiteY119" fmla="*/ 3066 h 10000"/>
                  <a:gd name="connsiteX120" fmla="*/ 4453 w 10000"/>
                  <a:gd name="connsiteY120" fmla="*/ 2926 h 10000"/>
                  <a:gd name="connsiteX121" fmla="*/ 4676 w 10000"/>
                  <a:gd name="connsiteY121" fmla="*/ 2798 h 10000"/>
                  <a:gd name="connsiteX122" fmla="*/ 4580 w 10000"/>
                  <a:gd name="connsiteY122" fmla="*/ 2778 h 10000"/>
                  <a:gd name="connsiteX123" fmla="*/ 4580 w 10000"/>
                  <a:gd name="connsiteY123" fmla="*/ 2655 h 10000"/>
                  <a:gd name="connsiteX124" fmla="*/ 4547 w 10000"/>
                  <a:gd name="connsiteY124" fmla="*/ 2535 h 10000"/>
                  <a:gd name="connsiteX125" fmla="*/ 4516 w 10000"/>
                  <a:gd name="connsiteY125" fmla="*/ 2416 h 10000"/>
                  <a:gd name="connsiteX126" fmla="*/ 4580 w 10000"/>
                  <a:gd name="connsiteY126" fmla="*/ 2308 h 10000"/>
                  <a:gd name="connsiteX127" fmla="*/ 4642 w 10000"/>
                  <a:gd name="connsiteY127" fmla="*/ 2113 h 10000"/>
                  <a:gd name="connsiteX128" fmla="*/ 4806 w 10000"/>
                  <a:gd name="connsiteY128" fmla="*/ 1924 h 10000"/>
                  <a:gd name="connsiteX129" fmla="*/ 4905 w 10000"/>
                  <a:gd name="connsiteY129" fmla="*/ 1731 h 10000"/>
                  <a:gd name="connsiteX130" fmla="*/ 4839 w 10000"/>
                  <a:gd name="connsiteY130" fmla="*/ 1535 h 10000"/>
                  <a:gd name="connsiteX131" fmla="*/ 4869 w 10000"/>
                  <a:gd name="connsiteY131" fmla="*/ 1442 h 10000"/>
                  <a:gd name="connsiteX132" fmla="*/ 4869 w 10000"/>
                  <a:gd name="connsiteY132" fmla="*/ 1345 h 10000"/>
                  <a:gd name="connsiteX133" fmla="*/ 4869 w 10000"/>
                  <a:gd name="connsiteY133" fmla="*/ 1247 h 10000"/>
                  <a:gd name="connsiteX134" fmla="*/ 4839 w 10000"/>
                  <a:gd name="connsiteY134" fmla="*/ 1151 h 10000"/>
                  <a:gd name="connsiteX135" fmla="*/ 4676 w 10000"/>
                  <a:gd name="connsiteY135" fmla="*/ 1181 h 10000"/>
                  <a:gd name="connsiteX136" fmla="*/ 4676 w 10000"/>
                  <a:gd name="connsiteY136" fmla="*/ 1116 h 10000"/>
                  <a:gd name="connsiteX137" fmla="*/ 4642 w 10000"/>
                  <a:gd name="connsiteY137" fmla="*/ 1050 h 10000"/>
                  <a:gd name="connsiteX138" fmla="*/ 4642 w 10000"/>
                  <a:gd name="connsiteY138" fmla="*/ 983 h 10000"/>
                  <a:gd name="connsiteX139" fmla="*/ 4676 w 10000"/>
                  <a:gd name="connsiteY139" fmla="*/ 922 h 10000"/>
                  <a:gd name="connsiteX140" fmla="*/ 4580 w 10000"/>
                  <a:gd name="connsiteY140" fmla="*/ 833 h 10000"/>
                  <a:gd name="connsiteX141" fmla="*/ 4580 w 10000"/>
                  <a:gd name="connsiteY141" fmla="*/ 748 h 10000"/>
                  <a:gd name="connsiteX142" fmla="*/ 4547 w 10000"/>
                  <a:gd name="connsiteY142" fmla="*/ 658 h 10000"/>
                  <a:gd name="connsiteX143" fmla="*/ 4547 w 10000"/>
                  <a:gd name="connsiteY143" fmla="*/ 581 h 10000"/>
                  <a:gd name="connsiteX144" fmla="*/ 4453 w 10000"/>
                  <a:gd name="connsiteY144" fmla="*/ 376 h 10000"/>
                  <a:gd name="connsiteX145" fmla="*/ 4353 w 10000"/>
                  <a:gd name="connsiteY145" fmla="*/ 356 h 10000"/>
                  <a:gd name="connsiteX146" fmla="*/ 4162 w 10000"/>
                  <a:gd name="connsiteY146" fmla="*/ 344 h 10000"/>
                  <a:gd name="connsiteX147" fmla="*/ 4032 w 10000"/>
                  <a:gd name="connsiteY147" fmla="*/ 332 h 10000"/>
                  <a:gd name="connsiteX148" fmla="*/ 3837 w 10000"/>
                  <a:gd name="connsiteY148" fmla="*/ 329 h 10000"/>
                  <a:gd name="connsiteX149" fmla="*/ 3708 w 10000"/>
                  <a:gd name="connsiteY149" fmla="*/ 332 h 10000"/>
                  <a:gd name="connsiteX150" fmla="*/ 3613 w 10000"/>
                  <a:gd name="connsiteY150" fmla="*/ 340 h 10000"/>
                  <a:gd name="connsiteX151" fmla="*/ 3484 w 10000"/>
                  <a:gd name="connsiteY151" fmla="*/ 340 h 10000"/>
                  <a:gd name="connsiteX152" fmla="*/ 3386 w 10000"/>
                  <a:gd name="connsiteY152" fmla="*/ 332 h 10000"/>
                  <a:gd name="connsiteX153" fmla="*/ 3419 w 10000"/>
                  <a:gd name="connsiteY153" fmla="*/ 317 h 10000"/>
                  <a:gd name="connsiteX154" fmla="*/ 3484 w 10000"/>
                  <a:gd name="connsiteY154" fmla="*/ 309 h 10000"/>
                  <a:gd name="connsiteX155" fmla="*/ 3583 w 10000"/>
                  <a:gd name="connsiteY155" fmla="*/ 297 h 10000"/>
                  <a:gd name="connsiteX156" fmla="*/ 3548 w 10000"/>
                  <a:gd name="connsiteY156" fmla="*/ 282 h 10000"/>
                  <a:gd name="connsiteX157" fmla="*/ 3837 w 10000"/>
                  <a:gd name="connsiteY157" fmla="*/ 266 h 10000"/>
                  <a:gd name="connsiteX158" fmla="*/ 4128 w 10000"/>
                  <a:gd name="connsiteY158" fmla="*/ 239 h 10000"/>
                  <a:gd name="connsiteX159" fmla="*/ 4389 w 10000"/>
                  <a:gd name="connsiteY159" fmla="*/ 210 h 10000"/>
                  <a:gd name="connsiteX160" fmla="*/ 4610 w 10000"/>
                  <a:gd name="connsiteY160" fmla="*/ 167 h 10000"/>
                  <a:gd name="connsiteX161" fmla="*/ 4676 w 10000"/>
                  <a:gd name="connsiteY161" fmla="*/ 124 h 10000"/>
                  <a:gd name="connsiteX162" fmla="*/ 4771 w 10000"/>
                  <a:gd name="connsiteY162" fmla="*/ 88 h 10000"/>
                  <a:gd name="connsiteX163" fmla="*/ 4771 w 10000"/>
                  <a:gd name="connsiteY163" fmla="*/ 42 h 10000"/>
                  <a:gd name="connsiteX164" fmla="*/ 4806 w 10000"/>
                  <a:gd name="connsiteY164" fmla="*/ 0 h 10000"/>
                  <a:gd name="connsiteX165" fmla="*/ 4905 w 10000"/>
                  <a:gd name="connsiteY165" fmla="*/ 74 h 10000"/>
                  <a:gd name="connsiteX166" fmla="*/ 5031 w 10000"/>
                  <a:gd name="connsiteY166" fmla="*/ 159 h 10000"/>
                  <a:gd name="connsiteX167" fmla="*/ 5066 w 10000"/>
                  <a:gd name="connsiteY167" fmla="*/ 243 h 10000"/>
                  <a:gd name="connsiteX168" fmla="*/ 5001 w 10000"/>
                  <a:gd name="connsiteY168" fmla="*/ 329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000" h="10000">
                    <a:moveTo>
                      <a:pt x="5001" y="329"/>
                    </a:moveTo>
                    <a:lnTo>
                      <a:pt x="5157" y="569"/>
                    </a:lnTo>
                    <a:cubicBezTo>
                      <a:pt x="5203" y="649"/>
                      <a:pt x="5246" y="734"/>
                      <a:pt x="5288" y="814"/>
                    </a:cubicBezTo>
                    <a:cubicBezTo>
                      <a:pt x="5311" y="897"/>
                      <a:pt x="5332" y="975"/>
                      <a:pt x="5354" y="1057"/>
                    </a:cubicBezTo>
                    <a:cubicBezTo>
                      <a:pt x="5374" y="1135"/>
                      <a:pt x="5398" y="1216"/>
                      <a:pt x="5419" y="1296"/>
                    </a:cubicBezTo>
                    <a:lnTo>
                      <a:pt x="5644" y="1531"/>
                    </a:lnTo>
                    <a:lnTo>
                      <a:pt x="5774" y="1771"/>
                    </a:lnTo>
                    <a:lnTo>
                      <a:pt x="5774" y="2011"/>
                    </a:lnTo>
                    <a:cubicBezTo>
                      <a:pt x="5767" y="2088"/>
                      <a:pt x="5753" y="2167"/>
                      <a:pt x="5740" y="2248"/>
                    </a:cubicBezTo>
                    <a:cubicBezTo>
                      <a:pt x="5767" y="2291"/>
                      <a:pt x="5783" y="2333"/>
                      <a:pt x="5802" y="2376"/>
                    </a:cubicBezTo>
                    <a:cubicBezTo>
                      <a:pt x="5838" y="2423"/>
                      <a:pt x="5871" y="2468"/>
                      <a:pt x="5901" y="2516"/>
                    </a:cubicBezTo>
                    <a:lnTo>
                      <a:pt x="5901" y="2652"/>
                    </a:lnTo>
                    <a:cubicBezTo>
                      <a:pt x="5890" y="2696"/>
                      <a:pt x="5880" y="2744"/>
                      <a:pt x="5871" y="2790"/>
                    </a:cubicBezTo>
                    <a:cubicBezTo>
                      <a:pt x="5880" y="2795"/>
                      <a:pt x="5890" y="2800"/>
                      <a:pt x="5901" y="2805"/>
                    </a:cubicBezTo>
                    <a:cubicBezTo>
                      <a:pt x="5891" y="2813"/>
                      <a:pt x="5880" y="2820"/>
                      <a:pt x="5871" y="2828"/>
                    </a:cubicBezTo>
                    <a:cubicBezTo>
                      <a:pt x="5837" y="2833"/>
                      <a:pt x="5803" y="2839"/>
                      <a:pt x="5774" y="2844"/>
                    </a:cubicBezTo>
                    <a:cubicBezTo>
                      <a:pt x="5766" y="2851"/>
                      <a:pt x="5753" y="2859"/>
                      <a:pt x="5740" y="2865"/>
                    </a:cubicBezTo>
                    <a:lnTo>
                      <a:pt x="5740" y="2926"/>
                    </a:lnTo>
                    <a:lnTo>
                      <a:pt x="5740" y="2985"/>
                    </a:lnTo>
                    <a:cubicBezTo>
                      <a:pt x="5721" y="3006"/>
                      <a:pt x="5698" y="3028"/>
                      <a:pt x="5679" y="3050"/>
                    </a:cubicBezTo>
                    <a:cubicBezTo>
                      <a:pt x="5658" y="3067"/>
                      <a:pt x="5632" y="3086"/>
                      <a:pt x="5612" y="3104"/>
                    </a:cubicBezTo>
                    <a:lnTo>
                      <a:pt x="5612" y="3283"/>
                    </a:lnTo>
                    <a:cubicBezTo>
                      <a:pt x="5631" y="3346"/>
                      <a:pt x="5656" y="3409"/>
                      <a:pt x="5679" y="3472"/>
                    </a:cubicBezTo>
                    <a:cubicBezTo>
                      <a:pt x="5722" y="3535"/>
                      <a:pt x="5763" y="3597"/>
                      <a:pt x="5802" y="3660"/>
                    </a:cubicBezTo>
                    <a:cubicBezTo>
                      <a:pt x="5819" y="3721"/>
                      <a:pt x="5828" y="3780"/>
                      <a:pt x="5838" y="3841"/>
                    </a:cubicBezTo>
                    <a:lnTo>
                      <a:pt x="6128" y="3995"/>
                    </a:lnTo>
                    <a:cubicBezTo>
                      <a:pt x="6137" y="4047"/>
                      <a:pt x="6149" y="4101"/>
                      <a:pt x="6163" y="4154"/>
                    </a:cubicBezTo>
                    <a:cubicBezTo>
                      <a:pt x="6149" y="4208"/>
                      <a:pt x="6137" y="4260"/>
                      <a:pt x="6128" y="4312"/>
                    </a:cubicBezTo>
                    <a:cubicBezTo>
                      <a:pt x="6119" y="4364"/>
                      <a:pt x="6109" y="4419"/>
                      <a:pt x="6098" y="4472"/>
                    </a:cubicBezTo>
                    <a:cubicBezTo>
                      <a:pt x="6018" y="4551"/>
                      <a:pt x="5945" y="4630"/>
                      <a:pt x="5871" y="4708"/>
                    </a:cubicBezTo>
                    <a:cubicBezTo>
                      <a:pt x="5880" y="4787"/>
                      <a:pt x="5890" y="4867"/>
                      <a:pt x="5901" y="4948"/>
                    </a:cubicBezTo>
                    <a:cubicBezTo>
                      <a:pt x="5936" y="5025"/>
                      <a:pt x="5963" y="5103"/>
                      <a:pt x="6002" y="5184"/>
                    </a:cubicBezTo>
                    <a:cubicBezTo>
                      <a:pt x="5963" y="5264"/>
                      <a:pt x="5936" y="5342"/>
                      <a:pt x="5901" y="5421"/>
                    </a:cubicBezTo>
                    <a:cubicBezTo>
                      <a:pt x="5946" y="5508"/>
                      <a:pt x="5988" y="5595"/>
                      <a:pt x="6028" y="5684"/>
                    </a:cubicBezTo>
                    <a:cubicBezTo>
                      <a:pt x="6062" y="5768"/>
                      <a:pt x="6098" y="5851"/>
                      <a:pt x="6128" y="5936"/>
                    </a:cubicBezTo>
                    <a:cubicBezTo>
                      <a:pt x="6161" y="6024"/>
                      <a:pt x="6192" y="6110"/>
                      <a:pt x="6224" y="6195"/>
                    </a:cubicBezTo>
                    <a:lnTo>
                      <a:pt x="6224" y="6461"/>
                    </a:lnTo>
                    <a:cubicBezTo>
                      <a:pt x="6266" y="6574"/>
                      <a:pt x="6308" y="6686"/>
                      <a:pt x="6353" y="6799"/>
                    </a:cubicBezTo>
                    <a:lnTo>
                      <a:pt x="6353" y="7136"/>
                    </a:lnTo>
                    <a:cubicBezTo>
                      <a:pt x="6364" y="7246"/>
                      <a:pt x="6372" y="7357"/>
                      <a:pt x="6385" y="7466"/>
                    </a:cubicBezTo>
                    <a:lnTo>
                      <a:pt x="6772" y="7793"/>
                    </a:lnTo>
                    <a:cubicBezTo>
                      <a:pt x="6795" y="7847"/>
                      <a:pt x="6818" y="7899"/>
                      <a:pt x="6835" y="7951"/>
                    </a:cubicBezTo>
                    <a:cubicBezTo>
                      <a:pt x="6880" y="8005"/>
                      <a:pt x="6924" y="8056"/>
                      <a:pt x="6967" y="8109"/>
                    </a:cubicBezTo>
                    <a:cubicBezTo>
                      <a:pt x="6988" y="8164"/>
                      <a:pt x="7010" y="8218"/>
                      <a:pt x="7032" y="8273"/>
                    </a:cubicBezTo>
                    <a:cubicBezTo>
                      <a:pt x="6988" y="8326"/>
                      <a:pt x="6942" y="8378"/>
                      <a:pt x="6901" y="8432"/>
                    </a:cubicBezTo>
                    <a:cubicBezTo>
                      <a:pt x="6845" y="8500"/>
                      <a:pt x="6790" y="8569"/>
                      <a:pt x="6741" y="8638"/>
                    </a:cubicBezTo>
                    <a:cubicBezTo>
                      <a:pt x="6752" y="8709"/>
                      <a:pt x="6760" y="8783"/>
                      <a:pt x="6772" y="8852"/>
                    </a:cubicBezTo>
                    <a:cubicBezTo>
                      <a:pt x="6835" y="8927"/>
                      <a:pt x="6902" y="9001"/>
                      <a:pt x="6967" y="9075"/>
                    </a:cubicBezTo>
                    <a:cubicBezTo>
                      <a:pt x="7020" y="9146"/>
                      <a:pt x="7072" y="9218"/>
                      <a:pt x="7125" y="9288"/>
                    </a:cubicBezTo>
                    <a:cubicBezTo>
                      <a:pt x="7139" y="9340"/>
                      <a:pt x="7152" y="9395"/>
                      <a:pt x="7160" y="9447"/>
                    </a:cubicBezTo>
                    <a:lnTo>
                      <a:pt x="7160" y="9612"/>
                    </a:lnTo>
                    <a:cubicBezTo>
                      <a:pt x="7193" y="9666"/>
                      <a:pt x="7223" y="9720"/>
                      <a:pt x="7258" y="9772"/>
                    </a:cubicBezTo>
                    <a:lnTo>
                      <a:pt x="7642" y="9910"/>
                    </a:lnTo>
                    <a:lnTo>
                      <a:pt x="8064" y="9910"/>
                    </a:lnTo>
                    <a:lnTo>
                      <a:pt x="8514" y="9921"/>
                    </a:lnTo>
                    <a:lnTo>
                      <a:pt x="8868" y="9933"/>
                    </a:lnTo>
                    <a:lnTo>
                      <a:pt x="9285" y="9948"/>
                    </a:lnTo>
                    <a:lnTo>
                      <a:pt x="9676" y="9969"/>
                    </a:lnTo>
                    <a:lnTo>
                      <a:pt x="10000" y="10000"/>
                    </a:lnTo>
                    <a:lnTo>
                      <a:pt x="0" y="10000"/>
                    </a:lnTo>
                    <a:lnTo>
                      <a:pt x="484" y="10000"/>
                    </a:lnTo>
                    <a:lnTo>
                      <a:pt x="1193" y="10000"/>
                    </a:lnTo>
                    <a:lnTo>
                      <a:pt x="1518" y="9992"/>
                    </a:lnTo>
                    <a:lnTo>
                      <a:pt x="1870" y="9985"/>
                    </a:lnTo>
                    <a:lnTo>
                      <a:pt x="2192" y="9981"/>
                    </a:lnTo>
                    <a:lnTo>
                      <a:pt x="2484" y="9969"/>
                    </a:lnTo>
                    <a:lnTo>
                      <a:pt x="2804" y="9952"/>
                    </a:lnTo>
                    <a:lnTo>
                      <a:pt x="3096" y="9933"/>
                    </a:lnTo>
                    <a:cubicBezTo>
                      <a:pt x="3106" y="9876"/>
                      <a:pt x="3121" y="9814"/>
                      <a:pt x="3128" y="9757"/>
                    </a:cubicBezTo>
                    <a:cubicBezTo>
                      <a:pt x="3159" y="9700"/>
                      <a:pt x="3197" y="9638"/>
                      <a:pt x="3224" y="9580"/>
                    </a:cubicBezTo>
                    <a:lnTo>
                      <a:pt x="3353" y="9404"/>
                    </a:lnTo>
                    <a:cubicBezTo>
                      <a:pt x="3386" y="9344"/>
                      <a:pt x="3420" y="9286"/>
                      <a:pt x="3449" y="9227"/>
                    </a:cubicBezTo>
                    <a:cubicBezTo>
                      <a:pt x="3439" y="9139"/>
                      <a:pt x="3432" y="9056"/>
                      <a:pt x="3419" y="8970"/>
                    </a:cubicBezTo>
                    <a:lnTo>
                      <a:pt x="3419" y="8710"/>
                    </a:lnTo>
                    <a:lnTo>
                      <a:pt x="3419" y="8452"/>
                    </a:lnTo>
                    <a:cubicBezTo>
                      <a:pt x="3432" y="8365"/>
                      <a:pt x="3439" y="8278"/>
                      <a:pt x="3449" y="8193"/>
                    </a:cubicBezTo>
                    <a:lnTo>
                      <a:pt x="3449" y="7989"/>
                    </a:lnTo>
                    <a:cubicBezTo>
                      <a:pt x="3432" y="7917"/>
                      <a:pt x="3408" y="7851"/>
                      <a:pt x="3386" y="7779"/>
                    </a:cubicBezTo>
                    <a:cubicBezTo>
                      <a:pt x="3375" y="7714"/>
                      <a:pt x="3366" y="7649"/>
                      <a:pt x="3353" y="7583"/>
                    </a:cubicBezTo>
                    <a:cubicBezTo>
                      <a:pt x="3386" y="7518"/>
                      <a:pt x="3420" y="7452"/>
                      <a:pt x="3449" y="7386"/>
                    </a:cubicBezTo>
                    <a:lnTo>
                      <a:pt x="3807" y="7175"/>
                    </a:lnTo>
                    <a:cubicBezTo>
                      <a:pt x="3825" y="7104"/>
                      <a:pt x="3852" y="7029"/>
                      <a:pt x="3870" y="6955"/>
                    </a:cubicBezTo>
                    <a:cubicBezTo>
                      <a:pt x="3859" y="6880"/>
                      <a:pt x="3852" y="6806"/>
                      <a:pt x="3837" y="6732"/>
                    </a:cubicBezTo>
                    <a:lnTo>
                      <a:pt x="3837" y="6505"/>
                    </a:lnTo>
                    <a:cubicBezTo>
                      <a:pt x="3852" y="6478"/>
                      <a:pt x="3859" y="6453"/>
                      <a:pt x="3870" y="6426"/>
                    </a:cubicBezTo>
                    <a:cubicBezTo>
                      <a:pt x="3878" y="6401"/>
                      <a:pt x="3890" y="6376"/>
                      <a:pt x="3901" y="6350"/>
                    </a:cubicBezTo>
                    <a:lnTo>
                      <a:pt x="3901" y="6273"/>
                    </a:lnTo>
                    <a:cubicBezTo>
                      <a:pt x="3870" y="6247"/>
                      <a:pt x="3837" y="6223"/>
                      <a:pt x="3807" y="6199"/>
                    </a:cubicBezTo>
                    <a:cubicBezTo>
                      <a:pt x="3796" y="6141"/>
                      <a:pt x="3784" y="6080"/>
                      <a:pt x="3772" y="6021"/>
                    </a:cubicBezTo>
                    <a:cubicBezTo>
                      <a:pt x="3796" y="6017"/>
                      <a:pt x="3817" y="6014"/>
                      <a:pt x="3837" y="6009"/>
                    </a:cubicBezTo>
                    <a:lnTo>
                      <a:pt x="3837" y="5823"/>
                    </a:lnTo>
                    <a:cubicBezTo>
                      <a:pt x="3859" y="5761"/>
                      <a:pt x="3878" y="5697"/>
                      <a:pt x="3901" y="5634"/>
                    </a:cubicBezTo>
                    <a:cubicBezTo>
                      <a:pt x="3911" y="5571"/>
                      <a:pt x="3925" y="5510"/>
                      <a:pt x="3935" y="5449"/>
                    </a:cubicBezTo>
                    <a:cubicBezTo>
                      <a:pt x="3911" y="5382"/>
                      <a:pt x="3890" y="5316"/>
                      <a:pt x="3870" y="5248"/>
                    </a:cubicBezTo>
                    <a:cubicBezTo>
                      <a:pt x="3928" y="5239"/>
                      <a:pt x="3979" y="5229"/>
                      <a:pt x="4032" y="5220"/>
                    </a:cubicBezTo>
                    <a:cubicBezTo>
                      <a:pt x="3999" y="5093"/>
                      <a:pt x="3965" y="4969"/>
                      <a:pt x="3935" y="4842"/>
                    </a:cubicBezTo>
                    <a:cubicBezTo>
                      <a:pt x="3979" y="4812"/>
                      <a:pt x="4021" y="4781"/>
                      <a:pt x="4067" y="4753"/>
                    </a:cubicBezTo>
                    <a:cubicBezTo>
                      <a:pt x="4075" y="4724"/>
                      <a:pt x="4087" y="4694"/>
                      <a:pt x="4097" y="4666"/>
                    </a:cubicBezTo>
                    <a:cubicBezTo>
                      <a:pt x="4105" y="4634"/>
                      <a:pt x="4116" y="4604"/>
                      <a:pt x="4128" y="4574"/>
                    </a:cubicBezTo>
                    <a:cubicBezTo>
                      <a:pt x="4152" y="4541"/>
                      <a:pt x="4169" y="4510"/>
                      <a:pt x="4191" y="4480"/>
                    </a:cubicBezTo>
                    <a:lnTo>
                      <a:pt x="4288" y="4425"/>
                    </a:lnTo>
                    <a:cubicBezTo>
                      <a:pt x="4277" y="4407"/>
                      <a:pt x="4268" y="4390"/>
                      <a:pt x="4256" y="4375"/>
                    </a:cubicBezTo>
                    <a:cubicBezTo>
                      <a:pt x="4234" y="4357"/>
                      <a:pt x="4215" y="4338"/>
                      <a:pt x="4191" y="4320"/>
                    </a:cubicBezTo>
                    <a:cubicBezTo>
                      <a:pt x="4215" y="4305"/>
                      <a:pt x="4234" y="4288"/>
                      <a:pt x="4256" y="4273"/>
                    </a:cubicBezTo>
                    <a:cubicBezTo>
                      <a:pt x="4300" y="4242"/>
                      <a:pt x="4346" y="4213"/>
                      <a:pt x="4389" y="4185"/>
                    </a:cubicBezTo>
                    <a:lnTo>
                      <a:pt x="4389" y="4098"/>
                    </a:lnTo>
                    <a:cubicBezTo>
                      <a:pt x="4373" y="4069"/>
                      <a:pt x="4364" y="4040"/>
                      <a:pt x="4353" y="4011"/>
                    </a:cubicBezTo>
                    <a:cubicBezTo>
                      <a:pt x="4345" y="3983"/>
                      <a:pt x="4332" y="3953"/>
                      <a:pt x="4322" y="3920"/>
                    </a:cubicBezTo>
                    <a:lnTo>
                      <a:pt x="4162" y="3916"/>
                    </a:lnTo>
                    <a:cubicBezTo>
                      <a:pt x="4169" y="3893"/>
                      <a:pt x="4182" y="3872"/>
                      <a:pt x="4191" y="3849"/>
                    </a:cubicBezTo>
                    <a:cubicBezTo>
                      <a:pt x="4234" y="3827"/>
                      <a:pt x="4280" y="3805"/>
                      <a:pt x="4322" y="3780"/>
                    </a:cubicBezTo>
                    <a:cubicBezTo>
                      <a:pt x="4332" y="3758"/>
                      <a:pt x="4345" y="3736"/>
                      <a:pt x="4353" y="3714"/>
                    </a:cubicBezTo>
                    <a:cubicBezTo>
                      <a:pt x="4345" y="3688"/>
                      <a:pt x="4332" y="3664"/>
                      <a:pt x="4322" y="3641"/>
                    </a:cubicBezTo>
                    <a:lnTo>
                      <a:pt x="4256" y="3641"/>
                    </a:lnTo>
                    <a:cubicBezTo>
                      <a:pt x="4266" y="3617"/>
                      <a:pt x="4277" y="3595"/>
                      <a:pt x="4288" y="3572"/>
                    </a:cubicBezTo>
                    <a:cubicBezTo>
                      <a:pt x="4277" y="3546"/>
                      <a:pt x="4268" y="3519"/>
                      <a:pt x="4256" y="3494"/>
                    </a:cubicBezTo>
                    <a:lnTo>
                      <a:pt x="4256" y="3423"/>
                    </a:lnTo>
                    <a:cubicBezTo>
                      <a:pt x="4288" y="3400"/>
                      <a:pt x="4321" y="3375"/>
                      <a:pt x="4353" y="3351"/>
                    </a:cubicBezTo>
                    <a:lnTo>
                      <a:pt x="4353" y="3206"/>
                    </a:lnTo>
                    <a:lnTo>
                      <a:pt x="4353" y="3066"/>
                    </a:lnTo>
                    <a:cubicBezTo>
                      <a:pt x="4389" y="3018"/>
                      <a:pt x="4419" y="2972"/>
                      <a:pt x="4453" y="2926"/>
                    </a:cubicBezTo>
                    <a:cubicBezTo>
                      <a:pt x="4528" y="2885"/>
                      <a:pt x="4599" y="2839"/>
                      <a:pt x="4676" y="2798"/>
                    </a:cubicBezTo>
                    <a:cubicBezTo>
                      <a:pt x="4642" y="2792"/>
                      <a:pt x="4610" y="2784"/>
                      <a:pt x="4580" y="2778"/>
                    </a:cubicBezTo>
                    <a:lnTo>
                      <a:pt x="4580" y="2655"/>
                    </a:lnTo>
                    <a:cubicBezTo>
                      <a:pt x="4571" y="2617"/>
                      <a:pt x="4558" y="2576"/>
                      <a:pt x="4547" y="2535"/>
                    </a:cubicBezTo>
                    <a:cubicBezTo>
                      <a:pt x="4535" y="2496"/>
                      <a:pt x="4526" y="2455"/>
                      <a:pt x="4516" y="2416"/>
                    </a:cubicBezTo>
                    <a:cubicBezTo>
                      <a:pt x="4535" y="2380"/>
                      <a:pt x="4558" y="2343"/>
                      <a:pt x="4580" y="2308"/>
                    </a:cubicBezTo>
                    <a:cubicBezTo>
                      <a:pt x="4599" y="2243"/>
                      <a:pt x="4624" y="2177"/>
                      <a:pt x="4642" y="2113"/>
                    </a:cubicBezTo>
                    <a:cubicBezTo>
                      <a:pt x="4698" y="2051"/>
                      <a:pt x="4751" y="1987"/>
                      <a:pt x="4806" y="1924"/>
                    </a:cubicBezTo>
                    <a:cubicBezTo>
                      <a:pt x="4839" y="1860"/>
                      <a:pt x="4870" y="1797"/>
                      <a:pt x="4905" y="1731"/>
                    </a:cubicBezTo>
                    <a:cubicBezTo>
                      <a:pt x="4882" y="1668"/>
                      <a:pt x="4859" y="1599"/>
                      <a:pt x="4839" y="1535"/>
                    </a:cubicBezTo>
                    <a:cubicBezTo>
                      <a:pt x="4850" y="1504"/>
                      <a:pt x="4859" y="1473"/>
                      <a:pt x="4869" y="1442"/>
                    </a:cubicBezTo>
                    <a:lnTo>
                      <a:pt x="4869" y="1345"/>
                    </a:lnTo>
                    <a:lnTo>
                      <a:pt x="4869" y="1247"/>
                    </a:lnTo>
                    <a:cubicBezTo>
                      <a:pt x="4859" y="1216"/>
                      <a:pt x="4850" y="1185"/>
                      <a:pt x="4839" y="1151"/>
                    </a:cubicBezTo>
                    <a:lnTo>
                      <a:pt x="4676" y="1181"/>
                    </a:lnTo>
                    <a:lnTo>
                      <a:pt x="4676" y="1116"/>
                    </a:lnTo>
                    <a:cubicBezTo>
                      <a:pt x="4668" y="1094"/>
                      <a:pt x="4654" y="1072"/>
                      <a:pt x="4642" y="1050"/>
                    </a:cubicBezTo>
                    <a:lnTo>
                      <a:pt x="4642" y="983"/>
                    </a:lnTo>
                    <a:cubicBezTo>
                      <a:pt x="4654" y="963"/>
                      <a:pt x="4668" y="942"/>
                      <a:pt x="4676" y="922"/>
                    </a:cubicBezTo>
                    <a:cubicBezTo>
                      <a:pt x="4642" y="892"/>
                      <a:pt x="4611" y="864"/>
                      <a:pt x="4580" y="833"/>
                    </a:cubicBezTo>
                    <a:lnTo>
                      <a:pt x="4580" y="748"/>
                    </a:lnTo>
                    <a:cubicBezTo>
                      <a:pt x="4571" y="719"/>
                      <a:pt x="4558" y="687"/>
                      <a:pt x="4547" y="658"/>
                    </a:cubicBezTo>
                    <a:lnTo>
                      <a:pt x="4547" y="581"/>
                    </a:lnTo>
                    <a:cubicBezTo>
                      <a:pt x="4517" y="511"/>
                      <a:pt x="4485" y="446"/>
                      <a:pt x="4453" y="376"/>
                    </a:cubicBezTo>
                    <a:cubicBezTo>
                      <a:pt x="4419" y="370"/>
                      <a:pt x="4389" y="363"/>
                      <a:pt x="4353" y="356"/>
                    </a:cubicBezTo>
                    <a:lnTo>
                      <a:pt x="4162" y="344"/>
                    </a:lnTo>
                    <a:lnTo>
                      <a:pt x="4032" y="332"/>
                    </a:lnTo>
                    <a:lnTo>
                      <a:pt x="3837" y="329"/>
                    </a:lnTo>
                    <a:lnTo>
                      <a:pt x="3708" y="332"/>
                    </a:lnTo>
                    <a:cubicBezTo>
                      <a:pt x="3677" y="335"/>
                      <a:pt x="3643" y="337"/>
                      <a:pt x="3613" y="340"/>
                    </a:cubicBezTo>
                    <a:lnTo>
                      <a:pt x="3484" y="340"/>
                    </a:lnTo>
                    <a:lnTo>
                      <a:pt x="3386" y="332"/>
                    </a:lnTo>
                    <a:cubicBezTo>
                      <a:pt x="3397" y="327"/>
                      <a:pt x="3409" y="322"/>
                      <a:pt x="3419" y="317"/>
                    </a:cubicBezTo>
                    <a:cubicBezTo>
                      <a:pt x="3439" y="314"/>
                      <a:pt x="3460" y="312"/>
                      <a:pt x="3484" y="309"/>
                    </a:cubicBezTo>
                    <a:lnTo>
                      <a:pt x="3583" y="297"/>
                    </a:lnTo>
                    <a:cubicBezTo>
                      <a:pt x="3570" y="292"/>
                      <a:pt x="3555" y="287"/>
                      <a:pt x="3548" y="282"/>
                    </a:cubicBezTo>
                    <a:lnTo>
                      <a:pt x="3837" y="266"/>
                    </a:lnTo>
                    <a:lnTo>
                      <a:pt x="4128" y="239"/>
                    </a:lnTo>
                    <a:lnTo>
                      <a:pt x="4389" y="210"/>
                    </a:lnTo>
                    <a:lnTo>
                      <a:pt x="4610" y="167"/>
                    </a:lnTo>
                    <a:cubicBezTo>
                      <a:pt x="4633" y="153"/>
                      <a:pt x="4654" y="138"/>
                      <a:pt x="4676" y="124"/>
                    </a:cubicBezTo>
                    <a:cubicBezTo>
                      <a:pt x="4707" y="111"/>
                      <a:pt x="4741" y="100"/>
                      <a:pt x="4771" y="88"/>
                    </a:cubicBezTo>
                    <a:lnTo>
                      <a:pt x="4771" y="42"/>
                    </a:lnTo>
                    <a:cubicBezTo>
                      <a:pt x="4787" y="28"/>
                      <a:pt x="4794" y="14"/>
                      <a:pt x="4806" y="0"/>
                    </a:cubicBezTo>
                    <a:cubicBezTo>
                      <a:pt x="4839" y="24"/>
                      <a:pt x="4870" y="49"/>
                      <a:pt x="4905" y="74"/>
                    </a:cubicBezTo>
                    <a:cubicBezTo>
                      <a:pt x="4948" y="103"/>
                      <a:pt x="4987" y="131"/>
                      <a:pt x="5031" y="159"/>
                    </a:cubicBezTo>
                    <a:cubicBezTo>
                      <a:pt x="5040" y="189"/>
                      <a:pt x="5052" y="214"/>
                      <a:pt x="5066" y="243"/>
                    </a:cubicBezTo>
                    <a:cubicBezTo>
                      <a:pt x="5040" y="271"/>
                      <a:pt x="5020" y="300"/>
                      <a:pt x="5001" y="3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17" name="Freeform 649"/>
              <p:cNvSpPr>
                <a:spLocks/>
              </p:cNvSpPr>
              <p:nvPr/>
            </p:nvSpPr>
            <p:spPr bwMode="auto">
              <a:xfrm>
                <a:off x="4612051" y="1469192"/>
                <a:ext cx="31950" cy="101761"/>
              </a:xfrm>
              <a:custGeom>
                <a:avLst/>
                <a:gdLst>
                  <a:gd name="T0" fmla="*/ 55 w 62"/>
                  <a:gd name="T1" fmla="*/ 44 h 79"/>
                  <a:gd name="T2" fmla="*/ 53 w 62"/>
                  <a:gd name="T3" fmla="*/ 57 h 79"/>
                  <a:gd name="T4" fmla="*/ 46 w 62"/>
                  <a:gd name="T5" fmla="*/ 66 h 79"/>
                  <a:gd name="T6" fmla="*/ 35 w 62"/>
                  <a:gd name="T7" fmla="*/ 72 h 79"/>
                  <a:gd name="T8" fmla="*/ 25 w 62"/>
                  <a:gd name="T9" fmla="*/ 79 h 79"/>
                  <a:gd name="T10" fmla="*/ 22 w 62"/>
                  <a:gd name="T11" fmla="*/ 79 h 79"/>
                  <a:gd name="T12" fmla="*/ 18 w 62"/>
                  <a:gd name="T13" fmla="*/ 79 h 79"/>
                  <a:gd name="T14" fmla="*/ 14 w 62"/>
                  <a:gd name="T15" fmla="*/ 78 h 79"/>
                  <a:gd name="T16" fmla="*/ 12 w 62"/>
                  <a:gd name="T17" fmla="*/ 74 h 79"/>
                  <a:gd name="T18" fmla="*/ 12 w 62"/>
                  <a:gd name="T19" fmla="*/ 66 h 79"/>
                  <a:gd name="T20" fmla="*/ 13 w 62"/>
                  <a:gd name="T21" fmla="*/ 56 h 79"/>
                  <a:gd name="T22" fmla="*/ 12 w 62"/>
                  <a:gd name="T23" fmla="*/ 48 h 79"/>
                  <a:gd name="T24" fmla="*/ 7 w 62"/>
                  <a:gd name="T25" fmla="*/ 41 h 79"/>
                  <a:gd name="T26" fmla="*/ 0 w 62"/>
                  <a:gd name="T27" fmla="*/ 41 h 79"/>
                  <a:gd name="T28" fmla="*/ 29 w 62"/>
                  <a:gd name="T29" fmla="*/ 11 h 79"/>
                  <a:gd name="T30" fmla="*/ 60 w 62"/>
                  <a:gd name="T31" fmla="*/ 0 h 79"/>
                  <a:gd name="T32" fmla="*/ 61 w 62"/>
                  <a:gd name="T33" fmla="*/ 11 h 79"/>
                  <a:gd name="T34" fmla="*/ 62 w 62"/>
                  <a:gd name="T35" fmla="*/ 23 h 79"/>
                  <a:gd name="T36" fmla="*/ 61 w 62"/>
                  <a:gd name="T37" fmla="*/ 34 h 79"/>
                  <a:gd name="T38" fmla="*/ 55 w 62"/>
                  <a:gd name="T39" fmla="*/ 4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9">
                    <a:moveTo>
                      <a:pt x="55" y="44"/>
                    </a:moveTo>
                    <a:lnTo>
                      <a:pt x="53" y="57"/>
                    </a:lnTo>
                    <a:lnTo>
                      <a:pt x="46" y="66"/>
                    </a:lnTo>
                    <a:lnTo>
                      <a:pt x="35" y="72"/>
                    </a:lnTo>
                    <a:lnTo>
                      <a:pt x="25" y="79"/>
                    </a:lnTo>
                    <a:lnTo>
                      <a:pt x="22" y="79"/>
                    </a:lnTo>
                    <a:lnTo>
                      <a:pt x="18" y="79"/>
                    </a:lnTo>
                    <a:lnTo>
                      <a:pt x="14" y="78"/>
                    </a:lnTo>
                    <a:lnTo>
                      <a:pt x="12" y="74"/>
                    </a:lnTo>
                    <a:lnTo>
                      <a:pt x="12" y="66"/>
                    </a:lnTo>
                    <a:lnTo>
                      <a:pt x="13" y="56"/>
                    </a:lnTo>
                    <a:lnTo>
                      <a:pt x="12" y="48"/>
                    </a:lnTo>
                    <a:lnTo>
                      <a:pt x="7" y="41"/>
                    </a:lnTo>
                    <a:lnTo>
                      <a:pt x="0" y="41"/>
                    </a:lnTo>
                    <a:lnTo>
                      <a:pt x="29" y="11"/>
                    </a:lnTo>
                    <a:lnTo>
                      <a:pt x="60" y="0"/>
                    </a:lnTo>
                    <a:lnTo>
                      <a:pt x="61" y="11"/>
                    </a:lnTo>
                    <a:lnTo>
                      <a:pt x="62" y="23"/>
                    </a:lnTo>
                    <a:lnTo>
                      <a:pt x="61" y="34"/>
                    </a:lnTo>
                    <a:lnTo>
                      <a:pt x="55"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18" name="Freeform 650"/>
              <p:cNvSpPr>
                <a:spLocks/>
              </p:cNvSpPr>
              <p:nvPr/>
            </p:nvSpPr>
            <p:spPr bwMode="auto">
              <a:xfrm>
                <a:off x="4626030" y="1515833"/>
                <a:ext cx="9985" cy="23320"/>
              </a:xfrm>
              <a:custGeom>
                <a:avLst/>
                <a:gdLst>
                  <a:gd name="T0" fmla="*/ 20 w 20"/>
                  <a:gd name="T1" fmla="*/ 2 h 20"/>
                  <a:gd name="T2" fmla="*/ 19 w 20"/>
                  <a:gd name="T3" fmla="*/ 7 h 20"/>
                  <a:gd name="T4" fmla="*/ 18 w 20"/>
                  <a:gd name="T5" fmla="*/ 13 h 20"/>
                  <a:gd name="T6" fmla="*/ 14 w 20"/>
                  <a:gd name="T7" fmla="*/ 17 h 20"/>
                  <a:gd name="T8" fmla="*/ 11 w 20"/>
                  <a:gd name="T9" fmla="*/ 20 h 20"/>
                  <a:gd name="T10" fmla="*/ 0 w 20"/>
                  <a:gd name="T11" fmla="*/ 18 h 20"/>
                  <a:gd name="T12" fmla="*/ 2 w 20"/>
                  <a:gd name="T13" fmla="*/ 13 h 20"/>
                  <a:gd name="T14" fmla="*/ 6 w 20"/>
                  <a:gd name="T15" fmla="*/ 7 h 20"/>
                  <a:gd name="T16" fmla="*/ 11 w 20"/>
                  <a:gd name="T17" fmla="*/ 3 h 20"/>
                  <a:gd name="T18" fmla="*/ 15 w 20"/>
                  <a:gd name="T19" fmla="*/ 0 h 20"/>
                  <a:gd name="T20" fmla="*/ 17 w 20"/>
                  <a:gd name="T21" fmla="*/ 0 h 20"/>
                  <a:gd name="T22" fmla="*/ 18 w 20"/>
                  <a:gd name="T23" fmla="*/ 0 h 20"/>
                  <a:gd name="T24" fmla="*/ 19 w 20"/>
                  <a:gd name="T25" fmla="*/ 0 h 20"/>
                  <a:gd name="T26" fmla="*/ 20 w 20"/>
                  <a:gd name="T2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0">
                    <a:moveTo>
                      <a:pt x="20" y="2"/>
                    </a:moveTo>
                    <a:lnTo>
                      <a:pt x="19" y="7"/>
                    </a:lnTo>
                    <a:lnTo>
                      <a:pt x="18" y="13"/>
                    </a:lnTo>
                    <a:lnTo>
                      <a:pt x="14" y="17"/>
                    </a:lnTo>
                    <a:lnTo>
                      <a:pt x="11" y="20"/>
                    </a:lnTo>
                    <a:lnTo>
                      <a:pt x="0" y="18"/>
                    </a:lnTo>
                    <a:lnTo>
                      <a:pt x="2" y="13"/>
                    </a:lnTo>
                    <a:lnTo>
                      <a:pt x="6" y="7"/>
                    </a:lnTo>
                    <a:lnTo>
                      <a:pt x="11" y="3"/>
                    </a:lnTo>
                    <a:lnTo>
                      <a:pt x="15" y="0"/>
                    </a:lnTo>
                    <a:lnTo>
                      <a:pt x="17" y="0"/>
                    </a:lnTo>
                    <a:lnTo>
                      <a:pt x="18" y="0"/>
                    </a:lnTo>
                    <a:lnTo>
                      <a:pt x="19" y="0"/>
                    </a:lnTo>
                    <a:lnTo>
                      <a:pt x="20" y="2"/>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19" name="Freeform 651"/>
              <p:cNvSpPr>
                <a:spLocks/>
              </p:cNvSpPr>
              <p:nvPr/>
            </p:nvSpPr>
            <p:spPr bwMode="auto">
              <a:xfrm>
                <a:off x="4598073" y="1560353"/>
                <a:ext cx="46927" cy="148402"/>
              </a:xfrm>
              <a:custGeom>
                <a:avLst/>
                <a:gdLst>
                  <a:gd name="T0" fmla="*/ 94 w 94"/>
                  <a:gd name="T1" fmla="*/ 39 h 117"/>
                  <a:gd name="T2" fmla="*/ 89 w 94"/>
                  <a:gd name="T3" fmla="*/ 51 h 117"/>
                  <a:gd name="T4" fmla="*/ 82 w 94"/>
                  <a:gd name="T5" fmla="*/ 62 h 117"/>
                  <a:gd name="T6" fmla="*/ 76 w 94"/>
                  <a:gd name="T7" fmla="*/ 73 h 117"/>
                  <a:gd name="T8" fmla="*/ 75 w 94"/>
                  <a:gd name="T9" fmla="*/ 87 h 117"/>
                  <a:gd name="T10" fmla="*/ 73 w 94"/>
                  <a:gd name="T11" fmla="*/ 95 h 117"/>
                  <a:gd name="T12" fmla="*/ 69 w 94"/>
                  <a:gd name="T13" fmla="*/ 103 h 117"/>
                  <a:gd name="T14" fmla="*/ 65 w 94"/>
                  <a:gd name="T15" fmla="*/ 110 h 117"/>
                  <a:gd name="T16" fmla="*/ 58 w 94"/>
                  <a:gd name="T17" fmla="*/ 114 h 117"/>
                  <a:gd name="T18" fmla="*/ 53 w 94"/>
                  <a:gd name="T19" fmla="*/ 115 h 117"/>
                  <a:gd name="T20" fmla="*/ 47 w 94"/>
                  <a:gd name="T21" fmla="*/ 117 h 117"/>
                  <a:gd name="T22" fmla="*/ 43 w 94"/>
                  <a:gd name="T23" fmla="*/ 117 h 117"/>
                  <a:gd name="T24" fmla="*/ 37 w 94"/>
                  <a:gd name="T25" fmla="*/ 114 h 117"/>
                  <a:gd name="T26" fmla="*/ 31 w 94"/>
                  <a:gd name="T27" fmla="*/ 109 h 117"/>
                  <a:gd name="T28" fmla="*/ 22 w 94"/>
                  <a:gd name="T29" fmla="*/ 110 h 117"/>
                  <a:gd name="T30" fmla="*/ 15 w 94"/>
                  <a:gd name="T31" fmla="*/ 110 h 117"/>
                  <a:gd name="T32" fmla="*/ 10 w 94"/>
                  <a:gd name="T33" fmla="*/ 100 h 117"/>
                  <a:gd name="T34" fmla="*/ 10 w 94"/>
                  <a:gd name="T35" fmla="*/ 91 h 117"/>
                  <a:gd name="T36" fmla="*/ 12 w 94"/>
                  <a:gd name="T37" fmla="*/ 80 h 117"/>
                  <a:gd name="T38" fmla="*/ 10 w 94"/>
                  <a:gd name="T39" fmla="*/ 70 h 117"/>
                  <a:gd name="T40" fmla="*/ 3 w 94"/>
                  <a:gd name="T41" fmla="*/ 65 h 117"/>
                  <a:gd name="T42" fmla="*/ 2 w 94"/>
                  <a:gd name="T43" fmla="*/ 62 h 117"/>
                  <a:gd name="T44" fmla="*/ 1 w 94"/>
                  <a:gd name="T45" fmla="*/ 59 h 117"/>
                  <a:gd name="T46" fmla="*/ 0 w 94"/>
                  <a:gd name="T47" fmla="*/ 58 h 117"/>
                  <a:gd name="T48" fmla="*/ 1 w 94"/>
                  <a:gd name="T49" fmla="*/ 55 h 117"/>
                  <a:gd name="T50" fmla="*/ 5 w 94"/>
                  <a:gd name="T51" fmla="*/ 51 h 117"/>
                  <a:gd name="T52" fmla="*/ 2 w 94"/>
                  <a:gd name="T53" fmla="*/ 50 h 117"/>
                  <a:gd name="T54" fmla="*/ 14 w 94"/>
                  <a:gd name="T55" fmla="*/ 46 h 117"/>
                  <a:gd name="T56" fmla="*/ 25 w 94"/>
                  <a:gd name="T57" fmla="*/ 41 h 117"/>
                  <a:gd name="T58" fmla="*/ 37 w 94"/>
                  <a:gd name="T59" fmla="*/ 35 h 117"/>
                  <a:gd name="T60" fmla="*/ 48 w 94"/>
                  <a:gd name="T61" fmla="*/ 29 h 117"/>
                  <a:gd name="T62" fmla="*/ 60 w 94"/>
                  <a:gd name="T63" fmla="*/ 22 h 117"/>
                  <a:gd name="T64" fmla="*/ 70 w 94"/>
                  <a:gd name="T65" fmla="*/ 15 h 117"/>
                  <a:gd name="T66" fmla="*/ 82 w 94"/>
                  <a:gd name="T67" fmla="*/ 9 h 117"/>
                  <a:gd name="T68" fmla="*/ 92 w 94"/>
                  <a:gd name="T69" fmla="*/ 0 h 117"/>
                  <a:gd name="T70" fmla="*/ 94 w 94"/>
                  <a:gd name="T71" fmla="*/ 3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17">
                    <a:moveTo>
                      <a:pt x="94" y="39"/>
                    </a:moveTo>
                    <a:lnTo>
                      <a:pt x="89" y="51"/>
                    </a:lnTo>
                    <a:lnTo>
                      <a:pt x="82" y="62"/>
                    </a:lnTo>
                    <a:lnTo>
                      <a:pt x="76" y="73"/>
                    </a:lnTo>
                    <a:lnTo>
                      <a:pt x="75" y="87"/>
                    </a:lnTo>
                    <a:lnTo>
                      <a:pt x="73" y="95"/>
                    </a:lnTo>
                    <a:lnTo>
                      <a:pt x="69" y="103"/>
                    </a:lnTo>
                    <a:lnTo>
                      <a:pt x="65" y="110"/>
                    </a:lnTo>
                    <a:lnTo>
                      <a:pt x="58" y="114"/>
                    </a:lnTo>
                    <a:lnTo>
                      <a:pt x="53" y="115"/>
                    </a:lnTo>
                    <a:lnTo>
                      <a:pt x="47" y="117"/>
                    </a:lnTo>
                    <a:lnTo>
                      <a:pt x="43" y="117"/>
                    </a:lnTo>
                    <a:lnTo>
                      <a:pt x="37" y="114"/>
                    </a:lnTo>
                    <a:lnTo>
                      <a:pt x="31" y="109"/>
                    </a:lnTo>
                    <a:lnTo>
                      <a:pt x="22" y="110"/>
                    </a:lnTo>
                    <a:lnTo>
                      <a:pt x="15" y="110"/>
                    </a:lnTo>
                    <a:lnTo>
                      <a:pt x="10" y="100"/>
                    </a:lnTo>
                    <a:lnTo>
                      <a:pt x="10" y="91"/>
                    </a:lnTo>
                    <a:lnTo>
                      <a:pt x="12" y="80"/>
                    </a:lnTo>
                    <a:lnTo>
                      <a:pt x="10" y="70"/>
                    </a:lnTo>
                    <a:lnTo>
                      <a:pt x="3" y="65"/>
                    </a:lnTo>
                    <a:lnTo>
                      <a:pt x="2" y="62"/>
                    </a:lnTo>
                    <a:lnTo>
                      <a:pt x="1" y="59"/>
                    </a:lnTo>
                    <a:lnTo>
                      <a:pt x="0" y="58"/>
                    </a:lnTo>
                    <a:lnTo>
                      <a:pt x="1" y="55"/>
                    </a:lnTo>
                    <a:lnTo>
                      <a:pt x="5" y="51"/>
                    </a:lnTo>
                    <a:lnTo>
                      <a:pt x="2" y="50"/>
                    </a:lnTo>
                    <a:lnTo>
                      <a:pt x="14" y="46"/>
                    </a:lnTo>
                    <a:lnTo>
                      <a:pt x="25" y="41"/>
                    </a:lnTo>
                    <a:lnTo>
                      <a:pt x="37" y="35"/>
                    </a:lnTo>
                    <a:lnTo>
                      <a:pt x="48" y="29"/>
                    </a:lnTo>
                    <a:lnTo>
                      <a:pt x="60" y="22"/>
                    </a:lnTo>
                    <a:lnTo>
                      <a:pt x="70" y="15"/>
                    </a:lnTo>
                    <a:lnTo>
                      <a:pt x="82" y="9"/>
                    </a:lnTo>
                    <a:lnTo>
                      <a:pt x="92" y="0"/>
                    </a:lnTo>
                    <a:lnTo>
                      <a:pt x="94"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0" name="Freeform 652"/>
              <p:cNvSpPr>
                <a:spLocks/>
              </p:cNvSpPr>
              <p:nvPr/>
            </p:nvSpPr>
            <p:spPr bwMode="auto">
              <a:xfrm>
                <a:off x="4614048" y="1632434"/>
                <a:ext cx="11981" cy="38161"/>
              </a:xfrm>
              <a:custGeom>
                <a:avLst/>
                <a:gdLst>
                  <a:gd name="T0" fmla="*/ 25 w 25"/>
                  <a:gd name="T1" fmla="*/ 8 h 32"/>
                  <a:gd name="T2" fmla="*/ 23 w 25"/>
                  <a:gd name="T3" fmla="*/ 15 h 32"/>
                  <a:gd name="T4" fmla="*/ 21 w 25"/>
                  <a:gd name="T5" fmla="*/ 19 h 32"/>
                  <a:gd name="T6" fmla="*/ 18 w 25"/>
                  <a:gd name="T7" fmla="*/ 23 h 32"/>
                  <a:gd name="T8" fmla="*/ 14 w 25"/>
                  <a:gd name="T9" fmla="*/ 28 h 32"/>
                  <a:gd name="T10" fmla="*/ 12 w 25"/>
                  <a:gd name="T11" fmla="*/ 29 h 32"/>
                  <a:gd name="T12" fmla="*/ 10 w 25"/>
                  <a:gd name="T13" fmla="*/ 30 h 32"/>
                  <a:gd name="T14" fmla="*/ 7 w 25"/>
                  <a:gd name="T15" fmla="*/ 32 h 32"/>
                  <a:gd name="T16" fmla="*/ 5 w 25"/>
                  <a:gd name="T17" fmla="*/ 32 h 32"/>
                  <a:gd name="T18" fmla="*/ 0 w 25"/>
                  <a:gd name="T19" fmla="*/ 22 h 32"/>
                  <a:gd name="T20" fmla="*/ 5 w 25"/>
                  <a:gd name="T21" fmla="*/ 15 h 32"/>
                  <a:gd name="T22" fmla="*/ 12 w 25"/>
                  <a:gd name="T23" fmla="*/ 8 h 32"/>
                  <a:gd name="T24" fmla="*/ 18 w 25"/>
                  <a:gd name="T25" fmla="*/ 0 h 32"/>
                  <a:gd name="T26" fmla="*/ 20 w 25"/>
                  <a:gd name="T27" fmla="*/ 2 h 32"/>
                  <a:gd name="T28" fmla="*/ 21 w 25"/>
                  <a:gd name="T29" fmla="*/ 3 h 32"/>
                  <a:gd name="T30" fmla="*/ 23 w 25"/>
                  <a:gd name="T31" fmla="*/ 6 h 32"/>
                  <a:gd name="T32" fmla="*/ 25 w 25"/>
                  <a:gd name="T3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2">
                    <a:moveTo>
                      <a:pt x="25" y="8"/>
                    </a:moveTo>
                    <a:lnTo>
                      <a:pt x="23" y="15"/>
                    </a:lnTo>
                    <a:lnTo>
                      <a:pt x="21" y="19"/>
                    </a:lnTo>
                    <a:lnTo>
                      <a:pt x="18" y="23"/>
                    </a:lnTo>
                    <a:lnTo>
                      <a:pt x="14" y="28"/>
                    </a:lnTo>
                    <a:lnTo>
                      <a:pt x="12" y="29"/>
                    </a:lnTo>
                    <a:lnTo>
                      <a:pt x="10" y="30"/>
                    </a:lnTo>
                    <a:lnTo>
                      <a:pt x="7" y="32"/>
                    </a:lnTo>
                    <a:lnTo>
                      <a:pt x="5" y="32"/>
                    </a:lnTo>
                    <a:lnTo>
                      <a:pt x="0" y="22"/>
                    </a:lnTo>
                    <a:lnTo>
                      <a:pt x="5" y="15"/>
                    </a:lnTo>
                    <a:lnTo>
                      <a:pt x="12" y="8"/>
                    </a:lnTo>
                    <a:lnTo>
                      <a:pt x="18" y="0"/>
                    </a:lnTo>
                    <a:lnTo>
                      <a:pt x="20" y="2"/>
                    </a:lnTo>
                    <a:lnTo>
                      <a:pt x="21" y="3"/>
                    </a:lnTo>
                    <a:lnTo>
                      <a:pt x="23" y="6"/>
                    </a:lnTo>
                    <a:lnTo>
                      <a:pt x="25" y="8"/>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1" name="Freeform 653"/>
              <p:cNvSpPr>
                <a:spLocks/>
              </p:cNvSpPr>
              <p:nvPr/>
            </p:nvSpPr>
            <p:spPr bwMode="auto">
              <a:xfrm>
                <a:off x="4566122" y="1670595"/>
                <a:ext cx="79876" cy="192923"/>
              </a:xfrm>
              <a:custGeom>
                <a:avLst/>
                <a:gdLst>
                  <a:gd name="T0" fmla="*/ 159 w 159"/>
                  <a:gd name="T1" fmla="*/ 67 h 149"/>
                  <a:gd name="T2" fmla="*/ 155 w 159"/>
                  <a:gd name="T3" fmla="*/ 67 h 149"/>
                  <a:gd name="T4" fmla="*/ 151 w 159"/>
                  <a:gd name="T5" fmla="*/ 70 h 149"/>
                  <a:gd name="T6" fmla="*/ 146 w 159"/>
                  <a:gd name="T7" fmla="*/ 72 h 149"/>
                  <a:gd name="T8" fmla="*/ 144 w 159"/>
                  <a:gd name="T9" fmla="*/ 78 h 149"/>
                  <a:gd name="T10" fmla="*/ 142 w 159"/>
                  <a:gd name="T11" fmla="*/ 90 h 149"/>
                  <a:gd name="T12" fmla="*/ 140 w 159"/>
                  <a:gd name="T13" fmla="*/ 104 h 149"/>
                  <a:gd name="T14" fmla="*/ 138 w 159"/>
                  <a:gd name="T15" fmla="*/ 117 h 149"/>
                  <a:gd name="T16" fmla="*/ 131 w 159"/>
                  <a:gd name="T17" fmla="*/ 127 h 149"/>
                  <a:gd name="T18" fmla="*/ 122 w 159"/>
                  <a:gd name="T19" fmla="*/ 124 h 149"/>
                  <a:gd name="T20" fmla="*/ 114 w 159"/>
                  <a:gd name="T21" fmla="*/ 123 h 149"/>
                  <a:gd name="T22" fmla="*/ 106 w 159"/>
                  <a:gd name="T23" fmla="*/ 124 h 149"/>
                  <a:gd name="T24" fmla="*/ 98 w 159"/>
                  <a:gd name="T25" fmla="*/ 131 h 149"/>
                  <a:gd name="T26" fmla="*/ 90 w 159"/>
                  <a:gd name="T27" fmla="*/ 132 h 149"/>
                  <a:gd name="T28" fmla="*/ 84 w 159"/>
                  <a:gd name="T29" fmla="*/ 128 h 149"/>
                  <a:gd name="T30" fmla="*/ 78 w 159"/>
                  <a:gd name="T31" fmla="*/ 124 h 149"/>
                  <a:gd name="T32" fmla="*/ 71 w 159"/>
                  <a:gd name="T33" fmla="*/ 127 h 149"/>
                  <a:gd name="T34" fmla="*/ 67 w 159"/>
                  <a:gd name="T35" fmla="*/ 131 h 149"/>
                  <a:gd name="T36" fmla="*/ 63 w 159"/>
                  <a:gd name="T37" fmla="*/ 135 h 149"/>
                  <a:gd name="T38" fmla="*/ 59 w 159"/>
                  <a:gd name="T39" fmla="*/ 139 h 149"/>
                  <a:gd name="T40" fmla="*/ 54 w 159"/>
                  <a:gd name="T41" fmla="*/ 143 h 149"/>
                  <a:gd name="T42" fmla="*/ 49 w 159"/>
                  <a:gd name="T43" fmla="*/ 146 h 149"/>
                  <a:gd name="T44" fmla="*/ 45 w 159"/>
                  <a:gd name="T45" fmla="*/ 149 h 149"/>
                  <a:gd name="T46" fmla="*/ 40 w 159"/>
                  <a:gd name="T47" fmla="*/ 149 h 149"/>
                  <a:gd name="T48" fmla="*/ 34 w 159"/>
                  <a:gd name="T49" fmla="*/ 146 h 149"/>
                  <a:gd name="T50" fmla="*/ 30 w 159"/>
                  <a:gd name="T51" fmla="*/ 141 h 149"/>
                  <a:gd name="T52" fmla="*/ 29 w 159"/>
                  <a:gd name="T53" fmla="*/ 134 h 149"/>
                  <a:gd name="T54" fmla="*/ 31 w 159"/>
                  <a:gd name="T55" fmla="*/ 124 h 149"/>
                  <a:gd name="T56" fmla="*/ 33 w 159"/>
                  <a:gd name="T57" fmla="*/ 117 h 149"/>
                  <a:gd name="T58" fmla="*/ 34 w 159"/>
                  <a:gd name="T59" fmla="*/ 111 h 149"/>
                  <a:gd name="T60" fmla="*/ 33 w 159"/>
                  <a:gd name="T61" fmla="*/ 108 h 149"/>
                  <a:gd name="T62" fmla="*/ 30 w 159"/>
                  <a:gd name="T63" fmla="*/ 109 h 149"/>
                  <a:gd name="T64" fmla="*/ 19 w 159"/>
                  <a:gd name="T65" fmla="*/ 117 h 149"/>
                  <a:gd name="T66" fmla="*/ 0 w 159"/>
                  <a:gd name="T67" fmla="*/ 122 h 149"/>
                  <a:gd name="T68" fmla="*/ 3 w 159"/>
                  <a:gd name="T69" fmla="*/ 115 h 149"/>
                  <a:gd name="T70" fmla="*/ 7 w 159"/>
                  <a:gd name="T71" fmla="*/ 108 h 149"/>
                  <a:gd name="T72" fmla="*/ 10 w 159"/>
                  <a:gd name="T73" fmla="*/ 101 h 149"/>
                  <a:gd name="T74" fmla="*/ 16 w 159"/>
                  <a:gd name="T75" fmla="*/ 96 h 149"/>
                  <a:gd name="T76" fmla="*/ 21 w 159"/>
                  <a:gd name="T77" fmla="*/ 90 h 149"/>
                  <a:gd name="T78" fmla="*/ 26 w 159"/>
                  <a:gd name="T79" fmla="*/ 86 h 149"/>
                  <a:gd name="T80" fmla="*/ 32 w 159"/>
                  <a:gd name="T81" fmla="*/ 82 h 149"/>
                  <a:gd name="T82" fmla="*/ 38 w 159"/>
                  <a:gd name="T83" fmla="*/ 79 h 149"/>
                  <a:gd name="T84" fmla="*/ 56 w 159"/>
                  <a:gd name="T85" fmla="*/ 79 h 149"/>
                  <a:gd name="T86" fmla="*/ 75 w 159"/>
                  <a:gd name="T87" fmla="*/ 75 h 149"/>
                  <a:gd name="T88" fmla="*/ 92 w 159"/>
                  <a:gd name="T89" fmla="*/ 70 h 149"/>
                  <a:gd name="T90" fmla="*/ 107 w 159"/>
                  <a:gd name="T91" fmla="*/ 60 h 149"/>
                  <a:gd name="T92" fmla="*/ 122 w 159"/>
                  <a:gd name="T93" fmla="*/ 48 h 149"/>
                  <a:gd name="T94" fmla="*/ 135 w 159"/>
                  <a:gd name="T95" fmla="*/ 34 h 149"/>
                  <a:gd name="T96" fmla="*/ 147 w 159"/>
                  <a:gd name="T97" fmla="*/ 17 h 149"/>
                  <a:gd name="T98" fmla="*/ 158 w 159"/>
                  <a:gd name="T99" fmla="*/ 0 h 149"/>
                  <a:gd name="T100" fmla="*/ 158 w 159"/>
                  <a:gd name="T101" fmla="*/ 17 h 149"/>
                  <a:gd name="T102" fmla="*/ 159 w 159"/>
                  <a:gd name="T103" fmla="*/ 34 h 149"/>
                  <a:gd name="T104" fmla="*/ 159 w 159"/>
                  <a:gd name="T105" fmla="*/ 50 h 149"/>
                  <a:gd name="T106" fmla="*/ 159 w 159"/>
                  <a:gd name="T107" fmla="*/ 6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9" h="149">
                    <a:moveTo>
                      <a:pt x="159" y="67"/>
                    </a:moveTo>
                    <a:lnTo>
                      <a:pt x="155" y="67"/>
                    </a:lnTo>
                    <a:lnTo>
                      <a:pt x="151" y="70"/>
                    </a:lnTo>
                    <a:lnTo>
                      <a:pt x="146" y="72"/>
                    </a:lnTo>
                    <a:lnTo>
                      <a:pt x="144" y="78"/>
                    </a:lnTo>
                    <a:lnTo>
                      <a:pt x="142" y="90"/>
                    </a:lnTo>
                    <a:lnTo>
                      <a:pt x="140" y="104"/>
                    </a:lnTo>
                    <a:lnTo>
                      <a:pt x="138" y="117"/>
                    </a:lnTo>
                    <a:lnTo>
                      <a:pt x="131" y="127"/>
                    </a:lnTo>
                    <a:lnTo>
                      <a:pt x="122" y="124"/>
                    </a:lnTo>
                    <a:lnTo>
                      <a:pt x="114" y="123"/>
                    </a:lnTo>
                    <a:lnTo>
                      <a:pt x="106" y="124"/>
                    </a:lnTo>
                    <a:lnTo>
                      <a:pt x="98" y="131"/>
                    </a:lnTo>
                    <a:lnTo>
                      <a:pt x="90" y="132"/>
                    </a:lnTo>
                    <a:lnTo>
                      <a:pt x="84" y="128"/>
                    </a:lnTo>
                    <a:lnTo>
                      <a:pt x="78" y="124"/>
                    </a:lnTo>
                    <a:lnTo>
                      <a:pt x="71" y="127"/>
                    </a:lnTo>
                    <a:lnTo>
                      <a:pt x="67" y="131"/>
                    </a:lnTo>
                    <a:lnTo>
                      <a:pt x="63" y="135"/>
                    </a:lnTo>
                    <a:lnTo>
                      <a:pt x="59" y="139"/>
                    </a:lnTo>
                    <a:lnTo>
                      <a:pt x="54" y="143"/>
                    </a:lnTo>
                    <a:lnTo>
                      <a:pt x="49" y="146"/>
                    </a:lnTo>
                    <a:lnTo>
                      <a:pt x="45" y="149"/>
                    </a:lnTo>
                    <a:lnTo>
                      <a:pt x="40" y="149"/>
                    </a:lnTo>
                    <a:lnTo>
                      <a:pt x="34" y="146"/>
                    </a:lnTo>
                    <a:lnTo>
                      <a:pt x="30" y="141"/>
                    </a:lnTo>
                    <a:lnTo>
                      <a:pt x="29" y="134"/>
                    </a:lnTo>
                    <a:lnTo>
                      <a:pt x="31" y="124"/>
                    </a:lnTo>
                    <a:lnTo>
                      <a:pt x="33" y="117"/>
                    </a:lnTo>
                    <a:lnTo>
                      <a:pt x="34" y="111"/>
                    </a:lnTo>
                    <a:lnTo>
                      <a:pt x="33" y="108"/>
                    </a:lnTo>
                    <a:lnTo>
                      <a:pt x="30" y="109"/>
                    </a:lnTo>
                    <a:lnTo>
                      <a:pt x="19" y="117"/>
                    </a:lnTo>
                    <a:lnTo>
                      <a:pt x="0" y="122"/>
                    </a:lnTo>
                    <a:lnTo>
                      <a:pt x="3" y="115"/>
                    </a:lnTo>
                    <a:lnTo>
                      <a:pt x="7" y="108"/>
                    </a:lnTo>
                    <a:lnTo>
                      <a:pt x="10" y="101"/>
                    </a:lnTo>
                    <a:lnTo>
                      <a:pt x="16" y="96"/>
                    </a:lnTo>
                    <a:lnTo>
                      <a:pt x="21" y="90"/>
                    </a:lnTo>
                    <a:lnTo>
                      <a:pt x="26" y="86"/>
                    </a:lnTo>
                    <a:lnTo>
                      <a:pt x="32" y="82"/>
                    </a:lnTo>
                    <a:lnTo>
                      <a:pt x="38" y="79"/>
                    </a:lnTo>
                    <a:lnTo>
                      <a:pt x="56" y="79"/>
                    </a:lnTo>
                    <a:lnTo>
                      <a:pt x="75" y="75"/>
                    </a:lnTo>
                    <a:lnTo>
                      <a:pt x="92" y="70"/>
                    </a:lnTo>
                    <a:lnTo>
                      <a:pt x="107" y="60"/>
                    </a:lnTo>
                    <a:lnTo>
                      <a:pt x="122" y="48"/>
                    </a:lnTo>
                    <a:lnTo>
                      <a:pt x="135" y="34"/>
                    </a:lnTo>
                    <a:lnTo>
                      <a:pt x="147" y="17"/>
                    </a:lnTo>
                    <a:lnTo>
                      <a:pt x="158" y="0"/>
                    </a:lnTo>
                    <a:lnTo>
                      <a:pt x="158" y="17"/>
                    </a:lnTo>
                    <a:lnTo>
                      <a:pt x="159" y="34"/>
                    </a:lnTo>
                    <a:lnTo>
                      <a:pt x="159" y="50"/>
                    </a:lnTo>
                    <a:lnTo>
                      <a:pt x="159"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2" name="Freeform 654"/>
              <p:cNvSpPr>
                <a:spLocks/>
              </p:cNvSpPr>
              <p:nvPr/>
            </p:nvSpPr>
            <p:spPr bwMode="auto">
              <a:xfrm>
                <a:off x="4598073" y="1768116"/>
                <a:ext cx="25960" cy="36040"/>
              </a:xfrm>
              <a:custGeom>
                <a:avLst/>
                <a:gdLst>
                  <a:gd name="T0" fmla="*/ 52 w 52"/>
                  <a:gd name="T1" fmla="*/ 3 h 27"/>
                  <a:gd name="T2" fmla="*/ 47 w 52"/>
                  <a:gd name="T3" fmla="*/ 8 h 27"/>
                  <a:gd name="T4" fmla="*/ 42 w 52"/>
                  <a:gd name="T5" fmla="*/ 14 h 27"/>
                  <a:gd name="T6" fmla="*/ 36 w 52"/>
                  <a:gd name="T7" fmla="*/ 19 h 27"/>
                  <a:gd name="T8" fmla="*/ 30 w 52"/>
                  <a:gd name="T9" fmla="*/ 23 h 27"/>
                  <a:gd name="T10" fmla="*/ 23 w 52"/>
                  <a:gd name="T11" fmla="*/ 26 h 27"/>
                  <a:gd name="T12" fmla="*/ 16 w 52"/>
                  <a:gd name="T13" fmla="*/ 27 h 27"/>
                  <a:gd name="T14" fmla="*/ 9 w 52"/>
                  <a:gd name="T15" fmla="*/ 27 h 27"/>
                  <a:gd name="T16" fmla="*/ 2 w 52"/>
                  <a:gd name="T17" fmla="*/ 25 h 27"/>
                  <a:gd name="T18" fmla="*/ 1 w 52"/>
                  <a:gd name="T19" fmla="*/ 25 h 27"/>
                  <a:gd name="T20" fmla="*/ 5 w 52"/>
                  <a:gd name="T21" fmla="*/ 23 h 27"/>
                  <a:gd name="T22" fmla="*/ 0 w 52"/>
                  <a:gd name="T23" fmla="*/ 15 h 27"/>
                  <a:gd name="T24" fmla="*/ 7 w 52"/>
                  <a:gd name="T25" fmla="*/ 15 h 27"/>
                  <a:gd name="T26" fmla="*/ 14 w 52"/>
                  <a:gd name="T27" fmla="*/ 12 h 27"/>
                  <a:gd name="T28" fmla="*/ 21 w 52"/>
                  <a:gd name="T29" fmla="*/ 10 h 27"/>
                  <a:gd name="T30" fmla="*/ 27 w 52"/>
                  <a:gd name="T31" fmla="*/ 5 h 27"/>
                  <a:gd name="T32" fmla="*/ 32 w 52"/>
                  <a:gd name="T33" fmla="*/ 1 h 27"/>
                  <a:gd name="T34" fmla="*/ 38 w 52"/>
                  <a:gd name="T35" fmla="*/ 0 h 27"/>
                  <a:gd name="T36" fmla="*/ 45 w 52"/>
                  <a:gd name="T37" fmla="*/ 0 h 27"/>
                  <a:gd name="T38" fmla="*/ 52 w 52"/>
                  <a:gd name="T3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27">
                    <a:moveTo>
                      <a:pt x="52" y="3"/>
                    </a:moveTo>
                    <a:lnTo>
                      <a:pt x="47" y="8"/>
                    </a:lnTo>
                    <a:lnTo>
                      <a:pt x="42" y="14"/>
                    </a:lnTo>
                    <a:lnTo>
                      <a:pt x="36" y="19"/>
                    </a:lnTo>
                    <a:lnTo>
                      <a:pt x="30" y="23"/>
                    </a:lnTo>
                    <a:lnTo>
                      <a:pt x="23" y="26"/>
                    </a:lnTo>
                    <a:lnTo>
                      <a:pt x="16" y="27"/>
                    </a:lnTo>
                    <a:lnTo>
                      <a:pt x="9" y="27"/>
                    </a:lnTo>
                    <a:lnTo>
                      <a:pt x="2" y="25"/>
                    </a:lnTo>
                    <a:lnTo>
                      <a:pt x="1" y="25"/>
                    </a:lnTo>
                    <a:lnTo>
                      <a:pt x="5" y="23"/>
                    </a:lnTo>
                    <a:lnTo>
                      <a:pt x="0" y="15"/>
                    </a:lnTo>
                    <a:lnTo>
                      <a:pt x="7" y="15"/>
                    </a:lnTo>
                    <a:lnTo>
                      <a:pt x="14" y="12"/>
                    </a:lnTo>
                    <a:lnTo>
                      <a:pt x="21" y="10"/>
                    </a:lnTo>
                    <a:lnTo>
                      <a:pt x="27" y="5"/>
                    </a:lnTo>
                    <a:lnTo>
                      <a:pt x="32" y="1"/>
                    </a:lnTo>
                    <a:lnTo>
                      <a:pt x="38" y="0"/>
                    </a:lnTo>
                    <a:lnTo>
                      <a:pt x="45" y="0"/>
                    </a:lnTo>
                    <a:lnTo>
                      <a:pt x="52"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3" name="Freeform 655"/>
              <p:cNvSpPr>
                <a:spLocks/>
              </p:cNvSpPr>
              <p:nvPr/>
            </p:nvSpPr>
            <p:spPr bwMode="auto">
              <a:xfrm>
                <a:off x="4526184" y="1825357"/>
                <a:ext cx="122810" cy="258643"/>
              </a:xfrm>
              <a:custGeom>
                <a:avLst/>
                <a:gdLst>
                  <a:gd name="T0" fmla="*/ 228 w 247"/>
                  <a:gd name="T1" fmla="*/ 60 h 204"/>
                  <a:gd name="T2" fmla="*/ 216 w 247"/>
                  <a:gd name="T3" fmla="*/ 68 h 204"/>
                  <a:gd name="T4" fmla="*/ 210 w 247"/>
                  <a:gd name="T5" fmla="*/ 86 h 204"/>
                  <a:gd name="T6" fmla="*/ 206 w 247"/>
                  <a:gd name="T7" fmla="*/ 115 h 204"/>
                  <a:gd name="T8" fmla="*/ 196 w 247"/>
                  <a:gd name="T9" fmla="*/ 127 h 204"/>
                  <a:gd name="T10" fmla="*/ 186 w 247"/>
                  <a:gd name="T11" fmla="*/ 120 h 204"/>
                  <a:gd name="T12" fmla="*/ 178 w 247"/>
                  <a:gd name="T13" fmla="*/ 134 h 204"/>
                  <a:gd name="T14" fmla="*/ 170 w 247"/>
                  <a:gd name="T15" fmla="*/ 171 h 204"/>
                  <a:gd name="T16" fmla="*/ 149 w 247"/>
                  <a:gd name="T17" fmla="*/ 183 h 204"/>
                  <a:gd name="T18" fmla="*/ 134 w 247"/>
                  <a:gd name="T19" fmla="*/ 168 h 204"/>
                  <a:gd name="T20" fmla="*/ 121 w 247"/>
                  <a:gd name="T21" fmla="*/ 171 h 204"/>
                  <a:gd name="T22" fmla="*/ 107 w 247"/>
                  <a:gd name="T23" fmla="*/ 197 h 204"/>
                  <a:gd name="T24" fmla="*/ 90 w 247"/>
                  <a:gd name="T25" fmla="*/ 204 h 204"/>
                  <a:gd name="T26" fmla="*/ 80 w 247"/>
                  <a:gd name="T27" fmla="*/ 200 h 204"/>
                  <a:gd name="T28" fmla="*/ 69 w 247"/>
                  <a:gd name="T29" fmla="*/ 183 h 204"/>
                  <a:gd name="T30" fmla="*/ 57 w 247"/>
                  <a:gd name="T31" fmla="*/ 164 h 204"/>
                  <a:gd name="T32" fmla="*/ 42 w 247"/>
                  <a:gd name="T33" fmla="*/ 157 h 204"/>
                  <a:gd name="T34" fmla="*/ 41 w 247"/>
                  <a:gd name="T35" fmla="*/ 142 h 204"/>
                  <a:gd name="T36" fmla="*/ 37 w 247"/>
                  <a:gd name="T37" fmla="*/ 135 h 204"/>
                  <a:gd name="T38" fmla="*/ 30 w 247"/>
                  <a:gd name="T39" fmla="*/ 138 h 204"/>
                  <a:gd name="T40" fmla="*/ 23 w 247"/>
                  <a:gd name="T41" fmla="*/ 135 h 204"/>
                  <a:gd name="T42" fmla="*/ 21 w 247"/>
                  <a:gd name="T43" fmla="*/ 127 h 204"/>
                  <a:gd name="T44" fmla="*/ 16 w 247"/>
                  <a:gd name="T45" fmla="*/ 124 h 204"/>
                  <a:gd name="T46" fmla="*/ 5 w 247"/>
                  <a:gd name="T47" fmla="*/ 127 h 204"/>
                  <a:gd name="T48" fmla="*/ 11 w 247"/>
                  <a:gd name="T49" fmla="*/ 115 h 204"/>
                  <a:gd name="T50" fmla="*/ 34 w 247"/>
                  <a:gd name="T51" fmla="*/ 109 h 204"/>
                  <a:gd name="T52" fmla="*/ 60 w 247"/>
                  <a:gd name="T53" fmla="*/ 109 h 204"/>
                  <a:gd name="T54" fmla="*/ 85 w 247"/>
                  <a:gd name="T55" fmla="*/ 108 h 204"/>
                  <a:gd name="T56" fmla="*/ 118 w 247"/>
                  <a:gd name="T57" fmla="*/ 100 h 204"/>
                  <a:gd name="T58" fmla="*/ 155 w 247"/>
                  <a:gd name="T59" fmla="*/ 83 h 204"/>
                  <a:gd name="T60" fmla="*/ 190 w 247"/>
                  <a:gd name="T61" fmla="*/ 60 h 204"/>
                  <a:gd name="T62" fmla="*/ 221 w 247"/>
                  <a:gd name="T63" fmla="*/ 29 h 204"/>
                  <a:gd name="T64" fmla="*/ 243 w 247"/>
                  <a:gd name="T65" fmla="*/ 0 h 204"/>
                  <a:gd name="T66" fmla="*/ 247 w 247"/>
                  <a:gd name="T67" fmla="*/ 33 h 204"/>
                  <a:gd name="T68" fmla="*/ 236 w 247"/>
                  <a:gd name="T69" fmla="*/ 6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7" h="204">
                    <a:moveTo>
                      <a:pt x="236" y="60"/>
                    </a:moveTo>
                    <a:lnTo>
                      <a:pt x="228" y="60"/>
                    </a:lnTo>
                    <a:lnTo>
                      <a:pt x="221" y="64"/>
                    </a:lnTo>
                    <a:lnTo>
                      <a:pt x="216" y="68"/>
                    </a:lnTo>
                    <a:lnTo>
                      <a:pt x="210" y="72"/>
                    </a:lnTo>
                    <a:lnTo>
                      <a:pt x="210" y="86"/>
                    </a:lnTo>
                    <a:lnTo>
                      <a:pt x="209" y="101"/>
                    </a:lnTo>
                    <a:lnTo>
                      <a:pt x="206" y="115"/>
                    </a:lnTo>
                    <a:lnTo>
                      <a:pt x="202" y="127"/>
                    </a:lnTo>
                    <a:lnTo>
                      <a:pt x="196" y="127"/>
                    </a:lnTo>
                    <a:lnTo>
                      <a:pt x="191" y="124"/>
                    </a:lnTo>
                    <a:lnTo>
                      <a:pt x="186" y="120"/>
                    </a:lnTo>
                    <a:lnTo>
                      <a:pt x="181" y="116"/>
                    </a:lnTo>
                    <a:lnTo>
                      <a:pt x="178" y="134"/>
                    </a:lnTo>
                    <a:lnTo>
                      <a:pt x="174" y="153"/>
                    </a:lnTo>
                    <a:lnTo>
                      <a:pt x="170" y="171"/>
                    </a:lnTo>
                    <a:lnTo>
                      <a:pt x="159" y="185"/>
                    </a:lnTo>
                    <a:lnTo>
                      <a:pt x="149" y="183"/>
                    </a:lnTo>
                    <a:lnTo>
                      <a:pt x="141" y="176"/>
                    </a:lnTo>
                    <a:lnTo>
                      <a:pt x="134" y="168"/>
                    </a:lnTo>
                    <a:lnTo>
                      <a:pt x="128" y="159"/>
                    </a:lnTo>
                    <a:lnTo>
                      <a:pt x="121" y="171"/>
                    </a:lnTo>
                    <a:lnTo>
                      <a:pt x="114" y="185"/>
                    </a:lnTo>
                    <a:lnTo>
                      <a:pt x="107" y="197"/>
                    </a:lnTo>
                    <a:lnTo>
                      <a:pt x="96" y="204"/>
                    </a:lnTo>
                    <a:lnTo>
                      <a:pt x="90" y="204"/>
                    </a:lnTo>
                    <a:lnTo>
                      <a:pt x="84" y="202"/>
                    </a:lnTo>
                    <a:lnTo>
                      <a:pt x="80" y="200"/>
                    </a:lnTo>
                    <a:lnTo>
                      <a:pt x="75" y="194"/>
                    </a:lnTo>
                    <a:lnTo>
                      <a:pt x="69" y="183"/>
                    </a:lnTo>
                    <a:lnTo>
                      <a:pt x="64" y="172"/>
                    </a:lnTo>
                    <a:lnTo>
                      <a:pt x="57" y="164"/>
                    </a:lnTo>
                    <a:lnTo>
                      <a:pt x="46" y="163"/>
                    </a:lnTo>
                    <a:lnTo>
                      <a:pt x="42" y="157"/>
                    </a:lnTo>
                    <a:lnTo>
                      <a:pt x="41" y="150"/>
                    </a:lnTo>
                    <a:lnTo>
                      <a:pt x="41" y="142"/>
                    </a:lnTo>
                    <a:lnTo>
                      <a:pt x="39" y="134"/>
                    </a:lnTo>
                    <a:lnTo>
                      <a:pt x="37" y="135"/>
                    </a:lnTo>
                    <a:lnTo>
                      <a:pt x="34" y="137"/>
                    </a:lnTo>
                    <a:lnTo>
                      <a:pt x="30" y="138"/>
                    </a:lnTo>
                    <a:lnTo>
                      <a:pt x="26" y="139"/>
                    </a:lnTo>
                    <a:lnTo>
                      <a:pt x="23" y="135"/>
                    </a:lnTo>
                    <a:lnTo>
                      <a:pt x="21" y="131"/>
                    </a:lnTo>
                    <a:lnTo>
                      <a:pt x="21" y="127"/>
                    </a:lnTo>
                    <a:lnTo>
                      <a:pt x="22" y="123"/>
                    </a:lnTo>
                    <a:lnTo>
                      <a:pt x="16" y="124"/>
                    </a:lnTo>
                    <a:lnTo>
                      <a:pt x="11" y="126"/>
                    </a:lnTo>
                    <a:lnTo>
                      <a:pt x="5" y="127"/>
                    </a:lnTo>
                    <a:lnTo>
                      <a:pt x="0" y="122"/>
                    </a:lnTo>
                    <a:lnTo>
                      <a:pt x="11" y="115"/>
                    </a:lnTo>
                    <a:lnTo>
                      <a:pt x="22" y="112"/>
                    </a:lnTo>
                    <a:lnTo>
                      <a:pt x="34" y="109"/>
                    </a:lnTo>
                    <a:lnTo>
                      <a:pt x="46" y="109"/>
                    </a:lnTo>
                    <a:lnTo>
                      <a:pt x="60" y="109"/>
                    </a:lnTo>
                    <a:lnTo>
                      <a:pt x="73" y="109"/>
                    </a:lnTo>
                    <a:lnTo>
                      <a:pt x="85" y="108"/>
                    </a:lnTo>
                    <a:lnTo>
                      <a:pt x="98" y="107"/>
                    </a:lnTo>
                    <a:lnTo>
                      <a:pt x="118" y="100"/>
                    </a:lnTo>
                    <a:lnTo>
                      <a:pt x="136" y="93"/>
                    </a:lnTo>
                    <a:lnTo>
                      <a:pt x="155" y="83"/>
                    </a:lnTo>
                    <a:lnTo>
                      <a:pt x="173" y="72"/>
                    </a:lnTo>
                    <a:lnTo>
                      <a:pt x="190" y="60"/>
                    </a:lnTo>
                    <a:lnTo>
                      <a:pt x="206" y="45"/>
                    </a:lnTo>
                    <a:lnTo>
                      <a:pt x="221" y="29"/>
                    </a:lnTo>
                    <a:lnTo>
                      <a:pt x="235" y="8"/>
                    </a:lnTo>
                    <a:lnTo>
                      <a:pt x="243" y="0"/>
                    </a:lnTo>
                    <a:lnTo>
                      <a:pt x="244" y="15"/>
                    </a:lnTo>
                    <a:lnTo>
                      <a:pt x="247" y="33"/>
                    </a:lnTo>
                    <a:lnTo>
                      <a:pt x="246" y="49"/>
                    </a:lnTo>
                    <a:lnTo>
                      <a:pt x="236"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4" name="Freeform 656"/>
              <p:cNvSpPr>
                <a:spLocks/>
              </p:cNvSpPr>
              <p:nvPr/>
            </p:nvSpPr>
            <p:spPr bwMode="auto">
              <a:xfrm>
                <a:off x="4558135" y="1952558"/>
                <a:ext cx="46927" cy="65721"/>
              </a:xfrm>
              <a:custGeom>
                <a:avLst/>
                <a:gdLst>
                  <a:gd name="T0" fmla="*/ 67 w 93"/>
                  <a:gd name="T1" fmla="*/ 20 h 52"/>
                  <a:gd name="T2" fmla="*/ 72 w 93"/>
                  <a:gd name="T3" fmla="*/ 20 h 52"/>
                  <a:gd name="T4" fmla="*/ 79 w 93"/>
                  <a:gd name="T5" fmla="*/ 18 h 52"/>
                  <a:gd name="T6" fmla="*/ 85 w 93"/>
                  <a:gd name="T7" fmla="*/ 13 h 52"/>
                  <a:gd name="T8" fmla="*/ 92 w 93"/>
                  <a:gd name="T9" fmla="*/ 11 h 52"/>
                  <a:gd name="T10" fmla="*/ 93 w 93"/>
                  <a:gd name="T11" fmla="*/ 16 h 52"/>
                  <a:gd name="T12" fmla="*/ 92 w 93"/>
                  <a:gd name="T13" fmla="*/ 20 h 52"/>
                  <a:gd name="T14" fmla="*/ 90 w 93"/>
                  <a:gd name="T15" fmla="*/ 24 h 52"/>
                  <a:gd name="T16" fmla="*/ 87 w 93"/>
                  <a:gd name="T17" fmla="*/ 29 h 52"/>
                  <a:gd name="T18" fmla="*/ 85 w 93"/>
                  <a:gd name="T19" fmla="*/ 31 h 52"/>
                  <a:gd name="T20" fmla="*/ 81 w 93"/>
                  <a:gd name="T21" fmla="*/ 31 h 52"/>
                  <a:gd name="T22" fmla="*/ 77 w 93"/>
                  <a:gd name="T23" fmla="*/ 31 h 52"/>
                  <a:gd name="T24" fmla="*/ 73 w 93"/>
                  <a:gd name="T25" fmla="*/ 31 h 52"/>
                  <a:gd name="T26" fmla="*/ 62 w 93"/>
                  <a:gd name="T27" fmla="*/ 24 h 52"/>
                  <a:gd name="T28" fmla="*/ 62 w 93"/>
                  <a:gd name="T29" fmla="*/ 31 h 52"/>
                  <a:gd name="T30" fmla="*/ 61 w 93"/>
                  <a:gd name="T31" fmla="*/ 38 h 52"/>
                  <a:gd name="T32" fmla="*/ 57 w 93"/>
                  <a:gd name="T33" fmla="*/ 45 h 52"/>
                  <a:gd name="T34" fmla="*/ 52 w 93"/>
                  <a:gd name="T35" fmla="*/ 49 h 52"/>
                  <a:gd name="T36" fmla="*/ 43 w 93"/>
                  <a:gd name="T37" fmla="*/ 50 h 52"/>
                  <a:gd name="T38" fmla="*/ 35 w 93"/>
                  <a:gd name="T39" fmla="*/ 52 h 52"/>
                  <a:gd name="T40" fmla="*/ 27 w 93"/>
                  <a:gd name="T41" fmla="*/ 52 h 52"/>
                  <a:gd name="T42" fmla="*/ 19 w 93"/>
                  <a:gd name="T43" fmla="*/ 52 h 52"/>
                  <a:gd name="T44" fmla="*/ 33 w 93"/>
                  <a:gd name="T45" fmla="*/ 42 h 52"/>
                  <a:gd name="T46" fmla="*/ 25 w 93"/>
                  <a:gd name="T47" fmla="*/ 39 h 52"/>
                  <a:gd name="T48" fmla="*/ 15 w 93"/>
                  <a:gd name="T49" fmla="*/ 37 h 52"/>
                  <a:gd name="T50" fmla="*/ 7 w 93"/>
                  <a:gd name="T51" fmla="*/ 34 h 52"/>
                  <a:gd name="T52" fmla="*/ 0 w 93"/>
                  <a:gd name="T53" fmla="*/ 27 h 52"/>
                  <a:gd name="T54" fmla="*/ 10 w 93"/>
                  <a:gd name="T55" fmla="*/ 24 h 52"/>
                  <a:gd name="T56" fmla="*/ 20 w 93"/>
                  <a:gd name="T57" fmla="*/ 22 h 52"/>
                  <a:gd name="T58" fmla="*/ 30 w 93"/>
                  <a:gd name="T59" fmla="*/ 19 h 52"/>
                  <a:gd name="T60" fmla="*/ 40 w 93"/>
                  <a:gd name="T61" fmla="*/ 16 h 52"/>
                  <a:gd name="T62" fmla="*/ 50 w 93"/>
                  <a:gd name="T63" fmla="*/ 13 h 52"/>
                  <a:gd name="T64" fmla="*/ 61 w 93"/>
                  <a:gd name="T65" fmla="*/ 9 h 52"/>
                  <a:gd name="T66" fmla="*/ 70 w 93"/>
                  <a:gd name="T67" fmla="*/ 5 h 52"/>
                  <a:gd name="T68" fmla="*/ 79 w 93"/>
                  <a:gd name="T69" fmla="*/ 0 h 52"/>
                  <a:gd name="T70" fmla="*/ 84 w 93"/>
                  <a:gd name="T71" fmla="*/ 0 h 52"/>
                  <a:gd name="T72" fmla="*/ 67 w 93"/>
                  <a:gd name="T73"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52">
                    <a:moveTo>
                      <a:pt x="67" y="20"/>
                    </a:moveTo>
                    <a:lnTo>
                      <a:pt x="72" y="20"/>
                    </a:lnTo>
                    <a:lnTo>
                      <a:pt x="79" y="18"/>
                    </a:lnTo>
                    <a:lnTo>
                      <a:pt x="85" y="13"/>
                    </a:lnTo>
                    <a:lnTo>
                      <a:pt x="92" y="11"/>
                    </a:lnTo>
                    <a:lnTo>
                      <a:pt x="93" y="16"/>
                    </a:lnTo>
                    <a:lnTo>
                      <a:pt x="92" y="20"/>
                    </a:lnTo>
                    <a:lnTo>
                      <a:pt x="90" y="24"/>
                    </a:lnTo>
                    <a:lnTo>
                      <a:pt x="87" y="29"/>
                    </a:lnTo>
                    <a:lnTo>
                      <a:pt x="85" y="31"/>
                    </a:lnTo>
                    <a:lnTo>
                      <a:pt x="81" y="31"/>
                    </a:lnTo>
                    <a:lnTo>
                      <a:pt x="77" y="31"/>
                    </a:lnTo>
                    <a:lnTo>
                      <a:pt x="73" y="31"/>
                    </a:lnTo>
                    <a:lnTo>
                      <a:pt x="62" y="24"/>
                    </a:lnTo>
                    <a:lnTo>
                      <a:pt x="62" y="31"/>
                    </a:lnTo>
                    <a:lnTo>
                      <a:pt x="61" y="38"/>
                    </a:lnTo>
                    <a:lnTo>
                      <a:pt x="57" y="45"/>
                    </a:lnTo>
                    <a:lnTo>
                      <a:pt x="52" y="49"/>
                    </a:lnTo>
                    <a:lnTo>
                      <a:pt x="43" y="50"/>
                    </a:lnTo>
                    <a:lnTo>
                      <a:pt x="35" y="52"/>
                    </a:lnTo>
                    <a:lnTo>
                      <a:pt x="27" y="52"/>
                    </a:lnTo>
                    <a:lnTo>
                      <a:pt x="19" y="52"/>
                    </a:lnTo>
                    <a:lnTo>
                      <a:pt x="33" y="42"/>
                    </a:lnTo>
                    <a:lnTo>
                      <a:pt x="25" y="39"/>
                    </a:lnTo>
                    <a:lnTo>
                      <a:pt x="15" y="37"/>
                    </a:lnTo>
                    <a:lnTo>
                      <a:pt x="7" y="34"/>
                    </a:lnTo>
                    <a:lnTo>
                      <a:pt x="0" y="27"/>
                    </a:lnTo>
                    <a:lnTo>
                      <a:pt x="10" y="24"/>
                    </a:lnTo>
                    <a:lnTo>
                      <a:pt x="20" y="22"/>
                    </a:lnTo>
                    <a:lnTo>
                      <a:pt x="30" y="19"/>
                    </a:lnTo>
                    <a:lnTo>
                      <a:pt x="40" y="16"/>
                    </a:lnTo>
                    <a:lnTo>
                      <a:pt x="50" y="13"/>
                    </a:lnTo>
                    <a:lnTo>
                      <a:pt x="61" y="9"/>
                    </a:lnTo>
                    <a:lnTo>
                      <a:pt x="70" y="5"/>
                    </a:lnTo>
                    <a:lnTo>
                      <a:pt x="79" y="0"/>
                    </a:lnTo>
                    <a:lnTo>
                      <a:pt x="84" y="0"/>
                    </a:lnTo>
                    <a:lnTo>
                      <a:pt x="67" y="2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5" name="Freeform 657"/>
              <p:cNvSpPr>
                <a:spLocks/>
              </p:cNvSpPr>
              <p:nvPr/>
            </p:nvSpPr>
            <p:spPr bwMode="auto">
              <a:xfrm>
                <a:off x="4501223" y="2026759"/>
                <a:ext cx="142779" cy="254403"/>
              </a:xfrm>
              <a:custGeom>
                <a:avLst/>
                <a:gdLst>
                  <a:gd name="T0" fmla="*/ 276 w 285"/>
                  <a:gd name="T1" fmla="*/ 55 h 202"/>
                  <a:gd name="T2" fmla="*/ 274 w 285"/>
                  <a:gd name="T3" fmla="*/ 78 h 202"/>
                  <a:gd name="T4" fmla="*/ 270 w 285"/>
                  <a:gd name="T5" fmla="*/ 92 h 202"/>
                  <a:gd name="T6" fmla="*/ 263 w 285"/>
                  <a:gd name="T7" fmla="*/ 91 h 202"/>
                  <a:gd name="T8" fmla="*/ 253 w 285"/>
                  <a:gd name="T9" fmla="*/ 99 h 202"/>
                  <a:gd name="T10" fmla="*/ 246 w 285"/>
                  <a:gd name="T11" fmla="*/ 122 h 202"/>
                  <a:gd name="T12" fmla="*/ 243 w 285"/>
                  <a:gd name="T13" fmla="*/ 145 h 202"/>
                  <a:gd name="T14" fmla="*/ 231 w 285"/>
                  <a:gd name="T15" fmla="*/ 162 h 202"/>
                  <a:gd name="T16" fmla="*/ 215 w 285"/>
                  <a:gd name="T17" fmla="*/ 158 h 202"/>
                  <a:gd name="T18" fmla="*/ 210 w 285"/>
                  <a:gd name="T19" fmla="*/ 136 h 202"/>
                  <a:gd name="T20" fmla="*/ 206 w 285"/>
                  <a:gd name="T21" fmla="*/ 124 h 202"/>
                  <a:gd name="T22" fmla="*/ 202 w 285"/>
                  <a:gd name="T23" fmla="*/ 130 h 202"/>
                  <a:gd name="T24" fmla="*/ 197 w 285"/>
                  <a:gd name="T25" fmla="*/ 154 h 202"/>
                  <a:gd name="T26" fmla="*/ 186 w 285"/>
                  <a:gd name="T27" fmla="*/ 191 h 202"/>
                  <a:gd name="T28" fmla="*/ 168 w 285"/>
                  <a:gd name="T29" fmla="*/ 200 h 202"/>
                  <a:gd name="T30" fmla="*/ 159 w 285"/>
                  <a:gd name="T31" fmla="*/ 192 h 202"/>
                  <a:gd name="T32" fmla="*/ 147 w 285"/>
                  <a:gd name="T33" fmla="*/ 193 h 202"/>
                  <a:gd name="T34" fmla="*/ 130 w 285"/>
                  <a:gd name="T35" fmla="*/ 202 h 202"/>
                  <a:gd name="T36" fmla="*/ 117 w 285"/>
                  <a:gd name="T37" fmla="*/ 191 h 202"/>
                  <a:gd name="T38" fmla="*/ 107 w 285"/>
                  <a:gd name="T39" fmla="*/ 178 h 202"/>
                  <a:gd name="T40" fmla="*/ 95 w 285"/>
                  <a:gd name="T41" fmla="*/ 170 h 202"/>
                  <a:gd name="T42" fmla="*/ 83 w 285"/>
                  <a:gd name="T43" fmla="*/ 162 h 202"/>
                  <a:gd name="T44" fmla="*/ 62 w 285"/>
                  <a:gd name="T45" fmla="*/ 174 h 202"/>
                  <a:gd name="T46" fmla="*/ 52 w 285"/>
                  <a:gd name="T47" fmla="*/ 163 h 202"/>
                  <a:gd name="T48" fmla="*/ 43 w 285"/>
                  <a:gd name="T49" fmla="*/ 151 h 202"/>
                  <a:gd name="T50" fmla="*/ 49 w 285"/>
                  <a:gd name="T51" fmla="*/ 144 h 202"/>
                  <a:gd name="T52" fmla="*/ 49 w 285"/>
                  <a:gd name="T53" fmla="*/ 134 h 202"/>
                  <a:gd name="T54" fmla="*/ 40 w 285"/>
                  <a:gd name="T55" fmla="*/ 139 h 202"/>
                  <a:gd name="T56" fmla="*/ 25 w 285"/>
                  <a:gd name="T57" fmla="*/ 150 h 202"/>
                  <a:gd name="T58" fmla="*/ 18 w 285"/>
                  <a:gd name="T59" fmla="*/ 139 h 202"/>
                  <a:gd name="T60" fmla="*/ 27 w 285"/>
                  <a:gd name="T61" fmla="*/ 126 h 202"/>
                  <a:gd name="T62" fmla="*/ 23 w 285"/>
                  <a:gd name="T63" fmla="*/ 117 h 202"/>
                  <a:gd name="T64" fmla="*/ 5 w 285"/>
                  <a:gd name="T65" fmla="*/ 117 h 202"/>
                  <a:gd name="T66" fmla="*/ 16 w 285"/>
                  <a:gd name="T67" fmla="*/ 107 h 202"/>
                  <a:gd name="T68" fmla="*/ 48 w 285"/>
                  <a:gd name="T69" fmla="*/ 107 h 202"/>
                  <a:gd name="T70" fmla="*/ 80 w 285"/>
                  <a:gd name="T71" fmla="*/ 107 h 202"/>
                  <a:gd name="T72" fmla="*/ 113 w 285"/>
                  <a:gd name="T73" fmla="*/ 104 h 202"/>
                  <a:gd name="T74" fmla="*/ 151 w 285"/>
                  <a:gd name="T75" fmla="*/ 95 h 202"/>
                  <a:gd name="T76" fmla="*/ 194 w 285"/>
                  <a:gd name="T77" fmla="*/ 80 h 202"/>
                  <a:gd name="T78" fmla="*/ 235 w 285"/>
                  <a:gd name="T79" fmla="*/ 56 h 202"/>
                  <a:gd name="T80" fmla="*/ 270 w 285"/>
                  <a:gd name="T81" fmla="*/ 22 h 202"/>
                  <a:gd name="T82" fmla="*/ 285 w 285"/>
                  <a:gd name="T83" fmla="*/ 13 h 202"/>
                  <a:gd name="T84" fmla="*/ 283 w 285"/>
                  <a:gd name="T85" fmla="*/ 3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5" h="202">
                    <a:moveTo>
                      <a:pt x="282" y="47"/>
                    </a:moveTo>
                    <a:lnTo>
                      <a:pt x="276" y="55"/>
                    </a:lnTo>
                    <a:lnTo>
                      <a:pt x="274" y="66"/>
                    </a:lnTo>
                    <a:lnTo>
                      <a:pt x="274" y="78"/>
                    </a:lnTo>
                    <a:lnTo>
                      <a:pt x="274" y="91"/>
                    </a:lnTo>
                    <a:lnTo>
                      <a:pt x="270" y="92"/>
                    </a:lnTo>
                    <a:lnTo>
                      <a:pt x="267" y="91"/>
                    </a:lnTo>
                    <a:lnTo>
                      <a:pt x="263" y="91"/>
                    </a:lnTo>
                    <a:lnTo>
                      <a:pt x="261" y="91"/>
                    </a:lnTo>
                    <a:lnTo>
                      <a:pt x="253" y="99"/>
                    </a:lnTo>
                    <a:lnTo>
                      <a:pt x="248" y="110"/>
                    </a:lnTo>
                    <a:lnTo>
                      <a:pt x="246" y="122"/>
                    </a:lnTo>
                    <a:lnTo>
                      <a:pt x="245" y="134"/>
                    </a:lnTo>
                    <a:lnTo>
                      <a:pt x="243" y="145"/>
                    </a:lnTo>
                    <a:lnTo>
                      <a:pt x="238" y="155"/>
                    </a:lnTo>
                    <a:lnTo>
                      <a:pt x="231" y="162"/>
                    </a:lnTo>
                    <a:lnTo>
                      <a:pt x="221" y="166"/>
                    </a:lnTo>
                    <a:lnTo>
                      <a:pt x="215" y="158"/>
                    </a:lnTo>
                    <a:lnTo>
                      <a:pt x="212" y="147"/>
                    </a:lnTo>
                    <a:lnTo>
                      <a:pt x="210" y="136"/>
                    </a:lnTo>
                    <a:lnTo>
                      <a:pt x="209" y="124"/>
                    </a:lnTo>
                    <a:lnTo>
                      <a:pt x="206" y="124"/>
                    </a:lnTo>
                    <a:lnTo>
                      <a:pt x="204" y="126"/>
                    </a:lnTo>
                    <a:lnTo>
                      <a:pt x="202" y="130"/>
                    </a:lnTo>
                    <a:lnTo>
                      <a:pt x="200" y="134"/>
                    </a:lnTo>
                    <a:lnTo>
                      <a:pt x="197" y="154"/>
                    </a:lnTo>
                    <a:lnTo>
                      <a:pt x="193" y="173"/>
                    </a:lnTo>
                    <a:lnTo>
                      <a:pt x="186" y="191"/>
                    </a:lnTo>
                    <a:lnTo>
                      <a:pt x="174" y="202"/>
                    </a:lnTo>
                    <a:lnTo>
                      <a:pt x="168" y="200"/>
                    </a:lnTo>
                    <a:lnTo>
                      <a:pt x="163" y="196"/>
                    </a:lnTo>
                    <a:lnTo>
                      <a:pt x="159" y="192"/>
                    </a:lnTo>
                    <a:lnTo>
                      <a:pt x="154" y="188"/>
                    </a:lnTo>
                    <a:lnTo>
                      <a:pt x="147" y="193"/>
                    </a:lnTo>
                    <a:lnTo>
                      <a:pt x="139" y="199"/>
                    </a:lnTo>
                    <a:lnTo>
                      <a:pt x="130" y="202"/>
                    </a:lnTo>
                    <a:lnTo>
                      <a:pt x="122" y="197"/>
                    </a:lnTo>
                    <a:lnTo>
                      <a:pt x="117" y="191"/>
                    </a:lnTo>
                    <a:lnTo>
                      <a:pt x="113" y="184"/>
                    </a:lnTo>
                    <a:lnTo>
                      <a:pt x="107" y="178"/>
                    </a:lnTo>
                    <a:lnTo>
                      <a:pt x="101" y="174"/>
                    </a:lnTo>
                    <a:lnTo>
                      <a:pt x="95" y="170"/>
                    </a:lnTo>
                    <a:lnTo>
                      <a:pt x="90" y="166"/>
                    </a:lnTo>
                    <a:lnTo>
                      <a:pt x="83" y="162"/>
                    </a:lnTo>
                    <a:lnTo>
                      <a:pt x="77" y="158"/>
                    </a:lnTo>
                    <a:lnTo>
                      <a:pt x="62" y="174"/>
                    </a:lnTo>
                    <a:lnTo>
                      <a:pt x="56" y="169"/>
                    </a:lnTo>
                    <a:lnTo>
                      <a:pt x="52" y="163"/>
                    </a:lnTo>
                    <a:lnTo>
                      <a:pt x="47" y="158"/>
                    </a:lnTo>
                    <a:lnTo>
                      <a:pt x="43" y="151"/>
                    </a:lnTo>
                    <a:lnTo>
                      <a:pt x="47" y="148"/>
                    </a:lnTo>
                    <a:lnTo>
                      <a:pt x="49" y="144"/>
                    </a:lnTo>
                    <a:lnTo>
                      <a:pt x="49" y="140"/>
                    </a:lnTo>
                    <a:lnTo>
                      <a:pt x="49" y="134"/>
                    </a:lnTo>
                    <a:lnTo>
                      <a:pt x="47" y="132"/>
                    </a:lnTo>
                    <a:lnTo>
                      <a:pt x="40" y="139"/>
                    </a:lnTo>
                    <a:lnTo>
                      <a:pt x="32" y="145"/>
                    </a:lnTo>
                    <a:lnTo>
                      <a:pt x="25" y="150"/>
                    </a:lnTo>
                    <a:lnTo>
                      <a:pt x="16" y="145"/>
                    </a:lnTo>
                    <a:lnTo>
                      <a:pt x="18" y="139"/>
                    </a:lnTo>
                    <a:lnTo>
                      <a:pt x="23" y="132"/>
                    </a:lnTo>
                    <a:lnTo>
                      <a:pt x="27" y="126"/>
                    </a:lnTo>
                    <a:lnTo>
                      <a:pt x="31" y="119"/>
                    </a:lnTo>
                    <a:lnTo>
                      <a:pt x="23" y="117"/>
                    </a:lnTo>
                    <a:lnTo>
                      <a:pt x="14" y="117"/>
                    </a:lnTo>
                    <a:lnTo>
                      <a:pt x="5" y="117"/>
                    </a:lnTo>
                    <a:lnTo>
                      <a:pt x="0" y="110"/>
                    </a:lnTo>
                    <a:lnTo>
                      <a:pt x="16" y="107"/>
                    </a:lnTo>
                    <a:lnTo>
                      <a:pt x="32" y="107"/>
                    </a:lnTo>
                    <a:lnTo>
                      <a:pt x="48" y="107"/>
                    </a:lnTo>
                    <a:lnTo>
                      <a:pt x="64" y="107"/>
                    </a:lnTo>
                    <a:lnTo>
                      <a:pt x="80" y="107"/>
                    </a:lnTo>
                    <a:lnTo>
                      <a:pt x="96" y="107"/>
                    </a:lnTo>
                    <a:lnTo>
                      <a:pt x="113" y="104"/>
                    </a:lnTo>
                    <a:lnTo>
                      <a:pt x="129" y="100"/>
                    </a:lnTo>
                    <a:lnTo>
                      <a:pt x="151" y="95"/>
                    </a:lnTo>
                    <a:lnTo>
                      <a:pt x="174" y="88"/>
                    </a:lnTo>
                    <a:lnTo>
                      <a:pt x="194" y="80"/>
                    </a:lnTo>
                    <a:lnTo>
                      <a:pt x="215" y="69"/>
                    </a:lnTo>
                    <a:lnTo>
                      <a:pt x="235" y="56"/>
                    </a:lnTo>
                    <a:lnTo>
                      <a:pt x="253" y="41"/>
                    </a:lnTo>
                    <a:lnTo>
                      <a:pt x="270" y="22"/>
                    </a:lnTo>
                    <a:lnTo>
                      <a:pt x="285" y="0"/>
                    </a:lnTo>
                    <a:lnTo>
                      <a:pt x="285" y="13"/>
                    </a:lnTo>
                    <a:lnTo>
                      <a:pt x="284" y="24"/>
                    </a:lnTo>
                    <a:lnTo>
                      <a:pt x="283" y="36"/>
                    </a:lnTo>
                    <a:lnTo>
                      <a:pt x="282"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6" name="Freeform 658"/>
              <p:cNvSpPr>
                <a:spLocks/>
              </p:cNvSpPr>
              <p:nvPr/>
            </p:nvSpPr>
            <p:spPr bwMode="auto">
              <a:xfrm>
                <a:off x="4611053" y="2141241"/>
                <a:ext cx="6989" cy="23320"/>
              </a:xfrm>
              <a:custGeom>
                <a:avLst/>
                <a:gdLst>
                  <a:gd name="T0" fmla="*/ 12 w 12"/>
                  <a:gd name="T1" fmla="*/ 7 h 17"/>
                  <a:gd name="T2" fmla="*/ 12 w 12"/>
                  <a:gd name="T3" fmla="*/ 11 h 17"/>
                  <a:gd name="T4" fmla="*/ 11 w 12"/>
                  <a:gd name="T5" fmla="*/ 13 h 17"/>
                  <a:gd name="T6" fmla="*/ 9 w 12"/>
                  <a:gd name="T7" fmla="*/ 16 h 17"/>
                  <a:gd name="T8" fmla="*/ 5 w 12"/>
                  <a:gd name="T9" fmla="*/ 17 h 17"/>
                  <a:gd name="T10" fmla="*/ 2 w 12"/>
                  <a:gd name="T11" fmla="*/ 16 h 17"/>
                  <a:gd name="T12" fmla="*/ 0 w 12"/>
                  <a:gd name="T13" fmla="*/ 11 h 17"/>
                  <a:gd name="T14" fmla="*/ 0 w 12"/>
                  <a:gd name="T15" fmla="*/ 5 h 17"/>
                  <a:gd name="T16" fmla="*/ 1 w 12"/>
                  <a:gd name="T17" fmla="*/ 0 h 17"/>
                  <a:gd name="T18" fmla="*/ 4 w 12"/>
                  <a:gd name="T19" fmla="*/ 1 h 17"/>
                  <a:gd name="T20" fmla="*/ 8 w 12"/>
                  <a:gd name="T21" fmla="*/ 1 h 17"/>
                  <a:gd name="T22" fmla="*/ 10 w 12"/>
                  <a:gd name="T23" fmla="*/ 2 h 17"/>
                  <a:gd name="T24" fmla="*/ 12 w 12"/>
                  <a:gd name="T2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12" y="7"/>
                    </a:moveTo>
                    <a:lnTo>
                      <a:pt x="12" y="11"/>
                    </a:lnTo>
                    <a:lnTo>
                      <a:pt x="11" y="13"/>
                    </a:lnTo>
                    <a:lnTo>
                      <a:pt x="9" y="16"/>
                    </a:lnTo>
                    <a:lnTo>
                      <a:pt x="5" y="17"/>
                    </a:lnTo>
                    <a:lnTo>
                      <a:pt x="2" y="16"/>
                    </a:lnTo>
                    <a:lnTo>
                      <a:pt x="0" y="11"/>
                    </a:lnTo>
                    <a:lnTo>
                      <a:pt x="0" y="5"/>
                    </a:lnTo>
                    <a:lnTo>
                      <a:pt x="1" y="0"/>
                    </a:lnTo>
                    <a:lnTo>
                      <a:pt x="4" y="1"/>
                    </a:lnTo>
                    <a:lnTo>
                      <a:pt x="8" y="1"/>
                    </a:lnTo>
                    <a:lnTo>
                      <a:pt x="10" y="2"/>
                    </a:lnTo>
                    <a:lnTo>
                      <a:pt x="12"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7" name="Freeform 659"/>
              <p:cNvSpPr>
                <a:spLocks/>
              </p:cNvSpPr>
              <p:nvPr/>
            </p:nvSpPr>
            <p:spPr bwMode="auto">
              <a:xfrm>
                <a:off x="4540163" y="2166681"/>
                <a:ext cx="24961" cy="53001"/>
              </a:xfrm>
              <a:custGeom>
                <a:avLst/>
                <a:gdLst>
                  <a:gd name="T0" fmla="*/ 47 w 49"/>
                  <a:gd name="T1" fmla="*/ 19 h 41"/>
                  <a:gd name="T2" fmla="*/ 44 w 49"/>
                  <a:gd name="T3" fmla="*/ 26 h 41"/>
                  <a:gd name="T4" fmla="*/ 39 w 49"/>
                  <a:gd name="T5" fmla="*/ 32 h 41"/>
                  <a:gd name="T6" fmla="*/ 33 w 49"/>
                  <a:gd name="T7" fmla="*/ 34 h 41"/>
                  <a:gd name="T8" fmla="*/ 29 w 49"/>
                  <a:gd name="T9" fmla="*/ 39 h 41"/>
                  <a:gd name="T10" fmla="*/ 22 w 49"/>
                  <a:gd name="T11" fmla="*/ 40 h 41"/>
                  <a:gd name="T12" fmla="*/ 16 w 49"/>
                  <a:gd name="T13" fmla="*/ 41 h 41"/>
                  <a:gd name="T14" fmla="*/ 9 w 49"/>
                  <a:gd name="T15" fmla="*/ 41 h 41"/>
                  <a:gd name="T16" fmla="*/ 2 w 49"/>
                  <a:gd name="T17" fmla="*/ 41 h 41"/>
                  <a:gd name="T18" fmla="*/ 0 w 49"/>
                  <a:gd name="T19" fmla="*/ 41 h 41"/>
                  <a:gd name="T20" fmla="*/ 4 w 49"/>
                  <a:gd name="T21" fmla="*/ 36 h 41"/>
                  <a:gd name="T22" fmla="*/ 10 w 49"/>
                  <a:gd name="T23" fmla="*/ 30 h 41"/>
                  <a:gd name="T24" fmla="*/ 16 w 49"/>
                  <a:gd name="T25" fmla="*/ 26 h 41"/>
                  <a:gd name="T26" fmla="*/ 22 w 49"/>
                  <a:gd name="T27" fmla="*/ 21 h 41"/>
                  <a:gd name="T28" fmla="*/ 28 w 49"/>
                  <a:gd name="T29" fmla="*/ 15 h 41"/>
                  <a:gd name="T30" fmla="*/ 33 w 49"/>
                  <a:gd name="T31" fmla="*/ 10 h 41"/>
                  <a:gd name="T32" fmla="*/ 39 w 49"/>
                  <a:gd name="T33" fmla="*/ 6 h 41"/>
                  <a:gd name="T34" fmla="*/ 45 w 49"/>
                  <a:gd name="T35" fmla="*/ 0 h 41"/>
                  <a:gd name="T36" fmla="*/ 49 w 49"/>
                  <a:gd name="T37" fmla="*/ 3 h 41"/>
                  <a:gd name="T38" fmla="*/ 49 w 49"/>
                  <a:gd name="T39" fmla="*/ 8 h 41"/>
                  <a:gd name="T40" fmla="*/ 49 w 49"/>
                  <a:gd name="T41" fmla="*/ 14 h 41"/>
                  <a:gd name="T42" fmla="*/ 47 w 49"/>
                  <a:gd name="T43"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41">
                    <a:moveTo>
                      <a:pt x="47" y="19"/>
                    </a:moveTo>
                    <a:lnTo>
                      <a:pt x="44" y="26"/>
                    </a:lnTo>
                    <a:lnTo>
                      <a:pt x="39" y="32"/>
                    </a:lnTo>
                    <a:lnTo>
                      <a:pt x="33" y="34"/>
                    </a:lnTo>
                    <a:lnTo>
                      <a:pt x="29" y="39"/>
                    </a:lnTo>
                    <a:lnTo>
                      <a:pt x="22" y="40"/>
                    </a:lnTo>
                    <a:lnTo>
                      <a:pt x="16" y="41"/>
                    </a:lnTo>
                    <a:lnTo>
                      <a:pt x="9" y="41"/>
                    </a:lnTo>
                    <a:lnTo>
                      <a:pt x="2" y="41"/>
                    </a:lnTo>
                    <a:lnTo>
                      <a:pt x="0" y="41"/>
                    </a:lnTo>
                    <a:lnTo>
                      <a:pt x="4" y="36"/>
                    </a:lnTo>
                    <a:lnTo>
                      <a:pt x="10" y="30"/>
                    </a:lnTo>
                    <a:lnTo>
                      <a:pt x="16" y="26"/>
                    </a:lnTo>
                    <a:lnTo>
                      <a:pt x="22" y="21"/>
                    </a:lnTo>
                    <a:lnTo>
                      <a:pt x="28" y="15"/>
                    </a:lnTo>
                    <a:lnTo>
                      <a:pt x="33" y="10"/>
                    </a:lnTo>
                    <a:lnTo>
                      <a:pt x="39" y="6"/>
                    </a:lnTo>
                    <a:lnTo>
                      <a:pt x="45" y="0"/>
                    </a:lnTo>
                    <a:lnTo>
                      <a:pt x="49" y="3"/>
                    </a:lnTo>
                    <a:lnTo>
                      <a:pt x="49" y="8"/>
                    </a:lnTo>
                    <a:lnTo>
                      <a:pt x="49" y="14"/>
                    </a:lnTo>
                    <a:lnTo>
                      <a:pt x="47" y="1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8" name="Freeform 660"/>
              <p:cNvSpPr>
                <a:spLocks/>
              </p:cNvSpPr>
              <p:nvPr/>
            </p:nvSpPr>
            <p:spPr bwMode="auto">
              <a:xfrm>
                <a:off x="4557136" y="2175161"/>
                <a:ext cx="23963" cy="50881"/>
              </a:xfrm>
              <a:custGeom>
                <a:avLst/>
                <a:gdLst>
                  <a:gd name="T0" fmla="*/ 44 w 49"/>
                  <a:gd name="T1" fmla="*/ 0 h 41"/>
                  <a:gd name="T2" fmla="*/ 44 w 49"/>
                  <a:gd name="T3" fmla="*/ 4 h 41"/>
                  <a:gd name="T4" fmla="*/ 43 w 49"/>
                  <a:gd name="T5" fmla="*/ 8 h 41"/>
                  <a:gd name="T6" fmla="*/ 43 w 49"/>
                  <a:gd name="T7" fmla="*/ 12 h 41"/>
                  <a:gd name="T8" fmla="*/ 45 w 49"/>
                  <a:gd name="T9" fmla="*/ 16 h 41"/>
                  <a:gd name="T10" fmla="*/ 45 w 49"/>
                  <a:gd name="T11" fmla="*/ 16 h 41"/>
                  <a:gd name="T12" fmla="*/ 46 w 49"/>
                  <a:gd name="T13" fmla="*/ 15 h 41"/>
                  <a:gd name="T14" fmla="*/ 46 w 49"/>
                  <a:gd name="T15" fmla="*/ 15 h 41"/>
                  <a:gd name="T16" fmla="*/ 46 w 49"/>
                  <a:gd name="T17" fmla="*/ 15 h 41"/>
                  <a:gd name="T18" fmla="*/ 49 w 49"/>
                  <a:gd name="T19" fmla="*/ 19 h 41"/>
                  <a:gd name="T20" fmla="*/ 49 w 49"/>
                  <a:gd name="T21" fmla="*/ 23 h 41"/>
                  <a:gd name="T22" fmla="*/ 48 w 49"/>
                  <a:gd name="T23" fmla="*/ 27 h 41"/>
                  <a:gd name="T24" fmla="*/ 46 w 49"/>
                  <a:gd name="T25" fmla="*/ 31 h 41"/>
                  <a:gd name="T26" fmla="*/ 42 w 49"/>
                  <a:gd name="T27" fmla="*/ 33 h 41"/>
                  <a:gd name="T28" fmla="*/ 37 w 49"/>
                  <a:gd name="T29" fmla="*/ 34 h 41"/>
                  <a:gd name="T30" fmla="*/ 33 w 49"/>
                  <a:gd name="T31" fmla="*/ 33 h 41"/>
                  <a:gd name="T32" fmla="*/ 29 w 49"/>
                  <a:gd name="T33" fmla="*/ 30 h 41"/>
                  <a:gd name="T34" fmla="*/ 22 w 49"/>
                  <a:gd name="T35" fmla="*/ 35 h 41"/>
                  <a:gd name="T36" fmla="*/ 15 w 49"/>
                  <a:gd name="T37" fmla="*/ 38 h 41"/>
                  <a:gd name="T38" fmla="*/ 7 w 49"/>
                  <a:gd name="T39" fmla="*/ 41 h 41"/>
                  <a:gd name="T40" fmla="*/ 0 w 49"/>
                  <a:gd name="T41" fmla="*/ 39 h 41"/>
                  <a:gd name="T42" fmla="*/ 4 w 49"/>
                  <a:gd name="T43" fmla="*/ 33 h 41"/>
                  <a:gd name="T44" fmla="*/ 7 w 49"/>
                  <a:gd name="T45" fmla="*/ 27 h 41"/>
                  <a:gd name="T46" fmla="*/ 12 w 49"/>
                  <a:gd name="T47" fmla="*/ 22 h 41"/>
                  <a:gd name="T48" fmla="*/ 18 w 49"/>
                  <a:gd name="T49" fmla="*/ 17 h 41"/>
                  <a:gd name="T50" fmla="*/ 22 w 49"/>
                  <a:gd name="T51" fmla="*/ 13 h 41"/>
                  <a:gd name="T52" fmla="*/ 27 w 49"/>
                  <a:gd name="T53" fmla="*/ 8 h 41"/>
                  <a:gd name="T54" fmla="*/ 33 w 49"/>
                  <a:gd name="T55" fmla="*/ 4 h 41"/>
                  <a:gd name="T56" fmla="*/ 37 w 49"/>
                  <a:gd name="T57" fmla="*/ 0 h 41"/>
                  <a:gd name="T58" fmla="*/ 44 w 49"/>
                  <a:gd name="T5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41">
                    <a:moveTo>
                      <a:pt x="44" y="0"/>
                    </a:moveTo>
                    <a:lnTo>
                      <a:pt x="44" y="4"/>
                    </a:lnTo>
                    <a:lnTo>
                      <a:pt x="43" y="8"/>
                    </a:lnTo>
                    <a:lnTo>
                      <a:pt x="43" y="12"/>
                    </a:lnTo>
                    <a:lnTo>
                      <a:pt x="45" y="16"/>
                    </a:lnTo>
                    <a:lnTo>
                      <a:pt x="45" y="16"/>
                    </a:lnTo>
                    <a:lnTo>
                      <a:pt x="46" y="15"/>
                    </a:lnTo>
                    <a:lnTo>
                      <a:pt x="46" y="15"/>
                    </a:lnTo>
                    <a:lnTo>
                      <a:pt x="46" y="15"/>
                    </a:lnTo>
                    <a:lnTo>
                      <a:pt x="49" y="19"/>
                    </a:lnTo>
                    <a:lnTo>
                      <a:pt x="49" y="23"/>
                    </a:lnTo>
                    <a:lnTo>
                      <a:pt x="48" y="27"/>
                    </a:lnTo>
                    <a:lnTo>
                      <a:pt x="46" y="31"/>
                    </a:lnTo>
                    <a:lnTo>
                      <a:pt x="42" y="33"/>
                    </a:lnTo>
                    <a:lnTo>
                      <a:pt x="37" y="34"/>
                    </a:lnTo>
                    <a:lnTo>
                      <a:pt x="33" y="33"/>
                    </a:lnTo>
                    <a:lnTo>
                      <a:pt x="29" y="30"/>
                    </a:lnTo>
                    <a:lnTo>
                      <a:pt x="22" y="35"/>
                    </a:lnTo>
                    <a:lnTo>
                      <a:pt x="15" y="38"/>
                    </a:lnTo>
                    <a:lnTo>
                      <a:pt x="7" y="41"/>
                    </a:lnTo>
                    <a:lnTo>
                      <a:pt x="0" y="39"/>
                    </a:lnTo>
                    <a:lnTo>
                      <a:pt x="4" y="33"/>
                    </a:lnTo>
                    <a:lnTo>
                      <a:pt x="7" y="27"/>
                    </a:lnTo>
                    <a:lnTo>
                      <a:pt x="12" y="22"/>
                    </a:lnTo>
                    <a:lnTo>
                      <a:pt x="18" y="17"/>
                    </a:lnTo>
                    <a:lnTo>
                      <a:pt x="22" y="13"/>
                    </a:lnTo>
                    <a:lnTo>
                      <a:pt x="27" y="8"/>
                    </a:lnTo>
                    <a:lnTo>
                      <a:pt x="33" y="4"/>
                    </a:lnTo>
                    <a:lnTo>
                      <a:pt x="37" y="0"/>
                    </a:lnTo>
                    <a:lnTo>
                      <a:pt x="44"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9" name="Freeform 661"/>
              <p:cNvSpPr>
                <a:spLocks/>
              </p:cNvSpPr>
              <p:nvPr/>
            </p:nvSpPr>
            <p:spPr bwMode="auto">
              <a:xfrm>
                <a:off x="4529180" y="2190002"/>
                <a:ext cx="8986" cy="14840"/>
              </a:xfrm>
              <a:custGeom>
                <a:avLst/>
                <a:gdLst>
                  <a:gd name="T0" fmla="*/ 17 w 17"/>
                  <a:gd name="T1" fmla="*/ 3 h 12"/>
                  <a:gd name="T2" fmla="*/ 16 w 17"/>
                  <a:gd name="T3" fmla="*/ 11 h 12"/>
                  <a:gd name="T4" fmla="*/ 1 w 17"/>
                  <a:gd name="T5" fmla="*/ 12 h 12"/>
                  <a:gd name="T6" fmla="*/ 0 w 17"/>
                  <a:gd name="T7" fmla="*/ 8 h 12"/>
                  <a:gd name="T8" fmla="*/ 1 w 17"/>
                  <a:gd name="T9" fmla="*/ 4 h 12"/>
                  <a:gd name="T10" fmla="*/ 5 w 17"/>
                  <a:gd name="T11" fmla="*/ 1 h 12"/>
                  <a:gd name="T12" fmla="*/ 8 w 17"/>
                  <a:gd name="T13" fmla="*/ 0 h 12"/>
                  <a:gd name="T14" fmla="*/ 10 w 17"/>
                  <a:gd name="T15" fmla="*/ 0 h 12"/>
                  <a:gd name="T16" fmla="*/ 13 w 17"/>
                  <a:gd name="T17" fmla="*/ 0 h 12"/>
                  <a:gd name="T18" fmla="*/ 15 w 17"/>
                  <a:gd name="T19" fmla="*/ 0 h 12"/>
                  <a:gd name="T20" fmla="*/ 17 w 17"/>
                  <a:gd name="T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17" y="3"/>
                    </a:moveTo>
                    <a:lnTo>
                      <a:pt x="16" y="11"/>
                    </a:lnTo>
                    <a:lnTo>
                      <a:pt x="1" y="12"/>
                    </a:lnTo>
                    <a:lnTo>
                      <a:pt x="0" y="8"/>
                    </a:lnTo>
                    <a:lnTo>
                      <a:pt x="1" y="4"/>
                    </a:lnTo>
                    <a:lnTo>
                      <a:pt x="5" y="1"/>
                    </a:lnTo>
                    <a:lnTo>
                      <a:pt x="8" y="0"/>
                    </a:lnTo>
                    <a:lnTo>
                      <a:pt x="10" y="0"/>
                    </a:lnTo>
                    <a:lnTo>
                      <a:pt x="13" y="0"/>
                    </a:lnTo>
                    <a:lnTo>
                      <a:pt x="15" y="0"/>
                    </a:lnTo>
                    <a:lnTo>
                      <a:pt x="17"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0" name="Freeform 662"/>
              <p:cNvSpPr>
                <a:spLocks/>
              </p:cNvSpPr>
              <p:nvPr/>
            </p:nvSpPr>
            <p:spPr bwMode="auto">
              <a:xfrm>
                <a:off x="4483251" y="2243002"/>
                <a:ext cx="160751" cy="237443"/>
              </a:xfrm>
              <a:custGeom>
                <a:avLst/>
                <a:gdLst>
                  <a:gd name="T0" fmla="*/ 314 w 321"/>
                  <a:gd name="T1" fmla="*/ 58 h 185"/>
                  <a:gd name="T2" fmla="*/ 313 w 321"/>
                  <a:gd name="T3" fmla="*/ 65 h 185"/>
                  <a:gd name="T4" fmla="*/ 305 w 321"/>
                  <a:gd name="T5" fmla="*/ 74 h 185"/>
                  <a:gd name="T6" fmla="*/ 290 w 321"/>
                  <a:gd name="T7" fmla="*/ 79 h 185"/>
                  <a:gd name="T8" fmla="*/ 283 w 321"/>
                  <a:gd name="T9" fmla="*/ 99 h 185"/>
                  <a:gd name="T10" fmla="*/ 274 w 321"/>
                  <a:gd name="T11" fmla="*/ 124 h 185"/>
                  <a:gd name="T12" fmla="*/ 245 w 321"/>
                  <a:gd name="T13" fmla="*/ 132 h 185"/>
                  <a:gd name="T14" fmla="*/ 238 w 321"/>
                  <a:gd name="T15" fmla="*/ 148 h 185"/>
                  <a:gd name="T16" fmla="*/ 229 w 321"/>
                  <a:gd name="T17" fmla="*/ 165 h 185"/>
                  <a:gd name="T18" fmla="*/ 218 w 321"/>
                  <a:gd name="T19" fmla="*/ 177 h 185"/>
                  <a:gd name="T20" fmla="*/ 203 w 321"/>
                  <a:gd name="T21" fmla="*/ 183 h 185"/>
                  <a:gd name="T22" fmla="*/ 181 w 321"/>
                  <a:gd name="T23" fmla="*/ 177 h 185"/>
                  <a:gd name="T24" fmla="*/ 158 w 321"/>
                  <a:gd name="T25" fmla="*/ 170 h 185"/>
                  <a:gd name="T26" fmla="*/ 136 w 321"/>
                  <a:gd name="T27" fmla="*/ 170 h 185"/>
                  <a:gd name="T28" fmla="*/ 116 w 321"/>
                  <a:gd name="T29" fmla="*/ 184 h 185"/>
                  <a:gd name="T30" fmla="*/ 99 w 321"/>
                  <a:gd name="T31" fmla="*/ 181 h 185"/>
                  <a:gd name="T32" fmla="*/ 87 w 321"/>
                  <a:gd name="T33" fmla="*/ 166 h 185"/>
                  <a:gd name="T34" fmla="*/ 75 w 321"/>
                  <a:gd name="T35" fmla="*/ 154 h 185"/>
                  <a:gd name="T36" fmla="*/ 57 w 321"/>
                  <a:gd name="T37" fmla="*/ 157 h 185"/>
                  <a:gd name="T38" fmla="*/ 46 w 321"/>
                  <a:gd name="T39" fmla="*/ 144 h 185"/>
                  <a:gd name="T40" fmla="*/ 42 w 321"/>
                  <a:gd name="T41" fmla="*/ 132 h 185"/>
                  <a:gd name="T42" fmla="*/ 36 w 321"/>
                  <a:gd name="T43" fmla="*/ 131 h 185"/>
                  <a:gd name="T44" fmla="*/ 26 w 321"/>
                  <a:gd name="T45" fmla="*/ 133 h 185"/>
                  <a:gd name="T46" fmla="*/ 17 w 321"/>
                  <a:gd name="T47" fmla="*/ 133 h 185"/>
                  <a:gd name="T48" fmla="*/ 8 w 321"/>
                  <a:gd name="T49" fmla="*/ 131 h 185"/>
                  <a:gd name="T50" fmla="*/ 6 w 321"/>
                  <a:gd name="T51" fmla="*/ 126 h 185"/>
                  <a:gd name="T52" fmla="*/ 10 w 321"/>
                  <a:gd name="T53" fmla="*/ 122 h 185"/>
                  <a:gd name="T54" fmla="*/ 10 w 321"/>
                  <a:gd name="T55" fmla="*/ 114 h 185"/>
                  <a:gd name="T56" fmla="*/ 3 w 321"/>
                  <a:gd name="T57" fmla="*/ 110 h 185"/>
                  <a:gd name="T58" fmla="*/ 17 w 321"/>
                  <a:gd name="T59" fmla="*/ 106 h 185"/>
                  <a:gd name="T60" fmla="*/ 53 w 321"/>
                  <a:gd name="T61" fmla="*/ 105 h 185"/>
                  <a:gd name="T62" fmla="*/ 91 w 321"/>
                  <a:gd name="T63" fmla="*/ 106 h 185"/>
                  <a:gd name="T64" fmla="*/ 128 w 321"/>
                  <a:gd name="T65" fmla="*/ 100 h 185"/>
                  <a:gd name="T66" fmla="*/ 168 w 321"/>
                  <a:gd name="T67" fmla="*/ 85 h 185"/>
                  <a:gd name="T68" fmla="*/ 214 w 321"/>
                  <a:gd name="T69" fmla="*/ 69 h 185"/>
                  <a:gd name="T70" fmla="*/ 259 w 321"/>
                  <a:gd name="T71" fmla="*/ 47 h 185"/>
                  <a:gd name="T72" fmla="*/ 302 w 321"/>
                  <a:gd name="T73" fmla="*/ 18 h 185"/>
                  <a:gd name="T74" fmla="*/ 318 w 321"/>
                  <a:gd name="T75" fmla="*/ 14 h 185"/>
                  <a:gd name="T76" fmla="*/ 315 w 321"/>
                  <a:gd name="T77" fmla="*/ 4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1" h="185">
                    <a:moveTo>
                      <a:pt x="313" y="55"/>
                    </a:moveTo>
                    <a:lnTo>
                      <a:pt x="314" y="58"/>
                    </a:lnTo>
                    <a:lnTo>
                      <a:pt x="314" y="62"/>
                    </a:lnTo>
                    <a:lnTo>
                      <a:pt x="313" y="65"/>
                    </a:lnTo>
                    <a:lnTo>
                      <a:pt x="312" y="69"/>
                    </a:lnTo>
                    <a:lnTo>
                      <a:pt x="305" y="74"/>
                    </a:lnTo>
                    <a:lnTo>
                      <a:pt x="298" y="76"/>
                    </a:lnTo>
                    <a:lnTo>
                      <a:pt x="290" y="79"/>
                    </a:lnTo>
                    <a:lnTo>
                      <a:pt x="287" y="87"/>
                    </a:lnTo>
                    <a:lnTo>
                      <a:pt x="283" y="99"/>
                    </a:lnTo>
                    <a:lnTo>
                      <a:pt x="280" y="113"/>
                    </a:lnTo>
                    <a:lnTo>
                      <a:pt x="274" y="124"/>
                    </a:lnTo>
                    <a:lnTo>
                      <a:pt x="265" y="131"/>
                    </a:lnTo>
                    <a:lnTo>
                      <a:pt x="245" y="132"/>
                    </a:lnTo>
                    <a:lnTo>
                      <a:pt x="242" y="140"/>
                    </a:lnTo>
                    <a:lnTo>
                      <a:pt x="238" y="148"/>
                    </a:lnTo>
                    <a:lnTo>
                      <a:pt x="234" y="157"/>
                    </a:lnTo>
                    <a:lnTo>
                      <a:pt x="229" y="165"/>
                    </a:lnTo>
                    <a:lnTo>
                      <a:pt x="223" y="172"/>
                    </a:lnTo>
                    <a:lnTo>
                      <a:pt x="218" y="177"/>
                    </a:lnTo>
                    <a:lnTo>
                      <a:pt x="211" y="181"/>
                    </a:lnTo>
                    <a:lnTo>
                      <a:pt x="203" y="183"/>
                    </a:lnTo>
                    <a:lnTo>
                      <a:pt x="192" y="181"/>
                    </a:lnTo>
                    <a:lnTo>
                      <a:pt x="181" y="177"/>
                    </a:lnTo>
                    <a:lnTo>
                      <a:pt x="169" y="174"/>
                    </a:lnTo>
                    <a:lnTo>
                      <a:pt x="158" y="170"/>
                    </a:lnTo>
                    <a:lnTo>
                      <a:pt x="147" y="169"/>
                    </a:lnTo>
                    <a:lnTo>
                      <a:pt x="136" y="170"/>
                    </a:lnTo>
                    <a:lnTo>
                      <a:pt x="127" y="174"/>
                    </a:lnTo>
                    <a:lnTo>
                      <a:pt x="116" y="184"/>
                    </a:lnTo>
                    <a:lnTo>
                      <a:pt x="107" y="185"/>
                    </a:lnTo>
                    <a:lnTo>
                      <a:pt x="99" y="181"/>
                    </a:lnTo>
                    <a:lnTo>
                      <a:pt x="93" y="174"/>
                    </a:lnTo>
                    <a:lnTo>
                      <a:pt x="87" y="166"/>
                    </a:lnTo>
                    <a:lnTo>
                      <a:pt x="80" y="159"/>
                    </a:lnTo>
                    <a:lnTo>
                      <a:pt x="75" y="154"/>
                    </a:lnTo>
                    <a:lnTo>
                      <a:pt x="67" y="152"/>
                    </a:lnTo>
                    <a:lnTo>
                      <a:pt x="57" y="157"/>
                    </a:lnTo>
                    <a:lnTo>
                      <a:pt x="45" y="151"/>
                    </a:lnTo>
                    <a:lnTo>
                      <a:pt x="46" y="144"/>
                    </a:lnTo>
                    <a:lnTo>
                      <a:pt x="45" y="139"/>
                    </a:lnTo>
                    <a:lnTo>
                      <a:pt x="42" y="132"/>
                    </a:lnTo>
                    <a:lnTo>
                      <a:pt x="39" y="128"/>
                    </a:lnTo>
                    <a:lnTo>
                      <a:pt x="36" y="131"/>
                    </a:lnTo>
                    <a:lnTo>
                      <a:pt x="31" y="132"/>
                    </a:lnTo>
                    <a:lnTo>
                      <a:pt x="26" y="133"/>
                    </a:lnTo>
                    <a:lnTo>
                      <a:pt x="22" y="133"/>
                    </a:lnTo>
                    <a:lnTo>
                      <a:pt x="17" y="133"/>
                    </a:lnTo>
                    <a:lnTo>
                      <a:pt x="13" y="132"/>
                    </a:lnTo>
                    <a:lnTo>
                      <a:pt x="8" y="131"/>
                    </a:lnTo>
                    <a:lnTo>
                      <a:pt x="3" y="129"/>
                    </a:lnTo>
                    <a:lnTo>
                      <a:pt x="6" y="126"/>
                    </a:lnTo>
                    <a:lnTo>
                      <a:pt x="9" y="124"/>
                    </a:lnTo>
                    <a:lnTo>
                      <a:pt x="10" y="122"/>
                    </a:lnTo>
                    <a:lnTo>
                      <a:pt x="11" y="118"/>
                    </a:lnTo>
                    <a:lnTo>
                      <a:pt x="10" y="114"/>
                    </a:lnTo>
                    <a:lnTo>
                      <a:pt x="8" y="111"/>
                    </a:lnTo>
                    <a:lnTo>
                      <a:pt x="3" y="110"/>
                    </a:lnTo>
                    <a:lnTo>
                      <a:pt x="0" y="107"/>
                    </a:lnTo>
                    <a:lnTo>
                      <a:pt x="17" y="106"/>
                    </a:lnTo>
                    <a:lnTo>
                      <a:pt x="34" y="105"/>
                    </a:lnTo>
                    <a:lnTo>
                      <a:pt x="53" y="105"/>
                    </a:lnTo>
                    <a:lnTo>
                      <a:pt x="72" y="106"/>
                    </a:lnTo>
                    <a:lnTo>
                      <a:pt x="91" y="106"/>
                    </a:lnTo>
                    <a:lnTo>
                      <a:pt x="109" y="103"/>
                    </a:lnTo>
                    <a:lnTo>
                      <a:pt x="128" y="100"/>
                    </a:lnTo>
                    <a:lnTo>
                      <a:pt x="145" y="94"/>
                    </a:lnTo>
                    <a:lnTo>
                      <a:pt x="168" y="85"/>
                    </a:lnTo>
                    <a:lnTo>
                      <a:pt x="191" y="77"/>
                    </a:lnTo>
                    <a:lnTo>
                      <a:pt x="214" y="69"/>
                    </a:lnTo>
                    <a:lnTo>
                      <a:pt x="237" y="58"/>
                    </a:lnTo>
                    <a:lnTo>
                      <a:pt x="259" y="47"/>
                    </a:lnTo>
                    <a:lnTo>
                      <a:pt x="281" y="33"/>
                    </a:lnTo>
                    <a:lnTo>
                      <a:pt x="302" y="18"/>
                    </a:lnTo>
                    <a:lnTo>
                      <a:pt x="321" y="0"/>
                    </a:lnTo>
                    <a:lnTo>
                      <a:pt x="318" y="14"/>
                    </a:lnTo>
                    <a:lnTo>
                      <a:pt x="317" y="28"/>
                    </a:lnTo>
                    <a:lnTo>
                      <a:pt x="315" y="42"/>
                    </a:lnTo>
                    <a:lnTo>
                      <a:pt x="313"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1" name="Freeform 663"/>
              <p:cNvSpPr>
                <a:spLocks/>
              </p:cNvSpPr>
              <p:nvPr/>
            </p:nvSpPr>
            <p:spPr bwMode="auto">
              <a:xfrm>
                <a:off x="4600070" y="2340524"/>
                <a:ext cx="11981" cy="27560"/>
              </a:xfrm>
              <a:custGeom>
                <a:avLst/>
                <a:gdLst>
                  <a:gd name="T0" fmla="*/ 24 w 24"/>
                  <a:gd name="T1" fmla="*/ 4 h 22"/>
                  <a:gd name="T2" fmla="*/ 22 w 24"/>
                  <a:gd name="T3" fmla="*/ 9 h 22"/>
                  <a:gd name="T4" fmla="*/ 18 w 24"/>
                  <a:gd name="T5" fmla="*/ 15 h 22"/>
                  <a:gd name="T6" fmla="*/ 15 w 24"/>
                  <a:gd name="T7" fmla="*/ 19 h 22"/>
                  <a:gd name="T8" fmla="*/ 10 w 24"/>
                  <a:gd name="T9" fmla="*/ 22 h 22"/>
                  <a:gd name="T10" fmla="*/ 0 w 24"/>
                  <a:gd name="T11" fmla="*/ 22 h 22"/>
                  <a:gd name="T12" fmla="*/ 2 w 24"/>
                  <a:gd name="T13" fmla="*/ 16 h 22"/>
                  <a:gd name="T14" fmla="*/ 5 w 24"/>
                  <a:gd name="T15" fmla="*/ 11 h 22"/>
                  <a:gd name="T16" fmla="*/ 11 w 24"/>
                  <a:gd name="T17" fmla="*/ 5 h 22"/>
                  <a:gd name="T18" fmla="*/ 15 w 24"/>
                  <a:gd name="T19" fmla="*/ 0 h 22"/>
                  <a:gd name="T20" fmla="*/ 24 w 24"/>
                  <a:gd name="T2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2">
                    <a:moveTo>
                      <a:pt x="24" y="4"/>
                    </a:moveTo>
                    <a:lnTo>
                      <a:pt x="22" y="9"/>
                    </a:lnTo>
                    <a:lnTo>
                      <a:pt x="18" y="15"/>
                    </a:lnTo>
                    <a:lnTo>
                      <a:pt x="15" y="19"/>
                    </a:lnTo>
                    <a:lnTo>
                      <a:pt x="10" y="22"/>
                    </a:lnTo>
                    <a:lnTo>
                      <a:pt x="0" y="22"/>
                    </a:lnTo>
                    <a:lnTo>
                      <a:pt x="2" y="16"/>
                    </a:lnTo>
                    <a:lnTo>
                      <a:pt x="5" y="11"/>
                    </a:lnTo>
                    <a:lnTo>
                      <a:pt x="11" y="5"/>
                    </a:lnTo>
                    <a:lnTo>
                      <a:pt x="15" y="0"/>
                    </a:lnTo>
                    <a:lnTo>
                      <a:pt x="24"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2" name="Freeform 664"/>
              <p:cNvSpPr>
                <a:spLocks/>
              </p:cNvSpPr>
              <p:nvPr/>
            </p:nvSpPr>
            <p:spPr bwMode="auto">
              <a:xfrm>
                <a:off x="4577105" y="2353244"/>
                <a:ext cx="18971" cy="65721"/>
              </a:xfrm>
              <a:custGeom>
                <a:avLst/>
                <a:gdLst>
                  <a:gd name="T0" fmla="*/ 30 w 38"/>
                  <a:gd name="T1" fmla="*/ 30 h 52"/>
                  <a:gd name="T2" fmla="*/ 24 w 38"/>
                  <a:gd name="T3" fmla="*/ 39 h 52"/>
                  <a:gd name="T4" fmla="*/ 17 w 38"/>
                  <a:gd name="T5" fmla="*/ 46 h 52"/>
                  <a:gd name="T6" fmla="*/ 9 w 38"/>
                  <a:gd name="T7" fmla="*/ 51 h 52"/>
                  <a:gd name="T8" fmla="*/ 0 w 38"/>
                  <a:gd name="T9" fmla="*/ 52 h 52"/>
                  <a:gd name="T10" fmla="*/ 0 w 38"/>
                  <a:gd name="T11" fmla="*/ 46 h 52"/>
                  <a:gd name="T12" fmla="*/ 35 w 38"/>
                  <a:gd name="T13" fmla="*/ 0 h 52"/>
                  <a:gd name="T14" fmla="*/ 38 w 38"/>
                  <a:gd name="T15" fmla="*/ 7 h 52"/>
                  <a:gd name="T16" fmla="*/ 37 w 38"/>
                  <a:gd name="T17" fmla="*/ 15 h 52"/>
                  <a:gd name="T18" fmla="*/ 33 w 38"/>
                  <a:gd name="T19" fmla="*/ 24 h 52"/>
                  <a:gd name="T20" fmla="*/ 30 w 38"/>
                  <a:gd name="T21"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2">
                    <a:moveTo>
                      <a:pt x="30" y="30"/>
                    </a:moveTo>
                    <a:lnTo>
                      <a:pt x="24" y="39"/>
                    </a:lnTo>
                    <a:lnTo>
                      <a:pt x="17" y="46"/>
                    </a:lnTo>
                    <a:lnTo>
                      <a:pt x="9" y="51"/>
                    </a:lnTo>
                    <a:lnTo>
                      <a:pt x="0" y="52"/>
                    </a:lnTo>
                    <a:lnTo>
                      <a:pt x="0" y="46"/>
                    </a:lnTo>
                    <a:lnTo>
                      <a:pt x="35" y="0"/>
                    </a:lnTo>
                    <a:lnTo>
                      <a:pt x="38" y="7"/>
                    </a:lnTo>
                    <a:lnTo>
                      <a:pt x="37" y="15"/>
                    </a:lnTo>
                    <a:lnTo>
                      <a:pt x="33" y="24"/>
                    </a:lnTo>
                    <a:lnTo>
                      <a:pt x="30" y="3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3" name="Freeform 665"/>
              <p:cNvSpPr>
                <a:spLocks/>
              </p:cNvSpPr>
              <p:nvPr/>
            </p:nvSpPr>
            <p:spPr bwMode="auto">
              <a:xfrm>
                <a:off x="4537167" y="2357484"/>
                <a:ext cx="45929" cy="74201"/>
              </a:xfrm>
              <a:custGeom>
                <a:avLst/>
                <a:gdLst>
                  <a:gd name="T0" fmla="*/ 57 w 91"/>
                  <a:gd name="T1" fmla="*/ 46 h 59"/>
                  <a:gd name="T2" fmla="*/ 50 w 91"/>
                  <a:gd name="T3" fmla="*/ 48 h 59"/>
                  <a:gd name="T4" fmla="*/ 43 w 91"/>
                  <a:gd name="T5" fmla="*/ 51 h 59"/>
                  <a:gd name="T6" fmla="*/ 36 w 91"/>
                  <a:gd name="T7" fmla="*/ 54 h 59"/>
                  <a:gd name="T8" fmla="*/ 29 w 91"/>
                  <a:gd name="T9" fmla="*/ 55 h 59"/>
                  <a:gd name="T10" fmla="*/ 22 w 91"/>
                  <a:gd name="T11" fmla="*/ 57 h 59"/>
                  <a:gd name="T12" fmla="*/ 15 w 91"/>
                  <a:gd name="T13" fmla="*/ 58 h 59"/>
                  <a:gd name="T14" fmla="*/ 7 w 91"/>
                  <a:gd name="T15" fmla="*/ 59 h 59"/>
                  <a:gd name="T16" fmla="*/ 0 w 91"/>
                  <a:gd name="T17" fmla="*/ 59 h 59"/>
                  <a:gd name="T18" fmla="*/ 1 w 91"/>
                  <a:gd name="T19" fmla="*/ 57 h 59"/>
                  <a:gd name="T20" fmla="*/ 2 w 91"/>
                  <a:gd name="T21" fmla="*/ 54 h 59"/>
                  <a:gd name="T22" fmla="*/ 2 w 91"/>
                  <a:gd name="T23" fmla="*/ 51 h 59"/>
                  <a:gd name="T24" fmla="*/ 1 w 91"/>
                  <a:gd name="T25" fmla="*/ 48 h 59"/>
                  <a:gd name="T26" fmla="*/ 10 w 91"/>
                  <a:gd name="T27" fmla="*/ 46 h 59"/>
                  <a:gd name="T28" fmla="*/ 20 w 91"/>
                  <a:gd name="T29" fmla="*/ 42 h 59"/>
                  <a:gd name="T30" fmla="*/ 28 w 91"/>
                  <a:gd name="T31" fmla="*/ 39 h 59"/>
                  <a:gd name="T32" fmla="*/ 36 w 91"/>
                  <a:gd name="T33" fmla="*/ 35 h 59"/>
                  <a:gd name="T34" fmla="*/ 44 w 91"/>
                  <a:gd name="T35" fmla="*/ 31 h 59"/>
                  <a:gd name="T36" fmla="*/ 52 w 91"/>
                  <a:gd name="T37" fmla="*/ 25 h 59"/>
                  <a:gd name="T38" fmla="*/ 60 w 91"/>
                  <a:gd name="T39" fmla="*/ 20 h 59"/>
                  <a:gd name="T40" fmla="*/ 67 w 91"/>
                  <a:gd name="T41" fmla="*/ 11 h 59"/>
                  <a:gd name="T42" fmla="*/ 68 w 91"/>
                  <a:gd name="T43" fmla="*/ 20 h 59"/>
                  <a:gd name="T44" fmla="*/ 74 w 91"/>
                  <a:gd name="T45" fmla="*/ 17 h 59"/>
                  <a:gd name="T46" fmla="*/ 80 w 91"/>
                  <a:gd name="T47" fmla="*/ 13 h 59"/>
                  <a:gd name="T48" fmla="*/ 85 w 91"/>
                  <a:gd name="T49" fmla="*/ 7 h 59"/>
                  <a:gd name="T50" fmla="*/ 91 w 91"/>
                  <a:gd name="T51" fmla="*/ 0 h 59"/>
                  <a:gd name="T52" fmla="*/ 90 w 91"/>
                  <a:gd name="T53" fmla="*/ 9 h 59"/>
                  <a:gd name="T54" fmla="*/ 88 w 91"/>
                  <a:gd name="T55" fmla="*/ 16 h 59"/>
                  <a:gd name="T56" fmla="*/ 83 w 91"/>
                  <a:gd name="T57" fmla="*/ 22 h 59"/>
                  <a:gd name="T58" fmla="*/ 80 w 91"/>
                  <a:gd name="T59" fmla="*/ 28 h 59"/>
                  <a:gd name="T60" fmla="*/ 74 w 91"/>
                  <a:gd name="T61" fmla="*/ 33 h 59"/>
                  <a:gd name="T62" fmla="*/ 68 w 91"/>
                  <a:gd name="T63" fmla="*/ 37 h 59"/>
                  <a:gd name="T64" fmla="*/ 62 w 91"/>
                  <a:gd name="T65" fmla="*/ 42 h 59"/>
                  <a:gd name="T66" fmla="*/ 57 w 91"/>
                  <a:gd name="T67"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59">
                    <a:moveTo>
                      <a:pt x="57" y="46"/>
                    </a:moveTo>
                    <a:lnTo>
                      <a:pt x="50" y="48"/>
                    </a:lnTo>
                    <a:lnTo>
                      <a:pt x="43" y="51"/>
                    </a:lnTo>
                    <a:lnTo>
                      <a:pt x="36" y="54"/>
                    </a:lnTo>
                    <a:lnTo>
                      <a:pt x="29" y="55"/>
                    </a:lnTo>
                    <a:lnTo>
                      <a:pt x="22" y="57"/>
                    </a:lnTo>
                    <a:lnTo>
                      <a:pt x="15" y="58"/>
                    </a:lnTo>
                    <a:lnTo>
                      <a:pt x="7" y="59"/>
                    </a:lnTo>
                    <a:lnTo>
                      <a:pt x="0" y="59"/>
                    </a:lnTo>
                    <a:lnTo>
                      <a:pt x="1" y="57"/>
                    </a:lnTo>
                    <a:lnTo>
                      <a:pt x="2" y="54"/>
                    </a:lnTo>
                    <a:lnTo>
                      <a:pt x="2" y="51"/>
                    </a:lnTo>
                    <a:lnTo>
                      <a:pt x="1" y="48"/>
                    </a:lnTo>
                    <a:lnTo>
                      <a:pt x="10" y="46"/>
                    </a:lnTo>
                    <a:lnTo>
                      <a:pt x="20" y="42"/>
                    </a:lnTo>
                    <a:lnTo>
                      <a:pt x="28" y="39"/>
                    </a:lnTo>
                    <a:lnTo>
                      <a:pt x="36" y="35"/>
                    </a:lnTo>
                    <a:lnTo>
                      <a:pt x="44" y="31"/>
                    </a:lnTo>
                    <a:lnTo>
                      <a:pt x="52" y="25"/>
                    </a:lnTo>
                    <a:lnTo>
                      <a:pt x="60" y="20"/>
                    </a:lnTo>
                    <a:lnTo>
                      <a:pt x="67" y="11"/>
                    </a:lnTo>
                    <a:lnTo>
                      <a:pt x="68" y="20"/>
                    </a:lnTo>
                    <a:lnTo>
                      <a:pt x="74" y="17"/>
                    </a:lnTo>
                    <a:lnTo>
                      <a:pt x="80" y="13"/>
                    </a:lnTo>
                    <a:lnTo>
                      <a:pt x="85" y="7"/>
                    </a:lnTo>
                    <a:lnTo>
                      <a:pt x="91" y="0"/>
                    </a:lnTo>
                    <a:lnTo>
                      <a:pt x="90" y="9"/>
                    </a:lnTo>
                    <a:lnTo>
                      <a:pt x="88" y="16"/>
                    </a:lnTo>
                    <a:lnTo>
                      <a:pt x="83" y="22"/>
                    </a:lnTo>
                    <a:lnTo>
                      <a:pt x="80" y="28"/>
                    </a:lnTo>
                    <a:lnTo>
                      <a:pt x="74" y="33"/>
                    </a:lnTo>
                    <a:lnTo>
                      <a:pt x="68" y="37"/>
                    </a:lnTo>
                    <a:lnTo>
                      <a:pt x="62" y="42"/>
                    </a:lnTo>
                    <a:lnTo>
                      <a:pt x="57" y="4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4" name="Freeform 666"/>
              <p:cNvSpPr>
                <a:spLocks/>
              </p:cNvSpPr>
              <p:nvPr/>
            </p:nvSpPr>
            <p:spPr bwMode="auto">
              <a:xfrm>
                <a:off x="4522191" y="2399884"/>
                <a:ext cx="10983" cy="14840"/>
              </a:xfrm>
              <a:custGeom>
                <a:avLst/>
                <a:gdLst>
                  <a:gd name="T0" fmla="*/ 23 w 23"/>
                  <a:gd name="T1" fmla="*/ 6 h 13"/>
                  <a:gd name="T2" fmla="*/ 23 w 23"/>
                  <a:gd name="T3" fmla="*/ 7 h 13"/>
                  <a:gd name="T4" fmla="*/ 22 w 23"/>
                  <a:gd name="T5" fmla="*/ 10 h 13"/>
                  <a:gd name="T6" fmla="*/ 21 w 23"/>
                  <a:gd name="T7" fmla="*/ 11 h 13"/>
                  <a:gd name="T8" fmla="*/ 20 w 23"/>
                  <a:gd name="T9" fmla="*/ 13 h 13"/>
                  <a:gd name="T10" fmla="*/ 15 w 23"/>
                  <a:gd name="T11" fmla="*/ 13 h 13"/>
                  <a:gd name="T12" fmla="*/ 9 w 23"/>
                  <a:gd name="T13" fmla="*/ 13 h 13"/>
                  <a:gd name="T14" fmla="*/ 5 w 23"/>
                  <a:gd name="T15" fmla="*/ 13 h 13"/>
                  <a:gd name="T16" fmla="*/ 0 w 23"/>
                  <a:gd name="T17" fmla="*/ 10 h 13"/>
                  <a:gd name="T18" fmla="*/ 0 w 23"/>
                  <a:gd name="T19" fmla="*/ 6 h 13"/>
                  <a:gd name="T20" fmla="*/ 2 w 23"/>
                  <a:gd name="T21" fmla="*/ 4 h 13"/>
                  <a:gd name="T22" fmla="*/ 5 w 23"/>
                  <a:gd name="T23" fmla="*/ 3 h 13"/>
                  <a:gd name="T24" fmla="*/ 7 w 23"/>
                  <a:gd name="T25" fmla="*/ 0 h 13"/>
                  <a:gd name="T26" fmla="*/ 12 w 23"/>
                  <a:gd name="T27" fmla="*/ 0 h 13"/>
                  <a:gd name="T28" fmla="*/ 16 w 23"/>
                  <a:gd name="T29" fmla="*/ 0 h 13"/>
                  <a:gd name="T30" fmla="*/ 20 w 23"/>
                  <a:gd name="T31" fmla="*/ 3 h 13"/>
                  <a:gd name="T32" fmla="*/ 23 w 23"/>
                  <a:gd name="T3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3">
                    <a:moveTo>
                      <a:pt x="23" y="6"/>
                    </a:moveTo>
                    <a:lnTo>
                      <a:pt x="23" y="7"/>
                    </a:lnTo>
                    <a:lnTo>
                      <a:pt x="22" y="10"/>
                    </a:lnTo>
                    <a:lnTo>
                      <a:pt x="21" y="11"/>
                    </a:lnTo>
                    <a:lnTo>
                      <a:pt x="20" y="13"/>
                    </a:lnTo>
                    <a:lnTo>
                      <a:pt x="15" y="13"/>
                    </a:lnTo>
                    <a:lnTo>
                      <a:pt x="9" y="13"/>
                    </a:lnTo>
                    <a:lnTo>
                      <a:pt x="5" y="13"/>
                    </a:lnTo>
                    <a:lnTo>
                      <a:pt x="0" y="10"/>
                    </a:lnTo>
                    <a:lnTo>
                      <a:pt x="0" y="6"/>
                    </a:lnTo>
                    <a:lnTo>
                      <a:pt x="2" y="4"/>
                    </a:lnTo>
                    <a:lnTo>
                      <a:pt x="5" y="3"/>
                    </a:lnTo>
                    <a:lnTo>
                      <a:pt x="7" y="0"/>
                    </a:lnTo>
                    <a:lnTo>
                      <a:pt x="12" y="0"/>
                    </a:lnTo>
                    <a:lnTo>
                      <a:pt x="16" y="0"/>
                    </a:lnTo>
                    <a:lnTo>
                      <a:pt x="20" y="3"/>
                    </a:lnTo>
                    <a:lnTo>
                      <a:pt x="23"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5" name="Freeform 667"/>
              <p:cNvSpPr>
                <a:spLocks/>
              </p:cNvSpPr>
              <p:nvPr/>
            </p:nvSpPr>
            <p:spPr bwMode="auto">
              <a:xfrm>
                <a:off x="4486246" y="2431685"/>
                <a:ext cx="152763" cy="171722"/>
              </a:xfrm>
              <a:custGeom>
                <a:avLst/>
                <a:gdLst>
                  <a:gd name="T0" fmla="*/ 294 w 306"/>
                  <a:gd name="T1" fmla="*/ 62 h 133"/>
                  <a:gd name="T2" fmla="*/ 269 w 306"/>
                  <a:gd name="T3" fmla="*/ 77 h 133"/>
                  <a:gd name="T4" fmla="*/ 243 w 306"/>
                  <a:gd name="T5" fmla="*/ 89 h 133"/>
                  <a:gd name="T6" fmla="*/ 215 w 306"/>
                  <a:gd name="T7" fmla="*/ 98 h 133"/>
                  <a:gd name="T8" fmla="*/ 197 w 306"/>
                  <a:gd name="T9" fmla="*/ 113 h 133"/>
                  <a:gd name="T10" fmla="*/ 183 w 306"/>
                  <a:gd name="T11" fmla="*/ 124 h 133"/>
                  <a:gd name="T12" fmla="*/ 164 w 306"/>
                  <a:gd name="T13" fmla="*/ 128 h 133"/>
                  <a:gd name="T14" fmla="*/ 145 w 306"/>
                  <a:gd name="T15" fmla="*/ 130 h 133"/>
                  <a:gd name="T16" fmla="*/ 132 w 306"/>
                  <a:gd name="T17" fmla="*/ 133 h 133"/>
                  <a:gd name="T18" fmla="*/ 140 w 306"/>
                  <a:gd name="T19" fmla="*/ 126 h 133"/>
                  <a:gd name="T20" fmla="*/ 149 w 306"/>
                  <a:gd name="T21" fmla="*/ 121 h 133"/>
                  <a:gd name="T22" fmla="*/ 157 w 306"/>
                  <a:gd name="T23" fmla="*/ 117 h 133"/>
                  <a:gd name="T24" fmla="*/ 167 w 306"/>
                  <a:gd name="T25" fmla="*/ 110 h 133"/>
                  <a:gd name="T26" fmla="*/ 162 w 306"/>
                  <a:gd name="T27" fmla="*/ 104 h 133"/>
                  <a:gd name="T28" fmla="*/ 154 w 306"/>
                  <a:gd name="T29" fmla="*/ 107 h 133"/>
                  <a:gd name="T30" fmla="*/ 136 w 306"/>
                  <a:gd name="T31" fmla="*/ 114 h 133"/>
                  <a:gd name="T32" fmla="*/ 117 w 306"/>
                  <a:gd name="T33" fmla="*/ 121 h 133"/>
                  <a:gd name="T34" fmla="*/ 98 w 306"/>
                  <a:gd name="T35" fmla="*/ 126 h 133"/>
                  <a:gd name="T36" fmla="*/ 78 w 306"/>
                  <a:gd name="T37" fmla="*/ 129 h 133"/>
                  <a:gd name="T38" fmla="*/ 86 w 306"/>
                  <a:gd name="T39" fmla="*/ 124 h 133"/>
                  <a:gd name="T40" fmla="*/ 100 w 306"/>
                  <a:gd name="T41" fmla="*/ 117 h 133"/>
                  <a:gd name="T42" fmla="*/ 96 w 306"/>
                  <a:gd name="T43" fmla="*/ 110 h 133"/>
                  <a:gd name="T44" fmla="*/ 80 w 306"/>
                  <a:gd name="T45" fmla="*/ 114 h 133"/>
                  <a:gd name="T46" fmla="*/ 64 w 306"/>
                  <a:gd name="T47" fmla="*/ 118 h 133"/>
                  <a:gd name="T48" fmla="*/ 48 w 306"/>
                  <a:gd name="T49" fmla="*/ 119 h 133"/>
                  <a:gd name="T50" fmla="*/ 36 w 306"/>
                  <a:gd name="T51" fmla="*/ 113 h 133"/>
                  <a:gd name="T52" fmla="*/ 33 w 306"/>
                  <a:gd name="T53" fmla="*/ 103 h 133"/>
                  <a:gd name="T54" fmla="*/ 26 w 306"/>
                  <a:gd name="T55" fmla="*/ 98 h 133"/>
                  <a:gd name="T56" fmla="*/ 9 w 306"/>
                  <a:gd name="T57" fmla="*/ 102 h 133"/>
                  <a:gd name="T58" fmla="*/ 0 w 306"/>
                  <a:gd name="T59" fmla="*/ 93 h 133"/>
                  <a:gd name="T60" fmla="*/ 7 w 306"/>
                  <a:gd name="T61" fmla="*/ 83 h 133"/>
                  <a:gd name="T62" fmla="*/ 17 w 306"/>
                  <a:gd name="T63" fmla="*/ 76 h 133"/>
                  <a:gd name="T64" fmla="*/ 28 w 306"/>
                  <a:gd name="T65" fmla="*/ 70 h 133"/>
                  <a:gd name="T66" fmla="*/ 33 w 306"/>
                  <a:gd name="T67" fmla="*/ 61 h 133"/>
                  <a:gd name="T68" fmla="*/ 25 w 306"/>
                  <a:gd name="T69" fmla="*/ 51 h 133"/>
                  <a:gd name="T70" fmla="*/ 39 w 306"/>
                  <a:gd name="T71" fmla="*/ 46 h 133"/>
                  <a:gd name="T72" fmla="*/ 74 w 306"/>
                  <a:gd name="T73" fmla="*/ 51 h 133"/>
                  <a:gd name="T74" fmla="*/ 110 w 306"/>
                  <a:gd name="T75" fmla="*/ 56 h 133"/>
                  <a:gd name="T76" fmla="*/ 147 w 306"/>
                  <a:gd name="T77" fmla="*/ 58 h 133"/>
                  <a:gd name="T78" fmla="*/ 184 w 306"/>
                  <a:gd name="T79" fmla="*/ 52 h 133"/>
                  <a:gd name="T80" fmla="*/ 221 w 306"/>
                  <a:gd name="T81" fmla="*/ 43 h 133"/>
                  <a:gd name="T82" fmla="*/ 256 w 306"/>
                  <a:gd name="T83" fmla="*/ 29 h 133"/>
                  <a:gd name="T84" fmla="*/ 290 w 306"/>
                  <a:gd name="T85" fmla="*/ 11 h 133"/>
                  <a:gd name="T86" fmla="*/ 306 w 306"/>
                  <a:gd name="T87" fmla="*/ 5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6" h="133">
                    <a:moveTo>
                      <a:pt x="306" y="54"/>
                    </a:moveTo>
                    <a:lnTo>
                      <a:pt x="294" y="62"/>
                    </a:lnTo>
                    <a:lnTo>
                      <a:pt x="282" y="70"/>
                    </a:lnTo>
                    <a:lnTo>
                      <a:pt x="269" y="77"/>
                    </a:lnTo>
                    <a:lnTo>
                      <a:pt x="256" y="84"/>
                    </a:lnTo>
                    <a:lnTo>
                      <a:pt x="243" y="89"/>
                    </a:lnTo>
                    <a:lnTo>
                      <a:pt x="229" y="93"/>
                    </a:lnTo>
                    <a:lnTo>
                      <a:pt x="215" y="98"/>
                    </a:lnTo>
                    <a:lnTo>
                      <a:pt x="201" y="102"/>
                    </a:lnTo>
                    <a:lnTo>
                      <a:pt x="197" y="113"/>
                    </a:lnTo>
                    <a:lnTo>
                      <a:pt x="191" y="119"/>
                    </a:lnTo>
                    <a:lnTo>
                      <a:pt x="183" y="124"/>
                    </a:lnTo>
                    <a:lnTo>
                      <a:pt x="174" y="126"/>
                    </a:lnTo>
                    <a:lnTo>
                      <a:pt x="164" y="128"/>
                    </a:lnTo>
                    <a:lnTo>
                      <a:pt x="154" y="129"/>
                    </a:lnTo>
                    <a:lnTo>
                      <a:pt x="145" y="130"/>
                    </a:lnTo>
                    <a:lnTo>
                      <a:pt x="136" y="133"/>
                    </a:lnTo>
                    <a:lnTo>
                      <a:pt x="132" y="133"/>
                    </a:lnTo>
                    <a:lnTo>
                      <a:pt x="136" y="130"/>
                    </a:lnTo>
                    <a:lnTo>
                      <a:pt x="140" y="126"/>
                    </a:lnTo>
                    <a:lnTo>
                      <a:pt x="145" y="124"/>
                    </a:lnTo>
                    <a:lnTo>
                      <a:pt x="149" y="121"/>
                    </a:lnTo>
                    <a:lnTo>
                      <a:pt x="153" y="119"/>
                    </a:lnTo>
                    <a:lnTo>
                      <a:pt x="157" y="117"/>
                    </a:lnTo>
                    <a:lnTo>
                      <a:pt x="162" y="113"/>
                    </a:lnTo>
                    <a:lnTo>
                      <a:pt x="167" y="110"/>
                    </a:lnTo>
                    <a:lnTo>
                      <a:pt x="164" y="106"/>
                    </a:lnTo>
                    <a:lnTo>
                      <a:pt x="162" y="104"/>
                    </a:lnTo>
                    <a:lnTo>
                      <a:pt x="157" y="106"/>
                    </a:lnTo>
                    <a:lnTo>
                      <a:pt x="154" y="107"/>
                    </a:lnTo>
                    <a:lnTo>
                      <a:pt x="145" y="111"/>
                    </a:lnTo>
                    <a:lnTo>
                      <a:pt x="136" y="114"/>
                    </a:lnTo>
                    <a:lnTo>
                      <a:pt x="126" y="118"/>
                    </a:lnTo>
                    <a:lnTo>
                      <a:pt x="117" y="121"/>
                    </a:lnTo>
                    <a:lnTo>
                      <a:pt x="108" y="124"/>
                    </a:lnTo>
                    <a:lnTo>
                      <a:pt x="98" y="126"/>
                    </a:lnTo>
                    <a:lnTo>
                      <a:pt x="88" y="128"/>
                    </a:lnTo>
                    <a:lnTo>
                      <a:pt x="78" y="129"/>
                    </a:lnTo>
                    <a:lnTo>
                      <a:pt x="78" y="126"/>
                    </a:lnTo>
                    <a:lnTo>
                      <a:pt x="86" y="124"/>
                    </a:lnTo>
                    <a:lnTo>
                      <a:pt x="93" y="121"/>
                    </a:lnTo>
                    <a:lnTo>
                      <a:pt x="100" y="117"/>
                    </a:lnTo>
                    <a:lnTo>
                      <a:pt x="104" y="109"/>
                    </a:lnTo>
                    <a:lnTo>
                      <a:pt x="96" y="110"/>
                    </a:lnTo>
                    <a:lnTo>
                      <a:pt x="88" y="113"/>
                    </a:lnTo>
                    <a:lnTo>
                      <a:pt x="80" y="114"/>
                    </a:lnTo>
                    <a:lnTo>
                      <a:pt x="72" y="117"/>
                    </a:lnTo>
                    <a:lnTo>
                      <a:pt x="64" y="118"/>
                    </a:lnTo>
                    <a:lnTo>
                      <a:pt x="56" y="119"/>
                    </a:lnTo>
                    <a:lnTo>
                      <a:pt x="48" y="119"/>
                    </a:lnTo>
                    <a:lnTo>
                      <a:pt x="40" y="117"/>
                    </a:lnTo>
                    <a:lnTo>
                      <a:pt x="36" y="113"/>
                    </a:lnTo>
                    <a:lnTo>
                      <a:pt x="34" y="107"/>
                    </a:lnTo>
                    <a:lnTo>
                      <a:pt x="33" y="103"/>
                    </a:lnTo>
                    <a:lnTo>
                      <a:pt x="34" y="98"/>
                    </a:lnTo>
                    <a:lnTo>
                      <a:pt x="26" y="98"/>
                    </a:lnTo>
                    <a:lnTo>
                      <a:pt x="18" y="100"/>
                    </a:lnTo>
                    <a:lnTo>
                      <a:pt x="9" y="102"/>
                    </a:lnTo>
                    <a:lnTo>
                      <a:pt x="1" y="100"/>
                    </a:lnTo>
                    <a:lnTo>
                      <a:pt x="0" y="93"/>
                    </a:lnTo>
                    <a:lnTo>
                      <a:pt x="2" y="87"/>
                    </a:lnTo>
                    <a:lnTo>
                      <a:pt x="7" y="83"/>
                    </a:lnTo>
                    <a:lnTo>
                      <a:pt x="11" y="78"/>
                    </a:lnTo>
                    <a:lnTo>
                      <a:pt x="17" y="76"/>
                    </a:lnTo>
                    <a:lnTo>
                      <a:pt x="23" y="73"/>
                    </a:lnTo>
                    <a:lnTo>
                      <a:pt x="28" y="70"/>
                    </a:lnTo>
                    <a:lnTo>
                      <a:pt x="34" y="67"/>
                    </a:lnTo>
                    <a:lnTo>
                      <a:pt x="33" y="61"/>
                    </a:lnTo>
                    <a:lnTo>
                      <a:pt x="30" y="56"/>
                    </a:lnTo>
                    <a:lnTo>
                      <a:pt x="25" y="51"/>
                    </a:lnTo>
                    <a:lnTo>
                      <a:pt x="20" y="47"/>
                    </a:lnTo>
                    <a:lnTo>
                      <a:pt x="39" y="46"/>
                    </a:lnTo>
                    <a:lnTo>
                      <a:pt x="57" y="48"/>
                    </a:lnTo>
                    <a:lnTo>
                      <a:pt x="74" y="51"/>
                    </a:lnTo>
                    <a:lnTo>
                      <a:pt x="93" y="54"/>
                    </a:lnTo>
                    <a:lnTo>
                      <a:pt x="110" y="56"/>
                    </a:lnTo>
                    <a:lnTo>
                      <a:pt x="129" y="58"/>
                    </a:lnTo>
                    <a:lnTo>
                      <a:pt x="147" y="58"/>
                    </a:lnTo>
                    <a:lnTo>
                      <a:pt x="165" y="55"/>
                    </a:lnTo>
                    <a:lnTo>
                      <a:pt x="184" y="52"/>
                    </a:lnTo>
                    <a:lnTo>
                      <a:pt x="202" y="47"/>
                    </a:lnTo>
                    <a:lnTo>
                      <a:pt x="221" y="43"/>
                    </a:lnTo>
                    <a:lnTo>
                      <a:pt x="239" y="36"/>
                    </a:lnTo>
                    <a:lnTo>
                      <a:pt x="256" y="29"/>
                    </a:lnTo>
                    <a:lnTo>
                      <a:pt x="274" y="21"/>
                    </a:lnTo>
                    <a:lnTo>
                      <a:pt x="290" y="11"/>
                    </a:lnTo>
                    <a:lnTo>
                      <a:pt x="306" y="0"/>
                    </a:lnTo>
                    <a:lnTo>
                      <a:pt x="306"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6" name="Freeform 668"/>
              <p:cNvSpPr>
                <a:spLocks/>
              </p:cNvSpPr>
              <p:nvPr/>
            </p:nvSpPr>
            <p:spPr bwMode="auto">
              <a:xfrm>
                <a:off x="4611053" y="2486806"/>
                <a:ext cx="3994" cy="6360"/>
              </a:xfrm>
              <a:custGeom>
                <a:avLst/>
                <a:gdLst>
                  <a:gd name="T0" fmla="*/ 8 w 8"/>
                  <a:gd name="T1" fmla="*/ 7 h 7"/>
                  <a:gd name="T2" fmla="*/ 0 w 8"/>
                  <a:gd name="T3" fmla="*/ 0 h 7"/>
                  <a:gd name="T4" fmla="*/ 8 w 8"/>
                  <a:gd name="T5" fmla="*/ 5 h 7"/>
                  <a:gd name="T6" fmla="*/ 8 w 8"/>
                  <a:gd name="T7" fmla="*/ 7 h 7"/>
                </a:gdLst>
                <a:ahLst/>
                <a:cxnLst>
                  <a:cxn ang="0">
                    <a:pos x="T0" y="T1"/>
                  </a:cxn>
                  <a:cxn ang="0">
                    <a:pos x="T2" y="T3"/>
                  </a:cxn>
                  <a:cxn ang="0">
                    <a:pos x="T4" y="T5"/>
                  </a:cxn>
                  <a:cxn ang="0">
                    <a:pos x="T6" y="T7"/>
                  </a:cxn>
                </a:cxnLst>
                <a:rect l="0" t="0" r="r" b="b"/>
                <a:pathLst>
                  <a:path w="8" h="7">
                    <a:moveTo>
                      <a:pt x="8" y="7"/>
                    </a:moveTo>
                    <a:lnTo>
                      <a:pt x="0" y="0"/>
                    </a:lnTo>
                    <a:lnTo>
                      <a:pt x="8" y="5"/>
                    </a:lnTo>
                    <a:lnTo>
                      <a:pt x="8"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7" name="Freeform 669"/>
              <p:cNvSpPr>
                <a:spLocks/>
              </p:cNvSpPr>
              <p:nvPr/>
            </p:nvSpPr>
            <p:spPr bwMode="auto">
              <a:xfrm>
                <a:off x="4584095" y="2499526"/>
                <a:ext cx="27957" cy="33920"/>
              </a:xfrm>
              <a:custGeom>
                <a:avLst/>
                <a:gdLst>
                  <a:gd name="T0" fmla="*/ 55 w 57"/>
                  <a:gd name="T1" fmla="*/ 13 h 28"/>
                  <a:gd name="T2" fmla="*/ 49 w 57"/>
                  <a:gd name="T3" fmla="*/ 17 h 28"/>
                  <a:gd name="T4" fmla="*/ 42 w 57"/>
                  <a:gd name="T5" fmla="*/ 21 h 28"/>
                  <a:gd name="T6" fmla="*/ 36 w 57"/>
                  <a:gd name="T7" fmla="*/ 24 h 28"/>
                  <a:gd name="T8" fmla="*/ 29 w 57"/>
                  <a:gd name="T9" fmla="*/ 25 h 28"/>
                  <a:gd name="T10" fmla="*/ 21 w 57"/>
                  <a:gd name="T11" fmla="*/ 26 h 28"/>
                  <a:gd name="T12" fmla="*/ 14 w 57"/>
                  <a:gd name="T13" fmla="*/ 28 h 28"/>
                  <a:gd name="T14" fmla="*/ 7 w 57"/>
                  <a:gd name="T15" fmla="*/ 28 h 28"/>
                  <a:gd name="T16" fmla="*/ 0 w 57"/>
                  <a:gd name="T17" fmla="*/ 28 h 28"/>
                  <a:gd name="T18" fmla="*/ 53 w 57"/>
                  <a:gd name="T19" fmla="*/ 0 h 28"/>
                  <a:gd name="T20" fmla="*/ 56 w 57"/>
                  <a:gd name="T21" fmla="*/ 3 h 28"/>
                  <a:gd name="T22" fmla="*/ 57 w 57"/>
                  <a:gd name="T23" fmla="*/ 6 h 28"/>
                  <a:gd name="T24" fmla="*/ 57 w 57"/>
                  <a:gd name="T25" fmla="*/ 10 h 28"/>
                  <a:gd name="T26" fmla="*/ 55 w 57"/>
                  <a:gd name="T27"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28">
                    <a:moveTo>
                      <a:pt x="55" y="13"/>
                    </a:moveTo>
                    <a:lnTo>
                      <a:pt x="49" y="17"/>
                    </a:lnTo>
                    <a:lnTo>
                      <a:pt x="42" y="21"/>
                    </a:lnTo>
                    <a:lnTo>
                      <a:pt x="36" y="24"/>
                    </a:lnTo>
                    <a:lnTo>
                      <a:pt x="29" y="25"/>
                    </a:lnTo>
                    <a:lnTo>
                      <a:pt x="21" y="26"/>
                    </a:lnTo>
                    <a:lnTo>
                      <a:pt x="14" y="28"/>
                    </a:lnTo>
                    <a:lnTo>
                      <a:pt x="7" y="28"/>
                    </a:lnTo>
                    <a:lnTo>
                      <a:pt x="0" y="28"/>
                    </a:lnTo>
                    <a:lnTo>
                      <a:pt x="53" y="0"/>
                    </a:lnTo>
                    <a:lnTo>
                      <a:pt x="56" y="3"/>
                    </a:lnTo>
                    <a:lnTo>
                      <a:pt x="57" y="6"/>
                    </a:lnTo>
                    <a:lnTo>
                      <a:pt x="57" y="10"/>
                    </a:lnTo>
                    <a:lnTo>
                      <a:pt x="55" y="1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8" name="Freeform 670"/>
              <p:cNvSpPr>
                <a:spLocks/>
              </p:cNvSpPr>
              <p:nvPr/>
            </p:nvSpPr>
            <p:spPr bwMode="auto">
              <a:xfrm>
                <a:off x="4516200" y="2537686"/>
                <a:ext cx="21966" cy="14840"/>
              </a:xfrm>
              <a:custGeom>
                <a:avLst/>
                <a:gdLst>
                  <a:gd name="T0" fmla="*/ 42 w 42"/>
                  <a:gd name="T1" fmla="*/ 3 h 14"/>
                  <a:gd name="T2" fmla="*/ 41 w 42"/>
                  <a:gd name="T3" fmla="*/ 7 h 14"/>
                  <a:gd name="T4" fmla="*/ 39 w 42"/>
                  <a:gd name="T5" fmla="*/ 10 h 14"/>
                  <a:gd name="T6" fmla="*/ 37 w 42"/>
                  <a:gd name="T7" fmla="*/ 11 h 14"/>
                  <a:gd name="T8" fmla="*/ 33 w 42"/>
                  <a:gd name="T9" fmla="*/ 12 h 14"/>
                  <a:gd name="T10" fmla="*/ 25 w 42"/>
                  <a:gd name="T11" fmla="*/ 14 h 14"/>
                  <a:gd name="T12" fmla="*/ 15 w 42"/>
                  <a:gd name="T13" fmla="*/ 14 h 14"/>
                  <a:gd name="T14" fmla="*/ 7 w 42"/>
                  <a:gd name="T15" fmla="*/ 12 h 14"/>
                  <a:gd name="T16" fmla="*/ 0 w 42"/>
                  <a:gd name="T17" fmla="*/ 7 h 14"/>
                  <a:gd name="T18" fmla="*/ 5 w 42"/>
                  <a:gd name="T19" fmla="*/ 6 h 14"/>
                  <a:gd name="T20" fmla="*/ 10 w 42"/>
                  <a:gd name="T21" fmla="*/ 3 h 14"/>
                  <a:gd name="T22" fmla="*/ 16 w 42"/>
                  <a:gd name="T23" fmla="*/ 2 h 14"/>
                  <a:gd name="T24" fmla="*/ 22 w 42"/>
                  <a:gd name="T25" fmla="*/ 0 h 14"/>
                  <a:gd name="T26" fmla="*/ 27 w 42"/>
                  <a:gd name="T27" fmla="*/ 0 h 14"/>
                  <a:gd name="T28" fmla="*/ 32 w 42"/>
                  <a:gd name="T29" fmla="*/ 0 h 14"/>
                  <a:gd name="T30" fmla="*/ 38 w 42"/>
                  <a:gd name="T31" fmla="*/ 0 h 14"/>
                  <a:gd name="T32" fmla="*/ 42 w 42"/>
                  <a:gd name="T3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14">
                    <a:moveTo>
                      <a:pt x="42" y="3"/>
                    </a:moveTo>
                    <a:lnTo>
                      <a:pt x="41" y="7"/>
                    </a:lnTo>
                    <a:lnTo>
                      <a:pt x="39" y="10"/>
                    </a:lnTo>
                    <a:lnTo>
                      <a:pt x="37" y="11"/>
                    </a:lnTo>
                    <a:lnTo>
                      <a:pt x="33" y="12"/>
                    </a:lnTo>
                    <a:lnTo>
                      <a:pt x="25" y="14"/>
                    </a:lnTo>
                    <a:lnTo>
                      <a:pt x="15" y="14"/>
                    </a:lnTo>
                    <a:lnTo>
                      <a:pt x="7" y="12"/>
                    </a:lnTo>
                    <a:lnTo>
                      <a:pt x="0" y="7"/>
                    </a:lnTo>
                    <a:lnTo>
                      <a:pt x="5" y="6"/>
                    </a:lnTo>
                    <a:lnTo>
                      <a:pt x="10" y="3"/>
                    </a:lnTo>
                    <a:lnTo>
                      <a:pt x="16" y="2"/>
                    </a:lnTo>
                    <a:lnTo>
                      <a:pt x="22" y="0"/>
                    </a:lnTo>
                    <a:lnTo>
                      <a:pt x="27" y="0"/>
                    </a:lnTo>
                    <a:lnTo>
                      <a:pt x="32" y="0"/>
                    </a:lnTo>
                    <a:lnTo>
                      <a:pt x="38" y="0"/>
                    </a:lnTo>
                    <a:lnTo>
                      <a:pt x="42"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9" name="Freeform 671"/>
              <p:cNvSpPr>
                <a:spLocks/>
              </p:cNvSpPr>
              <p:nvPr/>
            </p:nvSpPr>
            <p:spPr bwMode="auto">
              <a:xfrm>
                <a:off x="4549149" y="2537686"/>
                <a:ext cx="22964" cy="14840"/>
              </a:xfrm>
              <a:custGeom>
                <a:avLst/>
                <a:gdLst>
                  <a:gd name="T0" fmla="*/ 45 w 45"/>
                  <a:gd name="T1" fmla="*/ 0 h 12"/>
                  <a:gd name="T2" fmla="*/ 44 w 45"/>
                  <a:gd name="T3" fmla="*/ 6 h 12"/>
                  <a:gd name="T4" fmla="*/ 42 w 45"/>
                  <a:gd name="T5" fmla="*/ 8 h 12"/>
                  <a:gd name="T6" fmla="*/ 37 w 45"/>
                  <a:gd name="T7" fmla="*/ 10 h 12"/>
                  <a:gd name="T8" fmla="*/ 34 w 45"/>
                  <a:gd name="T9" fmla="*/ 11 h 12"/>
                  <a:gd name="T10" fmla="*/ 24 w 45"/>
                  <a:gd name="T11" fmla="*/ 12 h 12"/>
                  <a:gd name="T12" fmla="*/ 16 w 45"/>
                  <a:gd name="T13" fmla="*/ 12 h 12"/>
                  <a:gd name="T14" fmla="*/ 8 w 45"/>
                  <a:gd name="T15" fmla="*/ 12 h 12"/>
                  <a:gd name="T16" fmla="*/ 0 w 45"/>
                  <a:gd name="T17" fmla="*/ 10 h 12"/>
                  <a:gd name="T18" fmla="*/ 6 w 45"/>
                  <a:gd name="T19" fmla="*/ 8 h 12"/>
                  <a:gd name="T20" fmla="*/ 11 w 45"/>
                  <a:gd name="T21" fmla="*/ 7 h 12"/>
                  <a:gd name="T22" fmla="*/ 16 w 45"/>
                  <a:gd name="T23" fmla="*/ 4 h 12"/>
                  <a:gd name="T24" fmla="*/ 22 w 45"/>
                  <a:gd name="T25" fmla="*/ 3 h 12"/>
                  <a:gd name="T26" fmla="*/ 28 w 45"/>
                  <a:gd name="T27" fmla="*/ 2 h 12"/>
                  <a:gd name="T28" fmla="*/ 34 w 45"/>
                  <a:gd name="T29" fmla="*/ 2 h 12"/>
                  <a:gd name="T30" fmla="*/ 39 w 45"/>
                  <a:gd name="T31" fmla="*/ 0 h 12"/>
                  <a:gd name="T32" fmla="*/ 45 w 45"/>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12">
                    <a:moveTo>
                      <a:pt x="45" y="0"/>
                    </a:moveTo>
                    <a:lnTo>
                      <a:pt x="44" y="6"/>
                    </a:lnTo>
                    <a:lnTo>
                      <a:pt x="42" y="8"/>
                    </a:lnTo>
                    <a:lnTo>
                      <a:pt x="37" y="10"/>
                    </a:lnTo>
                    <a:lnTo>
                      <a:pt x="34" y="11"/>
                    </a:lnTo>
                    <a:lnTo>
                      <a:pt x="24" y="12"/>
                    </a:lnTo>
                    <a:lnTo>
                      <a:pt x="16" y="12"/>
                    </a:lnTo>
                    <a:lnTo>
                      <a:pt x="8" y="12"/>
                    </a:lnTo>
                    <a:lnTo>
                      <a:pt x="0" y="10"/>
                    </a:lnTo>
                    <a:lnTo>
                      <a:pt x="6" y="8"/>
                    </a:lnTo>
                    <a:lnTo>
                      <a:pt x="11" y="7"/>
                    </a:lnTo>
                    <a:lnTo>
                      <a:pt x="16" y="4"/>
                    </a:lnTo>
                    <a:lnTo>
                      <a:pt x="22" y="3"/>
                    </a:lnTo>
                    <a:lnTo>
                      <a:pt x="28" y="2"/>
                    </a:lnTo>
                    <a:lnTo>
                      <a:pt x="34" y="2"/>
                    </a:lnTo>
                    <a:lnTo>
                      <a:pt x="39" y="0"/>
                    </a:lnTo>
                    <a:lnTo>
                      <a:pt x="45"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0" name="Freeform 672"/>
              <p:cNvSpPr>
                <a:spLocks/>
              </p:cNvSpPr>
              <p:nvPr/>
            </p:nvSpPr>
            <p:spPr bwMode="auto">
              <a:xfrm>
                <a:off x="4467276" y="2527086"/>
                <a:ext cx="171734" cy="258643"/>
              </a:xfrm>
              <a:custGeom>
                <a:avLst/>
                <a:gdLst>
                  <a:gd name="T0" fmla="*/ 329 w 344"/>
                  <a:gd name="T1" fmla="*/ 56 h 202"/>
                  <a:gd name="T2" fmla="*/ 305 w 344"/>
                  <a:gd name="T3" fmla="*/ 74 h 202"/>
                  <a:gd name="T4" fmla="*/ 285 w 344"/>
                  <a:gd name="T5" fmla="*/ 98 h 202"/>
                  <a:gd name="T6" fmla="*/ 270 w 344"/>
                  <a:gd name="T7" fmla="*/ 125 h 202"/>
                  <a:gd name="T8" fmla="*/ 263 w 344"/>
                  <a:gd name="T9" fmla="*/ 147 h 202"/>
                  <a:gd name="T10" fmla="*/ 253 w 344"/>
                  <a:gd name="T11" fmla="*/ 158 h 202"/>
                  <a:gd name="T12" fmla="*/ 246 w 344"/>
                  <a:gd name="T13" fmla="*/ 158 h 202"/>
                  <a:gd name="T14" fmla="*/ 238 w 344"/>
                  <a:gd name="T15" fmla="*/ 163 h 202"/>
                  <a:gd name="T16" fmla="*/ 230 w 344"/>
                  <a:gd name="T17" fmla="*/ 170 h 202"/>
                  <a:gd name="T18" fmla="*/ 216 w 344"/>
                  <a:gd name="T19" fmla="*/ 177 h 202"/>
                  <a:gd name="T20" fmla="*/ 202 w 344"/>
                  <a:gd name="T21" fmla="*/ 184 h 202"/>
                  <a:gd name="T22" fmla="*/ 186 w 344"/>
                  <a:gd name="T23" fmla="*/ 189 h 202"/>
                  <a:gd name="T24" fmla="*/ 170 w 344"/>
                  <a:gd name="T25" fmla="*/ 192 h 202"/>
                  <a:gd name="T26" fmla="*/ 179 w 344"/>
                  <a:gd name="T27" fmla="*/ 180 h 202"/>
                  <a:gd name="T28" fmla="*/ 188 w 344"/>
                  <a:gd name="T29" fmla="*/ 165 h 202"/>
                  <a:gd name="T30" fmla="*/ 175 w 344"/>
                  <a:gd name="T31" fmla="*/ 171 h 202"/>
                  <a:gd name="T32" fmla="*/ 161 w 344"/>
                  <a:gd name="T33" fmla="*/ 182 h 202"/>
                  <a:gd name="T34" fmla="*/ 142 w 344"/>
                  <a:gd name="T35" fmla="*/ 189 h 202"/>
                  <a:gd name="T36" fmla="*/ 124 w 344"/>
                  <a:gd name="T37" fmla="*/ 197 h 202"/>
                  <a:gd name="T38" fmla="*/ 104 w 344"/>
                  <a:gd name="T39" fmla="*/ 202 h 202"/>
                  <a:gd name="T40" fmla="*/ 84 w 344"/>
                  <a:gd name="T41" fmla="*/ 197 h 202"/>
                  <a:gd name="T42" fmla="*/ 87 w 344"/>
                  <a:gd name="T43" fmla="*/ 188 h 202"/>
                  <a:gd name="T44" fmla="*/ 80 w 344"/>
                  <a:gd name="T45" fmla="*/ 180 h 202"/>
                  <a:gd name="T46" fmla="*/ 77 w 344"/>
                  <a:gd name="T47" fmla="*/ 166 h 202"/>
                  <a:gd name="T48" fmla="*/ 64 w 344"/>
                  <a:gd name="T49" fmla="*/ 174 h 202"/>
                  <a:gd name="T50" fmla="*/ 49 w 344"/>
                  <a:gd name="T51" fmla="*/ 174 h 202"/>
                  <a:gd name="T52" fmla="*/ 39 w 344"/>
                  <a:gd name="T53" fmla="*/ 155 h 202"/>
                  <a:gd name="T54" fmla="*/ 27 w 344"/>
                  <a:gd name="T55" fmla="*/ 139 h 202"/>
                  <a:gd name="T56" fmla="*/ 13 w 344"/>
                  <a:gd name="T57" fmla="*/ 145 h 202"/>
                  <a:gd name="T58" fmla="*/ 1 w 344"/>
                  <a:gd name="T59" fmla="*/ 144 h 202"/>
                  <a:gd name="T60" fmla="*/ 3 w 344"/>
                  <a:gd name="T61" fmla="*/ 132 h 202"/>
                  <a:gd name="T62" fmla="*/ 10 w 344"/>
                  <a:gd name="T63" fmla="*/ 121 h 202"/>
                  <a:gd name="T64" fmla="*/ 4 w 344"/>
                  <a:gd name="T65" fmla="*/ 118 h 202"/>
                  <a:gd name="T66" fmla="*/ 0 w 344"/>
                  <a:gd name="T67" fmla="*/ 113 h 202"/>
                  <a:gd name="T68" fmla="*/ 4 w 344"/>
                  <a:gd name="T69" fmla="*/ 102 h 202"/>
                  <a:gd name="T70" fmla="*/ 12 w 344"/>
                  <a:gd name="T71" fmla="*/ 95 h 202"/>
                  <a:gd name="T72" fmla="*/ 31 w 344"/>
                  <a:gd name="T73" fmla="*/ 92 h 202"/>
                  <a:gd name="T74" fmla="*/ 50 w 344"/>
                  <a:gd name="T75" fmla="*/ 92 h 202"/>
                  <a:gd name="T76" fmla="*/ 69 w 344"/>
                  <a:gd name="T77" fmla="*/ 92 h 202"/>
                  <a:gd name="T78" fmla="*/ 87 w 344"/>
                  <a:gd name="T79" fmla="*/ 89 h 202"/>
                  <a:gd name="T80" fmla="*/ 134 w 344"/>
                  <a:gd name="T81" fmla="*/ 92 h 202"/>
                  <a:gd name="T82" fmla="*/ 180 w 344"/>
                  <a:gd name="T83" fmla="*/ 82 h 202"/>
                  <a:gd name="T84" fmla="*/ 224 w 344"/>
                  <a:gd name="T85" fmla="*/ 67 h 202"/>
                  <a:gd name="T86" fmla="*/ 267 w 344"/>
                  <a:gd name="T87" fmla="*/ 51 h 202"/>
                  <a:gd name="T88" fmla="*/ 286 w 344"/>
                  <a:gd name="T89" fmla="*/ 40 h 202"/>
                  <a:gd name="T90" fmla="*/ 306 w 344"/>
                  <a:gd name="T91" fmla="*/ 29 h 202"/>
                  <a:gd name="T92" fmla="*/ 326 w 344"/>
                  <a:gd name="T93" fmla="*/ 15 h 202"/>
                  <a:gd name="T94" fmla="*/ 344 w 344"/>
                  <a:gd name="T95" fmla="*/ 0 h 202"/>
                  <a:gd name="T96" fmla="*/ 342 w 344"/>
                  <a:gd name="T97" fmla="*/ 24 h 202"/>
                  <a:gd name="T98" fmla="*/ 341 w 344"/>
                  <a:gd name="T99" fmla="*/ 4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4" h="202">
                    <a:moveTo>
                      <a:pt x="341" y="48"/>
                    </a:moveTo>
                    <a:lnTo>
                      <a:pt x="329" y="56"/>
                    </a:lnTo>
                    <a:lnTo>
                      <a:pt x="316" y="65"/>
                    </a:lnTo>
                    <a:lnTo>
                      <a:pt x="305" y="74"/>
                    </a:lnTo>
                    <a:lnTo>
                      <a:pt x="294" y="85"/>
                    </a:lnTo>
                    <a:lnTo>
                      <a:pt x="285" y="98"/>
                    </a:lnTo>
                    <a:lnTo>
                      <a:pt x="277" y="110"/>
                    </a:lnTo>
                    <a:lnTo>
                      <a:pt x="270" y="125"/>
                    </a:lnTo>
                    <a:lnTo>
                      <a:pt x="267" y="140"/>
                    </a:lnTo>
                    <a:lnTo>
                      <a:pt x="263" y="147"/>
                    </a:lnTo>
                    <a:lnTo>
                      <a:pt x="259" y="152"/>
                    </a:lnTo>
                    <a:lnTo>
                      <a:pt x="253" y="158"/>
                    </a:lnTo>
                    <a:lnTo>
                      <a:pt x="246" y="162"/>
                    </a:lnTo>
                    <a:lnTo>
                      <a:pt x="246" y="158"/>
                    </a:lnTo>
                    <a:lnTo>
                      <a:pt x="243" y="159"/>
                    </a:lnTo>
                    <a:lnTo>
                      <a:pt x="238" y="163"/>
                    </a:lnTo>
                    <a:lnTo>
                      <a:pt x="235" y="167"/>
                    </a:lnTo>
                    <a:lnTo>
                      <a:pt x="230" y="170"/>
                    </a:lnTo>
                    <a:lnTo>
                      <a:pt x="223" y="174"/>
                    </a:lnTo>
                    <a:lnTo>
                      <a:pt x="216" y="177"/>
                    </a:lnTo>
                    <a:lnTo>
                      <a:pt x="209" y="181"/>
                    </a:lnTo>
                    <a:lnTo>
                      <a:pt x="202" y="184"/>
                    </a:lnTo>
                    <a:lnTo>
                      <a:pt x="194" y="187"/>
                    </a:lnTo>
                    <a:lnTo>
                      <a:pt x="186" y="189"/>
                    </a:lnTo>
                    <a:lnTo>
                      <a:pt x="178" y="191"/>
                    </a:lnTo>
                    <a:lnTo>
                      <a:pt x="170" y="192"/>
                    </a:lnTo>
                    <a:lnTo>
                      <a:pt x="175" y="187"/>
                    </a:lnTo>
                    <a:lnTo>
                      <a:pt x="179" y="180"/>
                    </a:lnTo>
                    <a:lnTo>
                      <a:pt x="185" y="173"/>
                    </a:lnTo>
                    <a:lnTo>
                      <a:pt x="188" y="165"/>
                    </a:lnTo>
                    <a:lnTo>
                      <a:pt x="182" y="167"/>
                    </a:lnTo>
                    <a:lnTo>
                      <a:pt x="175" y="171"/>
                    </a:lnTo>
                    <a:lnTo>
                      <a:pt x="168" y="178"/>
                    </a:lnTo>
                    <a:lnTo>
                      <a:pt x="161" y="182"/>
                    </a:lnTo>
                    <a:lnTo>
                      <a:pt x="152" y="185"/>
                    </a:lnTo>
                    <a:lnTo>
                      <a:pt x="142" y="189"/>
                    </a:lnTo>
                    <a:lnTo>
                      <a:pt x="133" y="193"/>
                    </a:lnTo>
                    <a:lnTo>
                      <a:pt x="124" y="197"/>
                    </a:lnTo>
                    <a:lnTo>
                      <a:pt x="115" y="200"/>
                    </a:lnTo>
                    <a:lnTo>
                      <a:pt x="104" y="202"/>
                    </a:lnTo>
                    <a:lnTo>
                      <a:pt x="94" y="200"/>
                    </a:lnTo>
                    <a:lnTo>
                      <a:pt x="84" y="197"/>
                    </a:lnTo>
                    <a:lnTo>
                      <a:pt x="91" y="189"/>
                    </a:lnTo>
                    <a:lnTo>
                      <a:pt x="87" y="188"/>
                    </a:lnTo>
                    <a:lnTo>
                      <a:pt x="83" y="184"/>
                    </a:lnTo>
                    <a:lnTo>
                      <a:pt x="80" y="180"/>
                    </a:lnTo>
                    <a:lnTo>
                      <a:pt x="78" y="174"/>
                    </a:lnTo>
                    <a:lnTo>
                      <a:pt x="77" y="166"/>
                    </a:lnTo>
                    <a:lnTo>
                      <a:pt x="70" y="169"/>
                    </a:lnTo>
                    <a:lnTo>
                      <a:pt x="64" y="174"/>
                    </a:lnTo>
                    <a:lnTo>
                      <a:pt x="57" y="177"/>
                    </a:lnTo>
                    <a:lnTo>
                      <a:pt x="49" y="174"/>
                    </a:lnTo>
                    <a:lnTo>
                      <a:pt x="43" y="166"/>
                    </a:lnTo>
                    <a:lnTo>
                      <a:pt x="39" y="155"/>
                    </a:lnTo>
                    <a:lnTo>
                      <a:pt x="35" y="145"/>
                    </a:lnTo>
                    <a:lnTo>
                      <a:pt x="27" y="139"/>
                    </a:lnTo>
                    <a:lnTo>
                      <a:pt x="20" y="141"/>
                    </a:lnTo>
                    <a:lnTo>
                      <a:pt x="13" y="145"/>
                    </a:lnTo>
                    <a:lnTo>
                      <a:pt x="8" y="147"/>
                    </a:lnTo>
                    <a:lnTo>
                      <a:pt x="1" y="144"/>
                    </a:lnTo>
                    <a:lnTo>
                      <a:pt x="1" y="139"/>
                    </a:lnTo>
                    <a:lnTo>
                      <a:pt x="3" y="132"/>
                    </a:lnTo>
                    <a:lnTo>
                      <a:pt x="7" y="126"/>
                    </a:lnTo>
                    <a:lnTo>
                      <a:pt x="10" y="121"/>
                    </a:lnTo>
                    <a:lnTo>
                      <a:pt x="8" y="119"/>
                    </a:lnTo>
                    <a:lnTo>
                      <a:pt x="4" y="118"/>
                    </a:lnTo>
                    <a:lnTo>
                      <a:pt x="2" y="115"/>
                    </a:lnTo>
                    <a:lnTo>
                      <a:pt x="0" y="113"/>
                    </a:lnTo>
                    <a:lnTo>
                      <a:pt x="1" y="106"/>
                    </a:lnTo>
                    <a:lnTo>
                      <a:pt x="4" y="102"/>
                    </a:lnTo>
                    <a:lnTo>
                      <a:pt x="9" y="98"/>
                    </a:lnTo>
                    <a:lnTo>
                      <a:pt x="12" y="95"/>
                    </a:lnTo>
                    <a:lnTo>
                      <a:pt x="21" y="93"/>
                    </a:lnTo>
                    <a:lnTo>
                      <a:pt x="31" y="92"/>
                    </a:lnTo>
                    <a:lnTo>
                      <a:pt x="40" y="92"/>
                    </a:lnTo>
                    <a:lnTo>
                      <a:pt x="50" y="92"/>
                    </a:lnTo>
                    <a:lnTo>
                      <a:pt x="59" y="92"/>
                    </a:lnTo>
                    <a:lnTo>
                      <a:pt x="69" y="92"/>
                    </a:lnTo>
                    <a:lnTo>
                      <a:pt x="78" y="91"/>
                    </a:lnTo>
                    <a:lnTo>
                      <a:pt x="87" y="89"/>
                    </a:lnTo>
                    <a:lnTo>
                      <a:pt x="111" y="92"/>
                    </a:lnTo>
                    <a:lnTo>
                      <a:pt x="134" y="92"/>
                    </a:lnTo>
                    <a:lnTo>
                      <a:pt x="157" y="88"/>
                    </a:lnTo>
                    <a:lnTo>
                      <a:pt x="180" y="82"/>
                    </a:lnTo>
                    <a:lnTo>
                      <a:pt x="202" y="76"/>
                    </a:lnTo>
                    <a:lnTo>
                      <a:pt x="224" y="67"/>
                    </a:lnTo>
                    <a:lnTo>
                      <a:pt x="246" y="59"/>
                    </a:lnTo>
                    <a:lnTo>
                      <a:pt x="267" y="51"/>
                    </a:lnTo>
                    <a:lnTo>
                      <a:pt x="277" y="45"/>
                    </a:lnTo>
                    <a:lnTo>
                      <a:pt x="286" y="40"/>
                    </a:lnTo>
                    <a:lnTo>
                      <a:pt x="297" y="35"/>
                    </a:lnTo>
                    <a:lnTo>
                      <a:pt x="306" y="29"/>
                    </a:lnTo>
                    <a:lnTo>
                      <a:pt x="316" y="22"/>
                    </a:lnTo>
                    <a:lnTo>
                      <a:pt x="326" y="15"/>
                    </a:lnTo>
                    <a:lnTo>
                      <a:pt x="335" y="9"/>
                    </a:lnTo>
                    <a:lnTo>
                      <a:pt x="344" y="0"/>
                    </a:lnTo>
                    <a:lnTo>
                      <a:pt x="343" y="13"/>
                    </a:lnTo>
                    <a:lnTo>
                      <a:pt x="342" y="24"/>
                    </a:lnTo>
                    <a:lnTo>
                      <a:pt x="341" y="36"/>
                    </a:lnTo>
                    <a:lnTo>
                      <a:pt x="341"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1" name="Freeform 673"/>
              <p:cNvSpPr>
                <a:spLocks/>
              </p:cNvSpPr>
              <p:nvPr/>
            </p:nvSpPr>
            <p:spPr bwMode="auto">
              <a:xfrm>
                <a:off x="4590085" y="2637328"/>
                <a:ext cx="7988" cy="25440"/>
              </a:xfrm>
              <a:custGeom>
                <a:avLst/>
                <a:gdLst>
                  <a:gd name="T0" fmla="*/ 15 w 15"/>
                  <a:gd name="T1" fmla="*/ 6 h 19"/>
                  <a:gd name="T2" fmla="*/ 15 w 15"/>
                  <a:gd name="T3" fmla="*/ 19 h 19"/>
                  <a:gd name="T4" fmla="*/ 10 w 15"/>
                  <a:gd name="T5" fmla="*/ 19 h 19"/>
                  <a:gd name="T6" fmla="*/ 6 w 15"/>
                  <a:gd name="T7" fmla="*/ 16 h 19"/>
                  <a:gd name="T8" fmla="*/ 2 w 15"/>
                  <a:gd name="T9" fmla="*/ 13 h 19"/>
                  <a:gd name="T10" fmla="*/ 0 w 15"/>
                  <a:gd name="T11" fmla="*/ 11 h 19"/>
                  <a:gd name="T12" fmla="*/ 0 w 15"/>
                  <a:gd name="T13" fmla="*/ 6 h 19"/>
                  <a:gd name="T14" fmla="*/ 1 w 15"/>
                  <a:gd name="T15" fmla="*/ 4 h 19"/>
                  <a:gd name="T16" fmla="*/ 4 w 15"/>
                  <a:gd name="T17" fmla="*/ 1 h 19"/>
                  <a:gd name="T18" fmla="*/ 6 w 15"/>
                  <a:gd name="T19" fmla="*/ 0 h 19"/>
                  <a:gd name="T20" fmla="*/ 9 w 15"/>
                  <a:gd name="T21" fmla="*/ 0 h 19"/>
                  <a:gd name="T22" fmla="*/ 13 w 15"/>
                  <a:gd name="T23" fmla="*/ 1 h 19"/>
                  <a:gd name="T24" fmla="*/ 14 w 15"/>
                  <a:gd name="T25" fmla="*/ 2 h 19"/>
                  <a:gd name="T26" fmla="*/ 15 w 15"/>
                  <a:gd name="T2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9">
                    <a:moveTo>
                      <a:pt x="15" y="6"/>
                    </a:moveTo>
                    <a:lnTo>
                      <a:pt x="15" y="19"/>
                    </a:lnTo>
                    <a:lnTo>
                      <a:pt x="10" y="19"/>
                    </a:lnTo>
                    <a:lnTo>
                      <a:pt x="6" y="16"/>
                    </a:lnTo>
                    <a:lnTo>
                      <a:pt x="2" y="13"/>
                    </a:lnTo>
                    <a:lnTo>
                      <a:pt x="0" y="11"/>
                    </a:lnTo>
                    <a:lnTo>
                      <a:pt x="0" y="6"/>
                    </a:lnTo>
                    <a:lnTo>
                      <a:pt x="1" y="4"/>
                    </a:lnTo>
                    <a:lnTo>
                      <a:pt x="4" y="1"/>
                    </a:lnTo>
                    <a:lnTo>
                      <a:pt x="6" y="0"/>
                    </a:lnTo>
                    <a:lnTo>
                      <a:pt x="9" y="0"/>
                    </a:lnTo>
                    <a:lnTo>
                      <a:pt x="13" y="1"/>
                    </a:lnTo>
                    <a:lnTo>
                      <a:pt x="14" y="2"/>
                    </a:lnTo>
                    <a:lnTo>
                      <a:pt x="15"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2" name="Freeform 674"/>
              <p:cNvSpPr>
                <a:spLocks/>
              </p:cNvSpPr>
              <p:nvPr/>
            </p:nvSpPr>
            <p:spPr bwMode="auto">
              <a:xfrm>
                <a:off x="4560132" y="2645808"/>
                <a:ext cx="23963" cy="48761"/>
              </a:xfrm>
              <a:custGeom>
                <a:avLst/>
                <a:gdLst>
                  <a:gd name="T0" fmla="*/ 49 w 49"/>
                  <a:gd name="T1" fmla="*/ 3 h 37"/>
                  <a:gd name="T2" fmla="*/ 47 w 49"/>
                  <a:gd name="T3" fmla="*/ 9 h 37"/>
                  <a:gd name="T4" fmla="*/ 44 w 49"/>
                  <a:gd name="T5" fmla="*/ 16 h 37"/>
                  <a:gd name="T6" fmla="*/ 38 w 49"/>
                  <a:gd name="T7" fmla="*/ 23 h 37"/>
                  <a:gd name="T8" fmla="*/ 31 w 49"/>
                  <a:gd name="T9" fmla="*/ 29 h 37"/>
                  <a:gd name="T10" fmla="*/ 24 w 49"/>
                  <a:gd name="T11" fmla="*/ 31 h 37"/>
                  <a:gd name="T12" fmla="*/ 16 w 49"/>
                  <a:gd name="T13" fmla="*/ 34 h 37"/>
                  <a:gd name="T14" fmla="*/ 8 w 49"/>
                  <a:gd name="T15" fmla="*/ 35 h 37"/>
                  <a:gd name="T16" fmla="*/ 0 w 49"/>
                  <a:gd name="T17" fmla="*/ 37 h 37"/>
                  <a:gd name="T18" fmla="*/ 5 w 49"/>
                  <a:gd name="T19" fmla="*/ 30 h 37"/>
                  <a:gd name="T20" fmla="*/ 9 w 49"/>
                  <a:gd name="T21" fmla="*/ 26 h 37"/>
                  <a:gd name="T22" fmla="*/ 14 w 49"/>
                  <a:gd name="T23" fmla="*/ 20 h 37"/>
                  <a:gd name="T24" fmla="*/ 20 w 49"/>
                  <a:gd name="T25" fmla="*/ 16 h 37"/>
                  <a:gd name="T26" fmla="*/ 24 w 49"/>
                  <a:gd name="T27" fmla="*/ 12 h 37"/>
                  <a:gd name="T28" fmla="*/ 29 w 49"/>
                  <a:gd name="T29" fmla="*/ 8 h 37"/>
                  <a:gd name="T30" fmla="*/ 35 w 49"/>
                  <a:gd name="T31" fmla="*/ 4 h 37"/>
                  <a:gd name="T32" fmla="*/ 39 w 49"/>
                  <a:gd name="T33" fmla="*/ 0 h 37"/>
                  <a:gd name="T34" fmla="*/ 40 w 49"/>
                  <a:gd name="T35" fmla="*/ 1 h 37"/>
                  <a:gd name="T36" fmla="*/ 43 w 49"/>
                  <a:gd name="T37" fmla="*/ 3 h 37"/>
                  <a:gd name="T38" fmla="*/ 46 w 49"/>
                  <a:gd name="T39" fmla="*/ 4 h 37"/>
                  <a:gd name="T40" fmla="*/ 49 w 49"/>
                  <a:gd name="T41"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37">
                    <a:moveTo>
                      <a:pt x="49" y="3"/>
                    </a:moveTo>
                    <a:lnTo>
                      <a:pt x="47" y="9"/>
                    </a:lnTo>
                    <a:lnTo>
                      <a:pt x="44" y="16"/>
                    </a:lnTo>
                    <a:lnTo>
                      <a:pt x="38" y="23"/>
                    </a:lnTo>
                    <a:lnTo>
                      <a:pt x="31" y="29"/>
                    </a:lnTo>
                    <a:lnTo>
                      <a:pt x="24" y="31"/>
                    </a:lnTo>
                    <a:lnTo>
                      <a:pt x="16" y="34"/>
                    </a:lnTo>
                    <a:lnTo>
                      <a:pt x="8" y="35"/>
                    </a:lnTo>
                    <a:lnTo>
                      <a:pt x="0" y="37"/>
                    </a:lnTo>
                    <a:lnTo>
                      <a:pt x="5" y="30"/>
                    </a:lnTo>
                    <a:lnTo>
                      <a:pt x="9" y="26"/>
                    </a:lnTo>
                    <a:lnTo>
                      <a:pt x="14" y="20"/>
                    </a:lnTo>
                    <a:lnTo>
                      <a:pt x="20" y="16"/>
                    </a:lnTo>
                    <a:lnTo>
                      <a:pt x="24" y="12"/>
                    </a:lnTo>
                    <a:lnTo>
                      <a:pt x="29" y="8"/>
                    </a:lnTo>
                    <a:lnTo>
                      <a:pt x="35" y="4"/>
                    </a:lnTo>
                    <a:lnTo>
                      <a:pt x="39" y="0"/>
                    </a:lnTo>
                    <a:lnTo>
                      <a:pt x="40" y="1"/>
                    </a:lnTo>
                    <a:lnTo>
                      <a:pt x="43" y="3"/>
                    </a:lnTo>
                    <a:lnTo>
                      <a:pt x="46" y="4"/>
                    </a:lnTo>
                    <a:lnTo>
                      <a:pt x="49"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3" name="Freeform 675"/>
              <p:cNvSpPr>
                <a:spLocks/>
              </p:cNvSpPr>
              <p:nvPr/>
            </p:nvSpPr>
            <p:spPr bwMode="auto">
              <a:xfrm>
                <a:off x="4496231" y="2656408"/>
                <a:ext cx="69892" cy="61481"/>
              </a:xfrm>
              <a:custGeom>
                <a:avLst/>
                <a:gdLst>
                  <a:gd name="T0" fmla="*/ 139 w 141"/>
                  <a:gd name="T1" fmla="*/ 8 h 49"/>
                  <a:gd name="T2" fmla="*/ 130 w 141"/>
                  <a:gd name="T3" fmla="*/ 16 h 49"/>
                  <a:gd name="T4" fmla="*/ 121 w 141"/>
                  <a:gd name="T5" fmla="*/ 23 h 49"/>
                  <a:gd name="T6" fmla="*/ 112 w 141"/>
                  <a:gd name="T7" fmla="*/ 28 h 49"/>
                  <a:gd name="T8" fmla="*/ 103 w 141"/>
                  <a:gd name="T9" fmla="*/ 34 h 49"/>
                  <a:gd name="T10" fmla="*/ 94 w 141"/>
                  <a:gd name="T11" fmla="*/ 39 h 49"/>
                  <a:gd name="T12" fmla="*/ 84 w 141"/>
                  <a:gd name="T13" fmla="*/ 42 h 49"/>
                  <a:gd name="T14" fmla="*/ 74 w 141"/>
                  <a:gd name="T15" fmla="*/ 46 h 49"/>
                  <a:gd name="T16" fmla="*/ 64 w 141"/>
                  <a:gd name="T17" fmla="*/ 49 h 49"/>
                  <a:gd name="T18" fmla="*/ 68 w 141"/>
                  <a:gd name="T19" fmla="*/ 41 h 49"/>
                  <a:gd name="T20" fmla="*/ 75 w 141"/>
                  <a:gd name="T21" fmla="*/ 34 h 49"/>
                  <a:gd name="T22" fmla="*/ 82 w 141"/>
                  <a:gd name="T23" fmla="*/ 27 h 49"/>
                  <a:gd name="T24" fmla="*/ 89 w 141"/>
                  <a:gd name="T25" fmla="*/ 23 h 49"/>
                  <a:gd name="T26" fmla="*/ 78 w 141"/>
                  <a:gd name="T27" fmla="*/ 24 h 49"/>
                  <a:gd name="T28" fmla="*/ 67 w 141"/>
                  <a:gd name="T29" fmla="*/ 27 h 49"/>
                  <a:gd name="T30" fmla="*/ 56 w 141"/>
                  <a:gd name="T31" fmla="*/ 32 h 49"/>
                  <a:gd name="T32" fmla="*/ 44 w 141"/>
                  <a:gd name="T33" fmla="*/ 37 h 49"/>
                  <a:gd name="T34" fmla="*/ 33 w 141"/>
                  <a:gd name="T35" fmla="*/ 39 h 49"/>
                  <a:gd name="T36" fmla="*/ 22 w 141"/>
                  <a:gd name="T37" fmla="*/ 41 h 49"/>
                  <a:gd name="T38" fmla="*/ 11 w 141"/>
                  <a:gd name="T39" fmla="*/ 39 h 49"/>
                  <a:gd name="T40" fmla="*/ 0 w 141"/>
                  <a:gd name="T41" fmla="*/ 34 h 49"/>
                  <a:gd name="T42" fmla="*/ 14 w 141"/>
                  <a:gd name="T43" fmla="*/ 32 h 49"/>
                  <a:gd name="T44" fmla="*/ 27 w 141"/>
                  <a:gd name="T45" fmla="*/ 31 h 49"/>
                  <a:gd name="T46" fmla="*/ 40 w 141"/>
                  <a:gd name="T47" fmla="*/ 28 h 49"/>
                  <a:gd name="T48" fmla="*/ 52 w 141"/>
                  <a:gd name="T49" fmla="*/ 24 h 49"/>
                  <a:gd name="T50" fmla="*/ 65 w 141"/>
                  <a:gd name="T51" fmla="*/ 20 h 49"/>
                  <a:gd name="T52" fmla="*/ 78 w 141"/>
                  <a:gd name="T53" fmla="*/ 15 h 49"/>
                  <a:gd name="T54" fmla="*/ 90 w 141"/>
                  <a:gd name="T55" fmla="*/ 12 h 49"/>
                  <a:gd name="T56" fmla="*/ 103 w 141"/>
                  <a:gd name="T57" fmla="*/ 8 h 49"/>
                  <a:gd name="T58" fmla="*/ 107 w 141"/>
                  <a:gd name="T59" fmla="*/ 8 h 49"/>
                  <a:gd name="T60" fmla="*/ 112 w 141"/>
                  <a:gd name="T61" fmla="*/ 6 h 49"/>
                  <a:gd name="T62" fmla="*/ 117 w 141"/>
                  <a:gd name="T63" fmla="*/ 6 h 49"/>
                  <a:gd name="T64" fmla="*/ 121 w 141"/>
                  <a:gd name="T65" fmla="*/ 5 h 49"/>
                  <a:gd name="T66" fmla="*/ 126 w 141"/>
                  <a:gd name="T67" fmla="*/ 5 h 49"/>
                  <a:gd name="T68" fmla="*/ 130 w 141"/>
                  <a:gd name="T69" fmla="*/ 4 h 49"/>
                  <a:gd name="T70" fmla="*/ 135 w 141"/>
                  <a:gd name="T71" fmla="*/ 2 h 49"/>
                  <a:gd name="T72" fmla="*/ 139 w 141"/>
                  <a:gd name="T73" fmla="*/ 0 h 49"/>
                  <a:gd name="T74" fmla="*/ 141 w 141"/>
                  <a:gd name="T75" fmla="*/ 1 h 49"/>
                  <a:gd name="T76" fmla="*/ 141 w 141"/>
                  <a:gd name="T77" fmla="*/ 4 h 49"/>
                  <a:gd name="T78" fmla="*/ 140 w 141"/>
                  <a:gd name="T79" fmla="*/ 6 h 49"/>
                  <a:gd name="T80" fmla="*/ 139 w 141"/>
                  <a:gd name="T81"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1" h="49">
                    <a:moveTo>
                      <a:pt x="139" y="8"/>
                    </a:moveTo>
                    <a:lnTo>
                      <a:pt x="130" y="16"/>
                    </a:lnTo>
                    <a:lnTo>
                      <a:pt x="121" y="23"/>
                    </a:lnTo>
                    <a:lnTo>
                      <a:pt x="112" y="28"/>
                    </a:lnTo>
                    <a:lnTo>
                      <a:pt x="103" y="34"/>
                    </a:lnTo>
                    <a:lnTo>
                      <a:pt x="94" y="39"/>
                    </a:lnTo>
                    <a:lnTo>
                      <a:pt x="84" y="42"/>
                    </a:lnTo>
                    <a:lnTo>
                      <a:pt x="74" y="46"/>
                    </a:lnTo>
                    <a:lnTo>
                      <a:pt x="64" y="49"/>
                    </a:lnTo>
                    <a:lnTo>
                      <a:pt x="68" y="41"/>
                    </a:lnTo>
                    <a:lnTo>
                      <a:pt x="75" y="34"/>
                    </a:lnTo>
                    <a:lnTo>
                      <a:pt x="82" y="27"/>
                    </a:lnTo>
                    <a:lnTo>
                      <a:pt x="89" y="23"/>
                    </a:lnTo>
                    <a:lnTo>
                      <a:pt x="78" y="24"/>
                    </a:lnTo>
                    <a:lnTo>
                      <a:pt x="67" y="27"/>
                    </a:lnTo>
                    <a:lnTo>
                      <a:pt x="56" y="32"/>
                    </a:lnTo>
                    <a:lnTo>
                      <a:pt x="44" y="37"/>
                    </a:lnTo>
                    <a:lnTo>
                      <a:pt x="33" y="39"/>
                    </a:lnTo>
                    <a:lnTo>
                      <a:pt x="22" y="41"/>
                    </a:lnTo>
                    <a:lnTo>
                      <a:pt x="11" y="39"/>
                    </a:lnTo>
                    <a:lnTo>
                      <a:pt x="0" y="34"/>
                    </a:lnTo>
                    <a:lnTo>
                      <a:pt x="14" y="32"/>
                    </a:lnTo>
                    <a:lnTo>
                      <a:pt x="27" y="31"/>
                    </a:lnTo>
                    <a:lnTo>
                      <a:pt x="40" y="28"/>
                    </a:lnTo>
                    <a:lnTo>
                      <a:pt x="52" y="24"/>
                    </a:lnTo>
                    <a:lnTo>
                      <a:pt x="65" y="20"/>
                    </a:lnTo>
                    <a:lnTo>
                      <a:pt x="78" y="15"/>
                    </a:lnTo>
                    <a:lnTo>
                      <a:pt x="90" y="12"/>
                    </a:lnTo>
                    <a:lnTo>
                      <a:pt x="103" y="8"/>
                    </a:lnTo>
                    <a:lnTo>
                      <a:pt x="107" y="8"/>
                    </a:lnTo>
                    <a:lnTo>
                      <a:pt x="112" y="6"/>
                    </a:lnTo>
                    <a:lnTo>
                      <a:pt x="117" y="6"/>
                    </a:lnTo>
                    <a:lnTo>
                      <a:pt x="121" y="5"/>
                    </a:lnTo>
                    <a:lnTo>
                      <a:pt x="126" y="5"/>
                    </a:lnTo>
                    <a:lnTo>
                      <a:pt x="130" y="4"/>
                    </a:lnTo>
                    <a:lnTo>
                      <a:pt x="135" y="2"/>
                    </a:lnTo>
                    <a:lnTo>
                      <a:pt x="139" y="0"/>
                    </a:lnTo>
                    <a:lnTo>
                      <a:pt x="141" y="1"/>
                    </a:lnTo>
                    <a:lnTo>
                      <a:pt x="141" y="4"/>
                    </a:lnTo>
                    <a:lnTo>
                      <a:pt x="140" y="6"/>
                    </a:lnTo>
                    <a:lnTo>
                      <a:pt x="139"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4" name="Freeform 676"/>
              <p:cNvSpPr>
                <a:spLocks/>
              </p:cNvSpPr>
              <p:nvPr/>
            </p:nvSpPr>
            <p:spPr bwMode="auto">
              <a:xfrm>
                <a:off x="4463282" y="2679728"/>
                <a:ext cx="175728" cy="284084"/>
              </a:xfrm>
              <a:custGeom>
                <a:avLst/>
                <a:gdLst>
                  <a:gd name="T0" fmla="*/ 325 w 352"/>
                  <a:gd name="T1" fmla="*/ 85 h 222"/>
                  <a:gd name="T2" fmla="*/ 320 w 352"/>
                  <a:gd name="T3" fmla="*/ 111 h 222"/>
                  <a:gd name="T4" fmla="*/ 313 w 352"/>
                  <a:gd name="T5" fmla="*/ 139 h 222"/>
                  <a:gd name="T6" fmla="*/ 300 w 352"/>
                  <a:gd name="T7" fmla="*/ 161 h 222"/>
                  <a:gd name="T8" fmla="*/ 276 w 352"/>
                  <a:gd name="T9" fmla="*/ 170 h 222"/>
                  <a:gd name="T10" fmla="*/ 283 w 352"/>
                  <a:gd name="T11" fmla="*/ 157 h 222"/>
                  <a:gd name="T12" fmla="*/ 285 w 352"/>
                  <a:gd name="T13" fmla="*/ 144 h 222"/>
                  <a:gd name="T14" fmla="*/ 268 w 352"/>
                  <a:gd name="T15" fmla="*/ 155 h 222"/>
                  <a:gd name="T16" fmla="*/ 255 w 352"/>
                  <a:gd name="T17" fmla="*/ 175 h 222"/>
                  <a:gd name="T18" fmla="*/ 243 w 352"/>
                  <a:gd name="T19" fmla="*/ 196 h 222"/>
                  <a:gd name="T20" fmla="*/ 223 w 352"/>
                  <a:gd name="T21" fmla="*/ 207 h 222"/>
                  <a:gd name="T22" fmla="*/ 199 w 352"/>
                  <a:gd name="T23" fmla="*/ 213 h 222"/>
                  <a:gd name="T24" fmla="*/ 175 w 352"/>
                  <a:gd name="T25" fmla="*/ 218 h 222"/>
                  <a:gd name="T26" fmla="*/ 149 w 352"/>
                  <a:gd name="T27" fmla="*/ 218 h 222"/>
                  <a:gd name="T28" fmla="*/ 125 w 352"/>
                  <a:gd name="T29" fmla="*/ 211 h 222"/>
                  <a:gd name="T30" fmla="*/ 109 w 352"/>
                  <a:gd name="T31" fmla="*/ 216 h 222"/>
                  <a:gd name="T32" fmla="*/ 92 w 352"/>
                  <a:gd name="T33" fmla="*/ 222 h 222"/>
                  <a:gd name="T34" fmla="*/ 79 w 352"/>
                  <a:gd name="T35" fmla="*/ 212 h 222"/>
                  <a:gd name="T36" fmla="*/ 66 w 352"/>
                  <a:gd name="T37" fmla="*/ 200 h 222"/>
                  <a:gd name="T38" fmla="*/ 56 w 352"/>
                  <a:gd name="T39" fmla="*/ 187 h 222"/>
                  <a:gd name="T40" fmla="*/ 49 w 352"/>
                  <a:gd name="T41" fmla="*/ 171 h 222"/>
                  <a:gd name="T42" fmla="*/ 39 w 352"/>
                  <a:gd name="T43" fmla="*/ 168 h 222"/>
                  <a:gd name="T44" fmla="*/ 28 w 352"/>
                  <a:gd name="T45" fmla="*/ 171 h 222"/>
                  <a:gd name="T46" fmla="*/ 18 w 352"/>
                  <a:gd name="T47" fmla="*/ 172 h 222"/>
                  <a:gd name="T48" fmla="*/ 8 w 352"/>
                  <a:gd name="T49" fmla="*/ 167 h 222"/>
                  <a:gd name="T50" fmla="*/ 3 w 352"/>
                  <a:gd name="T51" fmla="*/ 161 h 222"/>
                  <a:gd name="T52" fmla="*/ 0 w 352"/>
                  <a:gd name="T53" fmla="*/ 157 h 222"/>
                  <a:gd name="T54" fmla="*/ 13 w 352"/>
                  <a:gd name="T55" fmla="*/ 148 h 222"/>
                  <a:gd name="T56" fmla="*/ 32 w 352"/>
                  <a:gd name="T57" fmla="*/ 145 h 222"/>
                  <a:gd name="T58" fmla="*/ 54 w 352"/>
                  <a:gd name="T59" fmla="*/ 134 h 222"/>
                  <a:gd name="T60" fmla="*/ 78 w 352"/>
                  <a:gd name="T61" fmla="*/ 127 h 222"/>
                  <a:gd name="T62" fmla="*/ 102 w 352"/>
                  <a:gd name="T63" fmla="*/ 123 h 222"/>
                  <a:gd name="T64" fmla="*/ 126 w 352"/>
                  <a:gd name="T65" fmla="*/ 119 h 222"/>
                  <a:gd name="T66" fmla="*/ 150 w 352"/>
                  <a:gd name="T67" fmla="*/ 116 h 222"/>
                  <a:gd name="T68" fmla="*/ 175 w 352"/>
                  <a:gd name="T69" fmla="*/ 112 h 222"/>
                  <a:gd name="T70" fmla="*/ 198 w 352"/>
                  <a:gd name="T71" fmla="*/ 105 h 222"/>
                  <a:gd name="T72" fmla="*/ 220 w 352"/>
                  <a:gd name="T73" fmla="*/ 94 h 222"/>
                  <a:gd name="T74" fmla="*/ 255 w 352"/>
                  <a:gd name="T75" fmla="*/ 76 h 222"/>
                  <a:gd name="T76" fmla="*/ 290 w 352"/>
                  <a:gd name="T77" fmla="*/ 55 h 222"/>
                  <a:gd name="T78" fmla="*/ 322 w 352"/>
                  <a:gd name="T79" fmla="*/ 30 h 222"/>
                  <a:gd name="T80" fmla="*/ 352 w 352"/>
                  <a:gd name="T81" fmla="*/ 0 h 222"/>
                  <a:gd name="T82" fmla="*/ 351 w 352"/>
                  <a:gd name="T83" fmla="*/ 41 h 222"/>
                  <a:gd name="T84" fmla="*/ 336 w 352"/>
                  <a:gd name="T85" fmla="*/ 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2" h="222">
                    <a:moveTo>
                      <a:pt x="336" y="76"/>
                    </a:moveTo>
                    <a:lnTo>
                      <a:pt x="325" y="85"/>
                    </a:lnTo>
                    <a:lnTo>
                      <a:pt x="322" y="97"/>
                    </a:lnTo>
                    <a:lnTo>
                      <a:pt x="320" y="111"/>
                    </a:lnTo>
                    <a:lnTo>
                      <a:pt x="316" y="126"/>
                    </a:lnTo>
                    <a:lnTo>
                      <a:pt x="313" y="139"/>
                    </a:lnTo>
                    <a:lnTo>
                      <a:pt x="307" y="152"/>
                    </a:lnTo>
                    <a:lnTo>
                      <a:pt x="300" y="161"/>
                    </a:lnTo>
                    <a:lnTo>
                      <a:pt x="290" y="168"/>
                    </a:lnTo>
                    <a:lnTo>
                      <a:pt x="276" y="170"/>
                    </a:lnTo>
                    <a:lnTo>
                      <a:pt x="279" y="164"/>
                    </a:lnTo>
                    <a:lnTo>
                      <a:pt x="283" y="157"/>
                    </a:lnTo>
                    <a:lnTo>
                      <a:pt x="285" y="150"/>
                    </a:lnTo>
                    <a:lnTo>
                      <a:pt x="285" y="144"/>
                    </a:lnTo>
                    <a:lnTo>
                      <a:pt x="275" y="148"/>
                    </a:lnTo>
                    <a:lnTo>
                      <a:pt x="268" y="155"/>
                    </a:lnTo>
                    <a:lnTo>
                      <a:pt x="261" y="165"/>
                    </a:lnTo>
                    <a:lnTo>
                      <a:pt x="255" y="175"/>
                    </a:lnTo>
                    <a:lnTo>
                      <a:pt x="249" y="186"/>
                    </a:lnTo>
                    <a:lnTo>
                      <a:pt x="243" y="196"/>
                    </a:lnTo>
                    <a:lnTo>
                      <a:pt x="234" y="202"/>
                    </a:lnTo>
                    <a:lnTo>
                      <a:pt x="223" y="207"/>
                    </a:lnTo>
                    <a:lnTo>
                      <a:pt x="211" y="211"/>
                    </a:lnTo>
                    <a:lnTo>
                      <a:pt x="199" y="213"/>
                    </a:lnTo>
                    <a:lnTo>
                      <a:pt x="187" y="216"/>
                    </a:lnTo>
                    <a:lnTo>
                      <a:pt x="175" y="218"/>
                    </a:lnTo>
                    <a:lnTo>
                      <a:pt x="161" y="219"/>
                    </a:lnTo>
                    <a:lnTo>
                      <a:pt x="149" y="218"/>
                    </a:lnTo>
                    <a:lnTo>
                      <a:pt x="137" y="215"/>
                    </a:lnTo>
                    <a:lnTo>
                      <a:pt x="125" y="211"/>
                    </a:lnTo>
                    <a:lnTo>
                      <a:pt x="116" y="212"/>
                    </a:lnTo>
                    <a:lnTo>
                      <a:pt x="109" y="216"/>
                    </a:lnTo>
                    <a:lnTo>
                      <a:pt x="101" y="220"/>
                    </a:lnTo>
                    <a:lnTo>
                      <a:pt x="92" y="222"/>
                    </a:lnTo>
                    <a:lnTo>
                      <a:pt x="86" y="216"/>
                    </a:lnTo>
                    <a:lnTo>
                      <a:pt x="79" y="212"/>
                    </a:lnTo>
                    <a:lnTo>
                      <a:pt x="72" y="207"/>
                    </a:lnTo>
                    <a:lnTo>
                      <a:pt x="66" y="200"/>
                    </a:lnTo>
                    <a:lnTo>
                      <a:pt x="61" y="194"/>
                    </a:lnTo>
                    <a:lnTo>
                      <a:pt x="56" y="187"/>
                    </a:lnTo>
                    <a:lnTo>
                      <a:pt x="51" y="179"/>
                    </a:lnTo>
                    <a:lnTo>
                      <a:pt x="49" y="171"/>
                    </a:lnTo>
                    <a:lnTo>
                      <a:pt x="43" y="168"/>
                    </a:lnTo>
                    <a:lnTo>
                      <a:pt x="39" y="168"/>
                    </a:lnTo>
                    <a:lnTo>
                      <a:pt x="33" y="170"/>
                    </a:lnTo>
                    <a:lnTo>
                      <a:pt x="28" y="171"/>
                    </a:lnTo>
                    <a:lnTo>
                      <a:pt x="23" y="172"/>
                    </a:lnTo>
                    <a:lnTo>
                      <a:pt x="18" y="172"/>
                    </a:lnTo>
                    <a:lnTo>
                      <a:pt x="12" y="171"/>
                    </a:lnTo>
                    <a:lnTo>
                      <a:pt x="8" y="167"/>
                    </a:lnTo>
                    <a:lnTo>
                      <a:pt x="5" y="164"/>
                    </a:lnTo>
                    <a:lnTo>
                      <a:pt x="3" y="161"/>
                    </a:lnTo>
                    <a:lnTo>
                      <a:pt x="2" y="160"/>
                    </a:lnTo>
                    <a:lnTo>
                      <a:pt x="0" y="157"/>
                    </a:lnTo>
                    <a:lnTo>
                      <a:pt x="5" y="150"/>
                    </a:lnTo>
                    <a:lnTo>
                      <a:pt x="13" y="148"/>
                    </a:lnTo>
                    <a:lnTo>
                      <a:pt x="23" y="146"/>
                    </a:lnTo>
                    <a:lnTo>
                      <a:pt x="32" y="145"/>
                    </a:lnTo>
                    <a:lnTo>
                      <a:pt x="43" y="139"/>
                    </a:lnTo>
                    <a:lnTo>
                      <a:pt x="54" y="134"/>
                    </a:lnTo>
                    <a:lnTo>
                      <a:pt x="65" y="130"/>
                    </a:lnTo>
                    <a:lnTo>
                      <a:pt x="78" y="127"/>
                    </a:lnTo>
                    <a:lnTo>
                      <a:pt x="89" y="124"/>
                    </a:lnTo>
                    <a:lnTo>
                      <a:pt x="102" y="123"/>
                    </a:lnTo>
                    <a:lnTo>
                      <a:pt x="114" y="122"/>
                    </a:lnTo>
                    <a:lnTo>
                      <a:pt x="126" y="119"/>
                    </a:lnTo>
                    <a:lnTo>
                      <a:pt x="139" y="118"/>
                    </a:lnTo>
                    <a:lnTo>
                      <a:pt x="150" y="116"/>
                    </a:lnTo>
                    <a:lnTo>
                      <a:pt x="163" y="115"/>
                    </a:lnTo>
                    <a:lnTo>
                      <a:pt x="175" y="112"/>
                    </a:lnTo>
                    <a:lnTo>
                      <a:pt x="186" y="109"/>
                    </a:lnTo>
                    <a:lnTo>
                      <a:pt x="198" y="105"/>
                    </a:lnTo>
                    <a:lnTo>
                      <a:pt x="209" y="100"/>
                    </a:lnTo>
                    <a:lnTo>
                      <a:pt x="220" y="94"/>
                    </a:lnTo>
                    <a:lnTo>
                      <a:pt x="238" y="86"/>
                    </a:lnTo>
                    <a:lnTo>
                      <a:pt x="255" y="76"/>
                    </a:lnTo>
                    <a:lnTo>
                      <a:pt x="272" y="67"/>
                    </a:lnTo>
                    <a:lnTo>
                      <a:pt x="290" y="55"/>
                    </a:lnTo>
                    <a:lnTo>
                      <a:pt x="306" y="44"/>
                    </a:lnTo>
                    <a:lnTo>
                      <a:pt x="322" y="30"/>
                    </a:lnTo>
                    <a:lnTo>
                      <a:pt x="337" y="15"/>
                    </a:lnTo>
                    <a:lnTo>
                      <a:pt x="352" y="0"/>
                    </a:lnTo>
                    <a:lnTo>
                      <a:pt x="350" y="20"/>
                    </a:lnTo>
                    <a:lnTo>
                      <a:pt x="351" y="41"/>
                    </a:lnTo>
                    <a:lnTo>
                      <a:pt x="349" y="60"/>
                    </a:lnTo>
                    <a:lnTo>
                      <a:pt x="33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5" name="Freeform 677"/>
              <p:cNvSpPr>
                <a:spLocks/>
              </p:cNvSpPr>
              <p:nvPr/>
            </p:nvSpPr>
            <p:spPr bwMode="auto">
              <a:xfrm>
                <a:off x="4573112" y="2692448"/>
                <a:ext cx="10983" cy="12720"/>
              </a:xfrm>
              <a:custGeom>
                <a:avLst/>
                <a:gdLst>
                  <a:gd name="T0" fmla="*/ 21 w 21"/>
                  <a:gd name="T1" fmla="*/ 0 h 11"/>
                  <a:gd name="T2" fmla="*/ 17 w 21"/>
                  <a:gd name="T3" fmla="*/ 5 h 11"/>
                  <a:gd name="T4" fmla="*/ 12 w 21"/>
                  <a:gd name="T5" fmla="*/ 10 h 11"/>
                  <a:gd name="T6" fmla="*/ 6 w 21"/>
                  <a:gd name="T7" fmla="*/ 11 h 11"/>
                  <a:gd name="T8" fmla="*/ 0 w 21"/>
                  <a:gd name="T9" fmla="*/ 11 h 11"/>
                  <a:gd name="T10" fmla="*/ 0 w 21"/>
                  <a:gd name="T11" fmla="*/ 10 h 11"/>
                  <a:gd name="T12" fmla="*/ 4 w 21"/>
                  <a:gd name="T13" fmla="*/ 5 h 11"/>
                  <a:gd name="T14" fmla="*/ 9 w 21"/>
                  <a:gd name="T15" fmla="*/ 3 h 11"/>
                  <a:gd name="T16" fmla="*/ 16 w 21"/>
                  <a:gd name="T17" fmla="*/ 1 h 11"/>
                  <a:gd name="T18" fmla="*/ 21 w 21"/>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1">
                    <a:moveTo>
                      <a:pt x="21" y="0"/>
                    </a:moveTo>
                    <a:lnTo>
                      <a:pt x="17" y="5"/>
                    </a:lnTo>
                    <a:lnTo>
                      <a:pt x="12" y="10"/>
                    </a:lnTo>
                    <a:lnTo>
                      <a:pt x="6" y="11"/>
                    </a:lnTo>
                    <a:lnTo>
                      <a:pt x="0" y="11"/>
                    </a:lnTo>
                    <a:lnTo>
                      <a:pt x="0" y="10"/>
                    </a:lnTo>
                    <a:lnTo>
                      <a:pt x="4" y="5"/>
                    </a:lnTo>
                    <a:lnTo>
                      <a:pt x="9" y="3"/>
                    </a:lnTo>
                    <a:lnTo>
                      <a:pt x="16" y="1"/>
                    </a:lnTo>
                    <a:lnTo>
                      <a:pt x="21"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6" name="Freeform 678"/>
              <p:cNvSpPr>
                <a:spLocks/>
              </p:cNvSpPr>
              <p:nvPr/>
            </p:nvSpPr>
            <p:spPr bwMode="auto">
              <a:xfrm>
                <a:off x="4599071" y="2792090"/>
                <a:ext cx="7988" cy="27560"/>
              </a:xfrm>
              <a:custGeom>
                <a:avLst/>
                <a:gdLst>
                  <a:gd name="T0" fmla="*/ 16 w 16"/>
                  <a:gd name="T1" fmla="*/ 4 h 23"/>
                  <a:gd name="T2" fmla="*/ 16 w 16"/>
                  <a:gd name="T3" fmla="*/ 10 h 23"/>
                  <a:gd name="T4" fmla="*/ 15 w 16"/>
                  <a:gd name="T5" fmla="*/ 15 h 23"/>
                  <a:gd name="T6" fmla="*/ 13 w 16"/>
                  <a:gd name="T7" fmla="*/ 19 h 23"/>
                  <a:gd name="T8" fmla="*/ 11 w 16"/>
                  <a:gd name="T9" fmla="*/ 23 h 23"/>
                  <a:gd name="T10" fmla="*/ 0 w 16"/>
                  <a:gd name="T11" fmla="*/ 6 h 23"/>
                  <a:gd name="T12" fmla="*/ 4 w 16"/>
                  <a:gd name="T13" fmla="*/ 3 h 23"/>
                  <a:gd name="T14" fmla="*/ 8 w 16"/>
                  <a:gd name="T15" fmla="*/ 0 h 23"/>
                  <a:gd name="T16" fmla="*/ 13 w 16"/>
                  <a:gd name="T17" fmla="*/ 0 h 23"/>
                  <a:gd name="T18" fmla="*/ 16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6" y="4"/>
                    </a:moveTo>
                    <a:lnTo>
                      <a:pt x="16" y="10"/>
                    </a:lnTo>
                    <a:lnTo>
                      <a:pt x="15" y="15"/>
                    </a:lnTo>
                    <a:lnTo>
                      <a:pt x="13" y="19"/>
                    </a:lnTo>
                    <a:lnTo>
                      <a:pt x="11" y="23"/>
                    </a:lnTo>
                    <a:lnTo>
                      <a:pt x="0" y="6"/>
                    </a:lnTo>
                    <a:lnTo>
                      <a:pt x="4" y="3"/>
                    </a:lnTo>
                    <a:lnTo>
                      <a:pt x="8" y="0"/>
                    </a:lnTo>
                    <a:lnTo>
                      <a:pt x="13" y="0"/>
                    </a:lnTo>
                    <a:lnTo>
                      <a:pt x="16"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7" name="Freeform 679"/>
              <p:cNvSpPr>
                <a:spLocks/>
              </p:cNvSpPr>
              <p:nvPr/>
            </p:nvSpPr>
            <p:spPr bwMode="auto">
              <a:xfrm>
                <a:off x="4501223" y="2815410"/>
                <a:ext cx="86865" cy="95401"/>
              </a:xfrm>
              <a:custGeom>
                <a:avLst/>
                <a:gdLst>
                  <a:gd name="T0" fmla="*/ 174 w 174"/>
                  <a:gd name="T1" fmla="*/ 0 h 74"/>
                  <a:gd name="T2" fmla="*/ 167 w 174"/>
                  <a:gd name="T3" fmla="*/ 10 h 74"/>
                  <a:gd name="T4" fmla="*/ 160 w 174"/>
                  <a:gd name="T5" fmla="*/ 19 h 74"/>
                  <a:gd name="T6" fmla="*/ 152 w 174"/>
                  <a:gd name="T7" fmla="*/ 29 h 74"/>
                  <a:gd name="T8" fmla="*/ 144 w 174"/>
                  <a:gd name="T9" fmla="*/ 37 h 74"/>
                  <a:gd name="T10" fmla="*/ 134 w 174"/>
                  <a:gd name="T11" fmla="*/ 44 h 74"/>
                  <a:gd name="T12" fmla="*/ 125 w 174"/>
                  <a:gd name="T13" fmla="*/ 51 h 74"/>
                  <a:gd name="T14" fmla="*/ 116 w 174"/>
                  <a:gd name="T15" fmla="*/ 58 h 74"/>
                  <a:gd name="T16" fmla="*/ 107 w 174"/>
                  <a:gd name="T17" fmla="*/ 63 h 74"/>
                  <a:gd name="T18" fmla="*/ 108 w 174"/>
                  <a:gd name="T19" fmla="*/ 58 h 74"/>
                  <a:gd name="T20" fmla="*/ 111 w 174"/>
                  <a:gd name="T21" fmla="*/ 52 h 74"/>
                  <a:gd name="T22" fmla="*/ 115 w 174"/>
                  <a:gd name="T23" fmla="*/ 45 h 74"/>
                  <a:gd name="T24" fmla="*/ 119 w 174"/>
                  <a:gd name="T25" fmla="*/ 41 h 74"/>
                  <a:gd name="T26" fmla="*/ 110 w 174"/>
                  <a:gd name="T27" fmla="*/ 45 h 74"/>
                  <a:gd name="T28" fmla="*/ 102 w 174"/>
                  <a:gd name="T29" fmla="*/ 50 h 74"/>
                  <a:gd name="T30" fmla="*/ 93 w 174"/>
                  <a:gd name="T31" fmla="*/ 55 h 74"/>
                  <a:gd name="T32" fmla="*/ 84 w 174"/>
                  <a:gd name="T33" fmla="*/ 62 h 74"/>
                  <a:gd name="T34" fmla="*/ 75 w 174"/>
                  <a:gd name="T35" fmla="*/ 66 h 74"/>
                  <a:gd name="T36" fmla="*/ 65 w 174"/>
                  <a:gd name="T37" fmla="*/ 71 h 74"/>
                  <a:gd name="T38" fmla="*/ 55 w 174"/>
                  <a:gd name="T39" fmla="*/ 74 h 74"/>
                  <a:gd name="T40" fmla="*/ 45 w 174"/>
                  <a:gd name="T41" fmla="*/ 74 h 74"/>
                  <a:gd name="T42" fmla="*/ 52 w 174"/>
                  <a:gd name="T43" fmla="*/ 70 h 74"/>
                  <a:gd name="T44" fmla="*/ 58 w 174"/>
                  <a:gd name="T45" fmla="*/ 66 h 74"/>
                  <a:gd name="T46" fmla="*/ 65 w 174"/>
                  <a:gd name="T47" fmla="*/ 62 h 74"/>
                  <a:gd name="T48" fmla="*/ 72 w 174"/>
                  <a:gd name="T49" fmla="*/ 56 h 74"/>
                  <a:gd name="T50" fmla="*/ 63 w 174"/>
                  <a:gd name="T51" fmla="*/ 58 h 74"/>
                  <a:gd name="T52" fmla="*/ 55 w 174"/>
                  <a:gd name="T53" fmla="*/ 59 h 74"/>
                  <a:gd name="T54" fmla="*/ 46 w 174"/>
                  <a:gd name="T55" fmla="*/ 59 h 74"/>
                  <a:gd name="T56" fmla="*/ 37 w 174"/>
                  <a:gd name="T57" fmla="*/ 59 h 74"/>
                  <a:gd name="T58" fmla="*/ 27 w 174"/>
                  <a:gd name="T59" fmla="*/ 59 h 74"/>
                  <a:gd name="T60" fmla="*/ 18 w 174"/>
                  <a:gd name="T61" fmla="*/ 59 h 74"/>
                  <a:gd name="T62" fmla="*/ 9 w 174"/>
                  <a:gd name="T63" fmla="*/ 58 h 74"/>
                  <a:gd name="T64" fmla="*/ 0 w 174"/>
                  <a:gd name="T65" fmla="*/ 58 h 74"/>
                  <a:gd name="T66" fmla="*/ 9 w 174"/>
                  <a:gd name="T67" fmla="*/ 54 h 74"/>
                  <a:gd name="T68" fmla="*/ 18 w 174"/>
                  <a:gd name="T69" fmla="*/ 50 h 74"/>
                  <a:gd name="T70" fmla="*/ 29 w 174"/>
                  <a:gd name="T71" fmla="*/ 48 h 74"/>
                  <a:gd name="T72" fmla="*/ 39 w 174"/>
                  <a:gd name="T73" fmla="*/ 48 h 74"/>
                  <a:gd name="T74" fmla="*/ 49 w 174"/>
                  <a:gd name="T75" fmla="*/ 47 h 74"/>
                  <a:gd name="T76" fmla="*/ 61 w 174"/>
                  <a:gd name="T77" fmla="*/ 47 h 74"/>
                  <a:gd name="T78" fmla="*/ 70 w 174"/>
                  <a:gd name="T79" fmla="*/ 45 h 74"/>
                  <a:gd name="T80" fmla="*/ 80 w 174"/>
                  <a:gd name="T81" fmla="*/ 43 h 74"/>
                  <a:gd name="T82" fmla="*/ 92 w 174"/>
                  <a:gd name="T83" fmla="*/ 37 h 74"/>
                  <a:gd name="T84" fmla="*/ 103 w 174"/>
                  <a:gd name="T85" fmla="*/ 33 h 74"/>
                  <a:gd name="T86" fmla="*/ 115 w 174"/>
                  <a:gd name="T87" fmla="*/ 29 h 74"/>
                  <a:gd name="T88" fmla="*/ 126 w 174"/>
                  <a:gd name="T89" fmla="*/ 24 h 74"/>
                  <a:gd name="T90" fmla="*/ 138 w 174"/>
                  <a:gd name="T91" fmla="*/ 19 h 74"/>
                  <a:gd name="T92" fmla="*/ 148 w 174"/>
                  <a:gd name="T93" fmla="*/ 14 h 74"/>
                  <a:gd name="T94" fmla="*/ 160 w 174"/>
                  <a:gd name="T95" fmla="*/ 7 h 74"/>
                  <a:gd name="T96" fmla="*/ 170 w 174"/>
                  <a:gd name="T97" fmla="*/ 0 h 74"/>
                  <a:gd name="T98" fmla="*/ 174 w 174"/>
                  <a:gd name="T9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4" h="74">
                    <a:moveTo>
                      <a:pt x="174" y="0"/>
                    </a:moveTo>
                    <a:lnTo>
                      <a:pt x="167" y="10"/>
                    </a:lnTo>
                    <a:lnTo>
                      <a:pt x="160" y="19"/>
                    </a:lnTo>
                    <a:lnTo>
                      <a:pt x="152" y="29"/>
                    </a:lnTo>
                    <a:lnTo>
                      <a:pt x="144" y="37"/>
                    </a:lnTo>
                    <a:lnTo>
                      <a:pt x="134" y="44"/>
                    </a:lnTo>
                    <a:lnTo>
                      <a:pt x="125" y="51"/>
                    </a:lnTo>
                    <a:lnTo>
                      <a:pt x="116" y="58"/>
                    </a:lnTo>
                    <a:lnTo>
                      <a:pt x="107" y="63"/>
                    </a:lnTo>
                    <a:lnTo>
                      <a:pt x="108" y="58"/>
                    </a:lnTo>
                    <a:lnTo>
                      <a:pt x="111" y="52"/>
                    </a:lnTo>
                    <a:lnTo>
                      <a:pt x="115" y="45"/>
                    </a:lnTo>
                    <a:lnTo>
                      <a:pt x="119" y="41"/>
                    </a:lnTo>
                    <a:lnTo>
                      <a:pt x="110" y="45"/>
                    </a:lnTo>
                    <a:lnTo>
                      <a:pt x="102" y="50"/>
                    </a:lnTo>
                    <a:lnTo>
                      <a:pt x="93" y="55"/>
                    </a:lnTo>
                    <a:lnTo>
                      <a:pt x="84" y="62"/>
                    </a:lnTo>
                    <a:lnTo>
                      <a:pt x="75" y="66"/>
                    </a:lnTo>
                    <a:lnTo>
                      <a:pt x="65" y="71"/>
                    </a:lnTo>
                    <a:lnTo>
                      <a:pt x="55" y="74"/>
                    </a:lnTo>
                    <a:lnTo>
                      <a:pt x="45" y="74"/>
                    </a:lnTo>
                    <a:lnTo>
                      <a:pt x="52" y="70"/>
                    </a:lnTo>
                    <a:lnTo>
                      <a:pt x="58" y="66"/>
                    </a:lnTo>
                    <a:lnTo>
                      <a:pt x="65" y="62"/>
                    </a:lnTo>
                    <a:lnTo>
                      <a:pt x="72" y="56"/>
                    </a:lnTo>
                    <a:lnTo>
                      <a:pt x="63" y="58"/>
                    </a:lnTo>
                    <a:lnTo>
                      <a:pt x="55" y="59"/>
                    </a:lnTo>
                    <a:lnTo>
                      <a:pt x="46" y="59"/>
                    </a:lnTo>
                    <a:lnTo>
                      <a:pt x="37" y="59"/>
                    </a:lnTo>
                    <a:lnTo>
                      <a:pt x="27" y="59"/>
                    </a:lnTo>
                    <a:lnTo>
                      <a:pt x="18" y="59"/>
                    </a:lnTo>
                    <a:lnTo>
                      <a:pt x="9" y="58"/>
                    </a:lnTo>
                    <a:lnTo>
                      <a:pt x="0" y="58"/>
                    </a:lnTo>
                    <a:lnTo>
                      <a:pt x="9" y="54"/>
                    </a:lnTo>
                    <a:lnTo>
                      <a:pt x="18" y="50"/>
                    </a:lnTo>
                    <a:lnTo>
                      <a:pt x="29" y="48"/>
                    </a:lnTo>
                    <a:lnTo>
                      <a:pt x="39" y="48"/>
                    </a:lnTo>
                    <a:lnTo>
                      <a:pt x="49" y="47"/>
                    </a:lnTo>
                    <a:lnTo>
                      <a:pt x="61" y="47"/>
                    </a:lnTo>
                    <a:lnTo>
                      <a:pt x="70" y="45"/>
                    </a:lnTo>
                    <a:lnTo>
                      <a:pt x="80" y="43"/>
                    </a:lnTo>
                    <a:lnTo>
                      <a:pt x="92" y="37"/>
                    </a:lnTo>
                    <a:lnTo>
                      <a:pt x="103" y="33"/>
                    </a:lnTo>
                    <a:lnTo>
                      <a:pt x="115" y="29"/>
                    </a:lnTo>
                    <a:lnTo>
                      <a:pt x="126" y="24"/>
                    </a:lnTo>
                    <a:lnTo>
                      <a:pt x="138" y="19"/>
                    </a:lnTo>
                    <a:lnTo>
                      <a:pt x="148" y="14"/>
                    </a:lnTo>
                    <a:lnTo>
                      <a:pt x="160" y="7"/>
                    </a:lnTo>
                    <a:lnTo>
                      <a:pt x="170" y="0"/>
                    </a:lnTo>
                    <a:lnTo>
                      <a:pt x="174"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8" name="Freeform 680"/>
              <p:cNvSpPr>
                <a:spLocks/>
              </p:cNvSpPr>
              <p:nvPr/>
            </p:nvSpPr>
            <p:spPr bwMode="auto">
              <a:xfrm>
                <a:off x="4580101" y="2826010"/>
                <a:ext cx="17972" cy="44521"/>
              </a:xfrm>
              <a:custGeom>
                <a:avLst/>
                <a:gdLst>
                  <a:gd name="T0" fmla="*/ 37 w 37"/>
                  <a:gd name="T1" fmla="*/ 6 h 36"/>
                  <a:gd name="T2" fmla="*/ 36 w 37"/>
                  <a:gd name="T3" fmla="*/ 13 h 36"/>
                  <a:gd name="T4" fmla="*/ 34 w 37"/>
                  <a:gd name="T5" fmla="*/ 20 h 36"/>
                  <a:gd name="T6" fmla="*/ 30 w 37"/>
                  <a:gd name="T7" fmla="*/ 25 h 36"/>
                  <a:gd name="T8" fmla="*/ 26 w 37"/>
                  <a:gd name="T9" fmla="*/ 29 h 36"/>
                  <a:gd name="T10" fmla="*/ 20 w 37"/>
                  <a:gd name="T11" fmla="*/ 32 h 36"/>
                  <a:gd name="T12" fmla="*/ 13 w 37"/>
                  <a:gd name="T13" fmla="*/ 33 h 36"/>
                  <a:gd name="T14" fmla="*/ 7 w 37"/>
                  <a:gd name="T15" fmla="*/ 35 h 36"/>
                  <a:gd name="T16" fmla="*/ 0 w 37"/>
                  <a:gd name="T17" fmla="*/ 36 h 36"/>
                  <a:gd name="T18" fmla="*/ 4 w 37"/>
                  <a:gd name="T19" fmla="*/ 31 h 36"/>
                  <a:gd name="T20" fmla="*/ 7 w 37"/>
                  <a:gd name="T21" fmla="*/ 25 h 36"/>
                  <a:gd name="T22" fmla="*/ 12 w 37"/>
                  <a:gd name="T23" fmla="*/ 20 h 36"/>
                  <a:gd name="T24" fmla="*/ 16 w 37"/>
                  <a:gd name="T25" fmla="*/ 14 h 36"/>
                  <a:gd name="T26" fmla="*/ 21 w 37"/>
                  <a:gd name="T27" fmla="*/ 10 h 36"/>
                  <a:gd name="T28" fmla="*/ 26 w 37"/>
                  <a:gd name="T29" fmla="*/ 6 h 36"/>
                  <a:gd name="T30" fmla="*/ 30 w 37"/>
                  <a:gd name="T31" fmla="*/ 3 h 36"/>
                  <a:gd name="T32" fmla="*/ 36 w 37"/>
                  <a:gd name="T33" fmla="*/ 0 h 36"/>
                  <a:gd name="T34" fmla="*/ 37 w 37"/>
                  <a:gd name="T35"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7" y="6"/>
                    </a:moveTo>
                    <a:lnTo>
                      <a:pt x="36" y="13"/>
                    </a:lnTo>
                    <a:lnTo>
                      <a:pt x="34" y="20"/>
                    </a:lnTo>
                    <a:lnTo>
                      <a:pt x="30" y="25"/>
                    </a:lnTo>
                    <a:lnTo>
                      <a:pt x="26" y="29"/>
                    </a:lnTo>
                    <a:lnTo>
                      <a:pt x="20" y="32"/>
                    </a:lnTo>
                    <a:lnTo>
                      <a:pt x="13" y="33"/>
                    </a:lnTo>
                    <a:lnTo>
                      <a:pt x="7" y="35"/>
                    </a:lnTo>
                    <a:lnTo>
                      <a:pt x="0" y="36"/>
                    </a:lnTo>
                    <a:lnTo>
                      <a:pt x="4" y="31"/>
                    </a:lnTo>
                    <a:lnTo>
                      <a:pt x="7" y="25"/>
                    </a:lnTo>
                    <a:lnTo>
                      <a:pt x="12" y="20"/>
                    </a:lnTo>
                    <a:lnTo>
                      <a:pt x="16" y="14"/>
                    </a:lnTo>
                    <a:lnTo>
                      <a:pt x="21" y="10"/>
                    </a:lnTo>
                    <a:lnTo>
                      <a:pt x="26" y="6"/>
                    </a:lnTo>
                    <a:lnTo>
                      <a:pt x="30" y="3"/>
                    </a:lnTo>
                    <a:lnTo>
                      <a:pt x="36" y="0"/>
                    </a:lnTo>
                    <a:lnTo>
                      <a:pt x="37"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9" name="Freeform 681"/>
              <p:cNvSpPr>
                <a:spLocks/>
              </p:cNvSpPr>
              <p:nvPr/>
            </p:nvSpPr>
            <p:spPr bwMode="auto">
              <a:xfrm>
                <a:off x="4459288" y="2883251"/>
                <a:ext cx="174729" cy="252283"/>
              </a:xfrm>
              <a:custGeom>
                <a:avLst/>
                <a:gdLst>
                  <a:gd name="T0" fmla="*/ 340 w 352"/>
                  <a:gd name="T1" fmla="*/ 52 h 197"/>
                  <a:gd name="T2" fmla="*/ 326 w 352"/>
                  <a:gd name="T3" fmla="*/ 72 h 197"/>
                  <a:gd name="T4" fmla="*/ 316 w 352"/>
                  <a:gd name="T5" fmla="*/ 96 h 197"/>
                  <a:gd name="T6" fmla="*/ 301 w 352"/>
                  <a:gd name="T7" fmla="*/ 106 h 197"/>
                  <a:gd name="T8" fmla="*/ 284 w 352"/>
                  <a:gd name="T9" fmla="*/ 101 h 197"/>
                  <a:gd name="T10" fmla="*/ 279 w 352"/>
                  <a:gd name="T11" fmla="*/ 120 h 197"/>
                  <a:gd name="T12" fmla="*/ 269 w 352"/>
                  <a:gd name="T13" fmla="*/ 135 h 197"/>
                  <a:gd name="T14" fmla="*/ 252 w 352"/>
                  <a:gd name="T15" fmla="*/ 137 h 197"/>
                  <a:gd name="T16" fmla="*/ 237 w 352"/>
                  <a:gd name="T17" fmla="*/ 145 h 197"/>
                  <a:gd name="T18" fmla="*/ 225 w 352"/>
                  <a:gd name="T19" fmla="*/ 169 h 197"/>
                  <a:gd name="T20" fmla="*/ 209 w 352"/>
                  <a:gd name="T21" fmla="*/ 190 h 197"/>
                  <a:gd name="T22" fmla="*/ 193 w 352"/>
                  <a:gd name="T23" fmla="*/ 191 h 197"/>
                  <a:gd name="T24" fmla="*/ 176 w 352"/>
                  <a:gd name="T25" fmla="*/ 191 h 197"/>
                  <a:gd name="T26" fmla="*/ 158 w 352"/>
                  <a:gd name="T27" fmla="*/ 189 h 197"/>
                  <a:gd name="T28" fmla="*/ 141 w 352"/>
                  <a:gd name="T29" fmla="*/ 189 h 197"/>
                  <a:gd name="T30" fmla="*/ 126 w 352"/>
                  <a:gd name="T31" fmla="*/ 191 h 197"/>
                  <a:gd name="T32" fmla="*/ 111 w 352"/>
                  <a:gd name="T33" fmla="*/ 195 h 197"/>
                  <a:gd name="T34" fmla="*/ 96 w 352"/>
                  <a:gd name="T35" fmla="*/ 195 h 197"/>
                  <a:gd name="T36" fmla="*/ 82 w 352"/>
                  <a:gd name="T37" fmla="*/ 190 h 197"/>
                  <a:gd name="T38" fmla="*/ 71 w 352"/>
                  <a:gd name="T39" fmla="*/ 169 h 197"/>
                  <a:gd name="T40" fmla="*/ 55 w 352"/>
                  <a:gd name="T41" fmla="*/ 157 h 197"/>
                  <a:gd name="T42" fmla="*/ 40 w 352"/>
                  <a:gd name="T43" fmla="*/ 158 h 197"/>
                  <a:gd name="T44" fmla="*/ 26 w 352"/>
                  <a:gd name="T45" fmla="*/ 152 h 197"/>
                  <a:gd name="T46" fmla="*/ 13 w 352"/>
                  <a:gd name="T47" fmla="*/ 142 h 197"/>
                  <a:gd name="T48" fmla="*/ 0 w 352"/>
                  <a:gd name="T49" fmla="*/ 134 h 197"/>
                  <a:gd name="T50" fmla="*/ 15 w 352"/>
                  <a:gd name="T51" fmla="*/ 130 h 197"/>
                  <a:gd name="T52" fmla="*/ 30 w 352"/>
                  <a:gd name="T53" fmla="*/ 127 h 197"/>
                  <a:gd name="T54" fmla="*/ 55 w 352"/>
                  <a:gd name="T55" fmla="*/ 113 h 197"/>
                  <a:gd name="T56" fmla="*/ 80 w 352"/>
                  <a:gd name="T57" fmla="*/ 102 h 197"/>
                  <a:gd name="T58" fmla="*/ 106 w 352"/>
                  <a:gd name="T59" fmla="*/ 93 h 197"/>
                  <a:gd name="T60" fmla="*/ 133 w 352"/>
                  <a:gd name="T61" fmla="*/ 82 h 197"/>
                  <a:gd name="T62" fmla="*/ 158 w 352"/>
                  <a:gd name="T63" fmla="*/ 79 h 197"/>
                  <a:gd name="T64" fmla="*/ 184 w 352"/>
                  <a:gd name="T65" fmla="*/ 76 h 197"/>
                  <a:gd name="T66" fmla="*/ 209 w 352"/>
                  <a:gd name="T67" fmla="*/ 72 h 197"/>
                  <a:gd name="T68" fmla="*/ 233 w 352"/>
                  <a:gd name="T69" fmla="*/ 68 h 197"/>
                  <a:gd name="T70" fmla="*/ 257 w 352"/>
                  <a:gd name="T71" fmla="*/ 61 h 197"/>
                  <a:gd name="T72" fmla="*/ 280 w 352"/>
                  <a:gd name="T73" fmla="*/ 53 h 197"/>
                  <a:gd name="T74" fmla="*/ 302 w 352"/>
                  <a:gd name="T75" fmla="*/ 39 h 197"/>
                  <a:gd name="T76" fmla="*/ 322 w 352"/>
                  <a:gd name="T77" fmla="*/ 23 h 197"/>
                  <a:gd name="T78" fmla="*/ 352 w 352"/>
                  <a:gd name="T79" fmla="*/ 4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97">
                    <a:moveTo>
                      <a:pt x="352" y="49"/>
                    </a:moveTo>
                    <a:lnTo>
                      <a:pt x="340" y="52"/>
                    </a:lnTo>
                    <a:lnTo>
                      <a:pt x="332" y="60"/>
                    </a:lnTo>
                    <a:lnTo>
                      <a:pt x="326" y="72"/>
                    </a:lnTo>
                    <a:lnTo>
                      <a:pt x="322" y="85"/>
                    </a:lnTo>
                    <a:lnTo>
                      <a:pt x="316" y="96"/>
                    </a:lnTo>
                    <a:lnTo>
                      <a:pt x="310" y="104"/>
                    </a:lnTo>
                    <a:lnTo>
                      <a:pt x="301" y="106"/>
                    </a:lnTo>
                    <a:lnTo>
                      <a:pt x="287" y="101"/>
                    </a:lnTo>
                    <a:lnTo>
                      <a:pt x="284" y="101"/>
                    </a:lnTo>
                    <a:lnTo>
                      <a:pt x="281" y="111"/>
                    </a:lnTo>
                    <a:lnTo>
                      <a:pt x="279" y="120"/>
                    </a:lnTo>
                    <a:lnTo>
                      <a:pt x="276" y="128"/>
                    </a:lnTo>
                    <a:lnTo>
                      <a:pt x="269" y="135"/>
                    </a:lnTo>
                    <a:lnTo>
                      <a:pt x="260" y="135"/>
                    </a:lnTo>
                    <a:lnTo>
                      <a:pt x="252" y="137"/>
                    </a:lnTo>
                    <a:lnTo>
                      <a:pt x="243" y="141"/>
                    </a:lnTo>
                    <a:lnTo>
                      <a:pt x="237" y="145"/>
                    </a:lnTo>
                    <a:lnTo>
                      <a:pt x="232" y="157"/>
                    </a:lnTo>
                    <a:lnTo>
                      <a:pt x="225" y="169"/>
                    </a:lnTo>
                    <a:lnTo>
                      <a:pt x="217" y="180"/>
                    </a:lnTo>
                    <a:lnTo>
                      <a:pt x="209" y="190"/>
                    </a:lnTo>
                    <a:lnTo>
                      <a:pt x="201" y="191"/>
                    </a:lnTo>
                    <a:lnTo>
                      <a:pt x="193" y="191"/>
                    </a:lnTo>
                    <a:lnTo>
                      <a:pt x="184" y="191"/>
                    </a:lnTo>
                    <a:lnTo>
                      <a:pt x="176" y="191"/>
                    </a:lnTo>
                    <a:lnTo>
                      <a:pt x="166" y="190"/>
                    </a:lnTo>
                    <a:lnTo>
                      <a:pt x="158" y="189"/>
                    </a:lnTo>
                    <a:lnTo>
                      <a:pt x="149" y="189"/>
                    </a:lnTo>
                    <a:lnTo>
                      <a:pt x="141" y="189"/>
                    </a:lnTo>
                    <a:lnTo>
                      <a:pt x="134" y="189"/>
                    </a:lnTo>
                    <a:lnTo>
                      <a:pt x="126" y="191"/>
                    </a:lnTo>
                    <a:lnTo>
                      <a:pt x="118" y="193"/>
                    </a:lnTo>
                    <a:lnTo>
                      <a:pt x="111" y="195"/>
                    </a:lnTo>
                    <a:lnTo>
                      <a:pt x="103" y="197"/>
                    </a:lnTo>
                    <a:lnTo>
                      <a:pt x="96" y="195"/>
                    </a:lnTo>
                    <a:lnTo>
                      <a:pt x="89" y="194"/>
                    </a:lnTo>
                    <a:lnTo>
                      <a:pt x="82" y="190"/>
                    </a:lnTo>
                    <a:lnTo>
                      <a:pt x="76" y="180"/>
                    </a:lnTo>
                    <a:lnTo>
                      <a:pt x="71" y="169"/>
                    </a:lnTo>
                    <a:lnTo>
                      <a:pt x="65" y="161"/>
                    </a:lnTo>
                    <a:lnTo>
                      <a:pt x="55" y="157"/>
                    </a:lnTo>
                    <a:lnTo>
                      <a:pt x="47" y="160"/>
                    </a:lnTo>
                    <a:lnTo>
                      <a:pt x="40" y="158"/>
                    </a:lnTo>
                    <a:lnTo>
                      <a:pt x="33" y="156"/>
                    </a:lnTo>
                    <a:lnTo>
                      <a:pt x="26" y="152"/>
                    </a:lnTo>
                    <a:lnTo>
                      <a:pt x="19" y="148"/>
                    </a:lnTo>
                    <a:lnTo>
                      <a:pt x="13" y="142"/>
                    </a:lnTo>
                    <a:lnTo>
                      <a:pt x="7" y="138"/>
                    </a:lnTo>
                    <a:lnTo>
                      <a:pt x="0" y="134"/>
                    </a:lnTo>
                    <a:lnTo>
                      <a:pt x="7" y="131"/>
                    </a:lnTo>
                    <a:lnTo>
                      <a:pt x="15" y="130"/>
                    </a:lnTo>
                    <a:lnTo>
                      <a:pt x="24" y="130"/>
                    </a:lnTo>
                    <a:lnTo>
                      <a:pt x="30" y="127"/>
                    </a:lnTo>
                    <a:lnTo>
                      <a:pt x="42" y="119"/>
                    </a:lnTo>
                    <a:lnTo>
                      <a:pt x="55" y="113"/>
                    </a:lnTo>
                    <a:lnTo>
                      <a:pt x="67" y="106"/>
                    </a:lnTo>
                    <a:lnTo>
                      <a:pt x="80" y="102"/>
                    </a:lnTo>
                    <a:lnTo>
                      <a:pt x="94" y="97"/>
                    </a:lnTo>
                    <a:lnTo>
                      <a:pt x="106" y="93"/>
                    </a:lnTo>
                    <a:lnTo>
                      <a:pt x="120" y="87"/>
                    </a:lnTo>
                    <a:lnTo>
                      <a:pt x="133" y="82"/>
                    </a:lnTo>
                    <a:lnTo>
                      <a:pt x="146" y="80"/>
                    </a:lnTo>
                    <a:lnTo>
                      <a:pt x="158" y="79"/>
                    </a:lnTo>
                    <a:lnTo>
                      <a:pt x="171" y="78"/>
                    </a:lnTo>
                    <a:lnTo>
                      <a:pt x="184" y="76"/>
                    </a:lnTo>
                    <a:lnTo>
                      <a:pt x="196" y="75"/>
                    </a:lnTo>
                    <a:lnTo>
                      <a:pt x="209" y="72"/>
                    </a:lnTo>
                    <a:lnTo>
                      <a:pt x="222" y="71"/>
                    </a:lnTo>
                    <a:lnTo>
                      <a:pt x="233" y="68"/>
                    </a:lnTo>
                    <a:lnTo>
                      <a:pt x="246" y="65"/>
                    </a:lnTo>
                    <a:lnTo>
                      <a:pt x="257" y="61"/>
                    </a:lnTo>
                    <a:lnTo>
                      <a:pt x="269" y="57"/>
                    </a:lnTo>
                    <a:lnTo>
                      <a:pt x="280" y="53"/>
                    </a:lnTo>
                    <a:lnTo>
                      <a:pt x="291" y="46"/>
                    </a:lnTo>
                    <a:lnTo>
                      <a:pt x="302" y="39"/>
                    </a:lnTo>
                    <a:lnTo>
                      <a:pt x="313" y="33"/>
                    </a:lnTo>
                    <a:lnTo>
                      <a:pt x="322" y="23"/>
                    </a:lnTo>
                    <a:lnTo>
                      <a:pt x="351" y="0"/>
                    </a:lnTo>
                    <a:lnTo>
                      <a:pt x="352"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50" name="Freeform 682"/>
              <p:cNvSpPr>
                <a:spLocks/>
              </p:cNvSpPr>
              <p:nvPr/>
            </p:nvSpPr>
            <p:spPr bwMode="auto">
              <a:xfrm>
                <a:off x="4577105" y="3001973"/>
                <a:ext cx="7988" cy="16960"/>
              </a:xfrm>
              <a:custGeom>
                <a:avLst/>
                <a:gdLst>
                  <a:gd name="T0" fmla="*/ 16 w 16"/>
                  <a:gd name="T1" fmla="*/ 9 h 15"/>
                  <a:gd name="T2" fmla="*/ 16 w 16"/>
                  <a:gd name="T3" fmla="*/ 11 h 15"/>
                  <a:gd name="T4" fmla="*/ 15 w 16"/>
                  <a:gd name="T5" fmla="*/ 14 h 15"/>
                  <a:gd name="T6" fmla="*/ 12 w 16"/>
                  <a:gd name="T7" fmla="*/ 15 h 15"/>
                  <a:gd name="T8" fmla="*/ 11 w 16"/>
                  <a:gd name="T9" fmla="*/ 15 h 15"/>
                  <a:gd name="T10" fmla="*/ 7 w 16"/>
                  <a:gd name="T11" fmla="*/ 15 h 15"/>
                  <a:gd name="T12" fmla="*/ 4 w 16"/>
                  <a:gd name="T13" fmla="*/ 14 h 15"/>
                  <a:gd name="T14" fmla="*/ 2 w 16"/>
                  <a:gd name="T15" fmla="*/ 11 h 15"/>
                  <a:gd name="T16" fmla="*/ 0 w 16"/>
                  <a:gd name="T17" fmla="*/ 7 h 15"/>
                  <a:gd name="T18" fmla="*/ 2 w 16"/>
                  <a:gd name="T19" fmla="*/ 2 h 15"/>
                  <a:gd name="T20" fmla="*/ 8 w 16"/>
                  <a:gd name="T21" fmla="*/ 0 h 15"/>
                  <a:gd name="T22" fmla="*/ 12 w 16"/>
                  <a:gd name="T23" fmla="*/ 3 h 15"/>
                  <a:gd name="T24" fmla="*/ 16 w 16"/>
                  <a:gd name="T2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5">
                    <a:moveTo>
                      <a:pt x="16" y="9"/>
                    </a:moveTo>
                    <a:lnTo>
                      <a:pt x="16" y="11"/>
                    </a:lnTo>
                    <a:lnTo>
                      <a:pt x="15" y="14"/>
                    </a:lnTo>
                    <a:lnTo>
                      <a:pt x="12" y="15"/>
                    </a:lnTo>
                    <a:lnTo>
                      <a:pt x="11" y="15"/>
                    </a:lnTo>
                    <a:lnTo>
                      <a:pt x="7" y="15"/>
                    </a:lnTo>
                    <a:lnTo>
                      <a:pt x="4" y="14"/>
                    </a:lnTo>
                    <a:lnTo>
                      <a:pt x="2" y="11"/>
                    </a:lnTo>
                    <a:lnTo>
                      <a:pt x="0" y="7"/>
                    </a:lnTo>
                    <a:lnTo>
                      <a:pt x="2" y="2"/>
                    </a:lnTo>
                    <a:lnTo>
                      <a:pt x="8" y="0"/>
                    </a:lnTo>
                    <a:lnTo>
                      <a:pt x="12" y="3"/>
                    </a:lnTo>
                    <a:lnTo>
                      <a:pt x="16"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51" name="Freeform 683"/>
              <p:cNvSpPr>
                <a:spLocks/>
              </p:cNvSpPr>
              <p:nvPr/>
            </p:nvSpPr>
            <p:spPr bwMode="auto">
              <a:xfrm>
                <a:off x="4495232" y="3018933"/>
                <a:ext cx="47926" cy="67841"/>
              </a:xfrm>
              <a:custGeom>
                <a:avLst/>
                <a:gdLst>
                  <a:gd name="T0" fmla="*/ 91 w 97"/>
                  <a:gd name="T1" fmla="*/ 19 h 52"/>
                  <a:gd name="T2" fmla="*/ 85 w 97"/>
                  <a:gd name="T3" fmla="*/ 27 h 52"/>
                  <a:gd name="T4" fmla="*/ 80 w 97"/>
                  <a:gd name="T5" fmla="*/ 33 h 52"/>
                  <a:gd name="T6" fmla="*/ 73 w 97"/>
                  <a:gd name="T7" fmla="*/ 40 h 52"/>
                  <a:gd name="T8" fmla="*/ 66 w 97"/>
                  <a:gd name="T9" fmla="*/ 44 h 52"/>
                  <a:gd name="T10" fmla="*/ 58 w 97"/>
                  <a:gd name="T11" fmla="*/ 48 h 52"/>
                  <a:gd name="T12" fmla="*/ 50 w 97"/>
                  <a:gd name="T13" fmla="*/ 49 h 52"/>
                  <a:gd name="T14" fmla="*/ 42 w 97"/>
                  <a:gd name="T15" fmla="*/ 52 h 52"/>
                  <a:gd name="T16" fmla="*/ 32 w 97"/>
                  <a:gd name="T17" fmla="*/ 52 h 52"/>
                  <a:gd name="T18" fmla="*/ 24 w 97"/>
                  <a:gd name="T19" fmla="*/ 51 h 52"/>
                  <a:gd name="T20" fmla="*/ 15 w 97"/>
                  <a:gd name="T21" fmla="*/ 48 h 52"/>
                  <a:gd name="T22" fmla="*/ 7 w 97"/>
                  <a:gd name="T23" fmla="*/ 45 h 52"/>
                  <a:gd name="T24" fmla="*/ 0 w 97"/>
                  <a:gd name="T25" fmla="*/ 41 h 52"/>
                  <a:gd name="T26" fmla="*/ 13 w 97"/>
                  <a:gd name="T27" fmla="*/ 40 h 52"/>
                  <a:gd name="T28" fmla="*/ 25 w 97"/>
                  <a:gd name="T29" fmla="*/ 38 h 52"/>
                  <a:gd name="T30" fmla="*/ 37 w 97"/>
                  <a:gd name="T31" fmla="*/ 34 h 52"/>
                  <a:gd name="T32" fmla="*/ 48 w 97"/>
                  <a:gd name="T33" fmla="*/ 29 h 52"/>
                  <a:gd name="T34" fmla="*/ 60 w 97"/>
                  <a:gd name="T35" fmla="*/ 23 h 52"/>
                  <a:gd name="T36" fmla="*/ 71 w 97"/>
                  <a:gd name="T37" fmla="*/ 17 h 52"/>
                  <a:gd name="T38" fmla="*/ 83 w 97"/>
                  <a:gd name="T39" fmla="*/ 8 h 52"/>
                  <a:gd name="T40" fmla="*/ 93 w 97"/>
                  <a:gd name="T41" fmla="*/ 0 h 52"/>
                  <a:gd name="T42" fmla="*/ 97 w 97"/>
                  <a:gd name="T43" fmla="*/ 4 h 52"/>
                  <a:gd name="T44" fmla="*/ 96 w 97"/>
                  <a:gd name="T45" fmla="*/ 10 h 52"/>
                  <a:gd name="T46" fmla="*/ 93 w 97"/>
                  <a:gd name="T47" fmla="*/ 14 h 52"/>
                  <a:gd name="T48" fmla="*/ 91 w 97"/>
                  <a:gd name="T4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52">
                    <a:moveTo>
                      <a:pt x="91" y="19"/>
                    </a:moveTo>
                    <a:lnTo>
                      <a:pt x="85" y="27"/>
                    </a:lnTo>
                    <a:lnTo>
                      <a:pt x="80" y="33"/>
                    </a:lnTo>
                    <a:lnTo>
                      <a:pt x="73" y="40"/>
                    </a:lnTo>
                    <a:lnTo>
                      <a:pt x="66" y="44"/>
                    </a:lnTo>
                    <a:lnTo>
                      <a:pt x="58" y="48"/>
                    </a:lnTo>
                    <a:lnTo>
                      <a:pt x="50" y="49"/>
                    </a:lnTo>
                    <a:lnTo>
                      <a:pt x="42" y="52"/>
                    </a:lnTo>
                    <a:lnTo>
                      <a:pt x="32" y="52"/>
                    </a:lnTo>
                    <a:lnTo>
                      <a:pt x="24" y="51"/>
                    </a:lnTo>
                    <a:lnTo>
                      <a:pt x="15" y="48"/>
                    </a:lnTo>
                    <a:lnTo>
                      <a:pt x="7" y="45"/>
                    </a:lnTo>
                    <a:lnTo>
                      <a:pt x="0" y="41"/>
                    </a:lnTo>
                    <a:lnTo>
                      <a:pt x="13" y="40"/>
                    </a:lnTo>
                    <a:lnTo>
                      <a:pt x="25" y="38"/>
                    </a:lnTo>
                    <a:lnTo>
                      <a:pt x="37" y="34"/>
                    </a:lnTo>
                    <a:lnTo>
                      <a:pt x="48" y="29"/>
                    </a:lnTo>
                    <a:lnTo>
                      <a:pt x="60" y="23"/>
                    </a:lnTo>
                    <a:lnTo>
                      <a:pt x="71" y="17"/>
                    </a:lnTo>
                    <a:lnTo>
                      <a:pt x="83" y="8"/>
                    </a:lnTo>
                    <a:lnTo>
                      <a:pt x="93" y="0"/>
                    </a:lnTo>
                    <a:lnTo>
                      <a:pt x="97" y="4"/>
                    </a:lnTo>
                    <a:lnTo>
                      <a:pt x="96" y="10"/>
                    </a:lnTo>
                    <a:lnTo>
                      <a:pt x="93" y="14"/>
                    </a:lnTo>
                    <a:lnTo>
                      <a:pt x="91" y="1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52" name="Freeform 684"/>
              <p:cNvSpPr>
                <a:spLocks/>
              </p:cNvSpPr>
              <p:nvPr/>
            </p:nvSpPr>
            <p:spPr bwMode="auto">
              <a:xfrm>
                <a:off x="4560132" y="3016813"/>
                <a:ext cx="9985" cy="25440"/>
              </a:xfrm>
              <a:custGeom>
                <a:avLst/>
                <a:gdLst>
                  <a:gd name="T0" fmla="*/ 15 w 21"/>
                  <a:gd name="T1" fmla="*/ 16 h 20"/>
                  <a:gd name="T2" fmla="*/ 13 w 21"/>
                  <a:gd name="T3" fmla="*/ 20 h 20"/>
                  <a:gd name="T4" fmla="*/ 8 w 21"/>
                  <a:gd name="T5" fmla="*/ 20 h 20"/>
                  <a:gd name="T6" fmla="*/ 4 w 21"/>
                  <a:gd name="T7" fmla="*/ 19 h 20"/>
                  <a:gd name="T8" fmla="*/ 0 w 21"/>
                  <a:gd name="T9" fmla="*/ 19 h 20"/>
                  <a:gd name="T10" fmla="*/ 0 w 21"/>
                  <a:gd name="T11" fmla="*/ 18 h 20"/>
                  <a:gd name="T12" fmla="*/ 20 w 21"/>
                  <a:gd name="T13" fmla="*/ 0 h 20"/>
                  <a:gd name="T14" fmla="*/ 21 w 21"/>
                  <a:gd name="T15" fmla="*/ 4 h 20"/>
                  <a:gd name="T16" fmla="*/ 20 w 21"/>
                  <a:gd name="T17" fmla="*/ 8 h 20"/>
                  <a:gd name="T18" fmla="*/ 17 w 21"/>
                  <a:gd name="T19" fmla="*/ 12 h 20"/>
                  <a:gd name="T20" fmla="*/ 15 w 21"/>
                  <a:gd name="T21"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15" y="16"/>
                    </a:moveTo>
                    <a:lnTo>
                      <a:pt x="13" y="20"/>
                    </a:lnTo>
                    <a:lnTo>
                      <a:pt x="8" y="20"/>
                    </a:lnTo>
                    <a:lnTo>
                      <a:pt x="4" y="19"/>
                    </a:lnTo>
                    <a:lnTo>
                      <a:pt x="0" y="19"/>
                    </a:lnTo>
                    <a:lnTo>
                      <a:pt x="0" y="18"/>
                    </a:lnTo>
                    <a:lnTo>
                      <a:pt x="20" y="0"/>
                    </a:lnTo>
                    <a:lnTo>
                      <a:pt x="21" y="4"/>
                    </a:lnTo>
                    <a:lnTo>
                      <a:pt x="20" y="8"/>
                    </a:lnTo>
                    <a:lnTo>
                      <a:pt x="17" y="12"/>
                    </a:lnTo>
                    <a:lnTo>
                      <a:pt x="15" y="1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53" name="Freeform 685"/>
              <p:cNvSpPr>
                <a:spLocks/>
              </p:cNvSpPr>
              <p:nvPr/>
            </p:nvSpPr>
            <p:spPr bwMode="auto">
              <a:xfrm>
                <a:off x="4539164" y="3023173"/>
                <a:ext cx="18971" cy="46641"/>
              </a:xfrm>
              <a:custGeom>
                <a:avLst/>
                <a:gdLst>
                  <a:gd name="T0" fmla="*/ 34 w 38"/>
                  <a:gd name="T1" fmla="*/ 18 h 38"/>
                  <a:gd name="T2" fmla="*/ 31 w 38"/>
                  <a:gd name="T3" fmla="*/ 22 h 38"/>
                  <a:gd name="T4" fmla="*/ 27 w 38"/>
                  <a:gd name="T5" fmla="*/ 26 h 38"/>
                  <a:gd name="T6" fmla="*/ 24 w 38"/>
                  <a:gd name="T7" fmla="*/ 30 h 38"/>
                  <a:gd name="T8" fmla="*/ 19 w 38"/>
                  <a:gd name="T9" fmla="*/ 33 h 38"/>
                  <a:gd name="T10" fmla="*/ 15 w 38"/>
                  <a:gd name="T11" fmla="*/ 34 h 38"/>
                  <a:gd name="T12" fmla="*/ 10 w 38"/>
                  <a:gd name="T13" fmla="*/ 37 h 38"/>
                  <a:gd name="T14" fmla="*/ 4 w 38"/>
                  <a:gd name="T15" fmla="*/ 37 h 38"/>
                  <a:gd name="T16" fmla="*/ 0 w 38"/>
                  <a:gd name="T17" fmla="*/ 38 h 38"/>
                  <a:gd name="T18" fmla="*/ 3 w 38"/>
                  <a:gd name="T19" fmla="*/ 33 h 38"/>
                  <a:gd name="T20" fmla="*/ 7 w 38"/>
                  <a:gd name="T21" fmla="*/ 27 h 38"/>
                  <a:gd name="T22" fmla="*/ 11 w 38"/>
                  <a:gd name="T23" fmla="*/ 22 h 38"/>
                  <a:gd name="T24" fmla="*/ 16 w 38"/>
                  <a:gd name="T25" fmla="*/ 16 h 38"/>
                  <a:gd name="T26" fmla="*/ 20 w 38"/>
                  <a:gd name="T27" fmla="*/ 12 h 38"/>
                  <a:gd name="T28" fmla="*/ 25 w 38"/>
                  <a:gd name="T29" fmla="*/ 7 h 38"/>
                  <a:gd name="T30" fmla="*/ 31 w 38"/>
                  <a:gd name="T31" fmla="*/ 3 h 38"/>
                  <a:gd name="T32" fmla="*/ 35 w 38"/>
                  <a:gd name="T33" fmla="*/ 0 h 38"/>
                  <a:gd name="T34" fmla="*/ 38 w 38"/>
                  <a:gd name="T35" fmla="*/ 4 h 38"/>
                  <a:gd name="T36" fmla="*/ 37 w 38"/>
                  <a:gd name="T37" fmla="*/ 8 h 38"/>
                  <a:gd name="T38" fmla="*/ 35 w 38"/>
                  <a:gd name="T39" fmla="*/ 14 h 38"/>
                  <a:gd name="T40" fmla="*/ 34 w 38"/>
                  <a:gd name="T41"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38">
                    <a:moveTo>
                      <a:pt x="34" y="18"/>
                    </a:moveTo>
                    <a:lnTo>
                      <a:pt x="31" y="22"/>
                    </a:lnTo>
                    <a:lnTo>
                      <a:pt x="27" y="26"/>
                    </a:lnTo>
                    <a:lnTo>
                      <a:pt x="24" y="30"/>
                    </a:lnTo>
                    <a:lnTo>
                      <a:pt x="19" y="33"/>
                    </a:lnTo>
                    <a:lnTo>
                      <a:pt x="15" y="34"/>
                    </a:lnTo>
                    <a:lnTo>
                      <a:pt x="10" y="37"/>
                    </a:lnTo>
                    <a:lnTo>
                      <a:pt x="4" y="37"/>
                    </a:lnTo>
                    <a:lnTo>
                      <a:pt x="0" y="38"/>
                    </a:lnTo>
                    <a:lnTo>
                      <a:pt x="3" y="33"/>
                    </a:lnTo>
                    <a:lnTo>
                      <a:pt x="7" y="27"/>
                    </a:lnTo>
                    <a:lnTo>
                      <a:pt x="11" y="22"/>
                    </a:lnTo>
                    <a:lnTo>
                      <a:pt x="16" y="16"/>
                    </a:lnTo>
                    <a:lnTo>
                      <a:pt x="20" y="12"/>
                    </a:lnTo>
                    <a:lnTo>
                      <a:pt x="25" y="7"/>
                    </a:lnTo>
                    <a:lnTo>
                      <a:pt x="31" y="3"/>
                    </a:lnTo>
                    <a:lnTo>
                      <a:pt x="35" y="0"/>
                    </a:lnTo>
                    <a:lnTo>
                      <a:pt x="38" y="4"/>
                    </a:lnTo>
                    <a:lnTo>
                      <a:pt x="37" y="8"/>
                    </a:lnTo>
                    <a:lnTo>
                      <a:pt x="35" y="14"/>
                    </a:lnTo>
                    <a:lnTo>
                      <a:pt x="34"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54" name="Freeform 686"/>
              <p:cNvSpPr>
                <a:spLocks/>
              </p:cNvSpPr>
              <p:nvPr/>
            </p:nvSpPr>
            <p:spPr bwMode="auto">
              <a:xfrm>
                <a:off x="4471269" y="3014693"/>
                <a:ext cx="163746" cy="271364"/>
              </a:xfrm>
              <a:custGeom>
                <a:avLst/>
                <a:gdLst>
                  <a:gd name="T0" fmla="*/ 307 w 327"/>
                  <a:gd name="T1" fmla="*/ 81 h 213"/>
                  <a:gd name="T2" fmla="*/ 300 w 327"/>
                  <a:gd name="T3" fmla="*/ 100 h 213"/>
                  <a:gd name="T4" fmla="*/ 285 w 327"/>
                  <a:gd name="T5" fmla="*/ 111 h 213"/>
                  <a:gd name="T6" fmla="*/ 269 w 327"/>
                  <a:gd name="T7" fmla="*/ 114 h 213"/>
                  <a:gd name="T8" fmla="*/ 265 w 327"/>
                  <a:gd name="T9" fmla="*/ 135 h 213"/>
                  <a:gd name="T10" fmla="*/ 260 w 327"/>
                  <a:gd name="T11" fmla="*/ 156 h 213"/>
                  <a:gd name="T12" fmla="*/ 251 w 327"/>
                  <a:gd name="T13" fmla="*/ 173 h 213"/>
                  <a:gd name="T14" fmla="*/ 241 w 327"/>
                  <a:gd name="T15" fmla="*/ 180 h 213"/>
                  <a:gd name="T16" fmla="*/ 229 w 327"/>
                  <a:gd name="T17" fmla="*/ 185 h 213"/>
                  <a:gd name="T18" fmla="*/ 217 w 327"/>
                  <a:gd name="T19" fmla="*/ 185 h 213"/>
                  <a:gd name="T20" fmla="*/ 206 w 327"/>
                  <a:gd name="T21" fmla="*/ 193 h 213"/>
                  <a:gd name="T22" fmla="*/ 193 w 327"/>
                  <a:gd name="T23" fmla="*/ 207 h 213"/>
                  <a:gd name="T24" fmla="*/ 177 w 327"/>
                  <a:gd name="T25" fmla="*/ 213 h 213"/>
                  <a:gd name="T26" fmla="*/ 161 w 327"/>
                  <a:gd name="T27" fmla="*/ 210 h 213"/>
                  <a:gd name="T28" fmla="*/ 145 w 327"/>
                  <a:gd name="T29" fmla="*/ 203 h 213"/>
                  <a:gd name="T30" fmla="*/ 129 w 327"/>
                  <a:gd name="T31" fmla="*/ 199 h 213"/>
                  <a:gd name="T32" fmla="*/ 114 w 327"/>
                  <a:gd name="T33" fmla="*/ 203 h 213"/>
                  <a:gd name="T34" fmla="*/ 101 w 327"/>
                  <a:gd name="T35" fmla="*/ 204 h 213"/>
                  <a:gd name="T36" fmla="*/ 63 w 327"/>
                  <a:gd name="T37" fmla="*/ 169 h 213"/>
                  <a:gd name="T38" fmla="*/ 50 w 327"/>
                  <a:gd name="T39" fmla="*/ 170 h 213"/>
                  <a:gd name="T40" fmla="*/ 38 w 327"/>
                  <a:gd name="T41" fmla="*/ 174 h 213"/>
                  <a:gd name="T42" fmla="*/ 25 w 327"/>
                  <a:gd name="T43" fmla="*/ 174 h 213"/>
                  <a:gd name="T44" fmla="*/ 14 w 327"/>
                  <a:gd name="T45" fmla="*/ 169 h 213"/>
                  <a:gd name="T46" fmla="*/ 4 w 327"/>
                  <a:gd name="T47" fmla="*/ 165 h 213"/>
                  <a:gd name="T48" fmla="*/ 1 w 327"/>
                  <a:gd name="T49" fmla="*/ 156 h 213"/>
                  <a:gd name="T50" fmla="*/ 23 w 327"/>
                  <a:gd name="T51" fmla="*/ 148 h 213"/>
                  <a:gd name="T52" fmla="*/ 48 w 327"/>
                  <a:gd name="T53" fmla="*/ 146 h 213"/>
                  <a:gd name="T54" fmla="*/ 72 w 327"/>
                  <a:gd name="T55" fmla="*/ 140 h 213"/>
                  <a:gd name="T56" fmla="*/ 97 w 327"/>
                  <a:gd name="T57" fmla="*/ 133 h 213"/>
                  <a:gd name="T58" fmla="*/ 120 w 327"/>
                  <a:gd name="T59" fmla="*/ 126 h 213"/>
                  <a:gd name="T60" fmla="*/ 143 w 327"/>
                  <a:gd name="T61" fmla="*/ 118 h 213"/>
                  <a:gd name="T62" fmla="*/ 166 w 327"/>
                  <a:gd name="T63" fmla="*/ 110 h 213"/>
                  <a:gd name="T64" fmla="*/ 190 w 327"/>
                  <a:gd name="T65" fmla="*/ 102 h 213"/>
                  <a:gd name="T66" fmla="*/ 220 w 327"/>
                  <a:gd name="T67" fmla="*/ 92 h 213"/>
                  <a:gd name="T68" fmla="*/ 252 w 327"/>
                  <a:gd name="T69" fmla="*/ 72 h 213"/>
                  <a:gd name="T70" fmla="*/ 281 w 327"/>
                  <a:gd name="T71" fmla="*/ 44 h 213"/>
                  <a:gd name="T72" fmla="*/ 310 w 327"/>
                  <a:gd name="T73" fmla="*/ 14 h 213"/>
                  <a:gd name="T74" fmla="*/ 327 w 327"/>
                  <a:gd name="T75" fmla="*/ 6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 h="213">
                    <a:moveTo>
                      <a:pt x="308" y="70"/>
                    </a:moveTo>
                    <a:lnTo>
                      <a:pt x="307" y="81"/>
                    </a:lnTo>
                    <a:lnTo>
                      <a:pt x="305" y="91"/>
                    </a:lnTo>
                    <a:lnTo>
                      <a:pt x="300" y="100"/>
                    </a:lnTo>
                    <a:lnTo>
                      <a:pt x="294" y="109"/>
                    </a:lnTo>
                    <a:lnTo>
                      <a:pt x="285" y="111"/>
                    </a:lnTo>
                    <a:lnTo>
                      <a:pt x="277" y="113"/>
                    </a:lnTo>
                    <a:lnTo>
                      <a:pt x="269" y="114"/>
                    </a:lnTo>
                    <a:lnTo>
                      <a:pt x="265" y="122"/>
                    </a:lnTo>
                    <a:lnTo>
                      <a:pt x="265" y="135"/>
                    </a:lnTo>
                    <a:lnTo>
                      <a:pt x="264" y="146"/>
                    </a:lnTo>
                    <a:lnTo>
                      <a:pt x="260" y="156"/>
                    </a:lnTo>
                    <a:lnTo>
                      <a:pt x="255" y="167"/>
                    </a:lnTo>
                    <a:lnTo>
                      <a:pt x="251" y="173"/>
                    </a:lnTo>
                    <a:lnTo>
                      <a:pt x="246" y="177"/>
                    </a:lnTo>
                    <a:lnTo>
                      <a:pt x="241" y="180"/>
                    </a:lnTo>
                    <a:lnTo>
                      <a:pt x="235" y="182"/>
                    </a:lnTo>
                    <a:lnTo>
                      <a:pt x="229" y="185"/>
                    </a:lnTo>
                    <a:lnTo>
                      <a:pt x="223" y="185"/>
                    </a:lnTo>
                    <a:lnTo>
                      <a:pt x="217" y="185"/>
                    </a:lnTo>
                    <a:lnTo>
                      <a:pt x="212" y="185"/>
                    </a:lnTo>
                    <a:lnTo>
                      <a:pt x="206" y="193"/>
                    </a:lnTo>
                    <a:lnTo>
                      <a:pt x="200" y="200"/>
                    </a:lnTo>
                    <a:lnTo>
                      <a:pt x="193" y="207"/>
                    </a:lnTo>
                    <a:lnTo>
                      <a:pt x="186" y="211"/>
                    </a:lnTo>
                    <a:lnTo>
                      <a:pt x="177" y="213"/>
                    </a:lnTo>
                    <a:lnTo>
                      <a:pt x="169" y="213"/>
                    </a:lnTo>
                    <a:lnTo>
                      <a:pt x="161" y="210"/>
                    </a:lnTo>
                    <a:lnTo>
                      <a:pt x="153" y="206"/>
                    </a:lnTo>
                    <a:lnTo>
                      <a:pt x="145" y="203"/>
                    </a:lnTo>
                    <a:lnTo>
                      <a:pt x="137" y="200"/>
                    </a:lnTo>
                    <a:lnTo>
                      <a:pt x="129" y="199"/>
                    </a:lnTo>
                    <a:lnTo>
                      <a:pt x="120" y="200"/>
                    </a:lnTo>
                    <a:lnTo>
                      <a:pt x="114" y="203"/>
                    </a:lnTo>
                    <a:lnTo>
                      <a:pt x="107" y="204"/>
                    </a:lnTo>
                    <a:lnTo>
                      <a:pt x="101" y="204"/>
                    </a:lnTo>
                    <a:lnTo>
                      <a:pt x="94" y="202"/>
                    </a:lnTo>
                    <a:lnTo>
                      <a:pt x="63" y="169"/>
                    </a:lnTo>
                    <a:lnTo>
                      <a:pt x="57" y="169"/>
                    </a:lnTo>
                    <a:lnTo>
                      <a:pt x="50" y="170"/>
                    </a:lnTo>
                    <a:lnTo>
                      <a:pt x="45" y="172"/>
                    </a:lnTo>
                    <a:lnTo>
                      <a:pt x="38" y="174"/>
                    </a:lnTo>
                    <a:lnTo>
                      <a:pt x="32" y="176"/>
                    </a:lnTo>
                    <a:lnTo>
                      <a:pt x="25" y="174"/>
                    </a:lnTo>
                    <a:lnTo>
                      <a:pt x="19" y="173"/>
                    </a:lnTo>
                    <a:lnTo>
                      <a:pt x="14" y="169"/>
                    </a:lnTo>
                    <a:lnTo>
                      <a:pt x="9" y="166"/>
                    </a:lnTo>
                    <a:lnTo>
                      <a:pt x="4" y="165"/>
                    </a:lnTo>
                    <a:lnTo>
                      <a:pt x="0" y="162"/>
                    </a:lnTo>
                    <a:lnTo>
                      <a:pt x="1" y="156"/>
                    </a:lnTo>
                    <a:lnTo>
                      <a:pt x="10" y="148"/>
                    </a:lnTo>
                    <a:lnTo>
                      <a:pt x="23" y="148"/>
                    </a:lnTo>
                    <a:lnTo>
                      <a:pt x="36" y="147"/>
                    </a:lnTo>
                    <a:lnTo>
                      <a:pt x="48" y="146"/>
                    </a:lnTo>
                    <a:lnTo>
                      <a:pt x="61" y="143"/>
                    </a:lnTo>
                    <a:lnTo>
                      <a:pt x="72" y="140"/>
                    </a:lnTo>
                    <a:lnTo>
                      <a:pt x="85" y="137"/>
                    </a:lnTo>
                    <a:lnTo>
                      <a:pt x="97" y="133"/>
                    </a:lnTo>
                    <a:lnTo>
                      <a:pt x="108" y="130"/>
                    </a:lnTo>
                    <a:lnTo>
                      <a:pt x="120" y="126"/>
                    </a:lnTo>
                    <a:lnTo>
                      <a:pt x="131" y="122"/>
                    </a:lnTo>
                    <a:lnTo>
                      <a:pt x="143" y="118"/>
                    </a:lnTo>
                    <a:lnTo>
                      <a:pt x="154" y="114"/>
                    </a:lnTo>
                    <a:lnTo>
                      <a:pt x="166" y="110"/>
                    </a:lnTo>
                    <a:lnTo>
                      <a:pt x="178" y="106"/>
                    </a:lnTo>
                    <a:lnTo>
                      <a:pt x="190" y="102"/>
                    </a:lnTo>
                    <a:lnTo>
                      <a:pt x="201" y="98"/>
                    </a:lnTo>
                    <a:lnTo>
                      <a:pt x="220" y="92"/>
                    </a:lnTo>
                    <a:lnTo>
                      <a:pt x="236" y="83"/>
                    </a:lnTo>
                    <a:lnTo>
                      <a:pt x="252" y="72"/>
                    </a:lnTo>
                    <a:lnTo>
                      <a:pt x="267" y="58"/>
                    </a:lnTo>
                    <a:lnTo>
                      <a:pt x="281" y="44"/>
                    </a:lnTo>
                    <a:lnTo>
                      <a:pt x="296" y="29"/>
                    </a:lnTo>
                    <a:lnTo>
                      <a:pt x="310" y="14"/>
                    </a:lnTo>
                    <a:lnTo>
                      <a:pt x="325" y="0"/>
                    </a:lnTo>
                    <a:lnTo>
                      <a:pt x="327" y="62"/>
                    </a:lnTo>
                    <a:lnTo>
                      <a:pt x="308"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55" name="Freeform 687"/>
              <p:cNvSpPr>
                <a:spLocks/>
              </p:cNvSpPr>
              <p:nvPr/>
            </p:nvSpPr>
            <p:spPr bwMode="auto">
              <a:xfrm>
                <a:off x="4497229" y="3035893"/>
                <a:ext cx="11981" cy="14840"/>
              </a:xfrm>
              <a:custGeom>
                <a:avLst/>
                <a:gdLst>
                  <a:gd name="T0" fmla="*/ 24 w 24"/>
                  <a:gd name="T1" fmla="*/ 5 h 13"/>
                  <a:gd name="T2" fmla="*/ 24 w 24"/>
                  <a:gd name="T3" fmla="*/ 7 h 13"/>
                  <a:gd name="T4" fmla="*/ 22 w 24"/>
                  <a:gd name="T5" fmla="*/ 10 h 13"/>
                  <a:gd name="T6" fmla="*/ 19 w 24"/>
                  <a:gd name="T7" fmla="*/ 11 h 13"/>
                  <a:gd name="T8" fmla="*/ 17 w 24"/>
                  <a:gd name="T9" fmla="*/ 13 h 13"/>
                  <a:gd name="T10" fmla="*/ 12 w 24"/>
                  <a:gd name="T11" fmla="*/ 13 h 13"/>
                  <a:gd name="T12" fmla="*/ 8 w 24"/>
                  <a:gd name="T13" fmla="*/ 13 h 13"/>
                  <a:gd name="T14" fmla="*/ 3 w 24"/>
                  <a:gd name="T15" fmla="*/ 10 h 13"/>
                  <a:gd name="T16" fmla="*/ 0 w 24"/>
                  <a:gd name="T17" fmla="*/ 7 h 13"/>
                  <a:gd name="T18" fmla="*/ 1 w 24"/>
                  <a:gd name="T19" fmla="*/ 5 h 13"/>
                  <a:gd name="T20" fmla="*/ 2 w 24"/>
                  <a:gd name="T21" fmla="*/ 2 h 13"/>
                  <a:gd name="T22" fmla="*/ 4 w 24"/>
                  <a:gd name="T23" fmla="*/ 2 h 13"/>
                  <a:gd name="T24" fmla="*/ 5 w 24"/>
                  <a:gd name="T25" fmla="*/ 0 h 13"/>
                  <a:gd name="T26" fmla="*/ 10 w 24"/>
                  <a:gd name="T27" fmla="*/ 0 h 13"/>
                  <a:gd name="T28" fmla="*/ 16 w 24"/>
                  <a:gd name="T29" fmla="*/ 0 h 13"/>
                  <a:gd name="T30" fmla="*/ 20 w 24"/>
                  <a:gd name="T31" fmla="*/ 0 h 13"/>
                  <a:gd name="T32" fmla="*/ 24 w 24"/>
                  <a:gd name="T3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3">
                    <a:moveTo>
                      <a:pt x="24" y="5"/>
                    </a:moveTo>
                    <a:lnTo>
                      <a:pt x="24" y="7"/>
                    </a:lnTo>
                    <a:lnTo>
                      <a:pt x="22" y="10"/>
                    </a:lnTo>
                    <a:lnTo>
                      <a:pt x="19" y="11"/>
                    </a:lnTo>
                    <a:lnTo>
                      <a:pt x="17" y="13"/>
                    </a:lnTo>
                    <a:lnTo>
                      <a:pt x="12" y="13"/>
                    </a:lnTo>
                    <a:lnTo>
                      <a:pt x="8" y="13"/>
                    </a:lnTo>
                    <a:lnTo>
                      <a:pt x="3" y="10"/>
                    </a:lnTo>
                    <a:lnTo>
                      <a:pt x="0" y="7"/>
                    </a:lnTo>
                    <a:lnTo>
                      <a:pt x="1" y="5"/>
                    </a:lnTo>
                    <a:lnTo>
                      <a:pt x="2" y="2"/>
                    </a:lnTo>
                    <a:lnTo>
                      <a:pt x="4" y="2"/>
                    </a:lnTo>
                    <a:lnTo>
                      <a:pt x="5" y="0"/>
                    </a:lnTo>
                    <a:lnTo>
                      <a:pt x="10" y="0"/>
                    </a:lnTo>
                    <a:lnTo>
                      <a:pt x="16" y="0"/>
                    </a:lnTo>
                    <a:lnTo>
                      <a:pt x="20" y="0"/>
                    </a:lnTo>
                    <a:lnTo>
                      <a:pt x="24"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56" name="Freeform 688"/>
              <p:cNvSpPr>
                <a:spLocks/>
              </p:cNvSpPr>
              <p:nvPr/>
            </p:nvSpPr>
            <p:spPr bwMode="auto">
              <a:xfrm>
                <a:off x="4645000" y="3044373"/>
                <a:ext cx="3994" cy="21200"/>
              </a:xfrm>
              <a:custGeom>
                <a:avLst/>
                <a:gdLst>
                  <a:gd name="T0" fmla="*/ 5 w 7"/>
                  <a:gd name="T1" fmla="*/ 13 h 16"/>
                  <a:gd name="T2" fmla="*/ 4 w 7"/>
                  <a:gd name="T3" fmla="*/ 15 h 16"/>
                  <a:gd name="T4" fmla="*/ 3 w 7"/>
                  <a:gd name="T5" fmla="*/ 16 h 16"/>
                  <a:gd name="T6" fmla="*/ 2 w 7"/>
                  <a:gd name="T7" fmla="*/ 16 h 16"/>
                  <a:gd name="T8" fmla="*/ 1 w 7"/>
                  <a:gd name="T9" fmla="*/ 16 h 16"/>
                  <a:gd name="T10" fmla="*/ 0 w 7"/>
                  <a:gd name="T11" fmla="*/ 12 h 16"/>
                  <a:gd name="T12" fmla="*/ 0 w 7"/>
                  <a:gd name="T13" fmla="*/ 8 h 16"/>
                  <a:gd name="T14" fmla="*/ 0 w 7"/>
                  <a:gd name="T15" fmla="*/ 4 h 16"/>
                  <a:gd name="T16" fmla="*/ 1 w 7"/>
                  <a:gd name="T17" fmla="*/ 0 h 16"/>
                  <a:gd name="T18" fmla="*/ 4 w 7"/>
                  <a:gd name="T19" fmla="*/ 2 h 16"/>
                  <a:gd name="T20" fmla="*/ 7 w 7"/>
                  <a:gd name="T21" fmla="*/ 5 h 16"/>
                  <a:gd name="T22" fmla="*/ 7 w 7"/>
                  <a:gd name="T23" fmla="*/ 9 h 16"/>
                  <a:gd name="T24" fmla="*/ 5 w 7"/>
                  <a:gd name="T2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6">
                    <a:moveTo>
                      <a:pt x="5" y="13"/>
                    </a:moveTo>
                    <a:lnTo>
                      <a:pt x="4" y="15"/>
                    </a:lnTo>
                    <a:lnTo>
                      <a:pt x="3" y="16"/>
                    </a:lnTo>
                    <a:lnTo>
                      <a:pt x="2" y="16"/>
                    </a:lnTo>
                    <a:lnTo>
                      <a:pt x="1" y="16"/>
                    </a:lnTo>
                    <a:lnTo>
                      <a:pt x="0" y="12"/>
                    </a:lnTo>
                    <a:lnTo>
                      <a:pt x="0" y="8"/>
                    </a:lnTo>
                    <a:lnTo>
                      <a:pt x="0" y="4"/>
                    </a:lnTo>
                    <a:lnTo>
                      <a:pt x="1" y="0"/>
                    </a:lnTo>
                    <a:lnTo>
                      <a:pt x="4" y="2"/>
                    </a:lnTo>
                    <a:lnTo>
                      <a:pt x="7" y="5"/>
                    </a:lnTo>
                    <a:lnTo>
                      <a:pt x="7" y="9"/>
                    </a:lnTo>
                    <a:lnTo>
                      <a:pt x="5" y="1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57" name="Freeform 689"/>
              <p:cNvSpPr>
                <a:spLocks/>
              </p:cNvSpPr>
              <p:nvPr/>
            </p:nvSpPr>
            <p:spPr bwMode="auto">
              <a:xfrm>
                <a:off x="4640008" y="3095254"/>
                <a:ext cx="9985" cy="277724"/>
              </a:xfrm>
              <a:custGeom>
                <a:avLst/>
                <a:gdLst>
                  <a:gd name="T0" fmla="*/ 7 w 21"/>
                  <a:gd name="T1" fmla="*/ 195 h 217"/>
                  <a:gd name="T2" fmla="*/ 7 w 21"/>
                  <a:gd name="T3" fmla="*/ 200 h 217"/>
                  <a:gd name="T4" fmla="*/ 6 w 21"/>
                  <a:gd name="T5" fmla="*/ 206 h 217"/>
                  <a:gd name="T6" fmla="*/ 6 w 21"/>
                  <a:gd name="T7" fmla="*/ 211 h 217"/>
                  <a:gd name="T8" fmla="*/ 5 w 21"/>
                  <a:gd name="T9" fmla="*/ 217 h 217"/>
                  <a:gd name="T10" fmla="*/ 1 w 21"/>
                  <a:gd name="T11" fmla="*/ 163 h 217"/>
                  <a:gd name="T12" fmla="*/ 0 w 21"/>
                  <a:gd name="T13" fmla="*/ 109 h 217"/>
                  <a:gd name="T14" fmla="*/ 1 w 21"/>
                  <a:gd name="T15" fmla="*/ 54 h 217"/>
                  <a:gd name="T16" fmla="*/ 6 w 21"/>
                  <a:gd name="T17" fmla="*/ 0 h 217"/>
                  <a:gd name="T18" fmla="*/ 16 w 21"/>
                  <a:gd name="T19" fmla="*/ 47 h 217"/>
                  <a:gd name="T20" fmla="*/ 21 w 21"/>
                  <a:gd name="T21" fmla="*/ 98 h 217"/>
                  <a:gd name="T22" fmla="*/ 19 w 21"/>
                  <a:gd name="T23" fmla="*/ 148 h 217"/>
                  <a:gd name="T24" fmla="*/ 7 w 21"/>
                  <a:gd name="T25" fmla="*/ 19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17">
                    <a:moveTo>
                      <a:pt x="7" y="195"/>
                    </a:moveTo>
                    <a:lnTo>
                      <a:pt x="7" y="200"/>
                    </a:lnTo>
                    <a:lnTo>
                      <a:pt x="6" y="206"/>
                    </a:lnTo>
                    <a:lnTo>
                      <a:pt x="6" y="211"/>
                    </a:lnTo>
                    <a:lnTo>
                      <a:pt x="5" y="217"/>
                    </a:lnTo>
                    <a:lnTo>
                      <a:pt x="1" y="163"/>
                    </a:lnTo>
                    <a:lnTo>
                      <a:pt x="0" y="109"/>
                    </a:lnTo>
                    <a:lnTo>
                      <a:pt x="1" y="54"/>
                    </a:lnTo>
                    <a:lnTo>
                      <a:pt x="6" y="0"/>
                    </a:lnTo>
                    <a:lnTo>
                      <a:pt x="16" y="47"/>
                    </a:lnTo>
                    <a:lnTo>
                      <a:pt x="21" y="98"/>
                    </a:lnTo>
                    <a:lnTo>
                      <a:pt x="19" y="148"/>
                    </a:lnTo>
                    <a:lnTo>
                      <a:pt x="7" y="1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58" name="Freeform 690"/>
              <p:cNvSpPr>
                <a:spLocks/>
              </p:cNvSpPr>
              <p:nvPr/>
            </p:nvSpPr>
            <p:spPr bwMode="auto">
              <a:xfrm>
                <a:off x="4589087" y="3152495"/>
                <a:ext cx="8986" cy="21200"/>
              </a:xfrm>
              <a:custGeom>
                <a:avLst/>
                <a:gdLst>
                  <a:gd name="T0" fmla="*/ 16 w 18"/>
                  <a:gd name="T1" fmla="*/ 12 h 17"/>
                  <a:gd name="T2" fmla="*/ 12 w 18"/>
                  <a:gd name="T3" fmla="*/ 15 h 17"/>
                  <a:gd name="T4" fmla="*/ 10 w 18"/>
                  <a:gd name="T5" fmla="*/ 17 h 17"/>
                  <a:gd name="T6" fmla="*/ 7 w 18"/>
                  <a:gd name="T7" fmla="*/ 17 h 17"/>
                  <a:gd name="T8" fmla="*/ 3 w 18"/>
                  <a:gd name="T9" fmla="*/ 15 h 17"/>
                  <a:gd name="T10" fmla="*/ 2 w 18"/>
                  <a:gd name="T11" fmla="*/ 14 h 17"/>
                  <a:gd name="T12" fmla="*/ 1 w 18"/>
                  <a:gd name="T13" fmla="*/ 12 h 17"/>
                  <a:gd name="T14" fmla="*/ 0 w 18"/>
                  <a:gd name="T15" fmla="*/ 11 h 17"/>
                  <a:gd name="T16" fmla="*/ 0 w 18"/>
                  <a:gd name="T17" fmla="*/ 8 h 17"/>
                  <a:gd name="T18" fmla="*/ 4 w 18"/>
                  <a:gd name="T19" fmla="*/ 6 h 17"/>
                  <a:gd name="T20" fmla="*/ 9 w 18"/>
                  <a:gd name="T21" fmla="*/ 2 h 17"/>
                  <a:gd name="T22" fmla="*/ 15 w 18"/>
                  <a:gd name="T23" fmla="*/ 0 h 17"/>
                  <a:gd name="T24" fmla="*/ 18 w 18"/>
                  <a:gd name="T25" fmla="*/ 7 h 17"/>
                  <a:gd name="T26" fmla="*/ 16 w 18"/>
                  <a:gd name="T2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7">
                    <a:moveTo>
                      <a:pt x="16" y="12"/>
                    </a:moveTo>
                    <a:lnTo>
                      <a:pt x="12" y="15"/>
                    </a:lnTo>
                    <a:lnTo>
                      <a:pt x="10" y="17"/>
                    </a:lnTo>
                    <a:lnTo>
                      <a:pt x="7" y="17"/>
                    </a:lnTo>
                    <a:lnTo>
                      <a:pt x="3" y="15"/>
                    </a:lnTo>
                    <a:lnTo>
                      <a:pt x="2" y="14"/>
                    </a:lnTo>
                    <a:lnTo>
                      <a:pt x="1" y="12"/>
                    </a:lnTo>
                    <a:lnTo>
                      <a:pt x="0" y="11"/>
                    </a:lnTo>
                    <a:lnTo>
                      <a:pt x="0" y="8"/>
                    </a:lnTo>
                    <a:lnTo>
                      <a:pt x="4" y="6"/>
                    </a:lnTo>
                    <a:lnTo>
                      <a:pt x="9" y="2"/>
                    </a:lnTo>
                    <a:lnTo>
                      <a:pt x="15" y="0"/>
                    </a:lnTo>
                    <a:lnTo>
                      <a:pt x="18" y="7"/>
                    </a:lnTo>
                    <a:lnTo>
                      <a:pt x="16" y="12"/>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59" name="Freeform 691"/>
              <p:cNvSpPr>
                <a:spLocks/>
              </p:cNvSpPr>
              <p:nvPr/>
            </p:nvSpPr>
            <p:spPr bwMode="auto">
              <a:xfrm>
                <a:off x="4528181" y="3188535"/>
                <a:ext cx="24961" cy="53001"/>
              </a:xfrm>
              <a:custGeom>
                <a:avLst/>
                <a:gdLst>
                  <a:gd name="T0" fmla="*/ 49 w 49"/>
                  <a:gd name="T1" fmla="*/ 10 h 41"/>
                  <a:gd name="T2" fmla="*/ 48 w 49"/>
                  <a:gd name="T3" fmla="*/ 18 h 41"/>
                  <a:gd name="T4" fmla="*/ 45 w 49"/>
                  <a:gd name="T5" fmla="*/ 25 h 41"/>
                  <a:gd name="T6" fmla="*/ 40 w 49"/>
                  <a:gd name="T7" fmla="*/ 30 h 41"/>
                  <a:gd name="T8" fmla="*/ 35 w 49"/>
                  <a:gd name="T9" fmla="*/ 36 h 41"/>
                  <a:gd name="T10" fmla="*/ 31 w 49"/>
                  <a:gd name="T11" fmla="*/ 38 h 41"/>
                  <a:gd name="T12" fmla="*/ 27 w 49"/>
                  <a:gd name="T13" fmla="*/ 40 h 41"/>
                  <a:gd name="T14" fmla="*/ 23 w 49"/>
                  <a:gd name="T15" fmla="*/ 41 h 41"/>
                  <a:gd name="T16" fmla="*/ 18 w 49"/>
                  <a:gd name="T17" fmla="*/ 41 h 41"/>
                  <a:gd name="T18" fmla="*/ 12 w 49"/>
                  <a:gd name="T19" fmla="*/ 41 h 41"/>
                  <a:gd name="T20" fmla="*/ 8 w 49"/>
                  <a:gd name="T21" fmla="*/ 40 h 41"/>
                  <a:gd name="T22" fmla="*/ 4 w 49"/>
                  <a:gd name="T23" fmla="*/ 38 h 41"/>
                  <a:gd name="T24" fmla="*/ 0 w 49"/>
                  <a:gd name="T25" fmla="*/ 36 h 41"/>
                  <a:gd name="T26" fmla="*/ 0 w 49"/>
                  <a:gd name="T27" fmla="*/ 33 h 41"/>
                  <a:gd name="T28" fmla="*/ 5 w 49"/>
                  <a:gd name="T29" fmla="*/ 30 h 41"/>
                  <a:gd name="T30" fmla="*/ 11 w 49"/>
                  <a:gd name="T31" fmla="*/ 27 h 41"/>
                  <a:gd name="T32" fmla="*/ 17 w 49"/>
                  <a:gd name="T33" fmla="*/ 25 h 41"/>
                  <a:gd name="T34" fmla="*/ 23 w 49"/>
                  <a:gd name="T35" fmla="*/ 20 h 41"/>
                  <a:gd name="T36" fmla="*/ 28 w 49"/>
                  <a:gd name="T37" fmla="*/ 15 h 41"/>
                  <a:gd name="T38" fmla="*/ 33 w 49"/>
                  <a:gd name="T39" fmla="*/ 11 h 41"/>
                  <a:gd name="T40" fmla="*/ 38 w 49"/>
                  <a:gd name="T41" fmla="*/ 5 h 41"/>
                  <a:gd name="T42" fmla="*/ 42 w 49"/>
                  <a:gd name="T43" fmla="*/ 0 h 41"/>
                  <a:gd name="T44" fmla="*/ 46 w 49"/>
                  <a:gd name="T45" fmla="*/ 1 h 41"/>
                  <a:gd name="T46" fmla="*/ 48 w 49"/>
                  <a:gd name="T47" fmla="*/ 4 h 41"/>
                  <a:gd name="T48" fmla="*/ 49 w 49"/>
                  <a:gd name="T49" fmla="*/ 7 h 41"/>
                  <a:gd name="T50" fmla="*/ 49 w 49"/>
                  <a:gd name="T5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41">
                    <a:moveTo>
                      <a:pt x="49" y="10"/>
                    </a:moveTo>
                    <a:lnTo>
                      <a:pt x="48" y="18"/>
                    </a:lnTo>
                    <a:lnTo>
                      <a:pt x="45" y="25"/>
                    </a:lnTo>
                    <a:lnTo>
                      <a:pt x="40" y="30"/>
                    </a:lnTo>
                    <a:lnTo>
                      <a:pt x="35" y="36"/>
                    </a:lnTo>
                    <a:lnTo>
                      <a:pt x="31" y="38"/>
                    </a:lnTo>
                    <a:lnTo>
                      <a:pt x="27" y="40"/>
                    </a:lnTo>
                    <a:lnTo>
                      <a:pt x="23" y="41"/>
                    </a:lnTo>
                    <a:lnTo>
                      <a:pt x="18" y="41"/>
                    </a:lnTo>
                    <a:lnTo>
                      <a:pt x="12" y="41"/>
                    </a:lnTo>
                    <a:lnTo>
                      <a:pt x="8" y="40"/>
                    </a:lnTo>
                    <a:lnTo>
                      <a:pt x="4" y="38"/>
                    </a:lnTo>
                    <a:lnTo>
                      <a:pt x="0" y="36"/>
                    </a:lnTo>
                    <a:lnTo>
                      <a:pt x="0" y="33"/>
                    </a:lnTo>
                    <a:lnTo>
                      <a:pt x="5" y="30"/>
                    </a:lnTo>
                    <a:lnTo>
                      <a:pt x="11" y="27"/>
                    </a:lnTo>
                    <a:lnTo>
                      <a:pt x="17" y="25"/>
                    </a:lnTo>
                    <a:lnTo>
                      <a:pt x="23" y="20"/>
                    </a:lnTo>
                    <a:lnTo>
                      <a:pt x="28" y="15"/>
                    </a:lnTo>
                    <a:lnTo>
                      <a:pt x="33" y="11"/>
                    </a:lnTo>
                    <a:lnTo>
                      <a:pt x="38" y="5"/>
                    </a:lnTo>
                    <a:lnTo>
                      <a:pt x="42" y="0"/>
                    </a:lnTo>
                    <a:lnTo>
                      <a:pt x="46" y="1"/>
                    </a:lnTo>
                    <a:lnTo>
                      <a:pt x="48" y="4"/>
                    </a:lnTo>
                    <a:lnTo>
                      <a:pt x="49" y="7"/>
                    </a:lnTo>
                    <a:lnTo>
                      <a:pt x="49" y="1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0" name="Freeform 692"/>
              <p:cNvSpPr>
                <a:spLocks/>
              </p:cNvSpPr>
              <p:nvPr/>
            </p:nvSpPr>
            <p:spPr bwMode="auto">
              <a:xfrm>
                <a:off x="4578104" y="3188535"/>
                <a:ext cx="5991" cy="16960"/>
              </a:xfrm>
              <a:custGeom>
                <a:avLst/>
                <a:gdLst>
                  <a:gd name="T0" fmla="*/ 11 w 11"/>
                  <a:gd name="T1" fmla="*/ 14 h 15"/>
                  <a:gd name="T2" fmla="*/ 9 w 11"/>
                  <a:gd name="T3" fmla="*/ 15 h 15"/>
                  <a:gd name="T4" fmla="*/ 8 w 11"/>
                  <a:gd name="T5" fmla="*/ 15 h 15"/>
                  <a:gd name="T6" fmla="*/ 6 w 11"/>
                  <a:gd name="T7" fmla="*/ 15 h 15"/>
                  <a:gd name="T8" fmla="*/ 3 w 11"/>
                  <a:gd name="T9" fmla="*/ 15 h 15"/>
                  <a:gd name="T10" fmla="*/ 1 w 11"/>
                  <a:gd name="T11" fmla="*/ 12 h 15"/>
                  <a:gd name="T12" fmla="*/ 0 w 11"/>
                  <a:gd name="T13" fmla="*/ 8 h 15"/>
                  <a:gd name="T14" fmla="*/ 0 w 11"/>
                  <a:gd name="T15" fmla="*/ 4 h 15"/>
                  <a:gd name="T16" fmla="*/ 1 w 11"/>
                  <a:gd name="T17" fmla="*/ 0 h 15"/>
                  <a:gd name="T18" fmla="*/ 4 w 11"/>
                  <a:gd name="T19" fmla="*/ 3 h 15"/>
                  <a:gd name="T20" fmla="*/ 8 w 11"/>
                  <a:gd name="T21" fmla="*/ 4 h 15"/>
                  <a:gd name="T22" fmla="*/ 10 w 11"/>
                  <a:gd name="T23" fmla="*/ 8 h 15"/>
                  <a:gd name="T24" fmla="*/ 11 w 11"/>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5">
                    <a:moveTo>
                      <a:pt x="11" y="14"/>
                    </a:moveTo>
                    <a:lnTo>
                      <a:pt x="9" y="15"/>
                    </a:lnTo>
                    <a:lnTo>
                      <a:pt x="8" y="15"/>
                    </a:lnTo>
                    <a:lnTo>
                      <a:pt x="6" y="15"/>
                    </a:lnTo>
                    <a:lnTo>
                      <a:pt x="3" y="15"/>
                    </a:lnTo>
                    <a:lnTo>
                      <a:pt x="1" y="12"/>
                    </a:lnTo>
                    <a:lnTo>
                      <a:pt x="0" y="8"/>
                    </a:lnTo>
                    <a:lnTo>
                      <a:pt x="0" y="4"/>
                    </a:lnTo>
                    <a:lnTo>
                      <a:pt x="1" y="0"/>
                    </a:lnTo>
                    <a:lnTo>
                      <a:pt x="4" y="3"/>
                    </a:lnTo>
                    <a:lnTo>
                      <a:pt x="8" y="4"/>
                    </a:lnTo>
                    <a:lnTo>
                      <a:pt x="10" y="8"/>
                    </a:lnTo>
                    <a:lnTo>
                      <a:pt x="11" y="1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1" name="Freeform 693"/>
              <p:cNvSpPr>
                <a:spLocks/>
              </p:cNvSpPr>
              <p:nvPr/>
            </p:nvSpPr>
            <p:spPr bwMode="auto">
              <a:xfrm>
                <a:off x="4558135" y="3201255"/>
                <a:ext cx="9985" cy="33920"/>
              </a:xfrm>
              <a:custGeom>
                <a:avLst/>
                <a:gdLst>
                  <a:gd name="T0" fmla="*/ 20 w 20"/>
                  <a:gd name="T1" fmla="*/ 11 h 26"/>
                  <a:gd name="T2" fmla="*/ 19 w 20"/>
                  <a:gd name="T3" fmla="*/ 16 h 26"/>
                  <a:gd name="T4" fmla="*/ 17 w 20"/>
                  <a:gd name="T5" fmla="*/ 20 h 26"/>
                  <a:gd name="T6" fmla="*/ 13 w 20"/>
                  <a:gd name="T7" fmla="*/ 25 h 26"/>
                  <a:gd name="T8" fmla="*/ 9 w 20"/>
                  <a:gd name="T9" fmla="*/ 26 h 26"/>
                  <a:gd name="T10" fmla="*/ 6 w 20"/>
                  <a:gd name="T11" fmla="*/ 26 h 26"/>
                  <a:gd name="T12" fmla="*/ 4 w 20"/>
                  <a:gd name="T13" fmla="*/ 26 h 26"/>
                  <a:gd name="T14" fmla="*/ 2 w 20"/>
                  <a:gd name="T15" fmla="*/ 25 h 26"/>
                  <a:gd name="T16" fmla="*/ 0 w 20"/>
                  <a:gd name="T17" fmla="*/ 23 h 26"/>
                  <a:gd name="T18" fmla="*/ 1 w 20"/>
                  <a:gd name="T19" fmla="*/ 18 h 26"/>
                  <a:gd name="T20" fmla="*/ 3 w 20"/>
                  <a:gd name="T21" fmla="*/ 11 h 26"/>
                  <a:gd name="T22" fmla="*/ 5 w 20"/>
                  <a:gd name="T23" fmla="*/ 5 h 26"/>
                  <a:gd name="T24" fmla="*/ 8 w 20"/>
                  <a:gd name="T25" fmla="*/ 0 h 26"/>
                  <a:gd name="T26" fmla="*/ 11 w 20"/>
                  <a:gd name="T27" fmla="*/ 1 h 26"/>
                  <a:gd name="T28" fmla="*/ 15 w 20"/>
                  <a:gd name="T29" fmla="*/ 4 h 26"/>
                  <a:gd name="T30" fmla="*/ 18 w 20"/>
                  <a:gd name="T31" fmla="*/ 7 h 26"/>
                  <a:gd name="T32" fmla="*/ 20 w 20"/>
                  <a:gd name="T33"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6">
                    <a:moveTo>
                      <a:pt x="20" y="11"/>
                    </a:moveTo>
                    <a:lnTo>
                      <a:pt x="19" y="16"/>
                    </a:lnTo>
                    <a:lnTo>
                      <a:pt x="17" y="20"/>
                    </a:lnTo>
                    <a:lnTo>
                      <a:pt x="13" y="25"/>
                    </a:lnTo>
                    <a:lnTo>
                      <a:pt x="9" y="26"/>
                    </a:lnTo>
                    <a:lnTo>
                      <a:pt x="6" y="26"/>
                    </a:lnTo>
                    <a:lnTo>
                      <a:pt x="4" y="26"/>
                    </a:lnTo>
                    <a:lnTo>
                      <a:pt x="2" y="25"/>
                    </a:lnTo>
                    <a:lnTo>
                      <a:pt x="0" y="23"/>
                    </a:lnTo>
                    <a:lnTo>
                      <a:pt x="1" y="18"/>
                    </a:lnTo>
                    <a:lnTo>
                      <a:pt x="3" y="11"/>
                    </a:lnTo>
                    <a:lnTo>
                      <a:pt x="5" y="5"/>
                    </a:lnTo>
                    <a:lnTo>
                      <a:pt x="8" y="0"/>
                    </a:lnTo>
                    <a:lnTo>
                      <a:pt x="11" y="1"/>
                    </a:lnTo>
                    <a:lnTo>
                      <a:pt x="15" y="4"/>
                    </a:lnTo>
                    <a:lnTo>
                      <a:pt x="18" y="7"/>
                    </a:lnTo>
                    <a:lnTo>
                      <a:pt x="20" y="11"/>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2" name="Freeform 694"/>
              <p:cNvSpPr>
                <a:spLocks/>
              </p:cNvSpPr>
              <p:nvPr/>
            </p:nvSpPr>
            <p:spPr bwMode="auto">
              <a:xfrm>
                <a:off x="4507214" y="3252136"/>
                <a:ext cx="125805" cy="233203"/>
              </a:xfrm>
              <a:custGeom>
                <a:avLst/>
                <a:gdLst>
                  <a:gd name="T0" fmla="*/ 247 w 251"/>
                  <a:gd name="T1" fmla="*/ 55 h 182"/>
                  <a:gd name="T2" fmla="*/ 237 w 251"/>
                  <a:gd name="T3" fmla="*/ 51 h 182"/>
                  <a:gd name="T4" fmla="*/ 228 w 251"/>
                  <a:gd name="T5" fmla="*/ 59 h 182"/>
                  <a:gd name="T6" fmla="*/ 223 w 251"/>
                  <a:gd name="T7" fmla="*/ 71 h 182"/>
                  <a:gd name="T8" fmla="*/ 225 w 251"/>
                  <a:gd name="T9" fmla="*/ 84 h 182"/>
                  <a:gd name="T10" fmla="*/ 226 w 251"/>
                  <a:gd name="T11" fmla="*/ 97 h 182"/>
                  <a:gd name="T12" fmla="*/ 223 w 251"/>
                  <a:gd name="T13" fmla="*/ 108 h 182"/>
                  <a:gd name="T14" fmla="*/ 217 w 251"/>
                  <a:gd name="T15" fmla="*/ 117 h 182"/>
                  <a:gd name="T16" fmla="*/ 195 w 251"/>
                  <a:gd name="T17" fmla="*/ 114 h 182"/>
                  <a:gd name="T18" fmla="*/ 190 w 251"/>
                  <a:gd name="T19" fmla="*/ 151 h 182"/>
                  <a:gd name="T20" fmla="*/ 175 w 251"/>
                  <a:gd name="T21" fmla="*/ 182 h 182"/>
                  <a:gd name="T22" fmla="*/ 160 w 251"/>
                  <a:gd name="T23" fmla="*/ 174 h 182"/>
                  <a:gd name="T24" fmla="*/ 145 w 251"/>
                  <a:gd name="T25" fmla="*/ 159 h 182"/>
                  <a:gd name="T26" fmla="*/ 130 w 251"/>
                  <a:gd name="T27" fmla="*/ 151 h 182"/>
                  <a:gd name="T28" fmla="*/ 115 w 251"/>
                  <a:gd name="T29" fmla="*/ 166 h 182"/>
                  <a:gd name="T30" fmla="*/ 106 w 251"/>
                  <a:gd name="T31" fmla="*/ 175 h 182"/>
                  <a:gd name="T32" fmla="*/ 95 w 251"/>
                  <a:gd name="T33" fmla="*/ 177 h 182"/>
                  <a:gd name="T34" fmla="*/ 82 w 251"/>
                  <a:gd name="T35" fmla="*/ 169 h 182"/>
                  <a:gd name="T36" fmla="*/ 73 w 251"/>
                  <a:gd name="T37" fmla="*/ 155 h 182"/>
                  <a:gd name="T38" fmla="*/ 62 w 251"/>
                  <a:gd name="T39" fmla="*/ 143 h 182"/>
                  <a:gd name="T40" fmla="*/ 49 w 251"/>
                  <a:gd name="T41" fmla="*/ 141 h 182"/>
                  <a:gd name="T42" fmla="*/ 37 w 251"/>
                  <a:gd name="T43" fmla="*/ 156 h 182"/>
                  <a:gd name="T44" fmla="*/ 27 w 251"/>
                  <a:gd name="T45" fmla="*/ 147 h 182"/>
                  <a:gd name="T46" fmla="*/ 16 w 251"/>
                  <a:gd name="T47" fmla="*/ 152 h 182"/>
                  <a:gd name="T48" fmla="*/ 9 w 251"/>
                  <a:gd name="T49" fmla="*/ 162 h 182"/>
                  <a:gd name="T50" fmla="*/ 1 w 251"/>
                  <a:gd name="T51" fmla="*/ 158 h 182"/>
                  <a:gd name="T52" fmla="*/ 1 w 251"/>
                  <a:gd name="T53" fmla="*/ 148 h 182"/>
                  <a:gd name="T54" fmla="*/ 5 w 251"/>
                  <a:gd name="T55" fmla="*/ 133 h 182"/>
                  <a:gd name="T56" fmla="*/ 15 w 251"/>
                  <a:gd name="T57" fmla="*/ 122 h 182"/>
                  <a:gd name="T58" fmla="*/ 29 w 251"/>
                  <a:gd name="T59" fmla="*/ 118 h 182"/>
                  <a:gd name="T60" fmla="*/ 45 w 251"/>
                  <a:gd name="T61" fmla="*/ 115 h 182"/>
                  <a:gd name="T62" fmla="*/ 58 w 251"/>
                  <a:gd name="T63" fmla="*/ 111 h 182"/>
                  <a:gd name="T64" fmla="*/ 70 w 251"/>
                  <a:gd name="T65" fmla="*/ 108 h 182"/>
                  <a:gd name="T66" fmla="*/ 83 w 251"/>
                  <a:gd name="T67" fmla="*/ 104 h 182"/>
                  <a:gd name="T68" fmla="*/ 95 w 251"/>
                  <a:gd name="T69" fmla="*/ 99 h 182"/>
                  <a:gd name="T70" fmla="*/ 34 w 251"/>
                  <a:gd name="T71" fmla="*/ 82 h 182"/>
                  <a:gd name="T72" fmla="*/ 64 w 251"/>
                  <a:gd name="T73" fmla="*/ 77 h 182"/>
                  <a:gd name="T74" fmla="*/ 94 w 251"/>
                  <a:gd name="T75" fmla="*/ 76 h 182"/>
                  <a:gd name="T76" fmla="*/ 125 w 251"/>
                  <a:gd name="T77" fmla="*/ 73 h 182"/>
                  <a:gd name="T78" fmla="*/ 153 w 251"/>
                  <a:gd name="T79" fmla="*/ 65 h 182"/>
                  <a:gd name="T80" fmla="*/ 178 w 251"/>
                  <a:gd name="T81" fmla="*/ 50 h 182"/>
                  <a:gd name="T82" fmla="*/ 202 w 251"/>
                  <a:gd name="T83" fmla="*/ 33 h 182"/>
                  <a:gd name="T84" fmla="*/ 226 w 251"/>
                  <a:gd name="T85" fmla="*/ 17 h 182"/>
                  <a:gd name="T86" fmla="*/ 249 w 251"/>
                  <a:gd name="T8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1" h="182">
                    <a:moveTo>
                      <a:pt x="251" y="55"/>
                    </a:moveTo>
                    <a:lnTo>
                      <a:pt x="247" y="55"/>
                    </a:lnTo>
                    <a:lnTo>
                      <a:pt x="242" y="54"/>
                    </a:lnTo>
                    <a:lnTo>
                      <a:pt x="237" y="51"/>
                    </a:lnTo>
                    <a:lnTo>
                      <a:pt x="233" y="54"/>
                    </a:lnTo>
                    <a:lnTo>
                      <a:pt x="228" y="59"/>
                    </a:lnTo>
                    <a:lnTo>
                      <a:pt x="225" y="65"/>
                    </a:lnTo>
                    <a:lnTo>
                      <a:pt x="223" y="71"/>
                    </a:lnTo>
                    <a:lnTo>
                      <a:pt x="223" y="78"/>
                    </a:lnTo>
                    <a:lnTo>
                      <a:pt x="225" y="84"/>
                    </a:lnTo>
                    <a:lnTo>
                      <a:pt x="226" y="91"/>
                    </a:lnTo>
                    <a:lnTo>
                      <a:pt x="226" y="97"/>
                    </a:lnTo>
                    <a:lnTo>
                      <a:pt x="224" y="104"/>
                    </a:lnTo>
                    <a:lnTo>
                      <a:pt x="223" y="108"/>
                    </a:lnTo>
                    <a:lnTo>
                      <a:pt x="220" y="113"/>
                    </a:lnTo>
                    <a:lnTo>
                      <a:pt x="217" y="117"/>
                    </a:lnTo>
                    <a:lnTo>
                      <a:pt x="212" y="118"/>
                    </a:lnTo>
                    <a:lnTo>
                      <a:pt x="195" y="114"/>
                    </a:lnTo>
                    <a:lnTo>
                      <a:pt x="194" y="133"/>
                    </a:lnTo>
                    <a:lnTo>
                      <a:pt x="190" y="151"/>
                    </a:lnTo>
                    <a:lnTo>
                      <a:pt x="186" y="167"/>
                    </a:lnTo>
                    <a:lnTo>
                      <a:pt x="175" y="182"/>
                    </a:lnTo>
                    <a:lnTo>
                      <a:pt x="167" y="180"/>
                    </a:lnTo>
                    <a:lnTo>
                      <a:pt x="160" y="174"/>
                    </a:lnTo>
                    <a:lnTo>
                      <a:pt x="152" y="166"/>
                    </a:lnTo>
                    <a:lnTo>
                      <a:pt x="145" y="159"/>
                    </a:lnTo>
                    <a:lnTo>
                      <a:pt x="138" y="154"/>
                    </a:lnTo>
                    <a:lnTo>
                      <a:pt x="130" y="151"/>
                    </a:lnTo>
                    <a:lnTo>
                      <a:pt x="123" y="155"/>
                    </a:lnTo>
                    <a:lnTo>
                      <a:pt x="115" y="166"/>
                    </a:lnTo>
                    <a:lnTo>
                      <a:pt x="111" y="171"/>
                    </a:lnTo>
                    <a:lnTo>
                      <a:pt x="106" y="175"/>
                    </a:lnTo>
                    <a:lnTo>
                      <a:pt x="100" y="177"/>
                    </a:lnTo>
                    <a:lnTo>
                      <a:pt x="95" y="177"/>
                    </a:lnTo>
                    <a:lnTo>
                      <a:pt x="88" y="174"/>
                    </a:lnTo>
                    <a:lnTo>
                      <a:pt x="82" y="169"/>
                    </a:lnTo>
                    <a:lnTo>
                      <a:pt x="77" y="162"/>
                    </a:lnTo>
                    <a:lnTo>
                      <a:pt x="73" y="155"/>
                    </a:lnTo>
                    <a:lnTo>
                      <a:pt x="68" y="148"/>
                    </a:lnTo>
                    <a:lnTo>
                      <a:pt x="62" y="143"/>
                    </a:lnTo>
                    <a:lnTo>
                      <a:pt x="56" y="141"/>
                    </a:lnTo>
                    <a:lnTo>
                      <a:pt x="49" y="141"/>
                    </a:lnTo>
                    <a:lnTo>
                      <a:pt x="42" y="158"/>
                    </a:lnTo>
                    <a:lnTo>
                      <a:pt x="37" y="156"/>
                    </a:lnTo>
                    <a:lnTo>
                      <a:pt x="31" y="151"/>
                    </a:lnTo>
                    <a:lnTo>
                      <a:pt x="27" y="147"/>
                    </a:lnTo>
                    <a:lnTo>
                      <a:pt x="20" y="147"/>
                    </a:lnTo>
                    <a:lnTo>
                      <a:pt x="16" y="152"/>
                    </a:lnTo>
                    <a:lnTo>
                      <a:pt x="13" y="158"/>
                    </a:lnTo>
                    <a:lnTo>
                      <a:pt x="9" y="162"/>
                    </a:lnTo>
                    <a:lnTo>
                      <a:pt x="4" y="162"/>
                    </a:lnTo>
                    <a:lnTo>
                      <a:pt x="1" y="158"/>
                    </a:lnTo>
                    <a:lnTo>
                      <a:pt x="0" y="154"/>
                    </a:lnTo>
                    <a:lnTo>
                      <a:pt x="1" y="148"/>
                    </a:lnTo>
                    <a:lnTo>
                      <a:pt x="3" y="143"/>
                    </a:lnTo>
                    <a:lnTo>
                      <a:pt x="5" y="133"/>
                    </a:lnTo>
                    <a:lnTo>
                      <a:pt x="8" y="126"/>
                    </a:lnTo>
                    <a:lnTo>
                      <a:pt x="15" y="122"/>
                    </a:lnTo>
                    <a:lnTo>
                      <a:pt x="22" y="119"/>
                    </a:lnTo>
                    <a:lnTo>
                      <a:pt x="29" y="118"/>
                    </a:lnTo>
                    <a:lnTo>
                      <a:pt x="37" y="117"/>
                    </a:lnTo>
                    <a:lnTo>
                      <a:pt x="45" y="115"/>
                    </a:lnTo>
                    <a:lnTo>
                      <a:pt x="52" y="113"/>
                    </a:lnTo>
                    <a:lnTo>
                      <a:pt x="58" y="111"/>
                    </a:lnTo>
                    <a:lnTo>
                      <a:pt x="65" y="110"/>
                    </a:lnTo>
                    <a:lnTo>
                      <a:pt x="70" y="108"/>
                    </a:lnTo>
                    <a:lnTo>
                      <a:pt x="77" y="106"/>
                    </a:lnTo>
                    <a:lnTo>
                      <a:pt x="83" y="104"/>
                    </a:lnTo>
                    <a:lnTo>
                      <a:pt x="89" y="102"/>
                    </a:lnTo>
                    <a:lnTo>
                      <a:pt x="95" y="99"/>
                    </a:lnTo>
                    <a:lnTo>
                      <a:pt x="100" y="95"/>
                    </a:lnTo>
                    <a:lnTo>
                      <a:pt x="34" y="82"/>
                    </a:lnTo>
                    <a:lnTo>
                      <a:pt x="49" y="80"/>
                    </a:lnTo>
                    <a:lnTo>
                      <a:pt x="64" y="77"/>
                    </a:lnTo>
                    <a:lnTo>
                      <a:pt x="79" y="76"/>
                    </a:lnTo>
                    <a:lnTo>
                      <a:pt x="94" y="76"/>
                    </a:lnTo>
                    <a:lnTo>
                      <a:pt x="110" y="74"/>
                    </a:lnTo>
                    <a:lnTo>
                      <a:pt x="125" y="73"/>
                    </a:lnTo>
                    <a:lnTo>
                      <a:pt x="140" y="69"/>
                    </a:lnTo>
                    <a:lnTo>
                      <a:pt x="153" y="65"/>
                    </a:lnTo>
                    <a:lnTo>
                      <a:pt x="165" y="58"/>
                    </a:lnTo>
                    <a:lnTo>
                      <a:pt x="178" y="50"/>
                    </a:lnTo>
                    <a:lnTo>
                      <a:pt x="189" y="41"/>
                    </a:lnTo>
                    <a:lnTo>
                      <a:pt x="202" y="33"/>
                    </a:lnTo>
                    <a:lnTo>
                      <a:pt x="213" y="25"/>
                    </a:lnTo>
                    <a:lnTo>
                      <a:pt x="226" y="17"/>
                    </a:lnTo>
                    <a:lnTo>
                      <a:pt x="237" y="8"/>
                    </a:lnTo>
                    <a:lnTo>
                      <a:pt x="249" y="0"/>
                    </a:lnTo>
                    <a:lnTo>
                      <a:pt x="25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3" name="Freeform 695"/>
              <p:cNvSpPr>
                <a:spLocks/>
              </p:cNvSpPr>
              <p:nvPr/>
            </p:nvSpPr>
            <p:spPr bwMode="auto">
              <a:xfrm>
                <a:off x="4596076" y="3347537"/>
                <a:ext cx="6989" cy="16960"/>
              </a:xfrm>
              <a:custGeom>
                <a:avLst/>
                <a:gdLst>
                  <a:gd name="T0" fmla="*/ 15 w 15"/>
                  <a:gd name="T1" fmla="*/ 3 h 15"/>
                  <a:gd name="T2" fmla="*/ 13 w 15"/>
                  <a:gd name="T3" fmla="*/ 8 h 15"/>
                  <a:gd name="T4" fmla="*/ 10 w 15"/>
                  <a:gd name="T5" fmla="*/ 11 h 15"/>
                  <a:gd name="T6" fmla="*/ 5 w 15"/>
                  <a:gd name="T7" fmla="*/ 14 h 15"/>
                  <a:gd name="T8" fmla="*/ 2 w 15"/>
                  <a:gd name="T9" fmla="*/ 15 h 15"/>
                  <a:gd name="T10" fmla="*/ 1 w 15"/>
                  <a:gd name="T11" fmla="*/ 12 h 15"/>
                  <a:gd name="T12" fmla="*/ 0 w 15"/>
                  <a:gd name="T13" fmla="*/ 8 h 15"/>
                  <a:gd name="T14" fmla="*/ 0 w 15"/>
                  <a:gd name="T15" fmla="*/ 6 h 15"/>
                  <a:gd name="T16" fmla="*/ 0 w 15"/>
                  <a:gd name="T17" fmla="*/ 3 h 15"/>
                  <a:gd name="T18" fmla="*/ 3 w 15"/>
                  <a:gd name="T19" fmla="*/ 2 h 15"/>
                  <a:gd name="T20" fmla="*/ 8 w 15"/>
                  <a:gd name="T21" fmla="*/ 0 h 15"/>
                  <a:gd name="T22" fmla="*/ 11 w 15"/>
                  <a:gd name="T23" fmla="*/ 2 h 15"/>
                  <a:gd name="T24" fmla="*/ 15 w 15"/>
                  <a:gd name="T2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5" y="3"/>
                    </a:moveTo>
                    <a:lnTo>
                      <a:pt x="13" y="8"/>
                    </a:lnTo>
                    <a:lnTo>
                      <a:pt x="10" y="11"/>
                    </a:lnTo>
                    <a:lnTo>
                      <a:pt x="5" y="14"/>
                    </a:lnTo>
                    <a:lnTo>
                      <a:pt x="2" y="15"/>
                    </a:lnTo>
                    <a:lnTo>
                      <a:pt x="1" y="12"/>
                    </a:lnTo>
                    <a:lnTo>
                      <a:pt x="0" y="8"/>
                    </a:lnTo>
                    <a:lnTo>
                      <a:pt x="0" y="6"/>
                    </a:lnTo>
                    <a:lnTo>
                      <a:pt x="0" y="3"/>
                    </a:lnTo>
                    <a:lnTo>
                      <a:pt x="3" y="2"/>
                    </a:lnTo>
                    <a:lnTo>
                      <a:pt x="8" y="0"/>
                    </a:lnTo>
                    <a:lnTo>
                      <a:pt x="11" y="2"/>
                    </a:lnTo>
                    <a:lnTo>
                      <a:pt x="15"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4" name="Freeform 696"/>
              <p:cNvSpPr>
                <a:spLocks/>
              </p:cNvSpPr>
              <p:nvPr/>
            </p:nvSpPr>
            <p:spPr bwMode="auto">
              <a:xfrm>
                <a:off x="4647996" y="3356017"/>
                <a:ext cx="1997" cy="84801"/>
              </a:xfrm>
              <a:custGeom>
                <a:avLst/>
                <a:gdLst>
                  <a:gd name="T0" fmla="*/ 3 w 5"/>
                  <a:gd name="T1" fmla="*/ 63 h 64"/>
                  <a:gd name="T2" fmla="*/ 1 w 5"/>
                  <a:gd name="T3" fmla="*/ 64 h 64"/>
                  <a:gd name="T4" fmla="*/ 1 w 5"/>
                  <a:gd name="T5" fmla="*/ 48 h 64"/>
                  <a:gd name="T6" fmla="*/ 0 w 5"/>
                  <a:gd name="T7" fmla="*/ 31 h 64"/>
                  <a:gd name="T8" fmla="*/ 0 w 5"/>
                  <a:gd name="T9" fmla="*/ 15 h 64"/>
                  <a:gd name="T10" fmla="*/ 1 w 5"/>
                  <a:gd name="T11" fmla="*/ 0 h 64"/>
                  <a:gd name="T12" fmla="*/ 5 w 5"/>
                  <a:gd name="T13" fmla="*/ 15 h 64"/>
                  <a:gd name="T14" fmla="*/ 5 w 5"/>
                  <a:gd name="T15" fmla="*/ 30 h 64"/>
                  <a:gd name="T16" fmla="*/ 3 w 5"/>
                  <a:gd name="T17" fmla="*/ 46 h 64"/>
                  <a:gd name="T18" fmla="*/ 3 w 5"/>
                  <a:gd name="T19"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4">
                    <a:moveTo>
                      <a:pt x="3" y="63"/>
                    </a:moveTo>
                    <a:lnTo>
                      <a:pt x="1" y="64"/>
                    </a:lnTo>
                    <a:lnTo>
                      <a:pt x="1" y="48"/>
                    </a:lnTo>
                    <a:lnTo>
                      <a:pt x="0" y="31"/>
                    </a:lnTo>
                    <a:lnTo>
                      <a:pt x="0" y="15"/>
                    </a:lnTo>
                    <a:lnTo>
                      <a:pt x="1" y="0"/>
                    </a:lnTo>
                    <a:lnTo>
                      <a:pt x="5" y="15"/>
                    </a:lnTo>
                    <a:lnTo>
                      <a:pt x="5" y="30"/>
                    </a:lnTo>
                    <a:lnTo>
                      <a:pt x="3" y="46"/>
                    </a:lnTo>
                    <a:lnTo>
                      <a:pt x="3" y="6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5" name="Freeform 697"/>
              <p:cNvSpPr>
                <a:spLocks/>
              </p:cNvSpPr>
              <p:nvPr/>
            </p:nvSpPr>
            <p:spPr bwMode="auto">
              <a:xfrm>
                <a:off x="4582098" y="3387818"/>
                <a:ext cx="10983" cy="36040"/>
              </a:xfrm>
              <a:custGeom>
                <a:avLst/>
                <a:gdLst>
                  <a:gd name="T0" fmla="*/ 23 w 23"/>
                  <a:gd name="T1" fmla="*/ 6 h 27"/>
                  <a:gd name="T2" fmla="*/ 23 w 23"/>
                  <a:gd name="T3" fmla="*/ 11 h 27"/>
                  <a:gd name="T4" fmla="*/ 22 w 23"/>
                  <a:gd name="T5" fmla="*/ 18 h 27"/>
                  <a:gd name="T6" fmla="*/ 20 w 23"/>
                  <a:gd name="T7" fmla="*/ 22 h 27"/>
                  <a:gd name="T8" fmla="*/ 15 w 23"/>
                  <a:gd name="T9" fmla="*/ 26 h 27"/>
                  <a:gd name="T10" fmla="*/ 11 w 23"/>
                  <a:gd name="T11" fmla="*/ 27 h 27"/>
                  <a:gd name="T12" fmla="*/ 7 w 23"/>
                  <a:gd name="T13" fmla="*/ 27 h 27"/>
                  <a:gd name="T14" fmla="*/ 2 w 23"/>
                  <a:gd name="T15" fmla="*/ 26 h 27"/>
                  <a:gd name="T16" fmla="*/ 0 w 23"/>
                  <a:gd name="T17" fmla="*/ 22 h 27"/>
                  <a:gd name="T18" fmla="*/ 0 w 23"/>
                  <a:gd name="T19" fmla="*/ 15 h 27"/>
                  <a:gd name="T20" fmla="*/ 2 w 23"/>
                  <a:gd name="T21" fmla="*/ 8 h 27"/>
                  <a:gd name="T22" fmla="*/ 6 w 23"/>
                  <a:gd name="T23" fmla="*/ 4 h 27"/>
                  <a:gd name="T24" fmla="*/ 10 w 23"/>
                  <a:gd name="T25" fmla="*/ 0 h 27"/>
                  <a:gd name="T26" fmla="*/ 15 w 23"/>
                  <a:gd name="T27" fmla="*/ 0 h 27"/>
                  <a:gd name="T28" fmla="*/ 18 w 23"/>
                  <a:gd name="T29" fmla="*/ 0 h 27"/>
                  <a:gd name="T30" fmla="*/ 22 w 23"/>
                  <a:gd name="T31" fmla="*/ 3 h 27"/>
                  <a:gd name="T32" fmla="*/ 23 w 23"/>
                  <a:gd name="T33"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23" y="6"/>
                    </a:moveTo>
                    <a:lnTo>
                      <a:pt x="23" y="11"/>
                    </a:lnTo>
                    <a:lnTo>
                      <a:pt x="22" y="18"/>
                    </a:lnTo>
                    <a:lnTo>
                      <a:pt x="20" y="22"/>
                    </a:lnTo>
                    <a:lnTo>
                      <a:pt x="15" y="26"/>
                    </a:lnTo>
                    <a:lnTo>
                      <a:pt x="11" y="27"/>
                    </a:lnTo>
                    <a:lnTo>
                      <a:pt x="7" y="27"/>
                    </a:lnTo>
                    <a:lnTo>
                      <a:pt x="2" y="26"/>
                    </a:lnTo>
                    <a:lnTo>
                      <a:pt x="0" y="22"/>
                    </a:lnTo>
                    <a:lnTo>
                      <a:pt x="0" y="15"/>
                    </a:lnTo>
                    <a:lnTo>
                      <a:pt x="2" y="8"/>
                    </a:lnTo>
                    <a:lnTo>
                      <a:pt x="6" y="4"/>
                    </a:lnTo>
                    <a:lnTo>
                      <a:pt x="10" y="0"/>
                    </a:lnTo>
                    <a:lnTo>
                      <a:pt x="15" y="0"/>
                    </a:lnTo>
                    <a:lnTo>
                      <a:pt x="18" y="0"/>
                    </a:lnTo>
                    <a:lnTo>
                      <a:pt x="22" y="3"/>
                    </a:lnTo>
                    <a:lnTo>
                      <a:pt x="23"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6" name="Freeform 698"/>
              <p:cNvSpPr>
                <a:spLocks/>
              </p:cNvSpPr>
              <p:nvPr/>
            </p:nvSpPr>
            <p:spPr bwMode="auto">
              <a:xfrm>
                <a:off x="4561130" y="3392058"/>
                <a:ext cx="14977" cy="31800"/>
              </a:xfrm>
              <a:custGeom>
                <a:avLst/>
                <a:gdLst>
                  <a:gd name="T0" fmla="*/ 31 w 31"/>
                  <a:gd name="T1" fmla="*/ 0 h 25"/>
                  <a:gd name="T2" fmla="*/ 29 w 31"/>
                  <a:gd name="T3" fmla="*/ 8 h 25"/>
                  <a:gd name="T4" fmla="*/ 26 w 31"/>
                  <a:gd name="T5" fmla="*/ 14 h 25"/>
                  <a:gd name="T6" fmla="*/ 21 w 31"/>
                  <a:gd name="T7" fmla="*/ 19 h 25"/>
                  <a:gd name="T8" fmla="*/ 15 w 31"/>
                  <a:gd name="T9" fmla="*/ 22 h 25"/>
                  <a:gd name="T10" fmla="*/ 11 w 31"/>
                  <a:gd name="T11" fmla="*/ 23 h 25"/>
                  <a:gd name="T12" fmla="*/ 7 w 31"/>
                  <a:gd name="T13" fmla="*/ 25 h 25"/>
                  <a:gd name="T14" fmla="*/ 4 w 31"/>
                  <a:gd name="T15" fmla="*/ 25 h 25"/>
                  <a:gd name="T16" fmla="*/ 0 w 31"/>
                  <a:gd name="T17" fmla="*/ 23 h 25"/>
                  <a:gd name="T18" fmla="*/ 7 w 31"/>
                  <a:gd name="T19" fmla="*/ 17 h 25"/>
                  <a:gd name="T20" fmla="*/ 14 w 31"/>
                  <a:gd name="T21" fmla="*/ 7 h 25"/>
                  <a:gd name="T22" fmla="*/ 22 w 31"/>
                  <a:gd name="T23" fmla="*/ 0 h 25"/>
                  <a:gd name="T24" fmla="*/ 31 w 3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5">
                    <a:moveTo>
                      <a:pt x="31" y="0"/>
                    </a:moveTo>
                    <a:lnTo>
                      <a:pt x="29" y="8"/>
                    </a:lnTo>
                    <a:lnTo>
                      <a:pt x="26" y="14"/>
                    </a:lnTo>
                    <a:lnTo>
                      <a:pt x="21" y="19"/>
                    </a:lnTo>
                    <a:lnTo>
                      <a:pt x="15" y="22"/>
                    </a:lnTo>
                    <a:lnTo>
                      <a:pt x="11" y="23"/>
                    </a:lnTo>
                    <a:lnTo>
                      <a:pt x="7" y="25"/>
                    </a:lnTo>
                    <a:lnTo>
                      <a:pt x="4" y="25"/>
                    </a:lnTo>
                    <a:lnTo>
                      <a:pt x="0" y="23"/>
                    </a:lnTo>
                    <a:lnTo>
                      <a:pt x="7" y="17"/>
                    </a:lnTo>
                    <a:lnTo>
                      <a:pt x="14" y="7"/>
                    </a:lnTo>
                    <a:lnTo>
                      <a:pt x="22" y="0"/>
                    </a:lnTo>
                    <a:lnTo>
                      <a:pt x="31"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7" name="Freeform 699"/>
              <p:cNvSpPr>
                <a:spLocks/>
              </p:cNvSpPr>
              <p:nvPr/>
            </p:nvSpPr>
            <p:spPr bwMode="auto">
              <a:xfrm>
                <a:off x="4549149" y="3394178"/>
                <a:ext cx="8986" cy="19080"/>
              </a:xfrm>
              <a:custGeom>
                <a:avLst/>
                <a:gdLst>
                  <a:gd name="T0" fmla="*/ 20 w 20"/>
                  <a:gd name="T1" fmla="*/ 9 h 13"/>
                  <a:gd name="T2" fmla="*/ 15 w 20"/>
                  <a:gd name="T3" fmla="*/ 10 h 13"/>
                  <a:gd name="T4" fmla="*/ 11 w 20"/>
                  <a:gd name="T5" fmla="*/ 12 h 13"/>
                  <a:gd name="T6" fmla="*/ 5 w 20"/>
                  <a:gd name="T7" fmla="*/ 13 h 13"/>
                  <a:gd name="T8" fmla="*/ 0 w 20"/>
                  <a:gd name="T9" fmla="*/ 13 h 13"/>
                  <a:gd name="T10" fmla="*/ 4 w 20"/>
                  <a:gd name="T11" fmla="*/ 9 h 13"/>
                  <a:gd name="T12" fmla="*/ 7 w 20"/>
                  <a:gd name="T13" fmla="*/ 5 h 13"/>
                  <a:gd name="T14" fmla="*/ 11 w 20"/>
                  <a:gd name="T15" fmla="*/ 2 h 13"/>
                  <a:gd name="T16" fmla="*/ 15 w 20"/>
                  <a:gd name="T17" fmla="*/ 0 h 13"/>
                  <a:gd name="T18" fmla="*/ 20 w 20"/>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3">
                    <a:moveTo>
                      <a:pt x="20" y="9"/>
                    </a:moveTo>
                    <a:lnTo>
                      <a:pt x="15" y="10"/>
                    </a:lnTo>
                    <a:lnTo>
                      <a:pt x="11" y="12"/>
                    </a:lnTo>
                    <a:lnTo>
                      <a:pt x="5" y="13"/>
                    </a:lnTo>
                    <a:lnTo>
                      <a:pt x="0" y="13"/>
                    </a:lnTo>
                    <a:lnTo>
                      <a:pt x="4" y="9"/>
                    </a:lnTo>
                    <a:lnTo>
                      <a:pt x="7" y="5"/>
                    </a:lnTo>
                    <a:lnTo>
                      <a:pt x="11" y="2"/>
                    </a:lnTo>
                    <a:lnTo>
                      <a:pt x="15" y="0"/>
                    </a:lnTo>
                    <a:lnTo>
                      <a:pt x="20"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8" name="Freeform 700"/>
              <p:cNvSpPr>
                <a:spLocks/>
              </p:cNvSpPr>
              <p:nvPr/>
            </p:nvSpPr>
            <p:spPr bwMode="auto">
              <a:xfrm>
                <a:off x="4641006" y="3466259"/>
                <a:ext cx="8986" cy="320124"/>
              </a:xfrm>
              <a:custGeom>
                <a:avLst/>
                <a:gdLst>
                  <a:gd name="T0" fmla="*/ 17 w 18"/>
                  <a:gd name="T1" fmla="*/ 117 h 250"/>
                  <a:gd name="T2" fmla="*/ 18 w 18"/>
                  <a:gd name="T3" fmla="*/ 152 h 250"/>
                  <a:gd name="T4" fmla="*/ 16 w 18"/>
                  <a:gd name="T5" fmla="*/ 185 h 250"/>
                  <a:gd name="T6" fmla="*/ 12 w 18"/>
                  <a:gd name="T7" fmla="*/ 217 h 250"/>
                  <a:gd name="T8" fmla="*/ 11 w 18"/>
                  <a:gd name="T9" fmla="*/ 250 h 250"/>
                  <a:gd name="T10" fmla="*/ 6 w 18"/>
                  <a:gd name="T11" fmla="*/ 212 h 250"/>
                  <a:gd name="T12" fmla="*/ 6 w 18"/>
                  <a:gd name="T13" fmla="*/ 172 h 250"/>
                  <a:gd name="T14" fmla="*/ 6 w 18"/>
                  <a:gd name="T15" fmla="*/ 134 h 250"/>
                  <a:gd name="T16" fmla="*/ 5 w 18"/>
                  <a:gd name="T17" fmla="*/ 96 h 250"/>
                  <a:gd name="T18" fmla="*/ 1 w 18"/>
                  <a:gd name="T19" fmla="*/ 72 h 250"/>
                  <a:gd name="T20" fmla="*/ 0 w 18"/>
                  <a:gd name="T21" fmla="*/ 48 h 250"/>
                  <a:gd name="T22" fmla="*/ 1 w 18"/>
                  <a:gd name="T23" fmla="*/ 24 h 250"/>
                  <a:gd name="T24" fmla="*/ 2 w 18"/>
                  <a:gd name="T25" fmla="*/ 0 h 250"/>
                  <a:gd name="T26" fmla="*/ 3 w 18"/>
                  <a:gd name="T27" fmla="*/ 31 h 250"/>
                  <a:gd name="T28" fmla="*/ 5 w 18"/>
                  <a:gd name="T29" fmla="*/ 61 h 250"/>
                  <a:gd name="T30" fmla="*/ 10 w 18"/>
                  <a:gd name="T31" fmla="*/ 90 h 250"/>
                  <a:gd name="T32" fmla="*/ 17 w 18"/>
                  <a:gd name="T33" fmla="*/ 11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50">
                    <a:moveTo>
                      <a:pt x="17" y="117"/>
                    </a:moveTo>
                    <a:lnTo>
                      <a:pt x="18" y="152"/>
                    </a:lnTo>
                    <a:lnTo>
                      <a:pt x="16" y="185"/>
                    </a:lnTo>
                    <a:lnTo>
                      <a:pt x="12" y="217"/>
                    </a:lnTo>
                    <a:lnTo>
                      <a:pt x="11" y="250"/>
                    </a:lnTo>
                    <a:lnTo>
                      <a:pt x="6" y="212"/>
                    </a:lnTo>
                    <a:lnTo>
                      <a:pt x="6" y="172"/>
                    </a:lnTo>
                    <a:lnTo>
                      <a:pt x="6" y="134"/>
                    </a:lnTo>
                    <a:lnTo>
                      <a:pt x="5" y="96"/>
                    </a:lnTo>
                    <a:lnTo>
                      <a:pt x="1" y="72"/>
                    </a:lnTo>
                    <a:lnTo>
                      <a:pt x="0" y="48"/>
                    </a:lnTo>
                    <a:lnTo>
                      <a:pt x="1" y="24"/>
                    </a:lnTo>
                    <a:lnTo>
                      <a:pt x="2" y="0"/>
                    </a:lnTo>
                    <a:lnTo>
                      <a:pt x="3" y="31"/>
                    </a:lnTo>
                    <a:lnTo>
                      <a:pt x="5" y="61"/>
                    </a:lnTo>
                    <a:lnTo>
                      <a:pt x="10" y="90"/>
                    </a:lnTo>
                    <a:lnTo>
                      <a:pt x="17" y="11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9" name="Freeform 701"/>
              <p:cNvSpPr>
                <a:spLocks/>
              </p:cNvSpPr>
              <p:nvPr/>
            </p:nvSpPr>
            <p:spPr bwMode="auto">
              <a:xfrm>
                <a:off x="4649992" y="3478979"/>
                <a:ext cx="1997" cy="38161"/>
              </a:xfrm>
              <a:custGeom>
                <a:avLst/>
                <a:gdLst>
                  <a:gd name="T0" fmla="*/ 2 w 3"/>
                  <a:gd name="T1" fmla="*/ 30 h 30"/>
                  <a:gd name="T2" fmla="*/ 1 w 3"/>
                  <a:gd name="T3" fmla="*/ 30 h 30"/>
                  <a:gd name="T4" fmla="*/ 0 w 3"/>
                  <a:gd name="T5" fmla="*/ 0 h 30"/>
                  <a:gd name="T6" fmla="*/ 2 w 3"/>
                  <a:gd name="T7" fmla="*/ 6 h 30"/>
                  <a:gd name="T8" fmla="*/ 3 w 3"/>
                  <a:gd name="T9" fmla="*/ 13 h 30"/>
                  <a:gd name="T10" fmla="*/ 3 w 3"/>
                  <a:gd name="T11" fmla="*/ 22 h 30"/>
                  <a:gd name="T12" fmla="*/ 2 w 3"/>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 h="30">
                    <a:moveTo>
                      <a:pt x="2" y="30"/>
                    </a:moveTo>
                    <a:lnTo>
                      <a:pt x="1" y="30"/>
                    </a:lnTo>
                    <a:lnTo>
                      <a:pt x="0" y="0"/>
                    </a:lnTo>
                    <a:lnTo>
                      <a:pt x="2" y="6"/>
                    </a:lnTo>
                    <a:lnTo>
                      <a:pt x="3" y="13"/>
                    </a:lnTo>
                    <a:lnTo>
                      <a:pt x="3" y="22"/>
                    </a:lnTo>
                    <a:lnTo>
                      <a:pt x="2" y="3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0" name="Freeform 702"/>
              <p:cNvSpPr>
                <a:spLocks/>
              </p:cNvSpPr>
              <p:nvPr/>
            </p:nvSpPr>
            <p:spPr bwMode="auto">
              <a:xfrm>
                <a:off x="4633019" y="3589221"/>
                <a:ext cx="12980" cy="850131"/>
              </a:xfrm>
              <a:custGeom>
                <a:avLst/>
                <a:gdLst>
                  <a:gd name="T0" fmla="*/ 20 w 26"/>
                  <a:gd name="T1" fmla="*/ 171 h 664"/>
                  <a:gd name="T2" fmla="*/ 26 w 26"/>
                  <a:gd name="T3" fmla="*/ 211 h 664"/>
                  <a:gd name="T4" fmla="*/ 26 w 26"/>
                  <a:gd name="T5" fmla="*/ 248 h 664"/>
                  <a:gd name="T6" fmla="*/ 22 w 26"/>
                  <a:gd name="T7" fmla="*/ 285 h 664"/>
                  <a:gd name="T8" fmla="*/ 17 w 26"/>
                  <a:gd name="T9" fmla="*/ 322 h 664"/>
                  <a:gd name="T10" fmla="*/ 12 w 26"/>
                  <a:gd name="T11" fmla="*/ 359 h 664"/>
                  <a:gd name="T12" fmla="*/ 7 w 26"/>
                  <a:gd name="T13" fmla="*/ 396 h 664"/>
                  <a:gd name="T14" fmla="*/ 6 w 26"/>
                  <a:gd name="T15" fmla="*/ 434 h 664"/>
                  <a:gd name="T16" fmla="*/ 10 w 26"/>
                  <a:gd name="T17" fmla="*/ 474 h 664"/>
                  <a:gd name="T18" fmla="*/ 12 w 26"/>
                  <a:gd name="T19" fmla="*/ 500 h 664"/>
                  <a:gd name="T20" fmla="*/ 15 w 26"/>
                  <a:gd name="T21" fmla="*/ 524 h 664"/>
                  <a:gd name="T22" fmla="*/ 17 w 26"/>
                  <a:gd name="T23" fmla="*/ 549 h 664"/>
                  <a:gd name="T24" fmla="*/ 14 w 26"/>
                  <a:gd name="T25" fmla="*/ 574 h 664"/>
                  <a:gd name="T26" fmla="*/ 11 w 26"/>
                  <a:gd name="T27" fmla="*/ 596 h 664"/>
                  <a:gd name="T28" fmla="*/ 10 w 26"/>
                  <a:gd name="T29" fmla="*/ 619 h 664"/>
                  <a:gd name="T30" fmla="*/ 7 w 26"/>
                  <a:gd name="T31" fmla="*/ 641 h 664"/>
                  <a:gd name="T32" fmla="*/ 5 w 26"/>
                  <a:gd name="T33" fmla="*/ 664 h 664"/>
                  <a:gd name="T34" fmla="*/ 5 w 26"/>
                  <a:gd name="T35" fmla="*/ 612 h 664"/>
                  <a:gd name="T36" fmla="*/ 3 w 26"/>
                  <a:gd name="T37" fmla="*/ 560 h 664"/>
                  <a:gd name="T38" fmla="*/ 0 w 26"/>
                  <a:gd name="T39" fmla="*/ 509 h 664"/>
                  <a:gd name="T40" fmla="*/ 3 w 26"/>
                  <a:gd name="T41" fmla="*/ 459 h 664"/>
                  <a:gd name="T42" fmla="*/ 3 w 26"/>
                  <a:gd name="T43" fmla="*/ 420 h 664"/>
                  <a:gd name="T44" fmla="*/ 4 w 26"/>
                  <a:gd name="T45" fmla="*/ 382 h 664"/>
                  <a:gd name="T46" fmla="*/ 7 w 26"/>
                  <a:gd name="T47" fmla="*/ 345 h 664"/>
                  <a:gd name="T48" fmla="*/ 11 w 26"/>
                  <a:gd name="T49" fmla="*/ 309 h 664"/>
                  <a:gd name="T50" fmla="*/ 6 w 26"/>
                  <a:gd name="T51" fmla="*/ 250 h 664"/>
                  <a:gd name="T52" fmla="*/ 5 w 26"/>
                  <a:gd name="T53" fmla="*/ 192 h 664"/>
                  <a:gd name="T54" fmla="*/ 5 w 26"/>
                  <a:gd name="T55" fmla="*/ 133 h 664"/>
                  <a:gd name="T56" fmla="*/ 9 w 26"/>
                  <a:gd name="T57" fmla="*/ 77 h 664"/>
                  <a:gd name="T58" fmla="*/ 9 w 26"/>
                  <a:gd name="T59" fmla="*/ 56 h 664"/>
                  <a:gd name="T60" fmla="*/ 7 w 26"/>
                  <a:gd name="T61" fmla="*/ 37 h 664"/>
                  <a:gd name="T62" fmla="*/ 6 w 26"/>
                  <a:gd name="T63" fmla="*/ 19 h 664"/>
                  <a:gd name="T64" fmla="*/ 7 w 26"/>
                  <a:gd name="T65" fmla="*/ 0 h 664"/>
                  <a:gd name="T66" fmla="*/ 11 w 26"/>
                  <a:gd name="T67" fmla="*/ 44 h 664"/>
                  <a:gd name="T68" fmla="*/ 11 w 26"/>
                  <a:gd name="T69" fmla="*/ 88 h 664"/>
                  <a:gd name="T70" fmla="*/ 13 w 26"/>
                  <a:gd name="T71" fmla="*/ 130 h 664"/>
                  <a:gd name="T72" fmla="*/ 20 w 26"/>
                  <a:gd name="T73" fmla="*/ 171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664">
                    <a:moveTo>
                      <a:pt x="20" y="171"/>
                    </a:moveTo>
                    <a:lnTo>
                      <a:pt x="26" y="211"/>
                    </a:lnTo>
                    <a:lnTo>
                      <a:pt x="26" y="248"/>
                    </a:lnTo>
                    <a:lnTo>
                      <a:pt x="22" y="285"/>
                    </a:lnTo>
                    <a:lnTo>
                      <a:pt x="17" y="322"/>
                    </a:lnTo>
                    <a:lnTo>
                      <a:pt x="12" y="359"/>
                    </a:lnTo>
                    <a:lnTo>
                      <a:pt x="7" y="396"/>
                    </a:lnTo>
                    <a:lnTo>
                      <a:pt x="6" y="434"/>
                    </a:lnTo>
                    <a:lnTo>
                      <a:pt x="10" y="474"/>
                    </a:lnTo>
                    <a:lnTo>
                      <a:pt x="12" y="500"/>
                    </a:lnTo>
                    <a:lnTo>
                      <a:pt x="15" y="524"/>
                    </a:lnTo>
                    <a:lnTo>
                      <a:pt x="17" y="549"/>
                    </a:lnTo>
                    <a:lnTo>
                      <a:pt x="14" y="574"/>
                    </a:lnTo>
                    <a:lnTo>
                      <a:pt x="11" y="596"/>
                    </a:lnTo>
                    <a:lnTo>
                      <a:pt x="10" y="619"/>
                    </a:lnTo>
                    <a:lnTo>
                      <a:pt x="7" y="641"/>
                    </a:lnTo>
                    <a:lnTo>
                      <a:pt x="5" y="664"/>
                    </a:lnTo>
                    <a:lnTo>
                      <a:pt x="5" y="612"/>
                    </a:lnTo>
                    <a:lnTo>
                      <a:pt x="3" y="560"/>
                    </a:lnTo>
                    <a:lnTo>
                      <a:pt x="0" y="509"/>
                    </a:lnTo>
                    <a:lnTo>
                      <a:pt x="3" y="459"/>
                    </a:lnTo>
                    <a:lnTo>
                      <a:pt x="3" y="420"/>
                    </a:lnTo>
                    <a:lnTo>
                      <a:pt x="4" y="382"/>
                    </a:lnTo>
                    <a:lnTo>
                      <a:pt x="7" y="345"/>
                    </a:lnTo>
                    <a:lnTo>
                      <a:pt x="11" y="309"/>
                    </a:lnTo>
                    <a:lnTo>
                      <a:pt x="6" y="250"/>
                    </a:lnTo>
                    <a:lnTo>
                      <a:pt x="5" y="192"/>
                    </a:lnTo>
                    <a:lnTo>
                      <a:pt x="5" y="133"/>
                    </a:lnTo>
                    <a:lnTo>
                      <a:pt x="9" y="77"/>
                    </a:lnTo>
                    <a:lnTo>
                      <a:pt x="9" y="56"/>
                    </a:lnTo>
                    <a:lnTo>
                      <a:pt x="7" y="37"/>
                    </a:lnTo>
                    <a:lnTo>
                      <a:pt x="6" y="19"/>
                    </a:lnTo>
                    <a:lnTo>
                      <a:pt x="7" y="0"/>
                    </a:lnTo>
                    <a:lnTo>
                      <a:pt x="11" y="44"/>
                    </a:lnTo>
                    <a:lnTo>
                      <a:pt x="11" y="88"/>
                    </a:lnTo>
                    <a:lnTo>
                      <a:pt x="13" y="130"/>
                    </a:lnTo>
                    <a:lnTo>
                      <a:pt x="20" y="17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1" name="Freeform 703"/>
              <p:cNvSpPr>
                <a:spLocks/>
              </p:cNvSpPr>
              <p:nvPr/>
            </p:nvSpPr>
            <p:spPr bwMode="auto">
              <a:xfrm>
                <a:off x="4653986" y="3654941"/>
                <a:ext cx="6989" cy="97521"/>
              </a:xfrm>
              <a:custGeom>
                <a:avLst/>
                <a:gdLst>
                  <a:gd name="T0" fmla="*/ 7 w 14"/>
                  <a:gd name="T1" fmla="*/ 75 h 75"/>
                  <a:gd name="T2" fmla="*/ 5 w 14"/>
                  <a:gd name="T3" fmla="*/ 75 h 75"/>
                  <a:gd name="T4" fmla="*/ 2 w 14"/>
                  <a:gd name="T5" fmla="*/ 72 h 75"/>
                  <a:gd name="T6" fmla="*/ 1 w 14"/>
                  <a:gd name="T7" fmla="*/ 68 h 75"/>
                  <a:gd name="T8" fmla="*/ 1 w 14"/>
                  <a:gd name="T9" fmla="*/ 66 h 75"/>
                  <a:gd name="T10" fmla="*/ 0 w 14"/>
                  <a:gd name="T11" fmla="*/ 48 h 75"/>
                  <a:gd name="T12" fmla="*/ 0 w 14"/>
                  <a:gd name="T13" fmla="*/ 31 h 75"/>
                  <a:gd name="T14" fmla="*/ 2 w 14"/>
                  <a:gd name="T15" fmla="*/ 15 h 75"/>
                  <a:gd name="T16" fmla="*/ 5 w 14"/>
                  <a:gd name="T17" fmla="*/ 0 h 75"/>
                  <a:gd name="T18" fmla="*/ 9 w 14"/>
                  <a:gd name="T19" fmla="*/ 19 h 75"/>
                  <a:gd name="T20" fmla="*/ 13 w 14"/>
                  <a:gd name="T21" fmla="*/ 38 h 75"/>
                  <a:gd name="T22" fmla="*/ 14 w 14"/>
                  <a:gd name="T23" fmla="*/ 57 h 75"/>
                  <a:gd name="T24" fmla="*/ 7 w 14"/>
                  <a:gd name="T2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5">
                    <a:moveTo>
                      <a:pt x="7" y="75"/>
                    </a:moveTo>
                    <a:lnTo>
                      <a:pt x="5" y="75"/>
                    </a:lnTo>
                    <a:lnTo>
                      <a:pt x="2" y="72"/>
                    </a:lnTo>
                    <a:lnTo>
                      <a:pt x="1" y="68"/>
                    </a:lnTo>
                    <a:lnTo>
                      <a:pt x="1" y="66"/>
                    </a:lnTo>
                    <a:lnTo>
                      <a:pt x="0" y="48"/>
                    </a:lnTo>
                    <a:lnTo>
                      <a:pt x="0" y="31"/>
                    </a:lnTo>
                    <a:lnTo>
                      <a:pt x="2" y="15"/>
                    </a:lnTo>
                    <a:lnTo>
                      <a:pt x="5" y="0"/>
                    </a:lnTo>
                    <a:lnTo>
                      <a:pt x="9" y="19"/>
                    </a:lnTo>
                    <a:lnTo>
                      <a:pt x="13" y="38"/>
                    </a:lnTo>
                    <a:lnTo>
                      <a:pt x="14" y="57"/>
                    </a:lnTo>
                    <a:lnTo>
                      <a:pt x="7" y="7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2" name="Freeform 704"/>
              <p:cNvSpPr>
                <a:spLocks/>
              </p:cNvSpPr>
              <p:nvPr/>
            </p:nvSpPr>
            <p:spPr bwMode="auto">
              <a:xfrm>
                <a:off x="4648994" y="3818184"/>
                <a:ext cx="3994" cy="55121"/>
              </a:xfrm>
              <a:custGeom>
                <a:avLst/>
                <a:gdLst>
                  <a:gd name="T0" fmla="*/ 7 w 8"/>
                  <a:gd name="T1" fmla="*/ 36 h 41"/>
                  <a:gd name="T2" fmla="*/ 7 w 8"/>
                  <a:gd name="T3" fmla="*/ 37 h 41"/>
                  <a:gd name="T4" fmla="*/ 5 w 8"/>
                  <a:gd name="T5" fmla="*/ 40 h 41"/>
                  <a:gd name="T6" fmla="*/ 3 w 8"/>
                  <a:gd name="T7" fmla="*/ 41 h 41"/>
                  <a:gd name="T8" fmla="*/ 2 w 8"/>
                  <a:gd name="T9" fmla="*/ 40 h 41"/>
                  <a:gd name="T10" fmla="*/ 0 w 8"/>
                  <a:gd name="T11" fmla="*/ 0 h 41"/>
                  <a:gd name="T12" fmla="*/ 5 w 8"/>
                  <a:gd name="T13" fmla="*/ 7 h 41"/>
                  <a:gd name="T14" fmla="*/ 8 w 8"/>
                  <a:gd name="T15" fmla="*/ 17 h 41"/>
                  <a:gd name="T16" fmla="*/ 8 w 8"/>
                  <a:gd name="T17" fmla="*/ 26 h 41"/>
                  <a:gd name="T18" fmla="*/ 7 w 8"/>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1">
                    <a:moveTo>
                      <a:pt x="7" y="36"/>
                    </a:moveTo>
                    <a:lnTo>
                      <a:pt x="7" y="37"/>
                    </a:lnTo>
                    <a:lnTo>
                      <a:pt x="5" y="40"/>
                    </a:lnTo>
                    <a:lnTo>
                      <a:pt x="3" y="41"/>
                    </a:lnTo>
                    <a:lnTo>
                      <a:pt x="2" y="40"/>
                    </a:lnTo>
                    <a:lnTo>
                      <a:pt x="0" y="0"/>
                    </a:lnTo>
                    <a:lnTo>
                      <a:pt x="5" y="7"/>
                    </a:lnTo>
                    <a:lnTo>
                      <a:pt x="8" y="17"/>
                    </a:lnTo>
                    <a:lnTo>
                      <a:pt x="8" y="26"/>
                    </a:lnTo>
                    <a:lnTo>
                      <a:pt x="7" y="3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3" name="Freeform 705"/>
              <p:cNvSpPr>
                <a:spLocks/>
              </p:cNvSpPr>
              <p:nvPr/>
            </p:nvSpPr>
            <p:spPr bwMode="auto">
              <a:xfrm>
                <a:off x="4648994" y="3924185"/>
                <a:ext cx="4992" cy="116602"/>
              </a:xfrm>
              <a:custGeom>
                <a:avLst/>
                <a:gdLst>
                  <a:gd name="T0" fmla="*/ 5 w 9"/>
                  <a:gd name="T1" fmla="*/ 92 h 92"/>
                  <a:gd name="T2" fmla="*/ 2 w 9"/>
                  <a:gd name="T3" fmla="*/ 72 h 92"/>
                  <a:gd name="T4" fmla="*/ 0 w 9"/>
                  <a:gd name="T5" fmla="*/ 48 h 92"/>
                  <a:gd name="T6" fmla="*/ 0 w 9"/>
                  <a:gd name="T7" fmla="*/ 24 h 92"/>
                  <a:gd name="T8" fmla="*/ 1 w 9"/>
                  <a:gd name="T9" fmla="*/ 0 h 92"/>
                  <a:gd name="T10" fmla="*/ 8 w 9"/>
                  <a:gd name="T11" fmla="*/ 22 h 92"/>
                  <a:gd name="T12" fmla="*/ 9 w 9"/>
                  <a:gd name="T13" fmla="*/ 46 h 92"/>
                  <a:gd name="T14" fmla="*/ 7 w 9"/>
                  <a:gd name="T15" fmla="*/ 69 h 92"/>
                  <a:gd name="T16" fmla="*/ 5 w 9"/>
                  <a:gd name="T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2">
                    <a:moveTo>
                      <a:pt x="5" y="92"/>
                    </a:moveTo>
                    <a:lnTo>
                      <a:pt x="2" y="72"/>
                    </a:lnTo>
                    <a:lnTo>
                      <a:pt x="0" y="48"/>
                    </a:lnTo>
                    <a:lnTo>
                      <a:pt x="0" y="24"/>
                    </a:lnTo>
                    <a:lnTo>
                      <a:pt x="1" y="0"/>
                    </a:lnTo>
                    <a:lnTo>
                      <a:pt x="8" y="22"/>
                    </a:lnTo>
                    <a:lnTo>
                      <a:pt x="9" y="46"/>
                    </a:lnTo>
                    <a:lnTo>
                      <a:pt x="7" y="69"/>
                    </a:lnTo>
                    <a:lnTo>
                      <a:pt x="5" y="9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4" name="Freeform 706"/>
              <p:cNvSpPr>
                <a:spLocks/>
              </p:cNvSpPr>
              <p:nvPr/>
            </p:nvSpPr>
            <p:spPr bwMode="auto">
              <a:xfrm>
                <a:off x="4659977" y="4023826"/>
                <a:ext cx="998" cy="25440"/>
              </a:xfrm>
              <a:custGeom>
                <a:avLst/>
                <a:gdLst>
                  <a:gd name="T0" fmla="*/ 4 w 4"/>
                  <a:gd name="T1" fmla="*/ 21 h 21"/>
                  <a:gd name="T2" fmla="*/ 3 w 4"/>
                  <a:gd name="T3" fmla="*/ 17 h 21"/>
                  <a:gd name="T4" fmla="*/ 2 w 4"/>
                  <a:gd name="T5" fmla="*/ 11 h 21"/>
                  <a:gd name="T6" fmla="*/ 0 w 4"/>
                  <a:gd name="T7" fmla="*/ 6 h 21"/>
                  <a:gd name="T8" fmla="*/ 0 w 4"/>
                  <a:gd name="T9" fmla="*/ 0 h 21"/>
                  <a:gd name="T10" fmla="*/ 3 w 4"/>
                  <a:gd name="T11" fmla="*/ 4 h 21"/>
                  <a:gd name="T12" fmla="*/ 4 w 4"/>
                  <a:gd name="T13" fmla="*/ 10 h 21"/>
                  <a:gd name="T14" fmla="*/ 4 w 4"/>
                  <a:gd name="T15" fmla="*/ 15 h 21"/>
                  <a:gd name="T16" fmla="*/ 4 w 4"/>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1">
                    <a:moveTo>
                      <a:pt x="4" y="21"/>
                    </a:moveTo>
                    <a:lnTo>
                      <a:pt x="3" y="17"/>
                    </a:lnTo>
                    <a:lnTo>
                      <a:pt x="2" y="11"/>
                    </a:lnTo>
                    <a:lnTo>
                      <a:pt x="0" y="6"/>
                    </a:lnTo>
                    <a:lnTo>
                      <a:pt x="0" y="0"/>
                    </a:lnTo>
                    <a:lnTo>
                      <a:pt x="3" y="4"/>
                    </a:lnTo>
                    <a:lnTo>
                      <a:pt x="4" y="10"/>
                    </a:lnTo>
                    <a:lnTo>
                      <a:pt x="4" y="15"/>
                    </a:lnTo>
                    <a:lnTo>
                      <a:pt x="4" y="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5" name="Freeform 707"/>
              <p:cNvSpPr>
                <a:spLocks/>
              </p:cNvSpPr>
              <p:nvPr/>
            </p:nvSpPr>
            <p:spPr bwMode="auto">
              <a:xfrm>
                <a:off x="4642005" y="4034427"/>
                <a:ext cx="6989" cy="192923"/>
              </a:xfrm>
              <a:custGeom>
                <a:avLst/>
                <a:gdLst>
                  <a:gd name="T0" fmla="*/ 7 w 13"/>
                  <a:gd name="T1" fmla="*/ 151 h 154"/>
                  <a:gd name="T2" fmla="*/ 3 w 13"/>
                  <a:gd name="T3" fmla="*/ 154 h 154"/>
                  <a:gd name="T4" fmla="*/ 4 w 13"/>
                  <a:gd name="T5" fmla="*/ 117 h 154"/>
                  <a:gd name="T6" fmla="*/ 3 w 13"/>
                  <a:gd name="T7" fmla="*/ 77 h 154"/>
                  <a:gd name="T8" fmla="*/ 1 w 13"/>
                  <a:gd name="T9" fmla="*/ 39 h 154"/>
                  <a:gd name="T10" fmla="*/ 0 w 13"/>
                  <a:gd name="T11" fmla="*/ 0 h 154"/>
                  <a:gd name="T12" fmla="*/ 9 w 13"/>
                  <a:gd name="T13" fmla="*/ 36 h 154"/>
                  <a:gd name="T14" fmla="*/ 13 w 13"/>
                  <a:gd name="T15" fmla="*/ 74 h 154"/>
                  <a:gd name="T16" fmla="*/ 10 w 13"/>
                  <a:gd name="T17" fmla="*/ 114 h 154"/>
                  <a:gd name="T18" fmla="*/ 7 w 13"/>
                  <a:gd name="T19" fmla="*/ 15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4">
                    <a:moveTo>
                      <a:pt x="7" y="151"/>
                    </a:moveTo>
                    <a:lnTo>
                      <a:pt x="3" y="154"/>
                    </a:lnTo>
                    <a:lnTo>
                      <a:pt x="4" y="117"/>
                    </a:lnTo>
                    <a:lnTo>
                      <a:pt x="3" y="77"/>
                    </a:lnTo>
                    <a:lnTo>
                      <a:pt x="1" y="39"/>
                    </a:lnTo>
                    <a:lnTo>
                      <a:pt x="0" y="0"/>
                    </a:lnTo>
                    <a:lnTo>
                      <a:pt x="9" y="36"/>
                    </a:lnTo>
                    <a:lnTo>
                      <a:pt x="13" y="74"/>
                    </a:lnTo>
                    <a:lnTo>
                      <a:pt x="10" y="114"/>
                    </a:lnTo>
                    <a:lnTo>
                      <a:pt x="7" y="1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6" name="Freeform 708"/>
              <p:cNvSpPr>
                <a:spLocks/>
              </p:cNvSpPr>
              <p:nvPr/>
            </p:nvSpPr>
            <p:spPr bwMode="auto">
              <a:xfrm>
                <a:off x="4653986" y="4085307"/>
                <a:ext cx="9985" cy="351925"/>
              </a:xfrm>
              <a:custGeom>
                <a:avLst/>
                <a:gdLst>
                  <a:gd name="T0" fmla="*/ 19 w 19"/>
                  <a:gd name="T1" fmla="*/ 190 h 277"/>
                  <a:gd name="T2" fmla="*/ 18 w 19"/>
                  <a:gd name="T3" fmla="*/ 212 h 277"/>
                  <a:gd name="T4" fmla="*/ 17 w 19"/>
                  <a:gd name="T5" fmla="*/ 234 h 277"/>
                  <a:gd name="T6" fmla="*/ 16 w 19"/>
                  <a:gd name="T7" fmla="*/ 256 h 277"/>
                  <a:gd name="T8" fmla="*/ 14 w 19"/>
                  <a:gd name="T9" fmla="*/ 277 h 277"/>
                  <a:gd name="T10" fmla="*/ 10 w 19"/>
                  <a:gd name="T11" fmla="*/ 255 h 277"/>
                  <a:gd name="T12" fmla="*/ 10 w 19"/>
                  <a:gd name="T13" fmla="*/ 231 h 277"/>
                  <a:gd name="T14" fmla="*/ 11 w 19"/>
                  <a:gd name="T15" fmla="*/ 208 h 277"/>
                  <a:gd name="T16" fmla="*/ 13 w 19"/>
                  <a:gd name="T17" fmla="*/ 185 h 277"/>
                  <a:gd name="T18" fmla="*/ 2 w 19"/>
                  <a:gd name="T19" fmla="*/ 141 h 277"/>
                  <a:gd name="T20" fmla="*/ 0 w 19"/>
                  <a:gd name="T21" fmla="*/ 95 h 277"/>
                  <a:gd name="T22" fmla="*/ 1 w 19"/>
                  <a:gd name="T23" fmla="*/ 47 h 277"/>
                  <a:gd name="T24" fmla="*/ 5 w 19"/>
                  <a:gd name="T25" fmla="*/ 0 h 277"/>
                  <a:gd name="T26" fmla="*/ 14 w 19"/>
                  <a:gd name="T27" fmla="*/ 47 h 277"/>
                  <a:gd name="T28" fmla="*/ 14 w 19"/>
                  <a:gd name="T29" fmla="*/ 95 h 277"/>
                  <a:gd name="T30" fmla="*/ 13 w 19"/>
                  <a:gd name="T31" fmla="*/ 144 h 277"/>
                  <a:gd name="T32" fmla="*/ 19 w 19"/>
                  <a:gd name="T33" fmla="*/ 19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77">
                    <a:moveTo>
                      <a:pt x="19" y="190"/>
                    </a:moveTo>
                    <a:lnTo>
                      <a:pt x="18" y="212"/>
                    </a:lnTo>
                    <a:lnTo>
                      <a:pt x="17" y="234"/>
                    </a:lnTo>
                    <a:lnTo>
                      <a:pt x="16" y="256"/>
                    </a:lnTo>
                    <a:lnTo>
                      <a:pt x="14" y="277"/>
                    </a:lnTo>
                    <a:lnTo>
                      <a:pt x="10" y="255"/>
                    </a:lnTo>
                    <a:lnTo>
                      <a:pt x="10" y="231"/>
                    </a:lnTo>
                    <a:lnTo>
                      <a:pt x="11" y="208"/>
                    </a:lnTo>
                    <a:lnTo>
                      <a:pt x="13" y="185"/>
                    </a:lnTo>
                    <a:lnTo>
                      <a:pt x="2" y="141"/>
                    </a:lnTo>
                    <a:lnTo>
                      <a:pt x="0" y="95"/>
                    </a:lnTo>
                    <a:lnTo>
                      <a:pt x="1" y="47"/>
                    </a:lnTo>
                    <a:lnTo>
                      <a:pt x="5" y="0"/>
                    </a:lnTo>
                    <a:lnTo>
                      <a:pt x="14" y="47"/>
                    </a:lnTo>
                    <a:lnTo>
                      <a:pt x="14" y="95"/>
                    </a:lnTo>
                    <a:lnTo>
                      <a:pt x="13" y="144"/>
                    </a:lnTo>
                    <a:lnTo>
                      <a:pt x="19" y="19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7" name="Freeform 709"/>
              <p:cNvSpPr>
                <a:spLocks/>
              </p:cNvSpPr>
              <p:nvPr/>
            </p:nvSpPr>
            <p:spPr bwMode="auto">
              <a:xfrm>
                <a:off x="4645000" y="4246429"/>
                <a:ext cx="3994" cy="44521"/>
              </a:xfrm>
              <a:custGeom>
                <a:avLst/>
                <a:gdLst>
                  <a:gd name="T0" fmla="*/ 7 w 8"/>
                  <a:gd name="T1" fmla="*/ 37 h 37"/>
                  <a:gd name="T2" fmla="*/ 3 w 8"/>
                  <a:gd name="T3" fmla="*/ 30 h 37"/>
                  <a:gd name="T4" fmla="*/ 1 w 8"/>
                  <a:gd name="T5" fmla="*/ 21 h 37"/>
                  <a:gd name="T6" fmla="*/ 0 w 8"/>
                  <a:gd name="T7" fmla="*/ 11 h 37"/>
                  <a:gd name="T8" fmla="*/ 0 w 8"/>
                  <a:gd name="T9" fmla="*/ 0 h 37"/>
                  <a:gd name="T10" fmla="*/ 4 w 8"/>
                  <a:gd name="T11" fmla="*/ 8 h 37"/>
                  <a:gd name="T12" fmla="*/ 8 w 8"/>
                  <a:gd name="T13" fmla="*/ 18 h 37"/>
                  <a:gd name="T14" fmla="*/ 8 w 8"/>
                  <a:gd name="T15" fmla="*/ 27 h 37"/>
                  <a:gd name="T16" fmla="*/ 7 w 8"/>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7">
                    <a:moveTo>
                      <a:pt x="7" y="37"/>
                    </a:moveTo>
                    <a:lnTo>
                      <a:pt x="3" y="30"/>
                    </a:lnTo>
                    <a:lnTo>
                      <a:pt x="1" y="21"/>
                    </a:lnTo>
                    <a:lnTo>
                      <a:pt x="0" y="11"/>
                    </a:lnTo>
                    <a:lnTo>
                      <a:pt x="0" y="0"/>
                    </a:lnTo>
                    <a:lnTo>
                      <a:pt x="4" y="8"/>
                    </a:lnTo>
                    <a:lnTo>
                      <a:pt x="8" y="18"/>
                    </a:lnTo>
                    <a:lnTo>
                      <a:pt x="8" y="27"/>
                    </a:lnTo>
                    <a:lnTo>
                      <a:pt x="7" y="3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 name="Freeform 710"/>
              <p:cNvSpPr>
                <a:spLocks/>
              </p:cNvSpPr>
              <p:nvPr/>
            </p:nvSpPr>
            <p:spPr bwMode="auto">
              <a:xfrm>
                <a:off x="4641006" y="4322750"/>
                <a:ext cx="12980" cy="169602"/>
              </a:xfrm>
              <a:custGeom>
                <a:avLst/>
                <a:gdLst>
                  <a:gd name="T0" fmla="*/ 19 w 25"/>
                  <a:gd name="T1" fmla="*/ 87 h 134"/>
                  <a:gd name="T2" fmla="*/ 11 w 25"/>
                  <a:gd name="T3" fmla="*/ 98 h 134"/>
                  <a:gd name="T4" fmla="*/ 5 w 25"/>
                  <a:gd name="T5" fmla="*/ 108 h 134"/>
                  <a:gd name="T6" fmla="*/ 2 w 25"/>
                  <a:gd name="T7" fmla="*/ 122 h 134"/>
                  <a:gd name="T8" fmla="*/ 0 w 25"/>
                  <a:gd name="T9" fmla="*/ 134 h 134"/>
                  <a:gd name="T10" fmla="*/ 12 w 25"/>
                  <a:gd name="T11" fmla="*/ 0 h 134"/>
                  <a:gd name="T12" fmla="*/ 18 w 25"/>
                  <a:gd name="T13" fmla="*/ 21 h 134"/>
                  <a:gd name="T14" fmla="*/ 24 w 25"/>
                  <a:gd name="T15" fmla="*/ 43 h 134"/>
                  <a:gd name="T16" fmla="*/ 25 w 25"/>
                  <a:gd name="T17" fmla="*/ 65 h 134"/>
                  <a:gd name="T18" fmla="*/ 19 w 25"/>
                  <a:gd name="T19" fmla="*/ 8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34">
                    <a:moveTo>
                      <a:pt x="19" y="87"/>
                    </a:moveTo>
                    <a:lnTo>
                      <a:pt x="11" y="98"/>
                    </a:lnTo>
                    <a:lnTo>
                      <a:pt x="5" y="108"/>
                    </a:lnTo>
                    <a:lnTo>
                      <a:pt x="2" y="122"/>
                    </a:lnTo>
                    <a:lnTo>
                      <a:pt x="0" y="134"/>
                    </a:lnTo>
                    <a:lnTo>
                      <a:pt x="12" y="0"/>
                    </a:lnTo>
                    <a:lnTo>
                      <a:pt x="18" y="21"/>
                    </a:lnTo>
                    <a:lnTo>
                      <a:pt x="24" y="43"/>
                    </a:lnTo>
                    <a:lnTo>
                      <a:pt x="25" y="65"/>
                    </a:lnTo>
                    <a:lnTo>
                      <a:pt x="19" y="8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9" name="Freeform 711"/>
              <p:cNvSpPr>
                <a:spLocks/>
              </p:cNvSpPr>
              <p:nvPr/>
            </p:nvSpPr>
            <p:spPr bwMode="auto">
              <a:xfrm>
                <a:off x="4661974" y="4477512"/>
                <a:ext cx="8986" cy="23320"/>
              </a:xfrm>
              <a:custGeom>
                <a:avLst/>
                <a:gdLst>
                  <a:gd name="T0" fmla="*/ 17 w 17"/>
                  <a:gd name="T1" fmla="*/ 10 h 19"/>
                  <a:gd name="T2" fmla="*/ 17 w 17"/>
                  <a:gd name="T3" fmla="*/ 14 h 19"/>
                  <a:gd name="T4" fmla="*/ 15 w 17"/>
                  <a:gd name="T5" fmla="*/ 17 h 19"/>
                  <a:gd name="T6" fmla="*/ 13 w 17"/>
                  <a:gd name="T7" fmla="*/ 19 h 19"/>
                  <a:gd name="T8" fmla="*/ 9 w 17"/>
                  <a:gd name="T9" fmla="*/ 19 h 19"/>
                  <a:gd name="T10" fmla="*/ 7 w 17"/>
                  <a:gd name="T11" fmla="*/ 19 h 19"/>
                  <a:gd name="T12" fmla="*/ 5 w 17"/>
                  <a:gd name="T13" fmla="*/ 19 h 19"/>
                  <a:gd name="T14" fmla="*/ 2 w 17"/>
                  <a:gd name="T15" fmla="*/ 18 h 19"/>
                  <a:gd name="T16" fmla="*/ 0 w 17"/>
                  <a:gd name="T17" fmla="*/ 17 h 19"/>
                  <a:gd name="T18" fmla="*/ 1 w 17"/>
                  <a:gd name="T19" fmla="*/ 12 h 19"/>
                  <a:gd name="T20" fmla="*/ 3 w 17"/>
                  <a:gd name="T21" fmla="*/ 8 h 19"/>
                  <a:gd name="T22" fmla="*/ 6 w 17"/>
                  <a:gd name="T23" fmla="*/ 4 h 19"/>
                  <a:gd name="T24" fmla="*/ 8 w 17"/>
                  <a:gd name="T25" fmla="*/ 0 h 19"/>
                  <a:gd name="T26" fmla="*/ 12 w 17"/>
                  <a:gd name="T27" fmla="*/ 3 h 19"/>
                  <a:gd name="T28" fmla="*/ 14 w 17"/>
                  <a:gd name="T29" fmla="*/ 4 h 19"/>
                  <a:gd name="T30" fmla="*/ 15 w 17"/>
                  <a:gd name="T31" fmla="*/ 7 h 19"/>
                  <a:gd name="T32" fmla="*/ 17 w 17"/>
                  <a:gd name="T3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9">
                    <a:moveTo>
                      <a:pt x="17" y="10"/>
                    </a:moveTo>
                    <a:lnTo>
                      <a:pt x="17" y="14"/>
                    </a:lnTo>
                    <a:lnTo>
                      <a:pt x="15" y="17"/>
                    </a:lnTo>
                    <a:lnTo>
                      <a:pt x="13" y="19"/>
                    </a:lnTo>
                    <a:lnTo>
                      <a:pt x="9" y="19"/>
                    </a:lnTo>
                    <a:lnTo>
                      <a:pt x="7" y="19"/>
                    </a:lnTo>
                    <a:lnTo>
                      <a:pt x="5" y="19"/>
                    </a:lnTo>
                    <a:lnTo>
                      <a:pt x="2" y="18"/>
                    </a:lnTo>
                    <a:lnTo>
                      <a:pt x="0" y="17"/>
                    </a:lnTo>
                    <a:lnTo>
                      <a:pt x="1" y="12"/>
                    </a:lnTo>
                    <a:lnTo>
                      <a:pt x="3" y="8"/>
                    </a:lnTo>
                    <a:lnTo>
                      <a:pt x="6" y="4"/>
                    </a:lnTo>
                    <a:lnTo>
                      <a:pt x="8" y="0"/>
                    </a:lnTo>
                    <a:lnTo>
                      <a:pt x="12" y="3"/>
                    </a:lnTo>
                    <a:lnTo>
                      <a:pt x="14" y="4"/>
                    </a:lnTo>
                    <a:lnTo>
                      <a:pt x="15" y="7"/>
                    </a:lnTo>
                    <a:lnTo>
                      <a:pt x="17" y="1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0" name="Freeform 712"/>
              <p:cNvSpPr>
                <a:spLocks/>
              </p:cNvSpPr>
              <p:nvPr/>
            </p:nvSpPr>
            <p:spPr bwMode="auto">
              <a:xfrm>
                <a:off x="4649992" y="1433151"/>
                <a:ext cx="30952" cy="99641"/>
              </a:xfrm>
              <a:custGeom>
                <a:avLst/>
                <a:gdLst>
                  <a:gd name="T0" fmla="*/ 7 w 62"/>
                  <a:gd name="T1" fmla="*/ 43 h 78"/>
                  <a:gd name="T2" fmla="*/ 9 w 62"/>
                  <a:gd name="T3" fmla="*/ 56 h 78"/>
                  <a:gd name="T4" fmla="*/ 17 w 62"/>
                  <a:gd name="T5" fmla="*/ 64 h 78"/>
                  <a:gd name="T6" fmla="*/ 27 w 62"/>
                  <a:gd name="T7" fmla="*/ 71 h 78"/>
                  <a:gd name="T8" fmla="*/ 37 w 62"/>
                  <a:gd name="T9" fmla="*/ 78 h 78"/>
                  <a:gd name="T10" fmla="*/ 40 w 62"/>
                  <a:gd name="T11" fmla="*/ 78 h 78"/>
                  <a:gd name="T12" fmla="*/ 45 w 62"/>
                  <a:gd name="T13" fmla="*/ 78 h 78"/>
                  <a:gd name="T14" fmla="*/ 48 w 62"/>
                  <a:gd name="T15" fmla="*/ 77 h 78"/>
                  <a:gd name="T16" fmla="*/ 51 w 62"/>
                  <a:gd name="T17" fmla="*/ 73 h 78"/>
                  <a:gd name="T18" fmla="*/ 51 w 62"/>
                  <a:gd name="T19" fmla="*/ 64 h 78"/>
                  <a:gd name="T20" fmla="*/ 49 w 62"/>
                  <a:gd name="T21" fmla="*/ 55 h 78"/>
                  <a:gd name="T22" fmla="*/ 51 w 62"/>
                  <a:gd name="T23" fmla="*/ 47 h 78"/>
                  <a:gd name="T24" fmla="*/ 55 w 62"/>
                  <a:gd name="T25" fmla="*/ 40 h 78"/>
                  <a:gd name="T26" fmla="*/ 62 w 62"/>
                  <a:gd name="T27" fmla="*/ 40 h 78"/>
                  <a:gd name="T28" fmla="*/ 33 w 62"/>
                  <a:gd name="T29" fmla="*/ 10 h 78"/>
                  <a:gd name="T30" fmla="*/ 2 w 62"/>
                  <a:gd name="T31" fmla="*/ 0 h 78"/>
                  <a:gd name="T32" fmla="*/ 1 w 62"/>
                  <a:gd name="T33" fmla="*/ 11 h 78"/>
                  <a:gd name="T34" fmla="*/ 0 w 62"/>
                  <a:gd name="T35" fmla="*/ 22 h 78"/>
                  <a:gd name="T36" fmla="*/ 1 w 62"/>
                  <a:gd name="T37" fmla="*/ 33 h 78"/>
                  <a:gd name="T38" fmla="*/ 7 w 62"/>
                  <a:gd name="T39" fmla="*/ 4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8">
                    <a:moveTo>
                      <a:pt x="7" y="43"/>
                    </a:moveTo>
                    <a:lnTo>
                      <a:pt x="9" y="56"/>
                    </a:lnTo>
                    <a:lnTo>
                      <a:pt x="17" y="64"/>
                    </a:lnTo>
                    <a:lnTo>
                      <a:pt x="27" y="71"/>
                    </a:lnTo>
                    <a:lnTo>
                      <a:pt x="37" y="78"/>
                    </a:lnTo>
                    <a:lnTo>
                      <a:pt x="40" y="78"/>
                    </a:lnTo>
                    <a:lnTo>
                      <a:pt x="45" y="78"/>
                    </a:lnTo>
                    <a:lnTo>
                      <a:pt x="48" y="77"/>
                    </a:lnTo>
                    <a:lnTo>
                      <a:pt x="51" y="73"/>
                    </a:lnTo>
                    <a:lnTo>
                      <a:pt x="51" y="64"/>
                    </a:lnTo>
                    <a:lnTo>
                      <a:pt x="49" y="55"/>
                    </a:lnTo>
                    <a:lnTo>
                      <a:pt x="51" y="47"/>
                    </a:lnTo>
                    <a:lnTo>
                      <a:pt x="55" y="40"/>
                    </a:lnTo>
                    <a:lnTo>
                      <a:pt x="62" y="40"/>
                    </a:lnTo>
                    <a:lnTo>
                      <a:pt x="33" y="10"/>
                    </a:lnTo>
                    <a:lnTo>
                      <a:pt x="2" y="0"/>
                    </a:lnTo>
                    <a:lnTo>
                      <a:pt x="1" y="11"/>
                    </a:lnTo>
                    <a:lnTo>
                      <a:pt x="0" y="22"/>
                    </a:lnTo>
                    <a:lnTo>
                      <a:pt x="1" y="33"/>
                    </a:lnTo>
                    <a:lnTo>
                      <a:pt x="7"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1" name="Freeform 713"/>
              <p:cNvSpPr>
                <a:spLocks/>
              </p:cNvSpPr>
              <p:nvPr/>
            </p:nvSpPr>
            <p:spPr bwMode="auto">
              <a:xfrm>
                <a:off x="4648994" y="1522193"/>
                <a:ext cx="47926" cy="148402"/>
              </a:xfrm>
              <a:custGeom>
                <a:avLst/>
                <a:gdLst>
                  <a:gd name="T0" fmla="*/ 0 w 94"/>
                  <a:gd name="T1" fmla="*/ 40 h 117"/>
                  <a:gd name="T2" fmla="*/ 7 w 94"/>
                  <a:gd name="T3" fmla="*/ 51 h 117"/>
                  <a:gd name="T4" fmla="*/ 14 w 94"/>
                  <a:gd name="T5" fmla="*/ 62 h 117"/>
                  <a:gd name="T6" fmla="*/ 19 w 94"/>
                  <a:gd name="T7" fmla="*/ 73 h 117"/>
                  <a:gd name="T8" fmla="*/ 20 w 94"/>
                  <a:gd name="T9" fmla="*/ 87 h 117"/>
                  <a:gd name="T10" fmla="*/ 23 w 94"/>
                  <a:gd name="T11" fmla="*/ 95 h 117"/>
                  <a:gd name="T12" fmla="*/ 26 w 94"/>
                  <a:gd name="T13" fmla="*/ 103 h 117"/>
                  <a:gd name="T14" fmla="*/ 31 w 94"/>
                  <a:gd name="T15" fmla="*/ 110 h 117"/>
                  <a:gd name="T16" fmla="*/ 38 w 94"/>
                  <a:gd name="T17" fmla="*/ 114 h 117"/>
                  <a:gd name="T18" fmla="*/ 43 w 94"/>
                  <a:gd name="T19" fmla="*/ 115 h 117"/>
                  <a:gd name="T20" fmla="*/ 48 w 94"/>
                  <a:gd name="T21" fmla="*/ 117 h 117"/>
                  <a:gd name="T22" fmla="*/ 54 w 94"/>
                  <a:gd name="T23" fmla="*/ 115 h 117"/>
                  <a:gd name="T24" fmla="*/ 58 w 94"/>
                  <a:gd name="T25" fmla="*/ 113 h 117"/>
                  <a:gd name="T26" fmla="*/ 64 w 94"/>
                  <a:gd name="T27" fmla="*/ 107 h 117"/>
                  <a:gd name="T28" fmla="*/ 73 w 94"/>
                  <a:gd name="T29" fmla="*/ 108 h 117"/>
                  <a:gd name="T30" fmla="*/ 80 w 94"/>
                  <a:gd name="T31" fmla="*/ 108 h 117"/>
                  <a:gd name="T32" fmla="*/ 85 w 94"/>
                  <a:gd name="T33" fmla="*/ 99 h 117"/>
                  <a:gd name="T34" fmla="*/ 85 w 94"/>
                  <a:gd name="T35" fmla="*/ 89 h 117"/>
                  <a:gd name="T36" fmla="*/ 84 w 94"/>
                  <a:gd name="T37" fmla="*/ 78 h 117"/>
                  <a:gd name="T38" fmla="*/ 85 w 94"/>
                  <a:gd name="T39" fmla="*/ 69 h 117"/>
                  <a:gd name="T40" fmla="*/ 92 w 94"/>
                  <a:gd name="T41" fmla="*/ 63 h 117"/>
                  <a:gd name="T42" fmla="*/ 92 w 94"/>
                  <a:gd name="T43" fmla="*/ 61 h 117"/>
                  <a:gd name="T44" fmla="*/ 93 w 94"/>
                  <a:gd name="T45" fmla="*/ 58 h 117"/>
                  <a:gd name="T46" fmla="*/ 94 w 94"/>
                  <a:gd name="T47" fmla="*/ 56 h 117"/>
                  <a:gd name="T48" fmla="*/ 93 w 94"/>
                  <a:gd name="T49" fmla="*/ 54 h 117"/>
                  <a:gd name="T50" fmla="*/ 91 w 94"/>
                  <a:gd name="T51" fmla="*/ 51 h 117"/>
                  <a:gd name="T52" fmla="*/ 92 w 94"/>
                  <a:gd name="T53" fmla="*/ 48 h 117"/>
                  <a:gd name="T54" fmla="*/ 80 w 94"/>
                  <a:gd name="T55" fmla="*/ 44 h 117"/>
                  <a:gd name="T56" fmla="*/ 69 w 94"/>
                  <a:gd name="T57" fmla="*/ 40 h 117"/>
                  <a:gd name="T58" fmla="*/ 57 w 94"/>
                  <a:gd name="T59" fmla="*/ 35 h 117"/>
                  <a:gd name="T60" fmla="*/ 46 w 94"/>
                  <a:gd name="T61" fmla="*/ 28 h 117"/>
                  <a:gd name="T62" fmla="*/ 34 w 94"/>
                  <a:gd name="T63" fmla="*/ 22 h 117"/>
                  <a:gd name="T64" fmla="*/ 24 w 94"/>
                  <a:gd name="T65" fmla="*/ 15 h 117"/>
                  <a:gd name="T66" fmla="*/ 12 w 94"/>
                  <a:gd name="T67" fmla="*/ 8 h 117"/>
                  <a:gd name="T68" fmla="*/ 2 w 94"/>
                  <a:gd name="T69" fmla="*/ 0 h 117"/>
                  <a:gd name="T70" fmla="*/ 0 w 94"/>
                  <a:gd name="T71" fmla="*/ 4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17">
                    <a:moveTo>
                      <a:pt x="0" y="40"/>
                    </a:moveTo>
                    <a:lnTo>
                      <a:pt x="7" y="51"/>
                    </a:lnTo>
                    <a:lnTo>
                      <a:pt x="14" y="62"/>
                    </a:lnTo>
                    <a:lnTo>
                      <a:pt x="19" y="73"/>
                    </a:lnTo>
                    <a:lnTo>
                      <a:pt x="20" y="87"/>
                    </a:lnTo>
                    <a:lnTo>
                      <a:pt x="23" y="95"/>
                    </a:lnTo>
                    <a:lnTo>
                      <a:pt x="26" y="103"/>
                    </a:lnTo>
                    <a:lnTo>
                      <a:pt x="31" y="110"/>
                    </a:lnTo>
                    <a:lnTo>
                      <a:pt x="38" y="114"/>
                    </a:lnTo>
                    <a:lnTo>
                      <a:pt x="43" y="115"/>
                    </a:lnTo>
                    <a:lnTo>
                      <a:pt x="48" y="117"/>
                    </a:lnTo>
                    <a:lnTo>
                      <a:pt x="54" y="115"/>
                    </a:lnTo>
                    <a:lnTo>
                      <a:pt x="58" y="113"/>
                    </a:lnTo>
                    <a:lnTo>
                      <a:pt x="64" y="107"/>
                    </a:lnTo>
                    <a:lnTo>
                      <a:pt x="73" y="108"/>
                    </a:lnTo>
                    <a:lnTo>
                      <a:pt x="80" y="108"/>
                    </a:lnTo>
                    <a:lnTo>
                      <a:pt x="85" y="99"/>
                    </a:lnTo>
                    <a:lnTo>
                      <a:pt x="85" y="89"/>
                    </a:lnTo>
                    <a:lnTo>
                      <a:pt x="84" y="78"/>
                    </a:lnTo>
                    <a:lnTo>
                      <a:pt x="85" y="69"/>
                    </a:lnTo>
                    <a:lnTo>
                      <a:pt x="92" y="63"/>
                    </a:lnTo>
                    <a:lnTo>
                      <a:pt x="92" y="61"/>
                    </a:lnTo>
                    <a:lnTo>
                      <a:pt x="93" y="58"/>
                    </a:lnTo>
                    <a:lnTo>
                      <a:pt x="94" y="56"/>
                    </a:lnTo>
                    <a:lnTo>
                      <a:pt x="93" y="54"/>
                    </a:lnTo>
                    <a:lnTo>
                      <a:pt x="91" y="51"/>
                    </a:lnTo>
                    <a:lnTo>
                      <a:pt x="92" y="48"/>
                    </a:lnTo>
                    <a:lnTo>
                      <a:pt x="80" y="44"/>
                    </a:lnTo>
                    <a:lnTo>
                      <a:pt x="69" y="40"/>
                    </a:lnTo>
                    <a:lnTo>
                      <a:pt x="57" y="35"/>
                    </a:lnTo>
                    <a:lnTo>
                      <a:pt x="46" y="28"/>
                    </a:lnTo>
                    <a:lnTo>
                      <a:pt x="34" y="22"/>
                    </a:lnTo>
                    <a:lnTo>
                      <a:pt x="24" y="15"/>
                    </a:lnTo>
                    <a:lnTo>
                      <a:pt x="12" y="8"/>
                    </a:lnTo>
                    <a:lnTo>
                      <a:pt x="2" y="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2" name="Freeform 714"/>
              <p:cNvSpPr>
                <a:spLocks/>
              </p:cNvSpPr>
              <p:nvPr/>
            </p:nvSpPr>
            <p:spPr bwMode="auto">
              <a:xfrm>
                <a:off x="4667965" y="1594274"/>
                <a:ext cx="11981" cy="38161"/>
              </a:xfrm>
              <a:custGeom>
                <a:avLst/>
                <a:gdLst>
                  <a:gd name="T0" fmla="*/ 0 w 24"/>
                  <a:gd name="T1" fmla="*/ 7 h 32"/>
                  <a:gd name="T2" fmla="*/ 0 w 24"/>
                  <a:gd name="T3" fmla="*/ 14 h 32"/>
                  <a:gd name="T4" fmla="*/ 3 w 24"/>
                  <a:gd name="T5" fmla="*/ 19 h 32"/>
                  <a:gd name="T6" fmla="*/ 7 w 24"/>
                  <a:gd name="T7" fmla="*/ 23 h 32"/>
                  <a:gd name="T8" fmla="*/ 10 w 24"/>
                  <a:gd name="T9" fmla="*/ 27 h 32"/>
                  <a:gd name="T10" fmla="*/ 12 w 24"/>
                  <a:gd name="T11" fmla="*/ 29 h 32"/>
                  <a:gd name="T12" fmla="*/ 15 w 24"/>
                  <a:gd name="T13" fmla="*/ 30 h 32"/>
                  <a:gd name="T14" fmla="*/ 16 w 24"/>
                  <a:gd name="T15" fmla="*/ 32 h 32"/>
                  <a:gd name="T16" fmla="*/ 19 w 24"/>
                  <a:gd name="T17" fmla="*/ 30 h 32"/>
                  <a:gd name="T18" fmla="*/ 24 w 24"/>
                  <a:gd name="T19" fmla="*/ 21 h 32"/>
                  <a:gd name="T20" fmla="*/ 19 w 24"/>
                  <a:gd name="T21" fmla="*/ 14 h 32"/>
                  <a:gd name="T22" fmla="*/ 11 w 24"/>
                  <a:gd name="T23" fmla="*/ 8 h 32"/>
                  <a:gd name="T24" fmla="*/ 5 w 24"/>
                  <a:gd name="T25" fmla="*/ 0 h 32"/>
                  <a:gd name="T26" fmla="*/ 3 w 24"/>
                  <a:gd name="T27" fmla="*/ 0 h 32"/>
                  <a:gd name="T28" fmla="*/ 2 w 24"/>
                  <a:gd name="T29" fmla="*/ 1 h 32"/>
                  <a:gd name="T30" fmla="*/ 1 w 24"/>
                  <a:gd name="T31" fmla="*/ 4 h 32"/>
                  <a:gd name="T32" fmla="*/ 0 w 24"/>
                  <a:gd name="T33"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0" y="7"/>
                    </a:moveTo>
                    <a:lnTo>
                      <a:pt x="0" y="14"/>
                    </a:lnTo>
                    <a:lnTo>
                      <a:pt x="3" y="19"/>
                    </a:lnTo>
                    <a:lnTo>
                      <a:pt x="7" y="23"/>
                    </a:lnTo>
                    <a:lnTo>
                      <a:pt x="10" y="27"/>
                    </a:lnTo>
                    <a:lnTo>
                      <a:pt x="12" y="29"/>
                    </a:lnTo>
                    <a:lnTo>
                      <a:pt x="15" y="30"/>
                    </a:lnTo>
                    <a:lnTo>
                      <a:pt x="16" y="32"/>
                    </a:lnTo>
                    <a:lnTo>
                      <a:pt x="19" y="30"/>
                    </a:lnTo>
                    <a:lnTo>
                      <a:pt x="24" y="21"/>
                    </a:lnTo>
                    <a:lnTo>
                      <a:pt x="19" y="14"/>
                    </a:lnTo>
                    <a:lnTo>
                      <a:pt x="11" y="8"/>
                    </a:lnTo>
                    <a:lnTo>
                      <a:pt x="5" y="0"/>
                    </a:lnTo>
                    <a:lnTo>
                      <a:pt x="3" y="0"/>
                    </a:lnTo>
                    <a:lnTo>
                      <a:pt x="2" y="1"/>
                    </a:lnTo>
                    <a:lnTo>
                      <a:pt x="1" y="4"/>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3" name="Freeform 715"/>
              <p:cNvSpPr>
                <a:spLocks/>
              </p:cNvSpPr>
              <p:nvPr/>
            </p:nvSpPr>
            <p:spPr bwMode="auto">
              <a:xfrm>
                <a:off x="4648994" y="1634554"/>
                <a:ext cx="79876" cy="186563"/>
              </a:xfrm>
              <a:custGeom>
                <a:avLst/>
                <a:gdLst>
                  <a:gd name="T0" fmla="*/ 1 w 161"/>
                  <a:gd name="T1" fmla="*/ 67 h 146"/>
                  <a:gd name="T2" fmla="*/ 4 w 161"/>
                  <a:gd name="T3" fmla="*/ 67 h 146"/>
                  <a:gd name="T4" fmla="*/ 9 w 161"/>
                  <a:gd name="T5" fmla="*/ 68 h 146"/>
                  <a:gd name="T6" fmla="*/ 12 w 161"/>
                  <a:gd name="T7" fmla="*/ 72 h 146"/>
                  <a:gd name="T8" fmla="*/ 15 w 161"/>
                  <a:gd name="T9" fmla="*/ 77 h 146"/>
                  <a:gd name="T10" fmla="*/ 18 w 161"/>
                  <a:gd name="T11" fmla="*/ 89 h 146"/>
                  <a:gd name="T12" fmla="*/ 19 w 161"/>
                  <a:gd name="T13" fmla="*/ 103 h 146"/>
                  <a:gd name="T14" fmla="*/ 21 w 161"/>
                  <a:gd name="T15" fmla="*/ 116 h 146"/>
                  <a:gd name="T16" fmla="*/ 28 w 161"/>
                  <a:gd name="T17" fmla="*/ 126 h 146"/>
                  <a:gd name="T18" fmla="*/ 38 w 161"/>
                  <a:gd name="T19" fmla="*/ 123 h 146"/>
                  <a:gd name="T20" fmla="*/ 47 w 161"/>
                  <a:gd name="T21" fmla="*/ 122 h 146"/>
                  <a:gd name="T22" fmla="*/ 55 w 161"/>
                  <a:gd name="T23" fmla="*/ 123 h 146"/>
                  <a:gd name="T24" fmla="*/ 62 w 161"/>
                  <a:gd name="T25" fmla="*/ 130 h 146"/>
                  <a:gd name="T26" fmla="*/ 70 w 161"/>
                  <a:gd name="T27" fmla="*/ 131 h 146"/>
                  <a:gd name="T28" fmla="*/ 76 w 161"/>
                  <a:gd name="T29" fmla="*/ 126 h 146"/>
                  <a:gd name="T30" fmla="*/ 82 w 161"/>
                  <a:gd name="T31" fmla="*/ 122 h 146"/>
                  <a:gd name="T32" fmla="*/ 89 w 161"/>
                  <a:gd name="T33" fmla="*/ 125 h 146"/>
                  <a:gd name="T34" fmla="*/ 94 w 161"/>
                  <a:gd name="T35" fmla="*/ 129 h 146"/>
                  <a:gd name="T36" fmla="*/ 97 w 161"/>
                  <a:gd name="T37" fmla="*/ 133 h 146"/>
                  <a:gd name="T38" fmla="*/ 102 w 161"/>
                  <a:gd name="T39" fmla="*/ 137 h 146"/>
                  <a:gd name="T40" fmla="*/ 107 w 161"/>
                  <a:gd name="T41" fmla="*/ 141 h 146"/>
                  <a:gd name="T42" fmla="*/ 111 w 161"/>
                  <a:gd name="T43" fmla="*/ 144 h 146"/>
                  <a:gd name="T44" fmla="*/ 116 w 161"/>
                  <a:gd name="T45" fmla="*/ 146 h 146"/>
                  <a:gd name="T46" fmla="*/ 120 w 161"/>
                  <a:gd name="T47" fmla="*/ 146 h 146"/>
                  <a:gd name="T48" fmla="*/ 126 w 161"/>
                  <a:gd name="T49" fmla="*/ 144 h 146"/>
                  <a:gd name="T50" fmla="*/ 131 w 161"/>
                  <a:gd name="T51" fmla="*/ 138 h 146"/>
                  <a:gd name="T52" fmla="*/ 131 w 161"/>
                  <a:gd name="T53" fmla="*/ 130 h 146"/>
                  <a:gd name="T54" fmla="*/ 129 w 161"/>
                  <a:gd name="T55" fmla="*/ 122 h 146"/>
                  <a:gd name="T56" fmla="*/ 126 w 161"/>
                  <a:gd name="T57" fmla="*/ 114 h 146"/>
                  <a:gd name="T58" fmla="*/ 125 w 161"/>
                  <a:gd name="T59" fmla="*/ 108 h 146"/>
                  <a:gd name="T60" fmla="*/ 126 w 161"/>
                  <a:gd name="T61" fmla="*/ 104 h 146"/>
                  <a:gd name="T62" fmla="*/ 130 w 161"/>
                  <a:gd name="T63" fmla="*/ 107 h 146"/>
                  <a:gd name="T64" fmla="*/ 140 w 161"/>
                  <a:gd name="T65" fmla="*/ 114 h 146"/>
                  <a:gd name="T66" fmla="*/ 161 w 161"/>
                  <a:gd name="T67" fmla="*/ 118 h 146"/>
                  <a:gd name="T68" fmla="*/ 157 w 161"/>
                  <a:gd name="T69" fmla="*/ 111 h 146"/>
                  <a:gd name="T70" fmla="*/ 154 w 161"/>
                  <a:gd name="T71" fmla="*/ 104 h 146"/>
                  <a:gd name="T72" fmla="*/ 149 w 161"/>
                  <a:gd name="T73" fmla="*/ 97 h 146"/>
                  <a:gd name="T74" fmla="*/ 145 w 161"/>
                  <a:gd name="T75" fmla="*/ 92 h 146"/>
                  <a:gd name="T76" fmla="*/ 139 w 161"/>
                  <a:gd name="T77" fmla="*/ 88 h 146"/>
                  <a:gd name="T78" fmla="*/ 133 w 161"/>
                  <a:gd name="T79" fmla="*/ 82 h 146"/>
                  <a:gd name="T80" fmla="*/ 127 w 161"/>
                  <a:gd name="T81" fmla="*/ 79 h 146"/>
                  <a:gd name="T82" fmla="*/ 120 w 161"/>
                  <a:gd name="T83" fmla="*/ 77 h 146"/>
                  <a:gd name="T84" fmla="*/ 102 w 161"/>
                  <a:gd name="T85" fmla="*/ 77 h 146"/>
                  <a:gd name="T86" fmla="*/ 84 w 161"/>
                  <a:gd name="T87" fmla="*/ 74 h 146"/>
                  <a:gd name="T88" fmla="*/ 67 w 161"/>
                  <a:gd name="T89" fmla="*/ 68 h 146"/>
                  <a:gd name="T90" fmla="*/ 51 w 161"/>
                  <a:gd name="T91" fmla="*/ 59 h 146"/>
                  <a:gd name="T92" fmla="*/ 36 w 161"/>
                  <a:gd name="T93" fmla="*/ 48 h 146"/>
                  <a:gd name="T94" fmla="*/ 24 w 161"/>
                  <a:gd name="T95" fmla="*/ 33 h 146"/>
                  <a:gd name="T96" fmla="*/ 11 w 161"/>
                  <a:gd name="T97" fmla="*/ 18 h 146"/>
                  <a:gd name="T98" fmla="*/ 1 w 161"/>
                  <a:gd name="T99" fmla="*/ 0 h 146"/>
                  <a:gd name="T100" fmla="*/ 1 w 161"/>
                  <a:gd name="T101" fmla="*/ 16 h 146"/>
                  <a:gd name="T102" fmla="*/ 1 w 161"/>
                  <a:gd name="T103" fmla="*/ 33 h 146"/>
                  <a:gd name="T104" fmla="*/ 0 w 161"/>
                  <a:gd name="T105" fmla="*/ 51 h 146"/>
                  <a:gd name="T106" fmla="*/ 1 w 161"/>
                  <a:gd name="T107"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46">
                    <a:moveTo>
                      <a:pt x="1" y="67"/>
                    </a:moveTo>
                    <a:lnTo>
                      <a:pt x="4" y="67"/>
                    </a:lnTo>
                    <a:lnTo>
                      <a:pt x="9" y="68"/>
                    </a:lnTo>
                    <a:lnTo>
                      <a:pt x="12" y="72"/>
                    </a:lnTo>
                    <a:lnTo>
                      <a:pt x="15" y="77"/>
                    </a:lnTo>
                    <a:lnTo>
                      <a:pt x="18" y="89"/>
                    </a:lnTo>
                    <a:lnTo>
                      <a:pt x="19" y="103"/>
                    </a:lnTo>
                    <a:lnTo>
                      <a:pt x="21" y="116"/>
                    </a:lnTo>
                    <a:lnTo>
                      <a:pt x="28" y="126"/>
                    </a:lnTo>
                    <a:lnTo>
                      <a:pt x="38" y="123"/>
                    </a:lnTo>
                    <a:lnTo>
                      <a:pt x="47" y="122"/>
                    </a:lnTo>
                    <a:lnTo>
                      <a:pt x="55" y="123"/>
                    </a:lnTo>
                    <a:lnTo>
                      <a:pt x="62" y="130"/>
                    </a:lnTo>
                    <a:lnTo>
                      <a:pt x="70" y="131"/>
                    </a:lnTo>
                    <a:lnTo>
                      <a:pt x="76" y="126"/>
                    </a:lnTo>
                    <a:lnTo>
                      <a:pt x="82" y="122"/>
                    </a:lnTo>
                    <a:lnTo>
                      <a:pt x="89" y="125"/>
                    </a:lnTo>
                    <a:lnTo>
                      <a:pt x="94" y="129"/>
                    </a:lnTo>
                    <a:lnTo>
                      <a:pt x="97" y="133"/>
                    </a:lnTo>
                    <a:lnTo>
                      <a:pt x="102" y="137"/>
                    </a:lnTo>
                    <a:lnTo>
                      <a:pt x="107" y="141"/>
                    </a:lnTo>
                    <a:lnTo>
                      <a:pt x="111" y="144"/>
                    </a:lnTo>
                    <a:lnTo>
                      <a:pt x="116" y="146"/>
                    </a:lnTo>
                    <a:lnTo>
                      <a:pt x="120" y="146"/>
                    </a:lnTo>
                    <a:lnTo>
                      <a:pt x="126" y="144"/>
                    </a:lnTo>
                    <a:lnTo>
                      <a:pt x="131" y="138"/>
                    </a:lnTo>
                    <a:lnTo>
                      <a:pt x="131" y="130"/>
                    </a:lnTo>
                    <a:lnTo>
                      <a:pt x="129" y="122"/>
                    </a:lnTo>
                    <a:lnTo>
                      <a:pt x="126" y="114"/>
                    </a:lnTo>
                    <a:lnTo>
                      <a:pt x="125" y="108"/>
                    </a:lnTo>
                    <a:lnTo>
                      <a:pt x="126" y="104"/>
                    </a:lnTo>
                    <a:lnTo>
                      <a:pt x="130" y="107"/>
                    </a:lnTo>
                    <a:lnTo>
                      <a:pt x="140" y="114"/>
                    </a:lnTo>
                    <a:lnTo>
                      <a:pt x="161" y="118"/>
                    </a:lnTo>
                    <a:lnTo>
                      <a:pt x="157" y="111"/>
                    </a:lnTo>
                    <a:lnTo>
                      <a:pt x="154" y="104"/>
                    </a:lnTo>
                    <a:lnTo>
                      <a:pt x="149" y="97"/>
                    </a:lnTo>
                    <a:lnTo>
                      <a:pt x="145" y="92"/>
                    </a:lnTo>
                    <a:lnTo>
                      <a:pt x="139" y="88"/>
                    </a:lnTo>
                    <a:lnTo>
                      <a:pt x="133" y="82"/>
                    </a:lnTo>
                    <a:lnTo>
                      <a:pt x="127" y="79"/>
                    </a:lnTo>
                    <a:lnTo>
                      <a:pt x="120" y="77"/>
                    </a:lnTo>
                    <a:lnTo>
                      <a:pt x="102" y="77"/>
                    </a:lnTo>
                    <a:lnTo>
                      <a:pt x="84" y="74"/>
                    </a:lnTo>
                    <a:lnTo>
                      <a:pt x="67" y="68"/>
                    </a:lnTo>
                    <a:lnTo>
                      <a:pt x="51" y="59"/>
                    </a:lnTo>
                    <a:lnTo>
                      <a:pt x="36" y="48"/>
                    </a:lnTo>
                    <a:lnTo>
                      <a:pt x="24" y="33"/>
                    </a:lnTo>
                    <a:lnTo>
                      <a:pt x="11" y="18"/>
                    </a:lnTo>
                    <a:lnTo>
                      <a:pt x="1" y="0"/>
                    </a:lnTo>
                    <a:lnTo>
                      <a:pt x="1" y="16"/>
                    </a:lnTo>
                    <a:lnTo>
                      <a:pt x="1" y="33"/>
                    </a:lnTo>
                    <a:lnTo>
                      <a:pt x="0" y="51"/>
                    </a:lnTo>
                    <a:lnTo>
                      <a:pt x="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4" name="Freeform 716"/>
              <p:cNvSpPr>
                <a:spLocks/>
              </p:cNvSpPr>
              <p:nvPr/>
            </p:nvSpPr>
            <p:spPr bwMode="auto">
              <a:xfrm>
                <a:off x="4670960" y="1729955"/>
                <a:ext cx="25960" cy="33920"/>
              </a:xfrm>
              <a:custGeom>
                <a:avLst/>
                <a:gdLst>
                  <a:gd name="T0" fmla="*/ 0 w 52"/>
                  <a:gd name="T1" fmla="*/ 3 h 26"/>
                  <a:gd name="T2" fmla="*/ 5 w 52"/>
                  <a:gd name="T3" fmla="*/ 8 h 26"/>
                  <a:gd name="T4" fmla="*/ 11 w 52"/>
                  <a:gd name="T5" fmla="*/ 14 h 26"/>
                  <a:gd name="T6" fmla="*/ 17 w 52"/>
                  <a:gd name="T7" fmla="*/ 19 h 26"/>
                  <a:gd name="T8" fmla="*/ 22 w 52"/>
                  <a:gd name="T9" fmla="*/ 22 h 26"/>
                  <a:gd name="T10" fmla="*/ 29 w 52"/>
                  <a:gd name="T11" fmla="*/ 25 h 26"/>
                  <a:gd name="T12" fmla="*/ 36 w 52"/>
                  <a:gd name="T13" fmla="*/ 26 h 26"/>
                  <a:gd name="T14" fmla="*/ 43 w 52"/>
                  <a:gd name="T15" fmla="*/ 26 h 26"/>
                  <a:gd name="T16" fmla="*/ 50 w 52"/>
                  <a:gd name="T17" fmla="*/ 23 h 26"/>
                  <a:gd name="T18" fmla="*/ 51 w 52"/>
                  <a:gd name="T19" fmla="*/ 23 h 26"/>
                  <a:gd name="T20" fmla="*/ 49 w 52"/>
                  <a:gd name="T21" fmla="*/ 22 h 26"/>
                  <a:gd name="T22" fmla="*/ 52 w 52"/>
                  <a:gd name="T23" fmla="*/ 14 h 26"/>
                  <a:gd name="T24" fmla="*/ 45 w 52"/>
                  <a:gd name="T25" fmla="*/ 14 h 26"/>
                  <a:gd name="T26" fmla="*/ 38 w 52"/>
                  <a:gd name="T27" fmla="*/ 12 h 26"/>
                  <a:gd name="T28" fmla="*/ 32 w 52"/>
                  <a:gd name="T29" fmla="*/ 9 h 26"/>
                  <a:gd name="T30" fmla="*/ 26 w 52"/>
                  <a:gd name="T31" fmla="*/ 5 h 26"/>
                  <a:gd name="T32" fmla="*/ 20 w 52"/>
                  <a:gd name="T33" fmla="*/ 1 h 26"/>
                  <a:gd name="T34" fmla="*/ 13 w 52"/>
                  <a:gd name="T35" fmla="*/ 0 h 26"/>
                  <a:gd name="T36" fmla="*/ 7 w 52"/>
                  <a:gd name="T37" fmla="*/ 0 h 26"/>
                  <a:gd name="T38" fmla="*/ 0 w 52"/>
                  <a:gd name="T3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26">
                    <a:moveTo>
                      <a:pt x="0" y="3"/>
                    </a:moveTo>
                    <a:lnTo>
                      <a:pt x="5" y="8"/>
                    </a:lnTo>
                    <a:lnTo>
                      <a:pt x="11" y="14"/>
                    </a:lnTo>
                    <a:lnTo>
                      <a:pt x="17" y="19"/>
                    </a:lnTo>
                    <a:lnTo>
                      <a:pt x="22" y="22"/>
                    </a:lnTo>
                    <a:lnTo>
                      <a:pt x="29" y="25"/>
                    </a:lnTo>
                    <a:lnTo>
                      <a:pt x="36" y="26"/>
                    </a:lnTo>
                    <a:lnTo>
                      <a:pt x="43" y="26"/>
                    </a:lnTo>
                    <a:lnTo>
                      <a:pt x="50" y="23"/>
                    </a:lnTo>
                    <a:lnTo>
                      <a:pt x="51" y="23"/>
                    </a:lnTo>
                    <a:lnTo>
                      <a:pt x="49" y="22"/>
                    </a:lnTo>
                    <a:lnTo>
                      <a:pt x="52" y="14"/>
                    </a:lnTo>
                    <a:lnTo>
                      <a:pt x="45" y="14"/>
                    </a:lnTo>
                    <a:lnTo>
                      <a:pt x="38" y="12"/>
                    </a:lnTo>
                    <a:lnTo>
                      <a:pt x="32" y="9"/>
                    </a:lnTo>
                    <a:lnTo>
                      <a:pt x="26" y="5"/>
                    </a:lnTo>
                    <a:lnTo>
                      <a:pt x="20" y="1"/>
                    </a:lnTo>
                    <a:lnTo>
                      <a:pt x="13" y="0"/>
                    </a:lnTo>
                    <a:lnTo>
                      <a:pt x="7" y="0"/>
                    </a:lnTo>
                    <a:lnTo>
                      <a:pt x="0"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5" name="Freeform 717"/>
              <p:cNvSpPr>
                <a:spLocks/>
              </p:cNvSpPr>
              <p:nvPr/>
            </p:nvSpPr>
            <p:spPr bwMode="auto">
              <a:xfrm>
                <a:off x="4645999" y="1789316"/>
                <a:ext cx="123808" cy="252283"/>
              </a:xfrm>
              <a:custGeom>
                <a:avLst/>
                <a:gdLst>
                  <a:gd name="T0" fmla="*/ 18 w 248"/>
                  <a:gd name="T1" fmla="*/ 59 h 200"/>
                  <a:gd name="T2" fmla="*/ 31 w 248"/>
                  <a:gd name="T3" fmla="*/ 67 h 200"/>
                  <a:gd name="T4" fmla="*/ 38 w 248"/>
                  <a:gd name="T5" fmla="*/ 85 h 200"/>
                  <a:gd name="T6" fmla="*/ 41 w 248"/>
                  <a:gd name="T7" fmla="*/ 114 h 200"/>
                  <a:gd name="T8" fmla="*/ 52 w 248"/>
                  <a:gd name="T9" fmla="*/ 126 h 200"/>
                  <a:gd name="T10" fmla="*/ 62 w 248"/>
                  <a:gd name="T11" fmla="*/ 118 h 200"/>
                  <a:gd name="T12" fmla="*/ 71 w 248"/>
                  <a:gd name="T13" fmla="*/ 133 h 200"/>
                  <a:gd name="T14" fmla="*/ 79 w 248"/>
                  <a:gd name="T15" fmla="*/ 168 h 200"/>
                  <a:gd name="T16" fmla="*/ 99 w 248"/>
                  <a:gd name="T17" fmla="*/ 181 h 200"/>
                  <a:gd name="T18" fmla="*/ 115 w 248"/>
                  <a:gd name="T19" fmla="*/ 166 h 200"/>
                  <a:gd name="T20" fmla="*/ 128 w 248"/>
                  <a:gd name="T21" fmla="*/ 168 h 200"/>
                  <a:gd name="T22" fmla="*/ 142 w 248"/>
                  <a:gd name="T23" fmla="*/ 193 h 200"/>
                  <a:gd name="T24" fmla="*/ 159 w 248"/>
                  <a:gd name="T25" fmla="*/ 200 h 200"/>
                  <a:gd name="T26" fmla="*/ 169 w 248"/>
                  <a:gd name="T27" fmla="*/ 196 h 200"/>
                  <a:gd name="T28" fmla="*/ 180 w 248"/>
                  <a:gd name="T29" fmla="*/ 179 h 200"/>
                  <a:gd name="T30" fmla="*/ 191 w 248"/>
                  <a:gd name="T31" fmla="*/ 160 h 200"/>
                  <a:gd name="T32" fmla="*/ 206 w 248"/>
                  <a:gd name="T33" fmla="*/ 153 h 200"/>
                  <a:gd name="T34" fmla="*/ 208 w 248"/>
                  <a:gd name="T35" fmla="*/ 138 h 200"/>
                  <a:gd name="T36" fmla="*/ 211 w 248"/>
                  <a:gd name="T37" fmla="*/ 130 h 200"/>
                  <a:gd name="T38" fmla="*/ 218 w 248"/>
                  <a:gd name="T39" fmla="*/ 133 h 200"/>
                  <a:gd name="T40" fmla="*/ 225 w 248"/>
                  <a:gd name="T41" fmla="*/ 130 h 200"/>
                  <a:gd name="T42" fmla="*/ 228 w 248"/>
                  <a:gd name="T43" fmla="*/ 122 h 200"/>
                  <a:gd name="T44" fmla="*/ 231 w 248"/>
                  <a:gd name="T45" fmla="*/ 119 h 200"/>
                  <a:gd name="T46" fmla="*/ 243 w 248"/>
                  <a:gd name="T47" fmla="*/ 122 h 200"/>
                  <a:gd name="T48" fmla="*/ 237 w 248"/>
                  <a:gd name="T49" fmla="*/ 110 h 200"/>
                  <a:gd name="T50" fmla="*/ 213 w 248"/>
                  <a:gd name="T51" fmla="*/ 104 h 200"/>
                  <a:gd name="T52" fmla="*/ 188 w 248"/>
                  <a:gd name="T53" fmla="*/ 104 h 200"/>
                  <a:gd name="T54" fmla="*/ 161 w 248"/>
                  <a:gd name="T55" fmla="*/ 104 h 200"/>
                  <a:gd name="T56" fmla="*/ 129 w 248"/>
                  <a:gd name="T57" fmla="*/ 97 h 200"/>
                  <a:gd name="T58" fmla="*/ 92 w 248"/>
                  <a:gd name="T59" fmla="*/ 81 h 200"/>
                  <a:gd name="T60" fmla="*/ 56 w 248"/>
                  <a:gd name="T61" fmla="*/ 59 h 200"/>
                  <a:gd name="T62" fmla="*/ 24 w 248"/>
                  <a:gd name="T63" fmla="*/ 27 h 200"/>
                  <a:gd name="T64" fmla="*/ 2 w 248"/>
                  <a:gd name="T65" fmla="*/ 0 h 200"/>
                  <a:gd name="T66" fmla="*/ 0 w 248"/>
                  <a:gd name="T67" fmla="*/ 33 h 200"/>
                  <a:gd name="T68" fmla="*/ 11 w 248"/>
                  <a:gd name="T69" fmla="*/ 5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8" h="200">
                    <a:moveTo>
                      <a:pt x="11" y="59"/>
                    </a:moveTo>
                    <a:lnTo>
                      <a:pt x="18" y="59"/>
                    </a:lnTo>
                    <a:lnTo>
                      <a:pt x="25" y="63"/>
                    </a:lnTo>
                    <a:lnTo>
                      <a:pt x="31" y="67"/>
                    </a:lnTo>
                    <a:lnTo>
                      <a:pt x="38" y="71"/>
                    </a:lnTo>
                    <a:lnTo>
                      <a:pt x="38" y="85"/>
                    </a:lnTo>
                    <a:lnTo>
                      <a:pt x="39" y="100"/>
                    </a:lnTo>
                    <a:lnTo>
                      <a:pt x="41" y="114"/>
                    </a:lnTo>
                    <a:lnTo>
                      <a:pt x="46" y="126"/>
                    </a:lnTo>
                    <a:lnTo>
                      <a:pt x="52" y="126"/>
                    </a:lnTo>
                    <a:lnTo>
                      <a:pt x="56" y="122"/>
                    </a:lnTo>
                    <a:lnTo>
                      <a:pt x="62" y="118"/>
                    </a:lnTo>
                    <a:lnTo>
                      <a:pt x="67" y="114"/>
                    </a:lnTo>
                    <a:lnTo>
                      <a:pt x="71" y="133"/>
                    </a:lnTo>
                    <a:lnTo>
                      <a:pt x="75" y="152"/>
                    </a:lnTo>
                    <a:lnTo>
                      <a:pt x="79" y="168"/>
                    </a:lnTo>
                    <a:lnTo>
                      <a:pt x="90" y="182"/>
                    </a:lnTo>
                    <a:lnTo>
                      <a:pt x="99" y="181"/>
                    </a:lnTo>
                    <a:lnTo>
                      <a:pt x="107" y="174"/>
                    </a:lnTo>
                    <a:lnTo>
                      <a:pt x="115" y="166"/>
                    </a:lnTo>
                    <a:lnTo>
                      <a:pt x="121" y="156"/>
                    </a:lnTo>
                    <a:lnTo>
                      <a:pt x="128" y="168"/>
                    </a:lnTo>
                    <a:lnTo>
                      <a:pt x="134" y="182"/>
                    </a:lnTo>
                    <a:lnTo>
                      <a:pt x="142" y="193"/>
                    </a:lnTo>
                    <a:lnTo>
                      <a:pt x="153" y="200"/>
                    </a:lnTo>
                    <a:lnTo>
                      <a:pt x="159" y="200"/>
                    </a:lnTo>
                    <a:lnTo>
                      <a:pt x="165" y="199"/>
                    </a:lnTo>
                    <a:lnTo>
                      <a:pt x="169" y="196"/>
                    </a:lnTo>
                    <a:lnTo>
                      <a:pt x="174" y="190"/>
                    </a:lnTo>
                    <a:lnTo>
                      <a:pt x="180" y="179"/>
                    </a:lnTo>
                    <a:lnTo>
                      <a:pt x="184" y="168"/>
                    </a:lnTo>
                    <a:lnTo>
                      <a:pt x="191" y="160"/>
                    </a:lnTo>
                    <a:lnTo>
                      <a:pt x="201" y="159"/>
                    </a:lnTo>
                    <a:lnTo>
                      <a:pt x="206" y="153"/>
                    </a:lnTo>
                    <a:lnTo>
                      <a:pt x="208" y="145"/>
                    </a:lnTo>
                    <a:lnTo>
                      <a:pt x="208" y="138"/>
                    </a:lnTo>
                    <a:lnTo>
                      <a:pt x="208" y="130"/>
                    </a:lnTo>
                    <a:lnTo>
                      <a:pt x="211" y="130"/>
                    </a:lnTo>
                    <a:lnTo>
                      <a:pt x="214" y="132"/>
                    </a:lnTo>
                    <a:lnTo>
                      <a:pt x="218" y="133"/>
                    </a:lnTo>
                    <a:lnTo>
                      <a:pt x="222" y="134"/>
                    </a:lnTo>
                    <a:lnTo>
                      <a:pt x="225" y="130"/>
                    </a:lnTo>
                    <a:lnTo>
                      <a:pt x="227" y="126"/>
                    </a:lnTo>
                    <a:lnTo>
                      <a:pt x="228" y="122"/>
                    </a:lnTo>
                    <a:lnTo>
                      <a:pt x="226" y="118"/>
                    </a:lnTo>
                    <a:lnTo>
                      <a:pt x="231" y="119"/>
                    </a:lnTo>
                    <a:lnTo>
                      <a:pt x="237" y="121"/>
                    </a:lnTo>
                    <a:lnTo>
                      <a:pt x="243" y="122"/>
                    </a:lnTo>
                    <a:lnTo>
                      <a:pt x="248" y="116"/>
                    </a:lnTo>
                    <a:lnTo>
                      <a:pt x="237" y="110"/>
                    </a:lnTo>
                    <a:lnTo>
                      <a:pt x="226" y="107"/>
                    </a:lnTo>
                    <a:lnTo>
                      <a:pt x="213" y="104"/>
                    </a:lnTo>
                    <a:lnTo>
                      <a:pt x="200" y="104"/>
                    </a:lnTo>
                    <a:lnTo>
                      <a:pt x="188" y="104"/>
                    </a:lnTo>
                    <a:lnTo>
                      <a:pt x="174" y="104"/>
                    </a:lnTo>
                    <a:lnTo>
                      <a:pt x="161" y="104"/>
                    </a:lnTo>
                    <a:lnTo>
                      <a:pt x="149" y="103"/>
                    </a:lnTo>
                    <a:lnTo>
                      <a:pt x="129" y="97"/>
                    </a:lnTo>
                    <a:lnTo>
                      <a:pt x="110" y="89"/>
                    </a:lnTo>
                    <a:lnTo>
                      <a:pt x="92" y="81"/>
                    </a:lnTo>
                    <a:lnTo>
                      <a:pt x="74" y="71"/>
                    </a:lnTo>
                    <a:lnTo>
                      <a:pt x="56" y="59"/>
                    </a:lnTo>
                    <a:lnTo>
                      <a:pt x="40" y="44"/>
                    </a:lnTo>
                    <a:lnTo>
                      <a:pt x="24" y="27"/>
                    </a:lnTo>
                    <a:lnTo>
                      <a:pt x="10" y="7"/>
                    </a:lnTo>
                    <a:lnTo>
                      <a:pt x="2" y="0"/>
                    </a:lnTo>
                    <a:lnTo>
                      <a:pt x="1" y="15"/>
                    </a:lnTo>
                    <a:lnTo>
                      <a:pt x="0" y="33"/>
                    </a:lnTo>
                    <a:lnTo>
                      <a:pt x="2" y="48"/>
                    </a:lnTo>
                    <a:lnTo>
                      <a:pt x="11"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6" name="Freeform 718"/>
              <p:cNvSpPr>
                <a:spLocks/>
              </p:cNvSpPr>
              <p:nvPr/>
            </p:nvSpPr>
            <p:spPr bwMode="auto">
              <a:xfrm>
                <a:off x="4690929" y="1910158"/>
                <a:ext cx="46927" cy="67841"/>
              </a:xfrm>
              <a:custGeom>
                <a:avLst/>
                <a:gdLst>
                  <a:gd name="T0" fmla="*/ 26 w 93"/>
                  <a:gd name="T1" fmla="*/ 21 h 52"/>
                  <a:gd name="T2" fmla="*/ 20 w 93"/>
                  <a:gd name="T3" fmla="*/ 21 h 52"/>
                  <a:gd name="T4" fmla="*/ 14 w 93"/>
                  <a:gd name="T5" fmla="*/ 18 h 52"/>
                  <a:gd name="T6" fmla="*/ 8 w 93"/>
                  <a:gd name="T7" fmla="*/ 14 h 52"/>
                  <a:gd name="T8" fmla="*/ 1 w 93"/>
                  <a:gd name="T9" fmla="*/ 11 h 52"/>
                  <a:gd name="T10" fmla="*/ 0 w 93"/>
                  <a:gd name="T11" fmla="*/ 17 h 52"/>
                  <a:gd name="T12" fmla="*/ 1 w 93"/>
                  <a:gd name="T13" fmla="*/ 21 h 52"/>
                  <a:gd name="T14" fmla="*/ 3 w 93"/>
                  <a:gd name="T15" fmla="*/ 25 h 52"/>
                  <a:gd name="T16" fmla="*/ 6 w 93"/>
                  <a:gd name="T17" fmla="*/ 29 h 52"/>
                  <a:gd name="T18" fmla="*/ 8 w 93"/>
                  <a:gd name="T19" fmla="*/ 32 h 52"/>
                  <a:gd name="T20" fmla="*/ 11 w 93"/>
                  <a:gd name="T21" fmla="*/ 32 h 52"/>
                  <a:gd name="T22" fmla="*/ 16 w 93"/>
                  <a:gd name="T23" fmla="*/ 32 h 52"/>
                  <a:gd name="T24" fmla="*/ 19 w 93"/>
                  <a:gd name="T25" fmla="*/ 30 h 52"/>
                  <a:gd name="T26" fmla="*/ 30 w 93"/>
                  <a:gd name="T27" fmla="*/ 24 h 52"/>
                  <a:gd name="T28" fmla="*/ 31 w 93"/>
                  <a:gd name="T29" fmla="*/ 30 h 52"/>
                  <a:gd name="T30" fmla="*/ 32 w 93"/>
                  <a:gd name="T31" fmla="*/ 39 h 52"/>
                  <a:gd name="T32" fmla="*/ 35 w 93"/>
                  <a:gd name="T33" fmla="*/ 44 h 52"/>
                  <a:gd name="T34" fmla="*/ 41 w 93"/>
                  <a:gd name="T35" fmla="*/ 48 h 52"/>
                  <a:gd name="T36" fmla="*/ 49 w 93"/>
                  <a:gd name="T37" fmla="*/ 50 h 52"/>
                  <a:gd name="T38" fmla="*/ 57 w 93"/>
                  <a:gd name="T39" fmla="*/ 51 h 52"/>
                  <a:gd name="T40" fmla="*/ 65 w 93"/>
                  <a:gd name="T41" fmla="*/ 52 h 52"/>
                  <a:gd name="T42" fmla="*/ 73 w 93"/>
                  <a:gd name="T43" fmla="*/ 51 h 52"/>
                  <a:gd name="T44" fmla="*/ 60 w 93"/>
                  <a:gd name="T45" fmla="*/ 41 h 52"/>
                  <a:gd name="T46" fmla="*/ 68 w 93"/>
                  <a:gd name="T47" fmla="*/ 39 h 52"/>
                  <a:gd name="T48" fmla="*/ 78 w 93"/>
                  <a:gd name="T49" fmla="*/ 36 h 52"/>
                  <a:gd name="T50" fmla="*/ 86 w 93"/>
                  <a:gd name="T51" fmla="*/ 33 h 52"/>
                  <a:gd name="T52" fmla="*/ 93 w 93"/>
                  <a:gd name="T53" fmla="*/ 26 h 52"/>
                  <a:gd name="T54" fmla="*/ 83 w 93"/>
                  <a:gd name="T55" fmla="*/ 24 h 52"/>
                  <a:gd name="T56" fmla="*/ 72 w 93"/>
                  <a:gd name="T57" fmla="*/ 21 h 52"/>
                  <a:gd name="T58" fmla="*/ 63 w 93"/>
                  <a:gd name="T59" fmla="*/ 18 h 52"/>
                  <a:gd name="T60" fmla="*/ 53 w 93"/>
                  <a:gd name="T61" fmla="*/ 15 h 52"/>
                  <a:gd name="T62" fmla="*/ 42 w 93"/>
                  <a:gd name="T63" fmla="*/ 13 h 52"/>
                  <a:gd name="T64" fmla="*/ 32 w 93"/>
                  <a:gd name="T65" fmla="*/ 10 h 52"/>
                  <a:gd name="T66" fmla="*/ 22 w 93"/>
                  <a:gd name="T67" fmla="*/ 6 h 52"/>
                  <a:gd name="T68" fmla="*/ 12 w 93"/>
                  <a:gd name="T69" fmla="*/ 0 h 52"/>
                  <a:gd name="T70" fmla="*/ 9 w 93"/>
                  <a:gd name="T71" fmla="*/ 0 h 52"/>
                  <a:gd name="T72" fmla="*/ 26 w 93"/>
                  <a:gd name="T73" fmla="*/ 2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52">
                    <a:moveTo>
                      <a:pt x="26" y="21"/>
                    </a:moveTo>
                    <a:lnTo>
                      <a:pt x="20" y="21"/>
                    </a:lnTo>
                    <a:lnTo>
                      <a:pt x="14" y="18"/>
                    </a:lnTo>
                    <a:lnTo>
                      <a:pt x="8" y="14"/>
                    </a:lnTo>
                    <a:lnTo>
                      <a:pt x="1" y="11"/>
                    </a:lnTo>
                    <a:lnTo>
                      <a:pt x="0" y="17"/>
                    </a:lnTo>
                    <a:lnTo>
                      <a:pt x="1" y="21"/>
                    </a:lnTo>
                    <a:lnTo>
                      <a:pt x="3" y="25"/>
                    </a:lnTo>
                    <a:lnTo>
                      <a:pt x="6" y="29"/>
                    </a:lnTo>
                    <a:lnTo>
                      <a:pt x="8" y="32"/>
                    </a:lnTo>
                    <a:lnTo>
                      <a:pt x="11" y="32"/>
                    </a:lnTo>
                    <a:lnTo>
                      <a:pt x="16" y="32"/>
                    </a:lnTo>
                    <a:lnTo>
                      <a:pt x="19" y="30"/>
                    </a:lnTo>
                    <a:lnTo>
                      <a:pt x="30" y="24"/>
                    </a:lnTo>
                    <a:lnTo>
                      <a:pt x="31" y="30"/>
                    </a:lnTo>
                    <a:lnTo>
                      <a:pt x="32" y="39"/>
                    </a:lnTo>
                    <a:lnTo>
                      <a:pt x="35" y="44"/>
                    </a:lnTo>
                    <a:lnTo>
                      <a:pt x="41" y="48"/>
                    </a:lnTo>
                    <a:lnTo>
                      <a:pt x="49" y="50"/>
                    </a:lnTo>
                    <a:lnTo>
                      <a:pt x="57" y="51"/>
                    </a:lnTo>
                    <a:lnTo>
                      <a:pt x="65" y="52"/>
                    </a:lnTo>
                    <a:lnTo>
                      <a:pt x="73" y="51"/>
                    </a:lnTo>
                    <a:lnTo>
                      <a:pt x="60" y="41"/>
                    </a:lnTo>
                    <a:lnTo>
                      <a:pt x="68" y="39"/>
                    </a:lnTo>
                    <a:lnTo>
                      <a:pt x="78" y="36"/>
                    </a:lnTo>
                    <a:lnTo>
                      <a:pt x="86" y="33"/>
                    </a:lnTo>
                    <a:lnTo>
                      <a:pt x="93" y="26"/>
                    </a:lnTo>
                    <a:lnTo>
                      <a:pt x="83" y="24"/>
                    </a:lnTo>
                    <a:lnTo>
                      <a:pt x="72" y="21"/>
                    </a:lnTo>
                    <a:lnTo>
                      <a:pt x="63" y="18"/>
                    </a:lnTo>
                    <a:lnTo>
                      <a:pt x="53" y="15"/>
                    </a:lnTo>
                    <a:lnTo>
                      <a:pt x="42" y="13"/>
                    </a:lnTo>
                    <a:lnTo>
                      <a:pt x="32" y="10"/>
                    </a:lnTo>
                    <a:lnTo>
                      <a:pt x="22" y="6"/>
                    </a:lnTo>
                    <a:lnTo>
                      <a:pt x="12" y="0"/>
                    </a:lnTo>
                    <a:lnTo>
                      <a:pt x="9" y="0"/>
                    </a:lnTo>
                    <a:lnTo>
                      <a:pt x="26" y="21"/>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7" name="Freeform 719"/>
              <p:cNvSpPr>
                <a:spLocks/>
              </p:cNvSpPr>
              <p:nvPr/>
            </p:nvSpPr>
            <p:spPr bwMode="auto">
              <a:xfrm>
                <a:off x="4651989" y="1988599"/>
                <a:ext cx="143777" cy="254403"/>
              </a:xfrm>
              <a:custGeom>
                <a:avLst/>
                <a:gdLst>
                  <a:gd name="T0" fmla="*/ 11 w 288"/>
                  <a:gd name="T1" fmla="*/ 53 h 198"/>
                  <a:gd name="T2" fmla="*/ 13 w 288"/>
                  <a:gd name="T3" fmla="*/ 78 h 198"/>
                  <a:gd name="T4" fmla="*/ 18 w 288"/>
                  <a:gd name="T5" fmla="*/ 90 h 198"/>
                  <a:gd name="T6" fmla="*/ 25 w 288"/>
                  <a:gd name="T7" fmla="*/ 89 h 198"/>
                  <a:gd name="T8" fmla="*/ 35 w 288"/>
                  <a:gd name="T9" fmla="*/ 97 h 198"/>
                  <a:gd name="T10" fmla="*/ 42 w 288"/>
                  <a:gd name="T11" fmla="*/ 119 h 198"/>
                  <a:gd name="T12" fmla="*/ 47 w 288"/>
                  <a:gd name="T13" fmla="*/ 142 h 198"/>
                  <a:gd name="T14" fmla="*/ 57 w 288"/>
                  <a:gd name="T15" fmla="*/ 158 h 198"/>
                  <a:gd name="T16" fmla="*/ 74 w 288"/>
                  <a:gd name="T17" fmla="*/ 154 h 198"/>
                  <a:gd name="T18" fmla="*/ 78 w 288"/>
                  <a:gd name="T19" fmla="*/ 132 h 198"/>
                  <a:gd name="T20" fmla="*/ 82 w 288"/>
                  <a:gd name="T21" fmla="*/ 120 h 198"/>
                  <a:gd name="T22" fmla="*/ 86 w 288"/>
                  <a:gd name="T23" fmla="*/ 127 h 198"/>
                  <a:gd name="T24" fmla="*/ 93 w 288"/>
                  <a:gd name="T25" fmla="*/ 150 h 198"/>
                  <a:gd name="T26" fmla="*/ 103 w 288"/>
                  <a:gd name="T27" fmla="*/ 187 h 198"/>
                  <a:gd name="T28" fmla="*/ 121 w 288"/>
                  <a:gd name="T29" fmla="*/ 197 h 198"/>
                  <a:gd name="T30" fmla="*/ 131 w 288"/>
                  <a:gd name="T31" fmla="*/ 189 h 198"/>
                  <a:gd name="T32" fmla="*/ 142 w 288"/>
                  <a:gd name="T33" fmla="*/ 189 h 198"/>
                  <a:gd name="T34" fmla="*/ 158 w 288"/>
                  <a:gd name="T35" fmla="*/ 197 h 198"/>
                  <a:gd name="T36" fmla="*/ 171 w 288"/>
                  <a:gd name="T37" fmla="*/ 184 h 198"/>
                  <a:gd name="T38" fmla="*/ 181 w 288"/>
                  <a:gd name="T39" fmla="*/ 173 h 198"/>
                  <a:gd name="T40" fmla="*/ 193 w 288"/>
                  <a:gd name="T41" fmla="*/ 164 h 198"/>
                  <a:gd name="T42" fmla="*/ 205 w 288"/>
                  <a:gd name="T43" fmla="*/ 156 h 198"/>
                  <a:gd name="T44" fmla="*/ 226 w 288"/>
                  <a:gd name="T45" fmla="*/ 168 h 198"/>
                  <a:gd name="T46" fmla="*/ 237 w 288"/>
                  <a:gd name="T47" fmla="*/ 157 h 198"/>
                  <a:gd name="T48" fmla="*/ 245 w 288"/>
                  <a:gd name="T49" fmla="*/ 145 h 198"/>
                  <a:gd name="T50" fmla="*/ 240 w 288"/>
                  <a:gd name="T51" fmla="*/ 138 h 198"/>
                  <a:gd name="T52" fmla="*/ 239 w 288"/>
                  <a:gd name="T53" fmla="*/ 128 h 198"/>
                  <a:gd name="T54" fmla="*/ 249 w 288"/>
                  <a:gd name="T55" fmla="*/ 131 h 198"/>
                  <a:gd name="T56" fmla="*/ 264 w 288"/>
                  <a:gd name="T57" fmla="*/ 143 h 198"/>
                  <a:gd name="T58" fmla="*/ 270 w 288"/>
                  <a:gd name="T59" fmla="*/ 132 h 198"/>
                  <a:gd name="T60" fmla="*/ 261 w 288"/>
                  <a:gd name="T61" fmla="*/ 119 h 198"/>
                  <a:gd name="T62" fmla="*/ 265 w 288"/>
                  <a:gd name="T63" fmla="*/ 109 h 198"/>
                  <a:gd name="T64" fmla="*/ 281 w 288"/>
                  <a:gd name="T65" fmla="*/ 109 h 198"/>
                  <a:gd name="T66" fmla="*/ 272 w 288"/>
                  <a:gd name="T67" fmla="*/ 101 h 198"/>
                  <a:gd name="T68" fmla="*/ 240 w 288"/>
                  <a:gd name="T69" fmla="*/ 101 h 198"/>
                  <a:gd name="T70" fmla="*/ 207 w 288"/>
                  <a:gd name="T71" fmla="*/ 102 h 198"/>
                  <a:gd name="T72" fmla="*/ 174 w 288"/>
                  <a:gd name="T73" fmla="*/ 99 h 198"/>
                  <a:gd name="T74" fmla="*/ 138 w 288"/>
                  <a:gd name="T75" fmla="*/ 90 h 198"/>
                  <a:gd name="T76" fmla="*/ 94 w 288"/>
                  <a:gd name="T77" fmla="*/ 76 h 198"/>
                  <a:gd name="T78" fmla="*/ 52 w 288"/>
                  <a:gd name="T79" fmla="*/ 54 h 198"/>
                  <a:gd name="T80" fmla="*/ 17 w 288"/>
                  <a:gd name="T81" fmla="*/ 21 h 198"/>
                  <a:gd name="T82" fmla="*/ 0 w 288"/>
                  <a:gd name="T83" fmla="*/ 10 h 198"/>
                  <a:gd name="T84" fmla="*/ 4 w 288"/>
                  <a:gd name="T85" fmla="*/ 3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198">
                    <a:moveTo>
                      <a:pt x="5" y="45"/>
                    </a:moveTo>
                    <a:lnTo>
                      <a:pt x="11" y="53"/>
                    </a:lnTo>
                    <a:lnTo>
                      <a:pt x="13" y="64"/>
                    </a:lnTo>
                    <a:lnTo>
                      <a:pt x="13" y="78"/>
                    </a:lnTo>
                    <a:lnTo>
                      <a:pt x="14" y="89"/>
                    </a:lnTo>
                    <a:lnTo>
                      <a:pt x="18" y="90"/>
                    </a:lnTo>
                    <a:lnTo>
                      <a:pt x="21" y="89"/>
                    </a:lnTo>
                    <a:lnTo>
                      <a:pt x="25" y="89"/>
                    </a:lnTo>
                    <a:lnTo>
                      <a:pt x="27" y="89"/>
                    </a:lnTo>
                    <a:lnTo>
                      <a:pt x="35" y="97"/>
                    </a:lnTo>
                    <a:lnTo>
                      <a:pt x="40" y="106"/>
                    </a:lnTo>
                    <a:lnTo>
                      <a:pt x="42" y="119"/>
                    </a:lnTo>
                    <a:lnTo>
                      <a:pt x="44" y="131"/>
                    </a:lnTo>
                    <a:lnTo>
                      <a:pt x="47" y="142"/>
                    </a:lnTo>
                    <a:lnTo>
                      <a:pt x="50" y="152"/>
                    </a:lnTo>
                    <a:lnTo>
                      <a:pt x="57" y="158"/>
                    </a:lnTo>
                    <a:lnTo>
                      <a:pt x="67" y="162"/>
                    </a:lnTo>
                    <a:lnTo>
                      <a:pt x="74" y="154"/>
                    </a:lnTo>
                    <a:lnTo>
                      <a:pt x="76" y="143"/>
                    </a:lnTo>
                    <a:lnTo>
                      <a:pt x="78" y="132"/>
                    </a:lnTo>
                    <a:lnTo>
                      <a:pt x="79" y="120"/>
                    </a:lnTo>
                    <a:lnTo>
                      <a:pt x="82" y="120"/>
                    </a:lnTo>
                    <a:lnTo>
                      <a:pt x="85" y="123"/>
                    </a:lnTo>
                    <a:lnTo>
                      <a:pt x="86" y="127"/>
                    </a:lnTo>
                    <a:lnTo>
                      <a:pt x="88" y="131"/>
                    </a:lnTo>
                    <a:lnTo>
                      <a:pt x="93" y="150"/>
                    </a:lnTo>
                    <a:lnTo>
                      <a:pt x="96" y="169"/>
                    </a:lnTo>
                    <a:lnTo>
                      <a:pt x="103" y="187"/>
                    </a:lnTo>
                    <a:lnTo>
                      <a:pt x="116" y="198"/>
                    </a:lnTo>
                    <a:lnTo>
                      <a:pt x="121" y="197"/>
                    </a:lnTo>
                    <a:lnTo>
                      <a:pt x="126" y="193"/>
                    </a:lnTo>
                    <a:lnTo>
                      <a:pt x="131" y="189"/>
                    </a:lnTo>
                    <a:lnTo>
                      <a:pt x="134" y="183"/>
                    </a:lnTo>
                    <a:lnTo>
                      <a:pt x="142" y="189"/>
                    </a:lnTo>
                    <a:lnTo>
                      <a:pt x="150" y="194"/>
                    </a:lnTo>
                    <a:lnTo>
                      <a:pt x="158" y="197"/>
                    </a:lnTo>
                    <a:lnTo>
                      <a:pt x="167" y="193"/>
                    </a:lnTo>
                    <a:lnTo>
                      <a:pt x="171" y="184"/>
                    </a:lnTo>
                    <a:lnTo>
                      <a:pt x="176" y="179"/>
                    </a:lnTo>
                    <a:lnTo>
                      <a:pt x="181" y="173"/>
                    </a:lnTo>
                    <a:lnTo>
                      <a:pt x="187" y="168"/>
                    </a:lnTo>
                    <a:lnTo>
                      <a:pt x="193" y="164"/>
                    </a:lnTo>
                    <a:lnTo>
                      <a:pt x="199" y="161"/>
                    </a:lnTo>
                    <a:lnTo>
                      <a:pt x="205" y="156"/>
                    </a:lnTo>
                    <a:lnTo>
                      <a:pt x="211" y="152"/>
                    </a:lnTo>
                    <a:lnTo>
                      <a:pt x="226" y="168"/>
                    </a:lnTo>
                    <a:lnTo>
                      <a:pt x="232" y="162"/>
                    </a:lnTo>
                    <a:lnTo>
                      <a:pt x="237" y="157"/>
                    </a:lnTo>
                    <a:lnTo>
                      <a:pt x="241" y="152"/>
                    </a:lnTo>
                    <a:lnTo>
                      <a:pt x="245" y="145"/>
                    </a:lnTo>
                    <a:lnTo>
                      <a:pt x="241" y="142"/>
                    </a:lnTo>
                    <a:lnTo>
                      <a:pt x="240" y="138"/>
                    </a:lnTo>
                    <a:lnTo>
                      <a:pt x="239" y="134"/>
                    </a:lnTo>
                    <a:lnTo>
                      <a:pt x="239" y="128"/>
                    </a:lnTo>
                    <a:lnTo>
                      <a:pt x="241" y="126"/>
                    </a:lnTo>
                    <a:lnTo>
                      <a:pt x="249" y="131"/>
                    </a:lnTo>
                    <a:lnTo>
                      <a:pt x="256" y="138"/>
                    </a:lnTo>
                    <a:lnTo>
                      <a:pt x="264" y="143"/>
                    </a:lnTo>
                    <a:lnTo>
                      <a:pt x="273" y="139"/>
                    </a:lnTo>
                    <a:lnTo>
                      <a:pt x="270" y="132"/>
                    </a:lnTo>
                    <a:lnTo>
                      <a:pt x="265" y="126"/>
                    </a:lnTo>
                    <a:lnTo>
                      <a:pt x="261" y="119"/>
                    </a:lnTo>
                    <a:lnTo>
                      <a:pt x="257" y="112"/>
                    </a:lnTo>
                    <a:lnTo>
                      <a:pt x="265" y="109"/>
                    </a:lnTo>
                    <a:lnTo>
                      <a:pt x="273" y="109"/>
                    </a:lnTo>
                    <a:lnTo>
                      <a:pt x="281" y="109"/>
                    </a:lnTo>
                    <a:lnTo>
                      <a:pt x="288" y="102"/>
                    </a:lnTo>
                    <a:lnTo>
                      <a:pt x="272" y="101"/>
                    </a:lnTo>
                    <a:lnTo>
                      <a:pt x="256" y="101"/>
                    </a:lnTo>
                    <a:lnTo>
                      <a:pt x="240" y="101"/>
                    </a:lnTo>
                    <a:lnTo>
                      <a:pt x="223" y="101"/>
                    </a:lnTo>
                    <a:lnTo>
                      <a:pt x="207" y="102"/>
                    </a:lnTo>
                    <a:lnTo>
                      <a:pt x="190" y="101"/>
                    </a:lnTo>
                    <a:lnTo>
                      <a:pt x="174" y="99"/>
                    </a:lnTo>
                    <a:lnTo>
                      <a:pt x="159" y="95"/>
                    </a:lnTo>
                    <a:lnTo>
                      <a:pt x="138" y="90"/>
                    </a:lnTo>
                    <a:lnTo>
                      <a:pt x="114" y="84"/>
                    </a:lnTo>
                    <a:lnTo>
                      <a:pt x="94" y="76"/>
                    </a:lnTo>
                    <a:lnTo>
                      <a:pt x="73" y="67"/>
                    </a:lnTo>
                    <a:lnTo>
                      <a:pt x="52" y="54"/>
                    </a:lnTo>
                    <a:lnTo>
                      <a:pt x="34" y="39"/>
                    </a:lnTo>
                    <a:lnTo>
                      <a:pt x="17" y="21"/>
                    </a:lnTo>
                    <a:lnTo>
                      <a:pt x="0" y="0"/>
                    </a:lnTo>
                    <a:lnTo>
                      <a:pt x="0" y="10"/>
                    </a:lnTo>
                    <a:lnTo>
                      <a:pt x="2" y="21"/>
                    </a:lnTo>
                    <a:lnTo>
                      <a:pt x="4" y="34"/>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 name="Freeform 720"/>
              <p:cNvSpPr>
                <a:spLocks/>
              </p:cNvSpPr>
              <p:nvPr/>
            </p:nvSpPr>
            <p:spPr bwMode="auto">
              <a:xfrm>
                <a:off x="4678948" y="2103080"/>
                <a:ext cx="6989" cy="23320"/>
              </a:xfrm>
              <a:custGeom>
                <a:avLst/>
                <a:gdLst>
                  <a:gd name="T0" fmla="*/ 0 w 12"/>
                  <a:gd name="T1" fmla="*/ 5 h 17"/>
                  <a:gd name="T2" fmla="*/ 1 w 12"/>
                  <a:gd name="T3" fmla="*/ 9 h 17"/>
                  <a:gd name="T4" fmla="*/ 2 w 12"/>
                  <a:gd name="T5" fmla="*/ 13 h 17"/>
                  <a:gd name="T6" fmla="*/ 4 w 12"/>
                  <a:gd name="T7" fmla="*/ 16 h 17"/>
                  <a:gd name="T8" fmla="*/ 6 w 12"/>
                  <a:gd name="T9" fmla="*/ 17 h 17"/>
                  <a:gd name="T10" fmla="*/ 10 w 12"/>
                  <a:gd name="T11" fmla="*/ 15 h 17"/>
                  <a:gd name="T12" fmla="*/ 12 w 12"/>
                  <a:gd name="T13" fmla="*/ 10 h 17"/>
                  <a:gd name="T14" fmla="*/ 12 w 12"/>
                  <a:gd name="T15" fmla="*/ 5 h 17"/>
                  <a:gd name="T16" fmla="*/ 12 w 12"/>
                  <a:gd name="T17" fmla="*/ 0 h 17"/>
                  <a:gd name="T18" fmla="*/ 9 w 12"/>
                  <a:gd name="T19" fmla="*/ 0 h 17"/>
                  <a:gd name="T20" fmla="*/ 4 w 12"/>
                  <a:gd name="T21" fmla="*/ 0 h 17"/>
                  <a:gd name="T22" fmla="*/ 2 w 12"/>
                  <a:gd name="T23" fmla="*/ 1 h 17"/>
                  <a:gd name="T24" fmla="*/ 0 w 12"/>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0" y="5"/>
                    </a:moveTo>
                    <a:lnTo>
                      <a:pt x="1" y="9"/>
                    </a:lnTo>
                    <a:lnTo>
                      <a:pt x="2" y="13"/>
                    </a:lnTo>
                    <a:lnTo>
                      <a:pt x="4" y="16"/>
                    </a:lnTo>
                    <a:lnTo>
                      <a:pt x="6" y="17"/>
                    </a:lnTo>
                    <a:lnTo>
                      <a:pt x="10" y="15"/>
                    </a:lnTo>
                    <a:lnTo>
                      <a:pt x="12" y="10"/>
                    </a:lnTo>
                    <a:lnTo>
                      <a:pt x="12" y="5"/>
                    </a:lnTo>
                    <a:lnTo>
                      <a:pt x="12" y="0"/>
                    </a:lnTo>
                    <a:lnTo>
                      <a:pt x="9" y="0"/>
                    </a:lnTo>
                    <a:lnTo>
                      <a:pt x="4" y="0"/>
                    </a:lnTo>
                    <a:lnTo>
                      <a:pt x="2" y="1"/>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9" name="Freeform 721"/>
              <p:cNvSpPr>
                <a:spLocks/>
              </p:cNvSpPr>
              <p:nvPr/>
            </p:nvSpPr>
            <p:spPr bwMode="auto">
              <a:xfrm>
                <a:off x="4724876" y="2122161"/>
                <a:ext cx="24961" cy="55121"/>
              </a:xfrm>
              <a:custGeom>
                <a:avLst/>
                <a:gdLst>
                  <a:gd name="T0" fmla="*/ 2 w 49"/>
                  <a:gd name="T1" fmla="*/ 21 h 41"/>
                  <a:gd name="T2" fmla="*/ 5 w 49"/>
                  <a:gd name="T3" fmla="*/ 26 h 41"/>
                  <a:gd name="T4" fmla="*/ 10 w 49"/>
                  <a:gd name="T5" fmla="*/ 31 h 41"/>
                  <a:gd name="T6" fmla="*/ 16 w 49"/>
                  <a:gd name="T7" fmla="*/ 36 h 41"/>
                  <a:gd name="T8" fmla="*/ 21 w 49"/>
                  <a:gd name="T9" fmla="*/ 38 h 41"/>
                  <a:gd name="T10" fmla="*/ 27 w 49"/>
                  <a:gd name="T11" fmla="*/ 40 h 41"/>
                  <a:gd name="T12" fmla="*/ 34 w 49"/>
                  <a:gd name="T13" fmla="*/ 41 h 41"/>
                  <a:gd name="T14" fmla="*/ 40 w 49"/>
                  <a:gd name="T15" fmla="*/ 41 h 41"/>
                  <a:gd name="T16" fmla="*/ 47 w 49"/>
                  <a:gd name="T17" fmla="*/ 41 h 41"/>
                  <a:gd name="T18" fmla="*/ 49 w 49"/>
                  <a:gd name="T19" fmla="*/ 41 h 41"/>
                  <a:gd name="T20" fmla="*/ 44 w 49"/>
                  <a:gd name="T21" fmla="*/ 36 h 41"/>
                  <a:gd name="T22" fmla="*/ 39 w 49"/>
                  <a:gd name="T23" fmla="*/ 31 h 41"/>
                  <a:gd name="T24" fmla="*/ 33 w 49"/>
                  <a:gd name="T25" fmla="*/ 26 h 41"/>
                  <a:gd name="T26" fmla="*/ 27 w 49"/>
                  <a:gd name="T27" fmla="*/ 21 h 41"/>
                  <a:gd name="T28" fmla="*/ 21 w 49"/>
                  <a:gd name="T29" fmla="*/ 16 h 41"/>
                  <a:gd name="T30" fmla="*/ 16 w 49"/>
                  <a:gd name="T31" fmla="*/ 11 h 41"/>
                  <a:gd name="T32" fmla="*/ 10 w 49"/>
                  <a:gd name="T33" fmla="*/ 5 h 41"/>
                  <a:gd name="T34" fmla="*/ 4 w 49"/>
                  <a:gd name="T35" fmla="*/ 0 h 41"/>
                  <a:gd name="T36" fmla="*/ 0 w 49"/>
                  <a:gd name="T37" fmla="*/ 4 h 41"/>
                  <a:gd name="T38" fmla="*/ 0 w 49"/>
                  <a:gd name="T39" fmla="*/ 10 h 41"/>
                  <a:gd name="T40" fmla="*/ 0 w 49"/>
                  <a:gd name="T41" fmla="*/ 15 h 41"/>
                  <a:gd name="T42" fmla="*/ 2 w 49"/>
                  <a:gd name="T43"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41">
                    <a:moveTo>
                      <a:pt x="2" y="21"/>
                    </a:moveTo>
                    <a:lnTo>
                      <a:pt x="5" y="26"/>
                    </a:lnTo>
                    <a:lnTo>
                      <a:pt x="10" y="31"/>
                    </a:lnTo>
                    <a:lnTo>
                      <a:pt x="16" y="36"/>
                    </a:lnTo>
                    <a:lnTo>
                      <a:pt x="21" y="38"/>
                    </a:lnTo>
                    <a:lnTo>
                      <a:pt x="27" y="40"/>
                    </a:lnTo>
                    <a:lnTo>
                      <a:pt x="34" y="41"/>
                    </a:lnTo>
                    <a:lnTo>
                      <a:pt x="40" y="41"/>
                    </a:lnTo>
                    <a:lnTo>
                      <a:pt x="47" y="41"/>
                    </a:lnTo>
                    <a:lnTo>
                      <a:pt x="49" y="41"/>
                    </a:lnTo>
                    <a:lnTo>
                      <a:pt x="44" y="36"/>
                    </a:lnTo>
                    <a:lnTo>
                      <a:pt x="39" y="31"/>
                    </a:lnTo>
                    <a:lnTo>
                      <a:pt x="33" y="26"/>
                    </a:lnTo>
                    <a:lnTo>
                      <a:pt x="27" y="21"/>
                    </a:lnTo>
                    <a:lnTo>
                      <a:pt x="21" y="16"/>
                    </a:lnTo>
                    <a:lnTo>
                      <a:pt x="16" y="11"/>
                    </a:lnTo>
                    <a:lnTo>
                      <a:pt x="10" y="5"/>
                    </a:lnTo>
                    <a:lnTo>
                      <a:pt x="4" y="0"/>
                    </a:lnTo>
                    <a:lnTo>
                      <a:pt x="0" y="4"/>
                    </a:lnTo>
                    <a:lnTo>
                      <a:pt x="0" y="10"/>
                    </a:lnTo>
                    <a:lnTo>
                      <a:pt x="0" y="15"/>
                    </a:lnTo>
                    <a:lnTo>
                      <a:pt x="2" y="2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0" name="Freeform 722"/>
              <p:cNvSpPr>
                <a:spLocks/>
              </p:cNvSpPr>
              <p:nvPr/>
            </p:nvSpPr>
            <p:spPr bwMode="auto">
              <a:xfrm>
                <a:off x="4707903" y="2130641"/>
                <a:ext cx="23963" cy="50881"/>
              </a:xfrm>
              <a:custGeom>
                <a:avLst/>
                <a:gdLst>
                  <a:gd name="T0" fmla="*/ 5 w 49"/>
                  <a:gd name="T1" fmla="*/ 0 h 40"/>
                  <a:gd name="T2" fmla="*/ 5 w 49"/>
                  <a:gd name="T3" fmla="*/ 4 h 40"/>
                  <a:gd name="T4" fmla="*/ 6 w 49"/>
                  <a:gd name="T5" fmla="*/ 8 h 40"/>
                  <a:gd name="T6" fmla="*/ 6 w 49"/>
                  <a:gd name="T7" fmla="*/ 12 h 40"/>
                  <a:gd name="T8" fmla="*/ 4 w 49"/>
                  <a:gd name="T9" fmla="*/ 16 h 40"/>
                  <a:gd name="T10" fmla="*/ 4 w 49"/>
                  <a:gd name="T11" fmla="*/ 16 h 40"/>
                  <a:gd name="T12" fmla="*/ 4 w 49"/>
                  <a:gd name="T13" fmla="*/ 16 h 40"/>
                  <a:gd name="T14" fmla="*/ 2 w 49"/>
                  <a:gd name="T15" fmla="*/ 16 h 40"/>
                  <a:gd name="T16" fmla="*/ 2 w 49"/>
                  <a:gd name="T17" fmla="*/ 16 h 40"/>
                  <a:gd name="T18" fmla="*/ 0 w 49"/>
                  <a:gd name="T19" fmla="*/ 20 h 40"/>
                  <a:gd name="T20" fmla="*/ 0 w 49"/>
                  <a:gd name="T21" fmla="*/ 24 h 40"/>
                  <a:gd name="T22" fmla="*/ 1 w 49"/>
                  <a:gd name="T23" fmla="*/ 29 h 40"/>
                  <a:gd name="T24" fmla="*/ 2 w 49"/>
                  <a:gd name="T25" fmla="*/ 33 h 40"/>
                  <a:gd name="T26" fmla="*/ 7 w 49"/>
                  <a:gd name="T27" fmla="*/ 33 h 40"/>
                  <a:gd name="T28" fmla="*/ 12 w 49"/>
                  <a:gd name="T29" fmla="*/ 34 h 40"/>
                  <a:gd name="T30" fmla="*/ 17 w 49"/>
                  <a:gd name="T31" fmla="*/ 33 h 40"/>
                  <a:gd name="T32" fmla="*/ 21 w 49"/>
                  <a:gd name="T33" fmla="*/ 30 h 40"/>
                  <a:gd name="T34" fmla="*/ 28 w 49"/>
                  <a:gd name="T35" fmla="*/ 34 h 40"/>
                  <a:gd name="T36" fmla="*/ 35 w 49"/>
                  <a:gd name="T37" fmla="*/ 38 h 40"/>
                  <a:gd name="T38" fmla="*/ 42 w 49"/>
                  <a:gd name="T39" fmla="*/ 40 h 40"/>
                  <a:gd name="T40" fmla="*/ 49 w 49"/>
                  <a:gd name="T41" fmla="*/ 38 h 40"/>
                  <a:gd name="T42" fmla="*/ 45 w 49"/>
                  <a:gd name="T43" fmla="*/ 31 h 40"/>
                  <a:gd name="T44" fmla="*/ 42 w 49"/>
                  <a:gd name="T45" fmla="*/ 26 h 40"/>
                  <a:gd name="T46" fmla="*/ 37 w 49"/>
                  <a:gd name="T47" fmla="*/ 22 h 40"/>
                  <a:gd name="T48" fmla="*/ 32 w 49"/>
                  <a:gd name="T49" fmla="*/ 16 h 40"/>
                  <a:gd name="T50" fmla="*/ 27 w 49"/>
                  <a:gd name="T51" fmla="*/ 12 h 40"/>
                  <a:gd name="T52" fmla="*/ 22 w 49"/>
                  <a:gd name="T53" fmla="*/ 8 h 40"/>
                  <a:gd name="T54" fmla="*/ 16 w 49"/>
                  <a:gd name="T55" fmla="*/ 4 h 40"/>
                  <a:gd name="T56" fmla="*/ 12 w 49"/>
                  <a:gd name="T57" fmla="*/ 0 h 40"/>
                  <a:gd name="T58" fmla="*/ 5 w 49"/>
                  <a:gd name="T5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40">
                    <a:moveTo>
                      <a:pt x="5" y="0"/>
                    </a:moveTo>
                    <a:lnTo>
                      <a:pt x="5" y="4"/>
                    </a:lnTo>
                    <a:lnTo>
                      <a:pt x="6" y="8"/>
                    </a:lnTo>
                    <a:lnTo>
                      <a:pt x="6" y="12"/>
                    </a:lnTo>
                    <a:lnTo>
                      <a:pt x="4" y="16"/>
                    </a:lnTo>
                    <a:lnTo>
                      <a:pt x="4" y="16"/>
                    </a:lnTo>
                    <a:lnTo>
                      <a:pt x="4" y="16"/>
                    </a:lnTo>
                    <a:lnTo>
                      <a:pt x="2" y="16"/>
                    </a:lnTo>
                    <a:lnTo>
                      <a:pt x="2" y="16"/>
                    </a:lnTo>
                    <a:lnTo>
                      <a:pt x="0" y="20"/>
                    </a:lnTo>
                    <a:lnTo>
                      <a:pt x="0" y="24"/>
                    </a:lnTo>
                    <a:lnTo>
                      <a:pt x="1" y="29"/>
                    </a:lnTo>
                    <a:lnTo>
                      <a:pt x="2" y="33"/>
                    </a:lnTo>
                    <a:lnTo>
                      <a:pt x="7" y="33"/>
                    </a:lnTo>
                    <a:lnTo>
                      <a:pt x="12" y="34"/>
                    </a:lnTo>
                    <a:lnTo>
                      <a:pt x="17" y="33"/>
                    </a:lnTo>
                    <a:lnTo>
                      <a:pt x="21" y="30"/>
                    </a:lnTo>
                    <a:lnTo>
                      <a:pt x="28" y="34"/>
                    </a:lnTo>
                    <a:lnTo>
                      <a:pt x="35" y="38"/>
                    </a:lnTo>
                    <a:lnTo>
                      <a:pt x="42" y="40"/>
                    </a:lnTo>
                    <a:lnTo>
                      <a:pt x="49" y="38"/>
                    </a:lnTo>
                    <a:lnTo>
                      <a:pt x="45" y="31"/>
                    </a:lnTo>
                    <a:lnTo>
                      <a:pt x="42" y="26"/>
                    </a:lnTo>
                    <a:lnTo>
                      <a:pt x="37" y="22"/>
                    </a:lnTo>
                    <a:lnTo>
                      <a:pt x="32" y="16"/>
                    </a:lnTo>
                    <a:lnTo>
                      <a:pt x="27" y="12"/>
                    </a:lnTo>
                    <a:lnTo>
                      <a:pt x="22" y="8"/>
                    </a:lnTo>
                    <a:lnTo>
                      <a:pt x="16" y="4"/>
                    </a:lnTo>
                    <a:lnTo>
                      <a:pt x="12" y="0"/>
                    </a:lnTo>
                    <a:lnTo>
                      <a:pt x="5"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1" name="Freeform 723"/>
              <p:cNvSpPr>
                <a:spLocks/>
              </p:cNvSpPr>
              <p:nvPr/>
            </p:nvSpPr>
            <p:spPr bwMode="auto">
              <a:xfrm>
                <a:off x="4751835" y="2143361"/>
                <a:ext cx="7988" cy="14840"/>
              </a:xfrm>
              <a:custGeom>
                <a:avLst/>
                <a:gdLst>
                  <a:gd name="T0" fmla="*/ 0 w 17"/>
                  <a:gd name="T1" fmla="*/ 5 h 13"/>
                  <a:gd name="T2" fmla="*/ 1 w 17"/>
                  <a:gd name="T3" fmla="*/ 13 h 13"/>
                  <a:gd name="T4" fmla="*/ 17 w 17"/>
                  <a:gd name="T5" fmla="*/ 13 h 13"/>
                  <a:gd name="T6" fmla="*/ 17 w 17"/>
                  <a:gd name="T7" fmla="*/ 9 h 13"/>
                  <a:gd name="T8" fmla="*/ 16 w 17"/>
                  <a:gd name="T9" fmla="*/ 5 h 13"/>
                  <a:gd name="T10" fmla="*/ 12 w 17"/>
                  <a:gd name="T11" fmla="*/ 2 h 13"/>
                  <a:gd name="T12" fmla="*/ 9 w 17"/>
                  <a:gd name="T13" fmla="*/ 0 h 13"/>
                  <a:gd name="T14" fmla="*/ 7 w 17"/>
                  <a:gd name="T15" fmla="*/ 0 h 13"/>
                  <a:gd name="T16" fmla="*/ 4 w 17"/>
                  <a:gd name="T17" fmla="*/ 0 h 13"/>
                  <a:gd name="T18" fmla="*/ 2 w 17"/>
                  <a:gd name="T19" fmla="*/ 2 h 13"/>
                  <a:gd name="T20" fmla="*/ 0 w 17"/>
                  <a:gd name="T2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3">
                    <a:moveTo>
                      <a:pt x="0" y="5"/>
                    </a:moveTo>
                    <a:lnTo>
                      <a:pt x="1" y="13"/>
                    </a:lnTo>
                    <a:lnTo>
                      <a:pt x="17" y="13"/>
                    </a:lnTo>
                    <a:lnTo>
                      <a:pt x="17" y="9"/>
                    </a:lnTo>
                    <a:lnTo>
                      <a:pt x="16" y="5"/>
                    </a:lnTo>
                    <a:lnTo>
                      <a:pt x="12" y="2"/>
                    </a:lnTo>
                    <a:lnTo>
                      <a:pt x="9" y="0"/>
                    </a:lnTo>
                    <a:lnTo>
                      <a:pt x="7" y="0"/>
                    </a:lnTo>
                    <a:lnTo>
                      <a:pt x="4" y="0"/>
                    </a:lnTo>
                    <a:lnTo>
                      <a:pt x="2" y="2"/>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2" name="Freeform 724"/>
              <p:cNvSpPr>
                <a:spLocks/>
              </p:cNvSpPr>
              <p:nvPr/>
            </p:nvSpPr>
            <p:spPr bwMode="auto">
              <a:xfrm>
                <a:off x="4654985" y="2206962"/>
                <a:ext cx="159752" cy="231083"/>
              </a:xfrm>
              <a:custGeom>
                <a:avLst/>
                <a:gdLst>
                  <a:gd name="T0" fmla="*/ 7 w 321"/>
                  <a:gd name="T1" fmla="*/ 56 h 179"/>
                  <a:gd name="T2" fmla="*/ 8 w 321"/>
                  <a:gd name="T3" fmla="*/ 64 h 179"/>
                  <a:gd name="T4" fmla="*/ 16 w 321"/>
                  <a:gd name="T5" fmla="*/ 72 h 179"/>
                  <a:gd name="T6" fmla="*/ 31 w 321"/>
                  <a:gd name="T7" fmla="*/ 76 h 179"/>
                  <a:gd name="T8" fmla="*/ 39 w 321"/>
                  <a:gd name="T9" fmla="*/ 97 h 179"/>
                  <a:gd name="T10" fmla="*/ 48 w 321"/>
                  <a:gd name="T11" fmla="*/ 120 h 179"/>
                  <a:gd name="T12" fmla="*/ 78 w 321"/>
                  <a:gd name="T13" fmla="*/ 128 h 179"/>
                  <a:gd name="T14" fmla="*/ 85 w 321"/>
                  <a:gd name="T15" fmla="*/ 145 h 179"/>
                  <a:gd name="T16" fmla="*/ 93 w 321"/>
                  <a:gd name="T17" fmla="*/ 161 h 179"/>
                  <a:gd name="T18" fmla="*/ 106 w 321"/>
                  <a:gd name="T19" fmla="*/ 172 h 179"/>
                  <a:gd name="T20" fmla="*/ 121 w 321"/>
                  <a:gd name="T21" fmla="*/ 178 h 179"/>
                  <a:gd name="T22" fmla="*/ 143 w 321"/>
                  <a:gd name="T23" fmla="*/ 172 h 179"/>
                  <a:gd name="T24" fmla="*/ 165 w 321"/>
                  <a:gd name="T25" fmla="*/ 165 h 179"/>
                  <a:gd name="T26" fmla="*/ 187 w 321"/>
                  <a:gd name="T27" fmla="*/ 165 h 179"/>
                  <a:gd name="T28" fmla="*/ 207 w 321"/>
                  <a:gd name="T29" fmla="*/ 178 h 179"/>
                  <a:gd name="T30" fmla="*/ 225 w 321"/>
                  <a:gd name="T31" fmla="*/ 175 h 179"/>
                  <a:gd name="T32" fmla="*/ 236 w 321"/>
                  <a:gd name="T33" fmla="*/ 160 h 179"/>
                  <a:gd name="T34" fmla="*/ 248 w 321"/>
                  <a:gd name="T35" fmla="*/ 146 h 179"/>
                  <a:gd name="T36" fmla="*/ 265 w 321"/>
                  <a:gd name="T37" fmla="*/ 149 h 179"/>
                  <a:gd name="T38" fmla="*/ 276 w 321"/>
                  <a:gd name="T39" fmla="*/ 137 h 179"/>
                  <a:gd name="T40" fmla="*/ 280 w 321"/>
                  <a:gd name="T41" fmla="*/ 124 h 179"/>
                  <a:gd name="T42" fmla="*/ 288 w 321"/>
                  <a:gd name="T43" fmla="*/ 123 h 179"/>
                  <a:gd name="T44" fmla="*/ 296 w 321"/>
                  <a:gd name="T45" fmla="*/ 126 h 179"/>
                  <a:gd name="T46" fmla="*/ 306 w 321"/>
                  <a:gd name="T47" fmla="*/ 124 h 179"/>
                  <a:gd name="T48" fmla="*/ 314 w 321"/>
                  <a:gd name="T49" fmla="*/ 122 h 179"/>
                  <a:gd name="T50" fmla="*/ 317 w 321"/>
                  <a:gd name="T51" fmla="*/ 119 h 179"/>
                  <a:gd name="T52" fmla="*/ 312 w 321"/>
                  <a:gd name="T53" fmla="*/ 113 h 179"/>
                  <a:gd name="T54" fmla="*/ 312 w 321"/>
                  <a:gd name="T55" fmla="*/ 107 h 179"/>
                  <a:gd name="T56" fmla="*/ 318 w 321"/>
                  <a:gd name="T57" fmla="*/ 101 h 179"/>
                  <a:gd name="T58" fmla="*/ 304 w 321"/>
                  <a:gd name="T59" fmla="*/ 98 h 179"/>
                  <a:gd name="T60" fmla="*/ 268 w 321"/>
                  <a:gd name="T61" fmla="*/ 98 h 179"/>
                  <a:gd name="T62" fmla="*/ 232 w 321"/>
                  <a:gd name="T63" fmla="*/ 100 h 179"/>
                  <a:gd name="T64" fmla="*/ 195 w 321"/>
                  <a:gd name="T65" fmla="*/ 94 h 179"/>
                  <a:gd name="T66" fmla="*/ 153 w 321"/>
                  <a:gd name="T67" fmla="*/ 80 h 179"/>
                  <a:gd name="T68" fmla="*/ 107 w 321"/>
                  <a:gd name="T69" fmla="*/ 64 h 179"/>
                  <a:gd name="T70" fmla="*/ 62 w 321"/>
                  <a:gd name="T71" fmla="*/ 44 h 179"/>
                  <a:gd name="T72" fmla="*/ 20 w 321"/>
                  <a:gd name="T73" fmla="*/ 18 h 179"/>
                  <a:gd name="T74" fmla="*/ 4 w 321"/>
                  <a:gd name="T75" fmla="*/ 12 h 179"/>
                  <a:gd name="T76" fmla="*/ 6 w 321"/>
                  <a:gd name="T77" fmla="*/ 4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1" h="179">
                    <a:moveTo>
                      <a:pt x="8" y="53"/>
                    </a:moveTo>
                    <a:lnTo>
                      <a:pt x="7" y="56"/>
                    </a:lnTo>
                    <a:lnTo>
                      <a:pt x="7" y="60"/>
                    </a:lnTo>
                    <a:lnTo>
                      <a:pt x="8" y="64"/>
                    </a:lnTo>
                    <a:lnTo>
                      <a:pt x="9" y="67"/>
                    </a:lnTo>
                    <a:lnTo>
                      <a:pt x="16" y="72"/>
                    </a:lnTo>
                    <a:lnTo>
                      <a:pt x="24" y="74"/>
                    </a:lnTo>
                    <a:lnTo>
                      <a:pt x="31" y="76"/>
                    </a:lnTo>
                    <a:lnTo>
                      <a:pt x="36" y="85"/>
                    </a:lnTo>
                    <a:lnTo>
                      <a:pt x="39" y="97"/>
                    </a:lnTo>
                    <a:lnTo>
                      <a:pt x="43" y="109"/>
                    </a:lnTo>
                    <a:lnTo>
                      <a:pt x="48" y="120"/>
                    </a:lnTo>
                    <a:lnTo>
                      <a:pt x="58" y="128"/>
                    </a:lnTo>
                    <a:lnTo>
                      <a:pt x="78" y="128"/>
                    </a:lnTo>
                    <a:lnTo>
                      <a:pt x="81" y="137"/>
                    </a:lnTo>
                    <a:lnTo>
                      <a:pt x="85" y="145"/>
                    </a:lnTo>
                    <a:lnTo>
                      <a:pt x="89" y="153"/>
                    </a:lnTo>
                    <a:lnTo>
                      <a:pt x="93" y="161"/>
                    </a:lnTo>
                    <a:lnTo>
                      <a:pt x="99" y="168"/>
                    </a:lnTo>
                    <a:lnTo>
                      <a:pt x="106" y="172"/>
                    </a:lnTo>
                    <a:lnTo>
                      <a:pt x="113" y="176"/>
                    </a:lnTo>
                    <a:lnTo>
                      <a:pt x="121" y="178"/>
                    </a:lnTo>
                    <a:lnTo>
                      <a:pt x="131" y="176"/>
                    </a:lnTo>
                    <a:lnTo>
                      <a:pt x="143" y="172"/>
                    </a:lnTo>
                    <a:lnTo>
                      <a:pt x="153" y="170"/>
                    </a:lnTo>
                    <a:lnTo>
                      <a:pt x="165" y="165"/>
                    </a:lnTo>
                    <a:lnTo>
                      <a:pt x="176" y="164"/>
                    </a:lnTo>
                    <a:lnTo>
                      <a:pt x="187" y="165"/>
                    </a:lnTo>
                    <a:lnTo>
                      <a:pt x="197" y="170"/>
                    </a:lnTo>
                    <a:lnTo>
                      <a:pt x="207" y="178"/>
                    </a:lnTo>
                    <a:lnTo>
                      <a:pt x="217" y="179"/>
                    </a:lnTo>
                    <a:lnTo>
                      <a:pt x="225" y="175"/>
                    </a:lnTo>
                    <a:lnTo>
                      <a:pt x="230" y="168"/>
                    </a:lnTo>
                    <a:lnTo>
                      <a:pt x="236" y="160"/>
                    </a:lnTo>
                    <a:lnTo>
                      <a:pt x="242" y="153"/>
                    </a:lnTo>
                    <a:lnTo>
                      <a:pt x="248" y="146"/>
                    </a:lnTo>
                    <a:lnTo>
                      <a:pt x="256" y="145"/>
                    </a:lnTo>
                    <a:lnTo>
                      <a:pt x="265" y="149"/>
                    </a:lnTo>
                    <a:lnTo>
                      <a:pt x="278" y="143"/>
                    </a:lnTo>
                    <a:lnTo>
                      <a:pt x="276" y="137"/>
                    </a:lnTo>
                    <a:lnTo>
                      <a:pt x="278" y="131"/>
                    </a:lnTo>
                    <a:lnTo>
                      <a:pt x="280" y="124"/>
                    </a:lnTo>
                    <a:lnTo>
                      <a:pt x="283" y="120"/>
                    </a:lnTo>
                    <a:lnTo>
                      <a:pt x="288" y="123"/>
                    </a:lnTo>
                    <a:lnTo>
                      <a:pt x="291" y="124"/>
                    </a:lnTo>
                    <a:lnTo>
                      <a:pt x="296" y="126"/>
                    </a:lnTo>
                    <a:lnTo>
                      <a:pt x="302" y="126"/>
                    </a:lnTo>
                    <a:lnTo>
                      <a:pt x="306" y="124"/>
                    </a:lnTo>
                    <a:lnTo>
                      <a:pt x="311" y="124"/>
                    </a:lnTo>
                    <a:lnTo>
                      <a:pt x="314" y="122"/>
                    </a:lnTo>
                    <a:lnTo>
                      <a:pt x="319" y="120"/>
                    </a:lnTo>
                    <a:lnTo>
                      <a:pt x="317" y="119"/>
                    </a:lnTo>
                    <a:lnTo>
                      <a:pt x="313" y="116"/>
                    </a:lnTo>
                    <a:lnTo>
                      <a:pt x="312" y="113"/>
                    </a:lnTo>
                    <a:lnTo>
                      <a:pt x="311" y="111"/>
                    </a:lnTo>
                    <a:lnTo>
                      <a:pt x="312" y="107"/>
                    </a:lnTo>
                    <a:lnTo>
                      <a:pt x="314" y="104"/>
                    </a:lnTo>
                    <a:lnTo>
                      <a:pt x="318" y="101"/>
                    </a:lnTo>
                    <a:lnTo>
                      <a:pt x="321" y="100"/>
                    </a:lnTo>
                    <a:lnTo>
                      <a:pt x="304" y="98"/>
                    </a:lnTo>
                    <a:lnTo>
                      <a:pt x="287" y="97"/>
                    </a:lnTo>
                    <a:lnTo>
                      <a:pt x="268" y="98"/>
                    </a:lnTo>
                    <a:lnTo>
                      <a:pt x="250" y="98"/>
                    </a:lnTo>
                    <a:lnTo>
                      <a:pt x="232" y="100"/>
                    </a:lnTo>
                    <a:lnTo>
                      <a:pt x="213" y="98"/>
                    </a:lnTo>
                    <a:lnTo>
                      <a:pt x="195" y="94"/>
                    </a:lnTo>
                    <a:lnTo>
                      <a:pt x="177" y="89"/>
                    </a:lnTo>
                    <a:lnTo>
                      <a:pt x="153" y="80"/>
                    </a:lnTo>
                    <a:lnTo>
                      <a:pt x="130" y="74"/>
                    </a:lnTo>
                    <a:lnTo>
                      <a:pt x="107" y="64"/>
                    </a:lnTo>
                    <a:lnTo>
                      <a:pt x="84" y="54"/>
                    </a:lnTo>
                    <a:lnTo>
                      <a:pt x="62" y="44"/>
                    </a:lnTo>
                    <a:lnTo>
                      <a:pt x="40" y="31"/>
                    </a:lnTo>
                    <a:lnTo>
                      <a:pt x="20" y="18"/>
                    </a:lnTo>
                    <a:lnTo>
                      <a:pt x="0" y="0"/>
                    </a:lnTo>
                    <a:lnTo>
                      <a:pt x="4" y="12"/>
                    </a:lnTo>
                    <a:lnTo>
                      <a:pt x="5" y="26"/>
                    </a:lnTo>
                    <a:lnTo>
                      <a:pt x="6" y="41"/>
                    </a:lnTo>
                    <a:lnTo>
                      <a:pt x="8"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3" name="Freeform 725"/>
              <p:cNvSpPr>
                <a:spLocks/>
              </p:cNvSpPr>
              <p:nvPr/>
            </p:nvSpPr>
            <p:spPr bwMode="auto">
              <a:xfrm>
                <a:off x="4686935" y="2300243"/>
                <a:ext cx="10983" cy="27560"/>
              </a:xfrm>
              <a:custGeom>
                <a:avLst/>
                <a:gdLst>
                  <a:gd name="T0" fmla="*/ 0 w 23"/>
                  <a:gd name="T1" fmla="*/ 4 h 22"/>
                  <a:gd name="T2" fmla="*/ 2 w 23"/>
                  <a:gd name="T3" fmla="*/ 10 h 22"/>
                  <a:gd name="T4" fmla="*/ 5 w 23"/>
                  <a:gd name="T5" fmla="*/ 15 h 22"/>
                  <a:gd name="T6" fmla="*/ 9 w 23"/>
                  <a:gd name="T7" fmla="*/ 19 h 22"/>
                  <a:gd name="T8" fmla="*/ 13 w 23"/>
                  <a:gd name="T9" fmla="*/ 22 h 22"/>
                  <a:gd name="T10" fmla="*/ 23 w 23"/>
                  <a:gd name="T11" fmla="*/ 22 h 22"/>
                  <a:gd name="T12" fmla="*/ 21 w 23"/>
                  <a:gd name="T13" fmla="*/ 17 h 22"/>
                  <a:gd name="T14" fmla="*/ 17 w 23"/>
                  <a:gd name="T15" fmla="*/ 11 h 22"/>
                  <a:gd name="T16" fmla="*/ 12 w 23"/>
                  <a:gd name="T17" fmla="*/ 7 h 22"/>
                  <a:gd name="T18" fmla="*/ 8 w 23"/>
                  <a:gd name="T19" fmla="*/ 0 h 22"/>
                  <a:gd name="T20" fmla="*/ 0 w 23"/>
                  <a:gd name="T2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4"/>
                    </a:moveTo>
                    <a:lnTo>
                      <a:pt x="2" y="10"/>
                    </a:lnTo>
                    <a:lnTo>
                      <a:pt x="5" y="15"/>
                    </a:lnTo>
                    <a:lnTo>
                      <a:pt x="9" y="19"/>
                    </a:lnTo>
                    <a:lnTo>
                      <a:pt x="13" y="22"/>
                    </a:lnTo>
                    <a:lnTo>
                      <a:pt x="23" y="22"/>
                    </a:lnTo>
                    <a:lnTo>
                      <a:pt x="21" y="17"/>
                    </a:lnTo>
                    <a:lnTo>
                      <a:pt x="17" y="11"/>
                    </a:lnTo>
                    <a:lnTo>
                      <a:pt x="12" y="7"/>
                    </a:lnTo>
                    <a:lnTo>
                      <a:pt x="8" y="0"/>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4" name="Freeform 726"/>
              <p:cNvSpPr>
                <a:spLocks/>
              </p:cNvSpPr>
              <p:nvPr/>
            </p:nvSpPr>
            <p:spPr bwMode="auto">
              <a:xfrm>
                <a:off x="4701912" y="2312963"/>
                <a:ext cx="18971" cy="63601"/>
              </a:xfrm>
              <a:custGeom>
                <a:avLst/>
                <a:gdLst>
                  <a:gd name="T0" fmla="*/ 8 w 38"/>
                  <a:gd name="T1" fmla="*/ 30 h 51"/>
                  <a:gd name="T2" fmla="*/ 13 w 38"/>
                  <a:gd name="T3" fmla="*/ 38 h 51"/>
                  <a:gd name="T4" fmla="*/ 22 w 38"/>
                  <a:gd name="T5" fmla="*/ 44 h 51"/>
                  <a:gd name="T6" fmla="*/ 28 w 38"/>
                  <a:gd name="T7" fmla="*/ 49 h 51"/>
                  <a:gd name="T8" fmla="*/ 38 w 38"/>
                  <a:gd name="T9" fmla="*/ 51 h 51"/>
                  <a:gd name="T10" fmla="*/ 38 w 38"/>
                  <a:gd name="T11" fmla="*/ 45 h 51"/>
                  <a:gd name="T12" fmla="*/ 2 w 38"/>
                  <a:gd name="T13" fmla="*/ 0 h 51"/>
                  <a:gd name="T14" fmla="*/ 0 w 38"/>
                  <a:gd name="T15" fmla="*/ 7 h 51"/>
                  <a:gd name="T16" fmla="*/ 1 w 38"/>
                  <a:gd name="T17" fmla="*/ 15 h 51"/>
                  <a:gd name="T18" fmla="*/ 4 w 38"/>
                  <a:gd name="T19" fmla="*/ 23 h 51"/>
                  <a:gd name="T20" fmla="*/ 8 w 38"/>
                  <a:gd name="T21"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1">
                    <a:moveTo>
                      <a:pt x="8" y="30"/>
                    </a:moveTo>
                    <a:lnTo>
                      <a:pt x="13" y="38"/>
                    </a:lnTo>
                    <a:lnTo>
                      <a:pt x="22" y="44"/>
                    </a:lnTo>
                    <a:lnTo>
                      <a:pt x="28" y="49"/>
                    </a:lnTo>
                    <a:lnTo>
                      <a:pt x="38" y="51"/>
                    </a:lnTo>
                    <a:lnTo>
                      <a:pt x="38" y="45"/>
                    </a:lnTo>
                    <a:lnTo>
                      <a:pt x="2" y="0"/>
                    </a:lnTo>
                    <a:lnTo>
                      <a:pt x="0" y="7"/>
                    </a:lnTo>
                    <a:lnTo>
                      <a:pt x="1" y="15"/>
                    </a:lnTo>
                    <a:lnTo>
                      <a:pt x="4" y="23"/>
                    </a:lnTo>
                    <a:lnTo>
                      <a:pt x="8" y="3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5" name="Freeform 727"/>
              <p:cNvSpPr>
                <a:spLocks/>
              </p:cNvSpPr>
              <p:nvPr/>
            </p:nvSpPr>
            <p:spPr bwMode="auto">
              <a:xfrm>
                <a:off x="4715890" y="2317203"/>
                <a:ext cx="45929" cy="72081"/>
              </a:xfrm>
              <a:custGeom>
                <a:avLst/>
                <a:gdLst>
                  <a:gd name="T0" fmla="*/ 35 w 91"/>
                  <a:gd name="T1" fmla="*/ 44 h 56"/>
                  <a:gd name="T2" fmla="*/ 42 w 91"/>
                  <a:gd name="T3" fmla="*/ 47 h 56"/>
                  <a:gd name="T4" fmla="*/ 49 w 91"/>
                  <a:gd name="T5" fmla="*/ 49 h 56"/>
                  <a:gd name="T6" fmla="*/ 56 w 91"/>
                  <a:gd name="T7" fmla="*/ 52 h 56"/>
                  <a:gd name="T8" fmla="*/ 62 w 91"/>
                  <a:gd name="T9" fmla="*/ 53 h 56"/>
                  <a:gd name="T10" fmla="*/ 69 w 91"/>
                  <a:gd name="T11" fmla="*/ 55 h 56"/>
                  <a:gd name="T12" fmla="*/ 76 w 91"/>
                  <a:gd name="T13" fmla="*/ 56 h 56"/>
                  <a:gd name="T14" fmla="*/ 84 w 91"/>
                  <a:gd name="T15" fmla="*/ 56 h 56"/>
                  <a:gd name="T16" fmla="*/ 91 w 91"/>
                  <a:gd name="T17" fmla="*/ 56 h 56"/>
                  <a:gd name="T18" fmla="*/ 90 w 91"/>
                  <a:gd name="T19" fmla="*/ 53 h 56"/>
                  <a:gd name="T20" fmla="*/ 89 w 91"/>
                  <a:gd name="T21" fmla="*/ 51 h 56"/>
                  <a:gd name="T22" fmla="*/ 89 w 91"/>
                  <a:gd name="T23" fmla="*/ 48 h 56"/>
                  <a:gd name="T24" fmla="*/ 90 w 91"/>
                  <a:gd name="T25" fmla="*/ 45 h 56"/>
                  <a:gd name="T26" fmla="*/ 81 w 91"/>
                  <a:gd name="T27" fmla="*/ 42 h 56"/>
                  <a:gd name="T28" fmla="*/ 72 w 91"/>
                  <a:gd name="T29" fmla="*/ 40 h 56"/>
                  <a:gd name="T30" fmla="*/ 64 w 91"/>
                  <a:gd name="T31" fmla="*/ 37 h 56"/>
                  <a:gd name="T32" fmla="*/ 56 w 91"/>
                  <a:gd name="T33" fmla="*/ 33 h 56"/>
                  <a:gd name="T34" fmla="*/ 48 w 91"/>
                  <a:gd name="T35" fmla="*/ 29 h 56"/>
                  <a:gd name="T36" fmla="*/ 39 w 91"/>
                  <a:gd name="T37" fmla="*/ 23 h 56"/>
                  <a:gd name="T38" fmla="*/ 31 w 91"/>
                  <a:gd name="T39" fmla="*/ 18 h 56"/>
                  <a:gd name="T40" fmla="*/ 24 w 91"/>
                  <a:gd name="T41" fmla="*/ 10 h 56"/>
                  <a:gd name="T42" fmla="*/ 23 w 91"/>
                  <a:gd name="T43" fmla="*/ 19 h 56"/>
                  <a:gd name="T44" fmla="*/ 16 w 91"/>
                  <a:gd name="T45" fmla="*/ 16 h 56"/>
                  <a:gd name="T46" fmla="*/ 11 w 91"/>
                  <a:gd name="T47" fmla="*/ 11 h 56"/>
                  <a:gd name="T48" fmla="*/ 5 w 91"/>
                  <a:gd name="T49" fmla="*/ 7 h 56"/>
                  <a:gd name="T50" fmla="*/ 0 w 91"/>
                  <a:gd name="T51" fmla="*/ 0 h 56"/>
                  <a:gd name="T52" fmla="*/ 1 w 91"/>
                  <a:gd name="T53" fmla="*/ 7 h 56"/>
                  <a:gd name="T54" fmla="*/ 4 w 91"/>
                  <a:gd name="T55" fmla="*/ 14 h 56"/>
                  <a:gd name="T56" fmla="*/ 8 w 91"/>
                  <a:gd name="T57" fmla="*/ 21 h 56"/>
                  <a:gd name="T58" fmla="*/ 13 w 91"/>
                  <a:gd name="T59" fmla="*/ 26 h 56"/>
                  <a:gd name="T60" fmla="*/ 18 w 91"/>
                  <a:gd name="T61" fmla="*/ 31 h 56"/>
                  <a:gd name="T62" fmla="*/ 23 w 91"/>
                  <a:gd name="T63" fmla="*/ 37 h 56"/>
                  <a:gd name="T64" fmla="*/ 29 w 91"/>
                  <a:gd name="T65" fmla="*/ 41 h 56"/>
                  <a:gd name="T66" fmla="*/ 35 w 91"/>
                  <a:gd name="T67"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56">
                    <a:moveTo>
                      <a:pt x="35" y="44"/>
                    </a:moveTo>
                    <a:lnTo>
                      <a:pt x="42" y="47"/>
                    </a:lnTo>
                    <a:lnTo>
                      <a:pt x="49" y="49"/>
                    </a:lnTo>
                    <a:lnTo>
                      <a:pt x="56" y="52"/>
                    </a:lnTo>
                    <a:lnTo>
                      <a:pt x="62" y="53"/>
                    </a:lnTo>
                    <a:lnTo>
                      <a:pt x="69" y="55"/>
                    </a:lnTo>
                    <a:lnTo>
                      <a:pt x="76" y="56"/>
                    </a:lnTo>
                    <a:lnTo>
                      <a:pt x="84" y="56"/>
                    </a:lnTo>
                    <a:lnTo>
                      <a:pt x="91" y="56"/>
                    </a:lnTo>
                    <a:lnTo>
                      <a:pt x="90" y="53"/>
                    </a:lnTo>
                    <a:lnTo>
                      <a:pt x="89" y="51"/>
                    </a:lnTo>
                    <a:lnTo>
                      <a:pt x="89" y="48"/>
                    </a:lnTo>
                    <a:lnTo>
                      <a:pt x="90" y="45"/>
                    </a:lnTo>
                    <a:lnTo>
                      <a:pt x="81" y="42"/>
                    </a:lnTo>
                    <a:lnTo>
                      <a:pt x="72" y="40"/>
                    </a:lnTo>
                    <a:lnTo>
                      <a:pt x="64" y="37"/>
                    </a:lnTo>
                    <a:lnTo>
                      <a:pt x="56" y="33"/>
                    </a:lnTo>
                    <a:lnTo>
                      <a:pt x="48" y="29"/>
                    </a:lnTo>
                    <a:lnTo>
                      <a:pt x="39" y="23"/>
                    </a:lnTo>
                    <a:lnTo>
                      <a:pt x="31" y="18"/>
                    </a:lnTo>
                    <a:lnTo>
                      <a:pt x="24" y="10"/>
                    </a:lnTo>
                    <a:lnTo>
                      <a:pt x="23" y="19"/>
                    </a:lnTo>
                    <a:lnTo>
                      <a:pt x="16" y="16"/>
                    </a:lnTo>
                    <a:lnTo>
                      <a:pt x="11" y="11"/>
                    </a:lnTo>
                    <a:lnTo>
                      <a:pt x="5" y="7"/>
                    </a:lnTo>
                    <a:lnTo>
                      <a:pt x="0" y="0"/>
                    </a:lnTo>
                    <a:lnTo>
                      <a:pt x="1" y="7"/>
                    </a:lnTo>
                    <a:lnTo>
                      <a:pt x="4" y="14"/>
                    </a:lnTo>
                    <a:lnTo>
                      <a:pt x="8" y="21"/>
                    </a:lnTo>
                    <a:lnTo>
                      <a:pt x="13" y="26"/>
                    </a:lnTo>
                    <a:lnTo>
                      <a:pt x="18" y="31"/>
                    </a:lnTo>
                    <a:lnTo>
                      <a:pt x="23" y="37"/>
                    </a:lnTo>
                    <a:lnTo>
                      <a:pt x="29" y="41"/>
                    </a:lnTo>
                    <a:lnTo>
                      <a:pt x="35" y="4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6" name="Freeform 728"/>
              <p:cNvSpPr>
                <a:spLocks/>
              </p:cNvSpPr>
              <p:nvPr/>
            </p:nvSpPr>
            <p:spPr bwMode="auto">
              <a:xfrm>
                <a:off x="4765813" y="2355364"/>
                <a:ext cx="10983" cy="14840"/>
              </a:xfrm>
              <a:custGeom>
                <a:avLst/>
                <a:gdLst>
                  <a:gd name="T0" fmla="*/ 0 w 23"/>
                  <a:gd name="T1" fmla="*/ 6 h 12"/>
                  <a:gd name="T2" fmla="*/ 0 w 23"/>
                  <a:gd name="T3" fmla="*/ 7 h 12"/>
                  <a:gd name="T4" fmla="*/ 1 w 23"/>
                  <a:gd name="T5" fmla="*/ 10 h 12"/>
                  <a:gd name="T6" fmla="*/ 3 w 23"/>
                  <a:gd name="T7" fmla="*/ 11 h 12"/>
                  <a:gd name="T8" fmla="*/ 4 w 23"/>
                  <a:gd name="T9" fmla="*/ 12 h 12"/>
                  <a:gd name="T10" fmla="*/ 8 w 23"/>
                  <a:gd name="T11" fmla="*/ 12 h 12"/>
                  <a:gd name="T12" fmla="*/ 14 w 23"/>
                  <a:gd name="T13" fmla="*/ 12 h 12"/>
                  <a:gd name="T14" fmla="*/ 19 w 23"/>
                  <a:gd name="T15" fmla="*/ 12 h 12"/>
                  <a:gd name="T16" fmla="*/ 23 w 23"/>
                  <a:gd name="T17" fmla="*/ 10 h 12"/>
                  <a:gd name="T18" fmla="*/ 23 w 23"/>
                  <a:gd name="T19" fmla="*/ 6 h 12"/>
                  <a:gd name="T20" fmla="*/ 22 w 23"/>
                  <a:gd name="T21" fmla="*/ 4 h 12"/>
                  <a:gd name="T22" fmla="*/ 19 w 23"/>
                  <a:gd name="T23" fmla="*/ 3 h 12"/>
                  <a:gd name="T24" fmla="*/ 16 w 23"/>
                  <a:gd name="T25" fmla="*/ 0 h 12"/>
                  <a:gd name="T26" fmla="*/ 12 w 23"/>
                  <a:gd name="T27" fmla="*/ 0 h 12"/>
                  <a:gd name="T28" fmla="*/ 7 w 23"/>
                  <a:gd name="T29" fmla="*/ 0 h 12"/>
                  <a:gd name="T30" fmla="*/ 4 w 23"/>
                  <a:gd name="T31" fmla="*/ 3 h 12"/>
                  <a:gd name="T32" fmla="*/ 0 w 23"/>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2">
                    <a:moveTo>
                      <a:pt x="0" y="6"/>
                    </a:moveTo>
                    <a:lnTo>
                      <a:pt x="0" y="7"/>
                    </a:lnTo>
                    <a:lnTo>
                      <a:pt x="1" y="10"/>
                    </a:lnTo>
                    <a:lnTo>
                      <a:pt x="3" y="11"/>
                    </a:lnTo>
                    <a:lnTo>
                      <a:pt x="4" y="12"/>
                    </a:lnTo>
                    <a:lnTo>
                      <a:pt x="8" y="12"/>
                    </a:lnTo>
                    <a:lnTo>
                      <a:pt x="14" y="12"/>
                    </a:lnTo>
                    <a:lnTo>
                      <a:pt x="19" y="12"/>
                    </a:lnTo>
                    <a:lnTo>
                      <a:pt x="23" y="10"/>
                    </a:lnTo>
                    <a:lnTo>
                      <a:pt x="23" y="6"/>
                    </a:lnTo>
                    <a:lnTo>
                      <a:pt x="22" y="4"/>
                    </a:lnTo>
                    <a:lnTo>
                      <a:pt x="19" y="3"/>
                    </a:lnTo>
                    <a:lnTo>
                      <a:pt x="16" y="0"/>
                    </a:lnTo>
                    <a:lnTo>
                      <a:pt x="12" y="0"/>
                    </a:lnTo>
                    <a:lnTo>
                      <a:pt x="7" y="0"/>
                    </a:lnTo>
                    <a:lnTo>
                      <a:pt x="4" y="3"/>
                    </a:lnTo>
                    <a:lnTo>
                      <a:pt x="0"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7" name="Freeform 729"/>
              <p:cNvSpPr>
                <a:spLocks/>
              </p:cNvSpPr>
              <p:nvPr/>
            </p:nvSpPr>
            <p:spPr bwMode="auto">
              <a:xfrm>
                <a:off x="4659977" y="2395644"/>
                <a:ext cx="153762" cy="163242"/>
              </a:xfrm>
              <a:custGeom>
                <a:avLst/>
                <a:gdLst>
                  <a:gd name="T0" fmla="*/ 11 w 307"/>
                  <a:gd name="T1" fmla="*/ 60 h 128"/>
                  <a:gd name="T2" fmla="*/ 36 w 307"/>
                  <a:gd name="T3" fmla="*/ 75 h 128"/>
                  <a:gd name="T4" fmla="*/ 64 w 307"/>
                  <a:gd name="T5" fmla="*/ 86 h 128"/>
                  <a:gd name="T6" fmla="*/ 92 w 307"/>
                  <a:gd name="T7" fmla="*/ 94 h 128"/>
                  <a:gd name="T8" fmla="*/ 110 w 307"/>
                  <a:gd name="T9" fmla="*/ 108 h 128"/>
                  <a:gd name="T10" fmla="*/ 124 w 307"/>
                  <a:gd name="T11" fmla="*/ 119 h 128"/>
                  <a:gd name="T12" fmla="*/ 142 w 307"/>
                  <a:gd name="T13" fmla="*/ 123 h 128"/>
                  <a:gd name="T14" fmla="*/ 162 w 307"/>
                  <a:gd name="T15" fmla="*/ 126 h 128"/>
                  <a:gd name="T16" fmla="*/ 175 w 307"/>
                  <a:gd name="T17" fmla="*/ 128 h 128"/>
                  <a:gd name="T18" fmla="*/ 167 w 307"/>
                  <a:gd name="T19" fmla="*/ 121 h 128"/>
                  <a:gd name="T20" fmla="*/ 157 w 307"/>
                  <a:gd name="T21" fmla="*/ 116 h 128"/>
                  <a:gd name="T22" fmla="*/ 149 w 307"/>
                  <a:gd name="T23" fmla="*/ 112 h 128"/>
                  <a:gd name="T24" fmla="*/ 140 w 307"/>
                  <a:gd name="T25" fmla="*/ 105 h 128"/>
                  <a:gd name="T26" fmla="*/ 145 w 307"/>
                  <a:gd name="T27" fmla="*/ 100 h 128"/>
                  <a:gd name="T28" fmla="*/ 153 w 307"/>
                  <a:gd name="T29" fmla="*/ 102 h 128"/>
                  <a:gd name="T30" fmla="*/ 171 w 307"/>
                  <a:gd name="T31" fmla="*/ 109 h 128"/>
                  <a:gd name="T32" fmla="*/ 190 w 307"/>
                  <a:gd name="T33" fmla="*/ 116 h 128"/>
                  <a:gd name="T34" fmla="*/ 209 w 307"/>
                  <a:gd name="T35" fmla="*/ 120 h 128"/>
                  <a:gd name="T36" fmla="*/ 229 w 307"/>
                  <a:gd name="T37" fmla="*/ 123 h 128"/>
                  <a:gd name="T38" fmla="*/ 221 w 307"/>
                  <a:gd name="T39" fmla="*/ 117 h 128"/>
                  <a:gd name="T40" fmla="*/ 207 w 307"/>
                  <a:gd name="T41" fmla="*/ 111 h 128"/>
                  <a:gd name="T42" fmla="*/ 210 w 307"/>
                  <a:gd name="T43" fmla="*/ 104 h 128"/>
                  <a:gd name="T44" fmla="*/ 225 w 307"/>
                  <a:gd name="T45" fmla="*/ 108 h 128"/>
                  <a:gd name="T46" fmla="*/ 241 w 307"/>
                  <a:gd name="T47" fmla="*/ 112 h 128"/>
                  <a:gd name="T48" fmla="*/ 259 w 307"/>
                  <a:gd name="T49" fmla="*/ 112 h 128"/>
                  <a:gd name="T50" fmla="*/ 270 w 307"/>
                  <a:gd name="T51" fmla="*/ 105 h 128"/>
                  <a:gd name="T52" fmla="*/ 273 w 307"/>
                  <a:gd name="T53" fmla="*/ 95 h 128"/>
                  <a:gd name="T54" fmla="*/ 276 w 307"/>
                  <a:gd name="T55" fmla="*/ 90 h 128"/>
                  <a:gd name="T56" fmla="*/ 284 w 307"/>
                  <a:gd name="T57" fmla="*/ 91 h 128"/>
                  <a:gd name="T58" fmla="*/ 293 w 307"/>
                  <a:gd name="T59" fmla="*/ 93 h 128"/>
                  <a:gd name="T60" fmla="*/ 301 w 307"/>
                  <a:gd name="T61" fmla="*/ 93 h 128"/>
                  <a:gd name="T62" fmla="*/ 307 w 307"/>
                  <a:gd name="T63" fmla="*/ 84 h 128"/>
                  <a:gd name="T64" fmla="*/ 300 w 307"/>
                  <a:gd name="T65" fmla="*/ 74 h 128"/>
                  <a:gd name="T66" fmla="*/ 289 w 307"/>
                  <a:gd name="T67" fmla="*/ 68 h 128"/>
                  <a:gd name="T68" fmla="*/ 277 w 307"/>
                  <a:gd name="T69" fmla="*/ 63 h 128"/>
                  <a:gd name="T70" fmla="*/ 273 w 307"/>
                  <a:gd name="T71" fmla="*/ 53 h 128"/>
                  <a:gd name="T72" fmla="*/ 281 w 307"/>
                  <a:gd name="T73" fmla="*/ 43 h 128"/>
                  <a:gd name="T74" fmla="*/ 267 w 307"/>
                  <a:gd name="T75" fmla="*/ 39 h 128"/>
                  <a:gd name="T76" fmla="*/ 231 w 307"/>
                  <a:gd name="T77" fmla="*/ 43 h 128"/>
                  <a:gd name="T78" fmla="*/ 195 w 307"/>
                  <a:gd name="T79" fmla="*/ 50 h 128"/>
                  <a:gd name="T80" fmla="*/ 159 w 307"/>
                  <a:gd name="T81" fmla="*/ 53 h 128"/>
                  <a:gd name="T82" fmla="*/ 122 w 307"/>
                  <a:gd name="T83" fmla="*/ 48 h 128"/>
                  <a:gd name="T84" fmla="*/ 85 w 307"/>
                  <a:gd name="T85" fmla="*/ 39 h 128"/>
                  <a:gd name="T86" fmla="*/ 49 w 307"/>
                  <a:gd name="T87" fmla="*/ 27 h 128"/>
                  <a:gd name="T88" fmla="*/ 16 w 307"/>
                  <a:gd name="T89" fmla="*/ 11 h 128"/>
                  <a:gd name="T90" fmla="*/ 0 w 307"/>
                  <a:gd name="T91" fmla="*/ 5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128">
                    <a:moveTo>
                      <a:pt x="0" y="52"/>
                    </a:moveTo>
                    <a:lnTo>
                      <a:pt x="11" y="60"/>
                    </a:lnTo>
                    <a:lnTo>
                      <a:pt x="24" y="68"/>
                    </a:lnTo>
                    <a:lnTo>
                      <a:pt x="36" y="75"/>
                    </a:lnTo>
                    <a:lnTo>
                      <a:pt x="50" y="80"/>
                    </a:lnTo>
                    <a:lnTo>
                      <a:pt x="64" y="86"/>
                    </a:lnTo>
                    <a:lnTo>
                      <a:pt x="78" y="90"/>
                    </a:lnTo>
                    <a:lnTo>
                      <a:pt x="92" y="94"/>
                    </a:lnTo>
                    <a:lnTo>
                      <a:pt x="106" y="98"/>
                    </a:lnTo>
                    <a:lnTo>
                      <a:pt x="110" y="108"/>
                    </a:lnTo>
                    <a:lnTo>
                      <a:pt x="116" y="115"/>
                    </a:lnTo>
                    <a:lnTo>
                      <a:pt x="124" y="119"/>
                    </a:lnTo>
                    <a:lnTo>
                      <a:pt x="133" y="121"/>
                    </a:lnTo>
                    <a:lnTo>
                      <a:pt x="142" y="123"/>
                    </a:lnTo>
                    <a:lnTo>
                      <a:pt x="153" y="124"/>
                    </a:lnTo>
                    <a:lnTo>
                      <a:pt x="162" y="126"/>
                    </a:lnTo>
                    <a:lnTo>
                      <a:pt x="171" y="128"/>
                    </a:lnTo>
                    <a:lnTo>
                      <a:pt x="175" y="128"/>
                    </a:lnTo>
                    <a:lnTo>
                      <a:pt x="171" y="126"/>
                    </a:lnTo>
                    <a:lnTo>
                      <a:pt x="167" y="121"/>
                    </a:lnTo>
                    <a:lnTo>
                      <a:pt x="162" y="119"/>
                    </a:lnTo>
                    <a:lnTo>
                      <a:pt x="157" y="116"/>
                    </a:lnTo>
                    <a:lnTo>
                      <a:pt x="154" y="115"/>
                    </a:lnTo>
                    <a:lnTo>
                      <a:pt x="149" y="112"/>
                    </a:lnTo>
                    <a:lnTo>
                      <a:pt x="145" y="108"/>
                    </a:lnTo>
                    <a:lnTo>
                      <a:pt x="140" y="105"/>
                    </a:lnTo>
                    <a:lnTo>
                      <a:pt x="142" y="101"/>
                    </a:lnTo>
                    <a:lnTo>
                      <a:pt x="145" y="100"/>
                    </a:lnTo>
                    <a:lnTo>
                      <a:pt x="149" y="101"/>
                    </a:lnTo>
                    <a:lnTo>
                      <a:pt x="153" y="102"/>
                    </a:lnTo>
                    <a:lnTo>
                      <a:pt x="162" y="106"/>
                    </a:lnTo>
                    <a:lnTo>
                      <a:pt x="171" y="109"/>
                    </a:lnTo>
                    <a:lnTo>
                      <a:pt x="180" y="113"/>
                    </a:lnTo>
                    <a:lnTo>
                      <a:pt x="190" y="116"/>
                    </a:lnTo>
                    <a:lnTo>
                      <a:pt x="199" y="119"/>
                    </a:lnTo>
                    <a:lnTo>
                      <a:pt x="209" y="120"/>
                    </a:lnTo>
                    <a:lnTo>
                      <a:pt x="218" y="121"/>
                    </a:lnTo>
                    <a:lnTo>
                      <a:pt x="229" y="123"/>
                    </a:lnTo>
                    <a:lnTo>
                      <a:pt x="229" y="120"/>
                    </a:lnTo>
                    <a:lnTo>
                      <a:pt x="221" y="117"/>
                    </a:lnTo>
                    <a:lnTo>
                      <a:pt x="214" y="115"/>
                    </a:lnTo>
                    <a:lnTo>
                      <a:pt x="207" y="111"/>
                    </a:lnTo>
                    <a:lnTo>
                      <a:pt x="202" y="102"/>
                    </a:lnTo>
                    <a:lnTo>
                      <a:pt x="210" y="104"/>
                    </a:lnTo>
                    <a:lnTo>
                      <a:pt x="217" y="106"/>
                    </a:lnTo>
                    <a:lnTo>
                      <a:pt x="225" y="108"/>
                    </a:lnTo>
                    <a:lnTo>
                      <a:pt x="233" y="111"/>
                    </a:lnTo>
                    <a:lnTo>
                      <a:pt x="241" y="112"/>
                    </a:lnTo>
                    <a:lnTo>
                      <a:pt x="251" y="112"/>
                    </a:lnTo>
                    <a:lnTo>
                      <a:pt x="259" y="112"/>
                    </a:lnTo>
                    <a:lnTo>
                      <a:pt x="267" y="109"/>
                    </a:lnTo>
                    <a:lnTo>
                      <a:pt x="270" y="105"/>
                    </a:lnTo>
                    <a:lnTo>
                      <a:pt x="271" y="100"/>
                    </a:lnTo>
                    <a:lnTo>
                      <a:pt x="273" y="95"/>
                    </a:lnTo>
                    <a:lnTo>
                      <a:pt x="271" y="90"/>
                    </a:lnTo>
                    <a:lnTo>
                      <a:pt x="276" y="90"/>
                    </a:lnTo>
                    <a:lnTo>
                      <a:pt x="281" y="90"/>
                    </a:lnTo>
                    <a:lnTo>
                      <a:pt x="284" y="91"/>
                    </a:lnTo>
                    <a:lnTo>
                      <a:pt x="289" y="93"/>
                    </a:lnTo>
                    <a:lnTo>
                      <a:pt x="293" y="93"/>
                    </a:lnTo>
                    <a:lnTo>
                      <a:pt x="298" y="94"/>
                    </a:lnTo>
                    <a:lnTo>
                      <a:pt x="301" y="93"/>
                    </a:lnTo>
                    <a:lnTo>
                      <a:pt x="306" y="91"/>
                    </a:lnTo>
                    <a:lnTo>
                      <a:pt x="307" y="84"/>
                    </a:lnTo>
                    <a:lnTo>
                      <a:pt x="305" y="79"/>
                    </a:lnTo>
                    <a:lnTo>
                      <a:pt x="300" y="74"/>
                    </a:lnTo>
                    <a:lnTo>
                      <a:pt x="296" y="69"/>
                    </a:lnTo>
                    <a:lnTo>
                      <a:pt x="289" y="68"/>
                    </a:lnTo>
                    <a:lnTo>
                      <a:pt x="283" y="65"/>
                    </a:lnTo>
                    <a:lnTo>
                      <a:pt x="277" y="63"/>
                    </a:lnTo>
                    <a:lnTo>
                      <a:pt x="271" y="60"/>
                    </a:lnTo>
                    <a:lnTo>
                      <a:pt x="273" y="53"/>
                    </a:lnTo>
                    <a:lnTo>
                      <a:pt x="277" y="49"/>
                    </a:lnTo>
                    <a:lnTo>
                      <a:pt x="281" y="43"/>
                    </a:lnTo>
                    <a:lnTo>
                      <a:pt x="285" y="39"/>
                    </a:lnTo>
                    <a:lnTo>
                      <a:pt x="267" y="39"/>
                    </a:lnTo>
                    <a:lnTo>
                      <a:pt x="248" y="41"/>
                    </a:lnTo>
                    <a:lnTo>
                      <a:pt x="231" y="43"/>
                    </a:lnTo>
                    <a:lnTo>
                      <a:pt x="213" y="46"/>
                    </a:lnTo>
                    <a:lnTo>
                      <a:pt x="195" y="50"/>
                    </a:lnTo>
                    <a:lnTo>
                      <a:pt x="177" y="53"/>
                    </a:lnTo>
                    <a:lnTo>
                      <a:pt x="159" y="53"/>
                    </a:lnTo>
                    <a:lnTo>
                      <a:pt x="140" y="50"/>
                    </a:lnTo>
                    <a:lnTo>
                      <a:pt x="122" y="48"/>
                    </a:lnTo>
                    <a:lnTo>
                      <a:pt x="102" y="43"/>
                    </a:lnTo>
                    <a:lnTo>
                      <a:pt x="85" y="39"/>
                    </a:lnTo>
                    <a:lnTo>
                      <a:pt x="66" y="34"/>
                    </a:lnTo>
                    <a:lnTo>
                      <a:pt x="49" y="27"/>
                    </a:lnTo>
                    <a:lnTo>
                      <a:pt x="32" y="19"/>
                    </a:lnTo>
                    <a:lnTo>
                      <a:pt x="16" y="11"/>
                    </a:lnTo>
                    <a:lnTo>
                      <a:pt x="0" y="0"/>
                    </a:lnTo>
                    <a:lnTo>
                      <a:pt x="0"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8" name="Freeform 730"/>
              <p:cNvSpPr>
                <a:spLocks/>
              </p:cNvSpPr>
              <p:nvPr/>
            </p:nvSpPr>
            <p:spPr bwMode="auto">
              <a:xfrm>
                <a:off x="4675952" y="2444405"/>
                <a:ext cx="3994" cy="8480"/>
              </a:xfrm>
              <a:custGeom>
                <a:avLst/>
                <a:gdLst>
                  <a:gd name="T0" fmla="*/ 0 w 8"/>
                  <a:gd name="T1" fmla="*/ 7 h 7"/>
                  <a:gd name="T2" fmla="*/ 8 w 8"/>
                  <a:gd name="T3" fmla="*/ 0 h 7"/>
                  <a:gd name="T4" fmla="*/ 0 w 8"/>
                  <a:gd name="T5" fmla="*/ 4 h 7"/>
                  <a:gd name="T6" fmla="*/ 0 w 8"/>
                  <a:gd name="T7" fmla="*/ 7 h 7"/>
                </a:gdLst>
                <a:ahLst/>
                <a:cxnLst>
                  <a:cxn ang="0">
                    <a:pos x="T0" y="T1"/>
                  </a:cxn>
                  <a:cxn ang="0">
                    <a:pos x="T2" y="T3"/>
                  </a:cxn>
                  <a:cxn ang="0">
                    <a:pos x="T4" y="T5"/>
                  </a:cxn>
                  <a:cxn ang="0">
                    <a:pos x="T6" y="T7"/>
                  </a:cxn>
                </a:cxnLst>
                <a:rect l="0" t="0" r="r" b="b"/>
                <a:pathLst>
                  <a:path w="8" h="7">
                    <a:moveTo>
                      <a:pt x="0" y="7"/>
                    </a:moveTo>
                    <a:lnTo>
                      <a:pt x="8" y="0"/>
                    </a:lnTo>
                    <a:lnTo>
                      <a:pt x="0" y="4"/>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 name="Freeform 731"/>
              <p:cNvSpPr>
                <a:spLocks/>
              </p:cNvSpPr>
              <p:nvPr/>
            </p:nvSpPr>
            <p:spPr bwMode="auto">
              <a:xfrm>
                <a:off x="4686935" y="2461365"/>
                <a:ext cx="28955" cy="29680"/>
              </a:xfrm>
              <a:custGeom>
                <a:avLst/>
                <a:gdLst>
                  <a:gd name="T0" fmla="*/ 3 w 57"/>
                  <a:gd name="T1" fmla="*/ 11 h 25"/>
                  <a:gd name="T2" fmla="*/ 9 w 57"/>
                  <a:gd name="T3" fmla="*/ 15 h 25"/>
                  <a:gd name="T4" fmla="*/ 15 w 57"/>
                  <a:gd name="T5" fmla="*/ 19 h 25"/>
                  <a:gd name="T6" fmla="*/ 22 w 57"/>
                  <a:gd name="T7" fmla="*/ 22 h 25"/>
                  <a:gd name="T8" fmla="*/ 28 w 57"/>
                  <a:gd name="T9" fmla="*/ 24 h 25"/>
                  <a:gd name="T10" fmla="*/ 35 w 57"/>
                  <a:gd name="T11" fmla="*/ 24 h 25"/>
                  <a:gd name="T12" fmla="*/ 42 w 57"/>
                  <a:gd name="T13" fmla="*/ 25 h 25"/>
                  <a:gd name="T14" fmla="*/ 50 w 57"/>
                  <a:gd name="T15" fmla="*/ 25 h 25"/>
                  <a:gd name="T16" fmla="*/ 57 w 57"/>
                  <a:gd name="T17" fmla="*/ 25 h 25"/>
                  <a:gd name="T18" fmla="*/ 3 w 57"/>
                  <a:gd name="T19" fmla="*/ 0 h 25"/>
                  <a:gd name="T20" fmla="*/ 1 w 57"/>
                  <a:gd name="T21" fmla="*/ 2 h 25"/>
                  <a:gd name="T22" fmla="*/ 0 w 57"/>
                  <a:gd name="T23" fmla="*/ 6 h 25"/>
                  <a:gd name="T24" fmla="*/ 1 w 57"/>
                  <a:gd name="T25" fmla="*/ 8 h 25"/>
                  <a:gd name="T26" fmla="*/ 3 w 57"/>
                  <a:gd name="T27"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25">
                    <a:moveTo>
                      <a:pt x="3" y="11"/>
                    </a:moveTo>
                    <a:lnTo>
                      <a:pt x="9" y="15"/>
                    </a:lnTo>
                    <a:lnTo>
                      <a:pt x="15" y="19"/>
                    </a:lnTo>
                    <a:lnTo>
                      <a:pt x="22" y="22"/>
                    </a:lnTo>
                    <a:lnTo>
                      <a:pt x="28" y="24"/>
                    </a:lnTo>
                    <a:lnTo>
                      <a:pt x="35" y="24"/>
                    </a:lnTo>
                    <a:lnTo>
                      <a:pt x="42" y="25"/>
                    </a:lnTo>
                    <a:lnTo>
                      <a:pt x="50" y="25"/>
                    </a:lnTo>
                    <a:lnTo>
                      <a:pt x="57" y="25"/>
                    </a:lnTo>
                    <a:lnTo>
                      <a:pt x="3" y="0"/>
                    </a:lnTo>
                    <a:lnTo>
                      <a:pt x="1" y="2"/>
                    </a:lnTo>
                    <a:lnTo>
                      <a:pt x="0" y="6"/>
                    </a:lnTo>
                    <a:lnTo>
                      <a:pt x="1" y="8"/>
                    </a:lnTo>
                    <a:lnTo>
                      <a:pt x="3" y="1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0" name="Freeform 732"/>
              <p:cNvSpPr>
                <a:spLocks/>
              </p:cNvSpPr>
              <p:nvPr/>
            </p:nvSpPr>
            <p:spPr bwMode="auto">
              <a:xfrm>
                <a:off x="4761819" y="2491046"/>
                <a:ext cx="20968" cy="16960"/>
              </a:xfrm>
              <a:custGeom>
                <a:avLst/>
                <a:gdLst>
                  <a:gd name="T0" fmla="*/ 0 w 43"/>
                  <a:gd name="T1" fmla="*/ 4 h 15"/>
                  <a:gd name="T2" fmla="*/ 1 w 43"/>
                  <a:gd name="T3" fmla="*/ 8 h 15"/>
                  <a:gd name="T4" fmla="*/ 4 w 43"/>
                  <a:gd name="T5" fmla="*/ 10 h 15"/>
                  <a:gd name="T6" fmla="*/ 6 w 43"/>
                  <a:gd name="T7" fmla="*/ 12 h 15"/>
                  <a:gd name="T8" fmla="*/ 9 w 43"/>
                  <a:gd name="T9" fmla="*/ 13 h 15"/>
                  <a:gd name="T10" fmla="*/ 19 w 43"/>
                  <a:gd name="T11" fmla="*/ 15 h 15"/>
                  <a:gd name="T12" fmla="*/ 28 w 43"/>
                  <a:gd name="T13" fmla="*/ 15 h 15"/>
                  <a:gd name="T14" fmla="*/ 36 w 43"/>
                  <a:gd name="T15" fmla="*/ 13 h 15"/>
                  <a:gd name="T16" fmla="*/ 43 w 43"/>
                  <a:gd name="T17" fmla="*/ 8 h 15"/>
                  <a:gd name="T18" fmla="*/ 38 w 43"/>
                  <a:gd name="T19" fmla="*/ 5 h 15"/>
                  <a:gd name="T20" fmla="*/ 33 w 43"/>
                  <a:gd name="T21" fmla="*/ 4 h 15"/>
                  <a:gd name="T22" fmla="*/ 28 w 43"/>
                  <a:gd name="T23" fmla="*/ 2 h 15"/>
                  <a:gd name="T24" fmla="*/ 22 w 43"/>
                  <a:gd name="T25" fmla="*/ 1 h 15"/>
                  <a:gd name="T26" fmla="*/ 16 w 43"/>
                  <a:gd name="T27" fmla="*/ 0 h 15"/>
                  <a:gd name="T28" fmla="*/ 11 w 43"/>
                  <a:gd name="T29" fmla="*/ 0 h 15"/>
                  <a:gd name="T30" fmla="*/ 6 w 43"/>
                  <a:gd name="T31" fmla="*/ 1 h 15"/>
                  <a:gd name="T32" fmla="*/ 0 w 43"/>
                  <a:gd name="T3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5">
                    <a:moveTo>
                      <a:pt x="0" y="4"/>
                    </a:moveTo>
                    <a:lnTo>
                      <a:pt x="1" y="8"/>
                    </a:lnTo>
                    <a:lnTo>
                      <a:pt x="4" y="10"/>
                    </a:lnTo>
                    <a:lnTo>
                      <a:pt x="6" y="12"/>
                    </a:lnTo>
                    <a:lnTo>
                      <a:pt x="9" y="13"/>
                    </a:lnTo>
                    <a:lnTo>
                      <a:pt x="19" y="15"/>
                    </a:lnTo>
                    <a:lnTo>
                      <a:pt x="28" y="15"/>
                    </a:lnTo>
                    <a:lnTo>
                      <a:pt x="36" y="13"/>
                    </a:lnTo>
                    <a:lnTo>
                      <a:pt x="43" y="8"/>
                    </a:lnTo>
                    <a:lnTo>
                      <a:pt x="38" y="5"/>
                    </a:lnTo>
                    <a:lnTo>
                      <a:pt x="33" y="4"/>
                    </a:lnTo>
                    <a:lnTo>
                      <a:pt x="28" y="2"/>
                    </a:lnTo>
                    <a:lnTo>
                      <a:pt x="22" y="1"/>
                    </a:lnTo>
                    <a:lnTo>
                      <a:pt x="16" y="0"/>
                    </a:lnTo>
                    <a:lnTo>
                      <a:pt x="11" y="0"/>
                    </a:lnTo>
                    <a:lnTo>
                      <a:pt x="6" y="1"/>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1" name="Freeform 733"/>
              <p:cNvSpPr>
                <a:spLocks/>
              </p:cNvSpPr>
              <p:nvPr/>
            </p:nvSpPr>
            <p:spPr bwMode="auto">
              <a:xfrm>
                <a:off x="4727872" y="2493166"/>
                <a:ext cx="22964" cy="14840"/>
              </a:xfrm>
              <a:custGeom>
                <a:avLst/>
                <a:gdLst>
                  <a:gd name="T0" fmla="*/ 0 w 46"/>
                  <a:gd name="T1" fmla="*/ 0 h 13"/>
                  <a:gd name="T2" fmla="*/ 1 w 46"/>
                  <a:gd name="T3" fmla="*/ 6 h 13"/>
                  <a:gd name="T4" fmla="*/ 5 w 46"/>
                  <a:gd name="T5" fmla="*/ 8 h 13"/>
                  <a:gd name="T6" fmla="*/ 10 w 46"/>
                  <a:gd name="T7" fmla="*/ 10 h 13"/>
                  <a:gd name="T8" fmla="*/ 13 w 46"/>
                  <a:gd name="T9" fmla="*/ 11 h 13"/>
                  <a:gd name="T10" fmla="*/ 21 w 46"/>
                  <a:gd name="T11" fmla="*/ 13 h 13"/>
                  <a:gd name="T12" fmla="*/ 30 w 46"/>
                  <a:gd name="T13" fmla="*/ 13 h 13"/>
                  <a:gd name="T14" fmla="*/ 38 w 46"/>
                  <a:gd name="T15" fmla="*/ 11 h 13"/>
                  <a:gd name="T16" fmla="*/ 46 w 46"/>
                  <a:gd name="T17" fmla="*/ 10 h 13"/>
                  <a:gd name="T18" fmla="*/ 41 w 46"/>
                  <a:gd name="T19" fmla="*/ 8 h 13"/>
                  <a:gd name="T20" fmla="*/ 35 w 46"/>
                  <a:gd name="T21" fmla="*/ 7 h 13"/>
                  <a:gd name="T22" fmla="*/ 29 w 46"/>
                  <a:gd name="T23" fmla="*/ 4 h 13"/>
                  <a:gd name="T24" fmla="*/ 23 w 46"/>
                  <a:gd name="T25" fmla="*/ 3 h 13"/>
                  <a:gd name="T26" fmla="*/ 18 w 46"/>
                  <a:gd name="T27" fmla="*/ 2 h 13"/>
                  <a:gd name="T28" fmla="*/ 12 w 46"/>
                  <a:gd name="T29" fmla="*/ 2 h 13"/>
                  <a:gd name="T30" fmla="*/ 6 w 46"/>
                  <a:gd name="T31" fmla="*/ 0 h 13"/>
                  <a:gd name="T32" fmla="*/ 0 w 46"/>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3">
                    <a:moveTo>
                      <a:pt x="0" y="0"/>
                    </a:moveTo>
                    <a:lnTo>
                      <a:pt x="1" y="6"/>
                    </a:lnTo>
                    <a:lnTo>
                      <a:pt x="5" y="8"/>
                    </a:lnTo>
                    <a:lnTo>
                      <a:pt x="10" y="10"/>
                    </a:lnTo>
                    <a:lnTo>
                      <a:pt x="13" y="11"/>
                    </a:lnTo>
                    <a:lnTo>
                      <a:pt x="21" y="13"/>
                    </a:lnTo>
                    <a:lnTo>
                      <a:pt x="30" y="13"/>
                    </a:lnTo>
                    <a:lnTo>
                      <a:pt x="38" y="11"/>
                    </a:lnTo>
                    <a:lnTo>
                      <a:pt x="46" y="10"/>
                    </a:lnTo>
                    <a:lnTo>
                      <a:pt x="41" y="8"/>
                    </a:lnTo>
                    <a:lnTo>
                      <a:pt x="35" y="7"/>
                    </a:lnTo>
                    <a:lnTo>
                      <a:pt x="29" y="4"/>
                    </a:lnTo>
                    <a:lnTo>
                      <a:pt x="23" y="3"/>
                    </a:lnTo>
                    <a:lnTo>
                      <a:pt x="18" y="2"/>
                    </a:lnTo>
                    <a:lnTo>
                      <a:pt x="12" y="2"/>
                    </a:lnTo>
                    <a:lnTo>
                      <a:pt x="6" y="0"/>
                    </a:lnTo>
                    <a:lnTo>
                      <a:pt x="0"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2" name="Freeform 734"/>
              <p:cNvSpPr>
                <a:spLocks/>
              </p:cNvSpPr>
              <p:nvPr/>
            </p:nvSpPr>
            <p:spPr bwMode="auto">
              <a:xfrm>
                <a:off x="4660975" y="2491046"/>
                <a:ext cx="172732" cy="248043"/>
              </a:xfrm>
              <a:custGeom>
                <a:avLst/>
                <a:gdLst>
                  <a:gd name="T0" fmla="*/ 15 w 345"/>
                  <a:gd name="T1" fmla="*/ 54 h 194"/>
                  <a:gd name="T2" fmla="*/ 39 w 345"/>
                  <a:gd name="T3" fmla="*/ 72 h 194"/>
                  <a:gd name="T4" fmla="*/ 58 w 345"/>
                  <a:gd name="T5" fmla="*/ 94 h 194"/>
                  <a:gd name="T6" fmla="*/ 73 w 345"/>
                  <a:gd name="T7" fmla="*/ 121 h 194"/>
                  <a:gd name="T8" fmla="*/ 81 w 345"/>
                  <a:gd name="T9" fmla="*/ 143 h 194"/>
                  <a:gd name="T10" fmla="*/ 92 w 345"/>
                  <a:gd name="T11" fmla="*/ 154 h 194"/>
                  <a:gd name="T12" fmla="*/ 99 w 345"/>
                  <a:gd name="T13" fmla="*/ 153 h 194"/>
                  <a:gd name="T14" fmla="*/ 107 w 345"/>
                  <a:gd name="T15" fmla="*/ 158 h 194"/>
                  <a:gd name="T16" fmla="*/ 115 w 345"/>
                  <a:gd name="T17" fmla="*/ 167 h 194"/>
                  <a:gd name="T18" fmla="*/ 129 w 345"/>
                  <a:gd name="T19" fmla="*/ 173 h 194"/>
                  <a:gd name="T20" fmla="*/ 144 w 345"/>
                  <a:gd name="T21" fmla="*/ 179 h 194"/>
                  <a:gd name="T22" fmla="*/ 159 w 345"/>
                  <a:gd name="T23" fmla="*/ 183 h 194"/>
                  <a:gd name="T24" fmla="*/ 175 w 345"/>
                  <a:gd name="T25" fmla="*/ 186 h 194"/>
                  <a:gd name="T26" fmla="*/ 166 w 345"/>
                  <a:gd name="T27" fmla="*/ 175 h 194"/>
                  <a:gd name="T28" fmla="*/ 156 w 345"/>
                  <a:gd name="T29" fmla="*/ 160 h 194"/>
                  <a:gd name="T30" fmla="*/ 170 w 345"/>
                  <a:gd name="T31" fmla="*/ 167 h 194"/>
                  <a:gd name="T32" fmla="*/ 184 w 345"/>
                  <a:gd name="T33" fmla="*/ 176 h 194"/>
                  <a:gd name="T34" fmla="*/ 202 w 345"/>
                  <a:gd name="T35" fmla="*/ 183 h 194"/>
                  <a:gd name="T36" fmla="*/ 222 w 345"/>
                  <a:gd name="T37" fmla="*/ 191 h 194"/>
                  <a:gd name="T38" fmla="*/ 242 w 345"/>
                  <a:gd name="T39" fmla="*/ 194 h 194"/>
                  <a:gd name="T40" fmla="*/ 262 w 345"/>
                  <a:gd name="T41" fmla="*/ 190 h 194"/>
                  <a:gd name="T42" fmla="*/ 259 w 345"/>
                  <a:gd name="T43" fmla="*/ 180 h 194"/>
                  <a:gd name="T44" fmla="*/ 266 w 345"/>
                  <a:gd name="T45" fmla="*/ 172 h 194"/>
                  <a:gd name="T46" fmla="*/ 269 w 345"/>
                  <a:gd name="T47" fmla="*/ 160 h 194"/>
                  <a:gd name="T48" fmla="*/ 282 w 345"/>
                  <a:gd name="T49" fmla="*/ 167 h 194"/>
                  <a:gd name="T50" fmla="*/ 296 w 345"/>
                  <a:gd name="T51" fmla="*/ 167 h 194"/>
                  <a:gd name="T52" fmla="*/ 306 w 345"/>
                  <a:gd name="T53" fmla="*/ 146 h 194"/>
                  <a:gd name="T54" fmla="*/ 318 w 345"/>
                  <a:gd name="T55" fmla="*/ 131 h 194"/>
                  <a:gd name="T56" fmla="*/ 331 w 345"/>
                  <a:gd name="T57" fmla="*/ 136 h 194"/>
                  <a:gd name="T58" fmla="*/ 345 w 345"/>
                  <a:gd name="T59" fmla="*/ 135 h 194"/>
                  <a:gd name="T60" fmla="*/ 342 w 345"/>
                  <a:gd name="T61" fmla="*/ 123 h 194"/>
                  <a:gd name="T62" fmla="*/ 335 w 345"/>
                  <a:gd name="T63" fmla="*/ 112 h 194"/>
                  <a:gd name="T64" fmla="*/ 341 w 345"/>
                  <a:gd name="T65" fmla="*/ 109 h 194"/>
                  <a:gd name="T66" fmla="*/ 344 w 345"/>
                  <a:gd name="T67" fmla="*/ 104 h 194"/>
                  <a:gd name="T68" fmla="*/ 339 w 345"/>
                  <a:gd name="T69" fmla="*/ 93 h 194"/>
                  <a:gd name="T70" fmla="*/ 331 w 345"/>
                  <a:gd name="T71" fmla="*/ 86 h 194"/>
                  <a:gd name="T72" fmla="*/ 313 w 345"/>
                  <a:gd name="T73" fmla="*/ 84 h 194"/>
                  <a:gd name="T74" fmla="*/ 295 w 345"/>
                  <a:gd name="T75" fmla="*/ 84 h 194"/>
                  <a:gd name="T76" fmla="*/ 275 w 345"/>
                  <a:gd name="T77" fmla="*/ 84 h 194"/>
                  <a:gd name="T78" fmla="*/ 257 w 345"/>
                  <a:gd name="T79" fmla="*/ 82 h 194"/>
                  <a:gd name="T80" fmla="*/ 209 w 345"/>
                  <a:gd name="T81" fmla="*/ 86 h 194"/>
                  <a:gd name="T82" fmla="*/ 164 w 345"/>
                  <a:gd name="T83" fmla="*/ 78 h 194"/>
                  <a:gd name="T84" fmla="*/ 121 w 345"/>
                  <a:gd name="T85" fmla="*/ 63 h 194"/>
                  <a:gd name="T86" fmla="*/ 77 w 345"/>
                  <a:gd name="T87" fmla="*/ 47 h 194"/>
                  <a:gd name="T88" fmla="*/ 57 w 345"/>
                  <a:gd name="T89" fmla="*/ 38 h 194"/>
                  <a:gd name="T90" fmla="*/ 38 w 345"/>
                  <a:gd name="T91" fmla="*/ 27 h 194"/>
                  <a:gd name="T92" fmla="*/ 18 w 345"/>
                  <a:gd name="T93" fmla="*/ 15 h 194"/>
                  <a:gd name="T94" fmla="*/ 0 w 345"/>
                  <a:gd name="T95" fmla="*/ 0 h 194"/>
                  <a:gd name="T96" fmla="*/ 2 w 345"/>
                  <a:gd name="T97" fmla="*/ 23 h 194"/>
                  <a:gd name="T98" fmla="*/ 3 w 345"/>
                  <a:gd name="T99" fmla="*/ 4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5" h="194">
                    <a:moveTo>
                      <a:pt x="3" y="46"/>
                    </a:moveTo>
                    <a:lnTo>
                      <a:pt x="15" y="54"/>
                    </a:lnTo>
                    <a:lnTo>
                      <a:pt x="27" y="63"/>
                    </a:lnTo>
                    <a:lnTo>
                      <a:pt x="39" y="72"/>
                    </a:lnTo>
                    <a:lnTo>
                      <a:pt x="49" y="82"/>
                    </a:lnTo>
                    <a:lnTo>
                      <a:pt x="58" y="94"/>
                    </a:lnTo>
                    <a:lnTo>
                      <a:pt x="68" y="106"/>
                    </a:lnTo>
                    <a:lnTo>
                      <a:pt x="73" y="121"/>
                    </a:lnTo>
                    <a:lnTo>
                      <a:pt x="78" y="136"/>
                    </a:lnTo>
                    <a:lnTo>
                      <a:pt x="81" y="143"/>
                    </a:lnTo>
                    <a:lnTo>
                      <a:pt x="87" y="149"/>
                    </a:lnTo>
                    <a:lnTo>
                      <a:pt x="92" y="154"/>
                    </a:lnTo>
                    <a:lnTo>
                      <a:pt x="99" y="158"/>
                    </a:lnTo>
                    <a:lnTo>
                      <a:pt x="99" y="153"/>
                    </a:lnTo>
                    <a:lnTo>
                      <a:pt x="103" y="154"/>
                    </a:lnTo>
                    <a:lnTo>
                      <a:pt x="107" y="158"/>
                    </a:lnTo>
                    <a:lnTo>
                      <a:pt x="110" y="164"/>
                    </a:lnTo>
                    <a:lnTo>
                      <a:pt x="115" y="167"/>
                    </a:lnTo>
                    <a:lnTo>
                      <a:pt x="122" y="171"/>
                    </a:lnTo>
                    <a:lnTo>
                      <a:pt x="129" y="173"/>
                    </a:lnTo>
                    <a:lnTo>
                      <a:pt x="136" y="176"/>
                    </a:lnTo>
                    <a:lnTo>
                      <a:pt x="144" y="179"/>
                    </a:lnTo>
                    <a:lnTo>
                      <a:pt x="151" y="182"/>
                    </a:lnTo>
                    <a:lnTo>
                      <a:pt x="159" y="183"/>
                    </a:lnTo>
                    <a:lnTo>
                      <a:pt x="167" y="184"/>
                    </a:lnTo>
                    <a:lnTo>
                      <a:pt x="175" y="186"/>
                    </a:lnTo>
                    <a:lnTo>
                      <a:pt x="171" y="180"/>
                    </a:lnTo>
                    <a:lnTo>
                      <a:pt x="166" y="175"/>
                    </a:lnTo>
                    <a:lnTo>
                      <a:pt x="160" y="168"/>
                    </a:lnTo>
                    <a:lnTo>
                      <a:pt x="156" y="160"/>
                    </a:lnTo>
                    <a:lnTo>
                      <a:pt x="164" y="161"/>
                    </a:lnTo>
                    <a:lnTo>
                      <a:pt x="170" y="167"/>
                    </a:lnTo>
                    <a:lnTo>
                      <a:pt x="177" y="172"/>
                    </a:lnTo>
                    <a:lnTo>
                      <a:pt x="184" y="176"/>
                    </a:lnTo>
                    <a:lnTo>
                      <a:pt x="193" y="179"/>
                    </a:lnTo>
                    <a:lnTo>
                      <a:pt x="202" y="183"/>
                    </a:lnTo>
                    <a:lnTo>
                      <a:pt x="213" y="187"/>
                    </a:lnTo>
                    <a:lnTo>
                      <a:pt x="222" y="191"/>
                    </a:lnTo>
                    <a:lnTo>
                      <a:pt x="231" y="194"/>
                    </a:lnTo>
                    <a:lnTo>
                      <a:pt x="242" y="194"/>
                    </a:lnTo>
                    <a:lnTo>
                      <a:pt x="252" y="194"/>
                    </a:lnTo>
                    <a:lnTo>
                      <a:pt x="262" y="190"/>
                    </a:lnTo>
                    <a:lnTo>
                      <a:pt x="254" y="182"/>
                    </a:lnTo>
                    <a:lnTo>
                      <a:pt x="259" y="180"/>
                    </a:lnTo>
                    <a:lnTo>
                      <a:pt x="262" y="176"/>
                    </a:lnTo>
                    <a:lnTo>
                      <a:pt x="266" y="172"/>
                    </a:lnTo>
                    <a:lnTo>
                      <a:pt x="267" y="167"/>
                    </a:lnTo>
                    <a:lnTo>
                      <a:pt x="269" y="160"/>
                    </a:lnTo>
                    <a:lnTo>
                      <a:pt x="275" y="162"/>
                    </a:lnTo>
                    <a:lnTo>
                      <a:pt x="282" y="167"/>
                    </a:lnTo>
                    <a:lnTo>
                      <a:pt x="289" y="169"/>
                    </a:lnTo>
                    <a:lnTo>
                      <a:pt x="296" y="167"/>
                    </a:lnTo>
                    <a:lnTo>
                      <a:pt x="303" y="157"/>
                    </a:lnTo>
                    <a:lnTo>
                      <a:pt x="306" y="146"/>
                    </a:lnTo>
                    <a:lnTo>
                      <a:pt x="311" y="138"/>
                    </a:lnTo>
                    <a:lnTo>
                      <a:pt x="318" y="131"/>
                    </a:lnTo>
                    <a:lnTo>
                      <a:pt x="325" y="132"/>
                    </a:lnTo>
                    <a:lnTo>
                      <a:pt x="331" y="136"/>
                    </a:lnTo>
                    <a:lnTo>
                      <a:pt x="338" y="139"/>
                    </a:lnTo>
                    <a:lnTo>
                      <a:pt x="345" y="135"/>
                    </a:lnTo>
                    <a:lnTo>
                      <a:pt x="344" y="130"/>
                    </a:lnTo>
                    <a:lnTo>
                      <a:pt x="342" y="123"/>
                    </a:lnTo>
                    <a:lnTo>
                      <a:pt x="338" y="117"/>
                    </a:lnTo>
                    <a:lnTo>
                      <a:pt x="335" y="112"/>
                    </a:lnTo>
                    <a:lnTo>
                      <a:pt x="337" y="110"/>
                    </a:lnTo>
                    <a:lnTo>
                      <a:pt x="341" y="109"/>
                    </a:lnTo>
                    <a:lnTo>
                      <a:pt x="343" y="106"/>
                    </a:lnTo>
                    <a:lnTo>
                      <a:pt x="344" y="104"/>
                    </a:lnTo>
                    <a:lnTo>
                      <a:pt x="343" y="97"/>
                    </a:lnTo>
                    <a:lnTo>
                      <a:pt x="339" y="93"/>
                    </a:lnTo>
                    <a:lnTo>
                      <a:pt x="336" y="89"/>
                    </a:lnTo>
                    <a:lnTo>
                      <a:pt x="331" y="86"/>
                    </a:lnTo>
                    <a:lnTo>
                      <a:pt x="322" y="84"/>
                    </a:lnTo>
                    <a:lnTo>
                      <a:pt x="313" y="84"/>
                    </a:lnTo>
                    <a:lnTo>
                      <a:pt x="304" y="84"/>
                    </a:lnTo>
                    <a:lnTo>
                      <a:pt x="295" y="84"/>
                    </a:lnTo>
                    <a:lnTo>
                      <a:pt x="285" y="84"/>
                    </a:lnTo>
                    <a:lnTo>
                      <a:pt x="275" y="84"/>
                    </a:lnTo>
                    <a:lnTo>
                      <a:pt x="266" y="83"/>
                    </a:lnTo>
                    <a:lnTo>
                      <a:pt x="257" y="82"/>
                    </a:lnTo>
                    <a:lnTo>
                      <a:pt x="234" y="86"/>
                    </a:lnTo>
                    <a:lnTo>
                      <a:pt x="209" y="86"/>
                    </a:lnTo>
                    <a:lnTo>
                      <a:pt x="187" y="83"/>
                    </a:lnTo>
                    <a:lnTo>
                      <a:pt x="164" y="78"/>
                    </a:lnTo>
                    <a:lnTo>
                      <a:pt x="143" y="71"/>
                    </a:lnTo>
                    <a:lnTo>
                      <a:pt x="121" y="63"/>
                    </a:lnTo>
                    <a:lnTo>
                      <a:pt x="99" y="56"/>
                    </a:lnTo>
                    <a:lnTo>
                      <a:pt x="77" y="47"/>
                    </a:lnTo>
                    <a:lnTo>
                      <a:pt x="67" y="43"/>
                    </a:lnTo>
                    <a:lnTo>
                      <a:pt x="57" y="38"/>
                    </a:lnTo>
                    <a:lnTo>
                      <a:pt x="47" y="32"/>
                    </a:lnTo>
                    <a:lnTo>
                      <a:pt x="38" y="27"/>
                    </a:lnTo>
                    <a:lnTo>
                      <a:pt x="27" y="20"/>
                    </a:lnTo>
                    <a:lnTo>
                      <a:pt x="18" y="15"/>
                    </a:lnTo>
                    <a:lnTo>
                      <a:pt x="9" y="6"/>
                    </a:lnTo>
                    <a:lnTo>
                      <a:pt x="0" y="0"/>
                    </a:lnTo>
                    <a:lnTo>
                      <a:pt x="1" y="10"/>
                    </a:lnTo>
                    <a:lnTo>
                      <a:pt x="2" y="23"/>
                    </a:lnTo>
                    <a:lnTo>
                      <a:pt x="3" y="34"/>
                    </a:lnTo>
                    <a:lnTo>
                      <a:pt x="3"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3" name="Freeform 735"/>
              <p:cNvSpPr>
                <a:spLocks/>
              </p:cNvSpPr>
              <p:nvPr/>
            </p:nvSpPr>
            <p:spPr bwMode="auto">
              <a:xfrm>
                <a:off x="4701912" y="2599167"/>
                <a:ext cx="7988" cy="21200"/>
              </a:xfrm>
              <a:custGeom>
                <a:avLst/>
                <a:gdLst>
                  <a:gd name="T0" fmla="*/ 0 w 16"/>
                  <a:gd name="T1" fmla="*/ 7 h 19"/>
                  <a:gd name="T2" fmla="*/ 1 w 16"/>
                  <a:gd name="T3" fmla="*/ 19 h 19"/>
                  <a:gd name="T4" fmla="*/ 5 w 16"/>
                  <a:gd name="T5" fmla="*/ 19 h 19"/>
                  <a:gd name="T6" fmla="*/ 9 w 16"/>
                  <a:gd name="T7" fmla="*/ 17 h 19"/>
                  <a:gd name="T8" fmla="*/ 12 w 16"/>
                  <a:gd name="T9" fmla="*/ 14 h 19"/>
                  <a:gd name="T10" fmla="*/ 16 w 16"/>
                  <a:gd name="T11" fmla="*/ 10 h 19"/>
                  <a:gd name="T12" fmla="*/ 16 w 16"/>
                  <a:gd name="T13" fmla="*/ 6 h 19"/>
                  <a:gd name="T14" fmla="*/ 15 w 16"/>
                  <a:gd name="T15" fmla="*/ 3 h 19"/>
                  <a:gd name="T16" fmla="*/ 11 w 16"/>
                  <a:gd name="T17" fmla="*/ 1 h 19"/>
                  <a:gd name="T18" fmla="*/ 9 w 16"/>
                  <a:gd name="T19" fmla="*/ 0 h 19"/>
                  <a:gd name="T20" fmla="*/ 7 w 16"/>
                  <a:gd name="T21" fmla="*/ 0 h 19"/>
                  <a:gd name="T22" fmla="*/ 3 w 16"/>
                  <a:gd name="T23" fmla="*/ 1 h 19"/>
                  <a:gd name="T24" fmla="*/ 1 w 16"/>
                  <a:gd name="T25" fmla="*/ 3 h 19"/>
                  <a:gd name="T26" fmla="*/ 0 w 16"/>
                  <a:gd name="T2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9">
                    <a:moveTo>
                      <a:pt x="0" y="7"/>
                    </a:moveTo>
                    <a:lnTo>
                      <a:pt x="1" y="19"/>
                    </a:lnTo>
                    <a:lnTo>
                      <a:pt x="5" y="19"/>
                    </a:lnTo>
                    <a:lnTo>
                      <a:pt x="9" y="17"/>
                    </a:lnTo>
                    <a:lnTo>
                      <a:pt x="12" y="14"/>
                    </a:lnTo>
                    <a:lnTo>
                      <a:pt x="16" y="10"/>
                    </a:lnTo>
                    <a:lnTo>
                      <a:pt x="16" y="6"/>
                    </a:lnTo>
                    <a:lnTo>
                      <a:pt x="15" y="3"/>
                    </a:lnTo>
                    <a:lnTo>
                      <a:pt x="11" y="1"/>
                    </a:lnTo>
                    <a:lnTo>
                      <a:pt x="9" y="0"/>
                    </a:lnTo>
                    <a:lnTo>
                      <a:pt x="7" y="0"/>
                    </a:lnTo>
                    <a:lnTo>
                      <a:pt x="3" y="1"/>
                    </a:lnTo>
                    <a:lnTo>
                      <a:pt x="1" y="3"/>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4" name="Freeform 736"/>
              <p:cNvSpPr>
                <a:spLocks/>
              </p:cNvSpPr>
              <p:nvPr/>
            </p:nvSpPr>
            <p:spPr bwMode="auto">
              <a:xfrm>
                <a:off x="4715890" y="2605527"/>
                <a:ext cx="23963" cy="46641"/>
              </a:xfrm>
              <a:custGeom>
                <a:avLst/>
                <a:gdLst>
                  <a:gd name="T0" fmla="*/ 0 w 50"/>
                  <a:gd name="T1" fmla="*/ 4 h 37"/>
                  <a:gd name="T2" fmla="*/ 2 w 50"/>
                  <a:gd name="T3" fmla="*/ 10 h 37"/>
                  <a:gd name="T4" fmla="*/ 6 w 50"/>
                  <a:gd name="T5" fmla="*/ 16 h 37"/>
                  <a:gd name="T6" fmla="*/ 12 w 50"/>
                  <a:gd name="T7" fmla="*/ 23 h 37"/>
                  <a:gd name="T8" fmla="*/ 17 w 50"/>
                  <a:gd name="T9" fmla="*/ 29 h 37"/>
                  <a:gd name="T10" fmla="*/ 25 w 50"/>
                  <a:gd name="T11" fmla="*/ 31 h 37"/>
                  <a:gd name="T12" fmla="*/ 34 w 50"/>
                  <a:gd name="T13" fmla="*/ 34 h 37"/>
                  <a:gd name="T14" fmla="*/ 42 w 50"/>
                  <a:gd name="T15" fmla="*/ 36 h 37"/>
                  <a:gd name="T16" fmla="*/ 50 w 50"/>
                  <a:gd name="T17" fmla="*/ 37 h 37"/>
                  <a:gd name="T18" fmla="*/ 45 w 50"/>
                  <a:gd name="T19" fmla="*/ 30 h 37"/>
                  <a:gd name="T20" fmla="*/ 40 w 50"/>
                  <a:gd name="T21" fmla="*/ 26 h 37"/>
                  <a:gd name="T22" fmla="*/ 36 w 50"/>
                  <a:gd name="T23" fmla="*/ 20 h 37"/>
                  <a:gd name="T24" fmla="*/ 30 w 50"/>
                  <a:gd name="T25" fmla="*/ 16 h 37"/>
                  <a:gd name="T26" fmla="*/ 25 w 50"/>
                  <a:gd name="T27" fmla="*/ 12 h 37"/>
                  <a:gd name="T28" fmla="*/ 20 w 50"/>
                  <a:gd name="T29" fmla="*/ 8 h 37"/>
                  <a:gd name="T30" fmla="*/ 15 w 50"/>
                  <a:gd name="T31" fmla="*/ 4 h 37"/>
                  <a:gd name="T32" fmla="*/ 9 w 50"/>
                  <a:gd name="T33" fmla="*/ 0 h 37"/>
                  <a:gd name="T34" fmla="*/ 8 w 50"/>
                  <a:gd name="T35" fmla="*/ 3 h 37"/>
                  <a:gd name="T36" fmla="*/ 6 w 50"/>
                  <a:gd name="T37" fmla="*/ 4 h 37"/>
                  <a:gd name="T38" fmla="*/ 2 w 50"/>
                  <a:gd name="T39" fmla="*/ 5 h 37"/>
                  <a:gd name="T40" fmla="*/ 0 w 50"/>
                  <a:gd name="T41"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37">
                    <a:moveTo>
                      <a:pt x="0" y="4"/>
                    </a:moveTo>
                    <a:lnTo>
                      <a:pt x="2" y="10"/>
                    </a:lnTo>
                    <a:lnTo>
                      <a:pt x="6" y="16"/>
                    </a:lnTo>
                    <a:lnTo>
                      <a:pt x="12" y="23"/>
                    </a:lnTo>
                    <a:lnTo>
                      <a:pt x="17" y="29"/>
                    </a:lnTo>
                    <a:lnTo>
                      <a:pt x="25" y="31"/>
                    </a:lnTo>
                    <a:lnTo>
                      <a:pt x="34" y="34"/>
                    </a:lnTo>
                    <a:lnTo>
                      <a:pt x="42" y="36"/>
                    </a:lnTo>
                    <a:lnTo>
                      <a:pt x="50" y="37"/>
                    </a:lnTo>
                    <a:lnTo>
                      <a:pt x="45" y="30"/>
                    </a:lnTo>
                    <a:lnTo>
                      <a:pt x="40" y="26"/>
                    </a:lnTo>
                    <a:lnTo>
                      <a:pt x="36" y="20"/>
                    </a:lnTo>
                    <a:lnTo>
                      <a:pt x="30" y="16"/>
                    </a:lnTo>
                    <a:lnTo>
                      <a:pt x="25" y="12"/>
                    </a:lnTo>
                    <a:lnTo>
                      <a:pt x="20" y="8"/>
                    </a:lnTo>
                    <a:lnTo>
                      <a:pt x="15" y="4"/>
                    </a:lnTo>
                    <a:lnTo>
                      <a:pt x="9" y="0"/>
                    </a:lnTo>
                    <a:lnTo>
                      <a:pt x="8" y="3"/>
                    </a:lnTo>
                    <a:lnTo>
                      <a:pt x="6" y="4"/>
                    </a:lnTo>
                    <a:lnTo>
                      <a:pt x="2" y="5"/>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5" name="Freeform 737"/>
              <p:cNvSpPr>
                <a:spLocks/>
              </p:cNvSpPr>
              <p:nvPr/>
            </p:nvSpPr>
            <p:spPr bwMode="auto">
              <a:xfrm>
                <a:off x="4733862" y="2614007"/>
                <a:ext cx="69892" cy="61481"/>
              </a:xfrm>
              <a:custGeom>
                <a:avLst/>
                <a:gdLst>
                  <a:gd name="T0" fmla="*/ 1 w 140"/>
                  <a:gd name="T1" fmla="*/ 8 h 48"/>
                  <a:gd name="T2" fmla="*/ 10 w 140"/>
                  <a:gd name="T3" fmla="*/ 15 h 48"/>
                  <a:gd name="T4" fmla="*/ 18 w 140"/>
                  <a:gd name="T5" fmla="*/ 22 h 48"/>
                  <a:gd name="T6" fmla="*/ 28 w 140"/>
                  <a:gd name="T7" fmla="*/ 29 h 48"/>
                  <a:gd name="T8" fmla="*/ 38 w 140"/>
                  <a:gd name="T9" fmla="*/ 34 h 48"/>
                  <a:gd name="T10" fmla="*/ 47 w 140"/>
                  <a:gd name="T11" fmla="*/ 38 h 48"/>
                  <a:gd name="T12" fmla="*/ 56 w 140"/>
                  <a:gd name="T13" fmla="*/ 42 h 48"/>
                  <a:gd name="T14" fmla="*/ 67 w 140"/>
                  <a:gd name="T15" fmla="*/ 45 h 48"/>
                  <a:gd name="T16" fmla="*/ 77 w 140"/>
                  <a:gd name="T17" fmla="*/ 48 h 48"/>
                  <a:gd name="T18" fmla="*/ 73 w 140"/>
                  <a:gd name="T19" fmla="*/ 39 h 48"/>
                  <a:gd name="T20" fmla="*/ 66 w 140"/>
                  <a:gd name="T21" fmla="*/ 33 h 48"/>
                  <a:gd name="T22" fmla="*/ 59 w 140"/>
                  <a:gd name="T23" fmla="*/ 27 h 48"/>
                  <a:gd name="T24" fmla="*/ 51 w 140"/>
                  <a:gd name="T25" fmla="*/ 23 h 48"/>
                  <a:gd name="T26" fmla="*/ 62 w 140"/>
                  <a:gd name="T27" fmla="*/ 24 h 48"/>
                  <a:gd name="T28" fmla="*/ 74 w 140"/>
                  <a:gd name="T29" fmla="*/ 27 h 48"/>
                  <a:gd name="T30" fmla="*/ 85 w 140"/>
                  <a:gd name="T31" fmla="*/ 31 h 48"/>
                  <a:gd name="T32" fmla="*/ 97 w 140"/>
                  <a:gd name="T33" fmla="*/ 35 h 48"/>
                  <a:gd name="T34" fmla="*/ 108 w 140"/>
                  <a:gd name="T35" fmla="*/ 38 h 48"/>
                  <a:gd name="T36" fmla="*/ 119 w 140"/>
                  <a:gd name="T37" fmla="*/ 39 h 48"/>
                  <a:gd name="T38" fmla="*/ 130 w 140"/>
                  <a:gd name="T39" fmla="*/ 38 h 48"/>
                  <a:gd name="T40" fmla="*/ 140 w 140"/>
                  <a:gd name="T41" fmla="*/ 31 h 48"/>
                  <a:gd name="T42" fmla="*/ 127 w 140"/>
                  <a:gd name="T43" fmla="*/ 30 h 48"/>
                  <a:gd name="T44" fmla="*/ 114 w 140"/>
                  <a:gd name="T45" fmla="*/ 29 h 48"/>
                  <a:gd name="T46" fmla="*/ 100 w 140"/>
                  <a:gd name="T47" fmla="*/ 26 h 48"/>
                  <a:gd name="T48" fmla="*/ 88 w 140"/>
                  <a:gd name="T49" fmla="*/ 22 h 48"/>
                  <a:gd name="T50" fmla="*/ 75 w 140"/>
                  <a:gd name="T51" fmla="*/ 19 h 48"/>
                  <a:gd name="T52" fmla="*/ 63 w 140"/>
                  <a:gd name="T53" fmla="*/ 15 h 48"/>
                  <a:gd name="T54" fmla="*/ 51 w 140"/>
                  <a:gd name="T55" fmla="*/ 11 h 48"/>
                  <a:gd name="T56" fmla="*/ 38 w 140"/>
                  <a:gd name="T57" fmla="*/ 8 h 48"/>
                  <a:gd name="T58" fmla="*/ 33 w 140"/>
                  <a:gd name="T59" fmla="*/ 7 h 48"/>
                  <a:gd name="T60" fmla="*/ 29 w 140"/>
                  <a:gd name="T61" fmla="*/ 7 h 48"/>
                  <a:gd name="T62" fmla="*/ 24 w 140"/>
                  <a:gd name="T63" fmla="*/ 7 h 48"/>
                  <a:gd name="T64" fmla="*/ 20 w 140"/>
                  <a:gd name="T65" fmla="*/ 5 h 48"/>
                  <a:gd name="T66" fmla="*/ 15 w 140"/>
                  <a:gd name="T67" fmla="*/ 5 h 48"/>
                  <a:gd name="T68" fmla="*/ 10 w 140"/>
                  <a:gd name="T69" fmla="*/ 4 h 48"/>
                  <a:gd name="T70" fmla="*/ 6 w 140"/>
                  <a:gd name="T71" fmla="*/ 3 h 48"/>
                  <a:gd name="T72" fmla="*/ 1 w 140"/>
                  <a:gd name="T73" fmla="*/ 0 h 48"/>
                  <a:gd name="T74" fmla="*/ 0 w 140"/>
                  <a:gd name="T75" fmla="*/ 1 h 48"/>
                  <a:gd name="T76" fmla="*/ 0 w 140"/>
                  <a:gd name="T77" fmla="*/ 4 h 48"/>
                  <a:gd name="T78" fmla="*/ 0 w 140"/>
                  <a:gd name="T79" fmla="*/ 7 h 48"/>
                  <a:gd name="T80" fmla="*/ 1 w 140"/>
                  <a:gd name="T81"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0" h="48">
                    <a:moveTo>
                      <a:pt x="1" y="8"/>
                    </a:moveTo>
                    <a:lnTo>
                      <a:pt x="10" y="15"/>
                    </a:lnTo>
                    <a:lnTo>
                      <a:pt x="18" y="22"/>
                    </a:lnTo>
                    <a:lnTo>
                      <a:pt x="28" y="29"/>
                    </a:lnTo>
                    <a:lnTo>
                      <a:pt x="38" y="34"/>
                    </a:lnTo>
                    <a:lnTo>
                      <a:pt x="47" y="38"/>
                    </a:lnTo>
                    <a:lnTo>
                      <a:pt x="56" y="42"/>
                    </a:lnTo>
                    <a:lnTo>
                      <a:pt x="67" y="45"/>
                    </a:lnTo>
                    <a:lnTo>
                      <a:pt x="77" y="48"/>
                    </a:lnTo>
                    <a:lnTo>
                      <a:pt x="73" y="39"/>
                    </a:lnTo>
                    <a:lnTo>
                      <a:pt x="66" y="33"/>
                    </a:lnTo>
                    <a:lnTo>
                      <a:pt x="59" y="27"/>
                    </a:lnTo>
                    <a:lnTo>
                      <a:pt x="51" y="23"/>
                    </a:lnTo>
                    <a:lnTo>
                      <a:pt x="62" y="24"/>
                    </a:lnTo>
                    <a:lnTo>
                      <a:pt x="74" y="27"/>
                    </a:lnTo>
                    <a:lnTo>
                      <a:pt x="85" y="31"/>
                    </a:lnTo>
                    <a:lnTo>
                      <a:pt x="97" y="35"/>
                    </a:lnTo>
                    <a:lnTo>
                      <a:pt x="108" y="38"/>
                    </a:lnTo>
                    <a:lnTo>
                      <a:pt x="119" y="39"/>
                    </a:lnTo>
                    <a:lnTo>
                      <a:pt x="130" y="38"/>
                    </a:lnTo>
                    <a:lnTo>
                      <a:pt x="140" y="31"/>
                    </a:lnTo>
                    <a:lnTo>
                      <a:pt x="127" y="30"/>
                    </a:lnTo>
                    <a:lnTo>
                      <a:pt x="114" y="29"/>
                    </a:lnTo>
                    <a:lnTo>
                      <a:pt x="100" y="26"/>
                    </a:lnTo>
                    <a:lnTo>
                      <a:pt x="88" y="22"/>
                    </a:lnTo>
                    <a:lnTo>
                      <a:pt x="75" y="19"/>
                    </a:lnTo>
                    <a:lnTo>
                      <a:pt x="63" y="15"/>
                    </a:lnTo>
                    <a:lnTo>
                      <a:pt x="51" y="11"/>
                    </a:lnTo>
                    <a:lnTo>
                      <a:pt x="38" y="8"/>
                    </a:lnTo>
                    <a:lnTo>
                      <a:pt x="33" y="7"/>
                    </a:lnTo>
                    <a:lnTo>
                      <a:pt x="29" y="7"/>
                    </a:lnTo>
                    <a:lnTo>
                      <a:pt x="24" y="7"/>
                    </a:lnTo>
                    <a:lnTo>
                      <a:pt x="20" y="5"/>
                    </a:lnTo>
                    <a:lnTo>
                      <a:pt x="15" y="5"/>
                    </a:lnTo>
                    <a:lnTo>
                      <a:pt x="10" y="4"/>
                    </a:lnTo>
                    <a:lnTo>
                      <a:pt x="6" y="3"/>
                    </a:lnTo>
                    <a:lnTo>
                      <a:pt x="1" y="0"/>
                    </a:lnTo>
                    <a:lnTo>
                      <a:pt x="0" y="1"/>
                    </a:lnTo>
                    <a:lnTo>
                      <a:pt x="0" y="4"/>
                    </a:lnTo>
                    <a:lnTo>
                      <a:pt x="0" y="7"/>
                    </a:lnTo>
                    <a:lnTo>
                      <a:pt x="1"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6" name="Freeform 738"/>
              <p:cNvSpPr>
                <a:spLocks/>
              </p:cNvSpPr>
              <p:nvPr/>
            </p:nvSpPr>
            <p:spPr bwMode="auto">
              <a:xfrm>
                <a:off x="4660975" y="2641568"/>
                <a:ext cx="177725" cy="277724"/>
              </a:xfrm>
              <a:custGeom>
                <a:avLst/>
                <a:gdLst>
                  <a:gd name="T0" fmla="*/ 28 w 355"/>
                  <a:gd name="T1" fmla="*/ 83 h 216"/>
                  <a:gd name="T2" fmla="*/ 34 w 355"/>
                  <a:gd name="T3" fmla="*/ 111 h 216"/>
                  <a:gd name="T4" fmla="*/ 41 w 355"/>
                  <a:gd name="T5" fmla="*/ 138 h 216"/>
                  <a:gd name="T6" fmla="*/ 54 w 355"/>
                  <a:gd name="T7" fmla="*/ 160 h 216"/>
                  <a:gd name="T8" fmla="*/ 78 w 355"/>
                  <a:gd name="T9" fmla="*/ 168 h 216"/>
                  <a:gd name="T10" fmla="*/ 71 w 355"/>
                  <a:gd name="T11" fmla="*/ 156 h 216"/>
                  <a:gd name="T12" fmla="*/ 69 w 355"/>
                  <a:gd name="T13" fmla="*/ 142 h 216"/>
                  <a:gd name="T14" fmla="*/ 86 w 355"/>
                  <a:gd name="T15" fmla="*/ 153 h 216"/>
                  <a:gd name="T16" fmla="*/ 99 w 355"/>
                  <a:gd name="T17" fmla="*/ 172 h 216"/>
                  <a:gd name="T18" fmla="*/ 112 w 355"/>
                  <a:gd name="T19" fmla="*/ 193 h 216"/>
                  <a:gd name="T20" fmla="*/ 131 w 355"/>
                  <a:gd name="T21" fmla="*/ 204 h 216"/>
                  <a:gd name="T22" fmla="*/ 155 w 355"/>
                  <a:gd name="T23" fmla="*/ 211 h 216"/>
                  <a:gd name="T24" fmla="*/ 181 w 355"/>
                  <a:gd name="T25" fmla="*/ 215 h 216"/>
                  <a:gd name="T26" fmla="*/ 206 w 355"/>
                  <a:gd name="T27" fmla="*/ 215 h 216"/>
                  <a:gd name="T28" fmla="*/ 230 w 355"/>
                  <a:gd name="T29" fmla="*/ 206 h 216"/>
                  <a:gd name="T30" fmla="*/ 247 w 355"/>
                  <a:gd name="T31" fmla="*/ 212 h 216"/>
                  <a:gd name="T32" fmla="*/ 264 w 355"/>
                  <a:gd name="T33" fmla="*/ 216 h 216"/>
                  <a:gd name="T34" fmla="*/ 276 w 355"/>
                  <a:gd name="T35" fmla="*/ 206 h 216"/>
                  <a:gd name="T36" fmla="*/ 289 w 355"/>
                  <a:gd name="T37" fmla="*/ 194 h 216"/>
                  <a:gd name="T38" fmla="*/ 299 w 355"/>
                  <a:gd name="T39" fmla="*/ 182 h 216"/>
                  <a:gd name="T40" fmla="*/ 305 w 355"/>
                  <a:gd name="T41" fmla="*/ 165 h 216"/>
                  <a:gd name="T42" fmla="*/ 315 w 355"/>
                  <a:gd name="T43" fmla="*/ 161 h 216"/>
                  <a:gd name="T44" fmla="*/ 327 w 355"/>
                  <a:gd name="T45" fmla="*/ 164 h 216"/>
                  <a:gd name="T46" fmla="*/ 337 w 355"/>
                  <a:gd name="T47" fmla="*/ 165 h 216"/>
                  <a:gd name="T48" fmla="*/ 347 w 355"/>
                  <a:gd name="T49" fmla="*/ 160 h 216"/>
                  <a:gd name="T50" fmla="*/ 351 w 355"/>
                  <a:gd name="T51" fmla="*/ 154 h 216"/>
                  <a:gd name="T52" fmla="*/ 355 w 355"/>
                  <a:gd name="T53" fmla="*/ 150 h 216"/>
                  <a:gd name="T54" fmla="*/ 340 w 355"/>
                  <a:gd name="T55" fmla="*/ 142 h 216"/>
                  <a:gd name="T56" fmla="*/ 321 w 355"/>
                  <a:gd name="T57" fmla="*/ 139 h 216"/>
                  <a:gd name="T58" fmla="*/ 299 w 355"/>
                  <a:gd name="T59" fmla="*/ 128 h 216"/>
                  <a:gd name="T60" fmla="*/ 275 w 355"/>
                  <a:gd name="T61" fmla="*/ 122 h 216"/>
                  <a:gd name="T62" fmla="*/ 252 w 355"/>
                  <a:gd name="T63" fmla="*/ 117 h 216"/>
                  <a:gd name="T64" fmla="*/ 228 w 355"/>
                  <a:gd name="T65" fmla="*/ 115 h 216"/>
                  <a:gd name="T66" fmla="*/ 203 w 355"/>
                  <a:gd name="T67" fmla="*/ 112 h 216"/>
                  <a:gd name="T68" fmla="*/ 180 w 355"/>
                  <a:gd name="T69" fmla="*/ 108 h 216"/>
                  <a:gd name="T70" fmla="*/ 155 w 355"/>
                  <a:gd name="T71" fmla="*/ 102 h 216"/>
                  <a:gd name="T72" fmla="*/ 133 w 355"/>
                  <a:gd name="T73" fmla="*/ 93 h 216"/>
                  <a:gd name="T74" fmla="*/ 98 w 355"/>
                  <a:gd name="T75" fmla="*/ 75 h 216"/>
                  <a:gd name="T76" fmla="*/ 63 w 355"/>
                  <a:gd name="T77" fmla="*/ 54 h 216"/>
                  <a:gd name="T78" fmla="*/ 31 w 355"/>
                  <a:gd name="T79" fmla="*/ 30 h 216"/>
                  <a:gd name="T80" fmla="*/ 0 w 355"/>
                  <a:gd name="T81" fmla="*/ 0 h 216"/>
                  <a:gd name="T82" fmla="*/ 1 w 355"/>
                  <a:gd name="T83" fmla="*/ 42 h 216"/>
                  <a:gd name="T84" fmla="*/ 16 w 355"/>
                  <a:gd name="T85" fmla="*/ 7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5" h="216">
                    <a:moveTo>
                      <a:pt x="16" y="76"/>
                    </a:moveTo>
                    <a:lnTo>
                      <a:pt x="28" y="83"/>
                    </a:lnTo>
                    <a:lnTo>
                      <a:pt x="31" y="96"/>
                    </a:lnTo>
                    <a:lnTo>
                      <a:pt x="34" y="111"/>
                    </a:lnTo>
                    <a:lnTo>
                      <a:pt x="37" y="124"/>
                    </a:lnTo>
                    <a:lnTo>
                      <a:pt x="41" y="138"/>
                    </a:lnTo>
                    <a:lnTo>
                      <a:pt x="47" y="150"/>
                    </a:lnTo>
                    <a:lnTo>
                      <a:pt x="54" y="160"/>
                    </a:lnTo>
                    <a:lnTo>
                      <a:pt x="64" y="167"/>
                    </a:lnTo>
                    <a:lnTo>
                      <a:pt x="78" y="168"/>
                    </a:lnTo>
                    <a:lnTo>
                      <a:pt x="75" y="163"/>
                    </a:lnTo>
                    <a:lnTo>
                      <a:pt x="71" y="156"/>
                    </a:lnTo>
                    <a:lnTo>
                      <a:pt x="69" y="149"/>
                    </a:lnTo>
                    <a:lnTo>
                      <a:pt x="69" y="142"/>
                    </a:lnTo>
                    <a:lnTo>
                      <a:pt x="79" y="146"/>
                    </a:lnTo>
                    <a:lnTo>
                      <a:pt x="86" y="153"/>
                    </a:lnTo>
                    <a:lnTo>
                      <a:pt x="93" y="163"/>
                    </a:lnTo>
                    <a:lnTo>
                      <a:pt x="99" y="172"/>
                    </a:lnTo>
                    <a:lnTo>
                      <a:pt x="105" y="183"/>
                    </a:lnTo>
                    <a:lnTo>
                      <a:pt x="112" y="193"/>
                    </a:lnTo>
                    <a:lnTo>
                      <a:pt x="121" y="200"/>
                    </a:lnTo>
                    <a:lnTo>
                      <a:pt x="131" y="204"/>
                    </a:lnTo>
                    <a:lnTo>
                      <a:pt x="143" y="206"/>
                    </a:lnTo>
                    <a:lnTo>
                      <a:pt x="155" y="211"/>
                    </a:lnTo>
                    <a:lnTo>
                      <a:pt x="168" y="212"/>
                    </a:lnTo>
                    <a:lnTo>
                      <a:pt x="181" y="215"/>
                    </a:lnTo>
                    <a:lnTo>
                      <a:pt x="193" y="215"/>
                    </a:lnTo>
                    <a:lnTo>
                      <a:pt x="206" y="215"/>
                    </a:lnTo>
                    <a:lnTo>
                      <a:pt x="219" y="212"/>
                    </a:lnTo>
                    <a:lnTo>
                      <a:pt x="230" y="206"/>
                    </a:lnTo>
                    <a:lnTo>
                      <a:pt x="239" y="208"/>
                    </a:lnTo>
                    <a:lnTo>
                      <a:pt x="247" y="212"/>
                    </a:lnTo>
                    <a:lnTo>
                      <a:pt x="254" y="216"/>
                    </a:lnTo>
                    <a:lnTo>
                      <a:pt x="264" y="216"/>
                    </a:lnTo>
                    <a:lnTo>
                      <a:pt x="269" y="211"/>
                    </a:lnTo>
                    <a:lnTo>
                      <a:pt x="276" y="206"/>
                    </a:lnTo>
                    <a:lnTo>
                      <a:pt x="283" y="201"/>
                    </a:lnTo>
                    <a:lnTo>
                      <a:pt x="289" y="194"/>
                    </a:lnTo>
                    <a:lnTo>
                      <a:pt x="295" y="189"/>
                    </a:lnTo>
                    <a:lnTo>
                      <a:pt x="299" y="182"/>
                    </a:lnTo>
                    <a:lnTo>
                      <a:pt x="303" y="174"/>
                    </a:lnTo>
                    <a:lnTo>
                      <a:pt x="305" y="165"/>
                    </a:lnTo>
                    <a:lnTo>
                      <a:pt x="311" y="163"/>
                    </a:lnTo>
                    <a:lnTo>
                      <a:pt x="315" y="161"/>
                    </a:lnTo>
                    <a:lnTo>
                      <a:pt x="321" y="163"/>
                    </a:lnTo>
                    <a:lnTo>
                      <a:pt x="327" y="164"/>
                    </a:lnTo>
                    <a:lnTo>
                      <a:pt x="332" y="165"/>
                    </a:lnTo>
                    <a:lnTo>
                      <a:pt x="337" y="165"/>
                    </a:lnTo>
                    <a:lnTo>
                      <a:pt x="342" y="164"/>
                    </a:lnTo>
                    <a:lnTo>
                      <a:pt x="347" y="160"/>
                    </a:lnTo>
                    <a:lnTo>
                      <a:pt x="349" y="157"/>
                    </a:lnTo>
                    <a:lnTo>
                      <a:pt x="351" y="154"/>
                    </a:lnTo>
                    <a:lnTo>
                      <a:pt x="352" y="152"/>
                    </a:lnTo>
                    <a:lnTo>
                      <a:pt x="355" y="150"/>
                    </a:lnTo>
                    <a:lnTo>
                      <a:pt x="349" y="145"/>
                    </a:lnTo>
                    <a:lnTo>
                      <a:pt x="340" y="142"/>
                    </a:lnTo>
                    <a:lnTo>
                      <a:pt x="330" y="141"/>
                    </a:lnTo>
                    <a:lnTo>
                      <a:pt x="321" y="139"/>
                    </a:lnTo>
                    <a:lnTo>
                      <a:pt x="310" y="134"/>
                    </a:lnTo>
                    <a:lnTo>
                      <a:pt x="299" y="128"/>
                    </a:lnTo>
                    <a:lnTo>
                      <a:pt x="288" y="126"/>
                    </a:lnTo>
                    <a:lnTo>
                      <a:pt x="275" y="122"/>
                    </a:lnTo>
                    <a:lnTo>
                      <a:pt x="264" y="120"/>
                    </a:lnTo>
                    <a:lnTo>
                      <a:pt x="252" y="117"/>
                    </a:lnTo>
                    <a:lnTo>
                      <a:pt x="239" y="116"/>
                    </a:lnTo>
                    <a:lnTo>
                      <a:pt x="228" y="115"/>
                    </a:lnTo>
                    <a:lnTo>
                      <a:pt x="215" y="113"/>
                    </a:lnTo>
                    <a:lnTo>
                      <a:pt x="203" y="112"/>
                    </a:lnTo>
                    <a:lnTo>
                      <a:pt x="191" y="111"/>
                    </a:lnTo>
                    <a:lnTo>
                      <a:pt x="180" y="108"/>
                    </a:lnTo>
                    <a:lnTo>
                      <a:pt x="167" y="106"/>
                    </a:lnTo>
                    <a:lnTo>
                      <a:pt x="155" y="102"/>
                    </a:lnTo>
                    <a:lnTo>
                      <a:pt x="145" y="98"/>
                    </a:lnTo>
                    <a:lnTo>
                      <a:pt x="133" y="93"/>
                    </a:lnTo>
                    <a:lnTo>
                      <a:pt x="115" y="85"/>
                    </a:lnTo>
                    <a:lnTo>
                      <a:pt x="98" y="75"/>
                    </a:lnTo>
                    <a:lnTo>
                      <a:pt x="80" y="65"/>
                    </a:lnTo>
                    <a:lnTo>
                      <a:pt x="63" y="54"/>
                    </a:lnTo>
                    <a:lnTo>
                      <a:pt x="47" y="42"/>
                    </a:lnTo>
                    <a:lnTo>
                      <a:pt x="31" y="30"/>
                    </a:lnTo>
                    <a:lnTo>
                      <a:pt x="15" y="15"/>
                    </a:lnTo>
                    <a:lnTo>
                      <a:pt x="0" y="0"/>
                    </a:lnTo>
                    <a:lnTo>
                      <a:pt x="2" y="20"/>
                    </a:lnTo>
                    <a:lnTo>
                      <a:pt x="1" y="42"/>
                    </a:lnTo>
                    <a:lnTo>
                      <a:pt x="3" y="61"/>
                    </a:lnTo>
                    <a:lnTo>
                      <a:pt x="1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7" name="Freeform 739"/>
              <p:cNvSpPr>
                <a:spLocks/>
              </p:cNvSpPr>
              <p:nvPr/>
            </p:nvSpPr>
            <p:spPr bwMode="auto">
              <a:xfrm>
                <a:off x="4716889" y="2652168"/>
                <a:ext cx="10983" cy="12720"/>
              </a:xfrm>
              <a:custGeom>
                <a:avLst/>
                <a:gdLst>
                  <a:gd name="T0" fmla="*/ 0 w 23"/>
                  <a:gd name="T1" fmla="*/ 0 h 9"/>
                  <a:gd name="T2" fmla="*/ 5 w 23"/>
                  <a:gd name="T3" fmla="*/ 5 h 9"/>
                  <a:gd name="T4" fmla="*/ 10 w 23"/>
                  <a:gd name="T5" fmla="*/ 8 h 9"/>
                  <a:gd name="T6" fmla="*/ 15 w 23"/>
                  <a:gd name="T7" fmla="*/ 9 h 9"/>
                  <a:gd name="T8" fmla="*/ 22 w 23"/>
                  <a:gd name="T9" fmla="*/ 9 h 9"/>
                  <a:gd name="T10" fmla="*/ 23 w 23"/>
                  <a:gd name="T11" fmla="*/ 9 h 9"/>
                  <a:gd name="T12" fmla="*/ 19 w 23"/>
                  <a:gd name="T13" fmla="*/ 5 h 9"/>
                  <a:gd name="T14" fmla="*/ 13 w 23"/>
                  <a:gd name="T15" fmla="*/ 2 h 9"/>
                  <a:gd name="T16" fmla="*/ 6 w 23"/>
                  <a:gd name="T17" fmla="*/ 1 h 9"/>
                  <a:gd name="T18" fmla="*/ 0 w 2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9">
                    <a:moveTo>
                      <a:pt x="0" y="0"/>
                    </a:moveTo>
                    <a:lnTo>
                      <a:pt x="5" y="5"/>
                    </a:lnTo>
                    <a:lnTo>
                      <a:pt x="10" y="8"/>
                    </a:lnTo>
                    <a:lnTo>
                      <a:pt x="15" y="9"/>
                    </a:lnTo>
                    <a:lnTo>
                      <a:pt x="22" y="9"/>
                    </a:lnTo>
                    <a:lnTo>
                      <a:pt x="23" y="9"/>
                    </a:lnTo>
                    <a:lnTo>
                      <a:pt x="19" y="5"/>
                    </a:lnTo>
                    <a:lnTo>
                      <a:pt x="13" y="2"/>
                    </a:lnTo>
                    <a:lnTo>
                      <a:pt x="6" y="1"/>
                    </a:lnTo>
                    <a:lnTo>
                      <a:pt x="0"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8" name="Freeform 740"/>
              <p:cNvSpPr>
                <a:spLocks/>
              </p:cNvSpPr>
              <p:nvPr/>
            </p:nvSpPr>
            <p:spPr bwMode="auto">
              <a:xfrm>
                <a:off x="4693924" y="2751809"/>
                <a:ext cx="7988" cy="27560"/>
              </a:xfrm>
              <a:custGeom>
                <a:avLst/>
                <a:gdLst>
                  <a:gd name="T0" fmla="*/ 0 w 16"/>
                  <a:gd name="T1" fmla="*/ 4 h 23"/>
                  <a:gd name="T2" fmla="*/ 0 w 16"/>
                  <a:gd name="T3" fmla="*/ 9 h 23"/>
                  <a:gd name="T4" fmla="*/ 1 w 16"/>
                  <a:gd name="T5" fmla="*/ 15 h 23"/>
                  <a:gd name="T6" fmla="*/ 3 w 16"/>
                  <a:gd name="T7" fmla="*/ 19 h 23"/>
                  <a:gd name="T8" fmla="*/ 5 w 16"/>
                  <a:gd name="T9" fmla="*/ 23 h 23"/>
                  <a:gd name="T10" fmla="*/ 16 w 16"/>
                  <a:gd name="T11" fmla="*/ 5 h 23"/>
                  <a:gd name="T12" fmla="*/ 12 w 16"/>
                  <a:gd name="T13" fmla="*/ 2 h 23"/>
                  <a:gd name="T14" fmla="*/ 8 w 16"/>
                  <a:gd name="T15" fmla="*/ 0 h 23"/>
                  <a:gd name="T16" fmla="*/ 3 w 16"/>
                  <a:gd name="T17" fmla="*/ 0 h 23"/>
                  <a:gd name="T18" fmla="*/ 0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0" y="4"/>
                    </a:moveTo>
                    <a:lnTo>
                      <a:pt x="0" y="9"/>
                    </a:lnTo>
                    <a:lnTo>
                      <a:pt x="1" y="15"/>
                    </a:lnTo>
                    <a:lnTo>
                      <a:pt x="3" y="19"/>
                    </a:lnTo>
                    <a:lnTo>
                      <a:pt x="5" y="23"/>
                    </a:lnTo>
                    <a:lnTo>
                      <a:pt x="16" y="5"/>
                    </a:lnTo>
                    <a:lnTo>
                      <a:pt x="12" y="2"/>
                    </a:lnTo>
                    <a:lnTo>
                      <a:pt x="8" y="0"/>
                    </a:lnTo>
                    <a:lnTo>
                      <a:pt x="3" y="0"/>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 name="Freeform 741"/>
              <p:cNvSpPr>
                <a:spLocks/>
              </p:cNvSpPr>
              <p:nvPr/>
            </p:nvSpPr>
            <p:spPr bwMode="auto">
              <a:xfrm>
                <a:off x="4712895" y="2775130"/>
                <a:ext cx="86865" cy="91161"/>
              </a:xfrm>
              <a:custGeom>
                <a:avLst/>
                <a:gdLst>
                  <a:gd name="T0" fmla="*/ 0 w 175"/>
                  <a:gd name="T1" fmla="*/ 0 h 71"/>
                  <a:gd name="T2" fmla="*/ 7 w 175"/>
                  <a:gd name="T3" fmla="*/ 9 h 71"/>
                  <a:gd name="T4" fmla="*/ 14 w 175"/>
                  <a:gd name="T5" fmla="*/ 19 h 71"/>
                  <a:gd name="T6" fmla="*/ 22 w 175"/>
                  <a:gd name="T7" fmla="*/ 27 h 71"/>
                  <a:gd name="T8" fmla="*/ 31 w 175"/>
                  <a:gd name="T9" fmla="*/ 35 h 71"/>
                  <a:gd name="T10" fmla="*/ 41 w 175"/>
                  <a:gd name="T11" fmla="*/ 44 h 71"/>
                  <a:gd name="T12" fmla="*/ 50 w 175"/>
                  <a:gd name="T13" fmla="*/ 50 h 71"/>
                  <a:gd name="T14" fmla="*/ 59 w 175"/>
                  <a:gd name="T15" fmla="*/ 56 h 71"/>
                  <a:gd name="T16" fmla="*/ 68 w 175"/>
                  <a:gd name="T17" fmla="*/ 61 h 71"/>
                  <a:gd name="T18" fmla="*/ 67 w 175"/>
                  <a:gd name="T19" fmla="*/ 56 h 71"/>
                  <a:gd name="T20" fmla="*/ 64 w 175"/>
                  <a:gd name="T21" fmla="*/ 49 h 71"/>
                  <a:gd name="T22" fmla="*/ 60 w 175"/>
                  <a:gd name="T23" fmla="*/ 44 h 71"/>
                  <a:gd name="T24" fmla="*/ 56 w 175"/>
                  <a:gd name="T25" fmla="*/ 39 h 71"/>
                  <a:gd name="T26" fmla="*/ 65 w 175"/>
                  <a:gd name="T27" fmla="*/ 42 h 71"/>
                  <a:gd name="T28" fmla="*/ 74 w 175"/>
                  <a:gd name="T29" fmla="*/ 48 h 71"/>
                  <a:gd name="T30" fmla="*/ 82 w 175"/>
                  <a:gd name="T31" fmla="*/ 53 h 71"/>
                  <a:gd name="T32" fmla="*/ 91 w 175"/>
                  <a:gd name="T33" fmla="*/ 59 h 71"/>
                  <a:gd name="T34" fmla="*/ 101 w 175"/>
                  <a:gd name="T35" fmla="*/ 63 h 71"/>
                  <a:gd name="T36" fmla="*/ 110 w 175"/>
                  <a:gd name="T37" fmla="*/ 68 h 71"/>
                  <a:gd name="T38" fmla="*/ 120 w 175"/>
                  <a:gd name="T39" fmla="*/ 71 h 71"/>
                  <a:gd name="T40" fmla="*/ 131 w 175"/>
                  <a:gd name="T41" fmla="*/ 71 h 71"/>
                  <a:gd name="T42" fmla="*/ 124 w 175"/>
                  <a:gd name="T43" fmla="*/ 67 h 71"/>
                  <a:gd name="T44" fmla="*/ 117 w 175"/>
                  <a:gd name="T45" fmla="*/ 63 h 71"/>
                  <a:gd name="T46" fmla="*/ 110 w 175"/>
                  <a:gd name="T47" fmla="*/ 59 h 71"/>
                  <a:gd name="T48" fmla="*/ 103 w 175"/>
                  <a:gd name="T49" fmla="*/ 53 h 71"/>
                  <a:gd name="T50" fmla="*/ 112 w 175"/>
                  <a:gd name="T51" fmla="*/ 55 h 71"/>
                  <a:gd name="T52" fmla="*/ 120 w 175"/>
                  <a:gd name="T53" fmla="*/ 55 h 71"/>
                  <a:gd name="T54" fmla="*/ 129 w 175"/>
                  <a:gd name="T55" fmla="*/ 56 h 71"/>
                  <a:gd name="T56" fmla="*/ 139 w 175"/>
                  <a:gd name="T57" fmla="*/ 55 h 71"/>
                  <a:gd name="T58" fmla="*/ 148 w 175"/>
                  <a:gd name="T59" fmla="*/ 55 h 71"/>
                  <a:gd name="T60" fmla="*/ 157 w 175"/>
                  <a:gd name="T61" fmla="*/ 55 h 71"/>
                  <a:gd name="T62" fmla="*/ 166 w 175"/>
                  <a:gd name="T63" fmla="*/ 53 h 71"/>
                  <a:gd name="T64" fmla="*/ 175 w 175"/>
                  <a:gd name="T65" fmla="*/ 53 h 71"/>
                  <a:gd name="T66" fmla="*/ 166 w 175"/>
                  <a:gd name="T67" fmla="*/ 49 h 71"/>
                  <a:gd name="T68" fmla="*/ 157 w 175"/>
                  <a:gd name="T69" fmla="*/ 46 h 71"/>
                  <a:gd name="T70" fmla="*/ 147 w 175"/>
                  <a:gd name="T71" fmla="*/ 45 h 71"/>
                  <a:gd name="T72" fmla="*/ 136 w 175"/>
                  <a:gd name="T73" fmla="*/ 44 h 71"/>
                  <a:gd name="T74" fmla="*/ 126 w 175"/>
                  <a:gd name="T75" fmla="*/ 44 h 71"/>
                  <a:gd name="T76" fmla="*/ 114 w 175"/>
                  <a:gd name="T77" fmla="*/ 44 h 71"/>
                  <a:gd name="T78" fmla="*/ 105 w 175"/>
                  <a:gd name="T79" fmla="*/ 42 h 71"/>
                  <a:gd name="T80" fmla="*/ 95 w 175"/>
                  <a:gd name="T81" fmla="*/ 39 h 71"/>
                  <a:gd name="T82" fmla="*/ 83 w 175"/>
                  <a:gd name="T83" fmla="*/ 35 h 71"/>
                  <a:gd name="T84" fmla="*/ 72 w 175"/>
                  <a:gd name="T85" fmla="*/ 31 h 71"/>
                  <a:gd name="T86" fmla="*/ 59 w 175"/>
                  <a:gd name="T87" fmla="*/ 27 h 71"/>
                  <a:gd name="T88" fmla="*/ 48 w 175"/>
                  <a:gd name="T89" fmla="*/ 22 h 71"/>
                  <a:gd name="T90" fmla="*/ 36 w 175"/>
                  <a:gd name="T91" fmla="*/ 18 h 71"/>
                  <a:gd name="T92" fmla="*/ 26 w 175"/>
                  <a:gd name="T93" fmla="*/ 12 h 71"/>
                  <a:gd name="T94" fmla="*/ 14 w 175"/>
                  <a:gd name="T95" fmla="*/ 7 h 71"/>
                  <a:gd name="T96" fmla="*/ 4 w 175"/>
                  <a:gd name="T97" fmla="*/ 0 h 71"/>
                  <a:gd name="T98" fmla="*/ 0 w 175"/>
                  <a:gd name="T9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5" h="71">
                    <a:moveTo>
                      <a:pt x="0" y="0"/>
                    </a:moveTo>
                    <a:lnTo>
                      <a:pt x="7" y="9"/>
                    </a:lnTo>
                    <a:lnTo>
                      <a:pt x="14" y="19"/>
                    </a:lnTo>
                    <a:lnTo>
                      <a:pt x="22" y="27"/>
                    </a:lnTo>
                    <a:lnTo>
                      <a:pt x="31" y="35"/>
                    </a:lnTo>
                    <a:lnTo>
                      <a:pt x="41" y="44"/>
                    </a:lnTo>
                    <a:lnTo>
                      <a:pt x="50" y="50"/>
                    </a:lnTo>
                    <a:lnTo>
                      <a:pt x="59" y="56"/>
                    </a:lnTo>
                    <a:lnTo>
                      <a:pt x="68" y="61"/>
                    </a:lnTo>
                    <a:lnTo>
                      <a:pt x="67" y="56"/>
                    </a:lnTo>
                    <a:lnTo>
                      <a:pt x="64" y="49"/>
                    </a:lnTo>
                    <a:lnTo>
                      <a:pt x="60" y="44"/>
                    </a:lnTo>
                    <a:lnTo>
                      <a:pt x="56" y="39"/>
                    </a:lnTo>
                    <a:lnTo>
                      <a:pt x="65" y="42"/>
                    </a:lnTo>
                    <a:lnTo>
                      <a:pt x="74" y="48"/>
                    </a:lnTo>
                    <a:lnTo>
                      <a:pt x="82" y="53"/>
                    </a:lnTo>
                    <a:lnTo>
                      <a:pt x="91" y="59"/>
                    </a:lnTo>
                    <a:lnTo>
                      <a:pt x="101" y="63"/>
                    </a:lnTo>
                    <a:lnTo>
                      <a:pt x="110" y="68"/>
                    </a:lnTo>
                    <a:lnTo>
                      <a:pt x="120" y="71"/>
                    </a:lnTo>
                    <a:lnTo>
                      <a:pt x="131" y="71"/>
                    </a:lnTo>
                    <a:lnTo>
                      <a:pt x="124" y="67"/>
                    </a:lnTo>
                    <a:lnTo>
                      <a:pt x="117" y="63"/>
                    </a:lnTo>
                    <a:lnTo>
                      <a:pt x="110" y="59"/>
                    </a:lnTo>
                    <a:lnTo>
                      <a:pt x="103" y="53"/>
                    </a:lnTo>
                    <a:lnTo>
                      <a:pt x="112" y="55"/>
                    </a:lnTo>
                    <a:lnTo>
                      <a:pt x="120" y="55"/>
                    </a:lnTo>
                    <a:lnTo>
                      <a:pt x="129" y="56"/>
                    </a:lnTo>
                    <a:lnTo>
                      <a:pt x="139" y="55"/>
                    </a:lnTo>
                    <a:lnTo>
                      <a:pt x="148" y="55"/>
                    </a:lnTo>
                    <a:lnTo>
                      <a:pt x="157" y="55"/>
                    </a:lnTo>
                    <a:lnTo>
                      <a:pt x="166" y="53"/>
                    </a:lnTo>
                    <a:lnTo>
                      <a:pt x="175" y="53"/>
                    </a:lnTo>
                    <a:lnTo>
                      <a:pt x="166" y="49"/>
                    </a:lnTo>
                    <a:lnTo>
                      <a:pt x="157" y="46"/>
                    </a:lnTo>
                    <a:lnTo>
                      <a:pt x="147" y="45"/>
                    </a:lnTo>
                    <a:lnTo>
                      <a:pt x="136" y="44"/>
                    </a:lnTo>
                    <a:lnTo>
                      <a:pt x="126" y="44"/>
                    </a:lnTo>
                    <a:lnTo>
                      <a:pt x="114" y="44"/>
                    </a:lnTo>
                    <a:lnTo>
                      <a:pt x="105" y="42"/>
                    </a:lnTo>
                    <a:lnTo>
                      <a:pt x="95" y="39"/>
                    </a:lnTo>
                    <a:lnTo>
                      <a:pt x="83" y="35"/>
                    </a:lnTo>
                    <a:lnTo>
                      <a:pt x="72" y="31"/>
                    </a:lnTo>
                    <a:lnTo>
                      <a:pt x="59" y="27"/>
                    </a:lnTo>
                    <a:lnTo>
                      <a:pt x="48" y="22"/>
                    </a:lnTo>
                    <a:lnTo>
                      <a:pt x="36" y="18"/>
                    </a:lnTo>
                    <a:lnTo>
                      <a:pt x="26" y="12"/>
                    </a:lnTo>
                    <a:lnTo>
                      <a:pt x="14" y="7"/>
                    </a:lnTo>
                    <a:lnTo>
                      <a:pt x="4" y="0"/>
                    </a:lnTo>
                    <a:lnTo>
                      <a:pt x="0"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0" name="Freeform 742"/>
              <p:cNvSpPr>
                <a:spLocks/>
              </p:cNvSpPr>
              <p:nvPr/>
            </p:nvSpPr>
            <p:spPr bwMode="auto">
              <a:xfrm>
                <a:off x="4702910" y="2785730"/>
                <a:ext cx="17972" cy="44521"/>
              </a:xfrm>
              <a:custGeom>
                <a:avLst/>
                <a:gdLst>
                  <a:gd name="T0" fmla="*/ 0 w 37"/>
                  <a:gd name="T1" fmla="*/ 5 h 36"/>
                  <a:gd name="T2" fmla="*/ 1 w 37"/>
                  <a:gd name="T3" fmla="*/ 12 h 36"/>
                  <a:gd name="T4" fmla="*/ 3 w 37"/>
                  <a:gd name="T5" fmla="*/ 18 h 36"/>
                  <a:gd name="T6" fmla="*/ 7 w 37"/>
                  <a:gd name="T7" fmla="*/ 23 h 36"/>
                  <a:gd name="T8" fmla="*/ 12 w 37"/>
                  <a:gd name="T9" fmla="*/ 27 h 36"/>
                  <a:gd name="T10" fmla="*/ 18 w 37"/>
                  <a:gd name="T11" fmla="*/ 30 h 36"/>
                  <a:gd name="T12" fmla="*/ 24 w 37"/>
                  <a:gd name="T13" fmla="*/ 33 h 36"/>
                  <a:gd name="T14" fmla="*/ 31 w 37"/>
                  <a:gd name="T15" fmla="*/ 34 h 36"/>
                  <a:gd name="T16" fmla="*/ 37 w 37"/>
                  <a:gd name="T17" fmla="*/ 36 h 36"/>
                  <a:gd name="T18" fmla="*/ 33 w 37"/>
                  <a:gd name="T19" fmla="*/ 30 h 36"/>
                  <a:gd name="T20" fmla="*/ 30 w 37"/>
                  <a:gd name="T21" fmla="*/ 25 h 36"/>
                  <a:gd name="T22" fmla="*/ 25 w 37"/>
                  <a:gd name="T23" fmla="*/ 19 h 36"/>
                  <a:gd name="T24" fmla="*/ 21 w 37"/>
                  <a:gd name="T25" fmla="*/ 14 h 36"/>
                  <a:gd name="T26" fmla="*/ 16 w 37"/>
                  <a:gd name="T27" fmla="*/ 10 h 36"/>
                  <a:gd name="T28" fmla="*/ 11 w 37"/>
                  <a:gd name="T29" fmla="*/ 5 h 36"/>
                  <a:gd name="T30" fmla="*/ 7 w 37"/>
                  <a:gd name="T31" fmla="*/ 3 h 36"/>
                  <a:gd name="T32" fmla="*/ 1 w 37"/>
                  <a:gd name="T33" fmla="*/ 0 h 36"/>
                  <a:gd name="T34" fmla="*/ 0 w 37"/>
                  <a:gd name="T3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0" y="5"/>
                    </a:moveTo>
                    <a:lnTo>
                      <a:pt x="1" y="12"/>
                    </a:lnTo>
                    <a:lnTo>
                      <a:pt x="3" y="18"/>
                    </a:lnTo>
                    <a:lnTo>
                      <a:pt x="7" y="23"/>
                    </a:lnTo>
                    <a:lnTo>
                      <a:pt x="12" y="27"/>
                    </a:lnTo>
                    <a:lnTo>
                      <a:pt x="18" y="30"/>
                    </a:lnTo>
                    <a:lnTo>
                      <a:pt x="24" y="33"/>
                    </a:lnTo>
                    <a:lnTo>
                      <a:pt x="31" y="34"/>
                    </a:lnTo>
                    <a:lnTo>
                      <a:pt x="37" y="36"/>
                    </a:lnTo>
                    <a:lnTo>
                      <a:pt x="33" y="30"/>
                    </a:lnTo>
                    <a:lnTo>
                      <a:pt x="30" y="25"/>
                    </a:lnTo>
                    <a:lnTo>
                      <a:pt x="25" y="19"/>
                    </a:lnTo>
                    <a:lnTo>
                      <a:pt x="21" y="14"/>
                    </a:lnTo>
                    <a:lnTo>
                      <a:pt x="16" y="10"/>
                    </a:lnTo>
                    <a:lnTo>
                      <a:pt x="11" y="5"/>
                    </a:lnTo>
                    <a:lnTo>
                      <a:pt x="7" y="3"/>
                    </a:lnTo>
                    <a:lnTo>
                      <a:pt x="1" y="0"/>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1" name="Freeform 743"/>
              <p:cNvSpPr>
                <a:spLocks/>
              </p:cNvSpPr>
              <p:nvPr/>
            </p:nvSpPr>
            <p:spPr bwMode="auto">
              <a:xfrm>
                <a:off x="4659977" y="2845090"/>
                <a:ext cx="174729" cy="245923"/>
              </a:xfrm>
              <a:custGeom>
                <a:avLst/>
                <a:gdLst>
                  <a:gd name="T0" fmla="*/ 12 w 352"/>
                  <a:gd name="T1" fmla="*/ 52 h 191"/>
                  <a:gd name="T2" fmla="*/ 27 w 352"/>
                  <a:gd name="T3" fmla="*/ 72 h 191"/>
                  <a:gd name="T4" fmla="*/ 36 w 352"/>
                  <a:gd name="T5" fmla="*/ 95 h 191"/>
                  <a:gd name="T6" fmla="*/ 52 w 352"/>
                  <a:gd name="T7" fmla="*/ 105 h 191"/>
                  <a:gd name="T8" fmla="*/ 68 w 352"/>
                  <a:gd name="T9" fmla="*/ 99 h 191"/>
                  <a:gd name="T10" fmla="*/ 74 w 352"/>
                  <a:gd name="T11" fmla="*/ 119 h 191"/>
                  <a:gd name="T12" fmla="*/ 84 w 352"/>
                  <a:gd name="T13" fmla="*/ 134 h 191"/>
                  <a:gd name="T14" fmla="*/ 102 w 352"/>
                  <a:gd name="T15" fmla="*/ 135 h 191"/>
                  <a:gd name="T16" fmla="*/ 117 w 352"/>
                  <a:gd name="T17" fmla="*/ 143 h 191"/>
                  <a:gd name="T18" fmla="*/ 128 w 352"/>
                  <a:gd name="T19" fmla="*/ 167 h 191"/>
                  <a:gd name="T20" fmla="*/ 146 w 352"/>
                  <a:gd name="T21" fmla="*/ 187 h 191"/>
                  <a:gd name="T22" fmla="*/ 162 w 352"/>
                  <a:gd name="T23" fmla="*/ 188 h 191"/>
                  <a:gd name="T24" fmla="*/ 179 w 352"/>
                  <a:gd name="T25" fmla="*/ 187 h 191"/>
                  <a:gd name="T26" fmla="*/ 195 w 352"/>
                  <a:gd name="T27" fmla="*/ 184 h 191"/>
                  <a:gd name="T28" fmla="*/ 212 w 352"/>
                  <a:gd name="T29" fmla="*/ 184 h 191"/>
                  <a:gd name="T30" fmla="*/ 227 w 352"/>
                  <a:gd name="T31" fmla="*/ 187 h 191"/>
                  <a:gd name="T32" fmla="*/ 242 w 352"/>
                  <a:gd name="T33" fmla="*/ 190 h 191"/>
                  <a:gd name="T34" fmla="*/ 258 w 352"/>
                  <a:gd name="T35" fmla="*/ 191 h 191"/>
                  <a:gd name="T36" fmla="*/ 272 w 352"/>
                  <a:gd name="T37" fmla="*/ 184 h 191"/>
                  <a:gd name="T38" fmla="*/ 283 w 352"/>
                  <a:gd name="T39" fmla="*/ 164 h 191"/>
                  <a:gd name="T40" fmla="*/ 298 w 352"/>
                  <a:gd name="T41" fmla="*/ 152 h 191"/>
                  <a:gd name="T42" fmla="*/ 314 w 352"/>
                  <a:gd name="T43" fmla="*/ 153 h 191"/>
                  <a:gd name="T44" fmla="*/ 326 w 352"/>
                  <a:gd name="T45" fmla="*/ 146 h 191"/>
                  <a:gd name="T46" fmla="*/ 339 w 352"/>
                  <a:gd name="T47" fmla="*/ 136 h 191"/>
                  <a:gd name="T48" fmla="*/ 352 w 352"/>
                  <a:gd name="T49" fmla="*/ 127 h 191"/>
                  <a:gd name="T50" fmla="*/ 338 w 352"/>
                  <a:gd name="T51" fmla="*/ 123 h 191"/>
                  <a:gd name="T52" fmla="*/ 323 w 352"/>
                  <a:gd name="T53" fmla="*/ 120 h 191"/>
                  <a:gd name="T54" fmla="*/ 298 w 352"/>
                  <a:gd name="T55" fmla="*/ 106 h 191"/>
                  <a:gd name="T56" fmla="*/ 272 w 352"/>
                  <a:gd name="T57" fmla="*/ 97 h 191"/>
                  <a:gd name="T58" fmla="*/ 246 w 352"/>
                  <a:gd name="T59" fmla="*/ 87 h 191"/>
                  <a:gd name="T60" fmla="*/ 219 w 352"/>
                  <a:gd name="T61" fmla="*/ 78 h 191"/>
                  <a:gd name="T62" fmla="*/ 194 w 352"/>
                  <a:gd name="T63" fmla="*/ 75 h 191"/>
                  <a:gd name="T64" fmla="*/ 169 w 352"/>
                  <a:gd name="T65" fmla="*/ 72 h 191"/>
                  <a:gd name="T66" fmla="*/ 143 w 352"/>
                  <a:gd name="T67" fmla="*/ 69 h 191"/>
                  <a:gd name="T68" fmla="*/ 119 w 352"/>
                  <a:gd name="T69" fmla="*/ 67 h 191"/>
                  <a:gd name="T70" fmla="*/ 95 w 352"/>
                  <a:gd name="T71" fmla="*/ 60 h 191"/>
                  <a:gd name="T72" fmla="*/ 72 w 352"/>
                  <a:gd name="T73" fmla="*/ 52 h 191"/>
                  <a:gd name="T74" fmla="*/ 50 w 352"/>
                  <a:gd name="T75" fmla="*/ 39 h 191"/>
                  <a:gd name="T76" fmla="*/ 29 w 352"/>
                  <a:gd name="T77" fmla="*/ 23 h 191"/>
                  <a:gd name="T78" fmla="*/ 0 w 352"/>
                  <a:gd name="T79" fmla="*/ 4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91">
                    <a:moveTo>
                      <a:pt x="0" y="49"/>
                    </a:moveTo>
                    <a:lnTo>
                      <a:pt x="12" y="52"/>
                    </a:lnTo>
                    <a:lnTo>
                      <a:pt x="21" y="60"/>
                    </a:lnTo>
                    <a:lnTo>
                      <a:pt x="27" y="72"/>
                    </a:lnTo>
                    <a:lnTo>
                      <a:pt x="32" y="84"/>
                    </a:lnTo>
                    <a:lnTo>
                      <a:pt x="36" y="95"/>
                    </a:lnTo>
                    <a:lnTo>
                      <a:pt x="43" y="102"/>
                    </a:lnTo>
                    <a:lnTo>
                      <a:pt x="52" y="105"/>
                    </a:lnTo>
                    <a:lnTo>
                      <a:pt x="66" y="99"/>
                    </a:lnTo>
                    <a:lnTo>
                      <a:pt x="68" y="99"/>
                    </a:lnTo>
                    <a:lnTo>
                      <a:pt x="72" y="109"/>
                    </a:lnTo>
                    <a:lnTo>
                      <a:pt x="74" y="119"/>
                    </a:lnTo>
                    <a:lnTo>
                      <a:pt x="78" y="127"/>
                    </a:lnTo>
                    <a:lnTo>
                      <a:pt x="84" y="134"/>
                    </a:lnTo>
                    <a:lnTo>
                      <a:pt x="94" y="134"/>
                    </a:lnTo>
                    <a:lnTo>
                      <a:pt x="102" y="135"/>
                    </a:lnTo>
                    <a:lnTo>
                      <a:pt x="110" y="139"/>
                    </a:lnTo>
                    <a:lnTo>
                      <a:pt x="117" y="143"/>
                    </a:lnTo>
                    <a:lnTo>
                      <a:pt x="121" y="156"/>
                    </a:lnTo>
                    <a:lnTo>
                      <a:pt x="128" y="167"/>
                    </a:lnTo>
                    <a:lnTo>
                      <a:pt x="136" y="178"/>
                    </a:lnTo>
                    <a:lnTo>
                      <a:pt x="146" y="187"/>
                    </a:lnTo>
                    <a:lnTo>
                      <a:pt x="154" y="188"/>
                    </a:lnTo>
                    <a:lnTo>
                      <a:pt x="162" y="188"/>
                    </a:lnTo>
                    <a:lnTo>
                      <a:pt x="170" y="188"/>
                    </a:lnTo>
                    <a:lnTo>
                      <a:pt x="179" y="187"/>
                    </a:lnTo>
                    <a:lnTo>
                      <a:pt x="187" y="186"/>
                    </a:lnTo>
                    <a:lnTo>
                      <a:pt x="195" y="184"/>
                    </a:lnTo>
                    <a:lnTo>
                      <a:pt x="204" y="184"/>
                    </a:lnTo>
                    <a:lnTo>
                      <a:pt x="212" y="184"/>
                    </a:lnTo>
                    <a:lnTo>
                      <a:pt x="219" y="184"/>
                    </a:lnTo>
                    <a:lnTo>
                      <a:pt x="227" y="187"/>
                    </a:lnTo>
                    <a:lnTo>
                      <a:pt x="235" y="188"/>
                    </a:lnTo>
                    <a:lnTo>
                      <a:pt x="242" y="190"/>
                    </a:lnTo>
                    <a:lnTo>
                      <a:pt x="250" y="191"/>
                    </a:lnTo>
                    <a:lnTo>
                      <a:pt x="258" y="191"/>
                    </a:lnTo>
                    <a:lnTo>
                      <a:pt x="265" y="188"/>
                    </a:lnTo>
                    <a:lnTo>
                      <a:pt x="272" y="184"/>
                    </a:lnTo>
                    <a:lnTo>
                      <a:pt x="278" y="175"/>
                    </a:lnTo>
                    <a:lnTo>
                      <a:pt x="283" y="164"/>
                    </a:lnTo>
                    <a:lnTo>
                      <a:pt x="288" y="156"/>
                    </a:lnTo>
                    <a:lnTo>
                      <a:pt x="298" y="152"/>
                    </a:lnTo>
                    <a:lnTo>
                      <a:pt x="306" y="154"/>
                    </a:lnTo>
                    <a:lnTo>
                      <a:pt x="314" y="153"/>
                    </a:lnTo>
                    <a:lnTo>
                      <a:pt x="321" y="150"/>
                    </a:lnTo>
                    <a:lnTo>
                      <a:pt x="326" y="146"/>
                    </a:lnTo>
                    <a:lnTo>
                      <a:pt x="333" y="142"/>
                    </a:lnTo>
                    <a:lnTo>
                      <a:pt x="339" y="136"/>
                    </a:lnTo>
                    <a:lnTo>
                      <a:pt x="345" y="131"/>
                    </a:lnTo>
                    <a:lnTo>
                      <a:pt x="352" y="127"/>
                    </a:lnTo>
                    <a:lnTo>
                      <a:pt x="345" y="124"/>
                    </a:lnTo>
                    <a:lnTo>
                      <a:pt x="338" y="123"/>
                    </a:lnTo>
                    <a:lnTo>
                      <a:pt x="330" y="123"/>
                    </a:lnTo>
                    <a:lnTo>
                      <a:pt x="323" y="120"/>
                    </a:lnTo>
                    <a:lnTo>
                      <a:pt x="310" y="113"/>
                    </a:lnTo>
                    <a:lnTo>
                      <a:pt x="298" y="106"/>
                    </a:lnTo>
                    <a:lnTo>
                      <a:pt x="285" y="101"/>
                    </a:lnTo>
                    <a:lnTo>
                      <a:pt x="272" y="97"/>
                    </a:lnTo>
                    <a:lnTo>
                      <a:pt x="258" y="91"/>
                    </a:lnTo>
                    <a:lnTo>
                      <a:pt x="246" y="87"/>
                    </a:lnTo>
                    <a:lnTo>
                      <a:pt x="232" y="83"/>
                    </a:lnTo>
                    <a:lnTo>
                      <a:pt x="219" y="78"/>
                    </a:lnTo>
                    <a:lnTo>
                      <a:pt x="207" y="76"/>
                    </a:lnTo>
                    <a:lnTo>
                      <a:pt x="194" y="75"/>
                    </a:lnTo>
                    <a:lnTo>
                      <a:pt x="181" y="73"/>
                    </a:lnTo>
                    <a:lnTo>
                      <a:pt x="169" y="72"/>
                    </a:lnTo>
                    <a:lnTo>
                      <a:pt x="156" y="72"/>
                    </a:lnTo>
                    <a:lnTo>
                      <a:pt x="143" y="69"/>
                    </a:lnTo>
                    <a:lnTo>
                      <a:pt x="131" y="68"/>
                    </a:lnTo>
                    <a:lnTo>
                      <a:pt x="119" y="67"/>
                    </a:lnTo>
                    <a:lnTo>
                      <a:pt x="106" y="64"/>
                    </a:lnTo>
                    <a:lnTo>
                      <a:pt x="95" y="60"/>
                    </a:lnTo>
                    <a:lnTo>
                      <a:pt x="83" y="56"/>
                    </a:lnTo>
                    <a:lnTo>
                      <a:pt x="72" y="52"/>
                    </a:lnTo>
                    <a:lnTo>
                      <a:pt x="60" y="46"/>
                    </a:lnTo>
                    <a:lnTo>
                      <a:pt x="50" y="39"/>
                    </a:lnTo>
                    <a:lnTo>
                      <a:pt x="40" y="31"/>
                    </a:lnTo>
                    <a:lnTo>
                      <a:pt x="29" y="23"/>
                    </a:lnTo>
                    <a:lnTo>
                      <a:pt x="0" y="0"/>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2" name="Freeform 744"/>
              <p:cNvSpPr>
                <a:spLocks/>
              </p:cNvSpPr>
              <p:nvPr/>
            </p:nvSpPr>
            <p:spPr bwMode="auto">
              <a:xfrm>
                <a:off x="4708901" y="2961692"/>
                <a:ext cx="7988" cy="16960"/>
              </a:xfrm>
              <a:custGeom>
                <a:avLst/>
                <a:gdLst>
                  <a:gd name="T0" fmla="*/ 0 w 16"/>
                  <a:gd name="T1" fmla="*/ 8 h 15"/>
                  <a:gd name="T2" fmla="*/ 0 w 16"/>
                  <a:gd name="T3" fmla="*/ 11 h 15"/>
                  <a:gd name="T4" fmla="*/ 1 w 16"/>
                  <a:gd name="T5" fmla="*/ 14 h 15"/>
                  <a:gd name="T6" fmla="*/ 4 w 16"/>
                  <a:gd name="T7" fmla="*/ 15 h 15"/>
                  <a:gd name="T8" fmla="*/ 6 w 16"/>
                  <a:gd name="T9" fmla="*/ 15 h 15"/>
                  <a:gd name="T10" fmla="*/ 10 w 16"/>
                  <a:gd name="T11" fmla="*/ 15 h 15"/>
                  <a:gd name="T12" fmla="*/ 13 w 16"/>
                  <a:gd name="T13" fmla="*/ 14 h 15"/>
                  <a:gd name="T14" fmla="*/ 15 w 16"/>
                  <a:gd name="T15" fmla="*/ 11 h 15"/>
                  <a:gd name="T16" fmla="*/ 16 w 16"/>
                  <a:gd name="T17" fmla="*/ 7 h 15"/>
                  <a:gd name="T18" fmla="*/ 14 w 16"/>
                  <a:gd name="T19" fmla="*/ 1 h 15"/>
                  <a:gd name="T20" fmla="*/ 8 w 16"/>
                  <a:gd name="T21" fmla="*/ 0 h 15"/>
                  <a:gd name="T22" fmla="*/ 4 w 16"/>
                  <a:gd name="T23" fmla="*/ 3 h 15"/>
                  <a:gd name="T24" fmla="*/ 0 w 16"/>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5">
                    <a:moveTo>
                      <a:pt x="0" y="8"/>
                    </a:moveTo>
                    <a:lnTo>
                      <a:pt x="0" y="11"/>
                    </a:lnTo>
                    <a:lnTo>
                      <a:pt x="1" y="14"/>
                    </a:lnTo>
                    <a:lnTo>
                      <a:pt x="4" y="15"/>
                    </a:lnTo>
                    <a:lnTo>
                      <a:pt x="6" y="15"/>
                    </a:lnTo>
                    <a:lnTo>
                      <a:pt x="10" y="15"/>
                    </a:lnTo>
                    <a:lnTo>
                      <a:pt x="13" y="14"/>
                    </a:lnTo>
                    <a:lnTo>
                      <a:pt x="15" y="11"/>
                    </a:lnTo>
                    <a:lnTo>
                      <a:pt x="16" y="7"/>
                    </a:lnTo>
                    <a:lnTo>
                      <a:pt x="14" y="1"/>
                    </a:lnTo>
                    <a:lnTo>
                      <a:pt x="8" y="0"/>
                    </a:lnTo>
                    <a:lnTo>
                      <a:pt x="4" y="3"/>
                    </a:lnTo>
                    <a:lnTo>
                      <a:pt x="0"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3" name="Freeform 745"/>
              <p:cNvSpPr>
                <a:spLocks/>
              </p:cNvSpPr>
              <p:nvPr/>
            </p:nvSpPr>
            <p:spPr bwMode="auto">
              <a:xfrm>
                <a:off x="4750836" y="2974412"/>
                <a:ext cx="48924" cy="65721"/>
              </a:xfrm>
              <a:custGeom>
                <a:avLst/>
                <a:gdLst>
                  <a:gd name="T0" fmla="*/ 4 w 96"/>
                  <a:gd name="T1" fmla="*/ 20 h 51"/>
                  <a:gd name="T2" fmla="*/ 10 w 96"/>
                  <a:gd name="T3" fmla="*/ 29 h 51"/>
                  <a:gd name="T4" fmla="*/ 17 w 96"/>
                  <a:gd name="T5" fmla="*/ 34 h 51"/>
                  <a:gd name="T6" fmla="*/ 24 w 96"/>
                  <a:gd name="T7" fmla="*/ 40 h 51"/>
                  <a:gd name="T8" fmla="*/ 31 w 96"/>
                  <a:gd name="T9" fmla="*/ 44 h 51"/>
                  <a:gd name="T10" fmla="*/ 39 w 96"/>
                  <a:gd name="T11" fmla="*/ 48 h 51"/>
                  <a:gd name="T12" fmla="*/ 47 w 96"/>
                  <a:gd name="T13" fmla="*/ 49 h 51"/>
                  <a:gd name="T14" fmla="*/ 55 w 96"/>
                  <a:gd name="T15" fmla="*/ 51 h 51"/>
                  <a:gd name="T16" fmla="*/ 64 w 96"/>
                  <a:gd name="T17" fmla="*/ 51 h 51"/>
                  <a:gd name="T18" fmla="*/ 72 w 96"/>
                  <a:gd name="T19" fmla="*/ 49 h 51"/>
                  <a:gd name="T20" fmla="*/ 81 w 96"/>
                  <a:gd name="T21" fmla="*/ 48 h 51"/>
                  <a:gd name="T22" fmla="*/ 89 w 96"/>
                  <a:gd name="T23" fmla="*/ 45 h 51"/>
                  <a:gd name="T24" fmla="*/ 96 w 96"/>
                  <a:gd name="T25" fmla="*/ 40 h 51"/>
                  <a:gd name="T26" fmla="*/ 84 w 96"/>
                  <a:gd name="T27" fmla="*/ 38 h 51"/>
                  <a:gd name="T28" fmla="*/ 71 w 96"/>
                  <a:gd name="T29" fmla="*/ 37 h 51"/>
                  <a:gd name="T30" fmla="*/ 59 w 96"/>
                  <a:gd name="T31" fmla="*/ 33 h 51"/>
                  <a:gd name="T32" fmla="*/ 47 w 96"/>
                  <a:gd name="T33" fmla="*/ 29 h 51"/>
                  <a:gd name="T34" fmla="*/ 35 w 96"/>
                  <a:gd name="T35" fmla="*/ 23 h 51"/>
                  <a:gd name="T36" fmla="*/ 24 w 96"/>
                  <a:gd name="T37" fmla="*/ 16 h 51"/>
                  <a:gd name="T38" fmla="*/ 12 w 96"/>
                  <a:gd name="T39" fmla="*/ 8 h 51"/>
                  <a:gd name="T40" fmla="*/ 2 w 96"/>
                  <a:gd name="T41" fmla="*/ 0 h 51"/>
                  <a:gd name="T42" fmla="*/ 0 w 96"/>
                  <a:gd name="T43" fmla="*/ 5 h 51"/>
                  <a:gd name="T44" fmla="*/ 1 w 96"/>
                  <a:gd name="T45" fmla="*/ 9 h 51"/>
                  <a:gd name="T46" fmla="*/ 3 w 96"/>
                  <a:gd name="T47" fmla="*/ 15 h 51"/>
                  <a:gd name="T48" fmla="*/ 4 w 96"/>
                  <a:gd name="T49"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6" h="51">
                    <a:moveTo>
                      <a:pt x="4" y="20"/>
                    </a:moveTo>
                    <a:lnTo>
                      <a:pt x="10" y="29"/>
                    </a:lnTo>
                    <a:lnTo>
                      <a:pt x="17" y="34"/>
                    </a:lnTo>
                    <a:lnTo>
                      <a:pt x="24" y="40"/>
                    </a:lnTo>
                    <a:lnTo>
                      <a:pt x="31" y="44"/>
                    </a:lnTo>
                    <a:lnTo>
                      <a:pt x="39" y="48"/>
                    </a:lnTo>
                    <a:lnTo>
                      <a:pt x="47" y="49"/>
                    </a:lnTo>
                    <a:lnTo>
                      <a:pt x="55" y="51"/>
                    </a:lnTo>
                    <a:lnTo>
                      <a:pt x="64" y="51"/>
                    </a:lnTo>
                    <a:lnTo>
                      <a:pt x="72" y="49"/>
                    </a:lnTo>
                    <a:lnTo>
                      <a:pt x="81" y="48"/>
                    </a:lnTo>
                    <a:lnTo>
                      <a:pt x="89" y="45"/>
                    </a:lnTo>
                    <a:lnTo>
                      <a:pt x="96" y="40"/>
                    </a:lnTo>
                    <a:lnTo>
                      <a:pt x="84" y="38"/>
                    </a:lnTo>
                    <a:lnTo>
                      <a:pt x="71" y="37"/>
                    </a:lnTo>
                    <a:lnTo>
                      <a:pt x="59" y="33"/>
                    </a:lnTo>
                    <a:lnTo>
                      <a:pt x="47" y="29"/>
                    </a:lnTo>
                    <a:lnTo>
                      <a:pt x="35" y="23"/>
                    </a:lnTo>
                    <a:lnTo>
                      <a:pt x="24" y="16"/>
                    </a:lnTo>
                    <a:lnTo>
                      <a:pt x="12" y="8"/>
                    </a:lnTo>
                    <a:lnTo>
                      <a:pt x="2" y="0"/>
                    </a:lnTo>
                    <a:lnTo>
                      <a:pt x="0" y="5"/>
                    </a:lnTo>
                    <a:lnTo>
                      <a:pt x="1" y="9"/>
                    </a:lnTo>
                    <a:lnTo>
                      <a:pt x="3" y="15"/>
                    </a:lnTo>
                    <a:lnTo>
                      <a:pt x="4" y="2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4" name="Freeform 746"/>
              <p:cNvSpPr>
                <a:spLocks/>
              </p:cNvSpPr>
              <p:nvPr/>
            </p:nvSpPr>
            <p:spPr bwMode="auto">
              <a:xfrm>
                <a:off x="4723878" y="2974412"/>
                <a:ext cx="10983" cy="27560"/>
              </a:xfrm>
              <a:custGeom>
                <a:avLst/>
                <a:gdLst>
                  <a:gd name="T0" fmla="*/ 6 w 22"/>
                  <a:gd name="T1" fmla="*/ 18 h 22"/>
                  <a:gd name="T2" fmla="*/ 8 w 22"/>
                  <a:gd name="T3" fmla="*/ 22 h 22"/>
                  <a:gd name="T4" fmla="*/ 13 w 22"/>
                  <a:gd name="T5" fmla="*/ 22 h 22"/>
                  <a:gd name="T6" fmla="*/ 18 w 22"/>
                  <a:gd name="T7" fmla="*/ 20 h 22"/>
                  <a:gd name="T8" fmla="*/ 22 w 22"/>
                  <a:gd name="T9" fmla="*/ 19 h 22"/>
                  <a:gd name="T10" fmla="*/ 22 w 22"/>
                  <a:gd name="T11" fmla="*/ 18 h 22"/>
                  <a:gd name="T12" fmla="*/ 1 w 22"/>
                  <a:gd name="T13" fmla="*/ 0 h 22"/>
                  <a:gd name="T14" fmla="*/ 0 w 22"/>
                  <a:gd name="T15" fmla="*/ 4 h 22"/>
                  <a:gd name="T16" fmla="*/ 3 w 22"/>
                  <a:gd name="T17" fmla="*/ 8 h 22"/>
                  <a:gd name="T18" fmla="*/ 5 w 22"/>
                  <a:gd name="T19" fmla="*/ 14 h 22"/>
                  <a:gd name="T20" fmla="*/ 6 w 22"/>
                  <a:gd name="T2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6" y="18"/>
                    </a:moveTo>
                    <a:lnTo>
                      <a:pt x="8" y="22"/>
                    </a:lnTo>
                    <a:lnTo>
                      <a:pt x="13" y="22"/>
                    </a:lnTo>
                    <a:lnTo>
                      <a:pt x="18" y="20"/>
                    </a:lnTo>
                    <a:lnTo>
                      <a:pt x="22" y="19"/>
                    </a:lnTo>
                    <a:lnTo>
                      <a:pt x="22" y="18"/>
                    </a:lnTo>
                    <a:lnTo>
                      <a:pt x="1" y="0"/>
                    </a:lnTo>
                    <a:lnTo>
                      <a:pt x="0" y="4"/>
                    </a:lnTo>
                    <a:lnTo>
                      <a:pt x="3" y="8"/>
                    </a:lnTo>
                    <a:lnTo>
                      <a:pt x="5" y="14"/>
                    </a:lnTo>
                    <a:lnTo>
                      <a:pt x="6"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5" name="Freeform 747"/>
              <p:cNvSpPr>
                <a:spLocks/>
              </p:cNvSpPr>
              <p:nvPr/>
            </p:nvSpPr>
            <p:spPr bwMode="auto">
              <a:xfrm>
                <a:off x="4735859" y="2978652"/>
                <a:ext cx="18971" cy="48761"/>
              </a:xfrm>
              <a:custGeom>
                <a:avLst/>
                <a:gdLst>
                  <a:gd name="T0" fmla="*/ 4 w 40"/>
                  <a:gd name="T1" fmla="*/ 18 h 37"/>
                  <a:gd name="T2" fmla="*/ 7 w 40"/>
                  <a:gd name="T3" fmla="*/ 22 h 37"/>
                  <a:gd name="T4" fmla="*/ 12 w 40"/>
                  <a:gd name="T5" fmla="*/ 26 h 37"/>
                  <a:gd name="T6" fmla="*/ 15 w 40"/>
                  <a:gd name="T7" fmla="*/ 30 h 37"/>
                  <a:gd name="T8" fmla="*/ 20 w 40"/>
                  <a:gd name="T9" fmla="*/ 33 h 37"/>
                  <a:gd name="T10" fmla="*/ 25 w 40"/>
                  <a:gd name="T11" fmla="*/ 34 h 37"/>
                  <a:gd name="T12" fmla="*/ 29 w 40"/>
                  <a:gd name="T13" fmla="*/ 36 h 37"/>
                  <a:gd name="T14" fmla="*/ 35 w 40"/>
                  <a:gd name="T15" fmla="*/ 37 h 37"/>
                  <a:gd name="T16" fmla="*/ 40 w 40"/>
                  <a:gd name="T17" fmla="*/ 37 h 37"/>
                  <a:gd name="T18" fmla="*/ 36 w 40"/>
                  <a:gd name="T19" fmla="*/ 31 h 37"/>
                  <a:gd name="T20" fmla="*/ 33 w 40"/>
                  <a:gd name="T21" fmla="*/ 26 h 37"/>
                  <a:gd name="T22" fmla="*/ 28 w 40"/>
                  <a:gd name="T23" fmla="*/ 21 h 37"/>
                  <a:gd name="T24" fmla="*/ 23 w 40"/>
                  <a:gd name="T25" fmla="*/ 15 h 37"/>
                  <a:gd name="T26" fmla="*/ 19 w 40"/>
                  <a:gd name="T27" fmla="*/ 11 h 37"/>
                  <a:gd name="T28" fmla="*/ 13 w 40"/>
                  <a:gd name="T29" fmla="*/ 7 h 37"/>
                  <a:gd name="T30" fmla="*/ 9 w 40"/>
                  <a:gd name="T31" fmla="*/ 3 h 37"/>
                  <a:gd name="T32" fmla="*/ 3 w 40"/>
                  <a:gd name="T33" fmla="*/ 0 h 37"/>
                  <a:gd name="T34" fmla="*/ 0 w 40"/>
                  <a:gd name="T35" fmla="*/ 4 h 37"/>
                  <a:gd name="T36" fmla="*/ 2 w 40"/>
                  <a:gd name="T37" fmla="*/ 8 h 37"/>
                  <a:gd name="T38" fmla="*/ 3 w 40"/>
                  <a:gd name="T39" fmla="*/ 14 h 37"/>
                  <a:gd name="T40" fmla="*/ 4 w 40"/>
                  <a:gd name="T4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37">
                    <a:moveTo>
                      <a:pt x="4" y="18"/>
                    </a:moveTo>
                    <a:lnTo>
                      <a:pt x="7" y="22"/>
                    </a:lnTo>
                    <a:lnTo>
                      <a:pt x="12" y="26"/>
                    </a:lnTo>
                    <a:lnTo>
                      <a:pt x="15" y="30"/>
                    </a:lnTo>
                    <a:lnTo>
                      <a:pt x="20" y="33"/>
                    </a:lnTo>
                    <a:lnTo>
                      <a:pt x="25" y="34"/>
                    </a:lnTo>
                    <a:lnTo>
                      <a:pt x="29" y="36"/>
                    </a:lnTo>
                    <a:lnTo>
                      <a:pt x="35" y="37"/>
                    </a:lnTo>
                    <a:lnTo>
                      <a:pt x="40" y="37"/>
                    </a:lnTo>
                    <a:lnTo>
                      <a:pt x="36" y="31"/>
                    </a:lnTo>
                    <a:lnTo>
                      <a:pt x="33" y="26"/>
                    </a:lnTo>
                    <a:lnTo>
                      <a:pt x="28" y="21"/>
                    </a:lnTo>
                    <a:lnTo>
                      <a:pt x="23" y="15"/>
                    </a:lnTo>
                    <a:lnTo>
                      <a:pt x="19" y="11"/>
                    </a:lnTo>
                    <a:lnTo>
                      <a:pt x="13" y="7"/>
                    </a:lnTo>
                    <a:lnTo>
                      <a:pt x="9" y="3"/>
                    </a:lnTo>
                    <a:lnTo>
                      <a:pt x="3" y="0"/>
                    </a:lnTo>
                    <a:lnTo>
                      <a:pt x="0" y="4"/>
                    </a:lnTo>
                    <a:lnTo>
                      <a:pt x="2" y="8"/>
                    </a:lnTo>
                    <a:lnTo>
                      <a:pt x="3" y="14"/>
                    </a:lnTo>
                    <a:lnTo>
                      <a:pt x="4"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6" name="Freeform 748"/>
              <p:cNvSpPr>
                <a:spLocks/>
              </p:cNvSpPr>
              <p:nvPr/>
            </p:nvSpPr>
            <p:spPr bwMode="auto">
              <a:xfrm>
                <a:off x="4659977" y="2976532"/>
                <a:ext cx="163746" cy="271364"/>
              </a:xfrm>
              <a:custGeom>
                <a:avLst/>
                <a:gdLst>
                  <a:gd name="T0" fmla="*/ 18 w 327"/>
                  <a:gd name="T1" fmla="*/ 81 h 211"/>
                  <a:gd name="T2" fmla="*/ 26 w 327"/>
                  <a:gd name="T3" fmla="*/ 100 h 211"/>
                  <a:gd name="T4" fmla="*/ 41 w 327"/>
                  <a:gd name="T5" fmla="*/ 111 h 211"/>
                  <a:gd name="T6" fmla="*/ 56 w 327"/>
                  <a:gd name="T7" fmla="*/ 114 h 211"/>
                  <a:gd name="T8" fmla="*/ 62 w 327"/>
                  <a:gd name="T9" fmla="*/ 133 h 211"/>
                  <a:gd name="T10" fmla="*/ 66 w 327"/>
                  <a:gd name="T11" fmla="*/ 156 h 211"/>
                  <a:gd name="T12" fmla="*/ 77 w 327"/>
                  <a:gd name="T13" fmla="*/ 171 h 211"/>
                  <a:gd name="T14" fmla="*/ 86 w 327"/>
                  <a:gd name="T15" fmla="*/ 178 h 211"/>
                  <a:gd name="T16" fmla="*/ 97 w 327"/>
                  <a:gd name="T17" fmla="*/ 182 h 211"/>
                  <a:gd name="T18" fmla="*/ 110 w 327"/>
                  <a:gd name="T19" fmla="*/ 184 h 211"/>
                  <a:gd name="T20" fmla="*/ 121 w 327"/>
                  <a:gd name="T21" fmla="*/ 191 h 211"/>
                  <a:gd name="T22" fmla="*/ 133 w 327"/>
                  <a:gd name="T23" fmla="*/ 206 h 211"/>
                  <a:gd name="T24" fmla="*/ 150 w 327"/>
                  <a:gd name="T25" fmla="*/ 211 h 211"/>
                  <a:gd name="T26" fmla="*/ 167 w 327"/>
                  <a:gd name="T27" fmla="*/ 207 h 211"/>
                  <a:gd name="T28" fmla="*/ 183 w 327"/>
                  <a:gd name="T29" fmla="*/ 200 h 211"/>
                  <a:gd name="T30" fmla="*/ 198 w 327"/>
                  <a:gd name="T31" fmla="*/ 195 h 211"/>
                  <a:gd name="T32" fmla="*/ 214 w 327"/>
                  <a:gd name="T33" fmla="*/ 199 h 211"/>
                  <a:gd name="T34" fmla="*/ 226 w 327"/>
                  <a:gd name="T35" fmla="*/ 200 h 211"/>
                  <a:gd name="T36" fmla="*/ 264 w 327"/>
                  <a:gd name="T37" fmla="*/ 163 h 211"/>
                  <a:gd name="T38" fmla="*/ 276 w 327"/>
                  <a:gd name="T39" fmla="*/ 165 h 211"/>
                  <a:gd name="T40" fmla="*/ 289 w 327"/>
                  <a:gd name="T41" fmla="*/ 169 h 211"/>
                  <a:gd name="T42" fmla="*/ 301 w 327"/>
                  <a:gd name="T43" fmla="*/ 169 h 211"/>
                  <a:gd name="T44" fmla="*/ 313 w 327"/>
                  <a:gd name="T45" fmla="*/ 163 h 211"/>
                  <a:gd name="T46" fmla="*/ 323 w 327"/>
                  <a:gd name="T47" fmla="*/ 158 h 211"/>
                  <a:gd name="T48" fmla="*/ 327 w 327"/>
                  <a:gd name="T49" fmla="*/ 149 h 211"/>
                  <a:gd name="T50" fmla="*/ 304 w 327"/>
                  <a:gd name="T51" fmla="*/ 143 h 211"/>
                  <a:gd name="T52" fmla="*/ 278 w 327"/>
                  <a:gd name="T53" fmla="*/ 140 h 211"/>
                  <a:gd name="T54" fmla="*/ 253 w 327"/>
                  <a:gd name="T55" fmla="*/ 136 h 211"/>
                  <a:gd name="T56" fmla="*/ 230 w 327"/>
                  <a:gd name="T57" fmla="*/ 129 h 211"/>
                  <a:gd name="T58" fmla="*/ 206 w 327"/>
                  <a:gd name="T59" fmla="*/ 122 h 211"/>
                  <a:gd name="T60" fmla="*/ 183 w 327"/>
                  <a:gd name="T61" fmla="*/ 114 h 211"/>
                  <a:gd name="T62" fmla="*/ 160 w 327"/>
                  <a:gd name="T63" fmla="*/ 107 h 211"/>
                  <a:gd name="T64" fmla="*/ 135 w 327"/>
                  <a:gd name="T65" fmla="*/ 99 h 211"/>
                  <a:gd name="T66" fmla="*/ 106 w 327"/>
                  <a:gd name="T67" fmla="*/ 91 h 211"/>
                  <a:gd name="T68" fmla="*/ 73 w 327"/>
                  <a:gd name="T69" fmla="*/ 70 h 211"/>
                  <a:gd name="T70" fmla="*/ 44 w 327"/>
                  <a:gd name="T71" fmla="*/ 43 h 211"/>
                  <a:gd name="T72" fmla="*/ 15 w 327"/>
                  <a:gd name="T73" fmla="*/ 14 h 211"/>
                  <a:gd name="T74" fmla="*/ 0 w 327"/>
                  <a:gd name="T75" fmla="*/ 6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 h="211">
                    <a:moveTo>
                      <a:pt x="17" y="71"/>
                    </a:moveTo>
                    <a:lnTo>
                      <a:pt x="18" y="81"/>
                    </a:lnTo>
                    <a:lnTo>
                      <a:pt x="21" y="92"/>
                    </a:lnTo>
                    <a:lnTo>
                      <a:pt x="26" y="100"/>
                    </a:lnTo>
                    <a:lnTo>
                      <a:pt x="33" y="108"/>
                    </a:lnTo>
                    <a:lnTo>
                      <a:pt x="41" y="111"/>
                    </a:lnTo>
                    <a:lnTo>
                      <a:pt x="49" y="111"/>
                    </a:lnTo>
                    <a:lnTo>
                      <a:pt x="56" y="114"/>
                    </a:lnTo>
                    <a:lnTo>
                      <a:pt x="61" y="121"/>
                    </a:lnTo>
                    <a:lnTo>
                      <a:pt x="62" y="133"/>
                    </a:lnTo>
                    <a:lnTo>
                      <a:pt x="63" y="145"/>
                    </a:lnTo>
                    <a:lnTo>
                      <a:pt x="66" y="156"/>
                    </a:lnTo>
                    <a:lnTo>
                      <a:pt x="72" y="166"/>
                    </a:lnTo>
                    <a:lnTo>
                      <a:pt x="77" y="171"/>
                    </a:lnTo>
                    <a:lnTo>
                      <a:pt x="81" y="176"/>
                    </a:lnTo>
                    <a:lnTo>
                      <a:pt x="86" y="178"/>
                    </a:lnTo>
                    <a:lnTo>
                      <a:pt x="92" y="181"/>
                    </a:lnTo>
                    <a:lnTo>
                      <a:pt x="97" y="182"/>
                    </a:lnTo>
                    <a:lnTo>
                      <a:pt x="103" y="184"/>
                    </a:lnTo>
                    <a:lnTo>
                      <a:pt x="110" y="184"/>
                    </a:lnTo>
                    <a:lnTo>
                      <a:pt x="116" y="182"/>
                    </a:lnTo>
                    <a:lnTo>
                      <a:pt x="121" y="191"/>
                    </a:lnTo>
                    <a:lnTo>
                      <a:pt x="127" y="199"/>
                    </a:lnTo>
                    <a:lnTo>
                      <a:pt x="133" y="206"/>
                    </a:lnTo>
                    <a:lnTo>
                      <a:pt x="141" y="210"/>
                    </a:lnTo>
                    <a:lnTo>
                      <a:pt x="150" y="211"/>
                    </a:lnTo>
                    <a:lnTo>
                      <a:pt x="159" y="210"/>
                    </a:lnTo>
                    <a:lnTo>
                      <a:pt x="167" y="207"/>
                    </a:lnTo>
                    <a:lnTo>
                      <a:pt x="175" y="203"/>
                    </a:lnTo>
                    <a:lnTo>
                      <a:pt x="183" y="200"/>
                    </a:lnTo>
                    <a:lnTo>
                      <a:pt x="190" y="196"/>
                    </a:lnTo>
                    <a:lnTo>
                      <a:pt x="198" y="195"/>
                    </a:lnTo>
                    <a:lnTo>
                      <a:pt x="207" y="196"/>
                    </a:lnTo>
                    <a:lnTo>
                      <a:pt x="214" y="199"/>
                    </a:lnTo>
                    <a:lnTo>
                      <a:pt x="221" y="200"/>
                    </a:lnTo>
                    <a:lnTo>
                      <a:pt x="226" y="200"/>
                    </a:lnTo>
                    <a:lnTo>
                      <a:pt x="233" y="197"/>
                    </a:lnTo>
                    <a:lnTo>
                      <a:pt x="264" y="163"/>
                    </a:lnTo>
                    <a:lnTo>
                      <a:pt x="270" y="163"/>
                    </a:lnTo>
                    <a:lnTo>
                      <a:pt x="276" y="165"/>
                    </a:lnTo>
                    <a:lnTo>
                      <a:pt x="283" y="166"/>
                    </a:lnTo>
                    <a:lnTo>
                      <a:pt x="289" y="169"/>
                    </a:lnTo>
                    <a:lnTo>
                      <a:pt x="294" y="170"/>
                    </a:lnTo>
                    <a:lnTo>
                      <a:pt x="301" y="169"/>
                    </a:lnTo>
                    <a:lnTo>
                      <a:pt x="307" y="167"/>
                    </a:lnTo>
                    <a:lnTo>
                      <a:pt x="313" y="163"/>
                    </a:lnTo>
                    <a:lnTo>
                      <a:pt x="317" y="160"/>
                    </a:lnTo>
                    <a:lnTo>
                      <a:pt x="323" y="158"/>
                    </a:lnTo>
                    <a:lnTo>
                      <a:pt x="327" y="156"/>
                    </a:lnTo>
                    <a:lnTo>
                      <a:pt x="327" y="149"/>
                    </a:lnTo>
                    <a:lnTo>
                      <a:pt x="316" y="143"/>
                    </a:lnTo>
                    <a:lnTo>
                      <a:pt x="304" y="143"/>
                    </a:lnTo>
                    <a:lnTo>
                      <a:pt x="291" y="141"/>
                    </a:lnTo>
                    <a:lnTo>
                      <a:pt x="278" y="140"/>
                    </a:lnTo>
                    <a:lnTo>
                      <a:pt x="266" y="139"/>
                    </a:lnTo>
                    <a:lnTo>
                      <a:pt x="253" y="136"/>
                    </a:lnTo>
                    <a:lnTo>
                      <a:pt x="241" y="133"/>
                    </a:lnTo>
                    <a:lnTo>
                      <a:pt x="230" y="129"/>
                    </a:lnTo>
                    <a:lnTo>
                      <a:pt x="217" y="126"/>
                    </a:lnTo>
                    <a:lnTo>
                      <a:pt x="206" y="122"/>
                    </a:lnTo>
                    <a:lnTo>
                      <a:pt x="194" y="118"/>
                    </a:lnTo>
                    <a:lnTo>
                      <a:pt x="183" y="114"/>
                    </a:lnTo>
                    <a:lnTo>
                      <a:pt x="171" y="111"/>
                    </a:lnTo>
                    <a:lnTo>
                      <a:pt x="160" y="107"/>
                    </a:lnTo>
                    <a:lnTo>
                      <a:pt x="147" y="103"/>
                    </a:lnTo>
                    <a:lnTo>
                      <a:pt x="135" y="99"/>
                    </a:lnTo>
                    <a:lnTo>
                      <a:pt x="124" y="96"/>
                    </a:lnTo>
                    <a:lnTo>
                      <a:pt x="106" y="91"/>
                    </a:lnTo>
                    <a:lnTo>
                      <a:pt x="89" y="82"/>
                    </a:lnTo>
                    <a:lnTo>
                      <a:pt x="73" y="70"/>
                    </a:lnTo>
                    <a:lnTo>
                      <a:pt x="58" y="58"/>
                    </a:lnTo>
                    <a:lnTo>
                      <a:pt x="44" y="43"/>
                    </a:lnTo>
                    <a:lnTo>
                      <a:pt x="30" y="28"/>
                    </a:lnTo>
                    <a:lnTo>
                      <a:pt x="15" y="14"/>
                    </a:lnTo>
                    <a:lnTo>
                      <a:pt x="0" y="0"/>
                    </a:lnTo>
                    <a:lnTo>
                      <a:pt x="0" y="63"/>
                    </a:lnTo>
                    <a:lnTo>
                      <a:pt x="17"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7" name="Freeform 749"/>
              <p:cNvSpPr>
                <a:spLocks/>
              </p:cNvSpPr>
              <p:nvPr/>
            </p:nvSpPr>
            <p:spPr bwMode="auto">
              <a:xfrm>
                <a:off x="4784784" y="2989252"/>
                <a:ext cx="11981" cy="14840"/>
              </a:xfrm>
              <a:custGeom>
                <a:avLst/>
                <a:gdLst>
                  <a:gd name="T0" fmla="*/ 0 w 24"/>
                  <a:gd name="T1" fmla="*/ 5 h 12"/>
                  <a:gd name="T2" fmla="*/ 0 w 24"/>
                  <a:gd name="T3" fmla="*/ 8 h 12"/>
                  <a:gd name="T4" fmla="*/ 2 w 24"/>
                  <a:gd name="T5" fmla="*/ 11 h 12"/>
                  <a:gd name="T6" fmla="*/ 4 w 24"/>
                  <a:gd name="T7" fmla="*/ 11 h 12"/>
                  <a:gd name="T8" fmla="*/ 6 w 24"/>
                  <a:gd name="T9" fmla="*/ 12 h 12"/>
                  <a:gd name="T10" fmla="*/ 11 w 24"/>
                  <a:gd name="T11" fmla="*/ 12 h 12"/>
                  <a:gd name="T12" fmla="*/ 15 w 24"/>
                  <a:gd name="T13" fmla="*/ 12 h 12"/>
                  <a:gd name="T14" fmla="*/ 20 w 24"/>
                  <a:gd name="T15" fmla="*/ 9 h 12"/>
                  <a:gd name="T16" fmla="*/ 24 w 24"/>
                  <a:gd name="T17" fmla="*/ 7 h 12"/>
                  <a:gd name="T18" fmla="*/ 24 w 24"/>
                  <a:gd name="T19" fmla="*/ 4 h 12"/>
                  <a:gd name="T20" fmla="*/ 22 w 24"/>
                  <a:gd name="T21" fmla="*/ 3 h 12"/>
                  <a:gd name="T22" fmla="*/ 20 w 24"/>
                  <a:gd name="T23" fmla="*/ 1 h 12"/>
                  <a:gd name="T24" fmla="*/ 18 w 24"/>
                  <a:gd name="T25" fmla="*/ 0 h 12"/>
                  <a:gd name="T26" fmla="*/ 13 w 24"/>
                  <a:gd name="T27" fmla="*/ 0 h 12"/>
                  <a:gd name="T28" fmla="*/ 9 w 24"/>
                  <a:gd name="T29" fmla="*/ 0 h 12"/>
                  <a:gd name="T30" fmla="*/ 4 w 24"/>
                  <a:gd name="T31" fmla="*/ 1 h 12"/>
                  <a:gd name="T32" fmla="*/ 0 w 24"/>
                  <a:gd name="T3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0" y="5"/>
                    </a:moveTo>
                    <a:lnTo>
                      <a:pt x="0" y="8"/>
                    </a:lnTo>
                    <a:lnTo>
                      <a:pt x="2" y="11"/>
                    </a:lnTo>
                    <a:lnTo>
                      <a:pt x="4" y="11"/>
                    </a:lnTo>
                    <a:lnTo>
                      <a:pt x="6" y="12"/>
                    </a:lnTo>
                    <a:lnTo>
                      <a:pt x="11" y="12"/>
                    </a:lnTo>
                    <a:lnTo>
                      <a:pt x="15" y="12"/>
                    </a:lnTo>
                    <a:lnTo>
                      <a:pt x="20" y="9"/>
                    </a:lnTo>
                    <a:lnTo>
                      <a:pt x="24" y="7"/>
                    </a:lnTo>
                    <a:lnTo>
                      <a:pt x="24" y="4"/>
                    </a:lnTo>
                    <a:lnTo>
                      <a:pt x="22" y="3"/>
                    </a:lnTo>
                    <a:lnTo>
                      <a:pt x="20" y="1"/>
                    </a:lnTo>
                    <a:lnTo>
                      <a:pt x="18" y="0"/>
                    </a:lnTo>
                    <a:lnTo>
                      <a:pt x="13" y="0"/>
                    </a:lnTo>
                    <a:lnTo>
                      <a:pt x="9" y="0"/>
                    </a:lnTo>
                    <a:lnTo>
                      <a:pt x="4" y="1"/>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8" name="Freeform 750"/>
              <p:cNvSpPr>
                <a:spLocks/>
              </p:cNvSpPr>
              <p:nvPr/>
            </p:nvSpPr>
            <p:spPr bwMode="auto">
              <a:xfrm>
                <a:off x="4696920" y="3112214"/>
                <a:ext cx="8986" cy="23320"/>
              </a:xfrm>
              <a:custGeom>
                <a:avLst/>
                <a:gdLst>
                  <a:gd name="T0" fmla="*/ 3 w 19"/>
                  <a:gd name="T1" fmla="*/ 13 h 17"/>
                  <a:gd name="T2" fmla="*/ 5 w 19"/>
                  <a:gd name="T3" fmla="*/ 16 h 17"/>
                  <a:gd name="T4" fmla="*/ 8 w 19"/>
                  <a:gd name="T5" fmla="*/ 17 h 17"/>
                  <a:gd name="T6" fmla="*/ 12 w 19"/>
                  <a:gd name="T7" fmla="*/ 17 h 17"/>
                  <a:gd name="T8" fmla="*/ 15 w 19"/>
                  <a:gd name="T9" fmla="*/ 15 h 17"/>
                  <a:gd name="T10" fmla="*/ 16 w 19"/>
                  <a:gd name="T11" fmla="*/ 13 h 17"/>
                  <a:gd name="T12" fmla="*/ 18 w 19"/>
                  <a:gd name="T13" fmla="*/ 12 h 17"/>
                  <a:gd name="T14" fmla="*/ 19 w 19"/>
                  <a:gd name="T15" fmla="*/ 11 h 17"/>
                  <a:gd name="T16" fmla="*/ 19 w 19"/>
                  <a:gd name="T17" fmla="*/ 8 h 17"/>
                  <a:gd name="T18" fmla="*/ 14 w 19"/>
                  <a:gd name="T19" fmla="*/ 5 h 17"/>
                  <a:gd name="T20" fmla="*/ 9 w 19"/>
                  <a:gd name="T21" fmla="*/ 1 h 17"/>
                  <a:gd name="T22" fmla="*/ 4 w 19"/>
                  <a:gd name="T23" fmla="*/ 0 h 17"/>
                  <a:gd name="T24" fmla="*/ 0 w 19"/>
                  <a:gd name="T25" fmla="*/ 7 h 17"/>
                  <a:gd name="T26" fmla="*/ 3 w 19"/>
                  <a:gd name="T2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7">
                    <a:moveTo>
                      <a:pt x="3" y="13"/>
                    </a:moveTo>
                    <a:lnTo>
                      <a:pt x="5" y="16"/>
                    </a:lnTo>
                    <a:lnTo>
                      <a:pt x="8" y="17"/>
                    </a:lnTo>
                    <a:lnTo>
                      <a:pt x="12" y="17"/>
                    </a:lnTo>
                    <a:lnTo>
                      <a:pt x="15" y="15"/>
                    </a:lnTo>
                    <a:lnTo>
                      <a:pt x="16" y="13"/>
                    </a:lnTo>
                    <a:lnTo>
                      <a:pt x="18" y="12"/>
                    </a:lnTo>
                    <a:lnTo>
                      <a:pt x="19" y="11"/>
                    </a:lnTo>
                    <a:lnTo>
                      <a:pt x="19" y="8"/>
                    </a:lnTo>
                    <a:lnTo>
                      <a:pt x="14" y="5"/>
                    </a:lnTo>
                    <a:lnTo>
                      <a:pt x="9" y="1"/>
                    </a:lnTo>
                    <a:lnTo>
                      <a:pt x="4" y="0"/>
                    </a:lnTo>
                    <a:lnTo>
                      <a:pt x="0" y="7"/>
                    </a:lnTo>
                    <a:lnTo>
                      <a:pt x="3" y="1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 name="Freeform 751"/>
              <p:cNvSpPr>
                <a:spLocks/>
              </p:cNvSpPr>
              <p:nvPr/>
            </p:nvSpPr>
            <p:spPr bwMode="auto">
              <a:xfrm>
                <a:off x="4742849" y="3148255"/>
                <a:ext cx="23963" cy="50881"/>
              </a:xfrm>
              <a:custGeom>
                <a:avLst/>
                <a:gdLst>
                  <a:gd name="T0" fmla="*/ 0 w 50"/>
                  <a:gd name="T1" fmla="*/ 10 h 41"/>
                  <a:gd name="T2" fmla="*/ 1 w 50"/>
                  <a:gd name="T3" fmla="*/ 18 h 41"/>
                  <a:gd name="T4" fmla="*/ 5 w 50"/>
                  <a:gd name="T5" fmla="*/ 25 h 41"/>
                  <a:gd name="T6" fmla="*/ 9 w 50"/>
                  <a:gd name="T7" fmla="*/ 30 h 41"/>
                  <a:gd name="T8" fmla="*/ 15 w 50"/>
                  <a:gd name="T9" fmla="*/ 36 h 41"/>
                  <a:gd name="T10" fmla="*/ 20 w 50"/>
                  <a:gd name="T11" fmla="*/ 38 h 41"/>
                  <a:gd name="T12" fmla="*/ 23 w 50"/>
                  <a:gd name="T13" fmla="*/ 40 h 41"/>
                  <a:gd name="T14" fmla="*/ 28 w 50"/>
                  <a:gd name="T15" fmla="*/ 41 h 41"/>
                  <a:gd name="T16" fmla="*/ 33 w 50"/>
                  <a:gd name="T17" fmla="*/ 41 h 41"/>
                  <a:gd name="T18" fmla="*/ 37 w 50"/>
                  <a:gd name="T19" fmla="*/ 41 h 41"/>
                  <a:gd name="T20" fmla="*/ 42 w 50"/>
                  <a:gd name="T21" fmla="*/ 40 h 41"/>
                  <a:gd name="T22" fmla="*/ 46 w 50"/>
                  <a:gd name="T23" fmla="*/ 38 h 41"/>
                  <a:gd name="T24" fmla="*/ 50 w 50"/>
                  <a:gd name="T25" fmla="*/ 36 h 41"/>
                  <a:gd name="T26" fmla="*/ 50 w 50"/>
                  <a:gd name="T27" fmla="*/ 32 h 41"/>
                  <a:gd name="T28" fmla="*/ 44 w 50"/>
                  <a:gd name="T29" fmla="*/ 30 h 41"/>
                  <a:gd name="T30" fmla="*/ 38 w 50"/>
                  <a:gd name="T31" fmla="*/ 27 h 41"/>
                  <a:gd name="T32" fmla="*/ 33 w 50"/>
                  <a:gd name="T33" fmla="*/ 23 h 41"/>
                  <a:gd name="T34" fmla="*/ 27 w 50"/>
                  <a:gd name="T35" fmla="*/ 19 h 41"/>
                  <a:gd name="T36" fmla="*/ 21 w 50"/>
                  <a:gd name="T37" fmla="*/ 15 h 41"/>
                  <a:gd name="T38" fmla="*/ 16 w 50"/>
                  <a:gd name="T39" fmla="*/ 11 h 41"/>
                  <a:gd name="T40" fmla="*/ 12 w 50"/>
                  <a:gd name="T41" fmla="*/ 6 h 41"/>
                  <a:gd name="T42" fmla="*/ 7 w 50"/>
                  <a:gd name="T43" fmla="*/ 0 h 41"/>
                  <a:gd name="T44" fmla="*/ 4 w 50"/>
                  <a:gd name="T45" fmla="*/ 1 h 41"/>
                  <a:gd name="T46" fmla="*/ 3 w 50"/>
                  <a:gd name="T47" fmla="*/ 3 h 41"/>
                  <a:gd name="T48" fmla="*/ 0 w 50"/>
                  <a:gd name="T49" fmla="*/ 7 h 41"/>
                  <a:gd name="T50" fmla="*/ 0 w 50"/>
                  <a:gd name="T5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41">
                    <a:moveTo>
                      <a:pt x="0" y="10"/>
                    </a:moveTo>
                    <a:lnTo>
                      <a:pt x="1" y="18"/>
                    </a:lnTo>
                    <a:lnTo>
                      <a:pt x="5" y="25"/>
                    </a:lnTo>
                    <a:lnTo>
                      <a:pt x="9" y="30"/>
                    </a:lnTo>
                    <a:lnTo>
                      <a:pt x="15" y="36"/>
                    </a:lnTo>
                    <a:lnTo>
                      <a:pt x="20" y="38"/>
                    </a:lnTo>
                    <a:lnTo>
                      <a:pt x="23" y="40"/>
                    </a:lnTo>
                    <a:lnTo>
                      <a:pt x="28" y="41"/>
                    </a:lnTo>
                    <a:lnTo>
                      <a:pt x="33" y="41"/>
                    </a:lnTo>
                    <a:lnTo>
                      <a:pt x="37" y="41"/>
                    </a:lnTo>
                    <a:lnTo>
                      <a:pt x="42" y="40"/>
                    </a:lnTo>
                    <a:lnTo>
                      <a:pt x="46" y="38"/>
                    </a:lnTo>
                    <a:lnTo>
                      <a:pt x="50" y="36"/>
                    </a:lnTo>
                    <a:lnTo>
                      <a:pt x="50" y="32"/>
                    </a:lnTo>
                    <a:lnTo>
                      <a:pt x="44" y="30"/>
                    </a:lnTo>
                    <a:lnTo>
                      <a:pt x="38" y="27"/>
                    </a:lnTo>
                    <a:lnTo>
                      <a:pt x="33" y="23"/>
                    </a:lnTo>
                    <a:lnTo>
                      <a:pt x="27" y="19"/>
                    </a:lnTo>
                    <a:lnTo>
                      <a:pt x="21" y="15"/>
                    </a:lnTo>
                    <a:lnTo>
                      <a:pt x="16" y="11"/>
                    </a:lnTo>
                    <a:lnTo>
                      <a:pt x="12" y="6"/>
                    </a:lnTo>
                    <a:lnTo>
                      <a:pt x="7" y="0"/>
                    </a:lnTo>
                    <a:lnTo>
                      <a:pt x="4" y="1"/>
                    </a:lnTo>
                    <a:lnTo>
                      <a:pt x="3" y="3"/>
                    </a:lnTo>
                    <a:lnTo>
                      <a:pt x="0" y="7"/>
                    </a:lnTo>
                    <a:lnTo>
                      <a:pt x="0" y="1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 name="Freeform 752"/>
              <p:cNvSpPr>
                <a:spLocks/>
              </p:cNvSpPr>
              <p:nvPr/>
            </p:nvSpPr>
            <p:spPr bwMode="auto">
              <a:xfrm>
                <a:off x="4711897" y="3148255"/>
                <a:ext cx="4992" cy="19080"/>
              </a:xfrm>
              <a:custGeom>
                <a:avLst/>
                <a:gdLst>
                  <a:gd name="T0" fmla="*/ 0 w 12"/>
                  <a:gd name="T1" fmla="*/ 14 h 15"/>
                  <a:gd name="T2" fmla="*/ 2 w 12"/>
                  <a:gd name="T3" fmla="*/ 15 h 15"/>
                  <a:gd name="T4" fmla="*/ 4 w 12"/>
                  <a:gd name="T5" fmla="*/ 15 h 15"/>
                  <a:gd name="T6" fmla="*/ 6 w 12"/>
                  <a:gd name="T7" fmla="*/ 15 h 15"/>
                  <a:gd name="T8" fmla="*/ 8 w 12"/>
                  <a:gd name="T9" fmla="*/ 14 h 15"/>
                  <a:gd name="T10" fmla="*/ 10 w 12"/>
                  <a:gd name="T11" fmla="*/ 11 h 15"/>
                  <a:gd name="T12" fmla="*/ 12 w 12"/>
                  <a:gd name="T13" fmla="*/ 7 h 15"/>
                  <a:gd name="T14" fmla="*/ 12 w 12"/>
                  <a:gd name="T15" fmla="*/ 5 h 15"/>
                  <a:gd name="T16" fmla="*/ 10 w 12"/>
                  <a:gd name="T17" fmla="*/ 0 h 15"/>
                  <a:gd name="T18" fmla="*/ 7 w 12"/>
                  <a:gd name="T19" fmla="*/ 3 h 15"/>
                  <a:gd name="T20" fmla="*/ 4 w 12"/>
                  <a:gd name="T21" fmla="*/ 5 h 15"/>
                  <a:gd name="T22" fmla="*/ 1 w 12"/>
                  <a:gd name="T23" fmla="*/ 9 h 15"/>
                  <a:gd name="T24" fmla="*/ 0 w 12"/>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5">
                    <a:moveTo>
                      <a:pt x="0" y="14"/>
                    </a:moveTo>
                    <a:lnTo>
                      <a:pt x="2" y="15"/>
                    </a:lnTo>
                    <a:lnTo>
                      <a:pt x="4" y="15"/>
                    </a:lnTo>
                    <a:lnTo>
                      <a:pt x="6" y="15"/>
                    </a:lnTo>
                    <a:lnTo>
                      <a:pt x="8" y="14"/>
                    </a:lnTo>
                    <a:lnTo>
                      <a:pt x="10" y="11"/>
                    </a:lnTo>
                    <a:lnTo>
                      <a:pt x="12" y="7"/>
                    </a:lnTo>
                    <a:lnTo>
                      <a:pt x="12" y="5"/>
                    </a:lnTo>
                    <a:lnTo>
                      <a:pt x="10" y="0"/>
                    </a:lnTo>
                    <a:lnTo>
                      <a:pt x="7" y="3"/>
                    </a:lnTo>
                    <a:lnTo>
                      <a:pt x="4" y="5"/>
                    </a:lnTo>
                    <a:lnTo>
                      <a:pt x="1" y="9"/>
                    </a:lnTo>
                    <a:lnTo>
                      <a:pt x="0" y="1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1" name="Freeform 753"/>
              <p:cNvSpPr>
                <a:spLocks/>
              </p:cNvSpPr>
              <p:nvPr/>
            </p:nvSpPr>
            <p:spPr bwMode="auto">
              <a:xfrm>
                <a:off x="4726873" y="3160975"/>
                <a:ext cx="9985" cy="33920"/>
              </a:xfrm>
              <a:custGeom>
                <a:avLst/>
                <a:gdLst>
                  <a:gd name="T0" fmla="*/ 0 w 21"/>
                  <a:gd name="T1" fmla="*/ 11 h 27"/>
                  <a:gd name="T2" fmla="*/ 1 w 21"/>
                  <a:gd name="T3" fmla="*/ 16 h 27"/>
                  <a:gd name="T4" fmla="*/ 5 w 21"/>
                  <a:gd name="T5" fmla="*/ 21 h 27"/>
                  <a:gd name="T6" fmla="*/ 8 w 21"/>
                  <a:gd name="T7" fmla="*/ 25 h 27"/>
                  <a:gd name="T8" fmla="*/ 13 w 21"/>
                  <a:gd name="T9" fmla="*/ 26 h 27"/>
                  <a:gd name="T10" fmla="*/ 15 w 21"/>
                  <a:gd name="T11" fmla="*/ 26 h 27"/>
                  <a:gd name="T12" fmla="*/ 17 w 21"/>
                  <a:gd name="T13" fmla="*/ 27 h 27"/>
                  <a:gd name="T14" fmla="*/ 20 w 21"/>
                  <a:gd name="T15" fmla="*/ 26 h 27"/>
                  <a:gd name="T16" fmla="*/ 21 w 21"/>
                  <a:gd name="T17" fmla="*/ 25 h 27"/>
                  <a:gd name="T18" fmla="*/ 20 w 21"/>
                  <a:gd name="T19" fmla="*/ 18 h 27"/>
                  <a:gd name="T20" fmla="*/ 17 w 21"/>
                  <a:gd name="T21" fmla="*/ 12 h 27"/>
                  <a:gd name="T22" fmla="*/ 15 w 21"/>
                  <a:gd name="T23" fmla="*/ 5 h 27"/>
                  <a:gd name="T24" fmla="*/ 13 w 21"/>
                  <a:gd name="T25" fmla="*/ 0 h 27"/>
                  <a:gd name="T26" fmla="*/ 9 w 21"/>
                  <a:gd name="T27" fmla="*/ 1 h 27"/>
                  <a:gd name="T28" fmla="*/ 6 w 21"/>
                  <a:gd name="T29" fmla="*/ 4 h 27"/>
                  <a:gd name="T30" fmla="*/ 2 w 21"/>
                  <a:gd name="T31" fmla="*/ 7 h 27"/>
                  <a:gd name="T32" fmla="*/ 0 w 21"/>
                  <a:gd name="T33"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7">
                    <a:moveTo>
                      <a:pt x="0" y="11"/>
                    </a:moveTo>
                    <a:lnTo>
                      <a:pt x="1" y="16"/>
                    </a:lnTo>
                    <a:lnTo>
                      <a:pt x="5" y="21"/>
                    </a:lnTo>
                    <a:lnTo>
                      <a:pt x="8" y="25"/>
                    </a:lnTo>
                    <a:lnTo>
                      <a:pt x="13" y="26"/>
                    </a:lnTo>
                    <a:lnTo>
                      <a:pt x="15" y="26"/>
                    </a:lnTo>
                    <a:lnTo>
                      <a:pt x="17" y="27"/>
                    </a:lnTo>
                    <a:lnTo>
                      <a:pt x="20" y="26"/>
                    </a:lnTo>
                    <a:lnTo>
                      <a:pt x="21" y="25"/>
                    </a:lnTo>
                    <a:lnTo>
                      <a:pt x="20" y="18"/>
                    </a:lnTo>
                    <a:lnTo>
                      <a:pt x="17" y="12"/>
                    </a:lnTo>
                    <a:lnTo>
                      <a:pt x="15" y="5"/>
                    </a:lnTo>
                    <a:lnTo>
                      <a:pt x="13" y="0"/>
                    </a:lnTo>
                    <a:lnTo>
                      <a:pt x="9" y="1"/>
                    </a:lnTo>
                    <a:lnTo>
                      <a:pt x="6" y="4"/>
                    </a:lnTo>
                    <a:lnTo>
                      <a:pt x="2" y="7"/>
                    </a:lnTo>
                    <a:lnTo>
                      <a:pt x="0" y="1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2" name="Freeform 754"/>
              <p:cNvSpPr>
                <a:spLocks/>
              </p:cNvSpPr>
              <p:nvPr/>
            </p:nvSpPr>
            <p:spPr bwMode="auto">
              <a:xfrm>
                <a:off x="4662972" y="3213975"/>
                <a:ext cx="125805" cy="228963"/>
              </a:xfrm>
              <a:custGeom>
                <a:avLst/>
                <a:gdLst>
                  <a:gd name="T0" fmla="*/ 5 w 253"/>
                  <a:gd name="T1" fmla="*/ 55 h 181"/>
                  <a:gd name="T2" fmla="*/ 14 w 253"/>
                  <a:gd name="T3" fmla="*/ 51 h 181"/>
                  <a:gd name="T4" fmla="*/ 23 w 253"/>
                  <a:gd name="T5" fmla="*/ 59 h 181"/>
                  <a:gd name="T6" fmla="*/ 30 w 253"/>
                  <a:gd name="T7" fmla="*/ 71 h 181"/>
                  <a:gd name="T8" fmla="*/ 27 w 253"/>
                  <a:gd name="T9" fmla="*/ 84 h 181"/>
                  <a:gd name="T10" fmla="*/ 27 w 253"/>
                  <a:gd name="T11" fmla="*/ 97 h 181"/>
                  <a:gd name="T12" fmla="*/ 30 w 253"/>
                  <a:gd name="T13" fmla="*/ 108 h 181"/>
                  <a:gd name="T14" fmla="*/ 36 w 253"/>
                  <a:gd name="T15" fmla="*/ 115 h 181"/>
                  <a:gd name="T16" fmla="*/ 58 w 253"/>
                  <a:gd name="T17" fmla="*/ 114 h 181"/>
                  <a:gd name="T18" fmla="*/ 64 w 253"/>
                  <a:gd name="T19" fmla="*/ 149 h 181"/>
                  <a:gd name="T20" fmla="*/ 79 w 253"/>
                  <a:gd name="T21" fmla="*/ 181 h 181"/>
                  <a:gd name="T22" fmla="*/ 94 w 253"/>
                  <a:gd name="T23" fmla="*/ 173 h 181"/>
                  <a:gd name="T24" fmla="*/ 109 w 253"/>
                  <a:gd name="T25" fmla="*/ 158 h 181"/>
                  <a:gd name="T26" fmla="*/ 124 w 253"/>
                  <a:gd name="T27" fmla="*/ 149 h 181"/>
                  <a:gd name="T28" fmla="*/ 139 w 253"/>
                  <a:gd name="T29" fmla="*/ 163 h 181"/>
                  <a:gd name="T30" fmla="*/ 148 w 253"/>
                  <a:gd name="T31" fmla="*/ 173 h 181"/>
                  <a:gd name="T32" fmla="*/ 159 w 253"/>
                  <a:gd name="T33" fmla="*/ 174 h 181"/>
                  <a:gd name="T34" fmla="*/ 172 w 253"/>
                  <a:gd name="T35" fmla="*/ 166 h 181"/>
                  <a:gd name="T36" fmla="*/ 181 w 253"/>
                  <a:gd name="T37" fmla="*/ 152 h 181"/>
                  <a:gd name="T38" fmla="*/ 192 w 253"/>
                  <a:gd name="T39" fmla="*/ 140 h 181"/>
                  <a:gd name="T40" fmla="*/ 205 w 253"/>
                  <a:gd name="T41" fmla="*/ 138 h 181"/>
                  <a:gd name="T42" fmla="*/ 217 w 253"/>
                  <a:gd name="T43" fmla="*/ 152 h 181"/>
                  <a:gd name="T44" fmla="*/ 227 w 253"/>
                  <a:gd name="T45" fmla="*/ 143 h 181"/>
                  <a:gd name="T46" fmla="*/ 238 w 253"/>
                  <a:gd name="T47" fmla="*/ 148 h 181"/>
                  <a:gd name="T48" fmla="*/ 244 w 253"/>
                  <a:gd name="T49" fmla="*/ 158 h 181"/>
                  <a:gd name="T50" fmla="*/ 253 w 253"/>
                  <a:gd name="T51" fmla="*/ 153 h 181"/>
                  <a:gd name="T52" fmla="*/ 251 w 253"/>
                  <a:gd name="T53" fmla="*/ 143 h 181"/>
                  <a:gd name="T54" fmla="*/ 248 w 253"/>
                  <a:gd name="T55" fmla="*/ 129 h 181"/>
                  <a:gd name="T56" fmla="*/ 238 w 253"/>
                  <a:gd name="T57" fmla="*/ 118 h 181"/>
                  <a:gd name="T58" fmla="*/ 224 w 253"/>
                  <a:gd name="T59" fmla="*/ 114 h 181"/>
                  <a:gd name="T60" fmla="*/ 208 w 253"/>
                  <a:gd name="T61" fmla="*/ 111 h 181"/>
                  <a:gd name="T62" fmla="*/ 194 w 253"/>
                  <a:gd name="T63" fmla="*/ 107 h 181"/>
                  <a:gd name="T64" fmla="*/ 181 w 253"/>
                  <a:gd name="T65" fmla="*/ 104 h 181"/>
                  <a:gd name="T66" fmla="*/ 168 w 253"/>
                  <a:gd name="T67" fmla="*/ 101 h 181"/>
                  <a:gd name="T68" fmla="*/ 157 w 253"/>
                  <a:gd name="T69" fmla="*/ 96 h 181"/>
                  <a:gd name="T70" fmla="*/ 219 w 253"/>
                  <a:gd name="T71" fmla="*/ 78 h 181"/>
                  <a:gd name="T72" fmla="*/ 189 w 253"/>
                  <a:gd name="T73" fmla="*/ 73 h 181"/>
                  <a:gd name="T74" fmla="*/ 158 w 253"/>
                  <a:gd name="T75" fmla="*/ 71 h 181"/>
                  <a:gd name="T76" fmla="*/ 128 w 253"/>
                  <a:gd name="T77" fmla="*/ 70 h 181"/>
                  <a:gd name="T78" fmla="*/ 99 w 253"/>
                  <a:gd name="T79" fmla="*/ 63 h 181"/>
                  <a:gd name="T80" fmla="*/ 74 w 253"/>
                  <a:gd name="T81" fmla="*/ 48 h 181"/>
                  <a:gd name="T82" fmla="*/ 50 w 253"/>
                  <a:gd name="T83" fmla="*/ 33 h 181"/>
                  <a:gd name="T84" fmla="*/ 26 w 253"/>
                  <a:gd name="T85" fmla="*/ 17 h 181"/>
                  <a:gd name="T86" fmla="*/ 3 w 253"/>
                  <a:gd name="T8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 h="181">
                    <a:moveTo>
                      <a:pt x="0" y="55"/>
                    </a:moveTo>
                    <a:lnTo>
                      <a:pt x="5" y="55"/>
                    </a:lnTo>
                    <a:lnTo>
                      <a:pt x="10" y="53"/>
                    </a:lnTo>
                    <a:lnTo>
                      <a:pt x="14" y="51"/>
                    </a:lnTo>
                    <a:lnTo>
                      <a:pt x="19" y="53"/>
                    </a:lnTo>
                    <a:lnTo>
                      <a:pt x="23" y="59"/>
                    </a:lnTo>
                    <a:lnTo>
                      <a:pt x="28" y="64"/>
                    </a:lnTo>
                    <a:lnTo>
                      <a:pt x="30" y="71"/>
                    </a:lnTo>
                    <a:lnTo>
                      <a:pt x="29" y="78"/>
                    </a:lnTo>
                    <a:lnTo>
                      <a:pt x="27" y="84"/>
                    </a:lnTo>
                    <a:lnTo>
                      <a:pt x="27" y="90"/>
                    </a:lnTo>
                    <a:lnTo>
                      <a:pt x="27" y="97"/>
                    </a:lnTo>
                    <a:lnTo>
                      <a:pt x="29" y="104"/>
                    </a:lnTo>
                    <a:lnTo>
                      <a:pt x="30" y="108"/>
                    </a:lnTo>
                    <a:lnTo>
                      <a:pt x="34" y="112"/>
                    </a:lnTo>
                    <a:lnTo>
                      <a:pt x="36" y="115"/>
                    </a:lnTo>
                    <a:lnTo>
                      <a:pt x="41" y="116"/>
                    </a:lnTo>
                    <a:lnTo>
                      <a:pt x="58" y="114"/>
                    </a:lnTo>
                    <a:lnTo>
                      <a:pt x="60" y="132"/>
                    </a:lnTo>
                    <a:lnTo>
                      <a:pt x="64" y="149"/>
                    </a:lnTo>
                    <a:lnTo>
                      <a:pt x="68" y="167"/>
                    </a:lnTo>
                    <a:lnTo>
                      <a:pt x="79" y="181"/>
                    </a:lnTo>
                    <a:lnTo>
                      <a:pt x="87" y="178"/>
                    </a:lnTo>
                    <a:lnTo>
                      <a:pt x="94" y="173"/>
                    </a:lnTo>
                    <a:lnTo>
                      <a:pt x="102" y="164"/>
                    </a:lnTo>
                    <a:lnTo>
                      <a:pt x="109" y="158"/>
                    </a:lnTo>
                    <a:lnTo>
                      <a:pt x="116" y="151"/>
                    </a:lnTo>
                    <a:lnTo>
                      <a:pt x="124" y="149"/>
                    </a:lnTo>
                    <a:lnTo>
                      <a:pt x="130" y="152"/>
                    </a:lnTo>
                    <a:lnTo>
                      <a:pt x="139" y="163"/>
                    </a:lnTo>
                    <a:lnTo>
                      <a:pt x="143" y="169"/>
                    </a:lnTo>
                    <a:lnTo>
                      <a:pt x="148" y="173"/>
                    </a:lnTo>
                    <a:lnTo>
                      <a:pt x="154" y="175"/>
                    </a:lnTo>
                    <a:lnTo>
                      <a:pt x="159" y="174"/>
                    </a:lnTo>
                    <a:lnTo>
                      <a:pt x="166" y="171"/>
                    </a:lnTo>
                    <a:lnTo>
                      <a:pt x="172" y="166"/>
                    </a:lnTo>
                    <a:lnTo>
                      <a:pt x="177" y="159"/>
                    </a:lnTo>
                    <a:lnTo>
                      <a:pt x="181" y="152"/>
                    </a:lnTo>
                    <a:lnTo>
                      <a:pt x="186" y="145"/>
                    </a:lnTo>
                    <a:lnTo>
                      <a:pt x="192" y="140"/>
                    </a:lnTo>
                    <a:lnTo>
                      <a:pt x="197" y="138"/>
                    </a:lnTo>
                    <a:lnTo>
                      <a:pt x="205" y="138"/>
                    </a:lnTo>
                    <a:lnTo>
                      <a:pt x="212" y="153"/>
                    </a:lnTo>
                    <a:lnTo>
                      <a:pt x="217" y="152"/>
                    </a:lnTo>
                    <a:lnTo>
                      <a:pt x="221" y="147"/>
                    </a:lnTo>
                    <a:lnTo>
                      <a:pt x="227" y="143"/>
                    </a:lnTo>
                    <a:lnTo>
                      <a:pt x="234" y="143"/>
                    </a:lnTo>
                    <a:lnTo>
                      <a:pt x="238" y="148"/>
                    </a:lnTo>
                    <a:lnTo>
                      <a:pt x="241" y="153"/>
                    </a:lnTo>
                    <a:lnTo>
                      <a:pt x="244" y="158"/>
                    </a:lnTo>
                    <a:lnTo>
                      <a:pt x="250" y="158"/>
                    </a:lnTo>
                    <a:lnTo>
                      <a:pt x="253" y="153"/>
                    </a:lnTo>
                    <a:lnTo>
                      <a:pt x="253" y="148"/>
                    </a:lnTo>
                    <a:lnTo>
                      <a:pt x="251" y="143"/>
                    </a:lnTo>
                    <a:lnTo>
                      <a:pt x="250" y="138"/>
                    </a:lnTo>
                    <a:lnTo>
                      <a:pt x="248" y="129"/>
                    </a:lnTo>
                    <a:lnTo>
                      <a:pt x="244" y="122"/>
                    </a:lnTo>
                    <a:lnTo>
                      <a:pt x="238" y="118"/>
                    </a:lnTo>
                    <a:lnTo>
                      <a:pt x="231" y="115"/>
                    </a:lnTo>
                    <a:lnTo>
                      <a:pt x="224" y="114"/>
                    </a:lnTo>
                    <a:lnTo>
                      <a:pt x="216" y="112"/>
                    </a:lnTo>
                    <a:lnTo>
                      <a:pt x="208" y="111"/>
                    </a:lnTo>
                    <a:lnTo>
                      <a:pt x="201" y="108"/>
                    </a:lnTo>
                    <a:lnTo>
                      <a:pt x="194" y="107"/>
                    </a:lnTo>
                    <a:lnTo>
                      <a:pt x="188" y="106"/>
                    </a:lnTo>
                    <a:lnTo>
                      <a:pt x="181" y="104"/>
                    </a:lnTo>
                    <a:lnTo>
                      <a:pt x="175" y="103"/>
                    </a:lnTo>
                    <a:lnTo>
                      <a:pt x="168" y="101"/>
                    </a:lnTo>
                    <a:lnTo>
                      <a:pt x="163" y="99"/>
                    </a:lnTo>
                    <a:lnTo>
                      <a:pt x="157" y="96"/>
                    </a:lnTo>
                    <a:lnTo>
                      <a:pt x="152" y="92"/>
                    </a:lnTo>
                    <a:lnTo>
                      <a:pt x="219" y="78"/>
                    </a:lnTo>
                    <a:lnTo>
                      <a:pt x="204" y="75"/>
                    </a:lnTo>
                    <a:lnTo>
                      <a:pt x="189" y="73"/>
                    </a:lnTo>
                    <a:lnTo>
                      <a:pt x="174" y="73"/>
                    </a:lnTo>
                    <a:lnTo>
                      <a:pt x="158" y="71"/>
                    </a:lnTo>
                    <a:lnTo>
                      <a:pt x="143" y="71"/>
                    </a:lnTo>
                    <a:lnTo>
                      <a:pt x="128" y="70"/>
                    </a:lnTo>
                    <a:lnTo>
                      <a:pt x="113" y="67"/>
                    </a:lnTo>
                    <a:lnTo>
                      <a:pt x="99" y="63"/>
                    </a:lnTo>
                    <a:lnTo>
                      <a:pt x="87" y="56"/>
                    </a:lnTo>
                    <a:lnTo>
                      <a:pt x="74" y="48"/>
                    </a:lnTo>
                    <a:lnTo>
                      <a:pt x="63" y="41"/>
                    </a:lnTo>
                    <a:lnTo>
                      <a:pt x="50" y="33"/>
                    </a:lnTo>
                    <a:lnTo>
                      <a:pt x="38" y="25"/>
                    </a:lnTo>
                    <a:lnTo>
                      <a:pt x="26" y="17"/>
                    </a:lnTo>
                    <a:lnTo>
                      <a:pt x="14" y="8"/>
                    </a:lnTo>
                    <a:lnTo>
                      <a:pt x="3" y="0"/>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3" name="Freeform 755"/>
              <p:cNvSpPr>
                <a:spLocks/>
              </p:cNvSpPr>
              <p:nvPr/>
            </p:nvSpPr>
            <p:spPr bwMode="auto">
              <a:xfrm>
                <a:off x="4692926" y="3307257"/>
                <a:ext cx="7988" cy="16960"/>
              </a:xfrm>
              <a:custGeom>
                <a:avLst/>
                <a:gdLst>
                  <a:gd name="T0" fmla="*/ 0 w 16"/>
                  <a:gd name="T1" fmla="*/ 1 h 14"/>
                  <a:gd name="T2" fmla="*/ 2 w 16"/>
                  <a:gd name="T3" fmla="*/ 7 h 14"/>
                  <a:gd name="T4" fmla="*/ 6 w 16"/>
                  <a:gd name="T5" fmla="*/ 10 h 14"/>
                  <a:gd name="T6" fmla="*/ 9 w 16"/>
                  <a:gd name="T7" fmla="*/ 12 h 14"/>
                  <a:gd name="T8" fmla="*/ 14 w 16"/>
                  <a:gd name="T9" fmla="*/ 14 h 14"/>
                  <a:gd name="T10" fmla="*/ 15 w 16"/>
                  <a:gd name="T11" fmla="*/ 11 h 14"/>
                  <a:gd name="T12" fmla="*/ 16 w 16"/>
                  <a:gd name="T13" fmla="*/ 8 h 14"/>
                  <a:gd name="T14" fmla="*/ 16 w 16"/>
                  <a:gd name="T15" fmla="*/ 4 h 14"/>
                  <a:gd name="T16" fmla="*/ 15 w 16"/>
                  <a:gd name="T17" fmla="*/ 1 h 14"/>
                  <a:gd name="T18" fmla="*/ 12 w 16"/>
                  <a:gd name="T19" fmla="*/ 0 h 14"/>
                  <a:gd name="T20" fmla="*/ 8 w 16"/>
                  <a:gd name="T21" fmla="*/ 0 h 14"/>
                  <a:gd name="T22" fmla="*/ 4 w 16"/>
                  <a:gd name="T23" fmla="*/ 0 h 14"/>
                  <a:gd name="T24" fmla="*/ 0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0" y="1"/>
                    </a:moveTo>
                    <a:lnTo>
                      <a:pt x="2" y="7"/>
                    </a:lnTo>
                    <a:lnTo>
                      <a:pt x="6" y="10"/>
                    </a:lnTo>
                    <a:lnTo>
                      <a:pt x="9" y="12"/>
                    </a:lnTo>
                    <a:lnTo>
                      <a:pt x="14" y="14"/>
                    </a:lnTo>
                    <a:lnTo>
                      <a:pt x="15" y="11"/>
                    </a:lnTo>
                    <a:lnTo>
                      <a:pt x="16" y="8"/>
                    </a:lnTo>
                    <a:lnTo>
                      <a:pt x="16" y="4"/>
                    </a:lnTo>
                    <a:lnTo>
                      <a:pt x="15" y="1"/>
                    </a:lnTo>
                    <a:lnTo>
                      <a:pt x="12" y="0"/>
                    </a:lnTo>
                    <a:lnTo>
                      <a:pt x="8" y="0"/>
                    </a:lnTo>
                    <a:lnTo>
                      <a:pt x="4" y="0"/>
                    </a:lnTo>
                    <a:lnTo>
                      <a:pt x="0" y="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4" name="Freeform 756"/>
              <p:cNvSpPr>
                <a:spLocks/>
              </p:cNvSpPr>
              <p:nvPr/>
            </p:nvSpPr>
            <p:spPr bwMode="auto">
              <a:xfrm>
                <a:off x="4702910" y="3347537"/>
                <a:ext cx="10983" cy="33920"/>
              </a:xfrm>
              <a:custGeom>
                <a:avLst/>
                <a:gdLst>
                  <a:gd name="T0" fmla="*/ 0 w 23"/>
                  <a:gd name="T1" fmla="*/ 5 h 27"/>
                  <a:gd name="T2" fmla="*/ 0 w 23"/>
                  <a:gd name="T3" fmla="*/ 12 h 27"/>
                  <a:gd name="T4" fmla="*/ 1 w 23"/>
                  <a:gd name="T5" fmla="*/ 17 h 27"/>
                  <a:gd name="T6" fmla="*/ 3 w 23"/>
                  <a:gd name="T7" fmla="*/ 23 h 27"/>
                  <a:gd name="T8" fmla="*/ 8 w 23"/>
                  <a:gd name="T9" fmla="*/ 26 h 27"/>
                  <a:gd name="T10" fmla="*/ 12 w 23"/>
                  <a:gd name="T11" fmla="*/ 27 h 27"/>
                  <a:gd name="T12" fmla="*/ 17 w 23"/>
                  <a:gd name="T13" fmla="*/ 27 h 27"/>
                  <a:gd name="T14" fmla="*/ 21 w 23"/>
                  <a:gd name="T15" fmla="*/ 26 h 27"/>
                  <a:gd name="T16" fmla="*/ 23 w 23"/>
                  <a:gd name="T17" fmla="*/ 21 h 27"/>
                  <a:gd name="T18" fmla="*/ 23 w 23"/>
                  <a:gd name="T19" fmla="*/ 15 h 27"/>
                  <a:gd name="T20" fmla="*/ 21 w 23"/>
                  <a:gd name="T21" fmla="*/ 8 h 27"/>
                  <a:gd name="T22" fmla="*/ 16 w 23"/>
                  <a:gd name="T23" fmla="*/ 4 h 27"/>
                  <a:gd name="T24" fmla="*/ 11 w 23"/>
                  <a:gd name="T25" fmla="*/ 0 h 27"/>
                  <a:gd name="T26" fmla="*/ 8 w 23"/>
                  <a:gd name="T27" fmla="*/ 0 h 27"/>
                  <a:gd name="T28" fmla="*/ 4 w 23"/>
                  <a:gd name="T29" fmla="*/ 0 h 27"/>
                  <a:gd name="T30" fmla="*/ 1 w 23"/>
                  <a:gd name="T31" fmla="*/ 2 h 27"/>
                  <a:gd name="T32" fmla="*/ 0 w 23"/>
                  <a:gd name="T3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0" y="5"/>
                    </a:moveTo>
                    <a:lnTo>
                      <a:pt x="0" y="12"/>
                    </a:lnTo>
                    <a:lnTo>
                      <a:pt x="1" y="17"/>
                    </a:lnTo>
                    <a:lnTo>
                      <a:pt x="3" y="23"/>
                    </a:lnTo>
                    <a:lnTo>
                      <a:pt x="8" y="26"/>
                    </a:lnTo>
                    <a:lnTo>
                      <a:pt x="12" y="27"/>
                    </a:lnTo>
                    <a:lnTo>
                      <a:pt x="17" y="27"/>
                    </a:lnTo>
                    <a:lnTo>
                      <a:pt x="21" y="26"/>
                    </a:lnTo>
                    <a:lnTo>
                      <a:pt x="23" y="21"/>
                    </a:lnTo>
                    <a:lnTo>
                      <a:pt x="23" y="15"/>
                    </a:lnTo>
                    <a:lnTo>
                      <a:pt x="21" y="8"/>
                    </a:lnTo>
                    <a:lnTo>
                      <a:pt x="16" y="4"/>
                    </a:lnTo>
                    <a:lnTo>
                      <a:pt x="11" y="0"/>
                    </a:lnTo>
                    <a:lnTo>
                      <a:pt x="8" y="0"/>
                    </a:lnTo>
                    <a:lnTo>
                      <a:pt x="4" y="0"/>
                    </a:lnTo>
                    <a:lnTo>
                      <a:pt x="1" y="2"/>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5" name="Freeform 757"/>
              <p:cNvSpPr>
                <a:spLocks/>
              </p:cNvSpPr>
              <p:nvPr/>
            </p:nvSpPr>
            <p:spPr bwMode="auto">
              <a:xfrm>
                <a:off x="4719884" y="3351777"/>
                <a:ext cx="15975" cy="33920"/>
              </a:xfrm>
              <a:custGeom>
                <a:avLst/>
                <a:gdLst>
                  <a:gd name="T0" fmla="*/ 0 w 31"/>
                  <a:gd name="T1" fmla="*/ 0 h 26"/>
                  <a:gd name="T2" fmla="*/ 3 w 31"/>
                  <a:gd name="T3" fmla="*/ 8 h 26"/>
                  <a:gd name="T4" fmla="*/ 6 w 31"/>
                  <a:gd name="T5" fmla="*/ 14 h 26"/>
                  <a:gd name="T6" fmla="*/ 11 w 31"/>
                  <a:gd name="T7" fmla="*/ 19 h 26"/>
                  <a:gd name="T8" fmla="*/ 16 w 31"/>
                  <a:gd name="T9" fmla="*/ 24 h 26"/>
                  <a:gd name="T10" fmla="*/ 21 w 31"/>
                  <a:gd name="T11" fmla="*/ 25 h 26"/>
                  <a:gd name="T12" fmla="*/ 25 w 31"/>
                  <a:gd name="T13" fmla="*/ 25 h 26"/>
                  <a:gd name="T14" fmla="*/ 28 w 31"/>
                  <a:gd name="T15" fmla="*/ 26 h 26"/>
                  <a:gd name="T16" fmla="*/ 31 w 31"/>
                  <a:gd name="T17" fmla="*/ 24 h 26"/>
                  <a:gd name="T18" fmla="*/ 25 w 31"/>
                  <a:gd name="T19" fmla="*/ 17 h 26"/>
                  <a:gd name="T20" fmla="*/ 16 w 31"/>
                  <a:gd name="T21" fmla="*/ 7 h 26"/>
                  <a:gd name="T22" fmla="*/ 10 w 31"/>
                  <a:gd name="T23" fmla="*/ 0 h 26"/>
                  <a:gd name="T24" fmla="*/ 0 w 31"/>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6">
                    <a:moveTo>
                      <a:pt x="0" y="0"/>
                    </a:moveTo>
                    <a:lnTo>
                      <a:pt x="3" y="8"/>
                    </a:lnTo>
                    <a:lnTo>
                      <a:pt x="6" y="14"/>
                    </a:lnTo>
                    <a:lnTo>
                      <a:pt x="11" y="19"/>
                    </a:lnTo>
                    <a:lnTo>
                      <a:pt x="16" y="24"/>
                    </a:lnTo>
                    <a:lnTo>
                      <a:pt x="21" y="25"/>
                    </a:lnTo>
                    <a:lnTo>
                      <a:pt x="25" y="25"/>
                    </a:lnTo>
                    <a:lnTo>
                      <a:pt x="28" y="26"/>
                    </a:lnTo>
                    <a:lnTo>
                      <a:pt x="31" y="24"/>
                    </a:lnTo>
                    <a:lnTo>
                      <a:pt x="25" y="17"/>
                    </a:lnTo>
                    <a:lnTo>
                      <a:pt x="16" y="7"/>
                    </a:lnTo>
                    <a:lnTo>
                      <a:pt x="10" y="0"/>
                    </a:lnTo>
                    <a:lnTo>
                      <a:pt x="0"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6" name="Freeform 758"/>
              <p:cNvSpPr>
                <a:spLocks/>
              </p:cNvSpPr>
              <p:nvPr/>
            </p:nvSpPr>
            <p:spPr bwMode="auto">
              <a:xfrm>
                <a:off x="4738855" y="3351777"/>
                <a:ext cx="8986" cy="16960"/>
              </a:xfrm>
              <a:custGeom>
                <a:avLst/>
                <a:gdLst>
                  <a:gd name="T0" fmla="*/ 0 w 19"/>
                  <a:gd name="T1" fmla="*/ 9 h 13"/>
                  <a:gd name="T2" fmla="*/ 4 w 19"/>
                  <a:gd name="T3" fmla="*/ 11 h 13"/>
                  <a:gd name="T4" fmla="*/ 9 w 19"/>
                  <a:gd name="T5" fmla="*/ 12 h 13"/>
                  <a:gd name="T6" fmla="*/ 14 w 19"/>
                  <a:gd name="T7" fmla="*/ 13 h 13"/>
                  <a:gd name="T8" fmla="*/ 19 w 19"/>
                  <a:gd name="T9" fmla="*/ 13 h 13"/>
                  <a:gd name="T10" fmla="*/ 15 w 19"/>
                  <a:gd name="T11" fmla="*/ 9 h 13"/>
                  <a:gd name="T12" fmla="*/ 12 w 19"/>
                  <a:gd name="T13" fmla="*/ 5 h 13"/>
                  <a:gd name="T14" fmla="*/ 8 w 19"/>
                  <a:gd name="T15" fmla="*/ 2 h 13"/>
                  <a:gd name="T16" fmla="*/ 4 w 19"/>
                  <a:gd name="T17" fmla="*/ 0 h 13"/>
                  <a:gd name="T18" fmla="*/ 0 w 19"/>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
                    <a:moveTo>
                      <a:pt x="0" y="9"/>
                    </a:moveTo>
                    <a:lnTo>
                      <a:pt x="4" y="11"/>
                    </a:lnTo>
                    <a:lnTo>
                      <a:pt x="9" y="12"/>
                    </a:lnTo>
                    <a:lnTo>
                      <a:pt x="14" y="13"/>
                    </a:lnTo>
                    <a:lnTo>
                      <a:pt x="19" y="13"/>
                    </a:lnTo>
                    <a:lnTo>
                      <a:pt x="15" y="9"/>
                    </a:lnTo>
                    <a:lnTo>
                      <a:pt x="12" y="5"/>
                    </a:lnTo>
                    <a:lnTo>
                      <a:pt x="8" y="2"/>
                    </a:lnTo>
                    <a:lnTo>
                      <a:pt x="4" y="0"/>
                    </a:lnTo>
                    <a:lnTo>
                      <a:pt x="0"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604" name="Group 603"/>
            <p:cNvGrpSpPr/>
            <p:nvPr/>
          </p:nvGrpSpPr>
          <p:grpSpPr>
            <a:xfrm>
              <a:off x="3729155" y="3526221"/>
              <a:ext cx="379412" cy="2506803"/>
              <a:chOff x="4459288" y="1327147"/>
              <a:chExt cx="379412" cy="3176368"/>
            </a:xfrm>
          </p:grpSpPr>
          <p:sp>
            <p:nvSpPr>
              <p:cNvPr id="605" name="Freeform 648"/>
              <p:cNvSpPr>
                <a:spLocks/>
              </p:cNvSpPr>
              <p:nvPr/>
            </p:nvSpPr>
            <p:spPr bwMode="auto">
              <a:xfrm>
                <a:off x="4571612" y="1327147"/>
                <a:ext cx="154794" cy="3176368"/>
              </a:xfrm>
              <a:custGeom>
                <a:avLst/>
                <a:gdLst>
                  <a:gd name="T0" fmla="*/ 261 w 516"/>
                  <a:gd name="T1" fmla="*/ 263 h 2606"/>
                  <a:gd name="T2" fmla="*/ 274 w 516"/>
                  <a:gd name="T3" fmla="*/ 500 h 2606"/>
                  <a:gd name="T4" fmla="*/ 278 w 516"/>
                  <a:gd name="T5" fmla="*/ 660 h 2606"/>
                  <a:gd name="T6" fmla="*/ 274 w 516"/>
                  <a:gd name="T7" fmla="*/ 708 h 2606"/>
                  <a:gd name="T8" fmla="*/ 271 w 516"/>
                  <a:gd name="T9" fmla="*/ 759 h 2606"/>
                  <a:gd name="T10" fmla="*/ 275 w 516"/>
                  <a:gd name="T11" fmla="*/ 911 h 2606"/>
                  <a:gd name="T12" fmla="*/ 285 w 516"/>
                  <a:gd name="T13" fmla="*/ 1073 h 2606"/>
                  <a:gd name="T14" fmla="*/ 281 w 516"/>
                  <a:gd name="T15" fmla="*/ 1290 h 2606"/>
                  <a:gd name="T16" fmla="*/ 288 w 516"/>
                  <a:gd name="T17" fmla="*/ 1542 h 2606"/>
                  <a:gd name="T18" fmla="*/ 293 w 516"/>
                  <a:gd name="T19" fmla="*/ 1858 h 2606"/>
                  <a:gd name="T20" fmla="*/ 313 w 516"/>
                  <a:gd name="T21" fmla="*/ 2059 h 2606"/>
                  <a:gd name="T22" fmla="*/ 311 w 516"/>
                  <a:gd name="T23" fmla="*/ 2258 h 2606"/>
                  <a:gd name="T24" fmla="*/ 320 w 516"/>
                  <a:gd name="T25" fmla="*/ 2432 h 2606"/>
                  <a:gd name="T26" fmla="*/ 370 w 516"/>
                  <a:gd name="T27" fmla="*/ 2472 h 2606"/>
                  <a:gd name="T28" fmla="*/ 417 w 516"/>
                  <a:gd name="T29" fmla="*/ 2496 h 2606"/>
                  <a:gd name="T30" fmla="*/ 460 w 516"/>
                  <a:gd name="T31" fmla="*/ 2511 h 2606"/>
                  <a:gd name="T32" fmla="*/ 504 w 516"/>
                  <a:gd name="T33" fmla="*/ 2522 h 2606"/>
                  <a:gd name="T34" fmla="*/ 499 w 516"/>
                  <a:gd name="T35" fmla="*/ 2535 h 2606"/>
                  <a:gd name="T36" fmla="*/ 474 w 516"/>
                  <a:gd name="T37" fmla="*/ 2546 h 2606"/>
                  <a:gd name="T38" fmla="*/ 455 w 516"/>
                  <a:gd name="T39" fmla="*/ 2555 h 2606"/>
                  <a:gd name="T40" fmla="*/ 422 w 516"/>
                  <a:gd name="T41" fmla="*/ 2563 h 2606"/>
                  <a:gd name="T42" fmla="*/ 383 w 516"/>
                  <a:gd name="T43" fmla="*/ 2584 h 2606"/>
                  <a:gd name="T44" fmla="*/ 338 w 516"/>
                  <a:gd name="T45" fmla="*/ 2603 h 2606"/>
                  <a:gd name="T46" fmla="*/ 285 w 516"/>
                  <a:gd name="T47" fmla="*/ 2594 h 2606"/>
                  <a:gd name="T48" fmla="*/ 235 w 516"/>
                  <a:gd name="T49" fmla="*/ 2602 h 2606"/>
                  <a:gd name="T50" fmla="*/ 189 w 516"/>
                  <a:gd name="T51" fmla="*/ 2606 h 2606"/>
                  <a:gd name="T52" fmla="*/ 126 w 516"/>
                  <a:gd name="T53" fmla="*/ 2574 h 2606"/>
                  <a:gd name="T54" fmla="*/ 42 w 516"/>
                  <a:gd name="T55" fmla="*/ 2537 h 2606"/>
                  <a:gd name="T56" fmla="*/ 27 w 516"/>
                  <a:gd name="T57" fmla="*/ 2513 h 2606"/>
                  <a:gd name="T58" fmla="*/ 80 w 516"/>
                  <a:gd name="T59" fmla="*/ 2491 h 2606"/>
                  <a:gd name="T60" fmla="*/ 132 w 516"/>
                  <a:gd name="T61" fmla="*/ 2488 h 2606"/>
                  <a:gd name="T62" fmla="*/ 172 w 516"/>
                  <a:gd name="T63" fmla="*/ 2481 h 2606"/>
                  <a:gd name="T64" fmla="*/ 195 w 516"/>
                  <a:gd name="T65" fmla="*/ 2384 h 2606"/>
                  <a:gd name="T66" fmla="*/ 201 w 516"/>
                  <a:gd name="T67" fmla="*/ 2168 h 2606"/>
                  <a:gd name="T68" fmla="*/ 200 w 516"/>
                  <a:gd name="T69" fmla="*/ 1936 h 2606"/>
                  <a:gd name="T70" fmla="*/ 215 w 516"/>
                  <a:gd name="T71" fmla="*/ 1731 h 2606"/>
                  <a:gd name="T72" fmla="*/ 216 w 516"/>
                  <a:gd name="T73" fmla="*/ 1580 h 2606"/>
                  <a:gd name="T74" fmla="*/ 214 w 516"/>
                  <a:gd name="T75" fmla="*/ 1495 h 2606"/>
                  <a:gd name="T76" fmla="*/ 215 w 516"/>
                  <a:gd name="T77" fmla="*/ 1306 h 2606"/>
                  <a:gd name="T78" fmla="*/ 222 w 516"/>
                  <a:gd name="T79" fmla="*/ 1161 h 2606"/>
                  <a:gd name="T80" fmla="*/ 227 w 516"/>
                  <a:gd name="T81" fmla="*/ 1089 h 2606"/>
                  <a:gd name="T82" fmla="*/ 231 w 516"/>
                  <a:gd name="T83" fmla="*/ 1020 h 2606"/>
                  <a:gd name="T84" fmla="*/ 225 w 516"/>
                  <a:gd name="T85" fmla="*/ 958 h 2606"/>
                  <a:gd name="T86" fmla="*/ 227 w 516"/>
                  <a:gd name="T87" fmla="*/ 906 h 2606"/>
                  <a:gd name="T88" fmla="*/ 230 w 516"/>
                  <a:gd name="T89" fmla="*/ 834 h 2606"/>
                  <a:gd name="T90" fmla="*/ 240 w 516"/>
                  <a:gd name="T91" fmla="*/ 696 h 2606"/>
                  <a:gd name="T92" fmla="*/ 235 w 516"/>
                  <a:gd name="T93" fmla="*/ 601 h 2606"/>
                  <a:gd name="T94" fmla="*/ 247 w 516"/>
                  <a:gd name="T95" fmla="*/ 431 h 2606"/>
                  <a:gd name="T96" fmla="*/ 246 w 516"/>
                  <a:gd name="T97" fmla="*/ 311 h 2606"/>
                  <a:gd name="T98" fmla="*/ 239 w 516"/>
                  <a:gd name="T99" fmla="*/ 261 h 2606"/>
                  <a:gd name="T100" fmla="*/ 237 w 516"/>
                  <a:gd name="T101" fmla="*/ 186 h 2606"/>
                  <a:gd name="T102" fmla="*/ 230 w 516"/>
                  <a:gd name="T103" fmla="*/ 89 h 2606"/>
                  <a:gd name="T104" fmla="*/ 210 w 516"/>
                  <a:gd name="T105" fmla="*/ 83 h 2606"/>
                  <a:gd name="T106" fmla="*/ 201 w 516"/>
                  <a:gd name="T107" fmla="*/ 79 h 2606"/>
                  <a:gd name="T108" fmla="*/ 214 w 516"/>
                  <a:gd name="T109" fmla="*/ 66 h 2606"/>
                  <a:gd name="T110" fmla="*/ 240 w 516"/>
                  <a:gd name="T111" fmla="*/ 31 h 2606"/>
                  <a:gd name="T112" fmla="*/ 247 w 516"/>
                  <a:gd name="T113" fmla="*/ 19 h 2606"/>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5523 w 10000"/>
                  <a:gd name="connsiteY95" fmla="*/ 9954 h 10000"/>
                  <a:gd name="connsiteX96" fmla="*/ 5252 w 10000"/>
                  <a:gd name="connsiteY96" fmla="*/ 9954 h 10000"/>
                  <a:gd name="connsiteX97" fmla="*/ 5000 w 10000"/>
                  <a:gd name="connsiteY97" fmla="*/ 9962 h 10000"/>
                  <a:gd name="connsiteX98" fmla="*/ 4767 w 10000"/>
                  <a:gd name="connsiteY98" fmla="*/ 9973 h 10000"/>
                  <a:gd name="connsiteX99" fmla="*/ 4554 w 10000"/>
                  <a:gd name="connsiteY99" fmla="*/ 9985 h 10000"/>
                  <a:gd name="connsiteX100" fmla="*/ 4322 w 10000"/>
                  <a:gd name="connsiteY100" fmla="*/ 9988 h 10000"/>
                  <a:gd name="connsiteX101" fmla="*/ 4109 w 10000"/>
                  <a:gd name="connsiteY101" fmla="*/ 10000 h 10000"/>
                  <a:gd name="connsiteX102" fmla="*/ 3663 w 10000"/>
                  <a:gd name="connsiteY102" fmla="*/ 10000 h 10000"/>
                  <a:gd name="connsiteX103" fmla="*/ 3430 w 10000"/>
                  <a:gd name="connsiteY103" fmla="*/ 9988 h 10000"/>
                  <a:gd name="connsiteX104" fmla="*/ 3236 w 10000"/>
                  <a:gd name="connsiteY104" fmla="*/ 9973 h 10000"/>
                  <a:gd name="connsiteX105" fmla="*/ 2849 w 10000"/>
                  <a:gd name="connsiteY105" fmla="*/ 9919 h 10000"/>
                  <a:gd name="connsiteX106" fmla="*/ 2442 w 10000"/>
                  <a:gd name="connsiteY106" fmla="*/ 9877 h 10000"/>
                  <a:gd name="connsiteX107" fmla="*/ 2074 w 10000"/>
                  <a:gd name="connsiteY107" fmla="*/ 9835 h 10000"/>
                  <a:gd name="connsiteX108" fmla="*/ 1647 w 10000"/>
                  <a:gd name="connsiteY108" fmla="*/ 9800 h 10000"/>
                  <a:gd name="connsiteX109" fmla="*/ 1240 w 10000"/>
                  <a:gd name="connsiteY109" fmla="*/ 9770 h 10000"/>
                  <a:gd name="connsiteX110" fmla="*/ 814 w 10000"/>
                  <a:gd name="connsiteY110" fmla="*/ 9735 h 10000"/>
                  <a:gd name="connsiteX111" fmla="*/ 426 w 10000"/>
                  <a:gd name="connsiteY111" fmla="*/ 9705 h 10000"/>
                  <a:gd name="connsiteX112" fmla="*/ 0 w 10000"/>
                  <a:gd name="connsiteY112" fmla="*/ 9678 h 10000"/>
                  <a:gd name="connsiteX113" fmla="*/ 252 w 10000"/>
                  <a:gd name="connsiteY113" fmla="*/ 9662 h 10000"/>
                  <a:gd name="connsiteX114" fmla="*/ 523 w 10000"/>
                  <a:gd name="connsiteY114" fmla="*/ 9643 h 10000"/>
                  <a:gd name="connsiteX115" fmla="*/ 775 w 10000"/>
                  <a:gd name="connsiteY115" fmla="*/ 9616 h 10000"/>
                  <a:gd name="connsiteX116" fmla="*/ 1047 w 10000"/>
                  <a:gd name="connsiteY116" fmla="*/ 9593 h 10000"/>
                  <a:gd name="connsiteX117" fmla="*/ 1279 w 10000"/>
                  <a:gd name="connsiteY117" fmla="*/ 9574 h 10000"/>
                  <a:gd name="connsiteX118" fmla="*/ 1550 w 10000"/>
                  <a:gd name="connsiteY118" fmla="*/ 9559 h 10000"/>
                  <a:gd name="connsiteX119" fmla="*/ 1841 w 10000"/>
                  <a:gd name="connsiteY119" fmla="*/ 9547 h 10000"/>
                  <a:gd name="connsiteX120" fmla="*/ 2132 w 10000"/>
                  <a:gd name="connsiteY120" fmla="*/ 9547 h 10000"/>
                  <a:gd name="connsiteX121" fmla="*/ 2345 w 10000"/>
                  <a:gd name="connsiteY121" fmla="*/ 9547 h 10000"/>
                  <a:gd name="connsiteX122" fmla="*/ 2558 w 10000"/>
                  <a:gd name="connsiteY122" fmla="*/ 9547 h 10000"/>
                  <a:gd name="connsiteX123" fmla="*/ 2752 w 10000"/>
                  <a:gd name="connsiteY123" fmla="*/ 9543 h 10000"/>
                  <a:gd name="connsiteX124" fmla="*/ 2965 w 10000"/>
                  <a:gd name="connsiteY124" fmla="*/ 9536 h 10000"/>
                  <a:gd name="connsiteX125" fmla="*/ 3159 w 10000"/>
                  <a:gd name="connsiteY125" fmla="*/ 9532 h 10000"/>
                  <a:gd name="connsiteX126" fmla="*/ 3333 w 10000"/>
                  <a:gd name="connsiteY126" fmla="*/ 9520 h 10000"/>
                  <a:gd name="connsiteX127" fmla="*/ 3527 w 10000"/>
                  <a:gd name="connsiteY127" fmla="*/ 9505 h 10000"/>
                  <a:gd name="connsiteX128" fmla="*/ 3702 w 10000"/>
                  <a:gd name="connsiteY128" fmla="*/ 9486 h 10000"/>
                  <a:gd name="connsiteX129" fmla="*/ 3721 w 10000"/>
                  <a:gd name="connsiteY129" fmla="*/ 9317 h 10000"/>
                  <a:gd name="connsiteX130" fmla="*/ 3779 w 10000"/>
                  <a:gd name="connsiteY130" fmla="*/ 9148 h 10000"/>
                  <a:gd name="connsiteX131" fmla="*/ 3857 w 10000"/>
                  <a:gd name="connsiteY131" fmla="*/ 8979 h 10000"/>
                  <a:gd name="connsiteX132" fmla="*/ 3915 w 10000"/>
                  <a:gd name="connsiteY132" fmla="*/ 8810 h 10000"/>
                  <a:gd name="connsiteX133" fmla="*/ 3895 w 10000"/>
                  <a:gd name="connsiteY133" fmla="*/ 8565 h 10000"/>
                  <a:gd name="connsiteX134" fmla="*/ 3895 w 10000"/>
                  <a:gd name="connsiteY134" fmla="*/ 8319 h 10000"/>
                  <a:gd name="connsiteX135" fmla="*/ 3895 w 10000"/>
                  <a:gd name="connsiteY135" fmla="*/ 8070 h 10000"/>
                  <a:gd name="connsiteX136" fmla="*/ 3915 w 10000"/>
                  <a:gd name="connsiteY136" fmla="*/ 7824 h 10000"/>
                  <a:gd name="connsiteX137" fmla="*/ 3915 w 10000"/>
                  <a:gd name="connsiteY137" fmla="*/ 7629 h 10000"/>
                  <a:gd name="connsiteX138" fmla="*/ 3876 w 10000"/>
                  <a:gd name="connsiteY138" fmla="*/ 7429 h 10000"/>
                  <a:gd name="connsiteX139" fmla="*/ 3857 w 10000"/>
                  <a:gd name="connsiteY139" fmla="*/ 7241 h 10000"/>
                  <a:gd name="connsiteX140" fmla="*/ 3915 w 10000"/>
                  <a:gd name="connsiteY140" fmla="*/ 7053 h 10000"/>
                  <a:gd name="connsiteX141" fmla="*/ 4128 w 10000"/>
                  <a:gd name="connsiteY141" fmla="*/ 6853 h 10000"/>
                  <a:gd name="connsiteX142" fmla="*/ 4167 w 10000"/>
                  <a:gd name="connsiteY142" fmla="*/ 6642 h 10000"/>
                  <a:gd name="connsiteX143" fmla="*/ 4147 w 10000"/>
                  <a:gd name="connsiteY143" fmla="*/ 6427 h 10000"/>
                  <a:gd name="connsiteX144" fmla="*/ 4147 w 10000"/>
                  <a:gd name="connsiteY144" fmla="*/ 6213 h 10000"/>
                  <a:gd name="connsiteX145" fmla="*/ 4167 w 10000"/>
                  <a:gd name="connsiteY145" fmla="*/ 6136 h 10000"/>
                  <a:gd name="connsiteX146" fmla="*/ 4186 w 10000"/>
                  <a:gd name="connsiteY146" fmla="*/ 6063 h 10000"/>
                  <a:gd name="connsiteX147" fmla="*/ 4186 w 10000"/>
                  <a:gd name="connsiteY147" fmla="*/ 5990 h 10000"/>
                  <a:gd name="connsiteX148" fmla="*/ 4128 w 10000"/>
                  <a:gd name="connsiteY148" fmla="*/ 5921 h 10000"/>
                  <a:gd name="connsiteX149" fmla="*/ 4109 w 10000"/>
                  <a:gd name="connsiteY149" fmla="*/ 5748 h 10000"/>
                  <a:gd name="connsiteX150" fmla="*/ 4147 w 10000"/>
                  <a:gd name="connsiteY150" fmla="*/ 5737 h 10000"/>
                  <a:gd name="connsiteX151" fmla="*/ 4147 w 10000"/>
                  <a:gd name="connsiteY151" fmla="*/ 5560 h 10000"/>
                  <a:gd name="connsiteX152" fmla="*/ 4186 w 10000"/>
                  <a:gd name="connsiteY152" fmla="*/ 5380 h 10000"/>
                  <a:gd name="connsiteX153" fmla="*/ 4205 w 10000"/>
                  <a:gd name="connsiteY153" fmla="*/ 5203 h 10000"/>
                  <a:gd name="connsiteX154" fmla="*/ 4167 w 10000"/>
                  <a:gd name="connsiteY154" fmla="*/ 5012 h 10000"/>
                  <a:gd name="connsiteX155" fmla="*/ 4264 w 10000"/>
                  <a:gd name="connsiteY155" fmla="*/ 4985 h 10000"/>
                  <a:gd name="connsiteX156" fmla="*/ 4205 w 10000"/>
                  <a:gd name="connsiteY156" fmla="*/ 4624 h 10000"/>
                  <a:gd name="connsiteX157" fmla="*/ 4283 w 10000"/>
                  <a:gd name="connsiteY157" fmla="*/ 4540 h 10000"/>
                  <a:gd name="connsiteX158" fmla="*/ 4302 w 10000"/>
                  <a:gd name="connsiteY158" fmla="*/ 4455 h 10000"/>
                  <a:gd name="connsiteX159" fmla="*/ 4322 w 10000"/>
                  <a:gd name="connsiteY159" fmla="*/ 4367 h 10000"/>
                  <a:gd name="connsiteX160" fmla="*/ 4360 w 10000"/>
                  <a:gd name="connsiteY160" fmla="*/ 4279 h 10000"/>
                  <a:gd name="connsiteX161" fmla="*/ 4419 w 10000"/>
                  <a:gd name="connsiteY161" fmla="*/ 4225 h 10000"/>
                  <a:gd name="connsiteX162" fmla="*/ 4399 w 10000"/>
                  <a:gd name="connsiteY162" fmla="*/ 4179 h 10000"/>
                  <a:gd name="connsiteX163" fmla="*/ 4360 w 10000"/>
                  <a:gd name="connsiteY163" fmla="*/ 4125 h 10000"/>
                  <a:gd name="connsiteX164" fmla="*/ 4399 w 10000"/>
                  <a:gd name="connsiteY164" fmla="*/ 4079 h 10000"/>
                  <a:gd name="connsiteX165" fmla="*/ 4477 w 10000"/>
                  <a:gd name="connsiteY165" fmla="*/ 3995 h 10000"/>
                  <a:gd name="connsiteX166" fmla="*/ 4477 w 10000"/>
                  <a:gd name="connsiteY166" fmla="*/ 3914 h 10000"/>
                  <a:gd name="connsiteX167" fmla="*/ 4457 w 10000"/>
                  <a:gd name="connsiteY167" fmla="*/ 3830 h 10000"/>
                  <a:gd name="connsiteX168" fmla="*/ 4438 w 10000"/>
                  <a:gd name="connsiteY168" fmla="*/ 3745 h 10000"/>
                  <a:gd name="connsiteX169" fmla="*/ 4341 w 10000"/>
                  <a:gd name="connsiteY169" fmla="*/ 3741 h 10000"/>
                  <a:gd name="connsiteX170" fmla="*/ 4360 w 10000"/>
                  <a:gd name="connsiteY170" fmla="*/ 3676 h 10000"/>
                  <a:gd name="connsiteX171" fmla="*/ 4438 w 10000"/>
                  <a:gd name="connsiteY171" fmla="*/ 3611 h 10000"/>
                  <a:gd name="connsiteX172" fmla="*/ 4457 w 10000"/>
                  <a:gd name="connsiteY172" fmla="*/ 3546 h 10000"/>
                  <a:gd name="connsiteX173" fmla="*/ 4438 w 10000"/>
                  <a:gd name="connsiteY173" fmla="*/ 3477 h 10000"/>
                  <a:gd name="connsiteX174" fmla="*/ 4399 w 10000"/>
                  <a:gd name="connsiteY174" fmla="*/ 3477 h 10000"/>
                  <a:gd name="connsiteX175" fmla="*/ 4419 w 10000"/>
                  <a:gd name="connsiteY175" fmla="*/ 3411 h 10000"/>
                  <a:gd name="connsiteX176" fmla="*/ 4399 w 10000"/>
                  <a:gd name="connsiteY176" fmla="*/ 3335 h 10000"/>
                  <a:gd name="connsiteX177" fmla="*/ 4399 w 10000"/>
                  <a:gd name="connsiteY177" fmla="*/ 3269 h 10000"/>
                  <a:gd name="connsiteX178" fmla="*/ 4457 w 10000"/>
                  <a:gd name="connsiteY178" fmla="*/ 3200 h 10000"/>
                  <a:gd name="connsiteX179" fmla="*/ 4457 w 10000"/>
                  <a:gd name="connsiteY179" fmla="*/ 3062 h 10000"/>
                  <a:gd name="connsiteX180" fmla="*/ 4457 w 10000"/>
                  <a:gd name="connsiteY180" fmla="*/ 2928 h 10000"/>
                  <a:gd name="connsiteX181" fmla="*/ 4516 w 10000"/>
                  <a:gd name="connsiteY181" fmla="*/ 2794 h 10000"/>
                  <a:gd name="connsiteX182" fmla="*/ 4651 w 10000"/>
                  <a:gd name="connsiteY182" fmla="*/ 2671 h 10000"/>
                  <a:gd name="connsiteX183" fmla="*/ 4593 w 10000"/>
                  <a:gd name="connsiteY183" fmla="*/ 2652 h 10000"/>
                  <a:gd name="connsiteX184" fmla="*/ 4593 w 10000"/>
                  <a:gd name="connsiteY184" fmla="*/ 2536 h 10000"/>
                  <a:gd name="connsiteX185" fmla="*/ 4574 w 10000"/>
                  <a:gd name="connsiteY185" fmla="*/ 2421 h 10000"/>
                  <a:gd name="connsiteX186" fmla="*/ 4554 w 10000"/>
                  <a:gd name="connsiteY186" fmla="*/ 2306 h 10000"/>
                  <a:gd name="connsiteX187" fmla="*/ 4593 w 10000"/>
                  <a:gd name="connsiteY187" fmla="*/ 2203 h 10000"/>
                  <a:gd name="connsiteX188" fmla="*/ 4632 w 10000"/>
                  <a:gd name="connsiteY188" fmla="*/ 2018 h 10000"/>
                  <a:gd name="connsiteX189" fmla="*/ 4729 w 10000"/>
                  <a:gd name="connsiteY189" fmla="*/ 1838 h 10000"/>
                  <a:gd name="connsiteX190" fmla="*/ 4787 w 10000"/>
                  <a:gd name="connsiteY190" fmla="*/ 1654 h 10000"/>
                  <a:gd name="connsiteX191" fmla="*/ 4748 w 10000"/>
                  <a:gd name="connsiteY191" fmla="*/ 1466 h 10000"/>
                  <a:gd name="connsiteX192" fmla="*/ 4767 w 10000"/>
                  <a:gd name="connsiteY192" fmla="*/ 1378 h 10000"/>
                  <a:gd name="connsiteX193" fmla="*/ 4767 w 10000"/>
                  <a:gd name="connsiteY193" fmla="*/ 1282 h 10000"/>
                  <a:gd name="connsiteX194" fmla="*/ 4767 w 10000"/>
                  <a:gd name="connsiteY194" fmla="*/ 1193 h 10000"/>
                  <a:gd name="connsiteX195" fmla="*/ 4748 w 10000"/>
                  <a:gd name="connsiteY195" fmla="*/ 1101 h 10000"/>
                  <a:gd name="connsiteX196" fmla="*/ 4651 w 10000"/>
                  <a:gd name="connsiteY196" fmla="*/ 1128 h 10000"/>
                  <a:gd name="connsiteX197" fmla="*/ 4651 w 10000"/>
                  <a:gd name="connsiteY197" fmla="*/ 1067 h 10000"/>
                  <a:gd name="connsiteX198" fmla="*/ 4632 w 10000"/>
                  <a:gd name="connsiteY198" fmla="*/ 1002 h 10000"/>
                  <a:gd name="connsiteX199" fmla="*/ 4632 w 10000"/>
                  <a:gd name="connsiteY199" fmla="*/ 940 h 10000"/>
                  <a:gd name="connsiteX200" fmla="*/ 4651 w 10000"/>
                  <a:gd name="connsiteY200" fmla="*/ 879 h 10000"/>
                  <a:gd name="connsiteX201" fmla="*/ 4593 w 10000"/>
                  <a:gd name="connsiteY201" fmla="*/ 798 h 10000"/>
                  <a:gd name="connsiteX202" fmla="*/ 4593 w 10000"/>
                  <a:gd name="connsiteY202" fmla="*/ 714 h 10000"/>
                  <a:gd name="connsiteX203" fmla="*/ 4574 w 10000"/>
                  <a:gd name="connsiteY203" fmla="*/ 629 h 10000"/>
                  <a:gd name="connsiteX204" fmla="*/ 4574 w 10000"/>
                  <a:gd name="connsiteY204" fmla="*/ 553 h 10000"/>
                  <a:gd name="connsiteX205" fmla="*/ 4516 w 10000"/>
                  <a:gd name="connsiteY205" fmla="*/ 361 h 10000"/>
                  <a:gd name="connsiteX206" fmla="*/ 4457 w 10000"/>
                  <a:gd name="connsiteY206" fmla="*/ 342 h 10000"/>
                  <a:gd name="connsiteX207" fmla="*/ 4341 w 10000"/>
                  <a:gd name="connsiteY207" fmla="*/ 330 h 10000"/>
                  <a:gd name="connsiteX208" fmla="*/ 4264 w 10000"/>
                  <a:gd name="connsiteY208" fmla="*/ 318 h 10000"/>
                  <a:gd name="connsiteX209" fmla="*/ 4147 w 10000"/>
                  <a:gd name="connsiteY209" fmla="*/ 315 h 10000"/>
                  <a:gd name="connsiteX210" fmla="*/ 4070 w 10000"/>
                  <a:gd name="connsiteY210" fmla="*/ 318 h 10000"/>
                  <a:gd name="connsiteX211" fmla="*/ 4012 w 10000"/>
                  <a:gd name="connsiteY211" fmla="*/ 326 h 10000"/>
                  <a:gd name="connsiteX212" fmla="*/ 3934 w 10000"/>
                  <a:gd name="connsiteY212" fmla="*/ 326 h 10000"/>
                  <a:gd name="connsiteX213" fmla="*/ 3876 w 10000"/>
                  <a:gd name="connsiteY213" fmla="*/ 318 h 10000"/>
                  <a:gd name="connsiteX214" fmla="*/ 3895 w 10000"/>
                  <a:gd name="connsiteY214" fmla="*/ 303 h 10000"/>
                  <a:gd name="connsiteX215" fmla="*/ 3934 w 10000"/>
                  <a:gd name="connsiteY215" fmla="*/ 295 h 10000"/>
                  <a:gd name="connsiteX216" fmla="*/ 3992 w 10000"/>
                  <a:gd name="connsiteY216" fmla="*/ 284 h 10000"/>
                  <a:gd name="connsiteX217" fmla="*/ 3973 w 10000"/>
                  <a:gd name="connsiteY217" fmla="*/ 269 h 10000"/>
                  <a:gd name="connsiteX218" fmla="*/ 4147 w 10000"/>
                  <a:gd name="connsiteY218" fmla="*/ 253 h 10000"/>
                  <a:gd name="connsiteX219" fmla="*/ 4322 w 10000"/>
                  <a:gd name="connsiteY219" fmla="*/ 226 h 10000"/>
                  <a:gd name="connsiteX220" fmla="*/ 4477 w 10000"/>
                  <a:gd name="connsiteY220" fmla="*/ 200 h 10000"/>
                  <a:gd name="connsiteX221" fmla="*/ 4612 w 10000"/>
                  <a:gd name="connsiteY221" fmla="*/ 161 h 10000"/>
                  <a:gd name="connsiteX222" fmla="*/ 4651 w 10000"/>
                  <a:gd name="connsiteY222" fmla="*/ 119 h 10000"/>
                  <a:gd name="connsiteX223" fmla="*/ 4709 w 10000"/>
                  <a:gd name="connsiteY223" fmla="*/ 84 h 10000"/>
                  <a:gd name="connsiteX224" fmla="*/ 4709 w 10000"/>
                  <a:gd name="connsiteY224" fmla="*/ 42 h 10000"/>
                  <a:gd name="connsiteX225" fmla="*/ 4729 w 10000"/>
                  <a:gd name="connsiteY225" fmla="*/ 0 h 10000"/>
                  <a:gd name="connsiteX226" fmla="*/ 4787 w 10000"/>
                  <a:gd name="connsiteY226" fmla="*/ 73 h 10000"/>
                  <a:gd name="connsiteX227" fmla="*/ 4864 w 10000"/>
                  <a:gd name="connsiteY227" fmla="*/ 153 h 10000"/>
                  <a:gd name="connsiteX228" fmla="*/ 4884 w 10000"/>
                  <a:gd name="connsiteY228" fmla="*/ 230 h 10000"/>
                  <a:gd name="connsiteX229" fmla="*/ 4845 w 10000"/>
                  <a:gd name="connsiteY229"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5523 w 10000"/>
                  <a:gd name="connsiteY95" fmla="*/ 9954 h 10000"/>
                  <a:gd name="connsiteX96" fmla="*/ 5252 w 10000"/>
                  <a:gd name="connsiteY96" fmla="*/ 9954 h 10000"/>
                  <a:gd name="connsiteX97" fmla="*/ 4767 w 10000"/>
                  <a:gd name="connsiteY97" fmla="*/ 9973 h 10000"/>
                  <a:gd name="connsiteX98" fmla="*/ 4554 w 10000"/>
                  <a:gd name="connsiteY98" fmla="*/ 9985 h 10000"/>
                  <a:gd name="connsiteX99" fmla="*/ 4322 w 10000"/>
                  <a:gd name="connsiteY99" fmla="*/ 9988 h 10000"/>
                  <a:gd name="connsiteX100" fmla="*/ 4109 w 10000"/>
                  <a:gd name="connsiteY100" fmla="*/ 10000 h 10000"/>
                  <a:gd name="connsiteX101" fmla="*/ 3663 w 10000"/>
                  <a:gd name="connsiteY101" fmla="*/ 10000 h 10000"/>
                  <a:gd name="connsiteX102" fmla="*/ 3430 w 10000"/>
                  <a:gd name="connsiteY102" fmla="*/ 9988 h 10000"/>
                  <a:gd name="connsiteX103" fmla="*/ 3236 w 10000"/>
                  <a:gd name="connsiteY103" fmla="*/ 9973 h 10000"/>
                  <a:gd name="connsiteX104" fmla="*/ 2849 w 10000"/>
                  <a:gd name="connsiteY104" fmla="*/ 9919 h 10000"/>
                  <a:gd name="connsiteX105" fmla="*/ 2442 w 10000"/>
                  <a:gd name="connsiteY105" fmla="*/ 9877 h 10000"/>
                  <a:gd name="connsiteX106" fmla="*/ 2074 w 10000"/>
                  <a:gd name="connsiteY106" fmla="*/ 9835 h 10000"/>
                  <a:gd name="connsiteX107" fmla="*/ 1647 w 10000"/>
                  <a:gd name="connsiteY107" fmla="*/ 9800 h 10000"/>
                  <a:gd name="connsiteX108" fmla="*/ 1240 w 10000"/>
                  <a:gd name="connsiteY108" fmla="*/ 9770 h 10000"/>
                  <a:gd name="connsiteX109" fmla="*/ 814 w 10000"/>
                  <a:gd name="connsiteY109" fmla="*/ 9735 h 10000"/>
                  <a:gd name="connsiteX110" fmla="*/ 426 w 10000"/>
                  <a:gd name="connsiteY110" fmla="*/ 9705 h 10000"/>
                  <a:gd name="connsiteX111" fmla="*/ 0 w 10000"/>
                  <a:gd name="connsiteY111" fmla="*/ 9678 h 10000"/>
                  <a:gd name="connsiteX112" fmla="*/ 252 w 10000"/>
                  <a:gd name="connsiteY112" fmla="*/ 9662 h 10000"/>
                  <a:gd name="connsiteX113" fmla="*/ 523 w 10000"/>
                  <a:gd name="connsiteY113" fmla="*/ 9643 h 10000"/>
                  <a:gd name="connsiteX114" fmla="*/ 775 w 10000"/>
                  <a:gd name="connsiteY114" fmla="*/ 9616 h 10000"/>
                  <a:gd name="connsiteX115" fmla="*/ 1047 w 10000"/>
                  <a:gd name="connsiteY115" fmla="*/ 9593 h 10000"/>
                  <a:gd name="connsiteX116" fmla="*/ 1279 w 10000"/>
                  <a:gd name="connsiteY116" fmla="*/ 9574 h 10000"/>
                  <a:gd name="connsiteX117" fmla="*/ 1550 w 10000"/>
                  <a:gd name="connsiteY117" fmla="*/ 9559 h 10000"/>
                  <a:gd name="connsiteX118" fmla="*/ 1841 w 10000"/>
                  <a:gd name="connsiteY118" fmla="*/ 9547 h 10000"/>
                  <a:gd name="connsiteX119" fmla="*/ 2132 w 10000"/>
                  <a:gd name="connsiteY119" fmla="*/ 9547 h 10000"/>
                  <a:gd name="connsiteX120" fmla="*/ 2345 w 10000"/>
                  <a:gd name="connsiteY120" fmla="*/ 9547 h 10000"/>
                  <a:gd name="connsiteX121" fmla="*/ 2558 w 10000"/>
                  <a:gd name="connsiteY121" fmla="*/ 9547 h 10000"/>
                  <a:gd name="connsiteX122" fmla="*/ 2752 w 10000"/>
                  <a:gd name="connsiteY122" fmla="*/ 9543 h 10000"/>
                  <a:gd name="connsiteX123" fmla="*/ 2965 w 10000"/>
                  <a:gd name="connsiteY123" fmla="*/ 9536 h 10000"/>
                  <a:gd name="connsiteX124" fmla="*/ 3159 w 10000"/>
                  <a:gd name="connsiteY124" fmla="*/ 9532 h 10000"/>
                  <a:gd name="connsiteX125" fmla="*/ 3333 w 10000"/>
                  <a:gd name="connsiteY125" fmla="*/ 9520 h 10000"/>
                  <a:gd name="connsiteX126" fmla="*/ 3527 w 10000"/>
                  <a:gd name="connsiteY126" fmla="*/ 9505 h 10000"/>
                  <a:gd name="connsiteX127" fmla="*/ 3702 w 10000"/>
                  <a:gd name="connsiteY127" fmla="*/ 9486 h 10000"/>
                  <a:gd name="connsiteX128" fmla="*/ 3721 w 10000"/>
                  <a:gd name="connsiteY128" fmla="*/ 9317 h 10000"/>
                  <a:gd name="connsiteX129" fmla="*/ 3779 w 10000"/>
                  <a:gd name="connsiteY129" fmla="*/ 9148 h 10000"/>
                  <a:gd name="connsiteX130" fmla="*/ 3857 w 10000"/>
                  <a:gd name="connsiteY130" fmla="*/ 8979 h 10000"/>
                  <a:gd name="connsiteX131" fmla="*/ 3915 w 10000"/>
                  <a:gd name="connsiteY131" fmla="*/ 8810 h 10000"/>
                  <a:gd name="connsiteX132" fmla="*/ 3895 w 10000"/>
                  <a:gd name="connsiteY132" fmla="*/ 8565 h 10000"/>
                  <a:gd name="connsiteX133" fmla="*/ 3895 w 10000"/>
                  <a:gd name="connsiteY133" fmla="*/ 8319 h 10000"/>
                  <a:gd name="connsiteX134" fmla="*/ 3895 w 10000"/>
                  <a:gd name="connsiteY134" fmla="*/ 8070 h 10000"/>
                  <a:gd name="connsiteX135" fmla="*/ 3915 w 10000"/>
                  <a:gd name="connsiteY135" fmla="*/ 7824 h 10000"/>
                  <a:gd name="connsiteX136" fmla="*/ 3915 w 10000"/>
                  <a:gd name="connsiteY136" fmla="*/ 7629 h 10000"/>
                  <a:gd name="connsiteX137" fmla="*/ 3876 w 10000"/>
                  <a:gd name="connsiteY137" fmla="*/ 7429 h 10000"/>
                  <a:gd name="connsiteX138" fmla="*/ 3857 w 10000"/>
                  <a:gd name="connsiteY138" fmla="*/ 7241 h 10000"/>
                  <a:gd name="connsiteX139" fmla="*/ 3915 w 10000"/>
                  <a:gd name="connsiteY139" fmla="*/ 7053 h 10000"/>
                  <a:gd name="connsiteX140" fmla="*/ 4128 w 10000"/>
                  <a:gd name="connsiteY140" fmla="*/ 6853 h 10000"/>
                  <a:gd name="connsiteX141" fmla="*/ 4167 w 10000"/>
                  <a:gd name="connsiteY141" fmla="*/ 6642 h 10000"/>
                  <a:gd name="connsiteX142" fmla="*/ 4147 w 10000"/>
                  <a:gd name="connsiteY142" fmla="*/ 6427 h 10000"/>
                  <a:gd name="connsiteX143" fmla="*/ 4147 w 10000"/>
                  <a:gd name="connsiteY143" fmla="*/ 6213 h 10000"/>
                  <a:gd name="connsiteX144" fmla="*/ 4167 w 10000"/>
                  <a:gd name="connsiteY144" fmla="*/ 6136 h 10000"/>
                  <a:gd name="connsiteX145" fmla="*/ 4186 w 10000"/>
                  <a:gd name="connsiteY145" fmla="*/ 6063 h 10000"/>
                  <a:gd name="connsiteX146" fmla="*/ 4186 w 10000"/>
                  <a:gd name="connsiteY146" fmla="*/ 5990 h 10000"/>
                  <a:gd name="connsiteX147" fmla="*/ 4128 w 10000"/>
                  <a:gd name="connsiteY147" fmla="*/ 5921 h 10000"/>
                  <a:gd name="connsiteX148" fmla="*/ 4109 w 10000"/>
                  <a:gd name="connsiteY148" fmla="*/ 5748 h 10000"/>
                  <a:gd name="connsiteX149" fmla="*/ 4147 w 10000"/>
                  <a:gd name="connsiteY149" fmla="*/ 5737 h 10000"/>
                  <a:gd name="connsiteX150" fmla="*/ 4147 w 10000"/>
                  <a:gd name="connsiteY150" fmla="*/ 5560 h 10000"/>
                  <a:gd name="connsiteX151" fmla="*/ 4186 w 10000"/>
                  <a:gd name="connsiteY151" fmla="*/ 5380 h 10000"/>
                  <a:gd name="connsiteX152" fmla="*/ 4205 w 10000"/>
                  <a:gd name="connsiteY152" fmla="*/ 5203 h 10000"/>
                  <a:gd name="connsiteX153" fmla="*/ 4167 w 10000"/>
                  <a:gd name="connsiteY153" fmla="*/ 5012 h 10000"/>
                  <a:gd name="connsiteX154" fmla="*/ 4264 w 10000"/>
                  <a:gd name="connsiteY154" fmla="*/ 4985 h 10000"/>
                  <a:gd name="connsiteX155" fmla="*/ 4205 w 10000"/>
                  <a:gd name="connsiteY155" fmla="*/ 4624 h 10000"/>
                  <a:gd name="connsiteX156" fmla="*/ 4283 w 10000"/>
                  <a:gd name="connsiteY156" fmla="*/ 4540 h 10000"/>
                  <a:gd name="connsiteX157" fmla="*/ 4302 w 10000"/>
                  <a:gd name="connsiteY157" fmla="*/ 4455 h 10000"/>
                  <a:gd name="connsiteX158" fmla="*/ 4322 w 10000"/>
                  <a:gd name="connsiteY158" fmla="*/ 4367 h 10000"/>
                  <a:gd name="connsiteX159" fmla="*/ 4360 w 10000"/>
                  <a:gd name="connsiteY159" fmla="*/ 4279 h 10000"/>
                  <a:gd name="connsiteX160" fmla="*/ 4419 w 10000"/>
                  <a:gd name="connsiteY160" fmla="*/ 4225 h 10000"/>
                  <a:gd name="connsiteX161" fmla="*/ 4399 w 10000"/>
                  <a:gd name="connsiteY161" fmla="*/ 4179 h 10000"/>
                  <a:gd name="connsiteX162" fmla="*/ 4360 w 10000"/>
                  <a:gd name="connsiteY162" fmla="*/ 4125 h 10000"/>
                  <a:gd name="connsiteX163" fmla="*/ 4399 w 10000"/>
                  <a:gd name="connsiteY163" fmla="*/ 4079 h 10000"/>
                  <a:gd name="connsiteX164" fmla="*/ 4477 w 10000"/>
                  <a:gd name="connsiteY164" fmla="*/ 3995 h 10000"/>
                  <a:gd name="connsiteX165" fmla="*/ 4477 w 10000"/>
                  <a:gd name="connsiteY165" fmla="*/ 3914 h 10000"/>
                  <a:gd name="connsiteX166" fmla="*/ 4457 w 10000"/>
                  <a:gd name="connsiteY166" fmla="*/ 3830 h 10000"/>
                  <a:gd name="connsiteX167" fmla="*/ 4438 w 10000"/>
                  <a:gd name="connsiteY167" fmla="*/ 3745 h 10000"/>
                  <a:gd name="connsiteX168" fmla="*/ 4341 w 10000"/>
                  <a:gd name="connsiteY168" fmla="*/ 3741 h 10000"/>
                  <a:gd name="connsiteX169" fmla="*/ 4360 w 10000"/>
                  <a:gd name="connsiteY169" fmla="*/ 3676 h 10000"/>
                  <a:gd name="connsiteX170" fmla="*/ 4438 w 10000"/>
                  <a:gd name="connsiteY170" fmla="*/ 3611 h 10000"/>
                  <a:gd name="connsiteX171" fmla="*/ 4457 w 10000"/>
                  <a:gd name="connsiteY171" fmla="*/ 3546 h 10000"/>
                  <a:gd name="connsiteX172" fmla="*/ 4438 w 10000"/>
                  <a:gd name="connsiteY172" fmla="*/ 3477 h 10000"/>
                  <a:gd name="connsiteX173" fmla="*/ 4399 w 10000"/>
                  <a:gd name="connsiteY173" fmla="*/ 3477 h 10000"/>
                  <a:gd name="connsiteX174" fmla="*/ 4419 w 10000"/>
                  <a:gd name="connsiteY174" fmla="*/ 3411 h 10000"/>
                  <a:gd name="connsiteX175" fmla="*/ 4399 w 10000"/>
                  <a:gd name="connsiteY175" fmla="*/ 3335 h 10000"/>
                  <a:gd name="connsiteX176" fmla="*/ 4399 w 10000"/>
                  <a:gd name="connsiteY176" fmla="*/ 3269 h 10000"/>
                  <a:gd name="connsiteX177" fmla="*/ 4457 w 10000"/>
                  <a:gd name="connsiteY177" fmla="*/ 3200 h 10000"/>
                  <a:gd name="connsiteX178" fmla="*/ 4457 w 10000"/>
                  <a:gd name="connsiteY178" fmla="*/ 3062 h 10000"/>
                  <a:gd name="connsiteX179" fmla="*/ 4457 w 10000"/>
                  <a:gd name="connsiteY179" fmla="*/ 2928 h 10000"/>
                  <a:gd name="connsiteX180" fmla="*/ 4516 w 10000"/>
                  <a:gd name="connsiteY180" fmla="*/ 2794 h 10000"/>
                  <a:gd name="connsiteX181" fmla="*/ 4651 w 10000"/>
                  <a:gd name="connsiteY181" fmla="*/ 2671 h 10000"/>
                  <a:gd name="connsiteX182" fmla="*/ 4593 w 10000"/>
                  <a:gd name="connsiteY182" fmla="*/ 2652 h 10000"/>
                  <a:gd name="connsiteX183" fmla="*/ 4593 w 10000"/>
                  <a:gd name="connsiteY183" fmla="*/ 2536 h 10000"/>
                  <a:gd name="connsiteX184" fmla="*/ 4574 w 10000"/>
                  <a:gd name="connsiteY184" fmla="*/ 2421 h 10000"/>
                  <a:gd name="connsiteX185" fmla="*/ 4554 w 10000"/>
                  <a:gd name="connsiteY185" fmla="*/ 2306 h 10000"/>
                  <a:gd name="connsiteX186" fmla="*/ 4593 w 10000"/>
                  <a:gd name="connsiteY186" fmla="*/ 2203 h 10000"/>
                  <a:gd name="connsiteX187" fmla="*/ 4632 w 10000"/>
                  <a:gd name="connsiteY187" fmla="*/ 2018 h 10000"/>
                  <a:gd name="connsiteX188" fmla="*/ 4729 w 10000"/>
                  <a:gd name="connsiteY188" fmla="*/ 1838 h 10000"/>
                  <a:gd name="connsiteX189" fmla="*/ 4787 w 10000"/>
                  <a:gd name="connsiteY189" fmla="*/ 1654 h 10000"/>
                  <a:gd name="connsiteX190" fmla="*/ 4748 w 10000"/>
                  <a:gd name="connsiteY190" fmla="*/ 1466 h 10000"/>
                  <a:gd name="connsiteX191" fmla="*/ 4767 w 10000"/>
                  <a:gd name="connsiteY191" fmla="*/ 1378 h 10000"/>
                  <a:gd name="connsiteX192" fmla="*/ 4767 w 10000"/>
                  <a:gd name="connsiteY192" fmla="*/ 1282 h 10000"/>
                  <a:gd name="connsiteX193" fmla="*/ 4767 w 10000"/>
                  <a:gd name="connsiteY193" fmla="*/ 1193 h 10000"/>
                  <a:gd name="connsiteX194" fmla="*/ 4748 w 10000"/>
                  <a:gd name="connsiteY194" fmla="*/ 1101 h 10000"/>
                  <a:gd name="connsiteX195" fmla="*/ 4651 w 10000"/>
                  <a:gd name="connsiteY195" fmla="*/ 1128 h 10000"/>
                  <a:gd name="connsiteX196" fmla="*/ 4651 w 10000"/>
                  <a:gd name="connsiteY196" fmla="*/ 1067 h 10000"/>
                  <a:gd name="connsiteX197" fmla="*/ 4632 w 10000"/>
                  <a:gd name="connsiteY197" fmla="*/ 1002 h 10000"/>
                  <a:gd name="connsiteX198" fmla="*/ 4632 w 10000"/>
                  <a:gd name="connsiteY198" fmla="*/ 940 h 10000"/>
                  <a:gd name="connsiteX199" fmla="*/ 4651 w 10000"/>
                  <a:gd name="connsiteY199" fmla="*/ 879 h 10000"/>
                  <a:gd name="connsiteX200" fmla="*/ 4593 w 10000"/>
                  <a:gd name="connsiteY200" fmla="*/ 798 h 10000"/>
                  <a:gd name="connsiteX201" fmla="*/ 4593 w 10000"/>
                  <a:gd name="connsiteY201" fmla="*/ 714 h 10000"/>
                  <a:gd name="connsiteX202" fmla="*/ 4574 w 10000"/>
                  <a:gd name="connsiteY202" fmla="*/ 629 h 10000"/>
                  <a:gd name="connsiteX203" fmla="*/ 4574 w 10000"/>
                  <a:gd name="connsiteY203" fmla="*/ 553 h 10000"/>
                  <a:gd name="connsiteX204" fmla="*/ 4516 w 10000"/>
                  <a:gd name="connsiteY204" fmla="*/ 361 h 10000"/>
                  <a:gd name="connsiteX205" fmla="*/ 4457 w 10000"/>
                  <a:gd name="connsiteY205" fmla="*/ 342 h 10000"/>
                  <a:gd name="connsiteX206" fmla="*/ 4341 w 10000"/>
                  <a:gd name="connsiteY206" fmla="*/ 330 h 10000"/>
                  <a:gd name="connsiteX207" fmla="*/ 4264 w 10000"/>
                  <a:gd name="connsiteY207" fmla="*/ 318 h 10000"/>
                  <a:gd name="connsiteX208" fmla="*/ 4147 w 10000"/>
                  <a:gd name="connsiteY208" fmla="*/ 315 h 10000"/>
                  <a:gd name="connsiteX209" fmla="*/ 4070 w 10000"/>
                  <a:gd name="connsiteY209" fmla="*/ 318 h 10000"/>
                  <a:gd name="connsiteX210" fmla="*/ 4012 w 10000"/>
                  <a:gd name="connsiteY210" fmla="*/ 326 h 10000"/>
                  <a:gd name="connsiteX211" fmla="*/ 3934 w 10000"/>
                  <a:gd name="connsiteY211" fmla="*/ 326 h 10000"/>
                  <a:gd name="connsiteX212" fmla="*/ 3876 w 10000"/>
                  <a:gd name="connsiteY212" fmla="*/ 318 h 10000"/>
                  <a:gd name="connsiteX213" fmla="*/ 3895 w 10000"/>
                  <a:gd name="connsiteY213" fmla="*/ 303 h 10000"/>
                  <a:gd name="connsiteX214" fmla="*/ 3934 w 10000"/>
                  <a:gd name="connsiteY214" fmla="*/ 295 h 10000"/>
                  <a:gd name="connsiteX215" fmla="*/ 3992 w 10000"/>
                  <a:gd name="connsiteY215" fmla="*/ 284 h 10000"/>
                  <a:gd name="connsiteX216" fmla="*/ 3973 w 10000"/>
                  <a:gd name="connsiteY216" fmla="*/ 269 h 10000"/>
                  <a:gd name="connsiteX217" fmla="*/ 4147 w 10000"/>
                  <a:gd name="connsiteY217" fmla="*/ 253 h 10000"/>
                  <a:gd name="connsiteX218" fmla="*/ 4322 w 10000"/>
                  <a:gd name="connsiteY218" fmla="*/ 226 h 10000"/>
                  <a:gd name="connsiteX219" fmla="*/ 4477 w 10000"/>
                  <a:gd name="connsiteY219" fmla="*/ 200 h 10000"/>
                  <a:gd name="connsiteX220" fmla="*/ 4612 w 10000"/>
                  <a:gd name="connsiteY220" fmla="*/ 161 h 10000"/>
                  <a:gd name="connsiteX221" fmla="*/ 4651 w 10000"/>
                  <a:gd name="connsiteY221" fmla="*/ 119 h 10000"/>
                  <a:gd name="connsiteX222" fmla="*/ 4709 w 10000"/>
                  <a:gd name="connsiteY222" fmla="*/ 84 h 10000"/>
                  <a:gd name="connsiteX223" fmla="*/ 4709 w 10000"/>
                  <a:gd name="connsiteY223" fmla="*/ 42 h 10000"/>
                  <a:gd name="connsiteX224" fmla="*/ 4729 w 10000"/>
                  <a:gd name="connsiteY224" fmla="*/ 0 h 10000"/>
                  <a:gd name="connsiteX225" fmla="*/ 4787 w 10000"/>
                  <a:gd name="connsiteY225" fmla="*/ 73 h 10000"/>
                  <a:gd name="connsiteX226" fmla="*/ 4864 w 10000"/>
                  <a:gd name="connsiteY226" fmla="*/ 153 h 10000"/>
                  <a:gd name="connsiteX227" fmla="*/ 4884 w 10000"/>
                  <a:gd name="connsiteY227" fmla="*/ 230 h 10000"/>
                  <a:gd name="connsiteX228" fmla="*/ 4845 w 10000"/>
                  <a:gd name="connsiteY228"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5523 w 10000"/>
                  <a:gd name="connsiteY95" fmla="*/ 9954 h 10000"/>
                  <a:gd name="connsiteX96" fmla="*/ 4767 w 10000"/>
                  <a:gd name="connsiteY96" fmla="*/ 9973 h 10000"/>
                  <a:gd name="connsiteX97" fmla="*/ 4554 w 10000"/>
                  <a:gd name="connsiteY97" fmla="*/ 9985 h 10000"/>
                  <a:gd name="connsiteX98" fmla="*/ 4322 w 10000"/>
                  <a:gd name="connsiteY98" fmla="*/ 9988 h 10000"/>
                  <a:gd name="connsiteX99" fmla="*/ 4109 w 10000"/>
                  <a:gd name="connsiteY99" fmla="*/ 10000 h 10000"/>
                  <a:gd name="connsiteX100" fmla="*/ 3663 w 10000"/>
                  <a:gd name="connsiteY100" fmla="*/ 10000 h 10000"/>
                  <a:gd name="connsiteX101" fmla="*/ 3430 w 10000"/>
                  <a:gd name="connsiteY101" fmla="*/ 9988 h 10000"/>
                  <a:gd name="connsiteX102" fmla="*/ 3236 w 10000"/>
                  <a:gd name="connsiteY102" fmla="*/ 9973 h 10000"/>
                  <a:gd name="connsiteX103" fmla="*/ 2849 w 10000"/>
                  <a:gd name="connsiteY103" fmla="*/ 9919 h 10000"/>
                  <a:gd name="connsiteX104" fmla="*/ 2442 w 10000"/>
                  <a:gd name="connsiteY104" fmla="*/ 9877 h 10000"/>
                  <a:gd name="connsiteX105" fmla="*/ 2074 w 10000"/>
                  <a:gd name="connsiteY105" fmla="*/ 9835 h 10000"/>
                  <a:gd name="connsiteX106" fmla="*/ 1647 w 10000"/>
                  <a:gd name="connsiteY106" fmla="*/ 9800 h 10000"/>
                  <a:gd name="connsiteX107" fmla="*/ 1240 w 10000"/>
                  <a:gd name="connsiteY107" fmla="*/ 9770 h 10000"/>
                  <a:gd name="connsiteX108" fmla="*/ 814 w 10000"/>
                  <a:gd name="connsiteY108" fmla="*/ 9735 h 10000"/>
                  <a:gd name="connsiteX109" fmla="*/ 426 w 10000"/>
                  <a:gd name="connsiteY109" fmla="*/ 9705 h 10000"/>
                  <a:gd name="connsiteX110" fmla="*/ 0 w 10000"/>
                  <a:gd name="connsiteY110" fmla="*/ 9678 h 10000"/>
                  <a:gd name="connsiteX111" fmla="*/ 252 w 10000"/>
                  <a:gd name="connsiteY111" fmla="*/ 9662 h 10000"/>
                  <a:gd name="connsiteX112" fmla="*/ 523 w 10000"/>
                  <a:gd name="connsiteY112" fmla="*/ 9643 h 10000"/>
                  <a:gd name="connsiteX113" fmla="*/ 775 w 10000"/>
                  <a:gd name="connsiteY113" fmla="*/ 9616 h 10000"/>
                  <a:gd name="connsiteX114" fmla="*/ 1047 w 10000"/>
                  <a:gd name="connsiteY114" fmla="*/ 9593 h 10000"/>
                  <a:gd name="connsiteX115" fmla="*/ 1279 w 10000"/>
                  <a:gd name="connsiteY115" fmla="*/ 9574 h 10000"/>
                  <a:gd name="connsiteX116" fmla="*/ 1550 w 10000"/>
                  <a:gd name="connsiteY116" fmla="*/ 9559 h 10000"/>
                  <a:gd name="connsiteX117" fmla="*/ 1841 w 10000"/>
                  <a:gd name="connsiteY117" fmla="*/ 9547 h 10000"/>
                  <a:gd name="connsiteX118" fmla="*/ 2132 w 10000"/>
                  <a:gd name="connsiteY118" fmla="*/ 9547 h 10000"/>
                  <a:gd name="connsiteX119" fmla="*/ 2345 w 10000"/>
                  <a:gd name="connsiteY119" fmla="*/ 9547 h 10000"/>
                  <a:gd name="connsiteX120" fmla="*/ 2558 w 10000"/>
                  <a:gd name="connsiteY120" fmla="*/ 9547 h 10000"/>
                  <a:gd name="connsiteX121" fmla="*/ 2752 w 10000"/>
                  <a:gd name="connsiteY121" fmla="*/ 9543 h 10000"/>
                  <a:gd name="connsiteX122" fmla="*/ 2965 w 10000"/>
                  <a:gd name="connsiteY122" fmla="*/ 9536 h 10000"/>
                  <a:gd name="connsiteX123" fmla="*/ 3159 w 10000"/>
                  <a:gd name="connsiteY123" fmla="*/ 9532 h 10000"/>
                  <a:gd name="connsiteX124" fmla="*/ 3333 w 10000"/>
                  <a:gd name="connsiteY124" fmla="*/ 9520 h 10000"/>
                  <a:gd name="connsiteX125" fmla="*/ 3527 w 10000"/>
                  <a:gd name="connsiteY125" fmla="*/ 9505 h 10000"/>
                  <a:gd name="connsiteX126" fmla="*/ 3702 w 10000"/>
                  <a:gd name="connsiteY126" fmla="*/ 9486 h 10000"/>
                  <a:gd name="connsiteX127" fmla="*/ 3721 w 10000"/>
                  <a:gd name="connsiteY127" fmla="*/ 9317 h 10000"/>
                  <a:gd name="connsiteX128" fmla="*/ 3779 w 10000"/>
                  <a:gd name="connsiteY128" fmla="*/ 9148 h 10000"/>
                  <a:gd name="connsiteX129" fmla="*/ 3857 w 10000"/>
                  <a:gd name="connsiteY129" fmla="*/ 8979 h 10000"/>
                  <a:gd name="connsiteX130" fmla="*/ 3915 w 10000"/>
                  <a:gd name="connsiteY130" fmla="*/ 8810 h 10000"/>
                  <a:gd name="connsiteX131" fmla="*/ 3895 w 10000"/>
                  <a:gd name="connsiteY131" fmla="*/ 8565 h 10000"/>
                  <a:gd name="connsiteX132" fmla="*/ 3895 w 10000"/>
                  <a:gd name="connsiteY132" fmla="*/ 8319 h 10000"/>
                  <a:gd name="connsiteX133" fmla="*/ 3895 w 10000"/>
                  <a:gd name="connsiteY133" fmla="*/ 8070 h 10000"/>
                  <a:gd name="connsiteX134" fmla="*/ 3915 w 10000"/>
                  <a:gd name="connsiteY134" fmla="*/ 7824 h 10000"/>
                  <a:gd name="connsiteX135" fmla="*/ 3915 w 10000"/>
                  <a:gd name="connsiteY135" fmla="*/ 7629 h 10000"/>
                  <a:gd name="connsiteX136" fmla="*/ 3876 w 10000"/>
                  <a:gd name="connsiteY136" fmla="*/ 7429 h 10000"/>
                  <a:gd name="connsiteX137" fmla="*/ 3857 w 10000"/>
                  <a:gd name="connsiteY137" fmla="*/ 7241 h 10000"/>
                  <a:gd name="connsiteX138" fmla="*/ 3915 w 10000"/>
                  <a:gd name="connsiteY138" fmla="*/ 7053 h 10000"/>
                  <a:gd name="connsiteX139" fmla="*/ 4128 w 10000"/>
                  <a:gd name="connsiteY139" fmla="*/ 6853 h 10000"/>
                  <a:gd name="connsiteX140" fmla="*/ 4167 w 10000"/>
                  <a:gd name="connsiteY140" fmla="*/ 6642 h 10000"/>
                  <a:gd name="connsiteX141" fmla="*/ 4147 w 10000"/>
                  <a:gd name="connsiteY141" fmla="*/ 6427 h 10000"/>
                  <a:gd name="connsiteX142" fmla="*/ 4147 w 10000"/>
                  <a:gd name="connsiteY142" fmla="*/ 6213 h 10000"/>
                  <a:gd name="connsiteX143" fmla="*/ 4167 w 10000"/>
                  <a:gd name="connsiteY143" fmla="*/ 6136 h 10000"/>
                  <a:gd name="connsiteX144" fmla="*/ 4186 w 10000"/>
                  <a:gd name="connsiteY144" fmla="*/ 6063 h 10000"/>
                  <a:gd name="connsiteX145" fmla="*/ 4186 w 10000"/>
                  <a:gd name="connsiteY145" fmla="*/ 5990 h 10000"/>
                  <a:gd name="connsiteX146" fmla="*/ 4128 w 10000"/>
                  <a:gd name="connsiteY146" fmla="*/ 5921 h 10000"/>
                  <a:gd name="connsiteX147" fmla="*/ 4109 w 10000"/>
                  <a:gd name="connsiteY147" fmla="*/ 5748 h 10000"/>
                  <a:gd name="connsiteX148" fmla="*/ 4147 w 10000"/>
                  <a:gd name="connsiteY148" fmla="*/ 5737 h 10000"/>
                  <a:gd name="connsiteX149" fmla="*/ 4147 w 10000"/>
                  <a:gd name="connsiteY149" fmla="*/ 5560 h 10000"/>
                  <a:gd name="connsiteX150" fmla="*/ 4186 w 10000"/>
                  <a:gd name="connsiteY150" fmla="*/ 5380 h 10000"/>
                  <a:gd name="connsiteX151" fmla="*/ 4205 w 10000"/>
                  <a:gd name="connsiteY151" fmla="*/ 5203 h 10000"/>
                  <a:gd name="connsiteX152" fmla="*/ 4167 w 10000"/>
                  <a:gd name="connsiteY152" fmla="*/ 5012 h 10000"/>
                  <a:gd name="connsiteX153" fmla="*/ 4264 w 10000"/>
                  <a:gd name="connsiteY153" fmla="*/ 4985 h 10000"/>
                  <a:gd name="connsiteX154" fmla="*/ 4205 w 10000"/>
                  <a:gd name="connsiteY154" fmla="*/ 4624 h 10000"/>
                  <a:gd name="connsiteX155" fmla="*/ 4283 w 10000"/>
                  <a:gd name="connsiteY155" fmla="*/ 4540 h 10000"/>
                  <a:gd name="connsiteX156" fmla="*/ 4302 w 10000"/>
                  <a:gd name="connsiteY156" fmla="*/ 4455 h 10000"/>
                  <a:gd name="connsiteX157" fmla="*/ 4322 w 10000"/>
                  <a:gd name="connsiteY157" fmla="*/ 4367 h 10000"/>
                  <a:gd name="connsiteX158" fmla="*/ 4360 w 10000"/>
                  <a:gd name="connsiteY158" fmla="*/ 4279 h 10000"/>
                  <a:gd name="connsiteX159" fmla="*/ 4419 w 10000"/>
                  <a:gd name="connsiteY159" fmla="*/ 4225 h 10000"/>
                  <a:gd name="connsiteX160" fmla="*/ 4399 w 10000"/>
                  <a:gd name="connsiteY160" fmla="*/ 4179 h 10000"/>
                  <a:gd name="connsiteX161" fmla="*/ 4360 w 10000"/>
                  <a:gd name="connsiteY161" fmla="*/ 4125 h 10000"/>
                  <a:gd name="connsiteX162" fmla="*/ 4399 w 10000"/>
                  <a:gd name="connsiteY162" fmla="*/ 4079 h 10000"/>
                  <a:gd name="connsiteX163" fmla="*/ 4477 w 10000"/>
                  <a:gd name="connsiteY163" fmla="*/ 3995 h 10000"/>
                  <a:gd name="connsiteX164" fmla="*/ 4477 w 10000"/>
                  <a:gd name="connsiteY164" fmla="*/ 3914 h 10000"/>
                  <a:gd name="connsiteX165" fmla="*/ 4457 w 10000"/>
                  <a:gd name="connsiteY165" fmla="*/ 3830 h 10000"/>
                  <a:gd name="connsiteX166" fmla="*/ 4438 w 10000"/>
                  <a:gd name="connsiteY166" fmla="*/ 3745 h 10000"/>
                  <a:gd name="connsiteX167" fmla="*/ 4341 w 10000"/>
                  <a:gd name="connsiteY167" fmla="*/ 3741 h 10000"/>
                  <a:gd name="connsiteX168" fmla="*/ 4360 w 10000"/>
                  <a:gd name="connsiteY168" fmla="*/ 3676 h 10000"/>
                  <a:gd name="connsiteX169" fmla="*/ 4438 w 10000"/>
                  <a:gd name="connsiteY169" fmla="*/ 3611 h 10000"/>
                  <a:gd name="connsiteX170" fmla="*/ 4457 w 10000"/>
                  <a:gd name="connsiteY170" fmla="*/ 3546 h 10000"/>
                  <a:gd name="connsiteX171" fmla="*/ 4438 w 10000"/>
                  <a:gd name="connsiteY171" fmla="*/ 3477 h 10000"/>
                  <a:gd name="connsiteX172" fmla="*/ 4399 w 10000"/>
                  <a:gd name="connsiteY172" fmla="*/ 3477 h 10000"/>
                  <a:gd name="connsiteX173" fmla="*/ 4419 w 10000"/>
                  <a:gd name="connsiteY173" fmla="*/ 3411 h 10000"/>
                  <a:gd name="connsiteX174" fmla="*/ 4399 w 10000"/>
                  <a:gd name="connsiteY174" fmla="*/ 3335 h 10000"/>
                  <a:gd name="connsiteX175" fmla="*/ 4399 w 10000"/>
                  <a:gd name="connsiteY175" fmla="*/ 3269 h 10000"/>
                  <a:gd name="connsiteX176" fmla="*/ 4457 w 10000"/>
                  <a:gd name="connsiteY176" fmla="*/ 3200 h 10000"/>
                  <a:gd name="connsiteX177" fmla="*/ 4457 w 10000"/>
                  <a:gd name="connsiteY177" fmla="*/ 3062 h 10000"/>
                  <a:gd name="connsiteX178" fmla="*/ 4457 w 10000"/>
                  <a:gd name="connsiteY178" fmla="*/ 2928 h 10000"/>
                  <a:gd name="connsiteX179" fmla="*/ 4516 w 10000"/>
                  <a:gd name="connsiteY179" fmla="*/ 2794 h 10000"/>
                  <a:gd name="connsiteX180" fmla="*/ 4651 w 10000"/>
                  <a:gd name="connsiteY180" fmla="*/ 2671 h 10000"/>
                  <a:gd name="connsiteX181" fmla="*/ 4593 w 10000"/>
                  <a:gd name="connsiteY181" fmla="*/ 2652 h 10000"/>
                  <a:gd name="connsiteX182" fmla="*/ 4593 w 10000"/>
                  <a:gd name="connsiteY182" fmla="*/ 2536 h 10000"/>
                  <a:gd name="connsiteX183" fmla="*/ 4574 w 10000"/>
                  <a:gd name="connsiteY183" fmla="*/ 2421 h 10000"/>
                  <a:gd name="connsiteX184" fmla="*/ 4554 w 10000"/>
                  <a:gd name="connsiteY184" fmla="*/ 2306 h 10000"/>
                  <a:gd name="connsiteX185" fmla="*/ 4593 w 10000"/>
                  <a:gd name="connsiteY185" fmla="*/ 2203 h 10000"/>
                  <a:gd name="connsiteX186" fmla="*/ 4632 w 10000"/>
                  <a:gd name="connsiteY186" fmla="*/ 2018 h 10000"/>
                  <a:gd name="connsiteX187" fmla="*/ 4729 w 10000"/>
                  <a:gd name="connsiteY187" fmla="*/ 1838 h 10000"/>
                  <a:gd name="connsiteX188" fmla="*/ 4787 w 10000"/>
                  <a:gd name="connsiteY188" fmla="*/ 1654 h 10000"/>
                  <a:gd name="connsiteX189" fmla="*/ 4748 w 10000"/>
                  <a:gd name="connsiteY189" fmla="*/ 1466 h 10000"/>
                  <a:gd name="connsiteX190" fmla="*/ 4767 w 10000"/>
                  <a:gd name="connsiteY190" fmla="*/ 1378 h 10000"/>
                  <a:gd name="connsiteX191" fmla="*/ 4767 w 10000"/>
                  <a:gd name="connsiteY191" fmla="*/ 1282 h 10000"/>
                  <a:gd name="connsiteX192" fmla="*/ 4767 w 10000"/>
                  <a:gd name="connsiteY192" fmla="*/ 1193 h 10000"/>
                  <a:gd name="connsiteX193" fmla="*/ 4748 w 10000"/>
                  <a:gd name="connsiteY193" fmla="*/ 1101 h 10000"/>
                  <a:gd name="connsiteX194" fmla="*/ 4651 w 10000"/>
                  <a:gd name="connsiteY194" fmla="*/ 1128 h 10000"/>
                  <a:gd name="connsiteX195" fmla="*/ 4651 w 10000"/>
                  <a:gd name="connsiteY195" fmla="*/ 1067 h 10000"/>
                  <a:gd name="connsiteX196" fmla="*/ 4632 w 10000"/>
                  <a:gd name="connsiteY196" fmla="*/ 1002 h 10000"/>
                  <a:gd name="connsiteX197" fmla="*/ 4632 w 10000"/>
                  <a:gd name="connsiteY197" fmla="*/ 940 h 10000"/>
                  <a:gd name="connsiteX198" fmla="*/ 4651 w 10000"/>
                  <a:gd name="connsiteY198" fmla="*/ 879 h 10000"/>
                  <a:gd name="connsiteX199" fmla="*/ 4593 w 10000"/>
                  <a:gd name="connsiteY199" fmla="*/ 798 h 10000"/>
                  <a:gd name="connsiteX200" fmla="*/ 4593 w 10000"/>
                  <a:gd name="connsiteY200" fmla="*/ 714 h 10000"/>
                  <a:gd name="connsiteX201" fmla="*/ 4574 w 10000"/>
                  <a:gd name="connsiteY201" fmla="*/ 629 h 10000"/>
                  <a:gd name="connsiteX202" fmla="*/ 4574 w 10000"/>
                  <a:gd name="connsiteY202" fmla="*/ 553 h 10000"/>
                  <a:gd name="connsiteX203" fmla="*/ 4516 w 10000"/>
                  <a:gd name="connsiteY203" fmla="*/ 361 h 10000"/>
                  <a:gd name="connsiteX204" fmla="*/ 4457 w 10000"/>
                  <a:gd name="connsiteY204" fmla="*/ 342 h 10000"/>
                  <a:gd name="connsiteX205" fmla="*/ 4341 w 10000"/>
                  <a:gd name="connsiteY205" fmla="*/ 330 h 10000"/>
                  <a:gd name="connsiteX206" fmla="*/ 4264 w 10000"/>
                  <a:gd name="connsiteY206" fmla="*/ 318 h 10000"/>
                  <a:gd name="connsiteX207" fmla="*/ 4147 w 10000"/>
                  <a:gd name="connsiteY207" fmla="*/ 315 h 10000"/>
                  <a:gd name="connsiteX208" fmla="*/ 4070 w 10000"/>
                  <a:gd name="connsiteY208" fmla="*/ 318 h 10000"/>
                  <a:gd name="connsiteX209" fmla="*/ 4012 w 10000"/>
                  <a:gd name="connsiteY209" fmla="*/ 326 h 10000"/>
                  <a:gd name="connsiteX210" fmla="*/ 3934 w 10000"/>
                  <a:gd name="connsiteY210" fmla="*/ 326 h 10000"/>
                  <a:gd name="connsiteX211" fmla="*/ 3876 w 10000"/>
                  <a:gd name="connsiteY211" fmla="*/ 318 h 10000"/>
                  <a:gd name="connsiteX212" fmla="*/ 3895 w 10000"/>
                  <a:gd name="connsiteY212" fmla="*/ 303 h 10000"/>
                  <a:gd name="connsiteX213" fmla="*/ 3934 w 10000"/>
                  <a:gd name="connsiteY213" fmla="*/ 295 h 10000"/>
                  <a:gd name="connsiteX214" fmla="*/ 3992 w 10000"/>
                  <a:gd name="connsiteY214" fmla="*/ 284 h 10000"/>
                  <a:gd name="connsiteX215" fmla="*/ 3973 w 10000"/>
                  <a:gd name="connsiteY215" fmla="*/ 269 h 10000"/>
                  <a:gd name="connsiteX216" fmla="*/ 4147 w 10000"/>
                  <a:gd name="connsiteY216" fmla="*/ 253 h 10000"/>
                  <a:gd name="connsiteX217" fmla="*/ 4322 w 10000"/>
                  <a:gd name="connsiteY217" fmla="*/ 226 h 10000"/>
                  <a:gd name="connsiteX218" fmla="*/ 4477 w 10000"/>
                  <a:gd name="connsiteY218" fmla="*/ 200 h 10000"/>
                  <a:gd name="connsiteX219" fmla="*/ 4612 w 10000"/>
                  <a:gd name="connsiteY219" fmla="*/ 161 h 10000"/>
                  <a:gd name="connsiteX220" fmla="*/ 4651 w 10000"/>
                  <a:gd name="connsiteY220" fmla="*/ 119 h 10000"/>
                  <a:gd name="connsiteX221" fmla="*/ 4709 w 10000"/>
                  <a:gd name="connsiteY221" fmla="*/ 84 h 10000"/>
                  <a:gd name="connsiteX222" fmla="*/ 4709 w 10000"/>
                  <a:gd name="connsiteY222" fmla="*/ 42 h 10000"/>
                  <a:gd name="connsiteX223" fmla="*/ 4729 w 10000"/>
                  <a:gd name="connsiteY223" fmla="*/ 0 h 10000"/>
                  <a:gd name="connsiteX224" fmla="*/ 4787 w 10000"/>
                  <a:gd name="connsiteY224" fmla="*/ 73 h 10000"/>
                  <a:gd name="connsiteX225" fmla="*/ 4864 w 10000"/>
                  <a:gd name="connsiteY225" fmla="*/ 153 h 10000"/>
                  <a:gd name="connsiteX226" fmla="*/ 4884 w 10000"/>
                  <a:gd name="connsiteY226" fmla="*/ 230 h 10000"/>
                  <a:gd name="connsiteX227" fmla="*/ 4845 w 10000"/>
                  <a:gd name="connsiteY227"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322 w 10000"/>
                  <a:gd name="connsiteY97" fmla="*/ 9988 h 10000"/>
                  <a:gd name="connsiteX98" fmla="*/ 4109 w 10000"/>
                  <a:gd name="connsiteY98" fmla="*/ 10000 h 10000"/>
                  <a:gd name="connsiteX99" fmla="*/ 3663 w 10000"/>
                  <a:gd name="connsiteY99" fmla="*/ 10000 h 10000"/>
                  <a:gd name="connsiteX100" fmla="*/ 3430 w 10000"/>
                  <a:gd name="connsiteY100" fmla="*/ 9988 h 10000"/>
                  <a:gd name="connsiteX101" fmla="*/ 3236 w 10000"/>
                  <a:gd name="connsiteY101" fmla="*/ 9973 h 10000"/>
                  <a:gd name="connsiteX102" fmla="*/ 2849 w 10000"/>
                  <a:gd name="connsiteY102" fmla="*/ 9919 h 10000"/>
                  <a:gd name="connsiteX103" fmla="*/ 2442 w 10000"/>
                  <a:gd name="connsiteY103" fmla="*/ 9877 h 10000"/>
                  <a:gd name="connsiteX104" fmla="*/ 2074 w 10000"/>
                  <a:gd name="connsiteY104" fmla="*/ 9835 h 10000"/>
                  <a:gd name="connsiteX105" fmla="*/ 1647 w 10000"/>
                  <a:gd name="connsiteY105" fmla="*/ 9800 h 10000"/>
                  <a:gd name="connsiteX106" fmla="*/ 1240 w 10000"/>
                  <a:gd name="connsiteY106" fmla="*/ 9770 h 10000"/>
                  <a:gd name="connsiteX107" fmla="*/ 814 w 10000"/>
                  <a:gd name="connsiteY107" fmla="*/ 9735 h 10000"/>
                  <a:gd name="connsiteX108" fmla="*/ 426 w 10000"/>
                  <a:gd name="connsiteY108" fmla="*/ 9705 h 10000"/>
                  <a:gd name="connsiteX109" fmla="*/ 0 w 10000"/>
                  <a:gd name="connsiteY109" fmla="*/ 9678 h 10000"/>
                  <a:gd name="connsiteX110" fmla="*/ 252 w 10000"/>
                  <a:gd name="connsiteY110" fmla="*/ 9662 h 10000"/>
                  <a:gd name="connsiteX111" fmla="*/ 523 w 10000"/>
                  <a:gd name="connsiteY111" fmla="*/ 9643 h 10000"/>
                  <a:gd name="connsiteX112" fmla="*/ 775 w 10000"/>
                  <a:gd name="connsiteY112" fmla="*/ 9616 h 10000"/>
                  <a:gd name="connsiteX113" fmla="*/ 1047 w 10000"/>
                  <a:gd name="connsiteY113" fmla="*/ 9593 h 10000"/>
                  <a:gd name="connsiteX114" fmla="*/ 1279 w 10000"/>
                  <a:gd name="connsiteY114" fmla="*/ 9574 h 10000"/>
                  <a:gd name="connsiteX115" fmla="*/ 1550 w 10000"/>
                  <a:gd name="connsiteY115" fmla="*/ 9559 h 10000"/>
                  <a:gd name="connsiteX116" fmla="*/ 1841 w 10000"/>
                  <a:gd name="connsiteY116" fmla="*/ 9547 h 10000"/>
                  <a:gd name="connsiteX117" fmla="*/ 2132 w 10000"/>
                  <a:gd name="connsiteY117" fmla="*/ 9547 h 10000"/>
                  <a:gd name="connsiteX118" fmla="*/ 2345 w 10000"/>
                  <a:gd name="connsiteY118" fmla="*/ 9547 h 10000"/>
                  <a:gd name="connsiteX119" fmla="*/ 2558 w 10000"/>
                  <a:gd name="connsiteY119" fmla="*/ 9547 h 10000"/>
                  <a:gd name="connsiteX120" fmla="*/ 2752 w 10000"/>
                  <a:gd name="connsiteY120" fmla="*/ 9543 h 10000"/>
                  <a:gd name="connsiteX121" fmla="*/ 2965 w 10000"/>
                  <a:gd name="connsiteY121" fmla="*/ 9536 h 10000"/>
                  <a:gd name="connsiteX122" fmla="*/ 3159 w 10000"/>
                  <a:gd name="connsiteY122" fmla="*/ 9532 h 10000"/>
                  <a:gd name="connsiteX123" fmla="*/ 3333 w 10000"/>
                  <a:gd name="connsiteY123" fmla="*/ 9520 h 10000"/>
                  <a:gd name="connsiteX124" fmla="*/ 3527 w 10000"/>
                  <a:gd name="connsiteY124" fmla="*/ 9505 h 10000"/>
                  <a:gd name="connsiteX125" fmla="*/ 3702 w 10000"/>
                  <a:gd name="connsiteY125" fmla="*/ 9486 h 10000"/>
                  <a:gd name="connsiteX126" fmla="*/ 3721 w 10000"/>
                  <a:gd name="connsiteY126" fmla="*/ 9317 h 10000"/>
                  <a:gd name="connsiteX127" fmla="*/ 3779 w 10000"/>
                  <a:gd name="connsiteY127" fmla="*/ 9148 h 10000"/>
                  <a:gd name="connsiteX128" fmla="*/ 3857 w 10000"/>
                  <a:gd name="connsiteY128" fmla="*/ 8979 h 10000"/>
                  <a:gd name="connsiteX129" fmla="*/ 3915 w 10000"/>
                  <a:gd name="connsiteY129" fmla="*/ 8810 h 10000"/>
                  <a:gd name="connsiteX130" fmla="*/ 3895 w 10000"/>
                  <a:gd name="connsiteY130" fmla="*/ 8565 h 10000"/>
                  <a:gd name="connsiteX131" fmla="*/ 3895 w 10000"/>
                  <a:gd name="connsiteY131" fmla="*/ 8319 h 10000"/>
                  <a:gd name="connsiteX132" fmla="*/ 3895 w 10000"/>
                  <a:gd name="connsiteY132" fmla="*/ 8070 h 10000"/>
                  <a:gd name="connsiteX133" fmla="*/ 3915 w 10000"/>
                  <a:gd name="connsiteY133" fmla="*/ 7824 h 10000"/>
                  <a:gd name="connsiteX134" fmla="*/ 3915 w 10000"/>
                  <a:gd name="connsiteY134" fmla="*/ 7629 h 10000"/>
                  <a:gd name="connsiteX135" fmla="*/ 3876 w 10000"/>
                  <a:gd name="connsiteY135" fmla="*/ 7429 h 10000"/>
                  <a:gd name="connsiteX136" fmla="*/ 3857 w 10000"/>
                  <a:gd name="connsiteY136" fmla="*/ 7241 h 10000"/>
                  <a:gd name="connsiteX137" fmla="*/ 3915 w 10000"/>
                  <a:gd name="connsiteY137" fmla="*/ 7053 h 10000"/>
                  <a:gd name="connsiteX138" fmla="*/ 4128 w 10000"/>
                  <a:gd name="connsiteY138" fmla="*/ 6853 h 10000"/>
                  <a:gd name="connsiteX139" fmla="*/ 4167 w 10000"/>
                  <a:gd name="connsiteY139" fmla="*/ 6642 h 10000"/>
                  <a:gd name="connsiteX140" fmla="*/ 4147 w 10000"/>
                  <a:gd name="connsiteY140" fmla="*/ 6427 h 10000"/>
                  <a:gd name="connsiteX141" fmla="*/ 4147 w 10000"/>
                  <a:gd name="connsiteY141" fmla="*/ 6213 h 10000"/>
                  <a:gd name="connsiteX142" fmla="*/ 4167 w 10000"/>
                  <a:gd name="connsiteY142" fmla="*/ 6136 h 10000"/>
                  <a:gd name="connsiteX143" fmla="*/ 4186 w 10000"/>
                  <a:gd name="connsiteY143" fmla="*/ 6063 h 10000"/>
                  <a:gd name="connsiteX144" fmla="*/ 4186 w 10000"/>
                  <a:gd name="connsiteY144" fmla="*/ 5990 h 10000"/>
                  <a:gd name="connsiteX145" fmla="*/ 4128 w 10000"/>
                  <a:gd name="connsiteY145" fmla="*/ 5921 h 10000"/>
                  <a:gd name="connsiteX146" fmla="*/ 4109 w 10000"/>
                  <a:gd name="connsiteY146" fmla="*/ 5748 h 10000"/>
                  <a:gd name="connsiteX147" fmla="*/ 4147 w 10000"/>
                  <a:gd name="connsiteY147" fmla="*/ 5737 h 10000"/>
                  <a:gd name="connsiteX148" fmla="*/ 4147 w 10000"/>
                  <a:gd name="connsiteY148" fmla="*/ 5560 h 10000"/>
                  <a:gd name="connsiteX149" fmla="*/ 4186 w 10000"/>
                  <a:gd name="connsiteY149" fmla="*/ 5380 h 10000"/>
                  <a:gd name="connsiteX150" fmla="*/ 4205 w 10000"/>
                  <a:gd name="connsiteY150" fmla="*/ 5203 h 10000"/>
                  <a:gd name="connsiteX151" fmla="*/ 4167 w 10000"/>
                  <a:gd name="connsiteY151" fmla="*/ 5012 h 10000"/>
                  <a:gd name="connsiteX152" fmla="*/ 4264 w 10000"/>
                  <a:gd name="connsiteY152" fmla="*/ 4985 h 10000"/>
                  <a:gd name="connsiteX153" fmla="*/ 4205 w 10000"/>
                  <a:gd name="connsiteY153" fmla="*/ 4624 h 10000"/>
                  <a:gd name="connsiteX154" fmla="*/ 4283 w 10000"/>
                  <a:gd name="connsiteY154" fmla="*/ 4540 h 10000"/>
                  <a:gd name="connsiteX155" fmla="*/ 4302 w 10000"/>
                  <a:gd name="connsiteY155" fmla="*/ 4455 h 10000"/>
                  <a:gd name="connsiteX156" fmla="*/ 4322 w 10000"/>
                  <a:gd name="connsiteY156" fmla="*/ 4367 h 10000"/>
                  <a:gd name="connsiteX157" fmla="*/ 4360 w 10000"/>
                  <a:gd name="connsiteY157" fmla="*/ 4279 h 10000"/>
                  <a:gd name="connsiteX158" fmla="*/ 4419 w 10000"/>
                  <a:gd name="connsiteY158" fmla="*/ 4225 h 10000"/>
                  <a:gd name="connsiteX159" fmla="*/ 4399 w 10000"/>
                  <a:gd name="connsiteY159" fmla="*/ 4179 h 10000"/>
                  <a:gd name="connsiteX160" fmla="*/ 4360 w 10000"/>
                  <a:gd name="connsiteY160" fmla="*/ 4125 h 10000"/>
                  <a:gd name="connsiteX161" fmla="*/ 4399 w 10000"/>
                  <a:gd name="connsiteY161" fmla="*/ 4079 h 10000"/>
                  <a:gd name="connsiteX162" fmla="*/ 4477 w 10000"/>
                  <a:gd name="connsiteY162" fmla="*/ 3995 h 10000"/>
                  <a:gd name="connsiteX163" fmla="*/ 4477 w 10000"/>
                  <a:gd name="connsiteY163" fmla="*/ 3914 h 10000"/>
                  <a:gd name="connsiteX164" fmla="*/ 4457 w 10000"/>
                  <a:gd name="connsiteY164" fmla="*/ 3830 h 10000"/>
                  <a:gd name="connsiteX165" fmla="*/ 4438 w 10000"/>
                  <a:gd name="connsiteY165" fmla="*/ 3745 h 10000"/>
                  <a:gd name="connsiteX166" fmla="*/ 4341 w 10000"/>
                  <a:gd name="connsiteY166" fmla="*/ 3741 h 10000"/>
                  <a:gd name="connsiteX167" fmla="*/ 4360 w 10000"/>
                  <a:gd name="connsiteY167" fmla="*/ 3676 h 10000"/>
                  <a:gd name="connsiteX168" fmla="*/ 4438 w 10000"/>
                  <a:gd name="connsiteY168" fmla="*/ 3611 h 10000"/>
                  <a:gd name="connsiteX169" fmla="*/ 4457 w 10000"/>
                  <a:gd name="connsiteY169" fmla="*/ 3546 h 10000"/>
                  <a:gd name="connsiteX170" fmla="*/ 4438 w 10000"/>
                  <a:gd name="connsiteY170" fmla="*/ 3477 h 10000"/>
                  <a:gd name="connsiteX171" fmla="*/ 4399 w 10000"/>
                  <a:gd name="connsiteY171" fmla="*/ 3477 h 10000"/>
                  <a:gd name="connsiteX172" fmla="*/ 4419 w 10000"/>
                  <a:gd name="connsiteY172" fmla="*/ 3411 h 10000"/>
                  <a:gd name="connsiteX173" fmla="*/ 4399 w 10000"/>
                  <a:gd name="connsiteY173" fmla="*/ 3335 h 10000"/>
                  <a:gd name="connsiteX174" fmla="*/ 4399 w 10000"/>
                  <a:gd name="connsiteY174" fmla="*/ 3269 h 10000"/>
                  <a:gd name="connsiteX175" fmla="*/ 4457 w 10000"/>
                  <a:gd name="connsiteY175" fmla="*/ 3200 h 10000"/>
                  <a:gd name="connsiteX176" fmla="*/ 4457 w 10000"/>
                  <a:gd name="connsiteY176" fmla="*/ 3062 h 10000"/>
                  <a:gd name="connsiteX177" fmla="*/ 4457 w 10000"/>
                  <a:gd name="connsiteY177" fmla="*/ 2928 h 10000"/>
                  <a:gd name="connsiteX178" fmla="*/ 4516 w 10000"/>
                  <a:gd name="connsiteY178" fmla="*/ 2794 h 10000"/>
                  <a:gd name="connsiteX179" fmla="*/ 4651 w 10000"/>
                  <a:gd name="connsiteY179" fmla="*/ 2671 h 10000"/>
                  <a:gd name="connsiteX180" fmla="*/ 4593 w 10000"/>
                  <a:gd name="connsiteY180" fmla="*/ 2652 h 10000"/>
                  <a:gd name="connsiteX181" fmla="*/ 4593 w 10000"/>
                  <a:gd name="connsiteY181" fmla="*/ 2536 h 10000"/>
                  <a:gd name="connsiteX182" fmla="*/ 4574 w 10000"/>
                  <a:gd name="connsiteY182" fmla="*/ 2421 h 10000"/>
                  <a:gd name="connsiteX183" fmla="*/ 4554 w 10000"/>
                  <a:gd name="connsiteY183" fmla="*/ 2306 h 10000"/>
                  <a:gd name="connsiteX184" fmla="*/ 4593 w 10000"/>
                  <a:gd name="connsiteY184" fmla="*/ 2203 h 10000"/>
                  <a:gd name="connsiteX185" fmla="*/ 4632 w 10000"/>
                  <a:gd name="connsiteY185" fmla="*/ 2018 h 10000"/>
                  <a:gd name="connsiteX186" fmla="*/ 4729 w 10000"/>
                  <a:gd name="connsiteY186" fmla="*/ 1838 h 10000"/>
                  <a:gd name="connsiteX187" fmla="*/ 4787 w 10000"/>
                  <a:gd name="connsiteY187" fmla="*/ 1654 h 10000"/>
                  <a:gd name="connsiteX188" fmla="*/ 4748 w 10000"/>
                  <a:gd name="connsiteY188" fmla="*/ 1466 h 10000"/>
                  <a:gd name="connsiteX189" fmla="*/ 4767 w 10000"/>
                  <a:gd name="connsiteY189" fmla="*/ 1378 h 10000"/>
                  <a:gd name="connsiteX190" fmla="*/ 4767 w 10000"/>
                  <a:gd name="connsiteY190" fmla="*/ 1282 h 10000"/>
                  <a:gd name="connsiteX191" fmla="*/ 4767 w 10000"/>
                  <a:gd name="connsiteY191" fmla="*/ 1193 h 10000"/>
                  <a:gd name="connsiteX192" fmla="*/ 4748 w 10000"/>
                  <a:gd name="connsiteY192" fmla="*/ 1101 h 10000"/>
                  <a:gd name="connsiteX193" fmla="*/ 4651 w 10000"/>
                  <a:gd name="connsiteY193" fmla="*/ 1128 h 10000"/>
                  <a:gd name="connsiteX194" fmla="*/ 4651 w 10000"/>
                  <a:gd name="connsiteY194" fmla="*/ 1067 h 10000"/>
                  <a:gd name="connsiteX195" fmla="*/ 4632 w 10000"/>
                  <a:gd name="connsiteY195" fmla="*/ 1002 h 10000"/>
                  <a:gd name="connsiteX196" fmla="*/ 4632 w 10000"/>
                  <a:gd name="connsiteY196" fmla="*/ 940 h 10000"/>
                  <a:gd name="connsiteX197" fmla="*/ 4651 w 10000"/>
                  <a:gd name="connsiteY197" fmla="*/ 879 h 10000"/>
                  <a:gd name="connsiteX198" fmla="*/ 4593 w 10000"/>
                  <a:gd name="connsiteY198" fmla="*/ 798 h 10000"/>
                  <a:gd name="connsiteX199" fmla="*/ 4593 w 10000"/>
                  <a:gd name="connsiteY199" fmla="*/ 714 h 10000"/>
                  <a:gd name="connsiteX200" fmla="*/ 4574 w 10000"/>
                  <a:gd name="connsiteY200" fmla="*/ 629 h 10000"/>
                  <a:gd name="connsiteX201" fmla="*/ 4574 w 10000"/>
                  <a:gd name="connsiteY201" fmla="*/ 553 h 10000"/>
                  <a:gd name="connsiteX202" fmla="*/ 4516 w 10000"/>
                  <a:gd name="connsiteY202" fmla="*/ 361 h 10000"/>
                  <a:gd name="connsiteX203" fmla="*/ 4457 w 10000"/>
                  <a:gd name="connsiteY203" fmla="*/ 342 h 10000"/>
                  <a:gd name="connsiteX204" fmla="*/ 4341 w 10000"/>
                  <a:gd name="connsiteY204" fmla="*/ 330 h 10000"/>
                  <a:gd name="connsiteX205" fmla="*/ 4264 w 10000"/>
                  <a:gd name="connsiteY205" fmla="*/ 318 h 10000"/>
                  <a:gd name="connsiteX206" fmla="*/ 4147 w 10000"/>
                  <a:gd name="connsiteY206" fmla="*/ 315 h 10000"/>
                  <a:gd name="connsiteX207" fmla="*/ 4070 w 10000"/>
                  <a:gd name="connsiteY207" fmla="*/ 318 h 10000"/>
                  <a:gd name="connsiteX208" fmla="*/ 4012 w 10000"/>
                  <a:gd name="connsiteY208" fmla="*/ 326 h 10000"/>
                  <a:gd name="connsiteX209" fmla="*/ 3934 w 10000"/>
                  <a:gd name="connsiteY209" fmla="*/ 326 h 10000"/>
                  <a:gd name="connsiteX210" fmla="*/ 3876 w 10000"/>
                  <a:gd name="connsiteY210" fmla="*/ 318 h 10000"/>
                  <a:gd name="connsiteX211" fmla="*/ 3895 w 10000"/>
                  <a:gd name="connsiteY211" fmla="*/ 303 h 10000"/>
                  <a:gd name="connsiteX212" fmla="*/ 3934 w 10000"/>
                  <a:gd name="connsiteY212" fmla="*/ 295 h 10000"/>
                  <a:gd name="connsiteX213" fmla="*/ 3992 w 10000"/>
                  <a:gd name="connsiteY213" fmla="*/ 284 h 10000"/>
                  <a:gd name="connsiteX214" fmla="*/ 3973 w 10000"/>
                  <a:gd name="connsiteY214" fmla="*/ 269 h 10000"/>
                  <a:gd name="connsiteX215" fmla="*/ 4147 w 10000"/>
                  <a:gd name="connsiteY215" fmla="*/ 253 h 10000"/>
                  <a:gd name="connsiteX216" fmla="*/ 4322 w 10000"/>
                  <a:gd name="connsiteY216" fmla="*/ 226 h 10000"/>
                  <a:gd name="connsiteX217" fmla="*/ 4477 w 10000"/>
                  <a:gd name="connsiteY217" fmla="*/ 200 h 10000"/>
                  <a:gd name="connsiteX218" fmla="*/ 4612 w 10000"/>
                  <a:gd name="connsiteY218" fmla="*/ 161 h 10000"/>
                  <a:gd name="connsiteX219" fmla="*/ 4651 w 10000"/>
                  <a:gd name="connsiteY219" fmla="*/ 119 h 10000"/>
                  <a:gd name="connsiteX220" fmla="*/ 4709 w 10000"/>
                  <a:gd name="connsiteY220" fmla="*/ 84 h 10000"/>
                  <a:gd name="connsiteX221" fmla="*/ 4709 w 10000"/>
                  <a:gd name="connsiteY221" fmla="*/ 42 h 10000"/>
                  <a:gd name="connsiteX222" fmla="*/ 4729 w 10000"/>
                  <a:gd name="connsiteY222" fmla="*/ 0 h 10000"/>
                  <a:gd name="connsiteX223" fmla="*/ 4787 w 10000"/>
                  <a:gd name="connsiteY223" fmla="*/ 73 h 10000"/>
                  <a:gd name="connsiteX224" fmla="*/ 4864 w 10000"/>
                  <a:gd name="connsiteY224" fmla="*/ 153 h 10000"/>
                  <a:gd name="connsiteX225" fmla="*/ 4884 w 10000"/>
                  <a:gd name="connsiteY225" fmla="*/ 230 h 10000"/>
                  <a:gd name="connsiteX226" fmla="*/ 4845 w 10000"/>
                  <a:gd name="connsiteY226"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109 w 10000"/>
                  <a:gd name="connsiteY97" fmla="*/ 10000 h 10000"/>
                  <a:gd name="connsiteX98" fmla="*/ 3663 w 10000"/>
                  <a:gd name="connsiteY98" fmla="*/ 10000 h 10000"/>
                  <a:gd name="connsiteX99" fmla="*/ 3430 w 10000"/>
                  <a:gd name="connsiteY99" fmla="*/ 9988 h 10000"/>
                  <a:gd name="connsiteX100" fmla="*/ 3236 w 10000"/>
                  <a:gd name="connsiteY100" fmla="*/ 9973 h 10000"/>
                  <a:gd name="connsiteX101" fmla="*/ 2849 w 10000"/>
                  <a:gd name="connsiteY101" fmla="*/ 9919 h 10000"/>
                  <a:gd name="connsiteX102" fmla="*/ 2442 w 10000"/>
                  <a:gd name="connsiteY102" fmla="*/ 9877 h 10000"/>
                  <a:gd name="connsiteX103" fmla="*/ 2074 w 10000"/>
                  <a:gd name="connsiteY103" fmla="*/ 9835 h 10000"/>
                  <a:gd name="connsiteX104" fmla="*/ 1647 w 10000"/>
                  <a:gd name="connsiteY104" fmla="*/ 9800 h 10000"/>
                  <a:gd name="connsiteX105" fmla="*/ 1240 w 10000"/>
                  <a:gd name="connsiteY105" fmla="*/ 9770 h 10000"/>
                  <a:gd name="connsiteX106" fmla="*/ 814 w 10000"/>
                  <a:gd name="connsiteY106" fmla="*/ 9735 h 10000"/>
                  <a:gd name="connsiteX107" fmla="*/ 426 w 10000"/>
                  <a:gd name="connsiteY107" fmla="*/ 9705 h 10000"/>
                  <a:gd name="connsiteX108" fmla="*/ 0 w 10000"/>
                  <a:gd name="connsiteY108" fmla="*/ 9678 h 10000"/>
                  <a:gd name="connsiteX109" fmla="*/ 252 w 10000"/>
                  <a:gd name="connsiteY109" fmla="*/ 9662 h 10000"/>
                  <a:gd name="connsiteX110" fmla="*/ 523 w 10000"/>
                  <a:gd name="connsiteY110" fmla="*/ 9643 h 10000"/>
                  <a:gd name="connsiteX111" fmla="*/ 775 w 10000"/>
                  <a:gd name="connsiteY111" fmla="*/ 9616 h 10000"/>
                  <a:gd name="connsiteX112" fmla="*/ 1047 w 10000"/>
                  <a:gd name="connsiteY112" fmla="*/ 9593 h 10000"/>
                  <a:gd name="connsiteX113" fmla="*/ 1279 w 10000"/>
                  <a:gd name="connsiteY113" fmla="*/ 9574 h 10000"/>
                  <a:gd name="connsiteX114" fmla="*/ 1550 w 10000"/>
                  <a:gd name="connsiteY114" fmla="*/ 9559 h 10000"/>
                  <a:gd name="connsiteX115" fmla="*/ 1841 w 10000"/>
                  <a:gd name="connsiteY115" fmla="*/ 9547 h 10000"/>
                  <a:gd name="connsiteX116" fmla="*/ 2132 w 10000"/>
                  <a:gd name="connsiteY116" fmla="*/ 9547 h 10000"/>
                  <a:gd name="connsiteX117" fmla="*/ 2345 w 10000"/>
                  <a:gd name="connsiteY117" fmla="*/ 9547 h 10000"/>
                  <a:gd name="connsiteX118" fmla="*/ 2558 w 10000"/>
                  <a:gd name="connsiteY118" fmla="*/ 9547 h 10000"/>
                  <a:gd name="connsiteX119" fmla="*/ 2752 w 10000"/>
                  <a:gd name="connsiteY119" fmla="*/ 9543 h 10000"/>
                  <a:gd name="connsiteX120" fmla="*/ 2965 w 10000"/>
                  <a:gd name="connsiteY120" fmla="*/ 9536 h 10000"/>
                  <a:gd name="connsiteX121" fmla="*/ 3159 w 10000"/>
                  <a:gd name="connsiteY121" fmla="*/ 9532 h 10000"/>
                  <a:gd name="connsiteX122" fmla="*/ 3333 w 10000"/>
                  <a:gd name="connsiteY122" fmla="*/ 9520 h 10000"/>
                  <a:gd name="connsiteX123" fmla="*/ 3527 w 10000"/>
                  <a:gd name="connsiteY123" fmla="*/ 9505 h 10000"/>
                  <a:gd name="connsiteX124" fmla="*/ 3702 w 10000"/>
                  <a:gd name="connsiteY124" fmla="*/ 9486 h 10000"/>
                  <a:gd name="connsiteX125" fmla="*/ 3721 w 10000"/>
                  <a:gd name="connsiteY125" fmla="*/ 9317 h 10000"/>
                  <a:gd name="connsiteX126" fmla="*/ 3779 w 10000"/>
                  <a:gd name="connsiteY126" fmla="*/ 9148 h 10000"/>
                  <a:gd name="connsiteX127" fmla="*/ 3857 w 10000"/>
                  <a:gd name="connsiteY127" fmla="*/ 8979 h 10000"/>
                  <a:gd name="connsiteX128" fmla="*/ 3915 w 10000"/>
                  <a:gd name="connsiteY128" fmla="*/ 8810 h 10000"/>
                  <a:gd name="connsiteX129" fmla="*/ 3895 w 10000"/>
                  <a:gd name="connsiteY129" fmla="*/ 8565 h 10000"/>
                  <a:gd name="connsiteX130" fmla="*/ 3895 w 10000"/>
                  <a:gd name="connsiteY130" fmla="*/ 8319 h 10000"/>
                  <a:gd name="connsiteX131" fmla="*/ 3895 w 10000"/>
                  <a:gd name="connsiteY131" fmla="*/ 8070 h 10000"/>
                  <a:gd name="connsiteX132" fmla="*/ 3915 w 10000"/>
                  <a:gd name="connsiteY132" fmla="*/ 7824 h 10000"/>
                  <a:gd name="connsiteX133" fmla="*/ 3915 w 10000"/>
                  <a:gd name="connsiteY133" fmla="*/ 7629 h 10000"/>
                  <a:gd name="connsiteX134" fmla="*/ 3876 w 10000"/>
                  <a:gd name="connsiteY134" fmla="*/ 7429 h 10000"/>
                  <a:gd name="connsiteX135" fmla="*/ 3857 w 10000"/>
                  <a:gd name="connsiteY135" fmla="*/ 7241 h 10000"/>
                  <a:gd name="connsiteX136" fmla="*/ 3915 w 10000"/>
                  <a:gd name="connsiteY136" fmla="*/ 7053 h 10000"/>
                  <a:gd name="connsiteX137" fmla="*/ 4128 w 10000"/>
                  <a:gd name="connsiteY137" fmla="*/ 6853 h 10000"/>
                  <a:gd name="connsiteX138" fmla="*/ 4167 w 10000"/>
                  <a:gd name="connsiteY138" fmla="*/ 6642 h 10000"/>
                  <a:gd name="connsiteX139" fmla="*/ 4147 w 10000"/>
                  <a:gd name="connsiteY139" fmla="*/ 6427 h 10000"/>
                  <a:gd name="connsiteX140" fmla="*/ 4147 w 10000"/>
                  <a:gd name="connsiteY140" fmla="*/ 6213 h 10000"/>
                  <a:gd name="connsiteX141" fmla="*/ 4167 w 10000"/>
                  <a:gd name="connsiteY141" fmla="*/ 6136 h 10000"/>
                  <a:gd name="connsiteX142" fmla="*/ 4186 w 10000"/>
                  <a:gd name="connsiteY142" fmla="*/ 6063 h 10000"/>
                  <a:gd name="connsiteX143" fmla="*/ 4186 w 10000"/>
                  <a:gd name="connsiteY143" fmla="*/ 5990 h 10000"/>
                  <a:gd name="connsiteX144" fmla="*/ 4128 w 10000"/>
                  <a:gd name="connsiteY144" fmla="*/ 5921 h 10000"/>
                  <a:gd name="connsiteX145" fmla="*/ 4109 w 10000"/>
                  <a:gd name="connsiteY145" fmla="*/ 5748 h 10000"/>
                  <a:gd name="connsiteX146" fmla="*/ 4147 w 10000"/>
                  <a:gd name="connsiteY146" fmla="*/ 5737 h 10000"/>
                  <a:gd name="connsiteX147" fmla="*/ 4147 w 10000"/>
                  <a:gd name="connsiteY147" fmla="*/ 5560 h 10000"/>
                  <a:gd name="connsiteX148" fmla="*/ 4186 w 10000"/>
                  <a:gd name="connsiteY148" fmla="*/ 5380 h 10000"/>
                  <a:gd name="connsiteX149" fmla="*/ 4205 w 10000"/>
                  <a:gd name="connsiteY149" fmla="*/ 5203 h 10000"/>
                  <a:gd name="connsiteX150" fmla="*/ 4167 w 10000"/>
                  <a:gd name="connsiteY150" fmla="*/ 5012 h 10000"/>
                  <a:gd name="connsiteX151" fmla="*/ 4264 w 10000"/>
                  <a:gd name="connsiteY151" fmla="*/ 4985 h 10000"/>
                  <a:gd name="connsiteX152" fmla="*/ 4205 w 10000"/>
                  <a:gd name="connsiteY152" fmla="*/ 4624 h 10000"/>
                  <a:gd name="connsiteX153" fmla="*/ 4283 w 10000"/>
                  <a:gd name="connsiteY153" fmla="*/ 4540 h 10000"/>
                  <a:gd name="connsiteX154" fmla="*/ 4302 w 10000"/>
                  <a:gd name="connsiteY154" fmla="*/ 4455 h 10000"/>
                  <a:gd name="connsiteX155" fmla="*/ 4322 w 10000"/>
                  <a:gd name="connsiteY155" fmla="*/ 4367 h 10000"/>
                  <a:gd name="connsiteX156" fmla="*/ 4360 w 10000"/>
                  <a:gd name="connsiteY156" fmla="*/ 4279 h 10000"/>
                  <a:gd name="connsiteX157" fmla="*/ 4419 w 10000"/>
                  <a:gd name="connsiteY157" fmla="*/ 4225 h 10000"/>
                  <a:gd name="connsiteX158" fmla="*/ 4399 w 10000"/>
                  <a:gd name="connsiteY158" fmla="*/ 4179 h 10000"/>
                  <a:gd name="connsiteX159" fmla="*/ 4360 w 10000"/>
                  <a:gd name="connsiteY159" fmla="*/ 4125 h 10000"/>
                  <a:gd name="connsiteX160" fmla="*/ 4399 w 10000"/>
                  <a:gd name="connsiteY160" fmla="*/ 4079 h 10000"/>
                  <a:gd name="connsiteX161" fmla="*/ 4477 w 10000"/>
                  <a:gd name="connsiteY161" fmla="*/ 3995 h 10000"/>
                  <a:gd name="connsiteX162" fmla="*/ 4477 w 10000"/>
                  <a:gd name="connsiteY162" fmla="*/ 3914 h 10000"/>
                  <a:gd name="connsiteX163" fmla="*/ 4457 w 10000"/>
                  <a:gd name="connsiteY163" fmla="*/ 3830 h 10000"/>
                  <a:gd name="connsiteX164" fmla="*/ 4438 w 10000"/>
                  <a:gd name="connsiteY164" fmla="*/ 3745 h 10000"/>
                  <a:gd name="connsiteX165" fmla="*/ 4341 w 10000"/>
                  <a:gd name="connsiteY165" fmla="*/ 3741 h 10000"/>
                  <a:gd name="connsiteX166" fmla="*/ 4360 w 10000"/>
                  <a:gd name="connsiteY166" fmla="*/ 3676 h 10000"/>
                  <a:gd name="connsiteX167" fmla="*/ 4438 w 10000"/>
                  <a:gd name="connsiteY167" fmla="*/ 3611 h 10000"/>
                  <a:gd name="connsiteX168" fmla="*/ 4457 w 10000"/>
                  <a:gd name="connsiteY168" fmla="*/ 3546 h 10000"/>
                  <a:gd name="connsiteX169" fmla="*/ 4438 w 10000"/>
                  <a:gd name="connsiteY169" fmla="*/ 3477 h 10000"/>
                  <a:gd name="connsiteX170" fmla="*/ 4399 w 10000"/>
                  <a:gd name="connsiteY170" fmla="*/ 3477 h 10000"/>
                  <a:gd name="connsiteX171" fmla="*/ 4419 w 10000"/>
                  <a:gd name="connsiteY171" fmla="*/ 3411 h 10000"/>
                  <a:gd name="connsiteX172" fmla="*/ 4399 w 10000"/>
                  <a:gd name="connsiteY172" fmla="*/ 3335 h 10000"/>
                  <a:gd name="connsiteX173" fmla="*/ 4399 w 10000"/>
                  <a:gd name="connsiteY173" fmla="*/ 3269 h 10000"/>
                  <a:gd name="connsiteX174" fmla="*/ 4457 w 10000"/>
                  <a:gd name="connsiteY174" fmla="*/ 3200 h 10000"/>
                  <a:gd name="connsiteX175" fmla="*/ 4457 w 10000"/>
                  <a:gd name="connsiteY175" fmla="*/ 3062 h 10000"/>
                  <a:gd name="connsiteX176" fmla="*/ 4457 w 10000"/>
                  <a:gd name="connsiteY176" fmla="*/ 2928 h 10000"/>
                  <a:gd name="connsiteX177" fmla="*/ 4516 w 10000"/>
                  <a:gd name="connsiteY177" fmla="*/ 2794 h 10000"/>
                  <a:gd name="connsiteX178" fmla="*/ 4651 w 10000"/>
                  <a:gd name="connsiteY178" fmla="*/ 2671 h 10000"/>
                  <a:gd name="connsiteX179" fmla="*/ 4593 w 10000"/>
                  <a:gd name="connsiteY179" fmla="*/ 2652 h 10000"/>
                  <a:gd name="connsiteX180" fmla="*/ 4593 w 10000"/>
                  <a:gd name="connsiteY180" fmla="*/ 2536 h 10000"/>
                  <a:gd name="connsiteX181" fmla="*/ 4574 w 10000"/>
                  <a:gd name="connsiteY181" fmla="*/ 2421 h 10000"/>
                  <a:gd name="connsiteX182" fmla="*/ 4554 w 10000"/>
                  <a:gd name="connsiteY182" fmla="*/ 2306 h 10000"/>
                  <a:gd name="connsiteX183" fmla="*/ 4593 w 10000"/>
                  <a:gd name="connsiteY183" fmla="*/ 2203 h 10000"/>
                  <a:gd name="connsiteX184" fmla="*/ 4632 w 10000"/>
                  <a:gd name="connsiteY184" fmla="*/ 2018 h 10000"/>
                  <a:gd name="connsiteX185" fmla="*/ 4729 w 10000"/>
                  <a:gd name="connsiteY185" fmla="*/ 1838 h 10000"/>
                  <a:gd name="connsiteX186" fmla="*/ 4787 w 10000"/>
                  <a:gd name="connsiteY186" fmla="*/ 1654 h 10000"/>
                  <a:gd name="connsiteX187" fmla="*/ 4748 w 10000"/>
                  <a:gd name="connsiteY187" fmla="*/ 1466 h 10000"/>
                  <a:gd name="connsiteX188" fmla="*/ 4767 w 10000"/>
                  <a:gd name="connsiteY188" fmla="*/ 1378 h 10000"/>
                  <a:gd name="connsiteX189" fmla="*/ 4767 w 10000"/>
                  <a:gd name="connsiteY189" fmla="*/ 1282 h 10000"/>
                  <a:gd name="connsiteX190" fmla="*/ 4767 w 10000"/>
                  <a:gd name="connsiteY190" fmla="*/ 1193 h 10000"/>
                  <a:gd name="connsiteX191" fmla="*/ 4748 w 10000"/>
                  <a:gd name="connsiteY191" fmla="*/ 1101 h 10000"/>
                  <a:gd name="connsiteX192" fmla="*/ 4651 w 10000"/>
                  <a:gd name="connsiteY192" fmla="*/ 1128 h 10000"/>
                  <a:gd name="connsiteX193" fmla="*/ 4651 w 10000"/>
                  <a:gd name="connsiteY193" fmla="*/ 1067 h 10000"/>
                  <a:gd name="connsiteX194" fmla="*/ 4632 w 10000"/>
                  <a:gd name="connsiteY194" fmla="*/ 1002 h 10000"/>
                  <a:gd name="connsiteX195" fmla="*/ 4632 w 10000"/>
                  <a:gd name="connsiteY195" fmla="*/ 940 h 10000"/>
                  <a:gd name="connsiteX196" fmla="*/ 4651 w 10000"/>
                  <a:gd name="connsiteY196" fmla="*/ 879 h 10000"/>
                  <a:gd name="connsiteX197" fmla="*/ 4593 w 10000"/>
                  <a:gd name="connsiteY197" fmla="*/ 798 h 10000"/>
                  <a:gd name="connsiteX198" fmla="*/ 4593 w 10000"/>
                  <a:gd name="connsiteY198" fmla="*/ 714 h 10000"/>
                  <a:gd name="connsiteX199" fmla="*/ 4574 w 10000"/>
                  <a:gd name="connsiteY199" fmla="*/ 629 h 10000"/>
                  <a:gd name="connsiteX200" fmla="*/ 4574 w 10000"/>
                  <a:gd name="connsiteY200" fmla="*/ 553 h 10000"/>
                  <a:gd name="connsiteX201" fmla="*/ 4516 w 10000"/>
                  <a:gd name="connsiteY201" fmla="*/ 361 h 10000"/>
                  <a:gd name="connsiteX202" fmla="*/ 4457 w 10000"/>
                  <a:gd name="connsiteY202" fmla="*/ 342 h 10000"/>
                  <a:gd name="connsiteX203" fmla="*/ 4341 w 10000"/>
                  <a:gd name="connsiteY203" fmla="*/ 330 h 10000"/>
                  <a:gd name="connsiteX204" fmla="*/ 4264 w 10000"/>
                  <a:gd name="connsiteY204" fmla="*/ 318 h 10000"/>
                  <a:gd name="connsiteX205" fmla="*/ 4147 w 10000"/>
                  <a:gd name="connsiteY205" fmla="*/ 315 h 10000"/>
                  <a:gd name="connsiteX206" fmla="*/ 4070 w 10000"/>
                  <a:gd name="connsiteY206" fmla="*/ 318 h 10000"/>
                  <a:gd name="connsiteX207" fmla="*/ 4012 w 10000"/>
                  <a:gd name="connsiteY207" fmla="*/ 326 h 10000"/>
                  <a:gd name="connsiteX208" fmla="*/ 3934 w 10000"/>
                  <a:gd name="connsiteY208" fmla="*/ 326 h 10000"/>
                  <a:gd name="connsiteX209" fmla="*/ 3876 w 10000"/>
                  <a:gd name="connsiteY209" fmla="*/ 318 h 10000"/>
                  <a:gd name="connsiteX210" fmla="*/ 3895 w 10000"/>
                  <a:gd name="connsiteY210" fmla="*/ 303 h 10000"/>
                  <a:gd name="connsiteX211" fmla="*/ 3934 w 10000"/>
                  <a:gd name="connsiteY211" fmla="*/ 295 h 10000"/>
                  <a:gd name="connsiteX212" fmla="*/ 3992 w 10000"/>
                  <a:gd name="connsiteY212" fmla="*/ 284 h 10000"/>
                  <a:gd name="connsiteX213" fmla="*/ 3973 w 10000"/>
                  <a:gd name="connsiteY213" fmla="*/ 269 h 10000"/>
                  <a:gd name="connsiteX214" fmla="*/ 4147 w 10000"/>
                  <a:gd name="connsiteY214" fmla="*/ 253 h 10000"/>
                  <a:gd name="connsiteX215" fmla="*/ 4322 w 10000"/>
                  <a:gd name="connsiteY215" fmla="*/ 226 h 10000"/>
                  <a:gd name="connsiteX216" fmla="*/ 4477 w 10000"/>
                  <a:gd name="connsiteY216" fmla="*/ 200 h 10000"/>
                  <a:gd name="connsiteX217" fmla="*/ 4612 w 10000"/>
                  <a:gd name="connsiteY217" fmla="*/ 161 h 10000"/>
                  <a:gd name="connsiteX218" fmla="*/ 4651 w 10000"/>
                  <a:gd name="connsiteY218" fmla="*/ 119 h 10000"/>
                  <a:gd name="connsiteX219" fmla="*/ 4709 w 10000"/>
                  <a:gd name="connsiteY219" fmla="*/ 84 h 10000"/>
                  <a:gd name="connsiteX220" fmla="*/ 4709 w 10000"/>
                  <a:gd name="connsiteY220" fmla="*/ 42 h 10000"/>
                  <a:gd name="connsiteX221" fmla="*/ 4729 w 10000"/>
                  <a:gd name="connsiteY221" fmla="*/ 0 h 10000"/>
                  <a:gd name="connsiteX222" fmla="*/ 4787 w 10000"/>
                  <a:gd name="connsiteY222" fmla="*/ 73 h 10000"/>
                  <a:gd name="connsiteX223" fmla="*/ 4864 w 10000"/>
                  <a:gd name="connsiteY223" fmla="*/ 153 h 10000"/>
                  <a:gd name="connsiteX224" fmla="*/ 4884 w 10000"/>
                  <a:gd name="connsiteY224" fmla="*/ 230 h 10000"/>
                  <a:gd name="connsiteX225" fmla="*/ 4845 w 10000"/>
                  <a:gd name="connsiteY225" fmla="*/ 315 h 10000"/>
                  <a:gd name="connsiteX0" fmla="*/ 5025 w 10180"/>
                  <a:gd name="connsiteY0" fmla="*/ 315 h 10056"/>
                  <a:gd name="connsiteX1" fmla="*/ 5122 w 10180"/>
                  <a:gd name="connsiteY1" fmla="*/ 541 h 10056"/>
                  <a:gd name="connsiteX2" fmla="*/ 5199 w 10180"/>
                  <a:gd name="connsiteY2" fmla="*/ 779 h 10056"/>
                  <a:gd name="connsiteX3" fmla="*/ 5238 w 10180"/>
                  <a:gd name="connsiteY3" fmla="*/ 1009 h 10056"/>
                  <a:gd name="connsiteX4" fmla="*/ 5277 w 10180"/>
                  <a:gd name="connsiteY4" fmla="*/ 1239 h 10056"/>
                  <a:gd name="connsiteX5" fmla="*/ 5413 w 10180"/>
                  <a:gd name="connsiteY5" fmla="*/ 1462 h 10056"/>
                  <a:gd name="connsiteX6" fmla="*/ 5490 w 10180"/>
                  <a:gd name="connsiteY6" fmla="*/ 1692 h 10056"/>
                  <a:gd name="connsiteX7" fmla="*/ 5490 w 10180"/>
                  <a:gd name="connsiteY7" fmla="*/ 1919 h 10056"/>
                  <a:gd name="connsiteX8" fmla="*/ 5471 w 10180"/>
                  <a:gd name="connsiteY8" fmla="*/ 2145 h 10056"/>
                  <a:gd name="connsiteX9" fmla="*/ 5509 w 10180"/>
                  <a:gd name="connsiteY9" fmla="*/ 2268 h 10056"/>
                  <a:gd name="connsiteX10" fmla="*/ 5568 w 10180"/>
                  <a:gd name="connsiteY10" fmla="*/ 2402 h 10056"/>
                  <a:gd name="connsiteX11" fmla="*/ 5568 w 10180"/>
                  <a:gd name="connsiteY11" fmla="*/ 2533 h 10056"/>
                  <a:gd name="connsiteX12" fmla="*/ 5548 w 10180"/>
                  <a:gd name="connsiteY12" fmla="*/ 2663 h 10056"/>
                  <a:gd name="connsiteX13" fmla="*/ 5568 w 10180"/>
                  <a:gd name="connsiteY13" fmla="*/ 2678 h 10056"/>
                  <a:gd name="connsiteX14" fmla="*/ 5548 w 10180"/>
                  <a:gd name="connsiteY14" fmla="*/ 2701 h 10056"/>
                  <a:gd name="connsiteX15" fmla="*/ 5490 w 10180"/>
                  <a:gd name="connsiteY15" fmla="*/ 2717 h 10056"/>
                  <a:gd name="connsiteX16" fmla="*/ 5471 w 10180"/>
                  <a:gd name="connsiteY16" fmla="*/ 2736 h 10056"/>
                  <a:gd name="connsiteX17" fmla="*/ 5471 w 10180"/>
                  <a:gd name="connsiteY17" fmla="*/ 2794 h 10056"/>
                  <a:gd name="connsiteX18" fmla="*/ 5471 w 10180"/>
                  <a:gd name="connsiteY18" fmla="*/ 2851 h 10056"/>
                  <a:gd name="connsiteX19" fmla="*/ 5432 w 10180"/>
                  <a:gd name="connsiteY19" fmla="*/ 2913 h 10056"/>
                  <a:gd name="connsiteX20" fmla="*/ 5393 w 10180"/>
                  <a:gd name="connsiteY20" fmla="*/ 2962 h 10056"/>
                  <a:gd name="connsiteX21" fmla="*/ 5393 w 10180"/>
                  <a:gd name="connsiteY21" fmla="*/ 3135 h 10056"/>
                  <a:gd name="connsiteX22" fmla="*/ 5432 w 10180"/>
                  <a:gd name="connsiteY22" fmla="*/ 3315 h 10056"/>
                  <a:gd name="connsiteX23" fmla="*/ 5509 w 10180"/>
                  <a:gd name="connsiteY23" fmla="*/ 3496 h 10056"/>
                  <a:gd name="connsiteX24" fmla="*/ 5529 w 10180"/>
                  <a:gd name="connsiteY24" fmla="*/ 3668 h 10056"/>
                  <a:gd name="connsiteX25" fmla="*/ 5703 w 10180"/>
                  <a:gd name="connsiteY25" fmla="*/ 3814 h 10056"/>
                  <a:gd name="connsiteX26" fmla="*/ 5723 w 10180"/>
                  <a:gd name="connsiteY26" fmla="*/ 3968 h 10056"/>
                  <a:gd name="connsiteX27" fmla="*/ 5703 w 10180"/>
                  <a:gd name="connsiteY27" fmla="*/ 4117 h 10056"/>
                  <a:gd name="connsiteX28" fmla="*/ 5684 w 10180"/>
                  <a:gd name="connsiteY28" fmla="*/ 4271 h 10056"/>
                  <a:gd name="connsiteX29" fmla="*/ 5548 w 10180"/>
                  <a:gd name="connsiteY29" fmla="*/ 4497 h 10056"/>
                  <a:gd name="connsiteX30" fmla="*/ 5568 w 10180"/>
                  <a:gd name="connsiteY30" fmla="*/ 4724 h 10056"/>
                  <a:gd name="connsiteX31" fmla="*/ 5626 w 10180"/>
                  <a:gd name="connsiteY31" fmla="*/ 4950 h 10056"/>
                  <a:gd name="connsiteX32" fmla="*/ 5568 w 10180"/>
                  <a:gd name="connsiteY32" fmla="*/ 5177 h 10056"/>
                  <a:gd name="connsiteX33" fmla="*/ 5645 w 10180"/>
                  <a:gd name="connsiteY33" fmla="*/ 5426 h 10056"/>
                  <a:gd name="connsiteX34" fmla="*/ 5703 w 10180"/>
                  <a:gd name="connsiteY34" fmla="*/ 5668 h 10056"/>
                  <a:gd name="connsiteX35" fmla="*/ 5761 w 10180"/>
                  <a:gd name="connsiteY35" fmla="*/ 5917 h 10056"/>
                  <a:gd name="connsiteX36" fmla="*/ 5761 w 10180"/>
                  <a:gd name="connsiteY36" fmla="*/ 6170 h 10056"/>
                  <a:gd name="connsiteX37" fmla="*/ 5839 w 10180"/>
                  <a:gd name="connsiteY37" fmla="*/ 6493 h 10056"/>
                  <a:gd name="connsiteX38" fmla="*/ 5839 w 10180"/>
                  <a:gd name="connsiteY38" fmla="*/ 6815 h 10056"/>
                  <a:gd name="connsiteX39" fmla="*/ 5858 w 10180"/>
                  <a:gd name="connsiteY39" fmla="*/ 7130 h 10056"/>
                  <a:gd name="connsiteX40" fmla="*/ 6091 w 10180"/>
                  <a:gd name="connsiteY40" fmla="*/ 7441 h 10056"/>
                  <a:gd name="connsiteX41" fmla="*/ 6130 w 10180"/>
                  <a:gd name="connsiteY41" fmla="*/ 7594 h 10056"/>
                  <a:gd name="connsiteX42" fmla="*/ 6207 w 10180"/>
                  <a:gd name="connsiteY42" fmla="*/ 7744 h 10056"/>
                  <a:gd name="connsiteX43" fmla="*/ 6246 w 10180"/>
                  <a:gd name="connsiteY43" fmla="*/ 7901 h 10056"/>
                  <a:gd name="connsiteX44" fmla="*/ 6168 w 10180"/>
                  <a:gd name="connsiteY44" fmla="*/ 8051 h 10056"/>
                  <a:gd name="connsiteX45" fmla="*/ 6071 w 10180"/>
                  <a:gd name="connsiteY45" fmla="*/ 8250 h 10056"/>
                  <a:gd name="connsiteX46" fmla="*/ 6091 w 10180"/>
                  <a:gd name="connsiteY46" fmla="*/ 8454 h 10056"/>
                  <a:gd name="connsiteX47" fmla="*/ 6207 w 10180"/>
                  <a:gd name="connsiteY47" fmla="*/ 8665 h 10056"/>
                  <a:gd name="connsiteX48" fmla="*/ 6304 w 10180"/>
                  <a:gd name="connsiteY48" fmla="*/ 8868 h 10056"/>
                  <a:gd name="connsiteX49" fmla="*/ 6323 w 10180"/>
                  <a:gd name="connsiteY49" fmla="*/ 9021 h 10056"/>
                  <a:gd name="connsiteX50" fmla="*/ 6323 w 10180"/>
                  <a:gd name="connsiteY50" fmla="*/ 9179 h 10056"/>
                  <a:gd name="connsiteX51" fmla="*/ 6382 w 10180"/>
                  <a:gd name="connsiteY51" fmla="*/ 9332 h 10056"/>
                  <a:gd name="connsiteX52" fmla="*/ 6614 w 10180"/>
                  <a:gd name="connsiteY52" fmla="*/ 9463 h 10056"/>
                  <a:gd name="connsiteX53" fmla="*/ 6866 w 10180"/>
                  <a:gd name="connsiteY53" fmla="*/ 9463 h 10056"/>
                  <a:gd name="connsiteX54" fmla="*/ 7137 w 10180"/>
                  <a:gd name="connsiteY54" fmla="*/ 9474 h 10056"/>
                  <a:gd name="connsiteX55" fmla="*/ 7351 w 10180"/>
                  <a:gd name="connsiteY55" fmla="*/ 9486 h 10056"/>
                  <a:gd name="connsiteX56" fmla="*/ 7602 w 10180"/>
                  <a:gd name="connsiteY56" fmla="*/ 9501 h 10056"/>
                  <a:gd name="connsiteX57" fmla="*/ 7835 w 10180"/>
                  <a:gd name="connsiteY57" fmla="*/ 9520 h 10056"/>
                  <a:gd name="connsiteX58" fmla="*/ 8029 w 10180"/>
                  <a:gd name="connsiteY58" fmla="*/ 9547 h 10056"/>
                  <a:gd name="connsiteX59" fmla="*/ 8261 w 10180"/>
                  <a:gd name="connsiteY59" fmla="*/ 9578 h 10056"/>
                  <a:gd name="connsiteX60" fmla="*/ 8455 w 10180"/>
                  <a:gd name="connsiteY60" fmla="*/ 9609 h 10056"/>
                  <a:gd name="connsiteX61" fmla="*/ 8668 w 10180"/>
                  <a:gd name="connsiteY61" fmla="*/ 9620 h 10056"/>
                  <a:gd name="connsiteX62" fmla="*/ 8882 w 10180"/>
                  <a:gd name="connsiteY62" fmla="*/ 9632 h 10056"/>
                  <a:gd name="connsiteX63" fmla="*/ 9095 w 10180"/>
                  <a:gd name="connsiteY63" fmla="*/ 9635 h 10056"/>
                  <a:gd name="connsiteX64" fmla="*/ 9327 w 10180"/>
                  <a:gd name="connsiteY64" fmla="*/ 9643 h 10056"/>
                  <a:gd name="connsiteX65" fmla="*/ 9540 w 10180"/>
                  <a:gd name="connsiteY65" fmla="*/ 9647 h 10056"/>
                  <a:gd name="connsiteX66" fmla="*/ 9754 w 10180"/>
                  <a:gd name="connsiteY66" fmla="*/ 9658 h 10056"/>
                  <a:gd name="connsiteX67" fmla="*/ 9947 w 10180"/>
                  <a:gd name="connsiteY67" fmla="*/ 9678 h 10056"/>
                  <a:gd name="connsiteX68" fmla="*/ 10141 w 10180"/>
                  <a:gd name="connsiteY68" fmla="*/ 9701 h 10056"/>
                  <a:gd name="connsiteX69" fmla="*/ 10180 w 10180"/>
                  <a:gd name="connsiteY69" fmla="*/ 9720 h 10056"/>
                  <a:gd name="connsiteX70" fmla="*/ 9986 w 10180"/>
                  <a:gd name="connsiteY70" fmla="*/ 9712 h 10056"/>
                  <a:gd name="connsiteX71" fmla="*/ 9851 w 10180"/>
                  <a:gd name="connsiteY71" fmla="*/ 9728 h 10056"/>
                  <a:gd name="connsiteX72" fmla="*/ 9754 w 10180"/>
                  <a:gd name="connsiteY72" fmla="*/ 9751 h 10056"/>
                  <a:gd name="connsiteX73" fmla="*/ 9599 w 10180"/>
                  <a:gd name="connsiteY73" fmla="*/ 9770 h 10056"/>
                  <a:gd name="connsiteX74" fmla="*/ 9482 w 10180"/>
                  <a:gd name="connsiteY74" fmla="*/ 9770 h 10056"/>
                  <a:gd name="connsiteX75" fmla="*/ 9366 w 10180"/>
                  <a:gd name="connsiteY75" fmla="*/ 9770 h 10056"/>
                  <a:gd name="connsiteX76" fmla="*/ 9250 w 10180"/>
                  <a:gd name="connsiteY76" fmla="*/ 9777 h 10056"/>
                  <a:gd name="connsiteX77" fmla="*/ 9172 w 10180"/>
                  <a:gd name="connsiteY77" fmla="*/ 9785 h 10056"/>
                  <a:gd name="connsiteX78" fmla="*/ 9075 w 10180"/>
                  <a:gd name="connsiteY78" fmla="*/ 9793 h 10056"/>
                  <a:gd name="connsiteX79" fmla="*/ 8998 w 10180"/>
                  <a:gd name="connsiteY79" fmla="*/ 9804 h 10056"/>
                  <a:gd name="connsiteX80" fmla="*/ 8901 w 10180"/>
                  <a:gd name="connsiteY80" fmla="*/ 9820 h 10056"/>
                  <a:gd name="connsiteX81" fmla="*/ 8804 w 10180"/>
                  <a:gd name="connsiteY81" fmla="*/ 9835 h 10056"/>
                  <a:gd name="connsiteX82" fmla="*/ 8591 w 10180"/>
                  <a:gd name="connsiteY82" fmla="*/ 9831 h 10056"/>
                  <a:gd name="connsiteX83" fmla="*/ 8358 w 10180"/>
                  <a:gd name="connsiteY83" fmla="*/ 9835 h 10056"/>
                  <a:gd name="connsiteX84" fmla="*/ 8164 w 10180"/>
                  <a:gd name="connsiteY84" fmla="*/ 9847 h 10056"/>
                  <a:gd name="connsiteX85" fmla="*/ 7971 w 10180"/>
                  <a:gd name="connsiteY85" fmla="*/ 9862 h 10056"/>
                  <a:gd name="connsiteX86" fmla="*/ 7777 w 10180"/>
                  <a:gd name="connsiteY86" fmla="*/ 9889 h 10056"/>
                  <a:gd name="connsiteX87" fmla="*/ 7602 w 10180"/>
                  <a:gd name="connsiteY87" fmla="*/ 9916 h 10056"/>
                  <a:gd name="connsiteX88" fmla="*/ 7428 w 10180"/>
                  <a:gd name="connsiteY88" fmla="*/ 9946 h 10056"/>
                  <a:gd name="connsiteX89" fmla="*/ 7273 w 10180"/>
                  <a:gd name="connsiteY89" fmla="*/ 9985 h 10056"/>
                  <a:gd name="connsiteX90" fmla="*/ 7002 w 10180"/>
                  <a:gd name="connsiteY90" fmla="*/ 9988 h 10056"/>
                  <a:gd name="connsiteX91" fmla="*/ 6730 w 10180"/>
                  <a:gd name="connsiteY91" fmla="*/ 9988 h 10056"/>
                  <a:gd name="connsiteX92" fmla="*/ 6498 w 10180"/>
                  <a:gd name="connsiteY92" fmla="*/ 9977 h 10056"/>
                  <a:gd name="connsiteX93" fmla="*/ 6227 w 10180"/>
                  <a:gd name="connsiteY93" fmla="*/ 9969 h 10056"/>
                  <a:gd name="connsiteX94" fmla="*/ 5975 w 10180"/>
                  <a:gd name="connsiteY94" fmla="*/ 9958 h 10056"/>
                  <a:gd name="connsiteX95" fmla="*/ 4947 w 10180"/>
                  <a:gd name="connsiteY95" fmla="*/ 9973 h 10056"/>
                  <a:gd name="connsiteX96" fmla="*/ 4734 w 10180"/>
                  <a:gd name="connsiteY96" fmla="*/ 9985 h 10056"/>
                  <a:gd name="connsiteX97" fmla="*/ 4289 w 10180"/>
                  <a:gd name="connsiteY97" fmla="*/ 10000 h 10056"/>
                  <a:gd name="connsiteX98" fmla="*/ 3843 w 10180"/>
                  <a:gd name="connsiteY98" fmla="*/ 10000 h 10056"/>
                  <a:gd name="connsiteX99" fmla="*/ 3610 w 10180"/>
                  <a:gd name="connsiteY99" fmla="*/ 9988 h 10056"/>
                  <a:gd name="connsiteX100" fmla="*/ 3416 w 10180"/>
                  <a:gd name="connsiteY100" fmla="*/ 9973 h 10056"/>
                  <a:gd name="connsiteX101" fmla="*/ 3029 w 10180"/>
                  <a:gd name="connsiteY101" fmla="*/ 9919 h 10056"/>
                  <a:gd name="connsiteX102" fmla="*/ 2622 w 10180"/>
                  <a:gd name="connsiteY102" fmla="*/ 9877 h 10056"/>
                  <a:gd name="connsiteX103" fmla="*/ 2254 w 10180"/>
                  <a:gd name="connsiteY103" fmla="*/ 9835 h 10056"/>
                  <a:gd name="connsiteX104" fmla="*/ 1827 w 10180"/>
                  <a:gd name="connsiteY104" fmla="*/ 9800 h 10056"/>
                  <a:gd name="connsiteX105" fmla="*/ 0 w 10180"/>
                  <a:gd name="connsiteY105" fmla="*/ 10056 h 10056"/>
                  <a:gd name="connsiteX106" fmla="*/ 994 w 10180"/>
                  <a:gd name="connsiteY106" fmla="*/ 9735 h 10056"/>
                  <a:gd name="connsiteX107" fmla="*/ 606 w 10180"/>
                  <a:gd name="connsiteY107" fmla="*/ 9705 h 10056"/>
                  <a:gd name="connsiteX108" fmla="*/ 180 w 10180"/>
                  <a:gd name="connsiteY108" fmla="*/ 9678 h 10056"/>
                  <a:gd name="connsiteX109" fmla="*/ 432 w 10180"/>
                  <a:gd name="connsiteY109" fmla="*/ 9662 h 10056"/>
                  <a:gd name="connsiteX110" fmla="*/ 703 w 10180"/>
                  <a:gd name="connsiteY110" fmla="*/ 9643 h 10056"/>
                  <a:gd name="connsiteX111" fmla="*/ 955 w 10180"/>
                  <a:gd name="connsiteY111" fmla="*/ 9616 h 10056"/>
                  <a:gd name="connsiteX112" fmla="*/ 1227 w 10180"/>
                  <a:gd name="connsiteY112" fmla="*/ 9593 h 10056"/>
                  <a:gd name="connsiteX113" fmla="*/ 1459 w 10180"/>
                  <a:gd name="connsiteY113" fmla="*/ 9574 h 10056"/>
                  <a:gd name="connsiteX114" fmla="*/ 1730 w 10180"/>
                  <a:gd name="connsiteY114" fmla="*/ 9559 h 10056"/>
                  <a:gd name="connsiteX115" fmla="*/ 2021 w 10180"/>
                  <a:gd name="connsiteY115" fmla="*/ 9547 h 10056"/>
                  <a:gd name="connsiteX116" fmla="*/ 2312 w 10180"/>
                  <a:gd name="connsiteY116" fmla="*/ 9547 h 10056"/>
                  <a:gd name="connsiteX117" fmla="*/ 2525 w 10180"/>
                  <a:gd name="connsiteY117" fmla="*/ 9547 h 10056"/>
                  <a:gd name="connsiteX118" fmla="*/ 2738 w 10180"/>
                  <a:gd name="connsiteY118" fmla="*/ 9547 h 10056"/>
                  <a:gd name="connsiteX119" fmla="*/ 2932 w 10180"/>
                  <a:gd name="connsiteY119" fmla="*/ 9543 h 10056"/>
                  <a:gd name="connsiteX120" fmla="*/ 3145 w 10180"/>
                  <a:gd name="connsiteY120" fmla="*/ 9536 h 10056"/>
                  <a:gd name="connsiteX121" fmla="*/ 3339 w 10180"/>
                  <a:gd name="connsiteY121" fmla="*/ 9532 h 10056"/>
                  <a:gd name="connsiteX122" fmla="*/ 3513 w 10180"/>
                  <a:gd name="connsiteY122" fmla="*/ 9520 h 10056"/>
                  <a:gd name="connsiteX123" fmla="*/ 3707 w 10180"/>
                  <a:gd name="connsiteY123" fmla="*/ 9505 h 10056"/>
                  <a:gd name="connsiteX124" fmla="*/ 3882 w 10180"/>
                  <a:gd name="connsiteY124" fmla="*/ 9486 h 10056"/>
                  <a:gd name="connsiteX125" fmla="*/ 3901 w 10180"/>
                  <a:gd name="connsiteY125" fmla="*/ 9317 h 10056"/>
                  <a:gd name="connsiteX126" fmla="*/ 3959 w 10180"/>
                  <a:gd name="connsiteY126" fmla="*/ 9148 h 10056"/>
                  <a:gd name="connsiteX127" fmla="*/ 4037 w 10180"/>
                  <a:gd name="connsiteY127" fmla="*/ 8979 h 10056"/>
                  <a:gd name="connsiteX128" fmla="*/ 4095 w 10180"/>
                  <a:gd name="connsiteY128" fmla="*/ 8810 h 10056"/>
                  <a:gd name="connsiteX129" fmla="*/ 4075 w 10180"/>
                  <a:gd name="connsiteY129" fmla="*/ 8565 h 10056"/>
                  <a:gd name="connsiteX130" fmla="*/ 4075 w 10180"/>
                  <a:gd name="connsiteY130" fmla="*/ 8319 h 10056"/>
                  <a:gd name="connsiteX131" fmla="*/ 4075 w 10180"/>
                  <a:gd name="connsiteY131" fmla="*/ 8070 h 10056"/>
                  <a:gd name="connsiteX132" fmla="*/ 4095 w 10180"/>
                  <a:gd name="connsiteY132" fmla="*/ 7824 h 10056"/>
                  <a:gd name="connsiteX133" fmla="*/ 4095 w 10180"/>
                  <a:gd name="connsiteY133" fmla="*/ 7629 h 10056"/>
                  <a:gd name="connsiteX134" fmla="*/ 4056 w 10180"/>
                  <a:gd name="connsiteY134" fmla="*/ 7429 h 10056"/>
                  <a:gd name="connsiteX135" fmla="*/ 4037 w 10180"/>
                  <a:gd name="connsiteY135" fmla="*/ 7241 h 10056"/>
                  <a:gd name="connsiteX136" fmla="*/ 4095 w 10180"/>
                  <a:gd name="connsiteY136" fmla="*/ 7053 h 10056"/>
                  <a:gd name="connsiteX137" fmla="*/ 4308 w 10180"/>
                  <a:gd name="connsiteY137" fmla="*/ 6853 h 10056"/>
                  <a:gd name="connsiteX138" fmla="*/ 4347 w 10180"/>
                  <a:gd name="connsiteY138" fmla="*/ 6642 h 10056"/>
                  <a:gd name="connsiteX139" fmla="*/ 4327 w 10180"/>
                  <a:gd name="connsiteY139" fmla="*/ 6427 h 10056"/>
                  <a:gd name="connsiteX140" fmla="*/ 4327 w 10180"/>
                  <a:gd name="connsiteY140" fmla="*/ 6213 h 10056"/>
                  <a:gd name="connsiteX141" fmla="*/ 4347 w 10180"/>
                  <a:gd name="connsiteY141" fmla="*/ 6136 h 10056"/>
                  <a:gd name="connsiteX142" fmla="*/ 4366 w 10180"/>
                  <a:gd name="connsiteY142" fmla="*/ 6063 h 10056"/>
                  <a:gd name="connsiteX143" fmla="*/ 4366 w 10180"/>
                  <a:gd name="connsiteY143" fmla="*/ 5990 h 10056"/>
                  <a:gd name="connsiteX144" fmla="*/ 4308 w 10180"/>
                  <a:gd name="connsiteY144" fmla="*/ 5921 h 10056"/>
                  <a:gd name="connsiteX145" fmla="*/ 4289 w 10180"/>
                  <a:gd name="connsiteY145" fmla="*/ 5748 h 10056"/>
                  <a:gd name="connsiteX146" fmla="*/ 4327 w 10180"/>
                  <a:gd name="connsiteY146" fmla="*/ 5737 h 10056"/>
                  <a:gd name="connsiteX147" fmla="*/ 4327 w 10180"/>
                  <a:gd name="connsiteY147" fmla="*/ 5560 h 10056"/>
                  <a:gd name="connsiteX148" fmla="*/ 4366 w 10180"/>
                  <a:gd name="connsiteY148" fmla="*/ 5380 h 10056"/>
                  <a:gd name="connsiteX149" fmla="*/ 4385 w 10180"/>
                  <a:gd name="connsiteY149" fmla="*/ 5203 h 10056"/>
                  <a:gd name="connsiteX150" fmla="*/ 4347 w 10180"/>
                  <a:gd name="connsiteY150" fmla="*/ 5012 h 10056"/>
                  <a:gd name="connsiteX151" fmla="*/ 4444 w 10180"/>
                  <a:gd name="connsiteY151" fmla="*/ 4985 h 10056"/>
                  <a:gd name="connsiteX152" fmla="*/ 4385 w 10180"/>
                  <a:gd name="connsiteY152" fmla="*/ 4624 h 10056"/>
                  <a:gd name="connsiteX153" fmla="*/ 4463 w 10180"/>
                  <a:gd name="connsiteY153" fmla="*/ 4540 h 10056"/>
                  <a:gd name="connsiteX154" fmla="*/ 4482 w 10180"/>
                  <a:gd name="connsiteY154" fmla="*/ 4455 h 10056"/>
                  <a:gd name="connsiteX155" fmla="*/ 4502 w 10180"/>
                  <a:gd name="connsiteY155" fmla="*/ 4367 h 10056"/>
                  <a:gd name="connsiteX156" fmla="*/ 4540 w 10180"/>
                  <a:gd name="connsiteY156" fmla="*/ 4279 h 10056"/>
                  <a:gd name="connsiteX157" fmla="*/ 4599 w 10180"/>
                  <a:gd name="connsiteY157" fmla="*/ 4225 h 10056"/>
                  <a:gd name="connsiteX158" fmla="*/ 4579 w 10180"/>
                  <a:gd name="connsiteY158" fmla="*/ 4179 h 10056"/>
                  <a:gd name="connsiteX159" fmla="*/ 4540 w 10180"/>
                  <a:gd name="connsiteY159" fmla="*/ 4125 h 10056"/>
                  <a:gd name="connsiteX160" fmla="*/ 4579 w 10180"/>
                  <a:gd name="connsiteY160" fmla="*/ 4079 h 10056"/>
                  <a:gd name="connsiteX161" fmla="*/ 4657 w 10180"/>
                  <a:gd name="connsiteY161" fmla="*/ 3995 h 10056"/>
                  <a:gd name="connsiteX162" fmla="*/ 4657 w 10180"/>
                  <a:gd name="connsiteY162" fmla="*/ 3914 h 10056"/>
                  <a:gd name="connsiteX163" fmla="*/ 4637 w 10180"/>
                  <a:gd name="connsiteY163" fmla="*/ 3830 h 10056"/>
                  <a:gd name="connsiteX164" fmla="*/ 4618 w 10180"/>
                  <a:gd name="connsiteY164" fmla="*/ 3745 h 10056"/>
                  <a:gd name="connsiteX165" fmla="*/ 4521 w 10180"/>
                  <a:gd name="connsiteY165" fmla="*/ 3741 h 10056"/>
                  <a:gd name="connsiteX166" fmla="*/ 4540 w 10180"/>
                  <a:gd name="connsiteY166" fmla="*/ 3676 h 10056"/>
                  <a:gd name="connsiteX167" fmla="*/ 4618 w 10180"/>
                  <a:gd name="connsiteY167" fmla="*/ 3611 h 10056"/>
                  <a:gd name="connsiteX168" fmla="*/ 4637 w 10180"/>
                  <a:gd name="connsiteY168" fmla="*/ 3546 h 10056"/>
                  <a:gd name="connsiteX169" fmla="*/ 4618 w 10180"/>
                  <a:gd name="connsiteY169" fmla="*/ 3477 h 10056"/>
                  <a:gd name="connsiteX170" fmla="*/ 4579 w 10180"/>
                  <a:gd name="connsiteY170" fmla="*/ 3477 h 10056"/>
                  <a:gd name="connsiteX171" fmla="*/ 4599 w 10180"/>
                  <a:gd name="connsiteY171" fmla="*/ 3411 h 10056"/>
                  <a:gd name="connsiteX172" fmla="*/ 4579 w 10180"/>
                  <a:gd name="connsiteY172" fmla="*/ 3335 h 10056"/>
                  <a:gd name="connsiteX173" fmla="*/ 4579 w 10180"/>
                  <a:gd name="connsiteY173" fmla="*/ 3269 h 10056"/>
                  <a:gd name="connsiteX174" fmla="*/ 4637 w 10180"/>
                  <a:gd name="connsiteY174" fmla="*/ 3200 h 10056"/>
                  <a:gd name="connsiteX175" fmla="*/ 4637 w 10180"/>
                  <a:gd name="connsiteY175" fmla="*/ 3062 h 10056"/>
                  <a:gd name="connsiteX176" fmla="*/ 4637 w 10180"/>
                  <a:gd name="connsiteY176" fmla="*/ 2928 h 10056"/>
                  <a:gd name="connsiteX177" fmla="*/ 4696 w 10180"/>
                  <a:gd name="connsiteY177" fmla="*/ 2794 h 10056"/>
                  <a:gd name="connsiteX178" fmla="*/ 4831 w 10180"/>
                  <a:gd name="connsiteY178" fmla="*/ 2671 h 10056"/>
                  <a:gd name="connsiteX179" fmla="*/ 4773 w 10180"/>
                  <a:gd name="connsiteY179" fmla="*/ 2652 h 10056"/>
                  <a:gd name="connsiteX180" fmla="*/ 4773 w 10180"/>
                  <a:gd name="connsiteY180" fmla="*/ 2536 h 10056"/>
                  <a:gd name="connsiteX181" fmla="*/ 4754 w 10180"/>
                  <a:gd name="connsiteY181" fmla="*/ 2421 h 10056"/>
                  <a:gd name="connsiteX182" fmla="*/ 4734 w 10180"/>
                  <a:gd name="connsiteY182" fmla="*/ 2306 h 10056"/>
                  <a:gd name="connsiteX183" fmla="*/ 4773 w 10180"/>
                  <a:gd name="connsiteY183" fmla="*/ 2203 h 10056"/>
                  <a:gd name="connsiteX184" fmla="*/ 4812 w 10180"/>
                  <a:gd name="connsiteY184" fmla="*/ 2018 h 10056"/>
                  <a:gd name="connsiteX185" fmla="*/ 4909 w 10180"/>
                  <a:gd name="connsiteY185" fmla="*/ 1838 h 10056"/>
                  <a:gd name="connsiteX186" fmla="*/ 4967 w 10180"/>
                  <a:gd name="connsiteY186" fmla="*/ 1654 h 10056"/>
                  <a:gd name="connsiteX187" fmla="*/ 4928 w 10180"/>
                  <a:gd name="connsiteY187" fmla="*/ 1466 h 10056"/>
                  <a:gd name="connsiteX188" fmla="*/ 4947 w 10180"/>
                  <a:gd name="connsiteY188" fmla="*/ 1378 h 10056"/>
                  <a:gd name="connsiteX189" fmla="*/ 4947 w 10180"/>
                  <a:gd name="connsiteY189" fmla="*/ 1282 h 10056"/>
                  <a:gd name="connsiteX190" fmla="*/ 4947 w 10180"/>
                  <a:gd name="connsiteY190" fmla="*/ 1193 h 10056"/>
                  <a:gd name="connsiteX191" fmla="*/ 4928 w 10180"/>
                  <a:gd name="connsiteY191" fmla="*/ 1101 h 10056"/>
                  <a:gd name="connsiteX192" fmla="*/ 4831 w 10180"/>
                  <a:gd name="connsiteY192" fmla="*/ 1128 h 10056"/>
                  <a:gd name="connsiteX193" fmla="*/ 4831 w 10180"/>
                  <a:gd name="connsiteY193" fmla="*/ 1067 h 10056"/>
                  <a:gd name="connsiteX194" fmla="*/ 4812 w 10180"/>
                  <a:gd name="connsiteY194" fmla="*/ 1002 h 10056"/>
                  <a:gd name="connsiteX195" fmla="*/ 4812 w 10180"/>
                  <a:gd name="connsiteY195" fmla="*/ 940 h 10056"/>
                  <a:gd name="connsiteX196" fmla="*/ 4831 w 10180"/>
                  <a:gd name="connsiteY196" fmla="*/ 879 h 10056"/>
                  <a:gd name="connsiteX197" fmla="*/ 4773 w 10180"/>
                  <a:gd name="connsiteY197" fmla="*/ 798 h 10056"/>
                  <a:gd name="connsiteX198" fmla="*/ 4773 w 10180"/>
                  <a:gd name="connsiteY198" fmla="*/ 714 h 10056"/>
                  <a:gd name="connsiteX199" fmla="*/ 4754 w 10180"/>
                  <a:gd name="connsiteY199" fmla="*/ 629 h 10056"/>
                  <a:gd name="connsiteX200" fmla="*/ 4754 w 10180"/>
                  <a:gd name="connsiteY200" fmla="*/ 553 h 10056"/>
                  <a:gd name="connsiteX201" fmla="*/ 4696 w 10180"/>
                  <a:gd name="connsiteY201" fmla="*/ 361 h 10056"/>
                  <a:gd name="connsiteX202" fmla="*/ 4637 w 10180"/>
                  <a:gd name="connsiteY202" fmla="*/ 342 h 10056"/>
                  <a:gd name="connsiteX203" fmla="*/ 4521 w 10180"/>
                  <a:gd name="connsiteY203" fmla="*/ 330 h 10056"/>
                  <a:gd name="connsiteX204" fmla="*/ 4444 w 10180"/>
                  <a:gd name="connsiteY204" fmla="*/ 318 h 10056"/>
                  <a:gd name="connsiteX205" fmla="*/ 4327 w 10180"/>
                  <a:gd name="connsiteY205" fmla="*/ 315 h 10056"/>
                  <a:gd name="connsiteX206" fmla="*/ 4250 w 10180"/>
                  <a:gd name="connsiteY206" fmla="*/ 318 h 10056"/>
                  <a:gd name="connsiteX207" fmla="*/ 4192 w 10180"/>
                  <a:gd name="connsiteY207" fmla="*/ 326 h 10056"/>
                  <a:gd name="connsiteX208" fmla="*/ 4114 w 10180"/>
                  <a:gd name="connsiteY208" fmla="*/ 326 h 10056"/>
                  <a:gd name="connsiteX209" fmla="*/ 4056 w 10180"/>
                  <a:gd name="connsiteY209" fmla="*/ 318 h 10056"/>
                  <a:gd name="connsiteX210" fmla="*/ 4075 w 10180"/>
                  <a:gd name="connsiteY210" fmla="*/ 303 h 10056"/>
                  <a:gd name="connsiteX211" fmla="*/ 4114 w 10180"/>
                  <a:gd name="connsiteY211" fmla="*/ 295 h 10056"/>
                  <a:gd name="connsiteX212" fmla="*/ 4172 w 10180"/>
                  <a:gd name="connsiteY212" fmla="*/ 284 h 10056"/>
                  <a:gd name="connsiteX213" fmla="*/ 4153 w 10180"/>
                  <a:gd name="connsiteY213" fmla="*/ 269 h 10056"/>
                  <a:gd name="connsiteX214" fmla="*/ 4327 w 10180"/>
                  <a:gd name="connsiteY214" fmla="*/ 253 h 10056"/>
                  <a:gd name="connsiteX215" fmla="*/ 4502 w 10180"/>
                  <a:gd name="connsiteY215" fmla="*/ 226 h 10056"/>
                  <a:gd name="connsiteX216" fmla="*/ 4657 w 10180"/>
                  <a:gd name="connsiteY216" fmla="*/ 200 h 10056"/>
                  <a:gd name="connsiteX217" fmla="*/ 4792 w 10180"/>
                  <a:gd name="connsiteY217" fmla="*/ 161 h 10056"/>
                  <a:gd name="connsiteX218" fmla="*/ 4831 w 10180"/>
                  <a:gd name="connsiteY218" fmla="*/ 119 h 10056"/>
                  <a:gd name="connsiteX219" fmla="*/ 4889 w 10180"/>
                  <a:gd name="connsiteY219" fmla="*/ 84 h 10056"/>
                  <a:gd name="connsiteX220" fmla="*/ 4889 w 10180"/>
                  <a:gd name="connsiteY220" fmla="*/ 42 h 10056"/>
                  <a:gd name="connsiteX221" fmla="*/ 4909 w 10180"/>
                  <a:gd name="connsiteY221" fmla="*/ 0 h 10056"/>
                  <a:gd name="connsiteX222" fmla="*/ 4967 w 10180"/>
                  <a:gd name="connsiteY222" fmla="*/ 73 h 10056"/>
                  <a:gd name="connsiteX223" fmla="*/ 5044 w 10180"/>
                  <a:gd name="connsiteY223" fmla="*/ 153 h 10056"/>
                  <a:gd name="connsiteX224" fmla="*/ 5064 w 10180"/>
                  <a:gd name="connsiteY224" fmla="*/ 230 h 10056"/>
                  <a:gd name="connsiteX225" fmla="*/ 5025 w 10180"/>
                  <a:gd name="connsiteY225" fmla="*/ 315 h 10056"/>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109 w 10000"/>
                  <a:gd name="connsiteY97" fmla="*/ 10000 h 10000"/>
                  <a:gd name="connsiteX98" fmla="*/ 3663 w 10000"/>
                  <a:gd name="connsiteY98" fmla="*/ 10000 h 10000"/>
                  <a:gd name="connsiteX99" fmla="*/ 3430 w 10000"/>
                  <a:gd name="connsiteY99" fmla="*/ 9988 h 10000"/>
                  <a:gd name="connsiteX100" fmla="*/ 3236 w 10000"/>
                  <a:gd name="connsiteY100" fmla="*/ 9973 h 10000"/>
                  <a:gd name="connsiteX101" fmla="*/ 2849 w 10000"/>
                  <a:gd name="connsiteY101" fmla="*/ 9919 h 10000"/>
                  <a:gd name="connsiteX102" fmla="*/ 2442 w 10000"/>
                  <a:gd name="connsiteY102" fmla="*/ 9877 h 10000"/>
                  <a:gd name="connsiteX103" fmla="*/ 2074 w 10000"/>
                  <a:gd name="connsiteY103" fmla="*/ 9835 h 10000"/>
                  <a:gd name="connsiteX104" fmla="*/ 1647 w 10000"/>
                  <a:gd name="connsiteY104" fmla="*/ 9800 h 10000"/>
                  <a:gd name="connsiteX105" fmla="*/ 814 w 10000"/>
                  <a:gd name="connsiteY105" fmla="*/ 9735 h 10000"/>
                  <a:gd name="connsiteX106" fmla="*/ 426 w 10000"/>
                  <a:gd name="connsiteY106" fmla="*/ 9705 h 10000"/>
                  <a:gd name="connsiteX107" fmla="*/ 0 w 10000"/>
                  <a:gd name="connsiteY107" fmla="*/ 9678 h 10000"/>
                  <a:gd name="connsiteX108" fmla="*/ 252 w 10000"/>
                  <a:gd name="connsiteY108" fmla="*/ 9662 h 10000"/>
                  <a:gd name="connsiteX109" fmla="*/ 523 w 10000"/>
                  <a:gd name="connsiteY109" fmla="*/ 9643 h 10000"/>
                  <a:gd name="connsiteX110" fmla="*/ 775 w 10000"/>
                  <a:gd name="connsiteY110" fmla="*/ 9616 h 10000"/>
                  <a:gd name="connsiteX111" fmla="*/ 1047 w 10000"/>
                  <a:gd name="connsiteY111" fmla="*/ 9593 h 10000"/>
                  <a:gd name="connsiteX112" fmla="*/ 1279 w 10000"/>
                  <a:gd name="connsiteY112" fmla="*/ 9574 h 10000"/>
                  <a:gd name="connsiteX113" fmla="*/ 1550 w 10000"/>
                  <a:gd name="connsiteY113" fmla="*/ 9559 h 10000"/>
                  <a:gd name="connsiteX114" fmla="*/ 1841 w 10000"/>
                  <a:gd name="connsiteY114" fmla="*/ 9547 h 10000"/>
                  <a:gd name="connsiteX115" fmla="*/ 2132 w 10000"/>
                  <a:gd name="connsiteY115" fmla="*/ 9547 h 10000"/>
                  <a:gd name="connsiteX116" fmla="*/ 2345 w 10000"/>
                  <a:gd name="connsiteY116" fmla="*/ 9547 h 10000"/>
                  <a:gd name="connsiteX117" fmla="*/ 2558 w 10000"/>
                  <a:gd name="connsiteY117" fmla="*/ 9547 h 10000"/>
                  <a:gd name="connsiteX118" fmla="*/ 2752 w 10000"/>
                  <a:gd name="connsiteY118" fmla="*/ 9543 h 10000"/>
                  <a:gd name="connsiteX119" fmla="*/ 2965 w 10000"/>
                  <a:gd name="connsiteY119" fmla="*/ 9536 h 10000"/>
                  <a:gd name="connsiteX120" fmla="*/ 3159 w 10000"/>
                  <a:gd name="connsiteY120" fmla="*/ 9532 h 10000"/>
                  <a:gd name="connsiteX121" fmla="*/ 3333 w 10000"/>
                  <a:gd name="connsiteY121" fmla="*/ 9520 h 10000"/>
                  <a:gd name="connsiteX122" fmla="*/ 3527 w 10000"/>
                  <a:gd name="connsiteY122" fmla="*/ 9505 h 10000"/>
                  <a:gd name="connsiteX123" fmla="*/ 3702 w 10000"/>
                  <a:gd name="connsiteY123" fmla="*/ 9486 h 10000"/>
                  <a:gd name="connsiteX124" fmla="*/ 3721 w 10000"/>
                  <a:gd name="connsiteY124" fmla="*/ 9317 h 10000"/>
                  <a:gd name="connsiteX125" fmla="*/ 3779 w 10000"/>
                  <a:gd name="connsiteY125" fmla="*/ 9148 h 10000"/>
                  <a:gd name="connsiteX126" fmla="*/ 3857 w 10000"/>
                  <a:gd name="connsiteY126" fmla="*/ 8979 h 10000"/>
                  <a:gd name="connsiteX127" fmla="*/ 3915 w 10000"/>
                  <a:gd name="connsiteY127" fmla="*/ 8810 h 10000"/>
                  <a:gd name="connsiteX128" fmla="*/ 3895 w 10000"/>
                  <a:gd name="connsiteY128" fmla="*/ 8565 h 10000"/>
                  <a:gd name="connsiteX129" fmla="*/ 3895 w 10000"/>
                  <a:gd name="connsiteY129" fmla="*/ 8319 h 10000"/>
                  <a:gd name="connsiteX130" fmla="*/ 3895 w 10000"/>
                  <a:gd name="connsiteY130" fmla="*/ 8070 h 10000"/>
                  <a:gd name="connsiteX131" fmla="*/ 3915 w 10000"/>
                  <a:gd name="connsiteY131" fmla="*/ 7824 h 10000"/>
                  <a:gd name="connsiteX132" fmla="*/ 3915 w 10000"/>
                  <a:gd name="connsiteY132" fmla="*/ 7629 h 10000"/>
                  <a:gd name="connsiteX133" fmla="*/ 3876 w 10000"/>
                  <a:gd name="connsiteY133" fmla="*/ 7429 h 10000"/>
                  <a:gd name="connsiteX134" fmla="*/ 3857 w 10000"/>
                  <a:gd name="connsiteY134" fmla="*/ 7241 h 10000"/>
                  <a:gd name="connsiteX135" fmla="*/ 3915 w 10000"/>
                  <a:gd name="connsiteY135" fmla="*/ 7053 h 10000"/>
                  <a:gd name="connsiteX136" fmla="*/ 4128 w 10000"/>
                  <a:gd name="connsiteY136" fmla="*/ 6853 h 10000"/>
                  <a:gd name="connsiteX137" fmla="*/ 4167 w 10000"/>
                  <a:gd name="connsiteY137" fmla="*/ 6642 h 10000"/>
                  <a:gd name="connsiteX138" fmla="*/ 4147 w 10000"/>
                  <a:gd name="connsiteY138" fmla="*/ 6427 h 10000"/>
                  <a:gd name="connsiteX139" fmla="*/ 4147 w 10000"/>
                  <a:gd name="connsiteY139" fmla="*/ 6213 h 10000"/>
                  <a:gd name="connsiteX140" fmla="*/ 4167 w 10000"/>
                  <a:gd name="connsiteY140" fmla="*/ 6136 h 10000"/>
                  <a:gd name="connsiteX141" fmla="*/ 4186 w 10000"/>
                  <a:gd name="connsiteY141" fmla="*/ 6063 h 10000"/>
                  <a:gd name="connsiteX142" fmla="*/ 4186 w 10000"/>
                  <a:gd name="connsiteY142" fmla="*/ 5990 h 10000"/>
                  <a:gd name="connsiteX143" fmla="*/ 4128 w 10000"/>
                  <a:gd name="connsiteY143" fmla="*/ 5921 h 10000"/>
                  <a:gd name="connsiteX144" fmla="*/ 4109 w 10000"/>
                  <a:gd name="connsiteY144" fmla="*/ 5748 h 10000"/>
                  <a:gd name="connsiteX145" fmla="*/ 4147 w 10000"/>
                  <a:gd name="connsiteY145" fmla="*/ 5737 h 10000"/>
                  <a:gd name="connsiteX146" fmla="*/ 4147 w 10000"/>
                  <a:gd name="connsiteY146" fmla="*/ 5560 h 10000"/>
                  <a:gd name="connsiteX147" fmla="*/ 4186 w 10000"/>
                  <a:gd name="connsiteY147" fmla="*/ 5380 h 10000"/>
                  <a:gd name="connsiteX148" fmla="*/ 4205 w 10000"/>
                  <a:gd name="connsiteY148" fmla="*/ 5203 h 10000"/>
                  <a:gd name="connsiteX149" fmla="*/ 4167 w 10000"/>
                  <a:gd name="connsiteY149" fmla="*/ 5012 h 10000"/>
                  <a:gd name="connsiteX150" fmla="*/ 4264 w 10000"/>
                  <a:gd name="connsiteY150" fmla="*/ 4985 h 10000"/>
                  <a:gd name="connsiteX151" fmla="*/ 4205 w 10000"/>
                  <a:gd name="connsiteY151" fmla="*/ 4624 h 10000"/>
                  <a:gd name="connsiteX152" fmla="*/ 4283 w 10000"/>
                  <a:gd name="connsiteY152" fmla="*/ 4540 h 10000"/>
                  <a:gd name="connsiteX153" fmla="*/ 4302 w 10000"/>
                  <a:gd name="connsiteY153" fmla="*/ 4455 h 10000"/>
                  <a:gd name="connsiteX154" fmla="*/ 4322 w 10000"/>
                  <a:gd name="connsiteY154" fmla="*/ 4367 h 10000"/>
                  <a:gd name="connsiteX155" fmla="*/ 4360 w 10000"/>
                  <a:gd name="connsiteY155" fmla="*/ 4279 h 10000"/>
                  <a:gd name="connsiteX156" fmla="*/ 4419 w 10000"/>
                  <a:gd name="connsiteY156" fmla="*/ 4225 h 10000"/>
                  <a:gd name="connsiteX157" fmla="*/ 4399 w 10000"/>
                  <a:gd name="connsiteY157" fmla="*/ 4179 h 10000"/>
                  <a:gd name="connsiteX158" fmla="*/ 4360 w 10000"/>
                  <a:gd name="connsiteY158" fmla="*/ 4125 h 10000"/>
                  <a:gd name="connsiteX159" fmla="*/ 4399 w 10000"/>
                  <a:gd name="connsiteY159" fmla="*/ 4079 h 10000"/>
                  <a:gd name="connsiteX160" fmla="*/ 4477 w 10000"/>
                  <a:gd name="connsiteY160" fmla="*/ 3995 h 10000"/>
                  <a:gd name="connsiteX161" fmla="*/ 4477 w 10000"/>
                  <a:gd name="connsiteY161" fmla="*/ 3914 h 10000"/>
                  <a:gd name="connsiteX162" fmla="*/ 4457 w 10000"/>
                  <a:gd name="connsiteY162" fmla="*/ 3830 h 10000"/>
                  <a:gd name="connsiteX163" fmla="*/ 4438 w 10000"/>
                  <a:gd name="connsiteY163" fmla="*/ 3745 h 10000"/>
                  <a:gd name="connsiteX164" fmla="*/ 4341 w 10000"/>
                  <a:gd name="connsiteY164" fmla="*/ 3741 h 10000"/>
                  <a:gd name="connsiteX165" fmla="*/ 4360 w 10000"/>
                  <a:gd name="connsiteY165" fmla="*/ 3676 h 10000"/>
                  <a:gd name="connsiteX166" fmla="*/ 4438 w 10000"/>
                  <a:gd name="connsiteY166" fmla="*/ 3611 h 10000"/>
                  <a:gd name="connsiteX167" fmla="*/ 4457 w 10000"/>
                  <a:gd name="connsiteY167" fmla="*/ 3546 h 10000"/>
                  <a:gd name="connsiteX168" fmla="*/ 4438 w 10000"/>
                  <a:gd name="connsiteY168" fmla="*/ 3477 h 10000"/>
                  <a:gd name="connsiteX169" fmla="*/ 4399 w 10000"/>
                  <a:gd name="connsiteY169" fmla="*/ 3477 h 10000"/>
                  <a:gd name="connsiteX170" fmla="*/ 4419 w 10000"/>
                  <a:gd name="connsiteY170" fmla="*/ 3411 h 10000"/>
                  <a:gd name="connsiteX171" fmla="*/ 4399 w 10000"/>
                  <a:gd name="connsiteY171" fmla="*/ 3335 h 10000"/>
                  <a:gd name="connsiteX172" fmla="*/ 4399 w 10000"/>
                  <a:gd name="connsiteY172" fmla="*/ 3269 h 10000"/>
                  <a:gd name="connsiteX173" fmla="*/ 4457 w 10000"/>
                  <a:gd name="connsiteY173" fmla="*/ 3200 h 10000"/>
                  <a:gd name="connsiteX174" fmla="*/ 4457 w 10000"/>
                  <a:gd name="connsiteY174" fmla="*/ 3062 h 10000"/>
                  <a:gd name="connsiteX175" fmla="*/ 4457 w 10000"/>
                  <a:gd name="connsiteY175" fmla="*/ 2928 h 10000"/>
                  <a:gd name="connsiteX176" fmla="*/ 4516 w 10000"/>
                  <a:gd name="connsiteY176" fmla="*/ 2794 h 10000"/>
                  <a:gd name="connsiteX177" fmla="*/ 4651 w 10000"/>
                  <a:gd name="connsiteY177" fmla="*/ 2671 h 10000"/>
                  <a:gd name="connsiteX178" fmla="*/ 4593 w 10000"/>
                  <a:gd name="connsiteY178" fmla="*/ 2652 h 10000"/>
                  <a:gd name="connsiteX179" fmla="*/ 4593 w 10000"/>
                  <a:gd name="connsiteY179" fmla="*/ 2536 h 10000"/>
                  <a:gd name="connsiteX180" fmla="*/ 4574 w 10000"/>
                  <a:gd name="connsiteY180" fmla="*/ 2421 h 10000"/>
                  <a:gd name="connsiteX181" fmla="*/ 4554 w 10000"/>
                  <a:gd name="connsiteY181" fmla="*/ 2306 h 10000"/>
                  <a:gd name="connsiteX182" fmla="*/ 4593 w 10000"/>
                  <a:gd name="connsiteY182" fmla="*/ 2203 h 10000"/>
                  <a:gd name="connsiteX183" fmla="*/ 4632 w 10000"/>
                  <a:gd name="connsiteY183" fmla="*/ 2018 h 10000"/>
                  <a:gd name="connsiteX184" fmla="*/ 4729 w 10000"/>
                  <a:gd name="connsiteY184" fmla="*/ 1838 h 10000"/>
                  <a:gd name="connsiteX185" fmla="*/ 4787 w 10000"/>
                  <a:gd name="connsiteY185" fmla="*/ 1654 h 10000"/>
                  <a:gd name="connsiteX186" fmla="*/ 4748 w 10000"/>
                  <a:gd name="connsiteY186" fmla="*/ 1466 h 10000"/>
                  <a:gd name="connsiteX187" fmla="*/ 4767 w 10000"/>
                  <a:gd name="connsiteY187" fmla="*/ 1378 h 10000"/>
                  <a:gd name="connsiteX188" fmla="*/ 4767 w 10000"/>
                  <a:gd name="connsiteY188" fmla="*/ 1282 h 10000"/>
                  <a:gd name="connsiteX189" fmla="*/ 4767 w 10000"/>
                  <a:gd name="connsiteY189" fmla="*/ 1193 h 10000"/>
                  <a:gd name="connsiteX190" fmla="*/ 4748 w 10000"/>
                  <a:gd name="connsiteY190" fmla="*/ 1101 h 10000"/>
                  <a:gd name="connsiteX191" fmla="*/ 4651 w 10000"/>
                  <a:gd name="connsiteY191" fmla="*/ 1128 h 10000"/>
                  <a:gd name="connsiteX192" fmla="*/ 4651 w 10000"/>
                  <a:gd name="connsiteY192" fmla="*/ 1067 h 10000"/>
                  <a:gd name="connsiteX193" fmla="*/ 4632 w 10000"/>
                  <a:gd name="connsiteY193" fmla="*/ 1002 h 10000"/>
                  <a:gd name="connsiteX194" fmla="*/ 4632 w 10000"/>
                  <a:gd name="connsiteY194" fmla="*/ 940 h 10000"/>
                  <a:gd name="connsiteX195" fmla="*/ 4651 w 10000"/>
                  <a:gd name="connsiteY195" fmla="*/ 879 h 10000"/>
                  <a:gd name="connsiteX196" fmla="*/ 4593 w 10000"/>
                  <a:gd name="connsiteY196" fmla="*/ 798 h 10000"/>
                  <a:gd name="connsiteX197" fmla="*/ 4593 w 10000"/>
                  <a:gd name="connsiteY197" fmla="*/ 714 h 10000"/>
                  <a:gd name="connsiteX198" fmla="*/ 4574 w 10000"/>
                  <a:gd name="connsiteY198" fmla="*/ 629 h 10000"/>
                  <a:gd name="connsiteX199" fmla="*/ 4574 w 10000"/>
                  <a:gd name="connsiteY199" fmla="*/ 553 h 10000"/>
                  <a:gd name="connsiteX200" fmla="*/ 4516 w 10000"/>
                  <a:gd name="connsiteY200" fmla="*/ 361 h 10000"/>
                  <a:gd name="connsiteX201" fmla="*/ 4457 w 10000"/>
                  <a:gd name="connsiteY201" fmla="*/ 342 h 10000"/>
                  <a:gd name="connsiteX202" fmla="*/ 4341 w 10000"/>
                  <a:gd name="connsiteY202" fmla="*/ 330 h 10000"/>
                  <a:gd name="connsiteX203" fmla="*/ 4264 w 10000"/>
                  <a:gd name="connsiteY203" fmla="*/ 318 h 10000"/>
                  <a:gd name="connsiteX204" fmla="*/ 4147 w 10000"/>
                  <a:gd name="connsiteY204" fmla="*/ 315 h 10000"/>
                  <a:gd name="connsiteX205" fmla="*/ 4070 w 10000"/>
                  <a:gd name="connsiteY205" fmla="*/ 318 h 10000"/>
                  <a:gd name="connsiteX206" fmla="*/ 4012 w 10000"/>
                  <a:gd name="connsiteY206" fmla="*/ 326 h 10000"/>
                  <a:gd name="connsiteX207" fmla="*/ 3934 w 10000"/>
                  <a:gd name="connsiteY207" fmla="*/ 326 h 10000"/>
                  <a:gd name="connsiteX208" fmla="*/ 3876 w 10000"/>
                  <a:gd name="connsiteY208" fmla="*/ 318 h 10000"/>
                  <a:gd name="connsiteX209" fmla="*/ 3895 w 10000"/>
                  <a:gd name="connsiteY209" fmla="*/ 303 h 10000"/>
                  <a:gd name="connsiteX210" fmla="*/ 3934 w 10000"/>
                  <a:gd name="connsiteY210" fmla="*/ 295 h 10000"/>
                  <a:gd name="connsiteX211" fmla="*/ 3992 w 10000"/>
                  <a:gd name="connsiteY211" fmla="*/ 284 h 10000"/>
                  <a:gd name="connsiteX212" fmla="*/ 3973 w 10000"/>
                  <a:gd name="connsiteY212" fmla="*/ 269 h 10000"/>
                  <a:gd name="connsiteX213" fmla="*/ 4147 w 10000"/>
                  <a:gd name="connsiteY213" fmla="*/ 253 h 10000"/>
                  <a:gd name="connsiteX214" fmla="*/ 4322 w 10000"/>
                  <a:gd name="connsiteY214" fmla="*/ 226 h 10000"/>
                  <a:gd name="connsiteX215" fmla="*/ 4477 w 10000"/>
                  <a:gd name="connsiteY215" fmla="*/ 200 h 10000"/>
                  <a:gd name="connsiteX216" fmla="*/ 4612 w 10000"/>
                  <a:gd name="connsiteY216" fmla="*/ 161 h 10000"/>
                  <a:gd name="connsiteX217" fmla="*/ 4651 w 10000"/>
                  <a:gd name="connsiteY217" fmla="*/ 119 h 10000"/>
                  <a:gd name="connsiteX218" fmla="*/ 4709 w 10000"/>
                  <a:gd name="connsiteY218" fmla="*/ 84 h 10000"/>
                  <a:gd name="connsiteX219" fmla="*/ 4709 w 10000"/>
                  <a:gd name="connsiteY219" fmla="*/ 42 h 10000"/>
                  <a:gd name="connsiteX220" fmla="*/ 4729 w 10000"/>
                  <a:gd name="connsiteY220" fmla="*/ 0 h 10000"/>
                  <a:gd name="connsiteX221" fmla="*/ 4787 w 10000"/>
                  <a:gd name="connsiteY221" fmla="*/ 73 h 10000"/>
                  <a:gd name="connsiteX222" fmla="*/ 4864 w 10000"/>
                  <a:gd name="connsiteY222" fmla="*/ 153 h 10000"/>
                  <a:gd name="connsiteX223" fmla="*/ 4884 w 10000"/>
                  <a:gd name="connsiteY223" fmla="*/ 230 h 10000"/>
                  <a:gd name="connsiteX224" fmla="*/ 4845 w 10000"/>
                  <a:gd name="connsiteY224"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109 w 10000"/>
                  <a:gd name="connsiteY97" fmla="*/ 10000 h 10000"/>
                  <a:gd name="connsiteX98" fmla="*/ 3663 w 10000"/>
                  <a:gd name="connsiteY98" fmla="*/ 10000 h 10000"/>
                  <a:gd name="connsiteX99" fmla="*/ 3430 w 10000"/>
                  <a:gd name="connsiteY99" fmla="*/ 9988 h 10000"/>
                  <a:gd name="connsiteX100" fmla="*/ 2849 w 10000"/>
                  <a:gd name="connsiteY100" fmla="*/ 9919 h 10000"/>
                  <a:gd name="connsiteX101" fmla="*/ 2442 w 10000"/>
                  <a:gd name="connsiteY101" fmla="*/ 9877 h 10000"/>
                  <a:gd name="connsiteX102" fmla="*/ 2074 w 10000"/>
                  <a:gd name="connsiteY102" fmla="*/ 9835 h 10000"/>
                  <a:gd name="connsiteX103" fmla="*/ 1647 w 10000"/>
                  <a:gd name="connsiteY103" fmla="*/ 9800 h 10000"/>
                  <a:gd name="connsiteX104" fmla="*/ 814 w 10000"/>
                  <a:gd name="connsiteY104" fmla="*/ 9735 h 10000"/>
                  <a:gd name="connsiteX105" fmla="*/ 426 w 10000"/>
                  <a:gd name="connsiteY105" fmla="*/ 9705 h 10000"/>
                  <a:gd name="connsiteX106" fmla="*/ 0 w 10000"/>
                  <a:gd name="connsiteY106" fmla="*/ 9678 h 10000"/>
                  <a:gd name="connsiteX107" fmla="*/ 252 w 10000"/>
                  <a:gd name="connsiteY107" fmla="*/ 9662 h 10000"/>
                  <a:gd name="connsiteX108" fmla="*/ 523 w 10000"/>
                  <a:gd name="connsiteY108" fmla="*/ 9643 h 10000"/>
                  <a:gd name="connsiteX109" fmla="*/ 775 w 10000"/>
                  <a:gd name="connsiteY109" fmla="*/ 9616 h 10000"/>
                  <a:gd name="connsiteX110" fmla="*/ 1047 w 10000"/>
                  <a:gd name="connsiteY110" fmla="*/ 9593 h 10000"/>
                  <a:gd name="connsiteX111" fmla="*/ 1279 w 10000"/>
                  <a:gd name="connsiteY111" fmla="*/ 9574 h 10000"/>
                  <a:gd name="connsiteX112" fmla="*/ 1550 w 10000"/>
                  <a:gd name="connsiteY112" fmla="*/ 9559 h 10000"/>
                  <a:gd name="connsiteX113" fmla="*/ 1841 w 10000"/>
                  <a:gd name="connsiteY113" fmla="*/ 9547 h 10000"/>
                  <a:gd name="connsiteX114" fmla="*/ 2132 w 10000"/>
                  <a:gd name="connsiteY114" fmla="*/ 9547 h 10000"/>
                  <a:gd name="connsiteX115" fmla="*/ 2345 w 10000"/>
                  <a:gd name="connsiteY115" fmla="*/ 9547 h 10000"/>
                  <a:gd name="connsiteX116" fmla="*/ 2558 w 10000"/>
                  <a:gd name="connsiteY116" fmla="*/ 9547 h 10000"/>
                  <a:gd name="connsiteX117" fmla="*/ 2752 w 10000"/>
                  <a:gd name="connsiteY117" fmla="*/ 9543 h 10000"/>
                  <a:gd name="connsiteX118" fmla="*/ 2965 w 10000"/>
                  <a:gd name="connsiteY118" fmla="*/ 9536 h 10000"/>
                  <a:gd name="connsiteX119" fmla="*/ 3159 w 10000"/>
                  <a:gd name="connsiteY119" fmla="*/ 9532 h 10000"/>
                  <a:gd name="connsiteX120" fmla="*/ 3333 w 10000"/>
                  <a:gd name="connsiteY120" fmla="*/ 9520 h 10000"/>
                  <a:gd name="connsiteX121" fmla="*/ 3527 w 10000"/>
                  <a:gd name="connsiteY121" fmla="*/ 9505 h 10000"/>
                  <a:gd name="connsiteX122" fmla="*/ 3702 w 10000"/>
                  <a:gd name="connsiteY122" fmla="*/ 9486 h 10000"/>
                  <a:gd name="connsiteX123" fmla="*/ 3721 w 10000"/>
                  <a:gd name="connsiteY123" fmla="*/ 9317 h 10000"/>
                  <a:gd name="connsiteX124" fmla="*/ 3779 w 10000"/>
                  <a:gd name="connsiteY124" fmla="*/ 9148 h 10000"/>
                  <a:gd name="connsiteX125" fmla="*/ 3857 w 10000"/>
                  <a:gd name="connsiteY125" fmla="*/ 8979 h 10000"/>
                  <a:gd name="connsiteX126" fmla="*/ 3915 w 10000"/>
                  <a:gd name="connsiteY126" fmla="*/ 8810 h 10000"/>
                  <a:gd name="connsiteX127" fmla="*/ 3895 w 10000"/>
                  <a:gd name="connsiteY127" fmla="*/ 8565 h 10000"/>
                  <a:gd name="connsiteX128" fmla="*/ 3895 w 10000"/>
                  <a:gd name="connsiteY128" fmla="*/ 8319 h 10000"/>
                  <a:gd name="connsiteX129" fmla="*/ 3895 w 10000"/>
                  <a:gd name="connsiteY129" fmla="*/ 8070 h 10000"/>
                  <a:gd name="connsiteX130" fmla="*/ 3915 w 10000"/>
                  <a:gd name="connsiteY130" fmla="*/ 7824 h 10000"/>
                  <a:gd name="connsiteX131" fmla="*/ 3915 w 10000"/>
                  <a:gd name="connsiteY131" fmla="*/ 7629 h 10000"/>
                  <a:gd name="connsiteX132" fmla="*/ 3876 w 10000"/>
                  <a:gd name="connsiteY132" fmla="*/ 7429 h 10000"/>
                  <a:gd name="connsiteX133" fmla="*/ 3857 w 10000"/>
                  <a:gd name="connsiteY133" fmla="*/ 7241 h 10000"/>
                  <a:gd name="connsiteX134" fmla="*/ 3915 w 10000"/>
                  <a:gd name="connsiteY134" fmla="*/ 7053 h 10000"/>
                  <a:gd name="connsiteX135" fmla="*/ 4128 w 10000"/>
                  <a:gd name="connsiteY135" fmla="*/ 6853 h 10000"/>
                  <a:gd name="connsiteX136" fmla="*/ 4167 w 10000"/>
                  <a:gd name="connsiteY136" fmla="*/ 6642 h 10000"/>
                  <a:gd name="connsiteX137" fmla="*/ 4147 w 10000"/>
                  <a:gd name="connsiteY137" fmla="*/ 6427 h 10000"/>
                  <a:gd name="connsiteX138" fmla="*/ 4147 w 10000"/>
                  <a:gd name="connsiteY138" fmla="*/ 6213 h 10000"/>
                  <a:gd name="connsiteX139" fmla="*/ 4167 w 10000"/>
                  <a:gd name="connsiteY139" fmla="*/ 6136 h 10000"/>
                  <a:gd name="connsiteX140" fmla="*/ 4186 w 10000"/>
                  <a:gd name="connsiteY140" fmla="*/ 6063 h 10000"/>
                  <a:gd name="connsiteX141" fmla="*/ 4186 w 10000"/>
                  <a:gd name="connsiteY141" fmla="*/ 5990 h 10000"/>
                  <a:gd name="connsiteX142" fmla="*/ 4128 w 10000"/>
                  <a:gd name="connsiteY142" fmla="*/ 5921 h 10000"/>
                  <a:gd name="connsiteX143" fmla="*/ 4109 w 10000"/>
                  <a:gd name="connsiteY143" fmla="*/ 5748 h 10000"/>
                  <a:gd name="connsiteX144" fmla="*/ 4147 w 10000"/>
                  <a:gd name="connsiteY144" fmla="*/ 5737 h 10000"/>
                  <a:gd name="connsiteX145" fmla="*/ 4147 w 10000"/>
                  <a:gd name="connsiteY145" fmla="*/ 5560 h 10000"/>
                  <a:gd name="connsiteX146" fmla="*/ 4186 w 10000"/>
                  <a:gd name="connsiteY146" fmla="*/ 5380 h 10000"/>
                  <a:gd name="connsiteX147" fmla="*/ 4205 w 10000"/>
                  <a:gd name="connsiteY147" fmla="*/ 5203 h 10000"/>
                  <a:gd name="connsiteX148" fmla="*/ 4167 w 10000"/>
                  <a:gd name="connsiteY148" fmla="*/ 5012 h 10000"/>
                  <a:gd name="connsiteX149" fmla="*/ 4264 w 10000"/>
                  <a:gd name="connsiteY149" fmla="*/ 4985 h 10000"/>
                  <a:gd name="connsiteX150" fmla="*/ 4205 w 10000"/>
                  <a:gd name="connsiteY150" fmla="*/ 4624 h 10000"/>
                  <a:gd name="connsiteX151" fmla="*/ 4283 w 10000"/>
                  <a:gd name="connsiteY151" fmla="*/ 4540 h 10000"/>
                  <a:gd name="connsiteX152" fmla="*/ 4302 w 10000"/>
                  <a:gd name="connsiteY152" fmla="*/ 4455 h 10000"/>
                  <a:gd name="connsiteX153" fmla="*/ 4322 w 10000"/>
                  <a:gd name="connsiteY153" fmla="*/ 4367 h 10000"/>
                  <a:gd name="connsiteX154" fmla="*/ 4360 w 10000"/>
                  <a:gd name="connsiteY154" fmla="*/ 4279 h 10000"/>
                  <a:gd name="connsiteX155" fmla="*/ 4419 w 10000"/>
                  <a:gd name="connsiteY155" fmla="*/ 4225 h 10000"/>
                  <a:gd name="connsiteX156" fmla="*/ 4399 w 10000"/>
                  <a:gd name="connsiteY156" fmla="*/ 4179 h 10000"/>
                  <a:gd name="connsiteX157" fmla="*/ 4360 w 10000"/>
                  <a:gd name="connsiteY157" fmla="*/ 4125 h 10000"/>
                  <a:gd name="connsiteX158" fmla="*/ 4399 w 10000"/>
                  <a:gd name="connsiteY158" fmla="*/ 4079 h 10000"/>
                  <a:gd name="connsiteX159" fmla="*/ 4477 w 10000"/>
                  <a:gd name="connsiteY159" fmla="*/ 3995 h 10000"/>
                  <a:gd name="connsiteX160" fmla="*/ 4477 w 10000"/>
                  <a:gd name="connsiteY160" fmla="*/ 3914 h 10000"/>
                  <a:gd name="connsiteX161" fmla="*/ 4457 w 10000"/>
                  <a:gd name="connsiteY161" fmla="*/ 3830 h 10000"/>
                  <a:gd name="connsiteX162" fmla="*/ 4438 w 10000"/>
                  <a:gd name="connsiteY162" fmla="*/ 3745 h 10000"/>
                  <a:gd name="connsiteX163" fmla="*/ 4341 w 10000"/>
                  <a:gd name="connsiteY163" fmla="*/ 3741 h 10000"/>
                  <a:gd name="connsiteX164" fmla="*/ 4360 w 10000"/>
                  <a:gd name="connsiteY164" fmla="*/ 3676 h 10000"/>
                  <a:gd name="connsiteX165" fmla="*/ 4438 w 10000"/>
                  <a:gd name="connsiteY165" fmla="*/ 3611 h 10000"/>
                  <a:gd name="connsiteX166" fmla="*/ 4457 w 10000"/>
                  <a:gd name="connsiteY166" fmla="*/ 3546 h 10000"/>
                  <a:gd name="connsiteX167" fmla="*/ 4438 w 10000"/>
                  <a:gd name="connsiteY167" fmla="*/ 3477 h 10000"/>
                  <a:gd name="connsiteX168" fmla="*/ 4399 w 10000"/>
                  <a:gd name="connsiteY168" fmla="*/ 3477 h 10000"/>
                  <a:gd name="connsiteX169" fmla="*/ 4419 w 10000"/>
                  <a:gd name="connsiteY169" fmla="*/ 3411 h 10000"/>
                  <a:gd name="connsiteX170" fmla="*/ 4399 w 10000"/>
                  <a:gd name="connsiteY170" fmla="*/ 3335 h 10000"/>
                  <a:gd name="connsiteX171" fmla="*/ 4399 w 10000"/>
                  <a:gd name="connsiteY171" fmla="*/ 3269 h 10000"/>
                  <a:gd name="connsiteX172" fmla="*/ 4457 w 10000"/>
                  <a:gd name="connsiteY172" fmla="*/ 3200 h 10000"/>
                  <a:gd name="connsiteX173" fmla="*/ 4457 w 10000"/>
                  <a:gd name="connsiteY173" fmla="*/ 3062 h 10000"/>
                  <a:gd name="connsiteX174" fmla="*/ 4457 w 10000"/>
                  <a:gd name="connsiteY174" fmla="*/ 2928 h 10000"/>
                  <a:gd name="connsiteX175" fmla="*/ 4516 w 10000"/>
                  <a:gd name="connsiteY175" fmla="*/ 2794 h 10000"/>
                  <a:gd name="connsiteX176" fmla="*/ 4651 w 10000"/>
                  <a:gd name="connsiteY176" fmla="*/ 2671 h 10000"/>
                  <a:gd name="connsiteX177" fmla="*/ 4593 w 10000"/>
                  <a:gd name="connsiteY177" fmla="*/ 2652 h 10000"/>
                  <a:gd name="connsiteX178" fmla="*/ 4593 w 10000"/>
                  <a:gd name="connsiteY178" fmla="*/ 2536 h 10000"/>
                  <a:gd name="connsiteX179" fmla="*/ 4574 w 10000"/>
                  <a:gd name="connsiteY179" fmla="*/ 2421 h 10000"/>
                  <a:gd name="connsiteX180" fmla="*/ 4554 w 10000"/>
                  <a:gd name="connsiteY180" fmla="*/ 2306 h 10000"/>
                  <a:gd name="connsiteX181" fmla="*/ 4593 w 10000"/>
                  <a:gd name="connsiteY181" fmla="*/ 2203 h 10000"/>
                  <a:gd name="connsiteX182" fmla="*/ 4632 w 10000"/>
                  <a:gd name="connsiteY182" fmla="*/ 2018 h 10000"/>
                  <a:gd name="connsiteX183" fmla="*/ 4729 w 10000"/>
                  <a:gd name="connsiteY183" fmla="*/ 1838 h 10000"/>
                  <a:gd name="connsiteX184" fmla="*/ 4787 w 10000"/>
                  <a:gd name="connsiteY184" fmla="*/ 1654 h 10000"/>
                  <a:gd name="connsiteX185" fmla="*/ 4748 w 10000"/>
                  <a:gd name="connsiteY185" fmla="*/ 1466 h 10000"/>
                  <a:gd name="connsiteX186" fmla="*/ 4767 w 10000"/>
                  <a:gd name="connsiteY186" fmla="*/ 1378 h 10000"/>
                  <a:gd name="connsiteX187" fmla="*/ 4767 w 10000"/>
                  <a:gd name="connsiteY187" fmla="*/ 1282 h 10000"/>
                  <a:gd name="connsiteX188" fmla="*/ 4767 w 10000"/>
                  <a:gd name="connsiteY188" fmla="*/ 1193 h 10000"/>
                  <a:gd name="connsiteX189" fmla="*/ 4748 w 10000"/>
                  <a:gd name="connsiteY189" fmla="*/ 1101 h 10000"/>
                  <a:gd name="connsiteX190" fmla="*/ 4651 w 10000"/>
                  <a:gd name="connsiteY190" fmla="*/ 1128 h 10000"/>
                  <a:gd name="connsiteX191" fmla="*/ 4651 w 10000"/>
                  <a:gd name="connsiteY191" fmla="*/ 1067 h 10000"/>
                  <a:gd name="connsiteX192" fmla="*/ 4632 w 10000"/>
                  <a:gd name="connsiteY192" fmla="*/ 1002 h 10000"/>
                  <a:gd name="connsiteX193" fmla="*/ 4632 w 10000"/>
                  <a:gd name="connsiteY193" fmla="*/ 940 h 10000"/>
                  <a:gd name="connsiteX194" fmla="*/ 4651 w 10000"/>
                  <a:gd name="connsiteY194" fmla="*/ 879 h 10000"/>
                  <a:gd name="connsiteX195" fmla="*/ 4593 w 10000"/>
                  <a:gd name="connsiteY195" fmla="*/ 798 h 10000"/>
                  <a:gd name="connsiteX196" fmla="*/ 4593 w 10000"/>
                  <a:gd name="connsiteY196" fmla="*/ 714 h 10000"/>
                  <a:gd name="connsiteX197" fmla="*/ 4574 w 10000"/>
                  <a:gd name="connsiteY197" fmla="*/ 629 h 10000"/>
                  <a:gd name="connsiteX198" fmla="*/ 4574 w 10000"/>
                  <a:gd name="connsiteY198" fmla="*/ 553 h 10000"/>
                  <a:gd name="connsiteX199" fmla="*/ 4516 w 10000"/>
                  <a:gd name="connsiteY199" fmla="*/ 361 h 10000"/>
                  <a:gd name="connsiteX200" fmla="*/ 4457 w 10000"/>
                  <a:gd name="connsiteY200" fmla="*/ 342 h 10000"/>
                  <a:gd name="connsiteX201" fmla="*/ 4341 w 10000"/>
                  <a:gd name="connsiteY201" fmla="*/ 330 h 10000"/>
                  <a:gd name="connsiteX202" fmla="*/ 4264 w 10000"/>
                  <a:gd name="connsiteY202" fmla="*/ 318 h 10000"/>
                  <a:gd name="connsiteX203" fmla="*/ 4147 w 10000"/>
                  <a:gd name="connsiteY203" fmla="*/ 315 h 10000"/>
                  <a:gd name="connsiteX204" fmla="*/ 4070 w 10000"/>
                  <a:gd name="connsiteY204" fmla="*/ 318 h 10000"/>
                  <a:gd name="connsiteX205" fmla="*/ 4012 w 10000"/>
                  <a:gd name="connsiteY205" fmla="*/ 326 h 10000"/>
                  <a:gd name="connsiteX206" fmla="*/ 3934 w 10000"/>
                  <a:gd name="connsiteY206" fmla="*/ 326 h 10000"/>
                  <a:gd name="connsiteX207" fmla="*/ 3876 w 10000"/>
                  <a:gd name="connsiteY207" fmla="*/ 318 h 10000"/>
                  <a:gd name="connsiteX208" fmla="*/ 3895 w 10000"/>
                  <a:gd name="connsiteY208" fmla="*/ 303 h 10000"/>
                  <a:gd name="connsiteX209" fmla="*/ 3934 w 10000"/>
                  <a:gd name="connsiteY209" fmla="*/ 295 h 10000"/>
                  <a:gd name="connsiteX210" fmla="*/ 3992 w 10000"/>
                  <a:gd name="connsiteY210" fmla="*/ 284 h 10000"/>
                  <a:gd name="connsiteX211" fmla="*/ 3973 w 10000"/>
                  <a:gd name="connsiteY211" fmla="*/ 269 h 10000"/>
                  <a:gd name="connsiteX212" fmla="*/ 4147 w 10000"/>
                  <a:gd name="connsiteY212" fmla="*/ 253 h 10000"/>
                  <a:gd name="connsiteX213" fmla="*/ 4322 w 10000"/>
                  <a:gd name="connsiteY213" fmla="*/ 226 h 10000"/>
                  <a:gd name="connsiteX214" fmla="*/ 4477 w 10000"/>
                  <a:gd name="connsiteY214" fmla="*/ 200 h 10000"/>
                  <a:gd name="connsiteX215" fmla="*/ 4612 w 10000"/>
                  <a:gd name="connsiteY215" fmla="*/ 161 h 10000"/>
                  <a:gd name="connsiteX216" fmla="*/ 4651 w 10000"/>
                  <a:gd name="connsiteY216" fmla="*/ 119 h 10000"/>
                  <a:gd name="connsiteX217" fmla="*/ 4709 w 10000"/>
                  <a:gd name="connsiteY217" fmla="*/ 84 h 10000"/>
                  <a:gd name="connsiteX218" fmla="*/ 4709 w 10000"/>
                  <a:gd name="connsiteY218" fmla="*/ 42 h 10000"/>
                  <a:gd name="connsiteX219" fmla="*/ 4729 w 10000"/>
                  <a:gd name="connsiteY219" fmla="*/ 0 h 10000"/>
                  <a:gd name="connsiteX220" fmla="*/ 4787 w 10000"/>
                  <a:gd name="connsiteY220" fmla="*/ 73 h 10000"/>
                  <a:gd name="connsiteX221" fmla="*/ 4864 w 10000"/>
                  <a:gd name="connsiteY221" fmla="*/ 153 h 10000"/>
                  <a:gd name="connsiteX222" fmla="*/ 4884 w 10000"/>
                  <a:gd name="connsiteY222" fmla="*/ 230 h 10000"/>
                  <a:gd name="connsiteX223" fmla="*/ 4845 w 10000"/>
                  <a:gd name="connsiteY223"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3663 w 10000"/>
                  <a:gd name="connsiteY97" fmla="*/ 10000 h 10000"/>
                  <a:gd name="connsiteX98" fmla="*/ 3430 w 10000"/>
                  <a:gd name="connsiteY98" fmla="*/ 9988 h 10000"/>
                  <a:gd name="connsiteX99" fmla="*/ 2849 w 10000"/>
                  <a:gd name="connsiteY99" fmla="*/ 9919 h 10000"/>
                  <a:gd name="connsiteX100" fmla="*/ 2442 w 10000"/>
                  <a:gd name="connsiteY100" fmla="*/ 9877 h 10000"/>
                  <a:gd name="connsiteX101" fmla="*/ 2074 w 10000"/>
                  <a:gd name="connsiteY101" fmla="*/ 9835 h 10000"/>
                  <a:gd name="connsiteX102" fmla="*/ 1647 w 10000"/>
                  <a:gd name="connsiteY102" fmla="*/ 9800 h 10000"/>
                  <a:gd name="connsiteX103" fmla="*/ 814 w 10000"/>
                  <a:gd name="connsiteY103" fmla="*/ 9735 h 10000"/>
                  <a:gd name="connsiteX104" fmla="*/ 426 w 10000"/>
                  <a:gd name="connsiteY104" fmla="*/ 9705 h 10000"/>
                  <a:gd name="connsiteX105" fmla="*/ 0 w 10000"/>
                  <a:gd name="connsiteY105" fmla="*/ 9678 h 10000"/>
                  <a:gd name="connsiteX106" fmla="*/ 252 w 10000"/>
                  <a:gd name="connsiteY106" fmla="*/ 9662 h 10000"/>
                  <a:gd name="connsiteX107" fmla="*/ 523 w 10000"/>
                  <a:gd name="connsiteY107" fmla="*/ 9643 h 10000"/>
                  <a:gd name="connsiteX108" fmla="*/ 775 w 10000"/>
                  <a:gd name="connsiteY108" fmla="*/ 9616 h 10000"/>
                  <a:gd name="connsiteX109" fmla="*/ 1047 w 10000"/>
                  <a:gd name="connsiteY109" fmla="*/ 9593 h 10000"/>
                  <a:gd name="connsiteX110" fmla="*/ 1279 w 10000"/>
                  <a:gd name="connsiteY110" fmla="*/ 9574 h 10000"/>
                  <a:gd name="connsiteX111" fmla="*/ 1550 w 10000"/>
                  <a:gd name="connsiteY111" fmla="*/ 9559 h 10000"/>
                  <a:gd name="connsiteX112" fmla="*/ 1841 w 10000"/>
                  <a:gd name="connsiteY112" fmla="*/ 9547 h 10000"/>
                  <a:gd name="connsiteX113" fmla="*/ 2132 w 10000"/>
                  <a:gd name="connsiteY113" fmla="*/ 9547 h 10000"/>
                  <a:gd name="connsiteX114" fmla="*/ 2345 w 10000"/>
                  <a:gd name="connsiteY114" fmla="*/ 9547 h 10000"/>
                  <a:gd name="connsiteX115" fmla="*/ 2558 w 10000"/>
                  <a:gd name="connsiteY115" fmla="*/ 9547 h 10000"/>
                  <a:gd name="connsiteX116" fmla="*/ 2752 w 10000"/>
                  <a:gd name="connsiteY116" fmla="*/ 9543 h 10000"/>
                  <a:gd name="connsiteX117" fmla="*/ 2965 w 10000"/>
                  <a:gd name="connsiteY117" fmla="*/ 9536 h 10000"/>
                  <a:gd name="connsiteX118" fmla="*/ 3159 w 10000"/>
                  <a:gd name="connsiteY118" fmla="*/ 9532 h 10000"/>
                  <a:gd name="connsiteX119" fmla="*/ 3333 w 10000"/>
                  <a:gd name="connsiteY119" fmla="*/ 9520 h 10000"/>
                  <a:gd name="connsiteX120" fmla="*/ 3527 w 10000"/>
                  <a:gd name="connsiteY120" fmla="*/ 9505 h 10000"/>
                  <a:gd name="connsiteX121" fmla="*/ 3702 w 10000"/>
                  <a:gd name="connsiteY121" fmla="*/ 9486 h 10000"/>
                  <a:gd name="connsiteX122" fmla="*/ 3721 w 10000"/>
                  <a:gd name="connsiteY122" fmla="*/ 9317 h 10000"/>
                  <a:gd name="connsiteX123" fmla="*/ 3779 w 10000"/>
                  <a:gd name="connsiteY123" fmla="*/ 9148 h 10000"/>
                  <a:gd name="connsiteX124" fmla="*/ 3857 w 10000"/>
                  <a:gd name="connsiteY124" fmla="*/ 8979 h 10000"/>
                  <a:gd name="connsiteX125" fmla="*/ 3915 w 10000"/>
                  <a:gd name="connsiteY125" fmla="*/ 8810 h 10000"/>
                  <a:gd name="connsiteX126" fmla="*/ 3895 w 10000"/>
                  <a:gd name="connsiteY126" fmla="*/ 8565 h 10000"/>
                  <a:gd name="connsiteX127" fmla="*/ 3895 w 10000"/>
                  <a:gd name="connsiteY127" fmla="*/ 8319 h 10000"/>
                  <a:gd name="connsiteX128" fmla="*/ 3895 w 10000"/>
                  <a:gd name="connsiteY128" fmla="*/ 8070 h 10000"/>
                  <a:gd name="connsiteX129" fmla="*/ 3915 w 10000"/>
                  <a:gd name="connsiteY129" fmla="*/ 7824 h 10000"/>
                  <a:gd name="connsiteX130" fmla="*/ 3915 w 10000"/>
                  <a:gd name="connsiteY130" fmla="*/ 7629 h 10000"/>
                  <a:gd name="connsiteX131" fmla="*/ 3876 w 10000"/>
                  <a:gd name="connsiteY131" fmla="*/ 7429 h 10000"/>
                  <a:gd name="connsiteX132" fmla="*/ 3857 w 10000"/>
                  <a:gd name="connsiteY132" fmla="*/ 7241 h 10000"/>
                  <a:gd name="connsiteX133" fmla="*/ 3915 w 10000"/>
                  <a:gd name="connsiteY133" fmla="*/ 7053 h 10000"/>
                  <a:gd name="connsiteX134" fmla="*/ 4128 w 10000"/>
                  <a:gd name="connsiteY134" fmla="*/ 6853 h 10000"/>
                  <a:gd name="connsiteX135" fmla="*/ 4167 w 10000"/>
                  <a:gd name="connsiteY135" fmla="*/ 6642 h 10000"/>
                  <a:gd name="connsiteX136" fmla="*/ 4147 w 10000"/>
                  <a:gd name="connsiteY136" fmla="*/ 6427 h 10000"/>
                  <a:gd name="connsiteX137" fmla="*/ 4147 w 10000"/>
                  <a:gd name="connsiteY137" fmla="*/ 6213 h 10000"/>
                  <a:gd name="connsiteX138" fmla="*/ 4167 w 10000"/>
                  <a:gd name="connsiteY138" fmla="*/ 6136 h 10000"/>
                  <a:gd name="connsiteX139" fmla="*/ 4186 w 10000"/>
                  <a:gd name="connsiteY139" fmla="*/ 6063 h 10000"/>
                  <a:gd name="connsiteX140" fmla="*/ 4186 w 10000"/>
                  <a:gd name="connsiteY140" fmla="*/ 5990 h 10000"/>
                  <a:gd name="connsiteX141" fmla="*/ 4128 w 10000"/>
                  <a:gd name="connsiteY141" fmla="*/ 5921 h 10000"/>
                  <a:gd name="connsiteX142" fmla="*/ 4109 w 10000"/>
                  <a:gd name="connsiteY142" fmla="*/ 5748 h 10000"/>
                  <a:gd name="connsiteX143" fmla="*/ 4147 w 10000"/>
                  <a:gd name="connsiteY143" fmla="*/ 5737 h 10000"/>
                  <a:gd name="connsiteX144" fmla="*/ 4147 w 10000"/>
                  <a:gd name="connsiteY144" fmla="*/ 5560 h 10000"/>
                  <a:gd name="connsiteX145" fmla="*/ 4186 w 10000"/>
                  <a:gd name="connsiteY145" fmla="*/ 5380 h 10000"/>
                  <a:gd name="connsiteX146" fmla="*/ 4205 w 10000"/>
                  <a:gd name="connsiteY146" fmla="*/ 5203 h 10000"/>
                  <a:gd name="connsiteX147" fmla="*/ 4167 w 10000"/>
                  <a:gd name="connsiteY147" fmla="*/ 5012 h 10000"/>
                  <a:gd name="connsiteX148" fmla="*/ 4264 w 10000"/>
                  <a:gd name="connsiteY148" fmla="*/ 4985 h 10000"/>
                  <a:gd name="connsiteX149" fmla="*/ 4205 w 10000"/>
                  <a:gd name="connsiteY149" fmla="*/ 4624 h 10000"/>
                  <a:gd name="connsiteX150" fmla="*/ 4283 w 10000"/>
                  <a:gd name="connsiteY150" fmla="*/ 4540 h 10000"/>
                  <a:gd name="connsiteX151" fmla="*/ 4302 w 10000"/>
                  <a:gd name="connsiteY151" fmla="*/ 4455 h 10000"/>
                  <a:gd name="connsiteX152" fmla="*/ 4322 w 10000"/>
                  <a:gd name="connsiteY152" fmla="*/ 4367 h 10000"/>
                  <a:gd name="connsiteX153" fmla="*/ 4360 w 10000"/>
                  <a:gd name="connsiteY153" fmla="*/ 4279 h 10000"/>
                  <a:gd name="connsiteX154" fmla="*/ 4419 w 10000"/>
                  <a:gd name="connsiteY154" fmla="*/ 4225 h 10000"/>
                  <a:gd name="connsiteX155" fmla="*/ 4399 w 10000"/>
                  <a:gd name="connsiteY155" fmla="*/ 4179 h 10000"/>
                  <a:gd name="connsiteX156" fmla="*/ 4360 w 10000"/>
                  <a:gd name="connsiteY156" fmla="*/ 4125 h 10000"/>
                  <a:gd name="connsiteX157" fmla="*/ 4399 w 10000"/>
                  <a:gd name="connsiteY157" fmla="*/ 4079 h 10000"/>
                  <a:gd name="connsiteX158" fmla="*/ 4477 w 10000"/>
                  <a:gd name="connsiteY158" fmla="*/ 3995 h 10000"/>
                  <a:gd name="connsiteX159" fmla="*/ 4477 w 10000"/>
                  <a:gd name="connsiteY159" fmla="*/ 3914 h 10000"/>
                  <a:gd name="connsiteX160" fmla="*/ 4457 w 10000"/>
                  <a:gd name="connsiteY160" fmla="*/ 3830 h 10000"/>
                  <a:gd name="connsiteX161" fmla="*/ 4438 w 10000"/>
                  <a:gd name="connsiteY161" fmla="*/ 3745 h 10000"/>
                  <a:gd name="connsiteX162" fmla="*/ 4341 w 10000"/>
                  <a:gd name="connsiteY162" fmla="*/ 3741 h 10000"/>
                  <a:gd name="connsiteX163" fmla="*/ 4360 w 10000"/>
                  <a:gd name="connsiteY163" fmla="*/ 3676 h 10000"/>
                  <a:gd name="connsiteX164" fmla="*/ 4438 w 10000"/>
                  <a:gd name="connsiteY164" fmla="*/ 3611 h 10000"/>
                  <a:gd name="connsiteX165" fmla="*/ 4457 w 10000"/>
                  <a:gd name="connsiteY165" fmla="*/ 3546 h 10000"/>
                  <a:gd name="connsiteX166" fmla="*/ 4438 w 10000"/>
                  <a:gd name="connsiteY166" fmla="*/ 3477 h 10000"/>
                  <a:gd name="connsiteX167" fmla="*/ 4399 w 10000"/>
                  <a:gd name="connsiteY167" fmla="*/ 3477 h 10000"/>
                  <a:gd name="connsiteX168" fmla="*/ 4419 w 10000"/>
                  <a:gd name="connsiteY168" fmla="*/ 3411 h 10000"/>
                  <a:gd name="connsiteX169" fmla="*/ 4399 w 10000"/>
                  <a:gd name="connsiteY169" fmla="*/ 3335 h 10000"/>
                  <a:gd name="connsiteX170" fmla="*/ 4399 w 10000"/>
                  <a:gd name="connsiteY170" fmla="*/ 3269 h 10000"/>
                  <a:gd name="connsiteX171" fmla="*/ 4457 w 10000"/>
                  <a:gd name="connsiteY171" fmla="*/ 3200 h 10000"/>
                  <a:gd name="connsiteX172" fmla="*/ 4457 w 10000"/>
                  <a:gd name="connsiteY172" fmla="*/ 3062 h 10000"/>
                  <a:gd name="connsiteX173" fmla="*/ 4457 w 10000"/>
                  <a:gd name="connsiteY173" fmla="*/ 2928 h 10000"/>
                  <a:gd name="connsiteX174" fmla="*/ 4516 w 10000"/>
                  <a:gd name="connsiteY174" fmla="*/ 2794 h 10000"/>
                  <a:gd name="connsiteX175" fmla="*/ 4651 w 10000"/>
                  <a:gd name="connsiteY175" fmla="*/ 2671 h 10000"/>
                  <a:gd name="connsiteX176" fmla="*/ 4593 w 10000"/>
                  <a:gd name="connsiteY176" fmla="*/ 2652 h 10000"/>
                  <a:gd name="connsiteX177" fmla="*/ 4593 w 10000"/>
                  <a:gd name="connsiteY177" fmla="*/ 2536 h 10000"/>
                  <a:gd name="connsiteX178" fmla="*/ 4574 w 10000"/>
                  <a:gd name="connsiteY178" fmla="*/ 2421 h 10000"/>
                  <a:gd name="connsiteX179" fmla="*/ 4554 w 10000"/>
                  <a:gd name="connsiteY179" fmla="*/ 2306 h 10000"/>
                  <a:gd name="connsiteX180" fmla="*/ 4593 w 10000"/>
                  <a:gd name="connsiteY180" fmla="*/ 2203 h 10000"/>
                  <a:gd name="connsiteX181" fmla="*/ 4632 w 10000"/>
                  <a:gd name="connsiteY181" fmla="*/ 2018 h 10000"/>
                  <a:gd name="connsiteX182" fmla="*/ 4729 w 10000"/>
                  <a:gd name="connsiteY182" fmla="*/ 1838 h 10000"/>
                  <a:gd name="connsiteX183" fmla="*/ 4787 w 10000"/>
                  <a:gd name="connsiteY183" fmla="*/ 1654 h 10000"/>
                  <a:gd name="connsiteX184" fmla="*/ 4748 w 10000"/>
                  <a:gd name="connsiteY184" fmla="*/ 1466 h 10000"/>
                  <a:gd name="connsiteX185" fmla="*/ 4767 w 10000"/>
                  <a:gd name="connsiteY185" fmla="*/ 1378 h 10000"/>
                  <a:gd name="connsiteX186" fmla="*/ 4767 w 10000"/>
                  <a:gd name="connsiteY186" fmla="*/ 1282 h 10000"/>
                  <a:gd name="connsiteX187" fmla="*/ 4767 w 10000"/>
                  <a:gd name="connsiteY187" fmla="*/ 1193 h 10000"/>
                  <a:gd name="connsiteX188" fmla="*/ 4748 w 10000"/>
                  <a:gd name="connsiteY188" fmla="*/ 1101 h 10000"/>
                  <a:gd name="connsiteX189" fmla="*/ 4651 w 10000"/>
                  <a:gd name="connsiteY189" fmla="*/ 1128 h 10000"/>
                  <a:gd name="connsiteX190" fmla="*/ 4651 w 10000"/>
                  <a:gd name="connsiteY190" fmla="*/ 1067 h 10000"/>
                  <a:gd name="connsiteX191" fmla="*/ 4632 w 10000"/>
                  <a:gd name="connsiteY191" fmla="*/ 1002 h 10000"/>
                  <a:gd name="connsiteX192" fmla="*/ 4632 w 10000"/>
                  <a:gd name="connsiteY192" fmla="*/ 940 h 10000"/>
                  <a:gd name="connsiteX193" fmla="*/ 4651 w 10000"/>
                  <a:gd name="connsiteY193" fmla="*/ 879 h 10000"/>
                  <a:gd name="connsiteX194" fmla="*/ 4593 w 10000"/>
                  <a:gd name="connsiteY194" fmla="*/ 798 h 10000"/>
                  <a:gd name="connsiteX195" fmla="*/ 4593 w 10000"/>
                  <a:gd name="connsiteY195" fmla="*/ 714 h 10000"/>
                  <a:gd name="connsiteX196" fmla="*/ 4574 w 10000"/>
                  <a:gd name="connsiteY196" fmla="*/ 629 h 10000"/>
                  <a:gd name="connsiteX197" fmla="*/ 4574 w 10000"/>
                  <a:gd name="connsiteY197" fmla="*/ 553 h 10000"/>
                  <a:gd name="connsiteX198" fmla="*/ 4516 w 10000"/>
                  <a:gd name="connsiteY198" fmla="*/ 361 h 10000"/>
                  <a:gd name="connsiteX199" fmla="*/ 4457 w 10000"/>
                  <a:gd name="connsiteY199" fmla="*/ 342 h 10000"/>
                  <a:gd name="connsiteX200" fmla="*/ 4341 w 10000"/>
                  <a:gd name="connsiteY200" fmla="*/ 330 h 10000"/>
                  <a:gd name="connsiteX201" fmla="*/ 4264 w 10000"/>
                  <a:gd name="connsiteY201" fmla="*/ 318 h 10000"/>
                  <a:gd name="connsiteX202" fmla="*/ 4147 w 10000"/>
                  <a:gd name="connsiteY202" fmla="*/ 315 h 10000"/>
                  <a:gd name="connsiteX203" fmla="*/ 4070 w 10000"/>
                  <a:gd name="connsiteY203" fmla="*/ 318 h 10000"/>
                  <a:gd name="connsiteX204" fmla="*/ 4012 w 10000"/>
                  <a:gd name="connsiteY204" fmla="*/ 326 h 10000"/>
                  <a:gd name="connsiteX205" fmla="*/ 3934 w 10000"/>
                  <a:gd name="connsiteY205" fmla="*/ 326 h 10000"/>
                  <a:gd name="connsiteX206" fmla="*/ 3876 w 10000"/>
                  <a:gd name="connsiteY206" fmla="*/ 318 h 10000"/>
                  <a:gd name="connsiteX207" fmla="*/ 3895 w 10000"/>
                  <a:gd name="connsiteY207" fmla="*/ 303 h 10000"/>
                  <a:gd name="connsiteX208" fmla="*/ 3934 w 10000"/>
                  <a:gd name="connsiteY208" fmla="*/ 295 h 10000"/>
                  <a:gd name="connsiteX209" fmla="*/ 3992 w 10000"/>
                  <a:gd name="connsiteY209" fmla="*/ 284 h 10000"/>
                  <a:gd name="connsiteX210" fmla="*/ 3973 w 10000"/>
                  <a:gd name="connsiteY210" fmla="*/ 269 h 10000"/>
                  <a:gd name="connsiteX211" fmla="*/ 4147 w 10000"/>
                  <a:gd name="connsiteY211" fmla="*/ 253 h 10000"/>
                  <a:gd name="connsiteX212" fmla="*/ 4322 w 10000"/>
                  <a:gd name="connsiteY212" fmla="*/ 226 h 10000"/>
                  <a:gd name="connsiteX213" fmla="*/ 4477 w 10000"/>
                  <a:gd name="connsiteY213" fmla="*/ 200 h 10000"/>
                  <a:gd name="connsiteX214" fmla="*/ 4612 w 10000"/>
                  <a:gd name="connsiteY214" fmla="*/ 161 h 10000"/>
                  <a:gd name="connsiteX215" fmla="*/ 4651 w 10000"/>
                  <a:gd name="connsiteY215" fmla="*/ 119 h 10000"/>
                  <a:gd name="connsiteX216" fmla="*/ 4709 w 10000"/>
                  <a:gd name="connsiteY216" fmla="*/ 84 h 10000"/>
                  <a:gd name="connsiteX217" fmla="*/ 4709 w 10000"/>
                  <a:gd name="connsiteY217" fmla="*/ 42 h 10000"/>
                  <a:gd name="connsiteX218" fmla="*/ 4729 w 10000"/>
                  <a:gd name="connsiteY218" fmla="*/ 0 h 10000"/>
                  <a:gd name="connsiteX219" fmla="*/ 4787 w 10000"/>
                  <a:gd name="connsiteY219" fmla="*/ 73 h 10000"/>
                  <a:gd name="connsiteX220" fmla="*/ 4864 w 10000"/>
                  <a:gd name="connsiteY220" fmla="*/ 153 h 10000"/>
                  <a:gd name="connsiteX221" fmla="*/ 4884 w 10000"/>
                  <a:gd name="connsiteY221" fmla="*/ 230 h 10000"/>
                  <a:gd name="connsiteX222" fmla="*/ 4845 w 10000"/>
                  <a:gd name="connsiteY222"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3663 w 10000"/>
                  <a:gd name="connsiteY97" fmla="*/ 10000 h 10000"/>
                  <a:gd name="connsiteX98" fmla="*/ 2849 w 10000"/>
                  <a:gd name="connsiteY98" fmla="*/ 9919 h 10000"/>
                  <a:gd name="connsiteX99" fmla="*/ 2442 w 10000"/>
                  <a:gd name="connsiteY99" fmla="*/ 9877 h 10000"/>
                  <a:gd name="connsiteX100" fmla="*/ 2074 w 10000"/>
                  <a:gd name="connsiteY100" fmla="*/ 9835 h 10000"/>
                  <a:gd name="connsiteX101" fmla="*/ 1647 w 10000"/>
                  <a:gd name="connsiteY101" fmla="*/ 9800 h 10000"/>
                  <a:gd name="connsiteX102" fmla="*/ 814 w 10000"/>
                  <a:gd name="connsiteY102" fmla="*/ 9735 h 10000"/>
                  <a:gd name="connsiteX103" fmla="*/ 426 w 10000"/>
                  <a:gd name="connsiteY103" fmla="*/ 9705 h 10000"/>
                  <a:gd name="connsiteX104" fmla="*/ 0 w 10000"/>
                  <a:gd name="connsiteY104" fmla="*/ 9678 h 10000"/>
                  <a:gd name="connsiteX105" fmla="*/ 252 w 10000"/>
                  <a:gd name="connsiteY105" fmla="*/ 9662 h 10000"/>
                  <a:gd name="connsiteX106" fmla="*/ 523 w 10000"/>
                  <a:gd name="connsiteY106" fmla="*/ 9643 h 10000"/>
                  <a:gd name="connsiteX107" fmla="*/ 775 w 10000"/>
                  <a:gd name="connsiteY107" fmla="*/ 9616 h 10000"/>
                  <a:gd name="connsiteX108" fmla="*/ 1047 w 10000"/>
                  <a:gd name="connsiteY108" fmla="*/ 9593 h 10000"/>
                  <a:gd name="connsiteX109" fmla="*/ 1279 w 10000"/>
                  <a:gd name="connsiteY109" fmla="*/ 9574 h 10000"/>
                  <a:gd name="connsiteX110" fmla="*/ 1550 w 10000"/>
                  <a:gd name="connsiteY110" fmla="*/ 9559 h 10000"/>
                  <a:gd name="connsiteX111" fmla="*/ 1841 w 10000"/>
                  <a:gd name="connsiteY111" fmla="*/ 9547 h 10000"/>
                  <a:gd name="connsiteX112" fmla="*/ 2132 w 10000"/>
                  <a:gd name="connsiteY112" fmla="*/ 9547 h 10000"/>
                  <a:gd name="connsiteX113" fmla="*/ 2345 w 10000"/>
                  <a:gd name="connsiteY113" fmla="*/ 9547 h 10000"/>
                  <a:gd name="connsiteX114" fmla="*/ 2558 w 10000"/>
                  <a:gd name="connsiteY114" fmla="*/ 9547 h 10000"/>
                  <a:gd name="connsiteX115" fmla="*/ 2752 w 10000"/>
                  <a:gd name="connsiteY115" fmla="*/ 9543 h 10000"/>
                  <a:gd name="connsiteX116" fmla="*/ 2965 w 10000"/>
                  <a:gd name="connsiteY116" fmla="*/ 9536 h 10000"/>
                  <a:gd name="connsiteX117" fmla="*/ 3159 w 10000"/>
                  <a:gd name="connsiteY117" fmla="*/ 9532 h 10000"/>
                  <a:gd name="connsiteX118" fmla="*/ 3333 w 10000"/>
                  <a:gd name="connsiteY118" fmla="*/ 9520 h 10000"/>
                  <a:gd name="connsiteX119" fmla="*/ 3527 w 10000"/>
                  <a:gd name="connsiteY119" fmla="*/ 9505 h 10000"/>
                  <a:gd name="connsiteX120" fmla="*/ 3702 w 10000"/>
                  <a:gd name="connsiteY120" fmla="*/ 9486 h 10000"/>
                  <a:gd name="connsiteX121" fmla="*/ 3721 w 10000"/>
                  <a:gd name="connsiteY121" fmla="*/ 9317 h 10000"/>
                  <a:gd name="connsiteX122" fmla="*/ 3779 w 10000"/>
                  <a:gd name="connsiteY122" fmla="*/ 9148 h 10000"/>
                  <a:gd name="connsiteX123" fmla="*/ 3857 w 10000"/>
                  <a:gd name="connsiteY123" fmla="*/ 8979 h 10000"/>
                  <a:gd name="connsiteX124" fmla="*/ 3915 w 10000"/>
                  <a:gd name="connsiteY124" fmla="*/ 8810 h 10000"/>
                  <a:gd name="connsiteX125" fmla="*/ 3895 w 10000"/>
                  <a:gd name="connsiteY125" fmla="*/ 8565 h 10000"/>
                  <a:gd name="connsiteX126" fmla="*/ 3895 w 10000"/>
                  <a:gd name="connsiteY126" fmla="*/ 8319 h 10000"/>
                  <a:gd name="connsiteX127" fmla="*/ 3895 w 10000"/>
                  <a:gd name="connsiteY127" fmla="*/ 8070 h 10000"/>
                  <a:gd name="connsiteX128" fmla="*/ 3915 w 10000"/>
                  <a:gd name="connsiteY128" fmla="*/ 7824 h 10000"/>
                  <a:gd name="connsiteX129" fmla="*/ 3915 w 10000"/>
                  <a:gd name="connsiteY129" fmla="*/ 7629 h 10000"/>
                  <a:gd name="connsiteX130" fmla="*/ 3876 w 10000"/>
                  <a:gd name="connsiteY130" fmla="*/ 7429 h 10000"/>
                  <a:gd name="connsiteX131" fmla="*/ 3857 w 10000"/>
                  <a:gd name="connsiteY131" fmla="*/ 7241 h 10000"/>
                  <a:gd name="connsiteX132" fmla="*/ 3915 w 10000"/>
                  <a:gd name="connsiteY132" fmla="*/ 7053 h 10000"/>
                  <a:gd name="connsiteX133" fmla="*/ 4128 w 10000"/>
                  <a:gd name="connsiteY133" fmla="*/ 6853 h 10000"/>
                  <a:gd name="connsiteX134" fmla="*/ 4167 w 10000"/>
                  <a:gd name="connsiteY134" fmla="*/ 6642 h 10000"/>
                  <a:gd name="connsiteX135" fmla="*/ 4147 w 10000"/>
                  <a:gd name="connsiteY135" fmla="*/ 6427 h 10000"/>
                  <a:gd name="connsiteX136" fmla="*/ 4147 w 10000"/>
                  <a:gd name="connsiteY136" fmla="*/ 6213 h 10000"/>
                  <a:gd name="connsiteX137" fmla="*/ 4167 w 10000"/>
                  <a:gd name="connsiteY137" fmla="*/ 6136 h 10000"/>
                  <a:gd name="connsiteX138" fmla="*/ 4186 w 10000"/>
                  <a:gd name="connsiteY138" fmla="*/ 6063 h 10000"/>
                  <a:gd name="connsiteX139" fmla="*/ 4186 w 10000"/>
                  <a:gd name="connsiteY139" fmla="*/ 5990 h 10000"/>
                  <a:gd name="connsiteX140" fmla="*/ 4128 w 10000"/>
                  <a:gd name="connsiteY140" fmla="*/ 5921 h 10000"/>
                  <a:gd name="connsiteX141" fmla="*/ 4109 w 10000"/>
                  <a:gd name="connsiteY141" fmla="*/ 5748 h 10000"/>
                  <a:gd name="connsiteX142" fmla="*/ 4147 w 10000"/>
                  <a:gd name="connsiteY142" fmla="*/ 5737 h 10000"/>
                  <a:gd name="connsiteX143" fmla="*/ 4147 w 10000"/>
                  <a:gd name="connsiteY143" fmla="*/ 5560 h 10000"/>
                  <a:gd name="connsiteX144" fmla="*/ 4186 w 10000"/>
                  <a:gd name="connsiteY144" fmla="*/ 5380 h 10000"/>
                  <a:gd name="connsiteX145" fmla="*/ 4205 w 10000"/>
                  <a:gd name="connsiteY145" fmla="*/ 5203 h 10000"/>
                  <a:gd name="connsiteX146" fmla="*/ 4167 w 10000"/>
                  <a:gd name="connsiteY146" fmla="*/ 5012 h 10000"/>
                  <a:gd name="connsiteX147" fmla="*/ 4264 w 10000"/>
                  <a:gd name="connsiteY147" fmla="*/ 4985 h 10000"/>
                  <a:gd name="connsiteX148" fmla="*/ 4205 w 10000"/>
                  <a:gd name="connsiteY148" fmla="*/ 4624 h 10000"/>
                  <a:gd name="connsiteX149" fmla="*/ 4283 w 10000"/>
                  <a:gd name="connsiteY149" fmla="*/ 4540 h 10000"/>
                  <a:gd name="connsiteX150" fmla="*/ 4302 w 10000"/>
                  <a:gd name="connsiteY150" fmla="*/ 4455 h 10000"/>
                  <a:gd name="connsiteX151" fmla="*/ 4322 w 10000"/>
                  <a:gd name="connsiteY151" fmla="*/ 4367 h 10000"/>
                  <a:gd name="connsiteX152" fmla="*/ 4360 w 10000"/>
                  <a:gd name="connsiteY152" fmla="*/ 4279 h 10000"/>
                  <a:gd name="connsiteX153" fmla="*/ 4419 w 10000"/>
                  <a:gd name="connsiteY153" fmla="*/ 4225 h 10000"/>
                  <a:gd name="connsiteX154" fmla="*/ 4399 w 10000"/>
                  <a:gd name="connsiteY154" fmla="*/ 4179 h 10000"/>
                  <a:gd name="connsiteX155" fmla="*/ 4360 w 10000"/>
                  <a:gd name="connsiteY155" fmla="*/ 4125 h 10000"/>
                  <a:gd name="connsiteX156" fmla="*/ 4399 w 10000"/>
                  <a:gd name="connsiteY156" fmla="*/ 4079 h 10000"/>
                  <a:gd name="connsiteX157" fmla="*/ 4477 w 10000"/>
                  <a:gd name="connsiteY157" fmla="*/ 3995 h 10000"/>
                  <a:gd name="connsiteX158" fmla="*/ 4477 w 10000"/>
                  <a:gd name="connsiteY158" fmla="*/ 3914 h 10000"/>
                  <a:gd name="connsiteX159" fmla="*/ 4457 w 10000"/>
                  <a:gd name="connsiteY159" fmla="*/ 3830 h 10000"/>
                  <a:gd name="connsiteX160" fmla="*/ 4438 w 10000"/>
                  <a:gd name="connsiteY160" fmla="*/ 3745 h 10000"/>
                  <a:gd name="connsiteX161" fmla="*/ 4341 w 10000"/>
                  <a:gd name="connsiteY161" fmla="*/ 3741 h 10000"/>
                  <a:gd name="connsiteX162" fmla="*/ 4360 w 10000"/>
                  <a:gd name="connsiteY162" fmla="*/ 3676 h 10000"/>
                  <a:gd name="connsiteX163" fmla="*/ 4438 w 10000"/>
                  <a:gd name="connsiteY163" fmla="*/ 3611 h 10000"/>
                  <a:gd name="connsiteX164" fmla="*/ 4457 w 10000"/>
                  <a:gd name="connsiteY164" fmla="*/ 3546 h 10000"/>
                  <a:gd name="connsiteX165" fmla="*/ 4438 w 10000"/>
                  <a:gd name="connsiteY165" fmla="*/ 3477 h 10000"/>
                  <a:gd name="connsiteX166" fmla="*/ 4399 w 10000"/>
                  <a:gd name="connsiteY166" fmla="*/ 3477 h 10000"/>
                  <a:gd name="connsiteX167" fmla="*/ 4419 w 10000"/>
                  <a:gd name="connsiteY167" fmla="*/ 3411 h 10000"/>
                  <a:gd name="connsiteX168" fmla="*/ 4399 w 10000"/>
                  <a:gd name="connsiteY168" fmla="*/ 3335 h 10000"/>
                  <a:gd name="connsiteX169" fmla="*/ 4399 w 10000"/>
                  <a:gd name="connsiteY169" fmla="*/ 3269 h 10000"/>
                  <a:gd name="connsiteX170" fmla="*/ 4457 w 10000"/>
                  <a:gd name="connsiteY170" fmla="*/ 3200 h 10000"/>
                  <a:gd name="connsiteX171" fmla="*/ 4457 w 10000"/>
                  <a:gd name="connsiteY171" fmla="*/ 3062 h 10000"/>
                  <a:gd name="connsiteX172" fmla="*/ 4457 w 10000"/>
                  <a:gd name="connsiteY172" fmla="*/ 2928 h 10000"/>
                  <a:gd name="connsiteX173" fmla="*/ 4516 w 10000"/>
                  <a:gd name="connsiteY173" fmla="*/ 2794 h 10000"/>
                  <a:gd name="connsiteX174" fmla="*/ 4651 w 10000"/>
                  <a:gd name="connsiteY174" fmla="*/ 2671 h 10000"/>
                  <a:gd name="connsiteX175" fmla="*/ 4593 w 10000"/>
                  <a:gd name="connsiteY175" fmla="*/ 2652 h 10000"/>
                  <a:gd name="connsiteX176" fmla="*/ 4593 w 10000"/>
                  <a:gd name="connsiteY176" fmla="*/ 2536 h 10000"/>
                  <a:gd name="connsiteX177" fmla="*/ 4574 w 10000"/>
                  <a:gd name="connsiteY177" fmla="*/ 2421 h 10000"/>
                  <a:gd name="connsiteX178" fmla="*/ 4554 w 10000"/>
                  <a:gd name="connsiteY178" fmla="*/ 2306 h 10000"/>
                  <a:gd name="connsiteX179" fmla="*/ 4593 w 10000"/>
                  <a:gd name="connsiteY179" fmla="*/ 2203 h 10000"/>
                  <a:gd name="connsiteX180" fmla="*/ 4632 w 10000"/>
                  <a:gd name="connsiteY180" fmla="*/ 2018 h 10000"/>
                  <a:gd name="connsiteX181" fmla="*/ 4729 w 10000"/>
                  <a:gd name="connsiteY181" fmla="*/ 1838 h 10000"/>
                  <a:gd name="connsiteX182" fmla="*/ 4787 w 10000"/>
                  <a:gd name="connsiteY182" fmla="*/ 1654 h 10000"/>
                  <a:gd name="connsiteX183" fmla="*/ 4748 w 10000"/>
                  <a:gd name="connsiteY183" fmla="*/ 1466 h 10000"/>
                  <a:gd name="connsiteX184" fmla="*/ 4767 w 10000"/>
                  <a:gd name="connsiteY184" fmla="*/ 1378 h 10000"/>
                  <a:gd name="connsiteX185" fmla="*/ 4767 w 10000"/>
                  <a:gd name="connsiteY185" fmla="*/ 1282 h 10000"/>
                  <a:gd name="connsiteX186" fmla="*/ 4767 w 10000"/>
                  <a:gd name="connsiteY186" fmla="*/ 1193 h 10000"/>
                  <a:gd name="connsiteX187" fmla="*/ 4748 w 10000"/>
                  <a:gd name="connsiteY187" fmla="*/ 1101 h 10000"/>
                  <a:gd name="connsiteX188" fmla="*/ 4651 w 10000"/>
                  <a:gd name="connsiteY188" fmla="*/ 1128 h 10000"/>
                  <a:gd name="connsiteX189" fmla="*/ 4651 w 10000"/>
                  <a:gd name="connsiteY189" fmla="*/ 1067 h 10000"/>
                  <a:gd name="connsiteX190" fmla="*/ 4632 w 10000"/>
                  <a:gd name="connsiteY190" fmla="*/ 1002 h 10000"/>
                  <a:gd name="connsiteX191" fmla="*/ 4632 w 10000"/>
                  <a:gd name="connsiteY191" fmla="*/ 940 h 10000"/>
                  <a:gd name="connsiteX192" fmla="*/ 4651 w 10000"/>
                  <a:gd name="connsiteY192" fmla="*/ 879 h 10000"/>
                  <a:gd name="connsiteX193" fmla="*/ 4593 w 10000"/>
                  <a:gd name="connsiteY193" fmla="*/ 798 h 10000"/>
                  <a:gd name="connsiteX194" fmla="*/ 4593 w 10000"/>
                  <a:gd name="connsiteY194" fmla="*/ 714 h 10000"/>
                  <a:gd name="connsiteX195" fmla="*/ 4574 w 10000"/>
                  <a:gd name="connsiteY195" fmla="*/ 629 h 10000"/>
                  <a:gd name="connsiteX196" fmla="*/ 4574 w 10000"/>
                  <a:gd name="connsiteY196" fmla="*/ 553 h 10000"/>
                  <a:gd name="connsiteX197" fmla="*/ 4516 w 10000"/>
                  <a:gd name="connsiteY197" fmla="*/ 361 h 10000"/>
                  <a:gd name="connsiteX198" fmla="*/ 4457 w 10000"/>
                  <a:gd name="connsiteY198" fmla="*/ 342 h 10000"/>
                  <a:gd name="connsiteX199" fmla="*/ 4341 w 10000"/>
                  <a:gd name="connsiteY199" fmla="*/ 330 h 10000"/>
                  <a:gd name="connsiteX200" fmla="*/ 4264 w 10000"/>
                  <a:gd name="connsiteY200" fmla="*/ 318 h 10000"/>
                  <a:gd name="connsiteX201" fmla="*/ 4147 w 10000"/>
                  <a:gd name="connsiteY201" fmla="*/ 315 h 10000"/>
                  <a:gd name="connsiteX202" fmla="*/ 4070 w 10000"/>
                  <a:gd name="connsiteY202" fmla="*/ 318 h 10000"/>
                  <a:gd name="connsiteX203" fmla="*/ 4012 w 10000"/>
                  <a:gd name="connsiteY203" fmla="*/ 326 h 10000"/>
                  <a:gd name="connsiteX204" fmla="*/ 3934 w 10000"/>
                  <a:gd name="connsiteY204" fmla="*/ 326 h 10000"/>
                  <a:gd name="connsiteX205" fmla="*/ 3876 w 10000"/>
                  <a:gd name="connsiteY205" fmla="*/ 318 h 10000"/>
                  <a:gd name="connsiteX206" fmla="*/ 3895 w 10000"/>
                  <a:gd name="connsiteY206" fmla="*/ 303 h 10000"/>
                  <a:gd name="connsiteX207" fmla="*/ 3934 w 10000"/>
                  <a:gd name="connsiteY207" fmla="*/ 295 h 10000"/>
                  <a:gd name="connsiteX208" fmla="*/ 3992 w 10000"/>
                  <a:gd name="connsiteY208" fmla="*/ 284 h 10000"/>
                  <a:gd name="connsiteX209" fmla="*/ 3973 w 10000"/>
                  <a:gd name="connsiteY209" fmla="*/ 269 h 10000"/>
                  <a:gd name="connsiteX210" fmla="*/ 4147 w 10000"/>
                  <a:gd name="connsiteY210" fmla="*/ 253 h 10000"/>
                  <a:gd name="connsiteX211" fmla="*/ 4322 w 10000"/>
                  <a:gd name="connsiteY211" fmla="*/ 226 h 10000"/>
                  <a:gd name="connsiteX212" fmla="*/ 4477 w 10000"/>
                  <a:gd name="connsiteY212" fmla="*/ 200 h 10000"/>
                  <a:gd name="connsiteX213" fmla="*/ 4612 w 10000"/>
                  <a:gd name="connsiteY213" fmla="*/ 161 h 10000"/>
                  <a:gd name="connsiteX214" fmla="*/ 4651 w 10000"/>
                  <a:gd name="connsiteY214" fmla="*/ 119 h 10000"/>
                  <a:gd name="connsiteX215" fmla="*/ 4709 w 10000"/>
                  <a:gd name="connsiteY215" fmla="*/ 84 h 10000"/>
                  <a:gd name="connsiteX216" fmla="*/ 4709 w 10000"/>
                  <a:gd name="connsiteY216" fmla="*/ 42 h 10000"/>
                  <a:gd name="connsiteX217" fmla="*/ 4729 w 10000"/>
                  <a:gd name="connsiteY217" fmla="*/ 0 h 10000"/>
                  <a:gd name="connsiteX218" fmla="*/ 4787 w 10000"/>
                  <a:gd name="connsiteY218" fmla="*/ 73 h 10000"/>
                  <a:gd name="connsiteX219" fmla="*/ 4864 w 10000"/>
                  <a:gd name="connsiteY219" fmla="*/ 153 h 10000"/>
                  <a:gd name="connsiteX220" fmla="*/ 4884 w 10000"/>
                  <a:gd name="connsiteY220" fmla="*/ 230 h 10000"/>
                  <a:gd name="connsiteX221" fmla="*/ 4845 w 10000"/>
                  <a:gd name="connsiteY221" fmla="*/ 315 h 10000"/>
                  <a:gd name="connsiteX0" fmla="*/ 4845 w 10000"/>
                  <a:gd name="connsiteY0" fmla="*/ 315 h 9988"/>
                  <a:gd name="connsiteX1" fmla="*/ 4942 w 10000"/>
                  <a:gd name="connsiteY1" fmla="*/ 541 h 9988"/>
                  <a:gd name="connsiteX2" fmla="*/ 5019 w 10000"/>
                  <a:gd name="connsiteY2" fmla="*/ 779 h 9988"/>
                  <a:gd name="connsiteX3" fmla="*/ 5058 w 10000"/>
                  <a:gd name="connsiteY3" fmla="*/ 1009 h 9988"/>
                  <a:gd name="connsiteX4" fmla="*/ 5097 w 10000"/>
                  <a:gd name="connsiteY4" fmla="*/ 1239 h 9988"/>
                  <a:gd name="connsiteX5" fmla="*/ 5233 w 10000"/>
                  <a:gd name="connsiteY5" fmla="*/ 1462 h 9988"/>
                  <a:gd name="connsiteX6" fmla="*/ 5310 w 10000"/>
                  <a:gd name="connsiteY6" fmla="*/ 1692 h 9988"/>
                  <a:gd name="connsiteX7" fmla="*/ 5310 w 10000"/>
                  <a:gd name="connsiteY7" fmla="*/ 1919 h 9988"/>
                  <a:gd name="connsiteX8" fmla="*/ 5291 w 10000"/>
                  <a:gd name="connsiteY8" fmla="*/ 2145 h 9988"/>
                  <a:gd name="connsiteX9" fmla="*/ 5329 w 10000"/>
                  <a:gd name="connsiteY9" fmla="*/ 2268 h 9988"/>
                  <a:gd name="connsiteX10" fmla="*/ 5388 w 10000"/>
                  <a:gd name="connsiteY10" fmla="*/ 2402 h 9988"/>
                  <a:gd name="connsiteX11" fmla="*/ 5388 w 10000"/>
                  <a:gd name="connsiteY11" fmla="*/ 2533 h 9988"/>
                  <a:gd name="connsiteX12" fmla="*/ 5368 w 10000"/>
                  <a:gd name="connsiteY12" fmla="*/ 2663 h 9988"/>
                  <a:gd name="connsiteX13" fmla="*/ 5388 w 10000"/>
                  <a:gd name="connsiteY13" fmla="*/ 2678 h 9988"/>
                  <a:gd name="connsiteX14" fmla="*/ 5368 w 10000"/>
                  <a:gd name="connsiteY14" fmla="*/ 2701 h 9988"/>
                  <a:gd name="connsiteX15" fmla="*/ 5310 w 10000"/>
                  <a:gd name="connsiteY15" fmla="*/ 2717 h 9988"/>
                  <a:gd name="connsiteX16" fmla="*/ 5291 w 10000"/>
                  <a:gd name="connsiteY16" fmla="*/ 2736 h 9988"/>
                  <a:gd name="connsiteX17" fmla="*/ 5291 w 10000"/>
                  <a:gd name="connsiteY17" fmla="*/ 2794 h 9988"/>
                  <a:gd name="connsiteX18" fmla="*/ 5291 w 10000"/>
                  <a:gd name="connsiteY18" fmla="*/ 2851 h 9988"/>
                  <a:gd name="connsiteX19" fmla="*/ 5252 w 10000"/>
                  <a:gd name="connsiteY19" fmla="*/ 2913 h 9988"/>
                  <a:gd name="connsiteX20" fmla="*/ 5213 w 10000"/>
                  <a:gd name="connsiteY20" fmla="*/ 2962 h 9988"/>
                  <a:gd name="connsiteX21" fmla="*/ 5213 w 10000"/>
                  <a:gd name="connsiteY21" fmla="*/ 3135 h 9988"/>
                  <a:gd name="connsiteX22" fmla="*/ 5252 w 10000"/>
                  <a:gd name="connsiteY22" fmla="*/ 3315 h 9988"/>
                  <a:gd name="connsiteX23" fmla="*/ 5329 w 10000"/>
                  <a:gd name="connsiteY23" fmla="*/ 3496 h 9988"/>
                  <a:gd name="connsiteX24" fmla="*/ 5349 w 10000"/>
                  <a:gd name="connsiteY24" fmla="*/ 3668 h 9988"/>
                  <a:gd name="connsiteX25" fmla="*/ 5523 w 10000"/>
                  <a:gd name="connsiteY25" fmla="*/ 3814 h 9988"/>
                  <a:gd name="connsiteX26" fmla="*/ 5543 w 10000"/>
                  <a:gd name="connsiteY26" fmla="*/ 3968 h 9988"/>
                  <a:gd name="connsiteX27" fmla="*/ 5523 w 10000"/>
                  <a:gd name="connsiteY27" fmla="*/ 4117 h 9988"/>
                  <a:gd name="connsiteX28" fmla="*/ 5504 w 10000"/>
                  <a:gd name="connsiteY28" fmla="*/ 4271 h 9988"/>
                  <a:gd name="connsiteX29" fmla="*/ 5368 w 10000"/>
                  <a:gd name="connsiteY29" fmla="*/ 4497 h 9988"/>
                  <a:gd name="connsiteX30" fmla="*/ 5388 w 10000"/>
                  <a:gd name="connsiteY30" fmla="*/ 4724 h 9988"/>
                  <a:gd name="connsiteX31" fmla="*/ 5446 w 10000"/>
                  <a:gd name="connsiteY31" fmla="*/ 4950 h 9988"/>
                  <a:gd name="connsiteX32" fmla="*/ 5388 w 10000"/>
                  <a:gd name="connsiteY32" fmla="*/ 5177 h 9988"/>
                  <a:gd name="connsiteX33" fmla="*/ 5465 w 10000"/>
                  <a:gd name="connsiteY33" fmla="*/ 5426 h 9988"/>
                  <a:gd name="connsiteX34" fmla="*/ 5523 w 10000"/>
                  <a:gd name="connsiteY34" fmla="*/ 5668 h 9988"/>
                  <a:gd name="connsiteX35" fmla="*/ 5581 w 10000"/>
                  <a:gd name="connsiteY35" fmla="*/ 5917 h 9988"/>
                  <a:gd name="connsiteX36" fmla="*/ 5581 w 10000"/>
                  <a:gd name="connsiteY36" fmla="*/ 6170 h 9988"/>
                  <a:gd name="connsiteX37" fmla="*/ 5659 w 10000"/>
                  <a:gd name="connsiteY37" fmla="*/ 6493 h 9988"/>
                  <a:gd name="connsiteX38" fmla="*/ 5659 w 10000"/>
                  <a:gd name="connsiteY38" fmla="*/ 6815 h 9988"/>
                  <a:gd name="connsiteX39" fmla="*/ 5678 w 10000"/>
                  <a:gd name="connsiteY39" fmla="*/ 7130 h 9988"/>
                  <a:gd name="connsiteX40" fmla="*/ 5911 w 10000"/>
                  <a:gd name="connsiteY40" fmla="*/ 7441 h 9988"/>
                  <a:gd name="connsiteX41" fmla="*/ 5950 w 10000"/>
                  <a:gd name="connsiteY41" fmla="*/ 7594 h 9988"/>
                  <a:gd name="connsiteX42" fmla="*/ 6027 w 10000"/>
                  <a:gd name="connsiteY42" fmla="*/ 7744 h 9988"/>
                  <a:gd name="connsiteX43" fmla="*/ 6066 w 10000"/>
                  <a:gd name="connsiteY43" fmla="*/ 7901 h 9988"/>
                  <a:gd name="connsiteX44" fmla="*/ 5988 w 10000"/>
                  <a:gd name="connsiteY44" fmla="*/ 8051 h 9988"/>
                  <a:gd name="connsiteX45" fmla="*/ 5891 w 10000"/>
                  <a:gd name="connsiteY45" fmla="*/ 8250 h 9988"/>
                  <a:gd name="connsiteX46" fmla="*/ 5911 w 10000"/>
                  <a:gd name="connsiteY46" fmla="*/ 8454 h 9988"/>
                  <a:gd name="connsiteX47" fmla="*/ 6027 w 10000"/>
                  <a:gd name="connsiteY47" fmla="*/ 8665 h 9988"/>
                  <a:gd name="connsiteX48" fmla="*/ 6124 w 10000"/>
                  <a:gd name="connsiteY48" fmla="*/ 8868 h 9988"/>
                  <a:gd name="connsiteX49" fmla="*/ 6143 w 10000"/>
                  <a:gd name="connsiteY49" fmla="*/ 9021 h 9988"/>
                  <a:gd name="connsiteX50" fmla="*/ 6143 w 10000"/>
                  <a:gd name="connsiteY50" fmla="*/ 9179 h 9988"/>
                  <a:gd name="connsiteX51" fmla="*/ 6202 w 10000"/>
                  <a:gd name="connsiteY51" fmla="*/ 9332 h 9988"/>
                  <a:gd name="connsiteX52" fmla="*/ 6434 w 10000"/>
                  <a:gd name="connsiteY52" fmla="*/ 9463 h 9988"/>
                  <a:gd name="connsiteX53" fmla="*/ 6686 w 10000"/>
                  <a:gd name="connsiteY53" fmla="*/ 9463 h 9988"/>
                  <a:gd name="connsiteX54" fmla="*/ 6957 w 10000"/>
                  <a:gd name="connsiteY54" fmla="*/ 9474 h 9988"/>
                  <a:gd name="connsiteX55" fmla="*/ 7171 w 10000"/>
                  <a:gd name="connsiteY55" fmla="*/ 9486 h 9988"/>
                  <a:gd name="connsiteX56" fmla="*/ 7422 w 10000"/>
                  <a:gd name="connsiteY56" fmla="*/ 9501 h 9988"/>
                  <a:gd name="connsiteX57" fmla="*/ 7655 w 10000"/>
                  <a:gd name="connsiteY57" fmla="*/ 9520 h 9988"/>
                  <a:gd name="connsiteX58" fmla="*/ 7849 w 10000"/>
                  <a:gd name="connsiteY58" fmla="*/ 9547 h 9988"/>
                  <a:gd name="connsiteX59" fmla="*/ 8081 w 10000"/>
                  <a:gd name="connsiteY59" fmla="*/ 9578 h 9988"/>
                  <a:gd name="connsiteX60" fmla="*/ 8275 w 10000"/>
                  <a:gd name="connsiteY60" fmla="*/ 9609 h 9988"/>
                  <a:gd name="connsiteX61" fmla="*/ 8488 w 10000"/>
                  <a:gd name="connsiteY61" fmla="*/ 9620 h 9988"/>
                  <a:gd name="connsiteX62" fmla="*/ 8702 w 10000"/>
                  <a:gd name="connsiteY62" fmla="*/ 9632 h 9988"/>
                  <a:gd name="connsiteX63" fmla="*/ 8915 w 10000"/>
                  <a:gd name="connsiteY63" fmla="*/ 9635 h 9988"/>
                  <a:gd name="connsiteX64" fmla="*/ 9147 w 10000"/>
                  <a:gd name="connsiteY64" fmla="*/ 9643 h 9988"/>
                  <a:gd name="connsiteX65" fmla="*/ 9360 w 10000"/>
                  <a:gd name="connsiteY65" fmla="*/ 9647 h 9988"/>
                  <a:gd name="connsiteX66" fmla="*/ 9574 w 10000"/>
                  <a:gd name="connsiteY66" fmla="*/ 9658 h 9988"/>
                  <a:gd name="connsiteX67" fmla="*/ 9767 w 10000"/>
                  <a:gd name="connsiteY67" fmla="*/ 9678 h 9988"/>
                  <a:gd name="connsiteX68" fmla="*/ 9961 w 10000"/>
                  <a:gd name="connsiteY68" fmla="*/ 9701 h 9988"/>
                  <a:gd name="connsiteX69" fmla="*/ 10000 w 10000"/>
                  <a:gd name="connsiteY69" fmla="*/ 9720 h 9988"/>
                  <a:gd name="connsiteX70" fmla="*/ 9806 w 10000"/>
                  <a:gd name="connsiteY70" fmla="*/ 9712 h 9988"/>
                  <a:gd name="connsiteX71" fmla="*/ 9671 w 10000"/>
                  <a:gd name="connsiteY71" fmla="*/ 9728 h 9988"/>
                  <a:gd name="connsiteX72" fmla="*/ 9574 w 10000"/>
                  <a:gd name="connsiteY72" fmla="*/ 9751 h 9988"/>
                  <a:gd name="connsiteX73" fmla="*/ 9419 w 10000"/>
                  <a:gd name="connsiteY73" fmla="*/ 9770 h 9988"/>
                  <a:gd name="connsiteX74" fmla="*/ 9302 w 10000"/>
                  <a:gd name="connsiteY74" fmla="*/ 9770 h 9988"/>
                  <a:gd name="connsiteX75" fmla="*/ 9186 w 10000"/>
                  <a:gd name="connsiteY75" fmla="*/ 9770 h 9988"/>
                  <a:gd name="connsiteX76" fmla="*/ 9070 w 10000"/>
                  <a:gd name="connsiteY76" fmla="*/ 9777 h 9988"/>
                  <a:gd name="connsiteX77" fmla="*/ 8992 w 10000"/>
                  <a:gd name="connsiteY77" fmla="*/ 9785 h 9988"/>
                  <a:gd name="connsiteX78" fmla="*/ 8895 w 10000"/>
                  <a:gd name="connsiteY78" fmla="*/ 9793 h 9988"/>
                  <a:gd name="connsiteX79" fmla="*/ 8818 w 10000"/>
                  <a:gd name="connsiteY79" fmla="*/ 9804 h 9988"/>
                  <a:gd name="connsiteX80" fmla="*/ 8721 w 10000"/>
                  <a:gd name="connsiteY80" fmla="*/ 9820 h 9988"/>
                  <a:gd name="connsiteX81" fmla="*/ 8624 w 10000"/>
                  <a:gd name="connsiteY81" fmla="*/ 9835 h 9988"/>
                  <a:gd name="connsiteX82" fmla="*/ 8411 w 10000"/>
                  <a:gd name="connsiteY82" fmla="*/ 9831 h 9988"/>
                  <a:gd name="connsiteX83" fmla="*/ 8178 w 10000"/>
                  <a:gd name="connsiteY83" fmla="*/ 9835 h 9988"/>
                  <a:gd name="connsiteX84" fmla="*/ 7984 w 10000"/>
                  <a:gd name="connsiteY84" fmla="*/ 9847 h 9988"/>
                  <a:gd name="connsiteX85" fmla="*/ 7791 w 10000"/>
                  <a:gd name="connsiteY85" fmla="*/ 9862 h 9988"/>
                  <a:gd name="connsiteX86" fmla="*/ 7597 w 10000"/>
                  <a:gd name="connsiteY86" fmla="*/ 9889 h 9988"/>
                  <a:gd name="connsiteX87" fmla="*/ 7422 w 10000"/>
                  <a:gd name="connsiteY87" fmla="*/ 9916 h 9988"/>
                  <a:gd name="connsiteX88" fmla="*/ 7248 w 10000"/>
                  <a:gd name="connsiteY88" fmla="*/ 9946 h 9988"/>
                  <a:gd name="connsiteX89" fmla="*/ 7093 w 10000"/>
                  <a:gd name="connsiteY89" fmla="*/ 9985 h 9988"/>
                  <a:gd name="connsiteX90" fmla="*/ 6822 w 10000"/>
                  <a:gd name="connsiteY90" fmla="*/ 9988 h 9988"/>
                  <a:gd name="connsiteX91" fmla="*/ 6550 w 10000"/>
                  <a:gd name="connsiteY91" fmla="*/ 9988 h 9988"/>
                  <a:gd name="connsiteX92" fmla="*/ 6318 w 10000"/>
                  <a:gd name="connsiteY92" fmla="*/ 9977 h 9988"/>
                  <a:gd name="connsiteX93" fmla="*/ 6047 w 10000"/>
                  <a:gd name="connsiteY93" fmla="*/ 9969 h 9988"/>
                  <a:gd name="connsiteX94" fmla="*/ 5795 w 10000"/>
                  <a:gd name="connsiteY94" fmla="*/ 9958 h 9988"/>
                  <a:gd name="connsiteX95" fmla="*/ 4767 w 10000"/>
                  <a:gd name="connsiteY95" fmla="*/ 9973 h 9988"/>
                  <a:gd name="connsiteX96" fmla="*/ 4554 w 10000"/>
                  <a:gd name="connsiteY96" fmla="*/ 9985 h 9988"/>
                  <a:gd name="connsiteX97" fmla="*/ 2849 w 10000"/>
                  <a:gd name="connsiteY97" fmla="*/ 9919 h 9988"/>
                  <a:gd name="connsiteX98" fmla="*/ 2442 w 10000"/>
                  <a:gd name="connsiteY98" fmla="*/ 9877 h 9988"/>
                  <a:gd name="connsiteX99" fmla="*/ 2074 w 10000"/>
                  <a:gd name="connsiteY99" fmla="*/ 9835 h 9988"/>
                  <a:gd name="connsiteX100" fmla="*/ 1647 w 10000"/>
                  <a:gd name="connsiteY100" fmla="*/ 9800 h 9988"/>
                  <a:gd name="connsiteX101" fmla="*/ 814 w 10000"/>
                  <a:gd name="connsiteY101" fmla="*/ 9735 h 9988"/>
                  <a:gd name="connsiteX102" fmla="*/ 426 w 10000"/>
                  <a:gd name="connsiteY102" fmla="*/ 9705 h 9988"/>
                  <a:gd name="connsiteX103" fmla="*/ 0 w 10000"/>
                  <a:gd name="connsiteY103" fmla="*/ 9678 h 9988"/>
                  <a:gd name="connsiteX104" fmla="*/ 252 w 10000"/>
                  <a:gd name="connsiteY104" fmla="*/ 9662 h 9988"/>
                  <a:gd name="connsiteX105" fmla="*/ 523 w 10000"/>
                  <a:gd name="connsiteY105" fmla="*/ 9643 h 9988"/>
                  <a:gd name="connsiteX106" fmla="*/ 775 w 10000"/>
                  <a:gd name="connsiteY106" fmla="*/ 9616 h 9988"/>
                  <a:gd name="connsiteX107" fmla="*/ 1047 w 10000"/>
                  <a:gd name="connsiteY107" fmla="*/ 9593 h 9988"/>
                  <a:gd name="connsiteX108" fmla="*/ 1279 w 10000"/>
                  <a:gd name="connsiteY108" fmla="*/ 9574 h 9988"/>
                  <a:gd name="connsiteX109" fmla="*/ 1550 w 10000"/>
                  <a:gd name="connsiteY109" fmla="*/ 9559 h 9988"/>
                  <a:gd name="connsiteX110" fmla="*/ 1841 w 10000"/>
                  <a:gd name="connsiteY110" fmla="*/ 9547 h 9988"/>
                  <a:gd name="connsiteX111" fmla="*/ 2132 w 10000"/>
                  <a:gd name="connsiteY111" fmla="*/ 9547 h 9988"/>
                  <a:gd name="connsiteX112" fmla="*/ 2345 w 10000"/>
                  <a:gd name="connsiteY112" fmla="*/ 9547 h 9988"/>
                  <a:gd name="connsiteX113" fmla="*/ 2558 w 10000"/>
                  <a:gd name="connsiteY113" fmla="*/ 9547 h 9988"/>
                  <a:gd name="connsiteX114" fmla="*/ 2752 w 10000"/>
                  <a:gd name="connsiteY114" fmla="*/ 9543 h 9988"/>
                  <a:gd name="connsiteX115" fmla="*/ 2965 w 10000"/>
                  <a:gd name="connsiteY115" fmla="*/ 9536 h 9988"/>
                  <a:gd name="connsiteX116" fmla="*/ 3159 w 10000"/>
                  <a:gd name="connsiteY116" fmla="*/ 9532 h 9988"/>
                  <a:gd name="connsiteX117" fmla="*/ 3333 w 10000"/>
                  <a:gd name="connsiteY117" fmla="*/ 9520 h 9988"/>
                  <a:gd name="connsiteX118" fmla="*/ 3527 w 10000"/>
                  <a:gd name="connsiteY118" fmla="*/ 9505 h 9988"/>
                  <a:gd name="connsiteX119" fmla="*/ 3702 w 10000"/>
                  <a:gd name="connsiteY119" fmla="*/ 9486 h 9988"/>
                  <a:gd name="connsiteX120" fmla="*/ 3721 w 10000"/>
                  <a:gd name="connsiteY120" fmla="*/ 9317 h 9988"/>
                  <a:gd name="connsiteX121" fmla="*/ 3779 w 10000"/>
                  <a:gd name="connsiteY121" fmla="*/ 9148 h 9988"/>
                  <a:gd name="connsiteX122" fmla="*/ 3857 w 10000"/>
                  <a:gd name="connsiteY122" fmla="*/ 8979 h 9988"/>
                  <a:gd name="connsiteX123" fmla="*/ 3915 w 10000"/>
                  <a:gd name="connsiteY123" fmla="*/ 8810 h 9988"/>
                  <a:gd name="connsiteX124" fmla="*/ 3895 w 10000"/>
                  <a:gd name="connsiteY124" fmla="*/ 8565 h 9988"/>
                  <a:gd name="connsiteX125" fmla="*/ 3895 w 10000"/>
                  <a:gd name="connsiteY125" fmla="*/ 8319 h 9988"/>
                  <a:gd name="connsiteX126" fmla="*/ 3895 w 10000"/>
                  <a:gd name="connsiteY126" fmla="*/ 8070 h 9988"/>
                  <a:gd name="connsiteX127" fmla="*/ 3915 w 10000"/>
                  <a:gd name="connsiteY127" fmla="*/ 7824 h 9988"/>
                  <a:gd name="connsiteX128" fmla="*/ 3915 w 10000"/>
                  <a:gd name="connsiteY128" fmla="*/ 7629 h 9988"/>
                  <a:gd name="connsiteX129" fmla="*/ 3876 w 10000"/>
                  <a:gd name="connsiteY129" fmla="*/ 7429 h 9988"/>
                  <a:gd name="connsiteX130" fmla="*/ 3857 w 10000"/>
                  <a:gd name="connsiteY130" fmla="*/ 7241 h 9988"/>
                  <a:gd name="connsiteX131" fmla="*/ 3915 w 10000"/>
                  <a:gd name="connsiteY131" fmla="*/ 7053 h 9988"/>
                  <a:gd name="connsiteX132" fmla="*/ 4128 w 10000"/>
                  <a:gd name="connsiteY132" fmla="*/ 6853 h 9988"/>
                  <a:gd name="connsiteX133" fmla="*/ 4167 w 10000"/>
                  <a:gd name="connsiteY133" fmla="*/ 6642 h 9988"/>
                  <a:gd name="connsiteX134" fmla="*/ 4147 w 10000"/>
                  <a:gd name="connsiteY134" fmla="*/ 6427 h 9988"/>
                  <a:gd name="connsiteX135" fmla="*/ 4147 w 10000"/>
                  <a:gd name="connsiteY135" fmla="*/ 6213 h 9988"/>
                  <a:gd name="connsiteX136" fmla="*/ 4167 w 10000"/>
                  <a:gd name="connsiteY136" fmla="*/ 6136 h 9988"/>
                  <a:gd name="connsiteX137" fmla="*/ 4186 w 10000"/>
                  <a:gd name="connsiteY137" fmla="*/ 6063 h 9988"/>
                  <a:gd name="connsiteX138" fmla="*/ 4186 w 10000"/>
                  <a:gd name="connsiteY138" fmla="*/ 5990 h 9988"/>
                  <a:gd name="connsiteX139" fmla="*/ 4128 w 10000"/>
                  <a:gd name="connsiteY139" fmla="*/ 5921 h 9988"/>
                  <a:gd name="connsiteX140" fmla="*/ 4109 w 10000"/>
                  <a:gd name="connsiteY140" fmla="*/ 5748 h 9988"/>
                  <a:gd name="connsiteX141" fmla="*/ 4147 w 10000"/>
                  <a:gd name="connsiteY141" fmla="*/ 5737 h 9988"/>
                  <a:gd name="connsiteX142" fmla="*/ 4147 w 10000"/>
                  <a:gd name="connsiteY142" fmla="*/ 5560 h 9988"/>
                  <a:gd name="connsiteX143" fmla="*/ 4186 w 10000"/>
                  <a:gd name="connsiteY143" fmla="*/ 5380 h 9988"/>
                  <a:gd name="connsiteX144" fmla="*/ 4205 w 10000"/>
                  <a:gd name="connsiteY144" fmla="*/ 5203 h 9988"/>
                  <a:gd name="connsiteX145" fmla="*/ 4167 w 10000"/>
                  <a:gd name="connsiteY145" fmla="*/ 5012 h 9988"/>
                  <a:gd name="connsiteX146" fmla="*/ 4264 w 10000"/>
                  <a:gd name="connsiteY146" fmla="*/ 4985 h 9988"/>
                  <a:gd name="connsiteX147" fmla="*/ 4205 w 10000"/>
                  <a:gd name="connsiteY147" fmla="*/ 4624 h 9988"/>
                  <a:gd name="connsiteX148" fmla="*/ 4283 w 10000"/>
                  <a:gd name="connsiteY148" fmla="*/ 4540 h 9988"/>
                  <a:gd name="connsiteX149" fmla="*/ 4302 w 10000"/>
                  <a:gd name="connsiteY149" fmla="*/ 4455 h 9988"/>
                  <a:gd name="connsiteX150" fmla="*/ 4322 w 10000"/>
                  <a:gd name="connsiteY150" fmla="*/ 4367 h 9988"/>
                  <a:gd name="connsiteX151" fmla="*/ 4360 w 10000"/>
                  <a:gd name="connsiteY151" fmla="*/ 4279 h 9988"/>
                  <a:gd name="connsiteX152" fmla="*/ 4419 w 10000"/>
                  <a:gd name="connsiteY152" fmla="*/ 4225 h 9988"/>
                  <a:gd name="connsiteX153" fmla="*/ 4399 w 10000"/>
                  <a:gd name="connsiteY153" fmla="*/ 4179 h 9988"/>
                  <a:gd name="connsiteX154" fmla="*/ 4360 w 10000"/>
                  <a:gd name="connsiteY154" fmla="*/ 4125 h 9988"/>
                  <a:gd name="connsiteX155" fmla="*/ 4399 w 10000"/>
                  <a:gd name="connsiteY155" fmla="*/ 4079 h 9988"/>
                  <a:gd name="connsiteX156" fmla="*/ 4477 w 10000"/>
                  <a:gd name="connsiteY156" fmla="*/ 3995 h 9988"/>
                  <a:gd name="connsiteX157" fmla="*/ 4477 w 10000"/>
                  <a:gd name="connsiteY157" fmla="*/ 3914 h 9988"/>
                  <a:gd name="connsiteX158" fmla="*/ 4457 w 10000"/>
                  <a:gd name="connsiteY158" fmla="*/ 3830 h 9988"/>
                  <a:gd name="connsiteX159" fmla="*/ 4438 w 10000"/>
                  <a:gd name="connsiteY159" fmla="*/ 3745 h 9988"/>
                  <a:gd name="connsiteX160" fmla="*/ 4341 w 10000"/>
                  <a:gd name="connsiteY160" fmla="*/ 3741 h 9988"/>
                  <a:gd name="connsiteX161" fmla="*/ 4360 w 10000"/>
                  <a:gd name="connsiteY161" fmla="*/ 3676 h 9988"/>
                  <a:gd name="connsiteX162" fmla="*/ 4438 w 10000"/>
                  <a:gd name="connsiteY162" fmla="*/ 3611 h 9988"/>
                  <a:gd name="connsiteX163" fmla="*/ 4457 w 10000"/>
                  <a:gd name="connsiteY163" fmla="*/ 3546 h 9988"/>
                  <a:gd name="connsiteX164" fmla="*/ 4438 w 10000"/>
                  <a:gd name="connsiteY164" fmla="*/ 3477 h 9988"/>
                  <a:gd name="connsiteX165" fmla="*/ 4399 w 10000"/>
                  <a:gd name="connsiteY165" fmla="*/ 3477 h 9988"/>
                  <a:gd name="connsiteX166" fmla="*/ 4419 w 10000"/>
                  <a:gd name="connsiteY166" fmla="*/ 3411 h 9988"/>
                  <a:gd name="connsiteX167" fmla="*/ 4399 w 10000"/>
                  <a:gd name="connsiteY167" fmla="*/ 3335 h 9988"/>
                  <a:gd name="connsiteX168" fmla="*/ 4399 w 10000"/>
                  <a:gd name="connsiteY168" fmla="*/ 3269 h 9988"/>
                  <a:gd name="connsiteX169" fmla="*/ 4457 w 10000"/>
                  <a:gd name="connsiteY169" fmla="*/ 3200 h 9988"/>
                  <a:gd name="connsiteX170" fmla="*/ 4457 w 10000"/>
                  <a:gd name="connsiteY170" fmla="*/ 3062 h 9988"/>
                  <a:gd name="connsiteX171" fmla="*/ 4457 w 10000"/>
                  <a:gd name="connsiteY171" fmla="*/ 2928 h 9988"/>
                  <a:gd name="connsiteX172" fmla="*/ 4516 w 10000"/>
                  <a:gd name="connsiteY172" fmla="*/ 2794 h 9988"/>
                  <a:gd name="connsiteX173" fmla="*/ 4651 w 10000"/>
                  <a:gd name="connsiteY173" fmla="*/ 2671 h 9988"/>
                  <a:gd name="connsiteX174" fmla="*/ 4593 w 10000"/>
                  <a:gd name="connsiteY174" fmla="*/ 2652 h 9988"/>
                  <a:gd name="connsiteX175" fmla="*/ 4593 w 10000"/>
                  <a:gd name="connsiteY175" fmla="*/ 2536 h 9988"/>
                  <a:gd name="connsiteX176" fmla="*/ 4574 w 10000"/>
                  <a:gd name="connsiteY176" fmla="*/ 2421 h 9988"/>
                  <a:gd name="connsiteX177" fmla="*/ 4554 w 10000"/>
                  <a:gd name="connsiteY177" fmla="*/ 2306 h 9988"/>
                  <a:gd name="connsiteX178" fmla="*/ 4593 w 10000"/>
                  <a:gd name="connsiteY178" fmla="*/ 2203 h 9988"/>
                  <a:gd name="connsiteX179" fmla="*/ 4632 w 10000"/>
                  <a:gd name="connsiteY179" fmla="*/ 2018 h 9988"/>
                  <a:gd name="connsiteX180" fmla="*/ 4729 w 10000"/>
                  <a:gd name="connsiteY180" fmla="*/ 1838 h 9988"/>
                  <a:gd name="connsiteX181" fmla="*/ 4787 w 10000"/>
                  <a:gd name="connsiteY181" fmla="*/ 1654 h 9988"/>
                  <a:gd name="connsiteX182" fmla="*/ 4748 w 10000"/>
                  <a:gd name="connsiteY182" fmla="*/ 1466 h 9988"/>
                  <a:gd name="connsiteX183" fmla="*/ 4767 w 10000"/>
                  <a:gd name="connsiteY183" fmla="*/ 1378 h 9988"/>
                  <a:gd name="connsiteX184" fmla="*/ 4767 w 10000"/>
                  <a:gd name="connsiteY184" fmla="*/ 1282 h 9988"/>
                  <a:gd name="connsiteX185" fmla="*/ 4767 w 10000"/>
                  <a:gd name="connsiteY185" fmla="*/ 1193 h 9988"/>
                  <a:gd name="connsiteX186" fmla="*/ 4748 w 10000"/>
                  <a:gd name="connsiteY186" fmla="*/ 1101 h 9988"/>
                  <a:gd name="connsiteX187" fmla="*/ 4651 w 10000"/>
                  <a:gd name="connsiteY187" fmla="*/ 1128 h 9988"/>
                  <a:gd name="connsiteX188" fmla="*/ 4651 w 10000"/>
                  <a:gd name="connsiteY188" fmla="*/ 1067 h 9988"/>
                  <a:gd name="connsiteX189" fmla="*/ 4632 w 10000"/>
                  <a:gd name="connsiteY189" fmla="*/ 1002 h 9988"/>
                  <a:gd name="connsiteX190" fmla="*/ 4632 w 10000"/>
                  <a:gd name="connsiteY190" fmla="*/ 940 h 9988"/>
                  <a:gd name="connsiteX191" fmla="*/ 4651 w 10000"/>
                  <a:gd name="connsiteY191" fmla="*/ 879 h 9988"/>
                  <a:gd name="connsiteX192" fmla="*/ 4593 w 10000"/>
                  <a:gd name="connsiteY192" fmla="*/ 798 h 9988"/>
                  <a:gd name="connsiteX193" fmla="*/ 4593 w 10000"/>
                  <a:gd name="connsiteY193" fmla="*/ 714 h 9988"/>
                  <a:gd name="connsiteX194" fmla="*/ 4574 w 10000"/>
                  <a:gd name="connsiteY194" fmla="*/ 629 h 9988"/>
                  <a:gd name="connsiteX195" fmla="*/ 4574 w 10000"/>
                  <a:gd name="connsiteY195" fmla="*/ 553 h 9988"/>
                  <a:gd name="connsiteX196" fmla="*/ 4516 w 10000"/>
                  <a:gd name="connsiteY196" fmla="*/ 361 h 9988"/>
                  <a:gd name="connsiteX197" fmla="*/ 4457 w 10000"/>
                  <a:gd name="connsiteY197" fmla="*/ 342 h 9988"/>
                  <a:gd name="connsiteX198" fmla="*/ 4341 w 10000"/>
                  <a:gd name="connsiteY198" fmla="*/ 330 h 9988"/>
                  <a:gd name="connsiteX199" fmla="*/ 4264 w 10000"/>
                  <a:gd name="connsiteY199" fmla="*/ 318 h 9988"/>
                  <a:gd name="connsiteX200" fmla="*/ 4147 w 10000"/>
                  <a:gd name="connsiteY200" fmla="*/ 315 h 9988"/>
                  <a:gd name="connsiteX201" fmla="*/ 4070 w 10000"/>
                  <a:gd name="connsiteY201" fmla="*/ 318 h 9988"/>
                  <a:gd name="connsiteX202" fmla="*/ 4012 w 10000"/>
                  <a:gd name="connsiteY202" fmla="*/ 326 h 9988"/>
                  <a:gd name="connsiteX203" fmla="*/ 3934 w 10000"/>
                  <a:gd name="connsiteY203" fmla="*/ 326 h 9988"/>
                  <a:gd name="connsiteX204" fmla="*/ 3876 w 10000"/>
                  <a:gd name="connsiteY204" fmla="*/ 318 h 9988"/>
                  <a:gd name="connsiteX205" fmla="*/ 3895 w 10000"/>
                  <a:gd name="connsiteY205" fmla="*/ 303 h 9988"/>
                  <a:gd name="connsiteX206" fmla="*/ 3934 w 10000"/>
                  <a:gd name="connsiteY206" fmla="*/ 295 h 9988"/>
                  <a:gd name="connsiteX207" fmla="*/ 3992 w 10000"/>
                  <a:gd name="connsiteY207" fmla="*/ 284 h 9988"/>
                  <a:gd name="connsiteX208" fmla="*/ 3973 w 10000"/>
                  <a:gd name="connsiteY208" fmla="*/ 269 h 9988"/>
                  <a:gd name="connsiteX209" fmla="*/ 4147 w 10000"/>
                  <a:gd name="connsiteY209" fmla="*/ 253 h 9988"/>
                  <a:gd name="connsiteX210" fmla="*/ 4322 w 10000"/>
                  <a:gd name="connsiteY210" fmla="*/ 226 h 9988"/>
                  <a:gd name="connsiteX211" fmla="*/ 4477 w 10000"/>
                  <a:gd name="connsiteY211" fmla="*/ 200 h 9988"/>
                  <a:gd name="connsiteX212" fmla="*/ 4612 w 10000"/>
                  <a:gd name="connsiteY212" fmla="*/ 161 h 9988"/>
                  <a:gd name="connsiteX213" fmla="*/ 4651 w 10000"/>
                  <a:gd name="connsiteY213" fmla="*/ 119 h 9988"/>
                  <a:gd name="connsiteX214" fmla="*/ 4709 w 10000"/>
                  <a:gd name="connsiteY214" fmla="*/ 84 h 9988"/>
                  <a:gd name="connsiteX215" fmla="*/ 4709 w 10000"/>
                  <a:gd name="connsiteY215" fmla="*/ 42 h 9988"/>
                  <a:gd name="connsiteX216" fmla="*/ 4729 w 10000"/>
                  <a:gd name="connsiteY216" fmla="*/ 0 h 9988"/>
                  <a:gd name="connsiteX217" fmla="*/ 4787 w 10000"/>
                  <a:gd name="connsiteY217" fmla="*/ 73 h 9988"/>
                  <a:gd name="connsiteX218" fmla="*/ 4864 w 10000"/>
                  <a:gd name="connsiteY218" fmla="*/ 153 h 9988"/>
                  <a:gd name="connsiteX219" fmla="*/ 4884 w 10000"/>
                  <a:gd name="connsiteY219" fmla="*/ 230 h 9988"/>
                  <a:gd name="connsiteX220" fmla="*/ 4845 w 10000"/>
                  <a:gd name="connsiteY220" fmla="*/ 315 h 9988"/>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6550 w 10000"/>
                  <a:gd name="connsiteY91" fmla="*/ 10000 h 10000"/>
                  <a:gd name="connsiteX92" fmla="*/ 6318 w 10000"/>
                  <a:gd name="connsiteY92" fmla="*/ 9989 h 10000"/>
                  <a:gd name="connsiteX93" fmla="*/ 6047 w 10000"/>
                  <a:gd name="connsiteY93" fmla="*/ 9981 h 10000"/>
                  <a:gd name="connsiteX94" fmla="*/ 4767 w 10000"/>
                  <a:gd name="connsiteY94" fmla="*/ 9985 h 10000"/>
                  <a:gd name="connsiteX95" fmla="*/ 4554 w 10000"/>
                  <a:gd name="connsiteY95" fmla="*/ 9997 h 10000"/>
                  <a:gd name="connsiteX96" fmla="*/ 2849 w 10000"/>
                  <a:gd name="connsiteY96" fmla="*/ 9931 h 10000"/>
                  <a:gd name="connsiteX97" fmla="*/ 2442 w 10000"/>
                  <a:gd name="connsiteY97" fmla="*/ 9889 h 10000"/>
                  <a:gd name="connsiteX98" fmla="*/ 2074 w 10000"/>
                  <a:gd name="connsiteY98" fmla="*/ 9847 h 10000"/>
                  <a:gd name="connsiteX99" fmla="*/ 1647 w 10000"/>
                  <a:gd name="connsiteY99" fmla="*/ 9812 h 10000"/>
                  <a:gd name="connsiteX100" fmla="*/ 814 w 10000"/>
                  <a:gd name="connsiteY100" fmla="*/ 9747 h 10000"/>
                  <a:gd name="connsiteX101" fmla="*/ 426 w 10000"/>
                  <a:gd name="connsiteY101" fmla="*/ 9717 h 10000"/>
                  <a:gd name="connsiteX102" fmla="*/ 0 w 10000"/>
                  <a:gd name="connsiteY102" fmla="*/ 9690 h 10000"/>
                  <a:gd name="connsiteX103" fmla="*/ 252 w 10000"/>
                  <a:gd name="connsiteY103" fmla="*/ 9674 h 10000"/>
                  <a:gd name="connsiteX104" fmla="*/ 523 w 10000"/>
                  <a:gd name="connsiteY104" fmla="*/ 9655 h 10000"/>
                  <a:gd name="connsiteX105" fmla="*/ 775 w 10000"/>
                  <a:gd name="connsiteY105" fmla="*/ 9628 h 10000"/>
                  <a:gd name="connsiteX106" fmla="*/ 1047 w 10000"/>
                  <a:gd name="connsiteY106" fmla="*/ 9605 h 10000"/>
                  <a:gd name="connsiteX107" fmla="*/ 1279 w 10000"/>
                  <a:gd name="connsiteY107" fmla="*/ 9586 h 10000"/>
                  <a:gd name="connsiteX108" fmla="*/ 1550 w 10000"/>
                  <a:gd name="connsiteY108" fmla="*/ 9570 h 10000"/>
                  <a:gd name="connsiteX109" fmla="*/ 1841 w 10000"/>
                  <a:gd name="connsiteY109" fmla="*/ 9558 h 10000"/>
                  <a:gd name="connsiteX110" fmla="*/ 2132 w 10000"/>
                  <a:gd name="connsiteY110" fmla="*/ 9558 h 10000"/>
                  <a:gd name="connsiteX111" fmla="*/ 2345 w 10000"/>
                  <a:gd name="connsiteY111" fmla="*/ 9558 h 10000"/>
                  <a:gd name="connsiteX112" fmla="*/ 2558 w 10000"/>
                  <a:gd name="connsiteY112" fmla="*/ 9558 h 10000"/>
                  <a:gd name="connsiteX113" fmla="*/ 2752 w 10000"/>
                  <a:gd name="connsiteY113" fmla="*/ 9554 h 10000"/>
                  <a:gd name="connsiteX114" fmla="*/ 2965 w 10000"/>
                  <a:gd name="connsiteY114" fmla="*/ 9547 h 10000"/>
                  <a:gd name="connsiteX115" fmla="*/ 3159 w 10000"/>
                  <a:gd name="connsiteY115" fmla="*/ 9543 h 10000"/>
                  <a:gd name="connsiteX116" fmla="*/ 3333 w 10000"/>
                  <a:gd name="connsiteY116" fmla="*/ 9531 h 10000"/>
                  <a:gd name="connsiteX117" fmla="*/ 3527 w 10000"/>
                  <a:gd name="connsiteY117" fmla="*/ 9516 h 10000"/>
                  <a:gd name="connsiteX118" fmla="*/ 3702 w 10000"/>
                  <a:gd name="connsiteY118" fmla="*/ 9497 h 10000"/>
                  <a:gd name="connsiteX119" fmla="*/ 3721 w 10000"/>
                  <a:gd name="connsiteY119" fmla="*/ 9328 h 10000"/>
                  <a:gd name="connsiteX120" fmla="*/ 3779 w 10000"/>
                  <a:gd name="connsiteY120" fmla="*/ 9159 h 10000"/>
                  <a:gd name="connsiteX121" fmla="*/ 3857 w 10000"/>
                  <a:gd name="connsiteY121" fmla="*/ 8990 h 10000"/>
                  <a:gd name="connsiteX122" fmla="*/ 3915 w 10000"/>
                  <a:gd name="connsiteY122" fmla="*/ 8821 h 10000"/>
                  <a:gd name="connsiteX123" fmla="*/ 3895 w 10000"/>
                  <a:gd name="connsiteY123" fmla="*/ 8575 h 10000"/>
                  <a:gd name="connsiteX124" fmla="*/ 3895 w 10000"/>
                  <a:gd name="connsiteY124" fmla="*/ 8329 h 10000"/>
                  <a:gd name="connsiteX125" fmla="*/ 3895 w 10000"/>
                  <a:gd name="connsiteY125" fmla="*/ 8080 h 10000"/>
                  <a:gd name="connsiteX126" fmla="*/ 3915 w 10000"/>
                  <a:gd name="connsiteY126" fmla="*/ 7833 h 10000"/>
                  <a:gd name="connsiteX127" fmla="*/ 3915 w 10000"/>
                  <a:gd name="connsiteY127" fmla="*/ 7638 h 10000"/>
                  <a:gd name="connsiteX128" fmla="*/ 3876 w 10000"/>
                  <a:gd name="connsiteY128" fmla="*/ 7438 h 10000"/>
                  <a:gd name="connsiteX129" fmla="*/ 3857 w 10000"/>
                  <a:gd name="connsiteY129" fmla="*/ 7250 h 10000"/>
                  <a:gd name="connsiteX130" fmla="*/ 3915 w 10000"/>
                  <a:gd name="connsiteY130" fmla="*/ 7061 h 10000"/>
                  <a:gd name="connsiteX131" fmla="*/ 4128 w 10000"/>
                  <a:gd name="connsiteY131" fmla="*/ 6861 h 10000"/>
                  <a:gd name="connsiteX132" fmla="*/ 4167 w 10000"/>
                  <a:gd name="connsiteY132" fmla="*/ 6650 h 10000"/>
                  <a:gd name="connsiteX133" fmla="*/ 4147 w 10000"/>
                  <a:gd name="connsiteY133" fmla="*/ 6435 h 10000"/>
                  <a:gd name="connsiteX134" fmla="*/ 4147 w 10000"/>
                  <a:gd name="connsiteY134" fmla="*/ 6220 h 10000"/>
                  <a:gd name="connsiteX135" fmla="*/ 4167 w 10000"/>
                  <a:gd name="connsiteY135" fmla="*/ 6143 h 10000"/>
                  <a:gd name="connsiteX136" fmla="*/ 4186 w 10000"/>
                  <a:gd name="connsiteY136" fmla="*/ 6070 h 10000"/>
                  <a:gd name="connsiteX137" fmla="*/ 4186 w 10000"/>
                  <a:gd name="connsiteY137" fmla="*/ 5997 h 10000"/>
                  <a:gd name="connsiteX138" fmla="*/ 4128 w 10000"/>
                  <a:gd name="connsiteY138" fmla="*/ 5928 h 10000"/>
                  <a:gd name="connsiteX139" fmla="*/ 4109 w 10000"/>
                  <a:gd name="connsiteY139" fmla="*/ 5755 h 10000"/>
                  <a:gd name="connsiteX140" fmla="*/ 4147 w 10000"/>
                  <a:gd name="connsiteY140" fmla="*/ 5744 h 10000"/>
                  <a:gd name="connsiteX141" fmla="*/ 4147 w 10000"/>
                  <a:gd name="connsiteY141" fmla="*/ 5567 h 10000"/>
                  <a:gd name="connsiteX142" fmla="*/ 4186 w 10000"/>
                  <a:gd name="connsiteY142" fmla="*/ 5386 h 10000"/>
                  <a:gd name="connsiteX143" fmla="*/ 4205 w 10000"/>
                  <a:gd name="connsiteY143" fmla="*/ 5209 h 10000"/>
                  <a:gd name="connsiteX144" fmla="*/ 4167 w 10000"/>
                  <a:gd name="connsiteY144" fmla="*/ 5018 h 10000"/>
                  <a:gd name="connsiteX145" fmla="*/ 4264 w 10000"/>
                  <a:gd name="connsiteY145" fmla="*/ 4991 h 10000"/>
                  <a:gd name="connsiteX146" fmla="*/ 4205 w 10000"/>
                  <a:gd name="connsiteY146" fmla="*/ 4630 h 10000"/>
                  <a:gd name="connsiteX147" fmla="*/ 4283 w 10000"/>
                  <a:gd name="connsiteY147" fmla="*/ 4545 h 10000"/>
                  <a:gd name="connsiteX148" fmla="*/ 4302 w 10000"/>
                  <a:gd name="connsiteY148" fmla="*/ 4460 h 10000"/>
                  <a:gd name="connsiteX149" fmla="*/ 4322 w 10000"/>
                  <a:gd name="connsiteY149" fmla="*/ 4372 h 10000"/>
                  <a:gd name="connsiteX150" fmla="*/ 4360 w 10000"/>
                  <a:gd name="connsiteY150" fmla="*/ 4284 h 10000"/>
                  <a:gd name="connsiteX151" fmla="*/ 4419 w 10000"/>
                  <a:gd name="connsiteY151" fmla="*/ 4230 h 10000"/>
                  <a:gd name="connsiteX152" fmla="*/ 4399 w 10000"/>
                  <a:gd name="connsiteY152" fmla="*/ 4184 h 10000"/>
                  <a:gd name="connsiteX153" fmla="*/ 4360 w 10000"/>
                  <a:gd name="connsiteY153" fmla="*/ 4130 h 10000"/>
                  <a:gd name="connsiteX154" fmla="*/ 4399 w 10000"/>
                  <a:gd name="connsiteY154" fmla="*/ 4084 h 10000"/>
                  <a:gd name="connsiteX155" fmla="*/ 4477 w 10000"/>
                  <a:gd name="connsiteY155" fmla="*/ 4000 h 10000"/>
                  <a:gd name="connsiteX156" fmla="*/ 4477 w 10000"/>
                  <a:gd name="connsiteY156" fmla="*/ 3919 h 10000"/>
                  <a:gd name="connsiteX157" fmla="*/ 4457 w 10000"/>
                  <a:gd name="connsiteY157" fmla="*/ 3835 h 10000"/>
                  <a:gd name="connsiteX158" fmla="*/ 4438 w 10000"/>
                  <a:gd name="connsiteY158" fmla="*/ 3749 h 10000"/>
                  <a:gd name="connsiteX159" fmla="*/ 4341 w 10000"/>
                  <a:gd name="connsiteY159" fmla="*/ 3745 h 10000"/>
                  <a:gd name="connsiteX160" fmla="*/ 4360 w 10000"/>
                  <a:gd name="connsiteY160" fmla="*/ 3680 h 10000"/>
                  <a:gd name="connsiteX161" fmla="*/ 4438 w 10000"/>
                  <a:gd name="connsiteY161" fmla="*/ 3615 h 10000"/>
                  <a:gd name="connsiteX162" fmla="*/ 4457 w 10000"/>
                  <a:gd name="connsiteY162" fmla="*/ 3550 h 10000"/>
                  <a:gd name="connsiteX163" fmla="*/ 4438 w 10000"/>
                  <a:gd name="connsiteY163" fmla="*/ 3481 h 10000"/>
                  <a:gd name="connsiteX164" fmla="*/ 4399 w 10000"/>
                  <a:gd name="connsiteY164" fmla="*/ 3481 h 10000"/>
                  <a:gd name="connsiteX165" fmla="*/ 4419 w 10000"/>
                  <a:gd name="connsiteY165" fmla="*/ 3415 h 10000"/>
                  <a:gd name="connsiteX166" fmla="*/ 4399 w 10000"/>
                  <a:gd name="connsiteY166" fmla="*/ 3339 h 10000"/>
                  <a:gd name="connsiteX167" fmla="*/ 4399 w 10000"/>
                  <a:gd name="connsiteY167" fmla="*/ 3273 h 10000"/>
                  <a:gd name="connsiteX168" fmla="*/ 4457 w 10000"/>
                  <a:gd name="connsiteY168" fmla="*/ 3204 h 10000"/>
                  <a:gd name="connsiteX169" fmla="*/ 4457 w 10000"/>
                  <a:gd name="connsiteY169" fmla="*/ 3066 h 10000"/>
                  <a:gd name="connsiteX170" fmla="*/ 4457 w 10000"/>
                  <a:gd name="connsiteY170" fmla="*/ 2932 h 10000"/>
                  <a:gd name="connsiteX171" fmla="*/ 4516 w 10000"/>
                  <a:gd name="connsiteY171" fmla="*/ 2797 h 10000"/>
                  <a:gd name="connsiteX172" fmla="*/ 4651 w 10000"/>
                  <a:gd name="connsiteY172" fmla="*/ 2674 h 10000"/>
                  <a:gd name="connsiteX173" fmla="*/ 4593 w 10000"/>
                  <a:gd name="connsiteY173" fmla="*/ 2655 h 10000"/>
                  <a:gd name="connsiteX174" fmla="*/ 4593 w 10000"/>
                  <a:gd name="connsiteY174" fmla="*/ 2539 h 10000"/>
                  <a:gd name="connsiteX175" fmla="*/ 4574 w 10000"/>
                  <a:gd name="connsiteY175" fmla="*/ 2424 h 10000"/>
                  <a:gd name="connsiteX176" fmla="*/ 4554 w 10000"/>
                  <a:gd name="connsiteY176" fmla="*/ 2309 h 10000"/>
                  <a:gd name="connsiteX177" fmla="*/ 4593 w 10000"/>
                  <a:gd name="connsiteY177" fmla="*/ 2206 h 10000"/>
                  <a:gd name="connsiteX178" fmla="*/ 4632 w 10000"/>
                  <a:gd name="connsiteY178" fmla="*/ 2020 h 10000"/>
                  <a:gd name="connsiteX179" fmla="*/ 4729 w 10000"/>
                  <a:gd name="connsiteY179" fmla="*/ 1840 h 10000"/>
                  <a:gd name="connsiteX180" fmla="*/ 4787 w 10000"/>
                  <a:gd name="connsiteY180" fmla="*/ 1656 h 10000"/>
                  <a:gd name="connsiteX181" fmla="*/ 4748 w 10000"/>
                  <a:gd name="connsiteY181" fmla="*/ 1468 h 10000"/>
                  <a:gd name="connsiteX182" fmla="*/ 4767 w 10000"/>
                  <a:gd name="connsiteY182" fmla="*/ 1380 h 10000"/>
                  <a:gd name="connsiteX183" fmla="*/ 4767 w 10000"/>
                  <a:gd name="connsiteY183" fmla="*/ 1284 h 10000"/>
                  <a:gd name="connsiteX184" fmla="*/ 4767 w 10000"/>
                  <a:gd name="connsiteY184" fmla="*/ 1194 h 10000"/>
                  <a:gd name="connsiteX185" fmla="*/ 4748 w 10000"/>
                  <a:gd name="connsiteY185" fmla="*/ 1102 h 10000"/>
                  <a:gd name="connsiteX186" fmla="*/ 4651 w 10000"/>
                  <a:gd name="connsiteY186" fmla="*/ 1129 h 10000"/>
                  <a:gd name="connsiteX187" fmla="*/ 4651 w 10000"/>
                  <a:gd name="connsiteY187" fmla="*/ 1068 h 10000"/>
                  <a:gd name="connsiteX188" fmla="*/ 4632 w 10000"/>
                  <a:gd name="connsiteY188" fmla="*/ 1003 h 10000"/>
                  <a:gd name="connsiteX189" fmla="*/ 4632 w 10000"/>
                  <a:gd name="connsiteY189" fmla="*/ 941 h 10000"/>
                  <a:gd name="connsiteX190" fmla="*/ 4651 w 10000"/>
                  <a:gd name="connsiteY190" fmla="*/ 880 h 10000"/>
                  <a:gd name="connsiteX191" fmla="*/ 4593 w 10000"/>
                  <a:gd name="connsiteY191" fmla="*/ 799 h 10000"/>
                  <a:gd name="connsiteX192" fmla="*/ 4593 w 10000"/>
                  <a:gd name="connsiteY192" fmla="*/ 715 h 10000"/>
                  <a:gd name="connsiteX193" fmla="*/ 4574 w 10000"/>
                  <a:gd name="connsiteY193" fmla="*/ 630 h 10000"/>
                  <a:gd name="connsiteX194" fmla="*/ 4574 w 10000"/>
                  <a:gd name="connsiteY194" fmla="*/ 554 h 10000"/>
                  <a:gd name="connsiteX195" fmla="*/ 4516 w 10000"/>
                  <a:gd name="connsiteY195" fmla="*/ 361 h 10000"/>
                  <a:gd name="connsiteX196" fmla="*/ 4457 w 10000"/>
                  <a:gd name="connsiteY196" fmla="*/ 342 h 10000"/>
                  <a:gd name="connsiteX197" fmla="*/ 4341 w 10000"/>
                  <a:gd name="connsiteY197" fmla="*/ 330 h 10000"/>
                  <a:gd name="connsiteX198" fmla="*/ 4264 w 10000"/>
                  <a:gd name="connsiteY198" fmla="*/ 318 h 10000"/>
                  <a:gd name="connsiteX199" fmla="*/ 4147 w 10000"/>
                  <a:gd name="connsiteY199" fmla="*/ 315 h 10000"/>
                  <a:gd name="connsiteX200" fmla="*/ 4070 w 10000"/>
                  <a:gd name="connsiteY200" fmla="*/ 318 h 10000"/>
                  <a:gd name="connsiteX201" fmla="*/ 4012 w 10000"/>
                  <a:gd name="connsiteY201" fmla="*/ 326 h 10000"/>
                  <a:gd name="connsiteX202" fmla="*/ 3934 w 10000"/>
                  <a:gd name="connsiteY202" fmla="*/ 326 h 10000"/>
                  <a:gd name="connsiteX203" fmla="*/ 3876 w 10000"/>
                  <a:gd name="connsiteY203" fmla="*/ 318 h 10000"/>
                  <a:gd name="connsiteX204" fmla="*/ 3895 w 10000"/>
                  <a:gd name="connsiteY204" fmla="*/ 303 h 10000"/>
                  <a:gd name="connsiteX205" fmla="*/ 3934 w 10000"/>
                  <a:gd name="connsiteY205" fmla="*/ 295 h 10000"/>
                  <a:gd name="connsiteX206" fmla="*/ 3992 w 10000"/>
                  <a:gd name="connsiteY206" fmla="*/ 284 h 10000"/>
                  <a:gd name="connsiteX207" fmla="*/ 3973 w 10000"/>
                  <a:gd name="connsiteY207" fmla="*/ 269 h 10000"/>
                  <a:gd name="connsiteX208" fmla="*/ 4147 w 10000"/>
                  <a:gd name="connsiteY208" fmla="*/ 253 h 10000"/>
                  <a:gd name="connsiteX209" fmla="*/ 4322 w 10000"/>
                  <a:gd name="connsiteY209" fmla="*/ 226 h 10000"/>
                  <a:gd name="connsiteX210" fmla="*/ 4477 w 10000"/>
                  <a:gd name="connsiteY210" fmla="*/ 200 h 10000"/>
                  <a:gd name="connsiteX211" fmla="*/ 4612 w 10000"/>
                  <a:gd name="connsiteY211" fmla="*/ 161 h 10000"/>
                  <a:gd name="connsiteX212" fmla="*/ 4651 w 10000"/>
                  <a:gd name="connsiteY212" fmla="*/ 119 h 10000"/>
                  <a:gd name="connsiteX213" fmla="*/ 4709 w 10000"/>
                  <a:gd name="connsiteY213" fmla="*/ 84 h 10000"/>
                  <a:gd name="connsiteX214" fmla="*/ 4709 w 10000"/>
                  <a:gd name="connsiteY214" fmla="*/ 42 h 10000"/>
                  <a:gd name="connsiteX215" fmla="*/ 4729 w 10000"/>
                  <a:gd name="connsiteY215" fmla="*/ 0 h 10000"/>
                  <a:gd name="connsiteX216" fmla="*/ 4787 w 10000"/>
                  <a:gd name="connsiteY216" fmla="*/ 73 h 10000"/>
                  <a:gd name="connsiteX217" fmla="*/ 4864 w 10000"/>
                  <a:gd name="connsiteY217" fmla="*/ 153 h 10000"/>
                  <a:gd name="connsiteX218" fmla="*/ 4884 w 10000"/>
                  <a:gd name="connsiteY218" fmla="*/ 230 h 10000"/>
                  <a:gd name="connsiteX219" fmla="*/ 4845 w 10000"/>
                  <a:gd name="connsiteY219"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6550 w 10000"/>
                  <a:gd name="connsiteY91" fmla="*/ 10000 h 10000"/>
                  <a:gd name="connsiteX92" fmla="*/ 6318 w 10000"/>
                  <a:gd name="connsiteY92" fmla="*/ 9989 h 10000"/>
                  <a:gd name="connsiteX93" fmla="*/ 4767 w 10000"/>
                  <a:gd name="connsiteY93" fmla="*/ 9985 h 10000"/>
                  <a:gd name="connsiteX94" fmla="*/ 4554 w 10000"/>
                  <a:gd name="connsiteY94" fmla="*/ 9997 h 10000"/>
                  <a:gd name="connsiteX95" fmla="*/ 2849 w 10000"/>
                  <a:gd name="connsiteY95" fmla="*/ 9931 h 10000"/>
                  <a:gd name="connsiteX96" fmla="*/ 2442 w 10000"/>
                  <a:gd name="connsiteY96" fmla="*/ 9889 h 10000"/>
                  <a:gd name="connsiteX97" fmla="*/ 2074 w 10000"/>
                  <a:gd name="connsiteY97" fmla="*/ 9847 h 10000"/>
                  <a:gd name="connsiteX98" fmla="*/ 1647 w 10000"/>
                  <a:gd name="connsiteY98" fmla="*/ 9812 h 10000"/>
                  <a:gd name="connsiteX99" fmla="*/ 814 w 10000"/>
                  <a:gd name="connsiteY99" fmla="*/ 9747 h 10000"/>
                  <a:gd name="connsiteX100" fmla="*/ 426 w 10000"/>
                  <a:gd name="connsiteY100" fmla="*/ 9717 h 10000"/>
                  <a:gd name="connsiteX101" fmla="*/ 0 w 10000"/>
                  <a:gd name="connsiteY101" fmla="*/ 9690 h 10000"/>
                  <a:gd name="connsiteX102" fmla="*/ 252 w 10000"/>
                  <a:gd name="connsiteY102" fmla="*/ 9674 h 10000"/>
                  <a:gd name="connsiteX103" fmla="*/ 523 w 10000"/>
                  <a:gd name="connsiteY103" fmla="*/ 9655 h 10000"/>
                  <a:gd name="connsiteX104" fmla="*/ 775 w 10000"/>
                  <a:gd name="connsiteY104" fmla="*/ 9628 h 10000"/>
                  <a:gd name="connsiteX105" fmla="*/ 1047 w 10000"/>
                  <a:gd name="connsiteY105" fmla="*/ 9605 h 10000"/>
                  <a:gd name="connsiteX106" fmla="*/ 1279 w 10000"/>
                  <a:gd name="connsiteY106" fmla="*/ 9586 h 10000"/>
                  <a:gd name="connsiteX107" fmla="*/ 1550 w 10000"/>
                  <a:gd name="connsiteY107" fmla="*/ 9570 h 10000"/>
                  <a:gd name="connsiteX108" fmla="*/ 1841 w 10000"/>
                  <a:gd name="connsiteY108" fmla="*/ 9558 h 10000"/>
                  <a:gd name="connsiteX109" fmla="*/ 2132 w 10000"/>
                  <a:gd name="connsiteY109" fmla="*/ 9558 h 10000"/>
                  <a:gd name="connsiteX110" fmla="*/ 2345 w 10000"/>
                  <a:gd name="connsiteY110" fmla="*/ 9558 h 10000"/>
                  <a:gd name="connsiteX111" fmla="*/ 2558 w 10000"/>
                  <a:gd name="connsiteY111" fmla="*/ 9558 h 10000"/>
                  <a:gd name="connsiteX112" fmla="*/ 2752 w 10000"/>
                  <a:gd name="connsiteY112" fmla="*/ 9554 h 10000"/>
                  <a:gd name="connsiteX113" fmla="*/ 2965 w 10000"/>
                  <a:gd name="connsiteY113" fmla="*/ 9547 h 10000"/>
                  <a:gd name="connsiteX114" fmla="*/ 3159 w 10000"/>
                  <a:gd name="connsiteY114" fmla="*/ 9543 h 10000"/>
                  <a:gd name="connsiteX115" fmla="*/ 3333 w 10000"/>
                  <a:gd name="connsiteY115" fmla="*/ 9531 h 10000"/>
                  <a:gd name="connsiteX116" fmla="*/ 3527 w 10000"/>
                  <a:gd name="connsiteY116" fmla="*/ 9516 h 10000"/>
                  <a:gd name="connsiteX117" fmla="*/ 3702 w 10000"/>
                  <a:gd name="connsiteY117" fmla="*/ 9497 h 10000"/>
                  <a:gd name="connsiteX118" fmla="*/ 3721 w 10000"/>
                  <a:gd name="connsiteY118" fmla="*/ 9328 h 10000"/>
                  <a:gd name="connsiteX119" fmla="*/ 3779 w 10000"/>
                  <a:gd name="connsiteY119" fmla="*/ 9159 h 10000"/>
                  <a:gd name="connsiteX120" fmla="*/ 3857 w 10000"/>
                  <a:gd name="connsiteY120" fmla="*/ 8990 h 10000"/>
                  <a:gd name="connsiteX121" fmla="*/ 3915 w 10000"/>
                  <a:gd name="connsiteY121" fmla="*/ 8821 h 10000"/>
                  <a:gd name="connsiteX122" fmla="*/ 3895 w 10000"/>
                  <a:gd name="connsiteY122" fmla="*/ 8575 h 10000"/>
                  <a:gd name="connsiteX123" fmla="*/ 3895 w 10000"/>
                  <a:gd name="connsiteY123" fmla="*/ 8329 h 10000"/>
                  <a:gd name="connsiteX124" fmla="*/ 3895 w 10000"/>
                  <a:gd name="connsiteY124" fmla="*/ 8080 h 10000"/>
                  <a:gd name="connsiteX125" fmla="*/ 3915 w 10000"/>
                  <a:gd name="connsiteY125" fmla="*/ 7833 h 10000"/>
                  <a:gd name="connsiteX126" fmla="*/ 3915 w 10000"/>
                  <a:gd name="connsiteY126" fmla="*/ 7638 h 10000"/>
                  <a:gd name="connsiteX127" fmla="*/ 3876 w 10000"/>
                  <a:gd name="connsiteY127" fmla="*/ 7438 h 10000"/>
                  <a:gd name="connsiteX128" fmla="*/ 3857 w 10000"/>
                  <a:gd name="connsiteY128" fmla="*/ 7250 h 10000"/>
                  <a:gd name="connsiteX129" fmla="*/ 3915 w 10000"/>
                  <a:gd name="connsiteY129" fmla="*/ 7061 h 10000"/>
                  <a:gd name="connsiteX130" fmla="*/ 4128 w 10000"/>
                  <a:gd name="connsiteY130" fmla="*/ 6861 h 10000"/>
                  <a:gd name="connsiteX131" fmla="*/ 4167 w 10000"/>
                  <a:gd name="connsiteY131" fmla="*/ 6650 h 10000"/>
                  <a:gd name="connsiteX132" fmla="*/ 4147 w 10000"/>
                  <a:gd name="connsiteY132" fmla="*/ 6435 h 10000"/>
                  <a:gd name="connsiteX133" fmla="*/ 4147 w 10000"/>
                  <a:gd name="connsiteY133" fmla="*/ 6220 h 10000"/>
                  <a:gd name="connsiteX134" fmla="*/ 4167 w 10000"/>
                  <a:gd name="connsiteY134" fmla="*/ 6143 h 10000"/>
                  <a:gd name="connsiteX135" fmla="*/ 4186 w 10000"/>
                  <a:gd name="connsiteY135" fmla="*/ 6070 h 10000"/>
                  <a:gd name="connsiteX136" fmla="*/ 4186 w 10000"/>
                  <a:gd name="connsiteY136" fmla="*/ 5997 h 10000"/>
                  <a:gd name="connsiteX137" fmla="*/ 4128 w 10000"/>
                  <a:gd name="connsiteY137" fmla="*/ 5928 h 10000"/>
                  <a:gd name="connsiteX138" fmla="*/ 4109 w 10000"/>
                  <a:gd name="connsiteY138" fmla="*/ 5755 h 10000"/>
                  <a:gd name="connsiteX139" fmla="*/ 4147 w 10000"/>
                  <a:gd name="connsiteY139" fmla="*/ 5744 h 10000"/>
                  <a:gd name="connsiteX140" fmla="*/ 4147 w 10000"/>
                  <a:gd name="connsiteY140" fmla="*/ 5567 h 10000"/>
                  <a:gd name="connsiteX141" fmla="*/ 4186 w 10000"/>
                  <a:gd name="connsiteY141" fmla="*/ 5386 h 10000"/>
                  <a:gd name="connsiteX142" fmla="*/ 4205 w 10000"/>
                  <a:gd name="connsiteY142" fmla="*/ 5209 h 10000"/>
                  <a:gd name="connsiteX143" fmla="*/ 4167 w 10000"/>
                  <a:gd name="connsiteY143" fmla="*/ 5018 h 10000"/>
                  <a:gd name="connsiteX144" fmla="*/ 4264 w 10000"/>
                  <a:gd name="connsiteY144" fmla="*/ 4991 h 10000"/>
                  <a:gd name="connsiteX145" fmla="*/ 4205 w 10000"/>
                  <a:gd name="connsiteY145" fmla="*/ 4630 h 10000"/>
                  <a:gd name="connsiteX146" fmla="*/ 4283 w 10000"/>
                  <a:gd name="connsiteY146" fmla="*/ 4545 h 10000"/>
                  <a:gd name="connsiteX147" fmla="*/ 4302 w 10000"/>
                  <a:gd name="connsiteY147" fmla="*/ 4460 h 10000"/>
                  <a:gd name="connsiteX148" fmla="*/ 4322 w 10000"/>
                  <a:gd name="connsiteY148" fmla="*/ 4372 h 10000"/>
                  <a:gd name="connsiteX149" fmla="*/ 4360 w 10000"/>
                  <a:gd name="connsiteY149" fmla="*/ 4284 h 10000"/>
                  <a:gd name="connsiteX150" fmla="*/ 4419 w 10000"/>
                  <a:gd name="connsiteY150" fmla="*/ 4230 h 10000"/>
                  <a:gd name="connsiteX151" fmla="*/ 4399 w 10000"/>
                  <a:gd name="connsiteY151" fmla="*/ 4184 h 10000"/>
                  <a:gd name="connsiteX152" fmla="*/ 4360 w 10000"/>
                  <a:gd name="connsiteY152" fmla="*/ 4130 h 10000"/>
                  <a:gd name="connsiteX153" fmla="*/ 4399 w 10000"/>
                  <a:gd name="connsiteY153" fmla="*/ 4084 h 10000"/>
                  <a:gd name="connsiteX154" fmla="*/ 4477 w 10000"/>
                  <a:gd name="connsiteY154" fmla="*/ 4000 h 10000"/>
                  <a:gd name="connsiteX155" fmla="*/ 4477 w 10000"/>
                  <a:gd name="connsiteY155" fmla="*/ 3919 h 10000"/>
                  <a:gd name="connsiteX156" fmla="*/ 4457 w 10000"/>
                  <a:gd name="connsiteY156" fmla="*/ 3835 h 10000"/>
                  <a:gd name="connsiteX157" fmla="*/ 4438 w 10000"/>
                  <a:gd name="connsiteY157" fmla="*/ 3749 h 10000"/>
                  <a:gd name="connsiteX158" fmla="*/ 4341 w 10000"/>
                  <a:gd name="connsiteY158" fmla="*/ 3745 h 10000"/>
                  <a:gd name="connsiteX159" fmla="*/ 4360 w 10000"/>
                  <a:gd name="connsiteY159" fmla="*/ 3680 h 10000"/>
                  <a:gd name="connsiteX160" fmla="*/ 4438 w 10000"/>
                  <a:gd name="connsiteY160" fmla="*/ 3615 h 10000"/>
                  <a:gd name="connsiteX161" fmla="*/ 4457 w 10000"/>
                  <a:gd name="connsiteY161" fmla="*/ 3550 h 10000"/>
                  <a:gd name="connsiteX162" fmla="*/ 4438 w 10000"/>
                  <a:gd name="connsiteY162" fmla="*/ 3481 h 10000"/>
                  <a:gd name="connsiteX163" fmla="*/ 4399 w 10000"/>
                  <a:gd name="connsiteY163" fmla="*/ 3481 h 10000"/>
                  <a:gd name="connsiteX164" fmla="*/ 4419 w 10000"/>
                  <a:gd name="connsiteY164" fmla="*/ 3415 h 10000"/>
                  <a:gd name="connsiteX165" fmla="*/ 4399 w 10000"/>
                  <a:gd name="connsiteY165" fmla="*/ 3339 h 10000"/>
                  <a:gd name="connsiteX166" fmla="*/ 4399 w 10000"/>
                  <a:gd name="connsiteY166" fmla="*/ 3273 h 10000"/>
                  <a:gd name="connsiteX167" fmla="*/ 4457 w 10000"/>
                  <a:gd name="connsiteY167" fmla="*/ 3204 h 10000"/>
                  <a:gd name="connsiteX168" fmla="*/ 4457 w 10000"/>
                  <a:gd name="connsiteY168" fmla="*/ 3066 h 10000"/>
                  <a:gd name="connsiteX169" fmla="*/ 4457 w 10000"/>
                  <a:gd name="connsiteY169" fmla="*/ 2932 h 10000"/>
                  <a:gd name="connsiteX170" fmla="*/ 4516 w 10000"/>
                  <a:gd name="connsiteY170" fmla="*/ 2797 h 10000"/>
                  <a:gd name="connsiteX171" fmla="*/ 4651 w 10000"/>
                  <a:gd name="connsiteY171" fmla="*/ 2674 h 10000"/>
                  <a:gd name="connsiteX172" fmla="*/ 4593 w 10000"/>
                  <a:gd name="connsiteY172" fmla="*/ 2655 h 10000"/>
                  <a:gd name="connsiteX173" fmla="*/ 4593 w 10000"/>
                  <a:gd name="connsiteY173" fmla="*/ 2539 h 10000"/>
                  <a:gd name="connsiteX174" fmla="*/ 4574 w 10000"/>
                  <a:gd name="connsiteY174" fmla="*/ 2424 h 10000"/>
                  <a:gd name="connsiteX175" fmla="*/ 4554 w 10000"/>
                  <a:gd name="connsiteY175" fmla="*/ 2309 h 10000"/>
                  <a:gd name="connsiteX176" fmla="*/ 4593 w 10000"/>
                  <a:gd name="connsiteY176" fmla="*/ 2206 h 10000"/>
                  <a:gd name="connsiteX177" fmla="*/ 4632 w 10000"/>
                  <a:gd name="connsiteY177" fmla="*/ 2020 h 10000"/>
                  <a:gd name="connsiteX178" fmla="*/ 4729 w 10000"/>
                  <a:gd name="connsiteY178" fmla="*/ 1840 h 10000"/>
                  <a:gd name="connsiteX179" fmla="*/ 4787 w 10000"/>
                  <a:gd name="connsiteY179" fmla="*/ 1656 h 10000"/>
                  <a:gd name="connsiteX180" fmla="*/ 4748 w 10000"/>
                  <a:gd name="connsiteY180" fmla="*/ 1468 h 10000"/>
                  <a:gd name="connsiteX181" fmla="*/ 4767 w 10000"/>
                  <a:gd name="connsiteY181" fmla="*/ 1380 h 10000"/>
                  <a:gd name="connsiteX182" fmla="*/ 4767 w 10000"/>
                  <a:gd name="connsiteY182" fmla="*/ 1284 h 10000"/>
                  <a:gd name="connsiteX183" fmla="*/ 4767 w 10000"/>
                  <a:gd name="connsiteY183" fmla="*/ 1194 h 10000"/>
                  <a:gd name="connsiteX184" fmla="*/ 4748 w 10000"/>
                  <a:gd name="connsiteY184" fmla="*/ 1102 h 10000"/>
                  <a:gd name="connsiteX185" fmla="*/ 4651 w 10000"/>
                  <a:gd name="connsiteY185" fmla="*/ 1129 h 10000"/>
                  <a:gd name="connsiteX186" fmla="*/ 4651 w 10000"/>
                  <a:gd name="connsiteY186" fmla="*/ 1068 h 10000"/>
                  <a:gd name="connsiteX187" fmla="*/ 4632 w 10000"/>
                  <a:gd name="connsiteY187" fmla="*/ 1003 h 10000"/>
                  <a:gd name="connsiteX188" fmla="*/ 4632 w 10000"/>
                  <a:gd name="connsiteY188" fmla="*/ 941 h 10000"/>
                  <a:gd name="connsiteX189" fmla="*/ 4651 w 10000"/>
                  <a:gd name="connsiteY189" fmla="*/ 880 h 10000"/>
                  <a:gd name="connsiteX190" fmla="*/ 4593 w 10000"/>
                  <a:gd name="connsiteY190" fmla="*/ 799 h 10000"/>
                  <a:gd name="connsiteX191" fmla="*/ 4593 w 10000"/>
                  <a:gd name="connsiteY191" fmla="*/ 715 h 10000"/>
                  <a:gd name="connsiteX192" fmla="*/ 4574 w 10000"/>
                  <a:gd name="connsiteY192" fmla="*/ 630 h 10000"/>
                  <a:gd name="connsiteX193" fmla="*/ 4574 w 10000"/>
                  <a:gd name="connsiteY193" fmla="*/ 554 h 10000"/>
                  <a:gd name="connsiteX194" fmla="*/ 4516 w 10000"/>
                  <a:gd name="connsiteY194" fmla="*/ 361 h 10000"/>
                  <a:gd name="connsiteX195" fmla="*/ 4457 w 10000"/>
                  <a:gd name="connsiteY195" fmla="*/ 342 h 10000"/>
                  <a:gd name="connsiteX196" fmla="*/ 4341 w 10000"/>
                  <a:gd name="connsiteY196" fmla="*/ 330 h 10000"/>
                  <a:gd name="connsiteX197" fmla="*/ 4264 w 10000"/>
                  <a:gd name="connsiteY197" fmla="*/ 318 h 10000"/>
                  <a:gd name="connsiteX198" fmla="*/ 4147 w 10000"/>
                  <a:gd name="connsiteY198" fmla="*/ 315 h 10000"/>
                  <a:gd name="connsiteX199" fmla="*/ 4070 w 10000"/>
                  <a:gd name="connsiteY199" fmla="*/ 318 h 10000"/>
                  <a:gd name="connsiteX200" fmla="*/ 4012 w 10000"/>
                  <a:gd name="connsiteY200" fmla="*/ 326 h 10000"/>
                  <a:gd name="connsiteX201" fmla="*/ 3934 w 10000"/>
                  <a:gd name="connsiteY201" fmla="*/ 326 h 10000"/>
                  <a:gd name="connsiteX202" fmla="*/ 3876 w 10000"/>
                  <a:gd name="connsiteY202" fmla="*/ 318 h 10000"/>
                  <a:gd name="connsiteX203" fmla="*/ 3895 w 10000"/>
                  <a:gd name="connsiteY203" fmla="*/ 303 h 10000"/>
                  <a:gd name="connsiteX204" fmla="*/ 3934 w 10000"/>
                  <a:gd name="connsiteY204" fmla="*/ 295 h 10000"/>
                  <a:gd name="connsiteX205" fmla="*/ 3992 w 10000"/>
                  <a:gd name="connsiteY205" fmla="*/ 284 h 10000"/>
                  <a:gd name="connsiteX206" fmla="*/ 3973 w 10000"/>
                  <a:gd name="connsiteY206" fmla="*/ 269 h 10000"/>
                  <a:gd name="connsiteX207" fmla="*/ 4147 w 10000"/>
                  <a:gd name="connsiteY207" fmla="*/ 253 h 10000"/>
                  <a:gd name="connsiteX208" fmla="*/ 4322 w 10000"/>
                  <a:gd name="connsiteY208" fmla="*/ 226 h 10000"/>
                  <a:gd name="connsiteX209" fmla="*/ 4477 w 10000"/>
                  <a:gd name="connsiteY209" fmla="*/ 200 h 10000"/>
                  <a:gd name="connsiteX210" fmla="*/ 4612 w 10000"/>
                  <a:gd name="connsiteY210" fmla="*/ 161 h 10000"/>
                  <a:gd name="connsiteX211" fmla="*/ 4651 w 10000"/>
                  <a:gd name="connsiteY211" fmla="*/ 119 h 10000"/>
                  <a:gd name="connsiteX212" fmla="*/ 4709 w 10000"/>
                  <a:gd name="connsiteY212" fmla="*/ 84 h 10000"/>
                  <a:gd name="connsiteX213" fmla="*/ 4709 w 10000"/>
                  <a:gd name="connsiteY213" fmla="*/ 42 h 10000"/>
                  <a:gd name="connsiteX214" fmla="*/ 4729 w 10000"/>
                  <a:gd name="connsiteY214" fmla="*/ 0 h 10000"/>
                  <a:gd name="connsiteX215" fmla="*/ 4787 w 10000"/>
                  <a:gd name="connsiteY215" fmla="*/ 73 h 10000"/>
                  <a:gd name="connsiteX216" fmla="*/ 4864 w 10000"/>
                  <a:gd name="connsiteY216" fmla="*/ 153 h 10000"/>
                  <a:gd name="connsiteX217" fmla="*/ 4884 w 10000"/>
                  <a:gd name="connsiteY217" fmla="*/ 230 h 10000"/>
                  <a:gd name="connsiteX218" fmla="*/ 4845 w 10000"/>
                  <a:gd name="connsiteY218"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6550 w 10000"/>
                  <a:gd name="connsiteY91" fmla="*/ 10000 h 10000"/>
                  <a:gd name="connsiteX92" fmla="*/ 4767 w 10000"/>
                  <a:gd name="connsiteY92" fmla="*/ 9985 h 10000"/>
                  <a:gd name="connsiteX93" fmla="*/ 4554 w 10000"/>
                  <a:gd name="connsiteY93" fmla="*/ 9997 h 10000"/>
                  <a:gd name="connsiteX94" fmla="*/ 2849 w 10000"/>
                  <a:gd name="connsiteY94" fmla="*/ 9931 h 10000"/>
                  <a:gd name="connsiteX95" fmla="*/ 2442 w 10000"/>
                  <a:gd name="connsiteY95" fmla="*/ 9889 h 10000"/>
                  <a:gd name="connsiteX96" fmla="*/ 2074 w 10000"/>
                  <a:gd name="connsiteY96" fmla="*/ 9847 h 10000"/>
                  <a:gd name="connsiteX97" fmla="*/ 1647 w 10000"/>
                  <a:gd name="connsiteY97" fmla="*/ 9812 h 10000"/>
                  <a:gd name="connsiteX98" fmla="*/ 814 w 10000"/>
                  <a:gd name="connsiteY98" fmla="*/ 9747 h 10000"/>
                  <a:gd name="connsiteX99" fmla="*/ 426 w 10000"/>
                  <a:gd name="connsiteY99" fmla="*/ 9717 h 10000"/>
                  <a:gd name="connsiteX100" fmla="*/ 0 w 10000"/>
                  <a:gd name="connsiteY100" fmla="*/ 9690 h 10000"/>
                  <a:gd name="connsiteX101" fmla="*/ 252 w 10000"/>
                  <a:gd name="connsiteY101" fmla="*/ 9674 h 10000"/>
                  <a:gd name="connsiteX102" fmla="*/ 523 w 10000"/>
                  <a:gd name="connsiteY102" fmla="*/ 9655 h 10000"/>
                  <a:gd name="connsiteX103" fmla="*/ 775 w 10000"/>
                  <a:gd name="connsiteY103" fmla="*/ 9628 h 10000"/>
                  <a:gd name="connsiteX104" fmla="*/ 1047 w 10000"/>
                  <a:gd name="connsiteY104" fmla="*/ 9605 h 10000"/>
                  <a:gd name="connsiteX105" fmla="*/ 1279 w 10000"/>
                  <a:gd name="connsiteY105" fmla="*/ 9586 h 10000"/>
                  <a:gd name="connsiteX106" fmla="*/ 1550 w 10000"/>
                  <a:gd name="connsiteY106" fmla="*/ 9570 h 10000"/>
                  <a:gd name="connsiteX107" fmla="*/ 1841 w 10000"/>
                  <a:gd name="connsiteY107" fmla="*/ 9558 h 10000"/>
                  <a:gd name="connsiteX108" fmla="*/ 2132 w 10000"/>
                  <a:gd name="connsiteY108" fmla="*/ 9558 h 10000"/>
                  <a:gd name="connsiteX109" fmla="*/ 2345 w 10000"/>
                  <a:gd name="connsiteY109" fmla="*/ 9558 h 10000"/>
                  <a:gd name="connsiteX110" fmla="*/ 2558 w 10000"/>
                  <a:gd name="connsiteY110" fmla="*/ 9558 h 10000"/>
                  <a:gd name="connsiteX111" fmla="*/ 2752 w 10000"/>
                  <a:gd name="connsiteY111" fmla="*/ 9554 h 10000"/>
                  <a:gd name="connsiteX112" fmla="*/ 2965 w 10000"/>
                  <a:gd name="connsiteY112" fmla="*/ 9547 h 10000"/>
                  <a:gd name="connsiteX113" fmla="*/ 3159 w 10000"/>
                  <a:gd name="connsiteY113" fmla="*/ 9543 h 10000"/>
                  <a:gd name="connsiteX114" fmla="*/ 3333 w 10000"/>
                  <a:gd name="connsiteY114" fmla="*/ 9531 h 10000"/>
                  <a:gd name="connsiteX115" fmla="*/ 3527 w 10000"/>
                  <a:gd name="connsiteY115" fmla="*/ 9516 h 10000"/>
                  <a:gd name="connsiteX116" fmla="*/ 3702 w 10000"/>
                  <a:gd name="connsiteY116" fmla="*/ 9497 h 10000"/>
                  <a:gd name="connsiteX117" fmla="*/ 3721 w 10000"/>
                  <a:gd name="connsiteY117" fmla="*/ 9328 h 10000"/>
                  <a:gd name="connsiteX118" fmla="*/ 3779 w 10000"/>
                  <a:gd name="connsiteY118" fmla="*/ 9159 h 10000"/>
                  <a:gd name="connsiteX119" fmla="*/ 3857 w 10000"/>
                  <a:gd name="connsiteY119" fmla="*/ 8990 h 10000"/>
                  <a:gd name="connsiteX120" fmla="*/ 3915 w 10000"/>
                  <a:gd name="connsiteY120" fmla="*/ 8821 h 10000"/>
                  <a:gd name="connsiteX121" fmla="*/ 3895 w 10000"/>
                  <a:gd name="connsiteY121" fmla="*/ 8575 h 10000"/>
                  <a:gd name="connsiteX122" fmla="*/ 3895 w 10000"/>
                  <a:gd name="connsiteY122" fmla="*/ 8329 h 10000"/>
                  <a:gd name="connsiteX123" fmla="*/ 3895 w 10000"/>
                  <a:gd name="connsiteY123" fmla="*/ 8080 h 10000"/>
                  <a:gd name="connsiteX124" fmla="*/ 3915 w 10000"/>
                  <a:gd name="connsiteY124" fmla="*/ 7833 h 10000"/>
                  <a:gd name="connsiteX125" fmla="*/ 3915 w 10000"/>
                  <a:gd name="connsiteY125" fmla="*/ 7638 h 10000"/>
                  <a:gd name="connsiteX126" fmla="*/ 3876 w 10000"/>
                  <a:gd name="connsiteY126" fmla="*/ 7438 h 10000"/>
                  <a:gd name="connsiteX127" fmla="*/ 3857 w 10000"/>
                  <a:gd name="connsiteY127" fmla="*/ 7250 h 10000"/>
                  <a:gd name="connsiteX128" fmla="*/ 3915 w 10000"/>
                  <a:gd name="connsiteY128" fmla="*/ 7061 h 10000"/>
                  <a:gd name="connsiteX129" fmla="*/ 4128 w 10000"/>
                  <a:gd name="connsiteY129" fmla="*/ 6861 h 10000"/>
                  <a:gd name="connsiteX130" fmla="*/ 4167 w 10000"/>
                  <a:gd name="connsiteY130" fmla="*/ 6650 h 10000"/>
                  <a:gd name="connsiteX131" fmla="*/ 4147 w 10000"/>
                  <a:gd name="connsiteY131" fmla="*/ 6435 h 10000"/>
                  <a:gd name="connsiteX132" fmla="*/ 4147 w 10000"/>
                  <a:gd name="connsiteY132" fmla="*/ 6220 h 10000"/>
                  <a:gd name="connsiteX133" fmla="*/ 4167 w 10000"/>
                  <a:gd name="connsiteY133" fmla="*/ 6143 h 10000"/>
                  <a:gd name="connsiteX134" fmla="*/ 4186 w 10000"/>
                  <a:gd name="connsiteY134" fmla="*/ 6070 h 10000"/>
                  <a:gd name="connsiteX135" fmla="*/ 4186 w 10000"/>
                  <a:gd name="connsiteY135" fmla="*/ 5997 h 10000"/>
                  <a:gd name="connsiteX136" fmla="*/ 4128 w 10000"/>
                  <a:gd name="connsiteY136" fmla="*/ 5928 h 10000"/>
                  <a:gd name="connsiteX137" fmla="*/ 4109 w 10000"/>
                  <a:gd name="connsiteY137" fmla="*/ 5755 h 10000"/>
                  <a:gd name="connsiteX138" fmla="*/ 4147 w 10000"/>
                  <a:gd name="connsiteY138" fmla="*/ 5744 h 10000"/>
                  <a:gd name="connsiteX139" fmla="*/ 4147 w 10000"/>
                  <a:gd name="connsiteY139" fmla="*/ 5567 h 10000"/>
                  <a:gd name="connsiteX140" fmla="*/ 4186 w 10000"/>
                  <a:gd name="connsiteY140" fmla="*/ 5386 h 10000"/>
                  <a:gd name="connsiteX141" fmla="*/ 4205 w 10000"/>
                  <a:gd name="connsiteY141" fmla="*/ 5209 h 10000"/>
                  <a:gd name="connsiteX142" fmla="*/ 4167 w 10000"/>
                  <a:gd name="connsiteY142" fmla="*/ 5018 h 10000"/>
                  <a:gd name="connsiteX143" fmla="*/ 4264 w 10000"/>
                  <a:gd name="connsiteY143" fmla="*/ 4991 h 10000"/>
                  <a:gd name="connsiteX144" fmla="*/ 4205 w 10000"/>
                  <a:gd name="connsiteY144" fmla="*/ 4630 h 10000"/>
                  <a:gd name="connsiteX145" fmla="*/ 4283 w 10000"/>
                  <a:gd name="connsiteY145" fmla="*/ 4545 h 10000"/>
                  <a:gd name="connsiteX146" fmla="*/ 4302 w 10000"/>
                  <a:gd name="connsiteY146" fmla="*/ 4460 h 10000"/>
                  <a:gd name="connsiteX147" fmla="*/ 4322 w 10000"/>
                  <a:gd name="connsiteY147" fmla="*/ 4372 h 10000"/>
                  <a:gd name="connsiteX148" fmla="*/ 4360 w 10000"/>
                  <a:gd name="connsiteY148" fmla="*/ 4284 h 10000"/>
                  <a:gd name="connsiteX149" fmla="*/ 4419 w 10000"/>
                  <a:gd name="connsiteY149" fmla="*/ 4230 h 10000"/>
                  <a:gd name="connsiteX150" fmla="*/ 4399 w 10000"/>
                  <a:gd name="connsiteY150" fmla="*/ 4184 h 10000"/>
                  <a:gd name="connsiteX151" fmla="*/ 4360 w 10000"/>
                  <a:gd name="connsiteY151" fmla="*/ 4130 h 10000"/>
                  <a:gd name="connsiteX152" fmla="*/ 4399 w 10000"/>
                  <a:gd name="connsiteY152" fmla="*/ 4084 h 10000"/>
                  <a:gd name="connsiteX153" fmla="*/ 4477 w 10000"/>
                  <a:gd name="connsiteY153" fmla="*/ 4000 h 10000"/>
                  <a:gd name="connsiteX154" fmla="*/ 4477 w 10000"/>
                  <a:gd name="connsiteY154" fmla="*/ 3919 h 10000"/>
                  <a:gd name="connsiteX155" fmla="*/ 4457 w 10000"/>
                  <a:gd name="connsiteY155" fmla="*/ 3835 h 10000"/>
                  <a:gd name="connsiteX156" fmla="*/ 4438 w 10000"/>
                  <a:gd name="connsiteY156" fmla="*/ 3749 h 10000"/>
                  <a:gd name="connsiteX157" fmla="*/ 4341 w 10000"/>
                  <a:gd name="connsiteY157" fmla="*/ 3745 h 10000"/>
                  <a:gd name="connsiteX158" fmla="*/ 4360 w 10000"/>
                  <a:gd name="connsiteY158" fmla="*/ 3680 h 10000"/>
                  <a:gd name="connsiteX159" fmla="*/ 4438 w 10000"/>
                  <a:gd name="connsiteY159" fmla="*/ 3615 h 10000"/>
                  <a:gd name="connsiteX160" fmla="*/ 4457 w 10000"/>
                  <a:gd name="connsiteY160" fmla="*/ 3550 h 10000"/>
                  <a:gd name="connsiteX161" fmla="*/ 4438 w 10000"/>
                  <a:gd name="connsiteY161" fmla="*/ 3481 h 10000"/>
                  <a:gd name="connsiteX162" fmla="*/ 4399 w 10000"/>
                  <a:gd name="connsiteY162" fmla="*/ 3481 h 10000"/>
                  <a:gd name="connsiteX163" fmla="*/ 4419 w 10000"/>
                  <a:gd name="connsiteY163" fmla="*/ 3415 h 10000"/>
                  <a:gd name="connsiteX164" fmla="*/ 4399 w 10000"/>
                  <a:gd name="connsiteY164" fmla="*/ 3339 h 10000"/>
                  <a:gd name="connsiteX165" fmla="*/ 4399 w 10000"/>
                  <a:gd name="connsiteY165" fmla="*/ 3273 h 10000"/>
                  <a:gd name="connsiteX166" fmla="*/ 4457 w 10000"/>
                  <a:gd name="connsiteY166" fmla="*/ 3204 h 10000"/>
                  <a:gd name="connsiteX167" fmla="*/ 4457 w 10000"/>
                  <a:gd name="connsiteY167" fmla="*/ 3066 h 10000"/>
                  <a:gd name="connsiteX168" fmla="*/ 4457 w 10000"/>
                  <a:gd name="connsiteY168" fmla="*/ 2932 h 10000"/>
                  <a:gd name="connsiteX169" fmla="*/ 4516 w 10000"/>
                  <a:gd name="connsiteY169" fmla="*/ 2797 h 10000"/>
                  <a:gd name="connsiteX170" fmla="*/ 4651 w 10000"/>
                  <a:gd name="connsiteY170" fmla="*/ 2674 h 10000"/>
                  <a:gd name="connsiteX171" fmla="*/ 4593 w 10000"/>
                  <a:gd name="connsiteY171" fmla="*/ 2655 h 10000"/>
                  <a:gd name="connsiteX172" fmla="*/ 4593 w 10000"/>
                  <a:gd name="connsiteY172" fmla="*/ 2539 h 10000"/>
                  <a:gd name="connsiteX173" fmla="*/ 4574 w 10000"/>
                  <a:gd name="connsiteY173" fmla="*/ 2424 h 10000"/>
                  <a:gd name="connsiteX174" fmla="*/ 4554 w 10000"/>
                  <a:gd name="connsiteY174" fmla="*/ 2309 h 10000"/>
                  <a:gd name="connsiteX175" fmla="*/ 4593 w 10000"/>
                  <a:gd name="connsiteY175" fmla="*/ 2206 h 10000"/>
                  <a:gd name="connsiteX176" fmla="*/ 4632 w 10000"/>
                  <a:gd name="connsiteY176" fmla="*/ 2020 h 10000"/>
                  <a:gd name="connsiteX177" fmla="*/ 4729 w 10000"/>
                  <a:gd name="connsiteY177" fmla="*/ 1840 h 10000"/>
                  <a:gd name="connsiteX178" fmla="*/ 4787 w 10000"/>
                  <a:gd name="connsiteY178" fmla="*/ 1656 h 10000"/>
                  <a:gd name="connsiteX179" fmla="*/ 4748 w 10000"/>
                  <a:gd name="connsiteY179" fmla="*/ 1468 h 10000"/>
                  <a:gd name="connsiteX180" fmla="*/ 4767 w 10000"/>
                  <a:gd name="connsiteY180" fmla="*/ 1380 h 10000"/>
                  <a:gd name="connsiteX181" fmla="*/ 4767 w 10000"/>
                  <a:gd name="connsiteY181" fmla="*/ 1284 h 10000"/>
                  <a:gd name="connsiteX182" fmla="*/ 4767 w 10000"/>
                  <a:gd name="connsiteY182" fmla="*/ 1194 h 10000"/>
                  <a:gd name="connsiteX183" fmla="*/ 4748 w 10000"/>
                  <a:gd name="connsiteY183" fmla="*/ 1102 h 10000"/>
                  <a:gd name="connsiteX184" fmla="*/ 4651 w 10000"/>
                  <a:gd name="connsiteY184" fmla="*/ 1129 h 10000"/>
                  <a:gd name="connsiteX185" fmla="*/ 4651 w 10000"/>
                  <a:gd name="connsiteY185" fmla="*/ 1068 h 10000"/>
                  <a:gd name="connsiteX186" fmla="*/ 4632 w 10000"/>
                  <a:gd name="connsiteY186" fmla="*/ 1003 h 10000"/>
                  <a:gd name="connsiteX187" fmla="*/ 4632 w 10000"/>
                  <a:gd name="connsiteY187" fmla="*/ 941 h 10000"/>
                  <a:gd name="connsiteX188" fmla="*/ 4651 w 10000"/>
                  <a:gd name="connsiteY188" fmla="*/ 880 h 10000"/>
                  <a:gd name="connsiteX189" fmla="*/ 4593 w 10000"/>
                  <a:gd name="connsiteY189" fmla="*/ 799 h 10000"/>
                  <a:gd name="connsiteX190" fmla="*/ 4593 w 10000"/>
                  <a:gd name="connsiteY190" fmla="*/ 715 h 10000"/>
                  <a:gd name="connsiteX191" fmla="*/ 4574 w 10000"/>
                  <a:gd name="connsiteY191" fmla="*/ 630 h 10000"/>
                  <a:gd name="connsiteX192" fmla="*/ 4574 w 10000"/>
                  <a:gd name="connsiteY192" fmla="*/ 554 h 10000"/>
                  <a:gd name="connsiteX193" fmla="*/ 4516 w 10000"/>
                  <a:gd name="connsiteY193" fmla="*/ 361 h 10000"/>
                  <a:gd name="connsiteX194" fmla="*/ 4457 w 10000"/>
                  <a:gd name="connsiteY194" fmla="*/ 342 h 10000"/>
                  <a:gd name="connsiteX195" fmla="*/ 4341 w 10000"/>
                  <a:gd name="connsiteY195" fmla="*/ 330 h 10000"/>
                  <a:gd name="connsiteX196" fmla="*/ 4264 w 10000"/>
                  <a:gd name="connsiteY196" fmla="*/ 318 h 10000"/>
                  <a:gd name="connsiteX197" fmla="*/ 4147 w 10000"/>
                  <a:gd name="connsiteY197" fmla="*/ 315 h 10000"/>
                  <a:gd name="connsiteX198" fmla="*/ 4070 w 10000"/>
                  <a:gd name="connsiteY198" fmla="*/ 318 h 10000"/>
                  <a:gd name="connsiteX199" fmla="*/ 4012 w 10000"/>
                  <a:gd name="connsiteY199" fmla="*/ 326 h 10000"/>
                  <a:gd name="connsiteX200" fmla="*/ 3934 w 10000"/>
                  <a:gd name="connsiteY200" fmla="*/ 326 h 10000"/>
                  <a:gd name="connsiteX201" fmla="*/ 3876 w 10000"/>
                  <a:gd name="connsiteY201" fmla="*/ 318 h 10000"/>
                  <a:gd name="connsiteX202" fmla="*/ 3895 w 10000"/>
                  <a:gd name="connsiteY202" fmla="*/ 303 h 10000"/>
                  <a:gd name="connsiteX203" fmla="*/ 3934 w 10000"/>
                  <a:gd name="connsiteY203" fmla="*/ 295 h 10000"/>
                  <a:gd name="connsiteX204" fmla="*/ 3992 w 10000"/>
                  <a:gd name="connsiteY204" fmla="*/ 284 h 10000"/>
                  <a:gd name="connsiteX205" fmla="*/ 3973 w 10000"/>
                  <a:gd name="connsiteY205" fmla="*/ 269 h 10000"/>
                  <a:gd name="connsiteX206" fmla="*/ 4147 w 10000"/>
                  <a:gd name="connsiteY206" fmla="*/ 253 h 10000"/>
                  <a:gd name="connsiteX207" fmla="*/ 4322 w 10000"/>
                  <a:gd name="connsiteY207" fmla="*/ 226 h 10000"/>
                  <a:gd name="connsiteX208" fmla="*/ 4477 w 10000"/>
                  <a:gd name="connsiteY208" fmla="*/ 200 h 10000"/>
                  <a:gd name="connsiteX209" fmla="*/ 4612 w 10000"/>
                  <a:gd name="connsiteY209" fmla="*/ 161 h 10000"/>
                  <a:gd name="connsiteX210" fmla="*/ 4651 w 10000"/>
                  <a:gd name="connsiteY210" fmla="*/ 119 h 10000"/>
                  <a:gd name="connsiteX211" fmla="*/ 4709 w 10000"/>
                  <a:gd name="connsiteY211" fmla="*/ 84 h 10000"/>
                  <a:gd name="connsiteX212" fmla="*/ 4709 w 10000"/>
                  <a:gd name="connsiteY212" fmla="*/ 42 h 10000"/>
                  <a:gd name="connsiteX213" fmla="*/ 4729 w 10000"/>
                  <a:gd name="connsiteY213" fmla="*/ 0 h 10000"/>
                  <a:gd name="connsiteX214" fmla="*/ 4787 w 10000"/>
                  <a:gd name="connsiteY214" fmla="*/ 73 h 10000"/>
                  <a:gd name="connsiteX215" fmla="*/ 4864 w 10000"/>
                  <a:gd name="connsiteY215" fmla="*/ 153 h 10000"/>
                  <a:gd name="connsiteX216" fmla="*/ 4884 w 10000"/>
                  <a:gd name="connsiteY216" fmla="*/ 230 h 10000"/>
                  <a:gd name="connsiteX217" fmla="*/ 4845 w 10000"/>
                  <a:gd name="connsiteY217"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4767 w 10000"/>
                  <a:gd name="connsiteY91" fmla="*/ 9985 h 10000"/>
                  <a:gd name="connsiteX92" fmla="*/ 4554 w 10000"/>
                  <a:gd name="connsiteY92" fmla="*/ 9997 h 10000"/>
                  <a:gd name="connsiteX93" fmla="*/ 2849 w 10000"/>
                  <a:gd name="connsiteY93" fmla="*/ 9931 h 10000"/>
                  <a:gd name="connsiteX94" fmla="*/ 2442 w 10000"/>
                  <a:gd name="connsiteY94" fmla="*/ 9889 h 10000"/>
                  <a:gd name="connsiteX95" fmla="*/ 2074 w 10000"/>
                  <a:gd name="connsiteY95" fmla="*/ 9847 h 10000"/>
                  <a:gd name="connsiteX96" fmla="*/ 1647 w 10000"/>
                  <a:gd name="connsiteY96" fmla="*/ 9812 h 10000"/>
                  <a:gd name="connsiteX97" fmla="*/ 814 w 10000"/>
                  <a:gd name="connsiteY97" fmla="*/ 9747 h 10000"/>
                  <a:gd name="connsiteX98" fmla="*/ 426 w 10000"/>
                  <a:gd name="connsiteY98" fmla="*/ 9717 h 10000"/>
                  <a:gd name="connsiteX99" fmla="*/ 0 w 10000"/>
                  <a:gd name="connsiteY99" fmla="*/ 9690 h 10000"/>
                  <a:gd name="connsiteX100" fmla="*/ 252 w 10000"/>
                  <a:gd name="connsiteY100" fmla="*/ 9674 h 10000"/>
                  <a:gd name="connsiteX101" fmla="*/ 523 w 10000"/>
                  <a:gd name="connsiteY101" fmla="*/ 9655 h 10000"/>
                  <a:gd name="connsiteX102" fmla="*/ 775 w 10000"/>
                  <a:gd name="connsiteY102" fmla="*/ 9628 h 10000"/>
                  <a:gd name="connsiteX103" fmla="*/ 1047 w 10000"/>
                  <a:gd name="connsiteY103" fmla="*/ 9605 h 10000"/>
                  <a:gd name="connsiteX104" fmla="*/ 1279 w 10000"/>
                  <a:gd name="connsiteY104" fmla="*/ 9586 h 10000"/>
                  <a:gd name="connsiteX105" fmla="*/ 1550 w 10000"/>
                  <a:gd name="connsiteY105" fmla="*/ 9570 h 10000"/>
                  <a:gd name="connsiteX106" fmla="*/ 1841 w 10000"/>
                  <a:gd name="connsiteY106" fmla="*/ 9558 h 10000"/>
                  <a:gd name="connsiteX107" fmla="*/ 2132 w 10000"/>
                  <a:gd name="connsiteY107" fmla="*/ 9558 h 10000"/>
                  <a:gd name="connsiteX108" fmla="*/ 2345 w 10000"/>
                  <a:gd name="connsiteY108" fmla="*/ 9558 h 10000"/>
                  <a:gd name="connsiteX109" fmla="*/ 2558 w 10000"/>
                  <a:gd name="connsiteY109" fmla="*/ 9558 h 10000"/>
                  <a:gd name="connsiteX110" fmla="*/ 2752 w 10000"/>
                  <a:gd name="connsiteY110" fmla="*/ 9554 h 10000"/>
                  <a:gd name="connsiteX111" fmla="*/ 2965 w 10000"/>
                  <a:gd name="connsiteY111" fmla="*/ 9547 h 10000"/>
                  <a:gd name="connsiteX112" fmla="*/ 3159 w 10000"/>
                  <a:gd name="connsiteY112" fmla="*/ 9543 h 10000"/>
                  <a:gd name="connsiteX113" fmla="*/ 3333 w 10000"/>
                  <a:gd name="connsiteY113" fmla="*/ 9531 h 10000"/>
                  <a:gd name="connsiteX114" fmla="*/ 3527 w 10000"/>
                  <a:gd name="connsiteY114" fmla="*/ 9516 h 10000"/>
                  <a:gd name="connsiteX115" fmla="*/ 3702 w 10000"/>
                  <a:gd name="connsiteY115" fmla="*/ 9497 h 10000"/>
                  <a:gd name="connsiteX116" fmla="*/ 3721 w 10000"/>
                  <a:gd name="connsiteY116" fmla="*/ 9328 h 10000"/>
                  <a:gd name="connsiteX117" fmla="*/ 3779 w 10000"/>
                  <a:gd name="connsiteY117" fmla="*/ 9159 h 10000"/>
                  <a:gd name="connsiteX118" fmla="*/ 3857 w 10000"/>
                  <a:gd name="connsiteY118" fmla="*/ 8990 h 10000"/>
                  <a:gd name="connsiteX119" fmla="*/ 3915 w 10000"/>
                  <a:gd name="connsiteY119" fmla="*/ 8821 h 10000"/>
                  <a:gd name="connsiteX120" fmla="*/ 3895 w 10000"/>
                  <a:gd name="connsiteY120" fmla="*/ 8575 h 10000"/>
                  <a:gd name="connsiteX121" fmla="*/ 3895 w 10000"/>
                  <a:gd name="connsiteY121" fmla="*/ 8329 h 10000"/>
                  <a:gd name="connsiteX122" fmla="*/ 3895 w 10000"/>
                  <a:gd name="connsiteY122" fmla="*/ 8080 h 10000"/>
                  <a:gd name="connsiteX123" fmla="*/ 3915 w 10000"/>
                  <a:gd name="connsiteY123" fmla="*/ 7833 h 10000"/>
                  <a:gd name="connsiteX124" fmla="*/ 3915 w 10000"/>
                  <a:gd name="connsiteY124" fmla="*/ 7638 h 10000"/>
                  <a:gd name="connsiteX125" fmla="*/ 3876 w 10000"/>
                  <a:gd name="connsiteY125" fmla="*/ 7438 h 10000"/>
                  <a:gd name="connsiteX126" fmla="*/ 3857 w 10000"/>
                  <a:gd name="connsiteY126" fmla="*/ 7250 h 10000"/>
                  <a:gd name="connsiteX127" fmla="*/ 3915 w 10000"/>
                  <a:gd name="connsiteY127" fmla="*/ 7061 h 10000"/>
                  <a:gd name="connsiteX128" fmla="*/ 4128 w 10000"/>
                  <a:gd name="connsiteY128" fmla="*/ 6861 h 10000"/>
                  <a:gd name="connsiteX129" fmla="*/ 4167 w 10000"/>
                  <a:gd name="connsiteY129" fmla="*/ 6650 h 10000"/>
                  <a:gd name="connsiteX130" fmla="*/ 4147 w 10000"/>
                  <a:gd name="connsiteY130" fmla="*/ 6435 h 10000"/>
                  <a:gd name="connsiteX131" fmla="*/ 4147 w 10000"/>
                  <a:gd name="connsiteY131" fmla="*/ 6220 h 10000"/>
                  <a:gd name="connsiteX132" fmla="*/ 4167 w 10000"/>
                  <a:gd name="connsiteY132" fmla="*/ 6143 h 10000"/>
                  <a:gd name="connsiteX133" fmla="*/ 4186 w 10000"/>
                  <a:gd name="connsiteY133" fmla="*/ 6070 h 10000"/>
                  <a:gd name="connsiteX134" fmla="*/ 4186 w 10000"/>
                  <a:gd name="connsiteY134" fmla="*/ 5997 h 10000"/>
                  <a:gd name="connsiteX135" fmla="*/ 4128 w 10000"/>
                  <a:gd name="connsiteY135" fmla="*/ 5928 h 10000"/>
                  <a:gd name="connsiteX136" fmla="*/ 4109 w 10000"/>
                  <a:gd name="connsiteY136" fmla="*/ 5755 h 10000"/>
                  <a:gd name="connsiteX137" fmla="*/ 4147 w 10000"/>
                  <a:gd name="connsiteY137" fmla="*/ 5744 h 10000"/>
                  <a:gd name="connsiteX138" fmla="*/ 4147 w 10000"/>
                  <a:gd name="connsiteY138" fmla="*/ 5567 h 10000"/>
                  <a:gd name="connsiteX139" fmla="*/ 4186 w 10000"/>
                  <a:gd name="connsiteY139" fmla="*/ 5386 h 10000"/>
                  <a:gd name="connsiteX140" fmla="*/ 4205 w 10000"/>
                  <a:gd name="connsiteY140" fmla="*/ 5209 h 10000"/>
                  <a:gd name="connsiteX141" fmla="*/ 4167 w 10000"/>
                  <a:gd name="connsiteY141" fmla="*/ 5018 h 10000"/>
                  <a:gd name="connsiteX142" fmla="*/ 4264 w 10000"/>
                  <a:gd name="connsiteY142" fmla="*/ 4991 h 10000"/>
                  <a:gd name="connsiteX143" fmla="*/ 4205 w 10000"/>
                  <a:gd name="connsiteY143" fmla="*/ 4630 h 10000"/>
                  <a:gd name="connsiteX144" fmla="*/ 4283 w 10000"/>
                  <a:gd name="connsiteY144" fmla="*/ 4545 h 10000"/>
                  <a:gd name="connsiteX145" fmla="*/ 4302 w 10000"/>
                  <a:gd name="connsiteY145" fmla="*/ 4460 h 10000"/>
                  <a:gd name="connsiteX146" fmla="*/ 4322 w 10000"/>
                  <a:gd name="connsiteY146" fmla="*/ 4372 h 10000"/>
                  <a:gd name="connsiteX147" fmla="*/ 4360 w 10000"/>
                  <a:gd name="connsiteY147" fmla="*/ 4284 h 10000"/>
                  <a:gd name="connsiteX148" fmla="*/ 4419 w 10000"/>
                  <a:gd name="connsiteY148" fmla="*/ 4230 h 10000"/>
                  <a:gd name="connsiteX149" fmla="*/ 4399 w 10000"/>
                  <a:gd name="connsiteY149" fmla="*/ 4184 h 10000"/>
                  <a:gd name="connsiteX150" fmla="*/ 4360 w 10000"/>
                  <a:gd name="connsiteY150" fmla="*/ 4130 h 10000"/>
                  <a:gd name="connsiteX151" fmla="*/ 4399 w 10000"/>
                  <a:gd name="connsiteY151" fmla="*/ 4084 h 10000"/>
                  <a:gd name="connsiteX152" fmla="*/ 4477 w 10000"/>
                  <a:gd name="connsiteY152" fmla="*/ 4000 h 10000"/>
                  <a:gd name="connsiteX153" fmla="*/ 4477 w 10000"/>
                  <a:gd name="connsiteY153" fmla="*/ 3919 h 10000"/>
                  <a:gd name="connsiteX154" fmla="*/ 4457 w 10000"/>
                  <a:gd name="connsiteY154" fmla="*/ 3835 h 10000"/>
                  <a:gd name="connsiteX155" fmla="*/ 4438 w 10000"/>
                  <a:gd name="connsiteY155" fmla="*/ 3749 h 10000"/>
                  <a:gd name="connsiteX156" fmla="*/ 4341 w 10000"/>
                  <a:gd name="connsiteY156" fmla="*/ 3745 h 10000"/>
                  <a:gd name="connsiteX157" fmla="*/ 4360 w 10000"/>
                  <a:gd name="connsiteY157" fmla="*/ 3680 h 10000"/>
                  <a:gd name="connsiteX158" fmla="*/ 4438 w 10000"/>
                  <a:gd name="connsiteY158" fmla="*/ 3615 h 10000"/>
                  <a:gd name="connsiteX159" fmla="*/ 4457 w 10000"/>
                  <a:gd name="connsiteY159" fmla="*/ 3550 h 10000"/>
                  <a:gd name="connsiteX160" fmla="*/ 4438 w 10000"/>
                  <a:gd name="connsiteY160" fmla="*/ 3481 h 10000"/>
                  <a:gd name="connsiteX161" fmla="*/ 4399 w 10000"/>
                  <a:gd name="connsiteY161" fmla="*/ 3481 h 10000"/>
                  <a:gd name="connsiteX162" fmla="*/ 4419 w 10000"/>
                  <a:gd name="connsiteY162" fmla="*/ 3415 h 10000"/>
                  <a:gd name="connsiteX163" fmla="*/ 4399 w 10000"/>
                  <a:gd name="connsiteY163" fmla="*/ 3339 h 10000"/>
                  <a:gd name="connsiteX164" fmla="*/ 4399 w 10000"/>
                  <a:gd name="connsiteY164" fmla="*/ 3273 h 10000"/>
                  <a:gd name="connsiteX165" fmla="*/ 4457 w 10000"/>
                  <a:gd name="connsiteY165" fmla="*/ 3204 h 10000"/>
                  <a:gd name="connsiteX166" fmla="*/ 4457 w 10000"/>
                  <a:gd name="connsiteY166" fmla="*/ 3066 h 10000"/>
                  <a:gd name="connsiteX167" fmla="*/ 4457 w 10000"/>
                  <a:gd name="connsiteY167" fmla="*/ 2932 h 10000"/>
                  <a:gd name="connsiteX168" fmla="*/ 4516 w 10000"/>
                  <a:gd name="connsiteY168" fmla="*/ 2797 h 10000"/>
                  <a:gd name="connsiteX169" fmla="*/ 4651 w 10000"/>
                  <a:gd name="connsiteY169" fmla="*/ 2674 h 10000"/>
                  <a:gd name="connsiteX170" fmla="*/ 4593 w 10000"/>
                  <a:gd name="connsiteY170" fmla="*/ 2655 h 10000"/>
                  <a:gd name="connsiteX171" fmla="*/ 4593 w 10000"/>
                  <a:gd name="connsiteY171" fmla="*/ 2539 h 10000"/>
                  <a:gd name="connsiteX172" fmla="*/ 4574 w 10000"/>
                  <a:gd name="connsiteY172" fmla="*/ 2424 h 10000"/>
                  <a:gd name="connsiteX173" fmla="*/ 4554 w 10000"/>
                  <a:gd name="connsiteY173" fmla="*/ 2309 h 10000"/>
                  <a:gd name="connsiteX174" fmla="*/ 4593 w 10000"/>
                  <a:gd name="connsiteY174" fmla="*/ 2206 h 10000"/>
                  <a:gd name="connsiteX175" fmla="*/ 4632 w 10000"/>
                  <a:gd name="connsiteY175" fmla="*/ 2020 h 10000"/>
                  <a:gd name="connsiteX176" fmla="*/ 4729 w 10000"/>
                  <a:gd name="connsiteY176" fmla="*/ 1840 h 10000"/>
                  <a:gd name="connsiteX177" fmla="*/ 4787 w 10000"/>
                  <a:gd name="connsiteY177" fmla="*/ 1656 h 10000"/>
                  <a:gd name="connsiteX178" fmla="*/ 4748 w 10000"/>
                  <a:gd name="connsiteY178" fmla="*/ 1468 h 10000"/>
                  <a:gd name="connsiteX179" fmla="*/ 4767 w 10000"/>
                  <a:gd name="connsiteY179" fmla="*/ 1380 h 10000"/>
                  <a:gd name="connsiteX180" fmla="*/ 4767 w 10000"/>
                  <a:gd name="connsiteY180" fmla="*/ 1284 h 10000"/>
                  <a:gd name="connsiteX181" fmla="*/ 4767 w 10000"/>
                  <a:gd name="connsiteY181" fmla="*/ 1194 h 10000"/>
                  <a:gd name="connsiteX182" fmla="*/ 4748 w 10000"/>
                  <a:gd name="connsiteY182" fmla="*/ 1102 h 10000"/>
                  <a:gd name="connsiteX183" fmla="*/ 4651 w 10000"/>
                  <a:gd name="connsiteY183" fmla="*/ 1129 h 10000"/>
                  <a:gd name="connsiteX184" fmla="*/ 4651 w 10000"/>
                  <a:gd name="connsiteY184" fmla="*/ 1068 h 10000"/>
                  <a:gd name="connsiteX185" fmla="*/ 4632 w 10000"/>
                  <a:gd name="connsiteY185" fmla="*/ 1003 h 10000"/>
                  <a:gd name="connsiteX186" fmla="*/ 4632 w 10000"/>
                  <a:gd name="connsiteY186" fmla="*/ 941 h 10000"/>
                  <a:gd name="connsiteX187" fmla="*/ 4651 w 10000"/>
                  <a:gd name="connsiteY187" fmla="*/ 880 h 10000"/>
                  <a:gd name="connsiteX188" fmla="*/ 4593 w 10000"/>
                  <a:gd name="connsiteY188" fmla="*/ 799 h 10000"/>
                  <a:gd name="connsiteX189" fmla="*/ 4593 w 10000"/>
                  <a:gd name="connsiteY189" fmla="*/ 715 h 10000"/>
                  <a:gd name="connsiteX190" fmla="*/ 4574 w 10000"/>
                  <a:gd name="connsiteY190" fmla="*/ 630 h 10000"/>
                  <a:gd name="connsiteX191" fmla="*/ 4574 w 10000"/>
                  <a:gd name="connsiteY191" fmla="*/ 554 h 10000"/>
                  <a:gd name="connsiteX192" fmla="*/ 4516 w 10000"/>
                  <a:gd name="connsiteY192" fmla="*/ 361 h 10000"/>
                  <a:gd name="connsiteX193" fmla="*/ 4457 w 10000"/>
                  <a:gd name="connsiteY193" fmla="*/ 342 h 10000"/>
                  <a:gd name="connsiteX194" fmla="*/ 4341 w 10000"/>
                  <a:gd name="connsiteY194" fmla="*/ 330 h 10000"/>
                  <a:gd name="connsiteX195" fmla="*/ 4264 w 10000"/>
                  <a:gd name="connsiteY195" fmla="*/ 318 h 10000"/>
                  <a:gd name="connsiteX196" fmla="*/ 4147 w 10000"/>
                  <a:gd name="connsiteY196" fmla="*/ 315 h 10000"/>
                  <a:gd name="connsiteX197" fmla="*/ 4070 w 10000"/>
                  <a:gd name="connsiteY197" fmla="*/ 318 h 10000"/>
                  <a:gd name="connsiteX198" fmla="*/ 4012 w 10000"/>
                  <a:gd name="connsiteY198" fmla="*/ 326 h 10000"/>
                  <a:gd name="connsiteX199" fmla="*/ 3934 w 10000"/>
                  <a:gd name="connsiteY199" fmla="*/ 326 h 10000"/>
                  <a:gd name="connsiteX200" fmla="*/ 3876 w 10000"/>
                  <a:gd name="connsiteY200" fmla="*/ 318 h 10000"/>
                  <a:gd name="connsiteX201" fmla="*/ 3895 w 10000"/>
                  <a:gd name="connsiteY201" fmla="*/ 303 h 10000"/>
                  <a:gd name="connsiteX202" fmla="*/ 3934 w 10000"/>
                  <a:gd name="connsiteY202" fmla="*/ 295 h 10000"/>
                  <a:gd name="connsiteX203" fmla="*/ 3992 w 10000"/>
                  <a:gd name="connsiteY203" fmla="*/ 284 h 10000"/>
                  <a:gd name="connsiteX204" fmla="*/ 3973 w 10000"/>
                  <a:gd name="connsiteY204" fmla="*/ 269 h 10000"/>
                  <a:gd name="connsiteX205" fmla="*/ 4147 w 10000"/>
                  <a:gd name="connsiteY205" fmla="*/ 253 h 10000"/>
                  <a:gd name="connsiteX206" fmla="*/ 4322 w 10000"/>
                  <a:gd name="connsiteY206" fmla="*/ 226 h 10000"/>
                  <a:gd name="connsiteX207" fmla="*/ 4477 w 10000"/>
                  <a:gd name="connsiteY207" fmla="*/ 200 h 10000"/>
                  <a:gd name="connsiteX208" fmla="*/ 4612 w 10000"/>
                  <a:gd name="connsiteY208" fmla="*/ 161 h 10000"/>
                  <a:gd name="connsiteX209" fmla="*/ 4651 w 10000"/>
                  <a:gd name="connsiteY209" fmla="*/ 119 h 10000"/>
                  <a:gd name="connsiteX210" fmla="*/ 4709 w 10000"/>
                  <a:gd name="connsiteY210" fmla="*/ 84 h 10000"/>
                  <a:gd name="connsiteX211" fmla="*/ 4709 w 10000"/>
                  <a:gd name="connsiteY211" fmla="*/ 42 h 10000"/>
                  <a:gd name="connsiteX212" fmla="*/ 4729 w 10000"/>
                  <a:gd name="connsiteY212" fmla="*/ 0 h 10000"/>
                  <a:gd name="connsiteX213" fmla="*/ 4787 w 10000"/>
                  <a:gd name="connsiteY213" fmla="*/ 73 h 10000"/>
                  <a:gd name="connsiteX214" fmla="*/ 4864 w 10000"/>
                  <a:gd name="connsiteY214" fmla="*/ 153 h 10000"/>
                  <a:gd name="connsiteX215" fmla="*/ 4884 w 10000"/>
                  <a:gd name="connsiteY215" fmla="*/ 230 h 10000"/>
                  <a:gd name="connsiteX216" fmla="*/ 4845 w 10000"/>
                  <a:gd name="connsiteY216"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093 w 10000"/>
                  <a:gd name="connsiteY88" fmla="*/ 9997 h 10000"/>
                  <a:gd name="connsiteX89" fmla="*/ 6822 w 10000"/>
                  <a:gd name="connsiteY89" fmla="*/ 10000 h 10000"/>
                  <a:gd name="connsiteX90" fmla="*/ 4767 w 10000"/>
                  <a:gd name="connsiteY90" fmla="*/ 9985 h 10000"/>
                  <a:gd name="connsiteX91" fmla="*/ 4554 w 10000"/>
                  <a:gd name="connsiteY91" fmla="*/ 9997 h 10000"/>
                  <a:gd name="connsiteX92" fmla="*/ 2849 w 10000"/>
                  <a:gd name="connsiteY92" fmla="*/ 9931 h 10000"/>
                  <a:gd name="connsiteX93" fmla="*/ 2442 w 10000"/>
                  <a:gd name="connsiteY93" fmla="*/ 9889 h 10000"/>
                  <a:gd name="connsiteX94" fmla="*/ 2074 w 10000"/>
                  <a:gd name="connsiteY94" fmla="*/ 9847 h 10000"/>
                  <a:gd name="connsiteX95" fmla="*/ 1647 w 10000"/>
                  <a:gd name="connsiteY95" fmla="*/ 9812 h 10000"/>
                  <a:gd name="connsiteX96" fmla="*/ 814 w 10000"/>
                  <a:gd name="connsiteY96" fmla="*/ 9747 h 10000"/>
                  <a:gd name="connsiteX97" fmla="*/ 426 w 10000"/>
                  <a:gd name="connsiteY97" fmla="*/ 9717 h 10000"/>
                  <a:gd name="connsiteX98" fmla="*/ 0 w 10000"/>
                  <a:gd name="connsiteY98" fmla="*/ 9690 h 10000"/>
                  <a:gd name="connsiteX99" fmla="*/ 252 w 10000"/>
                  <a:gd name="connsiteY99" fmla="*/ 9674 h 10000"/>
                  <a:gd name="connsiteX100" fmla="*/ 523 w 10000"/>
                  <a:gd name="connsiteY100" fmla="*/ 9655 h 10000"/>
                  <a:gd name="connsiteX101" fmla="*/ 775 w 10000"/>
                  <a:gd name="connsiteY101" fmla="*/ 9628 h 10000"/>
                  <a:gd name="connsiteX102" fmla="*/ 1047 w 10000"/>
                  <a:gd name="connsiteY102" fmla="*/ 9605 h 10000"/>
                  <a:gd name="connsiteX103" fmla="*/ 1279 w 10000"/>
                  <a:gd name="connsiteY103" fmla="*/ 9586 h 10000"/>
                  <a:gd name="connsiteX104" fmla="*/ 1550 w 10000"/>
                  <a:gd name="connsiteY104" fmla="*/ 9570 h 10000"/>
                  <a:gd name="connsiteX105" fmla="*/ 1841 w 10000"/>
                  <a:gd name="connsiteY105" fmla="*/ 9558 h 10000"/>
                  <a:gd name="connsiteX106" fmla="*/ 2132 w 10000"/>
                  <a:gd name="connsiteY106" fmla="*/ 9558 h 10000"/>
                  <a:gd name="connsiteX107" fmla="*/ 2345 w 10000"/>
                  <a:gd name="connsiteY107" fmla="*/ 9558 h 10000"/>
                  <a:gd name="connsiteX108" fmla="*/ 2558 w 10000"/>
                  <a:gd name="connsiteY108" fmla="*/ 9558 h 10000"/>
                  <a:gd name="connsiteX109" fmla="*/ 2752 w 10000"/>
                  <a:gd name="connsiteY109" fmla="*/ 9554 h 10000"/>
                  <a:gd name="connsiteX110" fmla="*/ 2965 w 10000"/>
                  <a:gd name="connsiteY110" fmla="*/ 9547 h 10000"/>
                  <a:gd name="connsiteX111" fmla="*/ 3159 w 10000"/>
                  <a:gd name="connsiteY111" fmla="*/ 9543 h 10000"/>
                  <a:gd name="connsiteX112" fmla="*/ 3333 w 10000"/>
                  <a:gd name="connsiteY112" fmla="*/ 9531 h 10000"/>
                  <a:gd name="connsiteX113" fmla="*/ 3527 w 10000"/>
                  <a:gd name="connsiteY113" fmla="*/ 9516 h 10000"/>
                  <a:gd name="connsiteX114" fmla="*/ 3702 w 10000"/>
                  <a:gd name="connsiteY114" fmla="*/ 9497 h 10000"/>
                  <a:gd name="connsiteX115" fmla="*/ 3721 w 10000"/>
                  <a:gd name="connsiteY115" fmla="*/ 9328 h 10000"/>
                  <a:gd name="connsiteX116" fmla="*/ 3779 w 10000"/>
                  <a:gd name="connsiteY116" fmla="*/ 9159 h 10000"/>
                  <a:gd name="connsiteX117" fmla="*/ 3857 w 10000"/>
                  <a:gd name="connsiteY117" fmla="*/ 8990 h 10000"/>
                  <a:gd name="connsiteX118" fmla="*/ 3915 w 10000"/>
                  <a:gd name="connsiteY118" fmla="*/ 8821 h 10000"/>
                  <a:gd name="connsiteX119" fmla="*/ 3895 w 10000"/>
                  <a:gd name="connsiteY119" fmla="*/ 8575 h 10000"/>
                  <a:gd name="connsiteX120" fmla="*/ 3895 w 10000"/>
                  <a:gd name="connsiteY120" fmla="*/ 8329 h 10000"/>
                  <a:gd name="connsiteX121" fmla="*/ 3895 w 10000"/>
                  <a:gd name="connsiteY121" fmla="*/ 8080 h 10000"/>
                  <a:gd name="connsiteX122" fmla="*/ 3915 w 10000"/>
                  <a:gd name="connsiteY122" fmla="*/ 7833 h 10000"/>
                  <a:gd name="connsiteX123" fmla="*/ 3915 w 10000"/>
                  <a:gd name="connsiteY123" fmla="*/ 7638 h 10000"/>
                  <a:gd name="connsiteX124" fmla="*/ 3876 w 10000"/>
                  <a:gd name="connsiteY124" fmla="*/ 7438 h 10000"/>
                  <a:gd name="connsiteX125" fmla="*/ 3857 w 10000"/>
                  <a:gd name="connsiteY125" fmla="*/ 7250 h 10000"/>
                  <a:gd name="connsiteX126" fmla="*/ 3915 w 10000"/>
                  <a:gd name="connsiteY126" fmla="*/ 7061 h 10000"/>
                  <a:gd name="connsiteX127" fmla="*/ 4128 w 10000"/>
                  <a:gd name="connsiteY127" fmla="*/ 6861 h 10000"/>
                  <a:gd name="connsiteX128" fmla="*/ 4167 w 10000"/>
                  <a:gd name="connsiteY128" fmla="*/ 6650 h 10000"/>
                  <a:gd name="connsiteX129" fmla="*/ 4147 w 10000"/>
                  <a:gd name="connsiteY129" fmla="*/ 6435 h 10000"/>
                  <a:gd name="connsiteX130" fmla="*/ 4147 w 10000"/>
                  <a:gd name="connsiteY130" fmla="*/ 6220 h 10000"/>
                  <a:gd name="connsiteX131" fmla="*/ 4167 w 10000"/>
                  <a:gd name="connsiteY131" fmla="*/ 6143 h 10000"/>
                  <a:gd name="connsiteX132" fmla="*/ 4186 w 10000"/>
                  <a:gd name="connsiteY132" fmla="*/ 6070 h 10000"/>
                  <a:gd name="connsiteX133" fmla="*/ 4186 w 10000"/>
                  <a:gd name="connsiteY133" fmla="*/ 5997 h 10000"/>
                  <a:gd name="connsiteX134" fmla="*/ 4128 w 10000"/>
                  <a:gd name="connsiteY134" fmla="*/ 5928 h 10000"/>
                  <a:gd name="connsiteX135" fmla="*/ 4109 w 10000"/>
                  <a:gd name="connsiteY135" fmla="*/ 5755 h 10000"/>
                  <a:gd name="connsiteX136" fmla="*/ 4147 w 10000"/>
                  <a:gd name="connsiteY136" fmla="*/ 5744 h 10000"/>
                  <a:gd name="connsiteX137" fmla="*/ 4147 w 10000"/>
                  <a:gd name="connsiteY137" fmla="*/ 5567 h 10000"/>
                  <a:gd name="connsiteX138" fmla="*/ 4186 w 10000"/>
                  <a:gd name="connsiteY138" fmla="*/ 5386 h 10000"/>
                  <a:gd name="connsiteX139" fmla="*/ 4205 w 10000"/>
                  <a:gd name="connsiteY139" fmla="*/ 5209 h 10000"/>
                  <a:gd name="connsiteX140" fmla="*/ 4167 w 10000"/>
                  <a:gd name="connsiteY140" fmla="*/ 5018 h 10000"/>
                  <a:gd name="connsiteX141" fmla="*/ 4264 w 10000"/>
                  <a:gd name="connsiteY141" fmla="*/ 4991 h 10000"/>
                  <a:gd name="connsiteX142" fmla="*/ 4205 w 10000"/>
                  <a:gd name="connsiteY142" fmla="*/ 4630 h 10000"/>
                  <a:gd name="connsiteX143" fmla="*/ 4283 w 10000"/>
                  <a:gd name="connsiteY143" fmla="*/ 4545 h 10000"/>
                  <a:gd name="connsiteX144" fmla="*/ 4302 w 10000"/>
                  <a:gd name="connsiteY144" fmla="*/ 4460 h 10000"/>
                  <a:gd name="connsiteX145" fmla="*/ 4322 w 10000"/>
                  <a:gd name="connsiteY145" fmla="*/ 4372 h 10000"/>
                  <a:gd name="connsiteX146" fmla="*/ 4360 w 10000"/>
                  <a:gd name="connsiteY146" fmla="*/ 4284 h 10000"/>
                  <a:gd name="connsiteX147" fmla="*/ 4419 w 10000"/>
                  <a:gd name="connsiteY147" fmla="*/ 4230 h 10000"/>
                  <a:gd name="connsiteX148" fmla="*/ 4399 w 10000"/>
                  <a:gd name="connsiteY148" fmla="*/ 4184 h 10000"/>
                  <a:gd name="connsiteX149" fmla="*/ 4360 w 10000"/>
                  <a:gd name="connsiteY149" fmla="*/ 4130 h 10000"/>
                  <a:gd name="connsiteX150" fmla="*/ 4399 w 10000"/>
                  <a:gd name="connsiteY150" fmla="*/ 4084 h 10000"/>
                  <a:gd name="connsiteX151" fmla="*/ 4477 w 10000"/>
                  <a:gd name="connsiteY151" fmla="*/ 4000 h 10000"/>
                  <a:gd name="connsiteX152" fmla="*/ 4477 w 10000"/>
                  <a:gd name="connsiteY152" fmla="*/ 3919 h 10000"/>
                  <a:gd name="connsiteX153" fmla="*/ 4457 w 10000"/>
                  <a:gd name="connsiteY153" fmla="*/ 3835 h 10000"/>
                  <a:gd name="connsiteX154" fmla="*/ 4438 w 10000"/>
                  <a:gd name="connsiteY154" fmla="*/ 3749 h 10000"/>
                  <a:gd name="connsiteX155" fmla="*/ 4341 w 10000"/>
                  <a:gd name="connsiteY155" fmla="*/ 3745 h 10000"/>
                  <a:gd name="connsiteX156" fmla="*/ 4360 w 10000"/>
                  <a:gd name="connsiteY156" fmla="*/ 3680 h 10000"/>
                  <a:gd name="connsiteX157" fmla="*/ 4438 w 10000"/>
                  <a:gd name="connsiteY157" fmla="*/ 3615 h 10000"/>
                  <a:gd name="connsiteX158" fmla="*/ 4457 w 10000"/>
                  <a:gd name="connsiteY158" fmla="*/ 3550 h 10000"/>
                  <a:gd name="connsiteX159" fmla="*/ 4438 w 10000"/>
                  <a:gd name="connsiteY159" fmla="*/ 3481 h 10000"/>
                  <a:gd name="connsiteX160" fmla="*/ 4399 w 10000"/>
                  <a:gd name="connsiteY160" fmla="*/ 3481 h 10000"/>
                  <a:gd name="connsiteX161" fmla="*/ 4419 w 10000"/>
                  <a:gd name="connsiteY161" fmla="*/ 3415 h 10000"/>
                  <a:gd name="connsiteX162" fmla="*/ 4399 w 10000"/>
                  <a:gd name="connsiteY162" fmla="*/ 3339 h 10000"/>
                  <a:gd name="connsiteX163" fmla="*/ 4399 w 10000"/>
                  <a:gd name="connsiteY163" fmla="*/ 3273 h 10000"/>
                  <a:gd name="connsiteX164" fmla="*/ 4457 w 10000"/>
                  <a:gd name="connsiteY164" fmla="*/ 3204 h 10000"/>
                  <a:gd name="connsiteX165" fmla="*/ 4457 w 10000"/>
                  <a:gd name="connsiteY165" fmla="*/ 3066 h 10000"/>
                  <a:gd name="connsiteX166" fmla="*/ 4457 w 10000"/>
                  <a:gd name="connsiteY166" fmla="*/ 2932 h 10000"/>
                  <a:gd name="connsiteX167" fmla="*/ 4516 w 10000"/>
                  <a:gd name="connsiteY167" fmla="*/ 2797 h 10000"/>
                  <a:gd name="connsiteX168" fmla="*/ 4651 w 10000"/>
                  <a:gd name="connsiteY168" fmla="*/ 2674 h 10000"/>
                  <a:gd name="connsiteX169" fmla="*/ 4593 w 10000"/>
                  <a:gd name="connsiteY169" fmla="*/ 2655 h 10000"/>
                  <a:gd name="connsiteX170" fmla="*/ 4593 w 10000"/>
                  <a:gd name="connsiteY170" fmla="*/ 2539 h 10000"/>
                  <a:gd name="connsiteX171" fmla="*/ 4574 w 10000"/>
                  <a:gd name="connsiteY171" fmla="*/ 2424 h 10000"/>
                  <a:gd name="connsiteX172" fmla="*/ 4554 w 10000"/>
                  <a:gd name="connsiteY172" fmla="*/ 2309 h 10000"/>
                  <a:gd name="connsiteX173" fmla="*/ 4593 w 10000"/>
                  <a:gd name="connsiteY173" fmla="*/ 2206 h 10000"/>
                  <a:gd name="connsiteX174" fmla="*/ 4632 w 10000"/>
                  <a:gd name="connsiteY174" fmla="*/ 2020 h 10000"/>
                  <a:gd name="connsiteX175" fmla="*/ 4729 w 10000"/>
                  <a:gd name="connsiteY175" fmla="*/ 1840 h 10000"/>
                  <a:gd name="connsiteX176" fmla="*/ 4787 w 10000"/>
                  <a:gd name="connsiteY176" fmla="*/ 1656 h 10000"/>
                  <a:gd name="connsiteX177" fmla="*/ 4748 w 10000"/>
                  <a:gd name="connsiteY177" fmla="*/ 1468 h 10000"/>
                  <a:gd name="connsiteX178" fmla="*/ 4767 w 10000"/>
                  <a:gd name="connsiteY178" fmla="*/ 1380 h 10000"/>
                  <a:gd name="connsiteX179" fmla="*/ 4767 w 10000"/>
                  <a:gd name="connsiteY179" fmla="*/ 1284 h 10000"/>
                  <a:gd name="connsiteX180" fmla="*/ 4767 w 10000"/>
                  <a:gd name="connsiteY180" fmla="*/ 1194 h 10000"/>
                  <a:gd name="connsiteX181" fmla="*/ 4748 w 10000"/>
                  <a:gd name="connsiteY181" fmla="*/ 1102 h 10000"/>
                  <a:gd name="connsiteX182" fmla="*/ 4651 w 10000"/>
                  <a:gd name="connsiteY182" fmla="*/ 1129 h 10000"/>
                  <a:gd name="connsiteX183" fmla="*/ 4651 w 10000"/>
                  <a:gd name="connsiteY183" fmla="*/ 1068 h 10000"/>
                  <a:gd name="connsiteX184" fmla="*/ 4632 w 10000"/>
                  <a:gd name="connsiteY184" fmla="*/ 1003 h 10000"/>
                  <a:gd name="connsiteX185" fmla="*/ 4632 w 10000"/>
                  <a:gd name="connsiteY185" fmla="*/ 941 h 10000"/>
                  <a:gd name="connsiteX186" fmla="*/ 4651 w 10000"/>
                  <a:gd name="connsiteY186" fmla="*/ 880 h 10000"/>
                  <a:gd name="connsiteX187" fmla="*/ 4593 w 10000"/>
                  <a:gd name="connsiteY187" fmla="*/ 799 h 10000"/>
                  <a:gd name="connsiteX188" fmla="*/ 4593 w 10000"/>
                  <a:gd name="connsiteY188" fmla="*/ 715 h 10000"/>
                  <a:gd name="connsiteX189" fmla="*/ 4574 w 10000"/>
                  <a:gd name="connsiteY189" fmla="*/ 630 h 10000"/>
                  <a:gd name="connsiteX190" fmla="*/ 4574 w 10000"/>
                  <a:gd name="connsiteY190" fmla="*/ 554 h 10000"/>
                  <a:gd name="connsiteX191" fmla="*/ 4516 w 10000"/>
                  <a:gd name="connsiteY191" fmla="*/ 361 h 10000"/>
                  <a:gd name="connsiteX192" fmla="*/ 4457 w 10000"/>
                  <a:gd name="connsiteY192" fmla="*/ 342 h 10000"/>
                  <a:gd name="connsiteX193" fmla="*/ 4341 w 10000"/>
                  <a:gd name="connsiteY193" fmla="*/ 330 h 10000"/>
                  <a:gd name="connsiteX194" fmla="*/ 4264 w 10000"/>
                  <a:gd name="connsiteY194" fmla="*/ 318 h 10000"/>
                  <a:gd name="connsiteX195" fmla="*/ 4147 w 10000"/>
                  <a:gd name="connsiteY195" fmla="*/ 315 h 10000"/>
                  <a:gd name="connsiteX196" fmla="*/ 4070 w 10000"/>
                  <a:gd name="connsiteY196" fmla="*/ 318 h 10000"/>
                  <a:gd name="connsiteX197" fmla="*/ 4012 w 10000"/>
                  <a:gd name="connsiteY197" fmla="*/ 326 h 10000"/>
                  <a:gd name="connsiteX198" fmla="*/ 3934 w 10000"/>
                  <a:gd name="connsiteY198" fmla="*/ 326 h 10000"/>
                  <a:gd name="connsiteX199" fmla="*/ 3876 w 10000"/>
                  <a:gd name="connsiteY199" fmla="*/ 318 h 10000"/>
                  <a:gd name="connsiteX200" fmla="*/ 3895 w 10000"/>
                  <a:gd name="connsiteY200" fmla="*/ 303 h 10000"/>
                  <a:gd name="connsiteX201" fmla="*/ 3934 w 10000"/>
                  <a:gd name="connsiteY201" fmla="*/ 295 h 10000"/>
                  <a:gd name="connsiteX202" fmla="*/ 3992 w 10000"/>
                  <a:gd name="connsiteY202" fmla="*/ 284 h 10000"/>
                  <a:gd name="connsiteX203" fmla="*/ 3973 w 10000"/>
                  <a:gd name="connsiteY203" fmla="*/ 269 h 10000"/>
                  <a:gd name="connsiteX204" fmla="*/ 4147 w 10000"/>
                  <a:gd name="connsiteY204" fmla="*/ 253 h 10000"/>
                  <a:gd name="connsiteX205" fmla="*/ 4322 w 10000"/>
                  <a:gd name="connsiteY205" fmla="*/ 226 h 10000"/>
                  <a:gd name="connsiteX206" fmla="*/ 4477 w 10000"/>
                  <a:gd name="connsiteY206" fmla="*/ 200 h 10000"/>
                  <a:gd name="connsiteX207" fmla="*/ 4612 w 10000"/>
                  <a:gd name="connsiteY207" fmla="*/ 161 h 10000"/>
                  <a:gd name="connsiteX208" fmla="*/ 4651 w 10000"/>
                  <a:gd name="connsiteY208" fmla="*/ 119 h 10000"/>
                  <a:gd name="connsiteX209" fmla="*/ 4709 w 10000"/>
                  <a:gd name="connsiteY209" fmla="*/ 84 h 10000"/>
                  <a:gd name="connsiteX210" fmla="*/ 4709 w 10000"/>
                  <a:gd name="connsiteY210" fmla="*/ 42 h 10000"/>
                  <a:gd name="connsiteX211" fmla="*/ 4729 w 10000"/>
                  <a:gd name="connsiteY211" fmla="*/ 0 h 10000"/>
                  <a:gd name="connsiteX212" fmla="*/ 4787 w 10000"/>
                  <a:gd name="connsiteY212" fmla="*/ 73 h 10000"/>
                  <a:gd name="connsiteX213" fmla="*/ 4864 w 10000"/>
                  <a:gd name="connsiteY213" fmla="*/ 153 h 10000"/>
                  <a:gd name="connsiteX214" fmla="*/ 4884 w 10000"/>
                  <a:gd name="connsiteY214" fmla="*/ 230 h 10000"/>
                  <a:gd name="connsiteX215" fmla="*/ 4845 w 10000"/>
                  <a:gd name="connsiteY215"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422 w 10000"/>
                  <a:gd name="connsiteY86" fmla="*/ 9928 h 10000"/>
                  <a:gd name="connsiteX87" fmla="*/ 7093 w 10000"/>
                  <a:gd name="connsiteY87" fmla="*/ 9997 h 10000"/>
                  <a:gd name="connsiteX88" fmla="*/ 6822 w 10000"/>
                  <a:gd name="connsiteY88" fmla="*/ 10000 h 10000"/>
                  <a:gd name="connsiteX89" fmla="*/ 4767 w 10000"/>
                  <a:gd name="connsiteY89" fmla="*/ 9985 h 10000"/>
                  <a:gd name="connsiteX90" fmla="*/ 4554 w 10000"/>
                  <a:gd name="connsiteY90" fmla="*/ 9997 h 10000"/>
                  <a:gd name="connsiteX91" fmla="*/ 2849 w 10000"/>
                  <a:gd name="connsiteY91" fmla="*/ 9931 h 10000"/>
                  <a:gd name="connsiteX92" fmla="*/ 2442 w 10000"/>
                  <a:gd name="connsiteY92" fmla="*/ 9889 h 10000"/>
                  <a:gd name="connsiteX93" fmla="*/ 2074 w 10000"/>
                  <a:gd name="connsiteY93" fmla="*/ 9847 h 10000"/>
                  <a:gd name="connsiteX94" fmla="*/ 1647 w 10000"/>
                  <a:gd name="connsiteY94" fmla="*/ 9812 h 10000"/>
                  <a:gd name="connsiteX95" fmla="*/ 814 w 10000"/>
                  <a:gd name="connsiteY95" fmla="*/ 9747 h 10000"/>
                  <a:gd name="connsiteX96" fmla="*/ 426 w 10000"/>
                  <a:gd name="connsiteY96" fmla="*/ 9717 h 10000"/>
                  <a:gd name="connsiteX97" fmla="*/ 0 w 10000"/>
                  <a:gd name="connsiteY97" fmla="*/ 9690 h 10000"/>
                  <a:gd name="connsiteX98" fmla="*/ 252 w 10000"/>
                  <a:gd name="connsiteY98" fmla="*/ 9674 h 10000"/>
                  <a:gd name="connsiteX99" fmla="*/ 523 w 10000"/>
                  <a:gd name="connsiteY99" fmla="*/ 9655 h 10000"/>
                  <a:gd name="connsiteX100" fmla="*/ 775 w 10000"/>
                  <a:gd name="connsiteY100" fmla="*/ 9628 h 10000"/>
                  <a:gd name="connsiteX101" fmla="*/ 1047 w 10000"/>
                  <a:gd name="connsiteY101" fmla="*/ 9605 h 10000"/>
                  <a:gd name="connsiteX102" fmla="*/ 1279 w 10000"/>
                  <a:gd name="connsiteY102" fmla="*/ 9586 h 10000"/>
                  <a:gd name="connsiteX103" fmla="*/ 1550 w 10000"/>
                  <a:gd name="connsiteY103" fmla="*/ 9570 h 10000"/>
                  <a:gd name="connsiteX104" fmla="*/ 1841 w 10000"/>
                  <a:gd name="connsiteY104" fmla="*/ 9558 h 10000"/>
                  <a:gd name="connsiteX105" fmla="*/ 2132 w 10000"/>
                  <a:gd name="connsiteY105" fmla="*/ 9558 h 10000"/>
                  <a:gd name="connsiteX106" fmla="*/ 2345 w 10000"/>
                  <a:gd name="connsiteY106" fmla="*/ 9558 h 10000"/>
                  <a:gd name="connsiteX107" fmla="*/ 2558 w 10000"/>
                  <a:gd name="connsiteY107" fmla="*/ 9558 h 10000"/>
                  <a:gd name="connsiteX108" fmla="*/ 2752 w 10000"/>
                  <a:gd name="connsiteY108" fmla="*/ 9554 h 10000"/>
                  <a:gd name="connsiteX109" fmla="*/ 2965 w 10000"/>
                  <a:gd name="connsiteY109" fmla="*/ 9547 h 10000"/>
                  <a:gd name="connsiteX110" fmla="*/ 3159 w 10000"/>
                  <a:gd name="connsiteY110" fmla="*/ 9543 h 10000"/>
                  <a:gd name="connsiteX111" fmla="*/ 3333 w 10000"/>
                  <a:gd name="connsiteY111" fmla="*/ 9531 h 10000"/>
                  <a:gd name="connsiteX112" fmla="*/ 3527 w 10000"/>
                  <a:gd name="connsiteY112" fmla="*/ 9516 h 10000"/>
                  <a:gd name="connsiteX113" fmla="*/ 3702 w 10000"/>
                  <a:gd name="connsiteY113" fmla="*/ 9497 h 10000"/>
                  <a:gd name="connsiteX114" fmla="*/ 3721 w 10000"/>
                  <a:gd name="connsiteY114" fmla="*/ 9328 h 10000"/>
                  <a:gd name="connsiteX115" fmla="*/ 3779 w 10000"/>
                  <a:gd name="connsiteY115" fmla="*/ 9159 h 10000"/>
                  <a:gd name="connsiteX116" fmla="*/ 3857 w 10000"/>
                  <a:gd name="connsiteY116" fmla="*/ 8990 h 10000"/>
                  <a:gd name="connsiteX117" fmla="*/ 3915 w 10000"/>
                  <a:gd name="connsiteY117" fmla="*/ 8821 h 10000"/>
                  <a:gd name="connsiteX118" fmla="*/ 3895 w 10000"/>
                  <a:gd name="connsiteY118" fmla="*/ 8575 h 10000"/>
                  <a:gd name="connsiteX119" fmla="*/ 3895 w 10000"/>
                  <a:gd name="connsiteY119" fmla="*/ 8329 h 10000"/>
                  <a:gd name="connsiteX120" fmla="*/ 3895 w 10000"/>
                  <a:gd name="connsiteY120" fmla="*/ 8080 h 10000"/>
                  <a:gd name="connsiteX121" fmla="*/ 3915 w 10000"/>
                  <a:gd name="connsiteY121" fmla="*/ 7833 h 10000"/>
                  <a:gd name="connsiteX122" fmla="*/ 3915 w 10000"/>
                  <a:gd name="connsiteY122" fmla="*/ 7638 h 10000"/>
                  <a:gd name="connsiteX123" fmla="*/ 3876 w 10000"/>
                  <a:gd name="connsiteY123" fmla="*/ 7438 h 10000"/>
                  <a:gd name="connsiteX124" fmla="*/ 3857 w 10000"/>
                  <a:gd name="connsiteY124" fmla="*/ 7250 h 10000"/>
                  <a:gd name="connsiteX125" fmla="*/ 3915 w 10000"/>
                  <a:gd name="connsiteY125" fmla="*/ 7061 h 10000"/>
                  <a:gd name="connsiteX126" fmla="*/ 4128 w 10000"/>
                  <a:gd name="connsiteY126" fmla="*/ 6861 h 10000"/>
                  <a:gd name="connsiteX127" fmla="*/ 4167 w 10000"/>
                  <a:gd name="connsiteY127" fmla="*/ 6650 h 10000"/>
                  <a:gd name="connsiteX128" fmla="*/ 4147 w 10000"/>
                  <a:gd name="connsiteY128" fmla="*/ 6435 h 10000"/>
                  <a:gd name="connsiteX129" fmla="*/ 4147 w 10000"/>
                  <a:gd name="connsiteY129" fmla="*/ 6220 h 10000"/>
                  <a:gd name="connsiteX130" fmla="*/ 4167 w 10000"/>
                  <a:gd name="connsiteY130" fmla="*/ 6143 h 10000"/>
                  <a:gd name="connsiteX131" fmla="*/ 4186 w 10000"/>
                  <a:gd name="connsiteY131" fmla="*/ 6070 h 10000"/>
                  <a:gd name="connsiteX132" fmla="*/ 4186 w 10000"/>
                  <a:gd name="connsiteY132" fmla="*/ 5997 h 10000"/>
                  <a:gd name="connsiteX133" fmla="*/ 4128 w 10000"/>
                  <a:gd name="connsiteY133" fmla="*/ 5928 h 10000"/>
                  <a:gd name="connsiteX134" fmla="*/ 4109 w 10000"/>
                  <a:gd name="connsiteY134" fmla="*/ 5755 h 10000"/>
                  <a:gd name="connsiteX135" fmla="*/ 4147 w 10000"/>
                  <a:gd name="connsiteY135" fmla="*/ 5744 h 10000"/>
                  <a:gd name="connsiteX136" fmla="*/ 4147 w 10000"/>
                  <a:gd name="connsiteY136" fmla="*/ 5567 h 10000"/>
                  <a:gd name="connsiteX137" fmla="*/ 4186 w 10000"/>
                  <a:gd name="connsiteY137" fmla="*/ 5386 h 10000"/>
                  <a:gd name="connsiteX138" fmla="*/ 4205 w 10000"/>
                  <a:gd name="connsiteY138" fmla="*/ 5209 h 10000"/>
                  <a:gd name="connsiteX139" fmla="*/ 4167 w 10000"/>
                  <a:gd name="connsiteY139" fmla="*/ 5018 h 10000"/>
                  <a:gd name="connsiteX140" fmla="*/ 4264 w 10000"/>
                  <a:gd name="connsiteY140" fmla="*/ 4991 h 10000"/>
                  <a:gd name="connsiteX141" fmla="*/ 4205 w 10000"/>
                  <a:gd name="connsiteY141" fmla="*/ 4630 h 10000"/>
                  <a:gd name="connsiteX142" fmla="*/ 4283 w 10000"/>
                  <a:gd name="connsiteY142" fmla="*/ 4545 h 10000"/>
                  <a:gd name="connsiteX143" fmla="*/ 4302 w 10000"/>
                  <a:gd name="connsiteY143" fmla="*/ 4460 h 10000"/>
                  <a:gd name="connsiteX144" fmla="*/ 4322 w 10000"/>
                  <a:gd name="connsiteY144" fmla="*/ 4372 h 10000"/>
                  <a:gd name="connsiteX145" fmla="*/ 4360 w 10000"/>
                  <a:gd name="connsiteY145" fmla="*/ 4284 h 10000"/>
                  <a:gd name="connsiteX146" fmla="*/ 4419 w 10000"/>
                  <a:gd name="connsiteY146" fmla="*/ 4230 h 10000"/>
                  <a:gd name="connsiteX147" fmla="*/ 4399 w 10000"/>
                  <a:gd name="connsiteY147" fmla="*/ 4184 h 10000"/>
                  <a:gd name="connsiteX148" fmla="*/ 4360 w 10000"/>
                  <a:gd name="connsiteY148" fmla="*/ 4130 h 10000"/>
                  <a:gd name="connsiteX149" fmla="*/ 4399 w 10000"/>
                  <a:gd name="connsiteY149" fmla="*/ 4084 h 10000"/>
                  <a:gd name="connsiteX150" fmla="*/ 4477 w 10000"/>
                  <a:gd name="connsiteY150" fmla="*/ 4000 h 10000"/>
                  <a:gd name="connsiteX151" fmla="*/ 4477 w 10000"/>
                  <a:gd name="connsiteY151" fmla="*/ 3919 h 10000"/>
                  <a:gd name="connsiteX152" fmla="*/ 4457 w 10000"/>
                  <a:gd name="connsiteY152" fmla="*/ 3835 h 10000"/>
                  <a:gd name="connsiteX153" fmla="*/ 4438 w 10000"/>
                  <a:gd name="connsiteY153" fmla="*/ 3749 h 10000"/>
                  <a:gd name="connsiteX154" fmla="*/ 4341 w 10000"/>
                  <a:gd name="connsiteY154" fmla="*/ 3745 h 10000"/>
                  <a:gd name="connsiteX155" fmla="*/ 4360 w 10000"/>
                  <a:gd name="connsiteY155" fmla="*/ 3680 h 10000"/>
                  <a:gd name="connsiteX156" fmla="*/ 4438 w 10000"/>
                  <a:gd name="connsiteY156" fmla="*/ 3615 h 10000"/>
                  <a:gd name="connsiteX157" fmla="*/ 4457 w 10000"/>
                  <a:gd name="connsiteY157" fmla="*/ 3550 h 10000"/>
                  <a:gd name="connsiteX158" fmla="*/ 4438 w 10000"/>
                  <a:gd name="connsiteY158" fmla="*/ 3481 h 10000"/>
                  <a:gd name="connsiteX159" fmla="*/ 4399 w 10000"/>
                  <a:gd name="connsiteY159" fmla="*/ 3481 h 10000"/>
                  <a:gd name="connsiteX160" fmla="*/ 4419 w 10000"/>
                  <a:gd name="connsiteY160" fmla="*/ 3415 h 10000"/>
                  <a:gd name="connsiteX161" fmla="*/ 4399 w 10000"/>
                  <a:gd name="connsiteY161" fmla="*/ 3339 h 10000"/>
                  <a:gd name="connsiteX162" fmla="*/ 4399 w 10000"/>
                  <a:gd name="connsiteY162" fmla="*/ 3273 h 10000"/>
                  <a:gd name="connsiteX163" fmla="*/ 4457 w 10000"/>
                  <a:gd name="connsiteY163" fmla="*/ 3204 h 10000"/>
                  <a:gd name="connsiteX164" fmla="*/ 4457 w 10000"/>
                  <a:gd name="connsiteY164" fmla="*/ 3066 h 10000"/>
                  <a:gd name="connsiteX165" fmla="*/ 4457 w 10000"/>
                  <a:gd name="connsiteY165" fmla="*/ 2932 h 10000"/>
                  <a:gd name="connsiteX166" fmla="*/ 4516 w 10000"/>
                  <a:gd name="connsiteY166" fmla="*/ 2797 h 10000"/>
                  <a:gd name="connsiteX167" fmla="*/ 4651 w 10000"/>
                  <a:gd name="connsiteY167" fmla="*/ 2674 h 10000"/>
                  <a:gd name="connsiteX168" fmla="*/ 4593 w 10000"/>
                  <a:gd name="connsiteY168" fmla="*/ 2655 h 10000"/>
                  <a:gd name="connsiteX169" fmla="*/ 4593 w 10000"/>
                  <a:gd name="connsiteY169" fmla="*/ 2539 h 10000"/>
                  <a:gd name="connsiteX170" fmla="*/ 4574 w 10000"/>
                  <a:gd name="connsiteY170" fmla="*/ 2424 h 10000"/>
                  <a:gd name="connsiteX171" fmla="*/ 4554 w 10000"/>
                  <a:gd name="connsiteY171" fmla="*/ 2309 h 10000"/>
                  <a:gd name="connsiteX172" fmla="*/ 4593 w 10000"/>
                  <a:gd name="connsiteY172" fmla="*/ 2206 h 10000"/>
                  <a:gd name="connsiteX173" fmla="*/ 4632 w 10000"/>
                  <a:gd name="connsiteY173" fmla="*/ 2020 h 10000"/>
                  <a:gd name="connsiteX174" fmla="*/ 4729 w 10000"/>
                  <a:gd name="connsiteY174" fmla="*/ 1840 h 10000"/>
                  <a:gd name="connsiteX175" fmla="*/ 4787 w 10000"/>
                  <a:gd name="connsiteY175" fmla="*/ 1656 h 10000"/>
                  <a:gd name="connsiteX176" fmla="*/ 4748 w 10000"/>
                  <a:gd name="connsiteY176" fmla="*/ 1468 h 10000"/>
                  <a:gd name="connsiteX177" fmla="*/ 4767 w 10000"/>
                  <a:gd name="connsiteY177" fmla="*/ 1380 h 10000"/>
                  <a:gd name="connsiteX178" fmla="*/ 4767 w 10000"/>
                  <a:gd name="connsiteY178" fmla="*/ 1284 h 10000"/>
                  <a:gd name="connsiteX179" fmla="*/ 4767 w 10000"/>
                  <a:gd name="connsiteY179" fmla="*/ 1194 h 10000"/>
                  <a:gd name="connsiteX180" fmla="*/ 4748 w 10000"/>
                  <a:gd name="connsiteY180" fmla="*/ 1102 h 10000"/>
                  <a:gd name="connsiteX181" fmla="*/ 4651 w 10000"/>
                  <a:gd name="connsiteY181" fmla="*/ 1129 h 10000"/>
                  <a:gd name="connsiteX182" fmla="*/ 4651 w 10000"/>
                  <a:gd name="connsiteY182" fmla="*/ 1068 h 10000"/>
                  <a:gd name="connsiteX183" fmla="*/ 4632 w 10000"/>
                  <a:gd name="connsiteY183" fmla="*/ 1003 h 10000"/>
                  <a:gd name="connsiteX184" fmla="*/ 4632 w 10000"/>
                  <a:gd name="connsiteY184" fmla="*/ 941 h 10000"/>
                  <a:gd name="connsiteX185" fmla="*/ 4651 w 10000"/>
                  <a:gd name="connsiteY185" fmla="*/ 880 h 10000"/>
                  <a:gd name="connsiteX186" fmla="*/ 4593 w 10000"/>
                  <a:gd name="connsiteY186" fmla="*/ 799 h 10000"/>
                  <a:gd name="connsiteX187" fmla="*/ 4593 w 10000"/>
                  <a:gd name="connsiteY187" fmla="*/ 715 h 10000"/>
                  <a:gd name="connsiteX188" fmla="*/ 4574 w 10000"/>
                  <a:gd name="connsiteY188" fmla="*/ 630 h 10000"/>
                  <a:gd name="connsiteX189" fmla="*/ 4574 w 10000"/>
                  <a:gd name="connsiteY189" fmla="*/ 554 h 10000"/>
                  <a:gd name="connsiteX190" fmla="*/ 4516 w 10000"/>
                  <a:gd name="connsiteY190" fmla="*/ 361 h 10000"/>
                  <a:gd name="connsiteX191" fmla="*/ 4457 w 10000"/>
                  <a:gd name="connsiteY191" fmla="*/ 342 h 10000"/>
                  <a:gd name="connsiteX192" fmla="*/ 4341 w 10000"/>
                  <a:gd name="connsiteY192" fmla="*/ 330 h 10000"/>
                  <a:gd name="connsiteX193" fmla="*/ 4264 w 10000"/>
                  <a:gd name="connsiteY193" fmla="*/ 318 h 10000"/>
                  <a:gd name="connsiteX194" fmla="*/ 4147 w 10000"/>
                  <a:gd name="connsiteY194" fmla="*/ 315 h 10000"/>
                  <a:gd name="connsiteX195" fmla="*/ 4070 w 10000"/>
                  <a:gd name="connsiteY195" fmla="*/ 318 h 10000"/>
                  <a:gd name="connsiteX196" fmla="*/ 4012 w 10000"/>
                  <a:gd name="connsiteY196" fmla="*/ 326 h 10000"/>
                  <a:gd name="connsiteX197" fmla="*/ 3934 w 10000"/>
                  <a:gd name="connsiteY197" fmla="*/ 326 h 10000"/>
                  <a:gd name="connsiteX198" fmla="*/ 3876 w 10000"/>
                  <a:gd name="connsiteY198" fmla="*/ 318 h 10000"/>
                  <a:gd name="connsiteX199" fmla="*/ 3895 w 10000"/>
                  <a:gd name="connsiteY199" fmla="*/ 303 h 10000"/>
                  <a:gd name="connsiteX200" fmla="*/ 3934 w 10000"/>
                  <a:gd name="connsiteY200" fmla="*/ 295 h 10000"/>
                  <a:gd name="connsiteX201" fmla="*/ 3992 w 10000"/>
                  <a:gd name="connsiteY201" fmla="*/ 284 h 10000"/>
                  <a:gd name="connsiteX202" fmla="*/ 3973 w 10000"/>
                  <a:gd name="connsiteY202" fmla="*/ 269 h 10000"/>
                  <a:gd name="connsiteX203" fmla="*/ 4147 w 10000"/>
                  <a:gd name="connsiteY203" fmla="*/ 253 h 10000"/>
                  <a:gd name="connsiteX204" fmla="*/ 4322 w 10000"/>
                  <a:gd name="connsiteY204" fmla="*/ 226 h 10000"/>
                  <a:gd name="connsiteX205" fmla="*/ 4477 w 10000"/>
                  <a:gd name="connsiteY205" fmla="*/ 200 h 10000"/>
                  <a:gd name="connsiteX206" fmla="*/ 4612 w 10000"/>
                  <a:gd name="connsiteY206" fmla="*/ 161 h 10000"/>
                  <a:gd name="connsiteX207" fmla="*/ 4651 w 10000"/>
                  <a:gd name="connsiteY207" fmla="*/ 119 h 10000"/>
                  <a:gd name="connsiteX208" fmla="*/ 4709 w 10000"/>
                  <a:gd name="connsiteY208" fmla="*/ 84 h 10000"/>
                  <a:gd name="connsiteX209" fmla="*/ 4709 w 10000"/>
                  <a:gd name="connsiteY209" fmla="*/ 42 h 10000"/>
                  <a:gd name="connsiteX210" fmla="*/ 4729 w 10000"/>
                  <a:gd name="connsiteY210" fmla="*/ 0 h 10000"/>
                  <a:gd name="connsiteX211" fmla="*/ 4787 w 10000"/>
                  <a:gd name="connsiteY211" fmla="*/ 73 h 10000"/>
                  <a:gd name="connsiteX212" fmla="*/ 4864 w 10000"/>
                  <a:gd name="connsiteY212" fmla="*/ 153 h 10000"/>
                  <a:gd name="connsiteX213" fmla="*/ 4884 w 10000"/>
                  <a:gd name="connsiteY213" fmla="*/ 230 h 10000"/>
                  <a:gd name="connsiteX214" fmla="*/ 4845 w 10000"/>
                  <a:gd name="connsiteY214"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422 w 10000"/>
                  <a:gd name="connsiteY85" fmla="*/ 9928 h 10000"/>
                  <a:gd name="connsiteX86" fmla="*/ 7093 w 10000"/>
                  <a:gd name="connsiteY86" fmla="*/ 9997 h 10000"/>
                  <a:gd name="connsiteX87" fmla="*/ 6822 w 10000"/>
                  <a:gd name="connsiteY87" fmla="*/ 10000 h 10000"/>
                  <a:gd name="connsiteX88" fmla="*/ 4767 w 10000"/>
                  <a:gd name="connsiteY88" fmla="*/ 9985 h 10000"/>
                  <a:gd name="connsiteX89" fmla="*/ 4554 w 10000"/>
                  <a:gd name="connsiteY89" fmla="*/ 9997 h 10000"/>
                  <a:gd name="connsiteX90" fmla="*/ 2849 w 10000"/>
                  <a:gd name="connsiteY90" fmla="*/ 9931 h 10000"/>
                  <a:gd name="connsiteX91" fmla="*/ 2442 w 10000"/>
                  <a:gd name="connsiteY91" fmla="*/ 9889 h 10000"/>
                  <a:gd name="connsiteX92" fmla="*/ 2074 w 10000"/>
                  <a:gd name="connsiteY92" fmla="*/ 9847 h 10000"/>
                  <a:gd name="connsiteX93" fmla="*/ 1647 w 10000"/>
                  <a:gd name="connsiteY93" fmla="*/ 9812 h 10000"/>
                  <a:gd name="connsiteX94" fmla="*/ 814 w 10000"/>
                  <a:gd name="connsiteY94" fmla="*/ 9747 h 10000"/>
                  <a:gd name="connsiteX95" fmla="*/ 426 w 10000"/>
                  <a:gd name="connsiteY95" fmla="*/ 9717 h 10000"/>
                  <a:gd name="connsiteX96" fmla="*/ 0 w 10000"/>
                  <a:gd name="connsiteY96" fmla="*/ 9690 h 10000"/>
                  <a:gd name="connsiteX97" fmla="*/ 252 w 10000"/>
                  <a:gd name="connsiteY97" fmla="*/ 9674 h 10000"/>
                  <a:gd name="connsiteX98" fmla="*/ 523 w 10000"/>
                  <a:gd name="connsiteY98" fmla="*/ 9655 h 10000"/>
                  <a:gd name="connsiteX99" fmla="*/ 775 w 10000"/>
                  <a:gd name="connsiteY99" fmla="*/ 9628 h 10000"/>
                  <a:gd name="connsiteX100" fmla="*/ 1047 w 10000"/>
                  <a:gd name="connsiteY100" fmla="*/ 9605 h 10000"/>
                  <a:gd name="connsiteX101" fmla="*/ 1279 w 10000"/>
                  <a:gd name="connsiteY101" fmla="*/ 9586 h 10000"/>
                  <a:gd name="connsiteX102" fmla="*/ 1550 w 10000"/>
                  <a:gd name="connsiteY102" fmla="*/ 9570 h 10000"/>
                  <a:gd name="connsiteX103" fmla="*/ 1841 w 10000"/>
                  <a:gd name="connsiteY103" fmla="*/ 9558 h 10000"/>
                  <a:gd name="connsiteX104" fmla="*/ 2132 w 10000"/>
                  <a:gd name="connsiteY104" fmla="*/ 9558 h 10000"/>
                  <a:gd name="connsiteX105" fmla="*/ 2345 w 10000"/>
                  <a:gd name="connsiteY105" fmla="*/ 9558 h 10000"/>
                  <a:gd name="connsiteX106" fmla="*/ 2558 w 10000"/>
                  <a:gd name="connsiteY106" fmla="*/ 9558 h 10000"/>
                  <a:gd name="connsiteX107" fmla="*/ 2752 w 10000"/>
                  <a:gd name="connsiteY107" fmla="*/ 9554 h 10000"/>
                  <a:gd name="connsiteX108" fmla="*/ 2965 w 10000"/>
                  <a:gd name="connsiteY108" fmla="*/ 9547 h 10000"/>
                  <a:gd name="connsiteX109" fmla="*/ 3159 w 10000"/>
                  <a:gd name="connsiteY109" fmla="*/ 9543 h 10000"/>
                  <a:gd name="connsiteX110" fmla="*/ 3333 w 10000"/>
                  <a:gd name="connsiteY110" fmla="*/ 9531 h 10000"/>
                  <a:gd name="connsiteX111" fmla="*/ 3527 w 10000"/>
                  <a:gd name="connsiteY111" fmla="*/ 9516 h 10000"/>
                  <a:gd name="connsiteX112" fmla="*/ 3702 w 10000"/>
                  <a:gd name="connsiteY112" fmla="*/ 9497 h 10000"/>
                  <a:gd name="connsiteX113" fmla="*/ 3721 w 10000"/>
                  <a:gd name="connsiteY113" fmla="*/ 9328 h 10000"/>
                  <a:gd name="connsiteX114" fmla="*/ 3779 w 10000"/>
                  <a:gd name="connsiteY114" fmla="*/ 9159 h 10000"/>
                  <a:gd name="connsiteX115" fmla="*/ 3857 w 10000"/>
                  <a:gd name="connsiteY115" fmla="*/ 8990 h 10000"/>
                  <a:gd name="connsiteX116" fmla="*/ 3915 w 10000"/>
                  <a:gd name="connsiteY116" fmla="*/ 8821 h 10000"/>
                  <a:gd name="connsiteX117" fmla="*/ 3895 w 10000"/>
                  <a:gd name="connsiteY117" fmla="*/ 8575 h 10000"/>
                  <a:gd name="connsiteX118" fmla="*/ 3895 w 10000"/>
                  <a:gd name="connsiteY118" fmla="*/ 8329 h 10000"/>
                  <a:gd name="connsiteX119" fmla="*/ 3895 w 10000"/>
                  <a:gd name="connsiteY119" fmla="*/ 8080 h 10000"/>
                  <a:gd name="connsiteX120" fmla="*/ 3915 w 10000"/>
                  <a:gd name="connsiteY120" fmla="*/ 7833 h 10000"/>
                  <a:gd name="connsiteX121" fmla="*/ 3915 w 10000"/>
                  <a:gd name="connsiteY121" fmla="*/ 7638 h 10000"/>
                  <a:gd name="connsiteX122" fmla="*/ 3876 w 10000"/>
                  <a:gd name="connsiteY122" fmla="*/ 7438 h 10000"/>
                  <a:gd name="connsiteX123" fmla="*/ 3857 w 10000"/>
                  <a:gd name="connsiteY123" fmla="*/ 7250 h 10000"/>
                  <a:gd name="connsiteX124" fmla="*/ 3915 w 10000"/>
                  <a:gd name="connsiteY124" fmla="*/ 7061 h 10000"/>
                  <a:gd name="connsiteX125" fmla="*/ 4128 w 10000"/>
                  <a:gd name="connsiteY125" fmla="*/ 6861 h 10000"/>
                  <a:gd name="connsiteX126" fmla="*/ 4167 w 10000"/>
                  <a:gd name="connsiteY126" fmla="*/ 6650 h 10000"/>
                  <a:gd name="connsiteX127" fmla="*/ 4147 w 10000"/>
                  <a:gd name="connsiteY127" fmla="*/ 6435 h 10000"/>
                  <a:gd name="connsiteX128" fmla="*/ 4147 w 10000"/>
                  <a:gd name="connsiteY128" fmla="*/ 6220 h 10000"/>
                  <a:gd name="connsiteX129" fmla="*/ 4167 w 10000"/>
                  <a:gd name="connsiteY129" fmla="*/ 6143 h 10000"/>
                  <a:gd name="connsiteX130" fmla="*/ 4186 w 10000"/>
                  <a:gd name="connsiteY130" fmla="*/ 6070 h 10000"/>
                  <a:gd name="connsiteX131" fmla="*/ 4186 w 10000"/>
                  <a:gd name="connsiteY131" fmla="*/ 5997 h 10000"/>
                  <a:gd name="connsiteX132" fmla="*/ 4128 w 10000"/>
                  <a:gd name="connsiteY132" fmla="*/ 5928 h 10000"/>
                  <a:gd name="connsiteX133" fmla="*/ 4109 w 10000"/>
                  <a:gd name="connsiteY133" fmla="*/ 5755 h 10000"/>
                  <a:gd name="connsiteX134" fmla="*/ 4147 w 10000"/>
                  <a:gd name="connsiteY134" fmla="*/ 5744 h 10000"/>
                  <a:gd name="connsiteX135" fmla="*/ 4147 w 10000"/>
                  <a:gd name="connsiteY135" fmla="*/ 5567 h 10000"/>
                  <a:gd name="connsiteX136" fmla="*/ 4186 w 10000"/>
                  <a:gd name="connsiteY136" fmla="*/ 5386 h 10000"/>
                  <a:gd name="connsiteX137" fmla="*/ 4205 w 10000"/>
                  <a:gd name="connsiteY137" fmla="*/ 5209 h 10000"/>
                  <a:gd name="connsiteX138" fmla="*/ 4167 w 10000"/>
                  <a:gd name="connsiteY138" fmla="*/ 5018 h 10000"/>
                  <a:gd name="connsiteX139" fmla="*/ 4264 w 10000"/>
                  <a:gd name="connsiteY139" fmla="*/ 4991 h 10000"/>
                  <a:gd name="connsiteX140" fmla="*/ 4205 w 10000"/>
                  <a:gd name="connsiteY140" fmla="*/ 4630 h 10000"/>
                  <a:gd name="connsiteX141" fmla="*/ 4283 w 10000"/>
                  <a:gd name="connsiteY141" fmla="*/ 4545 h 10000"/>
                  <a:gd name="connsiteX142" fmla="*/ 4302 w 10000"/>
                  <a:gd name="connsiteY142" fmla="*/ 4460 h 10000"/>
                  <a:gd name="connsiteX143" fmla="*/ 4322 w 10000"/>
                  <a:gd name="connsiteY143" fmla="*/ 4372 h 10000"/>
                  <a:gd name="connsiteX144" fmla="*/ 4360 w 10000"/>
                  <a:gd name="connsiteY144" fmla="*/ 4284 h 10000"/>
                  <a:gd name="connsiteX145" fmla="*/ 4419 w 10000"/>
                  <a:gd name="connsiteY145" fmla="*/ 4230 h 10000"/>
                  <a:gd name="connsiteX146" fmla="*/ 4399 w 10000"/>
                  <a:gd name="connsiteY146" fmla="*/ 4184 h 10000"/>
                  <a:gd name="connsiteX147" fmla="*/ 4360 w 10000"/>
                  <a:gd name="connsiteY147" fmla="*/ 4130 h 10000"/>
                  <a:gd name="connsiteX148" fmla="*/ 4399 w 10000"/>
                  <a:gd name="connsiteY148" fmla="*/ 4084 h 10000"/>
                  <a:gd name="connsiteX149" fmla="*/ 4477 w 10000"/>
                  <a:gd name="connsiteY149" fmla="*/ 4000 h 10000"/>
                  <a:gd name="connsiteX150" fmla="*/ 4477 w 10000"/>
                  <a:gd name="connsiteY150" fmla="*/ 3919 h 10000"/>
                  <a:gd name="connsiteX151" fmla="*/ 4457 w 10000"/>
                  <a:gd name="connsiteY151" fmla="*/ 3835 h 10000"/>
                  <a:gd name="connsiteX152" fmla="*/ 4438 w 10000"/>
                  <a:gd name="connsiteY152" fmla="*/ 3749 h 10000"/>
                  <a:gd name="connsiteX153" fmla="*/ 4341 w 10000"/>
                  <a:gd name="connsiteY153" fmla="*/ 3745 h 10000"/>
                  <a:gd name="connsiteX154" fmla="*/ 4360 w 10000"/>
                  <a:gd name="connsiteY154" fmla="*/ 3680 h 10000"/>
                  <a:gd name="connsiteX155" fmla="*/ 4438 w 10000"/>
                  <a:gd name="connsiteY155" fmla="*/ 3615 h 10000"/>
                  <a:gd name="connsiteX156" fmla="*/ 4457 w 10000"/>
                  <a:gd name="connsiteY156" fmla="*/ 3550 h 10000"/>
                  <a:gd name="connsiteX157" fmla="*/ 4438 w 10000"/>
                  <a:gd name="connsiteY157" fmla="*/ 3481 h 10000"/>
                  <a:gd name="connsiteX158" fmla="*/ 4399 w 10000"/>
                  <a:gd name="connsiteY158" fmla="*/ 3481 h 10000"/>
                  <a:gd name="connsiteX159" fmla="*/ 4419 w 10000"/>
                  <a:gd name="connsiteY159" fmla="*/ 3415 h 10000"/>
                  <a:gd name="connsiteX160" fmla="*/ 4399 w 10000"/>
                  <a:gd name="connsiteY160" fmla="*/ 3339 h 10000"/>
                  <a:gd name="connsiteX161" fmla="*/ 4399 w 10000"/>
                  <a:gd name="connsiteY161" fmla="*/ 3273 h 10000"/>
                  <a:gd name="connsiteX162" fmla="*/ 4457 w 10000"/>
                  <a:gd name="connsiteY162" fmla="*/ 3204 h 10000"/>
                  <a:gd name="connsiteX163" fmla="*/ 4457 w 10000"/>
                  <a:gd name="connsiteY163" fmla="*/ 3066 h 10000"/>
                  <a:gd name="connsiteX164" fmla="*/ 4457 w 10000"/>
                  <a:gd name="connsiteY164" fmla="*/ 2932 h 10000"/>
                  <a:gd name="connsiteX165" fmla="*/ 4516 w 10000"/>
                  <a:gd name="connsiteY165" fmla="*/ 2797 h 10000"/>
                  <a:gd name="connsiteX166" fmla="*/ 4651 w 10000"/>
                  <a:gd name="connsiteY166" fmla="*/ 2674 h 10000"/>
                  <a:gd name="connsiteX167" fmla="*/ 4593 w 10000"/>
                  <a:gd name="connsiteY167" fmla="*/ 2655 h 10000"/>
                  <a:gd name="connsiteX168" fmla="*/ 4593 w 10000"/>
                  <a:gd name="connsiteY168" fmla="*/ 2539 h 10000"/>
                  <a:gd name="connsiteX169" fmla="*/ 4574 w 10000"/>
                  <a:gd name="connsiteY169" fmla="*/ 2424 h 10000"/>
                  <a:gd name="connsiteX170" fmla="*/ 4554 w 10000"/>
                  <a:gd name="connsiteY170" fmla="*/ 2309 h 10000"/>
                  <a:gd name="connsiteX171" fmla="*/ 4593 w 10000"/>
                  <a:gd name="connsiteY171" fmla="*/ 2206 h 10000"/>
                  <a:gd name="connsiteX172" fmla="*/ 4632 w 10000"/>
                  <a:gd name="connsiteY172" fmla="*/ 2020 h 10000"/>
                  <a:gd name="connsiteX173" fmla="*/ 4729 w 10000"/>
                  <a:gd name="connsiteY173" fmla="*/ 1840 h 10000"/>
                  <a:gd name="connsiteX174" fmla="*/ 4787 w 10000"/>
                  <a:gd name="connsiteY174" fmla="*/ 1656 h 10000"/>
                  <a:gd name="connsiteX175" fmla="*/ 4748 w 10000"/>
                  <a:gd name="connsiteY175" fmla="*/ 1468 h 10000"/>
                  <a:gd name="connsiteX176" fmla="*/ 4767 w 10000"/>
                  <a:gd name="connsiteY176" fmla="*/ 1380 h 10000"/>
                  <a:gd name="connsiteX177" fmla="*/ 4767 w 10000"/>
                  <a:gd name="connsiteY177" fmla="*/ 1284 h 10000"/>
                  <a:gd name="connsiteX178" fmla="*/ 4767 w 10000"/>
                  <a:gd name="connsiteY178" fmla="*/ 1194 h 10000"/>
                  <a:gd name="connsiteX179" fmla="*/ 4748 w 10000"/>
                  <a:gd name="connsiteY179" fmla="*/ 1102 h 10000"/>
                  <a:gd name="connsiteX180" fmla="*/ 4651 w 10000"/>
                  <a:gd name="connsiteY180" fmla="*/ 1129 h 10000"/>
                  <a:gd name="connsiteX181" fmla="*/ 4651 w 10000"/>
                  <a:gd name="connsiteY181" fmla="*/ 1068 h 10000"/>
                  <a:gd name="connsiteX182" fmla="*/ 4632 w 10000"/>
                  <a:gd name="connsiteY182" fmla="*/ 1003 h 10000"/>
                  <a:gd name="connsiteX183" fmla="*/ 4632 w 10000"/>
                  <a:gd name="connsiteY183" fmla="*/ 941 h 10000"/>
                  <a:gd name="connsiteX184" fmla="*/ 4651 w 10000"/>
                  <a:gd name="connsiteY184" fmla="*/ 880 h 10000"/>
                  <a:gd name="connsiteX185" fmla="*/ 4593 w 10000"/>
                  <a:gd name="connsiteY185" fmla="*/ 799 h 10000"/>
                  <a:gd name="connsiteX186" fmla="*/ 4593 w 10000"/>
                  <a:gd name="connsiteY186" fmla="*/ 715 h 10000"/>
                  <a:gd name="connsiteX187" fmla="*/ 4574 w 10000"/>
                  <a:gd name="connsiteY187" fmla="*/ 630 h 10000"/>
                  <a:gd name="connsiteX188" fmla="*/ 4574 w 10000"/>
                  <a:gd name="connsiteY188" fmla="*/ 554 h 10000"/>
                  <a:gd name="connsiteX189" fmla="*/ 4516 w 10000"/>
                  <a:gd name="connsiteY189" fmla="*/ 361 h 10000"/>
                  <a:gd name="connsiteX190" fmla="*/ 4457 w 10000"/>
                  <a:gd name="connsiteY190" fmla="*/ 342 h 10000"/>
                  <a:gd name="connsiteX191" fmla="*/ 4341 w 10000"/>
                  <a:gd name="connsiteY191" fmla="*/ 330 h 10000"/>
                  <a:gd name="connsiteX192" fmla="*/ 4264 w 10000"/>
                  <a:gd name="connsiteY192" fmla="*/ 318 h 10000"/>
                  <a:gd name="connsiteX193" fmla="*/ 4147 w 10000"/>
                  <a:gd name="connsiteY193" fmla="*/ 315 h 10000"/>
                  <a:gd name="connsiteX194" fmla="*/ 4070 w 10000"/>
                  <a:gd name="connsiteY194" fmla="*/ 318 h 10000"/>
                  <a:gd name="connsiteX195" fmla="*/ 4012 w 10000"/>
                  <a:gd name="connsiteY195" fmla="*/ 326 h 10000"/>
                  <a:gd name="connsiteX196" fmla="*/ 3934 w 10000"/>
                  <a:gd name="connsiteY196" fmla="*/ 326 h 10000"/>
                  <a:gd name="connsiteX197" fmla="*/ 3876 w 10000"/>
                  <a:gd name="connsiteY197" fmla="*/ 318 h 10000"/>
                  <a:gd name="connsiteX198" fmla="*/ 3895 w 10000"/>
                  <a:gd name="connsiteY198" fmla="*/ 303 h 10000"/>
                  <a:gd name="connsiteX199" fmla="*/ 3934 w 10000"/>
                  <a:gd name="connsiteY199" fmla="*/ 295 h 10000"/>
                  <a:gd name="connsiteX200" fmla="*/ 3992 w 10000"/>
                  <a:gd name="connsiteY200" fmla="*/ 284 h 10000"/>
                  <a:gd name="connsiteX201" fmla="*/ 3973 w 10000"/>
                  <a:gd name="connsiteY201" fmla="*/ 269 h 10000"/>
                  <a:gd name="connsiteX202" fmla="*/ 4147 w 10000"/>
                  <a:gd name="connsiteY202" fmla="*/ 253 h 10000"/>
                  <a:gd name="connsiteX203" fmla="*/ 4322 w 10000"/>
                  <a:gd name="connsiteY203" fmla="*/ 226 h 10000"/>
                  <a:gd name="connsiteX204" fmla="*/ 4477 w 10000"/>
                  <a:gd name="connsiteY204" fmla="*/ 200 h 10000"/>
                  <a:gd name="connsiteX205" fmla="*/ 4612 w 10000"/>
                  <a:gd name="connsiteY205" fmla="*/ 161 h 10000"/>
                  <a:gd name="connsiteX206" fmla="*/ 4651 w 10000"/>
                  <a:gd name="connsiteY206" fmla="*/ 119 h 10000"/>
                  <a:gd name="connsiteX207" fmla="*/ 4709 w 10000"/>
                  <a:gd name="connsiteY207" fmla="*/ 84 h 10000"/>
                  <a:gd name="connsiteX208" fmla="*/ 4709 w 10000"/>
                  <a:gd name="connsiteY208" fmla="*/ 42 h 10000"/>
                  <a:gd name="connsiteX209" fmla="*/ 4729 w 10000"/>
                  <a:gd name="connsiteY209" fmla="*/ 0 h 10000"/>
                  <a:gd name="connsiteX210" fmla="*/ 4787 w 10000"/>
                  <a:gd name="connsiteY210" fmla="*/ 73 h 10000"/>
                  <a:gd name="connsiteX211" fmla="*/ 4864 w 10000"/>
                  <a:gd name="connsiteY211" fmla="*/ 153 h 10000"/>
                  <a:gd name="connsiteX212" fmla="*/ 4884 w 10000"/>
                  <a:gd name="connsiteY212" fmla="*/ 230 h 10000"/>
                  <a:gd name="connsiteX213" fmla="*/ 4845 w 10000"/>
                  <a:gd name="connsiteY213"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422 w 10000"/>
                  <a:gd name="connsiteY84" fmla="*/ 9928 h 10000"/>
                  <a:gd name="connsiteX85" fmla="*/ 7093 w 10000"/>
                  <a:gd name="connsiteY85" fmla="*/ 9997 h 10000"/>
                  <a:gd name="connsiteX86" fmla="*/ 6822 w 10000"/>
                  <a:gd name="connsiteY86" fmla="*/ 10000 h 10000"/>
                  <a:gd name="connsiteX87" fmla="*/ 4767 w 10000"/>
                  <a:gd name="connsiteY87" fmla="*/ 9985 h 10000"/>
                  <a:gd name="connsiteX88" fmla="*/ 4554 w 10000"/>
                  <a:gd name="connsiteY88" fmla="*/ 9997 h 10000"/>
                  <a:gd name="connsiteX89" fmla="*/ 2849 w 10000"/>
                  <a:gd name="connsiteY89" fmla="*/ 9931 h 10000"/>
                  <a:gd name="connsiteX90" fmla="*/ 2442 w 10000"/>
                  <a:gd name="connsiteY90" fmla="*/ 9889 h 10000"/>
                  <a:gd name="connsiteX91" fmla="*/ 2074 w 10000"/>
                  <a:gd name="connsiteY91" fmla="*/ 9847 h 10000"/>
                  <a:gd name="connsiteX92" fmla="*/ 1647 w 10000"/>
                  <a:gd name="connsiteY92" fmla="*/ 9812 h 10000"/>
                  <a:gd name="connsiteX93" fmla="*/ 814 w 10000"/>
                  <a:gd name="connsiteY93" fmla="*/ 9747 h 10000"/>
                  <a:gd name="connsiteX94" fmla="*/ 426 w 10000"/>
                  <a:gd name="connsiteY94" fmla="*/ 9717 h 10000"/>
                  <a:gd name="connsiteX95" fmla="*/ 0 w 10000"/>
                  <a:gd name="connsiteY95" fmla="*/ 9690 h 10000"/>
                  <a:gd name="connsiteX96" fmla="*/ 252 w 10000"/>
                  <a:gd name="connsiteY96" fmla="*/ 9674 h 10000"/>
                  <a:gd name="connsiteX97" fmla="*/ 523 w 10000"/>
                  <a:gd name="connsiteY97" fmla="*/ 9655 h 10000"/>
                  <a:gd name="connsiteX98" fmla="*/ 775 w 10000"/>
                  <a:gd name="connsiteY98" fmla="*/ 9628 h 10000"/>
                  <a:gd name="connsiteX99" fmla="*/ 1047 w 10000"/>
                  <a:gd name="connsiteY99" fmla="*/ 9605 h 10000"/>
                  <a:gd name="connsiteX100" fmla="*/ 1279 w 10000"/>
                  <a:gd name="connsiteY100" fmla="*/ 9586 h 10000"/>
                  <a:gd name="connsiteX101" fmla="*/ 1550 w 10000"/>
                  <a:gd name="connsiteY101" fmla="*/ 9570 h 10000"/>
                  <a:gd name="connsiteX102" fmla="*/ 1841 w 10000"/>
                  <a:gd name="connsiteY102" fmla="*/ 9558 h 10000"/>
                  <a:gd name="connsiteX103" fmla="*/ 2132 w 10000"/>
                  <a:gd name="connsiteY103" fmla="*/ 9558 h 10000"/>
                  <a:gd name="connsiteX104" fmla="*/ 2345 w 10000"/>
                  <a:gd name="connsiteY104" fmla="*/ 9558 h 10000"/>
                  <a:gd name="connsiteX105" fmla="*/ 2558 w 10000"/>
                  <a:gd name="connsiteY105" fmla="*/ 9558 h 10000"/>
                  <a:gd name="connsiteX106" fmla="*/ 2752 w 10000"/>
                  <a:gd name="connsiteY106" fmla="*/ 9554 h 10000"/>
                  <a:gd name="connsiteX107" fmla="*/ 2965 w 10000"/>
                  <a:gd name="connsiteY107" fmla="*/ 9547 h 10000"/>
                  <a:gd name="connsiteX108" fmla="*/ 3159 w 10000"/>
                  <a:gd name="connsiteY108" fmla="*/ 9543 h 10000"/>
                  <a:gd name="connsiteX109" fmla="*/ 3333 w 10000"/>
                  <a:gd name="connsiteY109" fmla="*/ 9531 h 10000"/>
                  <a:gd name="connsiteX110" fmla="*/ 3527 w 10000"/>
                  <a:gd name="connsiteY110" fmla="*/ 9516 h 10000"/>
                  <a:gd name="connsiteX111" fmla="*/ 3702 w 10000"/>
                  <a:gd name="connsiteY111" fmla="*/ 9497 h 10000"/>
                  <a:gd name="connsiteX112" fmla="*/ 3721 w 10000"/>
                  <a:gd name="connsiteY112" fmla="*/ 9328 h 10000"/>
                  <a:gd name="connsiteX113" fmla="*/ 3779 w 10000"/>
                  <a:gd name="connsiteY113" fmla="*/ 9159 h 10000"/>
                  <a:gd name="connsiteX114" fmla="*/ 3857 w 10000"/>
                  <a:gd name="connsiteY114" fmla="*/ 8990 h 10000"/>
                  <a:gd name="connsiteX115" fmla="*/ 3915 w 10000"/>
                  <a:gd name="connsiteY115" fmla="*/ 8821 h 10000"/>
                  <a:gd name="connsiteX116" fmla="*/ 3895 w 10000"/>
                  <a:gd name="connsiteY116" fmla="*/ 8575 h 10000"/>
                  <a:gd name="connsiteX117" fmla="*/ 3895 w 10000"/>
                  <a:gd name="connsiteY117" fmla="*/ 8329 h 10000"/>
                  <a:gd name="connsiteX118" fmla="*/ 3895 w 10000"/>
                  <a:gd name="connsiteY118" fmla="*/ 8080 h 10000"/>
                  <a:gd name="connsiteX119" fmla="*/ 3915 w 10000"/>
                  <a:gd name="connsiteY119" fmla="*/ 7833 h 10000"/>
                  <a:gd name="connsiteX120" fmla="*/ 3915 w 10000"/>
                  <a:gd name="connsiteY120" fmla="*/ 7638 h 10000"/>
                  <a:gd name="connsiteX121" fmla="*/ 3876 w 10000"/>
                  <a:gd name="connsiteY121" fmla="*/ 7438 h 10000"/>
                  <a:gd name="connsiteX122" fmla="*/ 3857 w 10000"/>
                  <a:gd name="connsiteY122" fmla="*/ 7250 h 10000"/>
                  <a:gd name="connsiteX123" fmla="*/ 3915 w 10000"/>
                  <a:gd name="connsiteY123" fmla="*/ 7061 h 10000"/>
                  <a:gd name="connsiteX124" fmla="*/ 4128 w 10000"/>
                  <a:gd name="connsiteY124" fmla="*/ 6861 h 10000"/>
                  <a:gd name="connsiteX125" fmla="*/ 4167 w 10000"/>
                  <a:gd name="connsiteY125" fmla="*/ 6650 h 10000"/>
                  <a:gd name="connsiteX126" fmla="*/ 4147 w 10000"/>
                  <a:gd name="connsiteY126" fmla="*/ 6435 h 10000"/>
                  <a:gd name="connsiteX127" fmla="*/ 4147 w 10000"/>
                  <a:gd name="connsiteY127" fmla="*/ 6220 h 10000"/>
                  <a:gd name="connsiteX128" fmla="*/ 4167 w 10000"/>
                  <a:gd name="connsiteY128" fmla="*/ 6143 h 10000"/>
                  <a:gd name="connsiteX129" fmla="*/ 4186 w 10000"/>
                  <a:gd name="connsiteY129" fmla="*/ 6070 h 10000"/>
                  <a:gd name="connsiteX130" fmla="*/ 4186 w 10000"/>
                  <a:gd name="connsiteY130" fmla="*/ 5997 h 10000"/>
                  <a:gd name="connsiteX131" fmla="*/ 4128 w 10000"/>
                  <a:gd name="connsiteY131" fmla="*/ 5928 h 10000"/>
                  <a:gd name="connsiteX132" fmla="*/ 4109 w 10000"/>
                  <a:gd name="connsiteY132" fmla="*/ 5755 h 10000"/>
                  <a:gd name="connsiteX133" fmla="*/ 4147 w 10000"/>
                  <a:gd name="connsiteY133" fmla="*/ 5744 h 10000"/>
                  <a:gd name="connsiteX134" fmla="*/ 4147 w 10000"/>
                  <a:gd name="connsiteY134" fmla="*/ 5567 h 10000"/>
                  <a:gd name="connsiteX135" fmla="*/ 4186 w 10000"/>
                  <a:gd name="connsiteY135" fmla="*/ 5386 h 10000"/>
                  <a:gd name="connsiteX136" fmla="*/ 4205 w 10000"/>
                  <a:gd name="connsiteY136" fmla="*/ 5209 h 10000"/>
                  <a:gd name="connsiteX137" fmla="*/ 4167 w 10000"/>
                  <a:gd name="connsiteY137" fmla="*/ 5018 h 10000"/>
                  <a:gd name="connsiteX138" fmla="*/ 4264 w 10000"/>
                  <a:gd name="connsiteY138" fmla="*/ 4991 h 10000"/>
                  <a:gd name="connsiteX139" fmla="*/ 4205 w 10000"/>
                  <a:gd name="connsiteY139" fmla="*/ 4630 h 10000"/>
                  <a:gd name="connsiteX140" fmla="*/ 4283 w 10000"/>
                  <a:gd name="connsiteY140" fmla="*/ 4545 h 10000"/>
                  <a:gd name="connsiteX141" fmla="*/ 4302 w 10000"/>
                  <a:gd name="connsiteY141" fmla="*/ 4460 h 10000"/>
                  <a:gd name="connsiteX142" fmla="*/ 4322 w 10000"/>
                  <a:gd name="connsiteY142" fmla="*/ 4372 h 10000"/>
                  <a:gd name="connsiteX143" fmla="*/ 4360 w 10000"/>
                  <a:gd name="connsiteY143" fmla="*/ 4284 h 10000"/>
                  <a:gd name="connsiteX144" fmla="*/ 4419 w 10000"/>
                  <a:gd name="connsiteY144" fmla="*/ 4230 h 10000"/>
                  <a:gd name="connsiteX145" fmla="*/ 4399 w 10000"/>
                  <a:gd name="connsiteY145" fmla="*/ 4184 h 10000"/>
                  <a:gd name="connsiteX146" fmla="*/ 4360 w 10000"/>
                  <a:gd name="connsiteY146" fmla="*/ 4130 h 10000"/>
                  <a:gd name="connsiteX147" fmla="*/ 4399 w 10000"/>
                  <a:gd name="connsiteY147" fmla="*/ 4084 h 10000"/>
                  <a:gd name="connsiteX148" fmla="*/ 4477 w 10000"/>
                  <a:gd name="connsiteY148" fmla="*/ 4000 h 10000"/>
                  <a:gd name="connsiteX149" fmla="*/ 4477 w 10000"/>
                  <a:gd name="connsiteY149" fmla="*/ 3919 h 10000"/>
                  <a:gd name="connsiteX150" fmla="*/ 4457 w 10000"/>
                  <a:gd name="connsiteY150" fmla="*/ 3835 h 10000"/>
                  <a:gd name="connsiteX151" fmla="*/ 4438 w 10000"/>
                  <a:gd name="connsiteY151" fmla="*/ 3749 h 10000"/>
                  <a:gd name="connsiteX152" fmla="*/ 4341 w 10000"/>
                  <a:gd name="connsiteY152" fmla="*/ 3745 h 10000"/>
                  <a:gd name="connsiteX153" fmla="*/ 4360 w 10000"/>
                  <a:gd name="connsiteY153" fmla="*/ 3680 h 10000"/>
                  <a:gd name="connsiteX154" fmla="*/ 4438 w 10000"/>
                  <a:gd name="connsiteY154" fmla="*/ 3615 h 10000"/>
                  <a:gd name="connsiteX155" fmla="*/ 4457 w 10000"/>
                  <a:gd name="connsiteY155" fmla="*/ 3550 h 10000"/>
                  <a:gd name="connsiteX156" fmla="*/ 4438 w 10000"/>
                  <a:gd name="connsiteY156" fmla="*/ 3481 h 10000"/>
                  <a:gd name="connsiteX157" fmla="*/ 4399 w 10000"/>
                  <a:gd name="connsiteY157" fmla="*/ 3481 h 10000"/>
                  <a:gd name="connsiteX158" fmla="*/ 4419 w 10000"/>
                  <a:gd name="connsiteY158" fmla="*/ 3415 h 10000"/>
                  <a:gd name="connsiteX159" fmla="*/ 4399 w 10000"/>
                  <a:gd name="connsiteY159" fmla="*/ 3339 h 10000"/>
                  <a:gd name="connsiteX160" fmla="*/ 4399 w 10000"/>
                  <a:gd name="connsiteY160" fmla="*/ 3273 h 10000"/>
                  <a:gd name="connsiteX161" fmla="*/ 4457 w 10000"/>
                  <a:gd name="connsiteY161" fmla="*/ 3204 h 10000"/>
                  <a:gd name="connsiteX162" fmla="*/ 4457 w 10000"/>
                  <a:gd name="connsiteY162" fmla="*/ 3066 h 10000"/>
                  <a:gd name="connsiteX163" fmla="*/ 4457 w 10000"/>
                  <a:gd name="connsiteY163" fmla="*/ 2932 h 10000"/>
                  <a:gd name="connsiteX164" fmla="*/ 4516 w 10000"/>
                  <a:gd name="connsiteY164" fmla="*/ 2797 h 10000"/>
                  <a:gd name="connsiteX165" fmla="*/ 4651 w 10000"/>
                  <a:gd name="connsiteY165" fmla="*/ 2674 h 10000"/>
                  <a:gd name="connsiteX166" fmla="*/ 4593 w 10000"/>
                  <a:gd name="connsiteY166" fmla="*/ 2655 h 10000"/>
                  <a:gd name="connsiteX167" fmla="*/ 4593 w 10000"/>
                  <a:gd name="connsiteY167" fmla="*/ 2539 h 10000"/>
                  <a:gd name="connsiteX168" fmla="*/ 4574 w 10000"/>
                  <a:gd name="connsiteY168" fmla="*/ 2424 h 10000"/>
                  <a:gd name="connsiteX169" fmla="*/ 4554 w 10000"/>
                  <a:gd name="connsiteY169" fmla="*/ 2309 h 10000"/>
                  <a:gd name="connsiteX170" fmla="*/ 4593 w 10000"/>
                  <a:gd name="connsiteY170" fmla="*/ 2206 h 10000"/>
                  <a:gd name="connsiteX171" fmla="*/ 4632 w 10000"/>
                  <a:gd name="connsiteY171" fmla="*/ 2020 h 10000"/>
                  <a:gd name="connsiteX172" fmla="*/ 4729 w 10000"/>
                  <a:gd name="connsiteY172" fmla="*/ 1840 h 10000"/>
                  <a:gd name="connsiteX173" fmla="*/ 4787 w 10000"/>
                  <a:gd name="connsiteY173" fmla="*/ 1656 h 10000"/>
                  <a:gd name="connsiteX174" fmla="*/ 4748 w 10000"/>
                  <a:gd name="connsiteY174" fmla="*/ 1468 h 10000"/>
                  <a:gd name="connsiteX175" fmla="*/ 4767 w 10000"/>
                  <a:gd name="connsiteY175" fmla="*/ 1380 h 10000"/>
                  <a:gd name="connsiteX176" fmla="*/ 4767 w 10000"/>
                  <a:gd name="connsiteY176" fmla="*/ 1284 h 10000"/>
                  <a:gd name="connsiteX177" fmla="*/ 4767 w 10000"/>
                  <a:gd name="connsiteY177" fmla="*/ 1194 h 10000"/>
                  <a:gd name="connsiteX178" fmla="*/ 4748 w 10000"/>
                  <a:gd name="connsiteY178" fmla="*/ 1102 h 10000"/>
                  <a:gd name="connsiteX179" fmla="*/ 4651 w 10000"/>
                  <a:gd name="connsiteY179" fmla="*/ 1129 h 10000"/>
                  <a:gd name="connsiteX180" fmla="*/ 4651 w 10000"/>
                  <a:gd name="connsiteY180" fmla="*/ 1068 h 10000"/>
                  <a:gd name="connsiteX181" fmla="*/ 4632 w 10000"/>
                  <a:gd name="connsiteY181" fmla="*/ 1003 h 10000"/>
                  <a:gd name="connsiteX182" fmla="*/ 4632 w 10000"/>
                  <a:gd name="connsiteY182" fmla="*/ 941 h 10000"/>
                  <a:gd name="connsiteX183" fmla="*/ 4651 w 10000"/>
                  <a:gd name="connsiteY183" fmla="*/ 880 h 10000"/>
                  <a:gd name="connsiteX184" fmla="*/ 4593 w 10000"/>
                  <a:gd name="connsiteY184" fmla="*/ 799 h 10000"/>
                  <a:gd name="connsiteX185" fmla="*/ 4593 w 10000"/>
                  <a:gd name="connsiteY185" fmla="*/ 715 h 10000"/>
                  <a:gd name="connsiteX186" fmla="*/ 4574 w 10000"/>
                  <a:gd name="connsiteY186" fmla="*/ 630 h 10000"/>
                  <a:gd name="connsiteX187" fmla="*/ 4574 w 10000"/>
                  <a:gd name="connsiteY187" fmla="*/ 554 h 10000"/>
                  <a:gd name="connsiteX188" fmla="*/ 4516 w 10000"/>
                  <a:gd name="connsiteY188" fmla="*/ 361 h 10000"/>
                  <a:gd name="connsiteX189" fmla="*/ 4457 w 10000"/>
                  <a:gd name="connsiteY189" fmla="*/ 342 h 10000"/>
                  <a:gd name="connsiteX190" fmla="*/ 4341 w 10000"/>
                  <a:gd name="connsiteY190" fmla="*/ 330 h 10000"/>
                  <a:gd name="connsiteX191" fmla="*/ 4264 w 10000"/>
                  <a:gd name="connsiteY191" fmla="*/ 318 h 10000"/>
                  <a:gd name="connsiteX192" fmla="*/ 4147 w 10000"/>
                  <a:gd name="connsiteY192" fmla="*/ 315 h 10000"/>
                  <a:gd name="connsiteX193" fmla="*/ 4070 w 10000"/>
                  <a:gd name="connsiteY193" fmla="*/ 318 h 10000"/>
                  <a:gd name="connsiteX194" fmla="*/ 4012 w 10000"/>
                  <a:gd name="connsiteY194" fmla="*/ 326 h 10000"/>
                  <a:gd name="connsiteX195" fmla="*/ 3934 w 10000"/>
                  <a:gd name="connsiteY195" fmla="*/ 326 h 10000"/>
                  <a:gd name="connsiteX196" fmla="*/ 3876 w 10000"/>
                  <a:gd name="connsiteY196" fmla="*/ 318 h 10000"/>
                  <a:gd name="connsiteX197" fmla="*/ 3895 w 10000"/>
                  <a:gd name="connsiteY197" fmla="*/ 303 h 10000"/>
                  <a:gd name="connsiteX198" fmla="*/ 3934 w 10000"/>
                  <a:gd name="connsiteY198" fmla="*/ 295 h 10000"/>
                  <a:gd name="connsiteX199" fmla="*/ 3992 w 10000"/>
                  <a:gd name="connsiteY199" fmla="*/ 284 h 10000"/>
                  <a:gd name="connsiteX200" fmla="*/ 3973 w 10000"/>
                  <a:gd name="connsiteY200" fmla="*/ 269 h 10000"/>
                  <a:gd name="connsiteX201" fmla="*/ 4147 w 10000"/>
                  <a:gd name="connsiteY201" fmla="*/ 253 h 10000"/>
                  <a:gd name="connsiteX202" fmla="*/ 4322 w 10000"/>
                  <a:gd name="connsiteY202" fmla="*/ 226 h 10000"/>
                  <a:gd name="connsiteX203" fmla="*/ 4477 w 10000"/>
                  <a:gd name="connsiteY203" fmla="*/ 200 h 10000"/>
                  <a:gd name="connsiteX204" fmla="*/ 4612 w 10000"/>
                  <a:gd name="connsiteY204" fmla="*/ 161 h 10000"/>
                  <a:gd name="connsiteX205" fmla="*/ 4651 w 10000"/>
                  <a:gd name="connsiteY205" fmla="*/ 119 h 10000"/>
                  <a:gd name="connsiteX206" fmla="*/ 4709 w 10000"/>
                  <a:gd name="connsiteY206" fmla="*/ 84 h 10000"/>
                  <a:gd name="connsiteX207" fmla="*/ 4709 w 10000"/>
                  <a:gd name="connsiteY207" fmla="*/ 42 h 10000"/>
                  <a:gd name="connsiteX208" fmla="*/ 4729 w 10000"/>
                  <a:gd name="connsiteY208" fmla="*/ 0 h 10000"/>
                  <a:gd name="connsiteX209" fmla="*/ 4787 w 10000"/>
                  <a:gd name="connsiteY209" fmla="*/ 73 h 10000"/>
                  <a:gd name="connsiteX210" fmla="*/ 4864 w 10000"/>
                  <a:gd name="connsiteY210" fmla="*/ 153 h 10000"/>
                  <a:gd name="connsiteX211" fmla="*/ 4884 w 10000"/>
                  <a:gd name="connsiteY211" fmla="*/ 230 h 10000"/>
                  <a:gd name="connsiteX212" fmla="*/ 4845 w 10000"/>
                  <a:gd name="connsiteY212"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895 w 10000"/>
                  <a:gd name="connsiteY77" fmla="*/ 9805 h 10000"/>
                  <a:gd name="connsiteX78" fmla="*/ 8818 w 10000"/>
                  <a:gd name="connsiteY78" fmla="*/ 9816 h 10000"/>
                  <a:gd name="connsiteX79" fmla="*/ 8721 w 10000"/>
                  <a:gd name="connsiteY79" fmla="*/ 9832 h 10000"/>
                  <a:gd name="connsiteX80" fmla="*/ 8624 w 10000"/>
                  <a:gd name="connsiteY80" fmla="*/ 9847 h 10000"/>
                  <a:gd name="connsiteX81" fmla="*/ 8411 w 10000"/>
                  <a:gd name="connsiteY81" fmla="*/ 9843 h 10000"/>
                  <a:gd name="connsiteX82" fmla="*/ 8178 w 10000"/>
                  <a:gd name="connsiteY82" fmla="*/ 9847 h 10000"/>
                  <a:gd name="connsiteX83" fmla="*/ 7422 w 10000"/>
                  <a:gd name="connsiteY83" fmla="*/ 9928 h 10000"/>
                  <a:gd name="connsiteX84" fmla="*/ 7093 w 10000"/>
                  <a:gd name="connsiteY84" fmla="*/ 9997 h 10000"/>
                  <a:gd name="connsiteX85" fmla="*/ 6822 w 10000"/>
                  <a:gd name="connsiteY85" fmla="*/ 10000 h 10000"/>
                  <a:gd name="connsiteX86" fmla="*/ 4767 w 10000"/>
                  <a:gd name="connsiteY86" fmla="*/ 9985 h 10000"/>
                  <a:gd name="connsiteX87" fmla="*/ 4554 w 10000"/>
                  <a:gd name="connsiteY87" fmla="*/ 9997 h 10000"/>
                  <a:gd name="connsiteX88" fmla="*/ 2849 w 10000"/>
                  <a:gd name="connsiteY88" fmla="*/ 9931 h 10000"/>
                  <a:gd name="connsiteX89" fmla="*/ 2442 w 10000"/>
                  <a:gd name="connsiteY89" fmla="*/ 9889 h 10000"/>
                  <a:gd name="connsiteX90" fmla="*/ 2074 w 10000"/>
                  <a:gd name="connsiteY90" fmla="*/ 9847 h 10000"/>
                  <a:gd name="connsiteX91" fmla="*/ 1647 w 10000"/>
                  <a:gd name="connsiteY91" fmla="*/ 9812 h 10000"/>
                  <a:gd name="connsiteX92" fmla="*/ 814 w 10000"/>
                  <a:gd name="connsiteY92" fmla="*/ 9747 h 10000"/>
                  <a:gd name="connsiteX93" fmla="*/ 426 w 10000"/>
                  <a:gd name="connsiteY93" fmla="*/ 9717 h 10000"/>
                  <a:gd name="connsiteX94" fmla="*/ 0 w 10000"/>
                  <a:gd name="connsiteY94" fmla="*/ 9690 h 10000"/>
                  <a:gd name="connsiteX95" fmla="*/ 252 w 10000"/>
                  <a:gd name="connsiteY95" fmla="*/ 9674 h 10000"/>
                  <a:gd name="connsiteX96" fmla="*/ 523 w 10000"/>
                  <a:gd name="connsiteY96" fmla="*/ 9655 h 10000"/>
                  <a:gd name="connsiteX97" fmla="*/ 775 w 10000"/>
                  <a:gd name="connsiteY97" fmla="*/ 9628 h 10000"/>
                  <a:gd name="connsiteX98" fmla="*/ 1047 w 10000"/>
                  <a:gd name="connsiteY98" fmla="*/ 9605 h 10000"/>
                  <a:gd name="connsiteX99" fmla="*/ 1279 w 10000"/>
                  <a:gd name="connsiteY99" fmla="*/ 9586 h 10000"/>
                  <a:gd name="connsiteX100" fmla="*/ 1550 w 10000"/>
                  <a:gd name="connsiteY100" fmla="*/ 9570 h 10000"/>
                  <a:gd name="connsiteX101" fmla="*/ 1841 w 10000"/>
                  <a:gd name="connsiteY101" fmla="*/ 9558 h 10000"/>
                  <a:gd name="connsiteX102" fmla="*/ 2132 w 10000"/>
                  <a:gd name="connsiteY102" fmla="*/ 9558 h 10000"/>
                  <a:gd name="connsiteX103" fmla="*/ 2345 w 10000"/>
                  <a:gd name="connsiteY103" fmla="*/ 9558 h 10000"/>
                  <a:gd name="connsiteX104" fmla="*/ 2558 w 10000"/>
                  <a:gd name="connsiteY104" fmla="*/ 9558 h 10000"/>
                  <a:gd name="connsiteX105" fmla="*/ 2752 w 10000"/>
                  <a:gd name="connsiteY105" fmla="*/ 9554 h 10000"/>
                  <a:gd name="connsiteX106" fmla="*/ 2965 w 10000"/>
                  <a:gd name="connsiteY106" fmla="*/ 9547 h 10000"/>
                  <a:gd name="connsiteX107" fmla="*/ 3159 w 10000"/>
                  <a:gd name="connsiteY107" fmla="*/ 9543 h 10000"/>
                  <a:gd name="connsiteX108" fmla="*/ 3333 w 10000"/>
                  <a:gd name="connsiteY108" fmla="*/ 9531 h 10000"/>
                  <a:gd name="connsiteX109" fmla="*/ 3527 w 10000"/>
                  <a:gd name="connsiteY109" fmla="*/ 9516 h 10000"/>
                  <a:gd name="connsiteX110" fmla="*/ 3702 w 10000"/>
                  <a:gd name="connsiteY110" fmla="*/ 9497 h 10000"/>
                  <a:gd name="connsiteX111" fmla="*/ 3721 w 10000"/>
                  <a:gd name="connsiteY111" fmla="*/ 9328 h 10000"/>
                  <a:gd name="connsiteX112" fmla="*/ 3779 w 10000"/>
                  <a:gd name="connsiteY112" fmla="*/ 9159 h 10000"/>
                  <a:gd name="connsiteX113" fmla="*/ 3857 w 10000"/>
                  <a:gd name="connsiteY113" fmla="*/ 8990 h 10000"/>
                  <a:gd name="connsiteX114" fmla="*/ 3915 w 10000"/>
                  <a:gd name="connsiteY114" fmla="*/ 8821 h 10000"/>
                  <a:gd name="connsiteX115" fmla="*/ 3895 w 10000"/>
                  <a:gd name="connsiteY115" fmla="*/ 8575 h 10000"/>
                  <a:gd name="connsiteX116" fmla="*/ 3895 w 10000"/>
                  <a:gd name="connsiteY116" fmla="*/ 8329 h 10000"/>
                  <a:gd name="connsiteX117" fmla="*/ 3895 w 10000"/>
                  <a:gd name="connsiteY117" fmla="*/ 8080 h 10000"/>
                  <a:gd name="connsiteX118" fmla="*/ 3915 w 10000"/>
                  <a:gd name="connsiteY118" fmla="*/ 7833 h 10000"/>
                  <a:gd name="connsiteX119" fmla="*/ 3915 w 10000"/>
                  <a:gd name="connsiteY119" fmla="*/ 7638 h 10000"/>
                  <a:gd name="connsiteX120" fmla="*/ 3876 w 10000"/>
                  <a:gd name="connsiteY120" fmla="*/ 7438 h 10000"/>
                  <a:gd name="connsiteX121" fmla="*/ 3857 w 10000"/>
                  <a:gd name="connsiteY121" fmla="*/ 7250 h 10000"/>
                  <a:gd name="connsiteX122" fmla="*/ 3915 w 10000"/>
                  <a:gd name="connsiteY122" fmla="*/ 7061 h 10000"/>
                  <a:gd name="connsiteX123" fmla="*/ 4128 w 10000"/>
                  <a:gd name="connsiteY123" fmla="*/ 6861 h 10000"/>
                  <a:gd name="connsiteX124" fmla="*/ 4167 w 10000"/>
                  <a:gd name="connsiteY124" fmla="*/ 6650 h 10000"/>
                  <a:gd name="connsiteX125" fmla="*/ 4147 w 10000"/>
                  <a:gd name="connsiteY125" fmla="*/ 6435 h 10000"/>
                  <a:gd name="connsiteX126" fmla="*/ 4147 w 10000"/>
                  <a:gd name="connsiteY126" fmla="*/ 6220 h 10000"/>
                  <a:gd name="connsiteX127" fmla="*/ 4167 w 10000"/>
                  <a:gd name="connsiteY127" fmla="*/ 6143 h 10000"/>
                  <a:gd name="connsiteX128" fmla="*/ 4186 w 10000"/>
                  <a:gd name="connsiteY128" fmla="*/ 6070 h 10000"/>
                  <a:gd name="connsiteX129" fmla="*/ 4186 w 10000"/>
                  <a:gd name="connsiteY129" fmla="*/ 5997 h 10000"/>
                  <a:gd name="connsiteX130" fmla="*/ 4128 w 10000"/>
                  <a:gd name="connsiteY130" fmla="*/ 5928 h 10000"/>
                  <a:gd name="connsiteX131" fmla="*/ 4109 w 10000"/>
                  <a:gd name="connsiteY131" fmla="*/ 5755 h 10000"/>
                  <a:gd name="connsiteX132" fmla="*/ 4147 w 10000"/>
                  <a:gd name="connsiteY132" fmla="*/ 5744 h 10000"/>
                  <a:gd name="connsiteX133" fmla="*/ 4147 w 10000"/>
                  <a:gd name="connsiteY133" fmla="*/ 5567 h 10000"/>
                  <a:gd name="connsiteX134" fmla="*/ 4186 w 10000"/>
                  <a:gd name="connsiteY134" fmla="*/ 5386 h 10000"/>
                  <a:gd name="connsiteX135" fmla="*/ 4205 w 10000"/>
                  <a:gd name="connsiteY135" fmla="*/ 5209 h 10000"/>
                  <a:gd name="connsiteX136" fmla="*/ 4167 w 10000"/>
                  <a:gd name="connsiteY136" fmla="*/ 5018 h 10000"/>
                  <a:gd name="connsiteX137" fmla="*/ 4264 w 10000"/>
                  <a:gd name="connsiteY137" fmla="*/ 4991 h 10000"/>
                  <a:gd name="connsiteX138" fmla="*/ 4205 w 10000"/>
                  <a:gd name="connsiteY138" fmla="*/ 4630 h 10000"/>
                  <a:gd name="connsiteX139" fmla="*/ 4283 w 10000"/>
                  <a:gd name="connsiteY139" fmla="*/ 4545 h 10000"/>
                  <a:gd name="connsiteX140" fmla="*/ 4302 w 10000"/>
                  <a:gd name="connsiteY140" fmla="*/ 4460 h 10000"/>
                  <a:gd name="connsiteX141" fmla="*/ 4322 w 10000"/>
                  <a:gd name="connsiteY141" fmla="*/ 4372 h 10000"/>
                  <a:gd name="connsiteX142" fmla="*/ 4360 w 10000"/>
                  <a:gd name="connsiteY142" fmla="*/ 4284 h 10000"/>
                  <a:gd name="connsiteX143" fmla="*/ 4419 w 10000"/>
                  <a:gd name="connsiteY143" fmla="*/ 4230 h 10000"/>
                  <a:gd name="connsiteX144" fmla="*/ 4399 w 10000"/>
                  <a:gd name="connsiteY144" fmla="*/ 4184 h 10000"/>
                  <a:gd name="connsiteX145" fmla="*/ 4360 w 10000"/>
                  <a:gd name="connsiteY145" fmla="*/ 4130 h 10000"/>
                  <a:gd name="connsiteX146" fmla="*/ 4399 w 10000"/>
                  <a:gd name="connsiteY146" fmla="*/ 4084 h 10000"/>
                  <a:gd name="connsiteX147" fmla="*/ 4477 w 10000"/>
                  <a:gd name="connsiteY147" fmla="*/ 4000 h 10000"/>
                  <a:gd name="connsiteX148" fmla="*/ 4477 w 10000"/>
                  <a:gd name="connsiteY148" fmla="*/ 3919 h 10000"/>
                  <a:gd name="connsiteX149" fmla="*/ 4457 w 10000"/>
                  <a:gd name="connsiteY149" fmla="*/ 3835 h 10000"/>
                  <a:gd name="connsiteX150" fmla="*/ 4438 w 10000"/>
                  <a:gd name="connsiteY150" fmla="*/ 3749 h 10000"/>
                  <a:gd name="connsiteX151" fmla="*/ 4341 w 10000"/>
                  <a:gd name="connsiteY151" fmla="*/ 3745 h 10000"/>
                  <a:gd name="connsiteX152" fmla="*/ 4360 w 10000"/>
                  <a:gd name="connsiteY152" fmla="*/ 3680 h 10000"/>
                  <a:gd name="connsiteX153" fmla="*/ 4438 w 10000"/>
                  <a:gd name="connsiteY153" fmla="*/ 3615 h 10000"/>
                  <a:gd name="connsiteX154" fmla="*/ 4457 w 10000"/>
                  <a:gd name="connsiteY154" fmla="*/ 3550 h 10000"/>
                  <a:gd name="connsiteX155" fmla="*/ 4438 w 10000"/>
                  <a:gd name="connsiteY155" fmla="*/ 3481 h 10000"/>
                  <a:gd name="connsiteX156" fmla="*/ 4399 w 10000"/>
                  <a:gd name="connsiteY156" fmla="*/ 3481 h 10000"/>
                  <a:gd name="connsiteX157" fmla="*/ 4419 w 10000"/>
                  <a:gd name="connsiteY157" fmla="*/ 3415 h 10000"/>
                  <a:gd name="connsiteX158" fmla="*/ 4399 w 10000"/>
                  <a:gd name="connsiteY158" fmla="*/ 3339 h 10000"/>
                  <a:gd name="connsiteX159" fmla="*/ 4399 w 10000"/>
                  <a:gd name="connsiteY159" fmla="*/ 3273 h 10000"/>
                  <a:gd name="connsiteX160" fmla="*/ 4457 w 10000"/>
                  <a:gd name="connsiteY160" fmla="*/ 3204 h 10000"/>
                  <a:gd name="connsiteX161" fmla="*/ 4457 w 10000"/>
                  <a:gd name="connsiteY161" fmla="*/ 3066 h 10000"/>
                  <a:gd name="connsiteX162" fmla="*/ 4457 w 10000"/>
                  <a:gd name="connsiteY162" fmla="*/ 2932 h 10000"/>
                  <a:gd name="connsiteX163" fmla="*/ 4516 w 10000"/>
                  <a:gd name="connsiteY163" fmla="*/ 2797 h 10000"/>
                  <a:gd name="connsiteX164" fmla="*/ 4651 w 10000"/>
                  <a:gd name="connsiteY164" fmla="*/ 2674 h 10000"/>
                  <a:gd name="connsiteX165" fmla="*/ 4593 w 10000"/>
                  <a:gd name="connsiteY165" fmla="*/ 2655 h 10000"/>
                  <a:gd name="connsiteX166" fmla="*/ 4593 w 10000"/>
                  <a:gd name="connsiteY166" fmla="*/ 2539 h 10000"/>
                  <a:gd name="connsiteX167" fmla="*/ 4574 w 10000"/>
                  <a:gd name="connsiteY167" fmla="*/ 2424 h 10000"/>
                  <a:gd name="connsiteX168" fmla="*/ 4554 w 10000"/>
                  <a:gd name="connsiteY168" fmla="*/ 2309 h 10000"/>
                  <a:gd name="connsiteX169" fmla="*/ 4593 w 10000"/>
                  <a:gd name="connsiteY169" fmla="*/ 2206 h 10000"/>
                  <a:gd name="connsiteX170" fmla="*/ 4632 w 10000"/>
                  <a:gd name="connsiteY170" fmla="*/ 2020 h 10000"/>
                  <a:gd name="connsiteX171" fmla="*/ 4729 w 10000"/>
                  <a:gd name="connsiteY171" fmla="*/ 1840 h 10000"/>
                  <a:gd name="connsiteX172" fmla="*/ 4787 w 10000"/>
                  <a:gd name="connsiteY172" fmla="*/ 1656 h 10000"/>
                  <a:gd name="connsiteX173" fmla="*/ 4748 w 10000"/>
                  <a:gd name="connsiteY173" fmla="*/ 1468 h 10000"/>
                  <a:gd name="connsiteX174" fmla="*/ 4767 w 10000"/>
                  <a:gd name="connsiteY174" fmla="*/ 1380 h 10000"/>
                  <a:gd name="connsiteX175" fmla="*/ 4767 w 10000"/>
                  <a:gd name="connsiteY175" fmla="*/ 1284 h 10000"/>
                  <a:gd name="connsiteX176" fmla="*/ 4767 w 10000"/>
                  <a:gd name="connsiteY176" fmla="*/ 1194 h 10000"/>
                  <a:gd name="connsiteX177" fmla="*/ 4748 w 10000"/>
                  <a:gd name="connsiteY177" fmla="*/ 1102 h 10000"/>
                  <a:gd name="connsiteX178" fmla="*/ 4651 w 10000"/>
                  <a:gd name="connsiteY178" fmla="*/ 1129 h 10000"/>
                  <a:gd name="connsiteX179" fmla="*/ 4651 w 10000"/>
                  <a:gd name="connsiteY179" fmla="*/ 1068 h 10000"/>
                  <a:gd name="connsiteX180" fmla="*/ 4632 w 10000"/>
                  <a:gd name="connsiteY180" fmla="*/ 1003 h 10000"/>
                  <a:gd name="connsiteX181" fmla="*/ 4632 w 10000"/>
                  <a:gd name="connsiteY181" fmla="*/ 941 h 10000"/>
                  <a:gd name="connsiteX182" fmla="*/ 4651 w 10000"/>
                  <a:gd name="connsiteY182" fmla="*/ 880 h 10000"/>
                  <a:gd name="connsiteX183" fmla="*/ 4593 w 10000"/>
                  <a:gd name="connsiteY183" fmla="*/ 799 h 10000"/>
                  <a:gd name="connsiteX184" fmla="*/ 4593 w 10000"/>
                  <a:gd name="connsiteY184" fmla="*/ 715 h 10000"/>
                  <a:gd name="connsiteX185" fmla="*/ 4574 w 10000"/>
                  <a:gd name="connsiteY185" fmla="*/ 630 h 10000"/>
                  <a:gd name="connsiteX186" fmla="*/ 4574 w 10000"/>
                  <a:gd name="connsiteY186" fmla="*/ 554 h 10000"/>
                  <a:gd name="connsiteX187" fmla="*/ 4516 w 10000"/>
                  <a:gd name="connsiteY187" fmla="*/ 361 h 10000"/>
                  <a:gd name="connsiteX188" fmla="*/ 4457 w 10000"/>
                  <a:gd name="connsiteY188" fmla="*/ 342 h 10000"/>
                  <a:gd name="connsiteX189" fmla="*/ 4341 w 10000"/>
                  <a:gd name="connsiteY189" fmla="*/ 330 h 10000"/>
                  <a:gd name="connsiteX190" fmla="*/ 4264 w 10000"/>
                  <a:gd name="connsiteY190" fmla="*/ 318 h 10000"/>
                  <a:gd name="connsiteX191" fmla="*/ 4147 w 10000"/>
                  <a:gd name="connsiteY191" fmla="*/ 315 h 10000"/>
                  <a:gd name="connsiteX192" fmla="*/ 4070 w 10000"/>
                  <a:gd name="connsiteY192" fmla="*/ 318 h 10000"/>
                  <a:gd name="connsiteX193" fmla="*/ 4012 w 10000"/>
                  <a:gd name="connsiteY193" fmla="*/ 326 h 10000"/>
                  <a:gd name="connsiteX194" fmla="*/ 3934 w 10000"/>
                  <a:gd name="connsiteY194" fmla="*/ 326 h 10000"/>
                  <a:gd name="connsiteX195" fmla="*/ 3876 w 10000"/>
                  <a:gd name="connsiteY195" fmla="*/ 318 h 10000"/>
                  <a:gd name="connsiteX196" fmla="*/ 3895 w 10000"/>
                  <a:gd name="connsiteY196" fmla="*/ 303 h 10000"/>
                  <a:gd name="connsiteX197" fmla="*/ 3934 w 10000"/>
                  <a:gd name="connsiteY197" fmla="*/ 295 h 10000"/>
                  <a:gd name="connsiteX198" fmla="*/ 3992 w 10000"/>
                  <a:gd name="connsiteY198" fmla="*/ 284 h 10000"/>
                  <a:gd name="connsiteX199" fmla="*/ 3973 w 10000"/>
                  <a:gd name="connsiteY199" fmla="*/ 269 h 10000"/>
                  <a:gd name="connsiteX200" fmla="*/ 4147 w 10000"/>
                  <a:gd name="connsiteY200" fmla="*/ 253 h 10000"/>
                  <a:gd name="connsiteX201" fmla="*/ 4322 w 10000"/>
                  <a:gd name="connsiteY201" fmla="*/ 226 h 10000"/>
                  <a:gd name="connsiteX202" fmla="*/ 4477 w 10000"/>
                  <a:gd name="connsiteY202" fmla="*/ 200 h 10000"/>
                  <a:gd name="connsiteX203" fmla="*/ 4612 w 10000"/>
                  <a:gd name="connsiteY203" fmla="*/ 161 h 10000"/>
                  <a:gd name="connsiteX204" fmla="*/ 4651 w 10000"/>
                  <a:gd name="connsiteY204" fmla="*/ 119 h 10000"/>
                  <a:gd name="connsiteX205" fmla="*/ 4709 w 10000"/>
                  <a:gd name="connsiteY205" fmla="*/ 84 h 10000"/>
                  <a:gd name="connsiteX206" fmla="*/ 4709 w 10000"/>
                  <a:gd name="connsiteY206" fmla="*/ 42 h 10000"/>
                  <a:gd name="connsiteX207" fmla="*/ 4729 w 10000"/>
                  <a:gd name="connsiteY207" fmla="*/ 0 h 10000"/>
                  <a:gd name="connsiteX208" fmla="*/ 4787 w 10000"/>
                  <a:gd name="connsiteY208" fmla="*/ 73 h 10000"/>
                  <a:gd name="connsiteX209" fmla="*/ 4864 w 10000"/>
                  <a:gd name="connsiteY209" fmla="*/ 153 h 10000"/>
                  <a:gd name="connsiteX210" fmla="*/ 4884 w 10000"/>
                  <a:gd name="connsiteY210" fmla="*/ 230 h 10000"/>
                  <a:gd name="connsiteX211" fmla="*/ 4845 w 10000"/>
                  <a:gd name="connsiteY211"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895 w 10000"/>
                  <a:gd name="connsiteY77" fmla="*/ 9805 h 10000"/>
                  <a:gd name="connsiteX78" fmla="*/ 8721 w 10000"/>
                  <a:gd name="connsiteY78" fmla="*/ 9832 h 10000"/>
                  <a:gd name="connsiteX79" fmla="*/ 8624 w 10000"/>
                  <a:gd name="connsiteY79" fmla="*/ 9847 h 10000"/>
                  <a:gd name="connsiteX80" fmla="*/ 8411 w 10000"/>
                  <a:gd name="connsiteY80" fmla="*/ 9843 h 10000"/>
                  <a:gd name="connsiteX81" fmla="*/ 8178 w 10000"/>
                  <a:gd name="connsiteY81" fmla="*/ 9847 h 10000"/>
                  <a:gd name="connsiteX82" fmla="*/ 7422 w 10000"/>
                  <a:gd name="connsiteY82" fmla="*/ 9928 h 10000"/>
                  <a:gd name="connsiteX83" fmla="*/ 7093 w 10000"/>
                  <a:gd name="connsiteY83" fmla="*/ 9997 h 10000"/>
                  <a:gd name="connsiteX84" fmla="*/ 6822 w 10000"/>
                  <a:gd name="connsiteY84" fmla="*/ 10000 h 10000"/>
                  <a:gd name="connsiteX85" fmla="*/ 4767 w 10000"/>
                  <a:gd name="connsiteY85" fmla="*/ 9985 h 10000"/>
                  <a:gd name="connsiteX86" fmla="*/ 4554 w 10000"/>
                  <a:gd name="connsiteY86" fmla="*/ 9997 h 10000"/>
                  <a:gd name="connsiteX87" fmla="*/ 2849 w 10000"/>
                  <a:gd name="connsiteY87" fmla="*/ 9931 h 10000"/>
                  <a:gd name="connsiteX88" fmla="*/ 2442 w 10000"/>
                  <a:gd name="connsiteY88" fmla="*/ 9889 h 10000"/>
                  <a:gd name="connsiteX89" fmla="*/ 2074 w 10000"/>
                  <a:gd name="connsiteY89" fmla="*/ 9847 h 10000"/>
                  <a:gd name="connsiteX90" fmla="*/ 1647 w 10000"/>
                  <a:gd name="connsiteY90" fmla="*/ 9812 h 10000"/>
                  <a:gd name="connsiteX91" fmla="*/ 814 w 10000"/>
                  <a:gd name="connsiteY91" fmla="*/ 9747 h 10000"/>
                  <a:gd name="connsiteX92" fmla="*/ 426 w 10000"/>
                  <a:gd name="connsiteY92" fmla="*/ 9717 h 10000"/>
                  <a:gd name="connsiteX93" fmla="*/ 0 w 10000"/>
                  <a:gd name="connsiteY93" fmla="*/ 9690 h 10000"/>
                  <a:gd name="connsiteX94" fmla="*/ 252 w 10000"/>
                  <a:gd name="connsiteY94" fmla="*/ 9674 h 10000"/>
                  <a:gd name="connsiteX95" fmla="*/ 523 w 10000"/>
                  <a:gd name="connsiteY95" fmla="*/ 9655 h 10000"/>
                  <a:gd name="connsiteX96" fmla="*/ 775 w 10000"/>
                  <a:gd name="connsiteY96" fmla="*/ 9628 h 10000"/>
                  <a:gd name="connsiteX97" fmla="*/ 1047 w 10000"/>
                  <a:gd name="connsiteY97" fmla="*/ 9605 h 10000"/>
                  <a:gd name="connsiteX98" fmla="*/ 1279 w 10000"/>
                  <a:gd name="connsiteY98" fmla="*/ 9586 h 10000"/>
                  <a:gd name="connsiteX99" fmla="*/ 1550 w 10000"/>
                  <a:gd name="connsiteY99" fmla="*/ 9570 h 10000"/>
                  <a:gd name="connsiteX100" fmla="*/ 1841 w 10000"/>
                  <a:gd name="connsiteY100" fmla="*/ 9558 h 10000"/>
                  <a:gd name="connsiteX101" fmla="*/ 2132 w 10000"/>
                  <a:gd name="connsiteY101" fmla="*/ 9558 h 10000"/>
                  <a:gd name="connsiteX102" fmla="*/ 2345 w 10000"/>
                  <a:gd name="connsiteY102" fmla="*/ 9558 h 10000"/>
                  <a:gd name="connsiteX103" fmla="*/ 2558 w 10000"/>
                  <a:gd name="connsiteY103" fmla="*/ 9558 h 10000"/>
                  <a:gd name="connsiteX104" fmla="*/ 2752 w 10000"/>
                  <a:gd name="connsiteY104" fmla="*/ 9554 h 10000"/>
                  <a:gd name="connsiteX105" fmla="*/ 2965 w 10000"/>
                  <a:gd name="connsiteY105" fmla="*/ 9547 h 10000"/>
                  <a:gd name="connsiteX106" fmla="*/ 3159 w 10000"/>
                  <a:gd name="connsiteY106" fmla="*/ 9543 h 10000"/>
                  <a:gd name="connsiteX107" fmla="*/ 3333 w 10000"/>
                  <a:gd name="connsiteY107" fmla="*/ 9531 h 10000"/>
                  <a:gd name="connsiteX108" fmla="*/ 3527 w 10000"/>
                  <a:gd name="connsiteY108" fmla="*/ 9516 h 10000"/>
                  <a:gd name="connsiteX109" fmla="*/ 3702 w 10000"/>
                  <a:gd name="connsiteY109" fmla="*/ 9497 h 10000"/>
                  <a:gd name="connsiteX110" fmla="*/ 3721 w 10000"/>
                  <a:gd name="connsiteY110" fmla="*/ 9328 h 10000"/>
                  <a:gd name="connsiteX111" fmla="*/ 3779 w 10000"/>
                  <a:gd name="connsiteY111" fmla="*/ 9159 h 10000"/>
                  <a:gd name="connsiteX112" fmla="*/ 3857 w 10000"/>
                  <a:gd name="connsiteY112" fmla="*/ 8990 h 10000"/>
                  <a:gd name="connsiteX113" fmla="*/ 3915 w 10000"/>
                  <a:gd name="connsiteY113" fmla="*/ 8821 h 10000"/>
                  <a:gd name="connsiteX114" fmla="*/ 3895 w 10000"/>
                  <a:gd name="connsiteY114" fmla="*/ 8575 h 10000"/>
                  <a:gd name="connsiteX115" fmla="*/ 3895 w 10000"/>
                  <a:gd name="connsiteY115" fmla="*/ 8329 h 10000"/>
                  <a:gd name="connsiteX116" fmla="*/ 3895 w 10000"/>
                  <a:gd name="connsiteY116" fmla="*/ 8080 h 10000"/>
                  <a:gd name="connsiteX117" fmla="*/ 3915 w 10000"/>
                  <a:gd name="connsiteY117" fmla="*/ 7833 h 10000"/>
                  <a:gd name="connsiteX118" fmla="*/ 3915 w 10000"/>
                  <a:gd name="connsiteY118" fmla="*/ 7638 h 10000"/>
                  <a:gd name="connsiteX119" fmla="*/ 3876 w 10000"/>
                  <a:gd name="connsiteY119" fmla="*/ 7438 h 10000"/>
                  <a:gd name="connsiteX120" fmla="*/ 3857 w 10000"/>
                  <a:gd name="connsiteY120" fmla="*/ 7250 h 10000"/>
                  <a:gd name="connsiteX121" fmla="*/ 3915 w 10000"/>
                  <a:gd name="connsiteY121" fmla="*/ 7061 h 10000"/>
                  <a:gd name="connsiteX122" fmla="*/ 4128 w 10000"/>
                  <a:gd name="connsiteY122" fmla="*/ 6861 h 10000"/>
                  <a:gd name="connsiteX123" fmla="*/ 4167 w 10000"/>
                  <a:gd name="connsiteY123" fmla="*/ 6650 h 10000"/>
                  <a:gd name="connsiteX124" fmla="*/ 4147 w 10000"/>
                  <a:gd name="connsiteY124" fmla="*/ 6435 h 10000"/>
                  <a:gd name="connsiteX125" fmla="*/ 4147 w 10000"/>
                  <a:gd name="connsiteY125" fmla="*/ 6220 h 10000"/>
                  <a:gd name="connsiteX126" fmla="*/ 4167 w 10000"/>
                  <a:gd name="connsiteY126" fmla="*/ 6143 h 10000"/>
                  <a:gd name="connsiteX127" fmla="*/ 4186 w 10000"/>
                  <a:gd name="connsiteY127" fmla="*/ 6070 h 10000"/>
                  <a:gd name="connsiteX128" fmla="*/ 4186 w 10000"/>
                  <a:gd name="connsiteY128" fmla="*/ 5997 h 10000"/>
                  <a:gd name="connsiteX129" fmla="*/ 4128 w 10000"/>
                  <a:gd name="connsiteY129" fmla="*/ 5928 h 10000"/>
                  <a:gd name="connsiteX130" fmla="*/ 4109 w 10000"/>
                  <a:gd name="connsiteY130" fmla="*/ 5755 h 10000"/>
                  <a:gd name="connsiteX131" fmla="*/ 4147 w 10000"/>
                  <a:gd name="connsiteY131" fmla="*/ 5744 h 10000"/>
                  <a:gd name="connsiteX132" fmla="*/ 4147 w 10000"/>
                  <a:gd name="connsiteY132" fmla="*/ 5567 h 10000"/>
                  <a:gd name="connsiteX133" fmla="*/ 4186 w 10000"/>
                  <a:gd name="connsiteY133" fmla="*/ 5386 h 10000"/>
                  <a:gd name="connsiteX134" fmla="*/ 4205 w 10000"/>
                  <a:gd name="connsiteY134" fmla="*/ 5209 h 10000"/>
                  <a:gd name="connsiteX135" fmla="*/ 4167 w 10000"/>
                  <a:gd name="connsiteY135" fmla="*/ 5018 h 10000"/>
                  <a:gd name="connsiteX136" fmla="*/ 4264 w 10000"/>
                  <a:gd name="connsiteY136" fmla="*/ 4991 h 10000"/>
                  <a:gd name="connsiteX137" fmla="*/ 4205 w 10000"/>
                  <a:gd name="connsiteY137" fmla="*/ 4630 h 10000"/>
                  <a:gd name="connsiteX138" fmla="*/ 4283 w 10000"/>
                  <a:gd name="connsiteY138" fmla="*/ 4545 h 10000"/>
                  <a:gd name="connsiteX139" fmla="*/ 4302 w 10000"/>
                  <a:gd name="connsiteY139" fmla="*/ 4460 h 10000"/>
                  <a:gd name="connsiteX140" fmla="*/ 4322 w 10000"/>
                  <a:gd name="connsiteY140" fmla="*/ 4372 h 10000"/>
                  <a:gd name="connsiteX141" fmla="*/ 4360 w 10000"/>
                  <a:gd name="connsiteY141" fmla="*/ 4284 h 10000"/>
                  <a:gd name="connsiteX142" fmla="*/ 4419 w 10000"/>
                  <a:gd name="connsiteY142" fmla="*/ 4230 h 10000"/>
                  <a:gd name="connsiteX143" fmla="*/ 4399 w 10000"/>
                  <a:gd name="connsiteY143" fmla="*/ 4184 h 10000"/>
                  <a:gd name="connsiteX144" fmla="*/ 4360 w 10000"/>
                  <a:gd name="connsiteY144" fmla="*/ 4130 h 10000"/>
                  <a:gd name="connsiteX145" fmla="*/ 4399 w 10000"/>
                  <a:gd name="connsiteY145" fmla="*/ 4084 h 10000"/>
                  <a:gd name="connsiteX146" fmla="*/ 4477 w 10000"/>
                  <a:gd name="connsiteY146" fmla="*/ 4000 h 10000"/>
                  <a:gd name="connsiteX147" fmla="*/ 4477 w 10000"/>
                  <a:gd name="connsiteY147" fmla="*/ 3919 h 10000"/>
                  <a:gd name="connsiteX148" fmla="*/ 4457 w 10000"/>
                  <a:gd name="connsiteY148" fmla="*/ 3835 h 10000"/>
                  <a:gd name="connsiteX149" fmla="*/ 4438 w 10000"/>
                  <a:gd name="connsiteY149" fmla="*/ 3749 h 10000"/>
                  <a:gd name="connsiteX150" fmla="*/ 4341 w 10000"/>
                  <a:gd name="connsiteY150" fmla="*/ 3745 h 10000"/>
                  <a:gd name="connsiteX151" fmla="*/ 4360 w 10000"/>
                  <a:gd name="connsiteY151" fmla="*/ 3680 h 10000"/>
                  <a:gd name="connsiteX152" fmla="*/ 4438 w 10000"/>
                  <a:gd name="connsiteY152" fmla="*/ 3615 h 10000"/>
                  <a:gd name="connsiteX153" fmla="*/ 4457 w 10000"/>
                  <a:gd name="connsiteY153" fmla="*/ 3550 h 10000"/>
                  <a:gd name="connsiteX154" fmla="*/ 4438 w 10000"/>
                  <a:gd name="connsiteY154" fmla="*/ 3481 h 10000"/>
                  <a:gd name="connsiteX155" fmla="*/ 4399 w 10000"/>
                  <a:gd name="connsiteY155" fmla="*/ 3481 h 10000"/>
                  <a:gd name="connsiteX156" fmla="*/ 4419 w 10000"/>
                  <a:gd name="connsiteY156" fmla="*/ 3415 h 10000"/>
                  <a:gd name="connsiteX157" fmla="*/ 4399 w 10000"/>
                  <a:gd name="connsiteY157" fmla="*/ 3339 h 10000"/>
                  <a:gd name="connsiteX158" fmla="*/ 4399 w 10000"/>
                  <a:gd name="connsiteY158" fmla="*/ 3273 h 10000"/>
                  <a:gd name="connsiteX159" fmla="*/ 4457 w 10000"/>
                  <a:gd name="connsiteY159" fmla="*/ 3204 h 10000"/>
                  <a:gd name="connsiteX160" fmla="*/ 4457 w 10000"/>
                  <a:gd name="connsiteY160" fmla="*/ 3066 h 10000"/>
                  <a:gd name="connsiteX161" fmla="*/ 4457 w 10000"/>
                  <a:gd name="connsiteY161" fmla="*/ 2932 h 10000"/>
                  <a:gd name="connsiteX162" fmla="*/ 4516 w 10000"/>
                  <a:gd name="connsiteY162" fmla="*/ 2797 h 10000"/>
                  <a:gd name="connsiteX163" fmla="*/ 4651 w 10000"/>
                  <a:gd name="connsiteY163" fmla="*/ 2674 h 10000"/>
                  <a:gd name="connsiteX164" fmla="*/ 4593 w 10000"/>
                  <a:gd name="connsiteY164" fmla="*/ 2655 h 10000"/>
                  <a:gd name="connsiteX165" fmla="*/ 4593 w 10000"/>
                  <a:gd name="connsiteY165" fmla="*/ 2539 h 10000"/>
                  <a:gd name="connsiteX166" fmla="*/ 4574 w 10000"/>
                  <a:gd name="connsiteY166" fmla="*/ 2424 h 10000"/>
                  <a:gd name="connsiteX167" fmla="*/ 4554 w 10000"/>
                  <a:gd name="connsiteY167" fmla="*/ 2309 h 10000"/>
                  <a:gd name="connsiteX168" fmla="*/ 4593 w 10000"/>
                  <a:gd name="connsiteY168" fmla="*/ 2206 h 10000"/>
                  <a:gd name="connsiteX169" fmla="*/ 4632 w 10000"/>
                  <a:gd name="connsiteY169" fmla="*/ 2020 h 10000"/>
                  <a:gd name="connsiteX170" fmla="*/ 4729 w 10000"/>
                  <a:gd name="connsiteY170" fmla="*/ 1840 h 10000"/>
                  <a:gd name="connsiteX171" fmla="*/ 4787 w 10000"/>
                  <a:gd name="connsiteY171" fmla="*/ 1656 h 10000"/>
                  <a:gd name="connsiteX172" fmla="*/ 4748 w 10000"/>
                  <a:gd name="connsiteY172" fmla="*/ 1468 h 10000"/>
                  <a:gd name="connsiteX173" fmla="*/ 4767 w 10000"/>
                  <a:gd name="connsiteY173" fmla="*/ 1380 h 10000"/>
                  <a:gd name="connsiteX174" fmla="*/ 4767 w 10000"/>
                  <a:gd name="connsiteY174" fmla="*/ 1284 h 10000"/>
                  <a:gd name="connsiteX175" fmla="*/ 4767 w 10000"/>
                  <a:gd name="connsiteY175" fmla="*/ 1194 h 10000"/>
                  <a:gd name="connsiteX176" fmla="*/ 4748 w 10000"/>
                  <a:gd name="connsiteY176" fmla="*/ 1102 h 10000"/>
                  <a:gd name="connsiteX177" fmla="*/ 4651 w 10000"/>
                  <a:gd name="connsiteY177" fmla="*/ 1129 h 10000"/>
                  <a:gd name="connsiteX178" fmla="*/ 4651 w 10000"/>
                  <a:gd name="connsiteY178" fmla="*/ 1068 h 10000"/>
                  <a:gd name="connsiteX179" fmla="*/ 4632 w 10000"/>
                  <a:gd name="connsiteY179" fmla="*/ 1003 h 10000"/>
                  <a:gd name="connsiteX180" fmla="*/ 4632 w 10000"/>
                  <a:gd name="connsiteY180" fmla="*/ 941 h 10000"/>
                  <a:gd name="connsiteX181" fmla="*/ 4651 w 10000"/>
                  <a:gd name="connsiteY181" fmla="*/ 880 h 10000"/>
                  <a:gd name="connsiteX182" fmla="*/ 4593 w 10000"/>
                  <a:gd name="connsiteY182" fmla="*/ 799 h 10000"/>
                  <a:gd name="connsiteX183" fmla="*/ 4593 w 10000"/>
                  <a:gd name="connsiteY183" fmla="*/ 715 h 10000"/>
                  <a:gd name="connsiteX184" fmla="*/ 4574 w 10000"/>
                  <a:gd name="connsiteY184" fmla="*/ 630 h 10000"/>
                  <a:gd name="connsiteX185" fmla="*/ 4574 w 10000"/>
                  <a:gd name="connsiteY185" fmla="*/ 554 h 10000"/>
                  <a:gd name="connsiteX186" fmla="*/ 4516 w 10000"/>
                  <a:gd name="connsiteY186" fmla="*/ 361 h 10000"/>
                  <a:gd name="connsiteX187" fmla="*/ 4457 w 10000"/>
                  <a:gd name="connsiteY187" fmla="*/ 342 h 10000"/>
                  <a:gd name="connsiteX188" fmla="*/ 4341 w 10000"/>
                  <a:gd name="connsiteY188" fmla="*/ 330 h 10000"/>
                  <a:gd name="connsiteX189" fmla="*/ 4264 w 10000"/>
                  <a:gd name="connsiteY189" fmla="*/ 318 h 10000"/>
                  <a:gd name="connsiteX190" fmla="*/ 4147 w 10000"/>
                  <a:gd name="connsiteY190" fmla="*/ 315 h 10000"/>
                  <a:gd name="connsiteX191" fmla="*/ 4070 w 10000"/>
                  <a:gd name="connsiteY191" fmla="*/ 318 h 10000"/>
                  <a:gd name="connsiteX192" fmla="*/ 4012 w 10000"/>
                  <a:gd name="connsiteY192" fmla="*/ 326 h 10000"/>
                  <a:gd name="connsiteX193" fmla="*/ 3934 w 10000"/>
                  <a:gd name="connsiteY193" fmla="*/ 326 h 10000"/>
                  <a:gd name="connsiteX194" fmla="*/ 3876 w 10000"/>
                  <a:gd name="connsiteY194" fmla="*/ 318 h 10000"/>
                  <a:gd name="connsiteX195" fmla="*/ 3895 w 10000"/>
                  <a:gd name="connsiteY195" fmla="*/ 303 h 10000"/>
                  <a:gd name="connsiteX196" fmla="*/ 3934 w 10000"/>
                  <a:gd name="connsiteY196" fmla="*/ 295 h 10000"/>
                  <a:gd name="connsiteX197" fmla="*/ 3992 w 10000"/>
                  <a:gd name="connsiteY197" fmla="*/ 284 h 10000"/>
                  <a:gd name="connsiteX198" fmla="*/ 3973 w 10000"/>
                  <a:gd name="connsiteY198" fmla="*/ 269 h 10000"/>
                  <a:gd name="connsiteX199" fmla="*/ 4147 w 10000"/>
                  <a:gd name="connsiteY199" fmla="*/ 253 h 10000"/>
                  <a:gd name="connsiteX200" fmla="*/ 4322 w 10000"/>
                  <a:gd name="connsiteY200" fmla="*/ 226 h 10000"/>
                  <a:gd name="connsiteX201" fmla="*/ 4477 w 10000"/>
                  <a:gd name="connsiteY201" fmla="*/ 200 h 10000"/>
                  <a:gd name="connsiteX202" fmla="*/ 4612 w 10000"/>
                  <a:gd name="connsiteY202" fmla="*/ 161 h 10000"/>
                  <a:gd name="connsiteX203" fmla="*/ 4651 w 10000"/>
                  <a:gd name="connsiteY203" fmla="*/ 119 h 10000"/>
                  <a:gd name="connsiteX204" fmla="*/ 4709 w 10000"/>
                  <a:gd name="connsiteY204" fmla="*/ 84 h 10000"/>
                  <a:gd name="connsiteX205" fmla="*/ 4709 w 10000"/>
                  <a:gd name="connsiteY205" fmla="*/ 42 h 10000"/>
                  <a:gd name="connsiteX206" fmla="*/ 4729 w 10000"/>
                  <a:gd name="connsiteY206" fmla="*/ 0 h 10000"/>
                  <a:gd name="connsiteX207" fmla="*/ 4787 w 10000"/>
                  <a:gd name="connsiteY207" fmla="*/ 73 h 10000"/>
                  <a:gd name="connsiteX208" fmla="*/ 4864 w 10000"/>
                  <a:gd name="connsiteY208" fmla="*/ 153 h 10000"/>
                  <a:gd name="connsiteX209" fmla="*/ 4884 w 10000"/>
                  <a:gd name="connsiteY209" fmla="*/ 230 h 10000"/>
                  <a:gd name="connsiteX210" fmla="*/ 4845 w 10000"/>
                  <a:gd name="connsiteY210"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8624 w 10000"/>
                  <a:gd name="connsiteY78" fmla="*/ 9847 h 10000"/>
                  <a:gd name="connsiteX79" fmla="*/ 8411 w 10000"/>
                  <a:gd name="connsiteY79" fmla="*/ 9843 h 10000"/>
                  <a:gd name="connsiteX80" fmla="*/ 8178 w 10000"/>
                  <a:gd name="connsiteY80" fmla="*/ 9847 h 10000"/>
                  <a:gd name="connsiteX81" fmla="*/ 7422 w 10000"/>
                  <a:gd name="connsiteY81" fmla="*/ 9928 h 10000"/>
                  <a:gd name="connsiteX82" fmla="*/ 7093 w 10000"/>
                  <a:gd name="connsiteY82" fmla="*/ 9997 h 10000"/>
                  <a:gd name="connsiteX83" fmla="*/ 6822 w 10000"/>
                  <a:gd name="connsiteY83" fmla="*/ 10000 h 10000"/>
                  <a:gd name="connsiteX84" fmla="*/ 4767 w 10000"/>
                  <a:gd name="connsiteY84" fmla="*/ 9985 h 10000"/>
                  <a:gd name="connsiteX85" fmla="*/ 4554 w 10000"/>
                  <a:gd name="connsiteY85" fmla="*/ 9997 h 10000"/>
                  <a:gd name="connsiteX86" fmla="*/ 2849 w 10000"/>
                  <a:gd name="connsiteY86" fmla="*/ 9931 h 10000"/>
                  <a:gd name="connsiteX87" fmla="*/ 2442 w 10000"/>
                  <a:gd name="connsiteY87" fmla="*/ 9889 h 10000"/>
                  <a:gd name="connsiteX88" fmla="*/ 2074 w 10000"/>
                  <a:gd name="connsiteY88" fmla="*/ 9847 h 10000"/>
                  <a:gd name="connsiteX89" fmla="*/ 1647 w 10000"/>
                  <a:gd name="connsiteY89" fmla="*/ 9812 h 10000"/>
                  <a:gd name="connsiteX90" fmla="*/ 814 w 10000"/>
                  <a:gd name="connsiteY90" fmla="*/ 9747 h 10000"/>
                  <a:gd name="connsiteX91" fmla="*/ 426 w 10000"/>
                  <a:gd name="connsiteY91" fmla="*/ 9717 h 10000"/>
                  <a:gd name="connsiteX92" fmla="*/ 0 w 10000"/>
                  <a:gd name="connsiteY92" fmla="*/ 9690 h 10000"/>
                  <a:gd name="connsiteX93" fmla="*/ 252 w 10000"/>
                  <a:gd name="connsiteY93" fmla="*/ 9674 h 10000"/>
                  <a:gd name="connsiteX94" fmla="*/ 523 w 10000"/>
                  <a:gd name="connsiteY94" fmla="*/ 9655 h 10000"/>
                  <a:gd name="connsiteX95" fmla="*/ 775 w 10000"/>
                  <a:gd name="connsiteY95" fmla="*/ 9628 h 10000"/>
                  <a:gd name="connsiteX96" fmla="*/ 1047 w 10000"/>
                  <a:gd name="connsiteY96" fmla="*/ 9605 h 10000"/>
                  <a:gd name="connsiteX97" fmla="*/ 1279 w 10000"/>
                  <a:gd name="connsiteY97" fmla="*/ 9586 h 10000"/>
                  <a:gd name="connsiteX98" fmla="*/ 1550 w 10000"/>
                  <a:gd name="connsiteY98" fmla="*/ 9570 h 10000"/>
                  <a:gd name="connsiteX99" fmla="*/ 1841 w 10000"/>
                  <a:gd name="connsiteY99" fmla="*/ 9558 h 10000"/>
                  <a:gd name="connsiteX100" fmla="*/ 2132 w 10000"/>
                  <a:gd name="connsiteY100" fmla="*/ 9558 h 10000"/>
                  <a:gd name="connsiteX101" fmla="*/ 2345 w 10000"/>
                  <a:gd name="connsiteY101" fmla="*/ 9558 h 10000"/>
                  <a:gd name="connsiteX102" fmla="*/ 2558 w 10000"/>
                  <a:gd name="connsiteY102" fmla="*/ 9558 h 10000"/>
                  <a:gd name="connsiteX103" fmla="*/ 2752 w 10000"/>
                  <a:gd name="connsiteY103" fmla="*/ 9554 h 10000"/>
                  <a:gd name="connsiteX104" fmla="*/ 2965 w 10000"/>
                  <a:gd name="connsiteY104" fmla="*/ 9547 h 10000"/>
                  <a:gd name="connsiteX105" fmla="*/ 3159 w 10000"/>
                  <a:gd name="connsiteY105" fmla="*/ 9543 h 10000"/>
                  <a:gd name="connsiteX106" fmla="*/ 3333 w 10000"/>
                  <a:gd name="connsiteY106" fmla="*/ 9531 h 10000"/>
                  <a:gd name="connsiteX107" fmla="*/ 3527 w 10000"/>
                  <a:gd name="connsiteY107" fmla="*/ 9516 h 10000"/>
                  <a:gd name="connsiteX108" fmla="*/ 3702 w 10000"/>
                  <a:gd name="connsiteY108" fmla="*/ 9497 h 10000"/>
                  <a:gd name="connsiteX109" fmla="*/ 3721 w 10000"/>
                  <a:gd name="connsiteY109" fmla="*/ 9328 h 10000"/>
                  <a:gd name="connsiteX110" fmla="*/ 3779 w 10000"/>
                  <a:gd name="connsiteY110" fmla="*/ 9159 h 10000"/>
                  <a:gd name="connsiteX111" fmla="*/ 3857 w 10000"/>
                  <a:gd name="connsiteY111" fmla="*/ 8990 h 10000"/>
                  <a:gd name="connsiteX112" fmla="*/ 3915 w 10000"/>
                  <a:gd name="connsiteY112" fmla="*/ 8821 h 10000"/>
                  <a:gd name="connsiteX113" fmla="*/ 3895 w 10000"/>
                  <a:gd name="connsiteY113" fmla="*/ 8575 h 10000"/>
                  <a:gd name="connsiteX114" fmla="*/ 3895 w 10000"/>
                  <a:gd name="connsiteY114" fmla="*/ 8329 h 10000"/>
                  <a:gd name="connsiteX115" fmla="*/ 3895 w 10000"/>
                  <a:gd name="connsiteY115" fmla="*/ 8080 h 10000"/>
                  <a:gd name="connsiteX116" fmla="*/ 3915 w 10000"/>
                  <a:gd name="connsiteY116" fmla="*/ 7833 h 10000"/>
                  <a:gd name="connsiteX117" fmla="*/ 3915 w 10000"/>
                  <a:gd name="connsiteY117" fmla="*/ 7638 h 10000"/>
                  <a:gd name="connsiteX118" fmla="*/ 3876 w 10000"/>
                  <a:gd name="connsiteY118" fmla="*/ 7438 h 10000"/>
                  <a:gd name="connsiteX119" fmla="*/ 3857 w 10000"/>
                  <a:gd name="connsiteY119" fmla="*/ 7250 h 10000"/>
                  <a:gd name="connsiteX120" fmla="*/ 3915 w 10000"/>
                  <a:gd name="connsiteY120" fmla="*/ 7061 h 10000"/>
                  <a:gd name="connsiteX121" fmla="*/ 4128 w 10000"/>
                  <a:gd name="connsiteY121" fmla="*/ 6861 h 10000"/>
                  <a:gd name="connsiteX122" fmla="*/ 4167 w 10000"/>
                  <a:gd name="connsiteY122" fmla="*/ 6650 h 10000"/>
                  <a:gd name="connsiteX123" fmla="*/ 4147 w 10000"/>
                  <a:gd name="connsiteY123" fmla="*/ 6435 h 10000"/>
                  <a:gd name="connsiteX124" fmla="*/ 4147 w 10000"/>
                  <a:gd name="connsiteY124" fmla="*/ 6220 h 10000"/>
                  <a:gd name="connsiteX125" fmla="*/ 4167 w 10000"/>
                  <a:gd name="connsiteY125" fmla="*/ 6143 h 10000"/>
                  <a:gd name="connsiteX126" fmla="*/ 4186 w 10000"/>
                  <a:gd name="connsiteY126" fmla="*/ 6070 h 10000"/>
                  <a:gd name="connsiteX127" fmla="*/ 4186 w 10000"/>
                  <a:gd name="connsiteY127" fmla="*/ 5997 h 10000"/>
                  <a:gd name="connsiteX128" fmla="*/ 4128 w 10000"/>
                  <a:gd name="connsiteY128" fmla="*/ 5928 h 10000"/>
                  <a:gd name="connsiteX129" fmla="*/ 4109 w 10000"/>
                  <a:gd name="connsiteY129" fmla="*/ 5755 h 10000"/>
                  <a:gd name="connsiteX130" fmla="*/ 4147 w 10000"/>
                  <a:gd name="connsiteY130" fmla="*/ 5744 h 10000"/>
                  <a:gd name="connsiteX131" fmla="*/ 4147 w 10000"/>
                  <a:gd name="connsiteY131" fmla="*/ 5567 h 10000"/>
                  <a:gd name="connsiteX132" fmla="*/ 4186 w 10000"/>
                  <a:gd name="connsiteY132" fmla="*/ 5386 h 10000"/>
                  <a:gd name="connsiteX133" fmla="*/ 4205 w 10000"/>
                  <a:gd name="connsiteY133" fmla="*/ 5209 h 10000"/>
                  <a:gd name="connsiteX134" fmla="*/ 4167 w 10000"/>
                  <a:gd name="connsiteY134" fmla="*/ 5018 h 10000"/>
                  <a:gd name="connsiteX135" fmla="*/ 4264 w 10000"/>
                  <a:gd name="connsiteY135" fmla="*/ 4991 h 10000"/>
                  <a:gd name="connsiteX136" fmla="*/ 4205 w 10000"/>
                  <a:gd name="connsiteY136" fmla="*/ 4630 h 10000"/>
                  <a:gd name="connsiteX137" fmla="*/ 4283 w 10000"/>
                  <a:gd name="connsiteY137" fmla="*/ 4545 h 10000"/>
                  <a:gd name="connsiteX138" fmla="*/ 4302 w 10000"/>
                  <a:gd name="connsiteY138" fmla="*/ 4460 h 10000"/>
                  <a:gd name="connsiteX139" fmla="*/ 4322 w 10000"/>
                  <a:gd name="connsiteY139" fmla="*/ 4372 h 10000"/>
                  <a:gd name="connsiteX140" fmla="*/ 4360 w 10000"/>
                  <a:gd name="connsiteY140" fmla="*/ 4284 h 10000"/>
                  <a:gd name="connsiteX141" fmla="*/ 4419 w 10000"/>
                  <a:gd name="connsiteY141" fmla="*/ 4230 h 10000"/>
                  <a:gd name="connsiteX142" fmla="*/ 4399 w 10000"/>
                  <a:gd name="connsiteY142" fmla="*/ 4184 h 10000"/>
                  <a:gd name="connsiteX143" fmla="*/ 4360 w 10000"/>
                  <a:gd name="connsiteY143" fmla="*/ 4130 h 10000"/>
                  <a:gd name="connsiteX144" fmla="*/ 4399 w 10000"/>
                  <a:gd name="connsiteY144" fmla="*/ 4084 h 10000"/>
                  <a:gd name="connsiteX145" fmla="*/ 4477 w 10000"/>
                  <a:gd name="connsiteY145" fmla="*/ 4000 h 10000"/>
                  <a:gd name="connsiteX146" fmla="*/ 4477 w 10000"/>
                  <a:gd name="connsiteY146" fmla="*/ 3919 h 10000"/>
                  <a:gd name="connsiteX147" fmla="*/ 4457 w 10000"/>
                  <a:gd name="connsiteY147" fmla="*/ 3835 h 10000"/>
                  <a:gd name="connsiteX148" fmla="*/ 4438 w 10000"/>
                  <a:gd name="connsiteY148" fmla="*/ 3749 h 10000"/>
                  <a:gd name="connsiteX149" fmla="*/ 4341 w 10000"/>
                  <a:gd name="connsiteY149" fmla="*/ 3745 h 10000"/>
                  <a:gd name="connsiteX150" fmla="*/ 4360 w 10000"/>
                  <a:gd name="connsiteY150" fmla="*/ 3680 h 10000"/>
                  <a:gd name="connsiteX151" fmla="*/ 4438 w 10000"/>
                  <a:gd name="connsiteY151" fmla="*/ 3615 h 10000"/>
                  <a:gd name="connsiteX152" fmla="*/ 4457 w 10000"/>
                  <a:gd name="connsiteY152" fmla="*/ 3550 h 10000"/>
                  <a:gd name="connsiteX153" fmla="*/ 4438 w 10000"/>
                  <a:gd name="connsiteY153" fmla="*/ 3481 h 10000"/>
                  <a:gd name="connsiteX154" fmla="*/ 4399 w 10000"/>
                  <a:gd name="connsiteY154" fmla="*/ 3481 h 10000"/>
                  <a:gd name="connsiteX155" fmla="*/ 4419 w 10000"/>
                  <a:gd name="connsiteY155" fmla="*/ 3415 h 10000"/>
                  <a:gd name="connsiteX156" fmla="*/ 4399 w 10000"/>
                  <a:gd name="connsiteY156" fmla="*/ 3339 h 10000"/>
                  <a:gd name="connsiteX157" fmla="*/ 4399 w 10000"/>
                  <a:gd name="connsiteY157" fmla="*/ 3273 h 10000"/>
                  <a:gd name="connsiteX158" fmla="*/ 4457 w 10000"/>
                  <a:gd name="connsiteY158" fmla="*/ 3204 h 10000"/>
                  <a:gd name="connsiteX159" fmla="*/ 4457 w 10000"/>
                  <a:gd name="connsiteY159" fmla="*/ 3066 h 10000"/>
                  <a:gd name="connsiteX160" fmla="*/ 4457 w 10000"/>
                  <a:gd name="connsiteY160" fmla="*/ 2932 h 10000"/>
                  <a:gd name="connsiteX161" fmla="*/ 4516 w 10000"/>
                  <a:gd name="connsiteY161" fmla="*/ 2797 h 10000"/>
                  <a:gd name="connsiteX162" fmla="*/ 4651 w 10000"/>
                  <a:gd name="connsiteY162" fmla="*/ 2674 h 10000"/>
                  <a:gd name="connsiteX163" fmla="*/ 4593 w 10000"/>
                  <a:gd name="connsiteY163" fmla="*/ 2655 h 10000"/>
                  <a:gd name="connsiteX164" fmla="*/ 4593 w 10000"/>
                  <a:gd name="connsiteY164" fmla="*/ 2539 h 10000"/>
                  <a:gd name="connsiteX165" fmla="*/ 4574 w 10000"/>
                  <a:gd name="connsiteY165" fmla="*/ 2424 h 10000"/>
                  <a:gd name="connsiteX166" fmla="*/ 4554 w 10000"/>
                  <a:gd name="connsiteY166" fmla="*/ 2309 h 10000"/>
                  <a:gd name="connsiteX167" fmla="*/ 4593 w 10000"/>
                  <a:gd name="connsiteY167" fmla="*/ 2206 h 10000"/>
                  <a:gd name="connsiteX168" fmla="*/ 4632 w 10000"/>
                  <a:gd name="connsiteY168" fmla="*/ 2020 h 10000"/>
                  <a:gd name="connsiteX169" fmla="*/ 4729 w 10000"/>
                  <a:gd name="connsiteY169" fmla="*/ 1840 h 10000"/>
                  <a:gd name="connsiteX170" fmla="*/ 4787 w 10000"/>
                  <a:gd name="connsiteY170" fmla="*/ 1656 h 10000"/>
                  <a:gd name="connsiteX171" fmla="*/ 4748 w 10000"/>
                  <a:gd name="connsiteY171" fmla="*/ 1468 h 10000"/>
                  <a:gd name="connsiteX172" fmla="*/ 4767 w 10000"/>
                  <a:gd name="connsiteY172" fmla="*/ 1380 h 10000"/>
                  <a:gd name="connsiteX173" fmla="*/ 4767 w 10000"/>
                  <a:gd name="connsiteY173" fmla="*/ 1284 h 10000"/>
                  <a:gd name="connsiteX174" fmla="*/ 4767 w 10000"/>
                  <a:gd name="connsiteY174" fmla="*/ 1194 h 10000"/>
                  <a:gd name="connsiteX175" fmla="*/ 4748 w 10000"/>
                  <a:gd name="connsiteY175" fmla="*/ 1102 h 10000"/>
                  <a:gd name="connsiteX176" fmla="*/ 4651 w 10000"/>
                  <a:gd name="connsiteY176" fmla="*/ 1129 h 10000"/>
                  <a:gd name="connsiteX177" fmla="*/ 4651 w 10000"/>
                  <a:gd name="connsiteY177" fmla="*/ 1068 h 10000"/>
                  <a:gd name="connsiteX178" fmla="*/ 4632 w 10000"/>
                  <a:gd name="connsiteY178" fmla="*/ 1003 h 10000"/>
                  <a:gd name="connsiteX179" fmla="*/ 4632 w 10000"/>
                  <a:gd name="connsiteY179" fmla="*/ 941 h 10000"/>
                  <a:gd name="connsiteX180" fmla="*/ 4651 w 10000"/>
                  <a:gd name="connsiteY180" fmla="*/ 880 h 10000"/>
                  <a:gd name="connsiteX181" fmla="*/ 4593 w 10000"/>
                  <a:gd name="connsiteY181" fmla="*/ 799 h 10000"/>
                  <a:gd name="connsiteX182" fmla="*/ 4593 w 10000"/>
                  <a:gd name="connsiteY182" fmla="*/ 715 h 10000"/>
                  <a:gd name="connsiteX183" fmla="*/ 4574 w 10000"/>
                  <a:gd name="connsiteY183" fmla="*/ 630 h 10000"/>
                  <a:gd name="connsiteX184" fmla="*/ 4574 w 10000"/>
                  <a:gd name="connsiteY184" fmla="*/ 554 h 10000"/>
                  <a:gd name="connsiteX185" fmla="*/ 4516 w 10000"/>
                  <a:gd name="connsiteY185" fmla="*/ 361 h 10000"/>
                  <a:gd name="connsiteX186" fmla="*/ 4457 w 10000"/>
                  <a:gd name="connsiteY186" fmla="*/ 342 h 10000"/>
                  <a:gd name="connsiteX187" fmla="*/ 4341 w 10000"/>
                  <a:gd name="connsiteY187" fmla="*/ 330 h 10000"/>
                  <a:gd name="connsiteX188" fmla="*/ 4264 w 10000"/>
                  <a:gd name="connsiteY188" fmla="*/ 318 h 10000"/>
                  <a:gd name="connsiteX189" fmla="*/ 4147 w 10000"/>
                  <a:gd name="connsiteY189" fmla="*/ 315 h 10000"/>
                  <a:gd name="connsiteX190" fmla="*/ 4070 w 10000"/>
                  <a:gd name="connsiteY190" fmla="*/ 318 h 10000"/>
                  <a:gd name="connsiteX191" fmla="*/ 4012 w 10000"/>
                  <a:gd name="connsiteY191" fmla="*/ 326 h 10000"/>
                  <a:gd name="connsiteX192" fmla="*/ 3934 w 10000"/>
                  <a:gd name="connsiteY192" fmla="*/ 326 h 10000"/>
                  <a:gd name="connsiteX193" fmla="*/ 3876 w 10000"/>
                  <a:gd name="connsiteY193" fmla="*/ 318 h 10000"/>
                  <a:gd name="connsiteX194" fmla="*/ 3895 w 10000"/>
                  <a:gd name="connsiteY194" fmla="*/ 303 h 10000"/>
                  <a:gd name="connsiteX195" fmla="*/ 3934 w 10000"/>
                  <a:gd name="connsiteY195" fmla="*/ 295 h 10000"/>
                  <a:gd name="connsiteX196" fmla="*/ 3992 w 10000"/>
                  <a:gd name="connsiteY196" fmla="*/ 284 h 10000"/>
                  <a:gd name="connsiteX197" fmla="*/ 3973 w 10000"/>
                  <a:gd name="connsiteY197" fmla="*/ 269 h 10000"/>
                  <a:gd name="connsiteX198" fmla="*/ 4147 w 10000"/>
                  <a:gd name="connsiteY198" fmla="*/ 253 h 10000"/>
                  <a:gd name="connsiteX199" fmla="*/ 4322 w 10000"/>
                  <a:gd name="connsiteY199" fmla="*/ 226 h 10000"/>
                  <a:gd name="connsiteX200" fmla="*/ 4477 w 10000"/>
                  <a:gd name="connsiteY200" fmla="*/ 200 h 10000"/>
                  <a:gd name="connsiteX201" fmla="*/ 4612 w 10000"/>
                  <a:gd name="connsiteY201" fmla="*/ 161 h 10000"/>
                  <a:gd name="connsiteX202" fmla="*/ 4651 w 10000"/>
                  <a:gd name="connsiteY202" fmla="*/ 119 h 10000"/>
                  <a:gd name="connsiteX203" fmla="*/ 4709 w 10000"/>
                  <a:gd name="connsiteY203" fmla="*/ 84 h 10000"/>
                  <a:gd name="connsiteX204" fmla="*/ 4709 w 10000"/>
                  <a:gd name="connsiteY204" fmla="*/ 42 h 10000"/>
                  <a:gd name="connsiteX205" fmla="*/ 4729 w 10000"/>
                  <a:gd name="connsiteY205" fmla="*/ 0 h 10000"/>
                  <a:gd name="connsiteX206" fmla="*/ 4787 w 10000"/>
                  <a:gd name="connsiteY206" fmla="*/ 73 h 10000"/>
                  <a:gd name="connsiteX207" fmla="*/ 4864 w 10000"/>
                  <a:gd name="connsiteY207" fmla="*/ 153 h 10000"/>
                  <a:gd name="connsiteX208" fmla="*/ 4884 w 10000"/>
                  <a:gd name="connsiteY208" fmla="*/ 230 h 10000"/>
                  <a:gd name="connsiteX209" fmla="*/ 4845 w 10000"/>
                  <a:gd name="connsiteY209"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8624 w 10000"/>
                  <a:gd name="connsiteY78" fmla="*/ 9847 h 10000"/>
                  <a:gd name="connsiteX79" fmla="*/ 8178 w 10000"/>
                  <a:gd name="connsiteY79" fmla="*/ 9847 h 10000"/>
                  <a:gd name="connsiteX80" fmla="*/ 7422 w 10000"/>
                  <a:gd name="connsiteY80" fmla="*/ 9928 h 10000"/>
                  <a:gd name="connsiteX81" fmla="*/ 7093 w 10000"/>
                  <a:gd name="connsiteY81" fmla="*/ 9997 h 10000"/>
                  <a:gd name="connsiteX82" fmla="*/ 6822 w 10000"/>
                  <a:gd name="connsiteY82" fmla="*/ 10000 h 10000"/>
                  <a:gd name="connsiteX83" fmla="*/ 4767 w 10000"/>
                  <a:gd name="connsiteY83" fmla="*/ 9985 h 10000"/>
                  <a:gd name="connsiteX84" fmla="*/ 4554 w 10000"/>
                  <a:gd name="connsiteY84" fmla="*/ 9997 h 10000"/>
                  <a:gd name="connsiteX85" fmla="*/ 2849 w 10000"/>
                  <a:gd name="connsiteY85" fmla="*/ 9931 h 10000"/>
                  <a:gd name="connsiteX86" fmla="*/ 2442 w 10000"/>
                  <a:gd name="connsiteY86" fmla="*/ 9889 h 10000"/>
                  <a:gd name="connsiteX87" fmla="*/ 2074 w 10000"/>
                  <a:gd name="connsiteY87" fmla="*/ 9847 h 10000"/>
                  <a:gd name="connsiteX88" fmla="*/ 1647 w 10000"/>
                  <a:gd name="connsiteY88" fmla="*/ 9812 h 10000"/>
                  <a:gd name="connsiteX89" fmla="*/ 814 w 10000"/>
                  <a:gd name="connsiteY89" fmla="*/ 9747 h 10000"/>
                  <a:gd name="connsiteX90" fmla="*/ 426 w 10000"/>
                  <a:gd name="connsiteY90" fmla="*/ 9717 h 10000"/>
                  <a:gd name="connsiteX91" fmla="*/ 0 w 10000"/>
                  <a:gd name="connsiteY91" fmla="*/ 9690 h 10000"/>
                  <a:gd name="connsiteX92" fmla="*/ 252 w 10000"/>
                  <a:gd name="connsiteY92" fmla="*/ 9674 h 10000"/>
                  <a:gd name="connsiteX93" fmla="*/ 523 w 10000"/>
                  <a:gd name="connsiteY93" fmla="*/ 9655 h 10000"/>
                  <a:gd name="connsiteX94" fmla="*/ 775 w 10000"/>
                  <a:gd name="connsiteY94" fmla="*/ 9628 h 10000"/>
                  <a:gd name="connsiteX95" fmla="*/ 1047 w 10000"/>
                  <a:gd name="connsiteY95" fmla="*/ 9605 h 10000"/>
                  <a:gd name="connsiteX96" fmla="*/ 1279 w 10000"/>
                  <a:gd name="connsiteY96" fmla="*/ 9586 h 10000"/>
                  <a:gd name="connsiteX97" fmla="*/ 1550 w 10000"/>
                  <a:gd name="connsiteY97" fmla="*/ 9570 h 10000"/>
                  <a:gd name="connsiteX98" fmla="*/ 1841 w 10000"/>
                  <a:gd name="connsiteY98" fmla="*/ 9558 h 10000"/>
                  <a:gd name="connsiteX99" fmla="*/ 2132 w 10000"/>
                  <a:gd name="connsiteY99" fmla="*/ 9558 h 10000"/>
                  <a:gd name="connsiteX100" fmla="*/ 2345 w 10000"/>
                  <a:gd name="connsiteY100" fmla="*/ 9558 h 10000"/>
                  <a:gd name="connsiteX101" fmla="*/ 2558 w 10000"/>
                  <a:gd name="connsiteY101" fmla="*/ 9558 h 10000"/>
                  <a:gd name="connsiteX102" fmla="*/ 2752 w 10000"/>
                  <a:gd name="connsiteY102" fmla="*/ 9554 h 10000"/>
                  <a:gd name="connsiteX103" fmla="*/ 2965 w 10000"/>
                  <a:gd name="connsiteY103" fmla="*/ 9547 h 10000"/>
                  <a:gd name="connsiteX104" fmla="*/ 3159 w 10000"/>
                  <a:gd name="connsiteY104" fmla="*/ 9543 h 10000"/>
                  <a:gd name="connsiteX105" fmla="*/ 3333 w 10000"/>
                  <a:gd name="connsiteY105" fmla="*/ 9531 h 10000"/>
                  <a:gd name="connsiteX106" fmla="*/ 3527 w 10000"/>
                  <a:gd name="connsiteY106" fmla="*/ 9516 h 10000"/>
                  <a:gd name="connsiteX107" fmla="*/ 3702 w 10000"/>
                  <a:gd name="connsiteY107" fmla="*/ 9497 h 10000"/>
                  <a:gd name="connsiteX108" fmla="*/ 3721 w 10000"/>
                  <a:gd name="connsiteY108" fmla="*/ 9328 h 10000"/>
                  <a:gd name="connsiteX109" fmla="*/ 3779 w 10000"/>
                  <a:gd name="connsiteY109" fmla="*/ 9159 h 10000"/>
                  <a:gd name="connsiteX110" fmla="*/ 3857 w 10000"/>
                  <a:gd name="connsiteY110" fmla="*/ 8990 h 10000"/>
                  <a:gd name="connsiteX111" fmla="*/ 3915 w 10000"/>
                  <a:gd name="connsiteY111" fmla="*/ 8821 h 10000"/>
                  <a:gd name="connsiteX112" fmla="*/ 3895 w 10000"/>
                  <a:gd name="connsiteY112" fmla="*/ 8575 h 10000"/>
                  <a:gd name="connsiteX113" fmla="*/ 3895 w 10000"/>
                  <a:gd name="connsiteY113" fmla="*/ 8329 h 10000"/>
                  <a:gd name="connsiteX114" fmla="*/ 3895 w 10000"/>
                  <a:gd name="connsiteY114" fmla="*/ 8080 h 10000"/>
                  <a:gd name="connsiteX115" fmla="*/ 3915 w 10000"/>
                  <a:gd name="connsiteY115" fmla="*/ 7833 h 10000"/>
                  <a:gd name="connsiteX116" fmla="*/ 3915 w 10000"/>
                  <a:gd name="connsiteY116" fmla="*/ 7638 h 10000"/>
                  <a:gd name="connsiteX117" fmla="*/ 3876 w 10000"/>
                  <a:gd name="connsiteY117" fmla="*/ 7438 h 10000"/>
                  <a:gd name="connsiteX118" fmla="*/ 3857 w 10000"/>
                  <a:gd name="connsiteY118" fmla="*/ 7250 h 10000"/>
                  <a:gd name="connsiteX119" fmla="*/ 3915 w 10000"/>
                  <a:gd name="connsiteY119" fmla="*/ 7061 h 10000"/>
                  <a:gd name="connsiteX120" fmla="*/ 4128 w 10000"/>
                  <a:gd name="connsiteY120" fmla="*/ 6861 h 10000"/>
                  <a:gd name="connsiteX121" fmla="*/ 4167 w 10000"/>
                  <a:gd name="connsiteY121" fmla="*/ 6650 h 10000"/>
                  <a:gd name="connsiteX122" fmla="*/ 4147 w 10000"/>
                  <a:gd name="connsiteY122" fmla="*/ 6435 h 10000"/>
                  <a:gd name="connsiteX123" fmla="*/ 4147 w 10000"/>
                  <a:gd name="connsiteY123" fmla="*/ 6220 h 10000"/>
                  <a:gd name="connsiteX124" fmla="*/ 4167 w 10000"/>
                  <a:gd name="connsiteY124" fmla="*/ 6143 h 10000"/>
                  <a:gd name="connsiteX125" fmla="*/ 4186 w 10000"/>
                  <a:gd name="connsiteY125" fmla="*/ 6070 h 10000"/>
                  <a:gd name="connsiteX126" fmla="*/ 4186 w 10000"/>
                  <a:gd name="connsiteY126" fmla="*/ 5997 h 10000"/>
                  <a:gd name="connsiteX127" fmla="*/ 4128 w 10000"/>
                  <a:gd name="connsiteY127" fmla="*/ 5928 h 10000"/>
                  <a:gd name="connsiteX128" fmla="*/ 4109 w 10000"/>
                  <a:gd name="connsiteY128" fmla="*/ 5755 h 10000"/>
                  <a:gd name="connsiteX129" fmla="*/ 4147 w 10000"/>
                  <a:gd name="connsiteY129" fmla="*/ 5744 h 10000"/>
                  <a:gd name="connsiteX130" fmla="*/ 4147 w 10000"/>
                  <a:gd name="connsiteY130" fmla="*/ 5567 h 10000"/>
                  <a:gd name="connsiteX131" fmla="*/ 4186 w 10000"/>
                  <a:gd name="connsiteY131" fmla="*/ 5386 h 10000"/>
                  <a:gd name="connsiteX132" fmla="*/ 4205 w 10000"/>
                  <a:gd name="connsiteY132" fmla="*/ 5209 h 10000"/>
                  <a:gd name="connsiteX133" fmla="*/ 4167 w 10000"/>
                  <a:gd name="connsiteY133" fmla="*/ 5018 h 10000"/>
                  <a:gd name="connsiteX134" fmla="*/ 4264 w 10000"/>
                  <a:gd name="connsiteY134" fmla="*/ 4991 h 10000"/>
                  <a:gd name="connsiteX135" fmla="*/ 4205 w 10000"/>
                  <a:gd name="connsiteY135" fmla="*/ 4630 h 10000"/>
                  <a:gd name="connsiteX136" fmla="*/ 4283 w 10000"/>
                  <a:gd name="connsiteY136" fmla="*/ 4545 h 10000"/>
                  <a:gd name="connsiteX137" fmla="*/ 4302 w 10000"/>
                  <a:gd name="connsiteY137" fmla="*/ 4460 h 10000"/>
                  <a:gd name="connsiteX138" fmla="*/ 4322 w 10000"/>
                  <a:gd name="connsiteY138" fmla="*/ 4372 h 10000"/>
                  <a:gd name="connsiteX139" fmla="*/ 4360 w 10000"/>
                  <a:gd name="connsiteY139" fmla="*/ 4284 h 10000"/>
                  <a:gd name="connsiteX140" fmla="*/ 4419 w 10000"/>
                  <a:gd name="connsiteY140" fmla="*/ 4230 h 10000"/>
                  <a:gd name="connsiteX141" fmla="*/ 4399 w 10000"/>
                  <a:gd name="connsiteY141" fmla="*/ 4184 h 10000"/>
                  <a:gd name="connsiteX142" fmla="*/ 4360 w 10000"/>
                  <a:gd name="connsiteY142" fmla="*/ 4130 h 10000"/>
                  <a:gd name="connsiteX143" fmla="*/ 4399 w 10000"/>
                  <a:gd name="connsiteY143" fmla="*/ 4084 h 10000"/>
                  <a:gd name="connsiteX144" fmla="*/ 4477 w 10000"/>
                  <a:gd name="connsiteY144" fmla="*/ 4000 h 10000"/>
                  <a:gd name="connsiteX145" fmla="*/ 4477 w 10000"/>
                  <a:gd name="connsiteY145" fmla="*/ 3919 h 10000"/>
                  <a:gd name="connsiteX146" fmla="*/ 4457 w 10000"/>
                  <a:gd name="connsiteY146" fmla="*/ 3835 h 10000"/>
                  <a:gd name="connsiteX147" fmla="*/ 4438 w 10000"/>
                  <a:gd name="connsiteY147" fmla="*/ 3749 h 10000"/>
                  <a:gd name="connsiteX148" fmla="*/ 4341 w 10000"/>
                  <a:gd name="connsiteY148" fmla="*/ 3745 h 10000"/>
                  <a:gd name="connsiteX149" fmla="*/ 4360 w 10000"/>
                  <a:gd name="connsiteY149" fmla="*/ 3680 h 10000"/>
                  <a:gd name="connsiteX150" fmla="*/ 4438 w 10000"/>
                  <a:gd name="connsiteY150" fmla="*/ 3615 h 10000"/>
                  <a:gd name="connsiteX151" fmla="*/ 4457 w 10000"/>
                  <a:gd name="connsiteY151" fmla="*/ 3550 h 10000"/>
                  <a:gd name="connsiteX152" fmla="*/ 4438 w 10000"/>
                  <a:gd name="connsiteY152" fmla="*/ 3481 h 10000"/>
                  <a:gd name="connsiteX153" fmla="*/ 4399 w 10000"/>
                  <a:gd name="connsiteY153" fmla="*/ 3481 h 10000"/>
                  <a:gd name="connsiteX154" fmla="*/ 4419 w 10000"/>
                  <a:gd name="connsiteY154" fmla="*/ 3415 h 10000"/>
                  <a:gd name="connsiteX155" fmla="*/ 4399 w 10000"/>
                  <a:gd name="connsiteY155" fmla="*/ 3339 h 10000"/>
                  <a:gd name="connsiteX156" fmla="*/ 4399 w 10000"/>
                  <a:gd name="connsiteY156" fmla="*/ 3273 h 10000"/>
                  <a:gd name="connsiteX157" fmla="*/ 4457 w 10000"/>
                  <a:gd name="connsiteY157" fmla="*/ 3204 h 10000"/>
                  <a:gd name="connsiteX158" fmla="*/ 4457 w 10000"/>
                  <a:gd name="connsiteY158" fmla="*/ 3066 h 10000"/>
                  <a:gd name="connsiteX159" fmla="*/ 4457 w 10000"/>
                  <a:gd name="connsiteY159" fmla="*/ 2932 h 10000"/>
                  <a:gd name="connsiteX160" fmla="*/ 4516 w 10000"/>
                  <a:gd name="connsiteY160" fmla="*/ 2797 h 10000"/>
                  <a:gd name="connsiteX161" fmla="*/ 4651 w 10000"/>
                  <a:gd name="connsiteY161" fmla="*/ 2674 h 10000"/>
                  <a:gd name="connsiteX162" fmla="*/ 4593 w 10000"/>
                  <a:gd name="connsiteY162" fmla="*/ 2655 h 10000"/>
                  <a:gd name="connsiteX163" fmla="*/ 4593 w 10000"/>
                  <a:gd name="connsiteY163" fmla="*/ 2539 h 10000"/>
                  <a:gd name="connsiteX164" fmla="*/ 4574 w 10000"/>
                  <a:gd name="connsiteY164" fmla="*/ 2424 h 10000"/>
                  <a:gd name="connsiteX165" fmla="*/ 4554 w 10000"/>
                  <a:gd name="connsiteY165" fmla="*/ 2309 h 10000"/>
                  <a:gd name="connsiteX166" fmla="*/ 4593 w 10000"/>
                  <a:gd name="connsiteY166" fmla="*/ 2206 h 10000"/>
                  <a:gd name="connsiteX167" fmla="*/ 4632 w 10000"/>
                  <a:gd name="connsiteY167" fmla="*/ 2020 h 10000"/>
                  <a:gd name="connsiteX168" fmla="*/ 4729 w 10000"/>
                  <a:gd name="connsiteY168" fmla="*/ 1840 h 10000"/>
                  <a:gd name="connsiteX169" fmla="*/ 4787 w 10000"/>
                  <a:gd name="connsiteY169" fmla="*/ 1656 h 10000"/>
                  <a:gd name="connsiteX170" fmla="*/ 4748 w 10000"/>
                  <a:gd name="connsiteY170" fmla="*/ 1468 h 10000"/>
                  <a:gd name="connsiteX171" fmla="*/ 4767 w 10000"/>
                  <a:gd name="connsiteY171" fmla="*/ 1380 h 10000"/>
                  <a:gd name="connsiteX172" fmla="*/ 4767 w 10000"/>
                  <a:gd name="connsiteY172" fmla="*/ 1284 h 10000"/>
                  <a:gd name="connsiteX173" fmla="*/ 4767 w 10000"/>
                  <a:gd name="connsiteY173" fmla="*/ 1194 h 10000"/>
                  <a:gd name="connsiteX174" fmla="*/ 4748 w 10000"/>
                  <a:gd name="connsiteY174" fmla="*/ 1102 h 10000"/>
                  <a:gd name="connsiteX175" fmla="*/ 4651 w 10000"/>
                  <a:gd name="connsiteY175" fmla="*/ 1129 h 10000"/>
                  <a:gd name="connsiteX176" fmla="*/ 4651 w 10000"/>
                  <a:gd name="connsiteY176" fmla="*/ 1068 h 10000"/>
                  <a:gd name="connsiteX177" fmla="*/ 4632 w 10000"/>
                  <a:gd name="connsiteY177" fmla="*/ 1003 h 10000"/>
                  <a:gd name="connsiteX178" fmla="*/ 4632 w 10000"/>
                  <a:gd name="connsiteY178" fmla="*/ 941 h 10000"/>
                  <a:gd name="connsiteX179" fmla="*/ 4651 w 10000"/>
                  <a:gd name="connsiteY179" fmla="*/ 880 h 10000"/>
                  <a:gd name="connsiteX180" fmla="*/ 4593 w 10000"/>
                  <a:gd name="connsiteY180" fmla="*/ 799 h 10000"/>
                  <a:gd name="connsiteX181" fmla="*/ 4593 w 10000"/>
                  <a:gd name="connsiteY181" fmla="*/ 715 h 10000"/>
                  <a:gd name="connsiteX182" fmla="*/ 4574 w 10000"/>
                  <a:gd name="connsiteY182" fmla="*/ 630 h 10000"/>
                  <a:gd name="connsiteX183" fmla="*/ 4574 w 10000"/>
                  <a:gd name="connsiteY183" fmla="*/ 554 h 10000"/>
                  <a:gd name="connsiteX184" fmla="*/ 4516 w 10000"/>
                  <a:gd name="connsiteY184" fmla="*/ 361 h 10000"/>
                  <a:gd name="connsiteX185" fmla="*/ 4457 w 10000"/>
                  <a:gd name="connsiteY185" fmla="*/ 342 h 10000"/>
                  <a:gd name="connsiteX186" fmla="*/ 4341 w 10000"/>
                  <a:gd name="connsiteY186" fmla="*/ 330 h 10000"/>
                  <a:gd name="connsiteX187" fmla="*/ 4264 w 10000"/>
                  <a:gd name="connsiteY187" fmla="*/ 318 h 10000"/>
                  <a:gd name="connsiteX188" fmla="*/ 4147 w 10000"/>
                  <a:gd name="connsiteY188" fmla="*/ 315 h 10000"/>
                  <a:gd name="connsiteX189" fmla="*/ 4070 w 10000"/>
                  <a:gd name="connsiteY189" fmla="*/ 318 h 10000"/>
                  <a:gd name="connsiteX190" fmla="*/ 4012 w 10000"/>
                  <a:gd name="connsiteY190" fmla="*/ 326 h 10000"/>
                  <a:gd name="connsiteX191" fmla="*/ 3934 w 10000"/>
                  <a:gd name="connsiteY191" fmla="*/ 326 h 10000"/>
                  <a:gd name="connsiteX192" fmla="*/ 3876 w 10000"/>
                  <a:gd name="connsiteY192" fmla="*/ 318 h 10000"/>
                  <a:gd name="connsiteX193" fmla="*/ 3895 w 10000"/>
                  <a:gd name="connsiteY193" fmla="*/ 303 h 10000"/>
                  <a:gd name="connsiteX194" fmla="*/ 3934 w 10000"/>
                  <a:gd name="connsiteY194" fmla="*/ 295 h 10000"/>
                  <a:gd name="connsiteX195" fmla="*/ 3992 w 10000"/>
                  <a:gd name="connsiteY195" fmla="*/ 284 h 10000"/>
                  <a:gd name="connsiteX196" fmla="*/ 3973 w 10000"/>
                  <a:gd name="connsiteY196" fmla="*/ 269 h 10000"/>
                  <a:gd name="connsiteX197" fmla="*/ 4147 w 10000"/>
                  <a:gd name="connsiteY197" fmla="*/ 253 h 10000"/>
                  <a:gd name="connsiteX198" fmla="*/ 4322 w 10000"/>
                  <a:gd name="connsiteY198" fmla="*/ 226 h 10000"/>
                  <a:gd name="connsiteX199" fmla="*/ 4477 w 10000"/>
                  <a:gd name="connsiteY199" fmla="*/ 200 h 10000"/>
                  <a:gd name="connsiteX200" fmla="*/ 4612 w 10000"/>
                  <a:gd name="connsiteY200" fmla="*/ 161 h 10000"/>
                  <a:gd name="connsiteX201" fmla="*/ 4651 w 10000"/>
                  <a:gd name="connsiteY201" fmla="*/ 119 h 10000"/>
                  <a:gd name="connsiteX202" fmla="*/ 4709 w 10000"/>
                  <a:gd name="connsiteY202" fmla="*/ 84 h 10000"/>
                  <a:gd name="connsiteX203" fmla="*/ 4709 w 10000"/>
                  <a:gd name="connsiteY203" fmla="*/ 42 h 10000"/>
                  <a:gd name="connsiteX204" fmla="*/ 4729 w 10000"/>
                  <a:gd name="connsiteY204" fmla="*/ 0 h 10000"/>
                  <a:gd name="connsiteX205" fmla="*/ 4787 w 10000"/>
                  <a:gd name="connsiteY205" fmla="*/ 73 h 10000"/>
                  <a:gd name="connsiteX206" fmla="*/ 4864 w 10000"/>
                  <a:gd name="connsiteY206" fmla="*/ 153 h 10000"/>
                  <a:gd name="connsiteX207" fmla="*/ 4884 w 10000"/>
                  <a:gd name="connsiteY207" fmla="*/ 230 h 10000"/>
                  <a:gd name="connsiteX208" fmla="*/ 4845 w 10000"/>
                  <a:gd name="connsiteY208"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8178 w 10000"/>
                  <a:gd name="connsiteY78" fmla="*/ 9847 h 10000"/>
                  <a:gd name="connsiteX79" fmla="*/ 7422 w 10000"/>
                  <a:gd name="connsiteY79" fmla="*/ 9928 h 10000"/>
                  <a:gd name="connsiteX80" fmla="*/ 7093 w 10000"/>
                  <a:gd name="connsiteY80" fmla="*/ 9997 h 10000"/>
                  <a:gd name="connsiteX81" fmla="*/ 6822 w 10000"/>
                  <a:gd name="connsiteY81" fmla="*/ 10000 h 10000"/>
                  <a:gd name="connsiteX82" fmla="*/ 4767 w 10000"/>
                  <a:gd name="connsiteY82" fmla="*/ 9985 h 10000"/>
                  <a:gd name="connsiteX83" fmla="*/ 4554 w 10000"/>
                  <a:gd name="connsiteY83" fmla="*/ 9997 h 10000"/>
                  <a:gd name="connsiteX84" fmla="*/ 2849 w 10000"/>
                  <a:gd name="connsiteY84" fmla="*/ 9931 h 10000"/>
                  <a:gd name="connsiteX85" fmla="*/ 2442 w 10000"/>
                  <a:gd name="connsiteY85" fmla="*/ 9889 h 10000"/>
                  <a:gd name="connsiteX86" fmla="*/ 2074 w 10000"/>
                  <a:gd name="connsiteY86" fmla="*/ 9847 h 10000"/>
                  <a:gd name="connsiteX87" fmla="*/ 1647 w 10000"/>
                  <a:gd name="connsiteY87" fmla="*/ 9812 h 10000"/>
                  <a:gd name="connsiteX88" fmla="*/ 814 w 10000"/>
                  <a:gd name="connsiteY88" fmla="*/ 9747 h 10000"/>
                  <a:gd name="connsiteX89" fmla="*/ 426 w 10000"/>
                  <a:gd name="connsiteY89" fmla="*/ 9717 h 10000"/>
                  <a:gd name="connsiteX90" fmla="*/ 0 w 10000"/>
                  <a:gd name="connsiteY90" fmla="*/ 9690 h 10000"/>
                  <a:gd name="connsiteX91" fmla="*/ 252 w 10000"/>
                  <a:gd name="connsiteY91" fmla="*/ 9674 h 10000"/>
                  <a:gd name="connsiteX92" fmla="*/ 523 w 10000"/>
                  <a:gd name="connsiteY92" fmla="*/ 9655 h 10000"/>
                  <a:gd name="connsiteX93" fmla="*/ 775 w 10000"/>
                  <a:gd name="connsiteY93" fmla="*/ 9628 h 10000"/>
                  <a:gd name="connsiteX94" fmla="*/ 1047 w 10000"/>
                  <a:gd name="connsiteY94" fmla="*/ 9605 h 10000"/>
                  <a:gd name="connsiteX95" fmla="*/ 1279 w 10000"/>
                  <a:gd name="connsiteY95" fmla="*/ 9586 h 10000"/>
                  <a:gd name="connsiteX96" fmla="*/ 1550 w 10000"/>
                  <a:gd name="connsiteY96" fmla="*/ 9570 h 10000"/>
                  <a:gd name="connsiteX97" fmla="*/ 1841 w 10000"/>
                  <a:gd name="connsiteY97" fmla="*/ 9558 h 10000"/>
                  <a:gd name="connsiteX98" fmla="*/ 2132 w 10000"/>
                  <a:gd name="connsiteY98" fmla="*/ 9558 h 10000"/>
                  <a:gd name="connsiteX99" fmla="*/ 2345 w 10000"/>
                  <a:gd name="connsiteY99" fmla="*/ 9558 h 10000"/>
                  <a:gd name="connsiteX100" fmla="*/ 2558 w 10000"/>
                  <a:gd name="connsiteY100" fmla="*/ 9558 h 10000"/>
                  <a:gd name="connsiteX101" fmla="*/ 2752 w 10000"/>
                  <a:gd name="connsiteY101" fmla="*/ 9554 h 10000"/>
                  <a:gd name="connsiteX102" fmla="*/ 2965 w 10000"/>
                  <a:gd name="connsiteY102" fmla="*/ 9547 h 10000"/>
                  <a:gd name="connsiteX103" fmla="*/ 3159 w 10000"/>
                  <a:gd name="connsiteY103" fmla="*/ 9543 h 10000"/>
                  <a:gd name="connsiteX104" fmla="*/ 3333 w 10000"/>
                  <a:gd name="connsiteY104" fmla="*/ 9531 h 10000"/>
                  <a:gd name="connsiteX105" fmla="*/ 3527 w 10000"/>
                  <a:gd name="connsiteY105" fmla="*/ 9516 h 10000"/>
                  <a:gd name="connsiteX106" fmla="*/ 3702 w 10000"/>
                  <a:gd name="connsiteY106" fmla="*/ 9497 h 10000"/>
                  <a:gd name="connsiteX107" fmla="*/ 3721 w 10000"/>
                  <a:gd name="connsiteY107" fmla="*/ 9328 h 10000"/>
                  <a:gd name="connsiteX108" fmla="*/ 3779 w 10000"/>
                  <a:gd name="connsiteY108" fmla="*/ 9159 h 10000"/>
                  <a:gd name="connsiteX109" fmla="*/ 3857 w 10000"/>
                  <a:gd name="connsiteY109" fmla="*/ 8990 h 10000"/>
                  <a:gd name="connsiteX110" fmla="*/ 3915 w 10000"/>
                  <a:gd name="connsiteY110" fmla="*/ 8821 h 10000"/>
                  <a:gd name="connsiteX111" fmla="*/ 3895 w 10000"/>
                  <a:gd name="connsiteY111" fmla="*/ 8575 h 10000"/>
                  <a:gd name="connsiteX112" fmla="*/ 3895 w 10000"/>
                  <a:gd name="connsiteY112" fmla="*/ 8329 h 10000"/>
                  <a:gd name="connsiteX113" fmla="*/ 3895 w 10000"/>
                  <a:gd name="connsiteY113" fmla="*/ 8080 h 10000"/>
                  <a:gd name="connsiteX114" fmla="*/ 3915 w 10000"/>
                  <a:gd name="connsiteY114" fmla="*/ 7833 h 10000"/>
                  <a:gd name="connsiteX115" fmla="*/ 3915 w 10000"/>
                  <a:gd name="connsiteY115" fmla="*/ 7638 h 10000"/>
                  <a:gd name="connsiteX116" fmla="*/ 3876 w 10000"/>
                  <a:gd name="connsiteY116" fmla="*/ 7438 h 10000"/>
                  <a:gd name="connsiteX117" fmla="*/ 3857 w 10000"/>
                  <a:gd name="connsiteY117" fmla="*/ 7250 h 10000"/>
                  <a:gd name="connsiteX118" fmla="*/ 3915 w 10000"/>
                  <a:gd name="connsiteY118" fmla="*/ 7061 h 10000"/>
                  <a:gd name="connsiteX119" fmla="*/ 4128 w 10000"/>
                  <a:gd name="connsiteY119" fmla="*/ 6861 h 10000"/>
                  <a:gd name="connsiteX120" fmla="*/ 4167 w 10000"/>
                  <a:gd name="connsiteY120" fmla="*/ 6650 h 10000"/>
                  <a:gd name="connsiteX121" fmla="*/ 4147 w 10000"/>
                  <a:gd name="connsiteY121" fmla="*/ 6435 h 10000"/>
                  <a:gd name="connsiteX122" fmla="*/ 4147 w 10000"/>
                  <a:gd name="connsiteY122" fmla="*/ 6220 h 10000"/>
                  <a:gd name="connsiteX123" fmla="*/ 4167 w 10000"/>
                  <a:gd name="connsiteY123" fmla="*/ 6143 h 10000"/>
                  <a:gd name="connsiteX124" fmla="*/ 4186 w 10000"/>
                  <a:gd name="connsiteY124" fmla="*/ 6070 h 10000"/>
                  <a:gd name="connsiteX125" fmla="*/ 4186 w 10000"/>
                  <a:gd name="connsiteY125" fmla="*/ 5997 h 10000"/>
                  <a:gd name="connsiteX126" fmla="*/ 4128 w 10000"/>
                  <a:gd name="connsiteY126" fmla="*/ 5928 h 10000"/>
                  <a:gd name="connsiteX127" fmla="*/ 4109 w 10000"/>
                  <a:gd name="connsiteY127" fmla="*/ 5755 h 10000"/>
                  <a:gd name="connsiteX128" fmla="*/ 4147 w 10000"/>
                  <a:gd name="connsiteY128" fmla="*/ 5744 h 10000"/>
                  <a:gd name="connsiteX129" fmla="*/ 4147 w 10000"/>
                  <a:gd name="connsiteY129" fmla="*/ 5567 h 10000"/>
                  <a:gd name="connsiteX130" fmla="*/ 4186 w 10000"/>
                  <a:gd name="connsiteY130" fmla="*/ 5386 h 10000"/>
                  <a:gd name="connsiteX131" fmla="*/ 4205 w 10000"/>
                  <a:gd name="connsiteY131" fmla="*/ 5209 h 10000"/>
                  <a:gd name="connsiteX132" fmla="*/ 4167 w 10000"/>
                  <a:gd name="connsiteY132" fmla="*/ 5018 h 10000"/>
                  <a:gd name="connsiteX133" fmla="*/ 4264 w 10000"/>
                  <a:gd name="connsiteY133" fmla="*/ 4991 h 10000"/>
                  <a:gd name="connsiteX134" fmla="*/ 4205 w 10000"/>
                  <a:gd name="connsiteY134" fmla="*/ 4630 h 10000"/>
                  <a:gd name="connsiteX135" fmla="*/ 4283 w 10000"/>
                  <a:gd name="connsiteY135" fmla="*/ 4545 h 10000"/>
                  <a:gd name="connsiteX136" fmla="*/ 4302 w 10000"/>
                  <a:gd name="connsiteY136" fmla="*/ 4460 h 10000"/>
                  <a:gd name="connsiteX137" fmla="*/ 4322 w 10000"/>
                  <a:gd name="connsiteY137" fmla="*/ 4372 h 10000"/>
                  <a:gd name="connsiteX138" fmla="*/ 4360 w 10000"/>
                  <a:gd name="connsiteY138" fmla="*/ 4284 h 10000"/>
                  <a:gd name="connsiteX139" fmla="*/ 4419 w 10000"/>
                  <a:gd name="connsiteY139" fmla="*/ 4230 h 10000"/>
                  <a:gd name="connsiteX140" fmla="*/ 4399 w 10000"/>
                  <a:gd name="connsiteY140" fmla="*/ 4184 h 10000"/>
                  <a:gd name="connsiteX141" fmla="*/ 4360 w 10000"/>
                  <a:gd name="connsiteY141" fmla="*/ 4130 h 10000"/>
                  <a:gd name="connsiteX142" fmla="*/ 4399 w 10000"/>
                  <a:gd name="connsiteY142" fmla="*/ 4084 h 10000"/>
                  <a:gd name="connsiteX143" fmla="*/ 4477 w 10000"/>
                  <a:gd name="connsiteY143" fmla="*/ 4000 h 10000"/>
                  <a:gd name="connsiteX144" fmla="*/ 4477 w 10000"/>
                  <a:gd name="connsiteY144" fmla="*/ 3919 h 10000"/>
                  <a:gd name="connsiteX145" fmla="*/ 4457 w 10000"/>
                  <a:gd name="connsiteY145" fmla="*/ 3835 h 10000"/>
                  <a:gd name="connsiteX146" fmla="*/ 4438 w 10000"/>
                  <a:gd name="connsiteY146" fmla="*/ 3749 h 10000"/>
                  <a:gd name="connsiteX147" fmla="*/ 4341 w 10000"/>
                  <a:gd name="connsiteY147" fmla="*/ 3745 h 10000"/>
                  <a:gd name="connsiteX148" fmla="*/ 4360 w 10000"/>
                  <a:gd name="connsiteY148" fmla="*/ 3680 h 10000"/>
                  <a:gd name="connsiteX149" fmla="*/ 4438 w 10000"/>
                  <a:gd name="connsiteY149" fmla="*/ 3615 h 10000"/>
                  <a:gd name="connsiteX150" fmla="*/ 4457 w 10000"/>
                  <a:gd name="connsiteY150" fmla="*/ 3550 h 10000"/>
                  <a:gd name="connsiteX151" fmla="*/ 4438 w 10000"/>
                  <a:gd name="connsiteY151" fmla="*/ 3481 h 10000"/>
                  <a:gd name="connsiteX152" fmla="*/ 4399 w 10000"/>
                  <a:gd name="connsiteY152" fmla="*/ 3481 h 10000"/>
                  <a:gd name="connsiteX153" fmla="*/ 4419 w 10000"/>
                  <a:gd name="connsiteY153" fmla="*/ 3415 h 10000"/>
                  <a:gd name="connsiteX154" fmla="*/ 4399 w 10000"/>
                  <a:gd name="connsiteY154" fmla="*/ 3339 h 10000"/>
                  <a:gd name="connsiteX155" fmla="*/ 4399 w 10000"/>
                  <a:gd name="connsiteY155" fmla="*/ 3273 h 10000"/>
                  <a:gd name="connsiteX156" fmla="*/ 4457 w 10000"/>
                  <a:gd name="connsiteY156" fmla="*/ 3204 h 10000"/>
                  <a:gd name="connsiteX157" fmla="*/ 4457 w 10000"/>
                  <a:gd name="connsiteY157" fmla="*/ 3066 h 10000"/>
                  <a:gd name="connsiteX158" fmla="*/ 4457 w 10000"/>
                  <a:gd name="connsiteY158" fmla="*/ 2932 h 10000"/>
                  <a:gd name="connsiteX159" fmla="*/ 4516 w 10000"/>
                  <a:gd name="connsiteY159" fmla="*/ 2797 h 10000"/>
                  <a:gd name="connsiteX160" fmla="*/ 4651 w 10000"/>
                  <a:gd name="connsiteY160" fmla="*/ 2674 h 10000"/>
                  <a:gd name="connsiteX161" fmla="*/ 4593 w 10000"/>
                  <a:gd name="connsiteY161" fmla="*/ 2655 h 10000"/>
                  <a:gd name="connsiteX162" fmla="*/ 4593 w 10000"/>
                  <a:gd name="connsiteY162" fmla="*/ 2539 h 10000"/>
                  <a:gd name="connsiteX163" fmla="*/ 4574 w 10000"/>
                  <a:gd name="connsiteY163" fmla="*/ 2424 h 10000"/>
                  <a:gd name="connsiteX164" fmla="*/ 4554 w 10000"/>
                  <a:gd name="connsiteY164" fmla="*/ 2309 h 10000"/>
                  <a:gd name="connsiteX165" fmla="*/ 4593 w 10000"/>
                  <a:gd name="connsiteY165" fmla="*/ 2206 h 10000"/>
                  <a:gd name="connsiteX166" fmla="*/ 4632 w 10000"/>
                  <a:gd name="connsiteY166" fmla="*/ 2020 h 10000"/>
                  <a:gd name="connsiteX167" fmla="*/ 4729 w 10000"/>
                  <a:gd name="connsiteY167" fmla="*/ 1840 h 10000"/>
                  <a:gd name="connsiteX168" fmla="*/ 4787 w 10000"/>
                  <a:gd name="connsiteY168" fmla="*/ 1656 h 10000"/>
                  <a:gd name="connsiteX169" fmla="*/ 4748 w 10000"/>
                  <a:gd name="connsiteY169" fmla="*/ 1468 h 10000"/>
                  <a:gd name="connsiteX170" fmla="*/ 4767 w 10000"/>
                  <a:gd name="connsiteY170" fmla="*/ 1380 h 10000"/>
                  <a:gd name="connsiteX171" fmla="*/ 4767 w 10000"/>
                  <a:gd name="connsiteY171" fmla="*/ 1284 h 10000"/>
                  <a:gd name="connsiteX172" fmla="*/ 4767 w 10000"/>
                  <a:gd name="connsiteY172" fmla="*/ 1194 h 10000"/>
                  <a:gd name="connsiteX173" fmla="*/ 4748 w 10000"/>
                  <a:gd name="connsiteY173" fmla="*/ 1102 h 10000"/>
                  <a:gd name="connsiteX174" fmla="*/ 4651 w 10000"/>
                  <a:gd name="connsiteY174" fmla="*/ 1129 h 10000"/>
                  <a:gd name="connsiteX175" fmla="*/ 4651 w 10000"/>
                  <a:gd name="connsiteY175" fmla="*/ 1068 h 10000"/>
                  <a:gd name="connsiteX176" fmla="*/ 4632 w 10000"/>
                  <a:gd name="connsiteY176" fmla="*/ 1003 h 10000"/>
                  <a:gd name="connsiteX177" fmla="*/ 4632 w 10000"/>
                  <a:gd name="connsiteY177" fmla="*/ 941 h 10000"/>
                  <a:gd name="connsiteX178" fmla="*/ 4651 w 10000"/>
                  <a:gd name="connsiteY178" fmla="*/ 880 h 10000"/>
                  <a:gd name="connsiteX179" fmla="*/ 4593 w 10000"/>
                  <a:gd name="connsiteY179" fmla="*/ 799 h 10000"/>
                  <a:gd name="connsiteX180" fmla="*/ 4593 w 10000"/>
                  <a:gd name="connsiteY180" fmla="*/ 715 h 10000"/>
                  <a:gd name="connsiteX181" fmla="*/ 4574 w 10000"/>
                  <a:gd name="connsiteY181" fmla="*/ 630 h 10000"/>
                  <a:gd name="connsiteX182" fmla="*/ 4574 w 10000"/>
                  <a:gd name="connsiteY182" fmla="*/ 554 h 10000"/>
                  <a:gd name="connsiteX183" fmla="*/ 4516 w 10000"/>
                  <a:gd name="connsiteY183" fmla="*/ 361 h 10000"/>
                  <a:gd name="connsiteX184" fmla="*/ 4457 w 10000"/>
                  <a:gd name="connsiteY184" fmla="*/ 342 h 10000"/>
                  <a:gd name="connsiteX185" fmla="*/ 4341 w 10000"/>
                  <a:gd name="connsiteY185" fmla="*/ 330 h 10000"/>
                  <a:gd name="connsiteX186" fmla="*/ 4264 w 10000"/>
                  <a:gd name="connsiteY186" fmla="*/ 318 h 10000"/>
                  <a:gd name="connsiteX187" fmla="*/ 4147 w 10000"/>
                  <a:gd name="connsiteY187" fmla="*/ 315 h 10000"/>
                  <a:gd name="connsiteX188" fmla="*/ 4070 w 10000"/>
                  <a:gd name="connsiteY188" fmla="*/ 318 h 10000"/>
                  <a:gd name="connsiteX189" fmla="*/ 4012 w 10000"/>
                  <a:gd name="connsiteY189" fmla="*/ 326 h 10000"/>
                  <a:gd name="connsiteX190" fmla="*/ 3934 w 10000"/>
                  <a:gd name="connsiteY190" fmla="*/ 326 h 10000"/>
                  <a:gd name="connsiteX191" fmla="*/ 3876 w 10000"/>
                  <a:gd name="connsiteY191" fmla="*/ 318 h 10000"/>
                  <a:gd name="connsiteX192" fmla="*/ 3895 w 10000"/>
                  <a:gd name="connsiteY192" fmla="*/ 303 h 10000"/>
                  <a:gd name="connsiteX193" fmla="*/ 3934 w 10000"/>
                  <a:gd name="connsiteY193" fmla="*/ 295 h 10000"/>
                  <a:gd name="connsiteX194" fmla="*/ 3992 w 10000"/>
                  <a:gd name="connsiteY194" fmla="*/ 284 h 10000"/>
                  <a:gd name="connsiteX195" fmla="*/ 3973 w 10000"/>
                  <a:gd name="connsiteY195" fmla="*/ 269 h 10000"/>
                  <a:gd name="connsiteX196" fmla="*/ 4147 w 10000"/>
                  <a:gd name="connsiteY196" fmla="*/ 253 h 10000"/>
                  <a:gd name="connsiteX197" fmla="*/ 4322 w 10000"/>
                  <a:gd name="connsiteY197" fmla="*/ 226 h 10000"/>
                  <a:gd name="connsiteX198" fmla="*/ 4477 w 10000"/>
                  <a:gd name="connsiteY198" fmla="*/ 200 h 10000"/>
                  <a:gd name="connsiteX199" fmla="*/ 4612 w 10000"/>
                  <a:gd name="connsiteY199" fmla="*/ 161 h 10000"/>
                  <a:gd name="connsiteX200" fmla="*/ 4651 w 10000"/>
                  <a:gd name="connsiteY200" fmla="*/ 119 h 10000"/>
                  <a:gd name="connsiteX201" fmla="*/ 4709 w 10000"/>
                  <a:gd name="connsiteY201" fmla="*/ 84 h 10000"/>
                  <a:gd name="connsiteX202" fmla="*/ 4709 w 10000"/>
                  <a:gd name="connsiteY202" fmla="*/ 42 h 10000"/>
                  <a:gd name="connsiteX203" fmla="*/ 4729 w 10000"/>
                  <a:gd name="connsiteY203" fmla="*/ 0 h 10000"/>
                  <a:gd name="connsiteX204" fmla="*/ 4787 w 10000"/>
                  <a:gd name="connsiteY204" fmla="*/ 73 h 10000"/>
                  <a:gd name="connsiteX205" fmla="*/ 4864 w 10000"/>
                  <a:gd name="connsiteY205" fmla="*/ 153 h 10000"/>
                  <a:gd name="connsiteX206" fmla="*/ 4884 w 10000"/>
                  <a:gd name="connsiteY206" fmla="*/ 230 h 10000"/>
                  <a:gd name="connsiteX207" fmla="*/ 4845 w 10000"/>
                  <a:gd name="connsiteY207"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7422 w 10000"/>
                  <a:gd name="connsiteY78" fmla="*/ 9928 h 10000"/>
                  <a:gd name="connsiteX79" fmla="*/ 7093 w 10000"/>
                  <a:gd name="connsiteY79" fmla="*/ 9997 h 10000"/>
                  <a:gd name="connsiteX80" fmla="*/ 6822 w 10000"/>
                  <a:gd name="connsiteY80" fmla="*/ 10000 h 10000"/>
                  <a:gd name="connsiteX81" fmla="*/ 4767 w 10000"/>
                  <a:gd name="connsiteY81" fmla="*/ 9985 h 10000"/>
                  <a:gd name="connsiteX82" fmla="*/ 4554 w 10000"/>
                  <a:gd name="connsiteY82" fmla="*/ 9997 h 10000"/>
                  <a:gd name="connsiteX83" fmla="*/ 2849 w 10000"/>
                  <a:gd name="connsiteY83" fmla="*/ 9931 h 10000"/>
                  <a:gd name="connsiteX84" fmla="*/ 2442 w 10000"/>
                  <a:gd name="connsiteY84" fmla="*/ 9889 h 10000"/>
                  <a:gd name="connsiteX85" fmla="*/ 2074 w 10000"/>
                  <a:gd name="connsiteY85" fmla="*/ 9847 h 10000"/>
                  <a:gd name="connsiteX86" fmla="*/ 1647 w 10000"/>
                  <a:gd name="connsiteY86" fmla="*/ 9812 h 10000"/>
                  <a:gd name="connsiteX87" fmla="*/ 814 w 10000"/>
                  <a:gd name="connsiteY87" fmla="*/ 9747 h 10000"/>
                  <a:gd name="connsiteX88" fmla="*/ 426 w 10000"/>
                  <a:gd name="connsiteY88" fmla="*/ 9717 h 10000"/>
                  <a:gd name="connsiteX89" fmla="*/ 0 w 10000"/>
                  <a:gd name="connsiteY89" fmla="*/ 9690 h 10000"/>
                  <a:gd name="connsiteX90" fmla="*/ 252 w 10000"/>
                  <a:gd name="connsiteY90" fmla="*/ 9674 h 10000"/>
                  <a:gd name="connsiteX91" fmla="*/ 523 w 10000"/>
                  <a:gd name="connsiteY91" fmla="*/ 9655 h 10000"/>
                  <a:gd name="connsiteX92" fmla="*/ 775 w 10000"/>
                  <a:gd name="connsiteY92" fmla="*/ 9628 h 10000"/>
                  <a:gd name="connsiteX93" fmla="*/ 1047 w 10000"/>
                  <a:gd name="connsiteY93" fmla="*/ 9605 h 10000"/>
                  <a:gd name="connsiteX94" fmla="*/ 1279 w 10000"/>
                  <a:gd name="connsiteY94" fmla="*/ 9586 h 10000"/>
                  <a:gd name="connsiteX95" fmla="*/ 1550 w 10000"/>
                  <a:gd name="connsiteY95" fmla="*/ 9570 h 10000"/>
                  <a:gd name="connsiteX96" fmla="*/ 1841 w 10000"/>
                  <a:gd name="connsiteY96" fmla="*/ 9558 h 10000"/>
                  <a:gd name="connsiteX97" fmla="*/ 2132 w 10000"/>
                  <a:gd name="connsiteY97" fmla="*/ 9558 h 10000"/>
                  <a:gd name="connsiteX98" fmla="*/ 2345 w 10000"/>
                  <a:gd name="connsiteY98" fmla="*/ 9558 h 10000"/>
                  <a:gd name="connsiteX99" fmla="*/ 2558 w 10000"/>
                  <a:gd name="connsiteY99" fmla="*/ 9558 h 10000"/>
                  <a:gd name="connsiteX100" fmla="*/ 2752 w 10000"/>
                  <a:gd name="connsiteY100" fmla="*/ 9554 h 10000"/>
                  <a:gd name="connsiteX101" fmla="*/ 2965 w 10000"/>
                  <a:gd name="connsiteY101" fmla="*/ 9547 h 10000"/>
                  <a:gd name="connsiteX102" fmla="*/ 3159 w 10000"/>
                  <a:gd name="connsiteY102" fmla="*/ 9543 h 10000"/>
                  <a:gd name="connsiteX103" fmla="*/ 3333 w 10000"/>
                  <a:gd name="connsiteY103" fmla="*/ 9531 h 10000"/>
                  <a:gd name="connsiteX104" fmla="*/ 3527 w 10000"/>
                  <a:gd name="connsiteY104" fmla="*/ 9516 h 10000"/>
                  <a:gd name="connsiteX105" fmla="*/ 3702 w 10000"/>
                  <a:gd name="connsiteY105" fmla="*/ 9497 h 10000"/>
                  <a:gd name="connsiteX106" fmla="*/ 3721 w 10000"/>
                  <a:gd name="connsiteY106" fmla="*/ 9328 h 10000"/>
                  <a:gd name="connsiteX107" fmla="*/ 3779 w 10000"/>
                  <a:gd name="connsiteY107" fmla="*/ 9159 h 10000"/>
                  <a:gd name="connsiteX108" fmla="*/ 3857 w 10000"/>
                  <a:gd name="connsiteY108" fmla="*/ 8990 h 10000"/>
                  <a:gd name="connsiteX109" fmla="*/ 3915 w 10000"/>
                  <a:gd name="connsiteY109" fmla="*/ 8821 h 10000"/>
                  <a:gd name="connsiteX110" fmla="*/ 3895 w 10000"/>
                  <a:gd name="connsiteY110" fmla="*/ 8575 h 10000"/>
                  <a:gd name="connsiteX111" fmla="*/ 3895 w 10000"/>
                  <a:gd name="connsiteY111" fmla="*/ 8329 h 10000"/>
                  <a:gd name="connsiteX112" fmla="*/ 3895 w 10000"/>
                  <a:gd name="connsiteY112" fmla="*/ 8080 h 10000"/>
                  <a:gd name="connsiteX113" fmla="*/ 3915 w 10000"/>
                  <a:gd name="connsiteY113" fmla="*/ 7833 h 10000"/>
                  <a:gd name="connsiteX114" fmla="*/ 3915 w 10000"/>
                  <a:gd name="connsiteY114" fmla="*/ 7638 h 10000"/>
                  <a:gd name="connsiteX115" fmla="*/ 3876 w 10000"/>
                  <a:gd name="connsiteY115" fmla="*/ 7438 h 10000"/>
                  <a:gd name="connsiteX116" fmla="*/ 3857 w 10000"/>
                  <a:gd name="connsiteY116" fmla="*/ 7250 h 10000"/>
                  <a:gd name="connsiteX117" fmla="*/ 3915 w 10000"/>
                  <a:gd name="connsiteY117" fmla="*/ 7061 h 10000"/>
                  <a:gd name="connsiteX118" fmla="*/ 4128 w 10000"/>
                  <a:gd name="connsiteY118" fmla="*/ 6861 h 10000"/>
                  <a:gd name="connsiteX119" fmla="*/ 4167 w 10000"/>
                  <a:gd name="connsiteY119" fmla="*/ 6650 h 10000"/>
                  <a:gd name="connsiteX120" fmla="*/ 4147 w 10000"/>
                  <a:gd name="connsiteY120" fmla="*/ 6435 h 10000"/>
                  <a:gd name="connsiteX121" fmla="*/ 4147 w 10000"/>
                  <a:gd name="connsiteY121" fmla="*/ 6220 h 10000"/>
                  <a:gd name="connsiteX122" fmla="*/ 4167 w 10000"/>
                  <a:gd name="connsiteY122" fmla="*/ 6143 h 10000"/>
                  <a:gd name="connsiteX123" fmla="*/ 4186 w 10000"/>
                  <a:gd name="connsiteY123" fmla="*/ 6070 h 10000"/>
                  <a:gd name="connsiteX124" fmla="*/ 4186 w 10000"/>
                  <a:gd name="connsiteY124" fmla="*/ 5997 h 10000"/>
                  <a:gd name="connsiteX125" fmla="*/ 4128 w 10000"/>
                  <a:gd name="connsiteY125" fmla="*/ 5928 h 10000"/>
                  <a:gd name="connsiteX126" fmla="*/ 4109 w 10000"/>
                  <a:gd name="connsiteY126" fmla="*/ 5755 h 10000"/>
                  <a:gd name="connsiteX127" fmla="*/ 4147 w 10000"/>
                  <a:gd name="connsiteY127" fmla="*/ 5744 h 10000"/>
                  <a:gd name="connsiteX128" fmla="*/ 4147 w 10000"/>
                  <a:gd name="connsiteY128" fmla="*/ 5567 h 10000"/>
                  <a:gd name="connsiteX129" fmla="*/ 4186 w 10000"/>
                  <a:gd name="connsiteY129" fmla="*/ 5386 h 10000"/>
                  <a:gd name="connsiteX130" fmla="*/ 4205 w 10000"/>
                  <a:gd name="connsiteY130" fmla="*/ 5209 h 10000"/>
                  <a:gd name="connsiteX131" fmla="*/ 4167 w 10000"/>
                  <a:gd name="connsiteY131" fmla="*/ 5018 h 10000"/>
                  <a:gd name="connsiteX132" fmla="*/ 4264 w 10000"/>
                  <a:gd name="connsiteY132" fmla="*/ 4991 h 10000"/>
                  <a:gd name="connsiteX133" fmla="*/ 4205 w 10000"/>
                  <a:gd name="connsiteY133" fmla="*/ 4630 h 10000"/>
                  <a:gd name="connsiteX134" fmla="*/ 4283 w 10000"/>
                  <a:gd name="connsiteY134" fmla="*/ 4545 h 10000"/>
                  <a:gd name="connsiteX135" fmla="*/ 4302 w 10000"/>
                  <a:gd name="connsiteY135" fmla="*/ 4460 h 10000"/>
                  <a:gd name="connsiteX136" fmla="*/ 4322 w 10000"/>
                  <a:gd name="connsiteY136" fmla="*/ 4372 h 10000"/>
                  <a:gd name="connsiteX137" fmla="*/ 4360 w 10000"/>
                  <a:gd name="connsiteY137" fmla="*/ 4284 h 10000"/>
                  <a:gd name="connsiteX138" fmla="*/ 4419 w 10000"/>
                  <a:gd name="connsiteY138" fmla="*/ 4230 h 10000"/>
                  <a:gd name="connsiteX139" fmla="*/ 4399 w 10000"/>
                  <a:gd name="connsiteY139" fmla="*/ 4184 h 10000"/>
                  <a:gd name="connsiteX140" fmla="*/ 4360 w 10000"/>
                  <a:gd name="connsiteY140" fmla="*/ 4130 h 10000"/>
                  <a:gd name="connsiteX141" fmla="*/ 4399 w 10000"/>
                  <a:gd name="connsiteY141" fmla="*/ 4084 h 10000"/>
                  <a:gd name="connsiteX142" fmla="*/ 4477 w 10000"/>
                  <a:gd name="connsiteY142" fmla="*/ 4000 h 10000"/>
                  <a:gd name="connsiteX143" fmla="*/ 4477 w 10000"/>
                  <a:gd name="connsiteY143" fmla="*/ 3919 h 10000"/>
                  <a:gd name="connsiteX144" fmla="*/ 4457 w 10000"/>
                  <a:gd name="connsiteY144" fmla="*/ 3835 h 10000"/>
                  <a:gd name="connsiteX145" fmla="*/ 4438 w 10000"/>
                  <a:gd name="connsiteY145" fmla="*/ 3749 h 10000"/>
                  <a:gd name="connsiteX146" fmla="*/ 4341 w 10000"/>
                  <a:gd name="connsiteY146" fmla="*/ 3745 h 10000"/>
                  <a:gd name="connsiteX147" fmla="*/ 4360 w 10000"/>
                  <a:gd name="connsiteY147" fmla="*/ 3680 h 10000"/>
                  <a:gd name="connsiteX148" fmla="*/ 4438 w 10000"/>
                  <a:gd name="connsiteY148" fmla="*/ 3615 h 10000"/>
                  <a:gd name="connsiteX149" fmla="*/ 4457 w 10000"/>
                  <a:gd name="connsiteY149" fmla="*/ 3550 h 10000"/>
                  <a:gd name="connsiteX150" fmla="*/ 4438 w 10000"/>
                  <a:gd name="connsiteY150" fmla="*/ 3481 h 10000"/>
                  <a:gd name="connsiteX151" fmla="*/ 4399 w 10000"/>
                  <a:gd name="connsiteY151" fmla="*/ 3481 h 10000"/>
                  <a:gd name="connsiteX152" fmla="*/ 4419 w 10000"/>
                  <a:gd name="connsiteY152" fmla="*/ 3415 h 10000"/>
                  <a:gd name="connsiteX153" fmla="*/ 4399 w 10000"/>
                  <a:gd name="connsiteY153" fmla="*/ 3339 h 10000"/>
                  <a:gd name="connsiteX154" fmla="*/ 4399 w 10000"/>
                  <a:gd name="connsiteY154" fmla="*/ 3273 h 10000"/>
                  <a:gd name="connsiteX155" fmla="*/ 4457 w 10000"/>
                  <a:gd name="connsiteY155" fmla="*/ 3204 h 10000"/>
                  <a:gd name="connsiteX156" fmla="*/ 4457 w 10000"/>
                  <a:gd name="connsiteY156" fmla="*/ 3066 h 10000"/>
                  <a:gd name="connsiteX157" fmla="*/ 4457 w 10000"/>
                  <a:gd name="connsiteY157" fmla="*/ 2932 h 10000"/>
                  <a:gd name="connsiteX158" fmla="*/ 4516 w 10000"/>
                  <a:gd name="connsiteY158" fmla="*/ 2797 h 10000"/>
                  <a:gd name="connsiteX159" fmla="*/ 4651 w 10000"/>
                  <a:gd name="connsiteY159" fmla="*/ 2674 h 10000"/>
                  <a:gd name="connsiteX160" fmla="*/ 4593 w 10000"/>
                  <a:gd name="connsiteY160" fmla="*/ 2655 h 10000"/>
                  <a:gd name="connsiteX161" fmla="*/ 4593 w 10000"/>
                  <a:gd name="connsiteY161" fmla="*/ 2539 h 10000"/>
                  <a:gd name="connsiteX162" fmla="*/ 4574 w 10000"/>
                  <a:gd name="connsiteY162" fmla="*/ 2424 h 10000"/>
                  <a:gd name="connsiteX163" fmla="*/ 4554 w 10000"/>
                  <a:gd name="connsiteY163" fmla="*/ 2309 h 10000"/>
                  <a:gd name="connsiteX164" fmla="*/ 4593 w 10000"/>
                  <a:gd name="connsiteY164" fmla="*/ 2206 h 10000"/>
                  <a:gd name="connsiteX165" fmla="*/ 4632 w 10000"/>
                  <a:gd name="connsiteY165" fmla="*/ 2020 h 10000"/>
                  <a:gd name="connsiteX166" fmla="*/ 4729 w 10000"/>
                  <a:gd name="connsiteY166" fmla="*/ 1840 h 10000"/>
                  <a:gd name="connsiteX167" fmla="*/ 4787 w 10000"/>
                  <a:gd name="connsiteY167" fmla="*/ 1656 h 10000"/>
                  <a:gd name="connsiteX168" fmla="*/ 4748 w 10000"/>
                  <a:gd name="connsiteY168" fmla="*/ 1468 h 10000"/>
                  <a:gd name="connsiteX169" fmla="*/ 4767 w 10000"/>
                  <a:gd name="connsiteY169" fmla="*/ 1380 h 10000"/>
                  <a:gd name="connsiteX170" fmla="*/ 4767 w 10000"/>
                  <a:gd name="connsiteY170" fmla="*/ 1284 h 10000"/>
                  <a:gd name="connsiteX171" fmla="*/ 4767 w 10000"/>
                  <a:gd name="connsiteY171" fmla="*/ 1194 h 10000"/>
                  <a:gd name="connsiteX172" fmla="*/ 4748 w 10000"/>
                  <a:gd name="connsiteY172" fmla="*/ 1102 h 10000"/>
                  <a:gd name="connsiteX173" fmla="*/ 4651 w 10000"/>
                  <a:gd name="connsiteY173" fmla="*/ 1129 h 10000"/>
                  <a:gd name="connsiteX174" fmla="*/ 4651 w 10000"/>
                  <a:gd name="connsiteY174" fmla="*/ 1068 h 10000"/>
                  <a:gd name="connsiteX175" fmla="*/ 4632 w 10000"/>
                  <a:gd name="connsiteY175" fmla="*/ 1003 h 10000"/>
                  <a:gd name="connsiteX176" fmla="*/ 4632 w 10000"/>
                  <a:gd name="connsiteY176" fmla="*/ 941 h 10000"/>
                  <a:gd name="connsiteX177" fmla="*/ 4651 w 10000"/>
                  <a:gd name="connsiteY177" fmla="*/ 880 h 10000"/>
                  <a:gd name="connsiteX178" fmla="*/ 4593 w 10000"/>
                  <a:gd name="connsiteY178" fmla="*/ 799 h 10000"/>
                  <a:gd name="connsiteX179" fmla="*/ 4593 w 10000"/>
                  <a:gd name="connsiteY179" fmla="*/ 715 h 10000"/>
                  <a:gd name="connsiteX180" fmla="*/ 4574 w 10000"/>
                  <a:gd name="connsiteY180" fmla="*/ 630 h 10000"/>
                  <a:gd name="connsiteX181" fmla="*/ 4574 w 10000"/>
                  <a:gd name="connsiteY181" fmla="*/ 554 h 10000"/>
                  <a:gd name="connsiteX182" fmla="*/ 4516 w 10000"/>
                  <a:gd name="connsiteY182" fmla="*/ 361 h 10000"/>
                  <a:gd name="connsiteX183" fmla="*/ 4457 w 10000"/>
                  <a:gd name="connsiteY183" fmla="*/ 342 h 10000"/>
                  <a:gd name="connsiteX184" fmla="*/ 4341 w 10000"/>
                  <a:gd name="connsiteY184" fmla="*/ 330 h 10000"/>
                  <a:gd name="connsiteX185" fmla="*/ 4264 w 10000"/>
                  <a:gd name="connsiteY185" fmla="*/ 318 h 10000"/>
                  <a:gd name="connsiteX186" fmla="*/ 4147 w 10000"/>
                  <a:gd name="connsiteY186" fmla="*/ 315 h 10000"/>
                  <a:gd name="connsiteX187" fmla="*/ 4070 w 10000"/>
                  <a:gd name="connsiteY187" fmla="*/ 318 h 10000"/>
                  <a:gd name="connsiteX188" fmla="*/ 4012 w 10000"/>
                  <a:gd name="connsiteY188" fmla="*/ 326 h 10000"/>
                  <a:gd name="connsiteX189" fmla="*/ 3934 w 10000"/>
                  <a:gd name="connsiteY189" fmla="*/ 326 h 10000"/>
                  <a:gd name="connsiteX190" fmla="*/ 3876 w 10000"/>
                  <a:gd name="connsiteY190" fmla="*/ 318 h 10000"/>
                  <a:gd name="connsiteX191" fmla="*/ 3895 w 10000"/>
                  <a:gd name="connsiteY191" fmla="*/ 303 h 10000"/>
                  <a:gd name="connsiteX192" fmla="*/ 3934 w 10000"/>
                  <a:gd name="connsiteY192" fmla="*/ 295 h 10000"/>
                  <a:gd name="connsiteX193" fmla="*/ 3992 w 10000"/>
                  <a:gd name="connsiteY193" fmla="*/ 284 h 10000"/>
                  <a:gd name="connsiteX194" fmla="*/ 3973 w 10000"/>
                  <a:gd name="connsiteY194" fmla="*/ 269 h 10000"/>
                  <a:gd name="connsiteX195" fmla="*/ 4147 w 10000"/>
                  <a:gd name="connsiteY195" fmla="*/ 253 h 10000"/>
                  <a:gd name="connsiteX196" fmla="*/ 4322 w 10000"/>
                  <a:gd name="connsiteY196" fmla="*/ 226 h 10000"/>
                  <a:gd name="connsiteX197" fmla="*/ 4477 w 10000"/>
                  <a:gd name="connsiteY197" fmla="*/ 200 h 10000"/>
                  <a:gd name="connsiteX198" fmla="*/ 4612 w 10000"/>
                  <a:gd name="connsiteY198" fmla="*/ 161 h 10000"/>
                  <a:gd name="connsiteX199" fmla="*/ 4651 w 10000"/>
                  <a:gd name="connsiteY199" fmla="*/ 119 h 10000"/>
                  <a:gd name="connsiteX200" fmla="*/ 4709 w 10000"/>
                  <a:gd name="connsiteY200" fmla="*/ 84 h 10000"/>
                  <a:gd name="connsiteX201" fmla="*/ 4709 w 10000"/>
                  <a:gd name="connsiteY201" fmla="*/ 42 h 10000"/>
                  <a:gd name="connsiteX202" fmla="*/ 4729 w 10000"/>
                  <a:gd name="connsiteY202" fmla="*/ 0 h 10000"/>
                  <a:gd name="connsiteX203" fmla="*/ 4787 w 10000"/>
                  <a:gd name="connsiteY203" fmla="*/ 73 h 10000"/>
                  <a:gd name="connsiteX204" fmla="*/ 4864 w 10000"/>
                  <a:gd name="connsiteY204" fmla="*/ 153 h 10000"/>
                  <a:gd name="connsiteX205" fmla="*/ 4884 w 10000"/>
                  <a:gd name="connsiteY205" fmla="*/ 230 h 10000"/>
                  <a:gd name="connsiteX206" fmla="*/ 4845 w 10000"/>
                  <a:gd name="connsiteY206"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7422 w 10000"/>
                  <a:gd name="connsiteY78" fmla="*/ 9928 h 10000"/>
                  <a:gd name="connsiteX79" fmla="*/ 7093 w 10000"/>
                  <a:gd name="connsiteY79" fmla="*/ 9997 h 10000"/>
                  <a:gd name="connsiteX80" fmla="*/ 6822 w 10000"/>
                  <a:gd name="connsiteY80" fmla="*/ 10000 h 10000"/>
                  <a:gd name="connsiteX81" fmla="*/ 4767 w 10000"/>
                  <a:gd name="connsiteY81" fmla="*/ 9985 h 10000"/>
                  <a:gd name="connsiteX82" fmla="*/ 2849 w 10000"/>
                  <a:gd name="connsiteY82" fmla="*/ 9931 h 10000"/>
                  <a:gd name="connsiteX83" fmla="*/ 2442 w 10000"/>
                  <a:gd name="connsiteY83" fmla="*/ 9889 h 10000"/>
                  <a:gd name="connsiteX84" fmla="*/ 2074 w 10000"/>
                  <a:gd name="connsiteY84" fmla="*/ 9847 h 10000"/>
                  <a:gd name="connsiteX85" fmla="*/ 1647 w 10000"/>
                  <a:gd name="connsiteY85" fmla="*/ 9812 h 10000"/>
                  <a:gd name="connsiteX86" fmla="*/ 814 w 10000"/>
                  <a:gd name="connsiteY86" fmla="*/ 9747 h 10000"/>
                  <a:gd name="connsiteX87" fmla="*/ 426 w 10000"/>
                  <a:gd name="connsiteY87" fmla="*/ 9717 h 10000"/>
                  <a:gd name="connsiteX88" fmla="*/ 0 w 10000"/>
                  <a:gd name="connsiteY88" fmla="*/ 9690 h 10000"/>
                  <a:gd name="connsiteX89" fmla="*/ 252 w 10000"/>
                  <a:gd name="connsiteY89" fmla="*/ 9674 h 10000"/>
                  <a:gd name="connsiteX90" fmla="*/ 523 w 10000"/>
                  <a:gd name="connsiteY90" fmla="*/ 9655 h 10000"/>
                  <a:gd name="connsiteX91" fmla="*/ 775 w 10000"/>
                  <a:gd name="connsiteY91" fmla="*/ 9628 h 10000"/>
                  <a:gd name="connsiteX92" fmla="*/ 1047 w 10000"/>
                  <a:gd name="connsiteY92" fmla="*/ 9605 h 10000"/>
                  <a:gd name="connsiteX93" fmla="*/ 1279 w 10000"/>
                  <a:gd name="connsiteY93" fmla="*/ 9586 h 10000"/>
                  <a:gd name="connsiteX94" fmla="*/ 1550 w 10000"/>
                  <a:gd name="connsiteY94" fmla="*/ 9570 h 10000"/>
                  <a:gd name="connsiteX95" fmla="*/ 1841 w 10000"/>
                  <a:gd name="connsiteY95" fmla="*/ 9558 h 10000"/>
                  <a:gd name="connsiteX96" fmla="*/ 2132 w 10000"/>
                  <a:gd name="connsiteY96" fmla="*/ 9558 h 10000"/>
                  <a:gd name="connsiteX97" fmla="*/ 2345 w 10000"/>
                  <a:gd name="connsiteY97" fmla="*/ 9558 h 10000"/>
                  <a:gd name="connsiteX98" fmla="*/ 2558 w 10000"/>
                  <a:gd name="connsiteY98" fmla="*/ 9558 h 10000"/>
                  <a:gd name="connsiteX99" fmla="*/ 2752 w 10000"/>
                  <a:gd name="connsiteY99" fmla="*/ 9554 h 10000"/>
                  <a:gd name="connsiteX100" fmla="*/ 2965 w 10000"/>
                  <a:gd name="connsiteY100" fmla="*/ 9547 h 10000"/>
                  <a:gd name="connsiteX101" fmla="*/ 3159 w 10000"/>
                  <a:gd name="connsiteY101" fmla="*/ 9543 h 10000"/>
                  <a:gd name="connsiteX102" fmla="*/ 3333 w 10000"/>
                  <a:gd name="connsiteY102" fmla="*/ 9531 h 10000"/>
                  <a:gd name="connsiteX103" fmla="*/ 3527 w 10000"/>
                  <a:gd name="connsiteY103" fmla="*/ 9516 h 10000"/>
                  <a:gd name="connsiteX104" fmla="*/ 3702 w 10000"/>
                  <a:gd name="connsiteY104" fmla="*/ 9497 h 10000"/>
                  <a:gd name="connsiteX105" fmla="*/ 3721 w 10000"/>
                  <a:gd name="connsiteY105" fmla="*/ 9328 h 10000"/>
                  <a:gd name="connsiteX106" fmla="*/ 3779 w 10000"/>
                  <a:gd name="connsiteY106" fmla="*/ 9159 h 10000"/>
                  <a:gd name="connsiteX107" fmla="*/ 3857 w 10000"/>
                  <a:gd name="connsiteY107" fmla="*/ 8990 h 10000"/>
                  <a:gd name="connsiteX108" fmla="*/ 3915 w 10000"/>
                  <a:gd name="connsiteY108" fmla="*/ 8821 h 10000"/>
                  <a:gd name="connsiteX109" fmla="*/ 3895 w 10000"/>
                  <a:gd name="connsiteY109" fmla="*/ 8575 h 10000"/>
                  <a:gd name="connsiteX110" fmla="*/ 3895 w 10000"/>
                  <a:gd name="connsiteY110" fmla="*/ 8329 h 10000"/>
                  <a:gd name="connsiteX111" fmla="*/ 3895 w 10000"/>
                  <a:gd name="connsiteY111" fmla="*/ 8080 h 10000"/>
                  <a:gd name="connsiteX112" fmla="*/ 3915 w 10000"/>
                  <a:gd name="connsiteY112" fmla="*/ 7833 h 10000"/>
                  <a:gd name="connsiteX113" fmla="*/ 3915 w 10000"/>
                  <a:gd name="connsiteY113" fmla="*/ 7638 h 10000"/>
                  <a:gd name="connsiteX114" fmla="*/ 3876 w 10000"/>
                  <a:gd name="connsiteY114" fmla="*/ 7438 h 10000"/>
                  <a:gd name="connsiteX115" fmla="*/ 3857 w 10000"/>
                  <a:gd name="connsiteY115" fmla="*/ 7250 h 10000"/>
                  <a:gd name="connsiteX116" fmla="*/ 3915 w 10000"/>
                  <a:gd name="connsiteY116" fmla="*/ 7061 h 10000"/>
                  <a:gd name="connsiteX117" fmla="*/ 4128 w 10000"/>
                  <a:gd name="connsiteY117" fmla="*/ 6861 h 10000"/>
                  <a:gd name="connsiteX118" fmla="*/ 4167 w 10000"/>
                  <a:gd name="connsiteY118" fmla="*/ 6650 h 10000"/>
                  <a:gd name="connsiteX119" fmla="*/ 4147 w 10000"/>
                  <a:gd name="connsiteY119" fmla="*/ 6435 h 10000"/>
                  <a:gd name="connsiteX120" fmla="*/ 4147 w 10000"/>
                  <a:gd name="connsiteY120" fmla="*/ 6220 h 10000"/>
                  <a:gd name="connsiteX121" fmla="*/ 4167 w 10000"/>
                  <a:gd name="connsiteY121" fmla="*/ 6143 h 10000"/>
                  <a:gd name="connsiteX122" fmla="*/ 4186 w 10000"/>
                  <a:gd name="connsiteY122" fmla="*/ 6070 h 10000"/>
                  <a:gd name="connsiteX123" fmla="*/ 4186 w 10000"/>
                  <a:gd name="connsiteY123" fmla="*/ 5997 h 10000"/>
                  <a:gd name="connsiteX124" fmla="*/ 4128 w 10000"/>
                  <a:gd name="connsiteY124" fmla="*/ 5928 h 10000"/>
                  <a:gd name="connsiteX125" fmla="*/ 4109 w 10000"/>
                  <a:gd name="connsiteY125" fmla="*/ 5755 h 10000"/>
                  <a:gd name="connsiteX126" fmla="*/ 4147 w 10000"/>
                  <a:gd name="connsiteY126" fmla="*/ 5744 h 10000"/>
                  <a:gd name="connsiteX127" fmla="*/ 4147 w 10000"/>
                  <a:gd name="connsiteY127" fmla="*/ 5567 h 10000"/>
                  <a:gd name="connsiteX128" fmla="*/ 4186 w 10000"/>
                  <a:gd name="connsiteY128" fmla="*/ 5386 h 10000"/>
                  <a:gd name="connsiteX129" fmla="*/ 4205 w 10000"/>
                  <a:gd name="connsiteY129" fmla="*/ 5209 h 10000"/>
                  <a:gd name="connsiteX130" fmla="*/ 4167 w 10000"/>
                  <a:gd name="connsiteY130" fmla="*/ 5018 h 10000"/>
                  <a:gd name="connsiteX131" fmla="*/ 4264 w 10000"/>
                  <a:gd name="connsiteY131" fmla="*/ 4991 h 10000"/>
                  <a:gd name="connsiteX132" fmla="*/ 4205 w 10000"/>
                  <a:gd name="connsiteY132" fmla="*/ 4630 h 10000"/>
                  <a:gd name="connsiteX133" fmla="*/ 4283 w 10000"/>
                  <a:gd name="connsiteY133" fmla="*/ 4545 h 10000"/>
                  <a:gd name="connsiteX134" fmla="*/ 4302 w 10000"/>
                  <a:gd name="connsiteY134" fmla="*/ 4460 h 10000"/>
                  <a:gd name="connsiteX135" fmla="*/ 4322 w 10000"/>
                  <a:gd name="connsiteY135" fmla="*/ 4372 h 10000"/>
                  <a:gd name="connsiteX136" fmla="*/ 4360 w 10000"/>
                  <a:gd name="connsiteY136" fmla="*/ 4284 h 10000"/>
                  <a:gd name="connsiteX137" fmla="*/ 4419 w 10000"/>
                  <a:gd name="connsiteY137" fmla="*/ 4230 h 10000"/>
                  <a:gd name="connsiteX138" fmla="*/ 4399 w 10000"/>
                  <a:gd name="connsiteY138" fmla="*/ 4184 h 10000"/>
                  <a:gd name="connsiteX139" fmla="*/ 4360 w 10000"/>
                  <a:gd name="connsiteY139" fmla="*/ 4130 h 10000"/>
                  <a:gd name="connsiteX140" fmla="*/ 4399 w 10000"/>
                  <a:gd name="connsiteY140" fmla="*/ 4084 h 10000"/>
                  <a:gd name="connsiteX141" fmla="*/ 4477 w 10000"/>
                  <a:gd name="connsiteY141" fmla="*/ 4000 h 10000"/>
                  <a:gd name="connsiteX142" fmla="*/ 4477 w 10000"/>
                  <a:gd name="connsiteY142" fmla="*/ 3919 h 10000"/>
                  <a:gd name="connsiteX143" fmla="*/ 4457 w 10000"/>
                  <a:gd name="connsiteY143" fmla="*/ 3835 h 10000"/>
                  <a:gd name="connsiteX144" fmla="*/ 4438 w 10000"/>
                  <a:gd name="connsiteY144" fmla="*/ 3749 h 10000"/>
                  <a:gd name="connsiteX145" fmla="*/ 4341 w 10000"/>
                  <a:gd name="connsiteY145" fmla="*/ 3745 h 10000"/>
                  <a:gd name="connsiteX146" fmla="*/ 4360 w 10000"/>
                  <a:gd name="connsiteY146" fmla="*/ 3680 h 10000"/>
                  <a:gd name="connsiteX147" fmla="*/ 4438 w 10000"/>
                  <a:gd name="connsiteY147" fmla="*/ 3615 h 10000"/>
                  <a:gd name="connsiteX148" fmla="*/ 4457 w 10000"/>
                  <a:gd name="connsiteY148" fmla="*/ 3550 h 10000"/>
                  <a:gd name="connsiteX149" fmla="*/ 4438 w 10000"/>
                  <a:gd name="connsiteY149" fmla="*/ 3481 h 10000"/>
                  <a:gd name="connsiteX150" fmla="*/ 4399 w 10000"/>
                  <a:gd name="connsiteY150" fmla="*/ 3481 h 10000"/>
                  <a:gd name="connsiteX151" fmla="*/ 4419 w 10000"/>
                  <a:gd name="connsiteY151" fmla="*/ 3415 h 10000"/>
                  <a:gd name="connsiteX152" fmla="*/ 4399 w 10000"/>
                  <a:gd name="connsiteY152" fmla="*/ 3339 h 10000"/>
                  <a:gd name="connsiteX153" fmla="*/ 4399 w 10000"/>
                  <a:gd name="connsiteY153" fmla="*/ 3273 h 10000"/>
                  <a:gd name="connsiteX154" fmla="*/ 4457 w 10000"/>
                  <a:gd name="connsiteY154" fmla="*/ 3204 h 10000"/>
                  <a:gd name="connsiteX155" fmla="*/ 4457 w 10000"/>
                  <a:gd name="connsiteY155" fmla="*/ 3066 h 10000"/>
                  <a:gd name="connsiteX156" fmla="*/ 4457 w 10000"/>
                  <a:gd name="connsiteY156" fmla="*/ 2932 h 10000"/>
                  <a:gd name="connsiteX157" fmla="*/ 4516 w 10000"/>
                  <a:gd name="connsiteY157" fmla="*/ 2797 h 10000"/>
                  <a:gd name="connsiteX158" fmla="*/ 4651 w 10000"/>
                  <a:gd name="connsiteY158" fmla="*/ 2674 h 10000"/>
                  <a:gd name="connsiteX159" fmla="*/ 4593 w 10000"/>
                  <a:gd name="connsiteY159" fmla="*/ 2655 h 10000"/>
                  <a:gd name="connsiteX160" fmla="*/ 4593 w 10000"/>
                  <a:gd name="connsiteY160" fmla="*/ 2539 h 10000"/>
                  <a:gd name="connsiteX161" fmla="*/ 4574 w 10000"/>
                  <a:gd name="connsiteY161" fmla="*/ 2424 h 10000"/>
                  <a:gd name="connsiteX162" fmla="*/ 4554 w 10000"/>
                  <a:gd name="connsiteY162" fmla="*/ 2309 h 10000"/>
                  <a:gd name="connsiteX163" fmla="*/ 4593 w 10000"/>
                  <a:gd name="connsiteY163" fmla="*/ 2206 h 10000"/>
                  <a:gd name="connsiteX164" fmla="*/ 4632 w 10000"/>
                  <a:gd name="connsiteY164" fmla="*/ 2020 h 10000"/>
                  <a:gd name="connsiteX165" fmla="*/ 4729 w 10000"/>
                  <a:gd name="connsiteY165" fmla="*/ 1840 h 10000"/>
                  <a:gd name="connsiteX166" fmla="*/ 4787 w 10000"/>
                  <a:gd name="connsiteY166" fmla="*/ 1656 h 10000"/>
                  <a:gd name="connsiteX167" fmla="*/ 4748 w 10000"/>
                  <a:gd name="connsiteY167" fmla="*/ 1468 h 10000"/>
                  <a:gd name="connsiteX168" fmla="*/ 4767 w 10000"/>
                  <a:gd name="connsiteY168" fmla="*/ 1380 h 10000"/>
                  <a:gd name="connsiteX169" fmla="*/ 4767 w 10000"/>
                  <a:gd name="connsiteY169" fmla="*/ 1284 h 10000"/>
                  <a:gd name="connsiteX170" fmla="*/ 4767 w 10000"/>
                  <a:gd name="connsiteY170" fmla="*/ 1194 h 10000"/>
                  <a:gd name="connsiteX171" fmla="*/ 4748 w 10000"/>
                  <a:gd name="connsiteY171" fmla="*/ 1102 h 10000"/>
                  <a:gd name="connsiteX172" fmla="*/ 4651 w 10000"/>
                  <a:gd name="connsiteY172" fmla="*/ 1129 h 10000"/>
                  <a:gd name="connsiteX173" fmla="*/ 4651 w 10000"/>
                  <a:gd name="connsiteY173" fmla="*/ 1068 h 10000"/>
                  <a:gd name="connsiteX174" fmla="*/ 4632 w 10000"/>
                  <a:gd name="connsiteY174" fmla="*/ 1003 h 10000"/>
                  <a:gd name="connsiteX175" fmla="*/ 4632 w 10000"/>
                  <a:gd name="connsiteY175" fmla="*/ 941 h 10000"/>
                  <a:gd name="connsiteX176" fmla="*/ 4651 w 10000"/>
                  <a:gd name="connsiteY176" fmla="*/ 880 h 10000"/>
                  <a:gd name="connsiteX177" fmla="*/ 4593 w 10000"/>
                  <a:gd name="connsiteY177" fmla="*/ 799 h 10000"/>
                  <a:gd name="connsiteX178" fmla="*/ 4593 w 10000"/>
                  <a:gd name="connsiteY178" fmla="*/ 715 h 10000"/>
                  <a:gd name="connsiteX179" fmla="*/ 4574 w 10000"/>
                  <a:gd name="connsiteY179" fmla="*/ 630 h 10000"/>
                  <a:gd name="connsiteX180" fmla="*/ 4574 w 10000"/>
                  <a:gd name="connsiteY180" fmla="*/ 554 h 10000"/>
                  <a:gd name="connsiteX181" fmla="*/ 4516 w 10000"/>
                  <a:gd name="connsiteY181" fmla="*/ 361 h 10000"/>
                  <a:gd name="connsiteX182" fmla="*/ 4457 w 10000"/>
                  <a:gd name="connsiteY182" fmla="*/ 342 h 10000"/>
                  <a:gd name="connsiteX183" fmla="*/ 4341 w 10000"/>
                  <a:gd name="connsiteY183" fmla="*/ 330 h 10000"/>
                  <a:gd name="connsiteX184" fmla="*/ 4264 w 10000"/>
                  <a:gd name="connsiteY184" fmla="*/ 318 h 10000"/>
                  <a:gd name="connsiteX185" fmla="*/ 4147 w 10000"/>
                  <a:gd name="connsiteY185" fmla="*/ 315 h 10000"/>
                  <a:gd name="connsiteX186" fmla="*/ 4070 w 10000"/>
                  <a:gd name="connsiteY186" fmla="*/ 318 h 10000"/>
                  <a:gd name="connsiteX187" fmla="*/ 4012 w 10000"/>
                  <a:gd name="connsiteY187" fmla="*/ 326 h 10000"/>
                  <a:gd name="connsiteX188" fmla="*/ 3934 w 10000"/>
                  <a:gd name="connsiteY188" fmla="*/ 326 h 10000"/>
                  <a:gd name="connsiteX189" fmla="*/ 3876 w 10000"/>
                  <a:gd name="connsiteY189" fmla="*/ 318 h 10000"/>
                  <a:gd name="connsiteX190" fmla="*/ 3895 w 10000"/>
                  <a:gd name="connsiteY190" fmla="*/ 303 h 10000"/>
                  <a:gd name="connsiteX191" fmla="*/ 3934 w 10000"/>
                  <a:gd name="connsiteY191" fmla="*/ 295 h 10000"/>
                  <a:gd name="connsiteX192" fmla="*/ 3992 w 10000"/>
                  <a:gd name="connsiteY192" fmla="*/ 284 h 10000"/>
                  <a:gd name="connsiteX193" fmla="*/ 3973 w 10000"/>
                  <a:gd name="connsiteY193" fmla="*/ 269 h 10000"/>
                  <a:gd name="connsiteX194" fmla="*/ 4147 w 10000"/>
                  <a:gd name="connsiteY194" fmla="*/ 253 h 10000"/>
                  <a:gd name="connsiteX195" fmla="*/ 4322 w 10000"/>
                  <a:gd name="connsiteY195" fmla="*/ 226 h 10000"/>
                  <a:gd name="connsiteX196" fmla="*/ 4477 w 10000"/>
                  <a:gd name="connsiteY196" fmla="*/ 200 h 10000"/>
                  <a:gd name="connsiteX197" fmla="*/ 4612 w 10000"/>
                  <a:gd name="connsiteY197" fmla="*/ 161 h 10000"/>
                  <a:gd name="connsiteX198" fmla="*/ 4651 w 10000"/>
                  <a:gd name="connsiteY198" fmla="*/ 119 h 10000"/>
                  <a:gd name="connsiteX199" fmla="*/ 4709 w 10000"/>
                  <a:gd name="connsiteY199" fmla="*/ 84 h 10000"/>
                  <a:gd name="connsiteX200" fmla="*/ 4709 w 10000"/>
                  <a:gd name="connsiteY200" fmla="*/ 42 h 10000"/>
                  <a:gd name="connsiteX201" fmla="*/ 4729 w 10000"/>
                  <a:gd name="connsiteY201" fmla="*/ 0 h 10000"/>
                  <a:gd name="connsiteX202" fmla="*/ 4787 w 10000"/>
                  <a:gd name="connsiteY202" fmla="*/ 73 h 10000"/>
                  <a:gd name="connsiteX203" fmla="*/ 4864 w 10000"/>
                  <a:gd name="connsiteY203" fmla="*/ 153 h 10000"/>
                  <a:gd name="connsiteX204" fmla="*/ 4884 w 10000"/>
                  <a:gd name="connsiteY204" fmla="*/ 230 h 10000"/>
                  <a:gd name="connsiteX205" fmla="*/ 4845 w 10000"/>
                  <a:gd name="connsiteY205" fmla="*/ 315 h 10000"/>
                  <a:gd name="connsiteX0" fmla="*/ 4845 w 10000"/>
                  <a:gd name="connsiteY0" fmla="*/ 315 h 9997"/>
                  <a:gd name="connsiteX1" fmla="*/ 4942 w 10000"/>
                  <a:gd name="connsiteY1" fmla="*/ 542 h 9997"/>
                  <a:gd name="connsiteX2" fmla="*/ 5019 w 10000"/>
                  <a:gd name="connsiteY2" fmla="*/ 780 h 9997"/>
                  <a:gd name="connsiteX3" fmla="*/ 5058 w 10000"/>
                  <a:gd name="connsiteY3" fmla="*/ 1010 h 9997"/>
                  <a:gd name="connsiteX4" fmla="*/ 5097 w 10000"/>
                  <a:gd name="connsiteY4" fmla="*/ 1240 h 9997"/>
                  <a:gd name="connsiteX5" fmla="*/ 5233 w 10000"/>
                  <a:gd name="connsiteY5" fmla="*/ 1464 h 9997"/>
                  <a:gd name="connsiteX6" fmla="*/ 5310 w 10000"/>
                  <a:gd name="connsiteY6" fmla="*/ 1694 h 9997"/>
                  <a:gd name="connsiteX7" fmla="*/ 5310 w 10000"/>
                  <a:gd name="connsiteY7" fmla="*/ 1921 h 9997"/>
                  <a:gd name="connsiteX8" fmla="*/ 5291 w 10000"/>
                  <a:gd name="connsiteY8" fmla="*/ 2148 h 9997"/>
                  <a:gd name="connsiteX9" fmla="*/ 5329 w 10000"/>
                  <a:gd name="connsiteY9" fmla="*/ 2271 h 9997"/>
                  <a:gd name="connsiteX10" fmla="*/ 5388 w 10000"/>
                  <a:gd name="connsiteY10" fmla="*/ 2405 h 9997"/>
                  <a:gd name="connsiteX11" fmla="*/ 5388 w 10000"/>
                  <a:gd name="connsiteY11" fmla="*/ 2536 h 9997"/>
                  <a:gd name="connsiteX12" fmla="*/ 5368 w 10000"/>
                  <a:gd name="connsiteY12" fmla="*/ 2666 h 9997"/>
                  <a:gd name="connsiteX13" fmla="*/ 5388 w 10000"/>
                  <a:gd name="connsiteY13" fmla="*/ 2681 h 9997"/>
                  <a:gd name="connsiteX14" fmla="*/ 5368 w 10000"/>
                  <a:gd name="connsiteY14" fmla="*/ 2704 h 9997"/>
                  <a:gd name="connsiteX15" fmla="*/ 5310 w 10000"/>
                  <a:gd name="connsiteY15" fmla="*/ 2720 h 9997"/>
                  <a:gd name="connsiteX16" fmla="*/ 5291 w 10000"/>
                  <a:gd name="connsiteY16" fmla="*/ 2739 h 9997"/>
                  <a:gd name="connsiteX17" fmla="*/ 5291 w 10000"/>
                  <a:gd name="connsiteY17" fmla="*/ 2797 h 9997"/>
                  <a:gd name="connsiteX18" fmla="*/ 5291 w 10000"/>
                  <a:gd name="connsiteY18" fmla="*/ 2854 h 9997"/>
                  <a:gd name="connsiteX19" fmla="*/ 5252 w 10000"/>
                  <a:gd name="connsiteY19" fmla="*/ 2916 h 9997"/>
                  <a:gd name="connsiteX20" fmla="*/ 5213 w 10000"/>
                  <a:gd name="connsiteY20" fmla="*/ 2966 h 9997"/>
                  <a:gd name="connsiteX21" fmla="*/ 5213 w 10000"/>
                  <a:gd name="connsiteY21" fmla="*/ 3139 h 9997"/>
                  <a:gd name="connsiteX22" fmla="*/ 5252 w 10000"/>
                  <a:gd name="connsiteY22" fmla="*/ 3319 h 9997"/>
                  <a:gd name="connsiteX23" fmla="*/ 5329 w 10000"/>
                  <a:gd name="connsiteY23" fmla="*/ 3500 h 9997"/>
                  <a:gd name="connsiteX24" fmla="*/ 5349 w 10000"/>
                  <a:gd name="connsiteY24" fmla="*/ 3672 h 9997"/>
                  <a:gd name="connsiteX25" fmla="*/ 5523 w 10000"/>
                  <a:gd name="connsiteY25" fmla="*/ 3819 h 9997"/>
                  <a:gd name="connsiteX26" fmla="*/ 5543 w 10000"/>
                  <a:gd name="connsiteY26" fmla="*/ 3973 h 9997"/>
                  <a:gd name="connsiteX27" fmla="*/ 5523 w 10000"/>
                  <a:gd name="connsiteY27" fmla="*/ 4122 h 9997"/>
                  <a:gd name="connsiteX28" fmla="*/ 5504 w 10000"/>
                  <a:gd name="connsiteY28" fmla="*/ 4276 h 9997"/>
                  <a:gd name="connsiteX29" fmla="*/ 5368 w 10000"/>
                  <a:gd name="connsiteY29" fmla="*/ 4502 h 9997"/>
                  <a:gd name="connsiteX30" fmla="*/ 5388 w 10000"/>
                  <a:gd name="connsiteY30" fmla="*/ 4730 h 9997"/>
                  <a:gd name="connsiteX31" fmla="*/ 5446 w 10000"/>
                  <a:gd name="connsiteY31" fmla="*/ 4956 h 9997"/>
                  <a:gd name="connsiteX32" fmla="*/ 5388 w 10000"/>
                  <a:gd name="connsiteY32" fmla="*/ 5183 h 9997"/>
                  <a:gd name="connsiteX33" fmla="*/ 5465 w 10000"/>
                  <a:gd name="connsiteY33" fmla="*/ 5433 h 9997"/>
                  <a:gd name="connsiteX34" fmla="*/ 5523 w 10000"/>
                  <a:gd name="connsiteY34" fmla="*/ 5675 h 9997"/>
                  <a:gd name="connsiteX35" fmla="*/ 5581 w 10000"/>
                  <a:gd name="connsiteY35" fmla="*/ 5924 h 9997"/>
                  <a:gd name="connsiteX36" fmla="*/ 5581 w 10000"/>
                  <a:gd name="connsiteY36" fmla="*/ 6177 h 9997"/>
                  <a:gd name="connsiteX37" fmla="*/ 5659 w 10000"/>
                  <a:gd name="connsiteY37" fmla="*/ 6501 h 9997"/>
                  <a:gd name="connsiteX38" fmla="*/ 5659 w 10000"/>
                  <a:gd name="connsiteY38" fmla="*/ 6823 h 9997"/>
                  <a:gd name="connsiteX39" fmla="*/ 5678 w 10000"/>
                  <a:gd name="connsiteY39" fmla="*/ 7139 h 9997"/>
                  <a:gd name="connsiteX40" fmla="*/ 5911 w 10000"/>
                  <a:gd name="connsiteY40" fmla="*/ 7450 h 9997"/>
                  <a:gd name="connsiteX41" fmla="*/ 5950 w 10000"/>
                  <a:gd name="connsiteY41" fmla="*/ 7603 h 9997"/>
                  <a:gd name="connsiteX42" fmla="*/ 6027 w 10000"/>
                  <a:gd name="connsiteY42" fmla="*/ 7753 h 9997"/>
                  <a:gd name="connsiteX43" fmla="*/ 6066 w 10000"/>
                  <a:gd name="connsiteY43" fmla="*/ 7910 h 9997"/>
                  <a:gd name="connsiteX44" fmla="*/ 5988 w 10000"/>
                  <a:gd name="connsiteY44" fmla="*/ 8061 h 9997"/>
                  <a:gd name="connsiteX45" fmla="*/ 5891 w 10000"/>
                  <a:gd name="connsiteY45" fmla="*/ 8260 h 9997"/>
                  <a:gd name="connsiteX46" fmla="*/ 5911 w 10000"/>
                  <a:gd name="connsiteY46" fmla="*/ 8464 h 9997"/>
                  <a:gd name="connsiteX47" fmla="*/ 6027 w 10000"/>
                  <a:gd name="connsiteY47" fmla="*/ 8675 h 9997"/>
                  <a:gd name="connsiteX48" fmla="*/ 6124 w 10000"/>
                  <a:gd name="connsiteY48" fmla="*/ 8879 h 9997"/>
                  <a:gd name="connsiteX49" fmla="*/ 6143 w 10000"/>
                  <a:gd name="connsiteY49" fmla="*/ 9032 h 9997"/>
                  <a:gd name="connsiteX50" fmla="*/ 6143 w 10000"/>
                  <a:gd name="connsiteY50" fmla="*/ 9190 h 9997"/>
                  <a:gd name="connsiteX51" fmla="*/ 6202 w 10000"/>
                  <a:gd name="connsiteY51" fmla="*/ 9343 h 9997"/>
                  <a:gd name="connsiteX52" fmla="*/ 6434 w 10000"/>
                  <a:gd name="connsiteY52" fmla="*/ 9474 h 9997"/>
                  <a:gd name="connsiteX53" fmla="*/ 6686 w 10000"/>
                  <a:gd name="connsiteY53" fmla="*/ 9474 h 9997"/>
                  <a:gd name="connsiteX54" fmla="*/ 6957 w 10000"/>
                  <a:gd name="connsiteY54" fmla="*/ 9485 h 9997"/>
                  <a:gd name="connsiteX55" fmla="*/ 7171 w 10000"/>
                  <a:gd name="connsiteY55" fmla="*/ 9497 h 9997"/>
                  <a:gd name="connsiteX56" fmla="*/ 7422 w 10000"/>
                  <a:gd name="connsiteY56" fmla="*/ 9512 h 9997"/>
                  <a:gd name="connsiteX57" fmla="*/ 7655 w 10000"/>
                  <a:gd name="connsiteY57" fmla="*/ 9531 h 9997"/>
                  <a:gd name="connsiteX58" fmla="*/ 7849 w 10000"/>
                  <a:gd name="connsiteY58" fmla="*/ 9558 h 9997"/>
                  <a:gd name="connsiteX59" fmla="*/ 8081 w 10000"/>
                  <a:gd name="connsiteY59" fmla="*/ 9590 h 9997"/>
                  <a:gd name="connsiteX60" fmla="*/ 8275 w 10000"/>
                  <a:gd name="connsiteY60" fmla="*/ 9621 h 9997"/>
                  <a:gd name="connsiteX61" fmla="*/ 8488 w 10000"/>
                  <a:gd name="connsiteY61" fmla="*/ 9632 h 9997"/>
                  <a:gd name="connsiteX62" fmla="*/ 8702 w 10000"/>
                  <a:gd name="connsiteY62" fmla="*/ 9644 h 9997"/>
                  <a:gd name="connsiteX63" fmla="*/ 8915 w 10000"/>
                  <a:gd name="connsiteY63" fmla="*/ 9647 h 9997"/>
                  <a:gd name="connsiteX64" fmla="*/ 9147 w 10000"/>
                  <a:gd name="connsiteY64" fmla="*/ 9655 h 9997"/>
                  <a:gd name="connsiteX65" fmla="*/ 9360 w 10000"/>
                  <a:gd name="connsiteY65" fmla="*/ 9659 h 9997"/>
                  <a:gd name="connsiteX66" fmla="*/ 9574 w 10000"/>
                  <a:gd name="connsiteY66" fmla="*/ 9670 h 9997"/>
                  <a:gd name="connsiteX67" fmla="*/ 9767 w 10000"/>
                  <a:gd name="connsiteY67" fmla="*/ 9690 h 9997"/>
                  <a:gd name="connsiteX68" fmla="*/ 9961 w 10000"/>
                  <a:gd name="connsiteY68" fmla="*/ 9713 h 9997"/>
                  <a:gd name="connsiteX69" fmla="*/ 10000 w 10000"/>
                  <a:gd name="connsiteY69" fmla="*/ 9732 h 9997"/>
                  <a:gd name="connsiteX70" fmla="*/ 9806 w 10000"/>
                  <a:gd name="connsiteY70" fmla="*/ 9724 h 9997"/>
                  <a:gd name="connsiteX71" fmla="*/ 9671 w 10000"/>
                  <a:gd name="connsiteY71" fmla="*/ 9740 h 9997"/>
                  <a:gd name="connsiteX72" fmla="*/ 9419 w 10000"/>
                  <a:gd name="connsiteY72" fmla="*/ 9782 h 9997"/>
                  <a:gd name="connsiteX73" fmla="*/ 9302 w 10000"/>
                  <a:gd name="connsiteY73" fmla="*/ 9782 h 9997"/>
                  <a:gd name="connsiteX74" fmla="*/ 9186 w 10000"/>
                  <a:gd name="connsiteY74" fmla="*/ 9782 h 9997"/>
                  <a:gd name="connsiteX75" fmla="*/ 9070 w 10000"/>
                  <a:gd name="connsiteY75" fmla="*/ 9789 h 9997"/>
                  <a:gd name="connsiteX76" fmla="*/ 8895 w 10000"/>
                  <a:gd name="connsiteY76" fmla="*/ 9805 h 9997"/>
                  <a:gd name="connsiteX77" fmla="*/ 8721 w 10000"/>
                  <a:gd name="connsiteY77" fmla="*/ 9832 h 9997"/>
                  <a:gd name="connsiteX78" fmla="*/ 7422 w 10000"/>
                  <a:gd name="connsiteY78" fmla="*/ 9928 h 9997"/>
                  <a:gd name="connsiteX79" fmla="*/ 7093 w 10000"/>
                  <a:gd name="connsiteY79" fmla="*/ 9997 h 9997"/>
                  <a:gd name="connsiteX80" fmla="*/ 4767 w 10000"/>
                  <a:gd name="connsiteY80" fmla="*/ 9985 h 9997"/>
                  <a:gd name="connsiteX81" fmla="*/ 2849 w 10000"/>
                  <a:gd name="connsiteY81" fmla="*/ 9931 h 9997"/>
                  <a:gd name="connsiteX82" fmla="*/ 2442 w 10000"/>
                  <a:gd name="connsiteY82" fmla="*/ 9889 h 9997"/>
                  <a:gd name="connsiteX83" fmla="*/ 2074 w 10000"/>
                  <a:gd name="connsiteY83" fmla="*/ 9847 h 9997"/>
                  <a:gd name="connsiteX84" fmla="*/ 1647 w 10000"/>
                  <a:gd name="connsiteY84" fmla="*/ 9812 h 9997"/>
                  <a:gd name="connsiteX85" fmla="*/ 814 w 10000"/>
                  <a:gd name="connsiteY85" fmla="*/ 9747 h 9997"/>
                  <a:gd name="connsiteX86" fmla="*/ 426 w 10000"/>
                  <a:gd name="connsiteY86" fmla="*/ 9717 h 9997"/>
                  <a:gd name="connsiteX87" fmla="*/ 0 w 10000"/>
                  <a:gd name="connsiteY87" fmla="*/ 9690 h 9997"/>
                  <a:gd name="connsiteX88" fmla="*/ 252 w 10000"/>
                  <a:gd name="connsiteY88" fmla="*/ 9674 h 9997"/>
                  <a:gd name="connsiteX89" fmla="*/ 523 w 10000"/>
                  <a:gd name="connsiteY89" fmla="*/ 9655 h 9997"/>
                  <a:gd name="connsiteX90" fmla="*/ 775 w 10000"/>
                  <a:gd name="connsiteY90" fmla="*/ 9628 h 9997"/>
                  <a:gd name="connsiteX91" fmla="*/ 1047 w 10000"/>
                  <a:gd name="connsiteY91" fmla="*/ 9605 h 9997"/>
                  <a:gd name="connsiteX92" fmla="*/ 1279 w 10000"/>
                  <a:gd name="connsiteY92" fmla="*/ 9586 h 9997"/>
                  <a:gd name="connsiteX93" fmla="*/ 1550 w 10000"/>
                  <a:gd name="connsiteY93" fmla="*/ 9570 h 9997"/>
                  <a:gd name="connsiteX94" fmla="*/ 1841 w 10000"/>
                  <a:gd name="connsiteY94" fmla="*/ 9558 h 9997"/>
                  <a:gd name="connsiteX95" fmla="*/ 2132 w 10000"/>
                  <a:gd name="connsiteY95" fmla="*/ 9558 h 9997"/>
                  <a:gd name="connsiteX96" fmla="*/ 2345 w 10000"/>
                  <a:gd name="connsiteY96" fmla="*/ 9558 h 9997"/>
                  <a:gd name="connsiteX97" fmla="*/ 2558 w 10000"/>
                  <a:gd name="connsiteY97" fmla="*/ 9558 h 9997"/>
                  <a:gd name="connsiteX98" fmla="*/ 2752 w 10000"/>
                  <a:gd name="connsiteY98" fmla="*/ 9554 h 9997"/>
                  <a:gd name="connsiteX99" fmla="*/ 2965 w 10000"/>
                  <a:gd name="connsiteY99" fmla="*/ 9547 h 9997"/>
                  <a:gd name="connsiteX100" fmla="*/ 3159 w 10000"/>
                  <a:gd name="connsiteY100" fmla="*/ 9543 h 9997"/>
                  <a:gd name="connsiteX101" fmla="*/ 3333 w 10000"/>
                  <a:gd name="connsiteY101" fmla="*/ 9531 h 9997"/>
                  <a:gd name="connsiteX102" fmla="*/ 3527 w 10000"/>
                  <a:gd name="connsiteY102" fmla="*/ 9516 h 9997"/>
                  <a:gd name="connsiteX103" fmla="*/ 3702 w 10000"/>
                  <a:gd name="connsiteY103" fmla="*/ 9497 h 9997"/>
                  <a:gd name="connsiteX104" fmla="*/ 3721 w 10000"/>
                  <a:gd name="connsiteY104" fmla="*/ 9328 h 9997"/>
                  <a:gd name="connsiteX105" fmla="*/ 3779 w 10000"/>
                  <a:gd name="connsiteY105" fmla="*/ 9159 h 9997"/>
                  <a:gd name="connsiteX106" fmla="*/ 3857 w 10000"/>
                  <a:gd name="connsiteY106" fmla="*/ 8990 h 9997"/>
                  <a:gd name="connsiteX107" fmla="*/ 3915 w 10000"/>
                  <a:gd name="connsiteY107" fmla="*/ 8821 h 9997"/>
                  <a:gd name="connsiteX108" fmla="*/ 3895 w 10000"/>
                  <a:gd name="connsiteY108" fmla="*/ 8575 h 9997"/>
                  <a:gd name="connsiteX109" fmla="*/ 3895 w 10000"/>
                  <a:gd name="connsiteY109" fmla="*/ 8329 h 9997"/>
                  <a:gd name="connsiteX110" fmla="*/ 3895 w 10000"/>
                  <a:gd name="connsiteY110" fmla="*/ 8080 h 9997"/>
                  <a:gd name="connsiteX111" fmla="*/ 3915 w 10000"/>
                  <a:gd name="connsiteY111" fmla="*/ 7833 h 9997"/>
                  <a:gd name="connsiteX112" fmla="*/ 3915 w 10000"/>
                  <a:gd name="connsiteY112" fmla="*/ 7638 h 9997"/>
                  <a:gd name="connsiteX113" fmla="*/ 3876 w 10000"/>
                  <a:gd name="connsiteY113" fmla="*/ 7438 h 9997"/>
                  <a:gd name="connsiteX114" fmla="*/ 3857 w 10000"/>
                  <a:gd name="connsiteY114" fmla="*/ 7250 h 9997"/>
                  <a:gd name="connsiteX115" fmla="*/ 3915 w 10000"/>
                  <a:gd name="connsiteY115" fmla="*/ 7061 h 9997"/>
                  <a:gd name="connsiteX116" fmla="*/ 4128 w 10000"/>
                  <a:gd name="connsiteY116" fmla="*/ 6861 h 9997"/>
                  <a:gd name="connsiteX117" fmla="*/ 4167 w 10000"/>
                  <a:gd name="connsiteY117" fmla="*/ 6650 h 9997"/>
                  <a:gd name="connsiteX118" fmla="*/ 4147 w 10000"/>
                  <a:gd name="connsiteY118" fmla="*/ 6435 h 9997"/>
                  <a:gd name="connsiteX119" fmla="*/ 4147 w 10000"/>
                  <a:gd name="connsiteY119" fmla="*/ 6220 h 9997"/>
                  <a:gd name="connsiteX120" fmla="*/ 4167 w 10000"/>
                  <a:gd name="connsiteY120" fmla="*/ 6143 h 9997"/>
                  <a:gd name="connsiteX121" fmla="*/ 4186 w 10000"/>
                  <a:gd name="connsiteY121" fmla="*/ 6070 h 9997"/>
                  <a:gd name="connsiteX122" fmla="*/ 4186 w 10000"/>
                  <a:gd name="connsiteY122" fmla="*/ 5997 h 9997"/>
                  <a:gd name="connsiteX123" fmla="*/ 4128 w 10000"/>
                  <a:gd name="connsiteY123" fmla="*/ 5928 h 9997"/>
                  <a:gd name="connsiteX124" fmla="*/ 4109 w 10000"/>
                  <a:gd name="connsiteY124" fmla="*/ 5755 h 9997"/>
                  <a:gd name="connsiteX125" fmla="*/ 4147 w 10000"/>
                  <a:gd name="connsiteY125" fmla="*/ 5744 h 9997"/>
                  <a:gd name="connsiteX126" fmla="*/ 4147 w 10000"/>
                  <a:gd name="connsiteY126" fmla="*/ 5567 h 9997"/>
                  <a:gd name="connsiteX127" fmla="*/ 4186 w 10000"/>
                  <a:gd name="connsiteY127" fmla="*/ 5386 h 9997"/>
                  <a:gd name="connsiteX128" fmla="*/ 4205 w 10000"/>
                  <a:gd name="connsiteY128" fmla="*/ 5209 h 9997"/>
                  <a:gd name="connsiteX129" fmla="*/ 4167 w 10000"/>
                  <a:gd name="connsiteY129" fmla="*/ 5018 h 9997"/>
                  <a:gd name="connsiteX130" fmla="*/ 4264 w 10000"/>
                  <a:gd name="connsiteY130" fmla="*/ 4991 h 9997"/>
                  <a:gd name="connsiteX131" fmla="*/ 4205 w 10000"/>
                  <a:gd name="connsiteY131" fmla="*/ 4630 h 9997"/>
                  <a:gd name="connsiteX132" fmla="*/ 4283 w 10000"/>
                  <a:gd name="connsiteY132" fmla="*/ 4545 h 9997"/>
                  <a:gd name="connsiteX133" fmla="*/ 4302 w 10000"/>
                  <a:gd name="connsiteY133" fmla="*/ 4460 h 9997"/>
                  <a:gd name="connsiteX134" fmla="*/ 4322 w 10000"/>
                  <a:gd name="connsiteY134" fmla="*/ 4372 h 9997"/>
                  <a:gd name="connsiteX135" fmla="*/ 4360 w 10000"/>
                  <a:gd name="connsiteY135" fmla="*/ 4284 h 9997"/>
                  <a:gd name="connsiteX136" fmla="*/ 4419 w 10000"/>
                  <a:gd name="connsiteY136" fmla="*/ 4230 h 9997"/>
                  <a:gd name="connsiteX137" fmla="*/ 4399 w 10000"/>
                  <a:gd name="connsiteY137" fmla="*/ 4184 h 9997"/>
                  <a:gd name="connsiteX138" fmla="*/ 4360 w 10000"/>
                  <a:gd name="connsiteY138" fmla="*/ 4130 h 9997"/>
                  <a:gd name="connsiteX139" fmla="*/ 4399 w 10000"/>
                  <a:gd name="connsiteY139" fmla="*/ 4084 h 9997"/>
                  <a:gd name="connsiteX140" fmla="*/ 4477 w 10000"/>
                  <a:gd name="connsiteY140" fmla="*/ 4000 h 9997"/>
                  <a:gd name="connsiteX141" fmla="*/ 4477 w 10000"/>
                  <a:gd name="connsiteY141" fmla="*/ 3919 h 9997"/>
                  <a:gd name="connsiteX142" fmla="*/ 4457 w 10000"/>
                  <a:gd name="connsiteY142" fmla="*/ 3835 h 9997"/>
                  <a:gd name="connsiteX143" fmla="*/ 4438 w 10000"/>
                  <a:gd name="connsiteY143" fmla="*/ 3749 h 9997"/>
                  <a:gd name="connsiteX144" fmla="*/ 4341 w 10000"/>
                  <a:gd name="connsiteY144" fmla="*/ 3745 h 9997"/>
                  <a:gd name="connsiteX145" fmla="*/ 4360 w 10000"/>
                  <a:gd name="connsiteY145" fmla="*/ 3680 h 9997"/>
                  <a:gd name="connsiteX146" fmla="*/ 4438 w 10000"/>
                  <a:gd name="connsiteY146" fmla="*/ 3615 h 9997"/>
                  <a:gd name="connsiteX147" fmla="*/ 4457 w 10000"/>
                  <a:gd name="connsiteY147" fmla="*/ 3550 h 9997"/>
                  <a:gd name="connsiteX148" fmla="*/ 4438 w 10000"/>
                  <a:gd name="connsiteY148" fmla="*/ 3481 h 9997"/>
                  <a:gd name="connsiteX149" fmla="*/ 4399 w 10000"/>
                  <a:gd name="connsiteY149" fmla="*/ 3481 h 9997"/>
                  <a:gd name="connsiteX150" fmla="*/ 4419 w 10000"/>
                  <a:gd name="connsiteY150" fmla="*/ 3415 h 9997"/>
                  <a:gd name="connsiteX151" fmla="*/ 4399 w 10000"/>
                  <a:gd name="connsiteY151" fmla="*/ 3339 h 9997"/>
                  <a:gd name="connsiteX152" fmla="*/ 4399 w 10000"/>
                  <a:gd name="connsiteY152" fmla="*/ 3273 h 9997"/>
                  <a:gd name="connsiteX153" fmla="*/ 4457 w 10000"/>
                  <a:gd name="connsiteY153" fmla="*/ 3204 h 9997"/>
                  <a:gd name="connsiteX154" fmla="*/ 4457 w 10000"/>
                  <a:gd name="connsiteY154" fmla="*/ 3066 h 9997"/>
                  <a:gd name="connsiteX155" fmla="*/ 4457 w 10000"/>
                  <a:gd name="connsiteY155" fmla="*/ 2932 h 9997"/>
                  <a:gd name="connsiteX156" fmla="*/ 4516 w 10000"/>
                  <a:gd name="connsiteY156" fmla="*/ 2797 h 9997"/>
                  <a:gd name="connsiteX157" fmla="*/ 4651 w 10000"/>
                  <a:gd name="connsiteY157" fmla="*/ 2674 h 9997"/>
                  <a:gd name="connsiteX158" fmla="*/ 4593 w 10000"/>
                  <a:gd name="connsiteY158" fmla="*/ 2655 h 9997"/>
                  <a:gd name="connsiteX159" fmla="*/ 4593 w 10000"/>
                  <a:gd name="connsiteY159" fmla="*/ 2539 h 9997"/>
                  <a:gd name="connsiteX160" fmla="*/ 4574 w 10000"/>
                  <a:gd name="connsiteY160" fmla="*/ 2424 h 9997"/>
                  <a:gd name="connsiteX161" fmla="*/ 4554 w 10000"/>
                  <a:gd name="connsiteY161" fmla="*/ 2309 h 9997"/>
                  <a:gd name="connsiteX162" fmla="*/ 4593 w 10000"/>
                  <a:gd name="connsiteY162" fmla="*/ 2206 h 9997"/>
                  <a:gd name="connsiteX163" fmla="*/ 4632 w 10000"/>
                  <a:gd name="connsiteY163" fmla="*/ 2020 h 9997"/>
                  <a:gd name="connsiteX164" fmla="*/ 4729 w 10000"/>
                  <a:gd name="connsiteY164" fmla="*/ 1840 h 9997"/>
                  <a:gd name="connsiteX165" fmla="*/ 4787 w 10000"/>
                  <a:gd name="connsiteY165" fmla="*/ 1656 h 9997"/>
                  <a:gd name="connsiteX166" fmla="*/ 4748 w 10000"/>
                  <a:gd name="connsiteY166" fmla="*/ 1468 h 9997"/>
                  <a:gd name="connsiteX167" fmla="*/ 4767 w 10000"/>
                  <a:gd name="connsiteY167" fmla="*/ 1380 h 9997"/>
                  <a:gd name="connsiteX168" fmla="*/ 4767 w 10000"/>
                  <a:gd name="connsiteY168" fmla="*/ 1284 h 9997"/>
                  <a:gd name="connsiteX169" fmla="*/ 4767 w 10000"/>
                  <a:gd name="connsiteY169" fmla="*/ 1194 h 9997"/>
                  <a:gd name="connsiteX170" fmla="*/ 4748 w 10000"/>
                  <a:gd name="connsiteY170" fmla="*/ 1102 h 9997"/>
                  <a:gd name="connsiteX171" fmla="*/ 4651 w 10000"/>
                  <a:gd name="connsiteY171" fmla="*/ 1129 h 9997"/>
                  <a:gd name="connsiteX172" fmla="*/ 4651 w 10000"/>
                  <a:gd name="connsiteY172" fmla="*/ 1068 h 9997"/>
                  <a:gd name="connsiteX173" fmla="*/ 4632 w 10000"/>
                  <a:gd name="connsiteY173" fmla="*/ 1003 h 9997"/>
                  <a:gd name="connsiteX174" fmla="*/ 4632 w 10000"/>
                  <a:gd name="connsiteY174" fmla="*/ 941 h 9997"/>
                  <a:gd name="connsiteX175" fmla="*/ 4651 w 10000"/>
                  <a:gd name="connsiteY175" fmla="*/ 880 h 9997"/>
                  <a:gd name="connsiteX176" fmla="*/ 4593 w 10000"/>
                  <a:gd name="connsiteY176" fmla="*/ 799 h 9997"/>
                  <a:gd name="connsiteX177" fmla="*/ 4593 w 10000"/>
                  <a:gd name="connsiteY177" fmla="*/ 715 h 9997"/>
                  <a:gd name="connsiteX178" fmla="*/ 4574 w 10000"/>
                  <a:gd name="connsiteY178" fmla="*/ 630 h 9997"/>
                  <a:gd name="connsiteX179" fmla="*/ 4574 w 10000"/>
                  <a:gd name="connsiteY179" fmla="*/ 554 h 9997"/>
                  <a:gd name="connsiteX180" fmla="*/ 4516 w 10000"/>
                  <a:gd name="connsiteY180" fmla="*/ 361 h 9997"/>
                  <a:gd name="connsiteX181" fmla="*/ 4457 w 10000"/>
                  <a:gd name="connsiteY181" fmla="*/ 342 h 9997"/>
                  <a:gd name="connsiteX182" fmla="*/ 4341 w 10000"/>
                  <a:gd name="connsiteY182" fmla="*/ 330 h 9997"/>
                  <a:gd name="connsiteX183" fmla="*/ 4264 w 10000"/>
                  <a:gd name="connsiteY183" fmla="*/ 318 h 9997"/>
                  <a:gd name="connsiteX184" fmla="*/ 4147 w 10000"/>
                  <a:gd name="connsiteY184" fmla="*/ 315 h 9997"/>
                  <a:gd name="connsiteX185" fmla="*/ 4070 w 10000"/>
                  <a:gd name="connsiteY185" fmla="*/ 318 h 9997"/>
                  <a:gd name="connsiteX186" fmla="*/ 4012 w 10000"/>
                  <a:gd name="connsiteY186" fmla="*/ 326 h 9997"/>
                  <a:gd name="connsiteX187" fmla="*/ 3934 w 10000"/>
                  <a:gd name="connsiteY187" fmla="*/ 326 h 9997"/>
                  <a:gd name="connsiteX188" fmla="*/ 3876 w 10000"/>
                  <a:gd name="connsiteY188" fmla="*/ 318 h 9997"/>
                  <a:gd name="connsiteX189" fmla="*/ 3895 w 10000"/>
                  <a:gd name="connsiteY189" fmla="*/ 303 h 9997"/>
                  <a:gd name="connsiteX190" fmla="*/ 3934 w 10000"/>
                  <a:gd name="connsiteY190" fmla="*/ 295 h 9997"/>
                  <a:gd name="connsiteX191" fmla="*/ 3992 w 10000"/>
                  <a:gd name="connsiteY191" fmla="*/ 284 h 9997"/>
                  <a:gd name="connsiteX192" fmla="*/ 3973 w 10000"/>
                  <a:gd name="connsiteY192" fmla="*/ 269 h 9997"/>
                  <a:gd name="connsiteX193" fmla="*/ 4147 w 10000"/>
                  <a:gd name="connsiteY193" fmla="*/ 253 h 9997"/>
                  <a:gd name="connsiteX194" fmla="*/ 4322 w 10000"/>
                  <a:gd name="connsiteY194" fmla="*/ 226 h 9997"/>
                  <a:gd name="connsiteX195" fmla="*/ 4477 w 10000"/>
                  <a:gd name="connsiteY195" fmla="*/ 200 h 9997"/>
                  <a:gd name="connsiteX196" fmla="*/ 4612 w 10000"/>
                  <a:gd name="connsiteY196" fmla="*/ 161 h 9997"/>
                  <a:gd name="connsiteX197" fmla="*/ 4651 w 10000"/>
                  <a:gd name="connsiteY197" fmla="*/ 119 h 9997"/>
                  <a:gd name="connsiteX198" fmla="*/ 4709 w 10000"/>
                  <a:gd name="connsiteY198" fmla="*/ 84 h 9997"/>
                  <a:gd name="connsiteX199" fmla="*/ 4709 w 10000"/>
                  <a:gd name="connsiteY199" fmla="*/ 42 h 9997"/>
                  <a:gd name="connsiteX200" fmla="*/ 4729 w 10000"/>
                  <a:gd name="connsiteY200" fmla="*/ 0 h 9997"/>
                  <a:gd name="connsiteX201" fmla="*/ 4787 w 10000"/>
                  <a:gd name="connsiteY201" fmla="*/ 73 h 9997"/>
                  <a:gd name="connsiteX202" fmla="*/ 4864 w 10000"/>
                  <a:gd name="connsiteY202" fmla="*/ 153 h 9997"/>
                  <a:gd name="connsiteX203" fmla="*/ 4884 w 10000"/>
                  <a:gd name="connsiteY203" fmla="*/ 230 h 9997"/>
                  <a:gd name="connsiteX204" fmla="*/ 4845 w 10000"/>
                  <a:gd name="connsiteY204" fmla="*/ 315 h 9997"/>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5 h 10000"/>
                  <a:gd name="connsiteX7" fmla="*/ 5310 w 10000"/>
                  <a:gd name="connsiteY7" fmla="*/ 1922 h 10000"/>
                  <a:gd name="connsiteX8" fmla="*/ 5291 w 10000"/>
                  <a:gd name="connsiteY8" fmla="*/ 2149 h 10000"/>
                  <a:gd name="connsiteX9" fmla="*/ 5329 w 10000"/>
                  <a:gd name="connsiteY9" fmla="*/ 2272 h 10000"/>
                  <a:gd name="connsiteX10" fmla="*/ 5388 w 10000"/>
                  <a:gd name="connsiteY10" fmla="*/ 2406 h 10000"/>
                  <a:gd name="connsiteX11" fmla="*/ 5388 w 10000"/>
                  <a:gd name="connsiteY11" fmla="*/ 2537 h 10000"/>
                  <a:gd name="connsiteX12" fmla="*/ 5368 w 10000"/>
                  <a:gd name="connsiteY12" fmla="*/ 2667 h 10000"/>
                  <a:gd name="connsiteX13" fmla="*/ 5388 w 10000"/>
                  <a:gd name="connsiteY13" fmla="*/ 2682 h 10000"/>
                  <a:gd name="connsiteX14" fmla="*/ 5368 w 10000"/>
                  <a:gd name="connsiteY14" fmla="*/ 2705 h 10000"/>
                  <a:gd name="connsiteX15" fmla="*/ 5310 w 10000"/>
                  <a:gd name="connsiteY15" fmla="*/ 2721 h 10000"/>
                  <a:gd name="connsiteX16" fmla="*/ 5291 w 10000"/>
                  <a:gd name="connsiteY16" fmla="*/ 2740 h 10000"/>
                  <a:gd name="connsiteX17" fmla="*/ 5291 w 10000"/>
                  <a:gd name="connsiteY17" fmla="*/ 2798 h 10000"/>
                  <a:gd name="connsiteX18" fmla="*/ 5291 w 10000"/>
                  <a:gd name="connsiteY18" fmla="*/ 2855 h 10000"/>
                  <a:gd name="connsiteX19" fmla="*/ 5252 w 10000"/>
                  <a:gd name="connsiteY19" fmla="*/ 2917 h 10000"/>
                  <a:gd name="connsiteX20" fmla="*/ 5213 w 10000"/>
                  <a:gd name="connsiteY20" fmla="*/ 2967 h 10000"/>
                  <a:gd name="connsiteX21" fmla="*/ 5213 w 10000"/>
                  <a:gd name="connsiteY21" fmla="*/ 3140 h 10000"/>
                  <a:gd name="connsiteX22" fmla="*/ 5252 w 10000"/>
                  <a:gd name="connsiteY22" fmla="*/ 3320 h 10000"/>
                  <a:gd name="connsiteX23" fmla="*/ 5329 w 10000"/>
                  <a:gd name="connsiteY23" fmla="*/ 3501 h 10000"/>
                  <a:gd name="connsiteX24" fmla="*/ 5349 w 10000"/>
                  <a:gd name="connsiteY24" fmla="*/ 3673 h 10000"/>
                  <a:gd name="connsiteX25" fmla="*/ 5523 w 10000"/>
                  <a:gd name="connsiteY25" fmla="*/ 3820 h 10000"/>
                  <a:gd name="connsiteX26" fmla="*/ 5543 w 10000"/>
                  <a:gd name="connsiteY26" fmla="*/ 3974 h 10000"/>
                  <a:gd name="connsiteX27" fmla="*/ 5523 w 10000"/>
                  <a:gd name="connsiteY27" fmla="*/ 4123 h 10000"/>
                  <a:gd name="connsiteX28" fmla="*/ 5504 w 10000"/>
                  <a:gd name="connsiteY28" fmla="*/ 4277 h 10000"/>
                  <a:gd name="connsiteX29" fmla="*/ 5368 w 10000"/>
                  <a:gd name="connsiteY29" fmla="*/ 4503 h 10000"/>
                  <a:gd name="connsiteX30" fmla="*/ 5388 w 10000"/>
                  <a:gd name="connsiteY30" fmla="*/ 4731 h 10000"/>
                  <a:gd name="connsiteX31" fmla="*/ 5446 w 10000"/>
                  <a:gd name="connsiteY31" fmla="*/ 4957 h 10000"/>
                  <a:gd name="connsiteX32" fmla="*/ 5388 w 10000"/>
                  <a:gd name="connsiteY32" fmla="*/ 5185 h 10000"/>
                  <a:gd name="connsiteX33" fmla="*/ 5465 w 10000"/>
                  <a:gd name="connsiteY33" fmla="*/ 5435 h 10000"/>
                  <a:gd name="connsiteX34" fmla="*/ 5523 w 10000"/>
                  <a:gd name="connsiteY34" fmla="*/ 5677 h 10000"/>
                  <a:gd name="connsiteX35" fmla="*/ 5581 w 10000"/>
                  <a:gd name="connsiteY35" fmla="*/ 5926 h 10000"/>
                  <a:gd name="connsiteX36" fmla="*/ 5581 w 10000"/>
                  <a:gd name="connsiteY36" fmla="*/ 6179 h 10000"/>
                  <a:gd name="connsiteX37" fmla="*/ 5659 w 10000"/>
                  <a:gd name="connsiteY37" fmla="*/ 6503 h 10000"/>
                  <a:gd name="connsiteX38" fmla="*/ 5659 w 10000"/>
                  <a:gd name="connsiteY38" fmla="*/ 6825 h 10000"/>
                  <a:gd name="connsiteX39" fmla="*/ 5678 w 10000"/>
                  <a:gd name="connsiteY39" fmla="*/ 7141 h 10000"/>
                  <a:gd name="connsiteX40" fmla="*/ 5911 w 10000"/>
                  <a:gd name="connsiteY40" fmla="*/ 7452 h 10000"/>
                  <a:gd name="connsiteX41" fmla="*/ 5950 w 10000"/>
                  <a:gd name="connsiteY41" fmla="*/ 7605 h 10000"/>
                  <a:gd name="connsiteX42" fmla="*/ 6027 w 10000"/>
                  <a:gd name="connsiteY42" fmla="*/ 7755 h 10000"/>
                  <a:gd name="connsiteX43" fmla="*/ 6066 w 10000"/>
                  <a:gd name="connsiteY43" fmla="*/ 7912 h 10000"/>
                  <a:gd name="connsiteX44" fmla="*/ 5988 w 10000"/>
                  <a:gd name="connsiteY44" fmla="*/ 8063 h 10000"/>
                  <a:gd name="connsiteX45" fmla="*/ 5891 w 10000"/>
                  <a:gd name="connsiteY45" fmla="*/ 8262 h 10000"/>
                  <a:gd name="connsiteX46" fmla="*/ 5911 w 10000"/>
                  <a:gd name="connsiteY46" fmla="*/ 8467 h 10000"/>
                  <a:gd name="connsiteX47" fmla="*/ 6027 w 10000"/>
                  <a:gd name="connsiteY47" fmla="*/ 8678 h 10000"/>
                  <a:gd name="connsiteX48" fmla="*/ 6124 w 10000"/>
                  <a:gd name="connsiteY48" fmla="*/ 8882 h 10000"/>
                  <a:gd name="connsiteX49" fmla="*/ 6143 w 10000"/>
                  <a:gd name="connsiteY49" fmla="*/ 9035 h 10000"/>
                  <a:gd name="connsiteX50" fmla="*/ 6143 w 10000"/>
                  <a:gd name="connsiteY50" fmla="*/ 9193 h 10000"/>
                  <a:gd name="connsiteX51" fmla="*/ 6202 w 10000"/>
                  <a:gd name="connsiteY51" fmla="*/ 9346 h 10000"/>
                  <a:gd name="connsiteX52" fmla="*/ 6434 w 10000"/>
                  <a:gd name="connsiteY52" fmla="*/ 9477 h 10000"/>
                  <a:gd name="connsiteX53" fmla="*/ 6686 w 10000"/>
                  <a:gd name="connsiteY53" fmla="*/ 9477 h 10000"/>
                  <a:gd name="connsiteX54" fmla="*/ 6957 w 10000"/>
                  <a:gd name="connsiteY54" fmla="*/ 9488 h 10000"/>
                  <a:gd name="connsiteX55" fmla="*/ 7171 w 10000"/>
                  <a:gd name="connsiteY55" fmla="*/ 9500 h 10000"/>
                  <a:gd name="connsiteX56" fmla="*/ 7422 w 10000"/>
                  <a:gd name="connsiteY56" fmla="*/ 9515 h 10000"/>
                  <a:gd name="connsiteX57" fmla="*/ 7655 w 10000"/>
                  <a:gd name="connsiteY57" fmla="*/ 9534 h 10000"/>
                  <a:gd name="connsiteX58" fmla="*/ 7849 w 10000"/>
                  <a:gd name="connsiteY58" fmla="*/ 9561 h 10000"/>
                  <a:gd name="connsiteX59" fmla="*/ 8081 w 10000"/>
                  <a:gd name="connsiteY59" fmla="*/ 9593 h 10000"/>
                  <a:gd name="connsiteX60" fmla="*/ 8275 w 10000"/>
                  <a:gd name="connsiteY60" fmla="*/ 9624 h 10000"/>
                  <a:gd name="connsiteX61" fmla="*/ 8488 w 10000"/>
                  <a:gd name="connsiteY61" fmla="*/ 9635 h 10000"/>
                  <a:gd name="connsiteX62" fmla="*/ 8702 w 10000"/>
                  <a:gd name="connsiteY62" fmla="*/ 9647 h 10000"/>
                  <a:gd name="connsiteX63" fmla="*/ 8915 w 10000"/>
                  <a:gd name="connsiteY63" fmla="*/ 9650 h 10000"/>
                  <a:gd name="connsiteX64" fmla="*/ 9147 w 10000"/>
                  <a:gd name="connsiteY64" fmla="*/ 9658 h 10000"/>
                  <a:gd name="connsiteX65" fmla="*/ 9360 w 10000"/>
                  <a:gd name="connsiteY65" fmla="*/ 9662 h 10000"/>
                  <a:gd name="connsiteX66" fmla="*/ 9574 w 10000"/>
                  <a:gd name="connsiteY66" fmla="*/ 9673 h 10000"/>
                  <a:gd name="connsiteX67" fmla="*/ 9767 w 10000"/>
                  <a:gd name="connsiteY67" fmla="*/ 9693 h 10000"/>
                  <a:gd name="connsiteX68" fmla="*/ 9961 w 10000"/>
                  <a:gd name="connsiteY68" fmla="*/ 9716 h 10000"/>
                  <a:gd name="connsiteX69" fmla="*/ 10000 w 10000"/>
                  <a:gd name="connsiteY69" fmla="*/ 9735 h 10000"/>
                  <a:gd name="connsiteX70" fmla="*/ 9806 w 10000"/>
                  <a:gd name="connsiteY70" fmla="*/ 9727 h 10000"/>
                  <a:gd name="connsiteX71" fmla="*/ 9671 w 10000"/>
                  <a:gd name="connsiteY71" fmla="*/ 9743 h 10000"/>
                  <a:gd name="connsiteX72" fmla="*/ 9419 w 10000"/>
                  <a:gd name="connsiteY72" fmla="*/ 9785 h 10000"/>
                  <a:gd name="connsiteX73" fmla="*/ 9302 w 10000"/>
                  <a:gd name="connsiteY73" fmla="*/ 9785 h 10000"/>
                  <a:gd name="connsiteX74" fmla="*/ 9186 w 10000"/>
                  <a:gd name="connsiteY74" fmla="*/ 9785 h 10000"/>
                  <a:gd name="connsiteX75" fmla="*/ 9070 w 10000"/>
                  <a:gd name="connsiteY75" fmla="*/ 9792 h 10000"/>
                  <a:gd name="connsiteX76" fmla="*/ 8895 w 10000"/>
                  <a:gd name="connsiteY76" fmla="*/ 9808 h 10000"/>
                  <a:gd name="connsiteX77" fmla="*/ 8721 w 10000"/>
                  <a:gd name="connsiteY77" fmla="*/ 9835 h 10000"/>
                  <a:gd name="connsiteX78" fmla="*/ 7422 w 10000"/>
                  <a:gd name="connsiteY78" fmla="*/ 9931 h 10000"/>
                  <a:gd name="connsiteX79" fmla="*/ 7093 w 10000"/>
                  <a:gd name="connsiteY79" fmla="*/ 10000 h 10000"/>
                  <a:gd name="connsiteX80" fmla="*/ 2849 w 10000"/>
                  <a:gd name="connsiteY80" fmla="*/ 9934 h 10000"/>
                  <a:gd name="connsiteX81" fmla="*/ 2442 w 10000"/>
                  <a:gd name="connsiteY81" fmla="*/ 9892 h 10000"/>
                  <a:gd name="connsiteX82" fmla="*/ 2074 w 10000"/>
                  <a:gd name="connsiteY82" fmla="*/ 9850 h 10000"/>
                  <a:gd name="connsiteX83" fmla="*/ 1647 w 10000"/>
                  <a:gd name="connsiteY83" fmla="*/ 9815 h 10000"/>
                  <a:gd name="connsiteX84" fmla="*/ 814 w 10000"/>
                  <a:gd name="connsiteY84" fmla="*/ 9750 h 10000"/>
                  <a:gd name="connsiteX85" fmla="*/ 426 w 10000"/>
                  <a:gd name="connsiteY85" fmla="*/ 9720 h 10000"/>
                  <a:gd name="connsiteX86" fmla="*/ 0 w 10000"/>
                  <a:gd name="connsiteY86" fmla="*/ 9693 h 10000"/>
                  <a:gd name="connsiteX87" fmla="*/ 252 w 10000"/>
                  <a:gd name="connsiteY87" fmla="*/ 9677 h 10000"/>
                  <a:gd name="connsiteX88" fmla="*/ 523 w 10000"/>
                  <a:gd name="connsiteY88" fmla="*/ 9658 h 10000"/>
                  <a:gd name="connsiteX89" fmla="*/ 775 w 10000"/>
                  <a:gd name="connsiteY89" fmla="*/ 9631 h 10000"/>
                  <a:gd name="connsiteX90" fmla="*/ 1047 w 10000"/>
                  <a:gd name="connsiteY90" fmla="*/ 9608 h 10000"/>
                  <a:gd name="connsiteX91" fmla="*/ 1279 w 10000"/>
                  <a:gd name="connsiteY91" fmla="*/ 9589 h 10000"/>
                  <a:gd name="connsiteX92" fmla="*/ 1550 w 10000"/>
                  <a:gd name="connsiteY92" fmla="*/ 9573 h 10000"/>
                  <a:gd name="connsiteX93" fmla="*/ 1841 w 10000"/>
                  <a:gd name="connsiteY93" fmla="*/ 9561 h 10000"/>
                  <a:gd name="connsiteX94" fmla="*/ 2132 w 10000"/>
                  <a:gd name="connsiteY94" fmla="*/ 9561 h 10000"/>
                  <a:gd name="connsiteX95" fmla="*/ 2345 w 10000"/>
                  <a:gd name="connsiteY95" fmla="*/ 9561 h 10000"/>
                  <a:gd name="connsiteX96" fmla="*/ 2558 w 10000"/>
                  <a:gd name="connsiteY96" fmla="*/ 9561 h 10000"/>
                  <a:gd name="connsiteX97" fmla="*/ 2752 w 10000"/>
                  <a:gd name="connsiteY97" fmla="*/ 9557 h 10000"/>
                  <a:gd name="connsiteX98" fmla="*/ 2965 w 10000"/>
                  <a:gd name="connsiteY98" fmla="*/ 9550 h 10000"/>
                  <a:gd name="connsiteX99" fmla="*/ 3159 w 10000"/>
                  <a:gd name="connsiteY99" fmla="*/ 9546 h 10000"/>
                  <a:gd name="connsiteX100" fmla="*/ 3333 w 10000"/>
                  <a:gd name="connsiteY100" fmla="*/ 9534 h 10000"/>
                  <a:gd name="connsiteX101" fmla="*/ 3527 w 10000"/>
                  <a:gd name="connsiteY101" fmla="*/ 9519 h 10000"/>
                  <a:gd name="connsiteX102" fmla="*/ 3702 w 10000"/>
                  <a:gd name="connsiteY102" fmla="*/ 9500 h 10000"/>
                  <a:gd name="connsiteX103" fmla="*/ 3721 w 10000"/>
                  <a:gd name="connsiteY103" fmla="*/ 9331 h 10000"/>
                  <a:gd name="connsiteX104" fmla="*/ 3779 w 10000"/>
                  <a:gd name="connsiteY104" fmla="*/ 9162 h 10000"/>
                  <a:gd name="connsiteX105" fmla="*/ 3857 w 10000"/>
                  <a:gd name="connsiteY105" fmla="*/ 8993 h 10000"/>
                  <a:gd name="connsiteX106" fmla="*/ 3915 w 10000"/>
                  <a:gd name="connsiteY106" fmla="*/ 8824 h 10000"/>
                  <a:gd name="connsiteX107" fmla="*/ 3895 w 10000"/>
                  <a:gd name="connsiteY107" fmla="*/ 8578 h 10000"/>
                  <a:gd name="connsiteX108" fmla="*/ 3895 w 10000"/>
                  <a:gd name="connsiteY108" fmla="*/ 8331 h 10000"/>
                  <a:gd name="connsiteX109" fmla="*/ 3895 w 10000"/>
                  <a:gd name="connsiteY109" fmla="*/ 8082 h 10000"/>
                  <a:gd name="connsiteX110" fmla="*/ 3915 w 10000"/>
                  <a:gd name="connsiteY110" fmla="*/ 7835 h 10000"/>
                  <a:gd name="connsiteX111" fmla="*/ 3915 w 10000"/>
                  <a:gd name="connsiteY111" fmla="*/ 7640 h 10000"/>
                  <a:gd name="connsiteX112" fmla="*/ 3876 w 10000"/>
                  <a:gd name="connsiteY112" fmla="*/ 7440 h 10000"/>
                  <a:gd name="connsiteX113" fmla="*/ 3857 w 10000"/>
                  <a:gd name="connsiteY113" fmla="*/ 7252 h 10000"/>
                  <a:gd name="connsiteX114" fmla="*/ 3915 w 10000"/>
                  <a:gd name="connsiteY114" fmla="*/ 7063 h 10000"/>
                  <a:gd name="connsiteX115" fmla="*/ 4128 w 10000"/>
                  <a:gd name="connsiteY115" fmla="*/ 6863 h 10000"/>
                  <a:gd name="connsiteX116" fmla="*/ 4167 w 10000"/>
                  <a:gd name="connsiteY116" fmla="*/ 6652 h 10000"/>
                  <a:gd name="connsiteX117" fmla="*/ 4147 w 10000"/>
                  <a:gd name="connsiteY117" fmla="*/ 6437 h 10000"/>
                  <a:gd name="connsiteX118" fmla="*/ 4147 w 10000"/>
                  <a:gd name="connsiteY118" fmla="*/ 6222 h 10000"/>
                  <a:gd name="connsiteX119" fmla="*/ 4167 w 10000"/>
                  <a:gd name="connsiteY119" fmla="*/ 6145 h 10000"/>
                  <a:gd name="connsiteX120" fmla="*/ 4186 w 10000"/>
                  <a:gd name="connsiteY120" fmla="*/ 6072 h 10000"/>
                  <a:gd name="connsiteX121" fmla="*/ 4186 w 10000"/>
                  <a:gd name="connsiteY121" fmla="*/ 5999 h 10000"/>
                  <a:gd name="connsiteX122" fmla="*/ 4128 w 10000"/>
                  <a:gd name="connsiteY122" fmla="*/ 5930 h 10000"/>
                  <a:gd name="connsiteX123" fmla="*/ 4109 w 10000"/>
                  <a:gd name="connsiteY123" fmla="*/ 5757 h 10000"/>
                  <a:gd name="connsiteX124" fmla="*/ 4147 w 10000"/>
                  <a:gd name="connsiteY124" fmla="*/ 5746 h 10000"/>
                  <a:gd name="connsiteX125" fmla="*/ 4147 w 10000"/>
                  <a:gd name="connsiteY125" fmla="*/ 5569 h 10000"/>
                  <a:gd name="connsiteX126" fmla="*/ 4186 w 10000"/>
                  <a:gd name="connsiteY126" fmla="*/ 5388 h 10000"/>
                  <a:gd name="connsiteX127" fmla="*/ 4205 w 10000"/>
                  <a:gd name="connsiteY127" fmla="*/ 5211 h 10000"/>
                  <a:gd name="connsiteX128" fmla="*/ 4167 w 10000"/>
                  <a:gd name="connsiteY128" fmla="*/ 5020 h 10000"/>
                  <a:gd name="connsiteX129" fmla="*/ 4264 w 10000"/>
                  <a:gd name="connsiteY129" fmla="*/ 4992 h 10000"/>
                  <a:gd name="connsiteX130" fmla="*/ 4205 w 10000"/>
                  <a:gd name="connsiteY130" fmla="*/ 4631 h 10000"/>
                  <a:gd name="connsiteX131" fmla="*/ 4283 w 10000"/>
                  <a:gd name="connsiteY131" fmla="*/ 4546 h 10000"/>
                  <a:gd name="connsiteX132" fmla="*/ 4302 w 10000"/>
                  <a:gd name="connsiteY132" fmla="*/ 4461 h 10000"/>
                  <a:gd name="connsiteX133" fmla="*/ 4322 w 10000"/>
                  <a:gd name="connsiteY133" fmla="*/ 4373 h 10000"/>
                  <a:gd name="connsiteX134" fmla="*/ 4360 w 10000"/>
                  <a:gd name="connsiteY134" fmla="*/ 4285 h 10000"/>
                  <a:gd name="connsiteX135" fmla="*/ 4419 w 10000"/>
                  <a:gd name="connsiteY135" fmla="*/ 4231 h 10000"/>
                  <a:gd name="connsiteX136" fmla="*/ 4399 w 10000"/>
                  <a:gd name="connsiteY136" fmla="*/ 4185 h 10000"/>
                  <a:gd name="connsiteX137" fmla="*/ 4360 w 10000"/>
                  <a:gd name="connsiteY137" fmla="*/ 4131 h 10000"/>
                  <a:gd name="connsiteX138" fmla="*/ 4399 w 10000"/>
                  <a:gd name="connsiteY138" fmla="*/ 4085 h 10000"/>
                  <a:gd name="connsiteX139" fmla="*/ 4477 w 10000"/>
                  <a:gd name="connsiteY139" fmla="*/ 4001 h 10000"/>
                  <a:gd name="connsiteX140" fmla="*/ 4477 w 10000"/>
                  <a:gd name="connsiteY140" fmla="*/ 3920 h 10000"/>
                  <a:gd name="connsiteX141" fmla="*/ 4457 w 10000"/>
                  <a:gd name="connsiteY141" fmla="*/ 3836 h 10000"/>
                  <a:gd name="connsiteX142" fmla="*/ 4438 w 10000"/>
                  <a:gd name="connsiteY142" fmla="*/ 3750 h 10000"/>
                  <a:gd name="connsiteX143" fmla="*/ 4341 w 10000"/>
                  <a:gd name="connsiteY143" fmla="*/ 3746 h 10000"/>
                  <a:gd name="connsiteX144" fmla="*/ 4360 w 10000"/>
                  <a:gd name="connsiteY144" fmla="*/ 3681 h 10000"/>
                  <a:gd name="connsiteX145" fmla="*/ 4438 w 10000"/>
                  <a:gd name="connsiteY145" fmla="*/ 3616 h 10000"/>
                  <a:gd name="connsiteX146" fmla="*/ 4457 w 10000"/>
                  <a:gd name="connsiteY146" fmla="*/ 3551 h 10000"/>
                  <a:gd name="connsiteX147" fmla="*/ 4438 w 10000"/>
                  <a:gd name="connsiteY147" fmla="*/ 3482 h 10000"/>
                  <a:gd name="connsiteX148" fmla="*/ 4399 w 10000"/>
                  <a:gd name="connsiteY148" fmla="*/ 3482 h 10000"/>
                  <a:gd name="connsiteX149" fmla="*/ 4419 w 10000"/>
                  <a:gd name="connsiteY149" fmla="*/ 3416 h 10000"/>
                  <a:gd name="connsiteX150" fmla="*/ 4399 w 10000"/>
                  <a:gd name="connsiteY150" fmla="*/ 3340 h 10000"/>
                  <a:gd name="connsiteX151" fmla="*/ 4399 w 10000"/>
                  <a:gd name="connsiteY151" fmla="*/ 3274 h 10000"/>
                  <a:gd name="connsiteX152" fmla="*/ 4457 w 10000"/>
                  <a:gd name="connsiteY152" fmla="*/ 3205 h 10000"/>
                  <a:gd name="connsiteX153" fmla="*/ 4457 w 10000"/>
                  <a:gd name="connsiteY153" fmla="*/ 3067 h 10000"/>
                  <a:gd name="connsiteX154" fmla="*/ 4457 w 10000"/>
                  <a:gd name="connsiteY154" fmla="*/ 2933 h 10000"/>
                  <a:gd name="connsiteX155" fmla="*/ 4516 w 10000"/>
                  <a:gd name="connsiteY155" fmla="*/ 2798 h 10000"/>
                  <a:gd name="connsiteX156" fmla="*/ 4651 w 10000"/>
                  <a:gd name="connsiteY156" fmla="*/ 2675 h 10000"/>
                  <a:gd name="connsiteX157" fmla="*/ 4593 w 10000"/>
                  <a:gd name="connsiteY157" fmla="*/ 2656 h 10000"/>
                  <a:gd name="connsiteX158" fmla="*/ 4593 w 10000"/>
                  <a:gd name="connsiteY158" fmla="*/ 2540 h 10000"/>
                  <a:gd name="connsiteX159" fmla="*/ 4574 w 10000"/>
                  <a:gd name="connsiteY159" fmla="*/ 2425 h 10000"/>
                  <a:gd name="connsiteX160" fmla="*/ 4554 w 10000"/>
                  <a:gd name="connsiteY160" fmla="*/ 2310 h 10000"/>
                  <a:gd name="connsiteX161" fmla="*/ 4593 w 10000"/>
                  <a:gd name="connsiteY161" fmla="*/ 2207 h 10000"/>
                  <a:gd name="connsiteX162" fmla="*/ 4632 w 10000"/>
                  <a:gd name="connsiteY162" fmla="*/ 2021 h 10000"/>
                  <a:gd name="connsiteX163" fmla="*/ 4729 w 10000"/>
                  <a:gd name="connsiteY163" fmla="*/ 1841 h 10000"/>
                  <a:gd name="connsiteX164" fmla="*/ 4787 w 10000"/>
                  <a:gd name="connsiteY164" fmla="*/ 1656 h 10000"/>
                  <a:gd name="connsiteX165" fmla="*/ 4748 w 10000"/>
                  <a:gd name="connsiteY165" fmla="*/ 1468 h 10000"/>
                  <a:gd name="connsiteX166" fmla="*/ 4767 w 10000"/>
                  <a:gd name="connsiteY166" fmla="*/ 1380 h 10000"/>
                  <a:gd name="connsiteX167" fmla="*/ 4767 w 10000"/>
                  <a:gd name="connsiteY167" fmla="*/ 1284 h 10000"/>
                  <a:gd name="connsiteX168" fmla="*/ 4767 w 10000"/>
                  <a:gd name="connsiteY168" fmla="*/ 1194 h 10000"/>
                  <a:gd name="connsiteX169" fmla="*/ 4748 w 10000"/>
                  <a:gd name="connsiteY169" fmla="*/ 1102 h 10000"/>
                  <a:gd name="connsiteX170" fmla="*/ 4651 w 10000"/>
                  <a:gd name="connsiteY170" fmla="*/ 1129 h 10000"/>
                  <a:gd name="connsiteX171" fmla="*/ 4651 w 10000"/>
                  <a:gd name="connsiteY171" fmla="*/ 1068 h 10000"/>
                  <a:gd name="connsiteX172" fmla="*/ 4632 w 10000"/>
                  <a:gd name="connsiteY172" fmla="*/ 1003 h 10000"/>
                  <a:gd name="connsiteX173" fmla="*/ 4632 w 10000"/>
                  <a:gd name="connsiteY173" fmla="*/ 941 h 10000"/>
                  <a:gd name="connsiteX174" fmla="*/ 4651 w 10000"/>
                  <a:gd name="connsiteY174" fmla="*/ 880 h 10000"/>
                  <a:gd name="connsiteX175" fmla="*/ 4593 w 10000"/>
                  <a:gd name="connsiteY175" fmla="*/ 799 h 10000"/>
                  <a:gd name="connsiteX176" fmla="*/ 4593 w 10000"/>
                  <a:gd name="connsiteY176" fmla="*/ 715 h 10000"/>
                  <a:gd name="connsiteX177" fmla="*/ 4574 w 10000"/>
                  <a:gd name="connsiteY177" fmla="*/ 630 h 10000"/>
                  <a:gd name="connsiteX178" fmla="*/ 4574 w 10000"/>
                  <a:gd name="connsiteY178" fmla="*/ 554 h 10000"/>
                  <a:gd name="connsiteX179" fmla="*/ 4516 w 10000"/>
                  <a:gd name="connsiteY179" fmla="*/ 361 h 10000"/>
                  <a:gd name="connsiteX180" fmla="*/ 4457 w 10000"/>
                  <a:gd name="connsiteY180" fmla="*/ 342 h 10000"/>
                  <a:gd name="connsiteX181" fmla="*/ 4341 w 10000"/>
                  <a:gd name="connsiteY181" fmla="*/ 330 h 10000"/>
                  <a:gd name="connsiteX182" fmla="*/ 4264 w 10000"/>
                  <a:gd name="connsiteY182" fmla="*/ 318 h 10000"/>
                  <a:gd name="connsiteX183" fmla="*/ 4147 w 10000"/>
                  <a:gd name="connsiteY183" fmla="*/ 315 h 10000"/>
                  <a:gd name="connsiteX184" fmla="*/ 4070 w 10000"/>
                  <a:gd name="connsiteY184" fmla="*/ 318 h 10000"/>
                  <a:gd name="connsiteX185" fmla="*/ 4012 w 10000"/>
                  <a:gd name="connsiteY185" fmla="*/ 326 h 10000"/>
                  <a:gd name="connsiteX186" fmla="*/ 3934 w 10000"/>
                  <a:gd name="connsiteY186" fmla="*/ 326 h 10000"/>
                  <a:gd name="connsiteX187" fmla="*/ 3876 w 10000"/>
                  <a:gd name="connsiteY187" fmla="*/ 318 h 10000"/>
                  <a:gd name="connsiteX188" fmla="*/ 3895 w 10000"/>
                  <a:gd name="connsiteY188" fmla="*/ 303 h 10000"/>
                  <a:gd name="connsiteX189" fmla="*/ 3934 w 10000"/>
                  <a:gd name="connsiteY189" fmla="*/ 295 h 10000"/>
                  <a:gd name="connsiteX190" fmla="*/ 3992 w 10000"/>
                  <a:gd name="connsiteY190" fmla="*/ 284 h 10000"/>
                  <a:gd name="connsiteX191" fmla="*/ 3973 w 10000"/>
                  <a:gd name="connsiteY191" fmla="*/ 269 h 10000"/>
                  <a:gd name="connsiteX192" fmla="*/ 4147 w 10000"/>
                  <a:gd name="connsiteY192" fmla="*/ 253 h 10000"/>
                  <a:gd name="connsiteX193" fmla="*/ 4322 w 10000"/>
                  <a:gd name="connsiteY193" fmla="*/ 226 h 10000"/>
                  <a:gd name="connsiteX194" fmla="*/ 4477 w 10000"/>
                  <a:gd name="connsiteY194" fmla="*/ 200 h 10000"/>
                  <a:gd name="connsiteX195" fmla="*/ 4612 w 10000"/>
                  <a:gd name="connsiteY195" fmla="*/ 161 h 10000"/>
                  <a:gd name="connsiteX196" fmla="*/ 4651 w 10000"/>
                  <a:gd name="connsiteY196" fmla="*/ 119 h 10000"/>
                  <a:gd name="connsiteX197" fmla="*/ 4709 w 10000"/>
                  <a:gd name="connsiteY197" fmla="*/ 84 h 10000"/>
                  <a:gd name="connsiteX198" fmla="*/ 4709 w 10000"/>
                  <a:gd name="connsiteY198" fmla="*/ 42 h 10000"/>
                  <a:gd name="connsiteX199" fmla="*/ 4729 w 10000"/>
                  <a:gd name="connsiteY199" fmla="*/ 0 h 10000"/>
                  <a:gd name="connsiteX200" fmla="*/ 4787 w 10000"/>
                  <a:gd name="connsiteY200" fmla="*/ 73 h 10000"/>
                  <a:gd name="connsiteX201" fmla="*/ 4864 w 10000"/>
                  <a:gd name="connsiteY201" fmla="*/ 153 h 10000"/>
                  <a:gd name="connsiteX202" fmla="*/ 4884 w 10000"/>
                  <a:gd name="connsiteY202" fmla="*/ 230 h 10000"/>
                  <a:gd name="connsiteX203" fmla="*/ 4845 w 10000"/>
                  <a:gd name="connsiteY203" fmla="*/ 315 h 10000"/>
                  <a:gd name="connsiteX0" fmla="*/ 4845 w 10000"/>
                  <a:gd name="connsiteY0" fmla="*/ 315 h 9934"/>
                  <a:gd name="connsiteX1" fmla="*/ 4942 w 10000"/>
                  <a:gd name="connsiteY1" fmla="*/ 542 h 9934"/>
                  <a:gd name="connsiteX2" fmla="*/ 5019 w 10000"/>
                  <a:gd name="connsiteY2" fmla="*/ 780 h 9934"/>
                  <a:gd name="connsiteX3" fmla="*/ 5058 w 10000"/>
                  <a:gd name="connsiteY3" fmla="*/ 1010 h 9934"/>
                  <a:gd name="connsiteX4" fmla="*/ 5097 w 10000"/>
                  <a:gd name="connsiteY4" fmla="*/ 1240 h 9934"/>
                  <a:gd name="connsiteX5" fmla="*/ 5233 w 10000"/>
                  <a:gd name="connsiteY5" fmla="*/ 1464 h 9934"/>
                  <a:gd name="connsiteX6" fmla="*/ 5310 w 10000"/>
                  <a:gd name="connsiteY6" fmla="*/ 1695 h 9934"/>
                  <a:gd name="connsiteX7" fmla="*/ 5310 w 10000"/>
                  <a:gd name="connsiteY7" fmla="*/ 1922 h 9934"/>
                  <a:gd name="connsiteX8" fmla="*/ 5291 w 10000"/>
                  <a:gd name="connsiteY8" fmla="*/ 2149 h 9934"/>
                  <a:gd name="connsiteX9" fmla="*/ 5329 w 10000"/>
                  <a:gd name="connsiteY9" fmla="*/ 2272 h 9934"/>
                  <a:gd name="connsiteX10" fmla="*/ 5388 w 10000"/>
                  <a:gd name="connsiteY10" fmla="*/ 2406 h 9934"/>
                  <a:gd name="connsiteX11" fmla="*/ 5388 w 10000"/>
                  <a:gd name="connsiteY11" fmla="*/ 2537 h 9934"/>
                  <a:gd name="connsiteX12" fmla="*/ 5368 w 10000"/>
                  <a:gd name="connsiteY12" fmla="*/ 2667 h 9934"/>
                  <a:gd name="connsiteX13" fmla="*/ 5388 w 10000"/>
                  <a:gd name="connsiteY13" fmla="*/ 2682 h 9934"/>
                  <a:gd name="connsiteX14" fmla="*/ 5368 w 10000"/>
                  <a:gd name="connsiteY14" fmla="*/ 2705 h 9934"/>
                  <a:gd name="connsiteX15" fmla="*/ 5310 w 10000"/>
                  <a:gd name="connsiteY15" fmla="*/ 2721 h 9934"/>
                  <a:gd name="connsiteX16" fmla="*/ 5291 w 10000"/>
                  <a:gd name="connsiteY16" fmla="*/ 2740 h 9934"/>
                  <a:gd name="connsiteX17" fmla="*/ 5291 w 10000"/>
                  <a:gd name="connsiteY17" fmla="*/ 2798 h 9934"/>
                  <a:gd name="connsiteX18" fmla="*/ 5291 w 10000"/>
                  <a:gd name="connsiteY18" fmla="*/ 2855 h 9934"/>
                  <a:gd name="connsiteX19" fmla="*/ 5252 w 10000"/>
                  <a:gd name="connsiteY19" fmla="*/ 2917 h 9934"/>
                  <a:gd name="connsiteX20" fmla="*/ 5213 w 10000"/>
                  <a:gd name="connsiteY20" fmla="*/ 2967 h 9934"/>
                  <a:gd name="connsiteX21" fmla="*/ 5213 w 10000"/>
                  <a:gd name="connsiteY21" fmla="*/ 3140 h 9934"/>
                  <a:gd name="connsiteX22" fmla="*/ 5252 w 10000"/>
                  <a:gd name="connsiteY22" fmla="*/ 3320 h 9934"/>
                  <a:gd name="connsiteX23" fmla="*/ 5329 w 10000"/>
                  <a:gd name="connsiteY23" fmla="*/ 3501 h 9934"/>
                  <a:gd name="connsiteX24" fmla="*/ 5349 w 10000"/>
                  <a:gd name="connsiteY24" fmla="*/ 3673 h 9934"/>
                  <a:gd name="connsiteX25" fmla="*/ 5523 w 10000"/>
                  <a:gd name="connsiteY25" fmla="*/ 3820 h 9934"/>
                  <a:gd name="connsiteX26" fmla="*/ 5543 w 10000"/>
                  <a:gd name="connsiteY26" fmla="*/ 3974 h 9934"/>
                  <a:gd name="connsiteX27" fmla="*/ 5523 w 10000"/>
                  <a:gd name="connsiteY27" fmla="*/ 4123 h 9934"/>
                  <a:gd name="connsiteX28" fmla="*/ 5504 w 10000"/>
                  <a:gd name="connsiteY28" fmla="*/ 4277 h 9934"/>
                  <a:gd name="connsiteX29" fmla="*/ 5368 w 10000"/>
                  <a:gd name="connsiteY29" fmla="*/ 4503 h 9934"/>
                  <a:gd name="connsiteX30" fmla="*/ 5388 w 10000"/>
                  <a:gd name="connsiteY30" fmla="*/ 4731 h 9934"/>
                  <a:gd name="connsiteX31" fmla="*/ 5446 w 10000"/>
                  <a:gd name="connsiteY31" fmla="*/ 4957 h 9934"/>
                  <a:gd name="connsiteX32" fmla="*/ 5388 w 10000"/>
                  <a:gd name="connsiteY32" fmla="*/ 5185 h 9934"/>
                  <a:gd name="connsiteX33" fmla="*/ 5465 w 10000"/>
                  <a:gd name="connsiteY33" fmla="*/ 5435 h 9934"/>
                  <a:gd name="connsiteX34" fmla="*/ 5523 w 10000"/>
                  <a:gd name="connsiteY34" fmla="*/ 5677 h 9934"/>
                  <a:gd name="connsiteX35" fmla="*/ 5581 w 10000"/>
                  <a:gd name="connsiteY35" fmla="*/ 5926 h 9934"/>
                  <a:gd name="connsiteX36" fmla="*/ 5581 w 10000"/>
                  <a:gd name="connsiteY36" fmla="*/ 6179 h 9934"/>
                  <a:gd name="connsiteX37" fmla="*/ 5659 w 10000"/>
                  <a:gd name="connsiteY37" fmla="*/ 6503 h 9934"/>
                  <a:gd name="connsiteX38" fmla="*/ 5659 w 10000"/>
                  <a:gd name="connsiteY38" fmla="*/ 6825 h 9934"/>
                  <a:gd name="connsiteX39" fmla="*/ 5678 w 10000"/>
                  <a:gd name="connsiteY39" fmla="*/ 7141 h 9934"/>
                  <a:gd name="connsiteX40" fmla="*/ 5911 w 10000"/>
                  <a:gd name="connsiteY40" fmla="*/ 7452 h 9934"/>
                  <a:gd name="connsiteX41" fmla="*/ 5950 w 10000"/>
                  <a:gd name="connsiteY41" fmla="*/ 7605 h 9934"/>
                  <a:gd name="connsiteX42" fmla="*/ 6027 w 10000"/>
                  <a:gd name="connsiteY42" fmla="*/ 7755 h 9934"/>
                  <a:gd name="connsiteX43" fmla="*/ 6066 w 10000"/>
                  <a:gd name="connsiteY43" fmla="*/ 7912 h 9934"/>
                  <a:gd name="connsiteX44" fmla="*/ 5988 w 10000"/>
                  <a:gd name="connsiteY44" fmla="*/ 8063 h 9934"/>
                  <a:gd name="connsiteX45" fmla="*/ 5891 w 10000"/>
                  <a:gd name="connsiteY45" fmla="*/ 8262 h 9934"/>
                  <a:gd name="connsiteX46" fmla="*/ 5911 w 10000"/>
                  <a:gd name="connsiteY46" fmla="*/ 8467 h 9934"/>
                  <a:gd name="connsiteX47" fmla="*/ 6027 w 10000"/>
                  <a:gd name="connsiteY47" fmla="*/ 8678 h 9934"/>
                  <a:gd name="connsiteX48" fmla="*/ 6124 w 10000"/>
                  <a:gd name="connsiteY48" fmla="*/ 8882 h 9934"/>
                  <a:gd name="connsiteX49" fmla="*/ 6143 w 10000"/>
                  <a:gd name="connsiteY49" fmla="*/ 9035 h 9934"/>
                  <a:gd name="connsiteX50" fmla="*/ 6143 w 10000"/>
                  <a:gd name="connsiteY50" fmla="*/ 9193 h 9934"/>
                  <a:gd name="connsiteX51" fmla="*/ 6202 w 10000"/>
                  <a:gd name="connsiteY51" fmla="*/ 9346 h 9934"/>
                  <a:gd name="connsiteX52" fmla="*/ 6434 w 10000"/>
                  <a:gd name="connsiteY52" fmla="*/ 9477 h 9934"/>
                  <a:gd name="connsiteX53" fmla="*/ 6686 w 10000"/>
                  <a:gd name="connsiteY53" fmla="*/ 9477 h 9934"/>
                  <a:gd name="connsiteX54" fmla="*/ 6957 w 10000"/>
                  <a:gd name="connsiteY54" fmla="*/ 9488 h 9934"/>
                  <a:gd name="connsiteX55" fmla="*/ 7171 w 10000"/>
                  <a:gd name="connsiteY55" fmla="*/ 9500 h 9934"/>
                  <a:gd name="connsiteX56" fmla="*/ 7422 w 10000"/>
                  <a:gd name="connsiteY56" fmla="*/ 9515 h 9934"/>
                  <a:gd name="connsiteX57" fmla="*/ 7655 w 10000"/>
                  <a:gd name="connsiteY57" fmla="*/ 9534 h 9934"/>
                  <a:gd name="connsiteX58" fmla="*/ 7849 w 10000"/>
                  <a:gd name="connsiteY58" fmla="*/ 9561 h 9934"/>
                  <a:gd name="connsiteX59" fmla="*/ 8081 w 10000"/>
                  <a:gd name="connsiteY59" fmla="*/ 9593 h 9934"/>
                  <a:gd name="connsiteX60" fmla="*/ 8275 w 10000"/>
                  <a:gd name="connsiteY60" fmla="*/ 9624 h 9934"/>
                  <a:gd name="connsiteX61" fmla="*/ 8488 w 10000"/>
                  <a:gd name="connsiteY61" fmla="*/ 9635 h 9934"/>
                  <a:gd name="connsiteX62" fmla="*/ 8702 w 10000"/>
                  <a:gd name="connsiteY62" fmla="*/ 9647 h 9934"/>
                  <a:gd name="connsiteX63" fmla="*/ 8915 w 10000"/>
                  <a:gd name="connsiteY63" fmla="*/ 9650 h 9934"/>
                  <a:gd name="connsiteX64" fmla="*/ 9147 w 10000"/>
                  <a:gd name="connsiteY64" fmla="*/ 9658 h 9934"/>
                  <a:gd name="connsiteX65" fmla="*/ 9360 w 10000"/>
                  <a:gd name="connsiteY65" fmla="*/ 9662 h 9934"/>
                  <a:gd name="connsiteX66" fmla="*/ 9574 w 10000"/>
                  <a:gd name="connsiteY66" fmla="*/ 9673 h 9934"/>
                  <a:gd name="connsiteX67" fmla="*/ 9767 w 10000"/>
                  <a:gd name="connsiteY67" fmla="*/ 9693 h 9934"/>
                  <a:gd name="connsiteX68" fmla="*/ 9961 w 10000"/>
                  <a:gd name="connsiteY68" fmla="*/ 9716 h 9934"/>
                  <a:gd name="connsiteX69" fmla="*/ 10000 w 10000"/>
                  <a:gd name="connsiteY69" fmla="*/ 9735 h 9934"/>
                  <a:gd name="connsiteX70" fmla="*/ 9806 w 10000"/>
                  <a:gd name="connsiteY70" fmla="*/ 9727 h 9934"/>
                  <a:gd name="connsiteX71" fmla="*/ 9671 w 10000"/>
                  <a:gd name="connsiteY71" fmla="*/ 9743 h 9934"/>
                  <a:gd name="connsiteX72" fmla="*/ 9419 w 10000"/>
                  <a:gd name="connsiteY72" fmla="*/ 9785 h 9934"/>
                  <a:gd name="connsiteX73" fmla="*/ 9302 w 10000"/>
                  <a:gd name="connsiteY73" fmla="*/ 9785 h 9934"/>
                  <a:gd name="connsiteX74" fmla="*/ 9186 w 10000"/>
                  <a:gd name="connsiteY74" fmla="*/ 9785 h 9934"/>
                  <a:gd name="connsiteX75" fmla="*/ 9070 w 10000"/>
                  <a:gd name="connsiteY75" fmla="*/ 9792 h 9934"/>
                  <a:gd name="connsiteX76" fmla="*/ 8895 w 10000"/>
                  <a:gd name="connsiteY76" fmla="*/ 9808 h 9934"/>
                  <a:gd name="connsiteX77" fmla="*/ 8721 w 10000"/>
                  <a:gd name="connsiteY77" fmla="*/ 9835 h 9934"/>
                  <a:gd name="connsiteX78" fmla="*/ 7422 w 10000"/>
                  <a:gd name="connsiteY78" fmla="*/ 9931 h 9934"/>
                  <a:gd name="connsiteX79" fmla="*/ 2849 w 10000"/>
                  <a:gd name="connsiteY79" fmla="*/ 9934 h 9934"/>
                  <a:gd name="connsiteX80" fmla="*/ 2442 w 10000"/>
                  <a:gd name="connsiteY80" fmla="*/ 9892 h 9934"/>
                  <a:gd name="connsiteX81" fmla="*/ 2074 w 10000"/>
                  <a:gd name="connsiteY81" fmla="*/ 9850 h 9934"/>
                  <a:gd name="connsiteX82" fmla="*/ 1647 w 10000"/>
                  <a:gd name="connsiteY82" fmla="*/ 9815 h 9934"/>
                  <a:gd name="connsiteX83" fmla="*/ 814 w 10000"/>
                  <a:gd name="connsiteY83" fmla="*/ 9750 h 9934"/>
                  <a:gd name="connsiteX84" fmla="*/ 426 w 10000"/>
                  <a:gd name="connsiteY84" fmla="*/ 9720 h 9934"/>
                  <a:gd name="connsiteX85" fmla="*/ 0 w 10000"/>
                  <a:gd name="connsiteY85" fmla="*/ 9693 h 9934"/>
                  <a:gd name="connsiteX86" fmla="*/ 252 w 10000"/>
                  <a:gd name="connsiteY86" fmla="*/ 9677 h 9934"/>
                  <a:gd name="connsiteX87" fmla="*/ 523 w 10000"/>
                  <a:gd name="connsiteY87" fmla="*/ 9658 h 9934"/>
                  <a:gd name="connsiteX88" fmla="*/ 775 w 10000"/>
                  <a:gd name="connsiteY88" fmla="*/ 9631 h 9934"/>
                  <a:gd name="connsiteX89" fmla="*/ 1047 w 10000"/>
                  <a:gd name="connsiteY89" fmla="*/ 9608 h 9934"/>
                  <a:gd name="connsiteX90" fmla="*/ 1279 w 10000"/>
                  <a:gd name="connsiteY90" fmla="*/ 9589 h 9934"/>
                  <a:gd name="connsiteX91" fmla="*/ 1550 w 10000"/>
                  <a:gd name="connsiteY91" fmla="*/ 9573 h 9934"/>
                  <a:gd name="connsiteX92" fmla="*/ 1841 w 10000"/>
                  <a:gd name="connsiteY92" fmla="*/ 9561 h 9934"/>
                  <a:gd name="connsiteX93" fmla="*/ 2132 w 10000"/>
                  <a:gd name="connsiteY93" fmla="*/ 9561 h 9934"/>
                  <a:gd name="connsiteX94" fmla="*/ 2345 w 10000"/>
                  <a:gd name="connsiteY94" fmla="*/ 9561 h 9934"/>
                  <a:gd name="connsiteX95" fmla="*/ 2558 w 10000"/>
                  <a:gd name="connsiteY95" fmla="*/ 9561 h 9934"/>
                  <a:gd name="connsiteX96" fmla="*/ 2752 w 10000"/>
                  <a:gd name="connsiteY96" fmla="*/ 9557 h 9934"/>
                  <a:gd name="connsiteX97" fmla="*/ 2965 w 10000"/>
                  <a:gd name="connsiteY97" fmla="*/ 9550 h 9934"/>
                  <a:gd name="connsiteX98" fmla="*/ 3159 w 10000"/>
                  <a:gd name="connsiteY98" fmla="*/ 9546 h 9934"/>
                  <a:gd name="connsiteX99" fmla="*/ 3333 w 10000"/>
                  <a:gd name="connsiteY99" fmla="*/ 9534 h 9934"/>
                  <a:gd name="connsiteX100" fmla="*/ 3527 w 10000"/>
                  <a:gd name="connsiteY100" fmla="*/ 9519 h 9934"/>
                  <a:gd name="connsiteX101" fmla="*/ 3702 w 10000"/>
                  <a:gd name="connsiteY101" fmla="*/ 9500 h 9934"/>
                  <a:gd name="connsiteX102" fmla="*/ 3721 w 10000"/>
                  <a:gd name="connsiteY102" fmla="*/ 9331 h 9934"/>
                  <a:gd name="connsiteX103" fmla="*/ 3779 w 10000"/>
                  <a:gd name="connsiteY103" fmla="*/ 9162 h 9934"/>
                  <a:gd name="connsiteX104" fmla="*/ 3857 w 10000"/>
                  <a:gd name="connsiteY104" fmla="*/ 8993 h 9934"/>
                  <a:gd name="connsiteX105" fmla="*/ 3915 w 10000"/>
                  <a:gd name="connsiteY105" fmla="*/ 8824 h 9934"/>
                  <a:gd name="connsiteX106" fmla="*/ 3895 w 10000"/>
                  <a:gd name="connsiteY106" fmla="*/ 8578 h 9934"/>
                  <a:gd name="connsiteX107" fmla="*/ 3895 w 10000"/>
                  <a:gd name="connsiteY107" fmla="*/ 8331 h 9934"/>
                  <a:gd name="connsiteX108" fmla="*/ 3895 w 10000"/>
                  <a:gd name="connsiteY108" fmla="*/ 8082 h 9934"/>
                  <a:gd name="connsiteX109" fmla="*/ 3915 w 10000"/>
                  <a:gd name="connsiteY109" fmla="*/ 7835 h 9934"/>
                  <a:gd name="connsiteX110" fmla="*/ 3915 w 10000"/>
                  <a:gd name="connsiteY110" fmla="*/ 7640 h 9934"/>
                  <a:gd name="connsiteX111" fmla="*/ 3876 w 10000"/>
                  <a:gd name="connsiteY111" fmla="*/ 7440 h 9934"/>
                  <a:gd name="connsiteX112" fmla="*/ 3857 w 10000"/>
                  <a:gd name="connsiteY112" fmla="*/ 7252 h 9934"/>
                  <a:gd name="connsiteX113" fmla="*/ 3915 w 10000"/>
                  <a:gd name="connsiteY113" fmla="*/ 7063 h 9934"/>
                  <a:gd name="connsiteX114" fmla="*/ 4128 w 10000"/>
                  <a:gd name="connsiteY114" fmla="*/ 6863 h 9934"/>
                  <a:gd name="connsiteX115" fmla="*/ 4167 w 10000"/>
                  <a:gd name="connsiteY115" fmla="*/ 6652 h 9934"/>
                  <a:gd name="connsiteX116" fmla="*/ 4147 w 10000"/>
                  <a:gd name="connsiteY116" fmla="*/ 6437 h 9934"/>
                  <a:gd name="connsiteX117" fmla="*/ 4147 w 10000"/>
                  <a:gd name="connsiteY117" fmla="*/ 6222 h 9934"/>
                  <a:gd name="connsiteX118" fmla="*/ 4167 w 10000"/>
                  <a:gd name="connsiteY118" fmla="*/ 6145 h 9934"/>
                  <a:gd name="connsiteX119" fmla="*/ 4186 w 10000"/>
                  <a:gd name="connsiteY119" fmla="*/ 6072 h 9934"/>
                  <a:gd name="connsiteX120" fmla="*/ 4186 w 10000"/>
                  <a:gd name="connsiteY120" fmla="*/ 5999 h 9934"/>
                  <a:gd name="connsiteX121" fmla="*/ 4128 w 10000"/>
                  <a:gd name="connsiteY121" fmla="*/ 5930 h 9934"/>
                  <a:gd name="connsiteX122" fmla="*/ 4109 w 10000"/>
                  <a:gd name="connsiteY122" fmla="*/ 5757 h 9934"/>
                  <a:gd name="connsiteX123" fmla="*/ 4147 w 10000"/>
                  <a:gd name="connsiteY123" fmla="*/ 5746 h 9934"/>
                  <a:gd name="connsiteX124" fmla="*/ 4147 w 10000"/>
                  <a:gd name="connsiteY124" fmla="*/ 5569 h 9934"/>
                  <a:gd name="connsiteX125" fmla="*/ 4186 w 10000"/>
                  <a:gd name="connsiteY125" fmla="*/ 5388 h 9934"/>
                  <a:gd name="connsiteX126" fmla="*/ 4205 w 10000"/>
                  <a:gd name="connsiteY126" fmla="*/ 5211 h 9934"/>
                  <a:gd name="connsiteX127" fmla="*/ 4167 w 10000"/>
                  <a:gd name="connsiteY127" fmla="*/ 5020 h 9934"/>
                  <a:gd name="connsiteX128" fmla="*/ 4264 w 10000"/>
                  <a:gd name="connsiteY128" fmla="*/ 4992 h 9934"/>
                  <a:gd name="connsiteX129" fmla="*/ 4205 w 10000"/>
                  <a:gd name="connsiteY129" fmla="*/ 4631 h 9934"/>
                  <a:gd name="connsiteX130" fmla="*/ 4283 w 10000"/>
                  <a:gd name="connsiteY130" fmla="*/ 4546 h 9934"/>
                  <a:gd name="connsiteX131" fmla="*/ 4302 w 10000"/>
                  <a:gd name="connsiteY131" fmla="*/ 4461 h 9934"/>
                  <a:gd name="connsiteX132" fmla="*/ 4322 w 10000"/>
                  <a:gd name="connsiteY132" fmla="*/ 4373 h 9934"/>
                  <a:gd name="connsiteX133" fmla="*/ 4360 w 10000"/>
                  <a:gd name="connsiteY133" fmla="*/ 4285 h 9934"/>
                  <a:gd name="connsiteX134" fmla="*/ 4419 w 10000"/>
                  <a:gd name="connsiteY134" fmla="*/ 4231 h 9934"/>
                  <a:gd name="connsiteX135" fmla="*/ 4399 w 10000"/>
                  <a:gd name="connsiteY135" fmla="*/ 4185 h 9934"/>
                  <a:gd name="connsiteX136" fmla="*/ 4360 w 10000"/>
                  <a:gd name="connsiteY136" fmla="*/ 4131 h 9934"/>
                  <a:gd name="connsiteX137" fmla="*/ 4399 w 10000"/>
                  <a:gd name="connsiteY137" fmla="*/ 4085 h 9934"/>
                  <a:gd name="connsiteX138" fmla="*/ 4477 w 10000"/>
                  <a:gd name="connsiteY138" fmla="*/ 4001 h 9934"/>
                  <a:gd name="connsiteX139" fmla="*/ 4477 w 10000"/>
                  <a:gd name="connsiteY139" fmla="*/ 3920 h 9934"/>
                  <a:gd name="connsiteX140" fmla="*/ 4457 w 10000"/>
                  <a:gd name="connsiteY140" fmla="*/ 3836 h 9934"/>
                  <a:gd name="connsiteX141" fmla="*/ 4438 w 10000"/>
                  <a:gd name="connsiteY141" fmla="*/ 3750 h 9934"/>
                  <a:gd name="connsiteX142" fmla="*/ 4341 w 10000"/>
                  <a:gd name="connsiteY142" fmla="*/ 3746 h 9934"/>
                  <a:gd name="connsiteX143" fmla="*/ 4360 w 10000"/>
                  <a:gd name="connsiteY143" fmla="*/ 3681 h 9934"/>
                  <a:gd name="connsiteX144" fmla="*/ 4438 w 10000"/>
                  <a:gd name="connsiteY144" fmla="*/ 3616 h 9934"/>
                  <a:gd name="connsiteX145" fmla="*/ 4457 w 10000"/>
                  <a:gd name="connsiteY145" fmla="*/ 3551 h 9934"/>
                  <a:gd name="connsiteX146" fmla="*/ 4438 w 10000"/>
                  <a:gd name="connsiteY146" fmla="*/ 3482 h 9934"/>
                  <a:gd name="connsiteX147" fmla="*/ 4399 w 10000"/>
                  <a:gd name="connsiteY147" fmla="*/ 3482 h 9934"/>
                  <a:gd name="connsiteX148" fmla="*/ 4419 w 10000"/>
                  <a:gd name="connsiteY148" fmla="*/ 3416 h 9934"/>
                  <a:gd name="connsiteX149" fmla="*/ 4399 w 10000"/>
                  <a:gd name="connsiteY149" fmla="*/ 3340 h 9934"/>
                  <a:gd name="connsiteX150" fmla="*/ 4399 w 10000"/>
                  <a:gd name="connsiteY150" fmla="*/ 3274 h 9934"/>
                  <a:gd name="connsiteX151" fmla="*/ 4457 w 10000"/>
                  <a:gd name="connsiteY151" fmla="*/ 3205 h 9934"/>
                  <a:gd name="connsiteX152" fmla="*/ 4457 w 10000"/>
                  <a:gd name="connsiteY152" fmla="*/ 3067 h 9934"/>
                  <a:gd name="connsiteX153" fmla="*/ 4457 w 10000"/>
                  <a:gd name="connsiteY153" fmla="*/ 2933 h 9934"/>
                  <a:gd name="connsiteX154" fmla="*/ 4516 w 10000"/>
                  <a:gd name="connsiteY154" fmla="*/ 2798 h 9934"/>
                  <a:gd name="connsiteX155" fmla="*/ 4651 w 10000"/>
                  <a:gd name="connsiteY155" fmla="*/ 2675 h 9934"/>
                  <a:gd name="connsiteX156" fmla="*/ 4593 w 10000"/>
                  <a:gd name="connsiteY156" fmla="*/ 2656 h 9934"/>
                  <a:gd name="connsiteX157" fmla="*/ 4593 w 10000"/>
                  <a:gd name="connsiteY157" fmla="*/ 2540 h 9934"/>
                  <a:gd name="connsiteX158" fmla="*/ 4574 w 10000"/>
                  <a:gd name="connsiteY158" fmla="*/ 2425 h 9934"/>
                  <a:gd name="connsiteX159" fmla="*/ 4554 w 10000"/>
                  <a:gd name="connsiteY159" fmla="*/ 2310 h 9934"/>
                  <a:gd name="connsiteX160" fmla="*/ 4593 w 10000"/>
                  <a:gd name="connsiteY160" fmla="*/ 2207 h 9934"/>
                  <a:gd name="connsiteX161" fmla="*/ 4632 w 10000"/>
                  <a:gd name="connsiteY161" fmla="*/ 2021 h 9934"/>
                  <a:gd name="connsiteX162" fmla="*/ 4729 w 10000"/>
                  <a:gd name="connsiteY162" fmla="*/ 1841 h 9934"/>
                  <a:gd name="connsiteX163" fmla="*/ 4787 w 10000"/>
                  <a:gd name="connsiteY163" fmla="*/ 1656 h 9934"/>
                  <a:gd name="connsiteX164" fmla="*/ 4748 w 10000"/>
                  <a:gd name="connsiteY164" fmla="*/ 1468 h 9934"/>
                  <a:gd name="connsiteX165" fmla="*/ 4767 w 10000"/>
                  <a:gd name="connsiteY165" fmla="*/ 1380 h 9934"/>
                  <a:gd name="connsiteX166" fmla="*/ 4767 w 10000"/>
                  <a:gd name="connsiteY166" fmla="*/ 1284 h 9934"/>
                  <a:gd name="connsiteX167" fmla="*/ 4767 w 10000"/>
                  <a:gd name="connsiteY167" fmla="*/ 1194 h 9934"/>
                  <a:gd name="connsiteX168" fmla="*/ 4748 w 10000"/>
                  <a:gd name="connsiteY168" fmla="*/ 1102 h 9934"/>
                  <a:gd name="connsiteX169" fmla="*/ 4651 w 10000"/>
                  <a:gd name="connsiteY169" fmla="*/ 1129 h 9934"/>
                  <a:gd name="connsiteX170" fmla="*/ 4651 w 10000"/>
                  <a:gd name="connsiteY170" fmla="*/ 1068 h 9934"/>
                  <a:gd name="connsiteX171" fmla="*/ 4632 w 10000"/>
                  <a:gd name="connsiteY171" fmla="*/ 1003 h 9934"/>
                  <a:gd name="connsiteX172" fmla="*/ 4632 w 10000"/>
                  <a:gd name="connsiteY172" fmla="*/ 941 h 9934"/>
                  <a:gd name="connsiteX173" fmla="*/ 4651 w 10000"/>
                  <a:gd name="connsiteY173" fmla="*/ 880 h 9934"/>
                  <a:gd name="connsiteX174" fmla="*/ 4593 w 10000"/>
                  <a:gd name="connsiteY174" fmla="*/ 799 h 9934"/>
                  <a:gd name="connsiteX175" fmla="*/ 4593 w 10000"/>
                  <a:gd name="connsiteY175" fmla="*/ 715 h 9934"/>
                  <a:gd name="connsiteX176" fmla="*/ 4574 w 10000"/>
                  <a:gd name="connsiteY176" fmla="*/ 630 h 9934"/>
                  <a:gd name="connsiteX177" fmla="*/ 4574 w 10000"/>
                  <a:gd name="connsiteY177" fmla="*/ 554 h 9934"/>
                  <a:gd name="connsiteX178" fmla="*/ 4516 w 10000"/>
                  <a:gd name="connsiteY178" fmla="*/ 361 h 9934"/>
                  <a:gd name="connsiteX179" fmla="*/ 4457 w 10000"/>
                  <a:gd name="connsiteY179" fmla="*/ 342 h 9934"/>
                  <a:gd name="connsiteX180" fmla="*/ 4341 w 10000"/>
                  <a:gd name="connsiteY180" fmla="*/ 330 h 9934"/>
                  <a:gd name="connsiteX181" fmla="*/ 4264 w 10000"/>
                  <a:gd name="connsiteY181" fmla="*/ 318 h 9934"/>
                  <a:gd name="connsiteX182" fmla="*/ 4147 w 10000"/>
                  <a:gd name="connsiteY182" fmla="*/ 315 h 9934"/>
                  <a:gd name="connsiteX183" fmla="*/ 4070 w 10000"/>
                  <a:gd name="connsiteY183" fmla="*/ 318 h 9934"/>
                  <a:gd name="connsiteX184" fmla="*/ 4012 w 10000"/>
                  <a:gd name="connsiteY184" fmla="*/ 326 h 9934"/>
                  <a:gd name="connsiteX185" fmla="*/ 3934 w 10000"/>
                  <a:gd name="connsiteY185" fmla="*/ 326 h 9934"/>
                  <a:gd name="connsiteX186" fmla="*/ 3876 w 10000"/>
                  <a:gd name="connsiteY186" fmla="*/ 318 h 9934"/>
                  <a:gd name="connsiteX187" fmla="*/ 3895 w 10000"/>
                  <a:gd name="connsiteY187" fmla="*/ 303 h 9934"/>
                  <a:gd name="connsiteX188" fmla="*/ 3934 w 10000"/>
                  <a:gd name="connsiteY188" fmla="*/ 295 h 9934"/>
                  <a:gd name="connsiteX189" fmla="*/ 3992 w 10000"/>
                  <a:gd name="connsiteY189" fmla="*/ 284 h 9934"/>
                  <a:gd name="connsiteX190" fmla="*/ 3973 w 10000"/>
                  <a:gd name="connsiteY190" fmla="*/ 269 h 9934"/>
                  <a:gd name="connsiteX191" fmla="*/ 4147 w 10000"/>
                  <a:gd name="connsiteY191" fmla="*/ 253 h 9934"/>
                  <a:gd name="connsiteX192" fmla="*/ 4322 w 10000"/>
                  <a:gd name="connsiteY192" fmla="*/ 226 h 9934"/>
                  <a:gd name="connsiteX193" fmla="*/ 4477 w 10000"/>
                  <a:gd name="connsiteY193" fmla="*/ 200 h 9934"/>
                  <a:gd name="connsiteX194" fmla="*/ 4612 w 10000"/>
                  <a:gd name="connsiteY194" fmla="*/ 161 h 9934"/>
                  <a:gd name="connsiteX195" fmla="*/ 4651 w 10000"/>
                  <a:gd name="connsiteY195" fmla="*/ 119 h 9934"/>
                  <a:gd name="connsiteX196" fmla="*/ 4709 w 10000"/>
                  <a:gd name="connsiteY196" fmla="*/ 84 h 9934"/>
                  <a:gd name="connsiteX197" fmla="*/ 4709 w 10000"/>
                  <a:gd name="connsiteY197" fmla="*/ 42 h 9934"/>
                  <a:gd name="connsiteX198" fmla="*/ 4729 w 10000"/>
                  <a:gd name="connsiteY198" fmla="*/ 0 h 9934"/>
                  <a:gd name="connsiteX199" fmla="*/ 4787 w 10000"/>
                  <a:gd name="connsiteY199" fmla="*/ 73 h 9934"/>
                  <a:gd name="connsiteX200" fmla="*/ 4864 w 10000"/>
                  <a:gd name="connsiteY200" fmla="*/ 153 h 9934"/>
                  <a:gd name="connsiteX201" fmla="*/ 4884 w 10000"/>
                  <a:gd name="connsiteY201" fmla="*/ 230 h 9934"/>
                  <a:gd name="connsiteX202" fmla="*/ 4845 w 10000"/>
                  <a:gd name="connsiteY202" fmla="*/ 315 h 9934"/>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9070 w 10000"/>
                  <a:gd name="connsiteY75" fmla="*/ 9857 h 10000"/>
                  <a:gd name="connsiteX76" fmla="*/ 8895 w 10000"/>
                  <a:gd name="connsiteY76" fmla="*/ 9873 h 10000"/>
                  <a:gd name="connsiteX77" fmla="*/ 8721 w 10000"/>
                  <a:gd name="connsiteY77" fmla="*/ 9900 h 10000"/>
                  <a:gd name="connsiteX78" fmla="*/ 2849 w 10000"/>
                  <a:gd name="connsiteY78" fmla="*/ 10000 h 10000"/>
                  <a:gd name="connsiteX79" fmla="*/ 2442 w 10000"/>
                  <a:gd name="connsiteY79" fmla="*/ 9958 h 10000"/>
                  <a:gd name="connsiteX80" fmla="*/ 2074 w 10000"/>
                  <a:gd name="connsiteY80" fmla="*/ 9915 h 10000"/>
                  <a:gd name="connsiteX81" fmla="*/ 1647 w 10000"/>
                  <a:gd name="connsiteY81" fmla="*/ 9880 h 10000"/>
                  <a:gd name="connsiteX82" fmla="*/ 814 w 10000"/>
                  <a:gd name="connsiteY82" fmla="*/ 9815 h 10000"/>
                  <a:gd name="connsiteX83" fmla="*/ 426 w 10000"/>
                  <a:gd name="connsiteY83" fmla="*/ 9785 h 10000"/>
                  <a:gd name="connsiteX84" fmla="*/ 0 w 10000"/>
                  <a:gd name="connsiteY84" fmla="*/ 9757 h 10000"/>
                  <a:gd name="connsiteX85" fmla="*/ 252 w 10000"/>
                  <a:gd name="connsiteY85" fmla="*/ 9741 h 10000"/>
                  <a:gd name="connsiteX86" fmla="*/ 523 w 10000"/>
                  <a:gd name="connsiteY86" fmla="*/ 9722 h 10000"/>
                  <a:gd name="connsiteX87" fmla="*/ 775 w 10000"/>
                  <a:gd name="connsiteY87" fmla="*/ 9695 h 10000"/>
                  <a:gd name="connsiteX88" fmla="*/ 1047 w 10000"/>
                  <a:gd name="connsiteY88" fmla="*/ 9672 h 10000"/>
                  <a:gd name="connsiteX89" fmla="*/ 1279 w 10000"/>
                  <a:gd name="connsiteY89" fmla="*/ 9653 h 10000"/>
                  <a:gd name="connsiteX90" fmla="*/ 1550 w 10000"/>
                  <a:gd name="connsiteY90" fmla="*/ 9637 h 10000"/>
                  <a:gd name="connsiteX91" fmla="*/ 1841 w 10000"/>
                  <a:gd name="connsiteY91" fmla="*/ 9625 h 10000"/>
                  <a:gd name="connsiteX92" fmla="*/ 2132 w 10000"/>
                  <a:gd name="connsiteY92" fmla="*/ 9625 h 10000"/>
                  <a:gd name="connsiteX93" fmla="*/ 2345 w 10000"/>
                  <a:gd name="connsiteY93" fmla="*/ 9625 h 10000"/>
                  <a:gd name="connsiteX94" fmla="*/ 2558 w 10000"/>
                  <a:gd name="connsiteY94" fmla="*/ 9625 h 10000"/>
                  <a:gd name="connsiteX95" fmla="*/ 2752 w 10000"/>
                  <a:gd name="connsiteY95" fmla="*/ 9620 h 10000"/>
                  <a:gd name="connsiteX96" fmla="*/ 2965 w 10000"/>
                  <a:gd name="connsiteY96" fmla="*/ 9613 h 10000"/>
                  <a:gd name="connsiteX97" fmla="*/ 3159 w 10000"/>
                  <a:gd name="connsiteY97" fmla="*/ 9609 h 10000"/>
                  <a:gd name="connsiteX98" fmla="*/ 3333 w 10000"/>
                  <a:gd name="connsiteY98" fmla="*/ 9597 h 10000"/>
                  <a:gd name="connsiteX99" fmla="*/ 3527 w 10000"/>
                  <a:gd name="connsiteY99" fmla="*/ 9582 h 10000"/>
                  <a:gd name="connsiteX100" fmla="*/ 3702 w 10000"/>
                  <a:gd name="connsiteY100" fmla="*/ 9563 h 10000"/>
                  <a:gd name="connsiteX101" fmla="*/ 3721 w 10000"/>
                  <a:gd name="connsiteY101" fmla="*/ 9393 h 10000"/>
                  <a:gd name="connsiteX102" fmla="*/ 3779 w 10000"/>
                  <a:gd name="connsiteY102" fmla="*/ 9223 h 10000"/>
                  <a:gd name="connsiteX103" fmla="*/ 3857 w 10000"/>
                  <a:gd name="connsiteY103" fmla="*/ 9053 h 10000"/>
                  <a:gd name="connsiteX104" fmla="*/ 3915 w 10000"/>
                  <a:gd name="connsiteY104" fmla="*/ 8883 h 10000"/>
                  <a:gd name="connsiteX105" fmla="*/ 3895 w 10000"/>
                  <a:gd name="connsiteY105" fmla="*/ 8635 h 10000"/>
                  <a:gd name="connsiteX106" fmla="*/ 3895 w 10000"/>
                  <a:gd name="connsiteY106" fmla="*/ 8386 h 10000"/>
                  <a:gd name="connsiteX107" fmla="*/ 3895 w 10000"/>
                  <a:gd name="connsiteY107" fmla="*/ 8136 h 10000"/>
                  <a:gd name="connsiteX108" fmla="*/ 3915 w 10000"/>
                  <a:gd name="connsiteY108" fmla="*/ 7887 h 10000"/>
                  <a:gd name="connsiteX109" fmla="*/ 3915 w 10000"/>
                  <a:gd name="connsiteY109" fmla="*/ 7691 h 10000"/>
                  <a:gd name="connsiteX110" fmla="*/ 3876 w 10000"/>
                  <a:gd name="connsiteY110" fmla="*/ 7489 h 10000"/>
                  <a:gd name="connsiteX111" fmla="*/ 3857 w 10000"/>
                  <a:gd name="connsiteY111" fmla="*/ 7300 h 10000"/>
                  <a:gd name="connsiteX112" fmla="*/ 3915 w 10000"/>
                  <a:gd name="connsiteY112" fmla="*/ 7110 h 10000"/>
                  <a:gd name="connsiteX113" fmla="*/ 4128 w 10000"/>
                  <a:gd name="connsiteY113" fmla="*/ 6909 h 10000"/>
                  <a:gd name="connsiteX114" fmla="*/ 4167 w 10000"/>
                  <a:gd name="connsiteY114" fmla="*/ 6696 h 10000"/>
                  <a:gd name="connsiteX115" fmla="*/ 4147 w 10000"/>
                  <a:gd name="connsiteY115" fmla="*/ 6480 h 10000"/>
                  <a:gd name="connsiteX116" fmla="*/ 4147 w 10000"/>
                  <a:gd name="connsiteY116" fmla="*/ 6263 h 10000"/>
                  <a:gd name="connsiteX117" fmla="*/ 4167 w 10000"/>
                  <a:gd name="connsiteY117" fmla="*/ 6186 h 10000"/>
                  <a:gd name="connsiteX118" fmla="*/ 4186 w 10000"/>
                  <a:gd name="connsiteY118" fmla="*/ 6112 h 10000"/>
                  <a:gd name="connsiteX119" fmla="*/ 4186 w 10000"/>
                  <a:gd name="connsiteY119" fmla="*/ 6039 h 10000"/>
                  <a:gd name="connsiteX120" fmla="*/ 4128 w 10000"/>
                  <a:gd name="connsiteY120" fmla="*/ 5969 h 10000"/>
                  <a:gd name="connsiteX121" fmla="*/ 4109 w 10000"/>
                  <a:gd name="connsiteY121" fmla="*/ 5795 h 10000"/>
                  <a:gd name="connsiteX122" fmla="*/ 4147 w 10000"/>
                  <a:gd name="connsiteY122" fmla="*/ 5784 h 10000"/>
                  <a:gd name="connsiteX123" fmla="*/ 4147 w 10000"/>
                  <a:gd name="connsiteY123" fmla="*/ 5606 h 10000"/>
                  <a:gd name="connsiteX124" fmla="*/ 4186 w 10000"/>
                  <a:gd name="connsiteY124" fmla="*/ 5424 h 10000"/>
                  <a:gd name="connsiteX125" fmla="*/ 4205 w 10000"/>
                  <a:gd name="connsiteY125" fmla="*/ 5246 h 10000"/>
                  <a:gd name="connsiteX126" fmla="*/ 4167 w 10000"/>
                  <a:gd name="connsiteY126" fmla="*/ 5053 h 10000"/>
                  <a:gd name="connsiteX127" fmla="*/ 4264 w 10000"/>
                  <a:gd name="connsiteY127" fmla="*/ 5025 h 10000"/>
                  <a:gd name="connsiteX128" fmla="*/ 4205 w 10000"/>
                  <a:gd name="connsiteY128" fmla="*/ 4662 h 10000"/>
                  <a:gd name="connsiteX129" fmla="*/ 4283 w 10000"/>
                  <a:gd name="connsiteY129" fmla="*/ 4576 h 10000"/>
                  <a:gd name="connsiteX130" fmla="*/ 4302 w 10000"/>
                  <a:gd name="connsiteY130" fmla="*/ 4491 h 10000"/>
                  <a:gd name="connsiteX131" fmla="*/ 4322 w 10000"/>
                  <a:gd name="connsiteY131" fmla="*/ 4402 h 10000"/>
                  <a:gd name="connsiteX132" fmla="*/ 4360 w 10000"/>
                  <a:gd name="connsiteY132" fmla="*/ 4313 h 10000"/>
                  <a:gd name="connsiteX133" fmla="*/ 4419 w 10000"/>
                  <a:gd name="connsiteY133" fmla="*/ 4259 h 10000"/>
                  <a:gd name="connsiteX134" fmla="*/ 4399 w 10000"/>
                  <a:gd name="connsiteY134" fmla="*/ 4213 h 10000"/>
                  <a:gd name="connsiteX135" fmla="*/ 4360 w 10000"/>
                  <a:gd name="connsiteY135" fmla="*/ 4158 h 10000"/>
                  <a:gd name="connsiteX136" fmla="*/ 4399 w 10000"/>
                  <a:gd name="connsiteY136" fmla="*/ 4112 h 10000"/>
                  <a:gd name="connsiteX137" fmla="*/ 4477 w 10000"/>
                  <a:gd name="connsiteY137" fmla="*/ 4028 h 10000"/>
                  <a:gd name="connsiteX138" fmla="*/ 4477 w 10000"/>
                  <a:gd name="connsiteY138" fmla="*/ 3946 h 10000"/>
                  <a:gd name="connsiteX139" fmla="*/ 4457 w 10000"/>
                  <a:gd name="connsiteY139" fmla="*/ 3861 h 10000"/>
                  <a:gd name="connsiteX140" fmla="*/ 4438 w 10000"/>
                  <a:gd name="connsiteY140" fmla="*/ 3775 h 10000"/>
                  <a:gd name="connsiteX141" fmla="*/ 4341 w 10000"/>
                  <a:gd name="connsiteY141" fmla="*/ 3771 h 10000"/>
                  <a:gd name="connsiteX142" fmla="*/ 4360 w 10000"/>
                  <a:gd name="connsiteY142" fmla="*/ 3705 h 10000"/>
                  <a:gd name="connsiteX143" fmla="*/ 4438 w 10000"/>
                  <a:gd name="connsiteY143" fmla="*/ 3640 h 10000"/>
                  <a:gd name="connsiteX144" fmla="*/ 4457 w 10000"/>
                  <a:gd name="connsiteY144" fmla="*/ 3575 h 10000"/>
                  <a:gd name="connsiteX145" fmla="*/ 4438 w 10000"/>
                  <a:gd name="connsiteY145" fmla="*/ 3505 h 10000"/>
                  <a:gd name="connsiteX146" fmla="*/ 4399 w 10000"/>
                  <a:gd name="connsiteY146" fmla="*/ 3505 h 10000"/>
                  <a:gd name="connsiteX147" fmla="*/ 4419 w 10000"/>
                  <a:gd name="connsiteY147" fmla="*/ 3439 h 10000"/>
                  <a:gd name="connsiteX148" fmla="*/ 4399 w 10000"/>
                  <a:gd name="connsiteY148" fmla="*/ 3362 h 10000"/>
                  <a:gd name="connsiteX149" fmla="*/ 4399 w 10000"/>
                  <a:gd name="connsiteY149" fmla="*/ 3296 h 10000"/>
                  <a:gd name="connsiteX150" fmla="*/ 4457 w 10000"/>
                  <a:gd name="connsiteY150" fmla="*/ 3226 h 10000"/>
                  <a:gd name="connsiteX151" fmla="*/ 4457 w 10000"/>
                  <a:gd name="connsiteY151" fmla="*/ 3087 h 10000"/>
                  <a:gd name="connsiteX152" fmla="*/ 4457 w 10000"/>
                  <a:gd name="connsiteY152" fmla="*/ 2952 h 10000"/>
                  <a:gd name="connsiteX153" fmla="*/ 4516 w 10000"/>
                  <a:gd name="connsiteY153" fmla="*/ 2817 h 10000"/>
                  <a:gd name="connsiteX154" fmla="*/ 4651 w 10000"/>
                  <a:gd name="connsiteY154" fmla="*/ 2693 h 10000"/>
                  <a:gd name="connsiteX155" fmla="*/ 4593 w 10000"/>
                  <a:gd name="connsiteY155" fmla="*/ 2674 h 10000"/>
                  <a:gd name="connsiteX156" fmla="*/ 4593 w 10000"/>
                  <a:gd name="connsiteY156" fmla="*/ 2557 h 10000"/>
                  <a:gd name="connsiteX157" fmla="*/ 4574 w 10000"/>
                  <a:gd name="connsiteY157" fmla="*/ 2441 h 10000"/>
                  <a:gd name="connsiteX158" fmla="*/ 4554 w 10000"/>
                  <a:gd name="connsiteY158" fmla="*/ 2325 h 10000"/>
                  <a:gd name="connsiteX159" fmla="*/ 4593 w 10000"/>
                  <a:gd name="connsiteY159" fmla="*/ 2222 h 10000"/>
                  <a:gd name="connsiteX160" fmla="*/ 4632 w 10000"/>
                  <a:gd name="connsiteY160" fmla="*/ 2034 h 10000"/>
                  <a:gd name="connsiteX161" fmla="*/ 4729 w 10000"/>
                  <a:gd name="connsiteY161" fmla="*/ 1853 h 10000"/>
                  <a:gd name="connsiteX162" fmla="*/ 4787 w 10000"/>
                  <a:gd name="connsiteY162" fmla="*/ 1667 h 10000"/>
                  <a:gd name="connsiteX163" fmla="*/ 4748 w 10000"/>
                  <a:gd name="connsiteY163" fmla="*/ 1478 h 10000"/>
                  <a:gd name="connsiteX164" fmla="*/ 4767 w 10000"/>
                  <a:gd name="connsiteY164" fmla="*/ 1389 h 10000"/>
                  <a:gd name="connsiteX165" fmla="*/ 4767 w 10000"/>
                  <a:gd name="connsiteY165" fmla="*/ 1293 h 10000"/>
                  <a:gd name="connsiteX166" fmla="*/ 4767 w 10000"/>
                  <a:gd name="connsiteY166" fmla="*/ 1202 h 10000"/>
                  <a:gd name="connsiteX167" fmla="*/ 4748 w 10000"/>
                  <a:gd name="connsiteY167" fmla="*/ 1109 h 10000"/>
                  <a:gd name="connsiteX168" fmla="*/ 4651 w 10000"/>
                  <a:gd name="connsiteY168" fmla="*/ 1137 h 10000"/>
                  <a:gd name="connsiteX169" fmla="*/ 4651 w 10000"/>
                  <a:gd name="connsiteY169" fmla="*/ 1075 h 10000"/>
                  <a:gd name="connsiteX170" fmla="*/ 4632 w 10000"/>
                  <a:gd name="connsiteY170" fmla="*/ 1010 h 10000"/>
                  <a:gd name="connsiteX171" fmla="*/ 4632 w 10000"/>
                  <a:gd name="connsiteY171" fmla="*/ 947 h 10000"/>
                  <a:gd name="connsiteX172" fmla="*/ 4651 w 10000"/>
                  <a:gd name="connsiteY172" fmla="*/ 886 h 10000"/>
                  <a:gd name="connsiteX173" fmla="*/ 4593 w 10000"/>
                  <a:gd name="connsiteY173" fmla="*/ 804 h 10000"/>
                  <a:gd name="connsiteX174" fmla="*/ 4593 w 10000"/>
                  <a:gd name="connsiteY174" fmla="*/ 720 h 10000"/>
                  <a:gd name="connsiteX175" fmla="*/ 4574 w 10000"/>
                  <a:gd name="connsiteY175" fmla="*/ 634 h 10000"/>
                  <a:gd name="connsiteX176" fmla="*/ 4574 w 10000"/>
                  <a:gd name="connsiteY176" fmla="*/ 558 h 10000"/>
                  <a:gd name="connsiteX177" fmla="*/ 4516 w 10000"/>
                  <a:gd name="connsiteY177" fmla="*/ 363 h 10000"/>
                  <a:gd name="connsiteX178" fmla="*/ 4457 w 10000"/>
                  <a:gd name="connsiteY178" fmla="*/ 344 h 10000"/>
                  <a:gd name="connsiteX179" fmla="*/ 4341 w 10000"/>
                  <a:gd name="connsiteY179" fmla="*/ 332 h 10000"/>
                  <a:gd name="connsiteX180" fmla="*/ 4264 w 10000"/>
                  <a:gd name="connsiteY180" fmla="*/ 320 h 10000"/>
                  <a:gd name="connsiteX181" fmla="*/ 4147 w 10000"/>
                  <a:gd name="connsiteY181" fmla="*/ 317 h 10000"/>
                  <a:gd name="connsiteX182" fmla="*/ 4070 w 10000"/>
                  <a:gd name="connsiteY182" fmla="*/ 320 h 10000"/>
                  <a:gd name="connsiteX183" fmla="*/ 4012 w 10000"/>
                  <a:gd name="connsiteY183" fmla="*/ 328 h 10000"/>
                  <a:gd name="connsiteX184" fmla="*/ 3934 w 10000"/>
                  <a:gd name="connsiteY184" fmla="*/ 328 h 10000"/>
                  <a:gd name="connsiteX185" fmla="*/ 3876 w 10000"/>
                  <a:gd name="connsiteY185" fmla="*/ 320 h 10000"/>
                  <a:gd name="connsiteX186" fmla="*/ 3895 w 10000"/>
                  <a:gd name="connsiteY186" fmla="*/ 305 h 10000"/>
                  <a:gd name="connsiteX187" fmla="*/ 3934 w 10000"/>
                  <a:gd name="connsiteY187" fmla="*/ 297 h 10000"/>
                  <a:gd name="connsiteX188" fmla="*/ 3992 w 10000"/>
                  <a:gd name="connsiteY188" fmla="*/ 286 h 10000"/>
                  <a:gd name="connsiteX189" fmla="*/ 3973 w 10000"/>
                  <a:gd name="connsiteY189" fmla="*/ 271 h 10000"/>
                  <a:gd name="connsiteX190" fmla="*/ 4147 w 10000"/>
                  <a:gd name="connsiteY190" fmla="*/ 255 h 10000"/>
                  <a:gd name="connsiteX191" fmla="*/ 4322 w 10000"/>
                  <a:gd name="connsiteY191" fmla="*/ 228 h 10000"/>
                  <a:gd name="connsiteX192" fmla="*/ 4477 w 10000"/>
                  <a:gd name="connsiteY192" fmla="*/ 201 h 10000"/>
                  <a:gd name="connsiteX193" fmla="*/ 4612 w 10000"/>
                  <a:gd name="connsiteY193" fmla="*/ 162 h 10000"/>
                  <a:gd name="connsiteX194" fmla="*/ 4651 w 10000"/>
                  <a:gd name="connsiteY194" fmla="*/ 120 h 10000"/>
                  <a:gd name="connsiteX195" fmla="*/ 4709 w 10000"/>
                  <a:gd name="connsiteY195" fmla="*/ 85 h 10000"/>
                  <a:gd name="connsiteX196" fmla="*/ 4709 w 10000"/>
                  <a:gd name="connsiteY196" fmla="*/ 42 h 10000"/>
                  <a:gd name="connsiteX197" fmla="*/ 4729 w 10000"/>
                  <a:gd name="connsiteY197" fmla="*/ 0 h 10000"/>
                  <a:gd name="connsiteX198" fmla="*/ 4787 w 10000"/>
                  <a:gd name="connsiteY198" fmla="*/ 73 h 10000"/>
                  <a:gd name="connsiteX199" fmla="*/ 4864 w 10000"/>
                  <a:gd name="connsiteY199" fmla="*/ 154 h 10000"/>
                  <a:gd name="connsiteX200" fmla="*/ 4884 w 10000"/>
                  <a:gd name="connsiteY200" fmla="*/ 232 h 10000"/>
                  <a:gd name="connsiteX201" fmla="*/ 4845 w 10000"/>
                  <a:gd name="connsiteY201"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9070 w 10000"/>
                  <a:gd name="connsiteY75" fmla="*/ 9857 h 10000"/>
                  <a:gd name="connsiteX76" fmla="*/ 8895 w 10000"/>
                  <a:gd name="connsiteY76" fmla="*/ 9873 h 10000"/>
                  <a:gd name="connsiteX77" fmla="*/ 2849 w 10000"/>
                  <a:gd name="connsiteY77" fmla="*/ 10000 h 10000"/>
                  <a:gd name="connsiteX78" fmla="*/ 2442 w 10000"/>
                  <a:gd name="connsiteY78" fmla="*/ 9958 h 10000"/>
                  <a:gd name="connsiteX79" fmla="*/ 2074 w 10000"/>
                  <a:gd name="connsiteY79" fmla="*/ 9915 h 10000"/>
                  <a:gd name="connsiteX80" fmla="*/ 1647 w 10000"/>
                  <a:gd name="connsiteY80" fmla="*/ 9880 h 10000"/>
                  <a:gd name="connsiteX81" fmla="*/ 814 w 10000"/>
                  <a:gd name="connsiteY81" fmla="*/ 9815 h 10000"/>
                  <a:gd name="connsiteX82" fmla="*/ 426 w 10000"/>
                  <a:gd name="connsiteY82" fmla="*/ 9785 h 10000"/>
                  <a:gd name="connsiteX83" fmla="*/ 0 w 10000"/>
                  <a:gd name="connsiteY83" fmla="*/ 9757 h 10000"/>
                  <a:gd name="connsiteX84" fmla="*/ 252 w 10000"/>
                  <a:gd name="connsiteY84" fmla="*/ 9741 h 10000"/>
                  <a:gd name="connsiteX85" fmla="*/ 523 w 10000"/>
                  <a:gd name="connsiteY85" fmla="*/ 9722 h 10000"/>
                  <a:gd name="connsiteX86" fmla="*/ 775 w 10000"/>
                  <a:gd name="connsiteY86" fmla="*/ 9695 h 10000"/>
                  <a:gd name="connsiteX87" fmla="*/ 1047 w 10000"/>
                  <a:gd name="connsiteY87" fmla="*/ 9672 h 10000"/>
                  <a:gd name="connsiteX88" fmla="*/ 1279 w 10000"/>
                  <a:gd name="connsiteY88" fmla="*/ 9653 h 10000"/>
                  <a:gd name="connsiteX89" fmla="*/ 1550 w 10000"/>
                  <a:gd name="connsiteY89" fmla="*/ 9637 h 10000"/>
                  <a:gd name="connsiteX90" fmla="*/ 1841 w 10000"/>
                  <a:gd name="connsiteY90" fmla="*/ 9625 h 10000"/>
                  <a:gd name="connsiteX91" fmla="*/ 2132 w 10000"/>
                  <a:gd name="connsiteY91" fmla="*/ 9625 h 10000"/>
                  <a:gd name="connsiteX92" fmla="*/ 2345 w 10000"/>
                  <a:gd name="connsiteY92" fmla="*/ 9625 h 10000"/>
                  <a:gd name="connsiteX93" fmla="*/ 2558 w 10000"/>
                  <a:gd name="connsiteY93" fmla="*/ 9625 h 10000"/>
                  <a:gd name="connsiteX94" fmla="*/ 2752 w 10000"/>
                  <a:gd name="connsiteY94" fmla="*/ 9620 h 10000"/>
                  <a:gd name="connsiteX95" fmla="*/ 2965 w 10000"/>
                  <a:gd name="connsiteY95" fmla="*/ 9613 h 10000"/>
                  <a:gd name="connsiteX96" fmla="*/ 3159 w 10000"/>
                  <a:gd name="connsiteY96" fmla="*/ 9609 h 10000"/>
                  <a:gd name="connsiteX97" fmla="*/ 3333 w 10000"/>
                  <a:gd name="connsiteY97" fmla="*/ 9597 h 10000"/>
                  <a:gd name="connsiteX98" fmla="*/ 3527 w 10000"/>
                  <a:gd name="connsiteY98" fmla="*/ 9582 h 10000"/>
                  <a:gd name="connsiteX99" fmla="*/ 3702 w 10000"/>
                  <a:gd name="connsiteY99" fmla="*/ 9563 h 10000"/>
                  <a:gd name="connsiteX100" fmla="*/ 3721 w 10000"/>
                  <a:gd name="connsiteY100" fmla="*/ 9393 h 10000"/>
                  <a:gd name="connsiteX101" fmla="*/ 3779 w 10000"/>
                  <a:gd name="connsiteY101" fmla="*/ 9223 h 10000"/>
                  <a:gd name="connsiteX102" fmla="*/ 3857 w 10000"/>
                  <a:gd name="connsiteY102" fmla="*/ 9053 h 10000"/>
                  <a:gd name="connsiteX103" fmla="*/ 3915 w 10000"/>
                  <a:gd name="connsiteY103" fmla="*/ 8883 h 10000"/>
                  <a:gd name="connsiteX104" fmla="*/ 3895 w 10000"/>
                  <a:gd name="connsiteY104" fmla="*/ 8635 h 10000"/>
                  <a:gd name="connsiteX105" fmla="*/ 3895 w 10000"/>
                  <a:gd name="connsiteY105" fmla="*/ 8386 h 10000"/>
                  <a:gd name="connsiteX106" fmla="*/ 3895 w 10000"/>
                  <a:gd name="connsiteY106" fmla="*/ 8136 h 10000"/>
                  <a:gd name="connsiteX107" fmla="*/ 3915 w 10000"/>
                  <a:gd name="connsiteY107" fmla="*/ 7887 h 10000"/>
                  <a:gd name="connsiteX108" fmla="*/ 3915 w 10000"/>
                  <a:gd name="connsiteY108" fmla="*/ 7691 h 10000"/>
                  <a:gd name="connsiteX109" fmla="*/ 3876 w 10000"/>
                  <a:gd name="connsiteY109" fmla="*/ 7489 h 10000"/>
                  <a:gd name="connsiteX110" fmla="*/ 3857 w 10000"/>
                  <a:gd name="connsiteY110" fmla="*/ 7300 h 10000"/>
                  <a:gd name="connsiteX111" fmla="*/ 3915 w 10000"/>
                  <a:gd name="connsiteY111" fmla="*/ 7110 h 10000"/>
                  <a:gd name="connsiteX112" fmla="*/ 4128 w 10000"/>
                  <a:gd name="connsiteY112" fmla="*/ 6909 h 10000"/>
                  <a:gd name="connsiteX113" fmla="*/ 4167 w 10000"/>
                  <a:gd name="connsiteY113" fmla="*/ 6696 h 10000"/>
                  <a:gd name="connsiteX114" fmla="*/ 4147 w 10000"/>
                  <a:gd name="connsiteY114" fmla="*/ 6480 h 10000"/>
                  <a:gd name="connsiteX115" fmla="*/ 4147 w 10000"/>
                  <a:gd name="connsiteY115" fmla="*/ 6263 h 10000"/>
                  <a:gd name="connsiteX116" fmla="*/ 4167 w 10000"/>
                  <a:gd name="connsiteY116" fmla="*/ 6186 h 10000"/>
                  <a:gd name="connsiteX117" fmla="*/ 4186 w 10000"/>
                  <a:gd name="connsiteY117" fmla="*/ 6112 h 10000"/>
                  <a:gd name="connsiteX118" fmla="*/ 4186 w 10000"/>
                  <a:gd name="connsiteY118" fmla="*/ 6039 h 10000"/>
                  <a:gd name="connsiteX119" fmla="*/ 4128 w 10000"/>
                  <a:gd name="connsiteY119" fmla="*/ 5969 h 10000"/>
                  <a:gd name="connsiteX120" fmla="*/ 4109 w 10000"/>
                  <a:gd name="connsiteY120" fmla="*/ 5795 h 10000"/>
                  <a:gd name="connsiteX121" fmla="*/ 4147 w 10000"/>
                  <a:gd name="connsiteY121" fmla="*/ 5784 h 10000"/>
                  <a:gd name="connsiteX122" fmla="*/ 4147 w 10000"/>
                  <a:gd name="connsiteY122" fmla="*/ 5606 h 10000"/>
                  <a:gd name="connsiteX123" fmla="*/ 4186 w 10000"/>
                  <a:gd name="connsiteY123" fmla="*/ 5424 h 10000"/>
                  <a:gd name="connsiteX124" fmla="*/ 4205 w 10000"/>
                  <a:gd name="connsiteY124" fmla="*/ 5246 h 10000"/>
                  <a:gd name="connsiteX125" fmla="*/ 4167 w 10000"/>
                  <a:gd name="connsiteY125" fmla="*/ 5053 h 10000"/>
                  <a:gd name="connsiteX126" fmla="*/ 4264 w 10000"/>
                  <a:gd name="connsiteY126" fmla="*/ 5025 h 10000"/>
                  <a:gd name="connsiteX127" fmla="*/ 4205 w 10000"/>
                  <a:gd name="connsiteY127" fmla="*/ 4662 h 10000"/>
                  <a:gd name="connsiteX128" fmla="*/ 4283 w 10000"/>
                  <a:gd name="connsiteY128" fmla="*/ 4576 h 10000"/>
                  <a:gd name="connsiteX129" fmla="*/ 4302 w 10000"/>
                  <a:gd name="connsiteY129" fmla="*/ 4491 h 10000"/>
                  <a:gd name="connsiteX130" fmla="*/ 4322 w 10000"/>
                  <a:gd name="connsiteY130" fmla="*/ 4402 h 10000"/>
                  <a:gd name="connsiteX131" fmla="*/ 4360 w 10000"/>
                  <a:gd name="connsiteY131" fmla="*/ 4313 h 10000"/>
                  <a:gd name="connsiteX132" fmla="*/ 4419 w 10000"/>
                  <a:gd name="connsiteY132" fmla="*/ 4259 h 10000"/>
                  <a:gd name="connsiteX133" fmla="*/ 4399 w 10000"/>
                  <a:gd name="connsiteY133" fmla="*/ 4213 h 10000"/>
                  <a:gd name="connsiteX134" fmla="*/ 4360 w 10000"/>
                  <a:gd name="connsiteY134" fmla="*/ 4158 h 10000"/>
                  <a:gd name="connsiteX135" fmla="*/ 4399 w 10000"/>
                  <a:gd name="connsiteY135" fmla="*/ 4112 h 10000"/>
                  <a:gd name="connsiteX136" fmla="*/ 4477 w 10000"/>
                  <a:gd name="connsiteY136" fmla="*/ 4028 h 10000"/>
                  <a:gd name="connsiteX137" fmla="*/ 4477 w 10000"/>
                  <a:gd name="connsiteY137" fmla="*/ 3946 h 10000"/>
                  <a:gd name="connsiteX138" fmla="*/ 4457 w 10000"/>
                  <a:gd name="connsiteY138" fmla="*/ 3861 h 10000"/>
                  <a:gd name="connsiteX139" fmla="*/ 4438 w 10000"/>
                  <a:gd name="connsiteY139" fmla="*/ 3775 h 10000"/>
                  <a:gd name="connsiteX140" fmla="*/ 4341 w 10000"/>
                  <a:gd name="connsiteY140" fmla="*/ 3771 h 10000"/>
                  <a:gd name="connsiteX141" fmla="*/ 4360 w 10000"/>
                  <a:gd name="connsiteY141" fmla="*/ 3705 h 10000"/>
                  <a:gd name="connsiteX142" fmla="*/ 4438 w 10000"/>
                  <a:gd name="connsiteY142" fmla="*/ 3640 h 10000"/>
                  <a:gd name="connsiteX143" fmla="*/ 4457 w 10000"/>
                  <a:gd name="connsiteY143" fmla="*/ 3575 h 10000"/>
                  <a:gd name="connsiteX144" fmla="*/ 4438 w 10000"/>
                  <a:gd name="connsiteY144" fmla="*/ 3505 h 10000"/>
                  <a:gd name="connsiteX145" fmla="*/ 4399 w 10000"/>
                  <a:gd name="connsiteY145" fmla="*/ 3505 h 10000"/>
                  <a:gd name="connsiteX146" fmla="*/ 4419 w 10000"/>
                  <a:gd name="connsiteY146" fmla="*/ 3439 h 10000"/>
                  <a:gd name="connsiteX147" fmla="*/ 4399 w 10000"/>
                  <a:gd name="connsiteY147" fmla="*/ 3362 h 10000"/>
                  <a:gd name="connsiteX148" fmla="*/ 4399 w 10000"/>
                  <a:gd name="connsiteY148" fmla="*/ 3296 h 10000"/>
                  <a:gd name="connsiteX149" fmla="*/ 4457 w 10000"/>
                  <a:gd name="connsiteY149" fmla="*/ 3226 h 10000"/>
                  <a:gd name="connsiteX150" fmla="*/ 4457 w 10000"/>
                  <a:gd name="connsiteY150" fmla="*/ 3087 h 10000"/>
                  <a:gd name="connsiteX151" fmla="*/ 4457 w 10000"/>
                  <a:gd name="connsiteY151" fmla="*/ 2952 h 10000"/>
                  <a:gd name="connsiteX152" fmla="*/ 4516 w 10000"/>
                  <a:gd name="connsiteY152" fmla="*/ 2817 h 10000"/>
                  <a:gd name="connsiteX153" fmla="*/ 4651 w 10000"/>
                  <a:gd name="connsiteY153" fmla="*/ 2693 h 10000"/>
                  <a:gd name="connsiteX154" fmla="*/ 4593 w 10000"/>
                  <a:gd name="connsiteY154" fmla="*/ 2674 h 10000"/>
                  <a:gd name="connsiteX155" fmla="*/ 4593 w 10000"/>
                  <a:gd name="connsiteY155" fmla="*/ 2557 h 10000"/>
                  <a:gd name="connsiteX156" fmla="*/ 4574 w 10000"/>
                  <a:gd name="connsiteY156" fmla="*/ 2441 h 10000"/>
                  <a:gd name="connsiteX157" fmla="*/ 4554 w 10000"/>
                  <a:gd name="connsiteY157" fmla="*/ 2325 h 10000"/>
                  <a:gd name="connsiteX158" fmla="*/ 4593 w 10000"/>
                  <a:gd name="connsiteY158" fmla="*/ 2222 h 10000"/>
                  <a:gd name="connsiteX159" fmla="*/ 4632 w 10000"/>
                  <a:gd name="connsiteY159" fmla="*/ 2034 h 10000"/>
                  <a:gd name="connsiteX160" fmla="*/ 4729 w 10000"/>
                  <a:gd name="connsiteY160" fmla="*/ 1853 h 10000"/>
                  <a:gd name="connsiteX161" fmla="*/ 4787 w 10000"/>
                  <a:gd name="connsiteY161" fmla="*/ 1667 h 10000"/>
                  <a:gd name="connsiteX162" fmla="*/ 4748 w 10000"/>
                  <a:gd name="connsiteY162" fmla="*/ 1478 h 10000"/>
                  <a:gd name="connsiteX163" fmla="*/ 4767 w 10000"/>
                  <a:gd name="connsiteY163" fmla="*/ 1389 h 10000"/>
                  <a:gd name="connsiteX164" fmla="*/ 4767 w 10000"/>
                  <a:gd name="connsiteY164" fmla="*/ 1293 h 10000"/>
                  <a:gd name="connsiteX165" fmla="*/ 4767 w 10000"/>
                  <a:gd name="connsiteY165" fmla="*/ 1202 h 10000"/>
                  <a:gd name="connsiteX166" fmla="*/ 4748 w 10000"/>
                  <a:gd name="connsiteY166" fmla="*/ 1109 h 10000"/>
                  <a:gd name="connsiteX167" fmla="*/ 4651 w 10000"/>
                  <a:gd name="connsiteY167" fmla="*/ 1137 h 10000"/>
                  <a:gd name="connsiteX168" fmla="*/ 4651 w 10000"/>
                  <a:gd name="connsiteY168" fmla="*/ 1075 h 10000"/>
                  <a:gd name="connsiteX169" fmla="*/ 4632 w 10000"/>
                  <a:gd name="connsiteY169" fmla="*/ 1010 h 10000"/>
                  <a:gd name="connsiteX170" fmla="*/ 4632 w 10000"/>
                  <a:gd name="connsiteY170" fmla="*/ 947 h 10000"/>
                  <a:gd name="connsiteX171" fmla="*/ 4651 w 10000"/>
                  <a:gd name="connsiteY171" fmla="*/ 886 h 10000"/>
                  <a:gd name="connsiteX172" fmla="*/ 4593 w 10000"/>
                  <a:gd name="connsiteY172" fmla="*/ 804 h 10000"/>
                  <a:gd name="connsiteX173" fmla="*/ 4593 w 10000"/>
                  <a:gd name="connsiteY173" fmla="*/ 720 h 10000"/>
                  <a:gd name="connsiteX174" fmla="*/ 4574 w 10000"/>
                  <a:gd name="connsiteY174" fmla="*/ 634 h 10000"/>
                  <a:gd name="connsiteX175" fmla="*/ 4574 w 10000"/>
                  <a:gd name="connsiteY175" fmla="*/ 558 h 10000"/>
                  <a:gd name="connsiteX176" fmla="*/ 4516 w 10000"/>
                  <a:gd name="connsiteY176" fmla="*/ 363 h 10000"/>
                  <a:gd name="connsiteX177" fmla="*/ 4457 w 10000"/>
                  <a:gd name="connsiteY177" fmla="*/ 344 h 10000"/>
                  <a:gd name="connsiteX178" fmla="*/ 4341 w 10000"/>
                  <a:gd name="connsiteY178" fmla="*/ 332 h 10000"/>
                  <a:gd name="connsiteX179" fmla="*/ 4264 w 10000"/>
                  <a:gd name="connsiteY179" fmla="*/ 320 h 10000"/>
                  <a:gd name="connsiteX180" fmla="*/ 4147 w 10000"/>
                  <a:gd name="connsiteY180" fmla="*/ 317 h 10000"/>
                  <a:gd name="connsiteX181" fmla="*/ 4070 w 10000"/>
                  <a:gd name="connsiteY181" fmla="*/ 320 h 10000"/>
                  <a:gd name="connsiteX182" fmla="*/ 4012 w 10000"/>
                  <a:gd name="connsiteY182" fmla="*/ 328 h 10000"/>
                  <a:gd name="connsiteX183" fmla="*/ 3934 w 10000"/>
                  <a:gd name="connsiteY183" fmla="*/ 328 h 10000"/>
                  <a:gd name="connsiteX184" fmla="*/ 3876 w 10000"/>
                  <a:gd name="connsiteY184" fmla="*/ 320 h 10000"/>
                  <a:gd name="connsiteX185" fmla="*/ 3895 w 10000"/>
                  <a:gd name="connsiteY185" fmla="*/ 305 h 10000"/>
                  <a:gd name="connsiteX186" fmla="*/ 3934 w 10000"/>
                  <a:gd name="connsiteY186" fmla="*/ 297 h 10000"/>
                  <a:gd name="connsiteX187" fmla="*/ 3992 w 10000"/>
                  <a:gd name="connsiteY187" fmla="*/ 286 h 10000"/>
                  <a:gd name="connsiteX188" fmla="*/ 3973 w 10000"/>
                  <a:gd name="connsiteY188" fmla="*/ 271 h 10000"/>
                  <a:gd name="connsiteX189" fmla="*/ 4147 w 10000"/>
                  <a:gd name="connsiteY189" fmla="*/ 255 h 10000"/>
                  <a:gd name="connsiteX190" fmla="*/ 4322 w 10000"/>
                  <a:gd name="connsiteY190" fmla="*/ 228 h 10000"/>
                  <a:gd name="connsiteX191" fmla="*/ 4477 w 10000"/>
                  <a:gd name="connsiteY191" fmla="*/ 201 h 10000"/>
                  <a:gd name="connsiteX192" fmla="*/ 4612 w 10000"/>
                  <a:gd name="connsiteY192" fmla="*/ 162 h 10000"/>
                  <a:gd name="connsiteX193" fmla="*/ 4651 w 10000"/>
                  <a:gd name="connsiteY193" fmla="*/ 120 h 10000"/>
                  <a:gd name="connsiteX194" fmla="*/ 4709 w 10000"/>
                  <a:gd name="connsiteY194" fmla="*/ 85 h 10000"/>
                  <a:gd name="connsiteX195" fmla="*/ 4709 w 10000"/>
                  <a:gd name="connsiteY195" fmla="*/ 42 h 10000"/>
                  <a:gd name="connsiteX196" fmla="*/ 4729 w 10000"/>
                  <a:gd name="connsiteY196" fmla="*/ 0 h 10000"/>
                  <a:gd name="connsiteX197" fmla="*/ 4787 w 10000"/>
                  <a:gd name="connsiteY197" fmla="*/ 73 h 10000"/>
                  <a:gd name="connsiteX198" fmla="*/ 4864 w 10000"/>
                  <a:gd name="connsiteY198" fmla="*/ 154 h 10000"/>
                  <a:gd name="connsiteX199" fmla="*/ 4884 w 10000"/>
                  <a:gd name="connsiteY199" fmla="*/ 232 h 10000"/>
                  <a:gd name="connsiteX200" fmla="*/ 4845 w 10000"/>
                  <a:gd name="connsiteY200"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9070 w 10000"/>
                  <a:gd name="connsiteY75" fmla="*/ 9857 h 10000"/>
                  <a:gd name="connsiteX76" fmla="*/ 2849 w 10000"/>
                  <a:gd name="connsiteY76" fmla="*/ 10000 h 10000"/>
                  <a:gd name="connsiteX77" fmla="*/ 2442 w 10000"/>
                  <a:gd name="connsiteY77" fmla="*/ 9958 h 10000"/>
                  <a:gd name="connsiteX78" fmla="*/ 2074 w 10000"/>
                  <a:gd name="connsiteY78" fmla="*/ 9915 h 10000"/>
                  <a:gd name="connsiteX79" fmla="*/ 1647 w 10000"/>
                  <a:gd name="connsiteY79" fmla="*/ 9880 h 10000"/>
                  <a:gd name="connsiteX80" fmla="*/ 814 w 10000"/>
                  <a:gd name="connsiteY80" fmla="*/ 9815 h 10000"/>
                  <a:gd name="connsiteX81" fmla="*/ 426 w 10000"/>
                  <a:gd name="connsiteY81" fmla="*/ 9785 h 10000"/>
                  <a:gd name="connsiteX82" fmla="*/ 0 w 10000"/>
                  <a:gd name="connsiteY82" fmla="*/ 9757 h 10000"/>
                  <a:gd name="connsiteX83" fmla="*/ 252 w 10000"/>
                  <a:gd name="connsiteY83" fmla="*/ 9741 h 10000"/>
                  <a:gd name="connsiteX84" fmla="*/ 523 w 10000"/>
                  <a:gd name="connsiteY84" fmla="*/ 9722 h 10000"/>
                  <a:gd name="connsiteX85" fmla="*/ 775 w 10000"/>
                  <a:gd name="connsiteY85" fmla="*/ 9695 h 10000"/>
                  <a:gd name="connsiteX86" fmla="*/ 1047 w 10000"/>
                  <a:gd name="connsiteY86" fmla="*/ 9672 h 10000"/>
                  <a:gd name="connsiteX87" fmla="*/ 1279 w 10000"/>
                  <a:gd name="connsiteY87" fmla="*/ 9653 h 10000"/>
                  <a:gd name="connsiteX88" fmla="*/ 1550 w 10000"/>
                  <a:gd name="connsiteY88" fmla="*/ 9637 h 10000"/>
                  <a:gd name="connsiteX89" fmla="*/ 1841 w 10000"/>
                  <a:gd name="connsiteY89" fmla="*/ 9625 h 10000"/>
                  <a:gd name="connsiteX90" fmla="*/ 2132 w 10000"/>
                  <a:gd name="connsiteY90" fmla="*/ 9625 h 10000"/>
                  <a:gd name="connsiteX91" fmla="*/ 2345 w 10000"/>
                  <a:gd name="connsiteY91" fmla="*/ 9625 h 10000"/>
                  <a:gd name="connsiteX92" fmla="*/ 2558 w 10000"/>
                  <a:gd name="connsiteY92" fmla="*/ 9625 h 10000"/>
                  <a:gd name="connsiteX93" fmla="*/ 2752 w 10000"/>
                  <a:gd name="connsiteY93" fmla="*/ 9620 h 10000"/>
                  <a:gd name="connsiteX94" fmla="*/ 2965 w 10000"/>
                  <a:gd name="connsiteY94" fmla="*/ 9613 h 10000"/>
                  <a:gd name="connsiteX95" fmla="*/ 3159 w 10000"/>
                  <a:gd name="connsiteY95" fmla="*/ 9609 h 10000"/>
                  <a:gd name="connsiteX96" fmla="*/ 3333 w 10000"/>
                  <a:gd name="connsiteY96" fmla="*/ 9597 h 10000"/>
                  <a:gd name="connsiteX97" fmla="*/ 3527 w 10000"/>
                  <a:gd name="connsiteY97" fmla="*/ 9582 h 10000"/>
                  <a:gd name="connsiteX98" fmla="*/ 3702 w 10000"/>
                  <a:gd name="connsiteY98" fmla="*/ 9563 h 10000"/>
                  <a:gd name="connsiteX99" fmla="*/ 3721 w 10000"/>
                  <a:gd name="connsiteY99" fmla="*/ 9393 h 10000"/>
                  <a:gd name="connsiteX100" fmla="*/ 3779 w 10000"/>
                  <a:gd name="connsiteY100" fmla="*/ 9223 h 10000"/>
                  <a:gd name="connsiteX101" fmla="*/ 3857 w 10000"/>
                  <a:gd name="connsiteY101" fmla="*/ 9053 h 10000"/>
                  <a:gd name="connsiteX102" fmla="*/ 3915 w 10000"/>
                  <a:gd name="connsiteY102" fmla="*/ 8883 h 10000"/>
                  <a:gd name="connsiteX103" fmla="*/ 3895 w 10000"/>
                  <a:gd name="connsiteY103" fmla="*/ 8635 h 10000"/>
                  <a:gd name="connsiteX104" fmla="*/ 3895 w 10000"/>
                  <a:gd name="connsiteY104" fmla="*/ 8386 h 10000"/>
                  <a:gd name="connsiteX105" fmla="*/ 3895 w 10000"/>
                  <a:gd name="connsiteY105" fmla="*/ 8136 h 10000"/>
                  <a:gd name="connsiteX106" fmla="*/ 3915 w 10000"/>
                  <a:gd name="connsiteY106" fmla="*/ 7887 h 10000"/>
                  <a:gd name="connsiteX107" fmla="*/ 3915 w 10000"/>
                  <a:gd name="connsiteY107" fmla="*/ 7691 h 10000"/>
                  <a:gd name="connsiteX108" fmla="*/ 3876 w 10000"/>
                  <a:gd name="connsiteY108" fmla="*/ 7489 h 10000"/>
                  <a:gd name="connsiteX109" fmla="*/ 3857 w 10000"/>
                  <a:gd name="connsiteY109" fmla="*/ 7300 h 10000"/>
                  <a:gd name="connsiteX110" fmla="*/ 3915 w 10000"/>
                  <a:gd name="connsiteY110" fmla="*/ 7110 h 10000"/>
                  <a:gd name="connsiteX111" fmla="*/ 4128 w 10000"/>
                  <a:gd name="connsiteY111" fmla="*/ 6909 h 10000"/>
                  <a:gd name="connsiteX112" fmla="*/ 4167 w 10000"/>
                  <a:gd name="connsiteY112" fmla="*/ 6696 h 10000"/>
                  <a:gd name="connsiteX113" fmla="*/ 4147 w 10000"/>
                  <a:gd name="connsiteY113" fmla="*/ 6480 h 10000"/>
                  <a:gd name="connsiteX114" fmla="*/ 4147 w 10000"/>
                  <a:gd name="connsiteY114" fmla="*/ 6263 h 10000"/>
                  <a:gd name="connsiteX115" fmla="*/ 4167 w 10000"/>
                  <a:gd name="connsiteY115" fmla="*/ 6186 h 10000"/>
                  <a:gd name="connsiteX116" fmla="*/ 4186 w 10000"/>
                  <a:gd name="connsiteY116" fmla="*/ 6112 h 10000"/>
                  <a:gd name="connsiteX117" fmla="*/ 4186 w 10000"/>
                  <a:gd name="connsiteY117" fmla="*/ 6039 h 10000"/>
                  <a:gd name="connsiteX118" fmla="*/ 4128 w 10000"/>
                  <a:gd name="connsiteY118" fmla="*/ 5969 h 10000"/>
                  <a:gd name="connsiteX119" fmla="*/ 4109 w 10000"/>
                  <a:gd name="connsiteY119" fmla="*/ 5795 h 10000"/>
                  <a:gd name="connsiteX120" fmla="*/ 4147 w 10000"/>
                  <a:gd name="connsiteY120" fmla="*/ 5784 h 10000"/>
                  <a:gd name="connsiteX121" fmla="*/ 4147 w 10000"/>
                  <a:gd name="connsiteY121" fmla="*/ 5606 h 10000"/>
                  <a:gd name="connsiteX122" fmla="*/ 4186 w 10000"/>
                  <a:gd name="connsiteY122" fmla="*/ 5424 h 10000"/>
                  <a:gd name="connsiteX123" fmla="*/ 4205 w 10000"/>
                  <a:gd name="connsiteY123" fmla="*/ 5246 h 10000"/>
                  <a:gd name="connsiteX124" fmla="*/ 4167 w 10000"/>
                  <a:gd name="connsiteY124" fmla="*/ 5053 h 10000"/>
                  <a:gd name="connsiteX125" fmla="*/ 4264 w 10000"/>
                  <a:gd name="connsiteY125" fmla="*/ 5025 h 10000"/>
                  <a:gd name="connsiteX126" fmla="*/ 4205 w 10000"/>
                  <a:gd name="connsiteY126" fmla="*/ 4662 h 10000"/>
                  <a:gd name="connsiteX127" fmla="*/ 4283 w 10000"/>
                  <a:gd name="connsiteY127" fmla="*/ 4576 h 10000"/>
                  <a:gd name="connsiteX128" fmla="*/ 4302 w 10000"/>
                  <a:gd name="connsiteY128" fmla="*/ 4491 h 10000"/>
                  <a:gd name="connsiteX129" fmla="*/ 4322 w 10000"/>
                  <a:gd name="connsiteY129" fmla="*/ 4402 h 10000"/>
                  <a:gd name="connsiteX130" fmla="*/ 4360 w 10000"/>
                  <a:gd name="connsiteY130" fmla="*/ 4313 h 10000"/>
                  <a:gd name="connsiteX131" fmla="*/ 4419 w 10000"/>
                  <a:gd name="connsiteY131" fmla="*/ 4259 h 10000"/>
                  <a:gd name="connsiteX132" fmla="*/ 4399 w 10000"/>
                  <a:gd name="connsiteY132" fmla="*/ 4213 h 10000"/>
                  <a:gd name="connsiteX133" fmla="*/ 4360 w 10000"/>
                  <a:gd name="connsiteY133" fmla="*/ 4158 h 10000"/>
                  <a:gd name="connsiteX134" fmla="*/ 4399 w 10000"/>
                  <a:gd name="connsiteY134" fmla="*/ 4112 h 10000"/>
                  <a:gd name="connsiteX135" fmla="*/ 4477 w 10000"/>
                  <a:gd name="connsiteY135" fmla="*/ 4028 h 10000"/>
                  <a:gd name="connsiteX136" fmla="*/ 4477 w 10000"/>
                  <a:gd name="connsiteY136" fmla="*/ 3946 h 10000"/>
                  <a:gd name="connsiteX137" fmla="*/ 4457 w 10000"/>
                  <a:gd name="connsiteY137" fmla="*/ 3861 h 10000"/>
                  <a:gd name="connsiteX138" fmla="*/ 4438 w 10000"/>
                  <a:gd name="connsiteY138" fmla="*/ 3775 h 10000"/>
                  <a:gd name="connsiteX139" fmla="*/ 4341 w 10000"/>
                  <a:gd name="connsiteY139" fmla="*/ 3771 h 10000"/>
                  <a:gd name="connsiteX140" fmla="*/ 4360 w 10000"/>
                  <a:gd name="connsiteY140" fmla="*/ 3705 h 10000"/>
                  <a:gd name="connsiteX141" fmla="*/ 4438 w 10000"/>
                  <a:gd name="connsiteY141" fmla="*/ 3640 h 10000"/>
                  <a:gd name="connsiteX142" fmla="*/ 4457 w 10000"/>
                  <a:gd name="connsiteY142" fmla="*/ 3575 h 10000"/>
                  <a:gd name="connsiteX143" fmla="*/ 4438 w 10000"/>
                  <a:gd name="connsiteY143" fmla="*/ 3505 h 10000"/>
                  <a:gd name="connsiteX144" fmla="*/ 4399 w 10000"/>
                  <a:gd name="connsiteY144" fmla="*/ 3505 h 10000"/>
                  <a:gd name="connsiteX145" fmla="*/ 4419 w 10000"/>
                  <a:gd name="connsiteY145" fmla="*/ 3439 h 10000"/>
                  <a:gd name="connsiteX146" fmla="*/ 4399 w 10000"/>
                  <a:gd name="connsiteY146" fmla="*/ 3362 h 10000"/>
                  <a:gd name="connsiteX147" fmla="*/ 4399 w 10000"/>
                  <a:gd name="connsiteY147" fmla="*/ 3296 h 10000"/>
                  <a:gd name="connsiteX148" fmla="*/ 4457 w 10000"/>
                  <a:gd name="connsiteY148" fmla="*/ 3226 h 10000"/>
                  <a:gd name="connsiteX149" fmla="*/ 4457 w 10000"/>
                  <a:gd name="connsiteY149" fmla="*/ 3087 h 10000"/>
                  <a:gd name="connsiteX150" fmla="*/ 4457 w 10000"/>
                  <a:gd name="connsiteY150" fmla="*/ 2952 h 10000"/>
                  <a:gd name="connsiteX151" fmla="*/ 4516 w 10000"/>
                  <a:gd name="connsiteY151" fmla="*/ 2817 h 10000"/>
                  <a:gd name="connsiteX152" fmla="*/ 4651 w 10000"/>
                  <a:gd name="connsiteY152" fmla="*/ 2693 h 10000"/>
                  <a:gd name="connsiteX153" fmla="*/ 4593 w 10000"/>
                  <a:gd name="connsiteY153" fmla="*/ 2674 h 10000"/>
                  <a:gd name="connsiteX154" fmla="*/ 4593 w 10000"/>
                  <a:gd name="connsiteY154" fmla="*/ 2557 h 10000"/>
                  <a:gd name="connsiteX155" fmla="*/ 4574 w 10000"/>
                  <a:gd name="connsiteY155" fmla="*/ 2441 h 10000"/>
                  <a:gd name="connsiteX156" fmla="*/ 4554 w 10000"/>
                  <a:gd name="connsiteY156" fmla="*/ 2325 h 10000"/>
                  <a:gd name="connsiteX157" fmla="*/ 4593 w 10000"/>
                  <a:gd name="connsiteY157" fmla="*/ 2222 h 10000"/>
                  <a:gd name="connsiteX158" fmla="*/ 4632 w 10000"/>
                  <a:gd name="connsiteY158" fmla="*/ 2034 h 10000"/>
                  <a:gd name="connsiteX159" fmla="*/ 4729 w 10000"/>
                  <a:gd name="connsiteY159" fmla="*/ 1853 h 10000"/>
                  <a:gd name="connsiteX160" fmla="*/ 4787 w 10000"/>
                  <a:gd name="connsiteY160" fmla="*/ 1667 h 10000"/>
                  <a:gd name="connsiteX161" fmla="*/ 4748 w 10000"/>
                  <a:gd name="connsiteY161" fmla="*/ 1478 h 10000"/>
                  <a:gd name="connsiteX162" fmla="*/ 4767 w 10000"/>
                  <a:gd name="connsiteY162" fmla="*/ 1389 h 10000"/>
                  <a:gd name="connsiteX163" fmla="*/ 4767 w 10000"/>
                  <a:gd name="connsiteY163" fmla="*/ 1293 h 10000"/>
                  <a:gd name="connsiteX164" fmla="*/ 4767 w 10000"/>
                  <a:gd name="connsiteY164" fmla="*/ 1202 h 10000"/>
                  <a:gd name="connsiteX165" fmla="*/ 4748 w 10000"/>
                  <a:gd name="connsiteY165" fmla="*/ 1109 h 10000"/>
                  <a:gd name="connsiteX166" fmla="*/ 4651 w 10000"/>
                  <a:gd name="connsiteY166" fmla="*/ 1137 h 10000"/>
                  <a:gd name="connsiteX167" fmla="*/ 4651 w 10000"/>
                  <a:gd name="connsiteY167" fmla="*/ 1075 h 10000"/>
                  <a:gd name="connsiteX168" fmla="*/ 4632 w 10000"/>
                  <a:gd name="connsiteY168" fmla="*/ 1010 h 10000"/>
                  <a:gd name="connsiteX169" fmla="*/ 4632 w 10000"/>
                  <a:gd name="connsiteY169" fmla="*/ 947 h 10000"/>
                  <a:gd name="connsiteX170" fmla="*/ 4651 w 10000"/>
                  <a:gd name="connsiteY170" fmla="*/ 886 h 10000"/>
                  <a:gd name="connsiteX171" fmla="*/ 4593 w 10000"/>
                  <a:gd name="connsiteY171" fmla="*/ 804 h 10000"/>
                  <a:gd name="connsiteX172" fmla="*/ 4593 w 10000"/>
                  <a:gd name="connsiteY172" fmla="*/ 720 h 10000"/>
                  <a:gd name="connsiteX173" fmla="*/ 4574 w 10000"/>
                  <a:gd name="connsiteY173" fmla="*/ 634 h 10000"/>
                  <a:gd name="connsiteX174" fmla="*/ 4574 w 10000"/>
                  <a:gd name="connsiteY174" fmla="*/ 558 h 10000"/>
                  <a:gd name="connsiteX175" fmla="*/ 4516 w 10000"/>
                  <a:gd name="connsiteY175" fmla="*/ 363 h 10000"/>
                  <a:gd name="connsiteX176" fmla="*/ 4457 w 10000"/>
                  <a:gd name="connsiteY176" fmla="*/ 344 h 10000"/>
                  <a:gd name="connsiteX177" fmla="*/ 4341 w 10000"/>
                  <a:gd name="connsiteY177" fmla="*/ 332 h 10000"/>
                  <a:gd name="connsiteX178" fmla="*/ 4264 w 10000"/>
                  <a:gd name="connsiteY178" fmla="*/ 320 h 10000"/>
                  <a:gd name="connsiteX179" fmla="*/ 4147 w 10000"/>
                  <a:gd name="connsiteY179" fmla="*/ 317 h 10000"/>
                  <a:gd name="connsiteX180" fmla="*/ 4070 w 10000"/>
                  <a:gd name="connsiteY180" fmla="*/ 320 h 10000"/>
                  <a:gd name="connsiteX181" fmla="*/ 4012 w 10000"/>
                  <a:gd name="connsiteY181" fmla="*/ 328 h 10000"/>
                  <a:gd name="connsiteX182" fmla="*/ 3934 w 10000"/>
                  <a:gd name="connsiteY182" fmla="*/ 328 h 10000"/>
                  <a:gd name="connsiteX183" fmla="*/ 3876 w 10000"/>
                  <a:gd name="connsiteY183" fmla="*/ 320 h 10000"/>
                  <a:gd name="connsiteX184" fmla="*/ 3895 w 10000"/>
                  <a:gd name="connsiteY184" fmla="*/ 305 h 10000"/>
                  <a:gd name="connsiteX185" fmla="*/ 3934 w 10000"/>
                  <a:gd name="connsiteY185" fmla="*/ 297 h 10000"/>
                  <a:gd name="connsiteX186" fmla="*/ 3992 w 10000"/>
                  <a:gd name="connsiteY186" fmla="*/ 286 h 10000"/>
                  <a:gd name="connsiteX187" fmla="*/ 3973 w 10000"/>
                  <a:gd name="connsiteY187" fmla="*/ 271 h 10000"/>
                  <a:gd name="connsiteX188" fmla="*/ 4147 w 10000"/>
                  <a:gd name="connsiteY188" fmla="*/ 255 h 10000"/>
                  <a:gd name="connsiteX189" fmla="*/ 4322 w 10000"/>
                  <a:gd name="connsiteY189" fmla="*/ 228 h 10000"/>
                  <a:gd name="connsiteX190" fmla="*/ 4477 w 10000"/>
                  <a:gd name="connsiteY190" fmla="*/ 201 h 10000"/>
                  <a:gd name="connsiteX191" fmla="*/ 4612 w 10000"/>
                  <a:gd name="connsiteY191" fmla="*/ 162 h 10000"/>
                  <a:gd name="connsiteX192" fmla="*/ 4651 w 10000"/>
                  <a:gd name="connsiteY192" fmla="*/ 120 h 10000"/>
                  <a:gd name="connsiteX193" fmla="*/ 4709 w 10000"/>
                  <a:gd name="connsiteY193" fmla="*/ 85 h 10000"/>
                  <a:gd name="connsiteX194" fmla="*/ 4709 w 10000"/>
                  <a:gd name="connsiteY194" fmla="*/ 42 h 10000"/>
                  <a:gd name="connsiteX195" fmla="*/ 4729 w 10000"/>
                  <a:gd name="connsiteY195" fmla="*/ 0 h 10000"/>
                  <a:gd name="connsiteX196" fmla="*/ 4787 w 10000"/>
                  <a:gd name="connsiteY196" fmla="*/ 73 h 10000"/>
                  <a:gd name="connsiteX197" fmla="*/ 4864 w 10000"/>
                  <a:gd name="connsiteY197" fmla="*/ 154 h 10000"/>
                  <a:gd name="connsiteX198" fmla="*/ 4884 w 10000"/>
                  <a:gd name="connsiteY198" fmla="*/ 232 h 10000"/>
                  <a:gd name="connsiteX199" fmla="*/ 4845 w 10000"/>
                  <a:gd name="connsiteY199"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2849 w 10000"/>
                  <a:gd name="connsiteY75" fmla="*/ 10000 h 10000"/>
                  <a:gd name="connsiteX76" fmla="*/ 2442 w 10000"/>
                  <a:gd name="connsiteY76" fmla="*/ 9958 h 10000"/>
                  <a:gd name="connsiteX77" fmla="*/ 2074 w 10000"/>
                  <a:gd name="connsiteY77" fmla="*/ 9915 h 10000"/>
                  <a:gd name="connsiteX78" fmla="*/ 1647 w 10000"/>
                  <a:gd name="connsiteY78" fmla="*/ 9880 h 10000"/>
                  <a:gd name="connsiteX79" fmla="*/ 814 w 10000"/>
                  <a:gd name="connsiteY79" fmla="*/ 9815 h 10000"/>
                  <a:gd name="connsiteX80" fmla="*/ 426 w 10000"/>
                  <a:gd name="connsiteY80" fmla="*/ 9785 h 10000"/>
                  <a:gd name="connsiteX81" fmla="*/ 0 w 10000"/>
                  <a:gd name="connsiteY81" fmla="*/ 9757 h 10000"/>
                  <a:gd name="connsiteX82" fmla="*/ 252 w 10000"/>
                  <a:gd name="connsiteY82" fmla="*/ 9741 h 10000"/>
                  <a:gd name="connsiteX83" fmla="*/ 523 w 10000"/>
                  <a:gd name="connsiteY83" fmla="*/ 9722 h 10000"/>
                  <a:gd name="connsiteX84" fmla="*/ 775 w 10000"/>
                  <a:gd name="connsiteY84" fmla="*/ 9695 h 10000"/>
                  <a:gd name="connsiteX85" fmla="*/ 1047 w 10000"/>
                  <a:gd name="connsiteY85" fmla="*/ 9672 h 10000"/>
                  <a:gd name="connsiteX86" fmla="*/ 1279 w 10000"/>
                  <a:gd name="connsiteY86" fmla="*/ 9653 h 10000"/>
                  <a:gd name="connsiteX87" fmla="*/ 1550 w 10000"/>
                  <a:gd name="connsiteY87" fmla="*/ 9637 h 10000"/>
                  <a:gd name="connsiteX88" fmla="*/ 1841 w 10000"/>
                  <a:gd name="connsiteY88" fmla="*/ 9625 h 10000"/>
                  <a:gd name="connsiteX89" fmla="*/ 2132 w 10000"/>
                  <a:gd name="connsiteY89" fmla="*/ 9625 h 10000"/>
                  <a:gd name="connsiteX90" fmla="*/ 2345 w 10000"/>
                  <a:gd name="connsiteY90" fmla="*/ 9625 h 10000"/>
                  <a:gd name="connsiteX91" fmla="*/ 2558 w 10000"/>
                  <a:gd name="connsiteY91" fmla="*/ 9625 h 10000"/>
                  <a:gd name="connsiteX92" fmla="*/ 2752 w 10000"/>
                  <a:gd name="connsiteY92" fmla="*/ 9620 h 10000"/>
                  <a:gd name="connsiteX93" fmla="*/ 2965 w 10000"/>
                  <a:gd name="connsiteY93" fmla="*/ 9613 h 10000"/>
                  <a:gd name="connsiteX94" fmla="*/ 3159 w 10000"/>
                  <a:gd name="connsiteY94" fmla="*/ 9609 h 10000"/>
                  <a:gd name="connsiteX95" fmla="*/ 3333 w 10000"/>
                  <a:gd name="connsiteY95" fmla="*/ 9597 h 10000"/>
                  <a:gd name="connsiteX96" fmla="*/ 3527 w 10000"/>
                  <a:gd name="connsiteY96" fmla="*/ 9582 h 10000"/>
                  <a:gd name="connsiteX97" fmla="*/ 3702 w 10000"/>
                  <a:gd name="connsiteY97" fmla="*/ 9563 h 10000"/>
                  <a:gd name="connsiteX98" fmla="*/ 3721 w 10000"/>
                  <a:gd name="connsiteY98" fmla="*/ 9393 h 10000"/>
                  <a:gd name="connsiteX99" fmla="*/ 3779 w 10000"/>
                  <a:gd name="connsiteY99" fmla="*/ 9223 h 10000"/>
                  <a:gd name="connsiteX100" fmla="*/ 3857 w 10000"/>
                  <a:gd name="connsiteY100" fmla="*/ 9053 h 10000"/>
                  <a:gd name="connsiteX101" fmla="*/ 3915 w 10000"/>
                  <a:gd name="connsiteY101" fmla="*/ 8883 h 10000"/>
                  <a:gd name="connsiteX102" fmla="*/ 3895 w 10000"/>
                  <a:gd name="connsiteY102" fmla="*/ 8635 h 10000"/>
                  <a:gd name="connsiteX103" fmla="*/ 3895 w 10000"/>
                  <a:gd name="connsiteY103" fmla="*/ 8386 h 10000"/>
                  <a:gd name="connsiteX104" fmla="*/ 3895 w 10000"/>
                  <a:gd name="connsiteY104" fmla="*/ 8136 h 10000"/>
                  <a:gd name="connsiteX105" fmla="*/ 3915 w 10000"/>
                  <a:gd name="connsiteY105" fmla="*/ 7887 h 10000"/>
                  <a:gd name="connsiteX106" fmla="*/ 3915 w 10000"/>
                  <a:gd name="connsiteY106" fmla="*/ 7691 h 10000"/>
                  <a:gd name="connsiteX107" fmla="*/ 3876 w 10000"/>
                  <a:gd name="connsiteY107" fmla="*/ 7489 h 10000"/>
                  <a:gd name="connsiteX108" fmla="*/ 3857 w 10000"/>
                  <a:gd name="connsiteY108" fmla="*/ 7300 h 10000"/>
                  <a:gd name="connsiteX109" fmla="*/ 3915 w 10000"/>
                  <a:gd name="connsiteY109" fmla="*/ 7110 h 10000"/>
                  <a:gd name="connsiteX110" fmla="*/ 4128 w 10000"/>
                  <a:gd name="connsiteY110" fmla="*/ 6909 h 10000"/>
                  <a:gd name="connsiteX111" fmla="*/ 4167 w 10000"/>
                  <a:gd name="connsiteY111" fmla="*/ 6696 h 10000"/>
                  <a:gd name="connsiteX112" fmla="*/ 4147 w 10000"/>
                  <a:gd name="connsiteY112" fmla="*/ 6480 h 10000"/>
                  <a:gd name="connsiteX113" fmla="*/ 4147 w 10000"/>
                  <a:gd name="connsiteY113" fmla="*/ 6263 h 10000"/>
                  <a:gd name="connsiteX114" fmla="*/ 4167 w 10000"/>
                  <a:gd name="connsiteY114" fmla="*/ 6186 h 10000"/>
                  <a:gd name="connsiteX115" fmla="*/ 4186 w 10000"/>
                  <a:gd name="connsiteY115" fmla="*/ 6112 h 10000"/>
                  <a:gd name="connsiteX116" fmla="*/ 4186 w 10000"/>
                  <a:gd name="connsiteY116" fmla="*/ 6039 h 10000"/>
                  <a:gd name="connsiteX117" fmla="*/ 4128 w 10000"/>
                  <a:gd name="connsiteY117" fmla="*/ 5969 h 10000"/>
                  <a:gd name="connsiteX118" fmla="*/ 4109 w 10000"/>
                  <a:gd name="connsiteY118" fmla="*/ 5795 h 10000"/>
                  <a:gd name="connsiteX119" fmla="*/ 4147 w 10000"/>
                  <a:gd name="connsiteY119" fmla="*/ 5784 h 10000"/>
                  <a:gd name="connsiteX120" fmla="*/ 4147 w 10000"/>
                  <a:gd name="connsiteY120" fmla="*/ 5606 h 10000"/>
                  <a:gd name="connsiteX121" fmla="*/ 4186 w 10000"/>
                  <a:gd name="connsiteY121" fmla="*/ 5424 h 10000"/>
                  <a:gd name="connsiteX122" fmla="*/ 4205 w 10000"/>
                  <a:gd name="connsiteY122" fmla="*/ 5246 h 10000"/>
                  <a:gd name="connsiteX123" fmla="*/ 4167 w 10000"/>
                  <a:gd name="connsiteY123" fmla="*/ 5053 h 10000"/>
                  <a:gd name="connsiteX124" fmla="*/ 4264 w 10000"/>
                  <a:gd name="connsiteY124" fmla="*/ 5025 h 10000"/>
                  <a:gd name="connsiteX125" fmla="*/ 4205 w 10000"/>
                  <a:gd name="connsiteY125" fmla="*/ 4662 h 10000"/>
                  <a:gd name="connsiteX126" fmla="*/ 4283 w 10000"/>
                  <a:gd name="connsiteY126" fmla="*/ 4576 h 10000"/>
                  <a:gd name="connsiteX127" fmla="*/ 4302 w 10000"/>
                  <a:gd name="connsiteY127" fmla="*/ 4491 h 10000"/>
                  <a:gd name="connsiteX128" fmla="*/ 4322 w 10000"/>
                  <a:gd name="connsiteY128" fmla="*/ 4402 h 10000"/>
                  <a:gd name="connsiteX129" fmla="*/ 4360 w 10000"/>
                  <a:gd name="connsiteY129" fmla="*/ 4313 h 10000"/>
                  <a:gd name="connsiteX130" fmla="*/ 4419 w 10000"/>
                  <a:gd name="connsiteY130" fmla="*/ 4259 h 10000"/>
                  <a:gd name="connsiteX131" fmla="*/ 4399 w 10000"/>
                  <a:gd name="connsiteY131" fmla="*/ 4213 h 10000"/>
                  <a:gd name="connsiteX132" fmla="*/ 4360 w 10000"/>
                  <a:gd name="connsiteY132" fmla="*/ 4158 h 10000"/>
                  <a:gd name="connsiteX133" fmla="*/ 4399 w 10000"/>
                  <a:gd name="connsiteY133" fmla="*/ 4112 h 10000"/>
                  <a:gd name="connsiteX134" fmla="*/ 4477 w 10000"/>
                  <a:gd name="connsiteY134" fmla="*/ 4028 h 10000"/>
                  <a:gd name="connsiteX135" fmla="*/ 4477 w 10000"/>
                  <a:gd name="connsiteY135" fmla="*/ 3946 h 10000"/>
                  <a:gd name="connsiteX136" fmla="*/ 4457 w 10000"/>
                  <a:gd name="connsiteY136" fmla="*/ 3861 h 10000"/>
                  <a:gd name="connsiteX137" fmla="*/ 4438 w 10000"/>
                  <a:gd name="connsiteY137" fmla="*/ 3775 h 10000"/>
                  <a:gd name="connsiteX138" fmla="*/ 4341 w 10000"/>
                  <a:gd name="connsiteY138" fmla="*/ 3771 h 10000"/>
                  <a:gd name="connsiteX139" fmla="*/ 4360 w 10000"/>
                  <a:gd name="connsiteY139" fmla="*/ 3705 h 10000"/>
                  <a:gd name="connsiteX140" fmla="*/ 4438 w 10000"/>
                  <a:gd name="connsiteY140" fmla="*/ 3640 h 10000"/>
                  <a:gd name="connsiteX141" fmla="*/ 4457 w 10000"/>
                  <a:gd name="connsiteY141" fmla="*/ 3575 h 10000"/>
                  <a:gd name="connsiteX142" fmla="*/ 4438 w 10000"/>
                  <a:gd name="connsiteY142" fmla="*/ 3505 h 10000"/>
                  <a:gd name="connsiteX143" fmla="*/ 4399 w 10000"/>
                  <a:gd name="connsiteY143" fmla="*/ 3505 h 10000"/>
                  <a:gd name="connsiteX144" fmla="*/ 4419 w 10000"/>
                  <a:gd name="connsiteY144" fmla="*/ 3439 h 10000"/>
                  <a:gd name="connsiteX145" fmla="*/ 4399 w 10000"/>
                  <a:gd name="connsiteY145" fmla="*/ 3362 h 10000"/>
                  <a:gd name="connsiteX146" fmla="*/ 4399 w 10000"/>
                  <a:gd name="connsiteY146" fmla="*/ 3296 h 10000"/>
                  <a:gd name="connsiteX147" fmla="*/ 4457 w 10000"/>
                  <a:gd name="connsiteY147" fmla="*/ 3226 h 10000"/>
                  <a:gd name="connsiteX148" fmla="*/ 4457 w 10000"/>
                  <a:gd name="connsiteY148" fmla="*/ 3087 h 10000"/>
                  <a:gd name="connsiteX149" fmla="*/ 4457 w 10000"/>
                  <a:gd name="connsiteY149" fmla="*/ 2952 h 10000"/>
                  <a:gd name="connsiteX150" fmla="*/ 4516 w 10000"/>
                  <a:gd name="connsiteY150" fmla="*/ 2817 h 10000"/>
                  <a:gd name="connsiteX151" fmla="*/ 4651 w 10000"/>
                  <a:gd name="connsiteY151" fmla="*/ 2693 h 10000"/>
                  <a:gd name="connsiteX152" fmla="*/ 4593 w 10000"/>
                  <a:gd name="connsiteY152" fmla="*/ 2674 h 10000"/>
                  <a:gd name="connsiteX153" fmla="*/ 4593 w 10000"/>
                  <a:gd name="connsiteY153" fmla="*/ 2557 h 10000"/>
                  <a:gd name="connsiteX154" fmla="*/ 4574 w 10000"/>
                  <a:gd name="connsiteY154" fmla="*/ 2441 h 10000"/>
                  <a:gd name="connsiteX155" fmla="*/ 4554 w 10000"/>
                  <a:gd name="connsiteY155" fmla="*/ 2325 h 10000"/>
                  <a:gd name="connsiteX156" fmla="*/ 4593 w 10000"/>
                  <a:gd name="connsiteY156" fmla="*/ 2222 h 10000"/>
                  <a:gd name="connsiteX157" fmla="*/ 4632 w 10000"/>
                  <a:gd name="connsiteY157" fmla="*/ 2034 h 10000"/>
                  <a:gd name="connsiteX158" fmla="*/ 4729 w 10000"/>
                  <a:gd name="connsiteY158" fmla="*/ 1853 h 10000"/>
                  <a:gd name="connsiteX159" fmla="*/ 4787 w 10000"/>
                  <a:gd name="connsiteY159" fmla="*/ 1667 h 10000"/>
                  <a:gd name="connsiteX160" fmla="*/ 4748 w 10000"/>
                  <a:gd name="connsiteY160" fmla="*/ 1478 h 10000"/>
                  <a:gd name="connsiteX161" fmla="*/ 4767 w 10000"/>
                  <a:gd name="connsiteY161" fmla="*/ 1389 h 10000"/>
                  <a:gd name="connsiteX162" fmla="*/ 4767 w 10000"/>
                  <a:gd name="connsiteY162" fmla="*/ 1293 h 10000"/>
                  <a:gd name="connsiteX163" fmla="*/ 4767 w 10000"/>
                  <a:gd name="connsiteY163" fmla="*/ 1202 h 10000"/>
                  <a:gd name="connsiteX164" fmla="*/ 4748 w 10000"/>
                  <a:gd name="connsiteY164" fmla="*/ 1109 h 10000"/>
                  <a:gd name="connsiteX165" fmla="*/ 4651 w 10000"/>
                  <a:gd name="connsiteY165" fmla="*/ 1137 h 10000"/>
                  <a:gd name="connsiteX166" fmla="*/ 4651 w 10000"/>
                  <a:gd name="connsiteY166" fmla="*/ 1075 h 10000"/>
                  <a:gd name="connsiteX167" fmla="*/ 4632 w 10000"/>
                  <a:gd name="connsiteY167" fmla="*/ 1010 h 10000"/>
                  <a:gd name="connsiteX168" fmla="*/ 4632 w 10000"/>
                  <a:gd name="connsiteY168" fmla="*/ 947 h 10000"/>
                  <a:gd name="connsiteX169" fmla="*/ 4651 w 10000"/>
                  <a:gd name="connsiteY169" fmla="*/ 886 h 10000"/>
                  <a:gd name="connsiteX170" fmla="*/ 4593 w 10000"/>
                  <a:gd name="connsiteY170" fmla="*/ 804 h 10000"/>
                  <a:gd name="connsiteX171" fmla="*/ 4593 w 10000"/>
                  <a:gd name="connsiteY171" fmla="*/ 720 h 10000"/>
                  <a:gd name="connsiteX172" fmla="*/ 4574 w 10000"/>
                  <a:gd name="connsiteY172" fmla="*/ 634 h 10000"/>
                  <a:gd name="connsiteX173" fmla="*/ 4574 w 10000"/>
                  <a:gd name="connsiteY173" fmla="*/ 558 h 10000"/>
                  <a:gd name="connsiteX174" fmla="*/ 4516 w 10000"/>
                  <a:gd name="connsiteY174" fmla="*/ 363 h 10000"/>
                  <a:gd name="connsiteX175" fmla="*/ 4457 w 10000"/>
                  <a:gd name="connsiteY175" fmla="*/ 344 h 10000"/>
                  <a:gd name="connsiteX176" fmla="*/ 4341 w 10000"/>
                  <a:gd name="connsiteY176" fmla="*/ 332 h 10000"/>
                  <a:gd name="connsiteX177" fmla="*/ 4264 w 10000"/>
                  <a:gd name="connsiteY177" fmla="*/ 320 h 10000"/>
                  <a:gd name="connsiteX178" fmla="*/ 4147 w 10000"/>
                  <a:gd name="connsiteY178" fmla="*/ 317 h 10000"/>
                  <a:gd name="connsiteX179" fmla="*/ 4070 w 10000"/>
                  <a:gd name="connsiteY179" fmla="*/ 320 h 10000"/>
                  <a:gd name="connsiteX180" fmla="*/ 4012 w 10000"/>
                  <a:gd name="connsiteY180" fmla="*/ 328 h 10000"/>
                  <a:gd name="connsiteX181" fmla="*/ 3934 w 10000"/>
                  <a:gd name="connsiteY181" fmla="*/ 328 h 10000"/>
                  <a:gd name="connsiteX182" fmla="*/ 3876 w 10000"/>
                  <a:gd name="connsiteY182" fmla="*/ 320 h 10000"/>
                  <a:gd name="connsiteX183" fmla="*/ 3895 w 10000"/>
                  <a:gd name="connsiteY183" fmla="*/ 305 h 10000"/>
                  <a:gd name="connsiteX184" fmla="*/ 3934 w 10000"/>
                  <a:gd name="connsiteY184" fmla="*/ 297 h 10000"/>
                  <a:gd name="connsiteX185" fmla="*/ 3992 w 10000"/>
                  <a:gd name="connsiteY185" fmla="*/ 286 h 10000"/>
                  <a:gd name="connsiteX186" fmla="*/ 3973 w 10000"/>
                  <a:gd name="connsiteY186" fmla="*/ 271 h 10000"/>
                  <a:gd name="connsiteX187" fmla="*/ 4147 w 10000"/>
                  <a:gd name="connsiteY187" fmla="*/ 255 h 10000"/>
                  <a:gd name="connsiteX188" fmla="*/ 4322 w 10000"/>
                  <a:gd name="connsiteY188" fmla="*/ 228 h 10000"/>
                  <a:gd name="connsiteX189" fmla="*/ 4477 w 10000"/>
                  <a:gd name="connsiteY189" fmla="*/ 201 h 10000"/>
                  <a:gd name="connsiteX190" fmla="*/ 4612 w 10000"/>
                  <a:gd name="connsiteY190" fmla="*/ 162 h 10000"/>
                  <a:gd name="connsiteX191" fmla="*/ 4651 w 10000"/>
                  <a:gd name="connsiteY191" fmla="*/ 120 h 10000"/>
                  <a:gd name="connsiteX192" fmla="*/ 4709 w 10000"/>
                  <a:gd name="connsiteY192" fmla="*/ 85 h 10000"/>
                  <a:gd name="connsiteX193" fmla="*/ 4709 w 10000"/>
                  <a:gd name="connsiteY193" fmla="*/ 42 h 10000"/>
                  <a:gd name="connsiteX194" fmla="*/ 4729 w 10000"/>
                  <a:gd name="connsiteY194" fmla="*/ 0 h 10000"/>
                  <a:gd name="connsiteX195" fmla="*/ 4787 w 10000"/>
                  <a:gd name="connsiteY195" fmla="*/ 73 h 10000"/>
                  <a:gd name="connsiteX196" fmla="*/ 4864 w 10000"/>
                  <a:gd name="connsiteY196" fmla="*/ 154 h 10000"/>
                  <a:gd name="connsiteX197" fmla="*/ 4884 w 10000"/>
                  <a:gd name="connsiteY197" fmla="*/ 232 h 10000"/>
                  <a:gd name="connsiteX198" fmla="*/ 4845 w 10000"/>
                  <a:gd name="connsiteY198"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2849 w 10000"/>
                  <a:gd name="connsiteY74" fmla="*/ 10000 h 10000"/>
                  <a:gd name="connsiteX75" fmla="*/ 2442 w 10000"/>
                  <a:gd name="connsiteY75" fmla="*/ 9958 h 10000"/>
                  <a:gd name="connsiteX76" fmla="*/ 2074 w 10000"/>
                  <a:gd name="connsiteY76" fmla="*/ 9915 h 10000"/>
                  <a:gd name="connsiteX77" fmla="*/ 1647 w 10000"/>
                  <a:gd name="connsiteY77" fmla="*/ 9880 h 10000"/>
                  <a:gd name="connsiteX78" fmla="*/ 814 w 10000"/>
                  <a:gd name="connsiteY78" fmla="*/ 9815 h 10000"/>
                  <a:gd name="connsiteX79" fmla="*/ 426 w 10000"/>
                  <a:gd name="connsiteY79" fmla="*/ 9785 h 10000"/>
                  <a:gd name="connsiteX80" fmla="*/ 0 w 10000"/>
                  <a:gd name="connsiteY80" fmla="*/ 9757 h 10000"/>
                  <a:gd name="connsiteX81" fmla="*/ 252 w 10000"/>
                  <a:gd name="connsiteY81" fmla="*/ 9741 h 10000"/>
                  <a:gd name="connsiteX82" fmla="*/ 523 w 10000"/>
                  <a:gd name="connsiteY82" fmla="*/ 9722 h 10000"/>
                  <a:gd name="connsiteX83" fmla="*/ 775 w 10000"/>
                  <a:gd name="connsiteY83" fmla="*/ 9695 h 10000"/>
                  <a:gd name="connsiteX84" fmla="*/ 1047 w 10000"/>
                  <a:gd name="connsiteY84" fmla="*/ 9672 h 10000"/>
                  <a:gd name="connsiteX85" fmla="*/ 1279 w 10000"/>
                  <a:gd name="connsiteY85" fmla="*/ 9653 h 10000"/>
                  <a:gd name="connsiteX86" fmla="*/ 1550 w 10000"/>
                  <a:gd name="connsiteY86" fmla="*/ 9637 h 10000"/>
                  <a:gd name="connsiteX87" fmla="*/ 1841 w 10000"/>
                  <a:gd name="connsiteY87" fmla="*/ 9625 h 10000"/>
                  <a:gd name="connsiteX88" fmla="*/ 2132 w 10000"/>
                  <a:gd name="connsiteY88" fmla="*/ 9625 h 10000"/>
                  <a:gd name="connsiteX89" fmla="*/ 2345 w 10000"/>
                  <a:gd name="connsiteY89" fmla="*/ 9625 h 10000"/>
                  <a:gd name="connsiteX90" fmla="*/ 2558 w 10000"/>
                  <a:gd name="connsiteY90" fmla="*/ 9625 h 10000"/>
                  <a:gd name="connsiteX91" fmla="*/ 2752 w 10000"/>
                  <a:gd name="connsiteY91" fmla="*/ 9620 h 10000"/>
                  <a:gd name="connsiteX92" fmla="*/ 2965 w 10000"/>
                  <a:gd name="connsiteY92" fmla="*/ 9613 h 10000"/>
                  <a:gd name="connsiteX93" fmla="*/ 3159 w 10000"/>
                  <a:gd name="connsiteY93" fmla="*/ 9609 h 10000"/>
                  <a:gd name="connsiteX94" fmla="*/ 3333 w 10000"/>
                  <a:gd name="connsiteY94" fmla="*/ 9597 h 10000"/>
                  <a:gd name="connsiteX95" fmla="*/ 3527 w 10000"/>
                  <a:gd name="connsiteY95" fmla="*/ 9582 h 10000"/>
                  <a:gd name="connsiteX96" fmla="*/ 3702 w 10000"/>
                  <a:gd name="connsiteY96" fmla="*/ 9563 h 10000"/>
                  <a:gd name="connsiteX97" fmla="*/ 3721 w 10000"/>
                  <a:gd name="connsiteY97" fmla="*/ 9393 h 10000"/>
                  <a:gd name="connsiteX98" fmla="*/ 3779 w 10000"/>
                  <a:gd name="connsiteY98" fmla="*/ 9223 h 10000"/>
                  <a:gd name="connsiteX99" fmla="*/ 3857 w 10000"/>
                  <a:gd name="connsiteY99" fmla="*/ 9053 h 10000"/>
                  <a:gd name="connsiteX100" fmla="*/ 3915 w 10000"/>
                  <a:gd name="connsiteY100" fmla="*/ 8883 h 10000"/>
                  <a:gd name="connsiteX101" fmla="*/ 3895 w 10000"/>
                  <a:gd name="connsiteY101" fmla="*/ 8635 h 10000"/>
                  <a:gd name="connsiteX102" fmla="*/ 3895 w 10000"/>
                  <a:gd name="connsiteY102" fmla="*/ 8386 h 10000"/>
                  <a:gd name="connsiteX103" fmla="*/ 3895 w 10000"/>
                  <a:gd name="connsiteY103" fmla="*/ 8136 h 10000"/>
                  <a:gd name="connsiteX104" fmla="*/ 3915 w 10000"/>
                  <a:gd name="connsiteY104" fmla="*/ 7887 h 10000"/>
                  <a:gd name="connsiteX105" fmla="*/ 3915 w 10000"/>
                  <a:gd name="connsiteY105" fmla="*/ 7691 h 10000"/>
                  <a:gd name="connsiteX106" fmla="*/ 3876 w 10000"/>
                  <a:gd name="connsiteY106" fmla="*/ 7489 h 10000"/>
                  <a:gd name="connsiteX107" fmla="*/ 3857 w 10000"/>
                  <a:gd name="connsiteY107" fmla="*/ 7300 h 10000"/>
                  <a:gd name="connsiteX108" fmla="*/ 3915 w 10000"/>
                  <a:gd name="connsiteY108" fmla="*/ 7110 h 10000"/>
                  <a:gd name="connsiteX109" fmla="*/ 4128 w 10000"/>
                  <a:gd name="connsiteY109" fmla="*/ 6909 h 10000"/>
                  <a:gd name="connsiteX110" fmla="*/ 4167 w 10000"/>
                  <a:gd name="connsiteY110" fmla="*/ 6696 h 10000"/>
                  <a:gd name="connsiteX111" fmla="*/ 4147 w 10000"/>
                  <a:gd name="connsiteY111" fmla="*/ 6480 h 10000"/>
                  <a:gd name="connsiteX112" fmla="*/ 4147 w 10000"/>
                  <a:gd name="connsiteY112" fmla="*/ 6263 h 10000"/>
                  <a:gd name="connsiteX113" fmla="*/ 4167 w 10000"/>
                  <a:gd name="connsiteY113" fmla="*/ 6186 h 10000"/>
                  <a:gd name="connsiteX114" fmla="*/ 4186 w 10000"/>
                  <a:gd name="connsiteY114" fmla="*/ 6112 h 10000"/>
                  <a:gd name="connsiteX115" fmla="*/ 4186 w 10000"/>
                  <a:gd name="connsiteY115" fmla="*/ 6039 h 10000"/>
                  <a:gd name="connsiteX116" fmla="*/ 4128 w 10000"/>
                  <a:gd name="connsiteY116" fmla="*/ 5969 h 10000"/>
                  <a:gd name="connsiteX117" fmla="*/ 4109 w 10000"/>
                  <a:gd name="connsiteY117" fmla="*/ 5795 h 10000"/>
                  <a:gd name="connsiteX118" fmla="*/ 4147 w 10000"/>
                  <a:gd name="connsiteY118" fmla="*/ 5784 h 10000"/>
                  <a:gd name="connsiteX119" fmla="*/ 4147 w 10000"/>
                  <a:gd name="connsiteY119" fmla="*/ 5606 h 10000"/>
                  <a:gd name="connsiteX120" fmla="*/ 4186 w 10000"/>
                  <a:gd name="connsiteY120" fmla="*/ 5424 h 10000"/>
                  <a:gd name="connsiteX121" fmla="*/ 4205 w 10000"/>
                  <a:gd name="connsiteY121" fmla="*/ 5246 h 10000"/>
                  <a:gd name="connsiteX122" fmla="*/ 4167 w 10000"/>
                  <a:gd name="connsiteY122" fmla="*/ 5053 h 10000"/>
                  <a:gd name="connsiteX123" fmla="*/ 4264 w 10000"/>
                  <a:gd name="connsiteY123" fmla="*/ 5025 h 10000"/>
                  <a:gd name="connsiteX124" fmla="*/ 4205 w 10000"/>
                  <a:gd name="connsiteY124" fmla="*/ 4662 h 10000"/>
                  <a:gd name="connsiteX125" fmla="*/ 4283 w 10000"/>
                  <a:gd name="connsiteY125" fmla="*/ 4576 h 10000"/>
                  <a:gd name="connsiteX126" fmla="*/ 4302 w 10000"/>
                  <a:gd name="connsiteY126" fmla="*/ 4491 h 10000"/>
                  <a:gd name="connsiteX127" fmla="*/ 4322 w 10000"/>
                  <a:gd name="connsiteY127" fmla="*/ 4402 h 10000"/>
                  <a:gd name="connsiteX128" fmla="*/ 4360 w 10000"/>
                  <a:gd name="connsiteY128" fmla="*/ 4313 h 10000"/>
                  <a:gd name="connsiteX129" fmla="*/ 4419 w 10000"/>
                  <a:gd name="connsiteY129" fmla="*/ 4259 h 10000"/>
                  <a:gd name="connsiteX130" fmla="*/ 4399 w 10000"/>
                  <a:gd name="connsiteY130" fmla="*/ 4213 h 10000"/>
                  <a:gd name="connsiteX131" fmla="*/ 4360 w 10000"/>
                  <a:gd name="connsiteY131" fmla="*/ 4158 h 10000"/>
                  <a:gd name="connsiteX132" fmla="*/ 4399 w 10000"/>
                  <a:gd name="connsiteY132" fmla="*/ 4112 h 10000"/>
                  <a:gd name="connsiteX133" fmla="*/ 4477 w 10000"/>
                  <a:gd name="connsiteY133" fmla="*/ 4028 h 10000"/>
                  <a:gd name="connsiteX134" fmla="*/ 4477 w 10000"/>
                  <a:gd name="connsiteY134" fmla="*/ 3946 h 10000"/>
                  <a:gd name="connsiteX135" fmla="*/ 4457 w 10000"/>
                  <a:gd name="connsiteY135" fmla="*/ 3861 h 10000"/>
                  <a:gd name="connsiteX136" fmla="*/ 4438 w 10000"/>
                  <a:gd name="connsiteY136" fmla="*/ 3775 h 10000"/>
                  <a:gd name="connsiteX137" fmla="*/ 4341 w 10000"/>
                  <a:gd name="connsiteY137" fmla="*/ 3771 h 10000"/>
                  <a:gd name="connsiteX138" fmla="*/ 4360 w 10000"/>
                  <a:gd name="connsiteY138" fmla="*/ 3705 h 10000"/>
                  <a:gd name="connsiteX139" fmla="*/ 4438 w 10000"/>
                  <a:gd name="connsiteY139" fmla="*/ 3640 h 10000"/>
                  <a:gd name="connsiteX140" fmla="*/ 4457 w 10000"/>
                  <a:gd name="connsiteY140" fmla="*/ 3575 h 10000"/>
                  <a:gd name="connsiteX141" fmla="*/ 4438 w 10000"/>
                  <a:gd name="connsiteY141" fmla="*/ 3505 h 10000"/>
                  <a:gd name="connsiteX142" fmla="*/ 4399 w 10000"/>
                  <a:gd name="connsiteY142" fmla="*/ 3505 h 10000"/>
                  <a:gd name="connsiteX143" fmla="*/ 4419 w 10000"/>
                  <a:gd name="connsiteY143" fmla="*/ 3439 h 10000"/>
                  <a:gd name="connsiteX144" fmla="*/ 4399 w 10000"/>
                  <a:gd name="connsiteY144" fmla="*/ 3362 h 10000"/>
                  <a:gd name="connsiteX145" fmla="*/ 4399 w 10000"/>
                  <a:gd name="connsiteY145" fmla="*/ 3296 h 10000"/>
                  <a:gd name="connsiteX146" fmla="*/ 4457 w 10000"/>
                  <a:gd name="connsiteY146" fmla="*/ 3226 h 10000"/>
                  <a:gd name="connsiteX147" fmla="*/ 4457 w 10000"/>
                  <a:gd name="connsiteY147" fmla="*/ 3087 h 10000"/>
                  <a:gd name="connsiteX148" fmla="*/ 4457 w 10000"/>
                  <a:gd name="connsiteY148" fmla="*/ 2952 h 10000"/>
                  <a:gd name="connsiteX149" fmla="*/ 4516 w 10000"/>
                  <a:gd name="connsiteY149" fmla="*/ 2817 h 10000"/>
                  <a:gd name="connsiteX150" fmla="*/ 4651 w 10000"/>
                  <a:gd name="connsiteY150" fmla="*/ 2693 h 10000"/>
                  <a:gd name="connsiteX151" fmla="*/ 4593 w 10000"/>
                  <a:gd name="connsiteY151" fmla="*/ 2674 h 10000"/>
                  <a:gd name="connsiteX152" fmla="*/ 4593 w 10000"/>
                  <a:gd name="connsiteY152" fmla="*/ 2557 h 10000"/>
                  <a:gd name="connsiteX153" fmla="*/ 4574 w 10000"/>
                  <a:gd name="connsiteY153" fmla="*/ 2441 h 10000"/>
                  <a:gd name="connsiteX154" fmla="*/ 4554 w 10000"/>
                  <a:gd name="connsiteY154" fmla="*/ 2325 h 10000"/>
                  <a:gd name="connsiteX155" fmla="*/ 4593 w 10000"/>
                  <a:gd name="connsiteY155" fmla="*/ 2222 h 10000"/>
                  <a:gd name="connsiteX156" fmla="*/ 4632 w 10000"/>
                  <a:gd name="connsiteY156" fmla="*/ 2034 h 10000"/>
                  <a:gd name="connsiteX157" fmla="*/ 4729 w 10000"/>
                  <a:gd name="connsiteY157" fmla="*/ 1853 h 10000"/>
                  <a:gd name="connsiteX158" fmla="*/ 4787 w 10000"/>
                  <a:gd name="connsiteY158" fmla="*/ 1667 h 10000"/>
                  <a:gd name="connsiteX159" fmla="*/ 4748 w 10000"/>
                  <a:gd name="connsiteY159" fmla="*/ 1478 h 10000"/>
                  <a:gd name="connsiteX160" fmla="*/ 4767 w 10000"/>
                  <a:gd name="connsiteY160" fmla="*/ 1389 h 10000"/>
                  <a:gd name="connsiteX161" fmla="*/ 4767 w 10000"/>
                  <a:gd name="connsiteY161" fmla="*/ 1293 h 10000"/>
                  <a:gd name="connsiteX162" fmla="*/ 4767 w 10000"/>
                  <a:gd name="connsiteY162" fmla="*/ 1202 h 10000"/>
                  <a:gd name="connsiteX163" fmla="*/ 4748 w 10000"/>
                  <a:gd name="connsiteY163" fmla="*/ 1109 h 10000"/>
                  <a:gd name="connsiteX164" fmla="*/ 4651 w 10000"/>
                  <a:gd name="connsiteY164" fmla="*/ 1137 h 10000"/>
                  <a:gd name="connsiteX165" fmla="*/ 4651 w 10000"/>
                  <a:gd name="connsiteY165" fmla="*/ 1075 h 10000"/>
                  <a:gd name="connsiteX166" fmla="*/ 4632 w 10000"/>
                  <a:gd name="connsiteY166" fmla="*/ 1010 h 10000"/>
                  <a:gd name="connsiteX167" fmla="*/ 4632 w 10000"/>
                  <a:gd name="connsiteY167" fmla="*/ 947 h 10000"/>
                  <a:gd name="connsiteX168" fmla="*/ 4651 w 10000"/>
                  <a:gd name="connsiteY168" fmla="*/ 886 h 10000"/>
                  <a:gd name="connsiteX169" fmla="*/ 4593 w 10000"/>
                  <a:gd name="connsiteY169" fmla="*/ 804 h 10000"/>
                  <a:gd name="connsiteX170" fmla="*/ 4593 w 10000"/>
                  <a:gd name="connsiteY170" fmla="*/ 720 h 10000"/>
                  <a:gd name="connsiteX171" fmla="*/ 4574 w 10000"/>
                  <a:gd name="connsiteY171" fmla="*/ 634 h 10000"/>
                  <a:gd name="connsiteX172" fmla="*/ 4574 w 10000"/>
                  <a:gd name="connsiteY172" fmla="*/ 558 h 10000"/>
                  <a:gd name="connsiteX173" fmla="*/ 4516 w 10000"/>
                  <a:gd name="connsiteY173" fmla="*/ 363 h 10000"/>
                  <a:gd name="connsiteX174" fmla="*/ 4457 w 10000"/>
                  <a:gd name="connsiteY174" fmla="*/ 344 h 10000"/>
                  <a:gd name="connsiteX175" fmla="*/ 4341 w 10000"/>
                  <a:gd name="connsiteY175" fmla="*/ 332 h 10000"/>
                  <a:gd name="connsiteX176" fmla="*/ 4264 w 10000"/>
                  <a:gd name="connsiteY176" fmla="*/ 320 h 10000"/>
                  <a:gd name="connsiteX177" fmla="*/ 4147 w 10000"/>
                  <a:gd name="connsiteY177" fmla="*/ 317 h 10000"/>
                  <a:gd name="connsiteX178" fmla="*/ 4070 w 10000"/>
                  <a:gd name="connsiteY178" fmla="*/ 320 h 10000"/>
                  <a:gd name="connsiteX179" fmla="*/ 4012 w 10000"/>
                  <a:gd name="connsiteY179" fmla="*/ 328 h 10000"/>
                  <a:gd name="connsiteX180" fmla="*/ 3934 w 10000"/>
                  <a:gd name="connsiteY180" fmla="*/ 328 h 10000"/>
                  <a:gd name="connsiteX181" fmla="*/ 3876 w 10000"/>
                  <a:gd name="connsiteY181" fmla="*/ 320 h 10000"/>
                  <a:gd name="connsiteX182" fmla="*/ 3895 w 10000"/>
                  <a:gd name="connsiteY182" fmla="*/ 305 h 10000"/>
                  <a:gd name="connsiteX183" fmla="*/ 3934 w 10000"/>
                  <a:gd name="connsiteY183" fmla="*/ 297 h 10000"/>
                  <a:gd name="connsiteX184" fmla="*/ 3992 w 10000"/>
                  <a:gd name="connsiteY184" fmla="*/ 286 h 10000"/>
                  <a:gd name="connsiteX185" fmla="*/ 3973 w 10000"/>
                  <a:gd name="connsiteY185" fmla="*/ 271 h 10000"/>
                  <a:gd name="connsiteX186" fmla="*/ 4147 w 10000"/>
                  <a:gd name="connsiteY186" fmla="*/ 255 h 10000"/>
                  <a:gd name="connsiteX187" fmla="*/ 4322 w 10000"/>
                  <a:gd name="connsiteY187" fmla="*/ 228 h 10000"/>
                  <a:gd name="connsiteX188" fmla="*/ 4477 w 10000"/>
                  <a:gd name="connsiteY188" fmla="*/ 201 h 10000"/>
                  <a:gd name="connsiteX189" fmla="*/ 4612 w 10000"/>
                  <a:gd name="connsiteY189" fmla="*/ 162 h 10000"/>
                  <a:gd name="connsiteX190" fmla="*/ 4651 w 10000"/>
                  <a:gd name="connsiteY190" fmla="*/ 120 h 10000"/>
                  <a:gd name="connsiteX191" fmla="*/ 4709 w 10000"/>
                  <a:gd name="connsiteY191" fmla="*/ 85 h 10000"/>
                  <a:gd name="connsiteX192" fmla="*/ 4709 w 10000"/>
                  <a:gd name="connsiteY192" fmla="*/ 42 h 10000"/>
                  <a:gd name="connsiteX193" fmla="*/ 4729 w 10000"/>
                  <a:gd name="connsiteY193" fmla="*/ 0 h 10000"/>
                  <a:gd name="connsiteX194" fmla="*/ 4787 w 10000"/>
                  <a:gd name="connsiteY194" fmla="*/ 73 h 10000"/>
                  <a:gd name="connsiteX195" fmla="*/ 4864 w 10000"/>
                  <a:gd name="connsiteY195" fmla="*/ 154 h 10000"/>
                  <a:gd name="connsiteX196" fmla="*/ 4884 w 10000"/>
                  <a:gd name="connsiteY196" fmla="*/ 232 h 10000"/>
                  <a:gd name="connsiteX197" fmla="*/ 4845 w 10000"/>
                  <a:gd name="connsiteY197"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2849 w 10000"/>
                  <a:gd name="connsiteY73" fmla="*/ 10000 h 10000"/>
                  <a:gd name="connsiteX74" fmla="*/ 2442 w 10000"/>
                  <a:gd name="connsiteY74" fmla="*/ 9958 h 10000"/>
                  <a:gd name="connsiteX75" fmla="*/ 2074 w 10000"/>
                  <a:gd name="connsiteY75" fmla="*/ 9915 h 10000"/>
                  <a:gd name="connsiteX76" fmla="*/ 1647 w 10000"/>
                  <a:gd name="connsiteY76" fmla="*/ 9880 h 10000"/>
                  <a:gd name="connsiteX77" fmla="*/ 814 w 10000"/>
                  <a:gd name="connsiteY77" fmla="*/ 9815 h 10000"/>
                  <a:gd name="connsiteX78" fmla="*/ 426 w 10000"/>
                  <a:gd name="connsiteY78" fmla="*/ 9785 h 10000"/>
                  <a:gd name="connsiteX79" fmla="*/ 0 w 10000"/>
                  <a:gd name="connsiteY79" fmla="*/ 9757 h 10000"/>
                  <a:gd name="connsiteX80" fmla="*/ 252 w 10000"/>
                  <a:gd name="connsiteY80" fmla="*/ 9741 h 10000"/>
                  <a:gd name="connsiteX81" fmla="*/ 523 w 10000"/>
                  <a:gd name="connsiteY81" fmla="*/ 9722 h 10000"/>
                  <a:gd name="connsiteX82" fmla="*/ 775 w 10000"/>
                  <a:gd name="connsiteY82" fmla="*/ 9695 h 10000"/>
                  <a:gd name="connsiteX83" fmla="*/ 1047 w 10000"/>
                  <a:gd name="connsiteY83" fmla="*/ 9672 h 10000"/>
                  <a:gd name="connsiteX84" fmla="*/ 1279 w 10000"/>
                  <a:gd name="connsiteY84" fmla="*/ 9653 h 10000"/>
                  <a:gd name="connsiteX85" fmla="*/ 1550 w 10000"/>
                  <a:gd name="connsiteY85" fmla="*/ 9637 h 10000"/>
                  <a:gd name="connsiteX86" fmla="*/ 1841 w 10000"/>
                  <a:gd name="connsiteY86" fmla="*/ 9625 h 10000"/>
                  <a:gd name="connsiteX87" fmla="*/ 2132 w 10000"/>
                  <a:gd name="connsiteY87" fmla="*/ 9625 h 10000"/>
                  <a:gd name="connsiteX88" fmla="*/ 2345 w 10000"/>
                  <a:gd name="connsiteY88" fmla="*/ 9625 h 10000"/>
                  <a:gd name="connsiteX89" fmla="*/ 2558 w 10000"/>
                  <a:gd name="connsiteY89" fmla="*/ 9625 h 10000"/>
                  <a:gd name="connsiteX90" fmla="*/ 2752 w 10000"/>
                  <a:gd name="connsiteY90" fmla="*/ 9620 h 10000"/>
                  <a:gd name="connsiteX91" fmla="*/ 2965 w 10000"/>
                  <a:gd name="connsiteY91" fmla="*/ 9613 h 10000"/>
                  <a:gd name="connsiteX92" fmla="*/ 3159 w 10000"/>
                  <a:gd name="connsiteY92" fmla="*/ 9609 h 10000"/>
                  <a:gd name="connsiteX93" fmla="*/ 3333 w 10000"/>
                  <a:gd name="connsiteY93" fmla="*/ 9597 h 10000"/>
                  <a:gd name="connsiteX94" fmla="*/ 3527 w 10000"/>
                  <a:gd name="connsiteY94" fmla="*/ 9582 h 10000"/>
                  <a:gd name="connsiteX95" fmla="*/ 3702 w 10000"/>
                  <a:gd name="connsiteY95" fmla="*/ 9563 h 10000"/>
                  <a:gd name="connsiteX96" fmla="*/ 3721 w 10000"/>
                  <a:gd name="connsiteY96" fmla="*/ 9393 h 10000"/>
                  <a:gd name="connsiteX97" fmla="*/ 3779 w 10000"/>
                  <a:gd name="connsiteY97" fmla="*/ 9223 h 10000"/>
                  <a:gd name="connsiteX98" fmla="*/ 3857 w 10000"/>
                  <a:gd name="connsiteY98" fmla="*/ 9053 h 10000"/>
                  <a:gd name="connsiteX99" fmla="*/ 3915 w 10000"/>
                  <a:gd name="connsiteY99" fmla="*/ 8883 h 10000"/>
                  <a:gd name="connsiteX100" fmla="*/ 3895 w 10000"/>
                  <a:gd name="connsiteY100" fmla="*/ 8635 h 10000"/>
                  <a:gd name="connsiteX101" fmla="*/ 3895 w 10000"/>
                  <a:gd name="connsiteY101" fmla="*/ 8386 h 10000"/>
                  <a:gd name="connsiteX102" fmla="*/ 3895 w 10000"/>
                  <a:gd name="connsiteY102" fmla="*/ 8136 h 10000"/>
                  <a:gd name="connsiteX103" fmla="*/ 3915 w 10000"/>
                  <a:gd name="connsiteY103" fmla="*/ 7887 h 10000"/>
                  <a:gd name="connsiteX104" fmla="*/ 3915 w 10000"/>
                  <a:gd name="connsiteY104" fmla="*/ 7691 h 10000"/>
                  <a:gd name="connsiteX105" fmla="*/ 3876 w 10000"/>
                  <a:gd name="connsiteY105" fmla="*/ 7489 h 10000"/>
                  <a:gd name="connsiteX106" fmla="*/ 3857 w 10000"/>
                  <a:gd name="connsiteY106" fmla="*/ 7300 h 10000"/>
                  <a:gd name="connsiteX107" fmla="*/ 3915 w 10000"/>
                  <a:gd name="connsiteY107" fmla="*/ 7110 h 10000"/>
                  <a:gd name="connsiteX108" fmla="*/ 4128 w 10000"/>
                  <a:gd name="connsiteY108" fmla="*/ 6909 h 10000"/>
                  <a:gd name="connsiteX109" fmla="*/ 4167 w 10000"/>
                  <a:gd name="connsiteY109" fmla="*/ 6696 h 10000"/>
                  <a:gd name="connsiteX110" fmla="*/ 4147 w 10000"/>
                  <a:gd name="connsiteY110" fmla="*/ 6480 h 10000"/>
                  <a:gd name="connsiteX111" fmla="*/ 4147 w 10000"/>
                  <a:gd name="connsiteY111" fmla="*/ 6263 h 10000"/>
                  <a:gd name="connsiteX112" fmla="*/ 4167 w 10000"/>
                  <a:gd name="connsiteY112" fmla="*/ 6186 h 10000"/>
                  <a:gd name="connsiteX113" fmla="*/ 4186 w 10000"/>
                  <a:gd name="connsiteY113" fmla="*/ 6112 h 10000"/>
                  <a:gd name="connsiteX114" fmla="*/ 4186 w 10000"/>
                  <a:gd name="connsiteY114" fmla="*/ 6039 h 10000"/>
                  <a:gd name="connsiteX115" fmla="*/ 4128 w 10000"/>
                  <a:gd name="connsiteY115" fmla="*/ 5969 h 10000"/>
                  <a:gd name="connsiteX116" fmla="*/ 4109 w 10000"/>
                  <a:gd name="connsiteY116" fmla="*/ 5795 h 10000"/>
                  <a:gd name="connsiteX117" fmla="*/ 4147 w 10000"/>
                  <a:gd name="connsiteY117" fmla="*/ 5784 h 10000"/>
                  <a:gd name="connsiteX118" fmla="*/ 4147 w 10000"/>
                  <a:gd name="connsiteY118" fmla="*/ 5606 h 10000"/>
                  <a:gd name="connsiteX119" fmla="*/ 4186 w 10000"/>
                  <a:gd name="connsiteY119" fmla="*/ 5424 h 10000"/>
                  <a:gd name="connsiteX120" fmla="*/ 4205 w 10000"/>
                  <a:gd name="connsiteY120" fmla="*/ 5246 h 10000"/>
                  <a:gd name="connsiteX121" fmla="*/ 4167 w 10000"/>
                  <a:gd name="connsiteY121" fmla="*/ 5053 h 10000"/>
                  <a:gd name="connsiteX122" fmla="*/ 4264 w 10000"/>
                  <a:gd name="connsiteY122" fmla="*/ 5025 h 10000"/>
                  <a:gd name="connsiteX123" fmla="*/ 4205 w 10000"/>
                  <a:gd name="connsiteY123" fmla="*/ 4662 h 10000"/>
                  <a:gd name="connsiteX124" fmla="*/ 4283 w 10000"/>
                  <a:gd name="connsiteY124" fmla="*/ 4576 h 10000"/>
                  <a:gd name="connsiteX125" fmla="*/ 4302 w 10000"/>
                  <a:gd name="connsiteY125" fmla="*/ 4491 h 10000"/>
                  <a:gd name="connsiteX126" fmla="*/ 4322 w 10000"/>
                  <a:gd name="connsiteY126" fmla="*/ 4402 h 10000"/>
                  <a:gd name="connsiteX127" fmla="*/ 4360 w 10000"/>
                  <a:gd name="connsiteY127" fmla="*/ 4313 h 10000"/>
                  <a:gd name="connsiteX128" fmla="*/ 4419 w 10000"/>
                  <a:gd name="connsiteY128" fmla="*/ 4259 h 10000"/>
                  <a:gd name="connsiteX129" fmla="*/ 4399 w 10000"/>
                  <a:gd name="connsiteY129" fmla="*/ 4213 h 10000"/>
                  <a:gd name="connsiteX130" fmla="*/ 4360 w 10000"/>
                  <a:gd name="connsiteY130" fmla="*/ 4158 h 10000"/>
                  <a:gd name="connsiteX131" fmla="*/ 4399 w 10000"/>
                  <a:gd name="connsiteY131" fmla="*/ 4112 h 10000"/>
                  <a:gd name="connsiteX132" fmla="*/ 4477 w 10000"/>
                  <a:gd name="connsiteY132" fmla="*/ 4028 h 10000"/>
                  <a:gd name="connsiteX133" fmla="*/ 4477 w 10000"/>
                  <a:gd name="connsiteY133" fmla="*/ 3946 h 10000"/>
                  <a:gd name="connsiteX134" fmla="*/ 4457 w 10000"/>
                  <a:gd name="connsiteY134" fmla="*/ 3861 h 10000"/>
                  <a:gd name="connsiteX135" fmla="*/ 4438 w 10000"/>
                  <a:gd name="connsiteY135" fmla="*/ 3775 h 10000"/>
                  <a:gd name="connsiteX136" fmla="*/ 4341 w 10000"/>
                  <a:gd name="connsiteY136" fmla="*/ 3771 h 10000"/>
                  <a:gd name="connsiteX137" fmla="*/ 4360 w 10000"/>
                  <a:gd name="connsiteY137" fmla="*/ 3705 h 10000"/>
                  <a:gd name="connsiteX138" fmla="*/ 4438 w 10000"/>
                  <a:gd name="connsiteY138" fmla="*/ 3640 h 10000"/>
                  <a:gd name="connsiteX139" fmla="*/ 4457 w 10000"/>
                  <a:gd name="connsiteY139" fmla="*/ 3575 h 10000"/>
                  <a:gd name="connsiteX140" fmla="*/ 4438 w 10000"/>
                  <a:gd name="connsiteY140" fmla="*/ 3505 h 10000"/>
                  <a:gd name="connsiteX141" fmla="*/ 4399 w 10000"/>
                  <a:gd name="connsiteY141" fmla="*/ 3505 h 10000"/>
                  <a:gd name="connsiteX142" fmla="*/ 4419 w 10000"/>
                  <a:gd name="connsiteY142" fmla="*/ 3439 h 10000"/>
                  <a:gd name="connsiteX143" fmla="*/ 4399 w 10000"/>
                  <a:gd name="connsiteY143" fmla="*/ 3362 h 10000"/>
                  <a:gd name="connsiteX144" fmla="*/ 4399 w 10000"/>
                  <a:gd name="connsiteY144" fmla="*/ 3296 h 10000"/>
                  <a:gd name="connsiteX145" fmla="*/ 4457 w 10000"/>
                  <a:gd name="connsiteY145" fmla="*/ 3226 h 10000"/>
                  <a:gd name="connsiteX146" fmla="*/ 4457 w 10000"/>
                  <a:gd name="connsiteY146" fmla="*/ 3087 h 10000"/>
                  <a:gd name="connsiteX147" fmla="*/ 4457 w 10000"/>
                  <a:gd name="connsiteY147" fmla="*/ 2952 h 10000"/>
                  <a:gd name="connsiteX148" fmla="*/ 4516 w 10000"/>
                  <a:gd name="connsiteY148" fmla="*/ 2817 h 10000"/>
                  <a:gd name="connsiteX149" fmla="*/ 4651 w 10000"/>
                  <a:gd name="connsiteY149" fmla="*/ 2693 h 10000"/>
                  <a:gd name="connsiteX150" fmla="*/ 4593 w 10000"/>
                  <a:gd name="connsiteY150" fmla="*/ 2674 h 10000"/>
                  <a:gd name="connsiteX151" fmla="*/ 4593 w 10000"/>
                  <a:gd name="connsiteY151" fmla="*/ 2557 h 10000"/>
                  <a:gd name="connsiteX152" fmla="*/ 4574 w 10000"/>
                  <a:gd name="connsiteY152" fmla="*/ 2441 h 10000"/>
                  <a:gd name="connsiteX153" fmla="*/ 4554 w 10000"/>
                  <a:gd name="connsiteY153" fmla="*/ 2325 h 10000"/>
                  <a:gd name="connsiteX154" fmla="*/ 4593 w 10000"/>
                  <a:gd name="connsiteY154" fmla="*/ 2222 h 10000"/>
                  <a:gd name="connsiteX155" fmla="*/ 4632 w 10000"/>
                  <a:gd name="connsiteY155" fmla="*/ 2034 h 10000"/>
                  <a:gd name="connsiteX156" fmla="*/ 4729 w 10000"/>
                  <a:gd name="connsiteY156" fmla="*/ 1853 h 10000"/>
                  <a:gd name="connsiteX157" fmla="*/ 4787 w 10000"/>
                  <a:gd name="connsiteY157" fmla="*/ 1667 h 10000"/>
                  <a:gd name="connsiteX158" fmla="*/ 4748 w 10000"/>
                  <a:gd name="connsiteY158" fmla="*/ 1478 h 10000"/>
                  <a:gd name="connsiteX159" fmla="*/ 4767 w 10000"/>
                  <a:gd name="connsiteY159" fmla="*/ 1389 h 10000"/>
                  <a:gd name="connsiteX160" fmla="*/ 4767 w 10000"/>
                  <a:gd name="connsiteY160" fmla="*/ 1293 h 10000"/>
                  <a:gd name="connsiteX161" fmla="*/ 4767 w 10000"/>
                  <a:gd name="connsiteY161" fmla="*/ 1202 h 10000"/>
                  <a:gd name="connsiteX162" fmla="*/ 4748 w 10000"/>
                  <a:gd name="connsiteY162" fmla="*/ 1109 h 10000"/>
                  <a:gd name="connsiteX163" fmla="*/ 4651 w 10000"/>
                  <a:gd name="connsiteY163" fmla="*/ 1137 h 10000"/>
                  <a:gd name="connsiteX164" fmla="*/ 4651 w 10000"/>
                  <a:gd name="connsiteY164" fmla="*/ 1075 h 10000"/>
                  <a:gd name="connsiteX165" fmla="*/ 4632 w 10000"/>
                  <a:gd name="connsiteY165" fmla="*/ 1010 h 10000"/>
                  <a:gd name="connsiteX166" fmla="*/ 4632 w 10000"/>
                  <a:gd name="connsiteY166" fmla="*/ 947 h 10000"/>
                  <a:gd name="connsiteX167" fmla="*/ 4651 w 10000"/>
                  <a:gd name="connsiteY167" fmla="*/ 886 h 10000"/>
                  <a:gd name="connsiteX168" fmla="*/ 4593 w 10000"/>
                  <a:gd name="connsiteY168" fmla="*/ 804 h 10000"/>
                  <a:gd name="connsiteX169" fmla="*/ 4593 w 10000"/>
                  <a:gd name="connsiteY169" fmla="*/ 720 h 10000"/>
                  <a:gd name="connsiteX170" fmla="*/ 4574 w 10000"/>
                  <a:gd name="connsiteY170" fmla="*/ 634 h 10000"/>
                  <a:gd name="connsiteX171" fmla="*/ 4574 w 10000"/>
                  <a:gd name="connsiteY171" fmla="*/ 558 h 10000"/>
                  <a:gd name="connsiteX172" fmla="*/ 4516 w 10000"/>
                  <a:gd name="connsiteY172" fmla="*/ 363 h 10000"/>
                  <a:gd name="connsiteX173" fmla="*/ 4457 w 10000"/>
                  <a:gd name="connsiteY173" fmla="*/ 344 h 10000"/>
                  <a:gd name="connsiteX174" fmla="*/ 4341 w 10000"/>
                  <a:gd name="connsiteY174" fmla="*/ 332 h 10000"/>
                  <a:gd name="connsiteX175" fmla="*/ 4264 w 10000"/>
                  <a:gd name="connsiteY175" fmla="*/ 320 h 10000"/>
                  <a:gd name="connsiteX176" fmla="*/ 4147 w 10000"/>
                  <a:gd name="connsiteY176" fmla="*/ 317 h 10000"/>
                  <a:gd name="connsiteX177" fmla="*/ 4070 w 10000"/>
                  <a:gd name="connsiteY177" fmla="*/ 320 h 10000"/>
                  <a:gd name="connsiteX178" fmla="*/ 4012 w 10000"/>
                  <a:gd name="connsiteY178" fmla="*/ 328 h 10000"/>
                  <a:gd name="connsiteX179" fmla="*/ 3934 w 10000"/>
                  <a:gd name="connsiteY179" fmla="*/ 328 h 10000"/>
                  <a:gd name="connsiteX180" fmla="*/ 3876 w 10000"/>
                  <a:gd name="connsiteY180" fmla="*/ 320 h 10000"/>
                  <a:gd name="connsiteX181" fmla="*/ 3895 w 10000"/>
                  <a:gd name="connsiteY181" fmla="*/ 305 h 10000"/>
                  <a:gd name="connsiteX182" fmla="*/ 3934 w 10000"/>
                  <a:gd name="connsiteY182" fmla="*/ 297 h 10000"/>
                  <a:gd name="connsiteX183" fmla="*/ 3992 w 10000"/>
                  <a:gd name="connsiteY183" fmla="*/ 286 h 10000"/>
                  <a:gd name="connsiteX184" fmla="*/ 3973 w 10000"/>
                  <a:gd name="connsiteY184" fmla="*/ 271 h 10000"/>
                  <a:gd name="connsiteX185" fmla="*/ 4147 w 10000"/>
                  <a:gd name="connsiteY185" fmla="*/ 255 h 10000"/>
                  <a:gd name="connsiteX186" fmla="*/ 4322 w 10000"/>
                  <a:gd name="connsiteY186" fmla="*/ 228 h 10000"/>
                  <a:gd name="connsiteX187" fmla="*/ 4477 w 10000"/>
                  <a:gd name="connsiteY187" fmla="*/ 201 h 10000"/>
                  <a:gd name="connsiteX188" fmla="*/ 4612 w 10000"/>
                  <a:gd name="connsiteY188" fmla="*/ 162 h 10000"/>
                  <a:gd name="connsiteX189" fmla="*/ 4651 w 10000"/>
                  <a:gd name="connsiteY189" fmla="*/ 120 h 10000"/>
                  <a:gd name="connsiteX190" fmla="*/ 4709 w 10000"/>
                  <a:gd name="connsiteY190" fmla="*/ 85 h 10000"/>
                  <a:gd name="connsiteX191" fmla="*/ 4709 w 10000"/>
                  <a:gd name="connsiteY191" fmla="*/ 42 h 10000"/>
                  <a:gd name="connsiteX192" fmla="*/ 4729 w 10000"/>
                  <a:gd name="connsiteY192" fmla="*/ 0 h 10000"/>
                  <a:gd name="connsiteX193" fmla="*/ 4787 w 10000"/>
                  <a:gd name="connsiteY193" fmla="*/ 73 h 10000"/>
                  <a:gd name="connsiteX194" fmla="*/ 4864 w 10000"/>
                  <a:gd name="connsiteY194" fmla="*/ 154 h 10000"/>
                  <a:gd name="connsiteX195" fmla="*/ 4884 w 10000"/>
                  <a:gd name="connsiteY195" fmla="*/ 232 h 10000"/>
                  <a:gd name="connsiteX196" fmla="*/ 4845 w 10000"/>
                  <a:gd name="connsiteY196"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2849 w 10000"/>
                  <a:gd name="connsiteY72" fmla="*/ 10000 h 10000"/>
                  <a:gd name="connsiteX73" fmla="*/ 2442 w 10000"/>
                  <a:gd name="connsiteY73" fmla="*/ 9958 h 10000"/>
                  <a:gd name="connsiteX74" fmla="*/ 2074 w 10000"/>
                  <a:gd name="connsiteY74" fmla="*/ 9915 h 10000"/>
                  <a:gd name="connsiteX75" fmla="*/ 1647 w 10000"/>
                  <a:gd name="connsiteY75" fmla="*/ 9880 h 10000"/>
                  <a:gd name="connsiteX76" fmla="*/ 814 w 10000"/>
                  <a:gd name="connsiteY76" fmla="*/ 9815 h 10000"/>
                  <a:gd name="connsiteX77" fmla="*/ 426 w 10000"/>
                  <a:gd name="connsiteY77" fmla="*/ 9785 h 10000"/>
                  <a:gd name="connsiteX78" fmla="*/ 0 w 10000"/>
                  <a:gd name="connsiteY78" fmla="*/ 9757 h 10000"/>
                  <a:gd name="connsiteX79" fmla="*/ 252 w 10000"/>
                  <a:gd name="connsiteY79" fmla="*/ 9741 h 10000"/>
                  <a:gd name="connsiteX80" fmla="*/ 523 w 10000"/>
                  <a:gd name="connsiteY80" fmla="*/ 9722 h 10000"/>
                  <a:gd name="connsiteX81" fmla="*/ 775 w 10000"/>
                  <a:gd name="connsiteY81" fmla="*/ 9695 h 10000"/>
                  <a:gd name="connsiteX82" fmla="*/ 1047 w 10000"/>
                  <a:gd name="connsiteY82" fmla="*/ 9672 h 10000"/>
                  <a:gd name="connsiteX83" fmla="*/ 1279 w 10000"/>
                  <a:gd name="connsiteY83" fmla="*/ 9653 h 10000"/>
                  <a:gd name="connsiteX84" fmla="*/ 1550 w 10000"/>
                  <a:gd name="connsiteY84" fmla="*/ 9637 h 10000"/>
                  <a:gd name="connsiteX85" fmla="*/ 1841 w 10000"/>
                  <a:gd name="connsiteY85" fmla="*/ 9625 h 10000"/>
                  <a:gd name="connsiteX86" fmla="*/ 2132 w 10000"/>
                  <a:gd name="connsiteY86" fmla="*/ 9625 h 10000"/>
                  <a:gd name="connsiteX87" fmla="*/ 2345 w 10000"/>
                  <a:gd name="connsiteY87" fmla="*/ 9625 h 10000"/>
                  <a:gd name="connsiteX88" fmla="*/ 2558 w 10000"/>
                  <a:gd name="connsiteY88" fmla="*/ 9625 h 10000"/>
                  <a:gd name="connsiteX89" fmla="*/ 2752 w 10000"/>
                  <a:gd name="connsiteY89" fmla="*/ 9620 h 10000"/>
                  <a:gd name="connsiteX90" fmla="*/ 2965 w 10000"/>
                  <a:gd name="connsiteY90" fmla="*/ 9613 h 10000"/>
                  <a:gd name="connsiteX91" fmla="*/ 3159 w 10000"/>
                  <a:gd name="connsiteY91" fmla="*/ 9609 h 10000"/>
                  <a:gd name="connsiteX92" fmla="*/ 3333 w 10000"/>
                  <a:gd name="connsiteY92" fmla="*/ 9597 h 10000"/>
                  <a:gd name="connsiteX93" fmla="*/ 3527 w 10000"/>
                  <a:gd name="connsiteY93" fmla="*/ 9582 h 10000"/>
                  <a:gd name="connsiteX94" fmla="*/ 3702 w 10000"/>
                  <a:gd name="connsiteY94" fmla="*/ 9563 h 10000"/>
                  <a:gd name="connsiteX95" fmla="*/ 3721 w 10000"/>
                  <a:gd name="connsiteY95" fmla="*/ 9393 h 10000"/>
                  <a:gd name="connsiteX96" fmla="*/ 3779 w 10000"/>
                  <a:gd name="connsiteY96" fmla="*/ 9223 h 10000"/>
                  <a:gd name="connsiteX97" fmla="*/ 3857 w 10000"/>
                  <a:gd name="connsiteY97" fmla="*/ 9053 h 10000"/>
                  <a:gd name="connsiteX98" fmla="*/ 3915 w 10000"/>
                  <a:gd name="connsiteY98" fmla="*/ 8883 h 10000"/>
                  <a:gd name="connsiteX99" fmla="*/ 3895 w 10000"/>
                  <a:gd name="connsiteY99" fmla="*/ 8635 h 10000"/>
                  <a:gd name="connsiteX100" fmla="*/ 3895 w 10000"/>
                  <a:gd name="connsiteY100" fmla="*/ 8386 h 10000"/>
                  <a:gd name="connsiteX101" fmla="*/ 3895 w 10000"/>
                  <a:gd name="connsiteY101" fmla="*/ 8136 h 10000"/>
                  <a:gd name="connsiteX102" fmla="*/ 3915 w 10000"/>
                  <a:gd name="connsiteY102" fmla="*/ 7887 h 10000"/>
                  <a:gd name="connsiteX103" fmla="*/ 3915 w 10000"/>
                  <a:gd name="connsiteY103" fmla="*/ 7691 h 10000"/>
                  <a:gd name="connsiteX104" fmla="*/ 3876 w 10000"/>
                  <a:gd name="connsiteY104" fmla="*/ 7489 h 10000"/>
                  <a:gd name="connsiteX105" fmla="*/ 3857 w 10000"/>
                  <a:gd name="connsiteY105" fmla="*/ 7300 h 10000"/>
                  <a:gd name="connsiteX106" fmla="*/ 3915 w 10000"/>
                  <a:gd name="connsiteY106" fmla="*/ 7110 h 10000"/>
                  <a:gd name="connsiteX107" fmla="*/ 4128 w 10000"/>
                  <a:gd name="connsiteY107" fmla="*/ 6909 h 10000"/>
                  <a:gd name="connsiteX108" fmla="*/ 4167 w 10000"/>
                  <a:gd name="connsiteY108" fmla="*/ 6696 h 10000"/>
                  <a:gd name="connsiteX109" fmla="*/ 4147 w 10000"/>
                  <a:gd name="connsiteY109" fmla="*/ 6480 h 10000"/>
                  <a:gd name="connsiteX110" fmla="*/ 4147 w 10000"/>
                  <a:gd name="connsiteY110" fmla="*/ 6263 h 10000"/>
                  <a:gd name="connsiteX111" fmla="*/ 4167 w 10000"/>
                  <a:gd name="connsiteY111" fmla="*/ 6186 h 10000"/>
                  <a:gd name="connsiteX112" fmla="*/ 4186 w 10000"/>
                  <a:gd name="connsiteY112" fmla="*/ 6112 h 10000"/>
                  <a:gd name="connsiteX113" fmla="*/ 4186 w 10000"/>
                  <a:gd name="connsiteY113" fmla="*/ 6039 h 10000"/>
                  <a:gd name="connsiteX114" fmla="*/ 4128 w 10000"/>
                  <a:gd name="connsiteY114" fmla="*/ 5969 h 10000"/>
                  <a:gd name="connsiteX115" fmla="*/ 4109 w 10000"/>
                  <a:gd name="connsiteY115" fmla="*/ 5795 h 10000"/>
                  <a:gd name="connsiteX116" fmla="*/ 4147 w 10000"/>
                  <a:gd name="connsiteY116" fmla="*/ 5784 h 10000"/>
                  <a:gd name="connsiteX117" fmla="*/ 4147 w 10000"/>
                  <a:gd name="connsiteY117" fmla="*/ 5606 h 10000"/>
                  <a:gd name="connsiteX118" fmla="*/ 4186 w 10000"/>
                  <a:gd name="connsiteY118" fmla="*/ 5424 h 10000"/>
                  <a:gd name="connsiteX119" fmla="*/ 4205 w 10000"/>
                  <a:gd name="connsiteY119" fmla="*/ 5246 h 10000"/>
                  <a:gd name="connsiteX120" fmla="*/ 4167 w 10000"/>
                  <a:gd name="connsiteY120" fmla="*/ 5053 h 10000"/>
                  <a:gd name="connsiteX121" fmla="*/ 4264 w 10000"/>
                  <a:gd name="connsiteY121" fmla="*/ 5025 h 10000"/>
                  <a:gd name="connsiteX122" fmla="*/ 4205 w 10000"/>
                  <a:gd name="connsiteY122" fmla="*/ 4662 h 10000"/>
                  <a:gd name="connsiteX123" fmla="*/ 4283 w 10000"/>
                  <a:gd name="connsiteY123" fmla="*/ 4576 h 10000"/>
                  <a:gd name="connsiteX124" fmla="*/ 4302 w 10000"/>
                  <a:gd name="connsiteY124" fmla="*/ 4491 h 10000"/>
                  <a:gd name="connsiteX125" fmla="*/ 4322 w 10000"/>
                  <a:gd name="connsiteY125" fmla="*/ 4402 h 10000"/>
                  <a:gd name="connsiteX126" fmla="*/ 4360 w 10000"/>
                  <a:gd name="connsiteY126" fmla="*/ 4313 h 10000"/>
                  <a:gd name="connsiteX127" fmla="*/ 4419 w 10000"/>
                  <a:gd name="connsiteY127" fmla="*/ 4259 h 10000"/>
                  <a:gd name="connsiteX128" fmla="*/ 4399 w 10000"/>
                  <a:gd name="connsiteY128" fmla="*/ 4213 h 10000"/>
                  <a:gd name="connsiteX129" fmla="*/ 4360 w 10000"/>
                  <a:gd name="connsiteY129" fmla="*/ 4158 h 10000"/>
                  <a:gd name="connsiteX130" fmla="*/ 4399 w 10000"/>
                  <a:gd name="connsiteY130" fmla="*/ 4112 h 10000"/>
                  <a:gd name="connsiteX131" fmla="*/ 4477 w 10000"/>
                  <a:gd name="connsiteY131" fmla="*/ 4028 h 10000"/>
                  <a:gd name="connsiteX132" fmla="*/ 4477 w 10000"/>
                  <a:gd name="connsiteY132" fmla="*/ 3946 h 10000"/>
                  <a:gd name="connsiteX133" fmla="*/ 4457 w 10000"/>
                  <a:gd name="connsiteY133" fmla="*/ 3861 h 10000"/>
                  <a:gd name="connsiteX134" fmla="*/ 4438 w 10000"/>
                  <a:gd name="connsiteY134" fmla="*/ 3775 h 10000"/>
                  <a:gd name="connsiteX135" fmla="*/ 4341 w 10000"/>
                  <a:gd name="connsiteY135" fmla="*/ 3771 h 10000"/>
                  <a:gd name="connsiteX136" fmla="*/ 4360 w 10000"/>
                  <a:gd name="connsiteY136" fmla="*/ 3705 h 10000"/>
                  <a:gd name="connsiteX137" fmla="*/ 4438 w 10000"/>
                  <a:gd name="connsiteY137" fmla="*/ 3640 h 10000"/>
                  <a:gd name="connsiteX138" fmla="*/ 4457 w 10000"/>
                  <a:gd name="connsiteY138" fmla="*/ 3575 h 10000"/>
                  <a:gd name="connsiteX139" fmla="*/ 4438 w 10000"/>
                  <a:gd name="connsiteY139" fmla="*/ 3505 h 10000"/>
                  <a:gd name="connsiteX140" fmla="*/ 4399 w 10000"/>
                  <a:gd name="connsiteY140" fmla="*/ 3505 h 10000"/>
                  <a:gd name="connsiteX141" fmla="*/ 4419 w 10000"/>
                  <a:gd name="connsiteY141" fmla="*/ 3439 h 10000"/>
                  <a:gd name="connsiteX142" fmla="*/ 4399 w 10000"/>
                  <a:gd name="connsiteY142" fmla="*/ 3362 h 10000"/>
                  <a:gd name="connsiteX143" fmla="*/ 4399 w 10000"/>
                  <a:gd name="connsiteY143" fmla="*/ 3296 h 10000"/>
                  <a:gd name="connsiteX144" fmla="*/ 4457 w 10000"/>
                  <a:gd name="connsiteY144" fmla="*/ 3226 h 10000"/>
                  <a:gd name="connsiteX145" fmla="*/ 4457 w 10000"/>
                  <a:gd name="connsiteY145" fmla="*/ 3087 h 10000"/>
                  <a:gd name="connsiteX146" fmla="*/ 4457 w 10000"/>
                  <a:gd name="connsiteY146" fmla="*/ 2952 h 10000"/>
                  <a:gd name="connsiteX147" fmla="*/ 4516 w 10000"/>
                  <a:gd name="connsiteY147" fmla="*/ 2817 h 10000"/>
                  <a:gd name="connsiteX148" fmla="*/ 4651 w 10000"/>
                  <a:gd name="connsiteY148" fmla="*/ 2693 h 10000"/>
                  <a:gd name="connsiteX149" fmla="*/ 4593 w 10000"/>
                  <a:gd name="connsiteY149" fmla="*/ 2674 h 10000"/>
                  <a:gd name="connsiteX150" fmla="*/ 4593 w 10000"/>
                  <a:gd name="connsiteY150" fmla="*/ 2557 h 10000"/>
                  <a:gd name="connsiteX151" fmla="*/ 4574 w 10000"/>
                  <a:gd name="connsiteY151" fmla="*/ 2441 h 10000"/>
                  <a:gd name="connsiteX152" fmla="*/ 4554 w 10000"/>
                  <a:gd name="connsiteY152" fmla="*/ 2325 h 10000"/>
                  <a:gd name="connsiteX153" fmla="*/ 4593 w 10000"/>
                  <a:gd name="connsiteY153" fmla="*/ 2222 h 10000"/>
                  <a:gd name="connsiteX154" fmla="*/ 4632 w 10000"/>
                  <a:gd name="connsiteY154" fmla="*/ 2034 h 10000"/>
                  <a:gd name="connsiteX155" fmla="*/ 4729 w 10000"/>
                  <a:gd name="connsiteY155" fmla="*/ 1853 h 10000"/>
                  <a:gd name="connsiteX156" fmla="*/ 4787 w 10000"/>
                  <a:gd name="connsiteY156" fmla="*/ 1667 h 10000"/>
                  <a:gd name="connsiteX157" fmla="*/ 4748 w 10000"/>
                  <a:gd name="connsiteY157" fmla="*/ 1478 h 10000"/>
                  <a:gd name="connsiteX158" fmla="*/ 4767 w 10000"/>
                  <a:gd name="connsiteY158" fmla="*/ 1389 h 10000"/>
                  <a:gd name="connsiteX159" fmla="*/ 4767 w 10000"/>
                  <a:gd name="connsiteY159" fmla="*/ 1293 h 10000"/>
                  <a:gd name="connsiteX160" fmla="*/ 4767 w 10000"/>
                  <a:gd name="connsiteY160" fmla="*/ 1202 h 10000"/>
                  <a:gd name="connsiteX161" fmla="*/ 4748 w 10000"/>
                  <a:gd name="connsiteY161" fmla="*/ 1109 h 10000"/>
                  <a:gd name="connsiteX162" fmla="*/ 4651 w 10000"/>
                  <a:gd name="connsiteY162" fmla="*/ 1137 h 10000"/>
                  <a:gd name="connsiteX163" fmla="*/ 4651 w 10000"/>
                  <a:gd name="connsiteY163" fmla="*/ 1075 h 10000"/>
                  <a:gd name="connsiteX164" fmla="*/ 4632 w 10000"/>
                  <a:gd name="connsiteY164" fmla="*/ 1010 h 10000"/>
                  <a:gd name="connsiteX165" fmla="*/ 4632 w 10000"/>
                  <a:gd name="connsiteY165" fmla="*/ 947 h 10000"/>
                  <a:gd name="connsiteX166" fmla="*/ 4651 w 10000"/>
                  <a:gd name="connsiteY166" fmla="*/ 886 h 10000"/>
                  <a:gd name="connsiteX167" fmla="*/ 4593 w 10000"/>
                  <a:gd name="connsiteY167" fmla="*/ 804 h 10000"/>
                  <a:gd name="connsiteX168" fmla="*/ 4593 w 10000"/>
                  <a:gd name="connsiteY168" fmla="*/ 720 h 10000"/>
                  <a:gd name="connsiteX169" fmla="*/ 4574 w 10000"/>
                  <a:gd name="connsiteY169" fmla="*/ 634 h 10000"/>
                  <a:gd name="connsiteX170" fmla="*/ 4574 w 10000"/>
                  <a:gd name="connsiteY170" fmla="*/ 558 h 10000"/>
                  <a:gd name="connsiteX171" fmla="*/ 4516 w 10000"/>
                  <a:gd name="connsiteY171" fmla="*/ 363 h 10000"/>
                  <a:gd name="connsiteX172" fmla="*/ 4457 w 10000"/>
                  <a:gd name="connsiteY172" fmla="*/ 344 h 10000"/>
                  <a:gd name="connsiteX173" fmla="*/ 4341 w 10000"/>
                  <a:gd name="connsiteY173" fmla="*/ 332 h 10000"/>
                  <a:gd name="connsiteX174" fmla="*/ 4264 w 10000"/>
                  <a:gd name="connsiteY174" fmla="*/ 320 h 10000"/>
                  <a:gd name="connsiteX175" fmla="*/ 4147 w 10000"/>
                  <a:gd name="connsiteY175" fmla="*/ 317 h 10000"/>
                  <a:gd name="connsiteX176" fmla="*/ 4070 w 10000"/>
                  <a:gd name="connsiteY176" fmla="*/ 320 h 10000"/>
                  <a:gd name="connsiteX177" fmla="*/ 4012 w 10000"/>
                  <a:gd name="connsiteY177" fmla="*/ 328 h 10000"/>
                  <a:gd name="connsiteX178" fmla="*/ 3934 w 10000"/>
                  <a:gd name="connsiteY178" fmla="*/ 328 h 10000"/>
                  <a:gd name="connsiteX179" fmla="*/ 3876 w 10000"/>
                  <a:gd name="connsiteY179" fmla="*/ 320 h 10000"/>
                  <a:gd name="connsiteX180" fmla="*/ 3895 w 10000"/>
                  <a:gd name="connsiteY180" fmla="*/ 305 h 10000"/>
                  <a:gd name="connsiteX181" fmla="*/ 3934 w 10000"/>
                  <a:gd name="connsiteY181" fmla="*/ 297 h 10000"/>
                  <a:gd name="connsiteX182" fmla="*/ 3992 w 10000"/>
                  <a:gd name="connsiteY182" fmla="*/ 286 h 10000"/>
                  <a:gd name="connsiteX183" fmla="*/ 3973 w 10000"/>
                  <a:gd name="connsiteY183" fmla="*/ 271 h 10000"/>
                  <a:gd name="connsiteX184" fmla="*/ 4147 w 10000"/>
                  <a:gd name="connsiteY184" fmla="*/ 255 h 10000"/>
                  <a:gd name="connsiteX185" fmla="*/ 4322 w 10000"/>
                  <a:gd name="connsiteY185" fmla="*/ 228 h 10000"/>
                  <a:gd name="connsiteX186" fmla="*/ 4477 w 10000"/>
                  <a:gd name="connsiteY186" fmla="*/ 201 h 10000"/>
                  <a:gd name="connsiteX187" fmla="*/ 4612 w 10000"/>
                  <a:gd name="connsiteY187" fmla="*/ 162 h 10000"/>
                  <a:gd name="connsiteX188" fmla="*/ 4651 w 10000"/>
                  <a:gd name="connsiteY188" fmla="*/ 120 h 10000"/>
                  <a:gd name="connsiteX189" fmla="*/ 4709 w 10000"/>
                  <a:gd name="connsiteY189" fmla="*/ 85 h 10000"/>
                  <a:gd name="connsiteX190" fmla="*/ 4709 w 10000"/>
                  <a:gd name="connsiteY190" fmla="*/ 42 h 10000"/>
                  <a:gd name="connsiteX191" fmla="*/ 4729 w 10000"/>
                  <a:gd name="connsiteY191" fmla="*/ 0 h 10000"/>
                  <a:gd name="connsiteX192" fmla="*/ 4787 w 10000"/>
                  <a:gd name="connsiteY192" fmla="*/ 73 h 10000"/>
                  <a:gd name="connsiteX193" fmla="*/ 4864 w 10000"/>
                  <a:gd name="connsiteY193" fmla="*/ 154 h 10000"/>
                  <a:gd name="connsiteX194" fmla="*/ 4884 w 10000"/>
                  <a:gd name="connsiteY194" fmla="*/ 232 h 10000"/>
                  <a:gd name="connsiteX195" fmla="*/ 4845 w 10000"/>
                  <a:gd name="connsiteY195"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2849 w 10000"/>
                  <a:gd name="connsiteY71" fmla="*/ 10000 h 10000"/>
                  <a:gd name="connsiteX72" fmla="*/ 2442 w 10000"/>
                  <a:gd name="connsiteY72" fmla="*/ 9958 h 10000"/>
                  <a:gd name="connsiteX73" fmla="*/ 2074 w 10000"/>
                  <a:gd name="connsiteY73" fmla="*/ 9915 h 10000"/>
                  <a:gd name="connsiteX74" fmla="*/ 1647 w 10000"/>
                  <a:gd name="connsiteY74" fmla="*/ 9880 h 10000"/>
                  <a:gd name="connsiteX75" fmla="*/ 814 w 10000"/>
                  <a:gd name="connsiteY75" fmla="*/ 9815 h 10000"/>
                  <a:gd name="connsiteX76" fmla="*/ 426 w 10000"/>
                  <a:gd name="connsiteY76" fmla="*/ 9785 h 10000"/>
                  <a:gd name="connsiteX77" fmla="*/ 0 w 10000"/>
                  <a:gd name="connsiteY77" fmla="*/ 9757 h 10000"/>
                  <a:gd name="connsiteX78" fmla="*/ 252 w 10000"/>
                  <a:gd name="connsiteY78" fmla="*/ 9741 h 10000"/>
                  <a:gd name="connsiteX79" fmla="*/ 523 w 10000"/>
                  <a:gd name="connsiteY79" fmla="*/ 9722 h 10000"/>
                  <a:gd name="connsiteX80" fmla="*/ 775 w 10000"/>
                  <a:gd name="connsiteY80" fmla="*/ 9695 h 10000"/>
                  <a:gd name="connsiteX81" fmla="*/ 1047 w 10000"/>
                  <a:gd name="connsiteY81" fmla="*/ 9672 h 10000"/>
                  <a:gd name="connsiteX82" fmla="*/ 1279 w 10000"/>
                  <a:gd name="connsiteY82" fmla="*/ 9653 h 10000"/>
                  <a:gd name="connsiteX83" fmla="*/ 1550 w 10000"/>
                  <a:gd name="connsiteY83" fmla="*/ 9637 h 10000"/>
                  <a:gd name="connsiteX84" fmla="*/ 1841 w 10000"/>
                  <a:gd name="connsiteY84" fmla="*/ 9625 h 10000"/>
                  <a:gd name="connsiteX85" fmla="*/ 2132 w 10000"/>
                  <a:gd name="connsiteY85" fmla="*/ 9625 h 10000"/>
                  <a:gd name="connsiteX86" fmla="*/ 2345 w 10000"/>
                  <a:gd name="connsiteY86" fmla="*/ 9625 h 10000"/>
                  <a:gd name="connsiteX87" fmla="*/ 2558 w 10000"/>
                  <a:gd name="connsiteY87" fmla="*/ 9625 h 10000"/>
                  <a:gd name="connsiteX88" fmla="*/ 2752 w 10000"/>
                  <a:gd name="connsiteY88" fmla="*/ 9620 h 10000"/>
                  <a:gd name="connsiteX89" fmla="*/ 2965 w 10000"/>
                  <a:gd name="connsiteY89" fmla="*/ 9613 h 10000"/>
                  <a:gd name="connsiteX90" fmla="*/ 3159 w 10000"/>
                  <a:gd name="connsiteY90" fmla="*/ 9609 h 10000"/>
                  <a:gd name="connsiteX91" fmla="*/ 3333 w 10000"/>
                  <a:gd name="connsiteY91" fmla="*/ 9597 h 10000"/>
                  <a:gd name="connsiteX92" fmla="*/ 3527 w 10000"/>
                  <a:gd name="connsiteY92" fmla="*/ 9582 h 10000"/>
                  <a:gd name="connsiteX93" fmla="*/ 3702 w 10000"/>
                  <a:gd name="connsiteY93" fmla="*/ 9563 h 10000"/>
                  <a:gd name="connsiteX94" fmla="*/ 3721 w 10000"/>
                  <a:gd name="connsiteY94" fmla="*/ 9393 h 10000"/>
                  <a:gd name="connsiteX95" fmla="*/ 3779 w 10000"/>
                  <a:gd name="connsiteY95" fmla="*/ 9223 h 10000"/>
                  <a:gd name="connsiteX96" fmla="*/ 3857 w 10000"/>
                  <a:gd name="connsiteY96" fmla="*/ 9053 h 10000"/>
                  <a:gd name="connsiteX97" fmla="*/ 3915 w 10000"/>
                  <a:gd name="connsiteY97" fmla="*/ 8883 h 10000"/>
                  <a:gd name="connsiteX98" fmla="*/ 3895 w 10000"/>
                  <a:gd name="connsiteY98" fmla="*/ 8635 h 10000"/>
                  <a:gd name="connsiteX99" fmla="*/ 3895 w 10000"/>
                  <a:gd name="connsiteY99" fmla="*/ 8386 h 10000"/>
                  <a:gd name="connsiteX100" fmla="*/ 3895 w 10000"/>
                  <a:gd name="connsiteY100" fmla="*/ 8136 h 10000"/>
                  <a:gd name="connsiteX101" fmla="*/ 3915 w 10000"/>
                  <a:gd name="connsiteY101" fmla="*/ 7887 h 10000"/>
                  <a:gd name="connsiteX102" fmla="*/ 3915 w 10000"/>
                  <a:gd name="connsiteY102" fmla="*/ 7691 h 10000"/>
                  <a:gd name="connsiteX103" fmla="*/ 3876 w 10000"/>
                  <a:gd name="connsiteY103" fmla="*/ 7489 h 10000"/>
                  <a:gd name="connsiteX104" fmla="*/ 3857 w 10000"/>
                  <a:gd name="connsiteY104" fmla="*/ 7300 h 10000"/>
                  <a:gd name="connsiteX105" fmla="*/ 3915 w 10000"/>
                  <a:gd name="connsiteY105" fmla="*/ 7110 h 10000"/>
                  <a:gd name="connsiteX106" fmla="*/ 4128 w 10000"/>
                  <a:gd name="connsiteY106" fmla="*/ 6909 h 10000"/>
                  <a:gd name="connsiteX107" fmla="*/ 4167 w 10000"/>
                  <a:gd name="connsiteY107" fmla="*/ 6696 h 10000"/>
                  <a:gd name="connsiteX108" fmla="*/ 4147 w 10000"/>
                  <a:gd name="connsiteY108" fmla="*/ 6480 h 10000"/>
                  <a:gd name="connsiteX109" fmla="*/ 4147 w 10000"/>
                  <a:gd name="connsiteY109" fmla="*/ 6263 h 10000"/>
                  <a:gd name="connsiteX110" fmla="*/ 4167 w 10000"/>
                  <a:gd name="connsiteY110" fmla="*/ 6186 h 10000"/>
                  <a:gd name="connsiteX111" fmla="*/ 4186 w 10000"/>
                  <a:gd name="connsiteY111" fmla="*/ 6112 h 10000"/>
                  <a:gd name="connsiteX112" fmla="*/ 4186 w 10000"/>
                  <a:gd name="connsiteY112" fmla="*/ 6039 h 10000"/>
                  <a:gd name="connsiteX113" fmla="*/ 4128 w 10000"/>
                  <a:gd name="connsiteY113" fmla="*/ 5969 h 10000"/>
                  <a:gd name="connsiteX114" fmla="*/ 4109 w 10000"/>
                  <a:gd name="connsiteY114" fmla="*/ 5795 h 10000"/>
                  <a:gd name="connsiteX115" fmla="*/ 4147 w 10000"/>
                  <a:gd name="connsiteY115" fmla="*/ 5784 h 10000"/>
                  <a:gd name="connsiteX116" fmla="*/ 4147 w 10000"/>
                  <a:gd name="connsiteY116" fmla="*/ 5606 h 10000"/>
                  <a:gd name="connsiteX117" fmla="*/ 4186 w 10000"/>
                  <a:gd name="connsiteY117" fmla="*/ 5424 h 10000"/>
                  <a:gd name="connsiteX118" fmla="*/ 4205 w 10000"/>
                  <a:gd name="connsiteY118" fmla="*/ 5246 h 10000"/>
                  <a:gd name="connsiteX119" fmla="*/ 4167 w 10000"/>
                  <a:gd name="connsiteY119" fmla="*/ 5053 h 10000"/>
                  <a:gd name="connsiteX120" fmla="*/ 4264 w 10000"/>
                  <a:gd name="connsiteY120" fmla="*/ 5025 h 10000"/>
                  <a:gd name="connsiteX121" fmla="*/ 4205 w 10000"/>
                  <a:gd name="connsiteY121" fmla="*/ 4662 h 10000"/>
                  <a:gd name="connsiteX122" fmla="*/ 4283 w 10000"/>
                  <a:gd name="connsiteY122" fmla="*/ 4576 h 10000"/>
                  <a:gd name="connsiteX123" fmla="*/ 4302 w 10000"/>
                  <a:gd name="connsiteY123" fmla="*/ 4491 h 10000"/>
                  <a:gd name="connsiteX124" fmla="*/ 4322 w 10000"/>
                  <a:gd name="connsiteY124" fmla="*/ 4402 h 10000"/>
                  <a:gd name="connsiteX125" fmla="*/ 4360 w 10000"/>
                  <a:gd name="connsiteY125" fmla="*/ 4313 h 10000"/>
                  <a:gd name="connsiteX126" fmla="*/ 4419 w 10000"/>
                  <a:gd name="connsiteY126" fmla="*/ 4259 h 10000"/>
                  <a:gd name="connsiteX127" fmla="*/ 4399 w 10000"/>
                  <a:gd name="connsiteY127" fmla="*/ 4213 h 10000"/>
                  <a:gd name="connsiteX128" fmla="*/ 4360 w 10000"/>
                  <a:gd name="connsiteY128" fmla="*/ 4158 h 10000"/>
                  <a:gd name="connsiteX129" fmla="*/ 4399 w 10000"/>
                  <a:gd name="connsiteY129" fmla="*/ 4112 h 10000"/>
                  <a:gd name="connsiteX130" fmla="*/ 4477 w 10000"/>
                  <a:gd name="connsiteY130" fmla="*/ 4028 h 10000"/>
                  <a:gd name="connsiteX131" fmla="*/ 4477 w 10000"/>
                  <a:gd name="connsiteY131" fmla="*/ 3946 h 10000"/>
                  <a:gd name="connsiteX132" fmla="*/ 4457 w 10000"/>
                  <a:gd name="connsiteY132" fmla="*/ 3861 h 10000"/>
                  <a:gd name="connsiteX133" fmla="*/ 4438 w 10000"/>
                  <a:gd name="connsiteY133" fmla="*/ 3775 h 10000"/>
                  <a:gd name="connsiteX134" fmla="*/ 4341 w 10000"/>
                  <a:gd name="connsiteY134" fmla="*/ 3771 h 10000"/>
                  <a:gd name="connsiteX135" fmla="*/ 4360 w 10000"/>
                  <a:gd name="connsiteY135" fmla="*/ 3705 h 10000"/>
                  <a:gd name="connsiteX136" fmla="*/ 4438 w 10000"/>
                  <a:gd name="connsiteY136" fmla="*/ 3640 h 10000"/>
                  <a:gd name="connsiteX137" fmla="*/ 4457 w 10000"/>
                  <a:gd name="connsiteY137" fmla="*/ 3575 h 10000"/>
                  <a:gd name="connsiteX138" fmla="*/ 4438 w 10000"/>
                  <a:gd name="connsiteY138" fmla="*/ 3505 h 10000"/>
                  <a:gd name="connsiteX139" fmla="*/ 4399 w 10000"/>
                  <a:gd name="connsiteY139" fmla="*/ 3505 h 10000"/>
                  <a:gd name="connsiteX140" fmla="*/ 4419 w 10000"/>
                  <a:gd name="connsiteY140" fmla="*/ 3439 h 10000"/>
                  <a:gd name="connsiteX141" fmla="*/ 4399 w 10000"/>
                  <a:gd name="connsiteY141" fmla="*/ 3362 h 10000"/>
                  <a:gd name="connsiteX142" fmla="*/ 4399 w 10000"/>
                  <a:gd name="connsiteY142" fmla="*/ 3296 h 10000"/>
                  <a:gd name="connsiteX143" fmla="*/ 4457 w 10000"/>
                  <a:gd name="connsiteY143" fmla="*/ 3226 h 10000"/>
                  <a:gd name="connsiteX144" fmla="*/ 4457 w 10000"/>
                  <a:gd name="connsiteY144" fmla="*/ 3087 h 10000"/>
                  <a:gd name="connsiteX145" fmla="*/ 4457 w 10000"/>
                  <a:gd name="connsiteY145" fmla="*/ 2952 h 10000"/>
                  <a:gd name="connsiteX146" fmla="*/ 4516 w 10000"/>
                  <a:gd name="connsiteY146" fmla="*/ 2817 h 10000"/>
                  <a:gd name="connsiteX147" fmla="*/ 4651 w 10000"/>
                  <a:gd name="connsiteY147" fmla="*/ 2693 h 10000"/>
                  <a:gd name="connsiteX148" fmla="*/ 4593 w 10000"/>
                  <a:gd name="connsiteY148" fmla="*/ 2674 h 10000"/>
                  <a:gd name="connsiteX149" fmla="*/ 4593 w 10000"/>
                  <a:gd name="connsiteY149" fmla="*/ 2557 h 10000"/>
                  <a:gd name="connsiteX150" fmla="*/ 4574 w 10000"/>
                  <a:gd name="connsiteY150" fmla="*/ 2441 h 10000"/>
                  <a:gd name="connsiteX151" fmla="*/ 4554 w 10000"/>
                  <a:gd name="connsiteY151" fmla="*/ 2325 h 10000"/>
                  <a:gd name="connsiteX152" fmla="*/ 4593 w 10000"/>
                  <a:gd name="connsiteY152" fmla="*/ 2222 h 10000"/>
                  <a:gd name="connsiteX153" fmla="*/ 4632 w 10000"/>
                  <a:gd name="connsiteY153" fmla="*/ 2034 h 10000"/>
                  <a:gd name="connsiteX154" fmla="*/ 4729 w 10000"/>
                  <a:gd name="connsiteY154" fmla="*/ 1853 h 10000"/>
                  <a:gd name="connsiteX155" fmla="*/ 4787 w 10000"/>
                  <a:gd name="connsiteY155" fmla="*/ 1667 h 10000"/>
                  <a:gd name="connsiteX156" fmla="*/ 4748 w 10000"/>
                  <a:gd name="connsiteY156" fmla="*/ 1478 h 10000"/>
                  <a:gd name="connsiteX157" fmla="*/ 4767 w 10000"/>
                  <a:gd name="connsiteY157" fmla="*/ 1389 h 10000"/>
                  <a:gd name="connsiteX158" fmla="*/ 4767 w 10000"/>
                  <a:gd name="connsiteY158" fmla="*/ 1293 h 10000"/>
                  <a:gd name="connsiteX159" fmla="*/ 4767 w 10000"/>
                  <a:gd name="connsiteY159" fmla="*/ 1202 h 10000"/>
                  <a:gd name="connsiteX160" fmla="*/ 4748 w 10000"/>
                  <a:gd name="connsiteY160" fmla="*/ 1109 h 10000"/>
                  <a:gd name="connsiteX161" fmla="*/ 4651 w 10000"/>
                  <a:gd name="connsiteY161" fmla="*/ 1137 h 10000"/>
                  <a:gd name="connsiteX162" fmla="*/ 4651 w 10000"/>
                  <a:gd name="connsiteY162" fmla="*/ 1075 h 10000"/>
                  <a:gd name="connsiteX163" fmla="*/ 4632 w 10000"/>
                  <a:gd name="connsiteY163" fmla="*/ 1010 h 10000"/>
                  <a:gd name="connsiteX164" fmla="*/ 4632 w 10000"/>
                  <a:gd name="connsiteY164" fmla="*/ 947 h 10000"/>
                  <a:gd name="connsiteX165" fmla="*/ 4651 w 10000"/>
                  <a:gd name="connsiteY165" fmla="*/ 886 h 10000"/>
                  <a:gd name="connsiteX166" fmla="*/ 4593 w 10000"/>
                  <a:gd name="connsiteY166" fmla="*/ 804 h 10000"/>
                  <a:gd name="connsiteX167" fmla="*/ 4593 w 10000"/>
                  <a:gd name="connsiteY167" fmla="*/ 720 h 10000"/>
                  <a:gd name="connsiteX168" fmla="*/ 4574 w 10000"/>
                  <a:gd name="connsiteY168" fmla="*/ 634 h 10000"/>
                  <a:gd name="connsiteX169" fmla="*/ 4574 w 10000"/>
                  <a:gd name="connsiteY169" fmla="*/ 558 h 10000"/>
                  <a:gd name="connsiteX170" fmla="*/ 4516 w 10000"/>
                  <a:gd name="connsiteY170" fmla="*/ 363 h 10000"/>
                  <a:gd name="connsiteX171" fmla="*/ 4457 w 10000"/>
                  <a:gd name="connsiteY171" fmla="*/ 344 h 10000"/>
                  <a:gd name="connsiteX172" fmla="*/ 4341 w 10000"/>
                  <a:gd name="connsiteY172" fmla="*/ 332 h 10000"/>
                  <a:gd name="connsiteX173" fmla="*/ 4264 w 10000"/>
                  <a:gd name="connsiteY173" fmla="*/ 320 h 10000"/>
                  <a:gd name="connsiteX174" fmla="*/ 4147 w 10000"/>
                  <a:gd name="connsiteY174" fmla="*/ 317 h 10000"/>
                  <a:gd name="connsiteX175" fmla="*/ 4070 w 10000"/>
                  <a:gd name="connsiteY175" fmla="*/ 320 h 10000"/>
                  <a:gd name="connsiteX176" fmla="*/ 4012 w 10000"/>
                  <a:gd name="connsiteY176" fmla="*/ 328 h 10000"/>
                  <a:gd name="connsiteX177" fmla="*/ 3934 w 10000"/>
                  <a:gd name="connsiteY177" fmla="*/ 328 h 10000"/>
                  <a:gd name="connsiteX178" fmla="*/ 3876 w 10000"/>
                  <a:gd name="connsiteY178" fmla="*/ 320 h 10000"/>
                  <a:gd name="connsiteX179" fmla="*/ 3895 w 10000"/>
                  <a:gd name="connsiteY179" fmla="*/ 305 h 10000"/>
                  <a:gd name="connsiteX180" fmla="*/ 3934 w 10000"/>
                  <a:gd name="connsiteY180" fmla="*/ 297 h 10000"/>
                  <a:gd name="connsiteX181" fmla="*/ 3992 w 10000"/>
                  <a:gd name="connsiteY181" fmla="*/ 286 h 10000"/>
                  <a:gd name="connsiteX182" fmla="*/ 3973 w 10000"/>
                  <a:gd name="connsiteY182" fmla="*/ 271 h 10000"/>
                  <a:gd name="connsiteX183" fmla="*/ 4147 w 10000"/>
                  <a:gd name="connsiteY183" fmla="*/ 255 h 10000"/>
                  <a:gd name="connsiteX184" fmla="*/ 4322 w 10000"/>
                  <a:gd name="connsiteY184" fmla="*/ 228 h 10000"/>
                  <a:gd name="connsiteX185" fmla="*/ 4477 w 10000"/>
                  <a:gd name="connsiteY185" fmla="*/ 201 h 10000"/>
                  <a:gd name="connsiteX186" fmla="*/ 4612 w 10000"/>
                  <a:gd name="connsiteY186" fmla="*/ 162 h 10000"/>
                  <a:gd name="connsiteX187" fmla="*/ 4651 w 10000"/>
                  <a:gd name="connsiteY187" fmla="*/ 120 h 10000"/>
                  <a:gd name="connsiteX188" fmla="*/ 4709 w 10000"/>
                  <a:gd name="connsiteY188" fmla="*/ 85 h 10000"/>
                  <a:gd name="connsiteX189" fmla="*/ 4709 w 10000"/>
                  <a:gd name="connsiteY189" fmla="*/ 42 h 10000"/>
                  <a:gd name="connsiteX190" fmla="*/ 4729 w 10000"/>
                  <a:gd name="connsiteY190" fmla="*/ 0 h 10000"/>
                  <a:gd name="connsiteX191" fmla="*/ 4787 w 10000"/>
                  <a:gd name="connsiteY191" fmla="*/ 73 h 10000"/>
                  <a:gd name="connsiteX192" fmla="*/ 4864 w 10000"/>
                  <a:gd name="connsiteY192" fmla="*/ 154 h 10000"/>
                  <a:gd name="connsiteX193" fmla="*/ 4884 w 10000"/>
                  <a:gd name="connsiteY193" fmla="*/ 232 h 10000"/>
                  <a:gd name="connsiteX194" fmla="*/ 4845 w 10000"/>
                  <a:gd name="connsiteY194"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2849 w 10000"/>
                  <a:gd name="connsiteY70" fmla="*/ 10000 h 10000"/>
                  <a:gd name="connsiteX71" fmla="*/ 2442 w 10000"/>
                  <a:gd name="connsiteY71" fmla="*/ 9958 h 10000"/>
                  <a:gd name="connsiteX72" fmla="*/ 2074 w 10000"/>
                  <a:gd name="connsiteY72" fmla="*/ 9915 h 10000"/>
                  <a:gd name="connsiteX73" fmla="*/ 1647 w 10000"/>
                  <a:gd name="connsiteY73" fmla="*/ 9880 h 10000"/>
                  <a:gd name="connsiteX74" fmla="*/ 814 w 10000"/>
                  <a:gd name="connsiteY74" fmla="*/ 9815 h 10000"/>
                  <a:gd name="connsiteX75" fmla="*/ 426 w 10000"/>
                  <a:gd name="connsiteY75" fmla="*/ 9785 h 10000"/>
                  <a:gd name="connsiteX76" fmla="*/ 0 w 10000"/>
                  <a:gd name="connsiteY76" fmla="*/ 9757 h 10000"/>
                  <a:gd name="connsiteX77" fmla="*/ 252 w 10000"/>
                  <a:gd name="connsiteY77" fmla="*/ 9741 h 10000"/>
                  <a:gd name="connsiteX78" fmla="*/ 523 w 10000"/>
                  <a:gd name="connsiteY78" fmla="*/ 9722 h 10000"/>
                  <a:gd name="connsiteX79" fmla="*/ 775 w 10000"/>
                  <a:gd name="connsiteY79" fmla="*/ 9695 h 10000"/>
                  <a:gd name="connsiteX80" fmla="*/ 1047 w 10000"/>
                  <a:gd name="connsiteY80" fmla="*/ 9672 h 10000"/>
                  <a:gd name="connsiteX81" fmla="*/ 1279 w 10000"/>
                  <a:gd name="connsiteY81" fmla="*/ 9653 h 10000"/>
                  <a:gd name="connsiteX82" fmla="*/ 1550 w 10000"/>
                  <a:gd name="connsiteY82" fmla="*/ 9637 h 10000"/>
                  <a:gd name="connsiteX83" fmla="*/ 1841 w 10000"/>
                  <a:gd name="connsiteY83" fmla="*/ 9625 h 10000"/>
                  <a:gd name="connsiteX84" fmla="*/ 2132 w 10000"/>
                  <a:gd name="connsiteY84" fmla="*/ 9625 h 10000"/>
                  <a:gd name="connsiteX85" fmla="*/ 2345 w 10000"/>
                  <a:gd name="connsiteY85" fmla="*/ 9625 h 10000"/>
                  <a:gd name="connsiteX86" fmla="*/ 2558 w 10000"/>
                  <a:gd name="connsiteY86" fmla="*/ 9625 h 10000"/>
                  <a:gd name="connsiteX87" fmla="*/ 2752 w 10000"/>
                  <a:gd name="connsiteY87" fmla="*/ 9620 h 10000"/>
                  <a:gd name="connsiteX88" fmla="*/ 2965 w 10000"/>
                  <a:gd name="connsiteY88" fmla="*/ 9613 h 10000"/>
                  <a:gd name="connsiteX89" fmla="*/ 3159 w 10000"/>
                  <a:gd name="connsiteY89" fmla="*/ 9609 h 10000"/>
                  <a:gd name="connsiteX90" fmla="*/ 3333 w 10000"/>
                  <a:gd name="connsiteY90" fmla="*/ 9597 h 10000"/>
                  <a:gd name="connsiteX91" fmla="*/ 3527 w 10000"/>
                  <a:gd name="connsiteY91" fmla="*/ 9582 h 10000"/>
                  <a:gd name="connsiteX92" fmla="*/ 3702 w 10000"/>
                  <a:gd name="connsiteY92" fmla="*/ 9563 h 10000"/>
                  <a:gd name="connsiteX93" fmla="*/ 3721 w 10000"/>
                  <a:gd name="connsiteY93" fmla="*/ 9393 h 10000"/>
                  <a:gd name="connsiteX94" fmla="*/ 3779 w 10000"/>
                  <a:gd name="connsiteY94" fmla="*/ 9223 h 10000"/>
                  <a:gd name="connsiteX95" fmla="*/ 3857 w 10000"/>
                  <a:gd name="connsiteY95" fmla="*/ 9053 h 10000"/>
                  <a:gd name="connsiteX96" fmla="*/ 3915 w 10000"/>
                  <a:gd name="connsiteY96" fmla="*/ 8883 h 10000"/>
                  <a:gd name="connsiteX97" fmla="*/ 3895 w 10000"/>
                  <a:gd name="connsiteY97" fmla="*/ 8635 h 10000"/>
                  <a:gd name="connsiteX98" fmla="*/ 3895 w 10000"/>
                  <a:gd name="connsiteY98" fmla="*/ 8386 h 10000"/>
                  <a:gd name="connsiteX99" fmla="*/ 3895 w 10000"/>
                  <a:gd name="connsiteY99" fmla="*/ 8136 h 10000"/>
                  <a:gd name="connsiteX100" fmla="*/ 3915 w 10000"/>
                  <a:gd name="connsiteY100" fmla="*/ 7887 h 10000"/>
                  <a:gd name="connsiteX101" fmla="*/ 3915 w 10000"/>
                  <a:gd name="connsiteY101" fmla="*/ 7691 h 10000"/>
                  <a:gd name="connsiteX102" fmla="*/ 3876 w 10000"/>
                  <a:gd name="connsiteY102" fmla="*/ 7489 h 10000"/>
                  <a:gd name="connsiteX103" fmla="*/ 3857 w 10000"/>
                  <a:gd name="connsiteY103" fmla="*/ 7300 h 10000"/>
                  <a:gd name="connsiteX104" fmla="*/ 3915 w 10000"/>
                  <a:gd name="connsiteY104" fmla="*/ 7110 h 10000"/>
                  <a:gd name="connsiteX105" fmla="*/ 4128 w 10000"/>
                  <a:gd name="connsiteY105" fmla="*/ 6909 h 10000"/>
                  <a:gd name="connsiteX106" fmla="*/ 4167 w 10000"/>
                  <a:gd name="connsiteY106" fmla="*/ 6696 h 10000"/>
                  <a:gd name="connsiteX107" fmla="*/ 4147 w 10000"/>
                  <a:gd name="connsiteY107" fmla="*/ 6480 h 10000"/>
                  <a:gd name="connsiteX108" fmla="*/ 4147 w 10000"/>
                  <a:gd name="connsiteY108" fmla="*/ 6263 h 10000"/>
                  <a:gd name="connsiteX109" fmla="*/ 4167 w 10000"/>
                  <a:gd name="connsiteY109" fmla="*/ 6186 h 10000"/>
                  <a:gd name="connsiteX110" fmla="*/ 4186 w 10000"/>
                  <a:gd name="connsiteY110" fmla="*/ 6112 h 10000"/>
                  <a:gd name="connsiteX111" fmla="*/ 4186 w 10000"/>
                  <a:gd name="connsiteY111" fmla="*/ 6039 h 10000"/>
                  <a:gd name="connsiteX112" fmla="*/ 4128 w 10000"/>
                  <a:gd name="connsiteY112" fmla="*/ 5969 h 10000"/>
                  <a:gd name="connsiteX113" fmla="*/ 4109 w 10000"/>
                  <a:gd name="connsiteY113" fmla="*/ 5795 h 10000"/>
                  <a:gd name="connsiteX114" fmla="*/ 4147 w 10000"/>
                  <a:gd name="connsiteY114" fmla="*/ 5784 h 10000"/>
                  <a:gd name="connsiteX115" fmla="*/ 4147 w 10000"/>
                  <a:gd name="connsiteY115" fmla="*/ 5606 h 10000"/>
                  <a:gd name="connsiteX116" fmla="*/ 4186 w 10000"/>
                  <a:gd name="connsiteY116" fmla="*/ 5424 h 10000"/>
                  <a:gd name="connsiteX117" fmla="*/ 4205 w 10000"/>
                  <a:gd name="connsiteY117" fmla="*/ 5246 h 10000"/>
                  <a:gd name="connsiteX118" fmla="*/ 4167 w 10000"/>
                  <a:gd name="connsiteY118" fmla="*/ 5053 h 10000"/>
                  <a:gd name="connsiteX119" fmla="*/ 4264 w 10000"/>
                  <a:gd name="connsiteY119" fmla="*/ 5025 h 10000"/>
                  <a:gd name="connsiteX120" fmla="*/ 4205 w 10000"/>
                  <a:gd name="connsiteY120" fmla="*/ 4662 h 10000"/>
                  <a:gd name="connsiteX121" fmla="*/ 4283 w 10000"/>
                  <a:gd name="connsiteY121" fmla="*/ 4576 h 10000"/>
                  <a:gd name="connsiteX122" fmla="*/ 4302 w 10000"/>
                  <a:gd name="connsiteY122" fmla="*/ 4491 h 10000"/>
                  <a:gd name="connsiteX123" fmla="*/ 4322 w 10000"/>
                  <a:gd name="connsiteY123" fmla="*/ 4402 h 10000"/>
                  <a:gd name="connsiteX124" fmla="*/ 4360 w 10000"/>
                  <a:gd name="connsiteY124" fmla="*/ 4313 h 10000"/>
                  <a:gd name="connsiteX125" fmla="*/ 4419 w 10000"/>
                  <a:gd name="connsiteY125" fmla="*/ 4259 h 10000"/>
                  <a:gd name="connsiteX126" fmla="*/ 4399 w 10000"/>
                  <a:gd name="connsiteY126" fmla="*/ 4213 h 10000"/>
                  <a:gd name="connsiteX127" fmla="*/ 4360 w 10000"/>
                  <a:gd name="connsiteY127" fmla="*/ 4158 h 10000"/>
                  <a:gd name="connsiteX128" fmla="*/ 4399 w 10000"/>
                  <a:gd name="connsiteY128" fmla="*/ 4112 h 10000"/>
                  <a:gd name="connsiteX129" fmla="*/ 4477 w 10000"/>
                  <a:gd name="connsiteY129" fmla="*/ 4028 h 10000"/>
                  <a:gd name="connsiteX130" fmla="*/ 4477 w 10000"/>
                  <a:gd name="connsiteY130" fmla="*/ 3946 h 10000"/>
                  <a:gd name="connsiteX131" fmla="*/ 4457 w 10000"/>
                  <a:gd name="connsiteY131" fmla="*/ 3861 h 10000"/>
                  <a:gd name="connsiteX132" fmla="*/ 4438 w 10000"/>
                  <a:gd name="connsiteY132" fmla="*/ 3775 h 10000"/>
                  <a:gd name="connsiteX133" fmla="*/ 4341 w 10000"/>
                  <a:gd name="connsiteY133" fmla="*/ 3771 h 10000"/>
                  <a:gd name="connsiteX134" fmla="*/ 4360 w 10000"/>
                  <a:gd name="connsiteY134" fmla="*/ 3705 h 10000"/>
                  <a:gd name="connsiteX135" fmla="*/ 4438 w 10000"/>
                  <a:gd name="connsiteY135" fmla="*/ 3640 h 10000"/>
                  <a:gd name="connsiteX136" fmla="*/ 4457 w 10000"/>
                  <a:gd name="connsiteY136" fmla="*/ 3575 h 10000"/>
                  <a:gd name="connsiteX137" fmla="*/ 4438 w 10000"/>
                  <a:gd name="connsiteY137" fmla="*/ 3505 h 10000"/>
                  <a:gd name="connsiteX138" fmla="*/ 4399 w 10000"/>
                  <a:gd name="connsiteY138" fmla="*/ 3505 h 10000"/>
                  <a:gd name="connsiteX139" fmla="*/ 4419 w 10000"/>
                  <a:gd name="connsiteY139" fmla="*/ 3439 h 10000"/>
                  <a:gd name="connsiteX140" fmla="*/ 4399 w 10000"/>
                  <a:gd name="connsiteY140" fmla="*/ 3362 h 10000"/>
                  <a:gd name="connsiteX141" fmla="*/ 4399 w 10000"/>
                  <a:gd name="connsiteY141" fmla="*/ 3296 h 10000"/>
                  <a:gd name="connsiteX142" fmla="*/ 4457 w 10000"/>
                  <a:gd name="connsiteY142" fmla="*/ 3226 h 10000"/>
                  <a:gd name="connsiteX143" fmla="*/ 4457 w 10000"/>
                  <a:gd name="connsiteY143" fmla="*/ 3087 h 10000"/>
                  <a:gd name="connsiteX144" fmla="*/ 4457 w 10000"/>
                  <a:gd name="connsiteY144" fmla="*/ 2952 h 10000"/>
                  <a:gd name="connsiteX145" fmla="*/ 4516 w 10000"/>
                  <a:gd name="connsiteY145" fmla="*/ 2817 h 10000"/>
                  <a:gd name="connsiteX146" fmla="*/ 4651 w 10000"/>
                  <a:gd name="connsiteY146" fmla="*/ 2693 h 10000"/>
                  <a:gd name="connsiteX147" fmla="*/ 4593 w 10000"/>
                  <a:gd name="connsiteY147" fmla="*/ 2674 h 10000"/>
                  <a:gd name="connsiteX148" fmla="*/ 4593 w 10000"/>
                  <a:gd name="connsiteY148" fmla="*/ 2557 h 10000"/>
                  <a:gd name="connsiteX149" fmla="*/ 4574 w 10000"/>
                  <a:gd name="connsiteY149" fmla="*/ 2441 h 10000"/>
                  <a:gd name="connsiteX150" fmla="*/ 4554 w 10000"/>
                  <a:gd name="connsiteY150" fmla="*/ 2325 h 10000"/>
                  <a:gd name="connsiteX151" fmla="*/ 4593 w 10000"/>
                  <a:gd name="connsiteY151" fmla="*/ 2222 h 10000"/>
                  <a:gd name="connsiteX152" fmla="*/ 4632 w 10000"/>
                  <a:gd name="connsiteY152" fmla="*/ 2034 h 10000"/>
                  <a:gd name="connsiteX153" fmla="*/ 4729 w 10000"/>
                  <a:gd name="connsiteY153" fmla="*/ 1853 h 10000"/>
                  <a:gd name="connsiteX154" fmla="*/ 4787 w 10000"/>
                  <a:gd name="connsiteY154" fmla="*/ 1667 h 10000"/>
                  <a:gd name="connsiteX155" fmla="*/ 4748 w 10000"/>
                  <a:gd name="connsiteY155" fmla="*/ 1478 h 10000"/>
                  <a:gd name="connsiteX156" fmla="*/ 4767 w 10000"/>
                  <a:gd name="connsiteY156" fmla="*/ 1389 h 10000"/>
                  <a:gd name="connsiteX157" fmla="*/ 4767 w 10000"/>
                  <a:gd name="connsiteY157" fmla="*/ 1293 h 10000"/>
                  <a:gd name="connsiteX158" fmla="*/ 4767 w 10000"/>
                  <a:gd name="connsiteY158" fmla="*/ 1202 h 10000"/>
                  <a:gd name="connsiteX159" fmla="*/ 4748 w 10000"/>
                  <a:gd name="connsiteY159" fmla="*/ 1109 h 10000"/>
                  <a:gd name="connsiteX160" fmla="*/ 4651 w 10000"/>
                  <a:gd name="connsiteY160" fmla="*/ 1137 h 10000"/>
                  <a:gd name="connsiteX161" fmla="*/ 4651 w 10000"/>
                  <a:gd name="connsiteY161" fmla="*/ 1075 h 10000"/>
                  <a:gd name="connsiteX162" fmla="*/ 4632 w 10000"/>
                  <a:gd name="connsiteY162" fmla="*/ 1010 h 10000"/>
                  <a:gd name="connsiteX163" fmla="*/ 4632 w 10000"/>
                  <a:gd name="connsiteY163" fmla="*/ 947 h 10000"/>
                  <a:gd name="connsiteX164" fmla="*/ 4651 w 10000"/>
                  <a:gd name="connsiteY164" fmla="*/ 886 h 10000"/>
                  <a:gd name="connsiteX165" fmla="*/ 4593 w 10000"/>
                  <a:gd name="connsiteY165" fmla="*/ 804 h 10000"/>
                  <a:gd name="connsiteX166" fmla="*/ 4593 w 10000"/>
                  <a:gd name="connsiteY166" fmla="*/ 720 h 10000"/>
                  <a:gd name="connsiteX167" fmla="*/ 4574 w 10000"/>
                  <a:gd name="connsiteY167" fmla="*/ 634 h 10000"/>
                  <a:gd name="connsiteX168" fmla="*/ 4574 w 10000"/>
                  <a:gd name="connsiteY168" fmla="*/ 558 h 10000"/>
                  <a:gd name="connsiteX169" fmla="*/ 4516 w 10000"/>
                  <a:gd name="connsiteY169" fmla="*/ 363 h 10000"/>
                  <a:gd name="connsiteX170" fmla="*/ 4457 w 10000"/>
                  <a:gd name="connsiteY170" fmla="*/ 344 h 10000"/>
                  <a:gd name="connsiteX171" fmla="*/ 4341 w 10000"/>
                  <a:gd name="connsiteY171" fmla="*/ 332 h 10000"/>
                  <a:gd name="connsiteX172" fmla="*/ 4264 w 10000"/>
                  <a:gd name="connsiteY172" fmla="*/ 320 h 10000"/>
                  <a:gd name="connsiteX173" fmla="*/ 4147 w 10000"/>
                  <a:gd name="connsiteY173" fmla="*/ 317 h 10000"/>
                  <a:gd name="connsiteX174" fmla="*/ 4070 w 10000"/>
                  <a:gd name="connsiteY174" fmla="*/ 320 h 10000"/>
                  <a:gd name="connsiteX175" fmla="*/ 4012 w 10000"/>
                  <a:gd name="connsiteY175" fmla="*/ 328 h 10000"/>
                  <a:gd name="connsiteX176" fmla="*/ 3934 w 10000"/>
                  <a:gd name="connsiteY176" fmla="*/ 328 h 10000"/>
                  <a:gd name="connsiteX177" fmla="*/ 3876 w 10000"/>
                  <a:gd name="connsiteY177" fmla="*/ 320 h 10000"/>
                  <a:gd name="connsiteX178" fmla="*/ 3895 w 10000"/>
                  <a:gd name="connsiteY178" fmla="*/ 305 h 10000"/>
                  <a:gd name="connsiteX179" fmla="*/ 3934 w 10000"/>
                  <a:gd name="connsiteY179" fmla="*/ 297 h 10000"/>
                  <a:gd name="connsiteX180" fmla="*/ 3992 w 10000"/>
                  <a:gd name="connsiteY180" fmla="*/ 286 h 10000"/>
                  <a:gd name="connsiteX181" fmla="*/ 3973 w 10000"/>
                  <a:gd name="connsiteY181" fmla="*/ 271 h 10000"/>
                  <a:gd name="connsiteX182" fmla="*/ 4147 w 10000"/>
                  <a:gd name="connsiteY182" fmla="*/ 255 h 10000"/>
                  <a:gd name="connsiteX183" fmla="*/ 4322 w 10000"/>
                  <a:gd name="connsiteY183" fmla="*/ 228 h 10000"/>
                  <a:gd name="connsiteX184" fmla="*/ 4477 w 10000"/>
                  <a:gd name="connsiteY184" fmla="*/ 201 h 10000"/>
                  <a:gd name="connsiteX185" fmla="*/ 4612 w 10000"/>
                  <a:gd name="connsiteY185" fmla="*/ 162 h 10000"/>
                  <a:gd name="connsiteX186" fmla="*/ 4651 w 10000"/>
                  <a:gd name="connsiteY186" fmla="*/ 120 h 10000"/>
                  <a:gd name="connsiteX187" fmla="*/ 4709 w 10000"/>
                  <a:gd name="connsiteY187" fmla="*/ 85 h 10000"/>
                  <a:gd name="connsiteX188" fmla="*/ 4709 w 10000"/>
                  <a:gd name="connsiteY188" fmla="*/ 42 h 10000"/>
                  <a:gd name="connsiteX189" fmla="*/ 4729 w 10000"/>
                  <a:gd name="connsiteY189" fmla="*/ 0 h 10000"/>
                  <a:gd name="connsiteX190" fmla="*/ 4787 w 10000"/>
                  <a:gd name="connsiteY190" fmla="*/ 73 h 10000"/>
                  <a:gd name="connsiteX191" fmla="*/ 4864 w 10000"/>
                  <a:gd name="connsiteY191" fmla="*/ 154 h 10000"/>
                  <a:gd name="connsiteX192" fmla="*/ 4884 w 10000"/>
                  <a:gd name="connsiteY192" fmla="*/ 232 h 10000"/>
                  <a:gd name="connsiteX193" fmla="*/ 4845 w 10000"/>
                  <a:gd name="connsiteY193" fmla="*/ 317 h 10000"/>
                  <a:gd name="connsiteX0" fmla="*/ 4845 w 9961"/>
                  <a:gd name="connsiteY0" fmla="*/ 317 h 10000"/>
                  <a:gd name="connsiteX1" fmla="*/ 4942 w 9961"/>
                  <a:gd name="connsiteY1" fmla="*/ 546 h 10000"/>
                  <a:gd name="connsiteX2" fmla="*/ 5019 w 9961"/>
                  <a:gd name="connsiteY2" fmla="*/ 785 h 10000"/>
                  <a:gd name="connsiteX3" fmla="*/ 5058 w 9961"/>
                  <a:gd name="connsiteY3" fmla="*/ 1017 h 10000"/>
                  <a:gd name="connsiteX4" fmla="*/ 5097 w 9961"/>
                  <a:gd name="connsiteY4" fmla="*/ 1248 h 10000"/>
                  <a:gd name="connsiteX5" fmla="*/ 5233 w 9961"/>
                  <a:gd name="connsiteY5" fmla="*/ 1474 h 10000"/>
                  <a:gd name="connsiteX6" fmla="*/ 5310 w 9961"/>
                  <a:gd name="connsiteY6" fmla="*/ 1706 h 10000"/>
                  <a:gd name="connsiteX7" fmla="*/ 5310 w 9961"/>
                  <a:gd name="connsiteY7" fmla="*/ 1935 h 10000"/>
                  <a:gd name="connsiteX8" fmla="*/ 5291 w 9961"/>
                  <a:gd name="connsiteY8" fmla="*/ 2163 h 10000"/>
                  <a:gd name="connsiteX9" fmla="*/ 5329 w 9961"/>
                  <a:gd name="connsiteY9" fmla="*/ 2287 h 10000"/>
                  <a:gd name="connsiteX10" fmla="*/ 5388 w 9961"/>
                  <a:gd name="connsiteY10" fmla="*/ 2422 h 10000"/>
                  <a:gd name="connsiteX11" fmla="*/ 5388 w 9961"/>
                  <a:gd name="connsiteY11" fmla="*/ 2554 h 10000"/>
                  <a:gd name="connsiteX12" fmla="*/ 5368 w 9961"/>
                  <a:gd name="connsiteY12" fmla="*/ 2685 h 10000"/>
                  <a:gd name="connsiteX13" fmla="*/ 5388 w 9961"/>
                  <a:gd name="connsiteY13" fmla="*/ 2700 h 10000"/>
                  <a:gd name="connsiteX14" fmla="*/ 5368 w 9961"/>
                  <a:gd name="connsiteY14" fmla="*/ 2723 h 10000"/>
                  <a:gd name="connsiteX15" fmla="*/ 5310 w 9961"/>
                  <a:gd name="connsiteY15" fmla="*/ 2739 h 10000"/>
                  <a:gd name="connsiteX16" fmla="*/ 5291 w 9961"/>
                  <a:gd name="connsiteY16" fmla="*/ 2758 h 10000"/>
                  <a:gd name="connsiteX17" fmla="*/ 5291 w 9961"/>
                  <a:gd name="connsiteY17" fmla="*/ 2817 h 10000"/>
                  <a:gd name="connsiteX18" fmla="*/ 5291 w 9961"/>
                  <a:gd name="connsiteY18" fmla="*/ 2874 h 10000"/>
                  <a:gd name="connsiteX19" fmla="*/ 5252 w 9961"/>
                  <a:gd name="connsiteY19" fmla="*/ 2936 h 10000"/>
                  <a:gd name="connsiteX20" fmla="*/ 5213 w 9961"/>
                  <a:gd name="connsiteY20" fmla="*/ 2987 h 10000"/>
                  <a:gd name="connsiteX21" fmla="*/ 5213 w 9961"/>
                  <a:gd name="connsiteY21" fmla="*/ 3161 h 10000"/>
                  <a:gd name="connsiteX22" fmla="*/ 5252 w 9961"/>
                  <a:gd name="connsiteY22" fmla="*/ 3342 h 10000"/>
                  <a:gd name="connsiteX23" fmla="*/ 5329 w 9961"/>
                  <a:gd name="connsiteY23" fmla="*/ 3524 h 10000"/>
                  <a:gd name="connsiteX24" fmla="*/ 5349 w 9961"/>
                  <a:gd name="connsiteY24" fmla="*/ 3697 h 10000"/>
                  <a:gd name="connsiteX25" fmla="*/ 5523 w 9961"/>
                  <a:gd name="connsiteY25" fmla="*/ 3845 h 10000"/>
                  <a:gd name="connsiteX26" fmla="*/ 5543 w 9961"/>
                  <a:gd name="connsiteY26" fmla="*/ 4000 h 10000"/>
                  <a:gd name="connsiteX27" fmla="*/ 5523 w 9961"/>
                  <a:gd name="connsiteY27" fmla="*/ 4150 h 10000"/>
                  <a:gd name="connsiteX28" fmla="*/ 5504 w 9961"/>
                  <a:gd name="connsiteY28" fmla="*/ 4305 h 10000"/>
                  <a:gd name="connsiteX29" fmla="*/ 5368 w 9961"/>
                  <a:gd name="connsiteY29" fmla="*/ 4533 h 10000"/>
                  <a:gd name="connsiteX30" fmla="*/ 5388 w 9961"/>
                  <a:gd name="connsiteY30" fmla="*/ 4762 h 10000"/>
                  <a:gd name="connsiteX31" fmla="*/ 5446 w 9961"/>
                  <a:gd name="connsiteY31" fmla="*/ 4990 h 10000"/>
                  <a:gd name="connsiteX32" fmla="*/ 5388 w 9961"/>
                  <a:gd name="connsiteY32" fmla="*/ 5219 h 10000"/>
                  <a:gd name="connsiteX33" fmla="*/ 5465 w 9961"/>
                  <a:gd name="connsiteY33" fmla="*/ 5471 h 10000"/>
                  <a:gd name="connsiteX34" fmla="*/ 5523 w 9961"/>
                  <a:gd name="connsiteY34" fmla="*/ 5715 h 10000"/>
                  <a:gd name="connsiteX35" fmla="*/ 5581 w 9961"/>
                  <a:gd name="connsiteY35" fmla="*/ 5965 h 10000"/>
                  <a:gd name="connsiteX36" fmla="*/ 5581 w 9961"/>
                  <a:gd name="connsiteY36" fmla="*/ 6220 h 10000"/>
                  <a:gd name="connsiteX37" fmla="*/ 5659 w 9961"/>
                  <a:gd name="connsiteY37" fmla="*/ 6546 h 10000"/>
                  <a:gd name="connsiteX38" fmla="*/ 5659 w 9961"/>
                  <a:gd name="connsiteY38" fmla="*/ 6870 h 10000"/>
                  <a:gd name="connsiteX39" fmla="*/ 5678 w 9961"/>
                  <a:gd name="connsiteY39" fmla="*/ 7188 h 10000"/>
                  <a:gd name="connsiteX40" fmla="*/ 5911 w 9961"/>
                  <a:gd name="connsiteY40" fmla="*/ 7502 h 10000"/>
                  <a:gd name="connsiteX41" fmla="*/ 5950 w 9961"/>
                  <a:gd name="connsiteY41" fmla="*/ 7656 h 10000"/>
                  <a:gd name="connsiteX42" fmla="*/ 6027 w 9961"/>
                  <a:gd name="connsiteY42" fmla="*/ 7807 h 10000"/>
                  <a:gd name="connsiteX43" fmla="*/ 6066 w 9961"/>
                  <a:gd name="connsiteY43" fmla="*/ 7965 h 10000"/>
                  <a:gd name="connsiteX44" fmla="*/ 5988 w 9961"/>
                  <a:gd name="connsiteY44" fmla="*/ 8117 h 10000"/>
                  <a:gd name="connsiteX45" fmla="*/ 5891 w 9961"/>
                  <a:gd name="connsiteY45" fmla="*/ 8317 h 10000"/>
                  <a:gd name="connsiteX46" fmla="*/ 5911 w 9961"/>
                  <a:gd name="connsiteY46" fmla="*/ 8523 h 10000"/>
                  <a:gd name="connsiteX47" fmla="*/ 6027 w 9961"/>
                  <a:gd name="connsiteY47" fmla="*/ 8736 h 10000"/>
                  <a:gd name="connsiteX48" fmla="*/ 6124 w 9961"/>
                  <a:gd name="connsiteY48" fmla="*/ 8941 h 10000"/>
                  <a:gd name="connsiteX49" fmla="*/ 6143 w 9961"/>
                  <a:gd name="connsiteY49" fmla="*/ 9095 h 10000"/>
                  <a:gd name="connsiteX50" fmla="*/ 6143 w 9961"/>
                  <a:gd name="connsiteY50" fmla="*/ 9254 h 10000"/>
                  <a:gd name="connsiteX51" fmla="*/ 6202 w 9961"/>
                  <a:gd name="connsiteY51" fmla="*/ 9408 h 10000"/>
                  <a:gd name="connsiteX52" fmla="*/ 6434 w 9961"/>
                  <a:gd name="connsiteY52" fmla="*/ 9540 h 10000"/>
                  <a:gd name="connsiteX53" fmla="*/ 6686 w 9961"/>
                  <a:gd name="connsiteY53" fmla="*/ 9540 h 10000"/>
                  <a:gd name="connsiteX54" fmla="*/ 6957 w 9961"/>
                  <a:gd name="connsiteY54" fmla="*/ 9551 h 10000"/>
                  <a:gd name="connsiteX55" fmla="*/ 7171 w 9961"/>
                  <a:gd name="connsiteY55" fmla="*/ 9563 h 10000"/>
                  <a:gd name="connsiteX56" fmla="*/ 7422 w 9961"/>
                  <a:gd name="connsiteY56" fmla="*/ 9578 h 10000"/>
                  <a:gd name="connsiteX57" fmla="*/ 7655 w 9961"/>
                  <a:gd name="connsiteY57" fmla="*/ 9597 h 10000"/>
                  <a:gd name="connsiteX58" fmla="*/ 7849 w 9961"/>
                  <a:gd name="connsiteY58" fmla="*/ 9625 h 10000"/>
                  <a:gd name="connsiteX59" fmla="*/ 8081 w 9961"/>
                  <a:gd name="connsiteY59" fmla="*/ 9657 h 10000"/>
                  <a:gd name="connsiteX60" fmla="*/ 8275 w 9961"/>
                  <a:gd name="connsiteY60" fmla="*/ 9688 h 10000"/>
                  <a:gd name="connsiteX61" fmla="*/ 8488 w 9961"/>
                  <a:gd name="connsiteY61" fmla="*/ 9699 h 10000"/>
                  <a:gd name="connsiteX62" fmla="*/ 8702 w 9961"/>
                  <a:gd name="connsiteY62" fmla="*/ 9711 h 10000"/>
                  <a:gd name="connsiteX63" fmla="*/ 8915 w 9961"/>
                  <a:gd name="connsiteY63" fmla="*/ 9714 h 10000"/>
                  <a:gd name="connsiteX64" fmla="*/ 9147 w 9961"/>
                  <a:gd name="connsiteY64" fmla="*/ 9722 h 10000"/>
                  <a:gd name="connsiteX65" fmla="*/ 9360 w 9961"/>
                  <a:gd name="connsiteY65" fmla="*/ 9726 h 10000"/>
                  <a:gd name="connsiteX66" fmla="*/ 9574 w 9961"/>
                  <a:gd name="connsiteY66" fmla="*/ 9737 h 10000"/>
                  <a:gd name="connsiteX67" fmla="*/ 9767 w 9961"/>
                  <a:gd name="connsiteY67" fmla="*/ 9757 h 10000"/>
                  <a:gd name="connsiteX68" fmla="*/ 9961 w 9961"/>
                  <a:gd name="connsiteY68" fmla="*/ 9781 h 10000"/>
                  <a:gd name="connsiteX69" fmla="*/ 2849 w 9961"/>
                  <a:gd name="connsiteY69" fmla="*/ 10000 h 10000"/>
                  <a:gd name="connsiteX70" fmla="*/ 2442 w 9961"/>
                  <a:gd name="connsiteY70" fmla="*/ 9958 h 10000"/>
                  <a:gd name="connsiteX71" fmla="*/ 2074 w 9961"/>
                  <a:gd name="connsiteY71" fmla="*/ 9915 h 10000"/>
                  <a:gd name="connsiteX72" fmla="*/ 1647 w 9961"/>
                  <a:gd name="connsiteY72" fmla="*/ 9880 h 10000"/>
                  <a:gd name="connsiteX73" fmla="*/ 814 w 9961"/>
                  <a:gd name="connsiteY73" fmla="*/ 9815 h 10000"/>
                  <a:gd name="connsiteX74" fmla="*/ 426 w 9961"/>
                  <a:gd name="connsiteY74" fmla="*/ 9785 h 10000"/>
                  <a:gd name="connsiteX75" fmla="*/ 0 w 9961"/>
                  <a:gd name="connsiteY75" fmla="*/ 9757 h 10000"/>
                  <a:gd name="connsiteX76" fmla="*/ 252 w 9961"/>
                  <a:gd name="connsiteY76" fmla="*/ 9741 h 10000"/>
                  <a:gd name="connsiteX77" fmla="*/ 523 w 9961"/>
                  <a:gd name="connsiteY77" fmla="*/ 9722 h 10000"/>
                  <a:gd name="connsiteX78" fmla="*/ 775 w 9961"/>
                  <a:gd name="connsiteY78" fmla="*/ 9695 h 10000"/>
                  <a:gd name="connsiteX79" fmla="*/ 1047 w 9961"/>
                  <a:gd name="connsiteY79" fmla="*/ 9672 h 10000"/>
                  <a:gd name="connsiteX80" fmla="*/ 1279 w 9961"/>
                  <a:gd name="connsiteY80" fmla="*/ 9653 h 10000"/>
                  <a:gd name="connsiteX81" fmla="*/ 1550 w 9961"/>
                  <a:gd name="connsiteY81" fmla="*/ 9637 h 10000"/>
                  <a:gd name="connsiteX82" fmla="*/ 1841 w 9961"/>
                  <a:gd name="connsiteY82" fmla="*/ 9625 h 10000"/>
                  <a:gd name="connsiteX83" fmla="*/ 2132 w 9961"/>
                  <a:gd name="connsiteY83" fmla="*/ 9625 h 10000"/>
                  <a:gd name="connsiteX84" fmla="*/ 2345 w 9961"/>
                  <a:gd name="connsiteY84" fmla="*/ 9625 h 10000"/>
                  <a:gd name="connsiteX85" fmla="*/ 2558 w 9961"/>
                  <a:gd name="connsiteY85" fmla="*/ 9625 h 10000"/>
                  <a:gd name="connsiteX86" fmla="*/ 2752 w 9961"/>
                  <a:gd name="connsiteY86" fmla="*/ 9620 h 10000"/>
                  <a:gd name="connsiteX87" fmla="*/ 2965 w 9961"/>
                  <a:gd name="connsiteY87" fmla="*/ 9613 h 10000"/>
                  <a:gd name="connsiteX88" fmla="*/ 3159 w 9961"/>
                  <a:gd name="connsiteY88" fmla="*/ 9609 h 10000"/>
                  <a:gd name="connsiteX89" fmla="*/ 3333 w 9961"/>
                  <a:gd name="connsiteY89" fmla="*/ 9597 h 10000"/>
                  <a:gd name="connsiteX90" fmla="*/ 3527 w 9961"/>
                  <a:gd name="connsiteY90" fmla="*/ 9582 h 10000"/>
                  <a:gd name="connsiteX91" fmla="*/ 3702 w 9961"/>
                  <a:gd name="connsiteY91" fmla="*/ 9563 h 10000"/>
                  <a:gd name="connsiteX92" fmla="*/ 3721 w 9961"/>
                  <a:gd name="connsiteY92" fmla="*/ 9393 h 10000"/>
                  <a:gd name="connsiteX93" fmla="*/ 3779 w 9961"/>
                  <a:gd name="connsiteY93" fmla="*/ 9223 h 10000"/>
                  <a:gd name="connsiteX94" fmla="*/ 3857 w 9961"/>
                  <a:gd name="connsiteY94" fmla="*/ 9053 h 10000"/>
                  <a:gd name="connsiteX95" fmla="*/ 3915 w 9961"/>
                  <a:gd name="connsiteY95" fmla="*/ 8883 h 10000"/>
                  <a:gd name="connsiteX96" fmla="*/ 3895 w 9961"/>
                  <a:gd name="connsiteY96" fmla="*/ 8635 h 10000"/>
                  <a:gd name="connsiteX97" fmla="*/ 3895 w 9961"/>
                  <a:gd name="connsiteY97" fmla="*/ 8386 h 10000"/>
                  <a:gd name="connsiteX98" fmla="*/ 3895 w 9961"/>
                  <a:gd name="connsiteY98" fmla="*/ 8136 h 10000"/>
                  <a:gd name="connsiteX99" fmla="*/ 3915 w 9961"/>
                  <a:gd name="connsiteY99" fmla="*/ 7887 h 10000"/>
                  <a:gd name="connsiteX100" fmla="*/ 3915 w 9961"/>
                  <a:gd name="connsiteY100" fmla="*/ 7691 h 10000"/>
                  <a:gd name="connsiteX101" fmla="*/ 3876 w 9961"/>
                  <a:gd name="connsiteY101" fmla="*/ 7489 h 10000"/>
                  <a:gd name="connsiteX102" fmla="*/ 3857 w 9961"/>
                  <a:gd name="connsiteY102" fmla="*/ 7300 h 10000"/>
                  <a:gd name="connsiteX103" fmla="*/ 3915 w 9961"/>
                  <a:gd name="connsiteY103" fmla="*/ 7110 h 10000"/>
                  <a:gd name="connsiteX104" fmla="*/ 4128 w 9961"/>
                  <a:gd name="connsiteY104" fmla="*/ 6909 h 10000"/>
                  <a:gd name="connsiteX105" fmla="*/ 4167 w 9961"/>
                  <a:gd name="connsiteY105" fmla="*/ 6696 h 10000"/>
                  <a:gd name="connsiteX106" fmla="*/ 4147 w 9961"/>
                  <a:gd name="connsiteY106" fmla="*/ 6480 h 10000"/>
                  <a:gd name="connsiteX107" fmla="*/ 4147 w 9961"/>
                  <a:gd name="connsiteY107" fmla="*/ 6263 h 10000"/>
                  <a:gd name="connsiteX108" fmla="*/ 4167 w 9961"/>
                  <a:gd name="connsiteY108" fmla="*/ 6186 h 10000"/>
                  <a:gd name="connsiteX109" fmla="*/ 4186 w 9961"/>
                  <a:gd name="connsiteY109" fmla="*/ 6112 h 10000"/>
                  <a:gd name="connsiteX110" fmla="*/ 4186 w 9961"/>
                  <a:gd name="connsiteY110" fmla="*/ 6039 h 10000"/>
                  <a:gd name="connsiteX111" fmla="*/ 4128 w 9961"/>
                  <a:gd name="connsiteY111" fmla="*/ 5969 h 10000"/>
                  <a:gd name="connsiteX112" fmla="*/ 4109 w 9961"/>
                  <a:gd name="connsiteY112" fmla="*/ 5795 h 10000"/>
                  <a:gd name="connsiteX113" fmla="*/ 4147 w 9961"/>
                  <a:gd name="connsiteY113" fmla="*/ 5784 h 10000"/>
                  <a:gd name="connsiteX114" fmla="*/ 4147 w 9961"/>
                  <a:gd name="connsiteY114" fmla="*/ 5606 h 10000"/>
                  <a:gd name="connsiteX115" fmla="*/ 4186 w 9961"/>
                  <a:gd name="connsiteY115" fmla="*/ 5424 h 10000"/>
                  <a:gd name="connsiteX116" fmla="*/ 4205 w 9961"/>
                  <a:gd name="connsiteY116" fmla="*/ 5246 h 10000"/>
                  <a:gd name="connsiteX117" fmla="*/ 4167 w 9961"/>
                  <a:gd name="connsiteY117" fmla="*/ 5053 h 10000"/>
                  <a:gd name="connsiteX118" fmla="*/ 4264 w 9961"/>
                  <a:gd name="connsiteY118" fmla="*/ 5025 h 10000"/>
                  <a:gd name="connsiteX119" fmla="*/ 4205 w 9961"/>
                  <a:gd name="connsiteY119" fmla="*/ 4662 h 10000"/>
                  <a:gd name="connsiteX120" fmla="*/ 4283 w 9961"/>
                  <a:gd name="connsiteY120" fmla="*/ 4576 h 10000"/>
                  <a:gd name="connsiteX121" fmla="*/ 4302 w 9961"/>
                  <a:gd name="connsiteY121" fmla="*/ 4491 h 10000"/>
                  <a:gd name="connsiteX122" fmla="*/ 4322 w 9961"/>
                  <a:gd name="connsiteY122" fmla="*/ 4402 h 10000"/>
                  <a:gd name="connsiteX123" fmla="*/ 4360 w 9961"/>
                  <a:gd name="connsiteY123" fmla="*/ 4313 h 10000"/>
                  <a:gd name="connsiteX124" fmla="*/ 4419 w 9961"/>
                  <a:gd name="connsiteY124" fmla="*/ 4259 h 10000"/>
                  <a:gd name="connsiteX125" fmla="*/ 4399 w 9961"/>
                  <a:gd name="connsiteY125" fmla="*/ 4213 h 10000"/>
                  <a:gd name="connsiteX126" fmla="*/ 4360 w 9961"/>
                  <a:gd name="connsiteY126" fmla="*/ 4158 h 10000"/>
                  <a:gd name="connsiteX127" fmla="*/ 4399 w 9961"/>
                  <a:gd name="connsiteY127" fmla="*/ 4112 h 10000"/>
                  <a:gd name="connsiteX128" fmla="*/ 4477 w 9961"/>
                  <a:gd name="connsiteY128" fmla="*/ 4028 h 10000"/>
                  <a:gd name="connsiteX129" fmla="*/ 4477 w 9961"/>
                  <a:gd name="connsiteY129" fmla="*/ 3946 h 10000"/>
                  <a:gd name="connsiteX130" fmla="*/ 4457 w 9961"/>
                  <a:gd name="connsiteY130" fmla="*/ 3861 h 10000"/>
                  <a:gd name="connsiteX131" fmla="*/ 4438 w 9961"/>
                  <a:gd name="connsiteY131" fmla="*/ 3775 h 10000"/>
                  <a:gd name="connsiteX132" fmla="*/ 4341 w 9961"/>
                  <a:gd name="connsiteY132" fmla="*/ 3771 h 10000"/>
                  <a:gd name="connsiteX133" fmla="*/ 4360 w 9961"/>
                  <a:gd name="connsiteY133" fmla="*/ 3705 h 10000"/>
                  <a:gd name="connsiteX134" fmla="*/ 4438 w 9961"/>
                  <a:gd name="connsiteY134" fmla="*/ 3640 h 10000"/>
                  <a:gd name="connsiteX135" fmla="*/ 4457 w 9961"/>
                  <a:gd name="connsiteY135" fmla="*/ 3575 h 10000"/>
                  <a:gd name="connsiteX136" fmla="*/ 4438 w 9961"/>
                  <a:gd name="connsiteY136" fmla="*/ 3505 h 10000"/>
                  <a:gd name="connsiteX137" fmla="*/ 4399 w 9961"/>
                  <a:gd name="connsiteY137" fmla="*/ 3505 h 10000"/>
                  <a:gd name="connsiteX138" fmla="*/ 4419 w 9961"/>
                  <a:gd name="connsiteY138" fmla="*/ 3439 h 10000"/>
                  <a:gd name="connsiteX139" fmla="*/ 4399 w 9961"/>
                  <a:gd name="connsiteY139" fmla="*/ 3362 h 10000"/>
                  <a:gd name="connsiteX140" fmla="*/ 4399 w 9961"/>
                  <a:gd name="connsiteY140" fmla="*/ 3296 h 10000"/>
                  <a:gd name="connsiteX141" fmla="*/ 4457 w 9961"/>
                  <a:gd name="connsiteY141" fmla="*/ 3226 h 10000"/>
                  <a:gd name="connsiteX142" fmla="*/ 4457 w 9961"/>
                  <a:gd name="connsiteY142" fmla="*/ 3087 h 10000"/>
                  <a:gd name="connsiteX143" fmla="*/ 4457 w 9961"/>
                  <a:gd name="connsiteY143" fmla="*/ 2952 h 10000"/>
                  <a:gd name="connsiteX144" fmla="*/ 4516 w 9961"/>
                  <a:gd name="connsiteY144" fmla="*/ 2817 h 10000"/>
                  <a:gd name="connsiteX145" fmla="*/ 4651 w 9961"/>
                  <a:gd name="connsiteY145" fmla="*/ 2693 h 10000"/>
                  <a:gd name="connsiteX146" fmla="*/ 4593 w 9961"/>
                  <a:gd name="connsiteY146" fmla="*/ 2674 h 10000"/>
                  <a:gd name="connsiteX147" fmla="*/ 4593 w 9961"/>
                  <a:gd name="connsiteY147" fmla="*/ 2557 h 10000"/>
                  <a:gd name="connsiteX148" fmla="*/ 4574 w 9961"/>
                  <a:gd name="connsiteY148" fmla="*/ 2441 h 10000"/>
                  <a:gd name="connsiteX149" fmla="*/ 4554 w 9961"/>
                  <a:gd name="connsiteY149" fmla="*/ 2325 h 10000"/>
                  <a:gd name="connsiteX150" fmla="*/ 4593 w 9961"/>
                  <a:gd name="connsiteY150" fmla="*/ 2222 h 10000"/>
                  <a:gd name="connsiteX151" fmla="*/ 4632 w 9961"/>
                  <a:gd name="connsiteY151" fmla="*/ 2034 h 10000"/>
                  <a:gd name="connsiteX152" fmla="*/ 4729 w 9961"/>
                  <a:gd name="connsiteY152" fmla="*/ 1853 h 10000"/>
                  <a:gd name="connsiteX153" fmla="*/ 4787 w 9961"/>
                  <a:gd name="connsiteY153" fmla="*/ 1667 h 10000"/>
                  <a:gd name="connsiteX154" fmla="*/ 4748 w 9961"/>
                  <a:gd name="connsiteY154" fmla="*/ 1478 h 10000"/>
                  <a:gd name="connsiteX155" fmla="*/ 4767 w 9961"/>
                  <a:gd name="connsiteY155" fmla="*/ 1389 h 10000"/>
                  <a:gd name="connsiteX156" fmla="*/ 4767 w 9961"/>
                  <a:gd name="connsiteY156" fmla="*/ 1293 h 10000"/>
                  <a:gd name="connsiteX157" fmla="*/ 4767 w 9961"/>
                  <a:gd name="connsiteY157" fmla="*/ 1202 h 10000"/>
                  <a:gd name="connsiteX158" fmla="*/ 4748 w 9961"/>
                  <a:gd name="connsiteY158" fmla="*/ 1109 h 10000"/>
                  <a:gd name="connsiteX159" fmla="*/ 4651 w 9961"/>
                  <a:gd name="connsiteY159" fmla="*/ 1137 h 10000"/>
                  <a:gd name="connsiteX160" fmla="*/ 4651 w 9961"/>
                  <a:gd name="connsiteY160" fmla="*/ 1075 h 10000"/>
                  <a:gd name="connsiteX161" fmla="*/ 4632 w 9961"/>
                  <a:gd name="connsiteY161" fmla="*/ 1010 h 10000"/>
                  <a:gd name="connsiteX162" fmla="*/ 4632 w 9961"/>
                  <a:gd name="connsiteY162" fmla="*/ 947 h 10000"/>
                  <a:gd name="connsiteX163" fmla="*/ 4651 w 9961"/>
                  <a:gd name="connsiteY163" fmla="*/ 886 h 10000"/>
                  <a:gd name="connsiteX164" fmla="*/ 4593 w 9961"/>
                  <a:gd name="connsiteY164" fmla="*/ 804 h 10000"/>
                  <a:gd name="connsiteX165" fmla="*/ 4593 w 9961"/>
                  <a:gd name="connsiteY165" fmla="*/ 720 h 10000"/>
                  <a:gd name="connsiteX166" fmla="*/ 4574 w 9961"/>
                  <a:gd name="connsiteY166" fmla="*/ 634 h 10000"/>
                  <a:gd name="connsiteX167" fmla="*/ 4574 w 9961"/>
                  <a:gd name="connsiteY167" fmla="*/ 558 h 10000"/>
                  <a:gd name="connsiteX168" fmla="*/ 4516 w 9961"/>
                  <a:gd name="connsiteY168" fmla="*/ 363 h 10000"/>
                  <a:gd name="connsiteX169" fmla="*/ 4457 w 9961"/>
                  <a:gd name="connsiteY169" fmla="*/ 344 h 10000"/>
                  <a:gd name="connsiteX170" fmla="*/ 4341 w 9961"/>
                  <a:gd name="connsiteY170" fmla="*/ 332 h 10000"/>
                  <a:gd name="connsiteX171" fmla="*/ 4264 w 9961"/>
                  <a:gd name="connsiteY171" fmla="*/ 320 h 10000"/>
                  <a:gd name="connsiteX172" fmla="*/ 4147 w 9961"/>
                  <a:gd name="connsiteY172" fmla="*/ 317 h 10000"/>
                  <a:gd name="connsiteX173" fmla="*/ 4070 w 9961"/>
                  <a:gd name="connsiteY173" fmla="*/ 320 h 10000"/>
                  <a:gd name="connsiteX174" fmla="*/ 4012 w 9961"/>
                  <a:gd name="connsiteY174" fmla="*/ 328 h 10000"/>
                  <a:gd name="connsiteX175" fmla="*/ 3934 w 9961"/>
                  <a:gd name="connsiteY175" fmla="*/ 328 h 10000"/>
                  <a:gd name="connsiteX176" fmla="*/ 3876 w 9961"/>
                  <a:gd name="connsiteY176" fmla="*/ 320 h 10000"/>
                  <a:gd name="connsiteX177" fmla="*/ 3895 w 9961"/>
                  <a:gd name="connsiteY177" fmla="*/ 305 h 10000"/>
                  <a:gd name="connsiteX178" fmla="*/ 3934 w 9961"/>
                  <a:gd name="connsiteY178" fmla="*/ 297 h 10000"/>
                  <a:gd name="connsiteX179" fmla="*/ 3992 w 9961"/>
                  <a:gd name="connsiteY179" fmla="*/ 286 h 10000"/>
                  <a:gd name="connsiteX180" fmla="*/ 3973 w 9961"/>
                  <a:gd name="connsiteY180" fmla="*/ 271 h 10000"/>
                  <a:gd name="connsiteX181" fmla="*/ 4147 w 9961"/>
                  <a:gd name="connsiteY181" fmla="*/ 255 h 10000"/>
                  <a:gd name="connsiteX182" fmla="*/ 4322 w 9961"/>
                  <a:gd name="connsiteY182" fmla="*/ 228 h 10000"/>
                  <a:gd name="connsiteX183" fmla="*/ 4477 w 9961"/>
                  <a:gd name="connsiteY183" fmla="*/ 201 h 10000"/>
                  <a:gd name="connsiteX184" fmla="*/ 4612 w 9961"/>
                  <a:gd name="connsiteY184" fmla="*/ 162 h 10000"/>
                  <a:gd name="connsiteX185" fmla="*/ 4651 w 9961"/>
                  <a:gd name="connsiteY185" fmla="*/ 120 h 10000"/>
                  <a:gd name="connsiteX186" fmla="*/ 4709 w 9961"/>
                  <a:gd name="connsiteY186" fmla="*/ 85 h 10000"/>
                  <a:gd name="connsiteX187" fmla="*/ 4709 w 9961"/>
                  <a:gd name="connsiteY187" fmla="*/ 42 h 10000"/>
                  <a:gd name="connsiteX188" fmla="*/ 4729 w 9961"/>
                  <a:gd name="connsiteY188" fmla="*/ 0 h 10000"/>
                  <a:gd name="connsiteX189" fmla="*/ 4787 w 9961"/>
                  <a:gd name="connsiteY189" fmla="*/ 73 h 10000"/>
                  <a:gd name="connsiteX190" fmla="*/ 4864 w 9961"/>
                  <a:gd name="connsiteY190" fmla="*/ 154 h 10000"/>
                  <a:gd name="connsiteX191" fmla="*/ 4884 w 9961"/>
                  <a:gd name="connsiteY191" fmla="*/ 232 h 10000"/>
                  <a:gd name="connsiteX192" fmla="*/ 4845 w 9961"/>
                  <a:gd name="connsiteY192" fmla="*/ 317 h 10000"/>
                  <a:gd name="connsiteX0" fmla="*/ 4864 w 9805"/>
                  <a:gd name="connsiteY0" fmla="*/ 317 h 10000"/>
                  <a:gd name="connsiteX1" fmla="*/ 4961 w 9805"/>
                  <a:gd name="connsiteY1" fmla="*/ 546 h 10000"/>
                  <a:gd name="connsiteX2" fmla="*/ 5039 w 9805"/>
                  <a:gd name="connsiteY2" fmla="*/ 785 h 10000"/>
                  <a:gd name="connsiteX3" fmla="*/ 5078 w 9805"/>
                  <a:gd name="connsiteY3" fmla="*/ 1017 h 10000"/>
                  <a:gd name="connsiteX4" fmla="*/ 5117 w 9805"/>
                  <a:gd name="connsiteY4" fmla="*/ 1248 h 10000"/>
                  <a:gd name="connsiteX5" fmla="*/ 5253 w 9805"/>
                  <a:gd name="connsiteY5" fmla="*/ 1474 h 10000"/>
                  <a:gd name="connsiteX6" fmla="*/ 5331 w 9805"/>
                  <a:gd name="connsiteY6" fmla="*/ 1706 h 10000"/>
                  <a:gd name="connsiteX7" fmla="*/ 5331 w 9805"/>
                  <a:gd name="connsiteY7" fmla="*/ 1935 h 10000"/>
                  <a:gd name="connsiteX8" fmla="*/ 5312 w 9805"/>
                  <a:gd name="connsiteY8" fmla="*/ 2163 h 10000"/>
                  <a:gd name="connsiteX9" fmla="*/ 5350 w 9805"/>
                  <a:gd name="connsiteY9" fmla="*/ 2287 h 10000"/>
                  <a:gd name="connsiteX10" fmla="*/ 5409 w 9805"/>
                  <a:gd name="connsiteY10" fmla="*/ 2422 h 10000"/>
                  <a:gd name="connsiteX11" fmla="*/ 5409 w 9805"/>
                  <a:gd name="connsiteY11" fmla="*/ 2554 h 10000"/>
                  <a:gd name="connsiteX12" fmla="*/ 5389 w 9805"/>
                  <a:gd name="connsiteY12" fmla="*/ 2685 h 10000"/>
                  <a:gd name="connsiteX13" fmla="*/ 5409 w 9805"/>
                  <a:gd name="connsiteY13" fmla="*/ 2700 h 10000"/>
                  <a:gd name="connsiteX14" fmla="*/ 5389 w 9805"/>
                  <a:gd name="connsiteY14" fmla="*/ 2723 h 10000"/>
                  <a:gd name="connsiteX15" fmla="*/ 5331 w 9805"/>
                  <a:gd name="connsiteY15" fmla="*/ 2739 h 10000"/>
                  <a:gd name="connsiteX16" fmla="*/ 5312 w 9805"/>
                  <a:gd name="connsiteY16" fmla="*/ 2758 h 10000"/>
                  <a:gd name="connsiteX17" fmla="*/ 5312 w 9805"/>
                  <a:gd name="connsiteY17" fmla="*/ 2817 h 10000"/>
                  <a:gd name="connsiteX18" fmla="*/ 5312 w 9805"/>
                  <a:gd name="connsiteY18" fmla="*/ 2874 h 10000"/>
                  <a:gd name="connsiteX19" fmla="*/ 5273 w 9805"/>
                  <a:gd name="connsiteY19" fmla="*/ 2936 h 10000"/>
                  <a:gd name="connsiteX20" fmla="*/ 5233 w 9805"/>
                  <a:gd name="connsiteY20" fmla="*/ 2987 h 10000"/>
                  <a:gd name="connsiteX21" fmla="*/ 5233 w 9805"/>
                  <a:gd name="connsiteY21" fmla="*/ 3161 h 10000"/>
                  <a:gd name="connsiteX22" fmla="*/ 5273 w 9805"/>
                  <a:gd name="connsiteY22" fmla="*/ 3342 h 10000"/>
                  <a:gd name="connsiteX23" fmla="*/ 5350 w 9805"/>
                  <a:gd name="connsiteY23" fmla="*/ 3524 h 10000"/>
                  <a:gd name="connsiteX24" fmla="*/ 5370 w 9805"/>
                  <a:gd name="connsiteY24" fmla="*/ 3697 h 10000"/>
                  <a:gd name="connsiteX25" fmla="*/ 5545 w 9805"/>
                  <a:gd name="connsiteY25" fmla="*/ 3845 h 10000"/>
                  <a:gd name="connsiteX26" fmla="*/ 5565 w 9805"/>
                  <a:gd name="connsiteY26" fmla="*/ 4000 h 10000"/>
                  <a:gd name="connsiteX27" fmla="*/ 5545 w 9805"/>
                  <a:gd name="connsiteY27" fmla="*/ 4150 h 10000"/>
                  <a:gd name="connsiteX28" fmla="*/ 5526 w 9805"/>
                  <a:gd name="connsiteY28" fmla="*/ 4305 h 10000"/>
                  <a:gd name="connsiteX29" fmla="*/ 5389 w 9805"/>
                  <a:gd name="connsiteY29" fmla="*/ 4533 h 10000"/>
                  <a:gd name="connsiteX30" fmla="*/ 5409 w 9805"/>
                  <a:gd name="connsiteY30" fmla="*/ 4762 h 10000"/>
                  <a:gd name="connsiteX31" fmla="*/ 5467 w 9805"/>
                  <a:gd name="connsiteY31" fmla="*/ 4990 h 10000"/>
                  <a:gd name="connsiteX32" fmla="*/ 5409 w 9805"/>
                  <a:gd name="connsiteY32" fmla="*/ 5219 h 10000"/>
                  <a:gd name="connsiteX33" fmla="*/ 5486 w 9805"/>
                  <a:gd name="connsiteY33" fmla="*/ 5471 h 10000"/>
                  <a:gd name="connsiteX34" fmla="*/ 5545 w 9805"/>
                  <a:gd name="connsiteY34" fmla="*/ 5715 h 10000"/>
                  <a:gd name="connsiteX35" fmla="*/ 5603 w 9805"/>
                  <a:gd name="connsiteY35" fmla="*/ 5965 h 10000"/>
                  <a:gd name="connsiteX36" fmla="*/ 5603 w 9805"/>
                  <a:gd name="connsiteY36" fmla="*/ 6220 h 10000"/>
                  <a:gd name="connsiteX37" fmla="*/ 5681 w 9805"/>
                  <a:gd name="connsiteY37" fmla="*/ 6546 h 10000"/>
                  <a:gd name="connsiteX38" fmla="*/ 5681 w 9805"/>
                  <a:gd name="connsiteY38" fmla="*/ 6870 h 10000"/>
                  <a:gd name="connsiteX39" fmla="*/ 5700 w 9805"/>
                  <a:gd name="connsiteY39" fmla="*/ 7188 h 10000"/>
                  <a:gd name="connsiteX40" fmla="*/ 5934 w 9805"/>
                  <a:gd name="connsiteY40" fmla="*/ 7502 h 10000"/>
                  <a:gd name="connsiteX41" fmla="*/ 5973 w 9805"/>
                  <a:gd name="connsiteY41" fmla="*/ 7656 h 10000"/>
                  <a:gd name="connsiteX42" fmla="*/ 6051 w 9805"/>
                  <a:gd name="connsiteY42" fmla="*/ 7807 h 10000"/>
                  <a:gd name="connsiteX43" fmla="*/ 6090 w 9805"/>
                  <a:gd name="connsiteY43" fmla="*/ 7965 h 10000"/>
                  <a:gd name="connsiteX44" fmla="*/ 6011 w 9805"/>
                  <a:gd name="connsiteY44" fmla="*/ 8117 h 10000"/>
                  <a:gd name="connsiteX45" fmla="*/ 5914 w 9805"/>
                  <a:gd name="connsiteY45" fmla="*/ 8317 h 10000"/>
                  <a:gd name="connsiteX46" fmla="*/ 5934 w 9805"/>
                  <a:gd name="connsiteY46" fmla="*/ 8523 h 10000"/>
                  <a:gd name="connsiteX47" fmla="*/ 6051 w 9805"/>
                  <a:gd name="connsiteY47" fmla="*/ 8736 h 10000"/>
                  <a:gd name="connsiteX48" fmla="*/ 6148 w 9805"/>
                  <a:gd name="connsiteY48" fmla="*/ 8941 h 10000"/>
                  <a:gd name="connsiteX49" fmla="*/ 6167 w 9805"/>
                  <a:gd name="connsiteY49" fmla="*/ 9095 h 10000"/>
                  <a:gd name="connsiteX50" fmla="*/ 6167 w 9805"/>
                  <a:gd name="connsiteY50" fmla="*/ 9254 h 10000"/>
                  <a:gd name="connsiteX51" fmla="*/ 6226 w 9805"/>
                  <a:gd name="connsiteY51" fmla="*/ 9408 h 10000"/>
                  <a:gd name="connsiteX52" fmla="*/ 6459 w 9805"/>
                  <a:gd name="connsiteY52" fmla="*/ 9540 h 10000"/>
                  <a:gd name="connsiteX53" fmla="*/ 6712 w 9805"/>
                  <a:gd name="connsiteY53" fmla="*/ 9540 h 10000"/>
                  <a:gd name="connsiteX54" fmla="*/ 6984 w 9805"/>
                  <a:gd name="connsiteY54" fmla="*/ 9551 h 10000"/>
                  <a:gd name="connsiteX55" fmla="*/ 7199 w 9805"/>
                  <a:gd name="connsiteY55" fmla="*/ 9563 h 10000"/>
                  <a:gd name="connsiteX56" fmla="*/ 7451 w 9805"/>
                  <a:gd name="connsiteY56" fmla="*/ 9578 h 10000"/>
                  <a:gd name="connsiteX57" fmla="*/ 7685 w 9805"/>
                  <a:gd name="connsiteY57" fmla="*/ 9597 h 10000"/>
                  <a:gd name="connsiteX58" fmla="*/ 7880 w 9805"/>
                  <a:gd name="connsiteY58" fmla="*/ 9625 h 10000"/>
                  <a:gd name="connsiteX59" fmla="*/ 8113 w 9805"/>
                  <a:gd name="connsiteY59" fmla="*/ 9657 h 10000"/>
                  <a:gd name="connsiteX60" fmla="*/ 8307 w 9805"/>
                  <a:gd name="connsiteY60" fmla="*/ 9688 h 10000"/>
                  <a:gd name="connsiteX61" fmla="*/ 8521 w 9805"/>
                  <a:gd name="connsiteY61" fmla="*/ 9699 h 10000"/>
                  <a:gd name="connsiteX62" fmla="*/ 8736 w 9805"/>
                  <a:gd name="connsiteY62" fmla="*/ 9711 h 10000"/>
                  <a:gd name="connsiteX63" fmla="*/ 8950 w 9805"/>
                  <a:gd name="connsiteY63" fmla="*/ 9714 h 10000"/>
                  <a:gd name="connsiteX64" fmla="*/ 9183 w 9805"/>
                  <a:gd name="connsiteY64" fmla="*/ 9722 h 10000"/>
                  <a:gd name="connsiteX65" fmla="*/ 9397 w 9805"/>
                  <a:gd name="connsiteY65" fmla="*/ 9726 h 10000"/>
                  <a:gd name="connsiteX66" fmla="*/ 9611 w 9805"/>
                  <a:gd name="connsiteY66" fmla="*/ 9737 h 10000"/>
                  <a:gd name="connsiteX67" fmla="*/ 9805 w 9805"/>
                  <a:gd name="connsiteY67" fmla="*/ 9757 h 10000"/>
                  <a:gd name="connsiteX68" fmla="*/ 2860 w 9805"/>
                  <a:gd name="connsiteY68" fmla="*/ 10000 h 10000"/>
                  <a:gd name="connsiteX69" fmla="*/ 2452 w 9805"/>
                  <a:gd name="connsiteY69" fmla="*/ 9958 h 10000"/>
                  <a:gd name="connsiteX70" fmla="*/ 2082 w 9805"/>
                  <a:gd name="connsiteY70" fmla="*/ 9915 h 10000"/>
                  <a:gd name="connsiteX71" fmla="*/ 1653 w 9805"/>
                  <a:gd name="connsiteY71" fmla="*/ 9880 h 10000"/>
                  <a:gd name="connsiteX72" fmla="*/ 817 w 9805"/>
                  <a:gd name="connsiteY72" fmla="*/ 9815 h 10000"/>
                  <a:gd name="connsiteX73" fmla="*/ 428 w 9805"/>
                  <a:gd name="connsiteY73" fmla="*/ 9785 h 10000"/>
                  <a:gd name="connsiteX74" fmla="*/ 0 w 9805"/>
                  <a:gd name="connsiteY74" fmla="*/ 9757 h 10000"/>
                  <a:gd name="connsiteX75" fmla="*/ 253 w 9805"/>
                  <a:gd name="connsiteY75" fmla="*/ 9741 h 10000"/>
                  <a:gd name="connsiteX76" fmla="*/ 525 w 9805"/>
                  <a:gd name="connsiteY76" fmla="*/ 9722 h 10000"/>
                  <a:gd name="connsiteX77" fmla="*/ 778 w 9805"/>
                  <a:gd name="connsiteY77" fmla="*/ 9695 h 10000"/>
                  <a:gd name="connsiteX78" fmla="*/ 1051 w 9805"/>
                  <a:gd name="connsiteY78" fmla="*/ 9672 h 10000"/>
                  <a:gd name="connsiteX79" fmla="*/ 1284 w 9805"/>
                  <a:gd name="connsiteY79" fmla="*/ 9653 h 10000"/>
                  <a:gd name="connsiteX80" fmla="*/ 1556 w 9805"/>
                  <a:gd name="connsiteY80" fmla="*/ 9637 h 10000"/>
                  <a:gd name="connsiteX81" fmla="*/ 1848 w 9805"/>
                  <a:gd name="connsiteY81" fmla="*/ 9625 h 10000"/>
                  <a:gd name="connsiteX82" fmla="*/ 2140 w 9805"/>
                  <a:gd name="connsiteY82" fmla="*/ 9625 h 10000"/>
                  <a:gd name="connsiteX83" fmla="*/ 2354 w 9805"/>
                  <a:gd name="connsiteY83" fmla="*/ 9625 h 10000"/>
                  <a:gd name="connsiteX84" fmla="*/ 2568 w 9805"/>
                  <a:gd name="connsiteY84" fmla="*/ 9625 h 10000"/>
                  <a:gd name="connsiteX85" fmla="*/ 2763 w 9805"/>
                  <a:gd name="connsiteY85" fmla="*/ 9620 h 10000"/>
                  <a:gd name="connsiteX86" fmla="*/ 2977 w 9805"/>
                  <a:gd name="connsiteY86" fmla="*/ 9613 h 10000"/>
                  <a:gd name="connsiteX87" fmla="*/ 3171 w 9805"/>
                  <a:gd name="connsiteY87" fmla="*/ 9609 h 10000"/>
                  <a:gd name="connsiteX88" fmla="*/ 3346 w 9805"/>
                  <a:gd name="connsiteY88" fmla="*/ 9597 h 10000"/>
                  <a:gd name="connsiteX89" fmla="*/ 3541 w 9805"/>
                  <a:gd name="connsiteY89" fmla="*/ 9582 h 10000"/>
                  <a:gd name="connsiteX90" fmla="*/ 3716 w 9805"/>
                  <a:gd name="connsiteY90" fmla="*/ 9563 h 10000"/>
                  <a:gd name="connsiteX91" fmla="*/ 3736 w 9805"/>
                  <a:gd name="connsiteY91" fmla="*/ 9393 h 10000"/>
                  <a:gd name="connsiteX92" fmla="*/ 3794 w 9805"/>
                  <a:gd name="connsiteY92" fmla="*/ 9223 h 10000"/>
                  <a:gd name="connsiteX93" fmla="*/ 3872 w 9805"/>
                  <a:gd name="connsiteY93" fmla="*/ 9053 h 10000"/>
                  <a:gd name="connsiteX94" fmla="*/ 3930 w 9805"/>
                  <a:gd name="connsiteY94" fmla="*/ 8883 h 10000"/>
                  <a:gd name="connsiteX95" fmla="*/ 3910 w 9805"/>
                  <a:gd name="connsiteY95" fmla="*/ 8635 h 10000"/>
                  <a:gd name="connsiteX96" fmla="*/ 3910 w 9805"/>
                  <a:gd name="connsiteY96" fmla="*/ 8386 h 10000"/>
                  <a:gd name="connsiteX97" fmla="*/ 3910 w 9805"/>
                  <a:gd name="connsiteY97" fmla="*/ 8136 h 10000"/>
                  <a:gd name="connsiteX98" fmla="*/ 3930 w 9805"/>
                  <a:gd name="connsiteY98" fmla="*/ 7887 h 10000"/>
                  <a:gd name="connsiteX99" fmla="*/ 3930 w 9805"/>
                  <a:gd name="connsiteY99" fmla="*/ 7691 h 10000"/>
                  <a:gd name="connsiteX100" fmla="*/ 3891 w 9805"/>
                  <a:gd name="connsiteY100" fmla="*/ 7489 h 10000"/>
                  <a:gd name="connsiteX101" fmla="*/ 3872 w 9805"/>
                  <a:gd name="connsiteY101" fmla="*/ 7300 h 10000"/>
                  <a:gd name="connsiteX102" fmla="*/ 3930 w 9805"/>
                  <a:gd name="connsiteY102" fmla="*/ 7110 h 10000"/>
                  <a:gd name="connsiteX103" fmla="*/ 4144 w 9805"/>
                  <a:gd name="connsiteY103" fmla="*/ 6909 h 10000"/>
                  <a:gd name="connsiteX104" fmla="*/ 4183 w 9805"/>
                  <a:gd name="connsiteY104" fmla="*/ 6696 h 10000"/>
                  <a:gd name="connsiteX105" fmla="*/ 4163 w 9805"/>
                  <a:gd name="connsiteY105" fmla="*/ 6480 h 10000"/>
                  <a:gd name="connsiteX106" fmla="*/ 4163 w 9805"/>
                  <a:gd name="connsiteY106" fmla="*/ 6263 h 10000"/>
                  <a:gd name="connsiteX107" fmla="*/ 4183 w 9805"/>
                  <a:gd name="connsiteY107" fmla="*/ 6186 h 10000"/>
                  <a:gd name="connsiteX108" fmla="*/ 4202 w 9805"/>
                  <a:gd name="connsiteY108" fmla="*/ 6112 h 10000"/>
                  <a:gd name="connsiteX109" fmla="*/ 4202 w 9805"/>
                  <a:gd name="connsiteY109" fmla="*/ 6039 h 10000"/>
                  <a:gd name="connsiteX110" fmla="*/ 4144 w 9805"/>
                  <a:gd name="connsiteY110" fmla="*/ 5969 h 10000"/>
                  <a:gd name="connsiteX111" fmla="*/ 4125 w 9805"/>
                  <a:gd name="connsiteY111" fmla="*/ 5795 h 10000"/>
                  <a:gd name="connsiteX112" fmla="*/ 4163 w 9805"/>
                  <a:gd name="connsiteY112" fmla="*/ 5784 h 10000"/>
                  <a:gd name="connsiteX113" fmla="*/ 4163 w 9805"/>
                  <a:gd name="connsiteY113" fmla="*/ 5606 h 10000"/>
                  <a:gd name="connsiteX114" fmla="*/ 4202 w 9805"/>
                  <a:gd name="connsiteY114" fmla="*/ 5424 h 10000"/>
                  <a:gd name="connsiteX115" fmla="*/ 4221 w 9805"/>
                  <a:gd name="connsiteY115" fmla="*/ 5246 h 10000"/>
                  <a:gd name="connsiteX116" fmla="*/ 4183 w 9805"/>
                  <a:gd name="connsiteY116" fmla="*/ 5053 h 10000"/>
                  <a:gd name="connsiteX117" fmla="*/ 4281 w 9805"/>
                  <a:gd name="connsiteY117" fmla="*/ 5025 h 10000"/>
                  <a:gd name="connsiteX118" fmla="*/ 4221 w 9805"/>
                  <a:gd name="connsiteY118" fmla="*/ 4662 h 10000"/>
                  <a:gd name="connsiteX119" fmla="*/ 4300 w 9805"/>
                  <a:gd name="connsiteY119" fmla="*/ 4576 h 10000"/>
                  <a:gd name="connsiteX120" fmla="*/ 4319 w 9805"/>
                  <a:gd name="connsiteY120" fmla="*/ 4491 h 10000"/>
                  <a:gd name="connsiteX121" fmla="*/ 4339 w 9805"/>
                  <a:gd name="connsiteY121" fmla="*/ 4402 h 10000"/>
                  <a:gd name="connsiteX122" fmla="*/ 4377 w 9805"/>
                  <a:gd name="connsiteY122" fmla="*/ 4313 h 10000"/>
                  <a:gd name="connsiteX123" fmla="*/ 4436 w 9805"/>
                  <a:gd name="connsiteY123" fmla="*/ 4259 h 10000"/>
                  <a:gd name="connsiteX124" fmla="*/ 4416 w 9805"/>
                  <a:gd name="connsiteY124" fmla="*/ 4213 h 10000"/>
                  <a:gd name="connsiteX125" fmla="*/ 4377 w 9805"/>
                  <a:gd name="connsiteY125" fmla="*/ 4158 h 10000"/>
                  <a:gd name="connsiteX126" fmla="*/ 4416 w 9805"/>
                  <a:gd name="connsiteY126" fmla="*/ 4112 h 10000"/>
                  <a:gd name="connsiteX127" fmla="*/ 4495 w 9805"/>
                  <a:gd name="connsiteY127" fmla="*/ 4028 h 10000"/>
                  <a:gd name="connsiteX128" fmla="*/ 4495 w 9805"/>
                  <a:gd name="connsiteY128" fmla="*/ 3946 h 10000"/>
                  <a:gd name="connsiteX129" fmla="*/ 4474 w 9805"/>
                  <a:gd name="connsiteY129" fmla="*/ 3861 h 10000"/>
                  <a:gd name="connsiteX130" fmla="*/ 4455 w 9805"/>
                  <a:gd name="connsiteY130" fmla="*/ 3775 h 10000"/>
                  <a:gd name="connsiteX131" fmla="*/ 4358 w 9805"/>
                  <a:gd name="connsiteY131" fmla="*/ 3771 h 10000"/>
                  <a:gd name="connsiteX132" fmla="*/ 4377 w 9805"/>
                  <a:gd name="connsiteY132" fmla="*/ 3705 h 10000"/>
                  <a:gd name="connsiteX133" fmla="*/ 4455 w 9805"/>
                  <a:gd name="connsiteY133" fmla="*/ 3640 h 10000"/>
                  <a:gd name="connsiteX134" fmla="*/ 4474 w 9805"/>
                  <a:gd name="connsiteY134" fmla="*/ 3575 h 10000"/>
                  <a:gd name="connsiteX135" fmla="*/ 4455 w 9805"/>
                  <a:gd name="connsiteY135" fmla="*/ 3505 h 10000"/>
                  <a:gd name="connsiteX136" fmla="*/ 4416 w 9805"/>
                  <a:gd name="connsiteY136" fmla="*/ 3505 h 10000"/>
                  <a:gd name="connsiteX137" fmla="*/ 4436 w 9805"/>
                  <a:gd name="connsiteY137" fmla="*/ 3439 h 10000"/>
                  <a:gd name="connsiteX138" fmla="*/ 4416 w 9805"/>
                  <a:gd name="connsiteY138" fmla="*/ 3362 h 10000"/>
                  <a:gd name="connsiteX139" fmla="*/ 4416 w 9805"/>
                  <a:gd name="connsiteY139" fmla="*/ 3296 h 10000"/>
                  <a:gd name="connsiteX140" fmla="*/ 4474 w 9805"/>
                  <a:gd name="connsiteY140" fmla="*/ 3226 h 10000"/>
                  <a:gd name="connsiteX141" fmla="*/ 4474 w 9805"/>
                  <a:gd name="connsiteY141" fmla="*/ 3087 h 10000"/>
                  <a:gd name="connsiteX142" fmla="*/ 4474 w 9805"/>
                  <a:gd name="connsiteY142" fmla="*/ 2952 h 10000"/>
                  <a:gd name="connsiteX143" fmla="*/ 4534 w 9805"/>
                  <a:gd name="connsiteY143" fmla="*/ 2817 h 10000"/>
                  <a:gd name="connsiteX144" fmla="*/ 4669 w 9805"/>
                  <a:gd name="connsiteY144" fmla="*/ 2693 h 10000"/>
                  <a:gd name="connsiteX145" fmla="*/ 4611 w 9805"/>
                  <a:gd name="connsiteY145" fmla="*/ 2674 h 10000"/>
                  <a:gd name="connsiteX146" fmla="*/ 4611 w 9805"/>
                  <a:gd name="connsiteY146" fmla="*/ 2557 h 10000"/>
                  <a:gd name="connsiteX147" fmla="*/ 4592 w 9805"/>
                  <a:gd name="connsiteY147" fmla="*/ 2441 h 10000"/>
                  <a:gd name="connsiteX148" fmla="*/ 4572 w 9805"/>
                  <a:gd name="connsiteY148" fmla="*/ 2325 h 10000"/>
                  <a:gd name="connsiteX149" fmla="*/ 4611 w 9805"/>
                  <a:gd name="connsiteY149" fmla="*/ 2222 h 10000"/>
                  <a:gd name="connsiteX150" fmla="*/ 4650 w 9805"/>
                  <a:gd name="connsiteY150" fmla="*/ 2034 h 10000"/>
                  <a:gd name="connsiteX151" fmla="*/ 4748 w 9805"/>
                  <a:gd name="connsiteY151" fmla="*/ 1853 h 10000"/>
                  <a:gd name="connsiteX152" fmla="*/ 4806 w 9805"/>
                  <a:gd name="connsiteY152" fmla="*/ 1667 h 10000"/>
                  <a:gd name="connsiteX153" fmla="*/ 4767 w 9805"/>
                  <a:gd name="connsiteY153" fmla="*/ 1478 h 10000"/>
                  <a:gd name="connsiteX154" fmla="*/ 4786 w 9805"/>
                  <a:gd name="connsiteY154" fmla="*/ 1389 h 10000"/>
                  <a:gd name="connsiteX155" fmla="*/ 4786 w 9805"/>
                  <a:gd name="connsiteY155" fmla="*/ 1293 h 10000"/>
                  <a:gd name="connsiteX156" fmla="*/ 4786 w 9805"/>
                  <a:gd name="connsiteY156" fmla="*/ 1202 h 10000"/>
                  <a:gd name="connsiteX157" fmla="*/ 4767 w 9805"/>
                  <a:gd name="connsiteY157" fmla="*/ 1109 h 10000"/>
                  <a:gd name="connsiteX158" fmla="*/ 4669 w 9805"/>
                  <a:gd name="connsiteY158" fmla="*/ 1137 h 10000"/>
                  <a:gd name="connsiteX159" fmla="*/ 4669 w 9805"/>
                  <a:gd name="connsiteY159" fmla="*/ 1075 h 10000"/>
                  <a:gd name="connsiteX160" fmla="*/ 4650 w 9805"/>
                  <a:gd name="connsiteY160" fmla="*/ 1010 h 10000"/>
                  <a:gd name="connsiteX161" fmla="*/ 4650 w 9805"/>
                  <a:gd name="connsiteY161" fmla="*/ 947 h 10000"/>
                  <a:gd name="connsiteX162" fmla="*/ 4669 w 9805"/>
                  <a:gd name="connsiteY162" fmla="*/ 886 h 10000"/>
                  <a:gd name="connsiteX163" fmla="*/ 4611 w 9805"/>
                  <a:gd name="connsiteY163" fmla="*/ 804 h 10000"/>
                  <a:gd name="connsiteX164" fmla="*/ 4611 w 9805"/>
                  <a:gd name="connsiteY164" fmla="*/ 720 h 10000"/>
                  <a:gd name="connsiteX165" fmla="*/ 4592 w 9805"/>
                  <a:gd name="connsiteY165" fmla="*/ 634 h 10000"/>
                  <a:gd name="connsiteX166" fmla="*/ 4592 w 9805"/>
                  <a:gd name="connsiteY166" fmla="*/ 558 h 10000"/>
                  <a:gd name="connsiteX167" fmla="*/ 4534 w 9805"/>
                  <a:gd name="connsiteY167" fmla="*/ 363 h 10000"/>
                  <a:gd name="connsiteX168" fmla="*/ 4474 w 9805"/>
                  <a:gd name="connsiteY168" fmla="*/ 344 h 10000"/>
                  <a:gd name="connsiteX169" fmla="*/ 4358 w 9805"/>
                  <a:gd name="connsiteY169" fmla="*/ 332 h 10000"/>
                  <a:gd name="connsiteX170" fmla="*/ 4281 w 9805"/>
                  <a:gd name="connsiteY170" fmla="*/ 320 h 10000"/>
                  <a:gd name="connsiteX171" fmla="*/ 4163 w 9805"/>
                  <a:gd name="connsiteY171" fmla="*/ 317 h 10000"/>
                  <a:gd name="connsiteX172" fmla="*/ 4086 w 9805"/>
                  <a:gd name="connsiteY172" fmla="*/ 320 h 10000"/>
                  <a:gd name="connsiteX173" fmla="*/ 4028 w 9805"/>
                  <a:gd name="connsiteY173" fmla="*/ 328 h 10000"/>
                  <a:gd name="connsiteX174" fmla="*/ 3949 w 9805"/>
                  <a:gd name="connsiteY174" fmla="*/ 328 h 10000"/>
                  <a:gd name="connsiteX175" fmla="*/ 3891 w 9805"/>
                  <a:gd name="connsiteY175" fmla="*/ 320 h 10000"/>
                  <a:gd name="connsiteX176" fmla="*/ 3910 w 9805"/>
                  <a:gd name="connsiteY176" fmla="*/ 305 h 10000"/>
                  <a:gd name="connsiteX177" fmla="*/ 3949 w 9805"/>
                  <a:gd name="connsiteY177" fmla="*/ 297 h 10000"/>
                  <a:gd name="connsiteX178" fmla="*/ 4008 w 9805"/>
                  <a:gd name="connsiteY178" fmla="*/ 286 h 10000"/>
                  <a:gd name="connsiteX179" fmla="*/ 3989 w 9805"/>
                  <a:gd name="connsiteY179" fmla="*/ 271 h 10000"/>
                  <a:gd name="connsiteX180" fmla="*/ 4163 w 9805"/>
                  <a:gd name="connsiteY180" fmla="*/ 255 h 10000"/>
                  <a:gd name="connsiteX181" fmla="*/ 4339 w 9805"/>
                  <a:gd name="connsiteY181" fmla="*/ 228 h 10000"/>
                  <a:gd name="connsiteX182" fmla="*/ 4495 w 9805"/>
                  <a:gd name="connsiteY182" fmla="*/ 201 h 10000"/>
                  <a:gd name="connsiteX183" fmla="*/ 4630 w 9805"/>
                  <a:gd name="connsiteY183" fmla="*/ 162 h 10000"/>
                  <a:gd name="connsiteX184" fmla="*/ 4669 w 9805"/>
                  <a:gd name="connsiteY184" fmla="*/ 120 h 10000"/>
                  <a:gd name="connsiteX185" fmla="*/ 4727 w 9805"/>
                  <a:gd name="connsiteY185" fmla="*/ 85 h 10000"/>
                  <a:gd name="connsiteX186" fmla="*/ 4727 w 9805"/>
                  <a:gd name="connsiteY186" fmla="*/ 42 h 10000"/>
                  <a:gd name="connsiteX187" fmla="*/ 4748 w 9805"/>
                  <a:gd name="connsiteY187" fmla="*/ 0 h 10000"/>
                  <a:gd name="connsiteX188" fmla="*/ 4806 w 9805"/>
                  <a:gd name="connsiteY188" fmla="*/ 73 h 10000"/>
                  <a:gd name="connsiteX189" fmla="*/ 4883 w 9805"/>
                  <a:gd name="connsiteY189" fmla="*/ 154 h 10000"/>
                  <a:gd name="connsiteX190" fmla="*/ 4903 w 9805"/>
                  <a:gd name="connsiteY190" fmla="*/ 232 h 10000"/>
                  <a:gd name="connsiteX191" fmla="*/ 4864 w 9805"/>
                  <a:gd name="connsiteY191" fmla="*/ 317 h 10000"/>
                  <a:gd name="connsiteX0" fmla="*/ 4961 w 9802"/>
                  <a:gd name="connsiteY0" fmla="*/ 317 h 10000"/>
                  <a:gd name="connsiteX1" fmla="*/ 5060 w 9802"/>
                  <a:gd name="connsiteY1" fmla="*/ 546 h 10000"/>
                  <a:gd name="connsiteX2" fmla="*/ 5139 w 9802"/>
                  <a:gd name="connsiteY2" fmla="*/ 785 h 10000"/>
                  <a:gd name="connsiteX3" fmla="*/ 5179 w 9802"/>
                  <a:gd name="connsiteY3" fmla="*/ 1017 h 10000"/>
                  <a:gd name="connsiteX4" fmla="*/ 5219 w 9802"/>
                  <a:gd name="connsiteY4" fmla="*/ 1248 h 10000"/>
                  <a:gd name="connsiteX5" fmla="*/ 5357 w 9802"/>
                  <a:gd name="connsiteY5" fmla="*/ 1474 h 10000"/>
                  <a:gd name="connsiteX6" fmla="*/ 5437 w 9802"/>
                  <a:gd name="connsiteY6" fmla="*/ 1706 h 10000"/>
                  <a:gd name="connsiteX7" fmla="*/ 5437 w 9802"/>
                  <a:gd name="connsiteY7" fmla="*/ 1935 h 10000"/>
                  <a:gd name="connsiteX8" fmla="*/ 5418 w 9802"/>
                  <a:gd name="connsiteY8" fmla="*/ 2163 h 10000"/>
                  <a:gd name="connsiteX9" fmla="*/ 5456 w 9802"/>
                  <a:gd name="connsiteY9" fmla="*/ 2287 h 10000"/>
                  <a:gd name="connsiteX10" fmla="*/ 5517 w 9802"/>
                  <a:gd name="connsiteY10" fmla="*/ 2422 h 10000"/>
                  <a:gd name="connsiteX11" fmla="*/ 5517 w 9802"/>
                  <a:gd name="connsiteY11" fmla="*/ 2554 h 10000"/>
                  <a:gd name="connsiteX12" fmla="*/ 5496 w 9802"/>
                  <a:gd name="connsiteY12" fmla="*/ 2685 h 10000"/>
                  <a:gd name="connsiteX13" fmla="*/ 5517 w 9802"/>
                  <a:gd name="connsiteY13" fmla="*/ 2700 h 10000"/>
                  <a:gd name="connsiteX14" fmla="*/ 5496 w 9802"/>
                  <a:gd name="connsiteY14" fmla="*/ 2723 h 10000"/>
                  <a:gd name="connsiteX15" fmla="*/ 5437 w 9802"/>
                  <a:gd name="connsiteY15" fmla="*/ 2739 h 10000"/>
                  <a:gd name="connsiteX16" fmla="*/ 5418 w 9802"/>
                  <a:gd name="connsiteY16" fmla="*/ 2758 h 10000"/>
                  <a:gd name="connsiteX17" fmla="*/ 5418 w 9802"/>
                  <a:gd name="connsiteY17" fmla="*/ 2817 h 10000"/>
                  <a:gd name="connsiteX18" fmla="*/ 5418 w 9802"/>
                  <a:gd name="connsiteY18" fmla="*/ 2874 h 10000"/>
                  <a:gd name="connsiteX19" fmla="*/ 5378 w 9802"/>
                  <a:gd name="connsiteY19" fmla="*/ 2936 h 10000"/>
                  <a:gd name="connsiteX20" fmla="*/ 5337 w 9802"/>
                  <a:gd name="connsiteY20" fmla="*/ 2987 h 10000"/>
                  <a:gd name="connsiteX21" fmla="*/ 5337 w 9802"/>
                  <a:gd name="connsiteY21" fmla="*/ 3161 h 10000"/>
                  <a:gd name="connsiteX22" fmla="*/ 5378 w 9802"/>
                  <a:gd name="connsiteY22" fmla="*/ 3342 h 10000"/>
                  <a:gd name="connsiteX23" fmla="*/ 5456 w 9802"/>
                  <a:gd name="connsiteY23" fmla="*/ 3524 h 10000"/>
                  <a:gd name="connsiteX24" fmla="*/ 5477 w 9802"/>
                  <a:gd name="connsiteY24" fmla="*/ 3697 h 10000"/>
                  <a:gd name="connsiteX25" fmla="*/ 5655 w 9802"/>
                  <a:gd name="connsiteY25" fmla="*/ 3845 h 10000"/>
                  <a:gd name="connsiteX26" fmla="*/ 5676 w 9802"/>
                  <a:gd name="connsiteY26" fmla="*/ 4000 h 10000"/>
                  <a:gd name="connsiteX27" fmla="*/ 5655 w 9802"/>
                  <a:gd name="connsiteY27" fmla="*/ 4150 h 10000"/>
                  <a:gd name="connsiteX28" fmla="*/ 5636 w 9802"/>
                  <a:gd name="connsiteY28" fmla="*/ 4305 h 10000"/>
                  <a:gd name="connsiteX29" fmla="*/ 5496 w 9802"/>
                  <a:gd name="connsiteY29" fmla="*/ 4533 h 10000"/>
                  <a:gd name="connsiteX30" fmla="*/ 5517 w 9802"/>
                  <a:gd name="connsiteY30" fmla="*/ 4762 h 10000"/>
                  <a:gd name="connsiteX31" fmla="*/ 5576 w 9802"/>
                  <a:gd name="connsiteY31" fmla="*/ 4990 h 10000"/>
                  <a:gd name="connsiteX32" fmla="*/ 5517 w 9802"/>
                  <a:gd name="connsiteY32" fmla="*/ 5219 h 10000"/>
                  <a:gd name="connsiteX33" fmla="*/ 5595 w 9802"/>
                  <a:gd name="connsiteY33" fmla="*/ 5471 h 10000"/>
                  <a:gd name="connsiteX34" fmla="*/ 5655 w 9802"/>
                  <a:gd name="connsiteY34" fmla="*/ 5715 h 10000"/>
                  <a:gd name="connsiteX35" fmla="*/ 5714 w 9802"/>
                  <a:gd name="connsiteY35" fmla="*/ 5965 h 10000"/>
                  <a:gd name="connsiteX36" fmla="*/ 5714 w 9802"/>
                  <a:gd name="connsiteY36" fmla="*/ 6220 h 10000"/>
                  <a:gd name="connsiteX37" fmla="*/ 5794 w 9802"/>
                  <a:gd name="connsiteY37" fmla="*/ 6546 h 10000"/>
                  <a:gd name="connsiteX38" fmla="*/ 5794 w 9802"/>
                  <a:gd name="connsiteY38" fmla="*/ 6870 h 10000"/>
                  <a:gd name="connsiteX39" fmla="*/ 5813 w 9802"/>
                  <a:gd name="connsiteY39" fmla="*/ 7188 h 10000"/>
                  <a:gd name="connsiteX40" fmla="*/ 6052 w 9802"/>
                  <a:gd name="connsiteY40" fmla="*/ 7502 h 10000"/>
                  <a:gd name="connsiteX41" fmla="*/ 6092 w 9802"/>
                  <a:gd name="connsiteY41" fmla="*/ 7656 h 10000"/>
                  <a:gd name="connsiteX42" fmla="*/ 6171 w 9802"/>
                  <a:gd name="connsiteY42" fmla="*/ 7807 h 10000"/>
                  <a:gd name="connsiteX43" fmla="*/ 6211 w 9802"/>
                  <a:gd name="connsiteY43" fmla="*/ 7965 h 10000"/>
                  <a:gd name="connsiteX44" fmla="*/ 6131 w 9802"/>
                  <a:gd name="connsiteY44" fmla="*/ 8117 h 10000"/>
                  <a:gd name="connsiteX45" fmla="*/ 6032 w 9802"/>
                  <a:gd name="connsiteY45" fmla="*/ 8317 h 10000"/>
                  <a:gd name="connsiteX46" fmla="*/ 6052 w 9802"/>
                  <a:gd name="connsiteY46" fmla="*/ 8523 h 10000"/>
                  <a:gd name="connsiteX47" fmla="*/ 6171 w 9802"/>
                  <a:gd name="connsiteY47" fmla="*/ 8736 h 10000"/>
                  <a:gd name="connsiteX48" fmla="*/ 6270 w 9802"/>
                  <a:gd name="connsiteY48" fmla="*/ 8941 h 10000"/>
                  <a:gd name="connsiteX49" fmla="*/ 6290 w 9802"/>
                  <a:gd name="connsiteY49" fmla="*/ 9095 h 10000"/>
                  <a:gd name="connsiteX50" fmla="*/ 6290 w 9802"/>
                  <a:gd name="connsiteY50" fmla="*/ 9254 h 10000"/>
                  <a:gd name="connsiteX51" fmla="*/ 6350 w 9802"/>
                  <a:gd name="connsiteY51" fmla="*/ 9408 h 10000"/>
                  <a:gd name="connsiteX52" fmla="*/ 6587 w 9802"/>
                  <a:gd name="connsiteY52" fmla="*/ 9540 h 10000"/>
                  <a:gd name="connsiteX53" fmla="*/ 6845 w 9802"/>
                  <a:gd name="connsiteY53" fmla="*/ 9540 h 10000"/>
                  <a:gd name="connsiteX54" fmla="*/ 7123 w 9802"/>
                  <a:gd name="connsiteY54" fmla="*/ 9551 h 10000"/>
                  <a:gd name="connsiteX55" fmla="*/ 7342 w 9802"/>
                  <a:gd name="connsiteY55" fmla="*/ 9563 h 10000"/>
                  <a:gd name="connsiteX56" fmla="*/ 7599 w 9802"/>
                  <a:gd name="connsiteY56" fmla="*/ 9578 h 10000"/>
                  <a:gd name="connsiteX57" fmla="*/ 7838 w 9802"/>
                  <a:gd name="connsiteY57" fmla="*/ 9597 h 10000"/>
                  <a:gd name="connsiteX58" fmla="*/ 8037 w 9802"/>
                  <a:gd name="connsiteY58" fmla="*/ 9625 h 10000"/>
                  <a:gd name="connsiteX59" fmla="*/ 8274 w 9802"/>
                  <a:gd name="connsiteY59" fmla="*/ 9657 h 10000"/>
                  <a:gd name="connsiteX60" fmla="*/ 8472 w 9802"/>
                  <a:gd name="connsiteY60" fmla="*/ 9688 h 10000"/>
                  <a:gd name="connsiteX61" fmla="*/ 8690 w 9802"/>
                  <a:gd name="connsiteY61" fmla="*/ 9699 h 10000"/>
                  <a:gd name="connsiteX62" fmla="*/ 8910 w 9802"/>
                  <a:gd name="connsiteY62" fmla="*/ 9711 h 10000"/>
                  <a:gd name="connsiteX63" fmla="*/ 9128 w 9802"/>
                  <a:gd name="connsiteY63" fmla="*/ 9714 h 10000"/>
                  <a:gd name="connsiteX64" fmla="*/ 9366 w 9802"/>
                  <a:gd name="connsiteY64" fmla="*/ 9722 h 10000"/>
                  <a:gd name="connsiteX65" fmla="*/ 9584 w 9802"/>
                  <a:gd name="connsiteY65" fmla="*/ 9726 h 10000"/>
                  <a:gd name="connsiteX66" fmla="*/ 9802 w 9802"/>
                  <a:gd name="connsiteY66" fmla="*/ 9737 h 10000"/>
                  <a:gd name="connsiteX67" fmla="*/ 2917 w 9802"/>
                  <a:gd name="connsiteY67" fmla="*/ 10000 h 10000"/>
                  <a:gd name="connsiteX68" fmla="*/ 2501 w 9802"/>
                  <a:gd name="connsiteY68" fmla="*/ 9958 h 10000"/>
                  <a:gd name="connsiteX69" fmla="*/ 2123 w 9802"/>
                  <a:gd name="connsiteY69" fmla="*/ 9915 h 10000"/>
                  <a:gd name="connsiteX70" fmla="*/ 1686 w 9802"/>
                  <a:gd name="connsiteY70" fmla="*/ 9880 h 10000"/>
                  <a:gd name="connsiteX71" fmla="*/ 833 w 9802"/>
                  <a:gd name="connsiteY71" fmla="*/ 9815 h 10000"/>
                  <a:gd name="connsiteX72" fmla="*/ 437 w 9802"/>
                  <a:gd name="connsiteY72" fmla="*/ 9785 h 10000"/>
                  <a:gd name="connsiteX73" fmla="*/ 0 w 9802"/>
                  <a:gd name="connsiteY73" fmla="*/ 9757 h 10000"/>
                  <a:gd name="connsiteX74" fmla="*/ 258 w 9802"/>
                  <a:gd name="connsiteY74" fmla="*/ 9741 h 10000"/>
                  <a:gd name="connsiteX75" fmla="*/ 535 w 9802"/>
                  <a:gd name="connsiteY75" fmla="*/ 9722 h 10000"/>
                  <a:gd name="connsiteX76" fmla="*/ 793 w 9802"/>
                  <a:gd name="connsiteY76" fmla="*/ 9695 h 10000"/>
                  <a:gd name="connsiteX77" fmla="*/ 1072 w 9802"/>
                  <a:gd name="connsiteY77" fmla="*/ 9672 h 10000"/>
                  <a:gd name="connsiteX78" fmla="*/ 1310 w 9802"/>
                  <a:gd name="connsiteY78" fmla="*/ 9653 h 10000"/>
                  <a:gd name="connsiteX79" fmla="*/ 1587 w 9802"/>
                  <a:gd name="connsiteY79" fmla="*/ 9637 h 10000"/>
                  <a:gd name="connsiteX80" fmla="*/ 1885 w 9802"/>
                  <a:gd name="connsiteY80" fmla="*/ 9625 h 10000"/>
                  <a:gd name="connsiteX81" fmla="*/ 2183 w 9802"/>
                  <a:gd name="connsiteY81" fmla="*/ 9625 h 10000"/>
                  <a:gd name="connsiteX82" fmla="*/ 2401 w 9802"/>
                  <a:gd name="connsiteY82" fmla="*/ 9625 h 10000"/>
                  <a:gd name="connsiteX83" fmla="*/ 2619 w 9802"/>
                  <a:gd name="connsiteY83" fmla="*/ 9625 h 10000"/>
                  <a:gd name="connsiteX84" fmla="*/ 2818 w 9802"/>
                  <a:gd name="connsiteY84" fmla="*/ 9620 h 10000"/>
                  <a:gd name="connsiteX85" fmla="*/ 3036 w 9802"/>
                  <a:gd name="connsiteY85" fmla="*/ 9613 h 10000"/>
                  <a:gd name="connsiteX86" fmla="*/ 3234 w 9802"/>
                  <a:gd name="connsiteY86" fmla="*/ 9609 h 10000"/>
                  <a:gd name="connsiteX87" fmla="*/ 3413 w 9802"/>
                  <a:gd name="connsiteY87" fmla="*/ 9597 h 10000"/>
                  <a:gd name="connsiteX88" fmla="*/ 3611 w 9802"/>
                  <a:gd name="connsiteY88" fmla="*/ 9582 h 10000"/>
                  <a:gd name="connsiteX89" fmla="*/ 3790 w 9802"/>
                  <a:gd name="connsiteY89" fmla="*/ 9563 h 10000"/>
                  <a:gd name="connsiteX90" fmla="*/ 3810 w 9802"/>
                  <a:gd name="connsiteY90" fmla="*/ 9393 h 10000"/>
                  <a:gd name="connsiteX91" fmla="*/ 3869 w 9802"/>
                  <a:gd name="connsiteY91" fmla="*/ 9223 h 10000"/>
                  <a:gd name="connsiteX92" fmla="*/ 3949 w 9802"/>
                  <a:gd name="connsiteY92" fmla="*/ 9053 h 10000"/>
                  <a:gd name="connsiteX93" fmla="*/ 4008 w 9802"/>
                  <a:gd name="connsiteY93" fmla="*/ 8883 h 10000"/>
                  <a:gd name="connsiteX94" fmla="*/ 3988 w 9802"/>
                  <a:gd name="connsiteY94" fmla="*/ 8635 h 10000"/>
                  <a:gd name="connsiteX95" fmla="*/ 3988 w 9802"/>
                  <a:gd name="connsiteY95" fmla="*/ 8386 h 10000"/>
                  <a:gd name="connsiteX96" fmla="*/ 3988 w 9802"/>
                  <a:gd name="connsiteY96" fmla="*/ 8136 h 10000"/>
                  <a:gd name="connsiteX97" fmla="*/ 4008 w 9802"/>
                  <a:gd name="connsiteY97" fmla="*/ 7887 h 10000"/>
                  <a:gd name="connsiteX98" fmla="*/ 4008 w 9802"/>
                  <a:gd name="connsiteY98" fmla="*/ 7691 h 10000"/>
                  <a:gd name="connsiteX99" fmla="*/ 3968 w 9802"/>
                  <a:gd name="connsiteY99" fmla="*/ 7489 h 10000"/>
                  <a:gd name="connsiteX100" fmla="*/ 3949 w 9802"/>
                  <a:gd name="connsiteY100" fmla="*/ 7300 h 10000"/>
                  <a:gd name="connsiteX101" fmla="*/ 4008 w 9802"/>
                  <a:gd name="connsiteY101" fmla="*/ 7110 h 10000"/>
                  <a:gd name="connsiteX102" fmla="*/ 4226 w 9802"/>
                  <a:gd name="connsiteY102" fmla="*/ 6909 h 10000"/>
                  <a:gd name="connsiteX103" fmla="*/ 4266 w 9802"/>
                  <a:gd name="connsiteY103" fmla="*/ 6696 h 10000"/>
                  <a:gd name="connsiteX104" fmla="*/ 4246 w 9802"/>
                  <a:gd name="connsiteY104" fmla="*/ 6480 h 10000"/>
                  <a:gd name="connsiteX105" fmla="*/ 4246 w 9802"/>
                  <a:gd name="connsiteY105" fmla="*/ 6263 h 10000"/>
                  <a:gd name="connsiteX106" fmla="*/ 4266 w 9802"/>
                  <a:gd name="connsiteY106" fmla="*/ 6186 h 10000"/>
                  <a:gd name="connsiteX107" fmla="*/ 4286 w 9802"/>
                  <a:gd name="connsiteY107" fmla="*/ 6112 h 10000"/>
                  <a:gd name="connsiteX108" fmla="*/ 4286 w 9802"/>
                  <a:gd name="connsiteY108" fmla="*/ 6039 h 10000"/>
                  <a:gd name="connsiteX109" fmla="*/ 4226 w 9802"/>
                  <a:gd name="connsiteY109" fmla="*/ 5969 h 10000"/>
                  <a:gd name="connsiteX110" fmla="*/ 4207 w 9802"/>
                  <a:gd name="connsiteY110" fmla="*/ 5795 h 10000"/>
                  <a:gd name="connsiteX111" fmla="*/ 4246 w 9802"/>
                  <a:gd name="connsiteY111" fmla="*/ 5784 h 10000"/>
                  <a:gd name="connsiteX112" fmla="*/ 4246 w 9802"/>
                  <a:gd name="connsiteY112" fmla="*/ 5606 h 10000"/>
                  <a:gd name="connsiteX113" fmla="*/ 4286 w 9802"/>
                  <a:gd name="connsiteY113" fmla="*/ 5424 h 10000"/>
                  <a:gd name="connsiteX114" fmla="*/ 4305 w 9802"/>
                  <a:gd name="connsiteY114" fmla="*/ 5246 h 10000"/>
                  <a:gd name="connsiteX115" fmla="*/ 4266 w 9802"/>
                  <a:gd name="connsiteY115" fmla="*/ 5053 h 10000"/>
                  <a:gd name="connsiteX116" fmla="*/ 4366 w 9802"/>
                  <a:gd name="connsiteY116" fmla="*/ 5025 h 10000"/>
                  <a:gd name="connsiteX117" fmla="*/ 4305 w 9802"/>
                  <a:gd name="connsiteY117" fmla="*/ 4662 h 10000"/>
                  <a:gd name="connsiteX118" fmla="*/ 4386 w 9802"/>
                  <a:gd name="connsiteY118" fmla="*/ 4576 h 10000"/>
                  <a:gd name="connsiteX119" fmla="*/ 4405 w 9802"/>
                  <a:gd name="connsiteY119" fmla="*/ 4491 h 10000"/>
                  <a:gd name="connsiteX120" fmla="*/ 4425 w 9802"/>
                  <a:gd name="connsiteY120" fmla="*/ 4402 h 10000"/>
                  <a:gd name="connsiteX121" fmla="*/ 4464 w 9802"/>
                  <a:gd name="connsiteY121" fmla="*/ 4313 h 10000"/>
                  <a:gd name="connsiteX122" fmla="*/ 4524 w 9802"/>
                  <a:gd name="connsiteY122" fmla="*/ 4259 h 10000"/>
                  <a:gd name="connsiteX123" fmla="*/ 4504 w 9802"/>
                  <a:gd name="connsiteY123" fmla="*/ 4213 h 10000"/>
                  <a:gd name="connsiteX124" fmla="*/ 4464 w 9802"/>
                  <a:gd name="connsiteY124" fmla="*/ 4158 h 10000"/>
                  <a:gd name="connsiteX125" fmla="*/ 4504 w 9802"/>
                  <a:gd name="connsiteY125" fmla="*/ 4112 h 10000"/>
                  <a:gd name="connsiteX126" fmla="*/ 4584 w 9802"/>
                  <a:gd name="connsiteY126" fmla="*/ 4028 h 10000"/>
                  <a:gd name="connsiteX127" fmla="*/ 4584 w 9802"/>
                  <a:gd name="connsiteY127" fmla="*/ 3946 h 10000"/>
                  <a:gd name="connsiteX128" fmla="*/ 4563 w 9802"/>
                  <a:gd name="connsiteY128" fmla="*/ 3861 h 10000"/>
                  <a:gd name="connsiteX129" fmla="*/ 4544 w 9802"/>
                  <a:gd name="connsiteY129" fmla="*/ 3775 h 10000"/>
                  <a:gd name="connsiteX130" fmla="*/ 4445 w 9802"/>
                  <a:gd name="connsiteY130" fmla="*/ 3771 h 10000"/>
                  <a:gd name="connsiteX131" fmla="*/ 4464 w 9802"/>
                  <a:gd name="connsiteY131" fmla="*/ 3705 h 10000"/>
                  <a:gd name="connsiteX132" fmla="*/ 4544 w 9802"/>
                  <a:gd name="connsiteY132" fmla="*/ 3640 h 10000"/>
                  <a:gd name="connsiteX133" fmla="*/ 4563 w 9802"/>
                  <a:gd name="connsiteY133" fmla="*/ 3575 h 10000"/>
                  <a:gd name="connsiteX134" fmla="*/ 4544 w 9802"/>
                  <a:gd name="connsiteY134" fmla="*/ 3505 h 10000"/>
                  <a:gd name="connsiteX135" fmla="*/ 4504 w 9802"/>
                  <a:gd name="connsiteY135" fmla="*/ 3505 h 10000"/>
                  <a:gd name="connsiteX136" fmla="*/ 4524 w 9802"/>
                  <a:gd name="connsiteY136" fmla="*/ 3439 h 10000"/>
                  <a:gd name="connsiteX137" fmla="*/ 4504 w 9802"/>
                  <a:gd name="connsiteY137" fmla="*/ 3362 h 10000"/>
                  <a:gd name="connsiteX138" fmla="*/ 4504 w 9802"/>
                  <a:gd name="connsiteY138" fmla="*/ 3296 h 10000"/>
                  <a:gd name="connsiteX139" fmla="*/ 4563 w 9802"/>
                  <a:gd name="connsiteY139" fmla="*/ 3226 h 10000"/>
                  <a:gd name="connsiteX140" fmla="*/ 4563 w 9802"/>
                  <a:gd name="connsiteY140" fmla="*/ 3087 h 10000"/>
                  <a:gd name="connsiteX141" fmla="*/ 4563 w 9802"/>
                  <a:gd name="connsiteY141" fmla="*/ 2952 h 10000"/>
                  <a:gd name="connsiteX142" fmla="*/ 4624 w 9802"/>
                  <a:gd name="connsiteY142" fmla="*/ 2817 h 10000"/>
                  <a:gd name="connsiteX143" fmla="*/ 4762 w 9802"/>
                  <a:gd name="connsiteY143" fmla="*/ 2693 h 10000"/>
                  <a:gd name="connsiteX144" fmla="*/ 4703 w 9802"/>
                  <a:gd name="connsiteY144" fmla="*/ 2674 h 10000"/>
                  <a:gd name="connsiteX145" fmla="*/ 4703 w 9802"/>
                  <a:gd name="connsiteY145" fmla="*/ 2557 h 10000"/>
                  <a:gd name="connsiteX146" fmla="*/ 4683 w 9802"/>
                  <a:gd name="connsiteY146" fmla="*/ 2441 h 10000"/>
                  <a:gd name="connsiteX147" fmla="*/ 4663 w 9802"/>
                  <a:gd name="connsiteY147" fmla="*/ 2325 h 10000"/>
                  <a:gd name="connsiteX148" fmla="*/ 4703 w 9802"/>
                  <a:gd name="connsiteY148" fmla="*/ 2222 h 10000"/>
                  <a:gd name="connsiteX149" fmla="*/ 4742 w 9802"/>
                  <a:gd name="connsiteY149" fmla="*/ 2034 h 10000"/>
                  <a:gd name="connsiteX150" fmla="*/ 4842 w 9802"/>
                  <a:gd name="connsiteY150" fmla="*/ 1853 h 10000"/>
                  <a:gd name="connsiteX151" fmla="*/ 4902 w 9802"/>
                  <a:gd name="connsiteY151" fmla="*/ 1667 h 10000"/>
                  <a:gd name="connsiteX152" fmla="*/ 4862 w 9802"/>
                  <a:gd name="connsiteY152" fmla="*/ 1478 h 10000"/>
                  <a:gd name="connsiteX153" fmla="*/ 4881 w 9802"/>
                  <a:gd name="connsiteY153" fmla="*/ 1389 h 10000"/>
                  <a:gd name="connsiteX154" fmla="*/ 4881 w 9802"/>
                  <a:gd name="connsiteY154" fmla="*/ 1293 h 10000"/>
                  <a:gd name="connsiteX155" fmla="*/ 4881 w 9802"/>
                  <a:gd name="connsiteY155" fmla="*/ 1202 h 10000"/>
                  <a:gd name="connsiteX156" fmla="*/ 4862 w 9802"/>
                  <a:gd name="connsiteY156" fmla="*/ 1109 h 10000"/>
                  <a:gd name="connsiteX157" fmla="*/ 4762 w 9802"/>
                  <a:gd name="connsiteY157" fmla="*/ 1137 h 10000"/>
                  <a:gd name="connsiteX158" fmla="*/ 4762 w 9802"/>
                  <a:gd name="connsiteY158" fmla="*/ 1075 h 10000"/>
                  <a:gd name="connsiteX159" fmla="*/ 4742 w 9802"/>
                  <a:gd name="connsiteY159" fmla="*/ 1010 h 10000"/>
                  <a:gd name="connsiteX160" fmla="*/ 4742 w 9802"/>
                  <a:gd name="connsiteY160" fmla="*/ 947 h 10000"/>
                  <a:gd name="connsiteX161" fmla="*/ 4762 w 9802"/>
                  <a:gd name="connsiteY161" fmla="*/ 886 h 10000"/>
                  <a:gd name="connsiteX162" fmla="*/ 4703 w 9802"/>
                  <a:gd name="connsiteY162" fmla="*/ 804 h 10000"/>
                  <a:gd name="connsiteX163" fmla="*/ 4703 w 9802"/>
                  <a:gd name="connsiteY163" fmla="*/ 720 h 10000"/>
                  <a:gd name="connsiteX164" fmla="*/ 4683 w 9802"/>
                  <a:gd name="connsiteY164" fmla="*/ 634 h 10000"/>
                  <a:gd name="connsiteX165" fmla="*/ 4683 w 9802"/>
                  <a:gd name="connsiteY165" fmla="*/ 558 h 10000"/>
                  <a:gd name="connsiteX166" fmla="*/ 4624 w 9802"/>
                  <a:gd name="connsiteY166" fmla="*/ 363 h 10000"/>
                  <a:gd name="connsiteX167" fmla="*/ 4563 w 9802"/>
                  <a:gd name="connsiteY167" fmla="*/ 344 h 10000"/>
                  <a:gd name="connsiteX168" fmla="*/ 4445 w 9802"/>
                  <a:gd name="connsiteY168" fmla="*/ 332 h 10000"/>
                  <a:gd name="connsiteX169" fmla="*/ 4366 w 9802"/>
                  <a:gd name="connsiteY169" fmla="*/ 320 h 10000"/>
                  <a:gd name="connsiteX170" fmla="*/ 4246 w 9802"/>
                  <a:gd name="connsiteY170" fmla="*/ 317 h 10000"/>
                  <a:gd name="connsiteX171" fmla="*/ 4167 w 9802"/>
                  <a:gd name="connsiteY171" fmla="*/ 320 h 10000"/>
                  <a:gd name="connsiteX172" fmla="*/ 4108 w 9802"/>
                  <a:gd name="connsiteY172" fmla="*/ 328 h 10000"/>
                  <a:gd name="connsiteX173" fmla="*/ 4028 w 9802"/>
                  <a:gd name="connsiteY173" fmla="*/ 328 h 10000"/>
                  <a:gd name="connsiteX174" fmla="*/ 3968 w 9802"/>
                  <a:gd name="connsiteY174" fmla="*/ 320 h 10000"/>
                  <a:gd name="connsiteX175" fmla="*/ 3988 w 9802"/>
                  <a:gd name="connsiteY175" fmla="*/ 305 h 10000"/>
                  <a:gd name="connsiteX176" fmla="*/ 4028 w 9802"/>
                  <a:gd name="connsiteY176" fmla="*/ 297 h 10000"/>
                  <a:gd name="connsiteX177" fmla="*/ 4088 w 9802"/>
                  <a:gd name="connsiteY177" fmla="*/ 286 h 10000"/>
                  <a:gd name="connsiteX178" fmla="*/ 4068 w 9802"/>
                  <a:gd name="connsiteY178" fmla="*/ 271 h 10000"/>
                  <a:gd name="connsiteX179" fmla="*/ 4246 w 9802"/>
                  <a:gd name="connsiteY179" fmla="*/ 255 h 10000"/>
                  <a:gd name="connsiteX180" fmla="*/ 4425 w 9802"/>
                  <a:gd name="connsiteY180" fmla="*/ 228 h 10000"/>
                  <a:gd name="connsiteX181" fmla="*/ 4584 w 9802"/>
                  <a:gd name="connsiteY181" fmla="*/ 201 h 10000"/>
                  <a:gd name="connsiteX182" fmla="*/ 4722 w 9802"/>
                  <a:gd name="connsiteY182" fmla="*/ 162 h 10000"/>
                  <a:gd name="connsiteX183" fmla="*/ 4762 w 9802"/>
                  <a:gd name="connsiteY183" fmla="*/ 120 h 10000"/>
                  <a:gd name="connsiteX184" fmla="*/ 4821 w 9802"/>
                  <a:gd name="connsiteY184" fmla="*/ 85 h 10000"/>
                  <a:gd name="connsiteX185" fmla="*/ 4821 w 9802"/>
                  <a:gd name="connsiteY185" fmla="*/ 42 h 10000"/>
                  <a:gd name="connsiteX186" fmla="*/ 4842 w 9802"/>
                  <a:gd name="connsiteY186" fmla="*/ 0 h 10000"/>
                  <a:gd name="connsiteX187" fmla="*/ 4902 w 9802"/>
                  <a:gd name="connsiteY187" fmla="*/ 73 h 10000"/>
                  <a:gd name="connsiteX188" fmla="*/ 4980 w 9802"/>
                  <a:gd name="connsiteY188" fmla="*/ 154 h 10000"/>
                  <a:gd name="connsiteX189" fmla="*/ 5001 w 9802"/>
                  <a:gd name="connsiteY189" fmla="*/ 232 h 10000"/>
                  <a:gd name="connsiteX190" fmla="*/ 4961 w 9802"/>
                  <a:gd name="connsiteY190" fmla="*/ 317 h 10000"/>
                  <a:gd name="connsiteX0" fmla="*/ 5061 w 9778"/>
                  <a:gd name="connsiteY0" fmla="*/ 317 h 10000"/>
                  <a:gd name="connsiteX1" fmla="*/ 5162 w 9778"/>
                  <a:gd name="connsiteY1" fmla="*/ 546 h 10000"/>
                  <a:gd name="connsiteX2" fmla="*/ 5243 w 9778"/>
                  <a:gd name="connsiteY2" fmla="*/ 785 h 10000"/>
                  <a:gd name="connsiteX3" fmla="*/ 5284 w 9778"/>
                  <a:gd name="connsiteY3" fmla="*/ 1017 h 10000"/>
                  <a:gd name="connsiteX4" fmla="*/ 5324 w 9778"/>
                  <a:gd name="connsiteY4" fmla="*/ 1248 h 10000"/>
                  <a:gd name="connsiteX5" fmla="*/ 5465 w 9778"/>
                  <a:gd name="connsiteY5" fmla="*/ 1474 h 10000"/>
                  <a:gd name="connsiteX6" fmla="*/ 5547 w 9778"/>
                  <a:gd name="connsiteY6" fmla="*/ 1706 h 10000"/>
                  <a:gd name="connsiteX7" fmla="*/ 5547 w 9778"/>
                  <a:gd name="connsiteY7" fmla="*/ 1935 h 10000"/>
                  <a:gd name="connsiteX8" fmla="*/ 5527 w 9778"/>
                  <a:gd name="connsiteY8" fmla="*/ 2163 h 10000"/>
                  <a:gd name="connsiteX9" fmla="*/ 5566 w 9778"/>
                  <a:gd name="connsiteY9" fmla="*/ 2287 h 10000"/>
                  <a:gd name="connsiteX10" fmla="*/ 5628 w 9778"/>
                  <a:gd name="connsiteY10" fmla="*/ 2422 h 10000"/>
                  <a:gd name="connsiteX11" fmla="*/ 5628 w 9778"/>
                  <a:gd name="connsiteY11" fmla="*/ 2554 h 10000"/>
                  <a:gd name="connsiteX12" fmla="*/ 5607 w 9778"/>
                  <a:gd name="connsiteY12" fmla="*/ 2685 h 10000"/>
                  <a:gd name="connsiteX13" fmla="*/ 5628 w 9778"/>
                  <a:gd name="connsiteY13" fmla="*/ 2700 h 10000"/>
                  <a:gd name="connsiteX14" fmla="*/ 5607 w 9778"/>
                  <a:gd name="connsiteY14" fmla="*/ 2723 h 10000"/>
                  <a:gd name="connsiteX15" fmla="*/ 5547 w 9778"/>
                  <a:gd name="connsiteY15" fmla="*/ 2739 h 10000"/>
                  <a:gd name="connsiteX16" fmla="*/ 5527 w 9778"/>
                  <a:gd name="connsiteY16" fmla="*/ 2758 h 10000"/>
                  <a:gd name="connsiteX17" fmla="*/ 5527 w 9778"/>
                  <a:gd name="connsiteY17" fmla="*/ 2817 h 10000"/>
                  <a:gd name="connsiteX18" fmla="*/ 5527 w 9778"/>
                  <a:gd name="connsiteY18" fmla="*/ 2874 h 10000"/>
                  <a:gd name="connsiteX19" fmla="*/ 5487 w 9778"/>
                  <a:gd name="connsiteY19" fmla="*/ 2936 h 10000"/>
                  <a:gd name="connsiteX20" fmla="*/ 5445 w 9778"/>
                  <a:gd name="connsiteY20" fmla="*/ 2987 h 10000"/>
                  <a:gd name="connsiteX21" fmla="*/ 5445 w 9778"/>
                  <a:gd name="connsiteY21" fmla="*/ 3161 h 10000"/>
                  <a:gd name="connsiteX22" fmla="*/ 5487 w 9778"/>
                  <a:gd name="connsiteY22" fmla="*/ 3342 h 10000"/>
                  <a:gd name="connsiteX23" fmla="*/ 5566 w 9778"/>
                  <a:gd name="connsiteY23" fmla="*/ 3524 h 10000"/>
                  <a:gd name="connsiteX24" fmla="*/ 5588 w 9778"/>
                  <a:gd name="connsiteY24" fmla="*/ 3697 h 10000"/>
                  <a:gd name="connsiteX25" fmla="*/ 5769 w 9778"/>
                  <a:gd name="connsiteY25" fmla="*/ 3845 h 10000"/>
                  <a:gd name="connsiteX26" fmla="*/ 5791 w 9778"/>
                  <a:gd name="connsiteY26" fmla="*/ 4000 h 10000"/>
                  <a:gd name="connsiteX27" fmla="*/ 5769 w 9778"/>
                  <a:gd name="connsiteY27" fmla="*/ 4150 h 10000"/>
                  <a:gd name="connsiteX28" fmla="*/ 5750 w 9778"/>
                  <a:gd name="connsiteY28" fmla="*/ 4305 h 10000"/>
                  <a:gd name="connsiteX29" fmla="*/ 5607 w 9778"/>
                  <a:gd name="connsiteY29" fmla="*/ 4533 h 10000"/>
                  <a:gd name="connsiteX30" fmla="*/ 5628 w 9778"/>
                  <a:gd name="connsiteY30" fmla="*/ 4762 h 10000"/>
                  <a:gd name="connsiteX31" fmla="*/ 5689 w 9778"/>
                  <a:gd name="connsiteY31" fmla="*/ 4990 h 10000"/>
                  <a:gd name="connsiteX32" fmla="*/ 5628 w 9778"/>
                  <a:gd name="connsiteY32" fmla="*/ 5219 h 10000"/>
                  <a:gd name="connsiteX33" fmla="*/ 5708 w 9778"/>
                  <a:gd name="connsiteY33" fmla="*/ 5471 h 10000"/>
                  <a:gd name="connsiteX34" fmla="*/ 5769 w 9778"/>
                  <a:gd name="connsiteY34" fmla="*/ 5715 h 10000"/>
                  <a:gd name="connsiteX35" fmla="*/ 5829 w 9778"/>
                  <a:gd name="connsiteY35" fmla="*/ 5965 h 10000"/>
                  <a:gd name="connsiteX36" fmla="*/ 5829 w 9778"/>
                  <a:gd name="connsiteY36" fmla="*/ 6220 h 10000"/>
                  <a:gd name="connsiteX37" fmla="*/ 5911 w 9778"/>
                  <a:gd name="connsiteY37" fmla="*/ 6546 h 10000"/>
                  <a:gd name="connsiteX38" fmla="*/ 5911 w 9778"/>
                  <a:gd name="connsiteY38" fmla="*/ 6870 h 10000"/>
                  <a:gd name="connsiteX39" fmla="*/ 5930 w 9778"/>
                  <a:gd name="connsiteY39" fmla="*/ 7188 h 10000"/>
                  <a:gd name="connsiteX40" fmla="*/ 6174 w 9778"/>
                  <a:gd name="connsiteY40" fmla="*/ 7502 h 10000"/>
                  <a:gd name="connsiteX41" fmla="*/ 6215 w 9778"/>
                  <a:gd name="connsiteY41" fmla="*/ 7656 h 10000"/>
                  <a:gd name="connsiteX42" fmla="*/ 6296 w 9778"/>
                  <a:gd name="connsiteY42" fmla="*/ 7807 h 10000"/>
                  <a:gd name="connsiteX43" fmla="*/ 6336 w 9778"/>
                  <a:gd name="connsiteY43" fmla="*/ 7965 h 10000"/>
                  <a:gd name="connsiteX44" fmla="*/ 6255 w 9778"/>
                  <a:gd name="connsiteY44" fmla="*/ 8117 h 10000"/>
                  <a:gd name="connsiteX45" fmla="*/ 6154 w 9778"/>
                  <a:gd name="connsiteY45" fmla="*/ 8317 h 10000"/>
                  <a:gd name="connsiteX46" fmla="*/ 6174 w 9778"/>
                  <a:gd name="connsiteY46" fmla="*/ 8523 h 10000"/>
                  <a:gd name="connsiteX47" fmla="*/ 6296 w 9778"/>
                  <a:gd name="connsiteY47" fmla="*/ 8736 h 10000"/>
                  <a:gd name="connsiteX48" fmla="*/ 6397 w 9778"/>
                  <a:gd name="connsiteY48" fmla="*/ 8941 h 10000"/>
                  <a:gd name="connsiteX49" fmla="*/ 6417 w 9778"/>
                  <a:gd name="connsiteY49" fmla="*/ 9095 h 10000"/>
                  <a:gd name="connsiteX50" fmla="*/ 6417 w 9778"/>
                  <a:gd name="connsiteY50" fmla="*/ 9254 h 10000"/>
                  <a:gd name="connsiteX51" fmla="*/ 6478 w 9778"/>
                  <a:gd name="connsiteY51" fmla="*/ 9408 h 10000"/>
                  <a:gd name="connsiteX52" fmla="*/ 6720 w 9778"/>
                  <a:gd name="connsiteY52" fmla="*/ 9540 h 10000"/>
                  <a:gd name="connsiteX53" fmla="*/ 6983 w 9778"/>
                  <a:gd name="connsiteY53" fmla="*/ 9540 h 10000"/>
                  <a:gd name="connsiteX54" fmla="*/ 7267 w 9778"/>
                  <a:gd name="connsiteY54" fmla="*/ 9551 h 10000"/>
                  <a:gd name="connsiteX55" fmla="*/ 7490 w 9778"/>
                  <a:gd name="connsiteY55" fmla="*/ 9563 h 10000"/>
                  <a:gd name="connsiteX56" fmla="*/ 7752 w 9778"/>
                  <a:gd name="connsiteY56" fmla="*/ 9578 h 10000"/>
                  <a:gd name="connsiteX57" fmla="*/ 7996 w 9778"/>
                  <a:gd name="connsiteY57" fmla="*/ 9597 h 10000"/>
                  <a:gd name="connsiteX58" fmla="*/ 8199 w 9778"/>
                  <a:gd name="connsiteY58" fmla="*/ 9625 h 10000"/>
                  <a:gd name="connsiteX59" fmla="*/ 8441 w 9778"/>
                  <a:gd name="connsiteY59" fmla="*/ 9657 h 10000"/>
                  <a:gd name="connsiteX60" fmla="*/ 8643 w 9778"/>
                  <a:gd name="connsiteY60" fmla="*/ 9688 h 10000"/>
                  <a:gd name="connsiteX61" fmla="*/ 8866 w 9778"/>
                  <a:gd name="connsiteY61" fmla="*/ 9699 h 10000"/>
                  <a:gd name="connsiteX62" fmla="*/ 9090 w 9778"/>
                  <a:gd name="connsiteY62" fmla="*/ 9711 h 10000"/>
                  <a:gd name="connsiteX63" fmla="*/ 9312 w 9778"/>
                  <a:gd name="connsiteY63" fmla="*/ 9714 h 10000"/>
                  <a:gd name="connsiteX64" fmla="*/ 9555 w 9778"/>
                  <a:gd name="connsiteY64" fmla="*/ 9722 h 10000"/>
                  <a:gd name="connsiteX65" fmla="*/ 9778 w 9778"/>
                  <a:gd name="connsiteY65" fmla="*/ 9726 h 10000"/>
                  <a:gd name="connsiteX66" fmla="*/ 2976 w 9778"/>
                  <a:gd name="connsiteY66" fmla="*/ 10000 h 10000"/>
                  <a:gd name="connsiteX67" fmla="*/ 2552 w 9778"/>
                  <a:gd name="connsiteY67" fmla="*/ 9958 h 10000"/>
                  <a:gd name="connsiteX68" fmla="*/ 2166 w 9778"/>
                  <a:gd name="connsiteY68" fmla="*/ 9915 h 10000"/>
                  <a:gd name="connsiteX69" fmla="*/ 1720 w 9778"/>
                  <a:gd name="connsiteY69" fmla="*/ 9880 h 10000"/>
                  <a:gd name="connsiteX70" fmla="*/ 850 w 9778"/>
                  <a:gd name="connsiteY70" fmla="*/ 9815 h 10000"/>
                  <a:gd name="connsiteX71" fmla="*/ 446 w 9778"/>
                  <a:gd name="connsiteY71" fmla="*/ 9785 h 10000"/>
                  <a:gd name="connsiteX72" fmla="*/ 0 w 9778"/>
                  <a:gd name="connsiteY72" fmla="*/ 9757 h 10000"/>
                  <a:gd name="connsiteX73" fmla="*/ 263 w 9778"/>
                  <a:gd name="connsiteY73" fmla="*/ 9741 h 10000"/>
                  <a:gd name="connsiteX74" fmla="*/ 546 w 9778"/>
                  <a:gd name="connsiteY74" fmla="*/ 9722 h 10000"/>
                  <a:gd name="connsiteX75" fmla="*/ 809 w 9778"/>
                  <a:gd name="connsiteY75" fmla="*/ 9695 h 10000"/>
                  <a:gd name="connsiteX76" fmla="*/ 1094 w 9778"/>
                  <a:gd name="connsiteY76" fmla="*/ 9672 h 10000"/>
                  <a:gd name="connsiteX77" fmla="*/ 1336 w 9778"/>
                  <a:gd name="connsiteY77" fmla="*/ 9653 h 10000"/>
                  <a:gd name="connsiteX78" fmla="*/ 1619 w 9778"/>
                  <a:gd name="connsiteY78" fmla="*/ 9637 h 10000"/>
                  <a:gd name="connsiteX79" fmla="*/ 1923 w 9778"/>
                  <a:gd name="connsiteY79" fmla="*/ 9625 h 10000"/>
                  <a:gd name="connsiteX80" fmla="*/ 2227 w 9778"/>
                  <a:gd name="connsiteY80" fmla="*/ 9625 h 10000"/>
                  <a:gd name="connsiteX81" fmla="*/ 2450 w 9778"/>
                  <a:gd name="connsiteY81" fmla="*/ 9625 h 10000"/>
                  <a:gd name="connsiteX82" fmla="*/ 2672 w 9778"/>
                  <a:gd name="connsiteY82" fmla="*/ 9625 h 10000"/>
                  <a:gd name="connsiteX83" fmla="*/ 2875 w 9778"/>
                  <a:gd name="connsiteY83" fmla="*/ 9620 h 10000"/>
                  <a:gd name="connsiteX84" fmla="*/ 3097 w 9778"/>
                  <a:gd name="connsiteY84" fmla="*/ 9613 h 10000"/>
                  <a:gd name="connsiteX85" fmla="*/ 3299 w 9778"/>
                  <a:gd name="connsiteY85" fmla="*/ 9609 h 10000"/>
                  <a:gd name="connsiteX86" fmla="*/ 3482 w 9778"/>
                  <a:gd name="connsiteY86" fmla="*/ 9597 h 10000"/>
                  <a:gd name="connsiteX87" fmla="*/ 3684 w 9778"/>
                  <a:gd name="connsiteY87" fmla="*/ 9582 h 10000"/>
                  <a:gd name="connsiteX88" fmla="*/ 3867 w 9778"/>
                  <a:gd name="connsiteY88" fmla="*/ 9563 h 10000"/>
                  <a:gd name="connsiteX89" fmla="*/ 3887 w 9778"/>
                  <a:gd name="connsiteY89" fmla="*/ 9393 h 10000"/>
                  <a:gd name="connsiteX90" fmla="*/ 3947 w 9778"/>
                  <a:gd name="connsiteY90" fmla="*/ 9223 h 10000"/>
                  <a:gd name="connsiteX91" fmla="*/ 4029 w 9778"/>
                  <a:gd name="connsiteY91" fmla="*/ 9053 h 10000"/>
                  <a:gd name="connsiteX92" fmla="*/ 4089 w 9778"/>
                  <a:gd name="connsiteY92" fmla="*/ 8883 h 10000"/>
                  <a:gd name="connsiteX93" fmla="*/ 4069 w 9778"/>
                  <a:gd name="connsiteY93" fmla="*/ 8635 h 10000"/>
                  <a:gd name="connsiteX94" fmla="*/ 4069 w 9778"/>
                  <a:gd name="connsiteY94" fmla="*/ 8386 h 10000"/>
                  <a:gd name="connsiteX95" fmla="*/ 4069 w 9778"/>
                  <a:gd name="connsiteY95" fmla="*/ 8136 h 10000"/>
                  <a:gd name="connsiteX96" fmla="*/ 4089 w 9778"/>
                  <a:gd name="connsiteY96" fmla="*/ 7887 h 10000"/>
                  <a:gd name="connsiteX97" fmla="*/ 4089 w 9778"/>
                  <a:gd name="connsiteY97" fmla="*/ 7691 h 10000"/>
                  <a:gd name="connsiteX98" fmla="*/ 4048 w 9778"/>
                  <a:gd name="connsiteY98" fmla="*/ 7489 h 10000"/>
                  <a:gd name="connsiteX99" fmla="*/ 4029 w 9778"/>
                  <a:gd name="connsiteY99" fmla="*/ 7300 h 10000"/>
                  <a:gd name="connsiteX100" fmla="*/ 4089 w 9778"/>
                  <a:gd name="connsiteY100" fmla="*/ 7110 h 10000"/>
                  <a:gd name="connsiteX101" fmla="*/ 4311 w 9778"/>
                  <a:gd name="connsiteY101" fmla="*/ 6909 h 10000"/>
                  <a:gd name="connsiteX102" fmla="*/ 4352 w 9778"/>
                  <a:gd name="connsiteY102" fmla="*/ 6696 h 10000"/>
                  <a:gd name="connsiteX103" fmla="*/ 4332 w 9778"/>
                  <a:gd name="connsiteY103" fmla="*/ 6480 h 10000"/>
                  <a:gd name="connsiteX104" fmla="*/ 4332 w 9778"/>
                  <a:gd name="connsiteY104" fmla="*/ 6263 h 10000"/>
                  <a:gd name="connsiteX105" fmla="*/ 4352 w 9778"/>
                  <a:gd name="connsiteY105" fmla="*/ 6186 h 10000"/>
                  <a:gd name="connsiteX106" fmla="*/ 4373 w 9778"/>
                  <a:gd name="connsiteY106" fmla="*/ 6112 h 10000"/>
                  <a:gd name="connsiteX107" fmla="*/ 4373 w 9778"/>
                  <a:gd name="connsiteY107" fmla="*/ 6039 h 10000"/>
                  <a:gd name="connsiteX108" fmla="*/ 4311 w 9778"/>
                  <a:gd name="connsiteY108" fmla="*/ 5969 h 10000"/>
                  <a:gd name="connsiteX109" fmla="*/ 4292 w 9778"/>
                  <a:gd name="connsiteY109" fmla="*/ 5795 h 10000"/>
                  <a:gd name="connsiteX110" fmla="*/ 4332 w 9778"/>
                  <a:gd name="connsiteY110" fmla="*/ 5784 h 10000"/>
                  <a:gd name="connsiteX111" fmla="*/ 4332 w 9778"/>
                  <a:gd name="connsiteY111" fmla="*/ 5606 h 10000"/>
                  <a:gd name="connsiteX112" fmla="*/ 4373 w 9778"/>
                  <a:gd name="connsiteY112" fmla="*/ 5424 h 10000"/>
                  <a:gd name="connsiteX113" fmla="*/ 4392 w 9778"/>
                  <a:gd name="connsiteY113" fmla="*/ 5246 h 10000"/>
                  <a:gd name="connsiteX114" fmla="*/ 4352 w 9778"/>
                  <a:gd name="connsiteY114" fmla="*/ 5053 h 10000"/>
                  <a:gd name="connsiteX115" fmla="*/ 4454 w 9778"/>
                  <a:gd name="connsiteY115" fmla="*/ 5025 h 10000"/>
                  <a:gd name="connsiteX116" fmla="*/ 4392 w 9778"/>
                  <a:gd name="connsiteY116" fmla="*/ 4662 h 10000"/>
                  <a:gd name="connsiteX117" fmla="*/ 4475 w 9778"/>
                  <a:gd name="connsiteY117" fmla="*/ 4576 h 10000"/>
                  <a:gd name="connsiteX118" fmla="*/ 4494 w 9778"/>
                  <a:gd name="connsiteY118" fmla="*/ 4491 h 10000"/>
                  <a:gd name="connsiteX119" fmla="*/ 4514 w 9778"/>
                  <a:gd name="connsiteY119" fmla="*/ 4402 h 10000"/>
                  <a:gd name="connsiteX120" fmla="*/ 4554 w 9778"/>
                  <a:gd name="connsiteY120" fmla="*/ 4313 h 10000"/>
                  <a:gd name="connsiteX121" fmla="*/ 4615 w 9778"/>
                  <a:gd name="connsiteY121" fmla="*/ 4259 h 10000"/>
                  <a:gd name="connsiteX122" fmla="*/ 4595 w 9778"/>
                  <a:gd name="connsiteY122" fmla="*/ 4213 h 10000"/>
                  <a:gd name="connsiteX123" fmla="*/ 4554 w 9778"/>
                  <a:gd name="connsiteY123" fmla="*/ 4158 h 10000"/>
                  <a:gd name="connsiteX124" fmla="*/ 4595 w 9778"/>
                  <a:gd name="connsiteY124" fmla="*/ 4112 h 10000"/>
                  <a:gd name="connsiteX125" fmla="*/ 4677 w 9778"/>
                  <a:gd name="connsiteY125" fmla="*/ 4028 h 10000"/>
                  <a:gd name="connsiteX126" fmla="*/ 4677 w 9778"/>
                  <a:gd name="connsiteY126" fmla="*/ 3946 h 10000"/>
                  <a:gd name="connsiteX127" fmla="*/ 4655 w 9778"/>
                  <a:gd name="connsiteY127" fmla="*/ 3861 h 10000"/>
                  <a:gd name="connsiteX128" fmla="*/ 4636 w 9778"/>
                  <a:gd name="connsiteY128" fmla="*/ 3775 h 10000"/>
                  <a:gd name="connsiteX129" fmla="*/ 4535 w 9778"/>
                  <a:gd name="connsiteY129" fmla="*/ 3771 h 10000"/>
                  <a:gd name="connsiteX130" fmla="*/ 4554 w 9778"/>
                  <a:gd name="connsiteY130" fmla="*/ 3705 h 10000"/>
                  <a:gd name="connsiteX131" fmla="*/ 4636 w 9778"/>
                  <a:gd name="connsiteY131" fmla="*/ 3640 h 10000"/>
                  <a:gd name="connsiteX132" fmla="*/ 4655 w 9778"/>
                  <a:gd name="connsiteY132" fmla="*/ 3575 h 10000"/>
                  <a:gd name="connsiteX133" fmla="*/ 4636 w 9778"/>
                  <a:gd name="connsiteY133" fmla="*/ 3505 h 10000"/>
                  <a:gd name="connsiteX134" fmla="*/ 4595 w 9778"/>
                  <a:gd name="connsiteY134" fmla="*/ 3505 h 10000"/>
                  <a:gd name="connsiteX135" fmla="*/ 4615 w 9778"/>
                  <a:gd name="connsiteY135" fmla="*/ 3439 h 10000"/>
                  <a:gd name="connsiteX136" fmla="*/ 4595 w 9778"/>
                  <a:gd name="connsiteY136" fmla="*/ 3362 h 10000"/>
                  <a:gd name="connsiteX137" fmla="*/ 4595 w 9778"/>
                  <a:gd name="connsiteY137" fmla="*/ 3296 h 10000"/>
                  <a:gd name="connsiteX138" fmla="*/ 4655 w 9778"/>
                  <a:gd name="connsiteY138" fmla="*/ 3226 h 10000"/>
                  <a:gd name="connsiteX139" fmla="*/ 4655 w 9778"/>
                  <a:gd name="connsiteY139" fmla="*/ 3087 h 10000"/>
                  <a:gd name="connsiteX140" fmla="*/ 4655 w 9778"/>
                  <a:gd name="connsiteY140" fmla="*/ 2952 h 10000"/>
                  <a:gd name="connsiteX141" fmla="*/ 4717 w 9778"/>
                  <a:gd name="connsiteY141" fmla="*/ 2817 h 10000"/>
                  <a:gd name="connsiteX142" fmla="*/ 4858 w 9778"/>
                  <a:gd name="connsiteY142" fmla="*/ 2693 h 10000"/>
                  <a:gd name="connsiteX143" fmla="*/ 4798 w 9778"/>
                  <a:gd name="connsiteY143" fmla="*/ 2674 h 10000"/>
                  <a:gd name="connsiteX144" fmla="*/ 4798 w 9778"/>
                  <a:gd name="connsiteY144" fmla="*/ 2557 h 10000"/>
                  <a:gd name="connsiteX145" fmla="*/ 4778 w 9778"/>
                  <a:gd name="connsiteY145" fmla="*/ 2441 h 10000"/>
                  <a:gd name="connsiteX146" fmla="*/ 4757 w 9778"/>
                  <a:gd name="connsiteY146" fmla="*/ 2325 h 10000"/>
                  <a:gd name="connsiteX147" fmla="*/ 4798 w 9778"/>
                  <a:gd name="connsiteY147" fmla="*/ 2222 h 10000"/>
                  <a:gd name="connsiteX148" fmla="*/ 4838 w 9778"/>
                  <a:gd name="connsiteY148" fmla="*/ 2034 h 10000"/>
                  <a:gd name="connsiteX149" fmla="*/ 4940 w 9778"/>
                  <a:gd name="connsiteY149" fmla="*/ 1853 h 10000"/>
                  <a:gd name="connsiteX150" fmla="*/ 5001 w 9778"/>
                  <a:gd name="connsiteY150" fmla="*/ 1667 h 10000"/>
                  <a:gd name="connsiteX151" fmla="*/ 4960 w 9778"/>
                  <a:gd name="connsiteY151" fmla="*/ 1478 h 10000"/>
                  <a:gd name="connsiteX152" fmla="*/ 4980 w 9778"/>
                  <a:gd name="connsiteY152" fmla="*/ 1389 h 10000"/>
                  <a:gd name="connsiteX153" fmla="*/ 4980 w 9778"/>
                  <a:gd name="connsiteY153" fmla="*/ 1293 h 10000"/>
                  <a:gd name="connsiteX154" fmla="*/ 4980 w 9778"/>
                  <a:gd name="connsiteY154" fmla="*/ 1202 h 10000"/>
                  <a:gd name="connsiteX155" fmla="*/ 4960 w 9778"/>
                  <a:gd name="connsiteY155" fmla="*/ 1109 h 10000"/>
                  <a:gd name="connsiteX156" fmla="*/ 4858 w 9778"/>
                  <a:gd name="connsiteY156" fmla="*/ 1137 h 10000"/>
                  <a:gd name="connsiteX157" fmla="*/ 4858 w 9778"/>
                  <a:gd name="connsiteY157" fmla="*/ 1075 h 10000"/>
                  <a:gd name="connsiteX158" fmla="*/ 4838 w 9778"/>
                  <a:gd name="connsiteY158" fmla="*/ 1010 h 10000"/>
                  <a:gd name="connsiteX159" fmla="*/ 4838 w 9778"/>
                  <a:gd name="connsiteY159" fmla="*/ 947 h 10000"/>
                  <a:gd name="connsiteX160" fmla="*/ 4858 w 9778"/>
                  <a:gd name="connsiteY160" fmla="*/ 886 h 10000"/>
                  <a:gd name="connsiteX161" fmla="*/ 4798 w 9778"/>
                  <a:gd name="connsiteY161" fmla="*/ 804 h 10000"/>
                  <a:gd name="connsiteX162" fmla="*/ 4798 w 9778"/>
                  <a:gd name="connsiteY162" fmla="*/ 720 h 10000"/>
                  <a:gd name="connsiteX163" fmla="*/ 4778 w 9778"/>
                  <a:gd name="connsiteY163" fmla="*/ 634 h 10000"/>
                  <a:gd name="connsiteX164" fmla="*/ 4778 w 9778"/>
                  <a:gd name="connsiteY164" fmla="*/ 558 h 10000"/>
                  <a:gd name="connsiteX165" fmla="*/ 4717 w 9778"/>
                  <a:gd name="connsiteY165" fmla="*/ 363 h 10000"/>
                  <a:gd name="connsiteX166" fmla="*/ 4655 w 9778"/>
                  <a:gd name="connsiteY166" fmla="*/ 344 h 10000"/>
                  <a:gd name="connsiteX167" fmla="*/ 4535 w 9778"/>
                  <a:gd name="connsiteY167" fmla="*/ 332 h 10000"/>
                  <a:gd name="connsiteX168" fmla="*/ 4454 w 9778"/>
                  <a:gd name="connsiteY168" fmla="*/ 320 h 10000"/>
                  <a:gd name="connsiteX169" fmla="*/ 4332 w 9778"/>
                  <a:gd name="connsiteY169" fmla="*/ 317 h 10000"/>
                  <a:gd name="connsiteX170" fmla="*/ 4251 w 9778"/>
                  <a:gd name="connsiteY170" fmla="*/ 320 h 10000"/>
                  <a:gd name="connsiteX171" fmla="*/ 4191 w 9778"/>
                  <a:gd name="connsiteY171" fmla="*/ 328 h 10000"/>
                  <a:gd name="connsiteX172" fmla="*/ 4109 w 9778"/>
                  <a:gd name="connsiteY172" fmla="*/ 328 h 10000"/>
                  <a:gd name="connsiteX173" fmla="*/ 4048 w 9778"/>
                  <a:gd name="connsiteY173" fmla="*/ 320 h 10000"/>
                  <a:gd name="connsiteX174" fmla="*/ 4069 w 9778"/>
                  <a:gd name="connsiteY174" fmla="*/ 305 h 10000"/>
                  <a:gd name="connsiteX175" fmla="*/ 4109 w 9778"/>
                  <a:gd name="connsiteY175" fmla="*/ 297 h 10000"/>
                  <a:gd name="connsiteX176" fmla="*/ 4171 w 9778"/>
                  <a:gd name="connsiteY176" fmla="*/ 286 h 10000"/>
                  <a:gd name="connsiteX177" fmla="*/ 4150 w 9778"/>
                  <a:gd name="connsiteY177" fmla="*/ 271 h 10000"/>
                  <a:gd name="connsiteX178" fmla="*/ 4332 w 9778"/>
                  <a:gd name="connsiteY178" fmla="*/ 255 h 10000"/>
                  <a:gd name="connsiteX179" fmla="*/ 4514 w 9778"/>
                  <a:gd name="connsiteY179" fmla="*/ 228 h 10000"/>
                  <a:gd name="connsiteX180" fmla="*/ 4677 w 9778"/>
                  <a:gd name="connsiteY180" fmla="*/ 201 h 10000"/>
                  <a:gd name="connsiteX181" fmla="*/ 4817 w 9778"/>
                  <a:gd name="connsiteY181" fmla="*/ 162 h 10000"/>
                  <a:gd name="connsiteX182" fmla="*/ 4858 w 9778"/>
                  <a:gd name="connsiteY182" fmla="*/ 120 h 10000"/>
                  <a:gd name="connsiteX183" fmla="*/ 4918 w 9778"/>
                  <a:gd name="connsiteY183" fmla="*/ 85 h 10000"/>
                  <a:gd name="connsiteX184" fmla="*/ 4918 w 9778"/>
                  <a:gd name="connsiteY184" fmla="*/ 42 h 10000"/>
                  <a:gd name="connsiteX185" fmla="*/ 4940 w 9778"/>
                  <a:gd name="connsiteY185" fmla="*/ 0 h 10000"/>
                  <a:gd name="connsiteX186" fmla="*/ 5001 w 9778"/>
                  <a:gd name="connsiteY186" fmla="*/ 73 h 10000"/>
                  <a:gd name="connsiteX187" fmla="*/ 5081 w 9778"/>
                  <a:gd name="connsiteY187" fmla="*/ 154 h 10000"/>
                  <a:gd name="connsiteX188" fmla="*/ 5102 w 9778"/>
                  <a:gd name="connsiteY188" fmla="*/ 232 h 10000"/>
                  <a:gd name="connsiteX189" fmla="*/ 5061 w 9778"/>
                  <a:gd name="connsiteY189" fmla="*/ 317 h 10000"/>
                  <a:gd name="connsiteX0" fmla="*/ 5176 w 9772"/>
                  <a:gd name="connsiteY0" fmla="*/ 317 h 10000"/>
                  <a:gd name="connsiteX1" fmla="*/ 5279 w 9772"/>
                  <a:gd name="connsiteY1" fmla="*/ 546 h 10000"/>
                  <a:gd name="connsiteX2" fmla="*/ 5362 w 9772"/>
                  <a:gd name="connsiteY2" fmla="*/ 785 h 10000"/>
                  <a:gd name="connsiteX3" fmla="*/ 5404 w 9772"/>
                  <a:gd name="connsiteY3" fmla="*/ 1017 h 10000"/>
                  <a:gd name="connsiteX4" fmla="*/ 5445 w 9772"/>
                  <a:gd name="connsiteY4" fmla="*/ 1248 h 10000"/>
                  <a:gd name="connsiteX5" fmla="*/ 5589 w 9772"/>
                  <a:gd name="connsiteY5" fmla="*/ 1474 h 10000"/>
                  <a:gd name="connsiteX6" fmla="*/ 5673 w 9772"/>
                  <a:gd name="connsiteY6" fmla="*/ 1706 h 10000"/>
                  <a:gd name="connsiteX7" fmla="*/ 5673 w 9772"/>
                  <a:gd name="connsiteY7" fmla="*/ 1935 h 10000"/>
                  <a:gd name="connsiteX8" fmla="*/ 5652 w 9772"/>
                  <a:gd name="connsiteY8" fmla="*/ 2163 h 10000"/>
                  <a:gd name="connsiteX9" fmla="*/ 5692 w 9772"/>
                  <a:gd name="connsiteY9" fmla="*/ 2287 h 10000"/>
                  <a:gd name="connsiteX10" fmla="*/ 5756 w 9772"/>
                  <a:gd name="connsiteY10" fmla="*/ 2422 h 10000"/>
                  <a:gd name="connsiteX11" fmla="*/ 5756 w 9772"/>
                  <a:gd name="connsiteY11" fmla="*/ 2554 h 10000"/>
                  <a:gd name="connsiteX12" fmla="*/ 5734 w 9772"/>
                  <a:gd name="connsiteY12" fmla="*/ 2685 h 10000"/>
                  <a:gd name="connsiteX13" fmla="*/ 5756 w 9772"/>
                  <a:gd name="connsiteY13" fmla="*/ 2700 h 10000"/>
                  <a:gd name="connsiteX14" fmla="*/ 5734 w 9772"/>
                  <a:gd name="connsiteY14" fmla="*/ 2723 h 10000"/>
                  <a:gd name="connsiteX15" fmla="*/ 5673 w 9772"/>
                  <a:gd name="connsiteY15" fmla="*/ 2739 h 10000"/>
                  <a:gd name="connsiteX16" fmla="*/ 5652 w 9772"/>
                  <a:gd name="connsiteY16" fmla="*/ 2758 h 10000"/>
                  <a:gd name="connsiteX17" fmla="*/ 5652 w 9772"/>
                  <a:gd name="connsiteY17" fmla="*/ 2817 h 10000"/>
                  <a:gd name="connsiteX18" fmla="*/ 5652 w 9772"/>
                  <a:gd name="connsiteY18" fmla="*/ 2874 h 10000"/>
                  <a:gd name="connsiteX19" fmla="*/ 5612 w 9772"/>
                  <a:gd name="connsiteY19" fmla="*/ 2936 h 10000"/>
                  <a:gd name="connsiteX20" fmla="*/ 5569 w 9772"/>
                  <a:gd name="connsiteY20" fmla="*/ 2987 h 10000"/>
                  <a:gd name="connsiteX21" fmla="*/ 5569 w 9772"/>
                  <a:gd name="connsiteY21" fmla="*/ 3161 h 10000"/>
                  <a:gd name="connsiteX22" fmla="*/ 5612 w 9772"/>
                  <a:gd name="connsiteY22" fmla="*/ 3342 h 10000"/>
                  <a:gd name="connsiteX23" fmla="*/ 5692 w 9772"/>
                  <a:gd name="connsiteY23" fmla="*/ 3524 h 10000"/>
                  <a:gd name="connsiteX24" fmla="*/ 5715 w 9772"/>
                  <a:gd name="connsiteY24" fmla="*/ 3697 h 10000"/>
                  <a:gd name="connsiteX25" fmla="*/ 5900 w 9772"/>
                  <a:gd name="connsiteY25" fmla="*/ 3845 h 10000"/>
                  <a:gd name="connsiteX26" fmla="*/ 5922 w 9772"/>
                  <a:gd name="connsiteY26" fmla="*/ 4000 h 10000"/>
                  <a:gd name="connsiteX27" fmla="*/ 5900 w 9772"/>
                  <a:gd name="connsiteY27" fmla="*/ 4150 h 10000"/>
                  <a:gd name="connsiteX28" fmla="*/ 5881 w 9772"/>
                  <a:gd name="connsiteY28" fmla="*/ 4305 h 10000"/>
                  <a:gd name="connsiteX29" fmla="*/ 5734 w 9772"/>
                  <a:gd name="connsiteY29" fmla="*/ 4533 h 10000"/>
                  <a:gd name="connsiteX30" fmla="*/ 5756 w 9772"/>
                  <a:gd name="connsiteY30" fmla="*/ 4762 h 10000"/>
                  <a:gd name="connsiteX31" fmla="*/ 5818 w 9772"/>
                  <a:gd name="connsiteY31" fmla="*/ 4990 h 10000"/>
                  <a:gd name="connsiteX32" fmla="*/ 5756 w 9772"/>
                  <a:gd name="connsiteY32" fmla="*/ 5219 h 10000"/>
                  <a:gd name="connsiteX33" fmla="*/ 5838 w 9772"/>
                  <a:gd name="connsiteY33" fmla="*/ 5471 h 10000"/>
                  <a:gd name="connsiteX34" fmla="*/ 5900 w 9772"/>
                  <a:gd name="connsiteY34" fmla="*/ 5715 h 10000"/>
                  <a:gd name="connsiteX35" fmla="*/ 5961 w 9772"/>
                  <a:gd name="connsiteY35" fmla="*/ 5965 h 10000"/>
                  <a:gd name="connsiteX36" fmla="*/ 5961 w 9772"/>
                  <a:gd name="connsiteY36" fmla="*/ 6220 h 10000"/>
                  <a:gd name="connsiteX37" fmla="*/ 6045 w 9772"/>
                  <a:gd name="connsiteY37" fmla="*/ 6546 h 10000"/>
                  <a:gd name="connsiteX38" fmla="*/ 6045 w 9772"/>
                  <a:gd name="connsiteY38" fmla="*/ 6870 h 10000"/>
                  <a:gd name="connsiteX39" fmla="*/ 6065 w 9772"/>
                  <a:gd name="connsiteY39" fmla="*/ 7188 h 10000"/>
                  <a:gd name="connsiteX40" fmla="*/ 6314 w 9772"/>
                  <a:gd name="connsiteY40" fmla="*/ 7502 h 10000"/>
                  <a:gd name="connsiteX41" fmla="*/ 6356 w 9772"/>
                  <a:gd name="connsiteY41" fmla="*/ 7656 h 10000"/>
                  <a:gd name="connsiteX42" fmla="*/ 6439 w 9772"/>
                  <a:gd name="connsiteY42" fmla="*/ 7807 h 10000"/>
                  <a:gd name="connsiteX43" fmla="*/ 6480 w 9772"/>
                  <a:gd name="connsiteY43" fmla="*/ 7965 h 10000"/>
                  <a:gd name="connsiteX44" fmla="*/ 6397 w 9772"/>
                  <a:gd name="connsiteY44" fmla="*/ 8117 h 10000"/>
                  <a:gd name="connsiteX45" fmla="*/ 6294 w 9772"/>
                  <a:gd name="connsiteY45" fmla="*/ 8317 h 10000"/>
                  <a:gd name="connsiteX46" fmla="*/ 6314 w 9772"/>
                  <a:gd name="connsiteY46" fmla="*/ 8523 h 10000"/>
                  <a:gd name="connsiteX47" fmla="*/ 6439 w 9772"/>
                  <a:gd name="connsiteY47" fmla="*/ 8736 h 10000"/>
                  <a:gd name="connsiteX48" fmla="*/ 6542 w 9772"/>
                  <a:gd name="connsiteY48" fmla="*/ 8941 h 10000"/>
                  <a:gd name="connsiteX49" fmla="*/ 6563 w 9772"/>
                  <a:gd name="connsiteY49" fmla="*/ 9095 h 10000"/>
                  <a:gd name="connsiteX50" fmla="*/ 6563 w 9772"/>
                  <a:gd name="connsiteY50" fmla="*/ 9254 h 10000"/>
                  <a:gd name="connsiteX51" fmla="*/ 6625 w 9772"/>
                  <a:gd name="connsiteY51" fmla="*/ 9408 h 10000"/>
                  <a:gd name="connsiteX52" fmla="*/ 6873 w 9772"/>
                  <a:gd name="connsiteY52" fmla="*/ 9540 h 10000"/>
                  <a:gd name="connsiteX53" fmla="*/ 7142 w 9772"/>
                  <a:gd name="connsiteY53" fmla="*/ 9540 h 10000"/>
                  <a:gd name="connsiteX54" fmla="*/ 7432 w 9772"/>
                  <a:gd name="connsiteY54" fmla="*/ 9551 h 10000"/>
                  <a:gd name="connsiteX55" fmla="*/ 7660 w 9772"/>
                  <a:gd name="connsiteY55" fmla="*/ 9563 h 10000"/>
                  <a:gd name="connsiteX56" fmla="*/ 7928 w 9772"/>
                  <a:gd name="connsiteY56" fmla="*/ 9578 h 10000"/>
                  <a:gd name="connsiteX57" fmla="*/ 8178 w 9772"/>
                  <a:gd name="connsiteY57" fmla="*/ 9597 h 10000"/>
                  <a:gd name="connsiteX58" fmla="*/ 8385 w 9772"/>
                  <a:gd name="connsiteY58" fmla="*/ 9625 h 10000"/>
                  <a:gd name="connsiteX59" fmla="*/ 8633 w 9772"/>
                  <a:gd name="connsiteY59" fmla="*/ 9657 h 10000"/>
                  <a:gd name="connsiteX60" fmla="*/ 8839 w 9772"/>
                  <a:gd name="connsiteY60" fmla="*/ 9688 h 10000"/>
                  <a:gd name="connsiteX61" fmla="*/ 9067 w 9772"/>
                  <a:gd name="connsiteY61" fmla="*/ 9699 h 10000"/>
                  <a:gd name="connsiteX62" fmla="*/ 9296 w 9772"/>
                  <a:gd name="connsiteY62" fmla="*/ 9711 h 10000"/>
                  <a:gd name="connsiteX63" fmla="*/ 9523 w 9772"/>
                  <a:gd name="connsiteY63" fmla="*/ 9714 h 10000"/>
                  <a:gd name="connsiteX64" fmla="*/ 9772 w 9772"/>
                  <a:gd name="connsiteY64" fmla="*/ 9722 h 10000"/>
                  <a:gd name="connsiteX65" fmla="*/ 3044 w 9772"/>
                  <a:gd name="connsiteY65" fmla="*/ 10000 h 10000"/>
                  <a:gd name="connsiteX66" fmla="*/ 2610 w 9772"/>
                  <a:gd name="connsiteY66" fmla="*/ 9958 h 10000"/>
                  <a:gd name="connsiteX67" fmla="*/ 2215 w 9772"/>
                  <a:gd name="connsiteY67" fmla="*/ 9915 h 10000"/>
                  <a:gd name="connsiteX68" fmla="*/ 1759 w 9772"/>
                  <a:gd name="connsiteY68" fmla="*/ 9880 h 10000"/>
                  <a:gd name="connsiteX69" fmla="*/ 869 w 9772"/>
                  <a:gd name="connsiteY69" fmla="*/ 9815 h 10000"/>
                  <a:gd name="connsiteX70" fmla="*/ 456 w 9772"/>
                  <a:gd name="connsiteY70" fmla="*/ 9785 h 10000"/>
                  <a:gd name="connsiteX71" fmla="*/ 0 w 9772"/>
                  <a:gd name="connsiteY71" fmla="*/ 9757 h 10000"/>
                  <a:gd name="connsiteX72" fmla="*/ 269 w 9772"/>
                  <a:gd name="connsiteY72" fmla="*/ 9741 h 10000"/>
                  <a:gd name="connsiteX73" fmla="*/ 558 w 9772"/>
                  <a:gd name="connsiteY73" fmla="*/ 9722 h 10000"/>
                  <a:gd name="connsiteX74" fmla="*/ 827 w 9772"/>
                  <a:gd name="connsiteY74" fmla="*/ 9695 h 10000"/>
                  <a:gd name="connsiteX75" fmla="*/ 1119 w 9772"/>
                  <a:gd name="connsiteY75" fmla="*/ 9672 h 10000"/>
                  <a:gd name="connsiteX76" fmla="*/ 1366 w 9772"/>
                  <a:gd name="connsiteY76" fmla="*/ 9653 h 10000"/>
                  <a:gd name="connsiteX77" fmla="*/ 1656 w 9772"/>
                  <a:gd name="connsiteY77" fmla="*/ 9637 h 10000"/>
                  <a:gd name="connsiteX78" fmla="*/ 1967 w 9772"/>
                  <a:gd name="connsiteY78" fmla="*/ 9625 h 10000"/>
                  <a:gd name="connsiteX79" fmla="*/ 2278 w 9772"/>
                  <a:gd name="connsiteY79" fmla="*/ 9625 h 10000"/>
                  <a:gd name="connsiteX80" fmla="*/ 2506 w 9772"/>
                  <a:gd name="connsiteY80" fmla="*/ 9625 h 10000"/>
                  <a:gd name="connsiteX81" fmla="*/ 2733 w 9772"/>
                  <a:gd name="connsiteY81" fmla="*/ 9625 h 10000"/>
                  <a:gd name="connsiteX82" fmla="*/ 2940 w 9772"/>
                  <a:gd name="connsiteY82" fmla="*/ 9620 h 10000"/>
                  <a:gd name="connsiteX83" fmla="*/ 3167 w 9772"/>
                  <a:gd name="connsiteY83" fmla="*/ 9613 h 10000"/>
                  <a:gd name="connsiteX84" fmla="*/ 3374 w 9772"/>
                  <a:gd name="connsiteY84" fmla="*/ 9609 h 10000"/>
                  <a:gd name="connsiteX85" fmla="*/ 3561 w 9772"/>
                  <a:gd name="connsiteY85" fmla="*/ 9597 h 10000"/>
                  <a:gd name="connsiteX86" fmla="*/ 3768 w 9772"/>
                  <a:gd name="connsiteY86" fmla="*/ 9582 h 10000"/>
                  <a:gd name="connsiteX87" fmla="*/ 3955 w 9772"/>
                  <a:gd name="connsiteY87" fmla="*/ 9563 h 10000"/>
                  <a:gd name="connsiteX88" fmla="*/ 3975 w 9772"/>
                  <a:gd name="connsiteY88" fmla="*/ 9393 h 10000"/>
                  <a:gd name="connsiteX89" fmla="*/ 4037 w 9772"/>
                  <a:gd name="connsiteY89" fmla="*/ 9223 h 10000"/>
                  <a:gd name="connsiteX90" fmla="*/ 4120 w 9772"/>
                  <a:gd name="connsiteY90" fmla="*/ 9053 h 10000"/>
                  <a:gd name="connsiteX91" fmla="*/ 4182 w 9772"/>
                  <a:gd name="connsiteY91" fmla="*/ 8883 h 10000"/>
                  <a:gd name="connsiteX92" fmla="*/ 4161 w 9772"/>
                  <a:gd name="connsiteY92" fmla="*/ 8635 h 10000"/>
                  <a:gd name="connsiteX93" fmla="*/ 4161 w 9772"/>
                  <a:gd name="connsiteY93" fmla="*/ 8386 h 10000"/>
                  <a:gd name="connsiteX94" fmla="*/ 4161 w 9772"/>
                  <a:gd name="connsiteY94" fmla="*/ 8136 h 10000"/>
                  <a:gd name="connsiteX95" fmla="*/ 4182 w 9772"/>
                  <a:gd name="connsiteY95" fmla="*/ 7887 h 10000"/>
                  <a:gd name="connsiteX96" fmla="*/ 4182 w 9772"/>
                  <a:gd name="connsiteY96" fmla="*/ 7691 h 10000"/>
                  <a:gd name="connsiteX97" fmla="*/ 4140 w 9772"/>
                  <a:gd name="connsiteY97" fmla="*/ 7489 h 10000"/>
                  <a:gd name="connsiteX98" fmla="*/ 4120 w 9772"/>
                  <a:gd name="connsiteY98" fmla="*/ 7300 h 10000"/>
                  <a:gd name="connsiteX99" fmla="*/ 4182 w 9772"/>
                  <a:gd name="connsiteY99" fmla="*/ 7110 h 10000"/>
                  <a:gd name="connsiteX100" fmla="*/ 4409 w 9772"/>
                  <a:gd name="connsiteY100" fmla="*/ 6909 h 10000"/>
                  <a:gd name="connsiteX101" fmla="*/ 4451 w 9772"/>
                  <a:gd name="connsiteY101" fmla="*/ 6696 h 10000"/>
                  <a:gd name="connsiteX102" fmla="*/ 4430 w 9772"/>
                  <a:gd name="connsiteY102" fmla="*/ 6480 h 10000"/>
                  <a:gd name="connsiteX103" fmla="*/ 4430 w 9772"/>
                  <a:gd name="connsiteY103" fmla="*/ 6263 h 10000"/>
                  <a:gd name="connsiteX104" fmla="*/ 4451 w 9772"/>
                  <a:gd name="connsiteY104" fmla="*/ 6186 h 10000"/>
                  <a:gd name="connsiteX105" fmla="*/ 4472 w 9772"/>
                  <a:gd name="connsiteY105" fmla="*/ 6112 h 10000"/>
                  <a:gd name="connsiteX106" fmla="*/ 4472 w 9772"/>
                  <a:gd name="connsiteY106" fmla="*/ 6039 h 10000"/>
                  <a:gd name="connsiteX107" fmla="*/ 4409 w 9772"/>
                  <a:gd name="connsiteY107" fmla="*/ 5969 h 10000"/>
                  <a:gd name="connsiteX108" fmla="*/ 4389 w 9772"/>
                  <a:gd name="connsiteY108" fmla="*/ 5795 h 10000"/>
                  <a:gd name="connsiteX109" fmla="*/ 4430 w 9772"/>
                  <a:gd name="connsiteY109" fmla="*/ 5784 h 10000"/>
                  <a:gd name="connsiteX110" fmla="*/ 4430 w 9772"/>
                  <a:gd name="connsiteY110" fmla="*/ 5606 h 10000"/>
                  <a:gd name="connsiteX111" fmla="*/ 4472 w 9772"/>
                  <a:gd name="connsiteY111" fmla="*/ 5424 h 10000"/>
                  <a:gd name="connsiteX112" fmla="*/ 4492 w 9772"/>
                  <a:gd name="connsiteY112" fmla="*/ 5246 h 10000"/>
                  <a:gd name="connsiteX113" fmla="*/ 4451 w 9772"/>
                  <a:gd name="connsiteY113" fmla="*/ 5053 h 10000"/>
                  <a:gd name="connsiteX114" fmla="*/ 4555 w 9772"/>
                  <a:gd name="connsiteY114" fmla="*/ 5025 h 10000"/>
                  <a:gd name="connsiteX115" fmla="*/ 4492 w 9772"/>
                  <a:gd name="connsiteY115" fmla="*/ 4662 h 10000"/>
                  <a:gd name="connsiteX116" fmla="*/ 4577 w 9772"/>
                  <a:gd name="connsiteY116" fmla="*/ 4576 h 10000"/>
                  <a:gd name="connsiteX117" fmla="*/ 4596 w 9772"/>
                  <a:gd name="connsiteY117" fmla="*/ 4491 h 10000"/>
                  <a:gd name="connsiteX118" fmla="*/ 4616 w 9772"/>
                  <a:gd name="connsiteY118" fmla="*/ 4402 h 10000"/>
                  <a:gd name="connsiteX119" fmla="*/ 4657 w 9772"/>
                  <a:gd name="connsiteY119" fmla="*/ 4313 h 10000"/>
                  <a:gd name="connsiteX120" fmla="*/ 4720 w 9772"/>
                  <a:gd name="connsiteY120" fmla="*/ 4259 h 10000"/>
                  <a:gd name="connsiteX121" fmla="*/ 4699 w 9772"/>
                  <a:gd name="connsiteY121" fmla="*/ 4213 h 10000"/>
                  <a:gd name="connsiteX122" fmla="*/ 4657 w 9772"/>
                  <a:gd name="connsiteY122" fmla="*/ 4158 h 10000"/>
                  <a:gd name="connsiteX123" fmla="*/ 4699 w 9772"/>
                  <a:gd name="connsiteY123" fmla="*/ 4112 h 10000"/>
                  <a:gd name="connsiteX124" fmla="*/ 4783 w 9772"/>
                  <a:gd name="connsiteY124" fmla="*/ 4028 h 10000"/>
                  <a:gd name="connsiteX125" fmla="*/ 4783 w 9772"/>
                  <a:gd name="connsiteY125" fmla="*/ 3946 h 10000"/>
                  <a:gd name="connsiteX126" fmla="*/ 4761 w 9772"/>
                  <a:gd name="connsiteY126" fmla="*/ 3861 h 10000"/>
                  <a:gd name="connsiteX127" fmla="*/ 4741 w 9772"/>
                  <a:gd name="connsiteY127" fmla="*/ 3775 h 10000"/>
                  <a:gd name="connsiteX128" fmla="*/ 4638 w 9772"/>
                  <a:gd name="connsiteY128" fmla="*/ 3771 h 10000"/>
                  <a:gd name="connsiteX129" fmla="*/ 4657 w 9772"/>
                  <a:gd name="connsiteY129" fmla="*/ 3705 h 10000"/>
                  <a:gd name="connsiteX130" fmla="*/ 4741 w 9772"/>
                  <a:gd name="connsiteY130" fmla="*/ 3640 h 10000"/>
                  <a:gd name="connsiteX131" fmla="*/ 4761 w 9772"/>
                  <a:gd name="connsiteY131" fmla="*/ 3575 h 10000"/>
                  <a:gd name="connsiteX132" fmla="*/ 4741 w 9772"/>
                  <a:gd name="connsiteY132" fmla="*/ 3505 h 10000"/>
                  <a:gd name="connsiteX133" fmla="*/ 4699 w 9772"/>
                  <a:gd name="connsiteY133" fmla="*/ 3505 h 10000"/>
                  <a:gd name="connsiteX134" fmla="*/ 4720 w 9772"/>
                  <a:gd name="connsiteY134" fmla="*/ 3439 h 10000"/>
                  <a:gd name="connsiteX135" fmla="*/ 4699 w 9772"/>
                  <a:gd name="connsiteY135" fmla="*/ 3362 h 10000"/>
                  <a:gd name="connsiteX136" fmla="*/ 4699 w 9772"/>
                  <a:gd name="connsiteY136" fmla="*/ 3296 h 10000"/>
                  <a:gd name="connsiteX137" fmla="*/ 4761 w 9772"/>
                  <a:gd name="connsiteY137" fmla="*/ 3226 h 10000"/>
                  <a:gd name="connsiteX138" fmla="*/ 4761 w 9772"/>
                  <a:gd name="connsiteY138" fmla="*/ 3087 h 10000"/>
                  <a:gd name="connsiteX139" fmla="*/ 4761 w 9772"/>
                  <a:gd name="connsiteY139" fmla="*/ 2952 h 10000"/>
                  <a:gd name="connsiteX140" fmla="*/ 4824 w 9772"/>
                  <a:gd name="connsiteY140" fmla="*/ 2817 h 10000"/>
                  <a:gd name="connsiteX141" fmla="*/ 4968 w 9772"/>
                  <a:gd name="connsiteY141" fmla="*/ 2693 h 10000"/>
                  <a:gd name="connsiteX142" fmla="*/ 4907 w 9772"/>
                  <a:gd name="connsiteY142" fmla="*/ 2674 h 10000"/>
                  <a:gd name="connsiteX143" fmla="*/ 4907 w 9772"/>
                  <a:gd name="connsiteY143" fmla="*/ 2557 h 10000"/>
                  <a:gd name="connsiteX144" fmla="*/ 4886 w 9772"/>
                  <a:gd name="connsiteY144" fmla="*/ 2441 h 10000"/>
                  <a:gd name="connsiteX145" fmla="*/ 4865 w 9772"/>
                  <a:gd name="connsiteY145" fmla="*/ 2325 h 10000"/>
                  <a:gd name="connsiteX146" fmla="*/ 4907 w 9772"/>
                  <a:gd name="connsiteY146" fmla="*/ 2222 h 10000"/>
                  <a:gd name="connsiteX147" fmla="*/ 4948 w 9772"/>
                  <a:gd name="connsiteY147" fmla="*/ 2034 h 10000"/>
                  <a:gd name="connsiteX148" fmla="*/ 5052 w 9772"/>
                  <a:gd name="connsiteY148" fmla="*/ 1853 h 10000"/>
                  <a:gd name="connsiteX149" fmla="*/ 5115 w 9772"/>
                  <a:gd name="connsiteY149" fmla="*/ 1667 h 10000"/>
                  <a:gd name="connsiteX150" fmla="*/ 5073 w 9772"/>
                  <a:gd name="connsiteY150" fmla="*/ 1478 h 10000"/>
                  <a:gd name="connsiteX151" fmla="*/ 5093 w 9772"/>
                  <a:gd name="connsiteY151" fmla="*/ 1389 h 10000"/>
                  <a:gd name="connsiteX152" fmla="*/ 5093 w 9772"/>
                  <a:gd name="connsiteY152" fmla="*/ 1293 h 10000"/>
                  <a:gd name="connsiteX153" fmla="*/ 5093 w 9772"/>
                  <a:gd name="connsiteY153" fmla="*/ 1202 h 10000"/>
                  <a:gd name="connsiteX154" fmla="*/ 5073 w 9772"/>
                  <a:gd name="connsiteY154" fmla="*/ 1109 h 10000"/>
                  <a:gd name="connsiteX155" fmla="*/ 4968 w 9772"/>
                  <a:gd name="connsiteY155" fmla="*/ 1137 h 10000"/>
                  <a:gd name="connsiteX156" fmla="*/ 4968 w 9772"/>
                  <a:gd name="connsiteY156" fmla="*/ 1075 h 10000"/>
                  <a:gd name="connsiteX157" fmla="*/ 4948 w 9772"/>
                  <a:gd name="connsiteY157" fmla="*/ 1010 h 10000"/>
                  <a:gd name="connsiteX158" fmla="*/ 4948 w 9772"/>
                  <a:gd name="connsiteY158" fmla="*/ 947 h 10000"/>
                  <a:gd name="connsiteX159" fmla="*/ 4968 w 9772"/>
                  <a:gd name="connsiteY159" fmla="*/ 886 h 10000"/>
                  <a:gd name="connsiteX160" fmla="*/ 4907 w 9772"/>
                  <a:gd name="connsiteY160" fmla="*/ 804 h 10000"/>
                  <a:gd name="connsiteX161" fmla="*/ 4907 w 9772"/>
                  <a:gd name="connsiteY161" fmla="*/ 720 h 10000"/>
                  <a:gd name="connsiteX162" fmla="*/ 4886 w 9772"/>
                  <a:gd name="connsiteY162" fmla="*/ 634 h 10000"/>
                  <a:gd name="connsiteX163" fmla="*/ 4886 w 9772"/>
                  <a:gd name="connsiteY163" fmla="*/ 558 h 10000"/>
                  <a:gd name="connsiteX164" fmla="*/ 4824 w 9772"/>
                  <a:gd name="connsiteY164" fmla="*/ 363 h 10000"/>
                  <a:gd name="connsiteX165" fmla="*/ 4761 w 9772"/>
                  <a:gd name="connsiteY165" fmla="*/ 344 h 10000"/>
                  <a:gd name="connsiteX166" fmla="*/ 4638 w 9772"/>
                  <a:gd name="connsiteY166" fmla="*/ 332 h 10000"/>
                  <a:gd name="connsiteX167" fmla="*/ 4555 w 9772"/>
                  <a:gd name="connsiteY167" fmla="*/ 320 h 10000"/>
                  <a:gd name="connsiteX168" fmla="*/ 4430 w 9772"/>
                  <a:gd name="connsiteY168" fmla="*/ 317 h 10000"/>
                  <a:gd name="connsiteX169" fmla="*/ 4348 w 9772"/>
                  <a:gd name="connsiteY169" fmla="*/ 320 h 10000"/>
                  <a:gd name="connsiteX170" fmla="*/ 4286 w 9772"/>
                  <a:gd name="connsiteY170" fmla="*/ 328 h 10000"/>
                  <a:gd name="connsiteX171" fmla="*/ 4202 w 9772"/>
                  <a:gd name="connsiteY171" fmla="*/ 328 h 10000"/>
                  <a:gd name="connsiteX172" fmla="*/ 4140 w 9772"/>
                  <a:gd name="connsiteY172" fmla="*/ 320 h 10000"/>
                  <a:gd name="connsiteX173" fmla="*/ 4161 w 9772"/>
                  <a:gd name="connsiteY173" fmla="*/ 305 h 10000"/>
                  <a:gd name="connsiteX174" fmla="*/ 4202 w 9772"/>
                  <a:gd name="connsiteY174" fmla="*/ 297 h 10000"/>
                  <a:gd name="connsiteX175" fmla="*/ 4266 w 9772"/>
                  <a:gd name="connsiteY175" fmla="*/ 286 h 10000"/>
                  <a:gd name="connsiteX176" fmla="*/ 4244 w 9772"/>
                  <a:gd name="connsiteY176" fmla="*/ 271 h 10000"/>
                  <a:gd name="connsiteX177" fmla="*/ 4430 w 9772"/>
                  <a:gd name="connsiteY177" fmla="*/ 255 h 10000"/>
                  <a:gd name="connsiteX178" fmla="*/ 4616 w 9772"/>
                  <a:gd name="connsiteY178" fmla="*/ 228 h 10000"/>
                  <a:gd name="connsiteX179" fmla="*/ 4783 w 9772"/>
                  <a:gd name="connsiteY179" fmla="*/ 201 h 10000"/>
                  <a:gd name="connsiteX180" fmla="*/ 4926 w 9772"/>
                  <a:gd name="connsiteY180" fmla="*/ 162 h 10000"/>
                  <a:gd name="connsiteX181" fmla="*/ 4968 w 9772"/>
                  <a:gd name="connsiteY181" fmla="*/ 120 h 10000"/>
                  <a:gd name="connsiteX182" fmla="*/ 5030 w 9772"/>
                  <a:gd name="connsiteY182" fmla="*/ 85 h 10000"/>
                  <a:gd name="connsiteX183" fmla="*/ 5030 w 9772"/>
                  <a:gd name="connsiteY183" fmla="*/ 42 h 10000"/>
                  <a:gd name="connsiteX184" fmla="*/ 5052 w 9772"/>
                  <a:gd name="connsiteY184" fmla="*/ 0 h 10000"/>
                  <a:gd name="connsiteX185" fmla="*/ 5115 w 9772"/>
                  <a:gd name="connsiteY185" fmla="*/ 73 h 10000"/>
                  <a:gd name="connsiteX186" fmla="*/ 5196 w 9772"/>
                  <a:gd name="connsiteY186" fmla="*/ 154 h 10000"/>
                  <a:gd name="connsiteX187" fmla="*/ 5218 w 9772"/>
                  <a:gd name="connsiteY187" fmla="*/ 232 h 10000"/>
                  <a:gd name="connsiteX188" fmla="*/ 5176 w 9772"/>
                  <a:gd name="connsiteY188" fmla="*/ 317 h 10000"/>
                  <a:gd name="connsiteX0" fmla="*/ 5297 w 9745"/>
                  <a:gd name="connsiteY0" fmla="*/ 317 h 10000"/>
                  <a:gd name="connsiteX1" fmla="*/ 5402 w 9745"/>
                  <a:gd name="connsiteY1" fmla="*/ 546 h 10000"/>
                  <a:gd name="connsiteX2" fmla="*/ 5487 w 9745"/>
                  <a:gd name="connsiteY2" fmla="*/ 785 h 10000"/>
                  <a:gd name="connsiteX3" fmla="*/ 5530 w 9745"/>
                  <a:gd name="connsiteY3" fmla="*/ 1017 h 10000"/>
                  <a:gd name="connsiteX4" fmla="*/ 5572 w 9745"/>
                  <a:gd name="connsiteY4" fmla="*/ 1248 h 10000"/>
                  <a:gd name="connsiteX5" fmla="*/ 5719 w 9745"/>
                  <a:gd name="connsiteY5" fmla="*/ 1474 h 10000"/>
                  <a:gd name="connsiteX6" fmla="*/ 5805 w 9745"/>
                  <a:gd name="connsiteY6" fmla="*/ 1706 h 10000"/>
                  <a:gd name="connsiteX7" fmla="*/ 5805 w 9745"/>
                  <a:gd name="connsiteY7" fmla="*/ 1935 h 10000"/>
                  <a:gd name="connsiteX8" fmla="*/ 5784 w 9745"/>
                  <a:gd name="connsiteY8" fmla="*/ 2163 h 10000"/>
                  <a:gd name="connsiteX9" fmla="*/ 5825 w 9745"/>
                  <a:gd name="connsiteY9" fmla="*/ 2287 h 10000"/>
                  <a:gd name="connsiteX10" fmla="*/ 5890 w 9745"/>
                  <a:gd name="connsiteY10" fmla="*/ 2422 h 10000"/>
                  <a:gd name="connsiteX11" fmla="*/ 5890 w 9745"/>
                  <a:gd name="connsiteY11" fmla="*/ 2554 h 10000"/>
                  <a:gd name="connsiteX12" fmla="*/ 5868 w 9745"/>
                  <a:gd name="connsiteY12" fmla="*/ 2685 h 10000"/>
                  <a:gd name="connsiteX13" fmla="*/ 5890 w 9745"/>
                  <a:gd name="connsiteY13" fmla="*/ 2700 h 10000"/>
                  <a:gd name="connsiteX14" fmla="*/ 5868 w 9745"/>
                  <a:gd name="connsiteY14" fmla="*/ 2723 h 10000"/>
                  <a:gd name="connsiteX15" fmla="*/ 5805 w 9745"/>
                  <a:gd name="connsiteY15" fmla="*/ 2739 h 10000"/>
                  <a:gd name="connsiteX16" fmla="*/ 5784 w 9745"/>
                  <a:gd name="connsiteY16" fmla="*/ 2758 h 10000"/>
                  <a:gd name="connsiteX17" fmla="*/ 5784 w 9745"/>
                  <a:gd name="connsiteY17" fmla="*/ 2817 h 10000"/>
                  <a:gd name="connsiteX18" fmla="*/ 5784 w 9745"/>
                  <a:gd name="connsiteY18" fmla="*/ 2874 h 10000"/>
                  <a:gd name="connsiteX19" fmla="*/ 5743 w 9745"/>
                  <a:gd name="connsiteY19" fmla="*/ 2936 h 10000"/>
                  <a:gd name="connsiteX20" fmla="*/ 5699 w 9745"/>
                  <a:gd name="connsiteY20" fmla="*/ 2987 h 10000"/>
                  <a:gd name="connsiteX21" fmla="*/ 5699 w 9745"/>
                  <a:gd name="connsiteY21" fmla="*/ 3161 h 10000"/>
                  <a:gd name="connsiteX22" fmla="*/ 5743 w 9745"/>
                  <a:gd name="connsiteY22" fmla="*/ 3342 h 10000"/>
                  <a:gd name="connsiteX23" fmla="*/ 5825 w 9745"/>
                  <a:gd name="connsiteY23" fmla="*/ 3524 h 10000"/>
                  <a:gd name="connsiteX24" fmla="*/ 5848 w 9745"/>
                  <a:gd name="connsiteY24" fmla="*/ 3697 h 10000"/>
                  <a:gd name="connsiteX25" fmla="*/ 6038 w 9745"/>
                  <a:gd name="connsiteY25" fmla="*/ 3845 h 10000"/>
                  <a:gd name="connsiteX26" fmla="*/ 6060 w 9745"/>
                  <a:gd name="connsiteY26" fmla="*/ 4000 h 10000"/>
                  <a:gd name="connsiteX27" fmla="*/ 6038 w 9745"/>
                  <a:gd name="connsiteY27" fmla="*/ 4150 h 10000"/>
                  <a:gd name="connsiteX28" fmla="*/ 6018 w 9745"/>
                  <a:gd name="connsiteY28" fmla="*/ 4305 h 10000"/>
                  <a:gd name="connsiteX29" fmla="*/ 5868 w 9745"/>
                  <a:gd name="connsiteY29" fmla="*/ 4533 h 10000"/>
                  <a:gd name="connsiteX30" fmla="*/ 5890 w 9745"/>
                  <a:gd name="connsiteY30" fmla="*/ 4762 h 10000"/>
                  <a:gd name="connsiteX31" fmla="*/ 5954 w 9745"/>
                  <a:gd name="connsiteY31" fmla="*/ 4990 h 10000"/>
                  <a:gd name="connsiteX32" fmla="*/ 5890 w 9745"/>
                  <a:gd name="connsiteY32" fmla="*/ 5219 h 10000"/>
                  <a:gd name="connsiteX33" fmla="*/ 5974 w 9745"/>
                  <a:gd name="connsiteY33" fmla="*/ 5471 h 10000"/>
                  <a:gd name="connsiteX34" fmla="*/ 6038 w 9745"/>
                  <a:gd name="connsiteY34" fmla="*/ 5715 h 10000"/>
                  <a:gd name="connsiteX35" fmla="*/ 6100 w 9745"/>
                  <a:gd name="connsiteY35" fmla="*/ 5965 h 10000"/>
                  <a:gd name="connsiteX36" fmla="*/ 6100 w 9745"/>
                  <a:gd name="connsiteY36" fmla="*/ 6220 h 10000"/>
                  <a:gd name="connsiteX37" fmla="*/ 6186 w 9745"/>
                  <a:gd name="connsiteY37" fmla="*/ 6546 h 10000"/>
                  <a:gd name="connsiteX38" fmla="*/ 6186 w 9745"/>
                  <a:gd name="connsiteY38" fmla="*/ 6870 h 10000"/>
                  <a:gd name="connsiteX39" fmla="*/ 6207 w 9745"/>
                  <a:gd name="connsiteY39" fmla="*/ 7188 h 10000"/>
                  <a:gd name="connsiteX40" fmla="*/ 6461 w 9745"/>
                  <a:gd name="connsiteY40" fmla="*/ 7502 h 10000"/>
                  <a:gd name="connsiteX41" fmla="*/ 6504 w 9745"/>
                  <a:gd name="connsiteY41" fmla="*/ 7656 h 10000"/>
                  <a:gd name="connsiteX42" fmla="*/ 6589 w 9745"/>
                  <a:gd name="connsiteY42" fmla="*/ 7807 h 10000"/>
                  <a:gd name="connsiteX43" fmla="*/ 6631 w 9745"/>
                  <a:gd name="connsiteY43" fmla="*/ 7965 h 10000"/>
                  <a:gd name="connsiteX44" fmla="*/ 6546 w 9745"/>
                  <a:gd name="connsiteY44" fmla="*/ 8117 h 10000"/>
                  <a:gd name="connsiteX45" fmla="*/ 6441 w 9745"/>
                  <a:gd name="connsiteY45" fmla="*/ 8317 h 10000"/>
                  <a:gd name="connsiteX46" fmla="*/ 6461 w 9745"/>
                  <a:gd name="connsiteY46" fmla="*/ 8523 h 10000"/>
                  <a:gd name="connsiteX47" fmla="*/ 6589 w 9745"/>
                  <a:gd name="connsiteY47" fmla="*/ 8736 h 10000"/>
                  <a:gd name="connsiteX48" fmla="*/ 6695 w 9745"/>
                  <a:gd name="connsiteY48" fmla="*/ 8941 h 10000"/>
                  <a:gd name="connsiteX49" fmla="*/ 6716 w 9745"/>
                  <a:gd name="connsiteY49" fmla="*/ 9095 h 10000"/>
                  <a:gd name="connsiteX50" fmla="*/ 6716 w 9745"/>
                  <a:gd name="connsiteY50" fmla="*/ 9254 h 10000"/>
                  <a:gd name="connsiteX51" fmla="*/ 6780 w 9745"/>
                  <a:gd name="connsiteY51" fmla="*/ 9408 h 10000"/>
                  <a:gd name="connsiteX52" fmla="*/ 7033 w 9745"/>
                  <a:gd name="connsiteY52" fmla="*/ 9540 h 10000"/>
                  <a:gd name="connsiteX53" fmla="*/ 7309 w 9745"/>
                  <a:gd name="connsiteY53" fmla="*/ 9540 h 10000"/>
                  <a:gd name="connsiteX54" fmla="*/ 7605 w 9745"/>
                  <a:gd name="connsiteY54" fmla="*/ 9551 h 10000"/>
                  <a:gd name="connsiteX55" fmla="*/ 7839 w 9745"/>
                  <a:gd name="connsiteY55" fmla="*/ 9563 h 10000"/>
                  <a:gd name="connsiteX56" fmla="*/ 8113 w 9745"/>
                  <a:gd name="connsiteY56" fmla="*/ 9578 h 10000"/>
                  <a:gd name="connsiteX57" fmla="*/ 8369 w 9745"/>
                  <a:gd name="connsiteY57" fmla="*/ 9597 h 10000"/>
                  <a:gd name="connsiteX58" fmla="*/ 8581 w 9745"/>
                  <a:gd name="connsiteY58" fmla="*/ 9625 h 10000"/>
                  <a:gd name="connsiteX59" fmla="*/ 8834 w 9745"/>
                  <a:gd name="connsiteY59" fmla="*/ 9657 h 10000"/>
                  <a:gd name="connsiteX60" fmla="*/ 9045 w 9745"/>
                  <a:gd name="connsiteY60" fmla="*/ 9688 h 10000"/>
                  <a:gd name="connsiteX61" fmla="*/ 9279 w 9745"/>
                  <a:gd name="connsiteY61" fmla="*/ 9699 h 10000"/>
                  <a:gd name="connsiteX62" fmla="*/ 9513 w 9745"/>
                  <a:gd name="connsiteY62" fmla="*/ 9711 h 10000"/>
                  <a:gd name="connsiteX63" fmla="*/ 9745 w 9745"/>
                  <a:gd name="connsiteY63" fmla="*/ 9714 h 10000"/>
                  <a:gd name="connsiteX64" fmla="*/ 3115 w 9745"/>
                  <a:gd name="connsiteY64" fmla="*/ 10000 h 10000"/>
                  <a:gd name="connsiteX65" fmla="*/ 2671 w 9745"/>
                  <a:gd name="connsiteY65" fmla="*/ 9958 h 10000"/>
                  <a:gd name="connsiteX66" fmla="*/ 2267 w 9745"/>
                  <a:gd name="connsiteY66" fmla="*/ 9915 h 10000"/>
                  <a:gd name="connsiteX67" fmla="*/ 1800 w 9745"/>
                  <a:gd name="connsiteY67" fmla="*/ 9880 h 10000"/>
                  <a:gd name="connsiteX68" fmla="*/ 889 w 9745"/>
                  <a:gd name="connsiteY68" fmla="*/ 9815 h 10000"/>
                  <a:gd name="connsiteX69" fmla="*/ 467 w 9745"/>
                  <a:gd name="connsiteY69" fmla="*/ 9785 h 10000"/>
                  <a:gd name="connsiteX70" fmla="*/ 0 w 9745"/>
                  <a:gd name="connsiteY70" fmla="*/ 9757 h 10000"/>
                  <a:gd name="connsiteX71" fmla="*/ 275 w 9745"/>
                  <a:gd name="connsiteY71" fmla="*/ 9741 h 10000"/>
                  <a:gd name="connsiteX72" fmla="*/ 571 w 9745"/>
                  <a:gd name="connsiteY72" fmla="*/ 9722 h 10000"/>
                  <a:gd name="connsiteX73" fmla="*/ 846 w 9745"/>
                  <a:gd name="connsiteY73" fmla="*/ 9695 h 10000"/>
                  <a:gd name="connsiteX74" fmla="*/ 1145 w 9745"/>
                  <a:gd name="connsiteY74" fmla="*/ 9672 h 10000"/>
                  <a:gd name="connsiteX75" fmla="*/ 1398 w 9745"/>
                  <a:gd name="connsiteY75" fmla="*/ 9653 h 10000"/>
                  <a:gd name="connsiteX76" fmla="*/ 1695 w 9745"/>
                  <a:gd name="connsiteY76" fmla="*/ 9637 h 10000"/>
                  <a:gd name="connsiteX77" fmla="*/ 2013 w 9745"/>
                  <a:gd name="connsiteY77" fmla="*/ 9625 h 10000"/>
                  <a:gd name="connsiteX78" fmla="*/ 2331 w 9745"/>
                  <a:gd name="connsiteY78" fmla="*/ 9625 h 10000"/>
                  <a:gd name="connsiteX79" fmla="*/ 2564 w 9745"/>
                  <a:gd name="connsiteY79" fmla="*/ 9625 h 10000"/>
                  <a:gd name="connsiteX80" fmla="*/ 2797 w 9745"/>
                  <a:gd name="connsiteY80" fmla="*/ 9625 h 10000"/>
                  <a:gd name="connsiteX81" fmla="*/ 3009 w 9745"/>
                  <a:gd name="connsiteY81" fmla="*/ 9620 h 10000"/>
                  <a:gd name="connsiteX82" fmla="*/ 3241 w 9745"/>
                  <a:gd name="connsiteY82" fmla="*/ 9613 h 10000"/>
                  <a:gd name="connsiteX83" fmla="*/ 3453 w 9745"/>
                  <a:gd name="connsiteY83" fmla="*/ 9609 h 10000"/>
                  <a:gd name="connsiteX84" fmla="*/ 3644 w 9745"/>
                  <a:gd name="connsiteY84" fmla="*/ 9597 h 10000"/>
                  <a:gd name="connsiteX85" fmla="*/ 3856 w 9745"/>
                  <a:gd name="connsiteY85" fmla="*/ 9582 h 10000"/>
                  <a:gd name="connsiteX86" fmla="*/ 4047 w 9745"/>
                  <a:gd name="connsiteY86" fmla="*/ 9563 h 10000"/>
                  <a:gd name="connsiteX87" fmla="*/ 4068 w 9745"/>
                  <a:gd name="connsiteY87" fmla="*/ 9393 h 10000"/>
                  <a:gd name="connsiteX88" fmla="*/ 4131 w 9745"/>
                  <a:gd name="connsiteY88" fmla="*/ 9223 h 10000"/>
                  <a:gd name="connsiteX89" fmla="*/ 4216 w 9745"/>
                  <a:gd name="connsiteY89" fmla="*/ 9053 h 10000"/>
                  <a:gd name="connsiteX90" fmla="*/ 4280 w 9745"/>
                  <a:gd name="connsiteY90" fmla="*/ 8883 h 10000"/>
                  <a:gd name="connsiteX91" fmla="*/ 4258 w 9745"/>
                  <a:gd name="connsiteY91" fmla="*/ 8635 h 10000"/>
                  <a:gd name="connsiteX92" fmla="*/ 4258 w 9745"/>
                  <a:gd name="connsiteY92" fmla="*/ 8386 h 10000"/>
                  <a:gd name="connsiteX93" fmla="*/ 4258 w 9745"/>
                  <a:gd name="connsiteY93" fmla="*/ 8136 h 10000"/>
                  <a:gd name="connsiteX94" fmla="*/ 4280 w 9745"/>
                  <a:gd name="connsiteY94" fmla="*/ 7887 h 10000"/>
                  <a:gd name="connsiteX95" fmla="*/ 4280 w 9745"/>
                  <a:gd name="connsiteY95" fmla="*/ 7691 h 10000"/>
                  <a:gd name="connsiteX96" fmla="*/ 4237 w 9745"/>
                  <a:gd name="connsiteY96" fmla="*/ 7489 h 10000"/>
                  <a:gd name="connsiteX97" fmla="*/ 4216 w 9745"/>
                  <a:gd name="connsiteY97" fmla="*/ 7300 h 10000"/>
                  <a:gd name="connsiteX98" fmla="*/ 4280 w 9745"/>
                  <a:gd name="connsiteY98" fmla="*/ 7110 h 10000"/>
                  <a:gd name="connsiteX99" fmla="*/ 4512 w 9745"/>
                  <a:gd name="connsiteY99" fmla="*/ 6909 h 10000"/>
                  <a:gd name="connsiteX100" fmla="*/ 4555 w 9745"/>
                  <a:gd name="connsiteY100" fmla="*/ 6696 h 10000"/>
                  <a:gd name="connsiteX101" fmla="*/ 4533 w 9745"/>
                  <a:gd name="connsiteY101" fmla="*/ 6480 h 10000"/>
                  <a:gd name="connsiteX102" fmla="*/ 4533 w 9745"/>
                  <a:gd name="connsiteY102" fmla="*/ 6263 h 10000"/>
                  <a:gd name="connsiteX103" fmla="*/ 4555 w 9745"/>
                  <a:gd name="connsiteY103" fmla="*/ 6186 h 10000"/>
                  <a:gd name="connsiteX104" fmla="*/ 4576 w 9745"/>
                  <a:gd name="connsiteY104" fmla="*/ 6112 h 10000"/>
                  <a:gd name="connsiteX105" fmla="*/ 4576 w 9745"/>
                  <a:gd name="connsiteY105" fmla="*/ 6039 h 10000"/>
                  <a:gd name="connsiteX106" fmla="*/ 4512 w 9745"/>
                  <a:gd name="connsiteY106" fmla="*/ 5969 h 10000"/>
                  <a:gd name="connsiteX107" fmla="*/ 4491 w 9745"/>
                  <a:gd name="connsiteY107" fmla="*/ 5795 h 10000"/>
                  <a:gd name="connsiteX108" fmla="*/ 4533 w 9745"/>
                  <a:gd name="connsiteY108" fmla="*/ 5784 h 10000"/>
                  <a:gd name="connsiteX109" fmla="*/ 4533 w 9745"/>
                  <a:gd name="connsiteY109" fmla="*/ 5606 h 10000"/>
                  <a:gd name="connsiteX110" fmla="*/ 4576 w 9745"/>
                  <a:gd name="connsiteY110" fmla="*/ 5424 h 10000"/>
                  <a:gd name="connsiteX111" fmla="*/ 4597 w 9745"/>
                  <a:gd name="connsiteY111" fmla="*/ 5246 h 10000"/>
                  <a:gd name="connsiteX112" fmla="*/ 4555 w 9745"/>
                  <a:gd name="connsiteY112" fmla="*/ 5053 h 10000"/>
                  <a:gd name="connsiteX113" fmla="*/ 4661 w 9745"/>
                  <a:gd name="connsiteY113" fmla="*/ 5025 h 10000"/>
                  <a:gd name="connsiteX114" fmla="*/ 4597 w 9745"/>
                  <a:gd name="connsiteY114" fmla="*/ 4662 h 10000"/>
                  <a:gd name="connsiteX115" fmla="*/ 4684 w 9745"/>
                  <a:gd name="connsiteY115" fmla="*/ 4576 h 10000"/>
                  <a:gd name="connsiteX116" fmla="*/ 4703 w 9745"/>
                  <a:gd name="connsiteY116" fmla="*/ 4491 h 10000"/>
                  <a:gd name="connsiteX117" fmla="*/ 4724 w 9745"/>
                  <a:gd name="connsiteY117" fmla="*/ 4402 h 10000"/>
                  <a:gd name="connsiteX118" fmla="*/ 4766 w 9745"/>
                  <a:gd name="connsiteY118" fmla="*/ 4313 h 10000"/>
                  <a:gd name="connsiteX119" fmla="*/ 4830 w 9745"/>
                  <a:gd name="connsiteY119" fmla="*/ 4259 h 10000"/>
                  <a:gd name="connsiteX120" fmla="*/ 4809 w 9745"/>
                  <a:gd name="connsiteY120" fmla="*/ 4213 h 10000"/>
                  <a:gd name="connsiteX121" fmla="*/ 4766 w 9745"/>
                  <a:gd name="connsiteY121" fmla="*/ 4158 h 10000"/>
                  <a:gd name="connsiteX122" fmla="*/ 4809 w 9745"/>
                  <a:gd name="connsiteY122" fmla="*/ 4112 h 10000"/>
                  <a:gd name="connsiteX123" fmla="*/ 4895 w 9745"/>
                  <a:gd name="connsiteY123" fmla="*/ 4028 h 10000"/>
                  <a:gd name="connsiteX124" fmla="*/ 4895 w 9745"/>
                  <a:gd name="connsiteY124" fmla="*/ 3946 h 10000"/>
                  <a:gd name="connsiteX125" fmla="*/ 4872 w 9745"/>
                  <a:gd name="connsiteY125" fmla="*/ 3861 h 10000"/>
                  <a:gd name="connsiteX126" fmla="*/ 4852 w 9745"/>
                  <a:gd name="connsiteY126" fmla="*/ 3775 h 10000"/>
                  <a:gd name="connsiteX127" fmla="*/ 4746 w 9745"/>
                  <a:gd name="connsiteY127" fmla="*/ 3771 h 10000"/>
                  <a:gd name="connsiteX128" fmla="*/ 4766 w 9745"/>
                  <a:gd name="connsiteY128" fmla="*/ 3705 h 10000"/>
                  <a:gd name="connsiteX129" fmla="*/ 4852 w 9745"/>
                  <a:gd name="connsiteY129" fmla="*/ 3640 h 10000"/>
                  <a:gd name="connsiteX130" fmla="*/ 4872 w 9745"/>
                  <a:gd name="connsiteY130" fmla="*/ 3575 h 10000"/>
                  <a:gd name="connsiteX131" fmla="*/ 4852 w 9745"/>
                  <a:gd name="connsiteY131" fmla="*/ 3505 h 10000"/>
                  <a:gd name="connsiteX132" fmla="*/ 4809 w 9745"/>
                  <a:gd name="connsiteY132" fmla="*/ 3505 h 10000"/>
                  <a:gd name="connsiteX133" fmla="*/ 4830 w 9745"/>
                  <a:gd name="connsiteY133" fmla="*/ 3439 h 10000"/>
                  <a:gd name="connsiteX134" fmla="*/ 4809 w 9745"/>
                  <a:gd name="connsiteY134" fmla="*/ 3362 h 10000"/>
                  <a:gd name="connsiteX135" fmla="*/ 4809 w 9745"/>
                  <a:gd name="connsiteY135" fmla="*/ 3296 h 10000"/>
                  <a:gd name="connsiteX136" fmla="*/ 4872 w 9745"/>
                  <a:gd name="connsiteY136" fmla="*/ 3226 h 10000"/>
                  <a:gd name="connsiteX137" fmla="*/ 4872 w 9745"/>
                  <a:gd name="connsiteY137" fmla="*/ 3087 h 10000"/>
                  <a:gd name="connsiteX138" fmla="*/ 4872 w 9745"/>
                  <a:gd name="connsiteY138" fmla="*/ 2952 h 10000"/>
                  <a:gd name="connsiteX139" fmla="*/ 4937 w 9745"/>
                  <a:gd name="connsiteY139" fmla="*/ 2817 h 10000"/>
                  <a:gd name="connsiteX140" fmla="*/ 5084 w 9745"/>
                  <a:gd name="connsiteY140" fmla="*/ 2693 h 10000"/>
                  <a:gd name="connsiteX141" fmla="*/ 5021 w 9745"/>
                  <a:gd name="connsiteY141" fmla="*/ 2674 h 10000"/>
                  <a:gd name="connsiteX142" fmla="*/ 5021 w 9745"/>
                  <a:gd name="connsiteY142" fmla="*/ 2557 h 10000"/>
                  <a:gd name="connsiteX143" fmla="*/ 5000 w 9745"/>
                  <a:gd name="connsiteY143" fmla="*/ 2441 h 10000"/>
                  <a:gd name="connsiteX144" fmla="*/ 4979 w 9745"/>
                  <a:gd name="connsiteY144" fmla="*/ 2325 h 10000"/>
                  <a:gd name="connsiteX145" fmla="*/ 5021 w 9745"/>
                  <a:gd name="connsiteY145" fmla="*/ 2222 h 10000"/>
                  <a:gd name="connsiteX146" fmla="*/ 5063 w 9745"/>
                  <a:gd name="connsiteY146" fmla="*/ 2034 h 10000"/>
                  <a:gd name="connsiteX147" fmla="*/ 5170 w 9745"/>
                  <a:gd name="connsiteY147" fmla="*/ 1853 h 10000"/>
                  <a:gd name="connsiteX148" fmla="*/ 5234 w 9745"/>
                  <a:gd name="connsiteY148" fmla="*/ 1667 h 10000"/>
                  <a:gd name="connsiteX149" fmla="*/ 5191 w 9745"/>
                  <a:gd name="connsiteY149" fmla="*/ 1478 h 10000"/>
                  <a:gd name="connsiteX150" fmla="*/ 5212 w 9745"/>
                  <a:gd name="connsiteY150" fmla="*/ 1389 h 10000"/>
                  <a:gd name="connsiteX151" fmla="*/ 5212 w 9745"/>
                  <a:gd name="connsiteY151" fmla="*/ 1293 h 10000"/>
                  <a:gd name="connsiteX152" fmla="*/ 5212 w 9745"/>
                  <a:gd name="connsiteY152" fmla="*/ 1202 h 10000"/>
                  <a:gd name="connsiteX153" fmla="*/ 5191 w 9745"/>
                  <a:gd name="connsiteY153" fmla="*/ 1109 h 10000"/>
                  <a:gd name="connsiteX154" fmla="*/ 5084 w 9745"/>
                  <a:gd name="connsiteY154" fmla="*/ 1137 h 10000"/>
                  <a:gd name="connsiteX155" fmla="*/ 5084 w 9745"/>
                  <a:gd name="connsiteY155" fmla="*/ 1075 h 10000"/>
                  <a:gd name="connsiteX156" fmla="*/ 5063 w 9745"/>
                  <a:gd name="connsiteY156" fmla="*/ 1010 h 10000"/>
                  <a:gd name="connsiteX157" fmla="*/ 5063 w 9745"/>
                  <a:gd name="connsiteY157" fmla="*/ 947 h 10000"/>
                  <a:gd name="connsiteX158" fmla="*/ 5084 w 9745"/>
                  <a:gd name="connsiteY158" fmla="*/ 886 h 10000"/>
                  <a:gd name="connsiteX159" fmla="*/ 5021 w 9745"/>
                  <a:gd name="connsiteY159" fmla="*/ 804 h 10000"/>
                  <a:gd name="connsiteX160" fmla="*/ 5021 w 9745"/>
                  <a:gd name="connsiteY160" fmla="*/ 720 h 10000"/>
                  <a:gd name="connsiteX161" fmla="*/ 5000 w 9745"/>
                  <a:gd name="connsiteY161" fmla="*/ 634 h 10000"/>
                  <a:gd name="connsiteX162" fmla="*/ 5000 w 9745"/>
                  <a:gd name="connsiteY162" fmla="*/ 558 h 10000"/>
                  <a:gd name="connsiteX163" fmla="*/ 4937 w 9745"/>
                  <a:gd name="connsiteY163" fmla="*/ 363 h 10000"/>
                  <a:gd name="connsiteX164" fmla="*/ 4872 w 9745"/>
                  <a:gd name="connsiteY164" fmla="*/ 344 h 10000"/>
                  <a:gd name="connsiteX165" fmla="*/ 4746 w 9745"/>
                  <a:gd name="connsiteY165" fmla="*/ 332 h 10000"/>
                  <a:gd name="connsiteX166" fmla="*/ 4661 w 9745"/>
                  <a:gd name="connsiteY166" fmla="*/ 320 h 10000"/>
                  <a:gd name="connsiteX167" fmla="*/ 4533 w 9745"/>
                  <a:gd name="connsiteY167" fmla="*/ 317 h 10000"/>
                  <a:gd name="connsiteX168" fmla="*/ 4449 w 9745"/>
                  <a:gd name="connsiteY168" fmla="*/ 320 h 10000"/>
                  <a:gd name="connsiteX169" fmla="*/ 4386 w 9745"/>
                  <a:gd name="connsiteY169" fmla="*/ 328 h 10000"/>
                  <a:gd name="connsiteX170" fmla="*/ 4300 w 9745"/>
                  <a:gd name="connsiteY170" fmla="*/ 328 h 10000"/>
                  <a:gd name="connsiteX171" fmla="*/ 4237 w 9745"/>
                  <a:gd name="connsiteY171" fmla="*/ 320 h 10000"/>
                  <a:gd name="connsiteX172" fmla="*/ 4258 w 9745"/>
                  <a:gd name="connsiteY172" fmla="*/ 305 h 10000"/>
                  <a:gd name="connsiteX173" fmla="*/ 4300 w 9745"/>
                  <a:gd name="connsiteY173" fmla="*/ 297 h 10000"/>
                  <a:gd name="connsiteX174" fmla="*/ 4366 w 9745"/>
                  <a:gd name="connsiteY174" fmla="*/ 286 h 10000"/>
                  <a:gd name="connsiteX175" fmla="*/ 4343 w 9745"/>
                  <a:gd name="connsiteY175" fmla="*/ 271 h 10000"/>
                  <a:gd name="connsiteX176" fmla="*/ 4533 w 9745"/>
                  <a:gd name="connsiteY176" fmla="*/ 255 h 10000"/>
                  <a:gd name="connsiteX177" fmla="*/ 4724 w 9745"/>
                  <a:gd name="connsiteY177" fmla="*/ 228 h 10000"/>
                  <a:gd name="connsiteX178" fmla="*/ 4895 w 9745"/>
                  <a:gd name="connsiteY178" fmla="*/ 201 h 10000"/>
                  <a:gd name="connsiteX179" fmla="*/ 5041 w 9745"/>
                  <a:gd name="connsiteY179" fmla="*/ 162 h 10000"/>
                  <a:gd name="connsiteX180" fmla="*/ 5084 w 9745"/>
                  <a:gd name="connsiteY180" fmla="*/ 120 h 10000"/>
                  <a:gd name="connsiteX181" fmla="*/ 5147 w 9745"/>
                  <a:gd name="connsiteY181" fmla="*/ 85 h 10000"/>
                  <a:gd name="connsiteX182" fmla="*/ 5147 w 9745"/>
                  <a:gd name="connsiteY182" fmla="*/ 42 h 10000"/>
                  <a:gd name="connsiteX183" fmla="*/ 5170 w 9745"/>
                  <a:gd name="connsiteY183" fmla="*/ 0 h 10000"/>
                  <a:gd name="connsiteX184" fmla="*/ 5234 w 9745"/>
                  <a:gd name="connsiteY184" fmla="*/ 73 h 10000"/>
                  <a:gd name="connsiteX185" fmla="*/ 5317 w 9745"/>
                  <a:gd name="connsiteY185" fmla="*/ 154 h 10000"/>
                  <a:gd name="connsiteX186" fmla="*/ 5340 w 9745"/>
                  <a:gd name="connsiteY186" fmla="*/ 232 h 10000"/>
                  <a:gd name="connsiteX187" fmla="*/ 5297 w 9745"/>
                  <a:gd name="connsiteY187" fmla="*/ 317 h 10000"/>
                  <a:gd name="connsiteX0" fmla="*/ 5436 w 9762"/>
                  <a:gd name="connsiteY0" fmla="*/ 317 h 10000"/>
                  <a:gd name="connsiteX1" fmla="*/ 5543 w 9762"/>
                  <a:gd name="connsiteY1" fmla="*/ 546 h 10000"/>
                  <a:gd name="connsiteX2" fmla="*/ 5631 w 9762"/>
                  <a:gd name="connsiteY2" fmla="*/ 785 h 10000"/>
                  <a:gd name="connsiteX3" fmla="*/ 5675 w 9762"/>
                  <a:gd name="connsiteY3" fmla="*/ 1017 h 10000"/>
                  <a:gd name="connsiteX4" fmla="*/ 5718 w 9762"/>
                  <a:gd name="connsiteY4" fmla="*/ 1248 h 10000"/>
                  <a:gd name="connsiteX5" fmla="*/ 5869 w 9762"/>
                  <a:gd name="connsiteY5" fmla="*/ 1474 h 10000"/>
                  <a:gd name="connsiteX6" fmla="*/ 5957 w 9762"/>
                  <a:gd name="connsiteY6" fmla="*/ 1706 h 10000"/>
                  <a:gd name="connsiteX7" fmla="*/ 5957 w 9762"/>
                  <a:gd name="connsiteY7" fmla="*/ 1935 h 10000"/>
                  <a:gd name="connsiteX8" fmla="*/ 5935 w 9762"/>
                  <a:gd name="connsiteY8" fmla="*/ 2163 h 10000"/>
                  <a:gd name="connsiteX9" fmla="*/ 5977 w 9762"/>
                  <a:gd name="connsiteY9" fmla="*/ 2287 h 10000"/>
                  <a:gd name="connsiteX10" fmla="*/ 6044 w 9762"/>
                  <a:gd name="connsiteY10" fmla="*/ 2422 h 10000"/>
                  <a:gd name="connsiteX11" fmla="*/ 6044 w 9762"/>
                  <a:gd name="connsiteY11" fmla="*/ 2554 h 10000"/>
                  <a:gd name="connsiteX12" fmla="*/ 6022 w 9762"/>
                  <a:gd name="connsiteY12" fmla="*/ 2685 h 10000"/>
                  <a:gd name="connsiteX13" fmla="*/ 6044 w 9762"/>
                  <a:gd name="connsiteY13" fmla="*/ 2700 h 10000"/>
                  <a:gd name="connsiteX14" fmla="*/ 6022 w 9762"/>
                  <a:gd name="connsiteY14" fmla="*/ 2723 h 10000"/>
                  <a:gd name="connsiteX15" fmla="*/ 5957 w 9762"/>
                  <a:gd name="connsiteY15" fmla="*/ 2739 h 10000"/>
                  <a:gd name="connsiteX16" fmla="*/ 5935 w 9762"/>
                  <a:gd name="connsiteY16" fmla="*/ 2758 h 10000"/>
                  <a:gd name="connsiteX17" fmla="*/ 5935 w 9762"/>
                  <a:gd name="connsiteY17" fmla="*/ 2817 h 10000"/>
                  <a:gd name="connsiteX18" fmla="*/ 5935 w 9762"/>
                  <a:gd name="connsiteY18" fmla="*/ 2874 h 10000"/>
                  <a:gd name="connsiteX19" fmla="*/ 5893 w 9762"/>
                  <a:gd name="connsiteY19" fmla="*/ 2936 h 10000"/>
                  <a:gd name="connsiteX20" fmla="*/ 5848 w 9762"/>
                  <a:gd name="connsiteY20" fmla="*/ 2987 h 10000"/>
                  <a:gd name="connsiteX21" fmla="*/ 5848 w 9762"/>
                  <a:gd name="connsiteY21" fmla="*/ 3161 h 10000"/>
                  <a:gd name="connsiteX22" fmla="*/ 5893 w 9762"/>
                  <a:gd name="connsiteY22" fmla="*/ 3342 h 10000"/>
                  <a:gd name="connsiteX23" fmla="*/ 5977 w 9762"/>
                  <a:gd name="connsiteY23" fmla="*/ 3524 h 10000"/>
                  <a:gd name="connsiteX24" fmla="*/ 6001 w 9762"/>
                  <a:gd name="connsiteY24" fmla="*/ 3697 h 10000"/>
                  <a:gd name="connsiteX25" fmla="*/ 6196 w 9762"/>
                  <a:gd name="connsiteY25" fmla="*/ 3845 h 10000"/>
                  <a:gd name="connsiteX26" fmla="*/ 6219 w 9762"/>
                  <a:gd name="connsiteY26" fmla="*/ 4000 h 10000"/>
                  <a:gd name="connsiteX27" fmla="*/ 6196 w 9762"/>
                  <a:gd name="connsiteY27" fmla="*/ 4150 h 10000"/>
                  <a:gd name="connsiteX28" fmla="*/ 6175 w 9762"/>
                  <a:gd name="connsiteY28" fmla="*/ 4305 h 10000"/>
                  <a:gd name="connsiteX29" fmla="*/ 6022 w 9762"/>
                  <a:gd name="connsiteY29" fmla="*/ 4533 h 10000"/>
                  <a:gd name="connsiteX30" fmla="*/ 6044 w 9762"/>
                  <a:gd name="connsiteY30" fmla="*/ 4762 h 10000"/>
                  <a:gd name="connsiteX31" fmla="*/ 6110 w 9762"/>
                  <a:gd name="connsiteY31" fmla="*/ 4990 h 10000"/>
                  <a:gd name="connsiteX32" fmla="*/ 6044 w 9762"/>
                  <a:gd name="connsiteY32" fmla="*/ 5219 h 10000"/>
                  <a:gd name="connsiteX33" fmla="*/ 6130 w 9762"/>
                  <a:gd name="connsiteY33" fmla="*/ 5471 h 10000"/>
                  <a:gd name="connsiteX34" fmla="*/ 6196 w 9762"/>
                  <a:gd name="connsiteY34" fmla="*/ 5715 h 10000"/>
                  <a:gd name="connsiteX35" fmla="*/ 6260 w 9762"/>
                  <a:gd name="connsiteY35" fmla="*/ 5965 h 10000"/>
                  <a:gd name="connsiteX36" fmla="*/ 6260 w 9762"/>
                  <a:gd name="connsiteY36" fmla="*/ 6220 h 10000"/>
                  <a:gd name="connsiteX37" fmla="*/ 6348 w 9762"/>
                  <a:gd name="connsiteY37" fmla="*/ 6546 h 10000"/>
                  <a:gd name="connsiteX38" fmla="*/ 6348 w 9762"/>
                  <a:gd name="connsiteY38" fmla="*/ 6870 h 10000"/>
                  <a:gd name="connsiteX39" fmla="*/ 6369 w 9762"/>
                  <a:gd name="connsiteY39" fmla="*/ 7188 h 10000"/>
                  <a:gd name="connsiteX40" fmla="*/ 6630 w 9762"/>
                  <a:gd name="connsiteY40" fmla="*/ 7502 h 10000"/>
                  <a:gd name="connsiteX41" fmla="*/ 6674 w 9762"/>
                  <a:gd name="connsiteY41" fmla="*/ 7656 h 10000"/>
                  <a:gd name="connsiteX42" fmla="*/ 6761 w 9762"/>
                  <a:gd name="connsiteY42" fmla="*/ 7807 h 10000"/>
                  <a:gd name="connsiteX43" fmla="*/ 6805 w 9762"/>
                  <a:gd name="connsiteY43" fmla="*/ 7965 h 10000"/>
                  <a:gd name="connsiteX44" fmla="*/ 6717 w 9762"/>
                  <a:gd name="connsiteY44" fmla="*/ 8117 h 10000"/>
                  <a:gd name="connsiteX45" fmla="*/ 6610 w 9762"/>
                  <a:gd name="connsiteY45" fmla="*/ 8317 h 10000"/>
                  <a:gd name="connsiteX46" fmla="*/ 6630 w 9762"/>
                  <a:gd name="connsiteY46" fmla="*/ 8523 h 10000"/>
                  <a:gd name="connsiteX47" fmla="*/ 6761 w 9762"/>
                  <a:gd name="connsiteY47" fmla="*/ 8736 h 10000"/>
                  <a:gd name="connsiteX48" fmla="*/ 6870 w 9762"/>
                  <a:gd name="connsiteY48" fmla="*/ 8941 h 10000"/>
                  <a:gd name="connsiteX49" fmla="*/ 6892 w 9762"/>
                  <a:gd name="connsiteY49" fmla="*/ 9095 h 10000"/>
                  <a:gd name="connsiteX50" fmla="*/ 6892 w 9762"/>
                  <a:gd name="connsiteY50" fmla="*/ 9254 h 10000"/>
                  <a:gd name="connsiteX51" fmla="*/ 6957 w 9762"/>
                  <a:gd name="connsiteY51" fmla="*/ 9408 h 10000"/>
                  <a:gd name="connsiteX52" fmla="*/ 7217 w 9762"/>
                  <a:gd name="connsiteY52" fmla="*/ 9540 h 10000"/>
                  <a:gd name="connsiteX53" fmla="*/ 7500 w 9762"/>
                  <a:gd name="connsiteY53" fmla="*/ 9540 h 10000"/>
                  <a:gd name="connsiteX54" fmla="*/ 7804 w 9762"/>
                  <a:gd name="connsiteY54" fmla="*/ 9551 h 10000"/>
                  <a:gd name="connsiteX55" fmla="*/ 8044 w 9762"/>
                  <a:gd name="connsiteY55" fmla="*/ 9563 h 10000"/>
                  <a:gd name="connsiteX56" fmla="*/ 8325 w 9762"/>
                  <a:gd name="connsiteY56" fmla="*/ 9578 h 10000"/>
                  <a:gd name="connsiteX57" fmla="*/ 8588 w 9762"/>
                  <a:gd name="connsiteY57" fmla="*/ 9597 h 10000"/>
                  <a:gd name="connsiteX58" fmla="*/ 8806 w 9762"/>
                  <a:gd name="connsiteY58" fmla="*/ 9625 h 10000"/>
                  <a:gd name="connsiteX59" fmla="*/ 9065 w 9762"/>
                  <a:gd name="connsiteY59" fmla="*/ 9657 h 10000"/>
                  <a:gd name="connsiteX60" fmla="*/ 9282 w 9762"/>
                  <a:gd name="connsiteY60" fmla="*/ 9688 h 10000"/>
                  <a:gd name="connsiteX61" fmla="*/ 9522 w 9762"/>
                  <a:gd name="connsiteY61" fmla="*/ 9699 h 10000"/>
                  <a:gd name="connsiteX62" fmla="*/ 9762 w 9762"/>
                  <a:gd name="connsiteY62" fmla="*/ 9711 h 10000"/>
                  <a:gd name="connsiteX63" fmla="*/ 3197 w 9762"/>
                  <a:gd name="connsiteY63" fmla="*/ 10000 h 10000"/>
                  <a:gd name="connsiteX64" fmla="*/ 2741 w 9762"/>
                  <a:gd name="connsiteY64" fmla="*/ 9958 h 10000"/>
                  <a:gd name="connsiteX65" fmla="*/ 2326 w 9762"/>
                  <a:gd name="connsiteY65" fmla="*/ 9915 h 10000"/>
                  <a:gd name="connsiteX66" fmla="*/ 1847 w 9762"/>
                  <a:gd name="connsiteY66" fmla="*/ 9880 h 10000"/>
                  <a:gd name="connsiteX67" fmla="*/ 912 w 9762"/>
                  <a:gd name="connsiteY67" fmla="*/ 9815 h 10000"/>
                  <a:gd name="connsiteX68" fmla="*/ 479 w 9762"/>
                  <a:gd name="connsiteY68" fmla="*/ 9785 h 10000"/>
                  <a:gd name="connsiteX69" fmla="*/ 0 w 9762"/>
                  <a:gd name="connsiteY69" fmla="*/ 9757 h 10000"/>
                  <a:gd name="connsiteX70" fmla="*/ 282 w 9762"/>
                  <a:gd name="connsiteY70" fmla="*/ 9741 h 10000"/>
                  <a:gd name="connsiteX71" fmla="*/ 586 w 9762"/>
                  <a:gd name="connsiteY71" fmla="*/ 9722 h 10000"/>
                  <a:gd name="connsiteX72" fmla="*/ 868 w 9762"/>
                  <a:gd name="connsiteY72" fmla="*/ 9695 h 10000"/>
                  <a:gd name="connsiteX73" fmla="*/ 1175 w 9762"/>
                  <a:gd name="connsiteY73" fmla="*/ 9672 h 10000"/>
                  <a:gd name="connsiteX74" fmla="*/ 1435 w 9762"/>
                  <a:gd name="connsiteY74" fmla="*/ 9653 h 10000"/>
                  <a:gd name="connsiteX75" fmla="*/ 1739 w 9762"/>
                  <a:gd name="connsiteY75" fmla="*/ 9637 h 10000"/>
                  <a:gd name="connsiteX76" fmla="*/ 2066 w 9762"/>
                  <a:gd name="connsiteY76" fmla="*/ 9625 h 10000"/>
                  <a:gd name="connsiteX77" fmla="*/ 2392 w 9762"/>
                  <a:gd name="connsiteY77" fmla="*/ 9625 h 10000"/>
                  <a:gd name="connsiteX78" fmla="*/ 2631 w 9762"/>
                  <a:gd name="connsiteY78" fmla="*/ 9625 h 10000"/>
                  <a:gd name="connsiteX79" fmla="*/ 2870 w 9762"/>
                  <a:gd name="connsiteY79" fmla="*/ 9625 h 10000"/>
                  <a:gd name="connsiteX80" fmla="*/ 3088 w 9762"/>
                  <a:gd name="connsiteY80" fmla="*/ 9620 h 10000"/>
                  <a:gd name="connsiteX81" fmla="*/ 3326 w 9762"/>
                  <a:gd name="connsiteY81" fmla="*/ 9613 h 10000"/>
                  <a:gd name="connsiteX82" fmla="*/ 3543 w 9762"/>
                  <a:gd name="connsiteY82" fmla="*/ 9609 h 10000"/>
                  <a:gd name="connsiteX83" fmla="*/ 3739 w 9762"/>
                  <a:gd name="connsiteY83" fmla="*/ 9597 h 10000"/>
                  <a:gd name="connsiteX84" fmla="*/ 3957 w 9762"/>
                  <a:gd name="connsiteY84" fmla="*/ 9582 h 10000"/>
                  <a:gd name="connsiteX85" fmla="*/ 4153 w 9762"/>
                  <a:gd name="connsiteY85" fmla="*/ 9563 h 10000"/>
                  <a:gd name="connsiteX86" fmla="*/ 4174 w 9762"/>
                  <a:gd name="connsiteY86" fmla="*/ 9393 h 10000"/>
                  <a:gd name="connsiteX87" fmla="*/ 4239 w 9762"/>
                  <a:gd name="connsiteY87" fmla="*/ 9223 h 10000"/>
                  <a:gd name="connsiteX88" fmla="*/ 4326 w 9762"/>
                  <a:gd name="connsiteY88" fmla="*/ 9053 h 10000"/>
                  <a:gd name="connsiteX89" fmla="*/ 4392 w 9762"/>
                  <a:gd name="connsiteY89" fmla="*/ 8883 h 10000"/>
                  <a:gd name="connsiteX90" fmla="*/ 4369 w 9762"/>
                  <a:gd name="connsiteY90" fmla="*/ 8635 h 10000"/>
                  <a:gd name="connsiteX91" fmla="*/ 4369 w 9762"/>
                  <a:gd name="connsiteY91" fmla="*/ 8386 h 10000"/>
                  <a:gd name="connsiteX92" fmla="*/ 4369 w 9762"/>
                  <a:gd name="connsiteY92" fmla="*/ 8136 h 10000"/>
                  <a:gd name="connsiteX93" fmla="*/ 4392 w 9762"/>
                  <a:gd name="connsiteY93" fmla="*/ 7887 h 10000"/>
                  <a:gd name="connsiteX94" fmla="*/ 4392 w 9762"/>
                  <a:gd name="connsiteY94" fmla="*/ 7691 h 10000"/>
                  <a:gd name="connsiteX95" fmla="*/ 4348 w 9762"/>
                  <a:gd name="connsiteY95" fmla="*/ 7489 h 10000"/>
                  <a:gd name="connsiteX96" fmla="*/ 4326 w 9762"/>
                  <a:gd name="connsiteY96" fmla="*/ 7300 h 10000"/>
                  <a:gd name="connsiteX97" fmla="*/ 4392 w 9762"/>
                  <a:gd name="connsiteY97" fmla="*/ 7110 h 10000"/>
                  <a:gd name="connsiteX98" fmla="*/ 4630 w 9762"/>
                  <a:gd name="connsiteY98" fmla="*/ 6909 h 10000"/>
                  <a:gd name="connsiteX99" fmla="*/ 4674 w 9762"/>
                  <a:gd name="connsiteY99" fmla="*/ 6696 h 10000"/>
                  <a:gd name="connsiteX100" fmla="*/ 4652 w 9762"/>
                  <a:gd name="connsiteY100" fmla="*/ 6480 h 10000"/>
                  <a:gd name="connsiteX101" fmla="*/ 4652 w 9762"/>
                  <a:gd name="connsiteY101" fmla="*/ 6263 h 10000"/>
                  <a:gd name="connsiteX102" fmla="*/ 4674 w 9762"/>
                  <a:gd name="connsiteY102" fmla="*/ 6186 h 10000"/>
                  <a:gd name="connsiteX103" fmla="*/ 4696 w 9762"/>
                  <a:gd name="connsiteY103" fmla="*/ 6112 h 10000"/>
                  <a:gd name="connsiteX104" fmla="*/ 4696 w 9762"/>
                  <a:gd name="connsiteY104" fmla="*/ 6039 h 10000"/>
                  <a:gd name="connsiteX105" fmla="*/ 4630 w 9762"/>
                  <a:gd name="connsiteY105" fmla="*/ 5969 h 10000"/>
                  <a:gd name="connsiteX106" fmla="*/ 4609 w 9762"/>
                  <a:gd name="connsiteY106" fmla="*/ 5795 h 10000"/>
                  <a:gd name="connsiteX107" fmla="*/ 4652 w 9762"/>
                  <a:gd name="connsiteY107" fmla="*/ 5784 h 10000"/>
                  <a:gd name="connsiteX108" fmla="*/ 4652 w 9762"/>
                  <a:gd name="connsiteY108" fmla="*/ 5606 h 10000"/>
                  <a:gd name="connsiteX109" fmla="*/ 4696 w 9762"/>
                  <a:gd name="connsiteY109" fmla="*/ 5424 h 10000"/>
                  <a:gd name="connsiteX110" fmla="*/ 4717 w 9762"/>
                  <a:gd name="connsiteY110" fmla="*/ 5246 h 10000"/>
                  <a:gd name="connsiteX111" fmla="*/ 4674 w 9762"/>
                  <a:gd name="connsiteY111" fmla="*/ 5053 h 10000"/>
                  <a:gd name="connsiteX112" fmla="*/ 4783 w 9762"/>
                  <a:gd name="connsiteY112" fmla="*/ 5025 h 10000"/>
                  <a:gd name="connsiteX113" fmla="*/ 4717 w 9762"/>
                  <a:gd name="connsiteY113" fmla="*/ 4662 h 10000"/>
                  <a:gd name="connsiteX114" fmla="*/ 4807 w 9762"/>
                  <a:gd name="connsiteY114" fmla="*/ 4576 h 10000"/>
                  <a:gd name="connsiteX115" fmla="*/ 4826 w 9762"/>
                  <a:gd name="connsiteY115" fmla="*/ 4491 h 10000"/>
                  <a:gd name="connsiteX116" fmla="*/ 4848 w 9762"/>
                  <a:gd name="connsiteY116" fmla="*/ 4402 h 10000"/>
                  <a:gd name="connsiteX117" fmla="*/ 4891 w 9762"/>
                  <a:gd name="connsiteY117" fmla="*/ 4313 h 10000"/>
                  <a:gd name="connsiteX118" fmla="*/ 4956 w 9762"/>
                  <a:gd name="connsiteY118" fmla="*/ 4259 h 10000"/>
                  <a:gd name="connsiteX119" fmla="*/ 4935 w 9762"/>
                  <a:gd name="connsiteY119" fmla="*/ 4213 h 10000"/>
                  <a:gd name="connsiteX120" fmla="*/ 4891 w 9762"/>
                  <a:gd name="connsiteY120" fmla="*/ 4158 h 10000"/>
                  <a:gd name="connsiteX121" fmla="*/ 4935 w 9762"/>
                  <a:gd name="connsiteY121" fmla="*/ 4112 h 10000"/>
                  <a:gd name="connsiteX122" fmla="*/ 5023 w 9762"/>
                  <a:gd name="connsiteY122" fmla="*/ 4028 h 10000"/>
                  <a:gd name="connsiteX123" fmla="*/ 5023 w 9762"/>
                  <a:gd name="connsiteY123" fmla="*/ 3946 h 10000"/>
                  <a:gd name="connsiteX124" fmla="*/ 4999 w 9762"/>
                  <a:gd name="connsiteY124" fmla="*/ 3861 h 10000"/>
                  <a:gd name="connsiteX125" fmla="*/ 4979 w 9762"/>
                  <a:gd name="connsiteY125" fmla="*/ 3775 h 10000"/>
                  <a:gd name="connsiteX126" fmla="*/ 4870 w 9762"/>
                  <a:gd name="connsiteY126" fmla="*/ 3771 h 10000"/>
                  <a:gd name="connsiteX127" fmla="*/ 4891 w 9762"/>
                  <a:gd name="connsiteY127" fmla="*/ 3705 h 10000"/>
                  <a:gd name="connsiteX128" fmla="*/ 4979 w 9762"/>
                  <a:gd name="connsiteY128" fmla="*/ 3640 h 10000"/>
                  <a:gd name="connsiteX129" fmla="*/ 4999 w 9762"/>
                  <a:gd name="connsiteY129" fmla="*/ 3575 h 10000"/>
                  <a:gd name="connsiteX130" fmla="*/ 4979 w 9762"/>
                  <a:gd name="connsiteY130" fmla="*/ 3505 h 10000"/>
                  <a:gd name="connsiteX131" fmla="*/ 4935 w 9762"/>
                  <a:gd name="connsiteY131" fmla="*/ 3505 h 10000"/>
                  <a:gd name="connsiteX132" fmla="*/ 4956 w 9762"/>
                  <a:gd name="connsiteY132" fmla="*/ 3439 h 10000"/>
                  <a:gd name="connsiteX133" fmla="*/ 4935 w 9762"/>
                  <a:gd name="connsiteY133" fmla="*/ 3362 h 10000"/>
                  <a:gd name="connsiteX134" fmla="*/ 4935 w 9762"/>
                  <a:gd name="connsiteY134" fmla="*/ 3296 h 10000"/>
                  <a:gd name="connsiteX135" fmla="*/ 4999 w 9762"/>
                  <a:gd name="connsiteY135" fmla="*/ 3226 h 10000"/>
                  <a:gd name="connsiteX136" fmla="*/ 4999 w 9762"/>
                  <a:gd name="connsiteY136" fmla="*/ 3087 h 10000"/>
                  <a:gd name="connsiteX137" fmla="*/ 4999 w 9762"/>
                  <a:gd name="connsiteY137" fmla="*/ 2952 h 10000"/>
                  <a:gd name="connsiteX138" fmla="*/ 5066 w 9762"/>
                  <a:gd name="connsiteY138" fmla="*/ 2817 h 10000"/>
                  <a:gd name="connsiteX139" fmla="*/ 5217 w 9762"/>
                  <a:gd name="connsiteY139" fmla="*/ 2693 h 10000"/>
                  <a:gd name="connsiteX140" fmla="*/ 5152 w 9762"/>
                  <a:gd name="connsiteY140" fmla="*/ 2674 h 10000"/>
                  <a:gd name="connsiteX141" fmla="*/ 5152 w 9762"/>
                  <a:gd name="connsiteY141" fmla="*/ 2557 h 10000"/>
                  <a:gd name="connsiteX142" fmla="*/ 5131 w 9762"/>
                  <a:gd name="connsiteY142" fmla="*/ 2441 h 10000"/>
                  <a:gd name="connsiteX143" fmla="*/ 5109 w 9762"/>
                  <a:gd name="connsiteY143" fmla="*/ 2325 h 10000"/>
                  <a:gd name="connsiteX144" fmla="*/ 5152 w 9762"/>
                  <a:gd name="connsiteY144" fmla="*/ 2222 h 10000"/>
                  <a:gd name="connsiteX145" fmla="*/ 5195 w 9762"/>
                  <a:gd name="connsiteY145" fmla="*/ 2034 h 10000"/>
                  <a:gd name="connsiteX146" fmla="*/ 5305 w 9762"/>
                  <a:gd name="connsiteY146" fmla="*/ 1853 h 10000"/>
                  <a:gd name="connsiteX147" fmla="*/ 5371 w 9762"/>
                  <a:gd name="connsiteY147" fmla="*/ 1667 h 10000"/>
                  <a:gd name="connsiteX148" fmla="*/ 5327 w 9762"/>
                  <a:gd name="connsiteY148" fmla="*/ 1478 h 10000"/>
                  <a:gd name="connsiteX149" fmla="*/ 5348 w 9762"/>
                  <a:gd name="connsiteY149" fmla="*/ 1389 h 10000"/>
                  <a:gd name="connsiteX150" fmla="*/ 5348 w 9762"/>
                  <a:gd name="connsiteY150" fmla="*/ 1293 h 10000"/>
                  <a:gd name="connsiteX151" fmla="*/ 5348 w 9762"/>
                  <a:gd name="connsiteY151" fmla="*/ 1202 h 10000"/>
                  <a:gd name="connsiteX152" fmla="*/ 5327 w 9762"/>
                  <a:gd name="connsiteY152" fmla="*/ 1109 h 10000"/>
                  <a:gd name="connsiteX153" fmla="*/ 5217 w 9762"/>
                  <a:gd name="connsiteY153" fmla="*/ 1137 h 10000"/>
                  <a:gd name="connsiteX154" fmla="*/ 5217 w 9762"/>
                  <a:gd name="connsiteY154" fmla="*/ 1075 h 10000"/>
                  <a:gd name="connsiteX155" fmla="*/ 5195 w 9762"/>
                  <a:gd name="connsiteY155" fmla="*/ 1010 h 10000"/>
                  <a:gd name="connsiteX156" fmla="*/ 5195 w 9762"/>
                  <a:gd name="connsiteY156" fmla="*/ 947 h 10000"/>
                  <a:gd name="connsiteX157" fmla="*/ 5217 w 9762"/>
                  <a:gd name="connsiteY157" fmla="*/ 886 h 10000"/>
                  <a:gd name="connsiteX158" fmla="*/ 5152 w 9762"/>
                  <a:gd name="connsiteY158" fmla="*/ 804 h 10000"/>
                  <a:gd name="connsiteX159" fmla="*/ 5152 w 9762"/>
                  <a:gd name="connsiteY159" fmla="*/ 720 h 10000"/>
                  <a:gd name="connsiteX160" fmla="*/ 5131 w 9762"/>
                  <a:gd name="connsiteY160" fmla="*/ 634 h 10000"/>
                  <a:gd name="connsiteX161" fmla="*/ 5131 w 9762"/>
                  <a:gd name="connsiteY161" fmla="*/ 558 h 10000"/>
                  <a:gd name="connsiteX162" fmla="*/ 5066 w 9762"/>
                  <a:gd name="connsiteY162" fmla="*/ 363 h 10000"/>
                  <a:gd name="connsiteX163" fmla="*/ 4999 w 9762"/>
                  <a:gd name="connsiteY163" fmla="*/ 344 h 10000"/>
                  <a:gd name="connsiteX164" fmla="*/ 4870 w 9762"/>
                  <a:gd name="connsiteY164" fmla="*/ 332 h 10000"/>
                  <a:gd name="connsiteX165" fmla="*/ 4783 w 9762"/>
                  <a:gd name="connsiteY165" fmla="*/ 320 h 10000"/>
                  <a:gd name="connsiteX166" fmla="*/ 4652 w 9762"/>
                  <a:gd name="connsiteY166" fmla="*/ 317 h 10000"/>
                  <a:gd name="connsiteX167" fmla="*/ 4565 w 9762"/>
                  <a:gd name="connsiteY167" fmla="*/ 320 h 10000"/>
                  <a:gd name="connsiteX168" fmla="*/ 4501 w 9762"/>
                  <a:gd name="connsiteY168" fmla="*/ 328 h 10000"/>
                  <a:gd name="connsiteX169" fmla="*/ 4413 w 9762"/>
                  <a:gd name="connsiteY169" fmla="*/ 328 h 10000"/>
                  <a:gd name="connsiteX170" fmla="*/ 4348 w 9762"/>
                  <a:gd name="connsiteY170" fmla="*/ 320 h 10000"/>
                  <a:gd name="connsiteX171" fmla="*/ 4369 w 9762"/>
                  <a:gd name="connsiteY171" fmla="*/ 305 h 10000"/>
                  <a:gd name="connsiteX172" fmla="*/ 4413 w 9762"/>
                  <a:gd name="connsiteY172" fmla="*/ 297 h 10000"/>
                  <a:gd name="connsiteX173" fmla="*/ 4480 w 9762"/>
                  <a:gd name="connsiteY173" fmla="*/ 286 h 10000"/>
                  <a:gd name="connsiteX174" fmla="*/ 4457 w 9762"/>
                  <a:gd name="connsiteY174" fmla="*/ 271 h 10000"/>
                  <a:gd name="connsiteX175" fmla="*/ 4652 w 9762"/>
                  <a:gd name="connsiteY175" fmla="*/ 255 h 10000"/>
                  <a:gd name="connsiteX176" fmla="*/ 4848 w 9762"/>
                  <a:gd name="connsiteY176" fmla="*/ 228 h 10000"/>
                  <a:gd name="connsiteX177" fmla="*/ 5023 w 9762"/>
                  <a:gd name="connsiteY177" fmla="*/ 201 h 10000"/>
                  <a:gd name="connsiteX178" fmla="*/ 5173 w 9762"/>
                  <a:gd name="connsiteY178" fmla="*/ 162 h 10000"/>
                  <a:gd name="connsiteX179" fmla="*/ 5217 w 9762"/>
                  <a:gd name="connsiteY179" fmla="*/ 120 h 10000"/>
                  <a:gd name="connsiteX180" fmla="*/ 5282 w 9762"/>
                  <a:gd name="connsiteY180" fmla="*/ 85 h 10000"/>
                  <a:gd name="connsiteX181" fmla="*/ 5282 w 9762"/>
                  <a:gd name="connsiteY181" fmla="*/ 42 h 10000"/>
                  <a:gd name="connsiteX182" fmla="*/ 5305 w 9762"/>
                  <a:gd name="connsiteY182" fmla="*/ 0 h 10000"/>
                  <a:gd name="connsiteX183" fmla="*/ 5371 w 9762"/>
                  <a:gd name="connsiteY183" fmla="*/ 73 h 10000"/>
                  <a:gd name="connsiteX184" fmla="*/ 5456 w 9762"/>
                  <a:gd name="connsiteY184" fmla="*/ 154 h 10000"/>
                  <a:gd name="connsiteX185" fmla="*/ 5480 w 9762"/>
                  <a:gd name="connsiteY185" fmla="*/ 232 h 10000"/>
                  <a:gd name="connsiteX186" fmla="*/ 5436 w 9762"/>
                  <a:gd name="connsiteY186" fmla="*/ 317 h 10000"/>
                  <a:gd name="connsiteX0" fmla="*/ 5569 w 9754"/>
                  <a:gd name="connsiteY0" fmla="*/ 317 h 10000"/>
                  <a:gd name="connsiteX1" fmla="*/ 5678 w 9754"/>
                  <a:gd name="connsiteY1" fmla="*/ 546 h 10000"/>
                  <a:gd name="connsiteX2" fmla="*/ 5768 w 9754"/>
                  <a:gd name="connsiteY2" fmla="*/ 785 h 10000"/>
                  <a:gd name="connsiteX3" fmla="*/ 5813 w 9754"/>
                  <a:gd name="connsiteY3" fmla="*/ 1017 h 10000"/>
                  <a:gd name="connsiteX4" fmla="*/ 5857 w 9754"/>
                  <a:gd name="connsiteY4" fmla="*/ 1248 h 10000"/>
                  <a:gd name="connsiteX5" fmla="*/ 6012 w 9754"/>
                  <a:gd name="connsiteY5" fmla="*/ 1474 h 10000"/>
                  <a:gd name="connsiteX6" fmla="*/ 6102 w 9754"/>
                  <a:gd name="connsiteY6" fmla="*/ 1706 h 10000"/>
                  <a:gd name="connsiteX7" fmla="*/ 6102 w 9754"/>
                  <a:gd name="connsiteY7" fmla="*/ 1935 h 10000"/>
                  <a:gd name="connsiteX8" fmla="*/ 6080 w 9754"/>
                  <a:gd name="connsiteY8" fmla="*/ 2163 h 10000"/>
                  <a:gd name="connsiteX9" fmla="*/ 6123 w 9754"/>
                  <a:gd name="connsiteY9" fmla="*/ 2287 h 10000"/>
                  <a:gd name="connsiteX10" fmla="*/ 6191 w 9754"/>
                  <a:gd name="connsiteY10" fmla="*/ 2422 h 10000"/>
                  <a:gd name="connsiteX11" fmla="*/ 6191 w 9754"/>
                  <a:gd name="connsiteY11" fmla="*/ 2554 h 10000"/>
                  <a:gd name="connsiteX12" fmla="*/ 6169 w 9754"/>
                  <a:gd name="connsiteY12" fmla="*/ 2685 h 10000"/>
                  <a:gd name="connsiteX13" fmla="*/ 6191 w 9754"/>
                  <a:gd name="connsiteY13" fmla="*/ 2700 h 10000"/>
                  <a:gd name="connsiteX14" fmla="*/ 6169 w 9754"/>
                  <a:gd name="connsiteY14" fmla="*/ 2723 h 10000"/>
                  <a:gd name="connsiteX15" fmla="*/ 6102 w 9754"/>
                  <a:gd name="connsiteY15" fmla="*/ 2739 h 10000"/>
                  <a:gd name="connsiteX16" fmla="*/ 6080 w 9754"/>
                  <a:gd name="connsiteY16" fmla="*/ 2758 h 10000"/>
                  <a:gd name="connsiteX17" fmla="*/ 6080 w 9754"/>
                  <a:gd name="connsiteY17" fmla="*/ 2817 h 10000"/>
                  <a:gd name="connsiteX18" fmla="*/ 6080 w 9754"/>
                  <a:gd name="connsiteY18" fmla="*/ 2874 h 10000"/>
                  <a:gd name="connsiteX19" fmla="*/ 6037 w 9754"/>
                  <a:gd name="connsiteY19" fmla="*/ 2936 h 10000"/>
                  <a:gd name="connsiteX20" fmla="*/ 5991 w 9754"/>
                  <a:gd name="connsiteY20" fmla="*/ 2987 h 10000"/>
                  <a:gd name="connsiteX21" fmla="*/ 5991 w 9754"/>
                  <a:gd name="connsiteY21" fmla="*/ 3161 h 10000"/>
                  <a:gd name="connsiteX22" fmla="*/ 6037 w 9754"/>
                  <a:gd name="connsiteY22" fmla="*/ 3342 h 10000"/>
                  <a:gd name="connsiteX23" fmla="*/ 6123 w 9754"/>
                  <a:gd name="connsiteY23" fmla="*/ 3524 h 10000"/>
                  <a:gd name="connsiteX24" fmla="*/ 6147 w 9754"/>
                  <a:gd name="connsiteY24" fmla="*/ 3697 h 10000"/>
                  <a:gd name="connsiteX25" fmla="*/ 6347 w 9754"/>
                  <a:gd name="connsiteY25" fmla="*/ 3845 h 10000"/>
                  <a:gd name="connsiteX26" fmla="*/ 6371 w 9754"/>
                  <a:gd name="connsiteY26" fmla="*/ 4000 h 10000"/>
                  <a:gd name="connsiteX27" fmla="*/ 6347 w 9754"/>
                  <a:gd name="connsiteY27" fmla="*/ 4150 h 10000"/>
                  <a:gd name="connsiteX28" fmla="*/ 6326 w 9754"/>
                  <a:gd name="connsiteY28" fmla="*/ 4305 h 10000"/>
                  <a:gd name="connsiteX29" fmla="*/ 6169 w 9754"/>
                  <a:gd name="connsiteY29" fmla="*/ 4533 h 10000"/>
                  <a:gd name="connsiteX30" fmla="*/ 6191 w 9754"/>
                  <a:gd name="connsiteY30" fmla="*/ 4762 h 10000"/>
                  <a:gd name="connsiteX31" fmla="*/ 6259 w 9754"/>
                  <a:gd name="connsiteY31" fmla="*/ 4990 h 10000"/>
                  <a:gd name="connsiteX32" fmla="*/ 6191 w 9754"/>
                  <a:gd name="connsiteY32" fmla="*/ 5219 h 10000"/>
                  <a:gd name="connsiteX33" fmla="*/ 6279 w 9754"/>
                  <a:gd name="connsiteY33" fmla="*/ 5471 h 10000"/>
                  <a:gd name="connsiteX34" fmla="*/ 6347 w 9754"/>
                  <a:gd name="connsiteY34" fmla="*/ 5715 h 10000"/>
                  <a:gd name="connsiteX35" fmla="*/ 6413 w 9754"/>
                  <a:gd name="connsiteY35" fmla="*/ 5965 h 10000"/>
                  <a:gd name="connsiteX36" fmla="*/ 6413 w 9754"/>
                  <a:gd name="connsiteY36" fmla="*/ 6220 h 10000"/>
                  <a:gd name="connsiteX37" fmla="*/ 6503 w 9754"/>
                  <a:gd name="connsiteY37" fmla="*/ 6546 h 10000"/>
                  <a:gd name="connsiteX38" fmla="*/ 6503 w 9754"/>
                  <a:gd name="connsiteY38" fmla="*/ 6870 h 10000"/>
                  <a:gd name="connsiteX39" fmla="*/ 6524 w 9754"/>
                  <a:gd name="connsiteY39" fmla="*/ 7188 h 10000"/>
                  <a:gd name="connsiteX40" fmla="*/ 6792 w 9754"/>
                  <a:gd name="connsiteY40" fmla="*/ 7502 h 10000"/>
                  <a:gd name="connsiteX41" fmla="*/ 6837 w 9754"/>
                  <a:gd name="connsiteY41" fmla="*/ 7656 h 10000"/>
                  <a:gd name="connsiteX42" fmla="*/ 6926 w 9754"/>
                  <a:gd name="connsiteY42" fmla="*/ 7807 h 10000"/>
                  <a:gd name="connsiteX43" fmla="*/ 6971 w 9754"/>
                  <a:gd name="connsiteY43" fmla="*/ 7965 h 10000"/>
                  <a:gd name="connsiteX44" fmla="*/ 6881 w 9754"/>
                  <a:gd name="connsiteY44" fmla="*/ 8117 h 10000"/>
                  <a:gd name="connsiteX45" fmla="*/ 6771 w 9754"/>
                  <a:gd name="connsiteY45" fmla="*/ 8317 h 10000"/>
                  <a:gd name="connsiteX46" fmla="*/ 6792 w 9754"/>
                  <a:gd name="connsiteY46" fmla="*/ 8523 h 10000"/>
                  <a:gd name="connsiteX47" fmla="*/ 6926 w 9754"/>
                  <a:gd name="connsiteY47" fmla="*/ 8736 h 10000"/>
                  <a:gd name="connsiteX48" fmla="*/ 7037 w 9754"/>
                  <a:gd name="connsiteY48" fmla="*/ 8941 h 10000"/>
                  <a:gd name="connsiteX49" fmla="*/ 7060 w 9754"/>
                  <a:gd name="connsiteY49" fmla="*/ 9095 h 10000"/>
                  <a:gd name="connsiteX50" fmla="*/ 7060 w 9754"/>
                  <a:gd name="connsiteY50" fmla="*/ 9254 h 10000"/>
                  <a:gd name="connsiteX51" fmla="*/ 7127 w 9754"/>
                  <a:gd name="connsiteY51" fmla="*/ 9408 h 10000"/>
                  <a:gd name="connsiteX52" fmla="*/ 7393 w 9754"/>
                  <a:gd name="connsiteY52" fmla="*/ 9540 h 10000"/>
                  <a:gd name="connsiteX53" fmla="*/ 7683 w 9754"/>
                  <a:gd name="connsiteY53" fmla="*/ 9540 h 10000"/>
                  <a:gd name="connsiteX54" fmla="*/ 7994 w 9754"/>
                  <a:gd name="connsiteY54" fmla="*/ 9551 h 10000"/>
                  <a:gd name="connsiteX55" fmla="*/ 8240 w 9754"/>
                  <a:gd name="connsiteY55" fmla="*/ 9563 h 10000"/>
                  <a:gd name="connsiteX56" fmla="*/ 8528 w 9754"/>
                  <a:gd name="connsiteY56" fmla="*/ 9578 h 10000"/>
                  <a:gd name="connsiteX57" fmla="*/ 8797 w 9754"/>
                  <a:gd name="connsiteY57" fmla="*/ 9597 h 10000"/>
                  <a:gd name="connsiteX58" fmla="*/ 9021 w 9754"/>
                  <a:gd name="connsiteY58" fmla="*/ 9625 h 10000"/>
                  <a:gd name="connsiteX59" fmla="*/ 9286 w 9754"/>
                  <a:gd name="connsiteY59" fmla="*/ 9657 h 10000"/>
                  <a:gd name="connsiteX60" fmla="*/ 9508 w 9754"/>
                  <a:gd name="connsiteY60" fmla="*/ 9688 h 10000"/>
                  <a:gd name="connsiteX61" fmla="*/ 9754 w 9754"/>
                  <a:gd name="connsiteY61" fmla="*/ 9699 h 10000"/>
                  <a:gd name="connsiteX62" fmla="*/ 3275 w 9754"/>
                  <a:gd name="connsiteY62" fmla="*/ 10000 h 10000"/>
                  <a:gd name="connsiteX63" fmla="*/ 2808 w 9754"/>
                  <a:gd name="connsiteY63" fmla="*/ 9958 h 10000"/>
                  <a:gd name="connsiteX64" fmla="*/ 2383 w 9754"/>
                  <a:gd name="connsiteY64" fmla="*/ 9915 h 10000"/>
                  <a:gd name="connsiteX65" fmla="*/ 1892 w 9754"/>
                  <a:gd name="connsiteY65" fmla="*/ 9880 h 10000"/>
                  <a:gd name="connsiteX66" fmla="*/ 934 w 9754"/>
                  <a:gd name="connsiteY66" fmla="*/ 9815 h 10000"/>
                  <a:gd name="connsiteX67" fmla="*/ 491 w 9754"/>
                  <a:gd name="connsiteY67" fmla="*/ 9785 h 10000"/>
                  <a:gd name="connsiteX68" fmla="*/ 0 w 9754"/>
                  <a:gd name="connsiteY68" fmla="*/ 9757 h 10000"/>
                  <a:gd name="connsiteX69" fmla="*/ 289 w 9754"/>
                  <a:gd name="connsiteY69" fmla="*/ 9741 h 10000"/>
                  <a:gd name="connsiteX70" fmla="*/ 600 w 9754"/>
                  <a:gd name="connsiteY70" fmla="*/ 9722 h 10000"/>
                  <a:gd name="connsiteX71" fmla="*/ 889 w 9754"/>
                  <a:gd name="connsiteY71" fmla="*/ 9695 h 10000"/>
                  <a:gd name="connsiteX72" fmla="*/ 1204 w 9754"/>
                  <a:gd name="connsiteY72" fmla="*/ 9672 h 10000"/>
                  <a:gd name="connsiteX73" fmla="*/ 1470 w 9754"/>
                  <a:gd name="connsiteY73" fmla="*/ 9653 h 10000"/>
                  <a:gd name="connsiteX74" fmla="*/ 1781 w 9754"/>
                  <a:gd name="connsiteY74" fmla="*/ 9637 h 10000"/>
                  <a:gd name="connsiteX75" fmla="*/ 2116 w 9754"/>
                  <a:gd name="connsiteY75" fmla="*/ 9625 h 10000"/>
                  <a:gd name="connsiteX76" fmla="*/ 2450 w 9754"/>
                  <a:gd name="connsiteY76" fmla="*/ 9625 h 10000"/>
                  <a:gd name="connsiteX77" fmla="*/ 2695 w 9754"/>
                  <a:gd name="connsiteY77" fmla="*/ 9625 h 10000"/>
                  <a:gd name="connsiteX78" fmla="*/ 2940 w 9754"/>
                  <a:gd name="connsiteY78" fmla="*/ 9625 h 10000"/>
                  <a:gd name="connsiteX79" fmla="*/ 3163 w 9754"/>
                  <a:gd name="connsiteY79" fmla="*/ 9620 h 10000"/>
                  <a:gd name="connsiteX80" fmla="*/ 3407 w 9754"/>
                  <a:gd name="connsiteY80" fmla="*/ 9613 h 10000"/>
                  <a:gd name="connsiteX81" fmla="*/ 3629 w 9754"/>
                  <a:gd name="connsiteY81" fmla="*/ 9609 h 10000"/>
                  <a:gd name="connsiteX82" fmla="*/ 3830 w 9754"/>
                  <a:gd name="connsiteY82" fmla="*/ 9597 h 10000"/>
                  <a:gd name="connsiteX83" fmla="*/ 4053 w 9754"/>
                  <a:gd name="connsiteY83" fmla="*/ 9582 h 10000"/>
                  <a:gd name="connsiteX84" fmla="*/ 4254 w 9754"/>
                  <a:gd name="connsiteY84" fmla="*/ 9563 h 10000"/>
                  <a:gd name="connsiteX85" fmla="*/ 4276 w 9754"/>
                  <a:gd name="connsiteY85" fmla="*/ 9393 h 10000"/>
                  <a:gd name="connsiteX86" fmla="*/ 4342 w 9754"/>
                  <a:gd name="connsiteY86" fmla="*/ 9223 h 10000"/>
                  <a:gd name="connsiteX87" fmla="*/ 4431 w 9754"/>
                  <a:gd name="connsiteY87" fmla="*/ 9053 h 10000"/>
                  <a:gd name="connsiteX88" fmla="*/ 4499 w 9754"/>
                  <a:gd name="connsiteY88" fmla="*/ 8883 h 10000"/>
                  <a:gd name="connsiteX89" fmla="*/ 4476 w 9754"/>
                  <a:gd name="connsiteY89" fmla="*/ 8635 h 10000"/>
                  <a:gd name="connsiteX90" fmla="*/ 4476 w 9754"/>
                  <a:gd name="connsiteY90" fmla="*/ 8386 h 10000"/>
                  <a:gd name="connsiteX91" fmla="*/ 4476 w 9754"/>
                  <a:gd name="connsiteY91" fmla="*/ 8136 h 10000"/>
                  <a:gd name="connsiteX92" fmla="*/ 4499 w 9754"/>
                  <a:gd name="connsiteY92" fmla="*/ 7887 h 10000"/>
                  <a:gd name="connsiteX93" fmla="*/ 4499 w 9754"/>
                  <a:gd name="connsiteY93" fmla="*/ 7691 h 10000"/>
                  <a:gd name="connsiteX94" fmla="*/ 4454 w 9754"/>
                  <a:gd name="connsiteY94" fmla="*/ 7489 h 10000"/>
                  <a:gd name="connsiteX95" fmla="*/ 4431 w 9754"/>
                  <a:gd name="connsiteY95" fmla="*/ 7300 h 10000"/>
                  <a:gd name="connsiteX96" fmla="*/ 4499 w 9754"/>
                  <a:gd name="connsiteY96" fmla="*/ 7110 h 10000"/>
                  <a:gd name="connsiteX97" fmla="*/ 4743 w 9754"/>
                  <a:gd name="connsiteY97" fmla="*/ 6909 h 10000"/>
                  <a:gd name="connsiteX98" fmla="*/ 4788 w 9754"/>
                  <a:gd name="connsiteY98" fmla="*/ 6696 h 10000"/>
                  <a:gd name="connsiteX99" fmla="*/ 4765 w 9754"/>
                  <a:gd name="connsiteY99" fmla="*/ 6480 h 10000"/>
                  <a:gd name="connsiteX100" fmla="*/ 4765 w 9754"/>
                  <a:gd name="connsiteY100" fmla="*/ 6263 h 10000"/>
                  <a:gd name="connsiteX101" fmla="*/ 4788 w 9754"/>
                  <a:gd name="connsiteY101" fmla="*/ 6186 h 10000"/>
                  <a:gd name="connsiteX102" fmla="*/ 4810 w 9754"/>
                  <a:gd name="connsiteY102" fmla="*/ 6112 h 10000"/>
                  <a:gd name="connsiteX103" fmla="*/ 4810 w 9754"/>
                  <a:gd name="connsiteY103" fmla="*/ 6039 h 10000"/>
                  <a:gd name="connsiteX104" fmla="*/ 4743 w 9754"/>
                  <a:gd name="connsiteY104" fmla="*/ 5969 h 10000"/>
                  <a:gd name="connsiteX105" fmla="*/ 4721 w 9754"/>
                  <a:gd name="connsiteY105" fmla="*/ 5795 h 10000"/>
                  <a:gd name="connsiteX106" fmla="*/ 4765 w 9754"/>
                  <a:gd name="connsiteY106" fmla="*/ 5784 h 10000"/>
                  <a:gd name="connsiteX107" fmla="*/ 4765 w 9754"/>
                  <a:gd name="connsiteY107" fmla="*/ 5606 h 10000"/>
                  <a:gd name="connsiteX108" fmla="*/ 4810 w 9754"/>
                  <a:gd name="connsiteY108" fmla="*/ 5424 h 10000"/>
                  <a:gd name="connsiteX109" fmla="*/ 4832 w 9754"/>
                  <a:gd name="connsiteY109" fmla="*/ 5246 h 10000"/>
                  <a:gd name="connsiteX110" fmla="*/ 4788 w 9754"/>
                  <a:gd name="connsiteY110" fmla="*/ 5053 h 10000"/>
                  <a:gd name="connsiteX111" fmla="*/ 4900 w 9754"/>
                  <a:gd name="connsiteY111" fmla="*/ 5025 h 10000"/>
                  <a:gd name="connsiteX112" fmla="*/ 4832 w 9754"/>
                  <a:gd name="connsiteY112" fmla="*/ 4662 h 10000"/>
                  <a:gd name="connsiteX113" fmla="*/ 4924 w 9754"/>
                  <a:gd name="connsiteY113" fmla="*/ 4576 h 10000"/>
                  <a:gd name="connsiteX114" fmla="*/ 4944 w 9754"/>
                  <a:gd name="connsiteY114" fmla="*/ 4491 h 10000"/>
                  <a:gd name="connsiteX115" fmla="*/ 4966 w 9754"/>
                  <a:gd name="connsiteY115" fmla="*/ 4402 h 10000"/>
                  <a:gd name="connsiteX116" fmla="*/ 5010 w 9754"/>
                  <a:gd name="connsiteY116" fmla="*/ 4313 h 10000"/>
                  <a:gd name="connsiteX117" fmla="*/ 5077 w 9754"/>
                  <a:gd name="connsiteY117" fmla="*/ 4259 h 10000"/>
                  <a:gd name="connsiteX118" fmla="*/ 5055 w 9754"/>
                  <a:gd name="connsiteY118" fmla="*/ 4213 h 10000"/>
                  <a:gd name="connsiteX119" fmla="*/ 5010 w 9754"/>
                  <a:gd name="connsiteY119" fmla="*/ 4158 h 10000"/>
                  <a:gd name="connsiteX120" fmla="*/ 5055 w 9754"/>
                  <a:gd name="connsiteY120" fmla="*/ 4112 h 10000"/>
                  <a:gd name="connsiteX121" fmla="*/ 5145 w 9754"/>
                  <a:gd name="connsiteY121" fmla="*/ 4028 h 10000"/>
                  <a:gd name="connsiteX122" fmla="*/ 5145 w 9754"/>
                  <a:gd name="connsiteY122" fmla="*/ 3946 h 10000"/>
                  <a:gd name="connsiteX123" fmla="*/ 5121 w 9754"/>
                  <a:gd name="connsiteY123" fmla="*/ 3861 h 10000"/>
                  <a:gd name="connsiteX124" fmla="*/ 5100 w 9754"/>
                  <a:gd name="connsiteY124" fmla="*/ 3775 h 10000"/>
                  <a:gd name="connsiteX125" fmla="*/ 4989 w 9754"/>
                  <a:gd name="connsiteY125" fmla="*/ 3771 h 10000"/>
                  <a:gd name="connsiteX126" fmla="*/ 5010 w 9754"/>
                  <a:gd name="connsiteY126" fmla="*/ 3705 h 10000"/>
                  <a:gd name="connsiteX127" fmla="*/ 5100 w 9754"/>
                  <a:gd name="connsiteY127" fmla="*/ 3640 h 10000"/>
                  <a:gd name="connsiteX128" fmla="*/ 5121 w 9754"/>
                  <a:gd name="connsiteY128" fmla="*/ 3575 h 10000"/>
                  <a:gd name="connsiteX129" fmla="*/ 5100 w 9754"/>
                  <a:gd name="connsiteY129" fmla="*/ 3505 h 10000"/>
                  <a:gd name="connsiteX130" fmla="*/ 5055 w 9754"/>
                  <a:gd name="connsiteY130" fmla="*/ 3505 h 10000"/>
                  <a:gd name="connsiteX131" fmla="*/ 5077 w 9754"/>
                  <a:gd name="connsiteY131" fmla="*/ 3439 h 10000"/>
                  <a:gd name="connsiteX132" fmla="*/ 5055 w 9754"/>
                  <a:gd name="connsiteY132" fmla="*/ 3362 h 10000"/>
                  <a:gd name="connsiteX133" fmla="*/ 5055 w 9754"/>
                  <a:gd name="connsiteY133" fmla="*/ 3296 h 10000"/>
                  <a:gd name="connsiteX134" fmla="*/ 5121 w 9754"/>
                  <a:gd name="connsiteY134" fmla="*/ 3226 h 10000"/>
                  <a:gd name="connsiteX135" fmla="*/ 5121 w 9754"/>
                  <a:gd name="connsiteY135" fmla="*/ 3087 h 10000"/>
                  <a:gd name="connsiteX136" fmla="*/ 5121 w 9754"/>
                  <a:gd name="connsiteY136" fmla="*/ 2952 h 10000"/>
                  <a:gd name="connsiteX137" fmla="*/ 5190 w 9754"/>
                  <a:gd name="connsiteY137" fmla="*/ 2817 h 10000"/>
                  <a:gd name="connsiteX138" fmla="*/ 5344 w 9754"/>
                  <a:gd name="connsiteY138" fmla="*/ 2693 h 10000"/>
                  <a:gd name="connsiteX139" fmla="*/ 5278 w 9754"/>
                  <a:gd name="connsiteY139" fmla="*/ 2674 h 10000"/>
                  <a:gd name="connsiteX140" fmla="*/ 5278 w 9754"/>
                  <a:gd name="connsiteY140" fmla="*/ 2557 h 10000"/>
                  <a:gd name="connsiteX141" fmla="*/ 5256 w 9754"/>
                  <a:gd name="connsiteY141" fmla="*/ 2441 h 10000"/>
                  <a:gd name="connsiteX142" fmla="*/ 5234 w 9754"/>
                  <a:gd name="connsiteY142" fmla="*/ 2325 h 10000"/>
                  <a:gd name="connsiteX143" fmla="*/ 5278 w 9754"/>
                  <a:gd name="connsiteY143" fmla="*/ 2222 h 10000"/>
                  <a:gd name="connsiteX144" fmla="*/ 5322 w 9754"/>
                  <a:gd name="connsiteY144" fmla="*/ 2034 h 10000"/>
                  <a:gd name="connsiteX145" fmla="*/ 5434 w 9754"/>
                  <a:gd name="connsiteY145" fmla="*/ 1853 h 10000"/>
                  <a:gd name="connsiteX146" fmla="*/ 5502 w 9754"/>
                  <a:gd name="connsiteY146" fmla="*/ 1667 h 10000"/>
                  <a:gd name="connsiteX147" fmla="*/ 5457 w 9754"/>
                  <a:gd name="connsiteY147" fmla="*/ 1478 h 10000"/>
                  <a:gd name="connsiteX148" fmla="*/ 5478 w 9754"/>
                  <a:gd name="connsiteY148" fmla="*/ 1389 h 10000"/>
                  <a:gd name="connsiteX149" fmla="*/ 5478 w 9754"/>
                  <a:gd name="connsiteY149" fmla="*/ 1293 h 10000"/>
                  <a:gd name="connsiteX150" fmla="*/ 5478 w 9754"/>
                  <a:gd name="connsiteY150" fmla="*/ 1202 h 10000"/>
                  <a:gd name="connsiteX151" fmla="*/ 5457 w 9754"/>
                  <a:gd name="connsiteY151" fmla="*/ 1109 h 10000"/>
                  <a:gd name="connsiteX152" fmla="*/ 5344 w 9754"/>
                  <a:gd name="connsiteY152" fmla="*/ 1137 h 10000"/>
                  <a:gd name="connsiteX153" fmla="*/ 5344 w 9754"/>
                  <a:gd name="connsiteY153" fmla="*/ 1075 h 10000"/>
                  <a:gd name="connsiteX154" fmla="*/ 5322 w 9754"/>
                  <a:gd name="connsiteY154" fmla="*/ 1010 h 10000"/>
                  <a:gd name="connsiteX155" fmla="*/ 5322 w 9754"/>
                  <a:gd name="connsiteY155" fmla="*/ 947 h 10000"/>
                  <a:gd name="connsiteX156" fmla="*/ 5344 w 9754"/>
                  <a:gd name="connsiteY156" fmla="*/ 886 h 10000"/>
                  <a:gd name="connsiteX157" fmla="*/ 5278 w 9754"/>
                  <a:gd name="connsiteY157" fmla="*/ 804 h 10000"/>
                  <a:gd name="connsiteX158" fmla="*/ 5278 w 9754"/>
                  <a:gd name="connsiteY158" fmla="*/ 720 h 10000"/>
                  <a:gd name="connsiteX159" fmla="*/ 5256 w 9754"/>
                  <a:gd name="connsiteY159" fmla="*/ 634 h 10000"/>
                  <a:gd name="connsiteX160" fmla="*/ 5256 w 9754"/>
                  <a:gd name="connsiteY160" fmla="*/ 558 h 10000"/>
                  <a:gd name="connsiteX161" fmla="*/ 5190 w 9754"/>
                  <a:gd name="connsiteY161" fmla="*/ 363 h 10000"/>
                  <a:gd name="connsiteX162" fmla="*/ 5121 w 9754"/>
                  <a:gd name="connsiteY162" fmla="*/ 344 h 10000"/>
                  <a:gd name="connsiteX163" fmla="*/ 4989 w 9754"/>
                  <a:gd name="connsiteY163" fmla="*/ 332 h 10000"/>
                  <a:gd name="connsiteX164" fmla="*/ 4900 w 9754"/>
                  <a:gd name="connsiteY164" fmla="*/ 320 h 10000"/>
                  <a:gd name="connsiteX165" fmla="*/ 4765 w 9754"/>
                  <a:gd name="connsiteY165" fmla="*/ 317 h 10000"/>
                  <a:gd name="connsiteX166" fmla="*/ 4676 w 9754"/>
                  <a:gd name="connsiteY166" fmla="*/ 320 h 10000"/>
                  <a:gd name="connsiteX167" fmla="*/ 4611 w 9754"/>
                  <a:gd name="connsiteY167" fmla="*/ 328 h 10000"/>
                  <a:gd name="connsiteX168" fmla="*/ 4521 w 9754"/>
                  <a:gd name="connsiteY168" fmla="*/ 328 h 10000"/>
                  <a:gd name="connsiteX169" fmla="*/ 4454 w 9754"/>
                  <a:gd name="connsiteY169" fmla="*/ 320 h 10000"/>
                  <a:gd name="connsiteX170" fmla="*/ 4476 w 9754"/>
                  <a:gd name="connsiteY170" fmla="*/ 305 h 10000"/>
                  <a:gd name="connsiteX171" fmla="*/ 4521 w 9754"/>
                  <a:gd name="connsiteY171" fmla="*/ 297 h 10000"/>
                  <a:gd name="connsiteX172" fmla="*/ 4589 w 9754"/>
                  <a:gd name="connsiteY172" fmla="*/ 286 h 10000"/>
                  <a:gd name="connsiteX173" fmla="*/ 4566 w 9754"/>
                  <a:gd name="connsiteY173" fmla="*/ 271 h 10000"/>
                  <a:gd name="connsiteX174" fmla="*/ 4765 w 9754"/>
                  <a:gd name="connsiteY174" fmla="*/ 255 h 10000"/>
                  <a:gd name="connsiteX175" fmla="*/ 4966 w 9754"/>
                  <a:gd name="connsiteY175" fmla="*/ 228 h 10000"/>
                  <a:gd name="connsiteX176" fmla="*/ 5145 w 9754"/>
                  <a:gd name="connsiteY176" fmla="*/ 201 h 10000"/>
                  <a:gd name="connsiteX177" fmla="*/ 5299 w 9754"/>
                  <a:gd name="connsiteY177" fmla="*/ 162 h 10000"/>
                  <a:gd name="connsiteX178" fmla="*/ 5344 w 9754"/>
                  <a:gd name="connsiteY178" fmla="*/ 120 h 10000"/>
                  <a:gd name="connsiteX179" fmla="*/ 5411 w 9754"/>
                  <a:gd name="connsiteY179" fmla="*/ 85 h 10000"/>
                  <a:gd name="connsiteX180" fmla="*/ 5411 w 9754"/>
                  <a:gd name="connsiteY180" fmla="*/ 42 h 10000"/>
                  <a:gd name="connsiteX181" fmla="*/ 5434 w 9754"/>
                  <a:gd name="connsiteY181" fmla="*/ 0 h 10000"/>
                  <a:gd name="connsiteX182" fmla="*/ 5502 w 9754"/>
                  <a:gd name="connsiteY182" fmla="*/ 73 h 10000"/>
                  <a:gd name="connsiteX183" fmla="*/ 5589 w 9754"/>
                  <a:gd name="connsiteY183" fmla="*/ 154 h 10000"/>
                  <a:gd name="connsiteX184" fmla="*/ 5614 w 9754"/>
                  <a:gd name="connsiteY184" fmla="*/ 232 h 10000"/>
                  <a:gd name="connsiteX185" fmla="*/ 5569 w 9754"/>
                  <a:gd name="connsiteY185" fmla="*/ 317 h 10000"/>
                  <a:gd name="connsiteX0" fmla="*/ 5709 w 9748"/>
                  <a:gd name="connsiteY0" fmla="*/ 317 h 10000"/>
                  <a:gd name="connsiteX1" fmla="*/ 5821 w 9748"/>
                  <a:gd name="connsiteY1" fmla="*/ 546 h 10000"/>
                  <a:gd name="connsiteX2" fmla="*/ 5913 w 9748"/>
                  <a:gd name="connsiteY2" fmla="*/ 785 h 10000"/>
                  <a:gd name="connsiteX3" fmla="*/ 5960 w 9748"/>
                  <a:gd name="connsiteY3" fmla="*/ 1017 h 10000"/>
                  <a:gd name="connsiteX4" fmla="*/ 6005 w 9748"/>
                  <a:gd name="connsiteY4" fmla="*/ 1248 h 10000"/>
                  <a:gd name="connsiteX5" fmla="*/ 6164 w 9748"/>
                  <a:gd name="connsiteY5" fmla="*/ 1474 h 10000"/>
                  <a:gd name="connsiteX6" fmla="*/ 6256 w 9748"/>
                  <a:gd name="connsiteY6" fmla="*/ 1706 h 10000"/>
                  <a:gd name="connsiteX7" fmla="*/ 6256 w 9748"/>
                  <a:gd name="connsiteY7" fmla="*/ 1935 h 10000"/>
                  <a:gd name="connsiteX8" fmla="*/ 6233 w 9748"/>
                  <a:gd name="connsiteY8" fmla="*/ 2163 h 10000"/>
                  <a:gd name="connsiteX9" fmla="*/ 6277 w 9748"/>
                  <a:gd name="connsiteY9" fmla="*/ 2287 h 10000"/>
                  <a:gd name="connsiteX10" fmla="*/ 6347 w 9748"/>
                  <a:gd name="connsiteY10" fmla="*/ 2422 h 10000"/>
                  <a:gd name="connsiteX11" fmla="*/ 6347 w 9748"/>
                  <a:gd name="connsiteY11" fmla="*/ 2554 h 10000"/>
                  <a:gd name="connsiteX12" fmla="*/ 6325 w 9748"/>
                  <a:gd name="connsiteY12" fmla="*/ 2685 h 10000"/>
                  <a:gd name="connsiteX13" fmla="*/ 6347 w 9748"/>
                  <a:gd name="connsiteY13" fmla="*/ 2700 h 10000"/>
                  <a:gd name="connsiteX14" fmla="*/ 6325 w 9748"/>
                  <a:gd name="connsiteY14" fmla="*/ 2723 h 10000"/>
                  <a:gd name="connsiteX15" fmla="*/ 6256 w 9748"/>
                  <a:gd name="connsiteY15" fmla="*/ 2739 h 10000"/>
                  <a:gd name="connsiteX16" fmla="*/ 6233 w 9748"/>
                  <a:gd name="connsiteY16" fmla="*/ 2758 h 10000"/>
                  <a:gd name="connsiteX17" fmla="*/ 6233 w 9748"/>
                  <a:gd name="connsiteY17" fmla="*/ 2817 h 10000"/>
                  <a:gd name="connsiteX18" fmla="*/ 6233 w 9748"/>
                  <a:gd name="connsiteY18" fmla="*/ 2874 h 10000"/>
                  <a:gd name="connsiteX19" fmla="*/ 6189 w 9748"/>
                  <a:gd name="connsiteY19" fmla="*/ 2936 h 10000"/>
                  <a:gd name="connsiteX20" fmla="*/ 6142 w 9748"/>
                  <a:gd name="connsiteY20" fmla="*/ 2987 h 10000"/>
                  <a:gd name="connsiteX21" fmla="*/ 6142 w 9748"/>
                  <a:gd name="connsiteY21" fmla="*/ 3161 h 10000"/>
                  <a:gd name="connsiteX22" fmla="*/ 6189 w 9748"/>
                  <a:gd name="connsiteY22" fmla="*/ 3342 h 10000"/>
                  <a:gd name="connsiteX23" fmla="*/ 6277 w 9748"/>
                  <a:gd name="connsiteY23" fmla="*/ 3524 h 10000"/>
                  <a:gd name="connsiteX24" fmla="*/ 6302 w 9748"/>
                  <a:gd name="connsiteY24" fmla="*/ 3697 h 10000"/>
                  <a:gd name="connsiteX25" fmla="*/ 6507 w 9748"/>
                  <a:gd name="connsiteY25" fmla="*/ 3845 h 10000"/>
                  <a:gd name="connsiteX26" fmla="*/ 6532 w 9748"/>
                  <a:gd name="connsiteY26" fmla="*/ 4000 h 10000"/>
                  <a:gd name="connsiteX27" fmla="*/ 6507 w 9748"/>
                  <a:gd name="connsiteY27" fmla="*/ 4150 h 10000"/>
                  <a:gd name="connsiteX28" fmla="*/ 6486 w 9748"/>
                  <a:gd name="connsiteY28" fmla="*/ 4305 h 10000"/>
                  <a:gd name="connsiteX29" fmla="*/ 6325 w 9748"/>
                  <a:gd name="connsiteY29" fmla="*/ 4533 h 10000"/>
                  <a:gd name="connsiteX30" fmla="*/ 6347 w 9748"/>
                  <a:gd name="connsiteY30" fmla="*/ 4762 h 10000"/>
                  <a:gd name="connsiteX31" fmla="*/ 6417 w 9748"/>
                  <a:gd name="connsiteY31" fmla="*/ 4990 h 10000"/>
                  <a:gd name="connsiteX32" fmla="*/ 6347 w 9748"/>
                  <a:gd name="connsiteY32" fmla="*/ 5219 h 10000"/>
                  <a:gd name="connsiteX33" fmla="*/ 6437 w 9748"/>
                  <a:gd name="connsiteY33" fmla="*/ 5471 h 10000"/>
                  <a:gd name="connsiteX34" fmla="*/ 6507 w 9748"/>
                  <a:gd name="connsiteY34" fmla="*/ 5715 h 10000"/>
                  <a:gd name="connsiteX35" fmla="*/ 6575 w 9748"/>
                  <a:gd name="connsiteY35" fmla="*/ 5965 h 10000"/>
                  <a:gd name="connsiteX36" fmla="*/ 6575 w 9748"/>
                  <a:gd name="connsiteY36" fmla="*/ 6220 h 10000"/>
                  <a:gd name="connsiteX37" fmla="*/ 6667 w 9748"/>
                  <a:gd name="connsiteY37" fmla="*/ 6546 h 10000"/>
                  <a:gd name="connsiteX38" fmla="*/ 6667 w 9748"/>
                  <a:gd name="connsiteY38" fmla="*/ 6870 h 10000"/>
                  <a:gd name="connsiteX39" fmla="*/ 6689 w 9748"/>
                  <a:gd name="connsiteY39" fmla="*/ 7188 h 10000"/>
                  <a:gd name="connsiteX40" fmla="*/ 6963 w 9748"/>
                  <a:gd name="connsiteY40" fmla="*/ 7502 h 10000"/>
                  <a:gd name="connsiteX41" fmla="*/ 7009 w 9748"/>
                  <a:gd name="connsiteY41" fmla="*/ 7656 h 10000"/>
                  <a:gd name="connsiteX42" fmla="*/ 7101 w 9748"/>
                  <a:gd name="connsiteY42" fmla="*/ 7807 h 10000"/>
                  <a:gd name="connsiteX43" fmla="*/ 7147 w 9748"/>
                  <a:gd name="connsiteY43" fmla="*/ 7965 h 10000"/>
                  <a:gd name="connsiteX44" fmla="*/ 7055 w 9748"/>
                  <a:gd name="connsiteY44" fmla="*/ 8117 h 10000"/>
                  <a:gd name="connsiteX45" fmla="*/ 6942 w 9748"/>
                  <a:gd name="connsiteY45" fmla="*/ 8317 h 10000"/>
                  <a:gd name="connsiteX46" fmla="*/ 6963 w 9748"/>
                  <a:gd name="connsiteY46" fmla="*/ 8523 h 10000"/>
                  <a:gd name="connsiteX47" fmla="*/ 7101 w 9748"/>
                  <a:gd name="connsiteY47" fmla="*/ 8736 h 10000"/>
                  <a:gd name="connsiteX48" fmla="*/ 7214 w 9748"/>
                  <a:gd name="connsiteY48" fmla="*/ 8941 h 10000"/>
                  <a:gd name="connsiteX49" fmla="*/ 7238 w 9748"/>
                  <a:gd name="connsiteY49" fmla="*/ 9095 h 10000"/>
                  <a:gd name="connsiteX50" fmla="*/ 7238 w 9748"/>
                  <a:gd name="connsiteY50" fmla="*/ 9254 h 10000"/>
                  <a:gd name="connsiteX51" fmla="*/ 7307 w 9748"/>
                  <a:gd name="connsiteY51" fmla="*/ 9408 h 10000"/>
                  <a:gd name="connsiteX52" fmla="*/ 7579 w 9748"/>
                  <a:gd name="connsiteY52" fmla="*/ 9540 h 10000"/>
                  <a:gd name="connsiteX53" fmla="*/ 7877 w 9748"/>
                  <a:gd name="connsiteY53" fmla="*/ 9540 h 10000"/>
                  <a:gd name="connsiteX54" fmla="*/ 8196 w 9748"/>
                  <a:gd name="connsiteY54" fmla="*/ 9551 h 10000"/>
                  <a:gd name="connsiteX55" fmla="*/ 8448 w 9748"/>
                  <a:gd name="connsiteY55" fmla="*/ 9563 h 10000"/>
                  <a:gd name="connsiteX56" fmla="*/ 8743 w 9748"/>
                  <a:gd name="connsiteY56" fmla="*/ 9578 h 10000"/>
                  <a:gd name="connsiteX57" fmla="*/ 9019 w 9748"/>
                  <a:gd name="connsiteY57" fmla="*/ 9597 h 10000"/>
                  <a:gd name="connsiteX58" fmla="*/ 9249 w 9748"/>
                  <a:gd name="connsiteY58" fmla="*/ 9625 h 10000"/>
                  <a:gd name="connsiteX59" fmla="*/ 9520 w 9748"/>
                  <a:gd name="connsiteY59" fmla="*/ 9657 h 10000"/>
                  <a:gd name="connsiteX60" fmla="*/ 9748 w 9748"/>
                  <a:gd name="connsiteY60" fmla="*/ 9688 h 10000"/>
                  <a:gd name="connsiteX61" fmla="*/ 3358 w 9748"/>
                  <a:gd name="connsiteY61" fmla="*/ 10000 h 10000"/>
                  <a:gd name="connsiteX62" fmla="*/ 2879 w 9748"/>
                  <a:gd name="connsiteY62" fmla="*/ 9958 h 10000"/>
                  <a:gd name="connsiteX63" fmla="*/ 2443 w 9748"/>
                  <a:gd name="connsiteY63" fmla="*/ 9915 h 10000"/>
                  <a:gd name="connsiteX64" fmla="*/ 1940 w 9748"/>
                  <a:gd name="connsiteY64" fmla="*/ 9880 h 10000"/>
                  <a:gd name="connsiteX65" fmla="*/ 958 w 9748"/>
                  <a:gd name="connsiteY65" fmla="*/ 9815 h 10000"/>
                  <a:gd name="connsiteX66" fmla="*/ 503 w 9748"/>
                  <a:gd name="connsiteY66" fmla="*/ 9785 h 10000"/>
                  <a:gd name="connsiteX67" fmla="*/ 0 w 9748"/>
                  <a:gd name="connsiteY67" fmla="*/ 9757 h 10000"/>
                  <a:gd name="connsiteX68" fmla="*/ 296 w 9748"/>
                  <a:gd name="connsiteY68" fmla="*/ 9741 h 10000"/>
                  <a:gd name="connsiteX69" fmla="*/ 615 w 9748"/>
                  <a:gd name="connsiteY69" fmla="*/ 9722 h 10000"/>
                  <a:gd name="connsiteX70" fmla="*/ 911 w 9748"/>
                  <a:gd name="connsiteY70" fmla="*/ 9695 h 10000"/>
                  <a:gd name="connsiteX71" fmla="*/ 1234 w 9748"/>
                  <a:gd name="connsiteY71" fmla="*/ 9672 h 10000"/>
                  <a:gd name="connsiteX72" fmla="*/ 1507 w 9748"/>
                  <a:gd name="connsiteY72" fmla="*/ 9653 h 10000"/>
                  <a:gd name="connsiteX73" fmla="*/ 1826 w 9748"/>
                  <a:gd name="connsiteY73" fmla="*/ 9637 h 10000"/>
                  <a:gd name="connsiteX74" fmla="*/ 2169 w 9748"/>
                  <a:gd name="connsiteY74" fmla="*/ 9625 h 10000"/>
                  <a:gd name="connsiteX75" fmla="*/ 2512 w 9748"/>
                  <a:gd name="connsiteY75" fmla="*/ 9625 h 10000"/>
                  <a:gd name="connsiteX76" fmla="*/ 2763 w 9748"/>
                  <a:gd name="connsiteY76" fmla="*/ 9625 h 10000"/>
                  <a:gd name="connsiteX77" fmla="*/ 3014 w 9748"/>
                  <a:gd name="connsiteY77" fmla="*/ 9625 h 10000"/>
                  <a:gd name="connsiteX78" fmla="*/ 3243 w 9748"/>
                  <a:gd name="connsiteY78" fmla="*/ 9620 h 10000"/>
                  <a:gd name="connsiteX79" fmla="*/ 3493 w 9748"/>
                  <a:gd name="connsiteY79" fmla="*/ 9613 h 10000"/>
                  <a:gd name="connsiteX80" fmla="*/ 3721 w 9748"/>
                  <a:gd name="connsiteY80" fmla="*/ 9609 h 10000"/>
                  <a:gd name="connsiteX81" fmla="*/ 3927 w 9748"/>
                  <a:gd name="connsiteY81" fmla="*/ 9597 h 10000"/>
                  <a:gd name="connsiteX82" fmla="*/ 4155 w 9748"/>
                  <a:gd name="connsiteY82" fmla="*/ 9582 h 10000"/>
                  <a:gd name="connsiteX83" fmla="*/ 4361 w 9748"/>
                  <a:gd name="connsiteY83" fmla="*/ 9563 h 10000"/>
                  <a:gd name="connsiteX84" fmla="*/ 4384 w 9748"/>
                  <a:gd name="connsiteY84" fmla="*/ 9393 h 10000"/>
                  <a:gd name="connsiteX85" fmla="*/ 4452 w 9748"/>
                  <a:gd name="connsiteY85" fmla="*/ 9223 h 10000"/>
                  <a:gd name="connsiteX86" fmla="*/ 4543 w 9748"/>
                  <a:gd name="connsiteY86" fmla="*/ 9053 h 10000"/>
                  <a:gd name="connsiteX87" fmla="*/ 4612 w 9748"/>
                  <a:gd name="connsiteY87" fmla="*/ 8883 h 10000"/>
                  <a:gd name="connsiteX88" fmla="*/ 4589 w 9748"/>
                  <a:gd name="connsiteY88" fmla="*/ 8635 h 10000"/>
                  <a:gd name="connsiteX89" fmla="*/ 4589 w 9748"/>
                  <a:gd name="connsiteY89" fmla="*/ 8386 h 10000"/>
                  <a:gd name="connsiteX90" fmla="*/ 4589 w 9748"/>
                  <a:gd name="connsiteY90" fmla="*/ 8136 h 10000"/>
                  <a:gd name="connsiteX91" fmla="*/ 4612 w 9748"/>
                  <a:gd name="connsiteY91" fmla="*/ 7887 h 10000"/>
                  <a:gd name="connsiteX92" fmla="*/ 4612 w 9748"/>
                  <a:gd name="connsiteY92" fmla="*/ 7691 h 10000"/>
                  <a:gd name="connsiteX93" fmla="*/ 4566 w 9748"/>
                  <a:gd name="connsiteY93" fmla="*/ 7489 h 10000"/>
                  <a:gd name="connsiteX94" fmla="*/ 4543 w 9748"/>
                  <a:gd name="connsiteY94" fmla="*/ 7300 h 10000"/>
                  <a:gd name="connsiteX95" fmla="*/ 4612 w 9748"/>
                  <a:gd name="connsiteY95" fmla="*/ 7110 h 10000"/>
                  <a:gd name="connsiteX96" fmla="*/ 4863 w 9748"/>
                  <a:gd name="connsiteY96" fmla="*/ 6909 h 10000"/>
                  <a:gd name="connsiteX97" fmla="*/ 4909 w 9748"/>
                  <a:gd name="connsiteY97" fmla="*/ 6696 h 10000"/>
                  <a:gd name="connsiteX98" fmla="*/ 4885 w 9748"/>
                  <a:gd name="connsiteY98" fmla="*/ 6480 h 10000"/>
                  <a:gd name="connsiteX99" fmla="*/ 4885 w 9748"/>
                  <a:gd name="connsiteY99" fmla="*/ 6263 h 10000"/>
                  <a:gd name="connsiteX100" fmla="*/ 4909 w 9748"/>
                  <a:gd name="connsiteY100" fmla="*/ 6186 h 10000"/>
                  <a:gd name="connsiteX101" fmla="*/ 4931 w 9748"/>
                  <a:gd name="connsiteY101" fmla="*/ 6112 h 10000"/>
                  <a:gd name="connsiteX102" fmla="*/ 4931 w 9748"/>
                  <a:gd name="connsiteY102" fmla="*/ 6039 h 10000"/>
                  <a:gd name="connsiteX103" fmla="*/ 4863 w 9748"/>
                  <a:gd name="connsiteY103" fmla="*/ 5969 h 10000"/>
                  <a:gd name="connsiteX104" fmla="*/ 4840 w 9748"/>
                  <a:gd name="connsiteY104" fmla="*/ 5795 h 10000"/>
                  <a:gd name="connsiteX105" fmla="*/ 4885 w 9748"/>
                  <a:gd name="connsiteY105" fmla="*/ 5784 h 10000"/>
                  <a:gd name="connsiteX106" fmla="*/ 4885 w 9748"/>
                  <a:gd name="connsiteY106" fmla="*/ 5606 h 10000"/>
                  <a:gd name="connsiteX107" fmla="*/ 4931 w 9748"/>
                  <a:gd name="connsiteY107" fmla="*/ 5424 h 10000"/>
                  <a:gd name="connsiteX108" fmla="*/ 4954 w 9748"/>
                  <a:gd name="connsiteY108" fmla="*/ 5246 h 10000"/>
                  <a:gd name="connsiteX109" fmla="*/ 4909 w 9748"/>
                  <a:gd name="connsiteY109" fmla="*/ 5053 h 10000"/>
                  <a:gd name="connsiteX110" fmla="*/ 5024 w 9748"/>
                  <a:gd name="connsiteY110" fmla="*/ 5025 h 10000"/>
                  <a:gd name="connsiteX111" fmla="*/ 4954 w 9748"/>
                  <a:gd name="connsiteY111" fmla="*/ 4662 h 10000"/>
                  <a:gd name="connsiteX112" fmla="*/ 5048 w 9748"/>
                  <a:gd name="connsiteY112" fmla="*/ 4576 h 10000"/>
                  <a:gd name="connsiteX113" fmla="*/ 5069 w 9748"/>
                  <a:gd name="connsiteY113" fmla="*/ 4491 h 10000"/>
                  <a:gd name="connsiteX114" fmla="*/ 5091 w 9748"/>
                  <a:gd name="connsiteY114" fmla="*/ 4402 h 10000"/>
                  <a:gd name="connsiteX115" fmla="*/ 5136 w 9748"/>
                  <a:gd name="connsiteY115" fmla="*/ 4313 h 10000"/>
                  <a:gd name="connsiteX116" fmla="*/ 5205 w 9748"/>
                  <a:gd name="connsiteY116" fmla="*/ 4259 h 10000"/>
                  <a:gd name="connsiteX117" fmla="*/ 5182 w 9748"/>
                  <a:gd name="connsiteY117" fmla="*/ 4213 h 10000"/>
                  <a:gd name="connsiteX118" fmla="*/ 5136 w 9748"/>
                  <a:gd name="connsiteY118" fmla="*/ 4158 h 10000"/>
                  <a:gd name="connsiteX119" fmla="*/ 5182 w 9748"/>
                  <a:gd name="connsiteY119" fmla="*/ 4112 h 10000"/>
                  <a:gd name="connsiteX120" fmla="*/ 5275 w 9748"/>
                  <a:gd name="connsiteY120" fmla="*/ 4028 h 10000"/>
                  <a:gd name="connsiteX121" fmla="*/ 5275 w 9748"/>
                  <a:gd name="connsiteY121" fmla="*/ 3946 h 10000"/>
                  <a:gd name="connsiteX122" fmla="*/ 5250 w 9748"/>
                  <a:gd name="connsiteY122" fmla="*/ 3861 h 10000"/>
                  <a:gd name="connsiteX123" fmla="*/ 5229 w 9748"/>
                  <a:gd name="connsiteY123" fmla="*/ 3775 h 10000"/>
                  <a:gd name="connsiteX124" fmla="*/ 5115 w 9748"/>
                  <a:gd name="connsiteY124" fmla="*/ 3771 h 10000"/>
                  <a:gd name="connsiteX125" fmla="*/ 5136 w 9748"/>
                  <a:gd name="connsiteY125" fmla="*/ 3705 h 10000"/>
                  <a:gd name="connsiteX126" fmla="*/ 5229 w 9748"/>
                  <a:gd name="connsiteY126" fmla="*/ 3640 h 10000"/>
                  <a:gd name="connsiteX127" fmla="*/ 5250 w 9748"/>
                  <a:gd name="connsiteY127" fmla="*/ 3575 h 10000"/>
                  <a:gd name="connsiteX128" fmla="*/ 5229 w 9748"/>
                  <a:gd name="connsiteY128" fmla="*/ 3505 h 10000"/>
                  <a:gd name="connsiteX129" fmla="*/ 5182 w 9748"/>
                  <a:gd name="connsiteY129" fmla="*/ 3505 h 10000"/>
                  <a:gd name="connsiteX130" fmla="*/ 5205 w 9748"/>
                  <a:gd name="connsiteY130" fmla="*/ 3439 h 10000"/>
                  <a:gd name="connsiteX131" fmla="*/ 5182 w 9748"/>
                  <a:gd name="connsiteY131" fmla="*/ 3362 h 10000"/>
                  <a:gd name="connsiteX132" fmla="*/ 5182 w 9748"/>
                  <a:gd name="connsiteY132" fmla="*/ 3296 h 10000"/>
                  <a:gd name="connsiteX133" fmla="*/ 5250 w 9748"/>
                  <a:gd name="connsiteY133" fmla="*/ 3226 h 10000"/>
                  <a:gd name="connsiteX134" fmla="*/ 5250 w 9748"/>
                  <a:gd name="connsiteY134" fmla="*/ 3087 h 10000"/>
                  <a:gd name="connsiteX135" fmla="*/ 5250 w 9748"/>
                  <a:gd name="connsiteY135" fmla="*/ 2952 h 10000"/>
                  <a:gd name="connsiteX136" fmla="*/ 5321 w 9748"/>
                  <a:gd name="connsiteY136" fmla="*/ 2817 h 10000"/>
                  <a:gd name="connsiteX137" fmla="*/ 5479 w 9748"/>
                  <a:gd name="connsiteY137" fmla="*/ 2693 h 10000"/>
                  <a:gd name="connsiteX138" fmla="*/ 5411 w 9748"/>
                  <a:gd name="connsiteY138" fmla="*/ 2674 h 10000"/>
                  <a:gd name="connsiteX139" fmla="*/ 5411 w 9748"/>
                  <a:gd name="connsiteY139" fmla="*/ 2557 h 10000"/>
                  <a:gd name="connsiteX140" fmla="*/ 5389 w 9748"/>
                  <a:gd name="connsiteY140" fmla="*/ 2441 h 10000"/>
                  <a:gd name="connsiteX141" fmla="*/ 5366 w 9748"/>
                  <a:gd name="connsiteY141" fmla="*/ 2325 h 10000"/>
                  <a:gd name="connsiteX142" fmla="*/ 5411 w 9748"/>
                  <a:gd name="connsiteY142" fmla="*/ 2222 h 10000"/>
                  <a:gd name="connsiteX143" fmla="*/ 5456 w 9748"/>
                  <a:gd name="connsiteY143" fmla="*/ 2034 h 10000"/>
                  <a:gd name="connsiteX144" fmla="*/ 5571 w 9748"/>
                  <a:gd name="connsiteY144" fmla="*/ 1853 h 10000"/>
                  <a:gd name="connsiteX145" fmla="*/ 5641 w 9748"/>
                  <a:gd name="connsiteY145" fmla="*/ 1667 h 10000"/>
                  <a:gd name="connsiteX146" fmla="*/ 5595 w 9748"/>
                  <a:gd name="connsiteY146" fmla="*/ 1478 h 10000"/>
                  <a:gd name="connsiteX147" fmla="*/ 5616 w 9748"/>
                  <a:gd name="connsiteY147" fmla="*/ 1389 h 10000"/>
                  <a:gd name="connsiteX148" fmla="*/ 5616 w 9748"/>
                  <a:gd name="connsiteY148" fmla="*/ 1293 h 10000"/>
                  <a:gd name="connsiteX149" fmla="*/ 5616 w 9748"/>
                  <a:gd name="connsiteY149" fmla="*/ 1202 h 10000"/>
                  <a:gd name="connsiteX150" fmla="*/ 5595 w 9748"/>
                  <a:gd name="connsiteY150" fmla="*/ 1109 h 10000"/>
                  <a:gd name="connsiteX151" fmla="*/ 5479 w 9748"/>
                  <a:gd name="connsiteY151" fmla="*/ 1137 h 10000"/>
                  <a:gd name="connsiteX152" fmla="*/ 5479 w 9748"/>
                  <a:gd name="connsiteY152" fmla="*/ 1075 h 10000"/>
                  <a:gd name="connsiteX153" fmla="*/ 5456 w 9748"/>
                  <a:gd name="connsiteY153" fmla="*/ 1010 h 10000"/>
                  <a:gd name="connsiteX154" fmla="*/ 5456 w 9748"/>
                  <a:gd name="connsiteY154" fmla="*/ 947 h 10000"/>
                  <a:gd name="connsiteX155" fmla="*/ 5479 w 9748"/>
                  <a:gd name="connsiteY155" fmla="*/ 886 h 10000"/>
                  <a:gd name="connsiteX156" fmla="*/ 5411 w 9748"/>
                  <a:gd name="connsiteY156" fmla="*/ 804 h 10000"/>
                  <a:gd name="connsiteX157" fmla="*/ 5411 w 9748"/>
                  <a:gd name="connsiteY157" fmla="*/ 720 h 10000"/>
                  <a:gd name="connsiteX158" fmla="*/ 5389 w 9748"/>
                  <a:gd name="connsiteY158" fmla="*/ 634 h 10000"/>
                  <a:gd name="connsiteX159" fmla="*/ 5389 w 9748"/>
                  <a:gd name="connsiteY159" fmla="*/ 558 h 10000"/>
                  <a:gd name="connsiteX160" fmla="*/ 5321 w 9748"/>
                  <a:gd name="connsiteY160" fmla="*/ 363 h 10000"/>
                  <a:gd name="connsiteX161" fmla="*/ 5250 w 9748"/>
                  <a:gd name="connsiteY161" fmla="*/ 344 h 10000"/>
                  <a:gd name="connsiteX162" fmla="*/ 5115 w 9748"/>
                  <a:gd name="connsiteY162" fmla="*/ 332 h 10000"/>
                  <a:gd name="connsiteX163" fmla="*/ 5024 w 9748"/>
                  <a:gd name="connsiteY163" fmla="*/ 320 h 10000"/>
                  <a:gd name="connsiteX164" fmla="*/ 4885 w 9748"/>
                  <a:gd name="connsiteY164" fmla="*/ 317 h 10000"/>
                  <a:gd name="connsiteX165" fmla="*/ 4794 w 9748"/>
                  <a:gd name="connsiteY165" fmla="*/ 320 h 10000"/>
                  <a:gd name="connsiteX166" fmla="*/ 4727 w 9748"/>
                  <a:gd name="connsiteY166" fmla="*/ 328 h 10000"/>
                  <a:gd name="connsiteX167" fmla="*/ 4635 w 9748"/>
                  <a:gd name="connsiteY167" fmla="*/ 328 h 10000"/>
                  <a:gd name="connsiteX168" fmla="*/ 4566 w 9748"/>
                  <a:gd name="connsiteY168" fmla="*/ 320 h 10000"/>
                  <a:gd name="connsiteX169" fmla="*/ 4589 w 9748"/>
                  <a:gd name="connsiteY169" fmla="*/ 305 h 10000"/>
                  <a:gd name="connsiteX170" fmla="*/ 4635 w 9748"/>
                  <a:gd name="connsiteY170" fmla="*/ 297 h 10000"/>
                  <a:gd name="connsiteX171" fmla="*/ 4705 w 9748"/>
                  <a:gd name="connsiteY171" fmla="*/ 286 h 10000"/>
                  <a:gd name="connsiteX172" fmla="*/ 4681 w 9748"/>
                  <a:gd name="connsiteY172" fmla="*/ 271 h 10000"/>
                  <a:gd name="connsiteX173" fmla="*/ 4885 w 9748"/>
                  <a:gd name="connsiteY173" fmla="*/ 255 h 10000"/>
                  <a:gd name="connsiteX174" fmla="*/ 5091 w 9748"/>
                  <a:gd name="connsiteY174" fmla="*/ 228 h 10000"/>
                  <a:gd name="connsiteX175" fmla="*/ 5275 w 9748"/>
                  <a:gd name="connsiteY175" fmla="*/ 201 h 10000"/>
                  <a:gd name="connsiteX176" fmla="*/ 5433 w 9748"/>
                  <a:gd name="connsiteY176" fmla="*/ 162 h 10000"/>
                  <a:gd name="connsiteX177" fmla="*/ 5479 w 9748"/>
                  <a:gd name="connsiteY177" fmla="*/ 120 h 10000"/>
                  <a:gd name="connsiteX178" fmla="*/ 5547 w 9748"/>
                  <a:gd name="connsiteY178" fmla="*/ 85 h 10000"/>
                  <a:gd name="connsiteX179" fmla="*/ 5547 w 9748"/>
                  <a:gd name="connsiteY179" fmla="*/ 42 h 10000"/>
                  <a:gd name="connsiteX180" fmla="*/ 5571 w 9748"/>
                  <a:gd name="connsiteY180" fmla="*/ 0 h 10000"/>
                  <a:gd name="connsiteX181" fmla="*/ 5641 w 9748"/>
                  <a:gd name="connsiteY181" fmla="*/ 73 h 10000"/>
                  <a:gd name="connsiteX182" fmla="*/ 5730 w 9748"/>
                  <a:gd name="connsiteY182" fmla="*/ 154 h 10000"/>
                  <a:gd name="connsiteX183" fmla="*/ 5756 w 9748"/>
                  <a:gd name="connsiteY183" fmla="*/ 232 h 10000"/>
                  <a:gd name="connsiteX184" fmla="*/ 5709 w 9748"/>
                  <a:gd name="connsiteY184" fmla="*/ 317 h 10000"/>
                  <a:gd name="connsiteX0" fmla="*/ 5857 w 9766"/>
                  <a:gd name="connsiteY0" fmla="*/ 317 h 10000"/>
                  <a:gd name="connsiteX1" fmla="*/ 5971 w 9766"/>
                  <a:gd name="connsiteY1" fmla="*/ 546 h 10000"/>
                  <a:gd name="connsiteX2" fmla="*/ 6066 w 9766"/>
                  <a:gd name="connsiteY2" fmla="*/ 785 h 10000"/>
                  <a:gd name="connsiteX3" fmla="*/ 6114 w 9766"/>
                  <a:gd name="connsiteY3" fmla="*/ 1017 h 10000"/>
                  <a:gd name="connsiteX4" fmla="*/ 6160 w 9766"/>
                  <a:gd name="connsiteY4" fmla="*/ 1248 h 10000"/>
                  <a:gd name="connsiteX5" fmla="*/ 6323 w 9766"/>
                  <a:gd name="connsiteY5" fmla="*/ 1474 h 10000"/>
                  <a:gd name="connsiteX6" fmla="*/ 6418 w 9766"/>
                  <a:gd name="connsiteY6" fmla="*/ 1706 h 10000"/>
                  <a:gd name="connsiteX7" fmla="*/ 6418 w 9766"/>
                  <a:gd name="connsiteY7" fmla="*/ 1935 h 10000"/>
                  <a:gd name="connsiteX8" fmla="*/ 6394 w 9766"/>
                  <a:gd name="connsiteY8" fmla="*/ 2163 h 10000"/>
                  <a:gd name="connsiteX9" fmla="*/ 6439 w 9766"/>
                  <a:gd name="connsiteY9" fmla="*/ 2287 h 10000"/>
                  <a:gd name="connsiteX10" fmla="*/ 6511 w 9766"/>
                  <a:gd name="connsiteY10" fmla="*/ 2422 h 10000"/>
                  <a:gd name="connsiteX11" fmla="*/ 6511 w 9766"/>
                  <a:gd name="connsiteY11" fmla="*/ 2554 h 10000"/>
                  <a:gd name="connsiteX12" fmla="*/ 6489 w 9766"/>
                  <a:gd name="connsiteY12" fmla="*/ 2685 h 10000"/>
                  <a:gd name="connsiteX13" fmla="*/ 6511 w 9766"/>
                  <a:gd name="connsiteY13" fmla="*/ 2700 h 10000"/>
                  <a:gd name="connsiteX14" fmla="*/ 6489 w 9766"/>
                  <a:gd name="connsiteY14" fmla="*/ 2723 h 10000"/>
                  <a:gd name="connsiteX15" fmla="*/ 6418 w 9766"/>
                  <a:gd name="connsiteY15" fmla="*/ 2739 h 10000"/>
                  <a:gd name="connsiteX16" fmla="*/ 6394 w 9766"/>
                  <a:gd name="connsiteY16" fmla="*/ 2758 h 10000"/>
                  <a:gd name="connsiteX17" fmla="*/ 6394 w 9766"/>
                  <a:gd name="connsiteY17" fmla="*/ 2817 h 10000"/>
                  <a:gd name="connsiteX18" fmla="*/ 6394 w 9766"/>
                  <a:gd name="connsiteY18" fmla="*/ 2874 h 10000"/>
                  <a:gd name="connsiteX19" fmla="*/ 6349 w 9766"/>
                  <a:gd name="connsiteY19" fmla="*/ 2936 h 10000"/>
                  <a:gd name="connsiteX20" fmla="*/ 6301 w 9766"/>
                  <a:gd name="connsiteY20" fmla="*/ 2987 h 10000"/>
                  <a:gd name="connsiteX21" fmla="*/ 6301 w 9766"/>
                  <a:gd name="connsiteY21" fmla="*/ 3161 h 10000"/>
                  <a:gd name="connsiteX22" fmla="*/ 6349 w 9766"/>
                  <a:gd name="connsiteY22" fmla="*/ 3342 h 10000"/>
                  <a:gd name="connsiteX23" fmla="*/ 6439 w 9766"/>
                  <a:gd name="connsiteY23" fmla="*/ 3524 h 10000"/>
                  <a:gd name="connsiteX24" fmla="*/ 6465 w 9766"/>
                  <a:gd name="connsiteY24" fmla="*/ 3697 h 10000"/>
                  <a:gd name="connsiteX25" fmla="*/ 6675 w 9766"/>
                  <a:gd name="connsiteY25" fmla="*/ 3845 h 10000"/>
                  <a:gd name="connsiteX26" fmla="*/ 6701 w 9766"/>
                  <a:gd name="connsiteY26" fmla="*/ 4000 h 10000"/>
                  <a:gd name="connsiteX27" fmla="*/ 6675 w 9766"/>
                  <a:gd name="connsiteY27" fmla="*/ 4150 h 10000"/>
                  <a:gd name="connsiteX28" fmla="*/ 6654 w 9766"/>
                  <a:gd name="connsiteY28" fmla="*/ 4305 h 10000"/>
                  <a:gd name="connsiteX29" fmla="*/ 6489 w 9766"/>
                  <a:gd name="connsiteY29" fmla="*/ 4533 h 10000"/>
                  <a:gd name="connsiteX30" fmla="*/ 6511 w 9766"/>
                  <a:gd name="connsiteY30" fmla="*/ 4762 h 10000"/>
                  <a:gd name="connsiteX31" fmla="*/ 6583 w 9766"/>
                  <a:gd name="connsiteY31" fmla="*/ 4990 h 10000"/>
                  <a:gd name="connsiteX32" fmla="*/ 6511 w 9766"/>
                  <a:gd name="connsiteY32" fmla="*/ 5219 h 10000"/>
                  <a:gd name="connsiteX33" fmla="*/ 6603 w 9766"/>
                  <a:gd name="connsiteY33" fmla="*/ 5471 h 10000"/>
                  <a:gd name="connsiteX34" fmla="*/ 6675 w 9766"/>
                  <a:gd name="connsiteY34" fmla="*/ 5715 h 10000"/>
                  <a:gd name="connsiteX35" fmla="*/ 6745 w 9766"/>
                  <a:gd name="connsiteY35" fmla="*/ 5965 h 10000"/>
                  <a:gd name="connsiteX36" fmla="*/ 6745 w 9766"/>
                  <a:gd name="connsiteY36" fmla="*/ 6220 h 10000"/>
                  <a:gd name="connsiteX37" fmla="*/ 6839 w 9766"/>
                  <a:gd name="connsiteY37" fmla="*/ 6546 h 10000"/>
                  <a:gd name="connsiteX38" fmla="*/ 6839 w 9766"/>
                  <a:gd name="connsiteY38" fmla="*/ 6870 h 10000"/>
                  <a:gd name="connsiteX39" fmla="*/ 6862 w 9766"/>
                  <a:gd name="connsiteY39" fmla="*/ 7188 h 10000"/>
                  <a:gd name="connsiteX40" fmla="*/ 7143 w 9766"/>
                  <a:gd name="connsiteY40" fmla="*/ 7502 h 10000"/>
                  <a:gd name="connsiteX41" fmla="*/ 7190 w 9766"/>
                  <a:gd name="connsiteY41" fmla="*/ 7656 h 10000"/>
                  <a:gd name="connsiteX42" fmla="*/ 7285 w 9766"/>
                  <a:gd name="connsiteY42" fmla="*/ 7807 h 10000"/>
                  <a:gd name="connsiteX43" fmla="*/ 7332 w 9766"/>
                  <a:gd name="connsiteY43" fmla="*/ 7965 h 10000"/>
                  <a:gd name="connsiteX44" fmla="*/ 7237 w 9766"/>
                  <a:gd name="connsiteY44" fmla="*/ 8117 h 10000"/>
                  <a:gd name="connsiteX45" fmla="*/ 7121 w 9766"/>
                  <a:gd name="connsiteY45" fmla="*/ 8317 h 10000"/>
                  <a:gd name="connsiteX46" fmla="*/ 7143 w 9766"/>
                  <a:gd name="connsiteY46" fmla="*/ 8523 h 10000"/>
                  <a:gd name="connsiteX47" fmla="*/ 7285 w 9766"/>
                  <a:gd name="connsiteY47" fmla="*/ 8736 h 10000"/>
                  <a:gd name="connsiteX48" fmla="*/ 7400 w 9766"/>
                  <a:gd name="connsiteY48" fmla="*/ 8941 h 10000"/>
                  <a:gd name="connsiteX49" fmla="*/ 7425 w 9766"/>
                  <a:gd name="connsiteY49" fmla="*/ 9095 h 10000"/>
                  <a:gd name="connsiteX50" fmla="*/ 7425 w 9766"/>
                  <a:gd name="connsiteY50" fmla="*/ 9254 h 10000"/>
                  <a:gd name="connsiteX51" fmla="*/ 7496 w 9766"/>
                  <a:gd name="connsiteY51" fmla="*/ 9408 h 10000"/>
                  <a:gd name="connsiteX52" fmla="*/ 7775 w 9766"/>
                  <a:gd name="connsiteY52" fmla="*/ 9540 h 10000"/>
                  <a:gd name="connsiteX53" fmla="*/ 8081 w 9766"/>
                  <a:gd name="connsiteY53" fmla="*/ 9540 h 10000"/>
                  <a:gd name="connsiteX54" fmla="*/ 8408 w 9766"/>
                  <a:gd name="connsiteY54" fmla="*/ 9551 h 10000"/>
                  <a:gd name="connsiteX55" fmla="*/ 8666 w 9766"/>
                  <a:gd name="connsiteY55" fmla="*/ 9563 h 10000"/>
                  <a:gd name="connsiteX56" fmla="*/ 8969 w 9766"/>
                  <a:gd name="connsiteY56" fmla="*/ 9578 h 10000"/>
                  <a:gd name="connsiteX57" fmla="*/ 9252 w 9766"/>
                  <a:gd name="connsiteY57" fmla="*/ 9597 h 10000"/>
                  <a:gd name="connsiteX58" fmla="*/ 9488 w 9766"/>
                  <a:gd name="connsiteY58" fmla="*/ 9625 h 10000"/>
                  <a:gd name="connsiteX59" fmla="*/ 9766 w 9766"/>
                  <a:gd name="connsiteY59" fmla="*/ 9657 h 10000"/>
                  <a:gd name="connsiteX60" fmla="*/ 3445 w 9766"/>
                  <a:gd name="connsiteY60" fmla="*/ 10000 h 10000"/>
                  <a:gd name="connsiteX61" fmla="*/ 2953 w 9766"/>
                  <a:gd name="connsiteY61" fmla="*/ 9958 h 10000"/>
                  <a:gd name="connsiteX62" fmla="*/ 2506 w 9766"/>
                  <a:gd name="connsiteY62" fmla="*/ 9915 h 10000"/>
                  <a:gd name="connsiteX63" fmla="*/ 1990 w 9766"/>
                  <a:gd name="connsiteY63" fmla="*/ 9880 h 10000"/>
                  <a:gd name="connsiteX64" fmla="*/ 983 w 9766"/>
                  <a:gd name="connsiteY64" fmla="*/ 9815 h 10000"/>
                  <a:gd name="connsiteX65" fmla="*/ 516 w 9766"/>
                  <a:gd name="connsiteY65" fmla="*/ 9785 h 10000"/>
                  <a:gd name="connsiteX66" fmla="*/ 0 w 9766"/>
                  <a:gd name="connsiteY66" fmla="*/ 9757 h 10000"/>
                  <a:gd name="connsiteX67" fmla="*/ 304 w 9766"/>
                  <a:gd name="connsiteY67" fmla="*/ 9741 h 10000"/>
                  <a:gd name="connsiteX68" fmla="*/ 631 w 9766"/>
                  <a:gd name="connsiteY68" fmla="*/ 9722 h 10000"/>
                  <a:gd name="connsiteX69" fmla="*/ 935 w 9766"/>
                  <a:gd name="connsiteY69" fmla="*/ 9695 h 10000"/>
                  <a:gd name="connsiteX70" fmla="*/ 1266 w 9766"/>
                  <a:gd name="connsiteY70" fmla="*/ 9672 h 10000"/>
                  <a:gd name="connsiteX71" fmla="*/ 1546 w 9766"/>
                  <a:gd name="connsiteY71" fmla="*/ 9653 h 10000"/>
                  <a:gd name="connsiteX72" fmla="*/ 1873 w 9766"/>
                  <a:gd name="connsiteY72" fmla="*/ 9637 h 10000"/>
                  <a:gd name="connsiteX73" fmla="*/ 2225 w 9766"/>
                  <a:gd name="connsiteY73" fmla="*/ 9625 h 10000"/>
                  <a:gd name="connsiteX74" fmla="*/ 2577 w 9766"/>
                  <a:gd name="connsiteY74" fmla="*/ 9625 h 10000"/>
                  <a:gd name="connsiteX75" fmla="*/ 2834 w 9766"/>
                  <a:gd name="connsiteY75" fmla="*/ 9625 h 10000"/>
                  <a:gd name="connsiteX76" fmla="*/ 3092 w 9766"/>
                  <a:gd name="connsiteY76" fmla="*/ 9625 h 10000"/>
                  <a:gd name="connsiteX77" fmla="*/ 3327 w 9766"/>
                  <a:gd name="connsiteY77" fmla="*/ 9620 h 10000"/>
                  <a:gd name="connsiteX78" fmla="*/ 3583 w 9766"/>
                  <a:gd name="connsiteY78" fmla="*/ 9613 h 10000"/>
                  <a:gd name="connsiteX79" fmla="*/ 3817 w 9766"/>
                  <a:gd name="connsiteY79" fmla="*/ 9609 h 10000"/>
                  <a:gd name="connsiteX80" fmla="*/ 4029 w 9766"/>
                  <a:gd name="connsiteY80" fmla="*/ 9597 h 10000"/>
                  <a:gd name="connsiteX81" fmla="*/ 4262 w 9766"/>
                  <a:gd name="connsiteY81" fmla="*/ 9582 h 10000"/>
                  <a:gd name="connsiteX82" fmla="*/ 4474 w 9766"/>
                  <a:gd name="connsiteY82" fmla="*/ 9563 h 10000"/>
                  <a:gd name="connsiteX83" fmla="*/ 4497 w 9766"/>
                  <a:gd name="connsiteY83" fmla="*/ 9393 h 10000"/>
                  <a:gd name="connsiteX84" fmla="*/ 4567 w 9766"/>
                  <a:gd name="connsiteY84" fmla="*/ 9223 h 10000"/>
                  <a:gd name="connsiteX85" fmla="*/ 4660 w 9766"/>
                  <a:gd name="connsiteY85" fmla="*/ 9053 h 10000"/>
                  <a:gd name="connsiteX86" fmla="*/ 4731 w 9766"/>
                  <a:gd name="connsiteY86" fmla="*/ 8883 h 10000"/>
                  <a:gd name="connsiteX87" fmla="*/ 4708 w 9766"/>
                  <a:gd name="connsiteY87" fmla="*/ 8635 h 10000"/>
                  <a:gd name="connsiteX88" fmla="*/ 4708 w 9766"/>
                  <a:gd name="connsiteY88" fmla="*/ 8386 h 10000"/>
                  <a:gd name="connsiteX89" fmla="*/ 4708 w 9766"/>
                  <a:gd name="connsiteY89" fmla="*/ 8136 h 10000"/>
                  <a:gd name="connsiteX90" fmla="*/ 4731 w 9766"/>
                  <a:gd name="connsiteY90" fmla="*/ 7887 h 10000"/>
                  <a:gd name="connsiteX91" fmla="*/ 4731 w 9766"/>
                  <a:gd name="connsiteY91" fmla="*/ 7691 h 10000"/>
                  <a:gd name="connsiteX92" fmla="*/ 4684 w 9766"/>
                  <a:gd name="connsiteY92" fmla="*/ 7489 h 10000"/>
                  <a:gd name="connsiteX93" fmla="*/ 4660 w 9766"/>
                  <a:gd name="connsiteY93" fmla="*/ 7300 h 10000"/>
                  <a:gd name="connsiteX94" fmla="*/ 4731 w 9766"/>
                  <a:gd name="connsiteY94" fmla="*/ 7110 h 10000"/>
                  <a:gd name="connsiteX95" fmla="*/ 4989 w 9766"/>
                  <a:gd name="connsiteY95" fmla="*/ 6909 h 10000"/>
                  <a:gd name="connsiteX96" fmla="*/ 5036 w 9766"/>
                  <a:gd name="connsiteY96" fmla="*/ 6696 h 10000"/>
                  <a:gd name="connsiteX97" fmla="*/ 5011 w 9766"/>
                  <a:gd name="connsiteY97" fmla="*/ 6480 h 10000"/>
                  <a:gd name="connsiteX98" fmla="*/ 5011 w 9766"/>
                  <a:gd name="connsiteY98" fmla="*/ 6263 h 10000"/>
                  <a:gd name="connsiteX99" fmla="*/ 5036 w 9766"/>
                  <a:gd name="connsiteY99" fmla="*/ 6186 h 10000"/>
                  <a:gd name="connsiteX100" fmla="*/ 5058 w 9766"/>
                  <a:gd name="connsiteY100" fmla="*/ 6112 h 10000"/>
                  <a:gd name="connsiteX101" fmla="*/ 5058 w 9766"/>
                  <a:gd name="connsiteY101" fmla="*/ 6039 h 10000"/>
                  <a:gd name="connsiteX102" fmla="*/ 4989 w 9766"/>
                  <a:gd name="connsiteY102" fmla="*/ 5969 h 10000"/>
                  <a:gd name="connsiteX103" fmla="*/ 4965 w 9766"/>
                  <a:gd name="connsiteY103" fmla="*/ 5795 h 10000"/>
                  <a:gd name="connsiteX104" fmla="*/ 5011 w 9766"/>
                  <a:gd name="connsiteY104" fmla="*/ 5784 h 10000"/>
                  <a:gd name="connsiteX105" fmla="*/ 5011 w 9766"/>
                  <a:gd name="connsiteY105" fmla="*/ 5606 h 10000"/>
                  <a:gd name="connsiteX106" fmla="*/ 5058 w 9766"/>
                  <a:gd name="connsiteY106" fmla="*/ 5424 h 10000"/>
                  <a:gd name="connsiteX107" fmla="*/ 5082 w 9766"/>
                  <a:gd name="connsiteY107" fmla="*/ 5246 h 10000"/>
                  <a:gd name="connsiteX108" fmla="*/ 5036 w 9766"/>
                  <a:gd name="connsiteY108" fmla="*/ 5053 h 10000"/>
                  <a:gd name="connsiteX109" fmla="*/ 5154 w 9766"/>
                  <a:gd name="connsiteY109" fmla="*/ 5025 h 10000"/>
                  <a:gd name="connsiteX110" fmla="*/ 5082 w 9766"/>
                  <a:gd name="connsiteY110" fmla="*/ 4662 h 10000"/>
                  <a:gd name="connsiteX111" fmla="*/ 5178 w 9766"/>
                  <a:gd name="connsiteY111" fmla="*/ 4576 h 10000"/>
                  <a:gd name="connsiteX112" fmla="*/ 5200 w 9766"/>
                  <a:gd name="connsiteY112" fmla="*/ 4491 h 10000"/>
                  <a:gd name="connsiteX113" fmla="*/ 5223 w 9766"/>
                  <a:gd name="connsiteY113" fmla="*/ 4402 h 10000"/>
                  <a:gd name="connsiteX114" fmla="*/ 5269 w 9766"/>
                  <a:gd name="connsiteY114" fmla="*/ 4313 h 10000"/>
                  <a:gd name="connsiteX115" fmla="*/ 5340 w 9766"/>
                  <a:gd name="connsiteY115" fmla="*/ 4259 h 10000"/>
                  <a:gd name="connsiteX116" fmla="*/ 5316 w 9766"/>
                  <a:gd name="connsiteY116" fmla="*/ 4213 h 10000"/>
                  <a:gd name="connsiteX117" fmla="*/ 5269 w 9766"/>
                  <a:gd name="connsiteY117" fmla="*/ 4158 h 10000"/>
                  <a:gd name="connsiteX118" fmla="*/ 5316 w 9766"/>
                  <a:gd name="connsiteY118" fmla="*/ 4112 h 10000"/>
                  <a:gd name="connsiteX119" fmla="*/ 5411 w 9766"/>
                  <a:gd name="connsiteY119" fmla="*/ 4028 h 10000"/>
                  <a:gd name="connsiteX120" fmla="*/ 5411 w 9766"/>
                  <a:gd name="connsiteY120" fmla="*/ 3946 h 10000"/>
                  <a:gd name="connsiteX121" fmla="*/ 5386 w 9766"/>
                  <a:gd name="connsiteY121" fmla="*/ 3861 h 10000"/>
                  <a:gd name="connsiteX122" fmla="*/ 5364 w 9766"/>
                  <a:gd name="connsiteY122" fmla="*/ 3775 h 10000"/>
                  <a:gd name="connsiteX123" fmla="*/ 5247 w 9766"/>
                  <a:gd name="connsiteY123" fmla="*/ 3771 h 10000"/>
                  <a:gd name="connsiteX124" fmla="*/ 5269 w 9766"/>
                  <a:gd name="connsiteY124" fmla="*/ 3705 h 10000"/>
                  <a:gd name="connsiteX125" fmla="*/ 5364 w 9766"/>
                  <a:gd name="connsiteY125" fmla="*/ 3640 h 10000"/>
                  <a:gd name="connsiteX126" fmla="*/ 5386 w 9766"/>
                  <a:gd name="connsiteY126" fmla="*/ 3575 h 10000"/>
                  <a:gd name="connsiteX127" fmla="*/ 5364 w 9766"/>
                  <a:gd name="connsiteY127" fmla="*/ 3505 h 10000"/>
                  <a:gd name="connsiteX128" fmla="*/ 5316 w 9766"/>
                  <a:gd name="connsiteY128" fmla="*/ 3505 h 10000"/>
                  <a:gd name="connsiteX129" fmla="*/ 5340 w 9766"/>
                  <a:gd name="connsiteY129" fmla="*/ 3439 h 10000"/>
                  <a:gd name="connsiteX130" fmla="*/ 5316 w 9766"/>
                  <a:gd name="connsiteY130" fmla="*/ 3362 h 10000"/>
                  <a:gd name="connsiteX131" fmla="*/ 5316 w 9766"/>
                  <a:gd name="connsiteY131" fmla="*/ 3296 h 10000"/>
                  <a:gd name="connsiteX132" fmla="*/ 5386 w 9766"/>
                  <a:gd name="connsiteY132" fmla="*/ 3226 h 10000"/>
                  <a:gd name="connsiteX133" fmla="*/ 5386 w 9766"/>
                  <a:gd name="connsiteY133" fmla="*/ 3087 h 10000"/>
                  <a:gd name="connsiteX134" fmla="*/ 5386 w 9766"/>
                  <a:gd name="connsiteY134" fmla="*/ 2952 h 10000"/>
                  <a:gd name="connsiteX135" fmla="*/ 5459 w 9766"/>
                  <a:gd name="connsiteY135" fmla="*/ 2817 h 10000"/>
                  <a:gd name="connsiteX136" fmla="*/ 5621 w 9766"/>
                  <a:gd name="connsiteY136" fmla="*/ 2693 h 10000"/>
                  <a:gd name="connsiteX137" fmla="*/ 5551 w 9766"/>
                  <a:gd name="connsiteY137" fmla="*/ 2674 h 10000"/>
                  <a:gd name="connsiteX138" fmla="*/ 5551 w 9766"/>
                  <a:gd name="connsiteY138" fmla="*/ 2557 h 10000"/>
                  <a:gd name="connsiteX139" fmla="*/ 5528 w 9766"/>
                  <a:gd name="connsiteY139" fmla="*/ 2441 h 10000"/>
                  <a:gd name="connsiteX140" fmla="*/ 5505 w 9766"/>
                  <a:gd name="connsiteY140" fmla="*/ 2325 h 10000"/>
                  <a:gd name="connsiteX141" fmla="*/ 5551 w 9766"/>
                  <a:gd name="connsiteY141" fmla="*/ 2222 h 10000"/>
                  <a:gd name="connsiteX142" fmla="*/ 5597 w 9766"/>
                  <a:gd name="connsiteY142" fmla="*/ 2034 h 10000"/>
                  <a:gd name="connsiteX143" fmla="*/ 5715 w 9766"/>
                  <a:gd name="connsiteY143" fmla="*/ 1853 h 10000"/>
                  <a:gd name="connsiteX144" fmla="*/ 5787 w 9766"/>
                  <a:gd name="connsiteY144" fmla="*/ 1667 h 10000"/>
                  <a:gd name="connsiteX145" fmla="*/ 5740 w 9766"/>
                  <a:gd name="connsiteY145" fmla="*/ 1478 h 10000"/>
                  <a:gd name="connsiteX146" fmla="*/ 5761 w 9766"/>
                  <a:gd name="connsiteY146" fmla="*/ 1389 h 10000"/>
                  <a:gd name="connsiteX147" fmla="*/ 5761 w 9766"/>
                  <a:gd name="connsiteY147" fmla="*/ 1293 h 10000"/>
                  <a:gd name="connsiteX148" fmla="*/ 5761 w 9766"/>
                  <a:gd name="connsiteY148" fmla="*/ 1202 h 10000"/>
                  <a:gd name="connsiteX149" fmla="*/ 5740 w 9766"/>
                  <a:gd name="connsiteY149" fmla="*/ 1109 h 10000"/>
                  <a:gd name="connsiteX150" fmla="*/ 5621 w 9766"/>
                  <a:gd name="connsiteY150" fmla="*/ 1137 h 10000"/>
                  <a:gd name="connsiteX151" fmla="*/ 5621 w 9766"/>
                  <a:gd name="connsiteY151" fmla="*/ 1075 h 10000"/>
                  <a:gd name="connsiteX152" fmla="*/ 5597 w 9766"/>
                  <a:gd name="connsiteY152" fmla="*/ 1010 h 10000"/>
                  <a:gd name="connsiteX153" fmla="*/ 5597 w 9766"/>
                  <a:gd name="connsiteY153" fmla="*/ 947 h 10000"/>
                  <a:gd name="connsiteX154" fmla="*/ 5621 w 9766"/>
                  <a:gd name="connsiteY154" fmla="*/ 886 h 10000"/>
                  <a:gd name="connsiteX155" fmla="*/ 5551 w 9766"/>
                  <a:gd name="connsiteY155" fmla="*/ 804 h 10000"/>
                  <a:gd name="connsiteX156" fmla="*/ 5551 w 9766"/>
                  <a:gd name="connsiteY156" fmla="*/ 720 h 10000"/>
                  <a:gd name="connsiteX157" fmla="*/ 5528 w 9766"/>
                  <a:gd name="connsiteY157" fmla="*/ 634 h 10000"/>
                  <a:gd name="connsiteX158" fmla="*/ 5528 w 9766"/>
                  <a:gd name="connsiteY158" fmla="*/ 558 h 10000"/>
                  <a:gd name="connsiteX159" fmla="*/ 5459 w 9766"/>
                  <a:gd name="connsiteY159" fmla="*/ 363 h 10000"/>
                  <a:gd name="connsiteX160" fmla="*/ 5386 w 9766"/>
                  <a:gd name="connsiteY160" fmla="*/ 344 h 10000"/>
                  <a:gd name="connsiteX161" fmla="*/ 5247 w 9766"/>
                  <a:gd name="connsiteY161" fmla="*/ 332 h 10000"/>
                  <a:gd name="connsiteX162" fmla="*/ 5154 w 9766"/>
                  <a:gd name="connsiteY162" fmla="*/ 320 h 10000"/>
                  <a:gd name="connsiteX163" fmla="*/ 5011 w 9766"/>
                  <a:gd name="connsiteY163" fmla="*/ 317 h 10000"/>
                  <a:gd name="connsiteX164" fmla="*/ 4918 w 9766"/>
                  <a:gd name="connsiteY164" fmla="*/ 320 h 10000"/>
                  <a:gd name="connsiteX165" fmla="*/ 4849 w 9766"/>
                  <a:gd name="connsiteY165" fmla="*/ 328 h 10000"/>
                  <a:gd name="connsiteX166" fmla="*/ 4755 w 9766"/>
                  <a:gd name="connsiteY166" fmla="*/ 328 h 10000"/>
                  <a:gd name="connsiteX167" fmla="*/ 4684 w 9766"/>
                  <a:gd name="connsiteY167" fmla="*/ 320 h 10000"/>
                  <a:gd name="connsiteX168" fmla="*/ 4708 w 9766"/>
                  <a:gd name="connsiteY168" fmla="*/ 305 h 10000"/>
                  <a:gd name="connsiteX169" fmla="*/ 4755 w 9766"/>
                  <a:gd name="connsiteY169" fmla="*/ 297 h 10000"/>
                  <a:gd name="connsiteX170" fmla="*/ 4827 w 9766"/>
                  <a:gd name="connsiteY170" fmla="*/ 286 h 10000"/>
                  <a:gd name="connsiteX171" fmla="*/ 4802 w 9766"/>
                  <a:gd name="connsiteY171" fmla="*/ 271 h 10000"/>
                  <a:gd name="connsiteX172" fmla="*/ 5011 w 9766"/>
                  <a:gd name="connsiteY172" fmla="*/ 255 h 10000"/>
                  <a:gd name="connsiteX173" fmla="*/ 5223 w 9766"/>
                  <a:gd name="connsiteY173" fmla="*/ 228 h 10000"/>
                  <a:gd name="connsiteX174" fmla="*/ 5411 w 9766"/>
                  <a:gd name="connsiteY174" fmla="*/ 201 h 10000"/>
                  <a:gd name="connsiteX175" fmla="*/ 5573 w 9766"/>
                  <a:gd name="connsiteY175" fmla="*/ 162 h 10000"/>
                  <a:gd name="connsiteX176" fmla="*/ 5621 w 9766"/>
                  <a:gd name="connsiteY176" fmla="*/ 120 h 10000"/>
                  <a:gd name="connsiteX177" fmla="*/ 5690 w 9766"/>
                  <a:gd name="connsiteY177" fmla="*/ 85 h 10000"/>
                  <a:gd name="connsiteX178" fmla="*/ 5690 w 9766"/>
                  <a:gd name="connsiteY178" fmla="*/ 42 h 10000"/>
                  <a:gd name="connsiteX179" fmla="*/ 5715 w 9766"/>
                  <a:gd name="connsiteY179" fmla="*/ 0 h 10000"/>
                  <a:gd name="connsiteX180" fmla="*/ 5787 w 9766"/>
                  <a:gd name="connsiteY180" fmla="*/ 73 h 10000"/>
                  <a:gd name="connsiteX181" fmla="*/ 5878 w 9766"/>
                  <a:gd name="connsiteY181" fmla="*/ 154 h 10000"/>
                  <a:gd name="connsiteX182" fmla="*/ 5905 w 9766"/>
                  <a:gd name="connsiteY182" fmla="*/ 232 h 10000"/>
                  <a:gd name="connsiteX183" fmla="*/ 5857 w 9766"/>
                  <a:gd name="connsiteY183" fmla="*/ 317 h 10000"/>
                  <a:gd name="connsiteX0" fmla="*/ 5997 w 9715"/>
                  <a:gd name="connsiteY0" fmla="*/ 317 h 10000"/>
                  <a:gd name="connsiteX1" fmla="*/ 6114 w 9715"/>
                  <a:gd name="connsiteY1" fmla="*/ 546 h 10000"/>
                  <a:gd name="connsiteX2" fmla="*/ 6211 w 9715"/>
                  <a:gd name="connsiteY2" fmla="*/ 785 h 10000"/>
                  <a:gd name="connsiteX3" fmla="*/ 6260 w 9715"/>
                  <a:gd name="connsiteY3" fmla="*/ 1017 h 10000"/>
                  <a:gd name="connsiteX4" fmla="*/ 6308 w 9715"/>
                  <a:gd name="connsiteY4" fmla="*/ 1248 h 10000"/>
                  <a:gd name="connsiteX5" fmla="*/ 6475 w 9715"/>
                  <a:gd name="connsiteY5" fmla="*/ 1474 h 10000"/>
                  <a:gd name="connsiteX6" fmla="*/ 6572 w 9715"/>
                  <a:gd name="connsiteY6" fmla="*/ 1706 h 10000"/>
                  <a:gd name="connsiteX7" fmla="*/ 6572 w 9715"/>
                  <a:gd name="connsiteY7" fmla="*/ 1935 h 10000"/>
                  <a:gd name="connsiteX8" fmla="*/ 6547 w 9715"/>
                  <a:gd name="connsiteY8" fmla="*/ 2163 h 10000"/>
                  <a:gd name="connsiteX9" fmla="*/ 6593 w 9715"/>
                  <a:gd name="connsiteY9" fmla="*/ 2287 h 10000"/>
                  <a:gd name="connsiteX10" fmla="*/ 6667 w 9715"/>
                  <a:gd name="connsiteY10" fmla="*/ 2422 h 10000"/>
                  <a:gd name="connsiteX11" fmla="*/ 6667 w 9715"/>
                  <a:gd name="connsiteY11" fmla="*/ 2554 h 10000"/>
                  <a:gd name="connsiteX12" fmla="*/ 6644 w 9715"/>
                  <a:gd name="connsiteY12" fmla="*/ 2685 h 10000"/>
                  <a:gd name="connsiteX13" fmla="*/ 6667 w 9715"/>
                  <a:gd name="connsiteY13" fmla="*/ 2700 h 10000"/>
                  <a:gd name="connsiteX14" fmla="*/ 6644 w 9715"/>
                  <a:gd name="connsiteY14" fmla="*/ 2723 h 10000"/>
                  <a:gd name="connsiteX15" fmla="*/ 6572 w 9715"/>
                  <a:gd name="connsiteY15" fmla="*/ 2739 h 10000"/>
                  <a:gd name="connsiteX16" fmla="*/ 6547 w 9715"/>
                  <a:gd name="connsiteY16" fmla="*/ 2758 h 10000"/>
                  <a:gd name="connsiteX17" fmla="*/ 6547 w 9715"/>
                  <a:gd name="connsiteY17" fmla="*/ 2817 h 10000"/>
                  <a:gd name="connsiteX18" fmla="*/ 6547 w 9715"/>
                  <a:gd name="connsiteY18" fmla="*/ 2874 h 10000"/>
                  <a:gd name="connsiteX19" fmla="*/ 6501 w 9715"/>
                  <a:gd name="connsiteY19" fmla="*/ 2936 h 10000"/>
                  <a:gd name="connsiteX20" fmla="*/ 6452 w 9715"/>
                  <a:gd name="connsiteY20" fmla="*/ 2987 h 10000"/>
                  <a:gd name="connsiteX21" fmla="*/ 6452 w 9715"/>
                  <a:gd name="connsiteY21" fmla="*/ 3161 h 10000"/>
                  <a:gd name="connsiteX22" fmla="*/ 6501 w 9715"/>
                  <a:gd name="connsiteY22" fmla="*/ 3342 h 10000"/>
                  <a:gd name="connsiteX23" fmla="*/ 6593 w 9715"/>
                  <a:gd name="connsiteY23" fmla="*/ 3524 h 10000"/>
                  <a:gd name="connsiteX24" fmla="*/ 6620 w 9715"/>
                  <a:gd name="connsiteY24" fmla="*/ 3697 h 10000"/>
                  <a:gd name="connsiteX25" fmla="*/ 6835 w 9715"/>
                  <a:gd name="connsiteY25" fmla="*/ 3845 h 10000"/>
                  <a:gd name="connsiteX26" fmla="*/ 6862 w 9715"/>
                  <a:gd name="connsiteY26" fmla="*/ 4000 h 10000"/>
                  <a:gd name="connsiteX27" fmla="*/ 6835 w 9715"/>
                  <a:gd name="connsiteY27" fmla="*/ 4150 h 10000"/>
                  <a:gd name="connsiteX28" fmla="*/ 6813 w 9715"/>
                  <a:gd name="connsiteY28" fmla="*/ 4305 h 10000"/>
                  <a:gd name="connsiteX29" fmla="*/ 6644 w 9715"/>
                  <a:gd name="connsiteY29" fmla="*/ 4533 h 10000"/>
                  <a:gd name="connsiteX30" fmla="*/ 6667 w 9715"/>
                  <a:gd name="connsiteY30" fmla="*/ 4762 h 10000"/>
                  <a:gd name="connsiteX31" fmla="*/ 6741 w 9715"/>
                  <a:gd name="connsiteY31" fmla="*/ 4990 h 10000"/>
                  <a:gd name="connsiteX32" fmla="*/ 6667 w 9715"/>
                  <a:gd name="connsiteY32" fmla="*/ 5219 h 10000"/>
                  <a:gd name="connsiteX33" fmla="*/ 6761 w 9715"/>
                  <a:gd name="connsiteY33" fmla="*/ 5471 h 10000"/>
                  <a:gd name="connsiteX34" fmla="*/ 6835 w 9715"/>
                  <a:gd name="connsiteY34" fmla="*/ 5715 h 10000"/>
                  <a:gd name="connsiteX35" fmla="*/ 6907 w 9715"/>
                  <a:gd name="connsiteY35" fmla="*/ 5965 h 10000"/>
                  <a:gd name="connsiteX36" fmla="*/ 6907 w 9715"/>
                  <a:gd name="connsiteY36" fmla="*/ 6220 h 10000"/>
                  <a:gd name="connsiteX37" fmla="*/ 7003 w 9715"/>
                  <a:gd name="connsiteY37" fmla="*/ 6546 h 10000"/>
                  <a:gd name="connsiteX38" fmla="*/ 7003 w 9715"/>
                  <a:gd name="connsiteY38" fmla="*/ 6870 h 10000"/>
                  <a:gd name="connsiteX39" fmla="*/ 7026 w 9715"/>
                  <a:gd name="connsiteY39" fmla="*/ 7188 h 10000"/>
                  <a:gd name="connsiteX40" fmla="*/ 7314 w 9715"/>
                  <a:gd name="connsiteY40" fmla="*/ 7502 h 10000"/>
                  <a:gd name="connsiteX41" fmla="*/ 7362 w 9715"/>
                  <a:gd name="connsiteY41" fmla="*/ 7656 h 10000"/>
                  <a:gd name="connsiteX42" fmla="*/ 7460 w 9715"/>
                  <a:gd name="connsiteY42" fmla="*/ 7807 h 10000"/>
                  <a:gd name="connsiteX43" fmla="*/ 7508 w 9715"/>
                  <a:gd name="connsiteY43" fmla="*/ 7965 h 10000"/>
                  <a:gd name="connsiteX44" fmla="*/ 7410 w 9715"/>
                  <a:gd name="connsiteY44" fmla="*/ 8117 h 10000"/>
                  <a:gd name="connsiteX45" fmla="*/ 7292 w 9715"/>
                  <a:gd name="connsiteY45" fmla="*/ 8317 h 10000"/>
                  <a:gd name="connsiteX46" fmla="*/ 7314 w 9715"/>
                  <a:gd name="connsiteY46" fmla="*/ 8523 h 10000"/>
                  <a:gd name="connsiteX47" fmla="*/ 7460 w 9715"/>
                  <a:gd name="connsiteY47" fmla="*/ 8736 h 10000"/>
                  <a:gd name="connsiteX48" fmla="*/ 7577 w 9715"/>
                  <a:gd name="connsiteY48" fmla="*/ 8941 h 10000"/>
                  <a:gd name="connsiteX49" fmla="*/ 7603 w 9715"/>
                  <a:gd name="connsiteY49" fmla="*/ 9095 h 10000"/>
                  <a:gd name="connsiteX50" fmla="*/ 7603 w 9715"/>
                  <a:gd name="connsiteY50" fmla="*/ 9254 h 10000"/>
                  <a:gd name="connsiteX51" fmla="*/ 7676 w 9715"/>
                  <a:gd name="connsiteY51" fmla="*/ 9408 h 10000"/>
                  <a:gd name="connsiteX52" fmla="*/ 7961 w 9715"/>
                  <a:gd name="connsiteY52" fmla="*/ 9540 h 10000"/>
                  <a:gd name="connsiteX53" fmla="*/ 8275 w 9715"/>
                  <a:gd name="connsiteY53" fmla="*/ 9540 h 10000"/>
                  <a:gd name="connsiteX54" fmla="*/ 8609 w 9715"/>
                  <a:gd name="connsiteY54" fmla="*/ 9551 h 10000"/>
                  <a:gd name="connsiteX55" fmla="*/ 8874 w 9715"/>
                  <a:gd name="connsiteY55" fmla="*/ 9563 h 10000"/>
                  <a:gd name="connsiteX56" fmla="*/ 9184 w 9715"/>
                  <a:gd name="connsiteY56" fmla="*/ 9578 h 10000"/>
                  <a:gd name="connsiteX57" fmla="*/ 9474 w 9715"/>
                  <a:gd name="connsiteY57" fmla="*/ 9597 h 10000"/>
                  <a:gd name="connsiteX58" fmla="*/ 9715 w 9715"/>
                  <a:gd name="connsiteY58" fmla="*/ 9625 h 10000"/>
                  <a:gd name="connsiteX59" fmla="*/ 3528 w 9715"/>
                  <a:gd name="connsiteY59" fmla="*/ 10000 h 10000"/>
                  <a:gd name="connsiteX60" fmla="*/ 3024 w 9715"/>
                  <a:gd name="connsiteY60" fmla="*/ 9958 h 10000"/>
                  <a:gd name="connsiteX61" fmla="*/ 2566 w 9715"/>
                  <a:gd name="connsiteY61" fmla="*/ 9915 h 10000"/>
                  <a:gd name="connsiteX62" fmla="*/ 2038 w 9715"/>
                  <a:gd name="connsiteY62" fmla="*/ 9880 h 10000"/>
                  <a:gd name="connsiteX63" fmla="*/ 1007 w 9715"/>
                  <a:gd name="connsiteY63" fmla="*/ 9815 h 10000"/>
                  <a:gd name="connsiteX64" fmla="*/ 528 w 9715"/>
                  <a:gd name="connsiteY64" fmla="*/ 9785 h 10000"/>
                  <a:gd name="connsiteX65" fmla="*/ 0 w 9715"/>
                  <a:gd name="connsiteY65" fmla="*/ 9757 h 10000"/>
                  <a:gd name="connsiteX66" fmla="*/ 311 w 9715"/>
                  <a:gd name="connsiteY66" fmla="*/ 9741 h 10000"/>
                  <a:gd name="connsiteX67" fmla="*/ 646 w 9715"/>
                  <a:gd name="connsiteY67" fmla="*/ 9722 h 10000"/>
                  <a:gd name="connsiteX68" fmla="*/ 957 w 9715"/>
                  <a:gd name="connsiteY68" fmla="*/ 9695 h 10000"/>
                  <a:gd name="connsiteX69" fmla="*/ 1296 w 9715"/>
                  <a:gd name="connsiteY69" fmla="*/ 9672 h 10000"/>
                  <a:gd name="connsiteX70" fmla="*/ 1583 w 9715"/>
                  <a:gd name="connsiteY70" fmla="*/ 9653 h 10000"/>
                  <a:gd name="connsiteX71" fmla="*/ 1918 w 9715"/>
                  <a:gd name="connsiteY71" fmla="*/ 9637 h 10000"/>
                  <a:gd name="connsiteX72" fmla="*/ 2278 w 9715"/>
                  <a:gd name="connsiteY72" fmla="*/ 9625 h 10000"/>
                  <a:gd name="connsiteX73" fmla="*/ 2639 w 9715"/>
                  <a:gd name="connsiteY73" fmla="*/ 9625 h 10000"/>
                  <a:gd name="connsiteX74" fmla="*/ 2902 w 9715"/>
                  <a:gd name="connsiteY74" fmla="*/ 9625 h 10000"/>
                  <a:gd name="connsiteX75" fmla="*/ 3166 w 9715"/>
                  <a:gd name="connsiteY75" fmla="*/ 9625 h 10000"/>
                  <a:gd name="connsiteX76" fmla="*/ 3407 w 9715"/>
                  <a:gd name="connsiteY76" fmla="*/ 9620 h 10000"/>
                  <a:gd name="connsiteX77" fmla="*/ 3669 w 9715"/>
                  <a:gd name="connsiteY77" fmla="*/ 9613 h 10000"/>
                  <a:gd name="connsiteX78" fmla="*/ 3908 w 9715"/>
                  <a:gd name="connsiteY78" fmla="*/ 9609 h 10000"/>
                  <a:gd name="connsiteX79" fmla="*/ 4126 w 9715"/>
                  <a:gd name="connsiteY79" fmla="*/ 9597 h 10000"/>
                  <a:gd name="connsiteX80" fmla="*/ 4364 w 9715"/>
                  <a:gd name="connsiteY80" fmla="*/ 9582 h 10000"/>
                  <a:gd name="connsiteX81" fmla="*/ 4581 w 9715"/>
                  <a:gd name="connsiteY81" fmla="*/ 9563 h 10000"/>
                  <a:gd name="connsiteX82" fmla="*/ 4605 w 9715"/>
                  <a:gd name="connsiteY82" fmla="*/ 9393 h 10000"/>
                  <a:gd name="connsiteX83" fmla="*/ 4676 w 9715"/>
                  <a:gd name="connsiteY83" fmla="*/ 9223 h 10000"/>
                  <a:gd name="connsiteX84" fmla="*/ 4772 w 9715"/>
                  <a:gd name="connsiteY84" fmla="*/ 9053 h 10000"/>
                  <a:gd name="connsiteX85" fmla="*/ 4844 w 9715"/>
                  <a:gd name="connsiteY85" fmla="*/ 8883 h 10000"/>
                  <a:gd name="connsiteX86" fmla="*/ 4821 w 9715"/>
                  <a:gd name="connsiteY86" fmla="*/ 8635 h 10000"/>
                  <a:gd name="connsiteX87" fmla="*/ 4821 w 9715"/>
                  <a:gd name="connsiteY87" fmla="*/ 8386 h 10000"/>
                  <a:gd name="connsiteX88" fmla="*/ 4821 w 9715"/>
                  <a:gd name="connsiteY88" fmla="*/ 8136 h 10000"/>
                  <a:gd name="connsiteX89" fmla="*/ 4844 w 9715"/>
                  <a:gd name="connsiteY89" fmla="*/ 7887 h 10000"/>
                  <a:gd name="connsiteX90" fmla="*/ 4844 w 9715"/>
                  <a:gd name="connsiteY90" fmla="*/ 7691 h 10000"/>
                  <a:gd name="connsiteX91" fmla="*/ 4796 w 9715"/>
                  <a:gd name="connsiteY91" fmla="*/ 7489 h 10000"/>
                  <a:gd name="connsiteX92" fmla="*/ 4772 w 9715"/>
                  <a:gd name="connsiteY92" fmla="*/ 7300 h 10000"/>
                  <a:gd name="connsiteX93" fmla="*/ 4844 w 9715"/>
                  <a:gd name="connsiteY93" fmla="*/ 7110 h 10000"/>
                  <a:gd name="connsiteX94" fmla="*/ 5109 w 9715"/>
                  <a:gd name="connsiteY94" fmla="*/ 6909 h 10000"/>
                  <a:gd name="connsiteX95" fmla="*/ 5157 w 9715"/>
                  <a:gd name="connsiteY95" fmla="*/ 6696 h 10000"/>
                  <a:gd name="connsiteX96" fmla="*/ 5131 w 9715"/>
                  <a:gd name="connsiteY96" fmla="*/ 6480 h 10000"/>
                  <a:gd name="connsiteX97" fmla="*/ 5131 w 9715"/>
                  <a:gd name="connsiteY97" fmla="*/ 6263 h 10000"/>
                  <a:gd name="connsiteX98" fmla="*/ 5157 w 9715"/>
                  <a:gd name="connsiteY98" fmla="*/ 6186 h 10000"/>
                  <a:gd name="connsiteX99" fmla="*/ 5179 w 9715"/>
                  <a:gd name="connsiteY99" fmla="*/ 6112 h 10000"/>
                  <a:gd name="connsiteX100" fmla="*/ 5179 w 9715"/>
                  <a:gd name="connsiteY100" fmla="*/ 6039 h 10000"/>
                  <a:gd name="connsiteX101" fmla="*/ 5109 w 9715"/>
                  <a:gd name="connsiteY101" fmla="*/ 5969 h 10000"/>
                  <a:gd name="connsiteX102" fmla="*/ 5084 w 9715"/>
                  <a:gd name="connsiteY102" fmla="*/ 5795 h 10000"/>
                  <a:gd name="connsiteX103" fmla="*/ 5131 w 9715"/>
                  <a:gd name="connsiteY103" fmla="*/ 5784 h 10000"/>
                  <a:gd name="connsiteX104" fmla="*/ 5131 w 9715"/>
                  <a:gd name="connsiteY104" fmla="*/ 5606 h 10000"/>
                  <a:gd name="connsiteX105" fmla="*/ 5179 w 9715"/>
                  <a:gd name="connsiteY105" fmla="*/ 5424 h 10000"/>
                  <a:gd name="connsiteX106" fmla="*/ 5204 w 9715"/>
                  <a:gd name="connsiteY106" fmla="*/ 5246 h 10000"/>
                  <a:gd name="connsiteX107" fmla="*/ 5157 w 9715"/>
                  <a:gd name="connsiteY107" fmla="*/ 5053 h 10000"/>
                  <a:gd name="connsiteX108" fmla="*/ 5277 w 9715"/>
                  <a:gd name="connsiteY108" fmla="*/ 5025 h 10000"/>
                  <a:gd name="connsiteX109" fmla="*/ 5204 w 9715"/>
                  <a:gd name="connsiteY109" fmla="*/ 4662 h 10000"/>
                  <a:gd name="connsiteX110" fmla="*/ 5302 w 9715"/>
                  <a:gd name="connsiteY110" fmla="*/ 4576 h 10000"/>
                  <a:gd name="connsiteX111" fmla="*/ 5325 w 9715"/>
                  <a:gd name="connsiteY111" fmla="*/ 4491 h 10000"/>
                  <a:gd name="connsiteX112" fmla="*/ 5348 w 9715"/>
                  <a:gd name="connsiteY112" fmla="*/ 4402 h 10000"/>
                  <a:gd name="connsiteX113" fmla="*/ 5395 w 9715"/>
                  <a:gd name="connsiteY113" fmla="*/ 4313 h 10000"/>
                  <a:gd name="connsiteX114" fmla="*/ 5468 w 9715"/>
                  <a:gd name="connsiteY114" fmla="*/ 4259 h 10000"/>
                  <a:gd name="connsiteX115" fmla="*/ 5443 w 9715"/>
                  <a:gd name="connsiteY115" fmla="*/ 4213 h 10000"/>
                  <a:gd name="connsiteX116" fmla="*/ 5395 w 9715"/>
                  <a:gd name="connsiteY116" fmla="*/ 4158 h 10000"/>
                  <a:gd name="connsiteX117" fmla="*/ 5443 w 9715"/>
                  <a:gd name="connsiteY117" fmla="*/ 4112 h 10000"/>
                  <a:gd name="connsiteX118" fmla="*/ 5541 w 9715"/>
                  <a:gd name="connsiteY118" fmla="*/ 4028 h 10000"/>
                  <a:gd name="connsiteX119" fmla="*/ 5541 w 9715"/>
                  <a:gd name="connsiteY119" fmla="*/ 3946 h 10000"/>
                  <a:gd name="connsiteX120" fmla="*/ 5515 w 9715"/>
                  <a:gd name="connsiteY120" fmla="*/ 3861 h 10000"/>
                  <a:gd name="connsiteX121" fmla="*/ 5493 w 9715"/>
                  <a:gd name="connsiteY121" fmla="*/ 3775 h 10000"/>
                  <a:gd name="connsiteX122" fmla="*/ 5373 w 9715"/>
                  <a:gd name="connsiteY122" fmla="*/ 3771 h 10000"/>
                  <a:gd name="connsiteX123" fmla="*/ 5395 w 9715"/>
                  <a:gd name="connsiteY123" fmla="*/ 3705 h 10000"/>
                  <a:gd name="connsiteX124" fmla="*/ 5493 w 9715"/>
                  <a:gd name="connsiteY124" fmla="*/ 3640 h 10000"/>
                  <a:gd name="connsiteX125" fmla="*/ 5515 w 9715"/>
                  <a:gd name="connsiteY125" fmla="*/ 3575 h 10000"/>
                  <a:gd name="connsiteX126" fmla="*/ 5493 w 9715"/>
                  <a:gd name="connsiteY126" fmla="*/ 3505 h 10000"/>
                  <a:gd name="connsiteX127" fmla="*/ 5443 w 9715"/>
                  <a:gd name="connsiteY127" fmla="*/ 3505 h 10000"/>
                  <a:gd name="connsiteX128" fmla="*/ 5468 w 9715"/>
                  <a:gd name="connsiteY128" fmla="*/ 3439 h 10000"/>
                  <a:gd name="connsiteX129" fmla="*/ 5443 w 9715"/>
                  <a:gd name="connsiteY129" fmla="*/ 3362 h 10000"/>
                  <a:gd name="connsiteX130" fmla="*/ 5443 w 9715"/>
                  <a:gd name="connsiteY130" fmla="*/ 3296 h 10000"/>
                  <a:gd name="connsiteX131" fmla="*/ 5515 w 9715"/>
                  <a:gd name="connsiteY131" fmla="*/ 3226 h 10000"/>
                  <a:gd name="connsiteX132" fmla="*/ 5515 w 9715"/>
                  <a:gd name="connsiteY132" fmla="*/ 3087 h 10000"/>
                  <a:gd name="connsiteX133" fmla="*/ 5515 w 9715"/>
                  <a:gd name="connsiteY133" fmla="*/ 2952 h 10000"/>
                  <a:gd name="connsiteX134" fmla="*/ 5590 w 9715"/>
                  <a:gd name="connsiteY134" fmla="*/ 2817 h 10000"/>
                  <a:gd name="connsiteX135" fmla="*/ 5756 w 9715"/>
                  <a:gd name="connsiteY135" fmla="*/ 2693 h 10000"/>
                  <a:gd name="connsiteX136" fmla="*/ 5684 w 9715"/>
                  <a:gd name="connsiteY136" fmla="*/ 2674 h 10000"/>
                  <a:gd name="connsiteX137" fmla="*/ 5684 w 9715"/>
                  <a:gd name="connsiteY137" fmla="*/ 2557 h 10000"/>
                  <a:gd name="connsiteX138" fmla="*/ 5660 w 9715"/>
                  <a:gd name="connsiteY138" fmla="*/ 2441 h 10000"/>
                  <a:gd name="connsiteX139" fmla="*/ 5637 w 9715"/>
                  <a:gd name="connsiteY139" fmla="*/ 2325 h 10000"/>
                  <a:gd name="connsiteX140" fmla="*/ 5684 w 9715"/>
                  <a:gd name="connsiteY140" fmla="*/ 2222 h 10000"/>
                  <a:gd name="connsiteX141" fmla="*/ 5731 w 9715"/>
                  <a:gd name="connsiteY141" fmla="*/ 2034 h 10000"/>
                  <a:gd name="connsiteX142" fmla="*/ 5852 w 9715"/>
                  <a:gd name="connsiteY142" fmla="*/ 1853 h 10000"/>
                  <a:gd name="connsiteX143" fmla="*/ 5926 w 9715"/>
                  <a:gd name="connsiteY143" fmla="*/ 1667 h 10000"/>
                  <a:gd name="connsiteX144" fmla="*/ 5878 w 9715"/>
                  <a:gd name="connsiteY144" fmla="*/ 1478 h 10000"/>
                  <a:gd name="connsiteX145" fmla="*/ 5899 w 9715"/>
                  <a:gd name="connsiteY145" fmla="*/ 1389 h 10000"/>
                  <a:gd name="connsiteX146" fmla="*/ 5899 w 9715"/>
                  <a:gd name="connsiteY146" fmla="*/ 1293 h 10000"/>
                  <a:gd name="connsiteX147" fmla="*/ 5899 w 9715"/>
                  <a:gd name="connsiteY147" fmla="*/ 1202 h 10000"/>
                  <a:gd name="connsiteX148" fmla="*/ 5878 w 9715"/>
                  <a:gd name="connsiteY148" fmla="*/ 1109 h 10000"/>
                  <a:gd name="connsiteX149" fmla="*/ 5756 w 9715"/>
                  <a:gd name="connsiteY149" fmla="*/ 1137 h 10000"/>
                  <a:gd name="connsiteX150" fmla="*/ 5756 w 9715"/>
                  <a:gd name="connsiteY150" fmla="*/ 1075 h 10000"/>
                  <a:gd name="connsiteX151" fmla="*/ 5731 w 9715"/>
                  <a:gd name="connsiteY151" fmla="*/ 1010 h 10000"/>
                  <a:gd name="connsiteX152" fmla="*/ 5731 w 9715"/>
                  <a:gd name="connsiteY152" fmla="*/ 947 h 10000"/>
                  <a:gd name="connsiteX153" fmla="*/ 5756 w 9715"/>
                  <a:gd name="connsiteY153" fmla="*/ 886 h 10000"/>
                  <a:gd name="connsiteX154" fmla="*/ 5684 w 9715"/>
                  <a:gd name="connsiteY154" fmla="*/ 804 h 10000"/>
                  <a:gd name="connsiteX155" fmla="*/ 5684 w 9715"/>
                  <a:gd name="connsiteY155" fmla="*/ 720 h 10000"/>
                  <a:gd name="connsiteX156" fmla="*/ 5660 w 9715"/>
                  <a:gd name="connsiteY156" fmla="*/ 634 h 10000"/>
                  <a:gd name="connsiteX157" fmla="*/ 5660 w 9715"/>
                  <a:gd name="connsiteY157" fmla="*/ 558 h 10000"/>
                  <a:gd name="connsiteX158" fmla="*/ 5590 w 9715"/>
                  <a:gd name="connsiteY158" fmla="*/ 363 h 10000"/>
                  <a:gd name="connsiteX159" fmla="*/ 5515 w 9715"/>
                  <a:gd name="connsiteY159" fmla="*/ 344 h 10000"/>
                  <a:gd name="connsiteX160" fmla="*/ 5373 w 9715"/>
                  <a:gd name="connsiteY160" fmla="*/ 332 h 10000"/>
                  <a:gd name="connsiteX161" fmla="*/ 5277 w 9715"/>
                  <a:gd name="connsiteY161" fmla="*/ 320 h 10000"/>
                  <a:gd name="connsiteX162" fmla="*/ 5131 w 9715"/>
                  <a:gd name="connsiteY162" fmla="*/ 317 h 10000"/>
                  <a:gd name="connsiteX163" fmla="*/ 5036 w 9715"/>
                  <a:gd name="connsiteY163" fmla="*/ 320 h 10000"/>
                  <a:gd name="connsiteX164" fmla="*/ 4965 w 9715"/>
                  <a:gd name="connsiteY164" fmla="*/ 328 h 10000"/>
                  <a:gd name="connsiteX165" fmla="*/ 4869 w 9715"/>
                  <a:gd name="connsiteY165" fmla="*/ 328 h 10000"/>
                  <a:gd name="connsiteX166" fmla="*/ 4796 w 9715"/>
                  <a:gd name="connsiteY166" fmla="*/ 320 h 10000"/>
                  <a:gd name="connsiteX167" fmla="*/ 4821 w 9715"/>
                  <a:gd name="connsiteY167" fmla="*/ 305 h 10000"/>
                  <a:gd name="connsiteX168" fmla="*/ 4869 w 9715"/>
                  <a:gd name="connsiteY168" fmla="*/ 297 h 10000"/>
                  <a:gd name="connsiteX169" fmla="*/ 4943 w 9715"/>
                  <a:gd name="connsiteY169" fmla="*/ 286 h 10000"/>
                  <a:gd name="connsiteX170" fmla="*/ 4917 w 9715"/>
                  <a:gd name="connsiteY170" fmla="*/ 271 h 10000"/>
                  <a:gd name="connsiteX171" fmla="*/ 5131 w 9715"/>
                  <a:gd name="connsiteY171" fmla="*/ 255 h 10000"/>
                  <a:gd name="connsiteX172" fmla="*/ 5348 w 9715"/>
                  <a:gd name="connsiteY172" fmla="*/ 228 h 10000"/>
                  <a:gd name="connsiteX173" fmla="*/ 5541 w 9715"/>
                  <a:gd name="connsiteY173" fmla="*/ 201 h 10000"/>
                  <a:gd name="connsiteX174" fmla="*/ 5707 w 9715"/>
                  <a:gd name="connsiteY174" fmla="*/ 162 h 10000"/>
                  <a:gd name="connsiteX175" fmla="*/ 5756 w 9715"/>
                  <a:gd name="connsiteY175" fmla="*/ 120 h 10000"/>
                  <a:gd name="connsiteX176" fmla="*/ 5826 w 9715"/>
                  <a:gd name="connsiteY176" fmla="*/ 85 h 10000"/>
                  <a:gd name="connsiteX177" fmla="*/ 5826 w 9715"/>
                  <a:gd name="connsiteY177" fmla="*/ 42 h 10000"/>
                  <a:gd name="connsiteX178" fmla="*/ 5852 w 9715"/>
                  <a:gd name="connsiteY178" fmla="*/ 0 h 10000"/>
                  <a:gd name="connsiteX179" fmla="*/ 5926 w 9715"/>
                  <a:gd name="connsiteY179" fmla="*/ 73 h 10000"/>
                  <a:gd name="connsiteX180" fmla="*/ 6019 w 9715"/>
                  <a:gd name="connsiteY180" fmla="*/ 154 h 10000"/>
                  <a:gd name="connsiteX181" fmla="*/ 6046 w 9715"/>
                  <a:gd name="connsiteY181" fmla="*/ 232 h 10000"/>
                  <a:gd name="connsiteX182" fmla="*/ 5997 w 9715"/>
                  <a:gd name="connsiteY182" fmla="*/ 317 h 10000"/>
                  <a:gd name="connsiteX0" fmla="*/ 6173 w 10000"/>
                  <a:gd name="connsiteY0" fmla="*/ 317 h 10000"/>
                  <a:gd name="connsiteX1" fmla="*/ 6293 w 10000"/>
                  <a:gd name="connsiteY1" fmla="*/ 546 h 10000"/>
                  <a:gd name="connsiteX2" fmla="*/ 6393 w 10000"/>
                  <a:gd name="connsiteY2" fmla="*/ 785 h 10000"/>
                  <a:gd name="connsiteX3" fmla="*/ 6444 w 10000"/>
                  <a:gd name="connsiteY3" fmla="*/ 1017 h 10000"/>
                  <a:gd name="connsiteX4" fmla="*/ 6493 w 10000"/>
                  <a:gd name="connsiteY4" fmla="*/ 1248 h 10000"/>
                  <a:gd name="connsiteX5" fmla="*/ 6665 w 10000"/>
                  <a:gd name="connsiteY5" fmla="*/ 1474 h 10000"/>
                  <a:gd name="connsiteX6" fmla="*/ 6765 w 10000"/>
                  <a:gd name="connsiteY6" fmla="*/ 1706 h 10000"/>
                  <a:gd name="connsiteX7" fmla="*/ 6765 w 10000"/>
                  <a:gd name="connsiteY7" fmla="*/ 1935 h 10000"/>
                  <a:gd name="connsiteX8" fmla="*/ 6739 w 10000"/>
                  <a:gd name="connsiteY8" fmla="*/ 2163 h 10000"/>
                  <a:gd name="connsiteX9" fmla="*/ 6786 w 10000"/>
                  <a:gd name="connsiteY9" fmla="*/ 2287 h 10000"/>
                  <a:gd name="connsiteX10" fmla="*/ 6863 w 10000"/>
                  <a:gd name="connsiteY10" fmla="*/ 2422 h 10000"/>
                  <a:gd name="connsiteX11" fmla="*/ 6863 w 10000"/>
                  <a:gd name="connsiteY11" fmla="*/ 2554 h 10000"/>
                  <a:gd name="connsiteX12" fmla="*/ 6839 w 10000"/>
                  <a:gd name="connsiteY12" fmla="*/ 2685 h 10000"/>
                  <a:gd name="connsiteX13" fmla="*/ 6863 w 10000"/>
                  <a:gd name="connsiteY13" fmla="*/ 2700 h 10000"/>
                  <a:gd name="connsiteX14" fmla="*/ 6839 w 10000"/>
                  <a:gd name="connsiteY14" fmla="*/ 2723 h 10000"/>
                  <a:gd name="connsiteX15" fmla="*/ 6765 w 10000"/>
                  <a:gd name="connsiteY15" fmla="*/ 2739 h 10000"/>
                  <a:gd name="connsiteX16" fmla="*/ 6739 w 10000"/>
                  <a:gd name="connsiteY16" fmla="*/ 2758 h 10000"/>
                  <a:gd name="connsiteX17" fmla="*/ 6739 w 10000"/>
                  <a:gd name="connsiteY17" fmla="*/ 2817 h 10000"/>
                  <a:gd name="connsiteX18" fmla="*/ 6739 w 10000"/>
                  <a:gd name="connsiteY18" fmla="*/ 2874 h 10000"/>
                  <a:gd name="connsiteX19" fmla="*/ 6692 w 10000"/>
                  <a:gd name="connsiteY19" fmla="*/ 2936 h 10000"/>
                  <a:gd name="connsiteX20" fmla="*/ 6641 w 10000"/>
                  <a:gd name="connsiteY20" fmla="*/ 2987 h 10000"/>
                  <a:gd name="connsiteX21" fmla="*/ 6641 w 10000"/>
                  <a:gd name="connsiteY21" fmla="*/ 3161 h 10000"/>
                  <a:gd name="connsiteX22" fmla="*/ 6692 w 10000"/>
                  <a:gd name="connsiteY22" fmla="*/ 3342 h 10000"/>
                  <a:gd name="connsiteX23" fmla="*/ 6786 w 10000"/>
                  <a:gd name="connsiteY23" fmla="*/ 3524 h 10000"/>
                  <a:gd name="connsiteX24" fmla="*/ 6814 w 10000"/>
                  <a:gd name="connsiteY24" fmla="*/ 3697 h 10000"/>
                  <a:gd name="connsiteX25" fmla="*/ 7036 w 10000"/>
                  <a:gd name="connsiteY25" fmla="*/ 3845 h 10000"/>
                  <a:gd name="connsiteX26" fmla="*/ 7063 w 10000"/>
                  <a:gd name="connsiteY26" fmla="*/ 4000 h 10000"/>
                  <a:gd name="connsiteX27" fmla="*/ 7036 w 10000"/>
                  <a:gd name="connsiteY27" fmla="*/ 4150 h 10000"/>
                  <a:gd name="connsiteX28" fmla="*/ 7013 w 10000"/>
                  <a:gd name="connsiteY28" fmla="*/ 4305 h 10000"/>
                  <a:gd name="connsiteX29" fmla="*/ 6839 w 10000"/>
                  <a:gd name="connsiteY29" fmla="*/ 4533 h 10000"/>
                  <a:gd name="connsiteX30" fmla="*/ 6863 w 10000"/>
                  <a:gd name="connsiteY30" fmla="*/ 4762 h 10000"/>
                  <a:gd name="connsiteX31" fmla="*/ 6939 w 10000"/>
                  <a:gd name="connsiteY31" fmla="*/ 4990 h 10000"/>
                  <a:gd name="connsiteX32" fmla="*/ 6863 w 10000"/>
                  <a:gd name="connsiteY32" fmla="*/ 5219 h 10000"/>
                  <a:gd name="connsiteX33" fmla="*/ 6959 w 10000"/>
                  <a:gd name="connsiteY33" fmla="*/ 5471 h 10000"/>
                  <a:gd name="connsiteX34" fmla="*/ 7036 w 10000"/>
                  <a:gd name="connsiteY34" fmla="*/ 5715 h 10000"/>
                  <a:gd name="connsiteX35" fmla="*/ 7110 w 10000"/>
                  <a:gd name="connsiteY35" fmla="*/ 5965 h 10000"/>
                  <a:gd name="connsiteX36" fmla="*/ 7110 w 10000"/>
                  <a:gd name="connsiteY36" fmla="*/ 6220 h 10000"/>
                  <a:gd name="connsiteX37" fmla="*/ 7208 w 10000"/>
                  <a:gd name="connsiteY37" fmla="*/ 6546 h 10000"/>
                  <a:gd name="connsiteX38" fmla="*/ 7208 w 10000"/>
                  <a:gd name="connsiteY38" fmla="*/ 6870 h 10000"/>
                  <a:gd name="connsiteX39" fmla="*/ 7232 w 10000"/>
                  <a:gd name="connsiteY39" fmla="*/ 7188 h 10000"/>
                  <a:gd name="connsiteX40" fmla="*/ 7529 w 10000"/>
                  <a:gd name="connsiteY40" fmla="*/ 7502 h 10000"/>
                  <a:gd name="connsiteX41" fmla="*/ 7578 w 10000"/>
                  <a:gd name="connsiteY41" fmla="*/ 7656 h 10000"/>
                  <a:gd name="connsiteX42" fmla="*/ 7679 w 10000"/>
                  <a:gd name="connsiteY42" fmla="*/ 7807 h 10000"/>
                  <a:gd name="connsiteX43" fmla="*/ 7728 w 10000"/>
                  <a:gd name="connsiteY43" fmla="*/ 7965 h 10000"/>
                  <a:gd name="connsiteX44" fmla="*/ 7627 w 10000"/>
                  <a:gd name="connsiteY44" fmla="*/ 8117 h 10000"/>
                  <a:gd name="connsiteX45" fmla="*/ 7506 w 10000"/>
                  <a:gd name="connsiteY45" fmla="*/ 8317 h 10000"/>
                  <a:gd name="connsiteX46" fmla="*/ 7529 w 10000"/>
                  <a:gd name="connsiteY46" fmla="*/ 8523 h 10000"/>
                  <a:gd name="connsiteX47" fmla="*/ 7679 w 10000"/>
                  <a:gd name="connsiteY47" fmla="*/ 8736 h 10000"/>
                  <a:gd name="connsiteX48" fmla="*/ 7799 w 10000"/>
                  <a:gd name="connsiteY48" fmla="*/ 8941 h 10000"/>
                  <a:gd name="connsiteX49" fmla="*/ 7826 w 10000"/>
                  <a:gd name="connsiteY49" fmla="*/ 9095 h 10000"/>
                  <a:gd name="connsiteX50" fmla="*/ 7826 w 10000"/>
                  <a:gd name="connsiteY50" fmla="*/ 9254 h 10000"/>
                  <a:gd name="connsiteX51" fmla="*/ 7901 w 10000"/>
                  <a:gd name="connsiteY51" fmla="*/ 9408 h 10000"/>
                  <a:gd name="connsiteX52" fmla="*/ 8195 w 10000"/>
                  <a:gd name="connsiteY52" fmla="*/ 9540 h 10000"/>
                  <a:gd name="connsiteX53" fmla="*/ 8518 w 10000"/>
                  <a:gd name="connsiteY53" fmla="*/ 9540 h 10000"/>
                  <a:gd name="connsiteX54" fmla="*/ 8862 w 10000"/>
                  <a:gd name="connsiteY54" fmla="*/ 9551 h 10000"/>
                  <a:gd name="connsiteX55" fmla="*/ 9134 w 10000"/>
                  <a:gd name="connsiteY55" fmla="*/ 9563 h 10000"/>
                  <a:gd name="connsiteX56" fmla="*/ 9453 w 10000"/>
                  <a:gd name="connsiteY56" fmla="*/ 9578 h 10000"/>
                  <a:gd name="connsiteX57" fmla="*/ 9752 w 10000"/>
                  <a:gd name="connsiteY57" fmla="*/ 9597 h 10000"/>
                  <a:gd name="connsiteX58" fmla="*/ 10000 w 10000"/>
                  <a:gd name="connsiteY58" fmla="*/ 9625 h 10000"/>
                  <a:gd name="connsiteX59" fmla="*/ 3631 w 10000"/>
                  <a:gd name="connsiteY59" fmla="*/ 10000 h 10000"/>
                  <a:gd name="connsiteX60" fmla="*/ 2641 w 10000"/>
                  <a:gd name="connsiteY60" fmla="*/ 9915 h 10000"/>
                  <a:gd name="connsiteX61" fmla="*/ 2098 w 10000"/>
                  <a:gd name="connsiteY61" fmla="*/ 9880 h 10000"/>
                  <a:gd name="connsiteX62" fmla="*/ 1037 w 10000"/>
                  <a:gd name="connsiteY62" fmla="*/ 9815 h 10000"/>
                  <a:gd name="connsiteX63" fmla="*/ 543 w 10000"/>
                  <a:gd name="connsiteY63" fmla="*/ 9785 h 10000"/>
                  <a:gd name="connsiteX64" fmla="*/ 0 w 10000"/>
                  <a:gd name="connsiteY64" fmla="*/ 9757 h 10000"/>
                  <a:gd name="connsiteX65" fmla="*/ 320 w 10000"/>
                  <a:gd name="connsiteY65" fmla="*/ 9741 h 10000"/>
                  <a:gd name="connsiteX66" fmla="*/ 665 w 10000"/>
                  <a:gd name="connsiteY66" fmla="*/ 9722 h 10000"/>
                  <a:gd name="connsiteX67" fmla="*/ 985 w 10000"/>
                  <a:gd name="connsiteY67" fmla="*/ 9695 h 10000"/>
                  <a:gd name="connsiteX68" fmla="*/ 1334 w 10000"/>
                  <a:gd name="connsiteY68" fmla="*/ 9672 h 10000"/>
                  <a:gd name="connsiteX69" fmla="*/ 1629 w 10000"/>
                  <a:gd name="connsiteY69" fmla="*/ 9653 h 10000"/>
                  <a:gd name="connsiteX70" fmla="*/ 1974 w 10000"/>
                  <a:gd name="connsiteY70" fmla="*/ 9637 h 10000"/>
                  <a:gd name="connsiteX71" fmla="*/ 2345 w 10000"/>
                  <a:gd name="connsiteY71" fmla="*/ 9625 h 10000"/>
                  <a:gd name="connsiteX72" fmla="*/ 2716 w 10000"/>
                  <a:gd name="connsiteY72" fmla="*/ 9625 h 10000"/>
                  <a:gd name="connsiteX73" fmla="*/ 2987 w 10000"/>
                  <a:gd name="connsiteY73" fmla="*/ 9625 h 10000"/>
                  <a:gd name="connsiteX74" fmla="*/ 3259 w 10000"/>
                  <a:gd name="connsiteY74" fmla="*/ 9625 h 10000"/>
                  <a:gd name="connsiteX75" fmla="*/ 3507 w 10000"/>
                  <a:gd name="connsiteY75" fmla="*/ 9620 h 10000"/>
                  <a:gd name="connsiteX76" fmla="*/ 3777 w 10000"/>
                  <a:gd name="connsiteY76" fmla="*/ 9613 h 10000"/>
                  <a:gd name="connsiteX77" fmla="*/ 4023 w 10000"/>
                  <a:gd name="connsiteY77" fmla="*/ 9609 h 10000"/>
                  <a:gd name="connsiteX78" fmla="*/ 4247 w 10000"/>
                  <a:gd name="connsiteY78" fmla="*/ 9597 h 10000"/>
                  <a:gd name="connsiteX79" fmla="*/ 4492 w 10000"/>
                  <a:gd name="connsiteY79" fmla="*/ 9582 h 10000"/>
                  <a:gd name="connsiteX80" fmla="*/ 4715 w 10000"/>
                  <a:gd name="connsiteY80" fmla="*/ 9563 h 10000"/>
                  <a:gd name="connsiteX81" fmla="*/ 4740 w 10000"/>
                  <a:gd name="connsiteY81" fmla="*/ 9393 h 10000"/>
                  <a:gd name="connsiteX82" fmla="*/ 4813 w 10000"/>
                  <a:gd name="connsiteY82" fmla="*/ 9223 h 10000"/>
                  <a:gd name="connsiteX83" fmla="*/ 4912 w 10000"/>
                  <a:gd name="connsiteY83" fmla="*/ 9053 h 10000"/>
                  <a:gd name="connsiteX84" fmla="*/ 4986 w 10000"/>
                  <a:gd name="connsiteY84" fmla="*/ 8883 h 10000"/>
                  <a:gd name="connsiteX85" fmla="*/ 4962 w 10000"/>
                  <a:gd name="connsiteY85" fmla="*/ 8635 h 10000"/>
                  <a:gd name="connsiteX86" fmla="*/ 4962 w 10000"/>
                  <a:gd name="connsiteY86" fmla="*/ 8386 h 10000"/>
                  <a:gd name="connsiteX87" fmla="*/ 4962 w 10000"/>
                  <a:gd name="connsiteY87" fmla="*/ 8136 h 10000"/>
                  <a:gd name="connsiteX88" fmla="*/ 4986 w 10000"/>
                  <a:gd name="connsiteY88" fmla="*/ 7887 h 10000"/>
                  <a:gd name="connsiteX89" fmla="*/ 4986 w 10000"/>
                  <a:gd name="connsiteY89" fmla="*/ 7691 h 10000"/>
                  <a:gd name="connsiteX90" fmla="*/ 4937 w 10000"/>
                  <a:gd name="connsiteY90" fmla="*/ 7489 h 10000"/>
                  <a:gd name="connsiteX91" fmla="*/ 4912 w 10000"/>
                  <a:gd name="connsiteY91" fmla="*/ 7300 h 10000"/>
                  <a:gd name="connsiteX92" fmla="*/ 4986 w 10000"/>
                  <a:gd name="connsiteY92" fmla="*/ 7110 h 10000"/>
                  <a:gd name="connsiteX93" fmla="*/ 5259 w 10000"/>
                  <a:gd name="connsiteY93" fmla="*/ 6909 h 10000"/>
                  <a:gd name="connsiteX94" fmla="*/ 5308 w 10000"/>
                  <a:gd name="connsiteY94" fmla="*/ 6696 h 10000"/>
                  <a:gd name="connsiteX95" fmla="*/ 5282 w 10000"/>
                  <a:gd name="connsiteY95" fmla="*/ 6480 h 10000"/>
                  <a:gd name="connsiteX96" fmla="*/ 5282 w 10000"/>
                  <a:gd name="connsiteY96" fmla="*/ 6263 h 10000"/>
                  <a:gd name="connsiteX97" fmla="*/ 5308 w 10000"/>
                  <a:gd name="connsiteY97" fmla="*/ 6186 h 10000"/>
                  <a:gd name="connsiteX98" fmla="*/ 5331 w 10000"/>
                  <a:gd name="connsiteY98" fmla="*/ 6112 h 10000"/>
                  <a:gd name="connsiteX99" fmla="*/ 5331 w 10000"/>
                  <a:gd name="connsiteY99" fmla="*/ 6039 h 10000"/>
                  <a:gd name="connsiteX100" fmla="*/ 5259 w 10000"/>
                  <a:gd name="connsiteY100" fmla="*/ 5969 h 10000"/>
                  <a:gd name="connsiteX101" fmla="*/ 5233 w 10000"/>
                  <a:gd name="connsiteY101" fmla="*/ 5795 h 10000"/>
                  <a:gd name="connsiteX102" fmla="*/ 5282 w 10000"/>
                  <a:gd name="connsiteY102" fmla="*/ 5784 h 10000"/>
                  <a:gd name="connsiteX103" fmla="*/ 5282 w 10000"/>
                  <a:gd name="connsiteY103" fmla="*/ 5606 h 10000"/>
                  <a:gd name="connsiteX104" fmla="*/ 5331 w 10000"/>
                  <a:gd name="connsiteY104" fmla="*/ 5424 h 10000"/>
                  <a:gd name="connsiteX105" fmla="*/ 5357 w 10000"/>
                  <a:gd name="connsiteY105" fmla="*/ 5246 h 10000"/>
                  <a:gd name="connsiteX106" fmla="*/ 5308 w 10000"/>
                  <a:gd name="connsiteY106" fmla="*/ 5053 h 10000"/>
                  <a:gd name="connsiteX107" fmla="*/ 5432 w 10000"/>
                  <a:gd name="connsiteY107" fmla="*/ 5025 h 10000"/>
                  <a:gd name="connsiteX108" fmla="*/ 5357 w 10000"/>
                  <a:gd name="connsiteY108" fmla="*/ 4662 h 10000"/>
                  <a:gd name="connsiteX109" fmla="*/ 5458 w 10000"/>
                  <a:gd name="connsiteY109" fmla="*/ 4576 h 10000"/>
                  <a:gd name="connsiteX110" fmla="*/ 5481 w 10000"/>
                  <a:gd name="connsiteY110" fmla="*/ 4491 h 10000"/>
                  <a:gd name="connsiteX111" fmla="*/ 5505 w 10000"/>
                  <a:gd name="connsiteY111" fmla="*/ 4402 h 10000"/>
                  <a:gd name="connsiteX112" fmla="*/ 5553 w 10000"/>
                  <a:gd name="connsiteY112" fmla="*/ 4313 h 10000"/>
                  <a:gd name="connsiteX113" fmla="*/ 5628 w 10000"/>
                  <a:gd name="connsiteY113" fmla="*/ 4259 h 10000"/>
                  <a:gd name="connsiteX114" fmla="*/ 5603 w 10000"/>
                  <a:gd name="connsiteY114" fmla="*/ 4213 h 10000"/>
                  <a:gd name="connsiteX115" fmla="*/ 5553 w 10000"/>
                  <a:gd name="connsiteY115" fmla="*/ 4158 h 10000"/>
                  <a:gd name="connsiteX116" fmla="*/ 5603 w 10000"/>
                  <a:gd name="connsiteY116" fmla="*/ 4112 h 10000"/>
                  <a:gd name="connsiteX117" fmla="*/ 5704 w 10000"/>
                  <a:gd name="connsiteY117" fmla="*/ 4028 h 10000"/>
                  <a:gd name="connsiteX118" fmla="*/ 5704 w 10000"/>
                  <a:gd name="connsiteY118" fmla="*/ 3946 h 10000"/>
                  <a:gd name="connsiteX119" fmla="*/ 5677 w 10000"/>
                  <a:gd name="connsiteY119" fmla="*/ 3861 h 10000"/>
                  <a:gd name="connsiteX120" fmla="*/ 5654 w 10000"/>
                  <a:gd name="connsiteY120" fmla="*/ 3775 h 10000"/>
                  <a:gd name="connsiteX121" fmla="*/ 5531 w 10000"/>
                  <a:gd name="connsiteY121" fmla="*/ 3771 h 10000"/>
                  <a:gd name="connsiteX122" fmla="*/ 5553 w 10000"/>
                  <a:gd name="connsiteY122" fmla="*/ 3705 h 10000"/>
                  <a:gd name="connsiteX123" fmla="*/ 5654 w 10000"/>
                  <a:gd name="connsiteY123" fmla="*/ 3640 h 10000"/>
                  <a:gd name="connsiteX124" fmla="*/ 5677 w 10000"/>
                  <a:gd name="connsiteY124" fmla="*/ 3575 h 10000"/>
                  <a:gd name="connsiteX125" fmla="*/ 5654 w 10000"/>
                  <a:gd name="connsiteY125" fmla="*/ 3505 h 10000"/>
                  <a:gd name="connsiteX126" fmla="*/ 5603 w 10000"/>
                  <a:gd name="connsiteY126" fmla="*/ 3505 h 10000"/>
                  <a:gd name="connsiteX127" fmla="*/ 5628 w 10000"/>
                  <a:gd name="connsiteY127" fmla="*/ 3439 h 10000"/>
                  <a:gd name="connsiteX128" fmla="*/ 5603 w 10000"/>
                  <a:gd name="connsiteY128" fmla="*/ 3362 h 10000"/>
                  <a:gd name="connsiteX129" fmla="*/ 5603 w 10000"/>
                  <a:gd name="connsiteY129" fmla="*/ 3296 h 10000"/>
                  <a:gd name="connsiteX130" fmla="*/ 5677 w 10000"/>
                  <a:gd name="connsiteY130" fmla="*/ 3226 h 10000"/>
                  <a:gd name="connsiteX131" fmla="*/ 5677 w 10000"/>
                  <a:gd name="connsiteY131" fmla="*/ 3087 h 10000"/>
                  <a:gd name="connsiteX132" fmla="*/ 5677 w 10000"/>
                  <a:gd name="connsiteY132" fmla="*/ 2952 h 10000"/>
                  <a:gd name="connsiteX133" fmla="*/ 5754 w 10000"/>
                  <a:gd name="connsiteY133" fmla="*/ 2817 h 10000"/>
                  <a:gd name="connsiteX134" fmla="*/ 5925 w 10000"/>
                  <a:gd name="connsiteY134" fmla="*/ 2693 h 10000"/>
                  <a:gd name="connsiteX135" fmla="*/ 5851 w 10000"/>
                  <a:gd name="connsiteY135" fmla="*/ 2674 h 10000"/>
                  <a:gd name="connsiteX136" fmla="*/ 5851 w 10000"/>
                  <a:gd name="connsiteY136" fmla="*/ 2557 h 10000"/>
                  <a:gd name="connsiteX137" fmla="*/ 5826 w 10000"/>
                  <a:gd name="connsiteY137" fmla="*/ 2441 h 10000"/>
                  <a:gd name="connsiteX138" fmla="*/ 5802 w 10000"/>
                  <a:gd name="connsiteY138" fmla="*/ 2325 h 10000"/>
                  <a:gd name="connsiteX139" fmla="*/ 5851 w 10000"/>
                  <a:gd name="connsiteY139" fmla="*/ 2222 h 10000"/>
                  <a:gd name="connsiteX140" fmla="*/ 5899 w 10000"/>
                  <a:gd name="connsiteY140" fmla="*/ 2034 h 10000"/>
                  <a:gd name="connsiteX141" fmla="*/ 6024 w 10000"/>
                  <a:gd name="connsiteY141" fmla="*/ 1853 h 10000"/>
                  <a:gd name="connsiteX142" fmla="*/ 6100 w 10000"/>
                  <a:gd name="connsiteY142" fmla="*/ 1667 h 10000"/>
                  <a:gd name="connsiteX143" fmla="*/ 6050 w 10000"/>
                  <a:gd name="connsiteY143" fmla="*/ 1478 h 10000"/>
                  <a:gd name="connsiteX144" fmla="*/ 6072 w 10000"/>
                  <a:gd name="connsiteY144" fmla="*/ 1389 h 10000"/>
                  <a:gd name="connsiteX145" fmla="*/ 6072 w 10000"/>
                  <a:gd name="connsiteY145" fmla="*/ 1293 h 10000"/>
                  <a:gd name="connsiteX146" fmla="*/ 6072 w 10000"/>
                  <a:gd name="connsiteY146" fmla="*/ 1202 h 10000"/>
                  <a:gd name="connsiteX147" fmla="*/ 6050 w 10000"/>
                  <a:gd name="connsiteY147" fmla="*/ 1109 h 10000"/>
                  <a:gd name="connsiteX148" fmla="*/ 5925 w 10000"/>
                  <a:gd name="connsiteY148" fmla="*/ 1137 h 10000"/>
                  <a:gd name="connsiteX149" fmla="*/ 5925 w 10000"/>
                  <a:gd name="connsiteY149" fmla="*/ 1075 h 10000"/>
                  <a:gd name="connsiteX150" fmla="*/ 5899 w 10000"/>
                  <a:gd name="connsiteY150" fmla="*/ 1010 h 10000"/>
                  <a:gd name="connsiteX151" fmla="*/ 5899 w 10000"/>
                  <a:gd name="connsiteY151" fmla="*/ 947 h 10000"/>
                  <a:gd name="connsiteX152" fmla="*/ 5925 w 10000"/>
                  <a:gd name="connsiteY152" fmla="*/ 886 h 10000"/>
                  <a:gd name="connsiteX153" fmla="*/ 5851 w 10000"/>
                  <a:gd name="connsiteY153" fmla="*/ 804 h 10000"/>
                  <a:gd name="connsiteX154" fmla="*/ 5851 w 10000"/>
                  <a:gd name="connsiteY154" fmla="*/ 720 h 10000"/>
                  <a:gd name="connsiteX155" fmla="*/ 5826 w 10000"/>
                  <a:gd name="connsiteY155" fmla="*/ 634 h 10000"/>
                  <a:gd name="connsiteX156" fmla="*/ 5826 w 10000"/>
                  <a:gd name="connsiteY156" fmla="*/ 558 h 10000"/>
                  <a:gd name="connsiteX157" fmla="*/ 5754 w 10000"/>
                  <a:gd name="connsiteY157" fmla="*/ 363 h 10000"/>
                  <a:gd name="connsiteX158" fmla="*/ 5677 w 10000"/>
                  <a:gd name="connsiteY158" fmla="*/ 344 h 10000"/>
                  <a:gd name="connsiteX159" fmla="*/ 5531 w 10000"/>
                  <a:gd name="connsiteY159" fmla="*/ 332 h 10000"/>
                  <a:gd name="connsiteX160" fmla="*/ 5432 w 10000"/>
                  <a:gd name="connsiteY160" fmla="*/ 320 h 10000"/>
                  <a:gd name="connsiteX161" fmla="*/ 5282 w 10000"/>
                  <a:gd name="connsiteY161" fmla="*/ 317 h 10000"/>
                  <a:gd name="connsiteX162" fmla="*/ 5184 w 10000"/>
                  <a:gd name="connsiteY162" fmla="*/ 320 h 10000"/>
                  <a:gd name="connsiteX163" fmla="*/ 5111 w 10000"/>
                  <a:gd name="connsiteY163" fmla="*/ 328 h 10000"/>
                  <a:gd name="connsiteX164" fmla="*/ 5012 w 10000"/>
                  <a:gd name="connsiteY164" fmla="*/ 328 h 10000"/>
                  <a:gd name="connsiteX165" fmla="*/ 4937 w 10000"/>
                  <a:gd name="connsiteY165" fmla="*/ 320 h 10000"/>
                  <a:gd name="connsiteX166" fmla="*/ 4962 w 10000"/>
                  <a:gd name="connsiteY166" fmla="*/ 305 h 10000"/>
                  <a:gd name="connsiteX167" fmla="*/ 5012 w 10000"/>
                  <a:gd name="connsiteY167" fmla="*/ 297 h 10000"/>
                  <a:gd name="connsiteX168" fmla="*/ 5088 w 10000"/>
                  <a:gd name="connsiteY168" fmla="*/ 286 h 10000"/>
                  <a:gd name="connsiteX169" fmla="*/ 5061 w 10000"/>
                  <a:gd name="connsiteY169" fmla="*/ 271 h 10000"/>
                  <a:gd name="connsiteX170" fmla="*/ 5282 w 10000"/>
                  <a:gd name="connsiteY170" fmla="*/ 255 h 10000"/>
                  <a:gd name="connsiteX171" fmla="*/ 5505 w 10000"/>
                  <a:gd name="connsiteY171" fmla="*/ 228 h 10000"/>
                  <a:gd name="connsiteX172" fmla="*/ 5704 w 10000"/>
                  <a:gd name="connsiteY172" fmla="*/ 201 h 10000"/>
                  <a:gd name="connsiteX173" fmla="*/ 5874 w 10000"/>
                  <a:gd name="connsiteY173" fmla="*/ 162 h 10000"/>
                  <a:gd name="connsiteX174" fmla="*/ 5925 w 10000"/>
                  <a:gd name="connsiteY174" fmla="*/ 120 h 10000"/>
                  <a:gd name="connsiteX175" fmla="*/ 5997 w 10000"/>
                  <a:gd name="connsiteY175" fmla="*/ 85 h 10000"/>
                  <a:gd name="connsiteX176" fmla="*/ 5997 w 10000"/>
                  <a:gd name="connsiteY176" fmla="*/ 42 h 10000"/>
                  <a:gd name="connsiteX177" fmla="*/ 6024 w 10000"/>
                  <a:gd name="connsiteY177" fmla="*/ 0 h 10000"/>
                  <a:gd name="connsiteX178" fmla="*/ 6100 w 10000"/>
                  <a:gd name="connsiteY178" fmla="*/ 73 h 10000"/>
                  <a:gd name="connsiteX179" fmla="*/ 6196 w 10000"/>
                  <a:gd name="connsiteY179" fmla="*/ 154 h 10000"/>
                  <a:gd name="connsiteX180" fmla="*/ 6223 w 10000"/>
                  <a:gd name="connsiteY180" fmla="*/ 232 h 10000"/>
                  <a:gd name="connsiteX181" fmla="*/ 6173 w 10000"/>
                  <a:gd name="connsiteY181" fmla="*/ 317 h 10000"/>
                  <a:gd name="connsiteX0" fmla="*/ 6173 w 10000"/>
                  <a:gd name="connsiteY0" fmla="*/ 317 h 9915"/>
                  <a:gd name="connsiteX1" fmla="*/ 6293 w 10000"/>
                  <a:gd name="connsiteY1" fmla="*/ 546 h 9915"/>
                  <a:gd name="connsiteX2" fmla="*/ 6393 w 10000"/>
                  <a:gd name="connsiteY2" fmla="*/ 785 h 9915"/>
                  <a:gd name="connsiteX3" fmla="*/ 6444 w 10000"/>
                  <a:gd name="connsiteY3" fmla="*/ 1017 h 9915"/>
                  <a:gd name="connsiteX4" fmla="*/ 6493 w 10000"/>
                  <a:gd name="connsiteY4" fmla="*/ 1248 h 9915"/>
                  <a:gd name="connsiteX5" fmla="*/ 6665 w 10000"/>
                  <a:gd name="connsiteY5" fmla="*/ 1474 h 9915"/>
                  <a:gd name="connsiteX6" fmla="*/ 6765 w 10000"/>
                  <a:gd name="connsiteY6" fmla="*/ 1706 h 9915"/>
                  <a:gd name="connsiteX7" fmla="*/ 6765 w 10000"/>
                  <a:gd name="connsiteY7" fmla="*/ 1935 h 9915"/>
                  <a:gd name="connsiteX8" fmla="*/ 6739 w 10000"/>
                  <a:gd name="connsiteY8" fmla="*/ 2163 h 9915"/>
                  <a:gd name="connsiteX9" fmla="*/ 6786 w 10000"/>
                  <a:gd name="connsiteY9" fmla="*/ 2287 h 9915"/>
                  <a:gd name="connsiteX10" fmla="*/ 6863 w 10000"/>
                  <a:gd name="connsiteY10" fmla="*/ 2422 h 9915"/>
                  <a:gd name="connsiteX11" fmla="*/ 6863 w 10000"/>
                  <a:gd name="connsiteY11" fmla="*/ 2554 h 9915"/>
                  <a:gd name="connsiteX12" fmla="*/ 6839 w 10000"/>
                  <a:gd name="connsiteY12" fmla="*/ 2685 h 9915"/>
                  <a:gd name="connsiteX13" fmla="*/ 6863 w 10000"/>
                  <a:gd name="connsiteY13" fmla="*/ 2700 h 9915"/>
                  <a:gd name="connsiteX14" fmla="*/ 6839 w 10000"/>
                  <a:gd name="connsiteY14" fmla="*/ 2723 h 9915"/>
                  <a:gd name="connsiteX15" fmla="*/ 6765 w 10000"/>
                  <a:gd name="connsiteY15" fmla="*/ 2739 h 9915"/>
                  <a:gd name="connsiteX16" fmla="*/ 6739 w 10000"/>
                  <a:gd name="connsiteY16" fmla="*/ 2758 h 9915"/>
                  <a:gd name="connsiteX17" fmla="*/ 6739 w 10000"/>
                  <a:gd name="connsiteY17" fmla="*/ 2817 h 9915"/>
                  <a:gd name="connsiteX18" fmla="*/ 6739 w 10000"/>
                  <a:gd name="connsiteY18" fmla="*/ 2874 h 9915"/>
                  <a:gd name="connsiteX19" fmla="*/ 6692 w 10000"/>
                  <a:gd name="connsiteY19" fmla="*/ 2936 h 9915"/>
                  <a:gd name="connsiteX20" fmla="*/ 6641 w 10000"/>
                  <a:gd name="connsiteY20" fmla="*/ 2987 h 9915"/>
                  <a:gd name="connsiteX21" fmla="*/ 6641 w 10000"/>
                  <a:gd name="connsiteY21" fmla="*/ 3161 h 9915"/>
                  <a:gd name="connsiteX22" fmla="*/ 6692 w 10000"/>
                  <a:gd name="connsiteY22" fmla="*/ 3342 h 9915"/>
                  <a:gd name="connsiteX23" fmla="*/ 6786 w 10000"/>
                  <a:gd name="connsiteY23" fmla="*/ 3524 h 9915"/>
                  <a:gd name="connsiteX24" fmla="*/ 6814 w 10000"/>
                  <a:gd name="connsiteY24" fmla="*/ 3697 h 9915"/>
                  <a:gd name="connsiteX25" fmla="*/ 7036 w 10000"/>
                  <a:gd name="connsiteY25" fmla="*/ 3845 h 9915"/>
                  <a:gd name="connsiteX26" fmla="*/ 7063 w 10000"/>
                  <a:gd name="connsiteY26" fmla="*/ 4000 h 9915"/>
                  <a:gd name="connsiteX27" fmla="*/ 7036 w 10000"/>
                  <a:gd name="connsiteY27" fmla="*/ 4150 h 9915"/>
                  <a:gd name="connsiteX28" fmla="*/ 7013 w 10000"/>
                  <a:gd name="connsiteY28" fmla="*/ 4305 h 9915"/>
                  <a:gd name="connsiteX29" fmla="*/ 6839 w 10000"/>
                  <a:gd name="connsiteY29" fmla="*/ 4533 h 9915"/>
                  <a:gd name="connsiteX30" fmla="*/ 6863 w 10000"/>
                  <a:gd name="connsiteY30" fmla="*/ 4762 h 9915"/>
                  <a:gd name="connsiteX31" fmla="*/ 6939 w 10000"/>
                  <a:gd name="connsiteY31" fmla="*/ 4990 h 9915"/>
                  <a:gd name="connsiteX32" fmla="*/ 6863 w 10000"/>
                  <a:gd name="connsiteY32" fmla="*/ 5219 h 9915"/>
                  <a:gd name="connsiteX33" fmla="*/ 6959 w 10000"/>
                  <a:gd name="connsiteY33" fmla="*/ 5471 h 9915"/>
                  <a:gd name="connsiteX34" fmla="*/ 7036 w 10000"/>
                  <a:gd name="connsiteY34" fmla="*/ 5715 h 9915"/>
                  <a:gd name="connsiteX35" fmla="*/ 7110 w 10000"/>
                  <a:gd name="connsiteY35" fmla="*/ 5965 h 9915"/>
                  <a:gd name="connsiteX36" fmla="*/ 7110 w 10000"/>
                  <a:gd name="connsiteY36" fmla="*/ 6220 h 9915"/>
                  <a:gd name="connsiteX37" fmla="*/ 7208 w 10000"/>
                  <a:gd name="connsiteY37" fmla="*/ 6546 h 9915"/>
                  <a:gd name="connsiteX38" fmla="*/ 7208 w 10000"/>
                  <a:gd name="connsiteY38" fmla="*/ 6870 h 9915"/>
                  <a:gd name="connsiteX39" fmla="*/ 7232 w 10000"/>
                  <a:gd name="connsiteY39" fmla="*/ 7188 h 9915"/>
                  <a:gd name="connsiteX40" fmla="*/ 7529 w 10000"/>
                  <a:gd name="connsiteY40" fmla="*/ 7502 h 9915"/>
                  <a:gd name="connsiteX41" fmla="*/ 7578 w 10000"/>
                  <a:gd name="connsiteY41" fmla="*/ 7656 h 9915"/>
                  <a:gd name="connsiteX42" fmla="*/ 7679 w 10000"/>
                  <a:gd name="connsiteY42" fmla="*/ 7807 h 9915"/>
                  <a:gd name="connsiteX43" fmla="*/ 7728 w 10000"/>
                  <a:gd name="connsiteY43" fmla="*/ 7965 h 9915"/>
                  <a:gd name="connsiteX44" fmla="*/ 7627 w 10000"/>
                  <a:gd name="connsiteY44" fmla="*/ 8117 h 9915"/>
                  <a:gd name="connsiteX45" fmla="*/ 7506 w 10000"/>
                  <a:gd name="connsiteY45" fmla="*/ 8317 h 9915"/>
                  <a:gd name="connsiteX46" fmla="*/ 7529 w 10000"/>
                  <a:gd name="connsiteY46" fmla="*/ 8523 h 9915"/>
                  <a:gd name="connsiteX47" fmla="*/ 7679 w 10000"/>
                  <a:gd name="connsiteY47" fmla="*/ 8736 h 9915"/>
                  <a:gd name="connsiteX48" fmla="*/ 7799 w 10000"/>
                  <a:gd name="connsiteY48" fmla="*/ 8941 h 9915"/>
                  <a:gd name="connsiteX49" fmla="*/ 7826 w 10000"/>
                  <a:gd name="connsiteY49" fmla="*/ 9095 h 9915"/>
                  <a:gd name="connsiteX50" fmla="*/ 7826 w 10000"/>
                  <a:gd name="connsiteY50" fmla="*/ 9254 h 9915"/>
                  <a:gd name="connsiteX51" fmla="*/ 7901 w 10000"/>
                  <a:gd name="connsiteY51" fmla="*/ 9408 h 9915"/>
                  <a:gd name="connsiteX52" fmla="*/ 8195 w 10000"/>
                  <a:gd name="connsiteY52" fmla="*/ 9540 h 9915"/>
                  <a:gd name="connsiteX53" fmla="*/ 8518 w 10000"/>
                  <a:gd name="connsiteY53" fmla="*/ 9540 h 9915"/>
                  <a:gd name="connsiteX54" fmla="*/ 8862 w 10000"/>
                  <a:gd name="connsiteY54" fmla="*/ 9551 h 9915"/>
                  <a:gd name="connsiteX55" fmla="*/ 9134 w 10000"/>
                  <a:gd name="connsiteY55" fmla="*/ 9563 h 9915"/>
                  <a:gd name="connsiteX56" fmla="*/ 9453 w 10000"/>
                  <a:gd name="connsiteY56" fmla="*/ 9578 h 9915"/>
                  <a:gd name="connsiteX57" fmla="*/ 9752 w 10000"/>
                  <a:gd name="connsiteY57" fmla="*/ 9597 h 9915"/>
                  <a:gd name="connsiteX58" fmla="*/ 10000 w 10000"/>
                  <a:gd name="connsiteY58" fmla="*/ 9625 h 9915"/>
                  <a:gd name="connsiteX59" fmla="*/ 2641 w 10000"/>
                  <a:gd name="connsiteY59" fmla="*/ 9915 h 9915"/>
                  <a:gd name="connsiteX60" fmla="*/ 2098 w 10000"/>
                  <a:gd name="connsiteY60" fmla="*/ 9880 h 9915"/>
                  <a:gd name="connsiteX61" fmla="*/ 1037 w 10000"/>
                  <a:gd name="connsiteY61" fmla="*/ 9815 h 9915"/>
                  <a:gd name="connsiteX62" fmla="*/ 543 w 10000"/>
                  <a:gd name="connsiteY62" fmla="*/ 9785 h 9915"/>
                  <a:gd name="connsiteX63" fmla="*/ 0 w 10000"/>
                  <a:gd name="connsiteY63" fmla="*/ 9757 h 9915"/>
                  <a:gd name="connsiteX64" fmla="*/ 320 w 10000"/>
                  <a:gd name="connsiteY64" fmla="*/ 9741 h 9915"/>
                  <a:gd name="connsiteX65" fmla="*/ 665 w 10000"/>
                  <a:gd name="connsiteY65" fmla="*/ 9722 h 9915"/>
                  <a:gd name="connsiteX66" fmla="*/ 985 w 10000"/>
                  <a:gd name="connsiteY66" fmla="*/ 9695 h 9915"/>
                  <a:gd name="connsiteX67" fmla="*/ 1334 w 10000"/>
                  <a:gd name="connsiteY67" fmla="*/ 9672 h 9915"/>
                  <a:gd name="connsiteX68" fmla="*/ 1629 w 10000"/>
                  <a:gd name="connsiteY68" fmla="*/ 9653 h 9915"/>
                  <a:gd name="connsiteX69" fmla="*/ 1974 w 10000"/>
                  <a:gd name="connsiteY69" fmla="*/ 9637 h 9915"/>
                  <a:gd name="connsiteX70" fmla="*/ 2345 w 10000"/>
                  <a:gd name="connsiteY70" fmla="*/ 9625 h 9915"/>
                  <a:gd name="connsiteX71" fmla="*/ 2716 w 10000"/>
                  <a:gd name="connsiteY71" fmla="*/ 9625 h 9915"/>
                  <a:gd name="connsiteX72" fmla="*/ 2987 w 10000"/>
                  <a:gd name="connsiteY72" fmla="*/ 9625 h 9915"/>
                  <a:gd name="connsiteX73" fmla="*/ 3259 w 10000"/>
                  <a:gd name="connsiteY73" fmla="*/ 9625 h 9915"/>
                  <a:gd name="connsiteX74" fmla="*/ 3507 w 10000"/>
                  <a:gd name="connsiteY74" fmla="*/ 9620 h 9915"/>
                  <a:gd name="connsiteX75" fmla="*/ 3777 w 10000"/>
                  <a:gd name="connsiteY75" fmla="*/ 9613 h 9915"/>
                  <a:gd name="connsiteX76" fmla="*/ 4023 w 10000"/>
                  <a:gd name="connsiteY76" fmla="*/ 9609 h 9915"/>
                  <a:gd name="connsiteX77" fmla="*/ 4247 w 10000"/>
                  <a:gd name="connsiteY77" fmla="*/ 9597 h 9915"/>
                  <a:gd name="connsiteX78" fmla="*/ 4492 w 10000"/>
                  <a:gd name="connsiteY78" fmla="*/ 9582 h 9915"/>
                  <a:gd name="connsiteX79" fmla="*/ 4715 w 10000"/>
                  <a:gd name="connsiteY79" fmla="*/ 9563 h 9915"/>
                  <a:gd name="connsiteX80" fmla="*/ 4740 w 10000"/>
                  <a:gd name="connsiteY80" fmla="*/ 9393 h 9915"/>
                  <a:gd name="connsiteX81" fmla="*/ 4813 w 10000"/>
                  <a:gd name="connsiteY81" fmla="*/ 9223 h 9915"/>
                  <a:gd name="connsiteX82" fmla="*/ 4912 w 10000"/>
                  <a:gd name="connsiteY82" fmla="*/ 9053 h 9915"/>
                  <a:gd name="connsiteX83" fmla="*/ 4986 w 10000"/>
                  <a:gd name="connsiteY83" fmla="*/ 8883 h 9915"/>
                  <a:gd name="connsiteX84" fmla="*/ 4962 w 10000"/>
                  <a:gd name="connsiteY84" fmla="*/ 8635 h 9915"/>
                  <a:gd name="connsiteX85" fmla="*/ 4962 w 10000"/>
                  <a:gd name="connsiteY85" fmla="*/ 8386 h 9915"/>
                  <a:gd name="connsiteX86" fmla="*/ 4962 w 10000"/>
                  <a:gd name="connsiteY86" fmla="*/ 8136 h 9915"/>
                  <a:gd name="connsiteX87" fmla="*/ 4986 w 10000"/>
                  <a:gd name="connsiteY87" fmla="*/ 7887 h 9915"/>
                  <a:gd name="connsiteX88" fmla="*/ 4986 w 10000"/>
                  <a:gd name="connsiteY88" fmla="*/ 7691 h 9915"/>
                  <a:gd name="connsiteX89" fmla="*/ 4937 w 10000"/>
                  <a:gd name="connsiteY89" fmla="*/ 7489 h 9915"/>
                  <a:gd name="connsiteX90" fmla="*/ 4912 w 10000"/>
                  <a:gd name="connsiteY90" fmla="*/ 7300 h 9915"/>
                  <a:gd name="connsiteX91" fmla="*/ 4986 w 10000"/>
                  <a:gd name="connsiteY91" fmla="*/ 7110 h 9915"/>
                  <a:gd name="connsiteX92" fmla="*/ 5259 w 10000"/>
                  <a:gd name="connsiteY92" fmla="*/ 6909 h 9915"/>
                  <a:gd name="connsiteX93" fmla="*/ 5308 w 10000"/>
                  <a:gd name="connsiteY93" fmla="*/ 6696 h 9915"/>
                  <a:gd name="connsiteX94" fmla="*/ 5282 w 10000"/>
                  <a:gd name="connsiteY94" fmla="*/ 6480 h 9915"/>
                  <a:gd name="connsiteX95" fmla="*/ 5282 w 10000"/>
                  <a:gd name="connsiteY95" fmla="*/ 6263 h 9915"/>
                  <a:gd name="connsiteX96" fmla="*/ 5308 w 10000"/>
                  <a:gd name="connsiteY96" fmla="*/ 6186 h 9915"/>
                  <a:gd name="connsiteX97" fmla="*/ 5331 w 10000"/>
                  <a:gd name="connsiteY97" fmla="*/ 6112 h 9915"/>
                  <a:gd name="connsiteX98" fmla="*/ 5331 w 10000"/>
                  <a:gd name="connsiteY98" fmla="*/ 6039 h 9915"/>
                  <a:gd name="connsiteX99" fmla="*/ 5259 w 10000"/>
                  <a:gd name="connsiteY99" fmla="*/ 5969 h 9915"/>
                  <a:gd name="connsiteX100" fmla="*/ 5233 w 10000"/>
                  <a:gd name="connsiteY100" fmla="*/ 5795 h 9915"/>
                  <a:gd name="connsiteX101" fmla="*/ 5282 w 10000"/>
                  <a:gd name="connsiteY101" fmla="*/ 5784 h 9915"/>
                  <a:gd name="connsiteX102" fmla="*/ 5282 w 10000"/>
                  <a:gd name="connsiteY102" fmla="*/ 5606 h 9915"/>
                  <a:gd name="connsiteX103" fmla="*/ 5331 w 10000"/>
                  <a:gd name="connsiteY103" fmla="*/ 5424 h 9915"/>
                  <a:gd name="connsiteX104" fmla="*/ 5357 w 10000"/>
                  <a:gd name="connsiteY104" fmla="*/ 5246 h 9915"/>
                  <a:gd name="connsiteX105" fmla="*/ 5308 w 10000"/>
                  <a:gd name="connsiteY105" fmla="*/ 5053 h 9915"/>
                  <a:gd name="connsiteX106" fmla="*/ 5432 w 10000"/>
                  <a:gd name="connsiteY106" fmla="*/ 5025 h 9915"/>
                  <a:gd name="connsiteX107" fmla="*/ 5357 w 10000"/>
                  <a:gd name="connsiteY107" fmla="*/ 4662 h 9915"/>
                  <a:gd name="connsiteX108" fmla="*/ 5458 w 10000"/>
                  <a:gd name="connsiteY108" fmla="*/ 4576 h 9915"/>
                  <a:gd name="connsiteX109" fmla="*/ 5481 w 10000"/>
                  <a:gd name="connsiteY109" fmla="*/ 4491 h 9915"/>
                  <a:gd name="connsiteX110" fmla="*/ 5505 w 10000"/>
                  <a:gd name="connsiteY110" fmla="*/ 4402 h 9915"/>
                  <a:gd name="connsiteX111" fmla="*/ 5553 w 10000"/>
                  <a:gd name="connsiteY111" fmla="*/ 4313 h 9915"/>
                  <a:gd name="connsiteX112" fmla="*/ 5628 w 10000"/>
                  <a:gd name="connsiteY112" fmla="*/ 4259 h 9915"/>
                  <a:gd name="connsiteX113" fmla="*/ 5603 w 10000"/>
                  <a:gd name="connsiteY113" fmla="*/ 4213 h 9915"/>
                  <a:gd name="connsiteX114" fmla="*/ 5553 w 10000"/>
                  <a:gd name="connsiteY114" fmla="*/ 4158 h 9915"/>
                  <a:gd name="connsiteX115" fmla="*/ 5603 w 10000"/>
                  <a:gd name="connsiteY115" fmla="*/ 4112 h 9915"/>
                  <a:gd name="connsiteX116" fmla="*/ 5704 w 10000"/>
                  <a:gd name="connsiteY116" fmla="*/ 4028 h 9915"/>
                  <a:gd name="connsiteX117" fmla="*/ 5704 w 10000"/>
                  <a:gd name="connsiteY117" fmla="*/ 3946 h 9915"/>
                  <a:gd name="connsiteX118" fmla="*/ 5677 w 10000"/>
                  <a:gd name="connsiteY118" fmla="*/ 3861 h 9915"/>
                  <a:gd name="connsiteX119" fmla="*/ 5654 w 10000"/>
                  <a:gd name="connsiteY119" fmla="*/ 3775 h 9915"/>
                  <a:gd name="connsiteX120" fmla="*/ 5531 w 10000"/>
                  <a:gd name="connsiteY120" fmla="*/ 3771 h 9915"/>
                  <a:gd name="connsiteX121" fmla="*/ 5553 w 10000"/>
                  <a:gd name="connsiteY121" fmla="*/ 3705 h 9915"/>
                  <a:gd name="connsiteX122" fmla="*/ 5654 w 10000"/>
                  <a:gd name="connsiteY122" fmla="*/ 3640 h 9915"/>
                  <a:gd name="connsiteX123" fmla="*/ 5677 w 10000"/>
                  <a:gd name="connsiteY123" fmla="*/ 3575 h 9915"/>
                  <a:gd name="connsiteX124" fmla="*/ 5654 w 10000"/>
                  <a:gd name="connsiteY124" fmla="*/ 3505 h 9915"/>
                  <a:gd name="connsiteX125" fmla="*/ 5603 w 10000"/>
                  <a:gd name="connsiteY125" fmla="*/ 3505 h 9915"/>
                  <a:gd name="connsiteX126" fmla="*/ 5628 w 10000"/>
                  <a:gd name="connsiteY126" fmla="*/ 3439 h 9915"/>
                  <a:gd name="connsiteX127" fmla="*/ 5603 w 10000"/>
                  <a:gd name="connsiteY127" fmla="*/ 3362 h 9915"/>
                  <a:gd name="connsiteX128" fmla="*/ 5603 w 10000"/>
                  <a:gd name="connsiteY128" fmla="*/ 3296 h 9915"/>
                  <a:gd name="connsiteX129" fmla="*/ 5677 w 10000"/>
                  <a:gd name="connsiteY129" fmla="*/ 3226 h 9915"/>
                  <a:gd name="connsiteX130" fmla="*/ 5677 w 10000"/>
                  <a:gd name="connsiteY130" fmla="*/ 3087 h 9915"/>
                  <a:gd name="connsiteX131" fmla="*/ 5677 w 10000"/>
                  <a:gd name="connsiteY131" fmla="*/ 2952 h 9915"/>
                  <a:gd name="connsiteX132" fmla="*/ 5754 w 10000"/>
                  <a:gd name="connsiteY132" fmla="*/ 2817 h 9915"/>
                  <a:gd name="connsiteX133" fmla="*/ 5925 w 10000"/>
                  <a:gd name="connsiteY133" fmla="*/ 2693 h 9915"/>
                  <a:gd name="connsiteX134" fmla="*/ 5851 w 10000"/>
                  <a:gd name="connsiteY134" fmla="*/ 2674 h 9915"/>
                  <a:gd name="connsiteX135" fmla="*/ 5851 w 10000"/>
                  <a:gd name="connsiteY135" fmla="*/ 2557 h 9915"/>
                  <a:gd name="connsiteX136" fmla="*/ 5826 w 10000"/>
                  <a:gd name="connsiteY136" fmla="*/ 2441 h 9915"/>
                  <a:gd name="connsiteX137" fmla="*/ 5802 w 10000"/>
                  <a:gd name="connsiteY137" fmla="*/ 2325 h 9915"/>
                  <a:gd name="connsiteX138" fmla="*/ 5851 w 10000"/>
                  <a:gd name="connsiteY138" fmla="*/ 2222 h 9915"/>
                  <a:gd name="connsiteX139" fmla="*/ 5899 w 10000"/>
                  <a:gd name="connsiteY139" fmla="*/ 2034 h 9915"/>
                  <a:gd name="connsiteX140" fmla="*/ 6024 w 10000"/>
                  <a:gd name="connsiteY140" fmla="*/ 1853 h 9915"/>
                  <a:gd name="connsiteX141" fmla="*/ 6100 w 10000"/>
                  <a:gd name="connsiteY141" fmla="*/ 1667 h 9915"/>
                  <a:gd name="connsiteX142" fmla="*/ 6050 w 10000"/>
                  <a:gd name="connsiteY142" fmla="*/ 1478 h 9915"/>
                  <a:gd name="connsiteX143" fmla="*/ 6072 w 10000"/>
                  <a:gd name="connsiteY143" fmla="*/ 1389 h 9915"/>
                  <a:gd name="connsiteX144" fmla="*/ 6072 w 10000"/>
                  <a:gd name="connsiteY144" fmla="*/ 1293 h 9915"/>
                  <a:gd name="connsiteX145" fmla="*/ 6072 w 10000"/>
                  <a:gd name="connsiteY145" fmla="*/ 1202 h 9915"/>
                  <a:gd name="connsiteX146" fmla="*/ 6050 w 10000"/>
                  <a:gd name="connsiteY146" fmla="*/ 1109 h 9915"/>
                  <a:gd name="connsiteX147" fmla="*/ 5925 w 10000"/>
                  <a:gd name="connsiteY147" fmla="*/ 1137 h 9915"/>
                  <a:gd name="connsiteX148" fmla="*/ 5925 w 10000"/>
                  <a:gd name="connsiteY148" fmla="*/ 1075 h 9915"/>
                  <a:gd name="connsiteX149" fmla="*/ 5899 w 10000"/>
                  <a:gd name="connsiteY149" fmla="*/ 1010 h 9915"/>
                  <a:gd name="connsiteX150" fmla="*/ 5899 w 10000"/>
                  <a:gd name="connsiteY150" fmla="*/ 947 h 9915"/>
                  <a:gd name="connsiteX151" fmla="*/ 5925 w 10000"/>
                  <a:gd name="connsiteY151" fmla="*/ 886 h 9915"/>
                  <a:gd name="connsiteX152" fmla="*/ 5851 w 10000"/>
                  <a:gd name="connsiteY152" fmla="*/ 804 h 9915"/>
                  <a:gd name="connsiteX153" fmla="*/ 5851 w 10000"/>
                  <a:gd name="connsiteY153" fmla="*/ 720 h 9915"/>
                  <a:gd name="connsiteX154" fmla="*/ 5826 w 10000"/>
                  <a:gd name="connsiteY154" fmla="*/ 634 h 9915"/>
                  <a:gd name="connsiteX155" fmla="*/ 5826 w 10000"/>
                  <a:gd name="connsiteY155" fmla="*/ 558 h 9915"/>
                  <a:gd name="connsiteX156" fmla="*/ 5754 w 10000"/>
                  <a:gd name="connsiteY156" fmla="*/ 363 h 9915"/>
                  <a:gd name="connsiteX157" fmla="*/ 5677 w 10000"/>
                  <a:gd name="connsiteY157" fmla="*/ 344 h 9915"/>
                  <a:gd name="connsiteX158" fmla="*/ 5531 w 10000"/>
                  <a:gd name="connsiteY158" fmla="*/ 332 h 9915"/>
                  <a:gd name="connsiteX159" fmla="*/ 5432 w 10000"/>
                  <a:gd name="connsiteY159" fmla="*/ 320 h 9915"/>
                  <a:gd name="connsiteX160" fmla="*/ 5282 w 10000"/>
                  <a:gd name="connsiteY160" fmla="*/ 317 h 9915"/>
                  <a:gd name="connsiteX161" fmla="*/ 5184 w 10000"/>
                  <a:gd name="connsiteY161" fmla="*/ 320 h 9915"/>
                  <a:gd name="connsiteX162" fmla="*/ 5111 w 10000"/>
                  <a:gd name="connsiteY162" fmla="*/ 328 h 9915"/>
                  <a:gd name="connsiteX163" fmla="*/ 5012 w 10000"/>
                  <a:gd name="connsiteY163" fmla="*/ 328 h 9915"/>
                  <a:gd name="connsiteX164" fmla="*/ 4937 w 10000"/>
                  <a:gd name="connsiteY164" fmla="*/ 320 h 9915"/>
                  <a:gd name="connsiteX165" fmla="*/ 4962 w 10000"/>
                  <a:gd name="connsiteY165" fmla="*/ 305 h 9915"/>
                  <a:gd name="connsiteX166" fmla="*/ 5012 w 10000"/>
                  <a:gd name="connsiteY166" fmla="*/ 297 h 9915"/>
                  <a:gd name="connsiteX167" fmla="*/ 5088 w 10000"/>
                  <a:gd name="connsiteY167" fmla="*/ 286 h 9915"/>
                  <a:gd name="connsiteX168" fmla="*/ 5061 w 10000"/>
                  <a:gd name="connsiteY168" fmla="*/ 271 h 9915"/>
                  <a:gd name="connsiteX169" fmla="*/ 5282 w 10000"/>
                  <a:gd name="connsiteY169" fmla="*/ 255 h 9915"/>
                  <a:gd name="connsiteX170" fmla="*/ 5505 w 10000"/>
                  <a:gd name="connsiteY170" fmla="*/ 228 h 9915"/>
                  <a:gd name="connsiteX171" fmla="*/ 5704 w 10000"/>
                  <a:gd name="connsiteY171" fmla="*/ 201 h 9915"/>
                  <a:gd name="connsiteX172" fmla="*/ 5874 w 10000"/>
                  <a:gd name="connsiteY172" fmla="*/ 162 h 9915"/>
                  <a:gd name="connsiteX173" fmla="*/ 5925 w 10000"/>
                  <a:gd name="connsiteY173" fmla="*/ 120 h 9915"/>
                  <a:gd name="connsiteX174" fmla="*/ 5997 w 10000"/>
                  <a:gd name="connsiteY174" fmla="*/ 85 h 9915"/>
                  <a:gd name="connsiteX175" fmla="*/ 5997 w 10000"/>
                  <a:gd name="connsiteY175" fmla="*/ 42 h 9915"/>
                  <a:gd name="connsiteX176" fmla="*/ 6024 w 10000"/>
                  <a:gd name="connsiteY176" fmla="*/ 0 h 9915"/>
                  <a:gd name="connsiteX177" fmla="*/ 6100 w 10000"/>
                  <a:gd name="connsiteY177" fmla="*/ 73 h 9915"/>
                  <a:gd name="connsiteX178" fmla="*/ 6196 w 10000"/>
                  <a:gd name="connsiteY178" fmla="*/ 154 h 9915"/>
                  <a:gd name="connsiteX179" fmla="*/ 6223 w 10000"/>
                  <a:gd name="connsiteY179" fmla="*/ 232 h 9915"/>
                  <a:gd name="connsiteX180" fmla="*/ 6173 w 10000"/>
                  <a:gd name="connsiteY180" fmla="*/ 317 h 9915"/>
                  <a:gd name="connsiteX0" fmla="*/ 6173 w 10000"/>
                  <a:gd name="connsiteY0" fmla="*/ 320 h 9965"/>
                  <a:gd name="connsiteX1" fmla="*/ 6293 w 10000"/>
                  <a:gd name="connsiteY1" fmla="*/ 551 h 9965"/>
                  <a:gd name="connsiteX2" fmla="*/ 6393 w 10000"/>
                  <a:gd name="connsiteY2" fmla="*/ 792 h 9965"/>
                  <a:gd name="connsiteX3" fmla="*/ 6444 w 10000"/>
                  <a:gd name="connsiteY3" fmla="*/ 1026 h 9965"/>
                  <a:gd name="connsiteX4" fmla="*/ 6493 w 10000"/>
                  <a:gd name="connsiteY4" fmla="*/ 1259 h 9965"/>
                  <a:gd name="connsiteX5" fmla="*/ 6665 w 10000"/>
                  <a:gd name="connsiteY5" fmla="*/ 1487 h 9965"/>
                  <a:gd name="connsiteX6" fmla="*/ 6765 w 10000"/>
                  <a:gd name="connsiteY6" fmla="*/ 1721 h 9965"/>
                  <a:gd name="connsiteX7" fmla="*/ 6765 w 10000"/>
                  <a:gd name="connsiteY7" fmla="*/ 1952 h 9965"/>
                  <a:gd name="connsiteX8" fmla="*/ 6739 w 10000"/>
                  <a:gd name="connsiteY8" fmla="*/ 2182 h 9965"/>
                  <a:gd name="connsiteX9" fmla="*/ 6786 w 10000"/>
                  <a:gd name="connsiteY9" fmla="*/ 2307 h 9965"/>
                  <a:gd name="connsiteX10" fmla="*/ 6863 w 10000"/>
                  <a:gd name="connsiteY10" fmla="*/ 2443 h 9965"/>
                  <a:gd name="connsiteX11" fmla="*/ 6863 w 10000"/>
                  <a:gd name="connsiteY11" fmla="*/ 2576 h 9965"/>
                  <a:gd name="connsiteX12" fmla="*/ 6839 w 10000"/>
                  <a:gd name="connsiteY12" fmla="*/ 2708 h 9965"/>
                  <a:gd name="connsiteX13" fmla="*/ 6863 w 10000"/>
                  <a:gd name="connsiteY13" fmla="*/ 2723 h 9965"/>
                  <a:gd name="connsiteX14" fmla="*/ 6839 w 10000"/>
                  <a:gd name="connsiteY14" fmla="*/ 2746 h 9965"/>
                  <a:gd name="connsiteX15" fmla="*/ 6765 w 10000"/>
                  <a:gd name="connsiteY15" fmla="*/ 2762 h 9965"/>
                  <a:gd name="connsiteX16" fmla="*/ 6739 w 10000"/>
                  <a:gd name="connsiteY16" fmla="*/ 2782 h 9965"/>
                  <a:gd name="connsiteX17" fmla="*/ 6739 w 10000"/>
                  <a:gd name="connsiteY17" fmla="*/ 2841 h 9965"/>
                  <a:gd name="connsiteX18" fmla="*/ 6739 w 10000"/>
                  <a:gd name="connsiteY18" fmla="*/ 2899 h 9965"/>
                  <a:gd name="connsiteX19" fmla="*/ 6692 w 10000"/>
                  <a:gd name="connsiteY19" fmla="*/ 2961 h 9965"/>
                  <a:gd name="connsiteX20" fmla="*/ 6641 w 10000"/>
                  <a:gd name="connsiteY20" fmla="*/ 3013 h 9965"/>
                  <a:gd name="connsiteX21" fmla="*/ 6641 w 10000"/>
                  <a:gd name="connsiteY21" fmla="*/ 3188 h 9965"/>
                  <a:gd name="connsiteX22" fmla="*/ 6692 w 10000"/>
                  <a:gd name="connsiteY22" fmla="*/ 3371 h 9965"/>
                  <a:gd name="connsiteX23" fmla="*/ 6786 w 10000"/>
                  <a:gd name="connsiteY23" fmla="*/ 3554 h 9965"/>
                  <a:gd name="connsiteX24" fmla="*/ 6814 w 10000"/>
                  <a:gd name="connsiteY24" fmla="*/ 3729 h 9965"/>
                  <a:gd name="connsiteX25" fmla="*/ 7036 w 10000"/>
                  <a:gd name="connsiteY25" fmla="*/ 3878 h 9965"/>
                  <a:gd name="connsiteX26" fmla="*/ 7063 w 10000"/>
                  <a:gd name="connsiteY26" fmla="*/ 4034 h 9965"/>
                  <a:gd name="connsiteX27" fmla="*/ 7036 w 10000"/>
                  <a:gd name="connsiteY27" fmla="*/ 4186 h 9965"/>
                  <a:gd name="connsiteX28" fmla="*/ 7013 w 10000"/>
                  <a:gd name="connsiteY28" fmla="*/ 4342 h 9965"/>
                  <a:gd name="connsiteX29" fmla="*/ 6839 w 10000"/>
                  <a:gd name="connsiteY29" fmla="*/ 4572 h 9965"/>
                  <a:gd name="connsiteX30" fmla="*/ 6863 w 10000"/>
                  <a:gd name="connsiteY30" fmla="*/ 4803 h 9965"/>
                  <a:gd name="connsiteX31" fmla="*/ 6939 w 10000"/>
                  <a:gd name="connsiteY31" fmla="*/ 5033 h 9965"/>
                  <a:gd name="connsiteX32" fmla="*/ 6863 w 10000"/>
                  <a:gd name="connsiteY32" fmla="*/ 5264 h 9965"/>
                  <a:gd name="connsiteX33" fmla="*/ 6959 w 10000"/>
                  <a:gd name="connsiteY33" fmla="*/ 5518 h 9965"/>
                  <a:gd name="connsiteX34" fmla="*/ 7036 w 10000"/>
                  <a:gd name="connsiteY34" fmla="*/ 5764 h 9965"/>
                  <a:gd name="connsiteX35" fmla="*/ 7110 w 10000"/>
                  <a:gd name="connsiteY35" fmla="*/ 6016 h 9965"/>
                  <a:gd name="connsiteX36" fmla="*/ 7110 w 10000"/>
                  <a:gd name="connsiteY36" fmla="*/ 6273 h 9965"/>
                  <a:gd name="connsiteX37" fmla="*/ 7208 w 10000"/>
                  <a:gd name="connsiteY37" fmla="*/ 6602 h 9965"/>
                  <a:gd name="connsiteX38" fmla="*/ 7208 w 10000"/>
                  <a:gd name="connsiteY38" fmla="*/ 6929 h 9965"/>
                  <a:gd name="connsiteX39" fmla="*/ 7232 w 10000"/>
                  <a:gd name="connsiteY39" fmla="*/ 7250 h 9965"/>
                  <a:gd name="connsiteX40" fmla="*/ 7529 w 10000"/>
                  <a:gd name="connsiteY40" fmla="*/ 7566 h 9965"/>
                  <a:gd name="connsiteX41" fmla="*/ 7578 w 10000"/>
                  <a:gd name="connsiteY41" fmla="*/ 7722 h 9965"/>
                  <a:gd name="connsiteX42" fmla="*/ 7679 w 10000"/>
                  <a:gd name="connsiteY42" fmla="*/ 7874 h 9965"/>
                  <a:gd name="connsiteX43" fmla="*/ 7728 w 10000"/>
                  <a:gd name="connsiteY43" fmla="*/ 8033 h 9965"/>
                  <a:gd name="connsiteX44" fmla="*/ 7627 w 10000"/>
                  <a:gd name="connsiteY44" fmla="*/ 8187 h 9965"/>
                  <a:gd name="connsiteX45" fmla="*/ 7506 w 10000"/>
                  <a:gd name="connsiteY45" fmla="*/ 8388 h 9965"/>
                  <a:gd name="connsiteX46" fmla="*/ 7529 w 10000"/>
                  <a:gd name="connsiteY46" fmla="*/ 8596 h 9965"/>
                  <a:gd name="connsiteX47" fmla="*/ 7679 w 10000"/>
                  <a:gd name="connsiteY47" fmla="*/ 8811 h 9965"/>
                  <a:gd name="connsiteX48" fmla="*/ 7799 w 10000"/>
                  <a:gd name="connsiteY48" fmla="*/ 9018 h 9965"/>
                  <a:gd name="connsiteX49" fmla="*/ 7826 w 10000"/>
                  <a:gd name="connsiteY49" fmla="*/ 9173 h 9965"/>
                  <a:gd name="connsiteX50" fmla="*/ 7826 w 10000"/>
                  <a:gd name="connsiteY50" fmla="*/ 9333 h 9965"/>
                  <a:gd name="connsiteX51" fmla="*/ 7901 w 10000"/>
                  <a:gd name="connsiteY51" fmla="*/ 9489 h 9965"/>
                  <a:gd name="connsiteX52" fmla="*/ 8195 w 10000"/>
                  <a:gd name="connsiteY52" fmla="*/ 9622 h 9965"/>
                  <a:gd name="connsiteX53" fmla="*/ 8518 w 10000"/>
                  <a:gd name="connsiteY53" fmla="*/ 9622 h 9965"/>
                  <a:gd name="connsiteX54" fmla="*/ 8862 w 10000"/>
                  <a:gd name="connsiteY54" fmla="*/ 9633 h 9965"/>
                  <a:gd name="connsiteX55" fmla="*/ 9134 w 10000"/>
                  <a:gd name="connsiteY55" fmla="*/ 9645 h 9965"/>
                  <a:gd name="connsiteX56" fmla="*/ 9453 w 10000"/>
                  <a:gd name="connsiteY56" fmla="*/ 9660 h 9965"/>
                  <a:gd name="connsiteX57" fmla="*/ 9752 w 10000"/>
                  <a:gd name="connsiteY57" fmla="*/ 9679 h 9965"/>
                  <a:gd name="connsiteX58" fmla="*/ 10000 w 10000"/>
                  <a:gd name="connsiteY58" fmla="*/ 9708 h 9965"/>
                  <a:gd name="connsiteX59" fmla="*/ 2098 w 10000"/>
                  <a:gd name="connsiteY59" fmla="*/ 9965 h 9965"/>
                  <a:gd name="connsiteX60" fmla="*/ 1037 w 10000"/>
                  <a:gd name="connsiteY60" fmla="*/ 9899 h 9965"/>
                  <a:gd name="connsiteX61" fmla="*/ 543 w 10000"/>
                  <a:gd name="connsiteY61" fmla="*/ 9869 h 9965"/>
                  <a:gd name="connsiteX62" fmla="*/ 0 w 10000"/>
                  <a:gd name="connsiteY62" fmla="*/ 9841 h 9965"/>
                  <a:gd name="connsiteX63" fmla="*/ 320 w 10000"/>
                  <a:gd name="connsiteY63" fmla="*/ 9825 h 9965"/>
                  <a:gd name="connsiteX64" fmla="*/ 665 w 10000"/>
                  <a:gd name="connsiteY64" fmla="*/ 9805 h 9965"/>
                  <a:gd name="connsiteX65" fmla="*/ 985 w 10000"/>
                  <a:gd name="connsiteY65" fmla="*/ 9778 h 9965"/>
                  <a:gd name="connsiteX66" fmla="*/ 1334 w 10000"/>
                  <a:gd name="connsiteY66" fmla="*/ 9755 h 9965"/>
                  <a:gd name="connsiteX67" fmla="*/ 1629 w 10000"/>
                  <a:gd name="connsiteY67" fmla="*/ 9736 h 9965"/>
                  <a:gd name="connsiteX68" fmla="*/ 1974 w 10000"/>
                  <a:gd name="connsiteY68" fmla="*/ 9720 h 9965"/>
                  <a:gd name="connsiteX69" fmla="*/ 2345 w 10000"/>
                  <a:gd name="connsiteY69" fmla="*/ 9708 h 9965"/>
                  <a:gd name="connsiteX70" fmla="*/ 2716 w 10000"/>
                  <a:gd name="connsiteY70" fmla="*/ 9708 h 9965"/>
                  <a:gd name="connsiteX71" fmla="*/ 2987 w 10000"/>
                  <a:gd name="connsiteY71" fmla="*/ 9708 h 9965"/>
                  <a:gd name="connsiteX72" fmla="*/ 3259 w 10000"/>
                  <a:gd name="connsiteY72" fmla="*/ 9708 h 9965"/>
                  <a:gd name="connsiteX73" fmla="*/ 3507 w 10000"/>
                  <a:gd name="connsiteY73" fmla="*/ 9702 h 9965"/>
                  <a:gd name="connsiteX74" fmla="*/ 3777 w 10000"/>
                  <a:gd name="connsiteY74" fmla="*/ 9695 h 9965"/>
                  <a:gd name="connsiteX75" fmla="*/ 4023 w 10000"/>
                  <a:gd name="connsiteY75" fmla="*/ 9691 h 9965"/>
                  <a:gd name="connsiteX76" fmla="*/ 4247 w 10000"/>
                  <a:gd name="connsiteY76" fmla="*/ 9679 h 9965"/>
                  <a:gd name="connsiteX77" fmla="*/ 4492 w 10000"/>
                  <a:gd name="connsiteY77" fmla="*/ 9664 h 9965"/>
                  <a:gd name="connsiteX78" fmla="*/ 4715 w 10000"/>
                  <a:gd name="connsiteY78" fmla="*/ 9645 h 9965"/>
                  <a:gd name="connsiteX79" fmla="*/ 4740 w 10000"/>
                  <a:gd name="connsiteY79" fmla="*/ 9474 h 9965"/>
                  <a:gd name="connsiteX80" fmla="*/ 4813 w 10000"/>
                  <a:gd name="connsiteY80" fmla="*/ 9302 h 9965"/>
                  <a:gd name="connsiteX81" fmla="*/ 4912 w 10000"/>
                  <a:gd name="connsiteY81" fmla="*/ 9131 h 9965"/>
                  <a:gd name="connsiteX82" fmla="*/ 4986 w 10000"/>
                  <a:gd name="connsiteY82" fmla="*/ 8959 h 9965"/>
                  <a:gd name="connsiteX83" fmla="*/ 4962 w 10000"/>
                  <a:gd name="connsiteY83" fmla="*/ 8709 h 9965"/>
                  <a:gd name="connsiteX84" fmla="*/ 4962 w 10000"/>
                  <a:gd name="connsiteY84" fmla="*/ 8458 h 9965"/>
                  <a:gd name="connsiteX85" fmla="*/ 4962 w 10000"/>
                  <a:gd name="connsiteY85" fmla="*/ 8206 h 9965"/>
                  <a:gd name="connsiteX86" fmla="*/ 4986 w 10000"/>
                  <a:gd name="connsiteY86" fmla="*/ 7955 h 9965"/>
                  <a:gd name="connsiteX87" fmla="*/ 4986 w 10000"/>
                  <a:gd name="connsiteY87" fmla="*/ 7757 h 9965"/>
                  <a:gd name="connsiteX88" fmla="*/ 4937 w 10000"/>
                  <a:gd name="connsiteY88" fmla="*/ 7553 h 9965"/>
                  <a:gd name="connsiteX89" fmla="*/ 4912 w 10000"/>
                  <a:gd name="connsiteY89" fmla="*/ 7363 h 9965"/>
                  <a:gd name="connsiteX90" fmla="*/ 4986 w 10000"/>
                  <a:gd name="connsiteY90" fmla="*/ 7171 h 9965"/>
                  <a:gd name="connsiteX91" fmla="*/ 5259 w 10000"/>
                  <a:gd name="connsiteY91" fmla="*/ 6968 h 9965"/>
                  <a:gd name="connsiteX92" fmla="*/ 5308 w 10000"/>
                  <a:gd name="connsiteY92" fmla="*/ 6753 h 9965"/>
                  <a:gd name="connsiteX93" fmla="*/ 5282 w 10000"/>
                  <a:gd name="connsiteY93" fmla="*/ 6536 h 9965"/>
                  <a:gd name="connsiteX94" fmla="*/ 5282 w 10000"/>
                  <a:gd name="connsiteY94" fmla="*/ 6317 h 9965"/>
                  <a:gd name="connsiteX95" fmla="*/ 5308 w 10000"/>
                  <a:gd name="connsiteY95" fmla="*/ 6239 h 9965"/>
                  <a:gd name="connsiteX96" fmla="*/ 5331 w 10000"/>
                  <a:gd name="connsiteY96" fmla="*/ 6164 h 9965"/>
                  <a:gd name="connsiteX97" fmla="*/ 5331 w 10000"/>
                  <a:gd name="connsiteY97" fmla="*/ 6091 h 9965"/>
                  <a:gd name="connsiteX98" fmla="*/ 5259 w 10000"/>
                  <a:gd name="connsiteY98" fmla="*/ 6020 h 9965"/>
                  <a:gd name="connsiteX99" fmla="*/ 5233 w 10000"/>
                  <a:gd name="connsiteY99" fmla="*/ 5845 h 9965"/>
                  <a:gd name="connsiteX100" fmla="*/ 5282 w 10000"/>
                  <a:gd name="connsiteY100" fmla="*/ 5834 h 9965"/>
                  <a:gd name="connsiteX101" fmla="*/ 5282 w 10000"/>
                  <a:gd name="connsiteY101" fmla="*/ 5654 h 9965"/>
                  <a:gd name="connsiteX102" fmla="*/ 5331 w 10000"/>
                  <a:gd name="connsiteY102" fmla="*/ 5470 h 9965"/>
                  <a:gd name="connsiteX103" fmla="*/ 5357 w 10000"/>
                  <a:gd name="connsiteY103" fmla="*/ 5291 h 9965"/>
                  <a:gd name="connsiteX104" fmla="*/ 5308 w 10000"/>
                  <a:gd name="connsiteY104" fmla="*/ 5096 h 9965"/>
                  <a:gd name="connsiteX105" fmla="*/ 5432 w 10000"/>
                  <a:gd name="connsiteY105" fmla="*/ 5068 h 9965"/>
                  <a:gd name="connsiteX106" fmla="*/ 5357 w 10000"/>
                  <a:gd name="connsiteY106" fmla="*/ 4702 h 9965"/>
                  <a:gd name="connsiteX107" fmla="*/ 5458 w 10000"/>
                  <a:gd name="connsiteY107" fmla="*/ 4615 h 9965"/>
                  <a:gd name="connsiteX108" fmla="*/ 5481 w 10000"/>
                  <a:gd name="connsiteY108" fmla="*/ 4530 h 9965"/>
                  <a:gd name="connsiteX109" fmla="*/ 5505 w 10000"/>
                  <a:gd name="connsiteY109" fmla="*/ 4440 h 9965"/>
                  <a:gd name="connsiteX110" fmla="*/ 5553 w 10000"/>
                  <a:gd name="connsiteY110" fmla="*/ 4350 h 9965"/>
                  <a:gd name="connsiteX111" fmla="*/ 5628 w 10000"/>
                  <a:gd name="connsiteY111" fmla="*/ 4296 h 9965"/>
                  <a:gd name="connsiteX112" fmla="*/ 5603 w 10000"/>
                  <a:gd name="connsiteY112" fmla="*/ 4249 h 9965"/>
                  <a:gd name="connsiteX113" fmla="*/ 5553 w 10000"/>
                  <a:gd name="connsiteY113" fmla="*/ 4194 h 9965"/>
                  <a:gd name="connsiteX114" fmla="*/ 5603 w 10000"/>
                  <a:gd name="connsiteY114" fmla="*/ 4147 h 9965"/>
                  <a:gd name="connsiteX115" fmla="*/ 5704 w 10000"/>
                  <a:gd name="connsiteY115" fmla="*/ 4063 h 9965"/>
                  <a:gd name="connsiteX116" fmla="*/ 5704 w 10000"/>
                  <a:gd name="connsiteY116" fmla="*/ 3980 h 9965"/>
                  <a:gd name="connsiteX117" fmla="*/ 5677 w 10000"/>
                  <a:gd name="connsiteY117" fmla="*/ 3894 h 9965"/>
                  <a:gd name="connsiteX118" fmla="*/ 5654 w 10000"/>
                  <a:gd name="connsiteY118" fmla="*/ 3807 h 9965"/>
                  <a:gd name="connsiteX119" fmla="*/ 5531 w 10000"/>
                  <a:gd name="connsiteY119" fmla="*/ 3803 h 9965"/>
                  <a:gd name="connsiteX120" fmla="*/ 5553 w 10000"/>
                  <a:gd name="connsiteY120" fmla="*/ 3737 h 9965"/>
                  <a:gd name="connsiteX121" fmla="*/ 5654 w 10000"/>
                  <a:gd name="connsiteY121" fmla="*/ 3671 h 9965"/>
                  <a:gd name="connsiteX122" fmla="*/ 5677 w 10000"/>
                  <a:gd name="connsiteY122" fmla="*/ 3606 h 9965"/>
                  <a:gd name="connsiteX123" fmla="*/ 5654 w 10000"/>
                  <a:gd name="connsiteY123" fmla="*/ 3535 h 9965"/>
                  <a:gd name="connsiteX124" fmla="*/ 5603 w 10000"/>
                  <a:gd name="connsiteY124" fmla="*/ 3535 h 9965"/>
                  <a:gd name="connsiteX125" fmla="*/ 5628 w 10000"/>
                  <a:gd name="connsiteY125" fmla="*/ 3468 h 9965"/>
                  <a:gd name="connsiteX126" fmla="*/ 5603 w 10000"/>
                  <a:gd name="connsiteY126" fmla="*/ 3391 h 9965"/>
                  <a:gd name="connsiteX127" fmla="*/ 5603 w 10000"/>
                  <a:gd name="connsiteY127" fmla="*/ 3324 h 9965"/>
                  <a:gd name="connsiteX128" fmla="*/ 5677 w 10000"/>
                  <a:gd name="connsiteY128" fmla="*/ 3254 h 9965"/>
                  <a:gd name="connsiteX129" fmla="*/ 5677 w 10000"/>
                  <a:gd name="connsiteY129" fmla="*/ 3113 h 9965"/>
                  <a:gd name="connsiteX130" fmla="*/ 5677 w 10000"/>
                  <a:gd name="connsiteY130" fmla="*/ 2977 h 9965"/>
                  <a:gd name="connsiteX131" fmla="*/ 5754 w 10000"/>
                  <a:gd name="connsiteY131" fmla="*/ 2841 h 9965"/>
                  <a:gd name="connsiteX132" fmla="*/ 5925 w 10000"/>
                  <a:gd name="connsiteY132" fmla="*/ 2716 h 9965"/>
                  <a:gd name="connsiteX133" fmla="*/ 5851 w 10000"/>
                  <a:gd name="connsiteY133" fmla="*/ 2697 h 9965"/>
                  <a:gd name="connsiteX134" fmla="*/ 5851 w 10000"/>
                  <a:gd name="connsiteY134" fmla="*/ 2579 h 9965"/>
                  <a:gd name="connsiteX135" fmla="*/ 5826 w 10000"/>
                  <a:gd name="connsiteY135" fmla="*/ 2462 h 9965"/>
                  <a:gd name="connsiteX136" fmla="*/ 5802 w 10000"/>
                  <a:gd name="connsiteY136" fmla="*/ 2345 h 9965"/>
                  <a:gd name="connsiteX137" fmla="*/ 5851 w 10000"/>
                  <a:gd name="connsiteY137" fmla="*/ 2241 h 9965"/>
                  <a:gd name="connsiteX138" fmla="*/ 5899 w 10000"/>
                  <a:gd name="connsiteY138" fmla="*/ 2051 h 9965"/>
                  <a:gd name="connsiteX139" fmla="*/ 6024 w 10000"/>
                  <a:gd name="connsiteY139" fmla="*/ 1869 h 9965"/>
                  <a:gd name="connsiteX140" fmla="*/ 6100 w 10000"/>
                  <a:gd name="connsiteY140" fmla="*/ 1681 h 9965"/>
                  <a:gd name="connsiteX141" fmla="*/ 6050 w 10000"/>
                  <a:gd name="connsiteY141" fmla="*/ 1491 h 9965"/>
                  <a:gd name="connsiteX142" fmla="*/ 6072 w 10000"/>
                  <a:gd name="connsiteY142" fmla="*/ 1401 h 9965"/>
                  <a:gd name="connsiteX143" fmla="*/ 6072 w 10000"/>
                  <a:gd name="connsiteY143" fmla="*/ 1304 h 9965"/>
                  <a:gd name="connsiteX144" fmla="*/ 6072 w 10000"/>
                  <a:gd name="connsiteY144" fmla="*/ 1212 h 9965"/>
                  <a:gd name="connsiteX145" fmla="*/ 6050 w 10000"/>
                  <a:gd name="connsiteY145" fmla="*/ 1119 h 9965"/>
                  <a:gd name="connsiteX146" fmla="*/ 5925 w 10000"/>
                  <a:gd name="connsiteY146" fmla="*/ 1147 h 9965"/>
                  <a:gd name="connsiteX147" fmla="*/ 5925 w 10000"/>
                  <a:gd name="connsiteY147" fmla="*/ 1084 h 9965"/>
                  <a:gd name="connsiteX148" fmla="*/ 5899 w 10000"/>
                  <a:gd name="connsiteY148" fmla="*/ 1019 h 9965"/>
                  <a:gd name="connsiteX149" fmla="*/ 5899 w 10000"/>
                  <a:gd name="connsiteY149" fmla="*/ 955 h 9965"/>
                  <a:gd name="connsiteX150" fmla="*/ 5925 w 10000"/>
                  <a:gd name="connsiteY150" fmla="*/ 894 h 9965"/>
                  <a:gd name="connsiteX151" fmla="*/ 5851 w 10000"/>
                  <a:gd name="connsiteY151" fmla="*/ 811 h 9965"/>
                  <a:gd name="connsiteX152" fmla="*/ 5851 w 10000"/>
                  <a:gd name="connsiteY152" fmla="*/ 726 h 9965"/>
                  <a:gd name="connsiteX153" fmla="*/ 5826 w 10000"/>
                  <a:gd name="connsiteY153" fmla="*/ 639 h 9965"/>
                  <a:gd name="connsiteX154" fmla="*/ 5826 w 10000"/>
                  <a:gd name="connsiteY154" fmla="*/ 563 h 9965"/>
                  <a:gd name="connsiteX155" fmla="*/ 5754 w 10000"/>
                  <a:gd name="connsiteY155" fmla="*/ 366 h 9965"/>
                  <a:gd name="connsiteX156" fmla="*/ 5677 w 10000"/>
                  <a:gd name="connsiteY156" fmla="*/ 347 h 9965"/>
                  <a:gd name="connsiteX157" fmla="*/ 5531 w 10000"/>
                  <a:gd name="connsiteY157" fmla="*/ 335 h 9965"/>
                  <a:gd name="connsiteX158" fmla="*/ 5432 w 10000"/>
                  <a:gd name="connsiteY158" fmla="*/ 323 h 9965"/>
                  <a:gd name="connsiteX159" fmla="*/ 5282 w 10000"/>
                  <a:gd name="connsiteY159" fmla="*/ 320 h 9965"/>
                  <a:gd name="connsiteX160" fmla="*/ 5184 w 10000"/>
                  <a:gd name="connsiteY160" fmla="*/ 323 h 9965"/>
                  <a:gd name="connsiteX161" fmla="*/ 5111 w 10000"/>
                  <a:gd name="connsiteY161" fmla="*/ 331 h 9965"/>
                  <a:gd name="connsiteX162" fmla="*/ 5012 w 10000"/>
                  <a:gd name="connsiteY162" fmla="*/ 331 h 9965"/>
                  <a:gd name="connsiteX163" fmla="*/ 4937 w 10000"/>
                  <a:gd name="connsiteY163" fmla="*/ 323 h 9965"/>
                  <a:gd name="connsiteX164" fmla="*/ 4962 w 10000"/>
                  <a:gd name="connsiteY164" fmla="*/ 308 h 9965"/>
                  <a:gd name="connsiteX165" fmla="*/ 5012 w 10000"/>
                  <a:gd name="connsiteY165" fmla="*/ 300 h 9965"/>
                  <a:gd name="connsiteX166" fmla="*/ 5088 w 10000"/>
                  <a:gd name="connsiteY166" fmla="*/ 288 h 9965"/>
                  <a:gd name="connsiteX167" fmla="*/ 5061 w 10000"/>
                  <a:gd name="connsiteY167" fmla="*/ 273 h 9965"/>
                  <a:gd name="connsiteX168" fmla="*/ 5282 w 10000"/>
                  <a:gd name="connsiteY168" fmla="*/ 257 h 9965"/>
                  <a:gd name="connsiteX169" fmla="*/ 5505 w 10000"/>
                  <a:gd name="connsiteY169" fmla="*/ 230 h 9965"/>
                  <a:gd name="connsiteX170" fmla="*/ 5704 w 10000"/>
                  <a:gd name="connsiteY170" fmla="*/ 203 h 9965"/>
                  <a:gd name="connsiteX171" fmla="*/ 5874 w 10000"/>
                  <a:gd name="connsiteY171" fmla="*/ 163 h 9965"/>
                  <a:gd name="connsiteX172" fmla="*/ 5925 w 10000"/>
                  <a:gd name="connsiteY172" fmla="*/ 121 h 9965"/>
                  <a:gd name="connsiteX173" fmla="*/ 5997 w 10000"/>
                  <a:gd name="connsiteY173" fmla="*/ 86 h 9965"/>
                  <a:gd name="connsiteX174" fmla="*/ 5997 w 10000"/>
                  <a:gd name="connsiteY174" fmla="*/ 42 h 9965"/>
                  <a:gd name="connsiteX175" fmla="*/ 6024 w 10000"/>
                  <a:gd name="connsiteY175" fmla="*/ 0 h 9965"/>
                  <a:gd name="connsiteX176" fmla="*/ 6100 w 10000"/>
                  <a:gd name="connsiteY176" fmla="*/ 74 h 9965"/>
                  <a:gd name="connsiteX177" fmla="*/ 6196 w 10000"/>
                  <a:gd name="connsiteY177" fmla="*/ 155 h 9965"/>
                  <a:gd name="connsiteX178" fmla="*/ 6223 w 10000"/>
                  <a:gd name="connsiteY178" fmla="*/ 234 h 9965"/>
                  <a:gd name="connsiteX179" fmla="*/ 6173 w 10000"/>
                  <a:gd name="connsiteY179" fmla="*/ 320 h 9965"/>
                  <a:gd name="connsiteX0" fmla="*/ 6173 w 10000"/>
                  <a:gd name="connsiteY0" fmla="*/ 321 h 9934"/>
                  <a:gd name="connsiteX1" fmla="*/ 6293 w 10000"/>
                  <a:gd name="connsiteY1" fmla="*/ 553 h 9934"/>
                  <a:gd name="connsiteX2" fmla="*/ 6393 w 10000"/>
                  <a:gd name="connsiteY2" fmla="*/ 795 h 9934"/>
                  <a:gd name="connsiteX3" fmla="*/ 6444 w 10000"/>
                  <a:gd name="connsiteY3" fmla="*/ 1030 h 9934"/>
                  <a:gd name="connsiteX4" fmla="*/ 6493 w 10000"/>
                  <a:gd name="connsiteY4" fmla="*/ 1263 h 9934"/>
                  <a:gd name="connsiteX5" fmla="*/ 6665 w 10000"/>
                  <a:gd name="connsiteY5" fmla="*/ 1492 h 9934"/>
                  <a:gd name="connsiteX6" fmla="*/ 6765 w 10000"/>
                  <a:gd name="connsiteY6" fmla="*/ 1727 h 9934"/>
                  <a:gd name="connsiteX7" fmla="*/ 6765 w 10000"/>
                  <a:gd name="connsiteY7" fmla="*/ 1959 h 9934"/>
                  <a:gd name="connsiteX8" fmla="*/ 6739 w 10000"/>
                  <a:gd name="connsiteY8" fmla="*/ 2190 h 9934"/>
                  <a:gd name="connsiteX9" fmla="*/ 6786 w 10000"/>
                  <a:gd name="connsiteY9" fmla="*/ 2315 h 9934"/>
                  <a:gd name="connsiteX10" fmla="*/ 6863 w 10000"/>
                  <a:gd name="connsiteY10" fmla="*/ 2452 h 9934"/>
                  <a:gd name="connsiteX11" fmla="*/ 6863 w 10000"/>
                  <a:gd name="connsiteY11" fmla="*/ 2585 h 9934"/>
                  <a:gd name="connsiteX12" fmla="*/ 6839 w 10000"/>
                  <a:gd name="connsiteY12" fmla="*/ 2718 h 9934"/>
                  <a:gd name="connsiteX13" fmla="*/ 6863 w 10000"/>
                  <a:gd name="connsiteY13" fmla="*/ 2733 h 9934"/>
                  <a:gd name="connsiteX14" fmla="*/ 6839 w 10000"/>
                  <a:gd name="connsiteY14" fmla="*/ 2756 h 9934"/>
                  <a:gd name="connsiteX15" fmla="*/ 6765 w 10000"/>
                  <a:gd name="connsiteY15" fmla="*/ 2772 h 9934"/>
                  <a:gd name="connsiteX16" fmla="*/ 6739 w 10000"/>
                  <a:gd name="connsiteY16" fmla="*/ 2792 h 9934"/>
                  <a:gd name="connsiteX17" fmla="*/ 6739 w 10000"/>
                  <a:gd name="connsiteY17" fmla="*/ 2851 h 9934"/>
                  <a:gd name="connsiteX18" fmla="*/ 6739 w 10000"/>
                  <a:gd name="connsiteY18" fmla="*/ 2909 h 9934"/>
                  <a:gd name="connsiteX19" fmla="*/ 6692 w 10000"/>
                  <a:gd name="connsiteY19" fmla="*/ 2971 h 9934"/>
                  <a:gd name="connsiteX20" fmla="*/ 6641 w 10000"/>
                  <a:gd name="connsiteY20" fmla="*/ 3024 h 9934"/>
                  <a:gd name="connsiteX21" fmla="*/ 6641 w 10000"/>
                  <a:gd name="connsiteY21" fmla="*/ 3199 h 9934"/>
                  <a:gd name="connsiteX22" fmla="*/ 6692 w 10000"/>
                  <a:gd name="connsiteY22" fmla="*/ 3383 h 9934"/>
                  <a:gd name="connsiteX23" fmla="*/ 6786 w 10000"/>
                  <a:gd name="connsiteY23" fmla="*/ 3566 h 9934"/>
                  <a:gd name="connsiteX24" fmla="*/ 6814 w 10000"/>
                  <a:gd name="connsiteY24" fmla="*/ 3742 h 9934"/>
                  <a:gd name="connsiteX25" fmla="*/ 7036 w 10000"/>
                  <a:gd name="connsiteY25" fmla="*/ 3892 h 9934"/>
                  <a:gd name="connsiteX26" fmla="*/ 7063 w 10000"/>
                  <a:gd name="connsiteY26" fmla="*/ 4048 h 9934"/>
                  <a:gd name="connsiteX27" fmla="*/ 7036 w 10000"/>
                  <a:gd name="connsiteY27" fmla="*/ 4201 h 9934"/>
                  <a:gd name="connsiteX28" fmla="*/ 7013 w 10000"/>
                  <a:gd name="connsiteY28" fmla="*/ 4357 h 9934"/>
                  <a:gd name="connsiteX29" fmla="*/ 6839 w 10000"/>
                  <a:gd name="connsiteY29" fmla="*/ 4588 h 9934"/>
                  <a:gd name="connsiteX30" fmla="*/ 6863 w 10000"/>
                  <a:gd name="connsiteY30" fmla="*/ 4820 h 9934"/>
                  <a:gd name="connsiteX31" fmla="*/ 6939 w 10000"/>
                  <a:gd name="connsiteY31" fmla="*/ 5051 h 9934"/>
                  <a:gd name="connsiteX32" fmla="*/ 6863 w 10000"/>
                  <a:gd name="connsiteY32" fmla="*/ 5282 h 9934"/>
                  <a:gd name="connsiteX33" fmla="*/ 6959 w 10000"/>
                  <a:gd name="connsiteY33" fmla="*/ 5537 h 9934"/>
                  <a:gd name="connsiteX34" fmla="*/ 7036 w 10000"/>
                  <a:gd name="connsiteY34" fmla="*/ 5784 h 9934"/>
                  <a:gd name="connsiteX35" fmla="*/ 7110 w 10000"/>
                  <a:gd name="connsiteY35" fmla="*/ 6037 h 9934"/>
                  <a:gd name="connsiteX36" fmla="*/ 7110 w 10000"/>
                  <a:gd name="connsiteY36" fmla="*/ 6295 h 9934"/>
                  <a:gd name="connsiteX37" fmla="*/ 7208 w 10000"/>
                  <a:gd name="connsiteY37" fmla="*/ 6625 h 9934"/>
                  <a:gd name="connsiteX38" fmla="*/ 7208 w 10000"/>
                  <a:gd name="connsiteY38" fmla="*/ 6953 h 9934"/>
                  <a:gd name="connsiteX39" fmla="*/ 7232 w 10000"/>
                  <a:gd name="connsiteY39" fmla="*/ 7275 h 9934"/>
                  <a:gd name="connsiteX40" fmla="*/ 7529 w 10000"/>
                  <a:gd name="connsiteY40" fmla="*/ 7593 h 9934"/>
                  <a:gd name="connsiteX41" fmla="*/ 7578 w 10000"/>
                  <a:gd name="connsiteY41" fmla="*/ 7749 h 9934"/>
                  <a:gd name="connsiteX42" fmla="*/ 7679 w 10000"/>
                  <a:gd name="connsiteY42" fmla="*/ 7902 h 9934"/>
                  <a:gd name="connsiteX43" fmla="*/ 7728 w 10000"/>
                  <a:gd name="connsiteY43" fmla="*/ 8061 h 9934"/>
                  <a:gd name="connsiteX44" fmla="*/ 7627 w 10000"/>
                  <a:gd name="connsiteY44" fmla="*/ 8216 h 9934"/>
                  <a:gd name="connsiteX45" fmla="*/ 7506 w 10000"/>
                  <a:gd name="connsiteY45" fmla="*/ 8417 h 9934"/>
                  <a:gd name="connsiteX46" fmla="*/ 7529 w 10000"/>
                  <a:gd name="connsiteY46" fmla="*/ 8626 h 9934"/>
                  <a:gd name="connsiteX47" fmla="*/ 7679 w 10000"/>
                  <a:gd name="connsiteY47" fmla="*/ 8842 h 9934"/>
                  <a:gd name="connsiteX48" fmla="*/ 7799 w 10000"/>
                  <a:gd name="connsiteY48" fmla="*/ 9050 h 9934"/>
                  <a:gd name="connsiteX49" fmla="*/ 7826 w 10000"/>
                  <a:gd name="connsiteY49" fmla="*/ 9205 h 9934"/>
                  <a:gd name="connsiteX50" fmla="*/ 7826 w 10000"/>
                  <a:gd name="connsiteY50" fmla="*/ 9366 h 9934"/>
                  <a:gd name="connsiteX51" fmla="*/ 7901 w 10000"/>
                  <a:gd name="connsiteY51" fmla="*/ 9522 h 9934"/>
                  <a:gd name="connsiteX52" fmla="*/ 8195 w 10000"/>
                  <a:gd name="connsiteY52" fmla="*/ 9656 h 9934"/>
                  <a:gd name="connsiteX53" fmla="*/ 8518 w 10000"/>
                  <a:gd name="connsiteY53" fmla="*/ 9656 h 9934"/>
                  <a:gd name="connsiteX54" fmla="*/ 8862 w 10000"/>
                  <a:gd name="connsiteY54" fmla="*/ 9667 h 9934"/>
                  <a:gd name="connsiteX55" fmla="*/ 9134 w 10000"/>
                  <a:gd name="connsiteY55" fmla="*/ 9679 h 9934"/>
                  <a:gd name="connsiteX56" fmla="*/ 9453 w 10000"/>
                  <a:gd name="connsiteY56" fmla="*/ 9694 h 9934"/>
                  <a:gd name="connsiteX57" fmla="*/ 9752 w 10000"/>
                  <a:gd name="connsiteY57" fmla="*/ 9713 h 9934"/>
                  <a:gd name="connsiteX58" fmla="*/ 10000 w 10000"/>
                  <a:gd name="connsiteY58" fmla="*/ 9742 h 9934"/>
                  <a:gd name="connsiteX59" fmla="*/ 1037 w 10000"/>
                  <a:gd name="connsiteY59" fmla="*/ 9934 h 9934"/>
                  <a:gd name="connsiteX60" fmla="*/ 543 w 10000"/>
                  <a:gd name="connsiteY60" fmla="*/ 9904 h 9934"/>
                  <a:gd name="connsiteX61" fmla="*/ 0 w 10000"/>
                  <a:gd name="connsiteY61" fmla="*/ 9876 h 9934"/>
                  <a:gd name="connsiteX62" fmla="*/ 320 w 10000"/>
                  <a:gd name="connsiteY62" fmla="*/ 9860 h 9934"/>
                  <a:gd name="connsiteX63" fmla="*/ 665 w 10000"/>
                  <a:gd name="connsiteY63" fmla="*/ 9839 h 9934"/>
                  <a:gd name="connsiteX64" fmla="*/ 985 w 10000"/>
                  <a:gd name="connsiteY64" fmla="*/ 9812 h 9934"/>
                  <a:gd name="connsiteX65" fmla="*/ 1334 w 10000"/>
                  <a:gd name="connsiteY65" fmla="*/ 9789 h 9934"/>
                  <a:gd name="connsiteX66" fmla="*/ 1629 w 10000"/>
                  <a:gd name="connsiteY66" fmla="*/ 9770 h 9934"/>
                  <a:gd name="connsiteX67" fmla="*/ 1974 w 10000"/>
                  <a:gd name="connsiteY67" fmla="*/ 9754 h 9934"/>
                  <a:gd name="connsiteX68" fmla="*/ 2345 w 10000"/>
                  <a:gd name="connsiteY68" fmla="*/ 9742 h 9934"/>
                  <a:gd name="connsiteX69" fmla="*/ 2716 w 10000"/>
                  <a:gd name="connsiteY69" fmla="*/ 9742 h 9934"/>
                  <a:gd name="connsiteX70" fmla="*/ 2987 w 10000"/>
                  <a:gd name="connsiteY70" fmla="*/ 9742 h 9934"/>
                  <a:gd name="connsiteX71" fmla="*/ 3259 w 10000"/>
                  <a:gd name="connsiteY71" fmla="*/ 9742 h 9934"/>
                  <a:gd name="connsiteX72" fmla="*/ 3507 w 10000"/>
                  <a:gd name="connsiteY72" fmla="*/ 9736 h 9934"/>
                  <a:gd name="connsiteX73" fmla="*/ 3777 w 10000"/>
                  <a:gd name="connsiteY73" fmla="*/ 9729 h 9934"/>
                  <a:gd name="connsiteX74" fmla="*/ 4023 w 10000"/>
                  <a:gd name="connsiteY74" fmla="*/ 9725 h 9934"/>
                  <a:gd name="connsiteX75" fmla="*/ 4247 w 10000"/>
                  <a:gd name="connsiteY75" fmla="*/ 9713 h 9934"/>
                  <a:gd name="connsiteX76" fmla="*/ 4492 w 10000"/>
                  <a:gd name="connsiteY76" fmla="*/ 9698 h 9934"/>
                  <a:gd name="connsiteX77" fmla="*/ 4715 w 10000"/>
                  <a:gd name="connsiteY77" fmla="*/ 9679 h 9934"/>
                  <a:gd name="connsiteX78" fmla="*/ 4740 w 10000"/>
                  <a:gd name="connsiteY78" fmla="*/ 9507 h 9934"/>
                  <a:gd name="connsiteX79" fmla="*/ 4813 w 10000"/>
                  <a:gd name="connsiteY79" fmla="*/ 9335 h 9934"/>
                  <a:gd name="connsiteX80" fmla="*/ 4912 w 10000"/>
                  <a:gd name="connsiteY80" fmla="*/ 9163 h 9934"/>
                  <a:gd name="connsiteX81" fmla="*/ 4986 w 10000"/>
                  <a:gd name="connsiteY81" fmla="*/ 8990 h 9934"/>
                  <a:gd name="connsiteX82" fmla="*/ 4962 w 10000"/>
                  <a:gd name="connsiteY82" fmla="*/ 8740 h 9934"/>
                  <a:gd name="connsiteX83" fmla="*/ 4962 w 10000"/>
                  <a:gd name="connsiteY83" fmla="*/ 8488 h 9934"/>
                  <a:gd name="connsiteX84" fmla="*/ 4962 w 10000"/>
                  <a:gd name="connsiteY84" fmla="*/ 8235 h 9934"/>
                  <a:gd name="connsiteX85" fmla="*/ 4986 w 10000"/>
                  <a:gd name="connsiteY85" fmla="*/ 7983 h 9934"/>
                  <a:gd name="connsiteX86" fmla="*/ 4986 w 10000"/>
                  <a:gd name="connsiteY86" fmla="*/ 7784 h 9934"/>
                  <a:gd name="connsiteX87" fmla="*/ 4937 w 10000"/>
                  <a:gd name="connsiteY87" fmla="*/ 7580 h 9934"/>
                  <a:gd name="connsiteX88" fmla="*/ 4912 w 10000"/>
                  <a:gd name="connsiteY88" fmla="*/ 7389 h 9934"/>
                  <a:gd name="connsiteX89" fmla="*/ 4986 w 10000"/>
                  <a:gd name="connsiteY89" fmla="*/ 7196 h 9934"/>
                  <a:gd name="connsiteX90" fmla="*/ 5259 w 10000"/>
                  <a:gd name="connsiteY90" fmla="*/ 6992 h 9934"/>
                  <a:gd name="connsiteX91" fmla="*/ 5308 w 10000"/>
                  <a:gd name="connsiteY91" fmla="*/ 6777 h 9934"/>
                  <a:gd name="connsiteX92" fmla="*/ 5282 w 10000"/>
                  <a:gd name="connsiteY92" fmla="*/ 6559 h 9934"/>
                  <a:gd name="connsiteX93" fmla="*/ 5282 w 10000"/>
                  <a:gd name="connsiteY93" fmla="*/ 6339 h 9934"/>
                  <a:gd name="connsiteX94" fmla="*/ 5308 w 10000"/>
                  <a:gd name="connsiteY94" fmla="*/ 6261 h 9934"/>
                  <a:gd name="connsiteX95" fmla="*/ 5331 w 10000"/>
                  <a:gd name="connsiteY95" fmla="*/ 6186 h 9934"/>
                  <a:gd name="connsiteX96" fmla="*/ 5331 w 10000"/>
                  <a:gd name="connsiteY96" fmla="*/ 6112 h 9934"/>
                  <a:gd name="connsiteX97" fmla="*/ 5259 w 10000"/>
                  <a:gd name="connsiteY97" fmla="*/ 6041 h 9934"/>
                  <a:gd name="connsiteX98" fmla="*/ 5233 w 10000"/>
                  <a:gd name="connsiteY98" fmla="*/ 5866 h 9934"/>
                  <a:gd name="connsiteX99" fmla="*/ 5282 w 10000"/>
                  <a:gd name="connsiteY99" fmla="*/ 5854 h 9934"/>
                  <a:gd name="connsiteX100" fmla="*/ 5282 w 10000"/>
                  <a:gd name="connsiteY100" fmla="*/ 5674 h 9934"/>
                  <a:gd name="connsiteX101" fmla="*/ 5331 w 10000"/>
                  <a:gd name="connsiteY101" fmla="*/ 5489 h 9934"/>
                  <a:gd name="connsiteX102" fmla="*/ 5357 w 10000"/>
                  <a:gd name="connsiteY102" fmla="*/ 5310 h 9934"/>
                  <a:gd name="connsiteX103" fmla="*/ 5308 w 10000"/>
                  <a:gd name="connsiteY103" fmla="*/ 5114 h 9934"/>
                  <a:gd name="connsiteX104" fmla="*/ 5432 w 10000"/>
                  <a:gd name="connsiteY104" fmla="*/ 5086 h 9934"/>
                  <a:gd name="connsiteX105" fmla="*/ 5357 w 10000"/>
                  <a:gd name="connsiteY105" fmla="*/ 4719 h 9934"/>
                  <a:gd name="connsiteX106" fmla="*/ 5458 w 10000"/>
                  <a:gd name="connsiteY106" fmla="*/ 4631 h 9934"/>
                  <a:gd name="connsiteX107" fmla="*/ 5481 w 10000"/>
                  <a:gd name="connsiteY107" fmla="*/ 4546 h 9934"/>
                  <a:gd name="connsiteX108" fmla="*/ 5505 w 10000"/>
                  <a:gd name="connsiteY108" fmla="*/ 4456 h 9934"/>
                  <a:gd name="connsiteX109" fmla="*/ 5553 w 10000"/>
                  <a:gd name="connsiteY109" fmla="*/ 4365 h 9934"/>
                  <a:gd name="connsiteX110" fmla="*/ 5628 w 10000"/>
                  <a:gd name="connsiteY110" fmla="*/ 4311 h 9934"/>
                  <a:gd name="connsiteX111" fmla="*/ 5603 w 10000"/>
                  <a:gd name="connsiteY111" fmla="*/ 4264 h 9934"/>
                  <a:gd name="connsiteX112" fmla="*/ 5553 w 10000"/>
                  <a:gd name="connsiteY112" fmla="*/ 4209 h 9934"/>
                  <a:gd name="connsiteX113" fmla="*/ 5603 w 10000"/>
                  <a:gd name="connsiteY113" fmla="*/ 4162 h 9934"/>
                  <a:gd name="connsiteX114" fmla="*/ 5704 w 10000"/>
                  <a:gd name="connsiteY114" fmla="*/ 4077 h 9934"/>
                  <a:gd name="connsiteX115" fmla="*/ 5704 w 10000"/>
                  <a:gd name="connsiteY115" fmla="*/ 3994 h 9934"/>
                  <a:gd name="connsiteX116" fmla="*/ 5677 w 10000"/>
                  <a:gd name="connsiteY116" fmla="*/ 3908 h 9934"/>
                  <a:gd name="connsiteX117" fmla="*/ 5654 w 10000"/>
                  <a:gd name="connsiteY117" fmla="*/ 3820 h 9934"/>
                  <a:gd name="connsiteX118" fmla="*/ 5531 w 10000"/>
                  <a:gd name="connsiteY118" fmla="*/ 3816 h 9934"/>
                  <a:gd name="connsiteX119" fmla="*/ 5553 w 10000"/>
                  <a:gd name="connsiteY119" fmla="*/ 3750 h 9934"/>
                  <a:gd name="connsiteX120" fmla="*/ 5654 w 10000"/>
                  <a:gd name="connsiteY120" fmla="*/ 3684 h 9934"/>
                  <a:gd name="connsiteX121" fmla="*/ 5677 w 10000"/>
                  <a:gd name="connsiteY121" fmla="*/ 3619 h 9934"/>
                  <a:gd name="connsiteX122" fmla="*/ 5654 w 10000"/>
                  <a:gd name="connsiteY122" fmla="*/ 3547 h 9934"/>
                  <a:gd name="connsiteX123" fmla="*/ 5603 w 10000"/>
                  <a:gd name="connsiteY123" fmla="*/ 3547 h 9934"/>
                  <a:gd name="connsiteX124" fmla="*/ 5628 w 10000"/>
                  <a:gd name="connsiteY124" fmla="*/ 3480 h 9934"/>
                  <a:gd name="connsiteX125" fmla="*/ 5603 w 10000"/>
                  <a:gd name="connsiteY125" fmla="*/ 3403 h 9934"/>
                  <a:gd name="connsiteX126" fmla="*/ 5603 w 10000"/>
                  <a:gd name="connsiteY126" fmla="*/ 3336 h 9934"/>
                  <a:gd name="connsiteX127" fmla="*/ 5677 w 10000"/>
                  <a:gd name="connsiteY127" fmla="*/ 3265 h 9934"/>
                  <a:gd name="connsiteX128" fmla="*/ 5677 w 10000"/>
                  <a:gd name="connsiteY128" fmla="*/ 3124 h 9934"/>
                  <a:gd name="connsiteX129" fmla="*/ 5677 w 10000"/>
                  <a:gd name="connsiteY129" fmla="*/ 2987 h 9934"/>
                  <a:gd name="connsiteX130" fmla="*/ 5754 w 10000"/>
                  <a:gd name="connsiteY130" fmla="*/ 2851 h 9934"/>
                  <a:gd name="connsiteX131" fmla="*/ 5925 w 10000"/>
                  <a:gd name="connsiteY131" fmla="*/ 2726 h 9934"/>
                  <a:gd name="connsiteX132" fmla="*/ 5851 w 10000"/>
                  <a:gd name="connsiteY132" fmla="*/ 2706 h 9934"/>
                  <a:gd name="connsiteX133" fmla="*/ 5851 w 10000"/>
                  <a:gd name="connsiteY133" fmla="*/ 2588 h 9934"/>
                  <a:gd name="connsiteX134" fmla="*/ 5826 w 10000"/>
                  <a:gd name="connsiteY134" fmla="*/ 2471 h 9934"/>
                  <a:gd name="connsiteX135" fmla="*/ 5802 w 10000"/>
                  <a:gd name="connsiteY135" fmla="*/ 2353 h 9934"/>
                  <a:gd name="connsiteX136" fmla="*/ 5851 w 10000"/>
                  <a:gd name="connsiteY136" fmla="*/ 2249 h 9934"/>
                  <a:gd name="connsiteX137" fmla="*/ 5899 w 10000"/>
                  <a:gd name="connsiteY137" fmla="*/ 2058 h 9934"/>
                  <a:gd name="connsiteX138" fmla="*/ 6024 w 10000"/>
                  <a:gd name="connsiteY138" fmla="*/ 1876 h 9934"/>
                  <a:gd name="connsiteX139" fmla="*/ 6100 w 10000"/>
                  <a:gd name="connsiteY139" fmla="*/ 1687 h 9934"/>
                  <a:gd name="connsiteX140" fmla="*/ 6050 w 10000"/>
                  <a:gd name="connsiteY140" fmla="*/ 1496 h 9934"/>
                  <a:gd name="connsiteX141" fmla="*/ 6072 w 10000"/>
                  <a:gd name="connsiteY141" fmla="*/ 1406 h 9934"/>
                  <a:gd name="connsiteX142" fmla="*/ 6072 w 10000"/>
                  <a:gd name="connsiteY142" fmla="*/ 1309 h 9934"/>
                  <a:gd name="connsiteX143" fmla="*/ 6072 w 10000"/>
                  <a:gd name="connsiteY143" fmla="*/ 1216 h 9934"/>
                  <a:gd name="connsiteX144" fmla="*/ 6050 w 10000"/>
                  <a:gd name="connsiteY144" fmla="*/ 1123 h 9934"/>
                  <a:gd name="connsiteX145" fmla="*/ 5925 w 10000"/>
                  <a:gd name="connsiteY145" fmla="*/ 1151 h 9934"/>
                  <a:gd name="connsiteX146" fmla="*/ 5925 w 10000"/>
                  <a:gd name="connsiteY146" fmla="*/ 1088 h 9934"/>
                  <a:gd name="connsiteX147" fmla="*/ 5899 w 10000"/>
                  <a:gd name="connsiteY147" fmla="*/ 1023 h 9934"/>
                  <a:gd name="connsiteX148" fmla="*/ 5899 w 10000"/>
                  <a:gd name="connsiteY148" fmla="*/ 958 h 9934"/>
                  <a:gd name="connsiteX149" fmla="*/ 5925 w 10000"/>
                  <a:gd name="connsiteY149" fmla="*/ 897 h 9934"/>
                  <a:gd name="connsiteX150" fmla="*/ 5851 w 10000"/>
                  <a:gd name="connsiteY150" fmla="*/ 814 h 9934"/>
                  <a:gd name="connsiteX151" fmla="*/ 5851 w 10000"/>
                  <a:gd name="connsiteY151" fmla="*/ 729 h 9934"/>
                  <a:gd name="connsiteX152" fmla="*/ 5826 w 10000"/>
                  <a:gd name="connsiteY152" fmla="*/ 641 h 9934"/>
                  <a:gd name="connsiteX153" fmla="*/ 5826 w 10000"/>
                  <a:gd name="connsiteY153" fmla="*/ 565 h 9934"/>
                  <a:gd name="connsiteX154" fmla="*/ 5754 w 10000"/>
                  <a:gd name="connsiteY154" fmla="*/ 367 h 9934"/>
                  <a:gd name="connsiteX155" fmla="*/ 5677 w 10000"/>
                  <a:gd name="connsiteY155" fmla="*/ 348 h 9934"/>
                  <a:gd name="connsiteX156" fmla="*/ 5531 w 10000"/>
                  <a:gd name="connsiteY156" fmla="*/ 336 h 9934"/>
                  <a:gd name="connsiteX157" fmla="*/ 5432 w 10000"/>
                  <a:gd name="connsiteY157" fmla="*/ 324 h 9934"/>
                  <a:gd name="connsiteX158" fmla="*/ 5282 w 10000"/>
                  <a:gd name="connsiteY158" fmla="*/ 321 h 9934"/>
                  <a:gd name="connsiteX159" fmla="*/ 5184 w 10000"/>
                  <a:gd name="connsiteY159" fmla="*/ 324 h 9934"/>
                  <a:gd name="connsiteX160" fmla="*/ 5111 w 10000"/>
                  <a:gd name="connsiteY160" fmla="*/ 332 h 9934"/>
                  <a:gd name="connsiteX161" fmla="*/ 5012 w 10000"/>
                  <a:gd name="connsiteY161" fmla="*/ 332 h 9934"/>
                  <a:gd name="connsiteX162" fmla="*/ 4937 w 10000"/>
                  <a:gd name="connsiteY162" fmla="*/ 324 h 9934"/>
                  <a:gd name="connsiteX163" fmla="*/ 4962 w 10000"/>
                  <a:gd name="connsiteY163" fmla="*/ 309 h 9934"/>
                  <a:gd name="connsiteX164" fmla="*/ 5012 w 10000"/>
                  <a:gd name="connsiteY164" fmla="*/ 301 h 9934"/>
                  <a:gd name="connsiteX165" fmla="*/ 5088 w 10000"/>
                  <a:gd name="connsiteY165" fmla="*/ 289 h 9934"/>
                  <a:gd name="connsiteX166" fmla="*/ 5061 w 10000"/>
                  <a:gd name="connsiteY166" fmla="*/ 274 h 9934"/>
                  <a:gd name="connsiteX167" fmla="*/ 5282 w 10000"/>
                  <a:gd name="connsiteY167" fmla="*/ 258 h 9934"/>
                  <a:gd name="connsiteX168" fmla="*/ 5505 w 10000"/>
                  <a:gd name="connsiteY168" fmla="*/ 231 h 9934"/>
                  <a:gd name="connsiteX169" fmla="*/ 5704 w 10000"/>
                  <a:gd name="connsiteY169" fmla="*/ 204 h 9934"/>
                  <a:gd name="connsiteX170" fmla="*/ 5874 w 10000"/>
                  <a:gd name="connsiteY170" fmla="*/ 164 h 9934"/>
                  <a:gd name="connsiteX171" fmla="*/ 5925 w 10000"/>
                  <a:gd name="connsiteY171" fmla="*/ 121 h 9934"/>
                  <a:gd name="connsiteX172" fmla="*/ 5997 w 10000"/>
                  <a:gd name="connsiteY172" fmla="*/ 86 h 9934"/>
                  <a:gd name="connsiteX173" fmla="*/ 5997 w 10000"/>
                  <a:gd name="connsiteY173" fmla="*/ 42 h 9934"/>
                  <a:gd name="connsiteX174" fmla="*/ 6024 w 10000"/>
                  <a:gd name="connsiteY174" fmla="*/ 0 h 9934"/>
                  <a:gd name="connsiteX175" fmla="*/ 6100 w 10000"/>
                  <a:gd name="connsiteY175" fmla="*/ 74 h 9934"/>
                  <a:gd name="connsiteX176" fmla="*/ 6196 w 10000"/>
                  <a:gd name="connsiteY176" fmla="*/ 156 h 9934"/>
                  <a:gd name="connsiteX177" fmla="*/ 6223 w 10000"/>
                  <a:gd name="connsiteY177" fmla="*/ 235 h 9934"/>
                  <a:gd name="connsiteX178" fmla="*/ 6173 w 10000"/>
                  <a:gd name="connsiteY178" fmla="*/ 321 h 9934"/>
                  <a:gd name="connsiteX0" fmla="*/ 6173 w 10000"/>
                  <a:gd name="connsiteY0" fmla="*/ 323 h 9970"/>
                  <a:gd name="connsiteX1" fmla="*/ 6293 w 10000"/>
                  <a:gd name="connsiteY1" fmla="*/ 557 h 9970"/>
                  <a:gd name="connsiteX2" fmla="*/ 6393 w 10000"/>
                  <a:gd name="connsiteY2" fmla="*/ 800 h 9970"/>
                  <a:gd name="connsiteX3" fmla="*/ 6444 w 10000"/>
                  <a:gd name="connsiteY3" fmla="*/ 1037 h 9970"/>
                  <a:gd name="connsiteX4" fmla="*/ 6493 w 10000"/>
                  <a:gd name="connsiteY4" fmla="*/ 1271 h 9970"/>
                  <a:gd name="connsiteX5" fmla="*/ 6665 w 10000"/>
                  <a:gd name="connsiteY5" fmla="*/ 1502 h 9970"/>
                  <a:gd name="connsiteX6" fmla="*/ 6765 w 10000"/>
                  <a:gd name="connsiteY6" fmla="*/ 1738 h 9970"/>
                  <a:gd name="connsiteX7" fmla="*/ 6765 w 10000"/>
                  <a:gd name="connsiteY7" fmla="*/ 1972 h 9970"/>
                  <a:gd name="connsiteX8" fmla="*/ 6739 w 10000"/>
                  <a:gd name="connsiteY8" fmla="*/ 2205 h 9970"/>
                  <a:gd name="connsiteX9" fmla="*/ 6786 w 10000"/>
                  <a:gd name="connsiteY9" fmla="*/ 2330 h 9970"/>
                  <a:gd name="connsiteX10" fmla="*/ 6863 w 10000"/>
                  <a:gd name="connsiteY10" fmla="*/ 2468 h 9970"/>
                  <a:gd name="connsiteX11" fmla="*/ 6863 w 10000"/>
                  <a:gd name="connsiteY11" fmla="*/ 2602 h 9970"/>
                  <a:gd name="connsiteX12" fmla="*/ 6839 w 10000"/>
                  <a:gd name="connsiteY12" fmla="*/ 2736 h 9970"/>
                  <a:gd name="connsiteX13" fmla="*/ 6863 w 10000"/>
                  <a:gd name="connsiteY13" fmla="*/ 2751 h 9970"/>
                  <a:gd name="connsiteX14" fmla="*/ 6839 w 10000"/>
                  <a:gd name="connsiteY14" fmla="*/ 2774 h 9970"/>
                  <a:gd name="connsiteX15" fmla="*/ 6765 w 10000"/>
                  <a:gd name="connsiteY15" fmla="*/ 2790 h 9970"/>
                  <a:gd name="connsiteX16" fmla="*/ 6739 w 10000"/>
                  <a:gd name="connsiteY16" fmla="*/ 2811 h 9970"/>
                  <a:gd name="connsiteX17" fmla="*/ 6739 w 10000"/>
                  <a:gd name="connsiteY17" fmla="*/ 2870 h 9970"/>
                  <a:gd name="connsiteX18" fmla="*/ 6739 w 10000"/>
                  <a:gd name="connsiteY18" fmla="*/ 2928 h 9970"/>
                  <a:gd name="connsiteX19" fmla="*/ 6692 w 10000"/>
                  <a:gd name="connsiteY19" fmla="*/ 2991 h 9970"/>
                  <a:gd name="connsiteX20" fmla="*/ 6641 w 10000"/>
                  <a:gd name="connsiteY20" fmla="*/ 3044 h 9970"/>
                  <a:gd name="connsiteX21" fmla="*/ 6641 w 10000"/>
                  <a:gd name="connsiteY21" fmla="*/ 3220 h 9970"/>
                  <a:gd name="connsiteX22" fmla="*/ 6692 w 10000"/>
                  <a:gd name="connsiteY22" fmla="*/ 3405 h 9970"/>
                  <a:gd name="connsiteX23" fmla="*/ 6786 w 10000"/>
                  <a:gd name="connsiteY23" fmla="*/ 3590 h 9970"/>
                  <a:gd name="connsiteX24" fmla="*/ 6814 w 10000"/>
                  <a:gd name="connsiteY24" fmla="*/ 3767 h 9970"/>
                  <a:gd name="connsiteX25" fmla="*/ 7036 w 10000"/>
                  <a:gd name="connsiteY25" fmla="*/ 3918 h 9970"/>
                  <a:gd name="connsiteX26" fmla="*/ 7063 w 10000"/>
                  <a:gd name="connsiteY26" fmla="*/ 4075 h 9970"/>
                  <a:gd name="connsiteX27" fmla="*/ 7036 w 10000"/>
                  <a:gd name="connsiteY27" fmla="*/ 4229 h 9970"/>
                  <a:gd name="connsiteX28" fmla="*/ 7013 w 10000"/>
                  <a:gd name="connsiteY28" fmla="*/ 4386 h 9970"/>
                  <a:gd name="connsiteX29" fmla="*/ 6839 w 10000"/>
                  <a:gd name="connsiteY29" fmla="*/ 4618 h 9970"/>
                  <a:gd name="connsiteX30" fmla="*/ 6863 w 10000"/>
                  <a:gd name="connsiteY30" fmla="*/ 4852 h 9970"/>
                  <a:gd name="connsiteX31" fmla="*/ 6939 w 10000"/>
                  <a:gd name="connsiteY31" fmla="*/ 5085 h 9970"/>
                  <a:gd name="connsiteX32" fmla="*/ 6863 w 10000"/>
                  <a:gd name="connsiteY32" fmla="*/ 5317 h 9970"/>
                  <a:gd name="connsiteX33" fmla="*/ 6959 w 10000"/>
                  <a:gd name="connsiteY33" fmla="*/ 5574 h 9970"/>
                  <a:gd name="connsiteX34" fmla="*/ 7036 w 10000"/>
                  <a:gd name="connsiteY34" fmla="*/ 5822 h 9970"/>
                  <a:gd name="connsiteX35" fmla="*/ 7110 w 10000"/>
                  <a:gd name="connsiteY35" fmla="*/ 6077 h 9970"/>
                  <a:gd name="connsiteX36" fmla="*/ 7110 w 10000"/>
                  <a:gd name="connsiteY36" fmla="*/ 6337 h 9970"/>
                  <a:gd name="connsiteX37" fmla="*/ 7208 w 10000"/>
                  <a:gd name="connsiteY37" fmla="*/ 6669 h 9970"/>
                  <a:gd name="connsiteX38" fmla="*/ 7208 w 10000"/>
                  <a:gd name="connsiteY38" fmla="*/ 6999 h 9970"/>
                  <a:gd name="connsiteX39" fmla="*/ 7232 w 10000"/>
                  <a:gd name="connsiteY39" fmla="*/ 7323 h 9970"/>
                  <a:gd name="connsiteX40" fmla="*/ 7529 w 10000"/>
                  <a:gd name="connsiteY40" fmla="*/ 7643 h 9970"/>
                  <a:gd name="connsiteX41" fmla="*/ 7578 w 10000"/>
                  <a:gd name="connsiteY41" fmla="*/ 7800 h 9970"/>
                  <a:gd name="connsiteX42" fmla="*/ 7679 w 10000"/>
                  <a:gd name="connsiteY42" fmla="*/ 7954 h 9970"/>
                  <a:gd name="connsiteX43" fmla="*/ 7728 w 10000"/>
                  <a:gd name="connsiteY43" fmla="*/ 8115 h 9970"/>
                  <a:gd name="connsiteX44" fmla="*/ 7627 w 10000"/>
                  <a:gd name="connsiteY44" fmla="*/ 8271 h 9970"/>
                  <a:gd name="connsiteX45" fmla="*/ 7506 w 10000"/>
                  <a:gd name="connsiteY45" fmla="*/ 8473 h 9970"/>
                  <a:gd name="connsiteX46" fmla="*/ 7529 w 10000"/>
                  <a:gd name="connsiteY46" fmla="*/ 8683 h 9970"/>
                  <a:gd name="connsiteX47" fmla="*/ 7679 w 10000"/>
                  <a:gd name="connsiteY47" fmla="*/ 8901 h 9970"/>
                  <a:gd name="connsiteX48" fmla="*/ 7799 w 10000"/>
                  <a:gd name="connsiteY48" fmla="*/ 9110 h 9970"/>
                  <a:gd name="connsiteX49" fmla="*/ 7826 w 10000"/>
                  <a:gd name="connsiteY49" fmla="*/ 9266 h 9970"/>
                  <a:gd name="connsiteX50" fmla="*/ 7826 w 10000"/>
                  <a:gd name="connsiteY50" fmla="*/ 9428 h 9970"/>
                  <a:gd name="connsiteX51" fmla="*/ 7901 w 10000"/>
                  <a:gd name="connsiteY51" fmla="*/ 9585 h 9970"/>
                  <a:gd name="connsiteX52" fmla="*/ 8195 w 10000"/>
                  <a:gd name="connsiteY52" fmla="*/ 9720 h 9970"/>
                  <a:gd name="connsiteX53" fmla="*/ 8518 w 10000"/>
                  <a:gd name="connsiteY53" fmla="*/ 9720 h 9970"/>
                  <a:gd name="connsiteX54" fmla="*/ 8862 w 10000"/>
                  <a:gd name="connsiteY54" fmla="*/ 9731 h 9970"/>
                  <a:gd name="connsiteX55" fmla="*/ 9134 w 10000"/>
                  <a:gd name="connsiteY55" fmla="*/ 9743 h 9970"/>
                  <a:gd name="connsiteX56" fmla="*/ 9453 w 10000"/>
                  <a:gd name="connsiteY56" fmla="*/ 9758 h 9970"/>
                  <a:gd name="connsiteX57" fmla="*/ 9752 w 10000"/>
                  <a:gd name="connsiteY57" fmla="*/ 9778 h 9970"/>
                  <a:gd name="connsiteX58" fmla="*/ 10000 w 10000"/>
                  <a:gd name="connsiteY58" fmla="*/ 9807 h 9970"/>
                  <a:gd name="connsiteX59" fmla="*/ 543 w 10000"/>
                  <a:gd name="connsiteY59" fmla="*/ 9970 h 9970"/>
                  <a:gd name="connsiteX60" fmla="*/ 0 w 10000"/>
                  <a:gd name="connsiteY60" fmla="*/ 9942 h 9970"/>
                  <a:gd name="connsiteX61" fmla="*/ 320 w 10000"/>
                  <a:gd name="connsiteY61" fmla="*/ 9926 h 9970"/>
                  <a:gd name="connsiteX62" fmla="*/ 665 w 10000"/>
                  <a:gd name="connsiteY62" fmla="*/ 9904 h 9970"/>
                  <a:gd name="connsiteX63" fmla="*/ 985 w 10000"/>
                  <a:gd name="connsiteY63" fmla="*/ 9877 h 9970"/>
                  <a:gd name="connsiteX64" fmla="*/ 1334 w 10000"/>
                  <a:gd name="connsiteY64" fmla="*/ 9854 h 9970"/>
                  <a:gd name="connsiteX65" fmla="*/ 1629 w 10000"/>
                  <a:gd name="connsiteY65" fmla="*/ 9835 h 9970"/>
                  <a:gd name="connsiteX66" fmla="*/ 1974 w 10000"/>
                  <a:gd name="connsiteY66" fmla="*/ 9819 h 9970"/>
                  <a:gd name="connsiteX67" fmla="*/ 2345 w 10000"/>
                  <a:gd name="connsiteY67" fmla="*/ 9807 h 9970"/>
                  <a:gd name="connsiteX68" fmla="*/ 2716 w 10000"/>
                  <a:gd name="connsiteY68" fmla="*/ 9807 h 9970"/>
                  <a:gd name="connsiteX69" fmla="*/ 2987 w 10000"/>
                  <a:gd name="connsiteY69" fmla="*/ 9807 h 9970"/>
                  <a:gd name="connsiteX70" fmla="*/ 3259 w 10000"/>
                  <a:gd name="connsiteY70" fmla="*/ 9807 h 9970"/>
                  <a:gd name="connsiteX71" fmla="*/ 3507 w 10000"/>
                  <a:gd name="connsiteY71" fmla="*/ 9801 h 9970"/>
                  <a:gd name="connsiteX72" fmla="*/ 3777 w 10000"/>
                  <a:gd name="connsiteY72" fmla="*/ 9794 h 9970"/>
                  <a:gd name="connsiteX73" fmla="*/ 4023 w 10000"/>
                  <a:gd name="connsiteY73" fmla="*/ 9790 h 9970"/>
                  <a:gd name="connsiteX74" fmla="*/ 4247 w 10000"/>
                  <a:gd name="connsiteY74" fmla="*/ 9778 h 9970"/>
                  <a:gd name="connsiteX75" fmla="*/ 4492 w 10000"/>
                  <a:gd name="connsiteY75" fmla="*/ 9762 h 9970"/>
                  <a:gd name="connsiteX76" fmla="*/ 4715 w 10000"/>
                  <a:gd name="connsiteY76" fmla="*/ 9743 h 9970"/>
                  <a:gd name="connsiteX77" fmla="*/ 4740 w 10000"/>
                  <a:gd name="connsiteY77" fmla="*/ 9570 h 9970"/>
                  <a:gd name="connsiteX78" fmla="*/ 4813 w 10000"/>
                  <a:gd name="connsiteY78" fmla="*/ 9397 h 9970"/>
                  <a:gd name="connsiteX79" fmla="*/ 4912 w 10000"/>
                  <a:gd name="connsiteY79" fmla="*/ 9224 h 9970"/>
                  <a:gd name="connsiteX80" fmla="*/ 4986 w 10000"/>
                  <a:gd name="connsiteY80" fmla="*/ 9050 h 9970"/>
                  <a:gd name="connsiteX81" fmla="*/ 4962 w 10000"/>
                  <a:gd name="connsiteY81" fmla="*/ 8798 h 9970"/>
                  <a:gd name="connsiteX82" fmla="*/ 4962 w 10000"/>
                  <a:gd name="connsiteY82" fmla="*/ 8544 h 9970"/>
                  <a:gd name="connsiteX83" fmla="*/ 4962 w 10000"/>
                  <a:gd name="connsiteY83" fmla="*/ 8290 h 9970"/>
                  <a:gd name="connsiteX84" fmla="*/ 4986 w 10000"/>
                  <a:gd name="connsiteY84" fmla="*/ 8036 h 9970"/>
                  <a:gd name="connsiteX85" fmla="*/ 4986 w 10000"/>
                  <a:gd name="connsiteY85" fmla="*/ 7836 h 9970"/>
                  <a:gd name="connsiteX86" fmla="*/ 4937 w 10000"/>
                  <a:gd name="connsiteY86" fmla="*/ 7630 h 9970"/>
                  <a:gd name="connsiteX87" fmla="*/ 4912 w 10000"/>
                  <a:gd name="connsiteY87" fmla="*/ 7438 h 9970"/>
                  <a:gd name="connsiteX88" fmla="*/ 4986 w 10000"/>
                  <a:gd name="connsiteY88" fmla="*/ 7244 h 9970"/>
                  <a:gd name="connsiteX89" fmla="*/ 5259 w 10000"/>
                  <a:gd name="connsiteY89" fmla="*/ 7038 h 9970"/>
                  <a:gd name="connsiteX90" fmla="*/ 5308 w 10000"/>
                  <a:gd name="connsiteY90" fmla="*/ 6822 h 9970"/>
                  <a:gd name="connsiteX91" fmla="*/ 5282 w 10000"/>
                  <a:gd name="connsiteY91" fmla="*/ 6603 h 9970"/>
                  <a:gd name="connsiteX92" fmla="*/ 5282 w 10000"/>
                  <a:gd name="connsiteY92" fmla="*/ 6381 h 9970"/>
                  <a:gd name="connsiteX93" fmla="*/ 5308 w 10000"/>
                  <a:gd name="connsiteY93" fmla="*/ 6303 h 9970"/>
                  <a:gd name="connsiteX94" fmla="*/ 5331 w 10000"/>
                  <a:gd name="connsiteY94" fmla="*/ 6227 h 9970"/>
                  <a:gd name="connsiteX95" fmla="*/ 5331 w 10000"/>
                  <a:gd name="connsiteY95" fmla="*/ 6153 h 9970"/>
                  <a:gd name="connsiteX96" fmla="*/ 5259 w 10000"/>
                  <a:gd name="connsiteY96" fmla="*/ 6081 h 9970"/>
                  <a:gd name="connsiteX97" fmla="*/ 5233 w 10000"/>
                  <a:gd name="connsiteY97" fmla="*/ 5905 h 9970"/>
                  <a:gd name="connsiteX98" fmla="*/ 5282 w 10000"/>
                  <a:gd name="connsiteY98" fmla="*/ 5893 h 9970"/>
                  <a:gd name="connsiteX99" fmla="*/ 5282 w 10000"/>
                  <a:gd name="connsiteY99" fmla="*/ 5712 h 9970"/>
                  <a:gd name="connsiteX100" fmla="*/ 5331 w 10000"/>
                  <a:gd name="connsiteY100" fmla="*/ 5525 h 9970"/>
                  <a:gd name="connsiteX101" fmla="*/ 5357 w 10000"/>
                  <a:gd name="connsiteY101" fmla="*/ 5345 h 9970"/>
                  <a:gd name="connsiteX102" fmla="*/ 5308 w 10000"/>
                  <a:gd name="connsiteY102" fmla="*/ 5148 h 9970"/>
                  <a:gd name="connsiteX103" fmla="*/ 5432 w 10000"/>
                  <a:gd name="connsiteY103" fmla="*/ 5120 h 9970"/>
                  <a:gd name="connsiteX104" fmla="*/ 5357 w 10000"/>
                  <a:gd name="connsiteY104" fmla="*/ 4750 h 9970"/>
                  <a:gd name="connsiteX105" fmla="*/ 5458 w 10000"/>
                  <a:gd name="connsiteY105" fmla="*/ 4662 h 9970"/>
                  <a:gd name="connsiteX106" fmla="*/ 5481 w 10000"/>
                  <a:gd name="connsiteY106" fmla="*/ 4576 h 9970"/>
                  <a:gd name="connsiteX107" fmla="*/ 5505 w 10000"/>
                  <a:gd name="connsiteY107" fmla="*/ 4486 h 9970"/>
                  <a:gd name="connsiteX108" fmla="*/ 5553 w 10000"/>
                  <a:gd name="connsiteY108" fmla="*/ 4394 h 9970"/>
                  <a:gd name="connsiteX109" fmla="*/ 5628 w 10000"/>
                  <a:gd name="connsiteY109" fmla="*/ 4340 h 9970"/>
                  <a:gd name="connsiteX110" fmla="*/ 5603 w 10000"/>
                  <a:gd name="connsiteY110" fmla="*/ 4292 h 9970"/>
                  <a:gd name="connsiteX111" fmla="*/ 5553 w 10000"/>
                  <a:gd name="connsiteY111" fmla="*/ 4237 h 9970"/>
                  <a:gd name="connsiteX112" fmla="*/ 5603 w 10000"/>
                  <a:gd name="connsiteY112" fmla="*/ 4190 h 9970"/>
                  <a:gd name="connsiteX113" fmla="*/ 5704 w 10000"/>
                  <a:gd name="connsiteY113" fmla="*/ 4104 h 9970"/>
                  <a:gd name="connsiteX114" fmla="*/ 5704 w 10000"/>
                  <a:gd name="connsiteY114" fmla="*/ 4021 h 9970"/>
                  <a:gd name="connsiteX115" fmla="*/ 5677 w 10000"/>
                  <a:gd name="connsiteY115" fmla="*/ 3934 h 9970"/>
                  <a:gd name="connsiteX116" fmla="*/ 5654 w 10000"/>
                  <a:gd name="connsiteY116" fmla="*/ 3845 h 9970"/>
                  <a:gd name="connsiteX117" fmla="*/ 5531 w 10000"/>
                  <a:gd name="connsiteY117" fmla="*/ 3841 h 9970"/>
                  <a:gd name="connsiteX118" fmla="*/ 5553 w 10000"/>
                  <a:gd name="connsiteY118" fmla="*/ 3775 h 9970"/>
                  <a:gd name="connsiteX119" fmla="*/ 5654 w 10000"/>
                  <a:gd name="connsiteY119" fmla="*/ 3708 h 9970"/>
                  <a:gd name="connsiteX120" fmla="*/ 5677 w 10000"/>
                  <a:gd name="connsiteY120" fmla="*/ 3643 h 9970"/>
                  <a:gd name="connsiteX121" fmla="*/ 5654 w 10000"/>
                  <a:gd name="connsiteY121" fmla="*/ 3571 h 9970"/>
                  <a:gd name="connsiteX122" fmla="*/ 5603 w 10000"/>
                  <a:gd name="connsiteY122" fmla="*/ 3571 h 9970"/>
                  <a:gd name="connsiteX123" fmla="*/ 5628 w 10000"/>
                  <a:gd name="connsiteY123" fmla="*/ 3503 h 9970"/>
                  <a:gd name="connsiteX124" fmla="*/ 5603 w 10000"/>
                  <a:gd name="connsiteY124" fmla="*/ 3426 h 9970"/>
                  <a:gd name="connsiteX125" fmla="*/ 5603 w 10000"/>
                  <a:gd name="connsiteY125" fmla="*/ 3358 h 9970"/>
                  <a:gd name="connsiteX126" fmla="*/ 5677 w 10000"/>
                  <a:gd name="connsiteY126" fmla="*/ 3287 h 9970"/>
                  <a:gd name="connsiteX127" fmla="*/ 5677 w 10000"/>
                  <a:gd name="connsiteY127" fmla="*/ 3145 h 9970"/>
                  <a:gd name="connsiteX128" fmla="*/ 5677 w 10000"/>
                  <a:gd name="connsiteY128" fmla="*/ 3007 h 9970"/>
                  <a:gd name="connsiteX129" fmla="*/ 5754 w 10000"/>
                  <a:gd name="connsiteY129" fmla="*/ 2870 h 9970"/>
                  <a:gd name="connsiteX130" fmla="*/ 5925 w 10000"/>
                  <a:gd name="connsiteY130" fmla="*/ 2744 h 9970"/>
                  <a:gd name="connsiteX131" fmla="*/ 5851 w 10000"/>
                  <a:gd name="connsiteY131" fmla="*/ 2724 h 9970"/>
                  <a:gd name="connsiteX132" fmla="*/ 5851 w 10000"/>
                  <a:gd name="connsiteY132" fmla="*/ 2605 h 9970"/>
                  <a:gd name="connsiteX133" fmla="*/ 5826 w 10000"/>
                  <a:gd name="connsiteY133" fmla="*/ 2487 h 9970"/>
                  <a:gd name="connsiteX134" fmla="*/ 5802 w 10000"/>
                  <a:gd name="connsiteY134" fmla="*/ 2369 h 9970"/>
                  <a:gd name="connsiteX135" fmla="*/ 5851 w 10000"/>
                  <a:gd name="connsiteY135" fmla="*/ 2264 h 9970"/>
                  <a:gd name="connsiteX136" fmla="*/ 5899 w 10000"/>
                  <a:gd name="connsiteY136" fmla="*/ 2072 h 9970"/>
                  <a:gd name="connsiteX137" fmla="*/ 6024 w 10000"/>
                  <a:gd name="connsiteY137" fmla="*/ 1888 h 9970"/>
                  <a:gd name="connsiteX138" fmla="*/ 6100 w 10000"/>
                  <a:gd name="connsiteY138" fmla="*/ 1698 h 9970"/>
                  <a:gd name="connsiteX139" fmla="*/ 6050 w 10000"/>
                  <a:gd name="connsiteY139" fmla="*/ 1506 h 9970"/>
                  <a:gd name="connsiteX140" fmla="*/ 6072 w 10000"/>
                  <a:gd name="connsiteY140" fmla="*/ 1415 h 9970"/>
                  <a:gd name="connsiteX141" fmla="*/ 6072 w 10000"/>
                  <a:gd name="connsiteY141" fmla="*/ 1318 h 9970"/>
                  <a:gd name="connsiteX142" fmla="*/ 6072 w 10000"/>
                  <a:gd name="connsiteY142" fmla="*/ 1224 h 9970"/>
                  <a:gd name="connsiteX143" fmla="*/ 6050 w 10000"/>
                  <a:gd name="connsiteY143" fmla="*/ 1130 h 9970"/>
                  <a:gd name="connsiteX144" fmla="*/ 5925 w 10000"/>
                  <a:gd name="connsiteY144" fmla="*/ 1159 h 9970"/>
                  <a:gd name="connsiteX145" fmla="*/ 5925 w 10000"/>
                  <a:gd name="connsiteY145" fmla="*/ 1095 h 9970"/>
                  <a:gd name="connsiteX146" fmla="*/ 5899 w 10000"/>
                  <a:gd name="connsiteY146" fmla="*/ 1030 h 9970"/>
                  <a:gd name="connsiteX147" fmla="*/ 5899 w 10000"/>
                  <a:gd name="connsiteY147" fmla="*/ 964 h 9970"/>
                  <a:gd name="connsiteX148" fmla="*/ 5925 w 10000"/>
                  <a:gd name="connsiteY148" fmla="*/ 903 h 9970"/>
                  <a:gd name="connsiteX149" fmla="*/ 5851 w 10000"/>
                  <a:gd name="connsiteY149" fmla="*/ 819 h 9970"/>
                  <a:gd name="connsiteX150" fmla="*/ 5851 w 10000"/>
                  <a:gd name="connsiteY150" fmla="*/ 734 h 9970"/>
                  <a:gd name="connsiteX151" fmla="*/ 5826 w 10000"/>
                  <a:gd name="connsiteY151" fmla="*/ 645 h 9970"/>
                  <a:gd name="connsiteX152" fmla="*/ 5826 w 10000"/>
                  <a:gd name="connsiteY152" fmla="*/ 569 h 9970"/>
                  <a:gd name="connsiteX153" fmla="*/ 5754 w 10000"/>
                  <a:gd name="connsiteY153" fmla="*/ 369 h 9970"/>
                  <a:gd name="connsiteX154" fmla="*/ 5677 w 10000"/>
                  <a:gd name="connsiteY154" fmla="*/ 350 h 9970"/>
                  <a:gd name="connsiteX155" fmla="*/ 5531 w 10000"/>
                  <a:gd name="connsiteY155" fmla="*/ 338 h 9970"/>
                  <a:gd name="connsiteX156" fmla="*/ 5432 w 10000"/>
                  <a:gd name="connsiteY156" fmla="*/ 326 h 9970"/>
                  <a:gd name="connsiteX157" fmla="*/ 5282 w 10000"/>
                  <a:gd name="connsiteY157" fmla="*/ 323 h 9970"/>
                  <a:gd name="connsiteX158" fmla="*/ 5184 w 10000"/>
                  <a:gd name="connsiteY158" fmla="*/ 326 h 9970"/>
                  <a:gd name="connsiteX159" fmla="*/ 5111 w 10000"/>
                  <a:gd name="connsiteY159" fmla="*/ 334 h 9970"/>
                  <a:gd name="connsiteX160" fmla="*/ 5012 w 10000"/>
                  <a:gd name="connsiteY160" fmla="*/ 334 h 9970"/>
                  <a:gd name="connsiteX161" fmla="*/ 4937 w 10000"/>
                  <a:gd name="connsiteY161" fmla="*/ 326 h 9970"/>
                  <a:gd name="connsiteX162" fmla="*/ 4962 w 10000"/>
                  <a:gd name="connsiteY162" fmla="*/ 311 h 9970"/>
                  <a:gd name="connsiteX163" fmla="*/ 5012 w 10000"/>
                  <a:gd name="connsiteY163" fmla="*/ 303 h 9970"/>
                  <a:gd name="connsiteX164" fmla="*/ 5088 w 10000"/>
                  <a:gd name="connsiteY164" fmla="*/ 291 h 9970"/>
                  <a:gd name="connsiteX165" fmla="*/ 5061 w 10000"/>
                  <a:gd name="connsiteY165" fmla="*/ 276 h 9970"/>
                  <a:gd name="connsiteX166" fmla="*/ 5282 w 10000"/>
                  <a:gd name="connsiteY166" fmla="*/ 260 h 9970"/>
                  <a:gd name="connsiteX167" fmla="*/ 5505 w 10000"/>
                  <a:gd name="connsiteY167" fmla="*/ 233 h 9970"/>
                  <a:gd name="connsiteX168" fmla="*/ 5704 w 10000"/>
                  <a:gd name="connsiteY168" fmla="*/ 205 h 9970"/>
                  <a:gd name="connsiteX169" fmla="*/ 5874 w 10000"/>
                  <a:gd name="connsiteY169" fmla="*/ 165 h 9970"/>
                  <a:gd name="connsiteX170" fmla="*/ 5925 w 10000"/>
                  <a:gd name="connsiteY170" fmla="*/ 122 h 9970"/>
                  <a:gd name="connsiteX171" fmla="*/ 5997 w 10000"/>
                  <a:gd name="connsiteY171" fmla="*/ 87 h 9970"/>
                  <a:gd name="connsiteX172" fmla="*/ 5997 w 10000"/>
                  <a:gd name="connsiteY172" fmla="*/ 42 h 9970"/>
                  <a:gd name="connsiteX173" fmla="*/ 6024 w 10000"/>
                  <a:gd name="connsiteY173" fmla="*/ 0 h 9970"/>
                  <a:gd name="connsiteX174" fmla="*/ 6100 w 10000"/>
                  <a:gd name="connsiteY174" fmla="*/ 74 h 9970"/>
                  <a:gd name="connsiteX175" fmla="*/ 6196 w 10000"/>
                  <a:gd name="connsiteY175" fmla="*/ 157 h 9970"/>
                  <a:gd name="connsiteX176" fmla="*/ 6223 w 10000"/>
                  <a:gd name="connsiteY176" fmla="*/ 237 h 9970"/>
                  <a:gd name="connsiteX177" fmla="*/ 6173 w 10000"/>
                  <a:gd name="connsiteY177" fmla="*/ 323 h 9970"/>
                  <a:gd name="connsiteX0" fmla="*/ 6173 w 10000"/>
                  <a:gd name="connsiteY0" fmla="*/ 324 h 9972"/>
                  <a:gd name="connsiteX1" fmla="*/ 6293 w 10000"/>
                  <a:gd name="connsiteY1" fmla="*/ 559 h 9972"/>
                  <a:gd name="connsiteX2" fmla="*/ 6393 w 10000"/>
                  <a:gd name="connsiteY2" fmla="*/ 802 h 9972"/>
                  <a:gd name="connsiteX3" fmla="*/ 6444 w 10000"/>
                  <a:gd name="connsiteY3" fmla="*/ 1040 h 9972"/>
                  <a:gd name="connsiteX4" fmla="*/ 6493 w 10000"/>
                  <a:gd name="connsiteY4" fmla="*/ 1275 h 9972"/>
                  <a:gd name="connsiteX5" fmla="*/ 6665 w 10000"/>
                  <a:gd name="connsiteY5" fmla="*/ 1507 h 9972"/>
                  <a:gd name="connsiteX6" fmla="*/ 6765 w 10000"/>
                  <a:gd name="connsiteY6" fmla="*/ 1743 h 9972"/>
                  <a:gd name="connsiteX7" fmla="*/ 6765 w 10000"/>
                  <a:gd name="connsiteY7" fmla="*/ 1978 h 9972"/>
                  <a:gd name="connsiteX8" fmla="*/ 6739 w 10000"/>
                  <a:gd name="connsiteY8" fmla="*/ 2212 h 9972"/>
                  <a:gd name="connsiteX9" fmla="*/ 6786 w 10000"/>
                  <a:gd name="connsiteY9" fmla="*/ 2337 h 9972"/>
                  <a:gd name="connsiteX10" fmla="*/ 6863 w 10000"/>
                  <a:gd name="connsiteY10" fmla="*/ 2475 h 9972"/>
                  <a:gd name="connsiteX11" fmla="*/ 6863 w 10000"/>
                  <a:gd name="connsiteY11" fmla="*/ 2610 h 9972"/>
                  <a:gd name="connsiteX12" fmla="*/ 6839 w 10000"/>
                  <a:gd name="connsiteY12" fmla="*/ 2744 h 9972"/>
                  <a:gd name="connsiteX13" fmla="*/ 6863 w 10000"/>
                  <a:gd name="connsiteY13" fmla="*/ 2759 h 9972"/>
                  <a:gd name="connsiteX14" fmla="*/ 6839 w 10000"/>
                  <a:gd name="connsiteY14" fmla="*/ 2782 h 9972"/>
                  <a:gd name="connsiteX15" fmla="*/ 6765 w 10000"/>
                  <a:gd name="connsiteY15" fmla="*/ 2798 h 9972"/>
                  <a:gd name="connsiteX16" fmla="*/ 6739 w 10000"/>
                  <a:gd name="connsiteY16" fmla="*/ 2819 h 9972"/>
                  <a:gd name="connsiteX17" fmla="*/ 6739 w 10000"/>
                  <a:gd name="connsiteY17" fmla="*/ 2879 h 9972"/>
                  <a:gd name="connsiteX18" fmla="*/ 6739 w 10000"/>
                  <a:gd name="connsiteY18" fmla="*/ 2937 h 9972"/>
                  <a:gd name="connsiteX19" fmla="*/ 6692 w 10000"/>
                  <a:gd name="connsiteY19" fmla="*/ 3000 h 9972"/>
                  <a:gd name="connsiteX20" fmla="*/ 6641 w 10000"/>
                  <a:gd name="connsiteY20" fmla="*/ 3053 h 9972"/>
                  <a:gd name="connsiteX21" fmla="*/ 6641 w 10000"/>
                  <a:gd name="connsiteY21" fmla="*/ 3230 h 9972"/>
                  <a:gd name="connsiteX22" fmla="*/ 6692 w 10000"/>
                  <a:gd name="connsiteY22" fmla="*/ 3415 h 9972"/>
                  <a:gd name="connsiteX23" fmla="*/ 6786 w 10000"/>
                  <a:gd name="connsiteY23" fmla="*/ 3601 h 9972"/>
                  <a:gd name="connsiteX24" fmla="*/ 6814 w 10000"/>
                  <a:gd name="connsiteY24" fmla="*/ 3778 h 9972"/>
                  <a:gd name="connsiteX25" fmla="*/ 7036 w 10000"/>
                  <a:gd name="connsiteY25" fmla="*/ 3930 h 9972"/>
                  <a:gd name="connsiteX26" fmla="*/ 7063 w 10000"/>
                  <a:gd name="connsiteY26" fmla="*/ 4087 h 9972"/>
                  <a:gd name="connsiteX27" fmla="*/ 7036 w 10000"/>
                  <a:gd name="connsiteY27" fmla="*/ 4242 h 9972"/>
                  <a:gd name="connsiteX28" fmla="*/ 7013 w 10000"/>
                  <a:gd name="connsiteY28" fmla="*/ 4399 h 9972"/>
                  <a:gd name="connsiteX29" fmla="*/ 6839 w 10000"/>
                  <a:gd name="connsiteY29" fmla="*/ 4632 h 9972"/>
                  <a:gd name="connsiteX30" fmla="*/ 6863 w 10000"/>
                  <a:gd name="connsiteY30" fmla="*/ 4867 h 9972"/>
                  <a:gd name="connsiteX31" fmla="*/ 6939 w 10000"/>
                  <a:gd name="connsiteY31" fmla="*/ 5100 h 9972"/>
                  <a:gd name="connsiteX32" fmla="*/ 6863 w 10000"/>
                  <a:gd name="connsiteY32" fmla="*/ 5333 h 9972"/>
                  <a:gd name="connsiteX33" fmla="*/ 6959 w 10000"/>
                  <a:gd name="connsiteY33" fmla="*/ 5591 h 9972"/>
                  <a:gd name="connsiteX34" fmla="*/ 7036 w 10000"/>
                  <a:gd name="connsiteY34" fmla="*/ 5840 h 9972"/>
                  <a:gd name="connsiteX35" fmla="*/ 7110 w 10000"/>
                  <a:gd name="connsiteY35" fmla="*/ 6095 h 9972"/>
                  <a:gd name="connsiteX36" fmla="*/ 7110 w 10000"/>
                  <a:gd name="connsiteY36" fmla="*/ 6356 h 9972"/>
                  <a:gd name="connsiteX37" fmla="*/ 7208 w 10000"/>
                  <a:gd name="connsiteY37" fmla="*/ 6689 h 9972"/>
                  <a:gd name="connsiteX38" fmla="*/ 7208 w 10000"/>
                  <a:gd name="connsiteY38" fmla="*/ 7020 h 9972"/>
                  <a:gd name="connsiteX39" fmla="*/ 7232 w 10000"/>
                  <a:gd name="connsiteY39" fmla="*/ 7345 h 9972"/>
                  <a:gd name="connsiteX40" fmla="*/ 7529 w 10000"/>
                  <a:gd name="connsiteY40" fmla="*/ 7666 h 9972"/>
                  <a:gd name="connsiteX41" fmla="*/ 7578 w 10000"/>
                  <a:gd name="connsiteY41" fmla="*/ 7823 h 9972"/>
                  <a:gd name="connsiteX42" fmla="*/ 7679 w 10000"/>
                  <a:gd name="connsiteY42" fmla="*/ 7978 h 9972"/>
                  <a:gd name="connsiteX43" fmla="*/ 7728 w 10000"/>
                  <a:gd name="connsiteY43" fmla="*/ 8139 h 9972"/>
                  <a:gd name="connsiteX44" fmla="*/ 7627 w 10000"/>
                  <a:gd name="connsiteY44" fmla="*/ 8296 h 9972"/>
                  <a:gd name="connsiteX45" fmla="*/ 7506 w 10000"/>
                  <a:gd name="connsiteY45" fmla="*/ 8498 h 9972"/>
                  <a:gd name="connsiteX46" fmla="*/ 7529 w 10000"/>
                  <a:gd name="connsiteY46" fmla="*/ 8709 h 9972"/>
                  <a:gd name="connsiteX47" fmla="*/ 7679 w 10000"/>
                  <a:gd name="connsiteY47" fmla="*/ 8928 h 9972"/>
                  <a:gd name="connsiteX48" fmla="*/ 7799 w 10000"/>
                  <a:gd name="connsiteY48" fmla="*/ 9137 h 9972"/>
                  <a:gd name="connsiteX49" fmla="*/ 7826 w 10000"/>
                  <a:gd name="connsiteY49" fmla="*/ 9294 h 9972"/>
                  <a:gd name="connsiteX50" fmla="*/ 7826 w 10000"/>
                  <a:gd name="connsiteY50" fmla="*/ 9456 h 9972"/>
                  <a:gd name="connsiteX51" fmla="*/ 7901 w 10000"/>
                  <a:gd name="connsiteY51" fmla="*/ 9614 h 9972"/>
                  <a:gd name="connsiteX52" fmla="*/ 8195 w 10000"/>
                  <a:gd name="connsiteY52" fmla="*/ 9749 h 9972"/>
                  <a:gd name="connsiteX53" fmla="*/ 8518 w 10000"/>
                  <a:gd name="connsiteY53" fmla="*/ 9749 h 9972"/>
                  <a:gd name="connsiteX54" fmla="*/ 8862 w 10000"/>
                  <a:gd name="connsiteY54" fmla="*/ 9760 h 9972"/>
                  <a:gd name="connsiteX55" fmla="*/ 9134 w 10000"/>
                  <a:gd name="connsiteY55" fmla="*/ 9772 h 9972"/>
                  <a:gd name="connsiteX56" fmla="*/ 9453 w 10000"/>
                  <a:gd name="connsiteY56" fmla="*/ 9787 h 9972"/>
                  <a:gd name="connsiteX57" fmla="*/ 9752 w 10000"/>
                  <a:gd name="connsiteY57" fmla="*/ 9807 h 9972"/>
                  <a:gd name="connsiteX58" fmla="*/ 10000 w 10000"/>
                  <a:gd name="connsiteY58" fmla="*/ 9837 h 9972"/>
                  <a:gd name="connsiteX59" fmla="*/ 0 w 10000"/>
                  <a:gd name="connsiteY59" fmla="*/ 9972 h 9972"/>
                  <a:gd name="connsiteX60" fmla="*/ 320 w 10000"/>
                  <a:gd name="connsiteY60" fmla="*/ 9956 h 9972"/>
                  <a:gd name="connsiteX61" fmla="*/ 665 w 10000"/>
                  <a:gd name="connsiteY61" fmla="*/ 9934 h 9972"/>
                  <a:gd name="connsiteX62" fmla="*/ 985 w 10000"/>
                  <a:gd name="connsiteY62" fmla="*/ 9907 h 9972"/>
                  <a:gd name="connsiteX63" fmla="*/ 1334 w 10000"/>
                  <a:gd name="connsiteY63" fmla="*/ 9884 h 9972"/>
                  <a:gd name="connsiteX64" fmla="*/ 1629 w 10000"/>
                  <a:gd name="connsiteY64" fmla="*/ 9865 h 9972"/>
                  <a:gd name="connsiteX65" fmla="*/ 1974 w 10000"/>
                  <a:gd name="connsiteY65" fmla="*/ 9849 h 9972"/>
                  <a:gd name="connsiteX66" fmla="*/ 2345 w 10000"/>
                  <a:gd name="connsiteY66" fmla="*/ 9837 h 9972"/>
                  <a:gd name="connsiteX67" fmla="*/ 2716 w 10000"/>
                  <a:gd name="connsiteY67" fmla="*/ 9837 h 9972"/>
                  <a:gd name="connsiteX68" fmla="*/ 2987 w 10000"/>
                  <a:gd name="connsiteY68" fmla="*/ 9837 h 9972"/>
                  <a:gd name="connsiteX69" fmla="*/ 3259 w 10000"/>
                  <a:gd name="connsiteY69" fmla="*/ 9837 h 9972"/>
                  <a:gd name="connsiteX70" fmla="*/ 3507 w 10000"/>
                  <a:gd name="connsiteY70" fmla="*/ 9830 h 9972"/>
                  <a:gd name="connsiteX71" fmla="*/ 3777 w 10000"/>
                  <a:gd name="connsiteY71" fmla="*/ 9823 h 9972"/>
                  <a:gd name="connsiteX72" fmla="*/ 4023 w 10000"/>
                  <a:gd name="connsiteY72" fmla="*/ 9819 h 9972"/>
                  <a:gd name="connsiteX73" fmla="*/ 4247 w 10000"/>
                  <a:gd name="connsiteY73" fmla="*/ 9807 h 9972"/>
                  <a:gd name="connsiteX74" fmla="*/ 4492 w 10000"/>
                  <a:gd name="connsiteY74" fmla="*/ 9791 h 9972"/>
                  <a:gd name="connsiteX75" fmla="*/ 4715 w 10000"/>
                  <a:gd name="connsiteY75" fmla="*/ 9772 h 9972"/>
                  <a:gd name="connsiteX76" fmla="*/ 4740 w 10000"/>
                  <a:gd name="connsiteY76" fmla="*/ 9599 h 9972"/>
                  <a:gd name="connsiteX77" fmla="*/ 4813 w 10000"/>
                  <a:gd name="connsiteY77" fmla="*/ 9425 h 9972"/>
                  <a:gd name="connsiteX78" fmla="*/ 4912 w 10000"/>
                  <a:gd name="connsiteY78" fmla="*/ 9252 h 9972"/>
                  <a:gd name="connsiteX79" fmla="*/ 4986 w 10000"/>
                  <a:gd name="connsiteY79" fmla="*/ 9077 h 9972"/>
                  <a:gd name="connsiteX80" fmla="*/ 4962 w 10000"/>
                  <a:gd name="connsiteY80" fmla="*/ 8824 h 9972"/>
                  <a:gd name="connsiteX81" fmla="*/ 4962 w 10000"/>
                  <a:gd name="connsiteY81" fmla="*/ 8570 h 9972"/>
                  <a:gd name="connsiteX82" fmla="*/ 4962 w 10000"/>
                  <a:gd name="connsiteY82" fmla="*/ 8315 h 9972"/>
                  <a:gd name="connsiteX83" fmla="*/ 4986 w 10000"/>
                  <a:gd name="connsiteY83" fmla="*/ 8060 h 9972"/>
                  <a:gd name="connsiteX84" fmla="*/ 4986 w 10000"/>
                  <a:gd name="connsiteY84" fmla="*/ 7860 h 9972"/>
                  <a:gd name="connsiteX85" fmla="*/ 4937 w 10000"/>
                  <a:gd name="connsiteY85" fmla="*/ 7653 h 9972"/>
                  <a:gd name="connsiteX86" fmla="*/ 4912 w 10000"/>
                  <a:gd name="connsiteY86" fmla="*/ 7460 h 9972"/>
                  <a:gd name="connsiteX87" fmla="*/ 4986 w 10000"/>
                  <a:gd name="connsiteY87" fmla="*/ 7266 h 9972"/>
                  <a:gd name="connsiteX88" fmla="*/ 5259 w 10000"/>
                  <a:gd name="connsiteY88" fmla="*/ 7059 h 9972"/>
                  <a:gd name="connsiteX89" fmla="*/ 5308 w 10000"/>
                  <a:gd name="connsiteY89" fmla="*/ 6843 h 9972"/>
                  <a:gd name="connsiteX90" fmla="*/ 5282 w 10000"/>
                  <a:gd name="connsiteY90" fmla="*/ 6623 h 9972"/>
                  <a:gd name="connsiteX91" fmla="*/ 5282 w 10000"/>
                  <a:gd name="connsiteY91" fmla="*/ 6400 h 9972"/>
                  <a:gd name="connsiteX92" fmla="*/ 5308 w 10000"/>
                  <a:gd name="connsiteY92" fmla="*/ 6322 h 9972"/>
                  <a:gd name="connsiteX93" fmla="*/ 5331 w 10000"/>
                  <a:gd name="connsiteY93" fmla="*/ 6246 h 9972"/>
                  <a:gd name="connsiteX94" fmla="*/ 5331 w 10000"/>
                  <a:gd name="connsiteY94" fmla="*/ 6172 h 9972"/>
                  <a:gd name="connsiteX95" fmla="*/ 5259 w 10000"/>
                  <a:gd name="connsiteY95" fmla="*/ 6099 h 9972"/>
                  <a:gd name="connsiteX96" fmla="*/ 5233 w 10000"/>
                  <a:gd name="connsiteY96" fmla="*/ 5923 h 9972"/>
                  <a:gd name="connsiteX97" fmla="*/ 5282 w 10000"/>
                  <a:gd name="connsiteY97" fmla="*/ 5911 h 9972"/>
                  <a:gd name="connsiteX98" fmla="*/ 5282 w 10000"/>
                  <a:gd name="connsiteY98" fmla="*/ 5729 h 9972"/>
                  <a:gd name="connsiteX99" fmla="*/ 5331 w 10000"/>
                  <a:gd name="connsiteY99" fmla="*/ 5542 h 9972"/>
                  <a:gd name="connsiteX100" fmla="*/ 5357 w 10000"/>
                  <a:gd name="connsiteY100" fmla="*/ 5361 h 9972"/>
                  <a:gd name="connsiteX101" fmla="*/ 5308 w 10000"/>
                  <a:gd name="connsiteY101" fmla="*/ 5163 h 9972"/>
                  <a:gd name="connsiteX102" fmla="*/ 5432 w 10000"/>
                  <a:gd name="connsiteY102" fmla="*/ 5135 h 9972"/>
                  <a:gd name="connsiteX103" fmla="*/ 5357 w 10000"/>
                  <a:gd name="connsiteY103" fmla="*/ 4764 h 9972"/>
                  <a:gd name="connsiteX104" fmla="*/ 5458 w 10000"/>
                  <a:gd name="connsiteY104" fmla="*/ 4676 h 9972"/>
                  <a:gd name="connsiteX105" fmla="*/ 5481 w 10000"/>
                  <a:gd name="connsiteY105" fmla="*/ 4590 h 9972"/>
                  <a:gd name="connsiteX106" fmla="*/ 5505 w 10000"/>
                  <a:gd name="connsiteY106" fmla="*/ 4499 h 9972"/>
                  <a:gd name="connsiteX107" fmla="*/ 5553 w 10000"/>
                  <a:gd name="connsiteY107" fmla="*/ 4407 h 9972"/>
                  <a:gd name="connsiteX108" fmla="*/ 5628 w 10000"/>
                  <a:gd name="connsiteY108" fmla="*/ 4353 h 9972"/>
                  <a:gd name="connsiteX109" fmla="*/ 5603 w 10000"/>
                  <a:gd name="connsiteY109" fmla="*/ 4305 h 9972"/>
                  <a:gd name="connsiteX110" fmla="*/ 5553 w 10000"/>
                  <a:gd name="connsiteY110" fmla="*/ 4250 h 9972"/>
                  <a:gd name="connsiteX111" fmla="*/ 5603 w 10000"/>
                  <a:gd name="connsiteY111" fmla="*/ 4203 h 9972"/>
                  <a:gd name="connsiteX112" fmla="*/ 5704 w 10000"/>
                  <a:gd name="connsiteY112" fmla="*/ 4116 h 9972"/>
                  <a:gd name="connsiteX113" fmla="*/ 5704 w 10000"/>
                  <a:gd name="connsiteY113" fmla="*/ 4033 h 9972"/>
                  <a:gd name="connsiteX114" fmla="*/ 5677 w 10000"/>
                  <a:gd name="connsiteY114" fmla="*/ 3946 h 9972"/>
                  <a:gd name="connsiteX115" fmla="*/ 5654 w 10000"/>
                  <a:gd name="connsiteY115" fmla="*/ 3857 h 9972"/>
                  <a:gd name="connsiteX116" fmla="*/ 5531 w 10000"/>
                  <a:gd name="connsiteY116" fmla="*/ 3853 h 9972"/>
                  <a:gd name="connsiteX117" fmla="*/ 5553 w 10000"/>
                  <a:gd name="connsiteY117" fmla="*/ 3786 h 9972"/>
                  <a:gd name="connsiteX118" fmla="*/ 5654 w 10000"/>
                  <a:gd name="connsiteY118" fmla="*/ 3719 h 9972"/>
                  <a:gd name="connsiteX119" fmla="*/ 5677 w 10000"/>
                  <a:gd name="connsiteY119" fmla="*/ 3654 h 9972"/>
                  <a:gd name="connsiteX120" fmla="*/ 5654 w 10000"/>
                  <a:gd name="connsiteY120" fmla="*/ 3582 h 9972"/>
                  <a:gd name="connsiteX121" fmla="*/ 5603 w 10000"/>
                  <a:gd name="connsiteY121" fmla="*/ 3582 h 9972"/>
                  <a:gd name="connsiteX122" fmla="*/ 5628 w 10000"/>
                  <a:gd name="connsiteY122" fmla="*/ 3514 h 9972"/>
                  <a:gd name="connsiteX123" fmla="*/ 5603 w 10000"/>
                  <a:gd name="connsiteY123" fmla="*/ 3436 h 9972"/>
                  <a:gd name="connsiteX124" fmla="*/ 5603 w 10000"/>
                  <a:gd name="connsiteY124" fmla="*/ 3368 h 9972"/>
                  <a:gd name="connsiteX125" fmla="*/ 5677 w 10000"/>
                  <a:gd name="connsiteY125" fmla="*/ 3297 h 9972"/>
                  <a:gd name="connsiteX126" fmla="*/ 5677 w 10000"/>
                  <a:gd name="connsiteY126" fmla="*/ 3154 h 9972"/>
                  <a:gd name="connsiteX127" fmla="*/ 5677 w 10000"/>
                  <a:gd name="connsiteY127" fmla="*/ 3016 h 9972"/>
                  <a:gd name="connsiteX128" fmla="*/ 5754 w 10000"/>
                  <a:gd name="connsiteY128" fmla="*/ 2879 h 9972"/>
                  <a:gd name="connsiteX129" fmla="*/ 5925 w 10000"/>
                  <a:gd name="connsiteY129" fmla="*/ 2752 h 9972"/>
                  <a:gd name="connsiteX130" fmla="*/ 5851 w 10000"/>
                  <a:gd name="connsiteY130" fmla="*/ 2732 h 9972"/>
                  <a:gd name="connsiteX131" fmla="*/ 5851 w 10000"/>
                  <a:gd name="connsiteY131" fmla="*/ 2613 h 9972"/>
                  <a:gd name="connsiteX132" fmla="*/ 5826 w 10000"/>
                  <a:gd name="connsiteY132" fmla="*/ 2494 h 9972"/>
                  <a:gd name="connsiteX133" fmla="*/ 5802 w 10000"/>
                  <a:gd name="connsiteY133" fmla="*/ 2376 h 9972"/>
                  <a:gd name="connsiteX134" fmla="*/ 5851 w 10000"/>
                  <a:gd name="connsiteY134" fmla="*/ 2271 h 9972"/>
                  <a:gd name="connsiteX135" fmla="*/ 5899 w 10000"/>
                  <a:gd name="connsiteY135" fmla="*/ 2078 h 9972"/>
                  <a:gd name="connsiteX136" fmla="*/ 6024 w 10000"/>
                  <a:gd name="connsiteY136" fmla="*/ 1894 h 9972"/>
                  <a:gd name="connsiteX137" fmla="*/ 6100 w 10000"/>
                  <a:gd name="connsiteY137" fmla="*/ 1703 h 9972"/>
                  <a:gd name="connsiteX138" fmla="*/ 6050 w 10000"/>
                  <a:gd name="connsiteY138" fmla="*/ 1511 h 9972"/>
                  <a:gd name="connsiteX139" fmla="*/ 6072 w 10000"/>
                  <a:gd name="connsiteY139" fmla="*/ 1419 h 9972"/>
                  <a:gd name="connsiteX140" fmla="*/ 6072 w 10000"/>
                  <a:gd name="connsiteY140" fmla="*/ 1322 h 9972"/>
                  <a:gd name="connsiteX141" fmla="*/ 6072 w 10000"/>
                  <a:gd name="connsiteY141" fmla="*/ 1228 h 9972"/>
                  <a:gd name="connsiteX142" fmla="*/ 6050 w 10000"/>
                  <a:gd name="connsiteY142" fmla="*/ 1133 h 9972"/>
                  <a:gd name="connsiteX143" fmla="*/ 5925 w 10000"/>
                  <a:gd name="connsiteY143" fmla="*/ 1162 h 9972"/>
                  <a:gd name="connsiteX144" fmla="*/ 5925 w 10000"/>
                  <a:gd name="connsiteY144" fmla="*/ 1098 h 9972"/>
                  <a:gd name="connsiteX145" fmla="*/ 5899 w 10000"/>
                  <a:gd name="connsiteY145" fmla="*/ 1033 h 9972"/>
                  <a:gd name="connsiteX146" fmla="*/ 5899 w 10000"/>
                  <a:gd name="connsiteY146" fmla="*/ 967 h 9972"/>
                  <a:gd name="connsiteX147" fmla="*/ 5925 w 10000"/>
                  <a:gd name="connsiteY147" fmla="*/ 906 h 9972"/>
                  <a:gd name="connsiteX148" fmla="*/ 5851 w 10000"/>
                  <a:gd name="connsiteY148" fmla="*/ 821 h 9972"/>
                  <a:gd name="connsiteX149" fmla="*/ 5851 w 10000"/>
                  <a:gd name="connsiteY149" fmla="*/ 736 h 9972"/>
                  <a:gd name="connsiteX150" fmla="*/ 5826 w 10000"/>
                  <a:gd name="connsiteY150" fmla="*/ 647 h 9972"/>
                  <a:gd name="connsiteX151" fmla="*/ 5826 w 10000"/>
                  <a:gd name="connsiteY151" fmla="*/ 571 h 9972"/>
                  <a:gd name="connsiteX152" fmla="*/ 5754 w 10000"/>
                  <a:gd name="connsiteY152" fmla="*/ 370 h 9972"/>
                  <a:gd name="connsiteX153" fmla="*/ 5677 w 10000"/>
                  <a:gd name="connsiteY153" fmla="*/ 351 h 9972"/>
                  <a:gd name="connsiteX154" fmla="*/ 5531 w 10000"/>
                  <a:gd name="connsiteY154" fmla="*/ 339 h 9972"/>
                  <a:gd name="connsiteX155" fmla="*/ 5432 w 10000"/>
                  <a:gd name="connsiteY155" fmla="*/ 327 h 9972"/>
                  <a:gd name="connsiteX156" fmla="*/ 5282 w 10000"/>
                  <a:gd name="connsiteY156" fmla="*/ 324 h 9972"/>
                  <a:gd name="connsiteX157" fmla="*/ 5184 w 10000"/>
                  <a:gd name="connsiteY157" fmla="*/ 327 h 9972"/>
                  <a:gd name="connsiteX158" fmla="*/ 5111 w 10000"/>
                  <a:gd name="connsiteY158" fmla="*/ 335 h 9972"/>
                  <a:gd name="connsiteX159" fmla="*/ 5012 w 10000"/>
                  <a:gd name="connsiteY159" fmla="*/ 335 h 9972"/>
                  <a:gd name="connsiteX160" fmla="*/ 4937 w 10000"/>
                  <a:gd name="connsiteY160" fmla="*/ 327 h 9972"/>
                  <a:gd name="connsiteX161" fmla="*/ 4962 w 10000"/>
                  <a:gd name="connsiteY161" fmla="*/ 312 h 9972"/>
                  <a:gd name="connsiteX162" fmla="*/ 5012 w 10000"/>
                  <a:gd name="connsiteY162" fmla="*/ 304 h 9972"/>
                  <a:gd name="connsiteX163" fmla="*/ 5088 w 10000"/>
                  <a:gd name="connsiteY163" fmla="*/ 292 h 9972"/>
                  <a:gd name="connsiteX164" fmla="*/ 5061 w 10000"/>
                  <a:gd name="connsiteY164" fmla="*/ 277 h 9972"/>
                  <a:gd name="connsiteX165" fmla="*/ 5282 w 10000"/>
                  <a:gd name="connsiteY165" fmla="*/ 261 h 9972"/>
                  <a:gd name="connsiteX166" fmla="*/ 5505 w 10000"/>
                  <a:gd name="connsiteY166" fmla="*/ 234 h 9972"/>
                  <a:gd name="connsiteX167" fmla="*/ 5704 w 10000"/>
                  <a:gd name="connsiteY167" fmla="*/ 206 h 9972"/>
                  <a:gd name="connsiteX168" fmla="*/ 5874 w 10000"/>
                  <a:gd name="connsiteY168" fmla="*/ 165 h 9972"/>
                  <a:gd name="connsiteX169" fmla="*/ 5925 w 10000"/>
                  <a:gd name="connsiteY169" fmla="*/ 122 h 9972"/>
                  <a:gd name="connsiteX170" fmla="*/ 5997 w 10000"/>
                  <a:gd name="connsiteY170" fmla="*/ 87 h 9972"/>
                  <a:gd name="connsiteX171" fmla="*/ 5997 w 10000"/>
                  <a:gd name="connsiteY171" fmla="*/ 42 h 9972"/>
                  <a:gd name="connsiteX172" fmla="*/ 6024 w 10000"/>
                  <a:gd name="connsiteY172" fmla="*/ 0 h 9972"/>
                  <a:gd name="connsiteX173" fmla="*/ 6100 w 10000"/>
                  <a:gd name="connsiteY173" fmla="*/ 74 h 9972"/>
                  <a:gd name="connsiteX174" fmla="*/ 6196 w 10000"/>
                  <a:gd name="connsiteY174" fmla="*/ 157 h 9972"/>
                  <a:gd name="connsiteX175" fmla="*/ 6223 w 10000"/>
                  <a:gd name="connsiteY175" fmla="*/ 238 h 9972"/>
                  <a:gd name="connsiteX176" fmla="*/ 6173 w 10000"/>
                  <a:gd name="connsiteY176" fmla="*/ 324 h 9972"/>
                  <a:gd name="connsiteX0" fmla="*/ 6173 w 10000"/>
                  <a:gd name="connsiteY0" fmla="*/ 325 h 10000"/>
                  <a:gd name="connsiteX1" fmla="*/ 6293 w 10000"/>
                  <a:gd name="connsiteY1" fmla="*/ 561 h 10000"/>
                  <a:gd name="connsiteX2" fmla="*/ 6393 w 10000"/>
                  <a:gd name="connsiteY2" fmla="*/ 804 h 10000"/>
                  <a:gd name="connsiteX3" fmla="*/ 6444 w 10000"/>
                  <a:gd name="connsiteY3" fmla="*/ 1043 h 10000"/>
                  <a:gd name="connsiteX4" fmla="*/ 6493 w 10000"/>
                  <a:gd name="connsiteY4" fmla="*/ 1279 h 10000"/>
                  <a:gd name="connsiteX5" fmla="*/ 6665 w 10000"/>
                  <a:gd name="connsiteY5" fmla="*/ 1511 h 10000"/>
                  <a:gd name="connsiteX6" fmla="*/ 6765 w 10000"/>
                  <a:gd name="connsiteY6" fmla="*/ 1748 h 10000"/>
                  <a:gd name="connsiteX7" fmla="*/ 6765 w 10000"/>
                  <a:gd name="connsiteY7" fmla="*/ 1984 h 10000"/>
                  <a:gd name="connsiteX8" fmla="*/ 6739 w 10000"/>
                  <a:gd name="connsiteY8" fmla="*/ 2218 h 10000"/>
                  <a:gd name="connsiteX9" fmla="*/ 6786 w 10000"/>
                  <a:gd name="connsiteY9" fmla="*/ 2344 h 10000"/>
                  <a:gd name="connsiteX10" fmla="*/ 6863 w 10000"/>
                  <a:gd name="connsiteY10" fmla="*/ 2482 h 10000"/>
                  <a:gd name="connsiteX11" fmla="*/ 6863 w 10000"/>
                  <a:gd name="connsiteY11" fmla="*/ 2617 h 10000"/>
                  <a:gd name="connsiteX12" fmla="*/ 6839 w 10000"/>
                  <a:gd name="connsiteY12" fmla="*/ 2752 h 10000"/>
                  <a:gd name="connsiteX13" fmla="*/ 6863 w 10000"/>
                  <a:gd name="connsiteY13" fmla="*/ 2767 h 10000"/>
                  <a:gd name="connsiteX14" fmla="*/ 6839 w 10000"/>
                  <a:gd name="connsiteY14" fmla="*/ 2790 h 10000"/>
                  <a:gd name="connsiteX15" fmla="*/ 6765 w 10000"/>
                  <a:gd name="connsiteY15" fmla="*/ 2806 h 10000"/>
                  <a:gd name="connsiteX16" fmla="*/ 6739 w 10000"/>
                  <a:gd name="connsiteY16" fmla="*/ 2827 h 10000"/>
                  <a:gd name="connsiteX17" fmla="*/ 6739 w 10000"/>
                  <a:gd name="connsiteY17" fmla="*/ 2887 h 10000"/>
                  <a:gd name="connsiteX18" fmla="*/ 6739 w 10000"/>
                  <a:gd name="connsiteY18" fmla="*/ 2945 h 10000"/>
                  <a:gd name="connsiteX19" fmla="*/ 6692 w 10000"/>
                  <a:gd name="connsiteY19" fmla="*/ 3008 h 10000"/>
                  <a:gd name="connsiteX20" fmla="*/ 6641 w 10000"/>
                  <a:gd name="connsiteY20" fmla="*/ 3062 h 10000"/>
                  <a:gd name="connsiteX21" fmla="*/ 6641 w 10000"/>
                  <a:gd name="connsiteY21" fmla="*/ 3239 h 10000"/>
                  <a:gd name="connsiteX22" fmla="*/ 6692 w 10000"/>
                  <a:gd name="connsiteY22" fmla="*/ 3425 h 10000"/>
                  <a:gd name="connsiteX23" fmla="*/ 6786 w 10000"/>
                  <a:gd name="connsiteY23" fmla="*/ 3611 h 10000"/>
                  <a:gd name="connsiteX24" fmla="*/ 6814 w 10000"/>
                  <a:gd name="connsiteY24" fmla="*/ 3789 h 10000"/>
                  <a:gd name="connsiteX25" fmla="*/ 7036 w 10000"/>
                  <a:gd name="connsiteY25" fmla="*/ 3941 h 10000"/>
                  <a:gd name="connsiteX26" fmla="*/ 7063 w 10000"/>
                  <a:gd name="connsiteY26" fmla="*/ 4098 h 10000"/>
                  <a:gd name="connsiteX27" fmla="*/ 7036 w 10000"/>
                  <a:gd name="connsiteY27" fmla="*/ 4254 h 10000"/>
                  <a:gd name="connsiteX28" fmla="*/ 7013 w 10000"/>
                  <a:gd name="connsiteY28" fmla="*/ 4411 h 10000"/>
                  <a:gd name="connsiteX29" fmla="*/ 6839 w 10000"/>
                  <a:gd name="connsiteY29" fmla="*/ 4645 h 10000"/>
                  <a:gd name="connsiteX30" fmla="*/ 6863 w 10000"/>
                  <a:gd name="connsiteY30" fmla="*/ 4881 h 10000"/>
                  <a:gd name="connsiteX31" fmla="*/ 6939 w 10000"/>
                  <a:gd name="connsiteY31" fmla="*/ 5114 h 10000"/>
                  <a:gd name="connsiteX32" fmla="*/ 6863 w 10000"/>
                  <a:gd name="connsiteY32" fmla="*/ 5348 h 10000"/>
                  <a:gd name="connsiteX33" fmla="*/ 6959 w 10000"/>
                  <a:gd name="connsiteY33" fmla="*/ 5607 h 10000"/>
                  <a:gd name="connsiteX34" fmla="*/ 7036 w 10000"/>
                  <a:gd name="connsiteY34" fmla="*/ 5856 h 10000"/>
                  <a:gd name="connsiteX35" fmla="*/ 7110 w 10000"/>
                  <a:gd name="connsiteY35" fmla="*/ 6112 h 10000"/>
                  <a:gd name="connsiteX36" fmla="*/ 7110 w 10000"/>
                  <a:gd name="connsiteY36" fmla="*/ 6374 h 10000"/>
                  <a:gd name="connsiteX37" fmla="*/ 7208 w 10000"/>
                  <a:gd name="connsiteY37" fmla="*/ 6708 h 10000"/>
                  <a:gd name="connsiteX38" fmla="*/ 7208 w 10000"/>
                  <a:gd name="connsiteY38" fmla="*/ 7040 h 10000"/>
                  <a:gd name="connsiteX39" fmla="*/ 7232 w 10000"/>
                  <a:gd name="connsiteY39" fmla="*/ 7366 h 10000"/>
                  <a:gd name="connsiteX40" fmla="*/ 7529 w 10000"/>
                  <a:gd name="connsiteY40" fmla="*/ 7688 h 10000"/>
                  <a:gd name="connsiteX41" fmla="*/ 7578 w 10000"/>
                  <a:gd name="connsiteY41" fmla="*/ 7845 h 10000"/>
                  <a:gd name="connsiteX42" fmla="*/ 7679 w 10000"/>
                  <a:gd name="connsiteY42" fmla="*/ 8000 h 10000"/>
                  <a:gd name="connsiteX43" fmla="*/ 7728 w 10000"/>
                  <a:gd name="connsiteY43" fmla="*/ 8162 h 10000"/>
                  <a:gd name="connsiteX44" fmla="*/ 7627 w 10000"/>
                  <a:gd name="connsiteY44" fmla="*/ 8319 h 10000"/>
                  <a:gd name="connsiteX45" fmla="*/ 7506 w 10000"/>
                  <a:gd name="connsiteY45" fmla="*/ 8522 h 10000"/>
                  <a:gd name="connsiteX46" fmla="*/ 7529 w 10000"/>
                  <a:gd name="connsiteY46" fmla="*/ 8733 h 10000"/>
                  <a:gd name="connsiteX47" fmla="*/ 7679 w 10000"/>
                  <a:gd name="connsiteY47" fmla="*/ 8953 h 10000"/>
                  <a:gd name="connsiteX48" fmla="*/ 7799 w 10000"/>
                  <a:gd name="connsiteY48" fmla="*/ 9163 h 10000"/>
                  <a:gd name="connsiteX49" fmla="*/ 7826 w 10000"/>
                  <a:gd name="connsiteY49" fmla="*/ 9320 h 10000"/>
                  <a:gd name="connsiteX50" fmla="*/ 7826 w 10000"/>
                  <a:gd name="connsiteY50" fmla="*/ 9483 h 10000"/>
                  <a:gd name="connsiteX51" fmla="*/ 7901 w 10000"/>
                  <a:gd name="connsiteY51" fmla="*/ 9641 h 10000"/>
                  <a:gd name="connsiteX52" fmla="*/ 8195 w 10000"/>
                  <a:gd name="connsiteY52" fmla="*/ 9776 h 10000"/>
                  <a:gd name="connsiteX53" fmla="*/ 8518 w 10000"/>
                  <a:gd name="connsiteY53" fmla="*/ 9776 h 10000"/>
                  <a:gd name="connsiteX54" fmla="*/ 8862 w 10000"/>
                  <a:gd name="connsiteY54" fmla="*/ 9787 h 10000"/>
                  <a:gd name="connsiteX55" fmla="*/ 9134 w 10000"/>
                  <a:gd name="connsiteY55" fmla="*/ 9799 h 10000"/>
                  <a:gd name="connsiteX56" fmla="*/ 9453 w 10000"/>
                  <a:gd name="connsiteY56" fmla="*/ 9814 h 10000"/>
                  <a:gd name="connsiteX57" fmla="*/ 9752 w 10000"/>
                  <a:gd name="connsiteY57" fmla="*/ 9835 h 10000"/>
                  <a:gd name="connsiteX58" fmla="*/ 10000 w 10000"/>
                  <a:gd name="connsiteY58" fmla="*/ 9865 h 10000"/>
                  <a:gd name="connsiteX59" fmla="*/ 0 w 10000"/>
                  <a:gd name="connsiteY59" fmla="*/ 10000 h 10000"/>
                  <a:gd name="connsiteX60" fmla="*/ 665 w 10000"/>
                  <a:gd name="connsiteY60" fmla="*/ 9962 h 10000"/>
                  <a:gd name="connsiteX61" fmla="*/ 985 w 10000"/>
                  <a:gd name="connsiteY61" fmla="*/ 9935 h 10000"/>
                  <a:gd name="connsiteX62" fmla="*/ 1334 w 10000"/>
                  <a:gd name="connsiteY62" fmla="*/ 9912 h 10000"/>
                  <a:gd name="connsiteX63" fmla="*/ 1629 w 10000"/>
                  <a:gd name="connsiteY63" fmla="*/ 9893 h 10000"/>
                  <a:gd name="connsiteX64" fmla="*/ 1974 w 10000"/>
                  <a:gd name="connsiteY64" fmla="*/ 9877 h 10000"/>
                  <a:gd name="connsiteX65" fmla="*/ 2345 w 10000"/>
                  <a:gd name="connsiteY65" fmla="*/ 9865 h 10000"/>
                  <a:gd name="connsiteX66" fmla="*/ 2716 w 10000"/>
                  <a:gd name="connsiteY66" fmla="*/ 9865 h 10000"/>
                  <a:gd name="connsiteX67" fmla="*/ 2987 w 10000"/>
                  <a:gd name="connsiteY67" fmla="*/ 9865 h 10000"/>
                  <a:gd name="connsiteX68" fmla="*/ 3259 w 10000"/>
                  <a:gd name="connsiteY68" fmla="*/ 9865 h 10000"/>
                  <a:gd name="connsiteX69" fmla="*/ 3507 w 10000"/>
                  <a:gd name="connsiteY69" fmla="*/ 9858 h 10000"/>
                  <a:gd name="connsiteX70" fmla="*/ 3777 w 10000"/>
                  <a:gd name="connsiteY70" fmla="*/ 9851 h 10000"/>
                  <a:gd name="connsiteX71" fmla="*/ 4023 w 10000"/>
                  <a:gd name="connsiteY71" fmla="*/ 9847 h 10000"/>
                  <a:gd name="connsiteX72" fmla="*/ 4247 w 10000"/>
                  <a:gd name="connsiteY72" fmla="*/ 9835 h 10000"/>
                  <a:gd name="connsiteX73" fmla="*/ 4492 w 10000"/>
                  <a:gd name="connsiteY73" fmla="*/ 9818 h 10000"/>
                  <a:gd name="connsiteX74" fmla="*/ 4715 w 10000"/>
                  <a:gd name="connsiteY74" fmla="*/ 9799 h 10000"/>
                  <a:gd name="connsiteX75" fmla="*/ 4740 w 10000"/>
                  <a:gd name="connsiteY75" fmla="*/ 9626 h 10000"/>
                  <a:gd name="connsiteX76" fmla="*/ 4813 w 10000"/>
                  <a:gd name="connsiteY76" fmla="*/ 9451 h 10000"/>
                  <a:gd name="connsiteX77" fmla="*/ 4912 w 10000"/>
                  <a:gd name="connsiteY77" fmla="*/ 9278 h 10000"/>
                  <a:gd name="connsiteX78" fmla="*/ 4986 w 10000"/>
                  <a:gd name="connsiteY78" fmla="*/ 9102 h 10000"/>
                  <a:gd name="connsiteX79" fmla="*/ 4962 w 10000"/>
                  <a:gd name="connsiteY79" fmla="*/ 8849 h 10000"/>
                  <a:gd name="connsiteX80" fmla="*/ 4962 w 10000"/>
                  <a:gd name="connsiteY80" fmla="*/ 8594 h 10000"/>
                  <a:gd name="connsiteX81" fmla="*/ 4962 w 10000"/>
                  <a:gd name="connsiteY81" fmla="*/ 8338 h 10000"/>
                  <a:gd name="connsiteX82" fmla="*/ 4986 w 10000"/>
                  <a:gd name="connsiteY82" fmla="*/ 8083 h 10000"/>
                  <a:gd name="connsiteX83" fmla="*/ 4986 w 10000"/>
                  <a:gd name="connsiteY83" fmla="*/ 7882 h 10000"/>
                  <a:gd name="connsiteX84" fmla="*/ 4937 w 10000"/>
                  <a:gd name="connsiteY84" fmla="*/ 7674 h 10000"/>
                  <a:gd name="connsiteX85" fmla="*/ 4912 w 10000"/>
                  <a:gd name="connsiteY85" fmla="*/ 7481 h 10000"/>
                  <a:gd name="connsiteX86" fmla="*/ 4986 w 10000"/>
                  <a:gd name="connsiteY86" fmla="*/ 7286 h 10000"/>
                  <a:gd name="connsiteX87" fmla="*/ 5259 w 10000"/>
                  <a:gd name="connsiteY87" fmla="*/ 7079 h 10000"/>
                  <a:gd name="connsiteX88" fmla="*/ 5308 w 10000"/>
                  <a:gd name="connsiteY88" fmla="*/ 6862 h 10000"/>
                  <a:gd name="connsiteX89" fmla="*/ 5282 w 10000"/>
                  <a:gd name="connsiteY89" fmla="*/ 6642 h 10000"/>
                  <a:gd name="connsiteX90" fmla="*/ 5282 w 10000"/>
                  <a:gd name="connsiteY90" fmla="*/ 6418 h 10000"/>
                  <a:gd name="connsiteX91" fmla="*/ 5308 w 10000"/>
                  <a:gd name="connsiteY91" fmla="*/ 6340 h 10000"/>
                  <a:gd name="connsiteX92" fmla="*/ 5331 w 10000"/>
                  <a:gd name="connsiteY92" fmla="*/ 6264 h 10000"/>
                  <a:gd name="connsiteX93" fmla="*/ 5331 w 10000"/>
                  <a:gd name="connsiteY93" fmla="*/ 6189 h 10000"/>
                  <a:gd name="connsiteX94" fmla="*/ 5259 w 10000"/>
                  <a:gd name="connsiteY94" fmla="*/ 6116 h 10000"/>
                  <a:gd name="connsiteX95" fmla="*/ 5233 w 10000"/>
                  <a:gd name="connsiteY95" fmla="*/ 5940 h 10000"/>
                  <a:gd name="connsiteX96" fmla="*/ 5282 w 10000"/>
                  <a:gd name="connsiteY96" fmla="*/ 5928 h 10000"/>
                  <a:gd name="connsiteX97" fmla="*/ 5282 w 10000"/>
                  <a:gd name="connsiteY97" fmla="*/ 5745 h 10000"/>
                  <a:gd name="connsiteX98" fmla="*/ 5331 w 10000"/>
                  <a:gd name="connsiteY98" fmla="*/ 5558 h 10000"/>
                  <a:gd name="connsiteX99" fmla="*/ 5357 w 10000"/>
                  <a:gd name="connsiteY99" fmla="*/ 5376 h 10000"/>
                  <a:gd name="connsiteX100" fmla="*/ 5308 w 10000"/>
                  <a:gd name="connsiteY100" fmla="*/ 5177 h 10000"/>
                  <a:gd name="connsiteX101" fmla="*/ 5432 w 10000"/>
                  <a:gd name="connsiteY101" fmla="*/ 5149 h 10000"/>
                  <a:gd name="connsiteX102" fmla="*/ 5357 w 10000"/>
                  <a:gd name="connsiteY102" fmla="*/ 4777 h 10000"/>
                  <a:gd name="connsiteX103" fmla="*/ 5458 w 10000"/>
                  <a:gd name="connsiteY103" fmla="*/ 4689 h 10000"/>
                  <a:gd name="connsiteX104" fmla="*/ 5481 w 10000"/>
                  <a:gd name="connsiteY104" fmla="*/ 4603 h 10000"/>
                  <a:gd name="connsiteX105" fmla="*/ 5505 w 10000"/>
                  <a:gd name="connsiteY105" fmla="*/ 4512 h 10000"/>
                  <a:gd name="connsiteX106" fmla="*/ 5553 w 10000"/>
                  <a:gd name="connsiteY106" fmla="*/ 4419 h 10000"/>
                  <a:gd name="connsiteX107" fmla="*/ 5628 w 10000"/>
                  <a:gd name="connsiteY107" fmla="*/ 4365 h 10000"/>
                  <a:gd name="connsiteX108" fmla="*/ 5603 w 10000"/>
                  <a:gd name="connsiteY108" fmla="*/ 4317 h 10000"/>
                  <a:gd name="connsiteX109" fmla="*/ 5553 w 10000"/>
                  <a:gd name="connsiteY109" fmla="*/ 4262 h 10000"/>
                  <a:gd name="connsiteX110" fmla="*/ 5603 w 10000"/>
                  <a:gd name="connsiteY110" fmla="*/ 4215 h 10000"/>
                  <a:gd name="connsiteX111" fmla="*/ 5704 w 10000"/>
                  <a:gd name="connsiteY111" fmla="*/ 4128 h 10000"/>
                  <a:gd name="connsiteX112" fmla="*/ 5704 w 10000"/>
                  <a:gd name="connsiteY112" fmla="*/ 4044 h 10000"/>
                  <a:gd name="connsiteX113" fmla="*/ 5677 w 10000"/>
                  <a:gd name="connsiteY113" fmla="*/ 3957 h 10000"/>
                  <a:gd name="connsiteX114" fmla="*/ 5654 w 10000"/>
                  <a:gd name="connsiteY114" fmla="*/ 3868 h 10000"/>
                  <a:gd name="connsiteX115" fmla="*/ 5531 w 10000"/>
                  <a:gd name="connsiteY115" fmla="*/ 3864 h 10000"/>
                  <a:gd name="connsiteX116" fmla="*/ 5553 w 10000"/>
                  <a:gd name="connsiteY116" fmla="*/ 3797 h 10000"/>
                  <a:gd name="connsiteX117" fmla="*/ 5654 w 10000"/>
                  <a:gd name="connsiteY117" fmla="*/ 3729 h 10000"/>
                  <a:gd name="connsiteX118" fmla="*/ 5677 w 10000"/>
                  <a:gd name="connsiteY118" fmla="*/ 3664 h 10000"/>
                  <a:gd name="connsiteX119" fmla="*/ 5654 w 10000"/>
                  <a:gd name="connsiteY119" fmla="*/ 3592 h 10000"/>
                  <a:gd name="connsiteX120" fmla="*/ 5603 w 10000"/>
                  <a:gd name="connsiteY120" fmla="*/ 3592 h 10000"/>
                  <a:gd name="connsiteX121" fmla="*/ 5628 w 10000"/>
                  <a:gd name="connsiteY121" fmla="*/ 3524 h 10000"/>
                  <a:gd name="connsiteX122" fmla="*/ 5603 w 10000"/>
                  <a:gd name="connsiteY122" fmla="*/ 3446 h 10000"/>
                  <a:gd name="connsiteX123" fmla="*/ 5603 w 10000"/>
                  <a:gd name="connsiteY123" fmla="*/ 3377 h 10000"/>
                  <a:gd name="connsiteX124" fmla="*/ 5677 w 10000"/>
                  <a:gd name="connsiteY124" fmla="*/ 3306 h 10000"/>
                  <a:gd name="connsiteX125" fmla="*/ 5677 w 10000"/>
                  <a:gd name="connsiteY125" fmla="*/ 3163 h 10000"/>
                  <a:gd name="connsiteX126" fmla="*/ 5677 w 10000"/>
                  <a:gd name="connsiteY126" fmla="*/ 3024 h 10000"/>
                  <a:gd name="connsiteX127" fmla="*/ 5754 w 10000"/>
                  <a:gd name="connsiteY127" fmla="*/ 2887 h 10000"/>
                  <a:gd name="connsiteX128" fmla="*/ 5925 w 10000"/>
                  <a:gd name="connsiteY128" fmla="*/ 2760 h 10000"/>
                  <a:gd name="connsiteX129" fmla="*/ 5851 w 10000"/>
                  <a:gd name="connsiteY129" fmla="*/ 2740 h 10000"/>
                  <a:gd name="connsiteX130" fmla="*/ 5851 w 10000"/>
                  <a:gd name="connsiteY130" fmla="*/ 2620 h 10000"/>
                  <a:gd name="connsiteX131" fmla="*/ 5826 w 10000"/>
                  <a:gd name="connsiteY131" fmla="*/ 2501 h 10000"/>
                  <a:gd name="connsiteX132" fmla="*/ 5802 w 10000"/>
                  <a:gd name="connsiteY132" fmla="*/ 2383 h 10000"/>
                  <a:gd name="connsiteX133" fmla="*/ 5851 w 10000"/>
                  <a:gd name="connsiteY133" fmla="*/ 2277 h 10000"/>
                  <a:gd name="connsiteX134" fmla="*/ 5899 w 10000"/>
                  <a:gd name="connsiteY134" fmla="*/ 2084 h 10000"/>
                  <a:gd name="connsiteX135" fmla="*/ 6024 w 10000"/>
                  <a:gd name="connsiteY135" fmla="*/ 1899 h 10000"/>
                  <a:gd name="connsiteX136" fmla="*/ 6100 w 10000"/>
                  <a:gd name="connsiteY136" fmla="*/ 1708 h 10000"/>
                  <a:gd name="connsiteX137" fmla="*/ 6050 w 10000"/>
                  <a:gd name="connsiteY137" fmla="*/ 1515 h 10000"/>
                  <a:gd name="connsiteX138" fmla="*/ 6072 w 10000"/>
                  <a:gd name="connsiteY138" fmla="*/ 1423 h 10000"/>
                  <a:gd name="connsiteX139" fmla="*/ 6072 w 10000"/>
                  <a:gd name="connsiteY139" fmla="*/ 1326 h 10000"/>
                  <a:gd name="connsiteX140" fmla="*/ 6072 w 10000"/>
                  <a:gd name="connsiteY140" fmla="*/ 1231 h 10000"/>
                  <a:gd name="connsiteX141" fmla="*/ 6050 w 10000"/>
                  <a:gd name="connsiteY141" fmla="*/ 1136 h 10000"/>
                  <a:gd name="connsiteX142" fmla="*/ 5925 w 10000"/>
                  <a:gd name="connsiteY142" fmla="*/ 1165 h 10000"/>
                  <a:gd name="connsiteX143" fmla="*/ 5925 w 10000"/>
                  <a:gd name="connsiteY143" fmla="*/ 1101 h 10000"/>
                  <a:gd name="connsiteX144" fmla="*/ 5899 w 10000"/>
                  <a:gd name="connsiteY144" fmla="*/ 1036 h 10000"/>
                  <a:gd name="connsiteX145" fmla="*/ 5899 w 10000"/>
                  <a:gd name="connsiteY145" fmla="*/ 970 h 10000"/>
                  <a:gd name="connsiteX146" fmla="*/ 5925 w 10000"/>
                  <a:gd name="connsiteY146" fmla="*/ 909 h 10000"/>
                  <a:gd name="connsiteX147" fmla="*/ 5851 w 10000"/>
                  <a:gd name="connsiteY147" fmla="*/ 823 h 10000"/>
                  <a:gd name="connsiteX148" fmla="*/ 5851 w 10000"/>
                  <a:gd name="connsiteY148" fmla="*/ 738 h 10000"/>
                  <a:gd name="connsiteX149" fmla="*/ 5826 w 10000"/>
                  <a:gd name="connsiteY149" fmla="*/ 649 h 10000"/>
                  <a:gd name="connsiteX150" fmla="*/ 5826 w 10000"/>
                  <a:gd name="connsiteY150" fmla="*/ 573 h 10000"/>
                  <a:gd name="connsiteX151" fmla="*/ 5754 w 10000"/>
                  <a:gd name="connsiteY151" fmla="*/ 371 h 10000"/>
                  <a:gd name="connsiteX152" fmla="*/ 5677 w 10000"/>
                  <a:gd name="connsiteY152" fmla="*/ 352 h 10000"/>
                  <a:gd name="connsiteX153" fmla="*/ 5531 w 10000"/>
                  <a:gd name="connsiteY153" fmla="*/ 340 h 10000"/>
                  <a:gd name="connsiteX154" fmla="*/ 5432 w 10000"/>
                  <a:gd name="connsiteY154" fmla="*/ 328 h 10000"/>
                  <a:gd name="connsiteX155" fmla="*/ 5282 w 10000"/>
                  <a:gd name="connsiteY155" fmla="*/ 325 h 10000"/>
                  <a:gd name="connsiteX156" fmla="*/ 5184 w 10000"/>
                  <a:gd name="connsiteY156" fmla="*/ 328 h 10000"/>
                  <a:gd name="connsiteX157" fmla="*/ 5111 w 10000"/>
                  <a:gd name="connsiteY157" fmla="*/ 336 h 10000"/>
                  <a:gd name="connsiteX158" fmla="*/ 5012 w 10000"/>
                  <a:gd name="connsiteY158" fmla="*/ 336 h 10000"/>
                  <a:gd name="connsiteX159" fmla="*/ 4937 w 10000"/>
                  <a:gd name="connsiteY159" fmla="*/ 328 h 10000"/>
                  <a:gd name="connsiteX160" fmla="*/ 4962 w 10000"/>
                  <a:gd name="connsiteY160" fmla="*/ 313 h 10000"/>
                  <a:gd name="connsiteX161" fmla="*/ 5012 w 10000"/>
                  <a:gd name="connsiteY161" fmla="*/ 305 h 10000"/>
                  <a:gd name="connsiteX162" fmla="*/ 5088 w 10000"/>
                  <a:gd name="connsiteY162" fmla="*/ 293 h 10000"/>
                  <a:gd name="connsiteX163" fmla="*/ 5061 w 10000"/>
                  <a:gd name="connsiteY163" fmla="*/ 278 h 10000"/>
                  <a:gd name="connsiteX164" fmla="*/ 5282 w 10000"/>
                  <a:gd name="connsiteY164" fmla="*/ 262 h 10000"/>
                  <a:gd name="connsiteX165" fmla="*/ 5505 w 10000"/>
                  <a:gd name="connsiteY165" fmla="*/ 235 h 10000"/>
                  <a:gd name="connsiteX166" fmla="*/ 5704 w 10000"/>
                  <a:gd name="connsiteY166" fmla="*/ 207 h 10000"/>
                  <a:gd name="connsiteX167" fmla="*/ 5874 w 10000"/>
                  <a:gd name="connsiteY167" fmla="*/ 165 h 10000"/>
                  <a:gd name="connsiteX168" fmla="*/ 5925 w 10000"/>
                  <a:gd name="connsiteY168" fmla="*/ 122 h 10000"/>
                  <a:gd name="connsiteX169" fmla="*/ 5997 w 10000"/>
                  <a:gd name="connsiteY169" fmla="*/ 87 h 10000"/>
                  <a:gd name="connsiteX170" fmla="*/ 5997 w 10000"/>
                  <a:gd name="connsiteY170" fmla="*/ 42 h 10000"/>
                  <a:gd name="connsiteX171" fmla="*/ 6024 w 10000"/>
                  <a:gd name="connsiteY171" fmla="*/ 0 h 10000"/>
                  <a:gd name="connsiteX172" fmla="*/ 6100 w 10000"/>
                  <a:gd name="connsiteY172" fmla="*/ 74 h 10000"/>
                  <a:gd name="connsiteX173" fmla="*/ 6196 w 10000"/>
                  <a:gd name="connsiteY173" fmla="*/ 157 h 10000"/>
                  <a:gd name="connsiteX174" fmla="*/ 6223 w 10000"/>
                  <a:gd name="connsiteY174" fmla="*/ 239 h 10000"/>
                  <a:gd name="connsiteX175" fmla="*/ 6173 w 10000"/>
                  <a:gd name="connsiteY175" fmla="*/ 325 h 10000"/>
                  <a:gd name="connsiteX0" fmla="*/ 6173 w 10000"/>
                  <a:gd name="connsiteY0" fmla="*/ 325 h 10000"/>
                  <a:gd name="connsiteX1" fmla="*/ 6293 w 10000"/>
                  <a:gd name="connsiteY1" fmla="*/ 561 h 10000"/>
                  <a:gd name="connsiteX2" fmla="*/ 6393 w 10000"/>
                  <a:gd name="connsiteY2" fmla="*/ 804 h 10000"/>
                  <a:gd name="connsiteX3" fmla="*/ 6444 w 10000"/>
                  <a:gd name="connsiteY3" fmla="*/ 1043 h 10000"/>
                  <a:gd name="connsiteX4" fmla="*/ 6493 w 10000"/>
                  <a:gd name="connsiteY4" fmla="*/ 1279 h 10000"/>
                  <a:gd name="connsiteX5" fmla="*/ 6665 w 10000"/>
                  <a:gd name="connsiteY5" fmla="*/ 1511 h 10000"/>
                  <a:gd name="connsiteX6" fmla="*/ 6765 w 10000"/>
                  <a:gd name="connsiteY6" fmla="*/ 1748 h 10000"/>
                  <a:gd name="connsiteX7" fmla="*/ 6765 w 10000"/>
                  <a:gd name="connsiteY7" fmla="*/ 1984 h 10000"/>
                  <a:gd name="connsiteX8" fmla="*/ 6739 w 10000"/>
                  <a:gd name="connsiteY8" fmla="*/ 2218 h 10000"/>
                  <a:gd name="connsiteX9" fmla="*/ 6786 w 10000"/>
                  <a:gd name="connsiteY9" fmla="*/ 2344 h 10000"/>
                  <a:gd name="connsiteX10" fmla="*/ 6863 w 10000"/>
                  <a:gd name="connsiteY10" fmla="*/ 2482 h 10000"/>
                  <a:gd name="connsiteX11" fmla="*/ 6863 w 10000"/>
                  <a:gd name="connsiteY11" fmla="*/ 2617 h 10000"/>
                  <a:gd name="connsiteX12" fmla="*/ 6839 w 10000"/>
                  <a:gd name="connsiteY12" fmla="*/ 2752 h 10000"/>
                  <a:gd name="connsiteX13" fmla="*/ 6863 w 10000"/>
                  <a:gd name="connsiteY13" fmla="*/ 2767 h 10000"/>
                  <a:gd name="connsiteX14" fmla="*/ 6839 w 10000"/>
                  <a:gd name="connsiteY14" fmla="*/ 2790 h 10000"/>
                  <a:gd name="connsiteX15" fmla="*/ 6765 w 10000"/>
                  <a:gd name="connsiteY15" fmla="*/ 2806 h 10000"/>
                  <a:gd name="connsiteX16" fmla="*/ 6739 w 10000"/>
                  <a:gd name="connsiteY16" fmla="*/ 2827 h 10000"/>
                  <a:gd name="connsiteX17" fmla="*/ 6739 w 10000"/>
                  <a:gd name="connsiteY17" fmla="*/ 2887 h 10000"/>
                  <a:gd name="connsiteX18" fmla="*/ 6739 w 10000"/>
                  <a:gd name="connsiteY18" fmla="*/ 2945 h 10000"/>
                  <a:gd name="connsiteX19" fmla="*/ 6692 w 10000"/>
                  <a:gd name="connsiteY19" fmla="*/ 3008 h 10000"/>
                  <a:gd name="connsiteX20" fmla="*/ 6641 w 10000"/>
                  <a:gd name="connsiteY20" fmla="*/ 3062 h 10000"/>
                  <a:gd name="connsiteX21" fmla="*/ 6641 w 10000"/>
                  <a:gd name="connsiteY21" fmla="*/ 3239 h 10000"/>
                  <a:gd name="connsiteX22" fmla="*/ 6692 w 10000"/>
                  <a:gd name="connsiteY22" fmla="*/ 3425 h 10000"/>
                  <a:gd name="connsiteX23" fmla="*/ 6786 w 10000"/>
                  <a:gd name="connsiteY23" fmla="*/ 3611 h 10000"/>
                  <a:gd name="connsiteX24" fmla="*/ 6814 w 10000"/>
                  <a:gd name="connsiteY24" fmla="*/ 3789 h 10000"/>
                  <a:gd name="connsiteX25" fmla="*/ 7036 w 10000"/>
                  <a:gd name="connsiteY25" fmla="*/ 3941 h 10000"/>
                  <a:gd name="connsiteX26" fmla="*/ 7063 w 10000"/>
                  <a:gd name="connsiteY26" fmla="*/ 4098 h 10000"/>
                  <a:gd name="connsiteX27" fmla="*/ 7036 w 10000"/>
                  <a:gd name="connsiteY27" fmla="*/ 4254 h 10000"/>
                  <a:gd name="connsiteX28" fmla="*/ 7013 w 10000"/>
                  <a:gd name="connsiteY28" fmla="*/ 4411 h 10000"/>
                  <a:gd name="connsiteX29" fmla="*/ 6839 w 10000"/>
                  <a:gd name="connsiteY29" fmla="*/ 4645 h 10000"/>
                  <a:gd name="connsiteX30" fmla="*/ 6863 w 10000"/>
                  <a:gd name="connsiteY30" fmla="*/ 4881 h 10000"/>
                  <a:gd name="connsiteX31" fmla="*/ 6939 w 10000"/>
                  <a:gd name="connsiteY31" fmla="*/ 5114 h 10000"/>
                  <a:gd name="connsiteX32" fmla="*/ 6863 w 10000"/>
                  <a:gd name="connsiteY32" fmla="*/ 5348 h 10000"/>
                  <a:gd name="connsiteX33" fmla="*/ 6959 w 10000"/>
                  <a:gd name="connsiteY33" fmla="*/ 5607 h 10000"/>
                  <a:gd name="connsiteX34" fmla="*/ 7036 w 10000"/>
                  <a:gd name="connsiteY34" fmla="*/ 5856 h 10000"/>
                  <a:gd name="connsiteX35" fmla="*/ 7110 w 10000"/>
                  <a:gd name="connsiteY35" fmla="*/ 6112 h 10000"/>
                  <a:gd name="connsiteX36" fmla="*/ 7110 w 10000"/>
                  <a:gd name="connsiteY36" fmla="*/ 6374 h 10000"/>
                  <a:gd name="connsiteX37" fmla="*/ 7208 w 10000"/>
                  <a:gd name="connsiteY37" fmla="*/ 6708 h 10000"/>
                  <a:gd name="connsiteX38" fmla="*/ 7208 w 10000"/>
                  <a:gd name="connsiteY38" fmla="*/ 7040 h 10000"/>
                  <a:gd name="connsiteX39" fmla="*/ 7232 w 10000"/>
                  <a:gd name="connsiteY39" fmla="*/ 7366 h 10000"/>
                  <a:gd name="connsiteX40" fmla="*/ 7529 w 10000"/>
                  <a:gd name="connsiteY40" fmla="*/ 7688 h 10000"/>
                  <a:gd name="connsiteX41" fmla="*/ 7578 w 10000"/>
                  <a:gd name="connsiteY41" fmla="*/ 7845 h 10000"/>
                  <a:gd name="connsiteX42" fmla="*/ 7679 w 10000"/>
                  <a:gd name="connsiteY42" fmla="*/ 8000 h 10000"/>
                  <a:gd name="connsiteX43" fmla="*/ 7728 w 10000"/>
                  <a:gd name="connsiteY43" fmla="*/ 8162 h 10000"/>
                  <a:gd name="connsiteX44" fmla="*/ 7627 w 10000"/>
                  <a:gd name="connsiteY44" fmla="*/ 8319 h 10000"/>
                  <a:gd name="connsiteX45" fmla="*/ 7506 w 10000"/>
                  <a:gd name="connsiteY45" fmla="*/ 8522 h 10000"/>
                  <a:gd name="connsiteX46" fmla="*/ 7529 w 10000"/>
                  <a:gd name="connsiteY46" fmla="*/ 8733 h 10000"/>
                  <a:gd name="connsiteX47" fmla="*/ 7679 w 10000"/>
                  <a:gd name="connsiteY47" fmla="*/ 8953 h 10000"/>
                  <a:gd name="connsiteX48" fmla="*/ 7799 w 10000"/>
                  <a:gd name="connsiteY48" fmla="*/ 9163 h 10000"/>
                  <a:gd name="connsiteX49" fmla="*/ 7826 w 10000"/>
                  <a:gd name="connsiteY49" fmla="*/ 9320 h 10000"/>
                  <a:gd name="connsiteX50" fmla="*/ 7826 w 10000"/>
                  <a:gd name="connsiteY50" fmla="*/ 9483 h 10000"/>
                  <a:gd name="connsiteX51" fmla="*/ 7901 w 10000"/>
                  <a:gd name="connsiteY51" fmla="*/ 9641 h 10000"/>
                  <a:gd name="connsiteX52" fmla="*/ 8195 w 10000"/>
                  <a:gd name="connsiteY52" fmla="*/ 9776 h 10000"/>
                  <a:gd name="connsiteX53" fmla="*/ 8518 w 10000"/>
                  <a:gd name="connsiteY53" fmla="*/ 9776 h 10000"/>
                  <a:gd name="connsiteX54" fmla="*/ 8862 w 10000"/>
                  <a:gd name="connsiteY54" fmla="*/ 9787 h 10000"/>
                  <a:gd name="connsiteX55" fmla="*/ 9134 w 10000"/>
                  <a:gd name="connsiteY55" fmla="*/ 9799 h 10000"/>
                  <a:gd name="connsiteX56" fmla="*/ 9453 w 10000"/>
                  <a:gd name="connsiteY56" fmla="*/ 9814 h 10000"/>
                  <a:gd name="connsiteX57" fmla="*/ 9752 w 10000"/>
                  <a:gd name="connsiteY57" fmla="*/ 9835 h 10000"/>
                  <a:gd name="connsiteX58" fmla="*/ 10000 w 10000"/>
                  <a:gd name="connsiteY58" fmla="*/ 9865 h 10000"/>
                  <a:gd name="connsiteX59" fmla="*/ 0 w 10000"/>
                  <a:gd name="connsiteY59" fmla="*/ 10000 h 10000"/>
                  <a:gd name="connsiteX60" fmla="*/ 985 w 10000"/>
                  <a:gd name="connsiteY60" fmla="*/ 9935 h 10000"/>
                  <a:gd name="connsiteX61" fmla="*/ 1334 w 10000"/>
                  <a:gd name="connsiteY61" fmla="*/ 9912 h 10000"/>
                  <a:gd name="connsiteX62" fmla="*/ 1629 w 10000"/>
                  <a:gd name="connsiteY62" fmla="*/ 9893 h 10000"/>
                  <a:gd name="connsiteX63" fmla="*/ 1974 w 10000"/>
                  <a:gd name="connsiteY63" fmla="*/ 9877 h 10000"/>
                  <a:gd name="connsiteX64" fmla="*/ 2345 w 10000"/>
                  <a:gd name="connsiteY64" fmla="*/ 9865 h 10000"/>
                  <a:gd name="connsiteX65" fmla="*/ 2716 w 10000"/>
                  <a:gd name="connsiteY65" fmla="*/ 9865 h 10000"/>
                  <a:gd name="connsiteX66" fmla="*/ 2987 w 10000"/>
                  <a:gd name="connsiteY66" fmla="*/ 9865 h 10000"/>
                  <a:gd name="connsiteX67" fmla="*/ 3259 w 10000"/>
                  <a:gd name="connsiteY67" fmla="*/ 9865 h 10000"/>
                  <a:gd name="connsiteX68" fmla="*/ 3507 w 10000"/>
                  <a:gd name="connsiteY68" fmla="*/ 9858 h 10000"/>
                  <a:gd name="connsiteX69" fmla="*/ 3777 w 10000"/>
                  <a:gd name="connsiteY69" fmla="*/ 9851 h 10000"/>
                  <a:gd name="connsiteX70" fmla="*/ 4023 w 10000"/>
                  <a:gd name="connsiteY70" fmla="*/ 9847 h 10000"/>
                  <a:gd name="connsiteX71" fmla="*/ 4247 w 10000"/>
                  <a:gd name="connsiteY71" fmla="*/ 9835 h 10000"/>
                  <a:gd name="connsiteX72" fmla="*/ 4492 w 10000"/>
                  <a:gd name="connsiteY72" fmla="*/ 9818 h 10000"/>
                  <a:gd name="connsiteX73" fmla="*/ 4715 w 10000"/>
                  <a:gd name="connsiteY73" fmla="*/ 9799 h 10000"/>
                  <a:gd name="connsiteX74" fmla="*/ 4740 w 10000"/>
                  <a:gd name="connsiteY74" fmla="*/ 9626 h 10000"/>
                  <a:gd name="connsiteX75" fmla="*/ 4813 w 10000"/>
                  <a:gd name="connsiteY75" fmla="*/ 9451 h 10000"/>
                  <a:gd name="connsiteX76" fmla="*/ 4912 w 10000"/>
                  <a:gd name="connsiteY76" fmla="*/ 9278 h 10000"/>
                  <a:gd name="connsiteX77" fmla="*/ 4986 w 10000"/>
                  <a:gd name="connsiteY77" fmla="*/ 9102 h 10000"/>
                  <a:gd name="connsiteX78" fmla="*/ 4962 w 10000"/>
                  <a:gd name="connsiteY78" fmla="*/ 8849 h 10000"/>
                  <a:gd name="connsiteX79" fmla="*/ 4962 w 10000"/>
                  <a:gd name="connsiteY79" fmla="*/ 8594 h 10000"/>
                  <a:gd name="connsiteX80" fmla="*/ 4962 w 10000"/>
                  <a:gd name="connsiteY80" fmla="*/ 8338 h 10000"/>
                  <a:gd name="connsiteX81" fmla="*/ 4986 w 10000"/>
                  <a:gd name="connsiteY81" fmla="*/ 8083 h 10000"/>
                  <a:gd name="connsiteX82" fmla="*/ 4986 w 10000"/>
                  <a:gd name="connsiteY82" fmla="*/ 7882 h 10000"/>
                  <a:gd name="connsiteX83" fmla="*/ 4937 w 10000"/>
                  <a:gd name="connsiteY83" fmla="*/ 7674 h 10000"/>
                  <a:gd name="connsiteX84" fmla="*/ 4912 w 10000"/>
                  <a:gd name="connsiteY84" fmla="*/ 7481 h 10000"/>
                  <a:gd name="connsiteX85" fmla="*/ 4986 w 10000"/>
                  <a:gd name="connsiteY85" fmla="*/ 7286 h 10000"/>
                  <a:gd name="connsiteX86" fmla="*/ 5259 w 10000"/>
                  <a:gd name="connsiteY86" fmla="*/ 7079 h 10000"/>
                  <a:gd name="connsiteX87" fmla="*/ 5308 w 10000"/>
                  <a:gd name="connsiteY87" fmla="*/ 6862 h 10000"/>
                  <a:gd name="connsiteX88" fmla="*/ 5282 w 10000"/>
                  <a:gd name="connsiteY88" fmla="*/ 6642 h 10000"/>
                  <a:gd name="connsiteX89" fmla="*/ 5282 w 10000"/>
                  <a:gd name="connsiteY89" fmla="*/ 6418 h 10000"/>
                  <a:gd name="connsiteX90" fmla="*/ 5308 w 10000"/>
                  <a:gd name="connsiteY90" fmla="*/ 6340 h 10000"/>
                  <a:gd name="connsiteX91" fmla="*/ 5331 w 10000"/>
                  <a:gd name="connsiteY91" fmla="*/ 6264 h 10000"/>
                  <a:gd name="connsiteX92" fmla="*/ 5331 w 10000"/>
                  <a:gd name="connsiteY92" fmla="*/ 6189 h 10000"/>
                  <a:gd name="connsiteX93" fmla="*/ 5259 w 10000"/>
                  <a:gd name="connsiteY93" fmla="*/ 6116 h 10000"/>
                  <a:gd name="connsiteX94" fmla="*/ 5233 w 10000"/>
                  <a:gd name="connsiteY94" fmla="*/ 5940 h 10000"/>
                  <a:gd name="connsiteX95" fmla="*/ 5282 w 10000"/>
                  <a:gd name="connsiteY95" fmla="*/ 5928 h 10000"/>
                  <a:gd name="connsiteX96" fmla="*/ 5282 w 10000"/>
                  <a:gd name="connsiteY96" fmla="*/ 5745 h 10000"/>
                  <a:gd name="connsiteX97" fmla="*/ 5331 w 10000"/>
                  <a:gd name="connsiteY97" fmla="*/ 5558 h 10000"/>
                  <a:gd name="connsiteX98" fmla="*/ 5357 w 10000"/>
                  <a:gd name="connsiteY98" fmla="*/ 5376 h 10000"/>
                  <a:gd name="connsiteX99" fmla="*/ 5308 w 10000"/>
                  <a:gd name="connsiteY99" fmla="*/ 5177 h 10000"/>
                  <a:gd name="connsiteX100" fmla="*/ 5432 w 10000"/>
                  <a:gd name="connsiteY100" fmla="*/ 5149 h 10000"/>
                  <a:gd name="connsiteX101" fmla="*/ 5357 w 10000"/>
                  <a:gd name="connsiteY101" fmla="*/ 4777 h 10000"/>
                  <a:gd name="connsiteX102" fmla="*/ 5458 w 10000"/>
                  <a:gd name="connsiteY102" fmla="*/ 4689 h 10000"/>
                  <a:gd name="connsiteX103" fmla="*/ 5481 w 10000"/>
                  <a:gd name="connsiteY103" fmla="*/ 4603 h 10000"/>
                  <a:gd name="connsiteX104" fmla="*/ 5505 w 10000"/>
                  <a:gd name="connsiteY104" fmla="*/ 4512 h 10000"/>
                  <a:gd name="connsiteX105" fmla="*/ 5553 w 10000"/>
                  <a:gd name="connsiteY105" fmla="*/ 4419 h 10000"/>
                  <a:gd name="connsiteX106" fmla="*/ 5628 w 10000"/>
                  <a:gd name="connsiteY106" fmla="*/ 4365 h 10000"/>
                  <a:gd name="connsiteX107" fmla="*/ 5603 w 10000"/>
                  <a:gd name="connsiteY107" fmla="*/ 4317 h 10000"/>
                  <a:gd name="connsiteX108" fmla="*/ 5553 w 10000"/>
                  <a:gd name="connsiteY108" fmla="*/ 4262 h 10000"/>
                  <a:gd name="connsiteX109" fmla="*/ 5603 w 10000"/>
                  <a:gd name="connsiteY109" fmla="*/ 4215 h 10000"/>
                  <a:gd name="connsiteX110" fmla="*/ 5704 w 10000"/>
                  <a:gd name="connsiteY110" fmla="*/ 4128 h 10000"/>
                  <a:gd name="connsiteX111" fmla="*/ 5704 w 10000"/>
                  <a:gd name="connsiteY111" fmla="*/ 4044 h 10000"/>
                  <a:gd name="connsiteX112" fmla="*/ 5677 w 10000"/>
                  <a:gd name="connsiteY112" fmla="*/ 3957 h 10000"/>
                  <a:gd name="connsiteX113" fmla="*/ 5654 w 10000"/>
                  <a:gd name="connsiteY113" fmla="*/ 3868 h 10000"/>
                  <a:gd name="connsiteX114" fmla="*/ 5531 w 10000"/>
                  <a:gd name="connsiteY114" fmla="*/ 3864 h 10000"/>
                  <a:gd name="connsiteX115" fmla="*/ 5553 w 10000"/>
                  <a:gd name="connsiteY115" fmla="*/ 3797 h 10000"/>
                  <a:gd name="connsiteX116" fmla="*/ 5654 w 10000"/>
                  <a:gd name="connsiteY116" fmla="*/ 3729 h 10000"/>
                  <a:gd name="connsiteX117" fmla="*/ 5677 w 10000"/>
                  <a:gd name="connsiteY117" fmla="*/ 3664 h 10000"/>
                  <a:gd name="connsiteX118" fmla="*/ 5654 w 10000"/>
                  <a:gd name="connsiteY118" fmla="*/ 3592 h 10000"/>
                  <a:gd name="connsiteX119" fmla="*/ 5603 w 10000"/>
                  <a:gd name="connsiteY119" fmla="*/ 3592 h 10000"/>
                  <a:gd name="connsiteX120" fmla="*/ 5628 w 10000"/>
                  <a:gd name="connsiteY120" fmla="*/ 3524 h 10000"/>
                  <a:gd name="connsiteX121" fmla="*/ 5603 w 10000"/>
                  <a:gd name="connsiteY121" fmla="*/ 3446 h 10000"/>
                  <a:gd name="connsiteX122" fmla="*/ 5603 w 10000"/>
                  <a:gd name="connsiteY122" fmla="*/ 3377 h 10000"/>
                  <a:gd name="connsiteX123" fmla="*/ 5677 w 10000"/>
                  <a:gd name="connsiteY123" fmla="*/ 3306 h 10000"/>
                  <a:gd name="connsiteX124" fmla="*/ 5677 w 10000"/>
                  <a:gd name="connsiteY124" fmla="*/ 3163 h 10000"/>
                  <a:gd name="connsiteX125" fmla="*/ 5677 w 10000"/>
                  <a:gd name="connsiteY125" fmla="*/ 3024 h 10000"/>
                  <a:gd name="connsiteX126" fmla="*/ 5754 w 10000"/>
                  <a:gd name="connsiteY126" fmla="*/ 2887 h 10000"/>
                  <a:gd name="connsiteX127" fmla="*/ 5925 w 10000"/>
                  <a:gd name="connsiteY127" fmla="*/ 2760 h 10000"/>
                  <a:gd name="connsiteX128" fmla="*/ 5851 w 10000"/>
                  <a:gd name="connsiteY128" fmla="*/ 2740 h 10000"/>
                  <a:gd name="connsiteX129" fmla="*/ 5851 w 10000"/>
                  <a:gd name="connsiteY129" fmla="*/ 2620 h 10000"/>
                  <a:gd name="connsiteX130" fmla="*/ 5826 w 10000"/>
                  <a:gd name="connsiteY130" fmla="*/ 2501 h 10000"/>
                  <a:gd name="connsiteX131" fmla="*/ 5802 w 10000"/>
                  <a:gd name="connsiteY131" fmla="*/ 2383 h 10000"/>
                  <a:gd name="connsiteX132" fmla="*/ 5851 w 10000"/>
                  <a:gd name="connsiteY132" fmla="*/ 2277 h 10000"/>
                  <a:gd name="connsiteX133" fmla="*/ 5899 w 10000"/>
                  <a:gd name="connsiteY133" fmla="*/ 2084 h 10000"/>
                  <a:gd name="connsiteX134" fmla="*/ 6024 w 10000"/>
                  <a:gd name="connsiteY134" fmla="*/ 1899 h 10000"/>
                  <a:gd name="connsiteX135" fmla="*/ 6100 w 10000"/>
                  <a:gd name="connsiteY135" fmla="*/ 1708 h 10000"/>
                  <a:gd name="connsiteX136" fmla="*/ 6050 w 10000"/>
                  <a:gd name="connsiteY136" fmla="*/ 1515 h 10000"/>
                  <a:gd name="connsiteX137" fmla="*/ 6072 w 10000"/>
                  <a:gd name="connsiteY137" fmla="*/ 1423 h 10000"/>
                  <a:gd name="connsiteX138" fmla="*/ 6072 w 10000"/>
                  <a:gd name="connsiteY138" fmla="*/ 1326 h 10000"/>
                  <a:gd name="connsiteX139" fmla="*/ 6072 w 10000"/>
                  <a:gd name="connsiteY139" fmla="*/ 1231 h 10000"/>
                  <a:gd name="connsiteX140" fmla="*/ 6050 w 10000"/>
                  <a:gd name="connsiteY140" fmla="*/ 1136 h 10000"/>
                  <a:gd name="connsiteX141" fmla="*/ 5925 w 10000"/>
                  <a:gd name="connsiteY141" fmla="*/ 1165 h 10000"/>
                  <a:gd name="connsiteX142" fmla="*/ 5925 w 10000"/>
                  <a:gd name="connsiteY142" fmla="*/ 1101 h 10000"/>
                  <a:gd name="connsiteX143" fmla="*/ 5899 w 10000"/>
                  <a:gd name="connsiteY143" fmla="*/ 1036 h 10000"/>
                  <a:gd name="connsiteX144" fmla="*/ 5899 w 10000"/>
                  <a:gd name="connsiteY144" fmla="*/ 970 h 10000"/>
                  <a:gd name="connsiteX145" fmla="*/ 5925 w 10000"/>
                  <a:gd name="connsiteY145" fmla="*/ 909 h 10000"/>
                  <a:gd name="connsiteX146" fmla="*/ 5851 w 10000"/>
                  <a:gd name="connsiteY146" fmla="*/ 823 h 10000"/>
                  <a:gd name="connsiteX147" fmla="*/ 5851 w 10000"/>
                  <a:gd name="connsiteY147" fmla="*/ 738 h 10000"/>
                  <a:gd name="connsiteX148" fmla="*/ 5826 w 10000"/>
                  <a:gd name="connsiteY148" fmla="*/ 649 h 10000"/>
                  <a:gd name="connsiteX149" fmla="*/ 5826 w 10000"/>
                  <a:gd name="connsiteY149" fmla="*/ 573 h 10000"/>
                  <a:gd name="connsiteX150" fmla="*/ 5754 w 10000"/>
                  <a:gd name="connsiteY150" fmla="*/ 371 h 10000"/>
                  <a:gd name="connsiteX151" fmla="*/ 5677 w 10000"/>
                  <a:gd name="connsiteY151" fmla="*/ 352 h 10000"/>
                  <a:gd name="connsiteX152" fmla="*/ 5531 w 10000"/>
                  <a:gd name="connsiteY152" fmla="*/ 340 h 10000"/>
                  <a:gd name="connsiteX153" fmla="*/ 5432 w 10000"/>
                  <a:gd name="connsiteY153" fmla="*/ 328 h 10000"/>
                  <a:gd name="connsiteX154" fmla="*/ 5282 w 10000"/>
                  <a:gd name="connsiteY154" fmla="*/ 325 h 10000"/>
                  <a:gd name="connsiteX155" fmla="*/ 5184 w 10000"/>
                  <a:gd name="connsiteY155" fmla="*/ 328 h 10000"/>
                  <a:gd name="connsiteX156" fmla="*/ 5111 w 10000"/>
                  <a:gd name="connsiteY156" fmla="*/ 336 h 10000"/>
                  <a:gd name="connsiteX157" fmla="*/ 5012 w 10000"/>
                  <a:gd name="connsiteY157" fmla="*/ 336 h 10000"/>
                  <a:gd name="connsiteX158" fmla="*/ 4937 w 10000"/>
                  <a:gd name="connsiteY158" fmla="*/ 328 h 10000"/>
                  <a:gd name="connsiteX159" fmla="*/ 4962 w 10000"/>
                  <a:gd name="connsiteY159" fmla="*/ 313 h 10000"/>
                  <a:gd name="connsiteX160" fmla="*/ 5012 w 10000"/>
                  <a:gd name="connsiteY160" fmla="*/ 305 h 10000"/>
                  <a:gd name="connsiteX161" fmla="*/ 5088 w 10000"/>
                  <a:gd name="connsiteY161" fmla="*/ 293 h 10000"/>
                  <a:gd name="connsiteX162" fmla="*/ 5061 w 10000"/>
                  <a:gd name="connsiteY162" fmla="*/ 278 h 10000"/>
                  <a:gd name="connsiteX163" fmla="*/ 5282 w 10000"/>
                  <a:gd name="connsiteY163" fmla="*/ 262 h 10000"/>
                  <a:gd name="connsiteX164" fmla="*/ 5505 w 10000"/>
                  <a:gd name="connsiteY164" fmla="*/ 235 h 10000"/>
                  <a:gd name="connsiteX165" fmla="*/ 5704 w 10000"/>
                  <a:gd name="connsiteY165" fmla="*/ 207 h 10000"/>
                  <a:gd name="connsiteX166" fmla="*/ 5874 w 10000"/>
                  <a:gd name="connsiteY166" fmla="*/ 165 h 10000"/>
                  <a:gd name="connsiteX167" fmla="*/ 5925 w 10000"/>
                  <a:gd name="connsiteY167" fmla="*/ 122 h 10000"/>
                  <a:gd name="connsiteX168" fmla="*/ 5997 w 10000"/>
                  <a:gd name="connsiteY168" fmla="*/ 87 h 10000"/>
                  <a:gd name="connsiteX169" fmla="*/ 5997 w 10000"/>
                  <a:gd name="connsiteY169" fmla="*/ 42 h 10000"/>
                  <a:gd name="connsiteX170" fmla="*/ 6024 w 10000"/>
                  <a:gd name="connsiteY170" fmla="*/ 0 h 10000"/>
                  <a:gd name="connsiteX171" fmla="*/ 6100 w 10000"/>
                  <a:gd name="connsiteY171" fmla="*/ 74 h 10000"/>
                  <a:gd name="connsiteX172" fmla="*/ 6196 w 10000"/>
                  <a:gd name="connsiteY172" fmla="*/ 157 h 10000"/>
                  <a:gd name="connsiteX173" fmla="*/ 6223 w 10000"/>
                  <a:gd name="connsiteY173" fmla="*/ 239 h 10000"/>
                  <a:gd name="connsiteX174" fmla="*/ 6173 w 10000"/>
                  <a:gd name="connsiteY174" fmla="*/ 325 h 10000"/>
                  <a:gd name="connsiteX0" fmla="*/ 5188 w 9015"/>
                  <a:gd name="connsiteY0" fmla="*/ 325 h 9935"/>
                  <a:gd name="connsiteX1" fmla="*/ 5308 w 9015"/>
                  <a:gd name="connsiteY1" fmla="*/ 561 h 9935"/>
                  <a:gd name="connsiteX2" fmla="*/ 5408 w 9015"/>
                  <a:gd name="connsiteY2" fmla="*/ 804 h 9935"/>
                  <a:gd name="connsiteX3" fmla="*/ 5459 w 9015"/>
                  <a:gd name="connsiteY3" fmla="*/ 1043 h 9935"/>
                  <a:gd name="connsiteX4" fmla="*/ 5508 w 9015"/>
                  <a:gd name="connsiteY4" fmla="*/ 1279 h 9935"/>
                  <a:gd name="connsiteX5" fmla="*/ 5680 w 9015"/>
                  <a:gd name="connsiteY5" fmla="*/ 1511 h 9935"/>
                  <a:gd name="connsiteX6" fmla="*/ 5780 w 9015"/>
                  <a:gd name="connsiteY6" fmla="*/ 1748 h 9935"/>
                  <a:gd name="connsiteX7" fmla="*/ 5780 w 9015"/>
                  <a:gd name="connsiteY7" fmla="*/ 1984 h 9935"/>
                  <a:gd name="connsiteX8" fmla="*/ 5754 w 9015"/>
                  <a:gd name="connsiteY8" fmla="*/ 2218 h 9935"/>
                  <a:gd name="connsiteX9" fmla="*/ 5801 w 9015"/>
                  <a:gd name="connsiteY9" fmla="*/ 2344 h 9935"/>
                  <a:gd name="connsiteX10" fmla="*/ 5878 w 9015"/>
                  <a:gd name="connsiteY10" fmla="*/ 2482 h 9935"/>
                  <a:gd name="connsiteX11" fmla="*/ 5878 w 9015"/>
                  <a:gd name="connsiteY11" fmla="*/ 2617 h 9935"/>
                  <a:gd name="connsiteX12" fmla="*/ 5854 w 9015"/>
                  <a:gd name="connsiteY12" fmla="*/ 2752 h 9935"/>
                  <a:gd name="connsiteX13" fmla="*/ 5878 w 9015"/>
                  <a:gd name="connsiteY13" fmla="*/ 2767 h 9935"/>
                  <a:gd name="connsiteX14" fmla="*/ 5854 w 9015"/>
                  <a:gd name="connsiteY14" fmla="*/ 2790 h 9935"/>
                  <a:gd name="connsiteX15" fmla="*/ 5780 w 9015"/>
                  <a:gd name="connsiteY15" fmla="*/ 2806 h 9935"/>
                  <a:gd name="connsiteX16" fmla="*/ 5754 w 9015"/>
                  <a:gd name="connsiteY16" fmla="*/ 2827 h 9935"/>
                  <a:gd name="connsiteX17" fmla="*/ 5754 w 9015"/>
                  <a:gd name="connsiteY17" fmla="*/ 2887 h 9935"/>
                  <a:gd name="connsiteX18" fmla="*/ 5754 w 9015"/>
                  <a:gd name="connsiteY18" fmla="*/ 2945 h 9935"/>
                  <a:gd name="connsiteX19" fmla="*/ 5707 w 9015"/>
                  <a:gd name="connsiteY19" fmla="*/ 3008 h 9935"/>
                  <a:gd name="connsiteX20" fmla="*/ 5656 w 9015"/>
                  <a:gd name="connsiteY20" fmla="*/ 3062 h 9935"/>
                  <a:gd name="connsiteX21" fmla="*/ 5656 w 9015"/>
                  <a:gd name="connsiteY21" fmla="*/ 3239 h 9935"/>
                  <a:gd name="connsiteX22" fmla="*/ 5707 w 9015"/>
                  <a:gd name="connsiteY22" fmla="*/ 3425 h 9935"/>
                  <a:gd name="connsiteX23" fmla="*/ 5801 w 9015"/>
                  <a:gd name="connsiteY23" fmla="*/ 3611 h 9935"/>
                  <a:gd name="connsiteX24" fmla="*/ 5829 w 9015"/>
                  <a:gd name="connsiteY24" fmla="*/ 3789 h 9935"/>
                  <a:gd name="connsiteX25" fmla="*/ 6051 w 9015"/>
                  <a:gd name="connsiteY25" fmla="*/ 3941 h 9935"/>
                  <a:gd name="connsiteX26" fmla="*/ 6078 w 9015"/>
                  <a:gd name="connsiteY26" fmla="*/ 4098 h 9935"/>
                  <a:gd name="connsiteX27" fmla="*/ 6051 w 9015"/>
                  <a:gd name="connsiteY27" fmla="*/ 4254 h 9935"/>
                  <a:gd name="connsiteX28" fmla="*/ 6028 w 9015"/>
                  <a:gd name="connsiteY28" fmla="*/ 4411 h 9935"/>
                  <a:gd name="connsiteX29" fmla="*/ 5854 w 9015"/>
                  <a:gd name="connsiteY29" fmla="*/ 4645 h 9935"/>
                  <a:gd name="connsiteX30" fmla="*/ 5878 w 9015"/>
                  <a:gd name="connsiteY30" fmla="*/ 4881 h 9935"/>
                  <a:gd name="connsiteX31" fmla="*/ 5954 w 9015"/>
                  <a:gd name="connsiteY31" fmla="*/ 5114 h 9935"/>
                  <a:gd name="connsiteX32" fmla="*/ 5878 w 9015"/>
                  <a:gd name="connsiteY32" fmla="*/ 5348 h 9935"/>
                  <a:gd name="connsiteX33" fmla="*/ 5974 w 9015"/>
                  <a:gd name="connsiteY33" fmla="*/ 5607 h 9935"/>
                  <a:gd name="connsiteX34" fmla="*/ 6051 w 9015"/>
                  <a:gd name="connsiteY34" fmla="*/ 5856 h 9935"/>
                  <a:gd name="connsiteX35" fmla="*/ 6125 w 9015"/>
                  <a:gd name="connsiteY35" fmla="*/ 6112 h 9935"/>
                  <a:gd name="connsiteX36" fmla="*/ 6125 w 9015"/>
                  <a:gd name="connsiteY36" fmla="*/ 6374 h 9935"/>
                  <a:gd name="connsiteX37" fmla="*/ 6223 w 9015"/>
                  <a:gd name="connsiteY37" fmla="*/ 6708 h 9935"/>
                  <a:gd name="connsiteX38" fmla="*/ 6223 w 9015"/>
                  <a:gd name="connsiteY38" fmla="*/ 7040 h 9935"/>
                  <a:gd name="connsiteX39" fmla="*/ 6247 w 9015"/>
                  <a:gd name="connsiteY39" fmla="*/ 7366 h 9935"/>
                  <a:gd name="connsiteX40" fmla="*/ 6544 w 9015"/>
                  <a:gd name="connsiteY40" fmla="*/ 7688 h 9935"/>
                  <a:gd name="connsiteX41" fmla="*/ 6593 w 9015"/>
                  <a:gd name="connsiteY41" fmla="*/ 7845 h 9935"/>
                  <a:gd name="connsiteX42" fmla="*/ 6694 w 9015"/>
                  <a:gd name="connsiteY42" fmla="*/ 8000 h 9935"/>
                  <a:gd name="connsiteX43" fmla="*/ 6743 w 9015"/>
                  <a:gd name="connsiteY43" fmla="*/ 8162 h 9935"/>
                  <a:gd name="connsiteX44" fmla="*/ 6642 w 9015"/>
                  <a:gd name="connsiteY44" fmla="*/ 8319 h 9935"/>
                  <a:gd name="connsiteX45" fmla="*/ 6521 w 9015"/>
                  <a:gd name="connsiteY45" fmla="*/ 8522 h 9935"/>
                  <a:gd name="connsiteX46" fmla="*/ 6544 w 9015"/>
                  <a:gd name="connsiteY46" fmla="*/ 8733 h 9935"/>
                  <a:gd name="connsiteX47" fmla="*/ 6694 w 9015"/>
                  <a:gd name="connsiteY47" fmla="*/ 8953 h 9935"/>
                  <a:gd name="connsiteX48" fmla="*/ 6814 w 9015"/>
                  <a:gd name="connsiteY48" fmla="*/ 9163 h 9935"/>
                  <a:gd name="connsiteX49" fmla="*/ 6841 w 9015"/>
                  <a:gd name="connsiteY49" fmla="*/ 9320 h 9935"/>
                  <a:gd name="connsiteX50" fmla="*/ 6841 w 9015"/>
                  <a:gd name="connsiteY50" fmla="*/ 9483 h 9935"/>
                  <a:gd name="connsiteX51" fmla="*/ 6916 w 9015"/>
                  <a:gd name="connsiteY51" fmla="*/ 9641 h 9935"/>
                  <a:gd name="connsiteX52" fmla="*/ 7210 w 9015"/>
                  <a:gd name="connsiteY52" fmla="*/ 9776 h 9935"/>
                  <a:gd name="connsiteX53" fmla="*/ 7533 w 9015"/>
                  <a:gd name="connsiteY53" fmla="*/ 9776 h 9935"/>
                  <a:gd name="connsiteX54" fmla="*/ 7877 w 9015"/>
                  <a:gd name="connsiteY54" fmla="*/ 9787 h 9935"/>
                  <a:gd name="connsiteX55" fmla="*/ 8149 w 9015"/>
                  <a:gd name="connsiteY55" fmla="*/ 9799 h 9935"/>
                  <a:gd name="connsiteX56" fmla="*/ 8468 w 9015"/>
                  <a:gd name="connsiteY56" fmla="*/ 9814 h 9935"/>
                  <a:gd name="connsiteX57" fmla="*/ 8767 w 9015"/>
                  <a:gd name="connsiteY57" fmla="*/ 9835 h 9935"/>
                  <a:gd name="connsiteX58" fmla="*/ 9015 w 9015"/>
                  <a:gd name="connsiteY58" fmla="*/ 9865 h 9935"/>
                  <a:gd name="connsiteX59" fmla="*/ 0 w 9015"/>
                  <a:gd name="connsiteY59" fmla="*/ 9935 h 9935"/>
                  <a:gd name="connsiteX60" fmla="*/ 349 w 9015"/>
                  <a:gd name="connsiteY60" fmla="*/ 9912 h 9935"/>
                  <a:gd name="connsiteX61" fmla="*/ 644 w 9015"/>
                  <a:gd name="connsiteY61" fmla="*/ 9893 h 9935"/>
                  <a:gd name="connsiteX62" fmla="*/ 989 w 9015"/>
                  <a:gd name="connsiteY62" fmla="*/ 9877 h 9935"/>
                  <a:gd name="connsiteX63" fmla="*/ 1360 w 9015"/>
                  <a:gd name="connsiteY63" fmla="*/ 9865 h 9935"/>
                  <a:gd name="connsiteX64" fmla="*/ 1731 w 9015"/>
                  <a:gd name="connsiteY64" fmla="*/ 9865 h 9935"/>
                  <a:gd name="connsiteX65" fmla="*/ 2002 w 9015"/>
                  <a:gd name="connsiteY65" fmla="*/ 9865 h 9935"/>
                  <a:gd name="connsiteX66" fmla="*/ 2274 w 9015"/>
                  <a:gd name="connsiteY66" fmla="*/ 9865 h 9935"/>
                  <a:gd name="connsiteX67" fmla="*/ 2522 w 9015"/>
                  <a:gd name="connsiteY67" fmla="*/ 9858 h 9935"/>
                  <a:gd name="connsiteX68" fmla="*/ 2792 w 9015"/>
                  <a:gd name="connsiteY68" fmla="*/ 9851 h 9935"/>
                  <a:gd name="connsiteX69" fmla="*/ 3038 w 9015"/>
                  <a:gd name="connsiteY69" fmla="*/ 9847 h 9935"/>
                  <a:gd name="connsiteX70" fmla="*/ 3262 w 9015"/>
                  <a:gd name="connsiteY70" fmla="*/ 9835 h 9935"/>
                  <a:gd name="connsiteX71" fmla="*/ 3507 w 9015"/>
                  <a:gd name="connsiteY71" fmla="*/ 9818 h 9935"/>
                  <a:gd name="connsiteX72" fmla="*/ 3730 w 9015"/>
                  <a:gd name="connsiteY72" fmla="*/ 9799 h 9935"/>
                  <a:gd name="connsiteX73" fmla="*/ 3755 w 9015"/>
                  <a:gd name="connsiteY73" fmla="*/ 9626 h 9935"/>
                  <a:gd name="connsiteX74" fmla="*/ 3828 w 9015"/>
                  <a:gd name="connsiteY74" fmla="*/ 9451 h 9935"/>
                  <a:gd name="connsiteX75" fmla="*/ 3927 w 9015"/>
                  <a:gd name="connsiteY75" fmla="*/ 9278 h 9935"/>
                  <a:gd name="connsiteX76" fmla="*/ 4001 w 9015"/>
                  <a:gd name="connsiteY76" fmla="*/ 9102 h 9935"/>
                  <a:gd name="connsiteX77" fmla="*/ 3977 w 9015"/>
                  <a:gd name="connsiteY77" fmla="*/ 8849 h 9935"/>
                  <a:gd name="connsiteX78" fmla="*/ 3977 w 9015"/>
                  <a:gd name="connsiteY78" fmla="*/ 8594 h 9935"/>
                  <a:gd name="connsiteX79" fmla="*/ 3977 w 9015"/>
                  <a:gd name="connsiteY79" fmla="*/ 8338 h 9935"/>
                  <a:gd name="connsiteX80" fmla="*/ 4001 w 9015"/>
                  <a:gd name="connsiteY80" fmla="*/ 8083 h 9935"/>
                  <a:gd name="connsiteX81" fmla="*/ 4001 w 9015"/>
                  <a:gd name="connsiteY81" fmla="*/ 7882 h 9935"/>
                  <a:gd name="connsiteX82" fmla="*/ 3952 w 9015"/>
                  <a:gd name="connsiteY82" fmla="*/ 7674 h 9935"/>
                  <a:gd name="connsiteX83" fmla="*/ 3927 w 9015"/>
                  <a:gd name="connsiteY83" fmla="*/ 7481 h 9935"/>
                  <a:gd name="connsiteX84" fmla="*/ 4001 w 9015"/>
                  <a:gd name="connsiteY84" fmla="*/ 7286 h 9935"/>
                  <a:gd name="connsiteX85" fmla="*/ 4274 w 9015"/>
                  <a:gd name="connsiteY85" fmla="*/ 7079 h 9935"/>
                  <a:gd name="connsiteX86" fmla="*/ 4323 w 9015"/>
                  <a:gd name="connsiteY86" fmla="*/ 6862 h 9935"/>
                  <a:gd name="connsiteX87" fmla="*/ 4297 w 9015"/>
                  <a:gd name="connsiteY87" fmla="*/ 6642 h 9935"/>
                  <a:gd name="connsiteX88" fmla="*/ 4297 w 9015"/>
                  <a:gd name="connsiteY88" fmla="*/ 6418 h 9935"/>
                  <a:gd name="connsiteX89" fmla="*/ 4323 w 9015"/>
                  <a:gd name="connsiteY89" fmla="*/ 6340 h 9935"/>
                  <a:gd name="connsiteX90" fmla="*/ 4346 w 9015"/>
                  <a:gd name="connsiteY90" fmla="*/ 6264 h 9935"/>
                  <a:gd name="connsiteX91" fmla="*/ 4346 w 9015"/>
                  <a:gd name="connsiteY91" fmla="*/ 6189 h 9935"/>
                  <a:gd name="connsiteX92" fmla="*/ 4274 w 9015"/>
                  <a:gd name="connsiteY92" fmla="*/ 6116 h 9935"/>
                  <a:gd name="connsiteX93" fmla="*/ 4248 w 9015"/>
                  <a:gd name="connsiteY93" fmla="*/ 5940 h 9935"/>
                  <a:gd name="connsiteX94" fmla="*/ 4297 w 9015"/>
                  <a:gd name="connsiteY94" fmla="*/ 5928 h 9935"/>
                  <a:gd name="connsiteX95" fmla="*/ 4297 w 9015"/>
                  <a:gd name="connsiteY95" fmla="*/ 5745 h 9935"/>
                  <a:gd name="connsiteX96" fmla="*/ 4346 w 9015"/>
                  <a:gd name="connsiteY96" fmla="*/ 5558 h 9935"/>
                  <a:gd name="connsiteX97" fmla="*/ 4372 w 9015"/>
                  <a:gd name="connsiteY97" fmla="*/ 5376 h 9935"/>
                  <a:gd name="connsiteX98" fmla="*/ 4323 w 9015"/>
                  <a:gd name="connsiteY98" fmla="*/ 5177 h 9935"/>
                  <a:gd name="connsiteX99" fmla="*/ 4447 w 9015"/>
                  <a:gd name="connsiteY99" fmla="*/ 5149 h 9935"/>
                  <a:gd name="connsiteX100" fmla="*/ 4372 w 9015"/>
                  <a:gd name="connsiteY100" fmla="*/ 4777 h 9935"/>
                  <a:gd name="connsiteX101" fmla="*/ 4473 w 9015"/>
                  <a:gd name="connsiteY101" fmla="*/ 4689 h 9935"/>
                  <a:gd name="connsiteX102" fmla="*/ 4496 w 9015"/>
                  <a:gd name="connsiteY102" fmla="*/ 4603 h 9935"/>
                  <a:gd name="connsiteX103" fmla="*/ 4520 w 9015"/>
                  <a:gd name="connsiteY103" fmla="*/ 4512 h 9935"/>
                  <a:gd name="connsiteX104" fmla="*/ 4568 w 9015"/>
                  <a:gd name="connsiteY104" fmla="*/ 4419 h 9935"/>
                  <a:gd name="connsiteX105" fmla="*/ 4643 w 9015"/>
                  <a:gd name="connsiteY105" fmla="*/ 4365 h 9935"/>
                  <a:gd name="connsiteX106" fmla="*/ 4618 w 9015"/>
                  <a:gd name="connsiteY106" fmla="*/ 4317 h 9935"/>
                  <a:gd name="connsiteX107" fmla="*/ 4568 w 9015"/>
                  <a:gd name="connsiteY107" fmla="*/ 4262 h 9935"/>
                  <a:gd name="connsiteX108" fmla="*/ 4618 w 9015"/>
                  <a:gd name="connsiteY108" fmla="*/ 4215 h 9935"/>
                  <a:gd name="connsiteX109" fmla="*/ 4719 w 9015"/>
                  <a:gd name="connsiteY109" fmla="*/ 4128 h 9935"/>
                  <a:gd name="connsiteX110" fmla="*/ 4719 w 9015"/>
                  <a:gd name="connsiteY110" fmla="*/ 4044 h 9935"/>
                  <a:gd name="connsiteX111" fmla="*/ 4692 w 9015"/>
                  <a:gd name="connsiteY111" fmla="*/ 3957 h 9935"/>
                  <a:gd name="connsiteX112" fmla="*/ 4669 w 9015"/>
                  <a:gd name="connsiteY112" fmla="*/ 3868 h 9935"/>
                  <a:gd name="connsiteX113" fmla="*/ 4546 w 9015"/>
                  <a:gd name="connsiteY113" fmla="*/ 3864 h 9935"/>
                  <a:gd name="connsiteX114" fmla="*/ 4568 w 9015"/>
                  <a:gd name="connsiteY114" fmla="*/ 3797 h 9935"/>
                  <a:gd name="connsiteX115" fmla="*/ 4669 w 9015"/>
                  <a:gd name="connsiteY115" fmla="*/ 3729 h 9935"/>
                  <a:gd name="connsiteX116" fmla="*/ 4692 w 9015"/>
                  <a:gd name="connsiteY116" fmla="*/ 3664 h 9935"/>
                  <a:gd name="connsiteX117" fmla="*/ 4669 w 9015"/>
                  <a:gd name="connsiteY117" fmla="*/ 3592 h 9935"/>
                  <a:gd name="connsiteX118" fmla="*/ 4618 w 9015"/>
                  <a:gd name="connsiteY118" fmla="*/ 3592 h 9935"/>
                  <a:gd name="connsiteX119" fmla="*/ 4643 w 9015"/>
                  <a:gd name="connsiteY119" fmla="*/ 3524 h 9935"/>
                  <a:gd name="connsiteX120" fmla="*/ 4618 w 9015"/>
                  <a:gd name="connsiteY120" fmla="*/ 3446 h 9935"/>
                  <a:gd name="connsiteX121" fmla="*/ 4618 w 9015"/>
                  <a:gd name="connsiteY121" fmla="*/ 3377 h 9935"/>
                  <a:gd name="connsiteX122" fmla="*/ 4692 w 9015"/>
                  <a:gd name="connsiteY122" fmla="*/ 3306 h 9935"/>
                  <a:gd name="connsiteX123" fmla="*/ 4692 w 9015"/>
                  <a:gd name="connsiteY123" fmla="*/ 3163 h 9935"/>
                  <a:gd name="connsiteX124" fmla="*/ 4692 w 9015"/>
                  <a:gd name="connsiteY124" fmla="*/ 3024 h 9935"/>
                  <a:gd name="connsiteX125" fmla="*/ 4769 w 9015"/>
                  <a:gd name="connsiteY125" fmla="*/ 2887 h 9935"/>
                  <a:gd name="connsiteX126" fmla="*/ 4940 w 9015"/>
                  <a:gd name="connsiteY126" fmla="*/ 2760 h 9935"/>
                  <a:gd name="connsiteX127" fmla="*/ 4866 w 9015"/>
                  <a:gd name="connsiteY127" fmla="*/ 2740 h 9935"/>
                  <a:gd name="connsiteX128" fmla="*/ 4866 w 9015"/>
                  <a:gd name="connsiteY128" fmla="*/ 2620 h 9935"/>
                  <a:gd name="connsiteX129" fmla="*/ 4841 w 9015"/>
                  <a:gd name="connsiteY129" fmla="*/ 2501 h 9935"/>
                  <a:gd name="connsiteX130" fmla="*/ 4817 w 9015"/>
                  <a:gd name="connsiteY130" fmla="*/ 2383 h 9935"/>
                  <a:gd name="connsiteX131" fmla="*/ 4866 w 9015"/>
                  <a:gd name="connsiteY131" fmla="*/ 2277 h 9935"/>
                  <a:gd name="connsiteX132" fmla="*/ 4914 w 9015"/>
                  <a:gd name="connsiteY132" fmla="*/ 2084 h 9935"/>
                  <a:gd name="connsiteX133" fmla="*/ 5039 w 9015"/>
                  <a:gd name="connsiteY133" fmla="*/ 1899 h 9935"/>
                  <a:gd name="connsiteX134" fmla="*/ 5115 w 9015"/>
                  <a:gd name="connsiteY134" fmla="*/ 1708 h 9935"/>
                  <a:gd name="connsiteX135" fmla="*/ 5065 w 9015"/>
                  <a:gd name="connsiteY135" fmla="*/ 1515 h 9935"/>
                  <a:gd name="connsiteX136" fmla="*/ 5087 w 9015"/>
                  <a:gd name="connsiteY136" fmla="*/ 1423 h 9935"/>
                  <a:gd name="connsiteX137" fmla="*/ 5087 w 9015"/>
                  <a:gd name="connsiteY137" fmla="*/ 1326 h 9935"/>
                  <a:gd name="connsiteX138" fmla="*/ 5087 w 9015"/>
                  <a:gd name="connsiteY138" fmla="*/ 1231 h 9935"/>
                  <a:gd name="connsiteX139" fmla="*/ 5065 w 9015"/>
                  <a:gd name="connsiteY139" fmla="*/ 1136 h 9935"/>
                  <a:gd name="connsiteX140" fmla="*/ 4940 w 9015"/>
                  <a:gd name="connsiteY140" fmla="*/ 1165 h 9935"/>
                  <a:gd name="connsiteX141" fmla="*/ 4940 w 9015"/>
                  <a:gd name="connsiteY141" fmla="*/ 1101 h 9935"/>
                  <a:gd name="connsiteX142" fmla="*/ 4914 w 9015"/>
                  <a:gd name="connsiteY142" fmla="*/ 1036 h 9935"/>
                  <a:gd name="connsiteX143" fmla="*/ 4914 w 9015"/>
                  <a:gd name="connsiteY143" fmla="*/ 970 h 9935"/>
                  <a:gd name="connsiteX144" fmla="*/ 4940 w 9015"/>
                  <a:gd name="connsiteY144" fmla="*/ 909 h 9935"/>
                  <a:gd name="connsiteX145" fmla="*/ 4866 w 9015"/>
                  <a:gd name="connsiteY145" fmla="*/ 823 h 9935"/>
                  <a:gd name="connsiteX146" fmla="*/ 4866 w 9015"/>
                  <a:gd name="connsiteY146" fmla="*/ 738 h 9935"/>
                  <a:gd name="connsiteX147" fmla="*/ 4841 w 9015"/>
                  <a:gd name="connsiteY147" fmla="*/ 649 h 9935"/>
                  <a:gd name="connsiteX148" fmla="*/ 4841 w 9015"/>
                  <a:gd name="connsiteY148" fmla="*/ 573 h 9935"/>
                  <a:gd name="connsiteX149" fmla="*/ 4769 w 9015"/>
                  <a:gd name="connsiteY149" fmla="*/ 371 h 9935"/>
                  <a:gd name="connsiteX150" fmla="*/ 4692 w 9015"/>
                  <a:gd name="connsiteY150" fmla="*/ 352 h 9935"/>
                  <a:gd name="connsiteX151" fmla="*/ 4546 w 9015"/>
                  <a:gd name="connsiteY151" fmla="*/ 340 h 9935"/>
                  <a:gd name="connsiteX152" fmla="*/ 4447 w 9015"/>
                  <a:gd name="connsiteY152" fmla="*/ 328 h 9935"/>
                  <a:gd name="connsiteX153" fmla="*/ 4297 w 9015"/>
                  <a:gd name="connsiteY153" fmla="*/ 325 h 9935"/>
                  <a:gd name="connsiteX154" fmla="*/ 4199 w 9015"/>
                  <a:gd name="connsiteY154" fmla="*/ 328 h 9935"/>
                  <a:gd name="connsiteX155" fmla="*/ 4126 w 9015"/>
                  <a:gd name="connsiteY155" fmla="*/ 336 h 9935"/>
                  <a:gd name="connsiteX156" fmla="*/ 4027 w 9015"/>
                  <a:gd name="connsiteY156" fmla="*/ 336 h 9935"/>
                  <a:gd name="connsiteX157" fmla="*/ 3952 w 9015"/>
                  <a:gd name="connsiteY157" fmla="*/ 328 h 9935"/>
                  <a:gd name="connsiteX158" fmla="*/ 3977 w 9015"/>
                  <a:gd name="connsiteY158" fmla="*/ 313 h 9935"/>
                  <a:gd name="connsiteX159" fmla="*/ 4027 w 9015"/>
                  <a:gd name="connsiteY159" fmla="*/ 305 h 9935"/>
                  <a:gd name="connsiteX160" fmla="*/ 4103 w 9015"/>
                  <a:gd name="connsiteY160" fmla="*/ 293 h 9935"/>
                  <a:gd name="connsiteX161" fmla="*/ 4076 w 9015"/>
                  <a:gd name="connsiteY161" fmla="*/ 278 h 9935"/>
                  <a:gd name="connsiteX162" fmla="*/ 4297 w 9015"/>
                  <a:gd name="connsiteY162" fmla="*/ 262 h 9935"/>
                  <a:gd name="connsiteX163" fmla="*/ 4520 w 9015"/>
                  <a:gd name="connsiteY163" fmla="*/ 235 h 9935"/>
                  <a:gd name="connsiteX164" fmla="*/ 4719 w 9015"/>
                  <a:gd name="connsiteY164" fmla="*/ 207 h 9935"/>
                  <a:gd name="connsiteX165" fmla="*/ 4889 w 9015"/>
                  <a:gd name="connsiteY165" fmla="*/ 165 h 9935"/>
                  <a:gd name="connsiteX166" fmla="*/ 4940 w 9015"/>
                  <a:gd name="connsiteY166" fmla="*/ 122 h 9935"/>
                  <a:gd name="connsiteX167" fmla="*/ 5012 w 9015"/>
                  <a:gd name="connsiteY167" fmla="*/ 87 h 9935"/>
                  <a:gd name="connsiteX168" fmla="*/ 5012 w 9015"/>
                  <a:gd name="connsiteY168" fmla="*/ 42 h 9935"/>
                  <a:gd name="connsiteX169" fmla="*/ 5039 w 9015"/>
                  <a:gd name="connsiteY169" fmla="*/ 0 h 9935"/>
                  <a:gd name="connsiteX170" fmla="*/ 5115 w 9015"/>
                  <a:gd name="connsiteY170" fmla="*/ 74 h 9935"/>
                  <a:gd name="connsiteX171" fmla="*/ 5211 w 9015"/>
                  <a:gd name="connsiteY171" fmla="*/ 157 h 9935"/>
                  <a:gd name="connsiteX172" fmla="*/ 5238 w 9015"/>
                  <a:gd name="connsiteY172" fmla="*/ 239 h 9935"/>
                  <a:gd name="connsiteX173" fmla="*/ 5188 w 9015"/>
                  <a:gd name="connsiteY173" fmla="*/ 325 h 9935"/>
                  <a:gd name="connsiteX0" fmla="*/ 5755 w 10000"/>
                  <a:gd name="connsiteY0" fmla="*/ 327 h 10000"/>
                  <a:gd name="connsiteX1" fmla="*/ 5888 w 10000"/>
                  <a:gd name="connsiteY1" fmla="*/ 565 h 10000"/>
                  <a:gd name="connsiteX2" fmla="*/ 5999 w 10000"/>
                  <a:gd name="connsiteY2" fmla="*/ 809 h 10000"/>
                  <a:gd name="connsiteX3" fmla="*/ 6055 w 10000"/>
                  <a:gd name="connsiteY3" fmla="*/ 1050 h 10000"/>
                  <a:gd name="connsiteX4" fmla="*/ 6110 w 10000"/>
                  <a:gd name="connsiteY4" fmla="*/ 1287 h 10000"/>
                  <a:gd name="connsiteX5" fmla="*/ 6301 w 10000"/>
                  <a:gd name="connsiteY5" fmla="*/ 1521 h 10000"/>
                  <a:gd name="connsiteX6" fmla="*/ 6412 w 10000"/>
                  <a:gd name="connsiteY6" fmla="*/ 1759 h 10000"/>
                  <a:gd name="connsiteX7" fmla="*/ 6412 w 10000"/>
                  <a:gd name="connsiteY7" fmla="*/ 1997 h 10000"/>
                  <a:gd name="connsiteX8" fmla="*/ 6383 w 10000"/>
                  <a:gd name="connsiteY8" fmla="*/ 2233 h 10000"/>
                  <a:gd name="connsiteX9" fmla="*/ 6435 w 10000"/>
                  <a:gd name="connsiteY9" fmla="*/ 2359 h 10000"/>
                  <a:gd name="connsiteX10" fmla="*/ 6520 w 10000"/>
                  <a:gd name="connsiteY10" fmla="*/ 2498 h 10000"/>
                  <a:gd name="connsiteX11" fmla="*/ 6520 w 10000"/>
                  <a:gd name="connsiteY11" fmla="*/ 2634 h 10000"/>
                  <a:gd name="connsiteX12" fmla="*/ 6494 w 10000"/>
                  <a:gd name="connsiteY12" fmla="*/ 2770 h 10000"/>
                  <a:gd name="connsiteX13" fmla="*/ 6520 w 10000"/>
                  <a:gd name="connsiteY13" fmla="*/ 2785 h 10000"/>
                  <a:gd name="connsiteX14" fmla="*/ 6494 w 10000"/>
                  <a:gd name="connsiteY14" fmla="*/ 2808 h 10000"/>
                  <a:gd name="connsiteX15" fmla="*/ 6412 w 10000"/>
                  <a:gd name="connsiteY15" fmla="*/ 2824 h 10000"/>
                  <a:gd name="connsiteX16" fmla="*/ 6383 w 10000"/>
                  <a:gd name="connsiteY16" fmla="*/ 2845 h 10000"/>
                  <a:gd name="connsiteX17" fmla="*/ 6383 w 10000"/>
                  <a:gd name="connsiteY17" fmla="*/ 2906 h 10000"/>
                  <a:gd name="connsiteX18" fmla="*/ 6383 w 10000"/>
                  <a:gd name="connsiteY18" fmla="*/ 2964 h 10000"/>
                  <a:gd name="connsiteX19" fmla="*/ 6331 w 10000"/>
                  <a:gd name="connsiteY19" fmla="*/ 3028 h 10000"/>
                  <a:gd name="connsiteX20" fmla="*/ 6274 w 10000"/>
                  <a:gd name="connsiteY20" fmla="*/ 3082 h 10000"/>
                  <a:gd name="connsiteX21" fmla="*/ 6274 w 10000"/>
                  <a:gd name="connsiteY21" fmla="*/ 3260 h 10000"/>
                  <a:gd name="connsiteX22" fmla="*/ 6331 w 10000"/>
                  <a:gd name="connsiteY22" fmla="*/ 3447 h 10000"/>
                  <a:gd name="connsiteX23" fmla="*/ 6435 w 10000"/>
                  <a:gd name="connsiteY23" fmla="*/ 3635 h 10000"/>
                  <a:gd name="connsiteX24" fmla="*/ 6466 w 10000"/>
                  <a:gd name="connsiteY24" fmla="*/ 3814 h 10000"/>
                  <a:gd name="connsiteX25" fmla="*/ 6712 w 10000"/>
                  <a:gd name="connsiteY25" fmla="*/ 3967 h 10000"/>
                  <a:gd name="connsiteX26" fmla="*/ 6742 w 10000"/>
                  <a:gd name="connsiteY26" fmla="*/ 4125 h 10000"/>
                  <a:gd name="connsiteX27" fmla="*/ 6712 w 10000"/>
                  <a:gd name="connsiteY27" fmla="*/ 4282 h 10000"/>
                  <a:gd name="connsiteX28" fmla="*/ 6687 w 10000"/>
                  <a:gd name="connsiteY28" fmla="*/ 4440 h 10000"/>
                  <a:gd name="connsiteX29" fmla="*/ 6494 w 10000"/>
                  <a:gd name="connsiteY29" fmla="*/ 4675 h 10000"/>
                  <a:gd name="connsiteX30" fmla="*/ 6520 w 10000"/>
                  <a:gd name="connsiteY30" fmla="*/ 4913 h 10000"/>
                  <a:gd name="connsiteX31" fmla="*/ 6605 w 10000"/>
                  <a:gd name="connsiteY31" fmla="*/ 5147 h 10000"/>
                  <a:gd name="connsiteX32" fmla="*/ 6520 w 10000"/>
                  <a:gd name="connsiteY32" fmla="*/ 5383 h 10000"/>
                  <a:gd name="connsiteX33" fmla="*/ 6627 w 10000"/>
                  <a:gd name="connsiteY33" fmla="*/ 5644 h 10000"/>
                  <a:gd name="connsiteX34" fmla="*/ 6712 w 10000"/>
                  <a:gd name="connsiteY34" fmla="*/ 5894 h 10000"/>
                  <a:gd name="connsiteX35" fmla="*/ 6794 w 10000"/>
                  <a:gd name="connsiteY35" fmla="*/ 6152 h 10000"/>
                  <a:gd name="connsiteX36" fmla="*/ 6794 w 10000"/>
                  <a:gd name="connsiteY36" fmla="*/ 6416 h 10000"/>
                  <a:gd name="connsiteX37" fmla="*/ 6903 w 10000"/>
                  <a:gd name="connsiteY37" fmla="*/ 6752 h 10000"/>
                  <a:gd name="connsiteX38" fmla="*/ 6903 w 10000"/>
                  <a:gd name="connsiteY38" fmla="*/ 7086 h 10000"/>
                  <a:gd name="connsiteX39" fmla="*/ 6930 w 10000"/>
                  <a:gd name="connsiteY39" fmla="*/ 7414 h 10000"/>
                  <a:gd name="connsiteX40" fmla="*/ 7259 w 10000"/>
                  <a:gd name="connsiteY40" fmla="*/ 7738 h 10000"/>
                  <a:gd name="connsiteX41" fmla="*/ 7313 w 10000"/>
                  <a:gd name="connsiteY41" fmla="*/ 7896 h 10000"/>
                  <a:gd name="connsiteX42" fmla="*/ 7425 w 10000"/>
                  <a:gd name="connsiteY42" fmla="*/ 8052 h 10000"/>
                  <a:gd name="connsiteX43" fmla="*/ 7480 w 10000"/>
                  <a:gd name="connsiteY43" fmla="*/ 8215 h 10000"/>
                  <a:gd name="connsiteX44" fmla="*/ 7368 w 10000"/>
                  <a:gd name="connsiteY44" fmla="*/ 8373 h 10000"/>
                  <a:gd name="connsiteX45" fmla="*/ 7233 w 10000"/>
                  <a:gd name="connsiteY45" fmla="*/ 8578 h 10000"/>
                  <a:gd name="connsiteX46" fmla="*/ 7259 w 10000"/>
                  <a:gd name="connsiteY46" fmla="*/ 8790 h 10000"/>
                  <a:gd name="connsiteX47" fmla="*/ 7425 w 10000"/>
                  <a:gd name="connsiteY47" fmla="*/ 9012 h 10000"/>
                  <a:gd name="connsiteX48" fmla="*/ 7559 w 10000"/>
                  <a:gd name="connsiteY48" fmla="*/ 9223 h 10000"/>
                  <a:gd name="connsiteX49" fmla="*/ 7588 w 10000"/>
                  <a:gd name="connsiteY49" fmla="*/ 9381 h 10000"/>
                  <a:gd name="connsiteX50" fmla="*/ 7588 w 10000"/>
                  <a:gd name="connsiteY50" fmla="*/ 9545 h 10000"/>
                  <a:gd name="connsiteX51" fmla="*/ 7672 w 10000"/>
                  <a:gd name="connsiteY51" fmla="*/ 9704 h 10000"/>
                  <a:gd name="connsiteX52" fmla="*/ 7998 w 10000"/>
                  <a:gd name="connsiteY52" fmla="*/ 9840 h 10000"/>
                  <a:gd name="connsiteX53" fmla="*/ 8356 w 10000"/>
                  <a:gd name="connsiteY53" fmla="*/ 9840 h 10000"/>
                  <a:gd name="connsiteX54" fmla="*/ 8738 w 10000"/>
                  <a:gd name="connsiteY54" fmla="*/ 9851 h 10000"/>
                  <a:gd name="connsiteX55" fmla="*/ 9039 w 10000"/>
                  <a:gd name="connsiteY55" fmla="*/ 9863 h 10000"/>
                  <a:gd name="connsiteX56" fmla="*/ 9393 w 10000"/>
                  <a:gd name="connsiteY56" fmla="*/ 9878 h 10000"/>
                  <a:gd name="connsiteX57" fmla="*/ 9725 w 10000"/>
                  <a:gd name="connsiteY57" fmla="*/ 9899 h 10000"/>
                  <a:gd name="connsiteX58" fmla="*/ 10000 w 10000"/>
                  <a:gd name="connsiteY58" fmla="*/ 9930 h 10000"/>
                  <a:gd name="connsiteX59" fmla="*/ 0 w 10000"/>
                  <a:gd name="connsiteY59" fmla="*/ 10000 h 10000"/>
                  <a:gd name="connsiteX60" fmla="*/ 714 w 10000"/>
                  <a:gd name="connsiteY60" fmla="*/ 9958 h 10000"/>
                  <a:gd name="connsiteX61" fmla="*/ 1097 w 10000"/>
                  <a:gd name="connsiteY61" fmla="*/ 9942 h 10000"/>
                  <a:gd name="connsiteX62" fmla="*/ 1509 w 10000"/>
                  <a:gd name="connsiteY62" fmla="*/ 9930 h 10000"/>
                  <a:gd name="connsiteX63" fmla="*/ 1920 w 10000"/>
                  <a:gd name="connsiteY63" fmla="*/ 9930 h 10000"/>
                  <a:gd name="connsiteX64" fmla="*/ 2221 w 10000"/>
                  <a:gd name="connsiteY64" fmla="*/ 9930 h 10000"/>
                  <a:gd name="connsiteX65" fmla="*/ 2522 w 10000"/>
                  <a:gd name="connsiteY65" fmla="*/ 9930 h 10000"/>
                  <a:gd name="connsiteX66" fmla="*/ 2798 w 10000"/>
                  <a:gd name="connsiteY66" fmla="*/ 9922 h 10000"/>
                  <a:gd name="connsiteX67" fmla="*/ 3097 w 10000"/>
                  <a:gd name="connsiteY67" fmla="*/ 9915 h 10000"/>
                  <a:gd name="connsiteX68" fmla="*/ 3370 w 10000"/>
                  <a:gd name="connsiteY68" fmla="*/ 9911 h 10000"/>
                  <a:gd name="connsiteX69" fmla="*/ 3618 w 10000"/>
                  <a:gd name="connsiteY69" fmla="*/ 9899 h 10000"/>
                  <a:gd name="connsiteX70" fmla="*/ 3890 w 10000"/>
                  <a:gd name="connsiteY70" fmla="*/ 9882 h 10000"/>
                  <a:gd name="connsiteX71" fmla="*/ 4138 w 10000"/>
                  <a:gd name="connsiteY71" fmla="*/ 9863 h 10000"/>
                  <a:gd name="connsiteX72" fmla="*/ 4165 w 10000"/>
                  <a:gd name="connsiteY72" fmla="*/ 9689 h 10000"/>
                  <a:gd name="connsiteX73" fmla="*/ 4246 w 10000"/>
                  <a:gd name="connsiteY73" fmla="*/ 9513 h 10000"/>
                  <a:gd name="connsiteX74" fmla="*/ 4356 w 10000"/>
                  <a:gd name="connsiteY74" fmla="*/ 9339 h 10000"/>
                  <a:gd name="connsiteX75" fmla="*/ 4438 w 10000"/>
                  <a:gd name="connsiteY75" fmla="*/ 9162 h 10000"/>
                  <a:gd name="connsiteX76" fmla="*/ 4412 w 10000"/>
                  <a:gd name="connsiteY76" fmla="*/ 8907 h 10000"/>
                  <a:gd name="connsiteX77" fmla="*/ 4412 w 10000"/>
                  <a:gd name="connsiteY77" fmla="*/ 8650 h 10000"/>
                  <a:gd name="connsiteX78" fmla="*/ 4412 w 10000"/>
                  <a:gd name="connsiteY78" fmla="*/ 8393 h 10000"/>
                  <a:gd name="connsiteX79" fmla="*/ 4438 w 10000"/>
                  <a:gd name="connsiteY79" fmla="*/ 8136 h 10000"/>
                  <a:gd name="connsiteX80" fmla="*/ 4438 w 10000"/>
                  <a:gd name="connsiteY80" fmla="*/ 7934 h 10000"/>
                  <a:gd name="connsiteX81" fmla="*/ 4384 w 10000"/>
                  <a:gd name="connsiteY81" fmla="*/ 7724 h 10000"/>
                  <a:gd name="connsiteX82" fmla="*/ 4356 w 10000"/>
                  <a:gd name="connsiteY82" fmla="*/ 7530 h 10000"/>
                  <a:gd name="connsiteX83" fmla="*/ 4438 w 10000"/>
                  <a:gd name="connsiteY83" fmla="*/ 7334 h 10000"/>
                  <a:gd name="connsiteX84" fmla="*/ 4741 w 10000"/>
                  <a:gd name="connsiteY84" fmla="*/ 7125 h 10000"/>
                  <a:gd name="connsiteX85" fmla="*/ 4795 w 10000"/>
                  <a:gd name="connsiteY85" fmla="*/ 6907 h 10000"/>
                  <a:gd name="connsiteX86" fmla="*/ 4767 w 10000"/>
                  <a:gd name="connsiteY86" fmla="*/ 6685 h 10000"/>
                  <a:gd name="connsiteX87" fmla="*/ 4767 w 10000"/>
                  <a:gd name="connsiteY87" fmla="*/ 6460 h 10000"/>
                  <a:gd name="connsiteX88" fmla="*/ 4795 w 10000"/>
                  <a:gd name="connsiteY88" fmla="*/ 6381 h 10000"/>
                  <a:gd name="connsiteX89" fmla="*/ 4821 w 10000"/>
                  <a:gd name="connsiteY89" fmla="*/ 6305 h 10000"/>
                  <a:gd name="connsiteX90" fmla="*/ 4821 w 10000"/>
                  <a:gd name="connsiteY90" fmla="*/ 6229 h 10000"/>
                  <a:gd name="connsiteX91" fmla="*/ 4741 w 10000"/>
                  <a:gd name="connsiteY91" fmla="*/ 6156 h 10000"/>
                  <a:gd name="connsiteX92" fmla="*/ 4712 w 10000"/>
                  <a:gd name="connsiteY92" fmla="*/ 5979 h 10000"/>
                  <a:gd name="connsiteX93" fmla="*/ 4767 w 10000"/>
                  <a:gd name="connsiteY93" fmla="*/ 5967 h 10000"/>
                  <a:gd name="connsiteX94" fmla="*/ 4767 w 10000"/>
                  <a:gd name="connsiteY94" fmla="*/ 5783 h 10000"/>
                  <a:gd name="connsiteX95" fmla="*/ 4821 w 10000"/>
                  <a:gd name="connsiteY95" fmla="*/ 5594 h 10000"/>
                  <a:gd name="connsiteX96" fmla="*/ 4850 w 10000"/>
                  <a:gd name="connsiteY96" fmla="*/ 5411 h 10000"/>
                  <a:gd name="connsiteX97" fmla="*/ 4795 w 10000"/>
                  <a:gd name="connsiteY97" fmla="*/ 5211 h 10000"/>
                  <a:gd name="connsiteX98" fmla="*/ 4933 w 10000"/>
                  <a:gd name="connsiteY98" fmla="*/ 5183 h 10000"/>
                  <a:gd name="connsiteX99" fmla="*/ 4850 w 10000"/>
                  <a:gd name="connsiteY99" fmla="*/ 4808 h 10000"/>
                  <a:gd name="connsiteX100" fmla="*/ 4962 w 10000"/>
                  <a:gd name="connsiteY100" fmla="*/ 4720 h 10000"/>
                  <a:gd name="connsiteX101" fmla="*/ 4987 w 10000"/>
                  <a:gd name="connsiteY101" fmla="*/ 4633 h 10000"/>
                  <a:gd name="connsiteX102" fmla="*/ 5014 w 10000"/>
                  <a:gd name="connsiteY102" fmla="*/ 4542 h 10000"/>
                  <a:gd name="connsiteX103" fmla="*/ 5067 w 10000"/>
                  <a:gd name="connsiteY103" fmla="*/ 4448 h 10000"/>
                  <a:gd name="connsiteX104" fmla="*/ 5150 w 10000"/>
                  <a:gd name="connsiteY104" fmla="*/ 4394 h 10000"/>
                  <a:gd name="connsiteX105" fmla="*/ 5123 w 10000"/>
                  <a:gd name="connsiteY105" fmla="*/ 4345 h 10000"/>
                  <a:gd name="connsiteX106" fmla="*/ 5067 w 10000"/>
                  <a:gd name="connsiteY106" fmla="*/ 4290 h 10000"/>
                  <a:gd name="connsiteX107" fmla="*/ 5123 w 10000"/>
                  <a:gd name="connsiteY107" fmla="*/ 4243 h 10000"/>
                  <a:gd name="connsiteX108" fmla="*/ 5235 w 10000"/>
                  <a:gd name="connsiteY108" fmla="*/ 4155 h 10000"/>
                  <a:gd name="connsiteX109" fmla="*/ 5235 w 10000"/>
                  <a:gd name="connsiteY109" fmla="*/ 4070 h 10000"/>
                  <a:gd name="connsiteX110" fmla="*/ 5205 w 10000"/>
                  <a:gd name="connsiteY110" fmla="*/ 3983 h 10000"/>
                  <a:gd name="connsiteX111" fmla="*/ 5179 w 10000"/>
                  <a:gd name="connsiteY111" fmla="*/ 3893 h 10000"/>
                  <a:gd name="connsiteX112" fmla="*/ 5043 w 10000"/>
                  <a:gd name="connsiteY112" fmla="*/ 3889 h 10000"/>
                  <a:gd name="connsiteX113" fmla="*/ 5067 w 10000"/>
                  <a:gd name="connsiteY113" fmla="*/ 3822 h 10000"/>
                  <a:gd name="connsiteX114" fmla="*/ 5179 w 10000"/>
                  <a:gd name="connsiteY114" fmla="*/ 3753 h 10000"/>
                  <a:gd name="connsiteX115" fmla="*/ 5205 w 10000"/>
                  <a:gd name="connsiteY115" fmla="*/ 3688 h 10000"/>
                  <a:gd name="connsiteX116" fmla="*/ 5179 w 10000"/>
                  <a:gd name="connsiteY116" fmla="*/ 3616 h 10000"/>
                  <a:gd name="connsiteX117" fmla="*/ 5123 w 10000"/>
                  <a:gd name="connsiteY117" fmla="*/ 3616 h 10000"/>
                  <a:gd name="connsiteX118" fmla="*/ 5150 w 10000"/>
                  <a:gd name="connsiteY118" fmla="*/ 3547 h 10000"/>
                  <a:gd name="connsiteX119" fmla="*/ 5123 w 10000"/>
                  <a:gd name="connsiteY119" fmla="*/ 3469 h 10000"/>
                  <a:gd name="connsiteX120" fmla="*/ 5123 w 10000"/>
                  <a:gd name="connsiteY120" fmla="*/ 3399 h 10000"/>
                  <a:gd name="connsiteX121" fmla="*/ 5205 w 10000"/>
                  <a:gd name="connsiteY121" fmla="*/ 3328 h 10000"/>
                  <a:gd name="connsiteX122" fmla="*/ 5205 w 10000"/>
                  <a:gd name="connsiteY122" fmla="*/ 3184 h 10000"/>
                  <a:gd name="connsiteX123" fmla="*/ 5205 w 10000"/>
                  <a:gd name="connsiteY123" fmla="*/ 3044 h 10000"/>
                  <a:gd name="connsiteX124" fmla="*/ 5290 w 10000"/>
                  <a:gd name="connsiteY124" fmla="*/ 2906 h 10000"/>
                  <a:gd name="connsiteX125" fmla="*/ 5480 w 10000"/>
                  <a:gd name="connsiteY125" fmla="*/ 2778 h 10000"/>
                  <a:gd name="connsiteX126" fmla="*/ 5398 w 10000"/>
                  <a:gd name="connsiteY126" fmla="*/ 2758 h 10000"/>
                  <a:gd name="connsiteX127" fmla="*/ 5398 w 10000"/>
                  <a:gd name="connsiteY127" fmla="*/ 2637 h 10000"/>
                  <a:gd name="connsiteX128" fmla="*/ 5370 w 10000"/>
                  <a:gd name="connsiteY128" fmla="*/ 2517 h 10000"/>
                  <a:gd name="connsiteX129" fmla="*/ 5343 w 10000"/>
                  <a:gd name="connsiteY129" fmla="*/ 2399 h 10000"/>
                  <a:gd name="connsiteX130" fmla="*/ 5398 w 10000"/>
                  <a:gd name="connsiteY130" fmla="*/ 2292 h 10000"/>
                  <a:gd name="connsiteX131" fmla="*/ 5451 w 10000"/>
                  <a:gd name="connsiteY131" fmla="*/ 2098 h 10000"/>
                  <a:gd name="connsiteX132" fmla="*/ 5590 w 10000"/>
                  <a:gd name="connsiteY132" fmla="*/ 1911 h 10000"/>
                  <a:gd name="connsiteX133" fmla="*/ 5674 w 10000"/>
                  <a:gd name="connsiteY133" fmla="*/ 1719 h 10000"/>
                  <a:gd name="connsiteX134" fmla="*/ 5618 w 10000"/>
                  <a:gd name="connsiteY134" fmla="*/ 1525 h 10000"/>
                  <a:gd name="connsiteX135" fmla="*/ 5643 w 10000"/>
                  <a:gd name="connsiteY135" fmla="*/ 1432 h 10000"/>
                  <a:gd name="connsiteX136" fmla="*/ 5643 w 10000"/>
                  <a:gd name="connsiteY136" fmla="*/ 1335 h 10000"/>
                  <a:gd name="connsiteX137" fmla="*/ 5643 w 10000"/>
                  <a:gd name="connsiteY137" fmla="*/ 1239 h 10000"/>
                  <a:gd name="connsiteX138" fmla="*/ 5618 w 10000"/>
                  <a:gd name="connsiteY138" fmla="*/ 1143 h 10000"/>
                  <a:gd name="connsiteX139" fmla="*/ 5480 w 10000"/>
                  <a:gd name="connsiteY139" fmla="*/ 1173 h 10000"/>
                  <a:gd name="connsiteX140" fmla="*/ 5480 w 10000"/>
                  <a:gd name="connsiteY140" fmla="*/ 1108 h 10000"/>
                  <a:gd name="connsiteX141" fmla="*/ 5451 w 10000"/>
                  <a:gd name="connsiteY141" fmla="*/ 1043 h 10000"/>
                  <a:gd name="connsiteX142" fmla="*/ 5451 w 10000"/>
                  <a:gd name="connsiteY142" fmla="*/ 976 h 10000"/>
                  <a:gd name="connsiteX143" fmla="*/ 5480 w 10000"/>
                  <a:gd name="connsiteY143" fmla="*/ 915 h 10000"/>
                  <a:gd name="connsiteX144" fmla="*/ 5398 w 10000"/>
                  <a:gd name="connsiteY144" fmla="*/ 828 h 10000"/>
                  <a:gd name="connsiteX145" fmla="*/ 5398 w 10000"/>
                  <a:gd name="connsiteY145" fmla="*/ 743 h 10000"/>
                  <a:gd name="connsiteX146" fmla="*/ 5370 w 10000"/>
                  <a:gd name="connsiteY146" fmla="*/ 653 h 10000"/>
                  <a:gd name="connsiteX147" fmla="*/ 5370 w 10000"/>
                  <a:gd name="connsiteY147" fmla="*/ 577 h 10000"/>
                  <a:gd name="connsiteX148" fmla="*/ 5290 w 10000"/>
                  <a:gd name="connsiteY148" fmla="*/ 373 h 10000"/>
                  <a:gd name="connsiteX149" fmla="*/ 5205 w 10000"/>
                  <a:gd name="connsiteY149" fmla="*/ 354 h 10000"/>
                  <a:gd name="connsiteX150" fmla="*/ 5043 w 10000"/>
                  <a:gd name="connsiteY150" fmla="*/ 342 h 10000"/>
                  <a:gd name="connsiteX151" fmla="*/ 4933 w 10000"/>
                  <a:gd name="connsiteY151" fmla="*/ 330 h 10000"/>
                  <a:gd name="connsiteX152" fmla="*/ 4767 w 10000"/>
                  <a:gd name="connsiteY152" fmla="*/ 327 h 10000"/>
                  <a:gd name="connsiteX153" fmla="*/ 4658 w 10000"/>
                  <a:gd name="connsiteY153" fmla="*/ 330 h 10000"/>
                  <a:gd name="connsiteX154" fmla="*/ 4577 w 10000"/>
                  <a:gd name="connsiteY154" fmla="*/ 338 h 10000"/>
                  <a:gd name="connsiteX155" fmla="*/ 4467 w 10000"/>
                  <a:gd name="connsiteY155" fmla="*/ 338 h 10000"/>
                  <a:gd name="connsiteX156" fmla="*/ 4384 w 10000"/>
                  <a:gd name="connsiteY156" fmla="*/ 330 h 10000"/>
                  <a:gd name="connsiteX157" fmla="*/ 4412 w 10000"/>
                  <a:gd name="connsiteY157" fmla="*/ 315 h 10000"/>
                  <a:gd name="connsiteX158" fmla="*/ 4467 w 10000"/>
                  <a:gd name="connsiteY158" fmla="*/ 307 h 10000"/>
                  <a:gd name="connsiteX159" fmla="*/ 4551 w 10000"/>
                  <a:gd name="connsiteY159" fmla="*/ 295 h 10000"/>
                  <a:gd name="connsiteX160" fmla="*/ 4521 w 10000"/>
                  <a:gd name="connsiteY160" fmla="*/ 280 h 10000"/>
                  <a:gd name="connsiteX161" fmla="*/ 4767 w 10000"/>
                  <a:gd name="connsiteY161" fmla="*/ 264 h 10000"/>
                  <a:gd name="connsiteX162" fmla="*/ 5014 w 10000"/>
                  <a:gd name="connsiteY162" fmla="*/ 237 h 10000"/>
                  <a:gd name="connsiteX163" fmla="*/ 5235 w 10000"/>
                  <a:gd name="connsiteY163" fmla="*/ 208 h 10000"/>
                  <a:gd name="connsiteX164" fmla="*/ 5423 w 10000"/>
                  <a:gd name="connsiteY164" fmla="*/ 166 h 10000"/>
                  <a:gd name="connsiteX165" fmla="*/ 5480 w 10000"/>
                  <a:gd name="connsiteY165" fmla="*/ 123 h 10000"/>
                  <a:gd name="connsiteX166" fmla="*/ 5560 w 10000"/>
                  <a:gd name="connsiteY166" fmla="*/ 88 h 10000"/>
                  <a:gd name="connsiteX167" fmla="*/ 5560 w 10000"/>
                  <a:gd name="connsiteY167" fmla="*/ 42 h 10000"/>
                  <a:gd name="connsiteX168" fmla="*/ 5590 w 10000"/>
                  <a:gd name="connsiteY168" fmla="*/ 0 h 10000"/>
                  <a:gd name="connsiteX169" fmla="*/ 5674 w 10000"/>
                  <a:gd name="connsiteY169" fmla="*/ 74 h 10000"/>
                  <a:gd name="connsiteX170" fmla="*/ 5780 w 10000"/>
                  <a:gd name="connsiteY170" fmla="*/ 158 h 10000"/>
                  <a:gd name="connsiteX171" fmla="*/ 5810 w 10000"/>
                  <a:gd name="connsiteY171" fmla="*/ 241 h 10000"/>
                  <a:gd name="connsiteX172" fmla="*/ 5755 w 10000"/>
                  <a:gd name="connsiteY172" fmla="*/ 327 h 10000"/>
                  <a:gd name="connsiteX0" fmla="*/ 5755 w 10000"/>
                  <a:gd name="connsiteY0" fmla="*/ 327 h 10000"/>
                  <a:gd name="connsiteX1" fmla="*/ 5888 w 10000"/>
                  <a:gd name="connsiteY1" fmla="*/ 565 h 10000"/>
                  <a:gd name="connsiteX2" fmla="*/ 5999 w 10000"/>
                  <a:gd name="connsiteY2" fmla="*/ 809 h 10000"/>
                  <a:gd name="connsiteX3" fmla="*/ 6055 w 10000"/>
                  <a:gd name="connsiteY3" fmla="*/ 1050 h 10000"/>
                  <a:gd name="connsiteX4" fmla="*/ 6110 w 10000"/>
                  <a:gd name="connsiteY4" fmla="*/ 1287 h 10000"/>
                  <a:gd name="connsiteX5" fmla="*/ 6301 w 10000"/>
                  <a:gd name="connsiteY5" fmla="*/ 1521 h 10000"/>
                  <a:gd name="connsiteX6" fmla="*/ 6412 w 10000"/>
                  <a:gd name="connsiteY6" fmla="*/ 1759 h 10000"/>
                  <a:gd name="connsiteX7" fmla="*/ 6412 w 10000"/>
                  <a:gd name="connsiteY7" fmla="*/ 1997 h 10000"/>
                  <a:gd name="connsiteX8" fmla="*/ 6383 w 10000"/>
                  <a:gd name="connsiteY8" fmla="*/ 2233 h 10000"/>
                  <a:gd name="connsiteX9" fmla="*/ 6435 w 10000"/>
                  <a:gd name="connsiteY9" fmla="*/ 2359 h 10000"/>
                  <a:gd name="connsiteX10" fmla="*/ 6520 w 10000"/>
                  <a:gd name="connsiteY10" fmla="*/ 2498 h 10000"/>
                  <a:gd name="connsiteX11" fmla="*/ 6520 w 10000"/>
                  <a:gd name="connsiteY11" fmla="*/ 2634 h 10000"/>
                  <a:gd name="connsiteX12" fmla="*/ 6494 w 10000"/>
                  <a:gd name="connsiteY12" fmla="*/ 2770 h 10000"/>
                  <a:gd name="connsiteX13" fmla="*/ 6520 w 10000"/>
                  <a:gd name="connsiteY13" fmla="*/ 2785 h 10000"/>
                  <a:gd name="connsiteX14" fmla="*/ 6494 w 10000"/>
                  <a:gd name="connsiteY14" fmla="*/ 2808 h 10000"/>
                  <a:gd name="connsiteX15" fmla="*/ 6412 w 10000"/>
                  <a:gd name="connsiteY15" fmla="*/ 2824 h 10000"/>
                  <a:gd name="connsiteX16" fmla="*/ 6383 w 10000"/>
                  <a:gd name="connsiteY16" fmla="*/ 2845 h 10000"/>
                  <a:gd name="connsiteX17" fmla="*/ 6383 w 10000"/>
                  <a:gd name="connsiteY17" fmla="*/ 2906 h 10000"/>
                  <a:gd name="connsiteX18" fmla="*/ 6383 w 10000"/>
                  <a:gd name="connsiteY18" fmla="*/ 2964 h 10000"/>
                  <a:gd name="connsiteX19" fmla="*/ 6331 w 10000"/>
                  <a:gd name="connsiteY19" fmla="*/ 3028 h 10000"/>
                  <a:gd name="connsiteX20" fmla="*/ 6274 w 10000"/>
                  <a:gd name="connsiteY20" fmla="*/ 3082 h 10000"/>
                  <a:gd name="connsiteX21" fmla="*/ 6274 w 10000"/>
                  <a:gd name="connsiteY21" fmla="*/ 3260 h 10000"/>
                  <a:gd name="connsiteX22" fmla="*/ 6331 w 10000"/>
                  <a:gd name="connsiteY22" fmla="*/ 3447 h 10000"/>
                  <a:gd name="connsiteX23" fmla="*/ 6435 w 10000"/>
                  <a:gd name="connsiteY23" fmla="*/ 3635 h 10000"/>
                  <a:gd name="connsiteX24" fmla="*/ 6466 w 10000"/>
                  <a:gd name="connsiteY24" fmla="*/ 3814 h 10000"/>
                  <a:gd name="connsiteX25" fmla="*/ 6712 w 10000"/>
                  <a:gd name="connsiteY25" fmla="*/ 3967 h 10000"/>
                  <a:gd name="connsiteX26" fmla="*/ 6742 w 10000"/>
                  <a:gd name="connsiteY26" fmla="*/ 4125 h 10000"/>
                  <a:gd name="connsiteX27" fmla="*/ 6712 w 10000"/>
                  <a:gd name="connsiteY27" fmla="*/ 4282 h 10000"/>
                  <a:gd name="connsiteX28" fmla="*/ 6687 w 10000"/>
                  <a:gd name="connsiteY28" fmla="*/ 4440 h 10000"/>
                  <a:gd name="connsiteX29" fmla="*/ 6494 w 10000"/>
                  <a:gd name="connsiteY29" fmla="*/ 4675 h 10000"/>
                  <a:gd name="connsiteX30" fmla="*/ 6520 w 10000"/>
                  <a:gd name="connsiteY30" fmla="*/ 4913 h 10000"/>
                  <a:gd name="connsiteX31" fmla="*/ 6605 w 10000"/>
                  <a:gd name="connsiteY31" fmla="*/ 5147 h 10000"/>
                  <a:gd name="connsiteX32" fmla="*/ 6520 w 10000"/>
                  <a:gd name="connsiteY32" fmla="*/ 5383 h 10000"/>
                  <a:gd name="connsiteX33" fmla="*/ 6627 w 10000"/>
                  <a:gd name="connsiteY33" fmla="*/ 5644 h 10000"/>
                  <a:gd name="connsiteX34" fmla="*/ 6712 w 10000"/>
                  <a:gd name="connsiteY34" fmla="*/ 5894 h 10000"/>
                  <a:gd name="connsiteX35" fmla="*/ 6794 w 10000"/>
                  <a:gd name="connsiteY35" fmla="*/ 6152 h 10000"/>
                  <a:gd name="connsiteX36" fmla="*/ 6794 w 10000"/>
                  <a:gd name="connsiteY36" fmla="*/ 6416 h 10000"/>
                  <a:gd name="connsiteX37" fmla="*/ 6903 w 10000"/>
                  <a:gd name="connsiteY37" fmla="*/ 6752 h 10000"/>
                  <a:gd name="connsiteX38" fmla="*/ 6903 w 10000"/>
                  <a:gd name="connsiteY38" fmla="*/ 7086 h 10000"/>
                  <a:gd name="connsiteX39" fmla="*/ 6930 w 10000"/>
                  <a:gd name="connsiteY39" fmla="*/ 7414 h 10000"/>
                  <a:gd name="connsiteX40" fmla="*/ 7259 w 10000"/>
                  <a:gd name="connsiteY40" fmla="*/ 7738 h 10000"/>
                  <a:gd name="connsiteX41" fmla="*/ 7313 w 10000"/>
                  <a:gd name="connsiteY41" fmla="*/ 7896 h 10000"/>
                  <a:gd name="connsiteX42" fmla="*/ 7425 w 10000"/>
                  <a:gd name="connsiteY42" fmla="*/ 8052 h 10000"/>
                  <a:gd name="connsiteX43" fmla="*/ 7480 w 10000"/>
                  <a:gd name="connsiteY43" fmla="*/ 8215 h 10000"/>
                  <a:gd name="connsiteX44" fmla="*/ 7368 w 10000"/>
                  <a:gd name="connsiteY44" fmla="*/ 8373 h 10000"/>
                  <a:gd name="connsiteX45" fmla="*/ 7233 w 10000"/>
                  <a:gd name="connsiteY45" fmla="*/ 8578 h 10000"/>
                  <a:gd name="connsiteX46" fmla="*/ 7259 w 10000"/>
                  <a:gd name="connsiteY46" fmla="*/ 8790 h 10000"/>
                  <a:gd name="connsiteX47" fmla="*/ 7425 w 10000"/>
                  <a:gd name="connsiteY47" fmla="*/ 9012 h 10000"/>
                  <a:gd name="connsiteX48" fmla="*/ 7559 w 10000"/>
                  <a:gd name="connsiteY48" fmla="*/ 9223 h 10000"/>
                  <a:gd name="connsiteX49" fmla="*/ 7588 w 10000"/>
                  <a:gd name="connsiteY49" fmla="*/ 9381 h 10000"/>
                  <a:gd name="connsiteX50" fmla="*/ 7588 w 10000"/>
                  <a:gd name="connsiteY50" fmla="*/ 9545 h 10000"/>
                  <a:gd name="connsiteX51" fmla="*/ 7672 w 10000"/>
                  <a:gd name="connsiteY51" fmla="*/ 9704 h 10000"/>
                  <a:gd name="connsiteX52" fmla="*/ 7998 w 10000"/>
                  <a:gd name="connsiteY52" fmla="*/ 9840 h 10000"/>
                  <a:gd name="connsiteX53" fmla="*/ 8356 w 10000"/>
                  <a:gd name="connsiteY53" fmla="*/ 9840 h 10000"/>
                  <a:gd name="connsiteX54" fmla="*/ 8738 w 10000"/>
                  <a:gd name="connsiteY54" fmla="*/ 9851 h 10000"/>
                  <a:gd name="connsiteX55" fmla="*/ 9039 w 10000"/>
                  <a:gd name="connsiteY55" fmla="*/ 9863 h 10000"/>
                  <a:gd name="connsiteX56" fmla="*/ 9393 w 10000"/>
                  <a:gd name="connsiteY56" fmla="*/ 9878 h 10000"/>
                  <a:gd name="connsiteX57" fmla="*/ 9725 w 10000"/>
                  <a:gd name="connsiteY57" fmla="*/ 9899 h 10000"/>
                  <a:gd name="connsiteX58" fmla="*/ 10000 w 10000"/>
                  <a:gd name="connsiteY58" fmla="*/ 9930 h 10000"/>
                  <a:gd name="connsiteX59" fmla="*/ 0 w 10000"/>
                  <a:gd name="connsiteY59" fmla="*/ 10000 h 10000"/>
                  <a:gd name="connsiteX60" fmla="*/ 714 w 10000"/>
                  <a:gd name="connsiteY60" fmla="*/ 9958 h 10000"/>
                  <a:gd name="connsiteX61" fmla="*/ 1509 w 10000"/>
                  <a:gd name="connsiteY61" fmla="*/ 9930 h 10000"/>
                  <a:gd name="connsiteX62" fmla="*/ 1920 w 10000"/>
                  <a:gd name="connsiteY62" fmla="*/ 9930 h 10000"/>
                  <a:gd name="connsiteX63" fmla="*/ 2221 w 10000"/>
                  <a:gd name="connsiteY63" fmla="*/ 9930 h 10000"/>
                  <a:gd name="connsiteX64" fmla="*/ 2522 w 10000"/>
                  <a:gd name="connsiteY64" fmla="*/ 9930 h 10000"/>
                  <a:gd name="connsiteX65" fmla="*/ 2798 w 10000"/>
                  <a:gd name="connsiteY65" fmla="*/ 9922 h 10000"/>
                  <a:gd name="connsiteX66" fmla="*/ 3097 w 10000"/>
                  <a:gd name="connsiteY66" fmla="*/ 9915 h 10000"/>
                  <a:gd name="connsiteX67" fmla="*/ 3370 w 10000"/>
                  <a:gd name="connsiteY67" fmla="*/ 9911 h 10000"/>
                  <a:gd name="connsiteX68" fmla="*/ 3618 w 10000"/>
                  <a:gd name="connsiteY68" fmla="*/ 9899 h 10000"/>
                  <a:gd name="connsiteX69" fmla="*/ 3890 w 10000"/>
                  <a:gd name="connsiteY69" fmla="*/ 9882 h 10000"/>
                  <a:gd name="connsiteX70" fmla="*/ 4138 w 10000"/>
                  <a:gd name="connsiteY70" fmla="*/ 9863 h 10000"/>
                  <a:gd name="connsiteX71" fmla="*/ 4165 w 10000"/>
                  <a:gd name="connsiteY71" fmla="*/ 9689 h 10000"/>
                  <a:gd name="connsiteX72" fmla="*/ 4246 w 10000"/>
                  <a:gd name="connsiteY72" fmla="*/ 9513 h 10000"/>
                  <a:gd name="connsiteX73" fmla="*/ 4356 w 10000"/>
                  <a:gd name="connsiteY73" fmla="*/ 9339 h 10000"/>
                  <a:gd name="connsiteX74" fmla="*/ 4438 w 10000"/>
                  <a:gd name="connsiteY74" fmla="*/ 9162 h 10000"/>
                  <a:gd name="connsiteX75" fmla="*/ 4412 w 10000"/>
                  <a:gd name="connsiteY75" fmla="*/ 8907 h 10000"/>
                  <a:gd name="connsiteX76" fmla="*/ 4412 w 10000"/>
                  <a:gd name="connsiteY76" fmla="*/ 8650 h 10000"/>
                  <a:gd name="connsiteX77" fmla="*/ 4412 w 10000"/>
                  <a:gd name="connsiteY77" fmla="*/ 8393 h 10000"/>
                  <a:gd name="connsiteX78" fmla="*/ 4438 w 10000"/>
                  <a:gd name="connsiteY78" fmla="*/ 8136 h 10000"/>
                  <a:gd name="connsiteX79" fmla="*/ 4438 w 10000"/>
                  <a:gd name="connsiteY79" fmla="*/ 7934 h 10000"/>
                  <a:gd name="connsiteX80" fmla="*/ 4384 w 10000"/>
                  <a:gd name="connsiteY80" fmla="*/ 7724 h 10000"/>
                  <a:gd name="connsiteX81" fmla="*/ 4356 w 10000"/>
                  <a:gd name="connsiteY81" fmla="*/ 7530 h 10000"/>
                  <a:gd name="connsiteX82" fmla="*/ 4438 w 10000"/>
                  <a:gd name="connsiteY82" fmla="*/ 7334 h 10000"/>
                  <a:gd name="connsiteX83" fmla="*/ 4741 w 10000"/>
                  <a:gd name="connsiteY83" fmla="*/ 7125 h 10000"/>
                  <a:gd name="connsiteX84" fmla="*/ 4795 w 10000"/>
                  <a:gd name="connsiteY84" fmla="*/ 6907 h 10000"/>
                  <a:gd name="connsiteX85" fmla="*/ 4767 w 10000"/>
                  <a:gd name="connsiteY85" fmla="*/ 6685 h 10000"/>
                  <a:gd name="connsiteX86" fmla="*/ 4767 w 10000"/>
                  <a:gd name="connsiteY86" fmla="*/ 6460 h 10000"/>
                  <a:gd name="connsiteX87" fmla="*/ 4795 w 10000"/>
                  <a:gd name="connsiteY87" fmla="*/ 6381 h 10000"/>
                  <a:gd name="connsiteX88" fmla="*/ 4821 w 10000"/>
                  <a:gd name="connsiteY88" fmla="*/ 6305 h 10000"/>
                  <a:gd name="connsiteX89" fmla="*/ 4821 w 10000"/>
                  <a:gd name="connsiteY89" fmla="*/ 6229 h 10000"/>
                  <a:gd name="connsiteX90" fmla="*/ 4741 w 10000"/>
                  <a:gd name="connsiteY90" fmla="*/ 6156 h 10000"/>
                  <a:gd name="connsiteX91" fmla="*/ 4712 w 10000"/>
                  <a:gd name="connsiteY91" fmla="*/ 5979 h 10000"/>
                  <a:gd name="connsiteX92" fmla="*/ 4767 w 10000"/>
                  <a:gd name="connsiteY92" fmla="*/ 5967 h 10000"/>
                  <a:gd name="connsiteX93" fmla="*/ 4767 w 10000"/>
                  <a:gd name="connsiteY93" fmla="*/ 5783 h 10000"/>
                  <a:gd name="connsiteX94" fmla="*/ 4821 w 10000"/>
                  <a:gd name="connsiteY94" fmla="*/ 5594 h 10000"/>
                  <a:gd name="connsiteX95" fmla="*/ 4850 w 10000"/>
                  <a:gd name="connsiteY95" fmla="*/ 5411 h 10000"/>
                  <a:gd name="connsiteX96" fmla="*/ 4795 w 10000"/>
                  <a:gd name="connsiteY96" fmla="*/ 5211 h 10000"/>
                  <a:gd name="connsiteX97" fmla="*/ 4933 w 10000"/>
                  <a:gd name="connsiteY97" fmla="*/ 5183 h 10000"/>
                  <a:gd name="connsiteX98" fmla="*/ 4850 w 10000"/>
                  <a:gd name="connsiteY98" fmla="*/ 4808 h 10000"/>
                  <a:gd name="connsiteX99" fmla="*/ 4962 w 10000"/>
                  <a:gd name="connsiteY99" fmla="*/ 4720 h 10000"/>
                  <a:gd name="connsiteX100" fmla="*/ 4987 w 10000"/>
                  <a:gd name="connsiteY100" fmla="*/ 4633 h 10000"/>
                  <a:gd name="connsiteX101" fmla="*/ 5014 w 10000"/>
                  <a:gd name="connsiteY101" fmla="*/ 4542 h 10000"/>
                  <a:gd name="connsiteX102" fmla="*/ 5067 w 10000"/>
                  <a:gd name="connsiteY102" fmla="*/ 4448 h 10000"/>
                  <a:gd name="connsiteX103" fmla="*/ 5150 w 10000"/>
                  <a:gd name="connsiteY103" fmla="*/ 4394 h 10000"/>
                  <a:gd name="connsiteX104" fmla="*/ 5123 w 10000"/>
                  <a:gd name="connsiteY104" fmla="*/ 4345 h 10000"/>
                  <a:gd name="connsiteX105" fmla="*/ 5067 w 10000"/>
                  <a:gd name="connsiteY105" fmla="*/ 4290 h 10000"/>
                  <a:gd name="connsiteX106" fmla="*/ 5123 w 10000"/>
                  <a:gd name="connsiteY106" fmla="*/ 4243 h 10000"/>
                  <a:gd name="connsiteX107" fmla="*/ 5235 w 10000"/>
                  <a:gd name="connsiteY107" fmla="*/ 4155 h 10000"/>
                  <a:gd name="connsiteX108" fmla="*/ 5235 w 10000"/>
                  <a:gd name="connsiteY108" fmla="*/ 4070 h 10000"/>
                  <a:gd name="connsiteX109" fmla="*/ 5205 w 10000"/>
                  <a:gd name="connsiteY109" fmla="*/ 3983 h 10000"/>
                  <a:gd name="connsiteX110" fmla="*/ 5179 w 10000"/>
                  <a:gd name="connsiteY110" fmla="*/ 3893 h 10000"/>
                  <a:gd name="connsiteX111" fmla="*/ 5043 w 10000"/>
                  <a:gd name="connsiteY111" fmla="*/ 3889 h 10000"/>
                  <a:gd name="connsiteX112" fmla="*/ 5067 w 10000"/>
                  <a:gd name="connsiteY112" fmla="*/ 3822 h 10000"/>
                  <a:gd name="connsiteX113" fmla="*/ 5179 w 10000"/>
                  <a:gd name="connsiteY113" fmla="*/ 3753 h 10000"/>
                  <a:gd name="connsiteX114" fmla="*/ 5205 w 10000"/>
                  <a:gd name="connsiteY114" fmla="*/ 3688 h 10000"/>
                  <a:gd name="connsiteX115" fmla="*/ 5179 w 10000"/>
                  <a:gd name="connsiteY115" fmla="*/ 3616 h 10000"/>
                  <a:gd name="connsiteX116" fmla="*/ 5123 w 10000"/>
                  <a:gd name="connsiteY116" fmla="*/ 3616 h 10000"/>
                  <a:gd name="connsiteX117" fmla="*/ 5150 w 10000"/>
                  <a:gd name="connsiteY117" fmla="*/ 3547 h 10000"/>
                  <a:gd name="connsiteX118" fmla="*/ 5123 w 10000"/>
                  <a:gd name="connsiteY118" fmla="*/ 3469 h 10000"/>
                  <a:gd name="connsiteX119" fmla="*/ 5123 w 10000"/>
                  <a:gd name="connsiteY119" fmla="*/ 3399 h 10000"/>
                  <a:gd name="connsiteX120" fmla="*/ 5205 w 10000"/>
                  <a:gd name="connsiteY120" fmla="*/ 3328 h 10000"/>
                  <a:gd name="connsiteX121" fmla="*/ 5205 w 10000"/>
                  <a:gd name="connsiteY121" fmla="*/ 3184 h 10000"/>
                  <a:gd name="connsiteX122" fmla="*/ 5205 w 10000"/>
                  <a:gd name="connsiteY122" fmla="*/ 3044 h 10000"/>
                  <a:gd name="connsiteX123" fmla="*/ 5290 w 10000"/>
                  <a:gd name="connsiteY123" fmla="*/ 2906 h 10000"/>
                  <a:gd name="connsiteX124" fmla="*/ 5480 w 10000"/>
                  <a:gd name="connsiteY124" fmla="*/ 2778 h 10000"/>
                  <a:gd name="connsiteX125" fmla="*/ 5398 w 10000"/>
                  <a:gd name="connsiteY125" fmla="*/ 2758 h 10000"/>
                  <a:gd name="connsiteX126" fmla="*/ 5398 w 10000"/>
                  <a:gd name="connsiteY126" fmla="*/ 2637 h 10000"/>
                  <a:gd name="connsiteX127" fmla="*/ 5370 w 10000"/>
                  <a:gd name="connsiteY127" fmla="*/ 2517 h 10000"/>
                  <a:gd name="connsiteX128" fmla="*/ 5343 w 10000"/>
                  <a:gd name="connsiteY128" fmla="*/ 2399 h 10000"/>
                  <a:gd name="connsiteX129" fmla="*/ 5398 w 10000"/>
                  <a:gd name="connsiteY129" fmla="*/ 2292 h 10000"/>
                  <a:gd name="connsiteX130" fmla="*/ 5451 w 10000"/>
                  <a:gd name="connsiteY130" fmla="*/ 2098 h 10000"/>
                  <a:gd name="connsiteX131" fmla="*/ 5590 w 10000"/>
                  <a:gd name="connsiteY131" fmla="*/ 1911 h 10000"/>
                  <a:gd name="connsiteX132" fmla="*/ 5674 w 10000"/>
                  <a:gd name="connsiteY132" fmla="*/ 1719 h 10000"/>
                  <a:gd name="connsiteX133" fmla="*/ 5618 w 10000"/>
                  <a:gd name="connsiteY133" fmla="*/ 1525 h 10000"/>
                  <a:gd name="connsiteX134" fmla="*/ 5643 w 10000"/>
                  <a:gd name="connsiteY134" fmla="*/ 1432 h 10000"/>
                  <a:gd name="connsiteX135" fmla="*/ 5643 w 10000"/>
                  <a:gd name="connsiteY135" fmla="*/ 1335 h 10000"/>
                  <a:gd name="connsiteX136" fmla="*/ 5643 w 10000"/>
                  <a:gd name="connsiteY136" fmla="*/ 1239 h 10000"/>
                  <a:gd name="connsiteX137" fmla="*/ 5618 w 10000"/>
                  <a:gd name="connsiteY137" fmla="*/ 1143 h 10000"/>
                  <a:gd name="connsiteX138" fmla="*/ 5480 w 10000"/>
                  <a:gd name="connsiteY138" fmla="*/ 1173 h 10000"/>
                  <a:gd name="connsiteX139" fmla="*/ 5480 w 10000"/>
                  <a:gd name="connsiteY139" fmla="*/ 1108 h 10000"/>
                  <a:gd name="connsiteX140" fmla="*/ 5451 w 10000"/>
                  <a:gd name="connsiteY140" fmla="*/ 1043 h 10000"/>
                  <a:gd name="connsiteX141" fmla="*/ 5451 w 10000"/>
                  <a:gd name="connsiteY141" fmla="*/ 976 h 10000"/>
                  <a:gd name="connsiteX142" fmla="*/ 5480 w 10000"/>
                  <a:gd name="connsiteY142" fmla="*/ 915 h 10000"/>
                  <a:gd name="connsiteX143" fmla="*/ 5398 w 10000"/>
                  <a:gd name="connsiteY143" fmla="*/ 828 h 10000"/>
                  <a:gd name="connsiteX144" fmla="*/ 5398 w 10000"/>
                  <a:gd name="connsiteY144" fmla="*/ 743 h 10000"/>
                  <a:gd name="connsiteX145" fmla="*/ 5370 w 10000"/>
                  <a:gd name="connsiteY145" fmla="*/ 653 h 10000"/>
                  <a:gd name="connsiteX146" fmla="*/ 5370 w 10000"/>
                  <a:gd name="connsiteY146" fmla="*/ 577 h 10000"/>
                  <a:gd name="connsiteX147" fmla="*/ 5290 w 10000"/>
                  <a:gd name="connsiteY147" fmla="*/ 373 h 10000"/>
                  <a:gd name="connsiteX148" fmla="*/ 5205 w 10000"/>
                  <a:gd name="connsiteY148" fmla="*/ 354 h 10000"/>
                  <a:gd name="connsiteX149" fmla="*/ 5043 w 10000"/>
                  <a:gd name="connsiteY149" fmla="*/ 342 h 10000"/>
                  <a:gd name="connsiteX150" fmla="*/ 4933 w 10000"/>
                  <a:gd name="connsiteY150" fmla="*/ 330 h 10000"/>
                  <a:gd name="connsiteX151" fmla="*/ 4767 w 10000"/>
                  <a:gd name="connsiteY151" fmla="*/ 327 h 10000"/>
                  <a:gd name="connsiteX152" fmla="*/ 4658 w 10000"/>
                  <a:gd name="connsiteY152" fmla="*/ 330 h 10000"/>
                  <a:gd name="connsiteX153" fmla="*/ 4577 w 10000"/>
                  <a:gd name="connsiteY153" fmla="*/ 338 h 10000"/>
                  <a:gd name="connsiteX154" fmla="*/ 4467 w 10000"/>
                  <a:gd name="connsiteY154" fmla="*/ 338 h 10000"/>
                  <a:gd name="connsiteX155" fmla="*/ 4384 w 10000"/>
                  <a:gd name="connsiteY155" fmla="*/ 330 h 10000"/>
                  <a:gd name="connsiteX156" fmla="*/ 4412 w 10000"/>
                  <a:gd name="connsiteY156" fmla="*/ 315 h 10000"/>
                  <a:gd name="connsiteX157" fmla="*/ 4467 w 10000"/>
                  <a:gd name="connsiteY157" fmla="*/ 307 h 10000"/>
                  <a:gd name="connsiteX158" fmla="*/ 4551 w 10000"/>
                  <a:gd name="connsiteY158" fmla="*/ 295 h 10000"/>
                  <a:gd name="connsiteX159" fmla="*/ 4521 w 10000"/>
                  <a:gd name="connsiteY159" fmla="*/ 280 h 10000"/>
                  <a:gd name="connsiteX160" fmla="*/ 4767 w 10000"/>
                  <a:gd name="connsiteY160" fmla="*/ 264 h 10000"/>
                  <a:gd name="connsiteX161" fmla="*/ 5014 w 10000"/>
                  <a:gd name="connsiteY161" fmla="*/ 237 h 10000"/>
                  <a:gd name="connsiteX162" fmla="*/ 5235 w 10000"/>
                  <a:gd name="connsiteY162" fmla="*/ 208 h 10000"/>
                  <a:gd name="connsiteX163" fmla="*/ 5423 w 10000"/>
                  <a:gd name="connsiteY163" fmla="*/ 166 h 10000"/>
                  <a:gd name="connsiteX164" fmla="*/ 5480 w 10000"/>
                  <a:gd name="connsiteY164" fmla="*/ 123 h 10000"/>
                  <a:gd name="connsiteX165" fmla="*/ 5560 w 10000"/>
                  <a:gd name="connsiteY165" fmla="*/ 88 h 10000"/>
                  <a:gd name="connsiteX166" fmla="*/ 5560 w 10000"/>
                  <a:gd name="connsiteY166" fmla="*/ 42 h 10000"/>
                  <a:gd name="connsiteX167" fmla="*/ 5590 w 10000"/>
                  <a:gd name="connsiteY167" fmla="*/ 0 h 10000"/>
                  <a:gd name="connsiteX168" fmla="*/ 5674 w 10000"/>
                  <a:gd name="connsiteY168" fmla="*/ 74 h 10000"/>
                  <a:gd name="connsiteX169" fmla="*/ 5780 w 10000"/>
                  <a:gd name="connsiteY169" fmla="*/ 158 h 10000"/>
                  <a:gd name="connsiteX170" fmla="*/ 5810 w 10000"/>
                  <a:gd name="connsiteY170" fmla="*/ 241 h 10000"/>
                  <a:gd name="connsiteX171" fmla="*/ 5755 w 10000"/>
                  <a:gd name="connsiteY171" fmla="*/ 327 h 10000"/>
                  <a:gd name="connsiteX0" fmla="*/ 5041 w 9286"/>
                  <a:gd name="connsiteY0" fmla="*/ 327 h 9958"/>
                  <a:gd name="connsiteX1" fmla="*/ 5174 w 9286"/>
                  <a:gd name="connsiteY1" fmla="*/ 565 h 9958"/>
                  <a:gd name="connsiteX2" fmla="*/ 5285 w 9286"/>
                  <a:gd name="connsiteY2" fmla="*/ 809 h 9958"/>
                  <a:gd name="connsiteX3" fmla="*/ 5341 w 9286"/>
                  <a:gd name="connsiteY3" fmla="*/ 1050 h 9958"/>
                  <a:gd name="connsiteX4" fmla="*/ 5396 w 9286"/>
                  <a:gd name="connsiteY4" fmla="*/ 1287 h 9958"/>
                  <a:gd name="connsiteX5" fmla="*/ 5587 w 9286"/>
                  <a:gd name="connsiteY5" fmla="*/ 1521 h 9958"/>
                  <a:gd name="connsiteX6" fmla="*/ 5698 w 9286"/>
                  <a:gd name="connsiteY6" fmla="*/ 1759 h 9958"/>
                  <a:gd name="connsiteX7" fmla="*/ 5698 w 9286"/>
                  <a:gd name="connsiteY7" fmla="*/ 1997 h 9958"/>
                  <a:gd name="connsiteX8" fmla="*/ 5669 w 9286"/>
                  <a:gd name="connsiteY8" fmla="*/ 2233 h 9958"/>
                  <a:gd name="connsiteX9" fmla="*/ 5721 w 9286"/>
                  <a:gd name="connsiteY9" fmla="*/ 2359 h 9958"/>
                  <a:gd name="connsiteX10" fmla="*/ 5806 w 9286"/>
                  <a:gd name="connsiteY10" fmla="*/ 2498 h 9958"/>
                  <a:gd name="connsiteX11" fmla="*/ 5806 w 9286"/>
                  <a:gd name="connsiteY11" fmla="*/ 2634 h 9958"/>
                  <a:gd name="connsiteX12" fmla="*/ 5780 w 9286"/>
                  <a:gd name="connsiteY12" fmla="*/ 2770 h 9958"/>
                  <a:gd name="connsiteX13" fmla="*/ 5806 w 9286"/>
                  <a:gd name="connsiteY13" fmla="*/ 2785 h 9958"/>
                  <a:gd name="connsiteX14" fmla="*/ 5780 w 9286"/>
                  <a:gd name="connsiteY14" fmla="*/ 2808 h 9958"/>
                  <a:gd name="connsiteX15" fmla="*/ 5698 w 9286"/>
                  <a:gd name="connsiteY15" fmla="*/ 2824 h 9958"/>
                  <a:gd name="connsiteX16" fmla="*/ 5669 w 9286"/>
                  <a:gd name="connsiteY16" fmla="*/ 2845 h 9958"/>
                  <a:gd name="connsiteX17" fmla="*/ 5669 w 9286"/>
                  <a:gd name="connsiteY17" fmla="*/ 2906 h 9958"/>
                  <a:gd name="connsiteX18" fmla="*/ 5669 w 9286"/>
                  <a:gd name="connsiteY18" fmla="*/ 2964 h 9958"/>
                  <a:gd name="connsiteX19" fmla="*/ 5617 w 9286"/>
                  <a:gd name="connsiteY19" fmla="*/ 3028 h 9958"/>
                  <a:gd name="connsiteX20" fmla="*/ 5560 w 9286"/>
                  <a:gd name="connsiteY20" fmla="*/ 3082 h 9958"/>
                  <a:gd name="connsiteX21" fmla="*/ 5560 w 9286"/>
                  <a:gd name="connsiteY21" fmla="*/ 3260 h 9958"/>
                  <a:gd name="connsiteX22" fmla="*/ 5617 w 9286"/>
                  <a:gd name="connsiteY22" fmla="*/ 3447 h 9958"/>
                  <a:gd name="connsiteX23" fmla="*/ 5721 w 9286"/>
                  <a:gd name="connsiteY23" fmla="*/ 3635 h 9958"/>
                  <a:gd name="connsiteX24" fmla="*/ 5752 w 9286"/>
                  <a:gd name="connsiteY24" fmla="*/ 3814 h 9958"/>
                  <a:gd name="connsiteX25" fmla="*/ 5998 w 9286"/>
                  <a:gd name="connsiteY25" fmla="*/ 3967 h 9958"/>
                  <a:gd name="connsiteX26" fmla="*/ 6028 w 9286"/>
                  <a:gd name="connsiteY26" fmla="*/ 4125 h 9958"/>
                  <a:gd name="connsiteX27" fmla="*/ 5998 w 9286"/>
                  <a:gd name="connsiteY27" fmla="*/ 4282 h 9958"/>
                  <a:gd name="connsiteX28" fmla="*/ 5973 w 9286"/>
                  <a:gd name="connsiteY28" fmla="*/ 4440 h 9958"/>
                  <a:gd name="connsiteX29" fmla="*/ 5780 w 9286"/>
                  <a:gd name="connsiteY29" fmla="*/ 4675 h 9958"/>
                  <a:gd name="connsiteX30" fmla="*/ 5806 w 9286"/>
                  <a:gd name="connsiteY30" fmla="*/ 4913 h 9958"/>
                  <a:gd name="connsiteX31" fmla="*/ 5891 w 9286"/>
                  <a:gd name="connsiteY31" fmla="*/ 5147 h 9958"/>
                  <a:gd name="connsiteX32" fmla="*/ 5806 w 9286"/>
                  <a:gd name="connsiteY32" fmla="*/ 5383 h 9958"/>
                  <a:gd name="connsiteX33" fmla="*/ 5913 w 9286"/>
                  <a:gd name="connsiteY33" fmla="*/ 5644 h 9958"/>
                  <a:gd name="connsiteX34" fmla="*/ 5998 w 9286"/>
                  <a:gd name="connsiteY34" fmla="*/ 5894 h 9958"/>
                  <a:gd name="connsiteX35" fmla="*/ 6080 w 9286"/>
                  <a:gd name="connsiteY35" fmla="*/ 6152 h 9958"/>
                  <a:gd name="connsiteX36" fmla="*/ 6080 w 9286"/>
                  <a:gd name="connsiteY36" fmla="*/ 6416 h 9958"/>
                  <a:gd name="connsiteX37" fmla="*/ 6189 w 9286"/>
                  <a:gd name="connsiteY37" fmla="*/ 6752 h 9958"/>
                  <a:gd name="connsiteX38" fmla="*/ 6189 w 9286"/>
                  <a:gd name="connsiteY38" fmla="*/ 7086 h 9958"/>
                  <a:gd name="connsiteX39" fmla="*/ 6216 w 9286"/>
                  <a:gd name="connsiteY39" fmla="*/ 7414 h 9958"/>
                  <a:gd name="connsiteX40" fmla="*/ 6545 w 9286"/>
                  <a:gd name="connsiteY40" fmla="*/ 7738 h 9958"/>
                  <a:gd name="connsiteX41" fmla="*/ 6599 w 9286"/>
                  <a:gd name="connsiteY41" fmla="*/ 7896 h 9958"/>
                  <a:gd name="connsiteX42" fmla="*/ 6711 w 9286"/>
                  <a:gd name="connsiteY42" fmla="*/ 8052 h 9958"/>
                  <a:gd name="connsiteX43" fmla="*/ 6766 w 9286"/>
                  <a:gd name="connsiteY43" fmla="*/ 8215 h 9958"/>
                  <a:gd name="connsiteX44" fmla="*/ 6654 w 9286"/>
                  <a:gd name="connsiteY44" fmla="*/ 8373 h 9958"/>
                  <a:gd name="connsiteX45" fmla="*/ 6519 w 9286"/>
                  <a:gd name="connsiteY45" fmla="*/ 8578 h 9958"/>
                  <a:gd name="connsiteX46" fmla="*/ 6545 w 9286"/>
                  <a:gd name="connsiteY46" fmla="*/ 8790 h 9958"/>
                  <a:gd name="connsiteX47" fmla="*/ 6711 w 9286"/>
                  <a:gd name="connsiteY47" fmla="*/ 9012 h 9958"/>
                  <a:gd name="connsiteX48" fmla="*/ 6845 w 9286"/>
                  <a:gd name="connsiteY48" fmla="*/ 9223 h 9958"/>
                  <a:gd name="connsiteX49" fmla="*/ 6874 w 9286"/>
                  <a:gd name="connsiteY49" fmla="*/ 9381 h 9958"/>
                  <a:gd name="connsiteX50" fmla="*/ 6874 w 9286"/>
                  <a:gd name="connsiteY50" fmla="*/ 9545 h 9958"/>
                  <a:gd name="connsiteX51" fmla="*/ 6958 w 9286"/>
                  <a:gd name="connsiteY51" fmla="*/ 9704 h 9958"/>
                  <a:gd name="connsiteX52" fmla="*/ 7284 w 9286"/>
                  <a:gd name="connsiteY52" fmla="*/ 9840 h 9958"/>
                  <a:gd name="connsiteX53" fmla="*/ 7642 w 9286"/>
                  <a:gd name="connsiteY53" fmla="*/ 9840 h 9958"/>
                  <a:gd name="connsiteX54" fmla="*/ 8024 w 9286"/>
                  <a:gd name="connsiteY54" fmla="*/ 9851 h 9958"/>
                  <a:gd name="connsiteX55" fmla="*/ 8325 w 9286"/>
                  <a:gd name="connsiteY55" fmla="*/ 9863 h 9958"/>
                  <a:gd name="connsiteX56" fmla="*/ 8679 w 9286"/>
                  <a:gd name="connsiteY56" fmla="*/ 9878 h 9958"/>
                  <a:gd name="connsiteX57" fmla="*/ 9011 w 9286"/>
                  <a:gd name="connsiteY57" fmla="*/ 9899 h 9958"/>
                  <a:gd name="connsiteX58" fmla="*/ 9286 w 9286"/>
                  <a:gd name="connsiteY58" fmla="*/ 9930 h 9958"/>
                  <a:gd name="connsiteX59" fmla="*/ 0 w 9286"/>
                  <a:gd name="connsiteY59" fmla="*/ 9958 h 9958"/>
                  <a:gd name="connsiteX60" fmla="*/ 795 w 9286"/>
                  <a:gd name="connsiteY60" fmla="*/ 9930 h 9958"/>
                  <a:gd name="connsiteX61" fmla="*/ 1206 w 9286"/>
                  <a:gd name="connsiteY61" fmla="*/ 9930 h 9958"/>
                  <a:gd name="connsiteX62" fmla="*/ 1507 w 9286"/>
                  <a:gd name="connsiteY62" fmla="*/ 9930 h 9958"/>
                  <a:gd name="connsiteX63" fmla="*/ 1808 w 9286"/>
                  <a:gd name="connsiteY63" fmla="*/ 9930 h 9958"/>
                  <a:gd name="connsiteX64" fmla="*/ 2084 w 9286"/>
                  <a:gd name="connsiteY64" fmla="*/ 9922 h 9958"/>
                  <a:gd name="connsiteX65" fmla="*/ 2383 w 9286"/>
                  <a:gd name="connsiteY65" fmla="*/ 9915 h 9958"/>
                  <a:gd name="connsiteX66" fmla="*/ 2656 w 9286"/>
                  <a:gd name="connsiteY66" fmla="*/ 9911 h 9958"/>
                  <a:gd name="connsiteX67" fmla="*/ 2904 w 9286"/>
                  <a:gd name="connsiteY67" fmla="*/ 9899 h 9958"/>
                  <a:gd name="connsiteX68" fmla="*/ 3176 w 9286"/>
                  <a:gd name="connsiteY68" fmla="*/ 9882 h 9958"/>
                  <a:gd name="connsiteX69" fmla="*/ 3424 w 9286"/>
                  <a:gd name="connsiteY69" fmla="*/ 9863 h 9958"/>
                  <a:gd name="connsiteX70" fmla="*/ 3451 w 9286"/>
                  <a:gd name="connsiteY70" fmla="*/ 9689 h 9958"/>
                  <a:gd name="connsiteX71" fmla="*/ 3532 w 9286"/>
                  <a:gd name="connsiteY71" fmla="*/ 9513 h 9958"/>
                  <a:gd name="connsiteX72" fmla="*/ 3642 w 9286"/>
                  <a:gd name="connsiteY72" fmla="*/ 9339 h 9958"/>
                  <a:gd name="connsiteX73" fmla="*/ 3724 w 9286"/>
                  <a:gd name="connsiteY73" fmla="*/ 9162 h 9958"/>
                  <a:gd name="connsiteX74" fmla="*/ 3698 w 9286"/>
                  <a:gd name="connsiteY74" fmla="*/ 8907 h 9958"/>
                  <a:gd name="connsiteX75" fmla="*/ 3698 w 9286"/>
                  <a:gd name="connsiteY75" fmla="*/ 8650 h 9958"/>
                  <a:gd name="connsiteX76" fmla="*/ 3698 w 9286"/>
                  <a:gd name="connsiteY76" fmla="*/ 8393 h 9958"/>
                  <a:gd name="connsiteX77" fmla="*/ 3724 w 9286"/>
                  <a:gd name="connsiteY77" fmla="*/ 8136 h 9958"/>
                  <a:gd name="connsiteX78" fmla="*/ 3724 w 9286"/>
                  <a:gd name="connsiteY78" fmla="*/ 7934 h 9958"/>
                  <a:gd name="connsiteX79" fmla="*/ 3670 w 9286"/>
                  <a:gd name="connsiteY79" fmla="*/ 7724 h 9958"/>
                  <a:gd name="connsiteX80" fmla="*/ 3642 w 9286"/>
                  <a:gd name="connsiteY80" fmla="*/ 7530 h 9958"/>
                  <a:gd name="connsiteX81" fmla="*/ 3724 w 9286"/>
                  <a:gd name="connsiteY81" fmla="*/ 7334 h 9958"/>
                  <a:gd name="connsiteX82" fmla="*/ 4027 w 9286"/>
                  <a:gd name="connsiteY82" fmla="*/ 7125 h 9958"/>
                  <a:gd name="connsiteX83" fmla="*/ 4081 w 9286"/>
                  <a:gd name="connsiteY83" fmla="*/ 6907 h 9958"/>
                  <a:gd name="connsiteX84" fmla="*/ 4053 w 9286"/>
                  <a:gd name="connsiteY84" fmla="*/ 6685 h 9958"/>
                  <a:gd name="connsiteX85" fmla="*/ 4053 w 9286"/>
                  <a:gd name="connsiteY85" fmla="*/ 6460 h 9958"/>
                  <a:gd name="connsiteX86" fmla="*/ 4081 w 9286"/>
                  <a:gd name="connsiteY86" fmla="*/ 6381 h 9958"/>
                  <a:gd name="connsiteX87" fmla="*/ 4107 w 9286"/>
                  <a:gd name="connsiteY87" fmla="*/ 6305 h 9958"/>
                  <a:gd name="connsiteX88" fmla="*/ 4107 w 9286"/>
                  <a:gd name="connsiteY88" fmla="*/ 6229 h 9958"/>
                  <a:gd name="connsiteX89" fmla="*/ 4027 w 9286"/>
                  <a:gd name="connsiteY89" fmla="*/ 6156 h 9958"/>
                  <a:gd name="connsiteX90" fmla="*/ 3998 w 9286"/>
                  <a:gd name="connsiteY90" fmla="*/ 5979 h 9958"/>
                  <a:gd name="connsiteX91" fmla="*/ 4053 w 9286"/>
                  <a:gd name="connsiteY91" fmla="*/ 5967 h 9958"/>
                  <a:gd name="connsiteX92" fmla="*/ 4053 w 9286"/>
                  <a:gd name="connsiteY92" fmla="*/ 5783 h 9958"/>
                  <a:gd name="connsiteX93" fmla="*/ 4107 w 9286"/>
                  <a:gd name="connsiteY93" fmla="*/ 5594 h 9958"/>
                  <a:gd name="connsiteX94" fmla="*/ 4136 w 9286"/>
                  <a:gd name="connsiteY94" fmla="*/ 5411 h 9958"/>
                  <a:gd name="connsiteX95" fmla="*/ 4081 w 9286"/>
                  <a:gd name="connsiteY95" fmla="*/ 5211 h 9958"/>
                  <a:gd name="connsiteX96" fmla="*/ 4219 w 9286"/>
                  <a:gd name="connsiteY96" fmla="*/ 5183 h 9958"/>
                  <a:gd name="connsiteX97" fmla="*/ 4136 w 9286"/>
                  <a:gd name="connsiteY97" fmla="*/ 4808 h 9958"/>
                  <a:gd name="connsiteX98" fmla="*/ 4248 w 9286"/>
                  <a:gd name="connsiteY98" fmla="*/ 4720 h 9958"/>
                  <a:gd name="connsiteX99" fmla="*/ 4273 w 9286"/>
                  <a:gd name="connsiteY99" fmla="*/ 4633 h 9958"/>
                  <a:gd name="connsiteX100" fmla="*/ 4300 w 9286"/>
                  <a:gd name="connsiteY100" fmla="*/ 4542 h 9958"/>
                  <a:gd name="connsiteX101" fmla="*/ 4353 w 9286"/>
                  <a:gd name="connsiteY101" fmla="*/ 4448 h 9958"/>
                  <a:gd name="connsiteX102" fmla="*/ 4436 w 9286"/>
                  <a:gd name="connsiteY102" fmla="*/ 4394 h 9958"/>
                  <a:gd name="connsiteX103" fmla="*/ 4409 w 9286"/>
                  <a:gd name="connsiteY103" fmla="*/ 4345 h 9958"/>
                  <a:gd name="connsiteX104" fmla="*/ 4353 w 9286"/>
                  <a:gd name="connsiteY104" fmla="*/ 4290 h 9958"/>
                  <a:gd name="connsiteX105" fmla="*/ 4409 w 9286"/>
                  <a:gd name="connsiteY105" fmla="*/ 4243 h 9958"/>
                  <a:gd name="connsiteX106" fmla="*/ 4521 w 9286"/>
                  <a:gd name="connsiteY106" fmla="*/ 4155 h 9958"/>
                  <a:gd name="connsiteX107" fmla="*/ 4521 w 9286"/>
                  <a:gd name="connsiteY107" fmla="*/ 4070 h 9958"/>
                  <a:gd name="connsiteX108" fmla="*/ 4491 w 9286"/>
                  <a:gd name="connsiteY108" fmla="*/ 3983 h 9958"/>
                  <a:gd name="connsiteX109" fmla="*/ 4465 w 9286"/>
                  <a:gd name="connsiteY109" fmla="*/ 3893 h 9958"/>
                  <a:gd name="connsiteX110" fmla="*/ 4329 w 9286"/>
                  <a:gd name="connsiteY110" fmla="*/ 3889 h 9958"/>
                  <a:gd name="connsiteX111" fmla="*/ 4353 w 9286"/>
                  <a:gd name="connsiteY111" fmla="*/ 3822 h 9958"/>
                  <a:gd name="connsiteX112" fmla="*/ 4465 w 9286"/>
                  <a:gd name="connsiteY112" fmla="*/ 3753 h 9958"/>
                  <a:gd name="connsiteX113" fmla="*/ 4491 w 9286"/>
                  <a:gd name="connsiteY113" fmla="*/ 3688 h 9958"/>
                  <a:gd name="connsiteX114" fmla="*/ 4465 w 9286"/>
                  <a:gd name="connsiteY114" fmla="*/ 3616 h 9958"/>
                  <a:gd name="connsiteX115" fmla="*/ 4409 w 9286"/>
                  <a:gd name="connsiteY115" fmla="*/ 3616 h 9958"/>
                  <a:gd name="connsiteX116" fmla="*/ 4436 w 9286"/>
                  <a:gd name="connsiteY116" fmla="*/ 3547 h 9958"/>
                  <a:gd name="connsiteX117" fmla="*/ 4409 w 9286"/>
                  <a:gd name="connsiteY117" fmla="*/ 3469 h 9958"/>
                  <a:gd name="connsiteX118" fmla="*/ 4409 w 9286"/>
                  <a:gd name="connsiteY118" fmla="*/ 3399 h 9958"/>
                  <a:gd name="connsiteX119" fmla="*/ 4491 w 9286"/>
                  <a:gd name="connsiteY119" fmla="*/ 3328 h 9958"/>
                  <a:gd name="connsiteX120" fmla="*/ 4491 w 9286"/>
                  <a:gd name="connsiteY120" fmla="*/ 3184 h 9958"/>
                  <a:gd name="connsiteX121" fmla="*/ 4491 w 9286"/>
                  <a:gd name="connsiteY121" fmla="*/ 3044 h 9958"/>
                  <a:gd name="connsiteX122" fmla="*/ 4576 w 9286"/>
                  <a:gd name="connsiteY122" fmla="*/ 2906 h 9958"/>
                  <a:gd name="connsiteX123" fmla="*/ 4766 w 9286"/>
                  <a:gd name="connsiteY123" fmla="*/ 2778 h 9958"/>
                  <a:gd name="connsiteX124" fmla="*/ 4684 w 9286"/>
                  <a:gd name="connsiteY124" fmla="*/ 2758 h 9958"/>
                  <a:gd name="connsiteX125" fmla="*/ 4684 w 9286"/>
                  <a:gd name="connsiteY125" fmla="*/ 2637 h 9958"/>
                  <a:gd name="connsiteX126" fmla="*/ 4656 w 9286"/>
                  <a:gd name="connsiteY126" fmla="*/ 2517 h 9958"/>
                  <a:gd name="connsiteX127" fmla="*/ 4629 w 9286"/>
                  <a:gd name="connsiteY127" fmla="*/ 2399 h 9958"/>
                  <a:gd name="connsiteX128" fmla="*/ 4684 w 9286"/>
                  <a:gd name="connsiteY128" fmla="*/ 2292 h 9958"/>
                  <a:gd name="connsiteX129" fmla="*/ 4737 w 9286"/>
                  <a:gd name="connsiteY129" fmla="*/ 2098 h 9958"/>
                  <a:gd name="connsiteX130" fmla="*/ 4876 w 9286"/>
                  <a:gd name="connsiteY130" fmla="*/ 1911 h 9958"/>
                  <a:gd name="connsiteX131" fmla="*/ 4960 w 9286"/>
                  <a:gd name="connsiteY131" fmla="*/ 1719 h 9958"/>
                  <a:gd name="connsiteX132" fmla="*/ 4904 w 9286"/>
                  <a:gd name="connsiteY132" fmla="*/ 1525 h 9958"/>
                  <a:gd name="connsiteX133" fmla="*/ 4929 w 9286"/>
                  <a:gd name="connsiteY133" fmla="*/ 1432 h 9958"/>
                  <a:gd name="connsiteX134" fmla="*/ 4929 w 9286"/>
                  <a:gd name="connsiteY134" fmla="*/ 1335 h 9958"/>
                  <a:gd name="connsiteX135" fmla="*/ 4929 w 9286"/>
                  <a:gd name="connsiteY135" fmla="*/ 1239 h 9958"/>
                  <a:gd name="connsiteX136" fmla="*/ 4904 w 9286"/>
                  <a:gd name="connsiteY136" fmla="*/ 1143 h 9958"/>
                  <a:gd name="connsiteX137" fmla="*/ 4766 w 9286"/>
                  <a:gd name="connsiteY137" fmla="*/ 1173 h 9958"/>
                  <a:gd name="connsiteX138" fmla="*/ 4766 w 9286"/>
                  <a:gd name="connsiteY138" fmla="*/ 1108 h 9958"/>
                  <a:gd name="connsiteX139" fmla="*/ 4737 w 9286"/>
                  <a:gd name="connsiteY139" fmla="*/ 1043 h 9958"/>
                  <a:gd name="connsiteX140" fmla="*/ 4737 w 9286"/>
                  <a:gd name="connsiteY140" fmla="*/ 976 h 9958"/>
                  <a:gd name="connsiteX141" fmla="*/ 4766 w 9286"/>
                  <a:gd name="connsiteY141" fmla="*/ 915 h 9958"/>
                  <a:gd name="connsiteX142" fmla="*/ 4684 w 9286"/>
                  <a:gd name="connsiteY142" fmla="*/ 828 h 9958"/>
                  <a:gd name="connsiteX143" fmla="*/ 4684 w 9286"/>
                  <a:gd name="connsiteY143" fmla="*/ 743 h 9958"/>
                  <a:gd name="connsiteX144" fmla="*/ 4656 w 9286"/>
                  <a:gd name="connsiteY144" fmla="*/ 653 h 9958"/>
                  <a:gd name="connsiteX145" fmla="*/ 4656 w 9286"/>
                  <a:gd name="connsiteY145" fmla="*/ 577 h 9958"/>
                  <a:gd name="connsiteX146" fmla="*/ 4576 w 9286"/>
                  <a:gd name="connsiteY146" fmla="*/ 373 h 9958"/>
                  <a:gd name="connsiteX147" fmla="*/ 4491 w 9286"/>
                  <a:gd name="connsiteY147" fmla="*/ 354 h 9958"/>
                  <a:gd name="connsiteX148" fmla="*/ 4329 w 9286"/>
                  <a:gd name="connsiteY148" fmla="*/ 342 h 9958"/>
                  <a:gd name="connsiteX149" fmla="*/ 4219 w 9286"/>
                  <a:gd name="connsiteY149" fmla="*/ 330 h 9958"/>
                  <a:gd name="connsiteX150" fmla="*/ 4053 w 9286"/>
                  <a:gd name="connsiteY150" fmla="*/ 327 h 9958"/>
                  <a:gd name="connsiteX151" fmla="*/ 3944 w 9286"/>
                  <a:gd name="connsiteY151" fmla="*/ 330 h 9958"/>
                  <a:gd name="connsiteX152" fmla="*/ 3863 w 9286"/>
                  <a:gd name="connsiteY152" fmla="*/ 338 h 9958"/>
                  <a:gd name="connsiteX153" fmla="*/ 3753 w 9286"/>
                  <a:gd name="connsiteY153" fmla="*/ 338 h 9958"/>
                  <a:gd name="connsiteX154" fmla="*/ 3670 w 9286"/>
                  <a:gd name="connsiteY154" fmla="*/ 330 h 9958"/>
                  <a:gd name="connsiteX155" fmla="*/ 3698 w 9286"/>
                  <a:gd name="connsiteY155" fmla="*/ 315 h 9958"/>
                  <a:gd name="connsiteX156" fmla="*/ 3753 w 9286"/>
                  <a:gd name="connsiteY156" fmla="*/ 307 h 9958"/>
                  <a:gd name="connsiteX157" fmla="*/ 3837 w 9286"/>
                  <a:gd name="connsiteY157" fmla="*/ 295 h 9958"/>
                  <a:gd name="connsiteX158" fmla="*/ 3807 w 9286"/>
                  <a:gd name="connsiteY158" fmla="*/ 280 h 9958"/>
                  <a:gd name="connsiteX159" fmla="*/ 4053 w 9286"/>
                  <a:gd name="connsiteY159" fmla="*/ 264 h 9958"/>
                  <a:gd name="connsiteX160" fmla="*/ 4300 w 9286"/>
                  <a:gd name="connsiteY160" fmla="*/ 237 h 9958"/>
                  <a:gd name="connsiteX161" fmla="*/ 4521 w 9286"/>
                  <a:gd name="connsiteY161" fmla="*/ 208 h 9958"/>
                  <a:gd name="connsiteX162" fmla="*/ 4709 w 9286"/>
                  <a:gd name="connsiteY162" fmla="*/ 166 h 9958"/>
                  <a:gd name="connsiteX163" fmla="*/ 4766 w 9286"/>
                  <a:gd name="connsiteY163" fmla="*/ 123 h 9958"/>
                  <a:gd name="connsiteX164" fmla="*/ 4846 w 9286"/>
                  <a:gd name="connsiteY164" fmla="*/ 88 h 9958"/>
                  <a:gd name="connsiteX165" fmla="*/ 4846 w 9286"/>
                  <a:gd name="connsiteY165" fmla="*/ 42 h 9958"/>
                  <a:gd name="connsiteX166" fmla="*/ 4876 w 9286"/>
                  <a:gd name="connsiteY166" fmla="*/ 0 h 9958"/>
                  <a:gd name="connsiteX167" fmla="*/ 4960 w 9286"/>
                  <a:gd name="connsiteY167" fmla="*/ 74 h 9958"/>
                  <a:gd name="connsiteX168" fmla="*/ 5066 w 9286"/>
                  <a:gd name="connsiteY168" fmla="*/ 158 h 9958"/>
                  <a:gd name="connsiteX169" fmla="*/ 5096 w 9286"/>
                  <a:gd name="connsiteY169" fmla="*/ 241 h 9958"/>
                  <a:gd name="connsiteX170" fmla="*/ 5041 w 9286"/>
                  <a:gd name="connsiteY170" fmla="*/ 327 h 9958"/>
                  <a:gd name="connsiteX0" fmla="*/ 4573 w 9144"/>
                  <a:gd name="connsiteY0" fmla="*/ 328 h 9972"/>
                  <a:gd name="connsiteX1" fmla="*/ 4716 w 9144"/>
                  <a:gd name="connsiteY1" fmla="*/ 567 h 9972"/>
                  <a:gd name="connsiteX2" fmla="*/ 4835 w 9144"/>
                  <a:gd name="connsiteY2" fmla="*/ 812 h 9972"/>
                  <a:gd name="connsiteX3" fmla="*/ 4896 w 9144"/>
                  <a:gd name="connsiteY3" fmla="*/ 1054 h 9972"/>
                  <a:gd name="connsiteX4" fmla="*/ 4955 w 9144"/>
                  <a:gd name="connsiteY4" fmla="*/ 1292 h 9972"/>
                  <a:gd name="connsiteX5" fmla="*/ 5161 w 9144"/>
                  <a:gd name="connsiteY5" fmla="*/ 1527 h 9972"/>
                  <a:gd name="connsiteX6" fmla="*/ 5280 w 9144"/>
                  <a:gd name="connsiteY6" fmla="*/ 1766 h 9972"/>
                  <a:gd name="connsiteX7" fmla="*/ 5280 w 9144"/>
                  <a:gd name="connsiteY7" fmla="*/ 2005 h 9972"/>
                  <a:gd name="connsiteX8" fmla="*/ 5249 w 9144"/>
                  <a:gd name="connsiteY8" fmla="*/ 2242 h 9972"/>
                  <a:gd name="connsiteX9" fmla="*/ 5305 w 9144"/>
                  <a:gd name="connsiteY9" fmla="*/ 2369 h 9972"/>
                  <a:gd name="connsiteX10" fmla="*/ 5396 w 9144"/>
                  <a:gd name="connsiteY10" fmla="*/ 2509 h 9972"/>
                  <a:gd name="connsiteX11" fmla="*/ 5396 w 9144"/>
                  <a:gd name="connsiteY11" fmla="*/ 2645 h 9972"/>
                  <a:gd name="connsiteX12" fmla="*/ 5368 w 9144"/>
                  <a:gd name="connsiteY12" fmla="*/ 2782 h 9972"/>
                  <a:gd name="connsiteX13" fmla="*/ 5396 w 9144"/>
                  <a:gd name="connsiteY13" fmla="*/ 2797 h 9972"/>
                  <a:gd name="connsiteX14" fmla="*/ 5368 w 9144"/>
                  <a:gd name="connsiteY14" fmla="*/ 2820 h 9972"/>
                  <a:gd name="connsiteX15" fmla="*/ 5280 w 9144"/>
                  <a:gd name="connsiteY15" fmla="*/ 2836 h 9972"/>
                  <a:gd name="connsiteX16" fmla="*/ 5249 w 9144"/>
                  <a:gd name="connsiteY16" fmla="*/ 2857 h 9972"/>
                  <a:gd name="connsiteX17" fmla="*/ 5249 w 9144"/>
                  <a:gd name="connsiteY17" fmla="*/ 2918 h 9972"/>
                  <a:gd name="connsiteX18" fmla="*/ 5249 w 9144"/>
                  <a:gd name="connsiteY18" fmla="*/ 2977 h 9972"/>
                  <a:gd name="connsiteX19" fmla="*/ 5193 w 9144"/>
                  <a:gd name="connsiteY19" fmla="*/ 3041 h 9972"/>
                  <a:gd name="connsiteX20" fmla="*/ 5132 w 9144"/>
                  <a:gd name="connsiteY20" fmla="*/ 3095 h 9972"/>
                  <a:gd name="connsiteX21" fmla="*/ 5132 w 9144"/>
                  <a:gd name="connsiteY21" fmla="*/ 3274 h 9972"/>
                  <a:gd name="connsiteX22" fmla="*/ 5193 w 9144"/>
                  <a:gd name="connsiteY22" fmla="*/ 3462 h 9972"/>
                  <a:gd name="connsiteX23" fmla="*/ 5305 w 9144"/>
                  <a:gd name="connsiteY23" fmla="*/ 3650 h 9972"/>
                  <a:gd name="connsiteX24" fmla="*/ 5338 w 9144"/>
                  <a:gd name="connsiteY24" fmla="*/ 3830 h 9972"/>
                  <a:gd name="connsiteX25" fmla="*/ 5603 w 9144"/>
                  <a:gd name="connsiteY25" fmla="*/ 3984 h 9972"/>
                  <a:gd name="connsiteX26" fmla="*/ 5635 w 9144"/>
                  <a:gd name="connsiteY26" fmla="*/ 4142 h 9972"/>
                  <a:gd name="connsiteX27" fmla="*/ 5603 w 9144"/>
                  <a:gd name="connsiteY27" fmla="*/ 4300 h 9972"/>
                  <a:gd name="connsiteX28" fmla="*/ 5576 w 9144"/>
                  <a:gd name="connsiteY28" fmla="*/ 4459 h 9972"/>
                  <a:gd name="connsiteX29" fmla="*/ 5368 w 9144"/>
                  <a:gd name="connsiteY29" fmla="*/ 4695 h 9972"/>
                  <a:gd name="connsiteX30" fmla="*/ 5396 w 9144"/>
                  <a:gd name="connsiteY30" fmla="*/ 4934 h 9972"/>
                  <a:gd name="connsiteX31" fmla="*/ 5488 w 9144"/>
                  <a:gd name="connsiteY31" fmla="*/ 5169 h 9972"/>
                  <a:gd name="connsiteX32" fmla="*/ 5396 w 9144"/>
                  <a:gd name="connsiteY32" fmla="*/ 5406 h 9972"/>
                  <a:gd name="connsiteX33" fmla="*/ 5512 w 9144"/>
                  <a:gd name="connsiteY33" fmla="*/ 5668 h 9972"/>
                  <a:gd name="connsiteX34" fmla="*/ 5603 w 9144"/>
                  <a:gd name="connsiteY34" fmla="*/ 5919 h 9972"/>
                  <a:gd name="connsiteX35" fmla="*/ 5691 w 9144"/>
                  <a:gd name="connsiteY35" fmla="*/ 6178 h 9972"/>
                  <a:gd name="connsiteX36" fmla="*/ 5691 w 9144"/>
                  <a:gd name="connsiteY36" fmla="*/ 6443 h 9972"/>
                  <a:gd name="connsiteX37" fmla="*/ 5809 w 9144"/>
                  <a:gd name="connsiteY37" fmla="*/ 6780 h 9972"/>
                  <a:gd name="connsiteX38" fmla="*/ 5809 w 9144"/>
                  <a:gd name="connsiteY38" fmla="*/ 7116 h 9972"/>
                  <a:gd name="connsiteX39" fmla="*/ 5838 w 9144"/>
                  <a:gd name="connsiteY39" fmla="*/ 7445 h 9972"/>
                  <a:gd name="connsiteX40" fmla="*/ 6192 w 9144"/>
                  <a:gd name="connsiteY40" fmla="*/ 7771 h 9972"/>
                  <a:gd name="connsiteX41" fmla="*/ 6250 w 9144"/>
                  <a:gd name="connsiteY41" fmla="*/ 7929 h 9972"/>
                  <a:gd name="connsiteX42" fmla="*/ 6371 w 9144"/>
                  <a:gd name="connsiteY42" fmla="*/ 8086 h 9972"/>
                  <a:gd name="connsiteX43" fmla="*/ 6430 w 9144"/>
                  <a:gd name="connsiteY43" fmla="*/ 8250 h 9972"/>
                  <a:gd name="connsiteX44" fmla="*/ 6310 w 9144"/>
                  <a:gd name="connsiteY44" fmla="*/ 8408 h 9972"/>
                  <a:gd name="connsiteX45" fmla="*/ 6164 w 9144"/>
                  <a:gd name="connsiteY45" fmla="*/ 8614 h 9972"/>
                  <a:gd name="connsiteX46" fmla="*/ 6192 w 9144"/>
                  <a:gd name="connsiteY46" fmla="*/ 8827 h 9972"/>
                  <a:gd name="connsiteX47" fmla="*/ 6371 w 9144"/>
                  <a:gd name="connsiteY47" fmla="*/ 9050 h 9972"/>
                  <a:gd name="connsiteX48" fmla="*/ 6515 w 9144"/>
                  <a:gd name="connsiteY48" fmla="*/ 9262 h 9972"/>
                  <a:gd name="connsiteX49" fmla="*/ 6547 w 9144"/>
                  <a:gd name="connsiteY49" fmla="*/ 9421 h 9972"/>
                  <a:gd name="connsiteX50" fmla="*/ 6547 w 9144"/>
                  <a:gd name="connsiteY50" fmla="*/ 9585 h 9972"/>
                  <a:gd name="connsiteX51" fmla="*/ 6637 w 9144"/>
                  <a:gd name="connsiteY51" fmla="*/ 9745 h 9972"/>
                  <a:gd name="connsiteX52" fmla="*/ 6988 w 9144"/>
                  <a:gd name="connsiteY52" fmla="*/ 9882 h 9972"/>
                  <a:gd name="connsiteX53" fmla="*/ 7374 w 9144"/>
                  <a:gd name="connsiteY53" fmla="*/ 9882 h 9972"/>
                  <a:gd name="connsiteX54" fmla="*/ 7785 w 9144"/>
                  <a:gd name="connsiteY54" fmla="*/ 9893 h 9972"/>
                  <a:gd name="connsiteX55" fmla="*/ 8109 w 9144"/>
                  <a:gd name="connsiteY55" fmla="*/ 9905 h 9972"/>
                  <a:gd name="connsiteX56" fmla="*/ 8490 w 9144"/>
                  <a:gd name="connsiteY56" fmla="*/ 9920 h 9972"/>
                  <a:gd name="connsiteX57" fmla="*/ 8848 w 9144"/>
                  <a:gd name="connsiteY57" fmla="*/ 9941 h 9972"/>
                  <a:gd name="connsiteX58" fmla="*/ 9144 w 9144"/>
                  <a:gd name="connsiteY58" fmla="*/ 9972 h 9972"/>
                  <a:gd name="connsiteX59" fmla="*/ 0 w 9144"/>
                  <a:gd name="connsiteY59" fmla="*/ 9972 h 9972"/>
                  <a:gd name="connsiteX60" fmla="*/ 443 w 9144"/>
                  <a:gd name="connsiteY60" fmla="*/ 9972 h 9972"/>
                  <a:gd name="connsiteX61" fmla="*/ 767 w 9144"/>
                  <a:gd name="connsiteY61" fmla="*/ 9972 h 9972"/>
                  <a:gd name="connsiteX62" fmla="*/ 1091 w 9144"/>
                  <a:gd name="connsiteY62" fmla="*/ 9972 h 9972"/>
                  <a:gd name="connsiteX63" fmla="*/ 1388 w 9144"/>
                  <a:gd name="connsiteY63" fmla="*/ 9964 h 9972"/>
                  <a:gd name="connsiteX64" fmla="*/ 1710 w 9144"/>
                  <a:gd name="connsiteY64" fmla="*/ 9957 h 9972"/>
                  <a:gd name="connsiteX65" fmla="*/ 2004 w 9144"/>
                  <a:gd name="connsiteY65" fmla="*/ 9953 h 9972"/>
                  <a:gd name="connsiteX66" fmla="*/ 2271 w 9144"/>
                  <a:gd name="connsiteY66" fmla="*/ 9941 h 9972"/>
                  <a:gd name="connsiteX67" fmla="*/ 2564 w 9144"/>
                  <a:gd name="connsiteY67" fmla="*/ 9924 h 9972"/>
                  <a:gd name="connsiteX68" fmla="*/ 2831 w 9144"/>
                  <a:gd name="connsiteY68" fmla="*/ 9905 h 9972"/>
                  <a:gd name="connsiteX69" fmla="*/ 2860 w 9144"/>
                  <a:gd name="connsiteY69" fmla="*/ 9730 h 9972"/>
                  <a:gd name="connsiteX70" fmla="*/ 2948 w 9144"/>
                  <a:gd name="connsiteY70" fmla="*/ 9553 h 9972"/>
                  <a:gd name="connsiteX71" fmla="*/ 3066 w 9144"/>
                  <a:gd name="connsiteY71" fmla="*/ 9378 h 9972"/>
                  <a:gd name="connsiteX72" fmla="*/ 3154 w 9144"/>
                  <a:gd name="connsiteY72" fmla="*/ 9201 h 9972"/>
                  <a:gd name="connsiteX73" fmla="*/ 3126 w 9144"/>
                  <a:gd name="connsiteY73" fmla="*/ 8945 h 9972"/>
                  <a:gd name="connsiteX74" fmla="*/ 3126 w 9144"/>
                  <a:gd name="connsiteY74" fmla="*/ 8686 h 9972"/>
                  <a:gd name="connsiteX75" fmla="*/ 3126 w 9144"/>
                  <a:gd name="connsiteY75" fmla="*/ 8428 h 9972"/>
                  <a:gd name="connsiteX76" fmla="*/ 3154 w 9144"/>
                  <a:gd name="connsiteY76" fmla="*/ 8170 h 9972"/>
                  <a:gd name="connsiteX77" fmla="*/ 3154 w 9144"/>
                  <a:gd name="connsiteY77" fmla="*/ 7967 h 9972"/>
                  <a:gd name="connsiteX78" fmla="*/ 3096 w 9144"/>
                  <a:gd name="connsiteY78" fmla="*/ 7757 h 9972"/>
                  <a:gd name="connsiteX79" fmla="*/ 3066 w 9144"/>
                  <a:gd name="connsiteY79" fmla="*/ 7562 h 9972"/>
                  <a:gd name="connsiteX80" fmla="*/ 3154 w 9144"/>
                  <a:gd name="connsiteY80" fmla="*/ 7365 h 9972"/>
                  <a:gd name="connsiteX81" fmla="*/ 3481 w 9144"/>
                  <a:gd name="connsiteY81" fmla="*/ 7155 h 9972"/>
                  <a:gd name="connsiteX82" fmla="*/ 3539 w 9144"/>
                  <a:gd name="connsiteY82" fmla="*/ 6936 h 9972"/>
                  <a:gd name="connsiteX83" fmla="*/ 3509 w 9144"/>
                  <a:gd name="connsiteY83" fmla="*/ 6713 h 9972"/>
                  <a:gd name="connsiteX84" fmla="*/ 3509 w 9144"/>
                  <a:gd name="connsiteY84" fmla="*/ 6487 h 9972"/>
                  <a:gd name="connsiteX85" fmla="*/ 3539 w 9144"/>
                  <a:gd name="connsiteY85" fmla="*/ 6408 h 9972"/>
                  <a:gd name="connsiteX86" fmla="*/ 3567 w 9144"/>
                  <a:gd name="connsiteY86" fmla="*/ 6332 h 9972"/>
                  <a:gd name="connsiteX87" fmla="*/ 3567 w 9144"/>
                  <a:gd name="connsiteY87" fmla="*/ 6255 h 9972"/>
                  <a:gd name="connsiteX88" fmla="*/ 3481 w 9144"/>
                  <a:gd name="connsiteY88" fmla="*/ 6182 h 9972"/>
                  <a:gd name="connsiteX89" fmla="*/ 3449 w 9144"/>
                  <a:gd name="connsiteY89" fmla="*/ 6004 h 9972"/>
                  <a:gd name="connsiteX90" fmla="*/ 3509 w 9144"/>
                  <a:gd name="connsiteY90" fmla="*/ 5992 h 9972"/>
                  <a:gd name="connsiteX91" fmla="*/ 3509 w 9144"/>
                  <a:gd name="connsiteY91" fmla="*/ 5807 h 9972"/>
                  <a:gd name="connsiteX92" fmla="*/ 3567 w 9144"/>
                  <a:gd name="connsiteY92" fmla="*/ 5618 h 9972"/>
                  <a:gd name="connsiteX93" fmla="*/ 3598 w 9144"/>
                  <a:gd name="connsiteY93" fmla="*/ 5434 h 9972"/>
                  <a:gd name="connsiteX94" fmla="*/ 3539 w 9144"/>
                  <a:gd name="connsiteY94" fmla="*/ 5233 h 9972"/>
                  <a:gd name="connsiteX95" fmla="*/ 3687 w 9144"/>
                  <a:gd name="connsiteY95" fmla="*/ 5205 h 9972"/>
                  <a:gd name="connsiteX96" fmla="*/ 3598 w 9144"/>
                  <a:gd name="connsiteY96" fmla="*/ 4828 h 9972"/>
                  <a:gd name="connsiteX97" fmla="*/ 3719 w 9144"/>
                  <a:gd name="connsiteY97" fmla="*/ 4740 h 9972"/>
                  <a:gd name="connsiteX98" fmla="*/ 3746 w 9144"/>
                  <a:gd name="connsiteY98" fmla="*/ 4653 h 9972"/>
                  <a:gd name="connsiteX99" fmla="*/ 3775 w 9144"/>
                  <a:gd name="connsiteY99" fmla="*/ 4561 h 9972"/>
                  <a:gd name="connsiteX100" fmla="*/ 3832 w 9144"/>
                  <a:gd name="connsiteY100" fmla="*/ 4467 h 9972"/>
                  <a:gd name="connsiteX101" fmla="*/ 3921 w 9144"/>
                  <a:gd name="connsiteY101" fmla="*/ 4413 h 9972"/>
                  <a:gd name="connsiteX102" fmla="*/ 3892 w 9144"/>
                  <a:gd name="connsiteY102" fmla="*/ 4363 h 9972"/>
                  <a:gd name="connsiteX103" fmla="*/ 3832 w 9144"/>
                  <a:gd name="connsiteY103" fmla="*/ 4308 h 9972"/>
                  <a:gd name="connsiteX104" fmla="*/ 3892 w 9144"/>
                  <a:gd name="connsiteY104" fmla="*/ 4261 h 9972"/>
                  <a:gd name="connsiteX105" fmla="*/ 4013 w 9144"/>
                  <a:gd name="connsiteY105" fmla="*/ 4173 h 9972"/>
                  <a:gd name="connsiteX106" fmla="*/ 4013 w 9144"/>
                  <a:gd name="connsiteY106" fmla="*/ 4087 h 9972"/>
                  <a:gd name="connsiteX107" fmla="*/ 3980 w 9144"/>
                  <a:gd name="connsiteY107" fmla="*/ 4000 h 9972"/>
                  <a:gd name="connsiteX108" fmla="*/ 3952 w 9144"/>
                  <a:gd name="connsiteY108" fmla="*/ 3909 h 9972"/>
                  <a:gd name="connsiteX109" fmla="*/ 3806 w 9144"/>
                  <a:gd name="connsiteY109" fmla="*/ 3905 h 9972"/>
                  <a:gd name="connsiteX110" fmla="*/ 3832 w 9144"/>
                  <a:gd name="connsiteY110" fmla="*/ 3838 h 9972"/>
                  <a:gd name="connsiteX111" fmla="*/ 3952 w 9144"/>
                  <a:gd name="connsiteY111" fmla="*/ 3769 h 9972"/>
                  <a:gd name="connsiteX112" fmla="*/ 3980 w 9144"/>
                  <a:gd name="connsiteY112" fmla="*/ 3704 h 9972"/>
                  <a:gd name="connsiteX113" fmla="*/ 3952 w 9144"/>
                  <a:gd name="connsiteY113" fmla="*/ 3631 h 9972"/>
                  <a:gd name="connsiteX114" fmla="*/ 3892 w 9144"/>
                  <a:gd name="connsiteY114" fmla="*/ 3631 h 9972"/>
                  <a:gd name="connsiteX115" fmla="*/ 3921 w 9144"/>
                  <a:gd name="connsiteY115" fmla="*/ 3562 h 9972"/>
                  <a:gd name="connsiteX116" fmla="*/ 3892 w 9144"/>
                  <a:gd name="connsiteY116" fmla="*/ 3484 h 9972"/>
                  <a:gd name="connsiteX117" fmla="*/ 3892 w 9144"/>
                  <a:gd name="connsiteY117" fmla="*/ 3413 h 9972"/>
                  <a:gd name="connsiteX118" fmla="*/ 3980 w 9144"/>
                  <a:gd name="connsiteY118" fmla="*/ 3342 h 9972"/>
                  <a:gd name="connsiteX119" fmla="*/ 3980 w 9144"/>
                  <a:gd name="connsiteY119" fmla="*/ 3197 h 9972"/>
                  <a:gd name="connsiteX120" fmla="*/ 3980 w 9144"/>
                  <a:gd name="connsiteY120" fmla="*/ 3057 h 9972"/>
                  <a:gd name="connsiteX121" fmla="*/ 4072 w 9144"/>
                  <a:gd name="connsiteY121" fmla="*/ 2918 h 9972"/>
                  <a:gd name="connsiteX122" fmla="*/ 4276 w 9144"/>
                  <a:gd name="connsiteY122" fmla="*/ 2790 h 9972"/>
                  <a:gd name="connsiteX123" fmla="*/ 4188 w 9144"/>
                  <a:gd name="connsiteY123" fmla="*/ 2770 h 9972"/>
                  <a:gd name="connsiteX124" fmla="*/ 4188 w 9144"/>
                  <a:gd name="connsiteY124" fmla="*/ 2648 h 9972"/>
                  <a:gd name="connsiteX125" fmla="*/ 4158 w 9144"/>
                  <a:gd name="connsiteY125" fmla="*/ 2528 h 9972"/>
                  <a:gd name="connsiteX126" fmla="*/ 4129 w 9144"/>
                  <a:gd name="connsiteY126" fmla="*/ 2409 h 9972"/>
                  <a:gd name="connsiteX127" fmla="*/ 4188 w 9144"/>
                  <a:gd name="connsiteY127" fmla="*/ 2302 h 9972"/>
                  <a:gd name="connsiteX128" fmla="*/ 4245 w 9144"/>
                  <a:gd name="connsiteY128" fmla="*/ 2107 h 9972"/>
                  <a:gd name="connsiteX129" fmla="*/ 4395 w 9144"/>
                  <a:gd name="connsiteY129" fmla="*/ 1919 h 9972"/>
                  <a:gd name="connsiteX130" fmla="*/ 4485 w 9144"/>
                  <a:gd name="connsiteY130" fmla="*/ 1726 h 9972"/>
                  <a:gd name="connsiteX131" fmla="*/ 4425 w 9144"/>
                  <a:gd name="connsiteY131" fmla="*/ 1531 h 9972"/>
                  <a:gd name="connsiteX132" fmla="*/ 4452 w 9144"/>
                  <a:gd name="connsiteY132" fmla="*/ 1438 h 9972"/>
                  <a:gd name="connsiteX133" fmla="*/ 4452 w 9144"/>
                  <a:gd name="connsiteY133" fmla="*/ 1341 h 9972"/>
                  <a:gd name="connsiteX134" fmla="*/ 4452 w 9144"/>
                  <a:gd name="connsiteY134" fmla="*/ 1244 h 9972"/>
                  <a:gd name="connsiteX135" fmla="*/ 4425 w 9144"/>
                  <a:gd name="connsiteY135" fmla="*/ 1148 h 9972"/>
                  <a:gd name="connsiteX136" fmla="*/ 4276 w 9144"/>
                  <a:gd name="connsiteY136" fmla="*/ 1178 h 9972"/>
                  <a:gd name="connsiteX137" fmla="*/ 4276 w 9144"/>
                  <a:gd name="connsiteY137" fmla="*/ 1113 h 9972"/>
                  <a:gd name="connsiteX138" fmla="*/ 4245 w 9144"/>
                  <a:gd name="connsiteY138" fmla="*/ 1047 h 9972"/>
                  <a:gd name="connsiteX139" fmla="*/ 4245 w 9144"/>
                  <a:gd name="connsiteY139" fmla="*/ 980 h 9972"/>
                  <a:gd name="connsiteX140" fmla="*/ 4276 w 9144"/>
                  <a:gd name="connsiteY140" fmla="*/ 919 h 9972"/>
                  <a:gd name="connsiteX141" fmla="*/ 4188 w 9144"/>
                  <a:gd name="connsiteY141" fmla="*/ 831 h 9972"/>
                  <a:gd name="connsiteX142" fmla="*/ 4188 w 9144"/>
                  <a:gd name="connsiteY142" fmla="*/ 746 h 9972"/>
                  <a:gd name="connsiteX143" fmla="*/ 4158 w 9144"/>
                  <a:gd name="connsiteY143" fmla="*/ 656 h 9972"/>
                  <a:gd name="connsiteX144" fmla="*/ 4158 w 9144"/>
                  <a:gd name="connsiteY144" fmla="*/ 579 h 9972"/>
                  <a:gd name="connsiteX145" fmla="*/ 4072 w 9144"/>
                  <a:gd name="connsiteY145" fmla="*/ 375 h 9972"/>
                  <a:gd name="connsiteX146" fmla="*/ 3980 w 9144"/>
                  <a:gd name="connsiteY146" fmla="*/ 355 h 9972"/>
                  <a:gd name="connsiteX147" fmla="*/ 3806 w 9144"/>
                  <a:gd name="connsiteY147" fmla="*/ 343 h 9972"/>
                  <a:gd name="connsiteX148" fmla="*/ 3687 w 9144"/>
                  <a:gd name="connsiteY148" fmla="*/ 331 h 9972"/>
                  <a:gd name="connsiteX149" fmla="*/ 3509 w 9144"/>
                  <a:gd name="connsiteY149" fmla="*/ 328 h 9972"/>
                  <a:gd name="connsiteX150" fmla="*/ 3391 w 9144"/>
                  <a:gd name="connsiteY150" fmla="*/ 331 h 9972"/>
                  <a:gd name="connsiteX151" fmla="*/ 3304 w 9144"/>
                  <a:gd name="connsiteY151" fmla="*/ 339 h 9972"/>
                  <a:gd name="connsiteX152" fmla="*/ 3186 w 9144"/>
                  <a:gd name="connsiteY152" fmla="*/ 339 h 9972"/>
                  <a:gd name="connsiteX153" fmla="*/ 3096 w 9144"/>
                  <a:gd name="connsiteY153" fmla="*/ 331 h 9972"/>
                  <a:gd name="connsiteX154" fmla="*/ 3126 w 9144"/>
                  <a:gd name="connsiteY154" fmla="*/ 316 h 9972"/>
                  <a:gd name="connsiteX155" fmla="*/ 3186 w 9144"/>
                  <a:gd name="connsiteY155" fmla="*/ 308 h 9972"/>
                  <a:gd name="connsiteX156" fmla="*/ 3276 w 9144"/>
                  <a:gd name="connsiteY156" fmla="*/ 296 h 9972"/>
                  <a:gd name="connsiteX157" fmla="*/ 3244 w 9144"/>
                  <a:gd name="connsiteY157" fmla="*/ 281 h 9972"/>
                  <a:gd name="connsiteX158" fmla="*/ 3509 w 9144"/>
                  <a:gd name="connsiteY158" fmla="*/ 265 h 9972"/>
                  <a:gd name="connsiteX159" fmla="*/ 3775 w 9144"/>
                  <a:gd name="connsiteY159" fmla="*/ 238 h 9972"/>
                  <a:gd name="connsiteX160" fmla="*/ 4013 w 9144"/>
                  <a:gd name="connsiteY160" fmla="*/ 209 h 9972"/>
                  <a:gd name="connsiteX161" fmla="*/ 4215 w 9144"/>
                  <a:gd name="connsiteY161" fmla="*/ 167 h 9972"/>
                  <a:gd name="connsiteX162" fmla="*/ 4276 w 9144"/>
                  <a:gd name="connsiteY162" fmla="*/ 124 h 9972"/>
                  <a:gd name="connsiteX163" fmla="*/ 4363 w 9144"/>
                  <a:gd name="connsiteY163" fmla="*/ 88 h 9972"/>
                  <a:gd name="connsiteX164" fmla="*/ 4363 w 9144"/>
                  <a:gd name="connsiteY164" fmla="*/ 42 h 9972"/>
                  <a:gd name="connsiteX165" fmla="*/ 4395 w 9144"/>
                  <a:gd name="connsiteY165" fmla="*/ 0 h 9972"/>
                  <a:gd name="connsiteX166" fmla="*/ 4485 w 9144"/>
                  <a:gd name="connsiteY166" fmla="*/ 74 h 9972"/>
                  <a:gd name="connsiteX167" fmla="*/ 4600 w 9144"/>
                  <a:gd name="connsiteY167" fmla="*/ 159 h 9972"/>
                  <a:gd name="connsiteX168" fmla="*/ 4632 w 9144"/>
                  <a:gd name="connsiteY168" fmla="*/ 242 h 9972"/>
                  <a:gd name="connsiteX169" fmla="*/ 4573 w 9144"/>
                  <a:gd name="connsiteY169" fmla="*/ 328 h 9972"/>
                  <a:gd name="connsiteX0" fmla="*/ 5001 w 10000"/>
                  <a:gd name="connsiteY0" fmla="*/ 329 h 10000"/>
                  <a:gd name="connsiteX1" fmla="*/ 5157 w 10000"/>
                  <a:gd name="connsiteY1" fmla="*/ 569 h 10000"/>
                  <a:gd name="connsiteX2" fmla="*/ 5288 w 10000"/>
                  <a:gd name="connsiteY2" fmla="*/ 814 h 10000"/>
                  <a:gd name="connsiteX3" fmla="*/ 5354 w 10000"/>
                  <a:gd name="connsiteY3" fmla="*/ 1057 h 10000"/>
                  <a:gd name="connsiteX4" fmla="*/ 5419 w 10000"/>
                  <a:gd name="connsiteY4" fmla="*/ 1296 h 10000"/>
                  <a:gd name="connsiteX5" fmla="*/ 5644 w 10000"/>
                  <a:gd name="connsiteY5" fmla="*/ 1531 h 10000"/>
                  <a:gd name="connsiteX6" fmla="*/ 5774 w 10000"/>
                  <a:gd name="connsiteY6" fmla="*/ 1771 h 10000"/>
                  <a:gd name="connsiteX7" fmla="*/ 5774 w 10000"/>
                  <a:gd name="connsiteY7" fmla="*/ 2011 h 10000"/>
                  <a:gd name="connsiteX8" fmla="*/ 5740 w 10000"/>
                  <a:gd name="connsiteY8" fmla="*/ 2248 h 10000"/>
                  <a:gd name="connsiteX9" fmla="*/ 5802 w 10000"/>
                  <a:gd name="connsiteY9" fmla="*/ 2376 h 10000"/>
                  <a:gd name="connsiteX10" fmla="*/ 5901 w 10000"/>
                  <a:gd name="connsiteY10" fmla="*/ 2516 h 10000"/>
                  <a:gd name="connsiteX11" fmla="*/ 5901 w 10000"/>
                  <a:gd name="connsiteY11" fmla="*/ 2652 h 10000"/>
                  <a:gd name="connsiteX12" fmla="*/ 5871 w 10000"/>
                  <a:gd name="connsiteY12" fmla="*/ 2790 h 10000"/>
                  <a:gd name="connsiteX13" fmla="*/ 5901 w 10000"/>
                  <a:gd name="connsiteY13" fmla="*/ 2805 h 10000"/>
                  <a:gd name="connsiteX14" fmla="*/ 5871 w 10000"/>
                  <a:gd name="connsiteY14" fmla="*/ 2828 h 10000"/>
                  <a:gd name="connsiteX15" fmla="*/ 5774 w 10000"/>
                  <a:gd name="connsiteY15" fmla="*/ 2844 h 10000"/>
                  <a:gd name="connsiteX16" fmla="*/ 5740 w 10000"/>
                  <a:gd name="connsiteY16" fmla="*/ 2865 h 10000"/>
                  <a:gd name="connsiteX17" fmla="*/ 5740 w 10000"/>
                  <a:gd name="connsiteY17" fmla="*/ 2926 h 10000"/>
                  <a:gd name="connsiteX18" fmla="*/ 5740 w 10000"/>
                  <a:gd name="connsiteY18" fmla="*/ 2985 h 10000"/>
                  <a:gd name="connsiteX19" fmla="*/ 5679 w 10000"/>
                  <a:gd name="connsiteY19" fmla="*/ 3050 h 10000"/>
                  <a:gd name="connsiteX20" fmla="*/ 5612 w 10000"/>
                  <a:gd name="connsiteY20" fmla="*/ 3104 h 10000"/>
                  <a:gd name="connsiteX21" fmla="*/ 5612 w 10000"/>
                  <a:gd name="connsiteY21" fmla="*/ 3283 h 10000"/>
                  <a:gd name="connsiteX22" fmla="*/ 5679 w 10000"/>
                  <a:gd name="connsiteY22" fmla="*/ 3472 h 10000"/>
                  <a:gd name="connsiteX23" fmla="*/ 5802 w 10000"/>
                  <a:gd name="connsiteY23" fmla="*/ 3660 h 10000"/>
                  <a:gd name="connsiteX24" fmla="*/ 5838 w 10000"/>
                  <a:gd name="connsiteY24" fmla="*/ 3841 h 10000"/>
                  <a:gd name="connsiteX25" fmla="*/ 6128 w 10000"/>
                  <a:gd name="connsiteY25" fmla="*/ 3995 h 10000"/>
                  <a:gd name="connsiteX26" fmla="*/ 6163 w 10000"/>
                  <a:gd name="connsiteY26" fmla="*/ 4154 h 10000"/>
                  <a:gd name="connsiteX27" fmla="*/ 6128 w 10000"/>
                  <a:gd name="connsiteY27" fmla="*/ 4312 h 10000"/>
                  <a:gd name="connsiteX28" fmla="*/ 6098 w 10000"/>
                  <a:gd name="connsiteY28" fmla="*/ 4472 h 10000"/>
                  <a:gd name="connsiteX29" fmla="*/ 5871 w 10000"/>
                  <a:gd name="connsiteY29" fmla="*/ 4708 h 10000"/>
                  <a:gd name="connsiteX30" fmla="*/ 5901 w 10000"/>
                  <a:gd name="connsiteY30" fmla="*/ 4948 h 10000"/>
                  <a:gd name="connsiteX31" fmla="*/ 6002 w 10000"/>
                  <a:gd name="connsiteY31" fmla="*/ 5184 h 10000"/>
                  <a:gd name="connsiteX32" fmla="*/ 5901 w 10000"/>
                  <a:gd name="connsiteY32" fmla="*/ 5421 h 10000"/>
                  <a:gd name="connsiteX33" fmla="*/ 6028 w 10000"/>
                  <a:gd name="connsiteY33" fmla="*/ 5684 h 10000"/>
                  <a:gd name="connsiteX34" fmla="*/ 6128 w 10000"/>
                  <a:gd name="connsiteY34" fmla="*/ 5936 h 10000"/>
                  <a:gd name="connsiteX35" fmla="*/ 6224 w 10000"/>
                  <a:gd name="connsiteY35" fmla="*/ 6195 h 10000"/>
                  <a:gd name="connsiteX36" fmla="*/ 6224 w 10000"/>
                  <a:gd name="connsiteY36" fmla="*/ 6461 h 10000"/>
                  <a:gd name="connsiteX37" fmla="*/ 6353 w 10000"/>
                  <a:gd name="connsiteY37" fmla="*/ 6799 h 10000"/>
                  <a:gd name="connsiteX38" fmla="*/ 6353 w 10000"/>
                  <a:gd name="connsiteY38" fmla="*/ 7136 h 10000"/>
                  <a:gd name="connsiteX39" fmla="*/ 6385 w 10000"/>
                  <a:gd name="connsiteY39" fmla="*/ 7466 h 10000"/>
                  <a:gd name="connsiteX40" fmla="*/ 6772 w 10000"/>
                  <a:gd name="connsiteY40" fmla="*/ 7793 h 10000"/>
                  <a:gd name="connsiteX41" fmla="*/ 6835 w 10000"/>
                  <a:gd name="connsiteY41" fmla="*/ 7951 h 10000"/>
                  <a:gd name="connsiteX42" fmla="*/ 6967 w 10000"/>
                  <a:gd name="connsiteY42" fmla="*/ 8109 h 10000"/>
                  <a:gd name="connsiteX43" fmla="*/ 7032 w 10000"/>
                  <a:gd name="connsiteY43" fmla="*/ 8273 h 10000"/>
                  <a:gd name="connsiteX44" fmla="*/ 6901 w 10000"/>
                  <a:gd name="connsiteY44" fmla="*/ 8432 h 10000"/>
                  <a:gd name="connsiteX45" fmla="*/ 6741 w 10000"/>
                  <a:gd name="connsiteY45" fmla="*/ 8638 h 10000"/>
                  <a:gd name="connsiteX46" fmla="*/ 6772 w 10000"/>
                  <a:gd name="connsiteY46" fmla="*/ 8852 h 10000"/>
                  <a:gd name="connsiteX47" fmla="*/ 6967 w 10000"/>
                  <a:gd name="connsiteY47" fmla="*/ 9075 h 10000"/>
                  <a:gd name="connsiteX48" fmla="*/ 7125 w 10000"/>
                  <a:gd name="connsiteY48" fmla="*/ 9288 h 10000"/>
                  <a:gd name="connsiteX49" fmla="*/ 7160 w 10000"/>
                  <a:gd name="connsiteY49" fmla="*/ 9447 h 10000"/>
                  <a:gd name="connsiteX50" fmla="*/ 7160 w 10000"/>
                  <a:gd name="connsiteY50" fmla="*/ 9612 h 10000"/>
                  <a:gd name="connsiteX51" fmla="*/ 7258 w 10000"/>
                  <a:gd name="connsiteY51" fmla="*/ 9772 h 10000"/>
                  <a:gd name="connsiteX52" fmla="*/ 7642 w 10000"/>
                  <a:gd name="connsiteY52" fmla="*/ 9910 h 10000"/>
                  <a:gd name="connsiteX53" fmla="*/ 8064 w 10000"/>
                  <a:gd name="connsiteY53" fmla="*/ 9910 h 10000"/>
                  <a:gd name="connsiteX54" fmla="*/ 8514 w 10000"/>
                  <a:gd name="connsiteY54" fmla="*/ 9921 h 10000"/>
                  <a:gd name="connsiteX55" fmla="*/ 8868 w 10000"/>
                  <a:gd name="connsiteY55" fmla="*/ 9933 h 10000"/>
                  <a:gd name="connsiteX56" fmla="*/ 9285 w 10000"/>
                  <a:gd name="connsiteY56" fmla="*/ 9948 h 10000"/>
                  <a:gd name="connsiteX57" fmla="*/ 9676 w 10000"/>
                  <a:gd name="connsiteY57" fmla="*/ 9969 h 10000"/>
                  <a:gd name="connsiteX58" fmla="*/ 10000 w 10000"/>
                  <a:gd name="connsiteY58" fmla="*/ 10000 h 10000"/>
                  <a:gd name="connsiteX59" fmla="*/ 0 w 10000"/>
                  <a:gd name="connsiteY59" fmla="*/ 10000 h 10000"/>
                  <a:gd name="connsiteX60" fmla="*/ 484 w 10000"/>
                  <a:gd name="connsiteY60" fmla="*/ 10000 h 10000"/>
                  <a:gd name="connsiteX61" fmla="*/ 1193 w 10000"/>
                  <a:gd name="connsiteY61" fmla="*/ 10000 h 10000"/>
                  <a:gd name="connsiteX62" fmla="*/ 1518 w 10000"/>
                  <a:gd name="connsiteY62" fmla="*/ 9992 h 10000"/>
                  <a:gd name="connsiteX63" fmla="*/ 1870 w 10000"/>
                  <a:gd name="connsiteY63" fmla="*/ 9985 h 10000"/>
                  <a:gd name="connsiteX64" fmla="*/ 2192 w 10000"/>
                  <a:gd name="connsiteY64" fmla="*/ 9981 h 10000"/>
                  <a:gd name="connsiteX65" fmla="*/ 2484 w 10000"/>
                  <a:gd name="connsiteY65" fmla="*/ 9969 h 10000"/>
                  <a:gd name="connsiteX66" fmla="*/ 2804 w 10000"/>
                  <a:gd name="connsiteY66" fmla="*/ 9952 h 10000"/>
                  <a:gd name="connsiteX67" fmla="*/ 3096 w 10000"/>
                  <a:gd name="connsiteY67" fmla="*/ 9933 h 10000"/>
                  <a:gd name="connsiteX68" fmla="*/ 3128 w 10000"/>
                  <a:gd name="connsiteY68" fmla="*/ 9757 h 10000"/>
                  <a:gd name="connsiteX69" fmla="*/ 3224 w 10000"/>
                  <a:gd name="connsiteY69" fmla="*/ 9580 h 10000"/>
                  <a:gd name="connsiteX70" fmla="*/ 3353 w 10000"/>
                  <a:gd name="connsiteY70" fmla="*/ 9404 h 10000"/>
                  <a:gd name="connsiteX71" fmla="*/ 3449 w 10000"/>
                  <a:gd name="connsiteY71" fmla="*/ 9227 h 10000"/>
                  <a:gd name="connsiteX72" fmla="*/ 3419 w 10000"/>
                  <a:gd name="connsiteY72" fmla="*/ 8970 h 10000"/>
                  <a:gd name="connsiteX73" fmla="*/ 3419 w 10000"/>
                  <a:gd name="connsiteY73" fmla="*/ 8710 h 10000"/>
                  <a:gd name="connsiteX74" fmla="*/ 3419 w 10000"/>
                  <a:gd name="connsiteY74" fmla="*/ 8452 h 10000"/>
                  <a:gd name="connsiteX75" fmla="*/ 3449 w 10000"/>
                  <a:gd name="connsiteY75" fmla="*/ 8193 h 10000"/>
                  <a:gd name="connsiteX76" fmla="*/ 3449 w 10000"/>
                  <a:gd name="connsiteY76" fmla="*/ 7989 h 10000"/>
                  <a:gd name="connsiteX77" fmla="*/ 3386 w 10000"/>
                  <a:gd name="connsiteY77" fmla="*/ 7779 h 10000"/>
                  <a:gd name="connsiteX78" fmla="*/ 3353 w 10000"/>
                  <a:gd name="connsiteY78" fmla="*/ 7583 h 10000"/>
                  <a:gd name="connsiteX79" fmla="*/ 3449 w 10000"/>
                  <a:gd name="connsiteY79" fmla="*/ 7386 h 10000"/>
                  <a:gd name="connsiteX80" fmla="*/ 3807 w 10000"/>
                  <a:gd name="connsiteY80" fmla="*/ 7175 h 10000"/>
                  <a:gd name="connsiteX81" fmla="*/ 3870 w 10000"/>
                  <a:gd name="connsiteY81" fmla="*/ 6955 h 10000"/>
                  <a:gd name="connsiteX82" fmla="*/ 3837 w 10000"/>
                  <a:gd name="connsiteY82" fmla="*/ 6732 h 10000"/>
                  <a:gd name="connsiteX83" fmla="*/ 3837 w 10000"/>
                  <a:gd name="connsiteY83" fmla="*/ 6505 h 10000"/>
                  <a:gd name="connsiteX84" fmla="*/ 3870 w 10000"/>
                  <a:gd name="connsiteY84" fmla="*/ 6426 h 10000"/>
                  <a:gd name="connsiteX85" fmla="*/ 3901 w 10000"/>
                  <a:gd name="connsiteY85" fmla="*/ 6350 h 10000"/>
                  <a:gd name="connsiteX86" fmla="*/ 3901 w 10000"/>
                  <a:gd name="connsiteY86" fmla="*/ 6273 h 10000"/>
                  <a:gd name="connsiteX87" fmla="*/ 3807 w 10000"/>
                  <a:gd name="connsiteY87" fmla="*/ 6199 h 10000"/>
                  <a:gd name="connsiteX88" fmla="*/ 3772 w 10000"/>
                  <a:gd name="connsiteY88" fmla="*/ 6021 h 10000"/>
                  <a:gd name="connsiteX89" fmla="*/ 3837 w 10000"/>
                  <a:gd name="connsiteY89" fmla="*/ 6009 h 10000"/>
                  <a:gd name="connsiteX90" fmla="*/ 3837 w 10000"/>
                  <a:gd name="connsiteY90" fmla="*/ 5823 h 10000"/>
                  <a:gd name="connsiteX91" fmla="*/ 3901 w 10000"/>
                  <a:gd name="connsiteY91" fmla="*/ 5634 h 10000"/>
                  <a:gd name="connsiteX92" fmla="*/ 3935 w 10000"/>
                  <a:gd name="connsiteY92" fmla="*/ 5449 h 10000"/>
                  <a:gd name="connsiteX93" fmla="*/ 3870 w 10000"/>
                  <a:gd name="connsiteY93" fmla="*/ 5248 h 10000"/>
                  <a:gd name="connsiteX94" fmla="*/ 4032 w 10000"/>
                  <a:gd name="connsiteY94" fmla="*/ 5220 h 10000"/>
                  <a:gd name="connsiteX95" fmla="*/ 3935 w 10000"/>
                  <a:gd name="connsiteY95" fmla="*/ 4842 h 10000"/>
                  <a:gd name="connsiteX96" fmla="*/ 4067 w 10000"/>
                  <a:gd name="connsiteY96" fmla="*/ 4753 h 10000"/>
                  <a:gd name="connsiteX97" fmla="*/ 4097 w 10000"/>
                  <a:gd name="connsiteY97" fmla="*/ 4666 h 10000"/>
                  <a:gd name="connsiteX98" fmla="*/ 4128 w 10000"/>
                  <a:gd name="connsiteY98" fmla="*/ 4574 h 10000"/>
                  <a:gd name="connsiteX99" fmla="*/ 4191 w 10000"/>
                  <a:gd name="connsiteY99" fmla="*/ 4480 h 10000"/>
                  <a:gd name="connsiteX100" fmla="*/ 4288 w 10000"/>
                  <a:gd name="connsiteY100" fmla="*/ 4425 h 10000"/>
                  <a:gd name="connsiteX101" fmla="*/ 4256 w 10000"/>
                  <a:gd name="connsiteY101" fmla="*/ 4375 h 10000"/>
                  <a:gd name="connsiteX102" fmla="*/ 4191 w 10000"/>
                  <a:gd name="connsiteY102" fmla="*/ 4320 h 10000"/>
                  <a:gd name="connsiteX103" fmla="*/ 4256 w 10000"/>
                  <a:gd name="connsiteY103" fmla="*/ 4273 h 10000"/>
                  <a:gd name="connsiteX104" fmla="*/ 4389 w 10000"/>
                  <a:gd name="connsiteY104" fmla="*/ 4185 h 10000"/>
                  <a:gd name="connsiteX105" fmla="*/ 4389 w 10000"/>
                  <a:gd name="connsiteY105" fmla="*/ 4098 h 10000"/>
                  <a:gd name="connsiteX106" fmla="*/ 4353 w 10000"/>
                  <a:gd name="connsiteY106" fmla="*/ 4011 h 10000"/>
                  <a:gd name="connsiteX107" fmla="*/ 4322 w 10000"/>
                  <a:gd name="connsiteY107" fmla="*/ 3920 h 10000"/>
                  <a:gd name="connsiteX108" fmla="*/ 4162 w 10000"/>
                  <a:gd name="connsiteY108" fmla="*/ 3916 h 10000"/>
                  <a:gd name="connsiteX109" fmla="*/ 4191 w 10000"/>
                  <a:gd name="connsiteY109" fmla="*/ 3849 h 10000"/>
                  <a:gd name="connsiteX110" fmla="*/ 4322 w 10000"/>
                  <a:gd name="connsiteY110" fmla="*/ 3780 h 10000"/>
                  <a:gd name="connsiteX111" fmla="*/ 4353 w 10000"/>
                  <a:gd name="connsiteY111" fmla="*/ 3714 h 10000"/>
                  <a:gd name="connsiteX112" fmla="*/ 4322 w 10000"/>
                  <a:gd name="connsiteY112" fmla="*/ 3641 h 10000"/>
                  <a:gd name="connsiteX113" fmla="*/ 4256 w 10000"/>
                  <a:gd name="connsiteY113" fmla="*/ 3641 h 10000"/>
                  <a:gd name="connsiteX114" fmla="*/ 4288 w 10000"/>
                  <a:gd name="connsiteY114" fmla="*/ 3572 h 10000"/>
                  <a:gd name="connsiteX115" fmla="*/ 4256 w 10000"/>
                  <a:gd name="connsiteY115" fmla="*/ 3494 h 10000"/>
                  <a:gd name="connsiteX116" fmla="*/ 4256 w 10000"/>
                  <a:gd name="connsiteY116" fmla="*/ 3423 h 10000"/>
                  <a:gd name="connsiteX117" fmla="*/ 4353 w 10000"/>
                  <a:gd name="connsiteY117" fmla="*/ 3351 h 10000"/>
                  <a:gd name="connsiteX118" fmla="*/ 4353 w 10000"/>
                  <a:gd name="connsiteY118" fmla="*/ 3206 h 10000"/>
                  <a:gd name="connsiteX119" fmla="*/ 4353 w 10000"/>
                  <a:gd name="connsiteY119" fmla="*/ 3066 h 10000"/>
                  <a:gd name="connsiteX120" fmla="*/ 4453 w 10000"/>
                  <a:gd name="connsiteY120" fmla="*/ 2926 h 10000"/>
                  <a:gd name="connsiteX121" fmla="*/ 4676 w 10000"/>
                  <a:gd name="connsiteY121" fmla="*/ 2798 h 10000"/>
                  <a:gd name="connsiteX122" fmla="*/ 4580 w 10000"/>
                  <a:gd name="connsiteY122" fmla="*/ 2778 h 10000"/>
                  <a:gd name="connsiteX123" fmla="*/ 4580 w 10000"/>
                  <a:gd name="connsiteY123" fmla="*/ 2655 h 10000"/>
                  <a:gd name="connsiteX124" fmla="*/ 4547 w 10000"/>
                  <a:gd name="connsiteY124" fmla="*/ 2535 h 10000"/>
                  <a:gd name="connsiteX125" fmla="*/ 4516 w 10000"/>
                  <a:gd name="connsiteY125" fmla="*/ 2416 h 10000"/>
                  <a:gd name="connsiteX126" fmla="*/ 4580 w 10000"/>
                  <a:gd name="connsiteY126" fmla="*/ 2308 h 10000"/>
                  <a:gd name="connsiteX127" fmla="*/ 4642 w 10000"/>
                  <a:gd name="connsiteY127" fmla="*/ 2113 h 10000"/>
                  <a:gd name="connsiteX128" fmla="*/ 4806 w 10000"/>
                  <a:gd name="connsiteY128" fmla="*/ 1924 h 10000"/>
                  <a:gd name="connsiteX129" fmla="*/ 4905 w 10000"/>
                  <a:gd name="connsiteY129" fmla="*/ 1731 h 10000"/>
                  <a:gd name="connsiteX130" fmla="*/ 4839 w 10000"/>
                  <a:gd name="connsiteY130" fmla="*/ 1535 h 10000"/>
                  <a:gd name="connsiteX131" fmla="*/ 4869 w 10000"/>
                  <a:gd name="connsiteY131" fmla="*/ 1442 h 10000"/>
                  <a:gd name="connsiteX132" fmla="*/ 4869 w 10000"/>
                  <a:gd name="connsiteY132" fmla="*/ 1345 h 10000"/>
                  <a:gd name="connsiteX133" fmla="*/ 4869 w 10000"/>
                  <a:gd name="connsiteY133" fmla="*/ 1247 h 10000"/>
                  <a:gd name="connsiteX134" fmla="*/ 4839 w 10000"/>
                  <a:gd name="connsiteY134" fmla="*/ 1151 h 10000"/>
                  <a:gd name="connsiteX135" fmla="*/ 4676 w 10000"/>
                  <a:gd name="connsiteY135" fmla="*/ 1181 h 10000"/>
                  <a:gd name="connsiteX136" fmla="*/ 4676 w 10000"/>
                  <a:gd name="connsiteY136" fmla="*/ 1116 h 10000"/>
                  <a:gd name="connsiteX137" fmla="*/ 4642 w 10000"/>
                  <a:gd name="connsiteY137" fmla="*/ 1050 h 10000"/>
                  <a:gd name="connsiteX138" fmla="*/ 4642 w 10000"/>
                  <a:gd name="connsiteY138" fmla="*/ 983 h 10000"/>
                  <a:gd name="connsiteX139" fmla="*/ 4676 w 10000"/>
                  <a:gd name="connsiteY139" fmla="*/ 922 h 10000"/>
                  <a:gd name="connsiteX140" fmla="*/ 4580 w 10000"/>
                  <a:gd name="connsiteY140" fmla="*/ 833 h 10000"/>
                  <a:gd name="connsiteX141" fmla="*/ 4580 w 10000"/>
                  <a:gd name="connsiteY141" fmla="*/ 748 h 10000"/>
                  <a:gd name="connsiteX142" fmla="*/ 4547 w 10000"/>
                  <a:gd name="connsiteY142" fmla="*/ 658 h 10000"/>
                  <a:gd name="connsiteX143" fmla="*/ 4547 w 10000"/>
                  <a:gd name="connsiteY143" fmla="*/ 581 h 10000"/>
                  <a:gd name="connsiteX144" fmla="*/ 4453 w 10000"/>
                  <a:gd name="connsiteY144" fmla="*/ 376 h 10000"/>
                  <a:gd name="connsiteX145" fmla="*/ 4353 w 10000"/>
                  <a:gd name="connsiteY145" fmla="*/ 356 h 10000"/>
                  <a:gd name="connsiteX146" fmla="*/ 4162 w 10000"/>
                  <a:gd name="connsiteY146" fmla="*/ 344 h 10000"/>
                  <a:gd name="connsiteX147" fmla="*/ 4032 w 10000"/>
                  <a:gd name="connsiteY147" fmla="*/ 332 h 10000"/>
                  <a:gd name="connsiteX148" fmla="*/ 3837 w 10000"/>
                  <a:gd name="connsiteY148" fmla="*/ 329 h 10000"/>
                  <a:gd name="connsiteX149" fmla="*/ 3708 w 10000"/>
                  <a:gd name="connsiteY149" fmla="*/ 332 h 10000"/>
                  <a:gd name="connsiteX150" fmla="*/ 3613 w 10000"/>
                  <a:gd name="connsiteY150" fmla="*/ 340 h 10000"/>
                  <a:gd name="connsiteX151" fmla="*/ 3484 w 10000"/>
                  <a:gd name="connsiteY151" fmla="*/ 340 h 10000"/>
                  <a:gd name="connsiteX152" fmla="*/ 3386 w 10000"/>
                  <a:gd name="connsiteY152" fmla="*/ 332 h 10000"/>
                  <a:gd name="connsiteX153" fmla="*/ 3419 w 10000"/>
                  <a:gd name="connsiteY153" fmla="*/ 317 h 10000"/>
                  <a:gd name="connsiteX154" fmla="*/ 3484 w 10000"/>
                  <a:gd name="connsiteY154" fmla="*/ 309 h 10000"/>
                  <a:gd name="connsiteX155" fmla="*/ 3583 w 10000"/>
                  <a:gd name="connsiteY155" fmla="*/ 297 h 10000"/>
                  <a:gd name="connsiteX156" fmla="*/ 3548 w 10000"/>
                  <a:gd name="connsiteY156" fmla="*/ 282 h 10000"/>
                  <a:gd name="connsiteX157" fmla="*/ 3837 w 10000"/>
                  <a:gd name="connsiteY157" fmla="*/ 266 h 10000"/>
                  <a:gd name="connsiteX158" fmla="*/ 4128 w 10000"/>
                  <a:gd name="connsiteY158" fmla="*/ 239 h 10000"/>
                  <a:gd name="connsiteX159" fmla="*/ 4389 w 10000"/>
                  <a:gd name="connsiteY159" fmla="*/ 210 h 10000"/>
                  <a:gd name="connsiteX160" fmla="*/ 4610 w 10000"/>
                  <a:gd name="connsiteY160" fmla="*/ 167 h 10000"/>
                  <a:gd name="connsiteX161" fmla="*/ 4676 w 10000"/>
                  <a:gd name="connsiteY161" fmla="*/ 124 h 10000"/>
                  <a:gd name="connsiteX162" fmla="*/ 4771 w 10000"/>
                  <a:gd name="connsiteY162" fmla="*/ 88 h 10000"/>
                  <a:gd name="connsiteX163" fmla="*/ 4771 w 10000"/>
                  <a:gd name="connsiteY163" fmla="*/ 42 h 10000"/>
                  <a:gd name="connsiteX164" fmla="*/ 4806 w 10000"/>
                  <a:gd name="connsiteY164" fmla="*/ 0 h 10000"/>
                  <a:gd name="connsiteX165" fmla="*/ 4905 w 10000"/>
                  <a:gd name="connsiteY165" fmla="*/ 74 h 10000"/>
                  <a:gd name="connsiteX166" fmla="*/ 5031 w 10000"/>
                  <a:gd name="connsiteY166" fmla="*/ 159 h 10000"/>
                  <a:gd name="connsiteX167" fmla="*/ 5066 w 10000"/>
                  <a:gd name="connsiteY167" fmla="*/ 243 h 10000"/>
                  <a:gd name="connsiteX168" fmla="*/ 5001 w 10000"/>
                  <a:gd name="connsiteY168" fmla="*/ 329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000" h="10000">
                    <a:moveTo>
                      <a:pt x="5001" y="329"/>
                    </a:moveTo>
                    <a:lnTo>
                      <a:pt x="5157" y="569"/>
                    </a:lnTo>
                    <a:cubicBezTo>
                      <a:pt x="5203" y="649"/>
                      <a:pt x="5246" y="734"/>
                      <a:pt x="5288" y="814"/>
                    </a:cubicBezTo>
                    <a:cubicBezTo>
                      <a:pt x="5311" y="897"/>
                      <a:pt x="5332" y="975"/>
                      <a:pt x="5354" y="1057"/>
                    </a:cubicBezTo>
                    <a:cubicBezTo>
                      <a:pt x="5374" y="1135"/>
                      <a:pt x="5398" y="1216"/>
                      <a:pt x="5419" y="1296"/>
                    </a:cubicBezTo>
                    <a:lnTo>
                      <a:pt x="5644" y="1531"/>
                    </a:lnTo>
                    <a:lnTo>
                      <a:pt x="5774" y="1771"/>
                    </a:lnTo>
                    <a:lnTo>
                      <a:pt x="5774" y="2011"/>
                    </a:lnTo>
                    <a:cubicBezTo>
                      <a:pt x="5767" y="2088"/>
                      <a:pt x="5753" y="2167"/>
                      <a:pt x="5740" y="2248"/>
                    </a:cubicBezTo>
                    <a:cubicBezTo>
                      <a:pt x="5767" y="2291"/>
                      <a:pt x="5783" y="2333"/>
                      <a:pt x="5802" y="2376"/>
                    </a:cubicBezTo>
                    <a:cubicBezTo>
                      <a:pt x="5838" y="2423"/>
                      <a:pt x="5871" y="2468"/>
                      <a:pt x="5901" y="2516"/>
                    </a:cubicBezTo>
                    <a:lnTo>
                      <a:pt x="5901" y="2652"/>
                    </a:lnTo>
                    <a:cubicBezTo>
                      <a:pt x="5890" y="2696"/>
                      <a:pt x="5880" y="2744"/>
                      <a:pt x="5871" y="2790"/>
                    </a:cubicBezTo>
                    <a:cubicBezTo>
                      <a:pt x="5880" y="2795"/>
                      <a:pt x="5890" y="2800"/>
                      <a:pt x="5901" y="2805"/>
                    </a:cubicBezTo>
                    <a:cubicBezTo>
                      <a:pt x="5891" y="2813"/>
                      <a:pt x="5880" y="2820"/>
                      <a:pt x="5871" y="2828"/>
                    </a:cubicBezTo>
                    <a:cubicBezTo>
                      <a:pt x="5837" y="2833"/>
                      <a:pt x="5803" y="2839"/>
                      <a:pt x="5774" y="2844"/>
                    </a:cubicBezTo>
                    <a:cubicBezTo>
                      <a:pt x="5766" y="2851"/>
                      <a:pt x="5753" y="2859"/>
                      <a:pt x="5740" y="2865"/>
                    </a:cubicBezTo>
                    <a:lnTo>
                      <a:pt x="5740" y="2926"/>
                    </a:lnTo>
                    <a:lnTo>
                      <a:pt x="5740" y="2985"/>
                    </a:lnTo>
                    <a:cubicBezTo>
                      <a:pt x="5721" y="3006"/>
                      <a:pt x="5698" y="3028"/>
                      <a:pt x="5679" y="3050"/>
                    </a:cubicBezTo>
                    <a:cubicBezTo>
                      <a:pt x="5658" y="3067"/>
                      <a:pt x="5632" y="3086"/>
                      <a:pt x="5612" y="3104"/>
                    </a:cubicBezTo>
                    <a:lnTo>
                      <a:pt x="5612" y="3283"/>
                    </a:lnTo>
                    <a:cubicBezTo>
                      <a:pt x="5631" y="3346"/>
                      <a:pt x="5656" y="3409"/>
                      <a:pt x="5679" y="3472"/>
                    </a:cubicBezTo>
                    <a:cubicBezTo>
                      <a:pt x="5722" y="3535"/>
                      <a:pt x="5763" y="3597"/>
                      <a:pt x="5802" y="3660"/>
                    </a:cubicBezTo>
                    <a:cubicBezTo>
                      <a:pt x="5819" y="3721"/>
                      <a:pt x="5828" y="3780"/>
                      <a:pt x="5838" y="3841"/>
                    </a:cubicBezTo>
                    <a:lnTo>
                      <a:pt x="6128" y="3995"/>
                    </a:lnTo>
                    <a:cubicBezTo>
                      <a:pt x="6137" y="4047"/>
                      <a:pt x="6149" y="4101"/>
                      <a:pt x="6163" y="4154"/>
                    </a:cubicBezTo>
                    <a:cubicBezTo>
                      <a:pt x="6149" y="4208"/>
                      <a:pt x="6137" y="4260"/>
                      <a:pt x="6128" y="4312"/>
                    </a:cubicBezTo>
                    <a:cubicBezTo>
                      <a:pt x="6119" y="4364"/>
                      <a:pt x="6109" y="4419"/>
                      <a:pt x="6098" y="4472"/>
                    </a:cubicBezTo>
                    <a:cubicBezTo>
                      <a:pt x="6018" y="4551"/>
                      <a:pt x="5945" y="4630"/>
                      <a:pt x="5871" y="4708"/>
                    </a:cubicBezTo>
                    <a:cubicBezTo>
                      <a:pt x="5880" y="4787"/>
                      <a:pt x="5890" y="4867"/>
                      <a:pt x="5901" y="4948"/>
                    </a:cubicBezTo>
                    <a:cubicBezTo>
                      <a:pt x="5936" y="5025"/>
                      <a:pt x="5963" y="5103"/>
                      <a:pt x="6002" y="5184"/>
                    </a:cubicBezTo>
                    <a:cubicBezTo>
                      <a:pt x="5963" y="5264"/>
                      <a:pt x="5936" y="5342"/>
                      <a:pt x="5901" y="5421"/>
                    </a:cubicBezTo>
                    <a:cubicBezTo>
                      <a:pt x="5946" y="5508"/>
                      <a:pt x="5988" y="5595"/>
                      <a:pt x="6028" y="5684"/>
                    </a:cubicBezTo>
                    <a:cubicBezTo>
                      <a:pt x="6062" y="5768"/>
                      <a:pt x="6098" y="5851"/>
                      <a:pt x="6128" y="5936"/>
                    </a:cubicBezTo>
                    <a:cubicBezTo>
                      <a:pt x="6161" y="6024"/>
                      <a:pt x="6192" y="6110"/>
                      <a:pt x="6224" y="6195"/>
                    </a:cubicBezTo>
                    <a:lnTo>
                      <a:pt x="6224" y="6461"/>
                    </a:lnTo>
                    <a:cubicBezTo>
                      <a:pt x="6266" y="6574"/>
                      <a:pt x="6308" y="6686"/>
                      <a:pt x="6353" y="6799"/>
                    </a:cubicBezTo>
                    <a:lnTo>
                      <a:pt x="6353" y="7136"/>
                    </a:lnTo>
                    <a:cubicBezTo>
                      <a:pt x="6364" y="7246"/>
                      <a:pt x="6372" y="7357"/>
                      <a:pt x="6385" y="7466"/>
                    </a:cubicBezTo>
                    <a:lnTo>
                      <a:pt x="6772" y="7793"/>
                    </a:lnTo>
                    <a:cubicBezTo>
                      <a:pt x="6795" y="7847"/>
                      <a:pt x="6818" y="7899"/>
                      <a:pt x="6835" y="7951"/>
                    </a:cubicBezTo>
                    <a:cubicBezTo>
                      <a:pt x="6880" y="8005"/>
                      <a:pt x="6924" y="8056"/>
                      <a:pt x="6967" y="8109"/>
                    </a:cubicBezTo>
                    <a:cubicBezTo>
                      <a:pt x="6988" y="8164"/>
                      <a:pt x="7010" y="8218"/>
                      <a:pt x="7032" y="8273"/>
                    </a:cubicBezTo>
                    <a:cubicBezTo>
                      <a:pt x="6988" y="8326"/>
                      <a:pt x="6942" y="8378"/>
                      <a:pt x="6901" y="8432"/>
                    </a:cubicBezTo>
                    <a:cubicBezTo>
                      <a:pt x="6845" y="8500"/>
                      <a:pt x="6790" y="8569"/>
                      <a:pt x="6741" y="8638"/>
                    </a:cubicBezTo>
                    <a:cubicBezTo>
                      <a:pt x="6752" y="8709"/>
                      <a:pt x="6760" y="8783"/>
                      <a:pt x="6772" y="8852"/>
                    </a:cubicBezTo>
                    <a:cubicBezTo>
                      <a:pt x="6835" y="8927"/>
                      <a:pt x="6902" y="9001"/>
                      <a:pt x="6967" y="9075"/>
                    </a:cubicBezTo>
                    <a:cubicBezTo>
                      <a:pt x="7020" y="9146"/>
                      <a:pt x="7072" y="9218"/>
                      <a:pt x="7125" y="9288"/>
                    </a:cubicBezTo>
                    <a:cubicBezTo>
                      <a:pt x="7139" y="9340"/>
                      <a:pt x="7152" y="9395"/>
                      <a:pt x="7160" y="9447"/>
                    </a:cubicBezTo>
                    <a:lnTo>
                      <a:pt x="7160" y="9612"/>
                    </a:lnTo>
                    <a:cubicBezTo>
                      <a:pt x="7193" y="9666"/>
                      <a:pt x="7223" y="9720"/>
                      <a:pt x="7258" y="9772"/>
                    </a:cubicBezTo>
                    <a:lnTo>
                      <a:pt x="7642" y="9910"/>
                    </a:lnTo>
                    <a:lnTo>
                      <a:pt x="8064" y="9910"/>
                    </a:lnTo>
                    <a:lnTo>
                      <a:pt x="8514" y="9921"/>
                    </a:lnTo>
                    <a:lnTo>
                      <a:pt x="8868" y="9933"/>
                    </a:lnTo>
                    <a:lnTo>
                      <a:pt x="9285" y="9948"/>
                    </a:lnTo>
                    <a:lnTo>
                      <a:pt x="9676" y="9969"/>
                    </a:lnTo>
                    <a:lnTo>
                      <a:pt x="10000" y="10000"/>
                    </a:lnTo>
                    <a:lnTo>
                      <a:pt x="0" y="10000"/>
                    </a:lnTo>
                    <a:lnTo>
                      <a:pt x="484" y="10000"/>
                    </a:lnTo>
                    <a:lnTo>
                      <a:pt x="1193" y="10000"/>
                    </a:lnTo>
                    <a:lnTo>
                      <a:pt x="1518" y="9992"/>
                    </a:lnTo>
                    <a:lnTo>
                      <a:pt x="1870" y="9985"/>
                    </a:lnTo>
                    <a:lnTo>
                      <a:pt x="2192" y="9981"/>
                    </a:lnTo>
                    <a:lnTo>
                      <a:pt x="2484" y="9969"/>
                    </a:lnTo>
                    <a:lnTo>
                      <a:pt x="2804" y="9952"/>
                    </a:lnTo>
                    <a:lnTo>
                      <a:pt x="3096" y="9933"/>
                    </a:lnTo>
                    <a:cubicBezTo>
                      <a:pt x="3106" y="9876"/>
                      <a:pt x="3121" y="9814"/>
                      <a:pt x="3128" y="9757"/>
                    </a:cubicBezTo>
                    <a:cubicBezTo>
                      <a:pt x="3159" y="9700"/>
                      <a:pt x="3197" y="9638"/>
                      <a:pt x="3224" y="9580"/>
                    </a:cubicBezTo>
                    <a:lnTo>
                      <a:pt x="3353" y="9404"/>
                    </a:lnTo>
                    <a:cubicBezTo>
                      <a:pt x="3386" y="9344"/>
                      <a:pt x="3420" y="9286"/>
                      <a:pt x="3449" y="9227"/>
                    </a:cubicBezTo>
                    <a:cubicBezTo>
                      <a:pt x="3439" y="9139"/>
                      <a:pt x="3432" y="9056"/>
                      <a:pt x="3419" y="8970"/>
                    </a:cubicBezTo>
                    <a:lnTo>
                      <a:pt x="3419" y="8710"/>
                    </a:lnTo>
                    <a:lnTo>
                      <a:pt x="3419" y="8452"/>
                    </a:lnTo>
                    <a:cubicBezTo>
                      <a:pt x="3432" y="8365"/>
                      <a:pt x="3439" y="8278"/>
                      <a:pt x="3449" y="8193"/>
                    </a:cubicBezTo>
                    <a:lnTo>
                      <a:pt x="3449" y="7989"/>
                    </a:lnTo>
                    <a:cubicBezTo>
                      <a:pt x="3432" y="7917"/>
                      <a:pt x="3408" y="7851"/>
                      <a:pt x="3386" y="7779"/>
                    </a:cubicBezTo>
                    <a:cubicBezTo>
                      <a:pt x="3375" y="7714"/>
                      <a:pt x="3366" y="7649"/>
                      <a:pt x="3353" y="7583"/>
                    </a:cubicBezTo>
                    <a:cubicBezTo>
                      <a:pt x="3386" y="7518"/>
                      <a:pt x="3420" y="7452"/>
                      <a:pt x="3449" y="7386"/>
                    </a:cubicBezTo>
                    <a:lnTo>
                      <a:pt x="3807" y="7175"/>
                    </a:lnTo>
                    <a:cubicBezTo>
                      <a:pt x="3825" y="7104"/>
                      <a:pt x="3852" y="7029"/>
                      <a:pt x="3870" y="6955"/>
                    </a:cubicBezTo>
                    <a:cubicBezTo>
                      <a:pt x="3859" y="6880"/>
                      <a:pt x="3852" y="6806"/>
                      <a:pt x="3837" y="6732"/>
                    </a:cubicBezTo>
                    <a:lnTo>
                      <a:pt x="3837" y="6505"/>
                    </a:lnTo>
                    <a:cubicBezTo>
                      <a:pt x="3852" y="6478"/>
                      <a:pt x="3859" y="6453"/>
                      <a:pt x="3870" y="6426"/>
                    </a:cubicBezTo>
                    <a:cubicBezTo>
                      <a:pt x="3878" y="6401"/>
                      <a:pt x="3890" y="6376"/>
                      <a:pt x="3901" y="6350"/>
                    </a:cubicBezTo>
                    <a:lnTo>
                      <a:pt x="3901" y="6273"/>
                    </a:lnTo>
                    <a:cubicBezTo>
                      <a:pt x="3870" y="6247"/>
                      <a:pt x="3837" y="6223"/>
                      <a:pt x="3807" y="6199"/>
                    </a:cubicBezTo>
                    <a:cubicBezTo>
                      <a:pt x="3796" y="6141"/>
                      <a:pt x="3784" y="6080"/>
                      <a:pt x="3772" y="6021"/>
                    </a:cubicBezTo>
                    <a:cubicBezTo>
                      <a:pt x="3796" y="6017"/>
                      <a:pt x="3817" y="6014"/>
                      <a:pt x="3837" y="6009"/>
                    </a:cubicBezTo>
                    <a:lnTo>
                      <a:pt x="3837" y="5823"/>
                    </a:lnTo>
                    <a:cubicBezTo>
                      <a:pt x="3859" y="5761"/>
                      <a:pt x="3878" y="5697"/>
                      <a:pt x="3901" y="5634"/>
                    </a:cubicBezTo>
                    <a:cubicBezTo>
                      <a:pt x="3911" y="5571"/>
                      <a:pt x="3925" y="5510"/>
                      <a:pt x="3935" y="5449"/>
                    </a:cubicBezTo>
                    <a:cubicBezTo>
                      <a:pt x="3911" y="5382"/>
                      <a:pt x="3890" y="5316"/>
                      <a:pt x="3870" y="5248"/>
                    </a:cubicBezTo>
                    <a:cubicBezTo>
                      <a:pt x="3928" y="5239"/>
                      <a:pt x="3979" y="5229"/>
                      <a:pt x="4032" y="5220"/>
                    </a:cubicBezTo>
                    <a:cubicBezTo>
                      <a:pt x="3999" y="5093"/>
                      <a:pt x="3965" y="4969"/>
                      <a:pt x="3935" y="4842"/>
                    </a:cubicBezTo>
                    <a:cubicBezTo>
                      <a:pt x="3979" y="4812"/>
                      <a:pt x="4021" y="4781"/>
                      <a:pt x="4067" y="4753"/>
                    </a:cubicBezTo>
                    <a:cubicBezTo>
                      <a:pt x="4075" y="4724"/>
                      <a:pt x="4087" y="4694"/>
                      <a:pt x="4097" y="4666"/>
                    </a:cubicBezTo>
                    <a:cubicBezTo>
                      <a:pt x="4105" y="4634"/>
                      <a:pt x="4116" y="4604"/>
                      <a:pt x="4128" y="4574"/>
                    </a:cubicBezTo>
                    <a:cubicBezTo>
                      <a:pt x="4152" y="4541"/>
                      <a:pt x="4169" y="4510"/>
                      <a:pt x="4191" y="4480"/>
                    </a:cubicBezTo>
                    <a:lnTo>
                      <a:pt x="4288" y="4425"/>
                    </a:lnTo>
                    <a:cubicBezTo>
                      <a:pt x="4277" y="4407"/>
                      <a:pt x="4268" y="4390"/>
                      <a:pt x="4256" y="4375"/>
                    </a:cubicBezTo>
                    <a:cubicBezTo>
                      <a:pt x="4234" y="4357"/>
                      <a:pt x="4215" y="4338"/>
                      <a:pt x="4191" y="4320"/>
                    </a:cubicBezTo>
                    <a:cubicBezTo>
                      <a:pt x="4215" y="4305"/>
                      <a:pt x="4234" y="4288"/>
                      <a:pt x="4256" y="4273"/>
                    </a:cubicBezTo>
                    <a:cubicBezTo>
                      <a:pt x="4300" y="4242"/>
                      <a:pt x="4346" y="4213"/>
                      <a:pt x="4389" y="4185"/>
                    </a:cubicBezTo>
                    <a:lnTo>
                      <a:pt x="4389" y="4098"/>
                    </a:lnTo>
                    <a:cubicBezTo>
                      <a:pt x="4373" y="4069"/>
                      <a:pt x="4364" y="4040"/>
                      <a:pt x="4353" y="4011"/>
                    </a:cubicBezTo>
                    <a:cubicBezTo>
                      <a:pt x="4345" y="3983"/>
                      <a:pt x="4332" y="3953"/>
                      <a:pt x="4322" y="3920"/>
                    </a:cubicBezTo>
                    <a:lnTo>
                      <a:pt x="4162" y="3916"/>
                    </a:lnTo>
                    <a:cubicBezTo>
                      <a:pt x="4169" y="3893"/>
                      <a:pt x="4182" y="3872"/>
                      <a:pt x="4191" y="3849"/>
                    </a:cubicBezTo>
                    <a:cubicBezTo>
                      <a:pt x="4234" y="3827"/>
                      <a:pt x="4280" y="3805"/>
                      <a:pt x="4322" y="3780"/>
                    </a:cubicBezTo>
                    <a:cubicBezTo>
                      <a:pt x="4332" y="3758"/>
                      <a:pt x="4345" y="3736"/>
                      <a:pt x="4353" y="3714"/>
                    </a:cubicBezTo>
                    <a:cubicBezTo>
                      <a:pt x="4345" y="3688"/>
                      <a:pt x="4332" y="3664"/>
                      <a:pt x="4322" y="3641"/>
                    </a:cubicBezTo>
                    <a:lnTo>
                      <a:pt x="4256" y="3641"/>
                    </a:lnTo>
                    <a:cubicBezTo>
                      <a:pt x="4266" y="3617"/>
                      <a:pt x="4277" y="3595"/>
                      <a:pt x="4288" y="3572"/>
                    </a:cubicBezTo>
                    <a:cubicBezTo>
                      <a:pt x="4277" y="3546"/>
                      <a:pt x="4268" y="3519"/>
                      <a:pt x="4256" y="3494"/>
                    </a:cubicBezTo>
                    <a:lnTo>
                      <a:pt x="4256" y="3423"/>
                    </a:lnTo>
                    <a:cubicBezTo>
                      <a:pt x="4288" y="3400"/>
                      <a:pt x="4321" y="3375"/>
                      <a:pt x="4353" y="3351"/>
                    </a:cubicBezTo>
                    <a:lnTo>
                      <a:pt x="4353" y="3206"/>
                    </a:lnTo>
                    <a:lnTo>
                      <a:pt x="4353" y="3066"/>
                    </a:lnTo>
                    <a:cubicBezTo>
                      <a:pt x="4389" y="3018"/>
                      <a:pt x="4419" y="2972"/>
                      <a:pt x="4453" y="2926"/>
                    </a:cubicBezTo>
                    <a:cubicBezTo>
                      <a:pt x="4528" y="2885"/>
                      <a:pt x="4599" y="2839"/>
                      <a:pt x="4676" y="2798"/>
                    </a:cubicBezTo>
                    <a:cubicBezTo>
                      <a:pt x="4642" y="2792"/>
                      <a:pt x="4610" y="2784"/>
                      <a:pt x="4580" y="2778"/>
                    </a:cubicBezTo>
                    <a:lnTo>
                      <a:pt x="4580" y="2655"/>
                    </a:lnTo>
                    <a:cubicBezTo>
                      <a:pt x="4571" y="2617"/>
                      <a:pt x="4558" y="2576"/>
                      <a:pt x="4547" y="2535"/>
                    </a:cubicBezTo>
                    <a:cubicBezTo>
                      <a:pt x="4535" y="2496"/>
                      <a:pt x="4526" y="2455"/>
                      <a:pt x="4516" y="2416"/>
                    </a:cubicBezTo>
                    <a:cubicBezTo>
                      <a:pt x="4535" y="2380"/>
                      <a:pt x="4558" y="2343"/>
                      <a:pt x="4580" y="2308"/>
                    </a:cubicBezTo>
                    <a:cubicBezTo>
                      <a:pt x="4599" y="2243"/>
                      <a:pt x="4624" y="2177"/>
                      <a:pt x="4642" y="2113"/>
                    </a:cubicBezTo>
                    <a:cubicBezTo>
                      <a:pt x="4698" y="2051"/>
                      <a:pt x="4751" y="1987"/>
                      <a:pt x="4806" y="1924"/>
                    </a:cubicBezTo>
                    <a:cubicBezTo>
                      <a:pt x="4839" y="1860"/>
                      <a:pt x="4870" y="1797"/>
                      <a:pt x="4905" y="1731"/>
                    </a:cubicBezTo>
                    <a:cubicBezTo>
                      <a:pt x="4882" y="1668"/>
                      <a:pt x="4859" y="1599"/>
                      <a:pt x="4839" y="1535"/>
                    </a:cubicBezTo>
                    <a:cubicBezTo>
                      <a:pt x="4850" y="1504"/>
                      <a:pt x="4859" y="1473"/>
                      <a:pt x="4869" y="1442"/>
                    </a:cubicBezTo>
                    <a:lnTo>
                      <a:pt x="4869" y="1345"/>
                    </a:lnTo>
                    <a:lnTo>
                      <a:pt x="4869" y="1247"/>
                    </a:lnTo>
                    <a:cubicBezTo>
                      <a:pt x="4859" y="1216"/>
                      <a:pt x="4850" y="1185"/>
                      <a:pt x="4839" y="1151"/>
                    </a:cubicBezTo>
                    <a:lnTo>
                      <a:pt x="4676" y="1181"/>
                    </a:lnTo>
                    <a:lnTo>
                      <a:pt x="4676" y="1116"/>
                    </a:lnTo>
                    <a:cubicBezTo>
                      <a:pt x="4668" y="1094"/>
                      <a:pt x="4654" y="1072"/>
                      <a:pt x="4642" y="1050"/>
                    </a:cubicBezTo>
                    <a:lnTo>
                      <a:pt x="4642" y="983"/>
                    </a:lnTo>
                    <a:cubicBezTo>
                      <a:pt x="4654" y="963"/>
                      <a:pt x="4668" y="942"/>
                      <a:pt x="4676" y="922"/>
                    </a:cubicBezTo>
                    <a:cubicBezTo>
                      <a:pt x="4642" y="892"/>
                      <a:pt x="4611" y="864"/>
                      <a:pt x="4580" y="833"/>
                    </a:cubicBezTo>
                    <a:lnTo>
                      <a:pt x="4580" y="748"/>
                    </a:lnTo>
                    <a:cubicBezTo>
                      <a:pt x="4571" y="719"/>
                      <a:pt x="4558" y="687"/>
                      <a:pt x="4547" y="658"/>
                    </a:cubicBezTo>
                    <a:lnTo>
                      <a:pt x="4547" y="581"/>
                    </a:lnTo>
                    <a:cubicBezTo>
                      <a:pt x="4517" y="511"/>
                      <a:pt x="4485" y="446"/>
                      <a:pt x="4453" y="376"/>
                    </a:cubicBezTo>
                    <a:cubicBezTo>
                      <a:pt x="4419" y="370"/>
                      <a:pt x="4389" y="363"/>
                      <a:pt x="4353" y="356"/>
                    </a:cubicBezTo>
                    <a:lnTo>
                      <a:pt x="4162" y="344"/>
                    </a:lnTo>
                    <a:lnTo>
                      <a:pt x="4032" y="332"/>
                    </a:lnTo>
                    <a:lnTo>
                      <a:pt x="3837" y="329"/>
                    </a:lnTo>
                    <a:lnTo>
                      <a:pt x="3708" y="332"/>
                    </a:lnTo>
                    <a:cubicBezTo>
                      <a:pt x="3677" y="335"/>
                      <a:pt x="3643" y="337"/>
                      <a:pt x="3613" y="340"/>
                    </a:cubicBezTo>
                    <a:lnTo>
                      <a:pt x="3484" y="340"/>
                    </a:lnTo>
                    <a:lnTo>
                      <a:pt x="3386" y="332"/>
                    </a:lnTo>
                    <a:cubicBezTo>
                      <a:pt x="3397" y="327"/>
                      <a:pt x="3409" y="322"/>
                      <a:pt x="3419" y="317"/>
                    </a:cubicBezTo>
                    <a:cubicBezTo>
                      <a:pt x="3439" y="314"/>
                      <a:pt x="3460" y="312"/>
                      <a:pt x="3484" y="309"/>
                    </a:cubicBezTo>
                    <a:lnTo>
                      <a:pt x="3583" y="297"/>
                    </a:lnTo>
                    <a:cubicBezTo>
                      <a:pt x="3570" y="292"/>
                      <a:pt x="3555" y="287"/>
                      <a:pt x="3548" y="282"/>
                    </a:cubicBezTo>
                    <a:lnTo>
                      <a:pt x="3837" y="266"/>
                    </a:lnTo>
                    <a:lnTo>
                      <a:pt x="4128" y="239"/>
                    </a:lnTo>
                    <a:lnTo>
                      <a:pt x="4389" y="210"/>
                    </a:lnTo>
                    <a:lnTo>
                      <a:pt x="4610" y="167"/>
                    </a:lnTo>
                    <a:cubicBezTo>
                      <a:pt x="4633" y="153"/>
                      <a:pt x="4654" y="138"/>
                      <a:pt x="4676" y="124"/>
                    </a:cubicBezTo>
                    <a:cubicBezTo>
                      <a:pt x="4707" y="111"/>
                      <a:pt x="4741" y="100"/>
                      <a:pt x="4771" y="88"/>
                    </a:cubicBezTo>
                    <a:lnTo>
                      <a:pt x="4771" y="42"/>
                    </a:lnTo>
                    <a:cubicBezTo>
                      <a:pt x="4787" y="28"/>
                      <a:pt x="4794" y="14"/>
                      <a:pt x="4806" y="0"/>
                    </a:cubicBezTo>
                    <a:cubicBezTo>
                      <a:pt x="4839" y="24"/>
                      <a:pt x="4870" y="49"/>
                      <a:pt x="4905" y="74"/>
                    </a:cubicBezTo>
                    <a:cubicBezTo>
                      <a:pt x="4948" y="103"/>
                      <a:pt x="4987" y="131"/>
                      <a:pt x="5031" y="159"/>
                    </a:cubicBezTo>
                    <a:cubicBezTo>
                      <a:pt x="5040" y="189"/>
                      <a:pt x="5052" y="214"/>
                      <a:pt x="5066" y="243"/>
                    </a:cubicBezTo>
                    <a:cubicBezTo>
                      <a:pt x="5040" y="271"/>
                      <a:pt x="5020" y="300"/>
                      <a:pt x="5001" y="3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06" name="Freeform 649"/>
              <p:cNvSpPr>
                <a:spLocks/>
              </p:cNvSpPr>
              <p:nvPr/>
            </p:nvSpPr>
            <p:spPr bwMode="auto">
              <a:xfrm>
                <a:off x="4612051" y="1469192"/>
                <a:ext cx="31950" cy="101761"/>
              </a:xfrm>
              <a:custGeom>
                <a:avLst/>
                <a:gdLst>
                  <a:gd name="T0" fmla="*/ 55 w 62"/>
                  <a:gd name="T1" fmla="*/ 44 h 79"/>
                  <a:gd name="T2" fmla="*/ 53 w 62"/>
                  <a:gd name="T3" fmla="*/ 57 h 79"/>
                  <a:gd name="T4" fmla="*/ 46 w 62"/>
                  <a:gd name="T5" fmla="*/ 66 h 79"/>
                  <a:gd name="T6" fmla="*/ 35 w 62"/>
                  <a:gd name="T7" fmla="*/ 72 h 79"/>
                  <a:gd name="T8" fmla="*/ 25 w 62"/>
                  <a:gd name="T9" fmla="*/ 79 h 79"/>
                  <a:gd name="T10" fmla="*/ 22 w 62"/>
                  <a:gd name="T11" fmla="*/ 79 h 79"/>
                  <a:gd name="T12" fmla="*/ 18 w 62"/>
                  <a:gd name="T13" fmla="*/ 79 h 79"/>
                  <a:gd name="T14" fmla="*/ 14 w 62"/>
                  <a:gd name="T15" fmla="*/ 78 h 79"/>
                  <a:gd name="T16" fmla="*/ 12 w 62"/>
                  <a:gd name="T17" fmla="*/ 74 h 79"/>
                  <a:gd name="T18" fmla="*/ 12 w 62"/>
                  <a:gd name="T19" fmla="*/ 66 h 79"/>
                  <a:gd name="T20" fmla="*/ 13 w 62"/>
                  <a:gd name="T21" fmla="*/ 56 h 79"/>
                  <a:gd name="T22" fmla="*/ 12 w 62"/>
                  <a:gd name="T23" fmla="*/ 48 h 79"/>
                  <a:gd name="T24" fmla="*/ 7 w 62"/>
                  <a:gd name="T25" fmla="*/ 41 h 79"/>
                  <a:gd name="T26" fmla="*/ 0 w 62"/>
                  <a:gd name="T27" fmla="*/ 41 h 79"/>
                  <a:gd name="T28" fmla="*/ 29 w 62"/>
                  <a:gd name="T29" fmla="*/ 11 h 79"/>
                  <a:gd name="T30" fmla="*/ 60 w 62"/>
                  <a:gd name="T31" fmla="*/ 0 h 79"/>
                  <a:gd name="T32" fmla="*/ 61 w 62"/>
                  <a:gd name="T33" fmla="*/ 11 h 79"/>
                  <a:gd name="T34" fmla="*/ 62 w 62"/>
                  <a:gd name="T35" fmla="*/ 23 h 79"/>
                  <a:gd name="T36" fmla="*/ 61 w 62"/>
                  <a:gd name="T37" fmla="*/ 34 h 79"/>
                  <a:gd name="T38" fmla="*/ 55 w 62"/>
                  <a:gd name="T39" fmla="*/ 4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9">
                    <a:moveTo>
                      <a:pt x="55" y="44"/>
                    </a:moveTo>
                    <a:lnTo>
                      <a:pt x="53" y="57"/>
                    </a:lnTo>
                    <a:lnTo>
                      <a:pt x="46" y="66"/>
                    </a:lnTo>
                    <a:lnTo>
                      <a:pt x="35" y="72"/>
                    </a:lnTo>
                    <a:lnTo>
                      <a:pt x="25" y="79"/>
                    </a:lnTo>
                    <a:lnTo>
                      <a:pt x="22" y="79"/>
                    </a:lnTo>
                    <a:lnTo>
                      <a:pt x="18" y="79"/>
                    </a:lnTo>
                    <a:lnTo>
                      <a:pt x="14" y="78"/>
                    </a:lnTo>
                    <a:lnTo>
                      <a:pt x="12" y="74"/>
                    </a:lnTo>
                    <a:lnTo>
                      <a:pt x="12" y="66"/>
                    </a:lnTo>
                    <a:lnTo>
                      <a:pt x="13" y="56"/>
                    </a:lnTo>
                    <a:lnTo>
                      <a:pt x="12" y="48"/>
                    </a:lnTo>
                    <a:lnTo>
                      <a:pt x="7" y="41"/>
                    </a:lnTo>
                    <a:lnTo>
                      <a:pt x="0" y="41"/>
                    </a:lnTo>
                    <a:lnTo>
                      <a:pt x="29" y="11"/>
                    </a:lnTo>
                    <a:lnTo>
                      <a:pt x="60" y="0"/>
                    </a:lnTo>
                    <a:lnTo>
                      <a:pt x="61" y="11"/>
                    </a:lnTo>
                    <a:lnTo>
                      <a:pt x="62" y="23"/>
                    </a:lnTo>
                    <a:lnTo>
                      <a:pt x="61" y="34"/>
                    </a:lnTo>
                    <a:lnTo>
                      <a:pt x="55"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07" name="Freeform 650"/>
              <p:cNvSpPr>
                <a:spLocks/>
              </p:cNvSpPr>
              <p:nvPr/>
            </p:nvSpPr>
            <p:spPr bwMode="auto">
              <a:xfrm>
                <a:off x="4626030" y="1515833"/>
                <a:ext cx="9985" cy="23320"/>
              </a:xfrm>
              <a:custGeom>
                <a:avLst/>
                <a:gdLst>
                  <a:gd name="T0" fmla="*/ 20 w 20"/>
                  <a:gd name="T1" fmla="*/ 2 h 20"/>
                  <a:gd name="T2" fmla="*/ 19 w 20"/>
                  <a:gd name="T3" fmla="*/ 7 h 20"/>
                  <a:gd name="T4" fmla="*/ 18 w 20"/>
                  <a:gd name="T5" fmla="*/ 13 h 20"/>
                  <a:gd name="T6" fmla="*/ 14 w 20"/>
                  <a:gd name="T7" fmla="*/ 17 h 20"/>
                  <a:gd name="T8" fmla="*/ 11 w 20"/>
                  <a:gd name="T9" fmla="*/ 20 h 20"/>
                  <a:gd name="T10" fmla="*/ 0 w 20"/>
                  <a:gd name="T11" fmla="*/ 18 h 20"/>
                  <a:gd name="T12" fmla="*/ 2 w 20"/>
                  <a:gd name="T13" fmla="*/ 13 h 20"/>
                  <a:gd name="T14" fmla="*/ 6 w 20"/>
                  <a:gd name="T15" fmla="*/ 7 h 20"/>
                  <a:gd name="T16" fmla="*/ 11 w 20"/>
                  <a:gd name="T17" fmla="*/ 3 h 20"/>
                  <a:gd name="T18" fmla="*/ 15 w 20"/>
                  <a:gd name="T19" fmla="*/ 0 h 20"/>
                  <a:gd name="T20" fmla="*/ 17 w 20"/>
                  <a:gd name="T21" fmla="*/ 0 h 20"/>
                  <a:gd name="T22" fmla="*/ 18 w 20"/>
                  <a:gd name="T23" fmla="*/ 0 h 20"/>
                  <a:gd name="T24" fmla="*/ 19 w 20"/>
                  <a:gd name="T25" fmla="*/ 0 h 20"/>
                  <a:gd name="T26" fmla="*/ 20 w 20"/>
                  <a:gd name="T2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0">
                    <a:moveTo>
                      <a:pt x="20" y="2"/>
                    </a:moveTo>
                    <a:lnTo>
                      <a:pt x="19" y="7"/>
                    </a:lnTo>
                    <a:lnTo>
                      <a:pt x="18" y="13"/>
                    </a:lnTo>
                    <a:lnTo>
                      <a:pt x="14" y="17"/>
                    </a:lnTo>
                    <a:lnTo>
                      <a:pt x="11" y="20"/>
                    </a:lnTo>
                    <a:lnTo>
                      <a:pt x="0" y="18"/>
                    </a:lnTo>
                    <a:lnTo>
                      <a:pt x="2" y="13"/>
                    </a:lnTo>
                    <a:lnTo>
                      <a:pt x="6" y="7"/>
                    </a:lnTo>
                    <a:lnTo>
                      <a:pt x="11" y="3"/>
                    </a:lnTo>
                    <a:lnTo>
                      <a:pt x="15" y="0"/>
                    </a:lnTo>
                    <a:lnTo>
                      <a:pt x="17" y="0"/>
                    </a:lnTo>
                    <a:lnTo>
                      <a:pt x="18" y="0"/>
                    </a:lnTo>
                    <a:lnTo>
                      <a:pt x="19" y="0"/>
                    </a:lnTo>
                    <a:lnTo>
                      <a:pt x="20" y="2"/>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08" name="Freeform 651"/>
              <p:cNvSpPr>
                <a:spLocks/>
              </p:cNvSpPr>
              <p:nvPr/>
            </p:nvSpPr>
            <p:spPr bwMode="auto">
              <a:xfrm>
                <a:off x="4598073" y="1560353"/>
                <a:ext cx="46927" cy="148402"/>
              </a:xfrm>
              <a:custGeom>
                <a:avLst/>
                <a:gdLst>
                  <a:gd name="T0" fmla="*/ 94 w 94"/>
                  <a:gd name="T1" fmla="*/ 39 h 117"/>
                  <a:gd name="T2" fmla="*/ 89 w 94"/>
                  <a:gd name="T3" fmla="*/ 51 h 117"/>
                  <a:gd name="T4" fmla="*/ 82 w 94"/>
                  <a:gd name="T5" fmla="*/ 62 h 117"/>
                  <a:gd name="T6" fmla="*/ 76 w 94"/>
                  <a:gd name="T7" fmla="*/ 73 h 117"/>
                  <a:gd name="T8" fmla="*/ 75 w 94"/>
                  <a:gd name="T9" fmla="*/ 87 h 117"/>
                  <a:gd name="T10" fmla="*/ 73 w 94"/>
                  <a:gd name="T11" fmla="*/ 95 h 117"/>
                  <a:gd name="T12" fmla="*/ 69 w 94"/>
                  <a:gd name="T13" fmla="*/ 103 h 117"/>
                  <a:gd name="T14" fmla="*/ 65 w 94"/>
                  <a:gd name="T15" fmla="*/ 110 h 117"/>
                  <a:gd name="T16" fmla="*/ 58 w 94"/>
                  <a:gd name="T17" fmla="*/ 114 h 117"/>
                  <a:gd name="T18" fmla="*/ 53 w 94"/>
                  <a:gd name="T19" fmla="*/ 115 h 117"/>
                  <a:gd name="T20" fmla="*/ 47 w 94"/>
                  <a:gd name="T21" fmla="*/ 117 h 117"/>
                  <a:gd name="T22" fmla="*/ 43 w 94"/>
                  <a:gd name="T23" fmla="*/ 117 h 117"/>
                  <a:gd name="T24" fmla="*/ 37 w 94"/>
                  <a:gd name="T25" fmla="*/ 114 h 117"/>
                  <a:gd name="T26" fmla="*/ 31 w 94"/>
                  <a:gd name="T27" fmla="*/ 109 h 117"/>
                  <a:gd name="T28" fmla="*/ 22 w 94"/>
                  <a:gd name="T29" fmla="*/ 110 h 117"/>
                  <a:gd name="T30" fmla="*/ 15 w 94"/>
                  <a:gd name="T31" fmla="*/ 110 h 117"/>
                  <a:gd name="T32" fmla="*/ 10 w 94"/>
                  <a:gd name="T33" fmla="*/ 100 h 117"/>
                  <a:gd name="T34" fmla="*/ 10 w 94"/>
                  <a:gd name="T35" fmla="*/ 91 h 117"/>
                  <a:gd name="T36" fmla="*/ 12 w 94"/>
                  <a:gd name="T37" fmla="*/ 80 h 117"/>
                  <a:gd name="T38" fmla="*/ 10 w 94"/>
                  <a:gd name="T39" fmla="*/ 70 h 117"/>
                  <a:gd name="T40" fmla="*/ 3 w 94"/>
                  <a:gd name="T41" fmla="*/ 65 h 117"/>
                  <a:gd name="T42" fmla="*/ 2 w 94"/>
                  <a:gd name="T43" fmla="*/ 62 h 117"/>
                  <a:gd name="T44" fmla="*/ 1 w 94"/>
                  <a:gd name="T45" fmla="*/ 59 h 117"/>
                  <a:gd name="T46" fmla="*/ 0 w 94"/>
                  <a:gd name="T47" fmla="*/ 58 h 117"/>
                  <a:gd name="T48" fmla="*/ 1 w 94"/>
                  <a:gd name="T49" fmla="*/ 55 h 117"/>
                  <a:gd name="T50" fmla="*/ 5 w 94"/>
                  <a:gd name="T51" fmla="*/ 51 h 117"/>
                  <a:gd name="T52" fmla="*/ 2 w 94"/>
                  <a:gd name="T53" fmla="*/ 50 h 117"/>
                  <a:gd name="T54" fmla="*/ 14 w 94"/>
                  <a:gd name="T55" fmla="*/ 46 h 117"/>
                  <a:gd name="T56" fmla="*/ 25 w 94"/>
                  <a:gd name="T57" fmla="*/ 41 h 117"/>
                  <a:gd name="T58" fmla="*/ 37 w 94"/>
                  <a:gd name="T59" fmla="*/ 35 h 117"/>
                  <a:gd name="T60" fmla="*/ 48 w 94"/>
                  <a:gd name="T61" fmla="*/ 29 h 117"/>
                  <a:gd name="T62" fmla="*/ 60 w 94"/>
                  <a:gd name="T63" fmla="*/ 22 h 117"/>
                  <a:gd name="T64" fmla="*/ 70 w 94"/>
                  <a:gd name="T65" fmla="*/ 15 h 117"/>
                  <a:gd name="T66" fmla="*/ 82 w 94"/>
                  <a:gd name="T67" fmla="*/ 9 h 117"/>
                  <a:gd name="T68" fmla="*/ 92 w 94"/>
                  <a:gd name="T69" fmla="*/ 0 h 117"/>
                  <a:gd name="T70" fmla="*/ 94 w 94"/>
                  <a:gd name="T71" fmla="*/ 3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17">
                    <a:moveTo>
                      <a:pt x="94" y="39"/>
                    </a:moveTo>
                    <a:lnTo>
                      <a:pt x="89" y="51"/>
                    </a:lnTo>
                    <a:lnTo>
                      <a:pt x="82" y="62"/>
                    </a:lnTo>
                    <a:lnTo>
                      <a:pt x="76" y="73"/>
                    </a:lnTo>
                    <a:lnTo>
                      <a:pt x="75" y="87"/>
                    </a:lnTo>
                    <a:lnTo>
                      <a:pt x="73" y="95"/>
                    </a:lnTo>
                    <a:lnTo>
                      <a:pt x="69" y="103"/>
                    </a:lnTo>
                    <a:lnTo>
                      <a:pt x="65" y="110"/>
                    </a:lnTo>
                    <a:lnTo>
                      <a:pt x="58" y="114"/>
                    </a:lnTo>
                    <a:lnTo>
                      <a:pt x="53" y="115"/>
                    </a:lnTo>
                    <a:lnTo>
                      <a:pt x="47" y="117"/>
                    </a:lnTo>
                    <a:lnTo>
                      <a:pt x="43" y="117"/>
                    </a:lnTo>
                    <a:lnTo>
                      <a:pt x="37" y="114"/>
                    </a:lnTo>
                    <a:lnTo>
                      <a:pt x="31" y="109"/>
                    </a:lnTo>
                    <a:lnTo>
                      <a:pt x="22" y="110"/>
                    </a:lnTo>
                    <a:lnTo>
                      <a:pt x="15" y="110"/>
                    </a:lnTo>
                    <a:lnTo>
                      <a:pt x="10" y="100"/>
                    </a:lnTo>
                    <a:lnTo>
                      <a:pt x="10" y="91"/>
                    </a:lnTo>
                    <a:lnTo>
                      <a:pt x="12" y="80"/>
                    </a:lnTo>
                    <a:lnTo>
                      <a:pt x="10" y="70"/>
                    </a:lnTo>
                    <a:lnTo>
                      <a:pt x="3" y="65"/>
                    </a:lnTo>
                    <a:lnTo>
                      <a:pt x="2" y="62"/>
                    </a:lnTo>
                    <a:lnTo>
                      <a:pt x="1" y="59"/>
                    </a:lnTo>
                    <a:lnTo>
                      <a:pt x="0" y="58"/>
                    </a:lnTo>
                    <a:lnTo>
                      <a:pt x="1" y="55"/>
                    </a:lnTo>
                    <a:lnTo>
                      <a:pt x="5" y="51"/>
                    </a:lnTo>
                    <a:lnTo>
                      <a:pt x="2" y="50"/>
                    </a:lnTo>
                    <a:lnTo>
                      <a:pt x="14" y="46"/>
                    </a:lnTo>
                    <a:lnTo>
                      <a:pt x="25" y="41"/>
                    </a:lnTo>
                    <a:lnTo>
                      <a:pt x="37" y="35"/>
                    </a:lnTo>
                    <a:lnTo>
                      <a:pt x="48" y="29"/>
                    </a:lnTo>
                    <a:lnTo>
                      <a:pt x="60" y="22"/>
                    </a:lnTo>
                    <a:lnTo>
                      <a:pt x="70" y="15"/>
                    </a:lnTo>
                    <a:lnTo>
                      <a:pt x="82" y="9"/>
                    </a:lnTo>
                    <a:lnTo>
                      <a:pt x="92" y="0"/>
                    </a:lnTo>
                    <a:lnTo>
                      <a:pt x="94"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09" name="Freeform 652"/>
              <p:cNvSpPr>
                <a:spLocks/>
              </p:cNvSpPr>
              <p:nvPr/>
            </p:nvSpPr>
            <p:spPr bwMode="auto">
              <a:xfrm>
                <a:off x="4614048" y="1632434"/>
                <a:ext cx="11981" cy="38161"/>
              </a:xfrm>
              <a:custGeom>
                <a:avLst/>
                <a:gdLst>
                  <a:gd name="T0" fmla="*/ 25 w 25"/>
                  <a:gd name="T1" fmla="*/ 8 h 32"/>
                  <a:gd name="T2" fmla="*/ 23 w 25"/>
                  <a:gd name="T3" fmla="*/ 15 h 32"/>
                  <a:gd name="T4" fmla="*/ 21 w 25"/>
                  <a:gd name="T5" fmla="*/ 19 h 32"/>
                  <a:gd name="T6" fmla="*/ 18 w 25"/>
                  <a:gd name="T7" fmla="*/ 23 h 32"/>
                  <a:gd name="T8" fmla="*/ 14 w 25"/>
                  <a:gd name="T9" fmla="*/ 28 h 32"/>
                  <a:gd name="T10" fmla="*/ 12 w 25"/>
                  <a:gd name="T11" fmla="*/ 29 h 32"/>
                  <a:gd name="T12" fmla="*/ 10 w 25"/>
                  <a:gd name="T13" fmla="*/ 30 h 32"/>
                  <a:gd name="T14" fmla="*/ 7 w 25"/>
                  <a:gd name="T15" fmla="*/ 32 h 32"/>
                  <a:gd name="T16" fmla="*/ 5 w 25"/>
                  <a:gd name="T17" fmla="*/ 32 h 32"/>
                  <a:gd name="T18" fmla="*/ 0 w 25"/>
                  <a:gd name="T19" fmla="*/ 22 h 32"/>
                  <a:gd name="T20" fmla="*/ 5 w 25"/>
                  <a:gd name="T21" fmla="*/ 15 h 32"/>
                  <a:gd name="T22" fmla="*/ 12 w 25"/>
                  <a:gd name="T23" fmla="*/ 8 h 32"/>
                  <a:gd name="T24" fmla="*/ 18 w 25"/>
                  <a:gd name="T25" fmla="*/ 0 h 32"/>
                  <a:gd name="T26" fmla="*/ 20 w 25"/>
                  <a:gd name="T27" fmla="*/ 2 h 32"/>
                  <a:gd name="T28" fmla="*/ 21 w 25"/>
                  <a:gd name="T29" fmla="*/ 3 h 32"/>
                  <a:gd name="T30" fmla="*/ 23 w 25"/>
                  <a:gd name="T31" fmla="*/ 6 h 32"/>
                  <a:gd name="T32" fmla="*/ 25 w 25"/>
                  <a:gd name="T3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2">
                    <a:moveTo>
                      <a:pt x="25" y="8"/>
                    </a:moveTo>
                    <a:lnTo>
                      <a:pt x="23" y="15"/>
                    </a:lnTo>
                    <a:lnTo>
                      <a:pt x="21" y="19"/>
                    </a:lnTo>
                    <a:lnTo>
                      <a:pt x="18" y="23"/>
                    </a:lnTo>
                    <a:lnTo>
                      <a:pt x="14" y="28"/>
                    </a:lnTo>
                    <a:lnTo>
                      <a:pt x="12" y="29"/>
                    </a:lnTo>
                    <a:lnTo>
                      <a:pt x="10" y="30"/>
                    </a:lnTo>
                    <a:lnTo>
                      <a:pt x="7" y="32"/>
                    </a:lnTo>
                    <a:lnTo>
                      <a:pt x="5" y="32"/>
                    </a:lnTo>
                    <a:lnTo>
                      <a:pt x="0" y="22"/>
                    </a:lnTo>
                    <a:lnTo>
                      <a:pt x="5" y="15"/>
                    </a:lnTo>
                    <a:lnTo>
                      <a:pt x="12" y="8"/>
                    </a:lnTo>
                    <a:lnTo>
                      <a:pt x="18" y="0"/>
                    </a:lnTo>
                    <a:lnTo>
                      <a:pt x="20" y="2"/>
                    </a:lnTo>
                    <a:lnTo>
                      <a:pt x="21" y="3"/>
                    </a:lnTo>
                    <a:lnTo>
                      <a:pt x="23" y="6"/>
                    </a:lnTo>
                    <a:lnTo>
                      <a:pt x="25" y="8"/>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10" name="Freeform 653"/>
              <p:cNvSpPr>
                <a:spLocks/>
              </p:cNvSpPr>
              <p:nvPr/>
            </p:nvSpPr>
            <p:spPr bwMode="auto">
              <a:xfrm>
                <a:off x="4566122" y="1670595"/>
                <a:ext cx="79876" cy="192923"/>
              </a:xfrm>
              <a:custGeom>
                <a:avLst/>
                <a:gdLst>
                  <a:gd name="T0" fmla="*/ 159 w 159"/>
                  <a:gd name="T1" fmla="*/ 67 h 149"/>
                  <a:gd name="T2" fmla="*/ 155 w 159"/>
                  <a:gd name="T3" fmla="*/ 67 h 149"/>
                  <a:gd name="T4" fmla="*/ 151 w 159"/>
                  <a:gd name="T5" fmla="*/ 70 h 149"/>
                  <a:gd name="T6" fmla="*/ 146 w 159"/>
                  <a:gd name="T7" fmla="*/ 72 h 149"/>
                  <a:gd name="T8" fmla="*/ 144 w 159"/>
                  <a:gd name="T9" fmla="*/ 78 h 149"/>
                  <a:gd name="T10" fmla="*/ 142 w 159"/>
                  <a:gd name="T11" fmla="*/ 90 h 149"/>
                  <a:gd name="T12" fmla="*/ 140 w 159"/>
                  <a:gd name="T13" fmla="*/ 104 h 149"/>
                  <a:gd name="T14" fmla="*/ 138 w 159"/>
                  <a:gd name="T15" fmla="*/ 117 h 149"/>
                  <a:gd name="T16" fmla="*/ 131 w 159"/>
                  <a:gd name="T17" fmla="*/ 127 h 149"/>
                  <a:gd name="T18" fmla="*/ 122 w 159"/>
                  <a:gd name="T19" fmla="*/ 124 h 149"/>
                  <a:gd name="T20" fmla="*/ 114 w 159"/>
                  <a:gd name="T21" fmla="*/ 123 h 149"/>
                  <a:gd name="T22" fmla="*/ 106 w 159"/>
                  <a:gd name="T23" fmla="*/ 124 h 149"/>
                  <a:gd name="T24" fmla="*/ 98 w 159"/>
                  <a:gd name="T25" fmla="*/ 131 h 149"/>
                  <a:gd name="T26" fmla="*/ 90 w 159"/>
                  <a:gd name="T27" fmla="*/ 132 h 149"/>
                  <a:gd name="T28" fmla="*/ 84 w 159"/>
                  <a:gd name="T29" fmla="*/ 128 h 149"/>
                  <a:gd name="T30" fmla="*/ 78 w 159"/>
                  <a:gd name="T31" fmla="*/ 124 h 149"/>
                  <a:gd name="T32" fmla="*/ 71 w 159"/>
                  <a:gd name="T33" fmla="*/ 127 h 149"/>
                  <a:gd name="T34" fmla="*/ 67 w 159"/>
                  <a:gd name="T35" fmla="*/ 131 h 149"/>
                  <a:gd name="T36" fmla="*/ 63 w 159"/>
                  <a:gd name="T37" fmla="*/ 135 h 149"/>
                  <a:gd name="T38" fmla="*/ 59 w 159"/>
                  <a:gd name="T39" fmla="*/ 139 h 149"/>
                  <a:gd name="T40" fmla="*/ 54 w 159"/>
                  <a:gd name="T41" fmla="*/ 143 h 149"/>
                  <a:gd name="T42" fmla="*/ 49 w 159"/>
                  <a:gd name="T43" fmla="*/ 146 h 149"/>
                  <a:gd name="T44" fmla="*/ 45 w 159"/>
                  <a:gd name="T45" fmla="*/ 149 h 149"/>
                  <a:gd name="T46" fmla="*/ 40 w 159"/>
                  <a:gd name="T47" fmla="*/ 149 h 149"/>
                  <a:gd name="T48" fmla="*/ 34 w 159"/>
                  <a:gd name="T49" fmla="*/ 146 h 149"/>
                  <a:gd name="T50" fmla="*/ 30 w 159"/>
                  <a:gd name="T51" fmla="*/ 141 h 149"/>
                  <a:gd name="T52" fmla="*/ 29 w 159"/>
                  <a:gd name="T53" fmla="*/ 134 h 149"/>
                  <a:gd name="T54" fmla="*/ 31 w 159"/>
                  <a:gd name="T55" fmla="*/ 124 h 149"/>
                  <a:gd name="T56" fmla="*/ 33 w 159"/>
                  <a:gd name="T57" fmla="*/ 117 h 149"/>
                  <a:gd name="T58" fmla="*/ 34 w 159"/>
                  <a:gd name="T59" fmla="*/ 111 h 149"/>
                  <a:gd name="T60" fmla="*/ 33 w 159"/>
                  <a:gd name="T61" fmla="*/ 108 h 149"/>
                  <a:gd name="T62" fmla="*/ 30 w 159"/>
                  <a:gd name="T63" fmla="*/ 109 h 149"/>
                  <a:gd name="T64" fmla="*/ 19 w 159"/>
                  <a:gd name="T65" fmla="*/ 117 h 149"/>
                  <a:gd name="T66" fmla="*/ 0 w 159"/>
                  <a:gd name="T67" fmla="*/ 122 h 149"/>
                  <a:gd name="T68" fmla="*/ 3 w 159"/>
                  <a:gd name="T69" fmla="*/ 115 h 149"/>
                  <a:gd name="T70" fmla="*/ 7 w 159"/>
                  <a:gd name="T71" fmla="*/ 108 h 149"/>
                  <a:gd name="T72" fmla="*/ 10 w 159"/>
                  <a:gd name="T73" fmla="*/ 101 h 149"/>
                  <a:gd name="T74" fmla="*/ 16 w 159"/>
                  <a:gd name="T75" fmla="*/ 96 h 149"/>
                  <a:gd name="T76" fmla="*/ 21 w 159"/>
                  <a:gd name="T77" fmla="*/ 90 h 149"/>
                  <a:gd name="T78" fmla="*/ 26 w 159"/>
                  <a:gd name="T79" fmla="*/ 86 h 149"/>
                  <a:gd name="T80" fmla="*/ 32 w 159"/>
                  <a:gd name="T81" fmla="*/ 82 h 149"/>
                  <a:gd name="T82" fmla="*/ 38 w 159"/>
                  <a:gd name="T83" fmla="*/ 79 h 149"/>
                  <a:gd name="T84" fmla="*/ 56 w 159"/>
                  <a:gd name="T85" fmla="*/ 79 h 149"/>
                  <a:gd name="T86" fmla="*/ 75 w 159"/>
                  <a:gd name="T87" fmla="*/ 75 h 149"/>
                  <a:gd name="T88" fmla="*/ 92 w 159"/>
                  <a:gd name="T89" fmla="*/ 70 h 149"/>
                  <a:gd name="T90" fmla="*/ 107 w 159"/>
                  <a:gd name="T91" fmla="*/ 60 h 149"/>
                  <a:gd name="T92" fmla="*/ 122 w 159"/>
                  <a:gd name="T93" fmla="*/ 48 h 149"/>
                  <a:gd name="T94" fmla="*/ 135 w 159"/>
                  <a:gd name="T95" fmla="*/ 34 h 149"/>
                  <a:gd name="T96" fmla="*/ 147 w 159"/>
                  <a:gd name="T97" fmla="*/ 17 h 149"/>
                  <a:gd name="T98" fmla="*/ 158 w 159"/>
                  <a:gd name="T99" fmla="*/ 0 h 149"/>
                  <a:gd name="T100" fmla="*/ 158 w 159"/>
                  <a:gd name="T101" fmla="*/ 17 h 149"/>
                  <a:gd name="T102" fmla="*/ 159 w 159"/>
                  <a:gd name="T103" fmla="*/ 34 h 149"/>
                  <a:gd name="T104" fmla="*/ 159 w 159"/>
                  <a:gd name="T105" fmla="*/ 50 h 149"/>
                  <a:gd name="T106" fmla="*/ 159 w 159"/>
                  <a:gd name="T107" fmla="*/ 6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9" h="149">
                    <a:moveTo>
                      <a:pt x="159" y="67"/>
                    </a:moveTo>
                    <a:lnTo>
                      <a:pt x="155" y="67"/>
                    </a:lnTo>
                    <a:lnTo>
                      <a:pt x="151" y="70"/>
                    </a:lnTo>
                    <a:lnTo>
                      <a:pt x="146" y="72"/>
                    </a:lnTo>
                    <a:lnTo>
                      <a:pt x="144" y="78"/>
                    </a:lnTo>
                    <a:lnTo>
                      <a:pt x="142" y="90"/>
                    </a:lnTo>
                    <a:lnTo>
                      <a:pt x="140" y="104"/>
                    </a:lnTo>
                    <a:lnTo>
                      <a:pt x="138" y="117"/>
                    </a:lnTo>
                    <a:lnTo>
                      <a:pt x="131" y="127"/>
                    </a:lnTo>
                    <a:lnTo>
                      <a:pt x="122" y="124"/>
                    </a:lnTo>
                    <a:lnTo>
                      <a:pt x="114" y="123"/>
                    </a:lnTo>
                    <a:lnTo>
                      <a:pt x="106" y="124"/>
                    </a:lnTo>
                    <a:lnTo>
                      <a:pt x="98" y="131"/>
                    </a:lnTo>
                    <a:lnTo>
                      <a:pt x="90" y="132"/>
                    </a:lnTo>
                    <a:lnTo>
                      <a:pt x="84" y="128"/>
                    </a:lnTo>
                    <a:lnTo>
                      <a:pt x="78" y="124"/>
                    </a:lnTo>
                    <a:lnTo>
                      <a:pt x="71" y="127"/>
                    </a:lnTo>
                    <a:lnTo>
                      <a:pt x="67" y="131"/>
                    </a:lnTo>
                    <a:lnTo>
                      <a:pt x="63" y="135"/>
                    </a:lnTo>
                    <a:lnTo>
                      <a:pt x="59" y="139"/>
                    </a:lnTo>
                    <a:lnTo>
                      <a:pt x="54" y="143"/>
                    </a:lnTo>
                    <a:lnTo>
                      <a:pt x="49" y="146"/>
                    </a:lnTo>
                    <a:lnTo>
                      <a:pt x="45" y="149"/>
                    </a:lnTo>
                    <a:lnTo>
                      <a:pt x="40" y="149"/>
                    </a:lnTo>
                    <a:lnTo>
                      <a:pt x="34" y="146"/>
                    </a:lnTo>
                    <a:lnTo>
                      <a:pt x="30" y="141"/>
                    </a:lnTo>
                    <a:lnTo>
                      <a:pt x="29" y="134"/>
                    </a:lnTo>
                    <a:lnTo>
                      <a:pt x="31" y="124"/>
                    </a:lnTo>
                    <a:lnTo>
                      <a:pt x="33" y="117"/>
                    </a:lnTo>
                    <a:lnTo>
                      <a:pt x="34" y="111"/>
                    </a:lnTo>
                    <a:lnTo>
                      <a:pt x="33" y="108"/>
                    </a:lnTo>
                    <a:lnTo>
                      <a:pt x="30" y="109"/>
                    </a:lnTo>
                    <a:lnTo>
                      <a:pt x="19" y="117"/>
                    </a:lnTo>
                    <a:lnTo>
                      <a:pt x="0" y="122"/>
                    </a:lnTo>
                    <a:lnTo>
                      <a:pt x="3" y="115"/>
                    </a:lnTo>
                    <a:lnTo>
                      <a:pt x="7" y="108"/>
                    </a:lnTo>
                    <a:lnTo>
                      <a:pt x="10" y="101"/>
                    </a:lnTo>
                    <a:lnTo>
                      <a:pt x="16" y="96"/>
                    </a:lnTo>
                    <a:lnTo>
                      <a:pt x="21" y="90"/>
                    </a:lnTo>
                    <a:lnTo>
                      <a:pt x="26" y="86"/>
                    </a:lnTo>
                    <a:lnTo>
                      <a:pt x="32" y="82"/>
                    </a:lnTo>
                    <a:lnTo>
                      <a:pt x="38" y="79"/>
                    </a:lnTo>
                    <a:lnTo>
                      <a:pt x="56" y="79"/>
                    </a:lnTo>
                    <a:lnTo>
                      <a:pt x="75" y="75"/>
                    </a:lnTo>
                    <a:lnTo>
                      <a:pt x="92" y="70"/>
                    </a:lnTo>
                    <a:lnTo>
                      <a:pt x="107" y="60"/>
                    </a:lnTo>
                    <a:lnTo>
                      <a:pt x="122" y="48"/>
                    </a:lnTo>
                    <a:lnTo>
                      <a:pt x="135" y="34"/>
                    </a:lnTo>
                    <a:lnTo>
                      <a:pt x="147" y="17"/>
                    </a:lnTo>
                    <a:lnTo>
                      <a:pt x="158" y="0"/>
                    </a:lnTo>
                    <a:lnTo>
                      <a:pt x="158" y="17"/>
                    </a:lnTo>
                    <a:lnTo>
                      <a:pt x="159" y="34"/>
                    </a:lnTo>
                    <a:lnTo>
                      <a:pt x="159" y="50"/>
                    </a:lnTo>
                    <a:lnTo>
                      <a:pt x="159"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11" name="Freeform 654"/>
              <p:cNvSpPr>
                <a:spLocks/>
              </p:cNvSpPr>
              <p:nvPr/>
            </p:nvSpPr>
            <p:spPr bwMode="auto">
              <a:xfrm>
                <a:off x="4598073" y="1768116"/>
                <a:ext cx="25960" cy="36040"/>
              </a:xfrm>
              <a:custGeom>
                <a:avLst/>
                <a:gdLst>
                  <a:gd name="T0" fmla="*/ 52 w 52"/>
                  <a:gd name="T1" fmla="*/ 3 h 27"/>
                  <a:gd name="T2" fmla="*/ 47 w 52"/>
                  <a:gd name="T3" fmla="*/ 8 h 27"/>
                  <a:gd name="T4" fmla="*/ 42 w 52"/>
                  <a:gd name="T5" fmla="*/ 14 h 27"/>
                  <a:gd name="T6" fmla="*/ 36 w 52"/>
                  <a:gd name="T7" fmla="*/ 19 h 27"/>
                  <a:gd name="T8" fmla="*/ 30 w 52"/>
                  <a:gd name="T9" fmla="*/ 23 h 27"/>
                  <a:gd name="T10" fmla="*/ 23 w 52"/>
                  <a:gd name="T11" fmla="*/ 26 h 27"/>
                  <a:gd name="T12" fmla="*/ 16 w 52"/>
                  <a:gd name="T13" fmla="*/ 27 h 27"/>
                  <a:gd name="T14" fmla="*/ 9 w 52"/>
                  <a:gd name="T15" fmla="*/ 27 h 27"/>
                  <a:gd name="T16" fmla="*/ 2 w 52"/>
                  <a:gd name="T17" fmla="*/ 25 h 27"/>
                  <a:gd name="T18" fmla="*/ 1 w 52"/>
                  <a:gd name="T19" fmla="*/ 25 h 27"/>
                  <a:gd name="T20" fmla="*/ 5 w 52"/>
                  <a:gd name="T21" fmla="*/ 23 h 27"/>
                  <a:gd name="T22" fmla="*/ 0 w 52"/>
                  <a:gd name="T23" fmla="*/ 15 h 27"/>
                  <a:gd name="T24" fmla="*/ 7 w 52"/>
                  <a:gd name="T25" fmla="*/ 15 h 27"/>
                  <a:gd name="T26" fmla="*/ 14 w 52"/>
                  <a:gd name="T27" fmla="*/ 12 h 27"/>
                  <a:gd name="T28" fmla="*/ 21 w 52"/>
                  <a:gd name="T29" fmla="*/ 10 h 27"/>
                  <a:gd name="T30" fmla="*/ 27 w 52"/>
                  <a:gd name="T31" fmla="*/ 5 h 27"/>
                  <a:gd name="T32" fmla="*/ 32 w 52"/>
                  <a:gd name="T33" fmla="*/ 1 h 27"/>
                  <a:gd name="T34" fmla="*/ 38 w 52"/>
                  <a:gd name="T35" fmla="*/ 0 h 27"/>
                  <a:gd name="T36" fmla="*/ 45 w 52"/>
                  <a:gd name="T37" fmla="*/ 0 h 27"/>
                  <a:gd name="T38" fmla="*/ 52 w 52"/>
                  <a:gd name="T3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27">
                    <a:moveTo>
                      <a:pt x="52" y="3"/>
                    </a:moveTo>
                    <a:lnTo>
                      <a:pt x="47" y="8"/>
                    </a:lnTo>
                    <a:lnTo>
                      <a:pt x="42" y="14"/>
                    </a:lnTo>
                    <a:lnTo>
                      <a:pt x="36" y="19"/>
                    </a:lnTo>
                    <a:lnTo>
                      <a:pt x="30" y="23"/>
                    </a:lnTo>
                    <a:lnTo>
                      <a:pt x="23" y="26"/>
                    </a:lnTo>
                    <a:lnTo>
                      <a:pt x="16" y="27"/>
                    </a:lnTo>
                    <a:lnTo>
                      <a:pt x="9" y="27"/>
                    </a:lnTo>
                    <a:lnTo>
                      <a:pt x="2" y="25"/>
                    </a:lnTo>
                    <a:lnTo>
                      <a:pt x="1" y="25"/>
                    </a:lnTo>
                    <a:lnTo>
                      <a:pt x="5" y="23"/>
                    </a:lnTo>
                    <a:lnTo>
                      <a:pt x="0" y="15"/>
                    </a:lnTo>
                    <a:lnTo>
                      <a:pt x="7" y="15"/>
                    </a:lnTo>
                    <a:lnTo>
                      <a:pt x="14" y="12"/>
                    </a:lnTo>
                    <a:lnTo>
                      <a:pt x="21" y="10"/>
                    </a:lnTo>
                    <a:lnTo>
                      <a:pt x="27" y="5"/>
                    </a:lnTo>
                    <a:lnTo>
                      <a:pt x="32" y="1"/>
                    </a:lnTo>
                    <a:lnTo>
                      <a:pt x="38" y="0"/>
                    </a:lnTo>
                    <a:lnTo>
                      <a:pt x="45" y="0"/>
                    </a:lnTo>
                    <a:lnTo>
                      <a:pt x="52"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12" name="Freeform 655"/>
              <p:cNvSpPr>
                <a:spLocks/>
              </p:cNvSpPr>
              <p:nvPr/>
            </p:nvSpPr>
            <p:spPr bwMode="auto">
              <a:xfrm>
                <a:off x="4526184" y="1825357"/>
                <a:ext cx="122810" cy="258643"/>
              </a:xfrm>
              <a:custGeom>
                <a:avLst/>
                <a:gdLst>
                  <a:gd name="T0" fmla="*/ 228 w 247"/>
                  <a:gd name="T1" fmla="*/ 60 h 204"/>
                  <a:gd name="T2" fmla="*/ 216 w 247"/>
                  <a:gd name="T3" fmla="*/ 68 h 204"/>
                  <a:gd name="T4" fmla="*/ 210 w 247"/>
                  <a:gd name="T5" fmla="*/ 86 h 204"/>
                  <a:gd name="T6" fmla="*/ 206 w 247"/>
                  <a:gd name="T7" fmla="*/ 115 h 204"/>
                  <a:gd name="T8" fmla="*/ 196 w 247"/>
                  <a:gd name="T9" fmla="*/ 127 h 204"/>
                  <a:gd name="T10" fmla="*/ 186 w 247"/>
                  <a:gd name="T11" fmla="*/ 120 h 204"/>
                  <a:gd name="T12" fmla="*/ 178 w 247"/>
                  <a:gd name="T13" fmla="*/ 134 h 204"/>
                  <a:gd name="T14" fmla="*/ 170 w 247"/>
                  <a:gd name="T15" fmla="*/ 171 h 204"/>
                  <a:gd name="T16" fmla="*/ 149 w 247"/>
                  <a:gd name="T17" fmla="*/ 183 h 204"/>
                  <a:gd name="T18" fmla="*/ 134 w 247"/>
                  <a:gd name="T19" fmla="*/ 168 h 204"/>
                  <a:gd name="T20" fmla="*/ 121 w 247"/>
                  <a:gd name="T21" fmla="*/ 171 h 204"/>
                  <a:gd name="T22" fmla="*/ 107 w 247"/>
                  <a:gd name="T23" fmla="*/ 197 h 204"/>
                  <a:gd name="T24" fmla="*/ 90 w 247"/>
                  <a:gd name="T25" fmla="*/ 204 h 204"/>
                  <a:gd name="T26" fmla="*/ 80 w 247"/>
                  <a:gd name="T27" fmla="*/ 200 h 204"/>
                  <a:gd name="T28" fmla="*/ 69 w 247"/>
                  <a:gd name="T29" fmla="*/ 183 h 204"/>
                  <a:gd name="T30" fmla="*/ 57 w 247"/>
                  <a:gd name="T31" fmla="*/ 164 h 204"/>
                  <a:gd name="T32" fmla="*/ 42 w 247"/>
                  <a:gd name="T33" fmla="*/ 157 h 204"/>
                  <a:gd name="T34" fmla="*/ 41 w 247"/>
                  <a:gd name="T35" fmla="*/ 142 h 204"/>
                  <a:gd name="T36" fmla="*/ 37 w 247"/>
                  <a:gd name="T37" fmla="*/ 135 h 204"/>
                  <a:gd name="T38" fmla="*/ 30 w 247"/>
                  <a:gd name="T39" fmla="*/ 138 h 204"/>
                  <a:gd name="T40" fmla="*/ 23 w 247"/>
                  <a:gd name="T41" fmla="*/ 135 h 204"/>
                  <a:gd name="T42" fmla="*/ 21 w 247"/>
                  <a:gd name="T43" fmla="*/ 127 h 204"/>
                  <a:gd name="T44" fmla="*/ 16 w 247"/>
                  <a:gd name="T45" fmla="*/ 124 h 204"/>
                  <a:gd name="T46" fmla="*/ 5 w 247"/>
                  <a:gd name="T47" fmla="*/ 127 h 204"/>
                  <a:gd name="T48" fmla="*/ 11 w 247"/>
                  <a:gd name="T49" fmla="*/ 115 h 204"/>
                  <a:gd name="T50" fmla="*/ 34 w 247"/>
                  <a:gd name="T51" fmla="*/ 109 h 204"/>
                  <a:gd name="T52" fmla="*/ 60 w 247"/>
                  <a:gd name="T53" fmla="*/ 109 h 204"/>
                  <a:gd name="T54" fmla="*/ 85 w 247"/>
                  <a:gd name="T55" fmla="*/ 108 h 204"/>
                  <a:gd name="T56" fmla="*/ 118 w 247"/>
                  <a:gd name="T57" fmla="*/ 100 h 204"/>
                  <a:gd name="T58" fmla="*/ 155 w 247"/>
                  <a:gd name="T59" fmla="*/ 83 h 204"/>
                  <a:gd name="T60" fmla="*/ 190 w 247"/>
                  <a:gd name="T61" fmla="*/ 60 h 204"/>
                  <a:gd name="T62" fmla="*/ 221 w 247"/>
                  <a:gd name="T63" fmla="*/ 29 h 204"/>
                  <a:gd name="T64" fmla="*/ 243 w 247"/>
                  <a:gd name="T65" fmla="*/ 0 h 204"/>
                  <a:gd name="T66" fmla="*/ 247 w 247"/>
                  <a:gd name="T67" fmla="*/ 33 h 204"/>
                  <a:gd name="T68" fmla="*/ 236 w 247"/>
                  <a:gd name="T69" fmla="*/ 6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7" h="204">
                    <a:moveTo>
                      <a:pt x="236" y="60"/>
                    </a:moveTo>
                    <a:lnTo>
                      <a:pt x="228" y="60"/>
                    </a:lnTo>
                    <a:lnTo>
                      <a:pt x="221" y="64"/>
                    </a:lnTo>
                    <a:lnTo>
                      <a:pt x="216" y="68"/>
                    </a:lnTo>
                    <a:lnTo>
                      <a:pt x="210" y="72"/>
                    </a:lnTo>
                    <a:lnTo>
                      <a:pt x="210" y="86"/>
                    </a:lnTo>
                    <a:lnTo>
                      <a:pt x="209" y="101"/>
                    </a:lnTo>
                    <a:lnTo>
                      <a:pt x="206" y="115"/>
                    </a:lnTo>
                    <a:lnTo>
                      <a:pt x="202" y="127"/>
                    </a:lnTo>
                    <a:lnTo>
                      <a:pt x="196" y="127"/>
                    </a:lnTo>
                    <a:lnTo>
                      <a:pt x="191" y="124"/>
                    </a:lnTo>
                    <a:lnTo>
                      <a:pt x="186" y="120"/>
                    </a:lnTo>
                    <a:lnTo>
                      <a:pt x="181" y="116"/>
                    </a:lnTo>
                    <a:lnTo>
                      <a:pt x="178" y="134"/>
                    </a:lnTo>
                    <a:lnTo>
                      <a:pt x="174" y="153"/>
                    </a:lnTo>
                    <a:lnTo>
                      <a:pt x="170" y="171"/>
                    </a:lnTo>
                    <a:lnTo>
                      <a:pt x="159" y="185"/>
                    </a:lnTo>
                    <a:lnTo>
                      <a:pt x="149" y="183"/>
                    </a:lnTo>
                    <a:lnTo>
                      <a:pt x="141" y="176"/>
                    </a:lnTo>
                    <a:lnTo>
                      <a:pt x="134" y="168"/>
                    </a:lnTo>
                    <a:lnTo>
                      <a:pt x="128" y="159"/>
                    </a:lnTo>
                    <a:lnTo>
                      <a:pt x="121" y="171"/>
                    </a:lnTo>
                    <a:lnTo>
                      <a:pt x="114" y="185"/>
                    </a:lnTo>
                    <a:lnTo>
                      <a:pt x="107" y="197"/>
                    </a:lnTo>
                    <a:lnTo>
                      <a:pt x="96" y="204"/>
                    </a:lnTo>
                    <a:lnTo>
                      <a:pt x="90" y="204"/>
                    </a:lnTo>
                    <a:lnTo>
                      <a:pt x="84" y="202"/>
                    </a:lnTo>
                    <a:lnTo>
                      <a:pt x="80" y="200"/>
                    </a:lnTo>
                    <a:lnTo>
                      <a:pt x="75" y="194"/>
                    </a:lnTo>
                    <a:lnTo>
                      <a:pt x="69" y="183"/>
                    </a:lnTo>
                    <a:lnTo>
                      <a:pt x="64" y="172"/>
                    </a:lnTo>
                    <a:lnTo>
                      <a:pt x="57" y="164"/>
                    </a:lnTo>
                    <a:lnTo>
                      <a:pt x="46" y="163"/>
                    </a:lnTo>
                    <a:lnTo>
                      <a:pt x="42" y="157"/>
                    </a:lnTo>
                    <a:lnTo>
                      <a:pt x="41" y="150"/>
                    </a:lnTo>
                    <a:lnTo>
                      <a:pt x="41" y="142"/>
                    </a:lnTo>
                    <a:lnTo>
                      <a:pt x="39" y="134"/>
                    </a:lnTo>
                    <a:lnTo>
                      <a:pt x="37" y="135"/>
                    </a:lnTo>
                    <a:lnTo>
                      <a:pt x="34" y="137"/>
                    </a:lnTo>
                    <a:lnTo>
                      <a:pt x="30" y="138"/>
                    </a:lnTo>
                    <a:lnTo>
                      <a:pt x="26" y="139"/>
                    </a:lnTo>
                    <a:lnTo>
                      <a:pt x="23" y="135"/>
                    </a:lnTo>
                    <a:lnTo>
                      <a:pt x="21" y="131"/>
                    </a:lnTo>
                    <a:lnTo>
                      <a:pt x="21" y="127"/>
                    </a:lnTo>
                    <a:lnTo>
                      <a:pt x="22" y="123"/>
                    </a:lnTo>
                    <a:lnTo>
                      <a:pt x="16" y="124"/>
                    </a:lnTo>
                    <a:lnTo>
                      <a:pt x="11" y="126"/>
                    </a:lnTo>
                    <a:lnTo>
                      <a:pt x="5" y="127"/>
                    </a:lnTo>
                    <a:lnTo>
                      <a:pt x="0" y="122"/>
                    </a:lnTo>
                    <a:lnTo>
                      <a:pt x="11" y="115"/>
                    </a:lnTo>
                    <a:lnTo>
                      <a:pt x="22" y="112"/>
                    </a:lnTo>
                    <a:lnTo>
                      <a:pt x="34" y="109"/>
                    </a:lnTo>
                    <a:lnTo>
                      <a:pt x="46" y="109"/>
                    </a:lnTo>
                    <a:lnTo>
                      <a:pt x="60" y="109"/>
                    </a:lnTo>
                    <a:lnTo>
                      <a:pt x="73" y="109"/>
                    </a:lnTo>
                    <a:lnTo>
                      <a:pt x="85" y="108"/>
                    </a:lnTo>
                    <a:lnTo>
                      <a:pt x="98" y="107"/>
                    </a:lnTo>
                    <a:lnTo>
                      <a:pt x="118" y="100"/>
                    </a:lnTo>
                    <a:lnTo>
                      <a:pt x="136" y="93"/>
                    </a:lnTo>
                    <a:lnTo>
                      <a:pt x="155" y="83"/>
                    </a:lnTo>
                    <a:lnTo>
                      <a:pt x="173" y="72"/>
                    </a:lnTo>
                    <a:lnTo>
                      <a:pt x="190" y="60"/>
                    </a:lnTo>
                    <a:lnTo>
                      <a:pt x="206" y="45"/>
                    </a:lnTo>
                    <a:lnTo>
                      <a:pt x="221" y="29"/>
                    </a:lnTo>
                    <a:lnTo>
                      <a:pt x="235" y="8"/>
                    </a:lnTo>
                    <a:lnTo>
                      <a:pt x="243" y="0"/>
                    </a:lnTo>
                    <a:lnTo>
                      <a:pt x="244" y="15"/>
                    </a:lnTo>
                    <a:lnTo>
                      <a:pt x="247" y="33"/>
                    </a:lnTo>
                    <a:lnTo>
                      <a:pt x="246" y="49"/>
                    </a:lnTo>
                    <a:lnTo>
                      <a:pt x="236"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13" name="Freeform 656"/>
              <p:cNvSpPr>
                <a:spLocks/>
              </p:cNvSpPr>
              <p:nvPr/>
            </p:nvSpPr>
            <p:spPr bwMode="auto">
              <a:xfrm>
                <a:off x="4558135" y="1952558"/>
                <a:ext cx="46927" cy="65721"/>
              </a:xfrm>
              <a:custGeom>
                <a:avLst/>
                <a:gdLst>
                  <a:gd name="T0" fmla="*/ 67 w 93"/>
                  <a:gd name="T1" fmla="*/ 20 h 52"/>
                  <a:gd name="T2" fmla="*/ 72 w 93"/>
                  <a:gd name="T3" fmla="*/ 20 h 52"/>
                  <a:gd name="T4" fmla="*/ 79 w 93"/>
                  <a:gd name="T5" fmla="*/ 18 h 52"/>
                  <a:gd name="T6" fmla="*/ 85 w 93"/>
                  <a:gd name="T7" fmla="*/ 13 h 52"/>
                  <a:gd name="T8" fmla="*/ 92 w 93"/>
                  <a:gd name="T9" fmla="*/ 11 h 52"/>
                  <a:gd name="T10" fmla="*/ 93 w 93"/>
                  <a:gd name="T11" fmla="*/ 16 h 52"/>
                  <a:gd name="T12" fmla="*/ 92 w 93"/>
                  <a:gd name="T13" fmla="*/ 20 h 52"/>
                  <a:gd name="T14" fmla="*/ 90 w 93"/>
                  <a:gd name="T15" fmla="*/ 24 h 52"/>
                  <a:gd name="T16" fmla="*/ 87 w 93"/>
                  <a:gd name="T17" fmla="*/ 29 h 52"/>
                  <a:gd name="T18" fmla="*/ 85 w 93"/>
                  <a:gd name="T19" fmla="*/ 31 h 52"/>
                  <a:gd name="T20" fmla="*/ 81 w 93"/>
                  <a:gd name="T21" fmla="*/ 31 h 52"/>
                  <a:gd name="T22" fmla="*/ 77 w 93"/>
                  <a:gd name="T23" fmla="*/ 31 h 52"/>
                  <a:gd name="T24" fmla="*/ 73 w 93"/>
                  <a:gd name="T25" fmla="*/ 31 h 52"/>
                  <a:gd name="T26" fmla="*/ 62 w 93"/>
                  <a:gd name="T27" fmla="*/ 24 h 52"/>
                  <a:gd name="T28" fmla="*/ 62 w 93"/>
                  <a:gd name="T29" fmla="*/ 31 h 52"/>
                  <a:gd name="T30" fmla="*/ 61 w 93"/>
                  <a:gd name="T31" fmla="*/ 38 h 52"/>
                  <a:gd name="T32" fmla="*/ 57 w 93"/>
                  <a:gd name="T33" fmla="*/ 45 h 52"/>
                  <a:gd name="T34" fmla="*/ 52 w 93"/>
                  <a:gd name="T35" fmla="*/ 49 h 52"/>
                  <a:gd name="T36" fmla="*/ 43 w 93"/>
                  <a:gd name="T37" fmla="*/ 50 h 52"/>
                  <a:gd name="T38" fmla="*/ 35 w 93"/>
                  <a:gd name="T39" fmla="*/ 52 h 52"/>
                  <a:gd name="T40" fmla="*/ 27 w 93"/>
                  <a:gd name="T41" fmla="*/ 52 h 52"/>
                  <a:gd name="T42" fmla="*/ 19 w 93"/>
                  <a:gd name="T43" fmla="*/ 52 h 52"/>
                  <a:gd name="T44" fmla="*/ 33 w 93"/>
                  <a:gd name="T45" fmla="*/ 42 h 52"/>
                  <a:gd name="T46" fmla="*/ 25 w 93"/>
                  <a:gd name="T47" fmla="*/ 39 h 52"/>
                  <a:gd name="T48" fmla="*/ 15 w 93"/>
                  <a:gd name="T49" fmla="*/ 37 h 52"/>
                  <a:gd name="T50" fmla="*/ 7 w 93"/>
                  <a:gd name="T51" fmla="*/ 34 h 52"/>
                  <a:gd name="T52" fmla="*/ 0 w 93"/>
                  <a:gd name="T53" fmla="*/ 27 h 52"/>
                  <a:gd name="T54" fmla="*/ 10 w 93"/>
                  <a:gd name="T55" fmla="*/ 24 h 52"/>
                  <a:gd name="T56" fmla="*/ 20 w 93"/>
                  <a:gd name="T57" fmla="*/ 22 h 52"/>
                  <a:gd name="T58" fmla="*/ 30 w 93"/>
                  <a:gd name="T59" fmla="*/ 19 h 52"/>
                  <a:gd name="T60" fmla="*/ 40 w 93"/>
                  <a:gd name="T61" fmla="*/ 16 h 52"/>
                  <a:gd name="T62" fmla="*/ 50 w 93"/>
                  <a:gd name="T63" fmla="*/ 13 h 52"/>
                  <a:gd name="T64" fmla="*/ 61 w 93"/>
                  <a:gd name="T65" fmla="*/ 9 h 52"/>
                  <a:gd name="T66" fmla="*/ 70 w 93"/>
                  <a:gd name="T67" fmla="*/ 5 h 52"/>
                  <a:gd name="T68" fmla="*/ 79 w 93"/>
                  <a:gd name="T69" fmla="*/ 0 h 52"/>
                  <a:gd name="T70" fmla="*/ 84 w 93"/>
                  <a:gd name="T71" fmla="*/ 0 h 52"/>
                  <a:gd name="T72" fmla="*/ 67 w 93"/>
                  <a:gd name="T73"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52">
                    <a:moveTo>
                      <a:pt x="67" y="20"/>
                    </a:moveTo>
                    <a:lnTo>
                      <a:pt x="72" y="20"/>
                    </a:lnTo>
                    <a:lnTo>
                      <a:pt x="79" y="18"/>
                    </a:lnTo>
                    <a:lnTo>
                      <a:pt x="85" y="13"/>
                    </a:lnTo>
                    <a:lnTo>
                      <a:pt x="92" y="11"/>
                    </a:lnTo>
                    <a:lnTo>
                      <a:pt x="93" y="16"/>
                    </a:lnTo>
                    <a:lnTo>
                      <a:pt x="92" y="20"/>
                    </a:lnTo>
                    <a:lnTo>
                      <a:pt x="90" y="24"/>
                    </a:lnTo>
                    <a:lnTo>
                      <a:pt x="87" y="29"/>
                    </a:lnTo>
                    <a:lnTo>
                      <a:pt x="85" y="31"/>
                    </a:lnTo>
                    <a:lnTo>
                      <a:pt x="81" y="31"/>
                    </a:lnTo>
                    <a:lnTo>
                      <a:pt x="77" y="31"/>
                    </a:lnTo>
                    <a:lnTo>
                      <a:pt x="73" y="31"/>
                    </a:lnTo>
                    <a:lnTo>
                      <a:pt x="62" y="24"/>
                    </a:lnTo>
                    <a:lnTo>
                      <a:pt x="62" y="31"/>
                    </a:lnTo>
                    <a:lnTo>
                      <a:pt x="61" y="38"/>
                    </a:lnTo>
                    <a:lnTo>
                      <a:pt x="57" y="45"/>
                    </a:lnTo>
                    <a:lnTo>
                      <a:pt x="52" y="49"/>
                    </a:lnTo>
                    <a:lnTo>
                      <a:pt x="43" y="50"/>
                    </a:lnTo>
                    <a:lnTo>
                      <a:pt x="35" y="52"/>
                    </a:lnTo>
                    <a:lnTo>
                      <a:pt x="27" y="52"/>
                    </a:lnTo>
                    <a:lnTo>
                      <a:pt x="19" y="52"/>
                    </a:lnTo>
                    <a:lnTo>
                      <a:pt x="33" y="42"/>
                    </a:lnTo>
                    <a:lnTo>
                      <a:pt x="25" y="39"/>
                    </a:lnTo>
                    <a:lnTo>
                      <a:pt x="15" y="37"/>
                    </a:lnTo>
                    <a:lnTo>
                      <a:pt x="7" y="34"/>
                    </a:lnTo>
                    <a:lnTo>
                      <a:pt x="0" y="27"/>
                    </a:lnTo>
                    <a:lnTo>
                      <a:pt x="10" y="24"/>
                    </a:lnTo>
                    <a:lnTo>
                      <a:pt x="20" y="22"/>
                    </a:lnTo>
                    <a:lnTo>
                      <a:pt x="30" y="19"/>
                    </a:lnTo>
                    <a:lnTo>
                      <a:pt x="40" y="16"/>
                    </a:lnTo>
                    <a:lnTo>
                      <a:pt x="50" y="13"/>
                    </a:lnTo>
                    <a:lnTo>
                      <a:pt x="61" y="9"/>
                    </a:lnTo>
                    <a:lnTo>
                      <a:pt x="70" y="5"/>
                    </a:lnTo>
                    <a:lnTo>
                      <a:pt x="79" y="0"/>
                    </a:lnTo>
                    <a:lnTo>
                      <a:pt x="84" y="0"/>
                    </a:lnTo>
                    <a:lnTo>
                      <a:pt x="67" y="2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14" name="Freeform 657"/>
              <p:cNvSpPr>
                <a:spLocks/>
              </p:cNvSpPr>
              <p:nvPr/>
            </p:nvSpPr>
            <p:spPr bwMode="auto">
              <a:xfrm>
                <a:off x="4501223" y="2026759"/>
                <a:ext cx="142779" cy="254403"/>
              </a:xfrm>
              <a:custGeom>
                <a:avLst/>
                <a:gdLst>
                  <a:gd name="T0" fmla="*/ 276 w 285"/>
                  <a:gd name="T1" fmla="*/ 55 h 202"/>
                  <a:gd name="T2" fmla="*/ 274 w 285"/>
                  <a:gd name="T3" fmla="*/ 78 h 202"/>
                  <a:gd name="T4" fmla="*/ 270 w 285"/>
                  <a:gd name="T5" fmla="*/ 92 h 202"/>
                  <a:gd name="T6" fmla="*/ 263 w 285"/>
                  <a:gd name="T7" fmla="*/ 91 h 202"/>
                  <a:gd name="T8" fmla="*/ 253 w 285"/>
                  <a:gd name="T9" fmla="*/ 99 h 202"/>
                  <a:gd name="T10" fmla="*/ 246 w 285"/>
                  <a:gd name="T11" fmla="*/ 122 h 202"/>
                  <a:gd name="T12" fmla="*/ 243 w 285"/>
                  <a:gd name="T13" fmla="*/ 145 h 202"/>
                  <a:gd name="T14" fmla="*/ 231 w 285"/>
                  <a:gd name="T15" fmla="*/ 162 h 202"/>
                  <a:gd name="T16" fmla="*/ 215 w 285"/>
                  <a:gd name="T17" fmla="*/ 158 h 202"/>
                  <a:gd name="T18" fmla="*/ 210 w 285"/>
                  <a:gd name="T19" fmla="*/ 136 h 202"/>
                  <a:gd name="T20" fmla="*/ 206 w 285"/>
                  <a:gd name="T21" fmla="*/ 124 h 202"/>
                  <a:gd name="T22" fmla="*/ 202 w 285"/>
                  <a:gd name="T23" fmla="*/ 130 h 202"/>
                  <a:gd name="T24" fmla="*/ 197 w 285"/>
                  <a:gd name="T25" fmla="*/ 154 h 202"/>
                  <a:gd name="T26" fmla="*/ 186 w 285"/>
                  <a:gd name="T27" fmla="*/ 191 h 202"/>
                  <a:gd name="T28" fmla="*/ 168 w 285"/>
                  <a:gd name="T29" fmla="*/ 200 h 202"/>
                  <a:gd name="T30" fmla="*/ 159 w 285"/>
                  <a:gd name="T31" fmla="*/ 192 h 202"/>
                  <a:gd name="T32" fmla="*/ 147 w 285"/>
                  <a:gd name="T33" fmla="*/ 193 h 202"/>
                  <a:gd name="T34" fmla="*/ 130 w 285"/>
                  <a:gd name="T35" fmla="*/ 202 h 202"/>
                  <a:gd name="T36" fmla="*/ 117 w 285"/>
                  <a:gd name="T37" fmla="*/ 191 h 202"/>
                  <a:gd name="T38" fmla="*/ 107 w 285"/>
                  <a:gd name="T39" fmla="*/ 178 h 202"/>
                  <a:gd name="T40" fmla="*/ 95 w 285"/>
                  <a:gd name="T41" fmla="*/ 170 h 202"/>
                  <a:gd name="T42" fmla="*/ 83 w 285"/>
                  <a:gd name="T43" fmla="*/ 162 h 202"/>
                  <a:gd name="T44" fmla="*/ 62 w 285"/>
                  <a:gd name="T45" fmla="*/ 174 h 202"/>
                  <a:gd name="T46" fmla="*/ 52 w 285"/>
                  <a:gd name="T47" fmla="*/ 163 h 202"/>
                  <a:gd name="T48" fmla="*/ 43 w 285"/>
                  <a:gd name="T49" fmla="*/ 151 h 202"/>
                  <a:gd name="T50" fmla="*/ 49 w 285"/>
                  <a:gd name="T51" fmla="*/ 144 h 202"/>
                  <a:gd name="T52" fmla="*/ 49 w 285"/>
                  <a:gd name="T53" fmla="*/ 134 h 202"/>
                  <a:gd name="T54" fmla="*/ 40 w 285"/>
                  <a:gd name="T55" fmla="*/ 139 h 202"/>
                  <a:gd name="T56" fmla="*/ 25 w 285"/>
                  <a:gd name="T57" fmla="*/ 150 h 202"/>
                  <a:gd name="T58" fmla="*/ 18 w 285"/>
                  <a:gd name="T59" fmla="*/ 139 h 202"/>
                  <a:gd name="T60" fmla="*/ 27 w 285"/>
                  <a:gd name="T61" fmla="*/ 126 h 202"/>
                  <a:gd name="T62" fmla="*/ 23 w 285"/>
                  <a:gd name="T63" fmla="*/ 117 h 202"/>
                  <a:gd name="T64" fmla="*/ 5 w 285"/>
                  <a:gd name="T65" fmla="*/ 117 h 202"/>
                  <a:gd name="T66" fmla="*/ 16 w 285"/>
                  <a:gd name="T67" fmla="*/ 107 h 202"/>
                  <a:gd name="T68" fmla="*/ 48 w 285"/>
                  <a:gd name="T69" fmla="*/ 107 h 202"/>
                  <a:gd name="T70" fmla="*/ 80 w 285"/>
                  <a:gd name="T71" fmla="*/ 107 h 202"/>
                  <a:gd name="T72" fmla="*/ 113 w 285"/>
                  <a:gd name="T73" fmla="*/ 104 h 202"/>
                  <a:gd name="T74" fmla="*/ 151 w 285"/>
                  <a:gd name="T75" fmla="*/ 95 h 202"/>
                  <a:gd name="T76" fmla="*/ 194 w 285"/>
                  <a:gd name="T77" fmla="*/ 80 h 202"/>
                  <a:gd name="T78" fmla="*/ 235 w 285"/>
                  <a:gd name="T79" fmla="*/ 56 h 202"/>
                  <a:gd name="T80" fmla="*/ 270 w 285"/>
                  <a:gd name="T81" fmla="*/ 22 h 202"/>
                  <a:gd name="T82" fmla="*/ 285 w 285"/>
                  <a:gd name="T83" fmla="*/ 13 h 202"/>
                  <a:gd name="T84" fmla="*/ 283 w 285"/>
                  <a:gd name="T85" fmla="*/ 3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5" h="202">
                    <a:moveTo>
                      <a:pt x="282" y="47"/>
                    </a:moveTo>
                    <a:lnTo>
                      <a:pt x="276" y="55"/>
                    </a:lnTo>
                    <a:lnTo>
                      <a:pt x="274" y="66"/>
                    </a:lnTo>
                    <a:lnTo>
                      <a:pt x="274" y="78"/>
                    </a:lnTo>
                    <a:lnTo>
                      <a:pt x="274" y="91"/>
                    </a:lnTo>
                    <a:lnTo>
                      <a:pt x="270" y="92"/>
                    </a:lnTo>
                    <a:lnTo>
                      <a:pt x="267" y="91"/>
                    </a:lnTo>
                    <a:lnTo>
                      <a:pt x="263" y="91"/>
                    </a:lnTo>
                    <a:lnTo>
                      <a:pt x="261" y="91"/>
                    </a:lnTo>
                    <a:lnTo>
                      <a:pt x="253" y="99"/>
                    </a:lnTo>
                    <a:lnTo>
                      <a:pt x="248" y="110"/>
                    </a:lnTo>
                    <a:lnTo>
                      <a:pt x="246" y="122"/>
                    </a:lnTo>
                    <a:lnTo>
                      <a:pt x="245" y="134"/>
                    </a:lnTo>
                    <a:lnTo>
                      <a:pt x="243" y="145"/>
                    </a:lnTo>
                    <a:lnTo>
                      <a:pt x="238" y="155"/>
                    </a:lnTo>
                    <a:lnTo>
                      <a:pt x="231" y="162"/>
                    </a:lnTo>
                    <a:lnTo>
                      <a:pt x="221" y="166"/>
                    </a:lnTo>
                    <a:lnTo>
                      <a:pt x="215" y="158"/>
                    </a:lnTo>
                    <a:lnTo>
                      <a:pt x="212" y="147"/>
                    </a:lnTo>
                    <a:lnTo>
                      <a:pt x="210" y="136"/>
                    </a:lnTo>
                    <a:lnTo>
                      <a:pt x="209" y="124"/>
                    </a:lnTo>
                    <a:lnTo>
                      <a:pt x="206" y="124"/>
                    </a:lnTo>
                    <a:lnTo>
                      <a:pt x="204" y="126"/>
                    </a:lnTo>
                    <a:lnTo>
                      <a:pt x="202" y="130"/>
                    </a:lnTo>
                    <a:lnTo>
                      <a:pt x="200" y="134"/>
                    </a:lnTo>
                    <a:lnTo>
                      <a:pt x="197" y="154"/>
                    </a:lnTo>
                    <a:lnTo>
                      <a:pt x="193" y="173"/>
                    </a:lnTo>
                    <a:lnTo>
                      <a:pt x="186" y="191"/>
                    </a:lnTo>
                    <a:lnTo>
                      <a:pt x="174" y="202"/>
                    </a:lnTo>
                    <a:lnTo>
                      <a:pt x="168" y="200"/>
                    </a:lnTo>
                    <a:lnTo>
                      <a:pt x="163" y="196"/>
                    </a:lnTo>
                    <a:lnTo>
                      <a:pt x="159" y="192"/>
                    </a:lnTo>
                    <a:lnTo>
                      <a:pt x="154" y="188"/>
                    </a:lnTo>
                    <a:lnTo>
                      <a:pt x="147" y="193"/>
                    </a:lnTo>
                    <a:lnTo>
                      <a:pt x="139" y="199"/>
                    </a:lnTo>
                    <a:lnTo>
                      <a:pt x="130" y="202"/>
                    </a:lnTo>
                    <a:lnTo>
                      <a:pt x="122" y="197"/>
                    </a:lnTo>
                    <a:lnTo>
                      <a:pt x="117" y="191"/>
                    </a:lnTo>
                    <a:lnTo>
                      <a:pt x="113" y="184"/>
                    </a:lnTo>
                    <a:lnTo>
                      <a:pt x="107" y="178"/>
                    </a:lnTo>
                    <a:lnTo>
                      <a:pt x="101" y="174"/>
                    </a:lnTo>
                    <a:lnTo>
                      <a:pt x="95" y="170"/>
                    </a:lnTo>
                    <a:lnTo>
                      <a:pt x="90" y="166"/>
                    </a:lnTo>
                    <a:lnTo>
                      <a:pt x="83" y="162"/>
                    </a:lnTo>
                    <a:lnTo>
                      <a:pt x="77" y="158"/>
                    </a:lnTo>
                    <a:lnTo>
                      <a:pt x="62" y="174"/>
                    </a:lnTo>
                    <a:lnTo>
                      <a:pt x="56" y="169"/>
                    </a:lnTo>
                    <a:lnTo>
                      <a:pt x="52" y="163"/>
                    </a:lnTo>
                    <a:lnTo>
                      <a:pt x="47" y="158"/>
                    </a:lnTo>
                    <a:lnTo>
                      <a:pt x="43" y="151"/>
                    </a:lnTo>
                    <a:lnTo>
                      <a:pt x="47" y="148"/>
                    </a:lnTo>
                    <a:lnTo>
                      <a:pt x="49" y="144"/>
                    </a:lnTo>
                    <a:lnTo>
                      <a:pt x="49" y="140"/>
                    </a:lnTo>
                    <a:lnTo>
                      <a:pt x="49" y="134"/>
                    </a:lnTo>
                    <a:lnTo>
                      <a:pt x="47" y="132"/>
                    </a:lnTo>
                    <a:lnTo>
                      <a:pt x="40" y="139"/>
                    </a:lnTo>
                    <a:lnTo>
                      <a:pt x="32" y="145"/>
                    </a:lnTo>
                    <a:lnTo>
                      <a:pt x="25" y="150"/>
                    </a:lnTo>
                    <a:lnTo>
                      <a:pt x="16" y="145"/>
                    </a:lnTo>
                    <a:lnTo>
                      <a:pt x="18" y="139"/>
                    </a:lnTo>
                    <a:lnTo>
                      <a:pt x="23" y="132"/>
                    </a:lnTo>
                    <a:lnTo>
                      <a:pt x="27" y="126"/>
                    </a:lnTo>
                    <a:lnTo>
                      <a:pt x="31" y="119"/>
                    </a:lnTo>
                    <a:lnTo>
                      <a:pt x="23" y="117"/>
                    </a:lnTo>
                    <a:lnTo>
                      <a:pt x="14" y="117"/>
                    </a:lnTo>
                    <a:lnTo>
                      <a:pt x="5" y="117"/>
                    </a:lnTo>
                    <a:lnTo>
                      <a:pt x="0" y="110"/>
                    </a:lnTo>
                    <a:lnTo>
                      <a:pt x="16" y="107"/>
                    </a:lnTo>
                    <a:lnTo>
                      <a:pt x="32" y="107"/>
                    </a:lnTo>
                    <a:lnTo>
                      <a:pt x="48" y="107"/>
                    </a:lnTo>
                    <a:lnTo>
                      <a:pt x="64" y="107"/>
                    </a:lnTo>
                    <a:lnTo>
                      <a:pt x="80" y="107"/>
                    </a:lnTo>
                    <a:lnTo>
                      <a:pt x="96" y="107"/>
                    </a:lnTo>
                    <a:lnTo>
                      <a:pt x="113" y="104"/>
                    </a:lnTo>
                    <a:lnTo>
                      <a:pt x="129" y="100"/>
                    </a:lnTo>
                    <a:lnTo>
                      <a:pt x="151" y="95"/>
                    </a:lnTo>
                    <a:lnTo>
                      <a:pt x="174" y="88"/>
                    </a:lnTo>
                    <a:lnTo>
                      <a:pt x="194" y="80"/>
                    </a:lnTo>
                    <a:lnTo>
                      <a:pt x="215" y="69"/>
                    </a:lnTo>
                    <a:lnTo>
                      <a:pt x="235" y="56"/>
                    </a:lnTo>
                    <a:lnTo>
                      <a:pt x="253" y="41"/>
                    </a:lnTo>
                    <a:lnTo>
                      <a:pt x="270" y="22"/>
                    </a:lnTo>
                    <a:lnTo>
                      <a:pt x="285" y="0"/>
                    </a:lnTo>
                    <a:lnTo>
                      <a:pt x="285" y="13"/>
                    </a:lnTo>
                    <a:lnTo>
                      <a:pt x="284" y="24"/>
                    </a:lnTo>
                    <a:lnTo>
                      <a:pt x="283" y="36"/>
                    </a:lnTo>
                    <a:lnTo>
                      <a:pt x="282"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15" name="Freeform 658"/>
              <p:cNvSpPr>
                <a:spLocks/>
              </p:cNvSpPr>
              <p:nvPr/>
            </p:nvSpPr>
            <p:spPr bwMode="auto">
              <a:xfrm>
                <a:off x="4611053" y="2141241"/>
                <a:ext cx="6989" cy="23320"/>
              </a:xfrm>
              <a:custGeom>
                <a:avLst/>
                <a:gdLst>
                  <a:gd name="T0" fmla="*/ 12 w 12"/>
                  <a:gd name="T1" fmla="*/ 7 h 17"/>
                  <a:gd name="T2" fmla="*/ 12 w 12"/>
                  <a:gd name="T3" fmla="*/ 11 h 17"/>
                  <a:gd name="T4" fmla="*/ 11 w 12"/>
                  <a:gd name="T5" fmla="*/ 13 h 17"/>
                  <a:gd name="T6" fmla="*/ 9 w 12"/>
                  <a:gd name="T7" fmla="*/ 16 h 17"/>
                  <a:gd name="T8" fmla="*/ 5 w 12"/>
                  <a:gd name="T9" fmla="*/ 17 h 17"/>
                  <a:gd name="T10" fmla="*/ 2 w 12"/>
                  <a:gd name="T11" fmla="*/ 16 h 17"/>
                  <a:gd name="T12" fmla="*/ 0 w 12"/>
                  <a:gd name="T13" fmla="*/ 11 h 17"/>
                  <a:gd name="T14" fmla="*/ 0 w 12"/>
                  <a:gd name="T15" fmla="*/ 5 h 17"/>
                  <a:gd name="T16" fmla="*/ 1 w 12"/>
                  <a:gd name="T17" fmla="*/ 0 h 17"/>
                  <a:gd name="T18" fmla="*/ 4 w 12"/>
                  <a:gd name="T19" fmla="*/ 1 h 17"/>
                  <a:gd name="T20" fmla="*/ 8 w 12"/>
                  <a:gd name="T21" fmla="*/ 1 h 17"/>
                  <a:gd name="T22" fmla="*/ 10 w 12"/>
                  <a:gd name="T23" fmla="*/ 2 h 17"/>
                  <a:gd name="T24" fmla="*/ 12 w 12"/>
                  <a:gd name="T2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12" y="7"/>
                    </a:moveTo>
                    <a:lnTo>
                      <a:pt x="12" y="11"/>
                    </a:lnTo>
                    <a:lnTo>
                      <a:pt x="11" y="13"/>
                    </a:lnTo>
                    <a:lnTo>
                      <a:pt x="9" y="16"/>
                    </a:lnTo>
                    <a:lnTo>
                      <a:pt x="5" y="17"/>
                    </a:lnTo>
                    <a:lnTo>
                      <a:pt x="2" y="16"/>
                    </a:lnTo>
                    <a:lnTo>
                      <a:pt x="0" y="11"/>
                    </a:lnTo>
                    <a:lnTo>
                      <a:pt x="0" y="5"/>
                    </a:lnTo>
                    <a:lnTo>
                      <a:pt x="1" y="0"/>
                    </a:lnTo>
                    <a:lnTo>
                      <a:pt x="4" y="1"/>
                    </a:lnTo>
                    <a:lnTo>
                      <a:pt x="8" y="1"/>
                    </a:lnTo>
                    <a:lnTo>
                      <a:pt x="10" y="2"/>
                    </a:lnTo>
                    <a:lnTo>
                      <a:pt x="12"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16" name="Freeform 659"/>
              <p:cNvSpPr>
                <a:spLocks/>
              </p:cNvSpPr>
              <p:nvPr/>
            </p:nvSpPr>
            <p:spPr bwMode="auto">
              <a:xfrm>
                <a:off x="4540163" y="2166681"/>
                <a:ext cx="24961" cy="53001"/>
              </a:xfrm>
              <a:custGeom>
                <a:avLst/>
                <a:gdLst>
                  <a:gd name="T0" fmla="*/ 47 w 49"/>
                  <a:gd name="T1" fmla="*/ 19 h 41"/>
                  <a:gd name="T2" fmla="*/ 44 w 49"/>
                  <a:gd name="T3" fmla="*/ 26 h 41"/>
                  <a:gd name="T4" fmla="*/ 39 w 49"/>
                  <a:gd name="T5" fmla="*/ 32 h 41"/>
                  <a:gd name="T6" fmla="*/ 33 w 49"/>
                  <a:gd name="T7" fmla="*/ 34 h 41"/>
                  <a:gd name="T8" fmla="*/ 29 w 49"/>
                  <a:gd name="T9" fmla="*/ 39 h 41"/>
                  <a:gd name="T10" fmla="*/ 22 w 49"/>
                  <a:gd name="T11" fmla="*/ 40 h 41"/>
                  <a:gd name="T12" fmla="*/ 16 w 49"/>
                  <a:gd name="T13" fmla="*/ 41 h 41"/>
                  <a:gd name="T14" fmla="*/ 9 w 49"/>
                  <a:gd name="T15" fmla="*/ 41 h 41"/>
                  <a:gd name="T16" fmla="*/ 2 w 49"/>
                  <a:gd name="T17" fmla="*/ 41 h 41"/>
                  <a:gd name="T18" fmla="*/ 0 w 49"/>
                  <a:gd name="T19" fmla="*/ 41 h 41"/>
                  <a:gd name="T20" fmla="*/ 4 w 49"/>
                  <a:gd name="T21" fmla="*/ 36 h 41"/>
                  <a:gd name="T22" fmla="*/ 10 w 49"/>
                  <a:gd name="T23" fmla="*/ 30 h 41"/>
                  <a:gd name="T24" fmla="*/ 16 w 49"/>
                  <a:gd name="T25" fmla="*/ 26 h 41"/>
                  <a:gd name="T26" fmla="*/ 22 w 49"/>
                  <a:gd name="T27" fmla="*/ 21 h 41"/>
                  <a:gd name="T28" fmla="*/ 28 w 49"/>
                  <a:gd name="T29" fmla="*/ 15 h 41"/>
                  <a:gd name="T30" fmla="*/ 33 w 49"/>
                  <a:gd name="T31" fmla="*/ 10 h 41"/>
                  <a:gd name="T32" fmla="*/ 39 w 49"/>
                  <a:gd name="T33" fmla="*/ 6 h 41"/>
                  <a:gd name="T34" fmla="*/ 45 w 49"/>
                  <a:gd name="T35" fmla="*/ 0 h 41"/>
                  <a:gd name="T36" fmla="*/ 49 w 49"/>
                  <a:gd name="T37" fmla="*/ 3 h 41"/>
                  <a:gd name="T38" fmla="*/ 49 w 49"/>
                  <a:gd name="T39" fmla="*/ 8 h 41"/>
                  <a:gd name="T40" fmla="*/ 49 w 49"/>
                  <a:gd name="T41" fmla="*/ 14 h 41"/>
                  <a:gd name="T42" fmla="*/ 47 w 49"/>
                  <a:gd name="T43"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41">
                    <a:moveTo>
                      <a:pt x="47" y="19"/>
                    </a:moveTo>
                    <a:lnTo>
                      <a:pt x="44" y="26"/>
                    </a:lnTo>
                    <a:lnTo>
                      <a:pt x="39" y="32"/>
                    </a:lnTo>
                    <a:lnTo>
                      <a:pt x="33" y="34"/>
                    </a:lnTo>
                    <a:lnTo>
                      <a:pt x="29" y="39"/>
                    </a:lnTo>
                    <a:lnTo>
                      <a:pt x="22" y="40"/>
                    </a:lnTo>
                    <a:lnTo>
                      <a:pt x="16" y="41"/>
                    </a:lnTo>
                    <a:lnTo>
                      <a:pt x="9" y="41"/>
                    </a:lnTo>
                    <a:lnTo>
                      <a:pt x="2" y="41"/>
                    </a:lnTo>
                    <a:lnTo>
                      <a:pt x="0" y="41"/>
                    </a:lnTo>
                    <a:lnTo>
                      <a:pt x="4" y="36"/>
                    </a:lnTo>
                    <a:lnTo>
                      <a:pt x="10" y="30"/>
                    </a:lnTo>
                    <a:lnTo>
                      <a:pt x="16" y="26"/>
                    </a:lnTo>
                    <a:lnTo>
                      <a:pt x="22" y="21"/>
                    </a:lnTo>
                    <a:lnTo>
                      <a:pt x="28" y="15"/>
                    </a:lnTo>
                    <a:lnTo>
                      <a:pt x="33" y="10"/>
                    </a:lnTo>
                    <a:lnTo>
                      <a:pt x="39" y="6"/>
                    </a:lnTo>
                    <a:lnTo>
                      <a:pt x="45" y="0"/>
                    </a:lnTo>
                    <a:lnTo>
                      <a:pt x="49" y="3"/>
                    </a:lnTo>
                    <a:lnTo>
                      <a:pt x="49" y="8"/>
                    </a:lnTo>
                    <a:lnTo>
                      <a:pt x="49" y="14"/>
                    </a:lnTo>
                    <a:lnTo>
                      <a:pt x="47" y="1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17" name="Freeform 660"/>
              <p:cNvSpPr>
                <a:spLocks/>
              </p:cNvSpPr>
              <p:nvPr/>
            </p:nvSpPr>
            <p:spPr bwMode="auto">
              <a:xfrm>
                <a:off x="4557136" y="2175161"/>
                <a:ext cx="23963" cy="50881"/>
              </a:xfrm>
              <a:custGeom>
                <a:avLst/>
                <a:gdLst>
                  <a:gd name="T0" fmla="*/ 44 w 49"/>
                  <a:gd name="T1" fmla="*/ 0 h 41"/>
                  <a:gd name="T2" fmla="*/ 44 w 49"/>
                  <a:gd name="T3" fmla="*/ 4 h 41"/>
                  <a:gd name="T4" fmla="*/ 43 w 49"/>
                  <a:gd name="T5" fmla="*/ 8 h 41"/>
                  <a:gd name="T6" fmla="*/ 43 w 49"/>
                  <a:gd name="T7" fmla="*/ 12 h 41"/>
                  <a:gd name="T8" fmla="*/ 45 w 49"/>
                  <a:gd name="T9" fmla="*/ 16 h 41"/>
                  <a:gd name="T10" fmla="*/ 45 w 49"/>
                  <a:gd name="T11" fmla="*/ 16 h 41"/>
                  <a:gd name="T12" fmla="*/ 46 w 49"/>
                  <a:gd name="T13" fmla="*/ 15 h 41"/>
                  <a:gd name="T14" fmla="*/ 46 w 49"/>
                  <a:gd name="T15" fmla="*/ 15 h 41"/>
                  <a:gd name="T16" fmla="*/ 46 w 49"/>
                  <a:gd name="T17" fmla="*/ 15 h 41"/>
                  <a:gd name="T18" fmla="*/ 49 w 49"/>
                  <a:gd name="T19" fmla="*/ 19 h 41"/>
                  <a:gd name="T20" fmla="*/ 49 w 49"/>
                  <a:gd name="T21" fmla="*/ 23 h 41"/>
                  <a:gd name="T22" fmla="*/ 48 w 49"/>
                  <a:gd name="T23" fmla="*/ 27 h 41"/>
                  <a:gd name="T24" fmla="*/ 46 w 49"/>
                  <a:gd name="T25" fmla="*/ 31 h 41"/>
                  <a:gd name="T26" fmla="*/ 42 w 49"/>
                  <a:gd name="T27" fmla="*/ 33 h 41"/>
                  <a:gd name="T28" fmla="*/ 37 w 49"/>
                  <a:gd name="T29" fmla="*/ 34 h 41"/>
                  <a:gd name="T30" fmla="*/ 33 w 49"/>
                  <a:gd name="T31" fmla="*/ 33 h 41"/>
                  <a:gd name="T32" fmla="*/ 29 w 49"/>
                  <a:gd name="T33" fmla="*/ 30 h 41"/>
                  <a:gd name="T34" fmla="*/ 22 w 49"/>
                  <a:gd name="T35" fmla="*/ 35 h 41"/>
                  <a:gd name="T36" fmla="*/ 15 w 49"/>
                  <a:gd name="T37" fmla="*/ 38 h 41"/>
                  <a:gd name="T38" fmla="*/ 7 w 49"/>
                  <a:gd name="T39" fmla="*/ 41 h 41"/>
                  <a:gd name="T40" fmla="*/ 0 w 49"/>
                  <a:gd name="T41" fmla="*/ 39 h 41"/>
                  <a:gd name="T42" fmla="*/ 4 w 49"/>
                  <a:gd name="T43" fmla="*/ 33 h 41"/>
                  <a:gd name="T44" fmla="*/ 7 w 49"/>
                  <a:gd name="T45" fmla="*/ 27 h 41"/>
                  <a:gd name="T46" fmla="*/ 12 w 49"/>
                  <a:gd name="T47" fmla="*/ 22 h 41"/>
                  <a:gd name="T48" fmla="*/ 18 w 49"/>
                  <a:gd name="T49" fmla="*/ 17 h 41"/>
                  <a:gd name="T50" fmla="*/ 22 w 49"/>
                  <a:gd name="T51" fmla="*/ 13 h 41"/>
                  <a:gd name="T52" fmla="*/ 27 w 49"/>
                  <a:gd name="T53" fmla="*/ 8 h 41"/>
                  <a:gd name="T54" fmla="*/ 33 w 49"/>
                  <a:gd name="T55" fmla="*/ 4 h 41"/>
                  <a:gd name="T56" fmla="*/ 37 w 49"/>
                  <a:gd name="T57" fmla="*/ 0 h 41"/>
                  <a:gd name="T58" fmla="*/ 44 w 49"/>
                  <a:gd name="T5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41">
                    <a:moveTo>
                      <a:pt x="44" y="0"/>
                    </a:moveTo>
                    <a:lnTo>
                      <a:pt x="44" y="4"/>
                    </a:lnTo>
                    <a:lnTo>
                      <a:pt x="43" y="8"/>
                    </a:lnTo>
                    <a:lnTo>
                      <a:pt x="43" y="12"/>
                    </a:lnTo>
                    <a:lnTo>
                      <a:pt x="45" y="16"/>
                    </a:lnTo>
                    <a:lnTo>
                      <a:pt x="45" y="16"/>
                    </a:lnTo>
                    <a:lnTo>
                      <a:pt x="46" y="15"/>
                    </a:lnTo>
                    <a:lnTo>
                      <a:pt x="46" y="15"/>
                    </a:lnTo>
                    <a:lnTo>
                      <a:pt x="46" y="15"/>
                    </a:lnTo>
                    <a:lnTo>
                      <a:pt x="49" y="19"/>
                    </a:lnTo>
                    <a:lnTo>
                      <a:pt x="49" y="23"/>
                    </a:lnTo>
                    <a:lnTo>
                      <a:pt x="48" y="27"/>
                    </a:lnTo>
                    <a:lnTo>
                      <a:pt x="46" y="31"/>
                    </a:lnTo>
                    <a:lnTo>
                      <a:pt x="42" y="33"/>
                    </a:lnTo>
                    <a:lnTo>
                      <a:pt x="37" y="34"/>
                    </a:lnTo>
                    <a:lnTo>
                      <a:pt x="33" y="33"/>
                    </a:lnTo>
                    <a:lnTo>
                      <a:pt x="29" y="30"/>
                    </a:lnTo>
                    <a:lnTo>
                      <a:pt x="22" y="35"/>
                    </a:lnTo>
                    <a:lnTo>
                      <a:pt x="15" y="38"/>
                    </a:lnTo>
                    <a:lnTo>
                      <a:pt x="7" y="41"/>
                    </a:lnTo>
                    <a:lnTo>
                      <a:pt x="0" y="39"/>
                    </a:lnTo>
                    <a:lnTo>
                      <a:pt x="4" y="33"/>
                    </a:lnTo>
                    <a:lnTo>
                      <a:pt x="7" y="27"/>
                    </a:lnTo>
                    <a:lnTo>
                      <a:pt x="12" y="22"/>
                    </a:lnTo>
                    <a:lnTo>
                      <a:pt x="18" y="17"/>
                    </a:lnTo>
                    <a:lnTo>
                      <a:pt x="22" y="13"/>
                    </a:lnTo>
                    <a:lnTo>
                      <a:pt x="27" y="8"/>
                    </a:lnTo>
                    <a:lnTo>
                      <a:pt x="33" y="4"/>
                    </a:lnTo>
                    <a:lnTo>
                      <a:pt x="37" y="0"/>
                    </a:lnTo>
                    <a:lnTo>
                      <a:pt x="44"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18" name="Freeform 661"/>
              <p:cNvSpPr>
                <a:spLocks/>
              </p:cNvSpPr>
              <p:nvPr/>
            </p:nvSpPr>
            <p:spPr bwMode="auto">
              <a:xfrm>
                <a:off x="4529180" y="2190002"/>
                <a:ext cx="8986" cy="14840"/>
              </a:xfrm>
              <a:custGeom>
                <a:avLst/>
                <a:gdLst>
                  <a:gd name="T0" fmla="*/ 17 w 17"/>
                  <a:gd name="T1" fmla="*/ 3 h 12"/>
                  <a:gd name="T2" fmla="*/ 16 w 17"/>
                  <a:gd name="T3" fmla="*/ 11 h 12"/>
                  <a:gd name="T4" fmla="*/ 1 w 17"/>
                  <a:gd name="T5" fmla="*/ 12 h 12"/>
                  <a:gd name="T6" fmla="*/ 0 w 17"/>
                  <a:gd name="T7" fmla="*/ 8 h 12"/>
                  <a:gd name="T8" fmla="*/ 1 w 17"/>
                  <a:gd name="T9" fmla="*/ 4 h 12"/>
                  <a:gd name="T10" fmla="*/ 5 w 17"/>
                  <a:gd name="T11" fmla="*/ 1 h 12"/>
                  <a:gd name="T12" fmla="*/ 8 w 17"/>
                  <a:gd name="T13" fmla="*/ 0 h 12"/>
                  <a:gd name="T14" fmla="*/ 10 w 17"/>
                  <a:gd name="T15" fmla="*/ 0 h 12"/>
                  <a:gd name="T16" fmla="*/ 13 w 17"/>
                  <a:gd name="T17" fmla="*/ 0 h 12"/>
                  <a:gd name="T18" fmla="*/ 15 w 17"/>
                  <a:gd name="T19" fmla="*/ 0 h 12"/>
                  <a:gd name="T20" fmla="*/ 17 w 17"/>
                  <a:gd name="T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17" y="3"/>
                    </a:moveTo>
                    <a:lnTo>
                      <a:pt x="16" y="11"/>
                    </a:lnTo>
                    <a:lnTo>
                      <a:pt x="1" y="12"/>
                    </a:lnTo>
                    <a:lnTo>
                      <a:pt x="0" y="8"/>
                    </a:lnTo>
                    <a:lnTo>
                      <a:pt x="1" y="4"/>
                    </a:lnTo>
                    <a:lnTo>
                      <a:pt x="5" y="1"/>
                    </a:lnTo>
                    <a:lnTo>
                      <a:pt x="8" y="0"/>
                    </a:lnTo>
                    <a:lnTo>
                      <a:pt x="10" y="0"/>
                    </a:lnTo>
                    <a:lnTo>
                      <a:pt x="13" y="0"/>
                    </a:lnTo>
                    <a:lnTo>
                      <a:pt x="15" y="0"/>
                    </a:lnTo>
                    <a:lnTo>
                      <a:pt x="17"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19" name="Freeform 662"/>
              <p:cNvSpPr>
                <a:spLocks/>
              </p:cNvSpPr>
              <p:nvPr/>
            </p:nvSpPr>
            <p:spPr bwMode="auto">
              <a:xfrm>
                <a:off x="4483251" y="2243002"/>
                <a:ext cx="160751" cy="237443"/>
              </a:xfrm>
              <a:custGeom>
                <a:avLst/>
                <a:gdLst>
                  <a:gd name="T0" fmla="*/ 314 w 321"/>
                  <a:gd name="T1" fmla="*/ 58 h 185"/>
                  <a:gd name="T2" fmla="*/ 313 w 321"/>
                  <a:gd name="T3" fmla="*/ 65 h 185"/>
                  <a:gd name="T4" fmla="*/ 305 w 321"/>
                  <a:gd name="T5" fmla="*/ 74 h 185"/>
                  <a:gd name="T6" fmla="*/ 290 w 321"/>
                  <a:gd name="T7" fmla="*/ 79 h 185"/>
                  <a:gd name="T8" fmla="*/ 283 w 321"/>
                  <a:gd name="T9" fmla="*/ 99 h 185"/>
                  <a:gd name="T10" fmla="*/ 274 w 321"/>
                  <a:gd name="T11" fmla="*/ 124 h 185"/>
                  <a:gd name="T12" fmla="*/ 245 w 321"/>
                  <a:gd name="T13" fmla="*/ 132 h 185"/>
                  <a:gd name="T14" fmla="*/ 238 w 321"/>
                  <a:gd name="T15" fmla="*/ 148 h 185"/>
                  <a:gd name="T16" fmla="*/ 229 w 321"/>
                  <a:gd name="T17" fmla="*/ 165 h 185"/>
                  <a:gd name="T18" fmla="*/ 218 w 321"/>
                  <a:gd name="T19" fmla="*/ 177 h 185"/>
                  <a:gd name="T20" fmla="*/ 203 w 321"/>
                  <a:gd name="T21" fmla="*/ 183 h 185"/>
                  <a:gd name="T22" fmla="*/ 181 w 321"/>
                  <a:gd name="T23" fmla="*/ 177 h 185"/>
                  <a:gd name="T24" fmla="*/ 158 w 321"/>
                  <a:gd name="T25" fmla="*/ 170 h 185"/>
                  <a:gd name="T26" fmla="*/ 136 w 321"/>
                  <a:gd name="T27" fmla="*/ 170 h 185"/>
                  <a:gd name="T28" fmla="*/ 116 w 321"/>
                  <a:gd name="T29" fmla="*/ 184 h 185"/>
                  <a:gd name="T30" fmla="*/ 99 w 321"/>
                  <a:gd name="T31" fmla="*/ 181 h 185"/>
                  <a:gd name="T32" fmla="*/ 87 w 321"/>
                  <a:gd name="T33" fmla="*/ 166 h 185"/>
                  <a:gd name="T34" fmla="*/ 75 w 321"/>
                  <a:gd name="T35" fmla="*/ 154 h 185"/>
                  <a:gd name="T36" fmla="*/ 57 w 321"/>
                  <a:gd name="T37" fmla="*/ 157 h 185"/>
                  <a:gd name="T38" fmla="*/ 46 w 321"/>
                  <a:gd name="T39" fmla="*/ 144 h 185"/>
                  <a:gd name="T40" fmla="*/ 42 w 321"/>
                  <a:gd name="T41" fmla="*/ 132 h 185"/>
                  <a:gd name="T42" fmla="*/ 36 w 321"/>
                  <a:gd name="T43" fmla="*/ 131 h 185"/>
                  <a:gd name="T44" fmla="*/ 26 w 321"/>
                  <a:gd name="T45" fmla="*/ 133 h 185"/>
                  <a:gd name="T46" fmla="*/ 17 w 321"/>
                  <a:gd name="T47" fmla="*/ 133 h 185"/>
                  <a:gd name="T48" fmla="*/ 8 w 321"/>
                  <a:gd name="T49" fmla="*/ 131 h 185"/>
                  <a:gd name="T50" fmla="*/ 6 w 321"/>
                  <a:gd name="T51" fmla="*/ 126 h 185"/>
                  <a:gd name="T52" fmla="*/ 10 w 321"/>
                  <a:gd name="T53" fmla="*/ 122 h 185"/>
                  <a:gd name="T54" fmla="*/ 10 w 321"/>
                  <a:gd name="T55" fmla="*/ 114 h 185"/>
                  <a:gd name="T56" fmla="*/ 3 w 321"/>
                  <a:gd name="T57" fmla="*/ 110 h 185"/>
                  <a:gd name="T58" fmla="*/ 17 w 321"/>
                  <a:gd name="T59" fmla="*/ 106 h 185"/>
                  <a:gd name="T60" fmla="*/ 53 w 321"/>
                  <a:gd name="T61" fmla="*/ 105 h 185"/>
                  <a:gd name="T62" fmla="*/ 91 w 321"/>
                  <a:gd name="T63" fmla="*/ 106 h 185"/>
                  <a:gd name="T64" fmla="*/ 128 w 321"/>
                  <a:gd name="T65" fmla="*/ 100 h 185"/>
                  <a:gd name="T66" fmla="*/ 168 w 321"/>
                  <a:gd name="T67" fmla="*/ 85 h 185"/>
                  <a:gd name="T68" fmla="*/ 214 w 321"/>
                  <a:gd name="T69" fmla="*/ 69 h 185"/>
                  <a:gd name="T70" fmla="*/ 259 w 321"/>
                  <a:gd name="T71" fmla="*/ 47 h 185"/>
                  <a:gd name="T72" fmla="*/ 302 w 321"/>
                  <a:gd name="T73" fmla="*/ 18 h 185"/>
                  <a:gd name="T74" fmla="*/ 318 w 321"/>
                  <a:gd name="T75" fmla="*/ 14 h 185"/>
                  <a:gd name="T76" fmla="*/ 315 w 321"/>
                  <a:gd name="T77" fmla="*/ 4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1" h="185">
                    <a:moveTo>
                      <a:pt x="313" y="55"/>
                    </a:moveTo>
                    <a:lnTo>
                      <a:pt x="314" y="58"/>
                    </a:lnTo>
                    <a:lnTo>
                      <a:pt x="314" y="62"/>
                    </a:lnTo>
                    <a:lnTo>
                      <a:pt x="313" y="65"/>
                    </a:lnTo>
                    <a:lnTo>
                      <a:pt x="312" y="69"/>
                    </a:lnTo>
                    <a:lnTo>
                      <a:pt x="305" y="74"/>
                    </a:lnTo>
                    <a:lnTo>
                      <a:pt x="298" y="76"/>
                    </a:lnTo>
                    <a:lnTo>
                      <a:pt x="290" y="79"/>
                    </a:lnTo>
                    <a:lnTo>
                      <a:pt x="287" y="87"/>
                    </a:lnTo>
                    <a:lnTo>
                      <a:pt x="283" y="99"/>
                    </a:lnTo>
                    <a:lnTo>
                      <a:pt x="280" y="113"/>
                    </a:lnTo>
                    <a:lnTo>
                      <a:pt x="274" y="124"/>
                    </a:lnTo>
                    <a:lnTo>
                      <a:pt x="265" y="131"/>
                    </a:lnTo>
                    <a:lnTo>
                      <a:pt x="245" y="132"/>
                    </a:lnTo>
                    <a:lnTo>
                      <a:pt x="242" y="140"/>
                    </a:lnTo>
                    <a:lnTo>
                      <a:pt x="238" y="148"/>
                    </a:lnTo>
                    <a:lnTo>
                      <a:pt x="234" y="157"/>
                    </a:lnTo>
                    <a:lnTo>
                      <a:pt x="229" y="165"/>
                    </a:lnTo>
                    <a:lnTo>
                      <a:pt x="223" y="172"/>
                    </a:lnTo>
                    <a:lnTo>
                      <a:pt x="218" y="177"/>
                    </a:lnTo>
                    <a:lnTo>
                      <a:pt x="211" y="181"/>
                    </a:lnTo>
                    <a:lnTo>
                      <a:pt x="203" y="183"/>
                    </a:lnTo>
                    <a:lnTo>
                      <a:pt x="192" y="181"/>
                    </a:lnTo>
                    <a:lnTo>
                      <a:pt x="181" y="177"/>
                    </a:lnTo>
                    <a:lnTo>
                      <a:pt x="169" y="174"/>
                    </a:lnTo>
                    <a:lnTo>
                      <a:pt x="158" y="170"/>
                    </a:lnTo>
                    <a:lnTo>
                      <a:pt x="147" y="169"/>
                    </a:lnTo>
                    <a:lnTo>
                      <a:pt x="136" y="170"/>
                    </a:lnTo>
                    <a:lnTo>
                      <a:pt x="127" y="174"/>
                    </a:lnTo>
                    <a:lnTo>
                      <a:pt x="116" y="184"/>
                    </a:lnTo>
                    <a:lnTo>
                      <a:pt x="107" y="185"/>
                    </a:lnTo>
                    <a:lnTo>
                      <a:pt x="99" y="181"/>
                    </a:lnTo>
                    <a:lnTo>
                      <a:pt x="93" y="174"/>
                    </a:lnTo>
                    <a:lnTo>
                      <a:pt x="87" y="166"/>
                    </a:lnTo>
                    <a:lnTo>
                      <a:pt x="80" y="159"/>
                    </a:lnTo>
                    <a:lnTo>
                      <a:pt x="75" y="154"/>
                    </a:lnTo>
                    <a:lnTo>
                      <a:pt x="67" y="152"/>
                    </a:lnTo>
                    <a:lnTo>
                      <a:pt x="57" y="157"/>
                    </a:lnTo>
                    <a:lnTo>
                      <a:pt x="45" y="151"/>
                    </a:lnTo>
                    <a:lnTo>
                      <a:pt x="46" y="144"/>
                    </a:lnTo>
                    <a:lnTo>
                      <a:pt x="45" y="139"/>
                    </a:lnTo>
                    <a:lnTo>
                      <a:pt x="42" y="132"/>
                    </a:lnTo>
                    <a:lnTo>
                      <a:pt x="39" y="128"/>
                    </a:lnTo>
                    <a:lnTo>
                      <a:pt x="36" y="131"/>
                    </a:lnTo>
                    <a:lnTo>
                      <a:pt x="31" y="132"/>
                    </a:lnTo>
                    <a:lnTo>
                      <a:pt x="26" y="133"/>
                    </a:lnTo>
                    <a:lnTo>
                      <a:pt x="22" y="133"/>
                    </a:lnTo>
                    <a:lnTo>
                      <a:pt x="17" y="133"/>
                    </a:lnTo>
                    <a:lnTo>
                      <a:pt x="13" y="132"/>
                    </a:lnTo>
                    <a:lnTo>
                      <a:pt x="8" y="131"/>
                    </a:lnTo>
                    <a:lnTo>
                      <a:pt x="3" y="129"/>
                    </a:lnTo>
                    <a:lnTo>
                      <a:pt x="6" y="126"/>
                    </a:lnTo>
                    <a:lnTo>
                      <a:pt x="9" y="124"/>
                    </a:lnTo>
                    <a:lnTo>
                      <a:pt x="10" y="122"/>
                    </a:lnTo>
                    <a:lnTo>
                      <a:pt x="11" y="118"/>
                    </a:lnTo>
                    <a:lnTo>
                      <a:pt x="10" y="114"/>
                    </a:lnTo>
                    <a:lnTo>
                      <a:pt x="8" y="111"/>
                    </a:lnTo>
                    <a:lnTo>
                      <a:pt x="3" y="110"/>
                    </a:lnTo>
                    <a:lnTo>
                      <a:pt x="0" y="107"/>
                    </a:lnTo>
                    <a:lnTo>
                      <a:pt x="17" y="106"/>
                    </a:lnTo>
                    <a:lnTo>
                      <a:pt x="34" y="105"/>
                    </a:lnTo>
                    <a:lnTo>
                      <a:pt x="53" y="105"/>
                    </a:lnTo>
                    <a:lnTo>
                      <a:pt x="72" y="106"/>
                    </a:lnTo>
                    <a:lnTo>
                      <a:pt x="91" y="106"/>
                    </a:lnTo>
                    <a:lnTo>
                      <a:pt x="109" y="103"/>
                    </a:lnTo>
                    <a:lnTo>
                      <a:pt x="128" y="100"/>
                    </a:lnTo>
                    <a:lnTo>
                      <a:pt x="145" y="94"/>
                    </a:lnTo>
                    <a:lnTo>
                      <a:pt x="168" y="85"/>
                    </a:lnTo>
                    <a:lnTo>
                      <a:pt x="191" y="77"/>
                    </a:lnTo>
                    <a:lnTo>
                      <a:pt x="214" y="69"/>
                    </a:lnTo>
                    <a:lnTo>
                      <a:pt x="237" y="58"/>
                    </a:lnTo>
                    <a:lnTo>
                      <a:pt x="259" y="47"/>
                    </a:lnTo>
                    <a:lnTo>
                      <a:pt x="281" y="33"/>
                    </a:lnTo>
                    <a:lnTo>
                      <a:pt x="302" y="18"/>
                    </a:lnTo>
                    <a:lnTo>
                      <a:pt x="321" y="0"/>
                    </a:lnTo>
                    <a:lnTo>
                      <a:pt x="318" y="14"/>
                    </a:lnTo>
                    <a:lnTo>
                      <a:pt x="317" y="28"/>
                    </a:lnTo>
                    <a:lnTo>
                      <a:pt x="315" y="42"/>
                    </a:lnTo>
                    <a:lnTo>
                      <a:pt x="313"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20" name="Freeform 663"/>
              <p:cNvSpPr>
                <a:spLocks/>
              </p:cNvSpPr>
              <p:nvPr/>
            </p:nvSpPr>
            <p:spPr bwMode="auto">
              <a:xfrm>
                <a:off x="4600070" y="2340524"/>
                <a:ext cx="11981" cy="27560"/>
              </a:xfrm>
              <a:custGeom>
                <a:avLst/>
                <a:gdLst>
                  <a:gd name="T0" fmla="*/ 24 w 24"/>
                  <a:gd name="T1" fmla="*/ 4 h 22"/>
                  <a:gd name="T2" fmla="*/ 22 w 24"/>
                  <a:gd name="T3" fmla="*/ 9 h 22"/>
                  <a:gd name="T4" fmla="*/ 18 w 24"/>
                  <a:gd name="T5" fmla="*/ 15 h 22"/>
                  <a:gd name="T6" fmla="*/ 15 w 24"/>
                  <a:gd name="T7" fmla="*/ 19 h 22"/>
                  <a:gd name="T8" fmla="*/ 10 w 24"/>
                  <a:gd name="T9" fmla="*/ 22 h 22"/>
                  <a:gd name="T10" fmla="*/ 0 w 24"/>
                  <a:gd name="T11" fmla="*/ 22 h 22"/>
                  <a:gd name="T12" fmla="*/ 2 w 24"/>
                  <a:gd name="T13" fmla="*/ 16 h 22"/>
                  <a:gd name="T14" fmla="*/ 5 w 24"/>
                  <a:gd name="T15" fmla="*/ 11 h 22"/>
                  <a:gd name="T16" fmla="*/ 11 w 24"/>
                  <a:gd name="T17" fmla="*/ 5 h 22"/>
                  <a:gd name="T18" fmla="*/ 15 w 24"/>
                  <a:gd name="T19" fmla="*/ 0 h 22"/>
                  <a:gd name="T20" fmla="*/ 24 w 24"/>
                  <a:gd name="T2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2">
                    <a:moveTo>
                      <a:pt x="24" y="4"/>
                    </a:moveTo>
                    <a:lnTo>
                      <a:pt x="22" y="9"/>
                    </a:lnTo>
                    <a:lnTo>
                      <a:pt x="18" y="15"/>
                    </a:lnTo>
                    <a:lnTo>
                      <a:pt x="15" y="19"/>
                    </a:lnTo>
                    <a:lnTo>
                      <a:pt x="10" y="22"/>
                    </a:lnTo>
                    <a:lnTo>
                      <a:pt x="0" y="22"/>
                    </a:lnTo>
                    <a:lnTo>
                      <a:pt x="2" y="16"/>
                    </a:lnTo>
                    <a:lnTo>
                      <a:pt x="5" y="11"/>
                    </a:lnTo>
                    <a:lnTo>
                      <a:pt x="11" y="5"/>
                    </a:lnTo>
                    <a:lnTo>
                      <a:pt x="15" y="0"/>
                    </a:lnTo>
                    <a:lnTo>
                      <a:pt x="24"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21" name="Freeform 664"/>
              <p:cNvSpPr>
                <a:spLocks/>
              </p:cNvSpPr>
              <p:nvPr/>
            </p:nvSpPr>
            <p:spPr bwMode="auto">
              <a:xfrm>
                <a:off x="4577105" y="2353244"/>
                <a:ext cx="18971" cy="65721"/>
              </a:xfrm>
              <a:custGeom>
                <a:avLst/>
                <a:gdLst>
                  <a:gd name="T0" fmla="*/ 30 w 38"/>
                  <a:gd name="T1" fmla="*/ 30 h 52"/>
                  <a:gd name="T2" fmla="*/ 24 w 38"/>
                  <a:gd name="T3" fmla="*/ 39 h 52"/>
                  <a:gd name="T4" fmla="*/ 17 w 38"/>
                  <a:gd name="T5" fmla="*/ 46 h 52"/>
                  <a:gd name="T6" fmla="*/ 9 w 38"/>
                  <a:gd name="T7" fmla="*/ 51 h 52"/>
                  <a:gd name="T8" fmla="*/ 0 w 38"/>
                  <a:gd name="T9" fmla="*/ 52 h 52"/>
                  <a:gd name="T10" fmla="*/ 0 w 38"/>
                  <a:gd name="T11" fmla="*/ 46 h 52"/>
                  <a:gd name="T12" fmla="*/ 35 w 38"/>
                  <a:gd name="T13" fmla="*/ 0 h 52"/>
                  <a:gd name="T14" fmla="*/ 38 w 38"/>
                  <a:gd name="T15" fmla="*/ 7 h 52"/>
                  <a:gd name="T16" fmla="*/ 37 w 38"/>
                  <a:gd name="T17" fmla="*/ 15 h 52"/>
                  <a:gd name="T18" fmla="*/ 33 w 38"/>
                  <a:gd name="T19" fmla="*/ 24 h 52"/>
                  <a:gd name="T20" fmla="*/ 30 w 38"/>
                  <a:gd name="T21"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2">
                    <a:moveTo>
                      <a:pt x="30" y="30"/>
                    </a:moveTo>
                    <a:lnTo>
                      <a:pt x="24" y="39"/>
                    </a:lnTo>
                    <a:lnTo>
                      <a:pt x="17" y="46"/>
                    </a:lnTo>
                    <a:lnTo>
                      <a:pt x="9" y="51"/>
                    </a:lnTo>
                    <a:lnTo>
                      <a:pt x="0" y="52"/>
                    </a:lnTo>
                    <a:lnTo>
                      <a:pt x="0" y="46"/>
                    </a:lnTo>
                    <a:lnTo>
                      <a:pt x="35" y="0"/>
                    </a:lnTo>
                    <a:lnTo>
                      <a:pt x="38" y="7"/>
                    </a:lnTo>
                    <a:lnTo>
                      <a:pt x="37" y="15"/>
                    </a:lnTo>
                    <a:lnTo>
                      <a:pt x="33" y="24"/>
                    </a:lnTo>
                    <a:lnTo>
                      <a:pt x="30" y="3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22" name="Freeform 665"/>
              <p:cNvSpPr>
                <a:spLocks/>
              </p:cNvSpPr>
              <p:nvPr/>
            </p:nvSpPr>
            <p:spPr bwMode="auto">
              <a:xfrm>
                <a:off x="4537167" y="2357484"/>
                <a:ext cx="45929" cy="74201"/>
              </a:xfrm>
              <a:custGeom>
                <a:avLst/>
                <a:gdLst>
                  <a:gd name="T0" fmla="*/ 57 w 91"/>
                  <a:gd name="T1" fmla="*/ 46 h 59"/>
                  <a:gd name="T2" fmla="*/ 50 w 91"/>
                  <a:gd name="T3" fmla="*/ 48 h 59"/>
                  <a:gd name="T4" fmla="*/ 43 w 91"/>
                  <a:gd name="T5" fmla="*/ 51 h 59"/>
                  <a:gd name="T6" fmla="*/ 36 w 91"/>
                  <a:gd name="T7" fmla="*/ 54 h 59"/>
                  <a:gd name="T8" fmla="*/ 29 w 91"/>
                  <a:gd name="T9" fmla="*/ 55 h 59"/>
                  <a:gd name="T10" fmla="*/ 22 w 91"/>
                  <a:gd name="T11" fmla="*/ 57 h 59"/>
                  <a:gd name="T12" fmla="*/ 15 w 91"/>
                  <a:gd name="T13" fmla="*/ 58 h 59"/>
                  <a:gd name="T14" fmla="*/ 7 w 91"/>
                  <a:gd name="T15" fmla="*/ 59 h 59"/>
                  <a:gd name="T16" fmla="*/ 0 w 91"/>
                  <a:gd name="T17" fmla="*/ 59 h 59"/>
                  <a:gd name="T18" fmla="*/ 1 w 91"/>
                  <a:gd name="T19" fmla="*/ 57 h 59"/>
                  <a:gd name="T20" fmla="*/ 2 w 91"/>
                  <a:gd name="T21" fmla="*/ 54 h 59"/>
                  <a:gd name="T22" fmla="*/ 2 w 91"/>
                  <a:gd name="T23" fmla="*/ 51 h 59"/>
                  <a:gd name="T24" fmla="*/ 1 w 91"/>
                  <a:gd name="T25" fmla="*/ 48 h 59"/>
                  <a:gd name="T26" fmla="*/ 10 w 91"/>
                  <a:gd name="T27" fmla="*/ 46 h 59"/>
                  <a:gd name="T28" fmla="*/ 20 w 91"/>
                  <a:gd name="T29" fmla="*/ 42 h 59"/>
                  <a:gd name="T30" fmla="*/ 28 w 91"/>
                  <a:gd name="T31" fmla="*/ 39 h 59"/>
                  <a:gd name="T32" fmla="*/ 36 w 91"/>
                  <a:gd name="T33" fmla="*/ 35 h 59"/>
                  <a:gd name="T34" fmla="*/ 44 w 91"/>
                  <a:gd name="T35" fmla="*/ 31 h 59"/>
                  <a:gd name="T36" fmla="*/ 52 w 91"/>
                  <a:gd name="T37" fmla="*/ 25 h 59"/>
                  <a:gd name="T38" fmla="*/ 60 w 91"/>
                  <a:gd name="T39" fmla="*/ 20 h 59"/>
                  <a:gd name="T40" fmla="*/ 67 w 91"/>
                  <a:gd name="T41" fmla="*/ 11 h 59"/>
                  <a:gd name="T42" fmla="*/ 68 w 91"/>
                  <a:gd name="T43" fmla="*/ 20 h 59"/>
                  <a:gd name="T44" fmla="*/ 74 w 91"/>
                  <a:gd name="T45" fmla="*/ 17 h 59"/>
                  <a:gd name="T46" fmla="*/ 80 w 91"/>
                  <a:gd name="T47" fmla="*/ 13 h 59"/>
                  <a:gd name="T48" fmla="*/ 85 w 91"/>
                  <a:gd name="T49" fmla="*/ 7 h 59"/>
                  <a:gd name="T50" fmla="*/ 91 w 91"/>
                  <a:gd name="T51" fmla="*/ 0 h 59"/>
                  <a:gd name="T52" fmla="*/ 90 w 91"/>
                  <a:gd name="T53" fmla="*/ 9 h 59"/>
                  <a:gd name="T54" fmla="*/ 88 w 91"/>
                  <a:gd name="T55" fmla="*/ 16 h 59"/>
                  <a:gd name="T56" fmla="*/ 83 w 91"/>
                  <a:gd name="T57" fmla="*/ 22 h 59"/>
                  <a:gd name="T58" fmla="*/ 80 w 91"/>
                  <a:gd name="T59" fmla="*/ 28 h 59"/>
                  <a:gd name="T60" fmla="*/ 74 w 91"/>
                  <a:gd name="T61" fmla="*/ 33 h 59"/>
                  <a:gd name="T62" fmla="*/ 68 w 91"/>
                  <a:gd name="T63" fmla="*/ 37 h 59"/>
                  <a:gd name="T64" fmla="*/ 62 w 91"/>
                  <a:gd name="T65" fmla="*/ 42 h 59"/>
                  <a:gd name="T66" fmla="*/ 57 w 91"/>
                  <a:gd name="T67"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59">
                    <a:moveTo>
                      <a:pt x="57" y="46"/>
                    </a:moveTo>
                    <a:lnTo>
                      <a:pt x="50" y="48"/>
                    </a:lnTo>
                    <a:lnTo>
                      <a:pt x="43" y="51"/>
                    </a:lnTo>
                    <a:lnTo>
                      <a:pt x="36" y="54"/>
                    </a:lnTo>
                    <a:lnTo>
                      <a:pt x="29" y="55"/>
                    </a:lnTo>
                    <a:lnTo>
                      <a:pt x="22" y="57"/>
                    </a:lnTo>
                    <a:lnTo>
                      <a:pt x="15" y="58"/>
                    </a:lnTo>
                    <a:lnTo>
                      <a:pt x="7" y="59"/>
                    </a:lnTo>
                    <a:lnTo>
                      <a:pt x="0" y="59"/>
                    </a:lnTo>
                    <a:lnTo>
                      <a:pt x="1" y="57"/>
                    </a:lnTo>
                    <a:lnTo>
                      <a:pt x="2" y="54"/>
                    </a:lnTo>
                    <a:lnTo>
                      <a:pt x="2" y="51"/>
                    </a:lnTo>
                    <a:lnTo>
                      <a:pt x="1" y="48"/>
                    </a:lnTo>
                    <a:lnTo>
                      <a:pt x="10" y="46"/>
                    </a:lnTo>
                    <a:lnTo>
                      <a:pt x="20" y="42"/>
                    </a:lnTo>
                    <a:lnTo>
                      <a:pt x="28" y="39"/>
                    </a:lnTo>
                    <a:lnTo>
                      <a:pt x="36" y="35"/>
                    </a:lnTo>
                    <a:lnTo>
                      <a:pt x="44" y="31"/>
                    </a:lnTo>
                    <a:lnTo>
                      <a:pt x="52" y="25"/>
                    </a:lnTo>
                    <a:lnTo>
                      <a:pt x="60" y="20"/>
                    </a:lnTo>
                    <a:lnTo>
                      <a:pt x="67" y="11"/>
                    </a:lnTo>
                    <a:lnTo>
                      <a:pt x="68" y="20"/>
                    </a:lnTo>
                    <a:lnTo>
                      <a:pt x="74" y="17"/>
                    </a:lnTo>
                    <a:lnTo>
                      <a:pt x="80" y="13"/>
                    </a:lnTo>
                    <a:lnTo>
                      <a:pt x="85" y="7"/>
                    </a:lnTo>
                    <a:lnTo>
                      <a:pt x="91" y="0"/>
                    </a:lnTo>
                    <a:lnTo>
                      <a:pt x="90" y="9"/>
                    </a:lnTo>
                    <a:lnTo>
                      <a:pt x="88" y="16"/>
                    </a:lnTo>
                    <a:lnTo>
                      <a:pt x="83" y="22"/>
                    </a:lnTo>
                    <a:lnTo>
                      <a:pt x="80" y="28"/>
                    </a:lnTo>
                    <a:lnTo>
                      <a:pt x="74" y="33"/>
                    </a:lnTo>
                    <a:lnTo>
                      <a:pt x="68" y="37"/>
                    </a:lnTo>
                    <a:lnTo>
                      <a:pt x="62" y="42"/>
                    </a:lnTo>
                    <a:lnTo>
                      <a:pt x="57" y="4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23" name="Freeform 666"/>
              <p:cNvSpPr>
                <a:spLocks/>
              </p:cNvSpPr>
              <p:nvPr/>
            </p:nvSpPr>
            <p:spPr bwMode="auto">
              <a:xfrm>
                <a:off x="4522191" y="2399884"/>
                <a:ext cx="10983" cy="14840"/>
              </a:xfrm>
              <a:custGeom>
                <a:avLst/>
                <a:gdLst>
                  <a:gd name="T0" fmla="*/ 23 w 23"/>
                  <a:gd name="T1" fmla="*/ 6 h 13"/>
                  <a:gd name="T2" fmla="*/ 23 w 23"/>
                  <a:gd name="T3" fmla="*/ 7 h 13"/>
                  <a:gd name="T4" fmla="*/ 22 w 23"/>
                  <a:gd name="T5" fmla="*/ 10 h 13"/>
                  <a:gd name="T6" fmla="*/ 21 w 23"/>
                  <a:gd name="T7" fmla="*/ 11 h 13"/>
                  <a:gd name="T8" fmla="*/ 20 w 23"/>
                  <a:gd name="T9" fmla="*/ 13 h 13"/>
                  <a:gd name="T10" fmla="*/ 15 w 23"/>
                  <a:gd name="T11" fmla="*/ 13 h 13"/>
                  <a:gd name="T12" fmla="*/ 9 w 23"/>
                  <a:gd name="T13" fmla="*/ 13 h 13"/>
                  <a:gd name="T14" fmla="*/ 5 w 23"/>
                  <a:gd name="T15" fmla="*/ 13 h 13"/>
                  <a:gd name="T16" fmla="*/ 0 w 23"/>
                  <a:gd name="T17" fmla="*/ 10 h 13"/>
                  <a:gd name="T18" fmla="*/ 0 w 23"/>
                  <a:gd name="T19" fmla="*/ 6 h 13"/>
                  <a:gd name="T20" fmla="*/ 2 w 23"/>
                  <a:gd name="T21" fmla="*/ 4 h 13"/>
                  <a:gd name="T22" fmla="*/ 5 w 23"/>
                  <a:gd name="T23" fmla="*/ 3 h 13"/>
                  <a:gd name="T24" fmla="*/ 7 w 23"/>
                  <a:gd name="T25" fmla="*/ 0 h 13"/>
                  <a:gd name="T26" fmla="*/ 12 w 23"/>
                  <a:gd name="T27" fmla="*/ 0 h 13"/>
                  <a:gd name="T28" fmla="*/ 16 w 23"/>
                  <a:gd name="T29" fmla="*/ 0 h 13"/>
                  <a:gd name="T30" fmla="*/ 20 w 23"/>
                  <a:gd name="T31" fmla="*/ 3 h 13"/>
                  <a:gd name="T32" fmla="*/ 23 w 23"/>
                  <a:gd name="T3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3">
                    <a:moveTo>
                      <a:pt x="23" y="6"/>
                    </a:moveTo>
                    <a:lnTo>
                      <a:pt x="23" y="7"/>
                    </a:lnTo>
                    <a:lnTo>
                      <a:pt x="22" y="10"/>
                    </a:lnTo>
                    <a:lnTo>
                      <a:pt x="21" y="11"/>
                    </a:lnTo>
                    <a:lnTo>
                      <a:pt x="20" y="13"/>
                    </a:lnTo>
                    <a:lnTo>
                      <a:pt x="15" y="13"/>
                    </a:lnTo>
                    <a:lnTo>
                      <a:pt x="9" y="13"/>
                    </a:lnTo>
                    <a:lnTo>
                      <a:pt x="5" y="13"/>
                    </a:lnTo>
                    <a:lnTo>
                      <a:pt x="0" y="10"/>
                    </a:lnTo>
                    <a:lnTo>
                      <a:pt x="0" y="6"/>
                    </a:lnTo>
                    <a:lnTo>
                      <a:pt x="2" y="4"/>
                    </a:lnTo>
                    <a:lnTo>
                      <a:pt x="5" y="3"/>
                    </a:lnTo>
                    <a:lnTo>
                      <a:pt x="7" y="0"/>
                    </a:lnTo>
                    <a:lnTo>
                      <a:pt x="12" y="0"/>
                    </a:lnTo>
                    <a:lnTo>
                      <a:pt x="16" y="0"/>
                    </a:lnTo>
                    <a:lnTo>
                      <a:pt x="20" y="3"/>
                    </a:lnTo>
                    <a:lnTo>
                      <a:pt x="23"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24" name="Freeform 667"/>
              <p:cNvSpPr>
                <a:spLocks/>
              </p:cNvSpPr>
              <p:nvPr/>
            </p:nvSpPr>
            <p:spPr bwMode="auto">
              <a:xfrm>
                <a:off x="4486246" y="2431685"/>
                <a:ext cx="152763" cy="171722"/>
              </a:xfrm>
              <a:custGeom>
                <a:avLst/>
                <a:gdLst>
                  <a:gd name="T0" fmla="*/ 294 w 306"/>
                  <a:gd name="T1" fmla="*/ 62 h 133"/>
                  <a:gd name="T2" fmla="*/ 269 w 306"/>
                  <a:gd name="T3" fmla="*/ 77 h 133"/>
                  <a:gd name="T4" fmla="*/ 243 w 306"/>
                  <a:gd name="T5" fmla="*/ 89 h 133"/>
                  <a:gd name="T6" fmla="*/ 215 w 306"/>
                  <a:gd name="T7" fmla="*/ 98 h 133"/>
                  <a:gd name="T8" fmla="*/ 197 w 306"/>
                  <a:gd name="T9" fmla="*/ 113 h 133"/>
                  <a:gd name="T10" fmla="*/ 183 w 306"/>
                  <a:gd name="T11" fmla="*/ 124 h 133"/>
                  <a:gd name="T12" fmla="*/ 164 w 306"/>
                  <a:gd name="T13" fmla="*/ 128 h 133"/>
                  <a:gd name="T14" fmla="*/ 145 w 306"/>
                  <a:gd name="T15" fmla="*/ 130 h 133"/>
                  <a:gd name="T16" fmla="*/ 132 w 306"/>
                  <a:gd name="T17" fmla="*/ 133 h 133"/>
                  <a:gd name="T18" fmla="*/ 140 w 306"/>
                  <a:gd name="T19" fmla="*/ 126 h 133"/>
                  <a:gd name="T20" fmla="*/ 149 w 306"/>
                  <a:gd name="T21" fmla="*/ 121 h 133"/>
                  <a:gd name="T22" fmla="*/ 157 w 306"/>
                  <a:gd name="T23" fmla="*/ 117 h 133"/>
                  <a:gd name="T24" fmla="*/ 167 w 306"/>
                  <a:gd name="T25" fmla="*/ 110 h 133"/>
                  <a:gd name="T26" fmla="*/ 162 w 306"/>
                  <a:gd name="T27" fmla="*/ 104 h 133"/>
                  <a:gd name="T28" fmla="*/ 154 w 306"/>
                  <a:gd name="T29" fmla="*/ 107 h 133"/>
                  <a:gd name="T30" fmla="*/ 136 w 306"/>
                  <a:gd name="T31" fmla="*/ 114 h 133"/>
                  <a:gd name="T32" fmla="*/ 117 w 306"/>
                  <a:gd name="T33" fmla="*/ 121 h 133"/>
                  <a:gd name="T34" fmla="*/ 98 w 306"/>
                  <a:gd name="T35" fmla="*/ 126 h 133"/>
                  <a:gd name="T36" fmla="*/ 78 w 306"/>
                  <a:gd name="T37" fmla="*/ 129 h 133"/>
                  <a:gd name="T38" fmla="*/ 86 w 306"/>
                  <a:gd name="T39" fmla="*/ 124 h 133"/>
                  <a:gd name="T40" fmla="*/ 100 w 306"/>
                  <a:gd name="T41" fmla="*/ 117 h 133"/>
                  <a:gd name="T42" fmla="*/ 96 w 306"/>
                  <a:gd name="T43" fmla="*/ 110 h 133"/>
                  <a:gd name="T44" fmla="*/ 80 w 306"/>
                  <a:gd name="T45" fmla="*/ 114 h 133"/>
                  <a:gd name="T46" fmla="*/ 64 w 306"/>
                  <a:gd name="T47" fmla="*/ 118 h 133"/>
                  <a:gd name="T48" fmla="*/ 48 w 306"/>
                  <a:gd name="T49" fmla="*/ 119 h 133"/>
                  <a:gd name="T50" fmla="*/ 36 w 306"/>
                  <a:gd name="T51" fmla="*/ 113 h 133"/>
                  <a:gd name="T52" fmla="*/ 33 w 306"/>
                  <a:gd name="T53" fmla="*/ 103 h 133"/>
                  <a:gd name="T54" fmla="*/ 26 w 306"/>
                  <a:gd name="T55" fmla="*/ 98 h 133"/>
                  <a:gd name="T56" fmla="*/ 9 w 306"/>
                  <a:gd name="T57" fmla="*/ 102 h 133"/>
                  <a:gd name="T58" fmla="*/ 0 w 306"/>
                  <a:gd name="T59" fmla="*/ 93 h 133"/>
                  <a:gd name="T60" fmla="*/ 7 w 306"/>
                  <a:gd name="T61" fmla="*/ 83 h 133"/>
                  <a:gd name="T62" fmla="*/ 17 w 306"/>
                  <a:gd name="T63" fmla="*/ 76 h 133"/>
                  <a:gd name="T64" fmla="*/ 28 w 306"/>
                  <a:gd name="T65" fmla="*/ 70 h 133"/>
                  <a:gd name="T66" fmla="*/ 33 w 306"/>
                  <a:gd name="T67" fmla="*/ 61 h 133"/>
                  <a:gd name="T68" fmla="*/ 25 w 306"/>
                  <a:gd name="T69" fmla="*/ 51 h 133"/>
                  <a:gd name="T70" fmla="*/ 39 w 306"/>
                  <a:gd name="T71" fmla="*/ 46 h 133"/>
                  <a:gd name="T72" fmla="*/ 74 w 306"/>
                  <a:gd name="T73" fmla="*/ 51 h 133"/>
                  <a:gd name="T74" fmla="*/ 110 w 306"/>
                  <a:gd name="T75" fmla="*/ 56 h 133"/>
                  <a:gd name="T76" fmla="*/ 147 w 306"/>
                  <a:gd name="T77" fmla="*/ 58 h 133"/>
                  <a:gd name="T78" fmla="*/ 184 w 306"/>
                  <a:gd name="T79" fmla="*/ 52 h 133"/>
                  <a:gd name="T80" fmla="*/ 221 w 306"/>
                  <a:gd name="T81" fmla="*/ 43 h 133"/>
                  <a:gd name="T82" fmla="*/ 256 w 306"/>
                  <a:gd name="T83" fmla="*/ 29 h 133"/>
                  <a:gd name="T84" fmla="*/ 290 w 306"/>
                  <a:gd name="T85" fmla="*/ 11 h 133"/>
                  <a:gd name="T86" fmla="*/ 306 w 306"/>
                  <a:gd name="T87" fmla="*/ 5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6" h="133">
                    <a:moveTo>
                      <a:pt x="306" y="54"/>
                    </a:moveTo>
                    <a:lnTo>
                      <a:pt x="294" y="62"/>
                    </a:lnTo>
                    <a:lnTo>
                      <a:pt x="282" y="70"/>
                    </a:lnTo>
                    <a:lnTo>
                      <a:pt x="269" y="77"/>
                    </a:lnTo>
                    <a:lnTo>
                      <a:pt x="256" y="84"/>
                    </a:lnTo>
                    <a:lnTo>
                      <a:pt x="243" y="89"/>
                    </a:lnTo>
                    <a:lnTo>
                      <a:pt x="229" y="93"/>
                    </a:lnTo>
                    <a:lnTo>
                      <a:pt x="215" y="98"/>
                    </a:lnTo>
                    <a:lnTo>
                      <a:pt x="201" y="102"/>
                    </a:lnTo>
                    <a:lnTo>
                      <a:pt x="197" y="113"/>
                    </a:lnTo>
                    <a:lnTo>
                      <a:pt x="191" y="119"/>
                    </a:lnTo>
                    <a:lnTo>
                      <a:pt x="183" y="124"/>
                    </a:lnTo>
                    <a:lnTo>
                      <a:pt x="174" y="126"/>
                    </a:lnTo>
                    <a:lnTo>
                      <a:pt x="164" y="128"/>
                    </a:lnTo>
                    <a:lnTo>
                      <a:pt x="154" y="129"/>
                    </a:lnTo>
                    <a:lnTo>
                      <a:pt x="145" y="130"/>
                    </a:lnTo>
                    <a:lnTo>
                      <a:pt x="136" y="133"/>
                    </a:lnTo>
                    <a:lnTo>
                      <a:pt x="132" y="133"/>
                    </a:lnTo>
                    <a:lnTo>
                      <a:pt x="136" y="130"/>
                    </a:lnTo>
                    <a:lnTo>
                      <a:pt x="140" y="126"/>
                    </a:lnTo>
                    <a:lnTo>
                      <a:pt x="145" y="124"/>
                    </a:lnTo>
                    <a:lnTo>
                      <a:pt x="149" y="121"/>
                    </a:lnTo>
                    <a:lnTo>
                      <a:pt x="153" y="119"/>
                    </a:lnTo>
                    <a:lnTo>
                      <a:pt x="157" y="117"/>
                    </a:lnTo>
                    <a:lnTo>
                      <a:pt x="162" y="113"/>
                    </a:lnTo>
                    <a:lnTo>
                      <a:pt x="167" y="110"/>
                    </a:lnTo>
                    <a:lnTo>
                      <a:pt x="164" y="106"/>
                    </a:lnTo>
                    <a:lnTo>
                      <a:pt x="162" y="104"/>
                    </a:lnTo>
                    <a:lnTo>
                      <a:pt x="157" y="106"/>
                    </a:lnTo>
                    <a:lnTo>
                      <a:pt x="154" y="107"/>
                    </a:lnTo>
                    <a:lnTo>
                      <a:pt x="145" y="111"/>
                    </a:lnTo>
                    <a:lnTo>
                      <a:pt x="136" y="114"/>
                    </a:lnTo>
                    <a:lnTo>
                      <a:pt x="126" y="118"/>
                    </a:lnTo>
                    <a:lnTo>
                      <a:pt x="117" y="121"/>
                    </a:lnTo>
                    <a:lnTo>
                      <a:pt x="108" y="124"/>
                    </a:lnTo>
                    <a:lnTo>
                      <a:pt x="98" y="126"/>
                    </a:lnTo>
                    <a:lnTo>
                      <a:pt x="88" y="128"/>
                    </a:lnTo>
                    <a:lnTo>
                      <a:pt x="78" y="129"/>
                    </a:lnTo>
                    <a:lnTo>
                      <a:pt x="78" y="126"/>
                    </a:lnTo>
                    <a:lnTo>
                      <a:pt x="86" y="124"/>
                    </a:lnTo>
                    <a:lnTo>
                      <a:pt x="93" y="121"/>
                    </a:lnTo>
                    <a:lnTo>
                      <a:pt x="100" y="117"/>
                    </a:lnTo>
                    <a:lnTo>
                      <a:pt x="104" y="109"/>
                    </a:lnTo>
                    <a:lnTo>
                      <a:pt x="96" y="110"/>
                    </a:lnTo>
                    <a:lnTo>
                      <a:pt x="88" y="113"/>
                    </a:lnTo>
                    <a:lnTo>
                      <a:pt x="80" y="114"/>
                    </a:lnTo>
                    <a:lnTo>
                      <a:pt x="72" y="117"/>
                    </a:lnTo>
                    <a:lnTo>
                      <a:pt x="64" y="118"/>
                    </a:lnTo>
                    <a:lnTo>
                      <a:pt x="56" y="119"/>
                    </a:lnTo>
                    <a:lnTo>
                      <a:pt x="48" y="119"/>
                    </a:lnTo>
                    <a:lnTo>
                      <a:pt x="40" y="117"/>
                    </a:lnTo>
                    <a:lnTo>
                      <a:pt x="36" y="113"/>
                    </a:lnTo>
                    <a:lnTo>
                      <a:pt x="34" y="107"/>
                    </a:lnTo>
                    <a:lnTo>
                      <a:pt x="33" y="103"/>
                    </a:lnTo>
                    <a:lnTo>
                      <a:pt x="34" y="98"/>
                    </a:lnTo>
                    <a:lnTo>
                      <a:pt x="26" y="98"/>
                    </a:lnTo>
                    <a:lnTo>
                      <a:pt x="18" y="100"/>
                    </a:lnTo>
                    <a:lnTo>
                      <a:pt x="9" y="102"/>
                    </a:lnTo>
                    <a:lnTo>
                      <a:pt x="1" y="100"/>
                    </a:lnTo>
                    <a:lnTo>
                      <a:pt x="0" y="93"/>
                    </a:lnTo>
                    <a:lnTo>
                      <a:pt x="2" y="87"/>
                    </a:lnTo>
                    <a:lnTo>
                      <a:pt x="7" y="83"/>
                    </a:lnTo>
                    <a:lnTo>
                      <a:pt x="11" y="78"/>
                    </a:lnTo>
                    <a:lnTo>
                      <a:pt x="17" y="76"/>
                    </a:lnTo>
                    <a:lnTo>
                      <a:pt x="23" y="73"/>
                    </a:lnTo>
                    <a:lnTo>
                      <a:pt x="28" y="70"/>
                    </a:lnTo>
                    <a:lnTo>
                      <a:pt x="34" y="67"/>
                    </a:lnTo>
                    <a:lnTo>
                      <a:pt x="33" y="61"/>
                    </a:lnTo>
                    <a:lnTo>
                      <a:pt x="30" y="56"/>
                    </a:lnTo>
                    <a:lnTo>
                      <a:pt x="25" y="51"/>
                    </a:lnTo>
                    <a:lnTo>
                      <a:pt x="20" y="47"/>
                    </a:lnTo>
                    <a:lnTo>
                      <a:pt x="39" y="46"/>
                    </a:lnTo>
                    <a:lnTo>
                      <a:pt x="57" y="48"/>
                    </a:lnTo>
                    <a:lnTo>
                      <a:pt x="74" y="51"/>
                    </a:lnTo>
                    <a:lnTo>
                      <a:pt x="93" y="54"/>
                    </a:lnTo>
                    <a:lnTo>
                      <a:pt x="110" y="56"/>
                    </a:lnTo>
                    <a:lnTo>
                      <a:pt x="129" y="58"/>
                    </a:lnTo>
                    <a:lnTo>
                      <a:pt x="147" y="58"/>
                    </a:lnTo>
                    <a:lnTo>
                      <a:pt x="165" y="55"/>
                    </a:lnTo>
                    <a:lnTo>
                      <a:pt x="184" y="52"/>
                    </a:lnTo>
                    <a:lnTo>
                      <a:pt x="202" y="47"/>
                    </a:lnTo>
                    <a:lnTo>
                      <a:pt x="221" y="43"/>
                    </a:lnTo>
                    <a:lnTo>
                      <a:pt x="239" y="36"/>
                    </a:lnTo>
                    <a:lnTo>
                      <a:pt x="256" y="29"/>
                    </a:lnTo>
                    <a:lnTo>
                      <a:pt x="274" y="21"/>
                    </a:lnTo>
                    <a:lnTo>
                      <a:pt x="290" y="11"/>
                    </a:lnTo>
                    <a:lnTo>
                      <a:pt x="306" y="0"/>
                    </a:lnTo>
                    <a:lnTo>
                      <a:pt x="306"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25" name="Freeform 668"/>
              <p:cNvSpPr>
                <a:spLocks/>
              </p:cNvSpPr>
              <p:nvPr/>
            </p:nvSpPr>
            <p:spPr bwMode="auto">
              <a:xfrm>
                <a:off x="4611053" y="2486806"/>
                <a:ext cx="3994" cy="6360"/>
              </a:xfrm>
              <a:custGeom>
                <a:avLst/>
                <a:gdLst>
                  <a:gd name="T0" fmla="*/ 8 w 8"/>
                  <a:gd name="T1" fmla="*/ 7 h 7"/>
                  <a:gd name="T2" fmla="*/ 0 w 8"/>
                  <a:gd name="T3" fmla="*/ 0 h 7"/>
                  <a:gd name="T4" fmla="*/ 8 w 8"/>
                  <a:gd name="T5" fmla="*/ 5 h 7"/>
                  <a:gd name="T6" fmla="*/ 8 w 8"/>
                  <a:gd name="T7" fmla="*/ 7 h 7"/>
                </a:gdLst>
                <a:ahLst/>
                <a:cxnLst>
                  <a:cxn ang="0">
                    <a:pos x="T0" y="T1"/>
                  </a:cxn>
                  <a:cxn ang="0">
                    <a:pos x="T2" y="T3"/>
                  </a:cxn>
                  <a:cxn ang="0">
                    <a:pos x="T4" y="T5"/>
                  </a:cxn>
                  <a:cxn ang="0">
                    <a:pos x="T6" y="T7"/>
                  </a:cxn>
                </a:cxnLst>
                <a:rect l="0" t="0" r="r" b="b"/>
                <a:pathLst>
                  <a:path w="8" h="7">
                    <a:moveTo>
                      <a:pt x="8" y="7"/>
                    </a:moveTo>
                    <a:lnTo>
                      <a:pt x="0" y="0"/>
                    </a:lnTo>
                    <a:lnTo>
                      <a:pt x="8" y="5"/>
                    </a:lnTo>
                    <a:lnTo>
                      <a:pt x="8"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26" name="Freeform 669"/>
              <p:cNvSpPr>
                <a:spLocks/>
              </p:cNvSpPr>
              <p:nvPr/>
            </p:nvSpPr>
            <p:spPr bwMode="auto">
              <a:xfrm>
                <a:off x="4584095" y="2499526"/>
                <a:ext cx="27957" cy="33920"/>
              </a:xfrm>
              <a:custGeom>
                <a:avLst/>
                <a:gdLst>
                  <a:gd name="T0" fmla="*/ 55 w 57"/>
                  <a:gd name="T1" fmla="*/ 13 h 28"/>
                  <a:gd name="T2" fmla="*/ 49 w 57"/>
                  <a:gd name="T3" fmla="*/ 17 h 28"/>
                  <a:gd name="T4" fmla="*/ 42 w 57"/>
                  <a:gd name="T5" fmla="*/ 21 h 28"/>
                  <a:gd name="T6" fmla="*/ 36 w 57"/>
                  <a:gd name="T7" fmla="*/ 24 h 28"/>
                  <a:gd name="T8" fmla="*/ 29 w 57"/>
                  <a:gd name="T9" fmla="*/ 25 h 28"/>
                  <a:gd name="T10" fmla="*/ 21 w 57"/>
                  <a:gd name="T11" fmla="*/ 26 h 28"/>
                  <a:gd name="T12" fmla="*/ 14 w 57"/>
                  <a:gd name="T13" fmla="*/ 28 h 28"/>
                  <a:gd name="T14" fmla="*/ 7 w 57"/>
                  <a:gd name="T15" fmla="*/ 28 h 28"/>
                  <a:gd name="T16" fmla="*/ 0 w 57"/>
                  <a:gd name="T17" fmla="*/ 28 h 28"/>
                  <a:gd name="T18" fmla="*/ 53 w 57"/>
                  <a:gd name="T19" fmla="*/ 0 h 28"/>
                  <a:gd name="T20" fmla="*/ 56 w 57"/>
                  <a:gd name="T21" fmla="*/ 3 h 28"/>
                  <a:gd name="T22" fmla="*/ 57 w 57"/>
                  <a:gd name="T23" fmla="*/ 6 h 28"/>
                  <a:gd name="T24" fmla="*/ 57 w 57"/>
                  <a:gd name="T25" fmla="*/ 10 h 28"/>
                  <a:gd name="T26" fmla="*/ 55 w 57"/>
                  <a:gd name="T27"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28">
                    <a:moveTo>
                      <a:pt x="55" y="13"/>
                    </a:moveTo>
                    <a:lnTo>
                      <a:pt x="49" y="17"/>
                    </a:lnTo>
                    <a:lnTo>
                      <a:pt x="42" y="21"/>
                    </a:lnTo>
                    <a:lnTo>
                      <a:pt x="36" y="24"/>
                    </a:lnTo>
                    <a:lnTo>
                      <a:pt x="29" y="25"/>
                    </a:lnTo>
                    <a:lnTo>
                      <a:pt x="21" y="26"/>
                    </a:lnTo>
                    <a:lnTo>
                      <a:pt x="14" y="28"/>
                    </a:lnTo>
                    <a:lnTo>
                      <a:pt x="7" y="28"/>
                    </a:lnTo>
                    <a:lnTo>
                      <a:pt x="0" y="28"/>
                    </a:lnTo>
                    <a:lnTo>
                      <a:pt x="53" y="0"/>
                    </a:lnTo>
                    <a:lnTo>
                      <a:pt x="56" y="3"/>
                    </a:lnTo>
                    <a:lnTo>
                      <a:pt x="57" y="6"/>
                    </a:lnTo>
                    <a:lnTo>
                      <a:pt x="57" y="10"/>
                    </a:lnTo>
                    <a:lnTo>
                      <a:pt x="55" y="1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27" name="Freeform 670"/>
              <p:cNvSpPr>
                <a:spLocks/>
              </p:cNvSpPr>
              <p:nvPr/>
            </p:nvSpPr>
            <p:spPr bwMode="auto">
              <a:xfrm>
                <a:off x="4516200" y="2537686"/>
                <a:ext cx="21966" cy="14840"/>
              </a:xfrm>
              <a:custGeom>
                <a:avLst/>
                <a:gdLst>
                  <a:gd name="T0" fmla="*/ 42 w 42"/>
                  <a:gd name="T1" fmla="*/ 3 h 14"/>
                  <a:gd name="T2" fmla="*/ 41 w 42"/>
                  <a:gd name="T3" fmla="*/ 7 h 14"/>
                  <a:gd name="T4" fmla="*/ 39 w 42"/>
                  <a:gd name="T5" fmla="*/ 10 h 14"/>
                  <a:gd name="T6" fmla="*/ 37 w 42"/>
                  <a:gd name="T7" fmla="*/ 11 h 14"/>
                  <a:gd name="T8" fmla="*/ 33 w 42"/>
                  <a:gd name="T9" fmla="*/ 12 h 14"/>
                  <a:gd name="T10" fmla="*/ 25 w 42"/>
                  <a:gd name="T11" fmla="*/ 14 h 14"/>
                  <a:gd name="T12" fmla="*/ 15 w 42"/>
                  <a:gd name="T13" fmla="*/ 14 h 14"/>
                  <a:gd name="T14" fmla="*/ 7 w 42"/>
                  <a:gd name="T15" fmla="*/ 12 h 14"/>
                  <a:gd name="T16" fmla="*/ 0 w 42"/>
                  <a:gd name="T17" fmla="*/ 7 h 14"/>
                  <a:gd name="T18" fmla="*/ 5 w 42"/>
                  <a:gd name="T19" fmla="*/ 6 h 14"/>
                  <a:gd name="T20" fmla="*/ 10 w 42"/>
                  <a:gd name="T21" fmla="*/ 3 h 14"/>
                  <a:gd name="T22" fmla="*/ 16 w 42"/>
                  <a:gd name="T23" fmla="*/ 2 h 14"/>
                  <a:gd name="T24" fmla="*/ 22 w 42"/>
                  <a:gd name="T25" fmla="*/ 0 h 14"/>
                  <a:gd name="T26" fmla="*/ 27 w 42"/>
                  <a:gd name="T27" fmla="*/ 0 h 14"/>
                  <a:gd name="T28" fmla="*/ 32 w 42"/>
                  <a:gd name="T29" fmla="*/ 0 h 14"/>
                  <a:gd name="T30" fmla="*/ 38 w 42"/>
                  <a:gd name="T31" fmla="*/ 0 h 14"/>
                  <a:gd name="T32" fmla="*/ 42 w 42"/>
                  <a:gd name="T3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14">
                    <a:moveTo>
                      <a:pt x="42" y="3"/>
                    </a:moveTo>
                    <a:lnTo>
                      <a:pt x="41" y="7"/>
                    </a:lnTo>
                    <a:lnTo>
                      <a:pt x="39" y="10"/>
                    </a:lnTo>
                    <a:lnTo>
                      <a:pt x="37" y="11"/>
                    </a:lnTo>
                    <a:lnTo>
                      <a:pt x="33" y="12"/>
                    </a:lnTo>
                    <a:lnTo>
                      <a:pt x="25" y="14"/>
                    </a:lnTo>
                    <a:lnTo>
                      <a:pt x="15" y="14"/>
                    </a:lnTo>
                    <a:lnTo>
                      <a:pt x="7" y="12"/>
                    </a:lnTo>
                    <a:lnTo>
                      <a:pt x="0" y="7"/>
                    </a:lnTo>
                    <a:lnTo>
                      <a:pt x="5" y="6"/>
                    </a:lnTo>
                    <a:lnTo>
                      <a:pt x="10" y="3"/>
                    </a:lnTo>
                    <a:lnTo>
                      <a:pt x="16" y="2"/>
                    </a:lnTo>
                    <a:lnTo>
                      <a:pt x="22" y="0"/>
                    </a:lnTo>
                    <a:lnTo>
                      <a:pt x="27" y="0"/>
                    </a:lnTo>
                    <a:lnTo>
                      <a:pt x="32" y="0"/>
                    </a:lnTo>
                    <a:lnTo>
                      <a:pt x="38" y="0"/>
                    </a:lnTo>
                    <a:lnTo>
                      <a:pt x="42"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28" name="Freeform 671"/>
              <p:cNvSpPr>
                <a:spLocks/>
              </p:cNvSpPr>
              <p:nvPr/>
            </p:nvSpPr>
            <p:spPr bwMode="auto">
              <a:xfrm>
                <a:off x="4549149" y="2537686"/>
                <a:ext cx="22964" cy="14840"/>
              </a:xfrm>
              <a:custGeom>
                <a:avLst/>
                <a:gdLst>
                  <a:gd name="T0" fmla="*/ 45 w 45"/>
                  <a:gd name="T1" fmla="*/ 0 h 12"/>
                  <a:gd name="T2" fmla="*/ 44 w 45"/>
                  <a:gd name="T3" fmla="*/ 6 h 12"/>
                  <a:gd name="T4" fmla="*/ 42 w 45"/>
                  <a:gd name="T5" fmla="*/ 8 h 12"/>
                  <a:gd name="T6" fmla="*/ 37 w 45"/>
                  <a:gd name="T7" fmla="*/ 10 h 12"/>
                  <a:gd name="T8" fmla="*/ 34 w 45"/>
                  <a:gd name="T9" fmla="*/ 11 h 12"/>
                  <a:gd name="T10" fmla="*/ 24 w 45"/>
                  <a:gd name="T11" fmla="*/ 12 h 12"/>
                  <a:gd name="T12" fmla="*/ 16 w 45"/>
                  <a:gd name="T13" fmla="*/ 12 h 12"/>
                  <a:gd name="T14" fmla="*/ 8 w 45"/>
                  <a:gd name="T15" fmla="*/ 12 h 12"/>
                  <a:gd name="T16" fmla="*/ 0 w 45"/>
                  <a:gd name="T17" fmla="*/ 10 h 12"/>
                  <a:gd name="T18" fmla="*/ 6 w 45"/>
                  <a:gd name="T19" fmla="*/ 8 h 12"/>
                  <a:gd name="T20" fmla="*/ 11 w 45"/>
                  <a:gd name="T21" fmla="*/ 7 h 12"/>
                  <a:gd name="T22" fmla="*/ 16 w 45"/>
                  <a:gd name="T23" fmla="*/ 4 h 12"/>
                  <a:gd name="T24" fmla="*/ 22 w 45"/>
                  <a:gd name="T25" fmla="*/ 3 h 12"/>
                  <a:gd name="T26" fmla="*/ 28 w 45"/>
                  <a:gd name="T27" fmla="*/ 2 h 12"/>
                  <a:gd name="T28" fmla="*/ 34 w 45"/>
                  <a:gd name="T29" fmla="*/ 2 h 12"/>
                  <a:gd name="T30" fmla="*/ 39 w 45"/>
                  <a:gd name="T31" fmla="*/ 0 h 12"/>
                  <a:gd name="T32" fmla="*/ 45 w 45"/>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12">
                    <a:moveTo>
                      <a:pt x="45" y="0"/>
                    </a:moveTo>
                    <a:lnTo>
                      <a:pt x="44" y="6"/>
                    </a:lnTo>
                    <a:lnTo>
                      <a:pt x="42" y="8"/>
                    </a:lnTo>
                    <a:lnTo>
                      <a:pt x="37" y="10"/>
                    </a:lnTo>
                    <a:lnTo>
                      <a:pt x="34" y="11"/>
                    </a:lnTo>
                    <a:lnTo>
                      <a:pt x="24" y="12"/>
                    </a:lnTo>
                    <a:lnTo>
                      <a:pt x="16" y="12"/>
                    </a:lnTo>
                    <a:lnTo>
                      <a:pt x="8" y="12"/>
                    </a:lnTo>
                    <a:lnTo>
                      <a:pt x="0" y="10"/>
                    </a:lnTo>
                    <a:lnTo>
                      <a:pt x="6" y="8"/>
                    </a:lnTo>
                    <a:lnTo>
                      <a:pt x="11" y="7"/>
                    </a:lnTo>
                    <a:lnTo>
                      <a:pt x="16" y="4"/>
                    </a:lnTo>
                    <a:lnTo>
                      <a:pt x="22" y="3"/>
                    </a:lnTo>
                    <a:lnTo>
                      <a:pt x="28" y="2"/>
                    </a:lnTo>
                    <a:lnTo>
                      <a:pt x="34" y="2"/>
                    </a:lnTo>
                    <a:lnTo>
                      <a:pt x="39" y="0"/>
                    </a:lnTo>
                    <a:lnTo>
                      <a:pt x="45"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29" name="Freeform 672"/>
              <p:cNvSpPr>
                <a:spLocks/>
              </p:cNvSpPr>
              <p:nvPr/>
            </p:nvSpPr>
            <p:spPr bwMode="auto">
              <a:xfrm>
                <a:off x="4467276" y="2527086"/>
                <a:ext cx="171734" cy="258643"/>
              </a:xfrm>
              <a:custGeom>
                <a:avLst/>
                <a:gdLst>
                  <a:gd name="T0" fmla="*/ 329 w 344"/>
                  <a:gd name="T1" fmla="*/ 56 h 202"/>
                  <a:gd name="T2" fmla="*/ 305 w 344"/>
                  <a:gd name="T3" fmla="*/ 74 h 202"/>
                  <a:gd name="T4" fmla="*/ 285 w 344"/>
                  <a:gd name="T5" fmla="*/ 98 h 202"/>
                  <a:gd name="T6" fmla="*/ 270 w 344"/>
                  <a:gd name="T7" fmla="*/ 125 h 202"/>
                  <a:gd name="T8" fmla="*/ 263 w 344"/>
                  <a:gd name="T9" fmla="*/ 147 h 202"/>
                  <a:gd name="T10" fmla="*/ 253 w 344"/>
                  <a:gd name="T11" fmla="*/ 158 h 202"/>
                  <a:gd name="T12" fmla="*/ 246 w 344"/>
                  <a:gd name="T13" fmla="*/ 158 h 202"/>
                  <a:gd name="T14" fmla="*/ 238 w 344"/>
                  <a:gd name="T15" fmla="*/ 163 h 202"/>
                  <a:gd name="T16" fmla="*/ 230 w 344"/>
                  <a:gd name="T17" fmla="*/ 170 h 202"/>
                  <a:gd name="T18" fmla="*/ 216 w 344"/>
                  <a:gd name="T19" fmla="*/ 177 h 202"/>
                  <a:gd name="T20" fmla="*/ 202 w 344"/>
                  <a:gd name="T21" fmla="*/ 184 h 202"/>
                  <a:gd name="T22" fmla="*/ 186 w 344"/>
                  <a:gd name="T23" fmla="*/ 189 h 202"/>
                  <a:gd name="T24" fmla="*/ 170 w 344"/>
                  <a:gd name="T25" fmla="*/ 192 h 202"/>
                  <a:gd name="T26" fmla="*/ 179 w 344"/>
                  <a:gd name="T27" fmla="*/ 180 h 202"/>
                  <a:gd name="T28" fmla="*/ 188 w 344"/>
                  <a:gd name="T29" fmla="*/ 165 h 202"/>
                  <a:gd name="T30" fmla="*/ 175 w 344"/>
                  <a:gd name="T31" fmla="*/ 171 h 202"/>
                  <a:gd name="T32" fmla="*/ 161 w 344"/>
                  <a:gd name="T33" fmla="*/ 182 h 202"/>
                  <a:gd name="T34" fmla="*/ 142 w 344"/>
                  <a:gd name="T35" fmla="*/ 189 h 202"/>
                  <a:gd name="T36" fmla="*/ 124 w 344"/>
                  <a:gd name="T37" fmla="*/ 197 h 202"/>
                  <a:gd name="T38" fmla="*/ 104 w 344"/>
                  <a:gd name="T39" fmla="*/ 202 h 202"/>
                  <a:gd name="T40" fmla="*/ 84 w 344"/>
                  <a:gd name="T41" fmla="*/ 197 h 202"/>
                  <a:gd name="T42" fmla="*/ 87 w 344"/>
                  <a:gd name="T43" fmla="*/ 188 h 202"/>
                  <a:gd name="T44" fmla="*/ 80 w 344"/>
                  <a:gd name="T45" fmla="*/ 180 h 202"/>
                  <a:gd name="T46" fmla="*/ 77 w 344"/>
                  <a:gd name="T47" fmla="*/ 166 h 202"/>
                  <a:gd name="T48" fmla="*/ 64 w 344"/>
                  <a:gd name="T49" fmla="*/ 174 h 202"/>
                  <a:gd name="T50" fmla="*/ 49 w 344"/>
                  <a:gd name="T51" fmla="*/ 174 h 202"/>
                  <a:gd name="T52" fmla="*/ 39 w 344"/>
                  <a:gd name="T53" fmla="*/ 155 h 202"/>
                  <a:gd name="T54" fmla="*/ 27 w 344"/>
                  <a:gd name="T55" fmla="*/ 139 h 202"/>
                  <a:gd name="T56" fmla="*/ 13 w 344"/>
                  <a:gd name="T57" fmla="*/ 145 h 202"/>
                  <a:gd name="T58" fmla="*/ 1 w 344"/>
                  <a:gd name="T59" fmla="*/ 144 h 202"/>
                  <a:gd name="T60" fmla="*/ 3 w 344"/>
                  <a:gd name="T61" fmla="*/ 132 h 202"/>
                  <a:gd name="T62" fmla="*/ 10 w 344"/>
                  <a:gd name="T63" fmla="*/ 121 h 202"/>
                  <a:gd name="T64" fmla="*/ 4 w 344"/>
                  <a:gd name="T65" fmla="*/ 118 h 202"/>
                  <a:gd name="T66" fmla="*/ 0 w 344"/>
                  <a:gd name="T67" fmla="*/ 113 h 202"/>
                  <a:gd name="T68" fmla="*/ 4 w 344"/>
                  <a:gd name="T69" fmla="*/ 102 h 202"/>
                  <a:gd name="T70" fmla="*/ 12 w 344"/>
                  <a:gd name="T71" fmla="*/ 95 h 202"/>
                  <a:gd name="T72" fmla="*/ 31 w 344"/>
                  <a:gd name="T73" fmla="*/ 92 h 202"/>
                  <a:gd name="T74" fmla="*/ 50 w 344"/>
                  <a:gd name="T75" fmla="*/ 92 h 202"/>
                  <a:gd name="T76" fmla="*/ 69 w 344"/>
                  <a:gd name="T77" fmla="*/ 92 h 202"/>
                  <a:gd name="T78" fmla="*/ 87 w 344"/>
                  <a:gd name="T79" fmla="*/ 89 h 202"/>
                  <a:gd name="T80" fmla="*/ 134 w 344"/>
                  <a:gd name="T81" fmla="*/ 92 h 202"/>
                  <a:gd name="T82" fmla="*/ 180 w 344"/>
                  <a:gd name="T83" fmla="*/ 82 h 202"/>
                  <a:gd name="T84" fmla="*/ 224 w 344"/>
                  <a:gd name="T85" fmla="*/ 67 h 202"/>
                  <a:gd name="T86" fmla="*/ 267 w 344"/>
                  <a:gd name="T87" fmla="*/ 51 h 202"/>
                  <a:gd name="T88" fmla="*/ 286 w 344"/>
                  <a:gd name="T89" fmla="*/ 40 h 202"/>
                  <a:gd name="T90" fmla="*/ 306 w 344"/>
                  <a:gd name="T91" fmla="*/ 29 h 202"/>
                  <a:gd name="T92" fmla="*/ 326 w 344"/>
                  <a:gd name="T93" fmla="*/ 15 h 202"/>
                  <a:gd name="T94" fmla="*/ 344 w 344"/>
                  <a:gd name="T95" fmla="*/ 0 h 202"/>
                  <a:gd name="T96" fmla="*/ 342 w 344"/>
                  <a:gd name="T97" fmla="*/ 24 h 202"/>
                  <a:gd name="T98" fmla="*/ 341 w 344"/>
                  <a:gd name="T99" fmla="*/ 4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4" h="202">
                    <a:moveTo>
                      <a:pt x="341" y="48"/>
                    </a:moveTo>
                    <a:lnTo>
                      <a:pt x="329" y="56"/>
                    </a:lnTo>
                    <a:lnTo>
                      <a:pt x="316" y="65"/>
                    </a:lnTo>
                    <a:lnTo>
                      <a:pt x="305" y="74"/>
                    </a:lnTo>
                    <a:lnTo>
                      <a:pt x="294" y="85"/>
                    </a:lnTo>
                    <a:lnTo>
                      <a:pt x="285" y="98"/>
                    </a:lnTo>
                    <a:lnTo>
                      <a:pt x="277" y="110"/>
                    </a:lnTo>
                    <a:lnTo>
                      <a:pt x="270" y="125"/>
                    </a:lnTo>
                    <a:lnTo>
                      <a:pt x="267" y="140"/>
                    </a:lnTo>
                    <a:lnTo>
                      <a:pt x="263" y="147"/>
                    </a:lnTo>
                    <a:lnTo>
                      <a:pt x="259" y="152"/>
                    </a:lnTo>
                    <a:lnTo>
                      <a:pt x="253" y="158"/>
                    </a:lnTo>
                    <a:lnTo>
                      <a:pt x="246" y="162"/>
                    </a:lnTo>
                    <a:lnTo>
                      <a:pt x="246" y="158"/>
                    </a:lnTo>
                    <a:lnTo>
                      <a:pt x="243" y="159"/>
                    </a:lnTo>
                    <a:lnTo>
                      <a:pt x="238" y="163"/>
                    </a:lnTo>
                    <a:lnTo>
                      <a:pt x="235" y="167"/>
                    </a:lnTo>
                    <a:lnTo>
                      <a:pt x="230" y="170"/>
                    </a:lnTo>
                    <a:lnTo>
                      <a:pt x="223" y="174"/>
                    </a:lnTo>
                    <a:lnTo>
                      <a:pt x="216" y="177"/>
                    </a:lnTo>
                    <a:lnTo>
                      <a:pt x="209" y="181"/>
                    </a:lnTo>
                    <a:lnTo>
                      <a:pt x="202" y="184"/>
                    </a:lnTo>
                    <a:lnTo>
                      <a:pt x="194" y="187"/>
                    </a:lnTo>
                    <a:lnTo>
                      <a:pt x="186" y="189"/>
                    </a:lnTo>
                    <a:lnTo>
                      <a:pt x="178" y="191"/>
                    </a:lnTo>
                    <a:lnTo>
                      <a:pt x="170" y="192"/>
                    </a:lnTo>
                    <a:lnTo>
                      <a:pt x="175" y="187"/>
                    </a:lnTo>
                    <a:lnTo>
                      <a:pt x="179" y="180"/>
                    </a:lnTo>
                    <a:lnTo>
                      <a:pt x="185" y="173"/>
                    </a:lnTo>
                    <a:lnTo>
                      <a:pt x="188" y="165"/>
                    </a:lnTo>
                    <a:lnTo>
                      <a:pt x="182" y="167"/>
                    </a:lnTo>
                    <a:lnTo>
                      <a:pt x="175" y="171"/>
                    </a:lnTo>
                    <a:lnTo>
                      <a:pt x="168" y="178"/>
                    </a:lnTo>
                    <a:lnTo>
                      <a:pt x="161" y="182"/>
                    </a:lnTo>
                    <a:lnTo>
                      <a:pt x="152" y="185"/>
                    </a:lnTo>
                    <a:lnTo>
                      <a:pt x="142" y="189"/>
                    </a:lnTo>
                    <a:lnTo>
                      <a:pt x="133" y="193"/>
                    </a:lnTo>
                    <a:lnTo>
                      <a:pt x="124" y="197"/>
                    </a:lnTo>
                    <a:lnTo>
                      <a:pt x="115" y="200"/>
                    </a:lnTo>
                    <a:lnTo>
                      <a:pt x="104" y="202"/>
                    </a:lnTo>
                    <a:lnTo>
                      <a:pt x="94" y="200"/>
                    </a:lnTo>
                    <a:lnTo>
                      <a:pt x="84" y="197"/>
                    </a:lnTo>
                    <a:lnTo>
                      <a:pt x="91" y="189"/>
                    </a:lnTo>
                    <a:lnTo>
                      <a:pt x="87" y="188"/>
                    </a:lnTo>
                    <a:lnTo>
                      <a:pt x="83" y="184"/>
                    </a:lnTo>
                    <a:lnTo>
                      <a:pt x="80" y="180"/>
                    </a:lnTo>
                    <a:lnTo>
                      <a:pt x="78" y="174"/>
                    </a:lnTo>
                    <a:lnTo>
                      <a:pt x="77" y="166"/>
                    </a:lnTo>
                    <a:lnTo>
                      <a:pt x="70" y="169"/>
                    </a:lnTo>
                    <a:lnTo>
                      <a:pt x="64" y="174"/>
                    </a:lnTo>
                    <a:lnTo>
                      <a:pt x="57" y="177"/>
                    </a:lnTo>
                    <a:lnTo>
                      <a:pt x="49" y="174"/>
                    </a:lnTo>
                    <a:lnTo>
                      <a:pt x="43" y="166"/>
                    </a:lnTo>
                    <a:lnTo>
                      <a:pt x="39" y="155"/>
                    </a:lnTo>
                    <a:lnTo>
                      <a:pt x="35" y="145"/>
                    </a:lnTo>
                    <a:lnTo>
                      <a:pt x="27" y="139"/>
                    </a:lnTo>
                    <a:lnTo>
                      <a:pt x="20" y="141"/>
                    </a:lnTo>
                    <a:lnTo>
                      <a:pt x="13" y="145"/>
                    </a:lnTo>
                    <a:lnTo>
                      <a:pt x="8" y="147"/>
                    </a:lnTo>
                    <a:lnTo>
                      <a:pt x="1" y="144"/>
                    </a:lnTo>
                    <a:lnTo>
                      <a:pt x="1" y="139"/>
                    </a:lnTo>
                    <a:lnTo>
                      <a:pt x="3" y="132"/>
                    </a:lnTo>
                    <a:lnTo>
                      <a:pt x="7" y="126"/>
                    </a:lnTo>
                    <a:lnTo>
                      <a:pt x="10" y="121"/>
                    </a:lnTo>
                    <a:lnTo>
                      <a:pt x="8" y="119"/>
                    </a:lnTo>
                    <a:lnTo>
                      <a:pt x="4" y="118"/>
                    </a:lnTo>
                    <a:lnTo>
                      <a:pt x="2" y="115"/>
                    </a:lnTo>
                    <a:lnTo>
                      <a:pt x="0" y="113"/>
                    </a:lnTo>
                    <a:lnTo>
                      <a:pt x="1" y="106"/>
                    </a:lnTo>
                    <a:lnTo>
                      <a:pt x="4" y="102"/>
                    </a:lnTo>
                    <a:lnTo>
                      <a:pt x="9" y="98"/>
                    </a:lnTo>
                    <a:lnTo>
                      <a:pt x="12" y="95"/>
                    </a:lnTo>
                    <a:lnTo>
                      <a:pt x="21" y="93"/>
                    </a:lnTo>
                    <a:lnTo>
                      <a:pt x="31" y="92"/>
                    </a:lnTo>
                    <a:lnTo>
                      <a:pt x="40" y="92"/>
                    </a:lnTo>
                    <a:lnTo>
                      <a:pt x="50" y="92"/>
                    </a:lnTo>
                    <a:lnTo>
                      <a:pt x="59" y="92"/>
                    </a:lnTo>
                    <a:lnTo>
                      <a:pt x="69" y="92"/>
                    </a:lnTo>
                    <a:lnTo>
                      <a:pt x="78" y="91"/>
                    </a:lnTo>
                    <a:lnTo>
                      <a:pt x="87" y="89"/>
                    </a:lnTo>
                    <a:lnTo>
                      <a:pt x="111" y="92"/>
                    </a:lnTo>
                    <a:lnTo>
                      <a:pt x="134" y="92"/>
                    </a:lnTo>
                    <a:lnTo>
                      <a:pt x="157" y="88"/>
                    </a:lnTo>
                    <a:lnTo>
                      <a:pt x="180" y="82"/>
                    </a:lnTo>
                    <a:lnTo>
                      <a:pt x="202" y="76"/>
                    </a:lnTo>
                    <a:lnTo>
                      <a:pt x="224" y="67"/>
                    </a:lnTo>
                    <a:lnTo>
                      <a:pt x="246" y="59"/>
                    </a:lnTo>
                    <a:lnTo>
                      <a:pt x="267" y="51"/>
                    </a:lnTo>
                    <a:lnTo>
                      <a:pt x="277" y="45"/>
                    </a:lnTo>
                    <a:lnTo>
                      <a:pt x="286" y="40"/>
                    </a:lnTo>
                    <a:lnTo>
                      <a:pt x="297" y="35"/>
                    </a:lnTo>
                    <a:lnTo>
                      <a:pt x="306" y="29"/>
                    </a:lnTo>
                    <a:lnTo>
                      <a:pt x="316" y="22"/>
                    </a:lnTo>
                    <a:lnTo>
                      <a:pt x="326" y="15"/>
                    </a:lnTo>
                    <a:lnTo>
                      <a:pt x="335" y="9"/>
                    </a:lnTo>
                    <a:lnTo>
                      <a:pt x="344" y="0"/>
                    </a:lnTo>
                    <a:lnTo>
                      <a:pt x="343" y="13"/>
                    </a:lnTo>
                    <a:lnTo>
                      <a:pt x="342" y="24"/>
                    </a:lnTo>
                    <a:lnTo>
                      <a:pt x="341" y="36"/>
                    </a:lnTo>
                    <a:lnTo>
                      <a:pt x="341"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30" name="Freeform 673"/>
              <p:cNvSpPr>
                <a:spLocks/>
              </p:cNvSpPr>
              <p:nvPr/>
            </p:nvSpPr>
            <p:spPr bwMode="auto">
              <a:xfrm>
                <a:off x="4590085" y="2637328"/>
                <a:ext cx="7988" cy="25440"/>
              </a:xfrm>
              <a:custGeom>
                <a:avLst/>
                <a:gdLst>
                  <a:gd name="T0" fmla="*/ 15 w 15"/>
                  <a:gd name="T1" fmla="*/ 6 h 19"/>
                  <a:gd name="T2" fmla="*/ 15 w 15"/>
                  <a:gd name="T3" fmla="*/ 19 h 19"/>
                  <a:gd name="T4" fmla="*/ 10 w 15"/>
                  <a:gd name="T5" fmla="*/ 19 h 19"/>
                  <a:gd name="T6" fmla="*/ 6 w 15"/>
                  <a:gd name="T7" fmla="*/ 16 h 19"/>
                  <a:gd name="T8" fmla="*/ 2 w 15"/>
                  <a:gd name="T9" fmla="*/ 13 h 19"/>
                  <a:gd name="T10" fmla="*/ 0 w 15"/>
                  <a:gd name="T11" fmla="*/ 11 h 19"/>
                  <a:gd name="T12" fmla="*/ 0 w 15"/>
                  <a:gd name="T13" fmla="*/ 6 h 19"/>
                  <a:gd name="T14" fmla="*/ 1 w 15"/>
                  <a:gd name="T15" fmla="*/ 4 h 19"/>
                  <a:gd name="T16" fmla="*/ 4 w 15"/>
                  <a:gd name="T17" fmla="*/ 1 h 19"/>
                  <a:gd name="T18" fmla="*/ 6 w 15"/>
                  <a:gd name="T19" fmla="*/ 0 h 19"/>
                  <a:gd name="T20" fmla="*/ 9 w 15"/>
                  <a:gd name="T21" fmla="*/ 0 h 19"/>
                  <a:gd name="T22" fmla="*/ 13 w 15"/>
                  <a:gd name="T23" fmla="*/ 1 h 19"/>
                  <a:gd name="T24" fmla="*/ 14 w 15"/>
                  <a:gd name="T25" fmla="*/ 2 h 19"/>
                  <a:gd name="T26" fmla="*/ 15 w 15"/>
                  <a:gd name="T2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9">
                    <a:moveTo>
                      <a:pt x="15" y="6"/>
                    </a:moveTo>
                    <a:lnTo>
                      <a:pt x="15" y="19"/>
                    </a:lnTo>
                    <a:lnTo>
                      <a:pt x="10" y="19"/>
                    </a:lnTo>
                    <a:lnTo>
                      <a:pt x="6" y="16"/>
                    </a:lnTo>
                    <a:lnTo>
                      <a:pt x="2" y="13"/>
                    </a:lnTo>
                    <a:lnTo>
                      <a:pt x="0" y="11"/>
                    </a:lnTo>
                    <a:lnTo>
                      <a:pt x="0" y="6"/>
                    </a:lnTo>
                    <a:lnTo>
                      <a:pt x="1" y="4"/>
                    </a:lnTo>
                    <a:lnTo>
                      <a:pt x="4" y="1"/>
                    </a:lnTo>
                    <a:lnTo>
                      <a:pt x="6" y="0"/>
                    </a:lnTo>
                    <a:lnTo>
                      <a:pt x="9" y="0"/>
                    </a:lnTo>
                    <a:lnTo>
                      <a:pt x="13" y="1"/>
                    </a:lnTo>
                    <a:lnTo>
                      <a:pt x="14" y="2"/>
                    </a:lnTo>
                    <a:lnTo>
                      <a:pt x="15"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31" name="Freeform 674"/>
              <p:cNvSpPr>
                <a:spLocks/>
              </p:cNvSpPr>
              <p:nvPr/>
            </p:nvSpPr>
            <p:spPr bwMode="auto">
              <a:xfrm>
                <a:off x="4560132" y="2645808"/>
                <a:ext cx="23963" cy="48761"/>
              </a:xfrm>
              <a:custGeom>
                <a:avLst/>
                <a:gdLst>
                  <a:gd name="T0" fmla="*/ 49 w 49"/>
                  <a:gd name="T1" fmla="*/ 3 h 37"/>
                  <a:gd name="T2" fmla="*/ 47 w 49"/>
                  <a:gd name="T3" fmla="*/ 9 h 37"/>
                  <a:gd name="T4" fmla="*/ 44 w 49"/>
                  <a:gd name="T5" fmla="*/ 16 h 37"/>
                  <a:gd name="T6" fmla="*/ 38 w 49"/>
                  <a:gd name="T7" fmla="*/ 23 h 37"/>
                  <a:gd name="T8" fmla="*/ 31 w 49"/>
                  <a:gd name="T9" fmla="*/ 29 h 37"/>
                  <a:gd name="T10" fmla="*/ 24 w 49"/>
                  <a:gd name="T11" fmla="*/ 31 h 37"/>
                  <a:gd name="T12" fmla="*/ 16 w 49"/>
                  <a:gd name="T13" fmla="*/ 34 h 37"/>
                  <a:gd name="T14" fmla="*/ 8 w 49"/>
                  <a:gd name="T15" fmla="*/ 35 h 37"/>
                  <a:gd name="T16" fmla="*/ 0 w 49"/>
                  <a:gd name="T17" fmla="*/ 37 h 37"/>
                  <a:gd name="T18" fmla="*/ 5 w 49"/>
                  <a:gd name="T19" fmla="*/ 30 h 37"/>
                  <a:gd name="T20" fmla="*/ 9 w 49"/>
                  <a:gd name="T21" fmla="*/ 26 h 37"/>
                  <a:gd name="T22" fmla="*/ 14 w 49"/>
                  <a:gd name="T23" fmla="*/ 20 h 37"/>
                  <a:gd name="T24" fmla="*/ 20 w 49"/>
                  <a:gd name="T25" fmla="*/ 16 h 37"/>
                  <a:gd name="T26" fmla="*/ 24 w 49"/>
                  <a:gd name="T27" fmla="*/ 12 h 37"/>
                  <a:gd name="T28" fmla="*/ 29 w 49"/>
                  <a:gd name="T29" fmla="*/ 8 h 37"/>
                  <a:gd name="T30" fmla="*/ 35 w 49"/>
                  <a:gd name="T31" fmla="*/ 4 h 37"/>
                  <a:gd name="T32" fmla="*/ 39 w 49"/>
                  <a:gd name="T33" fmla="*/ 0 h 37"/>
                  <a:gd name="T34" fmla="*/ 40 w 49"/>
                  <a:gd name="T35" fmla="*/ 1 h 37"/>
                  <a:gd name="T36" fmla="*/ 43 w 49"/>
                  <a:gd name="T37" fmla="*/ 3 h 37"/>
                  <a:gd name="T38" fmla="*/ 46 w 49"/>
                  <a:gd name="T39" fmla="*/ 4 h 37"/>
                  <a:gd name="T40" fmla="*/ 49 w 49"/>
                  <a:gd name="T41"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37">
                    <a:moveTo>
                      <a:pt x="49" y="3"/>
                    </a:moveTo>
                    <a:lnTo>
                      <a:pt x="47" y="9"/>
                    </a:lnTo>
                    <a:lnTo>
                      <a:pt x="44" y="16"/>
                    </a:lnTo>
                    <a:lnTo>
                      <a:pt x="38" y="23"/>
                    </a:lnTo>
                    <a:lnTo>
                      <a:pt x="31" y="29"/>
                    </a:lnTo>
                    <a:lnTo>
                      <a:pt x="24" y="31"/>
                    </a:lnTo>
                    <a:lnTo>
                      <a:pt x="16" y="34"/>
                    </a:lnTo>
                    <a:lnTo>
                      <a:pt x="8" y="35"/>
                    </a:lnTo>
                    <a:lnTo>
                      <a:pt x="0" y="37"/>
                    </a:lnTo>
                    <a:lnTo>
                      <a:pt x="5" y="30"/>
                    </a:lnTo>
                    <a:lnTo>
                      <a:pt x="9" y="26"/>
                    </a:lnTo>
                    <a:lnTo>
                      <a:pt x="14" y="20"/>
                    </a:lnTo>
                    <a:lnTo>
                      <a:pt x="20" y="16"/>
                    </a:lnTo>
                    <a:lnTo>
                      <a:pt x="24" y="12"/>
                    </a:lnTo>
                    <a:lnTo>
                      <a:pt x="29" y="8"/>
                    </a:lnTo>
                    <a:lnTo>
                      <a:pt x="35" y="4"/>
                    </a:lnTo>
                    <a:lnTo>
                      <a:pt x="39" y="0"/>
                    </a:lnTo>
                    <a:lnTo>
                      <a:pt x="40" y="1"/>
                    </a:lnTo>
                    <a:lnTo>
                      <a:pt x="43" y="3"/>
                    </a:lnTo>
                    <a:lnTo>
                      <a:pt x="46" y="4"/>
                    </a:lnTo>
                    <a:lnTo>
                      <a:pt x="49"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32" name="Freeform 675"/>
              <p:cNvSpPr>
                <a:spLocks/>
              </p:cNvSpPr>
              <p:nvPr/>
            </p:nvSpPr>
            <p:spPr bwMode="auto">
              <a:xfrm>
                <a:off x="4496231" y="2656408"/>
                <a:ext cx="69892" cy="61481"/>
              </a:xfrm>
              <a:custGeom>
                <a:avLst/>
                <a:gdLst>
                  <a:gd name="T0" fmla="*/ 139 w 141"/>
                  <a:gd name="T1" fmla="*/ 8 h 49"/>
                  <a:gd name="T2" fmla="*/ 130 w 141"/>
                  <a:gd name="T3" fmla="*/ 16 h 49"/>
                  <a:gd name="T4" fmla="*/ 121 w 141"/>
                  <a:gd name="T5" fmla="*/ 23 h 49"/>
                  <a:gd name="T6" fmla="*/ 112 w 141"/>
                  <a:gd name="T7" fmla="*/ 28 h 49"/>
                  <a:gd name="T8" fmla="*/ 103 w 141"/>
                  <a:gd name="T9" fmla="*/ 34 h 49"/>
                  <a:gd name="T10" fmla="*/ 94 w 141"/>
                  <a:gd name="T11" fmla="*/ 39 h 49"/>
                  <a:gd name="T12" fmla="*/ 84 w 141"/>
                  <a:gd name="T13" fmla="*/ 42 h 49"/>
                  <a:gd name="T14" fmla="*/ 74 w 141"/>
                  <a:gd name="T15" fmla="*/ 46 h 49"/>
                  <a:gd name="T16" fmla="*/ 64 w 141"/>
                  <a:gd name="T17" fmla="*/ 49 h 49"/>
                  <a:gd name="T18" fmla="*/ 68 w 141"/>
                  <a:gd name="T19" fmla="*/ 41 h 49"/>
                  <a:gd name="T20" fmla="*/ 75 w 141"/>
                  <a:gd name="T21" fmla="*/ 34 h 49"/>
                  <a:gd name="T22" fmla="*/ 82 w 141"/>
                  <a:gd name="T23" fmla="*/ 27 h 49"/>
                  <a:gd name="T24" fmla="*/ 89 w 141"/>
                  <a:gd name="T25" fmla="*/ 23 h 49"/>
                  <a:gd name="T26" fmla="*/ 78 w 141"/>
                  <a:gd name="T27" fmla="*/ 24 h 49"/>
                  <a:gd name="T28" fmla="*/ 67 w 141"/>
                  <a:gd name="T29" fmla="*/ 27 h 49"/>
                  <a:gd name="T30" fmla="*/ 56 w 141"/>
                  <a:gd name="T31" fmla="*/ 32 h 49"/>
                  <a:gd name="T32" fmla="*/ 44 w 141"/>
                  <a:gd name="T33" fmla="*/ 37 h 49"/>
                  <a:gd name="T34" fmla="*/ 33 w 141"/>
                  <a:gd name="T35" fmla="*/ 39 h 49"/>
                  <a:gd name="T36" fmla="*/ 22 w 141"/>
                  <a:gd name="T37" fmla="*/ 41 h 49"/>
                  <a:gd name="T38" fmla="*/ 11 w 141"/>
                  <a:gd name="T39" fmla="*/ 39 h 49"/>
                  <a:gd name="T40" fmla="*/ 0 w 141"/>
                  <a:gd name="T41" fmla="*/ 34 h 49"/>
                  <a:gd name="T42" fmla="*/ 14 w 141"/>
                  <a:gd name="T43" fmla="*/ 32 h 49"/>
                  <a:gd name="T44" fmla="*/ 27 w 141"/>
                  <a:gd name="T45" fmla="*/ 31 h 49"/>
                  <a:gd name="T46" fmla="*/ 40 w 141"/>
                  <a:gd name="T47" fmla="*/ 28 h 49"/>
                  <a:gd name="T48" fmla="*/ 52 w 141"/>
                  <a:gd name="T49" fmla="*/ 24 h 49"/>
                  <a:gd name="T50" fmla="*/ 65 w 141"/>
                  <a:gd name="T51" fmla="*/ 20 h 49"/>
                  <a:gd name="T52" fmla="*/ 78 w 141"/>
                  <a:gd name="T53" fmla="*/ 15 h 49"/>
                  <a:gd name="T54" fmla="*/ 90 w 141"/>
                  <a:gd name="T55" fmla="*/ 12 h 49"/>
                  <a:gd name="T56" fmla="*/ 103 w 141"/>
                  <a:gd name="T57" fmla="*/ 8 h 49"/>
                  <a:gd name="T58" fmla="*/ 107 w 141"/>
                  <a:gd name="T59" fmla="*/ 8 h 49"/>
                  <a:gd name="T60" fmla="*/ 112 w 141"/>
                  <a:gd name="T61" fmla="*/ 6 h 49"/>
                  <a:gd name="T62" fmla="*/ 117 w 141"/>
                  <a:gd name="T63" fmla="*/ 6 h 49"/>
                  <a:gd name="T64" fmla="*/ 121 w 141"/>
                  <a:gd name="T65" fmla="*/ 5 h 49"/>
                  <a:gd name="T66" fmla="*/ 126 w 141"/>
                  <a:gd name="T67" fmla="*/ 5 h 49"/>
                  <a:gd name="T68" fmla="*/ 130 w 141"/>
                  <a:gd name="T69" fmla="*/ 4 h 49"/>
                  <a:gd name="T70" fmla="*/ 135 w 141"/>
                  <a:gd name="T71" fmla="*/ 2 h 49"/>
                  <a:gd name="T72" fmla="*/ 139 w 141"/>
                  <a:gd name="T73" fmla="*/ 0 h 49"/>
                  <a:gd name="T74" fmla="*/ 141 w 141"/>
                  <a:gd name="T75" fmla="*/ 1 h 49"/>
                  <a:gd name="T76" fmla="*/ 141 w 141"/>
                  <a:gd name="T77" fmla="*/ 4 h 49"/>
                  <a:gd name="T78" fmla="*/ 140 w 141"/>
                  <a:gd name="T79" fmla="*/ 6 h 49"/>
                  <a:gd name="T80" fmla="*/ 139 w 141"/>
                  <a:gd name="T81"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1" h="49">
                    <a:moveTo>
                      <a:pt x="139" y="8"/>
                    </a:moveTo>
                    <a:lnTo>
                      <a:pt x="130" y="16"/>
                    </a:lnTo>
                    <a:lnTo>
                      <a:pt x="121" y="23"/>
                    </a:lnTo>
                    <a:lnTo>
                      <a:pt x="112" y="28"/>
                    </a:lnTo>
                    <a:lnTo>
                      <a:pt x="103" y="34"/>
                    </a:lnTo>
                    <a:lnTo>
                      <a:pt x="94" y="39"/>
                    </a:lnTo>
                    <a:lnTo>
                      <a:pt x="84" y="42"/>
                    </a:lnTo>
                    <a:lnTo>
                      <a:pt x="74" y="46"/>
                    </a:lnTo>
                    <a:lnTo>
                      <a:pt x="64" y="49"/>
                    </a:lnTo>
                    <a:lnTo>
                      <a:pt x="68" y="41"/>
                    </a:lnTo>
                    <a:lnTo>
                      <a:pt x="75" y="34"/>
                    </a:lnTo>
                    <a:lnTo>
                      <a:pt x="82" y="27"/>
                    </a:lnTo>
                    <a:lnTo>
                      <a:pt x="89" y="23"/>
                    </a:lnTo>
                    <a:lnTo>
                      <a:pt x="78" y="24"/>
                    </a:lnTo>
                    <a:lnTo>
                      <a:pt x="67" y="27"/>
                    </a:lnTo>
                    <a:lnTo>
                      <a:pt x="56" y="32"/>
                    </a:lnTo>
                    <a:lnTo>
                      <a:pt x="44" y="37"/>
                    </a:lnTo>
                    <a:lnTo>
                      <a:pt x="33" y="39"/>
                    </a:lnTo>
                    <a:lnTo>
                      <a:pt x="22" y="41"/>
                    </a:lnTo>
                    <a:lnTo>
                      <a:pt x="11" y="39"/>
                    </a:lnTo>
                    <a:lnTo>
                      <a:pt x="0" y="34"/>
                    </a:lnTo>
                    <a:lnTo>
                      <a:pt x="14" y="32"/>
                    </a:lnTo>
                    <a:lnTo>
                      <a:pt x="27" y="31"/>
                    </a:lnTo>
                    <a:lnTo>
                      <a:pt x="40" y="28"/>
                    </a:lnTo>
                    <a:lnTo>
                      <a:pt x="52" y="24"/>
                    </a:lnTo>
                    <a:lnTo>
                      <a:pt x="65" y="20"/>
                    </a:lnTo>
                    <a:lnTo>
                      <a:pt x="78" y="15"/>
                    </a:lnTo>
                    <a:lnTo>
                      <a:pt x="90" y="12"/>
                    </a:lnTo>
                    <a:lnTo>
                      <a:pt x="103" y="8"/>
                    </a:lnTo>
                    <a:lnTo>
                      <a:pt x="107" y="8"/>
                    </a:lnTo>
                    <a:lnTo>
                      <a:pt x="112" y="6"/>
                    </a:lnTo>
                    <a:lnTo>
                      <a:pt x="117" y="6"/>
                    </a:lnTo>
                    <a:lnTo>
                      <a:pt x="121" y="5"/>
                    </a:lnTo>
                    <a:lnTo>
                      <a:pt x="126" y="5"/>
                    </a:lnTo>
                    <a:lnTo>
                      <a:pt x="130" y="4"/>
                    </a:lnTo>
                    <a:lnTo>
                      <a:pt x="135" y="2"/>
                    </a:lnTo>
                    <a:lnTo>
                      <a:pt x="139" y="0"/>
                    </a:lnTo>
                    <a:lnTo>
                      <a:pt x="141" y="1"/>
                    </a:lnTo>
                    <a:lnTo>
                      <a:pt x="141" y="4"/>
                    </a:lnTo>
                    <a:lnTo>
                      <a:pt x="140" y="6"/>
                    </a:lnTo>
                    <a:lnTo>
                      <a:pt x="139"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33" name="Freeform 676"/>
              <p:cNvSpPr>
                <a:spLocks/>
              </p:cNvSpPr>
              <p:nvPr/>
            </p:nvSpPr>
            <p:spPr bwMode="auto">
              <a:xfrm>
                <a:off x="4463282" y="2679728"/>
                <a:ext cx="175728" cy="284084"/>
              </a:xfrm>
              <a:custGeom>
                <a:avLst/>
                <a:gdLst>
                  <a:gd name="T0" fmla="*/ 325 w 352"/>
                  <a:gd name="T1" fmla="*/ 85 h 222"/>
                  <a:gd name="T2" fmla="*/ 320 w 352"/>
                  <a:gd name="T3" fmla="*/ 111 h 222"/>
                  <a:gd name="T4" fmla="*/ 313 w 352"/>
                  <a:gd name="T5" fmla="*/ 139 h 222"/>
                  <a:gd name="T6" fmla="*/ 300 w 352"/>
                  <a:gd name="T7" fmla="*/ 161 h 222"/>
                  <a:gd name="T8" fmla="*/ 276 w 352"/>
                  <a:gd name="T9" fmla="*/ 170 h 222"/>
                  <a:gd name="T10" fmla="*/ 283 w 352"/>
                  <a:gd name="T11" fmla="*/ 157 h 222"/>
                  <a:gd name="T12" fmla="*/ 285 w 352"/>
                  <a:gd name="T13" fmla="*/ 144 h 222"/>
                  <a:gd name="T14" fmla="*/ 268 w 352"/>
                  <a:gd name="T15" fmla="*/ 155 h 222"/>
                  <a:gd name="T16" fmla="*/ 255 w 352"/>
                  <a:gd name="T17" fmla="*/ 175 h 222"/>
                  <a:gd name="T18" fmla="*/ 243 w 352"/>
                  <a:gd name="T19" fmla="*/ 196 h 222"/>
                  <a:gd name="T20" fmla="*/ 223 w 352"/>
                  <a:gd name="T21" fmla="*/ 207 h 222"/>
                  <a:gd name="T22" fmla="*/ 199 w 352"/>
                  <a:gd name="T23" fmla="*/ 213 h 222"/>
                  <a:gd name="T24" fmla="*/ 175 w 352"/>
                  <a:gd name="T25" fmla="*/ 218 h 222"/>
                  <a:gd name="T26" fmla="*/ 149 w 352"/>
                  <a:gd name="T27" fmla="*/ 218 h 222"/>
                  <a:gd name="T28" fmla="*/ 125 w 352"/>
                  <a:gd name="T29" fmla="*/ 211 h 222"/>
                  <a:gd name="T30" fmla="*/ 109 w 352"/>
                  <a:gd name="T31" fmla="*/ 216 h 222"/>
                  <a:gd name="T32" fmla="*/ 92 w 352"/>
                  <a:gd name="T33" fmla="*/ 222 h 222"/>
                  <a:gd name="T34" fmla="*/ 79 w 352"/>
                  <a:gd name="T35" fmla="*/ 212 h 222"/>
                  <a:gd name="T36" fmla="*/ 66 w 352"/>
                  <a:gd name="T37" fmla="*/ 200 h 222"/>
                  <a:gd name="T38" fmla="*/ 56 w 352"/>
                  <a:gd name="T39" fmla="*/ 187 h 222"/>
                  <a:gd name="T40" fmla="*/ 49 w 352"/>
                  <a:gd name="T41" fmla="*/ 171 h 222"/>
                  <a:gd name="T42" fmla="*/ 39 w 352"/>
                  <a:gd name="T43" fmla="*/ 168 h 222"/>
                  <a:gd name="T44" fmla="*/ 28 w 352"/>
                  <a:gd name="T45" fmla="*/ 171 h 222"/>
                  <a:gd name="T46" fmla="*/ 18 w 352"/>
                  <a:gd name="T47" fmla="*/ 172 h 222"/>
                  <a:gd name="T48" fmla="*/ 8 w 352"/>
                  <a:gd name="T49" fmla="*/ 167 h 222"/>
                  <a:gd name="T50" fmla="*/ 3 w 352"/>
                  <a:gd name="T51" fmla="*/ 161 h 222"/>
                  <a:gd name="T52" fmla="*/ 0 w 352"/>
                  <a:gd name="T53" fmla="*/ 157 h 222"/>
                  <a:gd name="T54" fmla="*/ 13 w 352"/>
                  <a:gd name="T55" fmla="*/ 148 h 222"/>
                  <a:gd name="T56" fmla="*/ 32 w 352"/>
                  <a:gd name="T57" fmla="*/ 145 h 222"/>
                  <a:gd name="T58" fmla="*/ 54 w 352"/>
                  <a:gd name="T59" fmla="*/ 134 h 222"/>
                  <a:gd name="T60" fmla="*/ 78 w 352"/>
                  <a:gd name="T61" fmla="*/ 127 h 222"/>
                  <a:gd name="T62" fmla="*/ 102 w 352"/>
                  <a:gd name="T63" fmla="*/ 123 h 222"/>
                  <a:gd name="T64" fmla="*/ 126 w 352"/>
                  <a:gd name="T65" fmla="*/ 119 h 222"/>
                  <a:gd name="T66" fmla="*/ 150 w 352"/>
                  <a:gd name="T67" fmla="*/ 116 h 222"/>
                  <a:gd name="T68" fmla="*/ 175 w 352"/>
                  <a:gd name="T69" fmla="*/ 112 h 222"/>
                  <a:gd name="T70" fmla="*/ 198 w 352"/>
                  <a:gd name="T71" fmla="*/ 105 h 222"/>
                  <a:gd name="T72" fmla="*/ 220 w 352"/>
                  <a:gd name="T73" fmla="*/ 94 h 222"/>
                  <a:gd name="T74" fmla="*/ 255 w 352"/>
                  <a:gd name="T75" fmla="*/ 76 h 222"/>
                  <a:gd name="T76" fmla="*/ 290 w 352"/>
                  <a:gd name="T77" fmla="*/ 55 h 222"/>
                  <a:gd name="T78" fmla="*/ 322 w 352"/>
                  <a:gd name="T79" fmla="*/ 30 h 222"/>
                  <a:gd name="T80" fmla="*/ 352 w 352"/>
                  <a:gd name="T81" fmla="*/ 0 h 222"/>
                  <a:gd name="T82" fmla="*/ 351 w 352"/>
                  <a:gd name="T83" fmla="*/ 41 h 222"/>
                  <a:gd name="T84" fmla="*/ 336 w 352"/>
                  <a:gd name="T85" fmla="*/ 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2" h="222">
                    <a:moveTo>
                      <a:pt x="336" y="76"/>
                    </a:moveTo>
                    <a:lnTo>
                      <a:pt x="325" y="85"/>
                    </a:lnTo>
                    <a:lnTo>
                      <a:pt x="322" y="97"/>
                    </a:lnTo>
                    <a:lnTo>
                      <a:pt x="320" y="111"/>
                    </a:lnTo>
                    <a:lnTo>
                      <a:pt x="316" y="126"/>
                    </a:lnTo>
                    <a:lnTo>
                      <a:pt x="313" y="139"/>
                    </a:lnTo>
                    <a:lnTo>
                      <a:pt x="307" y="152"/>
                    </a:lnTo>
                    <a:lnTo>
                      <a:pt x="300" y="161"/>
                    </a:lnTo>
                    <a:lnTo>
                      <a:pt x="290" y="168"/>
                    </a:lnTo>
                    <a:lnTo>
                      <a:pt x="276" y="170"/>
                    </a:lnTo>
                    <a:lnTo>
                      <a:pt x="279" y="164"/>
                    </a:lnTo>
                    <a:lnTo>
                      <a:pt x="283" y="157"/>
                    </a:lnTo>
                    <a:lnTo>
                      <a:pt x="285" y="150"/>
                    </a:lnTo>
                    <a:lnTo>
                      <a:pt x="285" y="144"/>
                    </a:lnTo>
                    <a:lnTo>
                      <a:pt x="275" y="148"/>
                    </a:lnTo>
                    <a:lnTo>
                      <a:pt x="268" y="155"/>
                    </a:lnTo>
                    <a:lnTo>
                      <a:pt x="261" y="165"/>
                    </a:lnTo>
                    <a:lnTo>
                      <a:pt x="255" y="175"/>
                    </a:lnTo>
                    <a:lnTo>
                      <a:pt x="249" y="186"/>
                    </a:lnTo>
                    <a:lnTo>
                      <a:pt x="243" y="196"/>
                    </a:lnTo>
                    <a:lnTo>
                      <a:pt x="234" y="202"/>
                    </a:lnTo>
                    <a:lnTo>
                      <a:pt x="223" y="207"/>
                    </a:lnTo>
                    <a:lnTo>
                      <a:pt x="211" y="211"/>
                    </a:lnTo>
                    <a:lnTo>
                      <a:pt x="199" y="213"/>
                    </a:lnTo>
                    <a:lnTo>
                      <a:pt x="187" y="216"/>
                    </a:lnTo>
                    <a:lnTo>
                      <a:pt x="175" y="218"/>
                    </a:lnTo>
                    <a:lnTo>
                      <a:pt x="161" y="219"/>
                    </a:lnTo>
                    <a:lnTo>
                      <a:pt x="149" y="218"/>
                    </a:lnTo>
                    <a:lnTo>
                      <a:pt x="137" y="215"/>
                    </a:lnTo>
                    <a:lnTo>
                      <a:pt x="125" y="211"/>
                    </a:lnTo>
                    <a:lnTo>
                      <a:pt x="116" y="212"/>
                    </a:lnTo>
                    <a:lnTo>
                      <a:pt x="109" y="216"/>
                    </a:lnTo>
                    <a:lnTo>
                      <a:pt x="101" y="220"/>
                    </a:lnTo>
                    <a:lnTo>
                      <a:pt x="92" y="222"/>
                    </a:lnTo>
                    <a:lnTo>
                      <a:pt x="86" y="216"/>
                    </a:lnTo>
                    <a:lnTo>
                      <a:pt x="79" y="212"/>
                    </a:lnTo>
                    <a:lnTo>
                      <a:pt x="72" y="207"/>
                    </a:lnTo>
                    <a:lnTo>
                      <a:pt x="66" y="200"/>
                    </a:lnTo>
                    <a:lnTo>
                      <a:pt x="61" y="194"/>
                    </a:lnTo>
                    <a:lnTo>
                      <a:pt x="56" y="187"/>
                    </a:lnTo>
                    <a:lnTo>
                      <a:pt x="51" y="179"/>
                    </a:lnTo>
                    <a:lnTo>
                      <a:pt x="49" y="171"/>
                    </a:lnTo>
                    <a:lnTo>
                      <a:pt x="43" y="168"/>
                    </a:lnTo>
                    <a:lnTo>
                      <a:pt x="39" y="168"/>
                    </a:lnTo>
                    <a:lnTo>
                      <a:pt x="33" y="170"/>
                    </a:lnTo>
                    <a:lnTo>
                      <a:pt x="28" y="171"/>
                    </a:lnTo>
                    <a:lnTo>
                      <a:pt x="23" y="172"/>
                    </a:lnTo>
                    <a:lnTo>
                      <a:pt x="18" y="172"/>
                    </a:lnTo>
                    <a:lnTo>
                      <a:pt x="12" y="171"/>
                    </a:lnTo>
                    <a:lnTo>
                      <a:pt x="8" y="167"/>
                    </a:lnTo>
                    <a:lnTo>
                      <a:pt x="5" y="164"/>
                    </a:lnTo>
                    <a:lnTo>
                      <a:pt x="3" y="161"/>
                    </a:lnTo>
                    <a:lnTo>
                      <a:pt x="2" y="160"/>
                    </a:lnTo>
                    <a:lnTo>
                      <a:pt x="0" y="157"/>
                    </a:lnTo>
                    <a:lnTo>
                      <a:pt x="5" y="150"/>
                    </a:lnTo>
                    <a:lnTo>
                      <a:pt x="13" y="148"/>
                    </a:lnTo>
                    <a:lnTo>
                      <a:pt x="23" y="146"/>
                    </a:lnTo>
                    <a:lnTo>
                      <a:pt x="32" y="145"/>
                    </a:lnTo>
                    <a:lnTo>
                      <a:pt x="43" y="139"/>
                    </a:lnTo>
                    <a:lnTo>
                      <a:pt x="54" y="134"/>
                    </a:lnTo>
                    <a:lnTo>
                      <a:pt x="65" y="130"/>
                    </a:lnTo>
                    <a:lnTo>
                      <a:pt x="78" y="127"/>
                    </a:lnTo>
                    <a:lnTo>
                      <a:pt x="89" y="124"/>
                    </a:lnTo>
                    <a:lnTo>
                      <a:pt x="102" y="123"/>
                    </a:lnTo>
                    <a:lnTo>
                      <a:pt x="114" y="122"/>
                    </a:lnTo>
                    <a:lnTo>
                      <a:pt x="126" y="119"/>
                    </a:lnTo>
                    <a:lnTo>
                      <a:pt x="139" y="118"/>
                    </a:lnTo>
                    <a:lnTo>
                      <a:pt x="150" y="116"/>
                    </a:lnTo>
                    <a:lnTo>
                      <a:pt x="163" y="115"/>
                    </a:lnTo>
                    <a:lnTo>
                      <a:pt x="175" y="112"/>
                    </a:lnTo>
                    <a:lnTo>
                      <a:pt x="186" y="109"/>
                    </a:lnTo>
                    <a:lnTo>
                      <a:pt x="198" y="105"/>
                    </a:lnTo>
                    <a:lnTo>
                      <a:pt x="209" y="100"/>
                    </a:lnTo>
                    <a:lnTo>
                      <a:pt x="220" y="94"/>
                    </a:lnTo>
                    <a:lnTo>
                      <a:pt x="238" y="86"/>
                    </a:lnTo>
                    <a:lnTo>
                      <a:pt x="255" y="76"/>
                    </a:lnTo>
                    <a:lnTo>
                      <a:pt x="272" y="67"/>
                    </a:lnTo>
                    <a:lnTo>
                      <a:pt x="290" y="55"/>
                    </a:lnTo>
                    <a:lnTo>
                      <a:pt x="306" y="44"/>
                    </a:lnTo>
                    <a:lnTo>
                      <a:pt x="322" y="30"/>
                    </a:lnTo>
                    <a:lnTo>
                      <a:pt x="337" y="15"/>
                    </a:lnTo>
                    <a:lnTo>
                      <a:pt x="352" y="0"/>
                    </a:lnTo>
                    <a:lnTo>
                      <a:pt x="350" y="20"/>
                    </a:lnTo>
                    <a:lnTo>
                      <a:pt x="351" y="41"/>
                    </a:lnTo>
                    <a:lnTo>
                      <a:pt x="349" y="60"/>
                    </a:lnTo>
                    <a:lnTo>
                      <a:pt x="33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34" name="Freeform 677"/>
              <p:cNvSpPr>
                <a:spLocks/>
              </p:cNvSpPr>
              <p:nvPr/>
            </p:nvSpPr>
            <p:spPr bwMode="auto">
              <a:xfrm>
                <a:off x="4573112" y="2692448"/>
                <a:ext cx="10983" cy="12720"/>
              </a:xfrm>
              <a:custGeom>
                <a:avLst/>
                <a:gdLst>
                  <a:gd name="T0" fmla="*/ 21 w 21"/>
                  <a:gd name="T1" fmla="*/ 0 h 11"/>
                  <a:gd name="T2" fmla="*/ 17 w 21"/>
                  <a:gd name="T3" fmla="*/ 5 h 11"/>
                  <a:gd name="T4" fmla="*/ 12 w 21"/>
                  <a:gd name="T5" fmla="*/ 10 h 11"/>
                  <a:gd name="T6" fmla="*/ 6 w 21"/>
                  <a:gd name="T7" fmla="*/ 11 h 11"/>
                  <a:gd name="T8" fmla="*/ 0 w 21"/>
                  <a:gd name="T9" fmla="*/ 11 h 11"/>
                  <a:gd name="T10" fmla="*/ 0 w 21"/>
                  <a:gd name="T11" fmla="*/ 10 h 11"/>
                  <a:gd name="T12" fmla="*/ 4 w 21"/>
                  <a:gd name="T13" fmla="*/ 5 h 11"/>
                  <a:gd name="T14" fmla="*/ 9 w 21"/>
                  <a:gd name="T15" fmla="*/ 3 h 11"/>
                  <a:gd name="T16" fmla="*/ 16 w 21"/>
                  <a:gd name="T17" fmla="*/ 1 h 11"/>
                  <a:gd name="T18" fmla="*/ 21 w 21"/>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1">
                    <a:moveTo>
                      <a:pt x="21" y="0"/>
                    </a:moveTo>
                    <a:lnTo>
                      <a:pt x="17" y="5"/>
                    </a:lnTo>
                    <a:lnTo>
                      <a:pt x="12" y="10"/>
                    </a:lnTo>
                    <a:lnTo>
                      <a:pt x="6" y="11"/>
                    </a:lnTo>
                    <a:lnTo>
                      <a:pt x="0" y="11"/>
                    </a:lnTo>
                    <a:lnTo>
                      <a:pt x="0" y="10"/>
                    </a:lnTo>
                    <a:lnTo>
                      <a:pt x="4" y="5"/>
                    </a:lnTo>
                    <a:lnTo>
                      <a:pt x="9" y="3"/>
                    </a:lnTo>
                    <a:lnTo>
                      <a:pt x="16" y="1"/>
                    </a:lnTo>
                    <a:lnTo>
                      <a:pt x="21"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35" name="Freeform 678"/>
              <p:cNvSpPr>
                <a:spLocks/>
              </p:cNvSpPr>
              <p:nvPr/>
            </p:nvSpPr>
            <p:spPr bwMode="auto">
              <a:xfrm>
                <a:off x="4599071" y="2792090"/>
                <a:ext cx="7988" cy="27560"/>
              </a:xfrm>
              <a:custGeom>
                <a:avLst/>
                <a:gdLst>
                  <a:gd name="T0" fmla="*/ 16 w 16"/>
                  <a:gd name="T1" fmla="*/ 4 h 23"/>
                  <a:gd name="T2" fmla="*/ 16 w 16"/>
                  <a:gd name="T3" fmla="*/ 10 h 23"/>
                  <a:gd name="T4" fmla="*/ 15 w 16"/>
                  <a:gd name="T5" fmla="*/ 15 h 23"/>
                  <a:gd name="T6" fmla="*/ 13 w 16"/>
                  <a:gd name="T7" fmla="*/ 19 h 23"/>
                  <a:gd name="T8" fmla="*/ 11 w 16"/>
                  <a:gd name="T9" fmla="*/ 23 h 23"/>
                  <a:gd name="T10" fmla="*/ 0 w 16"/>
                  <a:gd name="T11" fmla="*/ 6 h 23"/>
                  <a:gd name="T12" fmla="*/ 4 w 16"/>
                  <a:gd name="T13" fmla="*/ 3 h 23"/>
                  <a:gd name="T14" fmla="*/ 8 w 16"/>
                  <a:gd name="T15" fmla="*/ 0 h 23"/>
                  <a:gd name="T16" fmla="*/ 13 w 16"/>
                  <a:gd name="T17" fmla="*/ 0 h 23"/>
                  <a:gd name="T18" fmla="*/ 16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6" y="4"/>
                    </a:moveTo>
                    <a:lnTo>
                      <a:pt x="16" y="10"/>
                    </a:lnTo>
                    <a:lnTo>
                      <a:pt x="15" y="15"/>
                    </a:lnTo>
                    <a:lnTo>
                      <a:pt x="13" y="19"/>
                    </a:lnTo>
                    <a:lnTo>
                      <a:pt x="11" y="23"/>
                    </a:lnTo>
                    <a:lnTo>
                      <a:pt x="0" y="6"/>
                    </a:lnTo>
                    <a:lnTo>
                      <a:pt x="4" y="3"/>
                    </a:lnTo>
                    <a:lnTo>
                      <a:pt x="8" y="0"/>
                    </a:lnTo>
                    <a:lnTo>
                      <a:pt x="13" y="0"/>
                    </a:lnTo>
                    <a:lnTo>
                      <a:pt x="16"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36" name="Freeform 679"/>
              <p:cNvSpPr>
                <a:spLocks/>
              </p:cNvSpPr>
              <p:nvPr/>
            </p:nvSpPr>
            <p:spPr bwMode="auto">
              <a:xfrm>
                <a:off x="4501223" y="2815410"/>
                <a:ext cx="86865" cy="95401"/>
              </a:xfrm>
              <a:custGeom>
                <a:avLst/>
                <a:gdLst>
                  <a:gd name="T0" fmla="*/ 174 w 174"/>
                  <a:gd name="T1" fmla="*/ 0 h 74"/>
                  <a:gd name="T2" fmla="*/ 167 w 174"/>
                  <a:gd name="T3" fmla="*/ 10 h 74"/>
                  <a:gd name="T4" fmla="*/ 160 w 174"/>
                  <a:gd name="T5" fmla="*/ 19 h 74"/>
                  <a:gd name="T6" fmla="*/ 152 w 174"/>
                  <a:gd name="T7" fmla="*/ 29 h 74"/>
                  <a:gd name="T8" fmla="*/ 144 w 174"/>
                  <a:gd name="T9" fmla="*/ 37 h 74"/>
                  <a:gd name="T10" fmla="*/ 134 w 174"/>
                  <a:gd name="T11" fmla="*/ 44 h 74"/>
                  <a:gd name="T12" fmla="*/ 125 w 174"/>
                  <a:gd name="T13" fmla="*/ 51 h 74"/>
                  <a:gd name="T14" fmla="*/ 116 w 174"/>
                  <a:gd name="T15" fmla="*/ 58 h 74"/>
                  <a:gd name="T16" fmla="*/ 107 w 174"/>
                  <a:gd name="T17" fmla="*/ 63 h 74"/>
                  <a:gd name="T18" fmla="*/ 108 w 174"/>
                  <a:gd name="T19" fmla="*/ 58 h 74"/>
                  <a:gd name="T20" fmla="*/ 111 w 174"/>
                  <a:gd name="T21" fmla="*/ 52 h 74"/>
                  <a:gd name="T22" fmla="*/ 115 w 174"/>
                  <a:gd name="T23" fmla="*/ 45 h 74"/>
                  <a:gd name="T24" fmla="*/ 119 w 174"/>
                  <a:gd name="T25" fmla="*/ 41 h 74"/>
                  <a:gd name="T26" fmla="*/ 110 w 174"/>
                  <a:gd name="T27" fmla="*/ 45 h 74"/>
                  <a:gd name="T28" fmla="*/ 102 w 174"/>
                  <a:gd name="T29" fmla="*/ 50 h 74"/>
                  <a:gd name="T30" fmla="*/ 93 w 174"/>
                  <a:gd name="T31" fmla="*/ 55 h 74"/>
                  <a:gd name="T32" fmla="*/ 84 w 174"/>
                  <a:gd name="T33" fmla="*/ 62 h 74"/>
                  <a:gd name="T34" fmla="*/ 75 w 174"/>
                  <a:gd name="T35" fmla="*/ 66 h 74"/>
                  <a:gd name="T36" fmla="*/ 65 w 174"/>
                  <a:gd name="T37" fmla="*/ 71 h 74"/>
                  <a:gd name="T38" fmla="*/ 55 w 174"/>
                  <a:gd name="T39" fmla="*/ 74 h 74"/>
                  <a:gd name="T40" fmla="*/ 45 w 174"/>
                  <a:gd name="T41" fmla="*/ 74 h 74"/>
                  <a:gd name="T42" fmla="*/ 52 w 174"/>
                  <a:gd name="T43" fmla="*/ 70 h 74"/>
                  <a:gd name="T44" fmla="*/ 58 w 174"/>
                  <a:gd name="T45" fmla="*/ 66 h 74"/>
                  <a:gd name="T46" fmla="*/ 65 w 174"/>
                  <a:gd name="T47" fmla="*/ 62 h 74"/>
                  <a:gd name="T48" fmla="*/ 72 w 174"/>
                  <a:gd name="T49" fmla="*/ 56 h 74"/>
                  <a:gd name="T50" fmla="*/ 63 w 174"/>
                  <a:gd name="T51" fmla="*/ 58 h 74"/>
                  <a:gd name="T52" fmla="*/ 55 w 174"/>
                  <a:gd name="T53" fmla="*/ 59 h 74"/>
                  <a:gd name="T54" fmla="*/ 46 w 174"/>
                  <a:gd name="T55" fmla="*/ 59 h 74"/>
                  <a:gd name="T56" fmla="*/ 37 w 174"/>
                  <a:gd name="T57" fmla="*/ 59 h 74"/>
                  <a:gd name="T58" fmla="*/ 27 w 174"/>
                  <a:gd name="T59" fmla="*/ 59 h 74"/>
                  <a:gd name="T60" fmla="*/ 18 w 174"/>
                  <a:gd name="T61" fmla="*/ 59 h 74"/>
                  <a:gd name="T62" fmla="*/ 9 w 174"/>
                  <a:gd name="T63" fmla="*/ 58 h 74"/>
                  <a:gd name="T64" fmla="*/ 0 w 174"/>
                  <a:gd name="T65" fmla="*/ 58 h 74"/>
                  <a:gd name="T66" fmla="*/ 9 w 174"/>
                  <a:gd name="T67" fmla="*/ 54 h 74"/>
                  <a:gd name="T68" fmla="*/ 18 w 174"/>
                  <a:gd name="T69" fmla="*/ 50 h 74"/>
                  <a:gd name="T70" fmla="*/ 29 w 174"/>
                  <a:gd name="T71" fmla="*/ 48 h 74"/>
                  <a:gd name="T72" fmla="*/ 39 w 174"/>
                  <a:gd name="T73" fmla="*/ 48 h 74"/>
                  <a:gd name="T74" fmla="*/ 49 w 174"/>
                  <a:gd name="T75" fmla="*/ 47 h 74"/>
                  <a:gd name="T76" fmla="*/ 61 w 174"/>
                  <a:gd name="T77" fmla="*/ 47 h 74"/>
                  <a:gd name="T78" fmla="*/ 70 w 174"/>
                  <a:gd name="T79" fmla="*/ 45 h 74"/>
                  <a:gd name="T80" fmla="*/ 80 w 174"/>
                  <a:gd name="T81" fmla="*/ 43 h 74"/>
                  <a:gd name="T82" fmla="*/ 92 w 174"/>
                  <a:gd name="T83" fmla="*/ 37 h 74"/>
                  <a:gd name="T84" fmla="*/ 103 w 174"/>
                  <a:gd name="T85" fmla="*/ 33 h 74"/>
                  <a:gd name="T86" fmla="*/ 115 w 174"/>
                  <a:gd name="T87" fmla="*/ 29 h 74"/>
                  <a:gd name="T88" fmla="*/ 126 w 174"/>
                  <a:gd name="T89" fmla="*/ 24 h 74"/>
                  <a:gd name="T90" fmla="*/ 138 w 174"/>
                  <a:gd name="T91" fmla="*/ 19 h 74"/>
                  <a:gd name="T92" fmla="*/ 148 w 174"/>
                  <a:gd name="T93" fmla="*/ 14 h 74"/>
                  <a:gd name="T94" fmla="*/ 160 w 174"/>
                  <a:gd name="T95" fmla="*/ 7 h 74"/>
                  <a:gd name="T96" fmla="*/ 170 w 174"/>
                  <a:gd name="T97" fmla="*/ 0 h 74"/>
                  <a:gd name="T98" fmla="*/ 174 w 174"/>
                  <a:gd name="T9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4" h="74">
                    <a:moveTo>
                      <a:pt x="174" y="0"/>
                    </a:moveTo>
                    <a:lnTo>
                      <a:pt x="167" y="10"/>
                    </a:lnTo>
                    <a:lnTo>
                      <a:pt x="160" y="19"/>
                    </a:lnTo>
                    <a:lnTo>
                      <a:pt x="152" y="29"/>
                    </a:lnTo>
                    <a:lnTo>
                      <a:pt x="144" y="37"/>
                    </a:lnTo>
                    <a:lnTo>
                      <a:pt x="134" y="44"/>
                    </a:lnTo>
                    <a:lnTo>
                      <a:pt x="125" y="51"/>
                    </a:lnTo>
                    <a:lnTo>
                      <a:pt x="116" y="58"/>
                    </a:lnTo>
                    <a:lnTo>
                      <a:pt x="107" y="63"/>
                    </a:lnTo>
                    <a:lnTo>
                      <a:pt x="108" y="58"/>
                    </a:lnTo>
                    <a:lnTo>
                      <a:pt x="111" y="52"/>
                    </a:lnTo>
                    <a:lnTo>
                      <a:pt x="115" y="45"/>
                    </a:lnTo>
                    <a:lnTo>
                      <a:pt x="119" y="41"/>
                    </a:lnTo>
                    <a:lnTo>
                      <a:pt x="110" y="45"/>
                    </a:lnTo>
                    <a:lnTo>
                      <a:pt x="102" y="50"/>
                    </a:lnTo>
                    <a:lnTo>
                      <a:pt x="93" y="55"/>
                    </a:lnTo>
                    <a:lnTo>
                      <a:pt x="84" y="62"/>
                    </a:lnTo>
                    <a:lnTo>
                      <a:pt x="75" y="66"/>
                    </a:lnTo>
                    <a:lnTo>
                      <a:pt x="65" y="71"/>
                    </a:lnTo>
                    <a:lnTo>
                      <a:pt x="55" y="74"/>
                    </a:lnTo>
                    <a:lnTo>
                      <a:pt x="45" y="74"/>
                    </a:lnTo>
                    <a:lnTo>
                      <a:pt x="52" y="70"/>
                    </a:lnTo>
                    <a:lnTo>
                      <a:pt x="58" y="66"/>
                    </a:lnTo>
                    <a:lnTo>
                      <a:pt x="65" y="62"/>
                    </a:lnTo>
                    <a:lnTo>
                      <a:pt x="72" y="56"/>
                    </a:lnTo>
                    <a:lnTo>
                      <a:pt x="63" y="58"/>
                    </a:lnTo>
                    <a:lnTo>
                      <a:pt x="55" y="59"/>
                    </a:lnTo>
                    <a:lnTo>
                      <a:pt x="46" y="59"/>
                    </a:lnTo>
                    <a:lnTo>
                      <a:pt x="37" y="59"/>
                    </a:lnTo>
                    <a:lnTo>
                      <a:pt x="27" y="59"/>
                    </a:lnTo>
                    <a:lnTo>
                      <a:pt x="18" y="59"/>
                    </a:lnTo>
                    <a:lnTo>
                      <a:pt x="9" y="58"/>
                    </a:lnTo>
                    <a:lnTo>
                      <a:pt x="0" y="58"/>
                    </a:lnTo>
                    <a:lnTo>
                      <a:pt x="9" y="54"/>
                    </a:lnTo>
                    <a:lnTo>
                      <a:pt x="18" y="50"/>
                    </a:lnTo>
                    <a:lnTo>
                      <a:pt x="29" y="48"/>
                    </a:lnTo>
                    <a:lnTo>
                      <a:pt x="39" y="48"/>
                    </a:lnTo>
                    <a:lnTo>
                      <a:pt x="49" y="47"/>
                    </a:lnTo>
                    <a:lnTo>
                      <a:pt x="61" y="47"/>
                    </a:lnTo>
                    <a:lnTo>
                      <a:pt x="70" y="45"/>
                    </a:lnTo>
                    <a:lnTo>
                      <a:pt x="80" y="43"/>
                    </a:lnTo>
                    <a:lnTo>
                      <a:pt x="92" y="37"/>
                    </a:lnTo>
                    <a:lnTo>
                      <a:pt x="103" y="33"/>
                    </a:lnTo>
                    <a:lnTo>
                      <a:pt x="115" y="29"/>
                    </a:lnTo>
                    <a:lnTo>
                      <a:pt x="126" y="24"/>
                    </a:lnTo>
                    <a:lnTo>
                      <a:pt x="138" y="19"/>
                    </a:lnTo>
                    <a:lnTo>
                      <a:pt x="148" y="14"/>
                    </a:lnTo>
                    <a:lnTo>
                      <a:pt x="160" y="7"/>
                    </a:lnTo>
                    <a:lnTo>
                      <a:pt x="170" y="0"/>
                    </a:lnTo>
                    <a:lnTo>
                      <a:pt x="174"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37" name="Freeform 680"/>
              <p:cNvSpPr>
                <a:spLocks/>
              </p:cNvSpPr>
              <p:nvPr/>
            </p:nvSpPr>
            <p:spPr bwMode="auto">
              <a:xfrm>
                <a:off x="4580101" y="2826010"/>
                <a:ext cx="17972" cy="44521"/>
              </a:xfrm>
              <a:custGeom>
                <a:avLst/>
                <a:gdLst>
                  <a:gd name="T0" fmla="*/ 37 w 37"/>
                  <a:gd name="T1" fmla="*/ 6 h 36"/>
                  <a:gd name="T2" fmla="*/ 36 w 37"/>
                  <a:gd name="T3" fmla="*/ 13 h 36"/>
                  <a:gd name="T4" fmla="*/ 34 w 37"/>
                  <a:gd name="T5" fmla="*/ 20 h 36"/>
                  <a:gd name="T6" fmla="*/ 30 w 37"/>
                  <a:gd name="T7" fmla="*/ 25 h 36"/>
                  <a:gd name="T8" fmla="*/ 26 w 37"/>
                  <a:gd name="T9" fmla="*/ 29 h 36"/>
                  <a:gd name="T10" fmla="*/ 20 w 37"/>
                  <a:gd name="T11" fmla="*/ 32 h 36"/>
                  <a:gd name="T12" fmla="*/ 13 w 37"/>
                  <a:gd name="T13" fmla="*/ 33 h 36"/>
                  <a:gd name="T14" fmla="*/ 7 w 37"/>
                  <a:gd name="T15" fmla="*/ 35 h 36"/>
                  <a:gd name="T16" fmla="*/ 0 w 37"/>
                  <a:gd name="T17" fmla="*/ 36 h 36"/>
                  <a:gd name="T18" fmla="*/ 4 w 37"/>
                  <a:gd name="T19" fmla="*/ 31 h 36"/>
                  <a:gd name="T20" fmla="*/ 7 w 37"/>
                  <a:gd name="T21" fmla="*/ 25 h 36"/>
                  <a:gd name="T22" fmla="*/ 12 w 37"/>
                  <a:gd name="T23" fmla="*/ 20 h 36"/>
                  <a:gd name="T24" fmla="*/ 16 w 37"/>
                  <a:gd name="T25" fmla="*/ 14 h 36"/>
                  <a:gd name="T26" fmla="*/ 21 w 37"/>
                  <a:gd name="T27" fmla="*/ 10 h 36"/>
                  <a:gd name="T28" fmla="*/ 26 w 37"/>
                  <a:gd name="T29" fmla="*/ 6 h 36"/>
                  <a:gd name="T30" fmla="*/ 30 w 37"/>
                  <a:gd name="T31" fmla="*/ 3 h 36"/>
                  <a:gd name="T32" fmla="*/ 36 w 37"/>
                  <a:gd name="T33" fmla="*/ 0 h 36"/>
                  <a:gd name="T34" fmla="*/ 37 w 37"/>
                  <a:gd name="T35"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7" y="6"/>
                    </a:moveTo>
                    <a:lnTo>
                      <a:pt x="36" y="13"/>
                    </a:lnTo>
                    <a:lnTo>
                      <a:pt x="34" y="20"/>
                    </a:lnTo>
                    <a:lnTo>
                      <a:pt x="30" y="25"/>
                    </a:lnTo>
                    <a:lnTo>
                      <a:pt x="26" y="29"/>
                    </a:lnTo>
                    <a:lnTo>
                      <a:pt x="20" y="32"/>
                    </a:lnTo>
                    <a:lnTo>
                      <a:pt x="13" y="33"/>
                    </a:lnTo>
                    <a:lnTo>
                      <a:pt x="7" y="35"/>
                    </a:lnTo>
                    <a:lnTo>
                      <a:pt x="0" y="36"/>
                    </a:lnTo>
                    <a:lnTo>
                      <a:pt x="4" y="31"/>
                    </a:lnTo>
                    <a:lnTo>
                      <a:pt x="7" y="25"/>
                    </a:lnTo>
                    <a:lnTo>
                      <a:pt x="12" y="20"/>
                    </a:lnTo>
                    <a:lnTo>
                      <a:pt x="16" y="14"/>
                    </a:lnTo>
                    <a:lnTo>
                      <a:pt x="21" y="10"/>
                    </a:lnTo>
                    <a:lnTo>
                      <a:pt x="26" y="6"/>
                    </a:lnTo>
                    <a:lnTo>
                      <a:pt x="30" y="3"/>
                    </a:lnTo>
                    <a:lnTo>
                      <a:pt x="36" y="0"/>
                    </a:lnTo>
                    <a:lnTo>
                      <a:pt x="37"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38" name="Freeform 681"/>
              <p:cNvSpPr>
                <a:spLocks/>
              </p:cNvSpPr>
              <p:nvPr/>
            </p:nvSpPr>
            <p:spPr bwMode="auto">
              <a:xfrm>
                <a:off x="4459288" y="2883251"/>
                <a:ext cx="174729" cy="252283"/>
              </a:xfrm>
              <a:custGeom>
                <a:avLst/>
                <a:gdLst>
                  <a:gd name="T0" fmla="*/ 340 w 352"/>
                  <a:gd name="T1" fmla="*/ 52 h 197"/>
                  <a:gd name="T2" fmla="*/ 326 w 352"/>
                  <a:gd name="T3" fmla="*/ 72 h 197"/>
                  <a:gd name="T4" fmla="*/ 316 w 352"/>
                  <a:gd name="T5" fmla="*/ 96 h 197"/>
                  <a:gd name="T6" fmla="*/ 301 w 352"/>
                  <a:gd name="T7" fmla="*/ 106 h 197"/>
                  <a:gd name="T8" fmla="*/ 284 w 352"/>
                  <a:gd name="T9" fmla="*/ 101 h 197"/>
                  <a:gd name="T10" fmla="*/ 279 w 352"/>
                  <a:gd name="T11" fmla="*/ 120 h 197"/>
                  <a:gd name="T12" fmla="*/ 269 w 352"/>
                  <a:gd name="T13" fmla="*/ 135 h 197"/>
                  <a:gd name="T14" fmla="*/ 252 w 352"/>
                  <a:gd name="T15" fmla="*/ 137 h 197"/>
                  <a:gd name="T16" fmla="*/ 237 w 352"/>
                  <a:gd name="T17" fmla="*/ 145 h 197"/>
                  <a:gd name="T18" fmla="*/ 225 w 352"/>
                  <a:gd name="T19" fmla="*/ 169 h 197"/>
                  <a:gd name="T20" fmla="*/ 209 w 352"/>
                  <a:gd name="T21" fmla="*/ 190 h 197"/>
                  <a:gd name="T22" fmla="*/ 193 w 352"/>
                  <a:gd name="T23" fmla="*/ 191 h 197"/>
                  <a:gd name="T24" fmla="*/ 176 w 352"/>
                  <a:gd name="T25" fmla="*/ 191 h 197"/>
                  <a:gd name="T26" fmla="*/ 158 w 352"/>
                  <a:gd name="T27" fmla="*/ 189 h 197"/>
                  <a:gd name="T28" fmla="*/ 141 w 352"/>
                  <a:gd name="T29" fmla="*/ 189 h 197"/>
                  <a:gd name="T30" fmla="*/ 126 w 352"/>
                  <a:gd name="T31" fmla="*/ 191 h 197"/>
                  <a:gd name="T32" fmla="*/ 111 w 352"/>
                  <a:gd name="T33" fmla="*/ 195 h 197"/>
                  <a:gd name="T34" fmla="*/ 96 w 352"/>
                  <a:gd name="T35" fmla="*/ 195 h 197"/>
                  <a:gd name="T36" fmla="*/ 82 w 352"/>
                  <a:gd name="T37" fmla="*/ 190 h 197"/>
                  <a:gd name="T38" fmla="*/ 71 w 352"/>
                  <a:gd name="T39" fmla="*/ 169 h 197"/>
                  <a:gd name="T40" fmla="*/ 55 w 352"/>
                  <a:gd name="T41" fmla="*/ 157 h 197"/>
                  <a:gd name="T42" fmla="*/ 40 w 352"/>
                  <a:gd name="T43" fmla="*/ 158 h 197"/>
                  <a:gd name="T44" fmla="*/ 26 w 352"/>
                  <a:gd name="T45" fmla="*/ 152 h 197"/>
                  <a:gd name="T46" fmla="*/ 13 w 352"/>
                  <a:gd name="T47" fmla="*/ 142 h 197"/>
                  <a:gd name="T48" fmla="*/ 0 w 352"/>
                  <a:gd name="T49" fmla="*/ 134 h 197"/>
                  <a:gd name="T50" fmla="*/ 15 w 352"/>
                  <a:gd name="T51" fmla="*/ 130 h 197"/>
                  <a:gd name="T52" fmla="*/ 30 w 352"/>
                  <a:gd name="T53" fmla="*/ 127 h 197"/>
                  <a:gd name="T54" fmla="*/ 55 w 352"/>
                  <a:gd name="T55" fmla="*/ 113 h 197"/>
                  <a:gd name="T56" fmla="*/ 80 w 352"/>
                  <a:gd name="T57" fmla="*/ 102 h 197"/>
                  <a:gd name="T58" fmla="*/ 106 w 352"/>
                  <a:gd name="T59" fmla="*/ 93 h 197"/>
                  <a:gd name="T60" fmla="*/ 133 w 352"/>
                  <a:gd name="T61" fmla="*/ 82 h 197"/>
                  <a:gd name="T62" fmla="*/ 158 w 352"/>
                  <a:gd name="T63" fmla="*/ 79 h 197"/>
                  <a:gd name="T64" fmla="*/ 184 w 352"/>
                  <a:gd name="T65" fmla="*/ 76 h 197"/>
                  <a:gd name="T66" fmla="*/ 209 w 352"/>
                  <a:gd name="T67" fmla="*/ 72 h 197"/>
                  <a:gd name="T68" fmla="*/ 233 w 352"/>
                  <a:gd name="T69" fmla="*/ 68 h 197"/>
                  <a:gd name="T70" fmla="*/ 257 w 352"/>
                  <a:gd name="T71" fmla="*/ 61 h 197"/>
                  <a:gd name="T72" fmla="*/ 280 w 352"/>
                  <a:gd name="T73" fmla="*/ 53 h 197"/>
                  <a:gd name="T74" fmla="*/ 302 w 352"/>
                  <a:gd name="T75" fmla="*/ 39 h 197"/>
                  <a:gd name="T76" fmla="*/ 322 w 352"/>
                  <a:gd name="T77" fmla="*/ 23 h 197"/>
                  <a:gd name="T78" fmla="*/ 352 w 352"/>
                  <a:gd name="T79" fmla="*/ 4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97">
                    <a:moveTo>
                      <a:pt x="352" y="49"/>
                    </a:moveTo>
                    <a:lnTo>
                      <a:pt x="340" y="52"/>
                    </a:lnTo>
                    <a:lnTo>
                      <a:pt x="332" y="60"/>
                    </a:lnTo>
                    <a:lnTo>
                      <a:pt x="326" y="72"/>
                    </a:lnTo>
                    <a:lnTo>
                      <a:pt x="322" y="85"/>
                    </a:lnTo>
                    <a:lnTo>
                      <a:pt x="316" y="96"/>
                    </a:lnTo>
                    <a:lnTo>
                      <a:pt x="310" y="104"/>
                    </a:lnTo>
                    <a:lnTo>
                      <a:pt x="301" y="106"/>
                    </a:lnTo>
                    <a:lnTo>
                      <a:pt x="287" y="101"/>
                    </a:lnTo>
                    <a:lnTo>
                      <a:pt x="284" y="101"/>
                    </a:lnTo>
                    <a:lnTo>
                      <a:pt x="281" y="111"/>
                    </a:lnTo>
                    <a:lnTo>
                      <a:pt x="279" y="120"/>
                    </a:lnTo>
                    <a:lnTo>
                      <a:pt x="276" y="128"/>
                    </a:lnTo>
                    <a:lnTo>
                      <a:pt x="269" y="135"/>
                    </a:lnTo>
                    <a:lnTo>
                      <a:pt x="260" y="135"/>
                    </a:lnTo>
                    <a:lnTo>
                      <a:pt x="252" y="137"/>
                    </a:lnTo>
                    <a:lnTo>
                      <a:pt x="243" y="141"/>
                    </a:lnTo>
                    <a:lnTo>
                      <a:pt x="237" y="145"/>
                    </a:lnTo>
                    <a:lnTo>
                      <a:pt x="232" y="157"/>
                    </a:lnTo>
                    <a:lnTo>
                      <a:pt x="225" y="169"/>
                    </a:lnTo>
                    <a:lnTo>
                      <a:pt x="217" y="180"/>
                    </a:lnTo>
                    <a:lnTo>
                      <a:pt x="209" y="190"/>
                    </a:lnTo>
                    <a:lnTo>
                      <a:pt x="201" y="191"/>
                    </a:lnTo>
                    <a:lnTo>
                      <a:pt x="193" y="191"/>
                    </a:lnTo>
                    <a:lnTo>
                      <a:pt x="184" y="191"/>
                    </a:lnTo>
                    <a:lnTo>
                      <a:pt x="176" y="191"/>
                    </a:lnTo>
                    <a:lnTo>
                      <a:pt x="166" y="190"/>
                    </a:lnTo>
                    <a:lnTo>
                      <a:pt x="158" y="189"/>
                    </a:lnTo>
                    <a:lnTo>
                      <a:pt x="149" y="189"/>
                    </a:lnTo>
                    <a:lnTo>
                      <a:pt x="141" y="189"/>
                    </a:lnTo>
                    <a:lnTo>
                      <a:pt x="134" y="189"/>
                    </a:lnTo>
                    <a:lnTo>
                      <a:pt x="126" y="191"/>
                    </a:lnTo>
                    <a:lnTo>
                      <a:pt x="118" y="193"/>
                    </a:lnTo>
                    <a:lnTo>
                      <a:pt x="111" y="195"/>
                    </a:lnTo>
                    <a:lnTo>
                      <a:pt x="103" y="197"/>
                    </a:lnTo>
                    <a:lnTo>
                      <a:pt x="96" y="195"/>
                    </a:lnTo>
                    <a:lnTo>
                      <a:pt x="89" y="194"/>
                    </a:lnTo>
                    <a:lnTo>
                      <a:pt x="82" y="190"/>
                    </a:lnTo>
                    <a:lnTo>
                      <a:pt x="76" y="180"/>
                    </a:lnTo>
                    <a:lnTo>
                      <a:pt x="71" y="169"/>
                    </a:lnTo>
                    <a:lnTo>
                      <a:pt x="65" y="161"/>
                    </a:lnTo>
                    <a:lnTo>
                      <a:pt x="55" y="157"/>
                    </a:lnTo>
                    <a:lnTo>
                      <a:pt x="47" y="160"/>
                    </a:lnTo>
                    <a:lnTo>
                      <a:pt x="40" y="158"/>
                    </a:lnTo>
                    <a:lnTo>
                      <a:pt x="33" y="156"/>
                    </a:lnTo>
                    <a:lnTo>
                      <a:pt x="26" y="152"/>
                    </a:lnTo>
                    <a:lnTo>
                      <a:pt x="19" y="148"/>
                    </a:lnTo>
                    <a:lnTo>
                      <a:pt x="13" y="142"/>
                    </a:lnTo>
                    <a:lnTo>
                      <a:pt x="7" y="138"/>
                    </a:lnTo>
                    <a:lnTo>
                      <a:pt x="0" y="134"/>
                    </a:lnTo>
                    <a:lnTo>
                      <a:pt x="7" y="131"/>
                    </a:lnTo>
                    <a:lnTo>
                      <a:pt x="15" y="130"/>
                    </a:lnTo>
                    <a:lnTo>
                      <a:pt x="24" y="130"/>
                    </a:lnTo>
                    <a:lnTo>
                      <a:pt x="30" y="127"/>
                    </a:lnTo>
                    <a:lnTo>
                      <a:pt x="42" y="119"/>
                    </a:lnTo>
                    <a:lnTo>
                      <a:pt x="55" y="113"/>
                    </a:lnTo>
                    <a:lnTo>
                      <a:pt x="67" y="106"/>
                    </a:lnTo>
                    <a:lnTo>
                      <a:pt x="80" y="102"/>
                    </a:lnTo>
                    <a:lnTo>
                      <a:pt x="94" y="97"/>
                    </a:lnTo>
                    <a:lnTo>
                      <a:pt x="106" y="93"/>
                    </a:lnTo>
                    <a:lnTo>
                      <a:pt x="120" y="87"/>
                    </a:lnTo>
                    <a:lnTo>
                      <a:pt x="133" y="82"/>
                    </a:lnTo>
                    <a:lnTo>
                      <a:pt x="146" y="80"/>
                    </a:lnTo>
                    <a:lnTo>
                      <a:pt x="158" y="79"/>
                    </a:lnTo>
                    <a:lnTo>
                      <a:pt x="171" y="78"/>
                    </a:lnTo>
                    <a:lnTo>
                      <a:pt x="184" y="76"/>
                    </a:lnTo>
                    <a:lnTo>
                      <a:pt x="196" y="75"/>
                    </a:lnTo>
                    <a:lnTo>
                      <a:pt x="209" y="72"/>
                    </a:lnTo>
                    <a:lnTo>
                      <a:pt x="222" y="71"/>
                    </a:lnTo>
                    <a:lnTo>
                      <a:pt x="233" y="68"/>
                    </a:lnTo>
                    <a:lnTo>
                      <a:pt x="246" y="65"/>
                    </a:lnTo>
                    <a:lnTo>
                      <a:pt x="257" y="61"/>
                    </a:lnTo>
                    <a:lnTo>
                      <a:pt x="269" y="57"/>
                    </a:lnTo>
                    <a:lnTo>
                      <a:pt x="280" y="53"/>
                    </a:lnTo>
                    <a:lnTo>
                      <a:pt x="291" y="46"/>
                    </a:lnTo>
                    <a:lnTo>
                      <a:pt x="302" y="39"/>
                    </a:lnTo>
                    <a:lnTo>
                      <a:pt x="313" y="33"/>
                    </a:lnTo>
                    <a:lnTo>
                      <a:pt x="322" y="23"/>
                    </a:lnTo>
                    <a:lnTo>
                      <a:pt x="351" y="0"/>
                    </a:lnTo>
                    <a:lnTo>
                      <a:pt x="352"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39" name="Freeform 682"/>
              <p:cNvSpPr>
                <a:spLocks/>
              </p:cNvSpPr>
              <p:nvPr/>
            </p:nvSpPr>
            <p:spPr bwMode="auto">
              <a:xfrm>
                <a:off x="4577105" y="3001973"/>
                <a:ext cx="7988" cy="16960"/>
              </a:xfrm>
              <a:custGeom>
                <a:avLst/>
                <a:gdLst>
                  <a:gd name="T0" fmla="*/ 16 w 16"/>
                  <a:gd name="T1" fmla="*/ 9 h 15"/>
                  <a:gd name="T2" fmla="*/ 16 w 16"/>
                  <a:gd name="T3" fmla="*/ 11 h 15"/>
                  <a:gd name="T4" fmla="*/ 15 w 16"/>
                  <a:gd name="T5" fmla="*/ 14 h 15"/>
                  <a:gd name="T6" fmla="*/ 12 w 16"/>
                  <a:gd name="T7" fmla="*/ 15 h 15"/>
                  <a:gd name="T8" fmla="*/ 11 w 16"/>
                  <a:gd name="T9" fmla="*/ 15 h 15"/>
                  <a:gd name="T10" fmla="*/ 7 w 16"/>
                  <a:gd name="T11" fmla="*/ 15 h 15"/>
                  <a:gd name="T12" fmla="*/ 4 w 16"/>
                  <a:gd name="T13" fmla="*/ 14 h 15"/>
                  <a:gd name="T14" fmla="*/ 2 w 16"/>
                  <a:gd name="T15" fmla="*/ 11 h 15"/>
                  <a:gd name="T16" fmla="*/ 0 w 16"/>
                  <a:gd name="T17" fmla="*/ 7 h 15"/>
                  <a:gd name="T18" fmla="*/ 2 w 16"/>
                  <a:gd name="T19" fmla="*/ 2 h 15"/>
                  <a:gd name="T20" fmla="*/ 8 w 16"/>
                  <a:gd name="T21" fmla="*/ 0 h 15"/>
                  <a:gd name="T22" fmla="*/ 12 w 16"/>
                  <a:gd name="T23" fmla="*/ 3 h 15"/>
                  <a:gd name="T24" fmla="*/ 16 w 16"/>
                  <a:gd name="T2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5">
                    <a:moveTo>
                      <a:pt x="16" y="9"/>
                    </a:moveTo>
                    <a:lnTo>
                      <a:pt x="16" y="11"/>
                    </a:lnTo>
                    <a:lnTo>
                      <a:pt x="15" y="14"/>
                    </a:lnTo>
                    <a:lnTo>
                      <a:pt x="12" y="15"/>
                    </a:lnTo>
                    <a:lnTo>
                      <a:pt x="11" y="15"/>
                    </a:lnTo>
                    <a:lnTo>
                      <a:pt x="7" y="15"/>
                    </a:lnTo>
                    <a:lnTo>
                      <a:pt x="4" y="14"/>
                    </a:lnTo>
                    <a:lnTo>
                      <a:pt x="2" y="11"/>
                    </a:lnTo>
                    <a:lnTo>
                      <a:pt x="0" y="7"/>
                    </a:lnTo>
                    <a:lnTo>
                      <a:pt x="2" y="2"/>
                    </a:lnTo>
                    <a:lnTo>
                      <a:pt x="8" y="0"/>
                    </a:lnTo>
                    <a:lnTo>
                      <a:pt x="12" y="3"/>
                    </a:lnTo>
                    <a:lnTo>
                      <a:pt x="16"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40" name="Freeform 683"/>
              <p:cNvSpPr>
                <a:spLocks/>
              </p:cNvSpPr>
              <p:nvPr/>
            </p:nvSpPr>
            <p:spPr bwMode="auto">
              <a:xfrm>
                <a:off x="4495232" y="3018933"/>
                <a:ext cx="47926" cy="67841"/>
              </a:xfrm>
              <a:custGeom>
                <a:avLst/>
                <a:gdLst>
                  <a:gd name="T0" fmla="*/ 91 w 97"/>
                  <a:gd name="T1" fmla="*/ 19 h 52"/>
                  <a:gd name="T2" fmla="*/ 85 w 97"/>
                  <a:gd name="T3" fmla="*/ 27 h 52"/>
                  <a:gd name="T4" fmla="*/ 80 w 97"/>
                  <a:gd name="T5" fmla="*/ 33 h 52"/>
                  <a:gd name="T6" fmla="*/ 73 w 97"/>
                  <a:gd name="T7" fmla="*/ 40 h 52"/>
                  <a:gd name="T8" fmla="*/ 66 w 97"/>
                  <a:gd name="T9" fmla="*/ 44 h 52"/>
                  <a:gd name="T10" fmla="*/ 58 w 97"/>
                  <a:gd name="T11" fmla="*/ 48 h 52"/>
                  <a:gd name="T12" fmla="*/ 50 w 97"/>
                  <a:gd name="T13" fmla="*/ 49 h 52"/>
                  <a:gd name="T14" fmla="*/ 42 w 97"/>
                  <a:gd name="T15" fmla="*/ 52 h 52"/>
                  <a:gd name="T16" fmla="*/ 32 w 97"/>
                  <a:gd name="T17" fmla="*/ 52 h 52"/>
                  <a:gd name="T18" fmla="*/ 24 w 97"/>
                  <a:gd name="T19" fmla="*/ 51 h 52"/>
                  <a:gd name="T20" fmla="*/ 15 w 97"/>
                  <a:gd name="T21" fmla="*/ 48 h 52"/>
                  <a:gd name="T22" fmla="*/ 7 w 97"/>
                  <a:gd name="T23" fmla="*/ 45 h 52"/>
                  <a:gd name="T24" fmla="*/ 0 w 97"/>
                  <a:gd name="T25" fmla="*/ 41 h 52"/>
                  <a:gd name="T26" fmla="*/ 13 w 97"/>
                  <a:gd name="T27" fmla="*/ 40 h 52"/>
                  <a:gd name="T28" fmla="*/ 25 w 97"/>
                  <a:gd name="T29" fmla="*/ 38 h 52"/>
                  <a:gd name="T30" fmla="*/ 37 w 97"/>
                  <a:gd name="T31" fmla="*/ 34 h 52"/>
                  <a:gd name="T32" fmla="*/ 48 w 97"/>
                  <a:gd name="T33" fmla="*/ 29 h 52"/>
                  <a:gd name="T34" fmla="*/ 60 w 97"/>
                  <a:gd name="T35" fmla="*/ 23 h 52"/>
                  <a:gd name="T36" fmla="*/ 71 w 97"/>
                  <a:gd name="T37" fmla="*/ 17 h 52"/>
                  <a:gd name="T38" fmla="*/ 83 w 97"/>
                  <a:gd name="T39" fmla="*/ 8 h 52"/>
                  <a:gd name="T40" fmla="*/ 93 w 97"/>
                  <a:gd name="T41" fmla="*/ 0 h 52"/>
                  <a:gd name="T42" fmla="*/ 97 w 97"/>
                  <a:gd name="T43" fmla="*/ 4 h 52"/>
                  <a:gd name="T44" fmla="*/ 96 w 97"/>
                  <a:gd name="T45" fmla="*/ 10 h 52"/>
                  <a:gd name="T46" fmla="*/ 93 w 97"/>
                  <a:gd name="T47" fmla="*/ 14 h 52"/>
                  <a:gd name="T48" fmla="*/ 91 w 97"/>
                  <a:gd name="T4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52">
                    <a:moveTo>
                      <a:pt x="91" y="19"/>
                    </a:moveTo>
                    <a:lnTo>
                      <a:pt x="85" y="27"/>
                    </a:lnTo>
                    <a:lnTo>
                      <a:pt x="80" y="33"/>
                    </a:lnTo>
                    <a:lnTo>
                      <a:pt x="73" y="40"/>
                    </a:lnTo>
                    <a:lnTo>
                      <a:pt x="66" y="44"/>
                    </a:lnTo>
                    <a:lnTo>
                      <a:pt x="58" y="48"/>
                    </a:lnTo>
                    <a:lnTo>
                      <a:pt x="50" y="49"/>
                    </a:lnTo>
                    <a:lnTo>
                      <a:pt x="42" y="52"/>
                    </a:lnTo>
                    <a:lnTo>
                      <a:pt x="32" y="52"/>
                    </a:lnTo>
                    <a:lnTo>
                      <a:pt x="24" y="51"/>
                    </a:lnTo>
                    <a:lnTo>
                      <a:pt x="15" y="48"/>
                    </a:lnTo>
                    <a:lnTo>
                      <a:pt x="7" y="45"/>
                    </a:lnTo>
                    <a:lnTo>
                      <a:pt x="0" y="41"/>
                    </a:lnTo>
                    <a:lnTo>
                      <a:pt x="13" y="40"/>
                    </a:lnTo>
                    <a:lnTo>
                      <a:pt x="25" y="38"/>
                    </a:lnTo>
                    <a:lnTo>
                      <a:pt x="37" y="34"/>
                    </a:lnTo>
                    <a:lnTo>
                      <a:pt x="48" y="29"/>
                    </a:lnTo>
                    <a:lnTo>
                      <a:pt x="60" y="23"/>
                    </a:lnTo>
                    <a:lnTo>
                      <a:pt x="71" y="17"/>
                    </a:lnTo>
                    <a:lnTo>
                      <a:pt x="83" y="8"/>
                    </a:lnTo>
                    <a:lnTo>
                      <a:pt x="93" y="0"/>
                    </a:lnTo>
                    <a:lnTo>
                      <a:pt x="97" y="4"/>
                    </a:lnTo>
                    <a:lnTo>
                      <a:pt x="96" y="10"/>
                    </a:lnTo>
                    <a:lnTo>
                      <a:pt x="93" y="14"/>
                    </a:lnTo>
                    <a:lnTo>
                      <a:pt x="91" y="1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41" name="Freeform 684"/>
              <p:cNvSpPr>
                <a:spLocks/>
              </p:cNvSpPr>
              <p:nvPr/>
            </p:nvSpPr>
            <p:spPr bwMode="auto">
              <a:xfrm>
                <a:off x="4560132" y="3016813"/>
                <a:ext cx="9985" cy="25440"/>
              </a:xfrm>
              <a:custGeom>
                <a:avLst/>
                <a:gdLst>
                  <a:gd name="T0" fmla="*/ 15 w 21"/>
                  <a:gd name="T1" fmla="*/ 16 h 20"/>
                  <a:gd name="T2" fmla="*/ 13 w 21"/>
                  <a:gd name="T3" fmla="*/ 20 h 20"/>
                  <a:gd name="T4" fmla="*/ 8 w 21"/>
                  <a:gd name="T5" fmla="*/ 20 h 20"/>
                  <a:gd name="T6" fmla="*/ 4 w 21"/>
                  <a:gd name="T7" fmla="*/ 19 h 20"/>
                  <a:gd name="T8" fmla="*/ 0 w 21"/>
                  <a:gd name="T9" fmla="*/ 19 h 20"/>
                  <a:gd name="T10" fmla="*/ 0 w 21"/>
                  <a:gd name="T11" fmla="*/ 18 h 20"/>
                  <a:gd name="T12" fmla="*/ 20 w 21"/>
                  <a:gd name="T13" fmla="*/ 0 h 20"/>
                  <a:gd name="T14" fmla="*/ 21 w 21"/>
                  <a:gd name="T15" fmla="*/ 4 h 20"/>
                  <a:gd name="T16" fmla="*/ 20 w 21"/>
                  <a:gd name="T17" fmla="*/ 8 h 20"/>
                  <a:gd name="T18" fmla="*/ 17 w 21"/>
                  <a:gd name="T19" fmla="*/ 12 h 20"/>
                  <a:gd name="T20" fmla="*/ 15 w 21"/>
                  <a:gd name="T21"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15" y="16"/>
                    </a:moveTo>
                    <a:lnTo>
                      <a:pt x="13" y="20"/>
                    </a:lnTo>
                    <a:lnTo>
                      <a:pt x="8" y="20"/>
                    </a:lnTo>
                    <a:lnTo>
                      <a:pt x="4" y="19"/>
                    </a:lnTo>
                    <a:lnTo>
                      <a:pt x="0" y="19"/>
                    </a:lnTo>
                    <a:lnTo>
                      <a:pt x="0" y="18"/>
                    </a:lnTo>
                    <a:lnTo>
                      <a:pt x="20" y="0"/>
                    </a:lnTo>
                    <a:lnTo>
                      <a:pt x="21" y="4"/>
                    </a:lnTo>
                    <a:lnTo>
                      <a:pt x="20" y="8"/>
                    </a:lnTo>
                    <a:lnTo>
                      <a:pt x="17" y="12"/>
                    </a:lnTo>
                    <a:lnTo>
                      <a:pt x="15" y="1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42" name="Freeform 685"/>
              <p:cNvSpPr>
                <a:spLocks/>
              </p:cNvSpPr>
              <p:nvPr/>
            </p:nvSpPr>
            <p:spPr bwMode="auto">
              <a:xfrm>
                <a:off x="4539164" y="3023173"/>
                <a:ext cx="18971" cy="46641"/>
              </a:xfrm>
              <a:custGeom>
                <a:avLst/>
                <a:gdLst>
                  <a:gd name="T0" fmla="*/ 34 w 38"/>
                  <a:gd name="T1" fmla="*/ 18 h 38"/>
                  <a:gd name="T2" fmla="*/ 31 w 38"/>
                  <a:gd name="T3" fmla="*/ 22 h 38"/>
                  <a:gd name="T4" fmla="*/ 27 w 38"/>
                  <a:gd name="T5" fmla="*/ 26 h 38"/>
                  <a:gd name="T6" fmla="*/ 24 w 38"/>
                  <a:gd name="T7" fmla="*/ 30 h 38"/>
                  <a:gd name="T8" fmla="*/ 19 w 38"/>
                  <a:gd name="T9" fmla="*/ 33 h 38"/>
                  <a:gd name="T10" fmla="*/ 15 w 38"/>
                  <a:gd name="T11" fmla="*/ 34 h 38"/>
                  <a:gd name="T12" fmla="*/ 10 w 38"/>
                  <a:gd name="T13" fmla="*/ 37 h 38"/>
                  <a:gd name="T14" fmla="*/ 4 w 38"/>
                  <a:gd name="T15" fmla="*/ 37 h 38"/>
                  <a:gd name="T16" fmla="*/ 0 w 38"/>
                  <a:gd name="T17" fmla="*/ 38 h 38"/>
                  <a:gd name="T18" fmla="*/ 3 w 38"/>
                  <a:gd name="T19" fmla="*/ 33 h 38"/>
                  <a:gd name="T20" fmla="*/ 7 w 38"/>
                  <a:gd name="T21" fmla="*/ 27 h 38"/>
                  <a:gd name="T22" fmla="*/ 11 w 38"/>
                  <a:gd name="T23" fmla="*/ 22 h 38"/>
                  <a:gd name="T24" fmla="*/ 16 w 38"/>
                  <a:gd name="T25" fmla="*/ 16 h 38"/>
                  <a:gd name="T26" fmla="*/ 20 w 38"/>
                  <a:gd name="T27" fmla="*/ 12 h 38"/>
                  <a:gd name="T28" fmla="*/ 25 w 38"/>
                  <a:gd name="T29" fmla="*/ 7 h 38"/>
                  <a:gd name="T30" fmla="*/ 31 w 38"/>
                  <a:gd name="T31" fmla="*/ 3 h 38"/>
                  <a:gd name="T32" fmla="*/ 35 w 38"/>
                  <a:gd name="T33" fmla="*/ 0 h 38"/>
                  <a:gd name="T34" fmla="*/ 38 w 38"/>
                  <a:gd name="T35" fmla="*/ 4 h 38"/>
                  <a:gd name="T36" fmla="*/ 37 w 38"/>
                  <a:gd name="T37" fmla="*/ 8 h 38"/>
                  <a:gd name="T38" fmla="*/ 35 w 38"/>
                  <a:gd name="T39" fmla="*/ 14 h 38"/>
                  <a:gd name="T40" fmla="*/ 34 w 38"/>
                  <a:gd name="T41"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38">
                    <a:moveTo>
                      <a:pt x="34" y="18"/>
                    </a:moveTo>
                    <a:lnTo>
                      <a:pt x="31" y="22"/>
                    </a:lnTo>
                    <a:lnTo>
                      <a:pt x="27" y="26"/>
                    </a:lnTo>
                    <a:lnTo>
                      <a:pt x="24" y="30"/>
                    </a:lnTo>
                    <a:lnTo>
                      <a:pt x="19" y="33"/>
                    </a:lnTo>
                    <a:lnTo>
                      <a:pt x="15" y="34"/>
                    </a:lnTo>
                    <a:lnTo>
                      <a:pt x="10" y="37"/>
                    </a:lnTo>
                    <a:lnTo>
                      <a:pt x="4" y="37"/>
                    </a:lnTo>
                    <a:lnTo>
                      <a:pt x="0" y="38"/>
                    </a:lnTo>
                    <a:lnTo>
                      <a:pt x="3" y="33"/>
                    </a:lnTo>
                    <a:lnTo>
                      <a:pt x="7" y="27"/>
                    </a:lnTo>
                    <a:lnTo>
                      <a:pt x="11" y="22"/>
                    </a:lnTo>
                    <a:lnTo>
                      <a:pt x="16" y="16"/>
                    </a:lnTo>
                    <a:lnTo>
                      <a:pt x="20" y="12"/>
                    </a:lnTo>
                    <a:lnTo>
                      <a:pt x="25" y="7"/>
                    </a:lnTo>
                    <a:lnTo>
                      <a:pt x="31" y="3"/>
                    </a:lnTo>
                    <a:lnTo>
                      <a:pt x="35" y="0"/>
                    </a:lnTo>
                    <a:lnTo>
                      <a:pt x="38" y="4"/>
                    </a:lnTo>
                    <a:lnTo>
                      <a:pt x="37" y="8"/>
                    </a:lnTo>
                    <a:lnTo>
                      <a:pt x="35" y="14"/>
                    </a:lnTo>
                    <a:lnTo>
                      <a:pt x="34"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43" name="Freeform 686"/>
              <p:cNvSpPr>
                <a:spLocks/>
              </p:cNvSpPr>
              <p:nvPr/>
            </p:nvSpPr>
            <p:spPr bwMode="auto">
              <a:xfrm>
                <a:off x="4471269" y="3014693"/>
                <a:ext cx="163746" cy="271364"/>
              </a:xfrm>
              <a:custGeom>
                <a:avLst/>
                <a:gdLst>
                  <a:gd name="T0" fmla="*/ 307 w 327"/>
                  <a:gd name="T1" fmla="*/ 81 h 213"/>
                  <a:gd name="T2" fmla="*/ 300 w 327"/>
                  <a:gd name="T3" fmla="*/ 100 h 213"/>
                  <a:gd name="T4" fmla="*/ 285 w 327"/>
                  <a:gd name="T5" fmla="*/ 111 h 213"/>
                  <a:gd name="T6" fmla="*/ 269 w 327"/>
                  <a:gd name="T7" fmla="*/ 114 h 213"/>
                  <a:gd name="T8" fmla="*/ 265 w 327"/>
                  <a:gd name="T9" fmla="*/ 135 h 213"/>
                  <a:gd name="T10" fmla="*/ 260 w 327"/>
                  <a:gd name="T11" fmla="*/ 156 h 213"/>
                  <a:gd name="T12" fmla="*/ 251 w 327"/>
                  <a:gd name="T13" fmla="*/ 173 h 213"/>
                  <a:gd name="T14" fmla="*/ 241 w 327"/>
                  <a:gd name="T15" fmla="*/ 180 h 213"/>
                  <a:gd name="T16" fmla="*/ 229 w 327"/>
                  <a:gd name="T17" fmla="*/ 185 h 213"/>
                  <a:gd name="T18" fmla="*/ 217 w 327"/>
                  <a:gd name="T19" fmla="*/ 185 h 213"/>
                  <a:gd name="T20" fmla="*/ 206 w 327"/>
                  <a:gd name="T21" fmla="*/ 193 h 213"/>
                  <a:gd name="T22" fmla="*/ 193 w 327"/>
                  <a:gd name="T23" fmla="*/ 207 h 213"/>
                  <a:gd name="T24" fmla="*/ 177 w 327"/>
                  <a:gd name="T25" fmla="*/ 213 h 213"/>
                  <a:gd name="T26" fmla="*/ 161 w 327"/>
                  <a:gd name="T27" fmla="*/ 210 h 213"/>
                  <a:gd name="T28" fmla="*/ 145 w 327"/>
                  <a:gd name="T29" fmla="*/ 203 h 213"/>
                  <a:gd name="T30" fmla="*/ 129 w 327"/>
                  <a:gd name="T31" fmla="*/ 199 h 213"/>
                  <a:gd name="T32" fmla="*/ 114 w 327"/>
                  <a:gd name="T33" fmla="*/ 203 h 213"/>
                  <a:gd name="T34" fmla="*/ 101 w 327"/>
                  <a:gd name="T35" fmla="*/ 204 h 213"/>
                  <a:gd name="T36" fmla="*/ 63 w 327"/>
                  <a:gd name="T37" fmla="*/ 169 h 213"/>
                  <a:gd name="T38" fmla="*/ 50 w 327"/>
                  <a:gd name="T39" fmla="*/ 170 h 213"/>
                  <a:gd name="T40" fmla="*/ 38 w 327"/>
                  <a:gd name="T41" fmla="*/ 174 h 213"/>
                  <a:gd name="T42" fmla="*/ 25 w 327"/>
                  <a:gd name="T43" fmla="*/ 174 h 213"/>
                  <a:gd name="T44" fmla="*/ 14 w 327"/>
                  <a:gd name="T45" fmla="*/ 169 h 213"/>
                  <a:gd name="T46" fmla="*/ 4 w 327"/>
                  <a:gd name="T47" fmla="*/ 165 h 213"/>
                  <a:gd name="T48" fmla="*/ 1 w 327"/>
                  <a:gd name="T49" fmla="*/ 156 h 213"/>
                  <a:gd name="T50" fmla="*/ 23 w 327"/>
                  <a:gd name="T51" fmla="*/ 148 h 213"/>
                  <a:gd name="T52" fmla="*/ 48 w 327"/>
                  <a:gd name="T53" fmla="*/ 146 h 213"/>
                  <a:gd name="T54" fmla="*/ 72 w 327"/>
                  <a:gd name="T55" fmla="*/ 140 h 213"/>
                  <a:gd name="T56" fmla="*/ 97 w 327"/>
                  <a:gd name="T57" fmla="*/ 133 h 213"/>
                  <a:gd name="T58" fmla="*/ 120 w 327"/>
                  <a:gd name="T59" fmla="*/ 126 h 213"/>
                  <a:gd name="T60" fmla="*/ 143 w 327"/>
                  <a:gd name="T61" fmla="*/ 118 h 213"/>
                  <a:gd name="T62" fmla="*/ 166 w 327"/>
                  <a:gd name="T63" fmla="*/ 110 h 213"/>
                  <a:gd name="T64" fmla="*/ 190 w 327"/>
                  <a:gd name="T65" fmla="*/ 102 h 213"/>
                  <a:gd name="T66" fmla="*/ 220 w 327"/>
                  <a:gd name="T67" fmla="*/ 92 h 213"/>
                  <a:gd name="T68" fmla="*/ 252 w 327"/>
                  <a:gd name="T69" fmla="*/ 72 h 213"/>
                  <a:gd name="T70" fmla="*/ 281 w 327"/>
                  <a:gd name="T71" fmla="*/ 44 h 213"/>
                  <a:gd name="T72" fmla="*/ 310 w 327"/>
                  <a:gd name="T73" fmla="*/ 14 h 213"/>
                  <a:gd name="T74" fmla="*/ 327 w 327"/>
                  <a:gd name="T75" fmla="*/ 6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 h="213">
                    <a:moveTo>
                      <a:pt x="308" y="70"/>
                    </a:moveTo>
                    <a:lnTo>
                      <a:pt x="307" y="81"/>
                    </a:lnTo>
                    <a:lnTo>
                      <a:pt x="305" y="91"/>
                    </a:lnTo>
                    <a:lnTo>
                      <a:pt x="300" y="100"/>
                    </a:lnTo>
                    <a:lnTo>
                      <a:pt x="294" y="109"/>
                    </a:lnTo>
                    <a:lnTo>
                      <a:pt x="285" y="111"/>
                    </a:lnTo>
                    <a:lnTo>
                      <a:pt x="277" y="113"/>
                    </a:lnTo>
                    <a:lnTo>
                      <a:pt x="269" y="114"/>
                    </a:lnTo>
                    <a:lnTo>
                      <a:pt x="265" y="122"/>
                    </a:lnTo>
                    <a:lnTo>
                      <a:pt x="265" y="135"/>
                    </a:lnTo>
                    <a:lnTo>
                      <a:pt x="264" y="146"/>
                    </a:lnTo>
                    <a:lnTo>
                      <a:pt x="260" y="156"/>
                    </a:lnTo>
                    <a:lnTo>
                      <a:pt x="255" y="167"/>
                    </a:lnTo>
                    <a:lnTo>
                      <a:pt x="251" y="173"/>
                    </a:lnTo>
                    <a:lnTo>
                      <a:pt x="246" y="177"/>
                    </a:lnTo>
                    <a:lnTo>
                      <a:pt x="241" y="180"/>
                    </a:lnTo>
                    <a:lnTo>
                      <a:pt x="235" y="182"/>
                    </a:lnTo>
                    <a:lnTo>
                      <a:pt x="229" y="185"/>
                    </a:lnTo>
                    <a:lnTo>
                      <a:pt x="223" y="185"/>
                    </a:lnTo>
                    <a:lnTo>
                      <a:pt x="217" y="185"/>
                    </a:lnTo>
                    <a:lnTo>
                      <a:pt x="212" y="185"/>
                    </a:lnTo>
                    <a:lnTo>
                      <a:pt x="206" y="193"/>
                    </a:lnTo>
                    <a:lnTo>
                      <a:pt x="200" y="200"/>
                    </a:lnTo>
                    <a:lnTo>
                      <a:pt x="193" y="207"/>
                    </a:lnTo>
                    <a:lnTo>
                      <a:pt x="186" y="211"/>
                    </a:lnTo>
                    <a:lnTo>
                      <a:pt x="177" y="213"/>
                    </a:lnTo>
                    <a:lnTo>
                      <a:pt x="169" y="213"/>
                    </a:lnTo>
                    <a:lnTo>
                      <a:pt x="161" y="210"/>
                    </a:lnTo>
                    <a:lnTo>
                      <a:pt x="153" y="206"/>
                    </a:lnTo>
                    <a:lnTo>
                      <a:pt x="145" y="203"/>
                    </a:lnTo>
                    <a:lnTo>
                      <a:pt x="137" y="200"/>
                    </a:lnTo>
                    <a:lnTo>
                      <a:pt x="129" y="199"/>
                    </a:lnTo>
                    <a:lnTo>
                      <a:pt x="120" y="200"/>
                    </a:lnTo>
                    <a:lnTo>
                      <a:pt x="114" y="203"/>
                    </a:lnTo>
                    <a:lnTo>
                      <a:pt x="107" y="204"/>
                    </a:lnTo>
                    <a:lnTo>
                      <a:pt x="101" y="204"/>
                    </a:lnTo>
                    <a:lnTo>
                      <a:pt x="94" y="202"/>
                    </a:lnTo>
                    <a:lnTo>
                      <a:pt x="63" y="169"/>
                    </a:lnTo>
                    <a:lnTo>
                      <a:pt x="57" y="169"/>
                    </a:lnTo>
                    <a:lnTo>
                      <a:pt x="50" y="170"/>
                    </a:lnTo>
                    <a:lnTo>
                      <a:pt x="45" y="172"/>
                    </a:lnTo>
                    <a:lnTo>
                      <a:pt x="38" y="174"/>
                    </a:lnTo>
                    <a:lnTo>
                      <a:pt x="32" y="176"/>
                    </a:lnTo>
                    <a:lnTo>
                      <a:pt x="25" y="174"/>
                    </a:lnTo>
                    <a:lnTo>
                      <a:pt x="19" y="173"/>
                    </a:lnTo>
                    <a:lnTo>
                      <a:pt x="14" y="169"/>
                    </a:lnTo>
                    <a:lnTo>
                      <a:pt x="9" y="166"/>
                    </a:lnTo>
                    <a:lnTo>
                      <a:pt x="4" y="165"/>
                    </a:lnTo>
                    <a:lnTo>
                      <a:pt x="0" y="162"/>
                    </a:lnTo>
                    <a:lnTo>
                      <a:pt x="1" y="156"/>
                    </a:lnTo>
                    <a:lnTo>
                      <a:pt x="10" y="148"/>
                    </a:lnTo>
                    <a:lnTo>
                      <a:pt x="23" y="148"/>
                    </a:lnTo>
                    <a:lnTo>
                      <a:pt x="36" y="147"/>
                    </a:lnTo>
                    <a:lnTo>
                      <a:pt x="48" y="146"/>
                    </a:lnTo>
                    <a:lnTo>
                      <a:pt x="61" y="143"/>
                    </a:lnTo>
                    <a:lnTo>
                      <a:pt x="72" y="140"/>
                    </a:lnTo>
                    <a:lnTo>
                      <a:pt x="85" y="137"/>
                    </a:lnTo>
                    <a:lnTo>
                      <a:pt x="97" y="133"/>
                    </a:lnTo>
                    <a:lnTo>
                      <a:pt x="108" y="130"/>
                    </a:lnTo>
                    <a:lnTo>
                      <a:pt x="120" y="126"/>
                    </a:lnTo>
                    <a:lnTo>
                      <a:pt x="131" y="122"/>
                    </a:lnTo>
                    <a:lnTo>
                      <a:pt x="143" y="118"/>
                    </a:lnTo>
                    <a:lnTo>
                      <a:pt x="154" y="114"/>
                    </a:lnTo>
                    <a:lnTo>
                      <a:pt x="166" y="110"/>
                    </a:lnTo>
                    <a:lnTo>
                      <a:pt x="178" y="106"/>
                    </a:lnTo>
                    <a:lnTo>
                      <a:pt x="190" y="102"/>
                    </a:lnTo>
                    <a:lnTo>
                      <a:pt x="201" y="98"/>
                    </a:lnTo>
                    <a:lnTo>
                      <a:pt x="220" y="92"/>
                    </a:lnTo>
                    <a:lnTo>
                      <a:pt x="236" y="83"/>
                    </a:lnTo>
                    <a:lnTo>
                      <a:pt x="252" y="72"/>
                    </a:lnTo>
                    <a:lnTo>
                      <a:pt x="267" y="58"/>
                    </a:lnTo>
                    <a:lnTo>
                      <a:pt x="281" y="44"/>
                    </a:lnTo>
                    <a:lnTo>
                      <a:pt x="296" y="29"/>
                    </a:lnTo>
                    <a:lnTo>
                      <a:pt x="310" y="14"/>
                    </a:lnTo>
                    <a:lnTo>
                      <a:pt x="325" y="0"/>
                    </a:lnTo>
                    <a:lnTo>
                      <a:pt x="327" y="62"/>
                    </a:lnTo>
                    <a:lnTo>
                      <a:pt x="308"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44" name="Freeform 687"/>
              <p:cNvSpPr>
                <a:spLocks/>
              </p:cNvSpPr>
              <p:nvPr/>
            </p:nvSpPr>
            <p:spPr bwMode="auto">
              <a:xfrm>
                <a:off x="4497229" y="3035893"/>
                <a:ext cx="11981" cy="14840"/>
              </a:xfrm>
              <a:custGeom>
                <a:avLst/>
                <a:gdLst>
                  <a:gd name="T0" fmla="*/ 24 w 24"/>
                  <a:gd name="T1" fmla="*/ 5 h 13"/>
                  <a:gd name="T2" fmla="*/ 24 w 24"/>
                  <a:gd name="T3" fmla="*/ 7 h 13"/>
                  <a:gd name="T4" fmla="*/ 22 w 24"/>
                  <a:gd name="T5" fmla="*/ 10 h 13"/>
                  <a:gd name="T6" fmla="*/ 19 w 24"/>
                  <a:gd name="T7" fmla="*/ 11 h 13"/>
                  <a:gd name="T8" fmla="*/ 17 w 24"/>
                  <a:gd name="T9" fmla="*/ 13 h 13"/>
                  <a:gd name="T10" fmla="*/ 12 w 24"/>
                  <a:gd name="T11" fmla="*/ 13 h 13"/>
                  <a:gd name="T12" fmla="*/ 8 w 24"/>
                  <a:gd name="T13" fmla="*/ 13 h 13"/>
                  <a:gd name="T14" fmla="*/ 3 w 24"/>
                  <a:gd name="T15" fmla="*/ 10 h 13"/>
                  <a:gd name="T16" fmla="*/ 0 w 24"/>
                  <a:gd name="T17" fmla="*/ 7 h 13"/>
                  <a:gd name="T18" fmla="*/ 1 w 24"/>
                  <a:gd name="T19" fmla="*/ 5 h 13"/>
                  <a:gd name="T20" fmla="*/ 2 w 24"/>
                  <a:gd name="T21" fmla="*/ 2 h 13"/>
                  <a:gd name="T22" fmla="*/ 4 w 24"/>
                  <a:gd name="T23" fmla="*/ 2 h 13"/>
                  <a:gd name="T24" fmla="*/ 5 w 24"/>
                  <a:gd name="T25" fmla="*/ 0 h 13"/>
                  <a:gd name="T26" fmla="*/ 10 w 24"/>
                  <a:gd name="T27" fmla="*/ 0 h 13"/>
                  <a:gd name="T28" fmla="*/ 16 w 24"/>
                  <a:gd name="T29" fmla="*/ 0 h 13"/>
                  <a:gd name="T30" fmla="*/ 20 w 24"/>
                  <a:gd name="T31" fmla="*/ 0 h 13"/>
                  <a:gd name="T32" fmla="*/ 24 w 24"/>
                  <a:gd name="T3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3">
                    <a:moveTo>
                      <a:pt x="24" y="5"/>
                    </a:moveTo>
                    <a:lnTo>
                      <a:pt x="24" y="7"/>
                    </a:lnTo>
                    <a:lnTo>
                      <a:pt x="22" y="10"/>
                    </a:lnTo>
                    <a:lnTo>
                      <a:pt x="19" y="11"/>
                    </a:lnTo>
                    <a:lnTo>
                      <a:pt x="17" y="13"/>
                    </a:lnTo>
                    <a:lnTo>
                      <a:pt x="12" y="13"/>
                    </a:lnTo>
                    <a:lnTo>
                      <a:pt x="8" y="13"/>
                    </a:lnTo>
                    <a:lnTo>
                      <a:pt x="3" y="10"/>
                    </a:lnTo>
                    <a:lnTo>
                      <a:pt x="0" y="7"/>
                    </a:lnTo>
                    <a:lnTo>
                      <a:pt x="1" y="5"/>
                    </a:lnTo>
                    <a:lnTo>
                      <a:pt x="2" y="2"/>
                    </a:lnTo>
                    <a:lnTo>
                      <a:pt x="4" y="2"/>
                    </a:lnTo>
                    <a:lnTo>
                      <a:pt x="5" y="0"/>
                    </a:lnTo>
                    <a:lnTo>
                      <a:pt x="10" y="0"/>
                    </a:lnTo>
                    <a:lnTo>
                      <a:pt x="16" y="0"/>
                    </a:lnTo>
                    <a:lnTo>
                      <a:pt x="20" y="0"/>
                    </a:lnTo>
                    <a:lnTo>
                      <a:pt x="24"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45" name="Freeform 688"/>
              <p:cNvSpPr>
                <a:spLocks/>
              </p:cNvSpPr>
              <p:nvPr/>
            </p:nvSpPr>
            <p:spPr bwMode="auto">
              <a:xfrm>
                <a:off x="4645000" y="3044373"/>
                <a:ext cx="3994" cy="21200"/>
              </a:xfrm>
              <a:custGeom>
                <a:avLst/>
                <a:gdLst>
                  <a:gd name="T0" fmla="*/ 5 w 7"/>
                  <a:gd name="T1" fmla="*/ 13 h 16"/>
                  <a:gd name="T2" fmla="*/ 4 w 7"/>
                  <a:gd name="T3" fmla="*/ 15 h 16"/>
                  <a:gd name="T4" fmla="*/ 3 w 7"/>
                  <a:gd name="T5" fmla="*/ 16 h 16"/>
                  <a:gd name="T6" fmla="*/ 2 w 7"/>
                  <a:gd name="T7" fmla="*/ 16 h 16"/>
                  <a:gd name="T8" fmla="*/ 1 w 7"/>
                  <a:gd name="T9" fmla="*/ 16 h 16"/>
                  <a:gd name="T10" fmla="*/ 0 w 7"/>
                  <a:gd name="T11" fmla="*/ 12 h 16"/>
                  <a:gd name="T12" fmla="*/ 0 w 7"/>
                  <a:gd name="T13" fmla="*/ 8 h 16"/>
                  <a:gd name="T14" fmla="*/ 0 w 7"/>
                  <a:gd name="T15" fmla="*/ 4 h 16"/>
                  <a:gd name="T16" fmla="*/ 1 w 7"/>
                  <a:gd name="T17" fmla="*/ 0 h 16"/>
                  <a:gd name="T18" fmla="*/ 4 w 7"/>
                  <a:gd name="T19" fmla="*/ 2 h 16"/>
                  <a:gd name="T20" fmla="*/ 7 w 7"/>
                  <a:gd name="T21" fmla="*/ 5 h 16"/>
                  <a:gd name="T22" fmla="*/ 7 w 7"/>
                  <a:gd name="T23" fmla="*/ 9 h 16"/>
                  <a:gd name="T24" fmla="*/ 5 w 7"/>
                  <a:gd name="T2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6">
                    <a:moveTo>
                      <a:pt x="5" y="13"/>
                    </a:moveTo>
                    <a:lnTo>
                      <a:pt x="4" y="15"/>
                    </a:lnTo>
                    <a:lnTo>
                      <a:pt x="3" y="16"/>
                    </a:lnTo>
                    <a:lnTo>
                      <a:pt x="2" y="16"/>
                    </a:lnTo>
                    <a:lnTo>
                      <a:pt x="1" y="16"/>
                    </a:lnTo>
                    <a:lnTo>
                      <a:pt x="0" y="12"/>
                    </a:lnTo>
                    <a:lnTo>
                      <a:pt x="0" y="8"/>
                    </a:lnTo>
                    <a:lnTo>
                      <a:pt x="0" y="4"/>
                    </a:lnTo>
                    <a:lnTo>
                      <a:pt x="1" y="0"/>
                    </a:lnTo>
                    <a:lnTo>
                      <a:pt x="4" y="2"/>
                    </a:lnTo>
                    <a:lnTo>
                      <a:pt x="7" y="5"/>
                    </a:lnTo>
                    <a:lnTo>
                      <a:pt x="7" y="9"/>
                    </a:lnTo>
                    <a:lnTo>
                      <a:pt x="5" y="1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46" name="Freeform 689"/>
              <p:cNvSpPr>
                <a:spLocks/>
              </p:cNvSpPr>
              <p:nvPr/>
            </p:nvSpPr>
            <p:spPr bwMode="auto">
              <a:xfrm>
                <a:off x="4640008" y="3095254"/>
                <a:ext cx="9985" cy="277724"/>
              </a:xfrm>
              <a:custGeom>
                <a:avLst/>
                <a:gdLst>
                  <a:gd name="T0" fmla="*/ 7 w 21"/>
                  <a:gd name="T1" fmla="*/ 195 h 217"/>
                  <a:gd name="T2" fmla="*/ 7 w 21"/>
                  <a:gd name="T3" fmla="*/ 200 h 217"/>
                  <a:gd name="T4" fmla="*/ 6 w 21"/>
                  <a:gd name="T5" fmla="*/ 206 h 217"/>
                  <a:gd name="T6" fmla="*/ 6 w 21"/>
                  <a:gd name="T7" fmla="*/ 211 h 217"/>
                  <a:gd name="T8" fmla="*/ 5 w 21"/>
                  <a:gd name="T9" fmla="*/ 217 h 217"/>
                  <a:gd name="T10" fmla="*/ 1 w 21"/>
                  <a:gd name="T11" fmla="*/ 163 h 217"/>
                  <a:gd name="T12" fmla="*/ 0 w 21"/>
                  <a:gd name="T13" fmla="*/ 109 h 217"/>
                  <a:gd name="T14" fmla="*/ 1 w 21"/>
                  <a:gd name="T15" fmla="*/ 54 h 217"/>
                  <a:gd name="T16" fmla="*/ 6 w 21"/>
                  <a:gd name="T17" fmla="*/ 0 h 217"/>
                  <a:gd name="T18" fmla="*/ 16 w 21"/>
                  <a:gd name="T19" fmla="*/ 47 h 217"/>
                  <a:gd name="T20" fmla="*/ 21 w 21"/>
                  <a:gd name="T21" fmla="*/ 98 h 217"/>
                  <a:gd name="T22" fmla="*/ 19 w 21"/>
                  <a:gd name="T23" fmla="*/ 148 h 217"/>
                  <a:gd name="T24" fmla="*/ 7 w 21"/>
                  <a:gd name="T25" fmla="*/ 19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17">
                    <a:moveTo>
                      <a:pt x="7" y="195"/>
                    </a:moveTo>
                    <a:lnTo>
                      <a:pt x="7" y="200"/>
                    </a:lnTo>
                    <a:lnTo>
                      <a:pt x="6" y="206"/>
                    </a:lnTo>
                    <a:lnTo>
                      <a:pt x="6" y="211"/>
                    </a:lnTo>
                    <a:lnTo>
                      <a:pt x="5" y="217"/>
                    </a:lnTo>
                    <a:lnTo>
                      <a:pt x="1" y="163"/>
                    </a:lnTo>
                    <a:lnTo>
                      <a:pt x="0" y="109"/>
                    </a:lnTo>
                    <a:lnTo>
                      <a:pt x="1" y="54"/>
                    </a:lnTo>
                    <a:lnTo>
                      <a:pt x="6" y="0"/>
                    </a:lnTo>
                    <a:lnTo>
                      <a:pt x="16" y="47"/>
                    </a:lnTo>
                    <a:lnTo>
                      <a:pt x="21" y="98"/>
                    </a:lnTo>
                    <a:lnTo>
                      <a:pt x="19" y="148"/>
                    </a:lnTo>
                    <a:lnTo>
                      <a:pt x="7" y="1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47" name="Freeform 690"/>
              <p:cNvSpPr>
                <a:spLocks/>
              </p:cNvSpPr>
              <p:nvPr/>
            </p:nvSpPr>
            <p:spPr bwMode="auto">
              <a:xfrm>
                <a:off x="4589087" y="3152495"/>
                <a:ext cx="8986" cy="21200"/>
              </a:xfrm>
              <a:custGeom>
                <a:avLst/>
                <a:gdLst>
                  <a:gd name="T0" fmla="*/ 16 w 18"/>
                  <a:gd name="T1" fmla="*/ 12 h 17"/>
                  <a:gd name="T2" fmla="*/ 12 w 18"/>
                  <a:gd name="T3" fmla="*/ 15 h 17"/>
                  <a:gd name="T4" fmla="*/ 10 w 18"/>
                  <a:gd name="T5" fmla="*/ 17 h 17"/>
                  <a:gd name="T6" fmla="*/ 7 w 18"/>
                  <a:gd name="T7" fmla="*/ 17 h 17"/>
                  <a:gd name="T8" fmla="*/ 3 w 18"/>
                  <a:gd name="T9" fmla="*/ 15 h 17"/>
                  <a:gd name="T10" fmla="*/ 2 w 18"/>
                  <a:gd name="T11" fmla="*/ 14 h 17"/>
                  <a:gd name="T12" fmla="*/ 1 w 18"/>
                  <a:gd name="T13" fmla="*/ 12 h 17"/>
                  <a:gd name="T14" fmla="*/ 0 w 18"/>
                  <a:gd name="T15" fmla="*/ 11 h 17"/>
                  <a:gd name="T16" fmla="*/ 0 w 18"/>
                  <a:gd name="T17" fmla="*/ 8 h 17"/>
                  <a:gd name="T18" fmla="*/ 4 w 18"/>
                  <a:gd name="T19" fmla="*/ 6 h 17"/>
                  <a:gd name="T20" fmla="*/ 9 w 18"/>
                  <a:gd name="T21" fmla="*/ 2 h 17"/>
                  <a:gd name="T22" fmla="*/ 15 w 18"/>
                  <a:gd name="T23" fmla="*/ 0 h 17"/>
                  <a:gd name="T24" fmla="*/ 18 w 18"/>
                  <a:gd name="T25" fmla="*/ 7 h 17"/>
                  <a:gd name="T26" fmla="*/ 16 w 18"/>
                  <a:gd name="T2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7">
                    <a:moveTo>
                      <a:pt x="16" y="12"/>
                    </a:moveTo>
                    <a:lnTo>
                      <a:pt x="12" y="15"/>
                    </a:lnTo>
                    <a:lnTo>
                      <a:pt x="10" y="17"/>
                    </a:lnTo>
                    <a:lnTo>
                      <a:pt x="7" y="17"/>
                    </a:lnTo>
                    <a:lnTo>
                      <a:pt x="3" y="15"/>
                    </a:lnTo>
                    <a:lnTo>
                      <a:pt x="2" y="14"/>
                    </a:lnTo>
                    <a:lnTo>
                      <a:pt x="1" y="12"/>
                    </a:lnTo>
                    <a:lnTo>
                      <a:pt x="0" y="11"/>
                    </a:lnTo>
                    <a:lnTo>
                      <a:pt x="0" y="8"/>
                    </a:lnTo>
                    <a:lnTo>
                      <a:pt x="4" y="6"/>
                    </a:lnTo>
                    <a:lnTo>
                      <a:pt x="9" y="2"/>
                    </a:lnTo>
                    <a:lnTo>
                      <a:pt x="15" y="0"/>
                    </a:lnTo>
                    <a:lnTo>
                      <a:pt x="18" y="7"/>
                    </a:lnTo>
                    <a:lnTo>
                      <a:pt x="16" y="12"/>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48" name="Freeform 691"/>
              <p:cNvSpPr>
                <a:spLocks/>
              </p:cNvSpPr>
              <p:nvPr/>
            </p:nvSpPr>
            <p:spPr bwMode="auto">
              <a:xfrm>
                <a:off x="4528181" y="3188535"/>
                <a:ext cx="24961" cy="53001"/>
              </a:xfrm>
              <a:custGeom>
                <a:avLst/>
                <a:gdLst>
                  <a:gd name="T0" fmla="*/ 49 w 49"/>
                  <a:gd name="T1" fmla="*/ 10 h 41"/>
                  <a:gd name="T2" fmla="*/ 48 w 49"/>
                  <a:gd name="T3" fmla="*/ 18 h 41"/>
                  <a:gd name="T4" fmla="*/ 45 w 49"/>
                  <a:gd name="T5" fmla="*/ 25 h 41"/>
                  <a:gd name="T6" fmla="*/ 40 w 49"/>
                  <a:gd name="T7" fmla="*/ 30 h 41"/>
                  <a:gd name="T8" fmla="*/ 35 w 49"/>
                  <a:gd name="T9" fmla="*/ 36 h 41"/>
                  <a:gd name="T10" fmla="*/ 31 w 49"/>
                  <a:gd name="T11" fmla="*/ 38 h 41"/>
                  <a:gd name="T12" fmla="*/ 27 w 49"/>
                  <a:gd name="T13" fmla="*/ 40 h 41"/>
                  <a:gd name="T14" fmla="*/ 23 w 49"/>
                  <a:gd name="T15" fmla="*/ 41 h 41"/>
                  <a:gd name="T16" fmla="*/ 18 w 49"/>
                  <a:gd name="T17" fmla="*/ 41 h 41"/>
                  <a:gd name="T18" fmla="*/ 12 w 49"/>
                  <a:gd name="T19" fmla="*/ 41 h 41"/>
                  <a:gd name="T20" fmla="*/ 8 w 49"/>
                  <a:gd name="T21" fmla="*/ 40 h 41"/>
                  <a:gd name="T22" fmla="*/ 4 w 49"/>
                  <a:gd name="T23" fmla="*/ 38 h 41"/>
                  <a:gd name="T24" fmla="*/ 0 w 49"/>
                  <a:gd name="T25" fmla="*/ 36 h 41"/>
                  <a:gd name="T26" fmla="*/ 0 w 49"/>
                  <a:gd name="T27" fmla="*/ 33 h 41"/>
                  <a:gd name="T28" fmla="*/ 5 w 49"/>
                  <a:gd name="T29" fmla="*/ 30 h 41"/>
                  <a:gd name="T30" fmla="*/ 11 w 49"/>
                  <a:gd name="T31" fmla="*/ 27 h 41"/>
                  <a:gd name="T32" fmla="*/ 17 w 49"/>
                  <a:gd name="T33" fmla="*/ 25 h 41"/>
                  <a:gd name="T34" fmla="*/ 23 w 49"/>
                  <a:gd name="T35" fmla="*/ 20 h 41"/>
                  <a:gd name="T36" fmla="*/ 28 w 49"/>
                  <a:gd name="T37" fmla="*/ 15 h 41"/>
                  <a:gd name="T38" fmla="*/ 33 w 49"/>
                  <a:gd name="T39" fmla="*/ 11 h 41"/>
                  <a:gd name="T40" fmla="*/ 38 w 49"/>
                  <a:gd name="T41" fmla="*/ 5 h 41"/>
                  <a:gd name="T42" fmla="*/ 42 w 49"/>
                  <a:gd name="T43" fmla="*/ 0 h 41"/>
                  <a:gd name="T44" fmla="*/ 46 w 49"/>
                  <a:gd name="T45" fmla="*/ 1 h 41"/>
                  <a:gd name="T46" fmla="*/ 48 w 49"/>
                  <a:gd name="T47" fmla="*/ 4 h 41"/>
                  <a:gd name="T48" fmla="*/ 49 w 49"/>
                  <a:gd name="T49" fmla="*/ 7 h 41"/>
                  <a:gd name="T50" fmla="*/ 49 w 49"/>
                  <a:gd name="T5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41">
                    <a:moveTo>
                      <a:pt x="49" y="10"/>
                    </a:moveTo>
                    <a:lnTo>
                      <a:pt x="48" y="18"/>
                    </a:lnTo>
                    <a:lnTo>
                      <a:pt x="45" y="25"/>
                    </a:lnTo>
                    <a:lnTo>
                      <a:pt x="40" y="30"/>
                    </a:lnTo>
                    <a:lnTo>
                      <a:pt x="35" y="36"/>
                    </a:lnTo>
                    <a:lnTo>
                      <a:pt x="31" y="38"/>
                    </a:lnTo>
                    <a:lnTo>
                      <a:pt x="27" y="40"/>
                    </a:lnTo>
                    <a:lnTo>
                      <a:pt x="23" y="41"/>
                    </a:lnTo>
                    <a:lnTo>
                      <a:pt x="18" y="41"/>
                    </a:lnTo>
                    <a:lnTo>
                      <a:pt x="12" y="41"/>
                    </a:lnTo>
                    <a:lnTo>
                      <a:pt x="8" y="40"/>
                    </a:lnTo>
                    <a:lnTo>
                      <a:pt x="4" y="38"/>
                    </a:lnTo>
                    <a:lnTo>
                      <a:pt x="0" y="36"/>
                    </a:lnTo>
                    <a:lnTo>
                      <a:pt x="0" y="33"/>
                    </a:lnTo>
                    <a:lnTo>
                      <a:pt x="5" y="30"/>
                    </a:lnTo>
                    <a:lnTo>
                      <a:pt x="11" y="27"/>
                    </a:lnTo>
                    <a:lnTo>
                      <a:pt x="17" y="25"/>
                    </a:lnTo>
                    <a:lnTo>
                      <a:pt x="23" y="20"/>
                    </a:lnTo>
                    <a:lnTo>
                      <a:pt x="28" y="15"/>
                    </a:lnTo>
                    <a:lnTo>
                      <a:pt x="33" y="11"/>
                    </a:lnTo>
                    <a:lnTo>
                      <a:pt x="38" y="5"/>
                    </a:lnTo>
                    <a:lnTo>
                      <a:pt x="42" y="0"/>
                    </a:lnTo>
                    <a:lnTo>
                      <a:pt x="46" y="1"/>
                    </a:lnTo>
                    <a:lnTo>
                      <a:pt x="48" y="4"/>
                    </a:lnTo>
                    <a:lnTo>
                      <a:pt x="49" y="7"/>
                    </a:lnTo>
                    <a:lnTo>
                      <a:pt x="49" y="1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49" name="Freeform 692"/>
              <p:cNvSpPr>
                <a:spLocks/>
              </p:cNvSpPr>
              <p:nvPr/>
            </p:nvSpPr>
            <p:spPr bwMode="auto">
              <a:xfrm>
                <a:off x="4578104" y="3188535"/>
                <a:ext cx="5991" cy="16960"/>
              </a:xfrm>
              <a:custGeom>
                <a:avLst/>
                <a:gdLst>
                  <a:gd name="T0" fmla="*/ 11 w 11"/>
                  <a:gd name="T1" fmla="*/ 14 h 15"/>
                  <a:gd name="T2" fmla="*/ 9 w 11"/>
                  <a:gd name="T3" fmla="*/ 15 h 15"/>
                  <a:gd name="T4" fmla="*/ 8 w 11"/>
                  <a:gd name="T5" fmla="*/ 15 h 15"/>
                  <a:gd name="T6" fmla="*/ 6 w 11"/>
                  <a:gd name="T7" fmla="*/ 15 h 15"/>
                  <a:gd name="T8" fmla="*/ 3 w 11"/>
                  <a:gd name="T9" fmla="*/ 15 h 15"/>
                  <a:gd name="T10" fmla="*/ 1 w 11"/>
                  <a:gd name="T11" fmla="*/ 12 h 15"/>
                  <a:gd name="T12" fmla="*/ 0 w 11"/>
                  <a:gd name="T13" fmla="*/ 8 h 15"/>
                  <a:gd name="T14" fmla="*/ 0 w 11"/>
                  <a:gd name="T15" fmla="*/ 4 h 15"/>
                  <a:gd name="T16" fmla="*/ 1 w 11"/>
                  <a:gd name="T17" fmla="*/ 0 h 15"/>
                  <a:gd name="T18" fmla="*/ 4 w 11"/>
                  <a:gd name="T19" fmla="*/ 3 h 15"/>
                  <a:gd name="T20" fmla="*/ 8 w 11"/>
                  <a:gd name="T21" fmla="*/ 4 h 15"/>
                  <a:gd name="T22" fmla="*/ 10 w 11"/>
                  <a:gd name="T23" fmla="*/ 8 h 15"/>
                  <a:gd name="T24" fmla="*/ 11 w 11"/>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5">
                    <a:moveTo>
                      <a:pt x="11" y="14"/>
                    </a:moveTo>
                    <a:lnTo>
                      <a:pt x="9" y="15"/>
                    </a:lnTo>
                    <a:lnTo>
                      <a:pt x="8" y="15"/>
                    </a:lnTo>
                    <a:lnTo>
                      <a:pt x="6" y="15"/>
                    </a:lnTo>
                    <a:lnTo>
                      <a:pt x="3" y="15"/>
                    </a:lnTo>
                    <a:lnTo>
                      <a:pt x="1" y="12"/>
                    </a:lnTo>
                    <a:lnTo>
                      <a:pt x="0" y="8"/>
                    </a:lnTo>
                    <a:lnTo>
                      <a:pt x="0" y="4"/>
                    </a:lnTo>
                    <a:lnTo>
                      <a:pt x="1" y="0"/>
                    </a:lnTo>
                    <a:lnTo>
                      <a:pt x="4" y="3"/>
                    </a:lnTo>
                    <a:lnTo>
                      <a:pt x="8" y="4"/>
                    </a:lnTo>
                    <a:lnTo>
                      <a:pt x="10" y="8"/>
                    </a:lnTo>
                    <a:lnTo>
                      <a:pt x="11" y="1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50" name="Freeform 693"/>
              <p:cNvSpPr>
                <a:spLocks/>
              </p:cNvSpPr>
              <p:nvPr/>
            </p:nvSpPr>
            <p:spPr bwMode="auto">
              <a:xfrm>
                <a:off x="4558135" y="3201255"/>
                <a:ext cx="9985" cy="33920"/>
              </a:xfrm>
              <a:custGeom>
                <a:avLst/>
                <a:gdLst>
                  <a:gd name="T0" fmla="*/ 20 w 20"/>
                  <a:gd name="T1" fmla="*/ 11 h 26"/>
                  <a:gd name="T2" fmla="*/ 19 w 20"/>
                  <a:gd name="T3" fmla="*/ 16 h 26"/>
                  <a:gd name="T4" fmla="*/ 17 w 20"/>
                  <a:gd name="T5" fmla="*/ 20 h 26"/>
                  <a:gd name="T6" fmla="*/ 13 w 20"/>
                  <a:gd name="T7" fmla="*/ 25 h 26"/>
                  <a:gd name="T8" fmla="*/ 9 w 20"/>
                  <a:gd name="T9" fmla="*/ 26 h 26"/>
                  <a:gd name="T10" fmla="*/ 6 w 20"/>
                  <a:gd name="T11" fmla="*/ 26 h 26"/>
                  <a:gd name="T12" fmla="*/ 4 w 20"/>
                  <a:gd name="T13" fmla="*/ 26 h 26"/>
                  <a:gd name="T14" fmla="*/ 2 w 20"/>
                  <a:gd name="T15" fmla="*/ 25 h 26"/>
                  <a:gd name="T16" fmla="*/ 0 w 20"/>
                  <a:gd name="T17" fmla="*/ 23 h 26"/>
                  <a:gd name="T18" fmla="*/ 1 w 20"/>
                  <a:gd name="T19" fmla="*/ 18 h 26"/>
                  <a:gd name="T20" fmla="*/ 3 w 20"/>
                  <a:gd name="T21" fmla="*/ 11 h 26"/>
                  <a:gd name="T22" fmla="*/ 5 w 20"/>
                  <a:gd name="T23" fmla="*/ 5 h 26"/>
                  <a:gd name="T24" fmla="*/ 8 w 20"/>
                  <a:gd name="T25" fmla="*/ 0 h 26"/>
                  <a:gd name="T26" fmla="*/ 11 w 20"/>
                  <a:gd name="T27" fmla="*/ 1 h 26"/>
                  <a:gd name="T28" fmla="*/ 15 w 20"/>
                  <a:gd name="T29" fmla="*/ 4 h 26"/>
                  <a:gd name="T30" fmla="*/ 18 w 20"/>
                  <a:gd name="T31" fmla="*/ 7 h 26"/>
                  <a:gd name="T32" fmla="*/ 20 w 20"/>
                  <a:gd name="T33"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6">
                    <a:moveTo>
                      <a:pt x="20" y="11"/>
                    </a:moveTo>
                    <a:lnTo>
                      <a:pt x="19" y="16"/>
                    </a:lnTo>
                    <a:lnTo>
                      <a:pt x="17" y="20"/>
                    </a:lnTo>
                    <a:lnTo>
                      <a:pt x="13" y="25"/>
                    </a:lnTo>
                    <a:lnTo>
                      <a:pt x="9" y="26"/>
                    </a:lnTo>
                    <a:lnTo>
                      <a:pt x="6" y="26"/>
                    </a:lnTo>
                    <a:lnTo>
                      <a:pt x="4" y="26"/>
                    </a:lnTo>
                    <a:lnTo>
                      <a:pt x="2" y="25"/>
                    </a:lnTo>
                    <a:lnTo>
                      <a:pt x="0" y="23"/>
                    </a:lnTo>
                    <a:lnTo>
                      <a:pt x="1" y="18"/>
                    </a:lnTo>
                    <a:lnTo>
                      <a:pt x="3" y="11"/>
                    </a:lnTo>
                    <a:lnTo>
                      <a:pt x="5" y="5"/>
                    </a:lnTo>
                    <a:lnTo>
                      <a:pt x="8" y="0"/>
                    </a:lnTo>
                    <a:lnTo>
                      <a:pt x="11" y="1"/>
                    </a:lnTo>
                    <a:lnTo>
                      <a:pt x="15" y="4"/>
                    </a:lnTo>
                    <a:lnTo>
                      <a:pt x="18" y="7"/>
                    </a:lnTo>
                    <a:lnTo>
                      <a:pt x="20" y="11"/>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51" name="Freeform 694"/>
              <p:cNvSpPr>
                <a:spLocks/>
              </p:cNvSpPr>
              <p:nvPr/>
            </p:nvSpPr>
            <p:spPr bwMode="auto">
              <a:xfrm>
                <a:off x="4507214" y="3252136"/>
                <a:ext cx="125805" cy="233203"/>
              </a:xfrm>
              <a:custGeom>
                <a:avLst/>
                <a:gdLst>
                  <a:gd name="T0" fmla="*/ 247 w 251"/>
                  <a:gd name="T1" fmla="*/ 55 h 182"/>
                  <a:gd name="T2" fmla="*/ 237 w 251"/>
                  <a:gd name="T3" fmla="*/ 51 h 182"/>
                  <a:gd name="T4" fmla="*/ 228 w 251"/>
                  <a:gd name="T5" fmla="*/ 59 h 182"/>
                  <a:gd name="T6" fmla="*/ 223 w 251"/>
                  <a:gd name="T7" fmla="*/ 71 h 182"/>
                  <a:gd name="T8" fmla="*/ 225 w 251"/>
                  <a:gd name="T9" fmla="*/ 84 h 182"/>
                  <a:gd name="T10" fmla="*/ 226 w 251"/>
                  <a:gd name="T11" fmla="*/ 97 h 182"/>
                  <a:gd name="T12" fmla="*/ 223 w 251"/>
                  <a:gd name="T13" fmla="*/ 108 h 182"/>
                  <a:gd name="T14" fmla="*/ 217 w 251"/>
                  <a:gd name="T15" fmla="*/ 117 h 182"/>
                  <a:gd name="T16" fmla="*/ 195 w 251"/>
                  <a:gd name="T17" fmla="*/ 114 h 182"/>
                  <a:gd name="T18" fmla="*/ 190 w 251"/>
                  <a:gd name="T19" fmla="*/ 151 h 182"/>
                  <a:gd name="T20" fmla="*/ 175 w 251"/>
                  <a:gd name="T21" fmla="*/ 182 h 182"/>
                  <a:gd name="T22" fmla="*/ 160 w 251"/>
                  <a:gd name="T23" fmla="*/ 174 h 182"/>
                  <a:gd name="T24" fmla="*/ 145 w 251"/>
                  <a:gd name="T25" fmla="*/ 159 h 182"/>
                  <a:gd name="T26" fmla="*/ 130 w 251"/>
                  <a:gd name="T27" fmla="*/ 151 h 182"/>
                  <a:gd name="T28" fmla="*/ 115 w 251"/>
                  <a:gd name="T29" fmla="*/ 166 h 182"/>
                  <a:gd name="T30" fmla="*/ 106 w 251"/>
                  <a:gd name="T31" fmla="*/ 175 h 182"/>
                  <a:gd name="T32" fmla="*/ 95 w 251"/>
                  <a:gd name="T33" fmla="*/ 177 h 182"/>
                  <a:gd name="T34" fmla="*/ 82 w 251"/>
                  <a:gd name="T35" fmla="*/ 169 h 182"/>
                  <a:gd name="T36" fmla="*/ 73 w 251"/>
                  <a:gd name="T37" fmla="*/ 155 h 182"/>
                  <a:gd name="T38" fmla="*/ 62 w 251"/>
                  <a:gd name="T39" fmla="*/ 143 h 182"/>
                  <a:gd name="T40" fmla="*/ 49 w 251"/>
                  <a:gd name="T41" fmla="*/ 141 h 182"/>
                  <a:gd name="T42" fmla="*/ 37 w 251"/>
                  <a:gd name="T43" fmla="*/ 156 h 182"/>
                  <a:gd name="T44" fmla="*/ 27 w 251"/>
                  <a:gd name="T45" fmla="*/ 147 h 182"/>
                  <a:gd name="T46" fmla="*/ 16 w 251"/>
                  <a:gd name="T47" fmla="*/ 152 h 182"/>
                  <a:gd name="T48" fmla="*/ 9 w 251"/>
                  <a:gd name="T49" fmla="*/ 162 h 182"/>
                  <a:gd name="T50" fmla="*/ 1 w 251"/>
                  <a:gd name="T51" fmla="*/ 158 h 182"/>
                  <a:gd name="T52" fmla="*/ 1 w 251"/>
                  <a:gd name="T53" fmla="*/ 148 h 182"/>
                  <a:gd name="T54" fmla="*/ 5 w 251"/>
                  <a:gd name="T55" fmla="*/ 133 h 182"/>
                  <a:gd name="T56" fmla="*/ 15 w 251"/>
                  <a:gd name="T57" fmla="*/ 122 h 182"/>
                  <a:gd name="T58" fmla="*/ 29 w 251"/>
                  <a:gd name="T59" fmla="*/ 118 h 182"/>
                  <a:gd name="T60" fmla="*/ 45 w 251"/>
                  <a:gd name="T61" fmla="*/ 115 h 182"/>
                  <a:gd name="T62" fmla="*/ 58 w 251"/>
                  <a:gd name="T63" fmla="*/ 111 h 182"/>
                  <a:gd name="T64" fmla="*/ 70 w 251"/>
                  <a:gd name="T65" fmla="*/ 108 h 182"/>
                  <a:gd name="T66" fmla="*/ 83 w 251"/>
                  <a:gd name="T67" fmla="*/ 104 h 182"/>
                  <a:gd name="T68" fmla="*/ 95 w 251"/>
                  <a:gd name="T69" fmla="*/ 99 h 182"/>
                  <a:gd name="T70" fmla="*/ 34 w 251"/>
                  <a:gd name="T71" fmla="*/ 82 h 182"/>
                  <a:gd name="T72" fmla="*/ 64 w 251"/>
                  <a:gd name="T73" fmla="*/ 77 h 182"/>
                  <a:gd name="T74" fmla="*/ 94 w 251"/>
                  <a:gd name="T75" fmla="*/ 76 h 182"/>
                  <a:gd name="T76" fmla="*/ 125 w 251"/>
                  <a:gd name="T77" fmla="*/ 73 h 182"/>
                  <a:gd name="T78" fmla="*/ 153 w 251"/>
                  <a:gd name="T79" fmla="*/ 65 h 182"/>
                  <a:gd name="T80" fmla="*/ 178 w 251"/>
                  <a:gd name="T81" fmla="*/ 50 h 182"/>
                  <a:gd name="T82" fmla="*/ 202 w 251"/>
                  <a:gd name="T83" fmla="*/ 33 h 182"/>
                  <a:gd name="T84" fmla="*/ 226 w 251"/>
                  <a:gd name="T85" fmla="*/ 17 h 182"/>
                  <a:gd name="T86" fmla="*/ 249 w 251"/>
                  <a:gd name="T8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1" h="182">
                    <a:moveTo>
                      <a:pt x="251" y="55"/>
                    </a:moveTo>
                    <a:lnTo>
                      <a:pt x="247" y="55"/>
                    </a:lnTo>
                    <a:lnTo>
                      <a:pt x="242" y="54"/>
                    </a:lnTo>
                    <a:lnTo>
                      <a:pt x="237" y="51"/>
                    </a:lnTo>
                    <a:lnTo>
                      <a:pt x="233" y="54"/>
                    </a:lnTo>
                    <a:lnTo>
                      <a:pt x="228" y="59"/>
                    </a:lnTo>
                    <a:lnTo>
                      <a:pt x="225" y="65"/>
                    </a:lnTo>
                    <a:lnTo>
                      <a:pt x="223" y="71"/>
                    </a:lnTo>
                    <a:lnTo>
                      <a:pt x="223" y="78"/>
                    </a:lnTo>
                    <a:lnTo>
                      <a:pt x="225" y="84"/>
                    </a:lnTo>
                    <a:lnTo>
                      <a:pt x="226" y="91"/>
                    </a:lnTo>
                    <a:lnTo>
                      <a:pt x="226" y="97"/>
                    </a:lnTo>
                    <a:lnTo>
                      <a:pt x="224" y="104"/>
                    </a:lnTo>
                    <a:lnTo>
                      <a:pt x="223" y="108"/>
                    </a:lnTo>
                    <a:lnTo>
                      <a:pt x="220" y="113"/>
                    </a:lnTo>
                    <a:lnTo>
                      <a:pt x="217" y="117"/>
                    </a:lnTo>
                    <a:lnTo>
                      <a:pt x="212" y="118"/>
                    </a:lnTo>
                    <a:lnTo>
                      <a:pt x="195" y="114"/>
                    </a:lnTo>
                    <a:lnTo>
                      <a:pt x="194" y="133"/>
                    </a:lnTo>
                    <a:lnTo>
                      <a:pt x="190" y="151"/>
                    </a:lnTo>
                    <a:lnTo>
                      <a:pt x="186" y="167"/>
                    </a:lnTo>
                    <a:lnTo>
                      <a:pt x="175" y="182"/>
                    </a:lnTo>
                    <a:lnTo>
                      <a:pt x="167" y="180"/>
                    </a:lnTo>
                    <a:lnTo>
                      <a:pt x="160" y="174"/>
                    </a:lnTo>
                    <a:lnTo>
                      <a:pt x="152" y="166"/>
                    </a:lnTo>
                    <a:lnTo>
                      <a:pt x="145" y="159"/>
                    </a:lnTo>
                    <a:lnTo>
                      <a:pt x="138" y="154"/>
                    </a:lnTo>
                    <a:lnTo>
                      <a:pt x="130" y="151"/>
                    </a:lnTo>
                    <a:lnTo>
                      <a:pt x="123" y="155"/>
                    </a:lnTo>
                    <a:lnTo>
                      <a:pt x="115" y="166"/>
                    </a:lnTo>
                    <a:lnTo>
                      <a:pt x="111" y="171"/>
                    </a:lnTo>
                    <a:lnTo>
                      <a:pt x="106" y="175"/>
                    </a:lnTo>
                    <a:lnTo>
                      <a:pt x="100" y="177"/>
                    </a:lnTo>
                    <a:lnTo>
                      <a:pt x="95" y="177"/>
                    </a:lnTo>
                    <a:lnTo>
                      <a:pt x="88" y="174"/>
                    </a:lnTo>
                    <a:lnTo>
                      <a:pt x="82" y="169"/>
                    </a:lnTo>
                    <a:lnTo>
                      <a:pt x="77" y="162"/>
                    </a:lnTo>
                    <a:lnTo>
                      <a:pt x="73" y="155"/>
                    </a:lnTo>
                    <a:lnTo>
                      <a:pt x="68" y="148"/>
                    </a:lnTo>
                    <a:lnTo>
                      <a:pt x="62" y="143"/>
                    </a:lnTo>
                    <a:lnTo>
                      <a:pt x="56" y="141"/>
                    </a:lnTo>
                    <a:lnTo>
                      <a:pt x="49" y="141"/>
                    </a:lnTo>
                    <a:lnTo>
                      <a:pt x="42" y="158"/>
                    </a:lnTo>
                    <a:lnTo>
                      <a:pt x="37" y="156"/>
                    </a:lnTo>
                    <a:lnTo>
                      <a:pt x="31" y="151"/>
                    </a:lnTo>
                    <a:lnTo>
                      <a:pt x="27" y="147"/>
                    </a:lnTo>
                    <a:lnTo>
                      <a:pt x="20" y="147"/>
                    </a:lnTo>
                    <a:lnTo>
                      <a:pt x="16" y="152"/>
                    </a:lnTo>
                    <a:lnTo>
                      <a:pt x="13" y="158"/>
                    </a:lnTo>
                    <a:lnTo>
                      <a:pt x="9" y="162"/>
                    </a:lnTo>
                    <a:lnTo>
                      <a:pt x="4" y="162"/>
                    </a:lnTo>
                    <a:lnTo>
                      <a:pt x="1" y="158"/>
                    </a:lnTo>
                    <a:lnTo>
                      <a:pt x="0" y="154"/>
                    </a:lnTo>
                    <a:lnTo>
                      <a:pt x="1" y="148"/>
                    </a:lnTo>
                    <a:lnTo>
                      <a:pt x="3" y="143"/>
                    </a:lnTo>
                    <a:lnTo>
                      <a:pt x="5" y="133"/>
                    </a:lnTo>
                    <a:lnTo>
                      <a:pt x="8" y="126"/>
                    </a:lnTo>
                    <a:lnTo>
                      <a:pt x="15" y="122"/>
                    </a:lnTo>
                    <a:lnTo>
                      <a:pt x="22" y="119"/>
                    </a:lnTo>
                    <a:lnTo>
                      <a:pt x="29" y="118"/>
                    </a:lnTo>
                    <a:lnTo>
                      <a:pt x="37" y="117"/>
                    </a:lnTo>
                    <a:lnTo>
                      <a:pt x="45" y="115"/>
                    </a:lnTo>
                    <a:lnTo>
                      <a:pt x="52" y="113"/>
                    </a:lnTo>
                    <a:lnTo>
                      <a:pt x="58" y="111"/>
                    </a:lnTo>
                    <a:lnTo>
                      <a:pt x="65" y="110"/>
                    </a:lnTo>
                    <a:lnTo>
                      <a:pt x="70" y="108"/>
                    </a:lnTo>
                    <a:lnTo>
                      <a:pt x="77" y="106"/>
                    </a:lnTo>
                    <a:lnTo>
                      <a:pt x="83" y="104"/>
                    </a:lnTo>
                    <a:lnTo>
                      <a:pt x="89" y="102"/>
                    </a:lnTo>
                    <a:lnTo>
                      <a:pt x="95" y="99"/>
                    </a:lnTo>
                    <a:lnTo>
                      <a:pt x="100" y="95"/>
                    </a:lnTo>
                    <a:lnTo>
                      <a:pt x="34" y="82"/>
                    </a:lnTo>
                    <a:lnTo>
                      <a:pt x="49" y="80"/>
                    </a:lnTo>
                    <a:lnTo>
                      <a:pt x="64" y="77"/>
                    </a:lnTo>
                    <a:lnTo>
                      <a:pt x="79" y="76"/>
                    </a:lnTo>
                    <a:lnTo>
                      <a:pt x="94" y="76"/>
                    </a:lnTo>
                    <a:lnTo>
                      <a:pt x="110" y="74"/>
                    </a:lnTo>
                    <a:lnTo>
                      <a:pt x="125" y="73"/>
                    </a:lnTo>
                    <a:lnTo>
                      <a:pt x="140" y="69"/>
                    </a:lnTo>
                    <a:lnTo>
                      <a:pt x="153" y="65"/>
                    </a:lnTo>
                    <a:lnTo>
                      <a:pt x="165" y="58"/>
                    </a:lnTo>
                    <a:lnTo>
                      <a:pt x="178" y="50"/>
                    </a:lnTo>
                    <a:lnTo>
                      <a:pt x="189" y="41"/>
                    </a:lnTo>
                    <a:lnTo>
                      <a:pt x="202" y="33"/>
                    </a:lnTo>
                    <a:lnTo>
                      <a:pt x="213" y="25"/>
                    </a:lnTo>
                    <a:lnTo>
                      <a:pt x="226" y="17"/>
                    </a:lnTo>
                    <a:lnTo>
                      <a:pt x="237" y="8"/>
                    </a:lnTo>
                    <a:lnTo>
                      <a:pt x="249" y="0"/>
                    </a:lnTo>
                    <a:lnTo>
                      <a:pt x="25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52" name="Freeform 695"/>
              <p:cNvSpPr>
                <a:spLocks/>
              </p:cNvSpPr>
              <p:nvPr/>
            </p:nvSpPr>
            <p:spPr bwMode="auto">
              <a:xfrm>
                <a:off x="4596076" y="3347537"/>
                <a:ext cx="6989" cy="16960"/>
              </a:xfrm>
              <a:custGeom>
                <a:avLst/>
                <a:gdLst>
                  <a:gd name="T0" fmla="*/ 15 w 15"/>
                  <a:gd name="T1" fmla="*/ 3 h 15"/>
                  <a:gd name="T2" fmla="*/ 13 w 15"/>
                  <a:gd name="T3" fmla="*/ 8 h 15"/>
                  <a:gd name="T4" fmla="*/ 10 w 15"/>
                  <a:gd name="T5" fmla="*/ 11 h 15"/>
                  <a:gd name="T6" fmla="*/ 5 w 15"/>
                  <a:gd name="T7" fmla="*/ 14 h 15"/>
                  <a:gd name="T8" fmla="*/ 2 w 15"/>
                  <a:gd name="T9" fmla="*/ 15 h 15"/>
                  <a:gd name="T10" fmla="*/ 1 w 15"/>
                  <a:gd name="T11" fmla="*/ 12 h 15"/>
                  <a:gd name="T12" fmla="*/ 0 w 15"/>
                  <a:gd name="T13" fmla="*/ 8 h 15"/>
                  <a:gd name="T14" fmla="*/ 0 w 15"/>
                  <a:gd name="T15" fmla="*/ 6 h 15"/>
                  <a:gd name="T16" fmla="*/ 0 w 15"/>
                  <a:gd name="T17" fmla="*/ 3 h 15"/>
                  <a:gd name="T18" fmla="*/ 3 w 15"/>
                  <a:gd name="T19" fmla="*/ 2 h 15"/>
                  <a:gd name="T20" fmla="*/ 8 w 15"/>
                  <a:gd name="T21" fmla="*/ 0 h 15"/>
                  <a:gd name="T22" fmla="*/ 11 w 15"/>
                  <a:gd name="T23" fmla="*/ 2 h 15"/>
                  <a:gd name="T24" fmla="*/ 15 w 15"/>
                  <a:gd name="T2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5" y="3"/>
                    </a:moveTo>
                    <a:lnTo>
                      <a:pt x="13" y="8"/>
                    </a:lnTo>
                    <a:lnTo>
                      <a:pt x="10" y="11"/>
                    </a:lnTo>
                    <a:lnTo>
                      <a:pt x="5" y="14"/>
                    </a:lnTo>
                    <a:lnTo>
                      <a:pt x="2" y="15"/>
                    </a:lnTo>
                    <a:lnTo>
                      <a:pt x="1" y="12"/>
                    </a:lnTo>
                    <a:lnTo>
                      <a:pt x="0" y="8"/>
                    </a:lnTo>
                    <a:lnTo>
                      <a:pt x="0" y="6"/>
                    </a:lnTo>
                    <a:lnTo>
                      <a:pt x="0" y="3"/>
                    </a:lnTo>
                    <a:lnTo>
                      <a:pt x="3" y="2"/>
                    </a:lnTo>
                    <a:lnTo>
                      <a:pt x="8" y="0"/>
                    </a:lnTo>
                    <a:lnTo>
                      <a:pt x="11" y="2"/>
                    </a:lnTo>
                    <a:lnTo>
                      <a:pt x="15"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53" name="Freeform 696"/>
              <p:cNvSpPr>
                <a:spLocks/>
              </p:cNvSpPr>
              <p:nvPr/>
            </p:nvSpPr>
            <p:spPr bwMode="auto">
              <a:xfrm>
                <a:off x="4647996" y="3356017"/>
                <a:ext cx="1997" cy="84801"/>
              </a:xfrm>
              <a:custGeom>
                <a:avLst/>
                <a:gdLst>
                  <a:gd name="T0" fmla="*/ 3 w 5"/>
                  <a:gd name="T1" fmla="*/ 63 h 64"/>
                  <a:gd name="T2" fmla="*/ 1 w 5"/>
                  <a:gd name="T3" fmla="*/ 64 h 64"/>
                  <a:gd name="T4" fmla="*/ 1 w 5"/>
                  <a:gd name="T5" fmla="*/ 48 h 64"/>
                  <a:gd name="T6" fmla="*/ 0 w 5"/>
                  <a:gd name="T7" fmla="*/ 31 h 64"/>
                  <a:gd name="T8" fmla="*/ 0 w 5"/>
                  <a:gd name="T9" fmla="*/ 15 h 64"/>
                  <a:gd name="T10" fmla="*/ 1 w 5"/>
                  <a:gd name="T11" fmla="*/ 0 h 64"/>
                  <a:gd name="T12" fmla="*/ 5 w 5"/>
                  <a:gd name="T13" fmla="*/ 15 h 64"/>
                  <a:gd name="T14" fmla="*/ 5 w 5"/>
                  <a:gd name="T15" fmla="*/ 30 h 64"/>
                  <a:gd name="T16" fmla="*/ 3 w 5"/>
                  <a:gd name="T17" fmla="*/ 46 h 64"/>
                  <a:gd name="T18" fmla="*/ 3 w 5"/>
                  <a:gd name="T19"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4">
                    <a:moveTo>
                      <a:pt x="3" y="63"/>
                    </a:moveTo>
                    <a:lnTo>
                      <a:pt x="1" y="64"/>
                    </a:lnTo>
                    <a:lnTo>
                      <a:pt x="1" y="48"/>
                    </a:lnTo>
                    <a:lnTo>
                      <a:pt x="0" y="31"/>
                    </a:lnTo>
                    <a:lnTo>
                      <a:pt x="0" y="15"/>
                    </a:lnTo>
                    <a:lnTo>
                      <a:pt x="1" y="0"/>
                    </a:lnTo>
                    <a:lnTo>
                      <a:pt x="5" y="15"/>
                    </a:lnTo>
                    <a:lnTo>
                      <a:pt x="5" y="30"/>
                    </a:lnTo>
                    <a:lnTo>
                      <a:pt x="3" y="46"/>
                    </a:lnTo>
                    <a:lnTo>
                      <a:pt x="3" y="6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54" name="Freeform 697"/>
              <p:cNvSpPr>
                <a:spLocks/>
              </p:cNvSpPr>
              <p:nvPr/>
            </p:nvSpPr>
            <p:spPr bwMode="auto">
              <a:xfrm>
                <a:off x="4582098" y="3387818"/>
                <a:ext cx="10983" cy="36040"/>
              </a:xfrm>
              <a:custGeom>
                <a:avLst/>
                <a:gdLst>
                  <a:gd name="T0" fmla="*/ 23 w 23"/>
                  <a:gd name="T1" fmla="*/ 6 h 27"/>
                  <a:gd name="T2" fmla="*/ 23 w 23"/>
                  <a:gd name="T3" fmla="*/ 11 h 27"/>
                  <a:gd name="T4" fmla="*/ 22 w 23"/>
                  <a:gd name="T5" fmla="*/ 18 h 27"/>
                  <a:gd name="T6" fmla="*/ 20 w 23"/>
                  <a:gd name="T7" fmla="*/ 22 h 27"/>
                  <a:gd name="T8" fmla="*/ 15 w 23"/>
                  <a:gd name="T9" fmla="*/ 26 h 27"/>
                  <a:gd name="T10" fmla="*/ 11 w 23"/>
                  <a:gd name="T11" fmla="*/ 27 h 27"/>
                  <a:gd name="T12" fmla="*/ 7 w 23"/>
                  <a:gd name="T13" fmla="*/ 27 h 27"/>
                  <a:gd name="T14" fmla="*/ 2 w 23"/>
                  <a:gd name="T15" fmla="*/ 26 h 27"/>
                  <a:gd name="T16" fmla="*/ 0 w 23"/>
                  <a:gd name="T17" fmla="*/ 22 h 27"/>
                  <a:gd name="T18" fmla="*/ 0 w 23"/>
                  <a:gd name="T19" fmla="*/ 15 h 27"/>
                  <a:gd name="T20" fmla="*/ 2 w 23"/>
                  <a:gd name="T21" fmla="*/ 8 h 27"/>
                  <a:gd name="T22" fmla="*/ 6 w 23"/>
                  <a:gd name="T23" fmla="*/ 4 h 27"/>
                  <a:gd name="T24" fmla="*/ 10 w 23"/>
                  <a:gd name="T25" fmla="*/ 0 h 27"/>
                  <a:gd name="T26" fmla="*/ 15 w 23"/>
                  <a:gd name="T27" fmla="*/ 0 h 27"/>
                  <a:gd name="T28" fmla="*/ 18 w 23"/>
                  <a:gd name="T29" fmla="*/ 0 h 27"/>
                  <a:gd name="T30" fmla="*/ 22 w 23"/>
                  <a:gd name="T31" fmla="*/ 3 h 27"/>
                  <a:gd name="T32" fmla="*/ 23 w 23"/>
                  <a:gd name="T33"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23" y="6"/>
                    </a:moveTo>
                    <a:lnTo>
                      <a:pt x="23" y="11"/>
                    </a:lnTo>
                    <a:lnTo>
                      <a:pt x="22" y="18"/>
                    </a:lnTo>
                    <a:lnTo>
                      <a:pt x="20" y="22"/>
                    </a:lnTo>
                    <a:lnTo>
                      <a:pt x="15" y="26"/>
                    </a:lnTo>
                    <a:lnTo>
                      <a:pt x="11" y="27"/>
                    </a:lnTo>
                    <a:lnTo>
                      <a:pt x="7" y="27"/>
                    </a:lnTo>
                    <a:lnTo>
                      <a:pt x="2" y="26"/>
                    </a:lnTo>
                    <a:lnTo>
                      <a:pt x="0" y="22"/>
                    </a:lnTo>
                    <a:lnTo>
                      <a:pt x="0" y="15"/>
                    </a:lnTo>
                    <a:lnTo>
                      <a:pt x="2" y="8"/>
                    </a:lnTo>
                    <a:lnTo>
                      <a:pt x="6" y="4"/>
                    </a:lnTo>
                    <a:lnTo>
                      <a:pt x="10" y="0"/>
                    </a:lnTo>
                    <a:lnTo>
                      <a:pt x="15" y="0"/>
                    </a:lnTo>
                    <a:lnTo>
                      <a:pt x="18" y="0"/>
                    </a:lnTo>
                    <a:lnTo>
                      <a:pt x="22" y="3"/>
                    </a:lnTo>
                    <a:lnTo>
                      <a:pt x="23"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55" name="Freeform 698"/>
              <p:cNvSpPr>
                <a:spLocks/>
              </p:cNvSpPr>
              <p:nvPr/>
            </p:nvSpPr>
            <p:spPr bwMode="auto">
              <a:xfrm>
                <a:off x="4561130" y="3392058"/>
                <a:ext cx="14977" cy="31800"/>
              </a:xfrm>
              <a:custGeom>
                <a:avLst/>
                <a:gdLst>
                  <a:gd name="T0" fmla="*/ 31 w 31"/>
                  <a:gd name="T1" fmla="*/ 0 h 25"/>
                  <a:gd name="T2" fmla="*/ 29 w 31"/>
                  <a:gd name="T3" fmla="*/ 8 h 25"/>
                  <a:gd name="T4" fmla="*/ 26 w 31"/>
                  <a:gd name="T5" fmla="*/ 14 h 25"/>
                  <a:gd name="T6" fmla="*/ 21 w 31"/>
                  <a:gd name="T7" fmla="*/ 19 h 25"/>
                  <a:gd name="T8" fmla="*/ 15 w 31"/>
                  <a:gd name="T9" fmla="*/ 22 h 25"/>
                  <a:gd name="T10" fmla="*/ 11 w 31"/>
                  <a:gd name="T11" fmla="*/ 23 h 25"/>
                  <a:gd name="T12" fmla="*/ 7 w 31"/>
                  <a:gd name="T13" fmla="*/ 25 h 25"/>
                  <a:gd name="T14" fmla="*/ 4 w 31"/>
                  <a:gd name="T15" fmla="*/ 25 h 25"/>
                  <a:gd name="T16" fmla="*/ 0 w 31"/>
                  <a:gd name="T17" fmla="*/ 23 h 25"/>
                  <a:gd name="T18" fmla="*/ 7 w 31"/>
                  <a:gd name="T19" fmla="*/ 17 h 25"/>
                  <a:gd name="T20" fmla="*/ 14 w 31"/>
                  <a:gd name="T21" fmla="*/ 7 h 25"/>
                  <a:gd name="T22" fmla="*/ 22 w 31"/>
                  <a:gd name="T23" fmla="*/ 0 h 25"/>
                  <a:gd name="T24" fmla="*/ 31 w 3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5">
                    <a:moveTo>
                      <a:pt x="31" y="0"/>
                    </a:moveTo>
                    <a:lnTo>
                      <a:pt x="29" y="8"/>
                    </a:lnTo>
                    <a:lnTo>
                      <a:pt x="26" y="14"/>
                    </a:lnTo>
                    <a:lnTo>
                      <a:pt x="21" y="19"/>
                    </a:lnTo>
                    <a:lnTo>
                      <a:pt x="15" y="22"/>
                    </a:lnTo>
                    <a:lnTo>
                      <a:pt x="11" y="23"/>
                    </a:lnTo>
                    <a:lnTo>
                      <a:pt x="7" y="25"/>
                    </a:lnTo>
                    <a:lnTo>
                      <a:pt x="4" y="25"/>
                    </a:lnTo>
                    <a:lnTo>
                      <a:pt x="0" y="23"/>
                    </a:lnTo>
                    <a:lnTo>
                      <a:pt x="7" y="17"/>
                    </a:lnTo>
                    <a:lnTo>
                      <a:pt x="14" y="7"/>
                    </a:lnTo>
                    <a:lnTo>
                      <a:pt x="22" y="0"/>
                    </a:lnTo>
                    <a:lnTo>
                      <a:pt x="31"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56" name="Freeform 699"/>
              <p:cNvSpPr>
                <a:spLocks/>
              </p:cNvSpPr>
              <p:nvPr/>
            </p:nvSpPr>
            <p:spPr bwMode="auto">
              <a:xfrm>
                <a:off x="4549149" y="3394178"/>
                <a:ext cx="8986" cy="19080"/>
              </a:xfrm>
              <a:custGeom>
                <a:avLst/>
                <a:gdLst>
                  <a:gd name="T0" fmla="*/ 20 w 20"/>
                  <a:gd name="T1" fmla="*/ 9 h 13"/>
                  <a:gd name="T2" fmla="*/ 15 w 20"/>
                  <a:gd name="T3" fmla="*/ 10 h 13"/>
                  <a:gd name="T4" fmla="*/ 11 w 20"/>
                  <a:gd name="T5" fmla="*/ 12 h 13"/>
                  <a:gd name="T6" fmla="*/ 5 w 20"/>
                  <a:gd name="T7" fmla="*/ 13 h 13"/>
                  <a:gd name="T8" fmla="*/ 0 w 20"/>
                  <a:gd name="T9" fmla="*/ 13 h 13"/>
                  <a:gd name="T10" fmla="*/ 4 w 20"/>
                  <a:gd name="T11" fmla="*/ 9 h 13"/>
                  <a:gd name="T12" fmla="*/ 7 w 20"/>
                  <a:gd name="T13" fmla="*/ 5 h 13"/>
                  <a:gd name="T14" fmla="*/ 11 w 20"/>
                  <a:gd name="T15" fmla="*/ 2 h 13"/>
                  <a:gd name="T16" fmla="*/ 15 w 20"/>
                  <a:gd name="T17" fmla="*/ 0 h 13"/>
                  <a:gd name="T18" fmla="*/ 20 w 20"/>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3">
                    <a:moveTo>
                      <a:pt x="20" y="9"/>
                    </a:moveTo>
                    <a:lnTo>
                      <a:pt x="15" y="10"/>
                    </a:lnTo>
                    <a:lnTo>
                      <a:pt x="11" y="12"/>
                    </a:lnTo>
                    <a:lnTo>
                      <a:pt x="5" y="13"/>
                    </a:lnTo>
                    <a:lnTo>
                      <a:pt x="0" y="13"/>
                    </a:lnTo>
                    <a:lnTo>
                      <a:pt x="4" y="9"/>
                    </a:lnTo>
                    <a:lnTo>
                      <a:pt x="7" y="5"/>
                    </a:lnTo>
                    <a:lnTo>
                      <a:pt x="11" y="2"/>
                    </a:lnTo>
                    <a:lnTo>
                      <a:pt x="15" y="0"/>
                    </a:lnTo>
                    <a:lnTo>
                      <a:pt x="20"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57" name="Freeform 700"/>
              <p:cNvSpPr>
                <a:spLocks/>
              </p:cNvSpPr>
              <p:nvPr/>
            </p:nvSpPr>
            <p:spPr bwMode="auto">
              <a:xfrm>
                <a:off x="4641006" y="3466259"/>
                <a:ext cx="8986" cy="320124"/>
              </a:xfrm>
              <a:custGeom>
                <a:avLst/>
                <a:gdLst>
                  <a:gd name="T0" fmla="*/ 17 w 18"/>
                  <a:gd name="T1" fmla="*/ 117 h 250"/>
                  <a:gd name="T2" fmla="*/ 18 w 18"/>
                  <a:gd name="T3" fmla="*/ 152 h 250"/>
                  <a:gd name="T4" fmla="*/ 16 w 18"/>
                  <a:gd name="T5" fmla="*/ 185 h 250"/>
                  <a:gd name="T6" fmla="*/ 12 w 18"/>
                  <a:gd name="T7" fmla="*/ 217 h 250"/>
                  <a:gd name="T8" fmla="*/ 11 w 18"/>
                  <a:gd name="T9" fmla="*/ 250 h 250"/>
                  <a:gd name="T10" fmla="*/ 6 w 18"/>
                  <a:gd name="T11" fmla="*/ 212 h 250"/>
                  <a:gd name="T12" fmla="*/ 6 w 18"/>
                  <a:gd name="T13" fmla="*/ 172 h 250"/>
                  <a:gd name="T14" fmla="*/ 6 w 18"/>
                  <a:gd name="T15" fmla="*/ 134 h 250"/>
                  <a:gd name="T16" fmla="*/ 5 w 18"/>
                  <a:gd name="T17" fmla="*/ 96 h 250"/>
                  <a:gd name="T18" fmla="*/ 1 w 18"/>
                  <a:gd name="T19" fmla="*/ 72 h 250"/>
                  <a:gd name="T20" fmla="*/ 0 w 18"/>
                  <a:gd name="T21" fmla="*/ 48 h 250"/>
                  <a:gd name="T22" fmla="*/ 1 w 18"/>
                  <a:gd name="T23" fmla="*/ 24 h 250"/>
                  <a:gd name="T24" fmla="*/ 2 w 18"/>
                  <a:gd name="T25" fmla="*/ 0 h 250"/>
                  <a:gd name="T26" fmla="*/ 3 w 18"/>
                  <a:gd name="T27" fmla="*/ 31 h 250"/>
                  <a:gd name="T28" fmla="*/ 5 w 18"/>
                  <a:gd name="T29" fmla="*/ 61 h 250"/>
                  <a:gd name="T30" fmla="*/ 10 w 18"/>
                  <a:gd name="T31" fmla="*/ 90 h 250"/>
                  <a:gd name="T32" fmla="*/ 17 w 18"/>
                  <a:gd name="T33" fmla="*/ 11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50">
                    <a:moveTo>
                      <a:pt x="17" y="117"/>
                    </a:moveTo>
                    <a:lnTo>
                      <a:pt x="18" y="152"/>
                    </a:lnTo>
                    <a:lnTo>
                      <a:pt x="16" y="185"/>
                    </a:lnTo>
                    <a:lnTo>
                      <a:pt x="12" y="217"/>
                    </a:lnTo>
                    <a:lnTo>
                      <a:pt x="11" y="250"/>
                    </a:lnTo>
                    <a:lnTo>
                      <a:pt x="6" y="212"/>
                    </a:lnTo>
                    <a:lnTo>
                      <a:pt x="6" y="172"/>
                    </a:lnTo>
                    <a:lnTo>
                      <a:pt x="6" y="134"/>
                    </a:lnTo>
                    <a:lnTo>
                      <a:pt x="5" y="96"/>
                    </a:lnTo>
                    <a:lnTo>
                      <a:pt x="1" y="72"/>
                    </a:lnTo>
                    <a:lnTo>
                      <a:pt x="0" y="48"/>
                    </a:lnTo>
                    <a:lnTo>
                      <a:pt x="1" y="24"/>
                    </a:lnTo>
                    <a:lnTo>
                      <a:pt x="2" y="0"/>
                    </a:lnTo>
                    <a:lnTo>
                      <a:pt x="3" y="31"/>
                    </a:lnTo>
                    <a:lnTo>
                      <a:pt x="5" y="61"/>
                    </a:lnTo>
                    <a:lnTo>
                      <a:pt x="10" y="90"/>
                    </a:lnTo>
                    <a:lnTo>
                      <a:pt x="17" y="11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58" name="Freeform 701"/>
              <p:cNvSpPr>
                <a:spLocks/>
              </p:cNvSpPr>
              <p:nvPr/>
            </p:nvSpPr>
            <p:spPr bwMode="auto">
              <a:xfrm>
                <a:off x="4649992" y="3478979"/>
                <a:ext cx="1997" cy="38161"/>
              </a:xfrm>
              <a:custGeom>
                <a:avLst/>
                <a:gdLst>
                  <a:gd name="T0" fmla="*/ 2 w 3"/>
                  <a:gd name="T1" fmla="*/ 30 h 30"/>
                  <a:gd name="T2" fmla="*/ 1 w 3"/>
                  <a:gd name="T3" fmla="*/ 30 h 30"/>
                  <a:gd name="T4" fmla="*/ 0 w 3"/>
                  <a:gd name="T5" fmla="*/ 0 h 30"/>
                  <a:gd name="T6" fmla="*/ 2 w 3"/>
                  <a:gd name="T7" fmla="*/ 6 h 30"/>
                  <a:gd name="T8" fmla="*/ 3 w 3"/>
                  <a:gd name="T9" fmla="*/ 13 h 30"/>
                  <a:gd name="T10" fmla="*/ 3 w 3"/>
                  <a:gd name="T11" fmla="*/ 22 h 30"/>
                  <a:gd name="T12" fmla="*/ 2 w 3"/>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 h="30">
                    <a:moveTo>
                      <a:pt x="2" y="30"/>
                    </a:moveTo>
                    <a:lnTo>
                      <a:pt x="1" y="30"/>
                    </a:lnTo>
                    <a:lnTo>
                      <a:pt x="0" y="0"/>
                    </a:lnTo>
                    <a:lnTo>
                      <a:pt x="2" y="6"/>
                    </a:lnTo>
                    <a:lnTo>
                      <a:pt x="3" y="13"/>
                    </a:lnTo>
                    <a:lnTo>
                      <a:pt x="3" y="22"/>
                    </a:lnTo>
                    <a:lnTo>
                      <a:pt x="2" y="3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59" name="Freeform 702"/>
              <p:cNvSpPr>
                <a:spLocks/>
              </p:cNvSpPr>
              <p:nvPr/>
            </p:nvSpPr>
            <p:spPr bwMode="auto">
              <a:xfrm>
                <a:off x="4633019" y="3589221"/>
                <a:ext cx="12980" cy="850131"/>
              </a:xfrm>
              <a:custGeom>
                <a:avLst/>
                <a:gdLst>
                  <a:gd name="T0" fmla="*/ 20 w 26"/>
                  <a:gd name="T1" fmla="*/ 171 h 664"/>
                  <a:gd name="T2" fmla="*/ 26 w 26"/>
                  <a:gd name="T3" fmla="*/ 211 h 664"/>
                  <a:gd name="T4" fmla="*/ 26 w 26"/>
                  <a:gd name="T5" fmla="*/ 248 h 664"/>
                  <a:gd name="T6" fmla="*/ 22 w 26"/>
                  <a:gd name="T7" fmla="*/ 285 h 664"/>
                  <a:gd name="T8" fmla="*/ 17 w 26"/>
                  <a:gd name="T9" fmla="*/ 322 h 664"/>
                  <a:gd name="T10" fmla="*/ 12 w 26"/>
                  <a:gd name="T11" fmla="*/ 359 h 664"/>
                  <a:gd name="T12" fmla="*/ 7 w 26"/>
                  <a:gd name="T13" fmla="*/ 396 h 664"/>
                  <a:gd name="T14" fmla="*/ 6 w 26"/>
                  <a:gd name="T15" fmla="*/ 434 h 664"/>
                  <a:gd name="T16" fmla="*/ 10 w 26"/>
                  <a:gd name="T17" fmla="*/ 474 h 664"/>
                  <a:gd name="T18" fmla="*/ 12 w 26"/>
                  <a:gd name="T19" fmla="*/ 500 h 664"/>
                  <a:gd name="T20" fmla="*/ 15 w 26"/>
                  <a:gd name="T21" fmla="*/ 524 h 664"/>
                  <a:gd name="T22" fmla="*/ 17 w 26"/>
                  <a:gd name="T23" fmla="*/ 549 h 664"/>
                  <a:gd name="T24" fmla="*/ 14 w 26"/>
                  <a:gd name="T25" fmla="*/ 574 h 664"/>
                  <a:gd name="T26" fmla="*/ 11 w 26"/>
                  <a:gd name="T27" fmla="*/ 596 h 664"/>
                  <a:gd name="T28" fmla="*/ 10 w 26"/>
                  <a:gd name="T29" fmla="*/ 619 h 664"/>
                  <a:gd name="T30" fmla="*/ 7 w 26"/>
                  <a:gd name="T31" fmla="*/ 641 h 664"/>
                  <a:gd name="T32" fmla="*/ 5 w 26"/>
                  <a:gd name="T33" fmla="*/ 664 h 664"/>
                  <a:gd name="T34" fmla="*/ 5 w 26"/>
                  <a:gd name="T35" fmla="*/ 612 h 664"/>
                  <a:gd name="T36" fmla="*/ 3 w 26"/>
                  <a:gd name="T37" fmla="*/ 560 h 664"/>
                  <a:gd name="T38" fmla="*/ 0 w 26"/>
                  <a:gd name="T39" fmla="*/ 509 h 664"/>
                  <a:gd name="T40" fmla="*/ 3 w 26"/>
                  <a:gd name="T41" fmla="*/ 459 h 664"/>
                  <a:gd name="T42" fmla="*/ 3 w 26"/>
                  <a:gd name="T43" fmla="*/ 420 h 664"/>
                  <a:gd name="T44" fmla="*/ 4 w 26"/>
                  <a:gd name="T45" fmla="*/ 382 h 664"/>
                  <a:gd name="T46" fmla="*/ 7 w 26"/>
                  <a:gd name="T47" fmla="*/ 345 h 664"/>
                  <a:gd name="T48" fmla="*/ 11 w 26"/>
                  <a:gd name="T49" fmla="*/ 309 h 664"/>
                  <a:gd name="T50" fmla="*/ 6 w 26"/>
                  <a:gd name="T51" fmla="*/ 250 h 664"/>
                  <a:gd name="T52" fmla="*/ 5 w 26"/>
                  <a:gd name="T53" fmla="*/ 192 h 664"/>
                  <a:gd name="T54" fmla="*/ 5 w 26"/>
                  <a:gd name="T55" fmla="*/ 133 h 664"/>
                  <a:gd name="T56" fmla="*/ 9 w 26"/>
                  <a:gd name="T57" fmla="*/ 77 h 664"/>
                  <a:gd name="T58" fmla="*/ 9 w 26"/>
                  <a:gd name="T59" fmla="*/ 56 h 664"/>
                  <a:gd name="T60" fmla="*/ 7 w 26"/>
                  <a:gd name="T61" fmla="*/ 37 h 664"/>
                  <a:gd name="T62" fmla="*/ 6 w 26"/>
                  <a:gd name="T63" fmla="*/ 19 h 664"/>
                  <a:gd name="T64" fmla="*/ 7 w 26"/>
                  <a:gd name="T65" fmla="*/ 0 h 664"/>
                  <a:gd name="T66" fmla="*/ 11 w 26"/>
                  <a:gd name="T67" fmla="*/ 44 h 664"/>
                  <a:gd name="T68" fmla="*/ 11 w 26"/>
                  <a:gd name="T69" fmla="*/ 88 h 664"/>
                  <a:gd name="T70" fmla="*/ 13 w 26"/>
                  <a:gd name="T71" fmla="*/ 130 h 664"/>
                  <a:gd name="T72" fmla="*/ 20 w 26"/>
                  <a:gd name="T73" fmla="*/ 171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664">
                    <a:moveTo>
                      <a:pt x="20" y="171"/>
                    </a:moveTo>
                    <a:lnTo>
                      <a:pt x="26" y="211"/>
                    </a:lnTo>
                    <a:lnTo>
                      <a:pt x="26" y="248"/>
                    </a:lnTo>
                    <a:lnTo>
                      <a:pt x="22" y="285"/>
                    </a:lnTo>
                    <a:lnTo>
                      <a:pt x="17" y="322"/>
                    </a:lnTo>
                    <a:lnTo>
                      <a:pt x="12" y="359"/>
                    </a:lnTo>
                    <a:lnTo>
                      <a:pt x="7" y="396"/>
                    </a:lnTo>
                    <a:lnTo>
                      <a:pt x="6" y="434"/>
                    </a:lnTo>
                    <a:lnTo>
                      <a:pt x="10" y="474"/>
                    </a:lnTo>
                    <a:lnTo>
                      <a:pt x="12" y="500"/>
                    </a:lnTo>
                    <a:lnTo>
                      <a:pt x="15" y="524"/>
                    </a:lnTo>
                    <a:lnTo>
                      <a:pt x="17" y="549"/>
                    </a:lnTo>
                    <a:lnTo>
                      <a:pt x="14" y="574"/>
                    </a:lnTo>
                    <a:lnTo>
                      <a:pt x="11" y="596"/>
                    </a:lnTo>
                    <a:lnTo>
                      <a:pt x="10" y="619"/>
                    </a:lnTo>
                    <a:lnTo>
                      <a:pt x="7" y="641"/>
                    </a:lnTo>
                    <a:lnTo>
                      <a:pt x="5" y="664"/>
                    </a:lnTo>
                    <a:lnTo>
                      <a:pt x="5" y="612"/>
                    </a:lnTo>
                    <a:lnTo>
                      <a:pt x="3" y="560"/>
                    </a:lnTo>
                    <a:lnTo>
                      <a:pt x="0" y="509"/>
                    </a:lnTo>
                    <a:lnTo>
                      <a:pt x="3" y="459"/>
                    </a:lnTo>
                    <a:lnTo>
                      <a:pt x="3" y="420"/>
                    </a:lnTo>
                    <a:lnTo>
                      <a:pt x="4" y="382"/>
                    </a:lnTo>
                    <a:lnTo>
                      <a:pt x="7" y="345"/>
                    </a:lnTo>
                    <a:lnTo>
                      <a:pt x="11" y="309"/>
                    </a:lnTo>
                    <a:lnTo>
                      <a:pt x="6" y="250"/>
                    </a:lnTo>
                    <a:lnTo>
                      <a:pt x="5" y="192"/>
                    </a:lnTo>
                    <a:lnTo>
                      <a:pt x="5" y="133"/>
                    </a:lnTo>
                    <a:lnTo>
                      <a:pt x="9" y="77"/>
                    </a:lnTo>
                    <a:lnTo>
                      <a:pt x="9" y="56"/>
                    </a:lnTo>
                    <a:lnTo>
                      <a:pt x="7" y="37"/>
                    </a:lnTo>
                    <a:lnTo>
                      <a:pt x="6" y="19"/>
                    </a:lnTo>
                    <a:lnTo>
                      <a:pt x="7" y="0"/>
                    </a:lnTo>
                    <a:lnTo>
                      <a:pt x="11" y="44"/>
                    </a:lnTo>
                    <a:lnTo>
                      <a:pt x="11" y="88"/>
                    </a:lnTo>
                    <a:lnTo>
                      <a:pt x="13" y="130"/>
                    </a:lnTo>
                    <a:lnTo>
                      <a:pt x="20" y="17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60" name="Freeform 703"/>
              <p:cNvSpPr>
                <a:spLocks/>
              </p:cNvSpPr>
              <p:nvPr/>
            </p:nvSpPr>
            <p:spPr bwMode="auto">
              <a:xfrm>
                <a:off x="4653986" y="3654941"/>
                <a:ext cx="6989" cy="97521"/>
              </a:xfrm>
              <a:custGeom>
                <a:avLst/>
                <a:gdLst>
                  <a:gd name="T0" fmla="*/ 7 w 14"/>
                  <a:gd name="T1" fmla="*/ 75 h 75"/>
                  <a:gd name="T2" fmla="*/ 5 w 14"/>
                  <a:gd name="T3" fmla="*/ 75 h 75"/>
                  <a:gd name="T4" fmla="*/ 2 w 14"/>
                  <a:gd name="T5" fmla="*/ 72 h 75"/>
                  <a:gd name="T6" fmla="*/ 1 w 14"/>
                  <a:gd name="T7" fmla="*/ 68 h 75"/>
                  <a:gd name="T8" fmla="*/ 1 w 14"/>
                  <a:gd name="T9" fmla="*/ 66 h 75"/>
                  <a:gd name="T10" fmla="*/ 0 w 14"/>
                  <a:gd name="T11" fmla="*/ 48 h 75"/>
                  <a:gd name="T12" fmla="*/ 0 w 14"/>
                  <a:gd name="T13" fmla="*/ 31 h 75"/>
                  <a:gd name="T14" fmla="*/ 2 w 14"/>
                  <a:gd name="T15" fmla="*/ 15 h 75"/>
                  <a:gd name="T16" fmla="*/ 5 w 14"/>
                  <a:gd name="T17" fmla="*/ 0 h 75"/>
                  <a:gd name="T18" fmla="*/ 9 w 14"/>
                  <a:gd name="T19" fmla="*/ 19 h 75"/>
                  <a:gd name="T20" fmla="*/ 13 w 14"/>
                  <a:gd name="T21" fmla="*/ 38 h 75"/>
                  <a:gd name="T22" fmla="*/ 14 w 14"/>
                  <a:gd name="T23" fmla="*/ 57 h 75"/>
                  <a:gd name="T24" fmla="*/ 7 w 14"/>
                  <a:gd name="T2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5">
                    <a:moveTo>
                      <a:pt x="7" y="75"/>
                    </a:moveTo>
                    <a:lnTo>
                      <a:pt x="5" y="75"/>
                    </a:lnTo>
                    <a:lnTo>
                      <a:pt x="2" y="72"/>
                    </a:lnTo>
                    <a:lnTo>
                      <a:pt x="1" y="68"/>
                    </a:lnTo>
                    <a:lnTo>
                      <a:pt x="1" y="66"/>
                    </a:lnTo>
                    <a:lnTo>
                      <a:pt x="0" y="48"/>
                    </a:lnTo>
                    <a:lnTo>
                      <a:pt x="0" y="31"/>
                    </a:lnTo>
                    <a:lnTo>
                      <a:pt x="2" y="15"/>
                    </a:lnTo>
                    <a:lnTo>
                      <a:pt x="5" y="0"/>
                    </a:lnTo>
                    <a:lnTo>
                      <a:pt x="9" y="19"/>
                    </a:lnTo>
                    <a:lnTo>
                      <a:pt x="13" y="38"/>
                    </a:lnTo>
                    <a:lnTo>
                      <a:pt x="14" y="57"/>
                    </a:lnTo>
                    <a:lnTo>
                      <a:pt x="7" y="7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61" name="Freeform 704"/>
              <p:cNvSpPr>
                <a:spLocks/>
              </p:cNvSpPr>
              <p:nvPr/>
            </p:nvSpPr>
            <p:spPr bwMode="auto">
              <a:xfrm>
                <a:off x="4648994" y="3818184"/>
                <a:ext cx="3994" cy="55121"/>
              </a:xfrm>
              <a:custGeom>
                <a:avLst/>
                <a:gdLst>
                  <a:gd name="T0" fmla="*/ 7 w 8"/>
                  <a:gd name="T1" fmla="*/ 36 h 41"/>
                  <a:gd name="T2" fmla="*/ 7 w 8"/>
                  <a:gd name="T3" fmla="*/ 37 h 41"/>
                  <a:gd name="T4" fmla="*/ 5 w 8"/>
                  <a:gd name="T5" fmla="*/ 40 h 41"/>
                  <a:gd name="T6" fmla="*/ 3 w 8"/>
                  <a:gd name="T7" fmla="*/ 41 h 41"/>
                  <a:gd name="T8" fmla="*/ 2 w 8"/>
                  <a:gd name="T9" fmla="*/ 40 h 41"/>
                  <a:gd name="T10" fmla="*/ 0 w 8"/>
                  <a:gd name="T11" fmla="*/ 0 h 41"/>
                  <a:gd name="T12" fmla="*/ 5 w 8"/>
                  <a:gd name="T13" fmla="*/ 7 h 41"/>
                  <a:gd name="T14" fmla="*/ 8 w 8"/>
                  <a:gd name="T15" fmla="*/ 17 h 41"/>
                  <a:gd name="T16" fmla="*/ 8 w 8"/>
                  <a:gd name="T17" fmla="*/ 26 h 41"/>
                  <a:gd name="T18" fmla="*/ 7 w 8"/>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1">
                    <a:moveTo>
                      <a:pt x="7" y="36"/>
                    </a:moveTo>
                    <a:lnTo>
                      <a:pt x="7" y="37"/>
                    </a:lnTo>
                    <a:lnTo>
                      <a:pt x="5" y="40"/>
                    </a:lnTo>
                    <a:lnTo>
                      <a:pt x="3" y="41"/>
                    </a:lnTo>
                    <a:lnTo>
                      <a:pt x="2" y="40"/>
                    </a:lnTo>
                    <a:lnTo>
                      <a:pt x="0" y="0"/>
                    </a:lnTo>
                    <a:lnTo>
                      <a:pt x="5" y="7"/>
                    </a:lnTo>
                    <a:lnTo>
                      <a:pt x="8" y="17"/>
                    </a:lnTo>
                    <a:lnTo>
                      <a:pt x="8" y="26"/>
                    </a:lnTo>
                    <a:lnTo>
                      <a:pt x="7" y="3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62" name="Freeform 705"/>
              <p:cNvSpPr>
                <a:spLocks/>
              </p:cNvSpPr>
              <p:nvPr/>
            </p:nvSpPr>
            <p:spPr bwMode="auto">
              <a:xfrm>
                <a:off x="4648994" y="3924185"/>
                <a:ext cx="4992" cy="116602"/>
              </a:xfrm>
              <a:custGeom>
                <a:avLst/>
                <a:gdLst>
                  <a:gd name="T0" fmla="*/ 5 w 9"/>
                  <a:gd name="T1" fmla="*/ 92 h 92"/>
                  <a:gd name="T2" fmla="*/ 2 w 9"/>
                  <a:gd name="T3" fmla="*/ 72 h 92"/>
                  <a:gd name="T4" fmla="*/ 0 w 9"/>
                  <a:gd name="T5" fmla="*/ 48 h 92"/>
                  <a:gd name="T6" fmla="*/ 0 w 9"/>
                  <a:gd name="T7" fmla="*/ 24 h 92"/>
                  <a:gd name="T8" fmla="*/ 1 w 9"/>
                  <a:gd name="T9" fmla="*/ 0 h 92"/>
                  <a:gd name="T10" fmla="*/ 8 w 9"/>
                  <a:gd name="T11" fmla="*/ 22 h 92"/>
                  <a:gd name="T12" fmla="*/ 9 w 9"/>
                  <a:gd name="T13" fmla="*/ 46 h 92"/>
                  <a:gd name="T14" fmla="*/ 7 w 9"/>
                  <a:gd name="T15" fmla="*/ 69 h 92"/>
                  <a:gd name="T16" fmla="*/ 5 w 9"/>
                  <a:gd name="T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2">
                    <a:moveTo>
                      <a:pt x="5" y="92"/>
                    </a:moveTo>
                    <a:lnTo>
                      <a:pt x="2" y="72"/>
                    </a:lnTo>
                    <a:lnTo>
                      <a:pt x="0" y="48"/>
                    </a:lnTo>
                    <a:lnTo>
                      <a:pt x="0" y="24"/>
                    </a:lnTo>
                    <a:lnTo>
                      <a:pt x="1" y="0"/>
                    </a:lnTo>
                    <a:lnTo>
                      <a:pt x="8" y="22"/>
                    </a:lnTo>
                    <a:lnTo>
                      <a:pt x="9" y="46"/>
                    </a:lnTo>
                    <a:lnTo>
                      <a:pt x="7" y="69"/>
                    </a:lnTo>
                    <a:lnTo>
                      <a:pt x="5" y="9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63" name="Freeform 706"/>
              <p:cNvSpPr>
                <a:spLocks/>
              </p:cNvSpPr>
              <p:nvPr/>
            </p:nvSpPr>
            <p:spPr bwMode="auto">
              <a:xfrm>
                <a:off x="4659977" y="4023826"/>
                <a:ext cx="998" cy="25440"/>
              </a:xfrm>
              <a:custGeom>
                <a:avLst/>
                <a:gdLst>
                  <a:gd name="T0" fmla="*/ 4 w 4"/>
                  <a:gd name="T1" fmla="*/ 21 h 21"/>
                  <a:gd name="T2" fmla="*/ 3 w 4"/>
                  <a:gd name="T3" fmla="*/ 17 h 21"/>
                  <a:gd name="T4" fmla="*/ 2 w 4"/>
                  <a:gd name="T5" fmla="*/ 11 h 21"/>
                  <a:gd name="T6" fmla="*/ 0 w 4"/>
                  <a:gd name="T7" fmla="*/ 6 h 21"/>
                  <a:gd name="T8" fmla="*/ 0 w 4"/>
                  <a:gd name="T9" fmla="*/ 0 h 21"/>
                  <a:gd name="T10" fmla="*/ 3 w 4"/>
                  <a:gd name="T11" fmla="*/ 4 h 21"/>
                  <a:gd name="T12" fmla="*/ 4 w 4"/>
                  <a:gd name="T13" fmla="*/ 10 h 21"/>
                  <a:gd name="T14" fmla="*/ 4 w 4"/>
                  <a:gd name="T15" fmla="*/ 15 h 21"/>
                  <a:gd name="T16" fmla="*/ 4 w 4"/>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1">
                    <a:moveTo>
                      <a:pt x="4" y="21"/>
                    </a:moveTo>
                    <a:lnTo>
                      <a:pt x="3" y="17"/>
                    </a:lnTo>
                    <a:lnTo>
                      <a:pt x="2" y="11"/>
                    </a:lnTo>
                    <a:lnTo>
                      <a:pt x="0" y="6"/>
                    </a:lnTo>
                    <a:lnTo>
                      <a:pt x="0" y="0"/>
                    </a:lnTo>
                    <a:lnTo>
                      <a:pt x="3" y="4"/>
                    </a:lnTo>
                    <a:lnTo>
                      <a:pt x="4" y="10"/>
                    </a:lnTo>
                    <a:lnTo>
                      <a:pt x="4" y="15"/>
                    </a:lnTo>
                    <a:lnTo>
                      <a:pt x="4" y="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64" name="Freeform 707"/>
              <p:cNvSpPr>
                <a:spLocks/>
              </p:cNvSpPr>
              <p:nvPr/>
            </p:nvSpPr>
            <p:spPr bwMode="auto">
              <a:xfrm>
                <a:off x="4642005" y="4034427"/>
                <a:ext cx="6989" cy="192923"/>
              </a:xfrm>
              <a:custGeom>
                <a:avLst/>
                <a:gdLst>
                  <a:gd name="T0" fmla="*/ 7 w 13"/>
                  <a:gd name="T1" fmla="*/ 151 h 154"/>
                  <a:gd name="T2" fmla="*/ 3 w 13"/>
                  <a:gd name="T3" fmla="*/ 154 h 154"/>
                  <a:gd name="T4" fmla="*/ 4 w 13"/>
                  <a:gd name="T5" fmla="*/ 117 h 154"/>
                  <a:gd name="T6" fmla="*/ 3 w 13"/>
                  <a:gd name="T7" fmla="*/ 77 h 154"/>
                  <a:gd name="T8" fmla="*/ 1 w 13"/>
                  <a:gd name="T9" fmla="*/ 39 h 154"/>
                  <a:gd name="T10" fmla="*/ 0 w 13"/>
                  <a:gd name="T11" fmla="*/ 0 h 154"/>
                  <a:gd name="T12" fmla="*/ 9 w 13"/>
                  <a:gd name="T13" fmla="*/ 36 h 154"/>
                  <a:gd name="T14" fmla="*/ 13 w 13"/>
                  <a:gd name="T15" fmla="*/ 74 h 154"/>
                  <a:gd name="T16" fmla="*/ 10 w 13"/>
                  <a:gd name="T17" fmla="*/ 114 h 154"/>
                  <a:gd name="T18" fmla="*/ 7 w 13"/>
                  <a:gd name="T19" fmla="*/ 15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4">
                    <a:moveTo>
                      <a:pt x="7" y="151"/>
                    </a:moveTo>
                    <a:lnTo>
                      <a:pt x="3" y="154"/>
                    </a:lnTo>
                    <a:lnTo>
                      <a:pt x="4" y="117"/>
                    </a:lnTo>
                    <a:lnTo>
                      <a:pt x="3" y="77"/>
                    </a:lnTo>
                    <a:lnTo>
                      <a:pt x="1" y="39"/>
                    </a:lnTo>
                    <a:lnTo>
                      <a:pt x="0" y="0"/>
                    </a:lnTo>
                    <a:lnTo>
                      <a:pt x="9" y="36"/>
                    </a:lnTo>
                    <a:lnTo>
                      <a:pt x="13" y="74"/>
                    </a:lnTo>
                    <a:lnTo>
                      <a:pt x="10" y="114"/>
                    </a:lnTo>
                    <a:lnTo>
                      <a:pt x="7" y="1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65" name="Freeform 708"/>
              <p:cNvSpPr>
                <a:spLocks/>
              </p:cNvSpPr>
              <p:nvPr/>
            </p:nvSpPr>
            <p:spPr bwMode="auto">
              <a:xfrm>
                <a:off x="4653986" y="4085307"/>
                <a:ext cx="9985" cy="351925"/>
              </a:xfrm>
              <a:custGeom>
                <a:avLst/>
                <a:gdLst>
                  <a:gd name="T0" fmla="*/ 19 w 19"/>
                  <a:gd name="T1" fmla="*/ 190 h 277"/>
                  <a:gd name="T2" fmla="*/ 18 w 19"/>
                  <a:gd name="T3" fmla="*/ 212 h 277"/>
                  <a:gd name="T4" fmla="*/ 17 w 19"/>
                  <a:gd name="T5" fmla="*/ 234 h 277"/>
                  <a:gd name="T6" fmla="*/ 16 w 19"/>
                  <a:gd name="T7" fmla="*/ 256 h 277"/>
                  <a:gd name="T8" fmla="*/ 14 w 19"/>
                  <a:gd name="T9" fmla="*/ 277 h 277"/>
                  <a:gd name="T10" fmla="*/ 10 w 19"/>
                  <a:gd name="T11" fmla="*/ 255 h 277"/>
                  <a:gd name="T12" fmla="*/ 10 w 19"/>
                  <a:gd name="T13" fmla="*/ 231 h 277"/>
                  <a:gd name="T14" fmla="*/ 11 w 19"/>
                  <a:gd name="T15" fmla="*/ 208 h 277"/>
                  <a:gd name="T16" fmla="*/ 13 w 19"/>
                  <a:gd name="T17" fmla="*/ 185 h 277"/>
                  <a:gd name="T18" fmla="*/ 2 w 19"/>
                  <a:gd name="T19" fmla="*/ 141 h 277"/>
                  <a:gd name="T20" fmla="*/ 0 w 19"/>
                  <a:gd name="T21" fmla="*/ 95 h 277"/>
                  <a:gd name="T22" fmla="*/ 1 w 19"/>
                  <a:gd name="T23" fmla="*/ 47 h 277"/>
                  <a:gd name="T24" fmla="*/ 5 w 19"/>
                  <a:gd name="T25" fmla="*/ 0 h 277"/>
                  <a:gd name="T26" fmla="*/ 14 w 19"/>
                  <a:gd name="T27" fmla="*/ 47 h 277"/>
                  <a:gd name="T28" fmla="*/ 14 w 19"/>
                  <a:gd name="T29" fmla="*/ 95 h 277"/>
                  <a:gd name="T30" fmla="*/ 13 w 19"/>
                  <a:gd name="T31" fmla="*/ 144 h 277"/>
                  <a:gd name="T32" fmla="*/ 19 w 19"/>
                  <a:gd name="T33" fmla="*/ 19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77">
                    <a:moveTo>
                      <a:pt x="19" y="190"/>
                    </a:moveTo>
                    <a:lnTo>
                      <a:pt x="18" y="212"/>
                    </a:lnTo>
                    <a:lnTo>
                      <a:pt x="17" y="234"/>
                    </a:lnTo>
                    <a:lnTo>
                      <a:pt x="16" y="256"/>
                    </a:lnTo>
                    <a:lnTo>
                      <a:pt x="14" y="277"/>
                    </a:lnTo>
                    <a:lnTo>
                      <a:pt x="10" y="255"/>
                    </a:lnTo>
                    <a:lnTo>
                      <a:pt x="10" y="231"/>
                    </a:lnTo>
                    <a:lnTo>
                      <a:pt x="11" y="208"/>
                    </a:lnTo>
                    <a:lnTo>
                      <a:pt x="13" y="185"/>
                    </a:lnTo>
                    <a:lnTo>
                      <a:pt x="2" y="141"/>
                    </a:lnTo>
                    <a:lnTo>
                      <a:pt x="0" y="95"/>
                    </a:lnTo>
                    <a:lnTo>
                      <a:pt x="1" y="47"/>
                    </a:lnTo>
                    <a:lnTo>
                      <a:pt x="5" y="0"/>
                    </a:lnTo>
                    <a:lnTo>
                      <a:pt x="14" y="47"/>
                    </a:lnTo>
                    <a:lnTo>
                      <a:pt x="14" y="95"/>
                    </a:lnTo>
                    <a:lnTo>
                      <a:pt x="13" y="144"/>
                    </a:lnTo>
                    <a:lnTo>
                      <a:pt x="19" y="19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66" name="Freeform 709"/>
              <p:cNvSpPr>
                <a:spLocks/>
              </p:cNvSpPr>
              <p:nvPr/>
            </p:nvSpPr>
            <p:spPr bwMode="auto">
              <a:xfrm>
                <a:off x="4645000" y="4246429"/>
                <a:ext cx="3994" cy="44521"/>
              </a:xfrm>
              <a:custGeom>
                <a:avLst/>
                <a:gdLst>
                  <a:gd name="T0" fmla="*/ 7 w 8"/>
                  <a:gd name="T1" fmla="*/ 37 h 37"/>
                  <a:gd name="T2" fmla="*/ 3 w 8"/>
                  <a:gd name="T3" fmla="*/ 30 h 37"/>
                  <a:gd name="T4" fmla="*/ 1 w 8"/>
                  <a:gd name="T5" fmla="*/ 21 h 37"/>
                  <a:gd name="T6" fmla="*/ 0 w 8"/>
                  <a:gd name="T7" fmla="*/ 11 h 37"/>
                  <a:gd name="T8" fmla="*/ 0 w 8"/>
                  <a:gd name="T9" fmla="*/ 0 h 37"/>
                  <a:gd name="T10" fmla="*/ 4 w 8"/>
                  <a:gd name="T11" fmla="*/ 8 h 37"/>
                  <a:gd name="T12" fmla="*/ 8 w 8"/>
                  <a:gd name="T13" fmla="*/ 18 h 37"/>
                  <a:gd name="T14" fmla="*/ 8 w 8"/>
                  <a:gd name="T15" fmla="*/ 27 h 37"/>
                  <a:gd name="T16" fmla="*/ 7 w 8"/>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7">
                    <a:moveTo>
                      <a:pt x="7" y="37"/>
                    </a:moveTo>
                    <a:lnTo>
                      <a:pt x="3" y="30"/>
                    </a:lnTo>
                    <a:lnTo>
                      <a:pt x="1" y="21"/>
                    </a:lnTo>
                    <a:lnTo>
                      <a:pt x="0" y="11"/>
                    </a:lnTo>
                    <a:lnTo>
                      <a:pt x="0" y="0"/>
                    </a:lnTo>
                    <a:lnTo>
                      <a:pt x="4" y="8"/>
                    </a:lnTo>
                    <a:lnTo>
                      <a:pt x="8" y="18"/>
                    </a:lnTo>
                    <a:lnTo>
                      <a:pt x="8" y="27"/>
                    </a:lnTo>
                    <a:lnTo>
                      <a:pt x="7" y="3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67" name="Freeform 710"/>
              <p:cNvSpPr>
                <a:spLocks/>
              </p:cNvSpPr>
              <p:nvPr/>
            </p:nvSpPr>
            <p:spPr bwMode="auto">
              <a:xfrm>
                <a:off x="4641006" y="4322750"/>
                <a:ext cx="12980" cy="169602"/>
              </a:xfrm>
              <a:custGeom>
                <a:avLst/>
                <a:gdLst>
                  <a:gd name="T0" fmla="*/ 19 w 25"/>
                  <a:gd name="T1" fmla="*/ 87 h 134"/>
                  <a:gd name="T2" fmla="*/ 11 w 25"/>
                  <a:gd name="T3" fmla="*/ 98 h 134"/>
                  <a:gd name="T4" fmla="*/ 5 w 25"/>
                  <a:gd name="T5" fmla="*/ 108 h 134"/>
                  <a:gd name="T6" fmla="*/ 2 w 25"/>
                  <a:gd name="T7" fmla="*/ 122 h 134"/>
                  <a:gd name="T8" fmla="*/ 0 w 25"/>
                  <a:gd name="T9" fmla="*/ 134 h 134"/>
                  <a:gd name="T10" fmla="*/ 12 w 25"/>
                  <a:gd name="T11" fmla="*/ 0 h 134"/>
                  <a:gd name="T12" fmla="*/ 18 w 25"/>
                  <a:gd name="T13" fmla="*/ 21 h 134"/>
                  <a:gd name="T14" fmla="*/ 24 w 25"/>
                  <a:gd name="T15" fmla="*/ 43 h 134"/>
                  <a:gd name="T16" fmla="*/ 25 w 25"/>
                  <a:gd name="T17" fmla="*/ 65 h 134"/>
                  <a:gd name="T18" fmla="*/ 19 w 25"/>
                  <a:gd name="T19" fmla="*/ 8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34">
                    <a:moveTo>
                      <a:pt x="19" y="87"/>
                    </a:moveTo>
                    <a:lnTo>
                      <a:pt x="11" y="98"/>
                    </a:lnTo>
                    <a:lnTo>
                      <a:pt x="5" y="108"/>
                    </a:lnTo>
                    <a:lnTo>
                      <a:pt x="2" y="122"/>
                    </a:lnTo>
                    <a:lnTo>
                      <a:pt x="0" y="134"/>
                    </a:lnTo>
                    <a:lnTo>
                      <a:pt x="12" y="0"/>
                    </a:lnTo>
                    <a:lnTo>
                      <a:pt x="18" y="21"/>
                    </a:lnTo>
                    <a:lnTo>
                      <a:pt x="24" y="43"/>
                    </a:lnTo>
                    <a:lnTo>
                      <a:pt x="25" y="65"/>
                    </a:lnTo>
                    <a:lnTo>
                      <a:pt x="19" y="8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68" name="Freeform 711"/>
              <p:cNvSpPr>
                <a:spLocks/>
              </p:cNvSpPr>
              <p:nvPr/>
            </p:nvSpPr>
            <p:spPr bwMode="auto">
              <a:xfrm>
                <a:off x="4661974" y="4477512"/>
                <a:ext cx="8986" cy="23320"/>
              </a:xfrm>
              <a:custGeom>
                <a:avLst/>
                <a:gdLst>
                  <a:gd name="T0" fmla="*/ 17 w 17"/>
                  <a:gd name="T1" fmla="*/ 10 h 19"/>
                  <a:gd name="T2" fmla="*/ 17 w 17"/>
                  <a:gd name="T3" fmla="*/ 14 h 19"/>
                  <a:gd name="T4" fmla="*/ 15 w 17"/>
                  <a:gd name="T5" fmla="*/ 17 h 19"/>
                  <a:gd name="T6" fmla="*/ 13 w 17"/>
                  <a:gd name="T7" fmla="*/ 19 h 19"/>
                  <a:gd name="T8" fmla="*/ 9 w 17"/>
                  <a:gd name="T9" fmla="*/ 19 h 19"/>
                  <a:gd name="T10" fmla="*/ 7 w 17"/>
                  <a:gd name="T11" fmla="*/ 19 h 19"/>
                  <a:gd name="T12" fmla="*/ 5 w 17"/>
                  <a:gd name="T13" fmla="*/ 19 h 19"/>
                  <a:gd name="T14" fmla="*/ 2 w 17"/>
                  <a:gd name="T15" fmla="*/ 18 h 19"/>
                  <a:gd name="T16" fmla="*/ 0 w 17"/>
                  <a:gd name="T17" fmla="*/ 17 h 19"/>
                  <a:gd name="T18" fmla="*/ 1 w 17"/>
                  <a:gd name="T19" fmla="*/ 12 h 19"/>
                  <a:gd name="T20" fmla="*/ 3 w 17"/>
                  <a:gd name="T21" fmla="*/ 8 h 19"/>
                  <a:gd name="T22" fmla="*/ 6 w 17"/>
                  <a:gd name="T23" fmla="*/ 4 h 19"/>
                  <a:gd name="T24" fmla="*/ 8 w 17"/>
                  <a:gd name="T25" fmla="*/ 0 h 19"/>
                  <a:gd name="T26" fmla="*/ 12 w 17"/>
                  <a:gd name="T27" fmla="*/ 3 h 19"/>
                  <a:gd name="T28" fmla="*/ 14 w 17"/>
                  <a:gd name="T29" fmla="*/ 4 h 19"/>
                  <a:gd name="T30" fmla="*/ 15 w 17"/>
                  <a:gd name="T31" fmla="*/ 7 h 19"/>
                  <a:gd name="T32" fmla="*/ 17 w 17"/>
                  <a:gd name="T3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9">
                    <a:moveTo>
                      <a:pt x="17" y="10"/>
                    </a:moveTo>
                    <a:lnTo>
                      <a:pt x="17" y="14"/>
                    </a:lnTo>
                    <a:lnTo>
                      <a:pt x="15" y="17"/>
                    </a:lnTo>
                    <a:lnTo>
                      <a:pt x="13" y="19"/>
                    </a:lnTo>
                    <a:lnTo>
                      <a:pt x="9" y="19"/>
                    </a:lnTo>
                    <a:lnTo>
                      <a:pt x="7" y="19"/>
                    </a:lnTo>
                    <a:lnTo>
                      <a:pt x="5" y="19"/>
                    </a:lnTo>
                    <a:lnTo>
                      <a:pt x="2" y="18"/>
                    </a:lnTo>
                    <a:lnTo>
                      <a:pt x="0" y="17"/>
                    </a:lnTo>
                    <a:lnTo>
                      <a:pt x="1" y="12"/>
                    </a:lnTo>
                    <a:lnTo>
                      <a:pt x="3" y="8"/>
                    </a:lnTo>
                    <a:lnTo>
                      <a:pt x="6" y="4"/>
                    </a:lnTo>
                    <a:lnTo>
                      <a:pt x="8" y="0"/>
                    </a:lnTo>
                    <a:lnTo>
                      <a:pt x="12" y="3"/>
                    </a:lnTo>
                    <a:lnTo>
                      <a:pt x="14" y="4"/>
                    </a:lnTo>
                    <a:lnTo>
                      <a:pt x="15" y="7"/>
                    </a:lnTo>
                    <a:lnTo>
                      <a:pt x="17" y="1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69" name="Freeform 712"/>
              <p:cNvSpPr>
                <a:spLocks/>
              </p:cNvSpPr>
              <p:nvPr/>
            </p:nvSpPr>
            <p:spPr bwMode="auto">
              <a:xfrm>
                <a:off x="4649992" y="1433151"/>
                <a:ext cx="30952" cy="99641"/>
              </a:xfrm>
              <a:custGeom>
                <a:avLst/>
                <a:gdLst>
                  <a:gd name="T0" fmla="*/ 7 w 62"/>
                  <a:gd name="T1" fmla="*/ 43 h 78"/>
                  <a:gd name="T2" fmla="*/ 9 w 62"/>
                  <a:gd name="T3" fmla="*/ 56 h 78"/>
                  <a:gd name="T4" fmla="*/ 17 w 62"/>
                  <a:gd name="T5" fmla="*/ 64 h 78"/>
                  <a:gd name="T6" fmla="*/ 27 w 62"/>
                  <a:gd name="T7" fmla="*/ 71 h 78"/>
                  <a:gd name="T8" fmla="*/ 37 w 62"/>
                  <a:gd name="T9" fmla="*/ 78 h 78"/>
                  <a:gd name="T10" fmla="*/ 40 w 62"/>
                  <a:gd name="T11" fmla="*/ 78 h 78"/>
                  <a:gd name="T12" fmla="*/ 45 w 62"/>
                  <a:gd name="T13" fmla="*/ 78 h 78"/>
                  <a:gd name="T14" fmla="*/ 48 w 62"/>
                  <a:gd name="T15" fmla="*/ 77 h 78"/>
                  <a:gd name="T16" fmla="*/ 51 w 62"/>
                  <a:gd name="T17" fmla="*/ 73 h 78"/>
                  <a:gd name="T18" fmla="*/ 51 w 62"/>
                  <a:gd name="T19" fmla="*/ 64 h 78"/>
                  <a:gd name="T20" fmla="*/ 49 w 62"/>
                  <a:gd name="T21" fmla="*/ 55 h 78"/>
                  <a:gd name="T22" fmla="*/ 51 w 62"/>
                  <a:gd name="T23" fmla="*/ 47 h 78"/>
                  <a:gd name="T24" fmla="*/ 55 w 62"/>
                  <a:gd name="T25" fmla="*/ 40 h 78"/>
                  <a:gd name="T26" fmla="*/ 62 w 62"/>
                  <a:gd name="T27" fmla="*/ 40 h 78"/>
                  <a:gd name="T28" fmla="*/ 33 w 62"/>
                  <a:gd name="T29" fmla="*/ 10 h 78"/>
                  <a:gd name="T30" fmla="*/ 2 w 62"/>
                  <a:gd name="T31" fmla="*/ 0 h 78"/>
                  <a:gd name="T32" fmla="*/ 1 w 62"/>
                  <a:gd name="T33" fmla="*/ 11 h 78"/>
                  <a:gd name="T34" fmla="*/ 0 w 62"/>
                  <a:gd name="T35" fmla="*/ 22 h 78"/>
                  <a:gd name="T36" fmla="*/ 1 w 62"/>
                  <a:gd name="T37" fmla="*/ 33 h 78"/>
                  <a:gd name="T38" fmla="*/ 7 w 62"/>
                  <a:gd name="T39" fmla="*/ 4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8">
                    <a:moveTo>
                      <a:pt x="7" y="43"/>
                    </a:moveTo>
                    <a:lnTo>
                      <a:pt x="9" y="56"/>
                    </a:lnTo>
                    <a:lnTo>
                      <a:pt x="17" y="64"/>
                    </a:lnTo>
                    <a:lnTo>
                      <a:pt x="27" y="71"/>
                    </a:lnTo>
                    <a:lnTo>
                      <a:pt x="37" y="78"/>
                    </a:lnTo>
                    <a:lnTo>
                      <a:pt x="40" y="78"/>
                    </a:lnTo>
                    <a:lnTo>
                      <a:pt x="45" y="78"/>
                    </a:lnTo>
                    <a:lnTo>
                      <a:pt x="48" y="77"/>
                    </a:lnTo>
                    <a:lnTo>
                      <a:pt x="51" y="73"/>
                    </a:lnTo>
                    <a:lnTo>
                      <a:pt x="51" y="64"/>
                    </a:lnTo>
                    <a:lnTo>
                      <a:pt x="49" y="55"/>
                    </a:lnTo>
                    <a:lnTo>
                      <a:pt x="51" y="47"/>
                    </a:lnTo>
                    <a:lnTo>
                      <a:pt x="55" y="40"/>
                    </a:lnTo>
                    <a:lnTo>
                      <a:pt x="62" y="40"/>
                    </a:lnTo>
                    <a:lnTo>
                      <a:pt x="33" y="10"/>
                    </a:lnTo>
                    <a:lnTo>
                      <a:pt x="2" y="0"/>
                    </a:lnTo>
                    <a:lnTo>
                      <a:pt x="1" y="11"/>
                    </a:lnTo>
                    <a:lnTo>
                      <a:pt x="0" y="22"/>
                    </a:lnTo>
                    <a:lnTo>
                      <a:pt x="1" y="33"/>
                    </a:lnTo>
                    <a:lnTo>
                      <a:pt x="7"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70" name="Freeform 713"/>
              <p:cNvSpPr>
                <a:spLocks/>
              </p:cNvSpPr>
              <p:nvPr/>
            </p:nvSpPr>
            <p:spPr bwMode="auto">
              <a:xfrm>
                <a:off x="4648994" y="1522193"/>
                <a:ext cx="47926" cy="148402"/>
              </a:xfrm>
              <a:custGeom>
                <a:avLst/>
                <a:gdLst>
                  <a:gd name="T0" fmla="*/ 0 w 94"/>
                  <a:gd name="T1" fmla="*/ 40 h 117"/>
                  <a:gd name="T2" fmla="*/ 7 w 94"/>
                  <a:gd name="T3" fmla="*/ 51 h 117"/>
                  <a:gd name="T4" fmla="*/ 14 w 94"/>
                  <a:gd name="T5" fmla="*/ 62 h 117"/>
                  <a:gd name="T6" fmla="*/ 19 w 94"/>
                  <a:gd name="T7" fmla="*/ 73 h 117"/>
                  <a:gd name="T8" fmla="*/ 20 w 94"/>
                  <a:gd name="T9" fmla="*/ 87 h 117"/>
                  <a:gd name="T10" fmla="*/ 23 w 94"/>
                  <a:gd name="T11" fmla="*/ 95 h 117"/>
                  <a:gd name="T12" fmla="*/ 26 w 94"/>
                  <a:gd name="T13" fmla="*/ 103 h 117"/>
                  <a:gd name="T14" fmla="*/ 31 w 94"/>
                  <a:gd name="T15" fmla="*/ 110 h 117"/>
                  <a:gd name="T16" fmla="*/ 38 w 94"/>
                  <a:gd name="T17" fmla="*/ 114 h 117"/>
                  <a:gd name="T18" fmla="*/ 43 w 94"/>
                  <a:gd name="T19" fmla="*/ 115 h 117"/>
                  <a:gd name="T20" fmla="*/ 48 w 94"/>
                  <a:gd name="T21" fmla="*/ 117 h 117"/>
                  <a:gd name="T22" fmla="*/ 54 w 94"/>
                  <a:gd name="T23" fmla="*/ 115 h 117"/>
                  <a:gd name="T24" fmla="*/ 58 w 94"/>
                  <a:gd name="T25" fmla="*/ 113 h 117"/>
                  <a:gd name="T26" fmla="*/ 64 w 94"/>
                  <a:gd name="T27" fmla="*/ 107 h 117"/>
                  <a:gd name="T28" fmla="*/ 73 w 94"/>
                  <a:gd name="T29" fmla="*/ 108 h 117"/>
                  <a:gd name="T30" fmla="*/ 80 w 94"/>
                  <a:gd name="T31" fmla="*/ 108 h 117"/>
                  <a:gd name="T32" fmla="*/ 85 w 94"/>
                  <a:gd name="T33" fmla="*/ 99 h 117"/>
                  <a:gd name="T34" fmla="*/ 85 w 94"/>
                  <a:gd name="T35" fmla="*/ 89 h 117"/>
                  <a:gd name="T36" fmla="*/ 84 w 94"/>
                  <a:gd name="T37" fmla="*/ 78 h 117"/>
                  <a:gd name="T38" fmla="*/ 85 w 94"/>
                  <a:gd name="T39" fmla="*/ 69 h 117"/>
                  <a:gd name="T40" fmla="*/ 92 w 94"/>
                  <a:gd name="T41" fmla="*/ 63 h 117"/>
                  <a:gd name="T42" fmla="*/ 92 w 94"/>
                  <a:gd name="T43" fmla="*/ 61 h 117"/>
                  <a:gd name="T44" fmla="*/ 93 w 94"/>
                  <a:gd name="T45" fmla="*/ 58 h 117"/>
                  <a:gd name="T46" fmla="*/ 94 w 94"/>
                  <a:gd name="T47" fmla="*/ 56 h 117"/>
                  <a:gd name="T48" fmla="*/ 93 w 94"/>
                  <a:gd name="T49" fmla="*/ 54 h 117"/>
                  <a:gd name="T50" fmla="*/ 91 w 94"/>
                  <a:gd name="T51" fmla="*/ 51 h 117"/>
                  <a:gd name="T52" fmla="*/ 92 w 94"/>
                  <a:gd name="T53" fmla="*/ 48 h 117"/>
                  <a:gd name="T54" fmla="*/ 80 w 94"/>
                  <a:gd name="T55" fmla="*/ 44 h 117"/>
                  <a:gd name="T56" fmla="*/ 69 w 94"/>
                  <a:gd name="T57" fmla="*/ 40 h 117"/>
                  <a:gd name="T58" fmla="*/ 57 w 94"/>
                  <a:gd name="T59" fmla="*/ 35 h 117"/>
                  <a:gd name="T60" fmla="*/ 46 w 94"/>
                  <a:gd name="T61" fmla="*/ 28 h 117"/>
                  <a:gd name="T62" fmla="*/ 34 w 94"/>
                  <a:gd name="T63" fmla="*/ 22 h 117"/>
                  <a:gd name="T64" fmla="*/ 24 w 94"/>
                  <a:gd name="T65" fmla="*/ 15 h 117"/>
                  <a:gd name="T66" fmla="*/ 12 w 94"/>
                  <a:gd name="T67" fmla="*/ 8 h 117"/>
                  <a:gd name="T68" fmla="*/ 2 w 94"/>
                  <a:gd name="T69" fmla="*/ 0 h 117"/>
                  <a:gd name="T70" fmla="*/ 0 w 94"/>
                  <a:gd name="T71" fmla="*/ 4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17">
                    <a:moveTo>
                      <a:pt x="0" y="40"/>
                    </a:moveTo>
                    <a:lnTo>
                      <a:pt x="7" y="51"/>
                    </a:lnTo>
                    <a:lnTo>
                      <a:pt x="14" y="62"/>
                    </a:lnTo>
                    <a:lnTo>
                      <a:pt x="19" y="73"/>
                    </a:lnTo>
                    <a:lnTo>
                      <a:pt x="20" y="87"/>
                    </a:lnTo>
                    <a:lnTo>
                      <a:pt x="23" y="95"/>
                    </a:lnTo>
                    <a:lnTo>
                      <a:pt x="26" y="103"/>
                    </a:lnTo>
                    <a:lnTo>
                      <a:pt x="31" y="110"/>
                    </a:lnTo>
                    <a:lnTo>
                      <a:pt x="38" y="114"/>
                    </a:lnTo>
                    <a:lnTo>
                      <a:pt x="43" y="115"/>
                    </a:lnTo>
                    <a:lnTo>
                      <a:pt x="48" y="117"/>
                    </a:lnTo>
                    <a:lnTo>
                      <a:pt x="54" y="115"/>
                    </a:lnTo>
                    <a:lnTo>
                      <a:pt x="58" y="113"/>
                    </a:lnTo>
                    <a:lnTo>
                      <a:pt x="64" y="107"/>
                    </a:lnTo>
                    <a:lnTo>
                      <a:pt x="73" y="108"/>
                    </a:lnTo>
                    <a:lnTo>
                      <a:pt x="80" y="108"/>
                    </a:lnTo>
                    <a:lnTo>
                      <a:pt x="85" y="99"/>
                    </a:lnTo>
                    <a:lnTo>
                      <a:pt x="85" y="89"/>
                    </a:lnTo>
                    <a:lnTo>
                      <a:pt x="84" y="78"/>
                    </a:lnTo>
                    <a:lnTo>
                      <a:pt x="85" y="69"/>
                    </a:lnTo>
                    <a:lnTo>
                      <a:pt x="92" y="63"/>
                    </a:lnTo>
                    <a:lnTo>
                      <a:pt x="92" y="61"/>
                    </a:lnTo>
                    <a:lnTo>
                      <a:pt x="93" y="58"/>
                    </a:lnTo>
                    <a:lnTo>
                      <a:pt x="94" y="56"/>
                    </a:lnTo>
                    <a:lnTo>
                      <a:pt x="93" y="54"/>
                    </a:lnTo>
                    <a:lnTo>
                      <a:pt x="91" y="51"/>
                    </a:lnTo>
                    <a:lnTo>
                      <a:pt x="92" y="48"/>
                    </a:lnTo>
                    <a:lnTo>
                      <a:pt x="80" y="44"/>
                    </a:lnTo>
                    <a:lnTo>
                      <a:pt x="69" y="40"/>
                    </a:lnTo>
                    <a:lnTo>
                      <a:pt x="57" y="35"/>
                    </a:lnTo>
                    <a:lnTo>
                      <a:pt x="46" y="28"/>
                    </a:lnTo>
                    <a:lnTo>
                      <a:pt x="34" y="22"/>
                    </a:lnTo>
                    <a:lnTo>
                      <a:pt x="24" y="15"/>
                    </a:lnTo>
                    <a:lnTo>
                      <a:pt x="12" y="8"/>
                    </a:lnTo>
                    <a:lnTo>
                      <a:pt x="2" y="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71" name="Freeform 714"/>
              <p:cNvSpPr>
                <a:spLocks/>
              </p:cNvSpPr>
              <p:nvPr/>
            </p:nvSpPr>
            <p:spPr bwMode="auto">
              <a:xfrm>
                <a:off x="4667965" y="1594274"/>
                <a:ext cx="11981" cy="38161"/>
              </a:xfrm>
              <a:custGeom>
                <a:avLst/>
                <a:gdLst>
                  <a:gd name="T0" fmla="*/ 0 w 24"/>
                  <a:gd name="T1" fmla="*/ 7 h 32"/>
                  <a:gd name="T2" fmla="*/ 0 w 24"/>
                  <a:gd name="T3" fmla="*/ 14 h 32"/>
                  <a:gd name="T4" fmla="*/ 3 w 24"/>
                  <a:gd name="T5" fmla="*/ 19 h 32"/>
                  <a:gd name="T6" fmla="*/ 7 w 24"/>
                  <a:gd name="T7" fmla="*/ 23 h 32"/>
                  <a:gd name="T8" fmla="*/ 10 w 24"/>
                  <a:gd name="T9" fmla="*/ 27 h 32"/>
                  <a:gd name="T10" fmla="*/ 12 w 24"/>
                  <a:gd name="T11" fmla="*/ 29 h 32"/>
                  <a:gd name="T12" fmla="*/ 15 w 24"/>
                  <a:gd name="T13" fmla="*/ 30 h 32"/>
                  <a:gd name="T14" fmla="*/ 16 w 24"/>
                  <a:gd name="T15" fmla="*/ 32 h 32"/>
                  <a:gd name="T16" fmla="*/ 19 w 24"/>
                  <a:gd name="T17" fmla="*/ 30 h 32"/>
                  <a:gd name="T18" fmla="*/ 24 w 24"/>
                  <a:gd name="T19" fmla="*/ 21 h 32"/>
                  <a:gd name="T20" fmla="*/ 19 w 24"/>
                  <a:gd name="T21" fmla="*/ 14 h 32"/>
                  <a:gd name="T22" fmla="*/ 11 w 24"/>
                  <a:gd name="T23" fmla="*/ 8 h 32"/>
                  <a:gd name="T24" fmla="*/ 5 w 24"/>
                  <a:gd name="T25" fmla="*/ 0 h 32"/>
                  <a:gd name="T26" fmla="*/ 3 w 24"/>
                  <a:gd name="T27" fmla="*/ 0 h 32"/>
                  <a:gd name="T28" fmla="*/ 2 w 24"/>
                  <a:gd name="T29" fmla="*/ 1 h 32"/>
                  <a:gd name="T30" fmla="*/ 1 w 24"/>
                  <a:gd name="T31" fmla="*/ 4 h 32"/>
                  <a:gd name="T32" fmla="*/ 0 w 24"/>
                  <a:gd name="T33"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0" y="7"/>
                    </a:moveTo>
                    <a:lnTo>
                      <a:pt x="0" y="14"/>
                    </a:lnTo>
                    <a:lnTo>
                      <a:pt x="3" y="19"/>
                    </a:lnTo>
                    <a:lnTo>
                      <a:pt x="7" y="23"/>
                    </a:lnTo>
                    <a:lnTo>
                      <a:pt x="10" y="27"/>
                    </a:lnTo>
                    <a:lnTo>
                      <a:pt x="12" y="29"/>
                    </a:lnTo>
                    <a:lnTo>
                      <a:pt x="15" y="30"/>
                    </a:lnTo>
                    <a:lnTo>
                      <a:pt x="16" y="32"/>
                    </a:lnTo>
                    <a:lnTo>
                      <a:pt x="19" y="30"/>
                    </a:lnTo>
                    <a:lnTo>
                      <a:pt x="24" y="21"/>
                    </a:lnTo>
                    <a:lnTo>
                      <a:pt x="19" y="14"/>
                    </a:lnTo>
                    <a:lnTo>
                      <a:pt x="11" y="8"/>
                    </a:lnTo>
                    <a:lnTo>
                      <a:pt x="5" y="0"/>
                    </a:lnTo>
                    <a:lnTo>
                      <a:pt x="3" y="0"/>
                    </a:lnTo>
                    <a:lnTo>
                      <a:pt x="2" y="1"/>
                    </a:lnTo>
                    <a:lnTo>
                      <a:pt x="1" y="4"/>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72" name="Freeform 715"/>
              <p:cNvSpPr>
                <a:spLocks/>
              </p:cNvSpPr>
              <p:nvPr/>
            </p:nvSpPr>
            <p:spPr bwMode="auto">
              <a:xfrm>
                <a:off x="4648994" y="1634554"/>
                <a:ext cx="79876" cy="186563"/>
              </a:xfrm>
              <a:custGeom>
                <a:avLst/>
                <a:gdLst>
                  <a:gd name="T0" fmla="*/ 1 w 161"/>
                  <a:gd name="T1" fmla="*/ 67 h 146"/>
                  <a:gd name="T2" fmla="*/ 4 w 161"/>
                  <a:gd name="T3" fmla="*/ 67 h 146"/>
                  <a:gd name="T4" fmla="*/ 9 w 161"/>
                  <a:gd name="T5" fmla="*/ 68 h 146"/>
                  <a:gd name="T6" fmla="*/ 12 w 161"/>
                  <a:gd name="T7" fmla="*/ 72 h 146"/>
                  <a:gd name="T8" fmla="*/ 15 w 161"/>
                  <a:gd name="T9" fmla="*/ 77 h 146"/>
                  <a:gd name="T10" fmla="*/ 18 w 161"/>
                  <a:gd name="T11" fmla="*/ 89 h 146"/>
                  <a:gd name="T12" fmla="*/ 19 w 161"/>
                  <a:gd name="T13" fmla="*/ 103 h 146"/>
                  <a:gd name="T14" fmla="*/ 21 w 161"/>
                  <a:gd name="T15" fmla="*/ 116 h 146"/>
                  <a:gd name="T16" fmla="*/ 28 w 161"/>
                  <a:gd name="T17" fmla="*/ 126 h 146"/>
                  <a:gd name="T18" fmla="*/ 38 w 161"/>
                  <a:gd name="T19" fmla="*/ 123 h 146"/>
                  <a:gd name="T20" fmla="*/ 47 w 161"/>
                  <a:gd name="T21" fmla="*/ 122 h 146"/>
                  <a:gd name="T22" fmla="*/ 55 w 161"/>
                  <a:gd name="T23" fmla="*/ 123 h 146"/>
                  <a:gd name="T24" fmla="*/ 62 w 161"/>
                  <a:gd name="T25" fmla="*/ 130 h 146"/>
                  <a:gd name="T26" fmla="*/ 70 w 161"/>
                  <a:gd name="T27" fmla="*/ 131 h 146"/>
                  <a:gd name="T28" fmla="*/ 76 w 161"/>
                  <a:gd name="T29" fmla="*/ 126 h 146"/>
                  <a:gd name="T30" fmla="*/ 82 w 161"/>
                  <a:gd name="T31" fmla="*/ 122 h 146"/>
                  <a:gd name="T32" fmla="*/ 89 w 161"/>
                  <a:gd name="T33" fmla="*/ 125 h 146"/>
                  <a:gd name="T34" fmla="*/ 94 w 161"/>
                  <a:gd name="T35" fmla="*/ 129 h 146"/>
                  <a:gd name="T36" fmla="*/ 97 w 161"/>
                  <a:gd name="T37" fmla="*/ 133 h 146"/>
                  <a:gd name="T38" fmla="*/ 102 w 161"/>
                  <a:gd name="T39" fmla="*/ 137 h 146"/>
                  <a:gd name="T40" fmla="*/ 107 w 161"/>
                  <a:gd name="T41" fmla="*/ 141 h 146"/>
                  <a:gd name="T42" fmla="*/ 111 w 161"/>
                  <a:gd name="T43" fmla="*/ 144 h 146"/>
                  <a:gd name="T44" fmla="*/ 116 w 161"/>
                  <a:gd name="T45" fmla="*/ 146 h 146"/>
                  <a:gd name="T46" fmla="*/ 120 w 161"/>
                  <a:gd name="T47" fmla="*/ 146 h 146"/>
                  <a:gd name="T48" fmla="*/ 126 w 161"/>
                  <a:gd name="T49" fmla="*/ 144 h 146"/>
                  <a:gd name="T50" fmla="*/ 131 w 161"/>
                  <a:gd name="T51" fmla="*/ 138 h 146"/>
                  <a:gd name="T52" fmla="*/ 131 w 161"/>
                  <a:gd name="T53" fmla="*/ 130 h 146"/>
                  <a:gd name="T54" fmla="*/ 129 w 161"/>
                  <a:gd name="T55" fmla="*/ 122 h 146"/>
                  <a:gd name="T56" fmla="*/ 126 w 161"/>
                  <a:gd name="T57" fmla="*/ 114 h 146"/>
                  <a:gd name="T58" fmla="*/ 125 w 161"/>
                  <a:gd name="T59" fmla="*/ 108 h 146"/>
                  <a:gd name="T60" fmla="*/ 126 w 161"/>
                  <a:gd name="T61" fmla="*/ 104 h 146"/>
                  <a:gd name="T62" fmla="*/ 130 w 161"/>
                  <a:gd name="T63" fmla="*/ 107 h 146"/>
                  <a:gd name="T64" fmla="*/ 140 w 161"/>
                  <a:gd name="T65" fmla="*/ 114 h 146"/>
                  <a:gd name="T66" fmla="*/ 161 w 161"/>
                  <a:gd name="T67" fmla="*/ 118 h 146"/>
                  <a:gd name="T68" fmla="*/ 157 w 161"/>
                  <a:gd name="T69" fmla="*/ 111 h 146"/>
                  <a:gd name="T70" fmla="*/ 154 w 161"/>
                  <a:gd name="T71" fmla="*/ 104 h 146"/>
                  <a:gd name="T72" fmla="*/ 149 w 161"/>
                  <a:gd name="T73" fmla="*/ 97 h 146"/>
                  <a:gd name="T74" fmla="*/ 145 w 161"/>
                  <a:gd name="T75" fmla="*/ 92 h 146"/>
                  <a:gd name="T76" fmla="*/ 139 w 161"/>
                  <a:gd name="T77" fmla="*/ 88 h 146"/>
                  <a:gd name="T78" fmla="*/ 133 w 161"/>
                  <a:gd name="T79" fmla="*/ 82 h 146"/>
                  <a:gd name="T80" fmla="*/ 127 w 161"/>
                  <a:gd name="T81" fmla="*/ 79 h 146"/>
                  <a:gd name="T82" fmla="*/ 120 w 161"/>
                  <a:gd name="T83" fmla="*/ 77 h 146"/>
                  <a:gd name="T84" fmla="*/ 102 w 161"/>
                  <a:gd name="T85" fmla="*/ 77 h 146"/>
                  <a:gd name="T86" fmla="*/ 84 w 161"/>
                  <a:gd name="T87" fmla="*/ 74 h 146"/>
                  <a:gd name="T88" fmla="*/ 67 w 161"/>
                  <a:gd name="T89" fmla="*/ 68 h 146"/>
                  <a:gd name="T90" fmla="*/ 51 w 161"/>
                  <a:gd name="T91" fmla="*/ 59 h 146"/>
                  <a:gd name="T92" fmla="*/ 36 w 161"/>
                  <a:gd name="T93" fmla="*/ 48 h 146"/>
                  <a:gd name="T94" fmla="*/ 24 w 161"/>
                  <a:gd name="T95" fmla="*/ 33 h 146"/>
                  <a:gd name="T96" fmla="*/ 11 w 161"/>
                  <a:gd name="T97" fmla="*/ 18 h 146"/>
                  <a:gd name="T98" fmla="*/ 1 w 161"/>
                  <a:gd name="T99" fmla="*/ 0 h 146"/>
                  <a:gd name="T100" fmla="*/ 1 w 161"/>
                  <a:gd name="T101" fmla="*/ 16 h 146"/>
                  <a:gd name="T102" fmla="*/ 1 w 161"/>
                  <a:gd name="T103" fmla="*/ 33 h 146"/>
                  <a:gd name="T104" fmla="*/ 0 w 161"/>
                  <a:gd name="T105" fmla="*/ 51 h 146"/>
                  <a:gd name="T106" fmla="*/ 1 w 161"/>
                  <a:gd name="T107"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46">
                    <a:moveTo>
                      <a:pt x="1" y="67"/>
                    </a:moveTo>
                    <a:lnTo>
                      <a:pt x="4" y="67"/>
                    </a:lnTo>
                    <a:lnTo>
                      <a:pt x="9" y="68"/>
                    </a:lnTo>
                    <a:lnTo>
                      <a:pt x="12" y="72"/>
                    </a:lnTo>
                    <a:lnTo>
                      <a:pt x="15" y="77"/>
                    </a:lnTo>
                    <a:lnTo>
                      <a:pt x="18" y="89"/>
                    </a:lnTo>
                    <a:lnTo>
                      <a:pt x="19" y="103"/>
                    </a:lnTo>
                    <a:lnTo>
                      <a:pt x="21" y="116"/>
                    </a:lnTo>
                    <a:lnTo>
                      <a:pt x="28" y="126"/>
                    </a:lnTo>
                    <a:lnTo>
                      <a:pt x="38" y="123"/>
                    </a:lnTo>
                    <a:lnTo>
                      <a:pt x="47" y="122"/>
                    </a:lnTo>
                    <a:lnTo>
                      <a:pt x="55" y="123"/>
                    </a:lnTo>
                    <a:lnTo>
                      <a:pt x="62" y="130"/>
                    </a:lnTo>
                    <a:lnTo>
                      <a:pt x="70" y="131"/>
                    </a:lnTo>
                    <a:lnTo>
                      <a:pt x="76" y="126"/>
                    </a:lnTo>
                    <a:lnTo>
                      <a:pt x="82" y="122"/>
                    </a:lnTo>
                    <a:lnTo>
                      <a:pt x="89" y="125"/>
                    </a:lnTo>
                    <a:lnTo>
                      <a:pt x="94" y="129"/>
                    </a:lnTo>
                    <a:lnTo>
                      <a:pt x="97" y="133"/>
                    </a:lnTo>
                    <a:lnTo>
                      <a:pt x="102" y="137"/>
                    </a:lnTo>
                    <a:lnTo>
                      <a:pt x="107" y="141"/>
                    </a:lnTo>
                    <a:lnTo>
                      <a:pt x="111" y="144"/>
                    </a:lnTo>
                    <a:lnTo>
                      <a:pt x="116" y="146"/>
                    </a:lnTo>
                    <a:lnTo>
                      <a:pt x="120" y="146"/>
                    </a:lnTo>
                    <a:lnTo>
                      <a:pt x="126" y="144"/>
                    </a:lnTo>
                    <a:lnTo>
                      <a:pt x="131" y="138"/>
                    </a:lnTo>
                    <a:lnTo>
                      <a:pt x="131" y="130"/>
                    </a:lnTo>
                    <a:lnTo>
                      <a:pt x="129" y="122"/>
                    </a:lnTo>
                    <a:lnTo>
                      <a:pt x="126" y="114"/>
                    </a:lnTo>
                    <a:lnTo>
                      <a:pt x="125" y="108"/>
                    </a:lnTo>
                    <a:lnTo>
                      <a:pt x="126" y="104"/>
                    </a:lnTo>
                    <a:lnTo>
                      <a:pt x="130" y="107"/>
                    </a:lnTo>
                    <a:lnTo>
                      <a:pt x="140" y="114"/>
                    </a:lnTo>
                    <a:lnTo>
                      <a:pt x="161" y="118"/>
                    </a:lnTo>
                    <a:lnTo>
                      <a:pt x="157" y="111"/>
                    </a:lnTo>
                    <a:lnTo>
                      <a:pt x="154" y="104"/>
                    </a:lnTo>
                    <a:lnTo>
                      <a:pt x="149" y="97"/>
                    </a:lnTo>
                    <a:lnTo>
                      <a:pt x="145" y="92"/>
                    </a:lnTo>
                    <a:lnTo>
                      <a:pt x="139" y="88"/>
                    </a:lnTo>
                    <a:lnTo>
                      <a:pt x="133" y="82"/>
                    </a:lnTo>
                    <a:lnTo>
                      <a:pt x="127" y="79"/>
                    </a:lnTo>
                    <a:lnTo>
                      <a:pt x="120" y="77"/>
                    </a:lnTo>
                    <a:lnTo>
                      <a:pt x="102" y="77"/>
                    </a:lnTo>
                    <a:lnTo>
                      <a:pt x="84" y="74"/>
                    </a:lnTo>
                    <a:lnTo>
                      <a:pt x="67" y="68"/>
                    </a:lnTo>
                    <a:lnTo>
                      <a:pt x="51" y="59"/>
                    </a:lnTo>
                    <a:lnTo>
                      <a:pt x="36" y="48"/>
                    </a:lnTo>
                    <a:lnTo>
                      <a:pt x="24" y="33"/>
                    </a:lnTo>
                    <a:lnTo>
                      <a:pt x="11" y="18"/>
                    </a:lnTo>
                    <a:lnTo>
                      <a:pt x="1" y="0"/>
                    </a:lnTo>
                    <a:lnTo>
                      <a:pt x="1" y="16"/>
                    </a:lnTo>
                    <a:lnTo>
                      <a:pt x="1" y="33"/>
                    </a:lnTo>
                    <a:lnTo>
                      <a:pt x="0" y="51"/>
                    </a:lnTo>
                    <a:lnTo>
                      <a:pt x="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73" name="Freeform 716"/>
              <p:cNvSpPr>
                <a:spLocks/>
              </p:cNvSpPr>
              <p:nvPr/>
            </p:nvSpPr>
            <p:spPr bwMode="auto">
              <a:xfrm>
                <a:off x="4670960" y="1729955"/>
                <a:ext cx="25960" cy="33920"/>
              </a:xfrm>
              <a:custGeom>
                <a:avLst/>
                <a:gdLst>
                  <a:gd name="T0" fmla="*/ 0 w 52"/>
                  <a:gd name="T1" fmla="*/ 3 h 26"/>
                  <a:gd name="T2" fmla="*/ 5 w 52"/>
                  <a:gd name="T3" fmla="*/ 8 h 26"/>
                  <a:gd name="T4" fmla="*/ 11 w 52"/>
                  <a:gd name="T5" fmla="*/ 14 h 26"/>
                  <a:gd name="T6" fmla="*/ 17 w 52"/>
                  <a:gd name="T7" fmla="*/ 19 h 26"/>
                  <a:gd name="T8" fmla="*/ 22 w 52"/>
                  <a:gd name="T9" fmla="*/ 22 h 26"/>
                  <a:gd name="T10" fmla="*/ 29 w 52"/>
                  <a:gd name="T11" fmla="*/ 25 h 26"/>
                  <a:gd name="T12" fmla="*/ 36 w 52"/>
                  <a:gd name="T13" fmla="*/ 26 h 26"/>
                  <a:gd name="T14" fmla="*/ 43 w 52"/>
                  <a:gd name="T15" fmla="*/ 26 h 26"/>
                  <a:gd name="T16" fmla="*/ 50 w 52"/>
                  <a:gd name="T17" fmla="*/ 23 h 26"/>
                  <a:gd name="T18" fmla="*/ 51 w 52"/>
                  <a:gd name="T19" fmla="*/ 23 h 26"/>
                  <a:gd name="T20" fmla="*/ 49 w 52"/>
                  <a:gd name="T21" fmla="*/ 22 h 26"/>
                  <a:gd name="T22" fmla="*/ 52 w 52"/>
                  <a:gd name="T23" fmla="*/ 14 h 26"/>
                  <a:gd name="T24" fmla="*/ 45 w 52"/>
                  <a:gd name="T25" fmla="*/ 14 h 26"/>
                  <a:gd name="T26" fmla="*/ 38 w 52"/>
                  <a:gd name="T27" fmla="*/ 12 h 26"/>
                  <a:gd name="T28" fmla="*/ 32 w 52"/>
                  <a:gd name="T29" fmla="*/ 9 h 26"/>
                  <a:gd name="T30" fmla="*/ 26 w 52"/>
                  <a:gd name="T31" fmla="*/ 5 h 26"/>
                  <a:gd name="T32" fmla="*/ 20 w 52"/>
                  <a:gd name="T33" fmla="*/ 1 h 26"/>
                  <a:gd name="T34" fmla="*/ 13 w 52"/>
                  <a:gd name="T35" fmla="*/ 0 h 26"/>
                  <a:gd name="T36" fmla="*/ 7 w 52"/>
                  <a:gd name="T37" fmla="*/ 0 h 26"/>
                  <a:gd name="T38" fmla="*/ 0 w 52"/>
                  <a:gd name="T3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26">
                    <a:moveTo>
                      <a:pt x="0" y="3"/>
                    </a:moveTo>
                    <a:lnTo>
                      <a:pt x="5" y="8"/>
                    </a:lnTo>
                    <a:lnTo>
                      <a:pt x="11" y="14"/>
                    </a:lnTo>
                    <a:lnTo>
                      <a:pt x="17" y="19"/>
                    </a:lnTo>
                    <a:lnTo>
                      <a:pt x="22" y="22"/>
                    </a:lnTo>
                    <a:lnTo>
                      <a:pt x="29" y="25"/>
                    </a:lnTo>
                    <a:lnTo>
                      <a:pt x="36" y="26"/>
                    </a:lnTo>
                    <a:lnTo>
                      <a:pt x="43" y="26"/>
                    </a:lnTo>
                    <a:lnTo>
                      <a:pt x="50" y="23"/>
                    </a:lnTo>
                    <a:lnTo>
                      <a:pt x="51" y="23"/>
                    </a:lnTo>
                    <a:lnTo>
                      <a:pt x="49" y="22"/>
                    </a:lnTo>
                    <a:lnTo>
                      <a:pt x="52" y="14"/>
                    </a:lnTo>
                    <a:lnTo>
                      <a:pt x="45" y="14"/>
                    </a:lnTo>
                    <a:lnTo>
                      <a:pt x="38" y="12"/>
                    </a:lnTo>
                    <a:lnTo>
                      <a:pt x="32" y="9"/>
                    </a:lnTo>
                    <a:lnTo>
                      <a:pt x="26" y="5"/>
                    </a:lnTo>
                    <a:lnTo>
                      <a:pt x="20" y="1"/>
                    </a:lnTo>
                    <a:lnTo>
                      <a:pt x="13" y="0"/>
                    </a:lnTo>
                    <a:lnTo>
                      <a:pt x="7" y="0"/>
                    </a:lnTo>
                    <a:lnTo>
                      <a:pt x="0"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74" name="Freeform 717"/>
              <p:cNvSpPr>
                <a:spLocks/>
              </p:cNvSpPr>
              <p:nvPr/>
            </p:nvSpPr>
            <p:spPr bwMode="auto">
              <a:xfrm>
                <a:off x="4645999" y="1789316"/>
                <a:ext cx="123808" cy="252283"/>
              </a:xfrm>
              <a:custGeom>
                <a:avLst/>
                <a:gdLst>
                  <a:gd name="T0" fmla="*/ 18 w 248"/>
                  <a:gd name="T1" fmla="*/ 59 h 200"/>
                  <a:gd name="T2" fmla="*/ 31 w 248"/>
                  <a:gd name="T3" fmla="*/ 67 h 200"/>
                  <a:gd name="T4" fmla="*/ 38 w 248"/>
                  <a:gd name="T5" fmla="*/ 85 h 200"/>
                  <a:gd name="T6" fmla="*/ 41 w 248"/>
                  <a:gd name="T7" fmla="*/ 114 h 200"/>
                  <a:gd name="T8" fmla="*/ 52 w 248"/>
                  <a:gd name="T9" fmla="*/ 126 h 200"/>
                  <a:gd name="T10" fmla="*/ 62 w 248"/>
                  <a:gd name="T11" fmla="*/ 118 h 200"/>
                  <a:gd name="T12" fmla="*/ 71 w 248"/>
                  <a:gd name="T13" fmla="*/ 133 h 200"/>
                  <a:gd name="T14" fmla="*/ 79 w 248"/>
                  <a:gd name="T15" fmla="*/ 168 h 200"/>
                  <a:gd name="T16" fmla="*/ 99 w 248"/>
                  <a:gd name="T17" fmla="*/ 181 h 200"/>
                  <a:gd name="T18" fmla="*/ 115 w 248"/>
                  <a:gd name="T19" fmla="*/ 166 h 200"/>
                  <a:gd name="T20" fmla="*/ 128 w 248"/>
                  <a:gd name="T21" fmla="*/ 168 h 200"/>
                  <a:gd name="T22" fmla="*/ 142 w 248"/>
                  <a:gd name="T23" fmla="*/ 193 h 200"/>
                  <a:gd name="T24" fmla="*/ 159 w 248"/>
                  <a:gd name="T25" fmla="*/ 200 h 200"/>
                  <a:gd name="T26" fmla="*/ 169 w 248"/>
                  <a:gd name="T27" fmla="*/ 196 h 200"/>
                  <a:gd name="T28" fmla="*/ 180 w 248"/>
                  <a:gd name="T29" fmla="*/ 179 h 200"/>
                  <a:gd name="T30" fmla="*/ 191 w 248"/>
                  <a:gd name="T31" fmla="*/ 160 h 200"/>
                  <a:gd name="T32" fmla="*/ 206 w 248"/>
                  <a:gd name="T33" fmla="*/ 153 h 200"/>
                  <a:gd name="T34" fmla="*/ 208 w 248"/>
                  <a:gd name="T35" fmla="*/ 138 h 200"/>
                  <a:gd name="T36" fmla="*/ 211 w 248"/>
                  <a:gd name="T37" fmla="*/ 130 h 200"/>
                  <a:gd name="T38" fmla="*/ 218 w 248"/>
                  <a:gd name="T39" fmla="*/ 133 h 200"/>
                  <a:gd name="T40" fmla="*/ 225 w 248"/>
                  <a:gd name="T41" fmla="*/ 130 h 200"/>
                  <a:gd name="T42" fmla="*/ 228 w 248"/>
                  <a:gd name="T43" fmla="*/ 122 h 200"/>
                  <a:gd name="T44" fmla="*/ 231 w 248"/>
                  <a:gd name="T45" fmla="*/ 119 h 200"/>
                  <a:gd name="T46" fmla="*/ 243 w 248"/>
                  <a:gd name="T47" fmla="*/ 122 h 200"/>
                  <a:gd name="T48" fmla="*/ 237 w 248"/>
                  <a:gd name="T49" fmla="*/ 110 h 200"/>
                  <a:gd name="T50" fmla="*/ 213 w 248"/>
                  <a:gd name="T51" fmla="*/ 104 h 200"/>
                  <a:gd name="T52" fmla="*/ 188 w 248"/>
                  <a:gd name="T53" fmla="*/ 104 h 200"/>
                  <a:gd name="T54" fmla="*/ 161 w 248"/>
                  <a:gd name="T55" fmla="*/ 104 h 200"/>
                  <a:gd name="T56" fmla="*/ 129 w 248"/>
                  <a:gd name="T57" fmla="*/ 97 h 200"/>
                  <a:gd name="T58" fmla="*/ 92 w 248"/>
                  <a:gd name="T59" fmla="*/ 81 h 200"/>
                  <a:gd name="T60" fmla="*/ 56 w 248"/>
                  <a:gd name="T61" fmla="*/ 59 h 200"/>
                  <a:gd name="T62" fmla="*/ 24 w 248"/>
                  <a:gd name="T63" fmla="*/ 27 h 200"/>
                  <a:gd name="T64" fmla="*/ 2 w 248"/>
                  <a:gd name="T65" fmla="*/ 0 h 200"/>
                  <a:gd name="T66" fmla="*/ 0 w 248"/>
                  <a:gd name="T67" fmla="*/ 33 h 200"/>
                  <a:gd name="T68" fmla="*/ 11 w 248"/>
                  <a:gd name="T69" fmla="*/ 5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8" h="200">
                    <a:moveTo>
                      <a:pt x="11" y="59"/>
                    </a:moveTo>
                    <a:lnTo>
                      <a:pt x="18" y="59"/>
                    </a:lnTo>
                    <a:lnTo>
                      <a:pt x="25" y="63"/>
                    </a:lnTo>
                    <a:lnTo>
                      <a:pt x="31" y="67"/>
                    </a:lnTo>
                    <a:lnTo>
                      <a:pt x="38" y="71"/>
                    </a:lnTo>
                    <a:lnTo>
                      <a:pt x="38" y="85"/>
                    </a:lnTo>
                    <a:lnTo>
                      <a:pt x="39" y="100"/>
                    </a:lnTo>
                    <a:lnTo>
                      <a:pt x="41" y="114"/>
                    </a:lnTo>
                    <a:lnTo>
                      <a:pt x="46" y="126"/>
                    </a:lnTo>
                    <a:lnTo>
                      <a:pt x="52" y="126"/>
                    </a:lnTo>
                    <a:lnTo>
                      <a:pt x="56" y="122"/>
                    </a:lnTo>
                    <a:lnTo>
                      <a:pt x="62" y="118"/>
                    </a:lnTo>
                    <a:lnTo>
                      <a:pt x="67" y="114"/>
                    </a:lnTo>
                    <a:lnTo>
                      <a:pt x="71" y="133"/>
                    </a:lnTo>
                    <a:lnTo>
                      <a:pt x="75" y="152"/>
                    </a:lnTo>
                    <a:lnTo>
                      <a:pt x="79" y="168"/>
                    </a:lnTo>
                    <a:lnTo>
                      <a:pt x="90" y="182"/>
                    </a:lnTo>
                    <a:lnTo>
                      <a:pt x="99" y="181"/>
                    </a:lnTo>
                    <a:lnTo>
                      <a:pt x="107" y="174"/>
                    </a:lnTo>
                    <a:lnTo>
                      <a:pt x="115" y="166"/>
                    </a:lnTo>
                    <a:lnTo>
                      <a:pt x="121" y="156"/>
                    </a:lnTo>
                    <a:lnTo>
                      <a:pt x="128" y="168"/>
                    </a:lnTo>
                    <a:lnTo>
                      <a:pt x="134" y="182"/>
                    </a:lnTo>
                    <a:lnTo>
                      <a:pt x="142" y="193"/>
                    </a:lnTo>
                    <a:lnTo>
                      <a:pt x="153" y="200"/>
                    </a:lnTo>
                    <a:lnTo>
                      <a:pt x="159" y="200"/>
                    </a:lnTo>
                    <a:lnTo>
                      <a:pt x="165" y="199"/>
                    </a:lnTo>
                    <a:lnTo>
                      <a:pt x="169" y="196"/>
                    </a:lnTo>
                    <a:lnTo>
                      <a:pt x="174" y="190"/>
                    </a:lnTo>
                    <a:lnTo>
                      <a:pt x="180" y="179"/>
                    </a:lnTo>
                    <a:lnTo>
                      <a:pt x="184" y="168"/>
                    </a:lnTo>
                    <a:lnTo>
                      <a:pt x="191" y="160"/>
                    </a:lnTo>
                    <a:lnTo>
                      <a:pt x="201" y="159"/>
                    </a:lnTo>
                    <a:lnTo>
                      <a:pt x="206" y="153"/>
                    </a:lnTo>
                    <a:lnTo>
                      <a:pt x="208" y="145"/>
                    </a:lnTo>
                    <a:lnTo>
                      <a:pt x="208" y="138"/>
                    </a:lnTo>
                    <a:lnTo>
                      <a:pt x="208" y="130"/>
                    </a:lnTo>
                    <a:lnTo>
                      <a:pt x="211" y="130"/>
                    </a:lnTo>
                    <a:lnTo>
                      <a:pt x="214" y="132"/>
                    </a:lnTo>
                    <a:lnTo>
                      <a:pt x="218" y="133"/>
                    </a:lnTo>
                    <a:lnTo>
                      <a:pt x="222" y="134"/>
                    </a:lnTo>
                    <a:lnTo>
                      <a:pt x="225" y="130"/>
                    </a:lnTo>
                    <a:lnTo>
                      <a:pt x="227" y="126"/>
                    </a:lnTo>
                    <a:lnTo>
                      <a:pt x="228" y="122"/>
                    </a:lnTo>
                    <a:lnTo>
                      <a:pt x="226" y="118"/>
                    </a:lnTo>
                    <a:lnTo>
                      <a:pt x="231" y="119"/>
                    </a:lnTo>
                    <a:lnTo>
                      <a:pt x="237" y="121"/>
                    </a:lnTo>
                    <a:lnTo>
                      <a:pt x="243" y="122"/>
                    </a:lnTo>
                    <a:lnTo>
                      <a:pt x="248" y="116"/>
                    </a:lnTo>
                    <a:lnTo>
                      <a:pt x="237" y="110"/>
                    </a:lnTo>
                    <a:lnTo>
                      <a:pt x="226" y="107"/>
                    </a:lnTo>
                    <a:lnTo>
                      <a:pt x="213" y="104"/>
                    </a:lnTo>
                    <a:lnTo>
                      <a:pt x="200" y="104"/>
                    </a:lnTo>
                    <a:lnTo>
                      <a:pt x="188" y="104"/>
                    </a:lnTo>
                    <a:lnTo>
                      <a:pt x="174" y="104"/>
                    </a:lnTo>
                    <a:lnTo>
                      <a:pt x="161" y="104"/>
                    </a:lnTo>
                    <a:lnTo>
                      <a:pt x="149" y="103"/>
                    </a:lnTo>
                    <a:lnTo>
                      <a:pt x="129" y="97"/>
                    </a:lnTo>
                    <a:lnTo>
                      <a:pt x="110" y="89"/>
                    </a:lnTo>
                    <a:lnTo>
                      <a:pt x="92" y="81"/>
                    </a:lnTo>
                    <a:lnTo>
                      <a:pt x="74" y="71"/>
                    </a:lnTo>
                    <a:lnTo>
                      <a:pt x="56" y="59"/>
                    </a:lnTo>
                    <a:lnTo>
                      <a:pt x="40" y="44"/>
                    </a:lnTo>
                    <a:lnTo>
                      <a:pt x="24" y="27"/>
                    </a:lnTo>
                    <a:lnTo>
                      <a:pt x="10" y="7"/>
                    </a:lnTo>
                    <a:lnTo>
                      <a:pt x="2" y="0"/>
                    </a:lnTo>
                    <a:lnTo>
                      <a:pt x="1" y="15"/>
                    </a:lnTo>
                    <a:lnTo>
                      <a:pt x="0" y="33"/>
                    </a:lnTo>
                    <a:lnTo>
                      <a:pt x="2" y="48"/>
                    </a:lnTo>
                    <a:lnTo>
                      <a:pt x="11"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75" name="Freeform 718"/>
              <p:cNvSpPr>
                <a:spLocks/>
              </p:cNvSpPr>
              <p:nvPr/>
            </p:nvSpPr>
            <p:spPr bwMode="auto">
              <a:xfrm>
                <a:off x="4690929" y="1910158"/>
                <a:ext cx="46927" cy="67841"/>
              </a:xfrm>
              <a:custGeom>
                <a:avLst/>
                <a:gdLst>
                  <a:gd name="T0" fmla="*/ 26 w 93"/>
                  <a:gd name="T1" fmla="*/ 21 h 52"/>
                  <a:gd name="T2" fmla="*/ 20 w 93"/>
                  <a:gd name="T3" fmla="*/ 21 h 52"/>
                  <a:gd name="T4" fmla="*/ 14 w 93"/>
                  <a:gd name="T5" fmla="*/ 18 h 52"/>
                  <a:gd name="T6" fmla="*/ 8 w 93"/>
                  <a:gd name="T7" fmla="*/ 14 h 52"/>
                  <a:gd name="T8" fmla="*/ 1 w 93"/>
                  <a:gd name="T9" fmla="*/ 11 h 52"/>
                  <a:gd name="T10" fmla="*/ 0 w 93"/>
                  <a:gd name="T11" fmla="*/ 17 h 52"/>
                  <a:gd name="T12" fmla="*/ 1 w 93"/>
                  <a:gd name="T13" fmla="*/ 21 h 52"/>
                  <a:gd name="T14" fmla="*/ 3 w 93"/>
                  <a:gd name="T15" fmla="*/ 25 h 52"/>
                  <a:gd name="T16" fmla="*/ 6 w 93"/>
                  <a:gd name="T17" fmla="*/ 29 h 52"/>
                  <a:gd name="T18" fmla="*/ 8 w 93"/>
                  <a:gd name="T19" fmla="*/ 32 h 52"/>
                  <a:gd name="T20" fmla="*/ 11 w 93"/>
                  <a:gd name="T21" fmla="*/ 32 h 52"/>
                  <a:gd name="T22" fmla="*/ 16 w 93"/>
                  <a:gd name="T23" fmla="*/ 32 h 52"/>
                  <a:gd name="T24" fmla="*/ 19 w 93"/>
                  <a:gd name="T25" fmla="*/ 30 h 52"/>
                  <a:gd name="T26" fmla="*/ 30 w 93"/>
                  <a:gd name="T27" fmla="*/ 24 h 52"/>
                  <a:gd name="T28" fmla="*/ 31 w 93"/>
                  <a:gd name="T29" fmla="*/ 30 h 52"/>
                  <a:gd name="T30" fmla="*/ 32 w 93"/>
                  <a:gd name="T31" fmla="*/ 39 h 52"/>
                  <a:gd name="T32" fmla="*/ 35 w 93"/>
                  <a:gd name="T33" fmla="*/ 44 h 52"/>
                  <a:gd name="T34" fmla="*/ 41 w 93"/>
                  <a:gd name="T35" fmla="*/ 48 h 52"/>
                  <a:gd name="T36" fmla="*/ 49 w 93"/>
                  <a:gd name="T37" fmla="*/ 50 h 52"/>
                  <a:gd name="T38" fmla="*/ 57 w 93"/>
                  <a:gd name="T39" fmla="*/ 51 h 52"/>
                  <a:gd name="T40" fmla="*/ 65 w 93"/>
                  <a:gd name="T41" fmla="*/ 52 h 52"/>
                  <a:gd name="T42" fmla="*/ 73 w 93"/>
                  <a:gd name="T43" fmla="*/ 51 h 52"/>
                  <a:gd name="T44" fmla="*/ 60 w 93"/>
                  <a:gd name="T45" fmla="*/ 41 h 52"/>
                  <a:gd name="T46" fmla="*/ 68 w 93"/>
                  <a:gd name="T47" fmla="*/ 39 h 52"/>
                  <a:gd name="T48" fmla="*/ 78 w 93"/>
                  <a:gd name="T49" fmla="*/ 36 h 52"/>
                  <a:gd name="T50" fmla="*/ 86 w 93"/>
                  <a:gd name="T51" fmla="*/ 33 h 52"/>
                  <a:gd name="T52" fmla="*/ 93 w 93"/>
                  <a:gd name="T53" fmla="*/ 26 h 52"/>
                  <a:gd name="T54" fmla="*/ 83 w 93"/>
                  <a:gd name="T55" fmla="*/ 24 h 52"/>
                  <a:gd name="T56" fmla="*/ 72 w 93"/>
                  <a:gd name="T57" fmla="*/ 21 h 52"/>
                  <a:gd name="T58" fmla="*/ 63 w 93"/>
                  <a:gd name="T59" fmla="*/ 18 h 52"/>
                  <a:gd name="T60" fmla="*/ 53 w 93"/>
                  <a:gd name="T61" fmla="*/ 15 h 52"/>
                  <a:gd name="T62" fmla="*/ 42 w 93"/>
                  <a:gd name="T63" fmla="*/ 13 h 52"/>
                  <a:gd name="T64" fmla="*/ 32 w 93"/>
                  <a:gd name="T65" fmla="*/ 10 h 52"/>
                  <a:gd name="T66" fmla="*/ 22 w 93"/>
                  <a:gd name="T67" fmla="*/ 6 h 52"/>
                  <a:gd name="T68" fmla="*/ 12 w 93"/>
                  <a:gd name="T69" fmla="*/ 0 h 52"/>
                  <a:gd name="T70" fmla="*/ 9 w 93"/>
                  <a:gd name="T71" fmla="*/ 0 h 52"/>
                  <a:gd name="T72" fmla="*/ 26 w 93"/>
                  <a:gd name="T73" fmla="*/ 2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52">
                    <a:moveTo>
                      <a:pt x="26" y="21"/>
                    </a:moveTo>
                    <a:lnTo>
                      <a:pt x="20" y="21"/>
                    </a:lnTo>
                    <a:lnTo>
                      <a:pt x="14" y="18"/>
                    </a:lnTo>
                    <a:lnTo>
                      <a:pt x="8" y="14"/>
                    </a:lnTo>
                    <a:lnTo>
                      <a:pt x="1" y="11"/>
                    </a:lnTo>
                    <a:lnTo>
                      <a:pt x="0" y="17"/>
                    </a:lnTo>
                    <a:lnTo>
                      <a:pt x="1" y="21"/>
                    </a:lnTo>
                    <a:lnTo>
                      <a:pt x="3" y="25"/>
                    </a:lnTo>
                    <a:lnTo>
                      <a:pt x="6" y="29"/>
                    </a:lnTo>
                    <a:lnTo>
                      <a:pt x="8" y="32"/>
                    </a:lnTo>
                    <a:lnTo>
                      <a:pt x="11" y="32"/>
                    </a:lnTo>
                    <a:lnTo>
                      <a:pt x="16" y="32"/>
                    </a:lnTo>
                    <a:lnTo>
                      <a:pt x="19" y="30"/>
                    </a:lnTo>
                    <a:lnTo>
                      <a:pt x="30" y="24"/>
                    </a:lnTo>
                    <a:lnTo>
                      <a:pt x="31" y="30"/>
                    </a:lnTo>
                    <a:lnTo>
                      <a:pt x="32" y="39"/>
                    </a:lnTo>
                    <a:lnTo>
                      <a:pt x="35" y="44"/>
                    </a:lnTo>
                    <a:lnTo>
                      <a:pt x="41" y="48"/>
                    </a:lnTo>
                    <a:lnTo>
                      <a:pt x="49" y="50"/>
                    </a:lnTo>
                    <a:lnTo>
                      <a:pt x="57" y="51"/>
                    </a:lnTo>
                    <a:lnTo>
                      <a:pt x="65" y="52"/>
                    </a:lnTo>
                    <a:lnTo>
                      <a:pt x="73" y="51"/>
                    </a:lnTo>
                    <a:lnTo>
                      <a:pt x="60" y="41"/>
                    </a:lnTo>
                    <a:lnTo>
                      <a:pt x="68" y="39"/>
                    </a:lnTo>
                    <a:lnTo>
                      <a:pt x="78" y="36"/>
                    </a:lnTo>
                    <a:lnTo>
                      <a:pt x="86" y="33"/>
                    </a:lnTo>
                    <a:lnTo>
                      <a:pt x="93" y="26"/>
                    </a:lnTo>
                    <a:lnTo>
                      <a:pt x="83" y="24"/>
                    </a:lnTo>
                    <a:lnTo>
                      <a:pt x="72" y="21"/>
                    </a:lnTo>
                    <a:lnTo>
                      <a:pt x="63" y="18"/>
                    </a:lnTo>
                    <a:lnTo>
                      <a:pt x="53" y="15"/>
                    </a:lnTo>
                    <a:lnTo>
                      <a:pt x="42" y="13"/>
                    </a:lnTo>
                    <a:lnTo>
                      <a:pt x="32" y="10"/>
                    </a:lnTo>
                    <a:lnTo>
                      <a:pt x="22" y="6"/>
                    </a:lnTo>
                    <a:lnTo>
                      <a:pt x="12" y="0"/>
                    </a:lnTo>
                    <a:lnTo>
                      <a:pt x="9" y="0"/>
                    </a:lnTo>
                    <a:lnTo>
                      <a:pt x="26" y="21"/>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76" name="Freeform 719"/>
              <p:cNvSpPr>
                <a:spLocks/>
              </p:cNvSpPr>
              <p:nvPr/>
            </p:nvSpPr>
            <p:spPr bwMode="auto">
              <a:xfrm>
                <a:off x="4651989" y="1988599"/>
                <a:ext cx="143777" cy="254403"/>
              </a:xfrm>
              <a:custGeom>
                <a:avLst/>
                <a:gdLst>
                  <a:gd name="T0" fmla="*/ 11 w 288"/>
                  <a:gd name="T1" fmla="*/ 53 h 198"/>
                  <a:gd name="T2" fmla="*/ 13 w 288"/>
                  <a:gd name="T3" fmla="*/ 78 h 198"/>
                  <a:gd name="T4" fmla="*/ 18 w 288"/>
                  <a:gd name="T5" fmla="*/ 90 h 198"/>
                  <a:gd name="T6" fmla="*/ 25 w 288"/>
                  <a:gd name="T7" fmla="*/ 89 h 198"/>
                  <a:gd name="T8" fmla="*/ 35 w 288"/>
                  <a:gd name="T9" fmla="*/ 97 h 198"/>
                  <a:gd name="T10" fmla="*/ 42 w 288"/>
                  <a:gd name="T11" fmla="*/ 119 h 198"/>
                  <a:gd name="T12" fmla="*/ 47 w 288"/>
                  <a:gd name="T13" fmla="*/ 142 h 198"/>
                  <a:gd name="T14" fmla="*/ 57 w 288"/>
                  <a:gd name="T15" fmla="*/ 158 h 198"/>
                  <a:gd name="T16" fmla="*/ 74 w 288"/>
                  <a:gd name="T17" fmla="*/ 154 h 198"/>
                  <a:gd name="T18" fmla="*/ 78 w 288"/>
                  <a:gd name="T19" fmla="*/ 132 h 198"/>
                  <a:gd name="T20" fmla="*/ 82 w 288"/>
                  <a:gd name="T21" fmla="*/ 120 h 198"/>
                  <a:gd name="T22" fmla="*/ 86 w 288"/>
                  <a:gd name="T23" fmla="*/ 127 h 198"/>
                  <a:gd name="T24" fmla="*/ 93 w 288"/>
                  <a:gd name="T25" fmla="*/ 150 h 198"/>
                  <a:gd name="T26" fmla="*/ 103 w 288"/>
                  <a:gd name="T27" fmla="*/ 187 h 198"/>
                  <a:gd name="T28" fmla="*/ 121 w 288"/>
                  <a:gd name="T29" fmla="*/ 197 h 198"/>
                  <a:gd name="T30" fmla="*/ 131 w 288"/>
                  <a:gd name="T31" fmla="*/ 189 h 198"/>
                  <a:gd name="T32" fmla="*/ 142 w 288"/>
                  <a:gd name="T33" fmla="*/ 189 h 198"/>
                  <a:gd name="T34" fmla="*/ 158 w 288"/>
                  <a:gd name="T35" fmla="*/ 197 h 198"/>
                  <a:gd name="T36" fmla="*/ 171 w 288"/>
                  <a:gd name="T37" fmla="*/ 184 h 198"/>
                  <a:gd name="T38" fmla="*/ 181 w 288"/>
                  <a:gd name="T39" fmla="*/ 173 h 198"/>
                  <a:gd name="T40" fmla="*/ 193 w 288"/>
                  <a:gd name="T41" fmla="*/ 164 h 198"/>
                  <a:gd name="T42" fmla="*/ 205 w 288"/>
                  <a:gd name="T43" fmla="*/ 156 h 198"/>
                  <a:gd name="T44" fmla="*/ 226 w 288"/>
                  <a:gd name="T45" fmla="*/ 168 h 198"/>
                  <a:gd name="T46" fmla="*/ 237 w 288"/>
                  <a:gd name="T47" fmla="*/ 157 h 198"/>
                  <a:gd name="T48" fmla="*/ 245 w 288"/>
                  <a:gd name="T49" fmla="*/ 145 h 198"/>
                  <a:gd name="T50" fmla="*/ 240 w 288"/>
                  <a:gd name="T51" fmla="*/ 138 h 198"/>
                  <a:gd name="T52" fmla="*/ 239 w 288"/>
                  <a:gd name="T53" fmla="*/ 128 h 198"/>
                  <a:gd name="T54" fmla="*/ 249 w 288"/>
                  <a:gd name="T55" fmla="*/ 131 h 198"/>
                  <a:gd name="T56" fmla="*/ 264 w 288"/>
                  <a:gd name="T57" fmla="*/ 143 h 198"/>
                  <a:gd name="T58" fmla="*/ 270 w 288"/>
                  <a:gd name="T59" fmla="*/ 132 h 198"/>
                  <a:gd name="T60" fmla="*/ 261 w 288"/>
                  <a:gd name="T61" fmla="*/ 119 h 198"/>
                  <a:gd name="T62" fmla="*/ 265 w 288"/>
                  <a:gd name="T63" fmla="*/ 109 h 198"/>
                  <a:gd name="T64" fmla="*/ 281 w 288"/>
                  <a:gd name="T65" fmla="*/ 109 h 198"/>
                  <a:gd name="T66" fmla="*/ 272 w 288"/>
                  <a:gd name="T67" fmla="*/ 101 h 198"/>
                  <a:gd name="T68" fmla="*/ 240 w 288"/>
                  <a:gd name="T69" fmla="*/ 101 h 198"/>
                  <a:gd name="T70" fmla="*/ 207 w 288"/>
                  <a:gd name="T71" fmla="*/ 102 h 198"/>
                  <a:gd name="T72" fmla="*/ 174 w 288"/>
                  <a:gd name="T73" fmla="*/ 99 h 198"/>
                  <a:gd name="T74" fmla="*/ 138 w 288"/>
                  <a:gd name="T75" fmla="*/ 90 h 198"/>
                  <a:gd name="T76" fmla="*/ 94 w 288"/>
                  <a:gd name="T77" fmla="*/ 76 h 198"/>
                  <a:gd name="T78" fmla="*/ 52 w 288"/>
                  <a:gd name="T79" fmla="*/ 54 h 198"/>
                  <a:gd name="T80" fmla="*/ 17 w 288"/>
                  <a:gd name="T81" fmla="*/ 21 h 198"/>
                  <a:gd name="T82" fmla="*/ 0 w 288"/>
                  <a:gd name="T83" fmla="*/ 10 h 198"/>
                  <a:gd name="T84" fmla="*/ 4 w 288"/>
                  <a:gd name="T85" fmla="*/ 3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198">
                    <a:moveTo>
                      <a:pt x="5" y="45"/>
                    </a:moveTo>
                    <a:lnTo>
                      <a:pt x="11" y="53"/>
                    </a:lnTo>
                    <a:lnTo>
                      <a:pt x="13" y="64"/>
                    </a:lnTo>
                    <a:lnTo>
                      <a:pt x="13" y="78"/>
                    </a:lnTo>
                    <a:lnTo>
                      <a:pt x="14" y="89"/>
                    </a:lnTo>
                    <a:lnTo>
                      <a:pt x="18" y="90"/>
                    </a:lnTo>
                    <a:lnTo>
                      <a:pt x="21" y="89"/>
                    </a:lnTo>
                    <a:lnTo>
                      <a:pt x="25" y="89"/>
                    </a:lnTo>
                    <a:lnTo>
                      <a:pt x="27" y="89"/>
                    </a:lnTo>
                    <a:lnTo>
                      <a:pt x="35" y="97"/>
                    </a:lnTo>
                    <a:lnTo>
                      <a:pt x="40" y="106"/>
                    </a:lnTo>
                    <a:lnTo>
                      <a:pt x="42" y="119"/>
                    </a:lnTo>
                    <a:lnTo>
                      <a:pt x="44" y="131"/>
                    </a:lnTo>
                    <a:lnTo>
                      <a:pt x="47" y="142"/>
                    </a:lnTo>
                    <a:lnTo>
                      <a:pt x="50" y="152"/>
                    </a:lnTo>
                    <a:lnTo>
                      <a:pt x="57" y="158"/>
                    </a:lnTo>
                    <a:lnTo>
                      <a:pt x="67" y="162"/>
                    </a:lnTo>
                    <a:lnTo>
                      <a:pt x="74" y="154"/>
                    </a:lnTo>
                    <a:lnTo>
                      <a:pt x="76" y="143"/>
                    </a:lnTo>
                    <a:lnTo>
                      <a:pt x="78" y="132"/>
                    </a:lnTo>
                    <a:lnTo>
                      <a:pt x="79" y="120"/>
                    </a:lnTo>
                    <a:lnTo>
                      <a:pt x="82" y="120"/>
                    </a:lnTo>
                    <a:lnTo>
                      <a:pt x="85" y="123"/>
                    </a:lnTo>
                    <a:lnTo>
                      <a:pt x="86" y="127"/>
                    </a:lnTo>
                    <a:lnTo>
                      <a:pt x="88" y="131"/>
                    </a:lnTo>
                    <a:lnTo>
                      <a:pt x="93" y="150"/>
                    </a:lnTo>
                    <a:lnTo>
                      <a:pt x="96" y="169"/>
                    </a:lnTo>
                    <a:lnTo>
                      <a:pt x="103" y="187"/>
                    </a:lnTo>
                    <a:lnTo>
                      <a:pt x="116" y="198"/>
                    </a:lnTo>
                    <a:lnTo>
                      <a:pt x="121" y="197"/>
                    </a:lnTo>
                    <a:lnTo>
                      <a:pt x="126" y="193"/>
                    </a:lnTo>
                    <a:lnTo>
                      <a:pt x="131" y="189"/>
                    </a:lnTo>
                    <a:lnTo>
                      <a:pt x="134" y="183"/>
                    </a:lnTo>
                    <a:lnTo>
                      <a:pt x="142" y="189"/>
                    </a:lnTo>
                    <a:lnTo>
                      <a:pt x="150" y="194"/>
                    </a:lnTo>
                    <a:lnTo>
                      <a:pt x="158" y="197"/>
                    </a:lnTo>
                    <a:lnTo>
                      <a:pt x="167" y="193"/>
                    </a:lnTo>
                    <a:lnTo>
                      <a:pt x="171" y="184"/>
                    </a:lnTo>
                    <a:lnTo>
                      <a:pt x="176" y="179"/>
                    </a:lnTo>
                    <a:lnTo>
                      <a:pt x="181" y="173"/>
                    </a:lnTo>
                    <a:lnTo>
                      <a:pt x="187" y="168"/>
                    </a:lnTo>
                    <a:lnTo>
                      <a:pt x="193" y="164"/>
                    </a:lnTo>
                    <a:lnTo>
                      <a:pt x="199" y="161"/>
                    </a:lnTo>
                    <a:lnTo>
                      <a:pt x="205" y="156"/>
                    </a:lnTo>
                    <a:lnTo>
                      <a:pt x="211" y="152"/>
                    </a:lnTo>
                    <a:lnTo>
                      <a:pt x="226" y="168"/>
                    </a:lnTo>
                    <a:lnTo>
                      <a:pt x="232" y="162"/>
                    </a:lnTo>
                    <a:lnTo>
                      <a:pt x="237" y="157"/>
                    </a:lnTo>
                    <a:lnTo>
                      <a:pt x="241" y="152"/>
                    </a:lnTo>
                    <a:lnTo>
                      <a:pt x="245" y="145"/>
                    </a:lnTo>
                    <a:lnTo>
                      <a:pt x="241" y="142"/>
                    </a:lnTo>
                    <a:lnTo>
                      <a:pt x="240" y="138"/>
                    </a:lnTo>
                    <a:lnTo>
                      <a:pt x="239" y="134"/>
                    </a:lnTo>
                    <a:lnTo>
                      <a:pt x="239" y="128"/>
                    </a:lnTo>
                    <a:lnTo>
                      <a:pt x="241" y="126"/>
                    </a:lnTo>
                    <a:lnTo>
                      <a:pt x="249" y="131"/>
                    </a:lnTo>
                    <a:lnTo>
                      <a:pt x="256" y="138"/>
                    </a:lnTo>
                    <a:lnTo>
                      <a:pt x="264" y="143"/>
                    </a:lnTo>
                    <a:lnTo>
                      <a:pt x="273" y="139"/>
                    </a:lnTo>
                    <a:lnTo>
                      <a:pt x="270" y="132"/>
                    </a:lnTo>
                    <a:lnTo>
                      <a:pt x="265" y="126"/>
                    </a:lnTo>
                    <a:lnTo>
                      <a:pt x="261" y="119"/>
                    </a:lnTo>
                    <a:lnTo>
                      <a:pt x="257" y="112"/>
                    </a:lnTo>
                    <a:lnTo>
                      <a:pt x="265" y="109"/>
                    </a:lnTo>
                    <a:lnTo>
                      <a:pt x="273" y="109"/>
                    </a:lnTo>
                    <a:lnTo>
                      <a:pt x="281" y="109"/>
                    </a:lnTo>
                    <a:lnTo>
                      <a:pt x="288" y="102"/>
                    </a:lnTo>
                    <a:lnTo>
                      <a:pt x="272" y="101"/>
                    </a:lnTo>
                    <a:lnTo>
                      <a:pt x="256" y="101"/>
                    </a:lnTo>
                    <a:lnTo>
                      <a:pt x="240" y="101"/>
                    </a:lnTo>
                    <a:lnTo>
                      <a:pt x="223" y="101"/>
                    </a:lnTo>
                    <a:lnTo>
                      <a:pt x="207" y="102"/>
                    </a:lnTo>
                    <a:lnTo>
                      <a:pt x="190" y="101"/>
                    </a:lnTo>
                    <a:lnTo>
                      <a:pt x="174" y="99"/>
                    </a:lnTo>
                    <a:lnTo>
                      <a:pt x="159" y="95"/>
                    </a:lnTo>
                    <a:lnTo>
                      <a:pt x="138" y="90"/>
                    </a:lnTo>
                    <a:lnTo>
                      <a:pt x="114" y="84"/>
                    </a:lnTo>
                    <a:lnTo>
                      <a:pt x="94" y="76"/>
                    </a:lnTo>
                    <a:lnTo>
                      <a:pt x="73" y="67"/>
                    </a:lnTo>
                    <a:lnTo>
                      <a:pt x="52" y="54"/>
                    </a:lnTo>
                    <a:lnTo>
                      <a:pt x="34" y="39"/>
                    </a:lnTo>
                    <a:lnTo>
                      <a:pt x="17" y="21"/>
                    </a:lnTo>
                    <a:lnTo>
                      <a:pt x="0" y="0"/>
                    </a:lnTo>
                    <a:lnTo>
                      <a:pt x="0" y="10"/>
                    </a:lnTo>
                    <a:lnTo>
                      <a:pt x="2" y="21"/>
                    </a:lnTo>
                    <a:lnTo>
                      <a:pt x="4" y="34"/>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77" name="Freeform 720"/>
              <p:cNvSpPr>
                <a:spLocks/>
              </p:cNvSpPr>
              <p:nvPr/>
            </p:nvSpPr>
            <p:spPr bwMode="auto">
              <a:xfrm>
                <a:off x="4678948" y="2103080"/>
                <a:ext cx="6989" cy="23320"/>
              </a:xfrm>
              <a:custGeom>
                <a:avLst/>
                <a:gdLst>
                  <a:gd name="T0" fmla="*/ 0 w 12"/>
                  <a:gd name="T1" fmla="*/ 5 h 17"/>
                  <a:gd name="T2" fmla="*/ 1 w 12"/>
                  <a:gd name="T3" fmla="*/ 9 h 17"/>
                  <a:gd name="T4" fmla="*/ 2 w 12"/>
                  <a:gd name="T5" fmla="*/ 13 h 17"/>
                  <a:gd name="T6" fmla="*/ 4 w 12"/>
                  <a:gd name="T7" fmla="*/ 16 h 17"/>
                  <a:gd name="T8" fmla="*/ 6 w 12"/>
                  <a:gd name="T9" fmla="*/ 17 h 17"/>
                  <a:gd name="T10" fmla="*/ 10 w 12"/>
                  <a:gd name="T11" fmla="*/ 15 h 17"/>
                  <a:gd name="T12" fmla="*/ 12 w 12"/>
                  <a:gd name="T13" fmla="*/ 10 h 17"/>
                  <a:gd name="T14" fmla="*/ 12 w 12"/>
                  <a:gd name="T15" fmla="*/ 5 h 17"/>
                  <a:gd name="T16" fmla="*/ 12 w 12"/>
                  <a:gd name="T17" fmla="*/ 0 h 17"/>
                  <a:gd name="T18" fmla="*/ 9 w 12"/>
                  <a:gd name="T19" fmla="*/ 0 h 17"/>
                  <a:gd name="T20" fmla="*/ 4 w 12"/>
                  <a:gd name="T21" fmla="*/ 0 h 17"/>
                  <a:gd name="T22" fmla="*/ 2 w 12"/>
                  <a:gd name="T23" fmla="*/ 1 h 17"/>
                  <a:gd name="T24" fmla="*/ 0 w 12"/>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0" y="5"/>
                    </a:moveTo>
                    <a:lnTo>
                      <a:pt x="1" y="9"/>
                    </a:lnTo>
                    <a:lnTo>
                      <a:pt x="2" y="13"/>
                    </a:lnTo>
                    <a:lnTo>
                      <a:pt x="4" y="16"/>
                    </a:lnTo>
                    <a:lnTo>
                      <a:pt x="6" y="17"/>
                    </a:lnTo>
                    <a:lnTo>
                      <a:pt x="10" y="15"/>
                    </a:lnTo>
                    <a:lnTo>
                      <a:pt x="12" y="10"/>
                    </a:lnTo>
                    <a:lnTo>
                      <a:pt x="12" y="5"/>
                    </a:lnTo>
                    <a:lnTo>
                      <a:pt x="12" y="0"/>
                    </a:lnTo>
                    <a:lnTo>
                      <a:pt x="9" y="0"/>
                    </a:lnTo>
                    <a:lnTo>
                      <a:pt x="4" y="0"/>
                    </a:lnTo>
                    <a:lnTo>
                      <a:pt x="2" y="1"/>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78" name="Freeform 721"/>
              <p:cNvSpPr>
                <a:spLocks/>
              </p:cNvSpPr>
              <p:nvPr/>
            </p:nvSpPr>
            <p:spPr bwMode="auto">
              <a:xfrm>
                <a:off x="4724876" y="2122161"/>
                <a:ext cx="24961" cy="55121"/>
              </a:xfrm>
              <a:custGeom>
                <a:avLst/>
                <a:gdLst>
                  <a:gd name="T0" fmla="*/ 2 w 49"/>
                  <a:gd name="T1" fmla="*/ 21 h 41"/>
                  <a:gd name="T2" fmla="*/ 5 w 49"/>
                  <a:gd name="T3" fmla="*/ 26 h 41"/>
                  <a:gd name="T4" fmla="*/ 10 w 49"/>
                  <a:gd name="T5" fmla="*/ 31 h 41"/>
                  <a:gd name="T6" fmla="*/ 16 w 49"/>
                  <a:gd name="T7" fmla="*/ 36 h 41"/>
                  <a:gd name="T8" fmla="*/ 21 w 49"/>
                  <a:gd name="T9" fmla="*/ 38 h 41"/>
                  <a:gd name="T10" fmla="*/ 27 w 49"/>
                  <a:gd name="T11" fmla="*/ 40 h 41"/>
                  <a:gd name="T12" fmla="*/ 34 w 49"/>
                  <a:gd name="T13" fmla="*/ 41 h 41"/>
                  <a:gd name="T14" fmla="*/ 40 w 49"/>
                  <a:gd name="T15" fmla="*/ 41 h 41"/>
                  <a:gd name="T16" fmla="*/ 47 w 49"/>
                  <a:gd name="T17" fmla="*/ 41 h 41"/>
                  <a:gd name="T18" fmla="*/ 49 w 49"/>
                  <a:gd name="T19" fmla="*/ 41 h 41"/>
                  <a:gd name="T20" fmla="*/ 44 w 49"/>
                  <a:gd name="T21" fmla="*/ 36 h 41"/>
                  <a:gd name="T22" fmla="*/ 39 w 49"/>
                  <a:gd name="T23" fmla="*/ 31 h 41"/>
                  <a:gd name="T24" fmla="*/ 33 w 49"/>
                  <a:gd name="T25" fmla="*/ 26 h 41"/>
                  <a:gd name="T26" fmla="*/ 27 w 49"/>
                  <a:gd name="T27" fmla="*/ 21 h 41"/>
                  <a:gd name="T28" fmla="*/ 21 w 49"/>
                  <a:gd name="T29" fmla="*/ 16 h 41"/>
                  <a:gd name="T30" fmla="*/ 16 w 49"/>
                  <a:gd name="T31" fmla="*/ 11 h 41"/>
                  <a:gd name="T32" fmla="*/ 10 w 49"/>
                  <a:gd name="T33" fmla="*/ 5 h 41"/>
                  <a:gd name="T34" fmla="*/ 4 w 49"/>
                  <a:gd name="T35" fmla="*/ 0 h 41"/>
                  <a:gd name="T36" fmla="*/ 0 w 49"/>
                  <a:gd name="T37" fmla="*/ 4 h 41"/>
                  <a:gd name="T38" fmla="*/ 0 w 49"/>
                  <a:gd name="T39" fmla="*/ 10 h 41"/>
                  <a:gd name="T40" fmla="*/ 0 w 49"/>
                  <a:gd name="T41" fmla="*/ 15 h 41"/>
                  <a:gd name="T42" fmla="*/ 2 w 49"/>
                  <a:gd name="T43"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41">
                    <a:moveTo>
                      <a:pt x="2" y="21"/>
                    </a:moveTo>
                    <a:lnTo>
                      <a:pt x="5" y="26"/>
                    </a:lnTo>
                    <a:lnTo>
                      <a:pt x="10" y="31"/>
                    </a:lnTo>
                    <a:lnTo>
                      <a:pt x="16" y="36"/>
                    </a:lnTo>
                    <a:lnTo>
                      <a:pt x="21" y="38"/>
                    </a:lnTo>
                    <a:lnTo>
                      <a:pt x="27" y="40"/>
                    </a:lnTo>
                    <a:lnTo>
                      <a:pt x="34" y="41"/>
                    </a:lnTo>
                    <a:lnTo>
                      <a:pt x="40" y="41"/>
                    </a:lnTo>
                    <a:lnTo>
                      <a:pt x="47" y="41"/>
                    </a:lnTo>
                    <a:lnTo>
                      <a:pt x="49" y="41"/>
                    </a:lnTo>
                    <a:lnTo>
                      <a:pt x="44" y="36"/>
                    </a:lnTo>
                    <a:lnTo>
                      <a:pt x="39" y="31"/>
                    </a:lnTo>
                    <a:lnTo>
                      <a:pt x="33" y="26"/>
                    </a:lnTo>
                    <a:lnTo>
                      <a:pt x="27" y="21"/>
                    </a:lnTo>
                    <a:lnTo>
                      <a:pt x="21" y="16"/>
                    </a:lnTo>
                    <a:lnTo>
                      <a:pt x="16" y="11"/>
                    </a:lnTo>
                    <a:lnTo>
                      <a:pt x="10" y="5"/>
                    </a:lnTo>
                    <a:lnTo>
                      <a:pt x="4" y="0"/>
                    </a:lnTo>
                    <a:lnTo>
                      <a:pt x="0" y="4"/>
                    </a:lnTo>
                    <a:lnTo>
                      <a:pt x="0" y="10"/>
                    </a:lnTo>
                    <a:lnTo>
                      <a:pt x="0" y="15"/>
                    </a:lnTo>
                    <a:lnTo>
                      <a:pt x="2" y="2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79" name="Freeform 722"/>
              <p:cNvSpPr>
                <a:spLocks/>
              </p:cNvSpPr>
              <p:nvPr/>
            </p:nvSpPr>
            <p:spPr bwMode="auto">
              <a:xfrm>
                <a:off x="4707903" y="2130641"/>
                <a:ext cx="23963" cy="50881"/>
              </a:xfrm>
              <a:custGeom>
                <a:avLst/>
                <a:gdLst>
                  <a:gd name="T0" fmla="*/ 5 w 49"/>
                  <a:gd name="T1" fmla="*/ 0 h 40"/>
                  <a:gd name="T2" fmla="*/ 5 w 49"/>
                  <a:gd name="T3" fmla="*/ 4 h 40"/>
                  <a:gd name="T4" fmla="*/ 6 w 49"/>
                  <a:gd name="T5" fmla="*/ 8 h 40"/>
                  <a:gd name="T6" fmla="*/ 6 w 49"/>
                  <a:gd name="T7" fmla="*/ 12 h 40"/>
                  <a:gd name="T8" fmla="*/ 4 w 49"/>
                  <a:gd name="T9" fmla="*/ 16 h 40"/>
                  <a:gd name="T10" fmla="*/ 4 w 49"/>
                  <a:gd name="T11" fmla="*/ 16 h 40"/>
                  <a:gd name="T12" fmla="*/ 4 w 49"/>
                  <a:gd name="T13" fmla="*/ 16 h 40"/>
                  <a:gd name="T14" fmla="*/ 2 w 49"/>
                  <a:gd name="T15" fmla="*/ 16 h 40"/>
                  <a:gd name="T16" fmla="*/ 2 w 49"/>
                  <a:gd name="T17" fmla="*/ 16 h 40"/>
                  <a:gd name="T18" fmla="*/ 0 w 49"/>
                  <a:gd name="T19" fmla="*/ 20 h 40"/>
                  <a:gd name="T20" fmla="*/ 0 w 49"/>
                  <a:gd name="T21" fmla="*/ 24 h 40"/>
                  <a:gd name="T22" fmla="*/ 1 w 49"/>
                  <a:gd name="T23" fmla="*/ 29 h 40"/>
                  <a:gd name="T24" fmla="*/ 2 w 49"/>
                  <a:gd name="T25" fmla="*/ 33 h 40"/>
                  <a:gd name="T26" fmla="*/ 7 w 49"/>
                  <a:gd name="T27" fmla="*/ 33 h 40"/>
                  <a:gd name="T28" fmla="*/ 12 w 49"/>
                  <a:gd name="T29" fmla="*/ 34 h 40"/>
                  <a:gd name="T30" fmla="*/ 17 w 49"/>
                  <a:gd name="T31" fmla="*/ 33 h 40"/>
                  <a:gd name="T32" fmla="*/ 21 w 49"/>
                  <a:gd name="T33" fmla="*/ 30 h 40"/>
                  <a:gd name="T34" fmla="*/ 28 w 49"/>
                  <a:gd name="T35" fmla="*/ 34 h 40"/>
                  <a:gd name="T36" fmla="*/ 35 w 49"/>
                  <a:gd name="T37" fmla="*/ 38 h 40"/>
                  <a:gd name="T38" fmla="*/ 42 w 49"/>
                  <a:gd name="T39" fmla="*/ 40 h 40"/>
                  <a:gd name="T40" fmla="*/ 49 w 49"/>
                  <a:gd name="T41" fmla="*/ 38 h 40"/>
                  <a:gd name="T42" fmla="*/ 45 w 49"/>
                  <a:gd name="T43" fmla="*/ 31 h 40"/>
                  <a:gd name="T44" fmla="*/ 42 w 49"/>
                  <a:gd name="T45" fmla="*/ 26 h 40"/>
                  <a:gd name="T46" fmla="*/ 37 w 49"/>
                  <a:gd name="T47" fmla="*/ 22 h 40"/>
                  <a:gd name="T48" fmla="*/ 32 w 49"/>
                  <a:gd name="T49" fmla="*/ 16 h 40"/>
                  <a:gd name="T50" fmla="*/ 27 w 49"/>
                  <a:gd name="T51" fmla="*/ 12 h 40"/>
                  <a:gd name="T52" fmla="*/ 22 w 49"/>
                  <a:gd name="T53" fmla="*/ 8 h 40"/>
                  <a:gd name="T54" fmla="*/ 16 w 49"/>
                  <a:gd name="T55" fmla="*/ 4 h 40"/>
                  <a:gd name="T56" fmla="*/ 12 w 49"/>
                  <a:gd name="T57" fmla="*/ 0 h 40"/>
                  <a:gd name="T58" fmla="*/ 5 w 49"/>
                  <a:gd name="T5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40">
                    <a:moveTo>
                      <a:pt x="5" y="0"/>
                    </a:moveTo>
                    <a:lnTo>
                      <a:pt x="5" y="4"/>
                    </a:lnTo>
                    <a:lnTo>
                      <a:pt x="6" y="8"/>
                    </a:lnTo>
                    <a:lnTo>
                      <a:pt x="6" y="12"/>
                    </a:lnTo>
                    <a:lnTo>
                      <a:pt x="4" y="16"/>
                    </a:lnTo>
                    <a:lnTo>
                      <a:pt x="4" y="16"/>
                    </a:lnTo>
                    <a:lnTo>
                      <a:pt x="4" y="16"/>
                    </a:lnTo>
                    <a:lnTo>
                      <a:pt x="2" y="16"/>
                    </a:lnTo>
                    <a:lnTo>
                      <a:pt x="2" y="16"/>
                    </a:lnTo>
                    <a:lnTo>
                      <a:pt x="0" y="20"/>
                    </a:lnTo>
                    <a:lnTo>
                      <a:pt x="0" y="24"/>
                    </a:lnTo>
                    <a:lnTo>
                      <a:pt x="1" y="29"/>
                    </a:lnTo>
                    <a:lnTo>
                      <a:pt x="2" y="33"/>
                    </a:lnTo>
                    <a:lnTo>
                      <a:pt x="7" y="33"/>
                    </a:lnTo>
                    <a:lnTo>
                      <a:pt x="12" y="34"/>
                    </a:lnTo>
                    <a:lnTo>
                      <a:pt x="17" y="33"/>
                    </a:lnTo>
                    <a:lnTo>
                      <a:pt x="21" y="30"/>
                    </a:lnTo>
                    <a:lnTo>
                      <a:pt x="28" y="34"/>
                    </a:lnTo>
                    <a:lnTo>
                      <a:pt x="35" y="38"/>
                    </a:lnTo>
                    <a:lnTo>
                      <a:pt x="42" y="40"/>
                    </a:lnTo>
                    <a:lnTo>
                      <a:pt x="49" y="38"/>
                    </a:lnTo>
                    <a:lnTo>
                      <a:pt x="45" y="31"/>
                    </a:lnTo>
                    <a:lnTo>
                      <a:pt x="42" y="26"/>
                    </a:lnTo>
                    <a:lnTo>
                      <a:pt x="37" y="22"/>
                    </a:lnTo>
                    <a:lnTo>
                      <a:pt x="32" y="16"/>
                    </a:lnTo>
                    <a:lnTo>
                      <a:pt x="27" y="12"/>
                    </a:lnTo>
                    <a:lnTo>
                      <a:pt x="22" y="8"/>
                    </a:lnTo>
                    <a:lnTo>
                      <a:pt x="16" y="4"/>
                    </a:lnTo>
                    <a:lnTo>
                      <a:pt x="12" y="0"/>
                    </a:lnTo>
                    <a:lnTo>
                      <a:pt x="5"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80" name="Freeform 723"/>
              <p:cNvSpPr>
                <a:spLocks/>
              </p:cNvSpPr>
              <p:nvPr/>
            </p:nvSpPr>
            <p:spPr bwMode="auto">
              <a:xfrm>
                <a:off x="4751835" y="2143361"/>
                <a:ext cx="7988" cy="14840"/>
              </a:xfrm>
              <a:custGeom>
                <a:avLst/>
                <a:gdLst>
                  <a:gd name="T0" fmla="*/ 0 w 17"/>
                  <a:gd name="T1" fmla="*/ 5 h 13"/>
                  <a:gd name="T2" fmla="*/ 1 w 17"/>
                  <a:gd name="T3" fmla="*/ 13 h 13"/>
                  <a:gd name="T4" fmla="*/ 17 w 17"/>
                  <a:gd name="T5" fmla="*/ 13 h 13"/>
                  <a:gd name="T6" fmla="*/ 17 w 17"/>
                  <a:gd name="T7" fmla="*/ 9 h 13"/>
                  <a:gd name="T8" fmla="*/ 16 w 17"/>
                  <a:gd name="T9" fmla="*/ 5 h 13"/>
                  <a:gd name="T10" fmla="*/ 12 w 17"/>
                  <a:gd name="T11" fmla="*/ 2 h 13"/>
                  <a:gd name="T12" fmla="*/ 9 w 17"/>
                  <a:gd name="T13" fmla="*/ 0 h 13"/>
                  <a:gd name="T14" fmla="*/ 7 w 17"/>
                  <a:gd name="T15" fmla="*/ 0 h 13"/>
                  <a:gd name="T16" fmla="*/ 4 w 17"/>
                  <a:gd name="T17" fmla="*/ 0 h 13"/>
                  <a:gd name="T18" fmla="*/ 2 w 17"/>
                  <a:gd name="T19" fmla="*/ 2 h 13"/>
                  <a:gd name="T20" fmla="*/ 0 w 17"/>
                  <a:gd name="T2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3">
                    <a:moveTo>
                      <a:pt x="0" y="5"/>
                    </a:moveTo>
                    <a:lnTo>
                      <a:pt x="1" y="13"/>
                    </a:lnTo>
                    <a:lnTo>
                      <a:pt x="17" y="13"/>
                    </a:lnTo>
                    <a:lnTo>
                      <a:pt x="17" y="9"/>
                    </a:lnTo>
                    <a:lnTo>
                      <a:pt x="16" y="5"/>
                    </a:lnTo>
                    <a:lnTo>
                      <a:pt x="12" y="2"/>
                    </a:lnTo>
                    <a:lnTo>
                      <a:pt x="9" y="0"/>
                    </a:lnTo>
                    <a:lnTo>
                      <a:pt x="7" y="0"/>
                    </a:lnTo>
                    <a:lnTo>
                      <a:pt x="4" y="0"/>
                    </a:lnTo>
                    <a:lnTo>
                      <a:pt x="2" y="2"/>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81" name="Freeform 724"/>
              <p:cNvSpPr>
                <a:spLocks/>
              </p:cNvSpPr>
              <p:nvPr/>
            </p:nvSpPr>
            <p:spPr bwMode="auto">
              <a:xfrm>
                <a:off x="4654985" y="2206962"/>
                <a:ext cx="159752" cy="231083"/>
              </a:xfrm>
              <a:custGeom>
                <a:avLst/>
                <a:gdLst>
                  <a:gd name="T0" fmla="*/ 7 w 321"/>
                  <a:gd name="T1" fmla="*/ 56 h 179"/>
                  <a:gd name="T2" fmla="*/ 8 w 321"/>
                  <a:gd name="T3" fmla="*/ 64 h 179"/>
                  <a:gd name="T4" fmla="*/ 16 w 321"/>
                  <a:gd name="T5" fmla="*/ 72 h 179"/>
                  <a:gd name="T6" fmla="*/ 31 w 321"/>
                  <a:gd name="T7" fmla="*/ 76 h 179"/>
                  <a:gd name="T8" fmla="*/ 39 w 321"/>
                  <a:gd name="T9" fmla="*/ 97 h 179"/>
                  <a:gd name="T10" fmla="*/ 48 w 321"/>
                  <a:gd name="T11" fmla="*/ 120 h 179"/>
                  <a:gd name="T12" fmla="*/ 78 w 321"/>
                  <a:gd name="T13" fmla="*/ 128 h 179"/>
                  <a:gd name="T14" fmla="*/ 85 w 321"/>
                  <a:gd name="T15" fmla="*/ 145 h 179"/>
                  <a:gd name="T16" fmla="*/ 93 w 321"/>
                  <a:gd name="T17" fmla="*/ 161 h 179"/>
                  <a:gd name="T18" fmla="*/ 106 w 321"/>
                  <a:gd name="T19" fmla="*/ 172 h 179"/>
                  <a:gd name="T20" fmla="*/ 121 w 321"/>
                  <a:gd name="T21" fmla="*/ 178 h 179"/>
                  <a:gd name="T22" fmla="*/ 143 w 321"/>
                  <a:gd name="T23" fmla="*/ 172 h 179"/>
                  <a:gd name="T24" fmla="*/ 165 w 321"/>
                  <a:gd name="T25" fmla="*/ 165 h 179"/>
                  <a:gd name="T26" fmla="*/ 187 w 321"/>
                  <a:gd name="T27" fmla="*/ 165 h 179"/>
                  <a:gd name="T28" fmla="*/ 207 w 321"/>
                  <a:gd name="T29" fmla="*/ 178 h 179"/>
                  <a:gd name="T30" fmla="*/ 225 w 321"/>
                  <a:gd name="T31" fmla="*/ 175 h 179"/>
                  <a:gd name="T32" fmla="*/ 236 w 321"/>
                  <a:gd name="T33" fmla="*/ 160 h 179"/>
                  <a:gd name="T34" fmla="*/ 248 w 321"/>
                  <a:gd name="T35" fmla="*/ 146 h 179"/>
                  <a:gd name="T36" fmla="*/ 265 w 321"/>
                  <a:gd name="T37" fmla="*/ 149 h 179"/>
                  <a:gd name="T38" fmla="*/ 276 w 321"/>
                  <a:gd name="T39" fmla="*/ 137 h 179"/>
                  <a:gd name="T40" fmla="*/ 280 w 321"/>
                  <a:gd name="T41" fmla="*/ 124 h 179"/>
                  <a:gd name="T42" fmla="*/ 288 w 321"/>
                  <a:gd name="T43" fmla="*/ 123 h 179"/>
                  <a:gd name="T44" fmla="*/ 296 w 321"/>
                  <a:gd name="T45" fmla="*/ 126 h 179"/>
                  <a:gd name="T46" fmla="*/ 306 w 321"/>
                  <a:gd name="T47" fmla="*/ 124 h 179"/>
                  <a:gd name="T48" fmla="*/ 314 w 321"/>
                  <a:gd name="T49" fmla="*/ 122 h 179"/>
                  <a:gd name="T50" fmla="*/ 317 w 321"/>
                  <a:gd name="T51" fmla="*/ 119 h 179"/>
                  <a:gd name="T52" fmla="*/ 312 w 321"/>
                  <a:gd name="T53" fmla="*/ 113 h 179"/>
                  <a:gd name="T54" fmla="*/ 312 w 321"/>
                  <a:gd name="T55" fmla="*/ 107 h 179"/>
                  <a:gd name="T56" fmla="*/ 318 w 321"/>
                  <a:gd name="T57" fmla="*/ 101 h 179"/>
                  <a:gd name="T58" fmla="*/ 304 w 321"/>
                  <a:gd name="T59" fmla="*/ 98 h 179"/>
                  <a:gd name="T60" fmla="*/ 268 w 321"/>
                  <a:gd name="T61" fmla="*/ 98 h 179"/>
                  <a:gd name="T62" fmla="*/ 232 w 321"/>
                  <a:gd name="T63" fmla="*/ 100 h 179"/>
                  <a:gd name="T64" fmla="*/ 195 w 321"/>
                  <a:gd name="T65" fmla="*/ 94 h 179"/>
                  <a:gd name="T66" fmla="*/ 153 w 321"/>
                  <a:gd name="T67" fmla="*/ 80 h 179"/>
                  <a:gd name="T68" fmla="*/ 107 w 321"/>
                  <a:gd name="T69" fmla="*/ 64 h 179"/>
                  <a:gd name="T70" fmla="*/ 62 w 321"/>
                  <a:gd name="T71" fmla="*/ 44 h 179"/>
                  <a:gd name="T72" fmla="*/ 20 w 321"/>
                  <a:gd name="T73" fmla="*/ 18 h 179"/>
                  <a:gd name="T74" fmla="*/ 4 w 321"/>
                  <a:gd name="T75" fmla="*/ 12 h 179"/>
                  <a:gd name="T76" fmla="*/ 6 w 321"/>
                  <a:gd name="T77" fmla="*/ 4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1" h="179">
                    <a:moveTo>
                      <a:pt x="8" y="53"/>
                    </a:moveTo>
                    <a:lnTo>
                      <a:pt x="7" y="56"/>
                    </a:lnTo>
                    <a:lnTo>
                      <a:pt x="7" y="60"/>
                    </a:lnTo>
                    <a:lnTo>
                      <a:pt x="8" y="64"/>
                    </a:lnTo>
                    <a:lnTo>
                      <a:pt x="9" y="67"/>
                    </a:lnTo>
                    <a:lnTo>
                      <a:pt x="16" y="72"/>
                    </a:lnTo>
                    <a:lnTo>
                      <a:pt x="24" y="74"/>
                    </a:lnTo>
                    <a:lnTo>
                      <a:pt x="31" y="76"/>
                    </a:lnTo>
                    <a:lnTo>
                      <a:pt x="36" y="85"/>
                    </a:lnTo>
                    <a:lnTo>
                      <a:pt x="39" y="97"/>
                    </a:lnTo>
                    <a:lnTo>
                      <a:pt x="43" y="109"/>
                    </a:lnTo>
                    <a:lnTo>
                      <a:pt x="48" y="120"/>
                    </a:lnTo>
                    <a:lnTo>
                      <a:pt x="58" y="128"/>
                    </a:lnTo>
                    <a:lnTo>
                      <a:pt x="78" y="128"/>
                    </a:lnTo>
                    <a:lnTo>
                      <a:pt x="81" y="137"/>
                    </a:lnTo>
                    <a:lnTo>
                      <a:pt x="85" y="145"/>
                    </a:lnTo>
                    <a:lnTo>
                      <a:pt x="89" y="153"/>
                    </a:lnTo>
                    <a:lnTo>
                      <a:pt x="93" y="161"/>
                    </a:lnTo>
                    <a:lnTo>
                      <a:pt x="99" y="168"/>
                    </a:lnTo>
                    <a:lnTo>
                      <a:pt x="106" y="172"/>
                    </a:lnTo>
                    <a:lnTo>
                      <a:pt x="113" y="176"/>
                    </a:lnTo>
                    <a:lnTo>
                      <a:pt x="121" y="178"/>
                    </a:lnTo>
                    <a:lnTo>
                      <a:pt x="131" y="176"/>
                    </a:lnTo>
                    <a:lnTo>
                      <a:pt x="143" y="172"/>
                    </a:lnTo>
                    <a:lnTo>
                      <a:pt x="153" y="170"/>
                    </a:lnTo>
                    <a:lnTo>
                      <a:pt x="165" y="165"/>
                    </a:lnTo>
                    <a:lnTo>
                      <a:pt x="176" y="164"/>
                    </a:lnTo>
                    <a:lnTo>
                      <a:pt x="187" y="165"/>
                    </a:lnTo>
                    <a:lnTo>
                      <a:pt x="197" y="170"/>
                    </a:lnTo>
                    <a:lnTo>
                      <a:pt x="207" y="178"/>
                    </a:lnTo>
                    <a:lnTo>
                      <a:pt x="217" y="179"/>
                    </a:lnTo>
                    <a:lnTo>
                      <a:pt x="225" y="175"/>
                    </a:lnTo>
                    <a:lnTo>
                      <a:pt x="230" y="168"/>
                    </a:lnTo>
                    <a:lnTo>
                      <a:pt x="236" y="160"/>
                    </a:lnTo>
                    <a:lnTo>
                      <a:pt x="242" y="153"/>
                    </a:lnTo>
                    <a:lnTo>
                      <a:pt x="248" y="146"/>
                    </a:lnTo>
                    <a:lnTo>
                      <a:pt x="256" y="145"/>
                    </a:lnTo>
                    <a:lnTo>
                      <a:pt x="265" y="149"/>
                    </a:lnTo>
                    <a:lnTo>
                      <a:pt x="278" y="143"/>
                    </a:lnTo>
                    <a:lnTo>
                      <a:pt x="276" y="137"/>
                    </a:lnTo>
                    <a:lnTo>
                      <a:pt x="278" y="131"/>
                    </a:lnTo>
                    <a:lnTo>
                      <a:pt x="280" y="124"/>
                    </a:lnTo>
                    <a:lnTo>
                      <a:pt x="283" y="120"/>
                    </a:lnTo>
                    <a:lnTo>
                      <a:pt x="288" y="123"/>
                    </a:lnTo>
                    <a:lnTo>
                      <a:pt x="291" y="124"/>
                    </a:lnTo>
                    <a:lnTo>
                      <a:pt x="296" y="126"/>
                    </a:lnTo>
                    <a:lnTo>
                      <a:pt x="302" y="126"/>
                    </a:lnTo>
                    <a:lnTo>
                      <a:pt x="306" y="124"/>
                    </a:lnTo>
                    <a:lnTo>
                      <a:pt x="311" y="124"/>
                    </a:lnTo>
                    <a:lnTo>
                      <a:pt x="314" y="122"/>
                    </a:lnTo>
                    <a:lnTo>
                      <a:pt x="319" y="120"/>
                    </a:lnTo>
                    <a:lnTo>
                      <a:pt x="317" y="119"/>
                    </a:lnTo>
                    <a:lnTo>
                      <a:pt x="313" y="116"/>
                    </a:lnTo>
                    <a:lnTo>
                      <a:pt x="312" y="113"/>
                    </a:lnTo>
                    <a:lnTo>
                      <a:pt x="311" y="111"/>
                    </a:lnTo>
                    <a:lnTo>
                      <a:pt x="312" y="107"/>
                    </a:lnTo>
                    <a:lnTo>
                      <a:pt x="314" y="104"/>
                    </a:lnTo>
                    <a:lnTo>
                      <a:pt x="318" y="101"/>
                    </a:lnTo>
                    <a:lnTo>
                      <a:pt x="321" y="100"/>
                    </a:lnTo>
                    <a:lnTo>
                      <a:pt x="304" y="98"/>
                    </a:lnTo>
                    <a:lnTo>
                      <a:pt x="287" y="97"/>
                    </a:lnTo>
                    <a:lnTo>
                      <a:pt x="268" y="98"/>
                    </a:lnTo>
                    <a:lnTo>
                      <a:pt x="250" y="98"/>
                    </a:lnTo>
                    <a:lnTo>
                      <a:pt x="232" y="100"/>
                    </a:lnTo>
                    <a:lnTo>
                      <a:pt x="213" y="98"/>
                    </a:lnTo>
                    <a:lnTo>
                      <a:pt x="195" y="94"/>
                    </a:lnTo>
                    <a:lnTo>
                      <a:pt x="177" y="89"/>
                    </a:lnTo>
                    <a:lnTo>
                      <a:pt x="153" y="80"/>
                    </a:lnTo>
                    <a:lnTo>
                      <a:pt x="130" y="74"/>
                    </a:lnTo>
                    <a:lnTo>
                      <a:pt x="107" y="64"/>
                    </a:lnTo>
                    <a:lnTo>
                      <a:pt x="84" y="54"/>
                    </a:lnTo>
                    <a:lnTo>
                      <a:pt x="62" y="44"/>
                    </a:lnTo>
                    <a:lnTo>
                      <a:pt x="40" y="31"/>
                    </a:lnTo>
                    <a:lnTo>
                      <a:pt x="20" y="18"/>
                    </a:lnTo>
                    <a:lnTo>
                      <a:pt x="0" y="0"/>
                    </a:lnTo>
                    <a:lnTo>
                      <a:pt x="4" y="12"/>
                    </a:lnTo>
                    <a:lnTo>
                      <a:pt x="5" y="26"/>
                    </a:lnTo>
                    <a:lnTo>
                      <a:pt x="6" y="41"/>
                    </a:lnTo>
                    <a:lnTo>
                      <a:pt x="8"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82" name="Freeform 725"/>
              <p:cNvSpPr>
                <a:spLocks/>
              </p:cNvSpPr>
              <p:nvPr/>
            </p:nvSpPr>
            <p:spPr bwMode="auto">
              <a:xfrm>
                <a:off x="4686935" y="2300243"/>
                <a:ext cx="10983" cy="27560"/>
              </a:xfrm>
              <a:custGeom>
                <a:avLst/>
                <a:gdLst>
                  <a:gd name="T0" fmla="*/ 0 w 23"/>
                  <a:gd name="T1" fmla="*/ 4 h 22"/>
                  <a:gd name="T2" fmla="*/ 2 w 23"/>
                  <a:gd name="T3" fmla="*/ 10 h 22"/>
                  <a:gd name="T4" fmla="*/ 5 w 23"/>
                  <a:gd name="T5" fmla="*/ 15 h 22"/>
                  <a:gd name="T6" fmla="*/ 9 w 23"/>
                  <a:gd name="T7" fmla="*/ 19 h 22"/>
                  <a:gd name="T8" fmla="*/ 13 w 23"/>
                  <a:gd name="T9" fmla="*/ 22 h 22"/>
                  <a:gd name="T10" fmla="*/ 23 w 23"/>
                  <a:gd name="T11" fmla="*/ 22 h 22"/>
                  <a:gd name="T12" fmla="*/ 21 w 23"/>
                  <a:gd name="T13" fmla="*/ 17 h 22"/>
                  <a:gd name="T14" fmla="*/ 17 w 23"/>
                  <a:gd name="T15" fmla="*/ 11 h 22"/>
                  <a:gd name="T16" fmla="*/ 12 w 23"/>
                  <a:gd name="T17" fmla="*/ 7 h 22"/>
                  <a:gd name="T18" fmla="*/ 8 w 23"/>
                  <a:gd name="T19" fmla="*/ 0 h 22"/>
                  <a:gd name="T20" fmla="*/ 0 w 23"/>
                  <a:gd name="T2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4"/>
                    </a:moveTo>
                    <a:lnTo>
                      <a:pt x="2" y="10"/>
                    </a:lnTo>
                    <a:lnTo>
                      <a:pt x="5" y="15"/>
                    </a:lnTo>
                    <a:lnTo>
                      <a:pt x="9" y="19"/>
                    </a:lnTo>
                    <a:lnTo>
                      <a:pt x="13" y="22"/>
                    </a:lnTo>
                    <a:lnTo>
                      <a:pt x="23" y="22"/>
                    </a:lnTo>
                    <a:lnTo>
                      <a:pt x="21" y="17"/>
                    </a:lnTo>
                    <a:lnTo>
                      <a:pt x="17" y="11"/>
                    </a:lnTo>
                    <a:lnTo>
                      <a:pt x="12" y="7"/>
                    </a:lnTo>
                    <a:lnTo>
                      <a:pt x="8" y="0"/>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83" name="Freeform 726"/>
              <p:cNvSpPr>
                <a:spLocks/>
              </p:cNvSpPr>
              <p:nvPr/>
            </p:nvSpPr>
            <p:spPr bwMode="auto">
              <a:xfrm>
                <a:off x="4701912" y="2312963"/>
                <a:ext cx="18971" cy="63601"/>
              </a:xfrm>
              <a:custGeom>
                <a:avLst/>
                <a:gdLst>
                  <a:gd name="T0" fmla="*/ 8 w 38"/>
                  <a:gd name="T1" fmla="*/ 30 h 51"/>
                  <a:gd name="T2" fmla="*/ 13 w 38"/>
                  <a:gd name="T3" fmla="*/ 38 h 51"/>
                  <a:gd name="T4" fmla="*/ 22 w 38"/>
                  <a:gd name="T5" fmla="*/ 44 h 51"/>
                  <a:gd name="T6" fmla="*/ 28 w 38"/>
                  <a:gd name="T7" fmla="*/ 49 h 51"/>
                  <a:gd name="T8" fmla="*/ 38 w 38"/>
                  <a:gd name="T9" fmla="*/ 51 h 51"/>
                  <a:gd name="T10" fmla="*/ 38 w 38"/>
                  <a:gd name="T11" fmla="*/ 45 h 51"/>
                  <a:gd name="T12" fmla="*/ 2 w 38"/>
                  <a:gd name="T13" fmla="*/ 0 h 51"/>
                  <a:gd name="T14" fmla="*/ 0 w 38"/>
                  <a:gd name="T15" fmla="*/ 7 h 51"/>
                  <a:gd name="T16" fmla="*/ 1 w 38"/>
                  <a:gd name="T17" fmla="*/ 15 h 51"/>
                  <a:gd name="T18" fmla="*/ 4 w 38"/>
                  <a:gd name="T19" fmla="*/ 23 h 51"/>
                  <a:gd name="T20" fmla="*/ 8 w 38"/>
                  <a:gd name="T21"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1">
                    <a:moveTo>
                      <a:pt x="8" y="30"/>
                    </a:moveTo>
                    <a:lnTo>
                      <a:pt x="13" y="38"/>
                    </a:lnTo>
                    <a:lnTo>
                      <a:pt x="22" y="44"/>
                    </a:lnTo>
                    <a:lnTo>
                      <a:pt x="28" y="49"/>
                    </a:lnTo>
                    <a:lnTo>
                      <a:pt x="38" y="51"/>
                    </a:lnTo>
                    <a:lnTo>
                      <a:pt x="38" y="45"/>
                    </a:lnTo>
                    <a:lnTo>
                      <a:pt x="2" y="0"/>
                    </a:lnTo>
                    <a:lnTo>
                      <a:pt x="0" y="7"/>
                    </a:lnTo>
                    <a:lnTo>
                      <a:pt x="1" y="15"/>
                    </a:lnTo>
                    <a:lnTo>
                      <a:pt x="4" y="23"/>
                    </a:lnTo>
                    <a:lnTo>
                      <a:pt x="8" y="3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84" name="Freeform 727"/>
              <p:cNvSpPr>
                <a:spLocks/>
              </p:cNvSpPr>
              <p:nvPr/>
            </p:nvSpPr>
            <p:spPr bwMode="auto">
              <a:xfrm>
                <a:off x="4715890" y="2317203"/>
                <a:ext cx="45929" cy="72081"/>
              </a:xfrm>
              <a:custGeom>
                <a:avLst/>
                <a:gdLst>
                  <a:gd name="T0" fmla="*/ 35 w 91"/>
                  <a:gd name="T1" fmla="*/ 44 h 56"/>
                  <a:gd name="T2" fmla="*/ 42 w 91"/>
                  <a:gd name="T3" fmla="*/ 47 h 56"/>
                  <a:gd name="T4" fmla="*/ 49 w 91"/>
                  <a:gd name="T5" fmla="*/ 49 h 56"/>
                  <a:gd name="T6" fmla="*/ 56 w 91"/>
                  <a:gd name="T7" fmla="*/ 52 h 56"/>
                  <a:gd name="T8" fmla="*/ 62 w 91"/>
                  <a:gd name="T9" fmla="*/ 53 h 56"/>
                  <a:gd name="T10" fmla="*/ 69 w 91"/>
                  <a:gd name="T11" fmla="*/ 55 h 56"/>
                  <a:gd name="T12" fmla="*/ 76 w 91"/>
                  <a:gd name="T13" fmla="*/ 56 h 56"/>
                  <a:gd name="T14" fmla="*/ 84 w 91"/>
                  <a:gd name="T15" fmla="*/ 56 h 56"/>
                  <a:gd name="T16" fmla="*/ 91 w 91"/>
                  <a:gd name="T17" fmla="*/ 56 h 56"/>
                  <a:gd name="T18" fmla="*/ 90 w 91"/>
                  <a:gd name="T19" fmla="*/ 53 h 56"/>
                  <a:gd name="T20" fmla="*/ 89 w 91"/>
                  <a:gd name="T21" fmla="*/ 51 h 56"/>
                  <a:gd name="T22" fmla="*/ 89 w 91"/>
                  <a:gd name="T23" fmla="*/ 48 h 56"/>
                  <a:gd name="T24" fmla="*/ 90 w 91"/>
                  <a:gd name="T25" fmla="*/ 45 h 56"/>
                  <a:gd name="T26" fmla="*/ 81 w 91"/>
                  <a:gd name="T27" fmla="*/ 42 h 56"/>
                  <a:gd name="T28" fmla="*/ 72 w 91"/>
                  <a:gd name="T29" fmla="*/ 40 h 56"/>
                  <a:gd name="T30" fmla="*/ 64 w 91"/>
                  <a:gd name="T31" fmla="*/ 37 h 56"/>
                  <a:gd name="T32" fmla="*/ 56 w 91"/>
                  <a:gd name="T33" fmla="*/ 33 h 56"/>
                  <a:gd name="T34" fmla="*/ 48 w 91"/>
                  <a:gd name="T35" fmla="*/ 29 h 56"/>
                  <a:gd name="T36" fmla="*/ 39 w 91"/>
                  <a:gd name="T37" fmla="*/ 23 h 56"/>
                  <a:gd name="T38" fmla="*/ 31 w 91"/>
                  <a:gd name="T39" fmla="*/ 18 h 56"/>
                  <a:gd name="T40" fmla="*/ 24 w 91"/>
                  <a:gd name="T41" fmla="*/ 10 h 56"/>
                  <a:gd name="T42" fmla="*/ 23 w 91"/>
                  <a:gd name="T43" fmla="*/ 19 h 56"/>
                  <a:gd name="T44" fmla="*/ 16 w 91"/>
                  <a:gd name="T45" fmla="*/ 16 h 56"/>
                  <a:gd name="T46" fmla="*/ 11 w 91"/>
                  <a:gd name="T47" fmla="*/ 11 h 56"/>
                  <a:gd name="T48" fmla="*/ 5 w 91"/>
                  <a:gd name="T49" fmla="*/ 7 h 56"/>
                  <a:gd name="T50" fmla="*/ 0 w 91"/>
                  <a:gd name="T51" fmla="*/ 0 h 56"/>
                  <a:gd name="T52" fmla="*/ 1 w 91"/>
                  <a:gd name="T53" fmla="*/ 7 h 56"/>
                  <a:gd name="T54" fmla="*/ 4 w 91"/>
                  <a:gd name="T55" fmla="*/ 14 h 56"/>
                  <a:gd name="T56" fmla="*/ 8 w 91"/>
                  <a:gd name="T57" fmla="*/ 21 h 56"/>
                  <a:gd name="T58" fmla="*/ 13 w 91"/>
                  <a:gd name="T59" fmla="*/ 26 h 56"/>
                  <a:gd name="T60" fmla="*/ 18 w 91"/>
                  <a:gd name="T61" fmla="*/ 31 h 56"/>
                  <a:gd name="T62" fmla="*/ 23 w 91"/>
                  <a:gd name="T63" fmla="*/ 37 h 56"/>
                  <a:gd name="T64" fmla="*/ 29 w 91"/>
                  <a:gd name="T65" fmla="*/ 41 h 56"/>
                  <a:gd name="T66" fmla="*/ 35 w 91"/>
                  <a:gd name="T67"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56">
                    <a:moveTo>
                      <a:pt x="35" y="44"/>
                    </a:moveTo>
                    <a:lnTo>
                      <a:pt x="42" y="47"/>
                    </a:lnTo>
                    <a:lnTo>
                      <a:pt x="49" y="49"/>
                    </a:lnTo>
                    <a:lnTo>
                      <a:pt x="56" y="52"/>
                    </a:lnTo>
                    <a:lnTo>
                      <a:pt x="62" y="53"/>
                    </a:lnTo>
                    <a:lnTo>
                      <a:pt x="69" y="55"/>
                    </a:lnTo>
                    <a:lnTo>
                      <a:pt x="76" y="56"/>
                    </a:lnTo>
                    <a:lnTo>
                      <a:pt x="84" y="56"/>
                    </a:lnTo>
                    <a:lnTo>
                      <a:pt x="91" y="56"/>
                    </a:lnTo>
                    <a:lnTo>
                      <a:pt x="90" y="53"/>
                    </a:lnTo>
                    <a:lnTo>
                      <a:pt x="89" y="51"/>
                    </a:lnTo>
                    <a:lnTo>
                      <a:pt x="89" y="48"/>
                    </a:lnTo>
                    <a:lnTo>
                      <a:pt x="90" y="45"/>
                    </a:lnTo>
                    <a:lnTo>
                      <a:pt x="81" y="42"/>
                    </a:lnTo>
                    <a:lnTo>
                      <a:pt x="72" y="40"/>
                    </a:lnTo>
                    <a:lnTo>
                      <a:pt x="64" y="37"/>
                    </a:lnTo>
                    <a:lnTo>
                      <a:pt x="56" y="33"/>
                    </a:lnTo>
                    <a:lnTo>
                      <a:pt x="48" y="29"/>
                    </a:lnTo>
                    <a:lnTo>
                      <a:pt x="39" y="23"/>
                    </a:lnTo>
                    <a:lnTo>
                      <a:pt x="31" y="18"/>
                    </a:lnTo>
                    <a:lnTo>
                      <a:pt x="24" y="10"/>
                    </a:lnTo>
                    <a:lnTo>
                      <a:pt x="23" y="19"/>
                    </a:lnTo>
                    <a:lnTo>
                      <a:pt x="16" y="16"/>
                    </a:lnTo>
                    <a:lnTo>
                      <a:pt x="11" y="11"/>
                    </a:lnTo>
                    <a:lnTo>
                      <a:pt x="5" y="7"/>
                    </a:lnTo>
                    <a:lnTo>
                      <a:pt x="0" y="0"/>
                    </a:lnTo>
                    <a:lnTo>
                      <a:pt x="1" y="7"/>
                    </a:lnTo>
                    <a:lnTo>
                      <a:pt x="4" y="14"/>
                    </a:lnTo>
                    <a:lnTo>
                      <a:pt x="8" y="21"/>
                    </a:lnTo>
                    <a:lnTo>
                      <a:pt x="13" y="26"/>
                    </a:lnTo>
                    <a:lnTo>
                      <a:pt x="18" y="31"/>
                    </a:lnTo>
                    <a:lnTo>
                      <a:pt x="23" y="37"/>
                    </a:lnTo>
                    <a:lnTo>
                      <a:pt x="29" y="41"/>
                    </a:lnTo>
                    <a:lnTo>
                      <a:pt x="35" y="4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85" name="Freeform 728"/>
              <p:cNvSpPr>
                <a:spLocks/>
              </p:cNvSpPr>
              <p:nvPr/>
            </p:nvSpPr>
            <p:spPr bwMode="auto">
              <a:xfrm>
                <a:off x="4765813" y="2355364"/>
                <a:ext cx="10983" cy="14840"/>
              </a:xfrm>
              <a:custGeom>
                <a:avLst/>
                <a:gdLst>
                  <a:gd name="T0" fmla="*/ 0 w 23"/>
                  <a:gd name="T1" fmla="*/ 6 h 12"/>
                  <a:gd name="T2" fmla="*/ 0 w 23"/>
                  <a:gd name="T3" fmla="*/ 7 h 12"/>
                  <a:gd name="T4" fmla="*/ 1 w 23"/>
                  <a:gd name="T5" fmla="*/ 10 h 12"/>
                  <a:gd name="T6" fmla="*/ 3 w 23"/>
                  <a:gd name="T7" fmla="*/ 11 h 12"/>
                  <a:gd name="T8" fmla="*/ 4 w 23"/>
                  <a:gd name="T9" fmla="*/ 12 h 12"/>
                  <a:gd name="T10" fmla="*/ 8 w 23"/>
                  <a:gd name="T11" fmla="*/ 12 h 12"/>
                  <a:gd name="T12" fmla="*/ 14 w 23"/>
                  <a:gd name="T13" fmla="*/ 12 h 12"/>
                  <a:gd name="T14" fmla="*/ 19 w 23"/>
                  <a:gd name="T15" fmla="*/ 12 h 12"/>
                  <a:gd name="T16" fmla="*/ 23 w 23"/>
                  <a:gd name="T17" fmla="*/ 10 h 12"/>
                  <a:gd name="T18" fmla="*/ 23 w 23"/>
                  <a:gd name="T19" fmla="*/ 6 h 12"/>
                  <a:gd name="T20" fmla="*/ 22 w 23"/>
                  <a:gd name="T21" fmla="*/ 4 h 12"/>
                  <a:gd name="T22" fmla="*/ 19 w 23"/>
                  <a:gd name="T23" fmla="*/ 3 h 12"/>
                  <a:gd name="T24" fmla="*/ 16 w 23"/>
                  <a:gd name="T25" fmla="*/ 0 h 12"/>
                  <a:gd name="T26" fmla="*/ 12 w 23"/>
                  <a:gd name="T27" fmla="*/ 0 h 12"/>
                  <a:gd name="T28" fmla="*/ 7 w 23"/>
                  <a:gd name="T29" fmla="*/ 0 h 12"/>
                  <a:gd name="T30" fmla="*/ 4 w 23"/>
                  <a:gd name="T31" fmla="*/ 3 h 12"/>
                  <a:gd name="T32" fmla="*/ 0 w 23"/>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2">
                    <a:moveTo>
                      <a:pt x="0" y="6"/>
                    </a:moveTo>
                    <a:lnTo>
                      <a:pt x="0" y="7"/>
                    </a:lnTo>
                    <a:lnTo>
                      <a:pt x="1" y="10"/>
                    </a:lnTo>
                    <a:lnTo>
                      <a:pt x="3" y="11"/>
                    </a:lnTo>
                    <a:lnTo>
                      <a:pt x="4" y="12"/>
                    </a:lnTo>
                    <a:lnTo>
                      <a:pt x="8" y="12"/>
                    </a:lnTo>
                    <a:lnTo>
                      <a:pt x="14" y="12"/>
                    </a:lnTo>
                    <a:lnTo>
                      <a:pt x="19" y="12"/>
                    </a:lnTo>
                    <a:lnTo>
                      <a:pt x="23" y="10"/>
                    </a:lnTo>
                    <a:lnTo>
                      <a:pt x="23" y="6"/>
                    </a:lnTo>
                    <a:lnTo>
                      <a:pt x="22" y="4"/>
                    </a:lnTo>
                    <a:lnTo>
                      <a:pt x="19" y="3"/>
                    </a:lnTo>
                    <a:lnTo>
                      <a:pt x="16" y="0"/>
                    </a:lnTo>
                    <a:lnTo>
                      <a:pt x="12" y="0"/>
                    </a:lnTo>
                    <a:lnTo>
                      <a:pt x="7" y="0"/>
                    </a:lnTo>
                    <a:lnTo>
                      <a:pt x="4" y="3"/>
                    </a:lnTo>
                    <a:lnTo>
                      <a:pt x="0"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86" name="Freeform 729"/>
              <p:cNvSpPr>
                <a:spLocks/>
              </p:cNvSpPr>
              <p:nvPr/>
            </p:nvSpPr>
            <p:spPr bwMode="auto">
              <a:xfrm>
                <a:off x="4659977" y="2395644"/>
                <a:ext cx="153762" cy="163242"/>
              </a:xfrm>
              <a:custGeom>
                <a:avLst/>
                <a:gdLst>
                  <a:gd name="T0" fmla="*/ 11 w 307"/>
                  <a:gd name="T1" fmla="*/ 60 h 128"/>
                  <a:gd name="T2" fmla="*/ 36 w 307"/>
                  <a:gd name="T3" fmla="*/ 75 h 128"/>
                  <a:gd name="T4" fmla="*/ 64 w 307"/>
                  <a:gd name="T5" fmla="*/ 86 h 128"/>
                  <a:gd name="T6" fmla="*/ 92 w 307"/>
                  <a:gd name="T7" fmla="*/ 94 h 128"/>
                  <a:gd name="T8" fmla="*/ 110 w 307"/>
                  <a:gd name="T9" fmla="*/ 108 h 128"/>
                  <a:gd name="T10" fmla="*/ 124 w 307"/>
                  <a:gd name="T11" fmla="*/ 119 h 128"/>
                  <a:gd name="T12" fmla="*/ 142 w 307"/>
                  <a:gd name="T13" fmla="*/ 123 h 128"/>
                  <a:gd name="T14" fmla="*/ 162 w 307"/>
                  <a:gd name="T15" fmla="*/ 126 h 128"/>
                  <a:gd name="T16" fmla="*/ 175 w 307"/>
                  <a:gd name="T17" fmla="*/ 128 h 128"/>
                  <a:gd name="T18" fmla="*/ 167 w 307"/>
                  <a:gd name="T19" fmla="*/ 121 h 128"/>
                  <a:gd name="T20" fmla="*/ 157 w 307"/>
                  <a:gd name="T21" fmla="*/ 116 h 128"/>
                  <a:gd name="T22" fmla="*/ 149 w 307"/>
                  <a:gd name="T23" fmla="*/ 112 h 128"/>
                  <a:gd name="T24" fmla="*/ 140 w 307"/>
                  <a:gd name="T25" fmla="*/ 105 h 128"/>
                  <a:gd name="T26" fmla="*/ 145 w 307"/>
                  <a:gd name="T27" fmla="*/ 100 h 128"/>
                  <a:gd name="T28" fmla="*/ 153 w 307"/>
                  <a:gd name="T29" fmla="*/ 102 h 128"/>
                  <a:gd name="T30" fmla="*/ 171 w 307"/>
                  <a:gd name="T31" fmla="*/ 109 h 128"/>
                  <a:gd name="T32" fmla="*/ 190 w 307"/>
                  <a:gd name="T33" fmla="*/ 116 h 128"/>
                  <a:gd name="T34" fmla="*/ 209 w 307"/>
                  <a:gd name="T35" fmla="*/ 120 h 128"/>
                  <a:gd name="T36" fmla="*/ 229 w 307"/>
                  <a:gd name="T37" fmla="*/ 123 h 128"/>
                  <a:gd name="T38" fmla="*/ 221 w 307"/>
                  <a:gd name="T39" fmla="*/ 117 h 128"/>
                  <a:gd name="T40" fmla="*/ 207 w 307"/>
                  <a:gd name="T41" fmla="*/ 111 h 128"/>
                  <a:gd name="T42" fmla="*/ 210 w 307"/>
                  <a:gd name="T43" fmla="*/ 104 h 128"/>
                  <a:gd name="T44" fmla="*/ 225 w 307"/>
                  <a:gd name="T45" fmla="*/ 108 h 128"/>
                  <a:gd name="T46" fmla="*/ 241 w 307"/>
                  <a:gd name="T47" fmla="*/ 112 h 128"/>
                  <a:gd name="T48" fmla="*/ 259 w 307"/>
                  <a:gd name="T49" fmla="*/ 112 h 128"/>
                  <a:gd name="T50" fmla="*/ 270 w 307"/>
                  <a:gd name="T51" fmla="*/ 105 h 128"/>
                  <a:gd name="T52" fmla="*/ 273 w 307"/>
                  <a:gd name="T53" fmla="*/ 95 h 128"/>
                  <a:gd name="T54" fmla="*/ 276 w 307"/>
                  <a:gd name="T55" fmla="*/ 90 h 128"/>
                  <a:gd name="T56" fmla="*/ 284 w 307"/>
                  <a:gd name="T57" fmla="*/ 91 h 128"/>
                  <a:gd name="T58" fmla="*/ 293 w 307"/>
                  <a:gd name="T59" fmla="*/ 93 h 128"/>
                  <a:gd name="T60" fmla="*/ 301 w 307"/>
                  <a:gd name="T61" fmla="*/ 93 h 128"/>
                  <a:gd name="T62" fmla="*/ 307 w 307"/>
                  <a:gd name="T63" fmla="*/ 84 h 128"/>
                  <a:gd name="T64" fmla="*/ 300 w 307"/>
                  <a:gd name="T65" fmla="*/ 74 h 128"/>
                  <a:gd name="T66" fmla="*/ 289 w 307"/>
                  <a:gd name="T67" fmla="*/ 68 h 128"/>
                  <a:gd name="T68" fmla="*/ 277 w 307"/>
                  <a:gd name="T69" fmla="*/ 63 h 128"/>
                  <a:gd name="T70" fmla="*/ 273 w 307"/>
                  <a:gd name="T71" fmla="*/ 53 h 128"/>
                  <a:gd name="T72" fmla="*/ 281 w 307"/>
                  <a:gd name="T73" fmla="*/ 43 h 128"/>
                  <a:gd name="T74" fmla="*/ 267 w 307"/>
                  <a:gd name="T75" fmla="*/ 39 h 128"/>
                  <a:gd name="T76" fmla="*/ 231 w 307"/>
                  <a:gd name="T77" fmla="*/ 43 h 128"/>
                  <a:gd name="T78" fmla="*/ 195 w 307"/>
                  <a:gd name="T79" fmla="*/ 50 h 128"/>
                  <a:gd name="T80" fmla="*/ 159 w 307"/>
                  <a:gd name="T81" fmla="*/ 53 h 128"/>
                  <a:gd name="T82" fmla="*/ 122 w 307"/>
                  <a:gd name="T83" fmla="*/ 48 h 128"/>
                  <a:gd name="T84" fmla="*/ 85 w 307"/>
                  <a:gd name="T85" fmla="*/ 39 h 128"/>
                  <a:gd name="T86" fmla="*/ 49 w 307"/>
                  <a:gd name="T87" fmla="*/ 27 h 128"/>
                  <a:gd name="T88" fmla="*/ 16 w 307"/>
                  <a:gd name="T89" fmla="*/ 11 h 128"/>
                  <a:gd name="T90" fmla="*/ 0 w 307"/>
                  <a:gd name="T91" fmla="*/ 5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128">
                    <a:moveTo>
                      <a:pt x="0" y="52"/>
                    </a:moveTo>
                    <a:lnTo>
                      <a:pt x="11" y="60"/>
                    </a:lnTo>
                    <a:lnTo>
                      <a:pt x="24" y="68"/>
                    </a:lnTo>
                    <a:lnTo>
                      <a:pt x="36" y="75"/>
                    </a:lnTo>
                    <a:lnTo>
                      <a:pt x="50" y="80"/>
                    </a:lnTo>
                    <a:lnTo>
                      <a:pt x="64" y="86"/>
                    </a:lnTo>
                    <a:lnTo>
                      <a:pt x="78" y="90"/>
                    </a:lnTo>
                    <a:lnTo>
                      <a:pt x="92" y="94"/>
                    </a:lnTo>
                    <a:lnTo>
                      <a:pt x="106" y="98"/>
                    </a:lnTo>
                    <a:lnTo>
                      <a:pt x="110" y="108"/>
                    </a:lnTo>
                    <a:lnTo>
                      <a:pt x="116" y="115"/>
                    </a:lnTo>
                    <a:lnTo>
                      <a:pt x="124" y="119"/>
                    </a:lnTo>
                    <a:lnTo>
                      <a:pt x="133" y="121"/>
                    </a:lnTo>
                    <a:lnTo>
                      <a:pt x="142" y="123"/>
                    </a:lnTo>
                    <a:lnTo>
                      <a:pt x="153" y="124"/>
                    </a:lnTo>
                    <a:lnTo>
                      <a:pt x="162" y="126"/>
                    </a:lnTo>
                    <a:lnTo>
                      <a:pt x="171" y="128"/>
                    </a:lnTo>
                    <a:lnTo>
                      <a:pt x="175" y="128"/>
                    </a:lnTo>
                    <a:lnTo>
                      <a:pt x="171" y="126"/>
                    </a:lnTo>
                    <a:lnTo>
                      <a:pt x="167" y="121"/>
                    </a:lnTo>
                    <a:lnTo>
                      <a:pt x="162" y="119"/>
                    </a:lnTo>
                    <a:lnTo>
                      <a:pt x="157" y="116"/>
                    </a:lnTo>
                    <a:lnTo>
                      <a:pt x="154" y="115"/>
                    </a:lnTo>
                    <a:lnTo>
                      <a:pt x="149" y="112"/>
                    </a:lnTo>
                    <a:lnTo>
                      <a:pt x="145" y="108"/>
                    </a:lnTo>
                    <a:lnTo>
                      <a:pt x="140" y="105"/>
                    </a:lnTo>
                    <a:lnTo>
                      <a:pt x="142" y="101"/>
                    </a:lnTo>
                    <a:lnTo>
                      <a:pt x="145" y="100"/>
                    </a:lnTo>
                    <a:lnTo>
                      <a:pt x="149" y="101"/>
                    </a:lnTo>
                    <a:lnTo>
                      <a:pt x="153" y="102"/>
                    </a:lnTo>
                    <a:lnTo>
                      <a:pt x="162" y="106"/>
                    </a:lnTo>
                    <a:lnTo>
                      <a:pt x="171" y="109"/>
                    </a:lnTo>
                    <a:lnTo>
                      <a:pt x="180" y="113"/>
                    </a:lnTo>
                    <a:lnTo>
                      <a:pt x="190" y="116"/>
                    </a:lnTo>
                    <a:lnTo>
                      <a:pt x="199" y="119"/>
                    </a:lnTo>
                    <a:lnTo>
                      <a:pt x="209" y="120"/>
                    </a:lnTo>
                    <a:lnTo>
                      <a:pt x="218" y="121"/>
                    </a:lnTo>
                    <a:lnTo>
                      <a:pt x="229" y="123"/>
                    </a:lnTo>
                    <a:lnTo>
                      <a:pt x="229" y="120"/>
                    </a:lnTo>
                    <a:lnTo>
                      <a:pt x="221" y="117"/>
                    </a:lnTo>
                    <a:lnTo>
                      <a:pt x="214" y="115"/>
                    </a:lnTo>
                    <a:lnTo>
                      <a:pt x="207" y="111"/>
                    </a:lnTo>
                    <a:lnTo>
                      <a:pt x="202" y="102"/>
                    </a:lnTo>
                    <a:lnTo>
                      <a:pt x="210" y="104"/>
                    </a:lnTo>
                    <a:lnTo>
                      <a:pt x="217" y="106"/>
                    </a:lnTo>
                    <a:lnTo>
                      <a:pt x="225" y="108"/>
                    </a:lnTo>
                    <a:lnTo>
                      <a:pt x="233" y="111"/>
                    </a:lnTo>
                    <a:lnTo>
                      <a:pt x="241" y="112"/>
                    </a:lnTo>
                    <a:lnTo>
                      <a:pt x="251" y="112"/>
                    </a:lnTo>
                    <a:lnTo>
                      <a:pt x="259" y="112"/>
                    </a:lnTo>
                    <a:lnTo>
                      <a:pt x="267" y="109"/>
                    </a:lnTo>
                    <a:lnTo>
                      <a:pt x="270" y="105"/>
                    </a:lnTo>
                    <a:lnTo>
                      <a:pt x="271" y="100"/>
                    </a:lnTo>
                    <a:lnTo>
                      <a:pt x="273" y="95"/>
                    </a:lnTo>
                    <a:lnTo>
                      <a:pt x="271" y="90"/>
                    </a:lnTo>
                    <a:lnTo>
                      <a:pt x="276" y="90"/>
                    </a:lnTo>
                    <a:lnTo>
                      <a:pt x="281" y="90"/>
                    </a:lnTo>
                    <a:lnTo>
                      <a:pt x="284" y="91"/>
                    </a:lnTo>
                    <a:lnTo>
                      <a:pt x="289" y="93"/>
                    </a:lnTo>
                    <a:lnTo>
                      <a:pt x="293" y="93"/>
                    </a:lnTo>
                    <a:lnTo>
                      <a:pt x="298" y="94"/>
                    </a:lnTo>
                    <a:lnTo>
                      <a:pt x="301" y="93"/>
                    </a:lnTo>
                    <a:lnTo>
                      <a:pt x="306" y="91"/>
                    </a:lnTo>
                    <a:lnTo>
                      <a:pt x="307" y="84"/>
                    </a:lnTo>
                    <a:lnTo>
                      <a:pt x="305" y="79"/>
                    </a:lnTo>
                    <a:lnTo>
                      <a:pt x="300" y="74"/>
                    </a:lnTo>
                    <a:lnTo>
                      <a:pt x="296" y="69"/>
                    </a:lnTo>
                    <a:lnTo>
                      <a:pt x="289" y="68"/>
                    </a:lnTo>
                    <a:lnTo>
                      <a:pt x="283" y="65"/>
                    </a:lnTo>
                    <a:lnTo>
                      <a:pt x="277" y="63"/>
                    </a:lnTo>
                    <a:lnTo>
                      <a:pt x="271" y="60"/>
                    </a:lnTo>
                    <a:lnTo>
                      <a:pt x="273" y="53"/>
                    </a:lnTo>
                    <a:lnTo>
                      <a:pt x="277" y="49"/>
                    </a:lnTo>
                    <a:lnTo>
                      <a:pt x="281" y="43"/>
                    </a:lnTo>
                    <a:lnTo>
                      <a:pt x="285" y="39"/>
                    </a:lnTo>
                    <a:lnTo>
                      <a:pt x="267" y="39"/>
                    </a:lnTo>
                    <a:lnTo>
                      <a:pt x="248" y="41"/>
                    </a:lnTo>
                    <a:lnTo>
                      <a:pt x="231" y="43"/>
                    </a:lnTo>
                    <a:lnTo>
                      <a:pt x="213" y="46"/>
                    </a:lnTo>
                    <a:lnTo>
                      <a:pt x="195" y="50"/>
                    </a:lnTo>
                    <a:lnTo>
                      <a:pt x="177" y="53"/>
                    </a:lnTo>
                    <a:lnTo>
                      <a:pt x="159" y="53"/>
                    </a:lnTo>
                    <a:lnTo>
                      <a:pt x="140" y="50"/>
                    </a:lnTo>
                    <a:lnTo>
                      <a:pt x="122" y="48"/>
                    </a:lnTo>
                    <a:lnTo>
                      <a:pt x="102" y="43"/>
                    </a:lnTo>
                    <a:lnTo>
                      <a:pt x="85" y="39"/>
                    </a:lnTo>
                    <a:lnTo>
                      <a:pt x="66" y="34"/>
                    </a:lnTo>
                    <a:lnTo>
                      <a:pt x="49" y="27"/>
                    </a:lnTo>
                    <a:lnTo>
                      <a:pt x="32" y="19"/>
                    </a:lnTo>
                    <a:lnTo>
                      <a:pt x="16" y="11"/>
                    </a:lnTo>
                    <a:lnTo>
                      <a:pt x="0" y="0"/>
                    </a:lnTo>
                    <a:lnTo>
                      <a:pt x="0"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87" name="Freeform 730"/>
              <p:cNvSpPr>
                <a:spLocks/>
              </p:cNvSpPr>
              <p:nvPr/>
            </p:nvSpPr>
            <p:spPr bwMode="auto">
              <a:xfrm>
                <a:off x="4675952" y="2444405"/>
                <a:ext cx="3994" cy="8480"/>
              </a:xfrm>
              <a:custGeom>
                <a:avLst/>
                <a:gdLst>
                  <a:gd name="T0" fmla="*/ 0 w 8"/>
                  <a:gd name="T1" fmla="*/ 7 h 7"/>
                  <a:gd name="T2" fmla="*/ 8 w 8"/>
                  <a:gd name="T3" fmla="*/ 0 h 7"/>
                  <a:gd name="T4" fmla="*/ 0 w 8"/>
                  <a:gd name="T5" fmla="*/ 4 h 7"/>
                  <a:gd name="T6" fmla="*/ 0 w 8"/>
                  <a:gd name="T7" fmla="*/ 7 h 7"/>
                </a:gdLst>
                <a:ahLst/>
                <a:cxnLst>
                  <a:cxn ang="0">
                    <a:pos x="T0" y="T1"/>
                  </a:cxn>
                  <a:cxn ang="0">
                    <a:pos x="T2" y="T3"/>
                  </a:cxn>
                  <a:cxn ang="0">
                    <a:pos x="T4" y="T5"/>
                  </a:cxn>
                  <a:cxn ang="0">
                    <a:pos x="T6" y="T7"/>
                  </a:cxn>
                </a:cxnLst>
                <a:rect l="0" t="0" r="r" b="b"/>
                <a:pathLst>
                  <a:path w="8" h="7">
                    <a:moveTo>
                      <a:pt x="0" y="7"/>
                    </a:moveTo>
                    <a:lnTo>
                      <a:pt x="8" y="0"/>
                    </a:lnTo>
                    <a:lnTo>
                      <a:pt x="0" y="4"/>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88" name="Freeform 731"/>
              <p:cNvSpPr>
                <a:spLocks/>
              </p:cNvSpPr>
              <p:nvPr/>
            </p:nvSpPr>
            <p:spPr bwMode="auto">
              <a:xfrm>
                <a:off x="4686935" y="2461365"/>
                <a:ext cx="28955" cy="29680"/>
              </a:xfrm>
              <a:custGeom>
                <a:avLst/>
                <a:gdLst>
                  <a:gd name="T0" fmla="*/ 3 w 57"/>
                  <a:gd name="T1" fmla="*/ 11 h 25"/>
                  <a:gd name="T2" fmla="*/ 9 w 57"/>
                  <a:gd name="T3" fmla="*/ 15 h 25"/>
                  <a:gd name="T4" fmla="*/ 15 w 57"/>
                  <a:gd name="T5" fmla="*/ 19 h 25"/>
                  <a:gd name="T6" fmla="*/ 22 w 57"/>
                  <a:gd name="T7" fmla="*/ 22 h 25"/>
                  <a:gd name="T8" fmla="*/ 28 w 57"/>
                  <a:gd name="T9" fmla="*/ 24 h 25"/>
                  <a:gd name="T10" fmla="*/ 35 w 57"/>
                  <a:gd name="T11" fmla="*/ 24 h 25"/>
                  <a:gd name="T12" fmla="*/ 42 w 57"/>
                  <a:gd name="T13" fmla="*/ 25 h 25"/>
                  <a:gd name="T14" fmla="*/ 50 w 57"/>
                  <a:gd name="T15" fmla="*/ 25 h 25"/>
                  <a:gd name="T16" fmla="*/ 57 w 57"/>
                  <a:gd name="T17" fmla="*/ 25 h 25"/>
                  <a:gd name="T18" fmla="*/ 3 w 57"/>
                  <a:gd name="T19" fmla="*/ 0 h 25"/>
                  <a:gd name="T20" fmla="*/ 1 w 57"/>
                  <a:gd name="T21" fmla="*/ 2 h 25"/>
                  <a:gd name="T22" fmla="*/ 0 w 57"/>
                  <a:gd name="T23" fmla="*/ 6 h 25"/>
                  <a:gd name="T24" fmla="*/ 1 w 57"/>
                  <a:gd name="T25" fmla="*/ 8 h 25"/>
                  <a:gd name="T26" fmla="*/ 3 w 57"/>
                  <a:gd name="T27"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25">
                    <a:moveTo>
                      <a:pt x="3" y="11"/>
                    </a:moveTo>
                    <a:lnTo>
                      <a:pt x="9" y="15"/>
                    </a:lnTo>
                    <a:lnTo>
                      <a:pt x="15" y="19"/>
                    </a:lnTo>
                    <a:lnTo>
                      <a:pt x="22" y="22"/>
                    </a:lnTo>
                    <a:lnTo>
                      <a:pt x="28" y="24"/>
                    </a:lnTo>
                    <a:lnTo>
                      <a:pt x="35" y="24"/>
                    </a:lnTo>
                    <a:lnTo>
                      <a:pt x="42" y="25"/>
                    </a:lnTo>
                    <a:lnTo>
                      <a:pt x="50" y="25"/>
                    </a:lnTo>
                    <a:lnTo>
                      <a:pt x="57" y="25"/>
                    </a:lnTo>
                    <a:lnTo>
                      <a:pt x="3" y="0"/>
                    </a:lnTo>
                    <a:lnTo>
                      <a:pt x="1" y="2"/>
                    </a:lnTo>
                    <a:lnTo>
                      <a:pt x="0" y="6"/>
                    </a:lnTo>
                    <a:lnTo>
                      <a:pt x="1" y="8"/>
                    </a:lnTo>
                    <a:lnTo>
                      <a:pt x="3" y="1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89" name="Freeform 732"/>
              <p:cNvSpPr>
                <a:spLocks/>
              </p:cNvSpPr>
              <p:nvPr/>
            </p:nvSpPr>
            <p:spPr bwMode="auto">
              <a:xfrm>
                <a:off x="4761819" y="2491046"/>
                <a:ext cx="20968" cy="16960"/>
              </a:xfrm>
              <a:custGeom>
                <a:avLst/>
                <a:gdLst>
                  <a:gd name="T0" fmla="*/ 0 w 43"/>
                  <a:gd name="T1" fmla="*/ 4 h 15"/>
                  <a:gd name="T2" fmla="*/ 1 w 43"/>
                  <a:gd name="T3" fmla="*/ 8 h 15"/>
                  <a:gd name="T4" fmla="*/ 4 w 43"/>
                  <a:gd name="T5" fmla="*/ 10 h 15"/>
                  <a:gd name="T6" fmla="*/ 6 w 43"/>
                  <a:gd name="T7" fmla="*/ 12 h 15"/>
                  <a:gd name="T8" fmla="*/ 9 w 43"/>
                  <a:gd name="T9" fmla="*/ 13 h 15"/>
                  <a:gd name="T10" fmla="*/ 19 w 43"/>
                  <a:gd name="T11" fmla="*/ 15 h 15"/>
                  <a:gd name="T12" fmla="*/ 28 w 43"/>
                  <a:gd name="T13" fmla="*/ 15 h 15"/>
                  <a:gd name="T14" fmla="*/ 36 w 43"/>
                  <a:gd name="T15" fmla="*/ 13 h 15"/>
                  <a:gd name="T16" fmla="*/ 43 w 43"/>
                  <a:gd name="T17" fmla="*/ 8 h 15"/>
                  <a:gd name="T18" fmla="*/ 38 w 43"/>
                  <a:gd name="T19" fmla="*/ 5 h 15"/>
                  <a:gd name="T20" fmla="*/ 33 w 43"/>
                  <a:gd name="T21" fmla="*/ 4 h 15"/>
                  <a:gd name="T22" fmla="*/ 28 w 43"/>
                  <a:gd name="T23" fmla="*/ 2 h 15"/>
                  <a:gd name="T24" fmla="*/ 22 w 43"/>
                  <a:gd name="T25" fmla="*/ 1 h 15"/>
                  <a:gd name="T26" fmla="*/ 16 w 43"/>
                  <a:gd name="T27" fmla="*/ 0 h 15"/>
                  <a:gd name="T28" fmla="*/ 11 w 43"/>
                  <a:gd name="T29" fmla="*/ 0 h 15"/>
                  <a:gd name="T30" fmla="*/ 6 w 43"/>
                  <a:gd name="T31" fmla="*/ 1 h 15"/>
                  <a:gd name="T32" fmla="*/ 0 w 43"/>
                  <a:gd name="T3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5">
                    <a:moveTo>
                      <a:pt x="0" y="4"/>
                    </a:moveTo>
                    <a:lnTo>
                      <a:pt x="1" y="8"/>
                    </a:lnTo>
                    <a:lnTo>
                      <a:pt x="4" y="10"/>
                    </a:lnTo>
                    <a:lnTo>
                      <a:pt x="6" y="12"/>
                    </a:lnTo>
                    <a:lnTo>
                      <a:pt x="9" y="13"/>
                    </a:lnTo>
                    <a:lnTo>
                      <a:pt x="19" y="15"/>
                    </a:lnTo>
                    <a:lnTo>
                      <a:pt x="28" y="15"/>
                    </a:lnTo>
                    <a:lnTo>
                      <a:pt x="36" y="13"/>
                    </a:lnTo>
                    <a:lnTo>
                      <a:pt x="43" y="8"/>
                    </a:lnTo>
                    <a:lnTo>
                      <a:pt x="38" y="5"/>
                    </a:lnTo>
                    <a:lnTo>
                      <a:pt x="33" y="4"/>
                    </a:lnTo>
                    <a:lnTo>
                      <a:pt x="28" y="2"/>
                    </a:lnTo>
                    <a:lnTo>
                      <a:pt x="22" y="1"/>
                    </a:lnTo>
                    <a:lnTo>
                      <a:pt x="16" y="0"/>
                    </a:lnTo>
                    <a:lnTo>
                      <a:pt x="11" y="0"/>
                    </a:lnTo>
                    <a:lnTo>
                      <a:pt x="6" y="1"/>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90" name="Freeform 733"/>
              <p:cNvSpPr>
                <a:spLocks/>
              </p:cNvSpPr>
              <p:nvPr/>
            </p:nvSpPr>
            <p:spPr bwMode="auto">
              <a:xfrm>
                <a:off x="4727872" y="2493166"/>
                <a:ext cx="22964" cy="14840"/>
              </a:xfrm>
              <a:custGeom>
                <a:avLst/>
                <a:gdLst>
                  <a:gd name="T0" fmla="*/ 0 w 46"/>
                  <a:gd name="T1" fmla="*/ 0 h 13"/>
                  <a:gd name="T2" fmla="*/ 1 w 46"/>
                  <a:gd name="T3" fmla="*/ 6 h 13"/>
                  <a:gd name="T4" fmla="*/ 5 w 46"/>
                  <a:gd name="T5" fmla="*/ 8 h 13"/>
                  <a:gd name="T6" fmla="*/ 10 w 46"/>
                  <a:gd name="T7" fmla="*/ 10 h 13"/>
                  <a:gd name="T8" fmla="*/ 13 w 46"/>
                  <a:gd name="T9" fmla="*/ 11 h 13"/>
                  <a:gd name="T10" fmla="*/ 21 w 46"/>
                  <a:gd name="T11" fmla="*/ 13 h 13"/>
                  <a:gd name="T12" fmla="*/ 30 w 46"/>
                  <a:gd name="T13" fmla="*/ 13 h 13"/>
                  <a:gd name="T14" fmla="*/ 38 w 46"/>
                  <a:gd name="T15" fmla="*/ 11 h 13"/>
                  <a:gd name="T16" fmla="*/ 46 w 46"/>
                  <a:gd name="T17" fmla="*/ 10 h 13"/>
                  <a:gd name="T18" fmla="*/ 41 w 46"/>
                  <a:gd name="T19" fmla="*/ 8 h 13"/>
                  <a:gd name="T20" fmla="*/ 35 w 46"/>
                  <a:gd name="T21" fmla="*/ 7 h 13"/>
                  <a:gd name="T22" fmla="*/ 29 w 46"/>
                  <a:gd name="T23" fmla="*/ 4 h 13"/>
                  <a:gd name="T24" fmla="*/ 23 w 46"/>
                  <a:gd name="T25" fmla="*/ 3 h 13"/>
                  <a:gd name="T26" fmla="*/ 18 w 46"/>
                  <a:gd name="T27" fmla="*/ 2 h 13"/>
                  <a:gd name="T28" fmla="*/ 12 w 46"/>
                  <a:gd name="T29" fmla="*/ 2 h 13"/>
                  <a:gd name="T30" fmla="*/ 6 w 46"/>
                  <a:gd name="T31" fmla="*/ 0 h 13"/>
                  <a:gd name="T32" fmla="*/ 0 w 46"/>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3">
                    <a:moveTo>
                      <a:pt x="0" y="0"/>
                    </a:moveTo>
                    <a:lnTo>
                      <a:pt x="1" y="6"/>
                    </a:lnTo>
                    <a:lnTo>
                      <a:pt x="5" y="8"/>
                    </a:lnTo>
                    <a:lnTo>
                      <a:pt x="10" y="10"/>
                    </a:lnTo>
                    <a:lnTo>
                      <a:pt x="13" y="11"/>
                    </a:lnTo>
                    <a:lnTo>
                      <a:pt x="21" y="13"/>
                    </a:lnTo>
                    <a:lnTo>
                      <a:pt x="30" y="13"/>
                    </a:lnTo>
                    <a:lnTo>
                      <a:pt x="38" y="11"/>
                    </a:lnTo>
                    <a:lnTo>
                      <a:pt x="46" y="10"/>
                    </a:lnTo>
                    <a:lnTo>
                      <a:pt x="41" y="8"/>
                    </a:lnTo>
                    <a:lnTo>
                      <a:pt x="35" y="7"/>
                    </a:lnTo>
                    <a:lnTo>
                      <a:pt x="29" y="4"/>
                    </a:lnTo>
                    <a:lnTo>
                      <a:pt x="23" y="3"/>
                    </a:lnTo>
                    <a:lnTo>
                      <a:pt x="18" y="2"/>
                    </a:lnTo>
                    <a:lnTo>
                      <a:pt x="12" y="2"/>
                    </a:lnTo>
                    <a:lnTo>
                      <a:pt x="6" y="0"/>
                    </a:lnTo>
                    <a:lnTo>
                      <a:pt x="0"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91" name="Freeform 734"/>
              <p:cNvSpPr>
                <a:spLocks/>
              </p:cNvSpPr>
              <p:nvPr/>
            </p:nvSpPr>
            <p:spPr bwMode="auto">
              <a:xfrm>
                <a:off x="4660975" y="2491046"/>
                <a:ext cx="172732" cy="248043"/>
              </a:xfrm>
              <a:custGeom>
                <a:avLst/>
                <a:gdLst>
                  <a:gd name="T0" fmla="*/ 15 w 345"/>
                  <a:gd name="T1" fmla="*/ 54 h 194"/>
                  <a:gd name="T2" fmla="*/ 39 w 345"/>
                  <a:gd name="T3" fmla="*/ 72 h 194"/>
                  <a:gd name="T4" fmla="*/ 58 w 345"/>
                  <a:gd name="T5" fmla="*/ 94 h 194"/>
                  <a:gd name="T6" fmla="*/ 73 w 345"/>
                  <a:gd name="T7" fmla="*/ 121 h 194"/>
                  <a:gd name="T8" fmla="*/ 81 w 345"/>
                  <a:gd name="T9" fmla="*/ 143 h 194"/>
                  <a:gd name="T10" fmla="*/ 92 w 345"/>
                  <a:gd name="T11" fmla="*/ 154 h 194"/>
                  <a:gd name="T12" fmla="*/ 99 w 345"/>
                  <a:gd name="T13" fmla="*/ 153 h 194"/>
                  <a:gd name="T14" fmla="*/ 107 w 345"/>
                  <a:gd name="T15" fmla="*/ 158 h 194"/>
                  <a:gd name="T16" fmla="*/ 115 w 345"/>
                  <a:gd name="T17" fmla="*/ 167 h 194"/>
                  <a:gd name="T18" fmla="*/ 129 w 345"/>
                  <a:gd name="T19" fmla="*/ 173 h 194"/>
                  <a:gd name="T20" fmla="*/ 144 w 345"/>
                  <a:gd name="T21" fmla="*/ 179 h 194"/>
                  <a:gd name="T22" fmla="*/ 159 w 345"/>
                  <a:gd name="T23" fmla="*/ 183 h 194"/>
                  <a:gd name="T24" fmla="*/ 175 w 345"/>
                  <a:gd name="T25" fmla="*/ 186 h 194"/>
                  <a:gd name="T26" fmla="*/ 166 w 345"/>
                  <a:gd name="T27" fmla="*/ 175 h 194"/>
                  <a:gd name="T28" fmla="*/ 156 w 345"/>
                  <a:gd name="T29" fmla="*/ 160 h 194"/>
                  <a:gd name="T30" fmla="*/ 170 w 345"/>
                  <a:gd name="T31" fmla="*/ 167 h 194"/>
                  <a:gd name="T32" fmla="*/ 184 w 345"/>
                  <a:gd name="T33" fmla="*/ 176 h 194"/>
                  <a:gd name="T34" fmla="*/ 202 w 345"/>
                  <a:gd name="T35" fmla="*/ 183 h 194"/>
                  <a:gd name="T36" fmla="*/ 222 w 345"/>
                  <a:gd name="T37" fmla="*/ 191 h 194"/>
                  <a:gd name="T38" fmla="*/ 242 w 345"/>
                  <a:gd name="T39" fmla="*/ 194 h 194"/>
                  <a:gd name="T40" fmla="*/ 262 w 345"/>
                  <a:gd name="T41" fmla="*/ 190 h 194"/>
                  <a:gd name="T42" fmla="*/ 259 w 345"/>
                  <a:gd name="T43" fmla="*/ 180 h 194"/>
                  <a:gd name="T44" fmla="*/ 266 w 345"/>
                  <a:gd name="T45" fmla="*/ 172 h 194"/>
                  <a:gd name="T46" fmla="*/ 269 w 345"/>
                  <a:gd name="T47" fmla="*/ 160 h 194"/>
                  <a:gd name="T48" fmla="*/ 282 w 345"/>
                  <a:gd name="T49" fmla="*/ 167 h 194"/>
                  <a:gd name="T50" fmla="*/ 296 w 345"/>
                  <a:gd name="T51" fmla="*/ 167 h 194"/>
                  <a:gd name="T52" fmla="*/ 306 w 345"/>
                  <a:gd name="T53" fmla="*/ 146 h 194"/>
                  <a:gd name="T54" fmla="*/ 318 w 345"/>
                  <a:gd name="T55" fmla="*/ 131 h 194"/>
                  <a:gd name="T56" fmla="*/ 331 w 345"/>
                  <a:gd name="T57" fmla="*/ 136 h 194"/>
                  <a:gd name="T58" fmla="*/ 345 w 345"/>
                  <a:gd name="T59" fmla="*/ 135 h 194"/>
                  <a:gd name="T60" fmla="*/ 342 w 345"/>
                  <a:gd name="T61" fmla="*/ 123 h 194"/>
                  <a:gd name="T62" fmla="*/ 335 w 345"/>
                  <a:gd name="T63" fmla="*/ 112 h 194"/>
                  <a:gd name="T64" fmla="*/ 341 w 345"/>
                  <a:gd name="T65" fmla="*/ 109 h 194"/>
                  <a:gd name="T66" fmla="*/ 344 w 345"/>
                  <a:gd name="T67" fmla="*/ 104 h 194"/>
                  <a:gd name="T68" fmla="*/ 339 w 345"/>
                  <a:gd name="T69" fmla="*/ 93 h 194"/>
                  <a:gd name="T70" fmla="*/ 331 w 345"/>
                  <a:gd name="T71" fmla="*/ 86 h 194"/>
                  <a:gd name="T72" fmla="*/ 313 w 345"/>
                  <a:gd name="T73" fmla="*/ 84 h 194"/>
                  <a:gd name="T74" fmla="*/ 295 w 345"/>
                  <a:gd name="T75" fmla="*/ 84 h 194"/>
                  <a:gd name="T76" fmla="*/ 275 w 345"/>
                  <a:gd name="T77" fmla="*/ 84 h 194"/>
                  <a:gd name="T78" fmla="*/ 257 w 345"/>
                  <a:gd name="T79" fmla="*/ 82 h 194"/>
                  <a:gd name="T80" fmla="*/ 209 w 345"/>
                  <a:gd name="T81" fmla="*/ 86 h 194"/>
                  <a:gd name="T82" fmla="*/ 164 w 345"/>
                  <a:gd name="T83" fmla="*/ 78 h 194"/>
                  <a:gd name="T84" fmla="*/ 121 w 345"/>
                  <a:gd name="T85" fmla="*/ 63 h 194"/>
                  <a:gd name="T86" fmla="*/ 77 w 345"/>
                  <a:gd name="T87" fmla="*/ 47 h 194"/>
                  <a:gd name="T88" fmla="*/ 57 w 345"/>
                  <a:gd name="T89" fmla="*/ 38 h 194"/>
                  <a:gd name="T90" fmla="*/ 38 w 345"/>
                  <a:gd name="T91" fmla="*/ 27 h 194"/>
                  <a:gd name="T92" fmla="*/ 18 w 345"/>
                  <a:gd name="T93" fmla="*/ 15 h 194"/>
                  <a:gd name="T94" fmla="*/ 0 w 345"/>
                  <a:gd name="T95" fmla="*/ 0 h 194"/>
                  <a:gd name="T96" fmla="*/ 2 w 345"/>
                  <a:gd name="T97" fmla="*/ 23 h 194"/>
                  <a:gd name="T98" fmla="*/ 3 w 345"/>
                  <a:gd name="T99" fmla="*/ 4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5" h="194">
                    <a:moveTo>
                      <a:pt x="3" y="46"/>
                    </a:moveTo>
                    <a:lnTo>
                      <a:pt x="15" y="54"/>
                    </a:lnTo>
                    <a:lnTo>
                      <a:pt x="27" y="63"/>
                    </a:lnTo>
                    <a:lnTo>
                      <a:pt x="39" y="72"/>
                    </a:lnTo>
                    <a:lnTo>
                      <a:pt x="49" y="82"/>
                    </a:lnTo>
                    <a:lnTo>
                      <a:pt x="58" y="94"/>
                    </a:lnTo>
                    <a:lnTo>
                      <a:pt x="68" y="106"/>
                    </a:lnTo>
                    <a:lnTo>
                      <a:pt x="73" y="121"/>
                    </a:lnTo>
                    <a:lnTo>
                      <a:pt x="78" y="136"/>
                    </a:lnTo>
                    <a:lnTo>
                      <a:pt x="81" y="143"/>
                    </a:lnTo>
                    <a:lnTo>
                      <a:pt x="87" y="149"/>
                    </a:lnTo>
                    <a:lnTo>
                      <a:pt x="92" y="154"/>
                    </a:lnTo>
                    <a:lnTo>
                      <a:pt x="99" y="158"/>
                    </a:lnTo>
                    <a:lnTo>
                      <a:pt x="99" y="153"/>
                    </a:lnTo>
                    <a:lnTo>
                      <a:pt x="103" y="154"/>
                    </a:lnTo>
                    <a:lnTo>
                      <a:pt x="107" y="158"/>
                    </a:lnTo>
                    <a:lnTo>
                      <a:pt x="110" y="164"/>
                    </a:lnTo>
                    <a:lnTo>
                      <a:pt x="115" y="167"/>
                    </a:lnTo>
                    <a:lnTo>
                      <a:pt x="122" y="171"/>
                    </a:lnTo>
                    <a:lnTo>
                      <a:pt x="129" y="173"/>
                    </a:lnTo>
                    <a:lnTo>
                      <a:pt x="136" y="176"/>
                    </a:lnTo>
                    <a:lnTo>
                      <a:pt x="144" y="179"/>
                    </a:lnTo>
                    <a:lnTo>
                      <a:pt x="151" y="182"/>
                    </a:lnTo>
                    <a:lnTo>
                      <a:pt x="159" y="183"/>
                    </a:lnTo>
                    <a:lnTo>
                      <a:pt x="167" y="184"/>
                    </a:lnTo>
                    <a:lnTo>
                      <a:pt x="175" y="186"/>
                    </a:lnTo>
                    <a:lnTo>
                      <a:pt x="171" y="180"/>
                    </a:lnTo>
                    <a:lnTo>
                      <a:pt x="166" y="175"/>
                    </a:lnTo>
                    <a:lnTo>
                      <a:pt x="160" y="168"/>
                    </a:lnTo>
                    <a:lnTo>
                      <a:pt x="156" y="160"/>
                    </a:lnTo>
                    <a:lnTo>
                      <a:pt x="164" y="161"/>
                    </a:lnTo>
                    <a:lnTo>
                      <a:pt x="170" y="167"/>
                    </a:lnTo>
                    <a:lnTo>
                      <a:pt x="177" y="172"/>
                    </a:lnTo>
                    <a:lnTo>
                      <a:pt x="184" y="176"/>
                    </a:lnTo>
                    <a:lnTo>
                      <a:pt x="193" y="179"/>
                    </a:lnTo>
                    <a:lnTo>
                      <a:pt x="202" y="183"/>
                    </a:lnTo>
                    <a:lnTo>
                      <a:pt x="213" y="187"/>
                    </a:lnTo>
                    <a:lnTo>
                      <a:pt x="222" y="191"/>
                    </a:lnTo>
                    <a:lnTo>
                      <a:pt x="231" y="194"/>
                    </a:lnTo>
                    <a:lnTo>
                      <a:pt x="242" y="194"/>
                    </a:lnTo>
                    <a:lnTo>
                      <a:pt x="252" y="194"/>
                    </a:lnTo>
                    <a:lnTo>
                      <a:pt x="262" y="190"/>
                    </a:lnTo>
                    <a:lnTo>
                      <a:pt x="254" y="182"/>
                    </a:lnTo>
                    <a:lnTo>
                      <a:pt x="259" y="180"/>
                    </a:lnTo>
                    <a:lnTo>
                      <a:pt x="262" y="176"/>
                    </a:lnTo>
                    <a:lnTo>
                      <a:pt x="266" y="172"/>
                    </a:lnTo>
                    <a:lnTo>
                      <a:pt x="267" y="167"/>
                    </a:lnTo>
                    <a:lnTo>
                      <a:pt x="269" y="160"/>
                    </a:lnTo>
                    <a:lnTo>
                      <a:pt x="275" y="162"/>
                    </a:lnTo>
                    <a:lnTo>
                      <a:pt x="282" y="167"/>
                    </a:lnTo>
                    <a:lnTo>
                      <a:pt x="289" y="169"/>
                    </a:lnTo>
                    <a:lnTo>
                      <a:pt x="296" y="167"/>
                    </a:lnTo>
                    <a:lnTo>
                      <a:pt x="303" y="157"/>
                    </a:lnTo>
                    <a:lnTo>
                      <a:pt x="306" y="146"/>
                    </a:lnTo>
                    <a:lnTo>
                      <a:pt x="311" y="138"/>
                    </a:lnTo>
                    <a:lnTo>
                      <a:pt x="318" y="131"/>
                    </a:lnTo>
                    <a:lnTo>
                      <a:pt x="325" y="132"/>
                    </a:lnTo>
                    <a:lnTo>
                      <a:pt x="331" y="136"/>
                    </a:lnTo>
                    <a:lnTo>
                      <a:pt x="338" y="139"/>
                    </a:lnTo>
                    <a:lnTo>
                      <a:pt x="345" y="135"/>
                    </a:lnTo>
                    <a:lnTo>
                      <a:pt x="344" y="130"/>
                    </a:lnTo>
                    <a:lnTo>
                      <a:pt x="342" y="123"/>
                    </a:lnTo>
                    <a:lnTo>
                      <a:pt x="338" y="117"/>
                    </a:lnTo>
                    <a:lnTo>
                      <a:pt x="335" y="112"/>
                    </a:lnTo>
                    <a:lnTo>
                      <a:pt x="337" y="110"/>
                    </a:lnTo>
                    <a:lnTo>
                      <a:pt x="341" y="109"/>
                    </a:lnTo>
                    <a:lnTo>
                      <a:pt x="343" y="106"/>
                    </a:lnTo>
                    <a:lnTo>
                      <a:pt x="344" y="104"/>
                    </a:lnTo>
                    <a:lnTo>
                      <a:pt x="343" y="97"/>
                    </a:lnTo>
                    <a:lnTo>
                      <a:pt x="339" y="93"/>
                    </a:lnTo>
                    <a:lnTo>
                      <a:pt x="336" y="89"/>
                    </a:lnTo>
                    <a:lnTo>
                      <a:pt x="331" y="86"/>
                    </a:lnTo>
                    <a:lnTo>
                      <a:pt x="322" y="84"/>
                    </a:lnTo>
                    <a:lnTo>
                      <a:pt x="313" y="84"/>
                    </a:lnTo>
                    <a:lnTo>
                      <a:pt x="304" y="84"/>
                    </a:lnTo>
                    <a:lnTo>
                      <a:pt x="295" y="84"/>
                    </a:lnTo>
                    <a:lnTo>
                      <a:pt x="285" y="84"/>
                    </a:lnTo>
                    <a:lnTo>
                      <a:pt x="275" y="84"/>
                    </a:lnTo>
                    <a:lnTo>
                      <a:pt x="266" y="83"/>
                    </a:lnTo>
                    <a:lnTo>
                      <a:pt x="257" y="82"/>
                    </a:lnTo>
                    <a:lnTo>
                      <a:pt x="234" y="86"/>
                    </a:lnTo>
                    <a:lnTo>
                      <a:pt x="209" y="86"/>
                    </a:lnTo>
                    <a:lnTo>
                      <a:pt x="187" y="83"/>
                    </a:lnTo>
                    <a:lnTo>
                      <a:pt x="164" y="78"/>
                    </a:lnTo>
                    <a:lnTo>
                      <a:pt x="143" y="71"/>
                    </a:lnTo>
                    <a:lnTo>
                      <a:pt x="121" y="63"/>
                    </a:lnTo>
                    <a:lnTo>
                      <a:pt x="99" y="56"/>
                    </a:lnTo>
                    <a:lnTo>
                      <a:pt x="77" y="47"/>
                    </a:lnTo>
                    <a:lnTo>
                      <a:pt x="67" y="43"/>
                    </a:lnTo>
                    <a:lnTo>
                      <a:pt x="57" y="38"/>
                    </a:lnTo>
                    <a:lnTo>
                      <a:pt x="47" y="32"/>
                    </a:lnTo>
                    <a:lnTo>
                      <a:pt x="38" y="27"/>
                    </a:lnTo>
                    <a:lnTo>
                      <a:pt x="27" y="20"/>
                    </a:lnTo>
                    <a:lnTo>
                      <a:pt x="18" y="15"/>
                    </a:lnTo>
                    <a:lnTo>
                      <a:pt x="9" y="6"/>
                    </a:lnTo>
                    <a:lnTo>
                      <a:pt x="0" y="0"/>
                    </a:lnTo>
                    <a:lnTo>
                      <a:pt x="1" y="10"/>
                    </a:lnTo>
                    <a:lnTo>
                      <a:pt x="2" y="23"/>
                    </a:lnTo>
                    <a:lnTo>
                      <a:pt x="3" y="34"/>
                    </a:lnTo>
                    <a:lnTo>
                      <a:pt x="3"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92" name="Freeform 735"/>
              <p:cNvSpPr>
                <a:spLocks/>
              </p:cNvSpPr>
              <p:nvPr/>
            </p:nvSpPr>
            <p:spPr bwMode="auto">
              <a:xfrm>
                <a:off x="4701912" y="2599167"/>
                <a:ext cx="7988" cy="21200"/>
              </a:xfrm>
              <a:custGeom>
                <a:avLst/>
                <a:gdLst>
                  <a:gd name="T0" fmla="*/ 0 w 16"/>
                  <a:gd name="T1" fmla="*/ 7 h 19"/>
                  <a:gd name="T2" fmla="*/ 1 w 16"/>
                  <a:gd name="T3" fmla="*/ 19 h 19"/>
                  <a:gd name="T4" fmla="*/ 5 w 16"/>
                  <a:gd name="T5" fmla="*/ 19 h 19"/>
                  <a:gd name="T6" fmla="*/ 9 w 16"/>
                  <a:gd name="T7" fmla="*/ 17 h 19"/>
                  <a:gd name="T8" fmla="*/ 12 w 16"/>
                  <a:gd name="T9" fmla="*/ 14 h 19"/>
                  <a:gd name="T10" fmla="*/ 16 w 16"/>
                  <a:gd name="T11" fmla="*/ 10 h 19"/>
                  <a:gd name="T12" fmla="*/ 16 w 16"/>
                  <a:gd name="T13" fmla="*/ 6 h 19"/>
                  <a:gd name="T14" fmla="*/ 15 w 16"/>
                  <a:gd name="T15" fmla="*/ 3 h 19"/>
                  <a:gd name="T16" fmla="*/ 11 w 16"/>
                  <a:gd name="T17" fmla="*/ 1 h 19"/>
                  <a:gd name="T18" fmla="*/ 9 w 16"/>
                  <a:gd name="T19" fmla="*/ 0 h 19"/>
                  <a:gd name="T20" fmla="*/ 7 w 16"/>
                  <a:gd name="T21" fmla="*/ 0 h 19"/>
                  <a:gd name="T22" fmla="*/ 3 w 16"/>
                  <a:gd name="T23" fmla="*/ 1 h 19"/>
                  <a:gd name="T24" fmla="*/ 1 w 16"/>
                  <a:gd name="T25" fmla="*/ 3 h 19"/>
                  <a:gd name="T26" fmla="*/ 0 w 16"/>
                  <a:gd name="T2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9">
                    <a:moveTo>
                      <a:pt x="0" y="7"/>
                    </a:moveTo>
                    <a:lnTo>
                      <a:pt x="1" y="19"/>
                    </a:lnTo>
                    <a:lnTo>
                      <a:pt x="5" y="19"/>
                    </a:lnTo>
                    <a:lnTo>
                      <a:pt x="9" y="17"/>
                    </a:lnTo>
                    <a:lnTo>
                      <a:pt x="12" y="14"/>
                    </a:lnTo>
                    <a:lnTo>
                      <a:pt x="16" y="10"/>
                    </a:lnTo>
                    <a:lnTo>
                      <a:pt x="16" y="6"/>
                    </a:lnTo>
                    <a:lnTo>
                      <a:pt x="15" y="3"/>
                    </a:lnTo>
                    <a:lnTo>
                      <a:pt x="11" y="1"/>
                    </a:lnTo>
                    <a:lnTo>
                      <a:pt x="9" y="0"/>
                    </a:lnTo>
                    <a:lnTo>
                      <a:pt x="7" y="0"/>
                    </a:lnTo>
                    <a:lnTo>
                      <a:pt x="3" y="1"/>
                    </a:lnTo>
                    <a:lnTo>
                      <a:pt x="1" y="3"/>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93" name="Freeform 736"/>
              <p:cNvSpPr>
                <a:spLocks/>
              </p:cNvSpPr>
              <p:nvPr/>
            </p:nvSpPr>
            <p:spPr bwMode="auto">
              <a:xfrm>
                <a:off x="4715890" y="2605527"/>
                <a:ext cx="23963" cy="46641"/>
              </a:xfrm>
              <a:custGeom>
                <a:avLst/>
                <a:gdLst>
                  <a:gd name="T0" fmla="*/ 0 w 50"/>
                  <a:gd name="T1" fmla="*/ 4 h 37"/>
                  <a:gd name="T2" fmla="*/ 2 w 50"/>
                  <a:gd name="T3" fmla="*/ 10 h 37"/>
                  <a:gd name="T4" fmla="*/ 6 w 50"/>
                  <a:gd name="T5" fmla="*/ 16 h 37"/>
                  <a:gd name="T6" fmla="*/ 12 w 50"/>
                  <a:gd name="T7" fmla="*/ 23 h 37"/>
                  <a:gd name="T8" fmla="*/ 17 w 50"/>
                  <a:gd name="T9" fmla="*/ 29 h 37"/>
                  <a:gd name="T10" fmla="*/ 25 w 50"/>
                  <a:gd name="T11" fmla="*/ 31 h 37"/>
                  <a:gd name="T12" fmla="*/ 34 w 50"/>
                  <a:gd name="T13" fmla="*/ 34 h 37"/>
                  <a:gd name="T14" fmla="*/ 42 w 50"/>
                  <a:gd name="T15" fmla="*/ 36 h 37"/>
                  <a:gd name="T16" fmla="*/ 50 w 50"/>
                  <a:gd name="T17" fmla="*/ 37 h 37"/>
                  <a:gd name="T18" fmla="*/ 45 w 50"/>
                  <a:gd name="T19" fmla="*/ 30 h 37"/>
                  <a:gd name="T20" fmla="*/ 40 w 50"/>
                  <a:gd name="T21" fmla="*/ 26 h 37"/>
                  <a:gd name="T22" fmla="*/ 36 w 50"/>
                  <a:gd name="T23" fmla="*/ 20 h 37"/>
                  <a:gd name="T24" fmla="*/ 30 w 50"/>
                  <a:gd name="T25" fmla="*/ 16 h 37"/>
                  <a:gd name="T26" fmla="*/ 25 w 50"/>
                  <a:gd name="T27" fmla="*/ 12 h 37"/>
                  <a:gd name="T28" fmla="*/ 20 w 50"/>
                  <a:gd name="T29" fmla="*/ 8 h 37"/>
                  <a:gd name="T30" fmla="*/ 15 w 50"/>
                  <a:gd name="T31" fmla="*/ 4 h 37"/>
                  <a:gd name="T32" fmla="*/ 9 w 50"/>
                  <a:gd name="T33" fmla="*/ 0 h 37"/>
                  <a:gd name="T34" fmla="*/ 8 w 50"/>
                  <a:gd name="T35" fmla="*/ 3 h 37"/>
                  <a:gd name="T36" fmla="*/ 6 w 50"/>
                  <a:gd name="T37" fmla="*/ 4 h 37"/>
                  <a:gd name="T38" fmla="*/ 2 w 50"/>
                  <a:gd name="T39" fmla="*/ 5 h 37"/>
                  <a:gd name="T40" fmla="*/ 0 w 50"/>
                  <a:gd name="T41"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37">
                    <a:moveTo>
                      <a:pt x="0" y="4"/>
                    </a:moveTo>
                    <a:lnTo>
                      <a:pt x="2" y="10"/>
                    </a:lnTo>
                    <a:lnTo>
                      <a:pt x="6" y="16"/>
                    </a:lnTo>
                    <a:lnTo>
                      <a:pt x="12" y="23"/>
                    </a:lnTo>
                    <a:lnTo>
                      <a:pt x="17" y="29"/>
                    </a:lnTo>
                    <a:lnTo>
                      <a:pt x="25" y="31"/>
                    </a:lnTo>
                    <a:lnTo>
                      <a:pt x="34" y="34"/>
                    </a:lnTo>
                    <a:lnTo>
                      <a:pt x="42" y="36"/>
                    </a:lnTo>
                    <a:lnTo>
                      <a:pt x="50" y="37"/>
                    </a:lnTo>
                    <a:lnTo>
                      <a:pt x="45" y="30"/>
                    </a:lnTo>
                    <a:lnTo>
                      <a:pt x="40" y="26"/>
                    </a:lnTo>
                    <a:lnTo>
                      <a:pt x="36" y="20"/>
                    </a:lnTo>
                    <a:lnTo>
                      <a:pt x="30" y="16"/>
                    </a:lnTo>
                    <a:lnTo>
                      <a:pt x="25" y="12"/>
                    </a:lnTo>
                    <a:lnTo>
                      <a:pt x="20" y="8"/>
                    </a:lnTo>
                    <a:lnTo>
                      <a:pt x="15" y="4"/>
                    </a:lnTo>
                    <a:lnTo>
                      <a:pt x="9" y="0"/>
                    </a:lnTo>
                    <a:lnTo>
                      <a:pt x="8" y="3"/>
                    </a:lnTo>
                    <a:lnTo>
                      <a:pt x="6" y="4"/>
                    </a:lnTo>
                    <a:lnTo>
                      <a:pt x="2" y="5"/>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94" name="Freeform 737"/>
              <p:cNvSpPr>
                <a:spLocks/>
              </p:cNvSpPr>
              <p:nvPr/>
            </p:nvSpPr>
            <p:spPr bwMode="auto">
              <a:xfrm>
                <a:off x="4733862" y="2614007"/>
                <a:ext cx="69892" cy="61481"/>
              </a:xfrm>
              <a:custGeom>
                <a:avLst/>
                <a:gdLst>
                  <a:gd name="T0" fmla="*/ 1 w 140"/>
                  <a:gd name="T1" fmla="*/ 8 h 48"/>
                  <a:gd name="T2" fmla="*/ 10 w 140"/>
                  <a:gd name="T3" fmla="*/ 15 h 48"/>
                  <a:gd name="T4" fmla="*/ 18 w 140"/>
                  <a:gd name="T5" fmla="*/ 22 h 48"/>
                  <a:gd name="T6" fmla="*/ 28 w 140"/>
                  <a:gd name="T7" fmla="*/ 29 h 48"/>
                  <a:gd name="T8" fmla="*/ 38 w 140"/>
                  <a:gd name="T9" fmla="*/ 34 h 48"/>
                  <a:gd name="T10" fmla="*/ 47 w 140"/>
                  <a:gd name="T11" fmla="*/ 38 h 48"/>
                  <a:gd name="T12" fmla="*/ 56 w 140"/>
                  <a:gd name="T13" fmla="*/ 42 h 48"/>
                  <a:gd name="T14" fmla="*/ 67 w 140"/>
                  <a:gd name="T15" fmla="*/ 45 h 48"/>
                  <a:gd name="T16" fmla="*/ 77 w 140"/>
                  <a:gd name="T17" fmla="*/ 48 h 48"/>
                  <a:gd name="T18" fmla="*/ 73 w 140"/>
                  <a:gd name="T19" fmla="*/ 39 h 48"/>
                  <a:gd name="T20" fmla="*/ 66 w 140"/>
                  <a:gd name="T21" fmla="*/ 33 h 48"/>
                  <a:gd name="T22" fmla="*/ 59 w 140"/>
                  <a:gd name="T23" fmla="*/ 27 h 48"/>
                  <a:gd name="T24" fmla="*/ 51 w 140"/>
                  <a:gd name="T25" fmla="*/ 23 h 48"/>
                  <a:gd name="T26" fmla="*/ 62 w 140"/>
                  <a:gd name="T27" fmla="*/ 24 h 48"/>
                  <a:gd name="T28" fmla="*/ 74 w 140"/>
                  <a:gd name="T29" fmla="*/ 27 h 48"/>
                  <a:gd name="T30" fmla="*/ 85 w 140"/>
                  <a:gd name="T31" fmla="*/ 31 h 48"/>
                  <a:gd name="T32" fmla="*/ 97 w 140"/>
                  <a:gd name="T33" fmla="*/ 35 h 48"/>
                  <a:gd name="T34" fmla="*/ 108 w 140"/>
                  <a:gd name="T35" fmla="*/ 38 h 48"/>
                  <a:gd name="T36" fmla="*/ 119 w 140"/>
                  <a:gd name="T37" fmla="*/ 39 h 48"/>
                  <a:gd name="T38" fmla="*/ 130 w 140"/>
                  <a:gd name="T39" fmla="*/ 38 h 48"/>
                  <a:gd name="T40" fmla="*/ 140 w 140"/>
                  <a:gd name="T41" fmla="*/ 31 h 48"/>
                  <a:gd name="T42" fmla="*/ 127 w 140"/>
                  <a:gd name="T43" fmla="*/ 30 h 48"/>
                  <a:gd name="T44" fmla="*/ 114 w 140"/>
                  <a:gd name="T45" fmla="*/ 29 h 48"/>
                  <a:gd name="T46" fmla="*/ 100 w 140"/>
                  <a:gd name="T47" fmla="*/ 26 h 48"/>
                  <a:gd name="T48" fmla="*/ 88 w 140"/>
                  <a:gd name="T49" fmla="*/ 22 h 48"/>
                  <a:gd name="T50" fmla="*/ 75 w 140"/>
                  <a:gd name="T51" fmla="*/ 19 h 48"/>
                  <a:gd name="T52" fmla="*/ 63 w 140"/>
                  <a:gd name="T53" fmla="*/ 15 h 48"/>
                  <a:gd name="T54" fmla="*/ 51 w 140"/>
                  <a:gd name="T55" fmla="*/ 11 h 48"/>
                  <a:gd name="T56" fmla="*/ 38 w 140"/>
                  <a:gd name="T57" fmla="*/ 8 h 48"/>
                  <a:gd name="T58" fmla="*/ 33 w 140"/>
                  <a:gd name="T59" fmla="*/ 7 h 48"/>
                  <a:gd name="T60" fmla="*/ 29 w 140"/>
                  <a:gd name="T61" fmla="*/ 7 h 48"/>
                  <a:gd name="T62" fmla="*/ 24 w 140"/>
                  <a:gd name="T63" fmla="*/ 7 h 48"/>
                  <a:gd name="T64" fmla="*/ 20 w 140"/>
                  <a:gd name="T65" fmla="*/ 5 h 48"/>
                  <a:gd name="T66" fmla="*/ 15 w 140"/>
                  <a:gd name="T67" fmla="*/ 5 h 48"/>
                  <a:gd name="T68" fmla="*/ 10 w 140"/>
                  <a:gd name="T69" fmla="*/ 4 h 48"/>
                  <a:gd name="T70" fmla="*/ 6 w 140"/>
                  <a:gd name="T71" fmla="*/ 3 h 48"/>
                  <a:gd name="T72" fmla="*/ 1 w 140"/>
                  <a:gd name="T73" fmla="*/ 0 h 48"/>
                  <a:gd name="T74" fmla="*/ 0 w 140"/>
                  <a:gd name="T75" fmla="*/ 1 h 48"/>
                  <a:gd name="T76" fmla="*/ 0 w 140"/>
                  <a:gd name="T77" fmla="*/ 4 h 48"/>
                  <a:gd name="T78" fmla="*/ 0 w 140"/>
                  <a:gd name="T79" fmla="*/ 7 h 48"/>
                  <a:gd name="T80" fmla="*/ 1 w 140"/>
                  <a:gd name="T81"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0" h="48">
                    <a:moveTo>
                      <a:pt x="1" y="8"/>
                    </a:moveTo>
                    <a:lnTo>
                      <a:pt x="10" y="15"/>
                    </a:lnTo>
                    <a:lnTo>
                      <a:pt x="18" y="22"/>
                    </a:lnTo>
                    <a:lnTo>
                      <a:pt x="28" y="29"/>
                    </a:lnTo>
                    <a:lnTo>
                      <a:pt x="38" y="34"/>
                    </a:lnTo>
                    <a:lnTo>
                      <a:pt x="47" y="38"/>
                    </a:lnTo>
                    <a:lnTo>
                      <a:pt x="56" y="42"/>
                    </a:lnTo>
                    <a:lnTo>
                      <a:pt x="67" y="45"/>
                    </a:lnTo>
                    <a:lnTo>
                      <a:pt x="77" y="48"/>
                    </a:lnTo>
                    <a:lnTo>
                      <a:pt x="73" y="39"/>
                    </a:lnTo>
                    <a:lnTo>
                      <a:pt x="66" y="33"/>
                    </a:lnTo>
                    <a:lnTo>
                      <a:pt x="59" y="27"/>
                    </a:lnTo>
                    <a:lnTo>
                      <a:pt x="51" y="23"/>
                    </a:lnTo>
                    <a:lnTo>
                      <a:pt x="62" y="24"/>
                    </a:lnTo>
                    <a:lnTo>
                      <a:pt x="74" y="27"/>
                    </a:lnTo>
                    <a:lnTo>
                      <a:pt x="85" y="31"/>
                    </a:lnTo>
                    <a:lnTo>
                      <a:pt x="97" y="35"/>
                    </a:lnTo>
                    <a:lnTo>
                      <a:pt x="108" y="38"/>
                    </a:lnTo>
                    <a:lnTo>
                      <a:pt x="119" y="39"/>
                    </a:lnTo>
                    <a:lnTo>
                      <a:pt x="130" y="38"/>
                    </a:lnTo>
                    <a:lnTo>
                      <a:pt x="140" y="31"/>
                    </a:lnTo>
                    <a:lnTo>
                      <a:pt x="127" y="30"/>
                    </a:lnTo>
                    <a:lnTo>
                      <a:pt x="114" y="29"/>
                    </a:lnTo>
                    <a:lnTo>
                      <a:pt x="100" y="26"/>
                    </a:lnTo>
                    <a:lnTo>
                      <a:pt x="88" y="22"/>
                    </a:lnTo>
                    <a:lnTo>
                      <a:pt x="75" y="19"/>
                    </a:lnTo>
                    <a:lnTo>
                      <a:pt x="63" y="15"/>
                    </a:lnTo>
                    <a:lnTo>
                      <a:pt x="51" y="11"/>
                    </a:lnTo>
                    <a:lnTo>
                      <a:pt x="38" y="8"/>
                    </a:lnTo>
                    <a:lnTo>
                      <a:pt x="33" y="7"/>
                    </a:lnTo>
                    <a:lnTo>
                      <a:pt x="29" y="7"/>
                    </a:lnTo>
                    <a:lnTo>
                      <a:pt x="24" y="7"/>
                    </a:lnTo>
                    <a:lnTo>
                      <a:pt x="20" y="5"/>
                    </a:lnTo>
                    <a:lnTo>
                      <a:pt x="15" y="5"/>
                    </a:lnTo>
                    <a:lnTo>
                      <a:pt x="10" y="4"/>
                    </a:lnTo>
                    <a:lnTo>
                      <a:pt x="6" y="3"/>
                    </a:lnTo>
                    <a:lnTo>
                      <a:pt x="1" y="0"/>
                    </a:lnTo>
                    <a:lnTo>
                      <a:pt x="0" y="1"/>
                    </a:lnTo>
                    <a:lnTo>
                      <a:pt x="0" y="4"/>
                    </a:lnTo>
                    <a:lnTo>
                      <a:pt x="0" y="7"/>
                    </a:lnTo>
                    <a:lnTo>
                      <a:pt x="1"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95" name="Freeform 738"/>
              <p:cNvSpPr>
                <a:spLocks/>
              </p:cNvSpPr>
              <p:nvPr/>
            </p:nvSpPr>
            <p:spPr bwMode="auto">
              <a:xfrm>
                <a:off x="4660975" y="2641568"/>
                <a:ext cx="177725" cy="277724"/>
              </a:xfrm>
              <a:custGeom>
                <a:avLst/>
                <a:gdLst>
                  <a:gd name="T0" fmla="*/ 28 w 355"/>
                  <a:gd name="T1" fmla="*/ 83 h 216"/>
                  <a:gd name="T2" fmla="*/ 34 w 355"/>
                  <a:gd name="T3" fmla="*/ 111 h 216"/>
                  <a:gd name="T4" fmla="*/ 41 w 355"/>
                  <a:gd name="T5" fmla="*/ 138 h 216"/>
                  <a:gd name="T6" fmla="*/ 54 w 355"/>
                  <a:gd name="T7" fmla="*/ 160 h 216"/>
                  <a:gd name="T8" fmla="*/ 78 w 355"/>
                  <a:gd name="T9" fmla="*/ 168 h 216"/>
                  <a:gd name="T10" fmla="*/ 71 w 355"/>
                  <a:gd name="T11" fmla="*/ 156 h 216"/>
                  <a:gd name="T12" fmla="*/ 69 w 355"/>
                  <a:gd name="T13" fmla="*/ 142 h 216"/>
                  <a:gd name="T14" fmla="*/ 86 w 355"/>
                  <a:gd name="T15" fmla="*/ 153 h 216"/>
                  <a:gd name="T16" fmla="*/ 99 w 355"/>
                  <a:gd name="T17" fmla="*/ 172 h 216"/>
                  <a:gd name="T18" fmla="*/ 112 w 355"/>
                  <a:gd name="T19" fmla="*/ 193 h 216"/>
                  <a:gd name="T20" fmla="*/ 131 w 355"/>
                  <a:gd name="T21" fmla="*/ 204 h 216"/>
                  <a:gd name="T22" fmla="*/ 155 w 355"/>
                  <a:gd name="T23" fmla="*/ 211 h 216"/>
                  <a:gd name="T24" fmla="*/ 181 w 355"/>
                  <a:gd name="T25" fmla="*/ 215 h 216"/>
                  <a:gd name="T26" fmla="*/ 206 w 355"/>
                  <a:gd name="T27" fmla="*/ 215 h 216"/>
                  <a:gd name="T28" fmla="*/ 230 w 355"/>
                  <a:gd name="T29" fmla="*/ 206 h 216"/>
                  <a:gd name="T30" fmla="*/ 247 w 355"/>
                  <a:gd name="T31" fmla="*/ 212 h 216"/>
                  <a:gd name="T32" fmla="*/ 264 w 355"/>
                  <a:gd name="T33" fmla="*/ 216 h 216"/>
                  <a:gd name="T34" fmla="*/ 276 w 355"/>
                  <a:gd name="T35" fmla="*/ 206 h 216"/>
                  <a:gd name="T36" fmla="*/ 289 w 355"/>
                  <a:gd name="T37" fmla="*/ 194 h 216"/>
                  <a:gd name="T38" fmla="*/ 299 w 355"/>
                  <a:gd name="T39" fmla="*/ 182 h 216"/>
                  <a:gd name="T40" fmla="*/ 305 w 355"/>
                  <a:gd name="T41" fmla="*/ 165 h 216"/>
                  <a:gd name="T42" fmla="*/ 315 w 355"/>
                  <a:gd name="T43" fmla="*/ 161 h 216"/>
                  <a:gd name="T44" fmla="*/ 327 w 355"/>
                  <a:gd name="T45" fmla="*/ 164 h 216"/>
                  <a:gd name="T46" fmla="*/ 337 w 355"/>
                  <a:gd name="T47" fmla="*/ 165 h 216"/>
                  <a:gd name="T48" fmla="*/ 347 w 355"/>
                  <a:gd name="T49" fmla="*/ 160 h 216"/>
                  <a:gd name="T50" fmla="*/ 351 w 355"/>
                  <a:gd name="T51" fmla="*/ 154 h 216"/>
                  <a:gd name="T52" fmla="*/ 355 w 355"/>
                  <a:gd name="T53" fmla="*/ 150 h 216"/>
                  <a:gd name="T54" fmla="*/ 340 w 355"/>
                  <a:gd name="T55" fmla="*/ 142 h 216"/>
                  <a:gd name="T56" fmla="*/ 321 w 355"/>
                  <a:gd name="T57" fmla="*/ 139 h 216"/>
                  <a:gd name="T58" fmla="*/ 299 w 355"/>
                  <a:gd name="T59" fmla="*/ 128 h 216"/>
                  <a:gd name="T60" fmla="*/ 275 w 355"/>
                  <a:gd name="T61" fmla="*/ 122 h 216"/>
                  <a:gd name="T62" fmla="*/ 252 w 355"/>
                  <a:gd name="T63" fmla="*/ 117 h 216"/>
                  <a:gd name="T64" fmla="*/ 228 w 355"/>
                  <a:gd name="T65" fmla="*/ 115 h 216"/>
                  <a:gd name="T66" fmla="*/ 203 w 355"/>
                  <a:gd name="T67" fmla="*/ 112 h 216"/>
                  <a:gd name="T68" fmla="*/ 180 w 355"/>
                  <a:gd name="T69" fmla="*/ 108 h 216"/>
                  <a:gd name="T70" fmla="*/ 155 w 355"/>
                  <a:gd name="T71" fmla="*/ 102 h 216"/>
                  <a:gd name="T72" fmla="*/ 133 w 355"/>
                  <a:gd name="T73" fmla="*/ 93 h 216"/>
                  <a:gd name="T74" fmla="*/ 98 w 355"/>
                  <a:gd name="T75" fmla="*/ 75 h 216"/>
                  <a:gd name="T76" fmla="*/ 63 w 355"/>
                  <a:gd name="T77" fmla="*/ 54 h 216"/>
                  <a:gd name="T78" fmla="*/ 31 w 355"/>
                  <a:gd name="T79" fmla="*/ 30 h 216"/>
                  <a:gd name="T80" fmla="*/ 0 w 355"/>
                  <a:gd name="T81" fmla="*/ 0 h 216"/>
                  <a:gd name="T82" fmla="*/ 1 w 355"/>
                  <a:gd name="T83" fmla="*/ 42 h 216"/>
                  <a:gd name="T84" fmla="*/ 16 w 355"/>
                  <a:gd name="T85" fmla="*/ 7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5" h="216">
                    <a:moveTo>
                      <a:pt x="16" y="76"/>
                    </a:moveTo>
                    <a:lnTo>
                      <a:pt x="28" y="83"/>
                    </a:lnTo>
                    <a:lnTo>
                      <a:pt x="31" y="96"/>
                    </a:lnTo>
                    <a:lnTo>
                      <a:pt x="34" y="111"/>
                    </a:lnTo>
                    <a:lnTo>
                      <a:pt x="37" y="124"/>
                    </a:lnTo>
                    <a:lnTo>
                      <a:pt x="41" y="138"/>
                    </a:lnTo>
                    <a:lnTo>
                      <a:pt x="47" y="150"/>
                    </a:lnTo>
                    <a:lnTo>
                      <a:pt x="54" y="160"/>
                    </a:lnTo>
                    <a:lnTo>
                      <a:pt x="64" y="167"/>
                    </a:lnTo>
                    <a:lnTo>
                      <a:pt x="78" y="168"/>
                    </a:lnTo>
                    <a:lnTo>
                      <a:pt x="75" y="163"/>
                    </a:lnTo>
                    <a:lnTo>
                      <a:pt x="71" y="156"/>
                    </a:lnTo>
                    <a:lnTo>
                      <a:pt x="69" y="149"/>
                    </a:lnTo>
                    <a:lnTo>
                      <a:pt x="69" y="142"/>
                    </a:lnTo>
                    <a:lnTo>
                      <a:pt x="79" y="146"/>
                    </a:lnTo>
                    <a:lnTo>
                      <a:pt x="86" y="153"/>
                    </a:lnTo>
                    <a:lnTo>
                      <a:pt x="93" y="163"/>
                    </a:lnTo>
                    <a:lnTo>
                      <a:pt x="99" y="172"/>
                    </a:lnTo>
                    <a:lnTo>
                      <a:pt x="105" y="183"/>
                    </a:lnTo>
                    <a:lnTo>
                      <a:pt x="112" y="193"/>
                    </a:lnTo>
                    <a:lnTo>
                      <a:pt x="121" y="200"/>
                    </a:lnTo>
                    <a:lnTo>
                      <a:pt x="131" y="204"/>
                    </a:lnTo>
                    <a:lnTo>
                      <a:pt x="143" y="206"/>
                    </a:lnTo>
                    <a:lnTo>
                      <a:pt x="155" y="211"/>
                    </a:lnTo>
                    <a:lnTo>
                      <a:pt x="168" y="212"/>
                    </a:lnTo>
                    <a:lnTo>
                      <a:pt x="181" y="215"/>
                    </a:lnTo>
                    <a:lnTo>
                      <a:pt x="193" y="215"/>
                    </a:lnTo>
                    <a:lnTo>
                      <a:pt x="206" y="215"/>
                    </a:lnTo>
                    <a:lnTo>
                      <a:pt x="219" y="212"/>
                    </a:lnTo>
                    <a:lnTo>
                      <a:pt x="230" y="206"/>
                    </a:lnTo>
                    <a:lnTo>
                      <a:pt x="239" y="208"/>
                    </a:lnTo>
                    <a:lnTo>
                      <a:pt x="247" y="212"/>
                    </a:lnTo>
                    <a:lnTo>
                      <a:pt x="254" y="216"/>
                    </a:lnTo>
                    <a:lnTo>
                      <a:pt x="264" y="216"/>
                    </a:lnTo>
                    <a:lnTo>
                      <a:pt x="269" y="211"/>
                    </a:lnTo>
                    <a:lnTo>
                      <a:pt x="276" y="206"/>
                    </a:lnTo>
                    <a:lnTo>
                      <a:pt x="283" y="201"/>
                    </a:lnTo>
                    <a:lnTo>
                      <a:pt x="289" y="194"/>
                    </a:lnTo>
                    <a:lnTo>
                      <a:pt x="295" y="189"/>
                    </a:lnTo>
                    <a:lnTo>
                      <a:pt x="299" y="182"/>
                    </a:lnTo>
                    <a:lnTo>
                      <a:pt x="303" y="174"/>
                    </a:lnTo>
                    <a:lnTo>
                      <a:pt x="305" y="165"/>
                    </a:lnTo>
                    <a:lnTo>
                      <a:pt x="311" y="163"/>
                    </a:lnTo>
                    <a:lnTo>
                      <a:pt x="315" y="161"/>
                    </a:lnTo>
                    <a:lnTo>
                      <a:pt x="321" y="163"/>
                    </a:lnTo>
                    <a:lnTo>
                      <a:pt x="327" y="164"/>
                    </a:lnTo>
                    <a:lnTo>
                      <a:pt x="332" y="165"/>
                    </a:lnTo>
                    <a:lnTo>
                      <a:pt x="337" y="165"/>
                    </a:lnTo>
                    <a:lnTo>
                      <a:pt x="342" y="164"/>
                    </a:lnTo>
                    <a:lnTo>
                      <a:pt x="347" y="160"/>
                    </a:lnTo>
                    <a:lnTo>
                      <a:pt x="349" y="157"/>
                    </a:lnTo>
                    <a:lnTo>
                      <a:pt x="351" y="154"/>
                    </a:lnTo>
                    <a:lnTo>
                      <a:pt x="352" y="152"/>
                    </a:lnTo>
                    <a:lnTo>
                      <a:pt x="355" y="150"/>
                    </a:lnTo>
                    <a:lnTo>
                      <a:pt x="349" y="145"/>
                    </a:lnTo>
                    <a:lnTo>
                      <a:pt x="340" y="142"/>
                    </a:lnTo>
                    <a:lnTo>
                      <a:pt x="330" y="141"/>
                    </a:lnTo>
                    <a:lnTo>
                      <a:pt x="321" y="139"/>
                    </a:lnTo>
                    <a:lnTo>
                      <a:pt x="310" y="134"/>
                    </a:lnTo>
                    <a:lnTo>
                      <a:pt x="299" y="128"/>
                    </a:lnTo>
                    <a:lnTo>
                      <a:pt x="288" y="126"/>
                    </a:lnTo>
                    <a:lnTo>
                      <a:pt x="275" y="122"/>
                    </a:lnTo>
                    <a:lnTo>
                      <a:pt x="264" y="120"/>
                    </a:lnTo>
                    <a:lnTo>
                      <a:pt x="252" y="117"/>
                    </a:lnTo>
                    <a:lnTo>
                      <a:pt x="239" y="116"/>
                    </a:lnTo>
                    <a:lnTo>
                      <a:pt x="228" y="115"/>
                    </a:lnTo>
                    <a:lnTo>
                      <a:pt x="215" y="113"/>
                    </a:lnTo>
                    <a:lnTo>
                      <a:pt x="203" y="112"/>
                    </a:lnTo>
                    <a:lnTo>
                      <a:pt x="191" y="111"/>
                    </a:lnTo>
                    <a:lnTo>
                      <a:pt x="180" y="108"/>
                    </a:lnTo>
                    <a:lnTo>
                      <a:pt x="167" y="106"/>
                    </a:lnTo>
                    <a:lnTo>
                      <a:pt x="155" y="102"/>
                    </a:lnTo>
                    <a:lnTo>
                      <a:pt x="145" y="98"/>
                    </a:lnTo>
                    <a:lnTo>
                      <a:pt x="133" y="93"/>
                    </a:lnTo>
                    <a:lnTo>
                      <a:pt x="115" y="85"/>
                    </a:lnTo>
                    <a:lnTo>
                      <a:pt x="98" y="75"/>
                    </a:lnTo>
                    <a:lnTo>
                      <a:pt x="80" y="65"/>
                    </a:lnTo>
                    <a:lnTo>
                      <a:pt x="63" y="54"/>
                    </a:lnTo>
                    <a:lnTo>
                      <a:pt x="47" y="42"/>
                    </a:lnTo>
                    <a:lnTo>
                      <a:pt x="31" y="30"/>
                    </a:lnTo>
                    <a:lnTo>
                      <a:pt x="15" y="15"/>
                    </a:lnTo>
                    <a:lnTo>
                      <a:pt x="0" y="0"/>
                    </a:lnTo>
                    <a:lnTo>
                      <a:pt x="2" y="20"/>
                    </a:lnTo>
                    <a:lnTo>
                      <a:pt x="1" y="42"/>
                    </a:lnTo>
                    <a:lnTo>
                      <a:pt x="3" y="61"/>
                    </a:lnTo>
                    <a:lnTo>
                      <a:pt x="1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96" name="Freeform 739"/>
              <p:cNvSpPr>
                <a:spLocks/>
              </p:cNvSpPr>
              <p:nvPr/>
            </p:nvSpPr>
            <p:spPr bwMode="auto">
              <a:xfrm>
                <a:off x="4716889" y="2652168"/>
                <a:ext cx="10983" cy="12720"/>
              </a:xfrm>
              <a:custGeom>
                <a:avLst/>
                <a:gdLst>
                  <a:gd name="T0" fmla="*/ 0 w 23"/>
                  <a:gd name="T1" fmla="*/ 0 h 9"/>
                  <a:gd name="T2" fmla="*/ 5 w 23"/>
                  <a:gd name="T3" fmla="*/ 5 h 9"/>
                  <a:gd name="T4" fmla="*/ 10 w 23"/>
                  <a:gd name="T5" fmla="*/ 8 h 9"/>
                  <a:gd name="T6" fmla="*/ 15 w 23"/>
                  <a:gd name="T7" fmla="*/ 9 h 9"/>
                  <a:gd name="T8" fmla="*/ 22 w 23"/>
                  <a:gd name="T9" fmla="*/ 9 h 9"/>
                  <a:gd name="T10" fmla="*/ 23 w 23"/>
                  <a:gd name="T11" fmla="*/ 9 h 9"/>
                  <a:gd name="T12" fmla="*/ 19 w 23"/>
                  <a:gd name="T13" fmla="*/ 5 h 9"/>
                  <a:gd name="T14" fmla="*/ 13 w 23"/>
                  <a:gd name="T15" fmla="*/ 2 h 9"/>
                  <a:gd name="T16" fmla="*/ 6 w 23"/>
                  <a:gd name="T17" fmla="*/ 1 h 9"/>
                  <a:gd name="T18" fmla="*/ 0 w 2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9">
                    <a:moveTo>
                      <a:pt x="0" y="0"/>
                    </a:moveTo>
                    <a:lnTo>
                      <a:pt x="5" y="5"/>
                    </a:lnTo>
                    <a:lnTo>
                      <a:pt x="10" y="8"/>
                    </a:lnTo>
                    <a:lnTo>
                      <a:pt x="15" y="9"/>
                    </a:lnTo>
                    <a:lnTo>
                      <a:pt x="22" y="9"/>
                    </a:lnTo>
                    <a:lnTo>
                      <a:pt x="23" y="9"/>
                    </a:lnTo>
                    <a:lnTo>
                      <a:pt x="19" y="5"/>
                    </a:lnTo>
                    <a:lnTo>
                      <a:pt x="13" y="2"/>
                    </a:lnTo>
                    <a:lnTo>
                      <a:pt x="6" y="1"/>
                    </a:lnTo>
                    <a:lnTo>
                      <a:pt x="0"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97" name="Freeform 740"/>
              <p:cNvSpPr>
                <a:spLocks/>
              </p:cNvSpPr>
              <p:nvPr/>
            </p:nvSpPr>
            <p:spPr bwMode="auto">
              <a:xfrm>
                <a:off x="4693924" y="2751809"/>
                <a:ext cx="7988" cy="27560"/>
              </a:xfrm>
              <a:custGeom>
                <a:avLst/>
                <a:gdLst>
                  <a:gd name="T0" fmla="*/ 0 w 16"/>
                  <a:gd name="T1" fmla="*/ 4 h 23"/>
                  <a:gd name="T2" fmla="*/ 0 w 16"/>
                  <a:gd name="T3" fmla="*/ 9 h 23"/>
                  <a:gd name="T4" fmla="*/ 1 w 16"/>
                  <a:gd name="T5" fmla="*/ 15 h 23"/>
                  <a:gd name="T6" fmla="*/ 3 w 16"/>
                  <a:gd name="T7" fmla="*/ 19 h 23"/>
                  <a:gd name="T8" fmla="*/ 5 w 16"/>
                  <a:gd name="T9" fmla="*/ 23 h 23"/>
                  <a:gd name="T10" fmla="*/ 16 w 16"/>
                  <a:gd name="T11" fmla="*/ 5 h 23"/>
                  <a:gd name="T12" fmla="*/ 12 w 16"/>
                  <a:gd name="T13" fmla="*/ 2 h 23"/>
                  <a:gd name="T14" fmla="*/ 8 w 16"/>
                  <a:gd name="T15" fmla="*/ 0 h 23"/>
                  <a:gd name="T16" fmla="*/ 3 w 16"/>
                  <a:gd name="T17" fmla="*/ 0 h 23"/>
                  <a:gd name="T18" fmla="*/ 0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0" y="4"/>
                    </a:moveTo>
                    <a:lnTo>
                      <a:pt x="0" y="9"/>
                    </a:lnTo>
                    <a:lnTo>
                      <a:pt x="1" y="15"/>
                    </a:lnTo>
                    <a:lnTo>
                      <a:pt x="3" y="19"/>
                    </a:lnTo>
                    <a:lnTo>
                      <a:pt x="5" y="23"/>
                    </a:lnTo>
                    <a:lnTo>
                      <a:pt x="16" y="5"/>
                    </a:lnTo>
                    <a:lnTo>
                      <a:pt x="12" y="2"/>
                    </a:lnTo>
                    <a:lnTo>
                      <a:pt x="8" y="0"/>
                    </a:lnTo>
                    <a:lnTo>
                      <a:pt x="3" y="0"/>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98" name="Freeform 741"/>
              <p:cNvSpPr>
                <a:spLocks/>
              </p:cNvSpPr>
              <p:nvPr/>
            </p:nvSpPr>
            <p:spPr bwMode="auto">
              <a:xfrm>
                <a:off x="4712895" y="2775130"/>
                <a:ext cx="86865" cy="91161"/>
              </a:xfrm>
              <a:custGeom>
                <a:avLst/>
                <a:gdLst>
                  <a:gd name="T0" fmla="*/ 0 w 175"/>
                  <a:gd name="T1" fmla="*/ 0 h 71"/>
                  <a:gd name="T2" fmla="*/ 7 w 175"/>
                  <a:gd name="T3" fmla="*/ 9 h 71"/>
                  <a:gd name="T4" fmla="*/ 14 w 175"/>
                  <a:gd name="T5" fmla="*/ 19 h 71"/>
                  <a:gd name="T6" fmla="*/ 22 w 175"/>
                  <a:gd name="T7" fmla="*/ 27 h 71"/>
                  <a:gd name="T8" fmla="*/ 31 w 175"/>
                  <a:gd name="T9" fmla="*/ 35 h 71"/>
                  <a:gd name="T10" fmla="*/ 41 w 175"/>
                  <a:gd name="T11" fmla="*/ 44 h 71"/>
                  <a:gd name="T12" fmla="*/ 50 w 175"/>
                  <a:gd name="T13" fmla="*/ 50 h 71"/>
                  <a:gd name="T14" fmla="*/ 59 w 175"/>
                  <a:gd name="T15" fmla="*/ 56 h 71"/>
                  <a:gd name="T16" fmla="*/ 68 w 175"/>
                  <a:gd name="T17" fmla="*/ 61 h 71"/>
                  <a:gd name="T18" fmla="*/ 67 w 175"/>
                  <a:gd name="T19" fmla="*/ 56 h 71"/>
                  <a:gd name="T20" fmla="*/ 64 w 175"/>
                  <a:gd name="T21" fmla="*/ 49 h 71"/>
                  <a:gd name="T22" fmla="*/ 60 w 175"/>
                  <a:gd name="T23" fmla="*/ 44 h 71"/>
                  <a:gd name="T24" fmla="*/ 56 w 175"/>
                  <a:gd name="T25" fmla="*/ 39 h 71"/>
                  <a:gd name="T26" fmla="*/ 65 w 175"/>
                  <a:gd name="T27" fmla="*/ 42 h 71"/>
                  <a:gd name="T28" fmla="*/ 74 w 175"/>
                  <a:gd name="T29" fmla="*/ 48 h 71"/>
                  <a:gd name="T30" fmla="*/ 82 w 175"/>
                  <a:gd name="T31" fmla="*/ 53 h 71"/>
                  <a:gd name="T32" fmla="*/ 91 w 175"/>
                  <a:gd name="T33" fmla="*/ 59 h 71"/>
                  <a:gd name="T34" fmla="*/ 101 w 175"/>
                  <a:gd name="T35" fmla="*/ 63 h 71"/>
                  <a:gd name="T36" fmla="*/ 110 w 175"/>
                  <a:gd name="T37" fmla="*/ 68 h 71"/>
                  <a:gd name="T38" fmla="*/ 120 w 175"/>
                  <a:gd name="T39" fmla="*/ 71 h 71"/>
                  <a:gd name="T40" fmla="*/ 131 w 175"/>
                  <a:gd name="T41" fmla="*/ 71 h 71"/>
                  <a:gd name="T42" fmla="*/ 124 w 175"/>
                  <a:gd name="T43" fmla="*/ 67 h 71"/>
                  <a:gd name="T44" fmla="*/ 117 w 175"/>
                  <a:gd name="T45" fmla="*/ 63 h 71"/>
                  <a:gd name="T46" fmla="*/ 110 w 175"/>
                  <a:gd name="T47" fmla="*/ 59 h 71"/>
                  <a:gd name="T48" fmla="*/ 103 w 175"/>
                  <a:gd name="T49" fmla="*/ 53 h 71"/>
                  <a:gd name="T50" fmla="*/ 112 w 175"/>
                  <a:gd name="T51" fmla="*/ 55 h 71"/>
                  <a:gd name="T52" fmla="*/ 120 w 175"/>
                  <a:gd name="T53" fmla="*/ 55 h 71"/>
                  <a:gd name="T54" fmla="*/ 129 w 175"/>
                  <a:gd name="T55" fmla="*/ 56 h 71"/>
                  <a:gd name="T56" fmla="*/ 139 w 175"/>
                  <a:gd name="T57" fmla="*/ 55 h 71"/>
                  <a:gd name="T58" fmla="*/ 148 w 175"/>
                  <a:gd name="T59" fmla="*/ 55 h 71"/>
                  <a:gd name="T60" fmla="*/ 157 w 175"/>
                  <a:gd name="T61" fmla="*/ 55 h 71"/>
                  <a:gd name="T62" fmla="*/ 166 w 175"/>
                  <a:gd name="T63" fmla="*/ 53 h 71"/>
                  <a:gd name="T64" fmla="*/ 175 w 175"/>
                  <a:gd name="T65" fmla="*/ 53 h 71"/>
                  <a:gd name="T66" fmla="*/ 166 w 175"/>
                  <a:gd name="T67" fmla="*/ 49 h 71"/>
                  <a:gd name="T68" fmla="*/ 157 w 175"/>
                  <a:gd name="T69" fmla="*/ 46 h 71"/>
                  <a:gd name="T70" fmla="*/ 147 w 175"/>
                  <a:gd name="T71" fmla="*/ 45 h 71"/>
                  <a:gd name="T72" fmla="*/ 136 w 175"/>
                  <a:gd name="T73" fmla="*/ 44 h 71"/>
                  <a:gd name="T74" fmla="*/ 126 w 175"/>
                  <a:gd name="T75" fmla="*/ 44 h 71"/>
                  <a:gd name="T76" fmla="*/ 114 w 175"/>
                  <a:gd name="T77" fmla="*/ 44 h 71"/>
                  <a:gd name="T78" fmla="*/ 105 w 175"/>
                  <a:gd name="T79" fmla="*/ 42 h 71"/>
                  <a:gd name="T80" fmla="*/ 95 w 175"/>
                  <a:gd name="T81" fmla="*/ 39 h 71"/>
                  <a:gd name="T82" fmla="*/ 83 w 175"/>
                  <a:gd name="T83" fmla="*/ 35 h 71"/>
                  <a:gd name="T84" fmla="*/ 72 w 175"/>
                  <a:gd name="T85" fmla="*/ 31 h 71"/>
                  <a:gd name="T86" fmla="*/ 59 w 175"/>
                  <a:gd name="T87" fmla="*/ 27 h 71"/>
                  <a:gd name="T88" fmla="*/ 48 w 175"/>
                  <a:gd name="T89" fmla="*/ 22 h 71"/>
                  <a:gd name="T90" fmla="*/ 36 w 175"/>
                  <a:gd name="T91" fmla="*/ 18 h 71"/>
                  <a:gd name="T92" fmla="*/ 26 w 175"/>
                  <a:gd name="T93" fmla="*/ 12 h 71"/>
                  <a:gd name="T94" fmla="*/ 14 w 175"/>
                  <a:gd name="T95" fmla="*/ 7 h 71"/>
                  <a:gd name="T96" fmla="*/ 4 w 175"/>
                  <a:gd name="T97" fmla="*/ 0 h 71"/>
                  <a:gd name="T98" fmla="*/ 0 w 175"/>
                  <a:gd name="T9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5" h="71">
                    <a:moveTo>
                      <a:pt x="0" y="0"/>
                    </a:moveTo>
                    <a:lnTo>
                      <a:pt x="7" y="9"/>
                    </a:lnTo>
                    <a:lnTo>
                      <a:pt x="14" y="19"/>
                    </a:lnTo>
                    <a:lnTo>
                      <a:pt x="22" y="27"/>
                    </a:lnTo>
                    <a:lnTo>
                      <a:pt x="31" y="35"/>
                    </a:lnTo>
                    <a:lnTo>
                      <a:pt x="41" y="44"/>
                    </a:lnTo>
                    <a:lnTo>
                      <a:pt x="50" y="50"/>
                    </a:lnTo>
                    <a:lnTo>
                      <a:pt x="59" y="56"/>
                    </a:lnTo>
                    <a:lnTo>
                      <a:pt x="68" y="61"/>
                    </a:lnTo>
                    <a:lnTo>
                      <a:pt x="67" y="56"/>
                    </a:lnTo>
                    <a:lnTo>
                      <a:pt x="64" y="49"/>
                    </a:lnTo>
                    <a:lnTo>
                      <a:pt x="60" y="44"/>
                    </a:lnTo>
                    <a:lnTo>
                      <a:pt x="56" y="39"/>
                    </a:lnTo>
                    <a:lnTo>
                      <a:pt x="65" y="42"/>
                    </a:lnTo>
                    <a:lnTo>
                      <a:pt x="74" y="48"/>
                    </a:lnTo>
                    <a:lnTo>
                      <a:pt x="82" y="53"/>
                    </a:lnTo>
                    <a:lnTo>
                      <a:pt x="91" y="59"/>
                    </a:lnTo>
                    <a:lnTo>
                      <a:pt x="101" y="63"/>
                    </a:lnTo>
                    <a:lnTo>
                      <a:pt x="110" y="68"/>
                    </a:lnTo>
                    <a:lnTo>
                      <a:pt x="120" y="71"/>
                    </a:lnTo>
                    <a:lnTo>
                      <a:pt x="131" y="71"/>
                    </a:lnTo>
                    <a:lnTo>
                      <a:pt x="124" y="67"/>
                    </a:lnTo>
                    <a:lnTo>
                      <a:pt x="117" y="63"/>
                    </a:lnTo>
                    <a:lnTo>
                      <a:pt x="110" y="59"/>
                    </a:lnTo>
                    <a:lnTo>
                      <a:pt x="103" y="53"/>
                    </a:lnTo>
                    <a:lnTo>
                      <a:pt x="112" y="55"/>
                    </a:lnTo>
                    <a:lnTo>
                      <a:pt x="120" y="55"/>
                    </a:lnTo>
                    <a:lnTo>
                      <a:pt x="129" y="56"/>
                    </a:lnTo>
                    <a:lnTo>
                      <a:pt x="139" y="55"/>
                    </a:lnTo>
                    <a:lnTo>
                      <a:pt x="148" y="55"/>
                    </a:lnTo>
                    <a:lnTo>
                      <a:pt x="157" y="55"/>
                    </a:lnTo>
                    <a:lnTo>
                      <a:pt x="166" y="53"/>
                    </a:lnTo>
                    <a:lnTo>
                      <a:pt x="175" y="53"/>
                    </a:lnTo>
                    <a:lnTo>
                      <a:pt x="166" y="49"/>
                    </a:lnTo>
                    <a:lnTo>
                      <a:pt x="157" y="46"/>
                    </a:lnTo>
                    <a:lnTo>
                      <a:pt x="147" y="45"/>
                    </a:lnTo>
                    <a:lnTo>
                      <a:pt x="136" y="44"/>
                    </a:lnTo>
                    <a:lnTo>
                      <a:pt x="126" y="44"/>
                    </a:lnTo>
                    <a:lnTo>
                      <a:pt x="114" y="44"/>
                    </a:lnTo>
                    <a:lnTo>
                      <a:pt x="105" y="42"/>
                    </a:lnTo>
                    <a:lnTo>
                      <a:pt x="95" y="39"/>
                    </a:lnTo>
                    <a:lnTo>
                      <a:pt x="83" y="35"/>
                    </a:lnTo>
                    <a:lnTo>
                      <a:pt x="72" y="31"/>
                    </a:lnTo>
                    <a:lnTo>
                      <a:pt x="59" y="27"/>
                    </a:lnTo>
                    <a:lnTo>
                      <a:pt x="48" y="22"/>
                    </a:lnTo>
                    <a:lnTo>
                      <a:pt x="36" y="18"/>
                    </a:lnTo>
                    <a:lnTo>
                      <a:pt x="26" y="12"/>
                    </a:lnTo>
                    <a:lnTo>
                      <a:pt x="14" y="7"/>
                    </a:lnTo>
                    <a:lnTo>
                      <a:pt x="4" y="0"/>
                    </a:lnTo>
                    <a:lnTo>
                      <a:pt x="0"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99" name="Freeform 742"/>
              <p:cNvSpPr>
                <a:spLocks/>
              </p:cNvSpPr>
              <p:nvPr/>
            </p:nvSpPr>
            <p:spPr bwMode="auto">
              <a:xfrm>
                <a:off x="4702910" y="2785730"/>
                <a:ext cx="17972" cy="44521"/>
              </a:xfrm>
              <a:custGeom>
                <a:avLst/>
                <a:gdLst>
                  <a:gd name="T0" fmla="*/ 0 w 37"/>
                  <a:gd name="T1" fmla="*/ 5 h 36"/>
                  <a:gd name="T2" fmla="*/ 1 w 37"/>
                  <a:gd name="T3" fmla="*/ 12 h 36"/>
                  <a:gd name="T4" fmla="*/ 3 w 37"/>
                  <a:gd name="T5" fmla="*/ 18 h 36"/>
                  <a:gd name="T6" fmla="*/ 7 w 37"/>
                  <a:gd name="T7" fmla="*/ 23 h 36"/>
                  <a:gd name="T8" fmla="*/ 12 w 37"/>
                  <a:gd name="T9" fmla="*/ 27 h 36"/>
                  <a:gd name="T10" fmla="*/ 18 w 37"/>
                  <a:gd name="T11" fmla="*/ 30 h 36"/>
                  <a:gd name="T12" fmla="*/ 24 w 37"/>
                  <a:gd name="T13" fmla="*/ 33 h 36"/>
                  <a:gd name="T14" fmla="*/ 31 w 37"/>
                  <a:gd name="T15" fmla="*/ 34 h 36"/>
                  <a:gd name="T16" fmla="*/ 37 w 37"/>
                  <a:gd name="T17" fmla="*/ 36 h 36"/>
                  <a:gd name="T18" fmla="*/ 33 w 37"/>
                  <a:gd name="T19" fmla="*/ 30 h 36"/>
                  <a:gd name="T20" fmla="*/ 30 w 37"/>
                  <a:gd name="T21" fmla="*/ 25 h 36"/>
                  <a:gd name="T22" fmla="*/ 25 w 37"/>
                  <a:gd name="T23" fmla="*/ 19 h 36"/>
                  <a:gd name="T24" fmla="*/ 21 w 37"/>
                  <a:gd name="T25" fmla="*/ 14 h 36"/>
                  <a:gd name="T26" fmla="*/ 16 w 37"/>
                  <a:gd name="T27" fmla="*/ 10 h 36"/>
                  <a:gd name="T28" fmla="*/ 11 w 37"/>
                  <a:gd name="T29" fmla="*/ 5 h 36"/>
                  <a:gd name="T30" fmla="*/ 7 w 37"/>
                  <a:gd name="T31" fmla="*/ 3 h 36"/>
                  <a:gd name="T32" fmla="*/ 1 w 37"/>
                  <a:gd name="T33" fmla="*/ 0 h 36"/>
                  <a:gd name="T34" fmla="*/ 0 w 37"/>
                  <a:gd name="T3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0" y="5"/>
                    </a:moveTo>
                    <a:lnTo>
                      <a:pt x="1" y="12"/>
                    </a:lnTo>
                    <a:lnTo>
                      <a:pt x="3" y="18"/>
                    </a:lnTo>
                    <a:lnTo>
                      <a:pt x="7" y="23"/>
                    </a:lnTo>
                    <a:lnTo>
                      <a:pt x="12" y="27"/>
                    </a:lnTo>
                    <a:lnTo>
                      <a:pt x="18" y="30"/>
                    </a:lnTo>
                    <a:lnTo>
                      <a:pt x="24" y="33"/>
                    </a:lnTo>
                    <a:lnTo>
                      <a:pt x="31" y="34"/>
                    </a:lnTo>
                    <a:lnTo>
                      <a:pt x="37" y="36"/>
                    </a:lnTo>
                    <a:lnTo>
                      <a:pt x="33" y="30"/>
                    </a:lnTo>
                    <a:lnTo>
                      <a:pt x="30" y="25"/>
                    </a:lnTo>
                    <a:lnTo>
                      <a:pt x="25" y="19"/>
                    </a:lnTo>
                    <a:lnTo>
                      <a:pt x="21" y="14"/>
                    </a:lnTo>
                    <a:lnTo>
                      <a:pt x="16" y="10"/>
                    </a:lnTo>
                    <a:lnTo>
                      <a:pt x="11" y="5"/>
                    </a:lnTo>
                    <a:lnTo>
                      <a:pt x="7" y="3"/>
                    </a:lnTo>
                    <a:lnTo>
                      <a:pt x="1" y="0"/>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00" name="Freeform 743"/>
              <p:cNvSpPr>
                <a:spLocks/>
              </p:cNvSpPr>
              <p:nvPr/>
            </p:nvSpPr>
            <p:spPr bwMode="auto">
              <a:xfrm>
                <a:off x="4659977" y="2845090"/>
                <a:ext cx="174729" cy="245923"/>
              </a:xfrm>
              <a:custGeom>
                <a:avLst/>
                <a:gdLst>
                  <a:gd name="T0" fmla="*/ 12 w 352"/>
                  <a:gd name="T1" fmla="*/ 52 h 191"/>
                  <a:gd name="T2" fmla="*/ 27 w 352"/>
                  <a:gd name="T3" fmla="*/ 72 h 191"/>
                  <a:gd name="T4" fmla="*/ 36 w 352"/>
                  <a:gd name="T5" fmla="*/ 95 h 191"/>
                  <a:gd name="T6" fmla="*/ 52 w 352"/>
                  <a:gd name="T7" fmla="*/ 105 h 191"/>
                  <a:gd name="T8" fmla="*/ 68 w 352"/>
                  <a:gd name="T9" fmla="*/ 99 h 191"/>
                  <a:gd name="T10" fmla="*/ 74 w 352"/>
                  <a:gd name="T11" fmla="*/ 119 h 191"/>
                  <a:gd name="T12" fmla="*/ 84 w 352"/>
                  <a:gd name="T13" fmla="*/ 134 h 191"/>
                  <a:gd name="T14" fmla="*/ 102 w 352"/>
                  <a:gd name="T15" fmla="*/ 135 h 191"/>
                  <a:gd name="T16" fmla="*/ 117 w 352"/>
                  <a:gd name="T17" fmla="*/ 143 h 191"/>
                  <a:gd name="T18" fmla="*/ 128 w 352"/>
                  <a:gd name="T19" fmla="*/ 167 h 191"/>
                  <a:gd name="T20" fmla="*/ 146 w 352"/>
                  <a:gd name="T21" fmla="*/ 187 h 191"/>
                  <a:gd name="T22" fmla="*/ 162 w 352"/>
                  <a:gd name="T23" fmla="*/ 188 h 191"/>
                  <a:gd name="T24" fmla="*/ 179 w 352"/>
                  <a:gd name="T25" fmla="*/ 187 h 191"/>
                  <a:gd name="T26" fmla="*/ 195 w 352"/>
                  <a:gd name="T27" fmla="*/ 184 h 191"/>
                  <a:gd name="T28" fmla="*/ 212 w 352"/>
                  <a:gd name="T29" fmla="*/ 184 h 191"/>
                  <a:gd name="T30" fmla="*/ 227 w 352"/>
                  <a:gd name="T31" fmla="*/ 187 h 191"/>
                  <a:gd name="T32" fmla="*/ 242 w 352"/>
                  <a:gd name="T33" fmla="*/ 190 h 191"/>
                  <a:gd name="T34" fmla="*/ 258 w 352"/>
                  <a:gd name="T35" fmla="*/ 191 h 191"/>
                  <a:gd name="T36" fmla="*/ 272 w 352"/>
                  <a:gd name="T37" fmla="*/ 184 h 191"/>
                  <a:gd name="T38" fmla="*/ 283 w 352"/>
                  <a:gd name="T39" fmla="*/ 164 h 191"/>
                  <a:gd name="T40" fmla="*/ 298 w 352"/>
                  <a:gd name="T41" fmla="*/ 152 h 191"/>
                  <a:gd name="T42" fmla="*/ 314 w 352"/>
                  <a:gd name="T43" fmla="*/ 153 h 191"/>
                  <a:gd name="T44" fmla="*/ 326 w 352"/>
                  <a:gd name="T45" fmla="*/ 146 h 191"/>
                  <a:gd name="T46" fmla="*/ 339 w 352"/>
                  <a:gd name="T47" fmla="*/ 136 h 191"/>
                  <a:gd name="T48" fmla="*/ 352 w 352"/>
                  <a:gd name="T49" fmla="*/ 127 h 191"/>
                  <a:gd name="T50" fmla="*/ 338 w 352"/>
                  <a:gd name="T51" fmla="*/ 123 h 191"/>
                  <a:gd name="T52" fmla="*/ 323 w 352"/>
                  <a:gd name="T53" fmla="*/ 120 h 191"/>
                  <a:gd name="T54" fmla="*/ 298 w 352"/>
                  <a:gd name="T55" fmla="*/ 106 h 191"/>
                  <a:gd name="T56" fmla="*/ 272 w 352"/>
                  <a:gd name="T57" fmla="*/ 97 h 191"/>
                  <a:gd name="T58" fmla="*/ 246 w 352"/>
                  <a:gd name="T59" fmla="*/ 87 h 191"/>
                  <a:gd name="T60" fmla="*/ 219 w 352"/>
                  <a:gd name="T61" fmla="*/ 78 h 191"/>
                  <a:gd name="T62" fmla="*/ 194 w 352"/>
                  <a:gd name="T63" fmla="*/ 75 h 191"/>
                  <a:gd name="T64" fmla="*/ 169 w 352"/>
                  <a:gd name="T65" fmla="*/ 72 h 191"/>
                  <a:gd name="T66" fmla="*/ 143 w 352"/>
                  <a:gd name="T67" fmla="*/ 69 h 191"/>
                  <a:gd name="T68" fmla="*/ 119 w 352"/>
                  <a:gd name="T69" fmla="*/ 67 h 191"/>
                  <a:gd name="T70" fmla="*/ 95 w 352"/>
                  <a:gd name="T71" fmla="*/ 60 h 191"/>
                  <a:gd name="T72" fmla="*/ 72 w 352"/>
                  <a:gd name="T73" fmla="*/ 52 h 191"/>
                  <a:gd name="T74" fmla="*/ 50 w 352"/>
                  <a:gd name="T75" fmla="*/ 39 h 191"/>
                  <a:gd name="T76" fmla="*/ 29 w 352"/>
                  <a:gd name="T77" fmla="*/ 23 h 191"/>
                  <a:gd name="T78" fmla="*/ 0 w 352"/>
                  <a:gd name="T79" fmla="*/ 4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91">
                    <a:moveTo>
                      <a:pt x="0" y="49"/>
                    </a:moveTo>
                    <a:lnTo>
                      <a:pt x="12" y="52"/>
                    </a:lnTo>
                    <a:lnTo>
                      <a:pt x="21" y="60"/>
                    </a:lnTo>
                    <a:lnTo>
                      <a:pt x="27" y="72"/>
                    </a:lnTo>
                    <a:lnTo>
                      <a:pt x="32" y="84"/>
                    </a:lnTo>
                    <a:lnTo>
                      <a:pt x="36" y="95"/>
                    </a:lnTo>
                    <a:lnTo>
                      <a:pt x="43" y="102"/>
                    </a:lnTo>
                    <a:lnTo>
                      <a:pt x="52" y="105"/>
                    </a:lnTo>
                    <a:lnTo>
                      <a:pt x="66" y="99"/>
                    </a:lnTo>
                    <a:lnTo>
                      <a:pt x="68" y="99"/>
                    </a:lnTo>
                    <a:lnTo>
                      <a:pt x="72" y="109"/>
                    </a:lnTo>
                    <a:lnTo>
                      <a:pt x="74" y="119"/>
                    </a:lnTo>
                    <a:lnTo>
                      <a:pt x="78" y="127"/>
                    </a:lnTo>
                    <a:lnTo>
                      <a:pt x="84" y="134"/>
                    </a:lnTo>
                    <a:lnTo>
                      <a:pt x="94" y="134"/>
                    </a:lnTo>
                    <a:lnTo>
                      <a:pt x="102" y="135"/>
                    </a:lnTo>
                    <a:lnTo>
                      <a:pt x="110" y="139"/>
                    </a:lnTo>
                    <a:lnTo>
                      <a:pt x="117" y="143"/>
                    </a:lnTo>
                    <a:lnTo>
                      <a:pt x="121" y="156"/>
                    </a:lnTo>
                    <a:lnTo>
                      <a:pt x="128" y="167"/>
                    </a:lnTo>
                    <a:lnTo>
                      <a:pt x="136" y="178"/>
                    </a:lnTo>
                    <a:lnTo>
                      <a:pt x="146" y="187"/>
                    </a:lnTo>
                    <a:lnTo>
                      <a:pt x="154" y="188"/>
                    </a:lnTo>
                    <a:lnTo>
                      <a:pt x="162" y="188"/>
                    </a:lnTo>
                    <a:lnTo>
                      <a:pt x="170" y="188"/>
                    </a:lnTo>
                    <a:lnTo>
                      <a:pt x="179" y="187"/>
                    </a:lnTo>
                    <a:lnTo>
                      <a:pt x="187" y="186"/>
                    </a:lnTo>
                    <a:lnTo>
                      <a:pt x="195" y="184"/>
                    </a:lnTo>
                    <a:lnTo>
                      <a:pt x="204" y="184"/>
                    </a:lnTo>
                    <a:lnTo>
                      <a:pt x="212" y="184"/>
                    </a:lnTo>
                    <a:lnTo>
                      <a:pt x="219" y="184"/>
                    </a:lnTo>
                    <a:lnTo>
                      <a:pt x="227" y="187"/>
                    </a:lnTo>
                    <a:lnTo>
                      <a:pt x="235" y="188"/>
                    </a:lnTo>
                    <a:lnTo>
                      <a:pt x="242" y="190"/>
                    </a:lnTo>
                    <a:lnTo>
                      <a:pt x="250" y="191"/>
                    </a:lnTo>
                    <a:lnTo>
                      <a:pt x="258" y="191"/>
                    </a:lnTo>
                    <a:lnTo>
                      <a:pt x="265" y="188"/>
                    </a:lnTo>
                    <a:lnTo>
                      <a:pt x="272" y="184"/>
                    </a:lnTo>
                    <a:lnTo>
                      <a:pt x="278" y="175"/>
                    </a:lnTo>
                    <a:lnTo>
                      <a:pt x="283" y="164"/>
                    </a:lnTo>
                    <a:lnTo>
                      <a:pt x="288" y="156"/>
                    </a:lnTo>
                    <a:lnTo>
                      <a:pt x="298" y="152"/>
                    </a:lnTo>
                    <a:lnTo>
                      <a:pt x="306" y="154"/>
                    </a:lnTo>
                    <a:lnTo>
                      <a:pt x="314" y="153"/>
                    </a:lnTo>
                    <a:lnTo>
                      <a:pt x="321" y="150"/>
                    </a:lnTo>
                    <a:lnTo>
                      <a:pt x="326" y="146"/>
                    </a:lnTo>
                    <a:lnTo>
                      <a:pt x="333" y="142"/>
                    </a:lnTo>
                    <a:lnTo>
                      <a:pt x="339" y="136"/>
                    </a:lnTo>
                    <a:lnTo>
                      <a:pt x="345" y="131"/>
                    </a:lnTo>
                    <a:lnTo>
                      <a:pt x="352" y="127"/>
                    </a:lnTo>
                    <a:lnTo>
                      <a:pt x="345" y="124"/>
                    </a:lnTo>
                    <a:lnTo>
                      <a:pt x="338" y="123"/>
                    </a:lnTo>
                    <a:lnTo>
                      <a:pt x="330" y="123"/>
                    </a:lnTo>
                    <a:lnTo>
                      <a:pt x="323" y="120"/>
                    </a:lnTo>
                    <a:lnTo>
                      <a:pt x="310" y="113"/>
                    </a:lnTo>
                    <a:lnTo>
                      <a:pt x="298" y="106"/>
                    </a:lnTo>
                    <a:lnTo>
                      <a:pt x="285" y="101"/>
                    </a:lnTo>
                    <a:lnTo>
                      <a:pt x="272" y="97"/>
                    </a:lnTo>
                    <a:lnTo>
                      <a:pt x="258" y="91"/>
                    </a:lnTo>
                    <a:lnTo>
                      <a:pt x="246" y="87"/>
                    </a:lnTo>
                    <a:lnTo>
                      <a:pt x="232" y="83"/>
                    </a:lnTo>
                    <a:lnTo>
                      <a:pt x="219" y="78"/>
                    </a:lnTo>
                    <a:lnTo>
                      <a:pt x="207" y="76"/>
                    </a:lnTo>
                    <a:lnTo>
                      <a:pt x="194" y="75"/>
                    </a:lnTo>
                    <a:lnTo>
                      <a:pt x="181" y="73"/>
                    </a:lnTo>
                    <a:lnTo>
                      <a:pt x="169" y="72"/>
                    </a:lnTo>
                    <a:lnTo>
                      <a:pt x="156" y="72"/>
                    </a:lnTo>
                    <a:lnTo>
                      <a:pt x="143" y="69"/>
                    </a:lnTo>
                    <a:lnTo>
                      <a:pt x="131" y="68"/>
                    </a:lnTo>
                    <a:lnTo>
                      <a:pt x="119" y="67"/>
                    </a:lnTo>
                    <a:lnTo>
                      <a:pt x="106" y="64"/>
                    </a:lnTo>
                    <a:lnTo>
                      <a:pt x="95" y="60"/>
                    </a:lnTo>
                    <a:lnTo>
                      <a:pt x="83" y="56"/>
                    </a:lnTo>
                    <a:lnTo>
                      <a:pt x="72" y="52"/>
                    </a:lnTo>
                    <a:lnTo>
                      <a:pt x="60" y="46"/>
                    </a:lnTo>
                    <a:lnTo>
                      <a:pt x="50" y="39"/>
                    </a:lnTo>
                    <a:lnTo>
                      <a:pt x="40" y="31"/>
                    </a:lnTo>
                    <a:lnTo>
                      <a:pt x="29" y="23"/>
                    </a:lnTo>
                    <a:lnTo>
                      <a:pt x="0" y="0"/>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01" name="Freeform 744"/>
              <p:cNvSpPr>
                <a:spLocks/>
              </p:cNvSpPr>
              <p:nvPr/>
            </p:nvSpPr>
            <p:spPr bwMode="auto">
              <a:xfrm>
                <a:off x="4708901" y="2961692"/>
                <a:ext cx="7988" cy="16960"/>
              </a:xfrm>
              <a:custGeom>
                <a:avLst/>
                <a:gdLst>
                  <a:gd name="T0" fmla="*/ 0 w 16"/>
                  <a:gd name="T1" fmla="*/ 8 h 15"/>
                  <a:gd name="T2" fmla="*/ 0 w 16"/>
                  <a:gd name="T3" fmla="*/ 11 h 15"/>
                  <a:gd name="T4" fmla="*/ 1 w 16"/>
                  <a:gd name="T5" fmla="*/ 14 h 15"/>
                  <a:gd name="T6" fmla="*/ 4 w 16"/>
                  <a:gd name="T7" fmla="*/ 15 h 15"/>
                  <a:gd name="T8" fmla="*/ 6 w 16"/>
                  <a:gd name="T9" fmla="*/ 15 h 15"/>
                  <a:gd name="T10" fmla="*/ 10 w 16"/>
                  <a:gd name="T11" fmla="*/ 15 h 15"/>
                  <a:gd name="T12" fmla="*/ 13 w 16"/>
                  <a:gd name="T13" fmla="*/ 14 h 15"/>
                  <a:gd name="T14" fmla="*/ 15 w 16"/>
                  <a:gd name="T15" fmla="*/ 11 h 15"/>
                  <a:gd name="T16" fmla="*/ 16 w 16"/>
                  <a:gd name="T17" fmla="*/ 7 h 15"/>
                  <a:gd name="T18" fmla="*/ 14 w 16"/>
                  <a:gd name="T19" fmla="*/ 1 h 15"/>
                  <a:gd name="T20" fmla="*/ 8 w 16"/>
                  <a:gd name="T21" fmla="*/ 0 h 15"/>
                  <a:gd name="T22" fmla="*/ 4 w 16"/>
                  <a:gd name="T23" fmla="*/ 3 h 15"/>
                  <a:gd name="T24" fmla="*/ 0 w 16"/>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5">
                    <a:moveTo>
                      <a:pt x="0" y="8"/>
                    </a:moveTo>
                    <a:lnTo>
                      <a:pt x="0" y="11"/>
                    </a:lnTo>
                    <a:lnTo>
                      <a:pt x="1" y="14"/>
                    </a:lnTo>
                    <a:lnTo>
                      <a:pt x="4" y="15"/>
                    </a:lnTo>
                    <a:lnTo>
                      <a:pt x="6" y="15"/>
                    </a:lnTo>
                    <a:lnTo>
                      <a:pt x="10" y="15"/>
                    </a:lnTo>
                    <a:lnTo>
                      <a:pt x="13" y="14"/>
                    </a:lnTo>
                    <a:lnTo>
                      <a:pt x="15" y="11"/>
                    </a:lnTo>
                    <a:lnTo>
                      <a:pt x="16" y="7"/>
                    </a:lnTo>
                    <a:lnTo>
                      <a:pt x="14" y="1"/>
                    </a:lnTo>
                    <a:lnTo>
                      <a:pt x="8" y="0"/>
                    </a:lnTo>
                    <a:lnTo>
                      <a:pt x="4" y="3"/>
                    </a:lnTo>
                    <a:lnTo>
                      <a:pt x="0"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02" name="Freeform 745"/>
              <p:cNvSpPr>
                <a:spLocks/>
              </p:cNvSpPr>
              <p:nvPr/>
            </p:nvSpPr>
            <p:spPr bwMode="auto">
              <a:xfrm>
                <a:off x="4750836" y="2974412"/>
                <a:ext cx="48924" cy="65721"/>
              </a:xfrm>
              <a:custGeom>
                <a:avLst/>
                <a:gdLst>
                  <a:gd name="T0" fmla="*/ 4 w 96"/>
                  <a:gd name="T1" fmla="*/ 20 h 51"/>
                  <a:gd name="T2" fmla="*/ 10 w 96"/>
                  <a:gd name="T3" fmla="*/ 29 h 51"/>
                  <a:gd name="T4" fmla="*/ 17 w 96"/>
                  <a:gd name="T5" fmla="*/ 34 h 51"/>
                  <a:gd name="T6" fmla="*/ 24 w 96"/>
                  <a:gd name="T7" fmla="*/ 40 h 51"/>
                  <a:gd name="T8" fmla="*/ 31 w 96"/>
                  <a:gd name="T9" fmla="*/ 44 h 51"/>
                  <a:gd name="T10" fmla="*/ 39 w 96"/>
                  <a:gd name="T11" fmla="*/ 48 h 51"/>
                  <a:gd name="T12" fmla="*/ 47 w 96"/>
                  <a:gd name="T13" fmla="*/ 49 h 51"/>
                  <a:gd name="T14" fmla="*/ 55 w 96"/>
                  <a:gd name="T15" fmla="*/ 51 h 51"/>
                  <a:gd name="T16" fmla="*/ 64 w 96"/>
                  <a:gd name="T17" fmla="*/ 51 h 51"/>
                  <a:gd name="T18" fmla="*/ 72 w 96"/>
                  <a:gd name="T19" fmla="*/ 49 h 51"/>
                  <a:gd name="T20" fmla="*/ 81 w 96"/>
                  <a:gd name="T21" fmla="*/ 48 h 51"/>
                  <a:gd name="T22" fmla="*/ 89 w 96"/>
                  <a:gd name="T23" fmla="*/ 45 h 51"/>
                  <a:gd name="T24" fmla="*/ 96 w 96"/>
                  <a:gd name="T25" fmla="*/ 40 h 51"/>
                  <a:gd name="T26" fmla="*/ 84 w 96"/>
                  <a:gd name="T27" fmla="*/ 38 h 51"/>
                  <a:gd name="T28" fmla="*/ 71 w 96"/>
                  <a:gd name="T29" fmla="*/ 37 h 51"/>
                  <a:gd name="T30" fmla="*/ 59 w 96"/>
                  <a:gd name="T31" fmla="*/ 33 h 51"/>
                  <a:gd name="T32" fmla="*/ 47 w 96"/>
                  <a:gd name="T33" fmla="*/ 29 h 51"/>
                  <a:gd name="T34" fmla="*/ 35 w 96"/>
                  <a:gd name="T35" fmla="*/ 23 h 51"/>
                  <a:gd name="T36" fmla="*/ 24 w 96"/>
                  <a:gd name="T37" fmla="*/ 16 h 51"/>
                  <a:gd name="T38" fmla="*/ 12 w 96"/>
                  <a:gd name="T39" fmla="*/ 8 h 51"/>
                  <a:gd name="T40" fmla="*/ 2 w 96"/>
                  <a:gd name="T41" fmla="*/ 0 h 51"/>
                  <a:gd name="T42" fmla="*/ 0 w 96"/>
                  <a:gd name="T43" fmla="*/ 5 h 51"/>
                  <a:gd name="T44" fmla="*/ 1 w 96"/>
                  <a:gd name="T45" fmla="*/ 9 h 51"/>
                  <a:gd name="T46" fmla="*/ 3 w 96"/>
                  <a:gd name="T47" fmla="*/ 15 h 51"/>
                  <a:gd name="T48" fmla="*/ 4 w 96"/>
                  <a:gd name="T49"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6" h="51">
                    <a:moveTo>
                      <a:pt x="4" y="20"/>
                    </a:moveTo>
                    <a:lnTo>
                      <a:pt x="10" y="29"/>
                    </a:lnTo>
                    <a:lnTo>
                      <a:pt x="17" y="34"/>
                    </a:lnTo>
                    <a:lnTo>
                      <a:pt x="24" y="40"/>
                    </a:lnTo>
                    <a:lnTo>
                      <a:pt x="31" y="44"/>
                    </a:lnTo>
                    <a:lnTo>
                      <a:pt x="39" y="48"/>
                    </a:lnTo>
                    <a:lnTo>
                      <a:pt x="47" y="49"/>
                    </a:lnTo>
                    <a:lnTo>
                      <a:pt x="55" y="51"/>
                    </a:lnTo>
                    <a:lnTo>
                      <a:pt x="64" y="51"/>
                    </a:lnTo>
                    <a:lnTo>
                      <a:pt x="72" y="49"/>
                    </a:lnTo>
                    <a:lnTo>
                      <a:pt x="81" y="48"/>
                    </a:lnTo>
                    <a:lnTo>
                      <a:pt x="89" y="45"/>
                    </a:lnTo>
                    <a:lnTo>
                      <a:pt x="96" y="40"/>
                    </a:lnTo>
                    <a:lnTo>
                      <a:pt x="84" y="38"/>
                    </a:lnTo>
                    <a:lnTo>
                      <a:pt x="71" y="37"/>
                    </a:lnTo>
                    <a:lnTo>
                      <a:pt x="59" y="33"/>
                    </a:lnTo>
                    <a:lnTo>
                      <a:pt x="47" y="29"/>
                    </a:lnTo>
                    <a:lnTo>
                      <a:pt x="35" y="23"/>
                    </a:lnTo>
                    <a:lnTo>
                      <a:pt x="24" y="16"/>
                    </a:lnTo>
                    <a:lnTo>
                      <a:pt x="12" y="8"/>
                    </a:lnTo>
                    <a:lnTo>
                      <a:pt x="2" y="0"/>
                    </a:lnTo>
                    <a:lnTo>
                      <a:pt x="0" y="5"/>
                    </a:lnTo>
                    <a:lnTo>
                      <a:pt x="1" y="9"/>
                    </a:lnTo>
                    <a:lnTo>
                      <a:pt x="3" y="15"/>
                    </a:lnTo>
                    <a:lnTo>
                      <a:pt x="4" y="2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03" name="Freeform 746"/>
              <p:cNvSpPr>
                <a:spLocks/>
              </p:cNvSpPr>
              <p:nvPr/>
            </p:nvSpPr>
            <p:spPr bwMode="auto">
              <a:xfrm>
                <a:off x="4723878" y="2974412"/>
                <a:ext cx="10983" cy="27560"/>
              </a:xfrm>
              <a:custGeom>
                <a:avLst/>
                <a:gdLst>
                  <a:gd name="T0" fmla="*/ 6 w 22"/>
                  <a:gd name="T1" fmla="*/ 18 h 22"/>
                  <a:gd name="T2" fmla="*/ 8 w 22"/>
                  <a:gd name="T3" fmla="*/ 22 h 22"/>
                  <a:gd name="T4" fmla="*/ 13 w 22"/>
                  <a:gd name="T5" fmla="*/ 22 h 22"/>
                  <a:gd name="T6" fmla="*/ 18 w 22"/>
                  <a:gd name="T7" fmla="*/ 20 h 22"/>
                  <a:gd name="T8" fmla="*/ 22 w 22"/>
                  <a:gd name="T9" fmla="*/ 19 h 22"/>
                  <a:gd name="T10" fmla="*/ 22 w 22"/>
                  <a:gd name="T11" fmla="*/ 18 h 22"/>
                  <a:gd name="T12" fmla="*/ 1 w 22"/>
                  <a:gd name="T13" fmla="*/ 0 h 22"/>
                  <a:gd name="T14" fmla="*/ 0 w 22"/>
                  <a:gd name="T15" fmla="*/ 4 h 22"/>
                  <a:gd name="T16" fmla="*/ 3 w 22"/>
                  <a:gd name="T17" fmla="*/ 8 h 22"/>
                  <a:gd name="T18" fmla="*/ 5 w 22"/>
                  <a:gd name="T19" fmla="*/ 14 h 22"/>
                  <a:gd name="T20" fmla="*/ 6 w 22"/>
                  <a:gd name="T2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6" y="18"/>
                    </a:moveTo>
                    <a:lnTo>
                      <a:pt x="8" y="22"/>
                    </a:lnTo>
                    <a:lnTo>
                      <a:pt x="13" y="22"/>
                    </a:lnTo>
                    <a:lnTo>
                      <a:pt x="18" y="20"/>
                    </a:lnTo>
                    <a:lnTo>
                      <a:pt x="22" y="19"/>
                    </a:lnTo>
                    <a:lnTo>
                      <a:pt x="22" y="18"/>
                    </a:lnTo>
                    <a:lnTo>
                      <a:pt x="1" y="0"/>
                    </a:lnTo>
                    <a:lnTo>
                      <a:pt x="0" y="4"/>
                    </a:lnTo>
                    <a:lnTo>
                      <a:pt x="3" y="8"/>
                    </a:lnTo>
                    <a:lnTo>
                      <a:pt x="5" y="14"/>
                    </a:lnTo>
                    <a:lnTo>
                      <a:pt x="6"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04" name="Freeform 747"/>
              <p:cNvSpPr>
                <a:spLocks/>
              </p:cNvSpPr>
              <p:nvPr/>
            </p:nvSpPr>
            <p:spPr bwMode="auto">
              <a:xfrm>
                <a:off x="4735859" y="2978652"/>
                <a:ext cx="18971" cy="48761"/>
              </a:xfrm>
              <a:custGeom>
                <a:avLst/>
                <a:gdLst>
                  <a:gd name="T0" fmla="*/ 4 w 40"/>
                  <a:gd name="T1" fmla="*/ 18 h 37"/>
                  <a:gd name="T2" fmla="*/ 7 w 40"/>
                  <a:gd name="T3" fmla="*/ 22 h 37"/>
                  <a:gd name="T4" fmla="*/ 12 w 40"/>
                  <a:gd name="T5" fmla="*/ 26 h 37"/>
                  <a:gd name="T6" fmla="*/ 15 w 40"/>
                  <a:gd name="T7" fmla="*/ 30 h 37"/>
                  <a:gd name="T8" fmla="*/ 20 w 40"/>
                  <a:gd name="T9" fmla="*/ 33 h 37"/>
                  <a:gd name="T10" fmla="*/ 25 w 40"/>
                  <a:gd name="T11" fmla="*/ 34 h 37"/>
                  <a:gd name="T12" fmla="*/ 29 w 40"/>
                  <a:gd name="T13" fmla="*/ 36 h 37"/>
                  <a:gd name="T14" fmla="*/ 35 w 40"/>
                  <a:gd name="T15" fmla="*/ 37 h 37"/>
                  <a:gd name="T16" fmla="*/ 40 w 40"/>
                  <a:gd name="T17" fmla="*/ 37 h 37"/>
                  <a:gd name="T18" fmla="*/ 36 w 40"/>
                  <a:gd name="T19" fmla="*/ 31 h 37"/>
                  <a:gd name="T20" fmla="*/ 33 w 40"/>
                  <a:gd name="T21" fmla="*/ 26 h 37"/>
                  <a:gd name="T22" fmla="*/ 28 w 40"/>
                  <a:gd name="T23" fmla="*/ 21 h 37"/>
                  <a:gd name="T24" fmla="*/ 23 w 40"/>
                  <a:gd name="T25" fmla="*/ 15 h 37"/>
                  <a:gd name="T26" fmla="*/ 19 w 40"/>
                  <a:gd name="T27" fmla="*/ 11 h 37"/>
                  <a:gd name="T28" fmla="*/ 13 w 40"/>
                  <a:gd name="T29" fmla="*/ 7 h 37"/>
                  <a:gd name="T30" fmla="*/ 9 w 40"/>
                  <a:gd name="T31" fmla="*/ 3 h 37"/>
                  <a:gd name="T32" fmla="*/ 3 w 40"/>
                  <a:gd name="T33" fmla="*/ 0 h 37"/>
                  <a:gd name="T34" fmla="*/ 0 w 40"/>
                  <a:gd name="T35" fmla="*/ 4 h 37"/>
                  <a:gd name="T36" fmla="*/ 2 w 40"/>
                  <a:gd name="T37" fmla="*/ 8 h 37"/>
                  <a:gd name="T38" fmla="*/ 3 w 40"/>
                  <a:gd name="T39" fmla="*/ 14 h 37"/>
                  <a:gd name="T40" fmla="*/ 4 w 40"/>
                  <a:gd name="T4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37">
                    <a:moveTo>
                      <a:pt x="4" y="18"/>
                    </a:moveTo>
                    <a:lnTo>
                      <a:pt x="7" y="22"/>
                    </a:lnTo>
                    <a:lnTo>
                      <a:pt x="12" y="26"/>
                    </a:lnTo>
                    <a:lnTo>
                      <a:pt x="15" y="30"/>
                    </a:lnTo>
                    <a:lnTo>
                      <a:pt x="20" y="33"/>
                    </a:lnTo>
                    <a:lnTo>
                      <a:pt x="25" y="34"/>
                    </a:lnTo>
                    <a:lnTo>
                      <a:pt x="29" y="36"/>
                    </a:lnTo>
                    <a:lnTo>
                      <a:pt x="35" y="37"/>
                    </a:lnTo>
                    <a:lnTo>
                      <a:pt x="40" y="37"/>
                    </a:lnTo>
                    <a:lnTo>
                      <a:pt x="36" y="31"/>
                    </a:lnTo>
                    <a:lnTo>
                      <a:pt x="33" y="26"/>
                    </a:lnTo>
                    <a:lnTo>
                      <a:pt x="28" y="21"/>
                    </a:lnTo>
                    <a:lnTo>
                      <a:pt x="23" y="15"/>
                    </a:lnTo>
                    <a:lnTo>
                      <a:pt x="19" y="11"/>
                    </a:lnTo>
                    <a:lnTo>
                      <a:pt x="13" y="7"/>
                    </a:lnTo>
                    <a:lnTo>
                      <a:pt x="9" y="3"/>
                    </a:lnTo>
                    <a:lnTo>
                      <a:pt x="3" y="0"/>
                    </a:lnTo>
                    <a:lnTo>
                      <a:pt x="0" y="4"/>
                    </a:lnTo>
                    <a:lnTo>
                      <a:pt x="2" y="8"/>
                    </a:lnTo>
                    <a:lnTo>
                      <a:pt x="3" y="14"/>
                    </a:lnTo>
                    <a:lnTo>
                      <a:pt x="4"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05" name="Freeform 748"/>
              <p:cNvSpPr>
                <a:spLocks/>
              </p:cNvSpPr>
              <p:nvPr/>
            </p:nvSpPr>
            <p:spPr bwMode="auto">
              <a:xfrm>
                <a:off x="4659977" y="2976532"/>
                <a:ext cx="163746" cy="271364"/>
              </a:xfrm>
              <a:custGeom>
                <a:avLst/>
                <a:gdLst>
                  <a:gd name="T0" fmla="*/ 18 w 327"/>
                  <a:gd name="T1" fmla="*/ 81 h 211"/>
                  <a:gd name="T2" fmla="*/ 26 w 327"/>
                  <a:gd name="T3" fmla="*/ 100 h 211"/>
                  <a:gd name="T4" fmla="*/ 41 w 327"/>
                  <a:gd name="T5" fmla="*/ 111 h 211"/>
                  <a:gd name="T6" fmla="*/ 56 w 327"/>
                  <a:gd name="T7" fmla="*/ 114 h 211"/>
                  <a:gd name="T8" fmla="*/ 62 w 327"/>
                  <a:gd name="T9" fmla="*/ 133 h 211"/>
                  <a:gd name="T10" fmla="*/ 66 w 327"/>
                  <a:gd name="T11" fmla="*/ 156 h 211"/>
                  <a:gd name="T12" fmla="*/ 77 w 327"/>
                  <a:gd name="T13" fmla="*/ 171 h 211"/>
                  <a:gd name="T14" fmla="*/ 86 w 327"/>
                  <a:gd name="T15" fmla="*/ 178 h 211"/>
                  <a:gd name="T16" fmla="*/ 97 w 327"/>
                  <a:gd name="T17" fmla="*/ 182 h 211"/>
                  <a:gd name="T18" fmla="*/ 110 w 327"/>
                  <a:gd name="T19" fmla="*/ 184 h 211"/>
                  <a:gd name="T20" fmla="*/ 121 w 327"/>
                  <a:gd name="T21" fmla="*/ 191 h 211"/>
                  <a:gd name="T22" fmla="*/ 133 w 327"/>
                  <a:gd name="T23" fmla="*/ 206 h 211"/>
                  <a:gd name="T24" fmla="*/ 150 w 327"/>
                  <a:gd name="T25" fmla="*/ 211 h 211"/>
                  <a:gd name="T26" fmla="*/ 167 w 327"/>
                  <a:gd name="T27" fmla="*/ 207 h 211"/>
                  <a:gd name="T28" fmla="*/ 183 w 327"/>
                  <a:gd name="T29" fmla="*/ 200 h 211"/>
                  <a:gd name="T30" fmla="*/ 198 w 327"/>
                  <a:gd name="T31" fmla="*/ 195 h 211"/>
                  <a:gd name="T32" fmla="*/ 214 w 327"/>
                  <a:gd name="T33" fmla="*/ 199 h 211"/>
                  <a:gd name="T34" fmla="*/ 226 w 327"/>
                  <a:gd name="T35" fmla="*/ 200 h 211"/>
                  <a:gd name="T36" fmla="*/ 264 w 327"/>
                  <a:gd name="T37" fmla="*/ 163 h 211"/>
                  <a:gd name="T38" fmla="*/ 276 w 327"/>
                  <a:gd name="T39" fmla="*/ 165 h 211"/>
                  <a:gd name="T40" fmla="*/ 289 w 327"/>
                  <a:gd name="T41" fmla="*/ 169 h 211"/>
                  <a:gd name="T42" fmla="*/ 301 w 327"/>
                  <a:gd name="T43" fmla="*/ 169 h 211"/>
                  <a:gd name="T44" fmla="*/ 313 w 327"/>
                  <a:gd name="T45" fmla="*/ 163 h 211"/>
                  <a:gd name="T46" fmla="*/ 323 w 327"/>
                  <a:gd name="T47" fmla="*/ 158 h 211"/>
                  <a:gd name="T48" fmla="*/ 327 w 327"/>
                  <a:gd name="T49" fmla="*/ 149 h 211"/>
                  <a:gd name="T50" fmla="*/ 304 w 327"/>
                  <a:gd name="T51" fmla="*/ 143 h 211"/>
                  <a:gd name="T52" fmla="*/ 278 w 327"/>
                  <a:gd name="T53" fmla="*/ 140 h 211"/>
                  <a:gd name="T54" fmla="*/ 253 w 327"/>
                  <a:gd name="T55" fmla="*/ 136 h 211"/>
                  <a:gd name="T56" fmla="*/ 230 w 327"/>
                  <a:gd name="T57" fmla="*/ 129 h 211"/>
                  <a:gd name="T58" fmla="*/ 206 w 327"/>
                  <a:gd name="T59" fmla="*/ 122 h 211"/>
                  <a:gd name="T60" fmla="*/ 183 w 327"/>
                  <a:gd name="T61" fmla="*/ 114 h 211"/>
                  <a:gd name="T62" fmla="*/ 160 w 327"/>
                  <a:gd name="T63" fmla="*/ 107 h 211"/>
                  <a:gd name="T64" fmla="*/ 135 w 327"/>
                  <a:gd name="T65" fmla="*/ 99 h 211"/>
                  <a:gd name="T66" fmla="*/ 106 w 327"/>
                  <a:gd name="T67" fmla="*/ 91 h 211"/>
                  <a:gd name="T68" fmla="*/ 73 w 327"/>
                  <a:gd name="T69" fmla="*/ 70 h 211"/>
                  <a:gd name="T70" fmla="*/ 44 w 327"/>
                  <a:gd name="T71" fmla="*/ 43 h 211"/>
                  <a:gd name="T72" fmla="*/ 15 w 327"/>
                  <a:gd name="T73" fmla="*/ 14 h 211"/>
                  <a:gd name="T74" fmla="*/ 0 w 327"/>
                  <a:gd name="T75" fmla="*/ 6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 h="211">
                    <a:moveTo>
                      <a:pt x="17" y="71"/>
                    </a:moveTo>
                    <a:lnTo>
                      <a:pt x="18" y="81"/>
                    </a:lnTo>
                    <a:lnTo>
                      <a:pt x="21" y="92"/>
                    </a:lnTo>
                    <a:lnTo>
                      <a:pt x="26" y="100"/>
                    </a:lnTo>
                    <a:lnTo>
                      <a:pt x="33" y="108"/>
                    </a:lnTo>
                    <a:lnTo>
                      <a:pt x="41" y="111"/>
                    </a:lnTo>
                    <a:lnTo>
                      <a:pt x="49" y="111"/>
                    </a:lnTo>
                    <a:lnTo>
                      <a:pt x="56" y="114"/>
                    </a:lnTo>
                    <a:lnTo>
                      <a:pt x="61" y="121"/>
                    </a:lnTo>
                    <a:lnTo>
                      <a:pt x="62" y="133"/>
                    </a:lnTo>
                    <a:lnTo>
                      <a:pt x="63" y="145"/>
                    </a:lnTo>
                    <a:lnTo>
                      <a:pt x="66" y="156"/>
                    </a:lnTo>
                    <a:lnTo>
                      <a:pt x="72" y="166"/>
                    </a:lnTo>
                    <a:lnTo>
                      <a:pt x="77" y="171"/>
                    </a:lnTo>
                    <a:lnTo>
                      <a:pt x="81" y="176"/>
                    </a:lnTo>
                    <a:lnTo>
                      <a:pt x="86" y="178"/>
                    </a:lnTo>
                    <a:lnTo>
                      <a:pt x="92" y="181"/>
                    </a:lnTo>
                    <a:lnTo>
                      <a:pt x="97" y="182"/>
                    </a:lnTo>
                    <a:lnTo>
                      <a:pt x="103" y="184"/>
                    </a:lnTo>
                    <a:lnTo>
                      <a:pt x="110" y="184"/>
                    </a:lnTo>
                    <a:lnTo>
                      <a:pt x="116" y="182"/>
                    </a:lnTo>
                    <a:lnTo>
                      <a:pt x="121" y="191"/>
                    </a:lnTo>
                    <a:lnTo>
                      <a:pt x="127" y="199"/>
                    </a:lnTo>
                    <a:lnTo>
                      <a:pt x="133" y="206"/>
                    </a:lnTo>
                    <a:lnTo>
                      <a:pt x="141" y="210"/>
                    </a:lnTo>
                    <a:lnTo>
                      <a:pt x="150" y="211"/>
                    </a:lnTo>
                    <a:lnTo>
                      <a:pt x="159" y="210"/>
                    </a:lnTo>
                    <a:lnTo>
                      <a:pt x="167" y="207"/>
                    </a:lnTo>
                    <a:lnTo>
                      <a:pt x="175" y="203"/>
                    </a:lnTo>
                    <a:lnTo>
                      <a:pt x="183" y="200"/>
                    </a:lnTo>
                    <a:lnTo>
                      <a:pt x="190" y="196"/>
                    </a:lnTo>
                    <a:lnTo>
                      <a:pt x="198" y="195"/>
                    </a:lnTo>
                    <a:lnTo>
                      <a:pt x="207" y="196"/>
                    </a:lnTo>
                    <a:lnTo>
                      <a:pt x="214" y="199"/>
                    </a:lnTo>
                    <a:lnTo>
                      <a:pt x="221" y="200"/>
                    </a:lnTo>
                    <a:lnTo>
                      <a:pt x="226" y="200"/>
                    </a:lnTo>
                    <a:lnTo>
                      <a:pt x="233" y="197"/>
                    </a:lnTo>
                    <a:lnTo>
                      <a:pt x="264" y="163"/>
                    </a:lnTo>
                    <a:lnTo>
                      <a:pt x="270" y="163"/>
                    </a:lnTo>
                    <a:lnTo>
                      <a:pt x="276" y="165"/>
                    </a:lnTo>
                    <a:lnTo>
                      <a:pt x="283" y="166"/>
                    </a:lnTo>
                    <a:lnTo>
                      <a:pt x="289" y="169"/>
                    </a:lnTo>
                    <a:lnTo>
                      <a:pt x="294" y="170"/>
                    </a:lnTo>
                    <a:lnTo>
                      <a:pt x="301" y="169"/>
                    </a:lnTo>
                    <a:lnTo>
                      <a:pt x="307" y="167"/>
                    </a:lnTo>
                    <a:lnTo>
                      <a:pt x="313" y="163"/>
                    </a:lnTo>
                    <a:lnTo>
                      <a:pt x="317" y="160"/>
                    </a:lnTo>
                    <a:lnTo>
                      <a:pt x="323" y="158"/>
                    </a:lnTo>
                    <a:lnTo>
                      <a:pt x="327" y="156"/>
                    </a:lnTo>
                    <a:lnTo>
                      <a:pt x="327" y="149"/>
                    </a:lnTo>
                    <a:lnTo>
                      <a:pt x="316" y="143"/>
                    </a:lnTo>
                    <a:lnTo>
                      <a:pt x="304" y="143"/>
                    </a:lnTo>
                    <a:lnTo>
                      <a:pt x="291" y="141"/>
                    </a:lnTo>
                    <a:lnTo>
                      <a:pt x="278" y="140"/>
                    </a:lnTo>
                    <a:lnTo>
                      <a:pt x="266" y="139"/>
                    </a:lnTo>
                    <a:lnTo>
                      <a:pt x="253" y="136"/>
                    </a:lnTo>
                    <a:lnTo>
                      <a:pt x="241" y="133"/>
                    </a:lnTo>
                    <a:lnTo>
                      <a:pt x="230" y="129"/>
                    </a:lnTo>
                    <a:lnTo>
                      <a:pt x="217" y="126"/>
                    </a:lnTo>
                    <a:lnTo>
                      <a:pt x="206" y="122"/>
                    </a:lnTo>
                    <a:lnTo>
                      <a:pt x="194" y="118"/>
                    </a:lnTo>
                    <a:lnTo>
                      <a:pt x="183" y="114"/>
                    </a:lnTo>
                    <a:lnTo>
                      <a:pt x="171" y="111"/>
                    </a:lnTo>
                    <a:lnTo>
                      <a:pt x="160" y="107"/>
                    </a:lnTo>
                    <a:lnTo>
                      <a:pt x="147" y="103"/>
                    </a:lnTo>
                    <a:lnTo>
                      <a:pt x="135" y="99"/>
                    </a:lnTo>
                    <a:lnTo>
                      <a:pt x="124" y="96"/>
                    </a:lnTo>
                    <a:lnTo>
                      <a:pt x="106" y="91"/>
                    </a:lnTo>
                    <a:lnTo>
                      <a:pt x="89" y="82"/>
                    </a:lnTo>
                    <a:lnTo>
                      <a:pt x="73" y="70"/>
                    </a:lnTo>
                    <a:lnTo>
                      <a:pt x="58" y="58"/>
                    </a:lnTo>
                    <a:lnTo>
                      <a:pt x="44" y="43"/>
                    </a:lnTo>
                    <a:lnTo>
                      <a:pt x="30" y="28"/>
                    </a:lnTo>
                    <a:lnTo>
                      <a:pt x="15" y="14"/>
                    </a:lnTo>
                    <a:lnTo>
                      <a:pt x="0" y="0"/>
                    </a:lnTo>
                    <a:lnTo>
                      <a:pt x="0" y="63"/>
                    </a:lnTo>
                    <a:lnTo>
                      <a:pt x="17"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06" name="Freeform 749"/>
              <p:cNvSpPr>
                <a:spLocks/>
              </p:cNvSpPr>
              <p:nvPr/>
            </p:nvSpPr>
            <p:spPr bwMode="auto">
              <a:xfrm>
                <a:off x="4784784" y="2989252"/>
                <a:ext cx="11981" cy="14840"/>
              </a:xfrm>
              <a:custGeom>
                <a:avLst/>
                <a:gdLst>
                  <a:gd name="T0" fmla="*/ 0 w 24"/>
                  <a:gd name="T1" fmla="*/ 5 h 12"/>
                  <a:gd name="T2" fmla="*/ 0 w 24"/>
                  <a:gd name="T3" fmla="*/ 8 h 12"/>
                  <a:gd name="T4" fmla="*/ 2 w 24"/>
                  <a:gd name="T5" fmla="*/ 11 h 12"/>
                  <a:gd name="T6" fmla="*/ 4 w 24"/>
                  <a:gd name="T7" fmla="*/ 11 h 12"/>
                  <a:gd name="T8" fmla="*/ 6 w 24"/>
                  <a:gd name="T9" fmla="*/ 12 h 12"/>
                  <a:gd name="T10" fmla="*/ 11 w 24"/>
                  <a:gd name="T11" fmla="*/ 12 h 12"/>
                  <a:gd name="T12" fmla="*/ 15 w 24"/>
                  <a:gd name="T13" fmla="*/ 12 h 12"/>
                  <a:gd name="T14" fmla="*/ 20 w 24"/>
                  <a:gd name="T15" fmla="*/ 9 h 12"/>
                  <a:gd name="T16" fmla="*/ 24 w 24"/>
                  <a:gd name="T17" fmla="*/ 7 h 12"/>
                  <a:gd name="T18" fmla="*/ 24 w 24"/>
                  <a:gd name="T19" fmla="*/ 4 h 12"/>
                  <a:gd name="T20" fmla="*/ 22 w 24"/>
                  <a:gd name="T21" fmla="*/ 3 h 12"/>
                  <a:gd name="T22" fmla="*/ 20 w 24"/>
                  <a:gd name="T23" fmla="*/ 1 h 12"/>
                  <a:gd name="T24" fmla="*/ 18 w 24"/>
                  <a:gd name="T25" fmla="*/ 0 h 12"/>
                  <a:gd name="T26" fmla="*/ 13 w 24"/>
                  <a:gd name="T27" fmla="*/ 0 h 12"/>
                  <a:gd name="T28" fmla="*/ 9 w 24"/>
                  <a:gd name="T29" fmla="*/ 0 h 12"/>
                  <a:gd name="T30" fmla="*/ 4 w 24"/>
                  <a:gd name="T31" fmla="*/ 1 h 12"/>
                  <a:gd name="T32" fmla="*/ 0 w 24"/>
                  <a:gd name="T3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0" y="5"/>
                    </a:moveTo>
                    <a:lnTo>
                      <a:pt x="0" y="8"/>
                    </a:lnTo>
                    <a:lnTo>
                      <a:pt x="2" y="11"/>
                    </a:lnTo>
                    <a:lnTo>
                      <a:pt x="4" y="11"/>
                    </a:lnTo>
                    <a:lnTo>
                      <a:pt x="6" y="12"/>
                    </a:lnTo>
                    <a:lnTo>
                      <a:pt x="11" y="12"/>
                    </a:lnTo>
                    <a:lnTo>
                      <a:pt x="15" y="12"/>
                    </a:lnTo>
                    <a:lnTo>
                      <a:pt x="20" y="9"/>
                    </a:lnTo>
                    <a:lnTo>
                      <a:pt x="24" y="7"/>
                    </a:lnTo>
                    <a:lnTo>
                      <a:pt x="24" y="4"/>
                    </a:lnTo>
                    <a:lnTo>
                      <a:pt x="22" y="3"/>
                    </a:lnTo>
                    <a:lnTo>
                      <a:pt x="20" y="1"/>
                    </a:lnTo>
                    <a:lnTo>
                      <a:pt x="18" y="0"/>
                    </a:lnTo>
                    <a:lnTo>
                      <a:pt x="13" y="0"/>
                    </a:lnTo>
                    <a:lnTo>
                      <a:pt x="9" y="0"/>
                    </a:lnTo>
                    <a:lnTo>
                      <a:pt x="4" y="1"/>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07" name="Freeform 750"/>
              <p:cNvSpPr>
                <a:spLocks/>
              </p:cNvSpPr>
              <p:nvPr/>
            </p:nvSpPr>
            <p:spPr bwMode="auto">
              <a:xfrm>
                <a:off x="4696920" y="3112214"/>
                <a:ext cx="8986" cy="23320"/>
              </a:xfrm>
              <a:custGeom>
                <a:avLst/>
                <a:gdLst>
                  <a:gd name="T0" fmla="*/ 3 w 19"/>
                  <a:gd name="T1" fmla="*/ 13 h 17"/>
                  <a:gd name="T2" fmla="*/ 5 w 19"/>
                  <a:gd name="T3" fmla="*/ 16 h 17"/>
                  <a:gd name="T4" fmla="*/ 8 w 19"/>
                  <a:gd name="T5" fmla="*/ 17 h 17"/>
                  <a:gd name="T6" fmla="*/ 12 w 19"/>
                  <a:gd name="T7" fmla="*/ 17 h 17"/>
                  <a:gd name="T8" fmla="*/ 15 w 19"/>
                  <a:gd name="T9" fmla="*/ 15 h 17"/>
                  <a:gd name="T10" fmla="*/ 16 w 19"/>
                  <a:gd name="T11" fmla="*/ 13 h 17"/>
                  <a:gd name="T12" fmla="*/ 18 w 19"/>
                  <a:gd name="T13" fmla="*/ 12 h 17"/>
                  <a:gd name="T14" fmla="*/ 19 w 19"/>
                  <a:gd name="T15" fmla="*/ 11 h 17"/>
                  <a:gd name="T16" fmla="*/ 19 w 19"/>
                  <a:gd name="T17" fmla="*/ 8 h 17"/>
                  <a:gd name="T18" fmla="*/ 14 w 19"/>
                  <a:gd name="T19" fmla="*/ 5 h 17"/>
                  <a:gd name="T20" fmla="*/ 9 w 19"/>
                  <a:gd name="T21" fmla="*/ 1 h 17"/>
                  <a:gd name="T22" fmla="*/ 4 w 19"/>
                  <a:gd name="T23" fmla="*/ 0 h 17"/>
                  <a:gd name="T24" fmla="*/ 0 w 19"/>
                  <a:gd name="T25" fmla="*/ 7 h 17"/>
                  <a:gd name="T26" fmla="*/ 3 w 19"/>
                  <a:gd name="T2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7">
                    <a:moveTo>
                      <a:pt x="3" y="13"/>
                    </a:moveTo>
                    <a:lnTo>
                      <a:pt x="5" y="16"/>
                    </a:lnTo>
                    <a:lnTo>
                      <a:pt x="8" y="17"/>
                    </a:lnTo>
                    <a:lnTo>
                      <a:pt x="12" y="17"/>
                    </a:lnTo>
                    <a:lnTo>
                      <a:pt x="15" y="15"/>
                    </a:lnTo>
                    <a:lnTo>
                      <a:pt x="16" y="13"/>
                    </a:lnTo>
                    <a:lnTo>
                      <a:pt x="18" y="12"/>
                    </a:lnTo>
                    <a:lnTo>
                      <a:pt x="19" y="11"/>
                    </a:lnTo>
                    <a:lnTo>
                      <a:pt x="19" y="8"/>
                    </a:lnTo>
                    <a:lnTo>
                      <a:pt x="14" y="5"/>
                    </a:lnTo>
                    <a:lnTo>
                      <a:pt x="9" y="1"/>
                    </a:lnTo>
                    <a:lnTo>
                      <a:pt x="4" y="0"/>
                    </a:lnTo>
                    <a:lnTo>
                      <a:pt x="0" y="7"/>
                    </a:lnTo>
                    <a:lnTo>
                      <a:pt x="3" y="1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08" name="Freeform 751"/>
              <p:cNvSpPr>
                <a:spLocks/>
              </p:cNvSpPr>
              <p:nvPr/>
            </p:nvSpPr>
            <p:spPr bwMode="auto">
              <a:xfrm>
                <a:off x="4742849" y="3148255"/>
                <a:ext cx="23963" cy="50881"/>
              </a:xfrm>
              <a:custGeom>
                <a:avLst/>
                <a:gdLst>
                  <a:gd name="T0" fmla="*/ 0 w 50"/>
                  <a:gd name="T1" fmla="*/ 10 h 41"/>
                  <a:gd name="T2" fmla="*/ 1 w 50"/>
                  <a:gd name="T3" fmla="*/ 18 h 41"/>
                  <a:gd name="T4" fmla="*/ 5 w 50"/>
                  <a:gd name="T5" fmla="*/ 25 h 41"/>
                  <a:gd name="T6" fmla="*/ 9 w 50"/>
                  <a:gd name="T7" fmla="*/ 30 h 41"/>
                  <a:gd name="T8" fmla="*/ 15 w 50"/>
                  <a:gd name="T9" fmla="*/ 36 h 41"/>
                  <a:gd name="T10" fmla="*/ 20 w 50"/>
                  <a:gd name="T11" fmla="*/ 38 h 41"/>
                  <a:gd name="T12" fmla="*/ 23 w 50"/>
                  <a:gd name="T13" fmla="*/ 40 h 41"/>
                  <a:gd name="T14" fmla="*/ 28 w 50"/>
                  <a:gd name="T15" fmla="*/ 41 h 41"/>
                  <a:gd name="T16" fmla="*/ 33 w 50"/>
                  <a:gd name="T17" fmla="*/ 41 h 41"/>
                  <a:gd name="T18" fmla="*/ 37 w 50"/>
                  <a:gd name="T19" fmla="*/ 41 h 41"/>
                  <a:gd name="T20" fmla="*/ 42 w 50"/>
                  <a:gd name="T21" fmla="*/ 40 h 41"/>
                  <a:gd name="T22" fmla="*/ 46 w 50"/>
                  <a:gd name="T23" fmla="*/ 38 h 41"/>
                  <a:gd name="T24" fmla="*/ 50 w 50"/>
                  <a:gd name="T25" fmla="*/ 36 h 41"/>
                  <a:gd name="T26" fmla="*/ 50 w 50"/>
                  <a:gd name="T27" fmla="*/ 32 h 41"/>
                  <a:gd name="T28" fmla="*/ 44 w 50"/>
                  <a:gd name="T29" fmla="*/ 30 h 41"/>
                  <a:gd name="T30" fmla="*/ 38 w 50"/>
                  <a:gd name="T31" fmla="*/ 27 h 41"/>
                  <a:gd name="T32" fmla="*/ 33 w 50"/>
                  <a:gd name="T33" fmla="*/ 23 h 41"/>
                  <a:gd name="T34" fmla="*/ 27 w 50"/>
                  <a:gd name="T35" fmla="*/ 19 h 41"/>
                  <a:gd name="T36" fmla="*/ 21 w 50"/>
                  <a:gd name="T37" fmla="*/ 15 h 41"/>
                  <a:gd name="T38" fmla="*/ 16 w 50"/>
                  <a:gd name="T39" fmla="*/ 11 h 41"/>
                  <a:gd name="T40" fmla="*/ 12 w 50"/>
                  <a:gd name="T41" fmla="*/ 6 h 41"/>
                  <a:gd name="T42" fmla="*/ 7 w 50"/>
                  <a:gd name="T43" fmla="*/ 0 h 41"/>
                  <a:gd name="T44" fmla="*/ 4 w 50"/>
                  <a:gd name="T45" fmla="*/ 1 h 41"/>
                  <a:gd name="T46" fmla="*/ 3 w 50"/>
                  <a:gd name="T47" fmla="*/ 3 h 41"/>
                  <a:gd name="T48" fmla="*/ 0 w 50"/>
                  <a:gd name="T49" fmla="*/ 7 h 41"/>
                  <a:gd name="T50" fmla="*/ 0 w 50"/>
                  <a:gd name="T5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41">
                    <a:moveTo>
                      <a:pt x="0" y="10"/>
                    </a:moveTo>
                    <a:lnTo>
                      <a:pt x="1" y="18"/>
                    </a:lnTo>
                    <a:lnTo>
                      <a:pt x="5" y="25"/>
                    </a:lnTo>
                    <a:lnTo>
                      <a:pt x="9" y="30"/>
                    </a:lnTo>
                    <a:lnTo>
                      <a:pt x="15" y="36"/>
                    </a:lnTo>
                    <a:lnTo>
                      <a:pt x="20" y="38"/>
                    </a:lnTo>
                    <a:lnTo>
                      <a:pt x="23" y="40"/>
                    </a:lnTo>
                    <a:lnTo>
                      <a:pt x="28" y="41"/>
                    </a:lnTo>
                    <a:lnTo>
                      <a:pt x="33" y="41"/>
                    </a:lnTo>
                    <a:lnTo>
                      <a:pt x="37" y="41"/>
                    </a:lnTo>
                    <a:lnTo>
                      <a:pt x="42" y="40"/>
                    </a:lnTo>
                    <a:lnTo>
                      <a:pt x="46" y="38"/>
                    </a:lnTo>
                    <a:lnTo>
                      <a:pt x="50" y="36"/>
                    </a:lnTo>
                    <a:lnTo>
                      <a:pt x="50" y="32"/>
                    </a:lnTo>
                    <a:lnTo>
                      <a:pt x="44" y="30"/>
                    </a:lnTo>
                    <a:lnTo>
                      <a:pt x="38" y="27"/>
                    </a:lnTo>
                    <a:lnTo>
                      <a:pt x="33" y="23"/>
                    </a:lnTo>
                    <a:lnTo>
                      <a:pt x="27" y="19"/>
                    </a:lnTo>
                    <a:lnTo>
                      <a:pt x="21" y="15"/>
                    </a:lnTo>
                    <a:lnTo>
                      <a:pt x="16" y="11"/>
                    </a:lnTo>
                    <a:lnTo>
                      <a:pt x="12" y="6"/>
                    </a:lnTo>
                    <a:lnTo>
                      <a:pt x="7" y="0"/>
                    </a:lnTo>
                    <a:lnTo>
                      <a:pt x="4" y="1"/>
                    </a:lnTo>
                    <a:lnTo>
                      <a:pt x="3" y="3"/>
                    </a:lnTo>
                    <a:lnTo>
                      <a:pt x="0" y="7"/>
                    </a:lnTo>
                    <a:lnTo>
                      <a:pt x="0" y="1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09" name="Freeform 752"/>
              <p:cNvSpPr>
                <a:spLocks/>
              </p:cNvSpPr>
              <p:nvPr/>
            </p:nvSpPr>
            <p:spPr bwMode="auto">
              <a:xfrm>
                <a:off x="4711897" y="3148255"/>
                <a:ext cx="4992" cy="19080"/>
              </a:xfrm>
              <a:custGeom>
                <a:avLst/>
                <a:gdLst>
                  <a:gd name="T0" fmla="*/ 0 w 12"/>
                  <a:gd name="T1" fmla="*/ 14 h 15"/>
                  <a:gd name="T2" fmla="*/ 2 w 12"/>
                  <a:gd name="T3" fmla="*/ 15 h 15"/>
                  <a:gd name="T4" fmla="*/ 4 w 12"/>
                  <a:gd name="T5" fmla="*/ 15 h 15"/>
                  <a:gd name="T6" fmla="*/ 6 w 12"/>
                  <a:gd name="T7" fmla="*/ 15 h 15"/>
                  <a:gd name="T8" fmla="*/ 8 w 12"/>
                  <a:gd name="T9" fmla="*/ 14 h 15"/>
                  <a:gd name="T10" fmla="*/ 10 w 12"/>
                  <a:gd name="T11" fmla="*/ 11 h 15"/>
                  <a:gd name="T12" fmla="*/ 12 w 12"/>
                  <a:gd name="T13" fmla="*/ 7 h 15"/>
                  <a:gd name="T14" fmla="*/ 12 w 12"/>
                  <a:gd name="T15" fmla="*/ 5 h 15"/>
                  <a:gd name="T16" fmla="*/ 10 w 12"/>
                  <a:gd name="T17" fmla="*/ 0 h 15"/>
                  <a:gd name="T18" fmla="*/ 7 w 12"/>
                  <a:gd name="T19" fmla="*/ 3 h 15"/>
                  <a:gd name="T20" fmla="*/ 4 w 12"/>
                  <a:gd name="T21" fmla="*/ 5 h 15"/>
                  <a:gd name="T22" fmla="*/ 1 w 12"/>
                  <a:gd name="T23" fmla="*/ 9 h 15"/>
                  <a:gd name="T24" fmla="*/ 0 w 12"/>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5">
                    <a:moveTo>
                      <a:pt x="0" y="14"/>
                    </a:moveTo>
                    <a:lnTo>
                      <a:pt x="2" y="15"/>
                    </a:lnTo>
                    <a:lnTo>
                      <a:pt x="4" y="15"/>
                    </a:lnTo>
                    <a:lnTo>
                      <a:pt x="6" y="15"/>
                    </a:lnTo>
                    <a:lnTo>
                      <a:pt x="8" y="14"/>
                    </a:lnTo>
                    <a:lnTo>
                      <a:pt x="10" y="11"/>
                    </a:lnTo>
                    <a:lnTo>
                      <a:pt x="12" y="7"/>
                    </a:lnTo>
                    <a:lnTo>
                      <a:pt x="12" y="5"/>
                    </a:lnTo>
                    <a:lnTo>
                      <a:pt x="10" y="0"/>
                    </a:lnTo>
                    <a:lnTo>
                      <a:pt x="7" y="3"/>
                    </a:lnTo>
                    <a:lnTo>
                      <a:pt x="4" y="5"/>
                    </a:lnTo>
                    <a:lnTo>
                      <a:pt x="1" y="9"/>
                    </a:lnTo>
                    <a:lnTo>
                      <a:pt x="0" y="1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10" name="Freeform 753"/>
              <p:cNvSpPr>
                <a:spLocks/>
              </p:cNvSpPr>
              <p:nvPr/>
            </p:nvSpPr>
            <p:spPr bwMode="auto">
              <a:xfrm>
                <a:off x="4726873" y="3160975"/>
                <a:ext cx="9985" cy="33920"/>
              </a:xfrm>
              <a:custGeom>
                <a:avLst/>
                <a:gdLst>
                  <a:gd name="T0" fmla="*/ 0 w 21"/>
                  <a:gd name="T1" fmla="*/ 11 h 27"/>
                  <a:gd name="T2" fmla="*/ 1 w 21"/>
                  <a:gd name="T3" fmla="*/ 16 h 27"/>
                  <a:gd name="T4" fmla="*/ 5 w 21"/>
                  <a:gd name="T5" fmla="*/ 21 h 27"/>
                  <a:gd name="T6" fmla="*/ 8 w 21"/>
                  <a:gd name="T7" fmla="*/ 25 h 27"/>
                  <a:gd name="T8" fmla="*/ 13 w 21"/>
                  <a:gd name="T9" fmla="*/ 26 h 27"/>
                  <a:gd name="T10" fmla="*/ 15 w 21"/>
                  <a:gd name="T11" fmla="*/ 26 h 27"/>
                  <a:gd name="T12" fmla="*/ 17 w 21"/>
                  <a:gd name="T13" fmla="*/ 27 h 27"/>
                  <a:gd name="T14" fmla="*/ 20 w 21"/>
                  <a:gd name="T15" fmla="*/ 26 h 27"/>
                  <a:gd name="T16" fmla="*/ 21 w 21"/>
                  <a:gd name="T17" fmla="*/ 25 h 27"/>
                  <a:gd name="T18" fmla="*/ 20 w 21"/>
                  <a:gd name="T19" fmla="*/ 18 h 27"/>
                  <a:gd name="T20" fmla="*/ 17 w 21"/>
                  <a:gd name="T21" fmla="*/ 12 h 27"/>
                  <a:gd name="T22" fmla="*/ 15 w 21"/>
                  <a:gd name="T23" fmla="*/ 5 h 27"/>
                  <a:gd name="T24" fmla="*/ 13 w 21"/>
                  <a:gd name="T25" fmla="*/ 0 h 27"/>
                  <a:gd name="T26" fmla="*/ 9 w 21"/>
                  <a:gd name="T27" fmla="*/ 1 h 27"/>
                  <a:gd name="T28" fmla="*/ 6 w 21"/>
                  <a:gd name="T29" fmla="*/ 4 h 27"/>
                  <a:gd name="T30" fmla="*/ 2 w 21"/>
                  <a:gd name="T31" fmla="*/ 7 h 27"/>
                  <a:gd name="T32" fmla="*/ 0 w 21"/>
                  <a:gd name="T33"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7">
                    <a:moveTo>
                      <a:pt x="0" y="11"/>
                    </a:moveTo>
                    <a:lnTo>
                      <a:pt x="1" y="16"/>
                    </a:lnTo>
                    <a:lnTo>
                      <a:pt x="5" y="21"/>
                    </a:lnTo>
                    <a:lnTo>
                      <a:pt x="8" y="25"/>
                    </a:lnTo>
                    <a:lnTo>
                      <a:pt x="13" y="26"/>
                    </a:lnTo>
                    <a:lnTo>
                      <a:pt x="15" y="26"/>
                    </a:lnTo>
                    <a:lnTo>
                      <a:pt x="17" y="27"/>
                    </a:lnTo>
                    <a:lnTo>
                      <a:pt x="20" y="26"/>
                    </a:lnTo>
                    <a:lnTo>
                      <a:pt x="21" y="25"/>
                    </a:lnTo>
                    <a:lnTo>
                      <a:pt x="20" y="18"/>
                    </a:lnTo>
                    <a:lnTo>
                      <a:pt x="17" y="12"/>
                    </a:lnTo>
                    <a:lnTo>
                      <a:pt x="15" y="5"/>
                    </a:lnTo>
                    <a:lnTo>
                      <a:pt x="13" y="0"/>
                    </a:lnTo>
                    <a:lnTo>
                      <a:pt x="9" y="1"/>
                    </a:lnTo>
                    <a:lnTo>
                      <a:pt x="6" y="4"/>
                    </a:lnTo>
                    <a:lnTo>
                      <a:pt x="2" y="7"/>
                    </a:lnTo>
                    <a:lnTo>
                      <a:pt x="0" y="1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11" name="Freeform 754"/>
              <p:cNvSpPr>
                <a:spLocks/>
              </p:cNvSpPr>
              <p:nvPr/>
            </p:nvSpPr>
            <p:spPr bwMode="auto">
              <a:xfrm>
                <a:off x="4662972" y="3213975"/>
                <a:ext cx="125805" cy="228963"/>
              </a:xfrm>
              <a:custGeom>
                <a:avLst/>
                <a:gdLst>
                  <a:gd name="T0" fmla="*/ 5 w 253"/>
                  <a:gd name="T1" fmla="*/ 55 h 181"/>
                  <a:gd name="T2" fmla="*/ 14 w 253"/>
                  <a:gd name="T3" fmla="*/ 51 h 181"/>
                  <a:gd name="T4" fmla="*/ 23 w 253"/>
                  <a:gd name="T5" fmla="*/ 59 h 181"/>
                  <a:gd name="T6" fmla="*/ 30 w 253"/>
                  <a:gd name="T7" fmla="*/ 71 h 181"/>
                  <a:gd name="T8" fmla="*/ 27 w 253"/>
                  <a:gd name="T9" fmla="*/ 84 h 181"/>
                  <a:gd name="T10" fmla="*/ 27 w 253"/>
                  <a:gd name="T11" fmla="*/ 97 h 181"/>
                  <a:gd name="T12" fmla="*/ 30 w 253"/>
                  <a:gd name="T13" fmla="*/ 108 h 181"/>
                  <a:gd name="T14" fmla="*/ 36 w 253"/>
                  <a:gd name="T15" fmla="*/ 115 h 181"/>
                  <a:gd name="T16" fmla="*/ 58 w 253"/>
                  <a:gd name="T17" fmla="*/ 114 h 181"/>
                  <a:gd name="T18" fmla="*/ 64 w 253"/>
                  <a:gd name="T19" fmla="*/ 149 h 181"/>
                  <a:gd name="T20" fmla="*/ 79 w 253"/>
                  <a:gd name="T21" fmla="*/ 181 h 181"/>
                  <a:gd name="T22" fmla="*/ 94 w 253"/>
                  <a:gd name="T23" fmla="*/ 173 h 181"/>
                  <a:gd name="T24" fmla="*/ 109 w 253"/>
                  <a:gd name="T25" fmla="*/ 158 h 181"/>
                  <a:gd name="T26" fmla="*/ 124 w 253"/>
                  <a:gd name="T27" fmla="*/ 149 h 181"/>
                  <a:gd name="T28" fmla="*/ 139 w 253"/>
                  <a:gd name="T29" fmla="*/ 163 h 181"/>
                  <a:gd name="T30" fmla="*/ 148 w 253"/>
                  <a:gd name="T31" fmla="*/ 173 h 181"/>
                  <a:gd name="T32" fmla="*/ 159 w 253"/>
                  <a:gd name="T33" fmla="*/ 174 h 181"/>
                  <a:gd name="T34" fmla="*/ 172 w 253"/>
                  <a:gd name="T35" fmla="*/ 166 h 181"/>
                  <a:gd name="T36" fmla="*/ 181 w 253"/>
                  <a:gd name="T37" fmla="*/ 152 h 181"/>
                  <a:gd name="T38" fmla="*/ 192 w 253"/>
                  <a:gd name="T39" fmla="*/ 140 h 181"/>
                  <a:gd name="T40" fmla="*/ 205 w 253"/>
                  <a:gd name="T41" fmla="*/ 138 h 181"/>
                  <a:gd name="T42" fmla="*/ 217 w 253"/>
                  <a:gd name="T43" fmla="*/ 152 h 181"/>
                  <a:gd name="T44" fmla="*/ 227 w 253"/>
                  <a:gd name="T45" fmla="*/ 143 h 181"/>
                  <a:gd name="T46" fmla="*/ 238 w 253"/>
                  <a:gd name="T47" fmla="*/ 148 h 181"/>
                  <a:gd name="T48" fmla="*/ 244 w 253"/>
                  <a:gd name="T49" fmla="*/ 158 h 181"/>
                  <a:gd name="T50" fmla="*/ 253 w 253"/>
                  <a:gd name="T51" fmla="*/ 153 h 181"/>
                  <a:gd name="T52" fmla="*/ 251 w 253"/>
                  <a:gd name="T53" fmla="*/ 143 h 181"/>
                  <a:gd name="T54" fmla="*/ 248 w 253"/>
                  <a:gd name="T55" fmla="*/ 129 h 181"/>
                  <a:gd name="T56" fmla="*/ 238 w 253"/>
                  <a:gd name="T57" fmla="*/ 118 h 181"/>
                  <a:gd name="T58" fmla="*/ 224 w 253"/>
                  <a:gd name="T59" fmla="*/ 114 h 181"/>
                  <a:gd name="T60" fmla="*/ 208 w 253"/>
                  <a:gd name="T61" fmla="*/ 111 h 181"/>
                  <a:gd name="T62" fmla="*/ 194 w 253"/>
                  <a:gd name="T63" fmla="*/ 107 h 181"/>
                  <a:gd name="T64" fmla="*/ 181 w 253"/>
                  <a:gd name="T65" fmla="*/ 104 h 181"/>
                  <a:gd name="T66" fmla="*/ 168 w 253"/>
                  <a:gd name="T67" fmla="*/ 101 h 181"/>
                  <a:gd name="T68" fmla="*/ 157 w 253"/>
                  <a:gd name="T69" fmla="*/ 96 h 181"/>
                  <a:gd name="T70" fmla="*/ 219 w 253"/>
                  <a:gd name="T71" fmla="*/ 78 h 181"/>
                  <a:gd name="T72" fmla="*/ 189 w 253"/>
                  <a:gd name="T73" fmla="*/ 73 h 181"/>
                  <a:gd name="T74" fmla="*/ 158 w 253"/>
                  <a:gd name="T75" fmla="*/ 71 h 181"/>
                  <a:gd name="T76" fmla="*/ 128 w 253"/>
                  <a:gd name="T77" fmla="*/ 70 h 181"/>
                  <a:gd name="T78" fmla="*/ 99 w 253"/>
                  <a:gd name="T79" fmla="*/ 63 h 181"/>
                  <a:gd name="T80" fmla="*/ 74 w 253"/>
                  <a:gd name="T81" fmla="*/ 48 h 181"/>
                  <a:gd name="T82" fmla="*/ 50 w 253"/>
                  <a:gd name="T83" fmla="*/ 33 h 181"/>
                  <a:gd name="T84" fmla="*/ 26 w 253"/>
                  <a:gd name="T85" fmla="*/ 17 h 181"/>
                  <a:gd name="T86" fmla="*/ 3 w 253"/>
                  <a:gd name="T8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 h="181">
                    <a:moveTo>
                      <a:pt x="0" y="55"/>
                    </a:moveTo>
                    <a:lnTo>
                      <a:pt x="5" y="55"/>
                    </a:lnTo>
                    <a:lnTo>
                      <a:pt x="10" y="53"/>
                    </a:lnTo>
                    <a:lnTo>
                      <a:pt x="14" y="51"/>
                    </a:lnTo>
                    <a:lnTo>
                      <a:pt x="19" y="53"/>
                    </a:lnTo>
                    <a:lnTo>
                      <a:pt x="23" y="59"/>
                    </a:lnTo>
                    <a:lnTo>
                      <a:pt x="28" y="64"/>
                    </a:lnTo>
                    <a:lnTo>
                      <a:pt x="30" y="71"/>
                    </a:lnTo>
                    <a:lnTo>
                      <a:pt x="29" y="78"/>
                    </a:lnTo>
                    <a:lnTo>
                      <a:pt x="27" y="84"/>
                    </a:lnTo>
                    <a:lnTo>
                      <a:pt x="27" y="90"/>
                    </a:lnTo>
                    <a:lnTo>
                      <a:pt x="27" y="97"/>
                    </a:lnTo>
                    <a:lnTo>
                      <a:pt x="29" y="104"/>
                    </a:lnTo>
                    <a:lnTo>
                      <a:pt x="30" y="108"/>
                    </a:lnTo>
                    <a:lnTo>
                      <a:pt x="34" y="112"/>
                    </a:lnTo>
                    <a:lnTo>
                      <a:pt x="36" y="115"/>
                    </a:lnTo>
                    <a:lnTo>
                      <a:pt x="41" y="116"/>
                    </a:lnTo>
                    <a:lnTo>
                      <a:pt x="58" y="114"/>
                    </a:lnTo>
                    <a:lnTo>
                      <a:pt x="60" y="132"/>
                    </a:lnTo>
                    <a:lnTo>
                      <a:pt x="64" y="149"/>
                    </a:lnTo>
                    <a:lnTo>
                      <a:pt x="68" y="167"/>
                    </a:lnTo>
                    <a:lnTo>
                      <a:pt x="79" y="181"/>
                    </a:lnTo>
                    <a:lnTo>
                      <a:pt x="87" y="178"/>
                    </a:lnTo>
                    <a:lnTo>
                      <a:pt x="94" y="173"/>
                    </a:lnTo>
                    <a:lnTo>
                      <a:pt x="102" y="164"/>
                    </a:lnTo>
                    <a:lnTo>
                      <a:pt x="109" y="158"/>
                    </a:lnTo>
                    <a:lnTo>
                      <a:pt x="116" y="151"/>
                    </a:lnTo>
                    <a:lnTo>
                      <a:pt x="124" y="149"/>
                    </a:lnTo>
                    <a:lnTo>
                      <a:pt x="130" y="152"/>
                    </a:lnTo>
                    <a:lnTo>
                      <a:pt x="139" y="163"/>
                    </a:lnTo>
                    <a:lnTo>
                      <a:pt x="143" y="169"/>
                    </a:lnTo>
                    <a:lnTo>
                      <a:pt x="148" y="173"/>
                    </a:lnTo>
                    <a:lnTo>
                      <a:pt x="154" y="175"/>
                    </a:lnTo>
                    <a:lnTo>
                      <a:pt x="159" y="174"/>
                    </a:lnTo>
                    <a:lnTo>
                      <a:pt x="166" y="171"/>
                    </a:lnTo>
                    <a:lnTo>
                      <a:pt x="172" y="166"/>
                    </a:lnTo>
                    <a:lnTo>
                      <a:pt x="177" y="159"/>
                    </a:lnTo>
                    <a:lnTo>
                      <a:pt x="181" y="152"/>
                    </a:lnTo>
                    <a:lnTo>
                      <a:pt x="186" y="145"/>
                    </a:lnTo>
                    <a:lnTo>
                      <a:pt x="192" y="140"/>
                    </a:lnTo>
                    <a:lnTo>
                      <a:pt x="197" y="138"/>
                    </a:lnTo>
                    <a:lnTo>
                      <a:pt x="205" y="138"/>
                    </a:lnTo>
                    <a:lnTo>
                      <a:pt x="212" y="153"/>
                    </a:lnTo>
                    <a:lnTo>
                      <a:pt x="217" y="152"/>
                    </a:lnTo>
                    <a:lnTo>
                      <a:pt x="221" y="147"/>
                    </a:lnTo>
                    <a:lnTo>
                      <a:pt x="227" y="143"/>
                    </a:lnTo>
                    <a:lnTo>
                      <a:pt x="234" y="143"/>
                    </a:lnTo>
                    <a:lnTo>
                      <a:pt x="238" y="148"/>
                    </a:lnTo>
                    <a:lnTo>
                      <a:pt x="241" y="153"/>
                    </a:lnTo>
                    <a:lnTo>
                      <a:pt x="244" y="158"/>
                    </a:lnTo>
                    <a:lnTo>
                      <a:pt x="250" y="158"/>
                    </a:lnTo>
                    <a:lnTo>
                      <a:pt x="253" y="153"/>
                    </a:lnTo>
                    <a:lnTo>
                      <a:pt x="253" y="148"/>
                    </a:lnTo>
                    <a:lnTo>
                      <a:pt x="251" y="143"/>
                    </a:lnTo>
                    <a:lnTo>
                      <a:pt x="250" y="138"/>
                    </a:lnTo>
                    <a:lnTo>
                      <a:pt x="248" y="129"/>
                    </a:lnTo>
                    <a:lnTo>
                      <a:pt x="244" y="122"/>
                    </a:lnTo>
                    <a:lnTo>
                      <a:pt x="238" y="118"/>
                    </a:lnTo>
                    <a:lnTo>
                      <a:pt x="231" y="115"/>
                    </a:lnTo>
                    <a:lnTo>
                      <a:pt x="224" y="114"/>
                    </a:lnTo>
                    <a:lnTo>
                      <a:pt x="216" y="112"/>
                    </a:lnTo>
                    <a:lnTo>
                      <a:pt x="208" y="111"/>
                    </a:lnTo>
                    <a:lnTo>
                      <a:pt x="201" y="108"/>
                    </a:lnTo>
                    <a:lnTo>
                      <a:pt x="194" y="107"/>
                    </a:lnTo>
                    <a:lnTo>
                      <a:pt x="188" y="106"/>
                    </a:lnTo>
                    <a:lnTo>
                      <a:pt x="181" y="104"/>
                    </a:lnTo>
                    <a:lnTo>
                      <a:pt x="175" y="103"/>
                    </a:lnTo>
                    <a:lnTo>
                      <a:pt x="168" y="101"/>
                    </a:lnTo>
                    <a:lnTo>
                      <a:pt x="163" y="99"/>
                    </a:lnTo>
                    <a:lnTo>
                      <a:pt x="157" y="96"/>
                    </a:lnTo>
                    <a:lnTo>
                      <a:pt x="152" y="92"/>
                    </a:lnTo>
                    <a:lnTo>
                      <a:pt x="219" y="78"/>
                    </a:lnTo>
                    <a:lnTo>
                      <a:pt x="204" y="75"/>
                    </a:lnTo>
                    <a:lnTo>
                      <a:pt x="189" y="73"/>
                    </a:lnTo>
                    <a:lnTo>
                      <a:pt x="174" y="73"/>
                    </a:lnTo>
                    <a:lnTo>
                      <a:pt x="158" y="71"/>
                    </a:lnTo>
                    <a:lnTo>
                      <a:pt x="143" y="71"/>
                    </a:lnTo>
                    <a:lnTo>
                      <a:pt x="128" y="70"/>
                    </a:lnTo>
                    <a:lnTo>
                      <a:pt x="113" y="67"/>
                    </a:lnTo>
                    <a:lnTo>
                      <a:pt x="99" y="63"/>
                    </a:lnTo>
                    <a:lnTo>
                      <a:pt x="87" y="56"/>
                    </a:lnTo>
                    <a:lnTo>
                      <a:pt x="74" y="48"/>
                    </a:lnTo>
                    <a:lnTo>
                      <a:pt x="63" y="41"/>
                    </a:lnTo>
                    <a:lnTo>
                      <a:pt x="50" y="33"/>
                    </a:lnTo>
                    <a:lnTo>
                      <a:pt x="38" y="25"/>
                    </a:lnTo>
                    <a:lnTo>
                      <a:pt x="26" y="17"/>
                    </a:lnTo>
                    <a:lnTo>
                      <a:pt x="14" y="8"/>
                    </a:lnTo>
                    <a:lnTo>
                      <a:pt x="3" y="0"/>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12" name="Freeform 755"/>
              <p:cNvSpPr>
                <a:spLocks/>
              </p:cNvSpPr>
              <p:nvPr/>
            </p:nvSpPr>
            <p:spPr bwMode="auto">
              <a:xfrm>
                <a:off x="4692926" y="3307257"/>
                <a:ext cx="7988" cy="16960"/>
              </a:xfrm>
              <a:custGeom>
                <a:avLst/>
                <a:gdLst>
                  <a:gd name="T0" fmla="*/ 0 w 16"/>
                  <a:gd name="T1" fmla="*/ 1 h 14"/>
                  <a:gd name="T2" fmla="*/ 2 w 16"/>
                  <a:gd name="T3" fmla="*/ 7 h 14"/>
                  <a:gd name="T4" fmla="*/ 6 w 16"/>
                  <a:gd name="T5" fmla="*/ 10 h 14"/>
                  <a:gd name="T6" fmla="*/ 9 w 16"/>
                  <a:gd name="T7" fmla="*/ 12 h 14"/>
                  <a:gd name="T8" fmla="*/ 14 w 16"/>
                  <a:gd name="T9" fmla="*/ 14 h 14"/>
                  <a:gd name="T10" fmla="*/ 15 w 16"/>
                  <a:gd name="T11" fmla="*/ 11 h 14"/>
                  <a:gd name="T12" fmla="*/ 16 w 16"/>
                  <a:gd name="T13" fmla="*/ 8 h 14"/>
                  <a:gd name="T14" fmla="*/ 16 w 16"/>
                  <a:gd name="T15" fmla="*/ 4 h 14"/>
                  <a:gd name="T16" fmla="*/ 15 w 16"/>
                  <a:gd name="T17" fmla="*/ 1 h 14"/>
                  <a:gd name="T18" fmla="*/ 12 w 16"/>
                  <a:gd name="T19" fmla="*/ 0 h 14"/>
                  <a:gd name="T20" fmla="*/ 8 w 16"/>
                  <a:gd name="T21" fmla="*/ 0 h 14"/>
                  <a:gd name="T22" fmla="*/ 4 w 16"/>
                  <a:gd name="T23" fmla="*/ 0 h 14"/>
                  <a:gd name="T24" fmla="*/ 0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0" y="1"/>
                    </a:moveTo>
                    <a:lnTo>
                      <a:pt x="2" y="7"/>
                    </a:lnTo>
                    <a:lnTo>
                      <a:pt x="6" y="10"/>
                    </a:lnTo>
                    <a:lnTo>
                      <a:pt x="9" y="12"/>
                    </a:lnTo>
                    <a:lnTo>
                      <a:pt x="14" y="14"/>
                    </a:lnTo>
                    <a:lnTo>
                      <a:pt x="15" y="11"/>
                    </a:lnTo>
                    <a:lnTo>
                      <a:pt x="16" y="8"/>
                    </a:lnTo>
                    <a:lnTo>
                      <a:pt x="16" y="4"/>
                    </a:lnTo>
                    <a:lnTo>
                      <a:pt x="15" y="1"/>
                    </a:lnTo>
                    <a:lnTo>
                      <a:pt x="12" y="0"/>
                    </a:lnTo>
                    <a:lnTo>
                      <a:pt x="8" y="0"/>
                    </a:lnTo>
                    <a:lnTo>
                      <a:pt x="4" y="0"/>
                    </a:lnTo>
                    <a:lnTo>
                      <a:pt x="0" y="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13" name="Freeform 756"/>
              <p:cNvSpPr>
                <a:spLocks/>
              </p:cNvSpPr>
              <p:nvPr/>
            </p:nvSpPr>
            <p:spPr bwMode="auto">
              <a:xfrm>
                <a:off x="4702910" y="3347537"/>
                <a:ext cx="10983" cy="33920"/>
              </a:xfrm>
              <a:custGeom>
                <a:avLst/>
                <a:gdLst>
                  <a:gd name="T0" fmla="*/ 0 w 23"/>
                  <a:gd name="T1" fmla="*/ 5 h 27"/>
                  <a:gd name="T2" fmla="*/ 0 w 23"/>
                  <a:gd name="T3" fmla="*/ 12 h 27"/>
                  <a:gd name="T4" fmla="*/ 1 w 23"/>
                  <a:gd name="T5" fmla="*/ 17 h 27"/>
                  <a:gd name="T6" fmla="*/ 3 w 23"/>
                  <a:gd name="T7" fmla="*/ 23 h 27"/>
                  <a:gd name="T8" fmla="*/ 8 w 23"/>
                  <a:gd name="T9" fmla="*/ 26 h 27"/>
                  <a:gd name="T10" fmla="*/ 12 w 23"/>
                  <a:gd name="T11" fmla="*/ 27 h 27"/>
                  <a:gd name="T12" fmla="*/ 17 w 23"/>
                  <a:gd name="T13" fmla="*/ 27 h 27"/>
                  <a:gd name="T14" fmla="*/ 21 w 23"/>
                  <a:gd name="T15" fmla="*/ 26 h 27"/>
                  <a:gd name="T16" fmla="*/ 23 w 23"/>
                  <a:gd name="T17" fmla="*/ 21 h 27"/>
                  <a:gd name="T18" fmla="*/ 23 w 23"/>
                  <a:gd name="T19" fmla="*/ 15 h 27"/>
                  <a:gd name="T20" fmla="*/ 21 w 23"/>
                  <a:gd name="T21" fmla="*/ 8 h 27"/>
                  <a:gd name="T22" fmla="*/ 16 w 23"/>
                  <a:gd name="T23" fmla="*/ 4 h 27"/>
                  <a:gd name="T24" fmla="*/ 11 w 23"/>
                  <a:gd name="T25" fmla="*/ 0 h 27"/>
                  <a:gd name="T26" fmla="*/ 8 w 23"/>
                  <a:gd name="T27" fmla="*/ 0 h 27"/>
                  <a:gd name="T28" fmla="*/ 4 w 23"/>
                  <a:gd name="T29" fmla="*/ 0 h 27"/>
                  <a:gd name="T30" fmla="*/ 1 w 23"/>
                  <a:gd name="T31" fmla="*/ 2 h 27"/>
                  <a:gd name="T32" fmla="*/ 0 w 23"/>
                  <a:gd name="T3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0" y="5"/>
                    </a:moveTo>
                    <a:lnTo>
                      <a:pt x="0" y="12"/>
                    </a:lnTo>
                    <a:lnTo>
                      <a:pt x="1" y="17"/>
                    </a:lnTo>
                    <a:lnTo>
                      <a:pt x="3" y="23"/>
                    </a:lnTo>
                    <a:lnTo>
                      <a:pt x="8" y="26"/>
                    </a:lnTo>
                    <a:lnTo>
                      <a:pt x="12" y="27"/>
                    </a:lnTo>
                    <a:lnTo>
                      <a:pt x="17" y="27"/>
                    </a:lnTo>
                    <a:lnTo>
                      <a:pt x="21" y="26"/>
                    </a:lnTo>
                    <a:lnTo>
                      <a:pt x="23" y="21"/>
                    </a:lnTo>
                    <a:lnTo>
                      <a:pt x="23" y="15"/>
                    </a:lnTo>
                    <a:lnTo>
                      <a:pt x="21" y="8"/>
                    </a:lnTo>
                    <a:lnTo>
                      <a:pt x="16" y="4"/>
                    </a:lnTo>
                    <a:lnTo>
                      <a:pt x="11" y="0"/>
                    </a:lnTo>
                    <a:lnTo>
                      <a:pt x="8" y="0"/>
                    </a:lnTo>
                    <a:lnTo>
                      <a:pt x="4" y="0"/>
                    </a:lnTo>
                    <a:lnTo>
                      <a:pt x="1" y="2"/>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14" name="Freeform 757"/>
              <p:cNvSpPr>
                <a:spLocks/>
              </p:cNvSpPr>
              <p:nvPr/>
            </p:nvSpPr>
            <p:spPr bwMode="auto">
              <a:xfrm>
                <a:off x="4719884" y="3351777"/>
                <a:ext cx="15975" cy="33920"/>
              </a:xfrm>
              <a:custGeom>
                <a:avLst/>
                <a:gdLst>
                  <a:gd name="T0" fmla="*/ 0 w 31"/>
                  <a:gd name="T1" fmla="*/ 0 h 26"/>
                  <a:gd name="T2" fmla="*/ 3 w 31"/>
                  <a:gd name="T3" fmla="*/ 8 h 26"/>
                  <a:gd name="T4" fmla="*/ 6 w 31"/>
                  <a:gd name="T5" fmla="*/ 14 h 26"/>
                  <a:gd name="T6" fmla="*/ 11 w 31"/>
                  <a:gd name="T7" fmla="*/ 19 h 26"/>
                  <a:gd name="T8" fmla="*/ 16 w 31"/>
                  <a:gd name="T9" fmla="*/ 24 h 26"/>
                  <a:gd name="T10" fmla="*/ 21 w 31"/>
                  <a:gd name="T11" fmla="*/ 25 h 26"/>
                  <a:gd name="T12" fmla="*/ 25 w 31"/>
                  <a:gd name="T13" fmla="*/ 25 h 26"/>
                  <a:gd name="T14" fmla="*/ 28 w 31"/>
                  <a:gd name="T15" fmla="*/ 26 h 26"/>
                  <a:gd name="T16" fmla="*/ 31 w 31"/>
                  <a:gd name="T17" fmla="*/ 24 h 26"/>
                  <a:gd name="T18" fmla="*/ 25 w 31"/>
                  <a:gd name="T19" fmla="*/ 17 h 26"/>
                  <a:gd name="T20" fmla="*/ 16 w 31"/>
                  <a:gd name="T21" fmla="*/ 7 h 26"/>
                  <a:gd name="T22" fmla="*/ 10 w 31"/>
                  <a:gd name="T23" fmla="*/ 0 h 26"/>
                  <a:gd name="T24" fmla="*/ 0 w 31"/>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6">
                    <a:moveTo>
                      <a:pt x="0" y="0"/>
                    </a:moveTo>
                    <a:lnTo>
                      <a:pt x="3" y="8"/>
                    </a:lnTo>
                    <a:lnTo>
                      <a:pt x="6" y="14"/>
                    </a:lnTo>
                    <a:lnTo>
                      <a:pt x="11" y="19"/>
                    </a:lnTo>
                    <a:lnTo>
                      <a:pt x="16" y="24"/>
                    </a:lnTo>
                    <a:lnTo>
                      <a:pt x="21" y="25"/>
                    </a:lnTo>
                    <a:lnTo>
                      <a:pt x="25" y="25"/>
                    </a:lnTo>
                    <a:lnTo>
                      <a:pt x="28" y="26"/>
                    </a:lnTo>
                    <a:lnTo>
                      <a:pt x="31" y="24"/>
                    </a:lnTo>
                    <a:lnTo>
                      <a:pt x="25" y="17"/>
                    </a:lnTo>
                    <a:lnTo>
                      <a:pt x="16" y="7"/>
                    </a:lnTo>
                    <a:lnTo>
                      <a:pt x="10" y="0"/>
                    </a:lnTo>
                    <a:lnTo>
                      <a:pt x="0"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15" name="Freeform 758"/>
              <p:cNvSpPr>
                <a:spLocks/>
              </p:cNvSpPr>
              <p:nvPr/>
            </p:nvSpPr>
            <p:spPr bwMode="auto">
              <a:xfrm>
                <a:off x="4738855" y="3351777"/>
                <a:ext cx="8986" cy="16960"/>
              </a:xfrm>
              <a:custGeom>
                <a:avLst/>
                <a:gdLst>
                  <a:gd name="T0" fmla="*/ 0 w 19"/>
                  <a:gd name="T1" fmla="*/ 9 h 13"/>
                  <a:gd name="T2" fmla="*/ 4 w 19"/>
                  <a:gd name="T3" fmla="*/ 11 h 13"/>
                  <a:gd name="T4" fmla="*/ 9 w 19"/>
                  <a:gd name="T5" fmla="*/ 12 h 13"/>
                  <a:gd name="T6" fmla="*/ 14 w 19"/>
                  <a:gd name="T7" fmla="*/ 13 h 13"/>
                  <a:gd name="T8" fmla="*/ 19 w 19"/>
                  <a:gd name="T9" fmla="*/ 13 h 13"/>
                  <a:gd name="T10" fmla="*/ 15 w 19"/>
                  <a:gd name="T11" fmla="*/ 9 h 13"/>
                  <a:gd name="T12" fmla="*/ 12 w 19"/>
                  <a:gd name="T13" fmla="*/ 5 h 13"/>
                  <a:gd name="T14" fmla="*/ 8 w 19"/>
                  <a:gd name="T15" fmla="*/ 2 h 13"/>
                  <a:gd name="T16" fmla="*/ 4 w 19"/>
                  <a:gd name="T17" fmla="*/ 0 h 13"/>
                  <a:gd name="T18" fmla="*/ 0 w 19"/>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
                    <a:moveTo>
                      <a:pt x="0" y="9"/>
                    </a:moveTo>
                    <a:lnTo>
                      <a:pt x="4" y="11"/>
                    </a:lnTo>
                    <a:lnTo>
                      <a:pt x="9" y="12"/>
                    </a:lnTo>
                    <a:lnTo>
                      <a:pt x="14" y="13"/>
                    </a:lnTo>
                    <a:lnTo>
                      <a:pt x="19" y="13"/>
                    </a:lnTo>
                    <a:lnTo>
                      <a:pt x="15" y="9"/>
                    </a:lnTo>
                    <a:lnTo>
                      <a:pt x="12" y="5"/>
                    </a:lnTo>
                    <a:lnTo>
                      <a:pt x="8" y="2"/>
                    </a:lnTo>
                    <a:lnTo>
                      <a:pt x="4" y="0"/>
                    </a:lnTo>
                    <a:lnTo>
                      <a:pt x="0"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14" name="Group 13"/>
          <p:cNvGrpSpPr/>
          <p:nvPr/>
        </p:nvGrpSpPr>
        <p:grpSpPr>
          <a:xfrm>
            <a:off x="4563193" y="3828118"/>
            <a:ext cx="693321" cy="1976564"/>
            <a:chOff x="3836638" y="3652885"/>
            <a:chExt cx="860693" cy="2548837"/>
          </a:xfrm>
        </p:grpSpPr>
        <p:grpSp>
          <p:nvGrpSpPr>
            <p:cNvPr id="423" name="Group 422"/>
            <p:cNvGrpSpPr/>
            <p:nvPr/>
          </p:nvGrpSpPr>
          <p:grpSpPr>
            <a:xfrm>
              <a:off x="4317919" y="3652885"/>
              <a:ext cx="379412" cy="2548837"/>
              <a:chOff x="4459288" y="1327147"/>
              <a:chExt cx="379412" cy="3176368"/>
            </a:xfrm>
          </p:grpSpPr>
          <p:sp>
            <p:nvSpPr>
              <p:cNvPr id="491" name="Freeform 648"/>
              <p:cNvSpPr>
                <a:spLocks/>
              </p:cNvSpPr>
              <p:nvPr/>
            </p:nvSpPr>
            <p:spPr bwMode="auto">
              <a:xfrm>
                <a:off x="4571612" y="1327147"/>
                <a:ext cx="154794" cy="3176368"/>
              </a:xfrm>
              <a:custGeom>
                <a:avLst/>
                <a:gdLst>
                  <a:gd name="T0" fmla="*/ 261 w 516"/>
                  <a:gd name="T1" fmla="*/ 263 h 2606"/>
                  <a:gd name="T2" fmla="*/ 274 w 516"/>
                  <a:gd name="T3" fmla="*/ 500 h 2606"/>
                  <a:gd name="T4" fmla="*/ 278 w 516"/>
                  <a:gd name="T5" fmla="*/ 660 h 2606"/>
                  <a:gd name="T6" fmla="*/ 274 w 516"/>
                  <a:gd name="T7" fmla="*/ 708 h 2606"/>
                  <a:gd name="T8" fmla="*/ 271 w 516"/>
                  <a:gd name="T9" fmla="*/ 759 h 2606"/>
                  <a:gd name="T10" fmla="*/ 275 w 516"/>
                  <a:gd name="T11" fmla="*/ 911 h 2606"/>
                  <a:gd name="T12" fmla="*/ 285 w 516"/>
                  <a:gd name="T13" fmla="*/ 1073 h 2606"/>
                  <a:gd name="T14" fmla="*/ 281 w 516"/>
                  <a:gd name="T15" fmla="*/ 1290 h 2606"/>
                  <a:gd name="T16" fmla="*/ 288 w 516"/>
                  <a:gd name="T17" fmla="*/ 1542 h 2606"/>
                  <a:gd name="T18" fmla="*/ 293 w 516"/>
                  <a:gd name="T19" fmla="*/ 1858 h 2606"/>
                  <a:gd name="T20" fmla="*/ 313 w 516"/>
                  <a:gd name="T21" fmla="*/ 2059 h 2606"/>
                  <a:gd name="T22" fmla="*/ 311 w 516"/>
                  <a:gd name="T23" fmla="*/ 2258 h 2606"/>
                  <a:gd name="T24" fmla="*/ 320 w 516"/>
                  <a:gd name="T25" fmla="*/ 2432 h 2606"/>
                  <a:gd name="T26" fmla="*/ 370 w 516"/>
                  <a:gd name="T27" fmla="*/ 2472 h 2606"/>
                  <a:gd name="T28" fmla="*/ 417 w 516"/>
                  <a:gd name="T29" fmla="*/ 2496 h 2606"/>
                  <a:gd name="T30" fmla="*/ 460 w 516"/>
                  <a:gd name="T31" fmla="*/ 2511 h 2606"/>
                  <a:gd name="T32" fmla="*/ 504 w 516"/>
                  <a:gd name="T33" fmla="*/ 2522 h 2606"/>
                  <a:gd name="T34" fmla="*/ 499 w 516"/>
                  <a:gd name="T35" fmla="*/ 2535 h 2606"/>
                  <a:gd name="T36" fmla="*/ 474 w 516"/>
                  <a:gd name="T37" fmla="*/ 2546 h 2606"/>
                  <a:gd name="T38" fmla="*/ 455 w 516"/>
                  <a:gd name="T39" fmla="*/ 2555 h 2606"/>
                  <a:gd name="T40" fmla="*/ 422 w 516"/>
                  <a:gd name="T41" fmla="*/ 2563 h 2606"/>
                  <a:gd name="T42" fmla="*/ 383 w 516"/>
                  <a:gd name="T43" fmla="*/ 2584 h 2606"/>
                  <a:gd name="T44" fmla="*/ 338 w 516"/>
                  <a:gd name="T45" fmla="*/ 2603 h 2606"/>
                  <a:gd name="T46" fmla="*/ 285 w 516"/>
                  <a:gd name="T47" fmla="*/ 2594 h 2606"/>
                  <a:gd name="T48" fmla="*/ 235 w 516"/>
                  <a:gd name="T49" fmla="*/ 2602 h 2606"/>
                  <a:gd name="T50" fmla="*/ 189 w 516"/>
                  <a:gd name="T51" fmla="*/ 2606 h 2606"/>
                  <a:gd name="T52" fmla="*/ 126 w 516"/>
                  <a:gd name="T53" fmla="*/ 2574 h 2606"/>
                  <a:gd name="T54" fmla="*/ 42 w 516"/>
                  <a:gd name="T55" fmla="*/ 2537 h 2606"/>
                  <a:gd name="T56" fmla="*/ 27 w 516"/>
                  <a:gd name="T57" fmla="*/ 2513 h 2606"/>
                  <a:gd name="T58" fmla="*/ 80 w 516"/>
                  <a:gd name="T59" fmla="*/ 2491 h 2606"/>
                  <a:gd name="T60" fmla="*/ 132 w 516"/>
                  <a:gd name="T61" fmla="*/ 2488 h 2606"/>
                  <a:gd name="T62" fmla="*/ 172 w 516"/>
                  <a:gd name="T63" fmla="*/ 2481 h 2606"/>
                  <a:gd name="T64" fmla="*/ 195 w 516"/>
                  <a:gd name="T65" fmla="*/ 2384 h 2606"/>
                  <a:gd name="T66" fmla="*/ 201 w 516"/>
                  <a:gd name="T67" fmla="*/ 2168 h 2606"/>
                  <a:gd name="T68" fmla="*/ 200 w 516"/>
                  <a:gd name="T69" fmla="*/ 1936 h 2606"/>
                  <a:gd name="T70" fmla="*/ 215 w 516"/>
                  <a:gd name="T71" fmla="*/ 1731 h 2606"/>
                  <a:gd name="T72" fmla="*/ 216 w 516"/>
                  <a:gd name="T73" fmla="*/ 1580 h 2606"/>
                  <a:gd name="T74" fmla="*/ 214 w 516"/>
                  <a:gd name="T75" fmla="*/ 1495 h 2606"/>
                  <a:gd name="T76" fmla="*/ 215 w 516"/>
                  <a:gd name="T77" fmla="*/ 1306 h 2606"/>
                  <a:gd name="T78" fmla="*/ 222 w 516"/>
                  <a:gd name="T79" fmla="*/ 1161 h 2606"/>
                  <a:gd name="T80" fmla="*/ 227 w 516"/>
                  <a:gd name="T81" fmla="*/ 1089 h 2606"/>
                  <a:gd name="T82" fmla="*/ 231 w 516"/>
                  <a:gd name="T83" fmla="*/ 1020 h 2606"/>
                  <a:gd name="T84" fmla="*/ 225 w 516"/>
                  <a:gd name="T85" fmla="*/ 958 h 2606"/>
                  <a:gd name="T86" fmla="*/ 227 w 516"/>
                  <a:gd name="T87" fmla="*/ 906 h 2606"/>
                  <a:gd name="T88" fmla="*/ 230 w 516"/>
                  <a:gd name="T89" fmla="*/ 834 h 2606"/>
                  <a:gd name="T90" fmla="*/ 240 w 516"/>
                  <a:gd name="T91" fmla="*/ 696 h 2606"/>
                  <a:gd name="T92" fmla="*/ 235 w 516"/>
                  <a:gd name="T93" fmla="*/ 601 h 2606"/>
                  <a:gd name="T94" fmla="*/ 247 w 516"/>
                  <a:gd name="T95" fmla="*/ 431 h 2606"/>
                  <a:gd name="T96" fmla="*/ 246 w 516"/>
                  <a:gd name="T97" fmla="*/ 311 h 2606"/>
                  <a:gd name="T98" fmla="*/ 239 w 516"/>
                  <a:gd name="T99" fmla="*/ 261 h 2606"/>
                  <a:gd name="T100" fmla="*/ 237 w 516"/>
                  <a:gd name="T101" fmla="*/ 186 h 2606"/>
                  <a:gd name="T102" fmla="*/ 230 w 516"/>
                  <a:gd name="T103" fmla="*/ 89 h 2606"/>
                  <a:gd name="T104" fmla="*/ 210 w 516"/>
                  <a:gd name="T105" fmla="*/ 83 h 2606"/>
                  <a:gd name="T106" fmla="*/ 201 w 516"/>
                  <a:gd name="T107" fmla="*/ 79 h 2606"/>
                  <a:gd name="T108" fmla="*/ 214 w 516"/>
                  <a:gd name="T109" fmla="*/ 66 h 2606"/>
                  <a:gd name="T110" fmla="*/ 240 w 516"/>
                  <a:gd name="T111" fmla="*/ 31 h 2606"/>
                  <a:gd name="T112" fmla="*/ 247 w 516"/>
                  <a:gd name="T113" fmla="*/ 19 h 2606"/>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5523 w 10000"/>
                  <a:gd name="connsiteY95" fmla="*/ 9954 h 10000"/>
                  <a:gd name="connsiteX96" fmla="*/ 5252 w 10000"/>
                  <a:gd name="connsiteY96" fmla="*/ 9954 h 10000"/>
                  <a:gd name="connsiteX97" fmla="*/ 5000 w 10000"/>
                  <a:gd name="connsiteY97" fmla="*/ 9962 h 10000"/>
                  <a:gd name="connsiteX98" fmla="*/ 4767 w 10000"/>
                  <a:gd name="connsiteY98" fmla="*/ 9973 h 10000"/>
                  <a:gd name="connsiteX99" fmla="*/ 4554 w 10000"/>
                  <a:gd name="connsiteY99" fmla="*/ 9985 h 10000"/>
                  <a:gd name="connsiteX100" fmla="*/ 4322 w 10000"/>
                  <a:gd name="connsiteY100" fmla="*/ 9988 h 10000"/>
                  <a:gd name="connsiteX101" fmla="*/ 4109 w 10000"/>
                  <a:gd name="connsiteY101" fmla="*/ 10000 h 10000"/>
                  <a:gd name="connsiteX102" fmla="*/ 3663 w 10000"/>
                  <a:gd name="connsiteY102" fmla="*/ 10000 h 10000"/>
                  <a:gd name="connsiteX103" fmla="*/ 3430 w 10000"/>
                  <a:gd name="connsiteY103" fmla="*/ 9988 h 10000"/>
                  <a:gd name="connsiteX104" fmla="*/ 3236 w 10000"/>
                  <a:gd name="connsiteY104" fmla="*/ 9973 h 10000"/>
                  <a:gd name="connsiteX105" fmla="*/ 2849 w 10000"/>
                  <a:gd name="connsiteY105" fmla="*/ 9919 h 10000"/>
                  <a:gd name="connsiteX106" fmla="*/ 2442 w 10000"/>
                  <a:gd name="connsiteY106" fmla="*/ 9877 h 10000"/>
                  <a:gd name="connsiteX107" fmla="*/ 2074 w 10000"/>
                  <a:gd name="connsiteY107" fmla="*/ 9835 h 10000"/>
                  <a:gd name="connsiteX108" fmla="*/ 1647 w 10000"/>
                  <a:gd name="connsiteY108" fmla="*/ 9800 h 10000"/>
                  <a:gd name="connsiteX109" fmla="*/ 1240 w 10000"/>
                  <a:gd name="connsiteY109" fmla="*/ 9770 h 10000"/>
                  <a:gd name="connsiteX110" fmla="*/ 814 w 10000"/>
                  <a:gd name="connsiteY110" fmla="*/ 9735 h 10000"/>
                  <a:gd name="connsiteX111" fmla="*/ 426 w 10000"/>
                  <a:gd name="connsiteY111" fmla="*/ 9705 h 10000"/>
                  <a:gd name="connsiteX112" fmla="*/ 0 w 10000"/>
                  <a:gd name="connsiteY112" fmla="*/ 9678 h 10000"/>
                  <a:gd name="connsiteX113" fmla="*/ 252 w 10000"/>
                  <a:gd name="connsiteY113" fmla="*/ 9662 h 10000"/>
                  <a:gd name="connsiteX114" fmla="*/ 523 w 10000"/>
                  <a:gd name="connsiteY114" fmla="*/ 9643 h 10000"/>
                  <a:gd name="connsiteX115" fmla="*/ 775 w 10000"/>
                  <a:gd name="connsiteY115" fmla="*/ 9616 h 10000"/>
                  <a:gd name="connsiteX116" fmla="*/ 1047 w 10000"/>
                  <a:gd name="connsiteY116" fmla="*/ 9593 h 10000"/>
                  <a:gd name="connsiteX117" fmla="*/ 1279 w 10000"/>
                  <a:gd name="connsiteY117" fmla="*/ 9574 h 10000"/>
                  <a:gd name="connsiteX118" fmla="*/ 1550 w 10000"/>
                  <a:gd name="connsiteY118" fmla="*/ 9559 h 10000"/>
                  <a:gd name="connsiteX119" fmla="*/ 1841 w 10000"/>
                  <a:gd name="connsiteY119" fmla="*/ 9547 h 10000"/>
                  <a:gd name="connsiteX120" fmla="*/ 2132 w 10000"/>
                  <a:gd name="connsiteY120" fmla="*/ 9547 h 10000"/>
                  <a:gd name="connsiteX121" fmla="*/ 2345 w 10000"/>
                  <a:gd name="connsiteY121" fmla="*/ 9547 h 10000"/>
                  <a:gd name="connsiteX122" fmla="*/ 2558 w 10000"/>
                  <a:gd name="connsiteY122" fmla="*/ 9547 h 10000"/>
                  <a:gd name="connsiteX123" fmla="*/ 2752 w 10000"/>
                  <a:gd name="connsiteY123" fmla="*/ 9543 h 10000"/>
                  <a:gd name="connsiteX124" fmla="*/ 2965 w 10000"/>
                  <a:gd name="connsiteY124" fmla="*/ 9536 h 10000"/>
                  <a:gd name="connsiteX125" fmla="*/ 3159 w 10000"/>
                  <a:gd name="connsiteY125" fmla="*/ 9532 h 10000"/>
                  <a:gd name="connsiteX126" fmla="*/ 3333 w 10000"/>
                  <a:gd name="connsiteY126" fmla="*/ 9520 h 10000"/>
                  <a:gd name="connsiteX127" fmla="*/ 3527 w 10000"/>
                  <a:gd name="connsiteY127" fmla="*/ 9505 h 10000"/>
                  <a:gd name="connsiteX128" fmla="*/ 3702 w 10000"/>
                  <a:gd name="connsiteY128" fmla="*/ 9486 h 10000"/>
                  <a:gd name="connsiteX129" fmla="*/ 3721 w 10000"/>
                  <a:gd name="connsiteY129" fmla="*/ 9317 h 10000"/>
                  <a:gd name="connsiteX130" fmla="*/ 3779 w 10000"/>
                  <a:gd name="connsiteY130" fmla="*/ 9148 h 10000"/>
                  <a:gd name="connsiteX131" fmla="*/ 3857 w 10000"/>
                  <a:gd name="connsiteY131" fmla="*/ 8979 h 10000"/>
                  <a:gd name="connsiteX132" fmla="*/ 3915 w 10000"/>
                  <a:gd name="connsiteY132" fmla="*/ 8810 h 10000"/>
                  <a:gd name="connsiteX133" fmla="*/ 3895 w 10000"/>
                  <a:gd name="connsiteY133" fmla="*/ 8565 h 10000"/>
                  <a:gd name="connsiteX134" fmla="*/ 3895 w 10000"/>
                  <a:gd name="connsiteY134" fmla="*/ 8319 h 10000"/>
                  <a:gd name="connsiteX135" fmla="*/ 3895 w 10000"/>
                  <a:gd name="connsiteY135" fmla="*/ 8070 h 10000"/>
                  <a:gd name="connsiteX136" fmla="*/ 3915 w 10000"/>
                  <a:gd name="connsiteY136" fmla="*/ 7824 h 10000"/>
                  <a:gd name="connsiteX137" fmla="*/ 3915 w 10000"/>
                  <a:gd name="connsiteY137" fmla="*/ 7629 h 10000"/>
                  <a:gd name="connsiteX138" fmla="*/ 3876 w 10000"/>
                  <a:gd name="connsiteY138" fmla="*/ 7429 h 10000"/>
                  <a:gd name="connsiteX139" fmla="*/ 3857 w 10000"/>
                  <a:gd name="connsiteY139" fmla="*/ 7241 h 10000"/>
                  <a:gd name="connsiteX140" fmla="*/ 3915 w 10000"/>
                  <a:gd name="connsiteY140" fmla="*/ 7053 h 10000"/>
                  <a:gd name="connsiteX141" fmla="*/ 4128 w 10000"/>
                  <a:gd name="connsiteY141" fmla="*/ 6853 h 10000"/>
                  <a:gd name="connsiteX142" fmla="*/ 4167 w 10000"/>
                  <a:gd name="connsiteY142" fmla="*/ 6642 h 10000"/>
                  <a:gd name="connsiteX143" fmla="*/ 4147 w 10000"/>
                  <a:gd name="connsiteY143" fmla="*/ 6427 h 10000"/>
                  <a:gd name="connsiteX144" fmla="*/ 4147 w 10000"/>
                  <a:gd name="connsiteY144" fmla="*/ 6213 h 10000"/>
                  <a:gd name="connsiteX145" fmla="*/ 4167 w 10000"/>
                  <a:gd name="connsiteY145" fmla="*/ 6136 h 10000"/>
                  <a:gd name="connsiteX146" fmla="*/ 4186 w 10000"/>
                  <a:gd name="connsiteY146" fmla="*/ 6063 h 10000"/>
                  <a:gd name="connsiteX147" fmla="*/ 4186 w 10000"/>
                  <a:gd name="connsiteY147" fmla="*/ 5990 h 10000"/>
                  <a:gd name="connsiteX148" fmla="*/ 4128 w 10000"/>
                  <a:gd name="connsiteY148" fmla="*/ 5921 h 10000"/>
                  <a:gd name="connsiteX149" fmla="*/ 4109 w 10000"/>
                  <a:gd name="connsiteY149" fmla="*/ 5748 h 10000"/>
                  <a:gd name="connsiteX150" fmla="*/ 4147 w 10000"/>
                  <a:gd name="connsiteY150" fmla="*/ 5737 h 10000"/>
                  <a:gd name="connsiteX151" fmla="*/ 4147 w 10000"/>
                  <a:gd name="connsiteY151" fmla="*/ 5560 h 10000"/>
                  <a:gd name="connsiteX152" fmla="*/ 4186 w 10000"/>
                  <a:gd name="connsiteY152" fmla="*/ 5380 h 10000"/>
                  <a:gd name="connsiteX153" fmla="*/ 4205 w 10000"/>
                  <a:gd name="connsiteY153" fmla="*/ 5203 h 10000"/>
                  <a:gd name="connsiteX154" fmla="*/ 4167 w 10000"/>
                  <a:gd name="connsiteY154" fmla="*/ 5012 h 10000"/>
                  <a:gd name="connsiteX155" fmla="*/ 4264 w 10000"/>
                  <a:gd name="connsiteY155" fmla="*/ 4985 h 10000"/>
                  <a:gd name="connsiteX156" fmla="*/ 4205 w 10000"/>
                  <a:gd name="connsiteY156" fmla="*/ 4624 h 10000"/>
                  <a:gd name="connsiteX157" fmla="*/ 4283 w 10000"/>
                  <a:gd name="connsiteY157" fmla="*/ 4540 h 10000"/>
                  <a:gd name="connsiteX158" fmla="*/ 4302 w 10000"/>
                  <a:gd name="connsiteY158" fmla="*/ 4455 h 10000"/>
                  <a:gd name="connsiteX159" fmla="*/ 4322 w 10000"/>
                  <a:gd name="connsiteY159" fmla="*/ 4367 h 10000"/>
                  <a:gd name="connsiteX160" fmla="*/ 4360 w 10000"/>
                  <a:gd name="connsiteY160" fmla="*/ 4279 h 10000"/>
                  <a:gd name="connsiteX161" fmla="*/ 4419 w 10000"/>
                  <a:gd name="connsiteY161" fmla="*/ 4225 h 10000"/>
                  <a:gd name="connsiteX162" fmla="*/ 4399 w 10000"/>
                  <a:gd name="connsiteY162" fmla="*/ 4179 h 10000"/>
                  <a:gd name="connsiteX163" fmla="*/ 4360 w 10000"/>
                  <a:gd name="connsiteY163" fmla="*/ 4125 h 10000"/>
                  <a:gd name="connsiteX164" fmla="*/ 4399 w 10000"/>
                  <a:gd name="connsiteY164" fmla="*/ 4079 h 10000"/>
                  <a:gd name="connsiteX165" fmla="*/ 4477 w 10000"/>
                  <a:gd name="connsiteY165" fmla="*/ 3995 h 10000"/>
                  <a:gd name="connsiteX166" fmla="*/ 4477 w 10000"/>
                  <a:gd name="connsiteY166" fmla="*/ 3914 h 10000"/>
                  <a:gd name="connsiteX167" fmla="*/ 4457 w 10000"/>
                  <a:gd name="connsiteY167" fmla="*/ 3830 h 10000"/>
                  <a:gd name="connsiteX168" fmla="*/ 4438 w 10000"/>
                  <a:gd name="connsiteY168" fmla="*/ 3745 h 10000"/>
                  <a:gd name="connsiteX169" fmla="*/ 4341 w 10000"/>
                  <a:gd name="connsiteY169" fmla="*/ 3741 h 10000"/>
                  <a:gd name="connsiteX170" fmla="*/ 4360 w 10000"/>
                  <a:gd name="connsiteY170" fmla="*/ 3676 h 10000"/>
                  <a:gd name="connsiteX171" fmla="*/ 4438 w 10000"/>
                  <a:gd name="connsiteY171" fmla="*/ 3611 h 10000"/>
                  <a:gd name="connsiteX172" fmla="*/ 4457 w 10000"/>
                  <a:gd name="connsiteY172" fmla="*/ 3546 h 10000"/>
                  <a:gd name="connsiteX173" fmla="*/ 4438 w 10000"/>
                  <a:gd name="connsiteY173" fmla="*/ 3477 h 10000"/>
                  <a:gd name="connsiteX174" fmla="*/ 4399 w 10000"/>
                  <a:gd name="connsiteY174" fmla="*/ 3477 h 10000"/>
                  <a:gd name="connsiteX175" fmla="*/ 4419 w 10000"/>
                  <a:gd name="connsiteY175" fmla="*/ 3411 h 10000"/>
                  <a:gd name="connsiteX176" fmla="*/ 4399 w 10000"/>
                  <a:gd name="connsiteY176" fmla="*/ 3335 h 10000"/>
                  <a:gd name="connsiteX177" fmla="*/ 4399 w 10000"/>
                  <a:gd name="connsiteY177" fmla="*/ 3269 h 10000"/>
                  <a:gd name="connsiteX178" fmla="*/ 4457 w 10000"/>
                  <a:gd name="connsiteY178" fmla="*/ 3200 h 10000"/>
                  <a:gd name="connsiteX179" fmla="*/ 4457 w 10000"/>
                  <a:gd name="connsiteY179" fmla="*/ 3062 h 10000"/>
                  <a:gd name="connsiteX180" fmla="*/ 4457 w 10000"/>
                  <a:gd name="connsiteY180" fmla="*/ 2928 h 10000"/>
                  <a:gd name="connsiteX181" fmla="*/ 4516 w 10000"/>
                  <a:gd name="connsiteY181" fmla="*/ 2794 h 10000"/>
                  <a:gd name="connsiteX182" fmla="*/ 4651 w 10000"/>
                  <a:gd name="connsiteY182" fmla="*/ 2671 h 10000"/>
                  <a:gd name="connsiteX183" fmla="*/ 4593 w 10000"/>
                  <a:gd name="connsiteY183" fmla="*/ 2652 h 10000"/>
                  <a:gd name="connsiteX184" fmla="*/ 4593 w 10000"/>
                  <a:gd name="connsiteY184" fmla="*/ 2536 h 10000"/>
                  <a:gd name="connsiteX185" fmla="*/ 4574 w 10000"/>
                  <a:gd name="connsiteY185" fmla="*/ 2421 h 10000"/>
                  <a:gd name="connsiteX186" fmla="*/ 4554 w 10000"/>
                  <a:gd name="connsiteY186" fmla="*/ 2306 h 10000"/>
                  <a:gd name="connsiteX187" fmla="*/ 4593 w 10000"/>
                  <a:gd name="connsiteY187" fmla="*/ 2203 h 10000"/>
                  <a:gd name="connsiteX188" fmla="*/ 4632 w 10000"/>
                  <a:gd name="connsiteY188" fmla="*/ 2018 h 10000"/>
                  <a:gd name="connsiteX189" fmla="*/ 4729 w 10000"/>
                  <a:gd name="connsiteY189" fmla="*/ 1838 h 10000"/>
                  <a:gd name="connsiteX190" fmla="*/ 4787 w 10000"/>
                  <a:gd name="connsiteY190" fmla="*/ 1654 h 10000"/>
                  <a:gd name="connsiteX191" fmla="*/ 4748 w 10000"/>
                  <a:gd name="connsiteY191" fmla="*/ 1466 h 10000"/>
                  <a:gd name="connsiteX192" fmla="*/ 4767 w 10000"/>
                  <a:gd name="connsiteY192" fmla="*/ 1378 h 10000"/>
                  <a:gd name="connsiteX193" fmla="*/ 4767 w 10000"/>
                  <a:gd name="connsiteY193" fmla="*/ 1282 h 10000"/>
                  <a:gd name="connsiteX194" fmla="*/ 4767 w 10000"/>
                  <a:gd name="connsiteY194" fmla="*/ 1193 h 10000"/>
                  <a:gd name="connsiteX195" fmla="*/ 4748 w 10000"/>
                  <a:gd name="connsiteY195" fmla="*/ 1101 h 10000"/>
                  <a:gd name="connsiteX196" fmla="*/ 4651 w 10000"/>
                  <a:gd name="connsiteY196" fmla="*/ 1128 h 10000"/>
                  <a:gd name="connsiteX197" fmla="*/ 4651 w 10000"/>
                  <a:gd name="connsiteY197" fmla="*/ 1067 h 10000"/>
                  <a:gd name="connsiteX198" fmla="*/ 4632 w 10000"/>
                  <a:gd name="connsiteY198" fmla="*/ 1002 h 10000"/>
                  <a:gd name="connsiteX199" fmla="*/ 4632 w 10000"/>
                  <a:gd name="connsiteY199" fmla="*/ 940 h 10000"/>
                  <a:gd name="connsiteX200" fmla="*/ 4651 w 10000"/>
                  <a:gd name="connsiteY200" fmla="*/ 879 h 10000"/>
                  <a:gd name="connsiteX201" fmla="*/ 4593 w 10000"/>
                  <a:gd name="connsiteY201" fmla="*/ 798 h 10000"/>
                  <a:gd name="connsiteX202" fmla="*/ 4593 w 10000"/>
                  <a:gd name="connsiteY202" fmla="*/ 714 h 10000"/>
                  <a:gd name="connsiteX203" fmla="*/ 4574 w 10000"/>
                  <a:gd name="connsiteY203" fmla="*/ 629 h 10000"/>
                  <a:gd name="connsiteX204" fmla="*/ 4574 w 10000"/>
                  <a:gd name="connsiteY204" fmla="*/ 553 h 10000"/>
                  <a:gd name="connsiteX205" fmla="*/ 4516 w 10000"/>
                  <a:gd name="connsiteY205" fmla="*/ 361 h 10000"/>
                  <a:gd name="connsiteX206" fmla="*/ 4457 w 10000"/>
                  <a:gd name="connsiteY206" fmla="*/ 342 h 10000"/>
                  <a:gd name="connsiteX207" fmla="*/ 4341 w 10000"/>
                  <a:gd name="connsiteY207" fmla="*/ 330 h 10000"/>
                  <a:gd name="connsiteX208" fmla="*/ 4264 w 10000"/>
                  <a:gd name="connsiteY208" fmla="*/ 318 h 10000"/>
                  <a:gd name="connsiteX209" fmla="*/ 4147 w 10000"/>
                  <a:gd name="connsiteY209" fmla="*/ 315 h 10000"/>
                  <a:gd name="connsiteX210" fmla="*/ 4070 w 10000"/>
                  <a:gd name="connsiteY210" fmla="*/ 318 h 10000"/>
                  <a:gd name="connsiteX211" fmla="*/ 4012 w 10000"/>
                  <a:gd name="connsiteY211" fmla="*/ 326 h 10000"/>
                  <a:gd name="connsiteX212" fmla="*/ 3934 w 10000"/>
                  <a:gd name="connsiteY212" fmla="*/ 326 h 10000"/>
                  <a:gd name="connsiteX213" fmla="*/ 3876 w 10000"/>
                  <a:gd name="connsiteY213" fmla="*/ 318 h 10000"/>
                  <a:gd name="connsiteX214" fmla="*/ 3895 w 10000"/>
                  <a:gd name="connsiteY214" fmla="*/ 303 h 10000"/>
                  <a:gd name="connsiteX215" fmla="*/ 3934 w 10000"/>
                  <a:gd name="connsiteY215" fmla="*/ 295 h 10000"/>
                  <a:gd name="connsiteX216" fmla="*/ 3992 w 10000"/>
                  <a:gd name="connsiteY216" fmla="*/ 284 h 10000"/>
                  <a:gd name="connsiteX217" fmla="*/ 3973 w 10000"/>
                  <a:gd name="connsiteY217" fmla="*/ 269 h 10000"/>
                  <a:gd name="connsiteX218" fmla="*/ 4147 w 10000"/>
                  <a:gd name="connsiteY218" fmla="*/ 253 h 10000"/>
                  <a:gd name="connsiteX219" fmla="*/ 4322 w 10000"/>
                  <a:gd name="connsiteY219" fmla="*/ 226 h 10000"/>
                  <a:gd name="connsiteX220" fmla="*/ 4477 w 10000"/>
                  <a:gd name="connsiteY220" fmla="*/ 200 h 10000"/>
                  <a:gd name="connsiteX221" fmla="*/ 4612 w 10000"/>
                  <a:gd name="connsiteY221" fmla="*/ 161 h 10000"/>
                  <a:gd name="connsiteX222" fmla="*/ 4651 w 10000"/>
                  <a:gd name="connsiteY222" fmla="*/ 119 h 10000"/>
                  <a:gd name="connsiteX223" fmla="*/ 4709 w 10000"/>
                  <a:gd name="connsiteY223" fmla="*/ 84 h 10000"/>
                  <a:gd name="connsiteX224" fmla="*/ 4709 w 10000"/>
                  <a:gd name="connsiteY224" fmla="*/ 42 h 10000"/>
                  <a:gd name="connsiteX225" fmla="*/ 4729 w 10000"/>
                  <a:gd name="connsiteY225" fmla="*/ 0 h 10000"/>
                  <a:gd name="connsiteX226" fmla="*/ 4787 w 10000"/>
                  <a:gd name="connsiteY226" fmla="*/ 73 h 10000"/>
                  <a:gd name="connsiteX227" fmla="*/ 4864 w 10000"/>
                  <a:gd name="connsiteY227" fmla="*/ 153 h 10000"/>
                  <a:gd name="connsiteX228" fmla="*/ 4884 w 10000"/>
                  <a:gd name="connsiteY228" fmla="*/ 230 h 10000"/>
                  <a:gd name="connsiteX229" fmla="*/ 4845 w 10000"/>
                  <a:gd name="connsiteY229"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5523 w 10000"/>
                  <a:gd name="connsiteY95" fmla="*/ 9954 h 10000"/>
                  <a:gd name="connsiteX96" fmla="*/ 5252 w 10000"/>
                  <a:gd name="connsiteY96" fmla="*/ 9954 h 10000"/>
                  <a:gd name="connsiteX97" fmla="*/ 4767 w 10000"/>
                  <a:gd name="connsiteY97" fmla="*/ 9973 h 10000"/>
                  <a:gd name="connsiteX98" fmla="*/ 4554 w 10000"/>
                  <a:gd name="connsiteY98" fmla="*/ 9985 h 10000"/>
                  <a:gd name="connsiteX99" fmla="*/ 4322 w 10000"/>
                  <a:gd name="connsiteY99" fmla="*/ 9988 h 10000"/>
                  <a:gd name="connsiteX100" fmla="*/ 4109 w 10000"/>
                  <a:gd name="connsiteY100" fmla="*/ 10000 h 10000"/>
                  <a:gd name="connsiteX101" fmla="*/ 3663 w 10000"/>
                  <a:gd name="connsiteY101" fmla="*/ 10000 h 10000"/>
                  <a:gd name="connsiteX102" fmla="*/ 3430 w 10000"/>
                  <a:gd name="connsiteY102" fmla="*/ 9988 h 10000"/>
                  <a:gd name="connsiteX103" fmla="*/ 3236 w 10000"/>
                  <a:gd name="connsiteY103" fmla="*/ 9973 h 10000"/>
                  <a:gd name="connsiteX104" fmla="*/ 2849 w 10000"/>
                  <a:gd name="connsiteY104" fmla="*/ 9919 h 10000"/>
                  <a:gd name="connsiteX105" fmla="*/ 2442 w 10000"/>
                  <a:gd name="connsiteY105" fmla="*/ 9877 h 10000"/>
                  <a:gd name="connsiteX106" fmla="*/ 2074 w 10000"/>
                  <a:gd name="connsiteY106" fmla="*/ 9835 h 10000"/>
                  <a:gd name="connsiteX107" fmla="*/ 1647 w 10000"/>
                  <a:gd name="connsiteY107" fmla="*/ 9800 h 10000"/>
                  <a:gd name="connsiteX108" fmla="*/ 1240 w 10000"/>
                  <a:gd name="connsiteY108" fmla="*/ 9770 h 10000"/>
                  <a:gd name="connsiteX109" fmla="*/ 814 w 10000"/>
                  <a:gd name="connsiteY109" fmla="*/ 9735 h 10000"/>
                  <a:gd name="connsiteX110" fmla="*/ 426 w 10000"/>
                  <a:gd name="connsiteY110" fmla="*/ 9705 h 10000"/>
                  <a:gd name="connsiteX111" fmla="*/ 0 w 10000"/>
                  <a:gd name="connsiteY111" fmla="*/ 9678 h 10000"/>
                  <a:gd name="connsiteX112" fmla="*/ 252 w 10000"/>
                  <a:gd name="connsiteY112" fmla="*/ 9662 h 10000"/>
                  <a:gd name="connsiteX113" fmla="*/ 523 w 10000"/>
                  <a:gd name="connsiteY113" fmla="*/ 9643 h 10000"/>
                  <a:gd name="connsiteX114" fmla="*/ 775 w 10000"/>
                  <a:gd name="connsiteY114" fmla="*/ 9616 h 10000"/>
                  <a:gd name="connsiteX115" fmla="*/ 1047 w 10000"/>
                  <a:gd name="connsiteY115" fmla="*/ 9593 h 10000"/>
                  <a:gd name="connsiteX116" fmla="*/ 1279 w 10000"/>
                  <a:gd name="connsiteY116" fmla="*/ 9574 h 10000"/>
                  <a:gd name="connsiteX117" fmla="*/ 1550 w 10000"/>
                  <a:gd name="connsiteY117" fmla="*/ 9559 h 10000"/>
                  <a:gd name="connsiteX118" fmla="*/ 1841 w 10000"/>
                  <a:gd name="connsiteY118" fmla="*/ 9547 h 10000"/>
                  <a:gd name="connsiteX119" fmla="*/ 2132 w 10000"/>
                  <a:gd name="connsiteY119" fmla="*/ 9547 h 10000"/>
                  <a:gd name="connsiteX120" fmla="*/ 2345 w 10000"/>
                  <a:gd name="connsiteY120" fmla="*/ 9547 h 10000"/>
                  <a:gd name="connsiteX121" fmla="*/ 2558 w 10000"/>
                  <a:gd name="connsiteY121" fmla="*/ 9547 h 10000"/>
                  <a:gd name="connsiteX122" fmla="*/ 2752 w 10000"/>
                  <a:gd name="connsiteY122" fmla="*/ 9543 h 10000"/>
                  <a:gd name="connsiteX123" fmla="*/ 2965 w 10000"/>
                  <a:gd name="connsiteY123" fmla="*/ 9536 h 10000"/>
                  <a:gd name="connsiteX124" fmla="*/ 3159 w 10000"/>
                  <a:gd name="connsiteY124" fmla="*/ 9532 h 10000"/>
                  <a:gd name="connsiteX125" fmla="*/ 3333 w 10000"/>
                  <a:gd name="connsiteY125" fmla="*/ 9520 h 10000"/>
                  <a:gd name="connsiteX126" fmla="*/ 3527 w 10000"/>
                  <a:gd name="connsiteY126" fmla="*/ 9505 h 10000"/>
                  <a:gd name="connsiteX127" fmla="*/ 3702 w 10000"/>
                  <a:gd name="connsiteY127" fmla="*/ 9486 h 10000"/>
                  <a:gd name="connsiteX128" fmla="*/ 3721 w 10000"/>
                  <a:gd name="connsiteY128" fmla="*/ 9317 h 10000"/>
                  <a:gd name="connsiteX129" fmla="*/ 3779 w 10000"/>
                  <a:gd name="connsiteY129" fmla="*/ 9148 h 10000"/>
                  <a:gd name="connsiteX130" fmla="*/ 3857 w 10000"/>
                  <a:gd name="connsiteY130" fmla="*/ 8979 h 10000"/>
                  <a:gd name="connsiteX131" fmla="*/ 3915 w 10000"/>
                  <a:gd name="connsiteY131" fmla="*/ 8810 h 10000"/>
                  <a:gd name="connsiteX132" fmla="*/ 3895 w 10000"/>
                  <a:gd name="connsiteY132" fmla="*/ 8565 h 10000"/>
                  <a:gd name="connsiteX133" fmla="*/ 3895 w 10000"/>
                  <a:gd name="connsiteY133" fmla="*/ 8319 h 10000"/>
                  <a:gd name="connsiteX134" fmla="*/ 3895 w 10000"/>
                  <a:gd name="connsiteY134" fmla="*/ 8070 h 10000"/>
                  <a:gd name="connsiteX135" fmla="*/ 3915 w 10000"/>
                  <a:gd name="connsiteY135" fmla="*/ 7824 h 10000"/>
                  <a:gd name="connsiteX136" fmla="*/ 3915 w 10000"/>
                  <a:gd name="connsiteY136" fmla="*/ 7629 h 10000"/>
                  <a:gd name="connsiteX137" fmla="*/ 3876 w 10000"/>
                  <a:gd name="connsiteY137" fmla="*/ 7429 h 10000"/>
                  <a:gd name="connsiteX138" fmla="*/ 3857 w 10000"/>
                  <a:gd name="connsiteY138" fmla="*/ 7241 h 10000"/>
                  <a:gd name="connsiteX139" fmla="*/ 3915 w 10000"/>
                  <a:gd name="connsiteY139" fmla="*/ 7053 h 10000"/>
                  <a:gd name="connsiteX140" fmla="*/ 4128 w 10000"/>
                  <a:gd name="connsiteY140" fmla="*/ 6853 h 10000"/>
                  <a:gd name="connsiteX141" fmla="*/ 4167 w 10000"/>
                  <a:gd name="connsiteY141" fmla="*/ 6642 h 10000"/>
                  <a:gd name="connsiteX142" fmla="*/ 4147 w 10000"/>
                  <a:gd name="connsiteY142" fmla="*/ 6427 h 10000"/>
                  <a:gd name="connsiteX143" fmla="*/ 4147 w 10000"/>
                  <a:gd name="connsiteY143" fmla="*/ 6213 h 10000"/>
                  <a:gd name="connsiteX144" fmla="*/ 4167 w 10000"/>
                  <a:gd name="connsiteY144" fmla="*/ 6136 h 10000"/>
                  <a:gd name="connsiteX145" fmla="*/ 4186 w 10000"/>
                  <a:gd name="connsiteY145" fmla="*/ 6063 h 10000"/>
                  <a:gd name="connsiteX146" fmla="*/ 4186 w 10000"/>
                  <a:gd name="connsiteY146" fmla="*/ 5990 h 10000"/>
                  <a:gd name="connsiteX147" fmla="*/ 4128 w 10000"/>
                  <a:gd name="connsiteY147" fmla="*/ 5921 h 10000"/>
                  <a:gd name="connsiteX148" fmla="*/ 4109 w 10000"/>
                  <a:gd name="connsiteY148" fmla="*/ 5748 h 10000"/>
                  <a:gd name="connsiteX149" fmla="*/ 4147 w 10000"/>
                  <a:gd name="connsiteY149" fmla="*/ 5737 h 10000"/>
                  <a:gd name="connsiteX150" fmla="*/ 4147 w 10000"/>
                  <a:gd name="connsiteY150" fmla="*/ 5560 h 10000"/>
                  <a:gd name="connsiteX151" fmla="*/ 4186 w 10000"/>
                  <a:gd name="connsiteY151" fmla="*/ 5380 h 10000"/>
                  <a:gd name="connsiteX152" fmla="*/ 4205 w 10000"/>
                  <a:gd name="connsiteY152" fmla="*/ 5203 h 10000"/>
                  <a:gd name="connsiteX153" fmla="*/ 4167 w 10000"/>
                  <a:gd name="connsiteY153" fmla="*/ 5012 h 10000"/>
                  <a:gd name="connsiteX154" fmla="*/ 4264 w 10000"/>
                  <a:gd name="connsiteY154" fmla="*/ 4985 h 10000"/>
                  <a:gd name="connsiteX155" fmla="*/ 4205 w 10000"/>
                  <a:gd name="connsiteY155" fmla="*/ 4624 h 10000"/>
                  <a:gd name="connsiteX156" fmla="*/ 4283 w 10000"/>
                  <a:gd name="connsiteY156" fmla="*/ 4540 h 10000"/>
                  <a:gd name="connsiteX157" fmla="*/ 4302 w 10000"/>
                  <a:gd name="connsiteY157" fmla="*/ 4455 h 10000"/>
                  <a:gd name="connsiteX158" fmla="*/ 4322 w 10000"/>
                  <a:gd name="connsiteY158" fmla="*/ 4367 h 10000"/>
                  <a:gd name="connsiteX159" fmla="*/ 4360 w 10000"/>
                  <a:gd name="connsiteY159" fmla="*/ 4279 h 10000"/>
                  <a:gd name="connsiteX160" fmla="*/ 4419 w 10000"/>
                  <a:gd name="connsiteY160" fmla="*/ 4225 h 10000"/>
                  <a:gd name="connsiteX161" fmla="*/ 4399 w 10000"/>
                  <a:gd name="connsiteY161" fmla="*/ 4179 h 10000"/>
                  <a:gd name="connsiteX162" fmla="*/ 4360 w 10000"/>
                  <a:gd name="connsiteY162" fmla="*/ 4125 h 10000"/>
                  <a:gd name="connsiteX163" fmla="*/ 4399 w 10000"/>
                  <a:gd name="connsiteY163" fmla="*/ 4079 h 10000"/>
                  <a:gd name="connsiteX164" fmla="*/ 4477 w 10000"/>
                  <a:gd name="connsiteY164" fmla="*/ 3995 h 10000"/>
                  <a:gd name="connsiteX165" fmla="*/ 4477 w 10000"/>
                  <a:gd name="connsiteY165" fmla="*/ 3914 h 10000"/>
                  <a:gd name="connsiteX166" fmla="*/ 4457 w 10000"/>
                  <a:gd name="connsiteY166" fmla="*/ 3830 h 10000"/>
                  <a:gd name="connsiteX167" fmla="*/ 4438 w 10000"/>
                  <a:gd name="connsiteY167" fmla="*/ 3745 h 10000"/>
                  <a:gd name="connsiteX168" fmla="*/ 4341 w 10000"/>
                  <a:gd name="connsiteY168" fmla="*/ 3741 h 10000"/>
                  <a:gd name="connsiteX169" fmla="*/ 4360 w 10000"/>
                  <a:gd name="connsiteY169" fmla="*/ 3676 h 10000"/>
                  <a:gd name="connsiteX170" fmla="*/ 4438 w 10000"/>
                  <a:gd name="connsiteY170" fmla="*/ 3611 h 10000"/>
                  <a:gd name="connsiteX171" fmla="*/ 4457 w 10000"/>
                  <a:gd name="connsiteY171" fmla="*/ 3546 h 10000"/>
                  <a:gd name="connsiteX172" fmla="*/ 4438 w 10000"/>
                  <a:gd name="connsiteY172" fmla="*/ 3477 h 10000"/>
                  <a:gd name="connsiteX173" fmla="*/ 4399 w 10000"/>
                  <a:gd name="connsiteY173" fmla="*/ 3477 h 10000"/>
                  <a:gd name="connsiteX174" fmla="*/ 4419 w 10000"/>
                  <a:gd name="connsiteY174" fmla="*/ 3411 h 10000"/>
                  <a:gd name="connsiteX175" fmla="*/ 4399 w 10000"/>
                  <a:gd name="connsiteY175" fmla="*/ 3335 h 10000"/>
                  <a:gd name="connsiteX176" fmla="*/ 4399 w 10000"/>
                  <a:gd name="connsiteY176" fmla="*/ 3269 h 10000"/>
                  <a:gd name="connsiteX177" fmla="*/ 4457 w 10000"/>
                  <a:gd name="connsiteY177" fmla="*/ 3200 h 10000"/>
                  <a:gd name="connsiteX178" fmla="*/ 4457 w 10000"/>
                  <a:gd name="connsiteY178" fmla="*/ 3062 h 10000"/>
                  <a:gd name="connsiteX179" fmla="*/ 4457 w 10000"/>
                  <a:gd name="connsiteY179" fmla="*/ 2928 h 10000"/>
                  <a:gd name="connsiteX180" fmla="*/ 4516 w 10000"/>
                  <a:gd name="connsiteY180" fmla="*/ 2794 h 10000"/>
                  <a:gd name="connsiteX181" fmla="*/ 4651 w 10000"/>
                  <a:gd name="connsiteY181" fmla="*/ 2671 h 10000"/>
                  <a:gd name="connsiteX182" fmla="*/ 4593 w 10000"/>
                  <a:gd name="connsiteY182" fmla="*/ 2652 h 10000"/>
                  <a:gd name="connsiteX183" fmla="*/ 4593 w 10000"/>
                  <a:gd name="connsiteY183" fmla="*/ 2536 h 10000"/>
                  <a:gd name="connsiteX184" fmla="*/ 4574 w 10000"/>
                  <a:gd name="connsiteY184" fmla="*/ 2421 h 10000"/>
                  <a:gd name="connsiteX185" fmla="*/ 4554 w 10000"/>
                  <a:gd name="connsiteY185" fmla="*/ 2306 h 10000"/>
                  <a:gd name="connsiteX186" fmla="*/ 4593 w 10000"/>
                  <a:gd name="connsiteY186" fmla="*/ 2203 h 10000"/>
                  <a:gd name="connsiteX187" fmla="*/ 4632 w 10000"/>
                  <a:gd name="connsiteY187" fmla="*/ 2018 h 10000"/>
                  <a:gd name="connsiteX188" fmla="*/ 4729 w 10000"/>
                  <a:gd name="connsiteY188" fmla="*/ 1838 h 10000"/>
                  <a:gd name="connsiteX189" fmla="*/ 4787 w 10000"/>
                  <a:gd name="connsiteY189" fmla="*/ 1654 h 10000"/>
                  <a:gd name="connsiteX190" fmla="*/ 4748 w 10000"/>
                  <a:gd name="connsiteY190" fmla="*/ 1466 h 10000"/>
                  <a:gd name="connsiteX191" fmla="*/ 4767 w 10000"/>
                  <a:gd name="connsiteY191" fmla="*/ 1378 h 10000"/>
                  <a:gd name="connsiteX192" fmla="*/ 4767 w 10000"/>
                  <a:gd name="connsiteY192" fmla="*/ 1282 h 10000"/>
                  <a:gd name="connsiteX193" fmla="*/ 4767 w 10000"/>
                  <a:gd name="connsiteY193" fmla="*/ 1193 h 10000"/>
                  <a:gd name="connsiteX194" fmla="*/ 4748 w 10000"/>
                  <a:gd name="connsiteY194" fmla="*/ 1101 h 10000"/>
                  <a:gd name="connsiteX195" fmla="*/ 4651 w 10000"/>
                  <a:gd name="connsiteY195" fmla="*/ 1128 h 10000"/>
                  <a:gd name="connsiteX196" fmla="*/ 4651 w 10000"/>
                  <a:gd name="connsiteY196" fmla="*/ 1067 h 10000"/>
                  <a:gd name="connsiteX197" fmla="*/ 4632 w 10000"/>
                  <a:gd name="connsiteY197" fmla="*/ 1002 h 10000"/>
                  <a:gd name="connsiteX198" fmla="*/ 4632 w 10000"/>
                  <a:gd name="connsiteY198" fmla="*/ 940 h 10000"/>
                  <a:gd name="connsiteX199" fmla="*/ 4651 w 10000"/>
                  <a:gd name="connsiteY199" fmla="*/ 879 h 10000"/>
                  <a:gd name="connsiteX200" fmla="*/ 4593 w 10000"/>
                  <a:gd name="connsiteY200" fmla="*/ 798 h 10000"/>
                  <a:gd name="connsiteX201" fmla="*/ 4593 w 10000"/>
                  <a:gd name="connsiteY201" fmla="*/ 714 h 10000"/>
                  <a:gd name="connsiteX202" fmla="*/ 4574 w 10000"/>
                  <a:gd name="connsiteY202" fmla="*/ 629 h 10000"/>
                  <a:gd name="connsiteX203" fmla="*/ 4574 w 10000"/>
                  <a:gd name="connsiteY203" fmla="*/ 553 h 10000"/>
                  <a:gd name="connsiteX204" fmla="*/ 4516 w 10000"/>
                  <a:gd name="connsiteY204" fmla="*/ 361 h 10000"/>
                  <a:gd name="connsiteX205" fmla="*/ 4457 w 10000"/>
                  <a:gd name="connsiteY205" fmla="*/ 342 h 10000"/>
                  <a:gd name="connsiteX206" fmla="*/ 4341 w 10000"/>
                  <a:gd name="connsiteY206" fmla="*/ 330 h 10000"/>
                  <a:gd name="connsiteX207" fmla="*/ 4264 w 10000"/>
                  <a:gd name="connsiteY207" fmla="*/ 318 h 10000"/>
                  <a:gd name="connsiteX208" fmla="*/ 4147 w 10000"/>
                  <a:gd name="connsiteY208" fmla="*/ 315 h 10000"/>
                  <a:gd name="connsiteX209" fmla="*/ 4070 w 10000"/>
                  <a:gd name="connsiteY209" fmla="*/ 318 h 10000"/>
                  <a:gd name="connsiteX210" fmla="*/ 4012 w 10000"/>
                  <a:gd name="connsiteY210" fmla="*/ 326 h 10000"/>
                  <a:gd name="connsiteX211" fmla="*/ 3934 w 10000"/>
                  <a:gd name="connsiteY211" fmla="*/ 326 h 10000"/>
                  <a:gd name="connsiteX212" fmla="*/ 3876 w 10000"/>
                  <a:gd name="connsiteY212" fmla="*/ 318 h 10000"/>
                  <a:gd name="connsiteX213" fmla="*/ 3895 w 10000"/>
                  <a:gd name="connsiteY213" fmla="*/ 303 h 10000"/>
                  <a:gd name="connsiteX214" fmla="*/ 3934 w 10000"/>
                  <a:gd name="connsiteY214" fmla="*/ 295 h 10000"/>
                  <a:gd name="connsiteX215" fmla="*/ 3992 w 10000"/>
                  <a:gd name="connsiteY215" fmla="*/ 284 h 10000"/>
                  <a:gd name="connsiteX216" fmla="*/ 3973 w 10000"/>
                  <a:gd name="connsiteY216" fmla="*/ 269 h 10000"/>
                  <a:gd name="connsiteX217" fmla="*/ 4147 w 10000"/>
                  <a:gd name="connsiteY217" fmla="*/ 253 h 10000"/>
                  <a:gd name="connsiteX218" fmla="*/ 4322 w 10000"/>
                  <a:gd name="connsiteY218" fmla="*/ 226 h 10000"/>
                  <a:gd name="connsiteX219" fmla="*/ 4477 w 10000"/>
                  <a:gd name="connsiteY219" fmla="*/ 200 h 10000"/>
                  <a:gd name="connsiteX220" fmla="*/ 4612 w 10000"/>
                  <a:gd name="connsiteY220" fmla="*/ 161 h 10000"/>
                  <a:gd name="connsiteX221" fmla="*/ 4651 w 10000"/>
                  <a:gd name="connsiteY221" fmla="*/ 119 h 10000"/>
                  <a:gd name="connsiteX222" fmla="*/ 4709 w 10000"/>
                  <a:gd name="connsiteY222" fmla="*/ 84 h 10000"/>
                  <a:gd name="connsiteX223" fmla="*/ 4709 w 10000"/>
                  <a:gd name="connsiteY223" fmla="*/ 42 h 10000"/>
                  <a:gd name="connsiteX224" fmla="*/ 4729 w 10000"/>
                  <a:gd name="connsiteY224" fmla="*/ 0 h 10000"/>
                  <a:gd name="connsiteX225" fmla="*/ 4787 w 10000"/>
                  <a:gd name="connsiteY225" fmla="*/ 73 h 10000"/>
                  <a:gd name="connsiteX226" fmla="*/ 4864 w 10000"/>
                  <a:gd name="connsiteY226" fmla="*/ 153 h 10000"/>
                  <a:gd name="connsiteX227" fmla="*/ 4884 w 10000"/>
                  <a:gd name="connsiteY227" fmla="*/ 230 h 10000"/>
                  <a:gd name="connsiteX228" fmla="*/ 4845 w 10000"/>
                  <a:gd name="connsiteY228"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5523 w 10000"/>
                  <a:gd name="connsiteY95" fmla="*/ 9954 h 10000"/>
                  <a:gd name="connsiteX96" fmla="*/ 4767 w 10000"/>
                  <a:gd name="connsiteY96" fmla="*/ 9973 h 10000"/>
                  <a:gd name="connsiteX97" fmla="*/ 4554 w 10000"/>
                  <a:gd name="connsiteY97" fmla="*/ 9985 h 10000"/>
                  <a:gd name="connsiteX98" fmla="*/ 4322 w 10000"/>
                  <a:gd name="connsiteY98" fmla="*/ 9988 h 10000"/>
                  <a:gd name="connsiteX99" fmla="*/ 4109 w 10000"/>
                  <a:gd name="connsiteY99" fmla="*/ 10000 h 10000"/>
                  <a:gd name="connsiteX100" fmla="*/ 3663 w 10000"/>
                  <a:gd name="connsiteY100" fmla="*/ 10000 h 10000"/>
                  <a:gd name="connsiteX101" fmla="*/ 3430 w 10000"/>
                  <a:gd name="connsiteY101" fmla="*/ 9988 h 10000"/>
                  <a:gd name="connsiteX102" fmla="*/ 3236 w 10000"/>
                  <a:gd name="connsiteY102" fmla="*/ 9973 h 10000"/>
                  <a:gd name="connsiteX103" fmla="*/ 2849 w 10000"/>
                  <a:gd name="connsiteY103" fmla="*/ 9919 h 10000"/>
                  <a:gd name="connsiteX104" fmla="*/ 2442 w 10000"/>
                  <a:gd name="connsiteY104" fmla="*/ 9877 h 10000"/>
                  <a:gd name="connsiteX105" fmla="*/ 2074 w 10000"/>
                  <a:gd name="connsiteY105" fmla="*/ 9835 h 10000"/>
                  <a:gd name="connsiteX106" fmla="*/ 1647 w 10000"/>
                  <a:gd name="connsiteY106" fmla="*/ 9800 h 10000"/>
                  <a:gd name="connsiteX107" fmla="*/ 1240 w 10000"/>
                  <a:gd name="connsiteY107" fmla="*/ 9770 h 10000"/>
                  <a:gd name="connsiteX108" fmla="*/ 814 w 10000"/>
                  <a:gd name="connsiteY108" fmla="*/ 9735 h 10000"/>
                  <a:gd name="connsiteX109" fmla="*/ 426 w 10000"/>
                  <a:gd name="connsiteY109" fmla="*/ 9705 h 10000"/>
                  <a:gd name="connsiteX110" fmla="*/ 0 w 10000"/>
                  <a:gd name="connsiteY110" fmla="*/ 9678 h 10000"/>
                  <a:gd name="connsiteX111" fmla="*/ 252 w 10000"/>
                  <a:gd name="connsiteY111" fmla="*/ 9662 h 10000"/>
                  <a:gd name="connsiteX112" fmla="*/ 523 w 10000"/>
                  <a:gd name="connsiteY112" fmla="*/ 9643 h 10000"/>
                  <a:gd name="connsiteX113" fmla="*/ 775 w 10000"/>
                  <a:gd name="connsiteY113" fmla="*/ 9616 h 10000"/>
                  <a:gd name="connsiteX114" fmla="*/ 1047 w 10000"/>
                  <a:gd name="connsiteY114" fmla="*/ 9593 h 10000"/>
                  <a:gd name="connsiteX115" fmla="*/ 1279 w 10000"/>
                  <a:gd name="connsiteY115" fmla="*/ 9574 h 10000"/>
                  <a:gd name="connsiteX116" fmla="*/ 1550 w 10000"/>
                  <a:gd name="connsiteY116" fmla="*/ 9559 h 10000"/>
                  <a:gd name="connsiteX117" fmla="*/ 1841 w 10000"/>
                  <a:gd name="connsiteY117" fmla="*/ 9547 h 10000"/>
                  <a:gd name="connsiteX118" fmla="*/ 2132 w 10000"/>
                  <a:gd name="connsiteY118" fmla="*/ 9547 h 10000"/>
                  <a:gd name="connsiteX119" fmla="*/ 2345 w 10000"/>
                  <a:gd name="connsiteY119" fmla="*/ 9547 h 10000"/>
                  <a:gd name="connsiteX120" fmla="*/ 2558 w 10000"/>
                  <a:gd name="connsiteY120" fmla="*/ 9547 h 10000"/>
                  <a:gd name="connsiteX121" fmla="*/ 2752 w 10000"/>
                  <a:gd name="connsiteY121" fmla="*/ 9543 h 10000"/>
                  <a:gd name="connsiteX122" fmla="*/ 2965 w 10000"/>
                  <a:gd name="connsiteY122" fmla="*/ 9536 h 10000"/>
                  <a:gd name="connsiteX123" fmla="*/ 3159 w 10000"/>
                  <a:gd name="connsiteY123" fmla="*/ 9532 h 10000"/>
                  <a:gd name="connsiteX124" fmla="*/ 3333 w 10000"/>
                  <a:gd name="connsiteY124" fmla="*/ 9520 h 10000"/>
                  <a:gd name="connsiteX125" fmla="*/ 3527 w 10000"/>
                  <a:gd name="connsiteY125" fmla="*/ 9505 h 10000"/>
                  <a:gd name="connsiteX126" fmla="*/ 3702 w 10000"/>
                  <a:gd name="connsiteY126" fmla="*/ 9486 h 10000"/>
                  <a:gd name="connsiteX127" fmla="*/ 3721 w 10000"/>
                  <a:gd name="connsiteY127" fmla="*/ 9317 h 10000"/>
                  <a:gd name="connsiteX128" fmla="*/ 3779 w 10000"/>
                  <a:gd name="connsiteY128" fmla="*/ 9148 h 10000"/>
                  <a:gd name="connsiteX129" fmla="*/ 3857 w 10000"/>
                  <a:gd name="connsiteY129" fmla="*/ 8979 h 10000"/>
                  <a:gd name="connsiteX130" fmla="*/ 3915 w 10000"/>
                  <a:gd name="connsiteY130" fmla="*/ 8810 h 10000"/>
                  <a:gd name="connsiteX131" fmla="*/ 3895 w 10000"/>
                  <a:gd name="connsiteY131" fmla="*/ 8565 h 10000"/>
                  <a:gd name="connsiteX132" fmla="*/ 3895 w 10000"/>
                  <a:gd name="connsiteY132" fmla="*/ 8319 h 10000"/>
                  <a:gd name="connsiteX133" fmla="*/ 3895 w 10000"/>
                  <a:gd name="connsiteY133" fmla="*/ 8070 h 10000"/>
                  <a:gd name="connsiteX134" fmla="*/ 3915 w 10000"/>
                  <a:gd name="connsiteY134" fmla="*/ 7824 h 10000"/>
                  <a:gd name="connsiteX135" fmla="*/ 3915 w 10000"/>
                  <a:gd name="connsiteY135" fmla="*/ 7629 h 10000"/>
                  <a:gd name="connsiteX136" fmla="*/ 3876 w 10000"/>
                  <a:gd name="connsiteY136" fmla="*/ 7429 h 10000"/>
                  <a:gd name="connsiteX137" fmla="*/ 3857 w 10000"/>
                  <a:gd name="connsiteY137" fmla="*/ 7241 h 10000"/>
                  <a:gd name="connsiteX138" fmla="*/ 3915 w 10000"/>
                  <a:gd name="connsiteY138" fmla="*/ 7053 h 10000"/>
                  <a:gd name="connsiteX139" fmla="*/ 4128 w 10000"/>
                  <a:gd name="connsiteY139" fmla="*/ 6853 h 10000"/>
                  <a:gd name="connsiteX140" fmla="*/ 4167 w 10000"/>
                  <a:gd name="connsiteY140" fmla="*/ 6642 h 10000"/>
                  <a:gd name="connsiteX141" fmla="*/ 4147 w 10000"/>
                  <a:gd name="connsiteY141" fmla="*/ 6427 h 10000"/>
                  <a:gd name="connsiteX142" fmla="*/ 4147 w 10000"/>
                  <a:gd name="connsiteY142" fmla="*/ 6213 h 10000"/>
                  <a:gd name="connsiteX143" fmla="*/ 4167 w 10000"/>
                  <a:gd name="connsiteY143" fmla="*/ 6136 h 10000"/>
                  <a:gd name="connsiteX144" fmla="*/ 4186 w 10000"/>
                  <a:gd name="connsiteY144" fmla="*/ 6063 h 10000"/>
                  <a:gd name="connsiteX145" fmla="*/ 4186 w 10000"/>
                  <a:gd name="connsiteY145" fmla="*/ 5990 h 10000"/>
                  <a:gd name="connsiteX146" fmla="*/ 4128 w 10000"/>
                  <a:gd name="connsiteY146" fmla="*/ 5921 h 10000"/>
                  <a:gd name="connsiteX147" fmla="*/ 4109 w 10000"/>
                  <a:gd name="connsiteY147" fmla="*/ 5748 h 10000"/>
                  <a:gd name="connsiteX148" fmla="*/ 4147 w 10000"/>
                  <a:gd name="connsiteY148" fmla="*/ 5737 h 10000"/>
                  <a:gd name="connsiteX149" fmla="*/ 4147 w 10000"/>
                  <a:gd name="connsiteY149" fmla="*/ 5560 h 10000"/>
                  <a:gd name="connsiteX150" fmla="*/ 4186 w 10000"/>
                  <a:gd name="connsiteY150" fmla="*/ 5380 h 10000"/>
                  <a:gd name="connsiteX151" fmla="*/ 4205 w 10000"/>
                  <a:gd name="connsiteY151" fmla="*/ 5203 h 10000"/>
                  <a:gd name="connsiteX152" fmla="*/ 4167 w 10000"/>
                  <a:gd name="connsiteY152" fmla="*/ 5012 h 10000"/>
                  <a:gd name="connsiteX153" fmla="*/ 4264 w 10000"/>
                  <a:gd name="connsiteY153" fmla="*/ 4985 h 10000"/>
                  <a:gd name="connsiteX154" fmla="*/ 4205 w 10000"/>
                  <a:gd name="connsiteY154" fmla="*/ 4624 h 10000"/>
                  <a:gd name="connsiteX155" fmla="*/ 4283 w 10000"/>
                  <a:gd name="connsiteY155" fmla="*/ 4540 h 10000"/>
                  <a:gd name="connsiteX156" fmla="*/ 4302 w 10000"/>
                  <a:gd name="connsiteY156" fmla="*/ 4455 h 10000"/>
                  <a:gd name="connsiteX157" fmla="*/ 4322 w 10000"/>
                  <a:gd name="connsiteY157" fmla="*/ 4367 h 10000"/>
                  <a:gd name="connsiteX158" fmla="*/ 4360 w 10000"/>
                  <a:gd name="connsiteY158" fmla="*/ 4279 h 10000"/>
                  <a:gd name="connsiteX159" fmla="*/ 4419 w 10000"/>
                  <a:gd name="connsiteY159" fmla="*/ 4225 h 10000"/>
                  <a:gd name="connsiteX160" fmla="*/ 4399 w 10000"/>
                  <a:gd name="connsiteY160" fmla="*/ 4179 h 10000"/>
                  <a:gd name="connsiteX161" fmla="*/ 4360 w 10000"/>
                  <a:gd name="connsiteY161" fmla="*/ 4125 h 10000"/>
                  <a:gd name="connsiteX162" fmla="*/ 4399 w 10000"/>
                  <a:gd name="connsiteY162" fmla="*/ 4079 h 10000"/>
                  <a:gd name="connsiteX163" fmla="*/ 4477 w 10000"/>
                  <a:gd name="connsiteY163" fmla="*/ 3995 h 10000"/>
                  <a:gd name="connsiteX164" fmla="*/ 4477 w 10000"/>
                  <a:gd name="connsiteY164" fmla="*/ 3914 h 10000"/>
                  <a:gd name="connsiteX165" fmla="*/ 4457 w 10000"/>
                  <a:gd name="connsiteY165" fmla="*/ 3830 h 10000"/>
                  <a:gd name="connsiteX166" fmla="*/ 4438 w 10000"/>
                  <a:gd name="connsiteY166" fmla="*/ 3745 h 10000"/>
                  <a:gd name="connsiteX167" fmla="*/ 4341 w 10000"/>
                  <a:gd name="connsiteY167" fmla="*/ 3741 h 10000"/>
                  <a:gd name="connsiteX168" fmla="*/ 4360 w 10000"/>
                  <a:gd name="connsiteY168" fmla="*/ 3676 h 10000"/>
                  <a:gd name="connsiteX169" fmla="*/ 4438 w 10000"/>
                  <a:gd name="connsiteY169" fmla="*/ 3611 h 10000"/>
                  <a:gd name="connsiteX170" fmla="*/ 4457 w 10000"/>
                  <a:gd name="connsiteY170" fmla="*/ 3546 h 10000"/>
                  <a:gd name="connsiteX171" fmla="*/ 4438 w 10000"/>
                  <a:gd name="connsiteY171" fmla="*/ 3477 h 10000"/>
                  <a:gd name="connsiteX172" fmla="*/ 4399 w 10000"/>
                  <a:gd name="connsiteY172" fmla="*/ 3477 h 10000"/>
                  <a:gd name="connsiteX173" fmla="*/ 4419 w 10000"/>
                  <a:gd name="connsiteY173" fmla="*/ 3411 h 10000"/>
                  <a:gd name="connsiteX174" fmla="*/ 4399 w 10000"/>
                  <a:gd name="connsiteY174" fmla="*/ 3335 h 10000"/>
                  <a:gd name="connsiteX175" fmla="*/ 4399 w 10000"/>
                  <a:gd name="connsiteY175" fmla="*/ 3269 h 10000"/>
                  <a:gd name="connsiteX176" fmla="*/ 4457 w 10000"/>
                  <a:gd name="connsiteY176" fmla="*/ 3200 h 10000"/>
                  <a:gd name="connsiteX177" fmla="*/ 4457 w 10000"/>
                  <a:gd name="connsiteY177" fmla="*/ 3062 h 10000"/>
                  <a:gd name="connsiteX178" fmla="*/ 4457 w 10000"/>
                  <a:gd name="connsiteY178" fmla="*/ 2928 h 10000"/>
                  <a:gd name="connsiteX179" fmla="*/ 4516 w 10000"/>
                  <a:gd name="connsiteY179" fmla="*/ 2794 h 10000"/>
                  <a:gd name="connsiteX180" fmla="*/ 4651 w 10000"/>
                  <a:gd name="connsiteY180" fmla="*/ 2671 h 10000"/>
                  <a:gd name="connsiteX181" fmla="*/ 4593 w 10000"/>
                  <a:gd name="connsiteY181" fmla="*/ 2652 h 10000"/>
                  <a:gd name="connsiteX182" fmla="*/ 4593 w 10000"/>
                  <a:gd name="connsiteY182" fmla="*/ 2536 h 10000"/>
                  <a:gd name="connsiteX183" fmla="*/ 4574 w 10000"/>
                  <a:gd name="connsiteY183" fmla="*/ 2421 h 10000"/>
                  <a:gd name="connsiteX184" fmla="*/ 4554 w 10000"/>
                  <a:gd name="connsiteY184" fmla="*/ 2306 h 10000"/>
                  <a:gd name="connsiteX185" fmla="*/ 4593 w 10000"/>
                  <a:gd name="connsiteY185" fmla="*/ 2203 h 10000"/>
                  <a:gd name="connsiteX186" fmla="*/ 4632 w 10000"/>
                  <a:gd name="connsiteY186" fmla="*/ 2018 h 10000"/>
                  <a:gd name="connsiteX187" fmla="*/ 4729 w 10000"/>
                  <a:gd name="connsiteY187" fmla="*/ 1838 h 10000"/>
                  <a:gd name="connsiteX188" fmla="*/ 4787 w 10000"/>
                  <a:gd name="connsiteY188" fmla="*/ 1654 h 10000"/>
                  <a:gd name="connsiteX189" fmla="*/ 4748 w 10000"/>
                  <a:gd name="connsiteY189" fmla="*/ 1466 h 10000"/>
                  <a:gd name="connsiteX190" fmla="*/ 4767 w 10000"/>
                  <a:gd name="connsiteY190" fmla="*/ 1378 h 10000"/>
                  <a:gd name="connsiteX191" fmla="*/ 4767 w 10000"/>
                  <a:gd name="connsiteY191" fmla="*/ 1282 h 10000"/>
                  <a:gd name="connsiteX192" fmla="*/ 4767 w 10000"/>
                  <a:gd name="connsiteY192" fmla="*/ 1193 h 10000"/>
                  <a:gd name="connsiteX193" fmla="*/ 4748 w 10000"/>
                  <a:gd name="connsiteY193" fmla="*/ 1101 h 10000"/>
                  <a:gd name="connsiteX194" fmla="*/ 4651 w 10000"/>
                  <a:gd name="connsiteY194" fmla="*/ 1128 h 10000"/>
                  <a:gd name="connsiteX195" fmla="*/ 4651 w 10000"/>
                  <a:gd name="connsiteY195" fmla="*/ 1067 h 10000"/>
                  <a:gd name="connsiteX196" fmla="*/ 4632 w 10000"/>
                  <a:gd name="connsiteY196" fmla="*/ 1002 h 10000"/>
                  <a:gd name="connsiteX197" fmla="*/ 4632 w 10000"/>
                  <a:gd name="connsiteY197" fmla="*/ 940 h 10000"/>
                  <a:gd name="connsiteX198" fmla="*/ 4651 w 10000"/>
                  <a:gd name="connsiteY198" fmla="*/ 879 h 10000"/>
                  <a:gd name="connsiteX199" fmla="*/ 4593 w 10000"/>
                  <a:gd name="connsiteY199" fmla="*/ 798 h 10000"/>
                  <a:gd name="connsiteX200" fmla="*/ 4593 w 10000"/>
                  <a:gd name="connsiteY200" fmla="*/ 714 h 10000"/>
                  <a:gd name="connsiteX201" fmla="*/ 4574 w 10000"/>
                  <a:gd name="connsiteY201" fmla="*/ 629 h 10000"/>
                  <a:gd name="connsiteX202" fmla="*/ 4574 w 10000"/>
                  <a:gd name="connsiteY202" fmla="*/ 553 h 10000"/>
                  <a:gd name="connsiteX203" fmla="*/ 4516 w 10000"/>
                  <a:gd name="connsiteY203" fmla="*/ 361 h 10000"/>
                  <a:gd name="connsiteX204" fmla="*/ 4457 w 10000"/>
                  <a:gd name="connsiteY204" fmla="*/ 342 h 10000"/>
                  <a:gd name="connsiteX205" fmla="*/ 4341 w 10000"/>
                  <a:gd name="connsiteY205" fmla="*/ 330 h 10000"/>
                  <a:gd name="connsiteX206" fmla="*/ 4264 w 10000"/>
                  <a:gd name="connsiteY206" fmla="*/ 318 h 10000"/>
                  <a:gd name="connsiteX207" fmla="*/ 4147 w 10000"/>
                  <a:gd name="connsiteY207" fmla="*/ 315 h 10000"/>
                  <a:gd name="connsiteX208" fmla="*/ 4070 w 10000"/>
                  <a:gd name="connsiteY208" fmla="*/ 318 h 10000"/>
                  <a:gd name="connsiteX209" fmla="*/ 4012 w 10000"/>
                  <a:gd name="connsiteY209" fmla="*/ 326 h 10000"/>
                  <a:gd name="connsiteX210" fmla="*/ 3934 w 10000"/>
                  <a:gd name="connsiteY210" fmla="*/ 326 h 10000"/>
                  <a:gd name="connsiteX211" fmla="*/ 3876 w 10000"/>
                  <a:gd name="connsiteY211" fmla="*/ 318 h 10000"/>
                  <a:gd name="connsiteX212" fmla="*/ 3895 w 10000"/>
                  <a:gd name="connsiteY212" fmla="*/ 303 h 10000"/>
                  <a:gd name="connsiteX213" fmla="*/ 3934 w 10000"/>
                  <a:gd name="connsiteY213" fmla="*/ 295 h 10000"/>
                  <a:gd name="connsiteX214" fmla="*/ 3992 w 10000"/>
                  <a:gd name="connsiteY214" fmla="*/ 284 h 10000"/>
                  <a:gd name="connsiteX215" fmla="*/ 3973 w 10000"/>
                  <a:gd name="connsiteY215" fmla="*/ 269 h 10000"/>
                  <a:gd name="connsiteX216" fmla="*/ 4147 w 10000"/>
                  <a:gd name="connsiteY216" fmla="*/ 253 h 10000"/>
                  <a:gd name="connsiteX217" fmla="*/ 4322 w 10000"/>
                  <a:gd name="connsiteY217" fmla="*/ 226 h 10000"/>
                  <a:gd name="connsiteX218" fmla="*/ 4477 w 10000"/>
                  <a:gd name="connsiteY218" fmla="*/ 200 h 10000"/>
                  <a:gd name="connsiteX219" fmla="*/ 4612 w 10000"/>
                  <a:gd name="connsiteY219" fmla="*/ 161 h 10000"/>
                  <a:gd name="connsiteX220" fmla="*/ 4651 w 10000"/>
                  <a:gd name="connsiteY220" fmla="*/ 119 h 10000"/>
                  <a:gd name="connsiteX221" fmla="*/ 4709 w 10000"/>
                  <a:gd name="connsiteY221" fmla="*/ 84 h 10000"/>
                  <a:gd name="connsiteX222" fmla="*/ 4709 w 10000"/>
                  <a:gd name="connsiteY222" fmla="*/ 42 h 10000"/>
                  <a:gd name="connsiteX223" fmla="*/ 4729 w 10000"/>
                  <a:gd name="connsiteY223" fmla="*/ 0 h 10000"/>
                  <a:gd name="connsiteX224" fmla="*/ 4787 w 10000"/>
                  <a:gd name="connsiteY224" fmla="*/ 73 h 10000"/>
                  <a:gd name="connsiteX225" fmla="*/ 4864 w 10000"/>
                  <a:gd name="connsiteY225" fmla="*/ 153 h 10000"/>
                  <a:gd name="connsiteX226" fmla="*/ 4884 w 10000"/>
                  <a:gd name="connsiteY226" fmla="*/ 230 h 10000"/>
                  <a:gd name="connsiteX227" fmla="*/ 4845 w 10000"/>
                  <a:gd name="connsiteY227"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322 w 10000"/>
                  <a:gd name="connsiteY97" fmla="*/ 9988 h 10000"/>
                  <a:gd name="connsiteX98" fmla="*/ 4109 w 10000"/>
                  <a:gd name="connsiteY98" fmla="*/ 10000 h 10000"/>
                  <a:gd name="connsiteX99" fmla="*/ 3663 w 10000"/>
                  <a:gd name="connsiteY99" fmla="*/ 10000 h 10000"/>
                  <a:gd name="connsiteX100" fmla="*/ 3430 w 10000"/>
                  <a:gd name="connsiteY100" fmla="*/ 9988 h 10000"/>
                  <a:gd name="connsiteX101" fmla="*/ 3236 w 10000"/>
                  <a:gd name="connsiteY101" fmla="*/ 9973 h 10000"/>
                  <a:gd name="connsiteX102" fmla="*/ 2849 w 10000"/>
                  <a:gd name="connsiteY102" fmla="*/ 9919 h 10000"/>
                  <a:gd name="connsiteX103" fmla="*/ 2442 w 10000"/>
                  <a:gd name="connsiteY103" fmla="*/ 9877 h 10000"/>
                  <a:gd name="connsiteX104" fmla="*/ 2074 w 10000"/>
                  <a:gd name="connsiteY104" fmla="*/ 9835 h 10000"/>
                  <a:gd name="connsiteX105" fmla="*/ 1647 w 10000"/>
                  <a:gd name="connsiteY105" fmla="*/ 9800 h 10000"/>
                  <a:gd name="connsiteX106" fmla="*/ 1240 w 10000"/>
                  <a:gd name="connsiteY106" fmla="*/ 9770 h 10000"/>
                  <a:gd name="connsiteX107" fmla="*/ 814 w 10000"/>
                  <a:gd name="connsiteY107" fmla="*/ 9735 h 10000"/>
                  <a:gd name="connsiteX108" fmla="*/ 426 w 10000"/>
                  <a:gd name="connsiteY108" fmla="*/ 9705 h 10000"/>
                  <a:gd name="connsiteX109" fmla="*/ 0 w 10000"/>
                  <a:gd name="connsiteY109" fmla="*/ 9678 h 10000"/>
                  <a:gd name="connsiteX110" fmla="*/ 252 w 10000"/>
                  <a:gd name="connsiteY110" fmla="*/ 9662 h 10000"/>
                  <a:gd name="connsiteX111" fmla="*/ 523 w 10000"/>
                  <a:gd name="connsiteY111" fmla="*/ 9643 h 10000"/>
                  <a:gd name="connsiteX112" fmla="*/ 775 w 10000"/>
                  <a:gd name="connsiteY112" fmla="*/ 9616 h 10000"/>
                  <a:gd name="connsiteX113" fmla="*/ 1047 w 10000"/>
                  <a:gd name="connsiteY113" fmla="*/ 9593 h 10000"/>
                  <a:gd name="connsiteX114" fmla="*/ 1279 w 10000"/>
                  <a:gd name="connsiteY114" fmla="*/ 9574 h 10000"/>
                  <a:gd name="connsiteX115" fmla="*/ 1550 w 10000"/>
                  <a:gd name="connsiteY115" fmla="*/ 9559 h 10000"/>
                  <a:gd name="connsiteX116" fmla="*/ 1841 w 10000"/>
                  <a:gd name="connsiteY116" fmla="*/ 9547 h 10000"/>
                  <a:gd name="connsiteX117" fmla="*/ 2132 w 10000"/>
                  <a:gd name="connsiteY117" fmla="*/ 9547 h 10000"/>
                  <a:gd name="connsiteX118" fmla="*/ 2345 w 10000"/>
                  <a:gd name="connsiteY118" fmla="*/ 9547 h 10000"/>
                  <a:gd name="connsiteX119" fmla="*/ 2558 w 10000"/>
                  <a:gd name="connsiteY119" fmla="*/ 9547 h 10000"/>
                  <a:gd name="connsiteX120" fmla="*/ 2752 w 10000"/>
                  <a:gd name="connsiteY120" fmla="*/ 9543 h 10000"/>
                  <a:gd name="connsiteX121" fmla="*/ 2965 w 10000"/>
                  <a:gd name="connsiteY121" fmla="*/ 9536 h 10000"/>
                  <a:gd name="connsiteX122" fmla="*/ 3159 w 10000"/>
                  <a:gd name="connsiteY122" fmla="*/ 9532 h 10000"/>
                  <a:gd name="connsiteX123" fmla="*/ 3333 w 10000"/>
                  <a:gd name="connsiteY123" fmla="*/ 9520 h 10000"/>
                  <a:gd name="connsiteX124" fmla="*/ 3527 w 10000"/>
                  <a:gd name="connsiteY124" fmla="*/ 9505 h 10000"/>
                  <a:gd name="connsiteX125" fmla="*/ 3702 w 10000"/>
                  <a:gd name="connsiteY125" fmla="*/ 9486 h 10000"/>
                  <a:gd name="connsiteX126" fmla="*/ 3721 w 10000"/>
                  <a:gd name="connsiteY126" fmla="*/ 9317 h 10000"/>
                  <a:gd name="connsiteX127" fmla="*/ 3779 w 10000"/>
                  <a:gd name="connsiteY127" fmla="*/ 9148 h 10000"/>
                  <a:gd name="connsiteX128" fmla="*/ 3857 w 10000"/>
                  <a:gd name="connsiteY128" fmla="*/ 8979 h 10000"/>
                  <a:gd name="connsiteX129" fmla="*/ 3915 w 10000"/>
                  <a:gd name="connsiteY129" fmla="*/ 8810 h 10000"/>
                  <a:gd name="connsiteX130" fmla="*/ 3895 w 10000"/>
                  <a:gd name="connsiteY130" fmla="*/ 8565 h 10000"/>
                  <a:gd name="connsiteX131" fmla="*/ 3895 w 10000"/>
                  <a:gd name="connsiteY131" fmla="*/ 8319 h 10000"/>
                  <a:gd name="connsiteX132" fmla="*/ 3895 w 10000"/>
                  <a:gd name="connsiteY132" fmla="*/ 8070 h 10000"/>
                  <a:gd name="connsiteX133" fmla="*/ 3915 w 10000"/>
                  <a:gd name="connsiteY133" fmla="*/ 7824 h 10000"/>
                  <a:gd name="connsiteX134" fmla="*/ 3915 w 10000"/>
                  <a:gd name="connsiteY134" fmla="*/ 7629 h 10000"/>
                  <a:gd name="connsiteX135" fmla="*/ 3876 w 10000"/>
                  <a:gd name="connsiteY135" fmla="*/ 7429 h 10000"/>
                  <a:gd name="connsiteX136" fmla="*/ 3857 w 10000"/>
                  <a:gd name="connsiteY136" fmla="*/ 7241 h 10000"/>
                  <a:gd name="connsiteX137" fmla="*/ 3915 w 10000"/>
                  <a:gd name="connsiteY137" fmla="*/ 7053 h 10000"/>
                  <a:gd name="connsiteX138" fmla="*/ 4128 w 10000"/>
                  <a:gd name="connsiteY138" fmla="*/ 6853 h 10000"/>
                  <a:gd name="connsiteX139" fmla="*/ 4167 w 10000"/>
                  <a:gd name="connsiteY139" fmla="*/ 6642 h 10000"/>
                  <a:gd name="connsiteX140" fmla="*/ 4147 w 10000"/>
                  <a:gd name="connsiteY140" fmla="*/ 6427 h 10000"/>
                  <a:gd name="connsiteX141" fmla="*/ 4147 w 10000"/>
                  <a:gd name="connsiteY141" fmla="*/ 6213 h 10000"/>
                  <a:gd name="connsiteX142" fmla="*/ 4167 w 10000"/>
                  <a:gd name="connsiteY142" fmla="*/ 6136 h 10000"/>
                  <a:gd name="connsiteX143" fmla="*/ 4186 w 10000"/>
                  <a:gd name="connsiteY143" fmla="*/ 6063 h 10000"/>
                  <a:gd name="connsiteX144" fmla="*/ 4186 w 10000"/>
                  <a:gd name="connsiteY144" fmla="*/ 5990 h 10000"/>
                  <a:gd name="connsiteX145" fmla="*/ 4128 w 10000"/>
                  <a:gd name="connsiteY145" fmla="*/ 5921 h 10000"/>
                  <a:gd name="connsiteX146" fmla="*/ 4109 w 10000"/>
                  <a:gd name="connsiteY146" fmla="*/ 5748 h 10000"/>
                  <a:gd name="connsiteX147" fmla="*/ 4147 w 10000"/>
                  <a:gd name="connsiteY147" fmla="*/ 5737 h 10000"/>
                  <a:gd name="connsiteX148" fmla="*/ 4147 w 10000"/>
                  <a:gd name="connsiteY148" fmla="*/ 5560 h 10000"/>
                  <a:gd name="connsiteX149" fmla="*/ 4186 w 10000"/>
                  <a:gd name="connsiteY149" fmla="*/ 5380 h 10000"/>
                  <a:gd name="connsiteX150" fmla="*/ 4205 w 10000"/>
                  <a:gd name="connsiteY150" fmla="*/ 5203 h 10000"/>
                  <a:gd name="connsiteX151" fmla="*/ 4167 w 10000"/>
                  <a:gd name="connsiteY151" fmla="*/ 5012 h 10000"/>
                  <a:gd name="connsiteX152" fmla="*/ 4264 w 10000"/>
                  <a:gd name="connsiteY152" fmla="*/ 4985 h 10000"/>
                  <a:gd name="connsiteX153" fmla="*/ 4205 w 10000"/>
                  <a:gd name="connsiteY153" fmla="*/ 4624 h 10000"/>
                  <a:gd name="connsiteX154" fmla="*/ 4283 w 10000"/>
                  <a:gd name="connsiteY154" fmla="*/ 4540 h 10000"/>
                  <a:gd name="connsiteX155" fmla="*/ 4302 w 10000"/>
                  <a:gd name="connsiteY155" fmla="*/ 4455 h 10000"/>
                  <a:gd name="connsiteX156" fmla="*/ 4322 w 10000"/>
                  <a:gd name="connsiteY156" fmla="*/ 4367 h 10000"/>
                  <a:gd name="connsiteX157" fmla="*/ 4360 w 10000"/>
                  <a:gd name="connsiteY157" fmla="*/ 4279 h 10000"/>
                  <a:gd name="connsiteX158" fmla="*/ 4419 w 10000"/>
                  <a:gd name="connsiteY158" fmla="*/ 4225 h 10000"/>
                  <a:gd name="connsiteX159" fmla="*/ 4399 w 10000"/>
                  <a:gd name="connsiteY159" fmla="*/ 4179 h 10000"/>
                  <a:gd name="connsiteX160" fmla="*/ 4360 w 10000"/>
                  <a:gd name="connsiteY160" fmla="*/ 4125 h 10000"/>
                  <a:gd name="connsiteX161" fmla="*/ 4399 w 10000"/>
                  <a:gd name="connsiteY161" fmla="*/ 4079 h 10000"/>
                  <a:gd name="connsiteX162" fmla="*/ 4477 w 10000"/>
                  <a:gd name="connsiteY162" fmla="*/ 3995 h 10000"/>
                  <a:gd name="connsiteX163" fmla="*/ 4477 w 10000"/>
                  <a:gd name="connsiteY163" fmla="*/ 3914 h 10000"/>
                  <a:gd name="connsiteX164" fmla="*/ 4457 w 10000"/>
                  <a:gd name="connsiteY164" fmla="*/ 3830 h 10000"/>
                  <a:gd name="connsiteX165" fmla="*/ 4438 w 10000"/>
                  <a:gd name="connsiteY165" fmla="*/ 3745 h 10000"/>
                  <a:gd name="connsiteX166" fmla="*/ 4341 w 10000"/>
                  <a:gd name="connsiteY166" fmla="*/ 3741 h 10000"/>
                  <a:gd name="connsiteX167" fmla="*/ 4360 w 10000"/>
                  <a:gd name="connsiteY167" fmla="*/ 3676 h 10000"/>
                  <a:gd name="connsiteX168" fmla="*/ 4438 w 10000"/>
                  <a:gd name="connsiteY168" fmla="*/ 3611 h 10000"/>
                  <a:gd name="connsiteX169" fmla="*/ 4457 w 10000"/>
                  <a:gd name="connsiteY169" fmla="*/ 3546 h 10000"/>
                  <a:gd name="connsiteX170" fmla="*/ 4438 w 10000"/>
                  <a:gd name="connsiteY170" fmla="*/ 3477 h 10000"/>
                  <a:gd name="connsiteX171" fmla="*/ 4399 w 10000"/>
                  <a:gd name="connsiteY171" fmla="*/ 3477 h 10000"/>
                  <a:gd name="connsiteX172" fmla="*/ 4419 w 10000"/>
                  <a:gd name="connsiteY172" fmla="*/ 3411 h 10000"/>
                  <a:gd name="connsiteX173" fmla="*/ 4399 w 10000"/>
                  <a:gd name="connsiteY173" fmla="*/ 3335 h 10000"/>
                  <a:gd name="connsiteX174" fmla="*/ 4399 w 10000"/>
                  <a:gd name="connsiteY174" fmla="*/ 3269 h 10000"/>
                  <a:gd name="connsiteX175" fmla="*/ 4457 w 10000"/>
                  <a:gd name="connsiteY175" fmla="*/ 3200 h 10000"/>
                  <a:gd name="connsiteX176" fmla="*/ 4457 w 10000"/>
                  <a:gd name="connsiteY176" fmla="*/ 3062 h 10000"/>
                  <a:gd name="connsiteX177" fmla="*/ 4457 w 10000"/>
                  <a:gd name="connsiteY177" fmla="*/ 2928 h 10000"/>
                  <a:gd name="connsiteX178" fmla="*/ 4516 w 10000"/>
                  <a:gd name="connsiteY178" fmla="*/ 2794 h 10000"/>
                  <a:gd name="connsiteX179" fmla="*/ 4651 w 10000"/>
                  <a:gd name="connsiteY179" fmla="*/ 2671 h 10000"/>
                  <a:gd name="connsiteX180" fmla="*/ 4593 w 10000"/>
                  <a:gd name="connsiteY180" fmla="*/ 2652 h 10000"/>
                  <a:gd name="connsiteX181" fmla="*/ 4593 w 10000"/>
                  <a:gd name="connsiteY181" fmla="*/ 2536 h 10000"/>
                  <a:gd name="connsiteX182" fmla="*/ 4574 w 10000"/>
                  <a:gd name="connsiteY182" fmla="*/ 2421 h 10000"/>
                  <a:gd name="connsiteX183" fmla="*/ 4554 w 10000"/>
                  <a:gd name="connsiteY183" fmla="*/ 2306 h 10000"/>
                  <a:gd name="connsiteX184" fmla="*/ 4593 w 10000"/>
                  <a:gd name="connsiteY184" fmla="*/ 2203 h 10000"/>
                  <a:gd name="connsiteX185" fmla="*/ 4632 w 10000"/>
                  <a:gd name="connsiteY185" fmla="*/ 2018 h 10000"/>
                  <a:gd name="connsiteX186" fmla="*/ 4729 w 10000"/>
                  <a:gd name="connsiteY186" fmla="*/ 1838 h 10000"/>
                  <a:gd name="connsiteX187" fmla="*/ 4787 w 10000"/>
                  <a:gd name="connsiteY187" fmla="*/ 1654 h 10000"/>
                  <a:gd name="connsiteX188" fmla="*/ 4748 w 10000"/>
                  <a:gd name="connsiteY188" fmla="*/ 1466 h 10000"/>
                  <a:gd name="connsiteX189" fmla="*/ 4767 w 10000"/>
                  <a:gd name="connsiteY189" fmla="*/ 1378 h 10000"/>
                  <a:gd name="connsiteX190" fmla="*/ 4767 w 10000"/>
                  <a:gd name="connsiteY190" fmla="*/ 1282 h 10000"/>
                  <a:gd name="connsiteX191" fmla="*/ 4767 w 10000"/>
                  <a:gd name="connsiteY191" fmla="*/ 1193 h 10000"/>
                  <a:gd name="connsiteX192" fmla="*/ 4748 w 10000"/>
                  <a:gd name="connsiteY192" fmla="*/ 1101 h 10000"/>
                  <a:gd name="connsiteX193" fmla="*/ 4651 w 10000"/>
                  <a:gd name="connsiteY193" fmla="*/ 1128 h 10000"/>
                  <a:gd name="connsiteX194" fmla="*/ 4651 w 10000"/>
                  <a:gd name="connsiteY194" fmla="*/ 1067 h 10000"/>
                  <a:gd name="connsiteX195" fmla="*/ 4632 w 10000"/>
                  <a:gd name="connsiteY195" fmla="*/ 1002 h 10000"/>
                  <a:gd name="connsiteX196" fmla="*/ 4632 w 10000"/>
                  <a:gd name="connsiteY196" fmla="*/ 940 h 10000"/>
                  <a:gd name="connsiteX197" fmla="*/ 4651 w 10000"/>
                  <a:gd name="connsiteY197" fmla="*/ 879 h 10000"/>
                  <a:gd name="connsiteX198" fmla="*/ 4593 w 10000"/>
                  <a:gd name="connsiteY198" fmla="*/ 798 h 10000"/>
                  <a:gd name="connsiteX199" fmla="*/ 4593 w 10000"/>
                  <a:gd name="connsiteY199" fmla="*/ 714 h 10000"/>
                  <a:gd name="connsiteX200" fmla="*/ 4574 w 10000"/>
                  <a:gd name="connsiteY200" fmla="*/ 629 h 10000"/>
                  <a:gd name="connsiteX201" fmla="*/ 4574 w 10000"/>
                  <a:gd name="connsiteY201" fmla="*/ 553 h 10000"/>
                  <a:gd name="connsiteX202" fmla="*/ 4516 w 10000"/>
                  <a:gd name="connsiteY202" fmla="*/ 361 h 10000"/>
                  <a:gd name="connsiteX203" fmla="*/ 4457 w 10000"/>
                  <a:gd name="connsiteY203" fmla="*/ 342 h 10000"/>
                  <a:gd name="connsiteX204" fmla="*/ 4341 w 10000"/>
                  <a:gd name="connsiteY204" fmla="*/ 330 h 10000"/>
                  <a:gd name="connsiteX205" fmla="*/ 4264 w 10000"/>
                  <a:gd name="connsiteY205" fmla="*/ 318 h 10000"/>
                  <a:gd name="connsiteX206" fmla="*/ 4147 w 10000"/>
                  <a:gd name="connsiteY206" fmla="*/ 315 h 10000"/>
                  <a:gd name="connsiteX207" fmla="*/ 4070 w 10000"/>
                  <a:gd name="connsiteY207" fmla="*/ 318 h 10000"/>
                  <a:gd name="connsiteX208" fmla="*/ 4012 w 10000"/>
                  <a:gd name="connsiteY208" fmla="*/ 326 h 10000"/>
                  <a:gd name="connsiteX209" fmla="*/ 3934 w 10000"/>
                  <a:gd name="connsiteY209" fmla="*/ 326 h 10000"/>
                  <a:gd name="connsiteX210" fmla="*/ 3876 w 10000"/>
                  <a:gd name="connsiteY210" fmla="*/ 318 h 10000"/>
                  <a:gd name="connsiteX211" fmla="*/ 3895 w 10000"/>
                  <a:gd name="connsiteY211" fmla="*/ 303 h 10000"/>
                  <a:gd name="connsiteX212" fmla="*/ 3934 w 10000"/>
                  <a:gd name="connsiteY212" fmla="*/ 295 h 10000"/>
                  <a:gd name="connsiteX213" fmla="*/ 3992 w 10000"/>
                  <a:gd name="connsiteY213" fmla="*/ 284 h 10000"/>
                  <a:gd name="connsiteX214" fmla="*/ 3973 w 10000"/>
                  <a:gd name="connsiteY214" fmla="*/ 269 h 10000"/>
                  <a:gd name="connsiteX215" fmla="*/ 4147 w 10000"/>
                  <a:gd name="connsiteY215" fmla="*/ 253 h 10000"/>
                  <a:gd name="connsiteX216" fmla="*/ 4322 w 10000"/>
                  <a:gd name="connsiteY216" fmla="*/ 226 h 10000"/>
                  <a:gd name="connsiteX217" fmla="*/ 4477 w 10000"/>
                  <a:gd name="connsiteY217" fmla="*/ 200 h 10000"/>
                  <a:gd name="connsiteX218" fmla="*/ 4612 w 10000"/>
                  <a:gd name="connsiteY218" fmla="*/ 161 h 10000"/>
                  <a:gd name="connsiteX219" fmla="*/ 4651 w 10000"/>
                  <a:gd name="connsiteY219" fmla="*/ 119 h 10000"/>
                  <a:gd name="connsiteX220" fmla="*/ 4709 w 10000"/>
                  <a:gd name="connsiteY220" fmla="*/ 84 h 10000"/>
                  <a:gd name="connsiteX221" fmla="*/ 4709 w 10000"/>
                  <a:gd name="connsiteY221" fmla="*/ 42 h 10000"/>
                  <a:gd name="connsiteX222" fmla="*/ 4729 w 10000"/>
                  <a:gd name="connsiteY222" fmla="*/ 0 h 10000"/>
                  <a:gd name="connsiteX223" fmla="*/ 4787 w 10000"/>
                  <a:gd name="connsiteY223" fmla="*/ 73 h 10000"/>
                  <a:gd name="connsiteX224" fmla="*/ 4864 w 10000"/>
                  <a:gd name="connsiteY224" fmla="*/ 153 h 10000"/>
                  <a:gd name="connsiteX225" fmla="*/ 4884 w 10000"/>
                  <a:gd name="connsiteY225" fmla="*/ 230 h 10000"/>
                  <a:gd name="connsiteX226" fmla="*/ 4845 w 10000"/>
                  <a:gd name="connsiteY226"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109 w 10000"/>
                  <a:gd name="connsiteY97" fmla="*/ 10000 h 10000"/>
                  <a:gd name="connsiteX98" fmla="*/ 3663 w 10000"/>
                  <a:gd name="connsiteY98" fmla="*/ 10000 h 10000"/>
                  <a:gd name="connsiteX99" fmla="*/ 3430 w 10000"/>
                  <a:gd name="connsiteY99" fmla="*/ 9988 h 10000"/>
                  <a:gd name="connsiteX100" fmla="*/ 3236 w 10000"/>
                  <a:gd name="connsiteY100" fmla="*/ 9973 h 10000"/>
                  <a:gd name="connsiteX101" fmla="*/ 2849 w 10000"/>
                  <a:gd name="connsiteY101" fmla="*/ 9919 h 10000"/>
                  <a:gd name="connsiteX102" fmla="*/ 2442 w 10000"/>
                  <a:gd name="connsiteY102" fmla="*/ 9877 h 10000"/>
                  <a:gd name="connsiteX103" fmla="*/ 2074 w 10000"/>
                  <a:gd name="connsiteY103" fmla="*/ 9835 h 10000"/>
                  <a:gd name="connsiteX104" fmla="*/ 1647 w 10000"/>
                  <a:gd name="connsiteY104" fmla="*/ 9800 h 10000"/>
                  <a:gd name="connsiteX105" fmla="*/ 1240 w 10000"/>
                  <a:gd name="connsiteY105" fmla="*/ 9770 h 10000"/>
                  <a:gd name="connsiteX106" fmla="*/ 814 w 10000"/>
                  <a:gd name="connsiteY106" fmla="*/ 9735 h 10000"/>
                  <a:gd name="connsiteX107" fmla="*/ 426 w 10000"/>
                  <a:gd name="connsiteY107" fmla="*/ 9705 h 10000"/>
                  <a:gd name="connsiteX108" fmla="*/ 0 w 10000"/>
                  <a:gd name="connsiteY108" fmla="*/ 9678 h 10000"/>
                  <a:gd name="connsiteX109" fmla="*/ 252 w 10000"/>
                  <a:gd name="connsiteY109" fmla="*/ 9662 h 10000"/>
                  <a:gd name="connsiteX110" fmla="*/ 523 w 10000"/>
                  <a:gd name="connsiteY110" fmla="*/ 9643 h 10000"/>
                  <a:gd name="connsiteX111" fmla="*/ 775 w 10000"/>
                  <a:gd name="connsiteY111" fmla="*/ 9616 h 10000"/>
                  <a:gd name="connsiteX112" fmla="*/ 1047 w 10000"/>
                  <a:gd name="connsiteY112" fmla="*/ 9593 h 10000"/>
                  <a:gd name="connsiteX113" fmla="*/ 1279 w 10000"/>
                  <a:gd name="connsiteY113" fmla="*/ 9574 h 10000"/>
                  <a:gd name="connsiteX114" fmla="*/ 1550 w 10000"/>
                  <a:gd name="connsiteY114" fmla="*/ 9559 h 10000"/>
                  <a:gd name="connsiteX115" fmla="*/ 1841 w 10000"/>
                  <a:gd name="connsiteY115" fmla="*/ 9547 h 10000"/>
                  <a:gd name="connsiteX116" fmla="*/ 2132 w 10000"/>
                  <a:gd name="connsiteY116" fmla="*/ 9547 h 10000"/>
                  <a:gd name="connsiteX117" fmla="*/ 2345 w 10000"/>
                  <a:gd name="connsiteY117" fmla="*/ 9547 h 10000"/>
                  <a:gd name="connsiteX118" fmla="*/ 2558 w 10000"/>
                  <a:gd name="connsiteY118" fmla="*/ 9547 h 10000"/>
                  <a:gd name="connsiteX119" fmla="*/ 2752 w 10000"/>
                  <a:gd name="connsiteY119" fmla="*/ 9543 h 10000"/>
                  <a:gd name="connsiteX120" fmla="*/ 2965 w 10000"/>
                  <a:gd name="connsiteY120" fmla="*/ 9536 h 10000"/>
                  <a:gd name="connsiteX121" fmla="*/ 3159 w 10000"/>
                  <a:gd name="connsiteY121" fmla="*/ 9532 h 10000"/>
                  <a:gd name="connsiteX122" fmla="*/ 3333 w 10000"/>
                  <a:gd name="connsiteY122" fmla="*/ 9520 h 10000"/>
                  <a:gd name="connsiteX123" fmla="*/ 3527 w 10000"/>
                  <a:gd name="connsiteY123" fmla="*/ 9505 h 10000"/>
                  <a:gd name="connsiteX124" fmla="*/ 3702 w 10000"/>
                  <a:gd name="connsiteY124" fmla="*/ 9486 h 10000"/>
                  <a:gd name="connsiteX125" fmla="*/ 3721 w 10000"/>
                  <a:gd name="connsiteY125" fmla="*/ 9317 h 10000"/>
                  <a:gd name="connsiteX126" fmla="*/ 3779 w 10000"/>
                  <a:gd name="connsiteY126" fmla="*/ 9148 h 10000"/>
                  <a:gd name="connsiteX127" fmla="*/ 3857 w 10000"/>
                  <a:gd name="connsiteY127" fmla="*/ 8979 h 10000"/>
                  <a:gd name="connsiteX128" fmla="*/ 3915 w 10000"/>
                  <a:gd name="connsiteY128" fmla="*/ 8810 h 10000"/>
                  <a:gd name="connsiteX129" fmla="*/ 3895 w 10000"/>
                  <a:gd name="connsiteY129" fmla="*/ 8565 h 10000"/>
                  <a:gd name="connsiteX130" fmla="*/ 3895 w 10000"/>
                  <a:gd name="connsiteY130" fmla="*/ 8319 h 10000"/>
                  <a:gd name="connsiteX131" fmla="*/ 3895 w 10000"/>
                  <a:gd name="connsiteY131" fmla="*/ 8070 h 10000"/>
                  <a:gd name="connsiteX132" fmla="*/ 3915 w 10000"/>
                  <a:gd name="connsiteY132" fmla="*/ 7824 h 10000"/>
                  <a:gd name="connsiteX133" fmla="*/ 3915 w 10000"/>
                  <a:gd name="connsiteY133" fmla="*/ 7629 h 10000"/>
                  <a:gd name="connsiteX134" fmla="*/ 3876 w 10000"/>
                  <a:gd name="connsiteY134" fmla="*/ 7429 h 10000"/>
                  <a:gd name="connsiteX135" fmla="*/ 3857 w 10000"/>
                  <a:gd name="connsiteY135" fmla="*/ 7241 h 10000"/>
                  <a:gd name="connsiteX136" fmla="*/ 3915 w 10000"/>
                  <a:gd name="connsiteY136" fmla="*/ 7053 h 10000"/>
                  <a:gd name="connsiteX137" fmla="*/ 4128 w 10000"/>
                  <a:gd name="connsiteY137" fmla="*/ 6853 h 10000"/>
                  <a:gd name="connsiteX138" fmla="*/ 4167 w 10000"/>
                  <a:gd name="connsiteY138" fmla="*/ 6642 h 10000"/>
                  <a:gd name="connsiteX139" fmla="*/ 4147 w 10000"/>
                  <a:gd name="connsiteY139" fmla="*/ 6427 h 10000"/>
                  <a:gd name="connsiteX140" fmla="*/ 4147 w 10000"/>
                  <a:gd name="connsiteY140" fmla="*/ 6213 h 10000"/>
                  <a:gd name="connsiteX141" fmla="*/ 4167 w 10000"/>
                  <a:gd name="connsiteY141" fmla="*/ 6136 h 10000"/>
                  <a:gd name="connsiteX142" fmla="*/ 4186 w 10000"/>
                  <a:gd name="connsiteY142" fmla="*/ 6063 h 10000"/>
                  <a:gd name="connsiteX143" fmla="*/ 4186 w 10000"/>
                  <a:gd name="connsiteY143" fmla="*/ 5990 h 10000"/>
                  <a:gd name="connsiteX144" fmla="*/ 4128 w 10000"/>
                  <a:gd name="connsiteY144" fmla="*/ 5921 h 10000"/>
                  <a:gd name="connsiteX145" fmla="*/ 4109 w 10000"/>
                  <a:gd name="connsiteY145" fmla="*/ 5748 h 10000"/>
                  <a:gd name="connsiteX146" fmla="*/ 4147 w 10000"/>
                  <a:gd name="connsiteY146" fmla="*/ 5737 h 10000"/>
                  <a:gd name="connsiteX147" fmla="*/ 4147 w 10000"/>
                  <a:gd name="connsiteY147" fmla="*/ 5560 h 10000"/>
                  <a:gd name="connsiteX148" fmla="*/ 4186 w 10000"/>
                  <a:gd name="connsiteY148" fmla="*/ 5380 h 10000"/>
                  <a:gd name="connsiteX149" fmla="*/ 4205 w 10000"/>
                  <a:gd name="connsiteY149" fmla="*/ 5203 h 10000"/>
                  <a:gd name="connsiteX150" fmla="*/ 4167 w 10000"/>
                  <a:gd name="connsiteY150" fmla="*/ 5012 h 10000"/>
                  <a:gd name="connsiteX151" fmla="*/ 4264 w 10000"/>
                  <a:gd name="connsiteY151" fmla="*/ 4985 h 10000"/>
                  <a:gd name="connsiteX152" fmla="*/ 4205 w 10000"/>
                  <a:gd name="connsiteY152" fmla="*/ 4624 h 10000"/>
                  <a:gd name="connsiteX153" fmla="*/ 4283 w 10000"/>
                  <a:gd name="connsiteY153" fmla="*/ 4540 h 10000"/>
                  <a:gd name="connsiteX154" fmla="*/ 4302 w 10000"/>
                  <a:gd name="connsiteY154" fmla="*/ 4455 h 10000"/>
                  <a:gd name="connsiteX155" fmla="*/ 4322 w 10000"/>
                  <a:gd name="connsiteY155" fmla="*/ 4367 h 10000"/>
                  <a:gd name="connsiteX156" fmla="*/ 4360 w 10000"/>
                  <a:gd name="connsiteY156" fmla="*/ 4279 h 10000"/>
                  <a:gd name="connsiteX157" fmla="*/ 4419 w 10000"/>
                  <a:gd name="connsiteY157" fmla="*/ 4225 h 10000"/>
                  <a:gd name="connsiteX158" fmla="*/ 4399 w 10000"/>
                  <a:gd name="connsiteY158" fmla="*/ 4179 h 10000"/>
                  <a:gd name="connsiteX159" fmla="*/ 4360 w 10000"/>
                  <a:gd name="connsiteY159" fmla="*/ 4125 h 10000"/>
                  <a:gd name="connsiteX160" fmla="*/ 4399 w 10000"/>
                  <a:gd name="connsiteY160" fmla="*/ 4079 h 10000"/>
                  <a:gd name="connsiteX161" fmla="*/ 4477 w 10000"/>
                  <a:gd name="connsiteY161" fmla="*/ 3995 h 10000"/>
                  <a:gd name="connsiteX162" fmla="*/ 4477 w 10000"/>
                  <a:gd name="connsiteY162" fmla="*/ 3914 h 10000"/>
                  <a:gd name="connsiteX163" fmla="*/ 4457 w 10000"/>
                  <a:gd name="connsiteY163" fmla="*/ 3830 h 10000"/>
                  <a:gd name="connsiteX164" fmla="*/ 4438 w 10000"/>
                  <a:gd name="connsiteY164" fmla="*/ 3745 h 10000"/>
                  <a:gd name="connsiteX165" fmla="*/ 4341 w 10000"/>
                  <a:gd name="connsiteY165" fmla="*/ 3741 h 10000"/>
                  <a:gd name="connsiteX166" fmla="*/ 4360 w 10000"/>
                  <a:gd name="connsiteY166" fmla="*/ 3676 h 10000"/>
                  <a:gd name="connsiteX167" fmla="*/ 4438 w 10000"/>
                  <a:gd name="connsiteY167" fmla="*/ 3611 h 10000"/>
                  <a:gd name="connsiteX168" fmla="*/ 4457 w 10000"/>
                  <a:gd name="connsiteY168" fmla="*/ 3546 h 10000"/>
                  <a:gd name="connsiteX169" fmla="*/ 4438 w 10000"/>
                  <a:gd name="connsiteY169" fmla="*/ 3477 h 10000"/>
                  <a:gd name="connsiteX170" fmla="*/ 4399 w 10000"/>
                  <a:gd name="connsiteY170" fmla="*/ 3477 h 10000"/>
                  <a:gd name="connsiteX171" fmla="*/ 4419 w 10000"/>
                  <a:gd name="connsiteY171" fmla="*/ 3411 h 10000"/>
                  <a:gd name="connsiteX172" fmla="*/ 4399 w 10000"/>
                  <a:gd name="connsiteY172" fmla="*/ 3335 h 10000"/>
                  <a:gd name="connsiteX173" fmla="*/ 4399 w 10000"/>
                  <a:gd name="connsiteY173" fmla="*/ 3269 h 10000"/>
                  <a:gd name="connsiteX174" fmla="*/ 4457 w 10000"/>
                  <a:gd name="connsiteY174" fmla="*/ 3200 h 10000"/>
                  <a:gd name="connsiteX175" fmla="*/ 4457 w 10000"/>
                  <a:gd name="connsiteY175" fmla="*/ 3062 h 10000"/>
                  <a:gd name="connsiteX176" fmla="*/ 4457 w 10000"/>
                  <a:gd name="connsiteY176" fmla="*/ 2928 h 10000"/>
                  <a:gd name="connsiteX177" fmla="*/ 4516 w 10000"/>
                  <a:gd name="connsiteY177" fmla="*/ 2794 h 10000"/>
                  <a:gd name="connsiteX178" fmla="*/ 4651 w 10000"/>
                  <a:gd name="connsiteY178" fmla="*/ 2671 h 10000"/>
                  <a:gd name="connsiteX179" fmla="*/ 4593 w 10000"/>
                  <a:gd name="connsiteY179" fmla="*/ 2652 h 10000"/>
                  <a:gd name="connsiteX180" fmla="*/ 4593 w 10000"/>
                  <a:gd name="connsiteY180" fmla="*/ 2536 h 10000"/>
                  <a:gd name="connsiteX181" fmla="*/ 4574 w 10000"/>
                  <a:gd name="connsiteY181" fmla="*/ 2421 h 10000"/>
                  <a:gd name="connsiteX182" fmla="*/ 4554 w 10000"/>
                  <a:gd name="connsiteY182" fmla="*/ 2306 h 10000"/>
                  <a:gd name="connsiteX183" fmla="*/ 4593 w 10000"/>
                  <a:gd name="connsiteY183" fmla="*/ 2203 h 10000"/>
                  <a:gd name="connsiteX184" fmla="*/ 4632 w 10000"/>
                  <a:gd name="connsiteY184" fmla="*/ 2018 h 10000"/>
                  <a:gd name="connsiteX185" fmla="*/ 4729 w 10000"/>
                  <a:gd name="connsiteY185" fmla="*/ 1838 h 10000"/>
                  <a:gd name="connsiteX186" fmla="*/ 4787 w 10000"/>
                  <a:gd name="connsiteY186" fmla="*/ 1654 h 10000"/>
                  <a:gd name="connsiteX187" fmla="*/ 4748 w 10000"/>
                  <a:gd name="connsiteY187" fmla="*/ 1466 h 10000"/>
                  <a:gd name="connsiteX188" fmla="*/ 4767 w 10000"/>
                  <a:gd name="connsiteY188" fmla="*/ 1378 h 10000"/>
                  <a:gd name="connsiteX189" fmla="*/ 4767 w 10000"/>
                  <a:gd name="connsiteY189" fmla="*/ 1282 h 10000"/>
                  <a:gd name="connsiteX190" fmla="*/ 4767 w 10000"/>
                  <a:gd name="connsiteY190" fmla="*/ 1193 h 10000"/>
                  <a:gd name="connsiteX191" fmla="*/ 4748 w 10000"/>
                  <a:gd name="connsiteY191" fmla="*/ 1101 h 10000"/>
                  <a:gd name="connsiteX192" fmla="*/ 4651 w 10000"/>
                  <a:gd name="connsiteY192" fmla="*/ 1128 h 10000"/>
                  <a:gd name="connsiteX193" fmla="*/ 4651 w 10000"/>
                  <a:gd name="connsiteY193" fmla="*/ 1067 h 10000"/>
                  <a:gd name="connsiteX194" fmla="*/ 4632 w 10000"/>
                  <a:gd name="connsiteY194" fmla="*/ 1002 h 10000"/>
                  <a:gd name="connsiteX195" fmla="*/ 4632 w 10000"/>
                  <a:gd name="connsiteY195" fmla="*/ 940 h 10000"/>
                  <a:gd name="connsiteX196" fmla="*/ 4651 w 10000"/>
                  <a:gd name="connsiteY196" fmla="*/ 879 h 10000"/>
                  <a:gd name="connsiteX197" fmla="*/ 4593 w 10000"/>
                  <a:gd name="connsiteY197" fmla="*/ 798 h 10000"/>
                  <a:gd name="connsiteX198" fmla="*/ 4593 w 10000"/>
                  <a:gd name="connsiteY198" fmla="*/ 714 h 10000"/>
                  <a:gd name="connsiteX199" fmla="*/ 4574 w 10000"/>
                  <a:gd name="connsiteY199" fmla="*/ 629 h 10000"/>
                  <a:gd name="connsiteX200" fmla="*/ 4574 w 10000"/>
                  <a:gd name="connsiteY200" fmla="*/ 553 h 10000"/>
                  <a:gd name="connsiteX201" fmla="*/ 4516 w 10000"/>
                  <a:gd name="connsiteY201" fmla="*/ 361 h 10000"/>
                  <a:gd name="connsiteX202" fmla="*/ 4457 w 10000"/>
                  <a:gd name="connsiteY202" fmla="*/ 342 h 10000"/>
                  <a:gd name="connsiteX203" fmla="*/ 4341 w 10000"/>
                  <a:gd name="connsiteY203" fmla="*/ 330 h 10000"/>
                  <a:gd name="connsiteX204" fmla="*/ 4264 w 10000"/>
                  <a:gd name="connsiteY204" fmla="*/ 318 h 10000"/>
                  <a:gd name="connsiteX205" fmla="*/ 4147 w 10000"/>
                  <a:gd name="connsiteY205" fmla="*/ 315 h 10000"/>
                  <a:gd name="connsiteX206" fmla="*/ 4070 w 10000"/>
                  <a:gd name="connsiteY206" fmla="*/ 318 h 10000"/>
                  <a:gd name="connsiteX207" fmla="*/ 4012 w 10000"/>
                  <a:gd name="connsiteY207" fmla="*/ 326 h 10000"/>
                  <a:gd name="connsiteX208" fmla="*/ 3934 w 10000"/>
                  <a:gd name="connsiteY208" fmla="*/ 326 h 10000"/>
                  <a:gd name="connsiteX209" fmla="*/ 3876 w 10000"/>
                  <a:gd name="connsiteY209" fmla="*/ 318 h 10000"/>
                  <a:gd name="connsiteX210" fmla="*/ 3895 w 10000"/>
                  <a:gd name="connsiteY210" fmla="*/ 303 h 10000"/>
                  <a:gd name="connsiteX211" fmla="*/ 3934 w 10000"/>
                  <a:gd name="connsiteY211" fmla="*/ 295 h 10000"/>
                  <a:gd name="connsiteX212" fmla="*/ 3992 w 10000"/>
                  <a:gd name="connsiteY212" fmla="*/ 284 h 10000"/>
                  <a:gd name="connsiteX213" fmla="*/ 3973 w 10000"/>
                  <a:gd name="connsiteY213" fmla="*/ 269 h 10000"/>
                  <a:gd name="connsiteX214" fmla="*/ 4147 w 10000"/>
                  <a:gd name="connsiteY214" fmla="*/ 253 h 10000"/>
                  <a:gd name="connsiteX215" fmla="*/ 4322 w 10000"/>
                  <a:gd name="connsiteY215" fmla="*/ 226 h 10000"/>
                  <a:gd name="connsiteX216" fmla="*/ 4477 w 10000"/>
                  <a:gd name="connsiteY216" fmla="*/ 200 h 10000"/>
                  <a:gd name="connsiteX217" fmla="*/ 4612 w 10000"/>
                  <a:gd name="connsiteY217" fmla="*/ 161 h 10000"/>
                  <a:gd name="connsiteX218" fmla="*/ 4651 w 10000"/>
                  <a:gd name="connsiteY218" fmla="*/ 119 h 10000"/>
                  <a:gd name="connsiteX219" fmla="*/ 4709 w 10000"/>
                  <a:gd name="connsiteY219" fmla="*/ 84 h 10000"/>
                  <a:gd name="connsiteX220" fmla="*/ 4709 w 10000"/>
                  <a:gd name="connsiteY220" fmla="*/ 42 h 10000"/>
                  <a:gd name="connsiteX221" fmla="*/ 4729 w 10000"/>
                  <a:gd name="connsiteY221" fmla="*/ 0 h 10000"/>
                  <a:gd name="connsiteX222" fmla="*/ 4787 w 10000"/>
                  <a:gd name="connsiteY222" fmla="*/ 73 h 10000"/>
                  <a:gd name="connsiteX223" fmla="*/ 4864 w 10000"/>
                  <a:gd name="connsiteY223" fmla="*/ 153 h 10000"/>
                  <a:gd name="connsiteX224" fmla="*/ 4884 w 10000"/>
                  <a:gd name="connsiteY224" fmla="*/ 230 h 10000"/>
                  <a:gd name="connsiteX225" fmla="*/ 4845 w 10000"/>
                  <a:gd name="connsiteY225" fmla="*/ 315 h 10000"/>
                  <a:gd name="connsiteX0" fmla="*/ 5025 w 10180"/>
                  <a:gd name="connsiteY0" fmla="*/ 315 h 10056"/>
                  <a:gd name="connsiteX1" fmla="*/ 5122 w 10180"/>
                  <a:gd name="connsiteY1" fmla="*/ 541 h 10056"/>
                  <a:gd name="connsiteX2" fmla="*/ 5199 w 10180"/>
                  <a:gd name="connsiteY2" fmla="*/ 779 h 10056"/>
                  <a:gd name="connsiteX3" fmla="*/ 5238 w 10180"/>
                  <a:gd name="connsiteY3" fmla="*/ 1009 h 10056"/>
                  <a:gd name="connsiteX4" fmla="*/ 5277 w 10180"/>
                  <a:gd name="connsiteY4" fmla="*/ 1239 h 10056"/>
                  <a:gd name="connsiteX5" fmla="*/ 5413 w 10180"/>
                  <a:gd name="connsiteY5" fmla="*/ 1462 h 10056"/>
                  <a:gd name="connsiteX6" fmla="*/ 5490 w 10180"/>
                  <a:gd name="connsiteY6" fmla="*/ 1692 h 10056"/>
                  <a:gd name="connsiteX7" fmla="*/ 5490 w 10180"/>
                  <a:gd name="connsiteY7" fmla="*/ 1919 h 10056"/>
                  <a:gd name="connsiteX8" fmla="*/ 5471 w 10180"/>
                  <a:gd name="connsiteY8" fmla="*/ 2145 h 10056"/>
                  <a:gd name="connsiteX9" fmla="*/ 5509 w 10180"/>
                  <a:gd name="connsiteY9" fmla="*/ 2268 h 10056"/>
                  <a:gd name="connsiteX10" fmla="*/ 5568 w 10180"/>
                  <a:gd name="connsiteY10" fmla="*/ 2402 h 10056"/>
                  <a:gd name="connsiteX11" fmla="*/ 5568 w 10180"/>
                  <a:gd name="connsiteY11" fmla="*/ 2533 h 10056"/>
                  <a:gd name="connsiteX12" fmla="*/ 5548 w 10180"/>
                  <a:gd name="connsiteY12" fmla="*/ 2663 h 10056"/>
                  <a:gd name="connsiteX13" fmla="*/ 5568 w 10180"/>
                  <a:gd name="connsiteY13" fmla="*/ 2678 h 10056"/>
                  <a:gd name="connsiteX14" fmla="*/ 5548 w 10180"/>
                  <a:gd name="connsiteY14" fmla="*/ 2701 h 10056"/>
                  <a:gd name="connsiteX15" fmla="*/ 5490 w 10180"/>
                  <a:gd name="connsiteY15" fmla="*/ 2717 h 10056"/>
                  <a:gd name="connsiteX16" fmla="*/ 5471 w 10180"/>
                  <a:gd name="connsiteY16" fmla="*/ 2736 h 10056"/>
                  <a:gd name="connsiteX17" fmla="*/ 5471 w 10180"/>
                  <a:gd name="connsiteY17" fmla="*/ 2794 h 10056"/>
                  <a:gd name="connsiteX18" fmla="*/ 5471 w 10180"/>
                  <a:gd name="connsiteY18" fmla="*/ 2851 h 10056"/>
                  <a:gd name="connsiteX19" fmla="*/ 5432 w 10180"/>
                  <a:gd name="connsiteY19" fmla="*/ 2913 h 10056"/>
                  <a:gd name="connsiteX20" fmla="*/ 5393 w 10180"/>
                  <a:gd name="connsiteY20" fmla="*/ 2962 h 10056"/>
                  <a:gd name="connsiteX21" fmla="*/ 5393 w 10180"/>
                  <a:gd name="connsiteY21" fmla="*/ 3135 h 10056"/>
                  <a:gd name="connsiteX22" fmla="*/ 5432 w 10180"/>
                  <a:gd name="connsiteY22" fmla="*/ 3315 h 10056"/>
                  <a:gd name="connsiteX23" fmla="*/ 5509 w 10180"/>
                  <a:gd name="connsiteY23" fmla="*/ 3496 h 10056"/>
                  <a:gd name="connsiteX24" fmla="*/ 5529 w 10180"/>
                  <a:gd name="connsiteY24" fmla="*/ 3668 h 10056"/>
                  <a:gd name="connsiteX25" fmla="*/ 5703 w 10180"/>
                  <a:gd name="connsiteY25" fmla="*/ 3814 h 10056"/>
                  <a:gd name="connsiteX26" fmla="*/ 5723 w 10180"/>
                  <a:gd name="connsiteY26" fmla="*/ 3968 h 10056"/>
                  <a:gd name="connsiteX27" fmla="*/ 5703 w 10180"/>
                  <a:gd name="connsiteY27" fmla="*/ 4117 h 10056"/>
                  <a:gd name="connsiteX28" fmla="*/ 5684 w 10180"/>
                  <a:gd name="connsiteY28" fmla="*/ 4271 h 10056"/>
                  <a:gd name="connsiteX29" fmla="*/ 5548 w 10180"/>
                  <a:gd name="connsiteY29" fmla="*/ 4497 h 10056"/>
                  <a:gd name="connsiteX30" fmla="*/ 5568 w 10180"/>
                  <a:gd name="connsiteY30" fmla="*/ 4724 h 10056"/>
                  <a:gd name="connsiteX31" fmla="*/ 5626 w 10180"/>
                  <a:gd name="connsiteY31" fmla="*/ 4950 h 10056"/>
                  <a:gd name="connsiteX32" fmla="*/ 5568 w 10180"/>
                  <a:gd name="connsiteY32" fmla="*/ 5177 h 10056"/>
                  <a:gd name="connsiteX33" fmla="*/ 5645 w 10180"/>
                  <a:gd name="connsiteY33" fmla="*/ 5426 h 10056"/>
                  <a:gd name="connsiteX34" fmla="*/ 5703 w 10180"/>
                  <a:gd name="connsiteY34" fmla="*/ 5668 h 10056"/>
                  <a:gd name="connsiteX35" fmla="*/ 5761 w 10180"/>
                  <a:gd name="connsiteY35" fmla="*/ 5917 h 10056"/>
                  <a:gd name="connsiteX36" fmla="*/ 5761 w 10180"/>
                  <a:gd name="connsiteY36" fmla="*/ 6170 h 10056"/>
                  <a:gd name="connsiteX37" fmla="*/ 5839 w 10180"/>
                  <a:gd name="connsiteY37" fmla="*/ 6493 h 10056"/>
                  <a:gd name="connsiteX38" fmla="*/ 5839 w 10180"/>
                  <a:gd name="connsiteY38" fmla="*/ 6815 h 10056"/>
                  <a:gd name="connsiteX39" fmla="*/ 5858 w 10180"/>
                  <a:gd name="connsiteY39" fmla="*/ 7130 h 10056"/>
                  <a:gd name="connsiteX40" fmla="*/ 6091 w 10180"/>
                  <a:gd name="connsiteY40" fmla="*/ 7441 h 10056"/>
                  <a:gd name="connsiteX41" fmla="*/ 6130 w 10180"/>
                  <a:gd name="connsiteY41" fmla="*/ 7594 h 10056"/>
                  <a:gd name="connsiteX42" fmla="*/ 6207 w 10180"/>
                  <a:gd name="connsiteY42" fmla="*/ 7744 h 10056"/>
                  <a:gd name="connsiteX43" fmla="*/ 6246 w 10180"/>
                  <a:gd name="connsiteY43" fmla="*/ 7901 h 10056"/>
                  <a:gd name="connsiteX44" fmla="*/ 6168 w 10180"/>
                  <a:gd name="connsiteY44" fmla="*/ 8051 h 10056"/>
                  <a:gd name="connsiteX45" fmla="*/ 6071 w 10180"/>
                  <a:gd name="connsiteY45" fmla="*/ 8250 h 10056"/>
                  <a:gd name="connsiteX46" fmla="*/ 6091 w 10180"/>
                  <a:gd name="connsiteY46" fmla="*/ 8454 h 10056"/>
                  <a:gd name="connsiteX47" fmla="*/ 6207 w 10180"/>
                  <a:gd name="connsiteY47" fmla="*/ 8665 h 10056"/>
                  <a:gd name="connsiteX48" fmla="*/ 6304 w 10180"/>
                  <a:gd name="connsiteY48" fmla="*/ 8868 h 10056"/>
                  <a:gd name="connsiteX49" fmla="*/ 6323 w 10180"/>
                  <a:gd name="connsiteY49" fmla="*/ 9021 h 10056"/>
                  <a:gd name="connsiteX50" fmla="*/ 6323 w 10180"/>
                  <a:gd name="connsiteY50" fmla="*/ 9179 h 10056"/>
                  <a:gd name="connsiteX51" fmla="*/ 6382 w 10180"/>
                  <a:gd name="connsiteY51" fmla="*/ 9332 h 10056"/>
                  <a:gd name="connsiteX52" fmla="*/ 6614 w 10180"/>
                  <a:gd name="connsiteY52" fmla="*/ 9463 h 10056"/>
                  <a:gd name="connsiteX53" fmla="*/ 6866 w 10180"/>
                  <a:gd name="connsiteY53" fmla="*/ 9463 h 10056"/>
                  <a:gd name="connsiteX54" fmla="*/ 7137 w 10180"/>
                  <a:gd name="connsiteY54" fmla="*/ 9474 h 10056"/>
                  <a:gd name="connsiteX55" fmla="*/ 7351 w 10180"/>
                  <a:gd name="connsiteY55" fmla="*/ 9486 h 10056"/>
                  <a:gd name="connsiteX56" fmla="*/ 7602 w 10180"/>
                  <a:gd name="connsiteY56" fmla="*/ 9501 h 10056"/>
                  <a:gd name="connsiteX57" fmla="*/ 7835 w 10180"/>
                  <a:gd name="connsiteY57" fmla="*/ 9520 h 10056"/>
                  <a:gd name="connsiteX58" fmla="*/ 8029 w 10180"/>
                  <a:gd name="connsiteY58" fmla="*/ 9547 h 10056"/>
                  <a:gd name="connsiteX59" fmla="*/ 8261 w 10180"/>
                  <a:gd name="connsiteY59" fmla="*/ 9578 h 10056"/>
                  <a:gd name="connsiteX60" fmla="*/ 8455 w 10180"/>
                  <a:gd name="connsiteY60" fmla="*/ 9609 h 10056"/>
                  <a:gd name="connsiteX61" fmla="*/ 8668 w 10180"/>
                  <a:gd name="connsiteY61" fmla="*/ 9620 h 10056"/>
                  <a:gd name="connsiteX62" fmla="*/ 8882 w 10180"/>
                  <a:gd name="connsiteY62" fmla="*/ 9632 h 10056"/>
                  <a:gd name="connsiteX63" fmla="*/ 9095 w 10180"/>
                  <a:gd name="connsiteY63" fmla="*/ 9635 h 10056"/>
                  <a:gd name="connsiteX64" fmla="*/ 9327 w 10180"/>
                  <a:gd name="connsiteY64" fmla="*/ 9643 h 10056"/>
                  <a:gd name="connsiteX65" fmla="*/ 9540 w 10180"/>
                  <a:gd name="connsiteY65" fmla="*/ 9647 h 10056"/>
                  <a:gd name="connsiteX66" fmla="*/ 9754 w 10180"/>
                  <a:gd name="connsiteY66" fmla="*/ 9658 h 10056"/>
                  <a:gd name="connsiteX67" fmla="*/ 9947 w 10180"/>
                  <a:gd name="connsiteY67" fmla="*/ 9678 h 10056"/>
                  <a:gd name="connsiteX68" fmla="*/ 10141 w 10180"/>
                  <a:gd name="connsiteY68" fmla="*/ 9701 h 10056"/>
                  <a:gd name="connsiteX69" fmla="*/ 10180 w 10180"/>
                  <a:gd name="connsiteY69" fmla="*/ 9720 h 10056"/>
                  <a:gd name="connsiteX70" fmla="*/ 9986 w 10180"/>
                  <a:gd name="connsiteY70" fmla="*/ 9712 h 10056"/>
                  <a:gd name="connsiteX71" fmla="*/ 9851 w 10180"/>
                  <a:gd name="connsiteY71" fmla="*/ 9728 h 10056"/>
                  <a:gd name="connsiteX72" fmla="*/ 9754 w 10180"/>
                  <a:gd name="connsiteY72" fmla="*/ 9751 h 10056"/>
                  <a:gd name="connsiteX73" fmla="*/ 9599 w 10180"/>
                  <a:gd name="connsiteY73" fmla="*/ 9770 h 10056"/>
                  <a:gd name="connsiteX74" fmla="*/ 9482 w 10180"/>
                  <a:gd name="connsiteY74" fmla="*/ 9770 h 10056"/>
                  <a:gd name="connsiteX75" fmla="*/ 9366 w 10180"/>
                  <a:gd name="connsiteY75" fmla="*/ 9770 h 10056"/>
                  <a:gd name="connsiteX76" fmla="*/ 9250 w 10180"/>
                  <a:gd name="connsiteY76" fmla="*/ 9777 h 10056"/>
                  <a:gd name="connsiteX77" fmla="*/ 9172 w 10180"/>
                  <a:gd name="connsiteY77" fmla="*/ 9785 h 10056"/>
                  <a:gd name="connsiteX78" fmla="*/ 9075 w 10180"/>
                  <a:gd name="connsiteY78" fmla="*/ 9793 h 10056"/>
                  <a:gd name="connsiteX79" fmla="*/ 8998 w 10180"/>
                  <a:gd name="connsiteY79" fmla="*/ 9804 h 10056"/>
                  <a:gd name="connsiteX80" fmla="*/ 8901 w 10180"/>
                  <a:gd name="connsiteY80" fmla="*/ 9820 h 10056"/>
                  <a:gd name="connsiteX81" fmla="*/ 8804 w 10180"/>
                  <a:gd name="connsiteY81" fmla="*/ 9835 h 10056"/>
                  <a:gd name="connsiteX82" fmla="*/ 8591 w 10180"/>
                  <a:gd name="connsiteY82" fmla="*/ 9831 h 10056"/>
                  <a:gd name="connsiteX83" fmla="*/ 8358 w 10180"/>
                  <a:gd name="connsiteY83" fmla="*/ 9835 h 10056"/>
                  <a:gd name="connsiteX84" fmla="*/ 8164 w 10180"/>
                  <a:gd name="connsiteY84" fmla="*/ 9847 h 10056"/>
                  <a:gd name="connsiteX85" fmla="*/ 7971 w 10180"/>
                  <a:gd name="connsiteY85" fmla="*/ 9862 h 10056"/>
                  <a:gd name="connsiteX86" fmla="*/ 7777 w 10180"/>
                  <a:gd name="connsiteY86" fmla="*/ 9889 h 10056"/>
                  <a:gd name="connsiteX87" fmla="*/ 7602 w 10180"/>
                  <a:gd name="connsiteY87" fmla="*/ 9916 h 10056"/>
                  <a:gd name="connsiteX88" fmla="*/ 7428 w 10180"/>
                  <a:gd name="connsiteY88" fmla="*/ 9946 h 10056"/>
                  <a:gd name="connsiteX89" fmla="*/ 7273 w 10180"/>
                  <a:gd name="connsiteY89" fmla="*/ 9985 h 10056"/>
                  <a:gd name="connsiteX90" fmla="*/ 7002 w 10180"/>
                  <a:gd name="connsiteY90" fmla="*/ 9988 h 10056"/>
                  <a:gd name="connsiteX91" fmla="*/ 6730 w 10180"/>
                  <a:gd name="connsiteY91" fmla="*/ 9988 h 10056"/>
                  <a:gd name="connsiteX92" fmla="*/ 6498 w 10180"/>
                  <a:gd name="connsiteY92" fmla="*/ 9977 h 10056"/>
                  <a:gd name="connsiteX93" fmla="*/ 6227 w 10180"/>
                  <a:gd name="connsiteY93" fmla="*/ 9969 h 10056"/>
                  <a:gd name="connsiteX94" fmla="*/ 5975 w 10180"/>
                  <a:gd name="connsiteY94" fmla="*/ 9958 h 10056"/>
                  <a:gd name="connsiteX95" fmla="*/ 4947 w 10180"/>
                  <a:gd name="connsiteY95" fmla="*/ 9973 h 10056"/>
                  <a:gd name="connsiteX96" fmla="*/ 4734 w 10180"/>
                  <a:gd name="connsiteY96" fmla="*/ 9985 h 10056"/>
                  <a:gd name="connsiteX97" fmla="*/ 4289 w 10180"/>
                  <a:gd name="connsiteY97" fmla="*/ 10000 h 10056"/>
                  <a:gd name="connsiteX98" fmla="*/ 3843 w 10180"/>
                  <a:gd name="connsiteY98" fmla="*/ 10000 h 10056"/>
                  <a:gd name="connsiteX99" fmla="*/ 3610 w 10180"/>
                  <a:gd name="connsiteY99" fmla="*/ 9988 h 10056"/>
                  <a:gd name="connsiteX100" fmla="*/ 3416 w 10180"/>
                  <a:gd name="connsiteY100" fmla="*/ 9973 h 10056"/>
                  <a:gd name="connsiteX101" fmla="*/ 3029 w 10180"/>
                  <a:gd name="connsiteY101" fmla="*/ 9919 h 10056"/>
                  <a:gd name="connsiteX102" fmla="*/ 2622 w 10180"/>
                  <a:gd name="connsiteY102" fmla="*/ 9877 h 10056"/>
                  <a:gd name="connsiteX103" fmla="*/ 2254 w 10180"/>
                  <a:gd name="connsiteY103" fmla="*/ 9835 h 10056"/>
                  <a:gd name="connsiteX104" fmla="*/ 1827 w 10180"/>
                  <a:gd name="connsiteY104" fmla="*/ 9800 h 10056"/>
                  <a:gd name="connsiteX105" fmla="*/ 0 w 10180"/>
                  <a:gd name="connsiteY105" fmla="*/ 10056 h 10056"/>
                  <a:gd name="connsiteX106" fmla="*/ 994 w 10180"/>
                  <a:gd name="connsiteY106" fmla="*/ 9735 h 10056"/>
                  <a:gd name="connsiteX107" fmla="*/ 606 w 10180"/>
                  <a:gd name="connsiteY107" fmla="*/ 9705 h 10056"/>
                  <a:gd name="connsiteX108" fmla="*/ 180 w 10180"/>
                  <a:gd name="connsiteY108" fmla="*/ 9678 h 10056"/>
                  <a:gd name="connsiteX109" fmla="*/ 432 w 10180"/>
                  <a:gd name="connsiteY109" fmla="*/ 9662 h 10056"/>
                  <a:gd name="connsiteX110" fmla="*/ 703 w 10180"/>
                  <a:gd name="connsiteY110" fmla="*/ 9643 h 10056"/>
                  <a:gd name="connsiteX111" fmla="*/ 955 w 10180"/>
                  <a:gd name="connsiteY111" fmla="*/ 9616 h 10056"/>
                  <a:gd name="connsiteX112" fmla="*/ 1227 w 10180"/>
                  <a:gd name="connsiteY112" fmla="*/ 9593 h 10056"/>
                  <a:gd name="connsiteX113" fmla="*/ 1459 w 10180"/>
                  <a:gd name="connsiteY113" fmla="*/ 9574 h 10056"/>
                  <a:gd name="connsiteX114" fmla="*/ 1730 w 10180"/>
                  <a:gd name="connsiteY114" fmla="*/ 9559 h 10056"/>
                  <a:gd name="connsiteX115" fmla="*/ 2021 w 10180"/>
                  <a:gd name="connsiteY115" fmla="*/ 9547 h 10056"/>
                  <a:gd name="connsiteX116" fmla="*/ 2312 w 10180"/>
                  <a:gd name="connsiteY116" fmla="*/ 9547 h 10056"/>
                  <a:gd name="connsiteX117" fmla="*/ 2525 w 10180"/>
                  <a:gd name="connsiteY117" fmla="*/ 9547 h 10056"/>
                  <a:gd name="connsiteX118" fmla="*/ 2738 w 10180"/>
                  <a:gd name="connsiteY118" fmla="*/ 9547 h 10056"/>
                  <a:gd name="connsiteX119" fmla="*/ 2932 w 10180"/>
                  <a:gd name="connsiteY119" fmla="*/ 9543 h 10056"/>
                  <a:gd name="connsiteX120" fmla="*/ 3145 w 10180"/>
                  <a:gd name="connsiteY120" fmla="*/ 9536 h 10056"/>
                  <a:gd name="connsiteX121" fmla="*/ 3339 w 10180"/>
                  <a:gd name="connsiteY121" fmla="*/ 9532 h 10056"/>
                  <a:gd name="connsiteX122" fmla="*/ 3513 w 10180"/>
                  <a:gd name="connsiteY122" fmla="*/ 9520 h 10056"/>
                  <a:gd name="connsiteX123" fmla="*/ 3707 w 10180"/>
                  <a:gd name="connsiteY123" fmla="*/ 9505 h 10056"/>
                  <a:gd name="connsiteX124" fmla="*/ 3882 w 10180"/>
                  <a:gd name="connsiteY124" fmla="*/ 9486 h 10056"/>
                  <a:gd name="connsiteX125" fmla="*/ 3901 w 10180"/>
                  <a:gd name="connsiteY125" fmla="*/ 9317 h 10056"/>
                  <a:gd name="connsiteX126" fmla="*/ 3959 w 10180"/>
                  <a:gd name="connsiteY126" fmla="*/ 9148 h 10056"/>
                  <a:gd name="connsiteX127" fmla="*/ 4037 w 10180"/>
                  <a:gd name="connsiteY127" fmla="*/ 8979 h 10056"/>
                  <a:gd name="connsiteX128" fmla="*/ 4095 w 10180"/>
                  <a:gd name="connsiteY128" fmla="*/ 8810 h 10056"/>
                  <a:gd name="connsiteX129" fmla="*/ 4075 w 10180"/>
                  <a:gd name="connsiteY129" fmla="*/ 8565 h 10056"/>
                  <a:gd name="connsiteX130" fmla="*/ 4075 w 10180"/>
                  <a:gd name="connsiteY130" fmla="*/ 8319 h 10056"/>
                  <a:gd name="connsiteX131" fmla="*/ 4075 w 10180"/>
                  <a:gd name="connsiteY131" fmla="*/ 8070 h 10056"/>
                  <a:gd name="connsiteX132" fmla="*/ 4095 w 10180"/>
                  <a:gd name="connsiteY132" fmla="*/ 7824 h 10056"/>
                  <a:gd name="connsiteX133" fmla="*/ 4095 w 10180"/>
                  <a:gd name="connsiteY133" fmla="*/ 7629 h 10056"/>
                  <a:gd name="connsiteX134" fmla="*/ 4056 w 10180"/>
                  <a:gd name="connsiteY134" fmla="*/ 7429 h 10056"/>
                  <a:gd name="connsiteX135" fmla="*/ 4037 w 10180"/>
                  <a:gd name="connsiteY135" fmla="*/ 7241 h 10056"/>
                  <a:gd name="connsiteX136" fmla="*/ 4095 w 10180"/>
                  <a:gd name="connsiteY136" fmla="*/ 7053 h 10056"/>
                  <a:gd name="connsiteX137" fmla="*/ 4308 w 10180"/>
                  <a:gd name="connsiteY137" fmla="*/ 6853 h 10056"/>
                  <a:gd name="connsiteX138" fmla="*/ 4347 w 10180"/>
                  <a:gd name="connsiteY138" fmla="*/ 6642 h 10056"/>
                  <a:gd name="connsiteX139" fmla="*/ 4327 w 10180"/>
                  <a:gd name="connsiteY139" fmla="*/ 6427 h 10056"/>
                  <a:gd name="connsiteX140" fmla="*/ 4327 w 10180"/>
                  <a:gd name="connsiteY140" fmla="*/ 6213 h 10056"/>
                  <a:gd name="connsiteX141" fmla="*/ 4347 w 10180"/>
                  <a:gd name="connsiteY141" fmla="*/ 6136 h 10056"/>
                  <a:gd name="connsiteX142" fmla="*/ 4366 w 10180"/>
                  <a:gd name="connsiteY142" fmla="*/ 6063 h 10056"/>
                  <a:gd name="connsiteX143" fmla="*/ 4366 w 10180"/>
                  <a:gd name="connsiteY143" fmla="*/ 5990 h 10056"/>
                  <a:gd name="connsiteX144" fmla="*/ 4308 w 10180"/>
                  <a:gd name="connsiteY144" fmla="*/ 5921 h 10056"/>
                  <a:gd name="connsiteX145" fmla="*/ 4289 w 10180"/>
                  <a:gd name="connsiteY145" fmla="*/ 5748 h 10056"/>
                  <a:gd name="connsiteX146" fmla="*/ 4327 w 10180"/>
                  <a:gd name="connsiteY146" fmla="*/ 5737 h 10056"/>
                  <a:gd name="connsiteX147" fmla="*/ 4327 w 10180"/>
                  <a:gd name="connsiteY147" fmla="*/ 5560 h 10056"/>
                  <a:gd name="connsiteX148" fmla="*/ 4366 w 10180"/>
                  <a:gd name="connsiteY148" fmla="*/ 5380 h 10056"/>
                  <a:gd name="connsiteX149" fmla="*/ 4385 w 10180"/>
                  <a:gd name="connsiteY149" fmla="*/ 5203 h 10056"/>
                  <a:gd name="connsiteX150" fmla="*/ 4347 w 10180"/>
                  <a:gd name="connsiteY150" fmla="*/ 5012 h 10056"/>
                  <a:gd name="connsiteX151" fmla="*/ 4444 w 10180"/>
                  <a:gd name="connsiteY151" fmla="*/ 4985 h 10056"/>
                  <a:gd name="connsiteX152" fmla="*/ 4385 w 10180"/>
                  <a:gd name="connsiteY152" fmla="*/ 4624 h 10056"/>
                  <a:gd name="connsiteX153" fmla="*/ 4463 w 10180"/>
                  <a:gd name="connsiteY153" fmla="*/ 4540 h 10056"/>
                  <a:gd name="connsiteX154" fmla="*/ 4482 w 10180"/>
                  <a:gd name="connsiteY154" fmla="*/ 4455 h 10056"/>
                  <a:gd name="connsiteX155" fmla="*/ 4502 w 10180"/>
                  <a:gd name="connsiteY155" fmla="*/ 4367 h 10056"/>
                  <a:gd name="connsiteX156" fmla="*/ 4540 w 10180"/>
                  <a:gd name="connsiteY156" fmla="*/ 4279 h 10056"/>
                  <a:gd name="connsiteX157" fmla="*/ 4599 w 10180"/>
                  <a:gd name="connsiteY157" fmla="*/ 4225 h 10056"/>
                  <a:gd name="connsiteX158" fmla="*/ 4579 w 10180"/>
                  <a:gd name="connsiteY158" fmla="*/ 4179 h 10056"/>
                  <a:gd name="connsiteX159" fmla="*/ 4540 w 10180"/>
                  <a:gd name="connsiteY159" fmla="*/ 4125 h 10056"/>
                  <a:gd name="connsiteX160" fmla="*/ 4579 w 10180"/>
                  <a:gd name="connsiteY160" fmla="*/ 4079 h 10056"/>
                  <a:gd name="connsiteX161" fmla="*/ 4657 w 10180"/>
                  <a:gd name="connsiteY161" fmla="*/ 3995 h 10056"/>
                  <a:gd name="connsiteX162" fmla="*/ 4657 w 10180"/>
                  <a:gd name="connsiteY162" fmla="*/ 3914 h 10056"/>
                  <a:gd name="connsiteX163" fmla="*/ 4637 w 10180"/>
                  <a:gd name="connsiteY163" fmla="*/ 3830 h 10056"/>
                  <a:gd name="connsiteX164" fmla="*/ 4618 w 10180"/>
                  <a:gd name="connsiteY164" fmla="*/ 3745 h 10056"/>
                  <a:gd name="connsiteX165" fmla="*/ 4521 w 10180"/>
                  <a:gd name="connsiteY165" fmla="*/ 3741 h 10056"/>
                  <a:gd name="connsiteX166" fmla="*/ 4540 w 10180"/>
                  <a:gd name="connsiteY166" fmla="*/ 3676 h 10056"/>
                  <a:gd name="connsiteX167" fmla="*/ 4618 w 10180"/>
                  <a:gd name="connsiteY167" fmla="*/ 3611 h 10056"/>
                  <a:gd name="connsiteX168" fmla="*/ 4637 w 10180"/>
                  <a:gd name="connsiteY168" fmla="*/ 3546 h 10056"/>
                  <a:gd name="connsiteX169" fmla="*/ 4618 w 10180"/>
                  <a:gd name="connsiteY169" fmla="*/ 3477 h 10056"/>
                  <a:gd name="connsiteX170" fmla="*/ 4579 w 10180"/>
                  <a:gd name="connsiteY170" fmla="*/ 3477 h 10056"/>
                  <a:gd name="connsiteX171" fmla="*/ 4599 w 10180"/>
                  <a:gd name="connsiteY171" fmla="*/ 3411 h 10056"/>
                  <a:gd name="connsiteX172" fmla="*/ 4579 w 10180"/>
                  <a:gd name="connsiteY172" fmla="*/ 3335 h 10056"/>
                  <a:gd name="connsiteX173" fmla="*/ 4579 w 10180"/>
                  <a:gd name="connsiteY173" fmla="*/ 3269 h 10056"/>
                  <a:gd name="connsiteX174" fmla="*/ 4637 w 10180"/>
                  <a:gd name="connsiteY174" fmla="*/ 3200 h 10056"/>
                  <a:gd name="connsiteX175" fmla="*/ 4637 w 10180"/>
                  <a:gd name="connsiteY175" fmla="*/ 3062 h 10056"/>
                  <a:gd name="connsiteX176" fmla="*/ 4637 w 10180"/>
                  <a:gd name="connsiteY176" fmla="*/ 2928 h 10056"/>
                  <a:gd name="connsiteX177" fmla="*/ 4696 w 10180"/>
                  <a:gd name="connsiteY177" fmla="*/ 2794 h 10056"/>
                  <a:gd name="connsiteX178" fmla="*/ 4831 w 10180"/>
                  <a:gd name="connsiteY178" fmla="*/ 2671 h 10056"/>
                  <a:gd name="connsiteX179" fmla="*/ 4773 w 10180"/>
                  <a:gd name="connsiteY179" fmla="*/ 2652 h 10056"/>
                  <a:gd name="connsiteX180" fmla="*/ 4773 w 10180"/>
                  <a:gd name="connsiteY180" fmla="*/ 2536 h 10056"/>
                  <a:gd name="connsiteX181" fmla="*/ 4754 w 10180"/>
                  <a:gd name="connsiteY181" fmla="*/ 2421 h 10056"/>
                  <a:gd name="connsiteX182" fmla="*/ 4734 w 10180"/>
                  <a:gd name="connsiteY182" fmla="*/ 2306 h 10056"/>
                  <a:gd name="connsiteX183" fmla="*/ 4773 w 10180"/>
                  <a:gd name="connsiteY183" fmla="*/ 2203 h 10056"/>
                  <a:gd name="connsiteX184" fmla="*/ 4812 w 10180"/>
                  <a:gd name="connsiteY184" fmla="*/ 2018 h 10056"/>
                  <a:gd name="connsiteX185" fmla="*/ 4909 w 10180"/>
                  <a:gd name="connsiteY185" fmla="*/ 1838 h 10056"/>
                  <a:gd name="connsiteX186" fmla="*/ 4967 w 10180"/>
                  <a:gd name="connsiteY186" fmla="*/ 1654 h 10056"/>
                  <a:gd name="connsiteX187" fmla="*/ 4928 w 10180"/>
                  <a:gd name="connsiteY187" fmla="*/ 1466 h 10056"/>
                  <a:gd name="connsiteX188" fmla="*/ 4947 w 10180"/>
                  <a:gd name="connsiteY188" fmla="*/ 1378 h 10056"/>
                  <a:gd name="connsiteX189" fmla="*/ 4947 w 10180"/>
                  <a:gd name="connsiteY189" fmla="*/ 1282 h 10056"/>
                  <a:gd name="connsiteX190" fmla="*/ 4947 w 10180"/>
                  <a:gd name="connsiteY190" fmla="*/ 1193 h 10056"/>
                  <a:gd name="connsiteX191" fmla="*/ 4928 w 10180"/>
                  <a:gd name="connsiteY191" fmla="*/ 1101 h 10056"/>
                  <a:gd name="connsiteX192" fmla="*/ 4831 w 10180"/>
                  <a:gd name="connsiteY192" fmla="*/ 1128 h 10056"/>
                  <a:gd name="connsiteX193" fmla="*/ 4831 w 10180"/>
                  <a:gd name="connsiteY193" fmla="*/ 1067 h 10056"/>
                  <a:gd name="connsiteX194" fmla="*/ 4812 w 10180"/>
                  <a:gd name="connsiteY194" fmla="*/ 1002 h 10056"/>
                  <a:gd name="connsiteX195" fmla="*/ 4812 w 10180"/>
                  <a:gd name="connsiteY195" fmla="*/ 940 h 10056"/>
                  <a:gd name="connsiteX196" fmla="*/ 4831 w 10180"/>
                  <a:gd name="connsiteY196" fmla="*/ 879 h 10056"/>
                  <a:gd name="connsiteX197" fmla="*/ 4773 w 10180"/>
                  <a:gd name="connsiteY197" fmla="*/ 798 h 10056"/>
                  <a:gd name="connsiteX198" fmla="*/ 4773 w 10180"/>
                  <a:gd name="connsiteY198" fmla="*/ 714 h 10056"/>
                  <a:gd name="connsiteX199" fmla="*/ 4754 w 10180"/>
                  <a:gd name="connsiteY199" fmla="*/ 629 h 10056"/>
                  <a:gd name="connsiteX200" fmla="*/ 4754 w 10180"/>
                  <a:gd name="connsiteY200" fmla="*/ 553 h 10056"/>
                  <a:gd name="connsiteX201" fmla="*/ 4696 w 10180"/>
                  <a:gd name="connsiteY201" fmla="*/ 361 h 10056"/>
                  <a:gd name="connsiteX202" fmla="*/ 4637 w 10180"/>
                  <a:gd name="connsiteY202" fmla="*/ 342 h 10056"/>
                  <a:gd name="connsiteX203" fmla="*/ 4521 w 10180"/>
                  <a:gd name="connsiteY203" fmla="*/ 330 h 10056"/>
                  <a:gd name="connsiteX204" fmla="*/ 4444 w 10180"/>
                  <a:gd name="connsiteY204" fmla="*/ 318 h 10056"/>
                  <a:gd name="connsiteX205" fmla="*/ 4327 w 10180"/>
                  <a:gd name="connsiteY205" fmla="*/ 315 h 10056"/>
                  <a:gd name="connsiteX206" fmla="*/ 4250 w 10180"/>
                  <a:gd name="connsiteY206" fmla="*/ 318 h 10056"/>
                  <a:gd name="connsiteX207" fmla="*/ 4192 w 10180"/>
                  <a:gd name="connsiteY207" fmla="*/ 326 h 10056"/>
                  <a:gd name="connsiteX208" fmla="*/ 4114 w 10180"/>
                  <a:gd name="connsiteY208" fmla="*/ 326 h 10056"/>
                  <a:gd name="connsiteX209" fmla="*/ 4056 w 10180"/>
                  <a:gd name="connsiteY209" fmla="*/ 318 h 10056"/>
                  <a:gd name="connsiteX210" fmla="*/ 4075 w 10180"/>
                  <a:gd name="connsiteY210" fmla="*/ 303 h 10056"/>
                  <a:gd name="connsiteX211" fmla="*/ 4114 w 10180"/>
                  <a:gd name="connsiteY211" fmla="*/ 295 h 10056"/>
                  <a:gd name="connsiteX212" fmla="*/ 4172 w 10180"/>
                  <a:gd name="connsiteY212" fmla="*/ 284 h 10056"/>
                  <a:gd name="connsiteX213" fmla="*/ 4153 w 10180"/>
                  <a:gd name="connsiteY213" fmla="*/ 269 h 10056"/>
                  <a:gd name="connsiteX214" fmla="*/ 4327 w 10180"/>
                  <a:gd name="connsiteY214" fmla="*/ 253 h 10056"/>
                  <a:gd name="connsiteX215" fmla="*/ 4502 w 10180"/>
                  <a:gd name="connsiteY215" fmla="*/ 226 h 10056"/>
                  <a:gd name="connsiteX216" fmla="*/ 4657 w 10180"/>
                  <a:gd name="connsiteY216" fmla="*/ 200 h 10056"/>
                  <a:gd name="connsiteX217" fmla="*/ 4792 w 10180"/>
                  <a:gd name="connsiteY217" fmla="*/ 161 h 10056"/>
                  <a:gd name="connsiteX218" fmla="*/ 4831 w 10180"/>
                  <a:gd name="connsiteY218" fmla="*/ 119 h 10056"/>
                  <a:gd name="connsiteX219" fmla="*/ 4889 w 10180"/>
                  <a:gd name="connsiteY219" fmla="*/ 84 h 10056"/>
                  <a:gd name="connsiteX220" fmla="*/ 4889 w 10180"/>
                  <a:gd name="connsiteY220" fmla="*/ 42 h 10056"/>
                  <a:gd name="connsiteX221" fmla="*/ 4909 w 10180"/>
                  <a:gd name="connsiteY221" fmla="*/ 0 h 10056"/>
                  <a:gd name="connsiteX222" fmla="*/ 4967 w 10180"/>
                  <a:gd name="connsiteY222" fmla="*/ 73 h 10056"/>
                  <a:gd name="connsiteX223" fmla="*/ 5044 w 10180"/>
                  <a:gd name="connsiteY223" fmla="*/ 153 h 10056"/>
                  <a:gd name="connsiteX224" fmla="*/ 5064 w 10180"/>
                  <a:gd name="connsiteY224" fmla="*/ 230 h 10056"/>
                  <a:gd name="connsiteX225" fmla="*/ 5025 w 10180"/>
                  <a:gd name="connsiteY225" fmla="*/ 315 h 10056"/>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109 w 10000"/>
                  <a:gd name="connsiteY97" fmla="*/ 10000 h 10000"/>
                  <a:gd name="connsiteX98" fmla="*/ 3663 w 10000"/>
                  <a:gd name="connsiteY98" fmla="*/ 10000 h 10000"/>
                  <a:gd name="connsiteX99" fmla="*/ 3430 w 10000"/>
                  <a:gd name="connsiteY99" fmla="*/ 9988 h 10000"/>
                  <a:gd name="connsiteX100" fmla="*/ 3236 w 10000"/>
                  <a:gd name="connsiteY100" fmla="*/ 9973 h 10000"/>
                  <a:gd name="connsiteX101" fmla="*/ 2849 w 10000"/>
                  <a:gd name="connsiteY101" fmla="*/ 9919 h 10000"/>
                  <a:gd name="connsiteX102" fmla="*/ 2442 w 10000"/>
                  <a:gd name="connsiteY102" fmla="*/ 9877 h 10000"/>
                  <a:gd name="connsiteX103" fmla="*/ 2074 w 10000"/>
                  <a:gd name="connsiteY103" fmla="*/ 9835 h 10000"/>
                  <a:gd name="connsiteX104" fmla="*/ 1647 w 10000"/>
                  <a:gd name="connsiteY104" fmla="*/ 9800 h 10000"/>
                  <a:gd name="connsiteX105" fmla="*/ 814 w 10000"/>
                  <a:gd name="connsiteY105" fmla="*/ 9735 h 10000"/>
                  <a:gd name="connsiteX106" fmla="*/ 426 w 10000"/>
                  <a:gd name="connsiteY106" fmla="*/ 9705 h 10000"/>
                  <a:gd name="connsiteX107" fmla="*/ 0 w 10000"/>
                  <a:gd name="connsiteY107" fmla="*/ 9678 h 10000"/>
                  <a:gd name="connsiteX108" fmla="*/ 252 w 10000"/>
                  <a:gd name="connsiteY108" fmla="*/ 9662 h 10000"/>
                  <a:gd name="connsiteX109" fmla="*/ 523 w 10000"/>
                  <a:gd name="connsiteY109" fmla="*/ 9643 h 10000"/>
                  <a:gd name="connsiteX110" fmla="*/ 775 w 10000"/>
                  <a:gd name="connsiteY110" fmla="*/ 9616 h 10000"/>
                  <a:gd name="connsiteX111" fmla="*/ 1047 w 10000"/>
                  <a:gd name="connsiteY111" fmla="*/ 9593 h 10000"/>
                  <a:gd name="connsiteX112" fmla="*/ 1279 w 10000"/>
                  <a:gd name="connsiteY112" fmla="*/ 9574 h 10000"/>
                  <a:gd name="connsiteX113" fmla="*/ 1550 w 10000"/>
                  <a:gd name="connsiteY113" fmla="*/ 9559 h 10000"/>
                  <a:gd name="connsiteX114" fmla="*/ 1841 w 10000"/>
                  <a:gd name="connsiteY114" fmla="*/ 9547 h 10000"/>
                  <a:gd name="connsiteX115" fmla="*/ 2132 w 10000"/>
                  <a:gd name="connsiteY115" fmla="*/ 9547 h 10000"/>
                  <a:gd name="connsiteX116" fmla="*/ 2345 w 10000"/>
                  <a:gd name="connsiteY116" fmla="*/ 9547 h 10000"/>
                  <a:gd name="connsiteX117" fmla="*/ 2558 w 10000"/>
                  <a:gd name="connsiteY117" fmla="*/ 9547 h 10000"/>
                  <a:gd name="connsiteX118" fmla="*/ 2752 w 10000"/>
                  <a:gd name="connsiteY118" fmla="*/ 9543 h 10000"/>
                  <a:gd name="connsiteX119" fmla="*/ 2965 w 10000"/>
                  <a:gd name="connsiteY119" fmla="*/ 9536 h 10000"/>
                  <a:gd name="connsiteX120" fmla="*/ 3159 w 10000"/>
                  <a:gd name="connsiteY120" fmla="*/ 9532 h 10000"/>
                  <a:gd name="connsiteX121" fmla="*/ 3333 w 10000"/>
                  <a:gd name="connsiteY121" fmla="*/ 9520 h 10000"/>
                  <a:gd name="connsiteX122" fmla="*/ 3527 w 10000"/>
                  <a:gd name="connsiteY122" fmla="*/ 9505 h 10000"/>
                  <a:gd name="connsiteX123" fmla="*/ 3702 w 10000"/>
                  <a:gd name="connsiteY123" fmla="*/ 9486 h 10000"/>
                  <a:gd name="connsiteX124" fmla="*/ 3721 w 10000"/>
                  <a:gd name="connsiteY124" fmla="*/ 9317 h 10000"/>
                  <a:gd name="connsiteX125" fmla="*/ 3779 w 10000"/>
                  <a:gd name="connsiteY125" fmla="*/ 9148 h 10000"/>
                  <a:gd name="connsiteX126" fmla="*/ 3857 w 10000"/>
                  <a:gd name="connsiteY126" fmla="*/ 8979 h 10000"/>
                  <a:gd name="connsiteX127" fmla="*/ 3915 w 10000"/>
                  <a:gd name="connsiteY127" fmla="*/ 8810 h 10000"/>
                  <a:gd name="connsiteX128" fmla="*/ 3895 w 10000"/>
                  <a:gd name="connsiteY128" fmla="*/ 8565 h 10000"/>
                  <a:gd name="connsiteX129" fmla="*/ 3895 w 10000"/>
                  <a:gd name="connsiteY129" fmla="*/ 8319 h 10000"/>
                  <a:gd name="connsiteX130" fmla="*/ 3895 w 10000"/>
                  <a:gd name="connsiteY130" fmla="*/ 8070 h 10000"/>
                  <a:gd name="connsiteX131" fmla="*/ 3915 w 10000"/>
                  <a:gd name="connsiteY131" fmla="*/ 7824 h 10000"/>
                  <a:gd name="connsiteX132" fmla="*/ 3915 w 10000"/>
                  <a:gd name="connsiteY132" fmla="*/ 7629 h 10000"/>
                  <a:gd name="connsiteX133" fmla="*/ 3876 w 10000"/>
                  <a:gd name="connsiteY133" fmla="*/ 7429 h 10000"/>
                  <a:gd name="connsiteX134" fmla="*/ 3857 w 10000"/>
                  <a:gd name="connsiteY134" fmla="*/ 7241 h 10000"/>
                  <a:gd name="connsiteX135" fmla="*/ 3915 w 10000"/>
                  <a:gd name="connsiteY135" fmla="*/ 7053 h 10000"/>
                  <a:gd name="connsiteX136" fmla="*/ 4128 w 10000"/>
                  <a:gd name="connsiteY136" fmla="*/ 6853 h 10000"/>
                  <a:gd name="connsiteX137" fmla="*/ 4167 w 10000"/>
                  <a:gd name="connsiteY137" fmla="*/ 6642 h 10000"/>
                  <a:gd name="connsiteX138" fmla="*/ 4147 w 10000"/>
                  <a:gd name="connsiteY138" fmla="*/ 6427 h 10000"/>
                  <a:gd name="connsiteX139" fmla="*/ 4147 w 10000"/>
                  <a:gd name="connsiteY139" fmla="*/ 6213 h 10000"/>
                  <a:gd name="connsiteX140" fmla="*/ 4167 w 10000"/>
                  <a:gd name="connsiteY140" fmla="*/ 6136 h 10000"/>
                  <a:gd name="connsiteX141" fmla="*/ 4186 w 10000"/>
                  <a:gd name="connsiteY141" fmla="*/ 6063 h 10000"/>
                  <a:gd name="connsiteX142" fmla="*/ 4186 w 10000"/>
                  <a:gd name="connsiteY142" fmla="*/ 5990 h 10000"/>
                  <a:gd name="connsiteX143" fmla="*/ 4128 w 10000"/>
                  <a:gd name="connsiteY143" fmla="*/ 5921 h 10000"/>
                  <a:gd name="connsiteX144" fmla="*/ 4109 w 10000"/>
                  <a:gd name="connsiteY144" fmla="*/ 5748 h 10000"/>
                  <a:gd name="connsiteX145" fmla="*/ 4147 w 10000"/>
                  <a:gd name="connsiteY145" fmla="*/ 5737 h 10000"/>
                  <a:gd name="connsiteX146" fmla="*/ 4147 w 10000"/>
                  <a:gd name="connsiteY146" fmla="*/ 5560 h 10000"/>
                  <a:gd name="connsiteX147" fmla="*/ 4186 w 10000"/>
                  <a:gd name="connsiteY147" fmla="*/ 5380 h 10000"/>
                  <a:gd name="connsiteX148" fmla="*/ 4205 w 10000"/>
                  <a:gd name="connsiteY148" fmla="*/ 5203 h 10000"/>
                  <a:gd name="connsiteX149" fmla="*/ 4167 w 10000"/>
                  <a:gd name="connsiteY149" fmla="*/ 5012 h 10000"/>
                  <a:gd name="connsiteX150" fmla="*/ 4264 w 10000"/>
                  <a:gd name="connsiteY150" fmla="*/ 4985 h 10000"/>
                  <a:gd name="connsiteX151" fmla="*/ 4205 w 10000"/>
                  <a:gd name="connsiteY151" fmla="*/ 4624 h 10000"/>
                  <a:gd name="connsiteX152" fmla="*/ 4283 w 10000"/>
                  <a:gd name="connsiteY152" fmla="*/ 4540 h 10000"/>
                  <a:gd name="connsiteX153" fmla="*/ 4302 w 10000"/>
                  <a:gd name="connsiteY153" fmla="*/ 4455 h 10000"/>
                  <a:gd name="connsiteX154" fmla="*/ 4322 w 10000"/>
                  <a:gd name="connsiteY154" fmla="*/ 4367 h 10000"/>
                  <a:gd name="connsiteX155" fmla="*/ 4360 w 10000"/>
                  <a:gd name="connsiteY155" fmla="*/ 4279 h 10000"/>
                  <a:gd name="connsiteX156" fmla="*/ 4419 w 10000"/>
                  <a:gd name="connsiteY156" fmla="*/ 4225 h 10000"/>
                  <a:gd name="connsiteX157" fmla="*/ 4399 w 10000"/>
                  <a:gd name="connsiteY157" fmla="*/ 4179 h 10000"/>
                  <a:gd name="connsiteX158" fmla="*/ 4360 w 10000"/>
                  <a:gd name="connsiteY158" fmla="*/ 4125 h 10000"/>
                  <a:gd name="connsiteX159" fmla="*/ 4399 w 10000"/>
                  <a:gd name="connsiteY159" fmla="*/ 4079 h 10000"/>
                  <a:gd name="connsiteX160" fmla="*/ 4477 w 10000"/>
                  <a:gd name="connsiteY160" fmla="*/ 3995 h 10000"/>
                  <a:gd name="connsiteX161" fmla="*/ 4477 w 10000"/>
                  <a:gd name="connsiteY161" fmla="*/ 3914 h 10000"/>
                  <a:gd name="connsiteX162" fmla="*/ 4457 w 10000"/>
                  <a:gd name="connsiteY162" fmla="*/ 3830 h 10000"/>
                  <a:gd name="connsiteX163" fmla="*/ 4438 w 10000"/>
                  <a:gd name="connsiteY163" fmla="*/ 3745 h 10000"/>
                  <a:gd name="connsiteX164" fmla="*/ 4341 w 10000"/>
                  <a:gd name="connsiteY164" fmla="*/ 3741 h 10000"/>
                  <a:gd name="connsiteX165" fmla="*/ 4360 w 10000"/>
                  <a:gd name="connsiteY165" fmla="*/ 3676 h 10000"/>
                  <a:gd name="connsiteX166" fmla="*/ 4438 w 10000"/>
                  <a:gd name="connsiteY166" fmla="*/ 3611 h 10000"/>
                  <a:gd name="connsiteX167" fmla="*/ 4457 w 10000"/>
                  <a:gd name="connsiteY167" fmla="*/ 3546 h 10000"/>
                  <a:gd name="connsiteX168" fmla="*/ 4438 w 10000"/>
                  <a:gd name="connsiteY168" fmla="*/ 3477 h 10000"/>
                  <a:gd name="connsiteX169" fmla="*/ 4399 w 10000"/>
                  <a:gd name="connsiteY169" fmla="*/ 3477 h 10000"/>
                  <a:gd name="connsiteX170" fmla="*/ 4419 w 10000"/>
                  <a:gd name="connsiteY170" fmla="*/ 3411 h 10000"/>
                  <a:gd name="connsiteX171" fmla="*/ 4399 w 10000"/>
                  <a:gd name="connsiteY171" fmla="*/ 3335 h 10000"/>
                  <a:gd name="connsiteX172" fmla="*/ 4399 w 10000"/>
                  <a:gd name="connsiteY172" fmla="*/ 3269 h 10000"/>
                  <a:gd name="connsiteX173" fmla="*/ 4457 w 10000"/>
                  <a:gd name="connsiteY173" fmla="*/ 3200 h 10000"/>
                  <a:gd name="connsiteX174" fmla="*/ 4457 w 10000"/>
                  <a:gd name="connsiteY174" fmla="*/ 3062 h 10000"/>
                  <a:gd name="connsiteX175" fmla="*/ 4457 w 10000"/>
                  <a:gd name="connsiteY175" fmla="*/ 2928 h 10000"/>
                  <a:gd name="connsiteX176" fmla="*/ 4516 w 10000"/>
                  <a:gd name="connsiteY176" fmla="*/ 2794 h 10000"/>
                  <a:gd name="connsiteX177" fmla="*/ 4651 w 10000"/>
                  <a:gd name="connsiteY177" fmla="*/ 2671 h 10000"/>
                  <a:gd name="connsiteX178" fmla="*/ 4593 w 10000"/>
                  <a:gd name="connsiteY178" fmla="*/ 2652 h 10000"/>
                  <a:gd name="connsiteX179" fmla="*/ 4593 w 10000"/>
                  <a:gd name="connsiteY179" fmla="*/ 2536 h 10000"/>
                  <a:gd name="connsiteX180" fmla="*/ 4574 w 10000"/>
                  <a:gd name="connsiteY180" fmla="*/ 2421 h 10000"/>
                  <a:gd name="connsiteX181" fmla="*/ 4554 w 10000"/>
                  <a:gd name="connsiteY181" fmla="*/ 2306 h 10000"/>
                  <a:gd name="connsiteX182" fmla="*/ 4593 w 10000"/>
                  <a:gd name="connsiteY182" fmla="*/ 2203 h 10000"/>
                  <a:gd name="connsiteX183" fmla="*/ 4632 w 10000"/>
                  <a:gd name="connsiteY183" fmla="*/ 2018 h 10000"/>
                  <a:gd name="connsiteX184" fmla="*/ 4729 w 10000"/>
                  <a:gd name="connsiteY184" fmla="*/ 1838 h 10000"/>
                  <a:gd name="connsiteX185" fmla="*/ 4787 w 10000"/>
                  <a:gd name="connsiteY185" fmla="*/ 1654 h 10000"/>
                  <a:gd name="connsiteX186" fmla="*/ 4748 w 10000"/>
                  <a:gd name="connsiteY186" fmla="*/ 1466 h 10000"/>
                  <a:gd name="connsiteX187" fmla="*/ 4767 w 10000"/>
                  <a:gd name="connsiteY187" fmla="*/ 1378 h 10000"/>
                  <a:gd name="connsiteX188" fmla="*/ 4767 w 10000"/>
                  <a:gd name="connsiteY188" fmla="*/ 1282 h 10000"/>
                  <a:gd name="connsiteX189" fmla="*/ 4767 w 10000"/>
                  <a:gd name="connsiteY189" fmla="*/ 1193 h 10000"/>
                  <a:gd name="connsiteX190" fmla="*/ 4748 w 10000"/>
                  <a:gd name="connsiteY190" fmla="*/ 1101 h 10000"/>
                  <a:gd name="connsiteX191" fmla="*/ 4651 w 10000"/>
                  <a:gd name="connsiteY191" fmla="*/ 1128 h 10000"/>
                  <a:gd name="connsiteX192" fmla="*/ 4651 w 10000"/>
                  <a:gd name="connsiteY192" fmla="*/ 1067 h 10000"/>
                  <a:gd name="connsiteX193" fmla="*/ 4632 w 10000"/>
                  <a:gd name="connsiteY193" fmla="*/ 1002 h 10000"/>
                  <a:gd name="connsiteX194" fmla="*/ 4632 w 10000"/>
                  <a:gd name="connsiteY194" fmla="*/ 940 h 10000"/>
                  <a:gd name="connsiteX195" fmla="*/ 4651 w 10000"/>
                  <a:gd name="connsiteY195" fmla="*/ 879 h 10000"/>
                  <a:gd name="connsiteX196" fmla="*/ 4593 w 10000"/>
                  <a:gd name="connsiteY196" fmla="*/ 798 h 10000"/>
                  <a:gd name="connsiteX197" fmla="*/ 4593 w 10000"/>
                  <a:gd name="connsiteY197" fmla="*/ 714 h 10000"/>
                  <a:gd name="connsiteX198" fmla="*/ 4574 w 10000"/>
                  <a:gd name="connsiteY198" fmla="*/ 629 h 10000"/>
                  <a:gd name="connsiteX199" fmla="*/ 4574 w 10000"/>
                  <a:gd name="connsiteY199" fmla="*/ 553 h 10000"/>
                  <a:gd name="connsiteX200" fmla="*/ 4516 w 10000"/>
                  <a:gd name="connsiteY200" fmla="*/ 361 h 10000"/>
                  <a:gd name="connsiteX201" fmla="*/ 4457 w 10000"/>
                  <a:gd name="connsiteY201" fmla="*/ 342 h 10000"/>
                  <a:gd name="connsiteX202" fmla="*/ 4341 w 10000"/>
                  <a:gd name="connsiteY202" fmla="*/ 330 h 10000"/>
                  <a:gd name="connsiteX203" fmla="*/ 4264 w 10000"/>
                  <a:gd name="connsiteY203" fmla="*/ 318 h 10000"/>
                  <a:gd name="connsiteX204" fmla="*/ 4147 w 10000"/>
                  <a:gd name="connsiteY204" fmla="*/ 315 h 10000"/>
                  <a:gd name="connsiteX205" fmla="*/ 4070 w 10000"/>
                  <a:gd name="connsiteY205" fmla="*/ 318 h 10000"/>
                  <a:gd name="connsiteX206" fmla="*/ 4012 w 10000"/>
                  <a:gd name="connsiteY206" fmla="*/ 326 h 10000"/>
                  <a:gd name="connsiteX207" fmla="*/ 3934 w 10000"/>
                  <a:gd name="connsiteY207" fmla="*/ 326 h 10000"/>
                  <a:gd name="connsiteX208" fmla="*/ 3876 w 10000"/>
                  <a:gd name="connsiteY208" fmla="*/ 318 h 10000"/>
                  <a:gd name="connsiteX209" fmla="*/ 3895 w 10000"/>
                  <a:gd name="connsiteY209" fmla="*/ 303 h 10000"/>
                  <a:gd name="connsiteX210" fmla="*/ 3934 w 10000"/>
                  <a:gd name="connsiteY210" fmla="*/ 295 h 10000"/>
                  <a:gd name="connsiteX211" fmla="*/ 3992 w 10000"/>
                  <a:gd name="connsiteY211" fmla="*/ 284 h 10000"/>
                  <a:gd name="connsiteX212" fmla="*/ 3973 w 10000"/>
                  <a:gd name="connsiteY212" fmla="*/ 269 h 10000"/>
                  <a:gd name="connsiteX213" fmla="*/ 4147 w 10000"/>
                  <a:gd name="connsiteY213" fmla="*/ 253 h 10000"/>
                  <a:gd name="connsiteX214" fmla="*/ 4322 w 10000"/>
                  <a:gd name="connsiteY214" fmla="*/ 226 h 10000"/>
                  <a:gd name="connsiteX215" fmla="*/ 4477 w 10000"/>
                  <a:gd name="connsiteY215" fmla="*/ 200 h 10000"/>
                  <a:gd name="connsiteX216" fmla="*/ 4612 w 10000"/>
                  <a:gd name="connsiteY216" fmla="*/ 161 h 10000"/>
                  <a:gd name="connsiteX217" fmla="*/ 4651 w 10000"/>
                  <a:gd name="connsiteY217" fmla="*/ 119 h 10000"/>
                  <a:gd name="connsiteX218" fmla="*/ 4709 w 10000"/>
                  <a:gd name="connsiteY218" fmla="*/ 84 h 10000"/>
                  <a:gd name="connsiteX219" fmla="*/ 4709 w 10000"/>
                  <a:gd name="connsiteY219" fmla="*/ 42 h 10000"/>
                  <a:gd name="connsiteX220" fmla="*/ 4729 w 10000"/>
                  <a:gd name="connsiteY220" fmla="*/ 0 h 10000"/>
                  <a:gd name="connsiteX221" fmla="*/ 4787 w 10000"/>
                  <a:gd name="connsiteY221" fmla="*/ 73 h 10000"/>
                  <a:gd name="connsiteX222" fmla="*/ 4864 w 10000"/>
                  <a:gd name="connsiteY222" fmla="*/ 153 h 10000"/>
                  <a:gd name="connsiteX223" fmla="*/ 4884 w 10000"/>
                  <a:gd name="connsiteY223" fmla="*/ 230 h 10000"/>
                  <a:gd name="connsiteX224" fmla="*/ 4845 w 10000"/>
                  <a:gd name="connsiteY224"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109 w 10000"/>
                  <a:gd name="connsiteY97" fmla="*/ 10000 h 10000"/>
                  <a:gd name="connsiteX98" fmla="*/ 3663 w 10000"/>
                  <a:gd name="connsiteY98" fmla="*/ 10000 h 10000"/>
                  <a:gd name="connsiteX99" fmla="*/ 3430 w 10000"/>
                  <a:gd name="connsiteY99" fmla="*/ 9988 h 10000"/>
                  <a:gd name="connsiteX100" fmla="*/ 2849 w 10000"/>
                  <a:gd name="connsiteY100" fmla="*/ 9919 h 10000"/>
                  <a:gd name="connsiteX101" fmla="*/ 2442 w 10000"/>
                  <a:gd name="connsiteY101" fmla="*/ 9877 h 10000"/>
                  <a:gd name="connsiteX102" fmla="*/ 2074 w 10000"/>
                  <a:gd name="connsiteY102" fmla="*/ 9835 h 10000"/>
                  <a:gd name="connsiteX103" fmla="*/ 1647 w 10000"/>
                  <a:gd name="connsiteY103" fmla="*/ 9800 h 10000"/>
                  <a:gd name="connsiteX104" fmla="*/ 814 w 10000"/>
                  <a:gd name="connsiteY104" fmla="*/ 9735 h 10000"/>
                  <a:gd name="connsiteX105" fmla="*/ 426 w 10000"/>
                  <a:gd name="connsiteY105" fmla="*/ 9705 h 10000"/>
                  <a:gd name="connsiteX106" fmla="*/ 0 w 10000"/>
                  <a:gd name="connsiteY106" fmla="*/ 9678 h 10000"/>
                  <a:gd name="connsiteX107" fmla="*/ 252 w 10000"/>
                  <a:gd name="connsiteY107" fmla="*/ 9662 h 10000"/>
                  <a:gd name="connsiteX108" fmla="*/ 523 w 10000"/>
                  <a:gd name="connsiteY108" fmla="*/ 9643 h 10000"/>
                  <a:gd name="connsiteX109" fmla="*/ 775 w 10000"/>
                  <a:gd name="connsiteY109" fmla="*/ 9616 h 10000"/>
                  <a:gd name="connsiteX110" fmla="*/ 1047 w 10000"/>
                  <a:gd name="connsiteY110" fmla="*/ 9593 h 10000"/>
                  <a:gd name="connsiteX111" fmla="*/ 1279 w 10000"/>
                  <a:gd name="connsiteY111" fmla="*/ 9574 h 10000"/>
                  <a:gd name="connsiteX112" fmla="*/ 1550 w 10000"/>
                  <a:gd name="connsiteY112" fmla="*/ 9559 h 10000"/>
                  <a:gd name="connsiteX113" fmla="*/ 1841 w 10000"/>
                  <a:gd name="connsiteY113" fmla="*/ 9547 h 10000"/>
                  <a:gd name="connsiteX114" fmla="*/ 2132 w 10000"/>
                  <a:gd name="connsiteY114" fmla="*/ 9547 h 10000"/>
                  <a:gd name="connsiteX115" fmla="*/ 2345 w 10000"/>
                  <a:gd name="connsiteY115" fmla="*/ 9547 h 10000"/>
                  <a:gd name="connsiteX116" fmla="*/ 2558 w 10000"/>
                  <a:gd name="connsiteY116" fmla="*/ 9547 h 10000"/>
                  <a:gd name="connsiteX117" fmla="*/ 2752 w 10000"/>
                  <a:gd name="connsiteY117" fmla="*/ 9543 h 10000"/>
                  <a:gd name="connsiteX118" fmla="*/ 2965 w 10000"/>
                  <a:gd name="connsiteY118" fmla="*/ 9536 h 10000"/>
                  <a:gd name="connsiteX119" fmla="*/ 3159 w 10000"/>
                  <a:gd name="connsiteY119" fmla="*/ 9532 h 10000"/>
                  <a:gd name="connsiteX120" fmla="*/ 3333 w 10000"/>
                  <a:gd name="connsiteY120" fmla="*/ 9520 h 10000"/>
                  <a:gd name="connsiteX121" fmla="*/ 3527 w 10000"/>
                  <a:gd name="connsiteY121" fmla="*/ 9505 h 10000"/>
                  <a:gd name="connsiteX122" fmla="*/ 3702 w 10000"/>
                  <a:gd name="connsiteY122" fmla="*/ 9486 h 10000"/>
                  <a:gd name="connsiteX123" fmla="*/ 3721 w 10000"/>
                  <a:gd name="connsiteY123" fmla="*/ 9317 h 10000"/>
                  <a:gd name="connsiteX124" fmla="*/ 3779 w 10000"/>
                  <a:gd name="connsiteY124" fmla="*/ 9148 h 10000"/>
                  <a:gd name="connsiteX125" fmla="*/ 3857 w 10000"/>
                  <a:gd name="connsiteY125" fmla="*/ 8979 h 10000"/>
                  <a:gd name="connsiteX126" fmla="*/ 3915 w 10000"/>
                  <a:gd name="connsiteY126" fmla="*/ 8810 h 10000"/>
                  <a:gd name="connsiteX127" fmla="*/ 3895 w 10000"/>
                  <a:gd name="connsiteY127" fmla="*/ 8565 h 10000"/>
                  <a:gd name="connsiteX128" fmla="*/ 3895 w 10000"/>
                  <a:gd name="connsiteY128" fmla="*/ 8319 h 10000"/>
                  <a:gd name="connsiteX129" fmla="*/ 3895 w 10000"/>
                  <a:gd name="connsiteY129" fmla="*/ 8070 h 10000"/>
                  <a:gd name="connsiteX130" fmla="*/ 3915 w 10000"/>
                  <a:gd name="connsiteY130" fmla="*/ 7824 h 10000"/>
                  <a:gd name="connsiteX131" fmla="*/ 3915 w 10000"/>
                  <a:gd name="connsiteY131" fmla="*/ 7629 h 10000"/>
                  <a:gd name="connsiteX132" fmla="*/ 3876 w 10000"/>
                  <a:gd name="connsiteY132" fmla="*/ 7429 h 10000"/>
                  <a:gd name="connsiteX133" fmla="*/ 3857 w 10000"/>
                  <a:gd name="connsiteY133" fmla="*/ 7241 h 10000"/>
                  <a:gd name="connsiteX134" fmla="*/ 3915 w 10000"/>
                  <a:gd name="connsiteY134" fmla="*/ 7053 h 10000"/>
                  <a:gd name="connsiteX135" fmla="*/ 4128 w 10000"/>
                  <a:gd name="connsiteY135" fmla="*/ 6853 h 10000"/>
                  <a:gd name="connsiteX136" fmla="*/ 4167 w 10000"/>
                  <a:gd name="connsiteY136" fmla="*/ 6642 h 10000"/>
                  <a:gd name="connsiteX137" fmla="*/ 4147 w 10000"/>
                  <a:gd name="connsiteY137" fmla="*/ 6427 h 10000"/>
                  <a:gd name="connsiteX138" fmla="*/ 4147 w 10000"/>
                  <a:gd name="connsiteY138" fmla="*/ 6213 h 10000"/>
                  <a:gd name="connsiteX139" fmla="*/ 4167 w 10000"/>
                  <a:gd name="connsiteY139" fmla="*/ 6136 h 10000"/>
                  <a:gd name="connsiteX140" fmla="*/ 4186 w 10000"/>
                  <a:gd name="connsiteY140" fmla="*/ 6063 h 10000"/>
                  <a:gd name="connsiteX141" fmla="*/ 4186 w 10000"/>
                  <a:gd name="connsiteY141" fmla="*/ 5990 h 10000"/>
                  <a:gd name="connsiteX142" fmla="*/ 4128 w 10000"/>
                  <a:gd name="connsiteY142" fmla="*/ 5921 h 10000"/>
                  <a:gd name="connsiteX143" fmla="*/ 4109 w 10000"/>
                  <a:gd name="connsiteY143" fmla="*/ 5748 h 10000"/>
                  <a:gd name="connsiteX144" fmla="*/ 4147 w 10000"/>
                  <a:gd name="connsiteY144" fmla="*/ 5737 h 10000"/>
                  <a:gd name="connsiteX145" fmla="*/ 4147 w 10000"/>
                  <a:gd name="connsiteY145" fmla="*/ 5560 h 10000"/>
                  <a:gd name="connsiteX146" fmla="*/ 4186 w 10000"/>
                  <a:gd name="connsiteY146" fmla="*/ 5380 h 10000"/>
                  <a:gd name="connsiteX147" fmla="*/ 4205 w 10000"/>
                  <a:gd name="connsiteY147" fmla="*/ 5203 h 10000"/>
                  <a:gd name="connsiteX148" fmla="*/ 4167 w 10000"/>
                  <a:gd name="connsiteY148" fmla="*/ 5012 h 10000"/>
                  <a:gd name="connsiteX149" fmla="*/ 4264 w 10000"/>
                  <a:gd name="connsiteY149" fmla="*/ 4985 h 10000"/>
                  <a:gd name="connsiteX150" fmla="*/ 4205 w 10000"/>
                  <a:gd name="connsiteY150" fmla="*/ 4624 h 10000"/>
                  <a:gd name="connsiteX151" fmla="*/ 4283 w 10000"/>
                  <a:gd name="connsiteY151" fmla="*/ 4540 h 10000"/>
                  <a:gd name="connsiteX152" fmla="*/ 4302 w 10000"/>
                  <a:gd name="connsiteY152" fmla="*/ 4455 h 10000"/>
                  <a:gd name="connsiteX153" fmla="*/ 4322 w 10000"/>
                  <a:gd name="connsiteY153" fmla="*/ 4367 h 10000"/>
                  <a:gd name="connsiteX154" fmla="*/ 4360 w 10000"/>
                  <a:gd name="connsiteY154" fmla="*/ 4279 h 10000"/>
                  <a:gd name="connsiteX155" fmla="*/ 4419 w 10000"/>
                  <a:gd name="connsiteY155" fmla="*/ 4225 h 10000"/>
                  <a:gd name="connsiteX156" fmla="*/ 4399 w 10000"/>
                  <a:gd name="connsiteY156" fmla="*/ 4179 h 10000"/>
                  <a:gd name="connsiteX157" fmla="*/ 4360 w 10000"/>
                  <a:gd name="connsiteY157" fmla="*/ 4125 h 10000"/>
                  <a:gd name="connsiteX158" fmla="*/ 4399 w 10000"/>
                  <a:gd name="connsiteY158" fmla="*/ 4079 h 10000"/>
                  <a:gd name="connsiteX159" fmla="*/ 4477 w 10000"/>
                  <a:gd name="connsiteY159" fmla="*/ 3995 h 10000"/>
                  <a:gd name="connsiteX160" fmla="*/ 4477 w 10000"/>
                  <a:gd name="connsiteY160" fmla="*/ 3914 h 10000"/>
                  <a:gd name="connsiteX161" fmla="*/ 4457 w 10000"/>
                  <a:gd name="connsiteY161" fmla="*/ 3830 h 10000"/>
                  <a:gd name="connsiteX162" fmla="*/ 4438 w 10000"/>
                  <a:gd name="connsiteY162" fmla="*/ 3745 h 10000"/>
                  <a:gd name="connsiteX163" fmla="*/ 4341 w 10000"/>
                  <a:gd name="connsiteY163" fmla="*/ 3741 h 10000"/>
                  <a:gd name="connsiteX164" fmla="*/ 4360 w 10000"/>
                  <a:gd name="connsiteY164" fmla="*/ 3676 h 10000"/>
                  <a:gd name="connsiteX165" fmla="*/ 4438 w 10000"/>
                  <a:gd name="connsiteY165" fmla="*/ 3611 h 10000"/>
                  <a:gd name="connsiteX166" fmla="*/ 4457 w 10000"/>
                  <a:gd name="connsiteY166" fmla="*/ 3546 h 10000"/>
                  <a:gd name="connsiteX167" fmla="*/ 4438 w 10000"/>
                  <a:gd name="connsiteY167" fmla="*/ 3477 h 10000"/>
                  <a:gd name="connsiteX168" fmla="*/ 4399 w 10000"/>
                  <a:gd name="connsiteY168" fmla="*/ 3477 h 10000"/>
                  <a:gd name="connsiteX169" fmla="*/ 4419 w 10000"/>
                  <a:gd name="connsiteY169" fmla="*/ 3411 h 10000"/>
                  <a:gd name="connsiteX170" fmla="*/ 4399 w 10000"/>
                  <a:gd name="connsiteY170" fmla="*/ 3335 h 10000"/>
                  <a:gd name="connsiteX171" fmla="*/ 4399 w 10000"/>
                  <a:gd name="connsiteY171" fmla="*/ 3269 h 10000"/>
                  <a:gd name="connsiteX172" fmla="*/ 4457 w 10000"/>
                  <a:gd name="connsiteY172" fmla="*/ 3200 h 10000"/>
                  <a:gd name="connsiteX173" fmla="*/ 4457 w 10000"/>
                  <a:gd name="connsiteY173" fmla="*/ 3062 h 10000"/>
                  <a:gd name="connsiteX174" fmla="*/ 4457 w 10000"/>
                  <a:gd name="connsiteY174" fmla="*/ 2928 h 10000"/>
                  <a:gd name="connsiteX175" fmla="*/ 4516 w 10000"/>
                  <a:gd name="connsiteY175" fmla="*/ 2794 h 10000"/>
                  <a:gd name="connsiteX176" fmla="*/ 4651 w 10000"/>
                  <a:gd name="connsiteY176" fmla="*/ 2671 h 10000"/>
                  <a:gd name="connsiteX177" fmla="*/ 4593 w 10000"/>
                  <a:gd name="connsiteY177" fmla="*/ 2652 h 10000"/>
                  <a:gd name="connsiteX178" fmla="*/ 4593 w 10000"/>
                  <a:gd name="connsiteY178" fmla="*/ 2536 h 10000"/>
                  <a:gd name="connsiteX179" fmla="*/ 4574 w 10000"/>
                  <a:gd name="connsiteY179" fmla="*/ 2421 h 10000"/>
                  <a:gd name="connsiteX180" fmla="*/ 4554 w 10000"/>
                  <a:gd name="connsiteY180" fmla="*/ 2306 h 10000"/>
                  <a:gd name="connsiteX181" fmla="*/ 4593 w 10000"/>
                  <a:gd name="connsiteY181" fmla="*/ 2203 h 10000"/>
                  <a:gd name="connsiteX182" fmla="*/ 4632 w 10000"/>
                  <a:gd name="connsiteY182" fmla="*/ 2018 h 10000"/>
                  <a:gd name="connsiteX183" fmla="*/ 4729 w 10000"/>
                  <a:gd name="connsiteY183" fmla="*/ 1838 h 10000"/>
                  <a:gd name="connsiteX184" fmla="*/ 4787 w 10000"/>
                  <a:gd name="connsiteY184" fmla="*/ 1654 h 10000"/>
                  <a:gd name="connsiteX185" fmla="*/ 4748 w 10000"/>
                  <a:gd name="connsiteY185" fmla="*/ 1466 h 10000"/>
                  <a:gd name="connsiteX186" fmla="*/ 4767 w 10000"/>
                  <a:gd name="connsiteY186" fmla="*/ 1378 h 10000"/>
                  <a:gd name="connsiteX187" fmla="*/ 4767 w 10000"/>
                  <a:gd name="connsiteY187" fmla="*/ 1282 h 10000"/>
                  <a:gd name="connsiteX188" fmla="*/ 4767 w 10000"/>
                  <a:gd name="connsiteY188" fmla="*/ 1193 h 10000"/>
                  <a:gd name="connsiteX189" fmla="*/ 4748 w 10000"/>
                  <a:gd name="connsiteY189" fmla="*/ 1101 h 10000"/>
                  <a:gd name="connsiteX190" fmla="*/ 4651 w 10000"/>
                  <a:gd name="connsiteY190" fmla="*/ 1128 h 10000"/>
                  <a:gd name="connsiteX191" fmla="*/ 4651 w 10000"/>
                  <a:gd name="connsiteY191" fmla="*/ 1067 h 10000"/>
                  <a:gd name="connsiteX192" fmla="*/ 4632 w 10000"/>
                  <a:gd name="connsiteY192" fmla="*/ 1002 h 10000"/>
                  <a:gd name="connsiteX193" fmla="*/ 4632 w 10000"/>
                  <a:gd name="connsiteY193" fmla="*/ 940 h 10000"/>
                  <a:gd name="connsiteX194" fmla="*/ 4651 w 10000"/>
                  <a:gd name="connsiteY194" fmla="*/ 879 h 10000"/>
                  <a:gd name="connsiteX195" fmla="*/ 4593 w 10000"/>
                  <a:gd name="connsiteY195" fmla="*/ 798 h 10000"/>
                  <a:gd name="connsiteX196" fmla="*/ 4593 w 10000"/>
                  <a:gd name="connsiteY196" fmla="*/ 714 h 10000"/>
                  <a:gd name="connsiteX197" fmla="*/ 4574 w 10000"/>
                  <a:gd name="connsiteY197" fmla="*/ 629 h 10000"/>
                  <a:gd name="connsiteX198" fmla="*/ 4574 w 10000"/>
                  <a:gd name="connsiteY198" fmla="*/ 553 h 10000"/>
                  <a:gd name="connsiteX199" fmla="*/ 4516 w 10000"/>
                  <a:gd name="connsiteY199" fmla="*/ 361 h 10000"/>
                  <a:gd name="connsiteX200" fmla="*/ 4457 w 10000"/>
                  <a:gd name="connsiteY200" fmla="*/ 342 h 10000"/>
                  <a:gd name="connsiteX201" fmla="*/ 4341 w 10000"/>
                  <a:gd name="connsiteY201" fmla="*/ 330 h 10000"/>
                  <a:gd name="connsiteX202" fmla="*/ 4264 w 10000"/>
                  <a:gd name="connsiteY202" fmla="*/ 318 h 10000"/>
                  <a:gd name="connsiteX203" fmla="*/ 4147 w 10000"/>
                  <a:gd name="connsiteY203" fmla="*/ 315 h 10000"/>
                  <a:gd name="connsiteX204" fmla="*/ 4070 w 10000"/>
                  <a:gd name="connsiteY204" fmla="*/ 318 h 10000"/>
                  <a:gd name="connsiteX205" fmla="*/ 4012 w 10000"/>
                  <a:gd name="connsiteY205" fmla="*/ 326 h 10000"/>
                  <a:gd name="connsiteX206" fmla="*/ 3934 w 10000"/>
                  <a:gd name="connsiteY206" fmla="*/ 326 h 10000"/>
                  <a:gd name="connsiteX207" fmla="*/ 3876 w 10000"/>
                  <a:gd name="connsiteY207" fmla="*/ 318 h 10000"/>
                  <a:gd name="connsiteX208" fmla="*/ 3895 w 10000"/>
                  <a:gd name="connsiteY208" fmla="*/ 303 h 10000"/>
                  <a:gd name="connsiteX209" fmla="*/ 3934 w 10000"/>
                  <a:gd name="connsiteY209" fmla="*/ 295 h 10000"/>
                  <a:gd name="connsiteX210" fmla="*/ 3992 w 10000"/>
                  <a:gd name="connsiteY210" fmla="*/ 284 h 10000"/>
                  <a:gd name="connsiteX211" fmla="*/ 3973 w 10000"/>
                  <a:gd name="connsiteY211" fmla="*/ 269 h 10000"/>
                  <a:gd name="connsiteX212" fmla="*/ 4147 w 10000"/>
                  <a:gd name="connsiteY212" fmla="*/ 253 h 10000"/>
                  <a:gd name="connsiteX213" fmla="*/ 4322 w 10000"/>
                  <a:gd name="connsiteY213" fmla="*/ 226 h 10000"/>
                  <a:gd name="connsiteX214" fmla="*/ 4477 w 10000"/>
                  <a:gd name="connsiteY214" fmla="*/ 200 h 10000"/>
                  <a:gd name="connsiteX215" fmla="*/ 4612 w 10000"/>
                  <a:gd name="connsiteY215" fmla="*/ 161 h 10000"/>
                  <a:gd name="connsiteX216" fmla="*/ 4651 w 10000"/>
                  <a:gd name="connsiteY216" fmla="*/ 119 h 10000"/>
                  <a:gd name="connsiteX217" fmla="*/ 4709 w 10000"/>
                  <a:gd name="connsiteY217" fmla="*/ 84 h 10000"/>
                  <a:gd name="connsiteX218" fmla="*/ 4709 w 10000"/>
                  <a:gd name="connsiteY218" fmla="*/ 42 h 10000"/>
                  <a:gd name="connsiteX219" fmla="*/ 4729 w 10000"/>
                  <a:gd name="connsiteY219" fmla="*/ 0 h 10000"/>
                  <a:gd name="connsiteX220" fmla="*/ 4787 w 10000"/>
                  <a:gd name="connsiteY220" fmla="*/ 73 h 10000"/>
                  <a:gd name="connsiteX221" fmla="*/ 4864 w 10000"/>
                  <a:gd name="connsiteY221" fmla="*/ 153 h 10000"/>
                  <a:gd name="connsiteX222" fmla="*/ 4884 w 10000"/>
                  <a:gd name="connsiteY222" fmla="*/ 230 h 10000"/>
                  <a:gd name="connsiteX223" fmla="*/ 4845 w 10000"/>
                  <a:gd name="connsiteY223"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3663 w 10000"/>
                  <a:gd name="connsiteY97" fmla="*/ 10000 h 10000"/>
                  <a:gd name="connsiteX98" fmla="*/ 3430 w 10000"/>
                  <a:gd name="connsiteY98" fmla="*/ 9988 h 10000"/>
                  <a:gd name="connsiteX99" fmla="*/ 2849 w 10000"/>
                  <a:gd name="connsiteY99" fmla="*/ 9919 h 10000"/>
                  <a:gd name="connsiteX100" fmla="*/ 2442 w 10000"/>
                  <a:gd name="connsiteY100" fmla="*/ 9877 h 10000"/>
                  <a:gd name="connsiteX101" fmla="*/ 2074 w 10000"/>
                  <a:gd name="connsiteY101" fmla="*/ 9835 h 10000"/>
                  <a:gd name="connsiteX102" fmla="*/ 1647 w 10000"/>
                  <a:gd name="connsiteY102" fmla="*/ 9800 h 10000"/>
                  <a:gd name="connsiteX103" fmla="*/ 814 w 10000"/>
                  <a:gd name="connsiteY103" fmla="*/ 9735 h 10000"/>
                  <a:gd name="connsiteX104" fmla="*/ 426 w 10000"/>
                  <a:gd name="connsiteY104" fmla="*/ 9705 h 10000"/>
                  <a:gd name="connsiteX105" fmla="*/ 0 w 10000"/>
                  <a:gd name="connsiteY105" fmla="*/ 9678 h 10000"/>
                  <a:gd name="connsiteX106" fmla="*/ 252 w 10000"/>
                  <a:gd name="connsiteY106" fmla="*/ 9662 h 10000"/>
                  <a:gd name="connsiteX107" fmla="*/ 523 w 10000"/>
                  <a:gd name="connsiteY107" fmla="*/ 9643 h 10000"/>
                  <a:gd name="connsiteX108" fmla="*/ 775 w 10000"/>
                  <a:gd name="connsiteY108" fmla="*/ 9616 h 10000"/>
                  <a:gd name="connsiteX109" fmla="*/ 1047 w 10000"/>
                  <a:gd name="connsiteY109" fmla="*/ 9593 h 10000"/>
                  <a:gd name="connsiteX110" fmla="*/ 1279 w 10000"/>
                  <a:gd name="connsiteY110" fmla="*/ 9574 h 10000"/>
                  <a:gd name="connsiteX111" fmla="*/ 1550 w 10000"/>
                  <a:gd name="connsiteY111" fmla="*/ 9559 h 10000"/>
                  <a:gd name="connsiteX112" fmla="*/ 1841 w 10000"/>
                  <a:gd name="connsiteY112" fmla="*/ 9547 h 10000"/>
                  <a:gd name="connsiteX113" fmla="*/ 2132 w 10000"/>
                  <a:gd name="connsiteY113" fmla="*/ 9547 h 10000"/>
                  <a:gd name="connsiteX114" fmla="*/ 2345 w 10000"/>
                  <a:gd name="connsiteY114" fmla="*/ 9547 h 10000"/>
                  <a:gd name="connsiteX115" fmla="*/ 2558 w 10000"/>
                  <a:gd name="connsiteY115" fmla="*/ 9547 h 10000"/>
                  <a:gd name="connsiteX116" fmla="*/ 2752 w 10000"/>
                  <a:gd name="connsiteY116" fmla="*/ 9543 h 10000"/>
                  <a:gd name="connsiteX117" fmla="*/ 2965 w 10000"/>
                  <a:gd name="connsiteY117" fmla="*/ 9536 h 10000"/>
                  <a:gd name="connsiteX118" fmla="*/ 3159 w 10000"/>
                  <a:gd name="connsiteY118" fmla="*/ 9532 h 10000"/>
                  <a:gd name="connsiteX119" fmla="*/ 3333 w 10000"/>
                  <a:gd name="connsiteY119" fmla="*/ 9520 h 10000"/>
                  <a:gd name="connsiteX120" fmla="*/ 3527 w 10000"/>
                  <a:gd name="connsiteY120" fmla="*/ 9505 h 10000"/>
                  <a:gd name="connsiteX121" fmla="*/ 3702 w 10000"/>
                  <a:gd name="connsiteY121" fmla="*/ 9486 h 10000"/>
                  <a:gd name="connsiteX122" fmla="*/ 3721 w 10000"/>
                  <a:gd name="connsiteY122" fmla="*/ 9317 h 10000"/>
                  <a:gd name="connsiteX123" fmla="*/ 3779 w 10000"/>
                  <a:gd name="connsiteY123" fmla="*/ 9148 h 10000"/>
                  <a:gd name="connsiteX124" fmla="*/ 3857 w 10000"/>
                  <a:gd name="connsiteY124" fmla="*/ 8979 h 10000"/>
                  <a:gd name="connsiteX125" fmla="*/ 3915 w 10000"/>
                  <a:gd name="connsiteY125" fmla="*/ 8810 h 10000"/>
                  <a:gd name="connsiteX126" fmla="*/ 3895 w 10000"/>
                  <a:gd name="connsiteY126" fmla="*/ 8565 h 10000"/>
                  <a:gd name="connsiteX127" fmla="*/ 3895 w 10000"/>
                  <a:gd name="connsiteY127" fmla="*/ 8319 h 10000"/>
                  <a:gd name="connsiteX128" fmla="*/ 3895 w 10000"/>
                  <a:gd name="connsiteY128" fmla="*/ 8070 h 10000"/>
                  <a:gd name="connsiteX129" fmla="*/ 3915 w 10000"/>
                  <a:gd name="connsiteY129" fmla="*/ 7824 h 10000"/>
                  <a:gd name="connsiteX130" fmla="*/ 3915 w 10000"/>
                  <a:gd name="connsiteY130" fmla="*/ 7629 h 10000"/>
                  <a:gd name="connsiteX131" fmla="*/ 3876 w 10000"/>
                  <a:gd name="connsiteY131" fmla="*/ 7429 h 10000"/>
                  <a:gd name="connsiteX132" fmla="*/ 3857 w 10000"/>
                  <a:gd name="connsiteY132" fmla="*/ 7241 h 10000"/>
                  <a:gd name="connsiteX133" fmla="*/ 3915 w 10000"/>
                  <a:gd name="connsiteY133" fmla="*/ 7053 h 10000"/>
                  <a:gd name="connsiteX134" fmla="*/ 4128 w 10000"/>
                  <a:gd name="connsiteY134" fmla="*/ 6853 h 10000"/>
                  <a:gd name="connsiteX135" fmla="*/ 4167 w 10000"/>
                  <a:gd name="connsiteY135" fmla="*/ 6642 h 10000"/>
                  <a:gd name="connsiteX136" fmla="*/ 4147 w 10000"/>
                  <a:gd name="connsiteY136" fmla="*/ 6427 h 10000"/>
                  <a:gd name="connsiteX137" fmla="*/ 4147 w 10000"/>
                  <a:gd name="connsiteY137" fmla="*/ 6213 h 10000"/>
                  <a:gd name="connsiteX138" fmla="*/ 4167 w 10000"/>
                  <a:gd name="connsiteY138" fmla="*/ 6136 h 10000"/>
                  <a:gd name="connsiteX139" fmla="*/ 4186 w 10000"/>
                  <a:gd name="connsiteY139" fmla="*/ 6063 h 10000"/>
                  <a:gd name="connsiteX140" fmla="*/ 4186 w 10000"/>
                  <a:gd name="connsiteY140" fmla="*/ 5990 h 10000"/>
                  <a:gd name="connsiteX141" fmla="*/ 4128 w 10000"/>
                  <a:gd name="connsiteY141" fmla="*/ 5921 h 10000"/>
                  <a:gd name="connsiteX142" fmla="*/ 4109 w 10000"/>
                  <a:gd name="connsiteY142" fmla="*/ 5748 h 10000"/>
                  <a:gd name="connsiteX143" fmla="*/ 4147 w 10000"/>
                  <a:gd name="connsiteY143" fmla="*/ 5737 h 10000"/>
                  <a:gd name="connsiteX144" fmla="*/ 4147 w 10000"/>
                  <a:gd name="connsiteY144" fmla="*/ 5560 h 10000"/>
                  <a:gd name="connsiteX145" fmla="*/ 4186 w 10000"/>
                  <a:gd name="connsiteY145" fmla="*/ 5380 h 10000"/>
                  <a:gd name="connsiteX146" fmla="*/ 4205 w 10000"/>
                  <a:gd name="connsiteY146" fmla="*/ 5203 h 10000"/>
                  <a:gd name="connsiteX147" fmla="*/ 4167 w 10000"/>
                  <a:gd name="connsiteY147" fmla="*/ 5012 h 10000"/>
                  <a:gd name="connsiteX148" fmla="*/ 4264 w 10000"/>
                  <a:gd name="connsiteY148" fmla="*/ 4985 h 10000"/>
                  <a:gd name="connsiteX149" fmla="*/ 4205 w 10000"/>
                  <a:gd name="connsiteY149" fmla="*/ 4624 h 10000"/>
                  <a:gd name="connsiteX150" fmla="*/ 4283 w 10000"/>
                  <a:gd name="connsiteY150" fmla="*/ 4540 h 10000"/>
                  <a:gd name="connsiteX151" fmla="*/ 4302 w 10000"/>
                  <a:gd name="connsiteY151" fmla="*/ 4455 h 10000"/>
                  <a:gd name="connsiteX152" fmla="*/ 4322 w 10000"/>
                  <a:gd name="connsiteY152" fmla="*/ 4367 h 10000"/>
                  <a:gd name="connsiteX153" fmla="*/ 4360 w 10000"/>
                  <a:gd name="connsiteY153" fmla="*/ 4279 h 10000"/>
                  <a:gd name="connsiteX154" fmla="*/ 4419 w 10000"/>
                  <a:gd name="connsiteY154" fmla="*/ 4225 h 10000"/>
                  <a:gd name="connsiteX155" fmla="*/ 4399 w 10000"/>
                  <a:gd name="connsiteY155" fmla="*/ 4179 h 10000"/>
                  <a:gd name="connsiteX156" fmla="*/ 4360 w 10000"/>
                  <a:gd name="connsiteY156" fmla="*/ 4125 h 10000"/>
                  <a:gd name="connsiteX157" fmla="*/ 4399 w 10000"/>
                  <a:gd name="connsiteY157" fmla="*/ 4079 h 10000"/>
                  <a:gd name="connsiteX158" fmla="*/ 4477 w 10000"/>
                  <a:gd name="connsiteY158" fmla="*/ 3995 h 10000"/>
                  <a:gd name="connsiteX159" fmla="*/ 4477 w 10000"/>
                  <a:gd name="connsiteY159" fmla="*/ 3914 h 10000"/>
                  <a:gd name="connsiteX160" fmla="*/ 4457 w 10000"/>
                  <a:gd name="connsiteY160" fmla="*/ 3830 h 10000"/>
                  <a:gd name="connsiteX161" fmla="*/ 4438 w 10000"/>
                  <a:gd name="connsiteY161" fmla="*/ 3745 h 10000"/>
                  <a:gd name="connsiteX162" fmla="*/ 4341 w 10000"/>
                  <a:gd name="connsiteY162" fmla="*/ 3741 h 10000"/>
                  <a:gd name="connsiteX163" fmla="*/ 4360 w 10000"/>
                  <a:gd name="connsiteY163" fmla="*/ 3676 h 10000"/>
                  <a:gd name="connsiteX164" fmla="*/ 4438 w 10000"/>
                  <a:gd name="connsiteY164" fmla="*/ 3611 h 10000"/>
                  <a:gd name="connsiteX165" fmla="*/ 4457 w 10000"/>
                  <a:gd name="connsiteY165" fmla="*/ 3546 h 10000"/>
                  <a:gd name="connsiteX166" fmla="*/ 4438 w 10000"/>
                  <a:gd name="connsiteY166" fmla="*/ 3477 h 10000"/>
                  <a:gd name="connsiteX167" fmla="*/ 4399 w 10000"/>
                  <a:gd name="connsiteY167" fmla="*/ 3477 h 10000"/>
                  <a:gd name="connsiteX168" fmla="*/ 4419 w 10000"/>
                  <a:gd name="connsiteY168" fmla="*/ 3411 h 10000"/>
                  <a:gd name="connsiteX169" fmla="*/ 4399 w 10000"/>
                  <a:gd name="connsiteY169" fmla="*/ 3335 h 10000"/>
                  <a:gd name="connsiteX170" fmla="*/ 4399 w 10000"/>
                  <a:gd name="connsiteY170" fmla="*/ 3269 h 10000"/>
                  <a:gd name="connsiteX171" fmla="*/ 4457 w 10000"/>
                  <a:gd name="connsiteY171" fmla="*/ 3200 h 10000"/>
                  <a:gd name="connsiteX172" fmla="*/ 4457 w 10000"/>
                  <a:gd name="connsiteY172" fmla="*/ 3062 h 10000"/>
                  <a:gd name="connsiteX173" fmla="*/ 4457 w 10000"/>
                  <a:gd name="connsiteY173" fmla="*/ 2928 h 10000"/>
                  <a:gd name="connsiteX174" fmla="*/ 4516 w 10000"/>
                  <a:gd name="connsiteY174" fmla="*/ 2794 h 10000"/>
                  <a:gd name="connsiteX175" fmla="*/ 4651 w 10000"/>
                  <a:gd name="connsiteY175" fmla="*/ 2671 h 10000"/>
                  <a:gd name="connsiteX176" fmla="*/ 4593 w 10000"/>
                  <a:gd name="connsiteY176" fmla="*/ 2652 h 10000"/>
                  <a:gd name="connsiteX177" fmla="*/ 4593 w 10000"/>
                  <a:gd name="connsiteY177" fmla="*/ 2536 h 10000"/>
                  <a:gd name="connsiteX178" fmla="*/ 4574 w 10000"/>
                  <a:gd name="connsiteY178" fmla="*/ 2421 h 10000"/>
                  <a:gd name="connsiteX179" fmla="*/ 4554 w 10000"/>
                  <a:gd name="connsiteY179" fmla="*/ 2306 h 10000"/>
                  <a:gd name="connsiteX180" fmla="*/ 4593 w 10000"/>
                  <a:gd name="connsiteY180" fmla="*/ 2203 h 10000"/>
                  <a:gd name="connsiteX181" fmla="*/ 4632 w 10000"/>
                  <a:gd name="connsiteY181" fmla="*/ 2018 h 10000"/>
                  <a:gd name="connsiteX182" fmla="*/ 4729 w 10000"/>
                  <a:gd name="connsiteY182" fmla="*/ 1838 h 10000"/>
                  <a:gd name="connsiteX183" fmla="*/ 4787 w 10000"/>
                  <a:gd name="connsiteY183" fmla="*/ 1654 h 10000"/>
                  <a:gd name="connsiteX184" fmla="*/ 4748 w 10000"/>
                  <a:gd name="connsiteY184" fmla="*/ 1466 h 10000"/>
                  <a:gd name="connsiteX185" fmla="*/ 4767 w 10000"/>
                  <a:gd name="connsiteY185" fmla="*/ 1378 h 10000"/>
                  <a:gd name="connsiteX186" fmla="*/ 4767 w 10000"/>
                  <a:gd name="connsiteY186" fmla="*/ 1282 h 10000"/>
                  <a:gd name="connsiteX187" fmla="*/ 4767 w 10000"/>
                  <a:gd name="connsiteY187" fmla="*/ 1193 h 10000"/>
                  <a:gd name="connsiteX188" fmla="*/ 4748 w 10000"/>
                  <a:gd name="connsiteY188" fmla="*/ 1101 h 10000"/>
                  <a:gd name="connsiteX189" fmla="*/ 4651 w 10000"/>
                  <a:gd name="connsiteY189" fmla="*/ 1128 h 10000"/>
                  <a:gd name="connsiteX190" fmla="*/ 4651 w 10000"/>
                  <a:gd name="connsiteY190" fmla="*/ 1067 h 10000"/>
                  <a:gd name="connsiteX191" fmla="*/ 4632 w 10000"/>
                  <a:gd name="connsiteY191" fmla="*/ 1002 h 10000"/>
                  <a:gd name="connsiteX192" fmla="*/ 4632 w 10000"/>
                  <a:gd name="connsiteY192" fmla="*/ 940 h 10000"/>
                  <a:gd name="connsiteX193" fmla="*/ 4651 w 10000"/>
                  <a:gd name="connsiteY193" fmla="*/ 879 h 10000"/>
                  <a:gd name="connsiteX194" fmla="*/ 4593 w 10000"/>
                  <a:gd name="connsiteY194" fmla="*/ 798 h 10000"/>
                  <a:gd name="connsiteX195" fmla="*/ 4593 w 10000"/>
                  <a:gd name="connsiteY195" fmla="*/ 714 h 10000"/>
                  <a:gd name="connsiteX196" fmla="*/ 4574 w 10000"/>
                  <a:gd name="connsiteY196" fmla="*/ 629 h 10000"/>
                  <a:gd name="connsiteX197" fmla="*/ 4574 w 10000"/>
                  <a:gd name="connsiteY197" fmla="*/ 553 h 10000"/>
                  <a:gd name="connsiteX198" fmla="*/ 4516 w 10000"/>
                  <a:gd name="connsiteY198" fmla="*/ 361 h 10000"/>
                  <a:gd name="connsiteX199" fmla="*/ 4457 w 10000"/>
                  <a:gd name="connsiteY199" fmla="*/ 342 h 10000"/>
                  <a:gd name="connsiteX200" fmla="*/ 4341 w 10000"/>
                  <a:gd name="connsiteY200" fmla="*/ 330 h 10000"/>
                  <a:gd name="connsiteX201" fmla="*/ 4264 w 10000"/>
                  <a:gd name="connsiteY201" fmla="*/ 318 h 10000"/>
                  <a:gd name="connsiteX202" fmla="*/ 4147 w 10000"/>
                  <a:gd name="connsiteY202" fmla="*/ 315 h 10000"/>
                  <a:gd name="connsiteX203" fmla="*/ 4070 w 10000"/>
                  <a:gd name="connsiteY203" fmla="*/ 318 h 10000"/>
                  <a:gd name="connsiteX204" fmla="*/ 4012 w 10000"/>
                  <a:gd name="connsiteY204" fmla="*/ 326 h 10000"/>
                  <a:gd name="connsiteX205" fmla="*/ 3934 w 10000"/>
                  <a:gd name="connsiteY205" fmla="*/ 326 h 10000"/>
                  <a:gd name="connsiteX206" fmla="*/ 3876 w 10000"/>
                  <a:gd name="connsiteY206" fmla="*/ 318 h 10000"/>
                  <a:gd name="connsiteX207" fmla="*/ 3895 w 10000"/>
                  <a:gd name="connsiteY207" fmla="*/ 303 h 10000"/>
                  <a:gd name="connsiteX208" fmla="*/ 3934 w 10000"/>
                  <a:gd name="connsiteY208" fmla="*/ 295 h 10000"/>
                  <a:gd name="connsiteX209" fmla="*/ 3992 w 10000"/>
                  <a:gd name="connsiteY209" fmla="*/ 284 h 10000"/>
                  <a:gd name="connsiteX210" fmla="*/ 3973 w 10000"/>
                  <a:gd name="connsiteY210" fmla="*/ 269 h 10000"/>
                  <a:gd name="connsiteX211" fmla="*/ 4147 w 10000"/>
                  <a:gd name="connsiteY211" fmla="*/ 253 h 10000"/>
                  <a:gd name="connsiteX212" fmla="*/ 4322 w 10000"/>
                  <a:gd name="connsiteY212" fmla="*/ 226 h 10000"/>
                  <a:gd name="connsiteX213" fmla="*/ 4477 w 10000"/>
                  <a:gd name="connsiteY213" fmla="*/ 200 h 10000"/>
                  <a:gd name="connsiteX214" fmla="*/ 4612 w 10000"/>
                  <a:gd name="connsiteY214" fmla="*/ 161 h 10000"/>
                  <a:gd name="connsiteX215" fmla="*/ 4651 w 10000"/>
                  <a:gd name="connsiteY215" fmla="*/ 119 h 10000"/>
                  <a:gd name="connsiteX216" fmla="*/ 4709 w 10000"/>
                  <a:gd name="connsiteY216" fmla="*/ 84 h 10000"/>
                  <a:gd name="connsiteX217" fmla="*/ 4709 w 10000"/>
                  <a:gd name="connsiteY217" fmla="*/ 42 h 10000"/>
                  <a:gd name="connsiteX218" fmla="*/ 4729 w 10000"/>
                  <a:gd name="connsiteY218" fmla="*/ 0 h 10000"/>
                  <a:gd name="connsiteX219" fmla="*/ 4787 w 10000"/>
                  <a:gd name="connsiteY219" fmla="*/ 73 h 10000"/>
                  <a:gd name="connsiteX220" fmla="*/ 4864 w 10000"/>
                  <a:gd name="connsiteY220" fmla="*/ 153 h 10000"/>
                  <a:gd name="connsiteX221" fmla="*/ 4884 w 10000"/>
                  <a:gd name="connsiteY221" fmla="*/ 230 h 10000"/>
                  <a:gd name="connsiteX222" fmla="*/ 4845 w 10000"/>
                  <a:gd name="connsiteY222"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3663 w 10000"/>
                  <a:gd name="connsiteY97" fmla="*/ 10000 h 10000"/>
                  <a:gd name="connsiteX98" fmla="*/ 2849 w 10000"/>
                  <a:gd name="connsiteY98" fmla="*/ 9919 h 10000"/>
                  <a:gd name="connsiteX99" fmla="*/ 2442 w 10000"/>
                  <a:gd name="connsiteY99" fmla="*/ 9877 h 10000"/>
                  <a:gd name="connsiteX100" fmla="*/ 2074 w 10000"/>
                  <a:gd name="connsiteY100" fmla="*/ 9835 h 10000"/>
                  <a:gd name="connsiteX101" fmla="*/ 1647 w 10000"/>
                  <a:gd name="connsiteY101" fmla="*/ 9800 h 10000"/>
                  <a:gd name="connsiteX102" fmla="*/ 814 w 10000"/>
                  <a:gd name="connsiteY102" fmla="*/ 9735 h 10000"/>
                  <a:gd name="connsiteX103" fmla="*/ 426 w 10000"/>
                  <a:gd name="connsiteY103" fmla="*/ 9705 h 10000"/>
                  <a:gd name="connsiteX104" fmla="*/ 0 w 10000"/>
                  <a:gd name="connsiteY104" fmla="*/ 9678 h 10000"/>
                  <a:gd name="connsiteX105" fmla="*/ 252 w 10000"/>
                  <a:gd name="connsiteY105" fmla="*/ 9662 h 10000"/>
                  <a:gd name="connsiteX106" fmla="*/ 523 w 10000"/>
                  <a:gd name="connsiteY106" fmla="*/ 9643 h 10000"/>
                  <a:gd name="connsiteX107" fmla="*/ 775 w 10000"/>
                  <a:gd name="connsiteY107" fmla="*/ 9616 h 10000"/>
                  <a:gd name="connsiteX108" fmla="*/ 1047 w 10000"/>
                  <a:gd name="connsiteY108" fmla="*/ 9593 h 10000"/>
                  <a:gd name="connsiteX109" fmla="*/ 1279 w 10000"/>
                  <a:gd name="connsiteY109" fmla="*/ 9574 h 10000"/>
                  <a:gd name="connsiteX110" fmla="*/ 1550 w 10000"/>
                  <a:gd name="connsiteY110" fmla="*/ 9559 h 10000"/>
                  <a:gd name="connsiteX111" fmla="*/ 1841 w 10000"/>
                  <a:gd name="connsiteY111" fmla="*/ 9547 h 10000"/>
                  <a:gd name="connsiteX112" fmla="*/ 2132 w 10000"/>
                  <a:gd name="connsiteY112" fmla="*/ 9547 h 10000"/>
                  <a:gd name="connsiteX113" fmla="*/ 2345 w 10000"/>
                  <a:gd name="connsiteY113" fmla="*/ 9547 h 10000"/>
                  <a:gd name="connsiteX114" fmla="*/ 2558 w 10000"/>
                  <a:gd name="connsiteY114" fmla="*/ 9547 h 10000"/>
                  <a:gd name="connsiteX115" fmla="*/ 2752 w 10000"/>
                  <a:gd name="connsiteY115" fmla="*/ 9543 h 10000"/>
                  <a:gd name="connsiteX116" fmla="*/ 2965 w 10000"/>
                  <a:gd name="connsiteY116" fmla="*/ 9536 h 10000"/>
                  <a:gd name="connsiteX117" fmla="*/ 3159 w 10000"/>
                  <a:gd name="connsiteY117" fmla="*/ 9532 h 10000"/>
                  <a:gd name="connsiteX118" fmla="*/ 3333 w 10000"/>
                  <a:gd name="connsiteY118" fmla="*/ 9520 h 10000"/>
                  <a:gd name="connsiteX119" fmla="*/ 3527 w 10000"/>
                  <a:gd name="connsiteY119" fmla="*/ 9505 h 10000"/>
                  <a:gd name="connsiteX120" fmla="*/ 3702 w 10000"/>
                  <a:gd name="connsiteY120" fmla="*/ 9486 h 10000"/>
                  <a:gd name="connsiteX121" fmla="*/ 3721 w 10000"/>
                  <a:gd name="connsiteY121" fmla="*/ 9317 h 10000"/>
                  <a:gd name="connsiteX122" fmla="*/ 3779 w 10000"/>
                  <a:gd name="connsiteY122" fmla="*/ 9148 h 10000"/>
                  <a:gd name="connsiteX123" fmla="*/ 3857 w 10000"/>
                  <a:gd name="connsiteY123" fmla="*/ 8979 h 10000"/>
                  <a:gd name="connsiteX124" fmla="*/ 3915 w 10000"/>
                  <a:gd name="connsiteY124" fmla="*/ 8810 h 10000"/>
                  <a:gd name="connsiteX125" fmla="*/ 3895 w 10000"/>
                  <a:gd name="connsiteY125" fmla="*/ 8565 h 10000"/>
                  <a:gd name="connsiteX126" fmla="*/ 3895 w 10000"/>
                  <a:gd name="connsiteY126" fmla="*/ 8319 h 10000"/>
                  <a:gd name="connsiteX127" fmla="*/ 3895 w 10000"/>
                  <a:gd name="connsiteY127" fmla="*/ 8070 h 10000"/>
                  <a:gd name="connsiteX128" fmla="*/ 3915 w 10000"/>
                  <a:gd name="connsiteY128" fmla="*/ 7824 h 10000"/>
                  <a:gd name="connsiteX129" fmla="*/ 3915 w 10000"/>
                  <a:gd name="connsiteY129" fmla="*/ 7629 h 10000"/>
                  <a:gd name="connsiteX130" fmla="*/ 3876 w 10000"/>
                  <a:gd name="connsiteY130" fmla="*/ 7429 h 10000"/>
                  <a:gd name="connsiteX131" fmla="*/ 3857 w 10000"/>
                  <a:gd name="connsiteY131" fmla="*/ 7241 h 10000"/>
                  <a:gd name="connsiteX132" fmla="*/ 3915 w 10000"/>
                  <a:gd name="connsiteY132" fmla="*/ 7053 h 10000"/>
                  <a:gd name="connsiteX133" fmla="*/ 4128 w 10000"/>
                  <a:gd name="connsiteY133" fmla="*/ 6853 h 10000"/>
                  <a:gd name="connsiteX134" fmla="*/ 4167 w 10000"/>
                  <a:gd name="connsiteY134" fmla="*/ 6642 h 10000"/>
                  <a:gd name="connsiteX135" fmla="*/ 4147 w 10000"/>
                  <a:gd name="connsiteY135" fmla="*/ 6427 h 10000"/>
                  <a:gd name="connsiteX136" fmla="*/ 4147 w 10000"/>
                  <a:gd name="connsiteY136" fmla="*/ 6213 h 10000"/>
                  <a:gd name="connsiteX137" fmla="*/ 4167 w 10000"/>
                  <a:gd name="connsiteY137" fmla="*/ 6136 h 10000"/>
                  <a:gd name="connsiteX138" fmla="*/ 4186 w 10000"/>
                  <a:gd name="connsiteY138" fmla="*/ 6063 h 10000"/>
                  <a:gd name="connsiteX139" fmla="*/ 4186 w 10000"/>
                  <a:gd name="connsiteY139" fmla="*/ 5990 h 10000"/>
                  <a:gd name="connsiteX140" fmla="*/ 4128 w 10000"/>
                  <a:gd name="connsiteY140" fmla="*/ 5921 h 10000"/>
                  <a:gd name="connsiteX141" fmla="*/ 4109 w 10000"/>
                  <a:gd name="connsiteY141" fmla="*/ 5748 h 10000"/>
                  <a:gd name="connsiteX142" fmla="*/ 4147 w 10000"/>
                  <a:gd name="connsiteY142" fmla="*/ 5737 h 10000"/>
                  <a:gd name="connsiteX143" fmla="*/ 4147 w 10000"/>
                  <a:gd name="connsiteY143" fmla="*/ 5560 h 10000"/>
                  <a:gd name="connsiteX144" fmla="*/ 4186 w 10000"/>
                  <a:gd name="connsiteY144" fmla="*/ 5380 h 10000"/>
                  <a:gd name="connsiteX145" fmla="*/ 4205 w 10000"/>
                  <a:gd name="connsiteY145" fmla="*/ 5203 h 10000"/>
                  <a:gd name="connsiteX146" fmla="*/ 4167 w 10000"/>
                  <a:gd name="connsiteY146" fmla="*/ 5012 h 10000"/>
                  <a:gd name="connsiteX147" fmla="*/ 4264 w 10000"/>
                  <a:gd name="connsiteY147" fmla="*/ 4985 h 10000"/>
                  <a:gd name="connsiteX148" fmla="*/ 4205 w 10000"/>
                  <a:gd name="connsiteY148" fmla="*/ 4624 h 10000"/>
                  <a:gd name="connsiteX149" fmla="*/ 4283 w 10000"/>
                  <a:gd name="connsiteY149" fmla="*/ 4540 h 10000"/>
                  <a:gd name="connsiteX150" fmla="*/ 4302 w 10000"/>
                  <a:gd name="connsiteY150" fmla="*/ 4455 h 10000"/>
                  <a:gd name="connsiteX151" fmla="*/ 4322 w 10000"/>
                  <a:gd name="connsiteY151" fmla="*/ 4367 h 10000"/>
                  <a:gd name="connsiteX152" fmla="*/ 4360 w 10000"/>
                  <a:gd name="connsiteY152" fmla="*/ 4279 h 10000"/>
                  <a:gd name="connsiteX153" fmla="*/ 4419 w 10000"/>
                  <a:gd name="connsiteY153" fmla="*/ 4225 h 10000"/>
                  <a:gd name="connsiteX154" fmla="*/ 4399 w 10000"/>
                  <a:gd name="connsiteY154" fmla="*/ 4179 h 10000"/>
                  <a:gd name="connsiteX155" fmla="*/ 4360 w 10000"/>
                  <a:gd name="connsiteY155" fmla="*/ 4125 h 10000"/>
                  <a:gd name="connsiteX156" fmla="*/ 4399 w 10000"/>
                  <a:gd name="connsiteY156" fmla="*/ 4079 h 10000"/>
                  <a:gd name="connsiteX157" fmla="*/ 4477 w 10000"/>
                  <a:gd name="connsiteY157" fmla="*/ 3995 h 10000"/>
                  <a:gd name="connsiteX158" fmla="*/ 4477 w 10000"/>
                  <a:gd name="connsiteY158" fmla="*/ 3914 h 10000"/>
                  <a:gd name="connsiteX159" fmla="*/ 4457 w 10000"/>
                  <a:gd name="connsiteY159" fmla="*/ 3830 h 10000"/>
                  <a:gd name="connsiteX160" fmla="*/ 4438 w 10000"/>
                  <a:gd name="connsiteY160" fmla="*/ 3745 h 10000"/>
                  <a:gd name="connsiteX161" fmla="*/ 4341 w 10000"/>
                  <a:gd name="connsiteY161" fmla="*/ 3741 h 10000"/>
                  <a:gd name="connsiteX162" fmla="*/ 4360 w 10000"/>
                  <a:gd name="connsiteY162" fmla="*/ 3676 h 10000"/>
                  <a:gd name="connsiteX163" fmla="*/ 4438 w 10000"/>
                  <a:gd name="connsiteY163" fmla="*/ 3611 h 10000"/>
                  <a:gd name="connsiteX164" fmla="*/ 4457 w 10000"/>
                  <a:gd name="connsiteY164" fmla="*/ 3546 h 10000"/>
                  <a:gd name="connsiteX165" fmla="*/ 4438 w 10000"/>
                  <a:gd name="connsiteY165" fmla="*/ 3477 h 10000"/>
                  <a:gd name="connsiteX166" fmla="*/ 4399 w 10000"/>
                  <a:gd name="connsiteY166" fmla="*/ 3477 h 10000"/>
                  <a:gd name="connsiteX167" fmla="*/ 4419 w 10000"/>
                  <a:gd name="connsiteY167" fmla="*/ 3411 h 10000"/>
                  <a:gd name="connsiteX168" fmla="*/ 4399 w 10000"/>
                  <a:gd name="connsiteY168" fmla="*/ 3335 h 10000"/>
                  <a:gd name="connsiteX169" fmla="*/ 4399 w 10000"/>
                  <a:gd name="connsiteY169" fmla="*/ 3269 h 10000"/>
                  <a:gd name="connsiteX170" fmla="*/ 4457 w 10000"/>
                  <a:gd name="connsiteY170" fmla="*/ 3200 h 10000"/>
                  <a:gd name="connsiteX171" fmla="*/ 4457 w 10000"/>
                  <a:gd name="connsiteY171" fmla="*/ 3062 h 10000"/>
                  <a:gd name="connsiteX172" fmla="*/ 4457 w 10000"/>
                  <a:gd name="connsiteY172" fmla="*/ 2928 h 10000"/>
                  <a:gd name="connsiteX173" fmla="*/ 4516 w 10000"/>
                  <a:gd name="connsiteY173" fmla="*/ 2794 h 10000"/>
                  <a:gd name="connsiteX174" fmla="*/ 4651 w 10000"/>
                  <a:gd name="connsiteY174" fmla="*/ 2671 h 10000"/>
                  <a:gd name="connsiteX175" fmla="*/ 4593 w 10000"/>
                  <a:gd name="connsiteY175" fmla="*/ 2652 h 10000"/>
                  <a:gd name="connsiteX176" fmla="*/ 4593 w 10000"/>
                  <a:gd name="connsiteY176" fmla="*/ 2536 h 10000"/>
                  <a:gd name="connsiteX177" fmla="*/ 4574 w 10000"/>
                  <a:gd name="connsiteY177" fmla="*/ 2421 h 10000"/>
                  <a:gd name="connsiteX178" fmla="*/ 4554 w 10000"/>
                  <a:gd name="connsiteY178" fmla="*/ 2306 h 10000"/>
                  <a:gd name="connsiteX179" fmla="*/ 4593 w 10000"/>
                  <a:gd name="connsiteY179" fmla="*/ 2203 h 10000"/>
                  <a:gd name="connsiteX180" fmla="*/ 4632 w 10000"/>
                  <a:gd name="connsiteY180" fmla="*/ 2018 h 10000"/>
                  <a:gd name="connsiteX181" fmla="*/ 4729 w 10000"/>
                  <a:gd name="connsiteY181" fmla="*/ 1838 h 10000"/>
                  <a:gd name="connsiteX182" fmla="*/ 4787 w 10000"/>
                  <a:gd name="connsiteY182" fmla="*/ 1654 h 10000"/>
                  <a:gd name="connsiteX183" fmla="*/ 4748 w 10000"/>
                  <a:gd name="connsiteY183" fmla="*/ 1466 h 10000"/>
                  <a:gd name="connsiteX184" fmla="*/ 4767 w 10000"/>
                  <a:gd name="connsiteY184" fmla="*/ 1378 h 10000"/>
                  <a:gd name="connsiteX185" fmla="*/ 4767 w 10000"/>
                  <a:gd name="connsiteY185" fmla="*/ 1282 h 10000"/>
                  <a:gd name="connsiteX186" fmla="*/ 4767 w 10000"/>
                  <a:gd name="connsiteY186" fmla="*/ 1193 h 10000"/>
                  <a:gd name="connsiteX187" fmla="*/ 4748 w 10000"/>
                  <a:gd name="connsiteY187" fmla="*/ 1101 h 10000"/>
                  <a:gd name="connsiteX188" fmla="*/ 4651 w 10000"/>
                  <a:gd name="connsiteY188" fmla="*/ 1128 h 10000"/>
                  <a:gd name="connsiteX189" fmla="*/ 4651 w 10000"/>
                  <a:gd name="connsiteY189" fmla="*/ 1067 h 10000"/>
                  <a:gd name="connsiteX190" fmla="*/ 4632 w 10000"/>
                  <a:gd name="connsiteY190" fmla="*/ 1002 h 10000"/>
                  <a:gd name="connsiteX191" fmla="*/ 4632 w 10000"/>
                  <a:gd name="connsiteY191" fmla="*/ 940 h 10000"/>
                  <a:gd name="connsiteX192" fmla="*/ 4651 w 10000"/>
                  <a:gd name="connsiteY192" fmla="*/ 879 h 10000"/>
                  <a:gd name="connsiteX193" fmla="*/ 4593 w 10000"/>
                  <a:gd name="connsiteY193" fmla="*/ 798 h 10000"/>
                  <a:gd name="connsiteX194" fmla="*/ 4593 w 10000"/>
                  <a:gd name="connsiteY194" fmla="*/ 714 h 10000"/>
                  <a:gd name="connsiteX195" fmla="*/ 4574 w 10000"/>
                  <a:gd name="connsiteY195" fmla="*/ 629 h 10000"/>
                  <a:gd name="connsiteX196" fmla="*/ 4574 w 10000"/>
                  <a:gd name="connsiteY196" fmla="*/ 553 h 10000"/>
                  <a:gd name="connsiteX197" fmla="*/ 4516 w 10000"/>
                  <a:gd name="connsiteY197" fmla="*/ 361 h 10000"/>
                  <a:gd name="connsiteX198" fmla="*/ 4457 w 10000"/>
                  <a:gd name="connsiteY198" fmla="*/ 342 h 10000"/>
                  <a:gd name="connsiteX199" fmla="*/ 4341 w 10000"/>
                  <a:gd name="connsiteY199" fmla="*/ 330 h 10000"/>
                  <a:gd name="connsiteX200" fmla="*/ 4264 w 10000"/>
                  <a:gd name="connsiteY200" fmla="*/ 318 h 10000"/>
                  <a:gd name="connsiteX201" fmla="*/ 4147 w 10000"/>
                  <a:gd name="connsiteY201" fmla="*/ 315 h 10000"/>
                  <a:gd name="connsiteX202" fmla="*/ 4070 w 10000"/>
                  <a:gd name="connsiteY202" fmla="*/ 318 h 10000"/>
                  <a:gd name="connsiteX203" fmla="*/ 4012 w 10000"/>
                  <a:gd name="connsiteY203" fmla="*/ 326 h 10000"/>
                  <a:gd name="connsiteX204" fmla="*/ 3934 w 10000"/>
                  <a:gd name="connsiteY204" fmla="*/ 326 h 10000"/>
                  <a:gd name="connsiteX205" fmla="*/ 3876 w 10000"/>
                  <a:gd name="connsiteY205" fmla="*/ 318 h 10000"/>
                  <a:gd name="connsiteX206" fmla="*/ 3895 w 10000"/>
                  <a:gd name="connsiteY206" fmla="*/ 303 h 10000"/>
                  <a:gd name="connsiteX207" fmla="*/ 3934 w 10000"/>
                  <a:gd name="connsiteY207" fmla="*/ 295 h 10000"/>
                  <a:gd name="connsiteX208" fmla="*/ 3992 w 10000"/>
                  <a:gd name="connsiteY208" fmla="*/ 284 h 10000"/>
                  <a:gd name="connsiteX209" fmla="*/ 3973 w 10000"/>
                  <a:gd name="connsiteY209" fmla="*/ 269 h 10000"/>
                  <a:gd name="connsiteX210" fmla="*/ 4147 w 10000"/>
                  <a:gd name="connsiteY210" fmla="*/ 253 h 10000"/>
                  <a:gd name="connsiteX211" fmla="*/ 4322 w 10000"/>
                  <a:gd name="connsiteY211" fmla="*/ 226 h 10000"/>
                  <a:gd name="connsiteX212" fmla="*/ 4477 w 10000"/>
                  <a:gd name="connsiteY212" fmla="*/ 200 h 10000"/>
                  <a:gd name="connsiteX213" fmla="*/ 4612 w 10000"/>
                  <a:gd name="connsiteY213" fmla="*/ 161 h 10000"/>
                  <a:gd name="connsiteX214" fmla="*/ 4651 w 10000"/>
                  <a:gd name="connsiteY214" fmla="*/ 119 h 10000"/>
                  <a:gd name="connsiteX215" fmla="*/ 4709 w 10000"/>
                  <a:gd name="connsiteY215" fmla="*/ 84 h 10000"/>
                  <a:gd name="connsiteX216" fmla="*/ 4709 w 10000"/>
                  <a:gd name="connsiteY216" fmla="*/ 42 h 10000"/>
                  <a:gd name="connsiteX217" fmla="*/ 4729 w 10000"/>
                  <a:gd name="connsiteY217" fmla="*/ 0 h 10000"/>
                  <a:gd name="connsiteX218" fmla="*/ 4787 w 10000"/>
                  <a:gd name="connsiteY218" fmla="*/ 73 h 10000"/>
                  <a:gd name="connsiteX219" fmla="*/ 4864 w 10000"/>
                  <a:gd name="connsiteY219" fmla="*/ 153 h 10000"/>
                  <a:gd name="connsiteX220" fmla="*/ 4884 w 10000"/>
                  <a:gd name="connsiteY220" fmla="*/ 230 h 10000"/>
                  <a:gd name="connsiteX221" fmla="*/ 4845 w 10000"/>
                  <a:gd name="connsiteY221" fmla="*/ 315 h 10000"/>
                  <a:gd name="connsiteX0" fmla="*/ 4845 w 10000"/>
                  <a:gd name="connsiteY0" fmla="*/ 315 h 9988"/>
                  <a:gd name="connsiteX1" fmla="*/ 4942 w 10000"/>
                  <a:gd name="connsiteY1" fmla="*/ 541 h 9988"/>
                  <a:gd name="connsiteX2" fmla="*/ 5019 w 10000"/>
                  <a:gd name="connsiteY2" fmla="*/ 779 h 9988"/>
                  <a:gd name="connsiteX3" fmla="*/ 5058 w 10000"/>
                  <a:gd name="connsiteY3" fmla="*/ 1009 h 9988"/>
                  <a:gd name="connsiteX4" fmla="*/ 5097 w 10000"/>
                  <a:gd name="connsiteY4" fmla="*/ 1239 h 9988"/>
                  <a:gd name="connsiteX5" fmla="*/ 5233 w 10000"/>
                  <a:gd name="connsiteY5" fmla="*/ 1462 h 9988"/>
                  <a:gd name="connsiteX6" fmla="*/ 5310 w 10000"/>
                  <a:gd name="connsiteY6" fmla="*/ 1692 h 9988"/>
                  <a:gd name="connsiteX7" fmla="*/ 5310 w 10000"/>
                  <a:gd name="connsiteY7" fmla="*/ 1919 h 9988"/>
                  <a:gd name="connsiteX8" fmla="*/ 5291 w 10000"/>
                  <a:gd name="connsiteY8" fmla="*/ 2145 h 9988"/>
                  <a:gd name="connsiteX9" fmla="*/ 5329 w 10000"/>
                  <a:gd name="connsiteY9" fmla="*/ 2268 h 9988"/>
                  <a:gd name="connsiteX10" fmla="*/ 5388 w 10000"/>
                  <a:gd name="connsiteY10" fmla="*/ 2402 h 9988"/>
                  <a:gd name="connsiteX11" fmla="*/ 5388 w 10000"/>
                  <a:gd name="connsiteY11" fmla="*/ 2533 h 9988"/>
                  <a:gd name="connsiteX12" fmla="*/ 5368 w 10000"/>
                  <a:gd name="connsiteY12" fmla="*/ 2663 h 9988"/>
                  <a:gd name="connsiteX13" fmla="*/ 5388 w 10000"/>
                  <a:gd name="connsiteY13" fmla="*/ 2678 h 9988"/>
                  <a:gd name="connsiteX14" fmla="*/ 5368 w 10000"/>
                  <a:gd name="connsiteY14" fmla="*/ 2701 h 9988"/>
                  <a:gd name="connsiteX15" fmla="*/ 5310 w 10000"/>
                  <a:gd name="connsiteY15" fmla="*/ 2717 h 9988"/>
                  <a:gd name="connsiteX16" fmla="*/ 5291 w 10000"/>
                  <a:gd name="connsiteY16" fmla="*/ 2736 h 9988"/>
                  <a:gd name="connsiteX17" fmla="*/ 5291 w 10000"/>
                  <a:gd name="connsiteY17" fmla="*/ 2794 h 9988"/>
                  <a:gd name="connsiteX18" fmla="*/ 5291 w 10000"/>
                  <a:gd name="connsiteY18" fmla="*/ 2851 h 9988"/>
                  <a:gd name="connsiteX19" fmla="*/ 5252 w 10000"/>
                  <a:gd name="connsiteY19" fmla="*/ 2913 h 9988"/>
                  <a:gd name="connsiteX20" fmla="*/ 5213 w 10000"/>
                  <a:gd name="connsiteY20" fmla="*/ 2962 h 9988"/>
                  <a:gd name="connsiteX21" fmla="*/ 5213 w 10000"/>
                  <a:gd name="connsiteY21" fmla="*/ 3135 h 9988"/>
                  <a:gd name="connsiteX22" fmla="*/ 5252 w 10000"/>
                  <a:gd name="connsiteY22" fmla="*/ 3315 h 9988"/>
                  <a:gd name="connsiteX23" fmla="*/ 5329 w 10000"/>
                  <a:gd name="connsiteY23" fmla="*/ 3496 h 9988"/>
                  <a:gd name="connsiteX24" fmla="*/ 5349 w 10000"/>
                  <a:gd name="connsiteY24" fmla="*/ 3668 h 9988"/>
                  <a:gd name="connsiteX25" fmla="*/ 5523 w 10000"/>
                  <a:gd name="connsiteY25" fmla="*/ 3814 h 9988"/>
                  <a:gd name="connsiteX26" fmla="*/ 5543 w 10000"/>
                  <a:gd name="connsiteY26" fmla="*/ 3968 h 9988"/>
                  <a:gd name="connsiteX27" fmla="*/ 5523 w 10000"/>
                  <a:gd name="connsiteY27" fmla="*/ 4117 h 9988"/>
                  <a:gd name="connsiteX28" fmla="*/ 5504 w 10000"/>
                  <a:gd name="connsiteY28" fmla="*/ 4271 h 9988"/>
                  <a:gd name="connsiteX29" fmla="*/ 5368 w 10000"/>
                  <a:gd name="connsiteY29" fmla="*/ 4497 h 9988"/>
                  <a:gd name="connsiteX30" fmla="*/ 5388 w 10000"/>
                  <a:gd name="connsiteY30" fmla="*/ 4724 h 9988"/>
                  <a:gd name="connsiteX31" fmla="*/ 5446 w 10000"/>
                  <a:gd name="connsiteY31" fmla="*/ 4950 h 9988"/>
                  <a:gd name="connsiteX32" fmla="*/ 5388 w 10000"/>
                  <a:gd name="connsiteY32" fmla="*/ 5177 h 9988"/>
                  <a:gd name="connsiteX33" fmla="*/ 5465 w 10000"/>
                  <a:gd name="connsiteY33" fmla="*/ 5426 h 9988"/>
                  <a:gd name="connsiteX34" fmla="*/ 5523 w 10000"/>
                  <a:gd name="connsiteY34" fmla="*/ 5668 h 9988"/>
                  <a:gd name="connsiteX35" fmla="*/ 5581 w 10000"/>
                  <a:gd name="connsiteY35" fmla="*/ 5917 h 9988"/>
                  <a:gd name="connsiteX36" fmla="*/ 5581 w 10000"/>
                  <a:gd name="connsiteY36" fmla="*/ 6170 h 9988"/>
                  <a:gd name="connsiteX37" fmla="*/ 5659 w 10000"/>
                  <a:gd name="connsiteY37" fmla="*/ 6493 h 9988"/>
                  <a:gd name="connsiteX38" fmla="*/ 5659 w 10000"/>
                  <a:gd name="connsiteY38" fmla="*/ 6815 h 9988"/>
                  <a:gd name="connsiteX39" fmla="*/ 5678 w 10000"/>
                  <a:gd name="connsiteY39" fmla="*/ 7130 h 9988"/>
                  <a:gd name="connsiteX40" fmla="*/ 5911 w 10000"/>
                  <a:gd name="connsiteY40" fmla="*/ 7441 h 9988"/>
                  <a:gd name="connsiteX41" fmla="*/ 5950 w 10000"/>
                  <a:gd name="connsiteY41" fmla="*/ 7594 h 9988"/>
                  <a:gd name="connsiteX42" fmla="*/ 6027 w 10000"/>
                  <a:gd name="connsiteY42" fmla="*/ 7744 h 9988"/>
                  <a:gd name="connsiteX43" fmla="*/ 6066 w 10000"/>
                  <a:gd name="connsiteY43" fmla="*/ 7901 h 9988"/>
                  <a:gd name="connsiteX44" fmla="*/ 5988 w 10000"/>
                  <a:gd name="connsiteY44" fmla="*/ 8051 h 9988"/>
                  <a:gd name="connsiteX45" fmla="*/ 5891 w 10000"/>
                  <a:gd name="connsiteY45" fmla="*/ 8250 h 9988"/>
                  <a:gd name="connsiteX46" fmla="*/ 5911 w 10000"/>
                  <a:gd name="connsiteY46" fmla="*/ 8454 h 9988"/>
                  <a:gd name="connsiteX47" fmla="*/ 6027 w 10000"/>
                  <a:gd name="connsiteY47" fmla="*/ 8665 h 9988"/>
                  <a:gd name="connsiteX48" fmla="*/ 6124 w 10000"/>
                  <a:gd name="connsiteY48" fmla="*/ 8868 h 9988"/>
                  <a:gd name="connsiteX49" fmla="*/ 6143 w 10000"/>
                  <a:gd name="connsiteY49" fmla="*/ 9021 h 9988"/>
                  <a:gd name="connsiteX50" fmla="*/ 6143 w 10000"/>
                  <a:gd name="connsiteY50" fmla="*/ 9179 h 9988"/>
                  <a:gd name="connsiteX51" fmla="*/ 6202 w 10000"/>
                  <a:gd name="connsiteY51" fmla="*/ 9332 h 9988"/>
                  <a:gd name="connsiteX52" fmla="*/ 6434 w 10000"/>
                  <a:gd name="connsiteY52" fmla="*/ 9463 h 9988"/>
                  <a:gd name="connsiteX53" fmla="*/ 6686 w 10000"/>
                  <a:gd name="connsiteY53" fmla="*/ 9463 h 9988"/>
                  <a:gd name="connsiteX54" fmla="*/ 6957 w 10000"/>
                  <a:gd name="connsiteY54" fmla="*/ 9474 h 9988"/>
                  <a:gd name="connsiteX55" fmla="*/ 7171 w 10000"/>
                  <a:gd name="connsiteY55" fmla="*/ 9486 h 9988"/>
                  <a:gd name="connsiteX56" fmla="*/ 7422 w 10000"/>
                  <a:gd name="connsiteY56" fmla="*/ 9501 h 9988"/>
                  <a:gd name="connsiteX57" fmla="*/ 7655 w 10000"/>
                  <a:gd name="connsiteY57" fmla="*/ 9520 h 9988"/>
                  <a:gd name="connsiteX58" fmla="*/ 7849 w 10000"/>
                  <a:gd name="connsiteY58" fmla="*/ 9547 h 9988"/>
                  <a:gd name="connsiteX59" fmla="*/ 8081 w 10000"/>
                  <a:gd name="connsiteY59" fmla="*/ 9578 h 9988"/>
                  <a:gd name="connsiteX60" fmla="*/ 8275 w 10000"/>
                  <a:gd name="connsiteY60" fmla="*/ 9609 h 9988"/>
                  <a:gd name="connsiteX61" fmla="*/ 8488 w 10000"/>
                  <a:gd name="connsiteY61" fmla="*/ 9620 h 9988"/>
                  <a:gd name="connsiteX62" fmla="*/ 8702 w 10000"/>
                  <a:gd name="connsiteY62" fmla="*/ 9632 h 9988"/>
                  <a:gd name="connsiteX63" fmla="*/ 8915 w 10000"/>
                  <a:gd name="connsiteY63" fmla="*/ 9635 h 9988"/>
                  <a:gd name="connsiteX64" fmla="*/ 9147 w 10000"/>
                  <a:gd name="connsiteY64" fmla="*/ 9643 h 9988"/>
                  <a:gd name="connsiteX65" fmla="*/ 9360 w 10000"/>
                  <a:gd name="connsiteY65" fmla="*/ 9647 h 9988"/>
                  <a:gd name="connsiteX66" fmla="*/ 9574 w 10000"/>
                  <a:gd name="connsiteY66" fmla="*/ 9658 h 9988"/>
                  <a:gd name="connsiteX67" fmla="*/ 9767 w 10000"/>
                  <a:gd name="connsiteY67" fmla="*/ 9678 h 9988"/>
                  <a:gd name="connsiteX68" fmla="*/ 9961 w 10000"/>
                  <a:gd name="connsiteY68" fmla="*/ 9701 h 9988"/>
                  <a:gd name="connsiteX69" fmla="*/ 10000 w 10000"/>
                  <a:gd name="connsiteY69" fmla="*/ 9720 h 9988"/>
                  <a:gd name="connsiteX70" fmla="*/ 9806 w 10000"/>
                  <a:gd name="connsiteY70" fmla="*/ 9712 h 9988"/>
                  <a:gd name="connsiteX71" fmla="*/ 9671 w 10000"/>
                  <a:gd name="connsiteY71" fmla="*/ 9728 h 9988"/>
                  <a:gd name="connsiteX72" fmla="*/ 9574 w 10000"/>
                  <a:gd name="connsiteY72" fmla="*/ 9751 h 9988"/>
                  <a:gd name="connsiteX73" fmla="*/ 9419 w 10000"/>
                  <a:gd name="connsiteY73" fmla="*/ 9770 h 9988"/>
                  <a:gd name="connsiteX74" fmla="*/ 9302 w 10000"/>
                  <a:gd name="connsiteY74" fmla="*/ 9770 h 9988"/>
                  <a:gd name="connsiteX75" fmla="*/ 9186 w 10000"/>
                  <a:gd name="connsiteY75" fmla="*/ 9770 h 9988"/>
                  <a:gd name="connsiteX76" fmla="*/ 9070 w 10000"/>
                  <a:gd name="connsiteY76" fmla="*/ 9777 h 9988"/>
                  <a:gd name="connsiteX77" fmla="*/ 8992 w 10000"/>
                  <a:gd name="connsiteY77" fmla="*/ 9785 h 9988"/>
                  <a:gd name="connsiteX78" fmla="*/ 8895 w 10000"/>
                  <a:gd name="connsiteY78" fmla="*/ 9793 h 9988"/>
                  <a:gd name="connsiteX79" fmla="*/ 8818 w 10000"/>
                  <a:gd name="connsiteY79" fmla="*/ 9804 h 9988"/>
                  <a:gd name="connsiteX80" fmla="*/ 8721 w 10000"/>
                  <a:gd name="connsiteY80" fmla="*/ 9820 h 9988"/>
                  <a:gd name="connsiteX81" fmla="*/ 8624 w 10000"/>
                  <a:gd name="connsiteY81" fmla="*/ 9835 h 9988"/>
                  <a:gd name="connsiteX82" fmla="*/ 8411 w 10000"/>
                  <a:gd name="connsiteY82" fmla="*/ 9831 h 9988"/>
                  <a:gd name="connsiteX83" fmla="*/ 8178 w 10000"/>
                  <a:gd name="connsiteY83" fmla="*/ 9835 h 9988"/>
                  <a:gd name="connsiteX84" fmla="*/ 7984 w 10000"/>
                  <a:gd name="connsiteY84" fmla="*/ 9847 h 9988"/>
                  <a:gd name="connsiteX85" fmla="*/ 7791 w 10000"/>
                  <a:gd name="connsiteY85" fmla="*/ 9862 h 9988"/>
                  <a:gd name="connsiteX86" fmla="*/ 7597 w 10000"/>
                  <a:gd name="connsiteY86" fmla="*/ 9889 h 9988"/>
                  <a:gd name="connsiteX87" fmla="*/ 7422 w 10000"/>
                  <a:gd name="connsiteY87" fmla="*/ 9916 h 9988"/>
                  <a:gd name="connsiteX88" fmla="*/ 7248 w 10000"/>
                  <a:gd name="connsiteY88" fmla="*/ 9946 h 9988"/>
                  <a:gd name="connsiteX89" fmla="*/ 7093 w 10000"/>
                  <a:gd name="connsiteY89" fmla="*/ 9985 h 9988"/>
                  <a:gd name="connsiteX90" fmla="*/ 6822 w 10000"/>
                  <a:gd name="connsiteY90" fmla="*/ 9988 h 9988"/>
                  <a:gd name="connsiteX91" fmla="*/ 6550 w 10000"/>
                  <a:gd name="connsiteY91" fmla="*/ 9988 h 9988"/>
                  <a:gd name="connsiteX92" fmla="*/ 6318 w 10000"/>
                  <a:gd name="connsiteY92" fmla="*/ 9977 h 9988"/>
                  <a:gd name="connsiteX93" fmla="*/ 6047 w 10000"/>
                  <a:gd name="connsiteY93" fmla="*/ 9969 h 9988"/>
                  <a:gd name="connsiteX94" fmla="*/ 5795 w 10000"/>
                  <a:gd name="connsiteY94" fmla="*/ 9958 h 9988"/>
                  <a:gd name="connsiteX95" fmla="*/ 4767 w 10000"/>
                  <a:gd name="connsiteY95" fmla="*/ 9973 h 9988"/>
                  <a:gd name="connsiteX96" fmla="*/ 4554 w 10000"/>
                  <a:gd name="connsiteY96" fmla="*/ 9985 h 9988"/>
                  <a:gd name="connsiteX97" fmla="*/ 2849 w 10000"/>
                  <a:gd name="connsiteY97" fmla="*/ 9919 h 9988"/>
                  <a:gd name="connsiteX98" fmla="*/ 2442 w 10000"/>
                  <a:gd name="connsiteY98" fmla="*/ 9877 h 9988"/>
                  <a:gd name="connsiteX99" fmla="*/ 2074 w 10000"/>
                  <a:gd name="connsiteY99" fmla="*/ 9835 h 9988"/>
                  <a:gd name="connsiteX100" fmla="*/ 1647 w 10000"/>
                  <a:gd name="connsiteY100" fmla="*/ 9800 h 9988"/>
                  <a:gd name="connsiteX101" fmla="*/ 814 w 10000"/>
                  <a:gd name="connsiteY101" fmla="*/ 9735 h 9988"/>
                  <a:gd name="connsiteX102" fmla="*/ 426 w 10000"/>
                  <a:gd name="connsiteY102" fmla="*/ 9705 h 9988"/>
                  <a:gd name="connsiteX103" fmla="*/ 0 w 10000"/>
                  <a:gd name="connsiteY103" fmla="*/ 9678 h 9988"/>
                  <a:gd name="connsiteX104" fmla="*/ 252 w 10000"/>
                  <a:gd name="connsiteY104" fmla="*/ 9662 h 9988"/>
                  <a:gd name="connsiteX105" fmla="*/ 523 w 10000"/>
                  <a:gd name="connsiteY105" fmla="*/ 9643 h 9988"/>
                  <a:gd name="connsiteX106" fmla="*/ 775 w 10000"/>
                  <a:gd name="connsiteY106" fmla="*/ 9616 h 9988"/>
                  <a:gd name="connsiteX107" fmla="*/ 1047 w 10000"/>
                  <a:gd name="connsiteY107" fmla="*/ 9593 h 9988"/>
                  <a:gd name="connsiteX108" fmla="*/ 1279 w 10000"/>
                  <a:gd name="connsiteY108" fmla="*/ 9574 h 9988"/>
                  <a:gd name="connsiteX109" fmla="*/ 1550 w 10000"/>
                  <a:gd name="connsiteY109" fmla="*/ 9559 h 9988"/>
                  <a:gd name="connsiteX110" fmla="*/ 1841 w 10000"/>
                  <a:gd name="connsiteY110" fmla="*/ 9547 h 9988"/>
                  <a:gd name="connsiteX111" fmla="*/ 2132 w 10000"/>
                  <a:gd name="connsiteY111" fmla="*/ 9547 h 9988"/>
                  <a:gd name="connsiteX112" fmla="*/ 2345 w 10000"/>
                  <a:gd name="connsiteY112" fmla="*/ 9547 h 9988"/>
                  <a:gd name="connsiteX113" fmla="*/ 2558 w 10000"/>
                  <a:gd name="connsiteY113" fmla="*/ 9547 h 9988"/>
                  <a:gd name="connsiteX114" fmla="*/ 2752 w 10000"/>
                  <a:gd name="connsiteY114" fmla="*/ 9543 h 9988"/>
                  <a:gd name="connsiteX115" fmla="*/ 2965 w 10000"/>
                  <a:gd name="connsiteY115" fmla="*/ 9536 h 9988"/>
                  <a:gd name="connsiteX116" fmla="*/ 3159 w 10000"/>
                  <a:gd name="connsiteY116" fmla="*/ 9532 h 9988"/>
                  <a:gd name="connsiteX117" fmla="*/ 3333 w 10000"/>
                  <a:gd name="connsiteY117" fmla="*/ 9520 h 9988"/>
                  <a:gd name="connsiteX118" fmla="*/ 3527 w 10000"/>
                  <a:gd name="connsiteY118" fmla="*/ 9505 h 9988"/>
                  <a:gd name="connsiteX119" fmla="*/ 3702 w 10000"/>
                  <a:gd name="connsiteY119" fmla="*/ 9486 h 9988"/>
                  <a:gd name="connsiteX120" fmla="*/ 3721 w 10000"/>
                  <a:gd name="connsiteY120" fmla="*/ 9317 h 9988"/>
                  <a:gd name="connsiteX121" fmla="*/ 3779 w 10000"/>
                  <a:gd name="connsiteY121" fmla="*/ 9148 h 9988"/>
                  <a:gd name="connsiteX122" fmla="*/ 3857 w 10000"/>
                  <a:gd name="connsiteY122" fmla="*/ 8979 h 9988"/>
                  <a:gd name="connsiteX123" fmla="*/ 3915 w 10000"/>
                  <a:gd name="connsiteY123" fmla="*/ 8810 h 9988"/>
                  <a:gd name="connsiteX124" fmla="*/ 3895 w 10000"/>
                  <a:gd name="connsiteY124" fmla="*/ 8565 h 9988"/>
                  <a:gd name="connsiteX125" fmla="*/ 3895 w 10000"/>
                  <a:gd name="connsiteY125" fmla="*/ 8319 h 9988"/>
                  <a:gd name="connsiteX126" fmla="*/ 3895 w 10000"/>
                  <a:gd name="connsiteY126" fmla="*/ 8070 h 9988"/>
                  <a:gd name="connsiteX127" fmla="*/ 3915 w 10000"/>
                  <a:gd name="connsiteY127" fmla="*/ 7824 h 9988"/>
                  <a:gd name="connsiteX128" fmla="*/ 3915 w 10000"/>
                  <a:gd name="connsiteY128" fmla="*/ 7629 h 9988"/>
                  <a:gd name="connsiteX129" fmla="*/ 3876 w 10000"/>
                  <a:gd name="connsiteY129" fmla="*/ 7429 h 9988"/>
                  <a:gd name="connsiteX130" fmla="*/ 3857 w 10000"/>
                  <a:gd name="connsiteY130" fmla="*/ 7241 h 9988"/>
                  <a:gd name="connsiteX131" fmla="*/ 3915 w 10000"/>
                  <a:gd name="connsiteY131" fmla="*/ 7053 h 9988"/>
                  <a:gd name="connsiteX132" fmla="*/ 4128 w 10000"/>
                  <a:gd name="connsiteY132" fmla="*/ 6853 h 9988"/>
                  <a:gd name="connsiteX133" fmla="*/ 4167 w 10000"/>
                  <a:gd name="connsiteY133" fmla="*/ 6642 h 9988"/>
                  <a:gd name="connsiteX134" fmla="*/ 4147 w 10000"/>
                  <a:gd name="connsiteY134" fmla="*/ 6427 h 9988"/>
                  <a:gd name="connsiteX135" fmla="*/ 4147 w 10000"/>
                  <a:gd name="connsiteY135" fmla="*/ 6213 h 9988"/>
                  <a:gd name="connsiteX136" fmla="*/ 4167 w 10000"/>
                  <a:gd name="connsiteY136" fmla="*/ 6136 h 9988"/>
                  <a:gd name="connsiteX137" fmla="*/ 4186 w 10000"/>
                  <a:gd name="connsiteY137" fmla="*/ 6063 h 9988"/>
                  <a:gd name="connsiteX138" fmla="*/ 4186 w 10000"/>
                  <a:gd name="connsiteY138" fmla="*/ 5990 h 9988"/>
                  <a:gd name="connsiteX139" fmla="*/ 4128 w 10000"/>
                  <a:gd name="connsiteY139" fmla="*/ 5921 h 9988"/>
                  <a:gd name="connsiteX140" fmla="*/ 4109 w 10000"/>
                  <a:gd name="connsiteY140" fmla="*/ 5748 h 9988"/>
                  <a:gd name="connsiteX141" fmla="*/ 4147 w 10000"/>
                  <a:gd name="connsiteY141" fmla="*/ 5737 h 9988"/>
                  <a:gd name="connsiteX142" fmla="*/ 4147 w 10000"/>
                  <a:gd name="connsiteY142" fmla="*/ 5560 h 9988"/>
                  <a:gd name="connsiteX143" fmla="*/ 4186 w 10000"/>
                  <a:gd name="connsiteY143" fmla="*/ 5380 h 9988"/>
                  <a:gd name="connsiteX144" fmla="*/ 4205 w 10000"/>
                  <a:gd name="connsiteY144" fmla="*/ 5203 h 9988"/>
                  <a:gd name="connsiteX145" fmla="*/ 4167 w 10000"/>
                  <a:gd name="connsiteY145" fmla="*/ 5012 h 9988"/>
                  <a:gd name="connsiteX146" fmla="*/ 4264 w 10000"/>
                  <a:gd name="connsiteY146" fmla="*/ 4985 h 9988"/>
                  <a:gd name="connsiteX147" fmla="*/ 4205 w 10000"/>
                  <a:gd name="connsiteY147" fmla="*/ 4624 h 9988"/>
                  <a:gd name="connsiteX148" fmla="*/ 4283 w 10000"/>
                  <a:gd name="connsiteY148" fmla="*/ 4540 h 9988"/>
                  <a:gd name="connsiteX149" fmla="*/ 4302 w 10000"/>
                  <a:gd name="connsiteY149" fmla="*/ 4455 h 9988"/>
                  <a:gd name="connsiteX150" fmla="*/ 4322 w 10000"/>
                  <a:gd name="connsiteY150" fmla="*/ 4367 h 9988"/>
                  <a:gd name="connsiteX151" fmla="*/ 4360 w 10000"/>
                  <a:gd name="connsiteY151" fmla="*/ 4279 h 9988"/>
                  <a:gd name="connsiteX152" fmla="*/ 4419 w 10000"/>
                  <a:gd name="connsiteY152" fmla="*/ 4225 h 9988"/>
                  <a:gd name="connsiteX153" fmla="*/ 4399 w 10000"/>
                  <a:gd name="connsiteY153" fmla="*/ 4179 h 9988"/>
                  <a:gd name="connsiteX154" fmla="*/ 4360 w 10000"/>
                  <a:gd name="connsiteY154" fmla="*/ 4125 h 9988"/>
                  <a:gd name="connsiteX155" fmla="*/ 4399 w 10000"/>
                  <a:gd name="connsiteY155" fmla="*/ 4079 h 9988"/>
                  <a:gd name="connsiteX156" fmla="*/ 4477 w 10000"/>
                  <a:gd name="connsiteY156" fmla="*/ 3995 h 9988"/>
                  <a:gd name="connsiteX157" fmla="*/ 4477 w 10000"/>
                  <a:gd name="connsiteY157" fmla="*/ 3914 h 9988"/>
                  <a:gd name="connsiteX158" fmla="*/ 4457 w 10000"/>
                  <a:gd name="connsiteY158" fmla="*/ 3830 h 9988"/>
                  <a:gd name="connsiteX159" fmla="*/ 4438 w 10000"/>
                  <a:gd name="connsiteY159" fmla="*/ 3745 h 9988"/>
                  <a:gd name="connsiteX160" fmla="*/ 4341 w 10000"/>
                  <a:gd name="connsiteY160" fmla="*/ 3741 h 9988"/>
                  <a:gd name="connsiteX161" fmla="*/ 4360 w 10000"/>
                  <a:gd name="connsiteY161" fmla="*/ 3676 h 9988"/>
                  <a:gd name="connsiteX162" fmla="*/ 4438 w 10000"/>
                  <a:gd name="connsiteY162" fmla="*/ 3611 h 9988"/>
                  <a:gd name="connsiteX163" fmla="*/ 4457 w 10000"/>
                  <a:gd name="connsiteY163" fmla="*/ 3546 h 9988"/>
                  <a:gd name="connsiteX164" fmla="*/ 4438 w 10000"/>
                  <a:gd name="connsiteY164" fmla="*/ 3477 h 9988"/>
                  <a:gd name="connsiteX165" fmla="*/ 4399 w 10000"/>
                  <a:gd name="connsiteY165" fmla="*/ 3477 h 9988"/>
                  <a:gd name="connsiteX166" fmla="*/ 4419 w 10000"/>
                  <a:gd name="connsiteY166" fmla="*/ 3411 h 9988"/>
                  <a:gd name="connsiteX167" fmla="*/ 4399 w 10000"/>
                  <a:gd name="connsiteY167" fmla="*/ 3335 h 9988"/>
                  <a:gd name="connsiteX168" fmla="*/ 4399 w 10000"/>
                  <a:gd name="connsiteY168" fmla="*/ 3269 h 9988"/>
                  <a:gd name="connsiteX169" fmla="*/ 4457 w 10000"/>
                  <a:gd name="connsiteY169" fmla="*/ 3200 h 9988"/>
                  <a:gd name="connsiteX170" fmla="*/ 4457 w 10000"/>
                  <a:gd name="connsiteY170" fmla="*/ 3062 h 9988"/>
                  <a:gd name="connsiteX171" fmla="*/ 4457 w 10000"/>
                  <a:gd name="connsiteY171" fmla="*/ 2928 h 9988"/>
                  <a:gd name="connsiteX172" fmla="*/ 4516 w 10000"/>
                  <a:gd name="connsiteY172" fmla="*/ 2794 h 9988"/>
                  <a:gd name="connsiteX173" fmla="*/ 4651 w 10000"/>
                  <a:gd name="connsiteY173" fmla="*/ 2671 h 9988"/>
                  <a:gd name="connsiteX174" fmla="*/ 4593 w 10000"/>
                  <a:gd name="connsiteY174" fmla="*/ 2652 h 9988"/>
                  <a:gd name="connsiteX175" fmla="*/ 4593 w 10000"/>
                  <a:gd name="connsiteY175" fmla="*/ 2536 h 9988"/>
                  <a:gd name="connsiteX176" fmla="*/ 4574 w 10000"/>
                  <a:gd name="connsiteY176" fmla="*/ 2421 h 9988"/>
                  <a:gd name="connsiteX177" fmla="*/ 4554 w 10000"/>
                  <a:gd name="connsiteY177" fmla="*/ 2306 h 9988"/>
                  <a:gd name="connsiteX178" fmla="*/ 4593 w 10000"/>
                  <a:gd name="connsiteY178" fmla="*/ 2203 h 9988"/>
                  <a:gd name="connsiteX179" fmla="*/ 4632 w 10000"/>
                  <a:gd name="connsiteY179" fmla="*/ 2018 h 9988"/>
                  <a:gd name="connsiteX180" fmla="*/ 4729 w 10000"/>
                  <a:gd name="connsiteY180" fmla="*/ 1838 h 9988"/>
                  <a:gd name="connsiteX181" fmla="*/ 4787 w 10000"/>
                  <a:gd name="connsiteY181" fmla="*/ 1654 h 9988"/>
                  <a:gd name="connsiteX182" fmla="*/ 4748 w 10000"/>
                  <a:gd name="connsiteY182" fmla="*/ 1466 h 9988"/>
                  <a:gd name="connsiteX183" fmla="*/ 4767 w 10000"/>
                  <a:gd name="connsiteY183" fmla="*/ 1378 h 9988"/>
                  <a:gd name="connsiteX184" fmla="*/ 4767 w 10000"/>
                  <a:gd name="connsiteY184" fmla="*/ 1282 h 9988"/>
                  <a:gd name="connsiteX185" fmla="*/ 4767 w 10000"/>
                  <a:gd name="connsiteY185" fmla="*/ 1193 h 9988"/>
                  <a:gd name="connsiteX186" fmla="*/ 4748 w 10000"/>
                  <a:gd name="connsiteY186" fmla="*/ 1101 h 9988"/>
                  <a:gd name="connsiteX187" fmla="*/ 4651 w 10000"/>
                  <a:gd name="connsiteY187" fmla="*/ 1128 h 9988"/>
                  <a:gd name="connsiteX188" fmla="*/ 4651 w 10000"/>
                  <a:gd name="connsiteY188" fmla="*/ 1067 h 9988"/>
                  <a:gd name="connsiteX189" fmla="*/ 4632 w 10000"/>
                  <a:gd name="connsiteY189" fmla="*/ 1002 h 9988"/>
                  <a:gd name="connsiteX190" fmla="*/ 4632 w 10000"/>
                  <a:gd name="connsiteY190" fmla="*/ 940 h 9988"/>
                  <a:gd name="connsiteX191" fmla="*/ 4651 w 10000"/>
                  <a:gd name="connsiteY191" fmla="*/ 879 h 9988"/>
                  <a:gd name="connsiteX192" fmla="*/ 4593 w 10000"/>
                  <a:gd name="connsiteY192" fmla="*/ 798 h 9988"/>
                  <a:gd name="connsiteX193" fmla="*/ 4593 w 10000"/>
                  <a:gd name="connsiteY193" fmla="*/ 714 h 9988"/>
                  <a:gd name="connsiteX194" fmla="*/ 4574 w 10000"/>
                  <a:gd name="connsiteY194" fmla="*/ 629 h 9988"/>
                  <a:gd name="connsiteX195" fmla="*/ 4574 w 10000"/>
                  <a:gd name="connsiteY195" fmla="*/ 553 h 9988"/>
                  <a:gd name="connsiteX196" fmla="*/ 4516 w 10000"/>
                  <a:gd name="connsiteY196" fmla="*/ 361 h 9988"/>
                  <a:gd name="connsiteX197" fmla="*/ 4457 w 10000"/>
                  <a:gd name="connsiteY197" fmla="*/ 342 h 9988"/>
                  <a:gd name="connsiteX198" fmla="*/ 4341 w 10000"/>
                  <a:gd name="connsiteY198" fmla="*/ 330 h 9988"/>
                  <a:gd name="connsiteX199" fmla="*/ 4264 w 10000"/>
                  <a:gd name="connsiteY199" fmla="*/ 318 h 9988"/>
                  <a:gd name="connsiteX200" fmla="*/ 4147 w 10000"/>
                  <a:gd name="connsiteY200" fmla="*/ 315 h 9988"/>
                  <a:gd name="connsiteX201" fmla="*/ 4070 w 10000"/>
                  <a:gd name="connsiteY201" fmla="*/ 318 h 9988"/>
                  <a:gd name="connsiteX202" fmla="*/ 4012 w 10000"/>
                  <a:gd name="connsiteY202" fmla="*/ 326 h 9988"/>
                  <a:gd name="connsiteX203" fmla="*/ 3934 w 10000"/>
                  <a:gd name="connsiteY203" fmla="*/ 326 h 9988"/>
                  <a:gd name="connsiteX204" fmla="*/ 3876 w 10000"/>
                  <a:gd name="connsiteY204" fmla="*/ 318 h 9988"/>
                  <a:gd name="connsiteX205" fmla="*/ 3895 w 10000"/>
                  <a:gd name="connsiteY205" fmla="*/ 303 h 9988"/>
                  <a:gd name="connsiteX206" fmla="*/ 3934 w 10000"/>
                  <a:gd name="connsiteY206" fmla="*/ 295 h 9988"/>
                  <a:gd name="connsiteX207" fmla="*/ 3992 w 10000"/>
                  <a:gd name="connsiteY207" fmla="*/ 284 h 9988"/>
                  <a:gd name="connsiteX208" fmla="*/ 3973 w 10000"/>
                  <a:gd name="connsiteY208" fmla="*/ 269 h 9988"/>
                  <a:gd name="connsiteX209" fmla="*/ 4147 w 10000"/>
                  <a:gd name="connsiteY209" fmla="*/ 253 h 9988"/>
                  <a:gd name="connsiteX210" fmla="*/ 4322 w 10000"/>
                  <a:gd name="connsiteY210" fmla="*/ 226 h 9988"/>
                  <a:gd name="connsiteX211" fmla="*/ 4477 w 10000"/>
                  <a:gd name="connsiteY211" fmla="*/ 200 h 9988"/>
                  <a:gd name="connsiteX212" fmla="*/ 4612 w 10000"/>
                  <a:gd name="connsiteY212" fmla="*/ 161 h 9988"/>
                  <a:gd name="connsiteX213" fmla="*/ 4651 w 10000"/>
                  <a:gd name="connsiteY213" fmla="*/ 119 h 9988"/>
                  <a:gd name="connsiteX214" fmla="*/ 4709 w 10000"/>
                  <a:gd name="connsiteY214" fmla="*/ 84 h 9988"/>
                  <a:gd name="connsiteX215" fmla="*/ 4709 w 10000"/>
                  <a:gd name="connsiteY215" fmla="*/ 42 h 9988"/>
                  <a:gd name="connsiteX216" fmla="*/ 4729 w 10000"/>
                  <a:gd name="connsiteY216" fmla="*/ 0 h 9988"/>
                  <a:gd name="connsiteX217" fmla="*/ 4787 w 10000"/>
                  <a:gd name="connsiteY217" fmla="*/ 73 h 9988"/>
                  <a:gd name="connsiteX218" fmla="*/ 4864 w 10000"/>
                  <a:gd name="connsiteY218" fmla="*/ 153 h 9988"/>
                  <a:gd name="connsiteX219" fmla="*/ 4884 w 10000"/>
                  <a:gd name="connsiteY219" fmla="*/ 230 h 9988"/>
                  <a:gd name="connsiteX220" fmla="*/ 4845 w 10000"/>
                  <a:gd name="connsiteY220" fmla="*/ 315 h 9988"/>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6550 w 10000"/>
                  <a:gd name="connsiteY91" fmla="*/ 10000 h 10000"/>
                  <a:gd name="connsiteX92" fmla="*/ 6318 w 10000"/>
                  <a:gd name="connsiteY92" fmla="*/ 9989 h 10000"/>
                  <a:gd name="connsiteX93" fmla="*/ 6047 w 10000"/>
                  <a:gd name="connsiteY93" fmla="*/ 9981 h 10000"/>
                  <a:gd name="connsiteX94" fmla="*/ 4767 w 10000"/>
                  <a:gd name="connsiteY94" fmla="*/ 9985 h 10000"/>
                  <a:gd name="connsiteX95" fmla="*/ 4554 w 10000"/>
                  <a:gd name="connsiteY95" fmla="*/ 9997 h 10000"/>
                  <a:gd name="connsiteX96" fmla="*/ 2849 w 10000"/>
                  <a:gd name="connsiteY96" fmla="*/ 9931 h 10000"/>
                  <a:gd name="connsiteX97" fmla="*/ 2442 w 10000"/>
                  <a:gd name="connsiteY97" fmla="*/ 9889 h 10000"/>
                  <a:gd name="connsiteX98" fmla="*/ 2074 w 10000"/>
                  <a:gd name="connsiteY98" fmla="*/ 9847 h 10000"/>
                  <a:gd name="connsiteX99" fmla="*/ 1647 w 10000"/>
                  <a:gd name="connsiteY99" fmla="*/ 9812 h 10000"/>
                  <a:gd name="connsiteX100" fmla="*/ 814 w 10000"/>
                  <a:gd name="connsiteY100" fmla="*/ 9747 h 10000"/>
                  <a:gd name="connsiteX101" fmla="*/ 426 w 10000"/>
                  <a:gd name="connsiteY101" fmla="*/ 9717 h 10000"/>
                  <a:gd name="connsiteX102" fmla="*/ 0 w 10000"/>
                  <a:gd name="connsiteY102" fmla="*/ 9690 h 10000"/>
                  <a:gd name="connsiteX103" fmla="*/ 252 w 10000"/>
                  <a:gd name="connsiteY103" fmla="*/ 9674 h 10000"/>
                  <a:gd name="connsiteX104" fmla="*/ 523 w 10000"/>
                  <a:gd name="connsiteY104" fmla="*/ 9655 h 10000"/>
                  <a:gd name="connsiteX105" fmla="*/ 775 w 10000"/>
                  <a:gd name="connsiteY105" fmla="*/ 9628 h 10000"/>
                  <a:gd name="connsiteX106" fmla="*/ 1047 w 10000"/>
                  <a:gd name="connsiteY106" fmla="*/ 9605 h 10000"/>
                  <a:gd name="connsiteX107" fmla="*/ 1279 w 10000"/>
                  <a:gd name="connsiteY107" fmla="*/ 9586 h 10000"/>
                  <a:gd name="connsiteX108" fmla="*/ 1550 w 10000"/>
                  <a:gd name="connsiteY108" fmla="*/ 9570 h 10000"/>
                  <a:gd name="connsiteX109" fmla="*/ 1841 w 10000"/>
                  <a:gd name="connsiteY109" fmla="*/ 9558 h 10000"/>
                  <a:gd name="connsiteX110" fmla="*/ 2132 w 10000"/>
                  <a:gd name="connsiteY110" fmla="*/ 9558 h 10000"/>
                  <a:gd name="connsiteX111" fmla="*/ 2345 w 10000"/>
                  <a:gd name="connsiteY111" fmla="*/ 9558 h 10000"/>
                  <a:gd name="connsiteX112" fmla="*/ 2558 w 10000"/>
                  <a:gd name="connsiteY112" fmla="*/ 9558 h 10000"/>
                  <a:gd name="connsiteX113" fmla="*/ 2752 w 10000"/>
                  <a:gd name="connsiteY113" fmla="*/ 9554 h 10000"/>
                  <a:gd name="connsiteX114" fmla="*/ 2965 w 10000"/>
                  <a:gd name="connsiteY114" fmla="*/ 9547 h 10000"/>
                  <a:gd name="connsiteX115" fmla="*/ 3159 w 10000"/>
                  <a:gd name="connsiteY115" fmla="*/ 9543 h 10000"/>
                  <a:gd name="connsiteX116" fmla="*/ 3333 w 10000"/>
                  <a:gd name="connsiteY116" fmla="*/ 9531 h 10000"/>
                  <a:gd name="connsiteX117" fmla="*/ 3527 w 10000"/>
                  <a:gd name="connsiteY117" fmla="*/ 9516 h 10000"/>
                  <a:gd name="connsiteX118" fmla="*/ 3702 w 10000"/>
                  <a:gd name="connsiteY118" fmla="*/ 9497 h 10000"/>
                  <a:gd name="connsiteX119" fmla="*/ 3721 w 10000"/>
                  <a:gd name="connsiteY119" fmla="*/ 9328 h 10000"/>
                  <a:gd name="connsiteX120" fmla="*/ 3779 w 10000"/>
                  <a:gd name="connsiteY120" fmla="*/ 9159 h 10000"/>
                  <a:gd name="connsiteX121" fmla="*/ 3857 w 10000"/>
                  <a:gd name="connsiteY121" fmla="*/ 8990 h 10000"/>
                  <a:gd name="connsiteX122" fmla="*/ 3915 w 10000"/>
                  <a:gd name="connsiteY122" fmla="*/ 8821 h 10000"/>
                  <a:gd name="connsiteX123" fmla="*/ 3895 w 10000"/>
                  <a:gd name="connsiteY123" fmla="*/ 8575 h 10000"/>
                  <a:gd name="connsiteX124" fmla="*/ 3895 w 10000"/>
                  <a:gd name="connsiteY124" fmla="*/ 8329 h 10000"/>
                  <a:gd name="connsiteX125" fmla="*/ 3895 w 10000"/>
                  <a:gd name="connsiteY125" fmla="*/ 8080 h 10000"/>
                  <a:gd name="connsiteX126" fmla="*/ 3915 w 10000"/>
                  <a:gd name="connsiteY126" fmla="*/ 7833 h 10000"/>
                  <a:gd name="connsiteX127" fmla="*/ 3915 w 10000"/>
                  <a:gd name="connsiteY127" fmla="*/ 7638 h 10000"/>
                  <a:gd name="connsiteX128" fmla="*/ 3876 w 10000"/>
                  <a:gd name="connsiteY128" fmla="*/ 7438 h 10000"/>
                  <a:gd name="connsiteX129" fmla="*/ 3857 w 10000"/>
                  <a:gd name="connsiteY129" fmla="*/ 7250 h 10000"/>
                  <a:gd name="connsiteX130" fmla="*/ 3915 w 10000"/>
                  <a:gd name="connsiteY130" fmla="*/ 7061 h 10000"/>
                  <a:gd name="connsiteX131" fmla="*/ 4128 w 10000"/>
                  <a:gd name="connsiteY131" fmla="*/ 6861 h 10000"/>
                  <a:gd name="connsiteX132" fmla="*/ 4167 w 10000"/>
                  <a:gd name="connsiteY132" fmla="*/ 6650 h 10000"/>
                  <a:gd name="connsiteX133" fmla="*/ 4147 w 10000"/>
                  <a:gd name="connsiteY133" fmla="*/ 6435 h 10000"/>
                  <a:gd name="connsiteX134" fmla="*/ 4147 w 10000"/>
                  <a:gd name="connsiteY134" fmla="*/ 6220 h 10000"/>
                  <a:gd name="connsiteX135" fmla="*/ 4167 w 10000"/>
                  <a:gd name="connsiteY135" fmla="*/ 6143 h 10000"/>
                  <a:gd name="connsiteX136" fmla="*/ 4186 w 10000"/>
                  <a:gd name="connsiteY136" fmla="*/ 6070 h 10000"/>
                  <a:gd name="connsiteX137" fmla="*/ 4186 w 10000"/>
                  <a:gd name="connsiteY137" fmla="*/ 5997 h 10000"/>
                  <a:gd name="connsiteX138" fmla="*/ 4128 w 10000"/>
                  <a:gd name="connsiteY138" fmla="*/ 5928 h 10000"/>
                  <a:gd name="connsiteX139" fmla="*/ 4109 w 10000"/>
                  <a:gd name="connsiteY139" fmla="*/ 5755 h 10000"/>
                  <a:gd name="connsiteX140" fmla="*/ 4147 w 10000"/>
                  <a:gd name="connsiteY140" fmla="*/ 5744 h 10000"/>
                  <a:gd name="connsiteX141" fmla="*/ 4147 w 10000"/>
                  <a:gd name="connsiteY141" fmla="*/ 5567 h 10000"/>
                  <a:gd name="connsiteX142" fmla="*/ 4186 w 10000"/>
                  <a:gd name="connsiteY142" fmla="*/ 5386 h 10000"/>
                  <a:gd name="connsiteX143" fmla="*/ 4205 w 10000"/>
                  <a:gd name="connsiteY143" fmla="*/ 5209 h 10000"/>
                  <a:gd name="connsiteX144" fmla="*/ 4167 w 10000"/>
                  <a:gd name="connsiteY144" fmla="*/ 5018 h 10000"/>
                  <a:gd name="connsiteX145" fmla="*/ 4264 w 10000"/>
                  <a:gd name="connsiteY145" fmla="*/ 4991 h 10000"/>
                  <a:gd name="connsiteX146" fmla="*/ 4205 w 10000"/>
                  <a:gd name="connsiteY146" fmla="*/ 4630 h 10000"/>
                  <a:gd name="connsiteX147" fmla="*/ 4283 w 10000"/>
                  <a:gd name="connsiteY147" fmla="*/ 4545 h 10000"/>
                  <a:gd name="connsiteX148" fmla="*/ 4302 w 10000"/>
                  <a:gd name="connsiteY148" fmla="*/ 4460 h 10000"/>
                  <a:gd name="connsiteX149" fmla="*/ 4322 w 10000"/>
                  <a:gd name="connsiteY149" fmla="*/ 4372 h 10000"/>
                  <a:gd name="connsiteX150" fmla="*/ 4360 w 10000"/>
                  <a:gd name="connsiteY150" fmla="*/ 4284 h 10000"/>
                  <a:gd name="connsiteX151" fmla="*/ 4419 w 10000"/>
                  <a:gd name="connsiteY151" fmla="*/ 4230 h 10000"/>
                  <a:gd name="connsiteX152" fmla="*/ 4399 w 10000"/>
                  <a:gd name="connsiteY152" fmla="*/ 4184 h 10000"/>
                  <a:gd name="connsiteX153" fmla="*/ 4360 w 10000"/>
                  <a:gd name="connsiteY153" fmla="*/ 4130 h 10000"/>
                  <a:gd name="connsiteX154" fmla="*/ 4399 w 10000"/>
                  <a:gd name="connsiteY154" fmla="*/ 4084 h 10000"/>
                  <a:gd name="connsiteX155" fmla="*/ 4477 w 10000"/>
                  <a:gd name="connsiteY155" fmla="*/ 4000 h 10000"/>
                  <a:gd name="connsiteX156" fmla="*/ 4477 w 10000"/>
                  <a:gd name="connsiteY156" fmla="*/ 3919 h 10000"/>
                  <a:gd name="connsiteX157" fmla="*/ 4457 w 10000"/>
                  <a:gd name="connsiteY157" fmla="*/ 3835 h 10000"/>
                  <a:gd name="connsiteX158" fmla="*/ 4438 w 10000"/>
                  <a:gd name="connsiteY158" fmla="*/ 3749 h 10000"/>
                  <a:gd name="connsiteX159" fmla="*/ 4341 w 10000"/>
                  <a:gd name="connsiteY159" fmla="*/ 3745 h 10000"/>
                  <a:gd name="connsiteX160" fmla="*/ 4360 w 10000"/>
                  <a:gd name="connsiteY160" fmla="*/ 3680 h 10000"/>
                  <a:gd name="connsiteX161" fmla="*/ 4438 w 10000"/>
                  <a:gd name="connsiteY161" fmla="*/ 3615 h 10000"/>
                  <a:gd name="connsiteX162" fmla="*/ 4457 w 10000"/>
                  <a:gd name="connsiteY162" fmla="*/ 3550 h 10000"/>
                  <a:gd name="connsiteX163" fmla="*/ 4438 w 10000"/>
                  <a:gd name="connsiteY163" fmla="*/ 3481 h 10000"/>
                  <a:gd name="connsiteX164" fmla="*/ 4399 w 10000"/>
                  <a:gd name="connsiteY164" fmla="*/ 3481 h 10000"/>
                  <a:gd name="connsiteX165" fmla="*/ 4419 w 10000"/>
                  <a:gd name="connsiteY165" fmla="*/ 3415 h 10000"/>
                  <a:gd name="connsiteX166" fmla="*/ 4399 w 10000"/>
                  <a:gd name="connsiteY166" fmla="*/ 3339 h 10000"/>
                  <a:gd name="connsiteX167" fmla="*/ 4399 w 10000"/>
                  <a:gd name="connsiteY167" fmla="*/ 3273 h 10000"/>
                  <a:gd name="connsiteX168" fmla="*/ 4457 w 10000"/>
                  <a:gd name="connsiteY168" fmla="*/ 3204 h 10000"/>
                  <a:gd name="connsiteX169" fmla="*/ 4457 w 10000"/>
                  <a:gd name="connsiteY169" fmla="*/ 3066 h 10000"/>
                  <a:gd name="connsiteX170" fmla="*/ 4457 w 10000"/>
                  <a:gd name="connsiteY170" fmla="*/ 2932 h 10000"/>
                  <a:gd name="connsiteX171" fmla="*/ 4516 w 10000"/>
                  <a:gd name="connsiteY171" fmla="*/ 2797 h 10000"/>
                  <a:gd name="connsiteX172" fmla="*/ 4651 w 10000"/>
                  <a:gd name="connsiteY172" fmla="*/ 2674 h 10000"/>
                  <a:gd name="connsiteX173" fmla="*/ 4593 w 10000"/>
                  <a:gd name="connsiteY173" fmla="*/ 2655 h 10000"/>
                  <a:gd name="connsiteX174" fmla="*/ 4593 w 10000"/>
                  <a:gd name="connsiteY174" fmla="*/ 2539 h 10000"/>
                  <a:gd name="connsiteX175" fmla="*/ 4574 w 10000"/>
                  <a:gd name="connsiteY175" fmla="*/ 2424 h 10000"/>
                  <a:gd name="connsiteX176" fmla="*/ 4554 w 10000"/>
                  <a:gd name="connsiteY176" fmla="*/ 2309 h 10000"/>
                  <a:gd name="connsiteX177" fmla="*/ 4593 w 10000"/>
                  <a:gd name="connsiteY177" fmla="*/ 2206 h 10000"/>
                  <a:gd name="connsiteX178" fmla="*/ 4632 w 10000"/>
                  <a:gd name="connsiteY178" fmla="*/ 2020 h 10000"/>
                  <a:gd name="connsiteX179" fmla="*/ 4729 w 10000"/>
                  <a:gd name="connsiteY179" fmla="*/ 1840 h 10000"/>
                  <a:gd name="connsiteX180" fmla="*/ 4787 w 10000"/>
                  <a:gd name="connsiteY180" fmla="*/ 1656 h 10000"/>
                  <a:gd name="connsiteX181" fmla="*/ 4748 w 10000"/>
                  <a:gd name="connsiteY181" fmla="*/ 1468 h 10000"/>
                  <a:gd name="connsiteX182" fmla="*/ 4767 w 10000"/>
                  <a:gd name="connsiteY182" fmla="*/ 1380 h 10000"/>
                  <a:gd name="connsiteX183" fmla="*/ 4767 w 10000"/>
                  <a:gd name="connsiteY183" fmla="*/ 1284 h 10000"/>
                  <a:gd name="connsiteX184" fmla="*/ 4767 w 10000"/>
                  <a:gd name="connsiteY184" fmla="*/ 1194 h 10000"/>
                  <a:gd name="connsiteX185" fmla="*/ 4748 w 10000"/>
                  <a:gd name="connsiteY185" fmla="*/ 1102 h 10000"/>
                  <a:gd name="connsiteX186" fmla="*/ 4651 w 10000"/>
                  <a:gd name="connsiteY186" fmla="*/ 1129 h 10000"/>
                  <a:gd name="connsiteX187" fmla="*/ 4651 w 10000"/>
                  <a:gd name="connsiteY187" fmla="*/ 1068 h 10000"/>
                  <a:gd name="connsiteX188" fmla="*/ 4632 w 10000"/>
                  <a:gd name="connsiteY188" fmla="*/ 1003 h 10000"/>
                  <a:gd name="connsiteX189" fmla="*/ 4632 w 10000"/>
                  <a:gd name="connsiteY189" fmla="*/ 941 h 10000"/>
                  <a:gd name="connsiteX190" fmla="*/ 4651 w 10000"/>
                  <a:gd name="connsiteY190" fmla="*/ 880 h 10000"/>
                  <a:gd name="connsiteX191" fmla="*/ 4593 w 10000"/>
                  <a:gd name="connsiteY191" fmla="*/ 799 h 10000"/>
                  <a:gd name="connsiteX192" fmla="*/ 4593 w 10000"/>
                  <a:gd name="connsiteY192" fmla="*/ 715 h 10000"/>
                  <a:gd name="connsiteX193" fmla="*/ 4574 w 10000"/>
                  <a:gd name="connsiteY193" fmla="*/ 630 h 10000"/>
                  <a:gd name="connsiteX194" fmla="*/ 4574 w 10000"/>
                  <a:gd name="connsiteY194" fmla="*/ 554 h 10000"/>
                  <a:gd name="connsiteX195" fmla="*/ 4516 w 10000"/>
                  <a:gd name="connsiteY195" fmla="*/ 361 h 10000"/>
                  <a:gd name="connsiteX196" fmla="*/ 4457 w 10000"/>
                  <a:gd name="connsiteY196" fmla="*/ 342 h 10000"/>
                  <a:gd name="connsiteX197" fmla="*/ 4341 w 10000"/>
                  <a:gd name="connsiteY197" fmla="*/ 330 h 10000"/>
                  <a:gd name="connsiteX198" fmla="*/ 4264 w 10000"/>
                  <a:gd name="connsiteY198" fmla="*/ 318 h 10000"/>
                  <a:gd name="connsiteX199" fmla="*/ 4147 w 10000"/>
                  <a:gd name="connsiteY199" fmla="*/ 315 h 10000"/>
                  <a:gd name="connsiteX200" fmla="*/ 4070 w 10000"/>
                  <a:gd name="connsiteY200" fmla="*/ 318 h 10000"/>
                  <a:gd name="connsiteX201" fmla="*/ 4012 w 10000"/>
                  <a:gd name="connsiteY201" fmla="*/ 326 h 10000"/>
                  <a:gd name="connsiteX202" fmla="*/ 3934 w 10000"/>
                  <a:gd name="connsiteY202" fmla="*/ 326 h 10000"/>
                  <a:gd name="connsiteX203" fmla="*/ 3876 w 10000"/>
                  <a:gd name="connsiteY203" fmla="*/ 318 h 10000"/>
                  <a:gd name="connsiteX204" fmla="*/ 3895 w 10000"/>
                  <a:gd name="connsiteY204" fmla="*/ 303 h 10000"/>
                  <a:gd name="connsiteX205" fmla="*/ 3934 w 10000"/>
                  <a:gd name="connsiteY205" fmla="*/ 295 h 10000"/>
                  <a:gd name="connsiteX206" fmla="*/ 3992 w 10000"/>
                  <a:gd name="connsiteY206" fmla="*/ 284 h 10000"/>
                  <a:gd name="connsiteX207" fmla="*/ 3973 w 10000"/>
                  <a:gd name="connsiteY207" fmla="*/ 269 h 10000"/>
                  <a:gd name="connsiteX208" fmla="*/ 4147 w 10000"/>
                  <a:gd name="connsiteY208" fmla="*/ 253 h 10000"/>
                  <a:gd name="connsiteX209" fmla="*/ 4322 w 10000"/>
                  <a:gd name="connsiteY209" fmla="*/ 226 h 10000"/>
                  <a:gd name="connsiteX210" fmla="*/ 4477 w 10000"/>
                  <a:gd name="connsiteY210" fmla="*/ 200 h 10000"/>
                  <a:gd name="connsiteX211" fmla="*/ 4612 w 10000"/>
                  <a:gd name="connsiteY211" fmla="*/ 161 h 10000"/>
                  <a:gd name="connsiteX212" fmla="*/ 4651 w 10000"/>
                  <a:gd name="connsiteY212" fmla="*/ 119 h 10000"/>
                  <a:gd name="connsiteX213" fmla="*/ 4709 w 10000"/>
                  <a:gd name="connsiteY213" fmla="*/ 84 h 10000"/>
                  <a:gd name="connsiteX214" fmla="*/ 4709 w 10000"/>
                  <a:gd name="connsiteY214" fmla="*/ 42 h 10000"/>
                  <a:gd name="connsiteX215" fmla="*/ 4729 w 10000"/>
                  <a:gd name="connsiteY215" fmla="*/ 0 h 10000"/>
                  <a:gd name="connsiteX216" fmla="*/ 4787 w 10000"/>
                  <a:gd name="connsiteY216" fmla="*/ 73 h 10000"/>
                  <a:gd name="connsiteX217" fmla="*/ 4864 w 10000"/>
                  <a:gd name="connsiteY217" fmla="*/ 153 h 10000"/>
                  <a:gd name="connsiteX218" fmla="*/ 4884 w 10000"/>
                  <a:gd name="connsiteY218" fmla="*/ 230 h 10000"/>
                  <a:gd name="connsiteX219" fmla="*/ 4845 w 10000"/>
                  <a:gd name="connsiteY219"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6550 w 10000"/>
                  <a:gd name="connsiteY91" fmla="*/ 10000 h 10000"/>
                  <a:gd name="connsiteX92" fmla="*/ 6318 w 10000"/>
                  <a:gd name="connsiteY92" fmla="*/ 9989 h 10000"/>
                  <a:gd name="connsiteX93" fmla="*/ 4767 w 10000"/>
                  <a:gd name="connsiteY93" fmla="*/ 9985 h 10000"/>
                  <a:gd name="connsiteX94" fmla="*/ 4554 w 10000"/>
                  <a:gd name="connsiteY94" fmla="*/ 9997 h 10000"/>
                  <a:gd name="connsiteX95" fmla="*/ 2849 w 10000"/>
                  <a:gd name="connsiteY95" fmla="*/ 9931 h 10000"/>
                  <a:gd name="connsiteX96" fmla="*/ 2442 w 10000"/>
                  <a:gd name="connsiteY96" fmla="*/ 9889 h 10000"/>
                  <a:gd name="connsiteX97" fmla="*/ 2074 w 10000"/>
                  <a:gd name="connsiteY97" fmla="*/ 9847 h 10000"/>
                  <a:gd name="connsiteX98" fmla="*/ 1647 w 10000"/>
                  <a:gd name="connsiteY98" fmla="*/ 9812 h 10000"/>
                  <a:gd name="connsiteX99" fmla="*/ 814 w 10000"/>
                  <a:gd name="connsiteY99" fmla="*/ 9747 h 10000"/>
                  <a:gd name="connsiteX100" fmla="*/ 426 w 10000"/>
                  <a:gd name="connsiteY100" fmla="*/ 9717 h 10000"/>
                  <a:gd name="connsiteX101" fmla="*/ 0 w 10000"/>
                  <a:gd name="connsiteY101" fmla="*/ 9690 h 10000"/>
                  <a:gd name="connsiteX102" fmla="*/ 252 w 10000"/>
                  <a:gd name="connsiteY102" fmla="*/ 9674 h 10000"/>
                  <a:gd name="connsiteX103" fmla="*/ 523 w 10000"/>
                  <a:gd name="connsiteY103" fmla="*/ 9655 h 10000"/>
                  <a:gd name="connsiteX104" fmla="*/ 775 w 10000"/>
                  <a:gd name="connsiteY104" fmla="*/ 9628 h 10000"/>
                  <a:gd name="connsiteX105" fmla="*/ 1047 w 10000"/>
                  <a:gd name="connsiteY105" fmla="*/ 9605 h 10000"/>
                  <a:gd name="connsiteX106" fmla="*/ 1279 w 10000"/>
                  <a:gd name="connsiteY106" fmla="*/ 9586 h 10000"/>
                  <a:gd name="connsiteX107" fmla="*/ 1550 w 10000"/>
                  <a:gd name="connsiteY107" fmla="*/ 9570 h 10000"/>
                  <a:gd name="connsiteX108" fmla="*/ 1841 w 10000"/>
                  <a:gd name="connsiteY108" fmla="*/ 9558 h 10000"/>
                  <a:gd name="connsiteX109" fmla="*/ 2132 w 10000"/>
                  <a:gd name="connsiteY109" fmla="*/ 9558 h 10000"/>
                  <a:gd name="connsiteX110" fmla="*/ 2345 w 10000"/>
                  <a:gd name="connsiteY110" fmla="*/ 9558 h 10000"/>
                  <a:gd name="connsiteX111" fmla="*/ 2558 w 10000"/>
                  <a:gd name="connsiteY111" fmla="*/ 9558 h 10000"/>
                  <a:gd name="connsiteX112" fmla="*/ 2752 w 10000"/>
                  <a:gd name="connsiteY112" fmla="*/ 9554 h 10000"/>
                  <a:gd name="connsiteX113" fmla="*/ 2965 w 10000"/>
                  <a:gd name="connsiteY113" fmla="*/ 9547 h 10000"/>
                  <a:gd name="connsiteX114" fmla="*/ 3159 w 10000"/>
                  <a:gd name="connsiteY114" fmla="*/ 9543 h 10000"/>
                  <a:gd name="connsiteX115" fmla="*/ 3333 w 10000"/>
                  <a:gd name="connsiteY115" fmla="*/ 9531 h 10000"/>
                  <a:gd name="connsiteX116" fmla="*/ 3527 w 10000"/>
                  <a:gd name="connsiteY116" fmla="*/ 9516 h 10000"/>
                  <a:gd name="connsiteX117" fmla="*/ 3702 w 10000"/>
                  <a:gd name="connsiteY117" fmla="*/ 9497 h 10000"/>
                  <a:gd name="connsiteX118" fmla="*/ 3721 w 10000"/>
                  <a:gd name="connsiteY118" fmla="*/ 9328 h 10000"/>
                  <a:gd name="connsiteX119" fmla="*/ 3779 w 10000"/>
                  <a:gd name="connsiteY119" fmla="*/ 9159 h 10000"/>
                  <a:gd name="connsiteX120" fmla="*/ 3857 w 10000"/>
                  <a:gd name="connsiteY120" fmla="*/ 8990 h 10000"/>
                  <a:gd name="connsiteX121" fmla="*/ 3915 w 10000"/>
                  <a:gd name="connsiteY121" fmla="*/ 8821 h 10000"/>
                  <a:gd name="connsiteX122" fmla="*/ 3895 w 10000"/>
                  <a:gd name="connsiteY122" fmla="*/ 8575 h 10000"/>
                  <a:gd name="connsiteX123" fmla="*/ 3895 w 10000"/>
                  <a:gd name="connsiteY123" fmla="*/ 8329 h 10000"/>
                  <a:gd name="connsiteX124" fmla="*/ 3895 w 10000"/>
                  <a:gd name="connsiteY124" fmla="*/ 8080 h 10000"/>
                  <a:gd name="connsiteX125" fmla="*/ 3915 w 10000"/>
                  <a:gd name="connsiteY125" fmla="*/ 7833 h 10000"/>
                  <a:gd name="connsiteX126" fmla="*/ 3915 w 10000"/>
                  <a:gd name="connsiteY126" fmla="*/ 7638 h 10000"/>
                  <a:gd name="connsiteX127" fmla="*/ 3876 w 10000"/>
                  <a:gd name="connsiteY127" fmla="*/ 7438 h 10000"/>
                  <a:gd name="connsiteX128" fmla="*/ 3857 w 10000"/>
                  <a:gd name="connsiteY128" fmla="*/ 7250 h 10000"/>
                  <a:gd name="connsiteX129" fmla="*/ 3915 w 10000"/>
                  <a:gd name="connsiteY129" fmla="*/ 7061 h 10000"/>
                  <a:gd name="connsiteX130" fmla="*/ 4128 w 10000"/>
                  <a:gd name="connsiteY130" fmla="*/ 6861 h 10000"/>
                  <a:gd name="connsiteX131" fmla="*/ 4167 w 10000"/>
                  <a:gd name="connsiteY131" fmla="*/ 6650 h 10000"/>
                  <a:gd name="connsiteX132" fmla="*/ 4147 w 10000"/>
                  <a:gd name="connsiteY132" fmla="*/ 6435 h 10000"/>
                  <a:gd name="connsiteX133" fmla="*/ 4147 w 10000"/>
                  <a:gd name="connsiteY133" fmla="*/ 6220 h 10000"/>
                  <a:gd name="connsiteX134" fmla="*/ 4167 w 10000"/>
                  <a:gd name="connsiteY134" fmla="*/ 6143 h 10000"/>
                  <a:gd name="connsiteX135" fmla="*/ 4186 w 10000"/>
                  <a:gd name="connsiteY135" fmla="*/ 6070 h 10000"/>
                  <a:gd name="connsiteX136" fmla="*/ 4186 w 10000"/>
                  <a:gd name="connsiteY136" fmla="*/ 5997 h 10000"/>
                  <a:gd name="connsiteX137" fmla="*/ 4128 w 10000"/>
                  <a:gd name="connsiteY137" fmla="*/ 5928 h 10000"/>
                  <a:gd name="connsiteX138" fmla="*/ 4109 w 10000"/>
                  <a:gd name="connsiteY138" fmla="*/ 5755 h 10000"/>
                  <a:gd name="connsiteX139" fmla="*/ 4147 w 10000"/>
                  <a:gd name="connsiteY139" fmla="*/ 5744 h 10000"/>
                  <a:gd name="connsiteX140" fmla="*/ 4147 w 10000"/>
                  <a:gd name="connsiteY140" fmla="*/ 5567 h 10000"/>
                  <a:gd name="connsiteX141" fmla="*/ 4186 w 10000"/>
                  <a:gd name="connsiteY141" fmla="*/ 5386 h 10000"/>
                  <a:gd name="connsiteX142" fmla="*/ 4205 w 10000"/>
                  <a:gd name="connsiteY142" fmla="*/ 5209 h 10000"/>
                  <a:gd name="connsiteX143" fmla="*/ 4167 w 10000"/>
                  <a:gd name="connsiteY143" fmla="*/ 5018 h 10000"/>
                  <a:gd name="connsiteX144" fmla="*/ 4264 w 10000"/>
                  <a:gd name="connsiteY144" fmla="*/ 4991 h 10000"/>
                  <a:gd name="connsiteX145" fmla="*/ 4205 w 10000"/>
                  <a:gd name="connsiteY145" fmla="*/ 4630 h 10000"/>
                  <a:gd name="connsiteX146" fmla="*/ 4283 w 10000"/>
                  <a:gd name="connsiteY146" fmla="*/ 4545 h 10000"/>
                  <a:gd name="connsiteX147" fmla="*/ 4302 w 10000"/>
                  <a:gd name="connsiteY147" fmla="*/ 4460 h 10000"/>
                  <a:gd name="connsiteX148" fmla="*/ 4322 w 10000"/>
                  <a:gd name="connsiteY148" fmla="*/ 4372 h 10000"/>
                  <a:gd name="connsiteX149" fmla="*/ 4360 w 10000"/>
                  <a:gd name="connsiteY149" fmla="*/ 4284 h 10000"/>
                  <a:gd name="connsiteX150" fmla="*/ 4419 w 10000"/>
                  <a:gd name="connsiteY150" fmla="*/ 4230 h 10000"/>
                  <a:gd name="connsiteX151" fmla="*/ 4399 w 10000"/>
                  <a:gd name="connsiteY151" fmla="*/ 4184 h 10000"/>
                  <a:gd name="connsiteX152" fmla="*/ 4360 w 10000"/>
                  <a:gd name="connsiteY152" fmla="*/ 4130 h 10000"/>
                  <a:gd name="connsiteX153" fmla="*/ 4399 w 10000"/>
                  <a:gd name="connsiteY153" fmla="*/ 4084 h 10000"/>
                  <a:gd name="connsiteX154" fmla="*/ 4477 w 10000"/>
                  <a:gd name="connsiteY154" fmla="*/ 4000 h 10000"/>
                  <a:gd name="connsiteX155" fmla="*/ 4477 w 10000"/>
                  <a:gd name="connsiteY155" fmla="*/ 3919 h 10000"/>
                  <a:gd name="connsiteX156" fmla="*/ 4457 w 10000"/>
                  <a:gd name="connsiteY156" fmla="*/ 3835 h 10000"/>
                  <a:gd name="connsiteX157" fmla="*/ 4438 w 10000"/>
                  <a:gd name="connsiteY157" fmla="*/ 3749 h 10000"/>
                  <a:gd name="connsiteX158" fmla="*/ 4341 w 10000"/>
                  <a:gd name="connsiteY158" fmla="*/ 3745 h 10000"/>
                  <a:gd name="connsiteX159" fmla="*/ 4360 w 10000"/>
                  <a:gd name="connsiteY159" fmla="*/ 3680 h 10000"/>
                  <a:gd name="connsiteX160" fmla="*/ 4438 w 10000"/>
                  <a:gd name="connsiteY160" fmla="*/ 3615 h 10000"/>
                  <a:gd name="connsiteX161" fmla="*/ 4457 w 10000"/>
                  <a:gd name="connsiteY161" fmla="*/ 3550 h 10000"/>
                  <a:gd name="connsiteX162" fmla="*/ 4438 w 10000"/>
                  <a:gd name="connsiteY162" fmla="*/ 3481 h 10000"/>
                  <a:gd name="connsiteX163" fmla="*/ 4399 w 10000"/>
                  <a:gd name="connsiteY163" fmla="*/ 3481 h 10000"/>
                  <a:gd name="connsiteX164" fmla="*/ 4419 w 10000"/>
                  <a:gd name="connsiteY164" fmla="*/ 3415 h 10000"/>
                  <a:gd name="connsiteX165" fmla="*/ 4399 w 10000"/>
                  <a:gd name="connsiteY165" fmla="*/ 3339 h 10000"/>
                  <a:gd name="connsiteX166" fmla="*/ 4399 w 10000"/>
                  <a:gd name="connsiteY166" fmla="*/ 3273 h 10000"/>
                  <a:gd name="connsiteX167" fmla="*/ 4457 w 10000"/>
                  <a:gd name="connsiteY167" fmla="*/ 3204 h 10000"/>
                  <a:gd name="connsiteX168" fmla="*/ 4457 w 10000"/>
                  <a:gd name="connsiteY168" fmla="*/ 3066 h 10000"/>
                  <a:gd name="connsiteX169" fmla="*/ 4457 w 10000"/>
                  <a:gd name="connsiteY169" fmla="*/ 2932 h 10000"/>
                  <a:gd name="connsiteX170" fmla="*/ 4516 w 10000"/>
                  <a:gd name="connsiteY170" fmla="*/ 2797 h 10000"/>
                  <a:gd name="connsiteX171" fmla="*/ 4651 w 10000"/>
                  <a:gd name="connsiteY171" fmla="*/ 2674 h 10000"/>
                  <a:gd name="connsiteX172" fmla="*/ 4593 w 10000"/>
                  <a:gd name="connsiteY172" fmla="*/ 2655 h 10000"/>
                  <a:gd name="connsiteX173" fmla="*/ 4593 w 10000"/>
                  <a:gd name="connsiteY173" fmla="*/ 2539 h 10000"/>
                  <a:gd name="connsiteX174" fmla="*/ 4574 w 10000"/>
                  <a:gd name="connsiteY174" fmla="*/ 2424 h 10000"/>
                  <a:gd name="connsiteX175" fmla="*/ 4554 w 10000"/>
                  <a:gd name="connsiteY175" fmla="*/ 2309 h 10000"/>
                  <a:gd name="connsiteX176" fmla="*/ 4593 w 10000"/>
                  <a:gd name="connsiteY176" fmla="*/ 2206 h 10000"/>
                  <a:gd name="connsiteX177" fmla="*/ 4632 w 10000"/>
                  <a:gd name="connsiteY177" fmla="*/ 2020 h 10000"/>
                  <a:gd name="connsiteX178" fmla="*/ 4729 w 10000"/>
                  <a:gd name="connsiteY178" fmla="*/ 1840 h 10000"/>
                  <a:gd name="connsiteX179" fmla="*/ 4787 w 10000"/>
                  <a:gd name="connsiteY179" fmla="*/ 1656 h 10000"/>
                  <a:gd name="connsiteX180" fmla="*/ 4748 w 10000"/>
                  <a:gd name="connsiteY180" fmla="*/ 1468 h 10000"/>
                  <a:gd name="connsiteX181" fmla="*/ 4767 w 10000"/>
                  <a:gd name="connsiteY181" fmla="*/ 1380 h 10000"/>
                  <a:gd name="connsiteX182" fmla="*/ 4767 w 10000"/>
                  <a:gd name="connsiteY182" fmla="*/ 1284 h 10000"/>
                  <a:gd name="connsiteX183" fmla="*/ 4767 w 10000"/>
                  <a:gd name="connsiteY183" fmla="*/ 1194 h 10000"/>
                  <a:gd name="connsiteX184" fmla="*/ 4748 w 10000"/>
                  <a:gd name="connsiteY184" fmla="*/ 1102 h 10000"/>
                  <a:gd name="connsiteX185" fmla="*/ 4651 w 10000"/>
                  <a:gd name="connsiteY185" fmla="*/ 1129 h 10000"/>
                  <a:gd name="connsiteX186" fmla="*/ 4651 w 10000"/>
                  <a:gd name="connsiteY186" fmla="*/ 1068 h 10000"/>
                  <a:gd name="connsiteX187" fmla="*/ 4632 w 10000"/>
                  <a:gd name="connsiteY187" fmla="*/ 1003 h 10000"/>
                  <a:gd name="connsiteX188" fmla="*/ 4632 w 10000"/>
                  <a:gd name="connsiteY188" fmla="*/ 941 h 10000"/>
                  <a:gd name="connsiteX189" fmla="*/ 4651 w 10000"/>
                  <a:gd name="connsiteY189" fmla="*/ 880 h 10000"/>
                  <a:gd name="connsiteX190" fmla="*/ 4593 w 10000"/>
                  <a:gd name="connsiteY190" fmla="*/ 799 h 10000"/>
                  <a:gd name="connsiteX191" fmla="*/ 4593 w 10000"/>
                  <a:gd name="connsiteY191" fmla="*/ 715 h 10000"/>
                  <a:gd name="connsiteX192" fmla="*/ 4574 w 10000"/>
                  <a:gd name="connsiteY192" fmla="*/ 630 h 10000"/>
                  <a:gd name="connsiteX193" fmla="*/ 4574 w 10000"/>
                  <a:gd name="connsiteY193" fmla="*/ 554 h 10000"/>
                  <a:gd name="connsiteX194" fmla="*/ 4516 w 10000"/>
                  <a:gd name="connsiteY194" fmla="*/ 361 h 10000"/>
                  <a:gd name="connsiteX195" fmla="*/ 4457 w 10000"/>
                  <a:gd name="connsiteY195" fmla="*/ 342 h 10000"/>
                  <a:gd name="connsiteX196" fmla="*/ 4341 w 10000"/>
                  <a:gd name="connsiteY196" fmla="*/ 330 h 10000"/>
                  <a:gd name="connsiteX197" fmla="*/ 4264 w 10000"/>
                  <a:gd name="connsiteY197" fmla="*/ 318 h 10000"/>
                  <a:gd name="connsiteX198" fmla="*/ 4147 w 10000"/>
                  <a:gd name="connsiteY198" fmla="*/ 315 h 10000"/>
                  <a:gd name="connsiteX199" fmla="*/ 4070 w 10000"/>
                  <a:gd name="connsiteY199" fmla="*/ 318 h 10000"/>
                  <a:gd name="connsiteX200" fmla="*/ 4012 w 10000"/>
                  <a:gd name="connsiteY200" fmla="*/ 326 h 10000"/>
                  <a:gd name="connsiteX201" fmla="*/ 3934 w 10000"/>
                  <a:gd name="connsiteY201" fmla="*/ 326 h 10000"/>
                  <a:gd name="connsiteX202" fmla="*/ 3876 w 10000"/>
                  <a:gd name="connsiteY202" fmla="*/ 318 h 10000"/>
                  <a:gd name="connsiteX203" fmla="*/ 3895 w 10000"/>
                  <a:gd name="connsiteY203" fmla="*/ 303 h 10000"/>
                  <a:gd name="connsiteX204" fmla="*/ 3934 w 10000"/>
                  <a:gd name="connsiteY204" fmla="*/ 295 h 10000"/>
                  <a:gd name="connsiteX205" fmla="*/ 3992 w 10000"/>
                  <a:gd name="connsiteY205" fmla="*/ 284 h 10000"/>
                  <a:gd name="connsiteX206" fmla="*/ 3973 w 10000"/>
                  <a:gd name="connsiteY206" fmla="*/ 269 h 10000"/>
                  <a:gd name="connsiteX207" fmla="*/ 4147 w 10000"/>
                  <a:gd name="connsiteY207" fmla="*/ 253 h 10000"/>
                  <a:gd name="connsiteX208" fmla="*/ 4322 w 10000"/>
                  <a:gd name="connsiteY208" fmla="*/ 226 h 10000"/>
                  <a:gd name="connsiteX209" fmla="*/ 4477 w 10000"/>
                  <a:gd name="connsiteY209" fmla="*/ 200 h 10000"/>
                  <a:gd name="connsiteX210" fmla="*/ 4612 w 10000"/>
                  <a:gd name="connsiteY210" fmla="*/ 161 h 10000"/>
                  <a:gd name="connsiteX211" fmla="*/ 4651 w 10000"/>
                  <a:gd name="connsiteY211" fmla="*/ 119 h 10000"/>
                  <a:gd name="connsiteX212" fmla="*/ 4709 w 10000"/>
                  <a:gd name="connsiteY212" fmla="*/ 84 h 10000"/>
                  <a:gd name="connsiteX213" fmla="*/ 4709 w 10000"/>
                  <a:gd name="connsiteY213" fmla="*/ 42 h 10000"/>
                  <a:gd name="connsiteX214" fmla="*/ 4729 w 10000"/>
                  <a:gd name="connsiteY214" fmla="*/ 0 h 10000"/>
                  <a:gd name="connsiteX215" fmla="*/ 4787 w 10000"/>
                  <a:gd name="connsiteY215" fmla="*/ 73 h 10000"/>
                  <a:gd name="connsiteX216" fmla="*/ 4864 w 10000"/>
                  <a:gd name="connsiteY216" fmla="*/ 153 h 10000"/>
                  <a:gd name="connsiteX217" fmla="*/ 4884 w 10000"/>
                  <a:gd name="connsiteY217" fmla="*/ 230 h 10000"/>
                  <a:gd name="connsiteX218" fmla="*/ 4845 w 10000"/>
                  <a:gd name="connsiteY218"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6550 w 10000"/>
                  <a:gd name="connsiteY91" fmla="*/ 10000 h 10000"/>
                  <a:gd name="connsiteX92" fmla="*/ 4767 w 10000"/>
                  <a:gd name="connsiteY92" fmla="*/ 9985 h 10000"/>
                  <a:gd name="connsiteX93" fmla="*/ 4554 w 10000"/>
                  <a:gd name="connsiteY93" fmla="*/ 9997 h 10000"/>
                  <a:gd name="connsiteX94" fmla="*/ 2849 w 10000"/>
                  <a:gd name="connsiteY94" fmla="*/ 9931 h 10000"/>
                  <a:gd name="connsiteX95" fmla="*/ 2442 w 10000"/>
                  <a:gd name="connsiteY95" fmla="*/ 9889 h 10000"/>
                  <a:gd name="connsiteX96" fmla="*/ 2074 w 10000"/>
                  <a:gd name="connsiteY96" fmla="*/ 9847 h 10000"/>
                  <a:gd name="connsiteX97" fmla="*/ 1647 w 10000"/>
                  <a:gd name="connsiteY97" fmla="*/ 9812 h 10000"/>
                  <a:gd name="connsiteX98" fmla="*/ 814 w 10000"/>
                  <a:gd name="connsiteY98" fmla="*/ 9747 h 10000"/>
                  <a:gd name="connsiteX99" fmla="*/ 426 w 10000"/>
                  <a:gd name="connsiteY99" fmla="*/ 9717 h 10000"/>
                  <a:gd name="connsiteX100" fmla="*/ 0 w 10000"/>
                  <a:gd name="connsiteY100" fmla="*/ 9690 h 10000"/>
                  <a:gd name="connsiteX101" fmla="*/ 252 w 10000"/>
                  <a:gd name="connsiteY101" fmla="*/ 9674 h 10000"/>
                  <a:gd name="connsiteX102" fmla="*/ 523 w 10000"/>
                  <a:gd name="connsiteY102" fmla="*/ 9655 h 10000"/>
                  <a:gd name="connsiteX103" fmla="*/ 775 w 10000"/>
                  <a:gd name="connsiteY103" fmla="*/ 9628 h 10000"/>
                  <a:gd name="connsiteX104" fmla="*/ 1047 w 10000"/>
                  <a:gd name="connsiteY104" fmla="*/ 9605 h 10000"/>
                  <a:gd name="connsiteX105" fmla="*/ 1279 w 10000"/>
                  <a:gd name="connsiteY105" fmla="*/ 9586 h 10000"/>
                  <a:gd name="connsiteX106" fmla="*/ 1550 w 10000"/>
                  <a:gd name="connsiteY106" fmla="*/ 9570 h 10000"/>
                  <a:gd name="connsiteX107" fmla="*/ 1841 w 10000"/>
                  <a:gd name="connsiteY107" fmla="*/ 9558 h 10000"/>
                  <a:gd name="connsiteX108" fmla="*/ 2132 w 10000"/>
                  <a:gd name="connsiteY108" fmla="*/ 9558 h 10000"/>
                  <a:gd name="connsiteX109" fmla="*/ 2345 w 10000"/>
                  <a:gd name="connsiteY109" fmla="*/ 9558 h 10000"/>
                  <a:gd name="connsiteX110" fmla="*/ 2558 w 10000"/>
                  <a:gd name="connsiteY110" fmla="*/ 9558 h 10000"/>
                  <a:gd name="connsiteX111" fmla="*/ 2752 w 10000"/>
                  <a:gd name="connsiteY111" fmla="*/ 9554 h 10000"/>
                  <a:gd name="connsiteX112" fmla="*/ 2965 w 10000"/>
                  <a:gd name="connsiteY112" fmla="*/ 9547 h 10000"/>
                  <a:gd name="connsiteX113" fmla="*/ 3159 w 10000"/>
                  <a:gd name="connsiteY113" fmla="*/ 9543 h 10000"/>
                  <a:gd name="connsiteX114" fmla="*/ 3333 w 10000"/>
                  <a:gd name="connsiteY114" fmla="*/ 9531 h 10000"/>
                  <a:gd name="connsiteX115" fmla="*/ 3527 w 10000"/>
                  <a:gd name="connsiteY115" fmla="*/ 9516 h 10000"/>
                  <a:gd name="connsiteX116" fmla="*/ 3702 w 10000"/>
                  <a:gd name="connsiteY116" fmla="*/ 9497 h 10000"/>
                  <a:gd name="connsiteX117" fmla="*/ 3721 w 10000"/>
                  <a:gd name="connsiteY117" fmla="*/ 9328 h 10000"/>
                  <a:gd name="connsiteX118" fmla="*/ 3779 w 10000"/>
                  <a:gd name="connsiteY118" fmla="*/ 9159 h 10000"/>
                  <a:gd name="connsiteX119" fmla="*/ 3857 w 10000"/>
                  <a:gd name="connsiteY119" fmla="*/ 8990 h 10000"/>
                  <a:gd name="connsiteX120" fmla="*/ 3915 w 10000"/>
                  <a:gd name="connsiteY120" fmla="*/ 8821 h 10000"/>
                  <a:gd name="connsiteX121" fmla="*/ 3895 w 10000"/>
                  <a:gd name="connsiteY121" fmla="*/ 8575 h 10000"/>
                  <a:gd name="connsiteX122" fmla="*/ 3895 w 10000"/>
                  <a:gd name="connsiteY122" fmla="*/ 8329 h 10000"/>
                  <a:gd name="connsiteX123" fmla="*/ 3895 w 10000"/>
                  <a:gd name="connsiteY123" fmla="*/ 8080 h 10000"/>
                  <a:gd name="connsiteX124" fmla="*/ 3915 w 10000"/>
                  <a:gd name="connsiteY124" fmla="*/ 7833 h 10000"/>
                  <a:gd name="connsiteX125" fmla="*/ 3915 w 10000"/>
                  <a:gd name="connsiteY125" fmla="*/ 7638 h 10000"/>
                  <a:gd name="connsiteX126" fmla="*/ 3876 w 10000"/>
                  <a:gd name="connsiteY126" fmla="*/ 7438 h 10000"/>
                  <a:gd name="connsiteX127" fmla="*/ 3857 w 10000"/>
                  <a:gd name="connsiteY127" fmla="*/ 7250 h 10000"/>
                  <a:gd name="connsiteX128" fmla="*/ 3915 w 10000"/>
                  <a:gd name="connsiteY128" fmla="*/ 7061 h 10000"/>
                  <a:gd name="connsiteX129" fmla="*/ 4128 w 10000"/>
                  <a:gd name="connsiteY129" fmla="*/ 6861 h 10000"/>
                  <a:gd name="connsiteX130" fmla="*/ 4167 w 10000"/>
                  <a:gd name="connsiteY130" fmla="*/ 6650 h 10000"/>
                  <a:gd name="connsiteX131" fmla="*/ 4147 w 10000"/>
                  <a:gd name="connsiteY131" fmla="*/ 6435 h 10000"/>
                  <a:gd name="connsiteX132" fmla="*/ 4147 w 10000"/>
                  <a:gd name="connsiteY132" fmla="*/ 6220 h 10000"/>
                  <a:gd name="connsiteX133" fmla="*/ 4167 w 10000"/>
                  <a:gd name="connsiteY133" fmla="*/ 6143 h 10000"/>
                  <a:gd name="connsiteX134" fmla="*/ 4186 w 10000"/>
                  <a:gd name="connsiteY134" fmla="*/ 6070 h 10000"/>
                  <a:gd name="connsiteX135" fmla="*/ 4186 w 10000"/>
                  <a:gd name="connsiteY135" fmla="*/ 5997 h 10000"/>
                  <a:gd name="connsiteX136" fmla="*/ 4128 w 10000"/>
                  <a:gd name="connsiteY136" fmla="*/ 5928 h 10000"/>
                  <a:gd name="connsiteX137" fmla="*/ 4109 w 10000"/>
                  <a:gd name="connsiteY137" fmla="*/ 5755 h 10000"/>
                  <a:gd name="connsiteX138" fmla="*/ 4147 w 10000"/>
                  <a:gd name="connsiteY138" fmla="*/ 5744 h 10000"/>
                  <a:gd name="connsiteX139" fmla="*/ 4147 w 10000"/>
                  <a:gd name="connsiteY139" fmla="*/ 5567 h 10000"/>
                  <a:gd name="connsiteX140" fmla="*/ 4186 w 10000"/>
                  <a:gd name="connsiteY140" fmla="*/ 5386 h 10000"/>
                  <a:gd name="connsiteX141" fmla="*/ 4205 w 10000"/>
                  <a:gd name="connsiteY141" fmla="*/ 5209 h 10000"/>
                  <a:gd name="connsiteX142" fmla="*/ 4167 w 10000"/>
                  <a:gd name="connsiteY142" fmla="*/ 5018 h 10000"/>
                  <a:gd name="connsiteX143" fmla="*/ 4264 w 10000"/>
                  <a:gd name="connsiteY143" fmla="*/ 4991 h 10000"/>
                  <a:gd name="connsiteX144" fmla="*/ 4205 w 10000"/>
                  <a:gd name="connsiteY144" fmla="*/ 4630 h 10000"/>
                  <a:gd name="connsiteX145" fmla="*/ 4283 w 10000"/>
                  <a:gd name="connsiteY145" fmla="*/ 4545 h 10000"/>
                  <a:gd name="connsiteX146" fmla="*/ 4302 w 10000"/>
                  <a:gd name="connsiteY146" fmla="*/ 4460 h 10000"/>
                  <a:gd name="connsiteX147" fmla="*/ 4322 w 10000"/>
                  <a:gd name="connsiteY147" fmla="*/ 4372 h 10000"/>
                  <a:gd name="connsiteX148" fmla="*/ 4360 w 10000"/>
                  <a:gd name="connsiteY148" fmla="*/ 4284 h 10000"/>
                  <a:gd name="connsiteX149" fmla="*/ 4419 w 10000"/>
                  <a:gd name="connsiteY149" fmla="*/ 4230 h 10000"/>
                  <a:gd name="connsiteX150" fmla="*/ 4399 w 10000"/>
                  <a:gd name="connsiteY150" fmla="*/ 4184 h 10000"/>
                  <a:gd name="connsiteX151" fmla="*/ 4360 w 10000"/>
                  <a:gd name="connsiteY151" fmla="*/ 4130 h 10000"/>
                  <a:gd name="connsiteX152" fmla="*/ 4399 w 10000"/>
                  <a:gd name="connsiteY152" fmla="*/ 4084 h 10000"/>
                  <a:gd name="connsiteX153" fmla="*/ 4477 w 10000"/>
                  <a:gd name="connsiteY153" fmla="*/ 4000 h 10000"/>
                  <a:gd name="connsiteX154" fmla="*/ 4477 w 10000"/>
                  <a:gd name="connsiteY154" fmla="*/ 3919 h 10000"/>
                  <a:gd name="connsiteX155" fmla="*/ 4457 w 10000"/>
                  <a:gd name="connsiteY155" fmla="*/ 3835 h 10000"/>
                  <a:gd name="connsiteX156" fmla="*/ 4438 w 10000"/>
                  <a:gd name="connsiteY156" fmla="*/ 3749 h 10000"/>
                  <a:gd name="connsiteX157" fmla="*/ 4341 w 10000"/>
                  <a:gd name="connsiteY157" fmla="*/ 3745 h 10000"/>
                  <a:gd name="connsiteX158" fmla="*/ 4360 w 10000"/>
                  <a:gd name="connsiteY158" fmla="*/ 3680 h 10000"/>
                  <a:gd name="connsiteX159" fmla="*/ 4438 w 10000"/>
                  <a:gd name="connsiteY159" fmla="*/ 3615 h 10000"/>
                  <a:gd name="connsiteX160" fmla="*/ 4457 w 10000"/>
                  <a:gd name="connsiteY160" fmla="*/ 3550 h 10000"/>
                  <a:gd name="connsiteX161" fmla="*/ 4438 w 10000"/>
                  <a:gd name="connsiteY161" fmla="*/ 3481 h 10000"/>
                  <a:gd name="connsiteX162" fmla="*/ 4399 w 10000"/>
                  <a:gd name="connsiteY162" fmla="*/ 3481 h 10000"/>
                  <a:gd name="connsiteX163" fmla="*/ 4419 w 10000"/>
                  <a:gd name="connsiteY163" fmla="*/ 3415 h 10000"/>
                  <a:gd name="connsiteX164" fmla="*/ 4399 w 10000"/>
                  <a:gd name="connsiteY164" fmla="*/ 3339 h 10000"/>
                  <a:gd name="connsiteX165" fmla="*/ 4399 w 10000"/>
                  <a:gd name="connsiteY165" fmla="*/ 3273 h 10000"/>
                  <a:gd name="connsiteX166" fmla="*/ 4457 w 10000"/>
                  <a:gd name="connsiteY166" fmla="*/ 3204 h 10000"/>
                  <a:gd name="connsiteX167" fmla="*/ 4457 w 10000"/>
                  <a:gd name="connsiteY167" fmla="*/ 3066 h 10000"/>
                  <a:gd name="connsiteX168" fmla="*/ 4457 w 10000"/>
                  <a:gd name="connsiteY168" fmla="*/ 2932 h 10000"/>
                  <a:gd name="connsiteX169" fmla="*/ 4516 w 10000"/>
                  <a:gd name="connsiteY169" fmla="*/ 2797 h 10000"/>
                  <a:gd name="connsiteX170" fmla="*/ 4651 w 10000"/>
                  <a:gd name="connsiteY170" fmla="*/ 2674 h 10000"/>
                  <a:gd name="connsiteX171" fmla="*/ 4593 w 10000"/>
                  <a:gd name="connsiteY171" fmla="*/ 2655 h 10000"/>
                  <a:gd name="connsiteX172" fmla="*/ 4593 w 10000"/>
                  <a:gd name="connsiteY172" fmla="*/ 2539 h 10000"/>
                  <a:gd name="connsiteX173" fmla="*/ 4574 w 10000"/>
                  <a:gd name="connsiteY173" fmla="*/ 2424 h 10000"/>
                  <a:gd name="connsiteX174" fmla="*/ 4554 w 10000"/>
                  <a:gd name="connsiteY174" fmla="*/ 2309 h 10000"/>
                  <a:gd name="connsiteX175" fmla="*/ 4593 w 10000"/>
                  <a:gd name="connsiteY175" fmla="*/ 2206 h 10000"/>
                  <a:gd name="connsiteX176" fmla="*/ 4632 w 10000"/>
                  <a:gd name="connsiteY176" fmla="*/ 2020 h 10000"/>
                  <a:gd name="connsiteX177" fmla="*/ 4729 w 10000"/>
                  <a:gd name="connsiteY177" fmla="*/ 1840 h 10000"/>
                  <a:gd name="connsiteX178" fmla="*/ 4787 w 10000"/>
                  <a:gd name="connsiteY178" fmla="*/ 1656 h 10000"/>
                  <a:gd name="connsiteX179" fmla="*/ 4748 w 10000"/>
                  <a:gd name="connsiteY179" fmla="*/ 1468 h 10000"/>
                  <a:gd name="connsiteX180" fmla="*/ 4767 w 10000"/>
                  <a:gd name="connsiteY180" fmla="*/ 1380 h 10000"/>
                  <a:gd name="connsiteX181" fmla="*/ 4767 w 10000"/>
                  <a:gd name="connsiteY181" fmla="*/ 1284 h 10000"/>
                  <a:gd name="connsiteX182" fmla="*/ 4767 w 10000"/>
                  <a:gd name="connsiteY182" fmla="*/ 1194 h 10000"/>
                  <a:gd name="connsiteX183" fmla="*/ 4748 w 10000"/>
                  <a:gd name="connsiteY183" fmla="*/ 1102 h 10000"/>
                  <a:gd name="connsiteX184" fmla="*/ 4651 w 10000"/>
                  <a:gd name="connsiteY184" fmla="*/ 1129 h 10000"/>
                  <a:gd name="connsiteX185" fmla="*/ 4651 w 10000"/>
                  <a:gd name="connsiteY185" fmla="*/ 1068 h 10000"/>
                  <a:gd name="connsiteX186" fmla="*/ 4632 w 10000"/>
                  <a:gd name="connsiteY186" fmla="*/ 1003 h 10000"/>
                  <a:gd name="connsiteX187" fmla="*/ 4632 w 10000"/>
                  <a:gd name="connsiteY187" fmla="*/ 941 h 10000"/>
                  <a:gd name="connsiteX188" fmla="*/ 4651 w 10000"/>
                  <a:gd name="connsiteY188" fmla="*/ 880 h 10000"/>
                  <a:gd name="connsiteX189" fmla="*/ 4593 w 10000"/>
                  <a:gd name="connsiteY189" fmla="*/ 799 h 10000"/>
                  <a:gd name="connsiteX190" fmla="*/ 4593 w 10000"/>
                  <a:gd name="connsiteY190" fmla="*/ 715 h 10000"/>
                  <a:gd name="connsiteX191" fmla="*/ 4574 w 10000"/>
                  <a:gd name="connsiteY191" fmla="*/ 630 h 10000"/>
                  <a:gd name="connsiteX192" fmla="*/ 4574 w 10000"/>
                  <a:gd name="connsiteY192" fmla="*/ 554 h 10000"/>
                  <a:gd name="connsiteX193" fmla="*/ 4516 w 10000"/>
                  <a:gd name="connsiteY193" fmla="*/ 361 h 10000"/>
                  <a:gd name="connsiteX194" fmla="*/ 4457 w 10000"/>
                  <a:gd name="connsiteY194" fmla="*/ 342 h 10000"/>
                  <a:gd name="connsiteX195" fmla="*/ 4341 w 10000"/>
                  <a:gd name="connsiteY195" fmla="*/ 330 h 10000"/>
                  <a:gd name="connsiteX196" fmla="*/ 4264 w 10000"/>
                  <a:gd name="connsiteY196" fmla="*/ 318 h 10000"/>
                  <a:gd name="connsiteX197" fmla="*/ 4147 w 10000"/>
                  <a:gd name="connsiteY197" fmla="*/ 315 h 10000"/>
                  <a:gd name="connsiteX198" fmla="*/ 4070 w 10000"/>
                  <a:gd name="connsiteY198" fmla="*/ 318 h 10000"/>
                  <a:gd name="connsiteX199" fmla="*/ 4012 w 10000"/>
                  <a:gd name="connsiteY199" fmla="*/ 326 h 10000"/>
                  <a:gd name="connsiteX200" fmla="*/ 3934 w 10000"/>
                  <a:gd name="connsiteY200" fmla="*/ 326 h 10000"/>
                  <a:gd name="connsiteX201" fmla="*/ 3876 w 10000"/>
                  <a:gd name="connsiteY201" fmla="*/ 318 h 10000"/>
                  <a:gd name="connsiteX202" fmla="*/ 3895 w 10000"/>
                  <a:gd name="connsiteY202" fmla="*/ 303 h 10000"/>
                  <a:gd name="connsiteX203" fmla="*/ 3934 w 10000"/>
                  <a:gd name="connsiteY203" fmla="*/ 295 h 10000"/>
                  <a:gd name="connsiteX204" fmla="*/ 3992 w 10000"/>
                  <a:gd name="connsiteY204" fmla="*/ 284 h 10000"/>
                  <a:gd name="connsiteX205" fmla="*/ 3973 w 10000"/>
                  <a:gd name="connsiteY205" fmla="*/ 269 h 10000"/>
                  <a:gd name="connsiteX206" fmla="*/ 4147 w 10000"/>
                  <a:gd name="connsiteY206" fmla="*/ 253 h 10000"/>
                  <a:gd name="connsiteX207" fmla="*/ 4322 w 10000"/>
                  <a:gd name="connsiteY207" fmla="*/ 226 h 10000"/>
                  <a:gd name="connsiteX208" fmla="*/ 4477 w 10000"/>
                  <a:gd name="connsiteY208" fmla="*/ 200 h 10000"/>
                  <a:gd name="connsiteX209" fmla="*/ 4612 w 10000"/>
                  <a:gd name="connsiteY209" fmla="*/ 161 h 10000"/>
                  <a:gd name="connsiteX210" fmla="*/ 4651 w 10000"/>
                  <a:gd name="connsiteY210" fmla="*/ 119 h 10000"/>
                  <a:gd name="connsiteX211" fmla="*/ 4709 w 10000"/>
                  <a:gd name="connsiteY211" fmla="*/ 84 h 10000"/>
                  <a:gd name="connsiteX212" fmla="*/ 4709 w 10000"/>
                  <a:gd name="connsiteY212" fmla="*/ 42 h 10000"/>
                  <a:gd name="connsiteX213" fmla="*/ 4729 w 10000"/>
                  <a:gd name="connsiteY213" fmla="*/ 0 h 10000"/>
                  <a:gd name="connsiteX214" fmla="*/ 4787 w 10000"/>
                  <a:gd name="connsiteY214" fmla="*/ 73 h 10000"/>
                  <a:gd name="connsiteX215" fmla="*/ 4864 w 10000"/>
                  <a:gd name="connsiteY215" fmla="*/ 153 h 10000"/>
                  <a:gd name="connsiteX216" fmla="*/ 4884 w 10000"/>
                  <a:gd name="connsiteY216" fmla="*/ 230 h 10000"/>
                  <a:gd name="connsiteX217" fmla="*/ 4845 w 10000"/>
                  <a:gd name="connsiteY217"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4767 w 10000"/>
                  <a:gd name="connsiteY91" fmla="*/ 9985 h 10000"/>
                  <a:gd name="connsiteX92" fmla="*/ 4554 w 10000"/>
                  <a:gd name="connsiteY92" fmla="*/ 9997 h 10000"/>
                  <a:gd name="connsiteX93" fmla="*/ 2849 w 10000"/>
                  <a:gd name="connsiteY93" fmla="*/ 9931 h 10000"/>
                  <a:gd name="connsiteX94" fmla="*/ 2442 w 10000"/>
                  <a:gd name="connsiteY94" fmla="*/ 9889 h 10000"/>
                  <a:gd name="connsiteX95" fmla="*/ 2074 w 10000"/>
                  <a:gd name="connsiteY95" fmla="*/ 9847 h 10000"/>
                  <a:gd name="connsiteX96" fmla="*/ 1647 w 10000"/>
                  <a:gd name="connsiteY96" fmla="*/ 9812 h 10000"/>
                  <a:gd name="connsiteX97" fmla="*/ 814 w 10000"/>
                  <a:gd name="connsiteY97" fmla="*/ 9747 h 10000"/>
                  <a:gd name="connsiteX98" fmla="*/ 426 w 10000"/>
                  <a:gd name="connsiteY98" fmla="*/ 9717 h 10000"/>
                  <a:gd name="connsiteX99" fmla="*/ 0 w 10000"/>
                  <a:gd name="connsiteY99" fmla="*/ 9690 h 10000"/>
                  <a:gd name="connsiteX100" fmla="*/ 252 w 10000"/>
                  <a:gd name="connsiteY100" fmla="*/ 9674 h 10000"/>
                  <a:gd name="connsiteX101" fmla="*/ 523 w 10000"/>
                  <a:gd name="connsiteY101" fmla="*/ 9655 h 10000"/>
                  <a:gd name="connsiteX102" fmla="*/ 775 w 10000"/>
                  <a:gd name="connsiteY102" fmla="*/ 9628 h 10000"/>
                  <a:gd name="connsiteX103" fmla="*/ 1047 w 10000"/>
                  <a:gd name="connsiteY103" fmla="*/ 9605 h 10000"/>
                  <a:gd name="connsiteX104" fmla="*/ 1279 w 10000"/>
                  <a:gd name="connsiteY104" fmla="*/ 9586 h 10000"/>
                  <a:gd name="connsiteX105" fmla="*/ 1550 w 10000"/>
                  <a:gd name="connsiteY105" fmla="*/ 9570 h 10000"/>
                  <a:gd name="connsiteX106" fmla="*/ 1841 w 10000"/>
                  <a:gd name="connsiteY106" fmla="*/ 9558 h 10000"/>
                  <a:gd name="connsiteX107" fmla="*/ 2132 w 10000"/>
                  <a:gd name="connsiteY107" fmla="*/ 9558 h 10000"/>
                  <a:gd name="connsiteX108" fmla="*/ 2345 w 10000"/>
                  <a:gd name="connsiteY108" fmla="*/ 9558 h 10000"/>
                  <a:gd name="connsiteX109" fmla="*/ 2558 w 10000"/>
                  <a:gd name="connsiteY109" fmla="*/ 9558 h 10000"/>
                  <a:gd name="connsiteX110" fmla="*/ 2752 w 10000"/>
                  <a:gd name="connsiteY110" fmla="*/ 9554 h 10000"/>
                  <a:gd name="connsiteX111" fmla="*/ 2965 w 10000"/>
                  <a:gd name="connsiteY111" fmla="*/ 9547 h 10000"/>
                  <a:gd name="connsiteX112" fmla="*/ 3159 w 10000"/>
                  <a:gd name="connsiteY112" fmla="*/ 9543 h 10000"/>
                  <a:gd name="connsiteX113" fmla="*/ 3333 w 10000"/>
                  <a:gd name="connsiteY113" fmla="*/ 9531 h 10000"/>
                  <a:gd name="connsiteX114" fmla="*/ 3527 w 10000"/>
                  <a:gd name="connsiteY114" fmla="*/ 9516 h 10000"/>
                  <a:gd name="connsiteX115" fmla="*/ 3702 w 10000"/>
                  <a:gd name="connsiteY115" fmla="*/ 9497 h 10000"/>
                  <a:gd name="connsiteX116" fmla="*/ 3721 w 10000"/>
                  <a:gd name="connsiteY116" fmla="*/ 9328 h 10000"/>
                  <a:gd name="connsiteX117" fmla="*/ 3779 w 10000"/>
                  <a:gd name="connsiteY117" fmla="*/ 9159 h 10000"/>
                  <a:gd name="connsiteX118" fmla="*/ 3857 w 10000"/>
                  <a:gd name="connsiteY118" fmla="*/ 8990 h 10000"/>
                  <a:gd name="connsiteX119" fmla="*/ 3915 w 10000"/>
                  <a:gd name="connsiteY119" fmla="*/ 8821 h 10000"/>
                  <a:gd name="connsiteX120" fmla="*/ 3895 w 10000"/>
                  <a:gd name="connsiteY120" fmla="*/ 8575 h 10000"/>
                  <a:gd name="connsiteX121" fmla="*/ 3895 w 10000"/>
                  <a:gd name="connsiteY121" fmla="*/ 8329 h 10000"/>
                  <a:gd name="connsiteX122" fmla="*/ 3895 w 10000"/>
                  <a:gd name="connsiteY122" fmla="*/ 8080 h 10000"/>
                  <a:gd name="connsiteX123" fmla="*/ 3915 w 10000"/>
                  <a:gd name="connsiteY123" fmla="*/ 7833 h 10000"/>
                  <a:gd name="connsiteX124" fmla="*/ 3915 w 10000"/>
                  <a:gd name="connsiteY124" fmla="*/ 7638 h 10000"/>
                  <a:gd name="connsiteX125" fmla="*/ 3876 w 10000"/>
                  <a:gd name="connsiteY125" fmla="*/ 7438 h 10000"/>
                  <a:gd name="connsiteX126" fmla="*/ 3857 w 10000"/>
                  <a:gd name="connsiteY126" fmla="*/ 7250 h 10000"/>
                  <a:gd name="connsiteX127" fmla="*/ 3915 w 10000"/>
                  <a:gd name="connsiteY127" fmla="*/ 7061 h 10000"/>
                  <a:gd name="connsiteX128" fmla="*/ 4128 w 10000"/>
                  <a:gd name="connsiteY128" fmla="*/ 6861 h 10000"/>
                  <a:gd name="connsiteX129" fmla="*/ 4167 w 10000"/>
                  <a:gd name="connsiteY129" fmla="*/ 6650 h 10000"/>
                  <a:gd name="connsiteX130" fmla="*/ 4147 w 10000"/>
                  <a:gd name="connsiteY130" fmla="*/ 6435 h 10000"/>
                  <a:gd name="connsiteX131" fmla="*/ 4147 w 10000"/>
                  <a:gd name="connsiteY131" fmla="*/ 6220 h 10000"/>
                  <a:gd name="connsiteX132" fmla="*/ 4167 w 10000"/>
                  <a:gd name="connsiteY132" fmla="*/ 6143 h 10000"/>
                  <a:gd name="connsiteX133" fmla="*/ 4186 w 10000"/>
                  <a:gd name="connsiteY133" fmla="*/ 6070 h 10000"/>
                  <a:gd name="connsiteX134" fmla="*/ 4186 w 10000"/>
                  <a:gd name="connsiteY134" fmla="*/ 5997 h 10000"/>
                  <a:gd name="connsiteX135" fmla="*/ 4128 w 10000"/>
                  <a:gd name="connsiteY135" fmla="*/ 5928 h 10000"/>
                  <a:gd name="connsiteX136" fmla="*/ 4109 w 10000"/>
                  <a:gd name="connsiteY136" fmla="*/ 5755 h 10000"/>
                  <a:gd name="connsiteX137" fmla="*/ 4147 w 10000"/>
                  <a:gd name="connsiteY137" fmla="*/ 5744 h 10000"/>
                  <a:gd name="connsiteX138" fmla="*/ 4147 w 10000"/>
                  <a:gd name="connsiteY138" fmla="*/ 5567 h 10000"/>
                  <a:gd name="connsiteX139" fmla="*/ 4186 w 10000"/>
                  <a:gd name="connsiteY139" fmla="*/ 5386 h 10000"/>
                  <a:gd name="connsiteX140" fmla="*/ 4205 w 10000"/>
                  <a:gd name="connsiteY140" fmla="*/ 5209 h 10000"/>
                  <a:gd name="connsiteX141" fmla="*/ 4167 w 10000"/>
                  <a:gd name="connsiteY141" fmla="*/ 5018 h 10000"/>
                  <a:gd name="connsiteX142" fmla="*/ 4264 w 10000"/>
                  <a:gd name="connsiteY142" fmla="*/ 4991 h 10000"/>
                  <a:gd name="connsiteX143" fmla="*/ 4205 w 10000"/>
                  <a:gd name="connsiteY143" fmla="*/ 4630 h 10000"/>
                  <a:gd name="connsiteX144" fmla="*/ 4283 w 10000"/>
                  <a:gd name="connsiteY144" fmla="*/ 4545 h 10000"/>
                  <a:gd name="connsiteX145" fmla="*/ 4302 w 10000"/>
                  <a:gd name="connsiteY145" fmla="*/ 4460 h 10000"/>
                  <a:gd name="connsiteX146" fmla="*/ 4322 w 10000"/>
                  <a:gd name="connsiteY146" fmla="*/ 4372 h 10000"/>
                  <a:gd name="connsiteX147" fmla="*/ 4360 w 10000"/>
                  <a:gd name="connsiteY147" fmla="*/ 4284 h 10000"/>
                  <a:gd name="connsiteX148" fmla="*/ 4419 w 10000"/>
                  <a:gd name="connsiteY148" fmla="*/ 4230 h 10000"/>
                  <a:gd name="connsiteX149" fmla="*/ 4399 w 10000"/>
                  <a:gd name="connsiteY149" fmla="*/ 4184 h 10000"/>
                  <a:gd name="connsiteX150" fmla="*/ 4360 w 10000"/>
                  <a:gd name="connsiteY150" fmla="*/ 4130 h 10000"/>
                  <a:gd name="connsiteX151" fmla="*/ 4399 w 10000"/>
                  <a:gd name="connsiteY151" fmla="*/ 4084 h 10000"/>
                  <a:gd name="connsiteX152" fmla="*/ 4477 w 10000"/>
                  <a:gd name="connsiteY152" fmla="*/ 4000 h 10000"/>
                  <a:gd name="connsiteX153" fmla="*/ 4477 w 10000"/>
                  <a:gd name="connsiteY153" fmla="*/ 3919 h 10000"/>
                  <a:gd name="connsiteX154" fmla="*/ 4457 w 10000"/>
                  <a:gd name="connsiteY154" fmla="*/ 3835 h 10000"/>
                  <a:gd name="connsiteX155" fmla="*/ 4438 w 10000"/>
                  <a:gd name="connsiteY155" fmla="*/ 3749 h 10000"/>
                  <a:gd name="connsiteX156" fmla="*/ 4341 w 10000"/>
                  <a:gd name="connsiteY156" fmla="*/ 3745 h 10000"/>
                  <a:gd name="connsiteX157" fmla="*/ 4360 w 10000"/>
                  <a:gd name="connsiteY157" fmla="*/ 3680 h 10000"/>
                  <a:gd name="connsiteX158" fmla="*/ 4438 w 10000"/>
                  <a:gd name="connsiteY158" fmla="*/ 3615 h 10000"/>
                  <a:gd name="connsiteX159" fmla="*/ 4457 w 10000"/>
                  <a:gd name="connsiteY159" fmla="*/ 3550 h 10000"/>
                  <a:gd name="connsiteX160" fmla="*/ 4438 w 10000"/>
                  <a:gd name="connsiteY160" fmla="*/ 3481 h 10000"/>
                  <a:gd name="connsiteX161" fmla="*/ 4399 w 10000"/>
                  <a:gd name="connsiteY161" fmla="*/ 3481 h 10000"/>
                  <a:gd name="connsiteX162" fmla="*/ 4419 w 10000"/>
                  <a:gd name="connsiteY162" fmla="*/ 3415 h 10000"/>
                  <a:gd name="connsiteX163" fmla="*/ 4399 w 10000"/>
                  <a:gd name="connsiteY163" fmla="*/ 3339 h 10000"/>
                  <a:gd name="connsiteX164" fmla="*/ 4399 w 10000"/>
                  <a:gd name="connsiteY164" fmla="*/ 3273 h 10000"/>
                  <a:gd name="connsiteX165" fmla="*/ 4457 w 10000"/>
                  <a:gd name="connsiteY165" fmla="*/ 3204 h 10000"/>
                  <a:gd name="connsiteX166" fmla="*/ 4457 w 10000"/>
                  <a:gd name="connsiteY166" fmla="*/ 3066 h 10000"/>
                  <a:gd name="connsiteX167" fmla="*/ 4457 w 10000"/>
                  <a:gd name="connsiteY167" fmla="*/ 2932 h 10000"/>
                  <a:gd name="connsiteX168" fmla="*/ 4516 w 10000"/>
                  <a:gd name="connsiteY168" fmla="*/ 2797 h 10000"/>
                  <a:gd name="connsiteX169" fmla="*/ 4651 w 10000"/>
                  <a:gd name="connsiteY169" fmla="*/ 2674 h 10000"/>
                  <a:gd name="connsiteX170" fmla="*/ 4593 w 10000"/>
                  <a:gd name="connsiteY170" fmla="*/ 2655 h 10000"/>
                  <a:gd name="connsiteX171" fmla="*/ 4593 w 10000"/>
                  <a:gd name="connsiteY171" fmla="*/ 2539 h 10000"/>
                  <a:gd name="connsiteX172" fmla="*/ 4574 w 10000"/>
                  <a:gd name="connsiteY172" fmla="*/ 2424 h 10000"/>
                  <a:gd name="connsiteX173" fmla="*/ 4554 w 10000"/>
                  <a:gd name="connsiteY173" fmla="*/ 2309 h 10000"/>
                  <a:gd name="connsiteX174" fmla="*/ 4593 w 10000"/>
                  <a:gd name="connsiteY174" fmla="*/ 2206 h 10000"/>
                  <a:gd name="connsiteX175" fmla="*/ 4632 w 10000"/>
                  <a:gd name="connsiteY175" fmla="*/ 2020 h 10000"/>
                  <a:gd name="connsiteX176" fmla="*/ 4729 w 10000"/>
                  <a:gd name="connsiteY176" fmla="*/ 1840 h 10000"/>
                  <a:gd name="connsiteX177" fmla="*/ 4787 w 10000"/>
                  <a:gd name="connsiteY177" fmla="*/ 1656 h 10000"/>
                  <a:gd name="connsiteX178" fmla="*/ 4748 w 10000"/>
                  <a:gd name="connsiteY178" fmla="*/ 1468 h 10000"/>
                  <a:gd name="connsiteX179" fmla="*/ 4767 w 10000"/>
                  <a:gd name="connsiteY179" fmla="*/ 1380 h 10000"/>
                  <a:gd name="connsiteX180" fmla="*/ 4767 w 10000"/>
                  <a:gd name="connsiteY180" fmla="*/ 1284 h 10000"/>
                  <a:gd name="connsiteX181" fmla="*/ 4767 w 10000"/>
                  <a:gd name="connsiteY181" fmla="*/ 1194 h 10000"/>
                  <a:gd name="connsiteX182" fmla="*/ 4748 w 10000"/>
                  <a:gd name="connsiteY182" fmla="*/ 1102 h 10000"/>
                  <a:gd name="connsiteX183" fmla="*/ 4651 w 10000"/>
                  <a:gd name="connsiteY183" fmla="*/ 1129 h 10000"/>
                  <a:gd name="connsiteX184" fmla="*/ 4651 w 10000"/>
                  <a:gd name="connsiteY184" fmla="*/ 1068 h 10000"/>
                  <a:gd name="connsiteX185" fmla="*/ 4632 w 10000"/>
                  <a:gd name="connsiteY185" fmla="*/ 1003 h 10000"/>
                  <a:gd name="connsiteX186" fmla="*/ 4632 w 10000"/>
                  <a:gd name="connsiteY186" fmla="*/ 941 h 10000"/>
                  <a:gd name="connsiteX187" fmla="*/ 4651 w 10000"/>
                  <a:gd name="connsiteY187" fmla="*/ 880 h 10000"/>
                  <a:gd name="connsiteX188" fmla="*/ 4593 w 10000"/>
                  <a:gd name="connsiteY188" fmla="*/ 799 h 10000"/>
                  <a:gd name="connsiteX189" fmla="*/ 4593 w 10000"/>
                  <a:gd name="connsiteY189" fmla="*/ 715 h 10000"/>
                  <a:gd name="connsiteX190" fmla="*/ 4574 w 10000"/>
                  <a:gd name="connsiteY190" fmla="*/ 630 h 10000"/>
                  <a:gd name="connsiteX191" fmla="*/ 4574 w 10000"/>
                  <a:gd name="connsiteY191" fmla="*/ 554 h 10000"/>
                  <a:gd name="connsiteX192" fmla="*/ 4516 w 10000"/>
                  <a:gd name="connsiteY192" fmla="*/ 361 h 10000"/>
                  <a:gd name="connsiteX193" fmla="*/ 4457 w 10000"/>
                  <a:gd name="connsiteY193" fmla="*/ 342 h 10000"/>
                  <a:gd name="connsiteX194" fmla="*/ 4341 w 10000"/>
                  <a:gd name="connsiteY194" fmla="*/ 330 h 10000"/>
                  <a:gd name="connsiteX195" fmla="*/ 4264 w 10000"/>
                  <a:gd name="connsiteY195" fmla="*/ 318 h 10000"/>
                  <a:gd name="connsiteX196" fmla="*/ 4147 w 10000"/>
                  <a:gd name="connsiteY196" fmla="*/ 315 h 10000"/>
                  <a:gd name="connsiteX197" fmla="*/ 4070 w 10000"/>
                  <a:gd name="connsiteY197" fmla="*/ 318 h 10000"/>
                  <a:gd name="connsiteX198" fmla="*/ 4012 w 10000"/>
                  <a:gd name="connsiteY198" fmla="*/ 326 h 10000"/>
                  <a:gd name="connsiteX199" fmla="*/ 3934 w 10000"/>
                  <a:gd name="connsiteY199" fmla="*/ 326 h 10000"/>
                  <a:gd name="connsiteX200" fmla="*/ 3876 w 10000"/>
                  <a:gd name="connsiteY200" fmla="*/ 318 h 10000"/>
                  <a:gd name="connsiteX201" fmla="*/ 3895 w 10000"/>
                  <a:gd name="connsiteY201" fmla="*/ 303 h 10000"/>
                  <a:gd name="connsiteX202" fmla="*/ 3934 w 10000"/>
                  <a:gd name="connsiteY202" fmla="*/ 295 h 10000"/>
                  <a:gd name="connsiteX203" fmla="*/ 3992 w 10000"/>
                  <a:gd name="connsiteY203" fmla="*/ 284 h 10000"/>
                  <a:gd name="connsiteX204" fmla="*/ 3973 w 10000"/>
                  <a:gd name="connsiteY204" fmla="*/ 269 h 10000"/>
                  <a:gd name="connsiteX205" fmla="*/ 4147 w 10000"/>
                  <a:gd name="connsiteY205" fmla="*/ 253 h 10000"/>
                  <a:gd name="connsiteX206" fmla="*/ 4322 w 10000"/>
                  <a:gd name="connsiteY206" fmla="*/ 226 h 10000"/>
                  <a:gd name="connsiteX207" fmla="*/ 4477 w 10000"/>
                  <a:gd name="connsiteY207" fmla="*/ 200 h 10000"/>
                  <a:gd name="connsiteX208" fmla="*/ 4612 w 10000"/>
                  <a:gd name="connsiteY208" fmla="*/ 161 h 10000"/>
                  <a:gd name="connsiteX209" fmla="*/ 4651 w 10000"/>
                  <a:gd name="connsiteY209" fmla="*/ 119 h 10000"/>
                  <a:gd name="connsiteX210" fmla="*/ 4709 w 10000"/>
                  <a:gd name="connsiteY210" fmla="*/ 84 h 10000"/>
                  <a:gd name="connsiteX211" fmla="*/ 4709 w 10000"/>
                  <a:gd name="connsiteY211" fmla="*/ 42 h 10000"/>
                  <a:gd name="connsiteX212" fmla="*/ 4729 w 10000"/>
                  <a:gd name="connsiteY212" fmla="*/ 0 h 10000"/>
                  <a:gd name="connsiteX213" fmla="*/ 4787 w 10000"/>
                  <a:gd name="connsiteY213" fmla="*/ 73 h 10000"/>
                  <a:gd name="connsiteX214" fmla="*/ 4864 w 10000"/>
                  <a:gd name="connsiteY214" fmla="*/ 153 h 10000"/>
                  <a:gd name="connsiteX215" fmla="*/ 4884 w 10000"/>
                  <a:gd name="connsiteY215" fmla="*/ 230 h 10000"/>
                  <a:gd name="connsiteX216" fmla="*/ 4845 w 10000"/>
                  <a:gd name="connsiteY216"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093 w 10000"/>
                  <a:gd name="connsiteY88" fmla="*/ 9997 h 10000"/>
                  <a:gd name="connsiteX89" fmla="*/ 6822 w 10000"/>
                  <a:gd name="connsiteY89" fmla="*/ 10000 h 10000"/>
                  <a:gd name="connsiteX90" fmla="*/ 4767 w 10000"/>
                  <a:gd name="connsiteY90" fmla="*/ 9985 h 10000"/>
                  <a:gd name="connsiteX91" fmla="*/ 4554 w 10000"/>
                  <a:gd name="connsiteY91" fmla="*/ 9997 h 10000"/>
                  <a:gd name="connsiteX92" fmla="*/ 2849 w 10000"/>
                  <a:gd name="connsiteY92" fmla="*/ 9931 h 10000"/>
                  <a:gd name="connsiteX93" fmla="*/ 2442 w 10000"/>
                  <a:gd name="connsiteY93" fmla="*/ 9889 h 10000"/>
                  <a:gd name="connsiteX94" fmla="*/ 2074 w 10000"/>
                  <a:gd name="connsiteY94" fmla="*/ 9847 h 10000"/>
                  <a:gd name="connsiteX95" fmla="*/ 1647 w 10000"/>
                  <a:gd name="connsiteY95" fmla="*/ 9812 h 10000"/>
                  <a:gd name="connsiteX96" fmla="*/ 814 w 10000"/>
                  <a:gd name="connsiteY96" fmla="*/ 9747 h 10000"/>
                  <a:gd name="connsiteX97" fmla="*/ 426 w 10000"/>
                  <a:gd name="connsiteY97" fmla="*/ 9717 h 10000"/>
                  <a:gd name="connsiteX98" fmla="*/ 0 w 10000"/>
                  <a:gd name="connsiteY98" fmla="*/ 9690 h 10000"/>
                  <a:gd name="connsiteX99" fmla="*/ 252 w 10000"/>
                  <a:gd name="connsiteY99" fmla="*/ 9674 h 10000"/>
                  <a:gd name="connsiteX100" fmla="*/ 523 w 10000"/>
                  <a:gd name="connsiteY100" fmla="*/ 9655 h 10000"/>
                  <a:gd name="connsiteX101" fmla="*/ 775 w 10000"/>
                  <a:gd name="connsiteY101" fmla="*/ 9628 h 10000"/>
                  <a:gd name="connsiteX102" fmla="*/ 1047 w 10000"/>
                  <a:gd name="connsiteY102" fmla="*/ 9605 h 10000"/>
                  <a:gd name="connsiteX103" fmla="*/ 1279 w 10000"/>
                  <a:gd name="connsiteY103" fmla="*/ 9586 h 10000"/>
                  <a:gd name="connsiteX104" fmla="*/ 1550 w 10000"/>
                  <a:gd name="connsiteY104" fmla="*/ 9570 h 10000"/>
                  <a:gd name="connsiteX105" fmla="*/ 1841 w 10000"/>
                  <a:gd name="connsiteY105" fmla="*/ 9558 h 10000"/>
                  <a:gd name="connsiteX106" fmla="*/ 2132 w 10000"/>
                  <a:gd name="connsiteY106" fmla="*/ 9558 h 10000"/>
                  <a:gd name="connsiteX107" fmla="*/ 2345 w 10000"/>
                  <a:gd name="connsiteY107" fmla="*/ 9558 h 10000"/>
                  <a:gd name="connsiteX108" fmla="*/ 2558 w 10000"/>
                  <a:gd name="connsiteY108" fmla="*/ 9558 h 10000"/>
                  <a:gd name="connsiteX109" fmla="*/ 2752 w 10000"/>
                  <a:gd name="connsiteY109" fmla="*/ 9554 h 10000"/>
                  <a:gd name="connsiteX110" fmla="*/ 2965 w 10000"/>
                  <a:gd name="connsiteY110" fmla="*/ 9547 h 10000"/>
                  <a:gd name="connsiteX111" fmla="*/ 3159 w 10000"/>
                  <a:gd name="connsiteY111" fmla="*/ 9543 h 10000"/>
                  <a:gd name="connsiteX112" fmla="*/ 3333 w 10000"/>
                  <a:gd name="connsiteY112" fmla="*/ 9531 h 10000"/>
                  <a:gd name="connsiteX113" fmla="*/ 3527 w 10000"/>
                  <a:gd name="connsiteY113" fmla="*/ 9516 h 10000"/>
                  <a:gd name="connsiteX114" fmla="*/ 3702 w 10000"/>
                  <a:gd name="connsiteY114" fmla="*/ 9497 h 10000"/>
                  <a:gd name="connsiteX115" fmla="*/ 3721 w 10000"/>
                  <a:gd name="connsiteY115" fmla="*/ 9328 h 10000"/>
                  <a:gd name="connsiteX116" fmla="*/ 3779 w 10000"/>
                  <a:gd name="connsiteY116" fmla="*/ 9159 h 10000"/>
                  <a:gd name="connsiteX117" fmla="*/ 3857 w 10000"/>
                  <a:gd name="connsiteY117" fmla="*/ 8990 h 10000"/>
                  <a:gd name="connsiteX118" fmla="*/ 3915 w 10000"/>
                  <a:gd name="connsiteY118" fmla="*/ 8821 h 10000"/>
                  <a:gd name="connsiteX119" fmla="*/ 3895 w 10000"/>
                  <a:gd name="connsiteY119" fmla="*/ 8575 h 10000"/>
                  <a:gd name="connsiteX120" fmla="*/ 3895 w 10000"/>
                  <a:gd name="connsiteY120" fmla="*/ 8329 h 10000"/>
                  <a:gd name="connsiteX121" fmla="*/ 3895 w 10000"/>
                  <a:gd name="connsiteY121" fmla="*/ 8080 h 10000"/>
                  <a:gd name="connsiteX122" fmla="*/ 3915 w 10000"/>
                  <a:gd name="connsiteY122" fmla="*/ 7833 h 10000"/>
                  <a:gd name="connsiteX123" fmla="*/ 3915 w 10000"/>
                  <a:gd name="connsiteY123" fmla="*/ 7638 h 10000"/>
                  <a:gd name="connsiteX124" fmla="*/ 3876 w 10000"/>
                  <a:gd name="connsiteY124" fmla="*/ 7438 h 10000"/>
                  <a:gd name="connsiteX125" fmla="*/ 3857 w 10000"/>
                  <a:gd name="connsiteY125" fmla="*/ 7250 h 10000"/>
                  <a:gd name="connsiteX126" fmla="*/ 3915 w 10000"/>
                  <a:gd name="connsiteY126" fmla="*/ 7061 h 10000"/>
                  <a:gd name="connsiteX127" fmla="*/ 4128 w 10000"/>
                  <a:gd name="connsiteY127" fmla="*/ 6861 h 10000"/>
                  <a:gd name="connsiteX128" fmla="*/ 4167 w 10000"/>
                  <a:gd name="connsiteY128" fmla="*/ 6650 h 10000"/>
                  <a:gd name="connsiteX129" fmla="*/ 4147 w 10000"/>
                  <a:gd name="connsiteY129" fmla="*/ 6435 h 10000"/>
                  <a:gd name="connsiteX130" fmla="*/ 4147 w 10000"/>
                  <a:gd name="connsiteY130" fmla="*/ 6220 h 10000"/>
                  <a:gd name="connsiteX131" fmla="*/ 4167 w 10000"/>
                  <a:gd name="connsiteY131" fmla="*/ 6143 h 10000"/>
                  <a:gd name="connsiteX132" fmla="*/ 4186 w 10000"/>
                  <a:gd name="connsiteY132" fmla="*/ 6070 h 10000"/>
                  <a:gd name="connsiteX133" fmla="*/ 4186 w 10000"/>
                  <a:gd name="connsiteY133" fmla="*/ 5997 h 10000"/>
                  <a:gd name="connsiteX134" fmla="*/ 4128 w 10000"/>
                  <a:gd name="connsiteY134" fmla="*/ 5928 h 10000"/>
                  <a:gd name="connsiteX135" fmla="*/ 4109 w 10000"/>
                  <a:gd name="connsiteY135" fmla="*/ 5755 h 10000"/>
                  <a:gd name="connsiteX136" fmla="*/ 4147 w 10000"/>
                  <a:gd name="connsiteY136" fmla="*/ 5744 h 10000"/>
                  <a:gd name="connsiteX137" fmla="*/ 4147 w 10000"/>
                  <a:gd name="connsiteY137" fmla="*/ 5567 h 10000"/>
                  <a:gd name="connsiteX138" fmla="*/ 4186 w 10000"/>
                  <a:gd name="connsiteY138" fmla="*/ 5386 h 10000"/>
                  <a:gd name="connsiteX139" fmla="*/ 4205 w 10000"/>
                  <a:gd name="connsiteY139" fmla="*/ 5209 h 10000"/>
                  <a:gd name="connsiteX140" fmla="*/ 4167 w 10000"/>
                  <a:gd name="connsiteY140" fmla="*/ 5018 h 10000"/>
                  <a:gd name="connsiteX141" fmla="*/ 4264 w 10000"/>
                  <a:gd name="connsiteY141" fmla="*/ 4991 h 10000"/>
                  <a:gd name="connsiteX142" fmla="*/ 4205 w 10000"/>
                  <a:gd name="connsiteY142" fmla="*/ 4630 h 10000"/>
                  <a:gd name="connsiteX143" fmla="*/ 4283 w 10000"/>
                  <a:gd name="connsiteY143" fmla="*/ 4545 h 10000"/>
                  <a:gd name="connsiteX144" fmla="*/ 4302 w 10000"/>
                  <a:gd name="connsiteY144" fmla="*/ 4460 h 10000"/>
                  <a:gd name="connsiteX145" fmla="*/ 4322 w 10000"/>
                  <a:gd name="connsiteY145" fmla="*/ 4372 h 10000"/>
                  <a:gd name="connsiteX146" fmla="*/ 4360 w 10000"/>
                  <a:gd name="connsiteY146" fmla="*/ 4284 h 10000"/>
                  <a:gd name="connsiteX147" fmla="*/ 4419 w 10000"/>
                  <a:gd name="connsiteY147" fmla="*/ 4230 h 10000"/>
                  <a:gd name="connsiteX148" fmla="*/ 4399 w 10000"/>
                  <a:gd name="connsiteY148" fmla="*/ 4184 h 10000"/>
                  <a:gd name="connsiteX149" fmla="*/ 4360 w 10000"/>
                  <a:gd name="connsiteY149" fmla="*/ 4130 h 10000"/>
                  <a:gd name="connsiteX150" fmla="*/ 4399 w 10000"/>
                  <a:gd name="connsiteY150" fmla="*/ 4084 h 10000"/>
                  <a:gd name="connsiteX151" fmla="*/ 4477 w 10000"/>
                  <a:gd name="connsiteY151" fmla="*/ 4000 h 10000"/>
                  <a:gd name="connsiteX152" fmla="*/ 4477 w 10000"/>
                  <a:gd name="connsiteY152" fmla="*/ 3919 h 10000"/>
                  <a:gd name="connsiteX153" fmla="*/ 4457 w 10000"/>
                  <a:gd name="connsiteY153" fmla="*/ 3835 h 10000"/>
                  <a:gd name="connsiteX154" fmla="*/ 4438 w 10000"/>
                  <a:gd name="connsiteY154" fmla="*/ 3749 h 10000"/>
                  <a:gd name="connsiteX155" fmla="*/ 4341 w 10000"/>
                  <a:gd name="connsiteY155" fmla="*/ 3745 h 10000"/>
                  <a:gd name="connsiteX156" fmla="*/ 4360 w 10000"/>
                  <a:gd name="connsiteY156" fmla="*/ 3680 h 10000"/>
                  <a:gd name="connsiteX157" fmla="*/ 4438 w 10000"/>
                  <a:gd name="connsiteY157" fmla="*/ 3615 h 10000"/>
                  <a:gd name="connsiteX158" fmla="*/ 4457 w 10000"/>
                  <a:gd name="connsiteY158" fmla="*/ 3550 h 10000"/>
                  <a:gd name="connsiteX159" fmla="*/ 4438 w 10000"/>
                  <a:gd name="connsiteY159" fmla="*/ 3481 h 10000"/>
                  <a:gd name="connsiteX160" fmla="*/ 4399 w 10000"/>
                  <a:gd name="connsiteY160" fmla="*/ 3481 h 10000"/>
                  <a:gd name="connsiteX161" fmla="*/ 4419 w 10000"/>
                  <a:gd name="connsiteY161" fmla="*/ 3415 h 10000"/>
                  <a:gd name="connsiteX162" fmla="*/ 4399 w 10000"/>
                  <a:gd name="connsiteY162" fmla="*/ 3339 h 10000"/>
                  <a:gd name="connsiteX163" fmla="*/ 4399 w 10000"/>
                  <a:gd name="connsiteY163" fmla="*/ 3273 h 10000"/>
                  <a:gd name="connsiteX164" fmla="*/ 4457 w 10000"/>
                  <a:gd name="connsiteY164" fmla="*/ 3204 h 10000"/>
                  <a:gd name="connsiteX165" fmla="*/ 4457 w 10000"/>
                  <a:gd name="connsiteY165" fmla="*/ 3066 h 10000"/>
                  <a:gd name="connsiteX166" fmla="*/ 4457 w 10000"/>
                  <a:gd name="connsiteY166" fmla="*/ 2932 h 10000"/>
                  <a:gd name="connsiteX167" fmla="*/ 4516 w 10000"/>
                  <a:gd name="connsiteY167" fmla="*/ 2797 h 10000"/>
                  <a:gd name="connsiteX168" fmla="*/ 4651 w 10000"/>
                  <a:gd name="connsiteY168" fmla="*/ 2674 h 10000"/>
                  <a:gd name="connsiteX169" fmla="*/ 4593 w 10000"/>
                  <a:gd name="connsiteY169" fmla="*/ 2655 h 10000"/>
                  <a:gd name="connsiteX170" fmla="*/ 4593 w 10000"/>
                  <a:gd name="connsiteY170" fmla="*/ 2539 h 10000"/>
                  <a:gd name="connsiteX171" fmla="*/ 4574 w 10000"/>
                  <a:gd name="connsiteY171" fmla="*/ 2424 h 10000"/>
                  <a:gd name="connsiteX172" fmla="*/ 4554 w 10000"/>
                  <a:gd name="connsiteY172" fmla="*/ 2309 h 10000"/>
                  <a:gd name="connsiteX173" fmla="*/ 4593 w 10000"/>
                  <a:gd name="connsiteY173" fmla="*/ 2206 h 10000"/>
                  <a:gd name="connsiteX174" fmla="*/ 4632 w 10000"/>
                  <a:gd name="connsiteY174" fmla="*/ 2020 h 10000"/>
                  <a:gd name="connsiteX175" fmla="*/ 4729 w 10000"/>
                  <a:gd name="connsiteY175" fmla="*/ 1840 h 10000"/>
                  <a:gd name="connsiteX176" fmla="*/ 4787 w 10000"/>
                  <a:gd name="connsiteY176" fmla="*/ 1656 h 10000"/>
                  <a:gd name="connsiteX177" fmla="*/ 4748 w 10000"/>
                  <a:gd name="connsiteY177" fmla="*/ 1468 h 10000"/>
                  <a:gd name="connsiteX178" fmla="*/ 4767 w 10000"/>
                  <a:gd name="connsiteY178" fmla="*/ 1380 h 10000"/>
                  <a:gd name="connsiteX179" fmla="*/ 4767 w 10000"/>
                  <a:gd name="connsiteY179" fmla="*/ 1284 h 10000"/>
                  <a:gd name="connsiteX180" fmla="*/ 4767 w 10000"/>
                  <a:gd name="connsiteY180" fmla="*/ 1194 h 10000"/>
                  <a:gd name="connsiteX181" fmla="*/ 4748 w 10000"/>
                  <a:gd name="connsiteY181" fmla="*/ 1102 h 10000"/>
                  <a:gd name="connsiteX182" fmla="*/ 4651 w 10000"/>
                  <a:gd name="connsiteY182" fmla="*/ 1129 h 10000"/>
                  <a:gd name="connsiteX183" fmla="*/ 4651 w 10000"/>
                  <a:gd name="connsiteY183" fmla="*/ 1068 h 10000"/>
                  <a:gd name="connsiteX184" fmla="*/ 4632 w 10000"/>
                  <a:gd name="connsiteY184" fmla="*/ 1003 h 10000"/>
                  <a:gd name="connsiteX185" fmla="*/ 4632 w 10000"/>
                  <a:gd name="connsiteY185" fmla="*/ 941 h 10000"/>
                  <a:gd name="connsiteX186" fmla="*/ 4651 w 10000"/>
                  <a:gd name="connsiteY186" fmla="*/ 880 h 10000"/>
                  <a:gd name="connsiteX187" fmla="*/ 4593 w 10000"/>
                  <a:gd name="connsiteY187" fmla="*/ 799 h 10000"/>
                  <a:gd name="connsiteX188" fmla="*/ 4593 w 10000"/>
                  <a:gd name="connsiteY188" fmla="*/ 715 h 10000"/>
                  <a:gd name="connsiteX189" fmla="*/ 4574 w 10000"/>
                  <a:gd name="connsiteY189" fmla="*/ 630 h 10000"/>
                  <a:gd name="connsiteX190" fmla="*/ 4574 w 10000"/>
                  <a:gd name="connsiteY190" fmla="*/ 554 h 10000"/>
                  <a:gd name="connsiteX191" fmla="*/ 4516 w 10000"/>
                  <a:gd name="connsiteY191" fmla="*/ 361 h 10000"/>
                  <a:gd name="connsiteX192" fmla="*/ 4457 w 10000"/>
                  <a:gd name="connsiteY192" fmla="*/ 342 h 10000"/>
                  <a:gd name="connsiteX193" fmla="*/ 4341 w 10000"/>
                  <a:gd name="connsiteY193" fmla="*/ 330 h 10000"/>
                  <a:gd name="connsiteX194" fmla="*/ 4264 w 10000"/>
                  <a:gd name="connsiteY194" fmla="*/ 318 h 10000"/>
                  <a:gd name="connsiteX195" fmla="*/ 4147 w 10000"/>
                  <a:gd name="connsiteY195" fmla="*/ 315 h 10000"/>
                  <a:gd name="connsiteX196" fmla="*/ 4070 w 10000"/>
                  <a:gd name="connsiteY196" fmla="*/ 318 h 10000"/>
                  <a:gd name="connsiteX197" fmla="*/ 4012 w 10000"/>
                  <a:gd name="connsiteY197" fmla="*/ 326 h 10000"/>
                  <a:gd name="connsiteX198" fmla="*/ 3934 w 10000"/>
                  <a:gd name="connsiteY198" fmla="*/ 326 h 10000"/>
                  <a:gd name="connsiteX199" fmla="*/ 3876 w 10000"/>
                  <a:gd name="connsiteY199" fmla="*/ 318 h 10000"/>
                  <a:gd name="connsiteX200" fmla="*/ 3895 w 10000"/>
                  <a:gd name="connsiteY200" fmla="*/ 303 h 10000"/>
                  <a:gd name="connsiteX201" fmla="*/ 3934 w 10000"/>
                  <a:gd name="connsiteY201" fmla="*/ 295 h 10000"/>
                  <a:gd name="connsiteX202" fmla="*/ 3992 w 10000"/>
                  <a:gd name="connsiteY202" fmla="*/ 284 h 10000"/>
                  <a:gd name="connsiteX203" fmla="*/ 3973 w 10000"/>
                  <a:gd name="connsiteY203" fmla="*/ 269 h 10000"/>
                  <a:gd name="connsiteX204" fmla="*/ 4147 w 10000"/>
                  <a:gd name="connsiteY204" fmla="*/ 253 h 10000"/>
                  <a:gd name="connsiteX205" fmla="*/ 4322 w 10000"/>
                  <a:gd name="connsiteY205" fmla="*/ 226 h 10000"/>
                  <a:gd name="connsiteX206" fmla="*/ 4477 w 10000"/>
                  <a:gd name="connsiteY206" fmla="*/ 200 h 10000"/>
                  <a:gd name="connsiteX207" fmla="*/ 4612 w 10000"/>
                  <a:gd name="connsiteY207" fmla="*/ 161 h 10000"/>
                  <a:gd name="connsiteX208" fmla="*/ 4651 w 10000"/>
                  <a:gd name="connsiteY208" fmla="*/ 119 h 10000"/>
                  <a:gd name="connsiteX209" fmla="*/ 4709 w 10000"/>
                  <a:gd name="connsiteY209" fmla="*/ 84 h 10000"/>
                  <a:gd name="connsiteX210" fmla="*/ 4709 w 10000"/>
                  <a:gd name="connsiteY210" fmla="*/ 42 h 10000"/>
                  <a:gd name="connsiteX211" fmla="*/ 4729 w 10000"/>
                  <a:gd name="connsiteY211" fmla="*/ 0 h 10000"/>
                  <a:gd name="connsiteX212" fmla="*/ 4787 w 10000"/>
                  <a:gd name="connsiteY212" fmla="*/ 73 h 10000"/>
                  <a:gd name="connsiteX213" fmla="*/ 4864 w 10000"/>
                  <a:gd name="connsiteY213" fmla="*/ 153 h 10000"/>
                  <a:gd name="connsiteX214" fmla="*/ 4884 w 10000"/>
                  <a:gd name="connsiteY214" fmla="*/ 230 h 10000"/>
                  <a:gd name="connsiteX215" fmla="*/ 4845 w 10000"/>
                  <a:gd name="connsiteY215"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422 w 10000"/>
                  <a:gd name="connsiteY86" fmla="*/ 9928 h 10000"/>
                  <a:gd name="connsiteX87" fmla="*/ 7093 w 10000"/>
                  <a:gd name="connsiteY87" fmla="*/ 9997 h 10000"/>
                  <a:gd name="connsiteX88" fmla="*/ 6822 w 10000"/>
                  <a:gd name="connsiteY88" fmla="*/ 10000 h 10000"/>
                  <a:gd name="connsiteX89" fmla="*/ 4767 w 10000"/>
                  <a:gd name="connsiteY89" fmla="*/ 9985 h 10000"/>
                  <a:gd name="connsiteX90" fmla="*/ 4554 w 10000"/>
                  <a:gd name="connsiteY90" fmla="*/ 9997 h 10000"/>
                  <a:gd name="connsiteX91" fmla="*/ 2849 w 10000"/>
                  <a:gd name="connsiteY91" fmla="*/ 9931 h 10000"/>
                  <a:gd name="connsiteX92" fmla="*/ 2442 w 10000"/>
                  <a:gd name="connsiteY92" fmla="*/ 9889 h 10000"/>
                  <a:gd name="connsiteX93" fmla="*/ 2074 w 10000"/>
                  <a:gd name="connsiteY93" fmla="*/ 9847 h 10000"/>
                  <a:gd name="connsiteX94" fmla="*/ 1647 w 10000"/>
                  <a:gd name="connsiteY94" fmla="*/ 9812 h 10000"/>
                  <a:gd name="connsiteX95" fmla="*/ 814 w 10000"/>
                  <a:gd name="connsiteY95" fmla="*/ 9747 h 10000"/>
                  <a:gd name="connsiteX96" fmla="*/ 426 w 10000"/>
                  <a:gd name="connsiteY96" fmla="*/ 9717 h 10000"/>
                  <a:gd name="connsiteX97" fmla="*/ 0 w 10000"/>
                  <a:gd name="connsiteY97" fmla="*/ 9690 h 10000"/>
                  <a:gd name="connsiteX98" fmla="*/ 252 w 10000"/>
                  <a:gd name="connsiteY98" fmla="*/ 9674 h 10000"/>
                  <a:gd name="connsiteX99" fmla="*/ 523 w 10000"/>
                  <a:gd name="connsiteY99" fmla="*/ 9655 h 10000"/>
                  <a:gd name="connsiteX100" fmla="*/ 775 w 10000"/>
                  <a:gd name="connsiteY100" fmla="*/ 9628 h 10000"/>
                  <a:gd name="connsiteX101" fmla="*/ 1047 w 10000"/>
                  <a:gd name="connsiteY101" fmla="*/ 9605 h 10000"/>
                  <a:gd name="connsiteX102" fmla="*/ 1279 w 10000"/>
                  <a:gd name="connsiteY102" fmla="*/ 9586 h 10000"/>
                  <a:gd name="connsiteX103" fmla="*/ 1550 w 10000"/>
                  <a:gd name="connsiteY103" fmla="*/ 9570 h 10000"/>
                  <a:gd name="connsiteX104" fmla="*/ 1841 w 10000"/>
                  <a:gd name="connsiteY104" fmla="*/ 9558 h 10000"/>
                  <a:gd name="connsiteX105" fmla="*/ 2132 w 10000"/>
                  <a:gd name="connsiteY105" fmla="*/ 9558 h 10000"/>
                  <a:gd name="connsiteX106" fmla="*/ 2345 w 10000"/>
                  <a:gd name="connsiteY106" fmla="*/ 9558 h 10000"/>
                  <a:gd name="connsiteX107" fmla="*/ 2558 w 10000"/>
                  <a:gd name="connsiteY107" fmla="*/ 9558 h 10000"/>
                  <a:gd name="connsiteX108" fmla="*/ 2752 w 10000"/>
                  <a:gd name="connsiteY108" fmla="*/ 9554 h 10000"/>
                  <a:gd name="connsiteX109" fmla="*/ 2965 w 10000"/>
                  <a:gd name="connsiteY109" fmla="*/ 9547 h 10000"/>
                  <a:gd name="connsiteX110" fmla="*/ 3159 w 10000"/>
                  <a:gd name="connsiteY110" fmla="*/ 9543 h 10000"/>
                  <a:gd name="connsiteX111" fmla="*/ 3333 w 10000"/>
                  <a:gd name="connsiteY111" fmla="*/ 9531 h 10000"/>
                  <a:gd name="connsiteX112" fmla="*/ 3527 w 10000"/>
                  <a:gd name="connsiteY112" fmla="*/ 9516 h 10000"/>
                  <a:gd name="connsiteX113" fmla="*/ 3702 w 10000"/>
                  <a:gd name="connsiteY113" fmla="*/ 9497 h 10000"/>
                  <a:gd name="connsiteX114" fmla="*/ 3721 w 10000"/>
                  <a:gd name="connsiteY114" fmla="*/ 9328 h 10000"/>
                  <a:gd name="connsiteX115" fmla="*/ 3779 w 10000"/>
                  <a:gd name="connsiteY115" fmla="*/ 9159 h 10000"/>
                  <a:gd name="connsiteX116" fmla="*/ 3857 w 10000"/>
                  <a:gd name="connsiteY116" fmla="*/ 8990 h 10000"/>
                  <a:gd name="connsiteX117" fmla="*/ 3915 w 10000"/>
                  <a:gd name="connsiteY117" fmla="*/ 8821 h 10000"/>
                  <a:gd name="connsiteX118" fmla="*/ 3895 w 10000"/>
                  <a:gd name="connsiteY118" fmla="*/ 8575 h 10000"/>
                  <a:gd name="connsiteX119" fmla="*/ 3895 w 10000"/>
                  <a:gd name="connsiteY119" fmla="*/ 8329 h 10000"/>
                  <a:gd name="connsiteX120" fmla="*/ 3895 w 10000"/>
                  <a:gd name="connsiteY120" fmla="*/ 8080 h 10000"/>
                  <a:gd name="connsiteX121" fmla="*/ 3915 w 10000"/>
                  <a:gd name="connsiteY121" fmla="*/ 7833 h 10000"/>
                  <a:gd name="connsiteX122" fmla="*/ 3915 w 10000"/>
                  <a:gd name="connsiteY122" fmla="*/ 7638 h 10000"/>
                  <a:gd name="connsiteX123" fmla="*/ 3876 w 10000"/>
                  <a:gd name="connsiteY123" fmla="*/ 7438 h 10000"/>
                  <a:gd name="connsiteX124" fmla="*/ 3857 w 10000"/>
                  <a:gd name="connsiteY124" fmla="*/ 7250 h 10000"/>
                  <a:gd name="connsiteX125" fmla="*/ 3915 w 10000"/>
                  <a:gd name="connsiteY125" fmla="*/ 7061 h 10000"/>
                  <a:gd name="connsiteX126" fmla="*/ 4128 w 10000"/>
                  <a:gd name="connsiteY126" fmla="*/ 6861 h 10000"/>
                  <a:gd name="connsiteX127" fmla="*/ 4167 w 10000"/>
                  <a:gd name="connsiteY127" fmla="*/ 6650 h 10000"/>
                  <a:gd name="connsiteX128" fmla="*/ 4147 w 10000"/>
                  <a:gd name="connsiteY128" fmla="*/ 6435 h 10000"/>
                  <a:gd name="connsiteX129" fmla="*/ 4147 w 10000"/>
                  <a:gd name="connsiteY129" fmla="*/ 6220 h 10000"/>
                  <a:gd name="connsiteX130" fmla="*/ 4167 w 10000"/>
                  <a:gd name="connsiteY130" fmla="*/ 6143 h 10000"/>
                  <a:gd name="connsiteX131" fmla="*/ 4186 w 10000"/>
                  <a:gd name="connsiteY131" fmla="*/ 6070 h 10000"/>
                  <a:gd name="connsiteX132" fmla="*/ 4186 w 10000"/>
                  <a:gd name="connsiteY132" fmla="*/ 5997 h 10000"/>
                  <a:gd name="connsiteX133" fmla="*/ 4128 w 10000"/>
                  <a:gd name="connsiteY133" fmla="*/ 5928 h 10000"/>
                  <a:gd name="connsiteX134" fmla="*/ 4109 w 10000"/>
                  <a:gd name="connsiteY134" fmla="*/ 5755 h 10000"/>
                  <a:gd name="connsiteX135" fmla="*/ 4147 w 10000"/>
                  <a:gd name="connsiteY135" fmla="*/ 5744 h 10000"/>
                  <a:gd name="connsiteX136" fmla="*/ 4147 w 10000"/>
                  <a:gd name="connsiteY136" fmla="*/ 5567 h 10000"/>
                  <a:gd name="connsiteX137" fmla="*/ 4186 w 10000"/>
                  <a:gd name="connsiteY137" fmla="*/ 5386 h 10000"/>
                  <a:gd name="connsiteX138" fmla="*/ 4205 w 10000"/>
                  <a:gd name="connsiteY138" fmla="*/ 5209 h 10000"/>
                  <a:gd name="connsiteX139" fmla="*/ 4167 w 10000"/>
                  <a:gd name="connsiteY139" fmla="*/ 5018 h 10000"/>
                  <a:gd name="connsiteX140" fmla="*/ 4264 w 10000"/>
                  <a:gd name="connsiteY140" fmla="*/ 4991 h 10000"/>
                  <a:gd name="connsiteX141" fmla="*/ 4205 w 10000"/>
                  <a:gd name="connsiteY141" fmla="*/ 4630 h 10000"/>
                  <a:gd name="connsiteX142" fmla="*/ 4283 w 10000"/>
                  <a:gd name="connsiteY142" fmla="*/ 4545 h 10000"/>
                  <a:gd name="connsiteX143" fmla="*/ 4302 w 10000"/>
                  <a:gd name="connsiteY143" fmla="*/ 4460 h 10000"/>
                  <a:gd name="connsiteX144" fmla="*/ 4322 w 10000"/>
                  <a:gd name="connsiteY144" fmla="*/ 4372 h 10000"/>
                  <a:gd name="connsiteX145" fmla="*/ 4360 w 10000"/>
                  <a:gd name="connsiteY145" fmla="*/ 4284 h 10000"/>
                  <a:gd name="connsiteX146" fmla="*/ 4419 w 10000"/>
                  <a:gd name="connsiteY146" fmla="*/ 4230 h 10000"/>
                  <a:gd name="connsiteX147" fmla="*/ 4399 w 10000"/>
                  <a:gd name="connsiteY147" fmla="*/ 4184 h 10000"/>
                  <a:gd name="connsiteX148" fmla="*/ 4360 w 10000"/>
                  <a:gd name="connsiteY148" fmla="*/ 4130 h 10000"/>
                  <a:gd name="connsiteX149" fmla="*/ 4399 w 10000"/>
                  <a:gd name="connsiteY149" fmla="*/ 4084 h 10000"/>
                  <a:gd name="connsiteX150" fmla="*/ 4477 w 10000"/>
                  <a:gd name="connsiteY150" fmla="*/ 4000 h 10000"/>
                  <a:gd name="connsiteX151" fmla="*/ 4477 w 10000"/>
                  <a:gd name="connsiteY151" fmla="*/ 3919 h 10000"/>
                  <a:gd name="connsiteX152" fmla="*/ 4457 w 10000"/>
                  <a:gd name="connsiteY152" fmla="*/ 3835 h 10000"/>
                  <a:gd name="connsiteX153" fmla="*/ 4438 w 10000"/>
                  <a:gd name="connsiteY153" fmla="*/ 3749 h 10000"/>
                  <a:gd name="connsiteX154" fmla="*/ 4341 w 10000"/>
                  <a:gd name="connsiteY154" fmla="*/ 3745 h 10000"/>
                  <a:gd name="connsiteX155" fmla="*/ 4360 w 10000"/>
                  <a:gd name="connsiteY155" fmla="*/ 3680 h 10000"/>
                  <a:gd name="connsiteX156" fmla="*/ 4438 w 10000"/>
                  <a:gd name="connsiteY156" fmla="*/ 3615 h 10000"/>
                  <a:gd name="connsiteX157" fmla="*/ 4457 w 10000"/>
                  <a:gd name="connsiteY157" fmla="*/ 3550 h 10000"/>
                  <a:gd name="connsiteX158" fmla="*/ 4438 w 10000"/>
                  <a:gd name="connsiteY158" fmla="*/ 3481 h 10000"/>
                  <a:gd name="connsiteX159" fmla="*/ 4399 w 10000"/>
                  <a:gd name="connsiteY159" fmla="*/ 3481 h 10000"/>
                  <a:gd name="connsiteX160" fmla="*/ 4419 w 10000"/>
                  <a:gd name="connsiteY160" fmla="*/ 3415 h 10000"/>
                  <a:gd name="connsiteX161" fmla="*/ 4399 w 10000"/>
                  <a:gd name="connsiteY161" fmla="*/ 3339 h 10000"/>
                  <a:gd name="connsiteX162" fmla="*/ 4399 w 10000"/>
                  <a:gd name="connsiteY162" fmla="*/ 3273 h 10000"/>
                  <a:gd name="connsiteX163" fmla="*/ 4457 w 10000"/>
                  <a:gd name="connsiteY163" fmla="*/ 3204 h 10000"/>
                  <a:gd name="connsiteX164" fmla="*/ 4457 w 10000"/>
                  <a:gd name="connsiteY164" fmla="*/ 3066 h 10000"/>
                  <a:gd name="connsiteX165" fmla="*/ 4457 w 10000"/>
                  <a:gd name="connsiteY165" fmla="*/ 2932 h 10000"/>
                  <a:gd name="connsiteX166" fmla="*/ 4516 w 10000"/>
                  <a:gd name="connsiteY166" fmla="*/ 2797 h 10000"/>
                  <a:gd name="connsiteX167" fmla="*/ 4651 w 10000"/>
                  <a:gd name="connsiteY167" fmla="*/ 2674 h 10000"/>
                  <a:gd name="connsiteX168" fmla="*/ 4593 w 10000"/>
                  <a:gd name="connsiteY168" fmla="*/ 2655 h 10000"/>
                  <a:gd name="connsiteX169" fmla="*/ 4593 w 10000"/>
                  <a:gd name="connsiteY169" fmla="*/ 2539 h 10000"/>
                  <a:gd name="connsiteX170" fmla="*/ 4574 w 10000"/>
                  <a:gd name="connsiteY170" fmla="*/ 2424 h 10000"/>
                  <a:gd name="connsiteX171" fmla="*/ 4554 w 10000"/>
                  <a:gd name="connsiteY171" fmla="*/ 2309 h 10000"/>
                  <a:gd name="connsiteX172" fmla="*/ 4593 w 10000"/>
                  <a:gd name="connsiteY172" fmla="*/ 2206 h 10000"/>
                  <a:gd name="connsiteX173" fmla="*/ 4632 w 10000"/>
                  <a:gd name="connsiteY173" fmla="*/ 2020 h 10000"/>
                  <a:gd name="connsiteX174" fmla="*/ 4729 w 10000"/>
                  <a:gd name="connsiteY174" fmla="*/ 1840 h 10000"/>
                  <a:gd name="connsiteX175" fmla="*/ 4787 w 10000"/>
                  <a:gd name="connsiteY175" fmla="*/ 1656 h 10000"/>
                  <a:gd name="connsiteX176" fmla="*/ 4748 w 10000"/>
                  <a:gd name="connsiteY176" fmla="*/ 1468 h 10000"/>
                  <a:gd name="connsiteX177" fmla="*/ 4767 w 10000"/>
                  <a:gd name="connsiteY177" fmla="*/ 1380 h 10000"/>
                  <a:gd name="connsiteX178" fmla="*/ 4767 w 10000"/>
                  <a:gd name="connsiteY178" fmla="*/ 1284 h 10000"/>
                  <a:gd name="connsiteX179" fmla="*/ 4767 w 10000"/>
                  <a:gd name="connsiteY179" fmla="*/ 1194 h 10000"/>
                  <a:gd name="connsiteX180" fmla="*/ 4748 w 10000"/>
                  <a:gd name="connsiteY180" fmla="*/ 1102 h 10000"/>
                  <a:gd name="connsiteX181" fmla="*/ 4651 w 10000"/>
                  <a:gd name="connsiteY181" fmla="*/ 1129 h 10000"/>
                  <a:gd name="connsiteX182" fmla="*/ 4651 w 10000"/>
                  <a:gd name="connsiteY182" fmla="*/ 1068 h 10000"/>
                  <a:gd name="connsiteX183" fmla="*/ 4632 w 10000"/>
                  <a:gd name="connsiteY183" fmla="*/ 1003 h 10000"/>
                  <a:gd name="connsiteX184" fmla="*/ 4632 w 10000"/>
                  <a:gd name="connsiteY184" fmla="*/ 941 h 10000"/>
                  <a:gd name="connsiteX185" fmla="*/ 4651 w 10000"/>
                  <a:gd name="connsiteY185" fmla="*/ 880 h 10000"/>
                  <a:gd name="connsiteX186" fmla="*/ 4593 w 10000"/>
                  <a:gd name="connsiteY186" fmla="*/ 799 h 10000"/>
                  <a:gd name="connsiteX187" fmla="*/ 4593 w 10000"/>
                  <a:gd name="connsiteY187" fmla="*/ 715 h 10000"/>
                  <a:gd name="connsiteX188" fmla="*/ 4574 w 10000"/>
                  <a:gd name="connsiteY188" fmla="*/ 630 h 10000"/>
                  <a:gd name="connsiteX189" fmla="*/ 4574 w 10000"/>
                  <a:gd name="connsiteY189" fmla="*/ 554 h 10000"/>
                  <a:gd name="connsiteX190" fmla="*/ 4516 w 10000"/>
                  <a:gd name="connsiteY190" fmla="*/ 361 h 10000"/>
                  <a:gd name="connsiteX191" fmla="*/ 4457 w 10000"/>
                  <a:gd name="connsiteY191" fmla="*/ 342 h 10000"/>
                  <a:gd name="connsiteX192" fmla="*/ 4341 w 10000"/>
                  <a:gd name="connsiteY192" fmla="*/ 330 h 10000"/>
                  <a:gd name="connsiteX193" fmla="*/ 4264 w 10000"/>
                  <a:gd name="connsiteY193" fmla="*/ 318 h 10000"/>
                  <a:gd name="connsiteX194" fmla="*/ 4147 w 10000"/>
                  <a:gd name="connsiteY194" fmla="*/ 315 h 10000"/>
                  <a:gd name="connsiteX195" fmla="*/ 4070 w 10000"/>
                  <a:gd name="connsiteY195" fmla="*/ 318 h 10000"/>
                  <a:gd name="connsiteX196" fmla="*/ 4012 w 10000"/>
                  <a:gd name="connsiteY196" fmla="*/ 326 h 10000"/>
                  <a:gd name="connsiteX197" fmla="*/ 3934 w 10000"/>
                  <a:gd name="connsiteY197" fmla="*/ 326 h 10000"/>
                  <a:gd name="connsiteX198" fmla="*/ 3876 w 10000"/>
                  <a:gd name="connsiteY198" fmla="*/ 318 h 10000"/>
                  <a:gd name="connsiteX199" fmla="*/ 3895 w 10000"/>
                  <a:gd name="connsiteY199" fmla="*/ 303 h 10000"/>
                  <a:gd name="connsiteX200" fmla="*/ 3934 w 10000"/>
                  <a:gd name="connsiteY200" fmla="*/ 295 h 10000"/>
                  <a:gd name="connsiteX201" fmla="*/ 3992 w 10000"/>
                  <a:gd name="connsiteY201" fmla="*/ 284 h 10000"/>
                  <a:gd name="connsiteX202" fmla="*/ 3973 w 10000"/>
                  <a:gd name="connsiteY202" fmla="*/ 269 h 10000"/>
                  <a:gd name="connsiteX203" fmla="*/ 4147 w 10000"/>
                  <a:gd name="connsiteY203" fmla="*/ 253 h 10000"/>
                  <a:gd name="connsiteX204" fmla="*/ 4322 w 10000"/>
                  <a:gd name="connsiteY204" fmla="*/ 226 h 10000"/>
                  <a:gd name="connsiteX205" fmla="*/ 4477 w 10000"/>
                  <a:gd name="connsiteY205" fmla="*/ 200 h 10000"/>
                  <a:gd name="connsiteX206" fmla="*/ 4612 w 10000"/>
                  <a:gd name="connsiteY206" fmla="*/ 161 h 10000"/>
                  <a:gd name="connsiteX207" fmla="*/ 4651 w 10000"/>
                  <a:gd name="connsiteY207" fmla="*/ 119 h 10000"/>
                  <a:gd name="connsiteX208" fmla="*/ 4709 w 10000"/>
                  <a:gd name="connsiteY208" fmla="*/ 84 h 10000"/>
                  <a:gd name="connsiteX209" fmla="*/ 4709 w 10000"/>
                  <a:gd name="connsiteY209" fmla="*/ 42 h 10000"/>
                  <a:gd name="connsiteX210" fmla="*/ 4729 w 10000"/>
                  <a:gd name="connsiteY210" fmla="*/ 0 h 10000"/>
                  <a:gd name="connsiteX211" fmla="*/ 4787 w 10000"/>
                  <a:gd name="connsiteY211" fmla="*/ 73 h 10000"/>
                  <a:gd name="connsiteX212" fmla="*/ 4864 w 10000"/>
                  <a:gd name="connsiteY212" fmla="*/ 153 h 10000"/>
                  <a:gd name="connsiteX213" fmla="*/ 4884 w 10000"/>
                  <a:gd name="connsiteY213" fmla="*/ 230 h 10000"/>
                  <a:gd name="connsiteX214" fmla="*/ 4845 w 10000"/>
                  <a:gd name="connsiteY214"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422 w 10000"/>
                  <a:gd name="connsiteY85" fmla="*/ 9928 h 10000"/>
                  <a:gd name="connsiteX86" fmla="*/ 7093 w 10000"/>
                  <a:gd name="connsiteY86" fmla="*/ 9997 h 10000"/>
                  <a:gd name="connsiteX87" fmla="*/ 6822 w 10000"/>
                  <a:gd name="connsiteY87" fmla="*/ 10000 h 10000"/>
                  <a:gd name="connsiteX88" fmla="*/ 4767 w 10000"/>
                  <a:gd name="connsiteY88" fmla="*/ 9985 h 10000"/>
                  <a:gd name="connsiteX89" fmla="*/ 4554 w 10000"/>
                  <a:gd name="connsiteY89" fmla="*/ 9997 h 10000"/>
                  <a:gd name="connsiteX90" fmla="*/ 2849 w 10000"/>
                  <a:gd name="connsiteY90" fmla="*/ 9931 h 10000"/>
                  <a:gd name="connsiteX91" fmla="*/ 2442 w 10000"/>
                  <a:gd name="connsiteY91" fmla="*/ 9889 h 10000"/>
                  <a:gd name="connsiteX92" fmla="*/ 2074 w 10000"/>
                  <a:gd name="connsiteY92" fmla="*/ 9847 h 10000"/>
                  <a:gd name="connsiteX93" fmla="*/ 1647 w 10000"/>
                  <a:gd name="connsiteY93" fmla="*/ 9812 h 10000"/>
                  <a:gd name="connsiteX94" fmla="*/ 814 w 10000"/>
                  <a:gd name="connsiteY94" fmla="*/ 9747 h 10000"/>
                  <a:gd name="connsiteX95" fmla="*/ 426 w 10000"/>
                  <a:gd name="connsiteY95" fmla="*/ 9717 h 10000"/>
                  <a:gd name="connsiteX96" fmla="*/ 0 w 10000"/>
                  <a:gd name="connsiteY96" fmla="*/ 9690 h 10000"/>
                  <a:gd name="connsiteX97" fmla="*/ 252 w 10000"/>
                  <a:gd name="connsiteY97" fmla="*/ 9674 h 10000"/>
                  <a:gd name="connsiteX98" fmla="*/ 523 w 10000"/>
                  <a:gd name="connsiteY98" fmla="*/ 9655 h 10000"/>
                  <a:gd name="connsiteX99" fmla="*/ 775 w 10000"/>
                  <a:gd name="connsiteY99" fmla="*/ 9628 h 10000"/>
                  <a:gd name="connsiteX100" fmla="*/ 1047 w 10000"/>
                  <a:gd name="connsiteY100" fmla="*/ 9605 h 10000"/>
                  <a:gd name="connsiteX101" fmla="*/ 1279 w 10000"/>
                  <a:gd name="connsiteY101" fmla="*/ 9586 h 10000"/>
                  <a:gd name="connsiteX102" fmla="*/ 1550 w 10000"/>
                  <a:gd name="connsiteY102" fmla="*/ 9570 h 10000"/>
                  <a:gd name="connsiteX103" fmla="*/ 1841 w 10000"/>
                  <a:gd name="connsiteY103" fmla="*/ 9558 h 10000"/>
                  <a:gd name="connsiteX104" fmla="*/ 2132 w 10000"/>
                  <a:gd name="connsiteY104" fmla="*/ 9558 h 10000"/>
                  <a:gd name="connsiteX105" fmla="*/ 2345 w 10000"/>
                  <a:gd name="connsiteY105" fmla="*/ 9558 h 10000"/>
                  <a:gd name="connsiteX106" fmla="*/ 2558 w 10000"/>
                  <a:gd name="connsiteY106" fmla="*/ 9558 h 10000"/>
                  <a:gd name="connsiteX107" fmla="*/ 2752 w 10000"/>
                  <a:gd name="connsiteY107" fmla="*/ 9554 h 10000"/>
                  <a:gd name="connsiteX108" fmla="*/ 2965 w 10000"/>
                  <a:gd name="connsiteY108" fmla="*/ 9547 h 10000"/>
                  <a:gd name="connsiteX109" fmla="*/ 3159 w 10000"/>
                  <a:gd name="connsiteY109" fmla="*/ 9543 h 10000"/>
                  <a:gd name="connsiteX110" fmla="*/ 3333 w 10000"/>
                  <a:gd name="connsiteY110" fmla="*/ 9531 h 10000"/>
                  <a:gd name="connsiteX111" fmla="*/ 3527 w 10000"/>
                  <a:gd name="connsiteY111" fmla="*/ 9516 h 10000"/>
                  <a:gd name="connsiteX112" fmla="*/ 3702 w 10000"/>
                  <a:gd name="connsiteY112" fmla="*/ 9497 h 10000"/>
                  <a:gd name="connsiteX113" fmla="*/ 3721 w 10000"/>
                  <a:gd name="connsiteY113" fmla="*/ 9328 h 10000"/>
                  <a:gd name="connsiteX114" fmla="*/ 3779 w 10000"/>
                  <a:gd name="connsiteY114" fmla="*/ 9159 h 10000"/>
                  <a:gd name="connsiteX115" fmla="*/ 3857 w 10000"/>
                  <a:gd name="connsiteY115" fmla="*/ 8990 h 10000"/>
                  <a:gd name="connsiteX116" fmla="*/ 3915 w 10000"/>
                  <a:gd name="connsiteY116" fmla="*/ 8821 h 10000"/>
                  <a:gd name="connsiteX117" fmla="*/ 3895 w 10000"/>
                  <a:gd name="connsiteY117" fmla="*/ 8575 h 10000"/>
                  <a:gd name="connsiteX118" fmla="*/ 3895 w 10000"/>
                  <a:gd name="connsiteY118" fmla="*/ 8329 h 10000"/>
                  <a:gd name="connsiteX119" fmla="*/ 3895 w 10000"/>
                  <a:gd name="connsiteY119" fmla="*/ 8080 h 10000"/>
                  <a:gd name="connsiteX120" fmla="*/ 3915 w 10000"/>
                  <a:gd name="connsiteY120" fmla="*/ 7833 h 10000"/>
                  <a:gd name="connsiteX121" fmla="*/ 3915 w 10000"/>
                  <a:gd name="connsiteY121" fmla="*/ 7638 h 10000"/>
                  <a:gd name="connsiteX122" fmla="*/ 3876 w 10000"/>
                  <a:gd name="connsiteY122" fmla="*/ 7438 h 10000"/>
                  <a:gd name="connsiteX123" fmla="*/ 3857 w 10000"/>
                  <a:gd name="connsiteY123" fmla="*/ 7250 h 10000"/>
                  <a:gd name="connsiteX124" fmla="*/ 3915 w 10000"/>
                  <a:gd name="connsiteY124" fmla="*/ 7061 h 10000"/>
                  <a:gd name="connsiteX125" fmla="*/ 4128 w 10000"/>
                  <a:gd name="connsiteY125" fmla="*/ 6861 h 10000"/>
                  <a:gd name="connsiteX126" fmla="*/ 4167 w 10000"/>
                  <a:gd name="connsiteY126" fmla="*/ 6650 h 10000"/>
                  <a:gd name="connsiteX127" fmla="*/ 4147 w 10000"/>
                  <a:gd name="connsiteY127" fmla="*/ 6435 h 10000"/>
                  <a:gd name="connsiteX128" fmla="*/ 4147 w 10000"/>
                  <a:gd name="connsiteY128" fmla="*/ 6220 h 10000"/>
                  <a:gd name="connsiteX129" fmla="*/ 4167 w 10000"/>
                  <a:gd name="connsiteY129" fmla="*/ 6143 h 10000"/>
                  <a:gd name="connsiteX130" fmla="*/ 4186 w 10000"/>
                  <a:gd name="connsiteY130" fmla="*/ 6070 h 10000"/>
                  <a:gd name="connsiteX131" fmla="*/ 4186 w 10000"/>
                  <a:gd name="connsiteY131" fmla="*/ 5997 h 10000"/>
                  <a:gd name="connsiteX132" fmla="*/ 4128 w 10000"/>
                  <a:gd name="connsiteY132" fmla="*/ 5928 h 10000"/>
                  <a:gd name="connsiteX133" fmla="*/ 4109 w 10000"/>
                  <a:gd name="connsiteY133" fmla="*/ 5755 h 10000"/>
                  <a:gd name="connsiteX134" fmla="*/ 4147 w 10000"/>
                  <a:gd name="connsiteY134" fmla="*/ 5744 h 10000"/>
                  <a:gd name="connsiteX135" fmla="*/ 4147 w 10000"/>
                  <a:gd name="connsiteY135" fmla="*/ 5567 h 10000"/>
                  <a:gd name="connsiteX136" fmla="*/ 4186 w 10000"/>
                  <a:gd name="connsiteY136" fmla="*/ 5386 h 10000"/>
                  <a:gd name="connsiteX137" fmla="*/ 4205 w 10000"/>
                  <a:gd name="connsiteY137" fmla="*/ 5209 h 10000"/>
                  <a:gd name="connsiteX138" fmla="*/ 4167 w 10000"/>
                  <a:gd name="connsiteY138" fmla="*/ 5018 h 10000"/>
                  <a:gd name="connsiteX139" fmla="*/ 4264 w 10000"/>
                  <a:gd name="connsiteY139" fmla="*/ 4991 h 10000"/>
                  <a:gd name="connsiteX140" fmla="*/ 4205 w 10000"/>
                  <a:gd name="connsiteY140" fmla="*/ 4630 h 10000"/>
                  <a:gd name="connsiteX141" fmla="*/ 4283 w 10000"/>
                  <a:gd name="connsiteY141" fmla="*/ 4545 h 10000"/>
                  <a:gd name="connsiteX142" fmla="*/ 4302 w 10000"/>
                  <a:gd name="connsiteY142" fmla="*/ 4460 h 10000"/>
                  <a:gd name="connsiteX143" fmla="*/ 4322 w 10000"/>
                  <a:gd name="connsiteY143" fmla="*/ 4372 h 10000"/>
                  <a:gd name="connsiteX144" fmla="*/ 4360 w 10000"/>
                  <a:gd name="connsiteY144" fmla="*/ 4284 h 10000"/>
                  <a:gd name="connsiteX145" fmla="*/ 4419 w 10000"/>
                  <a:gd name="connsiteY145" fmla="*/ 4230 h 10000"/>
                  <a:gd name="connsiteX146" fmla="*/ 4399 w 10000"/>
                  <a:gd name="connsiteY146" fmla="*/ 4184 h 10000"/>
                  <a:gd name="connsiteX147" fmla="*/ 4360 w 10000"/>
                  <a:gd name="connsiteY147" fmla="*/ 4130 h 10000"/>
                  <a:gd name="connsiteX148" fmla="*/ 4399 w 10000"/>
                  <a:gd name="connsiteY148" fmla="*/ 4084 h 10000"/>
                  <a:gd name="connsiteX149" fmla="*/ 4477 w 10000"/>
                  <a:gd name="connsiteY149" fmla="*/ 4000 h 10000"/>
                  <a:gd name="connsiteX150" fmla="*/ 4477 w 10000"/>
                  <a:gd name="connsiteY150" fmla="*/ 3919 h 10000"/>
                  <a:gd name="connsiteX151" fmla="*/ 4457 w 10000"/>
                  <a:gd name="connsiteY151" fmla="*/ 3835 h 10000"/>
                  <a:gd name="connsiteX152" fmla="*/ 4438 w 10000"/>
                  <a:gd name="connsiteY152" fmla="*/ 3749 h 10000"/>
                  <a:gd name="connsiteX153" fmla="*/ 4341 w 10000"/>
                  <a:gd name="connsiteY153" fmla="*/ 3745 h 10000"/>
                  <a:gd name="connsiteX154" fmla="*/ 4360 w 10000"/>
                  <a:gd name="connsiteY154" fmla="*/ 3680 h 10000"/>
                  <a:gd name="connsiteX155" fmla="*/ 4438 w 10000"/>
                  <a:gd name="connsiteY155" fmla="*/ 3615 h 10000"/>
                  <a:gd name="connsiteX156" fmla="*/ 4457 w 10000"/>
                  <a:gd name="connsiteY156" fmla="*/ 3550 h 10000"/>
                  <a:gd name="connsiteX157" fmla="*/ 4438 w 10000"/>
                  <a:gd name="connsiteY157" fmla="*/ 3481 h 10000"/>
                  <a:gd name="connsiteX158" fmla="*/ 4399 w 10000"/>
                  <a:gd name="connsiteY158" fmla="*/ 3481 h 10000"/>
                  <a:gd name="connsiteX159" fmla="*/ 4419 w 10000"/>
                  <a:gd name="connsiteY159" fmla="*/ 3415 h 10000"/>
                  <a:gd name="connsiteX160" fmla="*/ 4399 w 10000"/>
                  <a:gd name="connsiteY160" fmla="*/ 3339 h 10000"/>
                  <a:gd name="connsiteX161" fmla="*/ 4399 w 10000"/>
                  <a:gd name="connsiteY161" fmla="*/ 3273 h 10000"/>
                  <a:gd name="connsiteX162" fmla="*/ 4457 w 10000"/>
                  <a:gd name="connsiteY162" fmla="*/ 3204 h 10000"/>
                  <a:gd name="connsiteX163" fmla="*/ 4457 w 10000"/>
                  <a:gd name="connsiteY163" fmla="*/ 3066 h 10000"/>
                  <a:gd name="connsiteX164" fmla="*/ 4457 w 10000"/>
                  <a:gd name="connsiteY164" fmla="*/ 2932 h 10000"/>
                  <a:gd name="connsiteX165" fmla="*/ 4516 w 10000"/>
                  <a:gd name="connsiteY165" fmla="*/ 2797 h 10000"/>
                  <a:gd name="connsiteX166" fmla="*/ 4651 w 10000"/>
                  <a:gd name="connsiteY166" fmla="*/ 2674 h 10000"/>
                  <a:gd name="connsiteX167" fmla="*/ 4593 w 10000"/>
                  <a:gd name="connsiteY167" fmla="*/ 2655 h 10000"/>
                  <a:gd name="connsiteX168" fmla="*/ 4593 w 10000"/>
                  <a:gd name="connsiteY168" fmla="*/ 2539 h 10000"/>
                  <a:gd name="connsiteX169" fmla="*/ 4574 w 10000"/>
                  <a:gd name="connsiteY169" fmla="*/ 2424 h 10000"/>
                  <a:gd name="connsiteX170" fmla="*/ 4554 w 10000"/>
                  <a:gd name="connsiteY170" fmla="*/ 2309 h 10000"/>
                  <a:gd name="connsiteX171" fmla="*/ 4593 w 10000"/>
                  <a:gd name="connsiteY171" fmla="*/ 2206 h 10000"/>
                  <a:gd name="connsiteX172" fmla="*/ 4632 w 10000"/>
                  <a:gd name="connsiteY172" fmla="*/ 2020 h 10000"/>
                  <a:gd name="connsiteX173" fmla="*/ 4729 w 10000"/>
                  <a:gd name="connsiteY173" fmla="*/ 1840 h 10000"/>
                  <a:gd name="connsiteX174" fmla="*/ 4787 w 10000"/>
                  <a:gd name="connsiteY174" fmla="*/ 1656 h 10000"/>
                  <a:gd name="connsiteX175" fmla="*/ 4748 w 10000"/>
                  <a:gd name="connsiteY175" fmla="*/ 1468 h 10000"/>
                  <a:gd name="connsiteX176" fmla="*/ 4767 w 10000"/>
                  <a:gd name="connsiteY176" fmla="*/ 1380 h 10000"/>
                  <a:gd name="connsiteX177" fmla="*/ 4767 w 10000"/>
                  <a:gd name="connsiteY177" fmla="*/ 1284 h 10000"/>
                  <a:gd name="connsiteX178" fmla="*/ 4767 w 10000"/>
                  <a:gd name="connsiteY178" fmla="*/ 1194 h 10000"/>
                  <a:gd name="connsiteX179" fmla="*/ 4748 w 10000"/>
                  <a:gd name="connsiteY179" fmla="*/ 1102 h 10000"/>
                  <a:gd name="connsiteX180" fmla="*/ 4651 w 10000"/>
                  <a:gd name="connsiteY180" fmla="*/ 1129 h 10000"/>
                  <a:gd name="connsiteX181" fmla="*/ 4651 w 10000"/>
                  <a:gd name="connsiteY181" fmla="*/ 1068 h 10000"/>
                  <a:gd name="connsiteX182" fmla="*/ 4632 w 10000"/>
                  <a:gd name="connsiteY182" fmla="*/ 1003 h 10000"/>
                  <a:gd name="connsiteX183" fmla="*/ 4632 w 10000"/>
                  <a:gd name="connsiteY183" fmla="*/ 941 h 10000"/>
                  <a:gd name="connsiteX184" fmla="*/ 4651 w 10000"/>
                  <a:gd name="connsiteY184" fmla="*/ 880 h 10000"/>
                  <a:gd name="connsiteX185" fmla="*/ 4593 w 10000"/>
                  <a:gd name="connsiteY185" fmla="*/ 799 h 10000"/>
                  <a:gd name="connsiteX186" fmla="*/ 4593 w 10000"/>
                  <a:gd name="connsiteY186" fmla="*/ 715 h 10000"/>
                  <a:gd name="connsiteX187" fmla="*/ 4574 w 10000"/>
                  <a:gd name="connsiteY187" fmla="*/ 630 h 10000"/>
                  <a:gd name="connsiteX188" fmla="*/ 4574 w 10000"/>
                  <a:gd name="connsiteY188" fmla="*/ 554 h 10000"/>
                  <a:gd name="connsiteX189" fmla="*/ 4516 w 10000"/>
                  <a:gd name="connsiteY189" fmla="*/ 361 h 10000"/>
                  <a:gd name="connsiteX190" fmla="*/ 4457 w 10000"/>
                  <a:gd name="connsiteY190" fmla="*/ 342 h 10000"/>
                  <a:gd name="connsiteX191" fmla="*/ 4341 w 10000"/>
                  <a:gd name="connsiteY191" fmla="*/ 330 h 10000"/>
                  <a:gd name="connsiteX192" fmla="*/ 4264 w 10000"/>
                  <a:gd name="connsiteY192" fmla="*/ 318 h 10000"/>
                  <a:gd name="connsiteX193" fmla="*/ 4147 w 10000"/>
                  <a:gd name="connsiteY193" fmla="*/ 315 h 10000"/>
                  <a:gd name="connsiteX194" fmla="*/ 4070 w 10000"/>
                  <a:gd name="connsiteY194" fmla="*/ 318 h 10000"/>
                  <a:gd name="connsiteX195" fmla="*/ 4012 w 10000"/>
                  <a:gd name="connsiteY195" fmla="*/ 326 h 10000"/>
                  <a:gd name="connsiteX196" fmla="*/ 3934 w 10000"/>
                  <a:gd name="connsiteY196" fmla="*/ 326 h 10000"/>
                  <a:gd name="connsiteX197" fmla="*/ 3876 w 10000"/>
                  <a:gd name="connsiteY197" fmla="*/ 318 h 10000"/>
                  <a:gd name="connsiteX198" fmla="*/ 3895 w 10000"/>
                  <a:gd name="connsiteY198" fmla="*/ 303 h 10000"/>
                  <a:gd name="connsiteX199" fmla="*/ 3934 w 10000"/>
                  <a:gd name="connsiteY199" fmla="*/ 295 h 10000"/>
                  <a:gd name="connsiteX200" fmla="*/ 3992 w 10000"/>
                  <a:gd name="connsiteY200" fmla="*/ 284 h 10000"/>
                  <a:gd name="connsiteX201" fmla="*/ 3973 w 10000"/>
                  <a:gd name="connsiteY201" fmla="*/ 269 h 10000"/>
                  <a:gd name="connsiteX202" fmla="*/ 4147 w 10000"/>
                  <a:gd name="connsiteY202" fmla="*/ 253 h 10000"/>
                  <a:gd name="connsiteX203" fmla="*/ 4322 w 10000"/>
                  <a:gd name="connsiteY203" fmla="*/ 226 h 10000"/>
                  <a:gd name="connsiteX204" fmla="*/ 4477 w 10000"/>
                  <a:gd name="connsiteY204" fmla="*/ 200 h 10000"/>
                  <a:gd name="connsiteX205" fmla="*/ 4612 w 10000"/>
                  <a:gd name="connsiteY205" fmla="*/ 161 h 10000"/>
                  <a:gd name="connsiteX206" fmla="*/ 4651 w 10000"/>
                  <a:gd name="connsiteY206" fmla="*/ 119 h 10000"/>
                  <a:gd name="connsiteX207" fmla="*/ 4709 w 10000"/>
                  <a:gd name="connsiteY207" fmla="*/ 84 h 10000"/>
                  <a:gd name="connsiteX208" fmla="*/ 4709 w 10000"/>
                  <a:gd name="connsiteY208" fmla="*/ 42 h 10000"/>
                  <a:gd name="connsiteX209" fmla="*/ 4729 w 10000"/>
                  <a:gd name="connsiteY209" fmla="*/ 0 h 10000"/>
                  <a:gd name="connsiteX210" fmla="*/ 4787 w 10000"/>
                  <a:gd name="connsiteY210" fmla="*/ 73 h 10000"/>
                  <a:gd name="connsiteX211" fmla="*/ 4864 w 10000"/>
                  <a:gd name="connsiteY211" fmla="*/ 153 h 10000"/>
                  <a:gd name="connsiteX212" fmla="*/ 4884 w 10000"/>
                  <a:gd name="connsiteY212" fmla="*/ 230 h 10000"/>
                  <a:gd name="connsiteX213" fmla="*/ 4845 w 10000"/>
                  <a:gd name="connsiteY213"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422 w 10000"/>
                  <a:gd name="connsiteY84" fmla="*/ 9928 h 10000"/>
                  <a:gd name="connsiteX85" fmla="*/ 7093 w 10000"/>
                  <a:gd name="connsiteY85" fmla="*/ 9997 h 10000"/>
                  <a:gd name="connsiteX86" fmla="*/ 6822 w 10000"/>
                  <a:gd name="connsiteY86" fmla="*/ 10000 h 10000"/>
                  <a:gd name="connsiteX87" fmla="*/ 4767 w 10000"/>
                  <a:gd name="connsiteY87" fmla="*/ 9985 h 10000"/>
                  <a:gd name="connsiteX88" fmla="*/ 4554 w 10000"/>
                  <a:gd name="connsiteY88" fmla="*/ 9997 h 10000"/>
                  <a:gd name="connsiteX89" fmla="*/ 2849 w 10000"/>
                  <a:gd name="connsiteY89" fmla="*/ 9931 h 10000"/>
                  <a:gd name="connsiteX90" fmla="*/ 2442 w 10000"/>
                  <a:gd name="connsiteY90" fmla="*/ 9889 h 10000"/>
                  <a:gd name="connsiteX91" fmla="*/ 2074 w 10000"/>
                  <a:gd name="connsiteY91" fmla="*/ 9847 h 10000"/>
                  <a:gd name="connsiteX92" fmla="*/ 1647 w 10000"/>
                  <a:gd name="connsiteY92" fmla="*/ 9812 h 10000"/>
                  <a:gd name="connsiteX93" fmla="*/ 814 w 10000"/>
                  <a:gd name="connsiteY93" fmla="*/ 9747 h 10000"/>
                  <a:gd name="connsiteX94" fmla="*/ 426 w 10000"/>
                  <a:gd name="connsiteY94" fmla="*/ 9717 h 10000"/>
                  <a:gd name="connsiteX95" fmla="*/ 0 w 10000"/>
                  <a:gd name="connsiteY95" fmla="*/ 9690 h 10000"/>
                  <a:gd name="connsiteX96" fmla="*/ 252 w 10000"/>
                  <a:gd name="connsiteY96" fmla="*/ 9674 h 10000"/>
                  <a:gd name="connsiteX97" fmla="*/ 523 w 10000"/>
                  <a:gd name="connsiteY97" fmla="*/ 9655 h 10000"/>
                  <a:gd name="connsiteX98" fmla="*/ 775 w 10000"/>
                  <a:gd name="connsiteY98" fmla="*/ 9628 h 10000"/>
                  <a:gd name="connsiteX99" fmla="*/ 1047 w 10000"/>
                  <a:gd name="connsiteY99" fmla="*/ 9605 h 10000"/>
                  <a:gd name="connsiteX100" fmla="*/ 1279 w 10000"/>
                  <a:gd name="connsiteY100" fmla="*/ 9586 h 10000"/>
                  <a:gd name="connsiteX101" fmla="*/ 1550 w 10000"/>
                  <a:gd name="connsiteY101" fmla="*/ 9570 h 10000"/>
                  <a:gd name="connsiteX102" fmla="*/ 1841 w 10000"/>
                  <a:gd name="connsiteY102" fmla="*/ 9558 h 10000"/>
                  <a:gd name="connsiteX103" fmla="*/ 2132 w 10000"/>
                  <a:gd name="connsiteY103" fmla="*/ 9558 h 10000"/>
                  <a:gd name="connsiteX104" fmla="*/ 2345 w 10000"/>
                  <a:gd name="connsiteY104" fmla="*/ 9558 h 10000"/>
                  <a:gd name="connsiteX105" fmla="*/ 2558 w 10000"/>
                  <a:gd name="connsiteY105" fmla="*/ 9558 h 10000"/>
                  <a:gd name="connsiteX106" fmla="*/ 2752 w 10000"/>
                  <a:gd name="connsiteY106" fmla="*/ 9554 h 10000"/>
                  <a:gd name="connsiteX107" fmla="*/ 2965 w 10000"/>
                  <a:gd name="connsiteY107" fmla="*/ 9547 h 10000"/>
                  <a:gd name="connsiteX108" fmla="*/ 3159 w 10000"/>
                  <a:gd name="connsiteY108" fmla="*/ 9543 h 10000"/>
                  <a:gd name="connsiteX109" fmla="*/ 3333 w 10000"/>
                  <a:gd name="connsiteY109" fmla="*/ 9531 h 10000"/>
                  <a:gd name="connsiteX110" fmla="*/ 3527 w 10000"/>
                  <a:gd name="connsiteY110" fmla="*/ 9516 h 10000"/>
                  <a:gd name="connsiteX111" fmla="*/ 3702 w 10000"/>
                  <a:gd name="connsiteY111" fmla="*/ 9497 h 10000"/>
                  <a:gd name="connsiteX112" fmla="*/ 3721 w 10000"/>
                  <a:gd name="connsiteY112" fmla="*/ 9328 h 10000"/>
                  <a:gd name="connsiteX113" fmla="*/ 3779 w 10000"/>
                  <a:gd name="connsiteY113" fmla="*/ 9159 h 10000"/>
                  <a:gd name="connsiteX114" fmla="*/ 3857 w 10000"/>
                  <a:gd name="connsiteY114" fmla="*/ 8990 h 10000"/>
                  <a:gd name="connsiteX115" fmla="*/ 3915 w 10000"/>
                  <a:gd name="connsiteY115" fmla="*/ 8821 h 10000"/>
                  <a:gd name="connsiteX116" fmla="*/ 3895 w 10000"/>
                  <a:gd name="connsiteY116" fmla="*/ 8575 h 10000"/>
                  <a:gd name="connsiteX117" fmla="*/ 3895 w 10000"/>
                  <a:gd name="connsiteY117" fmla="*/ 8329 h 10000"/>
                  <a:gd name="connsiteX118" fmla="*/ 3895 w 10000"/>
                  <a:gd name="connsiteY118" fmla="*/ 8080 h 10000"/>
                  <a:gd name="connsiteX119" fmla="*/ 3915 w 10000"/>
                  <a:gd name="connsiteY119" fmla="*/ 7833 h 10000"/>
                  <a:gd name="connsiteX120" fmla="*/ 3915 w 10000"/>
                  <a:gd name="connsiteY120" fmla="*/ 7638 h 10000"/>
                  <a:gd name="connsiteX121" fmla="*/ 3876 w 10000"/>
                  <a:gd name="connsiteY121" fmla="*/ 7438 h 10000"/>
                  <a:gd name="connsiteX122" fmla="*/ 3857 w 10000"/>
                  <a:gd name="connsiteY122" fmla="*/ 7250 h 10000"/>
                  <a:gd name="connsiteX123" fmla="*/ 3915 w 10000"/>
                  <a:gd name="connsiteY123" fmla="*/ 7061 h 10000"/>
                  <a:gd name="connsiteX124" fmla="*/ 4128 w 10000"/>
                  <a:gd name="connsiteY124" fmla="*/ 6861 h 10000"/>
                  <a:gd name="connsiteX125" fmla="*/ 4167 w 10000"/>
                  <a:gd name="connsiteY125" fmla="*/ 6650 h 10000"/>
                  <a:gd name="connsiteX126" fmla="*/ 4147 w 10000"/>
                  <a:gd name="connsiteY126" fmla="*/ 6435 h 10000"/>
                  <a:gd name="connsiteX127" fmla="*/ 4147 w 10000"/>
                  <a:gd name="connsiteY127" fmla="*/ 6220 h 10000"/>
                  <a:gd name="connsiteX128" fmla="*/ 4167 w 10000"/>
                  <a:gd name="connsiteY128" fmla="*/ 6143 h 10000"/>
                  <a:gd name="connsiteX129" fmla="*/ 4186 w 10000"/>
                  <a:gd name="connsiteY129" fmla="*/ 6070 h 10000"/>
                  <a:gd name="connsiteX130" fmla="*/ 4186 w 10000"/>
                  <a:gd name="connsiteY130" fmla="*/ 5997 h 10000"/>
                  <a:gd name="connsiteX131" fmla="*/ 4128 w 10000"/>
                  <a:gd name="connsiteY131" fmla="*/ 5928 h 10000"/>
                  <a:gd name="connsiteX132" fmla="*/ 4109 w 10000"/>
                  <a:gd name="connsiteY132" fmla="*/ 5755 h 10000"/>
                  <a:gd name="connsiteX133" fmla="*/ 4147 w 10000"/>
                  <a:gd name="connsiteY133" fmla="*/ 5744 h 10000"/>
                  <a:gd name="connsiteX134" fmla="*/ 4147 w 10000"/>
                  <a:gd name="connsiteY134" fmla="*/ 5567 h 10000"/>
                  <a:gd name="connsiteX135" fmla="*/ 4186 w 10000"/>
                  <a:gd name="connsiteY135" fmla="*/ 5386 h 10000"/>
                  <a:gd name="connsiteX136" fmla="*/ 4205 w 10000"/>
                  <a:gd name="connsiteY136" fmla="*/ 5209 h 10000"/>
                  <a:gd name="connsiteX137" fmla="*/ 4167 w 10000"/>
                  <a:gd name="connsiteY137" fmla="*/ 5018 h 10000"/>
                  <a:gd name="connsiteX138" fmla="*/ 4264 w 10000"/>
                  <a:gd name="connsiteY138" fmla="*/ 4991 h 10000"/>
                  <a:gd name="connsiteX139" fmla="*/ 4205 w 10000"/>
                  <a:gd name="connsiteY139" fmla="*/ 4630 h 10000"/>
                  <a:gd name="connsiteX140" fmla="*/ 4283 w 10000"/>
                  <a:gd name="connsiteY140" fmla="*/ 4545 h 10000"/>
                  <a:gd name="connsiteX141" fmla="*/ 4302 w 10000"/>
                  <a:gd name="connsiteY141" fmla="*/ 4460 h 10000"/>
                  <a:gd name="connsiteX142" fmla="*/ 4322 w 10000"/>
                  <a:gd name="connsiteY142" fmla="*/ 4372 h 10000"/>
                  <a:gd name="connsiteX143" fmla="*/ 4360 w 10000"/>
                  <a:gd name="connsiteY143" fmla="*/ 4284 h 10000"/>
                  <a:gd name="connsiteX144" fmla="*/ 4419 w 10000"/>
                  <a:gd name="connsiteY144" fmla="*/ 4230 h 10000"/>
                  <a:gd name="connsiteX145" fmla="*/ 4399 w 10000"/>
                  <a:gd name="connsiteY145" fmla="*/ 4184 h 10000"/>
                  <a:gd name="connsiteX146" fmla="*/ 4360 w 10000"/>
                  <a:gd name="connsiteY146" fmla="*/ 4130 h 10000"/>
                  <a:gd name="connsiteX147" fmla="*/ 4399 w 10000"/>
                  <a:gd name="connsiteY147" fmla="*/ 4084 h 10000"/>
                  <a:gd name="connsiteX148" fmla="*/ 4477 w 10000"/>
                  <a:gd name="connsiteY148" fmla="*/ 4000 h 10000"/>
                  <a:gd name="connsiteX149" fmla="*/ 4477 w 10000"/>
                  <a:gd name="connsiteY149" fmla="*/ 3919 h 10000"/>
                  <a:gd name="connsiteX150" fmla="*/ 4457 w 10000"/>
                  <a:gd name="connsiteY150" fmla="*/ 3835 h 10000"/>
                  <a:gd name="connsiteX151" fmla="*/ 4438 w 10000"/>
                  <a:gd name="connsiteY151" fmla="*/ 3749 h 10000"/>
                  <a:gd name="connsiteX152" fmla="*/ 4341 w 10000"/>
                  <a:gd name="connsiteY152" fmla="*/ 3745 h 10000"/>
                  <a:gd name="connsiteX153" fmla="*/ 4360 w 10000"/>
                  <a:gd name="connsiteY153" fmla="*/ 3680 h 10000"/>
                  <a:gd name="connsiteX154" fmla="*/ 4438 w 10000"/>
                  <a:gd name="connsiteY154" fmla="*/ 3615 h 10000"/>
                  <a:gd name="connsiteX155" fmla="*/ 4457 w 10000"/>
                  <a:gd name="connsiteY155" fmla="*/ 3550 h 10000"/>
                  <a:gd name="connsiteX156" fmla="*/ 4438 w 10000"/>
                  <a:gd name="connsiteY156" fmla="*/ 3481 h 10000"/>
                  <a:gd name="connsiteX157" fmla="*/ 4399 w 10000"/>
                  <a:gd name="connsiteY157" fmla="*/ 3481 h 10000"/>
                  <a:gd name="connsiteX158" fmla="*/ 4419 w 10000"/>
                  <a:gd name="connsiteY158" fmla="*/ 3415 h 10000"/>
                  <a:gd name="connsiteX159" fmla="*/ 4399 w 10000"/>
                  <a:gd name="connsiteY159" fmla="*/ 3339 h 10000"/>
                  <a:gd name="connsiteX160" fmla="*/ 4399 w 10000"/>
                  <a:gd name="connsiteY160" fmla="*/ 3273 h 10000"/>
                  <a:gd name="connsiteX161" fmla="*/ 4457 w 10000"/>
                  <a:gd name="connsiteY161" fmla="*/ 3204 h 10000"/>
                  <a:gd name="connsiteX162" fmla="*/ 4457 w 10000"/>
                  <a:gd name="connsiteY162" fmla="*/ 3066 h 10000"/>
                  <a:gd name="connsiteX163" fmla="*/ 4457 w 10000"/>
                  <a:gd name="connsiteY163" fmla="*/ 2932 h 10000"/>
                  <a:gd name="connsiteX164" fmla="*/ 4516 w 10000"/>
                  <a:gd name="connsiteY164" fmla="*/ 2797 h 10000"/>
                  <a:gd name="connsiteX165" fmla="*/ 4651 w 10000"/>
                  <a:gd name="connsiteY165" fmla="*/ 2674 h 10000"/>
                  <a:gd name="connsiteX166" fmla="*/ 4593 w 10000"/>
                  <a:gd name="connsiteY166" fmla="*/ 2655 h 10000"/>
                  <a:gd name="connsiteX167" fmla="*/ 4593 w 10000"/>
                  <a:gd name="connsiteY167" fmla="*/ 2539 h 10000"/>
                  <a:gd name="connsiteX168" fmla="*/ 4574 w 10000"/>
                  <a:gd name="connsiteY168" fmla="*/ 2424 h 10000"/>
                  <a:gd name="connsiteX169" fmla="*/ 4554 w 10000"/>
                  <a:gd name="connsiteY169" fmla="*/ 2309 h 10000"/>
                  <a:gd name="connsiteX170" fmla="*/ 4593 w 10000"/>
                  <a:gd name="connsiteY170" fmla="*/ 2206 h 10000"/>
                  <a:gd name="connsiteX171" fmla="*/ 4632 w 10000"/>
                  <a:gd name="connsiteY171" fmla="*/ 2020 h 10000"/>
                  <a:gd name="connsiteX172" fmla="*/ 4729 w 10000"/>
                  <a:gd name="connsiteY172" fmla="*/ 1840 h 10000"/>
                  <a:gd name="connsiteX173" fmla="*/ 4787 w 10000"/>
                  <a:gd name="connsiteY173" fmla="*/ 1656 h 10000"/>
                  <a:gd name="connsiteX174" fmla="*/ 4748 w 10000"/>
                  <a:gd name="connsiteY174" fmla="*/ 1468 h 10000"/>
                  <a:gd name="connsiteX175" fmla="*/ 4767 w 10000"/>
                  <a:gd name="connsiteY175" fmla="*/ 1380 h 10000"/>
                  <a:gd name="connsiteX176" fmla="*/ 4767 w 10000"/>
                  <a:gd name="connsiteY176" fmla="*/ 1284 h 10000"/>
                  <a:gd name="connsiteX177" fmla="*/ 4767 w 10000"/>
                  <a:gd name="connsiteY177" fmla="*/ 1194 h 10000"/>
                  <a:gd name="connsiteX178" fmla="*/ 4748 w 10000"/>
                  <a:gd name="connsiteY178" fmla="*/ 1102 h 10000"/>
                  <a:gd name="connsiteX179" fmla="*/ 4651 w 10000"/>
                  <a:gd name="connsiteY179" fmla="*/ 1129 h 10000"/>
                  <a:gd name="connsiteX180" fmla="*/ 4651 w 10000"/>
                  <a:gd name="connsiteY180" fmla="*/ 1068 h 10000"/>
                  <a:gd name="connsiteX181" fmla="*/ 4632 w 10000"/>
                  <a:gd name="connsiteY181" fmla="*/ 1003 h 10000"/>
                  <a:gd name="connsiteX182" fmla="*/ 4632 w 10000"/>
                  <a:gd name="connsiteY182" fmla="*/ 941 h 10000"/>
                  <a:gd name="connsiteX183" fmla="*/ 4651 w 10000"/>
                  <a:gd name="connsiteY183" fmla="*/ 880 h 10000"/>
                  <a:gd name="connsiteX184" fmla="*/ 4593 w 10000"/>
                  <a:gd name="connsiteY184" fmla="*/ 799 h 10000"/>
                  <a:gd name="connsiteX185" fmla="*/ 4593 w 10000"/>
                  <a:gd name="connsiteY185" fmla="*/ 715 h 10000"/>
                  <a:gd name="connsiteX186" fmla="*/ 4574 w 10000"/>
                  <a:gd name="connsiteY186" fmla="*/ 630 h 10000"/>
                  <a:gd name="connsiteX187" fmla="*/ 4574 w 10000"/>
                  <a:gd name="connsiteY187" fmla="*/ 554 h 10000"/>
                  <a:gd name="connsiteX188" fmla="*/ 4516 w 10000"/>
                  <a:gd name="connsiteY188" fmla="*/ 361 h 10000"/>
                  <a:gd name="connsiteX189" fmla="*/ 4457 w 10000"/>
                  <a:gd name="connsiteY189" fmla="*/ 342 h 10000"/>
                  <a:gd name="connsiteX190" fmla="*/ 4341 w 10000"/>
                  <a:gd name="connsiteY190" fmla="*/ 330 h 10000"/>
                  <a:gd name="connsiteX191" fmla="*/ 4264 w 10000"/>
                  <a:gd name="connsiteY191" fmla="*/ 318 h 10000"/>
                  <a:gd name="connsiteX192" fmla="*/ 4147 w 10000"/>
                  <a:gd name="connsiteY192" fmla="*/ 315 h 10000"/>
                  <a:gd name="connsiteX193" fmla="*/ 4070 w 10000"/>
                  <a:gd name="connsiteY193" fmla="*/ 318 h 10000"/>
                  <a:gd name="connsiteX194" fmla="*/ 4012 w 10000"/>
                  <a:gd name="connsiteY194" fmla="*/ 326 h 10000"/>
                  <a:gd name="connsiteX195" fmla="*/ 3934 w 10000"/>
                  <a:gd name="connsiteY195" fmla="*/ 326 h 10000"/>
                  <a:gd name="connsiteX196" fmla="*/ 3876 w 10000"/>
                  <a:gd name="connsiteY196" fmla="*/ 318 h 10000"/>
                  <a:gd name="connsiteX197" fmla="*/ 3895 w 10000"/>
                  <a:gd name="connsiteY197" fmla="*/ 303 h 10000"/>
                  <a:gd name="connsiteX198" fmla="*/ 3934 w 10000"/>
                  <a:gd name="connsiteY198" fmla="*/ 295 h 10000"/>
                  <a:gd name="connsiteX199" fmla="*/ 3992 w 10000"/>
                  <a:gd name="connsiteY199" fmla="*/ 284 h 10000"/>
                  <a:gd name="connsiteX200" fmla="*/ 3973 w 10000"/>
                  <a:gd name="connsiteY200" fmla="*/ 269 h 10000"/>
                  <a:gd name="connsiteX201" fmla="*/ 4147 w 10000"/>
                  <a:gd name="connsiteY201" fmla="*/ 253 h 10000"/>
                  <a:gd name="connsiteX202" fmla="*/ 4322 w 10000"/>
                  <a:gd name="connsiteY202" fmla="*/ 226 h 10000"/>
                  <a:gd name="connsiteX203" fmla="*/ 4477 w 10000"/>
                  <a:gd name="connsiteY203" fmla="*/ 200 h 10000"/>
                  <a:gd name="connsiteX204" fmla="*/ 4612 w 10000"/>
                  <a:gd name="connsiteY204" fmla="*/ 161 h 10000"/>
                  <a:gd name="connsiteX205" fmla="*/ 4651 w 10000"/>
                  <a:gd name="connsiteY205" fmla="*/ 119 h 10000"/>
                  <a:gd name="connsiteX206" fmla="*/ 4709 w 10000"/>
                  <a:gd name="connsiteY206" fmla="*/ 84 h 10000"/>
                  <a:gd name="connsiteX207" fmla="*/ 4709 w 10000"/>
                  <a:gd name="connsiteY207" fmla="*/ 42 h 10000"/>
                  <a:gd name="connsiteX208" fmla="*/ 4729 w 10000"/>
                  <a:gd name="connsiteY208" fmla="*/ 0 h 10000"/>
                  <a:gd name="connsiteX209" fmla="*/ 4787 w 10000"/>
                  <a:gd name="connsiteY209" fmla="*/ 73 h 10000"/>
                  <a:gd name="connsiteX210" fmla="*/ 4864 w 10000"/>
                  <a:gd name="connsiteY210" fmla="*/ 153 h 10000"/>
                  <a:gd name="connsiteX211" fmla="*/ 4884 w 10000"/>
                  <a:gd name="connsiteY211" fmla="*/ 230 h 10000"/>
                  <a:gd name="connsiteX212" fmla="*/ 4845 w 10000"/>
                  <a:gd name="connsiteY212"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895 w 10000"/>
                  <a:gd name="connsiteY77" fmla="*/ 9805 h 10000"/>
                  <a:gd name="connsiteX78" fmla="*/ 8818 w 10000"/>
                  <a:gd name="connsiteY78" fmla="*/ 9816 h 10000"/>
                  <a:gd name="connsiteX79" fmla="*/ 8721 w 10000"/>
                  <a:gd name="connsiteY79" fmla="*/ 9832 h 10000"/>
                  <a:gd name="connsiteX80" fmla="*/ 8624 w 10000"/>
                  <a:gd name="connsiteY80" fmla="*/ 9847 h 10000"/>
                  <a:gd name="connsiteX81" fmla="*/ 8411 w 10000"/>
                  <a:gd name="connsiteY81" fmla="*/ 9843 h 10000"/>
                  <a:gd name="connsiteX82" fmla="*/ 8178 w 10000"/>
                  <a:gd name="connsiteY82" fmla="*/ 9847 h 10000"/>
                  <a:gd name="connsiteX83" fmla="*/ 7422 w 10000"/>
                  <a:gd name="connsiteY83" fmla="*/ 9928 h 10000"/>
                  <a:gd name="connsiteX84" fmla="*/ 7093 w 10000"/>
                  <a:gd name="connsiteY84" fmla="*/ 9997 h 10000"/>
                  <a:gd name="connsiteX85" fmla="*/ 6822 w 10000"/>
                  <a:gd name="connsiteY85" fmla="*/ 10000 h 10000"/>
                  <a:gd name="connsiteX86" fmla="*/ 4767 w 10000"/>
                  <a:gd name="connsiteY86" fmla="*/ 9985 h 10000"/>
                  <a:gd name="connsiteX87" fmla="*/ 4554 w 10000"/>
                  <a:gd name="connsiteY87" fmla="*/ 9997 h 10000"/>
                  <a:gd name="connsiteX88" fmla="*/ 2849 w 10000"/>
                  <a:gd name="connsiteY88" fmla="*/ 9931 h 10000"/>
                  <a:gd name="connsiteX89" fmla="*/ 2442 w 10000"/>
                  <a:gd name="connsiteY89" fmla="*/ 9889 h 10000"/>
                  <a:gd name="connsiteX90" fmla="*/ 2074 w 10000"/>
                  <a:gd name="connsiteY90" fmla="*/ 9847 h 10000"/>
                  <a:gd name="connsiteX91" fmla="*/ 1647 w 10000"/>
                  <a:gd name="connsiteY91" fmla="*/ 9812 h 10000"/>
                  <a:gd name="connsiteX92" fmla="*/ 814 w 10000"/>
                  <a:gd name="connsiteY92" fmla="*/ 9747 h 10000"/>
                  <a:gd name="connsiteX93" fmla="*/ 426 w 10000"/>
                  <a:gd name="connsiteY93" fmla="*/ 9717 h 10000"/>
                  <a:gd name="connsiteX94" fmla="*/ 0 w 10000"/>
                  <a:gd name="connsiteY94" fmla="*/ 9690 h 10000"/>
                  <a:gd name="connsiteX95" fmla="*/ 252 w 10000"/>
                  <a:gd name="connsiteY95" fmla="*/ 9674 h 10000"/>
                  <a:gd name="connsiteX96" fmla="*/ 523 w 10000"/>
                  <a:gd name="connsiteY96" fmla="*/ 9655 h 10000"/>
                  <a:gd name="connsiteX97" fmla="*/ 775 w 10000"/>
                  <a:gd name="connsiteY97" fmla="*/ 9628 h 10000"/>
                  <a:gd name="connsiteX98" fmla="*/ 1047 w 10000"/>
                  <a:gd name="connsiteY98" fmla="*/ 9605 h 10000"/>
                  <a:gd name="connsiteX99" fmla="*/ 1279 w 10000"/>
                  <a:gd name="connsiteY99" fmla="*/ 9586 h 10000"/>
                  <a:gd name="connsiteX100" fmla="*/ 1550 w 10000"/>
                  <a:gd name="connsiteY100" fmla="*/ 9570 h 10000"/>
                  <a:gd name="connsiteX101" fmla="*/ 1841 w 10000"/>
                  <a:gd name="connsiteY101" fmla="*/ 9558 h 10000"/>
                  <a:gd name="connsiteX102" fmla="*/ 2132 w 10000"/>
                  <a:gd name="connsiteY102" fmla="*/ 9558 h 10000"/>
                  <a:gd name="connsiteX103" fmla="*/ 2345 w 10000"/>
                  <a:gd name="connsiteY103" fmla="*/ 9558 h 10000"/>
                  <a:gd name="connsiteX104" fmla="*/ 2558 w 10000"/>
                  <a:gd name="connsiteY104" fmla="*/ 9558 h 10000"/>
                  <a:gd name="connsiteX105" fmla="*/ 2752 w 10000"/>
                  <a:gd name="connsiteY105" fmla="*/ 9554 h 10000"/>
                  <a:gd name="connsiteX106" fmla="*/ 2965 w 10000"/>
                  <a:gd name="connsiteY106" fmla="*/ 9547 h 10000"/>
                  <a:gd name="connsiteX107" fmla="*/ 3159 w 10000"/>
                  <a:gd name="connsiteY107" fmla="*/ 9543 h 10000"/>
                  <a:gd name="connsiteX108" fmla="*/ 3333 w 10000"/>
                  <a:gd name="connsiteY108" fmla="*/ 9531 h 10000"/>
                  <a:gd name="connsiteX109" fmla="*/ 3527 w 10000"/>
                  <a:gd name="connsiteY109" fmla="*/ 9516 h 10000"/>
                  <a:gd name="connsiteX110" fmla="*/ 3702 w 10000"/>
                  <a:gd name="connsiteY110" fmla="*/ 9497 h 10000"/>
                  <a:gd name="connsiteX111" fmla="*/ 3721 w 10000"/>
                  <a:gd name="connsiteY111" fmla="*/ 9328 h 10000"/>
                  <a:gd name="connsiteX112" fmla="*/ 3779 w 10000"/>
                  <a:gd name="connsiteY112" fmla="*/ 9159 h 10000"/>
                  <a:gd name="connsiteX113" fmla="*/ 3857 w 10000"/>
                  <a:gd name="connsiteY113" fmla="*/ 8990 h 10000"/>
                  <a:gd name="connsiteX114" fmla="*/ 3915 w 10000"/>
                  <a:gd name="connsiteY114" fmla="*/ 8821 h 10000"/>
                  <a:gd name="connsiteX115" fmla="*/ 3895 w 10000"/>
                  <a:gd name="connsiteY115" fmla="*/ 8575 h 10000"/>
                  <a:gd name="connsiteX116" fmla="*/ 3895 w 10000"/>
                  <a:gd name="connsiteY116" fmla="*/ 8329 h 10000"/>
                  <a:gd name="connsiteX117" fmla="*/ 3895 w 10000"/>
                  <a:gd name="connsiteY117" fmla="*/ 8080 h 10000"/>
                  <a:gd name="connsiteX118" fmla="*/ 3915 w 10000"/>
                  <a:gd name="connsiteY118" fmla="*/ 7833 h 10000"/>
                  <a:gd name="connsiteX119" fmla="*/ 3915 w 10000"/>
                  <a:gd name="connsiteY119" fmla="*/ 7638 h 10000"/>
                  <a:gd name="connsiteX120" fmla="*/ 3876 w 10000"/>
                  <a:gd name="connsiteY120" fmla="*/ 7438 h 10000"/>
                  <a:gd name="connsiteX121" fmla="*/ 3857 w 10000"/>
                  <a:gd name="connsiteY121" fmla="*/ 7250 h 10000"/>
                  <a:gd name="connsiteX122" fmla="*/ 3915 w 10000"/>
                  <a:gd name="connsiteY122" fmla="*/ 7061 h 10000"/>
                  <a:gd name="connsiteX123" fmla="*/ 4128 w 10000"/>
                  <a:gd name="connsiteY123" fmla="*/ 6861 h 10000"/>
                  <a:gd name="connsiteX124" fmla="*/ 4167 w 10000"/>
                  <a:gd name="connsiteY124" fmla="*/ 6650 h 10000"/>
                  <a:gd name="connsiteX125" fmla="*/ 4147 w 10000"/>
                  <a:gd name="connsiteY125" fmla="*/ 6435 h 10000"/>
                  <a:gd name="connsiteX126" fmla="*/ 4147 w 10000"/>
                  <a:gd name="connsiteY126" fmla="*/ 6220 h 10000"/>
                  <a:gd name="connsiteX127" fmla="*/ 4167 w 10000"/>
                  <a:gd name="connsiteY127" fmla="*/ 6143 h 10000"/>
                  <a:gd name="connsiteX128" fmla="*/ 4186 w 10000"/>
                  <a:gd name="connsiteY128" fmla="*/ 6070 h 10000"/>
                  <a:gd name="connsiteX129" fmla="*/ 4186 w 10000"/>
                  <a:gd name="connsiteY129" fmla="*/ 5997 h 10000"/>
                  <a:gd name="connsiteX130" fmla="*/ 4128 w 10000"/>
                  <a:gd name="connsiteY130" fmla="*/ 5928 h 10000"/>
                  <a:gd name="connsiteX131" fmla="*/ 4109 w 10000"/>
                  <a:gd name="connsiteY131" fmla="*/ 5755 h 10000"/>
                  <a:gd name="connsiteX132" fmla="*/ 4147 w 10000"/>
                  <a:gd name="connsiteY132" fmla="*/ 5744 h 10000"/>
                  <a:gd name="connsiteX133" fmla="*/ 4147 w 10000"/>
                  <a:gd name="connsiteY133" fmla="*/ 5567 h 10000"/>
                  <a:gd name="connsiteX134" fmla="*/ 4186 w 10000"/>
                  <a:gd name="connsiteY134" fmla="*/ 5386 h 10000"/>
                  <a:gd name="connsiteX135" fmla="*/ 4205 w 10000"/>
                  <a:gd name="connsiteY135" fmla="*/ 5209 h 10000"/>
                  <a:gd name="connsiteX136" fmla="*/ 4167 w 10000"/>
                  <a:gd name="connsiteY136" fmla="*/ 5018 h 10000"/>
                  <a:gd name="connsiteX137" fmla="*/ 4264 w 10000"/>
                  <a:gd name="connsiteY137" fmla="*/ 4991 h 10000"/>
                  <a:gd name="connsiteX138" fmla="*/ 4205 w 10000"/>
                  <a:gd name="connsiteY138" fmla="*/ 4630 h 10000"/>
                  <a:gd name="connsiteX139" fmla="*/ 4283 w 10000"/>
                  <a:gd name="connsiteY139" fmla="*/ 4545 h 10000"/>
                  <a:gd name="connsiteX140" fmla="*/ 4302 w 10000"/>
                  <a:gd name="connsiteY140" fmla="*/ 4460 h 10000"/>
                  <a:gd name="connsiteX141" fmla="*/ 4322 w 10000"/>
                  <a:gd name="connsiteY141" fmla="*/ 4372 h 10000"/>
                  <a:gd name="connsiteX142" fmla="*/ 4360 w 10000"/>
                  <a:gd name="connsiteY142" fmla="*/ 4284 h 10000"/>
                  <a:gd name="connsiteX143" fmla="*/ 4419 w 10000"/>
                  <a:gd name="connsiteY143" fmla="*/ 4230 h 10000"/>
                  <a:gd name="connsiteX144" fmla="*/ 4399 w 10000"/>
                  <a:gd name="connsiteY144" fmla="*/ 4184 h 10000"/>
                  <a:gd name="connsiteX145" fmla="*/ 4360 w 10000"/>
                  <a:gd name="connsiteY145" fmla="*/ 4130 h 10000"/>
                  <a:gd name="connsiteX146" fmla="*/ 4399 w 10000"/>
                  <a:gd name="connsiteY146" fmla="*/ 4084 h 10000"/>
                  <a:gd name="connsiteX147" fmla="*/ 4477 w 10000"/>
                  <a:gd name="connsiteY147" fmla="*/ 4000 h 10000"/>
                  <a:gd name="connsiteX148" fmla="*/ 4477 w 10000"/>
                  <a:gd name="connsiteY148" fmla="*/ 3919 h 10000"/>
                  <a:gd name="connsiteX149" fmla="*/ 4457 w 10000"/>
                  <a:gd name="connsiteY149" fmla="*/ 3835 h 10000"/>
                  <a:gd name="connsiteX150" fmla="*/ 4438 w 10000"/>
                  <a:gd name="connsiteY150" fmla="*/ 3749 h 10000"/>
                  <a:gd name="connsiteX151" fmla="*/ 4341 w 10000"/>
                  <a:gd name="connsiteY151" fmla="*/ 3745 h 10000"/>
                  <a:gd name="connsiteX152" fmla="*/ 4360 w 10000"/>
                  <a:gd name="connsiteY152" fmla="*/ 3680 h 10000"/>
                  <a:gd name="connsiteX153" fmla="*/ 4438 w 10000"/>
                  <a:gd name="connsiteY153" fmla="*/ 3615 h 10000"/>
                  <a:gd name="connsiteX154" fmla="*/ 4457 w 10000"/>
                  <a:gd name="connsiteY154" fmla="*/ 3550 h 10000"/>
                  <a:gd name="connsiteX155" fmla="*/ 4438 w 10000"/>
                  <a:gd name="connsiteY155" fmla="*/ 3481 h 10000"/>
                  <a:gd name="connsiteX156" fmla="*/ 4399 w 10000"/>
                  <a:gd name="connsiteY156" fmla="*/ 3481 h 10000"/>
                  <a:gd name="connsiteX157" fmla="*/ 4419 w 10000"/>
                  <a:gd name="connsiteY157" fmla="*/ 3415 h 10000"/>
                  <a:gd name="connsiteX158" fmla="*/ 4399 w 10000"/>
                  <a:gd name="connsiteY158" fmla="*/ 3339 h 10000"/>
                  <a:gd name="connsiteX159" fmla="*/ 4399 w 10000"/>
                  <a:gd name="connsiteY159" fmla="*/ 3273 h 10000"/>
                  <a:gd name="connsiteX160" fmla="*/ 4457 w 10000"/>
                  <a:gd name="connsiteY160" fmla="*/ 3204 h 10000"/>
                  <a:gd name="connsiteX161" fmla="*/ 4457 w 10000"/>
                  <a:gd name="connsiteY161" fmla="*/ 3066 h 10000"/>
                  <a:gd name="connsiteX162" fmla="*/ 4457 w 10000"/>
                  <a:gd name="connsiteY162" fmla="*/ 2932 h 10000"/>
                  <a:gd name="connsiteX163" fmla="*/ 4516 w 10000"/>
                  <a:gd name="connsiteY163" fmla="*/ 2797 h 10000"/>
                  <a:gd name="connsiteX164" fmla="*/ 4651 w 10000"/>
                  <a:gd name="connsiteY164" fmla="*/ 2674 h 10000"/>
                  <a:gd name="connsiteX165" fmla="*/ 4593 w 10000"/>
                  <a:gd name="connsiteY165" fmla="*/ 2655 h 10000"/>
                  <a:gd name="connsiteX166" fmla="*/ 4593 w 10000"/>
                  <a:gd name="connsiteY166" fmla="*/ 2539 h 10000"/>
                  <a:gd name="connsiteX167" fmla="*/ 4574 w 10000"/>
                  <a:gd name="connsiteY167" fmla="*/ 2424 h 10000"/>
                  <a:gd name="connsiteX168" fmla="*/ 4554 w 10000"/>
                  <a:gd name="connsiteY168" fmla="*/ 2309 h 10000"/>
                  <a:gd name="connsiteX169" fmla="*/ 4593 w 10000"/>
                  <a:gd name="connsiteY169" fmla="*/ 2206 h 10000"/>
                  <a:gd name="connsiteX170" fmla="*/ 4632 w 10000"/>
                  <a:gd name="connsiteY170" fmla="*/ 2020 h 10000"/>
                  <a:gd name="connsiteX171" fmla="*/ 4729 w 10000"/>
                  <a:gd name="connsiteY171" fmla="*/ 1840 h 10000"/>
                  <a:gd name="connsiteX172" fmla="*/ 4787 w 10000"/>
                  <a:gd name="connsiteY172" fmla="*/ 1656 h 10000"/>
                  <a:gd name="connsiteX173" fmla="*/ 4748 w 10000"/>
                  <a:gd name="connsiteY173" fmla="*/ 1468 h 10000"/>
                  <a:gd name="connsiteX174" fmla="*/ 4767 w 10000"/>
                  <a:gd name="connsiteY174" fmla="*/ 1380 h 10000"/>
                  <a:gd name="connsiteX175" fmla="*/ 4767 w 10000"/>
                  <a:gd name="connsiteY175" fmla="*/ 1284 h 10000"/>
                  <a:gd name="connsiteX176" fmla="*/ 4767 w 10000"/>
                  <a:gd name="connsiteY176" fmla="*/ 1194 h 10000"/>
                  <a:gd name="connsiteX177" fmla="*/ 4748 w 10000"/>
                  <a:gd name="connsiteY177" fmla="*/ 1102 h 10000"/>
                  <a:gd name="connsiteX178" fmla="*/ 4651 w 10000"/>
                  <a:gd name="connsiteY178" fmla="*/ 1129 h 10000"/>
                  <a:gd name="connsiteX179" fmla="*/ 4651 w 10000"/>
                  <a:gd name="connsiteY179" fmla="*/ 1068 h 10000"/>
                  <a:gd name="connsiteX180" fmla="*/ 4632 w 10000"/>
                  <a:gd name="connsiteY180" fmla="*/ 1003 h 10000"/>
                  <a:gd name="connsiteX181" fmla="*/ 4632 w 10000"/>
                  <a:gd name="connsiteY181" fmla="*/ 941 h 10000"/>
                  <a:gd name="connsiteX182" fmla="*/ 4651 w 10000"/>
                  <a:gd name="connsiteY182" fmla="*/ 880 h 10000"/>
                  <a:gd name="connsiteX183" fmla="*/ 4593 w 10000"/>
                  <a:gd name="connsiteY183" fmla="*/ 799 h 10000"/>
                  <a:gd name="connsiteX184" fmla="*/ 4593 w 10000"/>
                  <a:gd name="connsiteY184" fmla="*/ 715 h 10000"/>
                  <a:gd name="connsiteX185" fmla="*/ 4574 w 10000"/>
                  <a:gd name="connsiteY185" fmla="*/ 630 h 10000"/>
                  <a:gd name="connsiteX186" fmla="*/ 4574 w 10000"/>
                  <a:gd name="connsiteY186" fmla="*/ 554 h 10000"/>
                  <a:gd name="connsiteX187" fmla="*/ 4516 w 10000"/>
                  <a:gd name="connsiteY187" fmla="*/ 361 h 10000"/>
                  <a:gd name="connsiteX188" fmla="*/ 4457 w 10000"/>
                  <a:gd name="connsiteY188" fmla="*/ 342 h 10000"/>
                  <a:gd name="connsiteX189" fmla="*/ 4341 w 10000"/>
                  <a:gd name="connsiteY189" fmla="*/ 330 h 10000"/>
                  <a:gd name="connsiteX190" fmla="*/ 4264 w 10000"/>
                  <a:gd name="connsiteY190" fmla="*/ 318 h 10000"/>
                  <a:gd name="connsiteX191" fmla="*/ 4147 w 10000"/>
                  <a:gd name="connsiteY191" fmla="*/ 315 h 10000"/>
                  <a:gd name="connsiteX192" fmla="*/ 4070 w 10000"/>
                  <a:gd name="connsiteY192" fmla="*/ 318 h 10000"/>
                  <a:gd name="connsiteX193" fmla="*/ 4012 w 10000"/>
                  <a:gd name="connsiteY193" fmla="*/ 326 h 10000"/>
                  <a:gd name="connsiteX194" fmla="*/ 3934 w 10000"/>
                  <a:gd name="connsiteY194" fmla="*/ 326 h 10000"/>
                  <a:gd name="connsiteX195" fmla="*/ 3876 w 10000"/>
                  <a:gd name="connsiteY195" fmla="*/ 318 h 10000"/>
                  <a:gd name="connsiteX196" fmla="*/ 3895 w 10000"/>
                  <a:gd name="connsiteY196" fmla="*/ 303 h 10000"/>
                  <a:gd name="connsiteX197" fmla="*/ 3934 w 10000"/>
                  <a:gd name="connsiteY197" fmla="*/ 295 h 10000"/>
                  <a:gd name="connsiteX198" fmla="*/ 3992 w 10000"/>
                  <a:gd name="connsiteY198" fmla="*/ 284 h 10000"/>
                  <a:gd name="connsiteX199" fmla="*/ 3973 w 10000"/>
                  <a:gd name="connsiteY199" fmla="*/ 269 h 10000"/>
                  <a:gd name="connsiteX200" fmla="*/ 4147 w 10000"/>
                  <a:gd name="connsiteY200" fmla="*/ 253 h 10000"/>
                  <a:gd name="connsiteX201" fmla="*/ 4322 w 10000"/>
                  <a:gd name="connsiteY201" fmla="*/ 226 h 10000"/>
                  <a:gd name="connsiteX202" fmla="*/ 4477 w 10000"/>
                  <a:gd name="connsiteY202" fmla="*/ 200 h 10000"/>
                  <a:gd name="connsiteX203" fmla="*/ 4612 w 10000"/>
                  <a:gd name="connsiteY203" fmla="*/ 161 h 10000"/>
                  <a:gd name="connsiteX204" fmla="*/ 4651 w 10000"/>
                  <a:gd name="connsiteY204" fmla="*/ 119 h 10000"/>
                  <a:gd name="connsiteX205" fmla="*/ 4709 w 10000"/>
                  <a:gd name="connsiteY205" fmla="*/ 84 h 10000"/>
                  <a:gd name="connsiteX206" fmla="*/ 4709 w 10000"/>
                  <a:gd name="connsiteY206" fmla="*/ 42 h 10000"/>
                  <a:gd name="connsiteX207" fmla="*/ 4729 w 10000"/>
                  <a:gd name="connsiteY207" fmla="*/ 0 h 10000"/>
                  <a:gd name="connsiteX208" fmla="*/ 4787 w 10000"/>
                  <a:gd name="connsiteY208" fmla="*/ 73 h 10000"/>
                  <a:gd name="connsiteX209" fmla="*/ 4864 w 10000"/>
                  <a:gd name="connsiteY209" fmla="*/ 153 h 10000"/>
                  <a:gd name="connsiteX210" fmla="*/ 4884 w 10000"/>
                  <a:gd name="connsiteY210" fmla="*/ 230 h 10000"/>
                  <a:gd name="connsiteX211" fmla="*/ 4845 w 10000"/>
                  <a:gd name="connsiteY211"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895 w 10000"/>
                  <a:gd name="connsiteY77" fmla="*/ 9805 h 10000"/>
                  <a:gd name="connsiteX78" fmla="*/ 8721 w 10000"/>
                  <a:gd name="connsiteY78" fmla="*/ 9832 h 10000"/>
                  <a:gd name="connsiteX79" fmla="*/ 8624 w 10000"/>
                  <a:gd name="connsiteY79" fmla="*/ 9847 h 10000"/>
                  <a:gd name="connsiteX80" fmla="*/ 8411 w 10000"/>
                  <a:gd name="connsiteY80" fmla="*/ 9843 h 10000"/>
                  <a:gd name="connsiteX81" fmla="*/ 8178 w 10000"/>
                  <a:gd name="connsiteY81" fmla="*/ 9847 h 10000"/>
                  <a:gd name="connsiteX82" fmla="*/ 7422 w 10000"/>
                  <a:gd name="connsiteY82" fmla="*/ 9928 h 10000"/>
                  <a:gd name="connsiteX83" fmla="*/ 7093 w 10000"/>
                  <a:gd name="connsiteY83" fmla="*/ 9997 h 10000"/>
                  <a:gd name="connsiteX84" fmla="*/ 6822 w 10000"/>
                  <a:gd name="connsiteY84" fmla="*/ 10000 h 10000"/>
                  <a:gd name="connsiteX85" fmla="*/ 4767 w 10000"/>
                  <a:gd name="connsiteY85" fmla="*/ 9985 h 10000"/>
                  <a:gd name="connsiteX86" fmla="*/ 4554 w 10000"/>
                  <a:gd name="connsiteY86" fmla="*/ 9997 h 10000"/>
                  <a:gd name="connsiteX87" fmla="*/ 2849 w 10000"/>
                  <a:gd name="connsiteY87" fmla="*/ 9931 h 10000"/>
                  <a:gd name="connsiteX88" fmla="*/ 2442 w 10000"/>
                  <a:gd name="connsiteY88" fmla="*/ 9889 h 10000"/>
                  <a:gd name="connsiteX89" fmla="*/ 2074 w 10000"/>
                  <a:gd name="connsiteY89" fmla="*/ 9847 h 10000"/>
                  <a:gd name="connsiteX90" fmla="*/ 1647 w 10000"/>
                  <a:gd name="connsiteY90" fmla="*/ 9812 h 10000"/>
                  <a:gd name="connsiteX91" fmla="*/ 814 w 10000"/>
                  <a:gd name="connsiteY91" fmla="*/ 9747 h 10000"/>
                  <a:gd name="connsiteX92" fmla="*/ 426 w 10000"/>
                  <a:gd name="connsiteY92" fmla="*/ 9717 h 10000"/>
                  <a:gd name="connsiteX93" fmla="*/ 0 w 10000"/>
                  <a:gd name="connsiteY93" fmla="*/ 9690 h 10000"/>
                  <a:gd name="connsiteX94" fmla="*/ 252 w 10000"/>
                  <a:gd name="connsiteY94" fmla="*/ 9674 h 10000"/>
                  <a:gd name="connsiteX95" fmla="*/ 523 w 10000"/>
                  <a:gd name="connsiteY95" fmla="*/ 9655 h 10000"/>
                  <a:gd name="connsiteX96" fmla="*/ 775 w 10000"/>
                  <a:gd name="connsiteY96" fmla="*/ 9628 h 10000"/>
                  <a:gd name="connsiteX97" fmla="*/ 1047 w 10000"/>
                  <a:gd name="connsiteY97" fmla="*/ 9605 h 10000"/>
                  <a:gd name="connsiteX98" fmla="*/ 1279 w 10000"/>
                  <a:gd name="connsiteY98" fmla="*/ 9586 h 10000"/>
                  <a:gd name="connsiteX99" fmla="*/ 1550 w 10000"/>
                  <a:gd name="connsiteY99" fmla="*/ 9570 h 10000"/>
                  <a:gd name="connsiteX100" fmla="*/ 1841 w 10000"/>
                  <a:gd name="connsiteY100" fmla="*/ 9558 h 10000"/>
                  <a:gd name="connsiteX101" fmla="*/ 2132 w 10000"/>
                  <a:gd name="connsiteY101" fmla="*/ 9558 h 10000"/>
                  <a:gd name="connsiteX102" fmla="*/ 2345 w 10000"/>
                  <a:gd name="connsiteY102" fmla="*/ 9558 h 10000"/>
                  <a:gd name="connsiteX103" fmla="*/ 2558 w 10000"/>
                  <a:gd name="connsiteY103" fmla="*/ 9558 h 10000"/>
                  <a:gd name="connsiteX104" fmla="*/ 2752 w 10000"/>
                  <a:gd name="connsiteY104" fmla="*/ 9554 h 10000"/>
                  <a:gd name="connsiteX105" fmla="*/ 2965 w 10000"/>
                  <a:gd name="connsiteY105" fmla="*/ 9547 h 10000"/>
                  <a:gd name="connsiteX106" fmla="*/ 3159 w 10000"/>
                  <a:gd name="connsiteY106" fmla="*/ 9543 h 10000"/>
                  <a:gd name="connsiteX107" fmla="*/ 3333 w 10000"/>
                  <a:gd name="connsiteY107" fmla="*/ 9531 h 10000"/>
                  <a:gd name="connsiteX108" fmla="*/ 3527 w 10000"/>
                  <a:gd name="connsiteY108" fmla="*/ 9516 h 10000"/>
                  <a:gd name="connsiteX109" fmla="*/ 3702 w 10000"/>
                  <a:gd name="connsiteY109" fmla="*/ 9497 h 10000"/>
                  <a:gd name="connsiteX110" fmla="*/ 3721 w 10000"/>
                  <a:gd name="connsiteY110" fmla="*/ 9328 h 10000"/>
                  <a:gd name="connsiteX111" fmla="*/ 3779 w 10000"/>
                  <a:gd name="connsiteY111" fmla="*/ 9159 h 10000"/>
                  <a:gd name="connsiteX112" fmla="*/ 3857 w 10000"/>
                  <a:gd name="connsiteY112" fmla="*/ 8990 h 10000"/>
                  <a:gd name="connsiteX113" fmla="*/ 3915 w 10000"/>
                  <a:gd name="connsiteY113" fmla="*/ 8821 h 10000"/>
                  <a:gd name="connsiteX114" fmla="*/ 3895 w 10000"/>
                  <a:gd name="connsiteY114" fmla="*/ 8575 h 10000"/>
                  <a:gd name="connsiteX115" fmla="*/ 3895 w 10000"/>
                  <a:gd name="connsiteY115" fmla="*/ 8329 h 10000"/>
                  <a:gd name="connsiteX116" fmla="*/ 3895 w 10000"/>
                  <a:gd name="connsiteY116" fmla="*/ 8080 h 10000"/>
                  <a:gd name="connsiteX117" fmla="*/ 3915 w 10000"/>
                  <a:gd name="connsiteY117" fmla="*/ 7833 h 10000"/>
                  <a:gd name="connsiteX118" fmla="*/ 3915 w 10000"/>
                  <a:gd name="connsiteY118" fmla="*/ 7638 h 10000"/>
                  <a:gd name="connsiteX119" fmla="*/ 3876 w 10000"/>
                  <a:gd name="connsiteY119" fmla="*/ 7438 h 10000"/>
                  <a:gd name="connsiteX120" fmla="*/ 3857 w 10000"/>
                  <a:gd name="connsiteY120" fmla="*/ 7250 h 10000"/>
                  <a:gd name="connsiteX121" fmla="*/ 3915 w 10000"/>
                  <a:gd name="connsiteY121" fmla="*/ 7061 h 10000"/>
                  <a:gd name="connsiteX122" fmla="*/ 4128 w 10000"/>
                  <a:gd name="connsiteY122" fmla="*/ 6861 h 10000"/>
                  <a:gd name="connsiteX123" fmla="*/ 4167 w 10000"/>
                  <a:gd name="connsiteY123" fmla="*/ 6650 h 10000"/>
                  <a:gd name="connsiteX124" fmla="*/ 4147 w 10000"/>
                  <a:gd name="connsiteY124" fmla="*/ 6435 h 10000"/>
                  <a:gd name="connsiteX125" fmla="*/ 4147 w 10000"/>
                  <a:gd name="connsiteY125" fmla="*/ 6220 h 10000"/>
                  <a:gd name="connsiteX126" fmla="*/ 4167 w 10000"/>
                  <a:gd name="connsiteY126" fmla="*/ 6143 h 10000"/>
                  <a:gd name="connsiteX127" fmla="*/ 4186 w 10000"/>
                  <a:gd name="connsiteY127" fmla="*/ 6070 h 10000"/>
                  <a:gd name="connsiteX128" fmla="*/ 4186 w 10000"/>
                  <a:gd name="connsiteY128" fmla="*/ 5997 h 10000"/>
                  <a:gd name="connsiteX129" fmla="*/ 4128 w 10000"/>
                  <a:gd name="connsiteY129" fmla="*/ 5928 h 10000"/>
                  <a:gd name="connsiteX130" fmla="*/ 4109 w 10000"/>
                  <a:gd name="connsiteY130" fmla="*/ 5755 h 10000"/>
                  <a:gd name="connsiteX131" fmla="*/ 4147 w 10000"/>
                  <a:gd name="connsiteY131" fmla="*/ 5744 h 10000"/>
                  <a:gd name="connsiteX132" fmla="*/ 4147 w 10000"/>
                  <a:gd name="connsiteY132" fmla="*/ 5567 h 10000"/>
                  <a:gd name="connsiteX133" fmla="*/ 4186 w 10000"/>
                  <a:gd name="connsiteY133" fmla="*/ 5386 h 10000"/>
                  <a:gd name="connsiteX134" fmla="*/ 4205 w 10000"/>
                  <a:gd name="connsiteY134" fmla="*/ 5209 h 10000"/>
                  <a:gd name="connsiteX135" fmla="*/ 4167 w 10000"/>
                  <a:gd name="connsiteY135" fmla="*/ 5018 h 10000"/>
                  <a:gd name="connsiteX136" fmla="*/ 4264 w 10000"/>
                  <a:gd name="connsiteY136" fmla="*/ 4991 h 10000"/>
                  <a:gd name="connsiteX137" fmla="*/ 4205 w 10000"/>
                  <a:gd name="connsiteY137" fmla="*/ 4630 h 10000"/>
                  <a:gd name="connsiteX138" fmla="*/ 4283 w 10000"/>
                  <a:gd name="connsiteY138" fmla="*/ 4545 h 10000"/>
                  <a:gd name="connsiteX139" fmla="*/ 4302 w 10000"/>
                  <a:gd name="connsiteY139" fmla="*/ 4460 h 10000"/>
                  <a:gd name="connsiteX140" fmla="*/ 4322 w 10000"/>
                  <a:gd name="connsiteY140" fmla="*/ 4372 h 10000"/>
                  <a:gd name="connsiteX141" fmla="*/ 4360 w 10000"/>
                  <a:gd name="connsiteY141" fmla="*/ 4284 h 10000"/>
                  <a:gd name="connsiteX142" fmla="*/ 4419 w 10000"/>
                  <a:gd name="connsiteY142" fmla="*/ 4230 h 10000"/>
                  <a:gd name="connsiteX143" fmla="*/ 4399 w 10000"/>
                  <a:gd name="connsiteY143" fmla="*/ 4184 h 10000"/>
                  <a:gd name="connsiteX144" fmla="*/ 4360 w 10000"/>
                  <a:gd name="connsiteY144" fmla="*/ 4130 h 10000"/>
                  <a:gd name="connsiteX145" fmla="*/ 4399 w 10000"/>
                  <a:gd name="connsiteY145" fmla="*/ 4084 h 10000"/>
                  <a:gd name="connsiteX146" fmla="*/ 4477 w 10000"/>
                  <a:gd name="connsiteY146" fmla="*/ 4000 h 10000"/>
                  <a:gd name="connsiteX147" fmla="*/ 4477 w 10000"/>
                  <a:gd name="connsiteY147" fmla="*/ 3919 h 10000"/>
                  <a:gd name="connsiteX148" fmla="*/ 4457 w 10000"/>
                  <a:gd name="connsiteY148" fmla="*/ 3835 h 10000"/>
                  <a:gd name="connsiteX149" fmla="*/ 4438 w 10000"/>
                  <a:gd name="connsiteY149" fmla="*/ 3749 h 10000"/>
                  <a:gd name="connsiteX150" fmla="*/ 4341 w 10000"/>
                  <a:gd name="connsiteY150" fmla="*/ 3745 h 10000"/>
                  <a:gd name="connsiteX151" fmla="*/ 4360 w 10000"/>
                  <a:gd name="connsiteY151" fmla="*/ 3680 h 10000"/>
                  <a:gd name="connsiteX152" fmla="*/ 4438 w 10000"/>
                  <a:gd name="connsiteY152" fmla="*/ 3615 h 10000"/>
                  <a:gd name="connsiteX153" fmla="*/ 4457 w 10000"/>
                  <a:gd name="connsiteY153" fmla="*/ 3550 h 10000"/>
                  <a:gd name="connsiteX154" fmla="*/ 4438 w 10000"/>
                  <a:gd name="connsiteY154" fmla="*/ 3481 h 10000"/>
                  <a:gd name="connsiteX155" fmla="*/ 4399 w 10000"/>
                  <a:gd name="connsiteY155" fmla="*/ 3481 h 10000"/>
                  <a:gd name="connsiteX156" fmla="*/ 4419 w 10000"/>
                  <a:gd name="connsiteY156" fmla="*/ 3415 h 10000"/>
                  <a:gd name="connsiteX157" fmla="*/ 4399 w 10000"/>
                  <a:gd name="connsiteY157" fmla="*/ 3339 h 10000"/>
                  <a:gd name="connsiteX158" fmla="*/ 4399 w 10000"/>
                  <a:gd name="connsiteY158" fmla="*/ 3273 h 10000"/>
                  <a:gd name="connsiteX159" fmla="*/ 4457 w 10000"/>
                  <a:gd name="connsiteY159" fmla="*/ 3204 h 10000"/>
                  <a:gd name="connsiteX160" fmla="*/ 4457 w 10000"/>
                  <a:gd name="connsiteY160" fmla="*/ 3066 h 10000"/>
                  <a:gd name="connsiteX161" fmla="*/ 4457 w 10000"/>
                  <a:gd name="connsiteY161" fmla="*/ 2932 h 10000"/>
                  <a:gd name="connsiteX162" fmla="*/ 4516 w 10000"/>
                  <a:gd name="connsiteY162" fmla="*/ 2797 h 10000"/>
                  <a:gd name="connsiteX163" fmla="*/ 4651 w 10000"/>
                  <a:gd name="connsiteY163" fmla="*/ 2674 h 10000"/>
                  <a:gd name="connsiteX164" fmla="*/ 4593 w 10000"/>
                  <a:gd name="connsiteY164" fmla="*/ 2655 h 10000"/>
                  <a:gd name="connsiteX165" fmla="*/ 4593 w 10000"/>
                  <a:gd name="connsiteY165" fmla="*/ 2539 h 10000"/>
                  <a:gd name="connsiteX166" fmla="*/ 4574 w 10000"/>
                  <a:gd name="connsiteY166" fmla="*/ 2424 h 10000"/>
                  <a:gd name="connsiteX167" fmla="*/ 4554 w 10000"/>
                  <a:gd name="connsiteY167" fmla="*/ 2309 h 10000"/>
                  <a:gd name="connsiteX168" fmla="*/ 4593 w 10000"/>
                  <a:gd name="connsiteY168" fmla="*/ 2206 h 10000"/>
                  <a:gd name="connsiteX169" fmla="*/ 4632 w 10000"/>
                  <a:gd name="connsiteY169" fmla="*/ 2020 h 10000"/>
                  <a:gd name="connsiteX170" fmla="*/ 4729 w 10000"/>
                  <a:gd name="connsiteY170" fmla="*/ 1840 h 10000"/>
                  <a:gd name="connsiteX171" fmla="*/ 4787 w 10000"/>
                  <a:gd name="connsiteY171" fmla="*/ 1656 h 10000"/>
                  <a:gd name="connsiteX172" fmla="*/ 4748 w 10000"/>
                  <a:gd name="connsiteY172" fmla="*/ 1468 h 10000"/>
                  <a:gd name="connsiteX173" fmla="*/ 4767 w 10000"/>
                  <a:gd name="connsiteY173" fmla="*/ 1380 h 10000"/>
                  <a:gd name="connsiteX174" fmla="*/ 4767 w 10000"/>
                  <a:gd name="connsiteY174" fmla="*/ 1284 h 10000"/>
                  <a:gd name="connsiteX175" fmla="*/ 4767 w 10000"/>
                  <a:gd name="connsiteY175" fmla="*/ 1194 h 10000"/>
                  <a:gd name="connsiteX176" fmla="*/ 4748 w 10000"/>
                  <a:gd name="connsiteY176" fmla="*/ 1102 h 10000"/>
                  <a:gd name="connsiteX177" fmla="*/ 4651 w 10000"/>
                  <a:gd name="connsiteY177" fmla="*/ 1129 h 10000"/>
                  <a:gd name="connsiteX178" fmla="*/ 4651 w 10000"/>
                  <a:gd name="connsiteY178" fmla="*/ 1068 h 10000"/>
                  <a:gd name="connsiteX179" fmla="*/ 4632 w 10000"/>
                  <a:gd name="connsiteY179" fmla="*/ 1003 h 10000"/>
                  <a:gd name="connsiteX180" fmla="*/ 4632 w 10000"/>
                  <a:gd name="connsiteY180" fmla="*/ 941 h 10000"/>
                  <a:gd name="connsiteX181" fmla="*/ 4651 w 10000"/>
                  <a:gd name="connsiteY181" fmla="*/ 880 h 10000"/>
                  <a:gd name="connsiteX182" fmla="*/ 4593 w 10000"/>
                  <a:gd name="connsiteY182" fmla="*/ 799 h 10000"/>
                  <a:gd name="connsiteX183" fmla="*/ 4593 w 10000"/>
                  <a:gd name="connsiteY183" fmla="*/ 715 h 10000"/>
                  <a:gd name="connsiteX184" fmla="*/ 4574 w 10000"/>
                  <a:gd name="connsiteY184" fmla="*/ 630 h 10000"/>
                  <a:gd name="connsiteX185" fmla="*/ 4574 w 10000"/>
                  <a:gd name="connsiteY185" fmla="*/ 554 h 10000"/>
                  <a:gd name="connsiteX186" fmla="*/ 4516 w 10000"/>
                  <a:gd name="connsiteY186" fmla="*/ 361 h 10000"/>
                  <a:gd name="connsiteX187" fmla="*/ 4457 w 10000"/>
                  <a:gd name="connsiteY187" fmla="*/ 342 h 10000"/>
                  <a:gd name="connsiteX188" fmla="*/ 4341 w 10000"/>
                  <a:gd name="connsiteY188" fmla="*/ 330 h 10000"/>
                  <a:gd name="connsiteX189" fmla="*/ 4264 w 10000"/>
                  <a:gd name="connsiteY189" fmla="*/ 318 h 10000"/>
                  <a:gd name="connsiteX190" fmla="*/ 4147 w 10000"/>
                  <a:gd name="connsiteY190" fmla="*/ 315 h 10000"/>
                  <a:gd name="connsiteX191" fmla="*/ 4070 w 10000"/>
                  <a:gd name="connsiteY191" fmla="*/ 318 h 10000"/>
                  <a:gd name="connsiteX192" fmla="*/ 4012 w 10000"/>
                  <a:gd name="connsiteY192" fmla="*/ 326 h 10000"/>
                  <a:gd name="connsiteX193" fmla="*/ 3934 w 10000"/>
                  <a:gd name="connsiteY193" fmla="*/ 326 h 10000"/>
                  <a:gd name="connsiteX194" fmla="*/ 3876 w 10000"/>
                  <a:gd name="connsiteY194" fmla="*/ 318 h 10000"/>
                  <a:gd name="connsiteX195" fmla="*/ 3895 w 10000"/>
                  <a:gd name="connsiteY195" fmla="*/ 303 h 10000"/>
                  <a:gd name="connsiteX196" fmla="*/ 3934 w 10000"/>
                  <a:gd name="connsiteY196" fmla="*/ 295 h 10000"/>
                  <a:gd name="connsiteX197" fmla="*/ 3992 w 10000"/>
                  <a:gd name="connsiteY197" fmla="*/ 284 h 10000"/>
                  <a:gd name="connsiteX198" fmla="*/ 3973 w 10000"/>
                  <a:gd name="connsiteY198" fmla="*/ 269 h 10000"/>
                  <a:gd name="connsiteX199" fmla="*/ 4147 w 10000"/>
                  <a:gd name="connsiteY199" fmla="*/ 253 h 10000"/>
                  <a:gd name="connsiteX200" fmla="*/ 4322 w 10000"/>
                  <a:gd name="connsiteY200" fmla="*/ 226 h 10000"/>
                  <a:gd name="connsiteX201" fmla="*/ 4477 w 10000"/>
                  <a:gd name="connsiteY201" fmla="*/ 200 h 10000"/>
                  <a:gd name="connsiteX202" fmla="*/ 4612 w 10000"/>
                  <a:gd name="connsiteY202" fmla="*/ 161 h 10000"/>
                  <a:gd name="connsiteX203" fmla="*/ 4651 w 10000"/>
                  <a:gd name="connsiteY203" fmla="*/ 119 h 10000"/>
                  <a:gd name="connsiteX204" fmla="*/ 4709 w 10000"/>
                  <a:gd name="connsiteY204" fmla="*/ 84 h 10000"/>
                  <a:gd name="connsiteX205" fmla="*/ 4709 w 10000"/>
                  <a:gd name="connsiteY205" fmla="*/ 42 h 10000"/>
                  <a:gd name="connsiteX206" fmla="*/ 4729 w 10000"/>
                  <a:gd name="connsiteY206" fmla="*/ 0 h 10000"/>
                  <a:gd name="connsiteX207" fmla="*/ 4787 w 10000"/>
                  <a:gd name="connsiteY207" fmla="*/ 73 h 10000"/>
                  <a:gd name="connsiteX208" fmla="*/ 4864 w 10000"/>
                  <a:gd name="connsiteY208" fmla="*/ 153 h 10000"/>
                  <a:gd name="connsiteX209" fmla="*/ 4884 w 10000"/>
                  <a:gd name="connsiteY209" fmla="*/ 230 h 10000"/>
                  <a:gd name="connsiteX210" fmla="*/ 4845 w 10000"/>
                  <a:gd name="connsiteY210"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8624 w 10000"/>
                  <a:gd name="connsiteY78" fmla="*/ 9847 h 10000"/>
                  <a:gd name="connsiteX79" fmla="*/ 8411 w 10000"/>
                  <a:gd name="connsiteY79" fmla="*/ 9843 h 10000"/>
                  <a:gd name="connsiteX80" fmla="*/ 8178 w 10000"/>
                  <a:gd name="connsiteY80" fmla="*/ 9847 h 10000"/>
                  <a:gd name="connsiteX81" fmla="*/ 7422 w 10000"/>
                  <a:gd name="connsiteY81" fmla="*/ 9928 h 10000"/>
                  <a:gd name="connsiteX82" fmla="*/ 7093 w 10000"/>
                  <a:gd name="connsiteY82" fmla="*/ 9997 h 10000"/>
                  <a:gd name="connsiteX83" fmla="*/ 6822 w 10000"/>
                  <a:gd name="connsiteY83" fmla="*/ 10000 h 10000"/>
                  <a:gd name="connsiteX84" fmla="*/ 4767 w 10000"/>
                  <a:gd name="connsiteY84" fmla="*/ 9985 h 10000"/>
                  <a:gd name="connsiteX85" fmla="*/ 4554 w 10000"/>
                  <a:gd name="connsiteY85" fmla="*/ 9997 h 10000"/>
                  <a:gd name="connsiteX86" fmla="*/ 2849 w 10000"/>
                  <a:gd name="connsiteY86" fmla="*/ 9931 h 10000"/>
                  <a:gd name="connsiteX87" fmla="*/ 2442 w 10000"/>
                  <a:gd name="connsiteY87" fmla="*/ 9889 h 10000"/>
                  <a:gd name="connsiteX88" fmla="*/ 2074 w 10000"/>
                  <a:gd name="connsiteY88" fmla="*/ 9847 h 10000"/>
                  <a:gd name="connsiteX89" fmla="*/ 1647 w 10000"/>
                  <a:gd name="connsiteY89" fmla="*/ 9812 h 10000"/>
                  <a:gd name="connsiteX90" fmla="*/ 814 w 10000"/>
                  <a:gd name="connsiteY90" fmla="*/ 9747 h 10000"/>
                  <a:gd name="connsiteX91" fmla="*/ 426 w 10000"/>
                  <a:gd name="connsiteY91" fmla="*/ 9717 h 10000"/>
                  <a:gd name="connsiteX92" fmla="*/ 0 w 10000"/>
                  <a:gd name="connsiteY92" fmla="*/ 9690 h 10000"/>
                  <a:gd name="connsiteX93" fmla="*/ 252 w 10000"/>
                  <a:gd name="connsiteY93" fmla="*/ 9674 h 10000"/>
                  <a:gd name="connsiteX94" fmla="*/ 523 w 10000"/>
                  <a:gd name="connsiteY94" fmla="*/ 9655 h 10000"/>
                  <a:gd name="connsiteX95" fmla="*/ 775 w 10000"/>
                  <a:gd name="connsiteY95" fmla="*/ 9628 h 10000"/>
                  <a:gd name="connsiteX96" fmla="*/ 1047 w 10000"/>
                  <a:gd name="connsiteY96" fmla="*/ 9605 h 10000"/>
                  <a:gd name="connsiteX97" fmla="*/ 1279 w 10000"/>
                  <a:gd name="connsiteY97" fmla="*/ 9586 h 10000"/>
                  <a:gd name="connsiteX98" fmla="*/ 1550 w 10000"/>
                  <a:gd name="connsiteY98" fmla="*/ 9570 h 10000"/>
                  <a:gd name="connsiteX99" fmla="*/ 1841 w 10000"/>
                  <a:gd name="connsiteY99" fmla="*/ 9558 h 10000"/>
                  <a:gd name="connsiteX100" fmla="*/ 2132 w 10000"/>
                  <a:gd name="connsiteY100" fmla="*/ 9558 h 10000"/>
                  <a:gd name="connsiteX101" fmla="*/ 2345 w 10000"/>
                  <a:gd name="connsiteY101" fmla="*/ 9558 h 10000"/>
                  <a:gd name="connsiteX102" fmla="*/ 2558 w 10000"/>
                  <a:gd name="connsiteY102" fmla="*/ 9558 h 10000"/>
                  <a:gd name="connsiteX103" fmla="*/ 2752 w 10000"/>
                  <a:gd name="connsiteY103" fmla="*/ 9554 h 10000"/>
                  <a:gd name="connsiteX104" fmla="*/ 2965 w 10000"/>
                  <a:gd name="connsiteY104" fmla="*/ 9547 h 10000"/>
                  <a:gd name="connsiteX105" fmla="*/ 3159 w 10000"/>
                  <a:gd name="connsiteY105" fmla="*/ 9543 h 10000"/>
                  <a:gd name="connsiteX106" fmla="*/ 3333 w 10000"/>
                  <a:gd name="connsiteY106" fmla="*/ 9531 h 10000"/>
                  <a:gd name="connsiteX107" fmla="*/ 3527 w 10000"/>
                  <a:gd name="connsiteY107" fmla="*/ 9516 h 10000"/>
                  <a:gd name="connsiteX108" fmla="*/ 3702 w 10000"/>
                  <a:gd name="connsiteY108" fmla="*/ 9497 h 10000"/>
                  <a:gd name="connsiteX109" fmla="*/ 3721 w 10000"/>
                  <a:gd name="connsiteY109" fmla="*/ 9328 h 10000"/>
                  <a:gd name="connsiteX110" fmla="*/ 3779 w 10000"/>
                  <a:gd name="connsiteY110" fmla="*/ 9159 h 10000"/>
                  <a:gd name="connsiteX111" fmla="*/ 3857 w 10000"/>
                  <a:gd name="connsiteY111" fmla="*/ 8990 h 10000"/>
                  <a:gd name="connsiteX112" fmla="*/ 3915 w 10000"/>
                  <a:gd name="connsiteY112" fmla="*/ 8821 h 10000"/>
                  <a:gd name="connsiteX113" fmla="*/ 3895 w 10000"/>
                  <a:gd name="connsiteY113" fmla="*/ 8575 h 10000"/>
                  <a:gd name="connsiteX114" fmla="*/ 3895 w 10000"/>
                  <a:gd name="connsiteY114" fmla="*/ 8329 h 10000"/>
                  <a:gd name="connsiteX115" fmla="*/ 3895 w 10000"/>
                  <a:gd name="connsiteY115" fmla="*/ 8080 h 10000"/>
                  <a:gd name="connsiteX116" fmla="*/ 3915 w 10000"/>
                  <a:gd name="connsiteY116" fmla="*/ 7833 h 10000"/>
                  <a:gd name="connsiteX117" fmla="*/ 3915 w 10000"/>
                  <a:gd name="connsiteY117" fmla="*/ 7638 h 10000"/>
                  <a:gd name="connsiteX118" fmla="*/ 3876 w 10000"/>
                  <a:gd name="connsiteY118" fmla="*/ 7438 h 10000"/>
                  <a:gd name="connsiteX119" fmla="*/ 3857 w 10000"/>
                  <a:gd name="connsiteY119" fmla="*/ 7250 h 10000"/>
                  <a:gd name="connsiteX120" fmla="*/ 3915 w 10000"/>
                  <a:gd name="connsiteY120" fmla="*/ 7061 h 10000"/>
                  <a:gd name="connsiteX121" fmla="*/ 4128 w 10000"/>
                  <a:gd name="connsiteY121" fmla="*/ 6861 h 10000"/>
                  <a:gd name="connsiteX122" fmla="*/ 4167 w 10000"/>
                  <a:gd name="connsiteY122" fmla="*/ 6650 h 10000"/>
                  <a:gd name="connsiteX123" fmla="*/ 4147 w 10000"/>
                  <a:gd name="connsiteY123" fmla="*/ 6435 h 10000"/>
                  <a:gd name="connsiteX124" fmla="*/ 4147 w 10000"/>
                  <a:gd name="connsiteY124" fmla="*/ 6220 h 10000"/>
                  <a:gd name="connsiteX125" fmla="*/ 4167 w 10000"/>
                  <a:gd name="connsiteY125" fmla="*/ 6143 h 10000"/>
                  <a:gd name="connsiteX126" fmla="*/ 4186 w 10000"/>
                  <a:gd name="connsiteY126" fmla="*/ 6070 h 10000"/>
                  <a:gd name="connsiteX127" fmla="*/ 4186 w 10000"/>
                  <a:gd name="connsiteY127" fmla="*/ 5997 h 10000"/>
                  <a:gd name="connsiteX128" fmla="*/ 4128 w 10000"/>
                  <a:gd name="connsiteY128" fmla="*/ 5928 h 10000"/>
                  <a:gd name="connsiteX129" fmla="*/ 4109 w 10000"/>
                  <a:gd name="connsiteY129" fmla="*/ 5755 h 10000"/>
                  <a:gd name="connsiteX130" fmla="*/ 4147 w 10000"/>
                  <a:gd name="connsiteY130" fmla="*/ 5744 h 10000"/>
                  <a:gd name="connsiteX131" fmla="*/ 4147 w 10000"/>
                  <a:gd name="connsiteY131" fmla="*/ 5567 h 10000"/>
                  <a:gd name="connsiteX132" fmla="*/ 4186 w 10000"/>
                  <a:gd name="connsiteY132" fmla="*/ 5386 h 10000"/>
                  <a:gd name="connsiteX133" fmla="*/ 4205 w 10000"/>
                  <a:gd name="connsiteY133" fmla="*/ 5209 h 10000"/>
                  <a:gd name="connsiteX134" fmla="*/ 4167 w 10000"/>
                  <a:gd name="connsiteY134" fmla="*/ 5018 h 10000"/>
                  <a:gd name="connsiteX135" fmla="*/ 4264 w 10000"/>
                  <a:gd name="connsiteY135" fmla="*/ 4991 h 10000"/>
                  <a:gd name="connsiteX136" fmla="*/ 4205 w 10000"/>
                  <a:gd name="connsiteY136" fmla="*/ 4630 h 10000"/>
                  <a:gd name="connsiteX137" fmla="*/ 4283 w 10000"/>
                  <a:gd name="connsiteY137" fmla="*/ 4545 h 10000"/>
                  <a:gd name="connsiteX138" fmla="*/ 4302 w 10000"/>
                  <a:gd name="connsiteY138" fmla="*/ 4460 h 10000"/>
                  <a:gd name="connsiteX139" fmla="*/ 4322 w 10000"/>
                  <a:gd name="connsiteY139" fmla="*/ 4372 h 10000"/>
                  <a:gd name="connsiteX140" fmla="*/ 4360 w 10000"/>
                  <a:gd name="connsiteY140" fmla="*/ 4284 h 10000"/>
                  <a:gd name="connsiteX141" fmla="*/ 4419 w 10000"/>
                  <a:gd name="connsiteY141" fmla="*/ 4230 h 10000"/>
                  <a:gd name="connsiteX142" fmla="*/ 4399 w 10000"/>
                  <a:gd name="connsiteY142" fmla="*/ 4184 h 10000"/>
                  <a:gd name="connsiteX143" fmla="*/ 4360 w 10000"/>
                  <a:gd name="connsiteY143" fmla="*/ 4130 h 10000"/>
                  <a:gd name="connsiteX144" fmla="*/ 4399 w 10000"/>
                  <a:gd name="connsiteY144" fmla="*/ 4084 h 10000"/>
                  <a:gd name="connsiteX145" fmla="*/ 4477 w 10000"/>
                  <a:gd name="connsiteY145" fmla="*/ 4000 h 10000"/>
                  <a:gd name="connsiteX146" fmla="*/ 4477 w 10000"/>
                  <a:gd name="connsiteY146" fmla="*/ 3919 h 10000"/>
                  <a:gd name="connsiteX147" fmla="*/ 4457 w 10000"/>
                  <a:gd name="connsiteY147" fmla="*/ 3835 h 10000"/>
                  <a:gd name="connsiteX148" fmla="*/ 4438 w 10000"/>
                  <a:gd name="connsiteY148" fmla="*/ 3749 h 10000"/>
                  <a:gd name="connsiteX149" fmla="*/ 4341 w 10000"/>
                  <a:gd name="connsiteY149" fmla="*/ 3745 h 10000"/>
                  <a:gd name="connsiteX150" fmla="*/ 4360 w 10000"/>
                  <a:gd name="connsiteY150" fmla="*/ 3680 h 10000"/>
                  <a:gd name="connsiteX151" fmla="*/ 4438 w 10000"/>
                  <a:gd name="connsiteY151" fmla="*/ 3615 h 10000"/>
                  <a:gd name="connsiteX152" fmla="*/ 4457 w 10000"/>
                  <a:gd name="connsiteY152" fmla="*/ 3550 h 10000"/>
                  <a:gd name="connsiteX153" fmla="*/ 4438 w 10000"/>
                  <a:gd name="connsiteY153" fmla="*/ 3481 h 10000"/>
                  <a:gd name="connsiteX154" fmla="*/ 4399 w 10000"/>
                  <a:gd name="connsiteY154" fmla="*/ 3481 h 10000"/>
                  <a:gd name="connsiteX155" fmla="*/ 4419 w 10000"/>
                  <a:gd name="connsiteY155" fmla="*/ 3415 h 10000"/>
                  <a:gd name="connsiteX156" fmla="*/ 4399 w 10000"/>
                  <a:gd name="connsiteY156" fmla="*/ 3339 h 10000"/>
                  <a:gd name="connsiteX157" fmla="*/ 4399 w 10000"/>
                  <a:gd name="connsiteY157" fmla="*/ 3273 h 10000"/>
                  <a:gd name="connsiteX158" fmla="*/ 4457 w 10000"/>
                  <a:gd name="connsiteY158" fmla="*/ 3204 h 10000"/>
                  <a:gd name="connsiteX159" fmla="*/ 4457 w 10000"/>
                  <a:gd name="connsiteY159" fmla="*/ 3066 h 10000"/>
                  <a:gd name="connsiteX160" fmla="*/ 4457 w 10000"/>
                  <a:gd name="connsiteY160" fmla="*/ 2932 h 10000"/>
                  <a:gd name="connsiteX161" fmla="*/ 4516 w 10000"/>
                  <a:gd name="connsiteY161" fmla="*/ 2797 h 10000"/>
                  <a:gd name="connsiteX162" fmla="*/ 4651 w 10000"/>
                  <a:gd name="connsiteY162" fmla="*/ 2674 h 10000"/>
                  <a:gd name="connsiteX163" fmla="*/ 4593 w 10000"/>
                  <a:gd name="connsiteY163" fmla="*/ 2655 h 10000"/>
                  <a:gd name="connsiteX164" fmla="*/ 4593 w 10000"/>
                  <a:gd name="connsiteY164" fmla="*/ 2539 h 10000"/>
                  <a:gd name="connsiteX165" fmla="*/ 4574 w 10000"/>
                  <a:gd name="connsiteY165" fmla="*/ 2424 h 10000"/>
                  <a:gd name="connsiteX166" fmla="*/ 4554 w 10000"/>
                  <a:gd name="connsiteY166" fmla="*/ 2309 h 10000"/>
                  <a:gd name="connsiteX167" fmla="*/ 4593 w 10000"/>
                  <a:gd name="connsiteY167" fmla="*/ 2206 h 10000"/>
                  <a:gd name="connsiteX168" fmla="*/ 4632 w 10000"/>
                  <a:gd name="connsiteY168" fmla="*/ 2020 h 10000"/>
                  <a:gd name="connsiteX169" fmla="*/ 4729 w 10000"/>
                  <a:gd name="connsiteY169" fmla="*/ 1840 h 10000"/>
                  <a:gd name="connsiteX170" fmla="*/ 4787 w 10000"/>
                  <a:gd name="connsiteY170" fmla="*/ 1656 h 10000"/>
                  <a:gd name="connsiteX171" fmla="*/ 4748 w 10000"/>
                  <a:gd name="connsiteY171" fmla="*/ 1468 h 10000"/>
                  <a:gd name="connsiteX172" fmla="*/ 4767 w 10000"/>
                  <a:gd name="connsiteY172" fmla="*/ 1380 h 10000"/>
                  <a:gd name="connsiteX173" fmla="*/ 4767 w 10000"/>
                  <a:gd name="connsiteY173" fmla="*/ 1284 h 10000"/>
                  <a:gd name="connsiteX174" fmla="*/ 4767 w 10000"/>
                  <a:gd name="connsiteY174" fmla="*/ 1194 h 10000"/>
                  <a:gd name="connsiteX175" fmla="*/ 4748 w 10000"/>
                  <a:gd name="connsiteY175" fmla="*/ 1102 h 10000"/>
                  <a:gd name="connsiteX176" fmla="*/ 4651 w 10000"/>
                  <a:gd name="connsiteY176" fmla="*/ 1129 h 10000"/>
                  <a:gd name="connsiteX177" fmla="*/ 4651 w 10000"/>
                  <a:gd name="connsiteY177" fmla="*/ 1068 h 10000"/>
                  <a:gd name="connsiteX178" fmla="*/ 4632 w 10000"/>
                  <a:gd name="connsiteY178" fmla="*/ 1003 h 10000"/>
                  <a:gd name="connsiteX179" fmla="*/ 4632 w 10000"/>
                  <a:gd name="connsiteY179" fmla="*/ 941 h 10000"/>
                  <a:gd name="connsiteX180" fmla="*/ 4651 w 10000"/>
                  <a:gd name="connsiteY180" fmla="*/ 880 h 10000"/>
                  <a:gd name="connsiteX181" fmla="*/ 4593 w 10000"/>
                  <a:gd name="connsiteY181" fmla="*/ 799 h 10000"/>
                  <a:gd name="connsiteX182" fmla="*/ 4593 w 10000"/>
                  <a:gd name="connsiteY182" fmla="*/ 715 h 10000"/>
                  <a:gd name="connsiteX183" fmla="*/ 4574 w 10000"/>
                  <a:gd name="connsiteY183" fmla="*/ 630 h 10000"/>
                  <a:gd name="connsiteX184" fmla="*/ 4574 w 10000"/>
                  <a:gd name="connsiteY184" fmla="*/ 554 h 10000"/>
                  <a:gd name="connsiteX185" fmla="*/ 4516 w 10000"/>
                  <a:gd name="connsiteY185" fmla="*/ 361 h 10000"/>
                  <a:gd name="connsiteX186" fmla="*/ 4457 w 10000"/>
                  <a:gd name="connsiteY186" fmla="*/ 342 h 10000"/>
                  <a:gd name="connsiteX187" fmla="*/ 4341 w 10000"/>
                  <a:gd name="connsiteY187" fmla="*/ 330 h 10000"/>
                  <a:gd name="connsiteX188" fmla="*/ 4264 w 10000"/>
                  <a:gd name="connsiteY188" fmla="*/ 318 h 10000"/>
                  <a:gd name="connsiteX189" fmla="*/ 4147 w 10000"/>
                  <a:gd name="connsiteY189" fmla="*/ 315 h 10000"/>
                  <a:gd name="connsiteX190" fmla="*/ 4070 w 10000"/>
                  <a:gd name="connsiteY190" fmla="*/ 318 h 10000"/>
                  <a:gd name="connsiteX191" fmla="*/ 4012 w 10000"/>
                  <a:gd name="connsiteY191" fmla="*/ 326 h 10000"/>
                  <a:gd name="connsiteX192" fmla="*/ 3934 w 10000"/>
                  <a:gd name="connsiteY192" fmla="*/ 326 h 10000"/>
                  <a:gd name="connsiteX193" fmla="*/ 3876 w 10000"/>
                  <a:gd name="connsiteY193" fmla="*/ 318 h 10000"/>
                  <a:gd name="connsiteX194" fmla="*/ 3895 w 10000"/>
                  <a:gd name="connsiteY194" fmla="*/ 303 h 10000"/>
                  <a:gd name="connsiteX195" fmla="*/ 3934 w 10000"/>
                  <a:gd name="connsiteY195" fmla="*/ 295 h 10000"/>
                  <a:gd name="connsiteX196" fmla="*/ 3992 w 10000"/>
                  <a:gd name="connsiteY196" fmla="*/ 284 h 10000"/>
                  <a:gd name="connsiteX197" fmla="*/ 3973 w 10000"/>
                  <a:gd name="connsiteY197" fmla="*/ 269 h 10000"/>
                  <a:gd name="connsiteX198" fmla="*/ 4147 w 10000"/>
                  <a:gd name="connsiteY198" fmla="*/ 253 h 10000"/>
                  <a:gd name="connsiteX199" fmla="*/ 4322 w 10000"/>
                  <a:gd name="connsiteY199" fmla="*/ 226 h 10000"/>
                  <a:gd name="connsiteX200" fmla="*/ 4477 w 10000"/>
                  <a:gd name="connsiteY200" fmla="*/ 200 h 10000"/>
                  <a:gd name="connsiteX201" fmla="*/ 4612 w 10000"/>
                  <a:gd name="connsiteY201" fmla="*/ 161 h 10000"/>
                  <a:gd name="connsiteX202" fmla="*/ 4651 w 10000"/>
                  <a:gd name="connsiteY202" fmla="*/ 119 h 10000"/>
                  <a:gd name="connsiteX203" fmla="*/ 4709 w 10000"/>
                  <a:gd name="connsiteY203" fmla="*/ 84 h 10000"/>
                  <a:gd name="connsiteX204" fmla="*/ 4709 w 10000"/>
                  <a:gd name="connsiteY204" fmla="*/ 42 h 10000"/>
                  <a:gd name="connsiteX205" fmla="*/ 4729 w 10000"/>
                  <a:gd name="connsiteY205" fmla="*/ 0 h 10000"/>
                  <a:gd name="connsiteX206" fmla="*/ 4787 w 10000"/>
                  <a:gd name="connsiteY206" fmla="*/ 73 h 10000"/>
                  <a:gd name="connsiteX207" fmla="*/ 4864 w 10000"/>
                  <a:gd name="connsiteY207" fmla="*/ 153 h 10000"/>
                  <a:gd name="connsiteX208" fmla="*/ 4884 w 10000"/>
                  <a:gd name="connsiteY208" fmla="*/ 230 h 10000"/>
                  <a:gd name="connsiteX209" fmla="*/ 4845 w 10000"/>
                  <a:gd name="connsiteY209"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8624 w 10000"/>
                  <a:gd name="connsiteY78" fmla="*/ 9847 h 10000"/>
                  <a:gd name="connsiteX79" fmla="*/ 8178 w 10000"/>
                  <a:gd name="connsiteY79" fmla="*/ 9847 h 10000"/>
                  <a:gd name="connsiteX80" fmla="*/ 7422 w 10000"/>
                  <a:gd name="connsiteY80" fmla="*/ 9928 h 10000"/>
                  <a:gd name="connsiteX81" fmla="*/ 7093 w 10000"/>
                  <a:gd name="connsiteY81" fmla="*/ 9997 h 10000"/>
                  <a:gd name="connsiteX82" fmla="*/ 6822 w 10000"/>
                  <a:gd name="connsiteY82" fmla="*/ 10000 h 10000"/>
                  <a:gd name="connsiteX83" fmla="*/ 4767 w 10000"/>
                  <a:gd name="connsiteY83" fmla="*/ 9985 h 10000"/>
                  <a:gd name="connsiteX84" fmla="*/ 4554 w 10000"/>
                  <a:gd name="connsiteY84" fmla="*/ 9997 h 10000"/>
                  <a:gd name="connsiteX85" fmla="*/ 2849 w 10000"/>
                  <a:gd name="connsiteY85" fmla="*/ 9931 h 10000"/>
                  <a:gd name="connsiteX86" fmla="*/ 2442 w 10000"/>
                  <a:gd name="connsiteY86" fmla="*/ 9889 h 10000"/>
                  <a:gd name="connsiteX87" fmla="*/ 2074 w 10000"/>
                  <a:gd name="connsiteY87" fmla="*/ 9847 h 10000"/>
                  <a:gd name="connsiteX88" fmla="*/ 1647 w 10000"/>
                  <a:gd name="connsiteY88" fmla="*/ 9812 h 10000"/>
                  <a:gd name="connsiteX89" fmla="*/ 814 w 10000"/>
                  <a:gd name="connsiteY89" fmla="*/ 9747 h 10000"/>
                  <a:gd name="connsiteX90" fmla="*/ 426 w 10000"/>
                  <a:gd name="connsiteY90" fmla="*/ 9717 h 10000"/>
                  <a:gd name="connsiteX91" fmla="*/ 0 w 10000"/>
                  <a:gd name="connsiteY91" fmla="*/ 9690 h 10000"/>
                  <a:gd name="connsiteX92" fmla="*/ 252 w 10000"/>
                  <a:gd name="connsiteY92" fmla="*/ 9674 h 10000"/>
                  <a:gd name="connsiteX93" fmla="*/ 523 w 10000"/>
                  <a:gd name="connsiteY93" fmla="*/ 9655 h 10000"/>
                  <a:gd name="connsiteX94" fmla="*/ 775 w 10000"/>
                  <a:gd name="connsiteY94" fmla="*/ 9628 h 10000"/>
                  <a:gd name="connsiteX95" fmla="*/ 1047 w 10000"/>
                  <a:gd name="connsiteY95" fmla="*/ 9605 h 10000"/>
                  <a:gd name="connsiteX96" fmla="*/ 1279 w 10000"/>
                  <a:gd name="connsiteY96" fmla="*/ 9586 h 10000"/>
                  <a:gd name="connsiteX97" fmla="*/ 1550 w 10000"/>
                  <a:gd name="connsiteY97" fmla="*/ 9570 h 10000"/>
                  <a:gd name="connsiteX98" fmla="*/ 1841 w 10000"/>
                  <a:gd name="connsiteY98" fmla="*/ 9558 h 10000"/>
                  <a:gd name="connsiteX99" fmla="*/ 2132 w 10000"/>
                  <a:gd name="connsiteY99" fmla="*/ 9558 h 10000"/>
                  <a:gd name="connsiteX100" fmla="*/ 2345 w 10000"/>
                  <a:gd name="connsiteY100" fmla="*/ 9558 h 10000"/>
                  <a:gd name="connsiteX101" fmla="*/ 2558 w 10000"/>
                  <a:gd name="connsiteY101" fmla="*/ 9558 h 10000"/>
                  <a:gd name="connsiteX102" fmla="*/ 2752 w 10000"/>
                  <a:gd name="connsiteY102" fmla="*/ 9554 h 10000"/>
                  <a:gd name="connsiteX103" fmla="*/ 2965 w 10000"/>
                  <a:gd name="connsiteY103" fmla="*/ 9547 h 10000"/>
                  <a:gd name="connsiteX104" fmla="*/ 3159 w 10000"/>
                  <a:gd name="connsiteY104" fmla="*/ 9543 h 10000"/>
                  <a:gd name="connsiteX105" fmla="*/ 3333 w 10000"/>
                  <a:gd name="connsiteY105" fmla="*/ 9531 h 10000"/>
                  <a:gd name="connsiteX106" fmla="*/ 3527 w 10000"/>
                  <a:gd name="connsiteY106" fmla="*/ 9516 h 10000"/>
                  <a:gd name="connsiteX107" fmla="*/ 3702 w 10000"/>
                  <a:gd name="connsiteY107" fmla="*/ 9497 h 10000"/>
                  <a:gd name="connsiteX108" fmla="*/ 3721 w 10000"/>
                  <a:gd name="connsiteY108" fmla="*/ 9328 h 10000"/>
                  <a:gd name="connsiteX109" fmla="*/ 3779 w 10000"/>
                  <a:gd name="connsiteY109" fmla="*/ 9159 h 10000"/>
                  <a:gd name="connsiteX110" fmla="*/ 3857 w 10000"/>
                  <a:gd name="connsiteY110" fmla="*/ 8990 h 10000"/>
                  <a:gd name="connsiteX111" fmla="*/ 3915 w 10000"/>
                  <a:gd name="connsiteY111" fmla="*/ 8821 h 10000"/>
                  <a:gd name="connsiteX112" fmla="*/ 3895 w 10000"/>
                  <a:gd name="connsiteY112" fmla="*/ 8575 h 10000"/>
                  <a:gd name="connsiteX113" fmla="*/ 3895 w 10000"/>
                  <a:gd name="connsiteY113" fmla="*/ 8329 h 10000"/>
                  <a:gd name="connsiteX114" fmla="*/ 3895 w 10000"/>
                  <a:gd name="connsiteY114" fmla="*/ 8080 h 10000"/>
                  <a:gd name="connsiteX115" fmla="*/ 3915 w 10000"/>
                  <a:gd name="connsiteY115" fmla="*/ 7833 h 10000"/>
                  <a:gd name="connsiteX116" fmla="*/ 3915 w 10000"/>
                  <a:gd name="connsiteY116" fmla="*/ 7638 h 10000"/>
                  <a:gd name="connsiteX117" fmla="*/ 3876 w 10000"/>
                  <a:gd name="connsiteY117" fmla="*/ 7438 h 10000"/>
                  <a:gd name="connsiteX118" fmla="*/ 3857 w 10000"/>
                  <a:gd name="connsiteY118" fmla="*/ 7250 h 10000"/>
                  <a:gd name="connsiteX119" fmla="*/ 3915 w 10000"/>
                  <a:gd name="connsiteY119" fmla="*/ 7061 h 10000"/>
                  <a:gd name="connsiteX120" fmla="*/ 4128 w 10000"/>
                  <a:gd name="connsiteY120" fmla="*/ 6861 h 10000"/>
                  <a:gd name="connsiteX121" fmla="*/ 4167 w 10000"/>
                  <a:gd name="connsiteY121" fmla="*/ 6650 h 10000"/>
                  <a:gd name="connsiteX122" fmla="*/ 4147 w 10000"/>
                  <a:gd name="connsiteY122" fmla="*/ 6435 h 10000"/>
                  <a:gd name="connsiteX123" fmla="*/ 4147 w 10000"/>
                  <a:gd name="connsiteY123" fmla="*/ 6220 h 10000"/>
                  <a:gd name="connsiteX124" fmla="*/ 4167 w 10000"/>
                  <a:gd name="connsiteY124" fmla="*/ 6143 h 10000"/>
                  <a:gd name="connsiteX125" fmla="*/ 4186 w 10000"/>
                  <a:gd name="connsiteY125" fmla="*/ 6070 h 10000"/>
                  <a:gd name="connsiteX126" fmla="*/ 4186 w 10000"/>
                  <a:gd name="connsiteY126" fmla="*/ 5997 h 10000"/>
                  <a:gd name="connsiteX127" fmla="*/ 4128 w 10000"/>
                  <a:gd name="connsiteY127" fmla="*/ 5928 h 10000"/>
                  <a:gd name="connsiteX128" fmla="*/ 4109 w 10000"/>
                  <a:gd name="connsiteY128" fmla="*/ 5755 h 10000"/>
                  <a:gd name="connsiteX129" fmla="*/ 4147 w 10000"/>
                  <a:gd name="connsiteY129" fmla="*/ 5744 h 10000"/>
                  <a:gd name="connsiteX130" fmla="*/ 4147 w 10000"/>
                  <a:gd name="connsiteY130" fmla="*/ 5567 h 10000"/>
                  <a:gd name="connsiteX131" fmla="*/ 4186 w 10000"/>
                  <a:gd name="connsiteY131" fmla="*/ 5386 h 10000"/>
                  <a:gd name="connsiteX132" fmla="*/ 4205 w 10000"/>
                  <a:gd name="connsiteY132" fmla="*/ 5209 h 10000"/>
                  <a:gd name="connsiteX133" fmla="*/ 4167 w 10000"/>
                  <a:gd name="connsiteY133" fmla="*/ 5018 h 10000"/>
                  <a:gd name="connsiteX134" fmla="*/ 4264 w 10000"/>
                  <a:gd name="connsiteY134" fmla="*/ 4991 h 10000"/>
                  <a:gd name="connsiteX135" fmla="*/ 4205 w 10000"/>
                  <a:gd name="connsiteY135" fmla="*/ 4630 h 10000"/>
                  <a:gd name="connsiteX136" fmla="*/ 4283 w 10000"/>
                  <a:gd name="connsiteY136" fmla="*/ 4545 h 10000"/>
                  <a:gd name="connsiteX137" fmla="*/ 4302 w 10000"/>
                  <a:gd name="connsiteY137" fmla="*/ 4460 h 10000"/>
                  <a:gd name="connsiteX138" fmla="*/ 4322 w 10000"/>
                  <a:gd name="connsiteY138" fmla="*/ 4372 h 10000"/>
                  <a:gd name="connsiteX139" fmla="*/ 4360 w 10000"/>
                  <a:gd name="connsiteY139" fmla="*/ 4284 h 10000"/>
                  <a:gd name="connsiteX140" fmla="*/ 4419 w 10000"/>
                  <a:gd name="connsiteY140" fmla="*/ 4230 h 10000"/>
                  <a:gd name="connsiteX141" fmla="*/ 4399 w 10000"/>
                  <a:gd name="connsiteY141" fmla="*/ 4184 h 10000"/>
                  <a:gd name="connsiteX142" fmla="*/ 4360 w 10000"/>
                  <a:gd name="connsiteY142" fmla="*/ 4130 h 10000"/>
                  <a:gd name="connsiteX143" fmla="*/ 4399 w 10000"/>
                  <a:gd name="connsiteY143" fmla="*/ 4084 h 10000"/>
                  <a:gd name="connsiteX144" fmla="*/ 4477 w 10000"/>
                  <a:gd name="connsiteY144" fmla="*/ 4000 h 10000"/>
                  <a:gd name="connsiteX145" fmla="*/ 4477 w 10000"/>
                  <a:gd name="connsiteY145" fmla="*/ 3919 h 10000"/>
                  <a:gd name="connsiteX146" fmla="*/ 4457 w 10000"/>
                  <a:gd name="connsiteY146" fmla="*/ 3835 h 10000"/>
                  <a:gd name="connsiteX147" fmla="*/ 4438 w 10000"/>
                  <a:gd name="connsiteY147" fmla="*/ 3749 h 10000"/>
                  <a:gd name="connsiteX148" fmla="*/ 4341 w 10000"/>
                  <a:gd name="connsiteY148" fmla="*/ 3745 h 10000"/>
                  <a:gd name="connsiteX149" fmla="*/ 4360 w 10000"/>
                  <a:gd name="connsiteY149" fmla="*/ 3680 h 10000"/>
                  <a:gd name="connsiteX150" fmla="*/ 4438 w 10000"/>
                  <a:gd name="connsiteY150" fmla="*/ 3615 h 10000"/>
                  <a:gd name="connsiteX151" fmla="*/ 4457 w 10000"/>
                  <a:gd name="connsiteY151" fmla="*/ 3550 h 10000"/>
                  <a:gd name="connsiteX152" fmla="*/ 4438 w 10000"/>
                  <a:gd name="connsiteY152" fmla="*/ 3481 h 10000"/>
                  <a:gd name="connsiteX153" fmla="*/ 4399 w 10000"/>
                  <a:gd name="connsiteY153" fmla="*/ 3481 h 10000"/>
                  <a:gd name="connsiteX154" fmla="*/ 4419 w 10000"/>
                  <a:gd name="connsiteY154" fmla="*/ 3415 h 10000"/>
                  <a:gd name="connsiteX155" fmla="*/ 4399 w 10000"/>
                  <a:gd name="connsiteY155" fmla="*/ 3339 h 10000"/>
                  <a:gd name="connsiteX156" fmla="*/ 4399 w 10000"/>
                  <a:gd name="connsiteY156" fmla="*/ 3273 h 10000"/>
                  <a:gd name="connsiteX157" fmla="*/ 4457 w 10000"/>
                  <a:gd name="connsiteY157" fmla="*/ 3204 h 10000"/>
                  <a:gd name="connsiteX158" fmla="*/ 4457 w 10000"/>
                  <a:gd name="connsiteY158" fmla="*/ 3066 h 10000"/>
                  <a:gd name="connsiteX159" fmla="*/ 4457 w 10000"/>
                  <a:gd name="connsiteY159" fmla="*/ 2932 h 10000"/>
                  <a:gd name="connsiteX160" fmla="*/ 4516 w 10000"/>
                  <a:gd name="connsiteY160" fmla="*/ 2797 h 10000"/>
                  <a:gd name="connsiteX161" fmla="*/ 4651 w 10000"/>
                  <a:gd name="connsiteY161" fmla="*/ 2674 h 10000"/>
                  <a:gd name="connsiteX162" fmla="*/ 4593 w 10000"/>
                  <a:gd name="connsiteY162" fmla="*/ 2655 h 10000"/>
                  <a:gd name="connsiteX163" fmla="*/ 4593 w 10000"/>
                  <a:gd name="connsiteY163" fmla="*/ 2539 h 10000"/>
                  <a:gd name="connsiteX164" fmla="*/ 4574 w 10000"/>
                  <a:gd name="connsiteY164" fmla="*/ 2424 h 10000"/>
                  <a:gd name="connsiteX165" fmla="*/ 4554 w 10000"/>
                  <a:gd name="connsiteY165" fmla="*/ 2309 h 10000"/>
                  <a:gd name="connsiteX166" fmla="*/ 4593 w 10000"/>
                  <a:gd name="connsiteY166" fmla="*/ 2206 h 10000"/>
                  <a:gd name="connsiteX167" fmla="*/ 4632 w 10000"/>
                  <a:gd name="connsiteY167" fmla="*/ 2020 h 10000"/>
                  <a:gd name="connsiteX168" fmla="*/ 4729 w 10000"/>
                  <a:gd name="connsiteY168" fmla="*/ 1840 h 10000"/>
                  <a:gd name="connsiteX169" fmla="*/ 4787 w 10000"/>
                  <a:gd name="connsiteY169" fmla="*/ 1656 h 10000"/>
                  <a:gd name="connsiteX170" fmla="*/ 4748 w 10000"/>
                  <a:gd name="connsiteY170" fmla="*/ 1468 h 10000"/>
                  <a:gd name="connsiteX171" fmla="*/ 4767 w 10000"/>
                  <a:gd name="connsiteY171" fmla="*/ 1380 h 10000"/>
                  <a:gd name="connsiteX172" fmla="*/ 4767 w 10000"/>
                  <a:gd name="connsiteY172" fmla="*/ 1284 h 10000"/>
                  <a:gd name="connsiteX173" fmla="*/ 4767 w 10000"/>
                  <a:gd name="connsiteY173" fmla="*/ 1194 h 10000"/>
                  <a:gd name="connsiteX174" fmla="*/ 4748 w 10000"/>
                  <a:gd name="connsiteY174" fmla="*/ 1102 h 10000"/>
                  <a:gd name="connsiteX175" fmla="*/ 4651 w 10000"/>
                  <a:gd name="connsiteY175" fmla="*/ 1129 h 10000"/>
                  <a:gd name="connsiteX176" fmla="*/ 4651 w 10000"/>
                  <a:gd name="connsiteY176" fmla="*/ 1068 h 10000"/>
                  <a:gd name="connsiteX177" fmla="*/ 4632 w 10000"/>
                  <a:gd name="connsiteY177" fmla="*/ 1003 h 10000"/>
                  <a:gd name="connsiteX178" fmla="*/ 4632 w 10000"/>
                  <a:gd name="connsiteY178" fmla="*/ 941 h 10000"/>
                  <a:gd name="connsiteX179" fmla="*/ 4651 w 10000"/>
                  <a:gd name="connsiteY179" fmla="*/ 880 h 10000"/>
                  <a:gd name="connsiteX180" fmla="*/ 4593 w 10000"/>
                  <a:gd name="connsiteY180" fmla="*/ 799 h 10000"/>
                  <a:gd name="connsiteX181" fmla="*/ 4593 w 10000"/>
                  <a:gd name="connsiteY181" fmla="*/ 715 h 10000"/>
                  <a:gd name="connsiteX182" fmla="*/ 4574 w 10000"/>
                  <a:gd name="connsiteY182" fmla="*/ 630 h 10000"/>
                  <a:gd name="connsiteX183" fmla="*/ 4574 w 10000"/>
                  <a:gd name="connsiteY183" fmla="*/ 554 h 10000"/>
                  <a:gd name="connsiteX184" fmla="*/ 4516 w 10000"/>
                  <a:gd name="connsiteY184" fmla="*/ 361 h 10000"/>
                  <a:gd name="connsiteX185" fmla="*/ 4457 w 10000"/>
                  <a:gd name="connsiteY185" fmla="*/ 342 h 10000"/>
                  <a:gd name="connsiteX186" fmla="*/ 4341 w 10000"/>
                  <a:gd name="connsiteY186" fmla="*/ 330 h 10000"/>
                  <a:gd name="connsiteX187" fmla="*/ 4264 w 10000"/>
                  <a:gd name="connsiteY187" fmla="*/ 318 h 10000"/>
                  <a:gd name="connsiteX188" fmla="*/ 4147 w 10000"/>
                  <a:gd name="connsiteY188" fmla="*/ 315 h 10000"/>
                  <a:gd name="connsiteX189" fmla="*/ 4070 w 10000"/>
                  <a:gd name="connsiteY189" fmla="*/ 318 h 10000"/>
                  <a:gd name="connsiteX190" fmla="*/ 4012 w 10000"/>
                  <a:gd name="connsiteY190" fmla="*/ 326 h 10000"/>
                  <a:gd name="connsiteX191" fmla="*/ 3934 w 10000"/>
                  <a:gd name="connsiteY191" fmla="*/ 326 h 10000"/>
                  <a:gd name="connsiteX192" fmla="*/ 3876 w 10000"/>
                  <a:gd name="connsiteY192" fmla="*/ 318 h 10000"/>
                  <a:gd name="connsiteX193" fmla="*/ 3895 w 10000"/>
                  <a:gd name="connsiteY193" fmla="*/ 303 h 10000"/>
                  <a:gd name="connsiteX194" fmla="*/ 3934 w 10000"/>
                  <a:gd name="connsiteY194" fmla="*/ 295 h 10000"/>
                  <a:gd name="connsiteX195" fmla="*/ 3992 w 10000"/>
                  <a:gd name="connsiteY195" fmla="*/ 284 h 10000"/>
                  <a:gd name="connsiteX196" fmla="*/ 3973 w 10000"/>
                  <a:gd name="connsiteY196" fmla="*/ 269 h 10000"/>
                  <a:gd name="connsiteX197" fmla="*/ 4147 w 10000"/>
                  <a:gd name="connsiteY197" fmla="*/ 253 h 10000"/>
                  <a:gd name="connsiteX198" fmla="*/ 4322 w 10000"/>
                  <a:gd name="connsiteY198" fmla="*/ 226 h 10000"/>
                  <a:gd name="connsiteX199" fmla="*/ 4477 w 10000"/>
                  <a:gd name="connsiteY199" fmla="*/ 200 h 10000"/>
                  <a:gd name="connsiteX200" fmla="*/ 4612 w 10000"/>
                  <a:gd name="connsiteY200" fmla="*/ 161 h 10000"/>
                  <a:gd name="connsiteX201" fmla="*/ 4651 w 10000"/>
                  <a:gd name="connsiteY201" fmla="*/ 119 h 10000"/>
                  <a:gd name="connsiteX202" fmla="*/ 4709 w 10000"/>
                  <a:gd name="connsiteY202" fmla="*/ 84 h 10000"/>
                  <a:gd name="connsiteX203" fmla="*/ 4709 w 10000"/>
                  <a:gd name="connsiteY203" fmla="*/ 42 h 10000"/>
                  <a:gd name="connsiteX204" fmla="*/ 4729 w 10000"/>
                  <a:gd name="connsiteY204" fmla="*/ 0 h 10000"/>
                  <a:gd name="connsiteX205" fmla="*/ 4787 w 10000"/>
                  <a:gd name="connsiteY205" fmla="*/ 73 h 10000"/>
                  <a:gd name="connsiteX206" fmla="*/ 4864 w 10000"/>
                  <a:gd name="connsiteY206" fmla="*/ 153 h 10000"/>
                  <a:gd name="connsiteX207" fmla="*/ 4884 w 10000"/>
                  <a:gd name="connsiteY207" fmla="*/ 230 h 10000"/>
                  <a:gd name="connsiteX208" fmla="*/ 4845 w 10000"/>
                  <a:gd name="connsiteY208"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8178 w 10000"/>
                  <a:gd name="connsiteY78" fmla="*/ 9847 h 10000"/>
                  <a:gd name="connsiteX79" fmla="*/ 7422 w 10000"/>
                  <a:gd name="connsiteY79" fmla="*/ 9928 h 10000"/>
                  <a:gd name="connsiteX80" fmla="*/ 7093 w 10000"/>
                  <a:gd name="connsiteY80" fmla="*/ 9997 h 10000"/>
                  <a:gd name="connsiteX81" fmla="*/ 6822 w 10000"/>
                  <a:gd name="connsiteY81" fmla="*/ 10000 h 10000"/>
                  <a:gd name="connsiteX82" fmla="*/ 4767 w 10000"/>
                  <a:gd name="connsiteY82" fmla="*/ 9985 h 10000"/>
                  <a:gd name="connsiteX83" fmla="*/ 4554 w 10000"/>
                  <a:gd name="connsiteY83" fmla="*/ 9997 h 10000"/>
                  <a:gd name="connsiteX84" fmla="*/ 2849 w 10000"/>
                  <a:gd name="connsiteY84" fmla="*/ 9931 h 10000"/>
                  <a:gd name="connsiteX85" fmla="*/ 2442 w 10000"/>
                  <a:gd name="connsiteY85" fmla="*/ 9889 h 10000"/>
                  <a:gd name="connsiteX86" fmla="*/ 2074 w 10000"/>
                  <a:gd name="connsiteY86" fmla="*/ 9847 h 10000"/>
                  <a:gd name="connsiteX87" fmla="*/ 1647 w 10000"/>
                  <a:gd name="connsiteY87" fmla="*/ 9812 h 10000"/>
                  <a:gd name="connsiteX88" fmla="*/ 814 w 10000"/>
                  <a:gd name="connsiteY88" fmla="*/ 9747 h 10000"/>
                  <a:gd name="connsiteX89" fmla="*/ 426 w 10000"/>
                  <a:gd name="connsiteY89" fmla="*/ 9717 h 10000"/>
                  <a:gd name="connsiteX90" fmla="*/ 0 w 10000"/>
                  <a:gd name="connsiteY90" fmla="*/ 9690 h 10000"/>
                  <a:gd name="connsiteX91" fmla="*/ 252 w 10000"/>
                  <a:gd name="connsiteY91" fmla="*/ 9674 h 10000"/>
                  <a:gd name="connsiteX92" fmla="*/ 523 w 10000"/>
                  <a:gd name="connsiteY92" fmla="*/ 9655 h 10000"/>
                  <a:gd name="connsiteX93" fmla="*/ 775 w 10000"/>
                  <a:gd name="connsiteY93" fmla="*/ 9628 h 10000"/>
                  <a:gd name="connsiteX94" fmla="*/ 1047 w 10000"/>
                  <a:gd name="connsiteY94" fmla="*/ 9605 h 10000"/>
                  <a:gd name="connsiteX95" fmla="*/ 1279 w 10000"/>
                  <a:gd name="connsiteY95" fmla="*/ 9586 h 10000"/>
                  <a:gd name="connsiteX96" fmla="*/ 1550 w 10000"/>
                  <a:gd name="connsiteY96" fmla="*/ 9570 h 10000"/>
                  <a:gd name="connsiteX97" fmla="*/ 1841 w 10000"/>
                  <a:gd name="connsiteY97" fmla="*/ 9558 h 10000"/>
                  <a:gd name="connsiteX98" fmla="*/ 2132 w 10000"/>
                  <a:gd name="connsiteY98" fmla="*/ 9558 h 10000"/>
                  <a:gd name="connsiteX99" fmla="*/ 2345 w 10000"/>
                  <a:gd name="connsiteY99" fmla="*/ 9558 h 10000"/>
                  <a:gd name="connsiteX100" fmla="*/ 2558 w 10000"/>
                  <a:gd name="connsiteY100" fmla="*/ 9558 h 10000"/>
                  <a:gd name="connsiteX101" fmla="*/ 2752 w 10000"/>
                  <a:gd name="connsiteY101" fmla="*/ 9554 h 10000"/>
                  <a:gd name="connsiteX102" fmla="*/ 2965 w 10000"/>
                  <a:gd name="connsiteY102" fmla="*/ 9547 h 10000"/>
                  <a:gd name="connsiteX103" fmla="*/ 3159 w 10000"/>
                  <a:gd name="connsiteY103" fmla="*/ 9543 h 10000"/>
                  <a:gd name="connsiteX104" fmla="*/ 3333 w 10000"/>
                  <a:gd name="connsiteY104" fmla="*/ 9531 h 10000"/>
                  <a:gd name="connsiteX105" fmla="*/ 3527 w 10000"/>
                  <a:gd name="connsiteY105" fmla="*/ 9516 h 10000"/>
                  <a:gd name="connsiteX106" fmla="*/ 3702 w 10000"/>
                  <a:gd name="connsiteY106" fmla="*/ 9497 h 10000"/>
                  <a:gd name="connsiteX107" fmla="*/ 3721 w 10000"/>
                  <a:gd name="connsiteY107" fmla="*/ 9328 h 10000"/>
                  <a:gd name="connsiteX108" fmla="*/ 3779 w 10000"/>
                  <a:gd name="connsiteY108" fmla="*/ 9159 h 10000"/>
                  <a:gd name="connsiteX109" fmla="*/ 3857 w 10000"/>
                  <a:gd name="connsiteY109" fmla="*/ 8990 h 10000"/>
                  <a:gd name="connsiteX110" fmla="*/ 3915 w 10000"/>
                  <a:gd name="connsiteY110" fmla="*/ 8821 h 10000"/>
                  <a:gd name="connsiteX111" fmla="*/ 3895 w 10000"/>
                  <a:gd name="connsiteY111" fmla="*/ 8575 h 10000"/>
                  <a:gd name="connsiteX112" fmla="*/ 3895 w 10000"/>
                  <a:gd name="connsiteY112" fmla="*/ 8329 h 10000"/>
                  <a:gd name="connsiteX113" fmla="*/ 3895 w 10000"/>
                  <a:gd name="connsiteY113" fmla="*/ 8080 h 10000"/>
                  <a:gd name="connsiteX114" fmla="*/ 3915 w 10000"/>
                  <a:gd name="connsiteY114" fmla="*/ 7833 h 10000"/>
                  <a:gd name="connsiteX115" fmla="*/ 3915 w 10000"/>
                  <a:gd name="connsiteY115" fmla="*/ 7638 h 10000"/>
                  <a:gd name="connsiteX116" fmla="*/ 3876 w 10000"/>
                  <a:gd name="connsiteY116" fmla="*/ 7438 h 10000"/>
                  <a:gd name="connsiteX117" fmla="*/ 3857 w 10000"/>
                  <a:gd name="connsiteY117" fmla="*/ 7250 h 10000"/>
                  <a:gd name="connsiteX118" fmla="*/ 3915 w 10000"/>
                  <a:gd name="connsiteY118" fmla="*/ 7061 h 10000"/>
                  <a:gd name="connsiteX119" fmla="*/ 4128 w 10000"/>
                  <a:gd name="connsiteY119" fmla="*/ 6861 h 10000"/>
                  <a:gd name="connsiteX120" fmla="*/ 4167 w 10000"/>
                  <a:gd name="connsiteY120" fmla="*/ 6650 h 10000"/>
                  <a:gd name="connsiteX121" fmla="*/ 4147 w 10000"/>
                  <a:gd name="connsiteY121" fmla="*/ 6435 h 10000"/>
                  <a:gd name="connsiteX122" fmla="*/ 4147 w 10000"/>
                  <a:gd name="connsiteY122" fmla="*/ 6220 h 10000"/>
                  <a:gd name="connsiteX123" fmla="*/ 4167 w 10000"/>
                  <a:gd name="connsiteY123" fmla="*/ 6143 h 10000"/>
                  <a:gd name="connsiteX124" fmla="*/ 4186 w 10000"/>
                  <a:gd name="connsiteY124" fmla="*/ 6070 h 10000"/>
                  <a:gd name="connsiteX125" fmla="*/ 4186 w 10000"/>
                  <a:gd name="connsiteY125" fmla="*/ 5997 h 10000"/>
                  <a:gd name="connsiteX126" fmla="*/ 4128 w 10000"/>
                  <a:gd name="connsiteY126" fmla="*/ 5928 h 10000"/>
                  <a:gd name="connsiteX127" fmla="*/ 4109 w 10000"/>
                  <a:gd name="connsiteY127" fmla="*/ 5755 h 10000"/>
                  <a:gd name="connsiteX128" fmla="*/ 4147 w 10000"/>
                  <a:gd name="connsiteY128" fmla="*/ 5744 h 10000"/>
                  <a:gd name="connsiteX129" fmla="*/ 4147 w 10000"/>
                  <a:gd name="connsiteY129" fmla="*/ 5567 h 10000"/>
                  <a:gd name="connsiteX130" fmla="*/ 4186 w 10000"/>
                  <a:gd name="connsiteY130" fmla="*/ 5386 h 10000"/>
                  <a:gd name="connsiteX131" fmla="*/ 4205 w 10000"/>
                  <a:gd name="connsiteY131" fmla="*/ 5209 h 10000"/>
                  <a:gd name="connsiteX132" fmla="*/ 4167 w 10000"/>
                  <a:gd name="connsiteY132" fmla="*/ 5018 h 10000"/>
                  <a:gd name="connsiteX133" fmla="*/ 4264 w 10000"/>
                  <a:gd name="connsiteY133" fmla="*/ 4991 h 10000"/>
                  <a:gd name="connsiteX134" fmla="*/ 4205 w 10000"/>
                  <a:gd name="connsiteY134" fmla="*/ 4630 h 10000"/>
                  <a:gd name="connsiteX135" fmla="*/ 4283 w 10000"/>
                  <a:gd name="connsiteY135" fmla="*/ 4545 h 10000"/>
                  <a:gd name="connsiteX136" fmla="*/ 4302 w 10000"/>
                  <a:gd name="connsiteY136" fmla="*/ 4460 h 10000"/>
                  <a:gd name="connsiteX137" fmla="*/ 4322 w 10000"/>
                  <a:gd name="connsiteY137" fmla="*/ 4372 h 10000"/>
                  <a:gd name="connsiteX138" fmla="*/ 4360 w 10000"/>
                  <a:gd name="connsiteY138" fmla="*/ 4284 h 10000"/>
                  <a:gd name="connsiteX139" fmla="*/ 4419 w 10000"/>
                  <a:gd name="connsiteY139" fmla="*/ 4230 h 10000"/>
                  <a:gd name="connsiteX140" fmla="*/ 4399 w 10000"/>
                  <a:gd name="connsiteY140" fmla="*/ 4184 h 10000"/>
                  <a:gd name="connsiteX141" fmla="*/ 4360 w 10000"/>
                  <a:gd name="connsiteY141" fmla="*/ 4130 h 10000"/>
                  <a:gd name="connsiteX142" fmla="*/ 4399 w 10000"/>
                  <a:gd name="connsiteY142" fmla="*/ 4084 h 10000"/>
                  <a:gd name="connsiteX143" fmla="*/ 4477 w 10000"/>
                  <a:gd name="connsiteY143" fmla="*/ 4000 h 10000"/>
                  <a:gd name="connsiteX144" fmla="*/ 4477 w 10000"/>
                  <a:gd name="connsiteY144" fmla="*/ 3919 h 10000"/>
                  <a:gd name="connsiteX145" fmla="*/ 4457 w 10000"/>
                  <a:gd name="connsiteY145" fmla="*/ 3835 h 10000"/>
                  <a:gd name="connsiteX146" fmla="*/ 4438 w 10000"/>
                  <a:gd name="connsiteY146" fmla="*/ 3749 h 10000"/>
                  <a:gd name="connsiteX147" fmla="*/ 4341 w 10000"/>
                  <a:gd name="connsiteY147" fmla="*/ 3745 h 10000"/>
                  <a:gd name="connsiteX148" fmla="*/ 4360 w 10000"/>
                  <a:gd name="connsiteY148" fmla="*/ 3680 h 10000"/>
                  <a:gd name="connsiteX149" fmla="*/ 4438 w 10000"/>
                  <a:gd name="connsiteY149" fmla="*/ 3615 h 10000"/>
                  <a:gd name="connsiteX150" fmla="*/ 4457 w 10000"/>
                  <a:gd name="connsiteY150" fmla="*/ 3550 h 10000"/>
                  <a:gd name="connsiteX151" fmla="*/ 4438 w 10000"/>
                  <a:gd name="connsiteY151" fmla="*/ 3481 h 10000"/>
                  <a:gd name="connsiteX152" fmla="*/ 4399 w 10000"/>
                  <a:gd name="connsiteY152" fmla="*/ 3481 h 10000"/>
                  <a:gd name="connsiteX153" fmla="*/ 4419 w 10000"/>
                  <a:gd name="connsiteY153" fmla="*/ 3415 h 10000"/>
                  <a:gd name="connsiteX154" fmla="*/ 4399 w 10000"/>
                  <a:gd name="connsiteY154" fmla="*/ 3339 h 10000"/>
                  <a:gd name="connsiteX155" fmla="*/ 4399 w 10000"/>
                  <a:gd name="connsiteY155" fmla="*/ 3273 h 10000"/>
                  <a:gd name="connsiteX156" fmla="*/ 4457 w 10000"/>
                  <a:gd name="connsiteY156" fmla="*/ 3204 h 10000"/>
                  <a:gd name="connsiteX157" fmla="*/ 4457 w 10000"/>
                  <a:gd name="connsiteY157" fmla="*/ 3066 h 10000"/>
                  <a:gd name="connsiteX158" fmla="*/ 4457 w 10000"/>
                  <a:gd name="connsiteY158" fmla="*/ 2932 h 10000"/>
                  <a:gd name="connsiteX159" fmla="*/ 4516 w 10000"/>
                  <a:gd name="connsiteY159" fmla="*/ 2797 h 10000"/>
                  <a:gd name="connsiteX160" fmla="*/ 4651 w 10000"/>
                  <a:gd name="connsiteY160" fmla="*/ 2674 h 10000"/>
                  <a:gd name="connsiteX161" fmla="*/ 4593 w 10000"/>
                  <a:gd name="connsiteY161" fmla="*/ 2655 h 10000"/>
                  <a:gd name="connsiteX162" fmla="*/ 4593 w 10000"/>
                  <a:gd name="connsiteY162" fmla="*/ 2539 h 10000"/>
                  <a:gd name="connsiteX163" fmla="*/ 4574 w 10000"/>
                  <a:gd name="connsiteY163" fmla="*/ 2424 h 10000"/>
                  <a:gd name="connsiteX164" fmla="*/ 4554 w 10000"/>
                  <a:gd name="connsiteY164" fmla="*/ 2309 h 10000"/>
                  <a:gd name="connsiteX165" fmla="*/ 4593 w 10000"/>
                  <a:gd name="connsiteY165" fmla="*/ 2206 h 10000"/>
                  <a:gd name="connsiteX166" fmla="*/ 4632 w 10000"/>
                  <a:gd name="connsiteY166" fmla="*/ 2020 h 10000"/>
                  <a:gd name="connsiteX167" fmla="*/ 4729 w 10000"/>
                  <a:gd name="connsiteY167" fmla="*/ 1840 h 10000"/>
                  <a:gd name="connsiteX168" fmla="*/ 4787 w 10000"/>
                  <a:gd name="connsiteY168" fmla="*/ 1656 h 10000"/>
                  <a:gd name="connsiteX169" fmla="*/ 4748 w 10000"/>
                  <a:gd name="connsiteY169" fmla="*/ 1468 h 10000"/>
                  <a:gd name="connsiteX170" fmla="*/ 4767 w 10000"/>
                  <a:gd name="connsiteY170" fmla="*/ 1380 h 10000"/>
                  <a:gd name="connsiteX171" fmla="*/ 4767 w 10000"/>
                  <a:gd name="connsiteY171" fmla="*/ 1284 h 10000"/>
                  <a:gd name="connsiteX172" fmla="*/ 4767 w 10000"/>
                  <a:gd name="connsiteY172" fmla="*/ 1194 h 10000"/>
                  <a:gd name="connsiteX173" fmla="*/ 4748 w 10000"/>
                  <a:gd name="connsiteY173" fmla="*/ 1102 h 10000"/>
                  <a:gd name="connsiteX174" fmla="*/ 4651 w 10000"/>
                  <a:gd name="connsiteY174" fmla="*/ 1129 h 10000"/>
                  <a:gd name="connsiteX175" fmla="*/ 4651 w 10000"/>
                  <a:gd name="connsiteY175" fmla="*/ 1068 h 10000"/>
                  <a:gd name="connsiteX176" fmla="*/ 4632 w 10000"/>
                  <a:gd name="connsiteY176" fmla="*/ 1003 h 10000"/>
                  <a:gd name="connsiteX177" fmla="*/ 4632 w 10000"/>
                  <a:gd name="connsiteY177" fmla="*/ 941 h 10000"/>
                  <a:gd name="connsiteX178" fmla="*/ 4651 w 10000"/>
                  <a:gd name="connsiteY178" fmla="*/ 880 h 10000"/>
                  <a:gd name="connsiteX179" fmla="*/ 4593 w 10000"/>
                  <a:gd name="connsiteY179" fmla="*/ 799 h 10000"/>
                  <a:gd name="connsiteX180" fmla="*/ 4593 w 10000"/>
                  <a:gd name="connsiteY180" fmla="*/ 715 h 10000"/>
                  <a:gd name="connsiteX181" fmla="*/ 4574 w 10000"/>
                  <a:gd name="connsiteY181" fmla="*/ 630 h 10000"/>
                  <a:gd name="connsiteX182" fmla="*/ 4574 w 10000"/>
                  <a:gd name="connsiteY182" fmla="*/ 554 h 10000"/>
                  <a:gd name="connsiteX183" fmla="*/ 4516 w 10000"/>
                  <a:gd name="connsiteY183" fmla="*/ 361 h 10000"/>
                  <a:gd name="connsiteX184" fmla="*/ 4457 w 10000"/>
                  <a:gd name="connsiteY184" fmla="*/ 342 h 10000"/>
                  <a:gd name="connsiteX185" fmla="*/ 4341 w 10000"/>
                  <a:gd name="connsiteY185" fmla="*/ 330 h 10000"/>
                  <a:gd name="connsiteX186" fmla="*/ 4264 w 10000"/>
                  <a:gd name="connsiteY186" fmla="*/ 318 h 10000"/>
                  <a:gd name="connsiteX187" fmla="*/ 4147 w 10000"/>
                  <a:gd name="connsiteY187" fmla="*/ 315 h 10000"/>
                  <a:gd name="connsiteX188" fmla="*/ 4070 w 10000"/>
                  <a:gd name="connsiteY188" fmla="*/ 318 h 10000"/>
                  <a:gd name="connsiteX189" fmla="*/ 4012 w 10000"/>
                  <a:gd name="connsiteY189" fmla="*/ 326 h 10000"/>
                  <a:gd name="connsiteX190" fmla="*/ 3934 w 10000"/>
                  <a:gd name="connsiteY190" fmla="*/ 326 h 10000"/>
                  <a:gd name="connsiteX191" fmla="*/ 3876 w 10000"/>
                  <a:gd name="connsiteY191" fmla="*/ 318 h 10000"/>
                  <a:gd name="connsiteX192" fmla="*/ 3895 w 10000"/>
                  <a:gd name="connsiteY192" fmla="*/ 303 h 10000"/>
                  <a:gd name="connsiteX193" fmla="*/ 3934 w 10000"/>
                  <a:gd name="connsiteY193" fmla="*/ 295 h 10000"/>
                  <a:gd name="connsiteX194" fmla="*/ 3992 w 10000"/>
                  <a:gd name="connsiteY194" fmla="*/ 284 h 10000"/>
                  <a:gd name="connsiteX195" fmla="*/ 3973 w 10000"/>
                  <a:gd name="connsiteY195" fmla="*/ 269 h 10000"/>
                  <a:gd name="connsiteX196" fmla="*/ 4147 w 10000"/>
                  <a:gd name="connsiteY196" fmla="*/ 253 h 10000"/>
                  <a:gd name="connsiteX197" fmla="*/ 4322 w 10000"/>
                  <a:gd name="connsiteY197" fmla="*/ 226 h 10000"/>
                  <a:gd name="connsiteX198" fmla="*/ 4477 w 10000"/>
                  <a:gd name="connsiteY198" fmla="*/ 200 h 10000"/>
                  <a:gd name="connsiteX199" fmla="*/ 4612 w 10000"/>
                  <a:gd name="connsiteY199" fmla="*/ 161 h 10000"/>
                  <a:gd name="connsiteX200" fmla="*/ 4651 w 10000"/>
                  <a:gd name="connsiteY200" fmla="*/ 119 h 10000"/>
                  <a:gd name="connsiteX201" fmla="*/ 4709 w 10000"/>
                  <a:gd name="connsiteY201" fmla="*/ 84 h 10000"/>
                  <a:gd name="connsiteX202" fmla="*/ 4709 w 10000"/>
                  <a:gd name="connsiteY202" fmla="*/ 42 h 10000"/>
                  <a:gd name="connsiteX203" fmla="*/ 4729 w 10000"/>
                  <a:gd name="connsiteY203" fmla="*/ 0 h 10000"/>
                  <a:gd name="connsiteX204" fmla="*/ 4787 w 10000"/>
                  <a:gd name="connsiteY204" fmla="*/ 73 h 10000"/>
                  <a:gd name="connsiteX205" fmla="*/ 4864 w 10000"/>
                  <a:gd name="connsiteY205" fmla="*/ 153 h 10000"/>
                  <a:gd name="connsiteX206" fmla="*/ 4884 w 10000"/>
                  <a:gd name="connsiteY206" fmla="*/ 230 h 10000"/>
                  <a:gd name="connsiteX207" fmla="*/ 4845 w 10000"/>
                  <a:gd name="connsiteY207"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7422 w 10000"/>
                  <a:gd name="connsiteY78" fmla="*/ 9928 h 10000"/>
                  <a:gd name="connsiteX79" fmla="*/ 7093 w 10000"/>
                  <a:gd name="connsiteY79" fmla="*/ 9997 h 10000"/>
                  <a:gd name="connsiteX80" fmla="*/ 6822 w 10000"/>
                  <a:gd name="connsiteY80" fmla="*/ 10000 h 10000"/>
                  <a:gd name="connsiteX81" fmla="*/ 4767 w 10000"/>
                  <a:gd name="connsiteY81" fmla="*/ 9985 h 10000"/>
                  <a:gd name="connsiteX82" fmla="*/ 4554 w 10000"/>
                  <a:gd name="connsiteY82" fmla="*/ 9997 h 10000"/>
                  <a:gd name="connsiteX83" fmla="*/ 2849 w 10000"/>
                  <a:gd name="connsiteY83" fmla="*/ 9931 h 10000"/>
                  <a:gd name="connsiteX84" fmla="*/ 2442 w 10000"/>
                  <a:gd name="connsiteY84" fmla="*/ 9889 h 10000"/>
                  <a:gd name="connsiteX85" fmla="*/ 2074 w 10000"/>
                  <a:gd name="connsiteY85" fmla="*/ 9847 h 10000"/>
                  <a:gd name="connsiteX86" fmla="*/ 1647 w 10000"/>
                  <a:gd name="connsiteY86" fmla="*/ 9812 h 10000"/>
                  <a:gd name="connsiteX87" fmla="*/ 814 w 10000"/>
                  <a:gd name="connsiteY87" fmla="*/ 9747 h 10000"/>
                  <a:gd name="connsiteX88" fmla="*/ 426 w 10000"/>
                  <a:gd name="connsiteY88" fmla="*/ 9717 h 10000"/>
                  <a:gd name="connsiteX89" fmla="*/ 0 w 10000"/>
                  <a:gd name="connsiteY89" fmla="*/ 9690 h 10000"/>
                  <a:gd name="connsiteX90" fmla="*/ 252 w 10000"/>
                  <a:gd name="connsiteY90" fmla="*/ 9674 h 10000"/>
                  <a:gd name="connsiteX91" fmla="*/ 523 w 10000"/>
                  <a:gd name="connsiteY91" fmla="*/ 9655 h 10000"/>
                  <a:gd name="connsiteX92" fmla="*/ 775 w 10000"/>
                  <a:gd name="connsiteY92" fmla="*/ 9628 h 10000"/>
                  <a:gd name="connsiteX93" fmla="*/ 1047 w 10000"/>
                  <a:gd name="connsiteY93" fmla="*/ 9605 h 10000"/>
                  <a:gd name="connsiteX94" fmla="*/ 1279 w 10000"/>
                  <a:gd name="connsiteY94" fmla="*/ 9586 h 10000"/>
                  <a:gd name="connsiteX95" fmla="*/ 1550 w 10000"/>
                  <a:gd name="connsiteY95" fmla="*/ 9570 h 10000"/>
                  <a:gd name="connsiteX96" fmla="*/ 1841 w 10000"/>
                  <a:gd name="connsiteY96" fmla="*/ 9558 h 10000"/>
                  <a:gd name="connsiteX97" fmla="*/ 2132 w 10000"/>
                  <a:gd name="connsiteY97" fmla="*/ 9558 h 10000"/>
                  <a:gd name="connsiteX98" fmla="*/ 2345 w 10000"/>
                  <a:gd name="connsiteY98" fmla="*/ 9558 h 10000"/>
                  <a:gd name="connsiteX99" fmla="*/ 2558 w 10000"/>
                  <a:gd name="connsiteY99" fmla="*/ 9558 h 10000"/>
                  <a:gd name="connsiteX100" fmla="*/ 2752 w 10000"/>
                  <a:gd name="connsiteY100" fmla="*/ 9554 h 10000"/>
                  <a:gd name="connsiteX101" fmla="*/ 2965 w 10000"/>
                  <a:gd name="connsiteY101" fmla="*/ 9547 h 10000"/>
                  <a:gd name="connsiteX102" fmla="*/ 3159 w 10000"/>
                  <a:gd name="connsiteY102" fmla="*/ 9543 h 10000"/>
                  <a:gd name="connsiteX103" fmla="*/ 3333 w 10000"/>
                  <a:gd name="connsiteY103" fmla="*/ 9531 h 10000"/>
                  <a:gd name="connsiteX104" fmla="*/ 3527 w 10000"/>
                  <a:gd name="connsiteY104" fmla="*/ 9516 h 10000"/>
                  <a:gd name="connsiteX105" fmla="*/ 3702 w 10000"/>
                  <a:gd name="connsiteY105" fmla="*/ 9497 h 10000"/>
                  <a:gd name="connsiteX106" fmla="*/ 3721 w 10000"/>
                  <a:gd name="connsiteY106" fmla="*/ 9328 h 10000"/>
                  <a:gd name="connsiteX107" fmla="*/ 3779 w 10000"/>
                  <a:gd name="connsiteY107" fmla="*/ 9159 h 10000"/>
                  <a:gd name="connsiteX108" fmla="*/ 3857 w 10000"/>
                  <a:gd name="connsiteY108" fmla="*/ 8990 h 10000"/>
                  <a:gd name="connsiteX109" fmla="*/ 3915 w 10000"/>
                  <a:gd name="connsiteY109" fmla="*/ 8821 h 10000"/>
                  <a:gd name="connsiteX110" fmla="*/ 3895 w 10000"/>
                  <a:gd name="connsiteY110" fmla="*/ 8575 h 10000"/>
                  <a:gd name="connsiteX111" fmla="*/ 3895 w 10000"/>
                  <a:gd name="connsiteY111" fmla="*/ 8329 h 10000"/>
                  <a:gd name="connsiteX112" fmla="*/ 3895 w 10000"/>
                  <a:gd name="connsiteY112" fmla="*/ 8080 h 10000"/>
                  <a:gd name="connsiteX113" fmla="*/ 3915 w 10000"/>
                  <a:gd name="connsiteY113" fmla="*/ 7833 h 10000"/>
                  <a:gd name="connsiteX114" fmla="*/ 3915 w 10000"/>
                  <a:gd name="connsiteY114" fmla="*/ 7638 h 10000"/>
                  <a:gd name="connsiteX115" fmla="*/ 3876 w 10000"/>
                  <a:gd name="connsiteY115" fmla="*/ 7438 h 10000"/>
                  <a:gd name="connsiteX116" fmla="*/ 3857 w 10000"/>
                  <a:gd name="connsiteY116" fmla="*/ 7250 h 10000"/>
                  <a:gd name="connsiteX117" fmla="*/ 3915 w 10000"/>
                  <a:gd name="connsiteY117" fmla="*/ 7061 h 10000"/>
                  <a:gd name="connsiteX118" fmla="*/ 4128 w 10000"/>
                  <a:gd name="connsiteY118" fmla="*/ 6861 h 10000"/>
                  <a:gd name="connsiteX119" fmla="*/ 4167 w 10000"/>
                  <a:gd name="connsiteY119" fmla="*/ 6650 h 10000"/>
                  <a:gd name="connsiteX120" fmla="*/ 4147 w 10000"/>
                  <a:gd name="connsiteY120" fmla="*/ 6435 h 10000"/>
                  <a:gd name="connsiteX121" fmla="*/ 4147 w 10000"/>
                  <a:gd name="connsiteY121" fmla="*/ 6220 h 10000"/>
                  <a:gd name="connsiteX122" fmla="*/ 4167 w 10000"/>
                  <a:gd name="connsiteY122" fmla="*/ 6143 h 10000"/>
                  <a:gd name="connsiteX123" fmla="*/ 4186 w 10000"/>
                  <a:gd name="connsiteY123" fmla="*/ 6070 h 10000"/>
                  <a:gd name="connsiteX124" fmla="*/ 4186 w 10000"/>
                  <a:gd name="connsiteY124" fmla="*/ 5997 h 10000"/>
                  <a:gd name="connsiteX125" fmla="*/ 4128 w 10000"/>
                  <a:gd name="connsiteY125" fmla="*/ 5928 h 10000"/>
                  <a:gd name="connsiteX126" fmla="*/ 4109 w 10000"/>
                  <a:gd name="connsiteY126" fmla="*/ 5755 h 10000"/>
                  <a:gd name="connsiteX127" fmla="*/ 4147 w 10000"/>
                  <a:gd name="connsiteY127" fmla="*/ 5744 h 10000"/>
                  <a:gd name="connsiteX128" fmla="*/ 4147 w 10000"/>
                  <a:gd name="connsiteY128" fmla="*/ 5567 h 10000"/>
                  <a:gd name="connsiteX129" fmla="*/ 4186 w 10000"/>
                  <a:gd name="connsiteY129" fmla="*/ 5386 h 10000"/>
                  <a:gd name="connsiteX130" fmla="*/ 4205 w 10000"/>
                  <a:gd name="connsiteY130" fmla="*/ 5209 h 10000"/>
                  <a:gd name="connsiteX131" fmla="*/ 4167 w 10000"/>
                  <a:gd name="connsiteY131" fmla="*/ 5018 h 10000"/>
                  <a:gd name="connsiteX132" fmla="*/ 4264 w 10000"/>
                  <a:gd name="connsiteY132" fmla="*/ 4991 h 10000"/>
                  <a:gd name="connsiteX133" fmla="*/ 4205 w 10000"/>
                  <a:gd name="connsiteY133" fmla="*/ 4630 h 10000"/>
                  <a:gd name="connsiteX134" fmla="*/ 4283 w 10000"/>
                  <a:gd name="connsiteY134" fmla="*/ 4545 h 10000"/>
                  <a:gd name="connsiteX135" fmla="*/ 4302 w 10000"/>
                  <a:gd name="connsiteY135" fmla="*/ 4460 h 10000"/>
                  <a:gd name="connsiteX136" fmla="*/ 4322 w 10000"/>
                  <a:gd name="connsiteY136" fmla="*/ 4372 h 10000"/>
                  <a:gd name="connsiteX137" fmla="*/ 4360 w 10000"/>
                  <a:gd name="connsiteY137" fmla="*/ 4284 h 10000"/>
                  <a:gd name="connsiteX138" fmla="*/ 4419 w 10000"/>
                  <a:gd name="connsiteY138" fmla="*/ 4230 h 10000"/>
                  <a:gd name="connsiteX139" fmla="*/ 4399 w 10000"/>
                  <a:gd name="connsiteY139" fmla="*/ 4184 h 10000"/>
                  <a:gd name="connsiteX140" fmla="*/ 4360 w 10000"/>
                  <a:gd name="connsiteY140" fmla="*/ 4130 h 10000"/>
                  <a:gd name="connsiteX141" fmla="*/ 4399 w 10000"/>
                  <a:gd name="connsiteY141" fmla="*/ 4084 h 10000"/>
                  <a:gd name="connsiteX142" fmla="*/ 4477 w 10000"/>
                  <a:gd name="connsiteY142" fmla="*/ 4000 h 10000"/>
                  <a:gd name="connsiteX143" fmla="*/ 4477 w 10000"/>
                  <a:gd name="connsiteY143" fmla="*/ 3919 h 10000"/>
                  <a:gd name="connsiteX144" fmla="*/ 4457 w 10000"/>
                  <a:gd name="connsiteY144" fmla="*/ 3835 h 10000"/>
                  <a:gd name="connsiteX145" fmla="*/ 4438 w 10000"/>
                  <a:gd name="connsiteY145" fmla="*/ 3749 h 10000"/>
                  <a:gd name="connsiteX146" fmla="*/ 4341 w 10000"/>
                  <a:gd name="connsiteY146" fmla="*/ 3745 h 10000"/>
                  <a:gd name="connsiteX147" fmla="*/ 4360 w 10000"/>
                  <a:gd name="connsiteY147" fmla="*/ 3680 h 10000"/>
                  <a:gd name="connsiteX148" fmla="*/ 4438 w 10000"/>
                  <a:gd name="connsiteY148" fmla="*/ 3615 h 10000"/>
                  <a:gd name="connsiteX149" fmla="*/ 4457 w 10000"/>
                  <a:gd name="connsiteY149" fmla="*/ 3550 h 10000"/>
                  <a:gd name="connsiteX150" fmla="*/ 4438 w 10000"/>
                  <a:gd name="connsiteY150" fmla="*/ 3481 h 10000"/>
                  <a:gd name="connsiteX151" fmla="*/ 4399 w 10000"/>
                  <a:gd name="connsiteY151" fmla="*/ 3481 h 10000"/>
                  <a:gd name="connsiteX152" fmla="*/ 4419 w 10000"/>
                  <a:gd name="connsiteY152" fmla="*/ 3415 h 10000"/>
                  <a:gd name="connsiteX153" fmla="*/ 4399 w 10000"/>
                  <a:gd name="connsiteY153" fmla="*/ 3339 h 10000"/>
                  <a:gd name="connsiteX154" fmla="*/ 4399 w 10000"/>
                  <a:gd name="connsiteY154" fmla="*/ 3273 h 10000"/>
                  <a:gd name="connsiteX155" fmla="*/ 4457 w 10000"/>
                  <a:gd name="connsiteY155" fmla="*/ 3204 h 10000"/>
                  <a:gd name="connsiteX156" fmla="*/ 4457 w 10000"/>
                  <a:gd name="connsiteY156" fmla="*/ 3066 h 10000"/>
                  <a:gd name="connsiteX157" fmla="*/ 4457 w 10000"/>
                  <a:gd name="connsiteY157" fmla="*/ 2932 h 10000"/>
                  <a:gd name="connsiteX158" fmla="*/ 4516 w 10000"/>
                  <a:gd name="connsiteY158" fmla="*/ 2797 h 10000"/>
                  <a:gd name="connsiteX159" fmla="*/ 4651 w 10000"/>
                  <a:gd name="connsiteY159" fmla="*/ 2674 h 10000"/>
                  <a:gd name="connsiteX160" fmla="*/ 4593 w 10000"/>
                  <a:gd name="connsiteY160" fmla="*/ 2655 h 10000"/>
                  <a:gd name="connsiteX161" fmla="*/ 4593 w 10000"/>
                  <a:gd name="connsiteY161" fmla="*/ 2539 h 10000"/>
                  <a:gd name="connsiteX162" fmla="*/ 4574 w 10000"/>
                  <a:gd name="connsiteY162" fmla="*/ 2424 h 10000"/>
                  <a:gd name="connsiteX163" fmla="*/ 4554 w 10000"/>
                  <a:gd name="connsiteY163" fmla="*/ 2309 h 10000"/>
                  <a:gd name="connsiteX164" fmla="*/ 4593 w 10000"/>
                  <a:gd name="connsiteY164" fmla="*/ 2206 h 10000"/>
                  <a:gd name="connsiteX165" fmla="*/ 4632 w 10000"/>
                  <a:gd name="connsiteY165" fmla="*/ 2020 h 10000"/>
                  <a:gd name="connsiteX166" fmla="*/ 4729 w 10000"/>
                  <a:gd name="connsiteY166" fmla="*/ 1840 h 10000"/>
                  <a:gd name="connsiteX167" fmla="*/ 4787 w 10000"/>
                  <a:gd name="connsiteY167" fmla="*/ 1656 h 10000"/>
                  <a:gd name="connsiteX168" fmla="*/ 4748 w 10000"/>
                  <a:gd name="connsiteY168" fmla="*/ 1468 h 10000"/>
                  <a:gd name="connsiteX169" fmla="*/ 4767 w 10000"/>
                  <a:gd name="connsiteY169" fmla="*/ 1380 h 10000"/>
                  <a:gd name="connsiteX170" fmla="*/ 4767 w 10000"/>
                  <a:gd name="connsiteY170" fmla="*/ 1284 h 10000"/>
                  <a:gd name="connsiteX171" fmla="*/ 4767 w 10000"/>
                  <a:gd name="connsiteY171" fmla="*/ 1194 h 10000"/>
                  <a:gd name="connsiteX172" fmla="*/ 4748 w 10000"/>
                  <a:gd name="connsiteY172" fmla="*/ 1102 h 10000"/>
                  <a:gd name="connsiteX173" fmla="*/ 4651 w 10000"/>
                  <a:gd name="connsiteY173" fmla="*/ 1129 h 10000"/>
                  <a:gd name="connsiteX174" fmla="*/ 4651 w 10000"/>
                  <a:gd name="connsiteY174" fmla="*/ 1068 h 10000"/>
                  <a:gd name="connsiteX175" fmla="*/ 4632 w 10000"/>
                  <a:gd name="connsiteY175" fmla="*/ 1003 h 10000"/>
                  <a:gd name="connsiteX176" fmla="*/ 4632 w 10000"/>
                  <a:gd name="connsiteY176" fmla="*/ 941 h 10000"/>
                  <a:gd name="connsiteX177" fmla="*/ 4651 w 10000"/>
                  <a:gd name="connsiteY177" fmla="*/ 880 h 10000"/>
                  <a:gd name="connsiteX178" fmla="*/ 4593 w 10000"/>
                  <a:gd name="connsiteY178" fmla="*/ 799 h 10000"/>
                  <a:gd name="connsiteX179" fmla="*/ 4593 w 10000"/>
                  <a:gd name="connsiteY179" fmla="*/ 715 h 10000"/>
                  <a:gd name="connsiteX180" fmla="*/ 4574 w 10000"/>
                  <a:gd name="connsiteY180" fmla="*/ 630 h 10000"/>
                  <a:gd name="connsiteX181" fmla="*/ 4574 w 10000"/>
                  <a:gd name="connsiteY181" fmla="*/ 554 h 10000"/>
                  <a:gd name="connsiteX182" fmla="*/ 4516 w 10000"/>
                  <a:gd name="connsiteY182" fmla="*/ 361 h 10000"/>
                  <a:gd name="connsiteX183" fmla="*/ 4457 w 10000"/>
                  <a:gd name="connsiteY183" fmla="*/ 342 h 10000"/>
                  <a:gd name="connsiteX184" fmla="*/ 4341 w 10000"/>
                  <a:gd name="connsiteY184" fmla="*/ 330 h 10000"/>
                  <a:gd name="connsiteX185" fmla="*/ 4264 w 10000"/>
                  <a:gd name="connsiteY185" fmla="*/ 318 h 10000"/>
                  <a:gd name="connsiteX186" fmla="*/ 4147 w 10000"/>
                  <a:gd name="connsiteY186" fmla="*/ 315 h 10000"/>
                  <a:gd name="connsiteX187" fmla="*/ 4070 w 10000"/>
                  <a:gd name="connsiteY187" fmla="*/ 318 h 10000"/>
                  <a:gd name="connsiteX188" fmla="*/ 4012 w 10000"/>
                  <a:gd name="connsiteY188" fmla="*/ 326 h 10000"/>
                  <a:gd name="connsiteX189" fmla="*/ 3934 w 10000"/>
                  <a:gd name="connsiteY189" fmla="*/ 326 h 10000"/>
                  <a:gd name="connsiteX190" fmla="*/ 3876 w 10000"/>
                  <a:gd name="connsiteY190" fmla="*/ 318 h 10000"/>
                  <a:gd name="connsiteX191" fmla="*/ 3895 w 10000"/>
                  <a:gd name="connsiteY191" fmla="*/ 303 h 10000"/>
                  <a:gd name="connsiteX192" fmla="*/ 3934 w 10000"/>
                  <a:gd name="connsiteY192" fmla="*/ 295 h 10000"/>
                  <a:gd name="connsiteX193" fmla="*/ 3992 w 10000"/>
                  <a:gd name="connsiteY193" fmla="*/ 284 h 10000"/>
                  <a:gd name="connsiteX194" fmla="*/ 3973 w 10000"/>
                  <a:gd name="connsiteY194" fmla="*/ 269 h 10000"/>
                  <a:gd name="connsiteX195" fmla="*/ 4147 w 10000"/>
                  <a:gd name="connsiteY195" fmla="*/ 253 h 10000"/>
                  <a:gd name="connsiteX196" fmla="*/ 4322 w 10000"/>
                  <a:gd name="connsiteY196" fmla="*/ 226 h 10000"/>
                  <a:gd name="connsiteX197" fmla="*/ 4477 w 10000"/>
                  <a:gd name="connsiteY197" fmla="*/ 200 h 10000"/>
                  <a:gd name="connsiteX198" fmla="*/ 4612 w 10000"/>
                  <a:gd name="connsiteY198" fmla="*/ 161 h 10000"/>
                  <a:gd name="connsiteX199" fmla="*/ 4651 w 10000"/>
                  <a:gd name="connsiteY199" fmla="*/ 119 h 10000"/>
                  <a:gd name="connsiteX200" fmla="*/ 4709 w 10000"/>
                  <a:gd name="connsiteY200" fmla="*/ 84 h 10000"/>
                  <a:gd name="connsiteX201" fmla="*/ 4709 w 10000"/>
                  <a:gd name="connsiteY201" fmla="*/ 42 h 10000"/>
                  <a:gd name="connsiteX202" fmla="*/ 4729 w 10000"/>
                  <a:gd name="connsiteY202" fmla="*/ 0 h 10000"/>
                  <a:gd name="connsiteX203" fmla="*/ 4787 w 10000"/>
                  <a:gd name="connsiteY203" fmla="*/ 73 h 10000"/>
                  <a:gd name="connsiteX204" fmla="*/ 4864 w 10000"/>
                  <a:gd name="connsiteY204" fmla="*/ 153 h 10000"/>
                  <a:gd name="connsiteX205" fmla="*/ 4884 w 10000"/>
                  <a:gd name="connsiteY205" fmla="*/ 230 h 10000"/>
                  <a:gd name="connsiteX206" fmla="*/ 4845 w 10000"/>
                  <a:gd name="connsiteY206"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7422 w 10000"/>
                  <a:gd name="connsiteY78" fmla="*/ 9928 h 10000"/>
                  <a:gd name="connsiteX79" fmla="*/ 7093 w 10000"/>
                  <a:gd name="connsiteY79" fmla="*/ 9997 h 10000"/>
                  <a:gd name="connsiteX80" fmla="*/ 6822 w 10000"/>
                  <a:gd name="connsiteY80" fmla="*/ 10000 h 10000"/>
                  <a:gd name="connsiteX81" fmla="*/ 4767 w 10000"/>
                  <a:gd name="connsiteY81" fmla="*/ 9985 h 10000"/>
                  <a:gd name="connsiteX82" fmla="*/ 2849 w 10000"/>
                  <a:gd name="connsiteY82" fmla="*/ 9931 h 10000"/>
                  <a:gd name="connsiteX83" fmla="*/ 2442 w 10000"/>
                  <a:gd name="connsiteY83" fmla="*/ 9889 h 10000"/>
                  <a:gd name="connsiteX84" fmla="*/ 2074 w 10000"/>
                  <a:gd name="connsiteY84" fmla="*/ 9847 h 10000"/>
                  <a:gd name="connsiteX85" fmla="*/ 1647 w 10000"/>
                  <a:gd name="connsiteY85" fmla="*/ 9812 h 10000"/>
                  <a:gd name="connsiteX86" fmla="*/ 814 w 10000"/>
                  <a:gd name="connsiteY86" fmla="*/ 9747 h 10000"/>
                  <a:gd name="connsiteX87" fmla="*/ 426 w 10000"/>
                  <a:gd name="connsiteY87" fmla="*/ 9717 h 10000"/>
                  <a:gd name="connsiteX88" fmla="*/ 0 w 10000"/>
                  <a:gd name="connsiteY88" fmla="*/ 9690 h 10000"/>
                  <a:gd name="connsiteX89" fmla="*/ 252 w 10000"/>
                  <a:gd name="connsiteY89" fmla="*/ 9674 h 10000"/>
                  <a:gd name="connsiteX90" fmla="*/ 523 w 10000"/>
                  <a:gd name="connsiteY90" fmla="*/ 9655 h 10000"/>
                  <a:gd name="connsiteX91" fmla="*/ 775 w 10000"/>
                  <a:gd name="connsiteY91" fmla="*/ 9628 h 10000"/>
                  <a:gd name="connsiteX92" fmla="*/ 1047 w 10000"/>
                  <a:gd name="connsiteY92" fmla="*/ 9605 h 10000"/>
                  <a:gd name="connsiteX93" fmla="*/ 1279 w 10000"/>
                  <a:gd name="connsiteY93" fmla="*/ 9586 h 10000"/>
                  <a:gd name="connsiteX94" fmla="*/ 1550 w 10000"/>
                  <a:gd name="connsiteY94" fmla="*/ 9570 h 10000"/>
                  <a:gd name="connsiteX95" fmla="*/ 1841 w 10000"/>
                  <a:gd name="connsiteY95" fmla="*/ 9558 h 10000"/>
                  <a:gd name="connsiteX96" fmla="*/ 2132 w 10000"/>
                  <a:gd name="connsiteY96" fmla="*/ 9558 h 10000"/>
                  <a:gd name="connsiteX97" fmla="*/ 2345 w 10000"/>
                  <a:gd name="connsiteY97" fmla="*/ 9558 h 10000"/>
                  <a:gd name="connsiteX98" fmla="*/ 2558 w 10000"/>
                  <a:gd name="connsiteY98" fmla="*/ 9558 h 10000"/>
                  <a:gd name="connsiteX99" fmla="*/ 2752 w 10000"/>
                  <a:gd name="connsiteY99" fmla="*/ 9554 h 10000"/>
                  <a:gd name="connsiteX100" fmla="*/ 2965 w 10000"/>
                  <a:gd name="connsiteY100" fmla="*/ 9547 h 10000"/>
                  <a:gd name="connsiteX101" fmla="*/ 3159 w 10000"/>
                  <a:gd name="connsiteY101" fmla="*/ 9543 h 10000"/>
                  <a:gd name="connsiteX102" fmla="*/ 3333 w 10000"/>
                  <a:gd name="connsiteY102" fmla="*/ 9531 h 10000"/>
                  <a:gd name="connsiteX103" fmla="*/ 3527 w 10000"/>
                  <a:gd name="connsiteY103" fmla="*/ 9516 h 10000"/>
                  <a:gd name="connsiteX104" fmla="*/ 3702 w 10000"/>
                  <a:gd name="connsiteY104" fmla="*/ 9497 h 10000"/>
                  <a:gd name="connsiteX105" fmla="*/ 3721 w 10000"/>
                  <a:gd name="connsiteY105" fmla="*/ 9328 h 10000"/>
                  <a:gd name="connsiteX106" fmla="*/ 3779 w 10000"/>
                  <a:gd name="connsiteY106" fmla="*/ 9159 h 10000"/>
                  <a:gd name="connsiteX107" fmla="*/ 3857 w 10000"/>
                  <a:gd name="connsiteY107" fmla="*/ 8990 h 10000"/>
                  <a:gd name="connsiteX108" fmla="*/ 3915 w 10000"/>
                  <a:gd name="connsiteY108" fmla="*/ 8821 h 10000"/>
                  <a:gd name="connsiteX109" fmla="*/ 3895 w 10000"/>
                  <a:gd name="connsiteY109" fmla="*/ 8575 h 10000"/>
                  <a:gd name="connsiteX110" fmla="*/ 3895 w 10000"/>
                  <a:gd name="connsiteY110" fmla="*/ 8329 h 10000"/>
                  <a:gd name="connsiteX111" fmla="*/ 3895 w 10000"/>
                  <a:gd name="connsiteY111" fmla="*/ 8080 h 10000"/>
                  <a:gd name="connsiteX112" fmla="*/ 3915 w 10000"/>
                  <a:gd name="connsiteY112" fmla="*/ 7833 h 10000"/>
                  <a:gd name="connsiteX113" fmla="*/ 3915 w 10000"/>
                  <a:gd name="connsiteY113" fmla="*/ 7638 h 10000"/>
                  <a:gd name="connsiteX114" fmla="*/ 3876 w 10000"/>
                  <a:gd name="connsiteY114" fmla="*/ 7438 h 10000"/>
                  <a:gd name="connsiteX115" fmla="*/ 3857 w 10000"/>
                  <a:gd name="connsiteY115" fmla="*/ 7250 h 10000"/>
                  <a:gd name="connsiteX116" fmla="*/ 3915 w 10000"/>
                  <a:gd name="connsiteY116" fmla="*/ 7061 h 10000"/>
                  <a:gd name="connsiteX117" fmla="*/ 4128 w 10000"/>
                  <a:gd name="connsiteY117" fmla="*/ 6861 h 10000"/>
                  <a:gd name="connsiteX118" fmla="*/ 4167 w 10000"/>
                  <a:gd name="connsiteY118" fmla="*/ 6650 h 10000"/>
                  <a:gd name="connsiteX119" fmla="*/ 4147 w 10000"/>
                  <a:gd name="connsiteY119" fmla="*/ 6435 h 10000"/>
                  <a:gd name="connsiteX120" fmla="*/ 4147 w 10000"/>
                  <a:gd name="connsiteY120" fmla="*/ 6220 h 10000"/>
                  <a:gd name="connsiteX121" fmla="*/ 4167 w 10000"/>
                  <a:gd name="connsiteY121" fmla="*/ 6143 h 10000"/>
                  <a:gd name="connsiteX122" fmla="*/ 4186 w 10000"/>
                  <a:gd name="connsiteY122" fmla="*/ 6070 h 10000"/>
                  <a:gd name="connsiteX123" fmla="*/ 4186 w 10000"/>
                  <a:gd name="connsiteY123" fmla="*/ 5997 h 10000"/>
                  <a:gd name="connsiteX124" fmla="*/ 4128 w 10000"/>
                  <a:gd name="connsiteY124" fmla="*/ 5928 h 10000"/>
                  <a:gd name="connsiteX125" fmla="*/ 4109 w 10000"/>
                  <a:gd name="connsiteY125" fmla="*/ 5755 h 10000"/>
                  <a:gd name="connsiteX126" fmla="*/ 4147 w 10000"/>
                  <a:gd name="connsiteY126" fmla="*/ 5744 h 10000"/>
                  <a:gd name="connsiteX127" fmla="*/ 4147 w 10000"/>
                  <a:gd name="connsiteY127" fmla="*/ 5567 h 10000"/>
                  <a:gd name="connsiteX128" fmla="*/ 4186 w 10000"/>
                  <a:gd name="connsiteY128" fmla="*/ 5386 h 10000"/>
                  <a:gd name="connsiteX129" fmla="*/ 4205 w 10000"/>
                  <a:gd name="connsiteY129" fmla="*/ 5209 h 10000"/>
                  <a:gd name="connsiteX130" fmla="*/ 4167 w 10000"/>
                  <a:gd name="connsiteY130" fmla="*/ 5018 h 10000"/>
                  <a:gd name="connsiteX131" fmla="*/ 4264 w 10000"/>
                  <a:gd name="connsiteY131" fmla="*/ 4991 h 10000"/>
                  <a:gd name="connsiteX132" fmla="*/ 4205 w 10000"/>
                  <a:gd name="connsiteY132" fmla="*/ 4630 h 10000"/>
                  <a:gd name="connsiteX133" fmla="*/ 4283 w 10000"/>
                  <a:gd name="connsiteY133" fmla="*/ 4545 h 10000"/>
                  <a:gd name="connsiteX134" fmla="*/ 4302 w 10000"/>
                  <a:gd name="connsiteY134" fmla="*/ 4460 h 10000"/>
                  <a:gd name="connsiteX135" fmla="*/ 4322 w 10000"/>
                  <a:gd name="connsiteY135" fmla="*/ 4372 h 10000"/>
                  <a:gd name="connsiteX136" fmla="*/ 4360 w 10000"/>
                  <a:gd name="connsiteY136" fmla="*/ 4284 h 10000"/>
                  <a:gd name="connsiteX137" fmla="*/ 4419 w 10000"/>
                  <a:gd name="connsiteY137" fmla="*/ 4230 h 10000"/>
                  <a:gd name="connsiteX138" fmla="*/ 4399 w 10000"/>
                  <a:gd name="connsiteY138" fmla="*/ 4184 h 10000"/>
                  <a:gd name="connsiteX139" fmla="*/ 4360 w 10000"/>
                  <a:gd name="connsiteY139" fmla="*/ 4130 h 10000"/>
                  <a:gd name="connsiteX140" fmla="*/ 4399 w 10000"/>
                  <a:gd name="connsiteY140" fmla="*/ 4084 h 10000"/>
                  <a:gd name="connsiteX141" fmla="*/ 4477 w 10000"/>
                  <a:gd name="connsiteY141" fmla="*/ 4000 h 10000"/>
                  <a:gd name="connsiteX142" fmla="*/ 4477 w 10000"/>
                  <a:gd name="connsiteY142" fmla="*/ 3919 h 10000"/>
                  <a:gd name="connsiteX143" fmla="*/ 4457 w 10000"/>
                  <a:gd name="connsiteY143" fmla="*/ 3835 h 10000"/>
                  <a:gd name="connsiteX144" fmla="*/ 4438 w 10000"/>
                  <a:gd name="connsiteY144" fmla="*/ 3749 h 10000"/>
                  <a:gd name="connsiteX145" fmla="*/ 4341 w 10000"/>
                  <a:gd name="connsiteY145" fmla="*/ 3745 h 10000"/>
                  <a:gd name="connsiteX146" fmla="*/ 4360 w 10000"/>
                  <a:gd name="connsiteY146" fmla="*/ 3680 h 10000"/>
                  <a:gd name="connsiteX147" fmla="*/ 4438 w 10000"/>
                  <a:gd name="connsiteY147" fmla="*/ 3615 h 10000"/>
                  <a:gd name="connsiteX148" fmla="*/ 4457 w 10000"/>
                  <a:gd name="connsiteY148" fmla="*/ 3550 h 10000"/>
                  <a:gd name="connsiteX149" fmla="*/ 4438 w 10000"/>
                  <a:gd name="connsiteY149" fmla="*/ 3481 h 10000"/>
                  <a:gd name="connsiteX150" fmla="*/ 4399 w 10000"/>
                  <a:gd name="connsiteY150" fmla="*/ 3481 h 10000"/>
                  <a:gd name="connsiteX151" fmla="*/ 4419 w 10000"/>
                  <a:gd name="connsiteY151" fmla="*/ 3415 h 10000"/>
                  <a:gd name="connsiteX152" fmla="*/ 4399 w 10000"/>
                  <a:gd name="connsiteY152" fmla="*/ 3339 h 10000"/>
                  <a:gd name="connsiteX153" fmla="*/ 4399 w 10000"/>
                  <a:gd name="connsiteY153" fmla="*/ 3273 h 10000"/>
                  <a:gd name="connsiteX154" fmla="*/ 4457 w 10000"/>
                  <a:gd name="connsiteY154" fmla="*/ 3204 h 10000"/>
                  <a:gd name="connsiteX155" fmla="*/ 4457 w 10000"/>
                  <a:gd name="connsiteY155" fmla="*/ 3066 h 10000"/>
                  <a:gd name="connsiteX156" fmla="*/ 4457 w 10000"/>
                  <a:gd name="connsiteY156" fmla="*/ 2932 h 10000"/>
                  <a:gd name="connsiteX157" fmla="*/ 4516 w 10000"/>
                  <a:gd name="connsiteY157" fmla="*/ 2797 h 10000"/>
                  <a:gd name="connsiteX158" fmla="*/ 4651 w 10000"/>
                  <a:gd name="connsiteY158" fmla="*/ 2674 h 10000"/>
                  <a:gd name="connsiteX159" fmla="*/ 4593 w 10000"/>
                  <a:gd name="connsiteY159" fmla="*/ 2655 h 10000"/>
                  <a:gd name="connsiteX160" fmla="*/ 4593 w 10000"/>
                  <a:gd name="connsiteY160" fmla="*/ 2539 h 10000"/>
                  <a:gd name="connsiteX161" fmla="*/ 4574 w 10000"/>
                  <a:gd name="connsiteY161" fmla="*/ 2424 h 10000"/>
                  <a:gd name="connsiteX162" fmla="*/ 4554 w 10000"/>
                  <a:gd name="connsiteY162" fmla="*/ 2309 h 10000"/>
                  <a:gd name="connsiteX163" fmla="*/ 4593 w 10000"/>
                  <a:gd name="connsiteY163" fmla="*/ 2206 h 10000"/>
                  <a:gd name="connsiteX164" fmla="*/ 4632 w 10000"/>
                  <a:gd name="connsiteY164" fmla="*/ 2020 h 10000"/>
                  <a:gd name="connsiteX165" fmla="*/ 4729 w 10000"/>
                  <a:gd name="connsiteY165" fmla="*/ 1840 h 10000"/>
                  <a:gd name="connsiteX166" fmla="*/ 4787 w 10000"/>
                  <a:gd name="connsiteY166" fmla="*/ 1656 h 10000"/>
                  <a:gd name="connsiteX167" fmla="*/ 4748 w 10000"/>
                  <a:gd name="connsiteY167" fmla="*/ 1468 h 10000"/>
                  <a:gd name="connsiteX168" fmla="*/ 4767 w 10000"/>
                  <a:gd name="connsiteY168" fmla="*/ 1380 h 10000"/>
                  <a:gd name="connsiteX169" fmla="*/ 4767 w 10000"/>
                  <a:gd name="connsiteY169" fmla="*/ 1284 h 10000"/>
                  <a:gd name="connsiteX170" fmla="*/ 4767 w 10000"/>
                  <a:gd name="connsiteY170" fmla="*/ 1194 h 10000"/>
                  <a:gd name="connsiteX171" fmla="*/ 4748 w 10000"/>
                  <a:gd name="connsiteY171" fmla="*/ 1102 h 10000"/>
                  <a:gd name="connsiteX172" fmla="*/ 4651 w 10000"/>
                  <a:gd name="connsiteY172" fmla="*/ 1129 h 10000"/>
                  <a:gd name="connsiteX173" fmla="*/ 4651 w 10000"/>
                  <a:gd name="connsiteY173" fmla="*/ 1068 h 10000"/>
                  <a:gd name="connsiteX174" fmla="*/ 4632 w 10000"/>
                  <a:gd name="connsiteY174" fmla="*/ 1003 h 10000"/>
                  <a:gd name="connsiteX175" fmla="*/ 4632 w 10000"/>
                  <a:gd name="connsiteY175" fmla="*/ 941 h 10000"/>
                  <a:gd name="connsiteX176" fmla="*/ 4651 w 10000"/>
                  <a:gd name="connsiteY176" fmla="*/ 880 h 10000"/>
                  <a:gd name="connsiteX177" fmla="*/ 4593 w 10000"/>
                  <a:gd name="connsiteY177" fmla="*/ 799 h 10000"/>
                  <a:gd name="connsiteX178" fmla="*/ 4593 w 10000"/>
                  <a:gd name="connsiteY178" fmla="*/ 715 h 10000"/>
                  <a:gd name="connsiteX179" fmla="*/ 4574 w 10000"/>
                  <a:gd name="connsiteY179" fmla="*/ 630 h 10000"/>
                  <a:gd name="connsiteX180" fmla="*/ 4574 w 10000"/>
                  <a:gd name="connsiteY180" fmla="*/ 554 h 10000"/>
                  <a:gd name="connsiteX181" fmla="*/ 4516 w 10000"/>
                  <a:gd name="connsiteY181" fmla="*/ 361 h 10000"/>
                  <a:gd name="connsiteX182" fmla="*/ 4457 w 10000"/>
                  <a:gd name="connsiteY182" fmla="*/ 342 h 10000"/>
                  <a:gd name="connsiteX183" fmla="*/ 4341 w 10000"/>
                  <a:gd name="connsiteY183" fmla="*/ 330 h 10000"/>
                  <a:gd name="connsiteX184" fmla="*/ 4264 w 10000"/>
                  <a:gd name="connsiteY184" fmla="*/ 318 h 10000"/>
                  <a:gd name="connsiteX185" fmla="*/ 4147 w 10000"/>
                  <a:gd name="connsiteY185" fmla="*/ 315 h 10000"/>
                  <a:gd name="connsiteX186" fmla="*/ 4070 w 10000"/>
                  <a:gd name="connsiteY186" fmla="*/ 318 h 10000"/>
                  <a:gd name="connsiteX187" fmla="*/ 4012 w 10000"/>
                  <a:gd name="connsiteY187" fmla="*/ 326 h 10000"/>
                  <a:gd name="connsiteX188" fmla="*/ 3934 w 10000"/>
                  <a:gd name="connsiteY188" fmla="*/ 326 h 10000"/>
                  <a:gd name="connsiteX189" fmla="*/ 3876 w 10000"/>
                  <a:gd name="connsiteY189" fmla="*/ 318 h 10000"/>
                  <a:gd name="connsiteX190" fmla="*/ 3895 w 10000"/>
                  <a:gd name="connsiteY190" fmla="*/ 303 h 10000"/>
                  <a:gd name="connsiteX191" fmla="*/ 3934 w 10000"/>
                  <a:gd name="connsiteY191" fmla="*/ 295 h 10000"/>
                  <a:gd name="connsiteX192" fmla="*/ 3992 w 10000"/>
                  <a:gd name="connsiteY192" fmla="*/ 284 h 10000"/>
                  <a:gd name="connsiteX193" fmla="*/ 3973 w 10000"/>
                  <a:gd name="connsiteY193" fmla="*/ 269 h 10000"/>
                  <a:gd name="connsiteX194" fmla="*/ 4147 w 10000"/>
                  <a:gd name="connsiteY194" fmla="*/ 253 h 10000"/>
                  <a:gd name="connsiteX195" fmla="*/ 4322 w 10000"/>
                  <a:gd name="connsiteY195" fmla="*/ 226 h 10000"/>
                  <a:gd name="connsiteX196" fmla="*/ 4477 w 10000"/>
                  <a:gd name="connsiteY196" fmla="*/ 200 h 10000"/>
                  <a:gd name="connsiteX197" fmla="*/ 4612 w 10000"/>
                  <a:gd name="connsiteY197" fmla="*/ 161 h 10000"/>
                  <a:gd name="connsiteX198" fmla="*/ 4651 w 10000"/>
                  <a:gd name="connsiteY198" fmla="*/ 119 h 10000"/>
                  <a:gd name="connsiteX199" fmla="*/ 4709 w 10000"/>
                  <a:gd name="connsiteY199" fmla="*/ 84 h 10000"/>
                  <a:gd name="connsiteX200" fmla="*/ 4709 w 10000"/>
                  <a:gd name="connsiteY200" fmla="*/ 42 h 10000"/>
                  <a:gd name="connsiteX201" fmla="*/ 4729 w 10000"/>
                  <a:gd name="connsiteY201" fmla="*/ 0 h 10000"/>
                  <a:gd name="connsiteX202" fmla="*/ 4787 w 10000"/>
                  <a:gd name="connsiteY202" fmla="*/ 73 h 10000"/>
                  <a:gd name="connsiteX203" fmla="*/ 4864 w 10000"/>
                  <a:gd name="connsiteY203" fmla="*/ 153 h 10000"/>
                  <a:gd name="connsiteX204" fmla="*/ 4884 w 10000"/>
                  <a:gd name="connsiteY204" fmla="*/ 230 h 10000"/>
                  <a:gd name="connsiteX205" fmla="*/ 4845 w 10000"/>
                  <a:gd name="connsiteY205" fmla="*/ 315 h 10000"/>
                  <a:gd name="connsiteX0" fmla="*/ 4845 w 10000"/>
                  <a:gd name="connsiteY0" fmla="*/ 315 h 9997"/>
                  <a:gd name="connsiteX1" fmla="*/ 4942 w 10000"/>
                  <a:gd name="connsiteY1" fmla="*/ 542 h 9997"/>
                  <a:gd name="connsiteX2" fmla="*/ 5019 w 10000"/>
                  <a:gd name="connsiteY2" fmla="*/ 780 h 9997"/>
                  <a:gd name="connsiteX3" fmla="*/ 5058 w 10000"/>
                  <a:gd name="connsiteY3" fmla="*/ 1010 h 9997"/>
                  <a:gd name="connsiteX4" fmla="*/ 5097 w 10000"/>
                  <a:gd name="connsiteY4" fmla="*/ 1240 h 9997"/>
                  <a:gd name="connsiteX5" fmla="*/ 5233 w 10000"/>
                  <a:gd name="connsiteY5" fmla="*/ 1464 h 9997"/>
                  <a:gd name="connsiteX6" fmla="*/ 5310 w 10000"/>
                  <a:gd name="connsiteY6" fmla="*/ 1694 h 9997"/>
                  <a:gd name="connsiteX7" fmla="*/ 5310 w 10000"/>
                  <a:gd name="connsiteY7" fmla="*/ 1921 h 9997"/>
                  <a:gd name="connsiteX8" fmla="*/ 5291 w 10000"/>
                  <a:gd name="connsiteY8" fmla="*/ 2148 h 9997"/>
                  <a:gd name="connsiteX9" fmla="*/ 5329 w 10000"/>
                  <a:gd name="connsiteY9" fmla="*/ 2271 h 9997"/>
                  <a:gd name="connsiteX10" fmla="*/ 5388 w 10000"/>
                  <a:gd name="connsiteY10" fmla="*/ 2405 h 9997"/>
                  <a:gd name="connsiteX11" fmla="*/ 5388 w 10000"/>
                  <a:gd name="connsiteY11" fmla="*/ 2536 h 9997"/>
                  <a:gd name="connsiteX12" fmla="*/ 5368 w 10000"/>
                  <a:gd name="connsiteY12" fmla="*/ 2666 h 9997"/>
                  <a:gd name="connsiteX13" fmla="*/ 5388 w 10000"/>
                  <a:gd name="connsiteY13" fmla="*/ 2681 h 9997"/>
                  <a:gd name="connsiteX14" fmla="*/ 5368 w 10000"/>
                  <a:gd name="connsiteY14" fmla="*/ 2704 h 9997"/>
                  <a:gd name="connsiteX15" fmla="*/ 5310 w 10000"/>
                  <a:gd name="connsiteY15" fmla="*/ 2720 h 9997"/>
                  <a:gd name="connsiteX16" fmla="*/ 5291 w 10000"/>
                  <a:gd name="connsiteY16" fmla="*/ 2739 h 9997"/>
                  <a:gd name="connsiteX17" fmla="*/ 5291 w 10000"/>
                  <a:gd name="connsiteY17" fmla="*/ 2797 h 9997"/>
                  <a:gd name="connsiteX18" fmla="*/ 5291 w 10000"/>
                  <a:gd name="connsiteY18" fmla="*/ 2854 h 9997"/>
                  <a:gd name="connsiteX19" fmla="*/ 5252 w 10000"/>
                  <a:gd name="connsiteY19" fmla="*/ 2916 h 9997"/>
                  <a:gd name="connsiteX20" fmla="*/ 5213 w 10000"/>
                  <a:gd name="connsiteY20" fmla="*/ 2966 h 9997"/>
                  <a:gd name="connsiteX21" fmla="*/ 5213 w 10000"/>
                  <a:gd name="connsiteY21" fmla="*/ 3139 h 9997"/>
                  <a:gd name="connsiteX22" fmla="*/ 5252 w 10000"/>
                  <a:gd name="connsiteY22" fmla="*/ 3319 h 9997"/>
                  <a:gd name="connsiteX23" fmla="*/ 5329 w 10000"/>
                  <a:gd name="connsiteY23" fmla="*/ 3500 h 9997"/>
                  <a:gd name="connsiteX24" fmla="*/ 5349 w 10000"/>
                  <a:gd name="connsiteY24" fmla="*/ 3672 h 9997"/>
                  <a:gd name="connsiteX25" fmla="*/ 5523 w 10000"/>
                  <a:gd name="connsiteY25" fmla="*/ 3819 h 9997"/>
                  <a:gd name="connsiteX26" fmla="*/ 5543 w 10000"/>
                  <a:gd name="connsiteY26" fmla="*/ 3973 h 9997"/>
                  <a:gd name="connsiteX27" fmla="*/ 5523 w 10000"/>
                  <a:gd name="connsiteY27" fmla="*/ 4122 h 9997"/>
                  <a:gd name="connsiteX28" fmla="*/ 5504 w 10000"/>
                  <a:gd name="connsiteY28" fmla="*/ 4276 h 9997"/>
                  <a:gd name="connsiteX29" fmla="*/ 5368 w 10000"/>
                  <a:gd name="connsiteY29" fmla="*/ 4502 h 9997"/>
                  <a:gd name="connsiteX30" fmla="*/ 5388 w 10000"/>
                  <a:gd name="connsiteY30" fmla="*/ 4730 h 9997"/>
                  <a:gd name="connsiteX31" fmla="*/ 5446 w 10000"/>
                  <a:gd name="connsiteY31" fmla="*/ 4956 h 9997"/>
                  <a:gd name="connsiteX32" fmla="*/ 5388 w 10000"/>
                  <a:gd name="connsiteY32" fmla="*/ 5183 h 9997"/>
                  <a:gd name="connsiteX33" fmla="*/ 5465 w 10000"/>
                  <a:gd name="connsiteY33" fmla="*/ 5433 h 9997"/>
                  <a:gd name="connsiteX34" fmla="*/ 5523 w 10000"/>
                  <a:gd name="connsiteY34" fmla="*/ 5675 h 9997"/>
                  <a:gd name="connsiteX35" fmla="*/ 5581 w 10000"/>
                  <a:gd name="connsiteY35" fmla="*/ 5924 h 9997"/>
                  <a:gd name="connsiteX36" fmla="*/ 5581 w 10000"/>
                  <a:gd name="connsiteY36" fmla="*/ 6177 h 9997"/>
                  <a:gd name="connsiteX37" fmla="*/ 5659 w 10000"/>
                  <a:gd name="connsiteY37" fmla="*/ 6501 h 9997"/>
                  <a:gd name="connsiteX38" fmla="*/ 5659 w 10000"/>
                  <a:gd name="connsiteY38" fmla="*/ 6823 h 9997"/>
                  <a:gd name="connsiteX39" fmla="*/ 5678 w 10000"/>
                  <a:gd name="connsiteY39" fmla="*/ 7139 h 9997"/>
                  <a:gd name="connsiteX40" fmla="*/ 5911 w 10000"/>
                  <a:gd name="connsiteY40" fmla="*/ 7450 h 9997"/>
                  <a:gd name="connsiteX41" fmla="*/ 5950 w 10000"/>
                  <a:gd name="connsiteY41" fmla="*/ 7603 h 9997"/>
                  <a:gd name="connsiteX42" fmla="*/ 6027 w 10000"/>
                  <a:gd name="connsiteY42" fmla="*/ 7753 h 9997"/>
                  <a:gd name="connsiteX43" fmla="*/ 6066 w 10000"/>
                  <a:gd name="connsiteY43" fmla="*/ 7910 h 9997"/>
                  <a:gd name="connsiteX44" fmla="*/ 5988 w 10000"/>
                  <a:gd name="connsiteY44" fmla="*/ 8061 h 9997"/>
                  <a:gd name="connsiteX45" fmla="*/ 5891 w 10000"/>
                  <a:gd name="connsiteY45" fmla="*/ 8260 h 9997"/>
                  <a:gd name="connsiteX46" fmla="*/ 5911 w 10000"/>
                  <a:gd name="connsiteY46" fmla="*/ 8464 h 9997"/>
                  <a:gd name="connsiteX47" fmla="*/ 6027 w 10000"/>
                  <a:gd name="connsiteY47" fmla="*/ 8675 h 9997"/>
                  <a:gd name="connsiteX48" fmla="*/ 6124 w 10000"/>
                  <a:gd name="connsiteY48" fmla="*/ 8879 h 9997"/>
                  <a:gd name="connsiteX49" fmla="*/ 6143 w 10000"/>
                  <a:gd name="connsiteY49" fmla="*/ 9032 h 9997"/>
                  <a:gd name="connsiteX50" fmla="*/ 6143 w 10000"/>
                  <a:gd name="connsiteY50" fmla="*/ 9190 h 9997"/>
                  <a:gd name="connsiteX51" fmla="*/ 6202 w 10000"/>
                  <a:gd name="connsiteY51" fmla="*/ 9343 h 9997"/>
                  <a:gd name="connsiteX52" fmla="*/ 6434 w 10000"/>
                  <a:gd name="connsiteY52" fmla="*/ 9474 h 9997"/>
                  <a:gd name="connsiteX53" fmla="*/ 6686 w 10000"/>
                  <a:gd name="connsiteY53" fmla="*/ 9474 h 9997"/>
                  <a:gd name="connsiteX54" fmla="*/ 6957 w 10000"/>
                  <a:gd name="connsiteY54" fmla="*/ 9485 h 9997"/>
                  <a:gd name="connsiteX55" fmla="*/ 7171 w 10000"/>
                  <a:gd name="connsiteY55" fmla="*/ 9497 h 9997"/>
                  <a:gd name="connsiteX56" fmla="*/ 7422 w 10000"/>
                  <a:gd name="connsiteY56" fmla="*/ 9512 h 9997"/>
                  <a:gd name="connsiteX57" fmla="*/ 7655 w 10000"/>
                  <a:gd name="connsiteY57" fmla="*/ 9531 h 9997"/>
                  <a:gd name="connsiteX58" fmla="*/ 7849 w 10000"/>
                  <a:gd name="connsiteY58" fmla="*/ 9558 h 9997"/>
                  <a:gd name="connsiteX59" fmla="*/ 8081 w 10000"/>
                  <a:gd name="connsiteY59" fmla="*/ 9590 h 9997"/>
                  <a:gd name="connsiteX60" fmla="*/ 8275 w 10000"/>
                  <a:gd name="connsiteY60" fmla="*/ 9621 h 9997"/>
                  <a:gd name="connsiteX61" fmla="*/ 8488 w 10000"/>
                  <a:gd name="connsiteY61" fmla="*/ 9632 h 9997"/>
                  <a:gd name="connsiteX62" fmla="*/ 8702 w 10000"/>
                  <a:gd name="connsiteY62" fmla="*/ 9644 h 9997"/>
                  <a:gd name="connsiteX63" fmla="*/ 8915 w 10000"/>
                  <a:gd name="connsiteY63" fmla="*/ 9647 h 9997"/>
                  <a:gd name="connsiteX64" fmla="*/ 9147 w 10000"/>
                  <a:gd name="connsiteY64" fmla="*/ 9655 h 9997"/>
                  <a:gd name="connsiteX65" fmla="*/ 9360 w 10000"/>
                  <a:gd name="connsiteY65" fmla="*/ 9659 h 9997"/>
                  <a:gd name="connsiteX66" fmla="*/ 9574 w 10000"/>
                  <a:gd name="connsiteY66" fmla="*/ 9670 h 9997"/>
                  <a:gd name="connsiteX67" fmla="*/ 9767 w 10000"/>
                  <a:gd name="connsiteY67" fmla="*/ 9690 h 9997"/>
                  <a:gd name="connsiteX68" fmla="*/ 9961 w 10000"/>
                  <a:gd name="connsiteY68" fmla="*/ 9713 h 9997"/>
                  <a:gd name="connsiteX69" fmla="*/ 10000 w 10000"/>
                  <a:gd name="connsiteY69" fmla="*/ 9732 h 9997"/>
                  <a:gd name="connsiteX70" fmla="*/ 9806 w 10000"/>
                  <a:gd name="connsiteY70" fmla="*/ 9724 h 9997"/>
                  <a:gd name="connsiteX71" fmla="*/ 9671 w 10000"/>
                  <a:gd name="connsiteY71" fmla="*/ 9740 h 9997"/>
                  <a:gd name="connsiteX72" fmla="*/ 9419 w 10000"/>
                  <a:gd name="connsiteY72" fmla="*/ 9782 h 9997"/>
                  <a:gd name="connsiteX73" fmla="*/ 9302 w 10000"/>
                  <a:gd name="connsiteY73" fmla="*/ 9782 h 9997"/>
                  <a:gd name="connsiteX74" fmla="*/ 9186 w 10000"/>
                  <a:gd name="connsiteY74" fmla="*/ 9782 h 9997"/>
                  <a:gd name="connsiteX75" fmla="*/ 9070 w 10000"/>
                  <a:gd name="connsiteY75" fmla="*/ 9789 h 9997"/>
                  <a:gd name="connsiteX76" fmla="*/ 8895 w 10000"/>
                  <a:gd name="connsiteY76" fmla="*/ 9805 h 9997"/>
                  <a:gd name="connsiteX77" fmla="*/ 8721 w 10000"/>
                  <a:gd name="connsiteY77" fmla="*/ 9832 h 9997"/>
                  <a:gd name="connsiteX78" fmla="*/ 7422 w 10000"/>
                  <a:gd name="connsiteY78" fmla="*/ 9928 h 9997"/>
                  <a:gd name="connsiteX79" fmla="*/ 7093 w 10000"/>
                  <a:gd name="connsiteY79" fmla="*/ 9997 h 9997"/>
                  <a:gd name="connsiteX80" fmla="*/ 4767 w 10000"/>
                  <a:gd name="connsiteY80" fmla="*/ 9985 h 9997"/>
                  <a:gd name="connsiteX81" fmla="*/ 2849 w 10000"/>
                  <a:gd name="connsiteY81" fmla="*/ 9931 h 9997"/>
                  <a:gd name="connsiteX82" fmla="*/ 2442 w 10000"/>
                  <a:gd name="connsiteY82" fmla="*/ 9889 h 9997"/>
                  <a:gd name="connsiteX83" fmla="*/ 2074 w 10000"/>
                  <a:gd name="connsiteY83" fmla="*/ 9847 h 9997"/>
                  <a:gd name="connsiteX84" fmla="*/ 1647 w 10000"/>
                  <a:gd name="connsiteY84" fmla="*/ 9812 h 9997"/>
                  <a:gd name="connsiteX85" fmla="*/ 814 w 10000"/>
                  <a:gd name="connsiteY85" fmla="*/ 9747 h 9997"/>
                  <a:gd name="connsiteX86" fmla="*/ 426 w 10000"/>
                  <a:gd name="connsiteY86" fmla="*/ 9717 h 9997"/>
                  <a:gd name="connsiteX87" fmla="*/ 0 w 10000"/>
                  <a:gd name="connsiteY87" fmla="*/ 9690 h 9997"/>
                  <a:gd name="connsiteX88" fmla="*/ 252 w 10000"/>
                  <a:gd name="connsiteY88" fmla="*/ 9674 h 9997"/>
                  <a:gd name="connsiteX89" fmla="*/ 523 w 10000"/>
                  <a:gd name="connsiteY89" fmla="*/ 9655 h 9997"/>
                  <a:gd name="connsiteX90" fmla="*/ 775 w 10000"/>
                  <a:gd name="connsiteY90" fmla="*/ 9628 h 9997"/>
                  <a:gd name="connsiteX91" fmla="*/ 1047 w 10000"/>
                  <a:gd name="connsiteY91" fmla="*/ 9605 h 9997"/>
                  <a:gd name="connsiteX92" fmla="*/ 1279 w 10000"/>
                  <a:gd name="connsiteY92" fmla="*/ 9586 h 9997"/>
                  <a:gd name="connsiteX93" fmla="*/ 1550 w 10000"/>
                  <a:gd name="connsiteY93" fmla="*/ 9570 h 9997"/>
                  <a:gd name="connsiteX94" fmla="*/ 1841 w 10000"/>
                  <a:gd name="connsiteY94" fmla="*/ 9558 h 9997"/>
                  <a:gd name="connsiteX95" fmla="*/ 2132 w 10000"/>
                  <a:gd name="connsiteY95" fmla="*/ 9558 h 9997"/>
                  <a:gd name="connsiteX96" fmla="*/ 2345 w 10000"/>
                  <a:gd name="connsiteY96" fmla="*/ 9558 h 9997"/>
                  <a:gd name="connsiteX97" fmla="*/ 2558 w 10000"/>
                  <a:gd name="connsiteY97" fmla="*/ 9558 h 9997"/>
                  <a:gd name="connsiteX98" fmla="*/ 2752 w 10000"/>
                  <a:gd name="connsiteY98" fmla="*/ 9554 h 9997"/>
                  <a:gd name="connsiteX99" fmla="*/ 2965 w 10000"/>
                  <a:gd name="connsiteY99" fmla="*/ 9547 h 9997"/>
                  <a:gd name="connsiteX100" fmla="*/ 3159 w 10000"/>
                  <a:gd name="connsiteY100" fmla="*/ 9543 h 9997"/>
                  <a:gd name="connsiteX101" fmla="*/ 3333 w 10000"/>
                  <a:gd name="connsiteY101" fmla="*/ 9531 h 9997"/>
                  <a:gd name="connsiteX102" fmla="*/ 3527 w 10000"/>
                  <a:gd name="connsiteY102" fmla="*/ 9516 h 9997"/>
                  <a:gd name="connsiteX103" fmla="*/ 3702 w 10000"/>
                  <a:gd name="connsiteY103" fmla="*/ 9497 h 9997"/>
                  <a:gd name="connsiteX104" fmla="*/ 3721 w 10000"/>
                  <a:gd name="connsiteY104" fmla="*/ 9328 h 9997"/>
                  <a:gd name="connsiteX105" fmla="*/ 3779 w 10000"/>
                  <a:gd name="connsiteY105" fmla="*/ 9159 h 9997"/>
                  <a:gd name="connsiteX106" fmla="*/ 3857 w 10000"/>
                  <a:gd name="connsiteY106" fmla="*/ 8990 h 9997"/>
                  <a:gd name="connsiteX107" fmla="*/ 3915 w 10000"/>
                  <a:gd name="connsiteY107" fmla="*/ 8821 h 9997"/>
                  <a:gd name="connsiteX108" fmla="*/ 3895 w 10000"/>
                  <a:gd name="connsiteY108" fmla="*/ 8575 h 9997"/>
                  <a:gd name="connsiteX109" fmla="*/ 3895 w 10000"/>
                  <a:gd name="connsiteY109" fmla="*/ 8329 h 9997"/>
                  <a:gd name="connsiteX110" fmla="*/ 3895 w 10000"/>
                  <a:gd name="connsiteY110" fmla="*/ 8080 h 9997"/>
                  <a:gd name="connsiteX111" fmla="*/ 3915 w 10000"/>
                  <a:gd name="connsiteY111" fmla="*/ 7833 h 9997"/>
                  <a:gd name="connsiteX112" fmla="*/ 3915 w 10000"/>
                  <a:gd name="connsiteY112" fmla="*/ 7638 h 9997"/>
                  <a:gd name="connsiteX113" fmla="*/ 3876 w 10000"/>
                  <a:gd name="connsiteY113" fmla="*/ 7438 h 9997"/>
                  <a:gd name="connsiteX114" fmla="*/ 3857 w 10000"/>
                  <a:gd name="connsiteY114" fmla="*/ 7250 h 9997"/>
                  <a:gd name="connsiteX115" fmla="*/ 3915 w 10000"/>
                  <a:gd name="connsiteY115" fmla="*/ 7061 h 9997"/>
                  <a:gd name="connsiteX116" fmla="*/ 4128 w 10000"/>
                  <a:gd name="connsiteY116" fmla="*/ 6861 h 9997"/>
                  <a:gd name="connsiteX117" fmla="*/ 4167 w 10000"/>
                  <a:gd name="connsiteY117" fmla="*/ 6650 h 9997"/>
                  <a:gd name="connsiteX118" fmla="*/ 4147 w 10000"/>
                  <a:gd name="connsiteY118" fmla="*/ 6435 h 9997"/>
                  <a:gd name="connsiteX119" fmla="*/ 4147 w 10000"/>
                  <a:gd name="connsiteY119" fmla="*/ 6220 h 9997"/>
                  <a:gd name="connsiteX120" fmla="*/ 4167 w 10000"/>
                  <a:gd name="connsiteY120" fmla="*/ 6143 h 9997"/>
                  <a:gd name="connsiteX121" fmla="*/ 4186 w 10000"/>
                  <a:gd name="connsiteY121" fmla="*/ 6070 h 9997"/>
                  <a:gd name="connsiteX122" fmla="*/ 4186 w 10000"/>
                  <a:gd name="connsiteY122" fmla="*/ 5997 h 9997"/>
                  <a:gd name="connsiteX123" fmla="*/ 4128 w 10000"/>
                  <a:gd name="connsiteY123" fmla="*/ 5928 h 9997"/>
                  <a:gd name="connsiteX124" fmla="*/ 4109 w 10000"/>
                  <a:gd name="connsiteY124" fmla="*/ 5755 h 9997"/>
                  <a:gd name="connsiteX125" fmla="*/ 4147 w 10000"/>
                  <a:gd name="connsiteY125" fmla="*/ 5744 h 9997"/>
                  <a:gd name="connsiteX126" fmla="*/ 4147 w 10000"/>
                  <a:gd name="connsiteY126" fmla="*/ 5567 h 9997"/>
                  <a:gd name="connsiteX127" fmla="*/ 4186 w 10000"/>
                  <a:gd name="connsiteY127" fmla="*/ 5386 h 9997"/>
                  <a:gd name="connsiteX128" fmla="*/ 4205 w 10000"/>
                  <a:gd name="connsiteY128" fmla="*/ 5209 h 9997"/>
                  <a:gd name="connsiteX129" fmla="*/ 4167 w 10000"/>
                  <a:gd name="connsiteY129" fmla="*/ 5018 h 9997"/>
                  <a:gd name="connsiteX130" fmla="*/ 4264 w 10000"/>
                  <a:gd name="connsiteY130" fmla="*/ 4991 h 9997"/>
                  <a:gd name="connsiteX131" fmla="*/ 4205 w 10000"/>
                  <a:gd name="connsiteY131" fmla="*/ 4630 h 9997"/>
                  <a:gd name="connsiteX132" fmla="*/ 4283 w 10000"/>
                  <a:gd name="connsiteY132" fmla="*/ 4545 h 9997"/>
                  <a:gd name="connsiteX133" fmla="*/ 4302 w 10000"/>
                  <a:gd name="connsiteY133" fmla="*/ 4460 h 9997"/>
                  <a:gd name="connsiteX134" fmla="*/ 4322 w 10000"/>
                  <a:gd name="connsiteY134" fmla="*/ 4372 h 9997"/>
                  <a:gd name="connsiteX135" fmla="*/ 4360 w 10000"/>
                  <a:gd name="connsiteY135" fmla="*/ 4284 h 9997"/>
                  <a:gd name="connsiteX136" fmla="*/ 4419 w 10000"/>
                  <a:gd name="connsiteY136" fmla="*/ 4230 h 9997"/>
                  <a:gd name="connsiteX137" fmla="*/ 4399 w 10000"/>
                  <a:gd name="connsiteY137" fmla="*/ 4184 h 9997"/>
                  <a:gd name="connsiteX138" fmla="*/ 4360 w 10000"/>
                  <a:gd name="connsiteY138" fmla="*/ 4130 h 9997"/>
                  <a:gd name="connsiteX139" fmla="*/ 4399 w 10000"/>
                  <a:gd name="connsiteY139" fmla="*/ 4084 h 9997"/>
                  <a:gd name="connsiteX140" fmla="*/ 4477 w 10000"/>
                  <a:gd name="connsiteY140" fmla="*/ 4000 h 9997"/>
                  <a:gd name="connsiteX141" fmla="*/ 4477 w 10000"/>
                  <a:gd name="connsiteY141" fmla="*/ 3919 h 9997"/>
                  <a:gd name="connsiteX142" fmla="*/ 4457 w 10000"/>
                  <a:gd name="connsiteY142" fmla="*/ 3835 h 9997"/>
                  <a:gd name="connsiteX143" fmla="*/ 4438 w 10000"/>
                  <a:gd name="connsiteY143" fmla="*/ 3749 h 9997"/>
                  <a:gd name="connsiteX144" fmla="*/ 4341 w 10000"/>
                  <a:gd name="connsiteY144" fmla="*/ 3745 h 9997"/>
                  <a:gd name="connsiteX145" fmla="*/ 4360 w 10000"/>
                  <a:gd name="connsiteY145" fmla="*/ 3680 h 9997"/>
                  <a:gd name="connsiteX146" fmla="*/ 4438 w 10000"/>
                  <a:gd name="connsiteY146" fmla="*/ 3615 h 9997"/>
                  <a:gd name="connsiteX147" fmla="*/ 4457 w 10000"/>
                  <a:gd name="connsiteY147" fmla="*/ 3550 h 9997"/>
                  <a:gd name="connsiteX148" fmla="*/ 4438 w 10000"/>
                  <a:gd name="connsiteY148" fmla="*/ 3481 h 9997"/>
                  <a:gd name="connsiteX149" fmla="*/ 4399 w 10000"/>
                  <a:gd name="connsiteY149" fmla="*/ 3481 h 9997"/>
                  <a:gd name="connsiteX150" fmla="*/ 4419 w 10000"/>
                  <a:gd name="connsiteY150" fmla="*/ 3415 h 9997"/>
                  <a:gd name="connsiteX151" fmla="*/ 4399 w 10000"/>
                  <a:gd name="connsiteY151" fmla="*/ 3339 h 9997"/>
                  <a:gd name="connsiteX152" fmla="*/ 4399 w 10000"/>
                  <a:gd name="connsiteY152" fmla="*/ 3273 h 9997"/>
                  <a:gd name="connsiteX153" fmla="*/ 4457 w 10000"/>
                  <a:gd name="connsiteY153" fmla="*/ 3204 h 9997"/>
                  <a:gd name="connsiteX154" fmla="*/ 4457 w 10000"/>
                  <a:gd name="connsiteY154" fmla="*/ 3066 h 9997"/>
                  <a:gd name="connsiteX155" fmla="*/ 4457 w 10000"/>
                  <a:gd name="connsiteY155" fmla="*/ 2932 h 9997"/>
                  <a:gd name="connsiteX156" fmla="*/ 4516 w 10000"/>
                  <a:gd name="connsiteY156" fmla="*/ 2797 h 9997"/>
                  <a:gd name="connsiteX157" fmla="*/ 4651 w 10000"/>
                  <a:gd name="connsiteY157" fmla="*/ 2674 h 9997"/>
                  <a:gd name="connsiteX158" fmla="*/ 4593 w 10000"/>
                  <a:gd name="connsiteY158" fmla="*/ 2655 h 9997"/>
                  <a:gd name="connsiteX159" fmla="*/ 4593 w 10000"/>
                  <a:gd name="connsiteY159" fmla="*/ 2539 h 9997"/>
                  <a:gd name="connsiteX160" fmla="*/ 4574 w 10000"/>
                  <a:gd name="connsiteY160" fmla="*/ 2424 h 9997"/>
                  <a:gd name="connsiteX161" fmla="*/ 4554 w 10000"/>
                  <a:gd name="connsiteY161" fmla="*/ 2309 h 9997"/>
                  <a:gd name="connsiteX162" fmla="*/ 4593 w 10000"/>
                  <a:gd name="connsiteY162" fmla="*/ 2206 h 9997"/>
                  <a:gd name="connsiteX163" fmla="*/ 4632 w 10000"/>
                  <a:gd name="connsiteY163" fmla="*/ 2020 h 9997"/>
                  <a:gd name="connsiteX164" fmla="*/ 4729 w 10000"/>
                  <a:gd name="connsiteY164" fmla="*/ 1840 h 9997"/>
                  <a:gd name="connsiteX165" fmla="*/ 4787 w 10000"/>
                  <a:gd name="connsiteY165" fmla="*/ 1656 h 9997"/>
                  <a:gd name="connsiteX166" fmla="*/ 4748 w 10000"/>
                  <a:gd name="connsiteY166" fmla="*/ 1468 h 9997"/>
                  <a:gd name="connsiteX167" fmla="*/ 4767 w 10000"/>
                  <a:gd name="connsiteY167" fmla="*/ 1380 h 9997"/>
                  <a:gd name="connsiteX168" fmla="*/ 4767 w 10000"/>
                  <a:gd name="connsiteY168" fmla="*/ 1284 h 9997"/>
                  <a:gd name="connsiteX169" fmla="*/ 4767 w 10000"/>
                  <a:gd name="connsiteY169" fmla="*/ 1194 h 9997"/>
                  <a:gd name="connsiteX170" fmla="*/ 4748 w 10000"/>
                  <a:gd name="connsiteY170" fmla="*/ 1102 h 9997"/>
                  <a:gd name="connsiteX171" fmla="*/ 4651 w 10000"/>
                  <a:gd name="connsiteY171" fmla="*/ 1129 h 9997"/>
                  <a:gd name="connsiteX172" fmla="*/ 4651 w 10000"/>
                  <a:gd name="connsiteY172" fmla="*/ 1068 h 9997"/>
                  <a:gd name="connsiteX173" fmla="*/ 4632 w 10000"/>
                  <a:gd name="connsiteY173" fmla="*/ 1003 h 9997"/>
                  <a:gd name="connsiteX174" fmla="*/ 4632 w 10000"/>
                  <a:gd name="connsiteY174" fmla="*/ 941 h 9997"/>
                  <a:gd name="connsiteX175" fmla="*/ 4651 w 10000"/>
                  <a:gd name="connsiteY175" fmla="*/ 880 h 9997"/>
                  <a:gd name="connsiteX176" fmla="*/ 4593 w 10000"/>
                  <a:gd name="connsiteY176" fmla="*/ 799 h 9997"/>
                  <a:gd name="connsiteX177" fmla="*/ 4593 w 10000"/>
                  <a:gd name="connsiteY177" fmla="*/ 715 h 9997"/>
                  <a:gd name="connsiteX178" fmla="*/ 4574 w 10000"/>
                  <a:gd name="connsiteY178" fmla="*/ 630 h 9997"/>
                  <a:gd name="connsiteX179" fmla="*/ 4574 w 10000"/>
                  <a:gd name="connsiteY179" fmla="*/ 554 h 9997"/>
                  <a:gd name="connsiteX180" fmla="*/ 4516 w 10000"/>
                  <a:gd name="connsiteY180" fmla="*/ 361 h 9997"/>
                  <a:gd name="connsiteX181" fmla="*/ 4457 w 10000"/>
                  <a:gd name="connsiteY181" fmla="*/ 342 h 9997"/>
                  <a:gd name="connsiteX182" fmla="*/ 4341 w 10000"/>
                  <a:gd name="connsiteY182" fmla="*/ 330 h 9997"/>
                  <a:gd name="connsiteX183" fmla="*/ 4264 w 10000"/>
                  <a:gd name="connsiteY183" fmla="*/ 318 h 9997"/>
                  <a:gd name="connsiteX184" fmla="*/ 4147 w 10000"/>
                  <a:gd name="connsiteY184" fmla="*/ 315 h 9997"/>
                  <a:gd name="connsiteX185" fmla="*/ 4070 w 10000"/>
                  <a:gd name="connsiteY185" fmla="*/ 318 h 9997"/>
                  <a:gd name="connsiteX186" fmla="*/ 4012 w 10000"/>
                  <a:gd name="connsiteY186" fmla="*/ 326 h 9997"/>
                  <a:gd name="connsiteX187" fmla="*/ 3934 w 10000"/>
                  <a:gd name="connsiteY187" fmla="*/ 326 h 9997"/>
                  <a:gd name="connsiteX188" fmla="*/ 3876 w 10000"/>
                  <a:gd name="connsiteY188" fmla="*/ 318 h 9997"/>
                  <a:gd name="connsiteX189" fmla="*/ 3895 w 10000"/>
                  <a:gd name="connsiteY189" fmla="*/ 303 h 9997"/>
                  <a:gd name="connsiteX190" fmla="*/ 3934 w 10000"/>
                  <a:gd name="connsiteY190" fmla="*/ 295 h 9997"/>
                  <a:gd name="connsiteX191" fmla="*/ 3992 w 10000"/>
                  <a:gd name="connsiteY191" fmla="*/ 284 h 9997"/>
                  <a:gd name="connsiteX192" fmla="*/ 3973 w 10000"/>
                  <a:gd name="connsiteY192" fmla="*/ 269 h 9997"/>
                  <a:gd name="connsiteX193" fmla="*/ 4147 w 10000"/>
                  <a:gd name="connsiteY193" fmla="*/ 253 h 9997"/>
                  <a:gd name="connsiteX194" fmla="*/ 4322 w 10000"/>
                  <a:gd name="connsiteY194" fmla="*/ 226 h 9997"/>
                  <a:gd name="connsiteX195" fmla="*/ 4477 w 10000"/>
                  <a:gd name="connsiteY195" fmla="*/ 200 h 9997"/>
                  <a:gd name="connsiteX196" fmla="*/ 4612 w 10000"/>
                  <a:gd name="connsiteY196" fmla="*/ 161 h 9997"/>
                  <a:gd name="connsiteX197" fmla="*/ 4651 w 10000"/>
                  <a:gd name="connsiteY197" fmla="*/ 119 h 9997"/>
                  <a:gd name="connsiteX198" fmla="*/ 4709 w 10000"/>
                  <a:gd name="connsiteY198" fmla="*/ 84 h 9997"/>
                  <a:gd name="connsiteX199" fmla="*/ 4709 w 10000"/>
                  <a:gd name="connsiteY199" fmla="*/ 42 h 9997"/>
                  <a:gd name="connsiteX200" fmla="*/ 4729 w 10000"/>
                  <a:gd name="connsiteY200" fmla="*/ 0 h 9997"/>
                  <a:gd name="connsiteX201" fmla="*/ 4787 w 10000"/>
                  <a:gd name="connsiteY201" fmla="*/ 73 h 9997"/>
                  <a:gd name="connsiteX202" fmla="*/ 4864 w 10000"/>
                  <a:gd name="connsiteY202" fmla="*/ 153 h 9997"/>
                  <a:gd name="connsiteX203" fmla="*/ 4884 w 10000"/>
                  <a:gd name="connsiteY203" fmla="*/ 230 h 9997"/>
                  <a:gd name="connsiteX204" fmla="*/ 4845 w 10000"/>
                  <a:gd name="connsiteY204" fmla="*/ 315 h 9997"/>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5 h 10000"/>
                  <a:gd name="connsiteX7" fmla="*/ 5310 w 10000"/>
                  <a:gd name="connsiteY7" fmla="*/ 1922 h 10000"/>
                  <a:gd name="connsiteX8" fmla="*/ 5291 w 10000"/>
                  <a:gd name="connsiteY8" fmla="*/ 2149 h 10000"/>
                  <a:gd name="connsiteX9" fmla="*/ 5329 w 10000"/>
                  <a:gd name="connsiteY9" fmla="*/ 2272 h 10000"/>
                  <a:gd name="connsiteX10" fmla="*/ 5388 w 10000"/>
                  <a:gd name="connsiteY10" fmla="*/ 2406 h 10000"/>
                  <a:gd name="connsiteX11" fmla="*/ 5388 w 10000"/>
                  <a:gd name="connsiteY11" fmla="*/ 2537 h 10000"/>
                  <a:gd name="connsiteX12" fmla="*/ 5368 w 10000"/>
                  <a:gd name="connsiteY12" fmla="*/ 2667 h 10000"/>
                  <a:gd name="connsiteX13" fmla="*/ 5388 w 10000"/>
                  <a:gd name="connsiteY13" fmla="*/ 2682 h 10000"/>
                  <a:gd name="connsiteX14" fmla="*/ 5368 w 10000"/>
                  <a:gd name="connsiteY14" fmla="*/ 2705 h 10000"/>
                  <a:gd name="connsiteX15" fmla="*/ 5310 w 10000"/>
                  <a:gd name="connsiteY15" fmla="*/ 2721 h 10000"/>
                  <a:gd name="connsiteX16" fmla="*/ 5291 w 10000"/>
                  <a:gd name="connsiteY16" fmla="*/ 2740 h 10000"/>
                  <a:gd name="connsiteX17" fmla="*/ 5291 w 10000"/>
                  <a:gd name="connsiteY17" fmla="*/ 2798 h 10000"/>
                  <a:gd name="connsiteX18" fmla="*/ 5291 w 10000"/>
                  <a:gd name="connsiteY18" fmla="*/ 2855 h 10000"/>
                  <a:gd name="connsiteX19" fmla="*/ 5252 w 10000"/>
                  <a:gd name="connsiteY19" fmla="*/ 2917 h 10000"/>
                  <a:gd name="connsiteX20" fmla="*/ 5213 w 10000"/>
                  <a:gd name="connsiteY20" fmla="*/ 2967 h 10000"/>
                  <a:gd name="connsiteX21" fmla="*/ 5213 w 10000"/>
                  <a:gd name="connsiteY21" fmla="*/ 3140 h 10000"/>
                  <a:gd name="connsiteX22" fmla="*/ 5252 w 10000"/>
                  <a:gd name="connsiteY22" fmla="*/ 3320 h 10000"/>
                  <a:gd name="connsiteX23" fmla="*/ 5329 w 10000"/>
                  <a:gd name="connsiteY23" fmla="*/ 3501 h 10000"/>
                  <a:gd name="connsiteX24" fmla="*/ 5349 w 10000"/>
                  <a:gd name="connsiteY24" fmla="*/ 3673 h 10000"/>
                  <a:gd name="connsiteX25" fmla="*/ 5523 w 10000"/>
                  <a:gd name="connsiteY25" fmla="*/ 3820 h 10000"/>
                  <a:gd name="connsiteX26" fmla="*/ 5543 w 10000"/>
                  <a:gd name="connsiteY26" fmla="*/ 3974 h 10000"/>
                  <a:gd name="connsiteX27" fmla="*/ 5523 w 10000"/>
                  <a:gd name="connsiteY27" fmla="*/ 4123 h 10000"/>
                  <a:gd name="connsiteX28" fmla="*/ 5504 w 10000"/>
                  <a:gd name="connsiteY28" fmla="*/ 4277 h 10000"/>
                  <a:gd name="connsiteX29" fmla="*/ 5368 w 10000"/>
                  <a:gd name="connsiteY29" fmla="*/ 4503 h 10000"/>
                  <a:gd name="connsiteX30" fmla="*/ 5388 w 10000"/>
                  <a:gd name="connsiteY30" fmla="*/ 4731 h 10000"/>
                  <a:gd name="connsiteX31" fmla="*/ 5446 w 10000"/>
                  <a:gd name="connsiteY31" fmla="*/ 4957 h 10000"/>
                  <a:gd name="connsiteX32" fmla="*/ 5388 w 10000"/>
                  <a:gd name="connsiteY32" fmla="*/ 5185 h 10000"/>
                  <a:gd name="connsiteX33" fmla="*/ 5465 w 10000"/>
                  <a:gd name="connsiteY33" fmla="*/ 5435 h 10000"/>
                  <a:gd name="connsiteX34" fmla="*/ 5523 w 10000"/>
                  <a:gd name="connsiteY34" fmla="*/ 5677 h 10000"/>
                  <a:gd name="connsiteX35" fmla="*/ 5581 w 10000"/>
                  <a:gd name="connsiteY35" fmla="*/ 5926 h 10000"/>
                  <a:gd name="connsiteX36" fmla="*/ 5581 w 10000"/>
                  <a:gd name="connsiteY36" fmla="*/ 6179 h 10000"/>
                  <a:gd name="connsiteX37" fmla="*/ 5659 w 10000"/>
                  <a:gd name="connsiteY37" fmla="*/ 6503 h 10000"/>
                  <a:gd name="connsiteX38" fmla="*/ 5659 w 10000"/>
                  <a:gd name="connsiteY38" fmla="*/ 6825 h 10000"/>
                  <a:gd name="connsiteX39" fmla="*/ 5678 w 10000"/>
                  <a:gd name="connsiteY39" fmla="*/ 7141 h 10000"/>
                  <a:gd name="connsiteX40" fmla="*/ 5911 w 10000"/>
                  <a:gd name="connsiteY40" fmla="*/ 7452 h 10000"/>
                  <a:gd name="connsiteX41" fmla="*/ 5950 w 10000"/>
                  <a:gd name="connsiteY41" fmla="*/ 7605 h 10000"/>
                  <a:gd name="connsiteX42" fmla="*/ 6027 w 10000"/>
                  <a:gd name="connsiteY42" fmla="*/ 7755 h 10000"/>
                  <a:gd name="connsiteX43" fmla="*/ 6066 w 10000"/>
                  <a:gd name="connsiteY43" fmla="*/ 7912 h 10000"/>
                  <a:gd name="connsiteX44" fmla="*/ 5988 w 10000"/>
                  <a:gd name="connsiteY44" fmla="*/ 8063 h 10000"/>
                  <a:gd name="connsiteX45" fmla="*/ 5891 w 10000"/>
                  <a:gd name="connsiteY45" fmla="*/ 8262 h 10000"/>
                  <a:gd name="connsiteX46" fmla="*/ 5911 w 10000"/>
                  <a:gd name="connsiteY46" fmla="*/ 8467 h 10000"/>
                  <a:gd name="connsiteX47" fmla="*/ 6027 w 10000"/>
                  <a:gd name="connsiteY47" fmla="*/ 8678 h 10000"/>
                  <a:gd name="connsiteX48" fmla="*/ 6124 w 10000"/>
                  <a:gd name="connsiteY48" fmla="*/ 8882 h 10000"/>
                  <a:gd name="connsiteX49" fmla="*/ 6143 w 10000"/>
                  <a:gd name="connsiteY49" fmla="*/ 9035 h 10000"/>
                  <a:gd name="connsiteX50" fmla="*/ 6143 w 10000"/>
                  <a:gd name="connsiteY50" fmla="*/ 9193 h 10000"/>
                  <a:gd name="connsiteX51" fmla="*/ 6202 w 10000"/>
                  <a:gd name="connsiteY51" fmla="*/ 9346 h 10000"/>
                  <a:gd name="connsiteX52" fmla="*/ 6434 w 10000"/>
                  <a:gd name="connsiteY52" fmla="*/ 9477 h 10000"/>
                  <a:gd name="connsiteX53" fmla="*/ 6686 w 10000"/>
                  <a:gd name="connsiteY53" fmla="*/ 9477 h 10000"/>
                  <a:gd name="connsiteX54" fmla="*/ 6957 w 10000"/>
                  <a:gd name="connsiteY54" fmla="*/ 9488 h 10000"/>
                  <a:gd name="connsiteX55" fmla="*/ 7171 w 10000"/>
                  <a:gd name="connsiteY55" fmla="*/ 9500 h 10000"/>
                  <a:gd name="connsiteX56" fmla="*/ 7422 w 10000"/>
                  <a:gd name="connsiteY56" fmla="*/ 9515 h 10000"/>
                  <a:gd name="connsiteX57" fmla="*/ 7655 w 10000"/>
                  <a:gd name="connsiteY57" fmla="*/ 9534 h 10000"/>
                  <a:gd name="connsiteX58" fmla="*/ 7849 w 10000"/>
                  <a:gd name="connsiteY58" fmla="*/ 9561 h 10000"/>
                  <a:gd name="connsiteX59" fmla="*/ 8081 w 10000"/>
                  <a:gd name="connsiteY59" fmla="*/ 9593 h 10000"/>
                  <a:gd name="connsiteX60" fmla="*/ 8275 w 10000"/>
                  <a:gd name="connsiteY60" fmla="*/ 9624 h 10000"/>
                  <a:gd name="connsiteX61" fmla="*/ 8488 w 10000"/>
                  <a:gd name="connsiteY61" fmla="*/ 9635 h 10000"/>
                  <a:gd name="connsiteX62" fmla="*/ 8702 w 10000"/>
                  <a:gd name="connsiteY62" fmla="*/ 9647 h 10000"/>
                  <a:gd name="connsiteX63" fmla="*/ 8915 w 10000"/>
                  <a:gd name="connsiteY63" fmla="*/ 9650 h 10000"/>
                  <a:gd name="connsiteX64" fmla="*/ 9147 w 10000"/>
                  <a:gd name="connsiteY64" fmla="*/ 9658 h 10000"/>
                  <a:gd name="connsiteX65" fmla="*/ 9360 w 10000"/>
                  <a:gd name="connsiteY65" fmla="*/ 9662 h 10000"/>
                  <a:gd name="connsiteX66" fmla="*/ 9574 w 10000"/>
                  <a:gd name="connsiteY66" fmla="*/ 9673 h 10000"/>
                  <a:gd name="connsiteX67" fmla="*/ 9767 w 10000"/>
                  <a:gd name="connsiteY67" fmla="*/ 9693 h 10000"/>
                  <a:gd name="connsiteX68" fmla="*/ 9961 w 10000"/>
                  <a:gd name="connsiteY68" fmla="*/ 9716 h 10000"/>
                  <a:gd name="connsiteX69" fmla="*/ 10000 w 10000"/>
                  <a:gd name="connsiteY69" fmla="*/ 9735 h 10000"/>
                  <a:gd name="connsiteX70" fmla="*/ 9806 w 10000"/>
                  <a:gd name="connsiteY70" fmla="*/ 9727 h 10000"/>
                  <a:gd name="connsiteX71" fmla="*/ 9671 w 10000"/>
                  <a:gd name="connsiteY71" fmla="*/ 9743 h 10000"/>
                  <a:gd name="connsiteX72" fmla="*/ 9419 w 10000"/>
                  <a:gd name="connsiteY72" fmla="*/ 9785 h 10000"/>
                  <a:gd name="connsiteX73" fmla="*/ 9302 w 10000"/>
                  <a:gd name="connsiteY73" fmla="*/ 9785 h 10000"/>
                  <a:gd name="connsiteX74" fmla="*/ 9186 w 10000"/>
                  <a:gd name="connsiteY74" fmla="*/ 9785 h 10000"/>
                  <a:gd name="connsiteX75" fmla="*/ 9070 w 10000"/>
                  <a:gd name="connsiteY75" fmla="*/ 9792 h 10000"/>
                  <a:gd name="connsiteX76" fmla="*/ 8895 w 10000"/>
                  <a:gd name="connsiteY76" fmla="*/ 9808 h 10000"/>
                  <a:gd name="connsiteX77" fmla="*/ 8721 w 10000"/>
                  <a:gd name="connsiteY77" fmla="*/ 9835 h 10000"/>
                  <a:gd name="connsiteX78" fmla="*/ 7422 w 10000"/>
                  <a:gd name="connsiteY78" fmla="*/ 9931 h 10000"/>
                  <a:gd name="connsiteX79" fmla="*/ 7093 w 10000"/>
                  <a:gd name="connsiteY79" fmla="*/ 10000 h 10000"/>
                  <a:gd name="connsiteX80" fmla="*/ 2849 w 10000"/>
                  <a:gd name="connsiteY80" fmla="*/ 9934 h 10000"/>
                  <a:gd name="connsiteX81" fmla="*/ 2442 w 10000"/>
                  <a:gd name="connsiteY81" fmla="*/ 9892 h 10000"/>
                  <a:gd name="connsiteX82" fmla="*/ 2074 w 10000"/>
                  <a:gd name="connsiteY82" fmla="*/ 9850 h 10000"/>
                  <a:gd name="connsiteX83" fmla="*/ 1647 w 10000"/>
                  <a:gd name="connsiteY83" fmla="*/ 9815 h 10000"/>
                  <a:gd name="connsiteX84" fmla="*/ 814 w 10000"/>
                  <a:gd name="connsiteY84" fmla="*/ 9750 h 10000"/>
                  <a:gd name="connsiteX85" fmla="*/ 426 w 10000"/>
                  <a:gd name="connsiteY85" fmla="*/ 9720 h 10000"/>
                  <a:gd name="connsiteX86" fmla="*/ 0 w 10000"/>
                  <a:gd name="connsiteY86" fmla="*/ 9693 h 10000"/>
                  <a:gd name="connsiteX87" fmla="*/ 252 w 10000"/>
                  <a:gd name="connsiteY87" fmla="*/ 9677 h 10000"/>
                  <a:gd name="connsiteX88" fmla="*/ 523 w 10000"/>
                  <a:gd name="connsiteY88" fmla="*/ 9658 h 10000"/>
                  <a:gd name="connsiteX89" fmla="*/ 775 w 10000"/>
                  <a:gd name="connsiteY89" fmla="*/ 9631 h 10000"/>
                  <a:gd name="connsiteX90" fmla="*/ 1047 w 10000"/>
                  <a:gd name="connsiteY90" fmla="*/ 9608 h 10000"/>
                  <a:gd name="connsiteX91" fmla="*/ 1279 w 10000"/>
                  <a:gd name="connsiteY91" fmla="*/ 9589 h 10000"/>
                  <a:gd name="connsiteX92" fmla="*/ 1550 w 10000"/>
                  <a:gd name="connsiteY92" fmla="*/ 9573 h 10000"/>
                  <a:gd name="connsiteX93" fmla="*/ 1841 w 10000"/>
                  <a:gd name="connsiteY93" fmla="*/ 9561 h 10000"/>
                  <a:gd name="connsiteX94" fmla="*/ 2132 w 10000"/>
                  <a:gd name="connsiteY94" fmla="*/ 9561 h 10000"/>
                  <a:gd name="connsiteX95" fmla="*/ 2345 w 10000"/>
                  <a:gd name="connsiteY95" fmla="*/ 9561 h 10000"/>
                  <a:gd name="connsiteX96" fmla="*/ 2558 w 10000"/>
                  <a:gd name="connsiteY96" fmla="*/ 9561 h 10000"/>
                  <a:gd name="connsiteX97" fmla="*/ 2752 w 10000"/>
                  <a:gd name="connsiteY97" fmla="*/ 9557 h 10000"/>
                  <a:gd name="connsiteX98" fmla="*/ 2965 w 10000"/>
                  <a:gd name="connsiteY98" fmla="*/ 9550 h 10000"/>
                  <a:gd name="connsiteX99" fmla="*/ 3159 w 10000"/>
                  <a:gd name="connsiteY99" fmla="*/ 9546 h 10000"/>
                  <a:gd name="connsiteX100" fmla="*/ 3333 w 10000"/>
                  <a:gd name="connsiteY100" fmla="*/ 9534 h 10000"/>
                  <a:gd name="connsiteX101" fmla="*/ 3527 w 10000"/>
                  <a:gd name="connsiteY101" fmla="*/ 9519 h 10000"/>
                  <a:gd name="connsiteX102" fmla="*/ 3702 w 10000"/>
                  <a:gd name="connsiteY102" fmla="*/ 9500 h 10000"/>
                  <a:gd name="connsiteX103" fmla="*/ 3721 w 10000"/>
                  <a:gd name="connsiteY103" fmla="*/ 9331 h 10000"/>
                  <a:gd name="connsiteX104" fmla="*/ 3779 w 10000"/>
                  <a:gd name="connsiteY104" fmla="*/ 9162 h 10000"/>
                  <a:gd name="connsiteX105" fmla="*/ 3857 w 10000"/>
                  <a:gd name="connsiteY105" fmla="*/ 8993 h 10000"/>
                  <a:gd name="connsiteX106" fmla="*/ 3915 w 10000"/>
                  <a:gd name="connsiteY106" fmla="*/ 8824 h 10000"/>
                  <a:gd name="connsiteX107" fmla="*/ 3895 w 10000"/>
                  <a:gd name="connsiteY107" fmla="*/ 8578 h 10000"/>
                  <a:gd name="connsiteX108" fmla="*/ 3895 w 10000"/>
                  <a:gd name="connsiteY108" fmla="*/ 8331 h 10000"/>
                  <a:gd name="connsiteX109" fmla="*/ 3895 w 10000"/>
                  <a:gd name="connsiteY109" fmla="*/ 8082 h 10000"/>
                  <a:gd name="connsiteX110" fmla="*/ 3915 w 10000"/>
                  <a:gd name="connsiteY110" fmla="*/ 7835 h 10000"/>
                  <a:gd name="connsiteX111" fmla="*/ 3915 w 10000"/>
                  <a:gd name="connsiteY111" fmla="*/ 7640 h 10000"/>
                  <a:gd name="connsiteX112" fmla="*/ 3876 w 10000"/>
                  <a:gd name="connsiteY112" fmla="*/ 7440 h 10000"/>
                  <a:gd name="connsiteX113" fmla="*/ 3857 w 10000"/>
                  <a:gd name="connsiteY113" fmla="*/ 7252 h 10000"/>
                  <a:gd name="connsiteX114" fmla="*/ 3915 w 10000"/>
                  <a:gd name="connsiteY114" fmla="*/ 7063 h 10000"/>
                  <a:gd name="connsiteX115" fmla="*/ 4128 w 10000"/>
                  <a:gd name="connsiteY115" fmla="*/ 6863 h 10000"/>
                  <a:gd name="connsiteX116" fmla="*/ 4167 w 10000"/>
                  <a:gd name="connsiteY116" fmla="*/ 6652 h 10000"/>
                  <a:gd name="connsiteX117" fmla="*/ 4147 w 10000"/>
                  <a:gd name="connsiteY117" fmla="*/ 6437 h 10000"/>
                  <a:gd name="connsiteX118" fmla="*/ 4147 w 10000"/>
                  <a:gd name="connsiteY118" fmla="*/ 6222 h 10000"/>
                  <a:gd name="connsiteX119" fmla="*/ 4167 w 10000"/>
                  <a:gd name="connsiteY119" fmla="*/ 6145 h 10000"/>
                  <a:gd name="connsiteX120" fmla="*/ 4186 w 10000"/>
                  <a:gd name="connsiteY120" fmla="*/ 6072 h 10000"/>
                  <a:gd name="connsiteX121" fmla="*/ 4186 w 10000"/>
                  <a:gd name="connsiteY121" fmla="*/ 5999 h 10000"/>
                  <a:gd name="connsiteX122" fmla="*/ 4128 w 10000"/>
                  <a:gd name="connsiteY122" fmla="*/ 5930 h 10000"/>
                  <a:gd name="connsiteX123" fmla="*/ 4109 w 10000"/>
                  <a:gd name="connsiteY123" fmla="*/ 5757 h 10000"/>
                  <a:gd name="connsiteX124" fmla="*/ 4147 w 10000"/>
                  <a:gd name="connsiteY124" fmla="*/ 5746 h 10000"/>
                  <a:gd name="connsiteX125" fmla="*/ 4147 w 10000"/>
                  <a:gd name="connsiteY125" fmla="*/ 5569 h 10000"/>
                  <a:gd name="connsiteX126" fmla="*/ 4186 w 10000"/>
                  <a:gd name="connsiteY126" fmla="*/ 5388 h 10000"/>
                  <a:gd name="connsiteX127" fmla="*/ 4205 w 10000"/>
                  <a:gd name="connsiteY127" fmla="*/ 5211 h 10000"/>
                  <a:gd name="connsiteX128" fmla="*/ 4167 w 10000"/>
                  <a:gd name="connsiteY128" fmla="*/ 5020 h 10000"/>
                  <a:gd name="connsiteX129" fmla="*/ 4264 w 10000"/>
                  <a:gd name="connsiteY129" fmla="*/ 4992 h 10000"/>
                  <a:gd name="connsiteX130" fmla="*/ 4205 w 10000"/>
                  <a:gd name="connsiteY130" fmla="*/ 4631 h 10000"/>
                  <a:gd name="connsiteX131" fmla="*/ 4283 w 10000"/>
                  <a:gd name="connsiteY131" fmla="*/ 4546 h 10000"/>
                  <a:gd name="connsiteX132" fmla="*/ 4302 w 10000"/>
                  <a:gd name="connsiteY132" fmla="*/ 4461 h 10000"/>
                  <a:gd name="connsiteX133" fmla="*/ 4322 w 10000"/>
                  <a:gd name="connsiteY133" fmla="*/ 4373 h 10000"/>
                  <a:gd name="connsiteX134" fmla="*/ 4360 w 10000"/>
                  <a:gd name="connsiteY134" fmla="*/ 4285 h 10000"/>
                  <a:gd name="connsiteX135" fmla="*/ 4419 w 10000"/>
                  <a:gd name="connsiteY135" fmla="*/ 4231 h 10000"/>
                  <a:gd name="connsiteX136" fmla="*/ 4399 w 10000"/>
                  <a:gd name="connsiteY136" fmla="*/ 4185 h 10000"/>
                  <a:gd name="connsiteX137" fmla="*/ 4360 w 10000"/>
                  <a:gd name="connsiteY137" fmla="*/ 4131 h 10000"/>
                  <a:gd name="connsiteX138" fmla="*/ 4399 w 10000"/>
                  <a:gd name="connsiteY138" fmla="*/ 4085 h 10000"/>
                  <a:gd name="connsiteX139" fmla="*/ 4477 w 10000"/>
                  <a:gd name="connsiteY139" fmla="*/ 4001 h 10000"/>
                  <a:gd name="connsiteX140" fmla="*/ 4477 w 10000"/>
                  <a:gd name="connsiteY140" fmla="*/ 3920 h 10000"/>
                  <a:gd name="connsiteX141" fmla="*/ 4457 w 10000"/>
                  <a:gd name="connsiteY141" fmla="*/ 3836 h 10000"/>
                  <a:gd name="connsiteX142" fmla="*/ 4438 w 10000"/>
                  <a:gd name="connsiteY142" fmla="*/ 3750 h 10000"/>
                  <a:gd name="connsiteX143" fmla="*/ 4341 w 10000"/>
                  <a:gd name="connsiteY143" fmla="*/ 3746 h 10000"/>
                  <a:gd name="connsiteX144" fmla="*/ 4360 w 10000"/>
                  <a:gd name="connsiteY144" fmla="*/ 3681 h 10000"/>
                  <a:gd name="connsiteX145" fmla="*/ 4438 w 10000"/>
                  <a:gd name="connsiteY145" fmla="*/ 3616 h 10000"/>
                  <a:gd name="connsiteX146" fmla="*/ 4457 w 10000"/>
                  <a:gd name="connsiteY146" fmla="*/ 3551 h 10000"/>
                  <a:gd name="connsiteX147" fmla="*/ 4438 w 10000"/>
                  <a:gd name="connsiteY147" fmla="*/ 3482 h 10000"/>
                  <a:gd name="connsiteX148" fmla="*/ 4399 w 10000"/>
                  <a:gd name="connsiteY148" fmla="*/ 3482 h 10000"/>
                  <a:gd name="connsiteX149" fmla="*/ 4419 w 10000"/>
                  <a:gd name="connsiteY149" fmla="*/ 3416 h 10000"/>
                  <a:gd name="connsiteX150" fmla="*/ 4399 w 10000"/>
                  <a:gd name="connsiteY150" fmla="*/ 3340 h 10000"/>
                  <a:gd name="connsiteX151" fmla="*/ 4399 w 10000"/>
                  <a:gd name="connsiteY151" fmla="*/ 3274 h 10000"/>
                  <a:gd name="connsiteX152" fmla="*/ 4457 w 10000"/>
                  <a:gd name="connsiteY152" fmla="*/ 3205 h 10000"/>
                  <a:gd name="connsiteX153" fmla="*/ 4457 w 10000"/>
                  <a:gd name="connsiteY153" fmla="*/ 3067 h 10000"/>
                  <a:gd name="connsiteX154" fmla="*/ 4457 w 10000"/>
                  <a:gd name="connsiteY154" fmla="*/ 2933 h 10000"/>
                  <a:gd name="connsiteX155" fmla="*/ 4516 w 10000"/>
                  <a:gd name="connsiteY155" fmla="*/ 2798 h 10000"/>
                  <a:gd name="connsiteX156" fmla="*/ 4651 w 10000"/>
                  <a:gd name="connsiteY156" fmla="*/ 2675 h 10000"/>
                  <a:gd name="connsiteX157" fmla="*/ 4593 w 10000"/>
                  <a:gd name="connsiteY157" fmla="*/ 2656 h 10000"/>
                  <a:gd name="connsiteX158" fmla="*/ 4593 w 10000"/>
                  <a:gd name="connsiteY158" fmla="*/ 2540 h 10000"/>
                  <a:gd name="connsiteX159" fmla="*/ 4574 w 10000"/>
                  <a:gd name="connsiteY159" fmla="*/ 2425 h 10000"/>
                  <a:gd name="connsiteX160" fmla="*/ 4554 w 10000"/>
                  <a:gd name="connsiteY160" fmla="*/ 2310 h 10000"/>
                  <a:gd name="connsiteX161" fmla="*/ 4593 w 10000"/>
                  <a:gd name="connsiteY161" fmla="*/ 2207 h 10000"/>
                  <a:gd name="connsiteX162" fmla="*/ 4632 w 10000"/>
                  <a:gd name="connsiteY162" fmla="*/ 2021 h 10000"/>
                  <a:gd name="connsiteX163" fmla="*/ 4729 w 10000"/>
                  <a:gd name="connsiteY163" fmla="*/ 1841 h 10000"/>
                  <a:gd name="connsiteX164" fmla="*/ 4787 w 10000"/>
                  <a:gd name="connsiteY164" fmla="*/ 1656 h 10000"/>
                  <a:gd name="connsiteX165" fmla="*/ 4748 w 10000"/>
                  <a:gd name="connsiteY165" fmla="*/ 1468 h 10000"/>
                  <a:gd name="connsiteX166" fmla="*/ 4767 w 10000"/>
                  <a:gd name="connsiteY166" fmla="*/ 1380 h 10000"/>
                  <a:gd name="connsiteX167" fmla="*/ 4767 w 10000"/>
                  <a:gd name="connsiteY167" fmla="*/ 1284 h 10000"/>
                  <a:gd name="connsiteX168" fmla="*/ 4767 w 10000"/>
                  <a:gd name="connsiteY168" fmla="*/ 1194 h 10000"/>
                  <a:gd name="connsiteX169" fmla="*/ 4748 w 10000"/>
                  <a:gd name="connsiteY169" fmla="*/ 1102 h 10000"/>
                  <a:gd name="connsiteX170" fmla="*/ 4651 w 10000"/>
                  <a:gd name="connsiteY170" fmla="*/ 1129 h 10000"/>
                  <a:gd name="connsiteX171" fmla="*/ 4651 w 10000"/>
                  <a:gd name="connsiteY171" fmla="*/ 1068 h 10000"/>
                  <a:gd name="connsiteX172" fmla="*/ 4632 w 10000"/>
                  <a:gd name="connsiteY172" fmla="*/ 1003 h 10000"/>
                  <a:gd name="connsiteX173" fmla="*/ 4632 w 10000"/>
                  <a:gd name="connsiteY173" fmla="*/ 941 h 10000"/>
                  <a:gd name="connsiteX174" fmla="*/ 4651 w 10000"/>
                  <a:gd name="connsiteY174" fmla="*/ 880 h 10000"/>
                  <a:gd name="connsiteX175" fmla="*/ 4593 w 10000"/>
                  <a:gd name="connsiteY175" fmla="*/ 799 h 10000"/>
                  <a:gd name="connsiteX176" fmla="*/ 4593 w 10000"/>
                  <a:gd name="connsiteY176" fmla="*/ 715 h 10000"/>
                  <a:gd name="connsiteX177" fmla="*/ 4574 w 10000"/>
                  <a:gd name="connsiteY177" fmla="*/ 630 h 10000"/>
                  <a:gd name="connsiteX178" fmla="*/ 4574 w 10000"/>
                  <a:gd name="connsiteY178" fmla="*/ 554 h 10000"/>
                  <a:gd name="connsiteX179" fmla="*/ 4516 w 10000"/>
                  <a:gd name="connsiteY179" fmla="*/ 361 h 10000"/>
                  <a:gd name="connsiteX180" fmla="*/ 4457 w 10000"/>
                  <a:gd name="connsiteY180" fmla="*/ 342 h 10000"/>
                  <a:gd name="connsiteX181" fmla="*/ 4341 w 10000"/>
                  <a:gd name="connsiteY181" fmla="*/ 330 h 10000"/>
                  <a:gd name="connsiteX182" fmla="*/ 4264 w 10000"/>
                  <a:gd name="connsiteY182" fmla="*/ 318 h 10000"/>
                  <a:gd name="connsiteX183" fmla="*/ 4147 w 10000"/>
                  <a:gd name="connsiteY183" fmla="*/ 315 h 10000"/>
                  <a:gd name="connsiteX184" fmla="*/ 4070 w 10000"/>
                  <a:gd name="connsiteY184" fmla="*/ 318 h 10000"/>
                  <a:gd name="connsiteX185" fmla="*/ 4012 w 10000"/>
                  <a:gd name="connsiteY185" fmla="*/ 326 h 10000"/>
                  <a:gd name="connsiteX186" fmla="*/ 3934 w 10000"/>
                  <a:gd name="connsiteY186" fmla="*/ 326 h 10000"/>
                  <a:gd name="connsiteX187" fmla="*/ 3876 w 10000"/>
                  <a:gd name="connsiteY187" fmla="*/ 318 h 10000"/>
                  <a:gd name="connsiteX188" fmla="*/ 3895 w 10000"/>
                  <a:gd name="connsiteY188" fmla="*/ 303 h 10000"/>
                  <a:gd name="connsiteX189" fmla="*/ 3934 w 10000"/>
                  <a:gd name="connsiteY189" fmla="*/ 295 h 10000"/>
                  <a:gd name="connsiteX190" fmla="*/ 3992 w 10000"/>
                  <a:gd name="connsiteY190" fmla="*/ 284 h 10000"/>
                  <a:gd name="connsiteX191" fmla="*/ 3973 w 10000"/>
                  <a:gd name="connsiteY191" fmla="*/ 269 h 10000"/>
                  <a:gd name="connsiteX192" fmla="*/ 4147 w 10000"/>
                  <a:gd name="connsiteY192" fmla="*/ 253 h 10000"/>
                  <a:gd name="connsiteX193" fmla="*/ 4322 w 10000"/>
                  <a:gd name="connsiteY193" fmla="*/ 226 h 10000"/>
                  <a:gd name="connsiteX194" fmla="*/ 4477 w 10000"/>
                  <a:gd name="connsiteY194" fmla="*/ 200 h 10000"/>
                  <a:gd name="connsiteX195" fmla="*/ 4612 w 10000"/>
                  <a:gd name="connsiteY195" fmla="*/ 161 h 10000"/>
                  <a:gd name="connsiteX196" fmla="*/ 4651 w 10000"/>
                  <a:gd name="connsiteY196" fmla="*/ 119 h 10000"/>
                  <a:gd name="connsiteX197" fmla="*/ 4709 w 10000"/>
                  <a:gd name="connsiteY197" fmla="*/ 84 h 10000"/>
                  <a:gd name="connsiteX198" fmla="*/ 4709 w 10000"/>
                  <a:gd name="connsiteY198" fmla="*/ 42 h 10000"/>
                  <a:gd name="connsiteX199" fmla="*/ 4729 w 10000"/>
                  <a:gd name="connsiteY199" fmla="*/ 0 h 10000"/>
                  <a:gd name="connsiteX200" fmla="*/ 4787 w 10000"/>
                  <a:gd name="connsiteY200" fmla="*/ 73 h 10000"/>
                  <a:gd name="connsiteX201" fmla="*/ 4864 w 10000"/>
                  <a:gd name="connsiteY201" fmla="*/ 153 h 10000"/>
                  <a:gd name="connsiteX202" fmla="*/ 4884 w 10000"/>
                  <a:gd name="connsiteY202" fmla="*/ 230 h 10000"/>
                  <a:gd name="connsiteX203" fmla="*/ 4845 w 10000"/>
                  <a:gd name="connsiteY203" fmla="*/ 315 h 10000"/>
                  <a:gd name="connsiteX0" fmla="*/ 4845 w 10000"/>
                  <a:gd name="connsiteY0" fmla="*/ 315 h 9934"/>
                  <a:gd name="connsiteX1" fmla="*/ 4942 w 10000"/>
                  <a:gd name="connsiteY1" fmla="*/ 542 h 9934"/>
                  <a:gd name="connsiteX2" fmla="*/ 5019 w 10000"/>
                  <a:gd name="connsiteY2" fmla="*/ 780 h 9934"/>
                  <a:gd name="connsiteX3" fmla="*/ 5058 w 10000"/>
                  <a:gd name="connsiteY3" fmla="*/ 1010 h 9934"/>
                  <a:gd name="connsiteX4" fmla="*/ 5097 w 10000"/>
                  <a:gd name="connsiteY4" fmla="*/ 1240 h 9934"/>
                  <a:gd name="connsiteX5" fmla="*/ 5233 w 10000"/>
                  <a:gd name="connsiteY5" fmla="*/ 1464 h 9934"/>
                  <a:gd name="connsiteX6" fmla="*/ 5310 w 10000"/>
                  <a:gd name="connsiteY6" fmla="*/ 1695 h 9934"/>
                  <a:gd name="connsiteX7" fmla="*/ 5310 w 10000"/>
                  <a:gd name="connsiteY7" fmla="*/ 1922 h 9934"/>
                  <a:gd name="connsiteX8" fmla="*/ 5291 w 10000"/>
                  <a:gd name="connsiteY8" fmla="*/ 2149 h 9934"/>
                  <a:gd name="connsiteX9" fmla="*/ 5329 w 10000"/>
                  <a:gd name="connsiteY9" fmla="*/ 2272 h 9934"/>
                  <a:gd name="connsiteX10" fmla="*/ 5388 w 10000"/>
                  <a:gd name="connsiteY10" fmla="*/ 2406 h 9934"/>
                  <a:gd name="connsiteX11" fmla="*/ 5388 w 10000"/>
                  <a:gd name="connsiteY11" fmla="*/ 2537 h 9934"/>
                  <a:gd name="connsiteX12" fmla="*/ 5368 w 10000"/>
                  <a:gd name="connsiteY12" fmla="*/ 2667 h 9934"/>
                  <a:gd name="connsiteX13" fmla="*/ 5388 w 10000"/>
                  <a:gd name="connsiteY13" fmla="*/ 2682 h 9934"/>
                  <a:gd name="connsiteX14" fmla="*/ 5368 w 10000"/>
                  <a:gd name="connsiteY14" fmla="*/ 2705 h 9934"/>
                  <a:gd name="connsiteX15" fmla="*/ 5310 w 10000"/>
                  <a:gd name="connsiteY15" fmla="*/ 2721 h 9934"/>
                  <a:gd name="connsiteX16" fmla="*/ 5291 w 10000"/>
                  <a:gd name="connsiteY16" fmla="*/ 2740 h 9934"/>
                  <a:gd name="connsiteX17" fmla="*/ 5291 w 10000"/>
                  <a:gd name="connsiteY17" fmla="*/ 2798 h 9934"/>
                  <a:gd name="connsiteX18" fmla="*/ 5291 w 10000"/>
                  <a:gd name="connsiteY18" fmla="*/ 2855 h 9934"/>
                  <a:gd name="connsiteX19" fmla="*/ 5252 w 10000"/>
                  <a:gd name="connsiteY19" fmla="*/ 2917 h 9934"/>
                  <a:gd name="connsiteX20" fmla="*/ 5213 w 10000"/>
                  <a:gd name="connsiteY20" fmla="*/ 2967 h 9934"/>
                  <a:gd name="connsiteX21" fmla="*/ 5213 w 10000"/>
                  <a:gd name="connsiteY21" fmla="*/ 3140 h 9934"/>
                  <a:gd name="connsiteX22" fmla="*/ 5252 w 10000"/>
                  <a:gd name="connsiteY22" fmla="*/ 3320 h 9934"/>
                  <a:gd name="connsiteX23" fmla="*/ 5329 w 10000"/>
                  <a:gd name="connsiteY23" fmla="*/ 3501 h 9934"/>
                  <a:gd name="connsiteX24" fmla="*/ 5349 w 10000"/>
                  <a:gd name="connsiteY24" fmla="*/ 3673 h 9934"/>
                  <a:gd name="connsiteX25" fmla="*/ 5523 w 10000"/>
                  <a:gd name="connsiteY25" fmla="*/ 3820 h 9934"/>
                  <a:gd name="connsiteX26" fmla="*/ 5543 w 10000"/>
                  <a:gd name="connsiteY26" fmla="*/ 3974 h 9934"/>
                  <a:gd name="connsiteX27" fmla="*/ 5523 w 10000"/>
                  <a:gd name="connsiteY27" fmla="*/ 4123 h 9934"/>
                  <a:gd name="connsiteX28" fmla="*/ 5504 w 10000"/>
                  <a:gd name="connsiteY28" fmla="*/ 4277 h 9934"/>
                  <a:gd name="connsiteX29" fmla="*/ 5368 w 10000"/>
                  <a:gd name="connsiteY29" fmla="*/ 4503 h 9934"/>
                  <a:gd name="connsiteX30" fmla="*/ 5388 w 10000"/>
                  <a:gd name="connsiteY30" fmla="*/ 4731 h 9934"/>
                  <a:gd name="connsiteX31" fmla="*/ 5446 w 10000"/>
                  <a:gd name="connsiteY31" fmla="*/ 4957 h 9934"/>
                  <a:gd name="connsiteX32" fmla="*/ 5388 w 10000"/>
                  <a:gd name="connsiteY32" fmla="*/ 5185 h 9934"/>
                  <a:gd name="connsiteX33" fmla="*/ 5465 w 10000"/>
                  <a:gd name="connsiteY33" fmla="*/ 5435 h 9934"/>
                  <a:gd name="connsiteX34" fmla="*/ 5523 w 10000"/>
                  <a:gd name="connsiteY34" fmla="*/ 5677 h 9934"/>
                  <a:gd name="connsiteX35" fmla="*/ 5581 w 10000"/>
                  <a:gd name="connsiteY35" fmla="*/ 5926 h 9934"/>
                  <a:gd name="connsiteX36" fmla="*/ 5581 w 10000"/>
                  <a:gd name="connsiteY36" fmla="*/ 6179 h 9934"/>
                  <a:gd name="connsiteX37" fmla="*/ 5659 w 10000"/>
                  <a:gd name="connsiteY37" fmla="*/ 6503 h 9934"/>
                  <a:gd name="connsiteX38" fmla="*/ 5659 w 10000"/>
                  <a:gd name="connsiteY38" fmla="*/ 6825 h 9934"/>
                  <a:gd name="connsiteX39" fmla="*/ 5678 w 10000"/>
                  <a:gd name="connsiteY39" fmla="*/ 7141 h 9934"/>
                  <a:gd name="connsiteX40" fmla="*/ 5911 w 10000"/>
                  <a:gd name="connsiteY40" fmla="*/ 7452 h 9934"/>
                  <a:gd name="connsiteX41" fmla="*/ 5950 w 10000"/>
                  <a:gd name="connsiteY41" fmla="*/ 7605 h 9934"/>
                  <a:gd name="connsiteX42" fmla="*/ 6027 w 10000"/>
                  <a:gd name="connsiteY42" fmla="*/ 7755 h 9934"/>
                  <a:gd name="connsiteX43" fmla="*/ 6066 w 10000"/>
                  <a:gd name="connsiteY43" fmla="*/ 7912 h 9934"/>
                  <a:gd name="connsiteX44" fmla="*/ 5988 w 10000"/>
                  <a:gd name="connsiteY44" fmla="*/ 8063 h 9934"/>
                  <a:gd name="connsiteX45" fmla="*/ 5891 w 10000"/>
                  <a:gd name="connsiteY45" fmla="*/ 8262 h 9934"/>
                  <a:gd name="connsiteX46" fmla="*/ 5911 w 10000"/>
                  <a:gd name="connsiteY46" fmla="*/ 8467 h 9934"/>
                  <a:gd name="connsiteX47" fmla="*/ 6027 w 10000"/>
                  <a:gd name="connsiteY47" fmla="*/ 8678 h 9934"/>
                  <a:gd name="connsiteX48" fmla="*/ 6124 w 10000"/>
                  <a:gd name="connsiteY48" fmla="*/ 8882 h 9934"/>
                  <a:gd name="connsiteX49" fmla="*/ 6143 w 10000"/>
                  <a:gd name="connsiteY49" fmla="*/ 9035 h 9934"/>
                  <a:gd name="connsiteX50" fmla="*/ 6143 w 10000"/>
                  <a:gd name="connsiteY50" fmla="*/ 9193 h 9934"/>
                  <a:gd name="connsiteX51" fmla="*/ 6202 w 10000"/>
                  <a:gd name="connsiteY51" fmla="*/ 9346 h 9934"/>
                  <a:gd name="connsiteX52" fmla="*/ 6434 w 10000"/>
                  <a:gd name="connsiteY52" fmla="*/ 9477 h 9934"/>
                  <a:gd name="connsiteX53" fmla="*/ 6686 w 10000"/>
                  <a:gd name="connsiteY53" fmla="*/ 9477 h 9934"/>
                  <a:gd name="connsiteX54" fmla="*/ 6957 w 10000"/>
                  <a:gd name="connsiteY54" fmla="*/ 9488 h 9934"/>
                  <a:gd name="connsiteX55" fmla="*/ 7171 w 10000"/>
                  <a:gd name="connsiteY55" fmla="*/ 9500 h 9934"/>
                  <a:gd name="connsiteX56" fmla="*/ 7422 w 10000"/>
                  <a:gd name="connsiteY56" fmla="*/ 9515 h 9934"/>
                  <a:gd name="connsiteX57" fmla="*/ 7655 w 10000"/>
                  <a:gd name="connsiteY57" fmla="*/ 9534 h 9934"/>
                  <a:gd name="connsiteX58" fmla="*/ 7849 w 10000"/>
                  <a:gd name="connsiteY58" fmla="*/ 9561 h 9934"/>
                  <a:gd name="connsiteX59" fmla="*/ 8081 w 10000"/>
                  <a:gd name="connsiteY59" fmla="*/ 9593 h 9934"/>
                  <a:gd name="connsiteX60" fmla="*/ 8275 w 10000"/>
                  <a:gd name="connsiteY60" fmla="*/ 9624 h 9934"/>
                  <a:gd name="connsiteX61" fmla="*/ 8488 w 10000"/>
                  <a:gd name="connsiteY61" fmla="*/ 9635 h 9934"/>
                  <a:gd name="connsiteX62" fmla="*/ 8702 w 10000"/>
                  <a:gd name="connsiteY62" fmla="*/ 9647 h 9934"/>
                  <a:gd name="connsiteX63" fmla="*/ 8915 w 10000"/>
                  <a:gd name="connsiteY63" fmla="*/ 9650 h 9934"/>
                  <a:gd name="connsiteX64" fmla="*/ 9147 w 10000"/>
                  <a:gd name="connsiteY64" fmla="*/ 9658 h 9934"/>
                  <a:gd name="connsiteX65" fmla="*/ 9360 w 10000"/>
                  <a:gd name="connsiteY65" fmla="*/ 9662 h 9934"/>
                  <a:gd name="connsiteX66" fmla="*/ 9574 w 10000"/>
                  <a:gd name="connsiteY66" fmla="*/ 9673 h 9934"/>
                  <a:gd name="connsiteX67" fmla="*/ 9767 w 10000"/>
                  <a:gd name="connsiteY67" fmla="*/ 9693 h 9934"/>
                  <a:gd name="connsiteX68" fmla="*/ 9961 w 10000"/>
                  <a:gd name="connsiteY68" fmla="*/ 9716 h 9934"/>
                  <a:gd name="connsiteX69" fmla="*/ 10000 w 10000"/>
                  <a:gd name="connsiteY69" fmla="*/ 9735 h 9934"/>
                  <a:gd name="connsiteX70" fmla="*/ 9806 w 10000"/>
                  <a:gd name="connsiteY70" fmla="*/ 9727 h 9934"/>
                  <a:gd name="connsiteX71" fmla="*/ 9671 w 10000"/>
                  <a:gd name="connsiteY71" fmla="*/ 9743 h 9934"/>
                  <a:gd name="connsiteX72" fmla="*/ 9419 w 10000"/>
                  <a:gd name="connsiteY72" fmla="*/ 9785 h 9934"/>
                  <a:gd name="connsiteX73" fmla="*/ 9302 w 10000"/>
                  <a:gd name="connsiteY73" fmla="*/ 9785 h 9934"/>
                  <a:gd name="connsiteX74" fmla="*/ 9186 w 10000"/>
                  <a:gd name="connsiteY74" fmla="*/ 9785 h 9934"/>
                  <a:gd name="connsiteX75" fmla="*/ 9070 w 10000"/>
                  <a:gd name="connsiteY75" fmla="*/ 9792 h 9934"/>
                  <a:gd name="connsiteX76" fmla="*/ 8895 w 10000"/>
                  <a:gd name="connsiteY76" fmla="*/ 9808 h 9934"/>
                  <a:gd name="connsiteX77" fmla="*/ 8721 w 10000"/>
                  <a:gd name="connsiteY77" fmla="*/ 9835 h 9934"/>
                  <a:gd name="connsiteX78" fmla="*/ 7422 w 10000"/>
                  <a:gd name="connsiteY78" fmla="*/ 9931 h 9934"/>
                  <a:gd name="connsiteX79" fmla="*/ 2849 w 10000"/>
                  <a:gd name="connsiteY79" fmla="*/ 9934 h 9934"/>
                  <a:gd name="connsiteX80" fmla="*/ 2442 w 10000"/>
                  <a:gd name="connsiteY80" fmla="*/ 9892 h 9934"/>
                  <a:gd name="connsiteX81" fmla="*/ 2074 w 10000"/>
                  <a:gd name="connsiteY81" fmla="*/ 9850 h 9934"/>
                  <a:gd name="connsiteX82" fmla="*/ 1647 w 10000"/>
                  <a:gd name="connsiteY82" fmla="*/ 9815 h 9934"/>
                  <a:gd name="connsiteX83" fmla="*/ 814 w 10000"/>
                  <a:gd name="connsiteY83" fmla="*/ 9750 h 9934"/>
                  <a:gd name="connsiteX84" fmla="*/ 426 w 10000"/>
                  <a:gd name="connsiteY84" fmla="*/ 9720 h 9934"/>
                  <a:gd name="connsiteX85" fmla="*/ 0 w 10000"/>
                  <a:gd name="connsiteY85" fmla="*/ 9693 h 9934"/>
                  <a:gd name="connsiteX86" fmla="*/ 252 w 10000"/>
                  <a:gd name="connsiteY86" fmla="*/ 9677 h 9934"/>
                  <a:gd name="connsiteX87" fmla="*/ 523 w 10000"/>
                  <a:gd name="connsiteY87" fmla="*/ 9658 h 9934"/>
                  <a:gd name="connsiteX88" fmla="*/ 775 w 10000"/>
                  <a:gd name="connsiteY88" fmla="*/ 9631 h 9934"/>
                  <a:gd name="connsiteX89" fmla="*/ 1047 w 10000"/>
                  <a:gd name="connsiteY89" fmla="*/ 9608 h 9934"/>
                  <a:gd name="connsiteX90" fmla="*/ 1279 w 10000"/>
                  <a:gd name="connsiteY90" fmla="*/ 9589 h 9934"/>
                  <a:gd name="connsiteX91" fmla="*/ 1550 w 10000"/>
                  <a:gd name="connsiteY91" fmla="*/ 9573 h 9934"/>
                  <a:gd name="connsiteX92" fmla="*/ 1841 w 10000"/>
                  <a:gd name="connsiteY92" fmla="*/ 9561 h 9934"/>
                  <a:gd name="connsiteX93" fmla="*/ 2132 w 10000"/>
                  <a:gd name="connsiteY93" fmla="*/ 9561 h 9934"/>
                  <a:gd name="connsiteX94" fmla="*/ 2345 w 10000"/>
                  <a:gd name="connsiteY94" fmla="*/ 9561 h 9934"/>
                  <a:gd name="connsiteX95" fmla="*/ 2558 w 10000"/>
                  <a:gd name="connsiteY95" fmla="*/ 9561 h 9934"/>
                  <a:gd name="connsiteX96" fmla="*/ 2752 w 10000"/>
                  <a:gd name="connsiteY96" fmla="*/ 9557 h 9934"/>
                  <a:gd name="connsiteX97" fmla="*/ 2965 w 10000"/>
                  <a:gd name="connsiteY97" fmla="*/ 9550 h 9934"/>
                  <a:gd name="connsiteX98" fmla="*/ 3159 w 10000"/>
                  <a:gd name="connsiteY98" fmla="*/ 9546 h 9934"/>
                  <a:gd name="connsiteX99" fmla="*/ 3333 w 10000"/>
                  <a:gd name="connsiteY99" fmla="*/ 9534 h 9934"/>
                  <a:gd name="connsiteX100" fmla="*/ 3527 w 10000"/>
                  <a:gd name="connsiteY100" fmla="*/ 9519 h 9934"/>
                  <a:gd name="connsiteX101" fmla="*/ 3702 w 10000"/>
                  <a:gd name="connsiteY101" fmla="*/ 9500 h 9934"/>
                  <a:gd name="connsiteX102" fmla="*/ 3721 w 10000"/>
                  <a:gd name="connsiteY102" fmla="*/ 9331 h 9934"/>
                  <a:gd name="connsiteX103" fmla="*/ 3779 w 10000"/>
                  <a:gd name="connsiteY103" fmla="*/ 9162 h 9934"/>
                  <a:gd name="connsiteX104" fmla="*/ 3857 w 10000"/>
                  <a:gd name="connsiteY104" fmla="*/ 8993 h 9934"/>
                  <a:gd name="connsiteX105" fmla="*/ 3915 w 10000"/>
                  <a:gd name="connsiteY105" fmla="*/ 8824 h 9934"/>
                  <a:gd name="connsiteX106" fmla="*/ 3895 w 10000"/>
                  <a:gd name="connsiteY106" fmla="*/ 8578 h 9934"/>
                  <a:gd name="connsiteX107" fmla="*/ 3895 w 10000"/>
                  <a:gd name="connsiteY107" fmla="*/ 8331 h 9934"/>
                  <a:gd name="connsiteX108" fmla="*/ 3895 w 10000"/>
                  <a:gd name="connsiteY108" fmla="*/ 8082 h 9934"/>
                  <a:gd name="connsiteX109" fmla="*/ 3915 w 10000"/>
                  <a:gd name="connsiteY109" fmla="*/ 7835 h 9934"/>
                  <a:gd name="connsiteX110" fmla="*/ 3915 w 10000"/>
                  <a:gd name="connsiteY110" fmla="*/ 7640 h 9934"/>
                  <a:gd name="connsiteX111" fmla="*/ 3876 w 10000"/>
                  <a:gd name="connsiteY111" fmla="*/ 7440 h 9934"/>
                  <a:gd name="connsiteX112" fmla="*/ 3857 w 10000"/>
                  <a:gd name="connsiteY112" fmla="*/ 7252 h 9934"/>
                  <a:gd name="connsiteX113" fmla="*/ 3915 w 10000"/>
                  <a:gd name="connsiteY113" fmla="*/ 7063 h 9934"/>
                  <a:gd name="connsiteX114" fmla="*/ 4128 w 10000"/>
                  <a:gd name="connsiteY114" fmla="*/ 6863 h 9934"/>
                  <a:gd name="connsiteX115" fmla="*/ 4167 w 10000"/>
                  <a:gd name="connsiteY115" fmla="*/ 6652 h 9934"/>
                  <a:gd name="connsiteX116" fmla="*/ 4147 w 10000"/>
                  <a:gd name="connsiteY116" fmla="*/ 6437 h 9934"/>
                  <a:gd name="connsiteX117" fmla="*/ 4147 w 10000"/>
                  <a:gd name="connsiteY117" fmla="*/ 6222 h 9934"/>
                  <a:gd name="connsiteX118" fmla="*/ 4167 w 10000"/>
                  <a:gd name="connsiteY118" fmla="*/ 6145 h 9934"/>
                  <a:gd name="connsiteX119" fmla="*/ 4186 w 10000"/>
                  <a:gd name="connsiteY119" fmla="*/ 6072 h 9934"/>
                  <a:gd name="connsiteX120" fmla="*/ 4186 w 10000"/>
                  <a:gd name="connsiteY120" fmla="*/ 5999 h 9934"/>
                  <a:gd name="connsiteX121" fmla="*/ 4128 w 10000"/>
                  <a:gd name="connsiteY121" fmla="*/ 5930 h 9934"/>
                  <a:gd name="connsiteX122" fmla="*/ 4109 w 10000"/>
                  <a:gd name="connsiteY122" fmla="*/ 5757 h 9934"/>
                  <a:gd name="connsiteX123" fmla="*/ 4147 w 10000"/>
                  <a:gd name="connsiteY123" fmla="*/ 5746 h 9934"/>
                  <a:gd name="connsiteX124" fmla="*/ 4147 w 10000"/>
                  <a:gd name="connsiteY124" fmla="*/ 5569 h 9934"/>
                  <a:gd name="connsiteX125" fmla="*/ 4186 w 10000"/>
                  <a:gd name="connsiteY125" fmla="*/ 5388 h 9934"/>
                  <a:gd name="connsiteX126" fmla="*/ 4205 w 10000"/>
                  <a:gd name="connsiteY126" fmla="*/ 5211 h 9934"/>
                  <a:gd name="connsiteX127" fmla="*/ 4167 w 10000"/>
                  <a:gd name="connsiteY127" fmla="*/ 5020 h 9934"/>
                  <a:gd name="connsiteX128" fmla="*/ 4264 w 10000"/>
                  <a:gd name="connsiteY128" fmla="*/ 4992 h 9934"/>
                  <a:gd name="connsiteX129" fmla="*/ 4205 w 10000"/>
                  <a:gd name="connsiteY129" fmla="*/ 4631 h 9934"/>
                  <a:gd name="connsiteX130" fmla="*/ 4283 w 10000"/>
                  <a:gd name="connsiteY130" fmla="*/ 4546 h 9934"/>
                  <a:gd name="connsiteX131" fmla="*/ 4302 w 10000"/>
                  <a:gd name="connsiteY131" fmla="*/ 4461 h 9934"/>
                  <a:gd name="connsiteX132" fmla="*/ 4322 w 10000"/>
                  <a:gd name="connsiteY132" fmla="*/ 4373 h 9934"/>
                  <a:gd name="connsiteX133" fmla="*/ 4360 w 10000"/>
                  <a:gd name="connsiteY133" fmla="*/ 4285 h 9934"/>
                  <a:gd name="connsiteX134" fmla="*/ 4419 w 10000"/>
                  <a:gd name="connsiteY134" fmla="*/ 4231 h 9934"/>
                  <a:gd name="connsiteX135" fmla="*/ 4399 w 10000"/>
                  <a:gd name="connsiteY135" fmla="*/ 4185 h 9934"/>
                  <a:gd name="connsiteX136" fmla="*/ 4360 w 10000"/>
                  <a:gd name="connsiteY136" fmla="*/ 4131 h 9934"/>
                  <a:gd name="connsiteX137" fmla="*/ 4399 w 10000"/>
                  <a:gd name="connsiteY137" fmla="*/ 4085 h 9934"/>
                  <a:gd name="connsiteX138" fmla="*/ 4477 w 10000"/>
                  <a:gd name="connsiteY138" fmla="*/ 4001 h 9934"/>
                  <a:gd name="connsiteX139" fmla="*/ 4477 w 10000"/>
                  <a:gd name="connsiteY139" fmla="*/ 3920 h 9934"/>
                  <a:gd name="connsiteX140" fmla="*/ 4457 w 10000"/>
                  <a:gd name="connsiteY140" fmla="*/ 3836 h 9934"/>
                  <a:gd name="connsiteX141" fmla="*/ 4438 w 10000"/>
                  <a:gd name="connsiteY141" fmla="*/ 3750 h 9934"/>
                  <a:gd name="connsiteX142" fmla="*/ 4341 w 10000"/>
                  <a:gd name="connsiteY142" fmla="*/ 3746 h 9934"/>
                  <a:gd name="connsiteX143" fmla="*/ 4360 w 10000"/>
                  <a:gd name="connsiteY143" fmla="*/ 3681 h 9934"/>
                  <a:gd name="connsiteX144" fmla="*/ 4438 w 10000"/>
                  <a:gd name="connsiteY144" fmla="*/ 3616 h 9934"/>
                  <a:gd name="connsiteX145" fmla="*/ 4457 w 10000"/>
                  <a:gd name="connsiteY145" fmla="*/ 3551 h 9934"/>
                  <a:gd name="connsiteX146" fmla="*/ 4438 w 10000"/>
                  <a:gd name="connsiteY146" fmla="*/ 3482 h 9934"/>
                  <a:gd name="connsiteX147" fmla="*/ 4399 w 10000"/>
                  <a:gd name="connsiteY147" fmla="*/ 3482 h 9934"/>
                  <a:gd name="connsiteX148" fmla="*/ 4419 w 10000"/>
                  <a:gd name="connsiteY148" fmla="*/ 3416 h 9934"/>
                  <a:gd name="connsiteX149" fmla="*/ 4399 w 10000"/>
                  <a:gd name="connsiteY149" fmla="*/ 3340 h 9934"/>
                  <a:gd name="connsiteX150" fmla="*/ 4399 w 10000"/>
                  <a:gd name="connsiteY150" fmla="*/ 3274 h 9934"/>
                  <a:gd name="connsiteX151" fmla="*/ 4457 w 10000"/>
                  <a:gd name="connsiteY151" fmla="*/ 3205 h 9934"/>
                  <a:gd name="connsiteX152" fmla="*/ 4457 w 10000"/>
                  <a:gd name="connsiteY152" fmla="*/ 3067 h 9934"/>
                  <a:gd name="connsiteX153" fmla="*/ 4457 w 10000"/>
                  <a:gd name="connsiteY153" fmla="*/ 2933 h 9934"/>
                  <a:gd name="connsiteX154" fmla="*/ 4516 w 10000"/>
                  <a:gd name="connsiteY154" fmla="*/ 2798 h 9934"/>
                  <a:gd name="connsiteX155" fmla="*/ 4651 w 10000"/>
                  <a:gd name="connsiteY155" fmla="*/ 2675 h 9934"/>
                  <a:gd name="connsiteX156" fmla="*/ 4593 w 10000"/>
                  <a:gd name="connsiteY156" fmla="*/ 2656 h 9934"/>
                  <a:gd name="connsiteX157" fmla="*/ 4593 w 10000"/>
                  <a:gd name="connsiteY157" fmla="*/ 2540 h 9934"/>
                  <a:gd name="connsiteX158" fmla="*/ 4574 w 10000"/>
                  <a:gd name="connsiteY158" fmla="*/ 2425 h 9934"/>
                  <a:gd name="connsiteX159" fmla="*/ 4554 w 10000"/>
                  <a:gd name="connsiteY159" fmla="*/ 2310 h 9934"/>
                  <a:gd name="connsiteX160" fmla="*/ 4593 w 10000"/>
                  <a:gd name="connsiteY160" fmla="*/ 2207 h 9934"/>
                  <a:gd name="connsiteX161" fmla="*/ 4632 w 10000"/>
                  <a:gd name="connsiteY161" fmla="*/ 2021 h 9934"/>
                  <a:gd name="connsiteX162" fmla="*/ 4729 w 10000"/>
                  <a:gd name="connsiteY162" fmla="*/ 1841 h 9934"/>
                  <a:gd name="connsiteX163" fmla="*/ 4787 w 10000"/>
                  <a:gd name="connsiteY163" fmla="*/ 1656 h 9934"/>
                  <a:gd name="connsiteX164" fmla="*/ 4748 w 10000"/>
                  <a:gd name="connsiteY164" fmla="*/ 1468 h 9934"/>
                  <a:gd name="connsiteX165" fmla="*/ 4767 w 10000"/>
                  <a:gd name="connsiteY165" fmla="*/ 1380 h 9934"/>
                  <a:gd name="connsiteX166" fmla="*/ 4767 w 10000"/>
                  <a:gd name="connsiteY166" fmla="*/ 1284 h 9934"/>
                  <a:gd name="connsiteX167" fmla="*/ 4767 w 10000"/>
                  <a:gd name="connsiteY167" fmla="*/ 1194 h 9934"/>
                  <a:gd name="connsiteX168" fmla="*/ 4748 w 10000"/>
                  <a:gd name="connsiteY168" fmla="*/ 1102 h 9934"/>
                  <a:gd name="connsiteX169" fmla="*/ 4651 w 10000"/>
                  <a:gd name="connsiteY169" fmla="*/ 1129 h 9934"/>
                  <a:gd name="connsiteX170" fmla="*/ 4651 w 10000"/>
                  <a:gd name="connsiteY170" fmla="*/ 1068 h 9934"/>
                  <a:gd name="connsiteX171" fmla="*/ 4632 w 10000"/>
                  <a:gd name="connsiteY171" fmla="*/ 1003 h 9934"/>
                  <a:gd name="connsiteX172" fmla="*/ 4632 w 10000"/>
                  <a:gd name="connsiteY172" fmla="*/ 941 h 9934"/>
                  <a:gd name="connsiteX173" fmla="*/ 4651 w 10000"/>
                  <a:gd name="connsiteY173" fmla="*/ 880 h 9934"/>
                  <a:gd name="connsiteX174" fmla="*/ 4593 w 10000"/>
                  <a:gd name="connsiteY174" fmla="*/ 799 h 9934"/>
                  <a:gd name="connsiteX175" fmla="*/ 4593 w 10000"/>
                  <a:gd name="connsiteY175" fmla="*/ 715 h 9934"/>
                  <a:gd name="connsiteX176" fmla="*/ 4574 w 10000"/>
                  <a:gd name="connsiteY176" fmla="*/ 630 h 9934"/>
                  <a:gd name="connsiteX177" fmla="*/ 4574 w 10000"/>
                  <a:gd name="connsiteY177" fmla="*/ 554 h 9934"/>
                  <a:gd name="connsiteX178" fmla="*/ 4516 w 10000"/>
                  <a:gd name="connsiteY178" fmla="*/ 361 h 9934"/>
                  <a:gd name="connsiteX179" fmla="*/ 4457 w 10000"/>
                  <a:gd name="connsiteY179" fmla="*/ 342 h 9934"/>
                  <a:gd name="connsiteX180" fmla="*/ 4341 w 10000"/>
                  <a:gd name="connsiteY180" fmla="*/ 330 h 9934"/>
                  <a:gd name="connsiteX181" fmla="*/ 4264 w 10000"/>
                  <a:gd name="connsiteY181" fmla="*/ 318 h 9934"/>
                  <a:gd name="connsiteX182" fmla="*/ 4147 w 10000"/>
                  <a:gd name="connsiteY182" fmla="*/ 315 h 9934"/>
                  <a:gd name="connsiteX183" fmla="*/ 4070 w 10000"/>
                  <a:gd name="connsiteY183" fmla="*/ 318 h 9934"/>
                  <a:gd name="connsiteX184" fmla="*/ 4012 w 10000"/>
                  <a:gd name="connsiteY184" fmla="*/ 326 h 9934"/>
                  <a:gd name="connsiteX185" fmla="*/ 3934 w 10000"/>
                  <a:gd name="connsiteY185" fmla="*/ 326 h 9934"/>
                  <a:gd name="connsiteX186" fmla="*/ 3876 w 10000"/>
                  <a:gd name="connsiteY186" fmla="*/ 318 h 9934"/>
                  <a:gd name="connsiteX187" fmla="*/ 3895 w 10000"/>
                  <a:gd name="connsiteY187" fmla="*/ 303 h 9934"/>
                  <a:gd name="connsiteX188" fmla="*/ 3934 w 10000"/>
                  <a:gd name="connsiteY188" fmla="*/ 295 h 9934"/>
                  <a:gd name="connsiteX189" fmla="*/ 3992 w 10000"/>
                  <a:gd name="connsiteY189" fmla="*/ 284 h 9934"/>
                  <a:gd name="connsiteX190" fmla="*/ 3973 w 10000"/>
                  <a:gd name="connsiteY190" fmla="*/ 269 h 9934"/>
                  <a:gd name="connsiteX191" fmla="*/ 4147 w 10000"/>
                  <a:gd name="connsiteY191" fmla="*/ 253 h 9934"/>
                  <a:gd name="connsiteX192" fmla="*/ 4322 w 10000"/>
                  <a:gd name="connsiteY192" fmla="*/ 226 h 9934"/>
                  <a:gd name="connsiteX193" fmla="*/ 4477 w 10000"/>
                  <a:gd name="connsiteY193" fmla="*/ 200 h 9934"/>
                  <a:gd name="connsiteX194" fmla="*/ 4612 w 10000"/>
                  <a:gd name="connsiteY194" fmla="*/ 161 h 9934"/>
                  <a:gd name="connsiteX195" fmla="*/ 4651 w 10000"/>
                  <a:gd name="connsiteY195" fmla="*/ 119 h 9934"/>
                  <a:gd name="connsiteX196" fmla="*/ 4709 w 10000"/>
                  <a:gd name="connsiteY196" fmla="*/ 84 h 9934"/>
                  <a:gd name="connsiteX197" fmla="*/ 4709 w 10000"/>
                  <a:gd name="connsiteY197" fmla="*/ 42 h 9934"/>
                  <a:gd name="connsiteX198" fmla="*/ 4729 w 10000"/>
                  <a:gd name="connsiteY198" fmla="*/ 0 h 9934"/>
                  <a:gd name="connsiteX199" fmla="*/ 4787 w 10000"/>
                  <a:gd name="connsiteY199" fmla="*/ 73 h 9934"/>
                  <a:gd name="connsiteX200" fmla="*/ 4864 w 10000"/>
                  <a:gd name="connsiteY200" fmla="*/ 153 h 9934"/>
                  <a:gd name="connsiteX201" fmla="*/ 4884 w 10000"/>
                  <a:gd name="connsiteY201" fmla="*/ 230 h 9934"/>
                  <a:gd name="connsiteX202" fmla="*/ 4845 w 10000"/>
                  <a:gd name="connsiteY202" fmla="*/ 315 h 9934"/>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9070 w 10000"/>
                  <a:gd name="connsiteY75" fmla="*/ 9857 h 10000"/>
                  <a:gd name="connsiteX76" fmla="*/ 8895 w 10000"/>
                  <a:gd name="connsiteY76" fmla="*/ 9873 h 10000"/>
                  <a:gd name="connsiteX77" fmla="*/ 8721 w 10000"/>
                  <a:gd name="connsiteY77" fmla="*/ 9900 h 10000"/>
                  <a:gd name="connsiteX78" fmla="*/ 2849 w 10000"/>
                  <a:gd name="connsiteY78" fmla="*/ 10000 h 10000"/>
                  <a:gd name="connsiteX79" fmla="*/ 2442 w 10000"/>
                  <a:gd name="connsiteY79" fmla="*/ 9958 h 10000"/>
                  <a:gd name="connsiteX80" fmla="*/ 2074 w 10000"/>
                  <a:gd name="connsiteY80" fmla="*/ 9915 h 10000"/>
                  <a:gd name="connsiteX81" fmla="*/ 1647 w 10000"/>
                  <a:gd name="connsiteY81" fmla="*/ 9880 h 10000"/>
                  <a:gd name="connsiteX82" fmla="*/ 814 w 10000"/>
                  <a:gd name="connsiteY82" fmla="*/ 9815 h 10000"/>
                  <a:gd name="connsiteX83" fmla="*/ 426 w 10000"/>
                  <a:gd name="connsiteY83" fmla="*/ 9785 h 10000"/>
                  <a:gd name="connsiteX84" fmla="*/ 0 w 10000"/>
                  <a:gd name="connsiteY84" fmla="*/ 9757 h 10000"/>
                  <a:gd name="connsiteX85" fmla="*/ 252 w 10000"/>
                  <a:gd name="connsiteY85" fmla="*/ 9741 h 10000"/>
                  <a:gd name="connsiteX86" fmla="*/ 523 w 10000"/>
                  <a:gd name="connsiteY86" fmla="*/ 9722 h 10000"/>
                  <a:gd name="connsiteX87" fmla="*/ 775 w 10000"/>
                  <a:gd name="connsiteY87" fmla="*/ 9695 h 10000"/>
                  <a:gd name="connsiteX88" fmla="*/ 1047 w 10000"/>
                  <a:gd name="connsiteY88" fmla="*/ 9672 h 10000"/>
                  <a:gd name="connsiteX89" fmla="*/ 1279 w 10000"/>
                  <a:gd name="connsiteY89" fmla="*/ 9653 h 10000"/>
                  <a:gd name="connsiteX90" fmla="*/ 1550 w 10000"/>
                  <a:gd name="connsiteY90" fmla="*/ 9637 h 10000"/>
                  <a:gd name="connsiteX91" fmla="*/ 1841 w 10000"/>
                  <a:gd name="connsiteY91" fmla="*/ 9625 h 10000"/>
                  <a:gd name="connsiteX92" fmla="*/ 2132 w 10000"/>
                  <a:gd name="connsiteY92" fmla="*/ 9625 h 10000"/>
                  <a:gd name="connsiteX93" fmla="*/ 2345 w 10000"/>
                  <a:gd name="connsiteY93" fmla="*/ 9625 h 10000"/>
                  <a:gd name="connsiteX94" fmla="*/ 2558 w 10000"/>
                  <a:gd name="connsiteY94" fmla="*/ 9625 h 10000"/>
                  <a:gd name="connsiteX95" fmla="*/ 2752 w 10000"/>
                  <a:gd name="connsiteY95" fmla="*/ 9620 h 10000"/>
                  <a:gd name="connsiteX96" fmla="*/ 2965 w 10000"/>
                  <a:gd name="connsiteY96" fmla="*/ 9613 h 10000"/>
                  <a:gd name="connsiteX97" fmla="*/ 3159 w 10000"/>
                  <a:gd name="connsiteY97" fmla="*/ 9609 h 10000"/>
                  <a:gd name="connsiteX98" fmla="*/ 3333 w 10000"/>
                  <a:gd name="connsiteY98" fmla="*/ 9597 h 10000"/>
                  <a:gd name="connsiteX99" fmla="*/ 3527 w 10000"/>
                  <a:gd name="connsiteY99" fmla="*/ 9582 h 10000"/>
                  <a:gd name="connsiteX100" fmla="*/ 3702 w 10000"/>
                  <a:gd name="connsiteY100" fmla="*/ 9563 h 10000"/>
                  <a:gd name="connsiteX101" fmla="*/ 3721 w 10000"/>
                  <a:gd name="connsiteY101" fmla="*/ 9393 h 10000"/>
                  <a:gd name="connsiteX102" fmla="*/ 3779 w 10000"/>
                  <a:gd name="connsiteY102" fmla="*/ 9223 h 10000"/>
                  <a:gd name="connsiteX103" fmla="*/ 3857 w 10000"/>
                  <a:gd name="connsiteY103" fmla="*/ 9053 h 10000"/>
                  <a:gd name="connsiteX104" fmla="*/ 3915 w 10000"/>
                  <a:gd name="connsiteY104" fmla="*/ 8883 h 10000"/>
                  <a:gd name="connsiteX105" fmla="*/ 3895 w 10000"/>
                  <a:gd name="connsiteY105" fmla="*/ 8635 h 10000"/>
                  <a:gd name="connsiteX106" fmla="*/ 3895 w 10000"/>
                  <a:gd name="connsiteY106" fmla="*/ 8386 h 10000"/>
                  <a:gd name="connsiteX107" fmla="*/ 3895 w 10000"/>
                  <a:gd name="connsiteY107" fmla="*/ 8136 h 10000"/>
                  <a:gd name="connsiteX108" fmla="*/ 3915 w 10000"/>
                  <a:gd name="connsiteY108" fmla="*/ 7887 h 10000"/>
                  <a:gd name="connsiteX109" fmla="*/ 3915 w 10000"/>
                  <a:gd name="connsiteY109" fmla="*/ 7691 h 10000"/>
                  <a:gd name="connsiteX110" fmla="*/ 3876 w 10000"/>
                  <a:gd name="connsiteY110" fmla="*/ 7489 h 10000"/>
                  <a:gd name="connsiteX111" fmla="*/ 3857 w 10000"/>
                  <a:gd name="connsiteY111" fmla="*/ 7300 h 10000"/>
                  <a:gd name="connsiteX112" fmla="*/ 3915 w 10000"/>
                  <a:gd name="connsiteY112" fmla="*/ 7110 h 10000"/>
                  <a:gd name="connsiteX113" fmla="*/ 4128 w 10000"/>
                  <a:gd name="connsiteY113" fmla="*/ 6909 h 10000"/>
                  <a:gd name="connsiteX114" fmla="*/ 4167 w 10000"/>
                  <a:gd name="connsiteY114" fmla="*/ 6696 h 10000"/>
                  <a:gd name="connsiteX115" fmla="*/ 4147 w 10000"/>
                  <a:gd name="connsiteY115" fmla="*/ 6480 h 10000"/>
                  <a:gd name="connsiteX116" fmla="*/ 4147 w 10000"/>
                  <a:gd name="connsiteY116" fmla="*/ 6263 h 10000"/>
                  <a:gd name="connsiteX117" fmla="*/ 4167 w 10000"/>
                  <a:gd name="connsiteY117" fmla="*/ 6186 h 10000"/>
                  <a:gd name="connsiteX118" fmla="*/ 4186 w 10000"/>
                  <a:gd name="connsiteY118" fmla="*/ 6112 h 10000"/>
                  <a:gd name="connsiteX119" fmla="*/ 4186 w 10000"/>
                  <a:gd name="connsiteY119" fmla="*/ 6039 h 10000"/>
                  <a:gd name="connsiteX120" fmla="*/ 4128 w 10000"/>
                  <a:gd name="connsiteY120" fmla="*/ 5969 h 10000"/>
                  <a:gd name="connsiteX121" fmla="*/ 4109 w 10000"/>
                  <a:gd name="connsiteY121" fmla="*/ 5795 h 10000"/>
                  <a:gd name="connsiteX122" fmla="*/ 4147 w 10000"/>
                  <a:gd name="connsiteY122" fmla="*/ 5784 h 10000"/>
                  <a:gd name="connsiteX123" fmla="*/ 4147 w 10000"/>
                  <a:gd name="connsiteY123" fmla="*/ 5606 h 10000"/>
                  <a:gd name="connsiteX124" fmla="*/ 4186 w 10000"/>
                  <a:gd name="connsiteY124" fmla="*/ 5424 h 10000"/>
                  <a:gd name="connsiteX125" fmla="*/ 4205 w 10000"/>
                  <a:gd name="connsiteY125" fmla="*/ 5246 h 10000"/>
                  <a:gd name="connsiteX126" fmla="*/ 4167 w 10000"/>
                  <a:gd name="connsiteY126" fmla="*/ 5053 h 10000"/>
                  <a:gd name="connsiteX127" fmla="*/ 4264 w 10000"/>
                  <a:gd name="connsiteY127" fmla="*/ 5025 h 10000"/>
                  <a:gd name="connsiteX128" fmla="*/ 4205 w 10000"/>
                  <a:gd name="connsiteY128" fmla="*/ 4662 h 10000"/>
                  <a:gd name="connsiteX129" fmla="*/ 4283 w 10000"/>
                  <a:gd name="connsiteY129" fmla="*/ 4576 h 10000"/>
                  <a:gd name="connsiteX130" fmla="*/ 4302 w 10000"/>
                  <a:gd name="connsiteY130" fmla="*/ 4491 h 10000"/>
                  <a:gd name="connsiteX131" fmla="*/ 4322 w 10000"/>
                  <a:gd name="connsiteY131" fmla="*/ 4402 h 10000"/>
                  <a:gd name="connsiteX132" fmla="*/ 4360 w 10000"/>
                  <a:gd name="connsiteY132" fmla="*/ 4313 h 10000"/>
                  <a:gd name="connsiteX133" fmla="*/ 4419 w 10000"/>
                  <a:gd name="connsiteY133" fmla="*/ 4259 h 10000"/>
                  <a:gd name="connsiteX134" fmla="*/ 4399 w 10000"/>
                  <a:gd name="connsiteY134" fmla="*/ 4213 h 10000"/>
                  <a:gd name="connsiteX135" fmla="*/ 4360 w 10000"/>
                  <a:gd name="connsiteY135" fmla="*/ 4158 h 10000"/>
                  <a:gd name="connsiteX136" fmla="*/ 4399 w 10000"/>
                  <a:gd name="connsiteY136" fmla="*/ 4112 h 10000"/>
                  <a:gd name="connsiteX137" fmla="*/ 4477 w 10000"/>
                  <a:gd name="connsiteY137" fmla="*/ 4028 h 10000"/>
                  <a:gd name="connsiteX138" fmla="*/ 4477 w 10000"/>
                  <a:gd name="connsiteY138" fmla="*/ 3946 h 10000"/>
                  <a:gd name="connsiteX139" fmla="*/ 4457 w 10000"/>
                  <a:gd name="connsiteY139" fmla="*/ 3861 h 10000"/>
                  <a:gd name="connsiteX140" fmla="*/ 4438 w 10000"/>
                  <a:gd name="connsiteY140" fmla="*/ 3775 h 10000"/>
                  <a:gd name="connsiteX141" fmla="*/ 4341 w 10000"/>
                  <a:gd name="connsiteY141" fmla="*/ 3771 h 10000"/>
                  <a:gd name="connsiteX142" fmla="*/ 4360 w 10000"/>
                  <a:gd name="connsiteY142" fmla="*/ 3705 h 10000"/>
                  <a:gd name="connsiteX143" fmla="*/ 4438 w 10000"/>
                  <a:gd name="connsiteY143" fmla="*/ 3640 h 10000"/>
                  <a:gd name="connsiteX144" fmla="*/ 4457 w 10000"/>
                  <a:gd name="connsiteY144" fmla="*/ 3575 h 10000"/>
                  <a:gd name="connsiteX145" fmla="*/ 4438 w 10000"/>
                  <a:gd name="connsiteY145" fmla="*/ 3505 h 10000"/>
                  <a:gd name="connsiteX146" fmla="*/ 4399 w 10000"/>
                  <a:gd name="connsiteY146" fmla="*/ 3505 h 10000"/>
                  <a:gd name="connsiteX147" fmla="*/ 4419 w 10000"/>
                  <a:gd name="connsiteY147" fmla="*/ 3439 h 10000"/>
                  <a:gd name="connsiteX148" fmla="*/ 4399 w 10000"/>
                  <a:gd name="connsiteY148" fmla="*/ 3362 h 10000"/>
                  <a:gd name="connsiteX149" fmla="*/ 4399 w 10000"/>
                  <a:gd name="connsiteY149" fmla="*/ 3296 h 10000"/>
                  <a:gd name="connsiteX150" fmla="*/ 4457 w 10000"/>
                  <a:gd name="connsiteY150" fmla="*/ 3226 h 10000"/>
                  <a:gd name="connsiteX151" fmla="*/ 4457 w 10000"/>
                  <a:gd name="connsiteY151" fmla="*/ 3087 h 10000"/>
                  <a:gd name="connsiteX152" fmla="*/ 4457 w 10000"/>
                  <a:gd name="connsiteY152" fmla="*/ 2952 h 10000"/>
                  <a:gd name="connsiteX153" fmla="*/ 4516 w 10000"/>
                  <a:gd name="connsiteY153" fmla="*/ 2817 h 10000"/>
                  <a:gd name="connsiteX154" fmla="*/ 4651 w 10000"/>
                  <a:gd name="connsiteY154" fmla="*/ 2693 h 10000"/>
                  <a:gd name="connsiteX155" fmla="*/ 4593 w 10000"/>
                  <a:gd name="connsiteY155" fmla="*/ 2674 h 10000"/>
                  <a:gd name="connsiteX156" fmla="*/ 4593 w 10000"/>
                  <a:gd name="connsiteY156" fmla="*/ 2557 h 10000"/>
                  <a:gd name="connsiteX157" fmla="*/ 4574 w 10000"/>
                  <a:gd name="connsiteY157" fmla="*/ 2441 h 10000"/>
                  <a:gd name="connsiteX158" fmla="*/ 4554 w 10000"/>
                  <a:gd name="connsiteY158" fmla="*/ 2325 h 10000"/>
                  <a:gd name="connsiteX159" fmla="*/ 4593 w 10000"/>
                  <a:gd name="connsiteY159" fmla="*/ 2222 h 10000"/>
                  <a:gd name="connsiteX160" fmla="*/ 4632 w 10000"/>
                  <a:gd name="connsiteY160" fmla="*/ 2034 h 10000"/>
                  <a:gd name="connsiteX161" fmla="*/ 4729 w 10000"/>
                  <a:gd name="connsiteY161" fmla="*/ 1853 h 10000"/>
                  <a:gd name="connsiteX162" fmla="*/ 4787 w 10000"/>
                  <a:gd name="connsiteY162" fmla="*/ 1667 h 10000"/>
                  <a:gd name="connsiteX163" fmla="*/ 4748 w 10000"/>
                  <a:gd name="connsiteY163" fmla="*/ 1478 h 10000"/>
                  <a:gd name="connsiteX164" fmla="*/ 4767 w 10000"/>
                  <a:gd name="connsiteY164" fmla="*/ 1389 h 10000"/>
                  <a:gd name="connsiteX165" fmla="*/ 4767 w 10000"/>
                  <a:gd name="connsiteY165" fmla="*/ 1293 h 10000"/>
                  <a:gd name="connsiteX166" fmla="*/ 4767 w 10000"/>
                  <a:gd name="connsiteY166" fmla="*/ 1202 h 10000"/>
                  <a:gd name="connsiteX167" fmla="*/ 4748 w 10000"/>
                  <a:gd name="connsiteY167" fmla="*/ 1109 h 10000"/>
                  <a:gd name="connsiteX168" fmla="*/ 4651 w 10000"/>
                  <a:gd name="connsiteY168" fmla="*/ 1137 h 10000"/>
                  <a:gd name="connsiteX169" fmla="*/ 4651 w 10000"/>
                  <a:gd name="connsiteY169" fmla="*/ 1075 h 10000"/>
                  <a:gd name="connsiteX170" fmla="*/ 4632 w 10000"/>
                  <a:gd name="connsiteY170" fmla="*/ 1010 h 10000"/>
                  <a:gd name="connsiteX171" fmla="*/ 4632 w 10000"/>
                  <a:gd name="connsiteY171" fmla="*/ 947 h 10000"/>
                  <a:gd name="connsiteX172" fmla="*/ 4651 w 10000"/>
                  <a:gd name="connsiteY172" fmla="*/ 886 h 10000"/>
                  <a:gd name="connsiteX173" fmla="*/ 4593 w 10000"/>
                  <a:gd name="connsiteY173" fmla="*/ 804 h 10000"/>
                  <a:gd name="connsiteX174" fmla="*/ 4593 w 10000"/>
                  <a:gd name="connsiteY174" fmla="*/ 720 h 10000"/>
                  <a:gd name="connsiteX175" fmla="*/ 4574 w 10000"/>
                  <a:gd name="connsiteY175" fmla="*/ 634 h 10000"/>
                  <a:gd name="connsiteX176" fmla="*/ 4574 w 10000"/>
                  <a:gd name="connsiteY176" fmla="*/ 558 h 10000"/>
                  <a:gd name="connsiteX177" fmla="*/ 4516 w 10000"/>
                  <a:gd name="connsiteY177" fmla="*/ 363 h 10000"/>
                  <a:gd name="connsiteX178" fmla="*/ 4457 w 10000"/>
                  <a:gd name="connsiteY178" fmla="*/ 344 h 10000"/>
                  <a:gd name="connsiteX179" fmla="*/ 4341 w 10000"/>
                  <a:gd name="connsiteY179" fmla="*/ 332 h 10000"/>
                  <a:gd name="connsiteX180" fmla="*/ 4264 w 10000"/>
                  <a:gd name="connsiteY180" fmla="*/ 320 h 10000"/>
                  <a:gd name="connsiteX181" fmla="*/ 4147 w 10000"/>
                  <a:gd name="connsiteY181" fmla="*/ 317 h 10000"/>
                  <a:gd name="connsiteX182" fmla="*/ 4070 w 10000"/>
                  <a:gd name="connsiteY182" fmla="*/ 320 h 10000"/>
                  <a:gd name="connsiteX183" fmla="*/ 4012 w 10000"/>
                  <a:gd name="connsiteY183" fmla="*/ 328 h 10000"/>
                  <a:gd name="connsiteX184" fmla="*/ 3934 w 10000"/>
                  <a:gd name="connsiteY184" fmla="*/ 328 h 10000"/>
                  <a:gd name="connsiteX185" fmla="*/ 3876 w 10000"/>
                  <a:gd name="connsiteY185" fmla="*/ 320 h 10000"/>
                  <a:gd name="connsiteX186" fmla="*/ 3895 w 10000"/>
                  <a:gd name="connsiteY186" fmla="*/ 305 h 10000"/>
                  <a:gd name="connsiteX187" fmla="*/ 3934 w 10000"/>
                  <a:gd name="connsiteY187" fmla="*/ 297 h 10000"/>
                  <a:gd name="connsiteX188" fmla="*/ 3992 w 10000"/>
                  <a:gd name="connsiteY188" fmla="*/ 286 h 10000"/>
                  <a:gd name="connsiteX189" fmla="*/ 3973 w 10000"/>
                  <a:gd name="connsiteY189" fmla="*/ 271 h 10000"/>
                  <a:gd name="connsiteX190" fmla="*/ 4147 w 10000"/>
                  <a:gd name="connsiteY190" fmla="*/ 255 h 10000"/>
                  <a:gd name="connsiteX191" fmla="*/ 4322 w 10000"/>
                  <a:gd name="connsiteY191" fmla="*/ 228 h 10000"/>
                  <a:gd name="connsiteX192" fmla="*/ 4477 w 10000"/>
                  <a:gd name="connsiteY192" fmla="*/ 201 h 10000"/>
                  <a:gd name="connsiteX193" fmla="*/ 4612 w 10000"/>
                  <a:gd name="connsiteY193" fmla="*/ 162 h 10000"/>
                  <a:gd name="connsiteX194" fmla="*/ 4651 w 10000"/>
                  <a:gd name="connsiteY194" fmla="*/ 120 h 10000"/>
                  <a:gd name="connsiteX195" fmla="*/ 4709 w 10000"/>
                  <a:gd name="connsiteY195" fmla="*/ 85 h 10000"/>
                  <a:gd name="connsiteX196" fmla="*/ 4709 w 10000"/>
                  <a:gd name="connsiteY196" fmla="*/ 42 h 10000"/>
                  <a:gd name="connsiteX197" fmla="*/ 4729 w 10000"/>
                  <a:gd name="connsiteY197" fmla="*/ 0 h 10000"/>
                  <a:gd name="connsiteX198" fmla="*/ 4787 w 10000"/>
                  <a:gd name="connsiteY198" fmla="*/ 73 h 10000"/>
                  <a:gd name="connsiteX199" fmla="*/ 4864 w 10000"/>
                  <a:gd name="connsiteY199" fmla="*/ 154 h 10000"/>
                  <a:gd name="connsiteX200" fmla="*/ 4884 w 10000"/>
                  <a:gd name="connsiteY200" fmla="*/ 232 h 10000"/>
                  <a:gd name="connsiteX201" fmla="*/ 4845 w 10000"/>
                  <a:gd name="connsiteY201"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9070 w 10000"/>
                  <a:gd name="connsiteY75" fmla="*/ 9857 h 10000"/>
                  <a:gd name="connsiteX76" fmla="*/ 8895 w 10000"/>
                  <a:gd name="connsiteY76" fmla="*/ 9873 h 10000"/>
                  <a:gd name="connsiteX77" fmla="*/ 2849 w 10000"/>
                  <a:gd name="connsiteY77" fmla="*/ 10000 h 10000"/>
                  <a:gd name="connsiteX78" fmla="*/ 2442 w 10000"/>
                  <a:gd name="connsiteY78" fmla="*/ 9958 h 10000"/>
                  <a:gd name="connsiteX79" fmla="*/ 2074 w 10000"/>
                  <a:gd name="connsiteY79" fmla="*/ 9915 h 10000"/>
                  <a:gd name="connsiteX80" fmla="*/ 1647 w 10000"/>
                  <a:gd name="connsiteY80" fmla="*/ 9880 h 10000"/>
                  <a:gd name="connsiteX81" fmla="*/ 814 w 10000"/>
                  <a:gd name="connsiteY81" fmla="*/ 9815 h 10000"/>
                  <a:gd name="connsiteX82" fmla="*/ 426 w 10000"/>
                  <a:gd name="connsiteY82" fmla="*/ 9785 h 10000"/>
                  <a:gd name="connsiteX83" fmla="*/ 0 w 10000"/>
                  <a:gd name="connsiteY83" fmla="*/ 9757 h 10000"/>
                  <a:gd name="connsiteX84" fmla="*/ 252 w 10000"/>
                  <a:gd name="connsiteY84" fmla="*/ 9741 h 10000"/>
                  <a:gd name="connsiteX85" fmla="*/ 523 w 10000"/>
                  <a:gd name="connsiteY85" fmla="*/ 9722 h 10000"/>
                  <a:gd name="connsiteX86" fmla="*/ 775 w 10000"/>
                  <a:gd name="connsiteY86" fmla="*/ 9695 h 10000"/>
                  <a:gd name="connsiteX87" fmla="*/ 1047 w 10000"/>
                  <a:gd name="connsiteY87" fmla="*/ 9672 h 10000"/>
                  <a:gd name="connsiteX88" fmla="*/ 1279 w 10000"/>
                  <a:gd name="connsiteY88" fmla="*/ 9653 h 10000"/>
                  <a:gd name="connsiteX89" fmla="*/ 1550 w 10000"/>
                  <a:gd name="connsiteY89" fmla="*/ 9637 h 10000"/>
                  <a:gd name="connsiteX90" fmla="*/ 1841 w 10000"/>
                  <a:gd name="connsiteY90" fmla="*/ 9625 h 10000"/>
                  <a:gd name="connsiteX91" fmla="*/ 2132 w 10000"/>
                  <a:gd name="connsiteY91" fmla="*/ 9625 h 10000"/>
                  <a:gd name="connsiteX92" fmla="*/ 2345 w 10000"/>
                  <a:gd name="connsiteY92" fmla="*/ 9625 h 10000"/>
                  <a:gd name="connsiteX93" fmla="*/ 2558 w 10000"/>
                  <a:gd name="connsiteY93" fmla="*/ 9625 h 10000"/>
                  <a:gd name="connsiteX94" fmla="*/ 2752 w 10000"/>
                  <a:gd name="connsiteY94" fmla="*/ 9620 h 10000"/>
                  <a:gd name="connsiteX95" fmla="*/ 2965 w 10000"/>
                  <a:gd name="connsiteY95" fmla="*/ 9613 h 10000"/>
                  <a:gd name="connsiteX96" fmla="*/ 3159 w 10000"/>
                  <a:gd name="connsiteY96" fmla="*/ 9609 h 10000"/>
                  <a:gd name="connsiteX97" fmla="*/ 3333 w 10000"/>
                  <a:gd name="connsiteY97" fmla="*/ 9597 h 10000"/>
                  <a:gd name="connsiteX98" fmla="*/ 3527 w 10000"/>
                  <a:gd name="connsiteY98" fmla="*/ 9582 h 10000"/>
                  <a:gd name="connsiteX99" fmla="*/ 3702 w 10000"/>
                  <a:gd name="connsiteY99" fmla="*/ 9563 h 10000"/>
                  <a:gd name="connsiteX100" fmla="*/ 3721 w 10000"/>
                  <a:gd name="connsiteY100" fmla="*/ 9393 h 10000"/>
                  <a:gd name="connsiteX101" fmla="*/ 3779 w 10000"/>
                  <a:gd name="connsiteY101" fmla="*/ 9223 h 10000"/>
                  <a:gd name="connsiteX102" fmla="*/ 3857 w 10000"/>
                  <a:gd name="connsiteY102" fmla="*/ 9053 h 10000"/>
                  <a:gd name="connsiteX103" fmla="*/ 3915 w 10000"/>
                  <a:gd name="connsiteY103" fmla="*/ 8883 h 10000"/>
                  <a:gd name="connsiteX104" fmla="*/ 3895 w 10000"/>
                  <a:gd name="connsiteY104" fmla="*/ 8635 h 10000"/>
                  <a:gd name="connsiteX105" fmla="*/ 3895 w 10000"/>
                  <a:gd name="connsiteY105" fmla="*/ 8386 h 10000"/>
                  <a:gd name="connsiteX106" fmla="*/ 3895 w 10000"/>
                  <a:gd name="connsiteY106" fmla="*/ 8136 h 10000"/>
                  <a:gd name="connsiteX107" fmla="*/ 3915 w 10000"/>
                  <a:gd name="connsiteY107" fmla="*/ 7887 h 10000"/>
                  <a:gd name="connsiteX108" fmla="*/ 3915 w 10000"/>
                  <a:gd name="connsiteY108" fmla="*/ 7691 h 10000"/>
                  <a:gd name="connsiteX109" fmla="*/ 3876 w 10000"/>
                  <a:gd name="connsiteY109" fmla="*/ 7489 h 10000"/>
                  <a:gd name="connsiteX110" fmla="*/ 3857 w 10000"/>
                  <a:gd name="connsiteY110" fmla="*/ 7300 h 10000"/>
                  <a:gd name="connsiteX111" fmla="*/ 3915 w 10000"/>
                  <a:gd name="connsiteY111" fmla="*/ 7110 h 10000"/>
                  <a:gd name="connsiteX112" fmla="*/ 4128 w 10000"/>
                  <a:gd name="connsiteY112" fmla="*/ 6909 h 10000"/>
                  <a:gd name="connsiteX113" fmla="*/ 4167 w 10000"/>
                  <a:gd name="connsiteY113" fmla="*/ 6696 h 10000"/>
                  <a:gd name="connsiteX114" fmla="*/ 4147 w 10000"/>
                  <a:gd name="connsiteY114" fmla="*/ 6480 h 10000"/>
                  <a:gd name="connsiteX115" fmla="*/ 4147 w 10000"/>
                  <a:gd name="connsiteY115" fmla="*/ 6263 h 10000"/>
                  <a:gd name="connsiteX116" fmla="*/ 4167 w 10000"/>
                  <a:gd name="connsiteY116" fmla="*/ 6186 h 10000"/>
                  <a:gd name="connsiteX117" fmla="*/ 4186 w 10000"/>
                  <a:gd name="connsiteY117" fmla="*/ 6112 h 10000"/>
                  <a:gd name="connsiteX118" fmla="*/ 4186 w 10000"/>
                  <a:gd name="connsiteY118" fmla="*/ 6039 h 10000"/>
                  <a:gd name="connsiteX119" fmla="*/ 4128 w 10000"/>
                  <a:gd name="connsiteY119" fmla="*/ 5969 h 10000"/>
                  <a:gd name="connsiteX120" fmla="*/ 4109 w 10000"/>
                  <a:gd name="connsiteY120" fmla="*/ 5795 h 10000"/>
                  <a:gd name="connsiteX121" fmla="*/ 4147 w 10000"/>
                  <a:gd name="connsiteY121" fmla="*/ 5784 h 10000"/>
                  <a:gd name="connsiteX122" fmla="*/ 4147 w 10000"/>
                  <a:gd name="connsiteY122" fmla="*/ 5606 h 10000"/>
                  <a:gd name="connsiteX123" fmla="*/ 4186 w 10000"/>
                  <a:gd name="connsiteY123" fmla="*/ 5424 h 10000"/>
                  <a:gd name="connsiteX124" fmla="*/ 4205 w 10000"/>
                  <a:gd name="connsiteY124" fmla="*/ 5246 h 10000"/>
                  <a:gd name="connsiteX125" fmla="*/ 4167 w 10000"/>
                  <a:gd name="connsiteY125" fmla="*/ 5053 h 10000"/>
                  <a:gd name="connsiteX126" fmla="*/ 4264 w 10000"/>
                  <a:gd name="connsiteY126" fmla="*/ 5025 h 10000"/>
                  <a:gd name="connsiteX127" fmla="*/ 4205 w 10000"/>
                  <a:gd name="connsiteY127" fmla="*/ 4662 h 10000"/>
                  <a:gd name="connsiteX128" fmla="*/ 4283 w 10000"/>
                  <a:gd name="connsiteY128" fmla="*/ 4576 h 10000"/>
                  <a:gd name="connsiteX129" fmla="*/ 4302 w 10000"/>
                  <a:gd name="connsiteY129" fmla="*/ 4491 h 10000"/>
                  <a:gd name="connsiteX130" fmla="*/ 4322 w 10000"/>
                  <a:gd name="connsiteY130" fmla="*/ 4402 h 10000"/>
                  <a:gd name="connsiteX131" fmla="*/ 4360 w 10000"/>
                  <a:gd name="connsiteY131" fmla="*/ 4313 h 10000"/>
                  <a:gd name="connsiteX132" fmla="*/ 4419 w 10000"/>
                  <a:gd name="connsiteY132" fmla="*/ 4259 h 10000"/>
                  <a:gd name="connsiteX133" fmla="*/ 4399 w 10000"/>
                  <a:gd name="connsiteY133" fmla="*/ 4213 h 10000"/>
                  <a:gd name="connsiteX134" fmla="*/ 4360 w 10000"/>
                  <a:gd name="connsiteY134" fmla="*/ 4158 h 10000"/>
                  <a:gd name="connsiteX135" fmla="*/ 4399 w 10000"/>
                  <a:gd name="connsiteY135" fmla="*/ 4112 h 10000"/>
                  <a:gd name="connsiteX136" fmla="*/ 4477 w 10000"/>
                  <a:gd name="connsiteY136" fmla="*/ 4028 h 10000"/>
                  <a:gd name="connsiteX137" fmla="*/ 4477 w 10000"/>
                  <a:gd name="connsiteY137" fmla="*/ 3946 h 10000"/>
                  <a:gd name="connsiteX138" fmla="*/ 4457 w 10000"/>
                  <a:gd name="connsiteY138" fmla="*/ 3861 h 10000"/>
                  <a:gd name="connsiteX139" fmla="*/ 4438 w 10000"/>
                  <a:gd name="connsiteY139" fmla="*/ 3775 h 10000"/>
                  <a:gd name="connsiteX140" fmla="*/ 4341 w 10000"/>
                  <a:gd name="connsiteY140" fmla="*/ 3771 h 10000"/>
                  <a:gd name="connsiteX141" fmla="*/ 4360 w 10000"/>
                  <a:gd name="connsiteY141" fmla="*/ 3705 h 10000"/>
                  <a:gd name="connsiteX142" fmla="*/ 4438 w 10000"/>
                  <a:gd name="connsiteY142" fmla="*/ 3640 h 10000"/>
                  <a:gd name="connsiteX143" fmla="*/ 4457 w 10000"/>
                  <a:gd name="connsiteY143" fmla="*/ 3575 h 10000"/>
                  <a:gd name="connsiteX144" fmla="*/ 4438 w 10000"/>
                  <a:gd name="connsiteY144" fmla="*/ 3505 h 10000"/>
                  <a:gd name="connsiteX145" fmla="*/ 4399 w 10000"/>
                  <a:gd name="connsiteY145" fmla="*/ 3505 h 10000"/>
                  <a:gd name="connsiteX146" fmla="*/ 4419 w 10000"/>
                  <a:gd name="connsiteY146" fmla="*/ 3439 h 10000"/>
                  <a:gd name="connsiteX147" fmla="*/ 4399 w 10000"/>
                  <a:gd name="connsiteY147" fmla="*/ 3362 h 10000"/>
                  <a:gd name="connsiteX148" fmla="*/ 4399 w 10000"/>
                  <a:gd name="connsiteY148" fmla="*/ 3296 h 10000"/>
                  <a:gd name="connsiteX149" fmla="*/ 4457 w 10000"/>
                  <a:gd name="connsiteY149" fmla="*/ 3226 h 10000"/>
                  <a:gd name="connsiteX150" fmla="*/ 4457 w 10000"/>
                  <a:gd name="connsiteY150" fmla="*/ 3087 h 10000"/>
                  <a:gd name="connsiteX151" fmla="*/ 4457 w 10000"/>
                  <a:gd name="connsiteY151" fmla="*/ 2952 h 10000"/>
                  <a:gd name="connsiteX152" fmla="*/ 4516 w 10000"/>
                  <a:gd name="connsiteY152" fmla="*/ 2817 h 10000"/>
                  <a:gd name="connsiteX153" fmla="*/ 4651 w 10000"/>
                  <a:gd name="connsiteY153" fmla="*/ 2693 h 10000"/>
                  <a:gd name="connsiteX154" fmla="*/ 4593 w 10000"/>
                  <a:gd name="connsiteY154" fmla="*/ 2674 h 10000"/>
                  <a:gd name="connsiteX155" fmla="*/ 4593 w 10000"/>
                  <a:gd name="connsiteY155" fmla="*/ 2557 h 10000"/>
                  <a:gd name="connsiteX156" fmla="*/ 4574 w 10000"/>
                  <a:gd name="connsiteY156" fmla="*/ 2441 h 10000"/>
                  <a:gd name="connsiteX157" fmla="*/ 4554 w 10000"/>
                  <a:gd name="connsiteY157" fmla="*/ 2325 h 10000"/>
                  <a:gd name="connsiteX158" fmla="*/ 4593 w 10000"/>
                  <a:gd name="connsiteY158" fmla="*/ 2222 h 10000"/>
                  <a:gd name="connsiteX159" fmla="*/ 4632 w 10000"/>
                  <a:gd name="connsiteY159" fmla="*/ 2034 h 10000"/>
                  <a:gd name="connsiteX160" fmla="*/ 4729 w 10000"/>
                  <a:gd name="connsiteY160" fmla="*/ 1853 h 10000"/>
                  <a:gd name="connsiteX161" fmla="*/ 4787 w 10000"/>
                  <a:gd name="connsiteY161" fmla="*/ 1667 h 10000"/>
                  <a:gd name="connsiteX162" fmla="*/ 4748 w 10000"/>
                  <a:gd name="connsiteY162" fmla="*/ 1478 h 10000"/>
                  <a:gd name="connsiteX163" fmla="*/ 4767 w 10000"/>
                  <a:gd name="connsiteY163" fmla="*/ 1389 h 10000"/>
                  <a:gd name="connsiteX164" fmla="*/ 4767 w 10000"/>
                  <a:gd name="connsiteY164" fmla="*/ 1293 h 10000"/>
                  <a:gd name="connsiteX165" fmla="*/ 4767 w 10000"/>
                  <a:gd name="connsiteY165" fmla="*/ 1202 h 10000"/>
                  <a:gd name="connsiteX166" fmla="*/ 4748 w 10000"/>
                  <a:gd name="connsiteY166" fmla="*/ 1109 h 10000"/>
                  <a:gd name="connsiteX167" fmla="*/ 4651 w 10000"/>
                  <a:gd name="connsiteY167" fmla="*/ 1137 h 10000"/>
                  <a:gd name="connsiteX168" fmla="*/ 4651 w 10000"/>
                  <a:gd name="connsiteY168" fmla="*/ 1075 h 10000"/>
                  <a:gd name="connsiteX169" fmla="*/ 4632 w 10000"/>
                  <a:gd name="connsiteY169" fmla="*/ 1010 h 10000"/>
                  <a:gd name="connsiteX170" fmla="*/ 4632 w 10000"/>
                  <a:gd name="connsiteY170" fmla="*/ 947 h 10000"/>
                  <a:gd name="connsiteX171" fmla="*/ 4651 w 10000"/>
                  <a:gd name="connsiteY171" fmla="*/ 886 h 10000"/>
                  <a:gd name="connsiteX172" fmla="*/ 4593 w 10000"/>
                  <a:gd name="connsiteY172" fmla="*/ 804 h 10000"/>
                  <a:gd name="connsiteX173" fmla="*/ 4593 w 10000"/>
                  <a:gd name="connsiteY173" fmla="*/ 720 h 10000"/>
                  <a:gd name="connsiteX174" fmla="*/ 4574 w 10000"/>
                  <a:gd name="connsiteY174" fmla="*/ 634 h 10000"/>
                  <a:gd name="connsiteX175" fmla="*/ 4574 w 10000"/>
                  <a:gd name="connsiteY175" fmla="*/ 558 h 10000"/>
                  <a:gd name="connsiteX176" fmla="*/ 4516 w 10000"/>
                  <a:gd name="connsiteY176" fmla="*/ 363 h 10000"/>
                  <a:gd name="connsiteX177" fmla="*/ 4457 w 10000"/>
                  <a:gd name="connsiteY177" fmla="*/ 344 h 10000"/>
                  <a:gd name="connsiteX178" fmla="*/ 4341 w 10000"/>
                  <a:gd name="connsiteY178" fmla="*/ 332 h 10000"/>
                  <a:gd name="connsiteX179" fmla="*/ 4264 w 10000"/>
                  <a:gd name="connsiteY179" fmla="*/ 320 h 10000"/>
                  <a:gd name="connsiteX180" fmla="*/ 4147 w 10000"/>
                  <a:gd name="connsiteY180" fmla="*/ 317 h 10000"/>
                  <a:gd name="connsiteX181" fmla="*/ 4070 w 10000"/>
                  <a:gd name="connsiteY181" fmla="*/ 320 h 10000"/>
                  <a:gd name="connsiteX182" fmla="*/ 4012 w 10000"/>
                  <a:gd name="connsiteY182" fmla="*/ 328 h 10000"/>
                  <a:gd name="connsiteX183" fmla="*/ 3934 w 10000"/>
                  <a:gd name="connsiteY183" fmla="*/ 328 h 10000"/>
                  <a:gd name="connsiteX184" fmla="*/ 3876 w 10000"/>
                  <a:gd name="connsiteY184" fmla="*/ 320 h 10000"/>
                  <a:gd name="connsiteX185" fmla="*/ 3895 w 10000"/>
                  <a:gd name="connsiteY185" fmla="*/ 305 h 10000"/>
                  <a:gd name="connsiteX186" fmla="*/ 3934 w 10000"/>
                  <a:gd name="connsiteY186" fmla="*/ 297 h 10000"/>
                  <a:gd name="connsiteX187" fmla="*/ 3992 w 10000"/>
                  <a:gd name="connsiteY187" fmla="*/ 286 h 10000"/>
                  <a:gd name="connsiteX188" fmla="*/ 3973 w 10000"/>
                  <a:gd name="connsiteY188" fmla="*/ 271 h 10000"/>
                  <a:gd name="connsiteX189" fmla="*/ 4147 w 10000"/>
                  <a:gd name="connsiteY189" fmla="*/ 255 h 10000"/>
                  <a:gd name="connsiteX190" fmla="*/ 4322 w 10000"/>
                  <a:gd name="connsiteY190" fmla="*/ 228 h 10000"/>
                  <a:gd name="connsiteX191" fmla="*/ 4477 w 10000"/>
                  <a:gd name="connsiteY191" fmla="*/ 201 h 10000"/>
                  <a:gd name="connsiteX192" fmla="*/ 4612 w 10000"/>
                  <a:gd name="connsiteY192" fmla="*/ 162 h 10000"/>
                  <a:gd name="connsiteX193" fmla="*/ 4651 w 10000"/>
                  <a:gd name="connsiteY193" fmla="*/ 120 h 10000"/>
                  <a:gd name="connsiteX194" fmla="*/ 4709 w 10000"/>
                  <a:gd name="connsiteY194" fmla="*/ 85 h 10000"/>
                  <a:gd name="connsiteX195" fmla="*/ 4709 w 10000"/>
                  <a:gd name="connsiteY195" fmla="*/ 42 h 10000"/>
                  <a:gd name="connsiteX196" fmla="*/ 4729 w 10000"/>
                  <a:gd name="connsiteY196" fmla="*/ 0 h 10000"/>
                  <a:gd name="connsiteX197" fmla="*/ 4787 w 10000"/>
                  <a:gd name="connsiteY197" fmla="*/ 73 h 10000"/>
                  <a:gd name="connsiteX198" fmla="*/ 4864 w 10000"/>
                  <a:gd name="connsiteY198" fmla="*/ 154 h 10000"/>
                  <a:gd name="connsiteX199" fmla="*/ 4884 w 10000"/>
                  <a:gd name="connsiteY199" fmla="*/ 232 h 10000"/>
                  <a:gd name="connsiteX200" fmla="*/ 4845 w 10000"/>
                  <a:gd name="connsiteY200"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9070 w 10000"/>
                  <a:gd name="connsiteY75" fmla="*/ 9857 h 10000"/>
                  <a:gd name="connsiteX76" fmla="*/ 2849 w 10000"/>
                  <a:gd name="connsiteY76" fmla="*/ 10000 h 10000"/>
                  <a:gd name="connsiteX77" fmla="*/ 2442 w 10000"/>
                  <a:gd name="connsiteY77" fmla="*/ 9958 h 10000"/>
                  <a:gd name="connsiteX78" fmla="*/ 2074 w 10000"/>
                  <a:gd name="connsiteY78" fmla="*/ 9915 h 10000"/>
                  <a:gd name="connsiteX79" fmla="*/ 1647 w 10000"/>
                  <a:gd name="connsiteY79" fmla="*/ 9880 h 10000"/>
                  <a:gd name="connsiteX80" fmla="*/ 814 w 10000"/>
                  <a:gd name="connsiteY80" fmla="*/ 9815 h 10000"/>
                  <a:gd name="connsiteX81" fmla="*/ 426 w 10000"/>
                  <a:gd name="connsiteY81" fmla="*/ 9785 h 10000"/>
                  <a:gd name="connsiteX82" fmla="*/ 0 w 10000"/>
                  <a:gd name="connsiteY82" fmla="*/ 9757 h 10000"/>
                  <a:gd name="connsiteX83" fmla="*/ 252 w 10000"/>
                  <a:gd name="connsiteY83" fmla="*/ 9741 h 10000"/>
                  <a:gd name="connsiteX84" fmla="*/ 523 w 10000"/>
                  <a:gd name="connsiteY84" fmla="*/ 9722 h 10000"/>
                  <a:gd name="connsiteX85" fmla="*/ 775 w 10000"/>
                  <a:gd name="connsiteY85" fmla="*/ 9695 h 10000"/>
                  <a:gd name="connsiteX86" fmla="*/ 1047 w 10000"/>
                  <a:gd name="connsiteY86" fmla="*/ 9672 h 10000"/>
                  <a:gd name="connsiteX87" fmla="*/ 1279 w 10000"/>
                  <a:gd name="connsiteY87" fmla="*/ 9653 h 10000"/>
                  <a:gd name="connsiteX88" fmla="*/ 1550 w 10000"/>
                  <a:gd name="connsiteY88" fmla="*/ 9637 h 10000"/>
                  <a:gd name="connsiteX89" fmla="*/ 1841 w 10000"/>
                  <a:gd name="connsiteY89" fmla="*/ 9625 h 10000"/>
                  <a:gd name="connsiteX90" fmla="*/ 2132 w 10000"/>
                  <a:gd name="connsiteY90" fmla="*/ 9625 h 10000"/>
                  <a:gd name="connsiteX91" fmla="*/ 2345 w 10000"/>
                  <a:gd name="connsiteY91" fmla="*/ 9625 h 10000"/>
                  <a:gd name="connsiteX92" fmla="*/ 2558 w 10000"/>
                  <a:gd name="connsiteY92" fmla="*/ 9625 h 10000"/>
                  <a:gd name="connsiteX93" fmla="*/ 2752 w 10000"/>
                  <a:gd name="connsiteY93" fmla="*/ 9620 h 10000"/>
                  <a:gd name="connsiteX94" fmla="*/ 2965 w 10000"/>
                  <a:gd name="connsiteY94" fmla="*/ 9613 h 10000"/>
                  <a:gd name="connsiteX95" fmla="*/ 3159 w 10000"/>
                  <a:gd name="connsiteY95" fmla="*/ 9609 h 10000"/>
                  <a:gd name="connsiteX96" fmla="*/ 3333 w 10000"/>
                  <a:gd name="connsiteY96" fmla="*/ 9597 h 10000"/>
                  <a:gd name="connsiteX97" fmla="*/ 3527 w 10000"/>
                  <a:gd name="connsiteY97" fmla="*/ 9582 h 10000"/>
                  <a:gd name="connsiteX98" fmla="*/ 3702 w 10000"/>
                  <a:gd name="connsiteY98" fmla="*/ 9563 h 10000"/>
                  <a:gd name="connsiteX99" fmla="*/ 3721 w 10000"/>
                  <a:gd name="connsiteY99" fmla="*/ 9393 h 10000"/>
                  <a:gd name="connsiteX100" fmla="*/ 3779 w 10000"/>
                  <a:gd name="connsiteY100" fmla="*/ 9223 h 10000"/>
                  <a:gd name="connsiteX101" fmla="*/ 3857 w 10000"/>
                  <a:gd name="connsiteY101" fmla="*/ 9053 h 10000"/>
                  <a:gd name="connsiteX102" fmla="*/ 3915 w 10000"/>
                  <a:gd name="connsiteY102" fmla="*/ 8883 h 10000"/>
                  <a:gd name="connsiteX103" fmla="*/ 3895 w 10000"/>
                  <a:gd name="connsiteY103" fmla="*/ 8635 h 10000"/>
                  <a:gd name="connsiteX104" fmla="*/ 3895 w 10000"/>
                  <a:gd name="connsiteY104" fmla="*/ 8386 h 10000"/>
                  <a:gd name="connsiteX105" fmla="*/ 3895 w 10000"/>
                  <a:gd name="connsiteY105" fmla="*/ 8136 h 10000"/>
                  <a:gd name="connsiteX106" fmla="*/ 3915 w 10000"/>
                  <a:gd name="connsiteY106" fmla="*/ 7887 h 10000"/>
                  <a:gd name="connsiteX107" fmla="*/ 3915 w 10000"/>
                  <a:gd name="connsiteY107" fmla="*/ 7691 h 10000"/>
                  <a:gd name="connsiteX108" fmla="*/ 3876 w 10000"/>
                  <a:gd name="connsiteY108" fmla="*/ 7489 h 10000"/>
                  <a:gd name="connsiteX109" fmla="*/ 3857 w 10000"/>
                  <a:gd name="connsiteY109" fmla="*/ 7300 h 10000"/>
                  <a:gd name="connsiteX110" fmla="*/ 3915 w 10000"/>
                  <a:gd name="connsiteY110" fmla="*/ 7110 h 10000"/>
                  <a:gd name="connsiteX111" fmla="*/ 4128 w 10000"/>
                  <a:gd name="connsiteY111" fmla="*/ 6909 h 10000"/>
                  <a:gd name="connsiteX112" fmla="*/ 4167 w 10000"/>
                  <a:gd name="connsiteY112" fmla="*/ 6696 h 10000"/>
                  <a:gd name="connsiteX113" fmla="*/ 4147 w 10000"/>
                  <a:gd name="connsiteY113" fmla="*/ 6480 h 10000"/>
                  <a:gd name="connsiteX114" fmla="*/ 4147 w 10000"/>
                  <a:gd name="connsiteY114" fmla="*/ 6263 h 10000"/>
                  <a:gd name="connsiteX115" fmla="*/ 4167 w 10000"/>
                  <a:gd name="connsiteY115" fmla="*/ 6186 h 10000"/>
                  <a:gd name="connsiteX116" fmla="*/ 4186 w 10000"/>
                  <a:gd name="connsiteY116" fmla="*/ 6112 h 10000"/>
                  <a:gd name="connsiteX117" fmla="*/ 4186 w 10000"/>
                  <a:gd name="connsiteY117" fmla="*/ 6039 h 10000"/>
                  <a:gd name="connsiteX118" fmla="*/ 4128 w 10000"/>
                  <a:gd name="connsiteY118" fmla="*/ 5969 h 10000"/>
                  <a:gd name="connsiteX119" fmla="*/ 4109 w 10000"/>
                  <a:gd name="connsiteY119" fmla="*/ 5795 h 10000"/>
                  <a:gd name="connsiteX120" fmla="*/ 4147 w 10000"/>
                  <a:gd name="connsiteY120" fmla="*/ 5784 h 10000"/>
                  <a:gd name="connsiteX121" fmla="*/ 4147 w 10000"/>
                  <a:gd name="connsiteY121" fmla="*/ 5606 h 10000"/>
                  <a:gd name="connsiteX122" fmla="*/ 4186 w 10000"/>
                  <a:gd name="connsiteY122" fmla="*/ 5424 h 10000"/>
                  <a:gd name="connsiteX123" fmla="*/ 4205 w 10000"/>
                  <a:gd name="connsiteY123" fmla="*/ 5246 h 10000"/>
                  <a:gd name="connsiteX124" fmla="*/ 4167 w 10000"/>
                  <a:gd name="connsiteY124" fmla="*/ 5053 h 10000"/>
                  <a:gd name="connsiteX125" fmla="*/ 4264 w 10000"/>
                  <a:gd name="connsiteY125" fmla="*/ 5025 h 10000"/>
                  <a:gd name="connsiteX126" fmla="*/ 4205 w 10000"/>
                  <a:gd name="connsiteY126" fmla="*/ 4662 h 10000"/>
                  <a:gd name="connsiteX127" fmla="*/ 4283 w 10000"/>
                  <a:gd name="connsiteY127" fmla="*/ 4576 h 10000"/>
                  <a:gd name="connsiteX128" fmla="*/ 4302 w 10000"/>
                  <a:gd name="connsiteY128" fmla="*/ 4491 h 10000"/>
                  <a:gd name="connsiteX129" fmla="*/ 4322 w 10000"/>
                  <a:gd name="connsiteY129" fmla="*/ 4402 h 10000"/>
                  <a:gd name="connsiteX130" fmla="*/ 4360 w 10000"/>
                  <a:gd name="connsiteY130" fmla="*/ 4313 h 10000"/>
                  <a:gd name="connsiteX131" fmla="*/ 4419 w 10000"/>
                  <a:gd name="connsiteY131" fmla="*/ 4259 h 10000"/>
                  <a:gd name="connsiteX132" fmla="*/ 4399 w 10000"/>
                  <a:gd name="connsiteY132" fmla="*/ 4213 h 10000"/>
                  <a:gd name="connsiteX133" fmla="*/ 4360 w 10000"/>
                  <a:gd name="connsiteY133" fmla="*/ 4158 h 10000"/>
                  <a:gd name="connsiteX134" fmla="*/ 4399 w 10000"/>
                  <a:gd name="connsiteY134" fmla="*/ 4112 h 10000"/>
                  <a:gd name="connsiteX135" fmla="*/ 4477 w 10000"/>
                  <a:gd name="connsiteY135" fmla="*/ 4028 h 10000"/>
                  <a:gd name="connsiteX136" fmla="*/ 4477 w 10000"/>
                  <a:gd name="connsiteY136" fmla="*/ 3946 h 10000"/>
                  <a:gd name="connsiteX137" fmla="*/ 4457 w 10000"/>
                  <a:gd name="connsiteY137" fmla="*/ 3861 h 10000"/>
                  <a:gd name="connsiteX138" fmla="*/ 4438 w 10000"/>
                  <a:gd name="connsiteY138" fmla="*/ 3775 h 10000"/>
                  <a:gd name="connsiteX139" fmla="*/ 4341 w 10000"/>
                  <a:gd name="connsiteY139" fmla="*/ 3771 h 10000"/>
                  <a:gd name="connsiteX140" fmla="*/ 4360 w 10000"/>
                  <a:gd name="connsiteY140" fmla="*/ 3705 h 10000"/>
                  <a:gd name="connsiteX141" fmla="*/ 4438 w 10000"/>
                  <a:gd name="connsiteY141" fmla="*/ 3640 h 10000"/>
                  <a:gd name="connsiteX142" fmla="*/ 4457 w 10000"/>
                  <a:gd name="connsiteY142" fmla="*/ 3575 h 10000"/>
                  <a:gd name="connsiteX143" fmla="*/ 4438 w 10000"/>
                  <a:gd name="connsiteY143" fmla="*/ 3505 h 10000"/>
                  <a:gd name="connsiteX144" fmla="*/ 4399 w 10000"/>
                  <a:gd name="connsiteY144" fmla="*/ 3505 h 10000"/>
                  <a:gd name="connsiteX145" fmla="*/ 4419 w 10000"/>
                  <a:gd name="connsiteY145" fmla="*/ 3439 h 10000"/>
                  <a:gd name="connsiteX146" fmla="*/ 4399 w 10000"/>
                  <a:gd name="connsiteY146" fmla="*/ 3362 h 10000"/>
                  <a:gd name="connsiteX147" fmla="*/ 4399 w 10000"/>
                  <a:gd name="connsiteY147" fmla="*/ 3296 h 10000"/>
                  <a:gd name="connsiteX148" fmla="*/ 4457 w 10000"/>
                  <a:gd name="connsiteY148" fmla="*/ 3226 h 10000"/>
                  <a:gd name="connsiteX149" fmla="*/ 4457 w 10000"/>
                  <a:gd name="connsiteY149" fmla="*/ 3087 h 10000"/>
                  <a:gd name="connsiteX150" fmla="*/ 4457 w 10000"/>
                  <a:gd name="connsiteY150" fmla="*/ 2952 h 10000"/>
                  <a:gd name="connsiteX151" fmla="*/ 4516 w 10000"/>
                  <a:gd name="connsiteY151" fmla="*/ 2817 h 10000"/>
                  <a:gd name="connsiteX152" fmla="*/ 4651 w 10000"/>
                  <a:gd name="connsiteY152" fmla="*/ 2693 h 10000"/>
                  <a:gd name="connsiteX153" fmla="*/ 4593 w 10000"/>
                  <a:gd name="connsiteY153" fmla="*/ 2674 h 10000"/>
                  <a:gd name="connsiteX154" fmla="*/ 4593 w 10000"/>
                  <a:gd name="connsiteY154" fmla="*/ 2557 h 10000"/>
                  <a:gd name="connsiteX155" fmla="*/ 4574 w 10000"/>
                  <a:gd name="connsiteY155" fmla="*/ 2441 h 10000"/>
                  <a:gd name="connsiteX156" fmla="*/ 4554 w 10000"/>
                  <a:gd name="connsiteY156" fmla="*/ 2325 h 10000"/>
                  <a:gd name="connsiteX157" fmla="*/ 4593 w 10000"/>
                  <a:gd name="connsiteY157" fmla="*/ 2222 h 10000"/>
                  <a:gd name="connsiteX158" fmla="*/ 4632 w 10000"/>
                  <a:gd name="connsiteY158" fmla="*/ 2034 h 10000"/>
                  <a:gd name="connsiteX159" fmla="*/ 4729 w 10000"/>
                  <a:gd name="connsiteY159" fmla="*/ 1853 h 10000"/>
                  <a:gd name="connsiteX160" fmla="*/ 4787 w 10000"/>
                  <a:gd name="connsiteY160" fmla="*/ 1667 h 10000"/>
                  <a:gd name="connsiteX161" fmla="*/ 4748 w 10000"/>
                  <a:gd name="connsiteY161" fmla="*/ 1478 h 10000"/>
                  <a:gd name="connsiteX162" fmla="*/ 4767 w 10000"/>
                  <a:gd name="connsiteY162" fmla="*/ 1389 h 10000"/>
                  <a:gd name="connsiteX163" fmla="*/ 4767 w 10000"/>
                  <a:gd name="connsiteY163" fmla="*/ 1293 h 10000"/>
                  <a:gd name="connsiteX164" fmla="*/ 4767 w 10000"/>
                  <a:gd name="connsiteY164" fmla="*/ 1202 h 10000"/>
                  <a:gd name="connsiteX165" fmla="*/ 4748 w 10000"/>
                  <a:gd name="connsiteY165" fmla="*/ 1109 h 10000"/>
                  <a:gd name="connsiteX166" fmla="*/ 4651 w 10000"/>
                  <a:gd name="connsiteY166" fmla="*/ 1137 h 10000"/>
                  <a:gd name="connsiteX167" fmla="*/ 4651 w 10000"/>
                  <a:gd name="connsiteY167" fmla="*/ 1075 h 10000"/>
                  <a:gd name="connsiteX168" fmla="*/ 4632 w 10000"/>
                  <a:gd name="connsiteY168" fmla="*/ 1010 h 10000"/>
                  <a:gd name="connsiteX169" fmla="*/ 4632 w 10000"/>
                  <a:gd name="connsiteY169" fmla="*/ 947 h 10000"/>
                  <a:gd name="connsiteX170" fmla="*/ 4651 w 10000"/>
                  <a:gd name="connsiteY170" fmla="*/ 886 h 10000"/>
                  <a:gd name="connsiteX171" fmla="*/ 4593 w 10000"/>
                  <a:gd name="connsiteY171" fmla="*/ 804 h 10000"/>
                  <a:gd name="connsiteX172" fmla="*/ 4593 w 10000"/>
                  <a:gd name="connsiteY172" fmla="*/ 720 h 10000"/>
                  <a:gd name="connsiteX173" fmla="*/ 4574 w 10000"/>
                  <a:gd name="connsiteY173" fmla="*/ 634 h 10000"/>
                  <a:gd name="connsiteX174" fmla="*/ 4574 w 10000"/>
                  <a:gd name="connsiteY174" fmla="*/ 558 h 10000"/>
                  <a:gd name="connsiteX175" fmla="*/ 4516 w 10000"/>
                  <a:gd name="connsiteY175" fmla="*/ 363 h 10000"/>
                  <a:gd name="connsiteX176" fmla="*/ 4457 w 10000"/>
                  <a:gd name="connsiteY176" fmla="*/ 344 h 10000"/>
                  <a:gd name="connsiteX177" fmla="*/ 4341 w 10000"/>
                  <a:gd name="connsiteY177" fmla="*/ 332 h 10000"/>
                  <a:gd name="connsiteX178" fmla="*/ 4264 w 10000"/>
                  <a:gd name="connsiteY178" fmla="*/ 320 h 10000"/>
                  <a:gd name="connsiteX179" fmla="*/ 4147 w 10000"/>
                  <a:gd name="connsiteY179" fmla="*/ 317 h 10000"/>
                  <a:gd name="connsiteX180" fmla="*/ 4070 w 10000"/>
                  <a:gd name="connsiteY180" fmla="*/ 320 h 10000"/>
                  <a:gd name="connsiteX181" fmla="*/ 4012 w 10000"/>
                  <a:gd name="connsiteY181" fmla="*/ 328 h 10000"/>
                  <a:gd name="connsiteX182" fmla="*/ 3934 w 10000"/>
                  <a:gd name="connsiteY182" fmla="*/ 328 h 10000"/>
                  <a:gd name="connsiteX183" fmla="*/ 3876 w 10000"/>
                  <a:gd name="connsiteY183" fmla="*/ 320 h 10000"/>
                  <a:gd name="connsiteX184" fmla="*/ 3895 w 10000"/>
                  <a:gd name="connsiteY184" fmla="*/ 305 h 10000"/>
                  <a:gd name="connsiteX185" fmla="*/ 3934 w 10000"/>
                  <a:gd name="connsiteY185" fmla="*/ 297 h 10000"/>
                  <a:gd name="connsiteX186" fmla="*/ 3992 w 10000"/>
                  <a:gd name="connsiteY186" fmla="*/ 286 h 10000"/>
                  <a:gd name="connsiteX187" fmla="*/ 3973 w 10000"/>
                  <a:gd name="connsiteY187" fmla="*/ 271 h 10000"/>
                  <a:gd name="connsiteX188" fmla="*/ 4147 w 10000"/>
                  <a:gd name="connsiteY188" fmla="*/ 255 h 10000"/>
                  <a:gd name="connsiteX189" fmla="*/ 4322 w 10000"/>
                  <a:gd name="connsiteY189" fmla="*/ 228 h 10000"/>
                  <a:gd name="connsiteX190" fmla="*/ 4477 w 10000"/>
                  <a:gd name="connsiteY190" fmla="*/ 201 h 10000"/>
                  <a:gd name="connsiteX191" fmla="*/ 4612 w 10000"/>
                  <a:gd name="connsiteY191" fmla="*/ 162 h 10000"/>
                  <a:gd name="connsiteX192" fmla="*/ 4651 w 10000"/>
                  <a:gd name="connsiteY192" fmla="*/ 120 h 10000"/>
                  <a:gd name="connsiteX193" fmla="*/ 4709 w 10000"/>
                  <a:gd name="connsiteY193" fmla="*/ 85 h 10000"/>
                  <a:gd name="connsiteX194" fmla="*/ 4709 w 10000"/>
                  <a:gd name="connsiteY194" fmla="*/ 42 h 10000"/>
                  <a:gd name="connsiteX195" fmla="*/ 4729 w 10000"/>
                  <a:gd name="connsiteY195" fmla="*/ 0 h 10000"/>
                  <a:gd name="connsiteX196" fmla="*/ 4787 w 10000"/>
                  <a:gd name="connsiteY196" fmla="*/ 73 h 10000"/>
                  <a:gd name="connsiteX197" fmla="*/ 4864 w 10000"/>
                  <a:gd name="connsiteY197" fmla="*/ 154 h 10000"/>
                  <a:gd name="connsiteX198" fmla="*/ 4884 w 10000"/>
                  <a:gd name="connsiteY198" fmla="*/ 232 h 10000"/>
                  <a:gd name="connsiteX199" fmla="*/ 4845 w 10000"/>
                  <a:gd name="connsiteY199"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2849 w 10000"/>
                  <a:gd name="connsiteY75" fmla="*/ 10000 h 10000"/>
                  <a:gd name="connsiteX76" fmla="*/ 2442 w 10000"/>
                  <a:gd name="connsiteY76" fmla="*/ 9958 h 10000"/>
                  <a:gd name="connsiteX77" fmla="*/ 2074 w 10000"/>
                  <a:gd name="connsiteY77" fmla="*/ 9915 h 10000"/>
                  <a:gd name="connsiteX78" fmla="*/ 1647 w 10000"/>
                  <a:gd name="connsiteY78" fmla="*/ 9880 h 10000"/>
                  <a:gd name="connsiteX79" fmla="*/ 814 w 10000"/>
                  <a:gd name="connsiteY79" fmla="*/ 9815 h 10000"/>
                  <a:gd name="connsiteX80" fmla="*/ 426 w 10000"/>
                  <a:gd name="connsiteY80" fmla="*/ 9785 h 10000"/>
                  <a:gd name="connsiteX81" fmla="*/ 0 w 10000"/>
                  <a:gd name="connsiteY81" fmla="*/ 9757 h 10000"/>
                  <a:gd name="connsiteX82" fmla="*/ 252 w 10000"/>
                  <a:gd name="connsiteY82" fmla="*/ 9741 h 10000"/>
                  <a:gd name="connsiteX83" fmla="*/ 523 w 10000"/>
                  <a:gd name="connsiteY83" fmla="*/ 9722 h 10000"/>
                  <a:gd name="connsiteX84" fmla="*/ 775 w 10000"/>
                  <a:gd name="connsiteY84" fmla="*/ 9695 h 10000"/>
                  <a:gd name="connsiteX85" fmla="*/ 1047 w 10000"/>
                  <a:gd name="connsiteY85" fmla="*/ 9672 h 10000"/>
                  <a:gd name="connsiteX86" fmla="*/ 1279 w 10000"/>
                  <a:gd name="connsiteY86" fmla="*/ 9653 h 10000"/>
                  <a:gd name="connsiteX87" fmla="*/ 1550 w 10000"/>
                  <a:gd name="connsiteY87" fmla="*/ 9637 h 10000"/>
                  <a:gd name="connsiteX88" fmla="*/ 1841 w 10000"/>
                  <a:gd name="connsiteY88" fmla="*/ 9625 h 10000"/>
                  <a:gd name="connsiteX89" fmla="*/ 2132 w 10000"/>
                  <a:gd name="connsiteY89" fmla="*/ 9625 h 10000"/>
                  <a:gd name="connsiteX90" fmla="*/ 2345 w 10000"/>
                  <a:gd name="connsiteY90" fmla="*/ 9625 h 10000"/>
                  <a:gd name="connsiteX91" fmla="*/ 2558 w 10000"/>
                  <a:gd name="connsiteY91" fmla="*/ 9625 h 10000"/>
                  <a:gd name="connsiteX92" fmla="*/ 2752 w 10000"/>
                  <a:gd name="connsiteY92" fmla="*/ 9620 h 10000"/>
                  <a:gd name="connsiteX93" fmla="*/ 2965 w 10000"/>
                  <a:gd name="connsiteY93" fmla="*/ 9613 h 10000"/>
                  <a:gd name="connsiteX94" fmla="*/ 3159 w 10000"/>
                  <a:gd name="connsiteY94" fmla="*/ 9609 h 10000"/>
                  <a:gd name="connsiteX95" fmla="*/ 3333 w 10000"/>
                  <a:gd name="connsiteY95" fmla="*/ 9597 h 10000"/>
                  <a:gd name="connsiteX96" fmla="*/ 3527 w 10000"/>
                  <a:gd name="connsiteY96" fmla="*/ 9582 h 10000"/>
                  <a:gd name="connsiteX97" fmla="*/ 3702 w 10000"/>
                  <a:gd name="connsiteY97" fmla="*/ 9563 h 10000"/>
                  <a:gd name="connsiteX98" fmla="*/ 3721 w 10000"/>
                  <a:gd name="connsiteY98" fmla="*/ 9393 h 10000"/>
                  <a:gd name="connsiteX99" fmla="*/ 3779 w 10000"/>
                  <a:gd name="connsiteY99" fmla="*/ 9223 h 10000"/>
                  <a:gd name="connsiteX100" fmla="*/ 3857 w 10000"/>
                  <a:gd name="connsiteY100" fmla="*/ 9053 h 10000"/>
                  <a:gd name="connsiteX101" fmla="*/ 3915 w 10000"/>
                  <a:gd name="connsiteY101" fmla="*/ 8883 h 10000"/>
                  <a:gd name="connsiteX102" fmla="*/ 3895 w 10000"/>
                  <a:gd name="connsiteY102" fmla="*/ 8635 h 10000"/>
                  <a:gd name="connsiteX103" fmla="*/ 3895 w 10000"/>
                  <a:gd name="connsiteY103" fmla="*/ 8386 h 10000"/>
                  <a:gd name="connsiteX104" fmla="*/ 3895 w 10000"/>
                  <a:gd name="connsiteY104" fmla="*/ 8136 h 10000"/>
                  <a:gd name="connsiteX105" fmla="*/ 3915 w 10000"/>
                  <a:gd name="connsiteY105" fmla="*/ 7887 h 10000"/>
                  <a:gd name="connsiteX106" fmla="*/ 3915 w 10000"/>
                  <a:gd name="connsiteY106" fmla="*/ 7691 h 10000"/>
                  <a:gd name="connsiteX107" fmla="*/ 3876 w 10000"/>
                  <a:gd name="connsiteY107" fmla="*/ 7489 h 10000"/>
                  <a:gd name="connsiteX108" fmla="*/ 3857 w 10000"/>
                  <a:gd name="connsiteY108" fmla="*/ 7300 h 10000"/>
                  <a:gd name="connsiteX109" fmla="*/ 3915 w 10000"/>
                  <a:gd name="connsiteY109" fmla="*/ 7110 h 10000"/>
                  <a:gd name="connsiteX110" fmla="*/ 4128 w 10000"/>
                  <a:gd name="connsiteY110" fmla="*/ 6909 h 10000"/>
                  <a:gd name="connsiteX111" fmla="*/ 4167 w 10000"/>
                  <a:gd name="connsiteY111" fmla="*/ 6696 h 10000"/>
                  <a:gd name="connsiteX112" fmla="*/ 4147 w 10000"/>
                  <a:gd name="connsiteY112" fmla="*/ 6480 h 10000"/>
                  <a:gd name="connsiteX113" fmla="*/ 4147 w 10000"/>
                  <a:gd name="connsiteY113" fmla="*/ 6263 h 10000"/>
                  <a:gd name="connsiteX114" fmla="*/ 4167 w 10000"/>
                  <a:gd name="connsiteY114" fmla="*/ 6186 h 10000"/>
                  <a:gd name="connsiteX115" fmla="*/ 4186 w 10000"/>
                  <a:gd name="connsiteY115" fmla="*/ 6112 h 10000"/>
                  <a:gd name="connsiteX116" fmla="*/ 4186 w 10000"/>
                  <a:gd name="connsiteY116" fmla="*/ 6039 h 10000"/>
                  <a:gd name="connsiteX117" fmla="*/ 4128 w 10000"/>
                  <a:gd name="connsiteY117" fmla="*/ 5969 h 10000"/>
                  <a:gd name="connsiteX118" fmla="*/ 4109 w 10000"/>
                  <a:gd name="connsiteY118" fmla="*/ 5795 h 10000"/>
                  <a:gd name="connsiteX119" fmla="*/ 4147 w 10000"/>
                  <a:gd name="connsiteY119" fmla="*/ 5784 h 10000"/>
                  <a:gd name="connsiteX120" fmla="*/ 4147 w 10000"/>
                  <a:gd name="connsiteY120" fmla="*/ 5606 h 10000"/>
                  <a:gd name="connsiteX121" fmla="*/ 4186 w 10000"/>
                  <a:gd name="connsiteY121" fmla="*/ 5424 h 10000"/>
                  <a:gd name="connsiteX122" fmla="*/ 4205 w 10000"/>
                  <a:gd name="connsiteY122" fmla="*/ 5246 h 10000"/>
                  <a:gd name="connsiteX123" fmla="*/ 4167 w 10000"/>
                  <a:gd name="connsiteY123" fmla="*/ 5053 h 10000"/>
                  <a:gd name="connsiteX124" fmla="*/ 4264 w 10000"/>
                  <a:gd name="connsiteY124" fmla="*/ 5025 h 10000"/>
                  <a:gd name="connsiteX125" fmla="*/ 4205 w 10000"/>
                  <a:gd name="connsiteY125" fmla="*/ 4662 h 10000"/>
                  <a:gd name="connsiteX126" fmla="*/ 4283 w 10000"/>
                  <a:gd name="connsiteY126" fmla="*/ 4576 h 10000"/>
                  <a:gd name="connsiteX127" fmla="*/ 4302 w 10000"/>
                  <a:gd name="connsiteY127" fmla="*/ 4491 h 10000"/>
                  <a:gd name="connsiteX128" fmla="*/ 4322 w 10000"/>
                  <a:gd name="connsiteY128" fmla="*/ 4402 h 10000"/>
                  <a:gd name="connsiteX129" fmla="*/ 4360 w 10000"/>
                  <a:gd name="connsiteY129" fmla="*/ 4313 h 10000"/>
                  <a:gd name="connsiteX130" fmla="*/ 4419 w 10000"/>
                  <a:gd name="connsiteY130" fmla="*/ 4259 h 10000"/>
                  <a:gd name="connsiteX131" fmla="*/ 4399 w 10000"/>
                  <a:gd name="connsiteY131" fmla="*/ 4213 h 10000"/>
                  <a:gd name="connsiteX132" fmla="*/ 4360 w 10000"/>
                  <a:gd name="connsiteY132" fmla="*/ 4158 h 10000"/>
                  <a:gd name="connsiteX133" fmla="*/ 4399 w 10000"/>
                  <a:gd name="connsiteY133" fmla="*/ 4112 h 10000"/>
                  <a:gd name="connsiteX134" fmla="*/ 4477 w 10000"/>
                  <a:gd name="connsiteY134" fmla="*/ 4028 h 10000"/>
                  <a:gd name="connsiteX135" fmla="*/ 4477 w 10000"/>
                  <a:gd name="connsiteY135" fmla="*/ 3946 h 10000"/>
                  <a:gd name="connsiteX136" fmla="*/ 4457 w 10000"/>
                  <a:gd name="connsiteY136" fmla="*/ 3861 h 10000"/>
                  <a:gd name="connsiteX137" fmla="*/ 4438 w 10000"/>
                  <a:gd name="connsiteY137" fmla="*/ 3775 h 10000"/>
                  <a:gd name="connsiteX138" fmla="*/ 4341 w 10000"/>
                  <a:gd name="connsiteY138" fmla="*/ 3771 h 10000"/>
                  <a:gd name="connsiteX139" fmla="*/ 4360 w 10000"/>
                  <a:gd name="connsiteY139" fmla="*/ 3705 h 10000"/>
                  <a:gd name="connsiteX140" fmla="*/ 4438 w 10000"/>
                  <a:gd name="connsiteY140" fmla="*/ 3640 h 10000"/>
                  <a:gd name="connsiteX141" fmla="*/ 4457 w 10000"/>
                  <a:gd name="connsiteY141" fmla="*/ 3575 h 10000"/>
                  <a:gd name="connsiteX142" fmla="*/ 4438 w 10000"/>
                  <a:gd name="connsiteY142" fmla="*/ 3505 h 10000"/>
                  <a:gd name="connsiteX143" fmla="*/ 4399 w 10000"/>
                  <a:gd name="connsiteY143" fmla="*/ 3505 h 10000"/>
                  <a:gd name="connsiteX144" fmla="*/ 4419 w 10000"/>
                  <a:gd name="connsiteY144" fmla="*/ 3439 h 10000"/>
                  <a:gd name="connsiteX145" fmla="*/ 4399 w 10000"/>
                  <a:gd name="connsiteY145" fmla="*/ 3362 h 10000"/>
                  <a:gd name="connsiteX146" fmla="*/ 4399 w 10000"/>
                  <a:gd name="connsiteY146" fmla="*/ 3296 h 10000"/>
                  <a:gd name="connsiteX147" fmla="*/ 4457 w 10000"/>
                  <a:gd name="connsiteY147" fmla="*/ 3226 h 10000"/>
                  <a:gd name="connsiteX148" fmla="*/ 4457 w 10000"/>
                  <a:gd name="connsiteY148" fmla="*/ 3087 h 10000"/>
                  <a:gd name="connsiteX149" fmla="*/ 4457 w 10000"/>
                  <a:gd name="connsiteY149" fmla="*/ 2952 h 10000"/>
                  <a:gd name="connsiteX150" fmla="*/ 4516 w 10000"/>
                  <a:gd name="connsiteY150" fmla="*/ 2817 h 10000"/>
                  <a:gd name="connsiteX151" fmla="*/ 4651 w 10000"/>
                  <a:gd name="connsiteY151" fmla="*/ 2693 h 10000"/>
                  <a:gd name="connsiteX152" fmla="*/ 4593 w 10000"/>
                  <a:gd name="connsiteY152" fmla="*/ 2674 h 10000"/>
                  <a:gd name="connsiteX153" fmla="*/ 4593 w 10000"/>
                  <a:gd name="connsiteY153" fmla="*/ 2557 h 10000"/>
                  <a:gd name="connsiteX154" fmla="*/ 4574 w 10000"/>
                  <a:gd name="connsiteY154" fmla="*/ 2441 h 10000"/>
                  <a:gd name="connsiteX155" fmla="*/ 4554 w 10000"/>
                  <a:gd name="connsiteY155" fmla="*/ 2325 h 10000"/>
                  <a:gd name="connsiteX156" fmla="*/ 4593 w 10000"/>
                  <a:gd name="connsiteY156" fmla="*/ 2222 h 10000"/>
                  <a:gd name="connsiteX157" fmla="*/ 4632 w 10000"/>
                  <a:gd name="connsiteY157" fmla="*/ 2034 h 10000"/>
                  <a:gd name="connsiteX158" fmla="*/ 4729 w 10000"/>
                  <a:gd name="connsiteY158" fmla="*/ 1853 h 10000"/>
                  <a:gd name="connsiteX159" fmla="*/ 4787 w 10000"/>
                  <a:gd name="connsiteY159" fmla="*/ 1667 h 10000"/>
                  <a:gd name="connsiteX160" fmla="*/ 4748 w 10000"/>
                  <a:gd name="connsiteY160" fmla="*/ 1478 h 10000"/>
                  <a:gd name="connsiteX161" fmla="*/ 4767 w 10000"/>
                  <a:gd name="connsiteY161" fmla="*/ 1389 h 10000"/>
                  <a:gd name="connsiteX162" fmla="*/ 4767 w 10000"/>
                  <a:gd name="connsiteY162" fmla="*/ 1293 h 10000"/>
                  <a:gd name="connsiteX163" fmla="*/ 4767 w 10000"/>
                  <a:gd name="connsiteY163" fmla="*/ 1202 h 10000"/>
                  <a:gd name="connsiteX164" fmla="*/ 4748 w 10000"/>
                  <a:gd name="connsiteY164" fmla="*/ 1109 h 10000"/>
                  <a:gd name="connsiteX165" fmla="*/ 4651 w 10000"/>
                  <a:gd name="connsiteY165" fmla="*/ 1137 h 10000"/>
                  <a:gd name="connsiteX166" fmla="*/ 4651 w 10000"/>
                  <a:gd name="connsiteY166" fmla="*/ 1075 h 10000"/>
                  <a:gd name="connsiteX167" fmla="*/ 4632 w 10000"/>
                  <a:gd name="connsiteY167" fmla="*/ 1010 h 10000"/>
                  <a:gd name="connsiteX168" fmla="*/ 4632 w 10000"/>
                  <a:gd name="connsiteY168" fmla="*/ 947 h 10000"/>
                  <a:gd name="connsiteX169" fmla="*/ 4651 w 10000"/>
                  <a:gd name="connsiteY169" fmla="*/ 886 h 10000"/>
                  <a:gd name="connsiteX170" fmla="*/ 4593 w 10000"/>
                  <a:gd name="connsiteY170" fmla="*/ 804 h 10000"/>
                  <a:gd name="connsiteX171" fmla="*/ 4593 w 10000"/>
                  <a:gd name="connsiteY171" fmla="*/ 720 h 10000"/>
                  <a:gd name="connsiteX172" fmla="*/ 4574 w 10000"/>
                  <a:gd name="connsiteY172" fmla="*/ 634 h 10000"/>
                  <a:gd name="connsiteX173" fmla="*/ 4574 w 10000"/>
                  <a:gd name="connsiteY173" fmla="*/ 558 h 10000"/>
                  <a:gd name="connsiteX174" fmla="*/ 4516 w 10000"/>
                  <a:gd name="connsiteY174" fmla="*/ 363 h 10000"/>
                  <a:gd name="connsiteX175" fmla="*/ 4457 w 10000"/>
                  <a:gd name="connsiteY175" fmla="*/ 344 h 10000"/>
                  <a:gd name="connsiteX176" fmla="*/ 4341 w 10000"/>
                  <a:gd name="connsiteY176" fmla="*/ 332 h 10000"/>
                  <a:gd name="connsiteX177" fmla="*/ 4264 w 10000"/>
                  <a:gd name="connsiteY177" fmla="*/ 320 h 10000"/>
                  <a:gd name="connsiteX178" fmla="*/ 4147 w 10000"/>
                  <a:gd name="connsiteY178" fmla="*/ 317 h 10000"/>
                  <a:gd name="connsiteX179" fmla="*/ 4070 w 10000"/>
                  <a:gd name="connsiteY179" fmla="*/ 320 h 10000"/>
                  <a:gd name="connsiteX180" fmla="*/ 4012 w 10000"/>
                  <a:gd name="connsiteY180" fmla="*/ 328 h 10000"/>
                  <a:gd name="connsiteX181" fmla="*/ 3934 w 10000"/>
                  <a:gd name="connsiteY181" fmla="*/ 328 h 10000"/>
                  <a:gd name="connsiteX182" fmla="*/ 3876 w 10000"/>
                  <a:gd name="connsiteY182" fmla="*/ 320 h 10000"/>
                  <a:gd name="connsiteX183" fmla="*/ 3895 w 10000"/>
                  <a:gd name="connsiteY183" fmla="*/ 305 h 10000"/>
                  <a:gd name="connsiteX184" fmla="*/ 3934 w 10000"/>
                  <a:gd name="connsiteY184" fmla="*/ 297 h 10000"/>
                  <a:gd name="connsiteX185" fmla="*/ 3992 w 10000"/>
                  <a:gd name="connsiteY185" fmla="*/ 286 h 10000"/>
                  <a:gd name="connsiteX186" fmla="*/ 3973 w 10000"/>
                  <a:gd name="connsiteY186" fmla="*/ 271 h 10000"/>
                  <a:gd name="connsiteX187" fmla="*/ 4147 w 10000"/>
                  <a:gd name="connsiteY187" fmla="*/ 255 h 10000"/>
                  <a:gd name="connsiteX188" fmla="*/ 4322 w 10000"/>
                  <a:gd name="connsiteY188" fmla="*/ 228 h 10000"/>
                  <a:gd name="connsiteX189" fmla="*/ 4477 w 10000"/>
                  <a:gd name="connsiteY189" fmla="*/ 201 h 10000"/>
                  <a:gd name="connsiteX190" fmla="*/ 4612 w 10000"/>
                  <a:gd name="connsiteY190" fmla="*/ 162 h 10000"/>
                  <a:gd name="connsiteX191" fmla="*/ 4651 w 10000"/>
                  <a:gd name="connsiteY191" fmla="*/ 120 h 10000"/>
                  <a:gd name="connsiteX192" fmla="*/ 4709 w 10000"/>
                  <a:gd name="connsiteY192" fmla="*/ 85 h 10000"/>
                  <a:gd name="connsiteX193" fmla="*/ 4709 w 10000"/>
                  <a:gd name="connsiteY193" fmla="*/ 42 h 10000"/>
                  <a:gd name="connsiteX194" fmla="*/ 4729 w 10000"/>
                  <a:gd name="connsiteY194" fmla="*/ 0 h 10000"/>
                  <a:gd name="connsiteX195" fmla="*/ 4787 w 10000"/>
                  <a:gd name="connsiteY195" fmla="*/ 73 h 10000"/>
                  <a:gd name="connsiteX196" fmla="*/ 4864 w 10000"/>
                  <a:gd name="connsiteY196" fmla="*/ 154 h 10000"/>
                  <a:gd name="connsiteX197" fmla="*/ 4884 w 10000"/>
                  <a:gd name="connsiteY197" fmla="*/ 232 h 10000"/>
                  <a:gd name="connsiteX198" fmla="*/ 4845 w 10000"/>
                  <a:gd name="connsiteY198"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2849 w 10000"/>
                  <a:gd name="connsiteY74" fmla="*/ 10000 h 10000"/>
                  <a:gd name="connsiteX75" fmla="*/ 2442 w 10000"/>
                  <a:gd name="connsiteY75" fmla="*/ 9958 h 10000"/>
                  <a:gd name="connsiteX76" fmla="*/ 2074 w 10000"/>
                  <a:gd name="connsiteY76" fmla="*/ 9915 h 10000"/>
                  <a:gd name="connsiteX77" fmla="*/ 1647 w 10000"/>
                  <a:gd name="connsiteY77" fmla="*/ 9880 h 10000"/>
                  <a:gd name="connsiteX78" fmla="*/ 814 w 10000"/>
                  <a:gd name="connsiteY78" fmla="*/ 9815 h 10000"/>
                  <a:gd name="connsiteX79" fmla="*/ 426 w 10000"/>
                  <a:gd name="connsiteY79" fmla="*/ 9785 h 10000"/>
                  <a:gd name="connsiteX80" fmla="*/ 0 w 10000"/>
                  <a:gd name="connsiteY80" fmla="*/ 9757 h 10000"/>
                  <a:gd name="connsiteX81" fmla="*/ 252 w 10000"/>
                  <a:gd name="connsiteY81" fmla="*/ 9741 h 10000"/>
                  <a:gd name="connsiteX82" fmla="*/ 523 w 10000"/>
                  <a:gd name="connsiteY82" fmla="*/ 9722 h 10000"/>
                  <a:gd name="connsiteX83" fmla="*/ 775 w 10000"/>
                  <a:gd name="connsiteY83" fmla="*/ 9695 h 10000"/>
                  <a:gd name="connsiteX84" fmla="*/ 1047 w 10000"/>
                  <a:gd name="connsiteY84" fmla="*/ 9672 h 10000"/>
                  <a:gd name="connsiteX85" fmla="*/ 1279 w 10000"/>
                  <a:gd name="connsiteY85" fmla="*/ 9653 h 10000"/>
                  <a:gd name="connsiteX86" fmla="*/ 1550 w 10000"/>
                  <a:gd name="connsiteY86" fmla="*/ 9637 h 10000"/>
                  <a:gd name="connsiteX87" fmla="*/ 1841 w 10000"/>
                  <a:gd name="connsiteY87" fmla="*/ 9625 h 10000"/>
                  <a:gd name="connsiteX88" fmla="*/ 2132 w 10000"/>
                  <a:gd name="connsiteY88" fmla="*/ 9625 h 10000"/>
                  <a:gd name="connsiteX89" fmla="*/ 2345 w 10000"/>
                  <a:gd name="connsiteY89" fmla="*/ 9625 h 10000"/>
                  <a:gd name="connsiteX90" fmla="*/ 2558 w 10000"/>
                  <a:gd name="connsiteY90" fmla="*/ 9625 h 10000"/>
                  <a:gd name="connsiteX91" fmla="*/ 2752 w 10000"/>
                  <a:gd name="connsiteY91" fmla="*/ 9620 h 10000"/>
                  <a:gd name="connsiteX92" fmla="*/ 2965 w 10000"/>
                  <a:gd name="connsiteY92" fmla="*/ 9613 h 10000"/>
                  <a:gd name="connsiteX93" fmla="*/ 3159 w 10000"/>
                  <a:gd name="connsiteY93" fmla="*/ 9609 h 10000"/>
                  <a:gd name="connsiteX94" fmla="*/ 3333 w 10000"/>
                  <a:gd name="connsiteY94" fmla="*/ 9597 h 10000"/>
                  <a:gd name="connsiteX95" fmla="*/ 3527 w 10000"/>
                  <a:gd name="connsiteY95" fmla="*/ 9582 h 10000"/>
                  <a:gd name="connsiteX96" fmla="*/ 3702 w 10000"/>
                  <a:gd name="connsiteY96" fmla="*/ 9563 h 10000"/>
                  <a:gd name="connsiteX97" fmla="*/ 3721 w 10000"/>
                  <a:gd name="connsiteY97" fmla="*/ 9393 h 10000"/>
                  <a:gd name="connsiteX98" fmla="*/ 3779 w 10000"/>
                  <a:gd name="connsiteY98" fmla="*/ 9223 h 10000"/>
                  <a:gd name="connsiteX99" fmla="*/ 3857 w 10000"/>
                  <a:gd name="connsiteY99" fmla="*/ 9053 h 10000"/>
                  <a:gd name="connsiteX100" fmla="*/ 3915 w 10000"/>
                  <a:gd name="connsiteY100" fmla="*/ 8883 h 10000"/>
                  <a:gd name="connsiteX101" fmla="*/ 3895 w 10000"/>
                  <a:gd name="connsiteY101" fmla="*/ 8635 h 10000"/>
                  <a:gd name="connsiteX102" fmla="*/ 3895 w 10000"/>
                  <a:gd name="connsiteY102" fmla="*/ 8386 h 10000"/>
                  <a:gd name="connsiteX103" fmla="*/ 3895 w 10000"/>
                  <a:gd name="connsiteY103" fmla="*/ 8136 h 10000"/>
                  <a:gd name="connsiteX104" fmla="*/ 3915 w 10000"/>
                  <a:gd name="connsiteY104" fmla="*/ 7887 h 10000"/>
                  <a:gd name="connsiteX105" fmla="*/ 3915 w 10000"/>
                  <a:gd name="connsiteY105" fmla="*/ 7691 h 10000"/>
                  <a:gd name="connsiteX106" fmla="*/ 3876 w 10000"/>
                  <a:gd name="connsiteY106" fmla="*/ 7489 h 10000"/>
                  <a:gd name="connsiteX107" fmla="*/ 3857 w 10000"/>
                  <a:gd name="connsiteY107" fmla="*/ 7300 h 10000"/>
                  <a:gd name="connsiteX108" fmla="*/ 3915 w 10000"/>
                  <a:gd name="connsiteY108" fmla="*/ 7110 h 10000"/>
                  <a:gd name="connsiteX109" fmla="*/ 4128 w 10000"/>
                  <a:gd name="connsiteY109" fmla="*/ 6909 h 10000"/>
                  <a:gd name="connsiteX110" fmla="*/ 4167 w 10000"/>
                  <a:gd name="connsiteY110" fmla="*/ 6696 h 10000"/>
                  <a:gd name="connsiteX111" fmla="*/ 4147 w 10000"/>
                  <a:gd name="connsiteY111" fmla="*/ 6480 h 10000"/>
                  <a:gd name="connsiteX112" fmla="*/ 4147 w 10000"/>
                  <a:gd name="connsiteY112" fmla="*/ 6263 h 10000"/>
                  <a:gd name="connsiteX113" fmla="*/ 4167 w 10000"/>
                  <a:gd name="connsiteY113" fmla="*/ 6186 h 10000"/>
                  <a:gd name="connsiteX114" fmla="*/ 4186 w 10000"/>
                  <a:gd name="connsiteY114" fmla="*/ 6112 h 10000"/>
                  <a:gd name="connsiteX115" fmla="*/ 4186 w 10000"/>
                  <a:gd name="connsiteY115" fmla="*/ 6039 h 10000"/>
                  <a:gd name="connsiteX116" fmla="*/ 4128 w 10000"/>
                  <a:gd name="connsiteY116" fmla="*/ 5969 h 10000"/>
                  <a:gd name="connsiteX117" fmla="*/ 4109 w 10000"/>
                  <a:gd name="connsiteY117" fmla="*/ 5795 h 10000"/>
                  <a:gd name="connsiteX118" fmla="*/ 4147 w 10000"/>
                  <a:gd name="connsiteY118" fmla="*/ 5784 h 10000"/>
                  <a:gd name="connsiteX119" fmla="*/ 4147 w 10000"/>
                  <a:gd name="connsiteY119" fmla="*/ 5606 h 10000"/>
                  <a:gd name="connsiteX120" fmla="*/ 4186 w 10000"/>
                  <a:gd name="connsiteY120" fmla="*/ 5424 h 10000"/>
                  <a:gd name="connsiteX121" fmla="*/ 4205 w 10000"/>
                  <a:gd name="connsiteY121" fmla="*/ 5246 h 10000"/>
                  <a:gd name="connsiteX122" fmla="*/ 4167 w 10000"/>
                  <a:gd name="connsiteY122" fmla="*/ 5053 h 10000"/>
                  <a:gd name="connsiteX123" fmla="*/ 4264 w 10000"/>
                  <a:gd name="connsiteY123" fmla="*/ 5025 h 10000"/>
                  <a:gd name="connsiteX124" fmla="*/ 4205 w 10000"/>
                  <a:gd name="connsiteY124" fmla="*/ 4662 h 10000"/>
                  <a:gd name="connsiteX125" fmla="*/ 4283 w 10000"/>
                  <a:gd name="connsiteY125" fmla="*/ 4576 h 10000"/>
                  <a:gd name="connsiteX126" fmla="*/ 4302 w 10000"/>
                  <a:gd name="connsiteY126" fmla="*/ 4491 h 10000"/>
                  <a:gd name="connsiteX127" fmla="*/ 4322 w 10000"/>
                  <a:gd name="connsiteY127" fmla="*/ 4402 h 10000"/>
                  <a:gd name="connsiteX128" fmla="*/ 4360 w 10000"/>
                  <a:gd name="connsiteY128" fmla="*/ 4313 h 10000"/>
                  <a:gd name="connsiteX129" fmla="*/ 4419 w 10000"/>
                  <a:gd name="connsiteY129" fmla="*/ 4259 h 10000"/>
                  <a:gd name="connsiteX130" fmla="*/ 4399 w 10000"/>
                  <a:gd name="connsiteY130" fmla="*/ 4213 h 10000"/>
                  <a:gd name="connsiteX131" fmla="*/ 4360 w 10000"/>
                  <a:gd name="connsiteY131" fmla="*/ 4158 h 10000"/>
                  <a:gd name="connsiteX132" fmla="*/ 4399 w 10000"/>
                  <a:gd name="connsiteY132" fmla="*/ 4112 h 10000"/>
                  <a:gd name="connsiteX133" fmla="*/ 4477 w 10000"/>
                  <a:gd name="connsiteY133" fmla="*/ 4028 h 10000"/>
                  <a:gd name="connsiteX134" fmla="*/ 4477 w 10000"/>
                  <a:gd name="connsiteY134" fmla="*/ 3946 h 10000"/>
                  <a:gd name="connsiteX135" fmla="*/ 4457 w 10000"/>
                  <a:gd name="connsiteY135" fmla="*/ 3861 h 10000"/>
                  <a:gd name="connsiteX136" fmla="*/ 4438 w 10000"/>
                  <a:gd name="connsiteY136" fmla="*/ 3775 h 10000"/>
                  <a:gd name="connsiteX137" fmla="*/ 4341 w 10000"/>
                  <a:gd name="connsiteY137" fmla="*/ 3771 h 10000"/>
                  <a:gd name="connsiteX138" fmla="*/ 4360 w 10000"/>
                  <a:gd name="connsiteY138" fmla="*/ 3705 h 10000"/>
                  <a:gd name="connsiteX139" fmla="*/ 4438 w 10000"/>
                  <a:gd name="connsiteY139" fmla="*/ 3640 h 10000"/>
                  <a:gd name="connsiteX140" fmla="*/ 4457 w 10000"/>
                  <a:gd name="connsiteY140" fmla="*/ 3575 h 10000"/>
                  <a:gd name="connsiteX141" fmla="*/ 4438 w 10000"/>
                  <a:gd name="connsiteY141" fmla="*/ 3505 h 10000"/>
                  <a:gd name="connsiteX142" fmla="*/ 4399 w 10000"/>
                  <a:gd name="connsiteY142" fmla="*/ 3505 h 10000"/>
                  <a:gd name="connsiteX143" fmla="*/ 4419 w 10000"/>
                  <a:gd name="connsiteY143" fmla="*/ 3439 h 10000"/>
                  <a:gd name="connsiteX144" fmla="*/ 4399 w 10000"/>
                  <a:gd name="connsiteY144" fmla="*/ 3362 h 10000"/>
                  <a:gd name="connsiteX145" fmla="*/ 4399 w 10000"/>
                  <a:gd name="connsiteY145" fmla="*/ 3296 h 10000"/>
                  <a:gd name="connsiteX146" fmla="*/ 4457 w 10000"/>
                  <a:gd name="connsiteY146" fmla="*/ 3226 h 10000"/>
                  <a:gd name="connsiteX147" fmla="*/ 4457 w 10000"/>
                  <a:gd name="connsiteY147" fmla="*/ 3087 h 10000"/>
                  <a:gd name="connsiteX148" fmla="*/ 4457 w 10000"/>
                  <a:gd name="connsiteY148" fmla="*/ 2952 h 10000"/>
                  <a:gd name="connsiteX149" fmla="*/ 4516 w 10000"/>
                  <a:gd name="connsiteY149" fmla="*/ 2817 h 10000"/>
                  <a:gd name="connsiteX150" fmla="*/ 4651 w 10000"/>
                  <a:gd name="connsiteY150" fmla="*/ 2693 h 10000"/>
                  <a:gd name="connsiteX151" fmla="*/ 4593 w 10000"/>
                  <a:gd name="connsiteY151" fmla="*/ 2674 h 10000"/>
                  <a:gd name="connsiteX152" fmla="*/ 4593 w 10000"/>
                  <a:gd name="connsiteY152" fmla="*/ 2557 h 10000"/>
                  <a:gd name="connsiteX153" fmla="*/ 4574 w 10000"/>
                  <a:gd name="connsiteY153" fmla="*/ 2441 h 10000"/>
                  <a:gd name="connsiteX154" fmla="*/ 4554 w 10000"/>
                  <a:gd name="connsiteY154" fmla="*/ 2325 h 10000"/>
                  <a:gd name="connsiteX155" fmla="*/ 4593 w 10000"/>
                  <a:gd name="connsiteY155" fmla="*/ 2222 h 10000"/>
                  <a:gd name="connsiteX156" fmla="*/ 4632 w 10000"/>
                  <a:gd name="connsiteY156" fmla="*/ 2034 h 10000"/>
                  <a:gd name="connsiteX157" fmla="*/ 4729 w 10000"/>
                  <a:gd name="connsiteY157" fmla="*/ 1853 h 10000"/>
                  <a:gd name="connsiteX158" fmla="*/ 4787 w 10000"/>
                  <a:gd name="connsiteY158" fmla="*/ 1667 h 10000"/>
                  <a:gd name="connsiteX159" fmla="*/ 4748 w 10000"/>
                  <a:gd name="connsiteY159" fmla="*/ 1478 h 10000"/>
                  <a:gd name="connsiteX160" fmla="*/ 4767 w 10000"/>
                  <a:gd name="connsiteY160" fmla="*/ 1389 h 10000"/>
                  <a:gd name="connsiteX161" fmla="*/ 4767 w 10000"/>
                  <a:gd name="connsiteY161" fmla="*/ 1293 h 10000"/>
                  <a:gd name="connsiteX162" fmla="*/ 4767 w 10000"/>
                  <a:gd name="connsiteY162" fmla="*/ 1202 h 10000"/>
                  <a:gd name="connsiteX163" fmla="*/ 4748 w 10000"/>
                  <a:gd name="connsiteY163" fmla="*/ 1109 h 10000"/>
                  <a:gd name="connsiteX164" fmla="*/ 4651 w 10000"/>
                  <a:gd name="connsiteY164" fmla="*/ 1137 h 10000"/>
                  <a:gd name="connsiteX165" fmla="*/ 4651 w 10000"/>
                  <a:gd name="connsiteY165" fmla="*/ 1075 h 10000"/>
                  <a:gd name="connsiteX166" fmla="*/ 4632 w 10000"/>
                  <a:gd name="connsiteY166" fmla="*/ 1010 h 10000"/>
                  <a:gd name="connsiteX167" fmla="*/ 4632 w 10000"/>
                  <a:gd name="connsiteY167" fmla="*/ 947 h 10000"/>
                  <a:gd name="connsiteX168" fmla="*/ 4651 w 10000"/>
                  <a:gd name="connsiteY168" fmla="*/ 886 h 10000"/>
                  <a:gd name="connsiteX169" fmla="*/ 4593 w 10000"/>
                  <a:gd name="connsiteY169" fmla="*/ 804 h 10000"/>
                  <a:gd name="connsiteX170" fmla="*/ 4593 w 10000"/>
                  <a:gd name="connsiteY170" fmla="*/ 720 h 10000"/>
                  <a:gd name="connsiteX171" fmla="*/ 4574 w 10000"/>
                  <a:gd name="connsiteY171" fmla="*/ 634 h 10000"/>
                  <a:gd name="connsiteX172" fmla="*/ 4574 w 10000"/>
                  <a:gd name="connsiteY172" fmla="*/ 558 h 10000"/>
                  <a:gd name="connsiteX173" fmla="*/ 4516 w 10000"/>
                  <a:gd name="connsiteY173" fmla="*/ 363 h 10000"/>
                  <a:gd name="connsiteX174" fmla="*/ 4457 w 10000"/>
                  <a:gd name="connsiteY174" fmla="*/ 344 h 10000"/>
                  <a:gd name="connsiteX175" fmla="*/ 4341 w 10000"/>
                  <a:gd name="connsiteY175" fmla="*/ 332 h 10000"/>
                  <a:gd name="connsiteX176" fmla="*/ 4264 w 10000"/>
                  <a:gd name="connsiteY176" fmla="*/ 320 h 10000"/>
                  <a:gd name="connsiteX177" fmla="*/ 4147 w 10000"/>
                  <a:gd name="connsiteY177" fmla="*/ 317 h 10000"/>
                  <a:gd name="connsiteX178" fmla="*/ 4070 w 10000"/>
                  <a:gd name="connsiteY178" fmla="*/ 320 h 10000"/>
                  <a:gd name="connsiteX179" fmla="*/ 4012 w 10000"/>
                  <a:gd name="connsiteY179" fmla="*/ 328 h 10000"/>
                  <a:gd name="connsiteX180" fmla="*/ 3934 w 10000"/>
                  <a:gd name="connsiteY180" fmla="*/ 328 h 10000"/>
                  <a:gd name="connsiteX181" fmla="*/ 3876 w 10000"/>
                  <a:gd name="connsiteY181" fmla="*/ 320 h 10000"/>
                  <a:gd name="connsiteX182" fmla="*/ 3895 w 10000"/>
                  <a:gd name="connsiteY182" fmla="*/ 305 h 10000"/>
                  <a:gd name="connsiteX183" fmla="*/ 3934 w 10000"/>
                  <a:gd name="connsiteY183" fmla="*/ 297 h 10000"/>
                  <a:gd name="connsiteX184" fmla="*/ 3992 w 10000"/>
                  <a:gd name="connsiteY184" fmla="*/ 286 h 10000"/>
                  <a:gd name="connsiteX185" fmla="*/ 3973 w 10000"/>
                  <a:gd name="connsiteY185" fmla="*/ 271 h 10000"/>
                  <a:gd name="connsiteX186" fmla="*/ 4147 w 10000"/>
                  <a:gd name="connsiteY186" fmla="*/ 255 h 10000"/>
                  <a:gd name="connsiteX187" fmla="*/ 4322 w 10000"/>
                  <a:gd name="connsiteY187" fmla="*/ 228 h 10000"/>
                  <a:gd name="connsiteX188" fmla="*/ 4477 w 10000"/>
                  <a:gd name="connsiteY188" fmla="*/ 201 h 10000"/>
                  <a:gd name="connsiteX189" fmla="*/ 4612 w 10000"/>
                  <a:gd name="connsiteY189" fmla="*/ 162 h 10000"/>
                  <a:gd name="connsiteX190" fmla="*/ 4651 w 10000"/>
                  <a:gd name="connsiteY190" fmla="*/ 120 h 10000"/>
                  <a:gd name="connsiteX191" fmla="*/ 4709 w 10000"/>
                  <a:gd name="connsiteY191" fmla="*/ 85 h 10000"/>
                  <a:gd name="connsiteX192" fmla="*/ 4709 w 10000"/>
                  <a:gd name="connsiteY192" fmla="*/ 42 h 10000"/>
                  <a:gd name="connsiteX193" fmla="*/ 4729 w 10000"/>
                  <a:gd name="connsiteY193" fmla="*/ 0 h 10000"/>
                  <a:gd name="connsiteX194" fmla="*/ 4787 w 10000"/>
                  <a:gd name="connsiteY194" fmla="*/ 73 h 10000"/>
                  <a:gd name="connsiteX195" fmla="*/ 4864 w 10000"/>
                  <a:gd name="connsiteY195" fmla="*/ 154 h 10000"/>
                  <a:gd name="connsiteX196" fmla="*/ 4884 w 10000"/>
                  <a:gd name="connsiteY196" fmla="*/ 232 h 10000"/>
                  <a:gd name="connsiteX197" fmla="*/ 4845 w 10000"/>
                  <a:gd name="connsiteY197"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2849 w 10000"/>
                  <a:gd name="connsiteY73" fmla="*/ 10000 h 10000"/>
                  <a:gd name="connsiteX74" fmla="*/ 2442 w 10000"/>
                  <a:gd name="connsiteY74" fmla="*/ 9958 h 10000"/>
                  <a:gd name="connsiteX75" fmla="*/ 2074 w 10000"/>
                  <a:gd name="connsiteY75" fmla="*/ 9915 h 10000"/>
                  <a:gd name="connsiteX76" fmla="*/ 1647 w 10000"/>
                  <a:gd name="connsiteY76" fmla="*/ 9880 h 10000"/>
                  <a:gd name="connsiteX77" fmla="*/ 814 w 10000"/>
                  <a:gd name="connsiteY77" fmla="*/ 9815 h 10000"/>
                  <a:gd name="connsiteX78" fmla="*/ 426 w 10000"/>
                  <a:gd name="connsiteY78" fmla="*/ 9785 h 10000"/>
                  <a:gd name="connsiteX79" fmla="*/ 0 w 10000"/>
                  <a:gd name="connsiteY79" fmla="*/ 9757 h 10000"/>
                  <a:gd name="connsiteX80" fmla="*/ 252 w 10000"/>
                  <a:gd name="connsiteY80" fmla="*/ 9741 h 10000"/>
                  <a:gd name="connsiteX81" fmla="*/ 523 w 10000"/>
                  <a:gd name="connsiteY81" fmla="*/ 9722 h 10000"/>
                  <a:gd name="connsiteX82" fmla="*/ 775 w 10000"/>
                  <a:gd name="connsiteY82" fmla="*/ 9695 h 10000"/>
                  <a:gd name="connsiteX83" fmla="*/ 1047 w 10000"/>
                  <a:gd name="connsiteY83" fmla="*/ 9672 h 10000"/>
                  <a:gd name="connsiteX84" fmla="*/ 1279 w 10000"/>
                  <a:gd name="connsiteY84" fmla="*/ 9653 h 10000"/>
                  <a:gd name="connsiteX85" fmla="*/ 1550 w 10000"/>
                  <a:gd name="connsiteY85" fmla="*/ 9637 h 10000"/>
                  <a:gd name="connsiteX86" fmla="*/ 1841 w 10000"/>
                  <a:gd name="connsiteY86" fmla="*/ 9625 h 10000"/>
                  <a:gd name="connsiteX87" fmla="*/ 2132 w 10000"/>
                  <a:gd name="connsiteY87" fmla="*/ 9625 h 10000"/>
                  <a:gd name="connsiteX88" fmla="*/ 2345 w 10000"/>
                  <a:gd name="connsiteY88" fmla="*/ 9625 h 10000"/>
                  <a:gd name="connsiteX89" fmla="*/ 2558 w 10000"/>
                  <a:gd name="connsiteY89" fmla="*/ 9625 h 10000"/>
                  <a:gd name="connsiteX90" fmla="*/ 2752 w 10000"/>
                  <a:gd name="connsiteY90" fmla="*/ 9620 h 10000"/>
                  <a:gd name="connsiteX91" fmla="*/ 2965 w 10000"/>
                  <a:gd name="connsiteY91" fmla="*/ 9613 h 10000"/>
                  <a:gd name="connsiteX92" fmla="*/ 3159 w 10000"/>
                  <a:gd name="connsiteY92" fmla="*/ 9609 h 10000"/>
                  <a:gd name="connsiteX93" fmla="*/ 3333 w 10000"/>
                  <a:gd name="connsiteY93" fmla="*/ 9597 h 10000"/>
                  <a:gd name="connsiteX94" fmla="*/ 3527 w 10000"/>
                  <a:gd name="connsiteY94" fmla="*/ 9582 h 10000"/>
                  <a:gd name="connsiteX95" fmla="*/ 3702 w 10000"/>
                  <a:gd name="connsiteY95" fmla="*/ 9563 h 10000"/>
                  <a:gd name="connsiteX96" fmla="*/ 3721 w 10000"/>
                  <a:gd name="connsiteY96" fmla="*/ 9393 h 10000"/>
                  <a:gd name="connsiteX97" fmla="*/ 3779 w 10000"/>
                  <a:gd name="connsiteY97" fmla="*/ 9223 h 10000"/>
                  <a:gd name="connsiteX98" fmla="*/ 3857 w 10000"/>
                  <a:gd name="connsiteY98" fmla="*/ 9053 h 10000"/>
                  <a:gd name="connsiteX99" fmla="*/ 3915 w 10000"/>
                  <a:gd name="connsiteY99" fmla="*/ 8883 h 10000"/>
                  <a:gd name="connsiteX100" fmla="*/ 3895 w 10000"/>
                  <a:gd name="connsiteY100" fmla="*/ 8635 h 10000"/>
                  <a:gd name="connsiteX101" fmla="*/ 3895 w 10000"/>
                  <a:gd name="connsiteY101" fmla="*/ 8386 h 10000"/>
                  <a:gd name="connsiteX102" fmla="*/ 3895 w 10000"/>
                  <a:gd name="connsiteY102" fmla="*/ 8136 h 10000"/>
                  <a:gd name="connsiteX103" fmla="*/ 3915 w 10000"/>
                  <a:gd name="connsiteY103" fmla="*/ 7887 h 10000"/>
                  <a:gd name="connsiteX104" fmla="*/ 3915 w 10000"/>
                  <a:gd name="connsiteY104" fmla="*/ 7691 h 10000"/>
                  <a:gd name="connsiteX105" fmla="*/ 3876 w 10000"/>
                  <a:gd name="connsiteY105" fmla="*/ 7489 h 10000"/>
                  <a:gd name="connsiteX106" fmla="*/ 3857 w 10000"/>
                  <a:gd name="connsiteY106" fmla="*/ 7300 h 10000"/>
                  <a:gd name="connsiteX107" fmla="*/ 3915 w 10000"/>
                  <a:gd name="connsiteY107" fmla="*/ 7110 h 10000"/>
                  <a:gd name="connsiteX108" fmla="*/ 4128 w 10000"/>
                  <a:gd name="connsiteY108" fmla="*/ 6909 h 10000"/>
                  <a:gd name="connsiteX109" fmla="*/ 4167 w 10000"/>
                  <a:gd name="connsiteY109" fmla="*/ 6696 h 10000"/>
                  <a:gd name="connsiteX110" fmla="*/ 4147 w 10000"/>
                  <a:gd name="connsiteY110" fmla="*/ 6480 h 10000"/>
                  <a:gd name="connsiteX111" fmla="*/ 4147 w 10000"/>
                  <a:gd name="connsiteY111" fmla="*/ 6263 h 10000"/>
                  <a:gd name="connsiteX112" fmla="*/ 4167 w 10000"/>
                  <a:gd name="connsiteY112" fmla="*/ 6186 h 10000"/>
                  <a:gd name="connsiteX113" fmla="*/ 4186 w 10000"/>
                  <a:gd name="connsiteY113" fmla="*/ 6112 h 10000"/>
                  <a:gd name="connsiteX114" fmla="*/ 4186 w 10000"/>
                  <a:gd name="connsiteY114" fmla="*/ 6039 h 10000"/>
                  <a:gd name="connsiteX115" fmla="*/ 4128 w 10000"/>
                  <a:gd name="connsiteY115" fmla="*/ 5969 h 10000"/>
                  <a:gd name="connsiteX116" fmla="*/ 4109 w 10000"/>
                  <a:gd name="connsiteY116" fmla="*/ 5795 h 10000"/>
                  <a:gd name="connsiteX117" fmla="*/ 4147 w 10000"/>
                  <a:gd name="connsiteY117" fmla="*/ 5784 h 10000"/>
                  <a:gd name="connsiteX118" fmla="*/ 4147 w 10000"/>
                  <a:gd name="connsiteY118" fmla="*/ 5606 h 10000"/>
                  <a:gd name="connsiteX119" fmla="*/ 4186 w 10000"/>
                  <a:gd name="connsiteY119" fmla="*/ 5424 h 10000"/>
                  <a:gd name="connsiteX120" fmla="*/ 4205 w 10000"/>
                  <a:gd name="connsiteY120" fmla="*/ 5246 h 10000"/>
                  <a:gd name="connsiteX121" fmla="*/ 4167 w 10000"/>
                  <a:gd name="connsiteY121" fmla="*/ 5053 h 10000"/>
                  <a:gd name="connsiteX122" fmla="*/ 4264 w 10000"/>
                  <a:gd name="connsiteY122" fmla="*/ 5025 h 10000"/>
                  <a:gd name="connsiteX123" fmla="*/ 4205 w 10000"/>
                  <a:gd name="connsiteY123" fmla="*/ 4662 h 10000"/>
                  <a:gd name="connsiteX124" fmla="*/ 4283 w 10000"/>
                  <a:gd name="connsiteY124" fmla="*/ 4576 h 10000"/>
                  <a:gd name="connsiteX125" fmla="*/ 4302 w 10000"/>
                  <a:gd name="connsiteY125" fmla="*/ 4491 h 10000"/>
                  <a:gd name="connsiteX126" fmla="*/ 4322 w 10000"/>
                  <a:gd name="connsiteY126" fmla="*/ 4402 h 10000"/>
                  <a:gd name="connsiteX127" fmla="*/ 4360 w 10000"/>
                  <a:gd name="connsiteY127" fmla="*/ 4313 h 10000"/>
                  <a:gd name="connsiteX128" fmla="*/ 4419 w 10000"/>
                  <a:gd name="connsiteY128" fmla="*/ 4259 h 10000"/>
                  <a:gd name="connsiteX129" fmla="*/ 4399 w 10000"/>
                  <a:gd name="connsiteY129" fmla="*/ 4213 h 10000"/>
                  <a:gd name="connsiteX130" fmla="*/ 4360 w 10000"/>
                  <a:gd name="connsiteY130" fmla="*/ 4158 h 10000"/>
                  <a:gd name="connsiteX131" fmla="*/ 4399 w 10000"/>
                  <a:gd name="connsiteY131" fmla="*/ 4112 h 10000"/>
                  <a:gd name="connsiteX132" fmla="*/ 4477 w 10000"/>
                  <a:gd name="connsiteY132" fmla="*/ 4028 h 10000"/>
                  <a:gd name="connsiteX133" fmla="*/ 4477 w 10000"/>
                  <a:gd name="connsiteY133" fmla="*/ 3946 h 10000"/>
                  <a:gd name="connsiteX134" fmla="*/ 4457 w 10000"/>
                  <a:gd name="connsiteY134" fmla="*/ 3861 h 10000"/>
                  <a:gd name="connsiteX135" fmla="*/ 4438 w 10000"/>
                  <a:gd name="connsiteY135" fmla="*/ 3775 h 10000"/>
                  <a:gd name="connsiteX136" fmla="*/ 4341 w 10000"/>
                  <a:gd name="connsiteY136" fmla="*/ 3771 h 10000"/>
                  <a:gd name="connsiteX137" fmla="*/ 4360 w 10000"/>
                  <a:gd name="connsiteY137" fmla="*/ 3705 h 10000"/>
                  <a:gd name="connsiteX138" fmla="*/ 4438 w 10000"/>
                  <a:gd name="connsiteY138" fmla="*/ 3640 h 10000"/>
                  <a:gd name="connsiteX139" fmla="*/ 4457 w 10000"/>
                  <a:gd name="connsiteY139" fmla="*/ 3575 h 10000"/>
                  <a:gd name="connsiteX140" fmla="*/ 4438 w 10000"/>
                  <a:gd name="connsiteY140" fmla="*/ 3505 h 10000"/>
                  <a:gd name="connsiteX141" fmla="*/ 4399 w 10000"/>
                  <a:gd name="connsiteY141" fmla="*/ 3505 h 10000"/>
                  <a:gd name="connsiteX142" fmla="*/ 4419 w 10000"/>
                  <a:gd name="connsiteY142" fmla="*/ 3439 h 10000"/>
                  <a:gd name="connsiteX143" fmla="*/ 4399 w 10000"/>
                  <a:gd name="connsiteY143" fmla="*/ 3362 h 10000"/>
                  <a:gd name="connsiteX144" fmla="*/ 4399 w 10000"/>
                  <a:gd name="connsiteY144" fmla="*/ 3296 h 10000"/>
                  <a:gd name="connsiteX145" fmla="*/ 4457 w 10000"/>
                  <a:gd name="connsiteY145" fmla="*/ 3226 h 10000"/>
                  <a:gd name="connsiteX146" fmla="*/ 4457 w 10000"/>
                  <a:gd name="connsiteY146" fmla="*/ 3087 h 10000"/>
                  <a:gd name="connsiteX147" fmla="*/ 4457 w 10000"/>
                  <a:gd name="connsiteY147" fmla="*/ 2952 h 10000"/>
                  <a:gd name="connsiteX148" fmla="*/ 4516 w 10000"/>
                  <a:gd name="connsiteY148" fmla="*/ 2817 h 10000"/>
                  <a:gd name="connsiteX149" fmla="*/ 4651 w 10000"/>
                  <a:gd name="connsiteY149" fmla="*/ 2693 h 10000"/>
                  <a:gd name="connsiteX150" fmla="*/ 4593 w 10000"/>
                  <a:gd name="connsiteY150" fmla="*/ 2674 h 10000"/>
                  <a:gd name="connsiteX151" fmla="*/ 4593 w 10000"/>
                  <a:gd name="connsiteY151" fmla="*/ 2557 h 10000"/>
                  <a:gd name="connsiteX152" fmla="*/ 4574 w 10000"/>
                  <a:gd name="connsiteY152" fmla="*/ 2441 h 10000"/>
                  <a:gd name="connsiteX153" fmla="*/ 4554 w 10000"/>
                  <a:gd name="connsiteY153" fmla="*/ 2325 h 10000"/>
                  <a:gd name="connsiteX154" fmla="*/ 4593 w 10000"/>
                  <a:gd name="connsiteY154" fmla="*/ 2222 h 10000"/>
                  <a:gd name="connsiteX155" fmla="*/ 4632 w 10000"/>
                  <a:gd name="connsiteY155" fmla="*/ 2034 h 10000"/>
                  <a:gd name="connsiteX156" fmla="*/ 4729 w 10000"/>
                  <a:gd name="connsiteY156" fmla="*/ 1853 h 10000"/>
                  <a:gd name="connsiteX157" fmla="*/ 4787 w 10000"/>
                  <a:gd name="connsiteY157" fmla="*/ 1667 h 10000"/>
                  <a:gd name="connsiteX158" fmla="*/ 4748 w 10000"/>
                  <a:gd name="connsiteY158" fmla="*/ 1478 h 10000"/>
                  <a:gd name="connsiteX159" fmla="*/ 4767 w 10000"/>
                  <a:gd name="connsiteY159" fmla="*/ 1389 h 10000"/>
                  <a:gd name="connsiteX160" fmla="*/ 4767 w 10000"/>
                  <a:gd name="connsiteY160" fmla="*/ 1293 h 10000"/>
                  <a:gd name="connsiteX161" fmla="*/ 4767 w 10000"/>
                  <a:gd name="connsiteY161" fmla="*/ 1202 h 10000"/>
                  <a:gd name="connsiteX162" fmla="*/ 4748 w 10000"/>
                  <a:gd name="connsiteY162" fmla="*/ 1109 h 10000"/>
                  <a:gd name="connsiteX163" fmla="*/ 4651 w 10000"/>
                  <a:gd name="connsiteY163" fmla="*/ 1137 h 10000"/>
                  <a:gd name="connsiteX164" fmla="*/ 4651 w 10000"/>
                  <a:gd name="connsiteY164" fmla="*/ 1075 h 10000"/>
                  <a:gd name="connsiteX165" fmla="*/ 4632 w 10000"/>
                  <a:gd name="connsiteY165" fmla="*/ 1010 h 10000"/>
                  <a:gd name="connsiteX166" fmla="*/ 4632 w 10000"/>
                  <a:gd name="connsiteY166" fmla="*/ 947 h 10000"/>
                  <a:gd name="connsiteX167" fmla="*/ 4651 w 10000"/>
                  <a:gd name="connsiteY167" fmla="*/ 886 h 10000"/>
                  <a:gd name="connsiteX168" fmla="*/ 4593 w 10000"/>
                  <a:gd name="connsiteY168" fmla="*/ 804 h 10000"/>
                  <a:gd name="connsiteX169" fmla="*/ 4593 w 10000"/>
                  <a:gd name="connsiteY169" fmla="*/ 720 h 10000"/>
                  <a:gd name="connsiteX170" fmla="*/ 4574 w 10000"/>
                  <a:gd name="connsiteY170" fmla="*/ 634 h 10000"/>
                  <a:gd name="connsiteX171" fmla="*/ 4574 w 10000"/>
                  <a:gd name="connsiteY171" fmla="*/ 558 h 10000"/>
                  <a:gd name="connsiteX172" fmla="*/ 4516 w 10000"/>
                  <a:gd name="connsiteY172" fmla="*/ 363 h 10000"/>
                  <a:gd name="connsiteX173" fmla="*/ 4457 w 10000"/>
                  <a:gd name="connsiteY173" fmla="*/ 344 h 10000"/>
                  <a:gd name="connsiteX174" fmla="*/ 4341 w 10000"/>
                  <a:gd name="connsiteY174" fmla="*/ 332 h 10000"/>
                  <a:gd name="connsiteX175" fmla="*/ 4264 w 10000"/>
                  <a:gd name="connsiteY175" fmla="*/ 320 h 10000"/>
                  <a:gd name="connsiteX176" fmla="*/ 4147 w 10000"/>
                  <a:gd name="connsiteY176" fmla="*/ 317 h 10000"/>
                  <a:gd name="connsiteX177" fmla="*/ 4070 w 10000"/>
                  <a:gd name="connsiteY177" fmla="*/ 320 h 10000"/>
                  <a:gd name="connsiteX178" fmla="*/ 4012 w 10000"/>
                  <a:gd name="connsiteY178" fmla="*/ 328 h 10000"/>
                  <a:gd name="connsiteX179" fmla="*/ 3934 w 10000"/>
                  <a:gd name="connsiteY179" fmla="*/ 328 h 10000"/>
                  <a:gd name="connsiteX180" fmla="*/ 3876 w 10000"/>
                  <a:gd name="connsiteY180" fmla="*/ 320 h 10000"/>
                  <a:gd name="connsiteX181" fmla="*/ 3895 w 10000"/>
                  <a:gd name="connsiteY181" fmla="*/ 305 h 10000"/>
                  <a:gd name="connsiteX182" fmla="*/ 3934 w 10000"/>
                  <a:gd name="connsiteY182" fmla="*/ 297 h 10000"/>
                  <a:gd name="connsiteX183" fmla="*/ 3992 w 10000"/>
                  <a:gd name="connsiteY183" fmla="*/ 286 h 10000"/>
                  <a:gd name="connsiteX184" fmla="*/ 3973 w 10000"/>
                  <a:gd name="connsiteY184" fmla="*/ 271 h 10000"/>
                  <a:gd name="connsiteX185" fmla="*/ 4147 w 10000"/>
                  <a:gd name="connsiteY185" fmla="*/ 255 h 10000"/>
                  <a:gd name="connsiteX186" fmla="*/ 4322 w 10000"/>
                  <a:gd name="connsiteY186" fmla="*/ 228 h 10000"/>
                  <a:gd name="connsiteX187" fmla="*/ 4477 w 10000"/>
                  <a:gd name="connsiteY187" fmla="*/ 201 h 10000"/>
                  <a:gd name="connsiteX188" fmla="*/ 4612 w 10000"/>
                  <a:gd name="connsiteY188" fmla="*/ 162 h 10000"/>
                  <a:gd name="connsiteX189" fmla="*/ 4651 w 10000"/>
                  <a:gd name="connsiteY189" fmla="*/ 120 h 10000"/>
                  <a:gd name="connsiteX190" fmla="*/ 4709 w 10000"/>
                  <a:gd name="connsiteY190" fmla="*/ 85 h 10000"/>
                  <a:gd name="connsiteX191" fmla="*/ 4709 w 10000"/>
                  <a:gd name="connsiteY191" fmla="*/ 42 h 10000"/>
                  <a:gd name="connsiteX192" fmla="*/ 4729 w 10000"/>
                  <a:gd name="connsiteY192" fmla="*/ 0 h 10000"/>
                  <a:gd name="connsiteX193" fmla="*/ 4787 w 10000"/>
                  <a:gd name="connsiteY193" fmla="*/ 73 h 10000"/>
                  <a:gd name="connsiteX194" fmla="*/ 4864 w 10000"/>
                  <a:gd name="connsiteY194" fmla="*/ 154 h 10000"/>
                  <a:gd name="connsiteX195" fmla="*/ 4884 w 10000"/>
                  <a:gd name="connsiteY195" fmla="*/ 232 h 10000"/>
                  <a:gd name="connsiteX196" fmla="*/ 4845 w 10000"/>
                  <a:gd name="connsiteY196"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2849 w 10000"/>
                  <a:gd name="connsiteY72" fmla="*/ 10000 h 10000"/>
                  <a:gd name="connsiteX73" fmla="*/ 2442 w 10000"/>
                  <a:gd name="connsiteY73" fmla="*/ 9958 h 10000"/>
                  <a:gd name="connsiteX74" fmla="*/ 2074 w 10000"/>
                  <a:gd name="connsiteY74" fmla="*/ 9915 h 10000"/>
                  <a:gd name="connsiteX75" fmla="*/ 1647 w 10000"/>
                  <a:gd name="connsiteY75" fmla="*/ 9880 h 10000"/>
                  <a:gd name="connsiteX76" fmla="*/ 814 w 10000"/>
                  <a:gd name="connsiteY76" fmla="*/ 9815 h 10000"/>
                  <a:gd name="connsiteX77" fmla="*/ 426 w 10000"/>
                  <a:gd name="connsiteY77" fmla="*/ 9785 h 10000"/>
                  <a:gd name="connsiteX78" fmla="*/ 0 w 10000"/>
                  <a:gd name="connsiteY78" fmla="*/ 9757 h 10000"/>
                  <a:gd name="connsiteX79" fmla="*/ 252 w 10000"/>
                  <a:gd name="connsiteY79" fmla="*/ 9741 h 10000"/>
                  <a:gd name="connsiteX80" fmla="*/ 523 w 10000"/>
                  <a:gd name="connsiteY80" fmla="*/ 9722 h 10000"/>
                  <a:gd name="connsiteX81" fmla="*/ 775 w 10000"/>
                  <a:gd name="connsiteY81" fmla="*/ 9695 h 10000"/>
                  <a:gd name="connsiteX82" fmla="*/ 1047 w 10000"/>
                  <a:gd name="connsiteY82" fmla="*/ 9672 h 10000"/>
                  <a:gd name="connsiteX83" fmla="*/ 1279 w 10000"/>
                  <a:gd name="connsiteY83" fmla="*/ 9653 h 10000"/>
                  <a:gd name="connsiteX84" fmla="*/ 1550 w 10000"/>
                  <a:gd name="connsiteY84" fmla="*/ 9637 h 10000"/>
                  <a:gd name="connsiteX85" fmla="*/ 1841 w 10000"/>
                  <a:gd name="connsiteY85" fmla="*/ 9625 h 10000"/>
                  <a:gd name="connsiteX86" fmla="*/ 2132 w 10000"/>
                  <a:gd name="connsiteY86" fmla="*/ 9625 h 10000"/>
                  <a:gd name="connsiteX87" fmla="*/ 2345 w 10000"/>
                  <a:gd name="connsiteY87" fmla="*/ 9625 h 10000"/>
                  <a:gd name="connsiteX88" fmla="*/ 2558 w 10000"/>
                  <a:gd name="connsiteY88" fmla="*/ 9625 h 10000"/>
                  <a:gd name="connsiteX89" fmla="*/ 2752 w 10000"/>
                  <a:gd name="connsiteY89" fmla="*/ 9620 h 10000"/>
                  <a:gd name="connsiteX90" fmla="*/ 2965 w 10000"/>
                  <a:gd name="connsiteY90" fmla="*/ 9613 h 10000"/>
                  <a:gd name="connsiteX91" fmla="*/ 3159 w 10000"/>
                  <a:gd name="connsiteY91" fmla="*/ 9609 h 10000"/>
                  <a:gd name="connsiteX92" fmla="*/ 3333 w 10000"/>
                  <a:gd name="connsiteY92" fmla="*/ 9597 h 10000"/>
                  <a:gd name="connsiteX93" fmla="*/ 3527 w 10000"/>
                  <a:gd name="connsiteY93" fmla="*/ 9582 h 10000"/>
                  <a:gd name="connsiteX94" fmla="*/ 3702 w 10000"/>
                  <a:gd name="connsiteY94" fmla="*/ 9563 h 10000"/>
                  <a:gd name="connsiteX95" fmla="*/ 3721 w 10000"/>
                  <a:gd name="connsiteY95" fmla="*/ 9393 h 10000"/>
                  <a:gd name="connsiteX96" fmla="*/ 3779 w 10000"/>
                  <a:gd name="connsiteY96" fmla="*/ 9223 h 10000"/>
                  <a:gd name="connsiteX97" fmla="*/ 3857 w 10000"/>
                  <a:gd name="connsiteY97" fmla="*/ 9053 h 10000"/>
                  <a:gd name="connsiteX98" fmla="*/ 3915 w 10000"/>
                  <a:gd name="connsiteY98" fmla="*/ 8883 h 10000"/>
                  <a:gd name="connsiteX99" fmla="*/ 3895 w 10000"/>
                  <a:gd name="connsiteY99" fmla="*/ 8635 h 10000"/>
                  <a:gd name="connsiteX100" fmla="*/ 3895 w 10000"/>
                  <a:gd name="connsiteY100" fmla="*/ 8386 h 10000"/>
                  <a:gd name="connsiteX101" fmla="*/ 3895 w 10000"/>
                  <a:gd name="connsiteY101" fmla="*/ 8136 h 10000"/>
                  <a:gd name="connsiteX102" fmla="*/ 3915 w 10000"/>
                  <a:gd name="connsiteY102" fmla="*/ 7887 h 10000"/>
                  <a:gd name="connsiteX103" fmla="*/ 3915 w 10000"/>
                  <a:gd name="connsiteY103" fmla="*/ 7691 h 10000"/>
                  <a:gd name="connsiteX104" fmla="*/ 3876 w 10000"/>
                  <a:gd name="connsiteY104" fmla="*/ 7489 h 10000"/>
                  <a:gd name="connsiteX105" fmla="*/ 3857 w 10000"/>
                  <a:gd name="connsiteY105" fmla="*/ 7300 h 10000"/>
                  <a:gd name="connsiteX106" fmla="*/ 3915 w 10000"/>
                  <a:gd name="connsiteY106" fmla="*/ 7110 h 10000"/>
                  <a:gd name="connsiteX107" fmla="*/ 4128 w 10000"/>
                  <a:gd name="connsiteY107" fmla="*/ 6909 h 10000"/>
                  <a:gd name="connsiteX108" fmla="*/ 4167 w 10000"/>
                  <a:gd name="connsiteY108" fmla="*/ 6696 h 10000"/>
                  <a:gd name="connsiteX109" fmla="*/ 4147 w 10000"/>
                  <a:gd name="connsiteY109" fmla="*/ 6480 h 10000"/>
                  <a:gd name="connsiteX110" fmla="*/ 4147 w 10000"/>
                  <a:gd name="connsiteY110" fmla="*/ 6263 h 10000"/>
                  <a:gd name="connsiteX111" fmla="*/ 4167 w 10000"/>
                  <a:gd name="connsiteY111" fmla="*/ 6186 h 10000"/>
                  <a:gd name="connsiteX112" fmla="*/ 4186 w 10000"/>
                  <a:gd name="connsiteY112" fmla="*/ 6112 h 10000"/>
                  <a:gd name="connsiteX113" fmla="*/ 4186 w 10000"/>
                  <a:gd name="connsiteY113" fmla="*/ 6039 h 10000"/>
                  <a:gd name="connsiteX114" fmla="*/ 4128 w 10000"/>
                  <a:gd name="connsiteY114" fmla="*/ 5969 h 10000"/>
                  <a:gd name="connsiteX115" fmla="*/ 4109 w 10000"/>
                  <a:gd name="connsiteY115" fmla="*/ 5795 h 10000"/>
                  <a:gd name="connsiteX116" fmla="*/ 4147 w 10000"/>
                  <a:gd name="connsiteY116" fmla="*/ 5784 h 10000"/>
                  <a:gd name="connsiteX117" fmla="*/ 4147 w 10000"/>
                  <a:gd name="connsiteY117" fmla="*/ 5606 h 10000"/>
                  <a:gd name="connsiteX118" fmla="*/ 4186 w 10000"/>
                  <a:gd name="connsiteY118" fmla="*/ 5424 h 10000"/>
                  <a:gd name="connsiteX119" fmla="*/ 4205 w 10000"/>
                  <a:gd name="connsiteY119" fmla="*/ 5246 h 10000"/>
                  <a:gd name="connsiteX120" fmla="*/ 4167 w 10000"/>
                  <a:gd name="connsiteY120" fmla="*/ 5053 h 10000"/>
                  <a:gd name="connsiteX121" fmla="*/ 4264 w 10000"/>
                  <a:gd name="connsiteY121" fmla="*/ 5025 h 10000"/>
                  <a:gd name="connsiteX122" fmla="*/ 4205 w 10000"/>
                  <a:gd name="connsiteY122" fmla="*/ 4662 h 10000"/>
                  <a:gd name="connsiteX123" fmla="*/ 4283 w 10000"/>
                  <a:gd name="connsiteY123" fmla="*/ 4576 h 10000"/>
                  <a:gd name="connsiteX124" fmla="*/ 4302 w 10000"/>
                  <a:gd name="connsiteY124" fmla="*/ 4491 h 10000"/>
                  <a:gd name="connsiteX125" fmla="*/ 4322 w 10000"/>
                  <a:gd name="connsiteY125" fmla="*/ 4402 h 10000"/>
                  <a:gd name="connsiteX126" fmla="*/ 4360 w 10000"/>
                  <a:gd name="connsiteY126" fmla="*/ 4313 h 10000"/>
                  <a:gd name="connsiteX127" fmla="*/ 4419 w 10000"/>
                  <a:gd name="connsiteY127" fmla="*/ 4259 h 10000"/>
                  <a:gd name="connsiteX128" fmla="*/ 4399 w 10000"/>
                  <a:gd name="connsiteY128" fmla="*/ 4213 h 10000"/>
                  <a:gd name="connsiteX129" fmla="*/ 4360 w 10000"/>
                  <a:gd name="connsiteY129" fmla="*/ 4158 h 10000"/>
                  <a:gd name="connsiteX130" fmla="*/ 4399 w 10000"/>
                  <a:gd name="connsiteY130" fmla="*/ 4112 h 10000"/>
                  <a:gd name="connsiteX131" fmla="*/ 4477 w 10000"/>
                  <a:gd name="connsiteY131" fmla="*/ 4028 h 10000"/>
                  <a:gd name="connsiteX132" fmla="*/ 4477 w 10000"/>
                  <a:gd name="connsiteY132" fmla="*/ 3946 h 10000"/>
                  <a:gd name="connsiteX133" fmla="*/ 4457 w 10000"/>
                  <a:gd name="connsiteY133" fmla="*/ 3861 h 10000"/>
                  <a:gd name="connsiteX134" fmla="*/ 4438 w 10000"/>
                  <a:gd name="connsiteY134" fmla="*/ 3775 h 10000"/>
                  <a:gd name="connsiteX135" fmla="*/ 4341 w 10000"/>
                  <a:gd name="connsiteY135" fmla="*/ 3771 h 10000"/>
                  <a:gd name="connsiteX136" fmla="*/ 4360 w 10000"/>
                  <a:gd name="connsiteY136" fmla="*/ 3705 h 10000"/>
                  <a:gd name="connsiteX137" fmla="*/ 4438 w 10000"/>
                  <a:gd name="connsiteY137" fmla="*/ 3640 h 10000"/>
                  <a:gd name="connsiteX138" fmla="*/ 4457 w 10000"/>
                  <a:gd name="connsiteY138" fmla="*/ 3575 h 10000"/>
                  <a:gd name="connsiteX139" fmla="*/ 4438 w 10000"/>
                  <a:gd name="connsiteY139" fmla="*/ 3505 h 10000"/>
                  <a:gd name="connsiteX140" fmla="*/ 4399 w 10000"/>
                  <a:gd name="connsiteY140" fmla="*/ 3505 h 10000"/>
                  <a:gd name="connsiteX141" fmla="*/ 4419 w 10000"/>
                  <a:gd name="connsiteY141" fmla="*/ 3439 h 10000"/>
                  <a:gd name="connsiteX142" fmla="*/ 4399 w 10000"/>
                  <a:gd name="connsiteY142" fmla="*/ 3362 h 10000"/>
                  <a:gd name="connsiteX143" fmla="*/ 4399 w 10000"/>
                  <a:gd name="connsiteY143" fmla="*/ 3296 h 10000"/>
                  <a:gd name="connsiteX144" fmla="*/ 4457 w 10000"/>
                  <a:gd name="connsiteY144" fmla="*/ 3226 h 10000"/>
                  <a:gd name="connsiteX145" fmla="*/ 4457 w 10000"/>
                  <a:gd name="connsiteY145" fmla="*/ 3087 h 10000"/>
                  <a:gd name="connsiteX146" fmla="*/ 4457 w 10000"/>
                  <a:gd name="connsiteY146" fmla="*/ 2952 h 10000"/>
                  <a:gd name="connsiteX147" fmla="*/ 4516 w 10000"/>
                  <a:gd name="connsiteY147" fmla="*/ 2817 h 10000"/>
                  <a:gd name="connsiteX148" fmla="*/ 4651 w 10000"/>
                  <a:gd name="connsiteY148" fmla="*/ 2693 h 10000"/>
                  <a:gd name="connsiteX149" fmla="*/ 4593 w 10000"/>
                  <a:gd name="connsiteY149" fmla="*/ 2674 h 10000"/>
                  <a:gd name="connsiteX150" fmla="*/ 4593 w 10000"/>
                  <a:gd name="connsiteY150" fmla="*/ 2557 h 10000"/>
                  <a:gd name="connsiteX151" fmla="*/ 4574 w 10000"/>
                  <a:gd name="connsiteY151" fmla="*/ 2441 h 10000"/>
                  <a:gd name="connsiteX152" fmla="*/ 4554 w 10000"/>
                  <a:gd name="connsiteY152" fmla="*/ 2325 h 10000"/>
                  <a:gd name="connsiteX153" fmla="*/ 4593 w 10000"/>
                  <a:gd name="connsiteY153" fmla="*/ 2222 h 10000"/>
                  <a:gd name="connsiteX154" fmla="*/ 4632 w 10000"/>
                  <a:gd name="connsiteY154" fmla="*/ 2034 h 10000"/>
                  <a:gd name="connsiteX155" fmla="*/ 4729 w 10000"/>
                  <a:gd name="connsiteY155" fmla="*/ 1853 h 10000"/>
                  <a:gd name="connsiteX156" fmla="*/ 4787 w 10000"/>
                  <a:gd name="connsiteY156" fmla="*/ 1667 h 10000"/>
                  <a:gd name="connsiteX157" fmla="*/ 4748 w 10000"/>
                  <a:gd name="connsiteY157" fmla="*/ 1478 h 10000"/>
                  <a:gd name="connsiteX158" fmla="*/ 4767 w 10000"/>
                  <a:gd name="connsiteY158" fmla="*/ 1389 h 10000"/>
                  <a:gd name="connsiteX159" fmla="*/ 4767 w 10000"/>
                  <a:gd name="connsiteY159" fmla="*/ 1293 h 10000"/>
                  <a:gd name="connsiteX160" fmla="*/ 4767 w 10000"/>
                  <a:gd name="connsiteY160" fmla="*/ 1202 h 10000"/>
                  <a:gd name="connsiteX161" fmla="*/ 4748 w 10000"/>
                  <a:gd name="connsiteY161" fmla="*/ 1109 h 10000"/>
                  <a:gd name="connsiteX162" fmla="*/ 4651 w 10000"/>
                  <a:gd name="connsiteY162" fmla="*/ 1137 h 10000"/>
                  <a:gd name="connsiteX163" fmla="*/ 4651 w 10000"/>
                  <a:gd name="connsiteY163" fmla="*/ 1075 h 10000"/>
                  <a:gd name="connsiteX164" fmla="*/ 4632 w 10000"/>
                  <a:gd name="connsiteY164" fmla="*/ 1010 h 10000"/>
                  <a:gd name="connsiteX165" fmla="*/ 4632 w 10000"/>
                  <a:gd name="connsiteY165" fmla="*/ 947 h 10000"/>
                  <a:gd name="connsiteX166" fmla="*/ 4651 w 10000"/>
                  <a:gd name="connsiteY166" fmla="*/ 886 h 10000"/>
                  <a:gd name="connsiteX167" fmla="*/ 4593 w 10000"/>
                  <a:gd name="connsiteY167" fmla="*/ 804 h 10000"/>
                  <a:gd name="connsiteX168" fmla="*/ 4593 w 10000"/>
                  <a:gd name="connsiteY168" fmla="*/ 720 h 10000"/>
                  <a:gd name="connsiteX169" fmla="*/ 4574 w 10000"/>
                  <a:gd name="connsiteY169" fmla="*/ 634 h 10000"/>
                  <a:gd name="connsiteX170" fmla="*/ 4574 w 10000"/>
                  <a:gd name="connsiteY170" fmla="*/ 558 h 10000"/>
                  <a:gd name="connsiteX171" fmla="*/ 4516 w 10000"/>
                  <a:gd name="connsiteY171" fmla="*/ 363 h 10000"/>
                  <a:gd name="connsiteX172" fmla="*/ 4457 w 10000"/>
                  <a:gd name="connsiteY172" fmla="*/ 344 h 10000"/>
                  <a:gd name="connsiteX173" fmla="*/ 4341 w 10000"/>
                  <a:gd name="connsiteY173" fmla="*/ 332 h 10000"/>
                  <a:gd name="connsiteX174" fmla="*/ 4264 w 10000"/>
                  <a:gd name="connsiteY174" fmla="*/ 320 h 10000"/>
                  <a:gd name="connsiteX175" fmla="*/ 4147 w 10000"/>
                  <a:gd name="connsiteY175" fmla="*/ 317 h 10000"/>
                  <a:gd name="connsiteX176" fmla="*/ 4070 w 10000"/>
                  <a:gd name="connsiteY176" fmla="*/ 320 h 10000"/>
                  <a:gd name="connsiteX177" fmla="*/ 4012 w 10000"/>
                  <a:gd name="connsiteY177" fmla="*/ 328 h 10000"/>
                  <a:gd name="connsiteX178" fmla="*/ 3934 w 10000"/>
                  <a:gd name="connsiteY178" fmla="*/ 328 h 10000"/>
                  <a:gd name="connsiteX179" fmla="*/ 3876 w 10000"/>
                  <a:gd name="connsiteY179" fmla="*/ 320 h 10000"/>
                  <a:gd name="connsiteX180" fmla="*/ 3895 w 10000"/>
                  <a:gd name="connsiteY180" fmla="*/ 305 h 10000"/>
                  <a:gd name="connsiteX181" fmla="*/ 3934 w 10000"/>
                  <a:gd name="connsiteY181" fmla="*/ 297 h 10000"/>
                  <a:gd name="connsiteX182" fmla="*/ 3992 w 10000"/>
                  <a:gd name="connsiteY182" fmla="*/ 286 h 10000"/>
                  <a:gd name="connsiteX183" fmla="*/ 3973 w 10000"/>
                  <a:gd name="connsiteY183" fmla="*/ 271 h 10000"/>
                  <a:gd name="connsiteX184" fmla="*/ 4147 w 10000"/>
                  <a:gd name="connsiteY184" fmla="*/ 255 h 10000"/>
                  <a:gd name="connsiteX185" fmla="*/ 4322 w 10000"/>
                  <a:gd name="connsiteY185" fmla="*/ 228 h 10000"/>
                  <a:gd name="connsiteX186" fmla="*/ 4477 w 10000"/>
                  <a:gd name="connsiteY186" fmla="*/ 201 h 10000"/>
                  <a:gd name="connsiteX187" fmla="*/ 4612 w 10000"/>
                  <a:gd name="connsiteY187" fmla="*/ 162 h 10000"/>
                  <a:gd name="connsiteX188" fmla="*/ 4651 w 10000"/>
                  <a:gd name="connsiteY188" fmla="*/ 120 h 10000"/>
                  <a:gd name="connsiteX189" fmla="*/ 4709 w 10000"/>
                  <a:gd name="connsiteY189" fmla="*/ 85 h 10000"/>
                  <a:gd name="connsiteX190" fmla="*/ 4709 w 10000"/>
                  <a:gd name="connsiteY190" fmla="*/ 42 h 10000"/>
                  <a:gd name="connsiteX191" fmla="*/ 4729 w 10000"/>
                  <a:gd name="connsiteY191" fmla="*/ 0 h 10000"/>
                  <a:gd name="connsiteX192" fmla="*/ 4787 w 10000"/>
                  <a:gd name="connsiteY192" fmla="*/ 73 h 10000"/>
                  <a:gd name="connsiteX193" fmla="*/ 4864 w 10000"/>
                  <a:gd name="connsiteY193" fmla="*/ 154 h 10000"/>
                  <a:gd name="connsiteX194" fmla="*/ 4884 w 10000"/>
                  <a:gd name="connsiteY194" fmla="*/ 232 h 10000"/>
                  <a:gd name="connsiteX195" fmla="*/ 4845 w 10000"/>
                  <a:gd name="connsiteY195"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2849 w 10000"/>
                  <a:gd name="connsiteY71" fmla="*/ 10000 h 10000"/>
                  <a:gd name="connsiteX72" fmla="*/ 2442 w 10000"/>
                  <a:gd name="connsiteY72" fmla="*/ 9958 h 10000"/>
                  <a:gd name="connsiteX73" fmla="*/ 2074 w 10000"/>
                  <a:gd name="connsiteY73" fmla="*/ 9915 h 10000"/>
                  <a:gd name="connsiteX74" fmla="*/ 1647 w 10000"/>
                  <a:gd name="connsiteY74" fmla="*/ 9880 h 10000"/>
                  <a:gd name="connsiteX75" fmla="*/ 814 w 10000"/>
                  <a:gd name="connsiteY75" fmla="*/ 9815 h 10000"/>
                  <a:gd name="connsiteX76" fmla="*/ 426 w 10000"/>
                  <a:gd name="connsiteY76" fmla="*/ 9785 h 10000"/>
                  <a:gd name="connsiteX77" fmla="*/ 0 w 10000"/>
                  <a:gd name="connsiteY77" fmla="*/ 9757 h 10000"/>
                  <a:gd name="connsiteX78" fmla="*/ 252 w 10000"/>
                  <a:gd name="connsiteY78" fmla="*/ 9741 h 10000"/>
                  <a:gd name="connsiteX79" fmla="*/ 523 w 10000"/>
                  <a:gd name="connsiteY79" fmla="*/ 9722 h 10000"/>
                  <a:gd name="connsiteX80" fmla="*/ 775 w 10000"/>
                  <a:gd name="connsiteY80" fmla="*/ 9695 h 10000"/>
                  <a:gd name="connsiteX81" fmla="*/ 1047 w 10000"/>
                  <a:gd name="connsiteY81" fmla="*/ 9672 h 10000"/>
                  <a:gd name="connsiteX82" fmla="*/ 1279 w 10000"/>
                  <a:gd name="connsiteY82" fmla="*/ 9653 h 10000"/>
                  <a:gd name="connsiteX83" fmla="*/ 1550 w 10000"/>
                  <a:gd name="connsiteY83" fmla="*/ 9637 h 10000"/>
                  <a:gd name="connsiteX84" fmla="*/ 1841 w 10000"/>
                  <a:gd name="connsiteY84" fmla="*/ 9625 h 10000"/>
                  <a:gd name="connsiteX85" fmla="*/ 2132 w 10000"/>
                  <a:gd name="connsiteY85" fmla="*/ 9625 h 10000"/>
                  <a:gd name="connsiteX86" fmla="*/ 2345 w 10000"/>
                  <a:gd name="connsiteY86" fmla="*/ 9625 h 10000"/>
                  <a:gd name="connsiteX87" fmla="*/ 2558 w 10000"/>
                  <a:gd name="connsiteY87" fmla="*/ 9625 h 10000"/>
                  <a:gd name="connsiteX88" fmla="*/ 2752 w 10000"/>
                  <a:gd name="connsiteY88" fmla="*/ 9620 h 10000"/>
                  <a:gd name="connsiteX89" fmla="*/ 2965 w 10000"/>
                  <a:gd name="connsiteY89" fmla="*/ 9613 h 10000"/>
                  <a:gd name="connsiteX90" fmla="*/ 3159 w 10000"/>
                  <a:gd name="connsiteY90" fmla="*/ 9609 h 10000"/>
                  <a:gd name="connsiteX91" fmla="*/ 3333 w 10000"/>
                  <a:gd name="connsiteY91" fmla="*/ 9597 h 10000"/>
                  <a:gd name="connsiteX92" fmla="*/ 3527 w 10000"/>
                  <a:gd name="connsiteY92" fmla="*/ 9582 h 10000"/>
                  <a:gd name="connsiteX93" fmla="*/ 3702 w 10000"/>
                  <a:gd name="connsiteY93" fmla="*/ 9563 h 10000"/>
                  <a:gd name="connsiteX94" fmla="*/ 3721 w 10000"/>
                  <a:gd name="connsiteY94" fmla="*/ 9393 h 10000"/>
                  <a:gd name="connsiteX95" fmla="*/ 3779 w 10000"/>
                  <a:gd name="connsiteY95" fmla="*/ 9223 h 10000"/>
                  <a:gd name="connsiteX96" fmla="*/ 3857 w 10000"/>
                  <a:gd name="connsiteY96" fmla="*/ 9053 h 10000"/>
                  <a:gd name="connsiteX97" fmla="*/ 3915 w 10000"/>
                  <a:gd name="connsiteY97" fmla="*/ 8883 h 10000"/>
                  <a:gd name="connsiteX98" fmla="*/ 3895 w 10000"/>
                  <a:gd name="connsiteY98" fmla="*/ 8635 h 10000"/>
                  <a:gd name="connsiteX99" fmla="*/ 3895 w 10000"/>
                  <a:gd name="connsiteY99" fmla="*/ 8386 h 10000"/>
                  <a:gd name="connsiteX100" fmla="*/ 3895 w 10000"/>
                  <a:gd name="connsiteY100" fmla="*/ 8136 h 10000"/>
                  <a:gd name="connsiteX101" fmla="*/ 3915 w 10000"/>
                  <a:gd name="connsiteY101" fmla="*/ 7887 h 10000"/>
                  <a:gd name="connsiteX102" fmla="*/ 3915 w 10000"/>
                  <a:gd name="connsiteY102" fmla="*/ 7691 h 10000"/>
                  <a:gd name="connsiteX103" fmla="*/ 3876 w 10000"/>
                  <a:gd name="connsiteY103" fmla="*/ 7489 h 10000"/>
                  <a:gd name="connsiteX104" fmla="*/ 3857 w 10000"/>
                  <a:gd name="connsiteY104" fmla="*/ 7300 h 10000"/>
                  <a:gd name="connsiteX105" fmla="*/ 3915 w 10000"/>
                  <a:gd name="connsiteY105" fmla="*/ 7110 h 10000"/>
                  <a:gd name="connsiteX106" fmla="*/ 4128 w 10000"/>
                  <a:gd name="connsiteY106" fmla="*/ 6909 h 10000"/>
                  <a:gd name="connsiteX107" fmla="*/ 4167 w 10000"/>
                  <a:gd name="connsiteY107" fmla="*/ 6696 h 10000"/>
                  <a:gd name="connsiteX108" fmla="*/ 4147 w 10000"/>
                  <a:gd name="connsiteY108" fmla="*/ 6480 h 10000"/>
                  <a:gd name="connsiteX109" fmla="*/ 4147 w 10000"/>
                  <a:gd name="connsiteY109" fmla="*/ 6263 h 10000"/>
                  <a:gd name="connsiteX110" fmla="*/ 4167 w 10000"/>
                  <a:gd name="connsiteY110" fmla="*/ 6186 h 10000"/>
                  <a:gd name="connsiteX111" fmla="*/ 4186 w 10000"/>
                  <a:gd name="connsiteY111" fmla="*/ 6112 h 10000"/>
                  <a:gd name="connsiteX112" fmla="*/ 4186 w 10000"/>
                  <a:gd name="connsiteY112" fmla="*/ 6039 h 10000"/>
                  <a:gd name="connsiteX113" fmla="*/ 4128 w 10000"/>
                  <a:gd name="connsiteY113" fmla="*/ 5969 h 10000"/>
                  <a:gd name="connsiteX114" fmla="*/ 4109 w 10000"/>
                  <a:gd name="connsiteY114" fmla="*/ 5795 h 10000"/>
                  <a:gd name="connsiteX115" fmla="*/ 4147 w 10000"/>
                  <a:gd name="connsiteY115" fmla="*/ 5784 h 10000"/>
                  <a:gd name="connsiteX116" fmla="*/ 4147 w 10000"/>
                  <a:gd name="connsiteY116" fmla="*/ 5606 h 10000"/>
                  <a:gd name="connsiteX117" fmla="*/ 4186 w 10000"/>
                  <a:gd name="connsiteY117" fmla="*/ 5424 h 10000"/>
                  <a:gd name="connsiteX118" fmla="*/ 4205 w 10000"/>
                  <a:gd name="connsiteY118" fmla="*/ 5246 h 10000"/>
                  <a:gd name="connsiteX119" fmla="*/ 4167 w 10000"/>
                  <a:gd name="connsiteY119" fmla="*/ 5053 h 10000"/>
                  <a:gd name="connsiteX120" fmla="*/ 4264 w 10000"/>
                  <a:gd name="connsiteY120" fmla="*/ 5025 h 10000"/>
                  <a:gd name="connsiteX121" fmla="*/ 4205 w 10000"/>
                  <a:gd name="connsiteY121" fmla="*/ 4662 h 10000"/>
                  <a:gd name="connsiteX122" fmla="*/ 4283 w 10000"/>
                  <a:gd name="connsiteY122" fmla="*/ 4576 h 10000"/>
                  <a:gd name="connsiteX123" fmla="*/ 4302 w 10000"/>
                  <a:gd name="connsiteY123" fmla="*/ 4491 h 10000"/>
                  <a:gd name="connsiteX124" fmla="*/ 4322 w 10000"/>
                  <a:gd name="connsiteY124" fmla="*/ 4402 h 10000"/>
                  <a:gd name="connsiteX125" fmla="*/ 4360 w 10000"/>
                  <a:gd name="connsiteY125" fmla="*/ 4313 h 10000"/>
                  <a:gd name="connsiteX126" fmla="*/ 4419 w 10000"/>
                  <a:gd name="connsiteY126" fmla="*/ 4259 h 10000"/>
                  <a:gd name="connsiteX127" fmla="*/ 4399 w 10000"/>
                  <a:gd name="connsiteY127" fmla="*/ 4213 h 10000"/>
                  <a:gd name="connsiteX128" fmla="*/ 4360 w 10000"/>
                  <a:gd name="connsiteY128" fmla="*/ 4158 h 10000"/>
                  <a:gd name="connsiteX129" fmla="*/ 4399 w 10000"/>
                  <a:gd name="connsiteY129" fmla="*/ 4112 h 10000"/>
                  <a:gd name="connsiteX130" fmla="*/ 4477 w 10000"/>
                  <a:gd name="connsiteY130" fmla="*/ 4028 h 10000"/>
                  <a:gd name="connsiteX131" fmla="*/ 4477 w 10000"/>
                  <a:gd name="connsiteY131" fmla="*/ 3946 h 10000"/>
                  <a:gd name="connsiteX132" fmla="*/ 4457 w 10000"/>
                  <a:gd name="connsiteY132" fmla="*/ 3861 h 10000"/>
                  <a:gd name="connsiteX133" fmla="*/ 4438 w 10000"/>
                  <a:gd name="connsiteY133" fmla="*/ 3775 h 10000"/>
                  <a:gd name="connsiteX134" fmla="*/ 4341 w 10000"/>
                  <a:gd name="connsiteY134" fmla="*/ 3771 h 10000"/>
                  <a:gd name="connsiteX135" fmla="*/ 4360 w 10000"/>
                  <a:gd name="connsiteY135" fmla="*/ 3705 h 10000"/>
                  <a:gd name="connsiteX136" fmla="*/ 4438 w 10000"/>
                  <a:gd name="connsiteY136" fmla="*/ 3640 h 10000"/>
                  <a:gd name="connsiteX137" fmla="*/ 4457 w 10000"/>
                  <a:gd name="connsiteY137" fmla="*/ 3575 h 10000"/>
                  <a:gd name="connsiteX138" fmla="*/ 4438 w 10000"/>
                  <a:gd name="connsiteY138" fmla="*/ 3505 h 10000"/>
                  <a:gd name="connsiteX139" fmla="*/ 4399 w 10000"/>
                  <a:gd name="connsiteY139" fmla="*/ 3505 h 10000"/>
                  <a:gd name="connsiteX140" fmla="*/ 4419 w 10000"/>
                  <a:gd name="connsiteY140" fmla="*/ 3439 h 10000"/>
                  <a:gd name="connsiteX141" fmla="*/ 4399 w 10000"/>
                  <a:gd name="connsiteY141" fmla="*/ 3362 h 10000"/>
                  <a:gd name="connsiteX142" fmla="*/ 4399 w 10000"/>
                  <a:gd name="connsiteY142" fmla="*/ 3296 h 10000"/>
                  <a:gd name="connsiteX143" fmla="*/ 4457 w 10000"/>
                  <a:gd name="connsiteY143" fmla="*/ 3226 h 10000"/>
                  <a:gd name="connsiteX144" fmla="*/ 4457 w 10000"/>
                  <a:gd name="connsiteY144" fmla="*/ 3087 h 10000"/>
                  <a:gd name="connsiteX145" fmla="*/ 4457 w 10000"/>
                  <a:gd name="connsiteY145" fmla="*/ 2952 h 10000"/>
                  <a:gd name="connsiteX146" fmla="*/ 4516 w 10000"/>
                  <a:gd name="connsiteY146" fmla="*/ 2817 h 10000"/>
                  <a:gd name="connsiteX147" fmla="*/ 4651 w 10000"/>
                  <a:gd name="connsiteY147" fmla="*/ 2693 h 10000"/>
                  <a:gd name="connsiteX148" fmla="*/ 4593 w 10000"/>
                  <a:gd name="connsiteY148" fmla="*/ 2674 h 10000"/>
                  <a:gd name="connsiteX149" fmla="*/ 4593 w 10000"/>
                  <a:gd name="connsiteY149" fmla="*/ 2557 h 10000"/>
                  <a:gd name="connsiteX150" fmla="*/ 4574 w 10000"/>
                  <a:gd name="connsiteY150" fmla="*/ 2441 h 10000"/>
                  <a:gd name="connsiteX151" fmla="*/ 4554 w 10000"/>
                  <a:gd name="connsiteY151" fmla="*/ 2325 h 10000"/>
                  <a:gd name="connsiteX152" fmla="*/ 4593 w 10000"/>
                  <a:gd name="connsiteY152" fmla="*/ 2222 h 10000"/>
                  <a:gd name="connsiteX153" fmla="*/ 4632 w 10000"/>
                  <a:gd name="connsiteY153" fmla="*/ 2034 h 10000"/>
                  <a:gd name="connsiteX154" fmla="*/ 4729 w 10000"/>
                  <a:gd name="connsiteY154" fmla="*/ 1853 h 10000"/>
                  <a:gd name="connsiteX155" fmla="*/ 4787 w 10000"/>
                  <a:gd name="connsiteY155" fmla="*/ 1667 h 10000"/>
                  <a:gd name="connsiteX156" fmla="*/ 4748 w 10000"/>
                  <a:gd name="connsiteY156" fmla="*/ 1478 h 10000"/>
                  <a:gd name="connsiteX157" fmla="*/ 4767 w 10000"/>
                  <a:gd name="connsiteY157" fmla="*/ 1389 h 10000"/>
                  <a:gd name="connsiteX158" fmla="*/ 4767 w 10000"/>
                  <a:gd name="connsiteY158" fmla="*/ 1293 h 10000"/>
                  <a:gd name="connsiteX159" fmla="*/ 4767 w 10000"/>
                  <a:gd name="connsiteY159" fmla="*/ 1202 h 10000"/>
                  <a:gd name="connsiteX160" fmla="*/ 4748 w 10000"/>
                  <a:gd name="connsiteY160" fmla="*/ 1109 h 10000"/>
                  <a:gd name="connsiteX161" fmla="*/ 4651 w 10000"/>
                  <a:gd name="connsiteY161" fmla="*/ 1137 h 10000"/>
                  <a:gd name="connsiteX162" fmla="*/ 4651 w 10000"/>
                  <a:gd name="connsiteY162" fmla="*/ 1075 h 10000"/>
                  <a:gd name="connsiteX163" fmla="*/ 4632 w 10000"/>
                  <a:gd name="connsiteY163" fmla="*/ 1010 h 10000"/>
                  <a:gd name="connsiteX164" fmla="*/ 4632 w 10000"/>
                  <a:gd name="connsiteY164" fmla="*/ 947 h 10000"/>
                  <a:gd name="connsiteX165" fmla="*/ 4651 w 10000"/>
                  <a:gd name="connsiteY165" fmla="*/ 886 h 10000"/>
                  <a:gd name="connsiteX166" fmla="*/ 4593 w 10000"/>
                  <a:gd name="connsiteY166" fmla="*/ 804 h 10000"/>
                  <a:gd name="connsiteX167" fmla="*/ 4593 w 10000"/>
                  <a:gd name="connsiteY167" fmla="*/ 720 h 10000"/>
                  <a:gd name="connsiteX168" fmla="*/ 4574 w 10000"/>
                  <a:gd name="connsiteY168" fmla="*/ 634 h 10000"/>
                  <a:gd name="connsiteX169" fmla="*/ 4574 w 10000"/>
                  <a:gd name="connsiteY169" fmla="*/ 558 h 10000"/>
                  <a:gd name="connsiteX170" fmla="*/ 4516 w 10000"/>
                  <a:gd name="connsiteY170" fmla="*/ 363 h 10000"/>
                  <a:gd name="connsiteX171" fmla="*/ 4457 w 10000"/>
                  <a:gd name="connsiteY171" fmla="*/ 344 h 10000"/>
                  <a:gd name="connsiteX172" fmla="*/ 4341 w 10000"/>
                  <a:gd name="connsiteY172" fmla="*/ 332 h 10000"/>
                  <a:gd name="connsiteX173" fmla="*/ 4264 w 10000"/>
                  <a:gd name="connsiteY173" fmla="*/ 320 h 10000"/>
                  <a:gd name="connsiteX174" fmla="*/ 4147 w 10000"/>
                  <a:gd name="connsiteY174" fmla="*/ 317 h 10000"/>
                  <a:gd name="connsiteX175" fmla="*/ 4070 w 10000"/>
                  <a:gd name="connsiteY175" fmla="*/ 320 h 10000"/>
                  <a:gd name="connsiteX176" fmla="*/ 4012 w 10000"/>
                  <a:gd name="connsiteY176" fmla="*/ 328 h 10000"/>
                  <a:gd name="connsiteX177" fmla="*/ 3934 w 10000"/>
                  <a:gd name="connsiteY177" fmla="*/ 328 h 10000"/>
                  <a:gd name="connsiteX178" fmla="*/ 3876 w 10000"/>
                  <a:gd name="connsiteY178" fmla="*/ 320 h 10000"/>
                  <a:gd name="connsiteX179" fmla="*/ 3895 w 10000"/>
                  <a:gd name="connsiteY179" fmla="*/ 305 h 10000"/>
                  <a:gd name="connsiteX180" fmla="*/ 3934 w 10000"/>
                  <a:gd name="connsiteY180" fmla="*/ 297 h 10000"/>
                  <a:gd name="connsiteX181" fmla="*/ 3992 w 10000"/>
                  <a:gd name="connsiteY181" fmla="*/ 286 h 10000"/>
                  <a:gd name="connsiteX182" fmla="*/ 3973 w 10000"/>
                  <a:gd name="connsiteY182" fmla="*/ 271 h 10000"/>
                  <a:gd name="connsiteX183" fmla="*/ 4147 w 10000"/>
                  <a:gd name="connsiteY183" fmla="*/ 255 h 10000"/>
                  <a:gd name="connsiteX184" fmla="*/ 4322 w 10000"/>
                  <a:gd name="connsiteY184" fmla="*/ 228 h 10000"/>
                  <a:gd name="connsiteX185" fmla="*/ 4477 w 10000"/>
                  <a:gd name="connsiteY185" fmla="*/ 201 h 10000"/>
                  <a:gd name="connsiteX186" fmla="*/ 4612 w 10000"/>
                  <a:gd name="connsiteY186" fmla="*/ 162 h 10000"/>
                  <a:gd name="connsiteX187" fmla="*/ 4651 w 10000"/>
                  <a:gd name="connsiteY187" fmla="*/ 120 h 10000"/>
                  <a:gd name="connsiteX188" fmla="*/ 4709 w 10000"/>
                  <a:gd name="connsiteY188" fmla="*/ 85 h 10000"/>
                  <a:gd name="connsiteX189" fmla="*/ 4709 w 10000"/>
                  <a:gd name="connsiteY189" fmla="*/ 42 h 10000"/>
                  <a:gd name="connsiteX190" fmla="*/ 4729 w 10000"/>
                  <a:gd name="connsiteY190" fmla="*/ 0 h 10000"/>
                  <a:gd name="connsiteX191" fmla="*/ 4787 w 10000"/>
                  <a:gd name="connsiteY191" fmla="*/ 73 h 10000"/>
                  <a:gd name="connsiteX192" fmla="*/ 4864 w 10000"/>
                  <a:gd name="connsiteY192" fmla="*/ 154 h 10000"/>
                  <a:gd name="connsiteX193" fmla="*/ 4884 w 10000"/>
                  <a:gd name="connsiteY193" fmla="*/ 232 h 10000"/>
                  <a:gd name="connsiteX194" fmla="*/ 4845 w 10000"/>
                  <a:gd name="connsiteY194"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2849 w 10000"/>
                  <a:gd name="connsiteY70" fmla="*/ 10000 h 10000"/>
                  <a:gd name="connsiteX71" fmla="*/ 2442 w 10000"/>
                  <a:gd name="connsiteY71" fmla="*/ 9958 h 10000"/>
                  <a:gd name="connsiteX72" fmla="*/ 2074 w 10000"/>
                  <a:gd name="connsiteY72" fmla="*/ 9915 h 10000"/>
                  <a:gd name="connsiteX73" fmla="*/ 1647 w 10000"/>
                  <a:gd name="connsiteY73" fmla="*/ 9880 h 10000"/>
                  <a:gd name="connsiteX74" fmla="*/ 814 w 10000"/>
                  <a:gd name="connsiteY74" fmla="*/ 9815 h 10000"/>
                  <a:gd name="connsiteX75" fmla="*/ 426 w 10000"/>
                  <a:gd name="connsiteY75" fmla="*/ 9785 h 10000"/>
                  <a:gd name="connsiteX76" fmla="*/ 0 w 10000"/>
                  <a:gd name="connsiteY76" fmla="*/ 9757 h 10000"/>
                  <a:gd name="connsiteX77" fmla="*/ 252 w 10000"/>
                  <a:gd name="connsiteY77" fmla="*/ 9741 h 10000"/>
                  <a:gd name="connsiteX78" fmla="*/ 523 w 10000"/>
                  <a:gd name="connsiteY78" fmla="*/ 9722 h 10000"/>
                  <a:gd name="connsiteX79" fmla="*/ 775 w 10000"/>
                  <a:gd name="connsiteY79" fmla="*/ 9695 h 10000"/>
                  <a:gd name="connsiteX80" fmla="*/ 1047 w 10000"/>
                  <a:gd name="connsiteY80" fmla="*/ 9672 h 10000"/>
                  <a:gd name="connsiteX81" fmla="*/ 1279 w 10000"/>
                  <a:gd name="connsiteY81" fmla="*/ 9653 h 10000"/>
                  <a:gd name="connsiteX82" fmla="*/ 1550 w 10000"/>
                  <a:gd name="connsiteY82" fmla="*/ 9637 h 10000"/>
                  <a:gd name="connsiteX83" fmla="*/ 1841 w 10000"/>
                  <a:gd name="connsiteY83" fmla="*/ 9625 h 10000"/>
                  <a:gd name="connsiteX84" fmla="*/ 2132 w 10000"/>
                  <a:gd name="connsiteY84" fmla="*/ 9625 h 10000"/>
                  <a:gd name="connsiteX85" fmla="*/ 2345 w 10000"/>
                  <a:gd name="connsiteY85" fmla="*/ 9625 h 10000"/>
                  <a:gd name="connsiteX86" fmla="*/ 2558 w 10000"/>
                  <a:gd name="connsiteY86" fmla="*/ 9625 h 10000"/>
                  <a:gd name="connsiteX87" fmla="*/ 2752 w 10000"/>
                  <a:gd name="connsiteY87" fmla="*/ 9620 h 10000"/>
                  <a:gd name="connsiteX88" fmla="*/ 2965 w 10000"/>
                  <a:gd name="connsiteY88" fmla="*/ 9613 h 10000"/>
                  <a:gd name="connsiteX89" fmla="*/ 3159 w 10000"/>
                  <a:gd name="connsiteY89" fmla="*/ 9609 h 10000"/>
                  <a:gd name="connsiteX90" fmla="*/ 3333 w 10000"/>
                  <a:gd name="connsiteY90" fmla="*/ 9597 h 10000"/>
                  <a:gd name="connsiteX91" fmla="*/ 3527 w 10000"/>
                  <a:gd name="connsiteY91" fmla="*/ 9582 h 10000"/>
                  <a:gd name="connsiteX92" fmla="*/ 3702 w 10000"/>
                  <a:gd name="connsiteY92" fmla="*/ 9563 h 10000"/>
                  <a:gd name="connsiteX93" fmla="*/ 3721 w 10000"/>
                  <a:gd name="connsiteY93" fmla="*/ 9393 h 10000"/>
                  <a:gd name="connsiteX94" fmla="*/ 3779 w 10000"/>
                  <a:gd name="connsiteY94" fmla="*/ 9223 h 10000"/>
                  <a:gd name="connsiteX95" fmla="*/ 3857 w 10000"/>
                  <a:gd name="connsiteY95" fmla="*/ 9053 h 10000"/>
                  <a:gd name="connsiteX96" fmla="*/ 3915 w 10000"/>
                  <a:gd name="connsiteY96" fmla="*/ 8883 h 10000"/>
                  <a:gd name="connsiteX97" fmla="*/ 3895 w 10000"/>
                  <a:gd name="connsiteY97" fmla="*/ 8635 h 10000"/>
                  <a:gd name="connsiteX98" fmla="*/ 3895 w 10000"/>
                  <a:gd name="connsiteY98" fmla="*/ 8386 h 10000"/>
                  <a:gd name="connsiteX99" fmla="*/ 3895 w 10000"/>
                  <a:gd name="connsiteY99" fmla="*/ 8136 h 10000"/>
                  <a:gd name="connsiteX100" fmla="*/ 3915 w 10000"/>
                  <a:gd name="connsiteY100" fmla="*/ 7887 h 10000"/>
                  <a:gd name="connsiteX101" fmla="*/ 3915 w 10000"/>
                  <a:gd name="connsiteY101" fmla="*/ 7691 h 10000"/>
                  <a:gd name="connsiteX102" fmla="*/ 3876 w 10000"/>
                  <a:gd name="connsiteY102" fmla="*/ 7489 h 10000"/>
                  <a:gd name="connsiteX103" fmla="*/ 3857 w 10000"/>
                  <a:gd name="connsiteY103" fmla="*/ 7300 h 10000"/>
                  <a:gd name="connsiteX104" fmla="*/ 3915 w 10000"/>
                  <a:gd name="connsiteY104" fmla="*/ 7110 h 10000"/>
                  <a:gd name="connsiteX105" fmla="*/ 4128 w 10000"/>
                  <a:gd name="connsiteY105" fmla="*/ 6909 h 10000"/>
                  <a:gd name="connsiteX106" fmla="*/ 4167 w 10000"/>
                  <a:gd name="connsiteY106" fmla="*/ 6696 h 10000"/>
                  <a:gd name="connsiteX107" fmla="*/ 4147 w 10000"/>
                  <a:gd name="connsiteY107" fmla="*/ 6480 h 10000"/>
                  <a:gd name="connsiteX108" fmla="*/ 4147 w 10000"/>
                  <a:gd name="connsiteY108" fmla="*/ 6263 h 10000"/>
                  <a:gd name="connsiteX109" fmla="*/ 4167 w 10000"/>
                  <a:gd name="connsiteY109" fmla="*/ 6186 h 10000"/>
                  <a:gd name="connsiteX110" fmla="*/ 4186 w 10000"/>
                  <a:gd name="connsiteY110" fmla="*/ 6112 h 10000"/>
                  <a:gd name="connsiteX111" fmla="*/ 4186 w 10000"/>
                  <a:gd name="connsiteY111" fmla="*/ 6039 h 10000"/>
                  <a:gd name="connsiteX112" fmla="*/ 4128 w 10000"/>
                  <a:gd name="connsiteY112" fmla="*/ 5969 h 10000"/>
                  <a:gd name="connsiteX113" fmla="*/ 4109 w 10000"/>
                  <a:gd name="connsiteY113" fmla="*/ 5795 h 10000"/>
                  <a:gd name="connsiteX114" fmla="*/ 4147 w 10000"/>
                  <a:gd name="connsiteY114" fmla="*/ 5784 h 10000"/>
                  <a:gd name="connsiteX115" fmla="*/ 4147 w 10000"/>
                  <a:gd name="connsiteY115" fmla="*/ 5606 h 10000"/>
                  <a:gd name="connsiteX116" fmla="*/ 4186 w 10000"/>
                  <a:gd name="connsiteY116" fmla="*/ 5424 h 10000"/>
                  <a:gd name="connsiteX117" fmla="*/ 4205 w 10000"/>
                  <a:gd name="connsiteY117" fmla="*/ 5246 h 10000"/>
                  <a:gd name="connsiteX118" fmla="*/ 4167 w 10000"/>
                  <a:gd name="connsiteY118" fmla="*/ 5053 h 10000"/>
                  <a:gd name="connsiteX119" fmla="*/ 4264 w 10000"/>
                  <a:gd name="connsiteY119" fmla="*/ 5025 h 10000"/>
                  <a:gd name="connsiteX120" fmla="*/ 4205 w 10000"/>
                  <a:gd name="connsiteY120" fmla="*/ 4662 h 10000"/>
                  <a:gd name="connsiteX121" fmla="*/ 4283 w 10000"/>
                  <a:gd name="connsiteY121" fmla="*/ 4576 h 10000"/>
                  <a:gd name="connsiteX122" fmla="*/ 4302 w 10000"/>
                  <a:gd name="connsiteY122" fmla="*/ 4491 h 10000"/>
                  <a:gd name="connsiteX123" fmla="*/ 4322 w 10000"/>
                  <a:gd name="connsiteY123" fmla="*/ 4402 h 10000"/>
                  <a:gd name="connsiteX124" fmla="*/ 4360 w 10000"/>
                  <a:gd name="connsiteY124" fmla="*/ 4313 h 10000"/>
                  <a:gd name="connsiteX125" fmla="*/ 4419 w 10000"/>
                  <a:gd name="connsiteY125" fmla="*/ 4259 h 10000"/>
                  <a:gd name="connsiteX126" fmla="*/ 4399 w 10000"/>
                  <a:gd name="connsiteY126" fmla="*/ 4213 h 10000"/>
                  <a:gd name="connsiteX127" fmla="*/ 4360 w 10000"/>
                  <a:gd name="connsiteY127" fmla="*/ 4158 h 10000"/>
                  <a:gd name="connsiteX128" fmla="*/ 4399 w 10000"/>
                  <a:gd name="connsiteY128" fmla="*/ 4112 h 10000"/>
                  <a:gd name="connsiteX129" fmla="*/ 4477 w 10000"/>
                  <a:gd name="connsiteY129" fmla="*/ 4028 h 10000"/>
                  <a:gd name="connsiteX130" fmla="*/ 4477 w 10000"/>
                  <a:gd name="connsiteY130" fmla="*/ 3946 h 10000"/>
                  <a:gd name="connsiteX131" fmla="*/ 4457 w 10000"/>
                  <a:gd name="connsiteY131" fmla="*/ 3861 h 10000"/>
                  <a:gd name="connsiteX132" fmla="*/ 4438 w 10000"/>
                  <a:gd name="connsiteY132" fmla="*/ 3775 h 10000"/>
                  <a:gd name="connsiteX133" fmla="*/ 4341 w 10000"/>
                  <a:gd name="connsiteY133" fmla="*/ 3771 h 10000"/>
                  <a:gd name="connsiteX134" fmla="*/ 4360 w 10000"/>
                  <a:gd name="connsiteY134" fmla="*/ 3705 h 10000"/>
                  <a:gd name="connsiteX135" fmla="*/ 4438 w 10000"/>
                  <a:gd name="connsiteY135" fmla="*/ 3640 h 10000"/>
                  <a:gd name="connsiteX136" fmla="*/ 4457 w 10000"/>
                  <a:gd name="connsiteY136" fmla="*/ 3575 h 10000"/>
                  <a:gd name="connsiteX137" fmla="*/ 4438 w 10000"/>
                  <a:gd name="connsiteY137" fmla="*/ 3505 h 10000"/>
                  <a:gd name="connsiteX138" fmla="*/ 4399 w 10000"/>
                  <a:gd name="connsiteY138" fmla="*/ 3505 h 10000"/>
                  <a:gd name="connsiteX139" fmla="*/ 4419 w 10000"/>
                  <a:gd name="connsiteY139" fmla="*/ 3439 h 10000"/>
                  <a:gd name="connsiteX140" fmla="*/ 4399 w 10000"/>
                  <a:gd name="connsiteY140" fmla="*/ 3362 h 10000"/>
                  <a:gd name="connsiteX141" fmla="*/ 4399 w 10000"/>
                  <a:gd name="connsiteY141" fmla="*/ 3296 h 10000"/>
                  <a:gd name="connsiteX142" fmla="*/ 4457 w 10000"/>
                  <a:gd name="connsiteY142" fmla="*/ 3226 h 10000"/>
                  <a:gd name="connsiteX143" fmla="*/ 4457 w 10000"/>
                  <a:gd name="connsiteY143" fmla="*/ 3087 h 10000"/>
                  <a:gd name="connsiteX144" fmla="*/ 4457 w 10000"/>
                  <a:gd name="connsiteY144" fmla="*/ 2952 h 10000"/>
                  <a:gd name="connsiteX145" fmla="*/ 4516 w 10000"/>
                  <a:gd name="connsiteY145" fmla="*/ 2817 h 10000"/>
                  <a:gd name="connsiteX146" fmla="*/ 4651 w 10000"/>
                  <a:gd name="connsiteY146" fmla="*/ 2693 h 10000"/>
                  <a:gd name="connsiteX147" fmla="*/ 4593 w 10000"/>
                  <a:gd name="connsiteY147" fmla="*/ 2674 h 10000"/>
                  <a:gd name="connsiteX148" fmla="*/ 4593 w 10000"/>
                  <a:gd name="connsiteY148" fmla="*/ 2557 h 10000"/>
                  <a:gd name="connsiteX149" fmla="*/ 4574 w 10000"/>
                  <a:gd name="connsiteY149" fmla="*/ 2441 h 10000"/>
                  <a:gd name="connsiteX150" fmla="*/ 4554 w 10000"/>
                  <a:gd name="connsiteY150" fmla="*/ 2325 h 10000"/>
                  <a:gd name="connsiteX151" fmla="*/ 4593 w 10000"/>
                  <a:gd name="connsiteY151" fmla="*/ 2222 h 10000"/>
                  <a:gd name="connsiteX152" fmla="*/ 4632 w 10000"/>
                  <a:gd name="connsiteY152" fmla="*/ 2034 h 10000"/>
                  <a:gd name="connsiteX153" fmla="*/ 4729 w 10000"/>
                  <a:gd name="connsiteY153" fmla="*/ 1853 h 10000"/>
                  <a:gd name="connsiteX154" fmla="*/ 4787 w 10000"/>
                  <a:gd name="connsiteY154" fmla="*/ 1667 h 10000"/>
                  <a:gd name="connsiteX155" fmla="*/ 4748 w 10000"/>
                  <a:gd name="connsiteY155" fmla="*/ 1478 h 10000"/>
                  <a:gd name="connsiteX156" fmla="*/ 4767 w 10000"/>
                  <a:gd name="connsiteY156" fmla="*/ 1389 h 10000"/>
                  <a:gd name="connsiteX157" fmla="*/ 4767 w 10000"/>
                  <a:gd name="connsiteY157" fmla="*/ 1293 h 10000"/>
                  <a:gd name="connsiteX158" fmla="*/ 4767 w 10000"/>
                  <a:gd name="connsiteY158" fmla="*/ 1202 h 10000"/>
                  <a:gd name="connsiteX159" fmla="*/ 4748 w 10000"/>
                  <a:gd name="connsiteY159" fmla="*/ 1109 h 10000"/>
                  <a:gd name="connsiteX160" fmla="*/ 4651 w 10000"/>
                  <a:gd name="connsiteY160" fmla="*/ 1137 h 10000"/>
                  <a:gd name="connsiteX161" fmla="*/ 4651 w 10000"/>
                  <a:gd name="connsiteY161" fmla="*/ 1075 h 10000"/>
                  <a:gd name="connsiteX162" fmla="*/ 4632 w 10000"/>
                  <a:gd name="connsiteY162" fmla="*/ 1010 h 10000"/>
                  <a:gd name="connsiteX163" fmla="*/ 4632 w 10000"/>
                  <a:gd name="connsiteY163" fmla="*/ 947 h 10000"/>
                  <a:gd name="connsiteX164" fmla="*/ 4651 w 10000"/>
                  <a:gd name="connsiteY164" fmla="*/ 886 h 10000"/>
                  <a:gd name="connsiteX165" fmla="*/ 4593 w 10000"/>
                  <a:gd name="connsiteY165" fmla="*/ 804 h 10000"/>
                  <a:gd name="connsiteX166" fmla="*/ 4593 w 10000"/>
                  <a:gd name="connsiteY166" fmla="*/ 720 h 10000"/>
                  <a:gd name="connsiteX167" fmla="*/ 4574 w 10000"/>
                  <a:gd name="connsiteY167" fmla="*/ 634 h 10000"/>
                  <a:gd name="connsiteX168" fmla="*/ 4574 w 10000"/>
                  <a:gd name="connsiteY168" fmla="*/ 558 h 10000"/>
                  <a:gd name="connsiteX169" fmla="*/ 4516 w 10000"/>
                  <a:gd name="connsiteY169" fmla="*/ 363 h 10000"/>
                  <a:gd name="connsiteX170" fmla="*/ 4457 w 10000"/>
                  <a:gd name="connsiteY170" fmla="*/ 344 h 10000"/>
                  <a:gd name="connsiteX171" fmla="*/ 4341 w 10000"/>
                  <a:gd name="connsiteY171" fmla="*/ 332 h 10000"/>
                  <a:gd name="connsiteX172" fmla="*/ 4264 w 10000"/>
                  <a:gd name="connsiteY172" fmla="*/ 320 h 10000"/>
                  <a:gd name="connsiteX173" fmla="*/ 4147 w 10000"/>
                  <a:gd name="connsiteY173" fmla="*/ 317 h 10000"/>
                  <a:gd name="connsiteX174" fmla="*/ 4070 w 10000"/>
                  <a:gd name="connsiteY174" fmla="*/ 320 h 10000"/>
                  <a:gd name="connsiteX175" fmla="*/ 4012 w 10000"/>
                  <a:gd name="connsiteY175" fmla="*/ 328 h 10000"/>
                  <a:gd name="connsiteX176" fmla="*/ 3934 w 10000"/>
                  <a:gd name="connsiteY176" fmla="*/ 328 h 10000"/>
                  <a:gd name="connsiteX177" fmla="*/ 3876 w 10000"/>
                  <a:gd name="connsiteY177" fmla="*/ 320 h 10000"/>
                  <a:gd name="connsiteX178" fmla="*/ 3895 w 10000"/>
                  <a:gd name="connsiteY178" fmla="*/ 305 h 10000"/>
                  <a:gd name="connsiteX179" fmla="*/ 3934 w 10000"/>
                  <a:gd name="connsiteY179" fmla="*/ 297 h 10000"/>
                  <a:gd name="connsiteX180" fmla="*/ 3992 w 10000"/>
                  <a:gd name="connsiteY180" fmla="*/ 286 h 10000"/>
                  <a:gd name="connsiteX181" fmla="*/ 3973 w 10000"/>
                  <a:gd name="connsiteY181" fmla="*/ 271 h 10000"/>
                  <a:gd name="connsiteX182" fmla="*/ 4147 w 10000"/>
                  <a:gd name="connsiteY182" fmla="*/ 255 h 10000"/>
                  <a:gd name="connsiteX183" fmla="*/ 4322 w 10000"/>
                  <a:gd name="connsiteY183" fmla="*/ 228 h 10000"/>
                  <a:gd name="connsiteX184" fmla="*/ 4477 w 10000"/>
                  <a:gd name="connsiteY184" fmla="*/ 201 h 10000"/>
                  <a:gd name="connsiteX185" fmla="*/ 4612 w 10000"/>
                  <a:gd name="connsiteY185" fmla="*/ 162 h 10000"/>
                  <a:gd name="connsiteX186" fmla="*/ 4651 w 10000"/>
                  <a:gd name="connsiteY186" fmla="*/ 120 h 10000"/>
                  <a:gd name="connsiteX187" fmla="*/ 4709 w 10000"/>
                  <a:gd name="connsiteY187" fmla="*/ 85 h 10000"/>
                  <a:gd name="connsiteX188" fmla="*/ 4709 w 10000"/>
                  <a:gd name="connsiteY188" fmla="*/ 42 h 10000"/>
                  <a:gd name="connsiteX189" fmla="*/ 4729 w 10000"/>
                  <a:gd name="connsiteY189" fmla="*/ 0 h 10000"/>
                  <a:gd name="connsiteX190" fmla="*/ 4787 w 10000"/>
                  <a:gd name="connsiteY190" fmla="*/ 73 h 10000"/>
                  <a:gd name="connsiteX191" fmla="*/ 4864 w 10000"/>
                  <a:gd name="connsiteY191" fmla="*/ 154 h 10000"/>
                  <a:gd name="connsiteX192" fmla="*/ 4884 w 10000"/>
                  <a:gd name="connsiteY192" fmla="*/ 232 h 10000"/>
                  <a:gd name="connsiteX193" fmla="*/ 4845 w 10000"/>
                  <a:gd name="connsiteY193" fmla="*/ 317 h 10000"/>
                  <a:gd name="connsiteX0" fmla="*/ 4845 w 9961"/>
                  <a:gd name="connsiteY0" fmla="*/ 317 h 10000"/>
                  <a:gd name="connsiteX1" fmla="*/ 4942 w 9961"/>
                  <a:gd name="connsiteY1" fmla="*/ 546 h 10000"/>
                  <a:gd name="connsiteX2" fmla="*/ 5019 w 9961"/>
                  <a:gd name="connsiteY2" fmla="*/ 785 h 10000"/>
                  <a:gd name="connsiteX3" fmla="*/ 5058 w 9961"/>
                  <a:gd name="connsiteY3" fmla="*/ 1017 h 10000"/>
                  <a:gd name="connsiteX4" fmla="*/ 5097 w 9961"/>
                  <a:gd name="connsiteY4" fmla="*/ 1248 h 10000"/>
                  <a:gd name="connsiteX5" fmla="*/ 5233 w 9961"/>
                  <a:gd name="connsiteY5" fmla="*/ 1474 h 10000"/>
                  <a:gd name="connsiteX6" fmla="*/ 5310 w 9961"/>
                  <a:gd name="connsiteY6" fmla="*/ 1706 h 10000"/>
                  <a:gd name="connsiteX7" fmla="*/ 5310 w 9961"/>
                  <a:gd name="connsiteY7" fmla="*/ 1935 h 10000"/>
                  <a:gd name="connsiteX8" fmla="*/ 5291 w 9961"/>
                  <a:gd name="connsiteY8" fmla="*/ 2163 h 10000"/>
                  <a:gd name="connsiteX9" fmla="*/ 5329 w 9961"/>
                  <a:gd name="connsiteY9" fmla="*/ 2287 h 10000"/>
                  <a:gd name="connsiteX10" fmla="*/ 5388 w 9961"/>
                  <a:gd name="connsiteY10" fmla="*/ 2422 h 10000"/>
                  <a:gd name="connsiteX11" fmla="*/ 5388 w 9961"/>
                  <a:gd name="connsiteY11" fmla="*/ 2554 h 10000"/>
                  <a:gd name="connsiteX12" fmla="*/ 5368 w 9961"/>
                  <a:gd name="connsiteY12" fmla="*/ 2685 h 10000"/>
                  <a:gd name="connsiteX13" fmla="*/ 5388 w 9961"/>
                  <a:gd name="connsiteY13" fmla="*/ 2700 h 10000"/>
                  <a:gd name="connsiteX14" fmla="*/ 5368 w 9961"/>
                  <a:gd name="connsiteY14" fmla="*/ 2723 h 10000"/>
                  <a:gd name="connsiteX15" fmla="*/ 5310 w 9961"/>
                  <a:gd name="connsiteY15" fmla="*/ 2739 h 10000"/>
                  <a:gd name="connsiteX16" fmla="*/ 5291 w 9961"/>
                  <a:gd name="connsiteY16" fmla="*/ 2758 h 10000"/>
                  <a:gd name="connsiteX17" fmla="*/ 5291 w 9961"/>
                  <a:gd name="connsiteY17" fmla="*/ 2817 h 10000"/>
                  <a:gd name="connsiteX18" fmla="*/ 5291 w 9961"/>
                  <a:gd name="connsiteY18" fmla="*/ 2874 h 10000"/>
                  <a:gd name="connsiteX19" fmla="*/ 5252 w 9961"/>
                  <a:gd name="connsiteY19" fmla="*/ 2936 h 10000"/>
                  <a:gd name="connsiteX20" fmla="*/ 5213 w 9961"/>
                  <a:gd name="connsiteY20" fmla="*/ 2987 h 10000"/>
                  <a:gd name="connsiteX21" fmla="*/ 5213 w 9961"/>
                  <a:gd name="connsiteY21" fmla="*/ 3161 h 10000"/>
                  <a:gd name="connsiteX22" fmla="*/ 5252 w 9961"/>
                  <a:gd name="connsiteY22" fmla="*/ 3342 h 10000"/>
                  <a:gd name="connsiteX23" fmla="*/ 5329 w 9961"/>
                  <a:gd name="connsiteY23" fmla="*/ 3524 h 10000"/>
                  <a:gd name="connsiteX24" fmla="*/ 5349 w 9961"/>
                  <a:gd name="connsiteY24" fmla="*/ 3697 h 10000"/>
                  <a:gd name="connsiteX25" fmla="*/ 5523 w 9961"/>
                  <a:gd name="connsiteY25" fmla="*/ 3845 h 10000"/>
                  <a:gd name="connsiteX26" fmla="*/ 5543 w 9961"/>
                  <a:gd name="connsiteY26" fmla="*/ 4000 h 10000"/>
                  <a:gd name="connsiteX27" fmla="*/ 5523 w 9961"/>
                  <a:gd name="connsiteY27" fmla="*/ 4150 h 10000"/>
                  <a:gd name="connsiteX28" fmla="*/ 5504 w 9961"/>
                  <a:gd name="connsiteY28" fmla="*/ 4305 h 10000"/>
                  <a:gd name="connsiteX29" fmla="*/ 5368 w 9961"/>
                  <a:gd name="connsiteY29" fmla="*/ 4533 h 10000"/>
                  <a:gd name="connsiteX30" fmla="*/ 5388 w 9961"/>
                  <a:gd name="connsiteY30" fmla="*/ 4762 h 10000"/>
                  <a:gd name="connsiteX31" fmla="*/ 5446 w 9961"/>
                  <a:gd name="connsiteY31" fmla="*/ 4990 h 10000"/>
                  <a:gd name="connsiteX32" fmla="*/ 5388 w 9961"/>
                  <a:gd name="connsiteY32" fmla="*/ 5219 h 10000"/>
                  <a:gd name="connsiteX33" fmla="*/ 5465 w 9961"/>
                  <a:gd name="connsiteY33" fmla="*/ 5471 h 10000"/>
                  <a:gd name="connsiteX34" fmla="*/ 5523 w 9961"/>
                  <a:gd name="connsiteY34" fmla="*/ 5715 h 10000"/>
                  <a:gd name="connsiteX35" fmla="*/ 5581 w 9961"/>
                  <a:gd name="connsiteY35" fmla="*/ 5965 h 10000"/>
                  <a:gd name="connsiteX36" fmla="*/ 5581 w 9961"/>
                  <a:gd name="connsiteY36" fmla="*/ 6220 h 10000"/>
                  <a:gd name="connsiteX37" fmla="*/ 5659 w 9961"/>
                  <a:gd name="connsiteY37" fmla="*/ 6546 h 10000"/>
                  <a:gd name="connsiteX38" fmla="*/ 5659 w 9961"/>
                  <a:gd name="connsiteY38" fmla="*/ 6870 h 10000"/>
                  <a:gd name="connsiteX39" fmla="*/ 5678 w 9961"/>
                  <a:gd name="connsiteY39" fmla="*/ 7188 h 10000"/>
                  <a:gd name="connsiteX40" fmla="*/ 5911 w 9961"/>
                  <a:gd name="connsiteY40" fmla="*/ 7502 h 10000"/>
                  <a:gd name="connsiteX41" fmla="*/ 5950 w 9961"/>
                  <a:gd name="connsiteY41" fmla="*/ 7656 h 10000"/>
                  <a:gd name="connsiteX42" fmla="*/ 6027 w 9961"/>
                  <a:gd name="connsiteY42" fmla="*/ 7807 h 10000"/>
                  <a:gd name="connsiteX43" fmla="*/ 6066 w 9961"/>
                  <a:gd name="connsiteY43" fmla="*/ 7965 h 10000"/>
                  <a:gd name="connsiteX44" fmla="*/ 5988 w 9961"/>
                  <a:gd name="connsiteY44" fmla="*/ 8117 h 10000"/>
                  <a:gd name="connsiteX45" fmla="*/ 5891 w 9961"/>
                  <a:gd name="connsiteY45" fmla="*/ 8317 h 10000"/>
                  <a:gd name="connsiteX46" fmla="*/ 5911 w 9961"/>
                  <a:gd name="connsiteY46" fmla="*/ 8523 h 10000"/>
                  <a:gd name="connsiteX47" fmla="*/ 6027 w 9961"/>
                  <a:gd name="connsiteY47" fmla="*/ 8736 h 10000"/>
                  <a:gd name="connsiteX48" fmla="*/ 6124 w 9961"/>
                  <a:gd name="connsiteY48" fmla="*/ 8941 h 10000"/>
                  <a:gd name="connsiteX49" fmla="*/ 6143 w 9961"/>
                  <a:gd name="connsiteY49" fmla="*/ 9095 h 10000"/>
                  <a:gd name="connsiteX50" fmla="*/ 6143 w 9961"/>
                  <a:gd name="connsiteY50" fmla="*/ 9254 h 10000"/>
                  <a:gd name="connsiteX51" fmla="*/ 6202 w 9961"/>
                  <a:gd name="connsiteY51" fmla="*/ 9408 h 10000"/>
                  <a:gd name="connsiteX52" fmla="*/ 6434 w 9961"/>
                  <a:gd name="connsiteY52" fmla="*/ 9540 h 10000"/>
                  <a:gd name="connsiteX53" fmla="*/ 6686 w 9961"/>
                  <a:gd name="connsiteY53" fmla="*/ 9540 h 10000"/>
                  <a:gd name="connsiteX54" fmla="*/ 6957 w 9961"/>
                  <a:gd name="connsiteY54" fmla="*/ 9551 h 10000"/>
                  <a:gd name="connsiteX55" fmla="*/ 7171 w 9961"/>
                  <a:gd name="connsiteY55" fmla="*/ 9563 h 10000"/>
                  <a:gd name="connsiteX56" fmla="*/ 7422 w 9961"/>
                  <a:gd name="connsiteY56" fmla="*/ 9578 h 10000"/>
                  <a:gd name="connsiteX57" fmla="*/ 7655 w 9961"/>
                  <a:gd name="connsiteY57" fmla="*/ 9597 h 10000"/>
                  <a:gd name="connsiteX58" fmla="*/ 7849 w 9961"/>
                  <a:gd name="connsiteY58" fmla="*/ 9625 h 10000"/>
                  <a:gd name="connsiteX59" fmla="*/ 8081 w 9961"/>
                  <a:gd name="connsiteY59" fmla="*/ 9657 h 10000"/>
                  <a:gd name="connsiteX60" fmla="*/ 8275 w 9961"/>
                  <a:gd name="connsiteY60" fmla="*/ 9688 h 10000"/>
                  <a:gd name="connsiteX61" fmla="*/ 8488 w 9961"/>
                  <a:gd name="connsiteY61" fmla="*/ 9699 h 10000"/>
                  <a:gd name="connsiteX62" fmla="*/ 8702 w 9961"/>
                  <a:gd name="connsiteY62" fmla="*/ 9711 h 10000"/>
                  <a:gd name="connsiteX63" fmla="*/ 8915 w 9961"/>
                  <a:gd name="connsiteY63" fmla="*/ 9714 h 10000"/>
                  <a:gd name="connsiteX64" fmla="*/ 9147 w 9961"/>
                  <a:gd name="connsiteY64" fmla="*/ 9722 h 10000"/>
                  <a:gd name="connsiteX65" fmla="*/ 9360 w 9961"/>
                  <a:gd name="connsiteY65" fmla="*/ 9726 h 10000"/>
                  <a:gd name="connsiteX66" fmla="*/ 9574 w 9961"/>
                  <a:gd name="connsiteY66" fmla="*/ 9737 h 10000"/>
                  <a:gd name="connsiteX67" fmla="*/ 9767 w 9961"/>
                  <a:gd name="connsiteY67" fmla="*/ 9757 h 10000"/>
                  <a:gd name="connsiteX68" fmla="*/ 9961 w 9961"/>
                  <a:gd name="connsiteY68" fmla="*/ 9781 h 10000"/>
                  <a:gd name="connsiteX69" fmla="*/ 2849 w 9961"/>
                  <a:gd name="connsiteY69" fmla="*/ 10000 h 10000"/>
                  <a:gd name="connsiteX70" fmla="*/ 2442 w 9961"/>
                  <a:gd name="connsiteY70" fmla="*/ 9958 h 10000"/>
                  <a:gd name="connsiteX71" fmla="*/ 2074 w 9961"/>
                  <a:gd name="connsiteY71" fmla="*/ 9915 h 10000"/>
                  <a:gd name="connsiteX72" fmla="*/ 1647 w 9961"/>
                  <a:gd name="connsiteY72" fmla="*/ 9880 h 10000"/>
                  <a:gd name="connsiteX73" fmla="*/ 814 w 9961"/>
                  <a:gd name="connsiteY73" fmla="*/ 9815 h 10000"/>
                  <a:gd name="connsiteX74" fmla="*/ 426 w 9961"/>
                  <a:gd name="connsiteY74" fmla="*/ 9785 h 10000"/>
                  <a:gd name="connsiteX75" fmla="*/ 0 w 9961"/>
                  <a:gd name="connsiteY75" fmla="*/ 9757 h 10000"/>
                  <a:gd name="connsiteX76" fmla="*/ 252 w 9961"/>
                  <a:gd name="connsiteY76" fmla="*/ 9741 h 10000"/>
                  <a:gd name="connsiteX77" fmla="*/ 523 w 9961"/>
                  <a:gd name="connsiteY77" fmla="*/ 9722 h 10000"/>
                  <a:gd name="connsiteX78" fmla="*/ 775 w 9961"/>
                  <a:gd name="connsiteY78" fmla="*/ 9695 h 10000"/>
                  <a:gd name="connsiteX79" fmla="*/ 1047 w 9961"/>
                  <a:gd name="connsiteY79" fmla="*/ 9672 h 10000"/>
                  <a:gd name="connsiteX80" fmla="*/ 1279 w 9961"/>
                  <a:gd name="connsiteY80" fmla="*/ 9653 h 10000"/>
                  <a:gd name="connsiteX81" fmla="*/ 1550 w 9961"/>
                  <a:gd name="connsiteY81" fmla="*/ 9637 h 10000"/>
                  <a:gd name="connsiteX82" fmla="*/ 1841 w 9961"/>
                  <a:gd name="connsiteY82" fmla="*/ 9625 h 10000"/>
                  <a:gd name="connsiteX83" fmla="*/ 2132 w 9961"/>
                  <a:gd name="connsiteY83" fmla="*/ 9625 h 10000"/>
                  <a:gd name="connsiteX84" fmla="*/ 2345 w 9961"/>
                  <a:gd name="connsiteY84" fmla="*/ 9625 h 10000"/>
                  <a:gd name="connsiteX85" fmla="*/ 2558 w 9961"/>
                  <a:gd name="connsiteY85" fmla="*/ 9625 h 10000"/>
                  <a:gd name="connsiteX86" fmla="*/ 2752 w 9961"/>
                  <a:gd name="connsiteY86" fmla="*/ 9620 h 10000"/>
                  <a:gd name="connsiteX87" fmla="*/ 2965 w 9961"/>
                  <a:gd name="connsiteY87" fmla="*/ 9613 h 10000"/>
                  <a:gd name="connsiteX88" fmla="*/ 3159 w 9961"/>
                  <a:gd name="connsiteY88" fmla="*/ 9609 h 10000"/>
                  <a:gd name="connsiteX89" fmla="*/ 3333 w 9961"/>
                  <a:gd name="connsiteY89" fmla="*/ 9597 h 10000"/>
                  <a:gd name="connsiteX90" fmla="*/ 3527 w 9961"/>
                  <a:gd name="connsiteY90" fmla="*/ 9582 h 10000"/>
                  <a:gd name="connsiteX91" fmla="*/ 3702 w 9961"/>
                  <a:gd name="connsiteY91" fmla="*/ 9563 h 10000"/>
                  <a:gd name="connsiteX92" fmla="*/ 3721 w 9961"/>
                  <a:gd name="connsiteY92" fmla="*/ 9393 h 10000"/>
                  <a:gd name="connsiteX93" fmla="*/ 3779 w 9961"/>
                  <a:gd name="connsiteY93" fmla="*/ 9223 h 10000"/>
                  <a:gd name="connsiteX94" fmla="*/ 3857 w 9961"/>
                  <a:gd name="connsiteY94" fmla="*/ 9053 h 10000"/>
                  <a:gd name="connsiteX95" fmla="*/ 3915 w 9961"/>
                  <a:gd name="connsiteY95" fmla="*/ 8883 h 10000"/>
                  <a:gd name="connsiteX96" fmla="*/ 3895 w 9961"/>
                  <a:gd name="connsiteY96" fmla="*/ 8635 h 10000"/>
                  <a:gd name="connsiteX97" fmla="*/ 3895 w 9961"/>
                  <a:gd name="connsiteY97" fmla="*/ 8386 h 10000"/>
                  <a:gd name="connsiteX98" fmla="*/ 3895 w 9961"/>
                  <a:gd name="connsiteY98" fmla="*/ 8136 h 10000"/>
                  <a:gd name="connsiteX99" fmla="*/ 3915 w 9961"/>
                  <a:gd name="connsiteY99" fmla="*/ 7887 h 10000"/>
                  <a:gd name="connsiteX100" fmla="*/ 3915 w 9961"/>
                  <a:gd name="connsiteY100" fmla="*/ 7691 h 10000"/>
                  <a:gd name="connsiteX101" fmla="*/ 3876 w 9961"/>
                  <a:gd name="connsiteY101" fmla="*/ 7489 h 10000"/>
                  <a:gd name="connsiteX102" fmla="*/ 3857 w 9961"/>
                  <a:gd name="connsiteY102" fmla="*/ 7300 h 10000"/>
                  <a:gd name="connsiteX103" fmla="*/ 3915 w 9961"/>
                  <a:gd name="connsiteY103" fmla="*/ 7110 h 10000"/>
                  <a:gd name="connsiteX104" fmla="*/ 4128 w 9961"/>
                  <a:gd name="connsiteY104" fmla="*/ 6909 h 10000"/>
                  <a:gd name="connsiteX105" fmla="*/ 4167 w 9961"/>
                  <a:gd name="connsiteY105" fmla="*/ 6696 h 10000"/>
                  <a:gd name="connsiteX106" fmla="*/ 4147 w 9961"/>
                  <a:gd name="connsiteY106" fmla="*/ 6480 h 10000"/>
                  <a:gd name="connsiteX107" fmla="*/ 4147 w 9961"/>
                  <a:gd name="connsiteY107" fmla="*/ 6263 h 10000"/>
                  <a:gd name="connsiteX108" fmla="*/ 4167 w 9961"/>
                  <a:gd name="connsiteY108" fmla="*/ 6186 h 10000"/>
                  <a:gd name="connsiteX109" fmla="*/ 4186 w 9961"/>
                  <a:gd name="connsiteY109" fmla="*/ 6112 h 10000"/>
                  <a:gd name="connsiteX110" fmla="*/ 4186 w 9961"/>
                  <a:gd name="connsiteY110" fmla="*/ 6039 h 10000"/>
                  <a:gd name="connsiteX111" fmla="*/ 4128 w 9961"/>
                  <a:gd name="connsiteY111" fmla="*/ 5969 h 10000"/>
                  <a:gd name="connsiteX112" fmla="*/ 4109 w 9961"/>
                  <a:gd name="connsiteY112" fmla="*/ 5795 h 10000"/>
                  <a:gd name="connsiteX113" fmla="*/ 4147 w 9961"/>
                  <a:gd name="connsiteY113" fmla="*/ 5784 h 10000"/>
                  <a:gd name="connsiteX114" fmla="*/ 4147 w 9961"/>
                  <a:gd name="connsiteY114" fmla="*/ 5606 h 10000"/>
                  <a:gd name="connsiteX115" fmla="*/ 4186 w 9961"/>
                  <a:gd name="connsiteY115" fmla="*/ 5424 h 10000"/>
                  <a:gd name="connsiteX116" fmla="*/ 4205 w 9961"/>
                  <a:gd name="connsiteY116" fmla="*/ 5246 h 10000"/>
                  <a:gd name="connsiteX117" fmla="*/ 4167 w 9961"/>
                  <a:gd name="connsiteY117" fmla="*/ 5053 h 10000"/>
                  <a:gd name="connsiteX118" fmla="*/ 4264 w 9961"/>
                  <a:gd name="connsiteY118" fmla="*/ 5025 h 10000"/>
                  <a:gd name="connsiteX119" fmla="*/ 4205 w 9961"/>
                  <a:gd name="connsiteY119" fmla="*/ 4662 h 10000"/>
                  <a:gd name="connsiteX120" fmla="*/ 4283 w 9961"/>
                  <a:gd name="connsiteY120" fmla="*/ 4576 h 10000"/>
                  <a:gd name="connsiteX121" fmla="*/ 4302 w 9961"/>
                  <a:gd name="connsiteY121" fmla="*/ 4491 h 10000"/>
                  <a:gd name="connsiteX122" fmla="*/ 4322 w 9961"/>
                  <a:gd name="connsiteY122" fmla="*/ 4402 h 10000"/>
                  <a:gd name="connsiteX123" fmla="*/ 4360 w 9961"/>
                  <a:gd name="connsiteY123" fmla="*/ 4313 h 10000"/>
                  <a:gd name="connsiteX124" fmla="*/ 4419 w 9961"/>
                  <a:gd name="connsiteY124" fmla="*/ 4259 h 10000"/>
                  <a:gd name="connsiteX125" fmla="*/ 4399 w 9961"/>
                  <a:gd name="connsiteY125" fmla="*/ 4213 h 10000"/>
                  <a:gd name="connsiteX126" fmla="*/ 4360 w 9961"/>
                  <a:gd name="connsiteY126" fmla="*/ 4158 h 10000"/>
                  <a:gd name="connsiteX127" fmla="*/ 4399 w 9961"/>
                  <a:gd name="connsiteY127" fmla="*/ 4112 h 10000"/>
                  <a:gd name="connsiteX128" fmla="*/ 4477 w 9961"/>
                  <a:gd name="connsiteY128" fmla="*/ 4028 h 10000"/>
                  <a:gd name="connsiteX129" fmla="*/ 4477 w 9961"/>
                  <a:gd name="connsiteY129" fmla="*/ 3946 h 10000"/>
                  <a:gd name="connsiteX130" fmla="*/ 4457 w 9961"/>
                  <a:gd name="connsiteY130" fmla="*/ 3861 h 10000"/>
                  <a:gd name="connsiteX131" fmla="*/ 4438 w 9961"/>
                  <a:gd name="connsiteY131" fmla="*/ 3775 h 10000"/>
                  <a:gd name="connsiteX132" fmla="*/ 4341 w 9961"/>
                  <a:gd name="connsiteY132" fmla="*/ 3771 h 10000"/>
                  <a:gd name="connsiteX133" fmla="*/ 4360 w 9961"/>
                  <a:gd name="connsiteY133" fmla="*/ 3705 h 10000"/>
                  <a:gd name="connsiteX134" fmla="*/ 4438 w 9961"/>
                  <a:gd name="connsiteY134" fmla="*/ 3640 h 10000"/>
                  <a:gd name="connsiteX135" fmla="*/ 4457 w 9961"/>
                  <a:gd name="connsiteY135" fmla="*/ 3575 h 10000"/>
                  <a:gd name="connsiteX136" fmla="*/ 4438 w 9961"/>
                  <a:gd name="connsiteY136" fmla="*/ 3505 h 10000"/>
                  <a:gd name="connsiteX137" fmla="*/ 4399 w 9961"/>
                  <a:gd name="connsiteY137" fmla="*/ 3505 h 10000"/>
                  <a:gd name="connsiteX138" fmla="*/ 4419 w 9961"/>
                  <a:gd name="connsiteY138" fmla="*/ 3439 h 10000"/>
                  <a:gd name="connsiteX139" fmla="*/ 4399 w 9961"/>
                  <a:gd name="connsiteY139" fmla="*/ 3362 h 10000"/>
                  <a:gd name="connsiteX140" fmla="*/ 4399 w 9961"/>
                  <a:gd name="connsiteY140" fmla="*/ 3296 h 10000"/>
                  <a:gd name="connsiteX141" fmla="*/ 4457 w 9961"/>
                  <a:gd name="connsiteY141" fmla="*/ 3226 h 10000"/>
                  <a:gd name="connsiteX142" fmla="*/ 4457 w 9961"/>
                  <a:gd name="connsiteY142" fmla="*/ 3087 h 10000"/>
                  <a:gd name="connsiteX143" fmla="*/ 4457 w 9961"/>
                  <a:gd name="connsiteY143" fmla="*/ 2952 h 10000"/>
                  <a:gd name="connsiteX144" fmla="*/ 4516 w 9961"/>
                  <a:gd name="connsiteY144" fmla="*/ 2817 h 10000"/>
                  <a:gd name="connsiteX145" fmla="*/ 4651 w 9961"/>
                  <a:gd name="connsiteY145" fmla="*/ 2693 h 10000"/>
                  <a:gd name="connsiteX146" fmla="*/ 4593 w 9961"/>
                  <a:gd name="connsiteY146" fmla="*/ 2674 h 10000"/>
                  <a:gd name="connsiteX147" fmla="*/ 4593 w 9961"/>
                  <a:gd name="connsiteY147" fmla="*/ 2557 h 10000"/>
                  <a:gd name="connsiteX148" fmla="*/ 4574 w 9961"/>
                  <a:gd name="connsiteY148" fmla="*/ 2441 h 10000"/>
                  <a:gd name="connsiteX149" fmla="*/ 4554 w 9961"/>
                  <a:gd name="connsiteY149" fmla="*/ 2325 h 10000"/>
                  <a:gd name="connsiteX150" fmla="*/ 4593 w 9961"/>
                  <a:gd name="connsiteY150" fmla="*/ 2222 h 10000"/>
                  <a:gd name="connsiteX151" fmla="*/ 4632 w 9961"/>
                  <a:gd name="connsiteY151" fmla="*/ 2034 h 10000"/>
                  <a:gd name="connsiteX152" fmla="*/ 4729 w 9961"/>
                  <a:gd name="connsiteY152" fmla="*/ 1853 h 10000"/>
                  <a:gd name="connsiteX153" fmla="*/ 4787 w 9961"/>
                  <a:gd name="connsiteY153" fmla="*/ 1667 h 10000"/>
                  <a:gd name="connsiteX154" fmla="*/ 4748 w 9961"/>
                  <a:gd name="connsiteY154" fmla="*/ 1478 h 10000"/>
                  <a:gd name="connsiteX155" fmla="*/ 4767 w 9961"/>
                  <a:gd name="connsiteY155" fmla="*/ 1389 h 10000"/>
                  <a:gd name="connsiteX156" fmla="*/ 4767 w 9961"/>
                  <a:gd name="connsiteY156" fmla="*/ 1293 h 10000"/>
                  <a:gd name="connsiteX157" fmla="*/ 4767 w 9961"/>
                  <a:gd name="connsiteY157" fmla="*/ 1202 h 10000"/>
                  <a:gd name="connsiteX158" fmla="*/ 4748 w 9961"/>
                  <a:gd name="connsiteY158" fmla="*/ 1109 h 10000"/>
                  <a:gd name="connsiteX159" fmla="*/ 4651 w 9961"/>
                  <a:gd name="connsiteY159" fmla="*/ 1137 h 10000"/>
                  <a:gd name="connsiteX160" fmla="*/ 4651 w 9961"/>
                  <a:gd name="connsiteY160" fmla="*/ 1075 h 10000"/>
                  <a:gd name="connsiteX161" fmla="*/ 4632 w 9961"/>
                  <a:gd name="connsiteY161" fmla="*/ 1010 h 10000"/>
                  <a:gd name="connsiteX162" fmla="*/ 4632 w 9961"/>
                  <a:gd name="connsiteY162" fmla="*/ 947 h 10000"/>
                  <a:gd name="connsiteX163" fmla="*/ 4651 w 9961"/>
                  <a:gd name="connsiteY163" fmla="*/ 886 h 10000"/>
                  <a:gd name="connsiteX164" fmla="*/ 4593 w 9961"/>
                  <a:gd name="connsiteY164" fmla="*/ 804 h 10000"/>
                  <a:gd name="connsiteX165" fmla="*/ 4593 w 9961"/>
                  <a:gd name="connsiteY165" fmla="*/ 720 h 10000"/>
                  <a:gd name="connsiteX166" fmla="*/ 4574 w 9961"/>
                  <a:gd name="connsiteY166" fmla="*/ 634 h 10000"/>
                  <a:gd name="connsiteX167" fmla="*/ 4574 w 9961"/>
                  <a:gd name="connsiteY167" fmla="*/ 558 h 10000"/>
                  <a:gd name="connsiteX168" fmla="*/ 4516 w 9961"/>
                  <a:gd name="connsiteY168" fmla="*/ 363 h 10000"/>
                  <a:gd name="connsiteX169" fmla="*/ 4457 w 9961"/>
                  <a:gd name="connsiteY169" fmla="*/ 344 h 10000"/>
                  <a:gd name="connsiteX170" fmla="*/ 4341 w 9961"/>
                  <a:gd name="connsiteY170" fmla="*/ 332 h 10000"/>
                  <a:gd name="connsiteX171" fmla="*/ 4264 w 9961"/>
                  <a:gd name="connsiteY171" fmla="*/ 320 h 10000"/>
                  <a:gd name="connsiteX172" fmla="*/ 4147 w 9961"/>
                  <a:gd name="connsiteY172" fmla="*/ 317 h 10000"/>
                  <a:gd name="connsiteX173" fmla="*/ 4070 w 9961"/>
                  <a:gd name="connsiteY173" fmla="*/ 320 h 10000"/>
                  <a:gd name="connsiteX174" fmla="*/ 4012 w 9961"/>
                  <a:gd name="connsiteY174" fmla="*/ 328 h 10000"/>
                  <a:gd name="connsiteX175" fmla="*/ 3934 w 9961"/>
                  <a:gd name="connsiteY175" fmla="*/ 328 h 10000"/>
                  <a:gd name="connsiteX176" fmla="*/ 3876 w 9961"/>
                  <a:gd name="connsiteY176" fmla="*/ 320 h 10000"/>
                  <a:gd name="connsiteX177" fmla="*/ 3895 w 9961"/>
                  <a:gd name="connsiteY177" fmla="*/ 305 h 10000"/>
                  <a:gd name="connsiteX178" fmla="*/ 3934 w 9961"/>
                  <a:gd name="connsiteY178" fmla="*/ 297 h 10000"/>
                  <a:gd name="connsiteX179" fmla="*/ 3992 w 9961"/>
                  <a:gd name="connsiteY179" fmla="*/ 286 h 10000"/>
                  <a:gd name="connsiteX180" fmla="*/ 3973 w 9961"/>
                  <a:gd name="connsiteY180" fmla="*/ 271 h 10000"/>
                  <a:gd name="connsiteX181" fmla="*/ 4147 w 9961"/>
                  <a:gd name="connsiteY181" fmla="*/ 255 h 10000"/>
                  <a:gd name="connsiteX182" fmla="*/ 4322 w 9961"/>
                  <a:gd name="connsiteY182" fmla="*/ 228 h 10000"/>
                  <a:gd name="connsiteX183" fmla="*/ 4477 w 9961"/>
                  <a:gd name="connsiteY183" fmla="*/ 201 h 10000"/>
                  <a:gd name="connsiteX184" fmla="*/ 4612 w 9961"/>
                  <a:gd name="connsiteY184" fmla="*/ 162 h 10000"/>
                  <a:gd name="connsiteX185" fmla="*/ 4651 w 9961"/>
                  <a:gd name="connsiteY185" fmla="*/ 120 h 10000"/>
                  <a:gd name="connsiteX186" fmla="*/ 4709 w 9961"/>
                  <a:gd name="connsiteY186" fmla="*/ 85 h 10000"/>
                  <a:gd name="connsiteX187" fmla="*/ 4709 w 9961"/>
                  <a:gd name="connsiteY187" fmla="*/ 42 h 10000"/>
                  <a:gd name="connsiteX188" fmla="*/ 4729 w 9961"/>
                  <a:gd name="connsiteY188" fmla="*/ 0 h 10000"/>
                  <a:gd name="connsiteX189" fmla="*/ 4787 w 9961"/>
                  <a:gd name="connsiteY189" fmla="*/ 73 h 10000"/>
                  <a:gd name="connsiteX190" fmla="*/ 4864 w 9961"/>
                  <a:gd name="connsiteY190" fmla="*/ 154 h 10000"/>
                  <a:gd name="connsiteX191" fmla="*/ 4884 w 9961"/>
                  <a:gd name="connsiteY191" fmla="*/ 232 h 10000"/>
                  <a:gd name="connsiteX192" fmla="*/ 4845 w 9961"/>
                  <a:gd name="connsiteY192" fmla="*/ 317 h 10000"/>
                  <a:gd name="connsiteX0" fmla="*/ 4864 w 9805"/>
                  <a:gd name="connsiteY0" fmla="*/ 317 h 10000"/>
                  <a:gd name="connsiteX1" fmla="*/ 4961 w 9805"/>
                  <a:gd name="connsiteY1" fmla="*/ 546 h 10000"/>
                  <a:gd name="connsiteX2" fmla="*/ 5039 w 9805"/>
                  <a:gd name="connsiteY2" fmla="*/ 785 h 10000"/>
                  <a:gd name="connsiteX3" fmla="*/ 5078 w 9805"/>
                  <a:gd name="connsiteY3" fmla="*/ 1017 h 10000"/>
                  <a:gd name="connsiteX4" fmla="*/ 5117 w 9805"/>
                  <a:gd name="connsiteY4" fmla="*/ 1248 h 10000"/>
                  <a:gd name="connsiteX5" fmla="*/ 5253 w 9805"/>
                  <a:gd name="connsiteY5" fmla="*/ 1474 h 10000"/>
                  <a:gd name="connsiteX6" fmla="*/ 5331 w 9805"/>
                  <a:gd name="connsiteY6" fmla="*/ 1706 h 10000"/>
                  <a:gd name="connsiteX7" fmla="*/ 5331 w 9805"/>
                  <a:gd name="connsiteY7" fmla="*/ 1935 h 10000"/>
                  <a:gd name="connsiteX8" fmla="*/ 5312 w 9805"/>
                  <a:gd name="connsiteY8" fmla="*/ 2163 h 10000"/>
                  <a:gd name="connsiteX9" fmla="*/ 5350 w 9805"/>
                  <a:gd name="connsiteY9" fmla="*/ 2287 h 10000"/>
                  <a:gd name="connsiteX10" fmla="*/ 5409 w 9805"/>
                  <a:gd name="connsiteY10" fmla="*/ 2422 h 10000"/>
                  <a:gd name="connsiteX11" fmla="*/ 5409 w 9805"/>
                  <a:gd name="connsiteY11" fmla="*/ 2554 h 10000"/>
                  <a:gd name="connsiteX12" fmla="*/ 5389 w 9805"/>
                  <a:gd name="connsiteY12" fmla="*/ 2685 h 10000"/>
                  <a:gd name="connsiteX13" fmla="*/ 5409 w 9805"/>
                  <a:gd name="connsiteY13" fmla="*/ 2700 h 10000"/>
                  <a:gd name="connsiteX14" fmla="*/ 5389 w 9805"/>
                  <a:gd name="connsiteY14" fmla="*/ 2723 h 10000"/>
                  <a:gd name="connsiteX15" fmla="*/ 5331 w 9805"/>
                  <a:gd name="connsiteY15" fmla="*/ 2739 h 10000"/>
                  <a:gd name="connsiteX16" fmla="*/ 5312 w 9805"/>
                  <a:gd name="connsiteY16" fmla="*/ 2758 h 10000"/>
                  <a:gd name="connsiteX17" fmla="*/ 5312 w 9805"/>
                  <a:gd name="connsiteY17" fmla="*/ 2817 h 10000"/>
                  <a:gd name="connsiteX18" fmla="*/ 5312 w 9805"/>
                  <a:gd name="connsiteY18" fmla="*/ 2874 h 10000"/>
                  <a:gd name="connsiteX19" fmla="*/ 5273 w 9805"/>
                  <a:gd name="connsiteY19" fmla="*/ 2936 h 10000"/>
                  <a:gd name="connsiteX20" fmla="*/ 5233 w 9805"/>
                  <a:gd name="connsiteY20" fmla="*/ 2987 h 10000"/>
                  <a:gd name="connsiteX21" fmla="*/ 5233 w 9805"/>
                  <a:gd name="connsiteY21" fmla="*/ 3161 h 10000"/>
                  <a:gd name="connsiteX22" fmla="*/ 5273 w 9805"/>
                  <a:gd name="connsiteY22" fmla="*/ 3342 h 10000"/>
                  <a:gd name="connsiteX23" fmla="*/ 5350 w 9805"/>
                  <a:gd name="connsiteY23" fmla="*/ 3524 h 10000"/>
                  <a:gd name="connsiteX24" fmla="*/ 5370 w 9805"/>
                  <a:gd name="connsiteY24" fmla="*/ 3697 h 10000"/>
                  <a:gd name="connsiteX25" fmla="*/ 5545 w 9805"/>
                  <a:gd name="connsiteY25" fmla="*/ 3845 h 10000"/>
                  <a:gd name="connsiteX26" fmla="*/ 5565 w 9805"/>
                  <a:gd name="connsiteY26" fmla="*/ 4000 h 10000"/>
                  <a:gd name="connsiteX27" fmla="*/ 5545 w 9805"/>
                  <a:gd name="connsiteY27" fmla="*/ 4150 h 10000"/>
                  <a:gd name="connsiteX28" fmla="*/ 5526 w 9805"/>
                  <a:gd name="connsiteY28" fmla="*/ 4305 h 10000"/>
                  <a:gd name="connsiteX29" fmla="*/ 5389 w 9805"/>
                  <a:gd name="connsiteY29" fmla="*/ 4533 h 10000"/>
                  <a:gd name="connsiteX30" fmla="*/ 5409 w 9805"/>
                  <a:gd name="connsiteY30" fmla="*/ 4762 h 10000"/>
                  <a:gd name="connsiteX31" fmla="*/ 5467 w 9805"/>
                  <a:gd name="connsiteY31" fmla="*/ 4990 h 10000"/>
                  <a:gd name="connsiteX32" fmla="*/ 5409 w 9805"/>
                  <a:gd name="connsiteY32" fmla="*/ 5219 h 10000"/>
                  <a:gd name="connsiteX33" fmla="*/ 5486 w 9805"/>
                  <a:gd name="connsiteY33" fmla="*/ 5471 h 10000"/>
                  <a:gd name="connsiteX34" fmla="*/ 5545 w 9805"/>
                  <a:gd name="connsiteY34" fmla="*/ 5715 h 10000"/>
                  <a:gd name="connsiteX35" fmla="*/ 5603 w 9805"/>
                  <a:gd name="connsiteY35" fmla="*/ 5965 h 10000"/>
                  <a:gd name="connsiteX36" fmla="*/ 5603 w 9805"/>
                  <a:gd name="connsiteY36" fmla="*/ 6220 h 10000"/>
                  <a:gd name="connsiteX37" fmla="*/ 5681 w 9805"/>
                  <a:gd name="connsiteY37" fmla="*/ 6546 h 10000"/>
                  <a:gd name="connsiteX38" fmla="*/ 5681 w 9805"/>
                  <a:gd name="connsiteY38" fmla="*/ 6870 h 10000"/>
                  <a:gd name="connsiteX39" fmla="*/ 5700 w 9805"/>
                  <a:gd name="connsiteY39" fmla="*/ 7188 h 10000"/>
                  <a:gd name="connsiteX40" fmla="*/ 5934 w 9805"/>
                  <a:gd name="connsiteY40" fmla="*/ 7502 h 10000"/>
                  <a:gd name="connsiteX41" fmla="*/ 5973 w 9805"/>
                  <a:gd name="connsiteY41" fmla="*/ 7656 h 10000"/>
                  <a:gd name="connsiteX42" fmla="*/ 6051 w 9805"/>
                  <a:gd name="connsiteY42" fmla="*/ 7807 h 10000"/>
                  <a:gd name="connsiteX43" fmla="*/ 6090 w 9805"/>
                  <a:gd name="connsiteY43" fmla="*/ 7965 h 10000"/>
                  <a:gd name="connsiteX44" fmla="*/ 6011 w 9805"/>
                  <a:gd name="connsiteY44" fmla="*/ 8117 h 10000"/>
                  <a:gd name="connsiteX45" fmla="*/ 5914 w 9805"/>
                  <a:gd name="connsiteY45" fmla="*/ 8317 h 10000"/>
                  <a:gd name="connsiteX46" fmla="*/ 5934 w 9805"/>
                  <a:gd name="connsiteY46" fmla="*/ 8523 h 10000"/>
                  <a:gd name="connsiteX47" fmla="*/ 6051 w 9805"/>
                  <a:gd name="connsiteY47" fmla="*/ 8736 h 10000"/>
                  <a:gd name="connsiteX48" fmla="*/ 6148 w 9805"/>
                  <a:gd name="connsiteY48" fmla="*/ 8941 h 10000"/>
                  <a:gd name="connsiteX49" fmla="*/ 6167 w 9805"/>
                  <a:gd name="connsiteY49" fmla="*/ 9095 h 10000"/>
                  <a:gd name="connsiteX50" fmla="*/ 6167 w 9805"/>
                  <a:gd name="connsiteY50" fmla="*/ 9254 h 10000"/>
                  <a:gd name="connsiteX51" fmla="*/ 6226 w 9805"/>
                  <a:gd name="connsiteY51" fmla="*/ 9408 h 10000"/>
                  <a:gd name="connsiteX52" fmla="*/ 6459 w 9805"/>
                  <a:gd name="connsiteY52" fmla="*/ 9540 h 10000"/>
                  <a:gd name="connsiteX53" fmla="*/ 6712 w 9805"/>
                  <a:gd name="connsiteY53" fmla="*/ 9540 h 10000"/>
                  <a:gd name="connsiteX54" fmla="*/ 6984 w 9805"/>
                  <a:gd name="connsiteY54" fmla="*/ 9551 h 10000"/>
                  <a:gd name="connsiteX55" fmla="*/ 7199 w 9805"/>
                  <a:gd name="connsiteY55" fmla="*/ 9563 h 10000"/>
                  <a:gd name="connsiteX56" fmla="*/ 7451 w 9805"/>
                  <a:gd name="connsiteY56" fmla="*/ 9578 h 10000"/>
                  <a:gd name="connsiteX57" fmla="*/ 7685 w 9805"/>
                  <a:gd name="connsiteY57" fmla="*/ 9597 h 10000"/>
                  <a:gd name="connsiteX58" fmla="*/ 7880 w 9805"/>
                  <a:gd name="connsiteY58" fmla="*/ 9625 h 10000"/>
                  <a:gd name="connsiteX59" fmla="*/ 8113 w 9805"/>
                  <a:gd name="connsiteY59" fmla="*/ 9657 h 10000"/>
                  <a:gd name="connsiteX60" fmla="*/ 8307 w 9805"/>
                  <a:gd name="connsiteY60" fmla="*/ 9688 h 10000"/>
                  <a:gd name="connsiteX61" fmla="*/ 8521 w 9805"/>
                  <a:gd name="connsiteY61" fmla="*/ 9699 h 10000"/>
                  <a:gd name="connsiteX62" fmla="*/ 8736 w 9805"/>
                  <a:gd name="connsiteY62" fmla="*/ 9711 h 10000"/>
                  <a:gd name="connsiteX63" fmla="*/ 8950 w 9805"/>
                  <a:gd name="connsiteY63" fmla="*/ 9714 h 10000"/>
                  <a:gd name="connsiteX64" fmla="*/ 9183 w 9805"/>
                  <a:gd name="connsiteY64" fmla="*/ 9722 h 10000"/>
                  <a:gd name="connsiteX65" fmla="*/ 9397 w 9805"/>
                  <a:gd name="connsiteY65" fmla="*/ 9726 h 10000"/>
                  <a:gd name="connsiteX66" fmla="*/ 9611 w 9805"/>
                  <a:gd name="connsiteY66" fmla="*/ 9737 h 10000"/>
                  <a:gd name="connsiteX67" fmla="*/ 9805 w 9805"/>
                  <a:gd name="connsiteY67" fmla="*/ 9757 h 10000"/>
                  <a:gd name="connsiteX68" fmla="*/ 2860 w 9805"/>
                  <a:gd name="connsiteY68" fmla="*/ 10000 h 10000"/>
                  <a:gd name="connsiteX69" fmla="*/ 2452 w 9805"/>
                  <a:gd name="connsiteY69" fmla="*/ 9958 h 10000"/>
                  <a:gd name="connsiteX70" fmla="*/ 2082 w 9805"/>
                  <a:gd name="connsiteY70" fmla="*/ 9915 h 10000"/>
                  <a:gd name="connsiteX71" fmla="*/ 1653 w 9805"/>
                  <a:gd name="connsiteY71" fmla="*/ 9880 h 10000"/>
                  <a:gd name="connsiteX72" fmla="*/ 817 w 9805"/>
                  <a:gd name="connsiteY72" fmla="*/ 9815 h 10000"/>
                  <a:gd name="connsiteX73" fmla="*/ 428 w 9805"/>
                  <a:gd name="connsiteY73" fmla="*/ 9785 h 10000"/>
                  <a:gd name="connsiteX74" fmla="*/ 0 w 9805"/>
                  <a:gd name="connsiteY74" fmla="*/ 9757 h 10000"/>
                  <a:gd name="connsiteX75" fmla="*/ 253 w 9805"/>
                  <a:gd name="connsiteY75" fmla="*/ 9741 h 10000"/>
                  <a:gd name="connsiteX76" fmla="*/ 525 w 9805"/>
                  <a:gd name="connsiteY76" fmla="*/ 9722 h 10000"/>
                  <a:gd name="connsiteX77" fmla="*/ 778 w 9805"/>
                  <a:gd name="connsiteY77" fmla="*/ 9695 h 10000"/>
                  <a:gd name="connsiteX78" fmla="*/ 1051 w 9805"/>
                  <a:gd name="connsiteY78" fmla="*/ 9672 h 10000"/>
                  <a:gd name="connsiteX79" fmla="*/ 1284 w 9805"/>
                  <a:gd name="connsiteY79" fmla="*/ 9653 h 10000"/>
                  <a:gd name="connsiteX80" fmla="*/ 1556 w 9805"/>
                  <a:gd name="connsiteY80" fmla="*/ 9637 h 10000"/>
                  <a:gd name="connsiteX81" fmla="*/ 1848 w 9805"/>
                  <a:gd name="connsiteY81" fmla="*/ 9625 h 10000"/>
                  <a:gd name="connsiteX82" fmla="*/ 2140 w 9805"/>
                  <a:gd name="connsiteY82" fmla="*/ 9625 h 10000"/>
                  <a:gd name="connsiteX83" fmla="*/ 2354 w 9805"/>
                  <a:gd name="connsiteY83" fmla="*/ 9625 h 10000"/>
                  <a:gd name="connsiteX84" fmla="*/ 2568 w 9805"/>
                  <a:gd name="connsiteY84" fmla="*/ 9625 h 10000"/>
                  <a:gd name="connsiteX85" fmla="*/ 2763 w 9805"/>
                  <a:gd name="connsiteY85" fmla="*/ 9620 h 10000"/>
                  <a:gd name="connsiteX86" fmla="*/ 2977 w 9805"/>
                  <a:gd name="connsiteY86" fmla="*/ 9613 h 10000"/>
                  <a:gd name="connsiteX87" fmla="*/ 3171 w 9805"/>
                  <a:gd name="connsiteY87" fmla="*/ 9609 h 10000"/>
                  <a:gd name="connsiteX88" fmla="*/ 3346 w 9805"/>
                  <a:gd name="connsiteY88" fmla="*/ 9597 h 10000"/>
                  <a:gd name="connsiteX89" fmla="*/ 3541 w 9805"/>
                  <a:gd name="connsiteY89" fmla="*/ 9582 h 10000"/>
                  <a:gd name="connsiteX90" fmla="*/ 3716 w 9805"/>
                  <a:gd name="connsiteY90" fmla="*/ 9563 h 10000"/>
                  <a:gd name="connsiteX91" fmla="*/ 3736 w 9805"/>
                  <a:gd name="connsiteY91" fmla="*/ 9393 h 10000"/>
                  <a:gd name="connsiteX92" fmla="*/ 3794 w 9805"/>
                  <a:gd name="connsiteY92" fmla="*/ 9223 h 10000"/>
                  <a:gd name="connsiteX93" fmla="*/ 3872 w 9805"/>
                  <a:gd name="connsiteY93" fmla="*/ 9053 h 10000"/>
                  <a:gd name="connsiteX94" fmla="*/ 3930 w 9805"/>
                  <a:gd name="connsiteY94" fmla="*/ 8883 h 10000"/>
                  <a:gd name="connsiteX95" fmla="*/ 3910 w 9805"/>
                  <a:gd name="connsiteY95" fmla="*/ 8635 h 10000"/>
                  <a:gd name="connsiteX96" fmla="*/ 3910 w 9805"/>
                  <a:gd name="connsiteY96" fmla="*/ 8386 h 10000"/>
                  <a:gd name="connsiteX97" fmla="*/ 3910 w 9805"/>
                  <a:gd name="connsiteY97" fmla="*/ 8136 h 10000"/>
                  <a:gd name="connsiteX98" fmla="*/ 3930 w 9805"/>
                  <a:gd name="connsiteY98" fmla="*/ 7887 h 10000"/>
                  <a:gd name="connsiteX99" fmla="*/ 3930 w 9805"/>
                  <a:gd name="connsiteY99" fmla="*/ 7691 h 10000"/>
                  <a:gd name="connsiteX100" fmla="*/ 3891 w 9805"/>
                  <a:gd name="connsiteY100" fmla="*/ 7489 h 10000"/>
                  <a:gd name="connsiteX101" fmla="*/ 3872 w 9805"/>
                  <a:gd name="connsiteY101" fmla="*/ 7300 h 10000"/>
                  <a:gd name="connsiteX102" fmla="*/ 3930 w 9805"/>
                  <a:gd name="connsiteY102" fmla="*/ 7110 h 10000"/>
                  <a:gd name="connsiteX103" fmla="*/ 4144 w 9805"/>
                  <a:gd name="connsiteY103" fmla="*/ 6909 h 10000"/>
                  <a:gd name="connsiteX104" fmla="*/ 4183 w 9805"/>
                  <a:gd name="connsiteY104" fmla="*/ 6696 h 10000"/>
                  <a:gd name="connsiteX105" fmla="*/ 4163 w 9805"/>
                  <a:gd name="connsiteY105" fmla="*/ 6480 h 10000"/>
                  <a:gd name="connsiteX106" fmla="*/ 4163 w 9805"/>
                  <a:gd name="connsiteY106" fmla="*/ 6263 h 10000"/>
                  <a:gd name="connsiteX107" fmla="*/ 4183 w 9805"/>
                  <a:gd name="connsiteY107" fmla="*/ 6186 h 10000"/>
                  <a:gd name="connsiteX108" fmla="*/ 4202 w 9805"/>
                  <a:gd name="connsiteY108" fmla="*/ 6112 h 10000"/>
                  <a:gd name="connsiteX109" fmla="*/ 4202 w 9805"/>
                  <a:gd name="connsiteY109" fmla="*/ 6039 h 10000"/>
                  <a:gd name="connsiteX110" fmla="*/ 4144 w 9805"/>
                  <a:gd name="connsiteY110" fmla="*/ 5969 h 10000"/>
                  <a:gd name="connsiteX111" fmla="*/ 4125 w 9805"/>
                  <a:gd name="connsiteY111" fmla="*/ 5795 h 10000"/>
                  <a:gd name="connsiteX112" fmla="*/ 4163 w 9805"/>
                  <a:gd name="connsiteY112" fmla="*/ 5784 h 10000"/>
                  <a:gd name="connsiteX113" fmla="*/ 4163 w 9805"/>
                  <a:gd name="connsiteY113" fmla="*/ 5606 h 10000"/>
                  <a:gd name="connsiteX114" fmla="*/ 4202 w 9805"/>
                  <a:gd name="connsiteY114" fmla="*/ 5424 h 10000"/>
                  <a:gd name="connsiteX115" fmla="*/ 4221 w 9805"/>
                  <a:gd name="connsiteY115" fmla="*/ 5246 h 10000"/>
                  <a:gd name="connsiteX116" fmla="*/ 4183 w 9805"/>
                  <a:gd name="connsiteY116" fmla="*/ 5053 h 10000"/>
                  <a:gd name="connsiteX117" fmla="*/ 4281 w 9805"/>
                  <a:gd name="connsiteY117" fmla="*/ 5025 h 10000"/>
                  <a:gd name="connsiteX118" fmla="*/ 4221 w 9805"/>
                  <a:gd name="connsiteY118" fmla="*/ 4662 h 10000"/>
                  <a:gd name="connsiteX119" fmla="*/ 4300 w 9805"/>
                  <a:gd name="connsiteY119" fmla="*/ 4576 h 10000"/>
                  <a:gd name="connsiteX120" fmla="*/ 4319 w 9805"/>
                  <a:gd name="connsiteY120" fmla="*/ 4491 h 10000"/>
                  <a:gd name="connsiteX121" fmla="*/ 4339 w 9805"/>
                  <a:gd name="connsiteY121" fmla="*/ 4402 h 10000"/>
                  <a:gd name="connsiteX122" fmla="*/ 4377 w 9805"/>
                  <a:gd name="connsiteY122" fmla="*/ 4313 h 10000"/>
                  <a:gd name="connsiteX123" fmla="*/ 4436 w 9805"/>
                  <a:gd name="connsiteY123" fmla="*/ 4259 h 10000"/>
                  <a:gd name="connsiteX124" fmla="*/ 4416 w 9805"/>
                  <a:gd name="connsiteY124" fmla="*/ 4213 h 10000"/>
                  <a:gd name="connsiteX125" fmla="*/ 4377 w 9805"/>
                  <a:gd name="connsiteY125" fmla="*/ 4158 h 10000"/>
                  <a:gd name="connsiteX126" fmla="*/ 4416 w 9805"/>
                  <a:gd name="connsiteY126" fmla="*/ 4112 h 10000"/>
                  <a:gd name="connsiteX127" fmla="*/ 4495 w 9805"/>
                  <a:gd name="connsiteY127" fmla="*/ 4028 h 10000"/>
                  <a:gd name="connsiteX128" fmla="*/ 4495 w 9805"/>
                  <a:gd name="connsiteY128" fmla="*/ 3946 h 10000"/>
                  <a:gd name="connsiteX129" fmla="*/ 4474 w 9805"/>
                  <a:gd name="connsiteY129" fmla="*/ 3861 h 10000"/>
                  <a:gd name="connsiteX130" fmla="*/ 4455 w 9805"/>
                  <a:gd name="connsiteY130" fmla="*/ 3775 h 10000"/>
                  <a:gd name="connsiteX131" fmla="*/ 4358 w 9805"/>
                  <a:gd name="connsiteY131" fmla="*/ 3771 h 10000"/>
                  <a:gd name="connsiteX132" fmla="*/ 4377 w 9805"/>
                  <a:gd name="connsiteY132" fmla="*/ 3705 h 10000"/>
                  <a:gd name="connsiteX133" fmla="*/ 4455 w 9805"/>
                  <a:gd name="connsiteY133" fmla="*/ 3640 h 10000"/>
                  <a:gd name="connsiteX134" fmla="*/ 4474 w 9805"/>
                  <a:gd name="connsiteY134" fmla="*/ 3575 h 10000"/>
                  <a:gd name="connsiteX135" fmla="*/ 4455 w 9805"/>
                  <a:gd name="connsiteY135" fmla="*/ 3505 h 10000"/>
                  <a:gd name="connsiteX136" fmla="*/ 4416 w 9805"/>
                  <a:gd name="connsiteY136" fmla="*/ 3505 h 10000"/>
                  <a:gd name="connsiteX137" fmla="*/ 4436 w 9805"/>
                  <a:gd name="connsiteY137" fmla="*/ 3439 h 10000"/>
                  <a:gd name="connsiteX138" fmla="*/ 4416 w 9805"/>
                  <a:gd name="connsiteY138" fmla="*/ 3362 h 10000"/>
                  <a:gd name="connsiteX139" fmla="*/ 4416 w 9805"/>
                  <a:gd name="connsiteY139" fmla="*/ 3296 h 10000"/>
                  <a:gd name="connsiteX140" fmla="*/ 4474 w 9805"/>
                  <a:gd name="connsiteY140" fmla="*/ 3226 h 10000"/>
                  <a:gd name="connsiteX141" fmla="*/ 4474 w 9805"/>
                  <a:gd name="connsiteY141" fmla="*/ 3087 h 10000"/>
                  <a:gd name="connsiteX142" fmla="*/ 4474 w 9805"/>
                  <a:gd name="connsiteY142" fmla="*/ 2952 h 10000"/>
                  <a:gd name="connsiteX143" fmla="*/ 4534 w 9805"/>
                  <a:gd name="connsiteY143" fmla="*/ 2817 h 10000"/>
                  <a:gd name="connsiteX144" fmla="*/ 4669 w 9805"/>
                  <a:gd name="connsiteY144" fmla="*/ 2693 h 10000"/>
                  <a:gd name="connsiteX145" fmla="*/ 4611 w 9805"/>
                  <a:gd name="connsiteY145" fmla="*/ 2674 h 10000"/>
                  <a:gd name="connsiteX146" fmla="*/ 4611 w 9805"/>
                  <a:gd name="connsiteY146" fmla="*/ 2557 h 10000"/>
                  <a:gd name="connsiteX147" fmla="*/ 4592 w 9805"/>
                  <a:gd name="connsiteY147" fmla="*/ 2441 h 10000"/>
                  <a:gd name="connsiteX148" fmla="*/ 4572 w 9805"/>
                  <a:gd name="connsiteY148" fmla="*/ 2325 h 10000"/>
                  <a:gd name="connsiteX149" fmla="*/ 4611 w 9805"/>
                  <a:gd name="connsiteY149" fmla="*/ 2222 h 10000"/>
                  <a:gd name="connsiteX150" fmla="*/ 4650 w 9805"/>
                  <a:gd name="connsiteY150" fmla="*/ 2034 h 10000"/>
                  <a:gd name="connsiteX151" fmla="*/ 4748 w 9805"/>
                  <a:gd name="connsiteY151" fmla="*/ 1853 h 10000"/>
                  <a:gd name="connsiteX152" fmla="*/ 4806 w 9805"/>
                  <a:gd name="connsiteY152" fmla="*/ 1667 h 10000"/>
                  <a:gd name="connsiteX153" fmla="*/ 4767 w 9805"/>
                  <a:gd name="connsiteY153" fmla="*/ 1478 h 10000"/>
                  <a:gd name="connsiteX154" fmla="*/ 4786 w 9805"/>
                  <a:gd name="connsiteY154" fmla="*/ 1389 h 10000"/>
                  <a:gd name="connsiteX155" fmla="*/ 4786 w 9805"/>
                  <a:gd name="connsiteY155" fmla="*/ 1293 h 10000"/>
                  <a:gd name="connsiteX156" fmla="*/ 4786 w 9805"/>
                  <a:gd name="connsiteY156" fmla="*/ 1202 h 10000"/>
                  <a:gd name="connsiteX157" fmla="*/ 4767 w 9805"/>
                  <a:gd name="connsiteY157" fmla="*/ 1109 h 10000"/>
                  <a:gd name="connsiteX158" fmla="*/ 4669 w 9805"/>
                  <a:gd name="connsiteY158" fmla="*/ 1137 h 10000"/>
                  <a:gd name="connsiteX159" fmla="*/ 4669 w 9805"/>
                  <a:gd name="connsiteY159" fmla="*/ 1075 h 10000"/>
                  <a:gd name="connsiteX160" fmla="*/ 4650 w 9805"/>
                  <a:gd name="connsiteY160" fmla="*/ 1010 h 10000"/>
                  <a:gd name="connsiteX161" fmla="*/ 4650 w 9805"/>
                  <a:gd name="connsiteY161" fmla="*/ 947 h 10000"/>
                  <a:gd name="connsiteX162" fmla="*/ 4669 w 9805"/>
                  <a:gd name="connsiteY162" fmla="*/ 886 h 10000"/>
                  <a:gd name="connsiteX163" fmla="*/ 4611 w 9805"/>
                  <a:gd name="connsiteY163" fmla="*/ 804 h 10000"/>
                  <a:gd name="connsiteX164" fmla="*/ 4611 w 9805"/>
                  <a:gd name="connsiteY164" fmla="*/ 720 h 10000"/>
                  <a:gd name="connsiteX165" fmla="*/ 4592 w 9805"/>
                  <a:gd name="connsiteY165" fmla="*/ 634 h 10000"/>
                  <a:gd name="connsiteX166" fmla="*/ 4592 w 9805"/>
                  <a:gd name="connsiteY166" fmla="*/ 558 h 10000"/>
                  <a:gd name="connsiteX167" fmla="*/ 4534 w 9805"/>
                  <a:gd name="connsiteY167" fmla="*/ 363 h 10000"/>
                  <a:gd name="connsiteX168" fmla="*/ 4474 w 9805"/>
                  <a:gd name="connsiteY168" fmla="*/ 344 h 10000"/>
                  <a:gd name="connsiteX169" fmla="*/ 4358 w 9805"/>
                  <a:gd name="connsiteY169" fmla="*/ 332 h 10000"/>
                  <a:gd name="connsiteX170" fmla="*/ 4281 w 9805"/>
                  <a:gd name="connsiteY170" fmla="*/ 320 h 10000"/>
                  <a:gd name="connsiteX171" fmla="*/ 4163 w 9805"/>
                  <a:gd name="connsiteY171" fmla="*/ 317 h 10000"/>
                  <a:gd name="connsiteX172" fmla="*/ 4086 w 9805"/>
                  <a:gd name="connsiteY172" fmla="*/ 320 h 10000"/>
                  <a:gd name="connsiteX173" fmla="*/ 4028 w 9805"/>
                  <a:gd name="connsiteY173" fmla="*/ 328 h 10000"/>
                  <a:gd name="connsiteX174" fmla="*/ 3949 w 9805"/>
                  <a:gd name="connsiteY174" fmla="*/ 328 h 10000"/>
                  <a:gd name="connsiteX175" fmla="*/ 3891 w 9805"/>
                  <a:gd name="connsiteY175" fmla="*/ 320 h 10000"/>
                  <a:gd name="connsiteX176" fmla="*/ 3910 w 9805"/>
                  <a:gd name="connsiteY176" fmla="*/ 305 h 10000"/>
                  <a:gd name="connsiteX177" fmla="*/ 3949 w 9805"/>
                  <a:gd name="connsiteY177" fmla="*/ 297 h 10000"/>
                  <a:gd name="connsiteX178" fmla="*/ 4008 w 9805"/>
                  <a:gd name="connsiteY178" fmla="*/ 286 h 10000"/>
                  <a:gd name="connsiteX179" fmla="*/ 3989 w 9805"/>
                  <a:gd name="connsiteY179" fmla="*/ 271 h 10000"/>
                  <a:gd name="connsiteX180" fmla="*/ 4163 w 9805"/>
                  <a:gd name="connsiteY180" fmla="*/ 255 h 10000"/>
                  <a:gd name="connsiteX181" fmla="*/ 4339 w 9805"/>
                  <a:gd name="connsiteY181" fmla="*/ 228 h 10000"/>
                  <a:gd name="connsiteX182" fmla="*/ 4495 w 9805"/>
                  <a:gd name="connsiteY182" fmla="*/ 201 h 10000"/>
                  <a:gd name="connsiteX183" fmla="*/ 4630 w 9805"/>
                  <a:gd name="connsiteY183" fmla="*/ 162 h 10000"/>
                  <a:gd name="connsiteX184" fmla="*/ 4669 w 9805"/>
                  <a:gd name="connsiteY184" fmla="*/ 120 h 10000"/>
                  <a:gd name="connsiteX185" fmla="*/ 4727 w 9805"/>
                  <a:gd name="connsiteY185" fmla="*/ 85 h 10000"/>
                  <a:gd name="connsiteX186" fmla="*/ 4727 w 9805"/>
                  <a:gd name="connsiteY186" fmla="*/ 42 h 10000"/>
                  <a:gd name="connsiteX187" fmla="*/ 4748 w 9805"/>
                  <a:gd name="connsiteY187" fmla="*/ 0 h 10000"/>
                  <a:gd name="connsiteX188" fmla="*/ 4806 w 9805"/>
                  <a:gd name="connsiteY188" fmla="*/ 73 h 10000"/>
                  <a:gd name="connsiteX189" fmla="*/ 4883 w 9805"/>
                  <a:gd name="connsiteY189" fmla="*/ 154 h 10000"/>
                  <a:gd name="connsiteX190" fmla="*/ 4903 w 9805"/>
                  <a:gd name="connsiteY190" fmla="*/ 232 h 10000"/>
                  <a:gd name="connsiteX191" fmla="*/ 4864 w 9805"/>
                  <a:gd name="connsiteY191" fmla="*/ 317 h 10000"/>
                  <a:gd name="connsiteX0" fmla="*/ 4961 w 9802"/>
                  <a:gd name="connsiteY0" fmla="*/ 317 h 10000"/>
                  <a:gd name="connsiteX1" fmla="*/ 5060 w 9802"/>
                  <a:gd name="connsiteY1" fmla="*/ 546 h 10000"/>
                  <a:gd name="connsiteX2" fmla="*/ 5139 w 9802"/>
                  <a:gd name="connsiteY2" fmla="*/ 785 h 10000"/>
                  <a:gd name="connsiteX3" fmla="*/ 5179 w 9802"/>
                  <a:gd name="connsiteY3" fmla="*/ 1017 h 10000"/>
                  <a:gd name="connsiteX4" fmla="*/ 5219 w 9802"/>
                  <a:gd name="connsiteY4" fmla="*/ 1248 h 10000"/>
                  <a:gd name="connsiteX5" fmla="*/ 5357 w 9802"/>
                  <a:gd name="connsiteY5" fmla="*/ 1474 h 10000"/>
                  <a:gd name="connsiteX6" fmla="*/ 5437 w 9802"/>
                  <a:gd name="connsiteY6" fmla="*/ 1706 h 10000"/>
                  <a:gd name="connsiteX7" fmla="*/ 5437 w 9802"/>
                  <a:gd name="connsiteY7" fmla="*/ 1935 h 10000"/>
                  <a:gd name="connsiteX8" fmla="*/ 5418 w 9802"/>
                  <a:gd name="connsiteY8" fmla="*/ 2163 h 10000"/>
                  <a:gd name="connsiteX9" fmla="*/ 5456 w 9802"/>
                  <a:gd name="connsiteY9" fmla="*/ 2287 h 10000"/>
                  <a:gd name="connsiteX10" fmla="*/ 5517 w 9802"/>
                  <a:gd name="connsiteY10" fmla="*/ 2422 h 10000"/>
                  <a:gd name="connsiteX11" fmla="*/ 5517 w 9802"/>
                  <a:gd name="connsiteY11" fmla="*/ 2554 h 10000"/>
                  <a:gd name="connsiteX12" fmla="*/ 5496 w 9802"/>
                  <a:gd name="connsiteY12" fmla="*/ 2685 h 10000"/>
                  <a:gd name="connsiteX13" fmla="*/ 5517 w 9802"/>
                  <a:gd name="connsiteY13" fmla="*/ 2700 h 10000"/>
                  <a:gd name="connsiteX14" fmla="*/ 5496 w 9802"/>
                  <a:gd name="connsiteY14" fmla="*/ 2723 h 10000"/>
                  <a:gd name="connsiteX15" fmla="*/ 5437 w 9802"/>
                  <a:gd name="connsiteY15" fmla="*/ 2739 h 10000"/>
                  <a:gd name="connsiteX16" fmla="*/ 5418 w 9802"/>
                  <a:gd name="connsiteY16" fmla="*/ 2758 h 10000"/>
                  <a:gd name="connsiteX17" fmla="*/ 5418 w 9802"/>
                  <a:gd name="connsiteY17" fmla="*/ 2817 h 10000"/>
                  <a:gd name="connsiteX18" fmla="*/ 5418 w 9802"/>
                  <a:gd name="connsiteY18" fmla="*/ 2874 h 10000"/>
                  <a:gd name="connsiteX19" fmla="*/ 5378 w 9802"/>
                  <a:gd name="connsiteY19" fmla="*/ 2936 h 10000"/>
                  <a:gd name="connsiteX20" fmla="*/ 5337 w 9802"/>
                  <a:gd name="connsiteY20" fmla="*/ 2987 h 10000"/>
                  <a:gd name="connsiteX21" fmla="*/ 5337 w 9802"/>
                  <a:gd name="connsiteY21" fmla="*/ 3161 h 10000"/>
                  <a:gd name="connsiteX22" fmla="*/ 5378 w 9802"/>
                  <a:gd name="connsiteY22" fmla="*/ 3342 h 10000"/>
                  <a:gd name="connsiteX23" fmla="*/ 5456 w 9802"/>
                  <a:gd name="connsiteY23" fmla="*/ 3524 h 10000"/>
                  <a:gd name="connsiteX24" fmla="*/ 5477 w 9802"/>
                  <a:gd name="connsiteY24" fmla="*/ 3697 h 10000"/>
                  <a:gd name="connsiteX25" fmla="*/ 5655 w 9802"/>
                  <a:gd name="connsiteY25" fmla="*/ 3845 h 10000"/>
                  <a:gd name="connsiteX26" fmla="*/ 5676 w 9802"/>
                  <a:gd name="connsiteY26" fmla="*/ 4000 h 10000"/>
                  <a:gd name="connsiteX27" fmla="*/ 5655 w 9802"/>
                  <a:gd name="connsiteY27" fmla="*/ 4150 h 10000"/>
                  <a:gd name="connsiteX28" fmla="*/ 5636 w 9802"/>
                  <a:gd name="connsiteY28" fmla="*/ 4305 h 10000"/>
                  <a:gd name="connsiteX29" fmla="*/ 5496 w 9802"/>
                  <a:gd name="connsiteY29" fmla="*/ 4533 h 10000"/>
                  <a:gd name="connsiteX30" fmla="*/ 5517 w 9802"/>
                  <a:gd name="connsiteY30" fmla="*/ 4762 h 10000"/>
                  <a:gd name="connsiteX31" fmla="*/ 5576 w 9802"/>
                  <a:gd name="connsiteY31" fmla="*/ 4990 h 10000"/>
                  <a:gd name="connsiteX32" fmla="*/ 5517 w 9802"/>
                  <a:gd name="connsiteY32" fmla="*/ 5219 h 10000"/>
                  <a:gd name="connsiteX33" fmla="*/ 5595 w 9802"/>
                  <a:gd name="connsiteY33" fmla="*/ 5471 h 10000"/>
                  <a:gd name="connsiteX34" fmla="*/ 5655 w 9802"/>
                  <a:gd name="connsiteY34" fmla="*/ 5715 h 10000"/>
                  <a:gd name="connsiteX35" fmla="*/ 5714 w 9802"/>
                  <a:gd name="connsiteY35" fmla="*/ 5965 h 10000"/>
                  <a:gd name="connsiteX36" fmla="*/ 5714 w 9802"/>
                  <a:gd name="connsiteY36" fmla="*/ 6220 h 10000"/>
                  <a:gd name="connsiteX37" fmla="*/ 5794 w 9802"/>
                  <a:gd name="connsiteY37" fmla="*/ 6546 h 10000"/>
                  <a:gd name="connsiteX38" fmla="*/ 5794 w 9802"/>
                  <a:gd name="connsiteY38" fmla="*/ 6870 h 10000"/>
                  <a:gd name="connsiteX39" fmla="*/ 5813 w 9802"/>
                  <a:gd name="connsiteY39" fmla="*/ 7188 h 10000"/>
                  <a:gd name="connsiteX40" fmla="*/ 6052 w 9802"/>
                  <a:gd name="connsiteY40" fmla="*/ 7502 h 10000"/>
                  <a:gd name="connsiteX41" fmla="*/ 6092 w 9802"/>
                  <a:gd name="connsiteY41" fmla="*/ 7656 h 10000"/>
                  <a:gd name="connsiteX42" fmla="*/ 6171 w 9802"/>
                  <a:gd name="connsiteY42" fmla="*/ 7807 h 10000"/>
                  <a:gd name="connsiteX43" fmla="*/ 6211 w 9802"/>
                  <a:gd name="connsiteY43" fmla="*/ 7965 h 10000"/>
                  <a:gd name="connsiteX44" fmla="*/ 6131 w 9802"/>
                  <a:gd name="connsiteY44" fmla="*/ 8117 h 10000"/>
                  <a:gd name="connsiteX45" fmla="*/ 6032 w 9802"/>
                  <a:gd name="connsiteY45" fmla="*/ 8317 h 10000"/>
                  <a:gd name="connsiteX46" fmla="*/ 6052 w 9802"/>
                  <a:gd name="connsiteY46" fmla="*/ 8523 h 10000"/>
                  <a:gd name="connsiteX47" fmla="*/ 6171 w 9802"/>
                  <a:gd name="connsiteY47" fmla="*/ 8736 h 10000"/>
                  <a:gd name="connsiteX48" fmla="*/ 6270 w 9802"/>
                  <a:gd name="connsiteY48" fmla="*/ 8941 h 10000"/>
                  <a:gd name="connsiteX49" fmla="*/ 6290 w 9802"/>
                  <a:gd name="connsiteY49" fmla="*/ 9095 h 10000"/>
                  <a:gd name="connsiteX50" fmla="*/ 6290 w 9802"/>
                  <a:gd name="connsiteY50" fmla="*/ 9254 h 10000"/>
                  <a:gd name="connsiteX51" fmla="*/ 6350 w 9802"/>
                  <a:gd name="connsiteY51" fmla="*/ 9408 h 10000"/>
                  <a:gd name="connsiteX52" fmla="*/ 6587 w 9802"/>
                  <a:gd name="connsiteY52" fmla="*/ 9540 h 10000"/>
                  <a:gd name="connsiteX53" fmla="*/ 6845 w 9802"/>
                  <a:gd name="connsiteY53" fmla="*/ 9540 h 10000"/>
                  <a:gd name="connsiteX54" fmla="*/ 7123 w 9802"/>
                  <a:gd name="connsiteY54" fmla="*/ 9551 h 10000"/>
                  <a:gd name="connsiteX55" fmla="*/ 7342 w 9802"/>
                  <a:gd name="connsiteY55" fmla="*/ 9563 h 10000"/>
                  <a:gd name="connsiteX56" fmla="*/ 7599 w 9802"/>
                  <a:gd name="connsiteY56" fmla="*/ 9578 h 10000"/>
                  <a:gd name="connsiteX57" fmla="*/ 7838 w 9802"/>
                  <a:gd name="connsiteY57" fmla="*/ 9597 h 10000"/>
                  <a:gd name="connsiteX58" fmla="*/ 8037 w 9802"/>
                  <a:gd name="connsiteY58" fmla="*/ 9625 h 10000"/>
                  <a:gd name="connsiteX59" fmla="*/ 8274 w 9802"/>
                  <a:gd name="connsiteY59" fmla="*/ 9657 h 10000"/>
                  <a:gd name="connsiteX60" fmla="*/ 8472 w 9802"/>
                  <a:gd name="connsiteY60" fmla="*/ 9688 h 10000"/>
                  <a:gd name="connsiteX61" fmla="*/ 8690 w 9802"/>
                  <a:gd name="connsiteY61" fmla="*/ 9699 h 10000"/>
                  <a:gd name="connsiteX62" fmla="*/ 8910 w 9802"/>
                  <a:gd name="connsiteY62" fmla="*/ 9711 h 10000"/>
                  <a:gd name="connsiteX63" fmla="*/ 9128 w 9802"/>
                  <a:gd name="connsiteY63" fmla="*/ 9714 h 10000"/>
                  <a:gd name="connsiteX64" fmla="*/ 9366 w 9802"/>
                  <a:gd name="connsiteY64" fmla="*/ 9722 h 10000"/>
                  <a:gd name="connsiteX65" fmla="*/ 9584 w 9802"/>
                  <a:gd name="connsiteY65" fmla="*/ 9726 h 10000"/>
                  <a:gd name="connsiteX66" fmla="*/ 9802 w 9802"/>
                  <a:gd name="connsiteY66" fmla="*/ 9737 h 10000"/>
                  <a:gd name="connsiteX67" fmla="*/ 2917 w 9802"/>
                  <a:gd name="connsiteY67" fmla="*/ 10000 h 10000"/>
                  <a:gd name="connsiteX68" fmla="*/ 2501 w 9802"/>
                  <a:gd name="connsiteY68" fmla="*/ 9958 h 10000"/>
                  <a:gd name="connsiteX69" fmla="*/ 2123 w 9802"/>
                  <a:gd name="connsiteY69" fmla="*/ 9915 h 10000"/>
                  <a:gd name="connsiteX70" fmla="*/ 1686 w 9802"/>
                  <a:gd name="connsiteY70" fmla="*/ 9880 h 10000"/>
                  <a:gd name="connsiteX71" fmla="*/ 833 w 9802"/>
                  <a:gd name="connsiteY71" fmla="*/ 9815 h 10000"/>
                  <a:gd name="connsiteX72" fmla="*/ 437 w 9802"/>
                  <a:gd name="connsiteY72" fmla="*/ 9785 h 10000"/>
                  <a:gd name="connsiteX73" fmla="*/ 0 w 9802"/>
                  <a:gd name="connsiteY73" fmla="*/ 9757 h 10000"/>
                  <a:gd name="connsiteX74" fmla="*/ 258 w 9802"/>
                  <a:gd name="connsiteY74" fmla="*/ 9741 h 10000"/>
                  <a:gd name="connsiteX75" fmla="*/ 535 w 9802"/>
                  <a:gd name="connsiteY75" fmla="*/ 9722 h 10000"/>
                  <a:gd name="connsiteX76" fmla="*/ 793 w 9802"/>
                  <a:gd name="connsiteY76" fmla="*/ 9695 h 10000"/>
                  <a:gd name="connsiteX77" fmla="*/ 1072 w 9802"/>
                  <a:gd name="connsiteY77" fmla="*/ 9672 h 10000"/>
                  <a:gd name="connsiteX78" fmla="*/ 1310 w 9802"/>
                  <a:gd name="connsiteY78" fmla="*/ 9653 h 10000"/>
                  <a:gd name="connsiteX79" fmla="*/ 1587 w 9802"/>
                  <a:gd name="connsiteY79" fmla="*/ 9637 h 10000"/>
                  <a:gd name="connsiteX80" fmla="*/ 1885 w 9802"/>
                  <a:gd name="connsiteY80" fmla="*/ 9625 h 10000"/>
                  <a:gd name="connsiteX81" fmla="*/ 2183 w 9802"/>
                  <a:gd name="connsiteY81" fmla="*/ 9625 h 10000"/>
                  <a:gd name="connsiteX82" fmla="*/ 2401 w 9802"/>
                  <a:gd name="connsiteY82" fmla="*/ 9625 h 10000"/>
                  <a:gd name="connsiteX83" fmla="*/ 2619 w 9802"/>
                  <a:gd name="connsiteY83" fmla="*/ 9625 h 10000"/>
                  <a:gd name="connsiteX84" fmla="*/ 2818 w 9802"/>
                  <a:gd name="connsiteY84" fmla="*/ 9620 h 10000"/>
                  <a:gd name="connsiteX85" fmla="*/ 3036 w 9802"/>
                  <a:gd name="connsiteY85" fmla="*/ 9613 h 10000"/>
                  <a:gd name="connsiteX86" fmla="*/ 3234 w 9802"/>
                  <a:gd name="connsiteY86" fmla="*/ 9609 h 10000"/>
                  <a:gd name="connsiteX87" fmla="*/ 3413 w 9802"/>
                  <a:gd name="connsiteY87" fmla="*/ 9597 h 10000"/>
                  <a:gd name="connsiteX88" fmla="*/ 3611 w 9802"/>
                  <a:gd name="connsiteY88" fmla="*/ 9582 h 10000"/>
                  <a:gd name="connsiteX89" fmla="*/ 3790 w 9802"/>
                  <a:gd name="connsiteY89" fmla="*/ 9563 h 10000"/>
                  <a:gd name="connsiteX90" fmla="*/ 3810 w 9802"/>
                  <a:gd name="connsiteY90" fmla="*/ 9393 h 10000"/>
                  <a:gd name="connsiteX91" fmla="*/ 3869 w 9802"/>
                  <a:gd name="connsiteY91" fmla="*/ 9223 h 10000"/>
                  <a:gd name="connsiteX92" fmla="*/ 3949 w 9802"/>
                  <a:gd name="connsiteY92" fmla="*/ 9053 h 10000"/>
                  <a:gd name="connsiteX93" fmla="*/ 4008 w 9802"/>
                  <a:gd name="connsiteY93" fmla="*/ 8883 h 10000"/>
                  <a:gd name="connsiteX94" fmla="*/ 3988 w 9802"/>
                  <a:gd name="connsiteY94" fmla="*/ 8635 h 10000"/>
                  <a:gd name="connsiteX95" fmla="*/ 3988 w 9802"/>
                  <a:gd name="connsiteY95" fmla="*/ 8386 h 10000"/>
                  <a:gd name="connsiteX96" fmla="*/ 3988 w 9802"/>
                  <a:gd name="connsiteY96" fmla="*/ 8136 h 10000"/>
                  <a:gd name="connsiteX97" fmla="*/ 4008 w 9802"/>
                  <a:gd name="connsiteY97" fmla="*/ 7887 h 10000"/>
                  <a:gd name="connsiteX98" fmla="*/ 4008 w 9802"/>
                  <a:gd name="connsiteY98" fmla="*/ 7691 h 10000"/>
                  <a:gd name="connsiteX99" fmla="*/ 3968 w 9802"/>
                  <a:gd name="connsiteY99" fmla="*/ 7489 h 10000"/>
                  <a:gd name="connsiteX100" fmla="*/ 3949 w 9802"/>
                  <a:gd name="connsiteY100" fmla="*/ 7300 h 10000"/>
                  <a:gd name="connsiteX101" fmla="*/ 4008 w 9802"/>
                  <a:gd name="connsiteY101" fmla="*/ 7110 h 10000"/>
                  <a:gd name="connsiteX102" fmla="*/ 4226 w 9802"/>
                  <a:gd name="connsiteY102" fmla="*/ 6909 h 10000"/>
                  <a:gd name="connsiteX103" fmla="*/ 4266 w 9802"/>
                  <a:gd name="connsiteY103" fmla="*/ 6696 h 10000"/>
                  <a:gd name="connsiteX104" fmla="*/ 4246 w 9802"/>
                  <a:gd name="connsiteY104" fmla="*/ 6480 h 10000"/>
                  <a:gd name="connsiteX105" fmla="*/ 4246 w 9802"/>
                  <a:gd name="connsiteY105" fmla="*/ 6263 h 10000"/>
                  <a:gd name="connsiteX106" fmla="*/ 4266 w 9802"/>
                  <a:gd name="connsiteY106" fmla="*/ 6186 h 10000"/>
                  <a:gd name="connsiteX107" fmla="*/ 4286 w 9802"/>
                  <a:gd name="connsiteY107" fmla="*/ 6112 h 10000"/>
                  <a:gd name="connsiteX108" fmla="*/ 4286 w 9802"/>
                  <a:gd name="connsiteY108" fmla="*/ 6039 h 10000"/>
                  <a:gd name="connsiteX109" fmla="*/ 4226 w 9802"/>
                  <a:gd name="connsiteY109" fmla="*/ 5969 h 10000"/>
                  <a:gd name="connsiteX110" fmla="*/ 4207 w 9802"/>
                  <a:gd name="connsiteY110" fmla="*/ 5795 h 10000"/>
                  <a:gd name="connsiteX111" fmla="*/ 4246 w 9802"/>
                  <a:gd name="connsiteY111" fmla="*/ 5784 h 10000"/>
                  <a:gd name="connsiteX112" fmla="*/ 4246 w 9802"/>
                  <a:gd name="connsiteY112" fmla="*/ 5606 h 10000"/>
                  <a:gd name="connsiteX113" fmla="*/ 4286 w 9802"/>
                  <a:gd name="connsiteY113" fmla="*/ 5424 h 10000"/>
                  <a:gd name="connsiteX114" fmla="*/ 4305 w 9802"/>
                  <a:gd name="connsiteY114" fmla="*/ 5246 h 10000"/>
                  <a:gd name="connsiteX115" fmla="*/ 4266 w 9802"/>
                  <a:gd name="connsiteY115" fmla="*/ 5053 h 10000"/>
                  <a:gd name="connsiteX116" fmla="*/ 4366 w 9802"/>
                  <a:gd name="connsiteY116" fmla="*/ 5025 h 10000"/>
                  <a:gd name="connsiteX117" fmla="*/ 4305 w 9802"/>
                  <a:gd name="connsiteY117" fmla="*/ 4662 h 10000"/>
                  <a:gd name="connsiteX118" fmla="*/ 4386 w 9802"/>
                  <a:gd name="connsiteY118" fmla="*/ 4576 h 10000"/>
                  <a:gd name="connsiteX119" fmla="*/ 4405 w 9802"/>
                  <a:gd name="connsiteY119" fmla="*/ 4491 h 10000"/>
                  <a:gd name="connsiteX120" fmla="*/ 4425 w 9802"/>
                  <a:gd name="connsiteY120" fmla="*/ 4402 h 10000"/>
                  <a:gd name="connsiteX121" fmla="*/ 4464 w 9802"/>
                  <a:gd name="connsiteY121" fmla="*/ 4313 h 10000"/>
                  <a:gd name="connsiteX122" fmla="*/ 4524 w 9802"/>
                  <a:gd name="connsiteY122" fmla="*/ 4259 h 10000"/>
                  <a:gd name="connsiteX123" fmla="*/ 4504 w 9802"/>
                  <a:gd name="connsiteY123" fmla="*/ 4213 h 10000"/>
                  <a:gd name="connsiteX124" fmla="*/ 4464 w 9802"/>
                  <a:gd name="connsiteY124" fmla="*/ 4158 h 10000"/>
                  <a:gd name="connsiteX125" fmla="*/ 4504 w 9802"/>
                  <a:gd name="connsiteY125" fmla="*/ 4112 h 10000"/>
                  <a:gd name="connsiteX126" fmla="*/ 4584 w 9802"/>
                  <a:gd name="connsiteY126" fmla="*/ 4028 h 10000"/>
                  <a:gd name="connsiteX127" fmla="*/ 4584 w 9802"/>
                  <a:gd name="connsiteY127" fmla="*/ 3946 h 10000"/>
                  <a:gd name="connsiteX128" fmla="*/ 4563 w 9802"/>
                  <a:gd name="connsiteY128" fmla="*/ 3861 h 10000"/>
                  <a:gd name="connsiteX129" fmla="*/ 4544 w 9802"/>
                  <a:gd name="connsiteY129" fmla="*/ 3775 h 10000"/>
                  <a:gd name="connsiteX130" fmla="*/ 4445 w 9802"/>
                  <a:gd name="connsiteY130" fmla="*/ 3771 h 10000"/>
                  <a:gd name="connsiteX131" fmla="*/ 4464 w 9802"/>
                  <a:gd name="connsiteY131" fmla="*/ 3705 h 10000"/>
                  <a:gd name="connsiteX132" fmla="*/ 4544 w 9802"/>
                  <a:gd name="connsiteY132" fmla="*/ 3640 h 10000"/>
                  <a:gd name="connsiteX133" fmla="*/ 4563 w 9802"/>
                  <a:gd name="connsiteY133" fmla="*/ 3575 h 10000"/>
                  <a:gd name="connsiteX134" fmla="*/ 4544 w 9802"/>
                  <a:gd name="connsiteY134" fmla="*/ 3505 h 10000"/>
                  <a:gd name="connsiteX135" fmla="*/ 4504 w 9802"/>
                  <a:gd name="connsiteY135" fmla="*/ 3505 h 10000"/>
                  <a:gd name="connsiteX136" fmla="*/ 4524 w 9802"/>
                  <a:gd name="connsiteY136" fmla="*/ 3439 h 10000"/>
                  <a:gd name="connsiteX137" fmla="*/ 4504 w 9802"/>
                  <a:gd name="connsiteY137" fmla="*/ 3362 h 10000"/>
                  <a:gd name="connsiteX138" fmla="*/ 4504 w 9802"/>
                  <a:gd name="connsiteY138" fmla="*/ 3296 h 10000"/>
                  <a:gd name="connsiteX139" fmla="*/ 4563 w 9802"/>
                  <a:gd name="connsiteY139" fmla="*/ 3226 h 10000"/>
                  <a:gd name="connsiteX140" fmla="*/ 4563 w 9802"/>
                  <a:gd name="connsiteY140" fmla="*/ 3087 h 10000"/>
                  <a:gd name="connsiteX141" fmla="*/ 4563 w 9802"/>
                  <a:gd name="connsiteY141" fmla="*/ 2952 h 10000"/>
                  <a:gd name="connsiteX142" fmla="*/ 4624 w 9802"/>
                  <a:gd name="connsiteY142" fmla="*/ 2817 h 10000"/>
                  <a:gd name="connsiteX143" fmla="*/ 4762 w 9802"/>
                  <a:gd name="connsiteY143" fmla="*/ 2693 h 10000"/>
                  <a:gd name="connsiteX144" fmla="*/ 4703 w 9802"/>
                  <a:gd name="connsiteY144" fmla="*/ 2674 h 10000"/>
                  <a:gd name="connsiteX145" fmla="*/ 4703 w 9802"/>
                  <a:gd name="connsiteY145" fmla="*/ 2557 h 10000"/>
                  <a:gd name="connsiteX146" fmla="*/ 4683 w 9802"/>
                  <a:gd name="connsiteY146" fmla="*/ 2441 h 10000"/>
                  <a:gd name="connsiteX147" fmla="*/ 4663 w 9802"/>
                  <a:gd name="connsiteY147" fmla="*/ 2325 h 10000"/>
                  <a:gd name="connsiteX148" fmla="*/ 4703 w 9802"/>
                  <a:gd name="connsiteY148" fmla="*/ 2222 h 10000"/>
                  <a:gd name="connsiteX149" fmla="*/ 4742 w 9802"/>
                  <a:gd name="connsiteY149" fmla="*/ 2034 h 10000"/>
                  <a:gd name="connsiteX150" fmla="*/ 4842 w 9802"/>
                  <a:gd name="connsiteY150" fmla="*/ 1853 h 10000"/>
                  <a:gd name="connsiteX151" fmla="*/ 4902 w 9802"/>
                  <a:gd name="connsiteY151" fmla="*/ 1667 h 10000"/>
                  <a:gd name="connsiteX152" fmla="*/ 4862 w 9802"/>
                  <a:gd name="connsiteY152" fmla="*/ 1478 h 10000"/>
                  <a:gd name="connsiteX153" fmla="*/ 4881 w 9802"/>
                  <a:gd name="connsiteY153" fmla="*/ 1389 h 10000"/>
                  <a:gd name="connsiteX154" fmla="*/ 4881 w 9802"/>
                  <a:gd name="connsiteY154" fmla="*/ 1293 h 10000"/>
                  <a:gd name="connsiteX155" fmla="*/ 4881 w 9802"/>
                  <a:gd name="connsiteY155" fmla="*/ 1202 h 10000"/>
                  <a:gd name="connsiteX156" fmla="*/ 4862 w 9802"/>
                  <a:gd name="connsiteY156" fmla="*/ 1109 h 10000"/>
                  <a:gd name="connsiteX157" fmla="*/ 4762 w 9802"/>
                  <a:gd name="connsiteY157" fmla="*/ 1137 h 10000"/>
                  <a:gd name="connsiteX158" fmla="*/ 4762 w 9802"/>
                  <a:gd name="connsiteY158" fmla="*/ 1075 h 10000"/>
                  <a:gd name="connsiteX159" fmla="*/ 4742 w 9802"/>
                  <a:gd name="connsiteY159" fmla="*/ 1010 h 10000"/>
                  <a:gd name="connsiteX160" fmla="*/ 4742 w 9802"/>
                  <a:gd name="connsiteY160" fmla="*/ 947 h 10000"/>
                  <a:gd name="connsiteX161" fmla="*/ 4762 w 9802"/>
                  <a:gd name="connsiteY161" fmla="*/ 886 h 10000"/>
                  <a:gd name="connsiteX162" fmla="*/ 4703 w 9802"/>
                  <a:gd name="connsiteY162" fmla="*/ 804 h 10000"/>
                  <a:gd name="connsiteX163" fmla="*/ 4703 w 9802"/>
                  <a:gd name="connsiteY163" fmla="*/ 720 h 10000"/>
                  <a:gd name="connsiteX164" fmla="*/ 4683 w 9802"/>
                  <a:gd name="connsiteY164" fmla="*/ 634 h 10000"/>
                  <a:gd name="connsiteX165" fmla="*/ 4683 w 9802"/>
                  <a:gd name="connsiteY165" fmla="*/ 558 h 10000"/>
                  <a:gd name="connsiteX166" fmla="*/ 4624 w 9802"/>
                  <a:gd name="connsiteY166" fmla="*/ 363 h 10000"/>
                  <a:gd name="connsiteX167" fmla="*/ 4563 w 9802"/>
                  <a:gd name="connsiteY167" fmla="*/ 344 h 10000"/>
                  <a:gd name="connsiteX168" fmla="*/ 4445 w 9802"/>
                  <a:gd name="connsiteY168" fmla="*/ 332 h 10000"/>
                  <a:gd name="connsiteX169" fmla="*/ 4366 w 9802"/>
                  <a:gd name="connsiteY169" fmla="*/ 320 h 10000"/>
                  <a:gd name="connsiteX170" fmla="*/ 4246 w 9802"/>
                  <a:gd name="connsiteY170" fmla="*/ 317 h 10000"/>
                  <a:gd name="connsiteX171" fmla="*/ 4167 w 9802"/>
                  <a:gd name="connsiteY171" fmla="*/ 320 h 10000"/>
                  <a:gd name="connsiteX172" fmla="*/ 4108 w 9802"/>
                  <a:gd name="connsiteY172" fmla="*/ 328 h 10000"/>
                  <a:gd name="connsiteX173" fmla="*/ 4028 w 9802"/>
                  <a:gd name="connsiteY173" fmla="*/ 328 h 10000"/>
                  <a:gd name="connsiteX174" fmla="*/ 3968 w 9802"/>
                  <a:gd name="connsiteY174" fmla="*/ 320 h 10000"/>
                  <a:gd name="connsiteX175" fmla="*/ 3988 w 9802"/>
                  <a:gd name="connsiteY175" fmla="*/ 305 h 10000"/>
                  <a:gd name="connsiteX176" fmla="*/ 4028 w 9802"/>
                  <a:gd name="connsiteY176" fmla="*/ 297 h 10000"/>
                  <a:gd name="connsiteX177" fmla="*/ 4088 w 9802"/>
                  <a:gd name="connsiteY177" fmla="*/ 286 h 10000"/>
                  <a:gd name="connsiteX178" fmla="*/ 4068 w 9802"/>
                  <a:gd name="connsiteY178" fmla="*/ 271 h 10000"/>
                  <a:gd name="connsiteX179" fmla="*/ 4246 w 9802"/>
                  <a:gd name="connsiteY179" fmla="*/ 255 h 10000"/>
                  <a:gd name="connsiteX180" fmla="*/ 4425 w 9802"/>
                  <a:gd name="connsiteY180" fmla="*/ 228 h 10000"/>
                  <a:gd name="connsiteX181" fmla="*/ 4584 w 9802"/>
                  <a:gd name="connsiteY181" fmla="*/ 201 h 10000"/>
                  <a:gd name="connsiteX182" fmla="*/ 4722 w 9802"/>
                  <a:gd name="connsiteY182" fmla="*/ 162 h 10000"/>
                  <a:gd name="connsiteX183" fmla="*/ 4762 w 9802"/>
                  <a:gd name="connsiteY183" fmla="*/ 120 h 10000"/>
                  <a:gd name="connsiteX184" fmla="*/ 4821 w 9802"/>
                  <a:gd name="connsiteY184" fmla="*/ 85 h 10000"/>
                  <a:gd name="connsiteX185" fmla="*/ 4821 w 9802"/>
                  <a:gd name="connsiteY185" fmla="*/ 42 h 10000"/>
                  <a:gd name="connsiteX186" fmla="*/ 4842 w 9802"/>
                  <a:gd name="connsiteY186" fmla="*/ 0 h 10000"/>
                  <a:gd name="connsiteX187" fmla="*/ 4902 w 9802"/>
                  <a:gd name="connsiteY187" fmla="*/ 73 h 10000"/>
                  <a:gd name="connsiteX188" fmla="*/ 4980 w 9802"/>
                  <a:gd name="connsiteY188" fmla="*/ 154 h 10000"/>
                  <a:gd name="connsiteX189" fmla="*/ 5001 w 9802"/>
                  <a:gd name="connsiteY189" fmla="*/ 232 h 10000"/>
                  <a:gd name="connsiteX190" fmla="*/ 4961 w 9802"/>
                  <a:gd name="connsiteY190" fmla="*/ 317 h 10000"/>
                  <a:gd name="connsiteX0" fmla="*/ 5061 w 9778"/>
                  <a:gd name="connsiteY0" fmla="*/ 317 h 10000"/>
                  <a:gd name="connsiteX1" fmla="*/ 5162 w 9778"/>
                  <a:gd name="connsiteY1" fmla="*/ 546 h 10000"/>
                  <a:gd name="connsiteX2" fmla="*/ 5243 w 9778"/>
                  <a:gd name="connsiteY2" fmla="*/ 785 h 10000"/>
                  <a:gd name="connsiteX3" fmla="*/ 5284 w 9778"/>
                  <a:gd name="connsiteY3" fmla="*/ 1017 h 10000"/>
                  <a:gd name="connsiteX4" fmla="*/ 5324 w 9778"/>
                  <a:gd name="connsiteY4" fmla="*/ 1248 h 10000"/>
                  <a:gd name="connsiteX5" fmla="*/ 5465 w 9778"/>
                  <a:gd name="connsiteY5" fmla="*/ 1474 h 10000"/>
                  <a:gd name="connsiteX6" fmla="*/ 5547 w 9778"/>
                  <a:gd name="connsiteY6" fmla="*/ 1706 h 10000"/>
                  <a:gd name="connsiteX7" fmla="*/ 5547 w 9778"/>
                  <a:gd name="connsiteY7" fmla="*/ 1935 h 10000"/>
                  <a:gd name="connsiteX8" fmla="*/ 5527 w 9778"/>
                  <a:gd name="connsiteY8" fmla="*/ 2163 h 10000"/>
                  <a:gd name="connsiteX9" fmla="*/ 5566 w 9778"/>
                  <a:gd name="connsiteY9" fmla="*/ 2287 h 10000"/>
                  <a:gd name="connsiteX10" fmla="*/ 5628 w 9778"/>
                  <a:gd name="connsiteY10" fmla="*/ 2422 h 10000"/>
                  <a:gd name="connsiteX11" fmla="*/ 5628 w 9778"/>
                  <a:gd name="connsiteY11" fmla="*/ 2554 h 10000"/>
                  <a:gd name="connsiteX12" fmla="*/ 5607 w 9778"/>
                  <a:gd name="connsiteY12" fmla="*/ 2685 h 10000"/>
                  <a:gd name="connsiteX13" fmla="*/ 5628 w 9778"/>
                  <a:gd name="connsiteY13" fmla="*/ 2700 h 10000"/>
                  <a:gd name="connsiteX14" fmla="*/ 5607 w 9778"/>
                  <a:gd name="connsiteY14" fmla="*/ 2723 h 10000"/>
                  <a:gd name="connsiteX15" fmla="*/ 5547 w 9778"/>
                  <a:gd name="connsiteY15" fmla="*/ 2739 h 10000"/>
                  <a:gd name="connsiteX16" fmla="*/ 5527 w 9778"/>
                  <a:gd name="connsiteY16" fmla="*/ 2758 h 10000"/>
                  <a:gd name="connsiteX17" fmla="*/ 5527 w 9778"/>
                  <a:gd name="connsiteY17" fmla="*/ 2817 h 10000"/>
                  <a:gd name="connsiteX18" fmla="*/ 5527 w 9778"/>
                  <a:gd name="connsiteY18" fmla="*/ 2874 h 10000"/>
                  <a:gd name="connsiteX19" fmla="*/ 5487 w 9778"/>
                  <a:gd name="connsiteY19" fmla="*/ 2936 h 10000"/>
                  <a:gd name="connsiteX20" fmla="*/ 5445 w 9778"/>
                  <a:gd name="connsiteY20" fmla="*/ 2987 h 10000"/>
                  <a:gd name="connsiteX21" fmla="*/ 5445 w 9778"/>
                  <a:gd name="connsiteY21" fmla="*/ 3161 h 10000"/>
                  <a:gd name="connsiteX22" fmla="*/ 5487 w 9778"/>
                  <a:gd name="connsiteY22" fmla="*/ 3342 h 10000"/>
                  <a:gd name="connsiteX23" fmla="*/ 5566 w 9778"/>
                  <a:gd name="connsiteY23" fmla="*/ 3524 h 10000"/>
                  <a:gd name="connsiteX24" fmla="*/ 5588 w 9778"/>
                  <a:gd name="connsiteY24" fmla="*/ 3697 h 10000"/>
                  <a:gd name="connsiteX25" fmla="*/ 5769 w 9778"/>
                  <a:gd name="connsiteY25" fmla="*/ 3845 h 10000"/>
                  <a:gd name="connsiteX26" fmla="*/ 5791 w 9778"/>
                  <a:gd name="connsiteY26" fmla="*/ 4000 h 10000"/>
                  <a:gd name="connsiteX27" fmla="*/ 5769 w 9778"/>
                  <a:gd name="connsiteY27" fmla="*/ 4150 h 10000"/>
                  <a:gd name="connsiteX28" fmla="*/ 5750 w 9778"/>
                  <a:gd name="connsiteY28" fmla="*/ 4305 h 10000"/>
                  <a:gd name="connsiteX29" fmla="*/ 5607 w 9778"/>
                  <a:gd name="connsiteY29" fmla="*/ 4533 h 10000"/>
                  <a:gd name="connsiteX30" fmla="*/ 5628 w 9778"/>
                  <a:gd name="connsiteY30" fmla="*/ 4762 h 10000"/>
                  <a:gd name="connsiteX31" fmla="*/ 5689 w 9778"/>
                  <a:gd name="connsiteY31" fmla="*/ 4990 h 10000"/>
                  <a:gd name="connsiteX32" fmla="*/ 5628 w 9778"/>
                  <a:gd name="connsiteY32" fmla="*/ 5219 h 10000"/>
                  <a:gd name="connsiteX33" fmla="*/ 5708 w 9778"/>
                  <a:gd name="connsiteY33" fmla="*/ 5471 h 10000"/>
                  <a:gd name="connsiteX34" fmla="*/ 5769 w 9778"/>
                  <a:gd name="connsiteY34" fmla="*/ 5715 h 10000"/>
                  <a:gd name="connsiteX35" fmla="*/ 5829 w 9778"/>
                  <a:gd name="connsiteY35" fmla="*/ 5965 h 10000"/>
                  <a:gd name="connsiteX36" fmla="*/ 5829 w 9778"/>
                  <a:gd name="connsiteY36" fmla="*/ 6220 h 10000"/>
                  <a:gd name="connsiteX37" fmla="*/ 5911 w 9778"/>
                  <a:gd name="connsiteY37" fmla="*/ 6546 h 10000"/>
                  <a:gd name="connsiteX38" fmla="*/ 5911 w 9778"/>
                  <a:gd name="connsiteY38" fmla="*/ 6870 h 10000"/>
                  <a:gd name="connsiteX39" fmla="*/ 5930 w 9778"/>
                  <a:gd name="connsiteY39" fmla="*/ 7188 h 10000"/>
                  <a:gd name="connsiteX40" fmla="*/ 6174 w 9778"/>
                  <a:gd name="connsiteY40" fmla="*/ 7502 h 10000"/>
                  <a:gd name="connsiteX41" fmla="*/ 6215 w 9778"/>
                  <a:gd name="connsiteY41" fmla="*/ 7656 h 10000"/>
                  <a:gd name="connsiteX42" fmla="*/ 6296 w 9778"/>
                  <a:gd name="connsiteY42" fmla="*/ 7807 h 10000"/>
                  <a:gd name="connsiteX43" fmla="*/ 6336 w 9778"/>
                  <a:gd name="connsiteY43" fmla="*/ 7965 h 10000"/>
                  <a:gd name="connsiteX44" fmla="*/ 6255 w 9778"/>
                  <a:gd name="connsiteY44" fmla="*/ 8117 h 10000"/>
                  <a:gd name="connsiteX45" fmla="*/ 6154 w 9778"/>
                  <a:gd name="connsiteY45" fmla="*/ 8317 h 10000"/>
                  <a:gd name="connsiteX46" fmla="*/ 6174 w 9778"/>
                  <a:gd name="connsiteY46" fmla="*/ 8523 h 10000"/>
                  <a:gd name="connsiteX47" fmla="*/ 6296 w 9778"/>
                  <a:gd name="connsiteY47" fmla="*/ 8736 h 10000"/>
                  <a:gd name="connsiteX48" fmla="*/ 6397 w 9778"/>
                  <a:gd name="connsiteY48" fmla="*/ 8941 h 10000"/>
                  <a:gd name="connsiteX49" fmla="*/ 6417 w 9778"/>
                  <a:gd name="connsiteY49" fmla="*/ 9095 h 10000"/>
                  <a:gd name="connsiteX50" fmla="*/ 6417 w 9778"/>
                  <a:gd name="connsiteY50" fmla="*/ 9254 h 10000"/>
                  <a:gd name="connsiteX51" fmla="*/ 6478 w 9778"/>
                  <a:gd name="connsiteY51" fmla="*/ 9408 h 10000"/>
                  <a:gd name="connsiteX52" fmla="*/ 6720 w 9778"/>
                  <a:gd name="connsiteY52" fmla="*/ 9540 h 10000"/>
                  <a:gd name="connsiteX53" fmla="*/ 6983 w 9778"/>
                  <a:gd name="connsiteY53" fmla="*/ 9540 h 10000"/>
                  <a:gd name="connsiteX54" fmla="*/ 7267 w 9778"/>
                  <a:gd name="connsiteY54" fmla="*/ 9551 h 10000"/>
                  <a:gd name="connsiteX55" fmla="*/ 7490 w 9778"/>
                  <a:gd name="connsiteY55" fmla="*/ 9563 h 10000"/>
                  <a:gd name="connsiteX56" fmla="*/ 7752 w 9778"/>
                  <a:gd name="connsiteY56" fmla="*/ 9578 h 10000"/>
                  <a:gd name="connsiteX57" fmla="*/ 7996 w 9778"/>
                  <a:gd name="connsiteY57" fmla="*/ 9597 h 10000"/>
                  <a:gd name="connsiteX58" fmla="*/ 8199 w 9778"/>
                  <a:gd name="connsiteY58" fmla="*/ 9625 h 10000"/>
                  <a:gd name="connsiteX59" fmla="*/ 8441 w 9778"/>
                  <a:gd name="connsiteY59" fmla="*/ 9657 h 10000"/>
                  <a:gd name="connsiteX60" fmla="*/ 8643 w 9778"/>
                  <a:gd name="connsiteY60" fmla="*/ 9688 h 10000"/>
                  <a:gd name="connsiteX61" fmla="*/ 8866 w 9778"/>
                  <a:gd name="connsiteY61" fmla="*/ 9699 h 10000"/>
                  <a:gd name="connsiteX62" fmla="*/ 9090 w 9778"/>
                  <a:gd name="connsiteY62" fmla="*/ 9711 h 10000"/>
                  <a:gd name="connsiteX63" fmla="*/ 9312 w 9778"/>
                  <a:gd name="connsiteY63" fmla="*/ 9714 h 10000"/>
                  <a:gd name="connsiteX64" fmla="*/ 9555 w 9778"/>
                  <a:gd name="connsiteY64" fmla="*/ 9722 h 10000"/>
                  <a:gd name="connsiteX65" fmla="*/ 9778 w 9778"/>
                  <a:gd name="connsiteY65" fmla="*/ 9726 h 10000"/>
                  <a:gd name="connsiteX66" fmla="*/ 2976 w 9778"/>
                  <a:gd name="connsiteY66" fmla="*/ 10000 h 10000"/>
                  <a:gd name="connsiteX67" fmla="*/ 2552 w 9778"/>
                  <a:gd name="connsiteY67" fmla="*/ 9958 h 10000"/>
                  <a:gd name="connsiteX68" fmla="*/ 2166 w 9778"/>
                  <a:gd name="connsiteY68" fmla="*/ 9915 h 10000"/>
                  <a:gd name="connsiteX69" fmla="*/ 1720 w 9778"/>
                  <a:gd name="connsiteY69" fmla="*/ 9880 h 10000"/>
                  <a:gd name="connsiteX70" fmla="*/ 850 w 9778"/>
                  <a:gd name="connsiteY70" fmla="*/ 9815 h 10000"/>
                  <a:gd name="connsiteX71" fmla="*/ 446 w 9778"/>
                  <a:gd name="connsiteY71" fmla="*/ 9785 h 10000"/>
                  <a:gd name="connsiteX72" fmla="*/ 0 w 9778"/>
                  <a:gd name="connsiteY72" fmla="*/ 9757 h 10000"/>
                  <a:gd name="connsiteX73" fmla="*/ 263 w 9778"/>
                  <a:gd name="connsiteY73" fmla="*/ 9741 h 10000"/>
                  <a:gd name="connsiteX74" fmla="*/ 546 w 9778"/>
                  <a:gd name="connsiteY74" fmla="*/ 9722 h 10000"/>
                  <a:gd name="connsiteX75" fmla="*/ 809 w 9778"/>
                  <a:gd name="connsiteY75" fmla="*/ 9695 h 10000"/>
                  <a:gd name="connsiteX76" fmla="*/ 1094 w 9778"/>
                  <a:gd name="connsiteY76" fmla="*/ 9672 h 10000"/>
                  <a:gd name="connsiteX77" fmla="*/ 1336 w 9778"/>
                  <a:gd name="connsiteY77" fmla="*/ 9653 h 10000"/>
                  <a:gd name="connsiteX78" fmla="*/ 1619 w 9778"/>
                  <a:gd name="connsiteY78" fmla="*/ 9637 h 10000"/>
                  <a:gd name="connsiteX79" fmla="*/ 1923 w 9778"/>
                  <a:gd name="connsiteY79" fmla="*/ 9625 h 10000"/>
                  <a:gd name="connsiteX80" fmla="*/ 2227 w 9778"/>
                  <a:gd name="connsiteY80" fmla="*/ 9625 h 10000"/>
                  <a:gd name="connsiteX81" fmla="*/ 2450 w 9778"/>
                  <a:gd name="connsiteY81" fmla="*/ 9625 h 10000"/>
                  <a:gd name="connsiteX82" fmla="*/ 2672 w 9778"/>
                  <a:gd name="connsiteY82" fmla="*/ 9625 h 10000"/>
                  <a:gd name="connsiteX83" fmla="*/ 2875 w 9778"/>
                  <a:gd name="connsiteY83" fmla="*/ 9620 h 10000"/>
                  <a:gd name="connsiteX84" fmla="*/ 3097 w 9778"/>
                  <a:gd name="connsiteY84" fmla="*/ 9613 h 10000"/>
                  <a:gd name="connsiteX85" fmla="*/ 3299 w 9778"/>
                  <a:gd name="connsiteY85" fmla="*/ 9609 h 10000"/>
                  <a:gd name="connsiteX86" fmla="*/ 3482 w 9778"/>
                  <a:gd name="connsiteY86" fmla="*/ 9597 h 10000"/>
                  <a:gd name="connsiteX87" fmla="*/ 3684 w 9778"/>
                  <a:gd name="connsiteY87" fmla="*/ 9582 h 10000"/>
                  <a:gd name="connsiteX88" fmla="*/ 3867 w 9778"/>
                  <a:gd name="connsiteY88" fmla="*/ 9563 h 10000"/>
                  <a:gd name="connsiteX89" fmla="*/ 3887 w 9778"/>
                  <a:gd name="connsiteY89" fmla="*/ 9393 h 10000"/>
                  <a:gd name="connsiteX90" fmla="*/ 3947 w 9778"/>
                  <a:gd name="connsiteY90" fmla="*/ 9223 h 10000"/>
                  <a:gd name="connsiteX91" fmla="*/ 4029 w 9778"/>
                  <a:gd name="connsiteY91" fmla="*/ 9053 h 10000"/>
                  <a:gd name="connsiteX92" fmla="*/ 4089 w 9778"/>
                  <a:gd name="connsiteY92" fmla="*/ 8883 h 10000"/>
                  <a:gd name="connsiteX93" fmla="*/ 4069 w 9778"/>
                  <a:gd name="connsiteY93" fmla="*/ 8635 h 10000"/>
                  <a:gd name="connsiteX94" fmla="*/ 4069 w 9778"/>
                  <a:gd name="connsiteY94" fmla="*/ 8386 h 10000"/>
                  <a:gd name="connsiteX95" fmla="*/ 4069 w 9778"/>
                  <a:gd name="connsiteY95" fmla="*/ 8136 h 10000"/>
                  <a:gd name="connsiteX96" fmla="*/ 4089 w 9778"/>
                  <a:gd name="connsiteY96" fmla="*/ 7887 h 10000"/>
                  <a:gd name="connsiteX97" fmla="*/ 4089 w 9778"/>
                  <a:gd name="connsiteY97" fmla="*/ 7691 h 10000"/>
                  <a:gd name="connsiteX98" fmla="*/ 4048 w 9778"/>
                  <a:gd name="connsiteY98" fmla="*/ 7489 h 10000"/>
                  <a:gd name="connsiteX99" fmla="*/ 4029 w 9778"/>
                  <a:gd name="connsiteY99" fmla="*/ 7300 h 10000"/>
                  <a:gd name="connsiteX100" fmla="*/ 4089 w 9778"/>
                  <a:gd name="connsiteY100" fmla="*/ 7110 h 10000"/>
                  <a:gd name="connsiteX101" fmla="*/ 4311 w 9778"/>
                  <a:gd name="connsiteY101" fmla="*/ 6909 h 10000"/>
                  <a:gd name="connsiteX102" fmla="*/ 4352 w 9778"/>
                  <a:gd name="connsiteY102" fmla="*/ 6696 h 10000"/>
                  <a:gd name="connsiteX103" fmla="*/ 4332 w 9778"/>
                  <a:gd name="connsiteY103" fmla="*/ 6480 h 10000"/>
                  <a:gd name="connsiteX104" fmla="*/ 4332 w 9778"/>
                  <a:gd name="connsiteY104" fmla="*/ 6263 h 10000"/>
                  <a:gd name="connsiteX105" fmla="*/ 4352 w 9778"/>
                  <a:gd name="connsiteY105" fmla="*/ 6186 h 10000"/>
                  <a:gd name="connsiteX106" fmla="*/ 4373 w 9778"/>
                  <a:gd name="connsiteY106" fmla="*/ 6112 h 10000"/>
                  <a:gd name="connsiteX107" fmla="*/ 4373 w 9778"/>
                  <a:gd name="connsiteY107" fmla="*/ 6039 h 10000"/>
                  <a:gd name="connsiteX108" fmla="*/ 4311 w 9778"/>
                  <a:gd name="connsiteY108" fmla="*/ 5969 h 10000"/>
                  <a:gd name="connsiteX109" fmla="*/ 4292 w 9778"/>
                  <a:gd name="connsiteY109" fmla="*/ 5795 h 10000"/>
                  <a:gd name="connsiteX110" fmla="*/ 4332 w 9778"/>
                  <a:gd name="connsiteY110" fmla="*/ 5784 h 10000"/>
                  <a:gd name="connsiteX111" fmla="*/ 4332 w 9778"/>
                  <a:gd name="connsiteY111" fmla="*/ 5606 h 10000"/>
                  <a:gd name="connsiteX112" fmla="*/ 4373 w 9778"/>
                  <a:gd name="connsiteY112" fmla="*/ 5424 h 10000"/>
                  <a:gd name="connsiteX113" fmla="*/ 4392 w 9778"/>
                  <a:gd name="connsiteY113" fmla="*/ 5246 h 10000"/>
                  <a:gd name="connsiteX114" fmla="*/ 4352 w 9778"/>
                  <a:gd name="connsiteY114" fmla="*/ 5053 h 10000"/>
                  <a:gd name="connsiteX115" fmla="*/ 4454 w 9778"/>
                  <a:gd name="connsiteY115" fmla="*/ 5025 h 10000"/>
                  <a:gd name="connsiteX116" fmla="*/ 4392 w 9778"/>
                  <a:gd name="connsiteY116" fmla="*/ 4662 h 10000"/>
                  <a:gd name="connsiteX117" fmla="*/ 4475 w 9778"/>
                  <a:gd name="connsiteY117" fmla="*/ 4576 h 10000"/>
                  <a:gd name="connsiteX118" fmla="*/ 4494 w 9778"/>
                  <a:gd name="connsiteY118" fmla="*/ 4491 h 10000"/>
                  <a:gd name="connsiteX119" fmla="*/ 4514 w 9778"/>
                  <a:gd name="connsiteY119" fmla="*/ 4402 h 10000"/>
                  <a:gd name="connsiteX120" fmla="*/ 4554 w 9778"/>
                  <a:gd name="connsiteY120" fmla="*/ 4313 h 10000"/>
                  <a:gd name="connsiteX121" fmla="*/ 4615 w 9778"/>
                  <a:gd name="connsiteY121" fmla="*/ 4259 h 10000"/>
                  <a:gd name="connsiteX122" fmla="*/ 4595 w 9778"/>
                  <a:gd name="connsiteY122" fmla="*/ 4213 h 10000"/>
                  <a:gd name="connsiteX123" fmla="*/ 4554 w 9778"/>
                  <a:gd name="connsiteY123" fmla="*/ 4158 h 10000"/>
                  <a:gd name="connsiteX124" fmla="*/ 4595 w 9778"/>
                  <a:gd name="connsiteY124" fmla="*/ 4112 h 10000"/>
                  <a:gd name="connsiteX125" fmla="*/ 4677 w 9778"/>
                  <a:gd name="connsiteY125" fmla="*/ 4028 h 10000"/>
                  <a:gd name="connsiteX126" fmla="*/ 4677 w 9778"/>
                  <a:gd name="connsiteY126" fmla="*/ 3946 h 10000"/>
                  <a:gd name="connsiteX127" fmla="*/ 4655 w 9778"/>
                  <a:gd name="connsiteY127" fmla="*/ 3861 h 10000"/>
                  <a:gd name="connsiteX128" fmla="*/ 4636 w 9778"/>
                  <a:gd name="connsiteY128" fmla="*/ 3775 h 10000"/>
                  <a:gd name="connsiteX129" fmla="*/ 4535 w 9778"/>
                  <a:gd name="connsiteY129" fmla="*/ 3771 h 10000"/>
                  <a:gd name="connsiteX130" fmla="*/ 4554 w 9778"/>
                  <a:gd name="connsiteY130" fmla="*/ 3705 h 10000"/>
                  <a:gd name="connsiteX131" fmla="*/ 4636 w 9778"/>
                  <a:gd name="connsiteY131" fmla="*/ 3640 h 10000"/>
                  <a:gd name="connsiteX132" fmla="*/ 4655 w 9778"/>
                  <a:gd name="connsiteY132" fmla="*/ 3575 h 10000"/>
                  <a:gd name="connsiteX133" fmla="*/ 4636 w 9778"/>
                  <a:gd name="connsiteY133" fmla="*/ 3505 h 10000"/>
                  <a:gd name="connsiteX134" fmla="*/ 4595 w 9778"/>
                  <a:gd name="connsiteY134" fmla="*/ 3505 h 10000"/>
                  <a:gd name="connsiteX135" fmla="*/ 4615 w 9778"/>
                  <a:gd name="connsiteY135" fmla="*/ 3439 h 10000"/>
                  <a:gd name="connsiteX136" fmla="*/ 4595 w 9778"/>
                  <a:gd name="connsiteY136" fmla="*/ 3362 h 10000"/>
                  <a:gd name="connsiteX137" fmla="*/ 4595 w 9778"/>
                  <a:gd name="connsiteY137" fmla="*/ 3296 h 10000"/>
                  <a:gd name="connsiteX138" fmla="*/ 4655 w 9778"/>
                  <a:gd name="connsiteY138" fmla="*/ 3226 h 10000"/>
                  <a:gd name="connsiteX139" fmla="*/ 4655 w 9778"/>
                  <a:gd name="connsiteY139" fmla="*/ 3087 h 10000"/>
                  <a:gd name="connsiteX140" fmla="*/ 4655 w 9778"/>
                  <a:gd name="connsiteY140" fmla="*/ 2952 h 10000"/>
                  <a:gd name="connsiteX141" fmla="*/ 4717 w 9778"/>
                  <a:gd name="connsiteY141" fmla="*/ 2817 h 10000"/>
                  <a:gd name="connsiteX142" fmla="*/ 4858 w 9778"/>
                  <a:gd name="connsiteY142" fmla="*/ 2693 h 10000"/>
                  <a:gd name="connsiteX143" fmla="*/ 4798 w 9778"/>
                  <a:gd name="connsiteY143" fmla="*/ 2674 h 10000"/>
                  <a:gd name="connsiteX144" fmla="*/ 4798 w 9778"/>
                  <a:gd name="connsiteY144" fmla="*/ 2557 h 10000"/>
                  <a:gd name="connsiteX145" fmla="*/ 4778 w 9778"/>
                  <a:gd name="connsiteY145" fmla="*/ 2441 h 10000"/>
                  <a:gd name="connsiteX146" fmla="*/ 4757 w 9778"/>
                  <a:gd name="connsiteY146" fmla="*/ 2325 h 10000"/>
                  <a:gd name="connsiteX147" fmla="*/ 4798 w 9778"/>
                  <a:gd name="connsiteY147" fmla="*/ 2222 h 10000"/>
                  <a:gd name="connsiteX148" fmla="*/ 4838 w 9778"/>
                  <a:gd name="connsiteY148" fmla="*/ 2034 h 10000"/>
                  <a:gd name="connsiteX149" fmla="*/ 4940 w 9778"/>
                  <a:gd name="connsiteY149" fmla="*/ 1853 h 10000"/>
                  <a:gd name="connsiteX150" fmla="*/ 5001 w 9778"/>
                  <a:gd name="connsiteY150" fmla="*/ 1667 h 10000"/>
                  <a:gd name="connsiteX151" fmla="*/ 4960 w 9778"/>
                  <a:gd name="connsiteY151" fmla="*/ 1478 h 10000"/>
                  <a:gd name="connsiteX152" fmla="*/ 4980 w 9778"/>
                  <a:gd name="connsiteY152" fmla="*/ 1389 h 10000"/>
                  <a:gd name="connsiteX153" fmla="*/ 4980 w 9778"/>
                  <a:gd name="connsiteY153" fmla="*/ 1293 h 10000"/>
                  <a:gd name="connsiteX154" fmla="*/ 4980 w 9778"/>
                  <a:gd name="connsiteY154" fmla="*/ 1202 h 10000"/>
                  <a:gd name="connsiteX155" fmla="*/ 4960 w 9778"/>
                  <a:gd name="connsiteY155" fmla="*/ 1109 h 10000"/>
                  <a:gd name="connsiteX156" fmla="*/ 4858 w 9778"/>
                  <a:gd name="connsiteY156" fmla="*/ 1137 h 10000"/>
                  <a:gd name="connsiteX157" fmla="*/ 4858 w 9778"/>
                  <a:gd name="connsiteY157" fmla="*/ 1075 h 10000"/>
                  <a:gd name="connsiteX158" fmla="*/ 4838 w 9778"/>
                  <a:gd name="connsiteY158" fmla="*/ 1010 h 10000"/>
                  <a:gd name="connsiteX159" fmla="*/ 4838 w 9778"/>
                  <a:gd name="connsiteY159" fmla="*/ 947 h 10000"/>
                  <a:gd name="connsiteX160" fmla="*/ 4858 w 9778"/>
                  <a:gd name="connsiteY160" fmla="*/ 886 h 10000"/>
                  <a:gd name="connsiteX161" fmla="*/ 4798 w 9778"/>
                  <a:gd name="connsiteY161" fmla="*/ 804 h 10000"/>
                  <a:gd name="connsiteX162" fmla="*/ 4798 w 9778"/>
                  <a:gd name="connsiteY162" fmla="*/ 720 h 10000"/>
                  <a:gd name="connsiteX163" fmla="*/ 4778 w 9778"/>
                  <a:gd name="connsiteY163" fmla="*/ 634 h 10000"/>
                  <a:gd name="connsiteX164" fmla="*/ 4778 w 9778"/>
                  <a:gd name="connsiteY164" fmla="*/ 558 h 10000"/>
                  <a:gd name="connsiteX165" fmla="*/ 4717 w 9778"/>
                  <a:gd name="connsiteY165" fmla="*/ 363 h 10000"/>
                  <a:gd name="connsiteX166" fmla="*/ 4655 w 9778"/>
                  <a:gd name="connsiteY166" fmla="*/ 344 h 10000"/>
                  <a:gd name="connsiteX167" fmla="*/ 4535 w 9778"/>
                  <a:gd name="connsiteY167" fmla="*/ 332 h 10000"/>
                  <a:gd name="connsiteX168" fmla="*/ 4454 w 9778"/>
                  <a:gd name="connsiteY168" fmla="*/ 320 h 10000"/>
                  <a:gd name="connsiteX169" fmla="*/ 4332 w 9778"/>
                  <a:gd name="connsiteY169" fmla="*/ 317 h 10000"/>
                  <a:gd name="connsiteX170" fmla="*/ 4251 w 9778"/>
                  <a:gd name="connsiteY170" fmla="*/ 320 h 10000"/>
                  <a:gd name="connsiteX171" fmla="*/ 4191 w 9778"/>
                  <a:gd name="connsiteY171" fmla="*/ 328 h 10000"/>
                  <a:gd name="connsiteX172" fmla="*/ 4109 w 9778"/>
                  <a:gd name="connsiteY172" fmla="*/ 328 h 10000"/>
                  <a:gd name="connsiteX173" fmla="*/ 4048 w 9778"/>
                  <a:gd name="connsiteY173" fmla="*/ 320 h 10000"/>
                  <a:gd name="connsiteX174" fmla="*/ 4069 w 9778"/>
                  <a:gd name="connsiteY174" fmla="*/ 305 h 10000"/>
                  <a:gd name="connsiteX175" fmla="*/ 4109 w 9778"/>
                  <a:gd name="connsiteY175" fmla="*/ 297 h 10000"/>
                  <a:gd name="connsiteX176" fmla="*/ 4171 w 9778"/>
                  <a:gd name="connsiteY176" fmla="*/ 286 h 10000"/>
                  <a:gd name="connsiteX177" fmla="*/ 4150 w 9778"/>
                  <a:gd name="connsiteY177" fmla="*/ 271 h 10000"/>
                  <a:gd name="connsiteX178" fmla="*/ 4332 w 9778"/>
                  <a:gd name="connsiteY178" fmla="*/ 255 h 10000"/>
                  <a:gd name="connsiteX179" fmla="*/ 4514 w 9778"/>
                  <a:gd name="connsiteY179" fmla="*/ 228 h 10000"/>
                  <a:gd name="connsiteX180" fmla="*/ 4677 w 9778"/>
                  <a:gd name="connsiteY180" fmla="*/ 201 h 10000"/>
                  <a:gd name="connsiteX181" fmla="*/ 4817 w 9778"/>
                  <a:gd name="connsiteY181" fmla="*/ 162 h 10000"/>
                  <a:gd name="connsiteX182" fmla="*/ 4858 w 9778"/>
                  <a:gd name="connsiteY182" fmla="*/ 120 h 10000"/>
                  <a:gd name="connsiteX183" fmla="*/ 4918 w 9778"/>
                  <a:gd name="connsiteY183" fmla="*/ 85 h 10000"/>
                  <a:gd name="connsiteX184" fmla="*/ 4918 w 9778"/>
                  <a:gd name="connsiteY184" fmla="*/ 42 h 10000"/>
                  <a:gd name="connsiteX185" fmla="*/ 4940 w 9778"/>
                  <a:gd name="connsiteY185" fmla="*/ 0 h 10000"/>
                  <a:gd name="connsiteX186" fmla="*/ 5001 w 9778"/>
                  <a:gd name="connsiteY186" fmla="*/ 73 h 10000"/>
                  <a:gd name="connsiteX187" fmla="*/ 5081 w 9778"/>
                  <a:gd name="connsiteY187" fmla="*/ 154 h 10000"/>
                  <a:gd name="connsiteX188" fmla="*/ 5102 w 9778"/>
                  <a:gd name="connsiteY188" fmla="*/ 232 h 10000"/>
                  <a:gd name="connsiteX189" fmla="*/ 5061 w 9778"/>
                  <a:gd name="connsiteY189" fmla="*/ 317 h 10000"/>
                  <a:gd name="connsiteX0" fmla="*/ 5176 w 9772"/>
                  <a:gd name="connsiteY0" fmla="*/ 317 h 10000"/>
                  <a:gd name="connsiteX1" fmla="*/ 5279 w 9772"/>
                  <a:gd name="connsiteY1" fmla="*/ 546 h 10000"/>
                  <a:gd name="connsiteX2" fmla="*/ 5362 w 9772"/>
                  <a:gd name="connsiteY2" fmla="*/ 785 h 10000"/>
                  <a:gd name="connsiteX3" fmla="*/ 5404 w 9772"/>
                  <a:gd name="connsiteY3" fmla="*/ 1017 h 10000"/>
                  <a:gd name="connsiteX4" fmla="*/ 5445 w 9772"/>
                  <a:gd name="connsiteY4" fmla="*/ 1248 h 10000"/>
                  <a:gd name="connsiteX5" fmla="*/ 5589 w 9772"/>
                  <a:gd name="connsiteY5" fmla="*/ 1474 h 10000"/>
                  <a:gd name="connsiteX6" fmla="*/ 5673 w 9772"/>
                  <a:gd name="connsiteY6" fmla="*/ 1706 h 10000"/>
                  <a:gd name="connsiteX7" fmla="*/ 5673 w 9772"/>
                  <a:gd name="connsiteY7" fmla="*/ 1935 h 10000"/>
                  <a:gd name="connsiteX8" fmla="*/ 5652 w 9772"/>
                  <a:gd name="connsiteY8" fmla="*/ 2163 h 10000"/>
                  <a:gd name="connsiteX9" fmla="*/ 5692 w 9772"/>
                  <a:gd name="connsiteY9" fmla="*/ 2287 h 10000"/>
                  <a:gd name="connsiteX10" fmla="*/ 5756 w 9772"/>
                  <a:gd name="connsiteY10" fmla="*/ 2422 h 10000"/>
                  <a:gd name="connsiteX11" fmla="*/ 5756 w 9772"/>
                  <a:gd name="connsiteY11" fmla="*/ 2554 h 10000"/>
                  <a:gd name="connsiteX12" fmla="*/ 5734 w 9772"/>
                  <a:gd name="connsiteY12" fmla="*/ 2685 h 10000"/>
                  <a:gd name="connsiteX13" fmla="*/ 5756 w 9772"/>
                  <a:gd name="connsiteY13" fmla="*/ 2700 h 10000"/>
                  <a:gd name="connsiteX14" fmla="*/ 5734 w 9772"/>
                  <a:gd name="connsiteY14" fmla="*/ 2723 h 10000"/>
                  <a:gd name="connsiteX15" fmla="*/ 5673 w 9772"/>
                  <a:gd name="connsiteY15" fmla="*/ 2739 h 10000"/>
                  <a:gd name="connsiteX16" fmla="*/ 5652 w 9772"/>
                  <a:gd name="connsiteY16" fmla="*/ 2758 h 10000"/>
                  <a:gd name="connsiteX17" fmla="*/ 5652 w 9772"/>
                  <a:gd name="connsiteY17" fmla="*/ 2817 h 10000"/>
                  <a:gd name="connsiteX18" fmla="*/ 5652 w 9772"/>
                  <a:gd name="connsiteY18" fmla="*/ 2874 h 10000"/>
                  <a:gd name="connsiteX19" fmla="*/ 5612 w 9772"/>
                  <a:gd name="connsiteY19" fmla="*/ 2936 h 10000"/>
                  <a:gd name="connsiteX20" fmla="*/ 5569 w 9772"/>
                  <a:gd name="connsiteY20" fmla="*/ 2987 h 10000"/>
                  <a:gd name="connsiteX21" fmla="*/ 5569 w 9772"/>
                  <a:gd name="connsiteY21" fmla="*/ 3161 h 10000"/>
                  <a:gd name="connsiteX22" fmla="*/ 5612 w 9772"/>
                  <a:gd name="connsiteY22" fmla="*/ 3342 h 10000"/>
                  <a:gd name="connsiteX23" fmla="*/ 5692 w 9772"/>
                  <a:gd name="connsiteY23" fmla="*/ 3524 h 10000"/>
                  <a:gd name="connsiteX24" fmla="*/ 5715 w 9772"/>
                  <a:gd name="connsiteY24" fmla="*/ 3697 h 10000"/>
                  <a:gd name="connsiteX25" fmla="*/ 5900 w 9772"/>
                  <a:gd name="connsiteY25" fmla="*/ 3845 h 10000"/>
                  <a:gd name="connsiteX26" fmla="*/ 5922 w 9772"/>
                  <a:gd name="connsiteY26" fmla="*/ 4000 h 10000"/>
                  <a:gd name="connsiteX27" fmla="*/ 5900 w 9772"/>
                  <a:gd name="connsiteY27" fmla="*/ 4150 h 10000"/>
                  <a:gd name="connsiteX28" fmla="*/ 5881 w 9772"/>
                  <a:gd name="connsiteY28" fmla="*/ 4305 h 10000"/>
                  <a:gd name="connsiteX29" fmla="*/ 5734 w 9772"/>
                  <a:gd name="connsiteY29" fmla="*/ 4533 h 10000"/>
                  <a:gd name="connsiteX30" fmla="*/ 5756 w 9772"/>
                  <a:gd name="connsiteY30" fmla="*/ 4762 h 10000"/>
                  <a:gd name="connsiteX31" fmla="*/ 5818 w 9772"/>
                  <a:gd name="connsiteY31" fmla="*/ 4990 h 10000"/>
                  <a:gd name="connsiteX32" fmla="*/ 5756 w 9772"/>
                  <a:gd name="connsiteY32" fmla="*/ 5219 h 10000"/>
                  <a:gd name="connsiteX33" fmla="*/ 5838 w 9772"/>
                  <a:gd name="connsiteY33" fmla="*/ 5471 h 10000"/>
                  <a:gd name="connsiteX34" fmla="*/ 5900 w 9772"/>
                  <a:gd name="connsiteY34" fmla="*/ 5715 h 10000"/>
                  <a:gd name="connsiteX35" fmla="*/ 5961 w 9772"/>
                  <a:gd name="connsiteY35" fmla="*/ 5965 h 10000"/>
                  <a:gd name="connsiteX36" fmla="*/ 5961 w 9772"/>
                  <a:gd name="connsiteY36" fmla="*/ 6220 h 10000"/>
                  <a:gd name="connsiteX37" fmla="*/ 6045 w 9772"/>
                  <a:gd name="connsiteY37" fmla="*/ 6546 h 10000"/>
                  <a:gd name="connsiteX38" fmla="*/ 6045 w 9772"/>
                  <a:gd name="connsiteY38" fmla="*/ 6870 h 10000"/>
                  <a:gd name="connsiteX39" fmla="*/ 6065 w 9772"/>
                  <a:gd name="connsiteY39" fmla="*/ 7188 h 10000"/>
                  <a:gd name="connsiteX40" fmla="*/ 6314 w 9772"/>
                  <a:gd name="connsiteY40" fmla="*/ 7502 h 10000"/>
                  <a:gd name="connsiteX41" fmla="*/ 6356 w 9772"/>
                  <a:gd name="connsiteY41" fmla="*/ 7656 h 10000"/>
                  <a:gd name="connsiteX42" fmla="*/ 6439 w 9772"/>
                  <a:gd name="connsiteY42" fmla="*/ 7807 h 10000"/>
                  <a:gd name="connsiteX43" fmla="*/ 6480 w 9772"/>
                  <a:gd name="connsiteY43" fmla="*/ 7965 h 10000"/>
                  <a:gd name="connsiteX44" fmla="*/ 6397 w 9772"/>
                  <a:gd name="connsiteY44" fmla="*/ 8117 h 10000"/>
                  <a:gd name="connsiteX45" fmla="*/ 6294 w 9772"/>
                  <a:gd name="connsiteY45" fmla="*/ 8317 h 10000"/>
                  <a:gd name="connsiteX46" fmla="*/ 6314 w 9772"/>
                  <a:gd name="connsiteY46" fmla="*/ 8523 h 10000"/>
                  <a:gd name="connsiteX47" fmla="*/ 6439 w 9772"/>
                  <a:gd name="connsiteY47" fmla="*/ 8736 h 10000"/>
                  <a:gd name="connsiteX48" fmla="*/ 6542 w 9772"/>
                  <a:gd name="connsiteY48" fmla="*/ 8941 h 10000"/>
                  <a:gd name="connsiteX49" fmla="*/ 6563 w 9772"/>
                  <a:gd name="connsiteY49" fmla="*/ 9095 h 10000"/>
                  <a:gd name="connsiteX50" fmla="*/ 6563 w 9772"/>
                  <a:gd name="connsiteY50" fmla="*/ 9254 h 10000"/>
                  <a:gd name="connsiteX51" fmla="*/ 6625 w 9772"/>
                  <a:gd name="connsiteY51" fmla="*/ 9408 h 10000"/>
                  <a:gd name="connsiteX52" fmla="*/ 6873 w 9772"/>
                  <a:gd name="connsiteY52" fmla="*/ 9540 h 10000"/>
                  <a:gd name="connsiteX53" fmla="*/ 7142 w 9772"/>
                  <a:gd name="connsiteY53" fmla="*/ 9540 h 10000"/>
                  <a:gd name="connsiteX54" fmla="*/ 7432 w 9772"/>
                  <a:gd name="connsiteY54" fmla="*/ 9551 h 10000"/>
                  <a:gd name="connsiteX55" fmla="*/ 7660 w 9772"/>
                  <a:gd name="connsiteY55" fmla="*/ 9563 h 10000"/>
                  <a:gd name="connsiteX56" fmla="*/ 7928 w 9772"/>
                  <a:gd name="connsiteY56" fmla="*/ 9578 h 10000"/>
                  <a:gd name="connsiteX57" fmla="*/ 8178 w 9772"/>
                  <a:gd name="connsiteY57" fmla="*/ 9597 h 10000"/>
                  <a:gd name="connsiteX58" fmla="*/ 8385 w 9772"/>
                  <a:gd name="connsiteY58" fmla="*/ 9625 h 10000"/>
                  <a:gd name="connsiteX59" fmla="*/ 8633 w 9772"/>
                  <a:gd name="connsiteY59" fmla="*/ 9657 h 10000"/>
                  <a:gd name="connsiteX60" fmla="*/ 8839 w 9772"/>
                  <a:gd name="connsiteY60" fmla="*/ 9688 h 10000"/>
                  <a:gd name="connsiteX61" fmla="*/ 9067 w 9772"/>
                  <a:gd name="connsiteY61" fmla="*/ 9699 h 10000"/>
                  <a:gd name="connsiteX62" fmla="*/ 9296 w 9772"/>
                  <a:gd name="connsiteY62" fmla="*/ 9711 h 10000"/>
                  <a:gd name="connsiteX63" fmla="*/ 9523 w 9772"/>
                  <a:gd name="connsiteY63" fmla="*/ 9714 h 10000"/>
                  <a:gd name="connsiteX64" fmla="*/ 9772 w 9772"/>
                  <a:gd name="connsiteY64" fmla="*/ 9722 h 10000"/>
                  <a:gd name="connsiteX65" fmla="*/ 3044 w 9772"/>
                  <a:gd name="connsiteY65" fmla="*/ 10000 h 10000"/>
                  <a:gd name="connsiteX66" fmla="*/ 2610 w 9772"/>
                  <a:gd name="connsiteY66" fmla="*/ 9958 h 10000"/>
                  <a:gd name="connsiteX67" fmla="*/ 2215 w 9772"/>
                  <a:gd name="connsiteY67" fmla="*/ 9915 h 10000"/>
                  <a:gd name="connsiteX68" fmla="*/ 1759 w 9772"/>
                  <a:gd name="connsiteY68" fmla="*/ 9880 h 10000"/>
                  <a:gd name="connsiteX69" fmla="*/ 869 w 9772"/>
                  <a:gd name="connsiteY69" fmla="*/ 9815 h 10000"/>
                  <a:gd name="connsiteX70" fmla="*/ 456 w 9772"/>
                  <a:gd name="connsiteY70" fmla="*/ 9785 h 10000"/>
                  <a:gd name="connsiteX71" fmla="*/ 0 w 9772"/>
                  <a:gd name="connsiteY71" fmla="*/ 9757 h 10000"/>
                  <a:gd name="connsiteX72" fmla="*/ 269 w 9772"/>
                  <a:gd name="connsiteY72" fmla="*/ 9741 h 10000"/>
                  <a:gd name="connsiteX73" fmla="*/ 558 w 9772"/>
                  <a:gd name="connsiteY73" fmla="*/ 9722 h 10000"/>
                  <a:gd name="connsiteX74" fmla="*/ 827 w 9772"/>
                  <a:gd name="connsiteY74" fmla="*/ 9695 h 10000"/>
                  <a:gd name="connsiteX75" fmla="*/ 1119 w 9772"/>
                  <a:gd name="connsiteY75" fmla="*/ 9672 h 10000"/>
                  <a:gd name="connsiteX76" fmla="*/ 1366 w 9772"/>
                  <a:gd name="connsiteY76" fmla="*/ 9653 h 10000"/>
                  <a:gd name="connsiteX77" fmla="*/ 1656 w 9772"/>
                  <a:gd name="connsiteY77" fmla="*/ 9637 h 10000"/>
                  <a:gd name="connsiteX78" fmla="*/ 1967 w 9772"/>
                  <a:gd name="connsiteY78" fmla="*/ 9625 h 10000"/>
                  <a:gd name="connsiteX79" fmla="*/ 2278 w 9772"/>
                  <a:gd name="connsiteY79" fmla="*/ 9625 h 10000"/>
                  <a:gd name="connsiteX80" fmla="*/ 2506 w 9772"/>
                  <a:gd name="connsiteY80" fmla="*/ 9625 h 10000"/>
                  <a:gd name="connsiteX81" fmla="*/ 2733 w 9772"/>
                  <a:gd name="connsiteY81" fmla="*/ 9625 h 10000"/>
                  <a:gd name="connsiteX82" fmla="*/ 2940 w 9772"/>
                  <a:gd name="connsiteY82" fmla="*/ 9620 h 10000"/>
                  <a:gd name="connsiteX83" fmla="*/ 3167 w 9772"/>
                  <a:gd name="connsiteY83" fmla="*/ 9613 h 10000"/>
                  <a:gd name="connsiteX84" fmla="*/ 3374 w 9772"/>
                  <a:gd name="connsiteY84" fmla="*/ 9609 h 10000"/>
                  <a:gd name="connsiteX85" fmla="*/ 3561 w 9772"/>
                  <a:gd name="connsiteY85" fmla="*/ 9597 h 10000"/>
                  <a:gd name="connsiteX86" fmla="*/ 3768 w 9772"/>
                  <a:gd name="connsiteY86" fmla="*/ 9582 h 10000"/>
                  <a:gd name="connsiteX87" fmla="*/ 3955 w 9772"/>
                  <a:gd name="connsiteY87" fmla="*/ 9563 h 10000"/>
                  <a:gd name="connsiteX88" fmla="*/ 3975 w 9772"/>
                  <a:gd name="connsiteY88" fmla="*/ 9393 h 10000"/>
                  <a:gd name="connsiteX89" fmla="*/ 4037 w 9772"/>
                  <a:gd name="connsiteY89" fmla="*/ 9223 h 10000"/>
                  <a:gd name="connsiteX90" fmla="*/ 4120 w 9772"/>
                  <a:gd name="connsiteY90" fmla="*/ 9053 h 10000"/>
                  <a:gd name="connsiteX91" fmla="*/ 4182 w 9772"/>
                  <a:gd name="connsiteY91" fmla="*/ 8883 h 10000"/>
                  <a:gd name="connsiteX92" fmla="*/ 4161 w 9772"/>
                  <a:gd name="connsiteY92" fmla="*/ 8635 h 10000"/>
                  <a:gd name="connsiteX93" fmla="*/ 4161 w 9772"/>
                  <a:gd name="connsiteY93" fmla="*/ 8386 h 10000"/>
                  <a:gd name="connsiteX94" fmla="*/ 4161 w 9772"/>
                  <a:gd name="connsiteY94" fmla="*/ 8136 h 10000"/>
                  <a:gd name="connsiteX95" fmla="*/ 4182 w 9772"/>
                  <a:gd name="connsiteY95" fmla="*/ 7887 h 10000"/>
                  <a:gd name="connsiteX96" fmla="*/ 4182 w 9772"/>
                  <a:gd name="connsiteY96" fmla="*/ 7691 h 10000"/>
                  <a:gd name="connsiteX97" fmla="*/ 4140 w 9772"/>
                  <a:gd name="connsiteY97" fmla="*/ 7489 h 10000"/>
                  <a:gd name="connsiteX98" fmla="*/ 4120 w 9772"/>
                  <a:gd name="connsiteY98" fmla="*/ 7300 h 10000"/>
                  <a:gd name="connsiteX99" fmla="*/ 4182 w 9772"/>
                  <a:gd name="connsiteY99" fmla="*/ 7110 h 10000"/>
                  <a:gd name="connsiteX100" fmla="*/ 4409 w 9772"/>
                  <a:gd name="connsiteY100" fmla="*/ 6909 h 10000"/>
                  <a:gd name="connsiteX101" fmla="*/ 4451 w 9772"/>
                  <a:gd name="connsiteY101" fmla="*/ 6696 h 10000"/>
                  <a:gd name="connsiteX102" fmla="*/ 4430 w 9772"/>
                  <a:gd name="connsiteY102" fmla="*/ 6480 h 10000"/>
                  <a:gd name="connsiteX103" fmla="*/ 4430 w 9772"/>
                  <a:gd name="connsiteY103" fmla="*/ 6263 h 10000"/>
                  <a:gd name="connsiteX104" fmla="*/ 4451 w 9772"/>
                  <a:gd name="connsiteY104" fmla="*/ 6186 h 10000"/>
                  <a:gd name="connsiteX105" fmla="*/ 4472 w 9772"/>
                  <a:gd name="connsiteY105" fmla="*/ 6112 h 10000"/>
                  <a:gd name="connsiteX106" fmla="*/ 4472 w 9772"/>
                  <a:gd name="connsiteY106" fmla="*/ 6039 h 10000"/>
                  <a:gd name="connsiteX107" fmla="*/ 4409 w 9772"/>
                  <a:gd name="connsiteY107" fmla="*/ 5969 h 10000"/>
                  <a:gd name="connsiteX108" fmla="*/ 4389 w 9772"/>
                  <a:gd name="connsiteY108" fmla="*/ 5795 h 10000"/>
                  <a:gd name="connsiteX109" fmla="*/ 4430 w 9772"/>
                  <a:gd name="connsiteY109" fmla="*/ 5784 h 10000"/>
                  <a:gd name="connsiteX110" fmla="*/ 4430 w 9772"/>
                  <a:gd name="connsiteY110" fmla="*/ 5606 h 10000"/>
                  <a:gd name="connsiteX111" fmla="*/ 4472 w 9772"/>
                  <a:gd name="connsiteY111" fmla="*/ 5424 h 10000"/>
                  <a:gd name="connsiteX112" fmla="*/ 4492 w 9772"/>
                  <a:gd name="connsiteY112" fmla="*/ 5246 h 10000"/>
                  <a:gd name="connsiteX113" fmla="*/ 4451 w 9772"/>
                  <a:gd name="connsiteY113" fmla="*/ 5053 h 10000"/>
                  <a:gd name="connsiteX114" fmla="*/ 4555 w 9772"/>
                  <a:gd name="connsiteY114" fmla="*/ 5025 h 10000"/>
                  <a:gd name="connsiteX115" fmla="*/ 4492 w 9772"/>
                  <a:gd name="connsiteY115" fmla="*/ 4662 h 10000"/>
                  <a:gd name="connsiteX116" fmla="*/ 4577 w 9772"/>
                  <a:gd name="connsiteY116" fmla="*/ 4576 h 10000"/>
                  <a:gd name="connsiteX117" fmla="*/ 4596 w 9772"/>
                  <a:gd name="connsiteY117" fmla="*/ 4491 h 10000"/>
                  <a:gd name="connsiteX118" fmla="*/ 4616 w 9772"/>
                  <a:gd name="connsiteY118" fmla="*/ 4402 h 10000"/>
                  <a:gd name="connsiteX119" fmla="*/ 4657 w 9772"/>
                  <a:gd name="connsiteY119" fmla="*/ 4313 h 10000"/>
                  <a:gd name="connsiteX120" fmla="*/ 4720 w 9772"/>
                  <a:gd name="connsiteY120" fmla="*/ 4259 h 10000"/>
                  <a:gd name="connsiteX121" fmla="*/ 4699 w 9772"/>
                  <a:gd name="connsiteY121" fmla="*/ 4213 h 10000"/>
                  <a:gd name="connsiteX122" fmla="*/ 4657 w 9772"/>
                  <a:gd name="connsiteY122" fmla="*/ 4158 h 10000"/>
                  <a:gd name="connsiteX123" fmla="*/ 4699 w 9772"/>
                  <a:gd name="connsiteY123" fmla="*/ 4112 h 10000"/>
                  <a:gd name="connsiteX124" fmla="*/ 4783 w 9772"/>
                  <a:gd name="connsiteY124" fmla="*/ 4028 h 10000"/>
                  <a:gd name="connsiteX125" fmla="*/ 4783 w 9772"/>
                  <a:gd name="connsiteY125" fmla="*/ 3946 h 10000"/>
                  <a:gd name="connsiteX126" fmla="*/ 4761 w 9772"/>
                  <a:gd name="connsiteY126" fmla="*/ 3861 h 10000"/>
                  <a:gd name="connsiteX127" fmla="*/ 4741 w 9772"/>
                  <a:gd name="connsiteY127" fmla="*/ 3775 h 10000"/>
                  <a:gd name="connsiteX128" fmla="*/ 4638 w 9772"/>
                  <a:gd name="connsiteY128" fmla="*/ 3771 h 10000"/>
                  <a:gd name="connsiteX129" fmla="*/ 4657 w 9772"/>
                  <a:gd name="connsiteY129" fmla="*/ 3705 h 10000"/>
                  <a:gd name="connsiteX130" fmla="*/ 4741 w 9772"/>
                  <a:gd name="connsiteY130" fmla="*/ 3640 h 10000"/>
                  <a:gd name="connsiteX131" fmla="*/ 4761 w 9772"/>
                  <a:gd name="connsiteY131" fmla="*/ 3575 h 10000"/>
                  <a:gd name="connsiteX132" fmla="*/ 4741 w 9772"/>
                  <a:gd name="connsiteY132" fmla="*/ 3505 h 10000"/>
                  <a:gd name="connsiteX133" fmla="*/ 4699 w 9772"/>
                  <a:gd name="connsiteY133" fmla="*/ 3505 h 10000"/>
                  <a:gd name="connsiteX134" fmla="*/ 4720 w 9772"/>
                  <a:gd name="connsiteY134" fmla="*/ 3439 h 10000"/>
                  <a:gd name="connsiteX135" fmla="*/ 4699 w 9772"/>
                  <a:gd name="connsiteY135" fmla="*/ 3362 h 10000"/>
                  <a:gd name="connsiteX136" fmla="*/ 4699 w 9772"/>
                  <a:gd name="connsiteY136" fmla="*/ 3296 h 10000"/>
                  <a:gd name="connsiteX137" fmla="*/ 4761 w 9772"/>
                  <a:gd name="connsiteY137" fmla="*/ 3226 h 10000"/>
                  <a:gd name="connsiteX138" fmla="*/ 4761 w 9772"/>
                  <a:gd name="connsiteY138" fmla="*/ 3087 h 10000"/>
                  <a:gd name="connsiteX139" fmla="*/ 4761 w 9772"/>
                  <a:gd name="connsiteY139" fmla="*/ 2952 h 10000"/>
                  <a:gd name="connsiteX140" fmla="*/ 4824 w 9772"/>
                  <a:gd name="connsiteY140" fmla="*/ 2817 h 10000"/>
                  <a:gd name="connsiteX141" fmla="*/ 4968 w 9772"/>
                  <a:gd name="connsiteY141" fmla="*/ 2693 h 10000"/>
                  <a:gd name="connsiteX142" fmla="*/ 4907 w 9772"/>
                  <a:gd name="connsiteY142" fmla="*/ 2674 h 10000"/>
                  <a:gd name="connsiteX143" fmla="*/ 4907 w 9772"/>
                  <a:gd name="connsiteY143" fmla="*/ 2557 h 10000"/>
                  <a:gd name="connsiteX144" fmla="*/ 4886 w 9772"/>
                  <a:gd name="connsiteY144" fmla="*/ 2441 h 10000"/>
                  <a:gd name="connsiteX145" fmla="*/ 4865 w 9772"/>
                  <a:gd name="connsiteY145" fmla="*/ 2325 h 10000"/>
                  <a:gd name="connsiteX146" fmla="*/ 4907 w 9772"/>
                  <a:gd name="connsiteY146" fmla="*/ 2222 h 10000"/>
                  <a:gd name="connsiteX147" fmla="*/ 4948 w 9772"/>
                  <a:gd name="connsiteY147" fmla="*/ 2034 h 10000"/>
                  <a:gd name="connsiteX148" fmla="*/ 5052 w 9772"/>
                  <a:gd name="connsiteY148" fmla="*/ 1853 h 10000"/>
                  <a:gd name="connsiteX149" fmla="*/ 5115 w 9772"/>
                  <a:gd name="connsiteY149" fmla="*/ 1667 h 10000"/>
                  <a:gd name="connsiteX150" fmla="*/ 5073 w 9772"/>
                  <a:gd name="connsiteY150" fmla="*/ 1478 h 10000"/>
                  <a:gd name="connsiteX151" fmla="*/ 5093 w 9772"/>
                  <a:gd name="connsiteY151" fmla="*/ 1389 h 10000"/>
                  <a:gd name="connsiteX152" fmla="*/ 5093 w 9772"/>
                  <a:gd name="connsiteY152" fmla="*/ 1293 h 10000"/>
                  <a:gd name="connsiteX153" fmla="*/ 5093 w 9772"/>
                  <a:gd name="connsiteY153" fmla="*/ 1202 h 10000"/>
                  <a:gd name="connsiteX154" fmla="*/ 5073 w 9772"/>
                  <a:gd name="connsiteY154" fmla="*/ 1109 h 10000"/>
                  <a:gd name="connsiteX155" fmla="*/ 4968 w 9772"/>
                  <a:gd name="connsiteY155" fmla="*/ 1137 h 10000"/>
                  <a:gd name="connsiteX156" fmla="*/ 4968 w 9772"/>
                  <a:gd name="connsiteY156" fmla="*/ 1075 h 10000"/>
                  <a:gd name="connsiteX157" fmla="*/ 4948 w 9772"/>
                  <a:gd name="connsiteY157" fmla="*/ 1010 h 10000"/>
                  <a:gd name="connsiteX158" fmla="*/ 4948 w 9772"/>
                  <a:gd name="connsiteY158" fmla="*/ 947 h 10000"/>
                  <a:gd name="connsiteX159" fmla="*/ 4968 w 9772"/>
                  <a:gd name="connsiteY159" fmla="*/ 886 h 10000"/>
                  <a:gd name="connsiteX160" fmla="*/ 4907 w 9772"/>
                  <a:gd name="connsiteY160" fmla="*/ 804 h 10000"/>
                  <a:gd name="connsiteX161" fmla="*/ 4907 w 9772"/>
                  <a:gd name="connsiteY161" fmla="*/ 720 h 10000"/>
                  <a:gd name="connsiteX162" fmla="*/ 4886 w 9772"/>
                  <a:gd name="connsiteY162" fmla="*/ 634 h 10000"/>
                  <a:gd name="connsiteX163" fmla="*/ 4886 w 9772"/>
                  <a:gd name="connsiteY163" fmla="*/ 558 h 10000"/>
                  <a:gd name="connsiteX164" fmla="*/ 4824 w 9772"/>
                  <a:gd name="connsiteY164" fmla="*/ 363 h 10000"/>
                  <a:gd name="connsiteX165" fmla="*/ 4761 w 9772"/>
                  <a:gd name="connsiteY165" fmla="*/ 344 h 10000"/>
                  <a:gd name="connsiteX166" fmla="*/ 4638 w 9772"/>
                  <a:gd name="connsiteY166" fmla="*/ 332 h 10000"/>
                  <a:gd name="connsiteX167" fmla="*/ 4555 w 9772"/>
                  <a:gd name="connsiteY167" fmla="*/ 320 h 10000"/>
                  <a:gd name="connsiteX168" fmla="*/ 4430 w 9772"/>
                  <a:gd name="connsiteY168" fmla="*/ 317 h 10000"/>
                  <a:gd name="connsiteX169" fmla="*/ 4348 w 9772"/>
                  <a:gd name="connsiteY169" fmla="*/ 320 h 10000"/>
                  <a:gd name="connsiteX170" fmla="*/ 4286 w 9772"/>
                  <a:gd name="connsiteY170" fmla="*/ 328 h 10000"/>
                  <a:gd name="connsiteX171" fmla="*/ 4202 w 9772"/>
                  <a:gd name="connsiteY171" fmla="*/ 328 h 10000"/>
                  <a:gd name="connsiteX172" fmla="*/ 4140 w 9772"/>
                  <a:gd name="connsiteY172" fmla="*/ 320 h 10000"/>
                  <a:gd name="connsiteX173" fmla="*/ 4161 w 9772"/>
                  <a:gd name="connsiteY173" fmla="*/ 305 h 10000"/>
                  <a:gd name="connsiteX174" fmla="*/ 4202 w 9772"/>
                  <a:gd name="connsiteY174" fmla="*/ 297 h 10000"/>
                  <a:gd name="connsiteX175" fmla="*/ 4266 w 9772"/>
                  <a:gd name="connsiteY175" fmla="*/ 286 h 10000"/>
                  <a:gd name="connsiteX176" fmla="*/ 4244 w 9772"/>
                  <a:gd name="connsiteY176" fmla="*/ 271 h 10000"/>
                  <a:gd name="connsiteX177" fmla="*/ 4430 w 9772"/>
                  <a:gd name="connsiteY177" fmla="*/ 255 h 10000"/>
                  <a:gd name="connsiteX178" fmla="*/ 4616 w 9772"/>
                  <a:gd name="connsiteY178" fmla="*/ 228 h 10000"/>
                  <a:gd name="connsiteX179" fmla="*/ 4783 w 9772"/>
                  <a:gd name="connsiteY179" fmla="*/ 201 h 10000"/>
                  <a:gd name="connsiteX180" fmla="*/ 4926 w 9772"/>
                  <a:gd name="connsiteY180" fmla="*/ 162 h 10000"/>
                  <a:gd name="connsiteX181" fmla="*/ 4968 w 9772"/>
                  <a:gd name="connsiteY181" fmla="*/ 120 h 10000"/>
                  <a:gd name="connsiteX182" fmla="*/ 5030 w 9772"/>
                  <a:gd name="connsiteY182" fmla="*/ 85 h 10000"/>
                  <a:gd name="connsiteX183" fmla="*/ 5030 w 9772"/>
                  <a:gd name="connsiteY183" fmla="*/ 42 h 10000"/>
                  <a:gd name="connsiteX184" fmla="*/ 5052 w 9772"/>
                  <a:gd name="connsiteY184" fmla="*/ 0 h 10000"/>
                  <a:gd name="connsiteX185" fmla="*/ 5115 w 9772"/>
                  <a:gd name="connsiteY185" fmla="*/ 73 h 10000"/>
                  <a:gd name="connsiteX186" fmla="*/ 5196 w 9772"/>
                  <a:gd name="connsiteY186" fmla="*/ 154 h 10000"/>
                  <a:gd name="connsiteX187" fmla="*/ 5218 w 9772"/>
                  <a:gd name="connsiteY187" fmla="*/ 232 h 10000"/>
                  <a:gd name="connsiteX188" fmla="*/ 5176 w 9772"/>
                  <a:gd name="connsiteY188" fmla="*/ 317 h 10000"/>
                  <a:gd name="connsiteX0" fmla="*/ 5297 w 9745"/>
                  <a:gd name="connsiteY0" fmla="*/ 317 h 10000"/>
                  <a:gd name="connsiteX1" fmla="*/ 5402 w 9745"/>
                  <a:gd name="connsiteY1" fmla="*/ 546 h 10000"/>
                  <a:gd name="connsiteX2" fmla="*/ 5487 w 9745"/>
                  <a:gd name="connsiteY2" fmla="*/ 785 h 10000"/>
                  <a:gd name="connsiteX3" fmla="*/ 5530 w 9745"/>
                  <a:gd name="connsiteY3" fmla="*/ 1017 h 10000"/>
                  <a:gd name="connsiteX4" fmla="*/ 5572 w 9745"/>
                  <a:gd name="connsiteY4" fmla="*/ 1248 h 10000"/>
                  <a:gd name="connsiteX5" fmla="*/ 5719 w 9745"/>
                  <a:gd name="connsiteY5" fmla="*/ 1474 h 10000"/>
                  <a:gd name="connsiteX6" fmla="*/ 5805 w 9745"/>
                  <a:gd name="connsiteY6" fmla="*/ 1706 h 10000"/>
                  <a:gd name="connsiteX7" fmla="*/ 5805 w 9745"/>
                  <a:gd name="connsiteY7" fmla="*/ 1935 h 10000"/>
                  <a:gd name="connsiteX8" fmla="*/ 5784 w 9745"/>
                  <a:gd name="connsiteY8" fmla="*/ 2163 h 10000"/>
                  <a:gd name="connsiteX9" fmla="*/ 5825 w 9745"/>
                  <a:gd name="connsiteY9" fmla="*/ 2287 h 10000"/>
                  <a:gd name="connsiteX10" fmla="*/ 5890 w 9745"/>
                  <a:gd name="connsiteY10" fmla="*/ 2422 h 10000"/>
                  <a:gd name="connsiteX11" fmla="*/ 5890 w 9745"/>
                  <a:gd name="connsiteY11" fmla="*/ 2554 h 10000"/>
                  <a:gd name="connsiteX12" fmla="*/ 5868 w 9745"/>
                  <a:gd name="connsiteY12" fmla="*/ 2685 h 10000"/>
                  <a:gd name="connsiteX13" fmla="*/ 5890 w 9745"/>
                  <a:gd name="connsiteY13" fmla="*/ 2700 h 10000"/>
                  <a:gd name="connsiteX14" fmla="*/ 5868 w 9745"/>
                  <a:gd name="connsiteY14" fmla="*/ 2723 h 10000"/>
                  <a:gd name="connsiteX15" fmla="*/ 5805 w 9745"/>
                  <a:gd name="connsiteY15" fmla="*/ 2739 h 10000"/>
                  <a:gd name="connsiteX16" fmla="*/ 5784 w 9745"/>
                  <a:gd name="connsiteY16" fmla="*/ 2758 h 10000"/>
                  <a:gd name="connsiteX17" fmla="*/ 5784 w 9745"/>
                  <a:gd name="connsiteY17" fmla="*/ 2817 h 10000"/>
                  <a:gd name="connsiteX18" fmla="*/ 5784 w 9745"/>
                  <a:gd name="connsiteY18" fmla="*/ 2874 h 10000"/>
                  <a:gd name="connsiteX19" fmla="*/ 5743 w 9745"/>
                  <a:gd name="connsiteY19" fmla="*/ 2936 h 10000"/>
                  <a:gd name="connsiteX20" fmla="*/ 5699 w 9745"/>
                  <a:gd name="connsiteY20" fmla="*/ 2987 h 10000"/>
                  <a:gd name="connsiteX21" fmla="*/ 5699 w 9745"/>
                  <a:gd name="connsiteY21" fmla="*/ 3161 h 10000"/>
                  <a:gd name="connsiteX22" fmla="*/ 5743 w 9745"/>
                  <a:gd name="connsiteY22" fmla="*/ 3342 h 10000"/>
                  <a:gd name="connsiteX23" fmla="*/ 5825 w 9745"/>
                  <a:gd name="connsiteY23" fmla="*/ 3524 h 10000"/>
                  <a:gd name="connsiteX24" fmla="*/ 5848 w 9745"/>
                  <a:gd name="connsiteY24" fmla="*/ 3697 h 10000"/>
                  <a:gd name="connsiteX25" fmla="*/ 6038 w 9745"/>
                  <a:gd name="connsiteY25" fmla="*/ 3845 h 10000"/>
                  <a:gd name="connsiteX26" fmla="*/ 6060 w 9745"/>
                  <a:gd name="connsiteY26" fmla="*/ 4000 h 10000"/>
                  <a:gd name="connsiteX27" fmla="*/ 6038 w 9745"/>
                  <a:gd name="connsiteY27" fmla="*/ 4150 h 10000"/>
                  <a:gd name="connsiteX28" fmla="*/ 6018 w 9745"/>
                  <a:gd name="connsiteY28" fmla="*/ 4305 h 10000"/>
                  <a:gd name="connsiteX29" fmla="*/ 5868 w 9745"/>
                  <a:gd name="connsiteY29" fmla="*/ 4533 h 10000"/>
                  <a:gd name="connsiteX30" fmla="*/ 5890 w 9745"/>
                  <a:gd name="connsiteY30" fmla="*/ 4762 h 10000"/>
                  <a:gd name="connsiteX31" fmla="*/ 5954 w 9745"/>
                  <a:gd name="connsiteY31" fmla="*/ 4990 h 10000"/>
                  <a:gd name="connsiteX32" fmla="*/ 5890 w 9745"/>
                  <a:gd name="connsiteY32" fmla="*/ 5219 h 10000"/>
                  <a:gd name="connsiteX33" fmla="*/ 5974 w 9745"/>
                  <a:gd name="connsiteY33" fmla="*/ 5471 h 10000"/>
                  <a:gd name="connsiteX34" fmla="*/ 6038 w 9745"/>
                  <a:gd name="connsiteY34" fmla="*/ 5715 h 10000"/>
                  <a:gd name="connsiteX35" fmla="*/ 6100 w 9745"/>
                  <a:gd name="connsiteY35" fmla="*/ 5965 h 10000"/>
                  <a:gd name="connsiteX36" fmla="*/ 6100 w 9745"/>
                  <a:gd name="connsiteY36" fmla="*/ 6220 h 10000"/>
                  <a:gd name="connsiteX37" fmla="*/ 6186 w 9745"/>
                  <a:gd name="connsiteY37" fmla="*/ 6546 h 10000"/>
                  <a:gd name="connsiteX38" fmla="*/ 6186 w 9745"/>
                  <a:gd name="connsiteY38" fmla="*/ 6870 h 10000"/>
                  <a:gd name="connsiteX39" fmla="*/ 6207 w 9745"/>
                  <a:gd name="connsiteY39" fmla="*/ 7188 h 10000"/>
                  <a:gd name="connsiteX40" fmla="*/ 6461 w 9745"/>
                  <a:gd name="connsiteY40" fmla="*/ 7502 h 10000"/>
                  <a:gd name="connsiteX41" fmla="*/ 6504 w 9745"/>
                  <a:gd name="connsiteY41" fmla="*/ 7656 h 10000"/>
                  <a:gd name="connsiteX42" fmla="*/ 6589 w 9745"/>
                  <a:gd name="connsiteY42" fmla="*/ 7807 h 10000"/>
                  <a:gd name="connsiteX43" fmla="*/ 6631 w 9745"/>
                  <a:gd name="connsiteY43" fmla="*/ 7965 h 10000"/>
                  <a:gd name="connsiteX44" fmla="*/ 6546 w 9745"/>
                  <a:gd name="connsiteY44" fmla="*/ 8117 h 10000"/>
                  <a:gd name="connsiteX45" fmla="*/ 6441 w 9745"/>
                  <a:gd name="connsiteY45" fmla="*/ 8317 h 10000"/>
                  <a:gd name="connsiteX46" fmla="*/ 6461 w 9745"/>
                  <a:gd name="connsiteY46" fmla="*/ 8523 h 10000"/>
                  <a:gd name="connsiteX47" fmla="*/ 6589 w 9745"/>
                  <a:gd name="connsiteY47" fmla="*/ 8736 h 10000"/>
                  <a:gd name="connsiteX48" fmla="*/ 6695 w 9745"/>
                  <a:gd name="connsiteY48" fmla="*/ 8941 h 10000"/>
                  <a:gd name="connsiteX49" fmla="*/ 6716 w 9745"/>
                  <a:gd name="connsiteY49" fmla="*/ 9095 h 10000"/>
                  <a:gd name="connsiteX50" fmla="*/ 6716 w 9745"/>
                  <a:gd name="connsiteY50" fmla="*/ 9254 h 10000"/>
                  <a:gd name="connsiteX51" fmla="*/ 6780 w 9745"/>
                  <a:gd name="connsiteY51" fmla="*/ 9408 h 10000"/>
                  <a:gd name="connsiteX52" fmla="*/ 7033 w 9745"/>
                  <a:gd name="connsiteY52" fmla="*/ 9540 h 10000"/>
                  <a:gd name="connsiteX53" fmla="*/ 7309 w 9745"/>
                  <a:gd name="connsiteY53" fmla="*/ 9540 h 10000"/>
                  <a:gd name="connsiteX54" fmla="*/ 7605 w 9745"/>
                  <a:gd name="connsiteY54" fmla="*/ 9551 h 10000"/>
                  <a:gd name="connsiteX55" fmla="*/ 7839 w 9745"/>
                  <a:gd name="connsiteY55" fmla="*/ 9563 h 10000"/>
                  <a:gd name="connsiteX56" fmla="*/ 8113 w 9745"/>
                  <a:gd name="connsiteY56" fmla="*/ 9578 h 10000"/>
                  <a:gd name="connsiteX57" fmla="*/ 8369 w 9745"/>
                  <a:gd name="connsiteY57" fmla="*/ 9597 h 10000"/>
                  <a:gd name="connsiteX58" fmla="*/ 8581 w 9745"/>
                  <a:gd name="connsiteY58" fmla="*/ 9625 h 10000"/>
                  <a:gd name="connsiteX59" fmla="*/ 8834 w 9745"/>
                  <a:gd name="connsiteY59" fmla="*/ 9657 h 10000"/>
                  <a:gd name="connsiteX60" fmla="*/ 9045 w 9745"/>
                  <a:gd name="connsiteY60" fmla="*/ 9688 h 10000"/>
                  <a:gd name="connsiteX61" fmla="*/ 9279 w 9745"/>
                  <a:gd name="connsiteY61" fmla="*/ 9699 h 10000"/>
                  <a:gd name="connsiteX62" fmla="*/ 9513 w 9745"/>
                  <a:gd name="connsiteY62" fmla="*/ 9711 h 10000"/>
                  <a:gd name="connsiteX63" fmla="*/ 9745 w 9745"/>
                  <a:gd name="connsiteY63" fmla="*/ 9714 h 10000"/>
                  <a:gd name="connsiteX64" fmla="*/ 3115 w 9745"/>
                  <a:gd name="connsiteY64" fmla="*/ 10000 h 10000"/>
                  <a:gd name="connsiteX65" fmla="*/ 2671 w 9745"/>
                  <a:gd name="connsiteY65" fmla="*/ 9958 h 10000"/>
                  <a:gd name="connsiteX66" fmla="*/ 2267 w 9745"/>
                  <a:gd name="connsiteY66" fmla="*/ 9915 h 10000"/>
                  <a:gd name="connsiteX67" fmla="*/ 1800 w 9745"/>
                  <a:gd name="connsiteY67" fmla="*/ 9880 h 10000"/>
                  <a:gd name="connsiteX68" fmla="*/ 889 w 9745"/>
                  <a:gd name="connsiteY68" fmla="*/ 9815 h 10000"/>
                  <a:gd name="connsiteX69" fmla="*/ 467 w 9745"/>
                  <a:gd name="connsiteY69" fmla="*/ 9785 h 10000"/>
                  <a:gd name="connsiteX70" fmla="*/ 0 w 9745"/>
                  <a:gd name="connsiteY70" fmla="*/ 9757 h 10000"/>
                  <a:gd name="connsiteX71" fmla="*/ 275 w 9745"/>
                  <a:gd name="connsiteY71" fmla="*/ 9741 h 10000"/>
                  <a:gd name="connsiteX72" fmla="*/ 571 w 9745"/>
                  <a:gd name="connsiteY72" fmla="*/ 9722 h 10000"/>
                  <a:gd name="connsiteX73" fmla="*/ 846 w 9745"/>
                  <a:gd name="connsiteY73" fmla="*/ 9695 h 10000"/>
                  <a:gd name="connsiteX74" fmla="*/ 1145 w 9745"/>
                  <a:gd name="connsiteY74" fmla="*/ 9672 h 10000"/>
                  <a:gd name="connsiteX75" fmla="*/ 1398 w 9745"/>
                  <a:gd name="connsiteY75" fmla="*/ 9653 h 10000"/>
                  <a:gd name="connsiteX76" fmla="*/ 1695 w 9745"/>
                  <a:gd name="connsiteY76" fmla="*/ 9637 h 10000"/>
                  <a:gd name="connsiteX77" fmla="*/ 2013 w 9745"/>
                  <a:gd name="connsiteY77" fmla="*/ 9625 h 10000"/>
                  <a:gd name="connsiteX78" fmla="*/ 2331 w 9745"/>
                  <a:gd name="connsiteY78" fmla="*/ 9625 h 10000"/>
                  <a:gd name="connsiteX79" fmla="*/ 2564 w 9745"/>
                  <a:gd name="connsiteY79" fmla="*/ 9625 h 10000"/>
                  <a:gd name="connsiteX80" fmla="*/ 2797 w 9745"/>
                  <a:gd name="connsiteY80" fmla="*/ 9625 h 10000"/>
                  <a:gd name="connsiteX81" fmla="*/ 3009 w 9745"/>
                  <a:gd name="connsiteY81" fmla="*/ 9620 h 10000"/>
                  <a:gd name="connsiteX82" fmla="*/ 3241 w 9745"/>
                  <a:gd name="connsiteY82" fmla="*/ 9613 h 10000"/>
                  <a:gd name="connsiteX83" fmla="*/ 3453 w 9745"/>
                  <a:gd name="connsiteY83" fmla="*/ 9609 h 10000"/>
                  <a:gd name="connsiteX84" fmla="*/ 3644 w 9745"/>
                  <a:gd name="connsiteY84" fmla="*/ 9597 h 10000"/>
                  <a:gd name="connsiteX85" fmla="*/ 3856 w 9745"/>
                  <a:gd name="connsiteY85" fmla="*/ 9582 h 10000"/>
                  <a:gd name="connsiteX86" fmla="*/ 4047 w 9745"/>
                  <a:gd name="connsiteY86" fmla="*/ 9563 h 10000"/>
                  <a:gd name="connsiteX87" fmla="*/ 4068 w 9745"/>
                  <a:gd name="connsiteY87" fmla="*/ 9393 h 10000"/>
                  <a:gd name="connsiteX88" fmla="*/ 4131 w 9745"/>
                  <a:gd name="connsiteY88" fmla="*/ 9223 h 10000"/>
                  <a:gd name="connsiteX89" fmla="*/ 4216 w 9745"/>
                  <a:gd name="connsiteY89" fmla="*/ 9053 h 10000"/>
                  <a:gd name="connsiteX90" fmla="*/ 4280 w 9745"/>
                  <a:gd name="connsiteY90" fmla="*/ 8883 h 10000"/>
                  <a:gd name="connsiteX91" fmla="*/ 4258 w 9745"/>
                  <a:gd name="connsiteY91" fmla="*/ 8635 h 10000"/>
                  <a:gd name="connsiteX92" fmla="*/ 4258 w 9745"/>
                  <a:gd name="connsiteY92" fmla="*/ 8386 h 10000"/>
                  <a:gd name="connsiteX93" fmla="*/ 4258 w 9745"/>
                  <a:gd name="connsiteY93" fmla="*/ 8136 h 10000"/>
                  <a:gd name="connsiteX94" fmla="*/ 4280 w 9745"/>
                  <a:gd name="connsiteY94" fmla="*/ 7887 h 10000"/>
                  <a:gd name="connsiteX95" fmla="*/ 4280 w 9745"/>
                  <a:gd name="connsiteY95" fmla="*/ 7691 h 10000"/>
                  <a:gd name="connsiteX96" fmla="*/ 4237 w 9745"/>
                  <a:gd name="connsiteY96" fmla="*/ 7489 h 10000"/>
                  <a:gd name="connsiteX97" fmla="*/ 4216 w 9745"/>
                  <a:gd name="connsiteY97" fmla="*/ 7300 h 10000"/>
                  <a:gd name="connsiteX98" fmla="*/ 4280 w 9745"/>
                  <a:gd name="connsiteY98" fmla="*/ 7110 h 10000"/>
                  <a:gd name="connsiteX99" fmla="*/ 4512 w 9745"/>
                  <a:gd name="connsiteY99" fmla="*/ 6909 h 10000"/>
                  <a:gd name="connsiteX100" fmla="*/ 4555 w 9745"/>
                  <a:gd name="connsiteY100" fmla="*/ 6696 h 10000"/>
                  <a:gd name="connsiteX101" fmla="*/ 4533 w 9745"/>
                  <a:gd name="connsiteY101" fmla="*/ 6480 h 10000"/>
                  <a:gd name="connsiteX102" fmla="*/ 4533 w 9745"/>
                  <a:gd name="connsiteY102" fmla="*/ 6263 h 10000"/>
                  <a:gd name="connsiteX103" fmla="*/ 4555 w 9745"/>
                  <a:gd name="connsiteY103" fmla="*/ 6186 h 10000"/>
                  <a:gd name="connsiteX104" fmla="*/ 4576 w 9745"/>
                  <a:gd name="connsiteY104" fmla="*/ 6112 h 10000"/>
                  <a:gd name="connsiteX105" fmla="*/ 4576 w 9745"/>
                  <a:gd name="connsiteY105" fmla="*/ 6039 h 10000"/>
                  <a:gd name="connsiteX106" fmla="*/ 4512 w 9745"/>
                  <a:gd name="connsiteY106" fmla="*/ 5969 h 10000"/>
                  <a:gd name="connsiteX107" fmla="*/ 4491 w 9745"/>
                  <a:gd name="connsiteY107" fmla="*/ 5795 h 10000"/>
                  <a:gd name="connsiteX108" fmla="*/ 4533 w 9745"/>
                  <a:gd name="connsiteY108" fmla="*/ 5784 h 10000"/>
                  <a:gd name="connsiteX109" fmla="*/ 4533 w 9745"/>
                  <a:gd name="connsiteY109" fmla="*/ 5606 h 10000"/>
                  <a:gd name="connsiteX110" fmla="*/ 4576 w 9745"/>
                  <a:gd name="connsiteY110" fmla="*/ 5424 h 10000"/>
                  <a:gd name="connsiteX111" fmla="*/ 4597 w 9745"/>
                  <a:gd name="connsiteY111" fmla="*/ 5246 h 10000"/>
                  <a:gd name="connsiteX112" fmla="*/ 4555 w 9745"/>
                  <a:gd name="connsiteY112" fmla="*/ 5053 h 10000"/>
                  <a:gd name="connsiteX113" fmla="*/ 4661 w 9745"/>
                  <a:gd name="connsiteY113" fmla="*/ 5025 h 10000"/>
                  <a:gd name="connsiteX114" fmla="*/ 4597 w 9745"/>
                  <a:gd name="connsiteY114" fmla="*/ 4662 h 10000"/>
                  <a:gd name="connsiteX115" fmla="*/ 4684 w 9745"/>
                  <a:gd name="connsiteY115" fmla="*/ 4576 h 10000"/>
                  <a:gd name="connsiteX116" fmla="*/ 4703 w 9745"/>
                  <a:gd name="connsiteY116" fmla="*/ 4491 h 10000"/>
                  <a:gd name="connsiteX117" fmla="*/ 4724 w 9745"/>
                  <a:gd name="connsiteY117" fmla="*/ 4402 h 10000"/>
                  <a:gd name="connsiteX118" fmla="*/ 4766 w 9745"/>
                  <a:gd name="connsiteY118" fmla="*/ 4313 h 10000"/>
                  <a:gd name="connsiteX119" fmla="*/ 4830 w 9745"/>
                  <a:gd name="connsiteY119" fmla="*/ 4259 h 10000"/>
                  <a:gd name="connsiteX120" fmla="*/ 4809 w 9745"/>
                  <a:gd name="connsiteY120" fmla="*/ 4213 h 10000"/>
                  <a:gd name="connsiteX121" fmla="*/ 4766 w 9745"/>
                  <a:gd name="connsiteY121" fmla="*/ 4158 h 10000"/>
                  <a:gd name="connsiteX122" fmla="*/ 4809 w 9745"/>
                  <a:gd name="connsiteY122" fmla="*/ 4112 h 10000"/>
                  <a:gd name="connsiteX123" fmla="*/ 4895 w 9745"/>
                  <a:gd name="connsiteY123" fmla="*/ 4028 h 10000"/>
                  <a:gd name="connsiteX124" fmla="*/ 4895 w 9745"/>
                  <a:gd name="connsiteY124" fmla="*/ 3946 h 10000"/>
                  <a:gd name="connsiteX125" fmla="*/ 4872 w 9745"/>
                  <a:gd name="connsiteY125" fmla="*/ 3861 h 10000"/>
                  <a:gd name="connsiteX126" fmla="*/ 4852 w 9745"/>
                  <a:gd name="connsiteY126" fmla="*/ 3775 h 10000"/>
                  <a:gd name="connsiteX127" fmla="*/ 4746 w 9745"/>
                  <a:gd name="connsiteY127" fmla="*/ 3771 h 10000"/>
                  <a:gd name="connsiteX128" fmla="*/ 4766 w 9745"/>
                  <a:gd name="connsiteY128" fmla="*/ 3705 h 10000"/>
                  <a:gd name="connsiteX129" fmla="*/ 4852 w 9745"/>
                  <a:gd name="connsiteY129" fmla="*/ 3640 h 10000"/>
                  <a:gd name="connsiteX130" fmla="*/ 4872 w 9745"/>
                  <a:gd name="connsiteY130" fmla="*/ 3575 h 10000"/>
                  <a:gd name="connsiteX131" fmla="*/ 4852 w 9745"/>
                  <a:gd name="connsiteY131" fmla="*/ 3505 h 10000"/>
                  <a:gd name="connsiteX132" fmla="*/ 4809 w 9745"/>
                  <a:gd name="connsiteY132" fmla="*/ 3505 h 10000"/>
                  <a:gd name="connsiteX133" fmla="*/ 4830 w 9745"/>
                  <a:gd name="connsiteY133" fmla="*/ 3439 h 10000"/>
                  <a:gd name="connsiteX134" fmla="*/ 4809 w 9745"/>
                  <a:gd name="connsiteY134" fmla="*/ 3362 h 10000"/>
                  <a:gd name="connsiteX135" fmla="*/ 4809 w 9745"/>
                  <a:gd name="connsiteY135" fmla="*/ 3296 h 10000"/>
                  <a:gd name="connsiteX136" fmla="*/ 4872 w 9745"/>
                  <a:gd name="connsiteY136" fmla="*/ 3226 h 10000"/>
                  <a:gd name="connsiteX137" fmla="*/ 4872 w 9745"/>
                  <a:gd name="connsiteY137" fmla="*/ 3087 h 10000"/>
                  <a:gd name="connsiteX138" fmla="*/ 4872 w 9745"/>
                  <a:gd name="connsiteY138" fmla="*/ 2952 h 10000"/>
                  <a:gd name="connsiteX139" fmla="*/ 4937 w 9745"/>
                  <a:gd name="connsiteY139" fmla="*/ 2817 h 10000"/>
                  <a:gd name="connsiteX140" fmla="*/ 5084 w 9745"/>
                  <a:gd name="connsiteY140" fmla="*/ 2693 h 10000"/>
                  <a:gd name="connsiteX141" fmla="*/ 5021 w 9745"/>
                  <a:gd name="connsiteY141" fmla="*/ 2674 h 10000"/>
                  <a:gd name="connsiteX142" fmla="*/ 5021 w 9745"/>
                  <a:gd name="connsiteY142" fmla="*/ 2557 h 10000"/>
                  <a:gd name="connsiteX143" fmla="*/ 5000 w 9745"/>
                  <a:gd name="connsiteY143" fmla="*/ 2441 h 10000"/>
                  <a:gd name="connsiteX144" fmla="*/ 4979 w 9745"/>
                  <a:gd name="connsiteY144" fmla="*/ 2325 h 10000"/>
                  <a:gd name="connsiteX145" fmla="*/ 5021 w 9745"/>
                  <a:gd name="connsiteY145" fmla="*/ 2222 h 10000"/>
                  <a:gd name="connsiteX146" fmla="*/ 5063 w 9745"/>
                  <a:gd name="connsiteY146" fmla="*/ 2034 h 10000"/>
                  <a:gd name="connsiteX147" fmla="*/ 5170 w 9745"/>
                  <a:gd name="connsiteY147" fmla="*/ 1853 h 10000"/>
                  <a:gd name="connsiteX148" fmla="*/ 5234 w 9745"/>
                  <a:gd name="connsiteY148" fmla="*/ 1667 h 10000"/>
                  <a:gd name="connsiteX149" fmla="*/ 5191 w 9745"/>
                  <a:gd name="connsiteY149" fmla="*/ 1478 h 10000"/>
                  <a:gd name="connsiteX150" fmla="*/ 5212 w 9745"/>
                  <a:gd name="connsiteY150" fmla="*/ 1389 h 10000"/>
                  <a:gd name="connsiteX151" fmla="*/ 5212 w 9745"/>
                  <a:gd name="connsiteY151" fmla="*/ 1293 h 10000"/>
                  <a:gd name="connsiteX152" fmla="*/ 5212 w 9745"/>
                  <a:gd name="connsiteY152" fmla="*/ 1202 h 10000"/>
                  <a:gd name="connsiteX153" fmla="*/ 5191 w 9745"/>
                  <a:gd name="connsiteY153" fmla="*/ 1109 h 10000"/>
                  <a:gd name="connsiteX154" fmla="*/ 5084 w 9745"/>
                  <a:gd name="connsiteY154" fmla="*/ 1137 h 10000"/>
                  <a:gd name="connsiteX155" fmla="*/ 5084 w 9745"/>
                  <a:gd name="connsiteY155" fmla="*/ 1075 h 10000"/>
                  <a:gd name="connsiteX156" fmla="*/ 5063 w 9745"/>
                  <a:gd name="connsiteY156" fmla="*/ 1010 h 10000"/>
                  <a:gd name="connsiteX157" fmla="*/ 5063 w 9745"/>
                  <a:gd name="connsiteY157" fmla="*/ 947 h 10000"/>
                  <a:gd name="connsiteX158" fmla="*/ 5084 w 9745"/>
                  <a:gd name="connsiteY158" fmla="*/ 886 h 10000"/>
                  <a:gd name="connsiteX159" fmla="*/ 5021 w 9745"/>
                  <a:gd name="connsiteY159" fmla="*/ 804 h 10000"/>
                  <a:gd name="connsiteX160" fmla="*/ 5021 w 9745"/>
                  <a:gd name="connsiteY160" fmla="*/ 720 h 10000"/>
                  <a:gd name="connsiteX161" fmla="*/ 5000 w 9745"/>
                  <a:gd name="connsiteY161" fmla="*/ 634 h 10000"/>
                  <a:gd name="connsiteX162" fmla="*/ 5000 w 9745"/>
                  <a:gd name="connsiteY162" fmla="*/ 558 h 10000"/>
                  <a:gd name="connsiteX163" fmla="*/ 4937 w 9745"/>
                  <a:gd name="connsiteY163" fmla="*/ 363 h 10000"/>
                  <a:gd name="connsiteX164" fmla="*/ 4872 w 9745"/>
                  <a:gd name="connsiteY164" fmla="*/ 344 h 10000"/>
                  <a:gd name="connsiteX165" fmla="*/ 4746 w 9745"/>
                  <a:gd name="connsiteY165" fmla="*/ 332 h 10000"/>
                  <a:gd name="connsiteX166" fmla="*/ 4661 w 9745"/>
                  <a:gd name="connsiteY166" fmla="*/ 320 h 10000"/>
                  <a:gd name="connsiteX167" fmla="*/ 4533 w 9745"/>
                  <a:gd name="connsiteY167" fmla="*/ 317 h 10000"/>
                  <a:gd name="connsiteX168" fmla="*/ 4449 w 9745"/>
                  <a:gd name="connsiteY168" fmla="*/ 320 h 10000"/>
                  <a:gd name="connsiteX169" fmla="*/ 4386 w 9745"/>
                  <a:gd name="connsiteY169" fmla="*/ 328 h 10000"/>
                  <a:gd name="connsiteX170" fmla="*/ 4300 w 9745"/>
                  <a:gd name="connsiteY170" fmla="*/ 328 h 10000"/>
                  <a:gd name="connsiteX171" fmla="*/ 4237 w 9745"/>
                  <a:gd name="connsiteY171" fmla="*/ 320 h 10000"/>
                  <a:gd name="connsiteX172" fmla="*/ 4258 w 9745"/>
                  <a:gd name="connsiteY172" fmla="*/ 305 h 10000"/>
                  <a:gd name="connsiteX173" fmla="*/ 4300 w 9745"/>
                  <a:gd name="connsiteY173" fmla="*/ 297 h 10000"/>
                  <a:gd name="connsiteX174" fmla="*/ 4366 w 9745"/>
                  <a:gd name="connsiteY174" fmla="*/ 286 h 10000"/>
                  <a:gd name="connsiteX175" fmla="*/ 4343 w 9745"/>
                  <a:gd name="connsiteY175" fmla="*/ 271 h 10000"/>
                  <a:gd name="connsiteX176" fmla="*/ 4533 w 9745"/>
                  <a:gd name="connsiteY176" fmla="*/ 255 h 10000"/>
                  <a:gd name="connsiteX177" fmla="*/ 4724 w 9745"/>
                  <a:gd name="connsiteY177" fmla="*/ 228 h 10000"/>
                  <a:gd name="connsiteX178" fmla="*/ 4895 w 9745"/>
                  <a:gd name="connsiteY178" fmla="*/ 201 h 10000"/>
                  <a:gd name="connsiteX179" fmla="*/ 5041 w 9745"/>
                  <a:gd name="connsiteY179" fmla="*/ 162 h 10000"/>
                  <a:gd name="connsiteX180" fmla="*/ 5084 w 9745"/>
                  <a:gd name="connsiteY180" fmla="*/ 120 h 10000"/>
                  <a:gd name="connsiteX181" fmla="*/ 5147 w 9745"/>
                  <a:gd name="connsiteY181" fmla="*/ 85 h 10000"/>
                  <a:gd name="connsiteX182" fmla="*/ 5147 w 9745"/>
                  <a:gd name="connsiteY182" fmla="*/ 42 h 10000"/>
                  <a:gd name="connsiteX183" fmla="*/ 5170 w 9745"/>
                  <a:gd name="connsiteY183" fmla="*/ 0 h 10000"/>
                  <a:gd name="connsiteX184" fmla="*/ 5234 w 9745"/>
                  <a:gd name="connsiteY184" fmla="*/ 73 h 10000"/>
                  <a:gd name="connsiteX185" fmla="*/ 5317 w 9745"/>
                  <a:gd name="connsiteY185" fmla="*/ 154 h 10000"/>
                  <a:gd name="connsiteX186" fmla="*/ 5340 w 9745"/>
                  <a:gd name="connsiteY186" fmla="*/ 232 h 10000"/>
                  <a:gd name="connsiteX187" fmla="*/ 5297 w 9745"/>
                  <a:gd name="connsiteY187" fmla="*/ 317 h 10000"/>
                  <a:gd name="connsiteX0" fmla="*/ 5436 w 9762"/>
                  <a:gd name="connsiteY0" fmla="*/ 317 h 10000"/>
                  <a:gd name="connsiteX1" fmla="*/ 5543 w 9762"/>
                  <a:gd name="connsiteY1" fmla="*/ 546 h 10000"/>
                  <a:gd name="connsiteX2" fmla="*/ 5631 w 9762"/>
                  <a:gd name="connsiteY2" fmla="*/ 785 h 10000"/>
                  <a:gd name="connsiteX3" fmla="*/ 5675 w 9762"/>
                  <a:gd name="connsiteY3" fmla="*/ 1017 h 10000"/>
                  <a:gd name="connsiteX4" fmla="*/ 5718 w 9762"/>
                  <a:gd name="connsiteY4" fmla="*/ 1248 h 10000"/>
                  <a:gd name="connsiteX5" fmla="*/ 5869 w 9762"/>
                  <a:gd name="connsiteY5" fmla="*/ 1474 h 10000"/>
                  <a:gd name="connsiteX6" fmla="*/ 5957 w 9762"/>
                  <a:gd name="connsiteY6" fmla="*/ 1706 h 10000"/>
                  <a:gd name="connsiteX7" fmla="*/ 5957 w 9762"/>
                  <a:gd name="connsiteY7" fmla="*/ 1935 h 10000"/>
                  <a:gd name="connsiteX8" fmla="*/ 5935 w 9762"/>
                  <a:gd name="connsiteY8" fmla="*/ 2163 h 10000"/>
                  <a:gd name="connsiteX9" fmla="*/ 5977 w 9762"/>
                  <a:gd name="connsiteY9" fmla="*/ 2287 h 10000"/>
                  <a:gd name="connsiteX10" fmla="*/ 6044 w 9762"/>
                  <a:gd name="connsiteY10" fmla="*/ 2422 h 10000"/>
                  <a:gd name="connsiteX11" fmla="*/ 6044 w 9762"/>
                  <a:gd name="connsiteY11" fmla="*/ 2554 h 10000"/>
                  <a:gd name="connsiteX12" fmla="*/ 6022 w 9762"/>
                  <a:gd name="connsiteY12" fmla="*/ 2685 h 10000"/>
                  <a:gd name="connsiteX13" fmla="*/ 6044 w 9762"/>
                  <a:gd name="connsiteY13" fmla="*/ 2700 h 10000"/>
                  <a:gd name="connsiteX14" fmla="*/ 6022 w 9762"/>
                  <a:gd name="connsiteY14" fmla="*/ 2723 h 10000"/>
                  <a:gd name="connsiteX15" fmla="*/ 5957 w 9762"/>
                  <a:gd name="connsiteY15" fmla="*/ 2739 h 10000"/>
                  <a:gd name="connsiteX16" fmla="*/ 5935 w 9762"/>
                  <a:gd name="connsiteY16" fmla="*/ 2758 h 10000"/>
                  <a:gd name="connsiteX17" fmla="*/ 5935 w 9762"/>
                  <a:gd name="connsiteY17" fmla="*/ 2817 h 10000"/>
                  <a:gd name="connsiteX18" fmla="*/ 5935 w 9762"/>
                  <a:gd name="connsiteY18" fmla="*/ 2874 h 10000"/>
                  <a:gd name="connsiteX19" fmla="*/ 5893 w 9762"/>
                  <a:gd name="connsiteY19" fmla="*/ 2936 h 10000"/>
                  <a:gd name="connsiteX20" fmla="*/ 5848 w 9762"/>
                  <a:gd name="connsiteY20" fmla="*/ 2987 h 10000"/>
                  <a:gd name="connsiteX21" fmla="*/ 5848 w 9762"/>
                  <a:gd name="connsiteY21" fmla="*/ 3161 h 10000"/>
                  <a:gd name="connsiteX22" fmla="*/ 5893 w 9762"/>
                  <a:gd name="connsiteY22" fmla="*/ 3342 h 10000"/>
                  <a:gd name="connsiteX23" fmla="*/ 5977 w 9762"/>
                  <a:gd name="connsiteY23" fmla="*/ 3524 h 10000"/>
                  <a:gd name="connsiteX24" fmla="*/ 6001 w 9762"/>
                  <a:gd name="connsiteY24" fmla="*/ 3697 h 10000"/>
                  <a:gd name="connsiteX25" fmla="*/ 6196 w 9762"/>
                  <a:gd name="connsiteY25" fmla="*/ 3845 h 10000"/>
                  <a:gd name="connsiteX26" fmla="*/ 6219 w 9762"/>
                  <a:gd name="connsiteY26" fmla="*/ 4000 h 10000"/>
                  <a:gd name="connsiteX27" fmla="*/ 6196 w 9762"/>
                  <a:gd name="connsiteY27" fmla="*/ 4150 h 10000"/>
                  <a:gd name="connsiteX28" fmla="*/ 6175 w 9762"/>
                  <a:gd name="connsiteY28" fmla="*/ 4305 h 10000"/>
                  <a:gd name="connsiteX29" fmla="*/ 6022 w 9762"/>
                  <a:gd name="connsiteY29" fmla="*/ 4533 h 10000"/>
                  <a:gd name="connsiteX30" fmla="*/ 6044 w 9762"/>
                  <a:gd name="connsiteY30" fmla="*/ 4762 h 10000"/>
                  <a:gd name="connsiteX31" fmla="*/ 6110 w 9762"/>
                  <a:gd name="connsiteY31" fmla="*/ 4990 h 10000"/>
                  <a:gd name="connsiteX32" fmla="*/ 6044 w 9762"/>
                  <a:gd name="connsiteY32" fmla="*/ 5219 h 10000"/>
                  <a:gd name="connsiteX33" fmla="*/ 6130 w 9762"/>
                  <a:gd name="connsiteY33" fmla="*/ 5471 h 10000"/>
                  <a:gd name="connsiteX34" fmla="*/ 6196 w 9762"/>
                  <a:gd name="connsiteY34" fmla="*/ 5715 h 10000"/>
                  <a:gd name="connsiteX35" fmla="*/ 6260 w 9762"/>
                  <a:gd name="connsiteY35" fmla="*/ 5965 h 10000"/>
                  <a:gd name="connsiteX36" fmla="*/ 6260 w 9762"/>
                  <a:gd name="connsiteY36" fmla="*/ 6220 h 10000"/>
                  <a:gd name="connsiteX37" fmla="*/ 6348 w 9762"/>
                  <a:gd name="connsiteY37" fmla="*/ 6546 h 10000"/>
                  <a:gd name="connsiteX38" fmla="*/ 6348 w 9762"/>
                  <a:gd name="connsiteY38" fmla="*/ 6870 h 10000"/>
                  <a:gd name="connsiteX39" fmla="*/ 6369 w 9762"/>
                  <a:gd name="connsiteY39" fmla="*/ 7188 h 10000"/>
                  <a:gd name="connsiteX40" fmla="*/ 6630 w 9762"/>
                  <a:gd name="connsiteY40" fmla="*/ 7502 h 10000"/>
                  <a:gd name="connsiteX41" fmla="*/ 6674 w 9762"/>
                  <a:gd name="connsiteY41" fmla="*/ 7656 h 10000"/>
                  <a:gd name="connsiteX42" fmla="*/ 6761 w 9762"/>
                  <a:gd name="connsiteY42" fmla="*/ 7807 h 10000"/>
                  <a:gd name="connsiteX43" fmla="*/ 6805 w 9762"/>
                  <a:gd name="connsiteY43" fmla="*/ 7965 h 10000"/>
                  <a:gd name="connsiteX44" fmla="*/ 6717 w 9762"/>
                  <a:gd name="connsiteY44" fmla="*/ 8117 h 10000"/>
                  <a:gd name="connsiteX45" fmla="*/ 6610 w 9762"/>
                  <a:gd name="connsiteY45" fmla="*/ 8317 h 10000"/>
                  <a:gd name="connsiteX46" fmla="*/ 6630 w 9762"/>
                  <a:gd name="connsiteY46" fmla="*/ 8523 h 10000"/>
                  <a:gd name="connsiteX47" fmla="*/ 6761 w 9762"/>
                  <a:gd name="connsiteY47" fmla="*/ 8736 h 10000"/>
                  <a:gd name="connsiteX48" fmla="*/ 6870 w 9762"/>
                  <a:gd name="connsiteY48" fmla="*/ 8941 h 10000"/>
                  <a:gd name="connsiteX49" fmla="*/ 6892 w 9762"/>
                  <a:gd name="connsiteY49" fmla="*/ 9095 h 10000"/>
                  <a:gd name="connsiteX50" fmla="*/ 6892 w 9762"/>
                  <a:gd name="connsiteY50" fmla="*/ 9254 h 10000"/>
                  <a:gd name="connsiteX51" fmla="*/ 6957 w 9762"/>
                  <a:gd name="connsiteY51" fmla="*/ 9408 h 10000"/>
                  <a:gd name="connsiteX52" fmla="*/ 7217 w 9762"/>
                  <a:gd name="connsiteY52" fmla="*/ 9540 h 10000"/>
                  <a:gd name="connsiteX53" fmla="*/ 7500 w 9762"/>
                  <a:gd name="connsiteY53" fmla="*/ 9540 h 10000"/>
                  <a:gd name="connsiteX54" fmla="*/ 7804 w 9762"/>
                  <a:gd name="connsiteY54" fmla="*/ 9551 h 10000"/>
                  <a:gd name="connsiteX55" fmla="*/ 8044 w 9762"/>
                  <a:gd name="connsiteY55" fmla="*/ 9563 h 10000"/>
                  <a:gd name="connsiteX56" fmla="*/ 8325 w 9762"/>
                  <a:gd name="connsiteY56" fmla="*/ 9578 h 10000"/>
                  <a:gd name="connsiteX57" fmla="*/ 8588 w 9762"/>
                  <a:gd name="connsiteY57" fmla="*/ 9597 h 10000"/>
                  <a:gd name="connsiteX58" fmla="*/ 8806 w 9762"/>
                  <a:gd name="connsiteY58" fmla="*/ 9625 h 10000"/>
                  <a:gd name="connsiteX59" fmla="*/ 9065 w 9762"/>
                  <a:gd name="connsiteY59" fmla="*/ 9657 h 10000"/>
                  <a:gd name="connsiteX60" fmla="*/ 9282 w 9762"/>
                  <a:gd name="connsiteY60" fmla="*/ 9688 h 10000"/>
                  <a:gd name="connsiteX61" fmla="*/ 9522 w 9762"/>
                  <a:gd name="connsiteY61" fmla="*/ 9699 h 10000"/>
                  <a:gd name="connsiteX62" fmla="*/ 9762 w 9762"/>
                  <a:gd name="connsiteY62" fmla="*/ 9711 h 10000"/>
                  <a:gd name="connsiteX63" fmla="*/ 3197 w 9762"/>
                  <a:gd name="connsiteY63" fmla="*/ 10000 h 10000"/>
                  <a:gd name="connsiteX64" fmla="*/ 2741 w 9762"/>
                  <a:gd name="connsiteY64" fmla="*/ 9958 h 10000"/>
                  <a:gd name="connsiteX65" fmla="*/ 2326 w 9762"/>
                  <a:gd name="connsiteY65" fmla="*/ 9915 h 10000"/>
                  <a:gd name="connsiteX66" fmla="*/ 1847 w 9762"/>
                  <a:gd name="connsiteY66" fmla="*/ 9880 h 10000"/>
                  <a:gd name="connsiteX67" fmla="*/ 912 w 9762"/>
                  <a:gd name="connsiteY67" fmla="*/ 9815 h 10000"/>
                  <a:gd name="connsiteX68" fmla="*/ 479 w 9762"/>
                  <a:gd name="connsiteY68" fmla="*/ 9785 h 10000"/>
                  <a:gd name="connsiteX69" fmla="*/ 0 w 9762"/>
                  <a:gd name="connsiteY69" fmla="*/ 9757 h 10000"/>
                  <a:gd name="connsiteX70" fmla="*/ 282 w 9762"/>
                  <a:gd name="connsiteY70" fmla="*/ 9741 h 10000"/>
                  <a:gd name="connsiteX71" fmla="*/ 586 w 9762"/>
                  <a:gd name="connsiteY71" fmla="*/ 9722 h 10000"/>
                  <a:gd name="connsiteX72" fmla="*/ 868 w 9762"/>
                  <a:gd name="connsiteY72" fmla="*/ 9695 h 10000"/>
                  <a:gd name="connsiteX73" fmla="*/ 1175 w 9762"/>
                  <a:gd name="connsiteY73" fmla="*/ 9672 h 10000"/>
                  <a:gd name="connsiteX74" fmla="*/ 1435 w 9762"/>
                  <a:gd name="connsiteY74" fmla="*/ 9653 h 10000"/>
                  <a:gd name="connsiteX75" fmla="*/ 1739 w 9762"/>
                  <a:gd name="connsiteY75" fmla="*/ 9637 h 10000"/>
                  <a:gd name="connsiteX76" fmla="*/ 2066 w 9762"/>
                  <a:gd name="connsiteY76" fmla="*/ 9625 h 10000"/>
                  <a:gd name="connsiteX77" fmla="*/ 2392 w 9762"/>
                  <a:gd name="connsiteY77" fmla="*/ 9625 h 10000"/>
                  <a:gd name="connsiteX78" fmla="*/ 2631 w 9762"/>
                  <a:gd name="connsiteY78" fmla="*/ 9625 h 10000"/>
                  <a:gd name="connsiteX79" fmla="*/ 2870 w 9762"/>
                  <a:gd name="connsiteY79" fmla="*/ 9625 h 10000"/>
                  <a:gd name="connsiteX80" fmla="*/ 3088 w 9762"/>
                  <a:gd name="connsiteY80" fmla="*/ 9620 h 10000"/>
                  <a:gd name="connsiteX81" fmla="*/ 3326 w 9762"/>
                  <a:gd name="connsiteY81" fmla="*/ 9613 h 10000"/>
                  <a:gd name="connsiteX82" fmla="*/ 3543 w 9762"/>
                  <a:gd name="connsiteY82" fmla="*/ 9609 h 10000"/>
                  <a:gd name="connsiteX83" fmla="*/ 3739 w 9762"/>
                  <a:gd name="connsiteY83" fmla="*/ 9597 h 10000"/>
                  <a:gd name="connsiteX84" fmla="*/ 3957 w 9762"/>
                  <a:gd name="connsiteY84" fmla="*/ 9582 h 10000"/>
                  <a:gd name="connsiteX85" fmla="*/ 4153 w 9762"/>
                  <a:gd name="connsiteY85" fmla="*/ 9563 h 10000"/>
                  <a:gd name="connsiteX86" fmla="*/ 4174 w 9762"/>
                  <a:gd name="connsiteY86" fmla="*/ 9393 h 10000"/>
                  <a:gd name="connsiteX87" fmla="*/ 4239 w 9762"/>
                  <a:gd name="connsiteY87" fmla="*/ 9223 h 10000"/>
                  <a:gd name="connsiteX88" fmla="*/ 4326 w 9762"/>
                  <a:gd name="connsiteY88" fmla="*/ 9053 h 10000"/>
                  <a:gd name="connsiteX89" fmla="*/ 4392 w 9762"/>
                  <a:gd name="connsiteY89" fmla="*/ 8883 h 10000"/>
                  <a:gd name="connsiteX90" fmla="*/ 4369 w 9762"/>
                  <a:gd name="connsiteY90" fmla="*/ 8635 h 10000"/>
                  <a:gd name="connsiteX91" fmla="*/ 4369 w 9762"/>
                  <a:gd name="connsiteY91" fmla="*/ 8386 h 10000"/>
                  <a:gd name="connsiteX92" fmla="*/ 4369 w 9762"/>
                  <a:gd name="connsiteY92" fmla="*/ 8136 h 10000"/>
                  <a:gd name="connsiteX93" fmla="*/ 4392 w 9762"/>
                  <a:gd name="connsiteY93" fmla="*/ 7887 h 10000"/>
                  <a:gd name="connsiteX94" fmla="*/ 4392 w 9762"/>
                  <a:gd name="connsiteY94" fmla="*/ 7691 h 10000"/>
                  <a:gd name="connsiteX95" fmla="*/ 4348 w 9762"/>
                  <a:gd name="connsiteY95" fmla="*/ 7489 h 10000"/>
                  <a:gd name="connsiteX96" fmla="*/ 4326 w 9762"/>
                  <a:gd name="connsiteY96" fmla="*/ 7300 h 10000"/>
                  <a:gd name="connsiteX97" fmla="*/ 4392 w 9762"/>
                  <a:gd name="connsiteY97" fmla="*/ 7110 h 10000"/>
                  <a:gd name="connsiteX98" fmla="*/ 4630 w 9762"/>
                  <a:gd name="connsiteY98" fmla="*/ 6909 h 10000"/>
                  <a:gd name="connsiteX99" fmla="*/ 4674 w 9762"/>
                  <a:gd name="connsiteY99" fmla="*/ 6696 h 10000"/>
                  <a:gd name="connsiteX100" fmla="*/ 4652 w 9762"/>
                  <a:gd name="connsiteY100" fmla="*/ 6480 h 10000"/>
                  <a:gd name="connsiteX101" fmla="*/ 4652 w 9762"/>
                  <a:gd name="connsiteY101" fmla="*/ 6263 h 10000"/>
                  <a:gd name="connsiteX102" fmla="*/ 4674 w 9762"/>
                  <a:gd name="connsiteY102" fmla="*/ 6186 h 10000"/>
                  <a:gd name="connsiteX103" fmla="*/ 4696 w 9762"/>
                  <a:gd name="connsiteY103" fmla="*/ 6112 h 10000"/>
                  <a:gd name="connsiteX104" fmla="*/ 4696 w 9762"/>
                  <a:gd name="connsiteY104" fmla="*/ 6039 h 10000"/>
                  <a:gd name="connsiteX105" fmla="*/ 4630 w 9762"/>
                  <a:gd name="connsiteY105" fmla="*/ 5969 h 10000"/>
                  <a:gd name="connsiteX106" fmla="*/ 4609 w 9762"/>
                  <a:gd name="connsiteY106" fmla="*/ 5795 h 10000"/>
                  <a:gd name="connsiteX107" fmla="*/ 4652 w 9762"/>
                  <a:gd name="connsiteY107" fmla="*/ 5784 h 10000"/>
                  <a:gd name="connsiteX108" fmla="*/ 4652 w 9762"/>
                  <a:gd name="connsiteY108" fmla="*/ 5606 h 10000"/>
                  <a:gd name="connsiteX109" fmla="*/ 4696 w 9762"/>
                  <a:gd name="connsiteY109" fmla="*/ 5424 h 10000"/>
                  <a:gd name="connsiteX110" fmla="*/ 4717 w 9762"/>
                  <a:gd name="connsiteY110" fmla="*/ 5246 h 10000"/>
                  <a:gd name="connsiteX111" fmla="*/ 4674 w 9762"/>
                  <a:gd name="connsiteY111" fmla="*/ 5053 h 10000"/>
                  <a:gd name="connsiteX112" fmla="*/ 4783 w 9762"/>
                  <a:gd name="connsiteY112" fmla="*/ 5025 h 10000"/>
                  <a:gd name="connsiteX113" fmla="*/ 4717 w 9762"/>
                  <a:gd name="connsiteY113" fmla="*/ 4662 h 10000"/>
                  <a:gd name="connsiteX114" fmla="*/ 4807 w 9762"/>
                  <a:gd name="connsiteY114" fmla="*/ 4576 h 10000"/>
                  <a:gd name="connsiteX115" fmla="*/ 4826 w 9762"/>
                  <a:gd name="connsiteY115" fmla="*/ 4491 h 10000"/>
                  <a:gd name="connsiteX116" fmla="*/ 4848 w 9762"/>
                  <a:gd name="connsiteY116" fmla="*/ 4402 h 10000"/>
                  <a:gd name="connsiteX117" fmla="*/ 4891 w 9762"/>
                  <a:gd name="connsiteY117" fmla="*/ 4313 h 10000"/>
                  <a:gd name="connsiteX118" fmla="*/ 4956 w 9762"/>
                  <a:gd name="connsiteY118" fmla="*/ 4259 h 10000"/>
                  <a:gd name="connsiteX119" fmla="*/ 4935 w 9762"/>
                  <a:gd name="connsiteY119" fmla="*/ 4213 h 10000"/>
                  <a:gd name="connsiteX120" fmla="*/ 4891 w 9762"/>
                  <a:gd name="connsiteY120" fmla="*/ 4158 h 10000"/>
                  <a:gd name="connsiteX121" fmla="*/ 4935 w 9762"/>
                  <a:gd name="connsiteY121" fmla="*/ 4112 h 10000"/>
                  <a:gd name="connsiteX122" fmla="*/ 5023 w 9762"/>
                  <a:gd name="connsiteY122" fmla="*/ 4028 h 10000"/>
                  <a:gd name="connsiteX123" fmla="*/ 5023 w 9762"/>
                  <a:gd name="connsiteY123" fmla="*/ 3946 h 10000"/>
                  <a:gd name="connsiteX124" fmla="*/ 4999 w 9762"/>
                  <a:gd name="connsiteY124" fmla="*/ 3861 h 10000"/>
                  <a:gd name="connsiteX125" fmla="*/ 4979 w 9762"/>
                  <a:gd name="connsiteY125" fmla="*/ 3775 h 10000"/>
                  <a:gd name="connsiteX126" fmla="*/ 4870 w 9762"/>
                  <a:gd name="connsiteY126" fmla="*/ 3771 h 10000"/>
                  <a:gd name="connsiteX127" fmla="*/ 4891 w 9762"/>
                  <a:gd name="connsiteY127" fmla="*/ 3705 h 10000"/>
                  <a:gd name="connsiteX128" fmla="*/ 4979 w 9762"/>
                  <a:gd name="connsiteY128" fmla="*/ 3640 h 10000"/>
                  <a:gd name="connsiteX129" fmla="*/ 4999 w 9762"/>
                  <a:gd name="connsiteY129" fmla="*/ 3575 h 10000"/>
                  <a:gd name="connsiteX130" fmla="*/ 4979 w 9762"/>
                  <a:gd name="connsiteY130" fmla="*/ 3505 h 10000"/>
                  <a:gd name="connsiteX131" fmla="*/ 4935 w 9762"/>
                  <a:gd name="connsiteY131" fmla="*/ 3505 h 10000"/>
                  <a:gd name="connsiteX132" fmla="*/ 4956 w 9762"/>
                  <a:gd name="connsiteY132" fmla="*/ 3439 h 10000"/>
                  <a:gd name="connsiteX133" fmla="*/ 4935 w 9762"/>
                  <a:gd name="connsiteY133" fmla="*/ 3362 h 10000"/>
                  <a:gd name="connsiteX134" fmla="*/ 4935 w 9762"/>
                  <a:gd name="connsiteY134" fmla="*/ 3296 h 10000"/>
                  <a:gd name="connsiteX135" fmla="*/ 4999 w 9762"/>
                  <a:gd name="connsiteY135" fmla="*/ 3226 h 10000"/>
                  <a:gd name="connsiteX136" fmla="*/ 4999 w 9762"/>
                  <a:gd name="connsiteY136" fmla="*/ 3087 h 10000"/>
                  <a:gd name="connsiteX137" fmla="*/ 4999 w 9762"/>
                  <a:gd name="connsiteY137" fmla="*/ 2952 h 10000"/>
                  <a:gd name="connsiteX138" fmla="*/ 5066 w 9762"/>
                  <a:gd name="connsiteY138" fmla="*/ 2817 h 10000"/>
                  <a:gd name="connsiteX139" fmla="*/ 5217 w 9762"/>
                  <a:gd name="connsiteY139" fmla="*/ 2693 h 10000"/>
                  <a:gd name="connsiteX140" fmla="*/ 5152 w 9762"/>
                  <a:gd name="connsiteY140" fmla="*/ 2674 h 10000"/>
                  <a:gd name="connsiteX141" fmla="*/ 5152 w 9762"/>
                  <a:gd name="connsiteY141" fmla="*/ 2557 h 10000"/>
                  <a:gd name="connsiteX142" fmla="*/ 5131 w 9762"/>
                  <a:gd name="connsiteY142" fmla="*/ 2441 h 10000"/>
                  <a:gd name="connsiteX143" fmla="*/ 5109 w 9762"/>
                  <a:gd name="connsiteY143" fmla="*/ 2325 h 10000"/>
                  <a:gd name="connsiteX144" fmla="*/ 5152 w 9762"/>
                  <a:gd name="connsiteY144" fmla="*/ 2222 h 10000"/>
                  <a:gd name="connsiteX145" fmla="*/ 5195 w 9762"/>
                  <a:gd name="connsiteY145" fmla="*/ 2034 h 10000"/>
                  <a:gd name="connsiteX146" fmla="*/ 5305 w 9762"/>
                  <a:gd name="connsiteY146" fmla="*/ 1853 h 10000"/>
                  <a:gd name="connsiteX147" fmla="*/ 5371 w 9762"/>
                  <a:gd name="connsiteY147" fmla="*/ 1667 h 10000"/>
                  <a:gd name="connsiteX148" fmla="*/ 5327 w 9762"/>
                  <a:gd name="connsiteY148" fmla="*/ 1478 h 10000"/>
                  <a:gd name="connsiteX149" fmla="*/ 5348 w 9762"/>
                  <a:gd name="connsiteY149" fmla="*/ 1389 h 10000"/>
                  <a:gd name="connsiteX150" fmla="*/ 5348 w 9762"/>
                  <a:gd name="connsiteY150" fmla="*/ 1293 h 10000"/>
                  <a:gd name="connsiteX151" fmla="*/ 5348 w 9762"/>
                  <a:gd name="connsiteY151" fmla="*/ 1202 h 10000"/>
                  <a:gd name="connsiteX152" fmla="*/ 5327 w 9762"/>
                  <a:gd name="connsiteY152" fmla="*/ 1109 h 10000"/>
                  <a:gd name="connsiteX153" fmla="*/ 5217 w 9762"/>
                  <a:gd name="connsiteY153" fmla="*/ 1137 h 10000"/>
                  <a:gd name="connsiteX154" fmla="*/ 5217 w 9762"/>
                  <a:gd name="connsiteY154" fmla="*/ 1075 h 10000"/>
                  <a:gd name="connsiteX155" fmla="*/ 5195 w 9762"/>
                  <a:gd name="connsiteY155" fmla="*/ 1010 h 10000"/>
                  <a:gd name="connsiteX156" fmla="*/ 5195 w 9762"/>
                  <a:gd name="connsiteY156" fmla="*/ 947 h 10000"/>
                  <a:gd name="connsiteX157" fmla="*/ 5217 w 9762"/>
                  <a:gd name="connsiteY157" fmla="*/ 886 h 10000"/>
                  <a:gd name="connsiteX158" fmla="*/ 5152 w 9762"/>
                  <a:gd name="connsiteY158" fmla="*/ 804 h 10000"/>
                  <a:gd name="connsiteX159" fmla="*/ 5152 w 9762"/>
                  <a:gd name="connsiteY159" fmla="*/ 720 h 10000"/>
                  <a:gd name="connsiteX160" fmla="*/ 5131 w 9762"/>
                  <a:gd name="connsiteY160" fmla="*/ 634 h 10000"/>
                  <a:gd name="connsiteX161" fmla="*/ 5131 w 9762"/>
                  <a:gd name="connsiteY161" fmla="*/ 558 h 10000"/>
                  <a:gd name="connsiteX162" fmla="*/ 5066 w 9762"/>
                  <a:gd name="connsiteY162" fmla="*/ 363 h 10000"/>
                  <a:gd name="connsiteX163" fmla="*/ 4999 w 9762"/>
                  <a:gd name="connsiteY163" fmla="*/ 344 h 10000"/>
                  <a:gd name="connsiteX164" fmla="*/ 4870 w 9762"/>
                  <a:gd name="connsiteY164" fmla="*/ 332 h 10000"/>
                  <a:gd name="connsiteX165" fmla="*/ 4783 w 9762"/>
                  <a:gd name="connsiteY165" fmla="*/ 320 h 10000"/>
                  <a:gd name="connsiteX166" fmla="*/ 4652 w 9762"/>
                  <a:gd name="connsiteY166" fmla="*/ 317 h 10000"/>
                  <a:gd name="connsiteX167" fmla="*/ 4565 w 9762"/>
                  <a:gd name="connsiteY167" fmla="*/ 320 h 10000"/>
                  <a:gd name="connsiteX168" fmla="*/ 4501 w 9762"/>
                  <a:gd name="connsiteY168" fmla="*/ 328 h 10000"/>
                  <a:gd name="connsiteX169" fmla="*/ 4413 w 9762"/>
                  <a:gd name="connsiteY169" fmla="*/ 328 h 10000"/>
                  <a:gd name="connsiteX170" fmla="*/ 4348 w 9762"/>
                  <a:gd name="connsiteY170" fmla="*/ 320 h 10000"/>
                  <a:gd name="connsiteX171" fmla="*/ 4369 w 9762"/>
                  <a:gd name="connsiteY171" fmla="*/ 305 h 10000"/>
                  <a:gd name="connsiteX172" fmla="*/ 4413 w 9762"/>
                  <a:gd name="connsiteY172" fmla="*/ 297 h 10000"/>
                  <a:gd name="connsiteX173" fmla="*/ 4480 w 9762"/>
                  <a:gd name="connsiteY173" fmla="*/ 286 h 10000"/>
                  <a:gd name="connsiteX174" fmla="*/ 4457 w 9762"/>
                  <a:gd name="connsiteY174" fmla="*/ 271 h 10000"/>
                  <a:gd name="connsiteX175" fmla="*/ 4652 w 9762"/>
                  <a:gd name="connsiteY175" fmla="*/ 255 h 10000"/>
                  <a:gd name="connsiteX176" fmla="*/ 4848 w 9762"/>
                  <a:gd name="connsiteY176" fmla="*/ 228 h 10000"/>
                  <a:gd name="connsiteX177" fmla="*/ 5023 w 9762"/>
                  <a:gd name="connsiteY177" fmla="*/ 201 h 10000"/>
                  <a:gd name="connsiteX178" fmla="*/ 5173 w 9762"/>
                  <a:gd name="connsiteY178" fmla="*/ 162 h 10000"/>
                  <a:gd name="connsiteX179" fmla="*/ 5217 w 9762"/>
                  <a:gd name="connsiteY179" fmla="*/ 120 h 10000"/>
                  <a:gd name="connsiteX180" fmla="*/ 5282 w 9762"/>
                  <a:gd name="connsiteY180" fmla="*/ 85 h 10000"/>
                  <a:gd name="connsiteX181" fmla="*/ 5282 w 9762"/>
                  <a:gd name="connsiteY181" fmla="*/ 42 h 10000"/>
                  <a:gd name="connsiteX182" fmla="*/ 5305 w 9762"/>
                  <a:gd name="connsiteY182" fmla="*/ 0 h 10000"/>
                  <a:gd name="connsiteX183" fmla="*/ 5371 w 9762"/>
                  <a:gd name="connsiteY183" fmla="*/ 73 h 10000"/>
                  <a:gd name="connsiteX184" fmla="*/ 5456 w 9762"/>
                  <a:gd name="connsiteY184" fmla="*/ 154 h 10000"/>
                  <a:gd name="connsiteX185" fmla="*/ 5480 w 9762"/>
                  <a:gd name="connsiteY185" fmla="*/ 232 h 10000"/>
                  <a:gd name="connsiteX186" fmla="*/ 5436 w 9762"/>
                  <a:gd name="connsiteY186" fmla="*/ 317 h 10000"/>
                  <a:gd name="connsiteX0" fmla="*/ 5569 w 9754"/>
                  <a:gd name="connsiteY0" fmla="*/ 317 h 10000"/>
                  <a:gd name="connsiteX1" fmla="*/ 5678 w 9754"/>
                  <a:gd name="connsiteY1" fmla="*/ 546 h 10000"/>
                  <a:gd name="connsiteX2" fmla="*/ 5768 w 9754"/>
                  <a:gd name="connsiteY2" fmla="*/ 785 h 10000"/>
                  <a:gd name="connsiteX3" fmla="*/ 5813 w 9754"/>
                  <a:gd name="connsiteY3" fmla="*/ 1017 h 10000"/>
                  <a:gd name="connsiteX4" fmla="*/ 5857 w 9754"/>
                  <a:gd name="connsiteY4" fmla="*/ 1248 h 10000"/>
                  <a:gd name="connsiteX5" fmla="*/ 6012 w 9754"/>
                  <a:gd name="connsiteY5" fmla="*/ 1474 h 10000"/>
                  <a:gd name="connsiteX6" fmla="*/ 6102 w 9754"/>
                  <a:gd name="connsiteY6" fmla="*/ 1706 h 10000"/>
                  <a:gd name="connsiteX7" fmla="*/ 6102 w 9754"/>
                  <a:gd name="connsiteY7" fmla="*/ 1935 h 10000"/>
                  <a:gd name="connsiteX8" fmla="*/ 6080 w 9754"/>
                  <a:gd name="connsiteY8" fmla="*/ 2163 h 10000"/>
                  <a:gd name="connsiteX9" fmla="*/ 6123 w 9754"/>
                  <a:gd name="connsiteY9" fmla="*/ 2287 h 10000"/>
                  <a:gd name="connsiteX10" fmla="*/ 6191 w 9754"/>
                  <a:gd name="connsiteY10" fmla="*/ 2422 h 10000"/>
                  <a:gd name="connsiteX11" fmla="*/ 6191 w 9754"/>
                  <a:gd name="connsiteY11" fmla="*/ 2554 h 10000"/>
                  <a:gd name="connsiteX12" fmla="*/ 6169 w 9754"/>
                  <a:gd name="connsiteY12" fmla="*/ 2685 h 10000"/>
                  <a:gd name="connsiteX13" fmla="*/ 6191 w 9754"/>
                  <a:gd name="connsiteY13" fmla="*/ 2700 h 10000"/>
                  <a:gd name="connsiteX14" fmla="*/ 6169 w 9754"/>
                  <a:gd name="connsiteY14" fmla="*/ 2723 h 10000"/>
                  <a:gd name="connsiteX15" fmla="*/ 6102 w 9754"/>
                  <a:gd name="connsiteY15" fmla="*/ 2739 h 10000"/>
                  <a:gd name="connsiteX16" fmla="*/ 6080 w 9754"/>
                  <a:gd name="connsiteY16" fmla="*/ 2758 h 10000"/>
                  <a:gd name="connsiteX17" fmla="*/ 6080 w 9754"/>
                  <a:gd name="connsiteY17" fmla="*/ 2817 h 10000"/>
                  <a:gd name="connsiteX18" fmla="*/ 6080 w 9754"/>
                  <a:gd name="connsiteY18" fmla="*/ 2874 h 10000"/>
                  <a:gd name="connsiteX19" fmla="*/ 6037 w 9754"/>
                  <a:gd name="connsiteY19" fmla="*/ 2936 h 10000"/>
                  <a:gd name="connsiteX20" fmla="*/ 5991 w 9754"/>
                  <a:gd name="connsiteY20" fmla="*/ 2987 h 10000"/>
                  <a:gd name="connsiteX21" fmla="*/ 5991 w 9754"/>
                  <a:gd name="connsiteY21" fmla="*/ 3161 h 10000"/>
                  <a:gd name="connsiteX22" fmla="*/ 6037 w 9754"/>
                  <a:gd name="connsiteY22" fmla="*/ 3342 h 10000"/>
                  <a:gd name="connsiteX23" fmla="*/ 6123 w 9754"/>
                  <a:gd name="connsiteY23" fmla="*/ 3524 h 10000"/>
                  <a:gd name="connsiteX24" fmla="*/ 6147 w 9754"/>
                  <a:gd name="connsiteY24" fmla="*/ 3697 h 10000"/>
                  <a:gd name="connsiteX25" fmla="*/ 6347 w 9754"/>
                  <a:gd name="connsiteY25" fmla="*/ 3845 h 10000"/>
                  <a:gd name="connsiteX26" fmla="*/ 6371 w 9754"/>
                  <a:gd name="connsiteY26" fmla="*/ 4000 h 10000"/>
                  <a:gd name="connsiteX27" fmla="*/ 6347 w 9754"/>
                  <a:gd name="connsiteY27" fmla="*/ 4150 h 10000"/>
                  <a:gd name="connsiteX28" fmla="*/ 6326 w 9754"/>
                  <a:gd name="connsiteY28" fmla="*/ 4305 h 10000"/>
                  <a:gd name="connsiteX29" fmla="*/ 6169 w 9754"/>
                  <a:gd name="connsiteY29" fmla="*/ 4533 h 10000"/>
                  <a:gd name="connsiteX30" fmla="*/ 6191 w 9754"/>
                  <a:gd name="connsiteY30" fmla="*/ 4762 h 10000"/>
                  <a:gd name="connsiteX31" fmla="*/ 6259 w 9754"/>
                  <a:gd name="connsiteY31" fmla="*/ 4990 h 10000"/>
                  <a:gd name="connsiteX32" fmla="*/ 6191 w 9754"/>
                  <a:gd name="connsiteY32" fmla="*/ 5219 h 10000"/>
                  <a:gd name="connsiteX33" fmla="*/ 6279 w 9754"/>
                  <a:gd name="connsiteY33" fmla="*/ 5471 h 10000"/>
                  <a:gd name="connsiteX34" fmla="*/ 6347 w 9754"/>
                  <a:gd name="connsiteY34" fmla="*/ 5715 h 10000"/>
                  <a:gd name="connsiteX35" fmla="*/ 6413 w 9754"/>
                  <a:gd name="connsiteY35" fmla="*/ 5965 h 10000"/>
                  <a:gd name="connsiteX36" fmla="*/ 6413 w 9754"/>
                  <a:gd name="connsiteY36" fmla="*/ 6220 h 10000"/>
                  <a:gd name="connsiteX37" fmla="*/ 6503 w 9754"/>
                  <a:gd name="connsiteY37" fmla="*/ 6546 h 10000"/>
                  <a:gd name="connsiteX38" fmla="*/ 6503 w 9754"/>
                  <a:gd name="connsiteY38" fmla="*/ 6870 h 10000"/>
                  <a:gd name="connsiteX39" fmla="*/ 6524 w 9754"/>
                  <a:gd name="connsiteY39" fmla="*/ 7188 h 10000"/>
                  <a:gd name="connsiteX40" fmla="*/ 6792 w 9754"/>
                  <a:gd name="connsiteY40" fmla="*/ 7502 h 10000"/>
                  <a:gd name="connsiteX41" fmla="*/ 6837 w 9754"/>
                  <a:gd name="connsiteY41" fmla="*/ 7656 h 10000"/>
                  <a:gd name="connsiteX42" fmla="*/ 6926 w 9754"/>
                  <a:gd name="connsiteY42" fmla="*/ 7807 h 10000"/>
                  <a:gd name="connsiteX43" fmla="*/ 6971 w 9754"/>
                  <a:gd name="connsiteY43" fmla="*/ 7965 h 10000"/>
                  <a:gd name="connsiteX44" fmla="*/ 6881 w 9754"/>
                  <a:gd name="connsiteY44" fmla="*/ 8117 h 10000"/>
                  <a:gd name="connsiteX45" fmla="*/ 6771 w 9754"/>
                  <a:gd name="connsiteY45" fmla="*/ 8317 h 10000"/>
                  <a:gd name="connsiteX46" fmla="*/ 6792 w 9754"/>
                  <a:gd name="connsiteY46" fmla="*/ 8523 h 10000"/>
                  <a:gd name="connsiteX47" fmla="*/ 6926 w 9754"/>
                  <a:gd name="connsiteY47" fmla="*/ 8736 h 10000"/>
                  <a:gd name="connsiteX48" fmla="*/ 7037 w 9754"/>
                  <a:gd name="connsiteY48" fmla="*/ 8941 h 10000"/>
                  <a:gd name="connsiteX49" fmla="*/ 7060 w 9754"/>
                  <a:gd name="connsiteY49" fmla="*/ 9095 h 10000"/>
                  <a:gd name="connsiteX50" fmla="*/ 7060 w 9754"/>
                  <a:gd name="connsiteY50" fmla="*/ 9254 h 10000"/>
                  <a:gd name="connsiteX51" fmla="*/ 7127 w 9754"/>
                  <a:gd name="connsiteY51" fmla="*/ 9408 h 10000"/>
                  <a:gd name="connsiteX52" fmla="*/ 7393 w 9754"/>
                  <a:gd name="connsiteY52" fmla="*/ 9540 h 10000"/>
                  <a:gd name="connsiteX53" fmla="*/ 7683 w 9754"/>
                  <a:gd name="connsiteY53" fmla="*/ 9540 h 10000"/>
                  <a:gd name="connsiteX54" fmla="*/ 7994 w 9754"/>
                  <a:gd name="connsiteY54" fmla="*/ 9551 h 10000"/>
                  <a:gd name="connsiteX55" fmla="*/ 8240 w 9754"/>
                  <a:gd name="connsiteY55" fmla="*/ 9563 h 10000"/>
                  <a:gd name="connsiteX56" fmla="*/ 8528 w 9754"/>
                  <a:gd name="connsiteY56" fmla="*/ 9578 h 10000"/>
                  <a:gd name="connsiteX57" fmla="*/ 8797 w 9754"/>
                  <a:gd name="connsiteY57" fmla="*/ 9597 h 10000"/>
                  <a:gd name="connsiteX58" fmla="*/ 9021 w 9754"/>
                  <a:gd name="connsiteY58" fmla="*/ 9625 h 10000"/>
                  <a:gd name="connsiteX59" fmla="*/ 9286 w 9754"/>
                  <a:gd name="connsiteY59" fmla="*/ 9657 h 10000"/>
                  <a:gd name="connsiteX60" fmla="*/ 9508 w 9754"/>
                  <a:gd name="connsiteY60" fmla="*/ 9688 h 10000"/>
                  <a:gd name="connsiteX61" fmla="*/ 9754 w 9754"/>
                  <a:gd name="connsiteY61" fmla="*/ 9699 h 10000"/>
                  <a:gd name="connsiteX62" fmla="*/ 3275 w 9754"/>
                  <a:gd name="connsiteY62" fmla="*/ 10000 h 10000"/>
                  <a:gd name="connsiteX63" fmla="*/ 2808 w 9754"/>
                  <a:gd name="connsiteY63" fmla="*/ 9958 h 10000"/>
                  <a:gd name="connsiteX64" fmla="*/ 2383 w 9754"/>
                  <a:gd name="connsiteY64" fmla="*/ 9915 h 10000"/>
                  <a:gd name="connsiteX65" fmla="*/ 1892 w 9754"/>
                  <a:gd name="connsiteY65" fmla="*/ 9880 h 10000"/>
                  <a:gd name="connsiteX66" fmla="*/ 934 w 9754"/>
                  <a:gd name="connsiteY66" fmla="*/ 9815 h 10000"/>
                  <a:gd name="connsiteX67" fmla="*/ 491 w 9754"/>
                  <a:gd name="connsiteY67" fmla="*/ 9785 h 10000"/>
                  <a:gd name="connsiteX68" fmla="*/ 0 w 9754"/>
                  <a:gd name="connsiteY68" fmla="*/ 9757 h 10000"/>
                  <a:gd name="connsiteX69" fmla="*/ 289 w 9754"/>
                  <a:gd name="connsiteY69" fmla="*/ 9741 h 10000"/>
                  <a:gd name="connsiteX70" fmla="*/ 600 w 9754"/>
                  <a:gd name="connsiteY70" fmla="*/ 9722 h 10000"/>
                  <a:gd name="connsiteX71" fmla="*/ 889 w 9754"/>
                  <a:gd name="connsiteY71" fmla="*/ 9695 h 10000"/>
                  <a:gd name="connsiteX72" fmla="*/ 1204 w 9754"/>
                  <a:gd name="connsiteY72" fmla="*/ 9672 h 10000"/>
                  <a:gd name="connsiteX73" fmla="*/ 1470 w 9754"/>
                  <a:gd name="connsiteY73" fmla="*/ 9653 h 10000"/>
                  <a:gd name="connsiteX74" fmla="*/ 1781 w 9754"/>
                  <a:gd name="connsiteY74" fmla="*/ 9637 h 10000"/>
                  <a:gd name="connsiteX75" fmla="*/ 2116 w 9754"/>
                  <a:gd name="connsiteY75" fmla="*/ 9625 h 10000"/>
                  <a:gd name="connsiteX76" fmla="*/ 2450 w 9754"/>
                  <a:gd name="connsiteY76" fmla="*/ 9625 h 10000"/>
                  <a:gd name="connsiteX77" fmla="*/ 2695 w 9754"/>
                  <a:gd name="connsiteY77" fmla="*/ 9625 h 10000"/>
                  <a:gd name="connsiteX78" fmla="*/ 2940 w 9754"/>
                  <a:gd name="connsiteY78" fmla="*/ 9625 h 10000"/>
                  <a:gd name="connsiteX79" fmla="*/ 3163 w 9754"/>
                  <a:gd name="connsiteY79" fmla="*/ 9620 h 10000"/>
                  <a:gd name="connsiteX80" fmla="*/ 3407 w 9754"/>
                  <a:gd name="connsiteY80" fmla="*/ 9613 h 10000"/>
                  <a:gd name="connsiteX81" fmla="*/ 3629 w 9754"/>
                  <a:gd name="connsiteY81" fmla="*/ 9609 h 10000"/>
                  <a:gd name="connsiteX82" fmla="*/ 3830 w 9754"/>
                  <a:gd name="connsiteY82" fmla="*/ 9597 h 10000"/>
                  <a:gd name="connsiteX83" fmla="*/ 4053 w 9754"/>
                  <a:gd name="connsiteY83" fmla="*/ 9582 h 10000"/>
                  <a:gd name="connsiteX84" fmla="*/ 4254 w 9754"/>
                  <a:gd name="connsiteY84" fmla="*/ 9563 h 10000"/>
                  <a:gd name="connsiteX85" fmla="*/ 4276 w 9754"/>
                  <a:gd name="connsiteY85" fmla="*/ 9393 h 10000"/>
                  <a:gd name="connsiteX86" fmla="*/ 4342 w 9754"/>
                  <a:gd name="connsiteY86" fmla="*/ 9223 h 10000"/>
                  <a:gd name="connsiteX87" fmla="*/ 4431 w 9754"/>
                  <a:gd name="connsiteY87" fmla="*/ 9053 h 10000"/>
                  <a:gd name="connsiteX88" fmla="*/ 4499 w 9754"/>
                  <a:gd name="connsiteY88" fmla="*/ 8883 h 10000"/>
                  <a:gd name="connsiteX89" fmla="*/ 4476 w 9754"/>
                  <a:gd name="connsiteY89" fmla="*/ 8635 h 10000"/>
                  <a:gd name="connsiteX90" fmla="*/ 4476 w 9754"/>
                  <a:gd name="connsiteY90" fmla="*/ 8386 h 10000"/>
                  <a:gd name="connsiteX91" fmla="*/ 4476 w 9754"/>
                  <a:gd name="connsiteY91" fmla="*/ 8136 h 10000"/>
                  <a:gd name="connsiteX92" fmla="*/ 4499 w 9754"/>
                  <a:gd name="connsiteY92" fmla="*/ 7887 h 10000"/>
                  <a:gd name="connsiteX93" fmla="*/ 4499 w 9754"/>
                  <a:gd name="connsiteY93" fmla="*/ 7691 h 10000"/>
                  <a:gd name="connsiteX94" fmla="*/ 4454 w 9754"/>
                  <a:gd name="connsiteY94" fmla="*/ 7489 h 10000"/>
                  <a:gd name="connsiteX95" fmla="*/ 4431 w 9754"/>
                  <a:gd name="connsiteY95" fmla="*/ 7300 h 10000"/>
                  <a:gd name="connsiteX96" fmla="*/ 4499 w 9754"/>
                  <a:gd name="connsiteY96" fmla="*/ 7110 h 10000"/>
                  <a:gd name="connsiteX97" fmla="*/ 4743 w 9754"/>
                  <a:gd name="connsiteY97" fmla="*/ 6909 h 10000"/>
                  <a:gd name="connsiteX98" fmla="*/ 4788 w 9754"/>
                  <a:gd name="connsiteY98" fmla="*/ 6696 h 10000"/>
                  <a:gd name="connsiteX99" fmla="*/ 4765 w 9754"/>
                  <a:gd name="connsiteY99" fmla="*/ 6480 h 10000"/>
                  <a:gd name="connsiteX100" fmla="*/ 4765 w 9754"/>
                  <a:gd name="connsiteY100" fmla="*/ 6263 h 10000"/>
                  <a:gd name="connsiteX101" fmla="*/ 4788 w 9754"/>
                  <a:gd name="connsiteY101" fmla="*/ 6186 h 10000"/>
                  <a:gd name="connsiteX102" fmla="*/ 4810 w 9754"/>
                  <a:gd name="connsiteY102" fmla="*/ 6112 h 10000"/>
                  <a:gd name="connsiteX103" fmla="*/ 4810 w 9754"/>
                  <a:gd name="connsiteY103" fmla="*/ 6039 h 10000"/>
                  <a:gd name="connsiteX104" fmla="*/ 4743 w 9754"/>
                  <a:gd name="connsiteY104" fmla="*/ 5969 h 10000"/>
                  <a:gd name="connsiteX105" fmla="*/ 4721 w 9754"/>
                  <a:gd name="connsiteY105" fmla="*/ 5795 h 10000"/>
                  <a:gd name="connsiteX106" fmla="*/ 4765 w 9754"/>
                  <a:gd name="connsiteY106" fmla="*/ 5784 h 10000"/>
                  <a:gd name="connsiteX107" fmla="*/ 4765 w 9754"/>
                  <a:gd name="connsiteY107" fmla="*/ 5606 h 10000"/>
                  <a:gd name="connsiteX108" fmla="*/ 4810 w 9754"/>
                  <a:gd name="connsiteY108" fmla="*/ 5424 h 10000"/>
                  <a:gd name="connsiteX109" fmla="*/ 4832 w 9754"/>
                  <a:gd name="connsiteY109" fmla="*/ 5246 h 10000"/>
                  <a:gd name="connsiteX110" fmla="*/ 4788 w 9754"/>
                  <a:gd name="connsiteY110" fmla="*/ 5053 h 10000"/>
                  <a:gd name="connsiteX111" fmla="*/ 4900 w 9754"/>
                  <a:gd name="connsiteY111" fmla="*/ 5025 h 10000"/>
                  <a:gd name="connsiteX112" fmla="*/ 4832 w 9754"/>
                  <a:gd name="connsiteY112" fmla="*/ 4662 h 10000"/>
                  <a:gd name="connsiteX113" fmla="*/ 4924 w 9754"/>
                  <a:gd name="connsiteY113" fmla="*/ 4576 h 10000"/>
                  <a:gd name="connsiteX114" fmla="*/ 4944 w 9754"/>
                  <a:gd name="connsiteY114" fmla="*/ 4491 h 10000"/>
                  <a:gd name="connsiteX115" fmla="*/ 4966 w 9754"/>
                  <a:gd name="connsiteY115" fmla="*/ 4402 h 10000"/>
                  <a:gd name="connsiteX116" fmla="*/ 5010 w 9754"/>
                  <a:gd name="connsiteY116" fmla="*/ 4313 h 10000"/>
                  <a:gd name="connsiteX117" fmla="*/ 5077 w 9754"/>
                  <a:gd name="connsiteY117" fmla="*/ 4259 h 10000"/>
                  <a:gd name="connsiteX118" fmla="*/ 5055 w 9754"/>
                  <a:gd name="connsiteY118" fmla="*/ 4213 h 10000"/>
                  <a:gd name="connsiteX119" fmla="*/ 5010 w 9754"/>
                  <a:gd name="connsiteY119" fmla="*/ 4158 h 10000"/>
                  <a:gd name="connsiteX120" fmla="*/ 5055 w 9754"/>
                  <a:gd name="connsiteY120" fmla="*/ 4112 h 10000"/>
                  <a:gd name="connsiteX121" fmla="*/ 5145 w 9754"/>
                  <a:gd name="connsiteY121" fmla="*/ 4028 h 10000"/>
                  <a:gd name="connsiteX122" fmla="*/ 5145 w 9754"/>
                  <a:gd name="connsiteY122" fmla="*/ 3946 h 10000"/>
                  <a:gd name="connsiteX123" fmla="*/ 5121 w 9754"/>
                  <a:gd name="connsiteY123" fmla="*/ 3861 h 10000"/>
                  <a:gd name="connsiteX124" fmla="*/ 5100 w 9754"/>
                  <a:gd name="connsiteY124" fmla="*/ 3775 h 10000"/>
                  <a:gd name="connsiteX125" fmla="*/ 4989 w 9754"/>
                  <a:gd name="connsiteY125" fmla="*/ 3771 h 10000"/>
                  <a:gd name="connsiteX126" fmla="*/ 5010 w 9754"/>
                  <a:gd name="connsiteY126" fmla="*/ 3705 h 10000"/>
                  <a:gd name="connsiteX127" fmla="*/ 5100 w 9754"/>
                  <a:gd name="connsiteY127" fmla="*/ 3640 h 10000"/>
                  <a:gd name="connsiteX128" fmla="*/ 5121 w 9754"/>
                  <a:gd name="connsiteY128" fmla="*/ 3575 h 10000"/>
                  <a:gd name="connsiteX129" fmla="*/ 5100 w 9754"/>
                  <a:gd name="connsiteY129" fmla="*/ 3505 h 10000"/>
                  <a:gd name="connsiteX130" fmla="*/ 5055 w 9754"/>
                  <a:gd name="connsiteY130" fmla="*/ 3505 h 10000"/>
                  <a:gd name="connsiteX131" fmla="*/ 5077 w 9754"/>
                  <a:gd name="connsiteY131" fmla="*/ 3439 h 10000"/>
                  <a:gd name="connsiteX132" fmla="*/ 5055 w 9754"/>
                  <a:gd name="connsiteY132" fmla="*/ 3362 h 10000"/>
                  <a:gd name="connsiteX133" fmla="*/ 5055 w 9754"/>
                  <a:gd name="connsiteY133" fmla="*/ 3296 h 10000"/>
                  <a:gd name="connsiteX134" fmla="*/ 5121 w 9754"/>
                  <a:gd name="connsiteY134" fmla="*/ 3226 h 10000"/>
                  <a:gd name="connsiteX135" fmla="*/ 5121 w 9754"/>
                  <a:gd name="connsiteY135" fmla="*/ 3087 h 10000"/>
                  <a:gd name="connsiteX136" fmla="*/ 5121 w 9754"/>
                  <a:gd name="connsiteY136" fmla="*/ 2952 h 10000"/>
                  <a:gd name="connsiteX137" fmla="*/ 5190 w 9754"/>
                  <a:gd name="connsiteY137" fmla="*/ 2817 h 10000"/>
                  <a:gd name="connsiteX138" fmla="*/ 5344 w 9754"/>
                  <a:gd name="connsiteY138" fmla="*/ 2693 h 10000"/>
                  <a:gd name="connsiteX139" fmla="*/ 5278 w 9754"/>
                  <a:gd name="connsiteY139" fmla="*/ 2674 h 10000"/>
                  <a:gd name="connsiteX140" fmla="*/ 5278 w 9754"/>
                  <a:gd name="connsiteY140" fmla="*/ 2557 h 10000"/>
                  <a:gd name="connsiteX141" fmla="*/ 5256 w 9754"/>
                  <a:gd name="connsiteY141" fmla="*/ 2441 h 10000"/>
                  <a:gd name="connsiteX142" fmla="*/ 5234 w 9754"/>
                  <a:gd name="connsiteY142" fmla="*/ 2325 h 10000"/>
                  <a:gd name="connsiteX143" fmla="*/ 5278 w 9754"/>
                  <a:gd name="connsiteY143" fmla="*/ 2222 h 10000"/>
                  <a:gd name="connsiteX144" fmla="*/ 5322 w 9754"/>
                  <a:gd name="connsiteY144" fmla="*/ 2034 h 10000"/>
                  <a:gd name="connsiteX145" fmla="*/ 5434 w 9754"/>
                  <a:gd name="connsiteY145" fmla="*/ 1853 h 10000"/>
                  <a:gd name="connsiteX146" fmla="*/ 5502 w 9754"/>
                  <a:gd name="connsiteY146" fmla="*/ 1667 h 10000"/>
                  <a:gd name="connsiteX147" fmla="*/ 5457 w 9754"/>
                  <a:gd name="connsiteY147" fmla="*/ 1478 h 10000"/>
                  <a:gd name="connsiteX148" fmla="*/ 5478 w 9754"/>
                  <a:gd name="connsiteY148" fmla="*/ 1389 h 10000"/>
                  <a:gd name="connsiteX149" fmla="*/ 5478 w 9754"/>
                  <a:gd name="connsiteY149" fmla="*/ 1293 h 10000"/>
                  <a:gd name="connsiteX150" fmla="*/ 5478 w 9754"/>
                  <a:gd name="connsiteY150" fmla="*/ 1202 h 10000"/>
                  <a:gd name="connsiteX151" fmla="*/ 5457 w 9754"/>
                  <a:gd name="connsiteY151" fmla="*/ 1109 h 10000"/>
                  <a:gd name="connsiteX152" fmla="*/ 5344 w 9754"/>
                  <a:gd name="connsiteY152" fmla="*/ 1137 h 10000"/>
                  <a:gd name="connsiteX153" fmla="*/ 5344 w 9754"/>
                  <a:gd name="connsiteY153" fmla="*/ 1075 h 10000"/>
                  <a:gd name="connsiteX154" fmla="*/ 5322 w 9754"/>
                  <a:gd name="connsiteY154" fmla="*/ 1010 h 10000"/>
                  <a:gd name="connsiteX155" fmla="*/ 5322 w 9754"/>
                  <a:gd name="connsiteY155" fmla="*/ 947 h 10000"/>
                  <a:gd name="connsiteX156" fmla="*/ 5344 w 9754"/>
                  <a:gd name="connsiteY156" fmla="*/ 886 h 10000"/>
                  <a:gd name="connsiteX157" fmla="*/ 5278 w 9754"/>
                  <a:gd name="connsiteY157" fmla="*/ 804 h 10000"/>
                  <a:gd name="connsiteX158" fmla="*/ 5278 w 9754"/>
                  <a:gd name="connsiteY158" fmla="*/ 720 h 10000"/>
                  <a:gd name="connsiteX159" fmla="*/ 5256 w 9754"/>
                  <a:gd name="connsiteY159" fmla="*/ 634 h 10000"/>
                  <a:gd name="connsiteX160" fmla="*/ 5256 w 9754"/>
                  <a:gd name="connsiteY160" fmla="*/ 558 h 10000"/>
                  <a:gd name="connsiteX161" fmla="*/ 5190 w 9754"/>
                  <a:gd name="connsiteY161" fmla="*/ 363 h 10000"/>
                  <a:gd name="connsiteX162" fmla="*/ 5121 w 9754"/>
                  <a:gd name="connsiteY162" fmla="*/ 344 h 10000"/>
                  <a:gd name="connsiteX163" fmla="*/ 4989 w 9754"/>
                  <a:gd name="connsiteY163" fmla="*/ 332 h 10000"/>
                  <a:gd name="connsiteX164" fmla="*/ 4900 w 9754"/>
                  <a:gd name="connsiteY164" fmla="*/ 320 h 10000"/>
                  <a:gd name="connsiteX165" fmla="*/ 4765 w 9754"/>
                  <a:gd name="connsiteY165" fmla="*/ 317 h 10000"/>
                  <a:gd name="connsiteX166" fmla="*/ 4676 w 9754"/>
                  <a:gd name="connsiteY166" fmla="*/ 320 h 10000"/>
                  <a:gd name="connsiteX167" fmla="*/ 4611 w 9754"/>
                  <a:gd name="connsiteY167" fmla="*/ 328 h 10000"/>
                  <a:gd name="connsiteX168" fmla="*/ 4521 w 9754"/>
                  <a:gd name="connsiteY168" fmla="*/ 328 h 10000"/>
                  <a:gd name="connsiteX169" fmla="*/ 4454 w 9754"/>
                  <a:gd name="connsiteY169" fmla="*/ 320 h 10000"/>
                  <a:gd name="connsiteX170" fmla="*/ 4476 w 9754"/>
                  <a:gd name="connsiteY170" fmla="*/ 305 h 10000"/>
                  <a:gd name="connsiteX171" fmla="*/ 4521 w 9754"/>
                  <a:gd name="connsiteY171" fmla="*/ 297 h 10000"/>
                  <a:gd name="connsiteX172" fmla="*/ 4589 w 9754"/>
                  <a:gd name="connsiteY172" fmla="*/ 286 h 10000"/>
                  <a:gd name="connsiteX173" fmla="*/ 4566 w 9754"/>
                  <a:gd name="connsiteY173" fmla="*/ 271 h 10000"/>
                  <a:gd name="connsiteX174" fmla="*/ 4765 w 9754"/>
                  <a:gd name="connsiteY174" fmla="*/ 255 h 10000"/>
                  <a:gd name="connsiteX175" fmla="*/ 4966 w 9754"/>
                  <a:gd name="connsiteY175" fmla="*/ 228 h 10000"/>
                  <a:gd name="connsiteX176" fmla="*/ 5145 w 9754"/>
                  <a:gd name="connsiteY176" fmla="*/ 201 h 10000"/>
                  <a:gd name="connsiteX177" fmla="*/ 5299 w 9754"/>
                  <a:gd name="connsiteY177" fmla="*/ 162 h 10000"/>
                  <a:gd name="connsiteX178" fmla="*/ 5344 w 9754"/>
                  <a:gd name="connsiteY178" fmla="*/ 120 h 10000"/>
                  <a:gd name="connsiteX179" fmla="*/ 5411 w 9754"/>
                  <a:gd name="connsiteY179" fmla="*/ 85 h 10000"/>
                  <a:gd name="connsiteX180" fmla="*/ 5411 w 9754"/>
                  <a:gd name="connsiteY180" fmla="*/ 42 h 10000"/>
                  <a:gd name="connsiteX181" fmla="*/ 5434 w 9754"/>
                  <a:gd name="connsiteY181" fmla="*/ 0 h 10000"/>
                  <a:gd name="connsiteX182" fmla="*/ 5502 w 9754"/>
                  <a:gd name="connsiteY182" fmla="*/ 73 h 10000"/>
                  <a:gd name="connsiteX183" fmla="*/ 5589 w 9754"/>
                  <a:gd name="connsiteY183" fmla="*/ 154 h 10000"/>
                  <a:gd name="connsiteX184" fmla="*/ 5614 w 9754"/>
                  <a:gd name="connsiteY184" fmla="*/ 232 h 10000"/>
                  <a:gd name="connsiteX185" fmla="*/ 5569 w 9754"/>
                  <a:gd name="connsiteY185" fmla="*/ 317 h 10000"/>
                  <a:gd name="connsiteX0" fmla="*/ 5709 w 9748"/>
                  <a:gd name="connsiteY0" fmla="*/ 317 h 10000"/>
                  <a:gd name="connsiteX1" fmla="*/ 5821 w 9748"/>
                  <a:gd name="connsiteY1" fmla="*/ 546 h 10000"/>
                  <a:gd name="connsiteX2" fmla="*/ 5913 w 9748"/>
                  <a:gd name="connsiteY2" fmla="*/ 785 h 10000"/>
                  <a:gd name="connsiteX3" fmla="*/ 5960 w 9748"/>
                  <a:gd name="connsiteY3" fmla="*/ 1017 h 10000"/>
                  <a:gd name="connsiteX4" fmla="*/ 6005 w 9748"/>
                  <a:gd name="connsiteY4" fmla="*/ 1248 h 10000"/>
                  <a:gd name="connsiteX5" fmla="*/ 6164 w 9748"/>
                  <a:gd name="connsiteY5" fmla="*/ 1474 h 10000"/>
                  <a:gd name="connsiteX6" fmla="*/ 6256 w 9748"/>
                  <a:gd name="connsiteY6" fmla="*/ 1706 h 10000"/>
                  <a:gd name="connsiteX7" fmla="*/ 6256 w 9748"/>
                  <a:gd name="connsiteY7" fmla="*/ 1935 h 10000"/>
                  <a:gd name="connsiteX8" fmla="*/ 6233 w 9748"/>
                  <a:gd name="connsiteY8" fmla="*/ 2163 h 10000"/>
                  <a:gd name="connsiteX9" fmla="*/ 6277 w 9748"/>
                  <a:gd name="connsiteY9" fmla="*/ 2287 h 10000"/>
                  <a:gd name="connsiteX10" fmla="*/ 6347 w 9748"/>
                  <a:gd name="connsiteY10" fmla="*/ 2422 h 10000"/>
                  <a:gd name="connsiteX11" fmla="*/ 6347 w 9748"/>
                  <a:gd name="connsiteY11" fmla="*/ 2554 h 10000"/>
                  <a:gd name="connsiteX12" fmla="*/ 6325 w 9748"/>
                  <a:gd name="connsiteY12" fmla="*/ 2685 h 10000"/>
                  <a:gd name="connsiteX13" fmla="*/ 6347 w 9748"/>
                  <a:gd name="connsiteY13" fmla="*/ 2700 h 10000"/>
                  <a:gd name="connsiteX14" fmla="*/ 6325 w 9748"/>
                  <a:gd name="connsiteY14" fmla="*/ 2723 h 10000"/>
                  <a:gd name="connsiteX15" fmla="*/ 6256 w 9748"/>
                  <a:gd name="connsiteY15" fmla="*/ 2739 h 10000"/>
                  <a:gd name="connsiteX16" fmla="*/ 6233 w 9748"/>
                  <a:gd name="connsiteY16" fmla="*/ 2758 h 10000"/>
                  <a:gd name="connsiteX17" fmla="*/ 6233 w 9748"/>
                  <a:gd name="connsiteY17" fmla="*/ 2817 h 10000"/>
                  <a:gd name="connsiteX18" fmla="*/ 6233 w 9748"/>
                  <a:gd name="connsiteY18" fmla="*/ 2874 h 10000"/>
                  <a:gd name="connsiteX19" fmla="*/ 6189 w 9748"/>
                  <a:gd name="connsiteY19" fmla="*/ 2936 h 10000"/>
                  <a:gd name="connsiteX20" fmla="*/ 6142 w 9748"/>
                  <a:gd name="connsiteY20" fmla="*/ 2987 h 10000"/>
                  <a:gd name="connsiteX21" fmla="*/ 6142 w 9748"/>
                  <a:gd name="connsiteY21" fmla="*/ 3161 h 10000"/>
                  <a:gd name="connsiteX22" fmla="*/ 6189 w 9748"/>
                  <a:gd name="connsiteY22" fmla="*/ 3342 h 10000"/>
                  <a:gd name="connsiteX23" fmla="*/ 6277 w 9748"/>
                  <a:gd name="connsiteY23" fmla="*/ 3524 h 10000"/>
                  <a:gd name="connsiteX24" fmla="*/ 6302 w 9748"/>
                  <a:gd name="connsiteY24" fmla="*/ 3697 h 10000"/>
                  <a:gd name="connsiteX25" fmla="*/ 6507 w 9748"/>
                  <a:gd name="connsiteY25" fmla="*/ 3845 h 10000"/>
                  <a:gd name="connsiteX26" fmla="*/ 6532 w 9748"/>
                  <a:gd name="connsiteY26" fmla="*/ 4000 h 10000"/>
                  <a:gd name="connsiteX27" fmla="*/ 6507 w 9748"/>
                  <a:gd name="connsiteY27" fmla="*/ 4150 h 10000"/>
                  <a:gd name="connsiteX28" fmla="*/ 6486 w 9748"/>
                  <a:gd name="connsiteY28" fmla="*/ 4305 h 10000"/>
                  <a:gd name="connsiteX29" fmla="*/ 6325 w 9748"/>
                  <a:gd name="connsiteY29" fmla="*/ 4533 h 10000"/>
                  <a:gd name="connsiteX30" fmla="*/ 6347 w 9748"/>
                  <a:gd name="connsiteY30" fmla="*/ 4762 h 10000"/>
                  <a:gd name="connsiteX31" fmla="*/ 6417 w 9748"/>
                  <a:gd name="connsiteY31" fmla="*/ 4990 h 10000"/>
                  <a:gd name="connsiteX32" fmla="*/ 6347 w 9748"/>
                  <a:gd name="connsiteY32" fmla="*/ 5219 h 10000"/>
                  <a:gd name="connsiteX33" fmla="*/ 6437 w 9748"/>
                  <a:gd name="connsiteY33" fmla="*/ 5471 h 10000"/>
                  <a:gd name="connsiteX34" fmla="*/ 6507 w 9748"/>
                  <a:gd name="connsiteY34" fmla="*/ 5715 h 10000"/>
                  <a:gd name="connsiteX35" fmla="*/ 6575 w 9748"/>
                  <a:gd name="connsiteY35" fmla="*/ 5965 h 10000"/>
                  <a:gd name="connsiteX36" fmla="*/ 6575 w 9748"/>
                  <a:gd name="connsiteY36" fmla="*/ 6220 h 10000"/>
                  <a:gd name="connsiteX37" fmla="*/ 6667 w 9748"/>
                  <a:gd name="connsiteY37" fmla="*/ 6546 h 10000"/>
                  <a:gd name="connsiteX38" fmla="*/ 6667 w 9748"/>
                  <a:gd name="connsiteY38" fmla="*/ 6870 h 10000"/>
                  <a:gd name="connsiteX39" fmla="*/ 6689 w 9748"/>
                  <a:gd name="connsiteY39" fmla="*/ 7188 h 10000"/>
                  <a:gd name="connsiteX40" fmla="*/ 6963 w 9748"/>
                  <a:gd name="connsiteY40" fmla="*/ 7502 h 10000"/>
                  <a:gd name="connsiteX41" fmla="*/ 7009 w 9748"/>
                  <a:gd name="connsiteY41" fmla="*/ 7656 h 10000"/>
                  <a:gd name="connsiteX42" fmla="*/ 7101 w 9748"/>
                  <a:gd name="connsiteY42" fmla="*/ 7807 h 10000"/>
                  <a:gd name="connsiteX43" fmla="*/ 7147 w 9748"/>
                  <a:gd name="connsiteY43" fmla="*/ 7965 h 10000"/>
                  <a:gd name="connsiteX44" fmla="*/ 7055 w 9748"/>
                  <a:gd name="connsiteY44" fmla="*/ 8117 h 10000"/>
                  <a:gd name="connsiteX45" fmla="*/ 6942 w 9748"/>
                  <a:gd name="connsiteY45" fmla="*/ 8317 h 10000"/>
                  <a:gd name="connsiteX46" fmla="*/ 6963 w 9748"/>
                  <a:gd name="connsiteY46" fmla="*/ 8523 h 10000"/>
                  <a:gd name="connsiteX47" fmla="*/ 7101 w 9748"/>
                  <a:gd name="connsiteY47" fmla="*/ 8736 h 10000"/>
                  <a:gd name="connsiteX48" fmla="*/ 7214 w 9748"/>
                  <a:gd name="connsiteY48" fmla="*/ 8941 h 10000"/>
                  <a:gd name="connsiteX49" fmla="*/ 7238 w 9748"/>
                  <a:gd name="connsiteY49" fmla="*/ 9095 h 10000"/>
                  <a:gd name="connsiteX50" fmla="*/ 7238 w 9748"/>
                  <a:gd name="connsiteY50" fmla="*/ 9254 h 10000"/>
                  <a:gd name="connsiteX51" fmla="*/ 7307 w 9748"/>
                  <a:gd name="connsiteY51" fmla="*/ 9408 h 10000"/>
                  <a:gd name="connsiteX52" fmla="*/ 7579 w 9748"/>
                  <a:gd name="connsiteY52" fmla="*/ 9540 h 10000"/>
                  <a:gd name="connsiteX53" fmla="*/ 7877 w 9748"/>
                  <a:gd name="connsiteY53" fmla="*/ 9540 h 10000"/>
                  <a:gd name="connsiteX54" fmla="*/ 8196 w 9748"/>
                  <a:gd name="connsiteY54" fmla="*/ 9551 h 10000"/>
                  <a:gd name="connsiteX55" fmla="*/ 8448 w 9748"/>
                  <a:gd name="connsiteY55" fmla="*/ 9563 h 10000"/>
                  <a:gd name="connsiteX56" fmla="*/ 8743 w 9748"/>
                  <a:gd name="connsiteY56" fmla="*/ 9578 h 10000"/>
                  <a:gd name="connsiteX57" fmla="*/ 9019 w 9748"/>
                  <a:gd name="connsiteY57" fmla="*/ 9597 h 10000"/>
                  <a:gd name="connsiteX58" fmla="*/ 9249 w 9748"/>
                  <a:gd name="connsiteY58" fmla="*/ 9625 h 10000"/>
                  <a:gd name="connsiteX59" fmla="*/ 9520 w 9748"/>
                  <a:gd name="connsiteY59" fmla="*/ 9657 h 10000"/>
                  <a:gd name="connsiteX60" fmla="*/ 9748 w 9748"/>
                  <a:gd name="connsiteY60" fmla="*/ 9688 h 10000"/>
                  <a:gd name="connsiteX61" fmla="*/ 3358 w 9748"/>
                  <a:gd name="connsiteY61" fmla="*/ 10000 h 10000"/>
                  <a:gd name="connsiteX62" fmla="*/ 2879 w 9748"/>
                  <a:gd name="connsiteY62" fmla="*/ 9958 h 10000"/>
                  <a:gd name="connsiteX63" fmla="*/ 2443 w 9748"/>
                  <a:gd name="connsiteY63" fmla="*/ 9915 h 10000"/>
                  <a:gd name="connsiteX64" fmla="*/ 1940 w 9748"/>
                  <a:gd name="connsiteY64" fmla="*/ 9880 h 10000"/>
                  <a:gd name="connsiteX65" fmla="*/ 958 w 9748"/>
                  <a:gd name="connsiteY65" fmla="*/ 9815 h 10000"/>
                  <a:gd name="connsiteX66" fmla="*/ 503 w 9748"/>
                  <a:gd name="connsiteY66" fmla="*/ 9785 h 10000"/>
                  <a:gd name="connsiteX67" fmla="*/ 0 w 9748"/>
                  <a:gd name="connsiteY67" fmla="*/ 9757 h 10000"/>
                  <a:gd name="connsiteX68" fmla="*/ 296 w 9748"/>
                  <a:gd name="connsiteY68" fmla="*/ 9741 h 10000"/>
                  <a:gd name="connsiteX69" fmla="*/ 615 w 9748"/>
                  <a:gd name="connsiteY69" fmla="*/ 9722 h 10000"/>
                  <a:gd name="connsiteX70" fmla="*/ 911 w 9748"/>
                  <a:gd name="connsiteY70" fmla="*/ 9695 h 10000"/>
                  <a:gd name="connsiteX71" fmla="*/ 1234 w 9748"/>
                  <a:gd name="connsiteY71" fmla="*/ 9672 h 10000"/>
                  <a:gd name="connsiteX72" fmla="*/ 1507 w 9748"/>
                  <a:gd name="connsiteY72" fmla="*/ 9653 h 10000"/>
                  <a:gd name="connsiteX73" fmla="*/ 1826 w 9748"/>
                  <a:gd name="connsiteY73" fmla="*/ 9637 h 10000"/>
                  <a:gd name="connsiteX74" fmla="*/ 2169 w 9748"/>
                  <a:gd name="connsiteY74" fmla="*/ 9625 h 10000"/>
                  <a:gd name="connsiteX75" fmla="*/ 2512 w 9748"/>
                  <a:gd name="connsiteY75" fmla="*/ 9625 h 10000"/>
                  <a:gd name="connsiteX76" fmla="*/ 2763 w 9748"/>
                  <a:gd name="connsiteY76" fmla="*/ 9625 h 10000"/>
                  <a:gd name="connsiteX77" fmla="*/ 3014 w 9748"/>
                  <a:gd name="connsiteY77" fmla="*/ 9625 h 10000"/>
                  <a:gd name="connsiteX78" fmla="*/ 3243 w 9748"/>
                  <a:gd name="connsiteY78" fmla="*/ 9620 h 10000"/>
                  <a:gd name="connsiteX79" fmla="*/ 3493 w 9748"/>
                  <a:gd name="connsiteY79" fmla="*/ 9613 h 10000"/>
                  <a:gd name="connsiteX80" fmla="*/ 3721 w 9748"/>
                  <a:gd name="connsiteY80" fmla="*/ 9609 h 10000"/>
                  <a:gd name="connsiteX81" fmla="*/ 3927 w 9748"/>
                  <a:gd name="connsiteY81" fmla="*/ 9597 h 10000"/>
                  <a:gd name="connsiteX82" fmla="*/ 4155 w 9748"/>
                  <a:gd name="connsiteY82" fmla="*/ 9582 h 10000"/>
                  <a:gd name="connsiteX83" fmla="*/ 4361 w 9748"/>
                  <a:gd name="connsiteY83" fmla="*/ 9563 h 10000"/>
                  <a:gd name="connsiteX84" fmla="*/ 4384 w 9748"/>
                  <a:gd name="connsiteY84" fmla="*/ 9393 h 10000"/>
                  <a:gd name="connsiteX85" fmla="*/ 4452 w 9748"/>
                  <a:gd name="connsiteY85" fmla="*/ 9223 h 10000"/>
                  <a:gd name="connsiteX86" fmla="*/ 4543 w 9748"/>
                  <a:gd name="connsiteY86" fmla="*/ 9053 h 10000"/>
                  <a:gd name="connsiteX87" fmla="*/ 4612 w 9748"/>
                  <a:gd name="connsiteY87" fmla="*/ 8883 h 10000"/>
                  <a:gd name="connsiteX88" fmla="*/ 4589 w 9748"/>
                  <a:gd name="connsiteY88" fmla="*/ 8635 h 10000"/>
                  <a:gd name="connsiteX89" fmla="*/ 4589 w 9748"/>
                  <a:gd name="connsiteY89" fmla="*/ 8386 h 10000"/>
                  <a:gd name="connsiteX90" fmla="*/ 4589 w 9748"/>
                  <a:gd name="connsiteY90" fmla="*/ 8136 h 10000"/>
                  <a:gd name="connsiteX91" fmla="*/ 4612 w 9748"/>
                  <a:gd name="connsiteY91" fmla="*/ 7887 h 10000"/>
                  <a:gd name="connsiteX92" fmla="*/ 4612 w 9748"/>
                  <a:gd name="connsiteY92" fmla="*/ 7691 h 10000"/>
                  <a:gd name="connsiteX93" fmla="*/ 4566 w 9748"/>
                  <a:gd name="connsiteY93" fmla="*/ 7489 h 10000"/>
                  <a:gd name="connsiteX94" fmla="*/ 4543 w 9748"/>
                  <a:gd name="connsiteY94" fmla="*/ 7300 h 10000"/>
                  <a:gd name="connsiteX95" fmla="*/ 4612 w 9748"/>
                  <a:gd name="connsiteY95" fmla="*/ 7110 h 10000"/>
                  <a:gd name="connsiteX96" fmla="*/ 4863 w 9748"/>
                  <a:gd name="connsiteY96" fmla="*/ 6909 h 10000"/>
                  <a:gd name="connsiteX97" fmla="*/ 4909 w 9748"/>
                  <a:gd name="connsiteY97" fmla="*/ 6696 h 10000"/>
                  <a:gd name="connsiteX98" fmla="*/ 4885 w 9748"/>
                  <a:gd name="connsiteY98" fmla="*/ 6480 h 10000"/>
                  <a:gd name="connsiteX99" fmla="*/ 4885 w 9748"/>
                  <a:gd name="connsiteY99" fmla="*/ 6263 h 10000"/>
                  <a:gd name="connsiteX100" fmla="*/ 4909 w 9748"/>
                  <a:gd name="connsiteY100" fmla="*/ 6186 h 10000"/>
                  <a:gd name="connsiteX101" fmla="*/ 4931 w 9748"/>
                  <a:gd name="connsiteY101" fmla="*/ 6112 h 10000"/>
                  <a:gd name="connsiteX102" fmla="*/ 4931 w 9748"/>
                  <a:gd name="connsiteY102" fmla="*/ 6039 h 10000"/>
                  <a:gd name="connsiteX103" fmla="*/ 4863 w 9748"/>
                  <a:gd name="connsiteY103" fmla="*/ 5969 h 10000"/>
                  <a:gd name="connsiteX104" fmla="*/ 4840 w 9748"/>
                  <a:gd name="connsiteY104" fmla="*/ 5795 h 10000"/>
                  <a:gd name="connsiteX105" fmla="*/ 4885 w 9748"/>
                  <a:gd name="connsiteY105" fmla="*/ 5784 h 10000"/>
                  <a:gd name="connsiteX106" fmla="*/ 4885 w 9748"/>
                  <a:gd name="connsiteY106" fmla="*/ 5606 h 10000"/>
                  <a:gd name="connsiteX107" fmla="*/ 4931 w 9748"/>
                  <a:gd name="connsiteY107" fmla="*/ 5424 h 10000"/>
                  <a:gd name="connsiteX108" fmla="*/ 4954 w 9748"/>
                  <a:gd name="connsiteY108" fmla="*/ 5246 h 10000"/>
                  <a:gd name="connsiteX109" fmla="*/ 4909 w 9748"/>
                  <a:gd name="connsiteY109" fmla="*/ 5053 h 10000"/>
                  <a:gd name="connsiteX110" fmla="*/ 5024 w 9748"/>
                  <a:gd name="connsiteY110" fmla="*/ 5025 h 10000"/>
                  <a:gd name="connsiteX111" fmla="*/ 4954 w 9748"/>
                  <a:gd name="connsiteY111" fmla="*/ 4662 h 10000"/>
                  <a:gd name="connsiteX112" fmla="*/ 5048 w 9748"/>
                  <a:gd name="connsiteY112" fmla="*/ 4576 h 10000"/>
                  <a:gd name="connsiteX113" fmla="*/ 5069 w 9748"/>
                  <a:gd name="connsiteY113" fmla="*/ 4491 h 10000"/>
                  <a:gd name="connsiteX114" fmla="*/ 5091 w 9748"/>
                  <a:gd name="connsiteY114" fmla="*/ 4402 h 10000"/>
                  <a:gd name="connsiteX115" fmla="*/ 5136 w 9748"/>
                  <a:gd name="connsiteY115" fmla="*/ 4313 h 10000"/>
                  <a:gd name="connsiteX116" fmla="*/ 5205 w 9748"/>
                  <a:gd name="connsiteY116" fmla="*/ 4259 h 10000"/>
                  <a:gd name="connsiteX117" fmla="*/ 5182 w 9748"/>
                  <a:gd name="connsiteY117" fmla="*/ 4213 h 10000"/>
                  <a:gd name="connsiteX118" fmla="*/ 5136 w 9748"/>
                  <a:gd name="connsiteY118" fmla="*/ 4158 h 10000"/>
                  <a:gd name="connsiteX119" fmla="*/ 5182 w 9748"/>
                  <a:gd name="connsiteY119" fmla="*/ 4112 h 10000"/>
                  <a:gd name="connsiteX120" fmla="*/ 5275 w 9748"/>
                  <a:gd name="connsiteY120" fmla="*/ 4028 h 10000"/>
                  <a:gd name="connsiteX121" fmla="*/ 5275 w 9748"/>
                  <a:gd name="connsiteY121" fmla="*/ 3946 h 10000"/>
                  <a:gd name="connsiteX122" fmla="*/ 5250 w 9748"/>
                  <a:gd name="connsiteY122" fmla="*/ 3861 h 10000"/>
                  <a:gd name="connsiteX123" fmla="*/ 5229 w 9748"/>
                  <a:gd name="connsiteY123" fmla="*/ 3775 h 10000"/>
                  <a:gd name="connsiteX124" fmla="*/ 5115 w 9748"/>
                  <a:gd name="connsiteY124" fmla="*/ 3771 h 10000"/>
                  <a:gd name="connsiteX125" fmla="*/ 5136 w 9748"/>
                  <a:gd name="connsiteY125" fmla="*/ 3705 h 10000"/>
                  <a:gd name="connsiteX126" fmla="*/ 5229 w 9748"/>
                  <a:gd name="connsiteY126" fmla="*/ 3640 h 10000"/>
                  <a:gd name="connsiteX127" fmla="*/ 5250 w 9748"/>
                  <a:gd name="connsiteY127" fmla="*/ 3575 h 10000"/>
                  <a:gd name="connsiteX128" fmla="*/ 5229 w 9748"/>
                  <a:gd name="connsiteY128" fmla="*/ 3505 h 10000"/>
                  <a:gd name="connsiteX129" fmla="*/ 5182 w 9748"/>
                  <a:gd name="connsiteY129" fmla="*/ 3505 h 10000"/>
                  <a:gd name="connsiteX130" fmla="*/ 5205 w 9748"/>
                  <a:gd name="connsiteY130" fmla="*/ 3439 h 10000"/>
                  <a:gd name="connsiteX131" fmla="*/ 5182 w 9748"/>
                  <a:gd name="connsiteY131" fmla="*/ 3362 h 10000"/>
                  <a:gd name="connsiteX132" fmla="*/ 5182 w 9748"/>
                  <a:gd name="connsiteY132" fmla="*/ 3296 h 10000"/>
                  <a:gd name="connsiteX133" fmla="*/ 5250 w 9748"/>
                  <a:gd name="connsiteY133" fmla="*/ 3226 h 10000"/>
                  <a:gd name="connsiteX134" fmla="*/ 5250 w 9748"/>
                  <a:gd name="connsiteY134" fmla="*/ 3087 h 10000"/>
                  <a:gd name="connsiteX135" fmla="*/ 5250 w 9748"/>
                  <a:gd name="connsiteY135" fmla="*/ 2952 h 10000"/>
                  <a:gd name="connsiteX136" fmla="*/ 5321 w 9748"/>
                  <a:gd name="connsiteY136" fmla="*/ 2817 h 10000"/>
                  <a:gd name="connsiteX137" fmla="*/ 5479 w 9748"/>
                  <a:gd name="connsiteY137" fmla="*/ 2693 h 10000"/>
                  <a:gd name="connsiteX138" fmla="*/ 5411 w 9748"/>
                  <a:gd name="connsiteY138" fmla="*/ 2674 h 10000"/>
                  <a:gd name="connsiteX139" fmla="*/ 5411 w 9748"/>
                  <a:gd name="connsiteY139" fmla="*/ 2557 h 10000"/>
                  <a:gd name="connsiteX140" fmla="*/ 5389 w 9748"/>
                  <a:gd name="connsiteY140" fmla="*/ 2441 h 10000"/>
                  <a:gd name="connsiteX141" fmla="*/ 5366 w 9748"/>
                  <a:gd name="connsiteY141" fmla="*/ 2325 h 10000"/>
                  <a:gd name="connsiteX142" fmla="*/ 5411 w 9748"/>
                  <a:gd name="connsiteY142" fmla="*/ 2222 h 10000"/>
                  <a:gd name="connsiteX143" fmla="*/ 5456 w 9748"/>
                  <a:gd name="connsiteY143" fmla="*/ 2034 h 10000"/>
                  <a:gd name="connsiteX144" fmla="*/ 5571 w 9748"/>
                  <a:gd name="connsiteY144" fmla="*/ 1853 h 10000"/>
                  <a:gd name="connsiteX145" fmla="*/ 5641 w 9748"/>
                  <a:gd name="connsiteY145" fmla="*/ 1667 h 10000"/>
                  <a:gd name="connsiteX146" fmla="*/ 5595 w 9748"/>
                  <a:gd name="connsiteY146" fmla="*/ 1478 h 10000"/>
                  <a:gd name="connsiteX147" fmla="*/ 5616 w 9748"/>
                  <a:gd name="connsiteY147" fmla="*/ 1389 h 10000"/>
                  <a:gd name="connsiteX148" fmla="*/ 5616 w 9748"/>
                  <a:gd name="connsiteY148" fmla="*/ 1293 h 10000"/>
                  <a:gd name="connsiteX149" fmla="*/ 5616 w 9748"/>
                  <a:gd name="connsiteY149" fmla="*/ 1202 h 10000"/>
                  <a:gd name="connsiteX150" fmla="*/ 5595 w 9748"/>
                  <a:gd name="connsiteY150" fmla="*/ 1109 h 10000"/>
                  <a:gd name="connsiteX151" fmla="*/ 5479 w 9748"/>
                  <a:gd name="connsiteY151" fmla="*/ 1137 h 10000"/>
                  <a:gd name="connsiteX152" fmla="*/ 5479 w 9748"/>
                  <a:gd name="connsiteY152" fmla="*/ 1075 h 10000"/>
                  <a:gd name="connsiteX153" fmla="*/ 5456 w 9748"/>
                  <a:gd name="connsiteY153" fmla="*/ 1010 h 10000"/>
                  <a:gd name="connsiteX154" fmla="*/ 5456 w 9748"/>
                  <a:gd name="connsiteY154" fmla="*/ 947 h 10000"/>
                  <a:gd name="connsiteX155" fmla="*/ 5479 w 9748"/>
                  <a:gd name="connsiteY155" fmla="*/ 886 h 10000"/>
                  <a:gd name="connsiteX156" fmla="*/ 5411 w 9748"/>
                  <a:gd name="connsiteY156" fmla="*/ 804 h 10000"/>
                  <a:gd name="connsiteX157" fmla="*/ 5411 w 9748"/>
                  <a:gd name="connsiteY157" fmla="*/ 720 h 10000"/>
                  <a:gd name="connsiteX158" fmla="*/ 5389 w 9748"/>
                  <a:gd name="connsiteY158" fmla="*/ 634 h 10000"/>
                  <a:gd name="connsiteX159" fmla="*/ 5389 w 9748"/>
                  <a:gd name="connsiteY159" fmla="*/ 558 h 10000"/>
                  <a:gd name="connsiteX160" fmla="*/ 5321 w 9748"/>
                  <a:gd name="connsiteY160" fmla="*/ 363 h 10000"/>
                  <a:gd name="connsiteX161" fmla="*/ 5250 w 9748"/>
                  <a:gd name="connsiteY161" fmla="*/ 344 h 10000"/>
                  <a:gd name="connsiteX162" fmla="*/ 5115 w 9748"/>
                  <a:gd name="connsiteY162" fmla="*/ 332 h 10000"/>
                  <a:gd name="connsiteX163" fmla="*/ 5024 w 9748"/>
                  <a:gd name="connsiteY163" fmla="*/ 320 h 10000"/>
                  <a:gd name="connsiteX164" fmla="*/ 4885 w 9748"/>
                  <a:gd name="connsiteY164" fmla="*/ 317 h 10000"/>
                  <a:gd name="connsiteX165" fmla="*/ 4794 w 9748"/>
                  <a:gd name="connsiteY165" fmla="*/ 320 h 10000"/>
                  <a:gd name="connsiteX166" fmla="*/ 4727 w 9748"/>
                  <a:gd name="connsiteY166" fmla="*/ 328 h 10000"/>
                  <a:gd name="connsiteX167" fmla="*/ 4635 w 9748"/>
                  <a:gd name="connsiteY167" fmla="*/ 328 h 10000"/>
                  <a:gd name="connsiteX168" fmla="*/ 4566 w 9748"/>
                  <a:gd name="connsiteY168" fmla="*/ 320 h 10000"/>
                  <a:gd name="connsiteX169" fmla="*/ 4589 w 9748"/>
                  <a:gd name="connsiteY169" fmla="*/ 305 h 10000"/>
                  <a:gd name="connsiteX170" fmla="*/ 4635 w 9748"/>
                  <a:gd name="connsiteY170" fmla="*/ 297 h 10000"/>
                  <a:gd name="connsiteX171" fmla="*/ 4705 w 9748"/>
                  <a:gd name="connsiteY171" fmla="*/ 286 h 10000"/>
                  <a:gd name="connsiteX172" fmla="*/ 4681 w 9748"/>
                  <a:gd name="connsiteY172" fmla="*/ 271 h 10000"/>
                  <a:gd name="connsiteX173" fmla="*/ 4885 w 9748"/>
                  <a:gd name="connsiteY173" fmla="*/ 255 h 10000"/>
                  <a:gd name="connsiteX174" fmla="*/ 5091 w 9748"/>
                  <a:gd name="connsiteY174" fmla="*/ 228 h 10000"/>
                  <a:gd name="connsiteX175" fmla="*/ 5275 w 9748"/>
                  <a:gd name="connsiteY175" fmla="*/ 201 h 10000"/>
                  <a:gd name="connsiteX176" fmla="*/ 5433 w 9748"/>
                  <a:gd name="connsiteY176" fmla="*/ 162 h 10000"/>
                  <a:gd name="connsiteX177" fmla="*/ 5479 w 9748"/>
                  <a:gd name="connsiteY177" fmla="*/ 120 h 10000"/>
                  <a:gd name="connsiteX178" fmla="*/ 5547 w 9748"/>
                  <a:gd name="connsiteY178" fmla="*/ 85 h 10000"/>
                  <a:gd name="connsiteX179" fmla="*/ 5547 w 9748"/>
                  <a:gd name="connsiteY179" fmla="*/ 42 h 10000"/>
                  <a:gd name="connsiteX180" fmla="*/ 5571 w 9748"/>
                  <a:gd name="connsiteY180" fmla="*/ 0 h 10000"/>
                  <a:gd name="connsiteX181" fmla="*/ 5641 w 9748"/>
                  <a:gd name="connsiteY181" fmla="*/ 73 h 10000"/>
                  <a:gd name="connsiteX182" fmla="*/ 5730 w 9748"/>
                  <a:gd name="connsiteY182" fmla="*/ 154 h 10000"/>
                  <a:gd name="connsiteX183" fmla="*/ 5756 w 9748"/>
                  <a:gd name="connsiteY183" fmla="*/ 232 h 10000"/>
                  <a:gd name="connsiteX184" fmla="*/ 5709 w 9748"/>
                  <a:gd name="connsiteY184" fmla="*/ 317 h 10000"/>
                  <a:gd name="connsiteX0" fmla="*/ 5857 w 9766"/>
                  <a:gd name="connsiteY0" fmla="*/ 317 h 10000"/>
                  <a:gd name="connsiteX1" fmla="*/ 5971 w 9766"/>
                  <a:gd name="connsiteY1" fmla="*/ 546 h 10000"/>
                  <a:gd name="connsiteX2" fmla="*/ 6066 w 9766"/>
                  <a:gd name="connsiteY2" fmla="*/ 785 h 10000"/>
                  <a:gd name="connsiteX3" fmla="*/ 6114 w 9766"/>
                  <a:gd name="connsiteY3" fmla="*/ 1017 h 10000"/>
                  <a:gd name="connsiteX4" fmla="*/ 6160 w 9766"/>
                  <a:gd name="connsiteY4" fmla="*/ 1248 h 10000"/>
                  <a:gd name="connsiteX5" fmla="*/ 6323 w 9766"/>
                  <a:gd name="connsiteY5" fmla="*/ 1474 h 10000"/>
                  <a:gd name="connsiteX6" fmla="*/ 6418 w 9766"/>
                  <a:gd name="connsiteY6" fmla="*/ 1706 h 10000"/>
                  <a:gd name="connsiteX7" fmla="*/ 6418 w 9766"/>
                  <a:gd name="connsiteY7" fmla="*/ 1935 h 10000"/>
                  <a:gd name="connsiteX8" fmla="*/ 6394 w 9766"/>
                  <a:gd name="connsiteY8" fmla="*/ 2163 h 10000"/>
                  <a:gd name="connsiteX9" fmla="*/ 6439 w 9766"/>
                  <a:gd name="connsiteY9" fmla="*/ 2287 h 10000"/>
                  <a:gd name="connsiteX10" fmla="*/ 6511 w 9766"/>
                  <a:gd name="connsiteY10" fmla="*/ 2422 h 10000"/>
                  <a:gd name="connsiteX11" fmla="*/ 6511 w 9766"/>
                  <a:gd name="connsiteY11" fmla="*/ 2554 h 10000"/>
                  <a:gd name="connsiteX12" fmla="*/ 6489 w 9766"/>
                  <a:gd name="connsiteY12" fmla="*/ 2685 h 10000"/>
                  <a:gd name="connsiteX13" fmla="*/ 6511 w 9766"/>
                  <a:gd name="connsiteY13" fmla="*/ 2700 h 10000"/>
                  <a:gd name="connsiteX14" fmla="*/ 6489 w 9766"/>
                  <a:gd name="connsiteY14" fmla="*/ 2723 h 10000"/>
                  <a:gd name="connsiteX15" fmla="*/ 6418 w 9766"/>
                  <a:gd name="connsiteY15" fmla="*/ 2739 h 10000"/>
                  <a:gd name="connsiteX16" fmla="*/ 6394 w 9766"/>
                  <a:gd name="connsiteY16" fmla="*/ 2758 h 10000"/>
                  <a:gd name="connsiteX17" fmla="*/ 6394 w 9766"/>
                  <a:gd name="connsiteY17" fmla="*/ 2817 h 10000"/>
                  <a:gd name="connsiteX18" fmla="*/ 6394 w 9766"/>
                  <a:gd name="connsiteY18" fmla="*/ 2874 h 10000"/>
                  <a:gd name="connsiteX19" fmla="*/ 6349 w 9766"/>
                  <a:gd name="connsiteY19" fmla="*/ 2936 h 10000"/>
                  <a:gd name="connsiteX20" fmla="*/ 6301 w 9766"/>
                  <a:gd name="connsiteY20" fmla="*/ 2987 h 10000"/>
                  <a:gd name="connsiteX21" fmla="*/ 6301 w 9766"/>
                  <a:gd name="connsiteY21" fmla="*/ 3161 h 10000"/>
                  <a:gd name="connsiteX22" fmla="*/ 6349 w 9766"/>
                  <a:gd name="connsiteY22" fmla="*/ 3342 h 10000"/>
                  <a:gd name="connsiteX23" fmla="*/ 6439 w 9766"/>
                  <a:gd name="connsiteY23" fmla="*/ 3524 h 10000"/>
                  <a:gd name="connsiteX24" fmla="*/ 6465 w 9766"/>
                  <a:gd name="connsiteY24" fmla="*/ 3697 h 10000"/>
                  <a:gd name="connsiteX25" fmla="*/ 6675 w 9766"/>
                  <a:gd name="connsiteY25" fmla="*/ 3845 h 10000"/>
                  <a:gd name="connsiteX26" fmla="*/ 6701 w 9766"/>
                  <a:gd name="connsiteY26" fmla="*/ 4000 h 10000"/>
                  <a:gd name="connsiteX27" fmla="*/ 6675 w 9766"/>
                  <a:gd name="connsiteY27" fmla="*/ 4150 h 10000"/>
                  <a:gd name="connsiteX28" fmla="*/ 6654 w 9766"/>
                  <a:gd name="connsiteY28" fmla="*/ 4305 h 10000"/>
                  <a:gd name="connsiteX29" fmla="*/ 6489 w 9766"/>
                  <a:gd name="connsiteY29" fmla="*/ 4533 h 10000"/>
                  <a:gd name="connsiteX30" fmla="*/ 6511 w 9766"/>
                  <a:gd name="connsiteY30" fmla="*/ 4762 h 10000"/>
                  <a:gd name="connsiteX31" fmla="*/ 6583 w 9766"/>
                  <a:gd name="connsiteY31" fmla="*/ 4990 h 10000"/>
                  <a:gd name="connsiteX32" fmla="*/ 6511 w 9766"/>
                  <a:gd name="connsiteY32" fmla="*/ 5219 h 10000"/>
                  <a:gd name="connsiteX33" fmla="*/ 6603 w 9766"/>
                  <a:gd name="connsiteY33" fmla="*/ 5471 h 10000"/>
                  <a:gd name="connsiteX34" fmla="*/ 6675 w 9766"/>
                  <a:gd name="connsiteY34" fmla="*/ 5715 h 10000"/>
                  <a:gd name="connsiteX35" fmla="*/ 6745 w 9766"/>
                  <a:gd name="connsiteY35" fmla="*/ 5965 h 10000"/>
                  <a:gd name="connsiteX36" fmla="*/ 6745 w 9766"/>
                  <a:gd name="connsiteY36" fmla="*/ 6220 h 10000"/>
                  <a:gd name="connsiteX37" fmla="*/ 6839 w 9766"/>
                  <a:gd name="connsiteY37" fmla="*/ 6546 h 10000"/>
                  <a:gd name="connsiteX38" fmla="*/ 6839 w 9766"/>
                  <a:gd name="connsiteY38" fmla="*/ 6870 h 10000"/>
                  <a:gd name="connsiteX39" fmla="*/ 6862 w 9766"/>
                  <a:gd name="connsiteY39" fmla="*/ 7188 h 10000"/>
                  <a:gd name="connsiteX40" fmla="*/ 7143 w 9766"/>
                  <a:gd name="connsiteY40" fmla="*/ 7502 h 10000"/>
                  <a:gd name="connsiteX41" fmla="*/ 7190 w 9766"/>
                  <a:gd name="connsiteY41" fmla="*/ 7656 h 10000"/>
                  <a:gd name="connsiteX42" fmla="*/ 7285 w 9766"/>
                  <a:gd name="connsiteY42" fmla="*/ 7807 h 10000"/>
                  <a:gd name="connsiteX43" fmla="*/ 7332 w 9766"/>
                  <a:gd name="connsiteY43" fmla="*/ 7965 h 10000"/>
                  <a:gd name="connsiteX44" fmla="*/ 7237 w 9766"/>
                  <a:gd name="connsiteY44" fmla="*/ 8117 h 10000"/>
                  <a:gd name="connsiteX45" fmla="*/ 7121 w 9766"/>
                  <a:gd name="connsiteY45" fmla="*/ 8317 h 10000"/>
                  <a:gd name="connsiteX46" fmla="*/ 7143 w 9766"/>
                  <a:gd name="connsiteY46" fmla="*/ 8523 h 10000"/>
                  <a:gd name="connsiteX47" fmla="*/ 7285 w 9766"/>
                  <a:gd name="connsiteY47" fmla="*/ 8736 h 10000"/>
                  <a:gd name="connsiteX48" fmla="*/ 7400 w 9766"/>
                  <a:gd name="connsiteY48" fmla="*/ 8941 h 10000"/>
                  <a:gd name="connsiteX49" fmla="*/ 7425 w 9766"/>
                  <a:gd name="connsiteY49" fmla="*/ 9095 h 10000"/>
                  <a:gd name="connsiteX50" fmla="*/ 7425 w 9766"/>
                  <a:gd name="connsiteY50" fmla="*/ 9254 h 10000"/>
                  <a:gd name="connsiteX51" fmla="*/ 7496 w 9766"/>
                  <a:gd name="connsiteY51" fmla="*/ 9408 h 10000"/>
                  <a:gd name="connsiteX52" fmla="*/ 7775 w 9766"/>
                  <a:gd name="connsiteY52" fmla="*/ 9540 h 10000"/>
                  <a:gd name="connsiteX53" fmla="*/ 8081 w 9766"/>
                  <a:gd name="connsiteY53" fmla="*/ 9540 h 10000"/>
                  <a:gd name="connsiteX54" fmla="*/ 8408 w 9766"/>
                  <a:gd name="connsiteY54" fmla="*/ 9551 h 10000"/>
                  <a:gd name="connsiteX55" fmla="*/ 8666 w 9766"/>
                  <a:gd name="connsiteY55" fmla="*/ 9563 h 10000"/>
                  <a:gd name="connsiteX56" fmla="*/ 8969 w 9766"/>
                  <a:gd name="connsiteY56" fmla="*/ 9578 h 10000"/>
                  <a:gd name="connsiteX57" fmla="*/ 9252 w 9766"/>
                  <a:gd name="connsiteY57" fmla="*/ 9597 h 10000"/>
                  <a:gd name="connsiteX58" fmla="*/ 9488 w 9766"/>
                  <a:gd name="connsiteY58" fmla="*/ 9625 h 10000"/>
                  <a:gd name="connsiteX59" fmla="*/ 9766 w 9766"/>
                  <a:gd name="connsiteY59" fmla="*/ 9657 h 10000"/>
                  <a:gd name="connsiteX60" fmla="*/ 3445 w 9766"/>
                  <a:gd name="connsiteY60" fmla="*/ 10000 h 10000"/>
                  <a:gd name="connsiteX61" fmla="*/ 2953 w 9766"/>
                  <a:gd name="connsiteY61" fmla="*/ 9958 h 10000"/>
                  <a:gd name="connsiteX62" fmla="*/ 2506 w 9766"/>
                  <a:gd name="connsiteY62" fmla="*/ 9915 h 10000"/>
                  <a:gd name="connsiteX63" fmla="*/ 1990 w 9766"/>
                  <a:gd name="connsiteY63" fmla="*/ 9880 h 10000"/>
                  <a:gd name="connsiteX64" fmla="*/ 983 w 9766"/>
                  <a:gd name="connsiteY64" fmla="*/ 9815 h 10000"/>
                  <a:gd name="connsiteX65" fmla="*/ 516 w 9766"/>
                  <a:gd name="connsiteY65" fmla="*/ 9785 h 10000"/>
                  <a:gd name="connsiteX66" fmla="*/ 0 w 9766"/>
                  <a:gd name="connsiteY66" fmla="*/ 9757 h 10000"/>
                  <a:gd name="connsiteX67" fmla="*/ 304 w 9766"/>
                  <a:gd name="connsiteY67" fmla="*/ 9741 h 10000"/>
                  <a:gd name="connsiteX68" fmla="*/ 631 w 9766"/>
                  <a:gd name="connsiteY68" fmla="*/ 9722 h 10000"/>
                  <a:gd name="connsiteX69" fmla="*/ 935 w 9766"/>
                  <a:gd name="connsiteY69" fmla="*/ 9695 h 10000"/>
                  <a:gd name="connsiteX70" fmla="*/ 1266 w 9766"/>
                  <a:gd name="connsiteY70" fmla="*/ 9672 h 10000"/>
                  <a:gd name="connsiteX71" fmla="*/ 1546 w 9766"/>
                  <a:gd name="connsiteY71" fmla="*/ 9653 h 10000"/>
                  <a:gd name="connsiteX72" fmla="*/ 1873 w 9766"/>
                  <a:gd name="connsiteY72" fmla="*/ 9637 h 10000"/>
                  <a:gd name="connsiteX73" fmla="*/ 2225 w 9766"/>
                  <a:gd name="connsiteY73" fmla="*/ 9625 h 10000"/>
                  <a:gd name="connsiteX74" fmla="*/ 2577 w 9766"/>
                  <a:gd name="connsiteY74" fmla="*/ 9625 h 10000"/>
                  <a:gd name="connsiteX75" fmla="*/ 2834 w 9766"/>
                  <a:gd name="connsiteY75" fmla="*/ 9625 h 10000"/>
                  <a:gd name="connsiteX76" fmla="*/ 3092 w 9766"/>
                  <a:gd name="connsiteY76" fmla="*/ 9625 h 10000"/>
                  <a:gd name="connsiteX77" fmla="*/ 3327 w 9766"/>
                  <a:gd name="connsiteY77" fmla="*/ 9620 h 10000"/>
                  <a:gd name="connsiteX78" fmla="*/ 3583 w 9766"/>
                  <a:gd name="connsiteY78" fmla="*/ 9613 h 10000"/>
                  <a:gd name="connsiteX79" fmla="*/ 3817 w 9766"/>
                  <a:gd name="connsiteY79" fmla="*/ 9609 h 10000"/>
                  <a:gd name="connsiteX80" fmla="*/ 4029 w 9766"/>
                  <a:gd name="connsiteY80" fmla="*/ 9597 h 10000"/>
                  <a:gd name="connsiteX81" fmla="*/ 4262 w 9766"/>
                  <a:gd name="connsiteY81" fmla="*/ 9582 h 10000"/>
                  <a:gd name="connsiteX82" fmla="*/ 4474 w 9766"/>
                  <a:gd name="connsiteY82" fmla="*/ 9563 h 10000"/>
                  <a:gd name="connsiteX83" fmla="*/ 4497 w 9766"/>
                  <a:gd name="connsiteY83" fmla="*/ 9393 h 10000"/>
                  <a:gd name="connsiteX84" fmla="*/ 4567 w 9766"/>
                  <a:gd name="connsiteY84" fmla="*/ 9223 h 10000"/>
                  <a:gd name="connsiteX85" fmla="*/ 4660 w 9766"/>
                  <a:gd name="connsiteY85" fmla="*/ 9053 h 10000"/>
                  <a:gd name="connsiteX86" fmla="*/ 4731 w 9766"/>
                  <a:gd name="connsiteY86" fmla="*/ 8883 h 10000"/>
                  <a:gd name="connsiteX87" fmla="*/ 4708 w 9766"/>
                  <a:gd name="connsiteY87" fmla="*/ 8635 h 10000"/>
                  <a:gd name="connsiteX88" fmla="*/ 4708 w 9766"/>
                  <a:gd name="connsiteY88" fmla="*/ 8386 h 10000"/>
                  <a:gd name="connsiteX89" fmla="*/ 4708 w 9766"/>
                  <a:gd name="connsiteY89" fmla="*/ 8136 h 10000"/>
                  <a:gd name="connsiteX90" fmla="*/ 4731 w 9766"/>
                  <a:gd name="connsiteY90" fmla="*/ 7887 h 10000"/>
                  <a:gd name="connsiteX91" fmla="*/ 4731 w 9766"/>
                  <a:gd name="connsiteY91" fmla="*/ 7691 h 10000"/>
                  <a:gd name="connsiteX92" fmla="*/ 4684 w 9766"/>
                  <a:gd name="connsiteY92" fmla="*/ 7489 h 10000"/>
                  <a:gd name="connsiteX93" fmla="*/ 4660 w 9766"/>
                  <a:gd name="connsiteY93" fmla="*/ 7300 h 10000"/>
                  <a:gd name="connsiteX94" fmla="*/ 4731 w 9766"/>
                  <a:gd name="connsiteY94" fmla="*/ 7110 h 10000"/>
                  <a:gd name="connsiteX95" fmla="*/ 4989 w 9766"/>
                  <a:gd name="connsiteY95" fmla="*/ 6909 h 10000"/>
                  <a:gd name="connsiteX96" fmla="*/ 5036 w 9766"/>
                  <a:gd name="connsiteY96" fmla="*/ 6696 h 10000"/>
                  <a:gd name="connsiteX97" fmla="*/ 5011 w 9766"/>
                  <a:gd name="connsiteY97" fmla="*/ 6480 h 10000"/>
                  <a:gd name="connsiteX98" fmla="*/ 5011 w 9766"/>
                  <a:gd name="connsiteY98" fmla="*/ 6263 h 10000"/>
                  <a:gd name="connsiteX99" fmla="*/ 5036 w 9766"/>
                  <a:gd name="connsiteY99" fmla="*/ 6186 h 10000"/>
                  <a:gd name="connsiteX100" fmla="*/ 5058 w 9766"/>
                  <a:gd name="connsiteY100" fmla="*/ 6112 h 10000"/>
                  <a:gd name="connsiteX101" fmla="*/ 5058 w 9766"/>
                  <a:gd name="connsiteY101" fmla="*/ 6039 h 10000"/>
                  <a:gd name="connsiteX102" fmla="*/ 4989 w 9766"/>
                  <a:gd name="connsiteY102" fmla="*/ 5969 h 10000"/>
                  <a:gd name="connsiteX103" fmla="*/ 4965 w 9766"/>
                  <a:gd name="connsiteY103" fmla="*/ 5795 h 10000"/>
                  <a:gd name="connsiteX104" fmla="*/ 5011 w 9766"/>
                  <a:gd name="connsiteY104" fmla="*/ 5784 h 10000"/>
                  <a:gd name="connsiteX105" fmla="*/ 5011 w 9766"/>
                  <a:gd name="connsiteY105" fmla="*/ 5606 h 10000"/>
                  <a:gd name="connsiteX106" fmla="*/ 5058 w 9766"/>
                  <a:gd name="connsiteY106" fmla="*/ 5424 h 10000"/>
                  <a:gd name="connsiteX107" fmla="*/ 5082 w 9766"/>
                  <a:gd name="connsiteY107" fmla="*/ 5246 h 10000"/>
                  <a:gd name="connsiteX108" fmla="*/ 5036 w 9766"/>
                  <a:gd name="connsiteY108" fmla="*/ 5053 h 10000"/>
                  <a:gd name="connsiteX109" fmla="*/ 5154 w 9766"/>
                  <a:gd name="connsiteY109" fmla="*/ 5025 h 10000"/>
                  <a:gd name="connsiteX110" fmla="*/ 5082 w 9766"/>
                  <a:gd name="connsiteY110" fmla="*/ 4662 h 10000"/>
                  <a:gd name="connsiteX111" fmla="*/ 5178 w 9766"/>
                  <a:gd name="connsiteY111" fmla="*/ 4576 h 10000"/>
                  <a:gd name="connsiteX112" fmla="*/ 5200 w 9766"/>
                  <a:gd name="connsiteY112" fmla="*/ 4491 h 10000"/>
                  <a:gd name="connsiteX113" fmla="*/ 5223 w 9766"/>
                  <a:gd name="connsiteY113" fmla="*/ 4402 h 10000"/>
                  <a:gd name="connsiteX114" fmla="*/ 5269 w 9766"/>
                  <a:gd name="connsiteY114" fmla="*/ 4313 h 10000"/>
                  <a:gd name="connsiteX115" fmla="*/ 5340 w 9766"/>
                  <a:gd name="connsiteY115" fmla="*/ 4259 h 10000"/>
                  <a:gd name="connsiteX116" fmla="*/ 5316 w 9766"/>
                  <a:gd name="connsiteY116" fmla="*/ 4213 h 10000"/>
                  <a:gd name="connsiteX117" fmla="*/ 5269 w 9766"/>
                  <a:gd name="connsiteY117" fmla="*/ 4158 h 10000"/>
                  <a:gd name="connsiteX118" fmla="*/ 5316 w 9766"/>
                  <a:gd name="connsiteY118" fmla="*/ 4112 h 10000"/>
                  <a:gd name="connsiteX119" fmla="*/ 5411 w 9766"/>
                  <a:gd name="connsiteY119" fmla="*/ 4028 h 10000"/>
                  <a:gd name="connsiteX120" fmla="*/ 5411 w 9766"/>
                  <a:gd name="connsiteY120" fmla="*/ 3946 h 10000"/>
                  <a:gd name="connsiteX121" fmla="*/ 5386 w 9766"/>
                  <a:gd name="connsiteY121" fmla="*/ 3861 h 10000"/>
                  <a:gd name="connsiteX122" fmla="*/ 5364 w 9766"/>
                  <a:gd name="connsiteY122" fmla="*/ 3775 h 10000"/>
                  <a:gd name="connsiteX123" fmla="*/ 5247 w 9766"/>
                  <a:gd name="connsiteY123" fmla="*/ 3771 h 10000"/>
                  <a:gd name="connsiteX124" fmla="*/ 5269 w 9766"/>
                  <a:gd name="connsiteY124" fmla="*/ 3705 h 10000"/>
                  <a:gd name="connsiteX125" fmla="*/ 5364 w 9766"/>
                  <a:gd name="connsiteY125" fmla="*/ 3640 h 10000"/>
                  <a:gd name="connsiteX126" fmla="*/ 5386 w 9766"/>
                  <a:gd name="connsiteY126" fmla="*/ 3575 h 10000"/>
                  <a:gd name="connsiteX127" fmla="*/ 5364 w 9766"/>
                  <a:gd name="connsiteY127" fmla="*/ 3505 h 10000"/>
                  <a:gd name="connsiteX128" fmla="*/ 5316 w 9766"/>
                  <a:gd name="connsiteY128" fmla="*/ 3505 h 10000"/>
                  <a:gd name="connsiteX129" fmla="*/ 5340 w 9766"/>
                  <a:gd name="connsiteY129" fmla="*/ 3439 h 10000"/>
                  <a:gd name="connsiteX130" fmla="*/ 5316 w 9766"/>
                  <a:gd name="connsiteY130" fmla="*/ 3362 h 10000"/>
                  <a:gd name="connsiteX131" fmla="*/ 5316 w 9766"/>
                  <a:gd name="connsiteY131" fmla="*/ 3296 h 10000"/>
                  <a:gd name="connsiteX132" fmla="*/ 5386 w 9766"/>
                  <a:gd name="connsiteY132" fmla="*/ 3226 h 10000"/>
                  <a:gd name="connsiteX133" fmla="*/ 5386 w 9766"/>
                  <a:gd name="connsiteY133" fmla="*/ 3087 h 10000"/>
                  <a:gd name="connsiteX134" fmla="*/ 5386 w 9766"/>
                  <a:gd name="connsiteY134" fmla="*/ 2952 h 10000"/>
                  <a:gd name="connsiteX135" fmla="*/ 5459 w 9766"/>
                  <a:gd name="connsiteY135" fmla="*/ 2817 h 10000"/>
                  <a:gd name="connsiteX136" fmla="*/ 5621 w 9766"/>
                  <a:gd name="connsiteY136" fmla="*/ 2693 h 10000"/>
                  <a:gd name="connsiteX137" fmla="*/ 5551 w 9766"/>
                  <a:gd name="connsiteY137" fmla="*/ 2674 h 10000"/>
                  <a:gd name="connsiteX138" fmla="*/ 5551 w 9766"/>
                  <a:gd name="connsiteY138" fmla="*/ 2557 h 10000"/>
                  <a:gd name="connsiteX139" fmla="*/ 5528 w 9766"/>
                  <a:gd name="connsiteY139" fmla="*/ 2441 h 10000"/>
                  <a:gd name="connsiteX140" fmla="*/ 5505 w 9766"/>
                  <a:gd name="connsiteY140" fmla="*/ 2325 h 10000"/>
                  <a:gd name="connsiteX141" fmla="*/ 5551 w 9766"/>
                  <a:gd name="connsiteY141" fmla="*/ 2222 h 10000"/>
                  <a:gd name="connsiteX142" fmla="*/ 5597 w 9766"/>
                  <a:gd name="connsiteY142" fmla="*/ 2034 h 10000"/>
                  <a:gd name="connsiteX143" fmla="*/ 5715 w 9766"/>
                  <a:gd name="connsiteY143" fmla="*/ 1853 h 10000"/>
                  <a:gd name="connsiteX144" fmla="*/ 5787 w 9766"/>
                  <a:gd name="connsiteY144" fmla="*/ 1667 h 10000"/>
                  <a:gd name="connsiteX145" fmla="*/ 5740 w 9766"/>
                  <a:gd name="connsiteY145" fmla="*/ 1478 h 10000"/>
                  <a:gd name="connsiteX146" fmla="*/ 5761 w 9766"/>
                  <a:gd name="connsiteY146" fmla="*/ 1389 h 10000"/>
                  <a:gd name="connsiteX147" fmla="*/ 5761 w 9766"/>
                  <a:gd name="connsiteY147" fmla="*/ 1293 h 10000"/>
                  <a:gd name="connsiteX148" fmla="*/ 5761 w 9766"/>
                  <a:gd name="connsiteY148" fmla="*/ 1202 h 10000"/>
                  <a:gd name="connsiteX149" fmla="*/ 5740 w 9766"/>
                  <a:gd name="connsiteY149" fmla="*/ 1109 h 10000"/>
                  <a:gd name="connsiteX150" fmla="*/ 5621 w 9766"/>
                  <a:gd name="connsiteY150" fmla="*/ 1137 h 10000"/>
                  <a:gd name="connsiteX151" fmla="*/ 5621 w 9766"/>
                  <a:gd name="connsiteY151" fmla="*/ 1075 h 10000"/>
                  <a:gd name="connsiteX152" fmla="*/ 5597 w 9766"/>
                  <a:gd name="connsiteY152" fmla="*/ 1010 h 10000"/>
                  <a:gd name="connsiteX153" fmla="*/ 5597 w 9766"/>
                  <a:gd name="connsiteY153" fmla="*/ 947 h 10000"/>
                  <a:gd name="connsiteX154" fmla="*/ 5621 w 9766"/>
                  <a:gd name="connsiteY154" fmla="*/ 886 h 10000"/>
                  <a:gd name="connsiteX155" fmla="*/ 5551 w 9766"/>
                  <a:gd name="connsiteY155" fmla="*/ 804 h 10000"/>
                  <a:gd name="connsiteX156" fmla="*/ 5551 w 9766"/>
                  <a:gd name="connsiteY156" fmla="*/ 720 h 10000"/>
                  <a:gd name="connsiteX157" fmla="*/ 5528 w 9766"/>
                  <a:gd name="connsiteY157" fmla="*/ 634 h 10000"/>
                  <a:gd name="connsiteX158" fmla="*/ 5528 w 9766"/>
                  <a:gd name="connsiteY158" fmla="*/ 558 h 10000"/>
                  <a:gd name="connsiteX159" fmla="*/ 5459 w 9766"/>
                  <a:gd name="connsiteY159" fmla="*/ 363 h 10000"/>
                  <a:gd name="connsiteX160" fmla="*/ 5386 w 9766"/>
                  <a:gd name="connsiteY160" fmla="*/ 344 h 10000"/>
                  <a:gd name="connsiteX161" fmla="*/ 5247 w 9766"/>
                  <a:gd name="connsiteY161" fmla="*/ 332 h 10000"/>
                  <a:gd name="connsiteX162" fmla="*/ 5154 w 9766"/>
                  <a:gd name="connsiteY162" fmla="*/ 320 h 10000"/>
                  <a:gd name="connsiteX163" fmla="*/ 5011 w 9766"/>
                  <a:gd name="connsiteY163" fmla="*/ 317 h 10000"/>
                  <a:gd name="connsiteX164" fmla="*/ 4918 w 9766"/>
                  <a:gd name="connsiteY164" fmla="*/ 320 h 10000"/>
                  <a:gd name="connsiteX165" fmla="*/ 4849 w 9766"/>
                  <a:gd name="connsiteY165" fmla="*/ 328 h 10000"/>
                  <a:gd name="connsiteX166" fmla="*/ 4755 w 9766"/>
                  <a:gd name="connsiteY166" fmla="*/ 328 h 10000"/>
                  <a:gd name="connsiteX167" fmla="*/ 4684 w 9766"/>
                  <a:gd name="connsiteY167" fmla="*/ 320 h 10000"/>
                  <a:gd name="connsiteX168" fmla="*/ 4708 w 9766"/>
                  <a:gd name="connsiteY168" fmla="*/ 305 h 10000"/>
                  <a:gd name="connsiteX169" fmla="*/ 4755 w 9766"/>
                  <a:gd name="connsiteY169" fmla="*/ 297 h 10000"/>
                  <a:gd name="connsiteX170" fmla="*/ 4827 w 9766"/>
                  <a:gd name="connsiteY170" fmla="*/ 286 h 10000"/>
                  <a:gd name="connsiteX171" fmla="*/ 4802 w 9766"/>
                  <a:gd name="connsiteY171" fmla="*/ 271 h 10000"/>
                  <a:gd name="connsiteX172" fmla="*/ 5011 w 9766"/>
                  <a:gd name="connsiteY172" fmla="*/ 255 h 10000"/>
                  <a:gd name="connsiteX173" fmla="*/ 5223 w 9766"/>
                  <a:gd name="connsiteY173" fmla="*/ 228 h 10000"/>
                  <a:gd name="connsiteX174" fmla="*/ 5411 w 9766"/>
                  <a:gd name="connsiteY174" fmla="*/ 201 h 10000"/>
                  <a:gd name="connsiteX175" fmla="*/ 5573 w 9766"/>
                  <a:gd name="connsiteY175" fmla="*/ 162 h 10000"/>
                  <a:gd name="connsiteX176" fmla="*/ 5621 w 9766"/>
                  <a:gd name="connsiteY176" fmla="*/ 120 h 10000"/>
                  <a:gd name="connsiteX177" fmla="*/ 5690 w 9766"/>
                  <a:gd name="connsiteY177" fmla="*/ 85 h 10000"/>
                  <a:gd name="connsiteX178" fmla="*/ 5690 w 9766"/>
                  <a:gd name="connsiteY178" fmla="*/ 42 h 10000"/>
                  <a:gd name="connsiteX179" fmla="*/ 5715 w 9766"/>
                  <a:gd name="connsiteY179" fmla="*/ 0 h 10000"/>
                  <a:gd name="connsiteX180" fmla="*/ 5787 w 9766"/>
                  <a:gd name="connsiteY180" fmla="*/ 73 h 10000"/>
                  <a:gd name="connsiteX181" fmla="*/ 5878 w 9766"/>
                  <a:gd name="connsiteY181" fmla="*/ 154 h 10000"/>
                  <a:gd name="connsiteX182" fmla="*/ 5905 w 9766"/>
                  <a:gd name="connsiteY182" fmla="*/ 232 h 10000"/>
                  <a:gd name="connsiteX183" fmla="*/ 5857 w 9766"/>
                  <a:gd name="connsiteY183" fmla="*/ 317 h 10000"/>
                  <a:gd name="connsiteX0" fmla="*/ 5997 w 9715"/>
                  <a:gd name="connsiteY0" fmla="*/ 317 h 10000"/>
                  <a:gd name="connsiteX1" fmla="*/ 6114 w 9715"/>
                  <a:gd name="connsiteY1" fmla="*/ 546 h 10000"/>
                  <a:gd name="connsiteX2" fmla="*/ 6211 w 9715"/>
                  <a:gd name="connsiteY2" fmla="*/ 785 h 10000"/>
                  <a:gd name="connsiteX3" fmla="*/ 6260 w 9715"/>
                  <a:gd name="connsiteY3" fmla="*/ 1017 h 10000"/>
                  <a:gd name="connsiteX4" fmla="*/ 6308 w 9715"/>
                  <a:gd name="connsiteY4" fmla="*/ 1248 h 10000"/>
                  <a:gd name="connsiteX5" fmla="*/ 6475 w 9715"/>
                  <a:gd name="connsiteY5" fmla="*/ 1474 h 10000"/>
                  <a:gd name="connsiteX6" fmla="*/ 6572 w 9715"/>
                  <a:gd name="connsiteY6" fmla="*/ 1706 h 10000"/>
                  <a:gd name="connsiteX7" fmla="*/ 6572 w 9715"/>
                  <a:gd name="connsiteY7" fmla="*/ 1935 h 10000"/>
                  <a:gd name="connsiteX8" fmla="*/ 6547 w 9715"/>
                  <a:gd name="connsiteY8" fmla="*/ 2163 h 10000"/>
                  <a:gd name="connsiteX9" fmla="*/ 6593 w 9715"/>
                  <a:gd name="connsiteY9" fmla="*/ 2287 h 10000"/>
                  <a:gd name="connsiteX10" fmla="*/ 6667 w 9715"/>
                  <a:gd name="connsiteY10" fmla="*/ 2422 h 10000"/>
                  <a:gd name="connsiteX11" fmla="*/ 6667 w 9715"/>
                  <a:gd name="connsiteY11" fmla="*/ 2554 h 10000"/>
                  <a:gd name="connsiteX12" fmla="*/ 6644 w 9715"/>
                  <a:gd name="connsiteY12" fmla="*/ 2685 h 10000"/>
                  <a:gd name="connsiteX13" fmla="*/ 6667 w 9715"/>
                  <a:gd name="connsiteY13" fmla="*/ 2700 h 10000"/>
                  <a:gd name="connsiteX14" fmla="*/ 6644 w 9715"/>
                  <a:gd name="connsiteY14" fmla="*/ 2723 h 10000"/>
                  <a:gd name="connsiteX15" fmla="*/ 6572 w 9715"/>
                  <a:gd name="connsiteY15" fmla="*/ 2739 h 10000"/>
                  <a:gd name="connsiteX16" fmla="*/ 6547 w 9715"/>
                  <a:gd name="connsiteY16" fmla="*/ 2758 h 10000"/>
                  <a:gd name="connsiteX17" fmla="*/ 6547 w 9715"/>
                  <a:gd name="connsiteY17" fmla="*/ 2817 h 10000"/>
                  <a:gd name="connsiteX18" fmla="*/ 6547 w 9715"/>
                  <a:gd name="connsiteY18" fmla="*/ 2874 h 10000"/>
                  <a:gd name="connsiteX19" fmla="*/ 6501 w 9715"/>
                  <a:gd name="connsiteY19" fmla="*/ 2936 h 10000"/>
                  <a:gd name="connsiteX20" fmla="*/ 6452 w 9715"/>
                  <a:gd name="connsiteY20" fmla="*/ 2987 h 10000"/>
                  <a:gd name="connsiteX21" fmla="*/ 6452 w 9715"/>
                  <a:gd name="connsiteY21" fmla="*/ 3161 h 10000"/>
                  <a:gd name="connsiteX22" fmla="*/ 6501 w 9715"/>
                  <a:gd name="connsiteY22" fmla="*/ 3342 h 10000"/>
                  <a:gd name="connsiteX23" fmla="*/ 6593 w 9715"/>
                  <a:gd name="connsiteY23" fmla="*/ 3524 h 10000"/>
                  <a:gd name="connsiteX24" fmla="*/ 6620 w 9715"/>
                  <a:gd name="connsiteY24" fmla="*/ 3697 h 10000"/>
                  <a:gd name="connsiteX25" fmla="*/ 6835 w 9715"/>
                  <a:gd name="connsiteY25" fmla="*/ 3845 h 10000"/>
                  <a:gd name="connsiteX26" fmla="*/ 6862 w 9715"/>
                  <a:gd name="connsiteY26" fmla="*/ 4000 h 10000"/>
                  <a:gd name="connsiteX27" fmla="*/ 6835 w 9715"/>
                  <a:gd name="connsiteY27" fmla="*/ 4150 h 10000"/>
                  <a:gd name="connsiteX28" fmla="*/ 6813 w 9715"/>
                  <a:gd name="connsiteY28" fmla="*/ 4305 h 10000"/>
                  <a:gd name="connsiteX29" fmla="*/ 6644 w 9715"/>
                  <a:gd name="connsiteY29" fmla="*/ 4533 h 10000"/>
                  <a:gd name="connsiteX30" fmla="*/ 6667 w 9715"/>
                  <a:gd name="connsiteY30" fmla="*/ 4762 h 10000"/>
                  <a:gd name="connsiteX31" fmla="*/ 6741 w 9715"/>
                  <a:gd name="connsiteY31" fmla="*/ 4990 h 10000"/>
                  <a:gd name="connsiteX32" fmla="*/ 6667 w 9715"/>
                  <a:gd name="connsiteY32" fmla="*/ 5219 h 10000"/>
                  <a:gd name="connsiteX33" fmla="*/ 6761 w 9715"/>
                  <a:gd name="connsiteY33" fmla="*/ 5471 h 10000"/>
                  <a:gd name="connsiteX34" fmla="*/ 6835 w 9715"/>
                  <a:gd name="connsiteY34" fmla="*/ 5715 h 10000"/>
                  <a:gd name="connsiteX35" fmla="*/ 6907 w 9715"/>
                  <a:gd name="connsiteY35" fmla="*/ 5965 h 10000"/>
                  <a:gd name="connsiteX36" fmla="*/ 6907 w 9715"/>
                  <a:gd name="connsiteY36" fmla="*/ 6220 h 10000"/>
                  <a:gd name="connsiteX37" fmla="*/ 7003 w 9715"/>
                  <a:gd name="connsiteY37" fmla="*/ 6546 h 10000"/>
                  <a:gd name="connsiteX38" fmla="*/ 7003 w 9715"/>
                  <a:gd name="connsiteY38" fmla="*/ 6870 h 10000"/>
                  <a:gd name="connsiteX39" fmla="*/ 7026 w 9715"/>
                  <a:gd name="connsiteY39" fmla="*/ 7188 h 10000"/>
                  <a:gd name="connsiteX40" fmla="*/ 7314 w 9715"/>
                  <a:gd name="connsiteY40" fmla="*/ 7502 h 10000"/>
                  <a:gd name="connsiteX41" fmla="*/ 7362 w 9715"/>
                  <a:gd name="connsiteY41" fmla="*/ 7656 h 10000"/>
                  <a:gd name="connsiteX42" fmla="*/ 7460 w 9715"/>
                  <a:gd name="connsiteY42" fmla="*/ 7807 h 10000"/>
                  <a:gd name="connsiteX43" fmla="*/ 7508 w 9715"/>
                  <a:gd name="connsiteY43" fmla="*/ 7965 h 10000"/>
                  <a:gd name="connsiteX44" fmla="*/ 7410 w 9715"/>
                  <a:gd name="connsiteY44" fmla="*/ 8117 h 10000"/>
                  <a:gd name="connsiteX45" fmla="*/ 7292 w 9715"/>
                  <a:gd name="connsiteY45" fmla="*/ 8317 h 10000"/>
                  <a:gd name="connsiteX46" fmla="*/ 7314 w 9715"/>
                  <a:gd name="connsiteY46" fmla="*/ 8523 h 10000"/>
                  <a:gd name="connsiteX47" fmla="*/ 7460 w 9715"/>
                  <a:gd name="connsiteY47" fmla="*/ 8736 h 10000"/>
                  <a:gd name="connsiteX48" fmla="*/ 7577 w 9715"/>
                  <a:gd name="connsiteY48" fmla="*/ 8941 h 10000"/>
                  <a:gd name="connsiteX49" fmla="*/ 7603 w 9715"/>
                  <a:gd name="connsiteY49" fmla="*/ 9095 h 10000"/>
                  <a:gd name="connsiteX50" fmla="*/ 7603 w 9715"/>
                  <a:gd name="connsiteY50" fmla="*/ 9254 h 10000"/>
                  <a:gd name="connsiteX51" fmla="*/ 7676 w 9715"/>
                  <a:gd name="connsiteY51" fmla="*/ 9408 h 10000"/>
                  <a:gd name="connsiteX52" fmla="*/ 7961 w 9715"/>
                  <a:gd name="connsiteY52" fmla="*/ 9540 h 10000"/>
                  <a:gd name="connsiteX53" fmla="*/ 8275 w 9715"/>
                  <a:gd name="connsiteY53" fmla="*/ 9540 h 10000"/>
                  <a:gd name="connsiteX54" fmla="*/ 8609 w 9715"/>
                  <a:gd name="connsiteY54" fmla="*/ 9551 h 10000"/>
                  <a:gd name="connsiteX55" fmla="*/ 8874 w 9715"/>
                  <a:gd name="connsiteY55" fmla="*/ 9563 h 10000"/>
                  <a:gd name="connsiteX56" fmla="*/ 9184 w 9715"/>
                  <a:gd name="connsiteY56" fmla="*/ 9578 h 10000"/>
                  <a:gd name="connsiteX57" fmla="*/ 9474 w 9715"/>
                  <a:gd name="connsiteY57" fmla="*/ 9597 h 10000"/>
                  <a:gd name="connsiteX58" fmla="*/ 9715 w 9715"/>
                  <a:gd name="connsiteY58" fmla="*/ 9625 h 10000"/>
                  <a:gd name="connsiteX59" fmla="*/ 3528 w 9715"/>
                  <a:gd name="connsiteY59" fmla="*/ 10000 h 10000"/>
                  <a:gd name="connsiteX60" fmla="*/ 3024 w 9715"/>
                  <a:gd name="connsiteY60" fmla="*/ 9958 h 10000"/>
                  <a:gd name="connsiteX61" fmla="*/ 2566 w 9715"/>
                  <a:gd name="connsiteY61" fmla="*/ 9915 h 10000"/>
                  <a:gd name="connsiteX62" fmla="*/ 2038 w 9715"/>
                  <a:gd name="connsiteY62" fmla="*/ 9880 h 10000"/>
                  <a:gd name="connsiteX63" fmla="*/ 1007 w 9715"/>
                  <a:gd name="connsiteY63" fmla="*/ 9815 h 10000"/>
                  <a:gd name="connsiteX64" fmla="*/ 528 w 9715"/>
                  <a:gd name="connsiteY64" fmla="*/ 9785 h 10000"/>
                  <a:gd name="connsiteX65" fmla="*/ 0 w 9715"/>
                  <a:gd name="connsiteY65" fmla="*/ 9757 h 10000"/>
                  <a:gd name="connsiteX66" fmla="*/ 311 w 9715"/>
                  <a:gd name="connsiteY66" fmla="*/ 9741 h 10000"/>
                  <a:gd name="connsiteX67" fmla="*/ 646 w 9715"/>
                  <a:gd name="connsiteY67" fmla="*/ 9722 h 10000"/>
                  <a:gd name="connsiteX68" fmla="*/ 957 w 9715"/>
                  <a:gd name="connsiteY68" fmla="*/ 9695 h 10000"/>
                  <a:gd name="connsiteX69" fmla="*/ 1296 w 9715"/>
                  <a:gd name="connsiteY69" fmla="*/ 9672 h 10000"/>
                  <a:gd name="connsiteX70" fmla="*/ 1583 w 9715"/>
                  <a:gd name="connsiteY70" fmla="*/ 9653 h 10000"/>
                  <a:gd name="connsiteX71" fmla="*/ 1918 w 9715"/>
                  <a:gd name="connsiteY71" fmla="*/ 9637 h 10000"/>
                  <a:gd name="connsiteX72" fmla="*/ 2278 w 9715"/>
                  <a:gd name="connsiteY72" fmla="*/ 9625 h 10000"/>
                  <a:gd name="connsiteX73" fmla="*/ 2639 w 9715"/>
                  <a:gd name="connsiteY73" fmla="*/ 9625 h 10000"/>
                  <a:gd name="connsiteX74" fmla="*/ 2902 w 9715"/>
                  <a:gd name="connsiteY74" fmla="*/ 9625 h 10000"/>
                  <a:gd name="connsiteX75" fmla="*/ 3166 w 9715"/>
                  <a:gd name="connsiteY75" fmla="*/ 9625 h 10000"/>
                  <a:gd name="connsiteX76" fmla="*/ 3407 w 9715"/>
                  <a:gd name="connsiteY76" fmla="*/ 9620 h 10000"/>
                  <a:gd name="connsiteX77" fmla="*/ 3669 w 9715"/>
                  <a:gd name="connsiteY77" fmla="*/ 9613 h 10000"/>
                  <a:gd name="connsiteX78" fmla="*/ 3908 w 9715"/>
                  <a:gd name="connsiteY78" fmla="*/ 9609 h 10000"/>
                  <a:gd name="connsiteX79" fmla="*/ 4126 w 9715"/>
                  <a:gd name="connsiteY79" fmla="*/ 9597 h 10000"/>
                  <a:gd name="connsiteX80" fmla="*/ 4364 w 9715"/>
                  <a:gd name="connsiteY80" fmla="*/ 9582 h 10000"/>
                  <a:gd name="connsiteX81" fmla="*/ 4581 w 9715"/>
                  <a:gd name="connsiteY81" fmla="*/ 9563 h 10000"/>
                  <a:gd name="connsiteX82" fmla="*/ 4605 w 9715"/>
                  <a:gd name="connsiteY82" fmla="*/ 9393 h 10000"/>
                  <a:gd name="connsiteX83" fmla="*/ 4676 w 9715"/>
                  <a:gd name="connsiteY83" fmla="*/ 9223 h 10000"/>
                  <a:gd name="connsiteX84" fmla="*/ 4772 w 9715"/>
                  <a:gd name="connsiteY84" fmla="*/ 9053 h 10000"/>
                  <a:gd name="connsiteX85" fmla="*/ 4844 w 9715"/>
                  <a:gd name="connsiteY85" fmla="*/ 8883 h 10000"/>
                  <a:gd name="connsiteX86" fmla="*/ 4821 w 9715"/>
                  <a:gd name="connsiteY86" fmla="*/ 8635 h 10000"/>
                  <a:gd name="connsiteX87" fmla="*/ 4821 w 9715"/>
                  <a:gd name="connsiteY87" fmla="*/ 8386 h 10000"/>
                  <a:gd name="connsiteX88" fmla="*/ 4821 w 9715"/>
                  <a:gd name="connsiteY88" fmla="*/ 8136 h 10000"/>
                  <a:gd name="connsiteX89" fmla="*/ 4844 w 9715"/>
                  <a:gd name="connsiteY89" fmla="*/ 7887 h 10000"/>
                  <a:gd name="connsiteX90" fmla="*/ 4844 w 9715"/>
                  <a:gd name="connsiteY90" fmla="*/ 7691 h 10000"/>
                  <a:gd name="connsiteX91" fmla="*/ 4796 w 9715"/>
                  <a:gd name="connsiteY91" fmla="*/ 7489 h 10000"/>
                  <a:gd name="connsiteX92" fmla="*/ 4772 w 9715"/>
                  <a:gd name="connsiteY92" fmla="*/ 7300 h 10000"/>
                  <a:gd name="connsiteX93" fmla="*/ 4844 w 9715"/>
                  <a:gd name="connsiteY93" fmla="*/ 7110 h 10000"/>
                  <a:gd name="connsiteX94" fmla="*/ 5109 w 9715"/>
                  <a:gd name="connsiteY94" fmla="*/ 6909 h 10000"/>
                  <a:gd name="connsiteX95" fmla="*/ 5157 w 9715"/>
                  <a:gd name="connsiteY95" fmla="*/ 6696 h 10000"/>
                  <a:gd name="connsiteX96" fmla="*/ 5131 w 9715"/>
                  <a:gd name="connsiteY96" fmla="*/ 6480 h 10000"/>
                  <a:gd name="connsiteX97" fmla="*/ 5131 w 9715"/>
                  <a:gd name="connsiteY97" fmla="*/ 6263 h 10000"/>
                  <a:gd name="connsiteX98" fmla="*/ 5157 w 9715"/>
                  <a:gd name="connsiteY98" fmla="*/ 6186 h 10000"/>
                  <a:gd name="connsiteX99" fmla="*/ 5179 w 9715"/>
                  <a:gd name="connsiteY99" fmla="*/ 6112 h 10000"/>
                  <a:gd name="connsiteX100" fmla="*/ 5179 w 9715"/>
                  <a:gd name="connsiteY100" fmla="*/ 6039 h 10000"/>
                  <a:gd name="connsiteX101" fmla="*/ 5109 w 9715"/>
                  <a:gd name="connsiteY101" fmla="*/ 5969 h 10000"/>
                  <a:gd name="connsiteX102" fmla="*/ 5084 w 9715"/>
                  <a:gd name="connsiteY102" fmla="*/ 5795 h 10000"/>
                  <a:gd name="connsiteX103" fmla="*/ 5131 w 9715"/>
                  <a:gd name="connsiteY103" fmla="*/ 5784 h 10000"/>
                  <a:gd name="connsiteX104" fmla="*/ 5131 w 9715"/>
                  <a:gd name="connsiteY104" fmla="*/ 5606 h 10000"/>
                  <a:gd name="connsiteX105" fmla="*/ 5179 w 9715"/>
                  <a:gd name="connsiteY105" fmla="*/ 5424 h 10000"/>
                  <a:gd name="connsiteX106" fmla="*/ 5204 w 9715"/>
                  <a:gd name="connsiteY106" fmla="*/ 5246 h 10000"/>
                  <a:gd name="connsiteX107" fmla="*/ 5157 w 9715"/>
                  <a:gd name="connsiteY107" fmla="*/ 5053 h 10000"/>
                  <a:gd name="connsiteX108" fmla="*/ 5277 w 9715"/>
                  <a:gd name="connsiteY108" fmla="*/ 5025 h 10000"/>
                  <a:gd name="connsiteX109" fmla="*/ 5204 w 9715"/>
                  <a:gd name="connsiteY109" fmla="*/ 4662 h 10000"/>
                  <a:gd name="connsiteX110" fmla="*/ 5302 w 9715"/>
                  <a:gd name="connsiteY110" fmla="*/ 4576 h 10000"/>
                  <a:gd name="connsiteX111" fmla="*/ 5325 w 9715"/>
                  <a:gd name="connsiteY111" fmla="*/ 4491 h 10000"/>
                  <a:gd name="connsiteX112" fmla="*/ 5348 w 9715"/>
                  <a:gd name="connsiteY112" fmla="*/ 4402 h 10000"/>
                  <a:gd name="connsiteX113" fmla="*/ 5395 w 9715"/>
                  <a:gd name="connsiteY113" fmla="*/ 4313 h 10000"/>
                  <a:gd name="connsiteX114" fmla="*/ 5468 w 9715"/>
                  <a:gd name="connsiteY114" fmla="*/ 4259 h 10000"/>
                  <a:gd name="connsiteX115" fmla="*/ 5443 w 9715"/>
                  <a:gd name="connsiteY115" fmla="*/ 4213 h 10000"/>
                  <a:gd name="connsiteX116" fmla="*/ 5395 w 9715"/>
                  <a:gd name="connsiteY116" fmla="*/ 4158 h 10000"/>
                  <a:gd name="connsiteX117" fmla="*/ 5443 w 9715"/>
                  <a:gd name="connsiteY117" fmla="*/ 4112 h 10000"/>
                  <a:gd name="connsiteX118" fmla="*/ 5541 w 9715"/>
                  <a:gd name="connsiteY118" fmla="*/ 4028 h 10000"/>
                  <a:gd name="connsiteX119" fmla="*/ 5541 w 9715"/>
                  <a:gd name="connsiteY119" fmla="*/ 3946 h 10000"/>
                  <a:gd name="connsiteX120" fmla="*/ 5515 w 9715"/>
                  <a:gd name="connsiteY120" fmla="*/ 3861 h 10000"/>
                  <a:gd name="connsiteX121" fmla="*/ 5493 w 9715"/>
                  <a:gd name="connsiteY121" fmla="*/ 3775 h 10000"/>
                  <a:gd name="connsiteX122" fmla="*/ 5373 w 9715"/>
                  <a:gd name="connsiteY122" fmla="*/ 3771 h 10000"/>
                  <a:gd name="connsiteX123" fmla="*/ 5395 w 9715"/>
                  <a:gd name="connsiteY123" fmla="*/ 3705 h 10000"/>
                  <a:gd name="connsiteX124" fmla="*/ 5493 w 9715"/>
                  <a:gd name="connsiteY124" fmla="*/ 3640 h 10000"/>
                  <a:gd name="connsiteX125" fmla="*/ 5515 w 9715"/>
                  <a:gd name="connsiteY125" fmla="*/ 3575 h 10000"/>
                  <a:gd name="connsiteX126" fmla="*/ 5493 w 9715"/>
                  <a:gd name="connsiteY126" fmla="*/ 3505 h 10000"/>
                  <a:gd name="connsiteX127" fmla="*/ 5443 w 9715"/>
                  <a:gd name="connsiteY127" fmla="*/ 3505 h 10000"/>
                  <a:gd name="connsiteX128" fmla="*/ 5468 w 9715"/>
                  <a:gd name="connsiteY128" fmla="*/ 3439 h 10000"/>
                  <a:gd name="connsiteX129" fmla="*/ 5443 w 9715"/>
                  <a:gd name="connsiteY129" fmla="*/ 3362 h 10000"/>
                  <a:gd name="connsiteX130" fmla="*/ 5443 w 9715"/>
                  <a:gd name="connsiteY130" fmla="*/ 3296 h 10000"/>
                  <a:gd name="connsiteX131" fmla="*/ 5515 w 9715"/>
                  <a:gd name="connsiteY131" fmla="*/ 3226 h 10000"/>
                  <a:gd name="connsiteX132" fmla="*/ 5515 w 9715"/>
                  <a:gd name="connsiteY132" fmla="*/ 3087 h 10000"/>
                  <a:gd name="connsiteX133" fmla="*/ 5515 w 9715"/>
                  <a:gd name="connsiteY133" fmla="*/ 2952 h 10000"/>
                  <a:gd name="connsiteX134" fmla="*/ 5590 w 9715"/>
                  <a:gd name="connsiteY134" fmla="*/ 2817 h 10000"/>
                  <a:gd name="connsiteX135" fmla="*/ 5756 w 9715"/>
                  <a:gd name="connsiteY135" fmla="*/ 2693 h 10000"/>
                  <a:gd name="connsiteX136" fmla="*/ 5684 w 9715"/>
                  <a:gd name="connsiteY136" fmla="*/ 2674 h 10000"/>
                  <a:gd name="connsiteX137" fmla="*/ 5684 w 9715"/>
                  <a:gd name="connsiteY137" fmla="*/ 2557 h 10000"/>
                  <a:gd name="connsiteX138" fmla="*/ 5660 w 9715"/>
                  <a:gd name="connsiteY138" fmla="*/ 2441 h 10000"/>
                  <a:gd name="connsiteX139" fmla="*/ 5637 w 9715"/>
                  <a:gd name="connsiteY139" fmla="*/ 2325 h 10000"/>
                  <a:gd name="connsiteX140" fmla="*/ 5684 w 9715"/>
                  <a:gd name="connsiteY140" fmla="*/ 2222 h 10000"/>
                  <a:gd name="connsiteX141" fmla="*/ 5731 w 9715"/>
                  <a:gd name="connsiteY141" fmla="*/ 2034 h 10000"/>
                  <a:gd name="connsiteX142" fmla="*/ 5852 w 9715"/>
                  <a:gd name="connsiteY142" fmla="*/ 1853 h 10000"/>
                  <a:gd name="connsiteX143" fmla="*/ 5926 w 9715"/>
                  <a:gd name="connsiteY143" fmla="*/ 1667 h 10000"/>
                  <a:gd name="connsiteX144" fmla="*/ 5878 w 9715"/>
                  <a:gd name="connsiteY144" fmla="*/ 1478 h 10000"/>
                  <a:gd name="connsiteX145" fmla="*/ 5899 w 9715"/>
                  <a:gd name="connsiteY145" fmla="*/ 1389 h 10000"/>
                  <a:gd name="connsiteX146" fmla="*/ 5899 w 9715"/>
                  <a:gd name="connsiteY146" fmla="*/ 1293 h 10000"/>
                  <a:gd name="connsiteX147" fmla="*/ 5899 w 9715"/>
                  <a:gd name="connsiteY147" fmla="*/ 1202 h 10000"/>
                  <a:gd name="connsiteX148" fmla="*/ 5878 w 9715"/>
                  <a:gd name="connsiteY148" fmla="*/ 1109 h 10000"/>
                  <a:gd name="connsiteX149" fmla="*/ 5756 w 9715"/>
                  <a:gd name="connsiteY149" fmla="*/ 1137 h 10000"/>
                  <a:gd name="connsiteX150" fmla="*/ 5756 w 9715"/>
                  <a:gd name="connsiteY150" fmla="*/ 1075 h 10000"/>
                  <a:gd name="connsiteX151" fmla="*/ 5731 w 9715"/>
                  <a:gd name="connsiteY151" fmla="*/ 1010 h 10000"/>
                  <a:gd name="connsiteX152" fmla="*/ 5731 w 9715"/>
                  <a:gd name="connsiteY152" fmla="*/ 947 h 10000"/>
                  <a:gd name="connsiteX153" fmla="*/ 5756 w 9715"/>
                  <a:gd name="connsiteY153" fmla="*/ 886 h 10000"/>
                  <a:gd name="connsiteX154" fmla="*/ 5684 w 9715"/>
                  <a:gd name="connsiteY154" fmla="*/ 804 h 10000"/>
                  <a:gd name="connsiteX155" fmla="*/ 5684 w 9715"/>
                  <a:gd name="connsiteY155" fmla="*/ 720 h 10000"/>
                  <a:gd name="connsiteX156" fmla="*/ 5660 w 9715"/>
                  <a:gd name="connsiteY156" fmla="*/ 634 h 10000"/>
                  <a:gd name="connsiteX157" fmla="*/ 5660 w 9715"/>
                  <a:gd name="connsiteY157" fmla="*/ 558 h 10000"/>
                  <a:gd name="connsiteX158" fmla="*/ 5590 w 9715"/>
                  <a:gd name="connsiteY158" fmla="*/ 363 h 10000"/>
                  <a:gd name="connsiteX159" fmla="*/ 5515 w 9715"/>
                  <a:gd name="connsiteY159" fmla="*/ 344 h 10000"/>
                  <a:gd name="connsiteX160" fmla="*/ 5373 w 9715"/>
                  <a:gd name="connsiteY160" fmla="*/ 332 h 10000"/>
                  <a:gd name="connsiteX161" fmla="*/ 5277 w 9715"/>
                  <a:gd name="connsiteY161" fmla="*/ 320 h 10000"/>
                  <a:gd name="connsiteX162" fmla="*/ 5131 w 9715"/>
                  <a:gd name="connsiteY162" fmla="*/ 317 h 10000"/>
                  <a:gd name="connsiteX163" fmla="*/ 5036 w 9715"/>
                  <a:gd name="connsiteY163" fmla="*/ 320 h 10000"/>
                  <a:gd name="connsiteX164" fmla="*/ 4965 w 9715"/>
                  <a:gd name="connsiteY164" fmla="*/ 328 h 10000"/>
                  <a:gd name="connsiteX165" fmla="*/ 4869 w 9715"/>
                  <a:gd name="connsiteY165" fmla="*/ 328 h 10000"/>
                  <a:gd name="connsiteX166" fmla="*/ 4796 w 9715"/>
                  <a:gd name="connsiteY166" fmla="*/ 320 h 10000"/>
                  <a:gd name="connsiteX167" fmla="*/ 4821 w 9715"/>
                  <a:gd name="connsiteY167" fmla="*/ 305 h 10000"/>
                  <a:gd name="connsiteX168" fmla="*/ 4869 w 9715"/>
                  <a:gd name="connsiteY168" fmla="*/ 297 h 10000"/>
                  <a:gd name="connsiteX169" fmla="*/ 4943 w 9715"/>
                  <a:gd name="connsiteY169" fmla="*/ 286 h 10000"/>
                  <a:gd name="connsiteX170" fmla="*/ 4917 w 9715"/>
                  <a:gd name="connsiteY170" fmla="*/ 271 h 10000"/>
                  <a:gd name="connsiteX171" fmla="*/ 5131 w 9715"/>
                  <a:gd name="connsiteY171" fmla="*/ 255 h 10000"/>
                  <a:gd name="connsiteX172" fmla="*/ 5348 w 9715"/>
                  <a:gd name="connsiteY172" fmla="*/ 228 h 10000"/>
                  <a:gd name="connsiteX173" fmla="*/ 5541 w 9715"/>
                  <a:gd name="connsiteY173" fmla="*/ 201 h 10000"/>
                  <a:gd name="connsiteX174" fmla="*/ 5707 w 9715"/>
                  <a:gd name="connsiteY174" fmla="*/ 162 h 10000"/>
                  <a:gd name="connsiteX175" fmla="*/ 5756 w 9715"/>
                  <a:gd name="connsiteY175" fmla="*/ 120 h 10000"/>
                  <a:gd name="connsiteX176" fmla="*/ 5826 w 9715"/>
                  <a:gd name="connsiteY176" fmla="*/ 85 h 10000"/>
                  <a:gd name="connsiteX177" fmla="*/ 5826 w 9715"/>
                  <a:gd name="connsiteY177" fmla="*/ 42 h 10000"/>
                  <a:gd name="connsiteX178" fmla="*/ 5852 w 9715"/>
                  <a:gd name="connsiteY178" fmla="*/ 0 h 10000"/>
                  <a:gd name="connsiteX179" fmla="*/ 5926 w 9715"/>
                  <a:gd name="connsiteY179" fmla="*/ 73 h 10000"/>
                  <a:gd name="connsiteX180" fmla="*/ 6019 w 9715"/>
                  <a:gd name="connsiteY180" fmla="*/ 154 h 10000"/>
                  <a:gd name="connsiteX181" fmla="*/ 6046 w 9715"/>
                  <a:gd name="connsiteY181" fmla="*/ 232 h 10000"/>
                  <a:gd name="connsiteX182" fmla="*/ 5997 w 9715"/>
                  <a:gd name="connsiteY182" fmla="*/ 317 h 10000"/>
                  <a:gd name="connsiteX0" fmla="*/ 6173 w 10000"/>
                  <a:gd name="connsiteY0" fmla="*/ 317 h 10000"/>
                  <a:gd name="connsiteX1" fmla="*/ 6293 w 10000"/>
                  <a:gd name="connsiteY1" fmla="*/ 546 h 10000"/>
                  <a:gd name="connsiteX2" fmla="*/ 6393 w 10000"/>
                  <a:gd name="connsiteY2" fmla="*/ 785 h 10000"/>
                  <a:gd name="connsiteX3" fmla="*/ 6444 w 10000"/>
                  <a:gd name="connsiteY3" fmla="*/ 1017 h 10000"/>
                  <a:gd name="connsiteX4" fmla="*/ 6493 w 10000"/>
                  <a:gd name="connsiteY4" fmla="*/ 1248 h 10000"/>
                  <a:gd name="connsiteX5" fmla="*/ 6665 w 10000"/>
                  <a:gd name="connsiteY5" fmla="*/ 1474 h 10000"/>
                  <a:gd name="connsiteX6" fmla="*/ 6765 w 10000"/>
                  <a:gd name="connsiteY6" fmla="*/ 1706 h 10000"/>
                  <a:gd name="connsiteX7" fmla="*/ 6765 w 10000"/>
                  <a:gd name="connsiteY7" fmla="*/ 1935 h 10000"/>
                  <a:gd name="connsiteX8" fmla="*/ 6739 w 10000"/>
                  <a:gd name="connsiteY8" fmla="*/ 2163 h 10000"/>
                  <a:gd name="connsiteX9" fmla="*/ 6786 w 10000"/>
                  <a:gd name="connsiteY9" fmla="*/ 2287 h 10000"/>
                  <a:gd name="connsiteX10" fmla="*/ 6863 w 10000"/>
                  <a:gd name="connsiteY10" fmla="*/ 2422 h 10000"/>
                  <a:gd name="connsiteX11" fmla="*/ 6863 w 10000"/>
                  <a:gd name="connsiteY11" fmla="*/ 2554 h 10000"/>
                  <a:gd name="connsiteX12" fmla="*/ 6839 w 10000"/>
                  <a:gd name="connsiteY12" fmla="*/ 2685 h 10000"/>
                  <a:gd name="connsiteX13" fmla="*/ 6863 w 10000"/>
                  <a:gd name="connsiteY13" fmla="*/ 2700 h 10000"/>
                  <a:gd name="connsiteX14" fmla="*/ 6839 w 10000"/>
                  <a:gd name="connsiteY14" fmla="*/ 2723 h 10000"/>
                  <a:gd name="connsiteX15" fmla="*/ 6765 w 10000"/>
                  <a:gd name="connsiteY15" fmla="*/ 2739 h 10000"/>
                  <a:gd name="connsiteX16" fmla="*/ 6739 w 10000"/>
                  <a:gd name="connsiteY16" fmla="*/ 2758 h 10000"/>
                  <a:gd name="connsiteX17" fmla="*/ 6739 w 10000"/>
                  <a:gd name="connsiteY17" fmla="*/ 2817 h 10000"/>
                  <a:gd name="connsiteX18" fmla="*/ 6739 w 10000"/>
                  <a:gd name="connsiteY18" fmla="*/ 2874 h 10000"/>
                  <a:gd name="connsiteX19" fmla="*/ 6692 w 10000"/>
                  <a:gd name="connsiteY19" fmla="*/ 2936 h 10000"/>
                  <a:gd name="connsiteX20" fmla="*/ 6641 w 10000"/>
                  <a:gd name="connsiteY20" fmla="*/ 2987 h 10000"/>
                  <a:gd name="connsiteX21" fmla="*/ 6641 w 10000"/>
                  <a:gd name="connsiteY21" fmla="*/ 3161 h 10000"/>
                  <a:gd name="connsiteX22" fmla="*/ 6692 w 10000"/>
                  <a:gd name="connsiteY22" fmla="*/ 3342 h 10000"/>
                  <a:gd name="connsiteX23" fmla="*/ 6786 w 10000"/>
                  <a:gd name="connsiteY23" fmla="*/ 3524 h 10000"/>
                  <a:gd name="connsiteX24" fmla="*/ 6814 w 10000"/>
                  <a:gd name="connsiteY24" fmla="*/ 3697 h 10000"/>
                  <a:gd name="connsiteX25" fmla="*/ 7036 w 10000"/>
                  <a:gd name="connsiteY25" fmla="*/ 3845 h 10000"/>
                  <a:gd name="connsiteX26" fmla="*/ 7063 w 10000"/>
                  <a:gd name="connsiteY26" fmla="*/ 4000 h 10000"/>
                  <a:gd name="connsiteX27" fmla="*/ 7036 w 10000"/>
                  <a:gd name="connsiteY27" fmla="*/ 4150 h 10000"/>
                  <a:gd name="connsiteX28" fmla="*/ 7013 w 10000"/>
                  <a:gd name="connsiteY28" fmla="*/ 4305 h 10000"/>
                  <a:gd name="connsiteX29" fmla="*/ 6839 w 10000"/>
                  <a:gd name="connsiteY29" fmla="*/ 4533 h 10000"/>
                  <a:gd name="connsiteX30" fmla="*/ 6863 w 10000"/>
                  <a:gd name="connsiteY30" fmla="*/ 4762 h 10000"/>
                  <a:gd name="connsiteX31" fmla="*/ 6939 w 10000"/>
                  <a:gd name="connsiteY31" fmla="*/ 4990 h 10000"/>
                  <a:gd name="connsiteX32" fmla="*/ 6863 w 10000"/>
                  <a:gd name="connsiteY32" fmla="*/ 5219 h 10000"/>
                  <a:gd name="connsiteX33" fmla="*/ 6959 w 10000"/>
                  <a:gd name="connsiteY33" fmla="*/ 5471 h 10000"/>
                  <a:gd name="connsiteX34" fmla="*/ 7036 w 10000"/>
                  <a:gd name="connsiteY34" fmla="*/ 5715 h 10000"/>
                  <a:gd name="connsiteX35" fmla="*/ 7110 w 10000"/>
                  <a:gd name="connsiteY35" fmla="*/ 5965 h 10000"/>
                  <a:gd name="connsiteX36" fmla="*/ 7110 w 10000"/>
                  <a:gd name="connsiteY36" fmla="*/ 6220 h 10000"/>
                  <a:gd name="connsiteX37" fmla="*/ 7208 w 10000"/>
                  <a:gd name="connsiteY37" fmla="*/ 6546 h 10000"/>
                  <a:gd name="connsiteX38" fmla="*/ 7208 w 10000"/>
                  <a:gd name="connsiteY38" fmla="*/ 6870 h 10000"/>
                  <a:gd name="connsiteX39" fmla="*/ 7232 w 10000"/>
                  <a:gd name="connsiteY39" fmla="*/ 7188 h 10000"/>
                  <a:gd name="connsiteX40" fmla="*/ 7529 w 10000"/>
                  <a:gd name="connsiteY40" fmla="*/ 7502 h 10000"/>
                  <a:gd name="connsiteX41" fmla="*/ 7578 w 10000"/>
                  <a:gd name="connsiteY41" fmla="*/ 7656 h 10000"/>
                  <a:gd name="connsiteX42" fmla="*/ 7679 w 10000"/>
                  <a:gd name="connsiteY42" fmla="*/ 7807 h 10000"/>
                  <a:gd name="connsiteX43" fmla="*/ 7728 w 10000"/>
                  <a:gd name="connsiteY43" fmla="*/ 7965 h 10000"/>
                  <a:gd name="connsiteX44" fmla="*/ 7627 w 10000"/>
                  <a:gd name="connsiteY44" fmla="*/ 8117 h 10000"/>
                  <a:gd name="connsiteX45" fmla="*/ 7506 w 10000"/>
                  <a:gd name="connsiteY45" fmla="*/ 8317 h 10000"/>
                  <a:gd name="connsiteX46" fmla="*/ 7529 w 10000"/>
                  <a:gd name="connsiteY46" fmla="*/ 8523 h 10000"/>
                  <a:gd name="connsiteX47" fmla="*/ 7679 w 10000"/>
                  <a:gd name="connsiteY47" fmla="*/ 8736 h 10000"/>
                  <a:gd name="connsiteX48" fmla="*/ 7799 w 10000"/>
                  <a:gd name="connsiteY48" fmla="*/ 8941 h 10000"/>
                  <a:gd name="connsiteX49" fmla="*/ 7826 w 10000"/>
                  <a:gd name="connsiteY49" fmla="*/ 9095 h 10000"/>
                  <a:gd name="connsiteX50" fmla="*/ 7826 w 10000"/>
                  <a:gd name="connsiteY50" fmla="*/ 9254 h 10000"/>
                  <a:gd name="connsiteX51" fmla="*/ 7901 w 10000"/>
                  <a:gd name="connsiteY51" fmla="*/ 9408 h 10000"/>
                  <a:gd name="connsiteX52" fmla="*/ 8195 w 10000"/>
                  <a:gd name="connsiteY52" fmla="*/ 9540 h 10000"/>
                  <a:gd name="connsiteX53" fmla="*/ 8518 w 10000"/>
                  <a:gd name="connsiteY53" fmla="*/ 9540 h 10000"/>
                  <a:gd name="connsiteX54" fmla="*/ 8862 w 10000"/>
                  <a:gd name="connsiteY54" fmla="*/ 9551 h 10000"/>
                  <a:gd name="connsiteX55" fmla="*/ 9134 w 10000"/>
                  <a:gd name="connsiteY55" fmla="*/ 9563 h 10000"/>
                  <a:gd name="connsiteX56" fmla="*/ 9453 w 10000"/>
                  <a:gd name="connsiteY56" fmla="*/ 9578 h 10000"/>
                  <a:gd name="connsiteX57" fmla="*/ 9752 w 10000"/>
                  <a:gd name="connsiteY57" fmla="*/ 9597 h 10000"/>
                  <a:gd name="connsiteX58" fmla="*/ 10000 w 10000"/>
                  <a:gd name="connsiteY58" fmla="*/ 9625 h 10000"/>
                  <a:gd name="connsiteX59" fmla="*/ 3631 w 10000"/>
                  <a:gd name="connsiteY59" fmla="*/ 10000 h 10000"/>
                  <a:gd name="connsiteX60" fmla="*/ 2641 w 10000"/>
                  <a:gd name="connsiteY60" fmla="*/ 9915 h 10000"/>
                  <a:gd name="connsiteX61" fmla="*/ 2098 w 10000"/>
                  <a:gd name="connsiteY61" fmla="*/ 9880 h 10000"/>
                  <a:gd name="connsiteX62" fmla="*/ 1037 w 10000"/>
                  <a:gd name="connsiteY62" fmla="*/ 9815 h 10000"/>
                  <a:gd name="connsiteX63" fmla="*/ 543 w 10000"/>
                  <a:gd name="connsiteY63" fmla="*/ 9785 h 10000"/>
                  <a:gd name="connsiteX64" fmla="*/ 0 w 10000"/>
                  <a:gd name="connsiteY64" fmla="*/ 9757 h 10000"/>
                  <a:gd name="connsiteX65" fmla="*/ 320 w 10000"/>
                  <a:gd name="connsiteY65" fmla="*/ 9741 h 10000"/>
                  <a:gd name="connsiteX66" fmla="*/ 665 w 10000"/>
                  <a:gd name="connsiteY66" fmla="*/ 9722 h 10000"/>
                  <a:gd name="connsiteX67" fmla="*/ 985 w 10000"/>
                  <a:gd name="connsiteY67" fmla="*/ 9695 h 10000"/>
                  <a:gd name="connsiteX68" fmla="*/ 1334 w 10000"/>
                  <a:gd name="connsiteY68" fmla="*/ 9672 h 10000"/>
                  <a:gd name="connsiteX69" fmla="*/ 1629 w 10000"/>
                  <a:gd name="connsiteY69" fmla="*/ 9653 h 10000"/>
                  <a:gd name="connsiteX70" fmla="*/ 1974 w 10000"/>
                  <a:gd name="connsiteY70" fmla="*/ 9637 h 10000"/>
                  <a:gd name="connsiteX71" fmla="*/ 2345 w 10000"/>
                  <a:gd name="connsiteY71" fmla="*/ 9625 h 10000"/>
                  <a:gd name="connsiteX72" fmla="*/ 2716 w 10000"/>
                  <a:gd name="connsiteY72" fmla="*/ 9625 h 10000"/>
                  <a:gd name="connsiteX73" fmla="*/ 2987 w 10000"/>
                  <a:gd name="connsiteY73" fmla="*/ 9625 h 10000"/>
                  <a:gd name="connsiteX74" fmla="*/ 3259 w 10000"/>
                  <a:gd name="connsiteY74" fmla="*/ 9625 h 10000"/>
                  <a:gd name="connsiteX75" fmla="*/ 3507 w 10000"/>
                  <a:gd name="connsiteY75" fmla="*/ 9620 h 10000"/>
                  <a:gd name="connsiteX76" fmla="*/ 3777 w 10000"/>
                  <a:gd name="connsiteY76" fmla="*/ 9613 h 10000"/>
                  <a:gd name="connsiteX77" fmla="*/ 4023 w 10000"/>
                  <a:gd name="connsiteY77" fmla="*/ 9609 h 10000"/>
                  <a:gd name="connsiteX78" fmla="*/ 4247 w 10000"/>
                  <a:gd name="connsiteY78" fmla="*/ 9597 h 10000"/>
                  <a:gd name="connsiteX79" fmla="*/ 4492 w 10000"/>
                  <a:gd name="connsiteY79" fmla="*/ 9582 h 10000"/>
                  <a:gd name="connsiteX80" fmla="*/ 4715 w 10000"/>
                  <a:gd name="connsiteY80" fmla="*/ 9563 h 10000"/>
                  <a:gd name="connsiteX81" fmla="*/ 4740 w 10000"/>
                  <a:gd name="connsiteY81" fmla="*/ 9393 h 10000"/>
                  <a:gd name="connsiteX82" fmla="*/ 4813 w 10000"/>
                  <a:gd name="connsiteY82" fmla="*/ 9223 h 10000"/>
                  <a:gd name="connsiteX83" fmla="*/ 4912 w 10000"/>
                  <a:gd name="connsiteY83" fmla="*/ 9053 h 10000"/>
                  <a:gd name="connsiteX84" fmla="*/ 4986 w 10000"/>
                  <a:gd name="connsiteY84" fmla="*/ 8883 h 10000"/>
                  <a:gd name="connsiteX85" fmla="*/ 4962 w 10000"/>
                  <a:gd name="connsiteY85" fmla="*/ 8635 h 10000"/>
                  <a:gd name="connsiteX86" fmla="*/ 4962 w 10000"/>
                  <a:gd name="connsiteY86" fmla="*/ 8386 h 10000"/>
                  <a:gd name="connsiteX87" fmla="*/ 4962 w 10000"/>
                  <a:gd name="connsiteY87" fmla="*/ 8136 h 10000"/>
                  <a:gd name="connsiteX88" fmla="*/ 4986 w 10000"/>
                  <a:gd name="connsiteY88" fmla="*/ 7887 h 10000"/>
                  <a:gd name="connsiteX89" fmla="*/ 4986 w 10000"/>
                  <a:gd name="connsiteY89" fmla="*/ 7691 h 10000"/>
                  <a:gd name="connsiteX90" fmla="*/ 4937 w 10000"/>
                  <a:gd name="connsiteY90" fmla="*/ 7489 h 10000"/>
                  <a:gd name="connsiteX91" fmla="*/ 4912 w 10000"/>
                  <a:gd name="connsiteY91" fmla="*/ 7300 h 10000"/>
                  <a:gd name="connsiteX92" fmla="*/ 4986 w 10000"/>
                  <a:gd name="connsiteY92" fmla="*/ 7110 h 10000"/>
                  <a:gd name="connsiteX93" fmla="*/ 5259 w 10000"/>
                  <a:gd name="connsiteY93" fmla="*/ 6909 h 10000"/>
                  <a:gd name="connsiteX94" fmla="*/ 5308 w 10000"/>
                  <a:gd name="connsiteY94" fmla="*/ 6696 h 10000"/>
                  <a:gd name="connsiteX95" fmla="*/ 5282 w 10000"/>
                  <a:gd name="connsiteY95" fmla="*/ 6480 h 10000"/>
                  <a:gd name="connsiteX96" fmla="*/ 5282 w 10000"/>
                  <a:gd name="connsiteY96" fmla="*/ 6263 h 10000"/>
                  <a:gd name="connsiteX97" fmla="*/ 5308 w 10000"/>
                  <a:gd name="connsiteY97" fmla="*/ 6186 h 10000"/>
                  <a:gd name="connsiteX98" fmla="*/ 5331 w 10000"/>
                  <a:gd name="connsiteY98" fmla="*/ 6112 h 10000"/>
                  <a:gd name="connsiteX99" fmla="*/ 5331 w 10000"/>
                  <a:gd name="connsiteY99" fmla="*/ 6039 h 10000"/>
                  <a:gd name="connsiteX100" fmla="*/ 5259 w 10000"/>
                  <a:gd name="connsiteY100" fmla="*/ 5969 h 10000"/>
                  <a:gd name="connsiteX101" fmla="*/ 5233 w 10000"/>
                  <a:gd name="connsiteY101" fmla="*/ 5795 h 10000"/>
                  <a:gd name="connsiteX102" fmla="*/ 5282 w 10000"/>
                  <a:gd name="connsiteY102" fmla="*/ 5784 h 10000"/>
                  <a:gd name="connsiteX103" fmla="*/ 5282 w 10000"/>
                  <a:gd name="connsiteY103" fmla="*/ 5606 h 10000"/>
                  <a:gd name="connsiteX104" fmla="*/ 5331 w 10000"/>
                  <a:gd name="connsiteY104" fmla="*/ 5424 h 10000"/>
                  <a:gd name="connsiteX105" fmla="*/ 5357 w 10000"/>
                  <a:gd name="connsiteY105" fmla="*/ 5246 h 10000"/>
                  <a:gd name="connsiteX106" fmla="*/ 5308 w 10000"/>
                  <a:gd name="connsiteY106" fmla="*/ 5053 h 10000"/>
                  <a:gd name="connsiteX107" fmla="*/ 5432 w 10000"/>
                  <a:gd name="connsiteY107" fmla="*/ 5025 h 10000"/>
                  <a:gd name="connsiteX108" fmla="*/ 5357 w 10000"/>
                  <a:gd name="connsiteY108" fmla="*/ 4662 h 10000"/>
                  <a:gd name="connsiteX109" fmla="*/ 5458 w 10000"/>
                  <a:gd name="connsiteY109" fmla="*/ 4576 h 10000"/>
                  <a:gd name="connsiteX110" fmla="*/ 5481 w 10000"/>
                  <a:gd name="connsiteY110" fmla="*/ 4491 h 10000"/>
                  <a:gd name="connsiteX111" fmla="*/ 5505 w 10000"/>
                  <a:gd name="connsiteY111" fmla="*/ 4402 h 10000"/>
                  <a:gd name="connsiteX112" fmla="*/ 5553 w 10000"/>
                  <a:gd name="connsiteY112" fmla="*/ 4313 h 10000"/>
                  <a:gd name="connsiteX113" fmla="*/ 5628 w 10000"/>
                  <a:gd name="connsiteY113" fmla="*/ 4259 h 10000"/>
                  <a:gd name="connsiteX114" fmla="*/ 5603 w 10000"/>
                  <a:gd name="connsiteY114" fmla="*/ 4213 h 10000"/>
                  <a:gd name="connsiteX115" fmla="*/ 5553 w 10000"/>
                  <a:gd name="connsiteY115" fmla="*/ 4158 h 10000"/>
                  <a:gd name="connsiteX116" fmla="*/ 5603 w 10000"/>
                  <a:gd name="connsiteY116" fmla="*/ 4112 h 10000"/>
                  <a:gd name="connsiteX117" fmla="*/ 5704 w 10000"/>
                  <a:gd name="connsiteY117" fmla="*/ 4028 h 10000"/>
                  <a:gd name="connsiteX118" fmla="*/ 5704 w 10000"/>
                  <a:gd name="connsiteY118" fmla="*/ 3946 h 10000"/>
                  <a:gd name="connsiteX119" fmla="*/ 5677 w 10000"/>
                  <a:gd name="connsiteY119" fmla="*/ 3861 h 10000"/>
                  <a:gd name="connsiteX120" fmla="*/ 5654 w 10000"/>
                  <a:gd name="connsiteY120" fmla="*/ 3775 h 10000"/>
                  <a:gd name="connsiteX121" fmla="*/ 5531 w 10000"/>
                  <a:gd name="connsiteY121" fmla="*/ 3771 h 10000"/>
                  <a:gd name="connsiteX122" fmla="*/ 5553 w 10000"/>
                  <a:gd name="connsiteY122" fmla="*/ 3705 h 10000"/>
                  <a:gd name="connsiteX123" fmla="*/ 5654 w 10000"/>
                  <a:gd name="connsiteY123" fmla="*/ 3640 h 10000"/>
                  <a:gd name="connsiteX124" fmla="*/ 5677 w 10000"/>
                  <a:gd name="connsiteY124" fmla="*/ 3575 h 10000"/>
                  <a:gd name="connsiteX125" fmla="*/ 5654 w 10000"/>
                  <a:gd name="connsiteY125" fmla="*/ 3505 h 10000"/>
                  <a:gd name="connsiteX126" fmla="*/ 5603 w 10000"/>
                  <a:gd name="connsiteY126" fmla="*/ 3505 h 10000"/>
                  <a:gd name="connsiteX127" fmla="*/ 5628 w 10000"/>
                  <a:gd name="connsiteY127" fmla="*/ 3439 h 10000"/>
                  <a:gd name="connsiteX128" fmla="*/ 5603 w 10000"/>
                  <a:gd name="connsiteY128" fmla="*/ 3362 h 10000"/>
                  <a:gd name="connsiteX129" fmla="*/ 5603 w 10000"/>
                  <a:gd name="connsiteY129" fmla="*/ 3296 h 10000"/>
                  <a:gd name="connsiteX130" fmla="*/ 5677 w 10000"/>
                  <a:gd name="connsiteY130" fmla="*/ 3226 h 10000"/>
                  <a:gd name="connsiteX131" fmla="*/ 5677 w 10000"/>
                  <a:gd name="connsiteY131" fmla="*/ 3087 h 10000"/>
                  <a:gd name="connsiteX132" fmla="*/ 5677 w 10000"/>
                  <a:gd name="connsiteY132" fmla="*/ 2952 h 10000"/>
                  <a:gd name="connsiteX133" fmla="*/ 5754 w 10000"/>
                  <a:gd name="connsiteY133" fmla="*/ 2817 h 10000"/>
                  <a:gd name="connsiteX134" fmla="*/ 5925 w 10000"/>
                  <a:gd name="connsiteY134" fmla="*/ 2693 h 10000"/>
                  <a:gd name="connsiteX135" fmla="*/ 5851 w 10000"/>
                  <a:gd name="connsiteY135" fmla="*/ 2674 h 10000"/>
                  <a:gd name="connsiteX136" fmla="*/ 5851 w 10000"/>
                  <a:gd name="connsiteY136" fmla="*/ 2557 h 10000"/>
                  <a:gd name="connsiteX137" fmla="*/ 5826 w 10000"/>
                  <a:gd name="connsiteY137" fmla="*/ 2441 h 10000"/>
                  <a:gd name="connsiteX138" fmla="*/ 5802 w 10000"/>
                  <a:gd name="connsiteY138" fmla="*/ 2325 h 10000"/>
                  <a:gd name="connsiteX139" fmla="*/ 5851 w 10000"/>
                  <a:gd name="connsiteY139" fmla="*/ 2222 h 10000"/>
                  <a:gd name="connsiteX140" fmla="*/ 5899 w 10000"/>
                  <a:gd name="connsiteY140" fmla="*/ 2034 h 10000"/>
                  <a:gd name="connsiteX141" fmla="*/ 6024 w 10000"/>
                  <a:gd name="connsiteY141" fmla="*/ 1853 h 10000"/>
                  <a:gd name="connsiteX142" fmla="*/ 6100 w 10000"/>
                  <a:gd name="connsiteY142" fmla="*/ 1667 h 10000"/>
                  <a:gd name="connsiteX143" fmla="*/ 6050 w 10000"/>
                  <a:gd name="connsiteY143" fmla="*/ 1478 h 10000"/>
                  <a:gd name="connsiteX144" fmla="*/ 6072 w 10000"/>
                  <a:gd name="connsiteY144" fmla="*/ 1389 h 10000"/>
                  <a:gd name="connsiteX145" fmla="*/ 6072 w 10000"/>
                  <a:gd name="connsiteY145" fmla="*/ 1293 h 10000"/>
                  <a:gd name="connsiteX146" fmla="*/ 6072 w 10000"/>
                  <a:gd name="connsiteY146" fmla="*/ 1202 h 10000"/>
                  <a:gd name="connsiteX147" fmla="*/ 6050 w 10000"/>
                  <a:gd name="connsiteY147" fmla="*/ 1109 h 10000"/>
                  <a:gd name="connsiteX148" fmla="*/ 5925 w 10000"/>
                  <a:gd name="connsiteY148" fmla="*/ 1137 h 10000"/>
                  <a:gd name="connsiteX149" fmla="*/ 5925 w 10000"/>
                  <a:gd name="connsiteY149" fmla="*/ 1075 h 10000"/>
                  <a:gd name="connsiteX150" fmla="*/ 5899 w 10000"/>
                  <a:gd name="connsiteY150" fmla="*/ 1010 h 10000"/>
                  <a:gd name="connsiteX151" fmla="*/ 5899 w 10000"/>
                  <a:gd name="connsiteY151" fmla="*/ 947 h 10000"/>
                  <a:gd name="connsiteX152" fmla="*/ 5925 w 10000"/>
                  <a:gd name="connsiteY152" fmla="*/ 886 h 10000"/>
                  <a:gd name="connsiteX153" fmla="*/ 5851 w 10000"/>
                  <a:gd name="connsiteY153" fmla="*/ 804 h 10000"/>
                  <a:gd name="connsiteX154" fmla="*/ 5851 w 10000"/>
                  <a:gd name="connsiteY154" fmla="*/ 720 h 10000"/>
                  <a:gd name="connsiteX155" fmla="*/ 5826 w 10000"/>
                  <a:gd name="connsiteY155" fmla="*/ 634 h 10000"/>
                  <a:gd name="connsiteX156" fmla="*/ 5826 w 10000"/>
                  <a:gd name="connsiteY156" fmla="*/ 558 h 10000"/>
                  <a:gd name="connsiteX157" fmla="*/ 5754 w 10000"/>
                  <a:gd name="connsiteY157" fmla="*/ 363 h 10000"/>
                  <a:gd name="connsiteX158" fmla="*/ 5677 w 10000"/>
                  <a:gd name="connsiteY158" fmla="*/ 344 h 10000"/>
                  <a:gd name="connsiteX159" fmla="*/ 5531 w 10000"/>
                  <a:gd name="connsiteY159" fmla="*/ 332 h 10000"/>
                  <a:gd name="connsiteX160" fmla="*/ 5432 w 10000"/>
                  <a:gd name="connsiteY160" fmla="*/ 320 h 10000"/>
                  <a:gd name="connsiteX161" fmla="*/ 5282 w 10000"/>
                  <a:gd name="connsiteY161" fmla="*/ 317 h 10000"/>
                  <a:gd name="connsiteX162" fmla="*/ 5184 w 10000"/>
                  <a:gd name="connsiteY162" fmla="*/ 320 h 10000"/>
                  <a:gd name="connsiteX163" fmla="*/ 5111 w 10000"/>
                  <a:gd name="connsiteY163" fmla="*/ 328 h 10000"/>
                  <a:gd name="connsiteX164" fmla="*/ 5012 w 10000"/>
                  <a:gd name="connsiteY164" fmla="*/ 328 h 10000"/>
                  <a:gd name="connsiteX165" fmla="*/ 4937 w 10000"/>
                  <a:gd name="connsiteY165" fmla="*/ 320 h 10000"/>
                  <a:gd name="connsiteX166" fmla="*/ 4962 w 10000"/>
                  <a:gd name="connsiteY166" fmla="*/ 305 h 10000"/>
                  <a:gd name="connsiteX167" fmla="*/ 5012 w 10000"/>
                  <a:gd name="connsiteY167" fmla="*/ 297 h 10000"/>
                  <a:gd name="connsiteX168" fmla="*/ 5088 w 10000"/>
                  <a:gd name="connsiteY168" fmla="*/ 286 h 10000"/>
                  <a:gd name="connsiteX169" fmla="*/ 5061 w 10000"/>
                  <a:gd name="connsiteY169" fmla="*/ 271 h 10000"/>
                  <a:gd name="connsiteX170" fmla="*/ 5282 w 10000"/>
                  <a:gd name="connsiteY170" fmla="*/ 255 h 10000"/>
                  <a:gd name="connsiteX171" fmla="*/ 5505 w 10000"/>
                  <a:gd name="connsiteY171" fmla="*/ 228 h 10000"/>
                  <a:gd name="connsiteX172" fmla="*/ 5704 w 10000"/>
                  <a:gd name="connsiteY172" fmla="*/ 201 h 10000"/>
                  <a:gd name="connsiteX173" fmla="*/ 5874 w 10000"/>
                  <a:gd name="connsiteY173" fmla="*/ 162 h 10000"/>
                  <a:gd name="connsiteX174" fmla="*/ 5925 w 10000"/>
                  <a:gd name="connsiteY174" fmla="*/ 120 h 10000"/>
                  <a:gd name="connsiteX175" fmla="*/ 5997 w 10000"/>
                  <a:gd name="connsiteY175" fmla="*/ 85 h 10000"/>
                  <a:gd name="connsiteX176" fmla="*/ 5997 w 10000"/>
                  <a:gd name="connsiteY176" fmla="*/ 42 h 10000"/>
                  <a:gd name="connsiteX177" fmla="*/ 6024 w 10000"/>
                  <a:gd name="connsiteY177" fmla="*/ 0 h 10000"/>
                  <a:gd name="connsiteX178" fmla="*/ 6100 w 10000"/>
                  <a:gd name="connsiteY178" fmla="*/ 73 h 10000"/>
                  <a:gd name="connsiteX179" fmla="*/ 6196 w 10000"/>
                  <a:gd name="connsiteY179" fmla="*/ 154 h 10000"/>
                  <a:gd name="connsiteX180" fmla="*/ 6223 w 10000"/>
                  <a:gd name="connsiteY180" fmla="*/ 232 h 10000"/>
                  <a:gd name="connsiteX181" fmla="*/ 6173 w 10000"/>
                  <a:gd name="connsiteY181" fmla="*/ 317 h 10000"/>
                  <a:gd name="connsiteX0" fmla="*/ 6173 w 10000"/>
                  <a:gd name="connsiteY0" fmla="*/ 317 h 9915"/>
                  <a:gd name="connsiteX1" fmla="*/ 6293 w 10000"/>
                  <a:gd name="connsiteY1" fmla="*/ 546 h 9915"/>
                  <a:gd name="connsiteX2" fmla="*/ 6393 w 10000"/>
                  <a:gd name="connsiteY2" fmla="*/ 785 h 9915"/>
                  <a:gd name="connsiteX3" fmla="*/ 6444 w 10000"/>
                  <a:gd name="connsiteY3" fmla="*/ 1017 h 9915"/>
                  <a:gd name="connsiteX4" fmla="*/ 6493 w 10000"/>
                  <a:gd name="connsiteY4" fmla="*/ 1248 h 9915"/>
                  <a:gd name="connsiteX5" fmla="*/ 6665 w 10000"/>
                  <a:gd name="connsiteY5" fmla="*/ 1474 h 9915"/>
                  <a:gd name="connsiteX6" fmla="*/ 6765 w 10000"/>
                  <a:gd name="connsiteY6" fmla="*/ 1706 h 9915"/>
                  <a:gd name="connsiteX7" fmla="*/ 6765 w 10000"/>
                  <a:gd name="connsiteY7" fmla="*/ 1935 h 9915"/>
                  <a:gd name="connsiteX8" fmla="*/ 6739 w 10000"/>
                  <a:gd name="connsiteY8" fmla="*/ 2163 h 9915"/>
                  <a:gd name="connsiteX9" fmla="*/ 6786 w 10000"/>
                  <a:gd name="connsiteY9" fmla="*/ 2287 h 9915"/>
                  <a:gd name="connsiteX10" fmla="*/ 6863 w 10000"/>
                  <a:gd name="connsiteY10" fmla="*/ 2422 h 9915"/>
                  <a:gd name="connsiteX11" fmla="*/ 6863 w 10000"/>
                  <a:gd name="connsiteY11" fmla="*/ 2554 h 9915"/>
                  <a:gd name="connsiteX12" fmla="*/ 6839 w 10000"/>
                  <a:gd name="connsiteY12" fmla="*/ 2685 h 9915"/>
                  <a:gd name="connsiteX13" fmla="*/ 6863 w 10000"/>
                  <a:gd name="connsiteY13" fmla="*/ 2700 h 9915"/>
                  <a:gd name="connsiteX14" fmla="*/ 6839 w 10000"/>
                  <a:gd name="connsiteY14" fmla="*/ 2723 h 9915"/>
                  <a:gd name="connsiteX15" fmla="*/ 6765 w 10000"/>
                  <a:gd name="connsiteY15" fmla="*/ 2739 h 9915"/>
                  <a:gd name="connsiteX16" fmla="*/ 6739 w 10000"/>
                  <a:gd name="connsiteY16" fmla="*/ 2758 h 9915"/>
                  <a:gd name="connsiteX17" fmla="*/ 6739 w 10000"/>
                  <a:gd name="connsiteY17" fmla="*/ 2817 h 9915"/>
                  <a:gd name="connsiteX18" fmla="*/ 6739 w 10000"/>
                  <a:gd name="connsiteY18" fmla="*/ 2874 h 9915"/>
                  <a:gd name="connsiteX19" fmla="*/ 6692 w 10000"/>
                  <a:gd name="connsiteY19" fmla="*/ 2936 h 9915"/>
                  <a:gd name="connsiteX20" fmla="*/ 6641 w 10000"/>
                  <a:gd name="connsiteY20" fmla="*/ 2987 h 9915"/>
                  <a:gd name="connsiteX21" fmla="*/ 6641 w 10000"/>
                  <a:gd name="connsiteY21" fmla="*/ 3161 h 9915"/>
                  <a:gd name="connsiteX22" fmla="*/ 6692 w 10000"/>
                  <a:gd name="connsiteY22" fmla="*/ 3342 h 9915"/>
                  <a:gd name="connsiteX23" fmla="*/ 6786 w 10000"/>
                  <a:gd name="connsiteY23" fmla="*/ 3524 h 9915"/>
                  <a:gd name="connsiteX24" fmla="*/ 6814 w 10000"/>
                  <a:gd name="connsiteY24" fmla="*/ 3697 h 9915"/>
                  <a:gd name="connsiteX25" fmla="*/ 7036 w 10000"/>
                  <a:gd name="connsiteY25" fmla="*/ 3845 h 9915"/>
                  <a:gd name="connsiteX26" fmla="*/ 7063 w 10000"/>
                  <a:gd name="connsiteY26" fmla="*/ 4000 h 9915"/>
                  <a:gd name="connsiteX27" fmla="*/ 7036 w 10000"/>
                  <a:gd name="connsiteY27" fmla="*/ 4150 h 9915"/>
                  <a:gd name="connsiteX28" fmla="*/ 7013 w 10000"/>
                  <a:gd name="connsiteY28" fmla="*/ 4305 h 9915"/>
                  <a:gd name="connsiteX29" fmla="*/ 6839 w 10000"/>
                  <a:gd name="connsiteY29" fmla="*/ 4533 h 9915"/>
                  <a:gd name="connsiteX30" fmla="*/ 6863 w 10000"/>
                  <a:gd name="connsiteY30" fmla="*/ 4762 h 9915"/>
                  <a:gd name="connsiteX31" fmla="*/ 6939 w 10000"/>
                  <a:gd name="connsiteY31" fmla="*/ 4990 h 9915"/>
                  <a:gd name="connsiteX32" fmla="*/ 6863 w 10000"/>
                  <a:gd name="connsiteY32" fmla="*/ 5219 h 9915"/>
                  <a:gd name="connsiteX33" fmla="*/ 6959 w 10000"/>
                  <a:gd name="connsiteY33" fmla="*/ 5471 h 9915"/>
                  <a:gd name="connsiteX34" fmla="*/ 7036 w 10000"/>
                  <a:gd name="connsiteY34" fmla="*/ 5715 h 9915"/>
                  <a:gd name="connsiteX35" fmla="*/ 7110 w 10000"/>
                  <a:gd name="connsiteY35" fmla="*/ 5965 h 9915"/>
                  <a:gd name="connsiteX36" fmla="*/ 7110 w 10000"/>
                  <a:gd name="connsiteY36" fmla="*/ 6220 h 9915"/>
                  <a:gd name="connsiteX37" fmla="*/ 7208 w 10000"/>
                  <a:gd name="connsiteY37" fmla="*/ 6546 h 9915"/>
                  <a:gd name="connsiteX38" fmla="*/ 7208 w 10000"/>
                  <a:gd name="connsiteY38" fmla="*/ 6870 h 9915"/>
                  <a:gd name="connsiteX39" fmla="*/ 7232 w 10000"/>
                  <a:gd name="connsiteY39" fmla="*/ 7188 h 9915"/>
                  <a:gd name="connsiteX40" fmla="*/ 7529 w 10000"/>
                  <a:gd name="connsiteY40" fmla="*/ 7502 h 9915"/>
                  <a:gd name="connsiteX41" fmla="*/ 7578 w 10000"/>
                  <a:gd name="connsiteY41" fmla="*/ 7656 h 9915"/>
                  <a:gd name="connsiteX42" fmla="*/ 7679 w 10000"/>
                  <a:gd name="connsiteY42" fmla="*/ 7807 h 9915"/>
                  <a:gd name="connsiteX43" fmla="*/ 7728 w 10000"/>
                  <a:gd name="connsiteY43" fmla="*/ 7965 h 9915"/>
                  <a:gd name="connsiteX44" fmla="*/ 7627 w 10000"/>
                  <a:gd name="connsiteY44" fmla="*/ 8117 h 9915"/>
                  <a:gd name="connsiteX45" fmla="*/ 7506 w 10000"/>
                  <a:gd name="connsiteY45" fmla="*/ 8317 h 9915"/>
                  <a:gd name="connsiteX46" fmla="*/ 7529 w 10000"/>
                  <a:gd name="connsiteY46" fmla="*/ 8523 h 9915"/>
                  <a:gd name="connsiteX47" fmla="*/ 7679 w 10000"/>
                  <a:gd name="connsiteY47" fmla="*/ 8736 h 9915"/>
                  <a:gd name="connsiteX48" fmla="*/ 7799 w 10000"/>
                  <a:gd name="connsiteY48" fmla="*/ 8941 h 9915"/>
                  <a:gd name="connsiteX49" fmla="*/ 7826 w 10000"/>
                  <a:gd name="connsiteY49" fmla="*/ 9095 h 9915"/>
                  <a:gd name="connsiteX50" fmla="*/ 7826 w 10000"/>
                  <a:gd name="connsiteY50" fmla="*/ 9254 h 9915"/>
                  <a:gd name="connsiteX51" fmla="*/ 7901 w 10000"/>
                  <a:gd name="connsiteY51" fmla="*/ 9408 h 9915"/>
                  <a:gd name="connsiteX52" fmla="*/ 8195 w 10000"/>
                  <a:gd name="connsiteY52" fmla="*/ 9540 h 9915"/>
                  <a:gd name="connsiteX53" fmla="*/ 8518 w 10000"/>
                  <a:gd name="connsiteY53" fmla="*/ 9540 h 9915"/>
                  <a:gd name="connsiteX54" fmla="*/ 8862 w 10000"/>
                  <a:gd name="connsiteY54" fmla="*/ 9551 h 9915"/>
                  <a:gd name="connsiteX55" fmla="*/ 9134 w 10000"/>
                  <a:gd name="connsiteY55" fmla="*/ 9563 h 9915"/>
                  <a:gd name="connsiteX56" fmla="*/ 9453 w 10000"/>
                  <a:gd name="connsiteY56" fmla="*/ 9578 h 9915"/>
                  <a:gd name="connsiteX57" fmla="*/ 9752 w 10000"/>
                  <a:gd name="connsiteY57" fmla="*/ 9597 h 9915"/>
                  <a:gd name="connsiteX58" fmla="*/ 10000 w 10000"/>
                  <a:gd name="connsiteY58" fmla="*/ 9625 h 9915"/>
                  <a:gd name="connsiteX59" fmla="*/ 2641 w 10000"/>
                  <a:gd name="connsiteY59" fmla="*/ 9915 h 9915"/>
                  <a:gd name="connsiteX60" fmla="*/ 2098 w 10000"/>
                  <a:gd name="connsiteY60" fmla="*/ 9880 h 9915"/>
                  <a:gd name="connsiteX61" fmla="*/ 1037 w 10000"/>
                  <a:gd name="connsiteY61" fmla="*/ 9815 h 9915"/>
                  <a:gd name="connsiteX62" fmla="*/ 543 w 10000"/>
                  <a:gd name="connsiteY62" fmla="*/ 9785 h 9915"/>
                  <a:gd name="connsiteX63" fmla="*/ 0 w 10000"/>
                  <a:gd name="connsiteY63" fmla="*/ 9757 h 9915"/>
                  <a:gd name="connsiteX64" fmla="*/ 320 w 10000"/>
                  <a:gd name="connsiteY64" fmla="*/ 9741 h 9915"/>
                  <a:gd name="connsiteX65" fmla="*/ 665 w 10000"/>
                  <a:gd name="connsiteY65" fmla="*/ 9722 h 9915"/>
                  <a:gd name="connsiteX66" fmla="*/ 985 w 10000"/>
                  <a:gd name="connsiteY66" fmla="*/ 9695 h 9915"/>
                  <a:gd name="connsiteX67" fmla="*/ 1334 w 10000"/>
                  <a:gd name="connsiteY67" fmla="*/ 9672 h 9915"/>
                  <a:gd name="connsiteX68" fmla="*/ 1629 w 10000"/>
                  <a:gd name="connsiteY68" fmla="*/ 9653 h 9915"/>
                  <a:gd name="connsiteX69" fmla="*/ 1974 w 10000"/>
                  <a:gd name="connsiteY69" fmla="*/ 9637 h 9915"/>
                  <a:gd name="connsiteX70" fmla="*/ 2345 w 10000"/>
                  <a:gd name="connsiteY70" fmla="*/ 9625 h 9915"/>
                  <a:gd name="connsiteX71" fmla="*/ 2716 w 10000"/>
                  <a:gd name="connsiteY71" fmla="*/ 9625 h 9915"/>
                  <a:gd name="connsiteX72" fmla="*/ 2987 w 10000"/>
                  <a:gd name="connsiteY72" fmla="*/ 9625 h 9915"/>
                  <a:gd name="connsiteX73" fmla="*/ 3259 w 10000"/>
                  <a:gd name="connsiteY73" fmla="*/ 9625 h 9915"/>
                  <a:gd name="connsiteX74" fmla="*/ 3507 w 10000"/>
                  <a:gd name="connsiteY74" fmla="*/ 9620 h 9915"/>
                  <a:gd name="connsiteX75" fmla="*/ 3777 w 10000"/>
                  <a:gd name="connsiteY75" fmla="*/ 9613 h 9915"/>
                  <a:gd name="connsiteX76" fmla="*/ 4023 w 10000"/>
                  <a:gd name="connsiteY76" fmla="*/ 9609 h 9915"/>
                  <a:gd name="connsiteX77" fmla="*/ 4247 w 10000"/>
                  <a:gd name="connsiteY77" fmla="*/ 9597 h 9915"/>
                  <a:gd name="connsiteX78" fmla="*/ 4492 w 10000"/>
                  <a:gd name="connsiteY78" fmla="*/ 9582 h 9915"/>
                  <a:gd name="connsiteX79" fmla="*/ 4715 w 10000"/>
                  <a:gd name="connsiteY79" fmla="*/ 9563 h 9915"/>
                  <a:gd name="connsiteX80" fmla="*/ 4740 w 10000"/>
                  <a:gd name="connsiteY80" fmla="*/ 9393 h 9915"/>
                  <a:gd name="connsiteX81" fmla="*/ 4813 w 10000"/>
                  <a:gd name="connsiteY81" fmla="*/ 9223 h 9915"/>
                  <a:gd name="connsiteX82" fmla="*/ 4912 w 10000"/>
                  <a:gd name="connsiteY82" fmla="*/ 9053 h 9915"/>
                  <a:gd name="connsiteX83" fmla="*/ 4986 w 10000"/>
                  <a:gd name="connsiteY83" fmla="*/ 8883 h 9915"/>
                  <a:gd name="connsiteX84" fmla="*/ 4962 w 10000"/>
                  <a:gd name="connsiteY84" fmla="*/ 8635 h 9915"/>
                  <a:gd name="connsiteX85" fmla="*/ 4962 w 10000"/>
                  <a:gd name="connsiteY85" fmla="*/ 8386 h 9915"/>
                  <a:gd name="connsiteX86" fmla="*/ 4962 w 10000"/>
                  <a:gd name="connsiteY86" fmla="*/ 8136 h 9915"/>
                  <a:gd name="connsiteX87" fmla="*/ 4986 w 10000"/>
                  <a:gd name="connsiteY87" fmla="*/ 7887 h 9915"/>
                  <a:gd name="connsiteX88" fmla="*/ 4986 w 10000"/>
                  <a:gd name="connsiteY88" fmla="*/ 7691 h 9915"/>
                  <a:gd name="connsiteX89" fmla="*/ 4937 w 10000"/>
                  <a:gd name="connsiteY89" fmla="*/ 7489 h 9915"/>
                  <a:gd name="connsiteX90" fmla="*/ 4912 w 10000"/>
                  <a:gd name="connsiteY90" fmla="*/ 7300 h 9915"/>
                  <a:gd name="connsiteX91" fmla="*/ 4986 w 10000"/>
                  <a:gd name="connsiteY91" fmla="*/ 7110 h 9915"/>
                  <a:gd name="connsiteX92" fmla="*/ 5259 w 10000"/>
                  <a:gd name="connsiteY92" fmla="*/ 6909 h 9915"/>
                  <a:gd name="connsiteX93" fmla="*/ 5308 w 10000"/>
                  <a:gd name="connsiteY93" fmla="*/ 6696 h 9915"/>
                  <a:gd name="connsiteX94" fmla="*/ 5282 w 10000"/>
                  <a:gd name="connsiteY94" fmla="*/ 6480 h 9915"/>
                  <a:gd name="connsiteX95" fmla="*/ 5282 w 10000"/>
                  <a:gd name="connsiteY95" fmla="*/ 6263 h 9915"/>
                  <a:gd name="connsiteX96" fmla="*/ 5308 w 10000"/>
                  <a:gd name="connsiteY96" fmla="*/ 6186 h 9915"/>
                  <a:gd name="connsiteX97" fmla="*/ 5331 w 10000"/>
                  <a:gd name="connsiteY97" fmla="*/ 6112 h 9915"/>
                  <a:gd name="connsiteX98" fmla="*/ 5331 w 10000"/>
                  <a:gd name="connsiteY98" fmla="*/ 6039 h 9915"/>
                  <a:gd name="connsiteX99" fmla="*/ 5259 w 10000"/>
                  <a:gd name="connsiteY99" fmla="*/ 5969 h 9915"/>
                  <a:gd name="connsiteX100" fmla="*/ 5233 w 10000"/>
                  <a:gd name="connsiteY100" fmla="*/ 5795 h 9915"/>
                  <a:gd name="connsiteX101" fmla="*/ 5282 w 10000"/>
                  <a:gd name="connsiteY101" fmla="*/ 5784 h 9915"/>
                  <a:gd name="connsiteX102" fmla="*/ 5282 w 10000"/>
                  <a:gd name="connsiteY102" fmla="*/ 5606 h 9915"/>
                  <a:gd name="connsiteX103" fmla="*/ 5331 w 10000"/>
                  <a:gd name="connsiteY103" fmla="*/ 5424 h 9915"/>
                  <a:gd name="connsiteX104" fmla="*/ 5357 w 10000"/>
                  <a:gd name="connsiteY104" fmla="*/ 5246 h 9915"/>
                  <a:gd name="connsiteX105" fmla="*/ 5308 w 10000"/>
                  <a:gd name="connsiteY105" fmla="*/ 5053 h 9915"/>
                  <a:gd name="connsiteX106" fmla="*/ 5432 w 10000"/>
                  <a:gd name="connsiteY106" fmla="*/ 5025 h 9915"/>
                  <a:gd name="connsiteX107" fmla="*/ 5357 w 10000"/>
                  <a:gd name="connsiteY107" fmla="*/ 4662 h 9915"/>
                  <a:gd name="connsiteX108" fmla="*/ 5458 w 10000"/>
                  <a:gd name="connsiteY108" fmla="*/ 4576 h 9915"/>
                  <a:gd name="connsiteX109" fmla="*/ 5481 w 10000"/>
                  <a:gd name="connsiteY109" fmla="*/ 4491 h 9915"/>
                  <a:gd name="connsiteX110" fmla="*/ 5505 w 10000"/>
                  <a:gd name="connsiteY110" fmla="*/ 4402 h 9915"/>
                  <a:gd name="connsiteX111" fmla="*/ 5553 w 10000"/>
                  <a:gd name="connsiteY111" fmla="*/ 4313 h 9915"/>
                  <a:gd name="connsiteX112" fmla="*/ 5628 w 10000"/>
                  <a:gd name="connsiteY112" fmla="*/ 4259 h 9915"/>
                  <a:gd name="connsiteX113" fmla="*/ 5603 w 10000"/>
                  <a:gd name="connsiteY113" fmla="*/ 4213 h 9915"/>
                  <a:gd name="connsiteX114" fmla="*/ 5553 w 10000"/>
                  <a:gd name="connsiteY114" fmla="*/ 4158 h 9915"/>
                  <a:gd name="connsiteX115" fmla="*/ 5603 w 10000"/>
                  <a:gd name="connsiteY115" fmla="*/ 4112 h 9915"/>
                  <a:gd name="connsiteX116" fmla="*/ 5704 w 10000"/>
                  <a:gd name="connsiteY116" fmla="*/ 4028 h 9915"/>
                  <a:gd name="connsiteX117" fmla="*/ 5704 w 10000"/>
                  <a:gd name="connsiteY117" fmla="*/ 3946 h 9915"/>
                  <a:gd name="connsiteX118" fmla="*/ 5677 w 10000"/>
                  <a:gd name="connsiteY118" fmla="*/ 3861 h 9915"/>
                  <a:gd name="connsiteX119" fmla="*/ 5654 w 10000"/>
                  <a:gd name="connsiteY119" fmla="*/ 3775 h 9915"/>
                  <a:gd name="connsiteX120" fmla="*/ 5531 w 10000"/>
                  <a:gd name="connsiteY120" fmla="*/ 3771 h 9915"/>
                  <a:gd name="connsiteX121" fmla="*/ 5553 w 10000"/>
                  <a:gd name="connsiteY121" fmla="*/ 3705 h 9915"/>
                  <a:gd name="connsiteX122" fmla="*/ 5654 w 10000"/>
                  <a:gd name="connsiteY122" fmla="*/ 3640 h 9915"/>
                  <a:gd name="connsiteX123" fmla="*/ 5677 w 10000"/>
                  <a:gd name="connsiteY123" fmla="*/ 3575 h 9915"/>
                  <a:gd name="connsiteX124" fmla="*/ 5654 w 10000"/>
                  <a:gd name="connsiteY124" fmla="*/ 3505 h 9915"/>
                  <a:gd name="connsiteX125" fmla="*/ 5603 w 10000"/>
                  <a:gd name="connsiteY125" fmla="*/ 3505 h 9915"/>
                  <a:gd name="connsiteX126" fmla="*/ 5628 w 10000"/>
                  <a:gd name="connsiteY126" fmla="*/ 3439 h 9915"/>
                  <a:gd name="connsiteX127" fmla="*/ 5603 w 10000"/>
                  <a:gd name="connsiteY127" fmla="*/ 3362 h 9915"/>
                  <a:gd name="connsiteX128" fmla="*/ 5603 w 10000"/>
                  <a:gd name="connsiteY128" fmla="*/ 3296 h 9915"/>
                  <a:gd name="connsiteX129" fmla="*/ 5677 w 10000"/>
                  <a:gd name="connsiteY129" fmla="*/ 3226 h 9915"/>
                  <a:gd name="connsiteX130" fmla="*/ 5677 w 10000"/>
                  <a:gd name="connsiteY130" fmla="*/ 3087 h 9915"/>
                  <a:gd name="connsiteX131" fmla="*/ 5677 w 10000"/>
                  <a:gd name="connsiteY131" fmla="*/ 2952 h 9915"/>
                  <a:gd name="connsiteX132" fmla="*/ 5754 w 10000"/>
                  <a:gd name="connsiteY132" fmla="*/ 2817 h 9915"/>
                  <a:gd name="connsiteX133" fmla="*/ 5925 w 10000"/>
                  <a:gd name="connsiteY133" fmla="*/ 2693 h 9915"/>
                  <a:gd name="connsiteX134" fmla="*/ 5851 w 10000"/>
                  <a:gd name="connsiteY134" fmla="*/ 2674 h 9915"/>
                  <a:gd name="connsiteX135" fmla="*/ 5851 w 10000"/>
                  <a:gd name="connsiteY135" fmla="*/ 2557 h 9915"/>
                  <a:gd name="connsiteX136" fmla="*/ 5826 w 10000"/>
                  <a:gd name="connsiteY136" fmla="*/ 2441 h 9915"/>
                  <a:gd name="connsiteX137" fmla="*/ 5802 w 10000"/>
                  <a:gd name="connsiteY137" fmla="*/ 2325 h 9915"/>
                  <a:gd name="connsiteX138" fmla="*/ 5851 w 10000"/>
                  <a:gd name="connsiteY138" fmla="*/ 2222 h 9915"/>
                  <a:gd name="connsiteX139" fmla="*/ 5899 w 10000"/>
                  <a:gd name="connsiteY139" fmla="*/ 2034 h 9915"/>
                  <a:gd name="connsiteX140" fmla="*/ 6024 w 10000"/>
                  <a:gd name="connsiteY140" fmla="*/ 1853 h 9915"/>
                  <a:gd name="connsiteX141" fmla="*/ 6100 w 10000"/>
                  <a:gd name="connsiteY141" fmla="*/ 1667 h 9915"/>
                  <a:gd name="connsiteX142" fmla="*/ 6050 w 10000"/>
                  <a:gd name="connsiteY142" fmla="*/ 1478 h 9915"/>
                  <a:gd name="connsiteX143" fmla="*/ 6072 w 10000"/>
                  <a:gd name="connsiteY143" fmla="*/ 1389 h 9915"/>
                  <a:gd name="connsiteX144" fmla="*/ 6072 w 10000"/>
                  <a:gd name="connsiteY144" fmla="*/ 1293 h 9915"/>
                  <a:gd name="connsiteX145" fmla="*/ 6072 w 10000"/>
                  <a:gd name="connsiteY145" fmla="*/ 1202 h 9915"/>
                  <a:gd name="connsiteX146" fmla="*/ 6050 w 10000"/>
                  <a:gd name="connsiteY146" fmla="*/ 1109 h 9915"/>
                  <a:gd name="connsiteX147" fmla="*/ 5925 w 10000"/>
                  <a:gd name="connsiteY147" fmla="*/ 1137 h 9915"/>
                  <a:gd name="connsiteX148" fmla="*/ 5925 w 10000"/>
                  <a:gd name="connsiteY148" fmla="*/ 1075 h 9915"/>
                  <a:gd name="connsiteX149" fmla="*/ 5899 w 10000"/>
                  <a:gd name="connsiteY149" fmla="*/ 1010 h 9915"/>
                  <a:gd name="connsiteX150" fmla="*/ 5899 w 10000"/>
                  <a:gd name="connsiteY150" fmla="*/ 947 h 9915"/>
                  <a:gd name="connsiteX151" fmla="*/ 5925 w 10000"/>
                  <a:gd name="connsiteY151" fmla="*/ 886 h 9915"/>
                  <a:gd name="connsiteX152" fmla="*/ 5851 w 10000"/>
                  <a:gd name="connsiteY152" fmla="*/ 804 h 9915"/>
                  <a:gd name="connsiteX153" fmla="*/ 5851 w 10000"/>
                  <a:gd name="connsiteY153" fmla="*/ 720 h 9915"/>
                  <a:gd name="connsiteX154" fmla="*/ 5826 w 10000"/>
                  <a:gd name="connsiteY154" fmla="*/ 634 h 9915"/>
                  <a:gd name="connsiteX155" fmla="*/ 5826 w 10000"/>
                  <a:gd name="connsiteY155" fmla="*/ 558 h 9915"/>
                  <a:gd name="connsiteX156" fmla="*/ 5754 w 10000"/>
                  <a:gd name="connsiteY156" fmla="*/ 363 h 9915"/>
                  <a:gd name="connsiteX157" fmla="*/ 5677 w 10000"/>
                  <a:gd name="connsiteY157" fmla="*/ 344 h 9915"/>
                  <a:gd name="connsiteX158" fmla="*/ 5531 w 10000"/>
                  <a:gd name="connsiteY158" fmla="*/ 332 h 9915"/>
                  <a:gd name="connsiteX159" fmla="*/ 5432 w 10000"/>
                  <a:gd name="connsiteY159" fmla="*/ 320 h 9915"/>
                  <a:gd name="connsiteX160" fmla="*/ 5282 w 10000"/>
                  <a:gd name="connsiteY160" fmla="*/ 317 h 9915"/>
                  <a:gd name="connsiteX161" fmla="*/ 5184 w 10000"/>
                  <a:gd name="connsiteY161" fmla="*/ 320 h 9915"/>
                  <a:gd name="connsiteX162" fmla="*/ 5111 w 10000"/>
                  <a:gd name="connsiteY162" fmla="*/ 328 h 9915"/>
                  <a:gd name="connsiteX163" fmla="*/ 5012 w 10000"/>
                  <a:gd name="connsiteY163" fmla="*/ 328 h 9915"/>
                  <a:gd name="connsiteX164" fmla="*/ 4937 w 10000"/>
                  <a:gd name="connsiteY164" fmla="*/ 320 h 9915"/>
                  <a:gd name="connsiteX165" fmla="*/ 4962 w 10000"/>
                  <a:gd name="connsiteY165" fmla="*/ 305 h 9915"/>
                  <a:gd name="connsiteX166" fmla="*/ 5012 w 10000"/>
                  <a:gd name="connsiteY166" fmla="*/ 297 h 9915"/>
                  <a:gd name="connsiteX167" fmla="*/ 5088 w 10000"/>
                  <a:gd name="connsiteY167" fmla="*/ 286 h 9915"/>
                  <a:gd name="connsiteX168" fmla="*/ 5061 w 10000"/>
                  <a:gd name="connsiteY168" fmla="*/ 271 h 9915"/>
                  <a:gd name="connsiteX169" fmla="*/ 5282 w 10000"/>
                  <a:gd name="connsiteY169" fmla="*/ 255 h 9915"/>
                  <a:gd name="connsiteX170" fmla="*/ 5505 w 10000"/>
                  <a:gd name="connsiteY170" fmla="*/ 228 h 9915"/>
                  <a:gd name="connsiteX171" fmla="*/ 5704 w 10000"/>
                  <a:gd name="connsiteY171" fmla="*/ 201 h 9915"/>
                  <a:gd name="connsiteX172" fmla="*/ 5874 w 10000"/>
                  <a:gd name="connsiteY172" fmla="*/ 162 h 9915"/>
                  <a:gd name="connsiteX173" fmla="*/ 5925 w 10000"/>
                  <a:gd name="connsiteY173" fmla="*/ 120 h 9915"/>
                  <a:gd name="connsiteX174" fmla="*/ 5997 w 10000"/>
                  <a:gd name="connsiteY174" fmla="*/ 85 h 9915"/>
                  <a:gd name="connsiteX175" fmla="*/ 5997 w 10000"/>
                  <a:gd name="connsiteY175" fmla="*/ 42 h 9915"/>
                  <a:gd name="connsiteX176" fmla="*/ 6024 w 10000"/>
                  <a:gd name="connsiteY176" fmla="*/ 0 h 9915"/>
                  <a:gd name="connsiteX177" fmla="*/ 6100 w 10000"/>
                  <a:gd name="connsiteY177" fmla="*/ 73 h 9915"/>
                  <a:gd name="connsiteX178" fmla="*/ 6196 w 10000"/>
                  <a:gd name="connsiteY178" fmla="*/ 154 h 9915"/>
                  <a:gd name="connsiteX179" fmla="*/ 6223 w 10000"/>
                  <a:gd name="connsiteY179" fmla="*/ 232 h 9915"/>
                  <a:gd name="connsiteX180" fmla="*/ 6173 w 10000"/>
                  <a:gd name="connsiteY180" fmla="*/ 317 h 9915"/>
                  <a:gd name="connsiteX0" fmla="*/ 6173 w 10000"/>
                  <a:gd name="connsiteY0" fmla="*/ 320 h 9965"/>
                  <a:gd name="connsiteX1" fmla="*/ 6293 w 10000"/>
                  <a:gd name="connsiteY1" fmla="*/ 551 h 9965"/>
                  <a:gd name="connsiteX2" fmla="*/ 6393 w 10000"/>
                  <a:gd name="connsiteY2" fmla="*/ 792 h 9965"/>
                  <a:gd name="connsiteX3" fmla="*/ 6444 w 10000"/>
                  <a:gd name="connsiteY3" fmla="*/ 1026 h 9965"/>
                  <a:gd name="connsiteX4" fmla="*/ 6493 w 10000"/>
                  <a:gd name="connsiteY4" fmla="*/ 1259 h 9965"/>
                  <a:gd name="connsiteX5" fmla="*/ 6665 w 10000"/>
                  <a:gd name="connsiteY5" fmla="*/ 1487 h 9965"/>
                  <a:gd name="connsiteX6" fmla="*/ 6765 w 10000"/>
                  <a:gd name="connsiteY6" fmla="*/ 1721 h 9965"/>
                  <a:gd name="connsiteX7" fmla="*/ 6765 w 10000"/>
                  <a:gd name="connsiteY7" fmla="*/ 1952 h 9965"/>
                  <a:gd name="connsiteX8" fmla="*/ 6739 w 10000"/>
                  <a:gd name="connsiteY8" fmla="*/ 2182 h 9965"/>
                  <a:gd name="connsiteX9" fmla="*/ 6786 w 10000"/>
                  <a:gd name="connsiteY9" fmla="*/ 2307 h 9965"/>
                  <a:gd name="connsiteX10" fmla="*/ 6863 w 10000"/>
                  <a:gd name="connsiteY10" fmla="*/ 2443 h 9965"/>
                  <a:gd name="connsiteX11" fmla="*/ 6863 w 10000"/>
                  <a:gd name="connsiteY11" fmla="*/ 2576 h 9965"/>
                  <a:gd name="connsiteX12" fmla="*/ 6839 w 10000"/>
                  <a:gd name="connsiteY12" fmla="*/ 2708 h 9965"/>
                  <a:gd name="connsiteX13" fmla="*/ 6863 w 10000"/>
                  <a:gd name="connsiteY13" fmla="*/ 2723 h 9965"/>
                  <a:gd name="connsiteX14" fmla="*/ 6839 w 10000"/>
                  <a:gd name="connsiteY14" fmla="*/ 2746 h 9965"/>
                  <a:gd name="connsiteX15" fmla="*/ 6765 w 10000"/>
                  <a:gd name="connsiteY15" fmla="*/ 2762 h 9965"/>
                  <a:gd name="connsiteX16" fmla="*/ 6739 w 10000"/>
                  <a:gd name="connsiteY16" fmla="*/ 2782 h 9965"/>
                  <a:gd name="connsiteX17" fmla="*/ 6739 w 10000"/>
                  <a:gd name="connsiteY17" fmla="*/ 2841 h 9965"/>
                  <a:gd name="connsiteX18" fmla="*/ 6739 w 10000"/>
                  <a:gd name="connsiteY18" fmla="*/ 2899 h 9965"/>
                  <a:gd name="connsiteX19" fmla="*/ 6692 w 10000"/>
                  <a:gd name="connsiteY19" fmla="*/ 2961 h 9965"/>
                  <a:gd name="connsiteX20" fmla="*/ 6641 w 10000"/>
                  <a:gd name="connsiteY20" fmla="*/ 3013 h 9965"/>
                  <a:gd name="connsiteX21" fmla="*/ 6641 w 10000"/>
                  <a:gd name="connsiteY21" fmla="*/ 3188 h 9965"/>
                  <a:gd name="connsiteX22" fmla="*/ 6692 w 10000"/>
                  <a:gd name="connsiteY22" fmla="*/ 3371 h 9965"/>
                  <a:gd name="connsiteX23" fmla="*/ 6786 w 10000"/>
                  <a:gd name="connsiteY23" fmla="*/ 3554 h 9965"/>
                  <a:gd name="connsiteX24" fmla="*/ 6814 w 10000"/>
                  <a:gd name="connsiteY24" fmla="*/ 3729 h 9965"/>
                  <a:gd name="connsiteX25" fmla="*/ 7036 w 10000"/>
                  <a:gd name="connsiteY25" fmla="*/ 3878 h 9965"/>
                  <a:gd name="connsiteX26" fmla="*/ 7063 w 10000"/>
                  <a:gd name="connsiteY26" fmla="*/ 4034 h 9965"/>
                  <a:gd name="connsiteX27" fmla="*/ 7036 w 10000"/>
                  <a:gd name="connsiteY27" fmla="*/ 4186 h 9965"/>
                  <a:gd name="connsiteX28" fmla="*/ 7013 w 10000"/>
                  <a:gd name="connsiteY28" fmla="*/ 4342 h 9965"/>
                  <a:gd name="connsiteX29" fmla="*/ 6839 w 10000"/>
                  <a:gd name="connsiteY29" fmla="*/ 4572 h 9965"/>
                  <a:gd name="connsiteX30" fmla="*/ 6863 w 10000"/>
                  <a:gd name="connsiteY30" fmla="*/ 4803 h 9965"/>
                  <a:gd name="connsiteX31" fmla="*/ 6939 w 10000"/>
                  <a:gd name="connsiteY31" fmla="*/ 5033 h 9965"/>
                  <a:gd name="connsiteX32" fmla="*/ 6863 w 10000"/>
                  <a:gd name="connsiteY32" fmla="*/ 5264 h 9965"/>
                  <a:gd name="connsiteX33" fmla="*/ 6959 w 10000"/>
                  <a:gd name="connsiteY33" fmla="*/ 5518 h 9965"/>
                  <a:gd name="connsiteX34" fmla="*/ 7036 w 10000"/>
                  <a:gd name="connsiteY34" fmla="*/ 5764 h 9965"/>
                  <a:gd name="connsiteX35" fmla="*/ 7110 w 10000"/>
                  <a:gd name="connsiteY35" fmla="*/ 6016 h 9965"/>
                  <a:gd name="connsiteX36" fmla="*/ 7110 w 10000"/>
                  <a:gd name="connsiteY36" fmla="*/ 6273 h 9965"/>
                  <a:gd name="connsiteX37" fmla="*/ 7208 w 10000"/>
                  <a:gd name="connsiteY37" fmla="*/ 6602 h 9965"/>
                  <a:gd name="connsiteX38" fmla="*/ 7208 w 10000"/>
                  <a:gd name="connsiteY38" fmla="*/ 6929 h 9965"/>
                  <a:gd name="connsiteX39" fmla="*/ 7232 w 10000"/>
                  <a:gd name="connsiteY39" fmla="*/ 7250 h 9965"/>
                  <a:gd name="connsiteX40" fmla="*/ 7529 w 10000"/>
                  <a:gd name="connsiteY40" fmla="*/ 7566 h 9965"/>
                  <a:gd name="connsiteX41" fmla="*/ 7578 w 10000"/>
                  <a:gd name="connsiteY41" fmla="*/ 7722 h 9965"/>
                  <a:gd name="connsiteX42" fmla="*/ 7679 w 10000"/>
                  <a:gd name="connsiteY42" fmla="*/ 7874 h 9965"/>
                  <a:gd name="connsiteX43" fmla="*/ 7728 w 10000"/>
                  <a:gd name="connsiteY43" fmla="*/ 8033 h 9965"/>
                  <a:gd name="connsiteX44" fmla="*/ 7627 w 10000"/>
                  <a:gd name="connsiteY44" fmla="*/ 8187 h 9965"/>
                  <a:gd name="connsiteX45" fmla="*/ 7506 w 10000"/>
                  <a:gd name="connsiteY45" fmla="*/ 8388 h 9965"/>
                  <a:gd name="connsiteX46" fmla="*/ 7529 w 10000"/>
                  <a:gd name="connsiteY46" fmla="*/ 8596 h 9965"/>
                  <a:gd name="connsiteX47" fmla="*/ 7679 w 10000"/>
                  <a:gd name="connsiteY47" fmla="*/ 8811 h 9965"/>
                  <a:gd name="connsiteX48" fmla="*/ 7799 w 10000"/>
                  <a:gd name="connsiteY48" fmla="*/ 9018 h 9965"/>
                  <a:gd name="connsiteX49" fmla="*/ 7826 w 10000"/>
                  <a:gd name="connsiteY49" fmla="*/ 9173 h 9965"/>
                  <a:gd name="connsiteX50" fmla="*/ 7826 w 10000"/>
                  <a:gd name="connsiteY50" fmla="*/ 9333 h 9965"/>
                  <a:gd name="connsiteX51" fmla="*/ 7901 w 10000"/>
                  <a:gd name="connsiteY51" fmla="*/ 9489 h 9965"/>
                  <a:gd name="connsiteX52" fmla="*/ 8195 w 10000"/>
                  <a:gd name="connsiteY52" fmla="*/ 9622 h 9965"/>
                  <a:gd name="connsiteX53" fmla="*/ 8518 w 10000"/>
                  <a:gd name="connsiteY53" fmla="*/ 9622 h 9965"/>
                  <a:gd name="connsiteX54" fmla="*/ 8862 w 10000"/>
                  <a:gd name="connsiteY54" fmla="*/ 9633 h 9965"/>
                  <a:gd name="connsiteX55" fmla="*/ 9134 w 10000"/>
                  <a:gd name="connsiteY55" fmla="*/ 9645 h 9965"/>
                  <a:gd name="connsiteX56" fmla="*/ 9453 w 10000"/>
                  <a:gd name="connsiteY56" fmla="*/ 9660 h 9965"/>
                  <a:gd name="connsiteX57" fmla="*/ 9752 w 10000"/>
                  <a:gd name="connsiteY57" fmla="*/ 9679 h 9965"/>
                  <a:gd name="connsiteX58" fmla="*/ 10000 w 10000"/>
                  <a:gd name="connsiteY58" fmla="*/ 9708 h 9965"/>
                  <a:gd name="connsiteX59" fmla="*/ 2098 w 10000"/>
                  <a:gd name="connsiteY59" fmla="*/ 9965 h 9965"/>
                  <a:gd name="connsiteX60" fmla="*/ 1037 w 10000"/>
                  <a:gd name="connsiteY60" fmla="*/ 9899 h 9965"/>
                  <a:gd name="connsiteX61" fmla="*/ 543 w 10000"/>
                  <a:gd name="connsiteY61" fmla="*/ 9869 h 9965"/>
                  <a:gd name="connsiteX62" fmla="*/ 0 w 10000"/>
                  <a:gd name="connsiteY62" fmla="*/ 9841 h 9965"/>
                  <a:gd name="connsiteX63" fmla="*/ 320 w 10000"/>
                  <a:gd name="connsiteY63" fmla="*/ 9825 h 9965"/>
                  <a:gd name="connsiteX64" fmla="*/ 665 w 10000"/>
                  <a:gd name="connsiteY64" fmla="*/ 9805 h 9965"/>
                  <a:gd name="connsiteX65" fmla="*/ 985 w 10000"/>
                  <a:gd name="connsiteY65" fmla="*/ 9778 h 9965"/>
                  <a:gd name="connsiteX66" fmla="*/ 1334 w 10000"/>
                  <a:gd name="connsiteY66" fmla="*/ 9755 h 9965"/>
                  <a:gd name="connsiteX67" fmla="*/ 1629 w 10000"/>
                  <a:gd name="connsiteY67" fmla="*/ 9736 h 9965"/>
                  <a:gd name="connsiteX68" fmla="*/ 1974 w 10000"/>
                  <a:gd name="connsiteY68" fmla="*/ 9720 h 9965"/>
                  <a:gd name="connsiteX69" fmla="*/ 2345 w 10000"/>
                  <a:gd name="connsiteY69" fmla="*/ 9708 h 9965"/>
                  <a:gd name="connsiteX70" fmla="*/ 2716 w 10000"/>
                  <a:gd name="connsiteY70" fmla="*/ 9708 h 9965"/>
                  <a:gd name="connsiteX71" fmla="*/ 2987 w 10000"/>
                  <a:gd name="connsiteY71" fmla="*/ 9708 h 9965"/>
                  <a:gd name="connsiteX72" fmla="*/ 3259 w 10000"/>
                  <a:gd name="connsiteY72" fmla="*/ 9708 h 9965"/>
                  <a:gd name="connsiteX73" fmla="*/ 3507 w 10000"/>
                  <a:gd name="connsiteY73" fmla="*/ 9702 h 9965"/>
                  <a:gd name="connsiteX74" fmla="*/ 3777 w 10000"/>
                  <a:gd name="connsiteY74" fmla="*/ 9695 h 9965"/>
                  <a:gd name="connsiteX75" fmla="*/ 4023 w 10000"/>
                  <a:gd name="connsiteY75" fmla="*/ 9691 h 9965"/>
                  <a:gd name="connsiteX76" fmla="*/ 4247 w 10000"/>
                  <a:gd name="connsiteY76" fmla="*/ 9679 h 9965"/>
                  <a:gd name="connsiteX77" fmla="*/ 4492 w 10000"/>
                  <a:gd name="connsiteY77" fmla="*/ 9664 h 9965"/>
                  <a:gd name="connsiteX78" fmla="*/ 4715 w 10000"/>
                  <a:gd name="connsiteY78" fmla="*/ 9645 h 9965"/>
                  <a:gd name="connsiteX79" fmla="*/ 4740 w 10000"/>
                  <a:gd name="connsiteY79" fmla="*/ 9474 h 9965"/>
                  <a:gd name="connsiteX80" fmla="*/ 4813 w 10000"/>
                  <a:gd name="connsiteY80" fmla="*/ 9302 h 9965"/>
                  <a:gd name="connsiteX81" fmla="*/ 4912 w 10000"/>
                  <a:gd name="connsiteY81" fmla="*/ 9131 h 9965"/>
                  <a:gd name="connsiteX82" fmla="*/ 4986 w 10000"/>
                  <a:gd name="connsiteY82" fmla="*/ 8959 h 9965"/>
                  <a:gd name="connsiteX83" fmla="*/ 4962 w 10000"/>
                  <a:gd name="connsiteY83" fmla="*/ 8709 h 9965"/>
                  <a:gd name="connsiteX84" fmla="*/ 4962 w 10000"/>
                  <a:gd name="connsiteY84" fmla="*/ 8458 h 9965"/>
                  <a:gd name="connsiteX85" fmla="*/ 4962 w 10000"/>
                  <a:gd name="connsiteY85" fmla="*/ 8206 h 9965"/>
                  <a:gd name="connsiteX86" fmla="*/ 4986 w 10000"/>
                  <a:gd name="connsiteY86" fmla="*/ 7955 h 9965"/>
                  <a:gd name="connsiteX87" fmla="*/ 4986 w 10000"/>
                  <a:gd name="connsiteY87" fmla="*/ 7757 h 9965"/>
                  <a:gd name="connsiteX88" fmla="*/ 4937 w 10000"/>
                  <a:gd name="connsiteY88" fmla="*/ 7553 h 9965"/>
                  <a:gd name="connsiteX89" fmla="*/ 4912 w 10000"/>
                  <a:gd name="connsiteY89" fmla="*/ 7363 h 9965"/>
                  <a:gd name="connsiteX90" fmla="*/ 4986 w 10000"/>
                  <a:gd name="connsiteY90" fmla="*/ 7171 h 9965"/>
                  <a:gd name="connsiteX91" fmla="*/ 5259 w 10000"/>
                  <a:gd name="connsiteY91" fmla="*/ 6968 h 9965"/>
                  <a:gd name="connsiteX92" fmla="*/ 5308 w 10000"/>
                  <a:gd name="connsiteY92" fmla="*/ 6753 h 9965"/>
                  <a:gd name="connsiteX93" fmla="*/ 5282 w 10000"/>
                  <a:gd name="connsiteY93" fmla="*/ 6536 h 9965"/>
                  <a:gd name="connsiteX94" fmla="*/ 5282 w 10000"/>
                  <a:gd name="connsiteY94" fmla="*/ 6317 h 9965"/>
                  <a:gd name="connsiteX95" fmla="*/ 5308 w 10000"/>
                  <a:gd name="connsiteY95" fmla="*/ 6239 h 9965"/>
                  <a:gd name="connsiteX96" fmla="*/ 5331 w 10000"/>
                  <a:gd name="connsiteY96" fmla="*/ 6164 h 9965"/>
                  <a:gd name="connsiteX97" fmla="*/ 5331 w 10000"/>
                  <a:gd name="connsiteY97" fmla="*/ 6091 h 9965"/>
                  <a:gd name="connsiteX98" fmla="*/ 5259 w 10000"/>
                  <a:gd name="connsiteY98" fmla="*/ 6020 h 9965"/>
                  <a:gd name="connsiteX99" fmla="*/ 5233 w 10000"/>
                  <a:gd name="connsiteY99" fmla="*/ 5845 h 9965"/>
                  <a:gd name="connsiteX100" fmla="*/ 5282 w 10000"/>
                  <a:gd name="connsiteY100" fmla="*/ 5834 h 9965"/>
                  <a:gd name="connsiteX101" fmla="*/ 5282 w 10000"/>
                  <a:gd name="connsiteY101" fmla="*/ 5654 h 9965"/>
                  <a:gd name="connsiteX102" fmla="*/ 5331 w 10000"/>
                  <a:gd name="connsiteY102" fmla="*/ 5470 h 9965"/>
                  <a:gd name="connsiteX103" fmla="*/ 5357 w 10000"/>
                  <a:gd name="connsiteY103" fmla="*/ 5291 h 9965"/>
                  <a:gd name="connsiteX104" fmla="*/ 5308 w 10000"/>
                  <a:gd name="connsiteY104" fmla="*/ 5096 h 9965"/>
                  <a:gd name="connsiteX105" fmla="*/ 5432 w 10000"/>
                  <a:gd name="connsiteY105" fmla="*/ 5068 h 9965"/>
                  <a:gd name="connsiteX106" fmla="*/ 5357 w 10000"/>
                  <a:gd name="connsiteY106" fmla="*/ 4702 h 9965"/>
                  <a:gd name="connsiteX107" fmla="*/ 5458 w 10000"/>
                  <a:gd name="connsiteY107" fmla="*/ 4615 h 9965"/>
                  <a:gd name="connsiteX108" fmla="*/ 5481 w 10000"/>
                  <a:gd name="connsiteY108" fmla="*/ 4530 h 9965"/>
                  <a:gd name="connsiteX109" fmla="*/ 5505 w 10000"/>
                  <a:gd name="connsiteY109" fmla="*/ 4440 h 9965"/>
                  <a:gd name="connsiteX110" fmla="*/ 5553 w 10000"/>
                  <a:gd name="connsiteY110" fmla="*/ 4350 h 9965"/>
                  <a:gd name="connsiteX111" fmla="*/ 5628 w 10000"/>
                  <a:gd name="connsiteY111" fmla="*/ 4296 h 9965"/>
                  <a:gd name="connsiteX112" fmla="*/ 5603 w 10000"/>
                  <a:gd name="connsiteY112" fmla="*/ 4249 h 9965"/>
                  <a:gd name="connsiteX113" fmla="*/ 5553 w 10000"/>
                  <a:gd name="connsiteY113" fmla="*/ 4194 h 9965"/>
                  <a:gd name="connsiteX114" fmla="*/ 5603 w 10000"/>
                  <a:gd name="connsiteY114" fmla="*/ 4147 h 9965"/>
                  <a:gd name="connsiteX115" fmla="*/ 5704 w 10000"/>
                  <a:gd name="connsiteY115" fmla="*/ 4063 h 9965"/>
                  <a:gd name="connsiteX116" fmla="*/ 5704 w 10000"/>
                  <a:gd name="connsiteY116" fmla="*/ 3980 h 9965"/>
                  <a:gd name="connsiteX117" fmla="*/ 5677 w 10000"/>
                  <a:gd name="connsiteY117" fmla="*/ 3894 h 9965"/>
                  <a:gd name="connsiteX118" fmla="*/ 5654 w 10000"/>
                  <a:gd name="connsiteY118" fmla="*/ 3807 h 9965"/>
                  <a:gd name="connsiteX119" fmla="*/ 5531 w 10000"/>
                  <a:gd name="connsiteY119" fmla="*/ 3803 h 9965"/>
                  <a:gd name="connsiteX120" fmla="*/ 5553 w 10000"/>
                  <a:gd name="connsiteY120" fmla="*/ 3737 h 9965"/>
                  <a:gd name="connsiteX121" fmla="*/ 5654 w 10000"/>
                  <a:gd name="connsiteY121" fmla="*/ 3671 h 9965"/>
                  <a:gd name="connsiteX122" fmla="*/ 5677 w 10000"/>
                  <a:gd name="connsiteY122" fmla="*/ 3606 h 9965"/>
                  <a:gd name="connsiteX123" fmla="*/ 5654 w 10000"/>
                  <a:gd name="connsiteY123" fmla="*/ 3535 h 9965"/>
                  <a:gd name="connsiteX124" fmla="*/ 5603 w 10000"/>
                  <a:gd name="connsiteY124" fmla="*/ 3535 h 9965"/>
                  <a:gd name="connsiteX125" fmla="*/ 5628 w 10000"/>
                  <a:gd name="connsiteY125" fmla="*/ 3468 h 9965"/>
                  <a:gd name="connsiteX126" fmla="*/ 5603 w 10000"/>
                  <a:gd name="connsiteY126" fmla="*/ 3391 h 9965"/>
                  <a:gd name="connsiteX127" fmla="*/ 5603 w 10000"/>
                  <a:gd name="connsiteY127" fmla="*/ 3324 h 9965"/>
                  <a:gd name="connsiteX128" fmla="*/ 5677 w 10000"/>
                  <a:gd name="connsiteY128" fmla="*/ 3254 h 9965"/>
                  <a:gd name="connsiteX129" fmla="*/ 5677 w 10000"/>
                  <a:gd name="connsiteY129" fmla="*/ 3113 h 9965"/>
                  <a:gd name="connsiteX130" fmla="*/ 5677 w 10000"/>
                  <a:gd name="connsiteY130" fmla="*/ 2977 h 9965"/>
                  <a:gd name="connsiteX131" fmla="*/ 5754 w 10000"/>
                  <a:gd name="connsiteY131" fmla="*/ 2841 h 9965"/>
                  <a:gd name="connsiteX132" fmla="*/ 5925 w 10000"/>
                  <a:gd name="connsiteY132" fmla="*/ 2716 h 9965"/>
                  <a:gd name="connsiteX133" fmla="*/ 5851 w 10000"/>
                  <a:gd name="connsiteY133" fmla="*/ 2697 h 9965"/>
                  <a:gd name="connsiteX134" fmla="*/ 5851 w 10000"/>
                  <a:gd name="connsiteY134" fmla="*/ 2579 h 9965"/>
                  <a:gd name="connsiteX135" fmla="*/ 5826 w 10000"/>
                  <a:gd name="connsiteY135" fmla="*/ 2462 h 9965"/>
                  <a:gd name="connsiteX136" fmla="*/ 5802 w 10000"/>
                  <a:gd name="connsiteY136" fmla="*/ 2345 h 9965"/>
                  <a:gd name="connsiteX137" fmla="*/ 5851 w 10000"/>
                  <a:gd name="connsiteY137" fmla="*/ 2241 h 9965"/>
                  <a:gd name="connsiteX138" fmla="*/ 5899 w 10000"/>
                  <a:gd name="connsiteY138" fmla="*/ 2051 h 9965"/>
                  <a:gd name="connsiteX139" fmla="*/ 6024 w 10000"/>
                  <a:gd name="connsiteY139" fmla="*/ 1869 h 9965"/>
                  <a:gd name="connsiteX140" fmla="*/ 6100 w 10000"/>
                  <a:gd name="connsiteY140" fmla="*/ 1681 h 9965"/>
                  <a:gd name="connsiteX141" fmla="*/ 6050 w 10000"/>
                  <a:gd name="connsiteY141" fmla="*/ 1491 h 9965"/>
                  <a:gd name="connsiteX142" fmla="*/ 6072 w 10000"/>
                  <a:gd name="connsiteY142" fmla="*/ 1401 h 9965"/>
                  <a:gd name="connsiteX143" fmla="*/ 6072 w 10000"/>
                  <a:gd name="connsiteY143" fmla="*/ 1304 h 9965"/>
                  <a:gd name="connsiteX144" fmla="*/ 6072 w 10000"/>
                  <a:gd name="connsiteY144" fmla="*/ 1212 h 9965"/>
                  <a:gd name="connsiteX145" fmla="*/ 6050 w 10000"/>
                  <a:gd name="connsiteY145" fmla="*/ 1119 h 9965"/>
                  <a:gd name="connsiteX146" fmla="*/ 5925 w 10000"/>
                  <a:gd name="connsiteY146" fmla="*/ 1147 h 9965"/>
                  <a:gd name="connsiteX147" fmla="*/ 5925 w 10000"/>
                  <a:gd name="connsiteY147" fmla="*/ 1084 h 9965"/>
                  <a:gd name="connsiteX148" fmla="*/ 5899 w 10000"/>
                  <a:gd name="connsiteY148" fmla="*/ 1019 h 9965"/>
                  <a:gd name="connsiteX149" fmla="*/ 5899 w 10000"/>
                  <a:gd name="connsiteY149" fmla="*/ 955 h 9965"/>
                  <a:gd name="connsiteX150" fmla="*/ 5925 w 10000"/>
                  <a:gd name="connsiteY150" fmla="*/ 894 h 9965"/>
                  <a:gd name="connsiteX151" fmla="*/ 5851 w 10000"/>
                  <a:gd name="connsiteY151" fmla="*/ 811 h 9965"/>
                  <a:gd name="connsiteX152" fmla="*/ 5851 w 10000"/>
                  <a:gd name="connsiteY152" fmla="*/ 726 h 9965"/>
                  <a:gd name="connsiteX153" fmla="*/ 5826 w 10000"/>
                  <a:gd name="connsiteY153" fmla="*/ 639 h 9965"/>
                  <a:gd name="connsiteX154" fmla="*/ 5826 w 10000"/>
                  <a:gd name="connsiteY154" fmla="*/ 563 h 9965"/>
                  <a:gd name="connsiteX155" fmla="*/ 5754 w 10000"/>
                  <a:gd name="connsiteY155" fmla="*/ 366 h 9965"/>
                  <a:gd name="connsiteX156" fmla="*/ 5677 w 10000"/>
                  <a:gd name="connsiteY156" fmla="*/ 347 h 9965"/>
                  <a:gd name="connsiteX157" fmla="*/ 5531 w 10000"/>
                  <a:gd name="connsiteY157" fmla="*/ 335 h 9965"/>
                  <a:gd name="connsiteX158" fmla="*/ 5432 w 10000"/>
                  <a:gd name="connsiteY158" fmla="*/ 323 h 9965"/>
                  <a:gd name="connsiteX159" fmla="*/ 5282 w 10000"/>
                  <a:gd name="connsiteY159" fmla="*/ 320 h 9965"/>
                  <a:gd name="connsiteX160" fmla="*/ 5184 w 10000"/>
                  <a:gd name="connsiteY160" fmla="*/ 323 h 9965"/>
                  <a:gd name="connsiteX161" fmla="*/ 5111 w 10000"/>
                  <a:gd name="connsiteY161" fmla="*/ 331 h 9965"/>
                  <a:gd name="connsiteX162" fmla="*/ 5012 w 10000"/>
                  <a:gd name="connsiteY162" fmla="*/ 331 h 9965"/>
                  <a:gd name="connsiteX163" fmla="*/ 4937 w 10000"/>
                  <a:gd name="connsiteY163" fmla="*/ 323 h 9965"/>
                  <a:gd name="connsiteX164" fmla="*/ 4962 w 10000"/>
                  <a:gd name="connsiteY164" fmla="*/ 308 h 9965"/>
                  <a:gd name="connsiteX165" fmla="*/ 5012 w 10000"/>
                  <a:gd name="connsiteY165" fmla="*/ 300 h 9965"/>
                  <a:gd name="connsiteX166" fmla="*/ 5088 w 10000"/>
                  <a:gd name="connsiteY166" fmla="*/ 288 h 9965"/>
                  <a:gd name="connsiteX167" fmla="*/ 5061 w 10000"/>
                  <a:gd name="connsiteY167" fmla="*/ 273 h 9965"/>
                  <a:gd name="connsiteX168" fmla="*/ 5282 w 10000"/>
                  <a:gd name="connsiteY168" fmla="*/ 257 h 9965"/>
                  <a:gd name="connsiteX169" fmla="*/ 5505 w 10000"/>
                  <a:gd name="connsiteY169" fmla="*/ 230 h 9965"/>
                  <a:gd name="connsiteX170" fmla="*/ 5704 w 10000"/>
                  <a:gd name="connsiteY170" fmla="*/ 203 h 9965"/>
                  <a:gd name="connsiteX171" fmla="*/ 5874 w 10000"/>
                  <a:gd name="connsiteY171" fmla="*/ 163 h 9965"/>
                  <a:gd name="connsiteX172" fmla="*/ 5925 w 10000"/>
                  <a:gd name="connsiteY172" fmla="*/ 121 h 9965"/>
                  <a:gd name="connsiteX173" fmla="*/ 5997 w 10000"/>
                  <a:gd name="connsiteY173" fmla="*/ 86 h 9965"/>
                  <a:gd name="connsiteX174" fmla="*/ 5997 w 10000"/>
                  <a:gd name="connsiteY174" fmla="*/ 42 h 9965"/>
                  <a:gd name="connsiteX175" fmla="*/ 6024 w 10000"/>
                  <a:gd name="connsiteY175" fmla="*/ 0 h 9965"/>
                  <a:gd name="connsiteX176" fmla="*/ 6100 w 10000"/>
                  <a:gd name="connsiteY176" fmla="*/ 74 h 9965"/>
                  <a:gd name="connsiteX177" fmla="*/ 6196 w 10000"/>
                  <a:gd name="connsiteY177" fmla="*/ 155 h 9965"/>
                  <a:gd name="connsiteX178" fmla="*/ 6223 w 10000"/>
                  <a:gd name="connsiteY178" fmla="*/ 234 h 9965"/>
                  <a:gd name="connsiteX179" fmla="*/ 6173 w 10000"/>
                  <a:gd name="connsiteY179" fmla="*/ 320 h 9965"/>
                  <a:gd name="connsiteX0" fmla="*/ 6173 w 10000"/>
                  <a:gd name="connsiteY0" fmla="*/ 321 h 9934"/>
                  <a:gd name="connsiteX1" fmla="*/ 6293 w 10000"/>
                  <a:gd name="connsiteY1" fmla="*/ 553 h 9934"/>
                  <a:gd name="connsiteX2" fmla="*/ 6393 w 10000"/>
                  <a:gd name="connsiteY2" fmla="*/ 795 h 9934"/>
                  <a:gd name="connsiteX3" fmla="*/ 6444 w 10000"/>
                  <a:gd name="connsiteY3" fmla="*/ 1030 h 9934"/>
                  <a:gd name="connsiteX4" fmla="*/ 6493 w 10000"/>
                  <a:gd name="connsiteY4" fmla="*/ 1263 h 9934"/>
                  <a:gd name="connsiteX5" fmla="*/ 6665 w 10000"/>
                  <a:gd name="connsiteY5" fmla="*/ 1492 h 9934"/>
                  <a:gd name="connsiteX6" fmla="*/ 6765 w 10000"/>
                  <a:gd name="connsiteY6" fmla="*/ 1727 h 9934"/>
                  <a:gd name="connsiteX7" fmla="*/ 6765 w 10000"/>
                  <a:gd name="connsiteY7" fmla="*/ 1959 h 9934"/>
                  <a:gd name="connsiteX8" fmla="*/ 6739 w 10000"/>
                  <a:gd name="connsiteY8" fmla="*/ 2190 h 9934"/>
                  <a:gd name="connsiteX9" fmla="*/ 6786 w 10000"/>
                  <a:gd name="connsiteY9" fmla="*/ 2315 h 9934"/>
                  <a:gd name="connsiteX10" fmla="*/ 6863 w 10000"/>
                  <a:gd name="connsiteY10" fmla="*/ 2452 h 9934"/>
                  <a:gd name="connsiteX11" fmla="*/ 6863 w 10000"/>
                  <a:gd name="connsiteY11" fmla="*/ 2585 h 9934"/>
                  <a:gd name="connsiteX12" fmla="*/ 6839 w 10000"/>
                  <a:gd name="connsiteY12" fmla="*/ 2718 h 9934"/>
                  <a:gd name="connsiteX13" fmla="*/ 6863 w 10000"/>
                  <a:gd name="connsiteY13" fmla="*/ 2733 h 9934"/>
                  <a:gd name="connsiteX14" fmla="*/ 6839 w 10000"/>
                  <a:gd name="connsiteY14" fmla="*/ 2756 h 9934"/>
                  <a:gd name="connsiteX15" fmla="*/ 6765 w 10000"/>
                  <a:gd name="connsiteY15" fmla="*/ 2772 h 9934"/>
                  <a:gd name="connsiteX16" fmla="*/ 6739 w 10000"/>
                  <a:gd name="connsiteY16" fmla="*/ 2792 h 9934"/>
                  <a:gd name="connsiteX17" fmla="*/ 6739 w 10000"/>
                  <a:gd name="connsiteY17" fmla="*/ 2851 h 9934"/>
                  <a:gd name="connsiteX18" fmla="*/ 6739 w 10000"/>
                  <a:gd name="connsiteY18" fmla="*/ 2909 h 9934"/>
                  <a:gd name="connsiteX19" fmla="*/ 6692 w 10000"/>
                  <a:gd name="connsiteY19" fmla="*/ 2971 h 9934"/>
                  <a:gd name="connsiteX20" fmla="*/ 6641 w 10000"/>
                  <a:gd name="connsiteY20" fmla="*/ 3024 h 9934"/>
                  <a:gd name="connsiteX21" fmla="*/ 6641 w 10000"/>
                  <a:gd name="connsiteY21" fmla="*/ 3199 h 9934"/>
                  <a:gd name="connsiteX22" fmla="*/ 6692 w 10000"/>
                  <a:gd name="connsiteY22" fmla="*/ 3383 h 9934"/>
                  <a:gd name="connsiteX23" fmla="*/ 6786 w 10000"/>
                  <a:gd name="connsiteY23" fmla="*/ 3566 h 9934"/>
                  <a:gd name="connsiteX24" fmla="*/ 6814 w 10000"/>
                  <a:gd name="connsiteY24" fmla="*/ 3742 h 9934"/>
                  <a:gd name="connsiteX25" fmla="*/ 7036 w 10000"/>
                  <a:gd name="connsiteY25" fmla="*/ 3892 h 9934"/>
                  <a:gd name="connsiteX26" fmla="*/ 7063 w 10000"/>
                  <a:gd name="connsiteY26" fmla="*/ 4048 h 9934"/>
                  <a:gd name="connsiteX27" fmla="*/ 7036 w 10000"/>
                  <a:gd name="connsiteY27" fmla="*/ 4201 h 9934"/>
                  <a:gd name="connsiteX28" fmla="*/ 7013 w 10000"/>
                  <a:gd name="connsiteY28" fmla="*/ 4357 h 9934"/>
                  <a:gd name="connsiteX29" fmla="*/ 6839 w 10000"/>
                  <a:gd name="connsiteY29" fmla="*/ 4588 h 9934"/>
                  <a:gd name="connsiteX30" fmla="*/ 6863 w 10000"/>
                  <a:gd name="connsiteY30" fmla="*/ 4820 h 9934"/>
                  <a:gd name="connsiteX31" fmla="*/ 6939 w 10000"/>
                  <a:gd name="connsiteY31" fmla="*/ 5051 h 9934"/>
                  <a:gd name="connsiteX32" fmla="*/ 6863 w 10000"/>
                  <a:gd name="connsiteY32" fmla="*/ 5282 h 9934"/>
                  <a:gd name="connsiteX33" fmla="*/ 6959 w 10000"/>
                  <a:gd name="connsiteY33" fmla="*/ 5537 h 9934"/>
                  <a:gd name="connsiteX34" fmla="*/ 7036 w 10000"/>
                  <a:gd name="connsiteY34" fmla="*/ 5784 h 9934"/>
                  <a:gd name="connsiteX35" fmla="*/ 7110 w 10000"/>
                  <a:gd name="connsiteY35" fmla="*/ 6037 h 9934"/>
                  <a:gd name="connsiteX36" fmla="*/ 7110 w 10000"/>
                  <a:gd name="connsiteY36" fmla="*/ 6295 h 9934"/>
                  <a:gd name="connsiteX37" fmla="*/ 7208 w 10000"/>
                  <a:gd name="connsiteY37" fmla="*/ 6625 h 9934"/>
                  <a:gd name="connsiteX38" fmla="*/ 7208 w 10000"/>
                  <a:gd name="connsiteY38" fmla="*/ 6953 h 9934"/>
                  <a:gd name="connsiteX39" fmla="*/ 7232 w 10000"/>
                  <a:gd name="connsiteY39" fmla="*/ 7275 h 9934"/>
                  <a:gd name="connsiteX40" fmla="*/ 7529 w 10000"/>
                  <a:gd name="connsiteY40" fmla="*/ 7593 h 9934"/>
                  <a:gd name="connsiteX41" fmla="*/ 7578 w 10000"/>
                  <a:gd name="connsiteY41" fmla="*/ 7749 h 9934"/>
                  <a:gd name="connsiteX42" fmla="*/ 7679 w 10000"/>
                  <a:gd name="connsiteY42" fmla="*/ 7902 h 9934"/>
                  <a:gd name="connsiteX43" fmla="*/ 7728 w 10000"/>
                  <a:gd name="connsiteY43" fmla="*/ 8061 h 9934"/>
                  <a:gd name="connsiteX44" fmla="*/ 7627 w 10000"/>
                  <a:gd name="connsiteY44" fmla="*/ 8216 h 9934"/>
                  <a:gd name="connsiteX45" fmla="*/ 7506 w 10000"/>
                  <a:gd name="connsiteY45" fmla="*/ 8417 h 9934"/>
                  <a:gd name="connsiteX46" fmla="*/ 7529 w 10000"/>
                  <a:gd name="connsiteY46" fmla="*/ 8626 h 9934"/>
                  <a:gd name="connsiteX47" fmla="*/ 7679 w 10000"/>
                  <a:gd name="connsiteY47" fmla="*/ 8842 h 9934"/>
                  <a:gd name="connsiteX48" fmla="*/ 7799 w 10000"/>
                  <a:gd name="connsiteY48" fmla="*/ 9050 h 9934"/>
                  <a:gd name="connsiteX49" fmla="*/ 7826 w 10000"/>
                  <a:gd name="connsiteY49" fmla="*/ 9205 h 9934"/>
                  <a:gd name="connsiteX50" fmla="*/ 7826 w 10000"/>
                  <a:gd name="connsiteY50" fmla="*/ 9366 h 9934"/>
                  <a:gd name="connsiteX51" fmla="*/ 7901 w 10000"/>
                  <a:gd name="connsiteY51" fmla="*/ 9522 h 9934"/>
                  <a:gd name="connsiteX52" fmla="*/ 8195 w 10000"/>
                  <a:gd name="connsiteY52" fmla="*/ 9656 h 9934"/>
                  <a:gd name="connsiteX53" fmla="*/ 8518 w 10000"/>
                  <a:gd name="connsiteY53" fmla="*/ 9656 h 9934"/>
                  <a:gd name="connsiteX54" fmla="*/ 8862 w 10000"/>
                  <a:gd name="connsiteY54" fmla="*/ 9667 h 9934"/>
                  <a:gd name="connsiteX55" fmla="*/ 9134 w 10000"/>
                  <a:gd name="connsiteY55" fmla="*/ 9679 h 9934"/>
                  <a:gd name="connsiteX56" fmla="*/ 9453 w 10000"/>
                  <a:gd name="connsiteY56" fmla="*/ 9694 h 9934"/>
                  <a:gd name="connsiteX57" fmla="*/ 9752 w 10000"/>
                  <a:gd name="connsiteY57" fmla="*/ 9713 h 9934"/>
                  <a:gd name="connsiteX58" fmla="*/ 10000 w 10000"/>
                  <a:gd name="connsiteY58" fmla="*/ 9742 h 9934"/>
                  <a:gd name="connsiteX59" fmla="*/ 1037 w 10000"/>
                  <a:gd name="connsiteY59" fmla="*/ 9934 h 9934"/>
                  <a:gd name="connsiteX60" fmla="*/ 543 w 10000"/>
                  <a:gd name="connsiteY60" fmla="*/ 9904 h 9934"/>
                  <a:gd name="connsiteX61" fmla="*/ 0 w 10000"/>
                  <a:gd name="connsiteY61" fmla="*/ 9876 h 9934"/>
                  <a:gd name="connsiteX62" fmla="*/ 320 w 10000"/>
                  <a:gd name="connsiteY62" fmla="*/ 9860 h 9934"/>
                  <a:gd name="connsiteX63" fmla="*/ 665 w 10000"/>
                  <a:gd name="connsiteY63" fmla="*/ 9839 h 9934"/>
                  <a:gd name="connsiteX64" fmla="*/ 985 w 10000"/>
                  <a:gd name="connsiteY64" fmla="*/ 9812 h 9934"/>
                  <a:gd name="connsiteX65" fmla="*/ 1334 w 10000"/>
                  <a:gd name="connsiteY65" fmla="*/ 9789 h 9934"/>
                  <a:gd name="connsiteX66" fmla="*/ 1629 w 10000"/>
                  <a:gd name="connsiteY66" fmla="*/ 9770 h 9934"/>
                  <a:gd name="connsiteX67" fmla="*/ 1974 w 10000"/>
                  <a:gd name="connsiteY67" fmla="*/ 9754 h 9934"/>
                  <a:gd name="connsiteX68" fmla="*/ 2345 w 10000"/>
                  <a:gd name="connsiteY68" fmla="*/ 9742 h 9934"/>
                  <a:gd name="connsiteX69" fmla="*/ 2716 w 10000"/>
                  <a:gd name="connsiteY69" fmla="*/ 9742 h 9934"/>
                  <a:gd name="connsiteX70" fmla="*/ 2987 w 10000"/>
                  <a:gd name="connsiteY70" fmla="*/ 9742 h 9934"/>
                  <a:gd name="connsiteX71" fmla="*/ 3259 w 10000"/>
                  <a:gd name="connsiteY71" fmla="*/ 9742 h 9934"/>
                  <a:gd name="connsiteX72" fmla="*/ 3507 w 10000"/>
                  <a:gd name="connsiteY72" fmla="*/ 9736 h 9934"/>
                  <a:gd name="connsiteX73" fmla="*/ 3777 w 10000"/>
                  <a:gd name="connsiteY73" fmla="*/ 9729 h 9934"/>
                  <a:gd name="connsiteX74" fmla="*/ 4023 w 10000"/>
                  <a:gd name="connsiteY74" fmla="*/ 9725 h 9934"/>
                  <a:gd name="connsiteX75" fmla="*/ 4247 w 10000"/>
                  <a:gd name="connsiteY75" fmla="*/ 9713 h 9934"/>
                  <a:gd name="connsiteX76" fmla="*/ 4492 w 10000"/>
                  <a:gd name="connsiteY76" fmla="*/ 9698 h 9934"/>
                  <a:gd name="connsiteX77" fmla="*/ 4715 w 10000"/>
                  <a:gd name="connsiteY77" fmla="*/ 9679 h 9934"/>
                  <a:gd name="connsiteX78" fmla="*/ 4740 w 10000"/>
                  <a:gd name="connsiteY78" fmla="*/ 9507 h 9934"/>
                  <a:gd name="connsiteX79" fmla="*/ 4813 w 10000"/>
                  <a:gd name="connsiteY79" fmla="*/ 9335 h 9934"/>
                  <a:gd name="connsiteX80" fmla="*/ 4912 w 10000"/>
                  <a:gd name="connsiteY80" fmla="*/ 9163 h 9934"/>
                  <a:gd name="connsiteX81" fmla="*/ 4986 w 10000"/>
                  <a:gd name="connsiteY81" fmla="*/ 8990 h 9934"/>
                  <a:gd name="connsiteX82" fmla="*/ 4962 w 10000"/>
                  <a:gd name="connsiteY82" fmla="*/ 8740 h 9934"/>
                  <a:gd name="connsiteX83" fmla="*/ 4962 w 10000"/>
                  <a:gd name="connsiteY83" fmla="*/ 8488 h 9934"/>
                  <a:gd name="connsiteX84" fmla="*/ 4962 w 10000"/>
                  <a:gd name="connsiteY84" fmla="*/ 8235 h 9934"/>
                  <a:gd name="connsiteX85" fmla="*/ 4986 w 10000"/>
                  <a:gd name="connsiteY85" fmla="*/ 7983 h 9934"/>
                  <a:gd name="connsiteX86" fmla="*/ 4986 w 10000"/>
                  <a:gd name="connsiteY86" fmla="*/ 7784 h 9934"/>
                  <a:gd name="connsiteX87" fmla="*/ 4937 w 10000"/>
                  <a:gd name="connsiteY87" fmla="*/ 7580 h 9934"/>
                  <a:gd name="connsiteX88" fmla="*/ 4912 w 10000"/>
                  <a:gd name="connsiteY88" fmla="*/ 7389 h 9934"/>
                  <a:gd name="connsiteX89" fmla="*/ 4986 w 10000"/>
                  <a:gd name="connsiteY89" fmla="*/ 7196 h 9934"/>
                  <a:gd name="connsiteX90" fmla="*/ 5259 w 10000"/>
                  <a:gd name="connsiteY90" fmla="*/ 6992 h 9934"/>
                  <a:gd name="connsiteX91" fmla="*/ 5308 w 10000"/>
                  <a:gd name="connsiteY91" fmla="*/ 6777 h 9934"/>
                  <a:gd name="connsiteX92" fmla="*/ 5282 w 10000"/>
                  <a:gd name="connsiteY92" fmla="*/ 6559 h 9934"/>
                  <a:gd name="connsiteX93" fmla="*/ 5282 w 10000"/>
                  <a:gd name="connsiteY93" fmla="*/ 6339 h 9934"/>
                  <a:gd name="connsiteX94" fmla="*/ 5308 w 10000"/>
                  <a:gd name="connsiteY94" fmla="*/ 6261 h 9934"/>
                  <a:gd name="connsiteX95" fmla="*/ 5331 w 10000"/>
                  <a:gd name="connsiteY95" fmla="*/ 6186 h 9934"/>
                  <a:gd name="connsiteX96" fmla="*/ 5331 w 10000"/>
                  <a:gd name="connsiteY96" fmla="*/ 6112 h 9934"/>
                  <a:gd name="connsiteX97" fmla="*/ 5259 w 10000"/>
                  <a:gd name="connsiteY97" fmla="*/ 6041 h 9934"/>
                  <a:gd name="connsiteX98" fmla="*/ 5233 w 10000"/>
                  <a:gd name="connsiteY98" fmla="*/ 5866 h 9934"/>
                  <a:gd name="connsiteX99" fmla="*/ 5282 w 10000"/>
                  <a:gd name="connsiteY99" fmla="*/ 5854 h 9934"/>
                  <a:gd name="connsiteX100" fmla="*/ 5282 w 10000"/>
                  <a:gd name="connsiteY100" fmla="*/ 5674 h 9934"/>
                  <a:gd name="connsiteX101" fmla="*/ 5331 w 10000"/>
                  <a:gd name="connsiteY101" fmla="*/ 5489 h 9934"/>
                  <a:gd name="connsiteX102" fmla="*/ 5357 w 10000"/>
                  <a:gd name="connsiteY102" fmla="*/ 5310 h 9934"/>
                  <a:gd name="connsiteX103" fmla="*/ 5308 w 10000"/>
                  <a:gd name="connsiteY103" fmla="*/ 5114 h 9934"/>
                  <a:gd name="connsiteX104" fmla="*/ 5432 w 10000"/>
                  <a:gd name="connsiteY104" fmla="*/ 5086 h 9934"/>
                  <a:gd name="connsiteX105" fmla="*/ 5357 w 10000"/>
                  <a:gd name="connsiteY105" fmla="*/ 4719 h 9934"/>
                  <a:gd name="connsiteX106" fmla="*/ 5458 w 10000"/>
                  <a:gd name="connsiteY106" fmla="*/ 4631 h 9934"/>
                  <a:gd name="connsiteX107" fmla="*/ 5481 w 10000"/>
                  <a:gd name="connsiteY107" fmla="*/ 4546 h 9934"/>
                  <a:gd name="connsiteX108" fmla="*/ 5505 w 10000"/>
                  <a:gd name="connsiteY108" fmla="*/ 4456 h 9934"/>
                  <a:gd name="connsiteX109" fmla="*/ 5553 w 10000"/>
                  <a:gd name="connsiteY109" fmla="*/ 4365 h 9934"/>
                  <a:gd name="connsiteX110" fmla="*/ 5628 w 10000"/>
                  <a:gd name="connsiteY110" fmla="*/ 4311 h 9934"/>
                  <a:gd name="connsiteX111" fmla="*/ 5603 w 10000"/>
                  <a:gd name="connsiteY111" fmla="*/ 4264 h 9934"/>
                  <a:gd name="connsiteX112" fmla="*/ 5553 w 10000"/>
                  <a:gd name="connsiteY112" fmla="*/ 4209 h 9934"/>
                  <a:gd name="connsiteX113" fmla="*/ 5603 w 10000"/>
                  <a:gd name="connsiteY113" fmla="*/ 4162 h 9934"/>
                  <a:gd name="connsiteX114" fmla="*/ 5704 w 10000"/>
                  <a:gd name="connsiteY114" fmla="*/ 4077 h 9934"/>
                  <a:gd name="connsiteX115" fmla="*/ 5704 w 10000"/>
                  <a:gd name="connsiteY115" fmla="*/ 3994 h 9934"/>
                  <a:gd name="connsiteX116" fmla="*/ 5677 w 10000"/>
                  <a:gd name="connsiteY116" fmla="*/ 3908 h 9934"/>
                  <a:gd name="connsiteX117" fmla="*/ 5654 w 10000"/>
                  <a:gd name="connsiteY117" fmla="*/ 3820 h 9934"/>
                  <a:gd name="connsiteX118" fmla="*/ 5531 w 10000"/>
                  <a:gd name="connsiteY118" fmla="*/ 3816 h 9934"/>
                  <a:gd name="connsiteX119" fmla="*/ 5553 w 10000"/>
                  <a:gd name="connsiteY119" fmla="*/ 3750 h 9934"/>
                  <a:gd name="connsiteX120" fmla="*/ 5654 w 10000"/>
                  <a:gd name="connsiteY120" fmla="*/ 3684 h 9934"/>
                  <a:gd name="connsiteX121" fmla="*/ 5677 w 10000"/>
                  <a:gd name="connsiteY121" fmla="*/ 3619 h 9934"/>
                  <a:gd name="connsiteX122" fmla="*/ 5654 w 10000"/>
                  <a:gd name="connsiteY122" fmla="*/ 3547 h 9934"/>
                  <a:gd name="connsiteX123" fmla="*/ 5603 w 10000"/>
                  <a:gd name="connsiteY123" fmla="*/ 3547 h 9934"/>
                  <a:gd name="connsiteX124" fmla="*/ 5628 w 10000"/>
                  <a:gd name="connsiteY124" fmla="*/ 3480 h 9934"/>
                  <a:gd name="connsiteX125" fmla="*/ 5603 w 10000"/>
                  <a:gd name="connsiteY125" fmla="*/ 3403 h 9934"/>
                  <a:gd name="connsiteX126" fmla="*/ 5603 w 10000"/>
                  <a:gd name="connsiteY126" fmla="*/ 3336 h 9934"/>
                  <a:gd name="connsiteX127" fmla="*/ 5677 w 10000"/>
                  <a:gd name="connsiteY127" fmla="*/ 3265 h 9934"/>
                  <a:gd name="connsiteX128" fmla="*/ 5677 w 10000"/>
                  <a:gd name="connsiteY128" fmla="*/ 3124 h 9934"/>
                  <a:gd name="connsiteX129" fmla="*/ 5677 w 10000"/>
                  <a:gd name="connsiteY129" fmla="*/ 2987 h 9934"/>
                  <a:gd name="connsiteX130" fmla="*/ 5754 w 10000"/>
                  <a:gd name="connsiteY130" fmla="*/ 2851 h 9934"/>
                  <a:gd name="connsiteX131" fmla="*/ 5925 w 10000"/>
                  <a:gd name="connsiteY131" fmla="*/ 2726 h 9934"/>
                  <a:gd name="connsiteX132" fmla="*/ 5851 w 10000"/>
                  <a:gd name="connsiteY132" fmla="*/ 2706 h 9934"/>
                  <a:gd name="connsiteX133" fmla="*/ 5851 w 10000"/>
                  <a:gd name="connsiteY133" fmla="*/ 2588 h 9934"/>
                  <a:gd name="connsiteX134" fmla="*/ 5826 w 10000"/>
                  <a:gd name="connsiteY134" fmla="*/ 2471 h 9934"/>
                  <a:gd name="connsiteX135" fmla="*/ 5802 w 10000"/>
                  <a:gd name="connsiteY135" fmla="*/ 2353 h 9934"/>
                  <a:gd name="connsiteX136" fmla="*/ 5851 w 10000"/>
                  <a:gd name="connsiteY136" fmla="*/ 2249 h 9934"/>
                  <a:gd name="connsiteX137" fmla="*/ 5899 w 10000"/>
                  <a:gd name="connsiteY137" fmla="*/ 2058 h 9934"/>
                  <a:gd name="connsiteX138" fmla="*/ 6024 w 10000"/>
                  <a:gd name="connsiteY138" fmla="*/ 1876 h 9934"/>
                  <a:gd name="connsiteX139" fmla="*/ 6100 w 10000"/>
                  <a:gd name="connsiteY139" fmla="*/ 1687 h 9934"/>
                  <a:gd name="connsiteX140" fmla="*/ 6050 w 10000"/>
                  <a:gd name="connsiteY140" fmla="*/ 1496 h 9934"/>
                  <a:gd name="connsiteX141" fmla="*/ 6072 w 10000"/>
                  <a:gd name="connsiteY141" fmla="*/ 1406 h 9934"/>
                  <a:gd name="connsiteX142" fmla="*/ 6072 w 10000"/>
                  <a:gd name="connsiteY142" fmla="*/ 1309 h 9934"/>
                  <a:gd name="connsiteX143" fmla="*/ 6072 w 10000"/>
                  <a:gd name="connsiteY143" fmla="*/ 1216 h 9934"/>
                  <a:gd name="connsiteX144" fmla="*/ 6050 w 10000"/>
                  <a:gd name="connsiteY144" fmla="*/ 1123 h 9934"/>
                  <a:gd name="connsiteX145" fmla="*/ 5925 w 10000"/>
                  <a:gd name="connsiteY145" fmla="*/ 1151 h 9934"/>
                  <a:gd name="connsiteX146" fmla="*/ 5925 w 10000"/>
                  <a:gd name="connsiteY146" fmla="*/ 1088 h 9934"/>
                  <a:gd name="connsiteX147" fmla="*/ 5899 w 10000"/>
                  <a:gd name="connsiteY147" fmla="*/ 1023 h 9934"/>
                  <a:gd name="connsiteX148" fmla="*/ 5899 w 10000"/>
                  <a:gd name="connsiteY148" fmla="*/ 958 h 9934"/>
                  <a:gd name="connsiteX149" fmla="*/ 5925 w 10000"/>
                  <a:gd name="connsiteY149" fmla="*/ 897 h 9934"/>
                  <a:gd name="connsiteX150" fmla="*/ 5851 w 10000"/>
                  <a:gd name="connsiteY150" fmla="*/ 814 h 9934"/>
                  <a:gd name="connsiteX151" fmla="*/ 5851 w 10000"/>
                  <a:gd name="connsiteY151" fmla="*/ 729 h 9934"/>
                  <a:gd name="connsiteX152" fmla="*/ 5826 w 10000"/>
                  <a:gd name="connsiteY152" fmla="*/ 641 h 9934"/>
                  <a:gd name="connsiteX153" fmla="*/ 5826 w 10000"/>
                  <a:gd name="connsiteY153" fmla="*/ 565 h 9934"/>
                  <a:gd name="connsiteX154" fmla="*/ 5754 w 10000"/>
                  <a:gd name="connsiteY154" fmla="*/ 367 h 9934"/>
                  <a:gd name="connsiteX155" fmla="*/ 5677 w 10000"/>
                  <a:gd name="connsiteY155" fmla="*/ 348 h 9934"/>
                  <a:gd name="connsiteX156" fmla="*/ 5531 w 10000"/>
                  <a:gd name="connsiteY156" fmla="*/ 336 h 9934"/>
                  <a:gd name="connsiteX157" fmla="*/ 5432 w 10000"/>
                  <a:gd name="connsiteY157" fmla="*/ 324 h 9934"/>
                  <a:gd name="connsiteX158" fmla="*/ 5282 w 10000"/>
                  <a:gd name="connsiteY158" fmla="*/ 321 h 9934"/>
                  <a:gd name="connsiteX159" fmla="*/ 5184 w 10000"/>
                  <a:gd name="connsiteY159" fmla="*/ 324 h 9934"/>
                  <a:gd name="connsiteX160" fmla="*/ 5111 w 10000"/>
                  <a:gd name="connsiteY160" fmla="*/ 332 h 9934"/>
                  <a:gd name="connsiteX161" fmla="*/ 5012 w 10000"/>
                  <a:gd name="connsiteY161" fmla="*/ 332 h 9934"/>
                  <a:gd name="connsiteX162" fmla="*/ 4937 w 10000"/>
                  <a:gd name="connsiteY162" fmla="*/ 324 h 9934"/>
                  <a:gd name="connsiteX163" fmla="*/ 4962 w 10000"/>
                  <a:gd name="connsiteY163" fmla="*/ 309 h 9934"/>
                  <a:gd name="connsiteX164" fmla="*/ 5012 w 10000"/>
                  <a:gd name="connsiteY164" fmla="*/ 301 h 9934"/>
                  <a:gd name="connsiteX165" fmla="*/ 5088 w 10000"/>
                  <a:gd name="connsiteY165" fmla="*/ 289 h 9934"/>
                  <a:gd name="connsiteX166" fmla="*/ 5061 w 10000"/>
                  <a:gd name="connsiteY166" fmla="*/ 274 h 9934"/>
                  <a:gd name="connsiteX167" fmla="*/ 5282 w 10000"/>
                  <a:gd name="connsiteY167" fmla="*/ 258 h 9934"/>
                  <a:gd name="connsiteX168" fmla="*/ 5505 w 10000"/>
                  <a:gd name="connsiteY168" fmla="*/ 231 h 9934"/>
                  <a:gd name="connsiteX169" fmla="*/ 5704 w 10000"/>
                  <a:gd name="connsiteY169" fmla="*/ 204 h 9934"/>
                  <a:gd name="connsiteX170" fmla="*/ 5874 w 10000"/>
                  <a:gd name="connsiteY170" fmla="*/ 164 h 9934"/>
                  <a:gd name="connsiteX171" fmla="*/ 5925 w 10000"/>
                  <a:gd name="connsiteY171" fmla="*/ 121 h 9934"/>
                  <a:gd name="connsiteX172" fmla="*/ 5997 w 10000"/>
                  <a:gd name="connsiteY172" fmla="*/ 86 h 9934"/>
                  <a:gd name="connsiteX173" fmla="*/ 5997 w 10000"/>
                  <a:gd name="connsiteY173" fmla="*/ 42 h 9934"/>
                  <a:gd name="connsiteX174" fmla="*/ 6024 w 10000"/>
                  <a:gd name="connsiteY174" fmla="*/ 0 h 9934"/>
                  <a:gd name="connsiteX175" fmla="*/ 6100 w 10000"/>
                  <a:gd name="connsiteY175" fmla="*/ 74 h 9934"/>
                  <a:gd name="connsiteX176" fmla="*/ 6196 w 10000"/>
                  <a:gd name="connsiteY176" fmla="*/ 156 h 9934"/>
                  <a:gd name="connsiteX177" fmla="*/ 6223 w 10000"/>
                  <a:gd name="connsiteY177" fmla="*/ 235 h 9934"/>
                  <a:gd name="connsiteX178" fmla="*/ 6173 w 10000"/>
                  <a:gd name="connsiteY178" fmla="*/ 321 h 9934"/>
                  <a:gd name="connsiteX0" fmla="*/ 6173 w 10000"/>
                  <a:gd name="connsiteY0" fmla="*/ 323 h 9970"/>
                  <a:gd name="connsiteX1" fmla="*/ 6293 w 10000"/>
                  <a:gd name="connsiteY1" fmla="*/ 557 h 9970"/>
                  <a:gd name="connsiteX2" fmla="*/ 6393 w 10000"/>
                  <a:gd name="connsiteY2" fmla="*/ 800 h 9970"/>
                  <a:gd name="connsiteX3" fmla="*/ 6444 w 10000"/>
                  <a:gd name="connsiteY3" fmla="*/ 1037 h 9970"/>
                  <a:gd name="connsiteX4" fmla="*/ 6493 w 10000"/>
                  <a:gd name="connsiteY4" fmla="*/ 1271 h 9970"/>
                  <a:gd name="connsiteX5" fmla="*/ 6665 w 10000"/>
                  <a:gd name="connsiteY5" fmla="*/ 1502 h 9970"/>
                  <a:gd name="connsiteX6" fmla="*/ 6765 w 10000"/>
                  <a:gd name="connsiteY6" fmla="*/ 1738 h 9970"/>
                  <a:gd name="connsiteX7" fmla="*/ 6765 w 10000"/>
                  <a:gd name="connsiteY7" fmla="*/ 1972 h 9970"/>
                  <a:gd name="connsiteX8" fmla="*/ 6739 w 10000"/>
                  <a:gd name="connsiteY8" fmla="*/ 2205 h 9970"/>
                  <a:gd name="connsiteX9" fmla="*/ 6786 w 10000"/>
                  <a:gd name="connsiteY9" fmla="*/ 2330 h 9970"/>
                  <a:gd name="connsiteX10" fmla="*/ 6863 w 10000"/>
                  <a:gd name="connsiteY10" fmla="*/ 2468 h 9970"/>
                  <a:gd name="connsiteX11" fmla="*/ 6863 w 10000"/>
                  <a:gd name="connsiteY11" fmla="*/ 2602 h 9970"/>
                  <a:gd name="connsiteX12" fmla="*/ 6839 w 10000"/>
                  <a:gd name="connsiteY12" fmla="*/ 2736 h 9970"/>
                  <a:gd name="connsiteX13" fmla="*/ 6863 w 10000"/>
                  <a:gd name="connsiteY13" fmla="*/ 2751 h 9970"/>
                  <a:gd name="connsiteX14" fmla="*/ 6839 w 10000"/>
                  <a:gd name="connsiteY14" fmla="*/ 2774 h 9970"/>
                  <a:gd name="connsiteX15" fmla="*/ 6765 w 10000"/>
                  <a:gd name="connsiteY15" fmla="*/ 2790 h 9970"/>
                  <a:gd name="connsiteX16" fmla="*/ 6739 w 10000"/>
                  <a:gd name="connsiteY16" fmla="*/ 2811 h 9970"/>
                  <a:gd name="connsiteX17" fmla="*/ 6739 w 10000"/>
                  <a:gd name="connsiteY17" fmla="*/ 2870 h 9970"/>
                  <a:gd name="connsiteX18" fmla="*/ 6739 w 10000"/>
                  <a:gd name="connsiteY18" fmla="*/ 2928 h 9970"/>
                  <a:gd name="connsiteX19" fmla="*/ 6692 w 10000"/>
                  <a:gd name="connsiteY19" fmla="*/ 2991 h 9970"/>
                  <a:gd name="connsiteX20" fmla="*/ 6641 w 10000"/>
                  <a:gd name="connsiteY20" fmla="*/ 3044 h 9970"/>
                  <a:gd name="connsiteX21" fmla="*/ 6641 w 10000"/>
                  <a:gd name="connsiteY21" fmla="*/ 3220 h 9970"/>
                  <a:gd name="connsiteX22" fmla="*/ 6692 w 10000"/>
                  <a:gd name="connsiteY22" fmla="*/ 3405 h 9970"/>
                  <a:gd name="connsiteX23" fmla="*/ 6786 w 10000"/>
                  <a:gd name="connsiteY23" fmla="*/ 3590 h 9970"/>
                  <a:gd name="connsiteX24" fmla="*/ 6814 w 10000"/>
                  <a:gd name="connsiteY24" fmla="*/ 3767 h 9970"/>
                  <a:gd name="connsiteX25" fmla="*/ 7036 w 10000"/>
                  <a:gd name="connsiteY25" fmla="*/ 3918 h 9970"/>
                  <a:gd name="connsiteX26" fmla="*/ 7063 w 10000"/>
                  <a:gd name="connsiteY26" fmla="*/ 4075 h 9970"/>
                  <a:gd name="connsiteX27" fmla="*/ 7036 w 10000"/>
                  <a:gd name="connsiteY27" fmla="*/ 4229 h 9970"/>
                  <a:gd name="connsiteX28" fmla="*/ 7013 w 10000"/>
                  <a:gd name="connsiteY28" fmla="*/ 4386 h 9970"/>
                  <a:gd name="connsiteX29" fmla="*/ 6839 w 10000"/>
                  <a:gd name="connsiteY29" fmla="*/ 4618 h 9970"/>
                  <a:gd name="connsiteX30" fmla="*/ 6863 w 10000"/>
                  <a:gd name="connsiteY30" fmla="*/ 4852 h 9970"/>
                  <a:gd name="connsiteX31" fmla="*/ 6939 w 10000"/>
                  <a:gd name="connsiteY31" fmla="*/ 5085 h 9970"/>
                  <a:gd name="connsiteX32" fmla="*/ 6863 w 10000"/>
                  <a:gd name="connsiteY32" fmla="*/ 5317 h 9970"/>
                  <a:gd name="connsiteX33" fmla="*/ 6959 w 10000"/>
                  <a:gd name="connsiteY33" fmla="*/ 5574 h 9970"/>
                  <a:gd name="connsiteX34" fmla="*/ 7036 w 10000"/>
                  <a:gd name="connsiteY34" fmla="*/ 5822 h 9970"/>
                  <a:gd name="connsiteX35" fmla="*/ 7110 w 10000"/>
                  <a:gd name="connsiteY35" fmla="*/ 6077 h 9970"/>
                  <a:gd name="connsiteX36" fmla="*/ 7110 w 10000"/>
                  <a:gd name="connsiteY36" fmla="*/ 6337 h 9970"/>
                  <a:gd name="connsiteX37" fmla="*/ 7208 w 10000"/>
                  <a:gd name="connsiteY37" fmla="*/ 6669 h 9970"/>
                  <a:gd name="connsiteX38" fmla="*/ 7208 w 10000"/>
                  <a:gd name="connsiteY38" fmla="*/ 6999 h 9970"/>
                  <a:gd name="connsiteX39" fmla="*/ 7232 w 10000"/>
                  <a:gd name="connsiteY39" fmla="*/ 7323 h 9970"/>
                  <a:gd name="connsiteX40" fmla="*/ 7529 w 10000"/>
                  <a:gd name="connsiteY40" fmla="*/ 7643 h 9970"/>
                  <a:gd name="connsiteX41" fmla="*/ 7578 w 10000"/>
                  <a:gd name="connsiteY41" fmla="*/ 7800 h 9970"/>
                  <a:gd name="connsiteX42" fmla="*/ 7679 w 10000"/>
                  <a:gd name="connsiteY42" fmla="*/ 7954 h 9970"/>
                  <a:gd name="connsiteX43" fmla="*/ 7728 w 10000"/>
                  <a:gd name="connsiteY43" fmla="*/ 8115 h 9970"/>
                  <a:gd name="connsiteX44" fmla="*/ 7627 w 10000"/>
                  <a:gd name="connsiteY44" fmla="*/ 8271 h 9970"/>
                  <a:gd name="connsiteX45" fmla="*/ 7506 w 10000"/>
                  <a:gd name="connsiteY45" fmla="*/ 8473 h 9970"/>
                  <a:gd name="connsiteX46" fmla="*/ 7529 w 10000"/>
                  <a:gd name="connsiteY46" fmla="*/ 8683 h 9970"/>
                  <a:gd name="connsiteX47" fmla="*/ 7679 w 10000"/>
                  <a:gd name="connsiteY47" fmla="*/ 8901 h 9970"/>
                  <a:gd name="connsiteX48" fmla="*/ 7799 w 10000"/>
                  <a:gd name="connsiteY48" fmla="*/ 9110 h 9970"/>
                  <a:gd name="connsiteX49" fmla="*/ 7826 w 10000"/>
                  <a:gd name="connsiteY49" fmla="*/ 9266 h 9970"/>
                  <a:gd name="connsiteX50" fmla="*/ 7826 w 10000"/>
                  <a:gd name="connsiteY50" fmla="*/ 9428 h 9970"/>
                  <a:gd name="connsiteX51" fmla="*/ 7901 w 10000"/>
                  <a:gd name="connsiteY51" fmla="*/ 9585 h 9970"/>
                  <a:gd name="connsiteX52" fmla="*/ 8195 w 10000"/>
                  <a:gd name="connsiteY52" fmla="*/ 9720 h 9970"/>
                  <a:gd name="connsiteX53" fmla="*/ 8518 w 10000"/>
                  <a:gd name="connsiteY53" fmla="*/ 9720 h 9970"/>
                  <a:gd name="connsiteX54" fmla="*/ 8862 w 10000"/>
                  <a:gd name="connsiteY54" fmla="*/ 9731 h 9970"/>
                  <a:gd name="connsiteX55" fmla="*/ 9134 w 10000"/>
                  <a:gd name="connsiteY55" fmla="*/ 9743 h 9970"/>
                  <a:gd name="connsiteX56" fmla="*/ 9453 w 10000"/>
                  <a:gd name="connsiteY56" fmla="*/ 9758 h 9970"/>
                  <a:gd name="connsiteX57" fmla="*/ 9752 w 10000"/>
                  <a:gd name="connsiteY57" fmla="*/ 9778 h 9970"/>
                  <a:gd name="connsiteX58" fmla="*/ 10000 w 10000"/>
                  <a:gd name="connsiteY58" fmla="*/ 9807 h 9970"/>
                  <a:gd name="connsiteX59" fmla="*/ 543 w 10000"/>
                  <a:gd name="connsiteY59" fmla="*/ 9970 h 9970"/>
                  <a:gd name="connsiteX60" fmla="*/ 0 w 10000"/>
                  <a:gd name="connsiteY60" fmla="*/ 9942 h 9970"/>
                  <a:gd name="connsiteX61" fmla="*/ 320 w 10000"/>
                  <a:gd name="connsiteY61" fmla="*/ 9926 h 9970"/>
                  <a:gd name="connsiteX62" fmla="*/ 665 w 10000"/>
                  <a:gd name="connsiteY62" fmla="*/ 9904 h 9970"/>
                  <a:gd name="connsiteX63" fmla="*/ 985 w 10000"/>
                  <a:gd name="connsiteY63" fmla="*/ 9877 h 9970"/>
                  <a:gd name="connsiteX64" fmla="*/ 1334 w 10000"/>
                  <a:gd name="connsiteY64" fmla="*/ 9854 h 9970"/>
                  <a:gd name="connsiteX65" fmla="*/ 1629 w 10000"/>
                  <a:gd name="connsiteY65" fmla="*/ 9835 h 9970"/>
                  <a:gd name="connsiteX66" fmla="*/ 1974 w 10000"/>
                  <a:gd name="connsiteY66" fmla="*/ 9819 h 9970"/>
                  <a:gd name="connsiteX67" fmla="*/ 2345 w 10000"/>
                  <a:gd name="connsiteY67" fmla="*/ 9807 h 9970"/>
                  <a:gd name="connsiteX68" fmla="*/ 2716 w 10000"/>
                  <a:gd name="connsiteY68" fmla="*/ 9807 h 9970"/>
                  <a:gd name="connsiteX69" fmla="*/ 2987 w 10000"/>
                  <a:gd name="connsiteY69" fmla="*/ 9807 h 9970"/>
                  <a:gd name="connsiteX70" fmla="*/ 3259 w 10000"/>
                  <a:gd name="connsiteY70" fmla="*/ 9807 h 9970"/>
                  <a:gd name="connsiteX71" fmla="*/ 3507 w 10000"/>
                  <a:gd name="connsiteY71" fmla="*/ 9801 h 9970"/>
                  <a:gd name="connsiteX72" fmla="*/ 3777 w 10000"/>
                  <a:gd name="connsiteY72" fmla="*/ 9794 h 9970"/>
                  <a:gd name="connsiteX73" fmla="*/ 4023 w 10000"/>
                  <a:gd name="connsiteY73" fmla="*/ 9790 h 9970"/>
                  <a:gd name="connsiteX74" fmla="*/ 4247 w 10000"/>
                  <a:gd name="connsiteY74" fmla="*/ 9778 h 9970"/>
                  <a:gd name="connsiteX75" fmla="*/ 4492 w 10000"/>
                  <a:gd name="connsiteY75" fmla="*/ 9762 h 9970"/>
                  <a:gd name="connsiteX76" fmla="*/ 4715 w 10000"/>
                  <a:gd name="connsiteY76" fmla="*/ 9743 h 9970"/>
                  <a:gd name="connsiteX77" fmla="*/ 4740 w 10000"/>
                  <a:gd name="connsiteY77" fmla="*/ 9570 h 9970"/>
                  <a:gd name="connsiteX78" fmla="*/ 4813 w 10000"/>
                  <a:gd name="connsiteY78" fmla="*/ 9397 h 9970"/>
                  <a:gd name="connsiteX79" fmla="*/ 4912 w 10000"/>
                  <a:gd name="connsiteY79" fmla="*/ 9224 h 9970"/>
                  <a:gd name="connsiteX80" fmla="*/ 4986 w 10000"/>
                  <a:gd name="connsiteY80" fmla="*/ 9050 h 9970"/>
                  <a:gd name="connsiteX81" fmla="*/ 4962 w 10000"/>
                  <a:gd name="connsiteY81" fmla="*/ 8798 h 9970"/>
                  <a:gd name="connsiteX82" fmla="*/ 4962 w 10000"/>
                  <a:gd name="connsiteY82" fmla="*/ 8544 h 9970"/>
                  <a:gd name="connsiteX83" fmla="*/ 4962 w 10000"/>
                  <a:gd name="connsiteY83" fmla="*/ 8290 h 9970"/>
                  <a:gd name="connsiteX84" fmla="*/ 4986 w 10000"/>
                  <a:gd name="connsiteY84" fmla="*/ 8036 h 9970"/>
                  <a:gd name="connsiteX85" fmla="*/ 4986 w 10000"/>
                  <a:gd name="connsiteY85" fmla="*/ 7836 h 9970"/>
                  <a:gd name="connsiteX86" fmla="*/ 4937 w 10000"/>
                  <a:gd name="connsiteY86" fmla="*/ 7630 h 9970"/>
                  <a:gd name="connsiteX87" fmla="*/ 4912 w 10000"/>
                  <a:gd name="connsiteY87" fmla="*/ 7438 h 9970"/>
                  <a:gd name="connsiteX88" fmla="*/ 4986 w 10000"/>
                  <a:gd name="connsiteY88" fmla="*/ 7244 h 9970"/>
                  <a:gd name="connsiteX89" fmla="*/ 5259 w 10000"/>
                  <a:gd name="connsiteY89" fmla="*/ 7038 h 9970"/>
                  <a:gd name="connsiteX90" fmla="*/ 5308 w 10000"/>
                  <a:gd name="connsiteY90" fmla="*/ 6822 h 9970"/>
                  <a:gd name="connsiteX91" fmla="*/ 5282 w 10000"/>
                  <a:gd name="connsiteY91" fmla="*/ 6603 h 9970"/>
                  <a:gd name="connsiteX92" fmla="*/ 5282 w 10000"/>
                  <a:gd name="connsiteY92" fmla="*/ 6381 h 9970"/>
                  <a:gd name="connsiteX93" fmla="*/ 5308 w 10000"/>
                  <a:gd name="connsiteY93" fmla="*/ 6303 h 9970"/>
                  <a:gd name="connsiteX94" fmla="*/ 5331 w 10000"/>
                  <a:gd name="connsiteY94" fmla="*/ 6227 h 9970"/>
                  <a:gd name="connsiteX95" fmla="*/ 5331 w 10000"/>
                  <a:gd name="connsiteY95" fmla="*/ 6153 h 9970"/>
                  <a:gd name="connsiteX96" fmla="*/ 5259 w 10000"/>
                  <a:gd name="connsiteY96" fmla="*/ 6081 h 9970"/>
                  <a:gd name="connsiteX97" fmla="*/ 5233 w 10000"/>
                  <a:gd name="connsiteY97" fmla="*/ 5905 h 9970"/>
                  <a:gd name="connsiteX98" fmla="*/ 5282 w 10000"/>
                  <a:gd name="connsiteY98" fmla="*/ 5893 h 9970"/>
                  <a:gd name="connsiteX99" fmla="*/ 5282 w 10000"/>
                  <a:gd name="connsiteY99" fmla="*/ 5712 h 9970"/>
                  <a:gd name="connsiteX100" fmla="*/ 5331 w 10000"/>
                  <a:gd name="connsiteY100" fmla="*/ 5525 h 9970"/>
                  <a:gd name="connsiteX101" fmla="*/ 5357 w 10000"/>
                  <a:gd name="connsiteY101" fmla="*/ 5345 h 9970"/>
                  <a:gd name="connsiteX102" fmla="*/ 5308 w 10000"/>
                  <a:gd name="connsiteY102" fmla="*/ 5148 h 9970"/>
                  <a:gd name="connsiteX103" fmla="*/ 5432 w 10000"/>
                  <a:gd name="connsiteY103" fmla="*/ 5120 h 9970"/>
                  <a:gd name="connsiteX104" fmla="*/ 5357 w 10000"/>
                  <a:gd name="connsiteY104" fmla="*/ 4750 h 9970"/>
                  <a:gd name="connsiteX105" fmla="*/ 5458 w 10000"/>
                  <a:gd name="connsiteY105" fmla="*/ 4662 h 9970"/>
                  <a:gd name="connsiteX106" fmla="*/ 5481 w 10000"/>
                  <a:gd name="connsiteY106" fmla="*/ 4576 h 9970"/>
                  <a:gd name="connsiteX107" fmla="*/ 5505 w 10000"/>
                  <a:gd name="connsiteY107" fmla="*/ 4486 h 9970"/>
                  <a:gd name="connsiteX108" fmla="*/ 5553 w 10000"/>
                  <a:gd name="connsiteY108" fmla="*/ 4394 h 9970"/>
                  <a:gd name="connsiteX109" fmla="*/ 5628 w 10000"/>
                  <a:gd name="connsiteY109" fmla="*/ 4340 h 9970"/>
                  <a:gd name="connsiteX110" fmla="*/ 5603 w 10000"/>
                  <a:gd name="connsiteY110" fmla="*/ 4292 h 9970"/>
                  <a:gd name="connsiteX111" fmla="*/ 5553 w 10000"/>
                  <a:gd name="connsiteY111" fmla="*/ 4237 h 9970"/>
                  <a:gd name="connsiteX112" fmla="*/ 5603 w 10000"/>
                  <a:gd name="connsiteY112" fmla="*/ 4190 h 9970"/>
                  <a:gd name="connsiteX113" fmla="*/ 5704 w 10000"/>
                  <a:gd name="connsiteY113" fmla="*/ 4104 h 9970"/>
                  <a:gd name="connsiteX114" fmla="*/ 5704 w 10000"/>
                  <a:gd name="connsiteY114" fmla="*/ 4021 h 9970"/>
                  <a:gd name="connsiteX115" fmla="*/ 5677 w 10000"/>
                  <a:gd name="connsiteY115" fmla="*/ 3934 h 9970"/>
                  <a:gd name="connsiteX116" fmla="*/ 5654 w 10000"/>
                  <a:gd name="connsiteY116" fmla="*/ 3845 h 9970"/>
                  <a:gd name="connsiteX117" fmla="*/ 5531 w 10000"/>
                  <a:gd name="connsiteY117" fmla="*/ 3841 h 9970"/>
                  <a:gd name="connsiteX118" fmla="*/ 5553 w 10000"/>
                  <a:gd name="connsiteY118" fmla="*/ 3775 h 9970"/>
                  <a:gd name="connsiteX119" fmla="*/ 5654 w 10000"/>
                  <a:gd name="connsiteY119" fmla="*/ 3708 h 9970"/>
                  <a:gd name="connsiteX120" fmla="*/ 5677 w 10000"/>
                  <a:gd name="connsiteY120" fmla="*/ 3643 h 9970"/>
                  <a:gd name="connsiteX121" fmla="*/ 5654 w 10000"/>
                  <a:gd name="connsiteY121" fmla="*/ 3571 h 9970"/>
                  <a:gd name="connsiteX122" fmla="*/ 5603 w 10000"/>
                  <a:gd name="connsiteY122" fmla="*/ 3571 h 9970"/>
                  <a:gd name="connsiteX123" fmla="*/ 5628 w 10000"/>
                  <a:gd name="connsiteY123" fmla="*/ 3503 h 9970"/>
                  <a:gd name="connsiteX124" fmla="*/ 5603 w 10000"/>
                  <a:gd name="connsiteY124" fmla="*/ 3426 h 9970"/>
                  <a:gd name="connsiteX125" fmla="*/ 5603 w 10000"/>
                  <a:gd name="connsiteY125" fmla="*/ 3358 h 9970"/>
                  <a:gd name="connsiteX126" fmla="*/ 5677 w 10000"/>
                  <a:gd name="connsiteY126" fmla="*/ 3287 h 9970"/>
                  <a:gd name="connsiteX127" fmla="*/ 5677 w 10000"/>
                  <a:gd name="connsiteY127" fmla="*/ 3145 h 9970"/>
                  <a:gd name="connsiteX128" fmla="*/ 5677 w 10000"/>
                  <a:gd name="connsiteY128" fmla="*/ 3007 h 9970"/>
                  <a:gd name="connsiteX129" fmla="*/ 5754 w 10000"/>
                  <a:gd name="connsiteY129" fmla="*/ 2870 h 9970"/>
                  <a:gd name="connsiteX130" fmla="*/ 5925 w 10000"/>
                  <a:gd name="connsiteY130" fmla="*/ 2744 h 9970"/>
                  <a:gd name="connsiteX131" fmla="*/ 5851 w 10000"/>
                  <a:gd name="connsiteY131" fmla="*/ 2724 h 9970"/>
                  <a:gd name="connsiteX132" fmla="*/ 5851 w 10000"/>
                  <a:gd name="connsiteY132" fmla="*/ 2605 h 9970"/>
                  <a:gd name="connsiteX133" fmla="*/ 5826 w 10000"/>
                  <a:gd name="connsiteY133" fmla="*/ 2487 h 9970"/>
                  <a:gd name="connsiteX134" fmla="*/ 5802 w 10000"/>
                  <a:gd name="connsiteY134" fmla="*/ 2369 h 9970"/>
                  <a:gd name="connsiteX135" fmla="*/ 5851 w 10000"/>
                  <a:gd name="connsiteY135" fmla="*/ 2264 h 9970"/>
                  <a:gd name="connsiteX136" fmla="*/ 5899 w 10000"/>
                  <a:gd name="connsiteY136" fmla="*/ 2072 h 9970"/>
                  <a:gd name="connsiteX137" fmla="*/ 6024 w 10000"/>
                  <a:gd name="connsiteY137" fmla="*/ 1888 h 9970"/>
                  <a:gd name="connsiteX138" fmla="*/ 6100 w 10000"/>
                  <a:gd name="connsiteY138" fmla="*/ 1698 h 9970"/>
                  <a:gd name="connsiteX139" fmla="*/ 6050 w 10000"/>
                  <a:gd name="connsiteY139" fmla="*/ 1506 h 9970"/>
                  <a:gd name="connsiteX140" fmla="*/ 6072 w 10000"/>
                  <a:gd name="connsiteY140" fmla="*/ 1415 h 9970"/>
                  <a:gd name="connsiteX141" fmla="*/ 6072 w 10000"/>
                  <a:gd name="connsiteY141" fmla="*/ 1318 h 9970"/>
                  <a:gd name="connsiteX142" fmla="*/ 6072 w 10000"/>
                  <a:gd name="connsiteY142" fmla="*/ 1224 h 9970"/>
                  <a:gd name="connsiteX143" fmla="*/ 6050 w 10000"/>
                  <a:gd name="connsiteY143" fmla="*/ 1130 h 9970"/>
                  <a:gd name="connsiteX144" fmla="*/ 5925 w 10000"/>
                  <a:gd name="connsiteY144" fmla="*/ 1159 h 9970"/>
                  <a:gd name="connsiteX145" fmla="*/ 5925 w 10000"/>
                  <a:gd name="connsiteY145" fmla="*/ 1095 h 9970"/>
                  <a:gd name="connsiteX146" fmla="*/ 5899 w 10000"/>
                  <a:gd name="connsiteY146" fmla="*/ 1030 h 9970"/>
                  <a:gd name="connsiteX147" fmla="*/ 5899 w 10000"/>
                  <a:gd name="connsiteY147" fmla="*/ 964 h 9970"/>
                  <a:gd name="connsiteX148" fmla="*/ 5925 w 10000"/>
                  <a:gd name="connsiteY148" fmla="*/ 903 h 9970"/>
                  <a:gd name="connsiteX149" fmla="*/ 5851 w 10000"/>
                  <a:gd name="connsiteY149" fmla="*/ 819 h 9970"/>
                  <a:gd name="connsiteX150" fmla="*/ 5851 w 10000"/>
                  <a:gd name="connsiteY150" fmla="*/ 734 h 9970"/>
                  <a:gd name="connsiteX151" fmla="*/ 5826 w 10000"/>
                  <a:gd name="connsiteY151" fmla="*/ 645 h 9970"/>
                  <a:gd name="connsiteX152" fmla="*/ 5826 w 10000"/>
                  <a:gd name="connsiteY152" fmla="*/ 569 h 9970"/>
                  <a:gd name="connsiteX153" fmla="*/ 5754 w 10000"/>
                  <a:gd name="connsiteY153" fmla="*/ 369 h 9970"/>
                  <a:gd name="connsiteX154" fmla="*/ 5677 w 10000"/>
                  <a:gd name="connsiteY154" fmla="*/ 350 h 9970"/>
                  <a:gd name="connsiteX155" fmla="*/ 5531 w 10000"/>
                  <a:gd name="connsiteY155" fmla="*/ 338 h 9970"/>
                  <a:gd name="connsiteX156" fmla="*/ 5432 w 10000"/>
                  <a:gd name="connsiteY156" fmla="*/ 326 h 9970"/>
                  <a:gd name="connsiteX157" fmla="*/ 5282 w 10000"/>
                  <a:gd name="connsiteY157" fmla="*/ 323 h 9970"/>
                  <a:gd name="connsiteX158" fmla="*/ 5184 w 10000"/>
                  <a:gd name="connsiteY158" fmla="*/ 326 h 9970"/>
                  <a:gd name="connsiteX159" fmla="*/ 5111 w 10000"/>
                  <a:gd name="connsiteY159" fmla="*/ 334 h 9970"/>
                  <a:gd name="connsiteX160" fmla="*/ 5012 w 10000"/>
                  <a:gd name="connsiteY160" fmla="*/ 334 h 9970"/>
                  <a:gd name="connsiteX161" fmla="*/ 4937 w 10000"/>
                  <a:gd name="connsiteY161" fmla="*/ 326 h 9970"/>
                  <a:gd name="connsiteX162" fmla="*/ 4962 w 10000"/>
                  <a:gd name="connsiteY162" fmla="*/ 311 h 9970"/>
                  <a:gd name="connsiteX163" fmla="*/ 5012 w 10000"/>
                  <a:gd name="connsiteY163" fmla="*/ 303 h 9970"/>
                  <a:gd name="connsiteX164" fmla="*/ 5088 w 10000"/>
                  <a:gd name="connsiteY164" fmla="*/ 291 h 9970"/>
                  <a:gd name="connsiteX165" fmla="*/ 5061 w 10000"/>
                  <a:gd name="connsiteY165" fmla="*/ 276 h 9970"/>
                  <a:gd name="connsiteX166" fmla="*/ 5282 w 10000"/>
                  <a:gd name="connsiteY166" fmla="*/ 260 h 9970"/>
                  <a:gd name="connsiteX167" fmla="*/ 5505 w 10000"/>
                  <a:gd name="connsiteY167" fmla="*/ 233 h 9970"/>
                  <a:gd name="connsiteX168" fmla="*/ 5704 w 10000"/>
                  <a:gd name="connsiteY168" fmla="*/ 205 h 9970"/>
                  <a:gd name="connsiteX169" fmla="*/ 5874 w 10000"/>
                  <a:gd name="connsiteY169" fmla="*/ 165 h 9970"/>
                  <a:gd name="connsiteX170" fmla="*/ 5925 w 10000"/>
                  <a:gd name="connsiteY170" fmla="*/ 122 h 9970"/>
                  <a:gd name="connsiteX171" fmla="*/ 5997 w 10000"/>
                  <a:gd name="connsiteY171" fmla="*/ 87 h 9970"/>
                  <a:gd name="connsiteX172" fmla="*/ 5997 w 10000"/>
                  <a:gd name="connsiteY172" fmla="*/ 42 h 9970"/>
                  <a:gd name="connsiteX173" fmla="*/ 6024 w 10000"/>
                  <a:gd name="connsiteY173" fmla="*/ 0 h 9970"/>
                  <a:gd name="connsiteX174" fmla="*/ 6100 w 10000"/>
                  <a:gd name="connsiteY174" fmla="*/ 74 h 9970"/>
                  <a:gd name="connsiteX175" fmla="*/ 6196 w 10000"/>
                  <a:gd name="connsiteY175" fmla="*/ 157 h 9970"/>
                  <a:gd name="connsiteX176" fmla="*/ 6223 w 10000"/>
                  <a:gd name="connsiteY176" fmla="*/ 237 h 9970"/>
                  <a:gd name="connsiteX177" fmla="*/ 6173 w 10000"/>
                  <a:gd name="connsiteY177" fmla="*/ 323 h 9970"/>
                  <a:gd name="connsiteX0" fmla="*/ 6173 w 10000"/>
                  <a:gd name="connsiteY0" fmla="*/ 324 h 9972"/>
                  <a:gd name="connsiteX1" fmla="*/ 6293 w 10000"/>
                  <a:gd name="connsiteY1" fmla="*/ 559 h 9972"/>
                  <a:gd name="connsiteX2" fmla="*/ 6393 w 10000"/>
                  <a:gd name="connsiteY2" fmla="*/ 802 h 9972"/>
                  <a:gd name="connsiteX3" fmla="*/ 6444 w 10000"/>
                  <a:gd name="connsiteY3" fmla="*/ 1040 h 9972"/>
                  <a:gd name="connsiteX4" fmla="*/ 6493 w 10000"/>
                  <a:gd name="connsiteY4" fmla="*/ 1275 h 9972"/>
                  <a:gd name="connsiteX5" fmla="*/ 6665 w 10000"/>
                  <a:gd name="connsiteY5" fmla="*/ 1507 h 9972"/>
                  <a:gd name="connsiteX6" fmla="*/ 6765 w 10000"/>
                  <a:gd name="connsiteY6" fmla="*/ 1743 h 9972"/>
                  <a:gd name="connsiteX7" fmla="*/ 6765 w 10000"/>
                  <a:gd name="connsiteY7" fmla="*/ 1978 h 9972"/>
                  <a:gd name="connsiteX8" fmla="*/ 6739 w 10000"/>
                  <a:gd name="connsiteY8" fmla="*/ 2212 h 9972"/>
                  <a:gd name="connsiteX9" fmla="*/ 6786 w 10000"/>
                  <a:gd name="connsiteY9" fmla="*/ 2337 h 9972"/>
                  <a:gd name="connsiteX10" fmla="*/ 6863 w 10000"/>
                  <a:gd name="connsiteY10" fmla="*/ 2475 h 9972"/>
                  <a:gd name="connsiteX11" fmla="*/ 6863 w 10000"/>
                  <a:gd name="connsiteY11" fmla="*/ 2610 h 9972"/>
                  <a:gd name="connsiteX12" fmla="*/ 6839 w 10000"/>
                  <a:gd name="connsiteY12" fmla="*/ 2744 h 9972"/>
                  <a:gd name="connsiteX13" fmla="*/ 6863 w 10000"/>
                  <a:gd name="connsiteY13" fmla="*/ 2759 h 9972"/>
                  <a:gd name="connsiteX14" fmla="*/ 6839 w 10000"/>
                  <a:gd name="connsiteY14" fmla="*/ 2782 h 9972"/>
                  <a:gd name="connsiteX15" fmla="*/ 6765 w 10000"/>
                  <a:gd name="connsiteY15" fmla="*/ 2798 h 9972"/>
                  <a:gd name="connsiteX16" fmla="*/ 6739 w 10000"/>
                  <a:gd name="connsiteY16" fmla="*/ 2819 h 9972"/>
                  <a:gd name="connsiteX17" fmla="*/ 6739 w 10000"/>
                  <a:gd name="connsiteY17" fmla="*/ 2879 h 9972"/>
                  <a:gd name="connsiteX18" fmla="*/ 6739 w 10000"/>
                  <a:gd name="connsiteY18" fmla="*/ 2937 h 9972"/>
                  <a:gd name="connsiteX19" fmla="*/ 6692 w 10000"/>
                  <a:gd name="connsiteY19" fmla="*/ 3000 h 9972"/>
                  <a:gd name="connsiteX20" fmla="*/ 6641 w 10000"/>
                  <a:gd name="connsiteY20" fmla="*/ 3053 h 9972"/>
                  <a:gd name="connsiteX21" fmla="*/ 6641 w 10000"/>
                  <a:gd name="connsiteY21" fmla="*/ 3230 h 9972"/>
                  <a:gd name="connsiteX22" fmla="*/ 6692 w 10000"/>
                  <a:gd name="connsiteY22" fmla="*/ 3415 h 9972"/>
                  <a:gd name="connsiteX23" fmla="*/ 6786 w 10000"/>
                  <a:gd name="connsiteY23" fmla="*/ 3601 h 9972"/>
                  <a:gd name="connsiteX24" fmla="*/ 6814 w 10000"/>
                  <a:gd name="connsiteY24" fmla="*/ 3778 h 9972"/>
                  <a:gd name="connsiteX25" fmla="*/ 7036 w 10000"/>
                  <a:gd name="connsiteY25" fmla="*/ 3930 h 9972"/>
                  <a:gd name="connsiteX26" fmla="*/ 7063 w 10000"/>
                  <a:gd name="connsiteY26" fmla="*/ 4087 h 9972"/>
                  <a:gd name="connsiteX27" fmla="*/ 7036 w 10000"/>
                  <a:gd name="connsiteY27" fmla="*/ 4242 h 9972"/>
                  <a:gd name="connsiteX28" fmla="*/ 7013 w 10000"/>
                  <a:gd name="connsiteY28" fmla="*/ 4399 h 9972"/>
                  <a:gd name="connsiteX29" fmla="*/ 6839 w 10000"/>
                  <a:gd name="connsiteY29" fmla="*/ 4632 h 9972"/>
                  <a:gd name="connsiteX30" fmla="*/ 6863 w 10000"/>
                  <a:gd name="connsiteY30" fmla="*/ 4867 h 9972"/>
                  <a:gd name="connsiteX31" fmla="*/ 6939 w 10000"/>
                  <a:gd name="connsiteY31" fmla="*/ 5100 h 9972"/>
                  <a:gd name="connsiteX32" fmla="*/ 6863 w 10000"/>
                  <a:gd name="connsiteY32" fmla="*/ 5333 h 9972"/>
                  <a:gd name="connsiteX33" fmla="*/ 6959 w 10000"/>
                  <a:gd name="connsiteY33" fmla="*/ 5591 h 9972"/>
                  <a:gd name="connsiteX34" fmla="*/ 7036 w 10000"/>
                  <a:gd name="connsiteY34" fmla="*/ 5840 h 9972"/>
                  <a:gd name="connsiteX35" fmla="*/ 7110 w 10000"/>
                  <a:gd name="connsiteY35" fmla="*/ 6095 h 9972"/>
                  <a:gd name="connsiteX36" fmla="*/ 7110 w 10000"/>
                  <a:gd name="connsiteY36" fmla="*/ 6356 h 9972"/>
                  <a:gd name="connsiteX37" fmla="*/ 7208 w 10000"/>
                  <a:gd name="connsiteY37" fmla="*/ 6689 h 9972"/>
                  <a:gd name="connsiteX38" fmla="*/ 7208 w 10000"/>
                  <a:gd name="connsiteY38" fmla="*/ 7020 h 9972"/>
                  <a:gd name="connsiteX39" fmla="*/ 7232 w 10000"/>
                  <a:gd name="connsiteY39" fmla="*/ 7345 h 9972"/>
                  <a:gd name="connsiteX40" fmla="*/ 7529 w 10000"/>
                  <a:gd name="connsiteY40" fmla="*/ 7666 h 9972"/>
                  <a:gd name="connsiteX41" fmla="*/ 7578 w 10000"/>
                  <a:gd name="connsiteY41" fmla="*/ 7823 h 9972"/>
                  <a:gd name="connsiteX42" fmla="*/ 7679 w 10000"/>
                  <a:gd name="connsiteY42" fmla="*/ 7978 h 9972"/>
                  <a:gd name="connsiteX43" fmla="*/ 7728 w 10000"/>
                  <a:gd name="connsiteY43" fmla="*/ 8139 h 9972"/>
                  <a:gd name="connsiteX44" fmla="*/ 7627 w 10000"/>
                  <a:gd name="connsiteY44" fmla="*/ 8296 h 9972"/>
                  <a:gd name="connsiteX45" fmla="*/ 7506 w 10000"/>
                  <a:gd name="connsiteY45" fmla="*/ 8498 h 9972"/>
                  <a:gd name="connsiteX46" fmla="*/ 7529 w 10000"/>
                  <a:gd name="connsiteY46" fmla="*/ 8709 h 9972"/>
                  <a:gd name="connsiteX47" fmla="*/ 7679 w 10000"/>
                  <a:gd name="connsiteY47" fmla="*/ 8928 h 9972"/>
                  <a:gd name="connsiteX48" fmla="*/ 7799 w 10000"/>
                  <a:gd name="connsiteY48" fmla="*/ 9137 h 9972"/>
                  <a:gd name="connsiteX49" fmla="*/ 7826 w 10000"/>
                  <a:gd name="connsiteY49" fmla="*/ 9294 h 9972"/>
                  <a:gd name="connsiteX50" fmla="*/ 7826 w 10000"/>
                  <a:gd name="connsiteY50" fmla="*/ 9456 h 9972"/>
                  <a:gd name="connsiteX51" fmla="*/ 7901 w 10000"/>
                  <a:gd name="connsiteY51" fmla="*/ 9614 h 9972"/>
                  <a:gd name="connsiteX52" fmla="*/ 8195 w 10000"/>
                  <a:gd name="connsiteY52" fmla="*/ 9749 h 9972"/>
                  <a:gd name="connsiteX53" fmla="*/ 8518 w 10000"/>
                  <a:gd name="connsiteY53" fmla="*/ 9749 h 9972"/>
                  <a:gd name="connsiteX54" fmla="*/ 8862 w 10000"/>
                  <a:gd name="connsiteY54" fmla="*/ 9760 h 9972"/>
                  <a:gd name="connsiteX55" fmla="*/ 9134 w 10000"/>
                  <a:gd name="connsiteY55" fmla="*/ 9772 h 9972"/>
                  <a:gd name="connsiteX56" fmla="*/ 9453 w 10000"/>
                  <a:gd name="connsiteY56" fmla="*/ 9787 h 9972"/>
                  <a:gd name="connsiteX57" fmla="*/ 9752 w 10000"/>
                  <a:gd name="connsiteY57" fmla="*/ 9807 h 9972"/>
                  <a:gd name="connsiteX58" fmla="*/ 10000 w 10000"/>
                  <a:gd name="connsiteY58" fmla="*/ 9837 h 9972"/>
                  <a:gd name="connsiteX59" fmla="*/ 0 w 10000"/>
                  <a:gd name="connsiteY59" fmla="*/ 9972 h 9972"/>
                  <a:gd name="connsiteX60" fmla="*/ 320 w 10000"/>
                  <a:gd name="connsiteY60" fmla="*/ 9956 h 9972"/>
                  <a:gd name="connsiteX61" fmla="*/ 665 w 10000"/>
                  <a:gd name="connsiteY61" fmla="*/ 9934 h 9972"/>
                  <a:gd name="connsiteX62" fmla="*/ 985 w 10000"/>
                  <a:gd name="connsiteY62" fmla="*/ 9907 h 9972"/>
                  <a:gd name="connsiteX63" fmla="*/ 1334 w 10000"/>
                  <a:gd name="connsiteY63" fmla="*/ 9884 h 9972"/>
                  <a:gd name="connsiteX64" fmla="*/ 1629 w 10000"/>
                  <a:gd name="connsiteY64" fmla="*/ 9865 h 9972"/>
                  <a:gd name="connsiteX65" fmla="*/ 1974 w 10000"/>
                  <a:gd name="connsiteY65" fmla="*/ 9849 h 9972"/>
                  <a:gd name="connsiteX66" fmla="*/ 2345 w 10000"/>
                  <a:gd name="connsiteY66" fmla="*/ 9837 h 9972"/>
                  <a:gd name="connsiteX67" fmla="*/ 2716 w 10000"/>
                  <a:gd name="connsiteY67" fmla="*/ 9837 h 9972"/>
                  <a:gd name="connsiteX68" fmla="*/ 2987 w 10000"/>
                  <a:gd name="connsiteY68" fmla="*/ 9837 h 9972"/>
                  <a:gd name="connsiteX69" fmla="*/ 3259 w 10000"/>
                  <a:gd name="connsiteY69" fmla="*/ 9837 h 9972"/>
                  <a:gd name="connsiteX70" fmla="*/ 3507 w 10000"/>
                  <a:gd name="connsiteY70" fmla="*/ 9830 h 9972"/>
                  <a:gd name="connsiteX71" fmla="*/ 3777 w 10000"/>
                  <a:gd name="connsiteY71" fmla="*/ 9823 h 9972"/>
                  <a:gd name="connsiteX72" fmla="*/ 4023 w 10000"/>
                  <a:gd name="connsiteY72" fmla="*/ 9819 h 9972"/>
                  <a:gd name="connsiteX73" fmla="*/ 4247 w 10000"/>
                  <a:gd name="connsiteY73" fmla="*/ 9807 h 9972"/>
                  <a:gd name="connsiteX74" fmla="*/ 4492 w 10000"/>
                  <a:gd name="connsiteY74" fmla="*/ 9791 h 9972"/>
                  <a:gd name="connsiteX75" fmla="*/ 4715 w 10000"/>
                  <a:gd name="connsiteY75" fmla="*/ 9772 h 9972"/>
                  <a:gd name="connsiteX76" fmla="*/ 4740 w 10000"/>
                  <a:gd name="connsiteY76" fmla="*/ 9599 h 9972"/>
                  <a:gd name="connsiteX77" fmla="*/ 4813 w 10000"/>
                  <a:gd name="connsiteY77" fmla="*/ 9425 h 9972"/>
                  <a:gd name="connsiteX78" fmla="*/ 4912 w 10000"/>
                  <a:gd name="connsiteY78" fmla="*/ 9252 h 9972"/>
                  <a:gd name="connsiteX79" fmla="*/ 4986 w 10000"/>
                  <a:gd name="connsiteY79" fmla="*/ 9077 h 9972"/>
                  <a:gd name="connsiteX80" fmla="*/ 4962 w 10000"/>
                  <a:gd name="connsiteY80" fmla="*/ 8824 h 9972"/>
                  <a:gd name="connsiteX81" fmla="*/ 4962 w 10000"/>
                  <a:gd name="connsiteY81" fmla="*/ 8570 h 9972"/>
                  <a:gd name="connsiteX82" fmla="*/ 4962 w 10000"/>
                  <a:gd name="connsiteY82" fmla="*/ 8315 h 9972"/>
                  <a:gd name="connsiteX83" fmla="*/ 4986 w 10000"/>
                  <a:gd name="connsiteY83" fmla="*/ 8060 h 9972"/>
                  <a:gd name="connsiteX84" fmla="*/ 4986 w 10000"/>
                  <a:gd name="connsiteY84" fmla="*/ 7860 h 9972"/>
                  <a:gd name="connsiteX85" fmla="*/ 4937 w 10000"/>
                  <a:gd name="connsiteY85" fmla="*/ 7653 h 9972"/>
                  <a:gd name="connsiteX86" fmla="*/ 4912 w 10000"/>
                  <a:gd name="connsiteY86" fmla="*/ 7460 h 9972"/>
                  <a:gd name="connsiteX87" fmla="*/ 4986 w 10000"/>
                  <a:gd name="connsiteY87" fmla="*/ 7266 h 9972"/>
                  <a:gd name="connsiteX88" fmla="*/ 5259 w 10000"/>
                  <a:gd name="connsiteY88" fmla="*/ 7059 h 9972"/>
                  <a:gd name="connsiteX89" fmla="*/ 5308 w 10000"/>
                  <a:gd name="connsiteY89" fmla="*/ 6843 h 9972"/>
                  <a:gd name="connsiteX90" fmla="*/ 5282 w 10000"/>
                  <a:gd name="connsiteY90" fmla="*/ 6623 h 9972"/>
                  <a:gd name="connsiteX91" fmla="*/ 5282 w 10000"/>
                  <a:gd name="connsiteY91" fmla="*/ 6400 h 9972"/>
                  <a:gd name="connsiteX92" fmla="*/ 5308 w 10000"/>
                  <a:gd name="connsiteY92" fmla="*/ 6322 h 9972"/>
                  <a:gd name="connsiteX93" fmla="*/ 5331 w 10000"/>
                  <a:gd name="connsiteY93" fmla="*/ 6246 h 9972"/>
                  <a:gd name="connsiteX94" fmla="*/ 5331 w 10000"/>
                  <a:gd name="connsiteY94" fmla="*/ 6172 h 9972"/>
                  <a:gd name="connsiteX95" fmla="*/ 5259 w 10000"/>
                  <a:gd name="connsiteY95" fmla="*/ 6099 h 9972"/>
                  <a:gd name="connsiteX96" fmla="*/ 5233 w 10000"/>
                  <a:gd name="connsiteY96" fmla="*/ 5923 h 9972"/>
                  <a:gd name="connsiteX97" fmla="*/ 5282 w 10000"/>
                  <a:gd name="connsiteY97" fmla="*/ 5911 h 9972"/>
                  <a:gd name="connsiteX98" fmla="*/ 5282 w 10000"/>
                  <a:gd name="connsiteY98" fmla="*/ 5729 h 9972"/>
                  <a:gd name="connsiteX99" fmla="*/ 5331 w 10000"/>
                  <a:gd name="connsiteY99" fmla="*/ 5542 h 9972"/>
                  <a:gd name="connsiteX100" fmla="*/ 5357 w 10000"/>
                  <a:gd name="connsiteY100" fmla="*/ 5361 h 9972"/>
                  <a:gd name="connsiteX101" fmla="*/ 5308 w 10000"/>
                  <a:gd name="connsiteY101" fmla="*/ 5163 h 9972"/>
                  <a:gd name="connsiteX102" fmla="*/ 5432 w 10000"/>
                  <a:gd name="connsiteY102" fmla="*/ 5135 h 9972"/>
                  <a:gd name="connsiteX103" fmla="*/ 5357 w 10000"/>
                  <a:gd name="connsiteY103" fmla="*/ 4764 h 9972"/>
                  <a:gd name="connsiteX104" fmla="*/ 5458 w 10000"/>
                  <a:gd name="connsiteY104" fmla="*/ 4676 h 9972"/>
                  <a:gd name="connsiteX105" fmla="*/ 5481 w 10000"/>
                  <a:gd name="connsiteY105" fmla="*/ 4590 h 9972"/>
                  <a:gd name="connsiteX106" fmla="*/ 5505 w 10000"/>
                  <a:gd name="connsiteY106" fmla="*/ 4499 h 9972"/>
                  <a:gd name="connsiteX107" fmla="*/ 5553 w 10000"/>
                  <a:gd name="connsiteY107" fmla="*/ 4407 h 9972"/>
                  <a:gd name="connsiteX108" fmla="*/ 5628 w 10000"/>
                  <a:gd name="connsiteY108" fmla="*/ 4353 h 9972"/>
                  <a:gd name="connsiteX109" fmla="*/ 5603 w 10000"/>
                  <a:gd name="connsiteY109" fmla="*/ 4305 h 9972"/>
                  <a:gd name="connsiteX110" fmla="*/ 5553 w 10000"/>
                  <a:gd name="connsiteY110" fmla="*/ 4250 h 9972"/>
                  <a:gd name="connsiteX111" fmla="*/ 5603 w 10000"/>
                  <a:gd name="connsiteY111" fmla="*/ 4203 h 9972"/>
                  <a:gd name="connsiteX112" fmla="*/ 5704 w 10000"/>
                  <a:gd name="connsiteY112" fmla="*/ 4116 h 9972"/>
                  <a:gd name="connsiteX113" fmla="*/ 5704 w 10000"/>
                  <a:gd name="connsiteY113" fmla="*/ 4033 h 9972"/>
                  <a:gd name="connsiteX114" fmla="*/ 5677 w 10000"/>
                  <a:gd name="connsiteY114" fmla="*/ 3946 h 9972"/>
                  <a:gd name="connsiteX115" fmla="*/ 5654 w 10000"/>
                  <a:gd name="connsiteY115" fmla="*/ 3857 h 9972"/>
                  <a:gd name="connsiteX116" fmla="*/ 5531 w 10000"/>
                  <a:gd name="connsiteY116" fmla="*/ 3853 h 9972"/>
                  <a:gd name="connsiteX117" fmla="*/ 5553 w 10000"/>
                  <a:gd name="connsiteY117" fmla="*/ 3786 h 9972"/>
                  <a:gd name="connsiteX118" fmla="*/ 5654 w 10000"/>
                  <a:gd name="connsiteY118" fmla="*/ 3719 h 9972"/>
                  <a:gd name="connsiteX119" fmla="*/ 5677 w 10000"/>
                  <a:gd name="connsiteY119" fmla="*/ 3654 h 9972"/>
                  <a:gd name="connsiteX120" fmla="*/ 5654 w 10000"/>
                  <a:gd name="connsiteY120" fmla="*/ 3582 h 9972"/>
                  <a:gd name="connsiteX121" fmla="*/ 5603 w 10000"/>
                  <a:gd name="connsiteY121" fmla="*/ 3582 h 9972"/>
                  <a:gd name="connsiteX122" fmla="*/ 5628 w 10000"/>
                  <a:gd name="connsiteY122" fmla="*/ 3514 h 9972"/>
                  <a:gd name="connsiteX123" fmla="*/ 5603 w 10000"/>
                  <a:gd name="connsiteY123" fmla="*/ 3436 h 9972"/>
                  <a:gd name="connsiteX124" fmla="*/ 5603 w 10000"/>
                  <a:gd name="connsiteY124" fmla="*/ 3368 h 9972"/>
                  <a:gd name="connsiteX125" fmla="*/ 5677 w 10000"/>
                  <a:gd name="connsiteY125" fmla="*/ 3297 h 9972"/>
                  <a:gd name="connsiteX126" fmla="*/ 5677 w 10000"/>
                  <a:gd name="connsiteY126" fmla="*/ 3154 h 9972"/>
                  <a:gd name="connsiteX127" fmla="*/ 5677 w 10000"/>
                  <a:gd name="connsiteY127" fmla="*/ 3016 h 9972"/>
                  <a:gd name="connsiteX128" fmla="*/ 5754 w 10000"/>
                  <a:gd name="connsiteY128" fmla="*/ 2879 h 9972"/>
                  <a:gd name="connsiteX129" fmla="*/ 5925 w 10000"/>
                  <a:gd name="connsiteY129" fmla="*/ 2752 h 9972"/>
                  <a:gd name="connsiteX130" fmla="*/ 5851 w 10000"/>
                  <a:gd name="connsiteY130" fmla="*/ 2732 h 9972"/>
                  <a:gd name="connsiteX131" fmla="*/ 5851 w 10000"/>
                  <a:gd name="connsiteY131" fmla="*/ 2613 h 9972"/>
                  <a:gd name="connsiteX132" fmla="*/ 5826 w 10000"/>
                  <a:gd name="connsiteY132" fmla="*/ 2494 h 9972"/>
                  <a:gd name="connsiteX133" fmla="*/ 5802 w 10000"/>
                  <a:gd name="connsiteY133" fmla="*/ 2376 h 9972"/>
                  <a:gd name="connsiteX134" fmla="*/ 5851 w 10000"/>
                  <a:gd name="connsiteY134" fmla="*/ 2271 h 9972"/>
                  <a:gd name="connsiteX135" fmla="*/ 5899 w 10000"/>
                  <a:gd name="connsiteY135" fmla="*/ 2078 h 9972"/>
                  <a:gd name="connsiteX136" fmla="*/ 6024 w 10000"/>
                  <a:gd name="connsiteY136" fmla="*/ 1894 h 9972"/>
                  <a:gd name="connsiteX137" fmla="*/ 6100 w 10000"/>
                  <a:gd name="connsiteY137" fmla="*/ 1703 h 9972"/>
                  <a:gd name="connsiteX138" fmla="*/ 6050 w 10000"/>
                  <a:gd name="connsiteY138" fmla="*/ 1511 h 9972"/>
                  <a:gd name="connsiteX139" fmla="*/ 6072 w 10000"/>
                  <a:gd name="connsiteY139" fmla="*/ 1419 h 9972"/>
                  <a:gd name="connsiteX140" fmla="*/ 6072 w 10000"/>
                  <a:gd name="connsiteY140" fmla="*/ 1322 h 9972"/>
                  <a:gd name="connsiteX141" fmla="*/ 6072 w 10000"/>
                  <a:gd name="connsiteY141" fmla="*/ 1228 h 9972"/>
                  <a:gd name="connsiteX142" fmla="*/ 6050 w 10000"/>
                  <a:gd name="connsiteY142" fmla="*/ 1133 h 9972"/>
                  <a:gd name="connsiteX143" fmla="*/ 5925 w 10000"/>
                  <a:gd name="connsiteY143" fmla="*/ 1162 h 9972"/>
                  <a:gd name="connsiteX144" fmla="*/ 5925 w 10000"/>
                  <a:gd name="connsiteY144" fmla="*/ 1098 h 9972"/>
                  <a:gd name="connsiteX145" fmla="*/ 5899 w 10000"/>
                  <a:gd name="connsiteY145" fmla="*/ 1033 h 9972"/>
                  <a:gd name="connsiteX146" fmla="*/ 5899 w 10000"/>
                  <a:gd name="connsiteY146" fmla="*/ 967 h 9972"/>
                  <a:gd name="connsiteX147" fmla="*/ 5925 w 10000"/>
                  <a:gd name="connsiteY147" fmla="*/ 906 h 9972"/>
                  <a:gd name="connsiteX148" fmla="*/ 5851 w 10000"/>
                  <a:gd name="connsiteY148" fmla="*/ 821 h 9972"/>
                  <a:gd name="connsiteX149" fmla="*/ 5851 w 10000"/>
                  <a:gd name="connsiteY149" fmla="*/ 736 h 9972"/>
                  <a:gd name="connsiteX150" fmla="*/ 5826 w 10000"/>
                  <a:gd name="connsiteY150" fmla="*/ 647 h 9972"/>
                  <a:gd name="connsiteX151" fmla="*/ 5826 w 10000"/>
                  <a:gd name="connsiteY151" fmla="*/ 571 h 9972"/>
                  <a:gd name="connsiteX152" fmla="*/ 5754 w 10000"/>
                  <a:gd name="connsiteY152" fmla="*/ 370 h 9972"/>
                  <a:gd name="connsiteX153" fmla="*/ 5677 w 10000"/>
                  <a:gd name="connsiteY153" fmla="*/ 351 h 9972"/>
                  <a:gd name="connsiteX154" fmla="*/ 5531 w 10000"/>
                  <a:gd name="connsiteY154" fmla="*/ 339 h 9972"/>
                  <a:gd name="connsiteX155" fmla="*/ 5432 w 10000"/>
                  <a:gd name="connsiteY155" fmla="*/ 327 h 9972"/>
                  <a:gd name="connsiteX156" fmla="*/ 5282 w 10000"/>
                  <a:gd name="connsiteY156" fmla="*/ 324 h 9972"/>
                  <a:gd name="connsiteX157" fmla="*/ 5184 w 10000"/>
                  <a:gd name="connsiteY157" fmla="*/ 327 h 9972"/>
                  <a:gd name="connsiteX158" fmla="*/ 5111 w 10000"/>
                  <a:gd name="connsiteY158" fmla="*/ 335 h 9972"/>
                  <a:gd name="connsiteX159" fmla="*/ 5012 w 10000"/>
                  <a:gd name="connsiteY159" fmla="*/ 335 h 9972"/>
                  <a:gd name="connsiteX160" fmla="*/ 4937 w 10000"/>
                  <a:gd name="connsiteY160" fmla="*/ 327 h 9972"/>
                  <a:gd name="connsiteX161" fmla="*/ 4962 w 10000"/>
                  <a:gd name="connsiteY161" fmla="*/ 312 h 9972"/>
                  <a:gd name="connsiteX162" fmla="*/ 5012 w 10000"/>
                  <a:gd name="connsiteY162" fmla="*/ 304 h 9972"/>
                  <a:gd name="connsiteX163" fmla="*/ 5088 w 10000"/>
                  <a:gd name="connsiteY163" fmla="*/ 292 h 9972"/>
                  <a:gd name="connsiteX164" fmla="*/ 5061 w 10000"/>
                  <a:gd name="connsiteY164" fmla="*/ 277 h 9972"/>
                  <a:gd name="connsiteX165" fmla="*/ 5282 w 10000"/>
                  <a:gd name="connsiteY165" fmla="*/ 261 h 9972"/>
                  <a:gd name="connsiteX166" fmla="*/ 5505 w 10000"/>
                  <a:gd name="connsiteY166" fmla="*/ 234 h 9972"/>
                  <a:gd name="connsiteX167" fmla="*/ 5704 w 10000"/>
                  <a:gd name="connsiteY167" fmla="*/ 206 h 9972"/>
                  <a:gd name="connsiteX168" fmla="*/ 5874 w 10000"/>
                  <a:gd name="connsiteY168" fmla="*/ 165 h 9972"/>
                  <a:gd name="connsiteX169" fmla="*/ 5925 w 10000"/>
                  <a:gd name="connsiteY169" fmla="*/ 122 h 9972"/>
                  <a:gd name="connsiteX170" fmla="*/ 5997 w 10000"/>
                  <a:gd name="connsiteY170" fmla="*/ 87 h 9972"/>
                  <a:gd name="connsiteX171" fmla="*/ 5997 w 10000"/>
                  <a:gd name="connsiteY171" fmla="*/ 42 h 9972"/>
                  <a:gd name="connsiteX172" fmla="*/ 6024 w 10000"/>
                  <a:gd name="connsiteY172" fmla="*/ 0 h 9972"/>
                  <a:gd name="connsiteX173" fmla="*/ 6100 w 10000"/>
                  <a:gd name="connsiteY173" fmla="*/ 74 h 9972"/>
                  <a:gd name="connsiteX174" fmla="*/ 6196 w 10000"/>
                  <a:gd name="connsiteY174" fmla="*/ 157 h 9972"/>
                  <a:gd name="connsiteX175" fmla="*/ 6223 w 10000"/>
                  <a:gd name="connsiteY175" fmla="*/ 238 h 9972"/>
                  <a:gd name="connsiteX176" fmla="*/ 6173 w 10000"/>
                  <a:gd name="connsiteY176" fmla="*/ 324 h 9972"/>
                  <a:gd name="connsiteX0" fmla="*/ 6173 w 10000"/>
                  <a:gd name="connsiteY0" fmla="*/ 325 h 10000"/>
                  <a:gd name="connsiteX1" fmla="*/ 6293 w 10000"/>
                  <a:gd name="connsiteY1" fmla="*/ 561 h 10000"/>
                  <a:gd name="connsiteX2" fmla="*/ 6393 w 10000"/>
                  <a:gd name="connsiteY2" fmla="*/ 804 h 10000"/>
                  <a:gd name="connsiteX3" fmla="*/ 6444 w 10000"/>
                  <a:gd name="connsiteY3" fmla="*/ 1043 h 10000"/>
                  <a:gd name="connsiteX4" fmla="*/ 6493 w 10000"/>
                  <a:gd name="connsiteY4" fmla="*/ 1279 h 10000"/>
                  <a:gd name="connsiteX5" fmla="*/ 6665 w 10000"/>
                  <a:gd name="connsiteY5" fmla="*/ 1511 h 10000"/>
                  <a:gd name="connsiteX6" fmla="*/ 6765 w 10000"/>
                  <a:gd name="connsiteY6" fmla="*/ 1748 h 10000"/>
                  <a:gd name="connsiteX7" fmla="*/ 6765 w 10000"/>
                  <a:gd name="connsiteY7" fmla="*/ 1984 h 10000"/>
                  <a:gd name="connsiteX8" fmla="*/ 6739 w 10000"/>
                  <a:gd name="connsiteY8" fmla="*/ 2218 h 10000"/>
                  <a:gd name="connsiteX9" fmla="*/ 6786 w 10000"/>
                  <a:gd name="connsiteY9" fmla="*/ 2344 h 10000"/>
                  <a:gd name="connsiteX10" fmla="*/ 6863 w 10000"/>
                  <a:gd name="connsiteY10" fmla="*/ 2482 h 10000"/>
                  <a:gd name="connsiteX11" fmla="*/ 6863 w 10000"/>
                  <a:gd name="connsiteY11" fmla="*/ 2617 h 10000"/>
                  <a:gd name="connsiteX12" fmla="*/ 6839 w 10000"/>
                  <a:gd name="connsiteY12" fmla="*/ 2752 h 10000"/>
                  <a:gd name="connsiteX13" fmla="*/ 6863 w 10000"/>
                  <a:gd name="connsiteY13" fmla="*/ 2767 h 10000"/>
                  <a:gd name="connsiteX14" fmla="*/ 6839 w 10000"/>
                  <a:gd name="connsiteY14" fmla="*/ 2790 h 10000"/>
                  <a:gd name="connsiteX15" fmla="*/ 6765 w 10000"/>
                  <a:gd name="connsiteY15" fmla="*/ 2806 h 10000"/>
                  <a:gd name="connsiteX16" fmla="*/ 6739 w 10000"/>
                  <a:gd name="connsiteY16" fmla="*/ 2827 h 10000"/>
                  <a:gd name="connsiteX17" fmla="*/ 6739 w 10000"/>
                  <a:gd name="connsiteY17" fmla="*/ 2887 h 10000"/>
                  <a:gd name="connsiteX18" fmla="*/ 6739 w 10000"/>
                  <a:gd name="connsiteY18" fmla="*/ 2945 h 10000"/>
                  <a:gd name="connsiteX19" fmla="*/ 6692 w 10000"/>
                  <a:gd name="connsiteY19" fmla="*/ 3008 h 10000"/>
                  <a:gd name="connsiteX20" fmla="*/ 6641 w 10000"/>
                  <a:gd name="connsiteY20" fmla="*/ 3062 h 10000"/>
                  <a:gd name="connsiteX21" fmla="*/ 6641 w 10000"/>
                  <a:gd name="connsiteY21" fmla="*/ 3239 h 10000"/>
                  <a:gd name="connsiteX22" fmla="*/ 6692 w 10000"/>
                  <a:gd name="connsiteY22" fmla="*/ 3425 h 10000"/>
                  <a:gd name="connsiteX23" fmla="*/ 6786 w 10000"/>
                  <a:gd name="connsiteY23" fmla="*/ 3611 h 10000"/>
                  <a:gd name="connsiteX24" fmla="*/ 6814 w 10000"/>
                  <a:gd name="connsiteY24" fmla="*/ 3789 h 10000"/>
                  <a:gd name="connsiteX25" fmla="*/ 7036 w 10000"/>
                  <a:gd name="connsiteY25" fmla="*/ 3941 h 10000"/>
                  <a:gd name="connsiteX26" fmla="*/ 7063 w 10000"/>
                  <a:gd name="connsiteY26" fmla="*/ 4098 h 10000"/>
                  <a:gd name="connsiteX27" fmla="*/ 7036 w 10000"/>
                  <a:gd name="connsiteY27" fmla="*/ 4254 h 10000"/>
                  <a:gd name="connsiteX28" fmla="*/ 7013 w 10000"/>
                  <a:gd name="connsiteY28" fmla="*/ 4411 h 10000"/>
                  <a:gd name="connsiteX29" fmla="*/ 6839 w 10000"/>
                  <a:gd name="connsiteY29" fmla="*/ 4645 h 10000"/>
                  <a:gd name="connsiteX30" fmla="*/ 6863 w 10000"/>
                  <a:gd name="connsiteY30" fmla="*/ 4881 h 10000"/>
                  <a:gd name="connsiteX31" fmla="*/ 6939 w 10000"/>
                  <a:gd name="connsiteY31" fmla="*/ 5114 h 10000"/>
                  <a:gd name="connsiteX32" fmla="*/ 6863 w 10000"/>
                  <a:gd name="connsiteY32" fmla="*/ 5348 h 10000"/>
                  <a:gd name="connsiteX33" fmla="*/ 6959 w 10000"/>
                  <a:gd name="connsiteY33" fmla="*/ 5607 h 10000"/>
                  <a:gd name="connsiteX34" fmla="*/ 7036 w 10000"/>
                  <a:gd name="connsiteY34" fmla="*/ 5856 h 10000"/>
                  <a:gd name="connsiteX35" fmla="*/ 7110 w 10000"/>
                  <a:gd name="connsiteY35" fmla="*/ 6112 h 10000"/>
                  <a:gd name="connsiteX36" fmla="*/ 7110 w 10000"/>
                  <a:gd name="connsiteY36" fmla="*/ 6374 h 10000"/>
                  <a:gd name="connsiteX37" fmla="*/ 7208 w 10000"/>
                  <a:gd name="connsiteY37" fmla="*/ 6708 h 10000"/>
                  <a:gd name="connsiteX38" fmla="*/ 7208 w 10000"/>
                  <a:gd name="connsiteY38" fmla="*/ 7040 h 10000"/>
                  <a:gd name="connsiteX39" fmla="*/ 7232 w 10000"/>
                  <a:gd name="connsiteY39" fmla="*/ 7366 h 10000"/>
                  <a:gd name="connsiteX40" fmla="*/ 7529 w 10000"/>
                  <a:gd name="connsiteY40" fmla="*/ 7688 h 10000"/>
                  <a:gd name="connsiteX41" fmla="*/ 7578 w 10000"/>
                  <a:gd name="connsiteY41" fmla="*/ 7845 h 10000"/>
                  <a:gd name="connsiteX42" fmla="*/ 7679 w 10000"/>
                  <a:gd name="connsiteY42" fmla="*/ 8000 h 10000"/>
                  <a:gd name="connsiteX43" fmla="*/ 7728 w 10000"/>
                  <a:gd name="connsiteY43" fmla="*/ 8162 h 10000"/>
                  <a:gd name="connsiteX44" fmla="*/ 7627 w 10000"/>
                  <a:gd name="connsiteY44" fmla="*/ 8319 h 10000"/>
                  <a:gd name="connsiteX45" fmla="*/ 7506 w 10000"/>
                  <a:gd name="connsiteY45" fmla="*/ 8522 h 10000"/>
                  <a:gd name="connsiteX46" fmla="*/ 7529 w 10000"/>
                  <a:gd name="connsiteY46" fmla="*/ 8733 h 10000"/>
                  <a:gd name="connsiteX47" fmla="*/ 7679 w 10000"/>
                  <a:gd name="connsiteY47" fmla="*/ 8953 h 10000"/>
                  <a:gd name="connsiteX48" fmla="*/ 7799 w 10000"/>
                  <a:gd name="connsiteY48" fmla="*/ 9163 h 10000"/>
                  <a:gd name="connsiteX49" fmla="*/ 7826 w 10000"/>
                  <a:gd name="connsiteY49" fmla="*/ 9320 h 10000"/>
                  <a:gd name="connsiteX50" fmla="*/ 7826 w 10000"/>
                  <a:gd name="connsiteY50" fmla="*/ 9483 h 10000"/>
                  <a:gd name="connsiteX51" fmla="*/ 7901 w 10000"/>
                  <a:gd name="connsiteY51" fmla="*/ 9641 h 10000"/>
                  <a:gd name="connsiteX52" fmla="*/ 8195 w 10000"/>
                  <a:gd name="connsiteY52" fmla="*/ 9776 h 10000"/>
                  <a:gd name="connsiteX53" fmla="*/ 8518 w 10000"/>
                  <a:gd name="connsiteY53" fmla="*/ 9776 h 10000"/>
                  <a:gd name="connsiteX54" fmla="*/ 8862 w 10000"/>
                  <a:gd name="connsiteY54" fmla="*/ 9787 h 10000"/>
                  <a:gd name="connsiteX55" fmla="*/ 9134 w 10000"/>
                  <a:gd name="connsiteY55" fmla="*/ 9799 h 10000"/>
                  <a:gd name="connsiteX56" fmla="*/ 9453 w 10000"/>
                  <a:gd name="connsiteY56" fmla="*/ 9814 h 10000"/>
                  <a:gd name="connsiteX57" fmla="*/ 9752 w 10000"/>
                  <a:gd name="connsiteY57" fmla="*/ 9835 h 10000"/>
                  <a:gd name="connsiteX58" fmla="*/ 10000 w 10000"/>
                  <a:gd name="connsiteY58" fmla="*/ 9865 h 10000"/>
                  <a:gd name="connsiteX59" fmla="*/ 0 w 10000"/>
                  <a:gd name="connsiteY59" fmla="*/ 10000 h 10000"/>
                  <a:gd name="connsiteX60" fmla="*/ 665 w 10000"/>
                  <a:gd name="connsiteY60" fmla="*/ 9962 h 10000"/>
                  <a:gd name="connsiteX61" fmla="*/ 985 w 10000"/>
                  <a:gd name="connsiteY61" fmla="*/ 9935 h 10000"/>
                  <a:gd name="connsiteX62" fmla="*/ 1334 w 10000"/>
                  <a:gd name="connsiteY62" fmla="*/ 9912 h 10000"/>
                  <a:gd name="connsiteX63" fmla="*/ 1629 w 10000"/>
                  <a:gd name="connsiteY63" fmla="*/ 9893 h 10000"/>
                  <a:gd name="connsiteX64" fmla="*/ 1974 w 10000"/>
                  <a:gd name="connsiteY64" fmla="*/ 9877 h 10000"/>
                  <a:gd name="connsiteX65" fmla="*/ 2345 w 10000"/>
                  <a:gd name="connsiteY65" fmla="*/ 9865 h 10000"/>
                  <a:gd name="connsiteX66" fmla="*/ 2716 w 10000"/>
                  <a:gd name="connsiteY66" fmla="*/ 9865 h 10000"/>
                  <a:gd name="connsiteX67" fmla="*/ 2987 w 10000"/>
                  <a:gd name="connsiteY67" fmla="*/ 9865 h 10000"/>
                  <a:gd name="connsiteX68" fmla="*/ 3259 w 10000"/>
                  <a:gd name="connsiteY68" fmla="*/ 9865 h 10000"/>
                  <a:gd name="connsiteX69" fmla="*/ 3507 w 10000"/>
                  <a:gd name="connsiteY69" fmla="*/ 9858 h 10000"/>
                  <a:gd name="connsiteX70" fmla="*/ 3777 w 10000"/>
                  <a:gd name="connsiteY70" fmla="*/ 9851 h 10000"/>
                  <a:gd name="connsiteX71" fmla="*/ 4023 w 10000"/>
                  <a:gd name="connsiteY71" fmla="*/ 9847 h 10000"/>
                  <a:gd name="connsiteX72" fmla="*/ 4247 w 10000"/>
                  <a:gd name="connsiteY72" fmla="*/ 9835 h 10000"/>
                  <a:gd name="connsiteX73" fmla="*/ 4492 w 10000"/>
                  <a:gd name="connsiteY73" fmla="*/ 9818 h 10000"/>
                  <a:gd name="connsiteX74" fmla="*/ 4715 w 10000"/>
                  <a:gd name="connsiteY74" fmla="*/ 9799 h 10000"/>
                  <a:gd name="connsiteX75" fmla="*/ 4740 w 10000"/>
                  <a:gd name="connsiteY75" fmla="*/ 9626 h 10000"/>
                  <a:gd name="connsiteX76" fmla="*/ 4813 w 10000"/>
                  <a:gd name="connsiteY76" fmla="*/ 9451 h 10000"/>
                  <a:gd name="connsiteX77" fmla="*/ 4912 w 10000"/>
                  <a:gd name="connsiteY77" fmla="*/ 9278 h 10000"/>
                  <a:gd name="connsiteX78" fmla="*/ 4986 w 10000"/>
                  <a:gd name="connsiteY78" fmla="*/ 9102 h 10000"/>
                  <a:gd name="connsiteX79" fmla="*/ 4962 w 10000"/>
                  <a:gd name="connsiteY79" fmla="*/ 8849 h 10000"/>
                  <a:gd name="connsiteX80" fmla="*/ 4962 w 10000"/>
                  <a:gd name="connsiteY80" fmla="*/ 8594 h 10000"/>
                  <a:gd name="connsiteX81" fmla="*/ 4962 w 10000"/>
                  <a:gd name="connsiteY81" fmla="*/ 8338 h 10000"/>
                  <a:gd name="connsiteX82" fmla="*/ 4986 w 10000"/>
                  <a:gd name="connsiteY82" fmla="*/ 8083 h 10000"/>
                  <a:gd name="connsiteX83" fmla="*/ 4986 w 10000"/>
                  <a:gd name="connsiteY83" fmla="*/ 7882 h 10000"/>
                  <a:gd name="connsiteX84" fmla="*/ 4937 w 10000"/>
                  <a:gd name="connsiteY84" fmla="*/ 7674 h 10000"/>
                  <a:gd name="connsiteX85" fmla="*/ 4912 w 10000"/>
                  <a:gd name="connsiteY85" fmla="*/ 7481 h 10000"/>
                  <a:gd name="connsiteX86" fmla="*/ 4986 w 10000"/>
                  <a:gd name="connsiteY86" fmla="*/ 7286 h 10000"/>
                  <a:gd name="connsiteX87" fmla="*/ 5259 w 10000"/>
                  <a:gd name="connsiteY87" fmla="*/ 7079 h 10000"/>
                  <a:gd name="connsiteX88" fmla="*/ 5308 w 10000"/>
                  <a:gd name="connsiteY88" fmla="*/ 6862 h 10000"/>
                  <a:gd name="connsiteX89" fmla="*/ 5282 w 10000"/>
                  <a:gd name="connsiteY89" fmla="*/ 6642 h 10000"/>
                  <a:gd name="connsiteX90" fmla="*/ 5282 w 10000"/>
                  <a:gd name="connsiteY90" fmla="*/ 6418 h 10000"/>
                  <a:gd name="connsiteX91" fmla="*/ 5308 w 10000"/>
                  <a:gd name="connsiteY91" fmla="*/ 6340 h 10000"/>
                  <a:gd name="connsiteX92" fmla="*/ 5331 w 10000"/>
                  <a:gd name="connsiteY92" fmla="*/ 6264 h 10000"/>
                  <a:gd name="connsiteX93" fmla="*/ 5331 w 10000"/>
                  <a:gd name="connsiteY93" fmla="*/ 6189 h 10000"/>
                  <a:gd name="connsiteX94" fmla="*/ 5259 w 10000"/>
                  <a:gd name="connsiteY94" fmla="*/ 6116 h 10000"/>
                  <a:gd name="connsiteX95" fmla="*/ 5233 w 10000"/>
                  <a:gd name="connsiteY95" fmla="*/ 5940 h 10000"/>
                  <a:gd name="connsiteX96" fmla="*/ 5282 w 10000"/>
                  <a:gd name="connsiteY96" fmla="*/ 5928 h 10000"/>
                  <a:gd name="connsiteX97" fmla="*/ 5282 w 10000"/>
                  <a:gd name="connsiteY97" fmla="*/ 5745 h 10000"/>
                  <a:gd name="connsiteX98" fmla="*/ 5331 w 10000"/>
                  <a:gd name="connsiteY98" fmla="*/ 5558 h 10000"/>
                  <a:gd name="connsiteX99" fmla="*/ 5357 w 10000"/>
                  <a:gd name="connsiteY99" fmla="*/ 5376 h 10000"/>
                  <a:gd name="connsiteX100" fmla="*/ 5308 w 10000"/>
                  <a:gd name="connsiteY100" fmla="*/ 5177 h 10000"/>
                  <a:gd name="connsiteX101" fmla="*/ 5432 w 10000"/>
                  <a:gd name="connsiteY101" fmla="*/ 5149 h 10000"/>
                  <a:gd name="connsiteX102" fmla="*/ 5357 w 10000"/>
                  <a:gd name="connsiteY102" fmla="*/ 4777 h 10000"/>
                  <a:gd name="connsiteX103" fmla="*/ 5458 w 10000"/>
                  <a:gd name="connsiteY103" fmla="*/ 4689 h 10000"/>
                  <a:gd name="connsiteX104" fmla="*/ 5481 w 10000"/>
                  <a:gd name="connsiteY104" fmla="*/ 4603 h 10000"/>
                  <a:gd name="connsiteX105" fmla="*/ 5505 w 10000"/>
                  <a:gd name="connsiteY105" fmla="*/ 4512 h 10000"/>
                  <a:gd name="connsiteX106" fmla="*/ 5553 w 10000"/>
                  <a:gd name="connsiteY106" fmla="*/ 4419 h 10000"/>
                  <a:gd name="connsiteX107" fmla="*/ 5628 w 10000"/>
                  <a:gd name="connsiteY107" fmla="*/ 4365 h 10000"/>
                  <a:gd name="connsiteX108" fmla="*/ 5603 w 10000"/>
                  <a:gd name="connsiteY108" fmla="*/ 4317 h 10000"/>
                  <a:gd name="connsiteX109" fmla="*/ 5553 w 10000"/>
                  <a:gd name="connsiteY109" fmla="*/ 4262 h 10000"/>
                  <a:gd name="connsiteX110" fmla="*/ 5603 w 10000"/>
                  <a:gd name="connsiteY110" fmla="*/ 4215 h 10000"/>
                  <a:gd name="connsiteX111" fmla="*/ 5704 w 10000"/>
                  <a:gd name="connsiteY111" fmla="*/ 4128 h 10000"/>
                  <a:gd name="connsiteX112" fmla="*/ 5704 w 10000"/>
                  <a:gd name="connsiteY112" fmla="*/ 4044 h 10000"/>
                  <a:gd name="connsiteX113" fmla="*/ 5677 w 10000"/>
                  <a:gd name="connsiteY113" fmla="*/ 3957 h 10000"/>
                  <a:gd name="connsiteX114" fmla="*/ 5654 w 10000"/>
                  <a:gd name="connsiteY114" fmla="*/ 3868 h 10000"/>
                  <a:gd name="connsiteX115" fmla="*/ 5531 w 10000"/>
                  <a:gd name="connsiteY115" fmla="*/ 3864 h 10000"/>
                  <a:gd name="connsiteX116" fmla="*/ 5553 w 10000"/>
                  <a:gd name="connsiteY116" fmla="*/ 3797 h 10000"/>
                  <a:gd name="connsiteX117" fmla="*/ 5654 w 10000"/>
                  <a:gd name="connsiteY117" fmla="*/ 3729 h 10000"/>
                  <a:gd name="connsiteX118" fmla="*/ 5677 w 10000"/>
                  <a:gd name="connsiteY118" fmla="*/ 3664 h 10000"/>
                  <a:gd name="connsiteX119" fmla="*/ 5654 w 10000"/>
                  <a:gd name="connsiteY119" fmla="*/ 3592 h 10000"/>
                  <a:gd name="connsiteX120" fmla="*/ 5603 w 10000"/>
                  <a:gd name="connsiteY120" fmla="*/ 3592 h 10000"/>
                  <a:gd name="connsiteX121" fmla="*/ 5628 w 10000"/>
                  <a:gd name="connsiteY121" fmla="*/ 3524 h 10000"/>
                  <a:gd name="connsiteX122" fmla="*/ 5603 w 10000"/>
                  <a:gd name="connsiteY122" fmla="*/ 3446 h 10000"/>
                  <a:gd name="connsiteX123" fmla="*/ 5603 w 10000"/>
                  <a:gd name="connsiteY123" fmla="*/ 3377 h 10000"/>
                  <a:gd name="connsiteX124" fmla="*/ 5677 w 10000"/>
                  <a:gd name="connsiteY124" fmla="*/ 3306 h 10000"/>
                  <a:gd name="connsiteX125" fmla="*/ 5677 w 10000"/>
                  <a:gd name="connsiteY125" fmla="*/ 3163 h 10000"/>
                  <a:gd name="connsiteX126" fmla="*/ 5677 w 10000"/>
                  <a:gd name="connsiteY126" fmla="*/ 3024 h 10000"/>
                  <a:gd name="connsiteX127" fmla="*/ 5754 w 10000"/>
                  <a:gd name="connsiteY127" fmla="*/ 2887 h 10000"/>
                  <a:gd name="connsiteX128" fmla="*/ 5925 w 10000"/>
                  <a:gd name="connsiteY128" fmla="*/ 2760 h 10000"/>
                  <a:gd name="connsiteX129" fmla="*/ 5851 w 10000"/>
                  <a:gd name="connsiteY129" fmla="*/ 2740 h 10000"/>
                  <a:gd name="connsiteX130" fmla="*/ 5851 w 10000"/>
                  <a:gd name="connsiteY130" fmla="*/ 2620 h 10000"/>
                  <a:gd name="connsiteX131" fmla="*/ 5826 w 10000"/>
                  <a:gd name="connsiteY131" fmla="*/ 2501 h 10000"/>
                  <a:gd name="connsiteX132" fmla="*/ 5802 w 10000"/>
                  <a:gd name="connsiteY132" fmla="*/ 2383 h 10000"/>
                  <a:gd name="connsiteX133" fmla="*/ 5851 w 10000"/>
                  <a:gd name="connsiteY133" fmla="*/ 2277 h 10000"/>
                  <a:gd name="connsiteX134" fmla="*/ 5899 w 10000"/>
                  <a:gd name="connsiteY134" fmla="*/ 2084 h 10000"/>
                  <a:gd name="connsiteX135" fmla="*/ 6024 w 10000"/>
                  <a:gd name="connsiteY135" fmla="*/ 1899 h 10000"/>
                  <a:gd name="connsiteX136" fmla="*/ 6100 w 10000"/>
                  <a:gd name="connsiteY136" fmla="*/ 1708 h 10000"/>
                  <a:gd name="connsiteX137" fmla="*/ 6050 w 10000"/>
                  <a:gd name="connsiteY137" fmla="*/ 1515 h 10000"/>
                  <a:gd name="connsiteX138" fmla="*/ 6072 w 10000"/>
                  <a:gd name="connsiteY138" fmla="*/ 1423 h 10000"/>
                  <a:gd name="connsiteX139" fmla="*/ 6072 w 10000"/>
                  <a:gd name="connsiteY139" fmla="*/ 1326 h 10000"/>
                  <a:gd name="connsiteX140" fmla="*/ 6072 w 10000"/>
                  <a:gd name="connsiteY140" fmla="*/ 1231 h 10000"/>
                  <a:gd name="connsiteX141" fmla="*/ 6050 w 10000"/>
                  <a:gd name="connsiteY141" fmla="*/ 1136 h 10000"/>
                  <a:gd name="connsiteX142" fmla="*/ 5925 w 10000"/>
                  <a:gd name="connsiteY142" fmla="*/ 1165 h 10000"/>
                  <a:gd name="connsiteX143" fmla="*/ 5925 w 10000"/>
                  <a:gd name="connsiteY143" fmla="*/ 1101 h 10000"/>
                  <a:gd name="connsiteX144" fmla="*/ 5899 w 10000"/>
                  <a:gd name="connsiteY144" fmla="*/ 1036 h 10000"/>
                  <a:gd name="connsiteX145" fmla="*/ 5899 w 10000"/>
                  <a:gd name="connsiteY145" fmla="*/ 970 h 10000"/>
                  <a:gd name="connsiteX146" fmla="*/ 5925 w 10000"/>
                  <a:gd name="connsiteY146" fmla="*/ 909 h 10000"/>
                  <a:gd name="connsiteX147" fmla="*/ 5851 w 10000"/>
                  <a:gd name="connsiteY147" fmla="*/ 823 h 10000"/>
                  <a:gd name="connsiteX148" fmla="*/ 5851 w 10000"/>
                  <a:gd name="connsiteY148" fmla="*/ 738 h 10000"/>
                  <a:gd name="connsiteX149" fmla="*/ 5826 w 10000"/>
                  <a:gd name="connsiteY149" fmla="*/ 649 h 10000"/>
                  <a:gd name="connsiteX150" fmla="*/ 5826 w 10000"/>
                  <a:gd name="connsiteY150" fmla="*/ 573 h 10000"/>
                  <a:gd name="connsiteX151" fmla="*/ 5754 w 10000"/>
                  <a:gd name="connsiteY151" fmla="*/ 371 h 10000"/>
                  <a:gd name="connsiteX152" fmla="*/ 5677 w 10000"/>
                  <a:gd name="connsiteY152" fmla="*/ 352 h 10000"/>
                  <a:gd name="connsiteX153" fmla="*/ 5531 w 10000"/>
                  <a:gd name="connsiteY153" fmla="*/ 340 h 10000"/>
                  <a:gd name="connsiteX154" fmla="*/ 5432 w 10000"/>
                  <a:gd name="connsiteY154" fmla="*/ 328 h 10000"/>
                  <a:gd name="connsiteX155" fmla="*/ 5282 w 10000"/>
                  <a:gd name="connsiteY155" fmla="*/ 325 h 10000"/>
                  <a:gd name="connsiteX156" fmla="*/ 5184 w 10000"/>
                  <a:gd name="connsiteY156" fmla="*/ 328 h 10000"/>
                  <a:gd name="connsiteX157" fmla="*/ 5111 w 10000"/>
                  <a:gd name="connsiteY157" fmla="*/ 336 h 10000"/>
                  <a:gd name="connsiteX158" fmla="*/ 5012 w 10000"/>
                  <a:gd name="connsiteY158" fmla="*/ 336 h 10000"/>
                  <a:gd name="connsiteX159" fmla="*/ 4937 w 10000"/>
                  <a:gd name="connsiteY159" fmla="*/ 328 h 10000"/>
                  <a:gd name="connsiteX160" fmla="*/ 4962 w 10000"/>
                  <a:gd name="connsiteY160" fmla="*/ 313 h 10000"/>
                  <a:gd name="connsiteX161" fmla="*/ 5012 w 10000"/>
                  <a:gd name="connsiteY161" fmla="*/ 305 h 10000"/>
                  <a:gd name="connsiteX162" fmla="*/ 5088 w 10000"/>
                  <a:gd name="connsiteY162" fmla="*/ 293 h 10000"/>
                  <a:gd name="connsiteX163" fmla="*/ 5061 w 10000"/>
                  <a:gd name="connsiteY163" fmla="*/ 278 h 10000"/>
                  <a:gd name="connsiteX164" fmla="*/ 5282 w 10000"/>
                  <a:gd name="connsiteY164" fmla="*/ 262 h 10000"/>
                  <a:gd name="connsiteX165" fmla="*/ 5505 w 10000"/>
                  <a:gd name="connsiteY165" fmla="*/ 235 h 10000"/>
                  <a:gd name="connsiteX166" fmla="*/ 5704 w 10000"/>
                  <a:gd name="connsiteY166" fmla="*/ 207 h 10000"/>
                  <a:gd name="connsiteX167" fmla="*/ 5874 w 10000"/>
                  <a:gd name="connsiteY167" fmla="*/ 165 h 10000"/>
                  <a:gd name="connsiteX168" fmla="*/ 5925 w 10000"/>
                  <a:gd name="connsiteY168" fmla="*/ 122 h 10000"/>
                  <a:gd name="connsiteX169" fmla="*/ 5997 w 10000"/>
                  <a:gd name="connsiteY169" fmla="*/ 87 h 10000"/>
                  <a:gd name="connsiteX170" fmla="*/ 5997 w 10000"/>
                  <a:gd name="connsiteY170" fmla="*/ 42 h 10000"/>
                  <a:gd name="connsiteX171" fmla="*/ 6024 w 10000"/>
                  <a:gd name="connsiteY171" fmla="*/ 0 h 10000"/>
                  <a:gd name="connsiteX172" fmla="*/ 6100 w 10000"/>
                  <a:gd name="connsiteY172" fmla="*/ 74 h 10000"/>
                  <a:gd name="connsiteX173" fmla="*/ 6196 w 10000"/>
                  <a:gd name="connsiteY173" fmla="*/ 157 h 10000"/>
                  <a:gd name="connsiteX174" fmla="*/ 6223 w 10000"/>
                  <a:gd name="connsiteY174" fmla="*/ 239 h 10000"/>
                  <a:gd name="connsiteX175" fmla="*/ 6173 w 10000"/>
                  <a:gd name="connsiteY175" fmla="*/ 325 h 10000"/>
                  <a:gd name="connsiteX0" fmla="*/ 6173 w 10000"/>
                  <a:gd name="connsiteY0" fmla="*/ 325 h 10000"/>
                  <a:gd name="connsiteX1" fmla="*/ 6293 w 10000"/>
                  <a:gd name="connsiteY1" fmla="*/ 561 h 10000"/>
                  <a:gd name="connsiteX2" fmla="*/ 6393 w 10000"/>
                  <a:gd name="connsiteY2" fmla="*/ 804 h 10000"/>
                  <a:gd name="connsiteX3" fmla="*/ 6444 w 10000"/>
                  <a:gd name="connsiteY3" fmla="*/ 1043 h 10000"/>
                  <a:gd name="connsiteX4" fmla="*/ 6493 w 10000"/>
                  <a:gd name="connsiteY4" fmla="*/ 1279 h 10000"/>
                  <a:gd name="connsiteX5" fmla="*/ 6665 w 10000"/>
                  <a:gd name="connsiteY5" fmla="*/ 1511 h 10000"/>
                  <a:gd name="connsiteX6" fmla="*/ 6765 w 10000"/>
                  <a:gd name="connsiteY6" fmla="*/ 1748 h 10000"/>
                  <a:gd name="connsiteX7" fmla="*/ 6765 w 10000"/>
                  <a:gd name="connsiteY7" fmla="*/ 1984 h 10000"/>
                  <a:gd name="connsiteX8" fmla="*/ 6739 w 10000"/>
                  <a:gd name="connsiteY8" fmla="*/ 2218 h 10000"/>
                  <a:gd name="connsiteX9" fmla="*/ 6786 w 10000"/>
                  <a:gd name="connsiteY9" fmla="*/ 2344 h 10000"/>
                  <a:gd name="connsiteX10" fmla="*/ 6863 w 10000"/>
                  <a:gd name="connsiteY10" fmla="*/ 2482 h 10000"/>
                  <a:gd name="connsiteX11" fmla="*/ 6863 w 10000"/>
                  <a:gd name="connsiteY11" fmla="*/ 2617 h 10000"/>
                  <a:gd name="connsiteX12" fmla="*/ 6839 w 10000"/>
                  <a:gd name="connsiteY12" fmla="*/ 2752 h 10000"/>
                  <a:gd name="connsiteX13" fmla="*/ 6863 w 10000"/>
                  <a:gd name="connsiteY13" fmla="*/ 2767 h 10000"/>
                  <a:gd name="connsiteX14" fmla="*/ 6839 w 10000"/>
                  <a:gd name="connsiteY14" fmla="*/ 2790 h 10000"/>
                  <a:gd name="connsiteX15" fmla="*/ 6765 w 10000"/>
                  <a:gd name="connsiteY15" fmla="*/ 2806 h 10000"/>
                  <a:gd name="connsiteX16" fmla="*/ 6739 w 10000"/>
                  <a:gd name="connsiteY16" fmla="*/ 2827 h 10000"/>
                  <a:gd name="connsiteX17" fmla="*/ 6739 w 10000"/>
                  <a:gd name="connsiteY17" fmla="*/ 2887 h 10000"/>
                  <a:gd name="connsiteX18" fmla="*/ 6739 w 10000"/>
                  <a:gd name="connsiteY18" fmla="*/ 2945 h 10000"/>
                  <a:gd name="connsiteX19" fmla="*/ 6692 w 10000"/>
                  <a:gd name="connsiteY19" fmla="*/ 3008 h 10000"/>
                  <a:gd name="connsiteX20" fmla="*/ 6641 w 10000"/>
                  <a:gd name="connsiteY20" fmla="*/ 3062 h 10000"/>
                  <a:gd name="connsiteX21" fmla="*/ 6641 w 10000"/>
                  <a:gd name="connsiteY21" fmla="*/ 3239 h 10000"/>
                  <a:gd name="connsiteX22" fmla="*/ 6692 w 10000"/>
                  <a:gd name="connsiteY22" fmla="*/ 3425 h 10000"/>
                  <a:gd name="connsiteX23" fmla="*/ 6786 w 10000"/>
                  <a:gd name="connsiteY23" fmla="*/ 3611 h 10000"/>
                  <a:gd name="connsiteX24" fmla="*/ 6814 w 10000"/>
                  <a:gd name="connsiteY24" fmla="*/ 3789 h 10000"/>
                  <a:gd name="connsiteX25" fmla="*/ 7036 w 10000"/>
                  <a:gd name="connsiteY25" fmla="*/ 3941 h 10000"/>
                  <a:gd name="connsiteX26" fmla="*/ 7063 w 10000"/>
                  <a:gd name="connsiteY26" fmla="*/ 4098 h 10000"/>
                  <a:gd name="connsiteX27" fmla="*/ 7036 w 10000"/>
                  <a:gd name="connsiteY27" fmla="*/ 4254 h 10000"/>
                  <a:gd name="connsiteX28" fmla="*/ 7013 w 10000"/>
                  <a:gd name="connsiteY28" fmla="*/ 4411 h 10000"/>
                  <a:gd name="connsiteX29" fmla="*/ 6839 w 10000"/>
                  <a:gd name="connsiteY29" fmla="*/ 4645 h 10000"/>
                  <a:gd name="connsiteX30" fmla="*/ 6863 w 10000"/>
                  <a:gd name="connsiteY30" fmla="*/ 4881 h 10000"/>
                  <a:gd name="connsiteX31" fmla="*/ 6939 w 10000"/>
                  <a:gd name="connsiteY31" fmla="*/ 5114 h 10000"/>
                  <a:gd name="connsiteX32" fmla="*/ 6863 w 10000"/>
                  <a:gd name="connsiteY32" fmla="*/ 5348 h 10000"/>
                  <a:gd name="connsiteX33" fmla="*/ 6959 w 10000"/>
                  <a:gd name="connsiteY33" fmla="*/ 5607 h 10000"/>
                  <a:gd name="connsiteX34" fmla="*/ 7036 w 10000"/>
                  <a:gd name="connsiteY34" fmla="*/ 5856 h 10000"/>
                  <a:gd name="connsiteX35" fmla="*/ 7110 w 10000"/>
                  <a:gd name="connsiteY35" fmla="*/ 6112 h 10000"/>
                  <a:gd name="connsiteX36" fmla="*/ 7110 w 10000"/>
                  <a:gd name="connsiteY36" fmla="*/ 6374 h 10000"/>
                  <a:gd name="connsiteX37" fmla="*/ 7208 w 10000"/>
                  <a:gd name="connsiteY37" fmla="*/ 6708 h 10000"/>
                  <a:gd name="connsiteX38" fmla="*/ 7208 w 10000"/>
                  <a:gd name="connsiteY38" fmla="*/ 7040 h 10000"/>
                  <a:gd name="connsiteX39" fmla="*/ 7232 w 10000"/>
                  <a:gd name="connsiteY39" fmla="*/ 7366 h 10000"/>
                  <a:gd name="connsiteX40" fmla="*/ 7529 w 10000"/>
                  <a:gd name="connsiteY40" fmla="*/ 7688 h 10000"/>
                  <a:gd name="connsiteX41" fmla="*/ 7578 w 10000"/>
                  <a:gd name="connsiteY41" fmla="*/ 7845 h 10000"/>
                  <a:gd name="connsiteX42" fmla="*/ 7679 w 10000"/>
                  <a:gd name="connsiteY42" fmla="*/ 8000 h 10000"/>
                  <a:gd name="connsiteX43" fmla="*/ 7728 w 10000"/>
                  <a:gd name="connsiteY43" fmla="*/ 8162 h 10000"/>
                  <a:gd name="connsiteX44" fmla="*/ 7627 w 10000"/>
                  <a:gd name="connsiteY44" fmla="*/ 8319 h 10000"/>
                  <a:gd name="connsiteX45" fmla="*/ 7506 w 10000"/>
                  <a:gd name="connsiteY45" fmla="*/ 8522 h 10000"/>
                  <a:gd name="connsiteX46" fmla="*/ 7529 w 10000"/>
                  <a:gd name="connsiteY46" fmla="*/ 8733 h 10000"/>
                  <a:gd name="connsiteX47" fmla="*/ 7679 w 10000"/>
                  <a:gd name="connsiteY47" fmla="*/ 8953 h 10000"/>
                  <a:gd name="connsiteX48" fmla="*/ 7799 w 10000"/>
                  <a:gd name="connsiteY48" fmla="*/ 9163 h 10000"/>
                  <a:gd name="connsiteX49" fmla="*/ 7826 w 10000"/>
                  <a:gd name="connsiteY49" fmla="*/ 9320 h 10000"/>
                  <a:gd name="connsiteX50" fmla="*/ 7826 w 10000"/>
                  <a:gd name="connsiteY50" fmla="*/ 9483 h 10000"/>
                  <a:gd name="connsiteX51" fmla="*/ 7901 w 10000"/>
                  <a:gd name="connsiteY51" fmla="*/ 9641 h 10000"/>
                  <a:gd name="connsiteX52" fmla="*/ 8195 w 10000"/>
                  <a:gd name="connsiteY52" fmla="*/ 9776 h 10000"/>
                  <a:gd name="connsiteX53" fmla="*/ 8518 w 10000"/>
                  <a:gd name="connsiteY53" fmla="*/ 9776 h 10000"/>
                  <a:gd name="connsiteX54" fmla="*/ 8862 w 10000"/>
                  <a:gd name="connsiteY54" fmla="*/ 9787 h 10000"/>
                  <a:gd name="connsiteX55" fmla="*/ 9134 w 10000"/>
                  <a:gd name="connsiteY55" fmla="*/ 9799 h 10000"/>
                  <a:gd name="connsiteX56" fmla="*/ 9453 w 10000"/>
                  <a:gd name="connsiteY56" fmla="*/ 9814 h 10000"/>
                  <a:gd name="connsiteX57" fmla="*/ 9752 w 10000"/>
                  <a:gd name="connsiteY57" fmla="*/ 9835 h 10000"/>
                  <a:gd name="connsiteX58" fmla="*/ 10000 w 10000"/>
                  <a:gd name="connsiteY58" fmla="*/ 9865 h 10000"/>
                  <a:gd name="connsiteX59" fmla="*/ 0 w 10000"/>
                  <a:gd name="connsiteY59" fmla="*/ 10000 h 10000"/>
                  <a:gd name="connsiteX60" fmla="*/ 985 w 10000"/>
                  <a:gd name="connsiteY60" fmla="*/ 9935 h 10000"/>
                  <a:gd name="connsiteX61" fmla="*/ 1334 w 10000"/>
                  <a:gd name="connsiteY61" fmla="*/ 9912 h 10000"/>
                  <a:gd name="connsiteX62" fmla="*/ 1629 w 10000"/>
                  <a:gd name="connsiteY62" fmla="*/ 9893 h 10000"/>
                  <a:gd name="connsiteX63" fmla="*/ 1974 w 10000"/>
                  <a:gd name="connsiteY63" fmla="*/ 9877 h 10000"/>
                  <a:gd name="connsiteX64" fmla="*/ 2345 w 10000"/>
                  <a:gd name="connsiteY64" fmla="*/ 9865 h 10000"/>
                  <a:gd name="connsiteX65" fmla="*/ 2716 w 10000"/>
                  <a:gd name="connsiteY65" fmla="*/ 9865 h 10000"/>
                  <a:gd name="connsiteX66" fmla="*/ 2987 w 10000"/>
                  <a:gd name="connsiteY66" fmla="*/ 9865 h 10000"/>
                  <a:gd name="connsiteX67" fmla="*/ 3259 w 10000"/>
                  <a:gd name="connsiteY67" fmla="*/ 9865 h 10000"/>
                  <a:gd name="connsiteX68" fmla="*/ 3507 w 10000"/>
                  <a:gd name="connsiteY68" fmla="*/ 9858 h 10000"/>
                  <a:gd name="connsiteX69" fmla="*/ 3777 w 10000"/>
                  <a:gd name="connsiteY69" fmla="*/ 9851 h 10000"/>
                  <a:gd name="connsiteX70" fmla="*/ 4023 w 10000"/>
                  <a:gd name="connsiteY70" fmla="*/ 9847 h 10000"/>
                  <a:gd name="connsiteX71" fmla="*/ 4247 w 10000"/>
                  <a:gd name="connsiteY71" fmla="*/ 9835 h 10000"/>
                  <a:gd name="connsiteX72" fmla="*/ 4492 w 10000"/>
                  <a:gd name="connsiteY72" fmla="*/ 9818 h 10000"/>
                  <a:gd name="connsiteX73" fmla="*/ 4715 w 10000"/>
                  <a:gd name="connsiteY73" fmla="*/ 9799 h 10000"/>
                  <a:gd name="connsiteX74" fmla="*/ 4740 w 10000"/>
                  <a:gd name="connsiteY74" fmla="*/ 9626 h 10000"/>
                  <a:gd name="connsiteX75" fmla="*/ 4813 w 10000"/>
                  <a:gd name="connsiteY75" fmla="*/ 9451 h 10000"/>
                  <a:gd name="connsiteX76" fmla="*/ 4912 w 10000"/>
                  <a:gd name="connsiteY76" fmla="*/ 9278 h 10000"/>
                  <a:gd name="connsiteX77" fmla="*/ 4986 w 10000"/>
                  <a:gd name="connsiteY77" fmla="*/ 9102 h 10000"/>
                  <a:gd name="connsiteX78" fmla="*/ 4962 w 10000"/>
                  <a:gd name="connsiteY78" fmla="*/ 8849 h 10000"/>
                  <a:gd name="connsiteX79" fmla="*/ 4962 w 10000"/>
                  <a:gd name="connsiteY79" fmla="*/ 8594 h 10000"/>
                  <a:gd name="connsiteX80" fmla="*/ 4962 w 10000"/>
                  <a:gd name="connsiteY80" fmla="*/ 8338 h 10000"/>
                  <a:gd name="connsiteX81" fmla="*/ 4986 w 10000"/>
                  <a:gd name="connsiteY81" fmla="*/ 8083 h 10000"/>
                  <a:gd name="connsiteX82" fmla="*/ 4986 w 10000"/>
                  <a:gd name="connsiteY82" fmla="*/ 7882 h 10000"/>
                  <a:gd name="connsiteX83" fmla="*/ 4937 w 10000"/>
                  <a:gd name="connsiteY83" fmla="*/ 7674 h 10000"/>
                  <a:gd name="connsiteX84" fmla="*/ 4912 w 10000"/>
                  <a:gd name="connsiteY84" fmla="*/ 7481 h 10000"/>
                  <a:gd name="connsiteX85" fmla="*/ 4986 w 10000"/>
                  <a:gd name="connsiteY85" fmla="*/ 7286 h 10000"/>
                  <a:gd name="connsiteX86" fmla="*/ 5259 w 10000"/>
                  <a:gd name="connsiteY86" fmla="*/ 7079 h 10000"/>
                  <a:gd name="connsiteX87" fmla="*/ 5308 w 10000"/>
                  <a:gd name="connsiteY87" fmla="*/ 6862 h 10000"/>
                  <a:gd name="connsiteX88" fmla="*/ 5282 w 10000"/>
                  <a:gd name="connsiteY88" fmla="*/ 6642 h 10000"/>
                  <a:gd name="connsiteX89" fmla="*/ 5282 w 10000"/>
                  <a:gd name="connsiteY89" fmla="*/ 6418 h 10000"/>
                  <a:gd name="connsiteX90" fmla="*/ 5308 w 10000"/>
                  <a:gd name="connsiteY90" fmla="*/ 6340 h 10000"/>
                  <a:gd name="connsiteX91" fmla="*/ 5331 w 10000"/>
                  <a:gd name="connsiteY91" fmla="*/ 6264 h 10000"/>
                  <a:gd name="connsiteX92" fmla="*/ 5331 w 10000"/>
                  <a:gd name="connsiteY92" fmla="*/ 6189 h 10000"/>
                  <a:gd name="connsiteX93" fmla="*/ 5259 w 10000"/>
                  <a:gd name="connsiteY93" fmla="*/ 6116 h 10000"/>
                  <a:gd name="connsiteX94" fmla="*/ 5233 w 10000"/>
                  <a:gd name="connsiteY94" fmla="*/ 5940 h 10000"/>
                  <a:gd name="connsiteX95" fmla="*/ 5282 w 10000"/>
                  <a:gd name="connsiteY95" fmla="*/ 5928 h 10000"/>
                  <a:gd name="connsiteX96" fmla="*/ 5282 w 10000"/>
                  <a:gd name="connsiteY96" fmla="*/ 5745 h 10000"/>
                  <a:gd name="connsiteX97" fmla="*/ 5331 w 10000"/>
                  <a:gd name="connsiteY97" fmla="*/ 5558 h 10000"/>
                  <a:gd name="connsiteX98" fmla="*/ 5357 w 10000"/>
                  <a:gd name="connsiteY98" fmla="*/ 5376 h 10000"/>
                  <a:gd name="connsiteX99" fmla="*/ 5308 w 10000"/>
                  <a:gd name="connsiteY99" fmla="*/ 5177 h 10000"/>
                  <a:gd name="connsiteX100" fmla="*/ 5432 w 10000"/>
                  <a:gd name="connsiteY100" fmla="*/ 5149 h 10000"/>
                  <a:gd name="connsiteX101" fmla="*/ 5357 w 10000"/>
                  <a:gd name="connsiteY101" fmla="*/ 4777 h 10000"/>
                  <a:gd name="connsiteX102" fmla="*/ 5458 w 10000"/>
                  <a:gd name="connsiteY102" fmla="*/ 4689 h 10000"/>
                  <a:gd name="connsiteX103" fmla="*/ 5481 w 10000"/>
                  <a:gd name="connsiteY103" fmla="*/ 4603 h 10000"/>
                  <a:gd name="connsiteX104" fmla="*/ 5505 w 10000"/>
                  <a:gd name="connsiteY104" fmla="*/ 4512 h 10000"/>
                  <a:gd name="connsiteX105" fmla="*/ 5553 w 10000"/>
                  <a:gd name="connsiteY105" fmla="*/ 4419 h 10000"/>
                  <a:gd name="connsiteX106" fmla="*/ 5628 w 10000"/>
                  <a:gd name="connsiteY106" fmla="*/ 4365 h 10000"/>
                  <a:gd name="connsiteX107" fmla="*/ 5603 w 10000"/>
                  <a:gd name="connsiteY107" fmla="*/ 4317 h 10000"/>
                  <a:gd name="connsiteX108" fmla="*/ 5553 w 10000"/>
                  <a:gd name="connsiteY108" fmla="*/ 4262 h 10000"/>
                  <a:gd name="connsiteX109" fmla="*/ 5603 w 10000"/>
                  <a:gd name="connsiteY109" fmla="*/ 4215 h 10000"/>
                  <a:gd name="connsiteX110" fmla="*/ 5704 w 10000"/>
                  <a:gd name="connsiteY110" fmla="*/ 4128 h 10000"/>
                  <a:gd name="connsiteX111" fmla="*/ 5704 w 10000"/>
                  <a:gd name="connsiteY111" fmla="*/ 4044 h 10000"/>
                  <a:gd name="connsiteX112" fmla="*/ 5677 w 10000"/>
                  <a:gd name="connsiteY112" fmla="*/ 3957 h 10000"/>
                  <a:gd name="connsiteX113" fmla="*/ 5654 w 10000"/>
                  <a:gd name="connsiteY113" fmla="*/ 3868 h 10000"/>
                  <a:gd name="connsiteX114" fmla="*/ 5531 w 10000"/>
                  <a:gd name="connsiteY114" fmla="*/ 3864 h 10000"/>
                  <a:gd name="connsiteX115" fmla="*/ 5553 w 10000"/>
                  <a:gd name="connsiteY115" fmla="*/ 3797 h 10000"/>
                  <a:gd name="connsiteX116" fmla="*/ 5654 w 10000"/>
                  <a:gd name="connsiteY116" fmla="*/ 3729 h 10000"/>
                  <a:gd name="connsiteX117" fmla="*/ 5677 w 10000"/>
                  <a:gd name="connsiteY117" fmla="*/ 3664 h 10000"/>
                  <a:gd name="connsiteX118" fmla="*/ 5654 w 10000"/>
                  <a:gd name="connsiteY118" fmla="*/ 3592 h 10000"/>
                  <a:gd name="connsiteX119" fmla="*/ 5603 w 10000"/>
                  <a:gd name="connsiteY119" fmla="*/ 3592 h 10000"/>
                  <a:gd name="connsiteX120" fmla="*/ 5628 w 10000"/>
                  <a:gd name="connsiteY120" fmla="*/ 3524 h 10000"/>
                  <a:gd name="connsiteX121" fmla="*/ 5603 w 10000"/>
                  <a:gd name="connsiteY121" fmla="*/ 3446 h 10000"/>
                  <a:gd name="connsiteX122" fmla="*/ 5603 w 10000"/>
                  <a:gd name="connsiteY122" fmla="*/ 3377 h 10000"/>
                  <a:gd name="connsiteX123" fmla="*/ 5677 w 10000"/>
                  <a:gd name="connsiteY123" fmla="*/ 3306 h 10000"/>
                  <a:gd name="connsiteX124" fmla="*/ 5677 w 10000"/>
                  <a:gd name="connsiteY124" fmla="*/ 3163 h 10000"/>
                  <a:gd name="connsiteX125" fmla="*/ 5677 w 10000"/>
                  <a:gd name="connsiteY125" fmla="*/ 3024 h 10000"/>
                  <a:gd name="connsiteX126" fmla="*/ 5754 w 10000"/>
                  <a:gd name="connsiteY126" fmla="*/ 2887 h 10000"/>
                  <a:gd name="connsiteX127" fmla="*/ 5925 w 10000"/>
                  <a:gd name="connsiteY127" fmla="*/ 2760 h 10000"/>
                  <a:gd name="connsiteX128" fmla="*/ 5851 w 10000"/>
                  <a:gd name="connsiteY128" fmla="*/ 2740 h 10000"/>
                  <a:gd name="connsiteX129" fmla="*/ 5851 w 10000"/>
                  <a:gd name="connsiteY129" fmla="*/ 2620 h 10000"/>
                  <a:gd name="connsiteX130" fmla="*/ 5826 w 10000"/>
                  <a:gd name="connsiteY130" fmla="*/ 2501 h 10000"/>
                  <a:gd name="connsiteX131" fmla="*/ 5802 w 10000"/>
                  <a:gd name="connsiteY131" fmla="*/ 2383 h 10000"/>
                  <a:gd name="connsiteX132" fmla="*/ 5851 w 10000"/>
                  <a:gd name="connsiteY132" fmla="*/ 2277 h 10000"/>
                  <a:gd name="connsiteX133" fmla="*/ 5899 w 10000"/>
                  <a:gd name="connsiteY133" fmla="*/ 2084 h 10000"/>
                  <a:gd name="connsiteX134" fmla="*/ 6024 w 10000"/>
                  <a:gd name="connsiteY134" fmla="*/ 1899 h 10000"/>
                  <a:gd name="connsiteX135" fmla="*/ 6100 w 10000"/>
                  <a:gd name="connsiteY135" fmla="*/ 1708 h 10000"/>
                  <a:gd name="connsiteX136" fmla="*/ 6050 w 10000"/>
                  <a:gd name="connsiteY136" fmla="*/ 1515 h 10000"/>
                  <a:gd name="connsiteX137" fmla="*/ 6072 w 10000"/>
                  <a:gd name="connsiteY137" fmla="*/ 1423 h 10000"/>
                  <a:gd name="connsiteX138" fmla="*/ 6072 w 10000"/>
                  <a:gd name="connsiteY138" fmla="*/ 1326 h 10000"/>
                  <a:gd name="connsiteX139" fmla="*/ 6072 w 10000"/>
                  <a:gd name="connsiteY139" fmla="*/ 1231 h 10000"/>
                  <a:gd name="connsiteX140" fmla="*/ 6050 w 10000"/>
                  <a:gd name="connsiteY140" fmla="*/ 1136 h 10000"/>
                  <a:gd name="connsiteX141" fmla="*/ 5925 w 10000"/>
                  <a:gd name="connsiteY141" fmla="*/ 1165 h 10000"/>
                  <a:gd name="connsiteX142" fmla="*/ 5925 w 10000"/>
                  <a:gd name="connsiteY142" fmla="*/ 1101 h 10000"/>
                  <a:gd name="connsiteX143" fmla="*/ 5899 w 10000"/>
                  <a:gd name="connsiteY143" fmla="*/ 1036 h 10000"/>
                  <a:gd name="connsiteX144" fmla="*/ 5899 w 10000"/>
                  <a:gd name="connsiteY144" fmla="*/ 970 h 10000"/>
                  <a:gd name="connsiteX145" fmla="*/ 5925 w 10000"/>
                  <a:gd name="connsiteY145" fmla="*/ 909 h 10000"/>
                  <a:gd name="connsiteX146" fmla="*/ 5851 w 10000"/>
                  <a:gd name="connsiteY146" fmla="*/ 823 h 10000"/>
                  <a:gd name="connsiteX147" fmla="*/ 5851 w 10000"/>
                  <a:gd name="connsiteY147" fmla="*/ 738 h 10000"/>
                  <a:gd name="connsiteX148" fmla="*/ 5826 w 10000"/>
                  <a:gd name="connsiteY148" fmla="*/ 649 h 10000"/>
                  <a:gd name="connsiteX149" fmla="*/ 5826 w 10000"/>
                  <a:gd name="connsiteY149" fmla="*/ 573 h 10000"/>
                  <a:gd name="connsiteX150" fmla="*/ 5754 w 10000"/>
                  <a:gd name="connsiteY150" fmla="*/ 371 h 10000"/>
                  <a:gd name="connsiteX151" fmla="*/ 5677 w 10000"/>
                  <a:gd name="connsiteY151" fmla="*/ 352 h 10000"/>
                  <a:gd name="connsiteX152" fmla="*/ 5531 w 10000"/>
                  <a:gd name="connsiteY152" fmla="*/ 340 h 10000"/>
                  <a:gd name="connsiteX153" fmla="*/ 5432 w 10000"/>
                  <a:gd name="connsiteY153" fmla="*/ 328 h 10000"/>
                  <a:gd name="connsiteX154" fmla="*/ 5282 w 10000"/>
                  <a:gd name="connsiteY154" fmla="*/ 325 h 10000"/>
                  <a:gd name="connsiteX155" fmla="*/ 5184 w 10000"/>
                  <a:gd name="connsiteY155" fmla="*/ 328 h 10000"/>
                  <a:gd name="connsiteX156" fmla="*/ 5111 w 10000"/>
                  <a:gd name="connsiteY156" fmla="*/ 336 h 10000"/>
                  <a:gd name="connsiteX157" fmla="*/ 5012 w 10000"/>
                  <a:gd name="connsiteY157" fmla="*/ 336 h 10000"/>
                  <a:gd name="connsiteX158" fmla="*/ 4937 w 10000"/>
                  <a:gd name="connsiteY158" fmla="*/ 328 h 10000"/>
                  <a:gd name="connsiteX159" fmla="*/ 4962 w 10000"/>
                  <a:gd name="connsiteY159" fmla="*/ 313 h 10000"/>
                  <a:gd name="connsiteX160" fmla="*/ 5012 w 10000"/>
                  <a:gd name="connsiteY160" fmla="*/ 305 h 10000"/>
                  <a:gd name="connsiteX161" fmla="*/ 5088 w 10000"/>
                  <a:gd name="connsiteY161" fmla="*/ 293 h 10000"/>
                  <a:gd name="connsiteX162" fmla="*/ 5061 w 10000"/>
                  <a:gd name="connsiteY162" fmla="*/ 278 h 10000"/>
                  <a:gd name="connsiteX163" fmla="*/ 5282 w 10000"/>
                  <a:gd name="connsiteY163" fmla="*/ 262 h 10000"/>
                  <a:gd name="connsiteX164" fmla="*/ 5505 w 10000"/>
                  <a:gd name="connsiteY164" fmla="*/ 235 h 10000"/>
                  <a:gd name="connsiteX165" fmla="*/ 5704 w 10000"/>
                  <a:gd name="connsiteY165" fmla="*/ 207 h 10000"/>
                  <a:gd name="connsiteX166" fmla="*/ 5874 w 10000"/>
                  <a:gd name="connsiteY166" fmla="*/ 165 h 10000"/>
                  <a:gd name="connsiteX167" fmla="*/ 5925 w 10000"/>
                  <a:gd name="connsiteY167" fmla="*/ 122 h 10000"/>
                  <a:gd name="connsiteX168" fmla="*/ 5997 w 10000"/>
                  <a:gd name="connsiteY168" fmla="*/ 87 h 10000"/>
                  <a:gd name="connsiteX169" fmla="*/ 5997 w 10000"/>
                  <a:gd name="connsiteY169" fmla="*/ 42 h 10000"/>
                  <a:gd name="connsiteX170" fmla="*/ 6024 w 10000"/>
                  <a:gd name="connsiteY170" fmla="*/ 0 h 10000"/>
                  <a:gd name="connsiteX171" fmla="*/ 6100 w 10000"/>
                  <a:gd name="connsiteY171" fmla="*/ 74 h 10000"/>
                  <a:gd name="connsiteX172" fmla="*/ 6196 w 10000"/>
                  <a:gd name="connsiteY172" fmla="*/ 157 h 10000"/>
                  <a:gd name="connsiteX173" fmla="*/ 6223 w 10000"/>
                  <a:gd name="connsiteY173" fmla="*/ 239 h 10000"/>
                  <a:gd name="connsiteX174" fmla="*/ 6173 w 10000"/>
                  <a:gd name="connsiteY174" fmla="*/ 325 h 10000"/>
                  <a:gd name="connsiteX0" fmla="*/ 5188 w 9015"/>
                  <a:gd name="connsiteY0" fmla="*/ 325 h 9935"/>
                  <a:gd name="connsiteX1" fmla="*/ 5308 w 9015"/>
                  <a:gd name="connsiteY1" fmla="*/ 561 h 9935"/>
                  <a:gd name="connsiteX2" fmla="*/ 5408 w 9015"/>
                  <a:gd name="connsiteY2" fmla="*/ 804 h 9935"/>
                  <a:gd name="connsiteX3" fmla="*/ 5459 w 9015"/>
                  <a:gd name="connsiteY3" fmla="*/ 1043 h 9935"/>
                  <a:gd name="connsiteX4" fmla="*/ 5508 w 9015"/>
                  <a:gd name="connsiteY4" fmla="*/ 1279 h 9935"/>
                  <a:gd name="connsiteX5" fmla="*/ 5680 w 9015"/>
                  <a:gd name="connsiteY5" fmla="*/ 1511 h 9935"/>
                  <a:gd name="connsiteX6" fmla="*/ 5780 w 9015"/>
                  <a:gd name="connsiteY6" fmla="*/ 1748 h 9935"/>
                  <a:gd name="connsiteX7" fmla="*/ 5780 w 9015"/>
                  <a:gd name="connsiteY7" fmla="*/ 1984 h 9935"/>
                  <a:gd name="connsiteX8" fmla="*/ 5754 w 9015"/>
                  <a:gd name="connsiteY8" fmla="*/ 2218 h 9935"/>
                  <a:gd name="connsiteX9" fmla="*/ 5801 w 9015"/>
                  <a:gd name="connsiteY9" fmla="*/ 2344 h 9935"/>
                  <a:gd name="connsiteX10" fmla="*/ 5878 w 9015"/>
                  <a:gd name="connsiteY10" fmla="*/ 2482 h 9935"/>
                  <a:gd name="connsiteX11" fmla="*/ 5878 w 9015"/>
                  <a:gd name="connsiteY11" fmla="*/ 2617 h 9935"/>
                  <a:gd name="connsiteX12" fmla="*/ 5854 w 9015"/>
                  <a:gd name="connsiteY12" fmla="*/ 2752 h 9935"/>
                  <a:gd name="connsiteX13" fmla="*/ 5878 w 9015"/>
                  <a:gd name="connsiteY13" fmla="*/ 2767 h 9935"/>
                  <a:gd name="connsiteX14" fmla="*/ 5854 w 9015"/>
                  <a:gd name="connsiteY14" fmla="*/ 2790 h 9935"/>
                  <a:gd name="connsiteX15" fmla="*/ 5780 w 9015"/>
                  <a:gd name="connsiteY15" fmla="*/ 2806 h 9935"/>
                  <a:gd name="connsiteX16" fmla="*/ 5754 w 9015"/>
                  <a:gd name="connsiteY16" fmla="*/ 2827 h 9935"/>
                  <a:gd name="connsiteX17" fmla="*/ 5754 w 9015"/>
                  <a:gd name="connsiteY17" fmla="*/ 2887 h 9935"/>
                  <a:gd name="connsiteX18" fmla="*/ 5754 w 9015"/>
                  <a:gd name="connsiteY18" fmla="*/ 2945 h 9935"/>
                  <a:gd name="connsiteX19" fmla="*/ 5707 w 9015"/>
                  <a:gd name="connsiteY19" fmla="*/ 3008 h 9935"/>
                  <a:gd name="connsiteX20" fmla="*/ 5656 w 9015"/>
                  <a:gd name="connsiteY20" fmla="*/ 3062 h 9935"/>
                  <a:gd name="connsiteX21" fmla="*/ 5656 w 9015"/>
                  <a:gd name="connsiteY21" fmla="*/ 3239 h 9935"/>
                  <a:gd name="connsiteX22" fmla="*/ 5707 w 9015"/>
                  <a:gd name="connsiteY22" fmla="*/ 3425 h 9935"/>
                  <a:gd name="connsiteX23" fmla="*/ 5801 w 9015"/>
                  <a:gd name="connsiteY23" fmla="*/ 3611 h 9935"/>
                  <a:gd name="connsiteX24" fmla="*/ 5829 w 9015"/>
                  <a:gd name="connsiteY24" fmla="*/ 3789 h 9935"/>
                  <a:gd name="connsiteX25" fmla="*/ 6051 w 9015"/>
                  <a:gd name="connsiteY25" fmla="*/ 3941 h 9935"/>
                  <a:gd name="connsiteX26" fmla="*/ 6078 w 9015"/>
                  <a:gd name="connsiteY26" fmla="*/ 4098 h 9935"/>
                  <a:gd name="connsiteX27" fmla="*/ 6051 w 9015"/>
                  <a:gd name="connsiteY27" fmla="*/ 4254 h 9935"/>
                  <a:gd name="connsiteX28" fmla="*/ 6028 w 9015"/>
                  <a:gd name="connsiteY28" fmla="*/ 4411 h 9935"/>
                  <a:gd name="connsiteX29" fmla="*/ 5854 w 9015"/>
                  <a:gd name="connsiteY29" fmla="*/ 4645 h 9935"/>
                  <a:gd name="connsiteX30" fmla="*/ 5878 w 9015"/>
                  <a:gd name="connsiteY30" fmla="*/ 4881 h 9935"/>
                  <a:gd name="connsiteX31" fmla="*/ 5954 w 9015"/>
                  <a:gd name="connsiteY31" fmla="*/ 5114 h 9935"/>
                  <a:gd name="connsiteX32" fmla="*/ 5878 w 9015"/>
                  <a:gd name="connsiteY32" fmla="*/ 5348 h 9935"/>
                  <a:gd name="connsiteX33" fmla="*/ 5974 w 9015"/>
                  <a:gd name="connsiteY33" fmla="*/ 5607 h 9935"/>
                  <a:gd name="connsiteX34" fmla="*/ 6051 w 9015"/>
                  <a:gd name="connsiteY34" fmla="*/ 5856 h 9935"/>
                  <a:gd name="connsiteX35" fmla="*/ 6125 w 9015"/>
                  <a:gd name="connsiteY35" fmla="*/ 6112 h 9935"/>
                  <a:gd name="connsiteX36" fmla="*/ 6125 w 9015"/>
                  <a:gd name="connsiteY36" fmla="*/ 6374 h 9935"/>
                  <a:gd name="connsiteX37" fmla="*/ 6223 w 9015"/>
                  <a:gd name="connsiteY37" fmla="*/ 6708 h 9935"/>
                  <a:gd name="connsiteX38" fmla="*/ 6223 w 9015"/>
                  <a:gd name="connsiteY38" fmla="*/ 7040 h 9935"/>
                  <a:gd name="connsiteX39" fmla="*/ 6247 w 9015"/>
                  <a:gd name="connsiteY39" fmla="*/ 7366 h 9935"/>
                  <a:gd name="connsiteX40" fmla="*/ 6544 w 9015"/>
                  <a:gd name="connsiteY40" fmla="*/ 7688 h 9935"/>
                  <a:gd name="connsiteX41" fmla="*/ 6593 w 9015"/>
                  <a:gd name="connsiteY41" fmla="*/ 7845 h 9935"/>
                  <a:gd name="connsiteX42" fmla="*/ 6694 w 9015"/>
                  <a:gd name="connsiteY42" fmla="*/ 8000 h 9935"/>
                  <a:gd name="connsiteX43" fmla="*/ 6743 w 9015"/>
                  <a:gd name="connsiteY43" fmla="*/ 8162 h 9935"/>
                  <a:gd name="connsiteX44" fmla="*/ 6642 w 9015"/>
                  <a:gd name="connsiteY44" fmla="*/ 8319 h 9935"/>
                  <a:gd name="connsiteX45" fmla="*/ 6521 w 9015"/>
                  <a:gd name="connsiteY45" fmla="*/ 8522 h 9935"/>
                  <a:gd name="connsiteX46" fmla="*/ 6544 w 9015"/>
                  <a:gd name="connsiteY46" fmla="*/ 8733 h 9935"/>
                  <a:gd name="connsiteX47" fmla="*/ 6694 w 9015"/>
                  <a:gd name="connsiteY47" fmla="*/ 8953 h 9935"/>
                  <a:gd name="connsiteX48" fmla="*/ 6814 w 9015"/>
                  <a:gd name="connsiteY48" fmla="*/ 9163 h 9935"/>
                  <a:gd name="connsiteX49" fmla="*/ 6841 w 9015"/>
                  <a:gd name="connsiteY49" fmla="*/ 9320 h 9935"/>
                  <a:gd name="connsiteX50" fmla="*/ 6841 w 9015"/>
                  <a:gd name="connsiteY50" fmla="*/ 9483 h 9935"/>
                  <a:gd name="connsiteX51" fmla="*/ 6916 w 9015"/>
                  <a:gd name="connsiteY51" fmla="*/ 9641 h 9935"/>
                  <a:gd name="connsiteX52" fmla="*/ 7210 w 9015"/>
                  <a:gd name="connsiteY52" fmla="*/ 9776 h 9935"/>
                  <a:gd name="connsiteX53" fmla="*/ 7533 w 9015"/>
                  <a:gd name="connsiteY53" fmla="*/ 9776 h 9935"/>
                  <a:gd name="connsiteX54" fmla="*/ 7877 w 9015"/>
                  <a:gd name="connsiteY54" fmla="*/ 9787 h 9935"/>
                  <a:gd name="connsiteX55" fmla="*/ 8149 w 9015"/>
                  <a:gd name="connsiteY55" fmla="*/ 9799 h 9935"/>
                  <a:gd name="connsiteX56" fmla="*/ 8468 w 9015"/>
                  <a:gd name="connsiteY56" fmla="*/ 9814 h 9935"/>
                  <a:gd name="connsiteX57" fmla="*/ 8767 w 9015"/>
                  <a:gd name="connsiteY57" fmla="*/ 9835 h 9935"/>
                  <a:gd name="connsiteX58" fmla="*/ 9015 w 9015"/>
                  <a:gd name="connsiteY58" fmla="*/ 9865 h 9935"/>
                  <a:gd name="connsiteX59" fmla="*/ 0 w 9015"/>
                  <a:gd name="connsiteY59" fmla="*/ 9935 h 9935"/>
                  <a:gd name="connsiteX60" fmla="*/ 349 w 9015"/>
                  <a:gd name="connsiteY60" fmla="*/ 9912 h 9935"/>
                  <a:gd name="connsiteX61" fmla="*/ 644 w 9015"/>
                  <a:gd name="connsiteY61" fmla="*/ 9893 h 9935"/>
                  <a:gd name="connsiteX62" fmla="*/ 989 w 9015"/>
                  <a:gd name="connsiteY62" fmla="*/ 9877 h 9935"/>
                  <a:gd name="connsiteX63" fmla="*/ 1360 w 9015"/>
                  <a:gd name="connsiteY63" fmla="*/ 9865 h 9935"/>
                  <a:gd name="connsiteX64" fmla="*/ 1731 w 9015"/>
                  <a:gd name="connsiteY64" fmla="*/ 9865 h 9935"/>
                  <a:gd name="connsiteX65" fmla="*/ 2002 w 9015"/>
                  <a:gd name="connsiteY65" fmla="*/ 9865 h 9935"/>
                  <a:gd name="connsiteX66" fmla="*/ 2274 w 9015"/>
                  <a:gd name="connsiteY66" fmla="*/ 9865 h 9935"/>
                  <a:gd name="connsiteX67" fmla="*/ 2522 w 9015"/>
                  <a:gd name="connsiteY67" fmla="*/ 9858 h 9935"/>
                  <a:gd name="connsiteX68" fmla="*/ 2792 w 9015"/>
                  <a:gd name="connsiteY68" fmla="*/ 9851 h 9935"/>
                  <a:gd name="connsiteX69" fmla="*/ 3038 w 9015"/>
                  <a:gd name="connsiteY69" fmla="*/ 9847 h 9935"/>
                  <a:gd name="connsiteX70" fmla="*/ 3262 w 9015"/>
                  <a:gd name="connsiteY70" fmla="*/ 9835 h 9935"/>
                  <a:gd name="connsiteX71" fmla="*/ 3507 w 9015"/>
                  <a:gd name="connsiteY71" fmla="*/ 9818 h 9935"/>
                  <a:gd name="connsiteX72" fmla="*/ 3730 w 9015"/>
                  <a:gd name="connsiteY72" fmla="*/ 9799 h 9935"/>
                  <a:gd name="connsiteX73" fmla="*/ 3755 w 9015"/>
                  <a:gd name="connsiteY73" fmla="*/ 9626 h 9935"/>
                  <a:gd name="connsiteX74" fmla="*/ 3828 w 9015"/>
                  <a:gd name="connsiteY74" fmla="*/ 9451 h 9935"/>
                  <a:gd name="connsiteX75" fmla="*/ 3927 w 9015"/>
                  <a:gd name="connsiteY75" fmla="*/ 9278 h 9935"/>
                  <a:gd name="connsiteX76" fmla="*/ 4001 w 9015"/>
                  <a:gd name="connsiteY76" fmla="*/ 9102 h 9935"/>
                  <a:gd name="connsiteX77" fmla="*/ 3977 w 9015"/>
                  <a:gd name="connsiteY77" fmla="*/ 8849 h 9935"/>
                  <a:gd name="connsiteX78" fmla="*/ 3977 w 9015"/>
                  <a:gd name="connsiteY78" fmla="*/ 8594 h 9935"/>
                  <a:gd name="connsiteX79" fmla="*/ 3977 w 9015"/>
                  <a:gd name="connsiteY79" fmla="*/ 8338 h 9935"/>
                  <a:gd name="connsiteX80" fmla="*/ 4001 w 9015"/>
                  <a:gd name="connsiteY80" fmla="*/ 8083 h 9935"/>
                  <a:gd name="connsiteX81" fmla="*/ 4001 w 9015"/>
                  <a:gd name="connsiteY81" fmla="*/ 7882 h 9935"/>
                  <a:gd name="connsiteX82" fmla="*/ 3952 w 9015"/>
                  <a:gd name="connsiteY82" fmla="*/ 7674 h 9935"/>
                  <a:gd name="connsiteX83" fmla="*/ 3927 w 9015"/>
                  <a:gd name="connsiteY83" fmla="*/ 7481 h 9935"/>
                  <a:gd name="connsiteX84" fmla="*/ 4001 w 9015"/>
                  <a:gd name="connsiteY84" fmla="*/ 7286 h 9935"/>
                  <a:gd name="connsiteX85" fmla="*/ 4274 w 9015"/>
                  <a:gd name="connsiteY85" fmla="*/ 7079 h 9935"/>
                  <a:gd name="connsiteX86" fmla="*/ 4323 w 9015"/>
                  <a:gd name="connsiteY86" fmla="*/ 6862 h 9935"/>
                  <a:gd name="connsiteX87" fmla="*/ 4297 w 9015"/>
                  <a:gd name="connsiteY87" fmla="*/ 6642 h 9935"/>
                  <a:gd name="connsiteX88" fmla="*/ 4297 w 9015"/>
                  <a:gd name="connsiteY88" fmla="*/ 6418 h 9935"/>
                  <a:gd name="connsiteX89" fmla="*/ 4323 w 9015"/>
                  <a:gd name="connsiteY89" fmla="*/ 6340 h 9935"/>
                  <a:gd name="connsiteX90" fmla="*/ 4346 w 9015"/>
                  <a:gd name="connsiteY90" fmla="*/ 6264 h 9935"/>
                  <a:gd name="connsiteX91" fmla="*/ 4346 w 9015"/>
                  <a:gd name="connsiteY91" fmla="*/ 6189 h 9935"/>
                  <a:gd name="connsiteX92" fmla="*/ 4274 w 9015"/>
                  <a:gd name="connsiteY92" fmla="*/ 6116 h 9935"/>
                  <a:gd name="connsiteX93" fmla="*/ 4248 w 9015"/>
                  <a:gd name="connsiteY93" fmla="*/ 5940 h 9935"/>
                  <a:gd name="connsiteX94" fmla="*/ 4297 w 9015"/>
                  <a:gd name="connsiteY94" fmla="*/ 5928 h 9935"/>
                  <a:gd name="connsiteX95" fmla="*/ 4297 w 9015"/>
                  <a:gd name="connsiteY95" fmla="*/ 5745 h 9935"/>
                  <a:gd name="connsiteX96" fmla="*/ 4346 w 9015"/>
                  <a:gd name="connsiteY96" fmla="*/ 5558 h 9935"/>
                  <a:gd name="connsiteX97" fmla="*/ 4372 w 9015"/>
                  <a:gd name="connsiteY97" fmla="*/ 5376 h 9935"/>
                  <a:gd name="connsiteX98" fmla="*/ 4323 w 9015"/>
                  <a:gd name="connsiteY98" fmla="*/ 5177 h 9935"/>
                  <a:gd name="connsiteX99" fmla="*/ 4447 w 9015"/>
                  <a:gd name="connsiteY99" fmla="*/ 5149 h 9935"/>
                  <a:gd name="connsiteX100" fmla="*/ 4372 w 9015"/>
                  <a:gd name="connsiteY100" fmla="*/ 4777 h 9935"/>
                  <a:gd name="connsiteX101" fmla="*/ 4473 w 9015"/>
                  <a:gd name="connsiteY101" fmla="*/ 4689 h 9935"/>
                  <a:gd name="connsiteX102" fmla="*/ 4496 w 9015"/>
                  <a:gd name="connsiteY102" fmla="*/ 4603 h 9935"/>
                  <a:gd name="connsiteX103" fmla="*/ 4520 w 9015"/>
                  <a:gd name="connsiteY103" fmla="*/ 4512 h 9935"/>
                  <a:gd name="connsiteX104" fmla="*/ 4568 w 9015"/>
                  <a:gd name="connsiteY104" fmla="*/ 4419 h 9935"/>
                  <a:gd name="connsiteX105" fmla="*/ 4643 w 9015"/>
                  <a:gd name="connsiteY105" fmla="*/ 4365 h 9935"/>
                  <a:gd name="connsiteX106" fmla="*/ 4618 w 9015"/>
                  <a:gd name="connsiteY106" fmla="*/ 4317 h 9935"/>
                  <a:gd name="connsiteX107" fmla="*/ 4568 w 9015"/>
                  <a:gd name="connsiteY107" fmla="*/ 4262 h 9935"/>
                  <a:gd name="connsiteX108" fmla="*/ 4618 w 9015"/>
                  <a:gd name="connsiteY108" fmla="*/ 4215 h 9935"/>
                  <a:gd name="connsiteX109" fmla="*/ 4719 w 9015"/>
                  <a:gd name="connsiteY109" fmla="*/ 4128 h 9935"/>
                  <a:gd name="connsiteX110" fmla="*/ 4719 w 9015"/>
                  <a:gd name="connsiteY110" fmla="*/ 4044 h 9935"/>
                  <a:gd name="connsiteX111" fmla="*/ 4692 w 9015"/>
                  <a:gd name="connsiteY111" fmla="*/ 3957 h 9935"/>
                  <a:gd name="connsiteX112" fmla="*/ 4669 w 9015"/>
                  <a:gd name="connsiteY112" fmla="*/ 3868 h 9935"/>
                  <a:gd name="connsiteX113" fmla="*/ 4546 w 9015"/>
                  <a:gd name="connsiteY113" fmla="*/ 3864 h 9935"/>
                  <a:gd name="connsiteX114" fmla="*/ 4568 w 9015"/>
                  <a:gd name="connsiteY114" fmla="*/ 3797 h 9935"/>
                  <a:gd name="connsiteX115" fmla="*/ 4669 w 9015"/>
                  <a:gd name="connsiteY115" fmla="*/ 3729 h 9935"/>
                  <a:gd name="connsiteX116" fmla="*/ 4692 w 9015"/>
                  <a:gd name="connsiteY116" fmla="*/ 3664 h 9935"/>
                  <a:gd name="connsiteX117" fmla="*/ 4669 w 9015"/>
                  <a:gd name="connsiteY117" fmla="*/ 3592 h 9935"/>
                  <a:gd name="connsiteX118" fmla="*/ 4618 w 9015"/>
                  <a:gd name="connsiteY118" fmla="*/ 3592 h 9935"/>
                  <a:gd name="connsiteX119" fmla="*/ 4643 w 9015"/>
                  <a:gd name="connsiteY119" fmla="*/ 3524 h 9935"/>
                  <a:gd name="connsiteX120" fmla="*/ 4618 w 9015"/>
                  <a:gd name="connsiteY120" fmla="*/ 3446 h 9935"/>
                  <a:gd name="connsiteX121" fmla="*/ 4618 w 9015"/>
                  <a:gd name="connsiteY121" fmla="*/ 3377 h 9935"/>
                  <a:gd name="connsiteX122" fmla="*/ 4692 w 9015"/>
                  <a:gd name="connsiteY122" fmla="*/ 3306 h 9935"/>
                  <a:gd name="connsiteX123" fmla="*/ 4692 w 9015"/>
                  <a:gd name="connsiteY123" fmla="*/ 3163 h 9935"/>
                  <a:gd name="connsiteX124" fmla="*/ 4692 w 9015"/>
                  <a:gd name="connsiteY124" fmla="*/ 3024 h 9935"/>
                  <a:gd name="connsiteX125" fmla="*/ 4769 w 9015"/>
                  <a:gd name="connsiteY125" fmla="*/ 2887 h 9935"/>
                  <a:gd name="connsiteX126" fmla="*/ 4940 w 9015"/>
                  <a:gd name="connsiteY126" fmla="*/ 2760 h 9935"/>
                  <a:gd name="connsiteX127" fmla="*/ 4866 w 9015"/>
                  <a:gd name="connsiteY127" fmla="*/ 2740 h 9935"/>
                  <a:gd name="connsiteX128" fmla="*/ 4866 w 9015"/>
                  <a:gd name="connsiteY128" fmla="*/ 2620 h 9935"/>
                  <a:gd name="connsiteX129" fmla="*/ 4841 w 9015"/>
                  <a:gd name="connsiteY129" fmla="*/ 2501 h 9935"/>
                  <a:gd name="connsiteX130" fmla="*/ 4817 w 9015"/>
                  <a:gd name="connsiteY130" fmla="*/ 2383 h 9935"/>
                  <a:gd name="connsiteX131" fmla="*/ 4866 w 9015"/>
                  <a:gd name="connsiteY131" fmla="*/ 2277 h 9935"/>
                  <a:gd name="connsiteX132" fmla="*/ 4914 w 9015"/>
                  <a:gd name="connsiteY132" fmla="*/ 2084 h 9935"/>
                  <a:gd name="connsiteX133" fmla="*/ 5039 w 9015"/>
                  <a:gd name="connsiteY133" fmla="*/ 1899 h 9935"/>
                  <a:gd name="connsiteX134" fmla="*/ 5115 w 9015"/>
                  <a:gd name="connsiteY134" fmla="*/ 1708 h 9935"/>
                  <a:gd name="connsiteX135" fmla="*/ 5065 w 9015"/>
                  <a:gd name="connsiteY135" fmla="*/ 1515 h 9935"/>
                  <a:gd name="connsiteX136" fmla="*/ 5087 w 9015"/>
                  <a:gd name="connsiteY136" fmla="*/ 1423 h 9935"/>
                  <a:gd name="connsiteX137" fmla="*/ 5087 w 9015"/>
                  <a:gd name="connsiteY137" fmla="*/ 1326 h 9935"/>
                  <a:gd name="connsiteX138" fmla="*/ 5087 w 9015"/>
                  <a:gd name="connsiteY138" fmla="*/ 1231 h 9935"/>
                  <a:gd name="connsiteX139" fmla="*/ 5065 w 9015"/>
                  <a:gd name="connsiteY139" fmla="*/ 1136 h 9935"/>
                  <a:gd name="connsiteX140" fmla="*/ 4940 w 9015"/>
                  <a:gd name="connsiteY140" fmla="*/ 1165 h 9935"/>
                  <a:gd name="connsiteX141" fmla="*/ 4940 w 9015"/>
                  <a:gd name="connsiteY141" fmla="*/ 1101 h 9935"/>
                  <a:gd name="connsiteX142" fmla="*/ 4914 w 9015"/>
                  <a:gd name="connsiteY142" fmla="*/ 1036 h 9935"/>
                  <a:gd name="connsiteX143" fmla="*/ 4914 w 9015"/>
                  <a:gd name="connsiteY143" fmla="*/ 970 h 9935"/>
                  <a:gd name="connsiteX144" fmla="*/ 4940 w 9015"/>
                  <a:gd name="connsiteY144" fmla="*/ 909 h 9935"/>
                  <a:gd name="connsiteX145" fmla="*/ 4866 w 9015"/>
                  <a:gd name="connsiteY145" fmla="*/ 823 h 9935"/>
                  <a:gd name="connsiteX146" fmla="*/ 4866 w 9015"/>
                  <a:gd name="connsiteY146" fmla="*/ 738 h 9935"/>
                  <a:gd name="connsiteX147" fmla="*/ 4841 w 9015"/>
                  <a:gd name="connsiteY147" fmla="*/ 649 h 9935"/>
                  <a:gd name="connsiteX148" fmla="*/ 4841 w 9015"/>
                  <a:gd name="connsiteY148" fmla="*/ 573 h 9935"/>
                  <a:gd name="connsiteX149" fmla="*/ 4769 w 9015"/>
                  <a:gd name="connsiteY149" fmla="*/ 371 h 9935"/>
                  <a:gd name="connsiteX150" fmla="*/ 4692 w 9015"/>
                  <a:gd name="connsiteY150" fmla="*/ 352 h 9935"/>
                  <a:gd name="connsiteX151" fmla="*/ 4546 w 9015"/>
                  <a:gd name="connsiteY151" fmla="*/ 340 h 9935"/>
                  <a:gd name="connsiteX152" fmla="*/ 4447 w 9015"/>
                  <a:gd name="connsiteY152" fmla="*/ 328 h 9935"/>
                  <a:gd name="connsiteX153" fmla="*/ 4297 w 9015"/>
                  <a:gd name="connsiteY153" fmla="*/ 325 h 9935"/>
                  <a:gd name="connsiteX154" fmla="*/ 4199 w 9015"/>
                  <a:gd name="connsiteY154" fmla="*/ 328 h 9935"/>
                  <a:gd name="connsiteX155" fmla="*/ 4126 w 9015"/>
                  <a:gd name="connsiteY155" fmla="*/ 336 h 9935"/>
                  <a:gd name="connsiteX156" fmla="*/ 4027 w 9015"/>
                  <a:gd name="connsiteY156" fmla="*/ 336 h 9935"/>
                  <a:gd name="connsiteX157" fmla="*/ 3952 w 9015"/>
                  <a:gd name="connsiteY157" fmla="*/ 328 h 9935"/>
                  <a:gd name="connsiteX158" fmla="*/ 3977 w 9015"/>
                  <a:gd name="connsiteY158" fmla="*/ 313 h 9935"/>
                  <a:gd name="connsiteX159" fmla="*/ 4027 w 9015"/>
                  <a:gd name="connsiteY159" fmla="*/ 305 h 9935"/>
                  <a:gd name="connsiteX160" fmla="*/ 4103 w 9015"/>
                  <a:gd name="connsiteY160" fmla="*/ 293 h 9935"/>
                  <a:gd name="connsiteX161" fmla="*/ 4076 w 9015"/>
                  <a:gd name="connsiteY161" fmla="*/ 278 h 9935"/>
                  <a:gd name="connsiteX162" fmla="*/ 4297 w 9015"/>
                  <a:gd name="connsiteY162" fmla="*/ 262 h 9935"/>
                  <a:gd name="connsiteX163" fmla="*/ 4520 w 9015"/>
                  <a:gd name="connsiteY163" fmla="*/ 235 h 9935"/>
                  <a:gd name="connsiteX164" fmla="*/ 4719 w 9015"/>
                  <a:gd name="connsiteY164" fmla="*/ 207 h 9935"/>
                  <a:gd name="connsiteX165" fmla="*/ 4889 w 9015"/>
                  <a:gd name="connsiteY165" fmla="*/ 165 h 9935"/>
                  <a:gd name="connsiteX166" fmla="*/ 4940 w 9015"/>
                  <a:gd name="connsiteY166" fmla="*/ 122 h 9935"/>
                  <a:gd name="connsiteX167" fmla="*/ 5012 w 9015"/>
                  <a:gd name="connsiteY167" fmla="*/ 87 h 9935"/>
                  <a:gd name="connsiteX168" fmla="*/ 5012 w 9015"/>
                  <a:gd name="connsiteY168" fmla="*/ 42 h 9935"/>
                  <a:gd name="connsiteX169" fmla="*/ 5039 w 9015"/>
                  <a:gd name="connsiteY169" fmla="*/ 0 h 9935"/>
                  <a:gd name="connsiteX170" fmla="*/ 5115 w 9015"/>
                  <a:gd name="connsiteY170" fmla="*/ 74 h 9935"/>
                  <a:gd name="connsiteX171" fmla="*/ 5211 w 9015"/>
                  <a:gd name="connsiteY171" fmla="*/ 157 h 9935"/>
                  <a:gd name="connsiteX172" fmla="*/ 5238 w 9015"/>
                  <a:gd name="connsiteY172" fmla="*/ 239 h 9935"/>
                  <a:gd name="connsiteX173" fmla="*/ 5188 w 9015"/>
                  <a:gd name="connsiteY173" fmla="*/ 325 h 9935"/>
                  <a:gd name="connsiteX0" fmla="*/ 5755 w 10000"/>
                  <a:gd name="connsiteY0" fmla="*/ 327 h 10000"/>
                  <a:gd name="connsiteX1" fmla="*/ 5888 w 10000"/>
                  <a:gd name="connsiteY1" fmla="*/ 565 h 10000"/>
                  <a:gd name="connsiteX2" fmla="*/ 5999 w 10000"/>
                  <a:gd name="connsiteY2" fmla="*/ 809 h 10000"/>
                  <a:gd name="connsiteX3" fmla="*/ 6055 w 10000"/>
                  <a:gd name="connsiteY3" fmla="*/ 1050 h 10000"/>
                  <a:gd name="connsiteX4" fmla="*/ 6110 w 10000"/>
                  <a:gd name="connsiteY4" fmla="*/ 1287 h 10000"/>
                  <a:gd name="connsiteX5" fmla="*/ 6301 w 10000"/>
                  <a:gd name="connsiteY5" fmla="*/ 1521 h 10000"/>
                  <a:gd name="connsiteX6" fmla="*/ 6412 w 10000"/>
                  <a:gd name="connsiteY6" fmla="*/ 1759 h 10000"/>
                  <a:gd name="connsiteX7" fmla="*/ 6412 w 10000"/>
                  <a:gd name="connsiteY7" fmla="*/ 1997 h 10000"/>
                  <a:gd name="connsiteX8" fmla="*/ 6383 w 10000"/>
                  <a:gd name="connsiteY8" fmla="*/ 2233 h 10000"/>
                  <a:gd name="connsiteX9" fmla="*/ 6435 w 10000"/>
                  <a:gd name="connsiteY9" fmla="*/ 2359 h 10000"/>
                  <a:gd name="connsiteX10" fmla="*/ 6520 w 10000"/>
                  <a:gd name="connsiteY10" fmla="*/ 2498 h 10000"/>
                  <a:gd name="connsiteX11" fmla="*/ 6520 w 10000"/>
                  <a:gd name="connsiteY11" fmla="*/ 2634 h 10000"/>
                  <a:gd name="connsiteX12" fmla="*/ 6494 w 10000"/>
                  <a:gd name="connsiteY12" fmla="*/ 2770 h 10000"/>
                  <a:gd name="connsiteX13" fmla="*/ 6520 w 10000"/>
                  <a:gd name="connsiteY13" fmla="*/ 2785 h 10000"/>
                  <a:gd name="connsiteX14" fmla="*/ 6494 w 10000"/>
                  <a:gd name="connsiteY14" fmla="*/ 2808 h 10000"/>
                  <a:gd name="connsiteX15" fmla="*/ 6412 w 10000"/>
                  <a:gd name="connsiteY15" fmla="*/ 2824 h 10000"/>
                  <a:gd name="connsiteX16" fmla="*/ 6383 w 10000"/>
                  <a:gd name="connsiteY16" fmla="*/ 2845 h 10000"/>
                  <a:gd name="connsiteX17" fmla="*/ 6383 w 10000"/>
                  <a:gd name="connsiteY17" fmla="*/ 2906 h 10000"/>
                  <a:gd name="connsiteX18" fmla="*/ 6383 w 10000"/>
                  <a:gd name="connsiteY18" fmla="*/ 2964 h 10000"/>
                  <a:gd name="connsiteX19" fmla="*/ 6331 w 10000"/>
                  <a:gd name="connsiteY19" fmla="*/ 3028 h 10000"/>
                  <a:gd name="connsiteX20" fmla="*/ 6274 w 10000"/>
                  <a:gd name="connsiteY20" fmla="*/ 3082 h 10000"/>
                  <a:gd name="connsiteX21" fmla="*/ 6274 w 10000"/>
                  <a:gd name="connsiteY21" fmla="*/ 3260 h 10000"/>
                  <a:gd name="connsiteX22" fmla="*/ 6331 w 10000"/>
                  <a:gd name="connsiteY22" fmla="*/ 3447 h 10000"/>
                  <a:gd name="connsiteX23" fmla="*/ 6435 w 10000"/>
                  <a:gd name="connsiteY23" fmla="*/ 3635 h 10000"/>
                  <a:gd name="connsiteX24" fmla="*/ 6466 w 10000"/>
                  <a:gd name="connsiteY24" fmla="*/ 3814 h 10000"/>
                  <a:gd name="connsiteX25" fmla="*/ 6712 w 10000"/>
                  <a:gd name="connsiteY25" fmla="*/ 3967 h 10000"/>
                  <a:gd name="connsiteX26" fmla="*/ 6742 w 10000"/>
                  <a:gd name="connsiteY26" fmla="*/ 4125 h 10000"/>
                  <a:gd name="connsiteX27" fmla="*/ 6712 w 10000"/>
                  <a:gd name="connsiteY27" fmla="*/ 4282 h 10000"/>
                  <a:gd name="connsiteX28" fmla="*/ 6687 w 10000"/>
                  <a:gd name="connsiteY28" fmla="*/ 4440 h 10000"/>
                  <a:gd name="connsiteX29" fmla="*/ 6494 w 10000"/>
                  <a:gd name="connsiteY29" fmla="*/ 4675 h 10000"/>
                  <a:gd name="connsiteX30" fmla="*/ 6520 w 10000"/>
                  <a:gd name="connsiteY30" fmla="*/ 4913 h 10000"/>
                  <a:gd name="connsiteX31" fmla="*/ 6605 w 10000"/>
                  <a:gd name="connsiteY31" fmla="*/ 5147 h 10000"/>
                  <a:gd name="connsiteX32" fmla="*/ 6520 w 10000"/>
                  <a:gd name="connsiteY32" fmla="*/ 5383 h 10000"/>
                  <a:gd name="connsiteX33" fmla="*/ 6627 w 10000"/>
                  <a:gd name="connsiteY33" fmla="*/ 5644 h 10000"/>
                  <a:gd name="connsiteX34" fmla="*/ 6712 w 10000"/>
                  <a:gd name="connsiteY34" fmla="*/ 5894 h 10000"/>
                  <a:gd name="connsiteX35" fmla="*/ 6794 w 10000"/>
                  <a:gd name="connsiteY35" fmla="*/ 6152 h 10000"/>
                  <a:gd name="connsiteX36" fmla="*/ 6794 w 10000"/>
                  <a:gd name="connsiteY36" fmla="*/ 6416 h 10000"/>
                  <a:gd name="connsiteX37" fmla="*/ 6903 w 10000"/>
                  <a:gd name="connsiteY37" fmla="*/ 6752 h 10000"/>
                  <a:gd name="connsiteX38" fmla="*/ 6903 w 10000"/>
                  <a:gd name="connsiteY38" fmla="*/ 7086 h 10000"/>
                  <a:gd name="connsiteX39" fmla="*/ 6930 w 10000"/>
                  <a:gd name="connsiteY39" fmla="*/ 7414 h 10000"/>
                  <a:gd name="connsiteX40" fmla="*/ 7259 w 10000"/>
                  <a:gd name="connsiteY40" fmla="*/ 7738 h 10000"/>
                  <a:gd name="connsiteX41" fmla="*/ 7313 w 10000"/>
                  <a:gd name="connsiteY41" fmla="*/ 7896 h 10000"/>
                  <a:gd name="connsiteX42" fmla="*/ 7425 w 10000"/>
                  <a:gd name="connsiteY42" fmla="*/ 8052 h 10000"/>
                  <a:gd name="connsiteX43" fmla="*/ 7480 w 10000"/>
                  <a:gd name="connsiteY43" fmla="*/ 8215 h 10000"/>
                  <a:gd name="connsiteX44" fmla="*/ 7368 w 10000"/>
                  <a:gd name="connsiteY44" fmla="*/ 8373 h 10000"/>
                  <a:gd name="connsiteX45" fmla="*/ 7233 w 10000"/>
                  <a:gd name="connsiteY45" fmla="*/ 8578 h 10000"/>
                  <a:gd name="connsiteX46" fmla="*/ 7259 w 10000"/>
                  <a:gd name="connsiteY46" fmla="*/ 8790 h 10000"/>
                  <a:gd name="connsiteX47" fmla="*/ 7425 w 10000"/>
                  <a:gd name="connsiteY47" fmla="*/ 9012 h 10000"/>
                  <a:gd name="connsiteX48" fmla="*/ 7559 w 10000"/>
                  <a:gd name="connsiteY48" fmla="*/ 9223 h 10000"/>
                  <a:gd name="connsiteX49" fmla="*/ 7588 w 10000"/>
                  <a:gd name="connsiteY49" fmla="*/ 9381 h 10000"/>
                  <a:gd name="connsiteX50" fmla="*/ 7588 w 10000"/>
                  <a:gd name="connsiteY50" fmla="*/ 9545 h 10000"/>
                  <a:gd name="connsiteX51" fmla="*/ 7672 w 10000"/>
                  <a:gd name="connsiteY51" fmla="*/ 9704 h 10000"/>
                  <a:gd name="connsiteX52" fmla="*/ 7998 w 10000"/>
                  <a:gd name="connsiteY52" fmla="*/ 9840 h 10000"/>
                  <a:gd name="connsiteX53" fmla="*/ 8356 w 10000"/>
                  <a:gd name="connsiteY53" fmla="*/ 9840 h 10000"/>
                  <a:gd name="connsiteX54" fmla="*/ 8738 w 10000"/>
                  <a:gd name="connsiteY54" fmla="*/ 9851 h 10000"/>
                  <a:gd name="connsiteX55" fmla="*/ 9039 w 10000"/>
                  <a:gd name="connsiteY55" fmla="*/ 9863 h 10000"/>
                  <a:gd name="connsiteX56" fmla="*/ 9393 w 10000"/>
                  <a:gd name="connsiteY56" fmla="*/ 9878 h 10000"/>
                  <a:gd name="connsiteX57" fmla="*/ 9725 w 10000"/>
                  <a:gd name="connsiteY57" fmla="*/ 9899 h 10000"/>
                  <a:gd name="connsiteX58" fmla="*/ 10000 w 10000"/>
                  <a:gd name="connsiteY58" fmla="*/ 9930 h 10000"/>
                  <a:gd name="connsiteX59" fmla="*/ 0 w 10000"/>
                  <a:gd name="connsiteY59" fmla="*/ 10000 h 10000"/>
                  <a:gd name="connsiteX60" fmla="*/ 714 w 10000"/>
                  <a:gd name="connsiteY60" fmla="*/ 9958 h 10000"/>
                  <a:gd name="connsiteX61" fmla="*/ 1097 w 10000"/>
                  <a:gd name="connsiteY61" fmla="*/ 9942 h 10000"/>
                  <a:gd name="connsiteX62" fmla="*/ 1509 w 10000"/>
                  <a:gd name="connsiteY62" fmla="*/ 9930 h 10000"/>
                  <a:gd name="connsiteX63" fmla="*/ 1920 w 10000"/>
                  <a:gd name="connsiteY63" fmla="*/ 9930 h 10000"/>
                  <a:gd name="connsiteX64" fmla="*/ 2221 w 10000"/>
                  <a:gd name="connsiteY64" fmla="*/ 9930 h 10000"/>
                  <a:gd name="connsiteX65" fmla="*/ 2522 w 10000"/>
                  <a:gd name="connsiteY65" fmla="*/ 9930 h 10000"/>
                  <a:gd name="connsiteX66" fmla="*/ 2798 w 10000"/>
                  <a:gd name="connsiteY66" fmla="*/ 9922 h 10000"/>
                  <a:gd name="connsiteX67" fmla="*/ 3097 w 10000"/>
                  <a:gd name="connsiteY67" fmla="*/ 9915 h 10000"/>
                  <a:gd name="connsiteX68" fmla="*/ 3370 w 10000"/>
                  <a:gd name="connsiteY68" fmla="*/ 9911 h 10000"/>
                  <a:gd name="connsiteX69" fmla="*/ 3618 w 10000"/>
                  <a:gd name="connsiteY69" fmla="*/ 9899 h 10000"/>
                  <a:gd name="connsiteX70" fmla="*/ 3890 w 10000"/>
                  <a:gd name="connsiteY70" fmla="*/ 9882 h 10000"/>
                  <a:gd name="connsiteX71" fmla="*/ 4138 w 10000"/>
                  <a:gd name="connsiteY71" fmla="*/ 9863 h 10000"/>
                  <a:gd name="connsiteX72" fmla="*/ 4165 w 10000"/>
                  <a:gd name="connsiteY72" fmla="*/ 9689 h 10000"/>
                  <a:gd name="connsiteX73" fmla="*/ 4246 w 10000"/>
                  <a:gd name="connsiteY73" fmla="*/ 9513 h 10000"/>
                  <a:gd name="connsiteX74" fmla="*/ 4356 w 10000"/>
                  <a:gd name="connsiteY74" fmla="*/ 9339 h 10000"/>
                  <a:gd name="connsiteX75" fmla="*/ 4438 w 10000"/>
                  <a:gd name="connsiteY75" fmla="*/ 9162 h 10000"/>
                  <a:gd name="connsiteX76" fmla="*/ 4412 w 10000"/>
                  <a:gd name="connsiteY76" fmla="*/ 8907 h 10000"/>
                  <a:gd name="connsiteX77" fmla="*/ 4412 w 10000"/>
                  <a:gd name="connsiteY77" fmla="*/ 8650 h 10000"/>
                  <a:gd name="connsiteX78" fmla="*/ 4412 w 10000"/>
                  <a:gd name="connsiteY78" fmla="*/ 8393 h 10000"/>
                  <a:gd name="connsiteX79" fmla="*/ 4438 w 10000"/>
                  <a:gd name="connsiteY79" fmla="*/ 8136 h 10000"/>
                  <a:gd name="connsiteX80" fmla="*/ 4438 w 10000"/>
                  <a:gd name="connsiteY80" fmla="*/ 7934 h 10000"/>
                  <a:gd name="connsiteX81" fmla="*/ 4384 w 10000"/>
                  <a:gd name="connsiteY81" fmla="*/ 7724 h 10000"/>
                  <a:gd name="connsiteX82" fmla="*/ 4356 w 10000"/>
                  <a:gd name="connsiteY82" fmla="*/ 7530 h 10000"/>
                  <a:gd name="connsiteX83" fmla="*/ 4438 w 10000"/>
                  <a:gd name="connsiteY83" fmla="*/ 7334 h 10000"/>
                  <a:gd name="connsiteX84" fmla="*/ 4741 w 10000"/>
                  <a:gd name="connsiteY84" fmla="*/ 7125 h 10000"/>
                  <a:gd name="connsiteX85" fmla="*/ 4795 w 10000"/>
                  <a:gd name="connsiteY85" fmla="*/ 6907 h 10000"/>
                  <a:gd name="connsiteX86" fmla="*/ 4767 w 10000"/>
                  <a:gd name="connsiteY86" fmla="*/ 6685 h 10000"/>
                  <a:gd name="connsiteX87" fmla="*/ 4767 w 10000"/>
                  <a:gd name="connsiteY87" fmla="*/ 6460 h 10000"/>
                  <a:gd name="connsiteX88" fmla="*/ 4795 w 10000"/>
                  <a:gd name="connsiteY88" fmla="*/ 6381 h 10000"/>
                  <a:gd name="connsiteX89" fmla="*/ 4821 w 10000"/>
                  <a:gd name="connsiteY89" fmla="*/ 6305 h 10000"/>
                  <a:gd name="connsiteX90" fmla="*/ 4821 w 10000"/>
                  <a:gd name="connsiteY90" fmla="*/ 6229 h 10000"/>
                  <a:gd name="connsiteX91" fmla="*/ 4741 w 10000"/>
                  <a:gd name="connsiteY91" fmla="*/ 6156 h 10000"/>
                  <a:gd name="connsiteX92" fmla="*/ 4712 w 10000"/>
                  <a:gd name="connsiteY92" fmla="*/ 5979 h 10000"/>
                  <a:gd name="connsiteX93" fmla="*/ 4767 w 10000"/>
                  <a:gd name="connsiteY93" fmla="*/ 5967 h 10000"/>
                  <a:gd name="connsiteX94" fmla="*/ 4767 w 10000"/>
                  <a:gd name="connsiteY94" fmla="*/ 5783 h 10000"/>
                  <a:gd name="connsiteX95" fmla="*/ 4821 w 10000"/>
                  <a:gd name="connsiteY95" fmla="*/ 5594 h 10000"/>
                  <a:gd name="connsiteX96" fmla="*/ 4850 w 10000"/>
                  <a:gd name="connsiteY96" fmla="*/ 5411 h 10000"/>
                  <a:gd name="connsiteX97" fmla="*/ 4795 w 10000"/>
                  <a:gd name="connsiteY97" fmla="*/ 5211 h 10000"/>
                  <a:gd name="connsiteX98" fmla="*/ 4933 w 10000"/>
                  <a:gd name="connsiteY98" fmla="*/ 5183 h 10000"/>
                  <a:gd name="connsiteX99" fmla="*/ 4850 w 10000"/>
                  <a:gd name="connsiteY99" fmla="*/ 4808 h 10000"/>
                  <a:gd name="connsiteX100" fmla="*/ 4962 w 10000"/>
                  <a:gd name="connsiteY100" fmla="*/ 4720 h 10000"/>
                  <a:gd name="connsiteX101" fmla="*/ 4987 w 10000"/>
                  <a:gd name="connsiteY101" fmla="*/ 4633 h 10000"/>
                  <a:gd name="connsiteX102" fmla="*/ 5014 w 10000"/>
                  <a:gd name="connsiteY102" fmla="*/ 4542 h 10000"/>
                  <a:gd name="connsiteX103" fmla="*/ 5067 w 10000"/>
                  <a:gd name="connsiteY103" fmla="*/ 4448 h 10000"/>
                  <a:gd name="connsiteX104" fmla="*/ 5150 w 10000"/>
                  <a:gd name="connsiteY104" fmla="*/ 4394 h 10000"/>
                  <a:gd name="connsiteX105" fmla="*/ 5123 w 10000"/>
                  <a:gd name="connsiteY105" fmla="*/ 4345 h 10000"/>
                  <a:gd name="connsiteX106" fmla="*/ 5067 w 10000"/>
                  <a:gd name="connsiteY106" fmla="*/ 4290 h 10000"/>
                  <a:gd name="connsiteX107" fmla="*/ 5123 w 10000"/>
                  <a:gd name="connsiteY107" fmla="*/ 4243 h 10000"/>
                  <a:gd name="connsiteX108" fmla="*/ 5235 w 10000"/>
                  <a:gd name="connsiteY108" fmla="*/ 4155 h 10000"/>
                  <a:gd name="connsiteX109" fmla="*/ 5235 w 10000"/>
                  <a:gd name="connsiteY109" fmla="*/ 4070 h 10000"/>
                  <a:gd name="connsiteX110" fmla="*/ 5205 w 10000"/>
                  <a:gd name="connsiteY110" fmla="*/ 3983 h 10000"/>
                  <a:gd name="connsiteX111" fmla="*/ 5179 w 10000"/>
                  <a:gd name="connsiteY111" fmla="*/ 3893 h 10000"/>
                  <a:gd name="connsiteX112" fmla="*/ 5043 w 10000"/>
                  <a:gd name="connsiteY112" fmla="*/ 3889 h 10000"/>
                  <a:gd name="connsiteX113" fmla="*/ 5067 w 10000"/>
                  <a:gd name="connsiteY113" fmla="*/ 3822 h 10000"/>
                  <a:gd name="connsiteX114" fmla="*/ 5179 w 10000"/>
                  <a:gd name="connsiteY114" fmla="*/ 3753 h 10000"/>
                  <a:gd name="connsiteX115" fmla="*/ 5205 w 10000"/>
                  <a:gd name="connsiteY115" fmla="*/ 3688 h 10000"/>
                  <a:gd name="connsiteX116" fmla="*/ 5179 w 10000"/>
                  <a:gd name="connsiteY116" fmla="*/ 3616 h 10000"/>
                  <a:gd name="connsiteX117" fmla="*/ 5123 w 10000"/>
                  <a:gd name="connsiteY117" fmla="*/ 3616 h 10000"/>
                  <a:gd name="connsiteX118" fmla="*/ 5150 w 10000"/>
                  <a:gd name="connsiteY118" fmla="*/ 3547 h 10000"/>
                  <a:gd name="connsiteX119" fmla="*/ 5123 w 10000"/>
                  <a:gd name="connsiteY119" fmla="*/ 3469 h 10000"/>
                  <a:gd name="connsiteX120" fmla="*/ 5123 w 10000"/>
                  <a:gd name="connsiteY120" fmla="*/ 3399 h 10000"/>
                  <a:gd name="connsiteX121" fmla="*/ 5205 w 10000"/>
                  <a:gd name="connsiteY121" fmla="*/ 3328 h 10000"/>
                  <a:gd name="connsiteX122" fmla="*/ 5205 w 10000"/>
                  <a:gd name="connsiteY122" fmla="*/ 3184 h 10000"/>
                  <a:gd name="connsiteX123" fmla="*/ 5205 w 10000"/>
                  <a:gd name="connsiteY123" fmla="*/ 3044 h 10000"/>
                  <a:gd name="connsiteX124" fmla="*/ 5290 w 10000"/>
                  <a:gd name="connsiteY124" fmla="*/ 2906 h 10000"/>
                  <a:gd name="connsiteX125" fmla="*/ 5480 w 10000"/>
                  <a:gd name="connsiteY125" fmla="*/ 2778 h 10000"/>
                  <a:gd name="connsiteX126" fmla="*/ 5398 w 10000"/>
                  <a:gd name="connsiteY126" fmla="*/ 2758 h 10000"/>
                  <a:gd name="connsiteX127" fmla="*/ 5398 w 10000"/>
                  <a:gd name="connsiteY127" fmla="*/ 2637 h 10000"/>
                  <a:gd name="connsiteX128" fmla="*/ 5370 w 10000"/>
                  <a:gd name="connsiteY128" fmla="*/ 2517 h 10000"/>
                  <a:gd name="connsiteX129" fmla="*/ 5343 w 10000"/>
                  <a:gd name="connsiteY129" fmla="*/ 2399 h 10000"/>
                  <a:gd name="connsiteX130" fmla="*/ 5398 w 10000"/>
                  <a:gd name="connsiteY130" fmla="*/ 2292 h 10000"/>
                  <a:gd name="connsiteX131" fmla="*/ 5451 w 10000"/>
                  <a:gd name="connsiteY131" fmla="*/ 2098 h 10000"/>
                  <a:gd name="connsiteX132" fmla="*/ 5590 w 10000"/>
                  <a:gd name="connsiteY132" fmla="*/ 1911 h 10000"/>
                  <a:gd name="connsiteX133" fmla="*/ 5674 w 10000"/>
                  <a:gd name="connsiteY133" fmla="*/ 1719 h 10000"/>
                  <a:gd name="connsiteX134" fmla="*/ 5618 w 10000"/>
                  <a:gd name="connsiteY134" fmla="*/ 1525 h 10000"/>
                  <a:gd name="connsiteX135" fmla="*/ 5643 w 10000"/>
                  <a:gd name="connsiteY135" fmla="*/ 1432 h 10000"/>
                  <a:gd name="connsiteX136" fmla="*/ 5643 w 10000"/>
                  <a:gd name="connsiteY136" fmla="*/ 1335 h 10000"/>
                  <a:gd name="connsiteX137" fmla="*/ 5643 w 10000"/>
                  <a:gd name="connsiteY137" fmla="*/ 1239 h 10000"/>
                  <a:gd name="connsiteX138" fmla="*/ 5618 w 10000"/>
                  <a:gd name="connsiteY138" fmla="*/ 1143 h 10000"/>
                  <a:gd name="connsiteX139" fmla="*/ 5480 w 10000"/>
                  <a:gd name="connsiteY139" fmla="*/ 1173 h 10000"/>
                  <a:gd name="connsiteX140" fmla="*/ 5480 w 10000"/>
                  <a:gd name="connsiteY140" fmla="*/ 1108 h 10000"/>
                  <a:gd name="connsiteX141" fmla="*/ 5451 w 10000"/>
                  <a:gd name="connsiteY141" fmla="*/ 1043 h 10000"/>
                  <a:gd name="connsiteX142" fmla="*/ 5451 w 10000"/>
                  <a:gd name="connsiteY142" fmla="*/ 976 h 10000"/>
                  <a:gd name="connsiteX143" fmla="*/ 5480 w 10000"/>
                  <a:gd name="connsiteY143" fmla="*/ 915 h 10000"/>
                  <a:gd name="connsiteX144" fmla="*/ 5398 w 10000"/>
                  <a:gd name="connsiteY144" fmla="*/ 828 h 10000"/>
                  <a:gd name="connsiteX145" fmla="*/ 5398 w 10000"/>
                  <a:gd name="connsiteY145" fmla="*/ 743 h 10000"/>
                  <a:gd name="connsiteX146" fmla="*/ 5370 w 10000"/>
                  <a:gd name="connsiteY146" fmla="*/ 653 h 10000"/>
                  <a:gd name="connsiteX147" fmla="*/ 5370 w 10000"/>
                  <a:gd name="connsiteY147" fmla="*/ 577 h 10000"/>
                  <a:gd name="connsiteX148" fmla="*/ 5290 w 10000"/>
                  <a:gd name="connsiteY148" fmla="*/ 373 h 10000"/>
                  <a:gd name="connsiteX149" fmla="*/ 5205 w 10000"/>
                  <a:gd name="connsiteY149" fmla="*/ 354 h 10000"/>
                  <a:gd name="connsiteX150" fmla="*/ 5043 w 10000"/>
                  <a:gd name="connsiteY150" fmla="*/ 342 h 10000"/>
                  <a:gd name="connsiteX151" fmla="*/ 4933 w 10000"/>
                  <a:gd name="connsiteY151" fmla="*/ 330 h 10000"/>
                  <a:gd name="connsiteX152" fmla="*/ 4767 w 10000"/>
                  <a:gd name="connsiteY152" fmla="*/ 327 h 10000"/>
                  <a:gd name="connsiteX153" fmla="*/ 4658 w 10000"/>
                  <a:gd name="connsiteY153" fmla="*/ 330 h 10000"/>
                  <a:gd name="connsiteX154" fmla="*/ 4577 w 10000"/>
                  <a:gd name="connsiteY154" fmla="*/ 338 h 10000"/>
                  <a:gd name="connsiteX155" fmla="*/ 4467 w 10000"/>
                  <a:gd name="connsiteY155" fmla="*/ 338 h 10000"/>
                  <a:gd name="connsiteX156" fmla="*/ 4384 w 10000"/>
                  <a:gd name="connsiteY156" fmla="*/ 330 h 10000"/>
                  <a:gd name="connsiteX157" fmla="*/ 4412 w 10000"/>
                  <a:gd name="connsiteY157" fmla="*/ 315 h 10000"/>
                  <a:gd name="connsiteX158" fmla="*/ 4467 w 10000"/>
                  <a:gd name="connsiteY158" fmla="*/ 307 h 10000"/>
                  <a:gd name="connsiteX159" fmla="*/ 4551 w 10000"/>
                  <a:gd name="connsiteY159" fmla="*/ 295 h 10000"/>
                  <a:gd name="connsiteX160" fmla="*/ 4521 w 10000"/>
                  <a:gd name="connsiteY160" fmla="*/ 280 h 10000"/>
                  <a:gd name="connsiteX161" fmla="*/ 4767 w 10000"/>
                  <a:gd name="connsiteY161" fmla="*/ 264 h 10000"/>
                  <a:gd name="connsiteX162" fmla="*/ 5014 w 10000"/>
                  <a:gd name="connsiteY162" fmla="*/ 237 h 10000"/>
                  <a:gd name="connsiteX163" fmla="*/ 5235 w 10000"/>
                  <a:gd name="connsiteY163" fmla="*/ 208 h 10000"/>
                  <a:gd name="connsiteX164" fmla="*/ 5423 w 10000"/>
                  <a:gd name="connsiteY164" fmla="*/ 166 h 10000"/>
                  <a:gd name="connsiteX165" fmla="*/ 5480 w 10000"/>
                  <a:gd name="connsiteY165" fmla="*/ 123 h 10000"/>
                  <a:gd name="connsiteX166" fmla="*/ 5560 w 10000"/>
                  <a:gd name="connsiteY166" fmla="*/ 88 h 10000"/>
                  <a:gd name="connsiteX167" fmla="*/ 5560 w 10000"/>
                  <a:gd name="connsiteY167" fmla="*/ 42 h 10000"/>
                  <a:gd name="connsiteX168" fmla="*/ 5590 w 10000"/>
                  <a:gd name="connsiteY168" fmla="*/ 0 h 10000"/>
                  <a:gd name="connsiteX169" fmla="*/ 5674 w 10000"/>
                  <a:gd name="connsiteY169" fmla="*/ 74 h 10000"/>
                  <a:gd name="connsiteX170" fmla="*/ 5780 w 10000"/>
                  <a:gd name="connsiteY170" fmla="*/ 158 h 10000"/>
                  <a:gd name="connsiteX171" fmla="*/ 5810 w 10000"/>
                  <a:gd name="connsiteY171" fmla="*/ 241 h 10000"/>
                  <a:gd name="connsiteX172" fmla="*/ 5755 w 10000"/>
                  <a:gd name="connsiteY172" fmla="*/ 327 h 10000"/>
                  <a:gd name="connsiteX0" fmla="*/ 5755 w 10000"/>
                  <a:gd name="connsiteY0" fmla="*/ 327 h 10000"/>
                  <a:gd name="connsiteX1" fmla="*/ 5888 w 10000"/>
                  <a:gd name="connsiteY1" fmla="*/ 565 h 10000"/>
                  <a:gd name="connsiteX2" fmla="*/ 5999 w 10000"/>
                  <a:gd name="connsiteY2" fmla="*/ 809 h 10000"/>
                  <a:gd name="connsiteX3" fmla="*/ 6055 w 10000"/>
                  <a:gd name="connsiteY3" fmla="*/ 1050 h 10000"/>
                  <a:gd name="connsiteX4" fmla="*/ 6110 w 10000"/>
                  <a:gd name="connsiteY4" fmla="*/ 1287 h 10000"/>
                  <a:gd name="connsiteX5" fmla="*/ 6301 w 10000"/>
                  <a:gd name="connsiteY5" fmla="*/ 1521 h 10000"/>
                  <a:gd name="connsiteX6" fmla="*/ 6412 w 10000"/>
                  <a:gd name="connsiteY6" fmla="*/ 1759 h 10000"/>
                  <a:gd name="connsiteX7" fmla="*/ 6412 w 10000"/>
                  <a:gd name="connsiteY7" fmla="*/ 1997 h 10000"/>
                  <a:gd name="connsiteX8" fmla="*/ 6383 w 10000"/>
                  <a:gd name="connsiteY8" fmla="*/ 2233 h 10000"/>
                  <a:gd name="connsiteX9" fmla="*/ 6435 w 10000"/>
                  <a:gd name="connsiteY9" fmla="*/ 2359 h 10000"/>
                  <a:gd name="connsiteX10" fmla="*/ 6520 w 10000"/>
                  <a:gd name="connsiteY10" fmla="*/ 2498 h 10000"/>
                  <a:gd name="connsiteX11" fmla="*/ 6520 w 10000"/>
                  <a:gd name="connsiteY11" fmla="*/ 2634 h 10000"/>
                  <a:gd name="connsiteX12" fmla="*/ 6494 w 10000"/>
                  <a:gd name="connsiteY12" fmla="*/ 2770 h 10000"/>
                  <a:gd name="connsiteX13" fmla="*/ 6520 w 10000"/>
                  <a:gd name="connsiteY13" fmla="*/ 2785 h 10000"/>
                  <a:gd name="connsiteX14" fmla="*/ 6494 w 10000"/>
                  <a:gd name="connsiteY14" fmla="*/ 2808 h 10000"/>
                  <a:gd name="connsiteX15" fmla="*/ 6412 w 10000"/>
                  <a:gd name="connsiteY15" fmla="*/ 2824 h 10000"/>
                  <a:gd name="connsiteX16" fmla="*/ 6383 w 10000"/>
                  <a:gd name="connsiteY16" fmla="*/ 2845 h 10000"/>
                  <a:gd name="connsiteX17" fmla="*/ 6383 w 10000"/>
                  <a:gd name="connsiteY17" fmla="*/ 2906 h 10000"/>
                  <a:gd name="connsiteX18" fmla="*/ 6383 w 10000"/>
                  <a:gd name="connsiteY18" fmla="*/ 2964 h 10000"/>
                  <a:gd name="connsiteX19" fmla="*/ 6331 w 10000"/>
                  <a:gd name="connsiteY19" fmla="*/ 3028 h 10000"/>
                  <a:gd name="connsiteX20" fmla="*/ 6274 w 10000"/>
                  <a:gd name="connsiteY20" fmla="*/ 3082 h 10000"/>
                  <a:gd name="connsiteX21" fmla="*/ 6274 w 10000"/>
                  <a:gd name="connsiteY21" fmla="*/ 3260 h 10000"/>
                  <a:gd name="connsiteX22" fmla="*/ 6331 w 10000"/>
                  <a:gd name="connsiteY22" fmla="*/ 3447 h 10000"/>
                  <a:gd name="connsiteX23" fmla="*/ 6435 w 10000"/>
                  <a:gd name="connsiteY23" fmla="*/ 3635 h 10000"/>
                  <a:gd name="connsiteX24" fmla="*/ 6466 w 10000"/>
                  <a:gd name="connsiteY24" fmla="*/ 3814 h 10000"/>
                  <a:gd name="connsiteX25" fmla="*/ 6712 w 10000"/>
                  <a:gd name="connsiteY25" fmla="*/ 3967 h 10000"/>
                  <a:gd name="connsiteX26" fmla="*/ 6742 w 10000"/>
                  <a:gd name="connsiteY26" fmla="*/ 4125 h 10000"/>
                  <a:gd name="connsiteX27" fmla="*/ 6712 w 10000"/>
                  <a:gd name="connsiteY27" fmla="*/ 4282 h 10000"/>
                  <a:gd name="connsiteX28" fmla="*/ 6687 w 10000"/>
                  <a:gd name="connsiteY28" fmla="*/ 4440 h 10000"/>
                  <a:gd name="connsiteX29" fmla="*/ 6494 w 10000"/>
                  <a:gd name="connsiteY29" fmla="*/ 4675 h 10000"/>
                  <a:gd name="connsiteX30" fmla="*/ 6520 w 10000"/>
                  <a:gd name="connsiteY30" fmla="*/ 4913 h 10000"/>
                  <a:gd name="connsiteX31" fmla="*/ 6605 w 10000"/>
                  <a:gd name="connsiteY31" fmla="*/ 5147 h 10000"/>
                  <a:gd name="connsiteX32" fmla="*/ 6520 w 10000"/>
                  <a:gd name="connsiteY32" fmla="*/ 5383 h 10000"/>
                  <a:gd name="connsiteX33" fmla="*/ 6627 w 10000"/>
                  <a:gd name="connsiteY33" fmla="*/ 5644 h 10000"/>
                  <a:gd name="connsiteX34" fmla="*/ 6712 w 10000"/>
                  <a:gd name="connsiteY34" fmla="*/ 5894 h 10000"/>
                  <a:gd name="connsiteX35" fmla="*/ 6794 w 10000"/>
                  <a:gd name="connsiteY35" fmla="*/ 6152 h 10000"/>
                  <a:gd name="connsiteX36" fmla="*/ 6794 w 10000"/>
                  <a:gd name="connsiteY36" fmla="*/ 6416 h 10000"/>
                  <a:gd name="connsiteX37" fmla="*/ 6903 w 10000"/>
                  <a:gd name="connsiteY37" fmla="*/ 6752 h 10000"/>
                  <a:gd name="connsiteX38" fmla="*/ 6903 w 10000"/>
                  <a:gd name="connsiteY38" fmla="*/ 7086 h 10000"/>
                  <a:gd name="connsiteX39" fmla="*/ 6930 w 10000"/>
                  <a:gd name="connsiteY39" fmla="*/ 7414 h 10000"/>
                  <a:gd name="connsiteX40" fmla="*/ 7259 w 10000"/>
                  <a:gd name="connsiteY40" fmla="*/ 7738 h 10000"/>
                  <a:gd name="connsiteX41" fmla="*/ 7313 w 10000"/>
                  <a:gd name="connsiteY41" fmla="*/ 7896 h 10000"/>
                  <a:gd name="connsiteX42" fmla="*/ 7425 w 10000"/>
                  <a:gd name="connsiteY42" fmla="*/ 8052 h 10000"/>
                  <a:gd name="connsiteX43" fmla="*/ 7480 w 10000"/>
                  <a:gd name="connsiteY43" fmla="*/ 8215 h 10000"/>
                  <a:gd name="connsiteX44" fmla="*/ 7368 w 10000"/>
                  <a:gd name="connsiteY44" fmla="*/ 8373 h 10000"/>
                  <a:gd name="connsiteX45" fmla="*/ 7233 w 10000"/>
                  <a:gd name="connsiteY45" fmla="*/ 8578 h 10000"/>
                  <a:gd name="connsiteX46" fmla="*/ 7259 w 10000"/>
                  <a:gd name="connsiteY46" fmla="*/ 8790 h 10000"/>
                  <a:gd name="connsiteX47" fmla="*/ 7425 w 10000"/>
                  <a:gd name="connsiteY47" fmla="*/ 9012 h 10000"/>
                  <a:gd name="connsiteX48" fmla="*/ 7559 w 10000"/>
                  <a:gd name="connsiteY48" fmla="*/ 9223 h 10000"/>
                  <a:gd name="connsiteX49" fmla="*/ 7588 w 10000"/>
                  <a:gd name="connsiteY49" fmla="*/ 9381 h 10000"/>
                  <a:gd name="connsiteX50" fmla="*/ 7588 w 10000"/>
                  <a:gd name="connsiteY50" fmla="*/ 9545 h 10000"/>
                  <a:gd name="connsiteX51" fmla="*/ 7672 w 10000"/>
                  <a:gd name="connsiteY51" fmla="*/ 9704 h 10000"/>
                  <a:gd name="connsiteX52" fmla="*/ 7998 w 10000"/>
                  <a:gd name="connsiteY52" fmla="*/ 9840 h 10000"/>
                  <a:gd name="connsiteX53" fmla="*/ 8356 w 10000"/>
                  <a:gd name="connsiteY53" fmla="*/ 9840 h 10000"/>
                  <a:gd name="connsiteX54" fmla="*/ 8738 w 10000"/>
                  <a:gd name="connsiteY54" fmla="*/ 9851 h 10000"/>
                  <a:gd name="connsiteX55" fmla="*/ 9039 w 10000"/>
                  <a:gd name="connsiteY55" fmla="*/ 9863 h 10000"/>
                  <a:gd name="connsiteX56" fmla="*/ 9393 w 10000"/>
                  <a:gd name="connsiteY56" fmla="*/ 9878 h 10000"/>
                  <a:gd name="connsiteX57" fmla="*/ 9725 w 10000"/>
                  <a:gd name="connsiteY57" fmla="*/ 9899 h 10000"/>
                  <a:gd name="connsiteX58" fmla="*/ 10000 w 10000"/>
                  <a:gd name="connsiteY58" fmla="*/ 9930 h 10000"/>
                  <a:gd name="connsiteX59" fmla="*/ 0 w 10000"/>
                  <a:gd name="connsiteY59" fmla="*/ 10000 h 10000"/>
                  <a:gd name="connsiteX60" fmla="*/ 714 w 10000"/>
                  <a:gd name="connsiteY60" fmla="*/ 9958 h 10000"/>
                  <a:gd name="connsiteX61" fmla="*/ 1509 w 10000"/>
                  <a:gd name="connsiteY61" fmla="*/ 9930 h 10000"/>
                  <a:gd name="connsiteX62" fmla="*/ 1920 w 10000"/>
                  <a:gd name="connsiteY62" fmla="*/ 9930 h 10000"/>
                  <a:gd name="connsiteX63" fmla="*/ 2221 w 10000"/>
                  <a:gd name="connsiteY63" fmla="*/ 9930 h 10000"/>
                  <a:gd name="connsiteX64" fmla="*/ 2522 w 10000"/>
                  <a:gd name="connsiteY64" fmla="*/ 9930 h 10000"/>
                  <a:gd name="connsiteX65" fmla="*/ 2798 w 10000"/>
                  <a:gd name="connsiteY65" fmla="*/ 9922 h 10000"/>
                  <a:gd name="connsiteX66" fmla="*/ 3097 w 10000"/>
                  <a:gd name="connsiteY66" fmla="*/ 9915 h 10000"/>
                  <a:gd name="connsiteX67" fmla="*/ 3370 w 10000"/>
                  <a:gd name="connsiteY67" fmla="*/ 9911 h 10000"/>
                  <a:gd name="connsiteX68" fmla="*/ 3618 w 10000"/>
                  <a:gd name="connsiteY68" fmla="*/ 9899 h 10000"/>
                  <a:gd name="connsiteX69" fmla="*/ 3890 w 10000"/>
                  <a:gd name="connsiteY69" fmla="*/ 9882 h 10000"/>
                  <a:gd name="connsiteX70" fmla="*/ 4138 w 10000"/>
                  <a:gd name="connsiteY70" fmla="*/ 9863 h 10000"/>
                  <a:gd name="connsiteX71" fmla="*/ 4165 w 10000"/>
                  <a:gd name="connsiteY71" fmla="*/ 9689 h 10000"/>
                  <a:gd name="connsiteX72" fmla="*/ 4246 w 10000"/>
                  <a:gd name="connsiteY72" fmla="*/ 9513 h 10000"/>
                  <a:gd name="connsiteX73" fmla="*/ 4356 w 10000"/>
                  <a:gd name="connsiteY73" fmla="*/ 9339 h 10000"/>
                  <a:gd name="connsiteX74" fmla="*/ 4438 w 10000"/>
                  <a:gd name="connsiteY74" fmla="*/ 9162 h 10000"/>
                  <a:gd name="connsiteX75" fmla="*/ 4412 w 10000"/>
                  <a:gd name="connsiteY75" fmla="*/ 8907 h 10000"/>
                  <a:gd name="connsiteX76" fmla="*/ 4412 w 10000"/>
                  <a:gd name="connsiteY76" fmla="*/ 8650 h 10000"/>
                  <a:gd name="connsiteX77" fmla="*/ 4412 w 10000"/>
                  <a:gd name="connsiteY77" fmla="*/ 8393 h 10000"/>
                  <a:gd name="connsiteX78" fmla="*/ 4438 w 10000"/>
                  <a:gd name="connsiteY78" fmla="*/ 8136 h 10000"/>
                  <a:gd name="connsiteX79" fmla="*/ 4438 w 10000"/>
                  <a:gd name="connsiteY79" fmla="*/ 7934 h 10000"/>
                  <a:gd name="connsiteX80" fmla="*/ 4384 w 10000"/>
                  <a:gd name="connsiteY80" fmla="*/ 7724 h 10000"/>
                  <a:gd name="connsiteX81" fmla="*/ 4356 w 10000"/>
                  <a:gd name="connsiteY81" fmla="*/ 7530 h 10000"/>
                  <a:gd name="connsiteX82" fmla="*/ 4438 w 10000"/>
                  <a:gd name="connsiteY82" fmla="*/ 7334 h 10000"/>
                  <a:gd name="connsiteX83" fmla="*/ 4741 w 10000"/>
                  <a:gd name="connsiteY83" fmla="*/ 7125 h 10000"/>
                  <a:gd name="connsiteX84" fmla="*/ 4795 w 10000"/>
                  <a:gd name="connsiteY84" fmla="*/ 6907 h 10000"/>
                  <a:gd name="connsiteX85" fmla="*/ 4767 w 10000"/>
                  <a:gd name="connsiteY85" fmla="*/ 6685 h 10000"/>
                  <a:gd name="connsiteX86" fmla="*/ 4767 w 10000"/>
                  <a:gd name="connsiteY86" fmla="*/ 6460 h 10000"/>
                  <a:gd name="connsiteX87" fmla="*/ 4795 w 10000"/>
                  <a:gd name="connsiteY87" fmla="*/ 6381 h 10000"/>
                  <a:gd name="connsiteX88" fmla="*/ 4821 w 10000"/>
                  <a:gd name="connsiteY88" fmla="*/ 6305 h 10000"/>
                  <a:gd name="connsiteX89" fmla="*/ 4821 w 10000"/>
                  <a:gd name="connsiteY89" fmla="*/ 6229 h 10000"/>
                  <a:gd name="connsiteX90" fmla="*/ 4741 w 10000"/>
                  <a:gd name="connsiteY90" fmla="*/ 6156 h 10000"/>
                  <a:gd name="connsiteX91" fmla="*/ 4712 w 10000"/>
                  <a:gd name="connsiteY91" fmla="*/ 5979 h 10000"/>
                  <a:gd name="connsiteX92" fmla="*/ 4767 w 10000"/>
                  <a:gd name="connsiteY92" fmla="*/ 5967 h 10000"/>
                  <a:gd name="connsiteX93" fmla="*/ 4767 w 10000"/>
                  <a:gd name="connsiteY93" fmla="*/ 5783 h 10000"/>
                  <a:gd name="connsiteX94" fmla="*/ 4821 w 10000"/>
                  <a:gd name="connsiteY94" fmla="*/ 5594 h 10000"/>
                  <a:gd name="connsiteX95" fmla="*/ 4850 w 10000"/>
                  <a:gd name="connsiteY95" fmla="*/ 5411 h 10000"/>
                  <a:gd name="connsiteX96" fmla="*/ 4795 w 10000"/>
                  <a:gd name="connsiteY96" fmla="*/ 5211 h 10000"/>
                  <a:gd name="connsiteX97" fmla="*/ 4933 w 10000"/>
                  <a:gd name="connsiteY97" fmla="*/ 5183 h 10000"/>
                  <a:gd name="connsiteX98" fmla="*/ 4850 w 10000"/>
                  <a:gd name="connsiteY98" fmla="*/ 4808 h 10000"/>
                  <a:gd name="connsiteX99" fmla="*/ 4962 w 10000"/>
                  <a:gd name="connsiteY99" fmla="*/ 4720 h 10000"/>
                  <a:gd name="connsiteX100" fmla="*/ 4987 w 10000"/>
                  <a:gd name="connsiteY100" fmla="*/ 4633 h 10000"/>
                  <a:gd name="connsiteX101" fmla="*/ 5014 w 10000"/>
                  <a:gd name="connsiteY101" fmla="*/ 4542 h 10000"/>
                  <a:gd name="connsiteX102" fmla="*/ 5067 w 10000"/>
                  <a:gd name="connsiteY102" fmla="*/ 4448 h 10000"/>
                  <a:gd name="connsiteX103" fmla="*/ 5150 w 10000"/>
                  <a:gd name="connsiteY103" fmla="*/ 4394 h 10000"/>
                  <a:gd name="connsiteX104" fmla="*/ 5123 w 10000"/>
                  <a:gd name="connsiteY104" fmla="*/ 4345 h 10000"/>
                  <a:gd name="connsiteX105" fmla="*/ 5067 w 10000"/>
                  <a:gd name="connsiteY105" fmla="*/ 4290 h 10000"/>
                  <a:gd name="connsiteX106" fmla="*/ 5123 w 10000"/>
                  <a:gd name="connsiteY106" fmla="*/ 4243 h 10000"/>
                  <a:gd name="connsiteX107" fmla="*/ 5235 w 10000"/>
                  <a:gd name="connsiteY107" fmla="*/ 4155 h 10000"/>
                  <a:gd name="connsiteX108" fmla="*/ 5235 w 10000"/>
                  <a:gd name="connsiteY108" fmla="*/ 4070 h 10000"/>
                  <a:gd name="connsiteX109" fmla="*/ 5205 w 10000"/>
                  <a:gd name="connsiteY109" fmla="*/ 3983 h 10000"/>
                  <a:gd name="connsiteX110" fmla="*/ 5179 w 10000"/>
                  <a:gd name="connsiteY110" fmla="*/ 3893 h 10000"/>
                  <a:gd name="connsiteX111" fmla="*/ 5043 w 10000"/>
                  <a:gd name="connsiteY111" fmla="*/ 3889 h 10000"/>
                  <a:gd name="connsiteX112" fmla="*/ 5067 w 10000"/>
                  <a:gd name="connsiteY112" fmla="*/ 3822 h 10000"/>
                  <a:gd name="connsiteX113" fmla="*/ 5179 w 10000"/>
                  <a:gd name="connsiteY113" fmla="*/ 3753 h 10000"/>
                  <a:gd name="connsiteX114" fmla="*/ 5205 w 10000"/>
                  <a:gd name="connsiteY114" fmla="*/ 3688 h 10000"/>
                  <a:gd name="connsiteX115" fmla="*/ 5179 w 10000"/>
                  <a:gd name="connsiteY115" fmla="*/ 3616 h 10000"/>
                  <a:gd name="connsiteX116" fmla="*/ 5123 w 10000"/>
                  <a:gd name="connsiteY116" fmla="*/ 3616 h 10000"/>
                  <a:gd name="connsiteX117" fmla="*/ 5150 w 10000"/>
                  <a:gd name="connsiteY117" fmla="*/ 3547 h 10000"/>
                  <a:gd name="connsiteX118" fmla="*/ 5123 w 10000"/>
                  <a:gd name="connsiteY118" fmla="*/ 3469 h 10000"/>
                  <a:gd name="connsiteX119" fmla="*/ 5123 w 10000"/>
                  <a:gd name="connsiteY119" fmla="*/ 3399 h 10000"/>
                  <a:gd name="connsiteX120" fmla="*/ 5205 w 10000"/>
                  <a:gd name="connsiteY120" fmla="*/ 3328 h 10000"/>
                  <a:gd name="connsiteX121" fmla="*/ 5205 w 10000"/>
                  <a:gd name="connsiteY121" fmla="*/ 3184 h 10000"/>
                  <a:gd name="connsiteX122" fmla="*/ 5205 w 10000"/>
                  <a:gd name="connsiteY122" fmla="*/ 3044 h 10000"/>
                  <a:gd name="connsiteX123" fmla="*/ 5290 w 10000"/>
                  <a:gd name="connsiteY123" fmla="*/ 2906 h 10000"/>
                  <a:gd name="connsiteX124" fmla="*/ 5480 w 10000"/>
                  <a:gd name="connsiteY124" fmla="*/ 2778 h 10000"/>
                  <a:gd name="connsiteX125" fmla="*/ 5398 w 10000"/>
                  <a:gd name="connsiteY125" fmla="*/ 2758 h 10000"/>
                  <a:gd name="connsiteX126" fmla="*/ 5398 w 10000"/>
                  <a:gd name="connsiteY126" fmla="*/ 2637 h 10000"/>
                  <a:gd name="connsiteX127" fmla="*/ 5370 w 10000"/>
                  <a:gd name="connsiteY127" fmla="*/ 2517 h 10000"/>
                  <a:gd name="connsiteX128" fmla="*/ 5343 w 10000"/>
                  <a:gd name="connsiteY128" fmla="*/ 2399 h 10000"/>
                  <a:gd name="connsiteX129" fmla="*/ 5398 w 10000"/>
                  <a:gd name="connsiteY129" fmla="*/ 2292 h 10000"/>
                  <a:gd name="connsiteX130" fmla="*/ 5451 w 10000"/>
                  <a:gd name="connsiteY130" fmla="*/ 2098 h 10000"/>
                  <a:gd name="connsiteX131" fmla="*/ 5590 w 10000"/>
                  <a:gd name="connsiteY131" fmla="*/ 1911 h 10000"/>
                  <a:gd name="connsiteX132" fmla="*/ 5674 w 10000"/>
                  <a:gd name="connsiteY132" fmla="*/ 1719 h 10000"/>
                  <a:gd name="connsiteX133" fmla="*/ 5618 w 10000"/>
                  <a:gd name="connsiteY133" fmla="*/ 1525 h 10000"/>
                  <a:gd name="connsiteX134" fmla="*/ 5643 w 10000"/>
                  <a:gd name="connsiteY134" fmla="*/ 1432 h 10000"/>
                  <a:gd name="connsiteX135" fmla="*/ 5643 w 10000"/>
                  <a:gd name="connsiteY135" fmla="*/ 1335 h 10000"/>
                  <a:gd name="connsiteX136" fmla="*/ 5643 w 10000"/>
                  <a:gd name="connsiteY136" fmla="*/ 1239 h 10000"/>
                  <a:gd name="connsiteX137" fmla="*/ 5618 w 10000"/>
                  <a:gd name="connsiteY137" fmla="*/ 1143 h 10000"/>
                  <a:gd name="connsiteX138" fmla="*/ 5480 w 10000"/>
                  <a:gd name="connsiteY138" fmla="*/ 1173 h 10000"/>
                  <a:gd name="connsiteX139" fmla="*/ 5480 w 10000"/>
                  <a:gd name="connsiteY139" fmla="*/ 1108 h 10000"/>
                  <a:gd name="connsiteX140" fmla="*/ 5451 w 10000"/>
                  <a:gd name="connsiteY140" fmla="*/ 1043 h 10000"/>
                  <a:gd name="connsiteX141" fmla="*/ 5451 w 10000"/>
                  <a:gd name="connsiteY141" fmla="*/ 976 h 10000"/>
                  <a:gd name="connsiteX142" fmla="*/ 5480 w 10000"/>
                  <a:gd name="connsiteY142" fmla="*/ 915 h 10000"/>
                  <a:gd name="connsiteX143" fmla="*/ 5398 w 10000"/>
                  <a:gd name="connsiteY143" fmla="*/ 828 h 10000"/>
                  <a:gd name="connsiteX144" fmla="*/ 5398 w 10000"/>
                  <a:gd name="connsiteY144" fmla="*/ 743 h 10000"/>
                  <a:gd name="connsiteX145" fmla="*/ 5370 w 10000"/>
                  <a:gd name="connsiteY145" fmla="*/ 653 h 10000"/>
                  <a:gd name="connsiteX146" fmla="*/ 5370 w 10000"/>
                  <a:gd name="connsiteY146" fmla="*/ 577 h 10000"/>
                  <a:gd name="connsiteX147" fmla="*/ 5290 w 10000"/>
                  <a:gd name="connsiteY147" fmla="*/ 373 h 10000"/>
                  <a:gd name="connsiteX148" fmla="*/ 5205 w 10000"/>
                  <a:gd name="connsiteY148" fmla="*/ 354 h 10000"/>
                  <a:gd name="connsiteX149" fmla="*/ 5043 w 10000"/>
                  <a:gd name="connsiteY149" fmla="*/ 342 h 10000"/>
                  <a:gd name="connsiteX150" fmla="*/ 4933 w 10000"/>
                  <a:gd name="connsiteY150" fmla="*/ 330 h 10000"/>
                  <a:gd name="connsiteX151" fmla="*/ 4767 w 10000"/>
                  <a:gd name="connsiteY151" fmla="*/ 327 h 10000"/>
                  <a:gd name="connsiteX152" fmla="*/ 4658 w 10000"/>
                  <a:gd name="connsiteY152" fmla="*/ 330 h 10000"/>
                  <a:gd name="connsiteX153" fmla="*/ 4577 w 10000"/>
                  <a:gd name="connsiteY153" fmla="*/ 338 h 10000"/>
                  <a:gd name="connsiteX154" fmla="*/ 4467 w 10000"/>
                  <a:gd name="connsiteY154" fmla="*/ 338 h 10000"/>
                  <a:gd name="connsiteX155" fmla="*/ 4384 w 10000"/>
                  <a:gd name="connsiteY155" fmla="*/ 330 h 10000"/>
                  <a:gd name="connsiteX156" fmla="*/ 4412 w 10000"/>
                  <a:gd name="connsiteY156" fmla="*/ 315 h 10000"/>
                  <a:gd name="connsiteX157" fmla="*/ 4467 w 10000"/>
                  <a:gd name="connsiteY157" fmla="*/ 307 h 10000"/>
                  <a:gd name="connsiteX158" fmla="*/ 4551 w 10000"/>
                  <a:gd name="connsiteY158" fmla="*/ 295 h 10000"/>
                  <a:gd name="connsiteX159" fmla="*/ 4521 w 10000"/>
                  <a:gd name="connsiteY159" fmla="*/ 280 h 10000"/>
                  <a:gd name="connsiteX160" fmla="*/ 4767 w 10000"/>
                  <a:gd name="connsiteY160" fmla="*/ 264 h 10000"/>
                  <a:gd name="connsiteX161" fmla="*/ 5014 w 10000"/>
                  <a:gd name="connsiteY161" fmla="*/ 237 h 10000"/>
                  <a:gd name="connsiteX162" fmla="*/ 5235 w 10000"/>
                  <a:gd name="connsiteY162" fmla="*/ 208 h 10000"/>
                  <a:gd name="connsiteX163" fmla="*/ 5423 w 10000"/>
                  <a:gd name="connsiteY163" fmla="*/ 166 h 10000"/>
                  <a:gd name="connsiteX164" fmla="*/ 5480 w 10000"/>
                  <a:gd name="connsiteY164" fmla="*/ 123 h 10000"/>
                  <a:gd name="connsiteX165" fmla="*/ 5560 w 10000"/>
                  <a:gd name="connsiteY165" fmla="*/ 88 h 10000"/>
                  <a:gd name="connsiteX166" fmla="*/ 5560 w 10000"/>
                  <a:gd name="connsiteY166" fmla="*/ 42 h 10000"/>
                  <a:gd name="connsiteX167" fmla="*/ 5590 w 10000"/>
                  <a:gd name="connsiteY167" fmla="*/ 0 h 10000"/>
                  <a:gd name="connsiteX168" fmla="*/ 5674 w 10000"/>
                  <a:gd name="connsiteY168" fmla="*/ 74 h 10000"/>
                  <a:gd name="connsiteX169" fmla="*/ 5780 w 10000"/>
                  <a:gd name="connsiteY169" fmla="*/ 158 h 10000"/>
                  <a:gd name="connsiteX170" fmla="*/ 5810 w 10000"/>
                  <a:gd name="connsiteY170" fmla="*/ 241 h 10000"/>
                  <a:gd name="connsiteX171" fmla="*/ 5755 w 10000"/>
                  <a:gd name="connsiteY171" fmla="*/ 327 h 10000"/>
                  <a:gd name="connsiteX0" fmla="*/ 5041 w 9286"/>
                  <a:gd name="connsiteY0" fmla="*/ 327 h 9958"/>
                  <a:gd name="connsiteX1" fmla="*/ 5174 w 9286"/>
                  <a:gd name="connsiteY1" fmla="*/ 565 h 9958"/>
                  <a:gd name="connsiteX2" fmla="*/ 5285 w 9286"/>
                  <a:gd name="connsiteY2" fmla="*/ 809 h 9958"/>
                  <a:gd name="connsiteX3" fmla="*/ 5341 w 9286"/>
                  <a:gd name="connsiteY3" fmla="*/ 1050 h 9958"/>
                  <a:gd name="connsiteX4" fmla="*/ 5396 w 9286"/>
                  <a:gd name="connsiteY4" fmla="*/ 1287 h 9958"/>
                  <a:gd name="connsiteX5" fmla="*/ 5587 w 9286"/>
                  <a:gd name="connsiteY5" fmla="*/ 1521 h 9958"/>
                  <a:gd name="connsiteX6" fmla="*/ 5698 w 9286"/>
                  <a:gd name="connsiteY6" fmla="*/ 1759 h 9958"/>
                  <a:gd name="connsiteX7" fmla="*/ 5698 w 9286"/>
                  <a:gd name="connsiteY7" fmla="*/ 1997 h 9958"/>
                  <a:gd name="connsiteX8" fmla="*/ 5669 w 9286"/>
                  <a:gd name="connsiteY8" fmla="*/ 2233 h 9958"/>
                  <a:gd name="connsiteX9" fmla="*/ 5721 w 9286"/>
                  <a:gd name="connsiteY9" fmla="*/ 2359 h 9958"/>
                  <a:gd name="connsiteX10" fmla="*/ 5806 w 9286"/>
                  <a:gd name="connsiteY10" fmla="*/ 2498 h 9958"/>
                  <a:gd name="connsiteX11" fmla="*/ 5806 w 9286"/>
                  <a:gd name="connsiteY11" fmla="*/ 2634 h 9958"/>
                  <a:gd name="connsiteX12" fmla="*/ 5780 w 9286"/>
                  <a:gd name="connsiteY12" fmla="*/ 2770 h 9958"/>
                  <a:gd name="connsiteX13" fmla="*/ 5806 w 9286"/>
                  <a:gd name="connsiteY13" fmla="*/ 2785 h 9958"/>
                  <a:gd name="connsiteX14" fmla="*/ 5780 w 9286"/>
                  <a:gd name="connsiteY14" fmla="*/ 2808 h 9958"/>
                  <a:gd name="connsiteX15" fmla="*/ 5698 w 9286"/>
                  <a:gd name="connsiteY15" fmla="*/ 2824 h 9958"/>
                  <a:gd name="connsiteX16" fmla="*/ 5669 w 9286"/>
                  <a:gd name="connsiteY16" fmla="*/ 2845 h 9958"/>
                  <a:gd name="connsiteX17" fmla="*/ 5669 w 9286"/>
                  <a:gd name="connsiteY17" fmla="*/ 2906 h 9958"/>
                  <a:gd name="connsiteX18" fmla="*/ 5669 w 9286"/>
                  <a:gd name="connsiteY18" fmla="*/ 2964 h 9958"/>
                  <a:gd name="connsiteX19" fmla="*/ 5617 w 9286"/>
                  <a:gd name="connsiteY19" fmla="*/ 3028 h 9958"/>
                  <a:gd name="connsiteX20" fmla="*/ 5560 w 9286"/>
                  <a:gd name="connsiteY20" fmla="*/ 3082 h 9958"/>
                  <a:gd name="connsiteX21" fmla="*/ 5560 w 9286"/>
                  <a:gd name="connsiteY21" fmla="*/ 3260 h 9958"/>
                  <a:gd name="connsiteX22" fmla="*/ 5617 w 9286"/>
                  <a:gd name="connsiteY22" fmla="*/ 3447 h 9958"/>
                  <a:gd name="connsiteX23" fmla="*/ 5721 w 9286"/>
                  <a:gd name="connsiteY23" fmla="*/ 3635 h 9958"/>
                  <a:gd name="connsiteX24" fmla="*/ 5752 w 9286"/>
                  <a:gd name="connsiteY24" fmla="*/ 3814 h 9958"/>
                  <a:gd name="connsiteX25" fmla="*/ 5998 w 9286"/>
                  <a:gd name="connsiteY25" fmla="*/ 3967 h 9958"/>
                  <a:gd name="connsiteX26" fmla="*/ 6028 w 9286"/>
                  <a:gd name="connsiteY26" fmla="*/ 4125 h 9958"/>
                  <a:gd name="connsiteX27" fmla="*/ 5998 w 9286"/>
                  <a:gd name="connsiteY27" fmla="*/ 4282 h 9958"/>
                  <a:gd name="connsiteX28" fmla="*/ 5973 w 9286"/>
                  <a:gd name="connsiteY28" fmla="*/ 4440 h 9958"/>
                  <a:gd name="connsiteX29" fmla="*/ 5780 w 9286"/>
                  <a:gd name="connsiteY29" fmla="*/ 4675 h 9958"/>
                  <a:gd name="connsiteX30" fmla="*/ 5806 w 9286"/>
                  <a:gd name="connsiteY30" fmla="*/ 4913 h 9958"/>
                  <a:gd name="connsiteX31" fmla="*/ 5891 w 9286"/>
                  <a:gd name="connsiteY31" fmla="*/ 5147 h 9958"/>
                  <a:gd name="connsiteX32" fmla="*/ 5806 w 9286"/>
                  <a:gd name="connsiteY32" fmla="*/ 5383 h 9958"/>
                  <a:gd name="connsiteX33" fmla="*/ 5913 w 9286"/>
                  <a:gd name="connsiteY33" fmla="*/ 5644 h 9958"/>
                  <a:gd name="connsiteX34" fmla="*/ 5998 w 9286"/>
                  <a:gd name="connsiteY34" fmla="*/ 5894 h 9958"/>
                  <a:gd name="connsiteX35" fmla="*/ 6080 w 9286"/>
                  <a:gd name="connsiteY35" fmla="*/ 6152 h 9958"/>
                  <a:gd name="connsiteX36" fmla="*/ 6080 w 9286"/>
                  <a:gd name="connsiteY36" fmla="*/ 6416 h 9958"/>
                  <a:gd name="connsiteX37" fmla="*/ 6189 w 9286"/>
                  <a:gd name="connsiteY37" fmla="*/ 6752 h 9958"/>
                  <a:gd name="connsiteX38" fmla="*/ 6189 w 9286"/>
                  <a:gd name="connsiteY38" fmla="*/ 7086 h 9958"/>
                  <a:gd name="connsiteX39" fmla="*/ 6216 w 9286"/>
                  <a:gd name="connsiteY39" fmla="*/ 7414 h 9958"/>
                  <a:gd name="connsiteX40" fmla="*/ 6545 w 9286"/>
                  <a:gd name="connsiteY40" fmla="*/ 7738 h 9958"/>
                  <a:gd name="connsiteX41" fmla="*/ 6599 w 9286"/>
                  <a:gd name="connsiteY41" fmla="*/ 7896 h 9958"/>
                  <a:gd name="connsiteX42" fmla="*/ 6711 w 9286"/>
                  <a:gd name="connsiteY42" fmla="*/ 8052 h 9958"/>
                  <a:gd name="connsiteX43" fmla="*/ 6766 w 9286"/>
                  <a:gd name="connsiteY43" fmla="*/ 8215 h 9958"/>
                  <a:gd name="connsiteX44" fmla="*/ 6654 w 9286"/>
                  <a:gd name="connsiteY44" fmla="*/ 8373 h 9958"/>
                  <a:gd name="connsiteX45" fmla="*/ 6519 w 9286"/>
                  <a:gd name="connsiteY45" fmla="*/ 8578 h 9958"/>
                  <a:gd name="connsiteX46" fmla="*/ 6545 w 9286"/>
                  <a:gd name="connsiteY46" fmla="*/ 8790 h 9958"/>
                  <a:gd name="connsiteX47" fmla="*/ 6711 w 9286"/>
                  <a:gd name="connsiteY47" fmla="*/ 9012 h 9958"/>
                  <a:gd name="connsiteX48" fmla="*/ 6845 w 9286"/>
                  <a:gd name="connsiteY48" fmla="*/ 9223 h 9958"/>
                  <a:gd name="connsiteX49" fmla="*/ 6874 w 9286"/>
                  <a:gd name="connsiteY49" fmla="*/ 9381 h 9958"/>
                  <a:gd name="connsiteX50" fmla="*/ 6874 w 9286"/>
                  <a:gd name="connsiteY50" fmla="*/ 9545 h 9958"/>
                  <a:gd name="connsiteX51" fmla="*/ 6958 w 9286"/>
                  <a:gd name="connsiteY51" fmla="*/ 9704 h 9958"/>
                  <a:gd name="connsiteX52" fmla="*/ 7284 w 9286"/>
                  <a:gd name="connsiteY52" fmla="*/ 9840 h 9958"/>
                  <a:gd name="connsiteX53" fmla="*/ 7642 w 9286"/>
                  <a:gd name="connsiteY53" fmla="*/ 9840 h 9958"/>
                  <a:gd name="connsiteX54" fmla="*/ 8024 w 9286"/>
                  <a:gd name="connsiteY54" fmla="*/ 9851 h 9958"/>
                  <a:gd name="connsiteX55" fmla="*/ 8325 w 9286"/>
                  <a:gd name="connsiteY55" fmla="*/ 9863 h 9958"/>
                  <a:gd name="connsiteX56" fmla="*/ 8679 w 9286"/>
                  <a:gd name="connsiteY56" fmla="*/ 9878 h 9958"/>
                  <a:gd name="connsiteX57" fmla="*/ 9011 w 9286"/>
                  <a:gd name="connsiteY57" fmla="*/ 9899 h 9958"/>
                  <a:gd name="connsiteX58" fmla="*/ 9286 w 9286"/>
                  <a:gd name="connsiteY58" fmla="*/ 9930 h 9958"/>
                  <a:gd name="connsiteX59" fmla="*/ 0 w 9286"/>
                  <a:gd name="connsiteY59" fmla="*/ 9958 h 9958"/>
                  <a:gd name="connsiteX60" fmla="*/ 795 w 9286"/>
                  <a:gd name="connsiteY60" fmla="*/ 9930 h 9958"/>
                  <a:gd name="connsiteX61" fmla="*/ 1206 w 9286"/>
                  <a:gd name="connsiteY61" fmla="*/ 9930 h 9958"/>
                  <a:gd name="connsiteX62" fmla="*/ 1507 w 9286"/>
                  <a:gd name="connsiteY62" fmla="*/ 9930 h 9958"/>
                  <a:gd name="connsiteX63" fmla="*/ 1808 w 9286"/>
                  <a:gd name="connsiteY63" fmla="*/ 9930 h 9958"/>
                  <a:gd name="connsiteX64" fmla="*/ 2084 w 9286"/>
                  <a:gd name="connsiteY64" fmla="*/ 9922 h 9958"/>
                  <a:gd name="connsiteX65" fmla="*/ 2383 w 9286"/>
                  <a:gd name="connsiteY65" fmla="*/ 9915 h 9958"/>
                  <a:gd name="connsiteX66" fmla="*/ 2656 w 9286"/>
                  <a:gd name="connsiteY66" fmla="*/ 9911 h 9958"/>
                  <a:gd name="connsiteX67" fmla="*/ 2904 w 9286"/>
                  <a:gd name="connsiteY67" fmla="*/ 9899 h 9958"/>
                  <a:gd name="connsiteX68" fmla="*/ 3176 w 9286"/>
                  <a:gd name="connsiteY68" fmla="*/ 9882 h 9958"/>
                  <a:gd name="connsiteX69" fmla="*/ 3424 w 9286"/>
                  <a:gd name="connsiteY69" fmla="*/ 9863 h 9958"/>
                  <a:gd name="connsiteX70" fmla="*/ 3451 w 9286"/>
                  <a:gd name="connsiteY70" fmla="*/ 9689 h 9958"/>
                  <a:gd name="connsiteX71" fmla="*/ 3532 w 9286"/>
                  <a:gd name="connsiteY71" fmla="*/ 9513 h 9958"/>
                  <a:gd name="connsiteX72" fmla="*/ 3642 w 9286"/>
                  <a:gd name="connsiteY72" fmla="*/ 9339 h 9958"/>
                  <a:gd name="connsiteX73" fmla="*/ 3724 w 9286"/>
                  <a:gd name="connsiteY73" fmla="*/ 9162 h 9958"/>
                  <a:gd name="connsiteX74" fmla="*/ 3698 w 9286"/>
                  <a:gd name="connsiteY74" fmla="*/ 8907 h 9958"/>
                  <a:gd name="connsiteX75" fmla="*/ 3698 w 9286"/>
                  <a:gd name="connsiteY75" fmla="*/ 8650 h 9958"/>
                  <a:gd name="connsiteX76" fmla="*/ 3698 w 9286"/>
                  <a:gd name="connsiteY76" fmla="*/ 8393 h 9958"/>
                  <a:gd name="connsiteX77" fmla="*/ 3724 w 9286"/>
                  <a:gd name="connsiteY77" fmla="*/ 8136 h 9958"/>
                  <a:gd name="connsiteX78" fmla="*/ 3724 w 9286"/>
                  <a:gd name="connsiteY78" fmla="*/ 7934 h 9958"/>
                  <a:gd name="connsiteX79" fmla="*/ 3670 w 9286"/>
                  <a:gd name="connsiteY79" fmla="*/ 7724 h 9958"/>
                  <a:gd name="connsiteX80" fmla="*/ 3642 w 9286"/>
                  <a:gd name="connsiteY80" fmla="*/ 7530 h 9958"/>
                  <a:gd name="connsiteX81" fmla="*/ 3724 w 9286"/>
                  <a:gd name="connsiteY81" fmla="*/ 7334 h 9958"/>
                  <a:gd name="connsiteX82" fmla="*/ 4027 w 9286"/>
                  <a:gd name="connsiteY82" fmla="*/ 7125 h 9958"/>
                  <a:gd name="connsiteX83" fmla="*/ 4081 w 9286"/>
                  <a:gd name="connsiteY83" fmla="*/ 6907 h 9958"/>
                  <a:gd name="connsiteX84" fmla="*/ 4053 w 9286"/>
                  <a:gd name="connsiteY84" fmla="*/ 6685 h 9958"/>
                  <a:gd name="connsiteX85" fmla="*/ 4053 w 9286"/>
                  <a:gd name="connsiteY85" fmla="*/ 6460 h 9958"/>
                  <a:gd name="connsiteX86" fmla="*/ 4081 w 9286"/>
                  <a:gd name="connsiteY86" fmla="*/ 6381 h 9958"/>
                  <a:gd name="connsiteX87" fmla="*/ 4107 w 9286"/>
                  <a:gd name="connsiteY87" fmla="*/ 6305 h 9958"/>
                  <a:gd name="connsiteX88" fmla="*/ 4107 w 9286"/>
                  <a:gd name="connsiteY88" fmla="*/ 6229 h 9958"/>
                  <a:gd name="connsiteX89" fmla="*/ 4027 w 9286"/>
                  <a:gd name="connsiteY89" fmla="*/ 6156 h 9958"/>
                  <a:gd name="connsiteX90" fmla="*/ 3998 w 9286"/>
                  <a:gd name="connsiteY90" fmla="*/ 5979 h 9958"/>
                  <a:gd name="connsiteX91" fmla="*/ 4053 w 9286"/>
                  <a:gd name="connsiteY91" fmla="*/ 5967 h 9958"/>
                  <a:gd name="connsiteX92" fmla="*/ 4053 w 9286"/>
                  <a:gd name="connsiteY92" fmla="*/ 5783 h 9958"/>
                  <a:gd name="connsiteX93" fmla="*/ 4107 w 9286"/>
                  <a:gd name="connsiteY93" fmla="*/ 5594 h 9958"/>
                  <a:gd name="connsiteX94" fmla="*/ 4136 w 9286"/>
                  <a:gd name="connsiteY94" fmla="*/ 5411 h 9958"/>
                  <a:gd name="connsiteX95" fmla="*/ 4081 w 9286"/>
                  <a:gd name="connsiteY95" fmla="*/ 5211 h 9958"/>
                  <a:gd name="connsiteX96" fmla="*/ 4219 w 9286"/>
                  <a:gd name="connsiteY96" fmla="*/ 5183 h 9958"/>
                  <a:gd name="connsiteX97" fmla="*/ 4136 w 9286"/>
                  <a:gd name="connsiteY97" fmla="*/ 4808 h 9958"/>
                  <a:gd name="connsiteX98" fmla="*/ 4248 w 9286"/>
                  <a:gd name="connsiteY98" fmla="*/ 4720 h 9958"/>
                  <a:gd name="connsiteX99" fmla="*/ 4273 w 9286"/>
                  <a:gd name="connsiteY99" fmla="*/ 4633 h 9958"/>
                  <a:gd name="connsiteX100" fmla="*/ 4300 w 9286"/>
                  <a:gd name="connsiteY100" fmla="*/ 4542 h 9958"/>
                  <a:gd name="connsiteX101" fmla="*/ 4353 w 9286"/>
                  <a:gd name="connsiteY101" fmla="*/ 4448 h 9958"/>
                  <a:gd name="connsiteX102" fmla="*/ 4436 w 9286"/>
                  <a:gd name="connsiteY102" fmla="*/ 4394 h 9958"/>
                  <a:gd name="connsiteX103" fmla="*/ 4409 w 9286"/>
                  <a:gd name="connsiteY103" fmla="*/ 4345 h 9958"/>
                  <a:gd name="connsiteX104" fmla="*/ 4353 w 9286"/>
                  <a:gd name="connsiteY104" fmla="*/ 4290 h 9958"/>
                  <a:gd name="connsiteX105" fmla="*/ 4409 w 9286"/>
                  <a:gd name="connsiteY105" fmla="*/ 4243 h 9958"/>
                  <a:gd name="connsiteX106" fmla="*/ 4521 w 9286"/>
                  <a:gd name="connsiteY106" fmla="*/ 4155 h 9958"/>
                  <a:gd name="connsiteX107" fmla="*/ 4521 w 9286"/>
                  <a:gd name="connsiteY107" fmla="*/ 4070 h 9958"/>
                  <a:gd name="connsiteX108" fmla="*/ 4491 w 9286"/>
                  <a:gd name="connsiteY108" fmla="*/ 3983 h 9958"/>
                  <a:gd name="connsiteX109" fmla="*/ 4465 w 9286"/>
                  <a:gd name="connsiteY109" fmla="*/ 3893 h 9958"/>
                  <a:gd name="connsiteX110" fmla="*/ 4329 w 9286"/>
                  <a:gd name="connsiteY110" fmla="*/ 3889 h 9958"/>
                  <a:gd name="connsiteX111" fmla="*/ 4353 w 9286"/>
                  <a:gd name="connsiteY111" fmla="*/ 3822 h 9958"/>
                  <a:gd name="connsiteX112" fmla="*/ 4465 w 9286"/>
                  <a:gd name="connsiteY112" fmla="*/ 3753 h 9958"/>
                  <a:gd name="connsiteX113" fmla="*/ 4491 w 9286"/>
                  <a:gd name="connsiteY113" fmla="*/ 3688 h 9958"/>
                  <a:gd name="connsiteX114" fmla="*/ 4465 w 9286"/>
                  <a:gd name="connsiteY114" fmla="*/ 3616 h 9958"/>
                  <a:gd name="connsiteX115" fmla="*/ 4409 w 9286"/>
                  <a:gd name="connsiteY115" fmla="*/ 3616 h 9958"/>
                  <a:gd name="connsiteX116" fmla="*/ 4436 w 9286"/>
                  <a:gd name="connsiteY116" fmla="*/ 3547 h 9958"/>
                  <a:gd name="connsiteX117" fmla="*/ 4409 w 9286"/>
                  <a:gd name="connsiteY117" fmla="*/ 3469 h 9958"/>
                  <a:gd name="connsiteX118" fmla="*/ 4409 w 9286"/>
                  <a:gd name="connsiteY118" fmla="*/ 3399 h 9958"/>
                  <a:gd name="connsiteX119" fmla="*/ 4491 w 9286"/>
                  <a:gd name="connsiteY119" fmla="*/ 3328 h 9958"/>
                  <a:gd name="connsiteX120" fmla="*/ 4491 w 9286"/>
                  <a:gd name="connsiteY120" fmla="*/ 3184 h 9958"/>
                  <a:gd name="connsiteX121" fmla="*/ 4491 w 9286"/>
                  <a:gd name="connsiteY121" fmla="*/ 3044 h 9958"/>
                  <a:gd name="connsiteX122" fmla="*/ 4576 w 9286"/>
                  <a:gd name="connsiteY122" fmla="*/ 2906 h 9958"/>
                  <a:gd name="connsiteX123" fmla="*/ 4766 w 9286"/>
                  <a:gd name="connsiteY123" fmla="*/ 2778 h 9958"/>
                  <a:gd name="connsiteX124" fmla="*/ 4684 w 9286"/>
                  <a:gd name="connsiteY124" fmla="*/ 2758 h 9958"/>
                  <a:gd name="connsiteX125" fmla="*/ 4684 w 9286"/>
                  <a:gd name="connsiteY125" fmla="*/ 2637 h 9958"/>
                  <a:gd name="connsiteX126" fmla="*/ 4656 w 9286"/>
                  <a:gd name="connsiteY126" fmla="*/ 2517 h 9958"/>
                  <a:gd name="connsiteX127" fmla="*/ 4629 w 9286"/>
                  <a:gd name="connsiteY127" fmla="*/ 2399 h 9958"/>
                  <a:gd name="connsiteX128" fmla="*/ 4684 w 9286"/>
                  <a:gd name="connsiteY128" fmla="*/ 2292 h 9958"/>
                  <a:gd name="connsiteX129" fmla="*/ 4737 w 9286"/>
                  <a:gd name="connsiteY129" fmla="*/ 2098 h 9958"/>
                  <a:gd name="connsiteX130" fmla="*/ 4876 w 9286"/>
                  <a:gd name="connsiteY130" fmla="*/ 1911 h 9958"/>
                  <a:gd name="connsiteX131" fmla="*/ 4960 w 9286"/>
                  <a:gd name="connsiteY131" fmla="*/ 1719 h 9958"/>
                  <a:gd name="connsiteX132" fmla="*/ 4904 w 9286"/>
                  <a:gd name="connsiteY132" fmla="*/ 1525 h 9958"/>
                  <a:gd name="connsiteX133" fmla="*/ 4929 w 9286"/>
                  <a:gd name="connsiteY133" fmla="*/ 1432 h 9958"/>
                  <a:gd name="connsiteX134" fmla="*/ 4929 w 9286"/>
                  <a:gd name="connsiteY134" fmla="*/ 1335 h 9958"/>
                  <a:gd name="connsiteX135" fmla="*/ 4929 w 9286"/>
                  <a:gd name="connsiteY135" fmla="*/ 1239 h 9958"/>
                  <a:gd name="connsiteX136" fmla="*/ 4904 w 9286"/>
                  <a:gd name="connsiteY136" fmla="*/ 1143 h 9958"/>
                  <a:gd name="connsiteX137" fmla="*/ 4766 w 9286"/>
                  <a:gd name="connsiteY137" fmla="*/ 1173 h 9958"/>
                  <a:gd name="connsiteX138" fmla="*/ 4766 w 9286"/>
                  <a:gd name="connsiteY138" fmla="*/ 1108 h 9958"/>
                  <a:gd name="connsiteX139" fmla="*/ 4737 w 9286"/>
                  <a:gd name="connsiteY139" fmla="*/ 1043 h 9958"/>
                  <a:gd name="connsiteX140" fmla="*/ 4737 w 9286"/>
                  <a:gd name="connsiteY140" fmla="*/ 976 h 9958"/>
                  <a:gd name="connsiteX141" fmla="*/ 4766 w 9286"/>
                  <a:gd name="connsiteY141" fmla="*/ 915 h 9958"/>
                  <a:gd name="connsiteX142" fmla="*/ 4684 w 9286"/>
                  <a:gd name="connsiteY142" fmla="*/ 828 h 9958"/>
                  <a:gd name="connsiteX143" fmla="*/ 4684 w 9286"/>
                  <a:gd name="connsiteY143" fmla="*/ 743 h 9958"/>
                  <a:gd name="connsiteX144" fmla="*/ 4656 w 9286"/>
                  <a:gd name="connsiteY144" fmla="*/ 653 h 9958"/>
                  <a:gd name="connsiteX145" fmla="*/ 4656 w 9286"/>
                  <a:gd name="connsiteY145" fmla="*/ 577 h 9958"/>
                  <a:gd name="connsiteX146" fmla="*/ 4576 w 9286"/>
                  <a:gd name="connsiteY146" fmla="*/ 373 h 9958"/>
                  <a:gd name="connsiteX147" fmla="*/ 4491 w 9286"/>
                  <a:gd name="connsiteY147" fmla="*/ 354 h 9958"/>
                  <a:gd name="connsiteX148" fmla="*/ 4329 w 9286"/>
                  <a:gd name="connsiteY148" fmla="*/ 342 h 9958"/>
                  <a:gd name="connsiteX149" fmla="*/ 4219 w 9286"/>
                  <a:gd name="connsiteY149" fmla="*/ 330 h 9958"/>
                  <a:gd name="connsiteX150" fmla="*/ 4053 w 9286"/>
                  <a:gd name="connsiteY150" fmla="*/ 327 h 9958"/>
                  <a:gd name="connsiteX151" fmla="*/ 3944 w 9286"/>
                  <a:gd name="connsiteY151" fmla="*/ 330 h 9958"/>
                  <a:gd name="connsiteX152" fmla="*/ 3863 w 9286"/>
                  <a:gd name="connsiteY152" fmla="*/ 338 h 9958"/>
                  <a:gd name="connsiteX153" fmla="*/ 3753 w 9286"/>
                  <a:gd name="connsiteY153" fmla="*/ 338 h 9958"/>
                  <a:gd name="connsiteX154" fmla="*/ 3670 w 9286"/>
                  <a:gd name="connsiteY154" fmla="*/ 330 h 9958"/>
                  <a:gd name="connsiteX155" fmla="*/ 3698 w 9286"/>
                  <a:gd name="connsiteY155" fmla="*/ 315 h 9958"/>
                  <a:gd name="connsiteX156" fmla="*/ 3753 w 9286"/>
                  <a:gd name="connsiteY156" fmla="*/ 307 h 9958"/>
                  <a:gd name="connsiteX157" fmla="*/ 3837 w 9286"/>
                  <a:gd name="connsiteY157" fmla="*/ 295 h 9958"/>
                  <a:gd name="connsiteX158" fmla="*/ 3807 w 9286"/>
                  <a:gd name="connsiteY158" fmla="*/ 280 h 9958"/>
                  <a:gd name="connsiteX159" fmla="*/ 4053 w 9286"/>
                  <a:gd name="connsiteY159" fmla="*/ 264 h 9958"/>
                  <a:gd name="connsiteX160" fmla="*/ 4300 w 9286"/>
                  <a:gd name="connsiteY160" fmla="*/ 237 h 9958"/>
                  <a:gd name="connsiteX161" fmla="*/ 4521 w 9286"/>
                  <a:gd name="connsiteY161" fmla="*/ 208 h 9958"/>
                  <a:gd name="connsiteX162" fmla="*/ 4709 w 9286"/>
                  <a:gd name="connsiteY162" fmla="*/ 166 h 9958"/>
                  <a:gd name="connsiteX163" fmla="*/ 4766 w 9286"/>
                  <a:gd name="connsiteY163" fmla="*/ 123 h 9958"/>
                  <a:gd name="connsiteX164" fmla="*/ 4846 w 9286"/>
                  <a:gd name="connsiteY164" fmla="*/ 88 h 9958"/>
                  <a:gd name="connsiteX165" fmla="*/ 4846 w 9286"/>
                  <a:gd name="connsiteY165" fmla="*/ 42 h 9958"/>
                  <a:gd name="connsiteX166" fmla="*/ 4876 w 9286"/>
                  <a:gd name="connsiteY166" fmla="*/ 0 h 9958"/>
                  <a:gd name="connsiteX167" fmla="*/ 4960 w 9286"/>
                  <a:gd name="connsiteY167" fmla="*/ 74 h 9958"/>
                  <a:gd name="connsiteX168" fmla="*/ 5066 w 9286"/>
                  <a:gd name="connsiteY168" fmla="*/ 158 h 9958"/>
                  <a:gd name="connsiteX169" fmla="*/ 5096 w 9286"/>
                  <a:gd name="connsiteY169" fmla="*/ 241 h 9958"/>
                  <a:gd name="connsiteX170" fmla="*/ 5041 w 9286"/>
                  <a:gd name="connsiteY170" fmla="*/ 327 h 9958"/>
                  <a:gd name="connsiteX0" fmla="*/ 4573 w 9144"/>
                  <a:gd name="connsiteY0" fmla="*/ 328 h 9972"/>
                  <a:gd name="connsiteX1" fmla="*/ 4716 w 9144"/>
                  <a:gd name="connsiteY1" fmla="*/ 567 h 9972"/>
                  <a:gd name="connsiteX2" fmla="*/ 4835 w 9144"/>
                  <a:gd name="connsiteY2" fmla="*/ 812 h 9972"/>
                  <a:gd name="connsiteX3" fmla="*/ 4896 w 9144"/>
                  <a:gd name="connsiteY3" fmla="*/ 1054 h 9972"/>
                  <a:gd name="connsiteX4" fmla="*/ 4955 w 9144"/>
                  <a:gd name="connsiteY4" fmla="*/ 1292 h 9972"/>
                  <a:gd name="connsiteX5" fmla="*/ 5161 w 9144"/>
                  <a:gd name="connsiteY5" fmla="*/ 1527 h 9972"/>
                  <a:gd name="connsiteX6" fmla="*/ 5280 w 9144"/>
                  <a:gd name="connsiteY6" fmla="*/ 1766 h 9972"/>
                  <a:gd name="connsiteX7" fmla="*/ 5280 w 9144"/>
                  <a:gd name="connsiteY7" fmla="*/ 2005 h 9972"/>
                  <a:gd name="connsiteX8" fmla="*/ 5249 w 9144"/>
                  <a:gd name="connsiteY8" fmla="*/ 2242 h 9972"/>
                  <a:gd name="connsiteX9" fmla="*/ 5305 w 9144"/>
                  <a:gd name="connsiteY9" fmla="*/ 2369 h 9972"/>
                  <a:gd name="connsiteX10" fmla="*/ 5396 w 9144"/>
                  <a:gd name="connsiteY10" fmla="*/ 2509 h 9972"/>
                  <a:gd name="connsiteX11" fmla="*/ 5396 w 9144"/>
                  <a:gd name="connsiteY11" fmla="*/ 2645 h 9972"/>
                  <a:gd name="connsiteX12" fmla="*/ 5368 w 9144"/>
                  <a:gd name="connsiteY12" fmla="*/ 2782 h 9972"/>
                  <a:gd name="connsiteX13" fmla="*/ 5396 w 9144"/>
                  <a:gd name="connsiteY13" fmla="*/ 2797 h 9972"/>
                  <a:gd name="connsiteX14" fmla="*/ 5368 w 9144"/>
                  <a:gd name="connsiteY14" fmla="*/ 2820 h 9972"/>
                  <a:gd name="connsiteX15" fmla="*/ 5280 w 9144"/>
                  <a:gd name="connsiteY15" fmla="*/ 2836 h 9972"/>
                  <a:gd name="connsiteX16" fmla="*/ 5249 w 9144"/>
                  <a:gd name="connsiteY16" fmla="*/ 2857 h 9972"/>
                  <a:gd name="connsiteX17" fmla="*/ 5249 w 9144"/>
                  <a:gd name="connsiteY17" fmla="*/ 2918 h 9972"/>
                  <a:gd name="connsiteX18" fmla="*/ 5249 w 9144"/>
                  <a:gd name="connsiteY18" fmla="*/ 2977 h 9972"/>
                  <a:gd name="connsiteX19" fmla="*/ 5193 w 9144"/>
                  <a:gd name="connsiteY19" fmla="*/ 3041 h 9972"/>
                  <a:gd name="connsiteX20" fmla="*/ 5132 w 9144"/>
                  <a:gd name="connsiteY20" fmla="*/ 3095 h 9972"/>
                  <a:gd name="connsiteX21" fmla="*/ 5132 w 9144"/>
                  <a:gd name="connsiteY21" fmla="*/ 3274 h 9972"/>
                  <a:gd name="connsiteX22" fmla="*/ 5193 w 9144"/>
                  <a:gd name="connsiteY22" fmla="*/ 3462 h 9972"/>
                  <a:gd name="connsiteX23" fmla="*/ 5305 w 9144"/>
                  <a:gd name="connsiteY23" fmla="*/ 3650 h 9972"/>
                  <a:gd name="connsiteX24" fmla="*/ 5338 w 9144"/>
                  <a:gd name="connsiteY24" fmla="*/ 3830 h 9972"/>
                  <a:gd name="connsiteX25" fmla="*/ 5603 w 9144"/>
                  <a:gd name="connsiteY25" fmla="*/ 3984 h 9972"/>
                  <a:gd name="connsiteX26" fmla="*/ 5635 w 9144"/>
                  <a:gd name="connsiteY26" fmla="*/ 4142 h 9972"/>
                  <a:gd name="connsiteX27" fmla="*/ 5603 w 9144"/>
                  <a:gd name="connsiteY27" fmla="*/ 4300 h 9972"/>
                  <a:gd name="connsiteX28" fmla="*/ 5576 w 9144"/>
                  <a:gd name="connsiteY28" fmla="*/ 4459 h 9972"/>
                  <a:gd name="connsiteX29" fmla="*/ 5368 w 9144"/>
                  <a:gd name="connsiteY29" fmla="*/ 4695 h 9972"/>
                  <a:gd name="connsiteX30" fmla="*/ 5396 w 9144"/>
                  <a:gd name="connsiteY30" fmla="*/ 4934 h 9972"/>
                  <a:gd name="connsiteX31" fmla="*/ 5488 w 9144"/>
                  <a:gd name="connsiteY31" fmla="*/ 5169 h 9972"/>
                  <a:gd name="connsiteX32" fmla="*/ 5396 w 9144"/>
                  <a:gd name="connsiteY32" fmla="*/ 5406 h 9972"/>
                  <a:gd name="connsiteX33" fmla="*/ 5512 w 9144"/>
                  <a:gd name="connsiteY33" fmla="*/ 5668 h 9972"/>
                  <a:gd name="connsiteX34" fmla="*/ 5603 w 9144"/>
                  <a:gd name="connsiteY34" fmla="*/ 5919 h 9972"/>
                  <a:gd name="connsiteX35" fmla="*/ 5691 w 9144"/>
                  <a:gd name="connsiteY35" fmla="*/ 6178 h 9972"/>
                  <a:gd name="connsiteX36" fmla="*/ 5691 w 9144"/>
                  <a:gd name="connsiteY36" fmla="*/ 6443 h 9972"/>
                  <a:gd name="connsiteX37" fmla="*/ 5809 w 9144"/>
                  <a:gd name="connsiteY37" fmla="*/ 6780 h 9972"/>
                  <a:gd name="connsiteX38" fmla="*/ 5809 w 9144"/>
                  <a:gd name="connsiteY38" fmla="*/ 7116 h 9972"/>
                  <a:gd name="connsiteX39" fmla="*/ 5838 w 9144"/>
                  <a:gd name="connsiteY39" fmla="*/ 7445 h 9972"/>
                  <a:gd name="connsiteX40" fmla="*/ 6192 w 9144"/>
                  <a:gd name="connsiteY40" fmla="*/ 7771 h 9972"/>
                  <a:gd name="connsiteX41" fmla="*/ 6250 w 9144"/>
                  <a:gd name="connsiteY41" fmla="*/ 7929 h 9972"/>
                  <a:gd name="connsiteX42" fmla="*/ 6371 w 9144"/>
                  <a:gd name="connsiteY42" fmla="*/ 8086 h 9972"/>
                  <a:gd name="connsiteX43" fmla="*/ 6430 w 9144"/>
                  <a:gd name="connsiteY43" fmla="*/ 8250 h 9972"/>
                  <a:gd name="connsiteX44" fmla="*/ 6310 w 9144"/>
                  <a:gd name="connsiteY44" fmla="*/ 8408 h 9972"/>
                  <a:gd name="connsiteX45" fmla="*/ 6164 w 9144"/>
                  <a:gd name="connsiteY45" fmla="*/ 8614 h 9972"/>
                  <a:gd name="connsiteX46" fmla="*/ 6192 w 9144"/>
                  <a:gd name="connsiteY46" fmla="*/ 8827 h 9972"/>
                  <a:gd name="connsiteX47" fmla="*/ 6371 w 9144"/>
                  <a:gd name="connsiteY47" fmla="*/ 9050 h 9972"/>
                  <a:gd name="connsiteX48" fmla="*/ 6515 w 9144"/>
                  <a:gd name="connsiteY48" fmla="*/ 9262 h 9972"/>
                  <a:gd name="connsiteX49" fmla="*/ 6547 w 9144"/>
                  <a:gd name="connsiteY49" fmla="*/ 9421 h 9972"/>
                  <a:gd name="connsiteX50" fmla="*/ 6547 w 9144"/>
                  <a:gd name="connsiteY50" fmla="*/ 9585 h 9972"/>
                  <a:gd name="connsiteX51" fmla="*/ 6637 w 9144"/>
                  <a:gd name="connsiteY51" fmla="*/ 9745 h 9972"/>
                  <a:gd name="connsiteX52" fmla="*/ 6988 w 9144"/>
                  <a:gd name="connsiteY52" fmla="*/ 9882 h 9972"/>
                  <a:gd name="connsiteX53" fmla="*/ 7374 w 9144"/>
                  <a:gd name="connsiteY53" fmla="*/ 9882 h 9972"/>
                  <a:gd name="connsiteX54" fmla="*/ 7785 w 9144"/>
                  <a:gd name="connsiteY54" fmla="*/ 9893 h 9972"/>
                  <a:gd name="connsiteX55" fmla="*/ 8109 w 9144"/>
                  <a:gd name="connsiteY55" fmla="*/ 9905 h 9972"/>
                  <a:gd name="connsiteX56" fmla="*/ 8490 w 9144"/>
                  <a:gd name="connsiteY56" fmla="*/ 9920 h 9972"/>
                  <a:gd name="connsiteX57" fmla="*/ 8848 w 9144"/>
                  <a:gd name="connsiteY57" fmla="*/ 9941 h 9972"/>
                  <a:gd name="connsiteX58" fmla="*/ 9144 w 9144"/>
                  <a:gd name="connsiteY58" fmla="*/ 9972 h 9972"/>
                  <a:gd name="connsiteX59" fmla="*/ 0 w 9144"/>
                  <a:gd name="connsiteY59" fmla="*/ 9972 h 9972"/>
                  <a:gd name="connsiteX60" fmla="*/ 443 w 9144"/>
                  <a:gd name="connsiteY60" fmla="*/ 9972 h 9972"/>
                  <a:gd name="connsiteX61" fmla="*/ 767 w 9144"/>
                  <a:gd name="connsiteY61" fmla="*/ 9972 h 9972"/>
                  <a:gd name="connsiteX62" fmla="*/ 1091 w 9144"/>
                  <a:gd name="connsiteY62" fmla="*/ 9972 h 9972"/>
                  <a:gd name="connsiteX63" fmla="*/ 1388 w 9144"/>
                  <a:gd name="connsiteY63" fmla="*/ 9964 h 9972"/>
                  <a:gd name="connsiteX64" fmla="*/ 1710 w 9144"/>
                  <a:gd name="connsiteY64" fmla="*/ 9957 h 9972"/>
                  <a:gd name="connsiteX65" fmla="*/ 2004 w 9144"/>
                  <a:gd name="connsiteY65" fmla="*/ 9953 h 9972"/>
                  <a:gd name="connsiteX66" fmla="*/ 2271 w 9144"/>
                  <a:gd name="connsiteY66" fmla="*/ 9941 h 9972"/>
                  <a:gd name="connsiteX67" fmla="*/ 2564 w 9144"/>
                  <a:gd name="connsiteY67" fmla="*/ 9924 h 9972"/>
                  <a:gd name="connsiteX68" fmla="*/ 2831 w 9144"/>
                  <a:gd name="connsiteY68" fmla="*/ 9905 h 9972"/>
                  <a:gd name="connsiteX69" fmla="*/ 2860 w 9144"/>
                  <a:gd name="connsiteY69" fmla="*/ 9730 h 9972"/>
                  <a:gd name="connsiteX70" fmla="*/ 2948 w 9144"/>
                  <a:gd name="connsiteY70" fmla="*/ 9553 h 9972"/>
                  <a:gd name="connsiteX71" fmla="*/ 3066 w 9144"/>
                  <a:gd name="connsiteY71" fmla="*/ 9378 h 9972"/>
                  <a:gd name="connsiteX72" fmla="*/ 3154 w 9144"/>
                  <a:gd name="connsiteY72" fmla="*/ 9201 h 9972"/>
                  <a:gd name="connsiteX73" fmla="*/ 3126 w 9144"/>
                  <a:gd name="connsiteY73" fmla="*/ 8945 h 9972"/>
                  <a:gd name="connsiteX74" fmla="*/ 3126 w 9144"/>
                  <a:gd name="connsiteY74" fmla="*/ 8686 h 9972"/>
                  <a:gd name="connsiteX75" fmla="*/ 3126 w 9144"/>
                  <a:gd name="connsiteY75" fmla="*/ 8428 h 9972"/>
                  <a:gd name="connsiteX76" fmla="*/ 3154 w 9144"/>
                  <a:gd name="connsiteY76" fmla="*/ 8170 h 9972"/>
                  <a:gd name="connsiteX77" fmla="*/ 3154 w 9144"/>
                  <a:gd name="connsiteY77" fmla="*/ 7967 h 9972"/>
                  <a:gd name="connsiteX78" fmla="*/ 3096 w 9144"/>
                  <a:gd name="connsiteY78" fmla="*/ 7757 h 9972"/>
                  <a:gd name="connsiteX79" fmla="*/ 3066 w 9144"/>
                  <a:gd name="connsiteY79" fmla="*/ 7562 h 9972"/>
                  <a:gd name="connsiteX80" fmla="*/ 3154 w 9144"/>
                  <a:gd name="connsiteY80" fmla="*/ 7365 h 9972"/>
                  <a:gd name="connsiteX81" fmla="*/ 3481 w 9144"/>
                  <a:gd name="connsiteY81" fmla="*/ 7155 h 9972"/>
                  <a:gd name="connsiteX82" fmla="*/ 3539 w 9144"/>
                  <a:gd name="connsiteY82" fmla="*/ 6936 h 9972"/>
                  <a:gd name="connsiteX83" fmla="*/ 3509 w 9144"/>
                  <a:gd name="connsiteY83" fmla="*/ 6713 h 9972"/>
                  <a:gd name="connsiteX84" fmla="*/ 3509 w 9144"/>
                  <a:gd name="connsiteY84" fmla="*/ 6487 h 9972"/>
                  <a:gd name="connsiteX85" fmla="*/ 3539 w 9144"/>
                  <a:gd name="connsiteY85" fmla="*/ 6408 h 9972"/>
                  <a:gd name="connsiteX86" fmla="*/ 3567 w 9144"/>
                  <a:gd name="connsiteY86" fmla="*/ 6332 h 9972"/>
                  <a:gd name="connsiteX87" fmla="*/ 3567 w 9144"/>
                  <a:gd name="connsiteY87" fmla="*/ 6255 h 9972"/>
                  <a:gd name="connsiteX88" fmla="*/ 3481 w 9144"/>
                  <a:gd name="connsiteY88" fmla="*/ 6182 h 9972"/>
                  <a:gd name="connsiteX89" fmla="*/ 3449 w 9144"/>
                  <a:gd name="connsiteY89" fmla="*/ 6004 h 9972"/>
                  <a:gd name="connsiteX90" fmla="*/ 3509 w 9144"/>
                  <a:gd name="connsiteY90" fmla="*/ 5992 h 9972"/>
                  <a:gd name="connsiteX91" fmla="*/ 3509 w 9144"/>
                  <a:gd name="connsiteY91" fmla="*/ 5807 h 9972"/>
                  <a:gd name="connsiteX92" fmla="*/ 3567 w 9144"/>
                  <a:gd name="connsiteY92" fmla="*/ 5618 h 9972"/>
                  <a:gd name="connsiteX93" fmla="*/ 3598 w 9144"/>
                  <a:gd name="connsiteY93" fmla="*/ 5434 h 9972"/>
                  <a:gd name="connsiteX94" fmla="*/ 3539 w 9144"/>
                  <a:gd name="connsiteY94" fmla="*/ 5233 h 9972"/>
                  <a:gd name="connsiteX95" fmla="*/ 3687 w 9144"/>
                  <a:gd name="connsiteY95" fmla="*/ 5205 h 9972"/>
                  <a:gd name="connsiteX96" fmla="*/ 3598 w 9144"/>
                  <a:gd name="connsiteY96" fmla="*/ 4828 h 9972"/>
                  <a:gd name="connsiteX97" fmla="*/ 3719 w 9144"/>
                  <a:gd name="connsiteY97" fmla="*/ 4740 h 9972"/>
                  <a:gd name="connsiteX98" fmla="*/ 3746 w 9144"/>
                  <a:gd name="connsiteY98" fmla="*/ 4653 h 9972"/>
                  <a:gd name="connsiteX99" fmla="*/ 3775 w 9144"/>
                  <a:gd name="connsiteY99" fmla="*/ 4561 h 9972"/>
                  <a:gd name="connsiteX100" fmla="*/ 3832 w 9144"/>
                  <a:gd name="connsiteY100" fmla="*/ 4467 h 9972"/>
                  <a:gd name="connsiteX101" fmla="*/ 3921 w 9144"/>
                  <a:gd name="connsiteY101" fmla="*/ 4413 h 9972"/>
                  <a:gd name="connsiteX102" fmla="*/ 3892 w 9144"/>
                  <a:gd name="connsiteY102" fmla="*/ 4363 h 9972"/>
                  <a:gd name="connsiteX103" fmla="*/ 3832 w 9144"/>
                  <a:gd name="connsiteY103" fmla="*/ 4308 h 9972"/>
                  <a:gd name="connsiteX104" fmla="*/ 3892 w 9144"/>
                  <a:gd name="connsiteY104" fmla="*/ 4261 h 9972"/>
                  <a:gd name="connsiteX105" fmla="*/ 4013 w 9144"/>
                  <a:gd name="connsiteY105" fmla="*/ 4173 h 9972"/>
                  <a:gd name="connsiteX106" fmla="*/ 4013 w 9144"/>
                  <a:gd name="connsiteY106" fmla="*/ 4087 h 9972"/>
                  <a:gd name="connsiteX107" fmla="*/ 3980 w 9144"/>
                  <a:gd name="connsiteY107" fmla="*/ 4000 h 9972"/>
                  <a:gd name="connsiteX108" fmla="*/ 3952 w 9144"/>
                  <a:gd name="connsiteY108" fmla="*/ 3909 h 9972"/>
                  <a:gd name="connsiteX109" fmla="*/ 3806 w 9144"/>
                  <a:gd name="connsiteY109" fmla="*/ 3905 h 9972"/>
                  <a:gd name="connsiteX110" fmla="*/ 3832 w 9144"/>
                  <a:gd name="connsiteY110" fmla="*/ 3838 h 9972"/>
                  <a:gd name="connsiteX111" fmla="*/ 3952 w 9144"/>
                  <a:gd name="connsiteY111" fmla="*/ 3769 h 9972"/>
                  <a:gd name="connsiteX112" fmla="*/ 3980 w 9144"/>
                  <a:gd name="connsiteY112" fmla="*/ 3704 h 9972"/>
                  <a:gd name="connsiteX113" fmla="*/ 3952 w 9144"/>
                  <a:gd name="connsiteY113" fmla="*/ 3631 h 9972"/>
                  <a:gd name="connsiteX114" fmla="*/ 3892 w 9144"/>
                  <a:gd name="connsiteY114" fmla="*/ 3631 h 9972"/>
                  <a:gd name="connsiteX115" fmla="*/ 3921 w 9144"/>
                  <a:gd name="connsiteY115" fmla="*/ 3562 h 9972"/>
                  <a:gd name="connsiteX116" fmla="*/ 3892 w 9144"/>
                  <a:gd name="connsiteY116" fmla="*/ 3484 h 9972"/>
                  <a:gd name="connsiteX117" fmla="*/ 3892 w 9144"/>
                  <a:gd name="connsiteY117" fmla="*/ 3413 h 9972"/>
                  <a:gd name="connsiteX118" fmla="*/ 3980 w 9144"/>
                  <a:gd name="connsiteY118" fmla="*/ 3342 h 9972"/>
                  <a:gd name="connsiteX119" fmla="*/ 3980 w 9144"/>
                  <a:gd name="connsiteY119" fmla="*/ 3197 h 9972"/>
                  <a:gd name="connsiteX120" fmla="*/ 3980 w 9144"/>
                  <a:gd name="connsiteY120" fmla="*/ 3057 h 9972"/>
                  <a:gd name="connsiteX121" fmla="*/ 4072 w 9144"/>
                  <a:gd name="connsiteY121" fmla="*/ 2918 h 9972"/>
                  <a:gd name="connsiteX122" fmla="*/ 4276 w 9144"/>
                  <a:gd name="connsiteY122" fmla="*/ 2790 h 9972"/>
                  <a:gd name="connsiteX123" fmla="*/ 4188 w 9144"/>
                  <a:gd name="connsiteY123" fmla="*/ 2770 h 9972"/>
                  <a:gd name="connsiteX124" fmla="*/ 4188 w 9144"/>
                  <a:gd name="connsiteY124" fmla="*/ 2648 h 9972"/>
                  <a:gd name="connsiteX125" fmla="*/ 4158 w 9144"/>
                  <a:gd name="connsiteY125" fmla="*/ 2528 h 9972"/>
                  <a:gd name="connsiteX126" fmla="*/ 4129 w 9144"/>
                  <a:gd name="connsiteY126" fmla="*/ 2409 h 9972"/>
                  <a:gd name="connsiteX127" fmla="*/ 4188 w 9144"/>
                  <a:gd name="connsiteY127" fmla="*/ 2302 h 9972"/>
                  <a:gd name="connsiteX128" fmla="*/ 4245 w 9144"/>
                  <a:gd name="connsiteY128" fmla="*/ 2107 h 9972"/>
                  <a:gd name="connsiteX129" fmla="*/ 4395 w 9144"/>
                  <a:gd name="connsiteY129" fmla="*/ 1919 h 9972"/>
                  <a:gd name="connsiteX130" fmla="*/ 4485 w 9144"/>
                  <a:gd name="connsiteY130" fmla="*/ 1726 h 9972"/>
                  <a:gd name="connsiteX131" fmla="*/ 4425 w 9144"/>
                  <a:gd name="connsiteY131" fmla="*/ 1531 h 9972"/>
                  <a:gd name="connsiteX132" fmla="*/ 4452 w 9144"/>
                  <a:gd name="connsiteY132" fmla="*/ 1438 h 9972"/>
                  <a:gd name="connsiteX133" fmla="*/ 4452 w 9144"/>
                  <a:gd name="connsiteY133" fmla="*/ 1341 h 9972"/>
                  <a:gd name="connsiteX134" fmla="*/ 4452 w 9144"/>
                  <a:gd name="connsiteY134" fmla="*/ 1244 h 9972"/>
                  <a:gd name="connsiteX135" fmla="*/ 4425 w 9144"/>
                  <a:gd name="connsiteY135" fmla="*/ 1148 h 9972"/>
                  <a:gd name="connsiteX136" fmla="*/ 4276 w 9144"/>
                  <a:gd name="connsiteY136" fmla="*/ 1178 h 9972"/>
                  <a:gd name="connsiteX137" fmla="*/ 4276 w 9144"/>
                  <a:gd name="connsiteY137" fmla="*/ 1113 h 9972"/>
                  <a:gd name="connsiteX138" fmla="*/ 4245 w 9144"/>
                  <a:gd name="connsiteY138" fmla="*/ 1047 h 9972"/>
                  <a:gd name="connsiteX139" fmla="*/ 4245 w 9144"/>
                  <a:gd name="connsiteY139" fmla="*/ 980 h 9972"/>
                  <a:gd name="connsiteX140" fmla="*/ 4276 w 9144"/>
                  <a:gd name="connsiteY140" fmla="*/ 919 h 9972"/>
                  <a:gd name="connsiteX141" fmla="*/ 4188 w 9144"/>
                  <a:gd name="connsiteY141" fmla="*/ 831 h 9972"/>
                  <a:gd name="connsiteX142" fmla="*/ 4188 w 9144"/>
                  <a:gd name="connsiteY142" fmla="*/ 746 h 9972"/>
                  <a:gd name="connsiteX143" fmla="*/ 4158 w 9144"/>
                  <a:gd name="connsiteY143" fmla="*/ 656 h 9972"/>
                  <a:gd name="connsiteX144" fmla="*/ 4158 w 9144"/>
                  <a:gd name="connsiteY144" fmla="*/ 579 h 9972"/>
                  <a:gd name="connsiteX145" fmla="*/ 4072 w 9144"/>
                  <a:gd name="connsiteY145" fmla="*/ 375 h 9972"/>
                  <a:gd name="connsiteX146" fmla="*/ 3980 w 9144"/>
                  <a:gd name="connsiteY146" fmla="*/ 355 h 9972"/>
                  <a:gd name="connsiteX147" fmla="*/ 3806 w 9144"/>
                  <a:gd name="connsiteY147" fmla="*/ 343 h 9972"/>
                  <a:gd name="connsiteX148" fmla="*/ 3687 w 9144"/>
                  <a:gd name="connsiteY148" fmla="*/ 331 h 9972"/>
                  <a:gd name="connsiteX149" fmla="*/ 3509 w 9144"/>
                  <a:gd name="connsiteY149" fmla="*/ 328 h 9972"/>
                  <a:gd name="connsiteX150" fmla="*/ 3391 w 9144"/>
                  <a:gd name="connsiteY150" fmla="*/ 331 h 9972"/>
                  <a:gd name="connsiteX151" fmla="*/ 3304 w 9144"/>
                  <a:gd name="connsiteY151" fmla="*/ 339 h 9972"/>
                  <a:gd name="connsiteX152" fmla="*/ 3186 w 9144"/>
                  <a:gd name="connsiteY152" fmla="*/ 339 h 9972"/>
                  <a:gd name="connsiteX153" fmla="*/ 3096 w 9144"/>
                  <a:gd name="connsiteY153" fmla="*/ 331 h 9972"/>
                  <a:gd name="connsiteX154" fmla="*/ 3126 w 9144"/>
                  <a:gd name="connsiteY154" fmla="*/ 316 h 9972"/>
                  <a:gd name="connsiteX155" fmla="*/ 3186 w 9144"/>
                  <a:gd name="connsiteY155" fmla="*/ 308 h 9972"/>
                  <a:gd name="connsiteX156" fmla="*/ 3276 w 9144"/>
                  <a:gd name="connsiteY156" fmla="*/ 296 h 9972"/>
                  <a:gd name="connsiteX157" fmla="*/ 3244 w 9144"/>
                  <a:gd name="connsiteY157" fmla="*/ 281 h 9972"/>
                  <a:gd name="connsiteX158" fmla="*/ 3509 w 9144"/>
                  <a:gd name="connsiteY158" fmla="*/ 265 h 9972"/>
                  <a:gd name="connsiteX159" fmla="*/ 3775 w 9144"/>
                  <a:gd name="connsiteY159" fmla="*/ 238 h 9972"/>
                  <a:gd name="connsiteX160" fmla="*/ 4013 w 9144"/>
                  <a:gd name="connsiteY160" fmla="*/ 209 h 9972"/>
                  <a:gd name="connsiteX161" fmla="*/ 4215 w 9144"/>
                  <a:gd name="connsiteY161" fmla="*/ 167 h 9972"/>
                  <a:gd name="connsiteX162" fmla="*/ 4276 w 9144"/>
                  <a:gd name="connsiteY162" fmla="*/ 124 h 9972"/>
                  <a:gd name="connsiteX163" fmla="*/ 4363 w 9144"/>
                  <a:gd name="connsiteY163" fmla="*/ 88 h 9972"/>
                  <a:gd name="connsiteX164" fmla="*/ 4363 w 9144"/>
                  <a:gd name="connsiteY164" fmla="*/ 42 h 9972"/>
                  <a:gd name="connsiteX165" fmla="*/ 4395 w 9144"/>
                  <a:gd name="connsiteY165" fmla="*/ 0 h 9972"/>
                  <a:gd name="connsiteX166" fmla="*/ 4485 w 9144"/>
                  <a:gd name="connsiteY166" fmla="*/ 74 h 9972"/>
                  <a:gd name="connsiteX167" fmla="*/ 4600 w 9144"/>
                  <a:gd name="connsiteY167" fmla="*/ 159 h 9972"/>
                  <a:gd name="connsiteX168" fmla="*/ 4632 w 9144"/>
                  <a:gd name="connsiteY168" fmla="*/ 242 h 9972"/>
                  <a:gd name="connsiteX169" fmla="*/ 4573 w 9144"/>
                  <a:gd name="connsiteY169" fmla="*/ 328 h 9972"/>
                  <a:gd name="connsiteX0" fmla="*/ 5001 w 10000"/>
                  <a:gd name="connsiteY0" fmla="*/ 329 h 10000"/>
                  <a:gd name="connsiteX1" fmla="*/ 5157 w 10000"/>
                  <a:gd name="connsiteY1" fmla="*/ 569 h 10000"/>
                  <a:gd name="connsiteX2" fmla="*/ 5288 w 10000"/>
                  <a:gd name="connsiteY2" fmla="*/ 814 h 10000"/>
                  <a:gd name="connsiteX3" fmla="*/ 5354 w 10000"/>
                  <a:gd name="connsiteY3" fmla="*/ 1057 h 10000"/>
                  <a:gd name="connsiteX4" fmla="*/ 5419 w 10000"/>
                  <a:gd name="connsiteY4" fmla="*/ 1296 h 10000"/>
                  <a:gd name="connsiteX5" fmla="*/ 5644 w 10000"/>
                  <a:gd name="connsiteY5" fmla="*/ 1531 h 10000"/>
                  <a:gd name="connsiteX6" fmla="*/ 5774 w 10000"/>
                  <a:gd name="connsiteY6" fmla="*/ 1771 h 10000"/>
                  <a:gd name="connsiteX7" fmla="*/ 5774 w 10000"/>
                  <a:gd name="connsiteY7" fmla="*/ 2011 h 10000"/>
                  <a:gd name="connsiteX8" fmla="*/ 5740 w 10000"/>
                  <a:gd name="connsiteY8" fmla="*/ 2248 h 10000"/>
                  <a:gd name="connsiteX9" fmla="*/ 5802 w 10000"/>
                  <a:gd name="connsiteY9" fmla="*/ 2376 h 10000"/>
                  <a:gd name="connsiteX10" fmla="*/ 5901 w 10000"/>
                  <a:gd name="connsiteY10" fmla="*/ 2516 h 10000"/>
                  <a:gd name="connsiteX11" fmla="*/ 5901 w 10000"/>
                  <a:gd name="connsiteY11" fmla="*/ 2652 h 10000"/>
                  <a:gd name="connsiteX12" fmla="*/ 5871 w 10000"/>
                  <a:gd name="connsiteY12" fmla="*/ 2790 h 10000"/>
                  <a:gd name="connsiteX13" fmla="*/ 5901 w 10000"/>
                  <a:gd name="connsiteY13" fmla="*/ 2805 h 10000"/>
                  <a:gd name="connsiteX14" fmla="*/ 5871 w 10000"/>
                  <a:gd name="connsiteY14" fmla="*/ 2828 h 10000"/>
                  <a:gd name="connsiteX15" fmla="*/ 5774 w 10000"/>
                  <a:gd name="connsiteY15" fmla="*/ 2844 h 10000"/>
                  <a:gd name="connsiteX16" fmla="*/ 5740 w 10000"/>
                  <a:gd name="connsiteY16" fmla="*/ 2865 h 10000"/>
                  <a:gd name="connsiteX17" fmla="*/ 5740 w 10000"/>
                  <a:gd name="connsiteY17" fmla="*/ 2926 h 10000"/>
                  <a:gd name="connsiteX18" fmla="*/ 5740 w 10000"/>
                  <a:gd name="connsiteY18" fmla="*/ 2985 h 10000"/>
                  <a:gd name="connsiteX19" fmla="*/ 5679 w 10000"/>
                  <a:gd name="connsiteY19" fmla="*/ 3050 h 10000"/>
                  <a:gd name="connsiteX20" fmla="*/ 5612 w 10000"/>
                  <a:gd name="connsiteY20" fmla="*/ 3104 h 10000"/>
                  <a:gd name="connsiteX21" fmla="*/ 5612 w 10000"/>
                  <a:gd name="connsiteY21" fmla="*/ 3283 h 10000"/>
                  <a:gd name="connsiteX22" fmla="*/ 5679 w 10000"/>
                  <a:gd name="connsiteY22" fmla="*/ 3472 h 10000"/>
                  <a:gd name="connsiteX23" fmla="*/ 5802 w 10000"/>
                  <a:gd name="connsiteY23" fmla="*/ 3660 h 10000"/>
                  <a:gd name="connsiteX24" fmla="*/ 5838 w 10000"/>
                  <a:gd name="connsiteY24" fmla="*/ 3841 h 10000"/>
                  <a:gd name="connsiteX25" fmla="*/ 6128 w 10000"/>
                  <a:gd name="connsiteY25" fmla="*/ 3995 h 10000"/>
                  <a:gd name="connsiteX26" fmla="*/ 6163 w 10000"/>
                  <a:gd name="connsiteY26" fmla="*/ 4154 h 10000"/>
                  <a:gd name="connsiteX27" fmla="*/ 6128 w 10000"/>
                  <a:gd name="connsiteY27" fmla="*/ 4312 h 10000"/>
                  <a:gd name="connsiteX28" fmla="*/ 6098 w 10000"/>
                  <a:gd name="connsiteY28" fmla="*/ 4472 h 10000"/>
                  <a:gd name="connsiteX29" fmla="*/ 5871 w 10000"/>
                  <a:gd name="connsiteY29" fmla="*/ 4708 h 10000"/>
                  <a:gd name="connsiteX30" fmla="*/ 5901 w 10000"/>
                  <a:gd name="connsiteY30" fmla="*/ 4948 h 10000"/>
                  <a:gd name="connsiteX31" fmla="*/ 6002 w 10000"/>
                  <a:gd name="connsiteY31" fmla="*/ 5184 h 10000"/>
                  <a:gd name="connsiteX32" fmla="*/ 5901 w 10000"/>
                  <a:gd name="connsiteY32" fmla="*/ 5421 h 10000"/>
                  <a:gd name="connsiteX33" fmla="*/ 6028 w 10000"/>
                  <a:gd name="connsiteY33" fmla="*/ 5684 h 10000"/>
                  <a:gd name="connsiteX34" fmla="*/ 6128 w 10000"/>
                  <a:gd name="connsiteY34" fmla="*/ 5936 h 10000"/>
                  <a:gd name="connsiteX35" fmla="*/ 6224 w 10000"/>
                  <a:gd name="connsiteY35" fmla="*/ 6195 h 10000"/>
                  <a:gd name="connsiteX36" fmla="*/ 6224 w 10000"/>
                  <a:gd name="connsiteY36" fmla="*/ 6461 h 10000"/>
                  <a:gd name="connsiteX37" fmla="*/ 6353 w 10000"/>
                  <a:gd name="connsiteY37" fmla="*/ 6799 h 10000"/>
                  <a:gd name="connsiteX38" fmla="*/ 6353 w 10000"/>
                  <a:gd name="connsiteY38" fmla="*/ 7136 h 10000"/>
                  <a:gd name="connsiteX39" fmla="*/ 6385 w 10000"/>
                  <a:gd name="connsiteY39" fmla="*/ 7466 h 10000"/>
                  <a:gd name="connsiteX40" fmla="*/ 6772 w 10000"/>
                  <a:gd name="connsiteY40" fmla="*/ 7793 h 10000"/>
                  <a:gd name="connsiteX41" fmla="*/ 6835 w 10000"/>
                  <a:gd name="connsiteY41" fmla="*/ 7951 h 10000"/>
                  <a:gd name="connsiteX42" fmla="*/ 6967 w 10000"/>
                  <a:gd name="connsiteY42" fmla="*/ 8109 h 10000"/>
                  <a:gd name="connsiteX43" fmla="*/ 7032 w 10000"/>
                  <a:gd name="connsiteY43" fmla="*/ 8273 h 10000"/>
                  <a:gd name="connsiteX44" fmla="*/ 6901 w 10000"/>
                  <a:gd name="connsiteY44" fmla="*/ 8432 h 10000"/>
                  <a:gd name="connsiteX45" fmla="*/ 6741 w 10000"/>
                  <a:gd name="connsiteY45" fmla="*/ 8638 h 10000"/>
                  <a:gd name="connsiteX46" fmla="*/ 6772 w 10000"/>
                  <a:gd name="connsiteY46" fmla="*/ 8852 h 10000"/>
                  <a:gd name="connsiteX47" fmla="*/ 6967 w 10000"/>
                  <a:gd name="connsiteY47" fmla="*/ 9075 h 10000"/>
                  <a:gd name="connsiteX48" fmla="*/ 7125 w 10000"/>
                  <a:gd name="connsiteY48" fmla="*/ 9288 h 10000"/>
                  <a:gd name="connsiteX49" fmla="*/ 7160 w 10000"/>
                  <a:gd name="connsiteY49" fmla="*/ 9447 h 10000"/>
                  <a:gd name="connsiteX50" fmla="*/ 7160 w 10000"/>
                  <a:gd name="connsiteY50" fmla="*/ 9612 h 10000"/>
                  <a:gd name="connsiteX51" fmla="*/ 7258 w 10000"/>
                  <a:gd name="connsiteY51" fmla="*/ 9772 h 10000"/>
                  <a:gd name="connsiteX52" fmla="*/ 7642 w 10000"/>
                  <a:gd name="connsiteY52" fmla="*/ 9910 h 10000"/>
                  <a:gd name="connsiteX53" fmla="*/ 8064 w 10000"/>
                  <a:gd name="connsiteY53" fmla="*/ 9910 h 10000"/>
                  <a:gd name="connsiteX54" fmla="*/ 8514 w 10000"/>
                  <a:gd name="connsiteY54" fmla="*/ 9921 h 10000"/>
                  <a:gd name="connsiteX55" fmla="*/ 8868 w 10000"/>
                  <a:gd name="connsiteY55" fmla="*/ 9933 h 10000"/>
                  <a:gd name="connsiteX56" fmla="*/ 9285 w 10000"/>
                  <a:gd name="connsiteY56" fmla="*/ 9948 h 10000"/>
                  <a:gd name="connsiteX57" fmla="*/ 9676 w 10000"/>
                  <a:gd name="connsiteY57" fmla="*/ 9969 h 10000"/>
                  <a:gd name="connsiteX58" fmla="*/ 10000 w 10000"/>
                  <a:gd name="connsiteY58" fmla="*/ 10000 h 10000"/>
                  <a:gd name="connsiteX59" fmla="*/ 0 w 10000"/>
                  <a:gd name="connsiteY59" fmla="*/ 10000 h 10000"/>
                  <a:gd name="connsiteX60" fmla="*/ 484 w 10000"/>
                  <a:gd name="connsiteY60" fmla="*/ 10000 h 10000"/>
                  <a:gd name="connsiteX61" fmla="*/ 1193 w 10000"/>
                  <a:gd name="connsiteY61" fmla="*/ 10000 h 10000"/>
                  <a:gd name="connsiteX62" fmla="*/ 1518 w 10000"/>
                  <a:gd name="connsiteY62" fmla="*/ 9992 h 10000"/>
                  <a:gd name="connsiteX63" fmla="*/ 1870 w 10000"/>
                  <a:gd name="connsiteY63" fmla="*/ 9985 h 10000"/>
                  <a:gd name="connsiteX64" fmla="*/ 2192 w 10000"/>
                  <a:gd name="connsiteY64" fmla="*/ 9981 h 10000"/>
                  <a:gd name="connsiteX65" fmla="*/ 2484 w 10000"/>
                  <a:gd name="connsiteY65" fmla="*/ 9969 h 10000"/>
                  <a:gd name="connsiteX66" fmla="*/ 2804 w 10000"/>
                  <a:gd name="connsiteY66" fmla="*/ 9952 h 10000"/>
                  <a:gd name="connsiteX67" fmla="*/ 3096 w 10000"/>
                  <a:gd name="connsiteY67" fmla="*/ 9933 h 10000"/>
                  <a:gd name="connsiteX68" fmla="*/ 3128 w 10000"/>
                  <a:gd name="connsiteY68" fmla="*/ 9757 h 10000"/>
                  <a:gd name="connsiteX69" fmla="*/ 3224 w 10000"/>
                  <a:gd name="connsiteY69" fmla="*/ 9580 h 10000"/>
                  <a:gd name="connsiteX70" fmla="*/ 3353 w 10000"/>
                  <a:gd name="connsiteY70" fmla="*/ 9404 h 10000"/>
                  <a:gd name="connsiteX71" fmla="*/ 3449 w 10000"/>
                  <a:gd name="connsiteY71" fmla="*/ 9227 h 10000"/>
                  <a:gd name="connsiteX72" fmla="*/ 3419 w 10000"/>
                  <a:gd name="connsiteY72" fmla="*/ 8970 h 10000"/>
                  <a:gd name="connsiteX73" fmla="*/ 3419 w 10000"/>
                  <a:gd name="connsiteY73" fmla="*/ 8710 h 10000"/>
                  <a:gd name="connsiteX74" fmla="*/ 3419 w 10000"/>
                  <a:gd name="connsiteY74" fmla="*/ 8452 h 10000"/>
                  <a:gd name="connsiteX75" fmla="*/ 3449 w 10000"/>
                  <a:gd name="connsiteY75" fmla="*/ 8193 h 10000"/>
                  <a:gd name="connsiteX76" fmla="*/ 3449 w 10000"/>
                  <a:gd name="connsiteY76" fmla="*/ 7989 h 10000"/>
                  <a:gd name="connsiteX77" fmla="*/ 3386 w 10000"/>
                  <a:gd name="connsiteY77" fmla="*/ 7779 h 10000"/>
                  <a:gd name="connsiteX78" fmla="*/ 3353 w 10000"/>
                  <a:gd name="connsiteY78" fmla="*/ 7583 h 10000"/>
                  <a:gd name="connsiteX79" fmla="*/ 3449 w 10000"/>
                  <a:gd name="connsiteY79" fmla="*/ 7386 h 10000"/>
                  <a:gd name="connsiteX80" fmla="*/ 3807 w 10000"/>
                  <a:gd name="connsiteY80" fmla="*/ 7175 h 10000"/>
                  <a:gd name="connsiteX81" fmla="*/ 3870 w 10000"/>
                  <a:gd name="connsiteY81" fmla="*/ 6955 h 10000"/>
                  <a:gd name="connsiteX82" fmla="*/ 3837 w 10000"/>
                  <a:gd name="connsiteY82" fmla="*/ 6732 h 10000"/>
                  <a:gd name="connsiteX83" fmla="*/ 3837 w 10000"/>
                  <a:gd name="connsiteY83" fmla="*/ 6505 h 10000"/>
                  <a:gd name="connsiteX84" fmla="*/ 3870 w 10000"/>
                  <a:gd name="connsiteY84" fmla="*/ 6426 h 10000"/>
                  <a:gd name="connsiteX85" fmla="*/ 3901 w 10000"/>
                  <a:gd name="connsiteY85" fmla="*/ 6350 h 10000"/>
                  <a:gd name="connsiteX86" fmla="*/ 3901 w 10000"/>
                  <a:gd name="connsiteY86" fmla="*/ 6273 h 10000"/>
                  <a:gd name="connsiteX87" fmla="*/ 3807 w 10000"/>
                  <a:gd name="connsiteY87" fmla="*/ 6199 h 10000"/>
                  <a:gd name="connsiteX88" fmla="*/ 3772 w 10000"/>
                  <a:gd name="connsiteY88" fmla="*/ 6021 h 10000"/>
                  <a:gd name="connsiteX89" fmla="*/ 3837 w 10000"/>
                  <a:gd name="connsiteY89" fmla="*/ 6009 h 10000"/>
                  <a:gd name="connsiteX90" fmla="*/ 3837 w 10000"/>
                  <a:gd name="connsiteY90" fmla="*/ 5823 h 10000"/>
                  <a:gd name="connsiteX91" fmla="*/ 3901 w 10000"/>
                  <a:gd name="connsiteY91" fmla="*/ 5634 h 10000"/>
                  <a:gd name="connsiteX92" fmla="*/ 3935 w 10000"/>
                  <a:gd name="connsiteY92" fmla="*/ 5449 h 10000"/>
                  <a:gd name="connsiteX93" fmla="*/ 3870 w 10000"/>
                  <a:gd name="connsiteY93" fmla="*/ 5248 h 10000"/>
                  <a:gd name="connsiteX94" fmla="*/ 4032 w 10000"/>
                  <a:gd name="connsiteY94" fmla="*/ 5220 h 10000"/>
                  <a:gd name="connsiteX95" fmla="*/ 3935 w 10000"/>
                  <a:gd name="connsiteY95" fmla="*/ 4842 h 10000"/>
                  <a:gd name="connsiteX96" fmla="*/ 4067 w 10000"/>
                  <a:gd name="connsiteY96" fmla="*/ 4753 h 10000"/>
                  <a:gd name="connsiteX97" fmla="*/ 4097 w 10000"/>
                  <a:gd name="connsiteY97" fmla="*/ 4666 h 10000"/>
                  <a:gd name="connsiteX98" fmla="*/ 4128 w 10000"/>
                  <a:gd name="connsiteY98" fmla="*/ 4574 h 10000"/>
                  <a:gd name="connsiteX99" fmla="*/ 4191 w 10000"/>
                  <a:gd name="connsiteY99" fmla="*/ 4480 h 10000"/>
                  <a:gd name="connsiteX100" fmla="*/ 4288 w 10000"/>
                  <a:gd name="connsiteY100" fmla="*/ 4425 h 10000"/>
                  <a:gd name="connsiteX101" fmla="*/ 4256 w 10000"/>
                  <a:gd name="connsiteY101" fmla="*/ 4375 h 10000"/>
                  <a:gd name="connsiteX102" fmla="*/ 4191 w 10000"/>
                  <a:gd name="connsiteY102" fmla="*/ 4320 h 10000"/>
                  <a:gd name="connsiteX103" fmla="*/ 4256 w 10000"/>
                  <a:gd name="connsiteY103" fmla="*/ 4273 h 10000"/>
                  <a:gd name="connsiteX104" fmla="*/ 4389 w 10000"/>
                  <a:gd name="connsiteY104" fmla="*/ 4185 h 10000"/>
                  <a:gd name="connsiteX105" fmla="*/ 4389 w 10000"/>
                  <a:gd name="connsiteY105" fmla="*/ 4098 h 10000"/>
                  <a:gd name="connsiteX106" fmla="*/ 4353 w 10000"/>
                  <a:gd name="connsiteY106" fmla="*/ 4011 h 10000"/>
                  <a:gd name="connsiteX107" fmla="*/ 4322 w 10000"/>
                  <a:gd name="connsiteY107" fmla="*/ 3920 h 10000"/>
                  <a:gd name="connsiteX108" fmla="*/ 4162 w 10000"/>
                  <a:gd name="connsiteY108" fmla="*/ 3916 h 10000"/>
                  <a:gd name="connsiteX109" fmla="*/ 4191 w 10000"/>
                  <a:gd name="connsiteY109" fmla="*/ 3849 h 10000"/>
                  <a:gd name="connsiteX110" fmla="*/ 4322 w 10000"/>
                  <a:gd name="connsiteY110" fmla="*/ 3780 h 10000"/>
                  <a:gd name="connsiteX111" fmla="*/ 4353 w 10000"/>
                  <a:gd name="connsiteY111" fmla="*/ 3714 h 10000"/>
                  <a:gd name="connsiteX112" fmla="*/ 4322 w 10000"/>
                  <a:gd name="connsiteY112" fmla="*/ 3641 h 10000"/>
                  <a:gd name="connsiteX113" fmla="*/ 4256 w 10000"/>
                  <a:gd name="connsiteY113" fmla="*/ 3641 h 10000"/>
                  <a:gd name="connsiteX114" fmla="*/ 4288 w 10000"/>
                  <a:gd name="connsiteY114" fmla="*/ 3572 h 10000"/>
                  <a:gd name="connsiteX115" fmla="*/ 4256 w 10000"/>
                  <a:gd name="connsiteY115" fmla="*/ 3494 h 10000"/>
                  <a:gd name="connsiteX116" fmla="*/ 4256 w 10000"/>
                  <a:gd name="connsiteY116" fmla="*/ 3423 h 10000"/>
                  <a:gd name="connsiteX117" fmla="*/ 4353 w 10000"/>
                  <a:gd name="connsiteY117" fmla="*/ 3351 h 10000"/>
                  <a:gd name="connsiteX118" fmla="*/ 4353 w 10000"/>
                  <a:gd name="connsiteY118" fmla="*/ 3206 h 10000"/>
                  <a:gd name="connsiteX119" fmla="*/ 4353 w 10000"/>
                  <a:gd name="connsiteY119" fmla="*/ 3066 h 10000"/>
                  <a:gd name="connsiteX120" fmla="*/ 4453 w 10000"/>
                  <a:gd name="connsiteY120" fmla="*/ 2926 h 10000"/>
                  <a:gd name="connsiteX121" fmla="*/ 4676 w 10000"/>
                  <a:gd name="connsiteY121" fmla="*/ 2798 h 10000"/>
                  <a:gd name="connsiteX122" fmla="*/ 4580 w 10000"/>
                  <a:gd name="connsiteY122" fmla="*/ 2778 h 10000"/>
                  <a:gd name="connsiteX123" fmla="*/ 4580 w 10000"/>
                  <a:gd name="connsiteY123" fmla="*/ 2655 h 10000"/>
                  <a:gd name="connsiteX124" fmla="*/ 4547 w 10000"/>
                  <a:gd name="connsiteY124" fmla="*/ 2535 h 10000"/>
                  <a:gd name="connsiteX125" fmla="*/ 4516 w 10000"/>
                  <a:gd name="connsiteY125" fmla="*/ 2416 h 10000"/>
                  <a:gd name="connsiteX126" fmla="*/ 4580 w 10000"/>
                  <a:gd name="connsiteY126" fmla="*/ 2308 h 10000"/>
                  <a:gd name="connsiteX127" fmla="*/ 4642 w 10000"/>
                  <a:gd name="connsiteY127" fmla="*/ 2113 h 10000"/>
                  <a:gd name="connsiteX128" fmla="*/ 4806 w 10000"/>
                  <a:gd name="connsiteY128" fmla="*/ 1924 h 10000"/>
                  <a:gd name="connsiteX129" fmla="*/ 4905 w 10000"/>
                  <a:gd name="connsiteY129" fmla="*/ 1731 h 10000"/>
                  <a:gd name="connsiteX130" fmla="*/ 4839 w 10000"/>
                  <a:gd name="connsiteY130" fmla="*/ 1535 h 10000"/>
                  <a:gd name="connsiteX131" fmla="*/ 4869 w 10000"/>
                  <a:gd name="connsiteY131" fmla="*/ 1442 h 10000"/>
                  <a:gd name="connsiteX132" fmla="*/ 4869 w 10000"/>
                  <a:gd name="connsiteY132" fmla="*/ 1345 h 10000"/>
                  <a:gd name="connsiteX133" fmla="*/ 4869 w 10000"/>
                  <a:gd name="connsiteY133" fmla="*/ 1247 h 10000"/>
                  <a:gd name="connsiteX134" fmla="*/ 4839 w 10000"/>
                  <a:gd name="connsiteY134" fmla="*/ 1151 h 10000"/>
                  <a:gd name="connsiteX135" fmla="*/ 4676 w 10000"/>
                  <a:gd name="connsiteY135" fmla="*/ 1181 h 10000"/>
                  <a:gd name="connsiteX136" fmla="*/ 4676 w 10000"/>
                  <a:gd name="connsiteY136" fmla="*/ 1116 h 10000"/>
                  <a:gd name="connsiteX137" fmla="*/ 4642 w 10000"/>
                  <a:gd name="connsiteY137" fmla="*/ 1050 h 10000"/>
                  <a:gd name="connsiteX138" fmla="*/ 4642 w 10000"/>
                  <a:gd name="connsiteY138" fmla="*/ 983 h 10000"/>
                  <a:gd name="connsiteX139" fmla="*/ 4676 w 10000"/>
                  <a:gd name="connsiteY139" fmla="*/ 922 h 10000"/>
                  <a:gd name="connsiteX140" fmla="*/ 4580 w 10000"/>
                  <a:gd name="connsiteY140" fmla="*/ 833 h 10000"/>
                  <a:gd name="connsiteX141" fmla="*/ 4580 w 10000"/>
                  <a:gd name="connsiteY141" fmla="*/ 748 h 10000"/>
                  <a:gd name="connsiteX142" fmla="*/ 4547 w 10000"/>
                  <a:gd name="connsiteY142" fmla="*/ 658 h 10000"/>
                  <a:gd name="connsiteX143" fmla="*/ 4547 w 10000"/>
                  <a:gd name="connsiteY143" fmla="*/ 581 h 10000"/>
                  <a:gd name="connsiteX144" fmla="*/ 4453 w 10000"/>
                  <a:gd name="connsiteY144" fmla="*/ 376 h 10000"/>
                  <a:gd name="connsiteX145" fmla="*/ 4353 w 10000"/>
                  <a:gd name="connsiteY145" fmla="*/ 356 h 10000"/>
                  <a:gd name="connsiteX146" fmla="*/ 4162 w 10000"/>
                  <a:gd name="connsiteY146" fmla="*/ 344 h 10000"/>
                  <a:gd name="connsiteX147" fmla="*/ 4032 w 10000"/>
                  <a:gd name="connsiteY147" fmla="*/ 332 h 10000"/>
                  <a:gd name="connsiteX148" fmla="*/ 3837 w 10000"/>
                  <a:gd name="connsiteY148" fmla="*/ 329 h 10000"/>
                  <a:gd name="connsiteX149" fmla="*/ 3708 w 10000"/>
                  <a:gd name="connsiteY149" fmla="*/ 332 h 10000"/>
                  <a:gd name="connsiteX150" fmla="*/ 3613 w 10000"/>
                  <a:gd name="connsiteY150" fmla="*/ 340 h 10000"/>
                  <a:gd name="connsiteX151" fmla="*/ 3484 w 10000"/>
                  <a:gd name="connsiteY151" fmla="*/ 340 h 10000"/>
                  <a:gd name="connsiteX152" fmla="*/ 3386 w 10000"/>
                  <a:gd name="connsiteY152" fmla="*/ 332 h 10000"/>
                  <a:gd name="connsiteX153" fmla="*/ 3419 w 10000"/>
                  <a:gd name="connsiteY153" fmla="*/ 317 h 10000"/>
                  <a:gd name="connsiteX154" fmla="*/ 3484 w 10000"/>
                  <a:gd name="connsiteY154" fmla="*/ 309 h 10000"/>
                  <a:gd name="connsiteX155" fmla="*/ 3583 w 10000"/>
                  <a:gd name="connsiteY155" fmla="*/ 297 h 10000"/>
                  <a:gd name="connsiteX156" fmla="*/ 3548 w 10000"/>
                  <a:gd name="connsiteY156" fmla="*/ 282 h 10000"/>
                  <a:gd name="connsiteX157" fmla="*/ 3837 w 10000"/>
                  <a:gd name="connsiteY157" fmla="*/ 266 h 10000"/>
                  <a:gd name="connsiteX158" fmla="*/ 4128 w 10000"/>
                  <a:gd name="connsiteY158" fmla="*/ 239 h 10000"/>
                  <a:gd name="connsiteX159" fmla="*/ 4389 w 10000"/>
                  <a:gd name="connsiteY159" fmla="*/ 210 h 10000"/>
                  <a:gd name="connsiteX160" fmla="*/ 4610 w 10000"/>
                  <a:gd name="connsiteY160" fmla="*/ 167 h 10000"/>
                  <a:gd name="connsiteX161" fmla="*/ 4676 w 10000"/>
                  <a:gd name="connsiteY161" fmla="*/ 124 h 10000"/>
                  <a:gd name="connsiteX162" fmla="*/ 4771 w 10000"/>
                  <a:gd name="connsiteY162" fmla="*/ 88 h 10000"/>
                  <a:gd name="connsiteX163" fmla="*/ 4771 w 10000"/>
                  <a:gd name="connsiteY163" fmla="*/ 42 h 10000"/>
                  <a:gd name="connsiteX164" fmla="*/ 4806 w 10000"/>
                  <a:gd name="connsiteY164" fmla="*/ 0 h 10000"/>
                  <a:gd name="connsiteX165" fmla="*/ 4905 w 10000"/>
                  <a:gd name="connsiteY165" fmla="*/ 74 h 10000"/>
                  <a:gd name="connsiteX166" fmla="*/ 5031 w 10000"/>
                  <a:gd name="connsiteY166" fmla="*/ 159 h 10000"/>
                  <a:gd name="connsiteX167" fmla="*/ 5066 w 10000"/>
                  <a:gd name="connsiteY167" fmla="*/ 243 h 10000"/>
                  <a:gd name="connsiteX168" fmla="*/ 5001 w 10000"/>
                  <a:gd name="connsiteY168" fmla="*/ 329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000" h="10000">
                    <a:moveTo>
                      <a:pt x="5001" y="329"/>
                    </a:moveTo>
                    <a:lnTo>
                      <a:pt x="5157" y="569"/>
                    </a:lnTo>
                    <a:cubicBezTo>
                      <a:pt x="5203" y="649"/>
                      <a:pt x="5246" y="734"/>
                      <a:pt x="5288" y="814"/>
                    </a:cubicBezTo>
                    <a:cubicBezTo>
                      <a:pt x="5311" y="897"/>
                      <a:pt x="5332" y="975"/>
                      <a:pt x="5354" y="1057"/>
                    </a:cubicBezTo>
                    <a:cubicBezTo>
                      <a:pt x="5374" y="1135"/>
                      <a:pt x="5398" y="1216"/>
                      <a:pt x="5419" y="1296"/>
                    </a:cubicBezTo>
                    <a:lnTo>
                      <a:pt x="5644" y="1531"/>
                    </a:lnTo>
                    <a:lnTo>
                      <a:pt x="5774" y="1771"/>
                    </a:lnTo>
                    <a:lnTo>
                      <a:pt x="5774" y="2011"/>
                    </a:lnTo>
                    <a:cubicBezTo>
                      <a:pt x="5767" y="2088"/>
                      <a:pt x="5753" y="2167"/>
                      <a:pt x="5740" y="2248"/>
                    </a:cubicBezTo>
                    <a:cubicBezTo>
                      <a:pt x="5767" y="2291"/>
                      <a:pt x="5783" y="2333"/>
                      <a:pt x="5802" y="2376"/>
                    </a:cubicBezTo>
                    <a:cubicBezTo>
                      <a:pt x="5838" y="2423"/>
                      <a:pt x="5871" y="2468"/>
                      <a:pt x="5901" y="2516"/>
                    </a:cubicBezTo>
                    <a:lnTo>
                      <a:pt x="5901" y="2652"/>
                    </a:lnTo>
                    <a:cubicBezTo>
                      <a:pt x="5890" y="2696"/>
                      <a:pt x="5880" y="2744"/>
                      <a:pt x="5871" y="2790"/>
                    </a:cubicBezTo>
                    <a:cubicBezTo>
                      <a:pt x="5880" y="2795"/>
                      <a:pt x="5890" y="2800"/>
                      <a:pt x="5901" y="2805"/>
                    </a:cubicBezTo>
                    <a:cubicBezTo>
                      <a:pt x="5891" y="2813"/>
                      <a:pt x="5880" y="2820"/>
                      <a:pt x="5871" y="2828"/>
                    </a:cubicBezTo>
                    <a:cubicBezTo>
                      <a:pt x="5837" y="2833"/>
                      <a:pt x="5803" y="2839"/>
                      <a:pt x="5774" y="2844"/>
                    </a:cubicBezTo>
                    <a:cubicBezTo>
                      <a:pt x="5766" y="2851"/>
                      <a:pt x="5753" y="2859"/>
                      <a:pt x="5740" y="2865"/>
                    </a:cubicBezTo>
                    <a:lnTo>
                      <a:pt x="5740" y="2926"/>
                    </a:lnTo>
                    <a:lnTo>
                      <a:pt x="5740" y="2985"/>
                    </a:lnTo>
                    <a:cubicBezTo>
                      <a:pt x="5721" y="3006"/>
                      <a:pt x="5698" y="3028"/>
                      <a:pt x="5679" y="3050"/>
                    </a:cubicBezTo>
                    <a:cubicBezTo>
                      <a:pt x="5658" y="3067"/>
                      <a:pt x="5632" y="3086"/>
                      <a:pt x="5612" y="3104"/>
                    </a:cubicBezTo>
                    <a:lnTo>
                      <a:pt x="5612" y="3283"/>
                    </a:lnTo>
                    <a:cubicBezTo>
                      <a:pt x="5631" y="3346"/>
                      <a:pt x="5656" y="3409"/>
                      <a:pt x="5679" y="3472"/>
                    </a:cubicBezTo>
                    <a:cubicBezTo>
                      <a:pt x="5722" y="3535"/>
                      <a:pt x="5763" y="3597"/>
                      <a:pt x="5802" y="3660"/>
                    </a:cubicBezTo>
                    <a:cubicBezTo>
                      <a:pt x="5819" y="3721"/>
                      <a:pt x="5828" y="3780"/>
                      <a:pt x="5838" y="3841"/>
                    </a:cubicBezTo>
                    <a:lnTo>
                      <a:pt x="6128" y="3995"/>
                    </a:lnTo>
                    <a:cubicBezTo>
                      <a:pt x="6137" y="4047"/>
                      <a:pt x="6149" y="4101"/>
                      <a:pt x="6163" y="4154"/>
                    </a:cubicBezTo>
                    <a:cubicBezTo>
                      <a:pt x="6149" y="4208"/>
                      <a:pt x="6137" y="4260"/>
                      <a:pt x="6128" y="4312"/>
                    </a:cubicBezTo>
                    <a:cubicBezTo>
                      <a:pt x="6119" y="4364"/>
                      <a:pt x="6109" y="4419"/>
                      <a:pt x="6098" y="4472"/>
                    </a:cubicBezTo>
                    <a:cubicBezTo>
                      <a:pt x="6018" y="4551"/>
                      <a:pt x="5945" y="4630"/>
                      <a:pt x="5871" y="4708"/>
                    </a:cubicBezTo>
                    <a:cubicBezTo>
                      <a:pt x="5880" y="4787"/>
                      <a:pt x="5890" y="4867"/>
                      <a:pt x="5901" y="4948"/>
                    </a:cubicBezTo>
                    <a:cubicBezTo>
                      <a:pt x="5936" y="5025"/>
                      <a:pt x="5963" y="5103"/>
                      <a:pt x="6002" y="5184"/>
                    </a:cubicBezTo>
                    <a:cubicBezTo>
                      <a:pt x="5963" y="5264"/>
                      <a:pt x="5936" y="5342"/>
                      <a:pt x="5901" y="5421"/>
                    </a:cubicBezTo>
                    <a:cubicBezTo>
                      <a:pt x="5946" y="5508"/>
                      <a:pt x="5988" y="5595"/>
                      <a:pt x="6028" y="5684"/>
                    </a:cubicBezTo>
                    <a:cubicBezTo>
                      <a:pt x="6062" y="5768"/>
                      <a:pt x="6098" y="5851"/>
                      <a:pt x="6128" y="5936"/>
                    </a:cubicBezTo>
                    <a:cubicBezTo>
                      <a:pt x="6161" y="6024"/>
                      <a:pt x="6192" y="6110"/>
                      <a:pt x="6224" y="6195"/>
                    </a:cubicBezTo>
                    <a:lnTo>
                      <a:pt x="6224" y="6461"/>
                    </a:lnTo>
                    <a:cubicBezTo>
                      <a:pt x="6266" y="6574"/>
                      <a:pt x="6308" y="6686"/>
                      <a:pt x="6353" y="6799"/>
                    </a:cubicBezTo>
                    <a:lnTo>
                      <a:pt x="6353" y="7136"/>
                    </a:lnTo>
                    <a:cubicBezTo>
                      <a:pt x="6364" y="7246"/>
                      <a:pt x="6372" y="7357"/>
                      <a:pt x="6385" y="7466"/>
                    </a:cubicBezTo>
                    <a:lnTo>
                      <a:pt x="6772" y="7793"/>
                    </a:lnTo>
                    <a:cubicBezTo>
                      <a:pt x="6795" y="7847"/>
                      <a:pt x="6818" y="7899"/>
                      <a:pt x="6835" y="7951"/>
                    </a:cubicBezTo>
                    <a:cubicBezTo>
                      <a:pt x="6880" y="8005"/>
                      <a:pt x="6924" y="8056"/>
                      <a:pt x="6967" y="8109"/>
                    </a:cubicBezTo>
                    <a:cubicBezTo>
                      <a:pt x="6988" y="8164"/>
                      <a:pt x="7010" y="8218"/>
                      <a:pt x="7032" y="8273"/>
                    </a:cubicBezTo>
                    <a:cubicBezTo>
                      <a:pt x="6988" y="8326"/>
                      <a:pt x="6942" y="8378"/>
                      <a:pt x="6901" y="8432"/>
                    </a:cubicBezTo>
                    <a:cubicBezTo>
                      <a:pt x="6845" y="8500"/>
                      <a:pt x="6790" y="8569"/>
                      <a:pt x="6741" y="8638"/>
                    </a:cubicBezTo>
                    <a:cubicBezTo>
                      <a:pt x="6752" y="8709"/>
                      <a:pt x="6760" y="8783"/>
                      <a:pt x="6772" y="8852"/>
                    </a:cubicBezTo>
                    <a:cubicBezTo>
                      <a:pt x="6835" y="8927"/>
                      <a:pt x="6902" y="9001"/>
                      <a:pt x="6967" y="9075"/>
                    </a:cubicBezTo>
                    <a:cubicBezTo>
                      <a:pt x="7020" y="9146"/>
                      <a:pt x="7072" y="9218"/>
                      <a:pt x="7125" y="9288"/>
                    </a:cubicBezTo>
                    <a:cubicBezTo>
                      <a:pt x="7139" y="9340"/>
                      <a:pt x="7152" y="9395"/>
                      <a:pt x="7160" y="9447"/>
                    </a:cubicBezTo>
                    <a:lnTo>
                      <a:pt x="7160" y="9612"/>
                    </a:lnTo>
                    <a:cubicBezTo>
                      <a:pt x="7193" y="9666"/>
                      <a:pt x="7223" y="9720"/>
                      <a:pt x="7258" y="9772"/>
                    </a:cubicBezTo>
                    <a:lnTo>
                      <a:pt x="7642" y="9910"/>
                    </a:lnTo>
                    <a:lnTo>
                      <a:pt x="8064" y="9910"/>
                    </a:lnTo>
                    <a:lnTo>
                      <a:pt x="8514" y="9921"/>
                    </a:lnTo>
                    <a:lnTo>
                      <a:pt x="8868" y="9933"/>
                    </a:lnTo>
                    <a:lnTo>
                      <a:pt x="9285" y="9948"/>
                    </a:lnTo>
                    <a:lnTo>
                      <a:pt x="9676" y="9969"/>
                    </a:lnTo>
                    <a:lnTo>
                      <a:pt x="10000" y="10000"/>
                    </a:lnTo>
                    <a:lnTo>
                      <a:pt x="0" y="10000"/>
                    </a:lnTo>
                    <a:lnTo>
                      <a:pt x="484" y="10000"/>
                    </a:lnTo>
                    <a:lnTo>
                      <a:pt x="1193" y="10000"/>
                    </a:lnTo>
                    <a:lnTo>
                      <a:pt x="1518" y="9992"/>
                    </a:lnTo>
                    <a:lnTo>
                      <a:pt x="1870" y="9985"/>
                    </a:lnTo>
                    <a:lnTo>
                      <a:pt x="2192" y="9981"/>
                    </a:lnTo>
                    <a:lnTo>
                      <a:pt x="2484" y="9969"/>
                    </a:lnTo>
                    <a:lnTo>
                      <a:pt x="2804" y="9952"/>
                    </a:lnTo>
                    <a:lnTo>
                      <a:pt x="3096" y="9933"/>
                    </a:lnTo>
                    <a:cubicBezTo>
                      <a:pt x="3106" y="9876"/>
                      <a:pt x="3121" y="9814"/>
                      <a:pt x="3128" y="9757"/>
                    </a:cubicBezTo>
                    <a:cubicBezTo>
                      <a:pt x="3159" y="9700"/>
                      <a:pt x="3197" y="9638"/>
                      <a:pt x="3224" y="9580"/>
                    </a:cubicBezTo>
                    <a:lnTo>
                      <a:pt x="3353" y="9404"/>
                    </a:lnTo>
                    <a:cubicBezTo>
                      <a:pt x="3386" y="9344"/>
                      <a:pt x="3420" y="9286"/>
                      <a:pt x="3449" y="9227"/>
                    </a:cubicBezTo>
                    <a:cubicBezTo>
                      <a:pt x="3439" y="9139"/>
                      <a:pt x="3432" y="9056"/>
                      <a:pt x="3419" y="8970"/>
                    </a:cubicBezTo>
                    <a:lnTo>
                      <a:pt x="3419" y="8710"/>
                    </a:lnTo>
                    <a:lnTo>
                      <a:pt x="3419" y="8452"/>
                    </a:lnTo>
                    <a:cubicBezTo>
                      <a:pt x="3432" y="8365"/>
                      <a:pt x="3439" y="8278"/>
                      <a:pt x="3449" y="8193"/>
                    </a:cubicBezTo>
                    <a:lnTo>
                      <a:pt x="3449" y="7989"/>
                    </a:lnTo>
                    <a:cubicBezTo>
                      <a:pt x="3432" y="7917"/>
                      <a:pt x="3408" y="7851"/>
                      <a:pt x="3386" y="7779"/>
                    </a:cubicBezTo>
                    <a:cubicBezTo>
                      <a:pt x="3375" y="7714"/>
                      <a:pt x="3366" y="7649"/>
                      <a:pt x="3353" y="7583"/>
                    </a:cubicBezTo>
                    <a:cubicBezTo>
                      <a:pt x="3386" y="7518"/>
                      <a:pt x="3420" y="7452"/>
                      <a:pt x="3449" y="7386"/>
                    </a:cubicBezTo>
                    <a:lnTo>
                      <a:pt x="3807" y="7175"/>
                    </a:lnTo>
                    <a:cubicBezTo>
                      <a:pt x="3825" y="7104"/>
                      <a:pt x="3852" y="7029"/>
                      <a:pt x="3870" y="6955"/>
                    </a:cubicBezTo>
                    <a:cubicBezTo>
                      <a:pt x="3859" y="6880"/>
                      <a:pt x="3852" y="6806"/>
                      <a:pt x="3837" y="6732"/>
                    </a:cubicBezTo>
                    <a:lnTo>
                      <a:pt x="3837" y="6505"/>
                    </a:lnTo>
                    <a:cubicBezTo>
                      <a:pt x="3852" y="6478"/>
                      <a:pt x="3859" y="6453"/>
                      <a:pt x="3870" y="6426"/>
                    </a:cubicBezTo>
                    <a:cubicBezTo>
                      <a:pt x="3878" y="6401"/>
                      <a:pt x="3890" y="6376"/>
                      <a:pt x="3901" y="6350"/>
                    </a:cubicBezTo>
                    <a:lnTo>
                      <a:pt x="3901" y="6273"/>
                    </a:lnTo>
                    <a:cubicBezTo>
                      <a:pt x="3870" y="6247"/>
                      <a:pt x="3837" y="6223"/>
                      <a:pt x="3807" y="6199"/>
                    </a:cubicBezTo>
                    <a:cubicBezTo>
                      <a:pt x="3796" y="6141"/>
                      <a:pt x="3784" y="6080"/>
                      <a:pt x="3772" y="6021"/>
                    </a:cubicBezTo>
                    <a:cubicBezTo>
                      <a:pt x="3796" y="6017"/>
                      <a:pt x="3817" y="6014"/>
                      <a:pt x="3837" y="6009"/>
                    </a:cubicBezTo>
                    <a:lnTo>
                      <a:pt x="3837" y="5823"/>
                    </a:lnTo>
                    <a:cubicBezTo>
                      <a:pt x="3859" y="5761"/>
                      <a:pt x="3878" y="5697"/>
                      <a:pt x="3901" y="5634"/>
                    </a:cubicBezTo>
                    <a:cubicBezTo>
                      <a:pt x="3911" y="5571"/>
                      <a:pt x="3925" y="5510"/>
                      <a:pt x="3935" y="5449"/>
                    </a:cubicBezTo>
                    <a:cubicBezTo>
                      <a:pt x="3911" y="5382"/>
                      <a:pt x="3890" y="5316"/>
                      <a:pt x="3870" y="5248"/>
                    </a:cubicBezTo>
                    <a:cubicBezTo>
                      <a:pt x="3928" y="5239"/>
                      <a:pt x="3979" y="5229"/>
                      <a:pt x="4032" y="5220"/>
                    </a:cubicBezTo>
                    <a:cubicBezTo>
                      <a:pt x="3999" y="5093"/>
                      <a:pt x="3965" y="4969"/>
                      <a:pt x="3935" y="4842"/>
                    </a:cubicBezTo>
                    <a:cubicBezTo>
                      <a:pt x="3979" y="4812"/>
                      <a:pt x="4021" y="4781"/>
                      <a:pt x="4067" y="4753"/>
                    </a:cubicBezTo>
                    <a:cubicBezTo>
                      <a:pt x="4075" y="4724"/>
                      <a:pt x="4087" y="4694"/>
                      <a:pt x="4097" y="4666"/>
                    </a:cubicBezTo>
                    <a:cubicBezTo>
                      <a:pt x="4105" y="4634"/>
                      <a:pt x="4116" y="4604"/>
                      <a:pt x="4128" y="4574"/>
                    </a:cubicBezTo>
                    <a:cubicBezTo>
                      <a:pt x="4152" y="4541"/>
                      <a:pt x="4169" y="4510"/>
                      <a:pt x="4191" y="4480"/>
                    </a:cubicBezTo>
                    <a:lnTo>
                      <a:pt x="4288" y="4425"/>
                    </a:lnTo>
                    <a:cubicBezTo>
                      <a:pt x="4277" y="4407"/>
                      <a:pt x="4268" y="4390"/>
                      <a:pt x="4256" y="4375"/>
                    </a:cubicBezTo>
                    <a:cubicBezTo>
                      <a:pt x="4234" y="4357"/>
                      <a:pt x="4215" y="4338"/>
                      <a:pt x="4191" y="4320"/>
                    </a:cubicBezTo>
                    <a:cubicBezTo>
                      <a:pt x="4215" y="4305"/>
                      <a:pt x="4234" y="4288"/>
                      <a:pt x="4256" y="4273"/>
                    </a:cubicBezTo>
                    <a:cubicBezTo>
                      <a:pt x="4300" y="4242"/>
                      <a:pt x="4346" y="4213"/>
                      <a:pt x="4389" y="4185"/>
                    </a:cubicBezTo>
                    <a:lnTo>
                      <a:pt x="4389" y="4098"/>
                    </a:lnTo>
                    <a:cubicBezTo>
                      <a:pt x="4373" y="4069"/>
                      <a:pt x="4364" y="4040"/>
                      <a:pt x="4353" y="4011"/>
                    </a:cubicBezTo>
                    <a:cubicBezTo>
                      <a:pt x="4345" y="3983"/>
                      <a:pt x="4332" y="3953"/>
                      <a:pt x="4322" y="3920"/>
                    </a:cubicBezTo>
                    <a:lnTo>
                      <a:pt x="4162" y="3916"/>
                    </a:lnTo>
                    <a:cubicBezTo>
                      <a:pt x="4169" y="3893"/>
                      <a:pt x="4182" y="3872"/>
                      <a:pt x="4191" y="3849"/>
                    </a:cubicBezTo>
                    <a:cubicBezTo>
                      <a:pt x="4234" y="3827"/>
                      <a:pt x="4280" y="3805"/>
                      <a:pt x="4322" y="3780"/>
                    </a:cubicBezTo>
                    <a:cubicBezTo>
                      <a:pt x="4332" y="3758"/>
                      <a:pt x="4345" y="3736"/>
                      <a:pt x="4353" y="3714"/>
                    </a:cubicBezTo>
                    <a:cubicBezTo>
                      <a:pt x="4345" y="3688"/>
                      <a:pt x="4332" y="3664"/>
                      <a:pt x="4322" y="3641"/>
                    </a:cubicBezTo>
                    <a:lnTo>
                      <a:pt x="4256" y="3641"/>
                    </a:lnTo>
                    <a:cubicBezTo>
                      <a:pt x="4266" y="3617"/>
                      <a:pt x="4277" y="3595"/>
                      <a:pt x="4288" y="3572"/>
                    </a:cubicBezTo>
                    <a:cubicBezTo>
                      <a:pt x="4277" y="3546"/>
                      <a:pt x="4268" y="3519"/>
                      <a:pt x="4256" y="3494"/>
                    </a:cubicBezTo>
                    <a:lnTo>
                      <a:pt x="4256" y="3423"/>
                    </a:lnTo>
                    <a:cubicBezTo>
                      <a:pt x="4288" y="3400"/>
                      <a:pt x="4321" y="3375"/>
                      <a:pt x="4353" y="3351"/>
                    </a:cubicBezTo>
                    <a:lnTo>
                      <a:pt x="4353" y="3206"/>
                    </a:lnTo>
                    <a:lnTo>
                      <a:pt x="4353" y="3066"/>
                    </a:lnTo>
                    <a:cubicBezTo>
                      <a:pt x="4389" y="3018"/>
                      <a:pt x="4419" y="2972"/>
                      <a:pt x="4453" y="2926"/>
                    </a:cubicBezTo>
                    <a:cubicBezTo>
                      <a:pt x="4528" y="2885"/>
                      <a:pt x="4599" y="2839"/>
                      <a:pt x="4676" y="2798"/>
                    </a:cubicBezTo>
                    <a:cubicBezTo>
                      <a:pt x="4642" y="2792"/>
                      <a:pt x="4610" y="2784"/>
                      <a:pt x="4580" y="2778"/>
                    </a:cubicBezTo>
                    <a:lnTo>
                      <a:pt x="4580" y="2655"/>
                    </a:lnTo>
                    <a:cubicBezTo>
                      <a:pt x="4571" y="2617"/>
                      <a:pt x="4558" y="2576"/>
                      <a:pt x="4547" y="2535"/>
                    </a:cubicBezTo>
                    <a:cubicBezTo>
                      <a:pt x="4535" y="2496"/>
                      <a:pt x="4526" y="2455"/>
                      <a:pt x="4516" y="2416"/>
                    </a:cubicBezTo>
                    <a:cubicBezTo>
                      <a:pt x="4535" y="2380"/>
                      <a:pt x="4558" y="2343"/>
                      <a:pt x="4580" y="2308"/>
                    </a:cubicBezTo>
                    <a:cubicBezTo>
                      <a:pt x="4599" y="2243"/>
                      <a:pt x="4624" y="2177"/>
                      <a:pt x="4642" y="2113"/>
                    </a:cubicBezTo>
                    <a:cubicBezTo>
                      <a:pt x="4698" y="2051"/>
                      <a:pt x="4751" y="1987"/>
                      <a:pt x="4806" y="1924"/>
                    </a:cubicBezTo>
                    <a:cubicBezTo>
                      <a:pt x="4839" y="1860"/>
                      <a:pt x="4870" y="1797"/>
                      <a:pt x="4905" y="1731"/>
                    </a:cubicBezTo>
                    <a:cubicBezTo>
                      <a:pt x="4882" y="1668"/>
                      <a:pt x="4859" y="1599"/>
                      <a:pt x="4839" y="1535"/>
                    </a:cubicBezTo>
                    <a:cubicBezTo>
                      <a:pt x="4850" y="1504"/>
                      <a:pt x="4859" y="1473"/>
                      <a:pt x="4869" y="1442"/>
                    </a:cubicBezTo>
                    <a:lnTo>
                      <a:pt x="4869" y="1345"/>
                    </a:lnTo>
                    <a:lnTo>
                      <a:pt x="4869" y="1247"/>
                    </a:lnTo>
                    <a:cubicBezTo>
                      <a:pt x="4859" y="1216"/>
                      <a:pt x="4850" y="1185"/>
                      <a:pt x="4839" y="1151"/>
                    </a:cubicBezTo>
                    <a:lnTo>
                      <a:pt x="4676" y="1181"/>
                    </a:lnTo>
                    <a:lnTo>
                      <a:pt x="4676" y="1116"/>
                    </a:lnTo>
                    <a:cubicBezTo>
                      <a:pt x="4668" y="1094"/>
                      <a:pt x="4654" y="1072"/>
                      <a:pt x="4642" y="1050"/>
                    </a:cubicBezTo>
                    <a:lnTo>
                      <a:pt x="4642" y="983"/>
                    </a:lnTo>
                    <a:cubicBezTo>
                      <a:pt x="4654" y="963"/>
                      <a:pt x="4668" y="942"/>
                      <a:pt x="4676" y="922"/>
                    </a:cubicBezTo>
                    <a:cubicBezTo>
                      <a:pt x="4642" y="892"/>
                      <a:pt x="4611" y="864"/>
                      <a:pt x="4580" y="833"/>
                    </a:cubicBezTo>
                    <a:lnTo>
                      <a:pt x="4580" y="748"/>
                    </a:lnTo>
                    <a:cubicBezTo>
                      <a:pt x="4571" y="719"/>
                      <a:pt x="4558" y="687"/>
                      <a:pt x="4547" y="658"/>
                    </a:cubicBezTo>
                    <a:lnTo>
                      <a:pt x="4547" y="581"/>
                    </a:lnTo>
                    <a:cubicBezTo>
                      <a:pt x="4517" y="511"/>
                      <a:pt x="4485" y="446"/>
                      <a:pt x="4453" y="376"/>
                    </a:cubicBezTo>
                    <a:cubicBezTo>
                      <a:pt x="4419" y="370"/>
                      <a:pt x="4389" y="363"/>
                      <a:pt x="4353" y="356"/>
                    </a:cubicBezTo>
                    <a:lnTo>
                      <a:pt x="4162" y="344"/>
                    </a:lnTo>
                    <a:lnTo>
                      <a:pt x="4032" y="332"/>
                    </a:lnTo>
                    <a:lnTo>
                      <a:pt x="3837" y="329"/>
                    </a:lnTo>
                    <a:lnTo>
                      <a:pt x="3708" y="332"/>
                    </a:lnTo>
                    <a:cubicBezTo>
                      <a:pt x="3677" y="335"/>
                      <a:pt x="3643" y="337"/>
                      <a:pt x="3613" y="340"/>
                    </a:cubicBezTo>
                    <a:lnTo>
                      <a:pt x="3484" y="340"/>
                    </a:lnTo>
                    <a:lnTo>
                      <a:pt x="3386" y="332"/>
                    </a:lnTo>
                    <a:cubicBezTo>
                      <a:pt x="3397" y="327"/>
                      <a:pt x="3409" y="322"/>
                      <a:pt x="3419" y="317"/>
                    </a:cubicBezTo>
                    <a:cubicBezTo>
                      <a:pt x="3439" y="314"/>
                      <a:pt x="3460" y="312"/>
                      <a:pt x="3484" y="309"/>
                    </a:cubicBezTo>
                    <a:lnTo>
                      <a:pt x="3583" y="297"/>
                    </a:lnTo>
                    <a:cubicBezTo>
                      <a:pt x="3570" y="292"/>
                      <a:pt x="3555" y="287"/>
                      <a:pt x="3548" y="282"/>
                    </a:cubicBezTo>
                    <a:lnTo>
                      <a:pt x="3837" y="266"/>
                    </a:lnTo>
                    <a:lnTo>
                      <a:pt x="4128" y="239"/>
                    </a:lnTo>
                    <a:lnTo>
                      <a:pt x="4389" y="210"/>
                    </a:lnTo>
                    <a:lnTo>
                      <a:pt x="4610" y="167"/>
                    </a:lnTo>
                    <a:cubicBezTo>
                      <a:pt x="4633" y="153"/>
                      <a:pt x="4654" y="138"/>
                      <a:pt x="4676" y="124"/>
                    </a:cubicBezTo>
                    <a:cubicBezTo>
                      <a:pt x="4707" y="111"/>
                      <a:pt x="4741" y="100"/>
                      <a:pt x="4771" y="88"/>
                    </a:cubicBezTo>
                    <a:lnTo>
                      <a:pt x="4771" y="42"/>
                    </a:lnTo>
                    <a:cubicBezTo>
                      <a:pt x="4787" y="28"/>
                      <a:pt x="4794" y="14"/>
                      <a:pt x="4806" y="0"/>
                    </a:cubicBezTo>
                    <a:cubicBezTo>
                      <a:pt x="4839" y="24"/>
                      <a:pt x="4870" y="49"/>
                      <a:pt x="4905" y="74"/>
                    </a:cubicBezTo>
                    <a:cubicBezTo>
                      <a:pt x="4948" y="103"/>
                      <a:pt x="4987" y="131"/>
                      <a:pt x="5031" y="159"/>
                    </a:cubicBezTo>
                    <a:cubicBezTo>
                      <a:pt x="5040" y="189"/>
                      <a:pt x="5052" y="214"/>
                      <a:pt x="5066" y="243"/>
                    </a:cubicBezTo>
                    <a:cubicBezTo>
                      <a:pt x="5040" y="271"/>
                      <a:pt x="5020" y="300"/>
                      <a:pt x="5001" y="3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92" name="Freeform 649"/>
              <p:cNvSpPr>
                <a:spLocks/>
              </p:cNvSpPr>
              <p:nvPr/>
            </p:nvSpPr>
            <p:spPr bwMode="auto">
              <a:xfrm>
                <a:off x="4612051" y="1469192"/>
                <a:ext cx="31950" cy="101761"/>
              </a:xfrm>
              <a:custGeom>
                <a:avLst/>
                <a:gdLst>
                  <a:gd name="T0" fmla="*/ 55 w 62"/>
                  <a:gd name="T1" fmla="*/ 44 h 79"/>
                  <a:gd name="T2" fmla="*/ 53 w 62"/>
                  <a:gd name="T3" fmla="*/ 57 h 79"/>
                  <a:gd name="T4" fmla="*/ 46 w 62"/>
                  <a:gd name="T5" fmla="*/ 66 h 79"/>
                  <a:gd name="T6" fmla="*/ 35 w 62"/>
                  <a:gd name="T7" fmla="*/ 72 h 79"/>
                  <a:gd name="T8" fmla="*/ 25 w 62"/>
                  <a:gd name="T9" fmla="*/ 79 h 79"/>
                  <a:gd name="T10" fmla="*/ 22 w 62"/>
                  <a:gd name="T11" fmla="*/ 79 h 79"/>
                  <a:gd name="T12" fmla="*/ 18 w 62"/>
                  <a:gd name="T13" fmla="*/ 79 h 79"/>
                  <a:gd name="T14" fmla="*/ 14 w 62"/>
                  <a:gd name="T15" fmla="*/ 78 h 79"/>
                  <a:gd name="T16" fmla="*/ 12 w 62"/>
                  <a:gd name="T17" fmla="*/ 74 h 79"/>
                  <a:gd name="T18" fmla="*/ 12 w 62"/>
                  <a:gd name="T19" fmla="*/ 66 h 79"/>
                  <a:gd name="T20" fmla="*/ 13 w 62"/>
                  <a:gd name="T21" fmla="*/ 56 h 79"/>
                  <a:gd name="T22" fmla="*/ 12 w 62"/>
                  <a:gd name="T23" fmla="*/ 48 h 79"/>
                  <a:gd name="T24" fmla="*/ 7 w 62"/>
                  <a:gd name="T25" fmla="*/ 41 h 79"/>
                  <a:gd name="T26" fmla="*/ 0 w 62"/>
                  <a:gd name="T27" fmla="*/ 41 h 79"/>
                  <a:gd name="T28" fmla="*/ 29 w 62"/>
                  <a:gd name="T29" fmla="*/ 11 h 79"/>
                  <a:gd name="T30" fmla="*/ 60 w 62"/>
                  <a:gd name="T31" fmla="*/ 0 h 79"/>
                  <a:gd name="T32" fmla="*/ 61 w 62"/>
                  <a:gd name="T33" fmla="*/ 11 h 79"/>
                  <a:gd name="T34" fmla="*/ 62 w 62"/>
                  <a:gd name="T35" fmla="*/ 23 h 79"/>
                  <a:gd name="T36" fmla="*/ 61 w 62"/>
                  <a:gd name="T37" fmla="*/ 34 h 79"/>
                  <a:gd name="T38" fmla="*/ 55 w 62"/>
                  <a:gd name="T39" fmla="*/ 4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9">
                    <a:moveTo>
                      <a:pt x="55" y="44"/>
                    </a:moveTo>
                    <a:lnTo>
                      <a:pt x="53" y="57"/>
                    </a:lnTo>
                    <a:lnTo>
                      <a:pt x="46" y="66"/>
                    </a:lnTo>
                    <a:lnTo>
                      <a:pt x="35" y="72"/>
                    </a:lnTo>
                    <a:lnTo>
                      <a:pt x="25" y="79"/>
                    </a:lnTo>
                    <a:lnTo>
                      <a:pt x="22" y="79"/>
                    </a:lnTo>
                    <a:lnTo>
                      <a:pt x="18" y="79"/>
                    </a:lnTo>
                    <a:lnTo>
                      <a:pt x="14" y="78"/>
                    </a:lnTo>
                    <a:lnTo>
                      <a:pt x="12" y="74"/>
                    </a:lnTo>
                    <a:lnTo>
                      <a:pt x="12" y="66"/>
                    </a:lnTo>
                    <a:lnTo>
                      <a:pt x="13" y="56"/>
                    </a:lnTo>
                    <a:lnTo>
                      <a:pt x="12" y="48"/>
                    </a:lnTo>
                    <a:lnTo>
                      <a:pt x="7" y="41"/>
                    </a:lnTo>
                    <a:lnTo>
                      <a:pt x="0" y="41"/>
                    </a:lnTo>
                    <a:lnTo>
                      <a:pt x="29" y="11"/>
                    </a:lnTo>
                    <a:lnTo>
                      <a:pt x="60" y="0"/>
                    </a:lnTo>
                    <a:lnTo>
                      <a:pt x="61" y="11"/>
                    </a:lnTo>
                    <a:lnTo>
                      <a:pt x="62" y="23"/>
                    </a:lnTo>
                    <a:lnTo>
                      <a:pt x="61" y="34"/>
                    </a:lnTo>
                    <a:lnTo>
                      <a:pt x="55"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93" name="Freeform 650"/>
              <p:cNvSpPr>
                <a:spLocks/>
              </p:cNvSpPr>
              <p:nvPr/>
            </p:nvSpPr>
            <p:spPr bwMode="auto">
              <a:xfrm>
                <a:off x="4626030" y="1515833"/>
                <a:ext cx="9985" cy="23320"/>
              </a:xfrm>
              <a:custGeom>
                <a:avLst/>
                <a:gdLst>
                  <a:gd name="T0" fmla="*/ 20 w 20"/>
                  <a:gd name="T1" fmla="*/ 2 h 20"/>
                  <a:gd name="T2" fmla="*/ 19 w 20"/>
                  <a:gd name="T3" fmla="*/ 7 h 20"/>
                  <a:gd name="T4" fmla="*/ 18 w 20"/>
                  <a:gd name="T5" fmla="*/ 13 h 20"/>
                  <a:gd name="T6" fmla="*/ 14 w 20"/>
                  <a:gd name="T7" fmla="*/ 17 h 20"/>
                  <a:gd name="T8" fmla="*/ 11 w 20"/>
                  <a:gd name="T9" fmla="*/ 20 h 20"/>
                  <a:gd name="T10" fmla="*/ 0 w 20"/>
                  <a:gd name="T11" fmla="*/ 18 h 20"/>
                  <a:gd name="T12" fmla="*/ 2 w 20"/>
                  <a:gd name="T13" fmla="*/ 13 h 20"/>
                  <a:gd name="T14" fmla="*/ 6 w 20"/>
                  <a:gd name="T15" fmla="*/ 7 h 20"/>
                  <a:gd name="T16" fmla="*/ 11 w 20"/>
                  <a:gd name="T17" fmla="*/ 3 h 20"/>
                  <a:gd name="T18" fmla="*/ 15 w 20"/>
                  <a:gd name="T19" fmla="*/ 0 h 20"/>
                  <a:gd name="T20" fmla="*/ 17 w 20"/>
                  <a:gd name="T21" fmla="*/ 0 h 20"/>
                  <a:gd name="T22" fmla="*/ 18 w 20"/>
                  <a:gd name="T23" fmla="*/ 0 h 20"/>
                  <a:gd name="T24" fmla="*/ 19 w 20"/>
                  <a:gd name="T25" fmla="*/ 0 h 20"/>
                  <a:gd name="T26" fmla="*/ 20 w 20"/>
                  <a:gd name="T2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0">
                    <a:moveTo>
                      <a:pt x="20" y="2"/>
                    </a:moveTo>
                    <a:lnTo>
                      <a:pt x="19" y="7"/>
                    </a:lnTo>
                    <a:lnTo>
                      <a:pt x="18" y="13"/>
                    </a:lnTo>
                    <a:lnTo>
                      <a:pt x="14" y="17"/>
                    </a:lnTo>
                    <a:lnTo>
                      <a:pt x="11" y="20"/>
                    </a:lnTo>
                    <a:lnTo>
                      <a:pt x="0" y="18"/>
                    </a:lnTo>
                    <a:lnTo>
                      <a:pt x="2" y="13"/>
                    </a:lnTo>
                    <a:lnTo>
                      <a:pt x="6" y="7"/>
                    </a:lnTo>
                    <a:lnTo>
                      <a:pt x="11" y="3"/>
                    </a:lnTo>
                    <a:lnTo>
                      <a:pt x="15" y="0"/>
                    </a:lnTo>
                    <a:lnTo>
                      <a:pt x="17" y="0"/>
                    </a:lnTo>
                    <a:lnTo>
                      <a:pt x="18" y="0"/>
                    </a:lnTo>
                    <a:lnTo>
                      <a:pt x="19" y="0"/>
                    </a:lnTo>
                    <a:lnTo>
                      <a:pt x="20" y="2"/>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94" name="Freeform 651"/>
              <p:cNvSpPr>
                <a:spLocks/>
              </p:cNvSpPr>
              <p:nvPr/>
            </p:nvSpPr>
            <p:spPr bwMode="auto">
              <a:xfrm>
                <a:off x="4598073" y="1560353"/>
                <a:ext cx="46927" cy="148402"/>
              </a:xfrm>
              <a:custGeom>
                <a:avLst/>
                <a:gdLst>
                  <a:gd name="T0" fmla="*/ 94 w 94"/>
                  <a:gd name="T1" fmla="*/ 39 h 117"/>
                  <a:gd name="T2" fmla="*/ 89 w 94"/>
                  <a:gd name="T3" fmla="*/ 51 h 117"/>
                  <a:gd name="T4" fmla="*/ 82 w 94"/>
                  <a:gd name="T5" fmla="*/ 62 h 117"/>
                  <a:gd name="T6" fmla="*/ 76 w 94"/>
                  <a:gd name="T7" fmla="*/ 73 h 117"/>
                  <a:gd name="T8" fmla="*/ 75 w 94"/>
                  <a:gd name="T9" fmla="*/ 87 h 117"/>
                  <a:gd name="T10" fmla="*/ 73 w 94"/>
                  <a:gd name="T11" fmla="*/ 95 h 117"/>
                  <a:gd name="T12" fmla="*/ 69 w 94"/>
                  <a:gd name="T13" fmla="*/ 103 h 117"/>
                  <a:gd name="T14" fmla="*/ 65 w 94"/>
                  <a:gd name="T15" fmla="*/ 110 h 117"/>
                  <a:gd name="T16" fmla="*/ 58 w 94"/>
                  <a:gd name="T17" fmla="*/ 114 h 117"/>
                  <a:gd name="T18" fmla="*/ 53 w 94"/>
                  <a:gd name="T19" fmla="*/ 115 h 117"/>
                  <a:gd name="T20" fmla="*/ 47 w 94"/>
                  <a:gd name="T21" fmla="*/ 117 h 117"/>
                  <a:gd name="T22" fmla="*/ 43 w 94"/>
                  <a:gd name="T23" fmla="*/ 117 h 117"/>
                  <a:gd name="T24" fmla="*/ 37 w 94"/>
                  <a:gd name="T25" fmla="*/ 114 h 117"/>
                  <a:gd name="T26" fmla="*/ 31 w 94"/>
                  <a:gd name="T27" fmla="*/ 109 h 117"/>
                  <a:gd name="T28" fmla="*/ 22 w 94"/>
                  <a:gd name="T29" fmla="*/ 110 h 117"/>
                  <a:gd name="T30" fmla="*/ 15 w 94"/>
                  <a:gd name="T31" fmla="*/ 110 h 117"/>
                  <a:gd name="T32" fmla="*/ 10 w 94"/>
                  <a:gd name="T33" fmla="*/ 100 h 117"/>
                  <a:gd name="T34" fmla="*/ 10 w 94"/>
                  <a:gd name="T35" fmla="*/ 91 h 117"/>
                  <a:gd name="T36" fmla="*/ 12 w 94"/>
                  <a:gd name="T37" fmla="*/ 80 h 117"/>
                  <a:gd name="T38" fmla="*/ 10 w 94"/>
                  <a:gd name="T39" fmla="*/ 70 h 117"/>
                  <a:gd name="T40" fmla="*/ 3 w 94"/>
                  <a:gd name="T41" fmla="*/ 65 h 117"/>
                  <a:gd name="T42" fmla="*/ 2 w 94"/>
                  <a:gd name="T43" fmla="*/ 62 h 117"/>
                  <a:gd name="T44" fmla="*/ 1 w 94"/>
                  <a:gd name="T45" fmla="*/ 59 h 117"/>
                  <a:gd name="T46" fmla="*/ 0 w 94"/>
                  <a:gd name="T47" fmla="*/ 58 h 117"/>
                  <a:gd name="T48" fmla="*/ 1 w 94"/>
                  <a:gd name="T49" fmla="*/ 55 h 117"/>
                  <a:gd name="T50" fmla="*/ 5 w 94"/>
                  <a:gd name="T51" fmla="*/ 51 h 117"/>
                  <a:gd name="T52" fmla="*/ 2 w 94"/>
                  <a:gd name="T53" fmla="*/ 50 h 117"/>
                  <a:gd name="T54" fmla="*/ 14 w 94"/>
                  <a:gd name="T55" fmla="*/ 46 h 117"/>
                  <a:gd name="T56" fmla="*/ 25 w 94"/>
                  <a:gd name="T57" fmla="*/ 41 h 117"/>
                  <a:gd name="T58" fmla="*/ 37 w 94"/>
                  <a:gd name="T59" fmla="*/ 35 h 117"/>
                  <a:gd name="T60" fmla="*/ 48 w 94"/>
                  <a:gd name="T61" fmla="*/ 29 h 117"/>
                  <a:gd name="T62" fmla="*/ 60 w 94"/>
                  <a:gd name="T63" fmla="*/ 22 h 117"/>
                  <a:gd name="T64" fmla="*/ 70 w 94"/>
                  <a:gd name="T65" fmla="*/ 15 h 117"/>
                  <a:gd name="T66" fmla="*/ 82 w 94"/>
                  <a:gd name="T67" fmla="*/ 9 h 117"/>
                  <a:gd name="T68" fmla="*/ 92 w 94"/>
                  <a:gd name="T69" fmla="*/ 0 h 117"/>
                  <a:gd name="T70" fmla="*/ 94 w 94"/>
                  <a:gd name="T71" fmla="*/ 3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17">
                    <a:moveTo>
                      <a:pt x="94" y="39"/>
                    </a:moveTo>
                    <a:lnTo>
                      <a:pt x="89" y="51"/>
                    </a:lnTo>
                    <a:lnTo>
                      <a:pt x="82" y="62"/>
                    </a:lnTo>
                    <a:lnTo>
                      <a:pt x="76" y="73"/>
                    </a:lnTo>
                    <a:lnTo>
                      <a:pt x="75" y="87"/>
                    </a:lnTo>
                    <a:lnTo>
                      <a:pt x="73" y="95"/>
                    </a:lnTo>
                    <a:lnTo>
                      <a:pt x="69" y="103"/>
                    </a:lnTo>
                    <a:lnTo>
                      <a:pt x="65" y="110"/>
                    </a:lnTo>
                    <a:lnTo>
                      <a:pt x="58" y="114"/>
                    </a:lnTo>
                    <a:lnTo>
                      <a:pt x="53" y="115"/>
                    </a:lnTo>
                    <a:lnTo>
                      <a:pt x="47" y="117"/>
                    </a:lnTo>
                    <a:lnTo>
                      <a:pt x="43" y="117"/>
                    </a:lnTo>
                    <a:lnTo>
                      <a:pt x="37" y="114"/>
                    </a:lnTo>
                    <a:lnTo>
                      <a:pt x="31" y="109"/>
                    </a:lnTo>
                    <a:lnTo>
                      <a:pt x="22" y="110"/>
                    </a:lnTo>
                    <a:lnTo>
                      <a:pt x="15" y="110"/>
                    </a:lnTo>
                    <a:lnTo>
                      <a:pt x="10" y="100"/>
                    </a:lnTo>
                    <a:lnTo>
                      <a:pt x="10" y="91"/>
                    </a:lnTo>
                    <a:lnTo>
                      <a:pt x="12" y="80"/>
                    </a:lnTo>
                    <a:lnTo>
                      <a:pt x="10" y="70"/>
                    </a:lnTo>
                    <a:lnTo>
                      <a:pt x="3" y="65"/>
                    </a:lnTo>
                    <a:lnTo>
                      <a:pt x="2" y="62"/>
                    </a:lnTo>
                    <a:lnTo>
                      <a:pt x="1" y="59"/>
                    </a:lnTo>
                    <a:lnTo>
                      <a:pt x="0" y="58"/>
                    </a:lnTo>
                    <a:lnTo>
                      <a:pt x="1" y="55"/>
                    </a:lnTo>
                    <a:lnTo>
                      <a:pt x="5" y="51"/>
                    </a:lnTo>
                    <a:lnTo>
                      <a:pt x="2" y="50"/>
                    </a:lnTo>
                    <a:lnTo>
                      <a:pt x="14" y="46"/>
                    </a:lnTo>
                    <a:lnTo>
                      <a:pt x="25" y="41"/>
                    </a:lnTo>
                    <a:lnTo>
                      <a:pt x="37" y="35"/>
                    </a:lnTo>
                    <a:lnTo>
                      <a:pt x="48" y="29"/>
                    </a:lnTo>
                    <a:lnTo>
                      <a:pt x="60" y="22"/>
                    </a:lnTo>
                    <a:lnTo>
                      <a:pt x="70" y="15"/>
                    </a:lnTo>
                    <a:lnTo>
                      <a:pt x="82" y="9"/>
                    </a:lnTo>
                    <a:lnTo>
                      <a:pt x="92" y="0"/>
                    </a:lnTo>
                    <a:lnTo>
                      <a:pt x="94"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95" name="Freeform 652"/>
              <p:cNvSpPr>
                <a:spLocks/>
              </p:cNvSpPr>
              <p:nvPr/>
            </p:nvSpPr>
            <p:spPr bwMode="auto">
              <a:xfrm>
                <a:off x="4614048" y="1632434"/>
                <a:ext cx="11981" cy="38161"/>
              </a:xfrm>
              <a:custGeom>
                <a:avLst/>
                <a:gdLst>
                  <a:gd name="T0" fmla="*/ 25 w 25"/>
                  <a:gd name="T1" fmla="*/ 8 h 32"/>
                  <a:gd name="T2" fmla="*/ 23 w 25"/>
                  <a:gd name="T3" fmla="*/ 15 h 32"/>
                  <a:gd name="T4" fmla="*/ 21 w 25"/>
                  <a:gd name="T5" fmla="*/ 19 h 32"/>
                  <a:gd name="T6" fmla="*/ 18 w 25"/>
                  <a:gd name="T7" fmla="*/ 23 h 32"/>
                  <a:gd name="T8" fmla="*/ 14 w 25"/>
                  <a:gd name="T9" fmla="*/ 28 h 32"/>
                  <a:gd name="T10" fmla="*/ 12 w 25"/>
                  <a:gd name="T11" fmla="*/ 29 h 32"/>
                  <a:gd name="T12" fmla="*/ 10 w 25"/>
                  <a:gd name="T13" fmla="*/ 30 h 32"/>
                  <a:gd name="T14" fmla="*/ 7 w 25"/>
                  <a:gd name="T15" fmla="*/ 32 h 32"/>
                  <a:gd name="T16" fmla="*/ 5 w 25"/>
                  <a:gd name="T17" fmla="*/ 32 h 32"/>
                  <a:gd name="T18" fmla="*/ 0 w 25"/>
                  <a:gd name="T19" fmla="*/ 22 h 32"/>
                  <a:gd name="T20" fmla="*/ 5 w 25"/>
                  <a:gd name="T21" fmla="*/ 15 h 32"/>
                  <a:gd name="T22" fmla="*/ 12 w 25"/>
                  <a:gd name="T23" fmla="*/ 8 h 32"/>
                  <a:gd name="T24" fmla="*/ 18 w 25"/>
                  <a:gd name="T25" fmla="*/ 0 h 32"/>
                  <a:gd name="T26" fmla="*/ 20 w 25"/>
                  <a:gd name="T27" fmla="*/ 2 h 32"/>
                  <a:gd name="T28" fmla="*/ 21 w 25"/>
                  <a:gd name="T29" fmla="*/ 3 h 32"/>
                  <a:gd name="T30" fmla="*/ 23 w 25"/>
                  <a:gd name="T31" fmla="*/ 6 h 32"/>
                  <a:gd name="T32" fmla="*/ 25 w 25"/>
                  <a:gd name="T3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2">
                    <a:moveTo>
                      <a:pt x="25" y="8"/>
                    </a:moveTo>
                    <a:lnTo>
                      <a:pt x="23" y="15"/>
                    </a:lnTo>
                    <a:lnTo>
                      <a:pt x="21" y="19"/>
                    </a:lnTo>
                    <a:lnTo>
                      <a:pt x="18" y="23"/>
                    </a:lnTo>
                    <a:lnTo>
                      <a:pt x="14" y="28"/>
                    </a:lnTo>
                    <a:lnTo>
                      <a:pt x="12" y="29"/>
                    </a:lnTo>
                    <a:lnTo>
                      <a:pt x="10" y="30"/>
                    </a:lnTo>
                    <a:lnTo>
                      <a:pt x="7" y="32"/>
                    </a:lnTo>
                    <a:lnTo>
                      <a:pt x="5" y="32"/>
                    </a:lnTo>
                    <a:lnTo>
                      <a:pt x="0" y="22"/>
                    </a:lnTo>
                    <a:lnTo>
                      <a:pt x="5" y="15"/>
                    </a:lnTo>
                    <a:lnTo>
                      <a:pt x="12" y="8"/>
                    </a:lnTo>
                    <a:lnTo>
                      <a:pt x="18" y="0"/>
                    </a:lnTo>
                    <a:lnTo>
                      <a:pt x="20" y="2"/>
                    </a:lnTo>
                    <a:lnTo>
                      <a:pt x="21" y="3"/>
                    </a:lnTo>
                    <a:lnTo>
                      <a:pt x="23" y="6"/>
                    </a:lnTo>
                    <a:lnTo>
                      <a:pt x="25" y="8"/>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96" name="Freeform 653"/>
              <p:cNvSpPr>
                <a:spLocks/>
              </p:cNvSpPr>
              <p:nvPr/>
            </p:nvSpPr>
            <p:spPr bwMode="auto">
              <a:xfrm>
                <a:off x="4566122" y="1670595"/>
                <a:ext cx="79876" cy="192923"/>
              </a:xfrm>
              <a:custGeom>
                <a:avLst/>
                <a:gdLst>
                  <a:gd name="T0" fmla="*/ 159 w 159"/>
                  <a:gd name="T1" fmla="*/ 67 h 149"/>
                  <a:gd name="T2" fmla="*/ 155 w 159"/>
                  <a:gd name="T3" fmla="*/ 67 h 149"/>
                  <a:gd name="T4" fmla="*/ 151 w 159"/>
                  <a:gd name="T5" fmla="*/ 70 h 149"/>
                  <a:gd name="T6" fmla="*/ 146 w 159"/>
                  <a:gd name="T7" fmla="*/ 72 h 149"/>
                  <a:gd name="T8" fmla="*/ 144 w 159"/>
                  <a:gd name="T9" fmla="*/ 78 h 149"/>
                  <a:gd name="T10" fmla="*/ 142 w 159"/>
                  <a:gd name="T11" fmla="*/ 90 h 149"/>
                  <a:gd name="T12" fmla="*/ 140 w 159"/>
                  <a:gd name="T13" fmla="*/ 104 h 149"/>
                  <a:gd name="T14" fmla="*/ 138 w 159"/>
                  <a:gd name="T15" fmla="*/ 117 h 149"/>
                  <a:gd name="T16" fmla="*/ 131 w 159"/>
                  <a:gd name="T17" fmla="*/ 127 h 149"/>
                  <a:gd name="T18" fmla="*/ 122 w 159"/>
                  <a:gd name="T19" fmla="*/ 124 h 149"/>
                  <a:gd name="T20" fmla="*/ 114 w 159"/>
                  <a:gd name="T21" fmla="*/ 123 h 149"/>
                  <a:gd name="T22" fmla="*/ 106 w 159"/>
                  <a:gd name="T23" fmla="*/ 124 h 149"/>
                  <a:gd name="T24" fmla="*/ 98 w 159"/>
                  <a:gd name="T25" fmla="*/ 131 h 149"/>
                  <a:gd name="T26" fmla="*/ 90 w 159"/>
                  <a:gd name="T27" fmla="*/ 132 h 149"/>
                  <a:gd name="T28" fmla="*/ 84 w 159"/>
                  <a:gd name="T29" fmla="*/ 128 h 149"/>
                  <a:gd name="T30" fmla="*/ 78 w 159"/>
                  <a:gd name="T31" fmla="*/ 124 h 149"/>
                  <a:gd name="T32" fmla="*/ 71 w 159"/>
                  <a:gd name="T33" fmla="*/ 127 h 149"/>
                  <a:gd name="T34" fmla="*/ 67 w 159"/>
                  <a:gd name="T35" fmla="*/ 131 h 149"/>
                  <a:gd name="T36" fmla="*/ 63 w 159"/>
                  <a:gd name="T37" fmla="*/ 135 h 149"/>
                  <a:gd name="T38" fmla="*/ 59 w 159"/>
                  <a:gd name="T39" fmla="*/ 139 h 149"/>
                  <a:gd name="T40" fmla="*/ 54 w 159"/>
                  <a:gd name="T41" fmla="*/ 143 h 149"/>
                  <a:gd name="T42" fmla="*/ 49 w 159"/>
                  <a:gd name="T43" fmla="*/ 146 h 149"/>
                  <a:gd name="T44" fmla="*/ 45 w 159"/>
                  <a:gd name="T45" fmla="*/ 149 h 149"/>
                  <a:gd name="T46" fmla="*/ 40 w 159"/>
                  <a:gd name="T47" fmla="*/ 149 h 149"/>
                  <a:gd name="T48" fmla="*/ 34 w 159"/>
                  <a:gd name="T49" fmla="*/ 146 h 149"/>
                  <a:gd name="T50" fmla="*/ 30 w 159"/>
                  <a:gd name="T51" fmla="*/ 141 h 149"/>
                  <a:gd name="T52" fmla="*/ 29 w 159"/>
                  <a:gd name="T53" fmla="*/ 134 h 149"/>
                  <a:gd name="T54" fmla="*/ 31 w 159"/>
                  <a:gd name="T55" fmla="*/ 124 h 149"/>
                  <a:gd name="T56" fmla="*/ 33 w 159"/>
                  <a:gd name="T57" fmla="*/ 117 h 149"/>
                  <a:gd name="T58" fmla="*/ 34 w 159"/>
                  <a:gd name="T59" fmla="*/ 111 h 149"/>
                  <a:gd name="T60" fmla="*/ 33 w 159"/>
                  <a:gd name="T61" fmla="*/ 108 h 149"/>
                  <a:gd name="T62" fmla="*/ 30 w 159"/>
                  <a:gd name="T63" fmla="*/ 109 h 149"/>
                  <a:gd name="T64" fmla="*/ 19 w 159"/>
                  <a:gd name="T65" fmla="*/ 117 h 149"/>
                  <a:gd name="T66" fmla="*/ 0 w 159"/>
                  <a:gd name="T67" fmla="*/ 122 h 149"/>
                  <a:gd name="T68" fmla="*/ 3 w 159"/>
                  <a:gd name="T69" fmla="*/ 115 h 149"/>
                  <a:gd name="T70" fmla="*/ 7 w 159"/>
                  <a:gd name="T71" fmla="*/ 108 h 149"/>
                  <a:gd name="T72" fmla="*/ 10 w 159"/>
                  <a:gd name="T73" fmla="*/ 101 h 149"/>
                  <a:gd name="T74" fmla="*/ 16 w 159"/>
                  <a:gd name="T75" fmla="*/ 96 h 149"/>
                  <a:gd name="T76" fmla="*/ 21 w 159"/>
                  <a:gd name="T77" fmla="*/ 90 h 149"/>
                  <a:gd name="T78" fmla="*/ 26 w 159"/>
                  <a:gd name="T79" fmla="*/ 86 h 149"/>
                  <a:gd name="T80" fmla="*/ 32 w 159"/>
                  <a:gd name="T81" fmla="*/ 82 h 149"/>
                  <a:gd name="T82" fmla="*/ 38 w 159"/>
                  <a:gd name="T83" fmla="*/ 79 h 149"/>
                  <a:gd name="T84" fmla="*/ 56 w 159"/>
                  <a:gd name="T85" fmla="*/ 79 h 149"/>
                  <a:gd name="T86" fmla="*/ 75 w 159"/>
                  <a:gd name="T87" fmla="*/ 75 h 149"/>
                  <a:gd name="T88" fmla="*/ 92 w 159"/>
                  <a:gd name="T89" fmla="*/ 70 h 149"/>
                  <a:gd name="T90" fmla="*/ 107 w 159"/>
                  <a:gd name="T91" fmla="*/ 60 h 149"/>
                  <a:gd name="T92" fmla="*/ 122 w 159"/>
                  <a:gd name="T93" fmla="*/ 48 h 149"/>
                  <a:gd name="T94" fmla="*/ 135 w 159"/>
                  <a:gd name="T95" fmla="*/ 34 h 149"/>
                  <a:gd name="T96" fmla="*/ 147 w 159"/>
                  <a:gd name="T97" fmla="*/ 17 h 149"/>
                  <a:gd name="T98" fmla="*/ 158 w 159"/>
                  <a:gd name="T99" fmla="*/ 0 h 149"/>
                  <a:gd name="T100" fmla="*/ 158 w 159"/>
                  <a:gd name="T101" fmla="*/ 17 h 149"/>
                  <a:gd name="T102" fmla="*/ 159 w 159"/>
                  <a:gd name="T103" fmla="*/ 34 h 149"/>
                  <a:gd name="T104" fmla="*/ 159 w 159"/>
                  <a:gd name="T105" fmla="*/ 50 h 149"/>
                  <a:gd name="T106" fmla="*/ 159 w 159"/>
                  <a:gd name="T107" fmla="*/ 6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9" h="149">
                    <a:moveTo>
                      <a:pt x="159" y="67"/>
                    </a:moveTo>
                    <a:lnTo>
                      <a:pt x="155" y="67"/>
                    </a:lnTo>
                    <a:lnTo>
                      <a:pt x="151" y="70"/>
                    </a:lnTo>
                    <a:lnTo>
                      <a:pt x="146" y="72"/>
                    </a:lnTo>
                    <a:lnTo>
                      <a:pt x="144" y="78"/>
                    </a:lnTo>
                    <a:lnTo>
                      <a:pt x="142" y="90"/>
                    </a:lnTo>
                    <a:lnTo>
                      <a:pt x="140" y="104"/>
                    </a:lnTo>
                    <a:lnTo>
                      <a:pt x="138" y="117"/>
                    </a:lnTo>
                    <a:lnTo>
                      <a:pt x="131" y="127"/>
                    </a:lnTo>
                    <a:lnTo>
                      <a:pt x="122" y="124"/>
                    </a:lnTo>
                    <a:lnTo>
                      <a:pt x="114" y="123"/>
                    </a:lnTo>
                    <a:lnTo>
                      <a:pt x="106" y="124"/>
                    </a:lnTo>
                    <a:lnTo>
                      <a:pt x="98" y="131"/>
                    </a:lnTo>
                    <a:lnTo>
                      <a:pt x="90" y="132"/>
                    </a:lnTo>
                    <a:lnTo>
                      <a:pt x="84" y="128"/>
                    </a:lnTo>
                    <a:lnTo>
                      <a:pt x="78" y="124"/>
                    </a:lnTo>
                    <a:lnTo>
                      <a:pt x="71" y="127"/>
                    </a:lnTo>
                    <a:lnTo>
                      <a:pt x="67" y="131"/>
                    </a:lnTo>
                    <a:lnTo>
                      <a:pt x="63" y="135"/>
                    </a:lnTo>
                    <a:lnTo>
                      <a:pt x="59" y="139"/>
                    </a:lnTo>
                    <a:lnTo>
                      <a:pt x="54" y="143"/>
                    </a:lnTo>
                    <a:lnTo>
                      <a:pt x="49" y="146"/>
                    </a:lnTo>
                    <a:lnTo>
                      <a:pt x="45" y="149"/>
                    </a:lnTo>
                    <a:lnTo>
                      <a:pt x="40" y="149"/>
                    </a:lnTo>
                    <a:lnTo>
                      <a:pt x="34" y="146"/>
                    </a:lnTo>
                    <a:lnTo>
                      <a:pt x="30" y="141"/>
                    </a:lnTo>
                    <a:lnTo>
                      <a:pt x="29" y="134"/>
                    </a:lnTo>
                    <a:lnTo>
                      <a:pt x="31" y="124"/>
                    </a:lnTo>
                    <a:lnTo>
                      <a:pt x="33" y="117"/>
                    </a:lnTo>
                    <a:lnTo>
                      <a:pt x="34" y="111"/>
                    </a:lnTo>
                    <a:lnTo>
                      <a:pt x="33" y="108"/>
                    </a:lnTo>
                    <a:lnTo>
                      <a:pt x="30" y="109"/>
                    </a:lnTo>
                    <a:lnTo>
                      <a:pt x="19" y="117"/>
                    </a:lnTo>
                    <a:lnTo>
                      <a:pt x="0" y="122"/>
                    </a:lnTo>
                    <a:lnTo>
                      <a:pt x="3" y="115"/>
                    </a:lnTo>
                    <a:lnTo>
                      <a:pt x="7" y="108"/>
                    </a:lnTo>
                    <a:lnTo>
                      <a:pt x="10" y="101"/>
                    </a:lnTo>
                    <a:lnTo>
                      <a:pt x="16" y="96"/>
                    </a:lnTo>
                    <a:lnTo>
                      <a:pt x="21" y="90"/>
                    </a:lnTo>
                    <a:lnTo>
                      <a:pt x="26" y="86"/>
                    </a:lnTo>
                    <a:lnTo>
                      <a:pt x="32" y="82"/>
                    </a:lnTo>
                    <a:lnTo>
                      <a:pt x="38" y="79"/>
                    </a:lnTo>
                    <a:lnTo>
                      <a:pt x="56" y="79"/>
                    </a:lnTo>
                    <a:lnTo>
                      <a:pt x="75" y="75"/>
                    </a:lnTo>
                    <a:lnTo>
                      <a:pt x="92" y="70"/>
                    </a:lnTo>
                    <a:lnTo>
                      <a:pt x="107" y="60"/>
                    </a:lnTo>
                    <a:lnTo>
                      <a:pt x="122" y="48"/>
                    </a:lnTo>
                    <a:lnTo>
                      <a:pt x="135" y="34"/>
                    </a:lnTo>
                    <a:lnTo>
                      <a:pt x="147" y="17"/>
                    </a:lnTo>
                    <a:lnTo>
                      <a:pt x="158" y="0"/>
                    </a:lnTo>
                    <a:lnTo>
                      <a:pt x="158" y="17"/>
                    </a:lnTo>
                    <a:lnTo>
                      <a:pt x="159" y="34"/>
                    </a:lnTo>
                    <a:lnTo>
                      <a:pt x="159" y="50"/>
                    </a:lnTo>
                    <a:lnTo>
                      <a:pt x="159"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97" name="Freeform 654"/>
              <p:cNvSpPr>
                <a:spLocks/>
              </p:cNvSpPr>
              <p:nvPr/>
            </p:nvSpPr>
            <p:spPr bwMode="auto">
              <a:xfrm>
                <a:off x="4598073" y="1768116"/>
                <a:ext cx="25960" cy="36040"/>
              </a:xfrm>
              <a:custGeom>
                <a:avLst/>
                <a:gdLst>
                  <a:gd name="T0" fmla="*/ 52 w 52"/>
                  <a:gd name="T1" fmla="*/ 3 h 27"/>
                  <a:gd name="T2" fmla="*/ 47 w 52"/>
                  <a:gd name="T3" fmla="*/ 8 h 27"/>
                  <a:gd name="T4" fmla="*/ 42 w 52"/>
                  <a:gd name="T5" fmla="*/ 14 h 27"/>
                  <a:gd name="T6" fmla="*/ 36 w 52"/>
                  <a:gd name="T7" fmla="*/ 19 h 27"/>
                  <a:gd name="T8" fmla="*/ 30 w 52"/>
                  <a:gd name="T9" fmla="*/ 23 h 27"/>
                  <a:gd name="T10" fmla="*/ 23 w 52"/>
                  <a:gd name="T11" fmla="*/ 26 h 27"/>
                  <a:gd name="T12" fmla="*/ 16 w 52"/>
                  <a:gd name="T13" fmla="*/ 27 h 27"/>
                  <a:gd name="T14" fmla="*/ 9 w 52"/>
                  <a:gd name="T15" fmla="*/ 27 h 27"/>
                  <a:gd name="T16" fmla="*/ 2 w 52"/>
                  <a:gd name="T17" fmla="*/ 25 h 27"/>
                  <a:gd name="T18" fmla="*/ 1 w 52"/>
                  <a:gd name="T19" fmla="*/ 25 h 27"/>
                  <a:gd name="T20" fmla="*/ 5 w 52"/>
                  <a:gd name="T21" fmla="*/ 23 h 27"/>
                  <a:gd name="T22" fmla="*/ 0 w 52"/>
                  <a:gd name="T23" fmla="*/ 15 h 27"/>
                  <a:gd name="T24" fmla="*/ 7 w 52"/>
                  <a:gd name="T25" fmla="*/ 15 h 27"/>
                  <a:gd name="T26" fmla="*/ 14 w 52"/>
                  <a:gd name="T27" fmla="*/ 12 h 27"/>
                  <a:gd name="T28" fmla="*/ 21 w 52"/>
                  <a:gd name="T29" fmla="*/ 10 h 27"/>
                  <a:gd name="T30" fmla="*/ 27 w 52"/>
                  <a:gd name="T31" fmla="*/ 5 h 27"/>
                  <a:gd name="T32" fmla="*/ 32 w 52"/>
                  <a:gd name="T33" fmla="*/ 1 h 27"/>
                  <a:gd name="T34" fmla="*/ 38 w 52"/>
                  <a:gd name="T35" fmla="*/ 0 h 27"/>
                  <a:gd name="T36" fmla="*/ 45 w 52"/>
                  <a:gd name="T37" fmla="*/ 0 h 27"/>
                  <a:gd name="T38" fmla="*/ 52 w 52"/>
                  <a:gd name="T3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27">
                    <a:moveTo>
                      <a:pt x="52" y="3"/>
                    </a:moveTo>
                    <a:lnTo>
                      <a:pt x="47" y="8"/>
                    </a:lnTo>
                    <a:lnTo>
                      <a:pt x="42" y="14"/>
                    </a:lnTo>
                    <a:lnTo>
                      <a:pt x="36" y="19"/>
                    </a:lnTo>
                    <a:lnTo>
                      <a:pt x="30" y="23"/>
                    </a:lnTo>
                    <a:lnTo>
                      <a:pt x="23" y="26"/>
                    </a:lnTo>
                    <a:lnTo>
                      <a:pt x="16" y="27"/>
                    </a:lnTo>
                    <a:lnTo>
                      <a:pt x="9" y="27"/>
                    </a:lnTo>
                    <a:lnTo>
                      <a:pt x="2" y="25"/>
                    </a:lnTo>
                    <a:lnTo>
                      <a:pt x="1" y="25"/>
                    </a:lnTo>
                    <a:lnTo>
                      <a:pt x="5" y="23"/>
                    </a:lnTo>
                    <a:lnTo>
                      <a:pt x="0" y="15"/>
                    </a:lnTo>
                    <a:lnTo>
                      <a:pt x="7" y="15"/>
                    </a:lnTo>
                    <a:lnTo>
                      <a:pt x="14" y="12"/>
                    </a:lnTo>
                    <a:lnTo>
                      <a:pt x="21" y="10"/>
                    </a:lnTo>
                    <a:lnTo>
                      <a:pt x="27" y="5"/>
                    </a:lnTo>
                    <a:lnTo>
                      <a:pt x="32" y="1"/>
                    </a:lnTo>
                    <a:lnTo>
                      <a:pt x="38" y="0"/>
                    </a:lnTo>
                    <a:lnTo>
                      <a:pt x="45" y="0"/>
                    </a:lnTo>
                    <a:lnTo>
                      <a:pt x="52"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98" name="Freeform 655"/>
              <p:cNvSpPr>
                <a:spLocks/>
              </p:cNvSpPr>
              <p:nvPr/>
            </p:nvSpPr>
            <p:spPr bwMode="auto">
              <a:xfrm>
                <a:off x="4526184" y="1825357"/>
                <a:ext cx="122810" cy="258643"/>
              </a:xfrm>
              <a:custGeom>
                <a:avLst/>
                <a:gdLst>
                  <a:gd name="T0" fmla="*/ 228 w 247"/>
                  <a:gd name="T1" fmla="*/ 60 h 204"/>
                  <a:gd name="T2" fmla="*/ 216 w 247"/>
                  <a:gd name="T3" fmla="*/ 68 h 204"/>
                  <a:gd name="T4" fmla="*/ 210 w 247"/>
                  <a:gd name="T5" fmla="*/ 86 h 204"/>
                  <a:gd name="T6" fmla="*/ 206 w 247"/>
                  <a:gd name="T7" fmla="*/ 115 h 204"/>
                  <a:gd name="T8" fmla="*/ 196 w 247"/>
                  <a:gd name="T9" fmla="*/ 127 h 204"/>
                  <a:gd name="T10" fmla="*/ 186 w 247"/>
                  <a:gd name="T11" fmla="*/ 120 h 204"/>
                  <a:gd name="T12" fmla="*/ 178 w 247"/>
                  <a:gd name="T13" fmla="*/ 134 h 204"/>
                  <a:gd name="T14" fmla="*/ 170 w 247"/>
                  <a:gd name="T15" fmla="*/ 171 h 204"/>
                  <a:gd name="T16" fmla="*/ 149 w 247"/>
                  <a:gd name="T17" fmla="*/ 183 h 204"/>
                  <a:gd name="T18" fmla="*/ 134 w 247"/>
                  <a:gd name="T19" fmla="*/ 168 h 204"/>
                  <a:gd name="T20" fmla="*/ 121 w 247"/>
                  <a:gd name="T21" fmla="*/ 171 h 204"/>
                  <a:gd name="T22" fmla="*/ 107 w 247"/>
                  <a:gd name="T23" fmla="*/ 197 h 204"/>
                  <a:gd name="T24" fmla="*/ 90 w 247"/>
                  <a:gd name="T25" fmla="*/ 204 h 204"/>
                  <a:gd name="T26" fmla="*/ 80 w 247"/>
                  <a:gd name="T27" fmla="*/ 200 h 204"/>
                  <a:gd name="T28" fmla="*/ 69 w 247"/>
                  <a:gd name="T29" fmla="*/ 183 h 204"/>
                  <a:gd name="T30" fmla="*/ 57 w 247"/>
                  <a:gd name="T31" fmla="*/ 164 h 204"/>
                  <a:gd name="T32" fmla="*/ 42 w 247"/>
                  <a:gd name="T33" fmla="*/ 157 h 204"/>
                  <a:gd name="T34" fmla="*/ 41 w 247"/>
                  <a:gd name="T35" fmla="*/ 142 h 204"/>
                  <a:gd name="T36" fmla="*/ 37 w 247"/>
                  <a:gd name="T37" fmla="*/ 135 h 204"/>
                  <a:gd name="T38" fmla="*/ 30 w 247"/>
                  <a:gd name="T39" fmla="*/ 138 h 204"/>
                  <a:gd name="T40" fmla="*/ 23 w 247"/>
                  <a:gd name="T41" fmla="*/ 135 h 204"/>
                  <a:gd name="T42" fmla="*/ 21 w 247"/>
                  <a:gd name="T43" fmla="*/ 127 h 204"/>
                  <a:gd name="T44" fmla="*/ 16 w 247"/>
                  <a:gd name="T45" fmla="*/ 124 h 204"/>
                  <a:gd name="T46" fmla="*/ 5 w 247"/>
                  <a:gd name="T47" fmla="*/ 127 h 204"/>
                  <a:gd name="T48" fmla="*/ 11 w 247"/>
                  <a:gd name="T49" fmla="*/ 115 h 204"/>
                  <a:gd name="T50" fmla="*/ 34 w 247"/>
                  <a:gd name="T51" fmla="*/ 109 h 204"/>
                  <a:gd name="T52" fmla="*/ 60 w 247"/>
                  <a:gd name="T53" fmla="*/ 109 h 204"/>
                  <a:gd name="T54" fmla="*/ 85 w 247"/>
                  <a:gd name="T55" fmla="*/ 108 h 204"/>
                  <a:gd name="T56" fmla="*/ 118 w 247"/>
                  <a:gd name="T57" fmla="*/ 100 h 204"/>
                  <a:gd name="T58" fmla="*/ 155 w 247"/>
                  <a:gd name="T59" fmla="*/ 83 h 204"/>
                  <a:gd name="T60" fmla="*/ 190 w 247"/>
                  <a:gd name="T61" fmla="*/ 60 h 204"/>
                  <a:gd name="T62" fmla="*/ 221 w 247"/>
                  <a:gd name="T63" fmla="*/ 29 h 204"/>
                  <a:gd name="T64" fmla="*/ 243 w 247"/>
                  <a:gd name="T65" fmla="*/ 0 h 204"/>
                  <a:gd name="T66" fmla="*/ 247 w 247"/>
                  <a:gd name="T67" fmla="*/ 33 h 204"/>
                  <a:gd name="T68" fmla="*/ 236 w 247"/>
                  <a:gd name="T69" fmla="*/ 6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7" h="204">
                    <a:moveTo>
                      <a:pt x="236" y="60"/>
                    </a:moveTo>
                    <a:lnTo>
                      <a:pt x="228" y="60"/>
                    </a:lnTo>
                    <a:lnTo>
                      <a:pt x="221" y="64"/>
                    </a:lnTo>
                    <a:lnTo>
                      <a:pt x="216" y="68"/>
                    </a:lnTo>
                    <a:lnTo>
                      <a:pt x="210" y="72"/>
                    </a:lnTo>
                    <a:lnTo>
                      <a:pt x="210" y="86"/>
                    </a:lnTo>
                    <a:lnTo>
                      <a:pt x="209" y="101"/>
                    </a:lnTo>
                    <a:lnTo>
                      <a:pt x="206" y="115"/>
                    </a:lnTo>
                    <a:lnTo>
                      <a:pt x="202" y="127"/>
                    </a:lnTo>
                    <a:lnTo>
                      <a:pt x="196" y="127"/>
                    </a:lnTo>
                    <a:lnTo>
                      <a:pt x="191" y="124"/>
                    </a:lnTo>
                    <a:lnTo>
                      <a:pt x="186" y="120"/>
                    </a:lnTo>
                    <a:lnTo>
                      <a:pt x="181" y="116"/>
                    </a:lnTo>
                    <a:lnTo>
                      <a:pt x="178" y="134"/>
                    </a:lnTo>
                    <a:lnTo>
                      <a:pt x="174" y="153"/>
                    </a:lnTo>
                    <a:lnTo>
                      <a:pt x="170" y="171"/>
                    </a:lnTo>
                    <a:lnTo>
                      <a:pt x="159" y="185"/>
                    </a:lnTo>
                    <a:lnTo>
                      <a:pt x="149" y="183"/>
                    </a:lnTo>
                    <a:lnTo>
                      <a:pt x="141" y="176"/>
                    </a:lnTo>
                    <a:lnTo>
                      <a:pt x="134" y="168"/>
                    </a:lnTo>
                    <a:lnTo>
                      <a:pt x="128" y="159"/>
                    </a:lnTo>
                    <a:lnTo>
                      <a:pt x="121" y="171"/>
                    </a:lnTo>
                    <a:lnTo>
                      <a:pt x="114" y="185"/>
                    </a:lnTo>
                    <a:lnTo>
                      <a:pt x="107" y="197"/>
                    </a:lnTo>
                    <a:lnTo>
                      <a:pt x="96" y="204"/>
                    </a:lnTo>
                    <a:lnTo>
                      <a:pt x="90" y="204"/>
                    </a:lnTo>
                    <a:lnTo>
                      <a:pt x="84" y="202"/>
                    </a:lnTo>
                    <a:lnTo>
                      <a:pt x="80" y="200"/>
                    </a:lnTo>
                    <a:lnTo>
                      <a:pt x="75" y="194"/>
                    </a:lnTo>
                    <a:lnTo>
                      <a:pt x="69" y="183"/>
                    </a:lnTo>
                    <a:lnTo>
                      <a:pt x="64" y="172"/>
                    </a:lnTo>
                    <a:lnTo>
                      <a:pt x="57" y="164"/>
                    </a:lnTo>
                    <a:lnTo>
                      <a:pt x="46" y="163"/>
                    </a:lnTo>
                    <a:lnTo>
                      <a:pt x="42" y="157"/>
                    </a:lnTo>
                    <a:lnTo>
                      <a:pt x="41" y="150"/>
                    </a:lnTo>
                    <a:lnTo>
                      <a:pt x="41" y="142"/>
                    </a:lnTo>
                    <a:lnTo>
                      <a:pt x="39" y="134"/>
                    </a:lnTo>
                    <a:lnTo>
                      <a:pt x="37" y="135"/>
                    </a:lnTo>
                    <a:lnTo>
                      <a:pt x="34" y="137"/>
                    </a:lnTo>
                    <a:lnTo>
                      <a:pt x="30" y="138"/>
                    </a:lnTo>
                    <a:lnTo>
                      <a:pt x="26" y="139"/>
                    </a:lnTo>
                    <a:lnTo>
                      <a:pt x="23" y="135"/>
                    </a:lnTo>
                    <a:lnTo>
                      <a:pt x="21" y="131"/>
                    </a:lnTo>
                    <a:lnTo>
                      <a:pt x="21" y="127"/>
                    </a:lnTo>
                    <a:lnTo>
                      <a:pt x="22" y="123"/>
                    </a:lnTo>
                    <a:lnTo>
                      <a:pt x="16" y="124"/>
                    </a:lnTo>
                    <a:lnTo>
                      <a:pt x="11" y="126"/>
                    </a:lnTo>
                    <a:lnTo>
                      <a:pt x="5" y="127"/>
                    </a:lnTo>
                    <a:lnTo>
                      <a:pt x="0" y="122"/>
                    </a:lnTo>
                    <a:lnTo>
                      <a:pt x="11" y="115"/>
                    </a:lnTo>
                    <a:lnTo>
                      <a:pt x="22" y="112"/>
                    </a:lnTo>
                    <a:lnTo>
                      <a:pt x="34" y="109"/>
                    </a:lnTo>
                    <a:lnTo>
                      <a:pt x="46" y="109"/>
                    </a:lnTo>
                    <a:lnTo>
                      <a:pt x="60" y="109"/>
                    </a:lnTo>
                    <a:lnTo>
                      <a:pt x="73" y="109"/>
                    </a:lnTo>
                    <a:lnTo>
                      <a:pt x="85" y="108"/>
                    </a:lnTo>
                    <a:lnTo>
                      <a:pt x="98" y="107"/>
                    </a:lnTo>
                    <a:lnTo>
                      <a:pt x="118" y="100"/>
                    </a:lnTo>
                    <a:lnTo>
                      <a:pt x="136" y="93"/>
                    </a:lnTo>
                    <a:lnTo>
                      <a:pt x="155" y="83"/>
                    </a:lnTo>
                    <a:lnTo>
                      <a:pt x="173" y="72"/>
                    </a:lnTo>
                    <a:lnTo>
                      <a:pt x="190" y="60"/>
                    </a:lnTo>
                    <a:lnTo>
                      <a:pt x="206" y="45"/>
                    </a:lnTo>
                    <a:lnTo>
                      <a:pt x="221" y="29"/>
                    </a:lnTo>
                    <a:lnTo>
                      <a:pt x="235" y="8"/>
                    </a:lnTo>
                    <a:lnTo>
                      <a:pt x="243" y="0"/>
                    </a:lnTo>
                    <a:lnTo>
                      <a:pt x="244" y="15"/>
                    </a:lnTo>
                    <a:lnTo>
                      <a:pt x="247" y="33"/>
                    </a:lnTo>
                    <a:lnTo>
                      <a:pt x="246" y="49"/>
                    </a:lnTo>
                    <a:lnTo>
                      <a:pt x="236"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99" name="Freeform 656"/>
              <p:cNvSpPr>
                <a:spLocks/>
              </p:cNvSpPr>
              <p:nvPr/>
            </p:nvSpPr>
            <p:spPr bwMode="auto">
              <a:xfrm>
                <a:off x="4558135" y="1952558"/>
                <a:ext cx="46927" cy="65721"/>
              </a:xfrm>
              <a:custGeom>
                <a:avLst/>
                <a:gdLst>
                  <a:gd name="T0" fmla="*/ 67 w 93"/>
                  <a:gd name="T1" fmla="*/ 20 h 52"/>
                  <a:gd name="T2" fmla="*/ 72 w 93"/>
                  <a:gd name="T3" fmla="*/ 20 h 52"/>
                  <a:gd name="T4" fmla="*/ 79 w 93"/>
                  <a:gd name="T5" fmla="*/ 18 h 52"/>
                  <a:gd name="T6" fmla="*/ 85 w 93"/>
                  <a:gd name="T7" fmla="*/ 13 h 52"/>
                  <a:gd name="T8" fmla="*/ 92 w 93"/>
                  <a:gd name="T9" fmla="*/ 11 h 52"/>
                  <a:gd name="T10" fmla="*/ 93 w 93"/>
                  <a:gd name="T11" fmla="*/ 16 h 52"/>
                  <a:gd name="T12" fmla="*/ 92 w 93"/>
                  <a:gd name="T13" fmla="*/ 20 h 52"/>
                  <a:gd name="T14" fmla="*/ 90 w 93"/>
                  <a:gd name="T15" fmla="*/ 24 h 52"/>
                  <a:gd name="T16" fmla="*/ 87 w 93"/>
                  <a:gd name="T17" fmla="*/ 29 h 52"/>
                  <a:gd name="T18" fmla="*/ 85 w 93"/>
                  <a:gd name="T19" fmla="*/ 31 h 52"/>
                  <a:gd name="T20" fmla="*/ 81 w 93"/>
                  <a:gd name="T21" fmla="*/ 31 h 52"/>
                  <a:gd name="T22" fmla="*/ 77 w 93"/>
                  <a:gd name="T23" fmla="*/ 31 h 52"/>
                  <a:gd name="T24" fmla="*/ 73 w 93"/>
                  <a:gd name="T25" fmla="*/ 31 h 52"/>
                  <a:gd name="T26" fmla="*/ 62 w 93"/>
                  <a:gd name="T27" fmla="*/ 24 h 52"/>
                  <a:gd name="T28" fmla="*/ 62 w 93"/>
                  <a:gd name="T29" fmla="*/ 31 h 52"/>
                  <a:gd name="T30" fmla="*/ 61 w 93"/>
                  <a:gd name="T31" fmla="*/ 38 h 52"/>
                  <a:gd name="T32" fmla="*/ 57 w 93"/>
                  <a:gd name="T33" fmla="*/ 45 h 52"/>
                  <a:gd name="T34" fmla="*/ 52 w 93"/>
                  <a:gd name="T35" fmla="*/ 49 h 52"/>
                  <a:gd name="T36" fmla="*/ 43 w 93"/>
                  <a:gd name="T37" fmla="*/ 50 h 52"/>
                  <a:gd name="T38" fmla="*/ 35 w 93"/>
                  <a:gd name="T39" fmla="*/ 52 h 52"/>
                  <a:gd name="T40" fmla="*/ 27 w 93"/>
                  <a:gd name="T41" fmla="*/ 52 h 52"/>
                  <a:gd name="T42" fmla="*/ 19 w 93"/>
                  <a:gd name="T43" fmla="*/ 52 h 52"/>
                  <a:gd name="T44" fmla="*/ 33 w 93"/>
                  <a:gd name="T45" fmla="*/ 42 h 52"/>
                  <a:gd name="T46" fmla="*/ 25 w 93"/>
                  <a:gd name="T47" fmla="*/ 39 h 52"/>
                  <a:gd name="T48" fmla="*/ 15 w 93"/>
                  <a:gd name="T49" fmla="*/ 37 h 52"/>
                  <a:gd name="T50" fmla="*/ 7 w 93"/>
                  <a:gd name="T51" fmla="*/ 34 h 52"/>
                  <a:gd name="T52" fmla="*/ 0 w 93"/>
                  <a:gd name="T53" fmla="*/ 27 h 52"/>
                  <a:gd name="T54" fmla="*/ 10 w 93"/>
                  <a:gd name="T55" fmla="*/ 24 h 52"/>
                  <a:gd name="T56" fmla="*/ 20 w 93"/>
                  <a:gd name="T57" fmla="*/ 22 h 52"/>
                  <a:gd name="T58" fmla="*/ 30 w 93"/>
                  <a:gd name="T59" fmla="*/ 19 h 52"/>
                  <a:gd name="T60" fmla="*/ 40 w 93"/>
                  <a:gd name="T61" fmla="*/ 16 h 52"/>
                  <a:gd name="T62" fmla="*/ 50 w 93"/>
                  <a:gd name="T63" fmla="*/ 13 h 52"/>
                  <a:gd name="T64" fmla="*/ 61 w 93"/>
                  <a:gd name="T65" fmla="*/ 9 h 52"/>
                  <a:gd name="T66" fmla="*/ 70 w 93"/>
                  <a:gd name="T67" fmla="*/ 5 h 52"/>
                  <a:gd name="T68" fmla="*/ 79 w 93"/>
                  <a:gd name="T69" fmla="*/ 0 h 52"/>
                  <a:gd name="T70" fmla="*/ 84 w 93"/>
                  <a:gd name="T71" fmla="*/ 0 h 52"/>
                  <a:gd name="T72" fmla="*/ 67 w 93"/>
                  <a:gd name="T73"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52">
                    <a:moveTo>
                      <a:pt x="67" y="20"/>
                    </a:moveTo>
                    <a:lnTo>
                      <a:pt x="72" y="20"/>
                    </a:lnTo>
                    <a:lnTo>
                      <a:pt x="79" y="18"/>
                    </a:lnTo>
                    <a:lnTo>
                      <a:pt x="85" y="13"/>
                    </a:lnTo>
                    <a:lnTo>
                      <a:pt x="92" y="11"/>
                    </a:lnTo>
                    <a:lnTo>
                      <a:pt x="93" y="16"/>
                    </a:lnTo>
                    <a:lnTo>
                      <a:pt x="92" y="20"/>
                    </a:lnTo>
                    <a:lnTo>
                      <a:pt x="90" y="24"/>
                    </a:lnTo>
                    <a:lnTo>
                      <a:pt x="87" y="29"/>
                    </a:lnTo>
                    <a:lnTo>
                      <a:pt x="85" y="31"/>
                    </a:lnTo>
                    <a:lnTo>
                      <a:pt x="81" y="31"/>
                    </a:lnTo>
                    <a:lnTo>
                      <a:pt x="77" y="31"/>
                    </a:lnTo>
                    <a:lnTo>
                      <a:pt x="73" y="31"/>
                    </a:lnTo>
                    <a:lnTo>
                      <a:pt x="62" y="24"/>
                    </a:lnTo>
                    <a:lnTo>
                      <a:pt x="62" y="31"/>
                    </a:lnTo>
                    <a:lnTo>
                      <a:pt x="61" y="38"/>
                    </a:lnTo>
                    <a:lnTo>
                      <a:pt x="57" y="45"/>
                    </a:lnTo>
                    <a:lnTo>
                      <a:pt x="52" y="49"/>
                    </a:lnTo>
                    <a:lnTo>
                      <a:pt x="43" y="50"/>
                    </a:lnTo>
                    <a:lnTo>
                      <a:pt x="35" y="52"/>
                    </a:lnTo>
                    <a:lnTo>
                      <a:pt x="27" y="52"/>
                    </a:lnTo>
                    <a:lnTo>
                      <a:pt x="19" y="52"/>
                    </a:lnTo>
                    <a:lnTo>
                      <a:pt x="33" y="42"/>
                    </a:lnTo>
                    <a:lnTo>
                      <a:pt x="25" y="39"/>
                    </a:lnTo>
                    <a:lnTo>
                      <a:pt x="15" y="37"/>
                    </a:lnTo>
                    <a:lnTo>
                      <a:pt x="7" y="34"/>
                    </a:lnTo>
                    <a:lnTo>
                      <a:pt x="0" y="27"/>
                    </a:lnTo>
                    <a:lnTo>
                      <a:pt x="10" y="24"/>
                    </a:lnTo>
                    <a:lnTo>
                      <a:pt x="20" y="22"/>
                    </a:lnTo>
                    <a:lnTo>
                      <a:pt x="30" y="19"/>
                    </a:lnTo>
                    <a:lnTo>
                      <a:pt x="40" y="16"/>
                    </a:lnTo>
                    <a:lnTo>
                      <a:pt x="50" y="13"/>
                    </a:lnTo>
                    <a:lnTo>
                      <a:pt x="61" y="9"/>
                    </a:lnTo>
                    <a:lnTo>
                      <a:pt x="70" y="5"/>
                    </a:lnTo>
                    <a:lnTo>
                      <a:pt x="79" y="0"/>
                    </a:lnTo>
                    <a:lnTo>
                      <a:pt x="84" y="0"/>
                    </a:lnTo>
                    <a:lnTo>
                      <a:pt x="67" y="2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00" name="Freeform 657"/>
              <p:cNvSpPr>
                <a:spLocks/>
              </p:cNvSpPr>
              <p:nvPr/>
            </p:nvSpPr>
            <p:spPr bwMode="auto">
              <a:xfrm>
                <a:off x="4501223" y="2026759"/>
                <a:ext cx="142779" cy="254403"/>
              </a:xfrm>
              <a:custGeom>
                <a:avLst/>
                <a:gdLst>
                  <a:gd name="T0" fmla="*/ 276 w 285"/>
                  <a:gd name="T1" fmla="*/ 55 h 202"/>
                  <a:gd name="T2" fmla="*/ 274 w 285"/>
                  <a:gd name="T3" fmla="*/ 78 h 202"/>
                  <a:gd name="T4" fmla="*/ 270 w 285"/>
                  <a:gd name="T5" fmla="*/ 92 h 202"/>
                  <a:gd name="T6" fmla="*/ 263 w 285"/>
                  <a:gd name="T7" fmla="*/ 91 h 202"/>
                  <a:gd name="T8" fmla="*/ 253 w 285"/>
                  <a:gd name="T9" fmla="*/ 99 h 202"/>
                  <a:gd name="T10" fmla="*/ 246 w 285"/>
                  <a:gd name="T11" fmla="*/ 122 h 202"/>
                  <a:gd name="T12" fmla="*/ 243 w 285"/>
                  <a:gd name="T13" fmla="*/ 145 h 202"/>
                  <a:gd name="T14" fmla="*/ 231 w 285"/>
                  <a:gd name="T15" fmla="*/ 162 h 202"/>
                  <a:gd name="T16" fmla="*/ 215 w 285"/>
                  <a:gd name="T17" fmla="*/ 158 h 202"/>
                  <a:gd name="T18" fmla="*/ 210 w 285"/>
                  <a:gd name="T19" fmla="*/ 136 h 202"/>
                  <a:gd name="T20" fmla="*/ 206 w 285"/>
                  <a:gd name="T21" fmla="*/ 124 h 202"/>
                  <a:gd name="T22" fmla="*/ 202 w 285"/>
                  <a:gd name="T23" fmla="*/ 130 h 202"/>
                  <a:gd name="T24" fmla="*/ 197 w 285"/>
                  <a:gd name="T25" fmla="*/ 154 h 202"/>
                  <a:gd name="T26" fmla="*/ 186 w 285"/>
                  <a:gd name="T27" fmla="*/ 191 h 202"/>
                  <a:gd name="T28" fmla="*/ 168 w 285"/>
                  <a:gd name="T29" fmla="*/ 200 h 202"/>
                  <a:gd name="T30" fmla="*/ 159 w 285"/>
                  <a:gd name="T31" fmla="*/ 192 h 202"/>
                  <a:gd name="T32" fmla="*/ 147 w 285"/>
                  <a:gd name="T33" fmla="*/ 193 h 202"/>
                  <a:gd name="T34" fmla="*/ 130 w 285"/>
                  <a:gd name="T35" fmla="*/ 202 h 202"/>
                  <a:gd name="T36" fmla="*/ 117 w 285"/>
                  <a:gd name="T37" fmla="*/ 191 h 202"/>
                  <a:gd name="T38" fmla="*/ 107 w 285"/>
                  <a:gd name="T39" fmla="*/ 178 h 202"/>
                  <a:gd name="T40" fmla="*/ 95 w 285"/>
                  <a:gd name="T41" fmla="*/ 170 h 202"/>
                  <a:gd name="T42" fmla="*/ 83 w 285"/>
                  <a:gd name="T43" fmla="*/ 162 h 202"/>
                  <a:gd name="T44" fmla="*/ 62 w 285"/>
                  <a:gd name="T45" fmla="*/ 174 h 202"/>
                  <a:gd name="T46" fmla="*/ 52 w 285"/>
                  <a:gd name="T47" fmla="*/ 163 h 202"/>
                  <a:gd name="T48" fmla="*/ 43 w 285"/>
                  <a:gd name="T49" fmla="*/ 151 h 202"/>
                  <a:gd name="T50" fmla="*/ 49 w 285"/>
                  <a:gd name="T51" fmla="*/ 144 h 202"/>
                  <a:gd name="T52" fmla="*/ 49 w 285"/>
                  <a:gd name="T53" fmla="*/ 134 h 202"/>
                  <a:gd name="T54" fmla="*/ 40 w 285"/>
                  <a:gd name="T55" fmla="*/ 139 h 202"/>
                  <a:gd name="T56" fmla="*/ 25 w 285"/>
                  <a:gd name="T57" fmla="*/ 150 h 202"/>
                  <a:gd name="T58" fmla="*/ 18 w 285"/>
                  <a:gd name="T59" fmla="*/ 139 h 202"/>
                  <a:gd name="T60" fmla="*/ 27 w 285"/>
                  <a:gd name="T61" fmla="*/ 126 h 202"/>
                  <a:gd name="T62" fmla="*/ 23 w 285"/>
                  <a:gd name="T63" fmla="*/ 117 h 202"/>
                  <a:gd name="T64" fmla="*/ 5 w 285"/>
                  <a:gd name="T65" fmla="*/ 117 h 202"/>
                  <a:gd name="T66" fmla="*/ 16 w 285"/>
                  <a:gd name="T67" fmla="*/ 107 h 202"/>
                  <a:gd name="T68" fmla="*/ 48 w 285"/>
                  <a:gd name="T69" fmla="*/ 107 h 202"/>
                  <a:gd name="T70" fmla="*/ 80 w 285"/>
                  <a:gd name="T71" fmla="*/ 107 h 202"/>
                  <a:gd name="T72" fmla="*/ 113 w 285"/>
                  <a:gd name="T73" fmla="*/ 104 h 202"/>
                  <a:gd name="T74" fmla="*/ 151 w 285"/>
                  <a:gd name="T75" fmla="*/ 95 h 202"/>
                  <a:gd name="T76" fmla="*/ 194 w 285"/>
                  <a:gd name="T77" fmla="*/ 80 h 202"/>
                  <a:gd name="T78" fmla="*/ 235 w 285"/>
                  <a:gd name="T79" fmla="*/ 56 h 202"/>
                  <a:gd name="T80" fmla="*/ 270 w 285"/>
                  <a:gd name="T81" fmla="*/ 22 h 202"/>
                  <a:gd name="T82" fmla="*/ 285 w 285"/>
                  <a:gd name="T83" fmla="*/ 13 h 202"/>
                  <a:gd name="T84" fmla="*/ 283 w 285"/>
                  <a:gd name="T85" fmla="*/ 3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5" h="202">
                    <a:moveTo>
                      <a:pt x="282" y="47"/>
                    </a:moveTo>
                    <a:lnTo>
                      <a:pt x="276" y="55"/>
                    </a:lnTo>
                    <a:lnTo>
                      <a:pt x="274" y="66"/>
                    </a:lnTo>
                    <a:lnTo>
                      <a:pt x="274" y="78"/>
                    </a:lnTo>
                    <a:lnTo>
                      <a:pt x="274" y="91"/>
                    </a:lnTo>
                    <a:lnTo>
                      <a:pt x="270" y="92"/>
                    </a:lnTo>
                    <a:lnTo>
                      <a:pt x="267" y="91"/>
                    </a:lnTo>
                    <a:lnTo>
                      <a:pt x="263" y="91"/>
                    </a:lnTo>
                    <a:lnTo>
                      <a:pt x="261" y="91"/>
                    </a:lnTo>
                    <a:lnTo>
                      <a:pt x="253" y="99"/>
                    </a:lnTo>
                    <a:lnTo>
                      <a:pt x="248" y="110"/>
                    </a:lnTo>
                    <a:lnTo>
                      <a:pt x="246" y="122"/>
                    </a:lnTo>
                    <a:lnTo>
                      <a:pt x="245" y="134"/>
                    </a:lnTo>
                    <a:lnTo>
                      <a:pt x="243" y="145"/>
                    </a:lnTo>
                    <a:lnTo>
                      <a:pt x="238" y="155"/>
                    </a:lnTo>
                    <a:lnTo>
                      <a:pt x="231" y="162"/>
                    </a:lnTo>
                    <a:lnTo>
                      <a:pt x="221" y="166"/>
                    </a:lnTo>
                    <a:lnTo>
                      <a:pt x="215" y="158"/>
                    </a:lnTo>
                    <a:lnTo>
                      <a:pt x="212" y="147"/>
                    </a:lnTo>
                    <a:lnTo>
                      <a:pt x="210" y="136"/>
                    </a:lnTo>
                    <a:lnTo>
                      <a:pt x="209" y="124"/>
                    </a:lnTo>
                    <a:lnTo>
                      <a:pt x="206" y="124"/>
                    </a:lnTo>
                    <a:lnTo>
                      <a:pt x="204" y="126"/>
                    </a:lnTo>
                    <a:lnTo>
                      <a:pt x="202" y="130"/>
                    </a:lnTo>
                    <a:lnTo>
                      <a:pt x="200" y="134"/>
                    </a:lnTo>
                    <a:lnTo>
                      <a:pt x="197" y="154"/>
                    </a:lnTo>
                    <a:lnTo>
                      <a:pt x="193" y="173"/>
                    </a:lnTo>
                    <a:lnTo>
                      <a:pt x="186" y="191"/>
                    </a:lnTo>
                    <a:lnTo>
                      <a:pt x="174" y="202"/>
                    </a:lnTo>
                    <a:lnTo>
                      <a:pt x="168" y="200"/>
                    </a:lnTo>
                    <a:lnTo>
                      <a:pt x="163" y="196"/>
                    </a:lnTo>
                    <a:lnTo>
                      <a:pt x="159" y="192"/>
                    </a:lnTo>
                    <a:lnTo>
                      <a:pt x="154" y="188"/>
                    </a:lnTo>
                    <a:lnTo>
                      <a:pt x="147" y="193"/>
                    </a:lnTo>
                    <a:lnTo>
                      <a:pt x="139" y="199"/>
                    </a:lnTo>
                    <a:lnTo>
                      <a:pt x="130" y="202"/>
                    </a:lnTo>
                    <a:lnTo>
                      <a:pt x="122" y="197"/>
                    </a:lnTo>
                    <a:lnTo>
                      <a:pt x="117" y="191"/>
                    </a:lnTo>
                    <a:lnTo>
                      <a:pt x="113" y="184"/>
                    </a:lnTo>
                    <a:lnTo>
                      <a:pt x="107" y="178"/>
                    </a:lnTo>
                    <a:lnTo>
                      <a:pt x="101" y="174"/>
                    </a:lnTo>
                    <a:lnTo>
                      <a:pt x="95" y="170"/>
                    </a:lnTo>
                    <a:lnTo>
                      <a:pt x="90" y="166"/>
                    </a:lnTo>
                    <a:lnTo>
                      <a:pt x="83" y="162"/>
                    </a:lnTo>
                    <a:lnTo>
                      <a:pt x="77" y="158"/>
                    </a:lnTo>
                    <a:lnTo>
                      <a:pt x="62" y="174"/>
                    </a:lnTo>
                    <a:lnTo>
                      <a:pt x="56" y="169"/>
                    </a:lnTo>
                    <a:lnTo>
                      <a:pt x="52" y="163"/>
                    </a:lnTo>
                    <a:lnTo>
                      <a:pt x="47" y="158"/>
                    </a:lnTo>
                    <a:lnTo>
                      <a:pt x="43" y="151"/>
                    </a:lnTo>
                    <a:lnTo>
                      <a:pt x="47" y="148"/>
                    </a:lnTo>
                    <a:lnTo>
                      <a:pt x="49" y="144"/>
                    </a:lnTo>
                    <a:lnTo>
                      <a:pt x="49" y="140"/>
                    </a:lnTo>
                    <a:lnTo>
                      <a:pt x="49" y="134"/>
                    </a:lnTo>
                    <a:lnTo>
                      <a:pt x="47" y="132"/>
                    </a:lnTo>
                    <a:lnTo>
                      <a:pt x="40" y="139"/>
                    </a:lnTo>
                    <a:lnTo>
                      <a:pt x="32" y="145"/>
                    </a:lnTo>
                    <a:lnTo>
                      <a:pt x="25" y="150"/>
                    </a:lnTo>
                    <a:lnTo>
                      <a:pt x="16" y="145"/>
                    </a:lnTo>
                    <a:lnTo>
                      <a:pt x="18" y="139"/>
                    </a:lnTo>
                    <a:lnTo>
                      <a:pt x="23" y="132"/>
                    </a:lnTo>
                    <a:lnTo>
                      <a:pt x="27" y="126"/>
                    </a:lnTo>
                    <a:lnTo>
                      <a:pt x="31" y="119"/>
                    </a:lnTo>
                    <a:lnTo>
                      <a:pt x="23" y="117"/>
                    </a:lnTo>
                    <a:lnTo>
                      <a:pt x="14" y="117"/>
                    </a:lnTo>
                    <a:lnTo>
                      <a:pt x="5" y="117"/>
                    </a:lnTo>
                    <a:lnTo>
                      <a:pt x="0" y="110"/>
                    </a:lnTo>
                    <a:lnTo>
                      <a:pt x="16" y="107"/>
                    </a:lnTo>
                    <a:lnTo>
                      <a:pt x="32" y="107"/>
                    </a:lnTo>
                    <a:lnTo>
                      <a:pt x="48" y="107"/>
                    </a:lnTo>
                    <a:lnTo>
                      <a:pt x="64" y="107"/>
                    </a:lnTo>
                    <a:lnTo>
                      <a:pt x="80" y="107"/>
                    </a:lnTo>
                    <a:lnTo>
                      <a:pt x="96" y="107"/>
                    </a:lnTo>
                    <a:lnTo>
                      <a:pt x="113" y="104"/>
                    </a:lnTo>
                    <a:lnTo>
                      <a:pt x="129" y="100"/>
                    </a:lnTo>
                    <a:lnTo>
                      <a:pt x="151" y="95"/>
                    </a:lnTo>
                    <a:lnTo>
                      <a:pt x="174" y="88"/>
                    </a:lnTo>
                    <a:lnTo>
                      <a:pt x="194" y="80"/>
                    </a:lnTo>
                    <a:lnTo>
                      <a:pt x="215" y="69"/>
                    </a:lnTo>
                    <a:lnTo>
                      <a:pt x="235" y="56"/>
                    </a:lnTo>
                    <a:lnTo>
                      <a:pt x="253" y="41"/>
                    </a:lnTo>
                    <a:lnTo>
                      <a:pt x="270" y="22"/>
                    </a:lnTo>
                    <a:lnTo>
                      <a:pt x="285" y="0"/>
                    </a:lnTo>
                    <a:lnTo>
                      <a:pt x="285" y="13"/>
                    </a:lnTo>
                    <a:lnTo>
                      <a:pt x="284" y="24"/>
                    </a:lnTo>
                    <a:lnTo>
                      <a:pt x="283" y="36"/>
                    </a:lnTo>
                    <a:lnTo>
                      <a:pt x="282"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01" name="Freeform 658"/>
              <p:cNvSpPr>
                <a:spLocks/>
              </p:cNvSpPr>
              <p:nvPr/>
            </p:nvSpPr>
            <p:spPr bwMode="auto">
              <a:xfrm>
                <a:off x="4611053" y="2141241"/>
                <a:ext cx="6989" cy="23320"/>
              </a:xfrm>
              <a:custGeom>
                <a:avLst/>
                <a:gdLst>
                  <a:gd name="T0" fmla="*/ 12 w 12"/>
                  <a:gd name="T1" fmla="*/ 7 h 17"/>
                  <a:gd name="T2" fmla="*/ 12 w 12"/>
                  <a:gd name="T3" fmla="*/ 11 h 17"/>
                  <a:gd name="T4" fmla="*/ 11 w 12"/>
                  <a:gd name="T5" fmla="*/ 13 h 17"/>
                  <a:gd name="T6" fmla="*/ 9 w 12"/>
                  <a:gd name="T7" fmla="*/ 16 h 17"/>
                  <a:gd name="T8" fmla="*/ 5 w 12"/>
                  <a:gd name="T9" fmla="*/ 17 h 17"/>
                  <a:gd name="T10" fmla="*/ 2 w 12"/>
                  <a:gd name="T11" fmla="*/ 16 h 17"/>
                  <a:gd name="T12" fmla="*/ 0 w 12"/>
                  <a:gd name="T13" fmla="*/ 11 h 17"/>
                  <a:gd name="T14" fmla="*/ 0 w 12"/>
                  <a:gd name="T15" fmla="*/ 5 h 17"/>
                  <a:gd name="T16" fmla="*/ 1 w 12"/>
                  <a:gd name="T17" fmla="*/ 0 h 17"/>
                  <a:gd name="T18" fmla="*/ 4 w 12"/>
                  <a:gd name="T19" fmla="*/ 1 h 17"/>
                  <a:gd name="T20" fmla="*/ 8 w 12"/>
                  <a:gd name="T21" fmla="*/ 1 h 17"/>
                  <a:gd name="T22" fmla="*/ 10 w 12"/>
                  <a:gd name="T23" fmla="*/ 2 h 17"/>
                  <a:gd name="T24" fmla="*/ 12 w 12"/>
                  <a:gd name="T2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12" y="7"/>
                    </a:moveTo>
                    <a:lnTo>
                      <a:pt x="12" y="11"/>
                    </a:lnTo>
                    <a:lnTo>
                      <a:pt x="11" y="13"/>
                    </a:lnTo>
                    <a:lnTo>
                      <a:pt x="9" y="16"/>
                    </a:lnTo>
                    <a:lnTo>
                      <a:pt x="5" y="17"/>
                    </a:lnTo>
                    <a:lnTo>
                      <a:pt x="2" y="16"/>
                    </a:lnTo>
                    <a:lnTo>
                      <a:pt x="0" y="11"/>
                    </a:lnTo>
                    <a:lnTo>
                      <a:pt x="0" y="5"/>
                    </a:lnTo>
                    <a:lnTo>
                      <a:pt x="1" y="0"/>
                    </a:lnTo>
                    <a:lnTo>
                      <a:pt x="4" y="1"/>
                    </a:lnTo>
                    <a:lnTo>
                      <a:pt x="8" y="1"/>
                    </a:lnTo>
                    <a:lnTo>
                      <a:pt x="10" y="2"/>
                    </a:lnTo>
                    <a:lnTo>
                      <a:pt x="12"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02" name="Freeform 659"/>
              <p:cNvSpPr>
                <a:spLocks/>
              </p:cNvSpPr>
              <p:nvPr/>
            </p:nvSpPr>
            <p:spPr bwMode="auto">
              <a:xfrm>
                <a:off x="4540163" y="2166681"/>
                <a:ext cx="24961" cy="53001"/>
              </a:xfrm>
              <a:custGeom>
                <a:avLst/>
                <a:gdLst>
                  <a:gd name="T0" fmla="*/ 47 w 49"/>
                  <a:gd name="T1" fmla="*/ 19 h 41"/>
                  <a:gd name="T2" fmla="*/ 44 w 49"/>
                  <a:gd name="T3" fmla="*/ 26 h 41"/>
                  <a:gd name="T4" fmla="*/ 39 w 49"/>
                  <a:gd name="T5" fmla="*/ 32 h 41"/>
                  <a:gd name="T6" fmla="*/ 33 w 49"/>
                  <a:gd name="T7" fmla="*/ 34 h 41"/>
                  <a:gd name="T8" fmla="*/ 29 w 49"/>
                  <a:gd name="T9" fmla="*/ 39 h 41"/>
                  <a:gd name="T10" fmla="*/ 22 w 49"/>
                  <a:gd name="T11" fmla="*/ 40 h 41"/>
                  <a:gd name="T12" fmla="*/ 16 w 49"/>
                  <a:gd name="T13" fmla="*/ 41 h 41"/>
                  <a:gd name="T14" fmla="*/ 9 w 49"/>
                  <a:gd name="T15" fmla="*/ 41 h 41"/>
                  <a:gd name="T16" fmla="*/ 2 w 49"/>
                  <a:gd name="T17" fmla="*/ 41 h 41"/>
                  <a:gd name="T18" fmla="*/ 0 w 49"/>
                  <a:gd name="T19" fmla="*/ 41 h 41"/>
                  <a:gd name="T20" fmla="*/ 4 w 49"/>
                  <a:gd name="T21" fmla="*/ 36 h 41"/>
                  <a:gd name="T22" fmla="*/ 10 w 49"/>
                  <a:gd name="T23" fmla="*/ 30 h 41"/>
                  <a:gd name="T24" fmla="*/ 16 w 49"/>
                  <a:gd name="T25" fmla="*/ 26 h 41"/>
                  <a:gd name="T26" fmla="*/ 22 w 49"/>
                  <a:gd name="T27" fmla="*/ 21 h 41"/>
                  <a:gd name="T28" fmla="*/ 28 w 49"/>
                  <a:gd name="T29" fmla="*/ 15 h 41"/>
                  <a:gd name="T30" fmla="*/ 33 w 49"/>
                  <a:gd name="T31" fmla="*/ 10 h 41"/>
                  <a:gd name="T32" fmla="*/ 39 w 49"/>
                  <a:gd name="T33" fmla="*/ 6 h 41"/>
                  <a:gd name="T34" fmla="*/ 45 w 49"/>
                  <a:gd name="T35" fmla="*/ 0 h 41"/>
                  <a:gd name="T36" fmla="*/ 49 w 49"/>
                  <a:gd name="T37" fmla="*/ 3 h 41"/>
                  <a:gd name="T38" fmla="*/ 49 w 49"/>
                  <a:gd name="T39" fmla="*/ 8 h 41"/>
                  <a:gd name="T40" fmla="*/ 49 w 49"/>
                  <a:gd name="T41" fmla="*/ 14 h 41"/>
                  <a:gd name="T42" fmla="*/ 47 w 49"/>
                  <a:gd name="T43"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41">
                    <a:moveTo>
                      <a:pt x="47" y="19"/>
                    </a:moveTo>
                    <a:lnTo>
                      <a:pt x="44" y="26"/>
                    </a:lnTo>
                    <a:lnTo>
                      <a:pt x="39" y="32"/>
                    </a:lnTo>
                    <a:lnTo>
                      <a:pt x="33" y="34"/>
                    </a:lnTo>
                    <a:lnTo>
                      <a:pt x="29" y="39"/>
                    </a:lnTo>
                    <a:lnTo>
                      <a:pt x="22" y="40"/>
                    </a:lnTo>
                    <a:lnTo>
                      <a:pt x="16" y="41"/>
                    </a:lnTo>
                    <a:lnTo>
                      <a:pt x="9" y="41"/>
                    </a:lnTo>
                    <a:lnTo>
                      <a:pt x="2" y="41"/>
                    </a:lnTo>
                    <a:lnTo>
                      <a:pt x="0" y="41"/>
                    </a:lnTo>
                    <a:lnTo>
                      <a:pt x="4" y="36"/>
                    </a:lnTo>
                    <a:lnTo>
                      <a:pt x="10" y="30"/>
                    </a:lnTo>
                    <a:lnTo>
                      <a:pt x="16" y="26"/>
                    </a:lnTo>
                    <a:lnTo>
                      <a:pt x="22" y="21"/>
                    </a:lnTo>
                    <a:lnTo>
                      <a:pt x="28" y="15"/>
                    </a:lnTo>
                    <a:lnTo>
                      <a:pt x="33" y="10"/>
                    </a:lnTo>
                    <a:lnTo>
                      <a:pt x="39" y="6"/>
                    </a:lnTo>
                    <a:lnTo>
                      <a:pt x="45" y="0"/>
                    </a:lnTo>
                    <a:lnTo>
                      <a:pt x="49" y="3"/>
                    </a:lnTo>
                    <a:lnTo>
                      <a:pt x="49" y="8"/>
                    </a:lnTo>
                    <a:lnTo>
                      <a:pt x="49" y="14"/>
                    </a:lnTo>
                    <a:lnTo>
                      <a:pt x="47" y="1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03" name="Freeform 660"/>
              <p:cNvSpPr>
                <a:spLocks/>
              </p:cNvSpPr>
              <p:nvPr/>
            </p:nvSpPr>
            <p:spPr bwMode="auto">
              <a:xfrm>
                <a:off x="4557136" y="2175161"/>
                <a:ext cx="23963" cy="50881"/>
              </a:xfrm>
              <a:custGeom>
                <a:avLst/>
                <a:gdLst>
                  <a:gd name="T0" fmla="*/ 44 w 49"/>
                  <a:gd name="T1" fmla="*/ 0 h 41"/>
                  <a:gd name="T2" fmla="*/ 44 w 49"/>
                  <a:gd name="T3" fmla="*/ 4 h 41"/>
                  <a:gd name="T4" fmla="*/ 43 w 49"/>
                  <a:gd name="T5" fmla="*/ 8 h 41"/>
                  <a:gd name="T6" fmla="*/ 43 w 49"/>
                  <a:gd name="T7" fmla="*/ 12 h 41"/>
                  <a:gd name="T8" fmla="*/ 45 w 49"/>
                  <a:gd name="T9" fmla="*/ 16 h 41"/>
                  <a:gd name="T10" fmla="*/ 45 w 49"/>
                  <a:gd name="T11" fmla="*/ 16 h 41"/>
                  <a:gd name="T12" fmla="*/ 46 w 49"/>
                  <a:gd name="T13" fmla="*/ 15 h 41"/>
                  <a:gd name="T14" fmla="*/ 46 w 49"/>
                  <a:gd name="T15" fmla="*/ 15 h 41"/>
                  <a:gd name="T16" fmla="*/ 46 w 49"/>
                  <a:gd name="T17" fmla="*/ 15 h 41"/>
                  <a:gd name="T18" fmla="*/ 49 w 49"/>
                  <a:gd name="T19" fmla="*/ 19 h 41"/>
                  <a:gd name="T20" fmla="*/ 49 w 49"/>
                  <a:gd name="T21" fmla="*/ 23 h 41"/>
                  <a:gd name="T22" fmla="*/ 48 w 49"/>
                  <a:gd name="T23" fmla="*/ 27 h 41"/>
                  <a:gd name="T24" fmla="*/ 46 w 49"/>
                  <a:gd name="T25" fmla="*/ 31 h 41"/>
                  <a:gd name="T26" fmla="*/ 42 w 49"/>
                  <a:gd name="T27" fmla="*/ 33 h 41"/>
                  <a:gd name="T28" fmla="*/ 37 w 49"/>
                  <a:gd name="T29" fmla="*/ 34 h 41"/>
                  <a:gd name="T30" fmla="*/ 33 w 49"/>
                  <a:gd name="T31" fmla="*/ 33 h 41"/>
                  <a:gd name="T32" fmla="*/ 29 w 49"/>
                  <a:gd name="T33" fmla="*/ 30 h 41"/>
                  <a:gd name="T34" fmla="*/ 22 w 49"/>
                  <a:gd name="T35" fmla="*/ 35 h 41"/>
                  <a:gd name="T36" fmla="*/ 15 w 49"/>
                  <a:gd name="T37" fmla="*/ 38 h 41"/>
                  <a:gd name="T38" fmla="*/ 7 w 49"/>
                  <a:gd name="T39" fmla="*/ 41 h 41"/>
                  <a:gd name="T40" fmla="*/ 0 w 49"/>
                  <a:gd name="T41" fmla="*/ 39 h 41"/>
                  <a:gd name="T42" fmla="*/ 4 w 49"/>
                  <a:gd name="T43" fmla="*/ 33 h 41"/>
                  <a:gd name="T44" fmla="*/ 7 w 49"/>
                  <a:gd name="T45" fmla="*/ 27 h 41"/>
                  <a:gd name="T46" fmla="*/ 12 w 49"/>
                  <a:gd name="T47" fmla="*/ 22 h 41"/>
                  <a:gd name="T48" fmla="*/ 18 w 49"/>
                  <a:gd name="T49" fmla="*/ 17 h 41"/>
                  <a:gd name="T50" fmla="*/ 22 w 49"/>
                  <a:gd name="T51" fmla="*/ 13 h 41"/>
                  <a:gd name="T52" fmla="*/ 27 w 49"/>
                  <a:gd name="T53" fmla="*/ 8 h 41"/>
                  <a:gd name="T54" fmla="*/ 33 w 49"/>
                  <a:gd name="T55" fmla="*/ 4 h 41"/>
                  <a:gd name="T56" fmla="*/ 37 w 49"/>
                  <a:gd name="T57" fmla="*/ 0 h 41"/>
                  <a:gd name="T58" fmla="*/ 44 w 49"/>
                  <a:gd name="T5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41">
                    <a:moveTo>
                      <a:pt x="44" y="0"/>
                    </a:moveTo>
                    <a:lnTo>
                      <a:pt x="44" y="4"/>
                    </a:lnTo>
                    <a:lnTo>
                      <a:pt x="43" y="8"/>
                    </a:lnTo>
                    <a:lnTo>
                      <a:pt x="43" y="12"/>
                    </a:lnTo>
                    <a:lnTo>
                      <a:pt x="45" y="16"/>
                    </a:lnTo>
                    <a:lnTo>
                      <a:pt x="45" y="16"/>
                    </a:lnTo>
                    <a:lnTo>
                      <a:pt x="46" y="15"/>
                    </a:lnTo>
                    <a:lnTo>
                      <a:pt x="46" y="15"/>
                    </a:lnTo>
                    <a:lnTo>
                      <a:pt x="46" y="15"/>
                    </a:lnTo>
                    <a:lnTo>
                      <a:pt x="49" y="19"/>
                    </a:lnTo>
                    <a:lnTo>
                      <a:pt x="49" y="23"/>
                    </a:lnTo>
                    <a:lnTo>
                      <a:pt x="48" y="27"/>
                    </a:lnTo>
                    <a:lnTo>
                      <a:pt x="46" y="31"/>
                    </a:lnTo>
                    <a:lnTo>
                      <a:pt x="42" y="33"/>
                    </a:lnTo>
                    <a:lnTo>
                      <a:pt x="37" y="34"/>
                    </a:lnTo>
                    <a:lnTo>
                      <a:pt x="33" y="33"/>
                    </a:lnTo>
                    <a:lnTo>
                      <a:pt x="29" y="30"/>
                    </a:lnTo>
                    <a:lnTo>
                      <a:pt x="22" y="35"/>
                    </a:lnTo>
                    <a:lnTo>
                      <a:pt x="15" y="38"/>
                    </a:lnTo>
                    <a:lnTo>
                      <a:pt x="7" y="41"/>
                    </a:lnTo>
                    <a:lnTo>
                      <a:pt x="0" y="39"/>
                    </a:lnTo>
                    <a:lnTo>
                      <a:pt x="4" y="33"/>
                    </a:lnTo>
                    <a:lnTo>
                      <a:pt x="7" y="27"/>
                    </a:lnTo>
                    <a:lnTo>
                      <a:pt x="12" y="22"/>
                    </a:lnTo>
                    <a:lnTo>
                      <a:pt x="18" y="17"/>
                    </a:lnTo>
                    <a:lnTo>
                      <a:pt x="22" y="13"/>
                    </a:lnTo>
                    <a:lnTo>
                      <a:pt x="27" y="8"/>
                    </a:lnTo>
                    <a:lnTo>
                      <a:pt x="33" y="4"/>
                    </a:lnTo>
                    <a:lnTo>
                      <a:pt x="37" y="0"/>
                    </a:lnTo>
                    <a:lnTo>
                      <a:pt x="44"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04" name="Freeform 661"/>
              <p:cNvSpPr>
                <a:spLocks/>
              </p:cNvSpPr>
              <p:nvPr/>
            </p:nvSpPr>
            <p:spPr bwMode="auto">
              <a:xfrm>
                <a:off x="4529180" y="2190002"/>
                <a:ext cx="8986" cy="14840"/>
              </a:xfrm>
              <a:custGeom>
                <a:avLst/>
                <a:gdLst>
                  <a:gd name="T0" fmla="*/ 17 w 17"/>
                  <a:gd name="T1" fmla="*/ 3 h 12"/>
                  <a:gd name="T2" fmla="*/ 16 w 17"/>
                  <a:gd name="T3" fmla="*/ 11 h 12"/>
                  <a:gd name="T4" fmla="*/ 1 w 17"/>
                  <a:gd name="T5" fmla="*/ 12 h 12"/>
                  <a:gd name="T6" fmla="*/ 0 w 17"/>
                  <a:gd name="T7" fmla="*/ 8 h 12"/>
                  <a:gd name="T8" fmla="*/ 1 w 17"/>
                  <a:gd name="T9" fmla="*/ 4 h 12"/>
                  <a:gd name="T10" fmla="*/ 5 w 17"/>
                  <a:gd name="T11" fmla="*/ 1 h 12"/>
                  <a:gd name="T12" fmla="*/ 8 w 17"/>
                  <a:gd name="T13" fmla="*/ 0 h 12"/>
                  <a:gd name="T14" fmla="*/ 10 w 17"/>
                  <a:gd name="T15" fmla="*/ 0 h 12"/>
                  <a:gd name="T16" fmla="*/ 13 w 17"/>
                  <a:gd name="T17" fmla="*/ 0 h 12"/>
                  <a:gd name="T18" fmla="*/ 15 w 17"/>
                  <a:gd name="T19" fmla="*/ 0 h 12"/>
                  <a:gd name="T20" fmla="*/ 17 w 17"/>
                  <a:gd name="T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17" y="3"/>
                    </a:moveTo>
                    <a:lnTo>
                      <a:pt x="16" y="11"/>
                    </a:lnTo>
                    <a:lnTo>
                      <a:pt x="1" y="12"/>
                    </a:lnTo>
                    <a:lnTo>
                      <a:pt x="0" y="8"/>
                    </a:lnTo>
                    <a:lnTo>
                      <a:pt x="1" y="4"/>
                    </a:lnTo>
                    <a:lnTo>
                      <a:pt x="5" y="1"/>
                    </a:lnTo>
                    <a:lnTo>
                      <a:pt x="8" y="0"/>
                    </a:lnTo>
                    <a:lnTo>
                      <a:pt x="10" y="0"/>
                    </a:lnTo>
                    <a:lnTo>
                      <a:pt x="13" y="0"/>
                    </a:lnTo>
                    <a:lnTo>
                      <a:pt x="15" y="0"/>
                    </a:lnTo>
                    <a:lnTo>
                      <a:pt x="17"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05" name="Freeform 662"/>
              <p:cNvSpPr>
                <a:spLocks/>
              </p:cNvSpPr>
              <p:nvPr/>
            </p:nvSpPr>
            <p:spPr bwMode="auto">
              <a:xfrm>
                <a:off x="4483251" y="2243002"/>
                <a:ext cx="160751" cy="237443"/>
              </a:xfrm>
              <a:custGeom>
                <a:avLst/>
                <a:gdLst>
                  <a:gd name="T0" fmla="*/ 314 w 321"/>
                  <a:gd name="T1" fmla="*/ 58 h 185"/>
                  <a:gd name="T2" fmla="*/ 313 w 321"/>
                  <a:gd name="T3" fmla="*/ 65 h 185"/>
                  <a:gd name="T4" fmla="*/ 305 w 321"/>
                  <a:gd name="T5" fmla="*/ 74 h 185"/>
                  <a:gd name="T6" fmla="*/ 290 w 321"/>
                  <a:gd name="T7" fmla="*/ 79 h 185"/>
                  <a:gd name="T8" fmla="*/ 283 w 321"/>
                  <a:gd name="T9" fmla="*/ 99 h 185"/>
                  <a:gd name="T10" fmla="*/ 274 w 321"/>
                  <a:gd name="T11" fmla="*/ 124 h 185"/>
                  <a:gd name="T12" fmla="*/ 245 w 321"/>
                  <a:gd name="T13" fmla="*/ 132 h 185"/>
                  <a:gd name="T14" fmla="*/ 238 w 321"/>
                  <a:gd name="T15" fmla="*/ 148 h 185"/>
                  <a:gd name="T16" fmla="*/ 229 w 321"/>
                  <a:gd name="T17" fmla="*/ 165 h 185"/>
                  <a:gd name="T18" fmla="*/ 218 w 321"/>
                  <a:gd name="T19" fmla="*/ 177 h 185"/>
                  <a:gd name="T20" fmla="*/ 203 w 321"/>
                  <a:gd name="T21" fmla="*/ 183 h 185"/>
                  <a:gd name="T22" fmla="*/ 181 w 321"/>
                  <a:gd name="T23" fmla="*/ 177 h 185"/>
                  <a:gd name="T24" fmla="*/ 158 w 321"/>
                  <a:gd name="T25" fmla="*/ 170 h 185"/>
                  <a:gd name="T26" fmla="*/ 136 w 321"/>
                  <a:gd name="T27" fmla="*/ 170 h 185"/>
                  <a:gd name="T28" fmla="*/ 116 w 321"/>
                  <a:gd name="T29" fmla="*/ 184 h 185"/>
                  <a:gd name="T30" fmla="*/ 99 w 321"/>
                  <a:gd name="T31" fmla="*/ 181 h 185"/>
                  <a:gd name="T32" fmla="*/ 87 w 321"/>
                  <a:gd name="T33" fmla="*/ 166 h 185"/>
                  <a:gd name="T34" fmla="*/ 75 w 321"/>
                  <a:gd name="T35" fmla="*/ 154 h 185"/>
                  <a:gd name="T36" fmla="*/ 57 w 321"/>
                  <a:gd name="T37" fmla="*/ 157 h 185"/>
                  <a:gd name="T38" fmla="*/ 46 w 321"/>
                  <a:gd name="T39" fmla="*/ 144 h 185"/>
                  <a:gd name="T40" fmla="*/ 42 w 321"/>
                  <a:gd name="T41" fmla="*/ 132 h 185"/>
                  <a:gd name="T42" fmla="*/ 36 w 321"/>
                  <a:gd name="T43" fmla="*/ 131 h 185"/>
                  <a:gd name="T44" fmla="*/ 26 w 321"/>
                  <a:gd name="T45" fmla="*/ 133 h 185"/>
                  <a:gd name="T46" fmla="*/ 17 w 321"/>
                  <a:gd name="T47" fmla="*/ 133 h 185"/>
                  <a:gd name="T48" fmla="*/ 8 w 321"/>
                  <a:gd name="T49" fmla="*/ 131 h 185"/>
                  <a:gd name="T50" fmla="*/ 6 w 321"/>
                  <a:gd name="T51" fmla="*/ 126 h 185"/>
                  <a:gd name="T52" fmla="*/ 10 w 321"/>
                  <a:gd name="T53" fmla="*/ 122 h 185"/>
                  <a:gd name="T54" fmla="*/ 10 w 321"/>
                  <a:gd name="T55" fmla="*/ 114 h 185"/>
                  <a:gd name="T56" fmla="*/ 3 w 321"/>
                  <a:gd name="T57" fmla="*/ 110 h 185"/>
                  <a:gd name="T58" fmla="*/ 17 w 321"/>
                  <a:gd name="T59" fmla="*/ 106 h 185"/>
                  <a:gd name="T60" fmla="*/ 53 w 321"/>
                  <a:gd name="T61" fmla="*/ 105 h 185"/>
                  <a:gd name="T62" fmla="*/ 91 w 321"/>
                  <a:gd name="T63" fmla="*/ 106 h 185"/>
                  <a:gd name="T64" fmla="*/ 128 w 321"/>
                  <a:gd name="T65" fmla="*/ 100 h 185"/>
                  <a:gd name="T66" fmla="*/ 168 w 321"/>
                  <a:gd name="T67" fmla="*/ 85 h 185"/>
                  <a:gd name="T68" fmla="*/ 214 w 321"/>
                  <a:gd name="T69" fmla="*/ 69 h 185"/>
                  <a:gd name="T70" fmla="*/ 259 w 321"/>
                  <a:gd name="T71" fmla="*/ 47 h 185"/>
                  <a:gd name="T72" fmla="*/ 302 w 321"/>
                  <a:gd name="T73" fmla="*/ 18 h 185"/>
                  <a:gd name="T74" fmla="*/ 318 w 321"/>
                  <a:gd name="T75" fmla="*/ 14 h 185"/>
                  <a:gd name="T76" fmla="*/ 315 w 321"/>
                  <a:gd name="T77" fmla="*/ 4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1" h="185">
                    <a:moveTo>
                      <a:pt x="313" y="55"/>
                    </a:moveTo>
                    <a:lnTo>
                      <a:pt x="314" y="58"/>
                    </a:lnTo>
                    <a:lnTo>
                      <a:pt x="314" y="62"/>
                    </a:lnTo>
                    <a:lnTo>
                      <a:pt x="313" y="65"/>
                    </a:lnTo>
                    <a:lnTo>
                      <a:pt x="312" y="69"/>
                    </a:lnTo>
                    <a:lnTo>
                      <a:pt x="305" y="74"/>
                    </a:lnTo>
                    <a:lnTo>
                      <a:pt x="298" y="76"/>
                    </a:lnTo>
                    <a:lnTo>
                      <a:pt x="290" y="79"/>
                    </a:lnTo>
                    <a:lnTo>
                      <a:pt x="287" y="87"/>
                    </a:lnTo>
                    <a:lnTo>
                      <a:pt x="283" y="99"/>
                    </a:lnTo>
                    <a:lnTo>
                      <a:pt x="280" y="113"/>
                    </a:lnTo>
                    <a:lnTo>
                      <a:pt x="274" y="124"/>
                    </a:lnTo>
                    <a:lnTo>
                      <a:pt x="265" y="131"/>
                    </a:lnTo>
                    <a:lnTo>
                      <a:pt x="245" y="132"/>
                    </a:lnTo>
                    <a:lnTo>
                      <a:pt x="242" y="140"/>
                    </a:lnTo>
                    <a:lnTo>
                      <a:pt x="238" y="148"/>
                    </a:lnTo>
                    <a:lnTo>
                      <a:pt x="234" y="157"/>
                    </a:lnTo>
                    <a:lnTo>
                      <a:pt x="229" y="165"/>
                    </a:lnTo>
                    <a:lnTo>
                      <a:pt x="223" y="172"/>
                    </a:lnTo>
                    <a:lnTo>
                      <a:pt x="218" y="177"/>
                    </a:lnTo>
                    <a:lnTo>
                      <a:pt x="211" y="181"/>
                    </a:lnTo>
                    <a:lnTo>
                      <a:pt x="203" y="183"/>
                    </a:lnTo>
                    <a:lnTo>
                      <a:pt x="192" y="181"/>
                    </a:lnTo>
                    <a:lnTo>
                      <a:pt x="181" y="177"/>
                    </a:lnTo>
                    <a:lnTo>
                      <a:pt x="169" y="174"/>
                    </a:lnTo>
                    <a:lnTo>
                      <a:pt x="158" y="170"/>
                    </a:lnTo>
                    <a:lnTo>
                      <a:pt x="147" y="169"/>
                    </a:lnTo>
                    <a:lnTo>
                      <a:pt x="136" y="170"/>
                    </a:lnTo>
                    <a:lnTo>
                      <a:pt x="127" y="174"/>
                    </a:lnTo>
                    <a:lnTo>
                      <a:pt x="116" y="184"/>
                    </a:lnTo>
                    <a:lnTo>
                      <a:pt x="107" y="185"/>
                    </a:lnTo>
                    <a:lnTo>
                      <a:pt x="99" y="181"/>
                    </a:lnTo>
                    <a:lnTo>
                      <a:pt x="93" y="174"/>
                    </a:lnTo>
                    <a:lnTo>
                      <a:pt x="87" y="166"/>
                    </a:lnTo>
                    <a:lnTo>
                      <a:pt x="80" y="159"/>
                    </a:lnTo>
                    <a:lnTo>
                      <a:pt x="75" y="154"/>
                    </a:lnTo>
                    <a:lnTo>
                      <a:pt x="67" y="152"/>
                    </a:lnTo>
                    <a:lnTo>
                      <a:pt x="57" y="157"/>
                    </a:lnTo>
                    <a:lnTo>
                      <a:pt x="45" y="151"/>
                    </a:lnTo>
                    <a:lnTo>
                      <a:pt x="46" y="144"/>
                    </a:lnTo>
                    <a:lnTo>
                      <a:pt x="45" y="139"/>
                    </a:lnTo>
                    <a:lnTo>
                      <a:pt x="42" y="132"/>
                    </a:lnTo>
                    <a:lnTo>
                      <a:pt x="39" y="128"/>
                    </a:lnTo>
                    <a:lnTo>
                      <a:pt x="36" y="131"/>
                    </a:lnTo>
                    <a:lnTo>
                      <a:pt x="31" y="132"/>
                    </a:lnTo>
                    <a:lnTo>
                      <a:pt x="26" y="133"/>
                    </a:lnTo>
                    <a:lnTo>
                      <a:pt x="22" y="133"/>
                    </a:lnTo>
                    <a:lnTo>
                      <a:pt x="17" y="133"/>
                    </a:lnTo>
                    <a:lnTo>
                      <a:pt x="13" y="132"/>
                    </a:lnTo>
                    <a:lnTo>
                      <a:pt x="8" y="131"/>
                    </a:lnTo>
                    <a:lnTo>
                      <a:pt x="3" y="129"/>
                    </a:lnTo>
                    <a:lnTo>
                      <a:pt x="6" y="126"/>
                    </a:lnTo>
                    <a:lnTo>
                      <a:pt x="9" y="124"/>
                    </a:lnTo>
                    <a:lnTo>
                      <a:pt x="10" y="122"/>
                    </a:lnTo>
                    <a:lnTo>
                      <a:pt x="11" y="118"/>
                    </a:lnTo>
                    <a:lnTo>
                      <a:pt x="10" y="114"/>
                    </a:lnTo>
                    <a:lnTo>
                      <a:pt x="8" y="111"/>
                    </a:lnTo>
                    <a:lnTo>
                      <a:pt x="3" y="110"/>
                    </a:lnTo>
                    <a:lnTo>
                      <a:pt x="0" y="107"/>
                    </a:lnTo>
                    <a:lnTo>
                      <a:pt x="17" y="106"/>
                    </a:lnTo>
                    <a:lnTo>
                      <a:pt x="34" y="105"/>
                    </a:lnTo>
                    <a:lnTo>
                      <a:pt x="53" y="105"/>
                    </a:lnTo>
                    <a:lnTo>
                      <a:pt x="72" y="106"/>
                    </a:lnTo>
                    <a:lnTo>
                      <a:pt x="91" y="106"/>
                    </a:lnTo>
                    <a:lnTo>
                      <a:pt x="109" y="103"/>
                    </a:lnTo>
                    <a:lnTo>
                      <a:pt x="128" y="100"/>
                    </a:lnTo>
                    <a:lnTo>
                      <a:pt x="145" y="94"/>
                    </a:lnTo>
                    <a:lnTo>
                      <a:pt x="168" y="85"/>
                    </a:lnTo>
                    <a:lnTo>
                      <a:pt x="191" y="77"/>
                    </a:lnTo>
                    <a:lnTo>
                      <a:pt x="214" y="69"/>
                    </a:lnTo>
                    <a:lnTo>
                      <a:pt x="237" y="58"/>
                    </a:lnTo>
                    <a:lnTo>
                      <a:pt x="259" y="47"/>
                    </a:lnTo>
                    <a:lnTo>
                      <a:pt x="281" y="33"/>
                    </a:lnTo>
                    <a:lnTo>
                      <a:pt x="302" y="18"/>
                    </a:lnTo>
                    <a:lnTo>
                      <a:pt x="321" y="0"/>
                    </a:lnTo>
                    <a:lnTo>
                      <a:pt x="318" y="14"/>
                    </a:lnTo>
                    <a:lnTo>
                      <a:pt x="317" y="28"/>
                    </a:lnTo>
                    <a:lnTo>
                      <a:pt x="315" y="42"/>
                    </a:lnTo>
                    <a:lnTo>
                      <a:pt x="313"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06" name="Freeform 663"/>
              <p:cNvSpPr>
                <a:spLocks/>
              </p:cNvSpPr>
              <p:nvPr/>
            </p:nvSpPr>
            <p:spPr bwMode="auto">
              <a:xfrm>
                <a:off x="4600070" y="2340524"/>
                <a:ext cx="11981" cy="27560"/>
              </a:xfrm>
              <a:custGeom>
                <a:avLst/>
                <a:gdLst>
                  <a:gd name="T0" fmla="*/ 24 w 24"/>
                  <a:gd name="T1" fmla="*/ 4 h 22"/>
                  <a:gd name="T2" fmla="*/ 22 w 24"/>
                  <a:gd name="T3" fmla="*/ 9 h 22"/>
                  <a:gd name="T4" fmla="*/ 18 w 24"/>
                  <a:gd name="T5" fmla="*/ 15 h 22"/>
                  <a:gd name="T6" fmla="*/ 15 w 24"/>
                  <a:gd name="T7" fmla="*/ 19 h 22"/>
                  <a:gd name="T8" fmla="*/ 10 w 24"/>
                  <a:gd name="T9" fmla="*/ 22 h 22"/>
                  <a:gd name="T10" fmla="*/ 0 w 24"/>
                  <a:gd name="T11" fmla="*/ 22 h 22"/>
                  <a:gd name="T12" fmla="*/ 2 w 24"/>
                  <a:gd name="T13" fmla="*/ 16 h 22"/>
                  <a:gd name="T14" fmla="*/ 5 w 24"/>
                  <a:gd name="T15" fmla="*/ 11 h 22"/>
                  <a:gd name="T16" fmla="*/ 11 w 24"/>
                  <a:gd name="T17" fmla="*/ 5 h 22"/>
                  <a:gd name="T18" fmla="*/ 15 w 24"/>
                  <a:gd name="T19" fmla="*/ 0 h 22"/>
                  <a:gd name="T20" fmla="*/ 24 w 24"/>
                  <a:gd name="T2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2">
                    <a:moveTo>
                      <a:pt x="24" y="4"/>
                    </a:moveTo>
                    <a:lnTo>
                      <a:pt x="22" y="9"/>
                    </a:lnTo>
                    <a:lnTo>
                      <a:pt x="18" y="15"/>
                    </a:lnTo>
                    <a:lnTo>
                      <a:pt x="15" y="19"/>
                    </a:lnTo>
                    <a:lnTo>
                      <a:pt x="10" y="22"/>
                    </a:lnTo>
                    <a:lnTo>
                      <a:pt x="0" y="22"/>
                    </a:lnTo>
                    <a:lnTo>
                      <a:pt x="2" y="16"/>
                    </a:lnTo>
                    <a:lnTo>
                      <a:pt x="5" y="11"/>
                    </a:lnTo>
                    <a:lnTo>
                      <a:pt x="11" y="5"/>
                    </a:lnTo>
                    <a:lnTo>
                      <a:pt x="15" y="0"/>
                    </a:lnTo>
                    <a:lnTo>
                      <a:pt x="24"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07" name="Freeform 664"/>
              <p:cNvSpPr>
                <a:spLocks/>
              </p:cNvSpPr>
              <p:nvPr/>
            </p:nvSpPr>
            <p:spPr bwMode="auto">
              <a:xfrm>
                <a:off x="4577105" y="2353244"/>
                <a:ext cx="18971" cy="65721"/>
              </a:xfrm>
              <a:custGeom>
                <a:avLst/>
                <a:gdLst>
                  <a:gd name="T0" fmla="*/ 30 w 38"/>
                  <a:gd name="T1" fmla="*/ 30 h 52"/>
                  <a:gd name="T2" fmla="*/ 24 w 38"/>
                  <a:gd name="T3" fmla="*/ 39 h 52"/>
                  <a:gd name="T4" fmla="*/ 17 w 38"/>
                  <a:gd name="T5" fmla="*/ 46 h 52"/>
                  <a:gd name="T6" fmla="*/ 9 w 38"/>
                  <a:gd name="T7" fmla="*/ 51 h 52"/>
                  <a:gd name="T8" fmla="*/ 0 w 38"/>
                  <a:gd name="T9" fmla="*/ 52 h 52"/>
                  <a:gd name="T10" fmla="*/ 0 w 38"/>
                  <a:gd name="T11" fmla="*/ 46 h 52"/>
                  <a:gd name="T12" fmla="*/ 35 w 38"/>
                  <a:gd name="T13" fmla="*/ 0 h 52"/>
                  <a:gd name="T14" fmla="*/ 38 w 38"/>
                  <a:gd name="T15" fmla="*/ 7 h 52"/>
                  <a:gd name="T16" fmla="*/ 37 w 38"/>
                  <a:gd name="T17" fmla="*/ 15 h 52"/>
                  <a:gd name="T18" fmla="*/ 33 w 38"/>
                  <a:gd name="T19" fmla="*/ 24 h 52"/>
                  <a:gd name="T20" fmla="*/ 30 w 38"/>
                  <a:gd name="T21"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2">
                    <a:moveTo>
                      <a:pt x="30" y="30"/>
                    </a:moveTo>
                    <a:lnTo>
                      <a:pt x="24" y="39"/>
                    </a:lnTo>
                    <a:lnTo>
                      <a:pt x="17" y="46"/>
                    </a:lnTo>
                    <a:lnTo>
                      <a:pt x="9" y="51"/>
                    </a:lnTo>
                    <a:lnTo>
                      <a:pt x="0" y="52"/>
                    </a:lnTo>
                    <a:lnTo>
                      <a:pt x="0" y="46"/>
                    </a:lnTo>
                    <a:lnTo>
                      <a:pt x="35" y="0"/>
                    </a:lnTo>
                    <a:lnTo>
                      <a:pt x="38" y="7"/>
                    </a:lnTo>
                    <a:lnTo>
                      <a:pt x="37" y="15"/>
                    </a:lnTo>
                    <a:lnTo>
                      <a:pt x="33" y="24"/>
                    </a:lnTo>
                    <a:lnTo>
                      <a:pt x="30" y="3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08" name="Freeform 665"/>
              <p:cNvSpPr>
                <a:spLocks/>
              </p:cNvSpPr>
              <p:nvPr/>
            </p:nvSpPr>
            <p:spPr bwMode="auto">
              <a:xfrm>
                <a:off x="4537167" y="2357484"/>
                <a:ext cx="45929" cy="74201"/>
              </a:xfrm>
              <a:custGeom>
                <a:avLst/>
                <a:gdLst>
                  <a:gd name="T0" fmla="*/ 57 w 91"/>
                  <a:gd name="T1" fmla="*/ 46 h 59"/>
                  <a:gd name="T2" fmla="*/ 50 w 91"/>
                  <a:gd name="T3" fmla="*/ 48 h 59"/>
                  <a:gd name="T4" fmla="*/ 43 w 91"/>
                  <a:gd name="T5" fmla="*/ 51 h 59"/>
                  <a:gd name="T6" fmla="*/ 36 w 91"/>
                  <a:gd name="T7" fmla="*/ 54 h 59"/>
                  <a:gd name="T8" fmla="*/ 29 w 91"/>
                  <a:gd name="T9" fmla="*/ 55 h 59"/>
                  <a:gd name="T10" fmla="*/ 22 w 91"/>
                  <a:gd name="T11" fmla="*/ 57 h 59"/>
                  <a:gd name="T12" fmla="*/ 15 w 91"/>
                  <a:gd name="T13" fmla="*/ 58 h 59"/>
                  <a:gd name="T14" fmla="*/ 7 w 91"/>
                  <a:gd name="T15" fmla="*/ 59 h 59"/>
                  <a:gd name="T16" fmla="*/ 0 w 91"/>
                  <a:gd name="T17" fmla="*/ 59 h 59"/>
                  <a:gd name="T18" fmla="*/ 1 w 91"/>
                  <a:gd name="T19" fmla="*/ 57 h 59"/>
                  <a:gd name="T20" fmla="*/ 2 w 91"/>
                  <a:gd name="T21" fmla="*/ 54 h 59"/>
                  <a:gd name="T22" fmla="*/ 2 w 91"/>
                  <a:gd name="T23" fmla="*/ 51 h 59"/>
                  <a:gd name="T24" fmla="*/ 1 w 91"/>
                  <a:gd name="T25" fmla="*/ 48 h 59"/>
                  <a:gd name="T26" fmla="*/ 10 w 91"/>
                  <a:gd name="T27" fmla="*/ 46 h 59"/>
                  <a:gd name="T28" fmla="*/ 20 w 91"/>
                  <a:gd name="T29" fmla="*/ 42 h 59"/>
                  <a:gd name="T30" fmla="*/ 28 w 91"/>
                  <a:gd name="T31" fmla="*/ 39 h 59"/>
                  <a:gd name="T32" fmla="*/ 36 w 91"/>
                  <a:gd name="T33" fmla="*/ 35 h 59"/>
                  <a:gd name="T34" fmla="*/ 44 w 91"/>
                  <a:gd name="T35" fmla="*/ 31 h 59"/>
                  <a:gd name="T36" fmla="*/ 52 w 91"/>
                  <a:gd name="T37" fmla="*/ 25 h 59"/>
                  <a:gd name="T38" fmla="*/ 60 w 91"/>
                  <a:gd name="T39" fmla="*/ 20 h 59"/>
                  <a:gd name="T40" fmla="*/ 67 w 91"/>
                  <a:gd name="T41" fmla="*/ 11 h 59"/>
                  <a:gd name="T42" fmla="*/ 68 w 91"/>
                  <a:gd name="T43" fmla="*/ 20 h 59"/>
                  <a:gd name="T44" fmla="*/ 74 w 91"/>
                  <a:gd name="T45" fmla="*/ 17 h 59"/>
                  <a:gd name="T46" fmla="*/ 80 w 91"/>
                  <a:gd name="T47" fmla="*/ 13 h 59"/>
                  <a:gd name="T48" fmla="*/ 85 w 91"/>
                  <a:gd name="T49" fmla="*/ 7 h 59"/>
                  <a:gd name="T50" fmla="*/ 91 w 91"/>
                  <a:gd name="T51" fmla="*/ 0 h 59"/>
                  <a:gd name="T52" fmla="*/ 90 w 91"/>
                  <a:gd name="T53" fmla="*/ 9 h 59"/>
                  <a:gd name="T54" fmla="*/ 88 w 91"/>
                  <a:gd name="T55" fmla="*/ 16 h 59"/>
                  <a:gd name="T56" fmla="*/ 83 w 91"/>
                  <a:gd name="T57" fmla="*/ 22 h 59"/>
                  <a:gd name="T58" fmla="*/ 80 w 91"/>
                  <a:gd name="T59" fmla="*/ 28 h 59"/>
                  <a:gd name="T60" fmla="*/ 74 w 91"/>
                  <a:gd name="T61" fmla="*/ 33 h 59"/>
                  <a:gd name="T62" fmla="*/ 68 w 91"/>
                  <a:gd name="T63" fmla="*/ 37 h 59"/>
                  <a:gd name="T64" fmla="*/ 62 w 91"/>
                  <a:gd name="T65" fmla="*/ 42 h 59"/>
                  <a:gd name="T66" fmla="*/ 57 w 91"/>
                  <a:gd name="T67"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59">
                    <a:moveTo>
                      <a:pt x="57" y="46"/>
                    </a:moveTo>
                    <a:lnTo>
                      <a:pt x="50" y="48"/>
                    </a:lnTo>
                    <a:lnTo>
                      <a:pt x="43" y="51"/>
                    </a:lnTo>
                    <a:lnTo>
                      <a:pt x="36" y="54"/>
                    </a:lnTo>
                    <a:lnTo>
                      <a:pt x="29" y="55"/>
                    </a:lnTo>
                    <a:lnTo>
                      <a:pt x="22" y="57"/>
                    </a:lnTo>
                    <a:lnTo>
                      <a:pt x="15" y="58"/>
                    </a:lnTo>
                    <a:lnTo>
                      <a:pt x="7" y="59"/>
                    </a:lnTo>
                    <a:lnTo>
                      <a:pt x="0" y="59"/>
                    </a:lnTo>
                    <a:lnTo>
                      <a:pt x="1" y="57"/>
                    </a:lnTo>
                    <a:lnTo>
                      <a:pt x="2" y="54"/>
                    </a:lnTo>
                    <a:lnTo>
                      <a:pt x="2" y="51"/>
                    </a:lnTo>
                    <a:lnTo>
                      <a:pt x="1" y="48"/>
                    </a:lnTo>
                    <a:lnTo>
                      <a:pt x="10" y="46"/>
                    </a:lnTo>
                    <a:lnTo>
                      <a:pt x="20" y="42"/>
                    </a:lnTo>
                    <a:lnTo>
                      <a:pt x="28" y="39"/>
                    </a:lnTo>
                    <a:lnTo>
                      <a:pt x="36" y="35"/>
                    </a:lnTo>
                    <a:lnTo>
                      <a:pt x="44" y="31"/>
                    </a:lnTo>
                    <a:lnTo>
                      <a:pt x="52" y="25"/>
                    </a:lnTo>
                    <a:lnTo>
                      <a:pt x="60" y="20"/>
                    </a:lnTo>
                    <a:lnTo>
                      <a:pt x="67" y="11"/>
                    </a:lnTo>
                    <a:lnTo>
                      <a:pt x="68" y="20"/>
                    </a:lnTo>
                    <a:lnTo>
                      <a:pt x="74" y="17"/>
                    </a:lnTo>
                    <a:lnTo>
                      <a:pt x="80" y="13"/>
                    </a:lnTo>
                    <a:lnTo>
                      <a:pt x="85" y="7"/>
                    </a:lnTo>
                    <a:lnTo>
                      <a:pt x="91" y="0"/>
                    </a:lnTo>
                    <a:lnTo>
                      <a:pt x="90" y="9"/>
                    </a:lnTo>
                    <a:lnTo>
                      <a:pt x="88" y="16"/>
                    </a:lnTo>
                    <a:lnTo>
                      <a:pt x="83" y="22"/>
                    </a:lnTo>
                    <a:lnTo>
                      <a:pt x="80" y="28"/>
                    </a:lnTo>
                    <a:lnTo>
                      <a:pt x="74" y="33"/>
                    </a:lnTo>
                    <a:lnTo>
                      <a:pt x="68" y="37"/>
                    </a:lnTo>
                    <a:lnTo>
                      <a:pt x="62" y="42"/>
                    </a:lnTo>
                    <a:lnTo>
                      <a:pt x="57" y="4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09" name="Freeform 666"/>
              <p:cNvSpPr>
                <a:spLocks/>
              </p:cNvSpPr>
              <p:nvPr/>
            </p:nvSpPr>
            <p:spPr bwMode="auto">
              <a:xfrm>
                <a:off x="4522191" y="2399884"/>
                <a:ext cx="10983" cy="14840"/>
              </a:xfrm>
              <a:custGeom>
                <a:avLst/>
                <a:gdLst>
                  <a:gd name="T0" fmla="*/ 23 w 23"/>
                  <a:gd name="T1" fmla="*/ 6 h 13"/>
                  <a:gd name="T2" fmla="*/ 23 w 23"/>
                  <a:gd name="T3" fmla="*/ 7 h 13"/>
                  <a:gd name="T4" fmla="*/ 22 w 23"/>
                  <a:gd name="T5" fmla="*/ 10 h 13"/>
                  <a:gd name="T6" fmla="*/ 21 w 23"/>
                  <a:gd name="T7" fmla="*/ 11 h 13"/>
                  <a:gd name="T8" fmla="*/ 20 w 23"/>
                  <a:gd name="T9" fmla="*/ 13 h 13"/>
                  <a:gd name="T10" fmla="*/ 15 w 23"/>
                  <a:gd name="T11" fmla="*/ 13 h 13"/>
                  <a:gd name="T12" fmla="*/ 9 w 23"/>
                  <a:gd name="T13" fmla="*/ 13 h 13"/>
                  <a:gd name="T14" fmla="*/ 5 w 23"/>
                  <a:gd name="T15" fmla="*/ 13 h 13"/>
                  <a:gd name="T16" fmla="*/ 0 w 23"/>
                  <a:gd name="T17" fmla="*/ 10 h 13"/>
                  <a:gd name="T18" fmla="*/ 0 w 23"/>
                  <a:gd name="T19" fmla="*/ 6 h 13"/>
                  <a:gd name="T20" fmla="*/ 2 w 23"/>
                  <a:gd name="T21" fmla="*/ 4 h 13"/>
                  <a:gd name="T22" fmla="*/ 5 w 23"/>
                  <a:gd name="T23" fmla="*/ 3 h 13"/>
                  <a:gd name="T24" fmla="*/ 7 w 23"/>
                  <a:gd name="T25" fmla="*/ 0 h 13"/>
                  <a:gd name="T26" fmla="*/ 12 w 23"/>
                  <a:gd name="T27" fmla="*/ 0 h 13"/>
                  <a:gd name="T28" fmla="*/ 16 w 23"/>
                  <a:gd name="T29" fmla="*/ 0 h 13"/>
                  <a:gd name="T30" fmla="*/ 20 w 23"/>
                  <a:gd name="T31" fmla="*/ 3 h 13"/>
                  <a:gd name="T32" fmla="*/ 23 w 23"/>
                  <a:gd name="T3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3">
                    <a:moveTo>
                      <a:pt x="23" y="6"/>
                    </a:moveTo>
                    <a:lnTo>
                      <a:pt x="23" y="7"/>
                    </a:lnTo>
                    <a:lnTo>
                      <a:pt x="22" y="10"/>
                    </a:lnTo>
                    <a:lnTo>
                      <a:pt x="21" y="11"/>
                    </a:lnTo>
                    <a:lnTo>
                      <a:pt x="20" y="13"/>
                    </a:lnTo>
                    <a:lnTo>
                      <a:pt x="15" y="13"/>
                    </a:lnTo>
                    <a:lnTo>
                      <a:pt x="9" y="13"/>
                    </a:lnTo>
                    <a:lnTo>
                      <a:pt x="5" y="13"/>
                    </a:lnTo>
                    <a:lnTo>
                      <a:pt x="0" y="10"/>
                    </a:lnTo>
                    <a:lnTo>
                      <a:pt x="0" y="6"/>
                    </a:lnTo>
                    <a:lnTo>
                      <a:pt x="2" y="4"/>
                    </a:lnTo>
                    <a:lnTo>
                      <a:pt x="5" y="3"/>
                    </a:lnTo>
                    <a:lnTo>
                      <a:pt x="7" y="0"/>
                    </a:lnTo>
                    <a:lnTo>
                      <a:pt x="12" y="0"/>
                    </a:lnTo>
                    <a:lnTo>
                      <a:pt x="16" y="0"/>
                    </a:lnTo>
                    <a:lnTo>
                      <a:pt x="20" y="3"/>
                    </a:lnTo>
                    <a:lnTo>
                      <a:pt x="23"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10" name="Freeform 667"/>
              <p:cNvSpPr>
                <a:spLocks/>
              </p:cNvSpPr>
              <p:nvPr/>
            </p:nvSpPr>
            <p:spPr bwMode="auto">
              <a:xfrm>
                <a:off x="4486246" y="2431685"/>
                <a:ext cx="152763" cy="171722"/>
              </a:xfrm>
              <a:custGeom>
                <a:avLst/>
                <a:gdLst>
                  <a:gd name="T0" fmla="*/ 294 w 306"/>
                  <a:gd name="T1" fmla="*/ 62 h 133"/>
                  <a:gd name="T2" fmla="*/ 269 w 306"/>
                  <a:gd name="T3" fmla="*/ 77 h 133"/>
                  <a:gd name="T4" fmla="*/ 243 w 306"/>
                  <a:gd name="T5" fmla="*/ 89 h 133"/>
                  <a:gd name="T6" fmla="*/ 215 w 306"/>
                  <a:gd name="T7" fmla="*/ 98 h 133"/>
                  <a:gd name="T8" fmla="*/ 197 w 306"/>
                  <a:gd name="T9" fmla="*/ 113 h 133"/>
                  <a:gd name="T10" fmla="*/ 183 w 306"/>
                  <a:gd name="T11" fmla="*/ 124 h 133"/>
                  <a:gd name="T12" fmla="*/ 164 w 306"/>
                  <a:gd name="T13" fmla="*/ 128 h 133"/>
                  <a:gd name="T14" fmla="*/ 145 w 306"/>
                  <a:gd name="T15" fmla="*/ 130 h 133"/>
                  <a:gd name="T16" fmla="*/ 132 w 306"/>
                  <a:gd name="T17" fmla="*/ 133 h 133"/>
                  <a:gd name="T18" fmla="*/ 140 w 306"/>
                  <a:gd name="T19" fmla="*/ 126 h 133"/>
                  <a:gd name="T20" fmla="*/ 149 w 306"/>
                  <a:gd name="T21" fmla="*/ 121 h 133"/>
                  <a:gd name="T22" fmla="*/ 157 w 306"/>
                  <a:gd name="T23" fmla="*/ 117 h 133"/>
                  <a:gd name="T24" fmla="*/ 167 w 306"/>
                  <a:gd name="T25" fmla="*/ 110 h 133"/>
                  <a:gd name="T26" fmla="*/ 162 w 306"/>
                  <a:gd name="T27" fmla="*/ 104 h 133"/>
                  <a:gd name="T28" fmla="*/ 154 w 306"/>
                  <a:gd name="T29" fmla="*/ 107 h 133"/>
                  <a:gd name="T30" fmla="*/ 136 w 306"/>
                  <a:gd name="T31" fmla="*/ 114 h 133"/>
                  <a:gd name="T32" fmla="*/ 117 w 306"/>
                  <a:gd name="T33" fmla="*/ 121 h 133"/>
                  <a:gd name="T34" fmla="*/ 98 w 306"/>
                  <a:gd name="T35" fmla="*/ 126 h 133"/>
                  <a:gd name="T36" fmla="*/ 78 w 306"/>
                  <a:gd name="T37" fmla="*/ 129 h 133"/>
                  <a:gd name="T38" fmla="*/ 86 w 306"/>
                  <a:gd name="T39" fmla="*/ 124 h 133"/>
                  <a:gd name="T40" fmla="*/ 100 w 306"/>
                  <a:gd name="T41" fmla="*/ 117 h 133"/>
                  <a:gd name="T42" fmla="*/ 96 w 306"/>
                  <a:gd name="T43" fmla="*/ 110 h 133"/>
                  <a:gd name="T44" fmla="*/ 80 w 306"/>
                  <a:gd name="T45" fmla="*/ 114 h 133"/>
                  <a:gd name="T46" fmla="*/ 64 w 306"/>
                  <a:gd name="T47" fmla="*/ 118 h 133"/>
                  <a:gd name="T48" fmla="*/ 48 w 306"/>
                  <a:gd name="T49" fmla="*/ 119 h 133"/>
                  <a:gd name="T50" fmla="*/ 36 w 306"/>
                  <a:gd name="T51" fmla="*/ 113 h 133"/>
                  <a:gd name="T52" fmla="*/ 33 w 306"/>
                  <a:gd name="T53" fmla="*/ 103 h 133"/>
                  <a:gd name="T54" fmla="*/ 26 w 306"/>
                  <a:gd name="T55" fmla="*/ 98 h 133"/>
                  <a:gd name="T56" fmla="*/ 9 w 306"/>
                  <a:gd name="T57" fmla="*/ 102 h 133"/>
                  <a:gd name="T58" fmla="*/ 0 w 306"/>
                  <a:gd name="T59" fmla="*/ 93 h 133"/>
                  <a:gd name="T60" fmla="*/ 7 w 306"/>
                  <a:gd name="T61" fmla="*/ 83 h 133"/>
                  <a:gd name="T62" fmla="*/ 17 w 306"/>
                  <a:gd name="T63" fmla="*/ 76 h 133"/>
                  <a:gd name="T64" fmla="*/ 28 w 306"/>
                  <a:gd name="T65" fmla="*/ 70 h 133"/>
                  <a:gd name="T66" fmla="*/ 33 w 306"/>
                  <a:gd name="T67" fmla="*/ 61 h 133"/>
                  <a:gd name="T68" fmla="*/ 25 w 306"/>
                  <a:gd name="T69" fmla="*/ 51 h 133"/>
                  <a:gd name="T70" fmla="*/ 39 w 306"/>
                  <a:gd name="T71" fmla="*/ 46 h 133"/>
                  <a:gd name="T72" fmla="*/ 74 w 306"/>
                  <a:gd name="T73" fmla="*/ 51 h 133"/>
                  <a:gd name="T74" fmla="*/ 110 w 306"/>
                  <a:gd name="T75" fmla="*/ 56 h 133"/>
                  <a:gd name="T76" fmla="*/ 147 w 306"/>
                  <a:gd name="T77" fmla="*/ 58 h 133"/>
                  <a:gd name="T78" fmla="*/ 184 w 306"/>
                  <a:gd name="T79" fmla="*/ 52 h 133"/>
                  <a:gd name="T80" fmla="*/ 221 w 306"/>
                  <a:gd name="T81" fmla="*/ 43 h 133"/>
                  <a:gd name="T82" fmla="*/ 256 w 306"/>
                  <a:gd name="T83" fmla="*/ 29 h 133"/>
                  <a:gd name="T84" fmla="*/ 290 w 306"/>
                  <a:gd name="T85" fmla="*/ 11 h 133"/>
                  <a:gd name="T86" fmla="*/ 306 w 306"/>
                  <a:gd name="T87" fmla="*/ 5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6" h="133">
                    <a:moveTo>
                      <a:pt x="306" y="54"/>
                    </a:moveTo>
                    <a:lnTo>
                      <a:pt x="294" y="62"/>
                    </a:lnTo>
                    <a:lnTo>
                      <a:pt x="282" y="70"/>
                    </a:lnTo>
                    <a:lnTo>
                      <a:pt x="269" y="77"/>
                    </a:lnTo>
                    <a:lnTo>
                      <a:pt x="256" y="84"/>
                    </a:lnTo>
                    <a:lnTo>
                      <a:pt x="243" y="89"/>
                    </a:lnTo>
                    <a:lnTo>
                      <a:pt x="229" y="93"/>
                    </a:lnTo>
                    <a:lnTo>
                      <a:pt x="215" y="98"/>
                    </a:lnTo>
                    <a:lnTo>
                      <a:pt x="201" y="102"/>
                    </a:lnTo>
                    <a:lnTo>
                      <a:pt x="197" y="113"/>
                    </a:lnTo>
                    <a:lnTo>
                      <a:pt x="191" y="119"/>
                    </a:lnTo>
                    <a:lnTo>
                      <a:pt x="183" y="124"/>
                    </a:lnTo>
                    <a:lnTo>
                      <a:pt x="174" y="126"/>
                    </a:lnTo>
                    <a:lnTo>
                      <a:pt x="164" y="128"/>
                    </a:lnTo>
                    <a:lnTo>
                      <a:pt x="154" y="129"/>
                    </a:lnTo>
                    <a:lnTo>
                      <a:pt x="145" y="130"/>
                    </a:lnTo>
                    <a:lnTo>
                      <a:pt x="136" y="133"/>
                    </a:lnTo>
                    <a:lnTo>
                      <a:pt x="132" y="133"/>
                    </a:lnTo>
                    <a:lnTo>
                      <a:pt x="136" y="130"/>
                    </a:lnTo>
                    <a:lnTo>
                      <a:pt x="140" y="126"/>
                    </a:lnTo>
                    <a:lnTo>
                      <a:pt x="145" y="124"/>
                    </a:lnTo>
                    <a:lnTo>
                      <a:pt x="149" y="121"/>
                    </a:lnTo>
                    <a:lnTo>
                      <a:pt x="153" y="119"/>
                    </a:lnTo>
                    <a:lnTo>
                      <a:pt x="157" y="117"/>
                    </a:lnTo>
                    <a:lnTo>
                      <a:pt x="162" y="113"/>
                    </a:lnTo>
                    <a:lnTo>
                      <a:pt x="167" y="110"/>
                    </a:lnTo>
                    <a:lnTo>
                      <a:pt x="164" y="106"/>
                    </a:lnTo>
                    <a:lnTo>
                      <a:pt x="162" y="104"/>
                    </a:lnTo>
                    <a:lnTo>
                      <a:pt x="157" y="106"/>
                    </a:lnTo>
                    <a:lnTo>
                      <a:pt x="154" y="107"/>
                    </a:lnTo>
                    <a:lnTo>
                      <a:pt x="145" y="111"/>
                    </a:lnTo>
                    <a:lnTo>
                      <a:pt x="136" y="114"/>
                    </a:lnTo>
                    <a:lnTo>
                      <a:pt x="126" y="118"/>
                    </a:lnTo>
                    <a:lnTo>
                      <a:pt x="117" y="121"/>
                    </a:lnTo>
                    <a:lnTo>
                      <a:pt x="108" y="124"/>
                    </a:lnTo>
                    <a:lnTo>
                      <a:pt x="98" y="126"/>
                    </a:lnTo>
                    <a:lnTo>
                      <a:pt x="88" y="128"/>
                    </a:lnTo>
                    <a:lnTo>
                      <a:pt x="78" y="129"/>
                    </a:lnTo>
                    <a:lnTo>
                      <a:pt x="78" y="126"/>
                    </a:lnTo>
                    <a:lnTo>
                      <a:pt x="86" y="124"/>
                    </a:lnTo>
                    <a:lnTo>
                      <a:pt x="93" y="121"/>
                    </a:lnTo>
                    <a:lnTo>
                      <a:pt x="100" y="117"/>
                    </a:lnTo>
                    <a:lnTo>
                      <a:pt x="104" y="109"/>
                    </a:lnTo>
                    <a:lnTo>
                      <a:pt x="96" y="110"/>
                    </a:lnTo>
                    <a:lnTo>
                      <a:pt x="88" y="113"/>
                    </a:lnTo>
                    <a:lnTo>
                      <a:pt x="80" y="114"/>
                    </a:lnTo>
                    <a:lnTo>
                      <a:pt x="72" y="117"/>
                    </a:lnTo>
                    <a:lnTo>
                      <a:pt x="64" y="118"/>
                    </a:lnTo>
                    <a:lnTo>
                      <a:pt x="56" y="119"/>
                    </a:lnTo>
                    <a:lnTo>
                      <a:pt x="48" y="119"/>
                    </a:lnTo>
                    <a:lnTo>
                      <a:pt x="40" y="117"/>
                    </a:lnTo>
                    <a:lnTo>
                      <a:pt x="36" y="113"/>
                    </a:lnTo>
                    <a:lnTo>
                      <a:pt x="34" y="107"/>
                    </a:lnTo>
                    <a:lnTo>
                      <a:pt x="33" y="103"/>
                    </a:lnTo>
                    <a:lnTo>
                      <a:pt x="34" y="98"/>
                    </a:lnTo>
                    <a:lnTo>
                      <a:pt x="26" y="98"/>
                    </a:lnTo>
                    <a:lnTo>
                      <a:pt x="18" y="100"/>
                    </a:lnTo>
                    <a:lnTo>
                      <a:pt x="9" y="102"/>
                    </a:lnTo>
                    <a:lnTo>
                      <a:pt x="1" y="100"/>
                    </a:lnTo>
                    <a:lnTo>
                      <a:pt x="0" y="93"/>
                    </a:lnTo>
                    <a:lnTo>
                      <a:pt x="2" y="87"/>
                    </a:lnTo>
                    <a:lnTo>
                      <a:pt x="7" y="83"/>
                    </a:lnTo>
                    <a:lnTo>
                      <a:pt x="11" y="78"/>
                    </a:lnTo>
                    <a:lnTo>
                      <a:pt x="17" y="76"/>
                    </a:lnTo>
                    <a:lnTo>
                      <a:pt x="23" y="73"/>
                    </a:lnTo>
                    <a:lnTo>
                      <a:pt x="28" y="70"/>
                    </a:lnTo>
                    <a:lnTo>
                      <a:pt x="34" y="67"/>
                    </a:lnTo>
                    <a:lnTo>
                      <a:pt x="33" y="61"/>
                    </a:lnTo>
                    <a:lnTo>
                      <a:pt x="30" y="56"/>
                    </a:lnTo>
                    <a:lnTo>
                      <a:pt x="25" y="51"/>
                    </a:lnTo>
                    <a:lnTo>
                      <a:pt x="20" y="47"/>
                    </a:lnTo>
                    <a:lnTo>
                      <a:pt x="39" y="46"/>
                    </a:lnTo>
                    <a:lnTo>
                      <a:pt x="57" y="48"/>
                    </a:lnTo>
                    <a:lnTo>
                      <a:pt x="74" y="51"/>
                    </a:lnTo>
                    <a:lnTo>
                      <a:pt x="93" y="54"/>
                    </a:lnTo>
                    <a:lnTo>
                      <a:pt x="110" y="56"/>
                    </a:lnTo>
                    <a:lnTo>
                      <a:pt x="129" y="58"/>
                    </a:lnTo>
                    <a:lnTo>
                      <a:pt x="147" y="58"/>
                    </a:lnTo>
                    <a:lnTo>
                      <a:pt x="165" y="55"/>
                    </a:lnTo>
                    <a:lnTo>
                      <a:pt x="184" y="52"/>
                    </a:lnTo>
                    <a:lnTo>
                      <a:pt x="202" y="47"/>
                    </a:lnTo>
                    <a:lnTo>
                      <a:pt x="221" y="43"/>
                    </a:lnTo>
                    <a:lnTo>
                      <a:pt x="239" y="36"/>
                    </a:lnTo>
                    <a:lnTo>
                      <a:pt x="256" y="29"/>
                    </a:lnTo>
                    <a:lnTo>
                      <a:pt x="274" y="21"/>
                    </a:lnTo>
                    <a:lnTo>
                      <a:pt x="290" y="11"/>
                    </a:lnTo>
                    <a:lnTo>
                      <a:pt x="306" y="0"/>
                    </a:lnTo>
                    <a:lnTo>
                      <a:pt x="306"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11" name="Freeform 668"/>
              <p:cNvSpPr>
                <a:spLocks/>
              </p:cNvSpPr>
              <p:nvPr/>
            </p:nvSpPr>
            <p:spPr bwMode="auto">
              <a:xfrm>
                <a:off x="4611053" y="2486806"/>
                <a:ext cx="3994" cy="6360"/>
              </a:xfrm>
              <a:custGeom>
                <a:avLst/>
                <a:gdLst>
                  <a:gd name="T0" fmla="*/ 8 w 8"/>
                  <a:gd name="T1" fmla="*/ 7 h 7"/>
                  <a:gd name="T2" fmla="*/ 0 w 8"/>
                  <a:gd name="T3" fmla="*/ 0 h 7"/>
                  <a:gd name="T4" fmla="*/ 8 w 8"/>
                  <a:gd name="T5" fmla="*/ 5 h 7"/>
                  <a:gd name="T6" fmla="*/ 8 w 8"/>
                  <a:gd name="T7" fmla="*/ 7 h 7"/>
                </a:gdLst>
                <a:ahLst/>
                <a:cxnLst>
                  <a:cxn ang="0">
                    <a:pos x="T0" y="T1"/>
                  </a:cxn>
                  <a:cxn ang="0">
                    <a:pos x="T2" y="T3"/>
                  </a:cxn>
                  <a:cxn ang="0">
                    <a:pos x="T4" y="T5"/>
                  </a:cxn>
                  <a:cxn ang="0">
                    <a:pos x="T6" y="T7"/>
                  </a:cxn>
                </a:cxnLst>
                <a:rect l="0" t="0" r="r" b="b"/>
                <a:pathLst>
                  <a:path w="8" h="7">
                    <a:moveTo>
                      <a:pt x="8" y="7"/>
                    </a:moveTo>
                    <a:lnTo>
                      <a:pt x="0" y="0"/>
                    </a:lnTo>
                    <a:lnTo>
                      <a:pt x="8" y="5"/>
                    </a:lnTo>
                    <a:lnTo>
                      <a:pt x="8"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12" name="Freeform 669"/>
              <p:cNvSpPr>
                <a:spLocks/>
              </p:cNvSpPr>
              <p:nvPr/>
            </p:nvSpPr>
            <p:spPr bwMode="auto">
              <a:xfrm>
                <a:off x="4584095" y="2499526"/>
                <a:ext cx="27957" cy="33920"/>
              </a:xfrm>
              <a:custGeom>
                <a:avLst/>
                <a:gdLst>
                  <a:gd name="T0" fmla="*/ 55 w 57"/>
                  <a:gd name="T1" fmla="*/ 13 h 28"/>
                  <a:gd name="T2" fmla="*/ 49 w 57"/>
                  <a:gd name="T3" fmla="*/ 17 h 28"/>
                  <a:gd name="T4" fmla="*/ 42 w 57"/>
                  <a:gd name="T5" fmla="*/ 21 h 28"/>
                  <a:gd name="T6" fmla="*/ 36 w 57"/>
                  <a:gd name="T7" fmla="*/ 24 h 28"/>
                  <a:gd name="T8" fmla="*/ 29 w 57"/>
                  <a:gd name="T9" fmla="*/ 25 h 28"/>
                  <a:gd name="T10" fmla="*/ 21 w 57"/>
                  <a:gd name="T11" fmla="*/ 26 h 28"/>
                  <a:gd name="T12" fmla="*/ 14 w 57"/>
                  <a:gd name="T13" fmla="*/ 28 h 28"/>
                  <a:gd name="T14" fmla="*/ 7 w 57"/>
                  <a:gd name="T15" fmla="*/ 28 h 28"/>
                  <a:gd name="T16" fmla="*/ 0 w 57"/>
                  <a:gd name="T17" fmla="*/ 28 h 28"/>
                  <a:gd name="T18" fmla="*/ 53 w 57"/>
                  <a:gd name="T19" fmla="*/ 0 h 28"/>
                  <a:gd name="T20" fmla="*/ 56 w 57"/>
                  <a:gd name="T21" fmla="*/ 3 h 28"/>
                  <a:gd name="T22" fmla="*/ 57 w 57"/>
                  <a:gd name="T23" fmla="*/ 6 h 28"/>
                  <a:gd name="T24" fmla="*/ 57 w 57"/>
                  <a:gd name="T25" fmla="*/ 10 h 28"/>
                  <a:gd name="T26" fmla="*/ 55 w 57"/>
                  <a:gd name="T27"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28">
                    <a:moveTo>
                      <a:pt x="55" y="13"/>
                    </a:moveTo>
                    <a:lnTo>
                      <a:pt x="49" y="17"/>
                    </a:lnTo>
                    <a:lnTo>
                      <a:pt x="42" y="21"/>
                    </a:lnTo>
                    <a:lnTo>
                      <a:pt x="36" y="24"/>
                    </a:lnTo>
                    <a:lnTo>
                      <a:pt x="29" y="25"/>
                    </a:lnTo>
                    <a:lnTo>
                      <a:pt x="21" y="26"/>
                    </a:lnTo>
                    <a:lnTo>
                      <a:pt x="14" y="28"/>
                    </a:lnTo>
                    <a:lnTo>
                      <a:pt x="7" y="28"/>
                    </a:lnTo>
                    <a:lnTo>
                      <a:pt x="0" y="28"/>
                    </a:lnTo>
                    <a:lnTo>
                      <a:pt x="53" y="0"/>
                    </a:lnTo>
                    <a:lnTo>
                      <a:pt x="56" y="3"/>
                    </a:lnTo>
                    <a:lnTo>
                      <a:pt x="57" y="6"/>
                    </a:lnTo>
                    <a:lnTo>
                      <a:pt x="57" y="10"/>
                    </a:lnTo>
                    <a:lnTo>
                      <a:pt x="55" y="1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13" name="Freeform 670"/>
              <p:cNvSpPr>
                <a:spLocks/>
              </p:cNvSpPr>
              <p:nvPr/>
            </p:nvSpPr>
            <p:spPr bwMode="auto">
              <a:xfrm>
                <a:off x="4516200" y="2537686"/>
                <a:ext cx="21966" cy="14840"/>
              </a:xfrm>
              <a:custGeom>
                <a:avLst/>
                <a:gdLst>
                  <a:gd name="T0" fmla="*/ 42 w 42"/>
                  <a:gd name="T1" fmla="*/ 3 h 14"/>
                  <a:gd name="T2" fmla="*/ 41 w 42"/>
                  <a:gd name="T3" fmla="*/ 7 h 14"/>
                  <a:gd name="T4" fmla="*/ 39 w 42"/>
                  <a:gd name="T5" fmla="*/ 10 h 14"/>
                  <a:gd name="T6" fmla="*/ 37 w 42"/>
                  <a:gd name="T7" fmla="*/ 11 h 14"/>
                  <a:gd name="T8" fmla="*/ 33 w 42"/>
                  <a:gd name="T9" fmla="*/ 12 h 14"/>
                  <a:gd name="T10" fmla="*/ 25 w 42"/>
                  <a:gd name="T11" fmla="*/ 14 h 14"/>
                  <a:gd name="T12" fmla="*/ 15 w 42"/>
                  <a:gd name="T13" fmla="*/ 14 h 14"/>
                  <a:gd name="T14" fmla="*/ 7 w 42"/>
                  <a:gd name="T15" fmla="*/ 12 h 14"/>
                  <a:gd name="T16" fmla="*/ 0 w 42"/>
                  <a:gd name="T17" fmla="*/ 7 h 14"/>
                  <a:gd name="T18" fmla="*/ 5 w 42"/>
                  <a:gd name="T19" fmla="*/ 6 h 14"/>
                  <a:gd name="T20" fmla="*/ 10 w 42"/>
                  <a:gd name="T21" fmla="*/ 3 h 14"/>
                  <a:gd name="T22" fmla="*/ 16 w 42"/>
                  <a:gd name="T23" fmla="*/ 2 h 14"/>
                  <a:gd name="T24" fmla="*/ 22 w 42"/>
                  <a:gd name="T25" fmla="*/ 0 h 14"/>
                  <a:gd name="T26" fmla="*/ 27 w 42"/>
                  <a:gd name="T27" fmla="*/ 0 h 14"/>
                  <a:gd name="T28" fmla="*/ 32 w 42"/>
                  <a:gd name="T29" fmla="*/ 0 h 14"/>
                  <a:gd name="T30" fmla="*/ 38 w 42"/>
                  <a:gd name="T31" fmla="*/ 0 h 14"/>
                  <a:gd name="T32" fmla="*/ 42 w 42"/>
                  <a:gd name="T3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14">
                    <a:moveTo>
                      <a:pt x="42" y="3"/>
                    </a:moveTo>
                    <a:lnTo>
                      <a:pt x="41" y="7"/>
                    </a:lnTo>
                    <a:lnTo>
                      <a:pt x="39" y="10"/>
                    </a:lnTo>
                    <a:lnTo>
                      <a:pt x="37" y="11"/>
                    </a:lnTo>
                    <a:lnTo>
                      <a:pt x="33" y="12"/>
                    </a:lnTo>
                    <a:lnTo>
                      <a:pt x="25" y="14"/>
                    </a:lnTo>
                    <a:lnTo>
                      <a:pt x="15" y="14"/>
                    </a:lnTo>
                    <a:lnTo>
                      <a:pt x="7" y="12"/>
                    </a:lnTo>
                    <a:lnTo>
                      <a:pt x="0" y="7"/>
                    </a:lnTo>
                    <a:lnTo>
                      <a:pt x="5" y="6"/>
                    </a:lnTo>
                    <a:lnTo>
                      <a:pt x="10" y="3"/>
                    </a:lnTo>
                    <a:lnTo>
                      <a:pt x="16" y="2"/>
                    </a:lnTo>
                    <a:lnTo>
                      <a:pt x="22" y="0"/>
                    </a:lnTo>
                    <a:lnTo>
                      <a:pt x="27" y="0"/>
                    </a:lnTo>
                    <a:lnTo>
                      <a:pt x="32" y="0"/>
                    </a:lnTo>
                    <a:lnTo>
                      <a:pt x="38" y="0"/>
                    </a:lnTo>
                    <a:lnTo>
                      <a:pt x="42"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14" name="Freeform 671"/>
              <p:cNvSpPr>
                <a:spLocks/>
              </p:cNvSpPr>
              <p:nvPr/>
            </p:nvSpPr>
            <p:spPr bwMode="auto">
              <a:xfrm>
                <a:off x="4549149" y="2537686"/>
                <a:ext cx="22964" cy="14840"/>
              </a:xfrm>
              <a:custGeom>
                <a:avLst/>
                <a:gdLst>
                  <a:gd name="T0" fmla="*/ 45 w 45"/>
                  <a:gd name="T1" fmla="*/ 0 h 12"/>
                  <a:gd name="T2" fmla="*/ 44 w 45"/>
                  <a:gd name="T3" fmla="*/ 6 h 12"/>
                  <a:gd name="T4" fmla="*/ 42 w 45"/>
                  <a:gd name="T5" fmla="*/ 8 h 12"/>
                  <a:gd name="T6" fmla="*/ 37 w 45"/>
                  <a:gd name="T7" fmla="*/ 10 h 12"/>
                  <a:gd name="T8" fmla="*/ 34 w 45"/>
                  <a:gd name="T9" fmla="*/ 11 h 12"/>
                  <a:gd name="T10" fmla="*/ 24 w 45"/>
                  <a:gd name="T11" fmla="*/ 12 h 12"/>
                  <a:gd name="T12" fmla="*/ 16 w 45"/>
                  <a:gd name="T13" fmla="*/ 12 h 12"/>
                  <a:gd name="T14" fmla="*/ 8 w 45"/>
                  <a:gd name="T15" fmla="*/ 12 h 12"/>
                  <a:gd name="T16" fmla="*/ 0 w 45"/>
                  <a:gd name="T17" fmla="*/ 10 h 12"/>
                  <a:gd name="T18" fmla="*/ 6 w 45"/>
                  <a:gd name="T19" fmla="*/ 8 h 12"/>
                  <a:gd name="T20" fmla="*/ 11 w 45"/>
                  <a:gd name="T21" fmla="*/ 7 h 12"/>
                  <a:gd name="T22" fmla="*/ 16 w 45"/>
                  <a:gd name="T23" fmla="*/ 4 h 12"/>
                  <a:gd name="T24" fmla="*/ 22 w 45"/>
                  <a:gd name="T25" fmla="*/ 3 h 12"/>
                  <a:gd name="T26" fmla="*/ 28 w 45"/>
                  <a:gd name="T27" fmla="*/ 2 h 12"/>
                  <a:gd name="T28" fmla="*/ 34 w 45"/>
                  <a:gd name="T29" fmla="*/ 2 h 12"/>
                  <a:gd name="T30" fmla="*/ 39 w 45"/>
                  <a:gd name="T31" fmla="*/ 0 h 12"/>
                  <a:gd name="T32" fmla="*/ 45 w 45"/>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12">
                    <a:moveTo>
                      <a:pt x="45" y="0"/>
                    </a:moveTo>
                    <a:lnTo>
                      <a:pt x="44" y="6"/>
                    </a:lnTo>
                    <a:lnTo>
                      <a:pt x="42" y="8"/>
                    </a:lnTo>
                    <a:lnTo>
                      <a:pt x="37" y="10"/>
                    </a:lnTo>
                    <a:lnTo>
                      <a:pt x="34" y="11"/>
                    </a:lnTo>
                    <a:lnTo>
                      <a:pt x="24" y="12"/>
                    </a:lnTo>
                    <a:lnTo>
                      <a:pt x="16" y="12"/>
                    </a:lnTo>
                    <a:lnTo>
                      <a:pt x="8" y="12"/>
                    </a:lnTo>
                    <a:lnTo>
                      <a:pt x="0" y="10"/>
                    </a:lnTo>
                    <a:lnTo>
                      <a:pt x="6" y="8"/>
                    </a:lnTo>
                    <a:lnTo>
                      <a:pt x="11" y="7"/>
                    </a:lnTo>
                    <a:lnTo>
                      <a:pt x="16" y="4"/>
                    </a:lnTo>
                    <a:lnTo>
                      <a:pt x="22" y="3"/>
                    </a:lnTo>
                    <a:lnTo>
                      <a:pt x="28" y="2"/>
                    </a:lnTo>
                    <a:lnTo>
                      <a:pt x="34" y="2"/>
                    </a:lnTo>
                    <a:lnTo>
                      <a:pt x="39" y="0"/>
                    </a:lnTo>
                    <a:lnTo>
                      <a:pt x="45"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15" name="Freeform 672"/>
              <p:cNvSpPr>
                <a:spLocks/>
              </p:cNvSpPr>
              <p:nvPr/>
            </p:nvSpPr>
            <p:spPr bwMode="auto">
              <a:xfrm>
                <a:off x="4467276" y="2527086"/>
                <a:ext cx="171734" cy="258643"/>
              </a:xfrm>
              <a:custGeom>
                <a:avLst/>
                <a:gdLst>
                  <a:gd name="T0" fmla="*/ 329 w 344"/>
                  <a:gd name="T1" fmla="*/ 56 h 202"/>
                  <a:gd name="T2" fmla="*/ 305 w 344"/>
                  <a:gd name="T3" fmla="*/ 74 h 202"/>
                  <a:gd name="T4" fmla="*/ 285 w 344"/>
                  <a:gd name="T5" fmla="*/ 98 h 202"/>
                  <a:gd name="T6" fmla="*/ 270 w 344"/>
                  <a:gd name="T7" fmla="*/ 125 h 202"/>
                  <a:gd name="T8" fmla="*/ 263 w 344"/>
                  <a:gd name="T9" fmla="*/ 147 h 202"/>
                  <a:gd name="T10" fmla="*/ 253 w 344"/>
                  <a:gd name="T11" fmla="*/ 158 h 202"/>
                  <a:gd name="T12" fmla="*/ 246 w 344"/>
                  <a:gd name="T13" fmla="*/ 158 h 202"/>
                  <a:gd name="T14" fmla="*/ 238 w 344"/>
                  <a:gd name="T15" fmla="*/ 163 h 202"/>
                  <a:gd name="T16" fmla="*/ 230 w 344"/>
                  <a:gd name="T17" fmla="*/ 170 h 202"/>
                  <a:gd name="T18" fmla="*/ 216 w 344"/>
                  <a:gd name="T19" fmla="*/ 177 h 202"/>
                  <a:gd name="T20" fmla="*/ 202 w 344"/>
                  <a:gd name="T21" fmla="*/ 184 h 202"/>
                  <a:gd name="T22" fmla="*/ 186 w 344"/>
                  <a:gd name="T23" fmla="*/ 189 h 202"/>
                  <a:gd name="T24" fmla="*/ 170 w 344"/>
                  <a:gd name="T25" fmla="*/ 192 h 202"/>
                  <a:gd name="T26" fmla="*/ 179 w 344"/>
                  <a:gd name="T27" fmla="*/ 180 h 202"/>
                  <a:gd name="T28" fmla="*/ 188 w 344"/>
                  <a:gd name="T29" fmla="*/ 165 h 202"/>
                  <a:gd name="T30" fmla="*/ 175 w 344"/>
                  <a:gd name="T31" fmla="*/ 171 h 202"/>
                  <a:gd name="T32" fmla="*/ 161 w 344"/>
                  <a:gd name="T33" fmla="*/ 182 h 202"/>
                  <a:gd name="T34" fmla="*/ 142 w 344"/>
                  <a:gd name="T35" fmla="*/ 189 h 202"/>
                  <a:gd name="T36" fmla="*/ 124 w 344"/>
                  <a:gd name="T37" fmla="*/ 197 h 202"/>
                  <a:gd name="T38" fmla="*/ 104 w 344"/>
                  <a:gd name="T39" fmla="*/ 202 h 202"/>
                  <a:gd name="T40" fmla="*/ 84 w 344"/>
                  <a:gd name="T41" fmla="*/ 197 h 202"/>
                  <a:gd name="T42" fmla="*/ 87 w 344"/>
                  <a:gd name="T43" fmla="*/ 188 h 202"/>
                  <a:gd name="T44" fmla="*/ 80 w 344"/>
                  <a:gd name="T45" fmla="*/ 180 h 202"/>
                  <a:gd name="T46" fmla="*/ 77 w 344"/>
                  <a:gd name="T47" fmla="*/ 166 h 202"/>
                  <a:gd name="T48" fmla="*/ 64 w 344"/>
                  <a:gd name="T49" fmla="*/ 174 h 202"/>
                  <a:gd name="T50" fmla="*/ 49 w 344"/>
                  <a:gd name="T51" fmla="*/ 174 h 202"/>
                  <a:gd name="T52" fmla="*/ 39 w 344"/>
                  <a:gd name="T53" fmla="*/ 155 h 202"/>
                  <a:gd name="T54" fmla="*/ 27 w 344"/>
                  <a:gd name="T55" fmla="*/ 139 h 202"/>
                  <a:gd name="T56" fmla="*/ 13 w 344"/>
                  <a:gd name="T57" fmla="*/ 145 h 202"/>
                  <a:gd name="T58" fmla="*/ 1 w 344"/>
                  <a:gd name="T59" fmla="*/ 144 h 202"/>
                  <a:gd name="T60" fmla="*/ 3 w 344"/>
                  <a:gd name="T61" fmla="*/ 132 h 202"/>
                  <a:gd name="T62" fmla="*/ 10 w 344"/>
                  <a:gd name="T63" fmla="*/ 121 h 202"/>
                  <a:gd name="T64" fmla="*/ 4 w 344"/>
                  <a:gd name="T65" fmla="*/ 118 h 202"/>
                  <a:gd name="T66" fmla="*/ 0 w 344"/>
                  <a:gd name="T67" fmla="*/ 113 h 202"/>
                  <a:gd name="T68" fmla="*/ 4 w 344"/>
                  <a:gd name="T69" fmla="*/ 102 h 202"/>
                  <a:gd name="T70" fmla="*/ 12 w 344"/>
                  <a:gd name="T71" fmla="*/ 95 h 202"/>
                  <a:gd name="T72" fmla="*/ 31 w 344"/>
                  <a:gd name="T73" fmla="*/ 92 h 202"/>
                  <a:gd name="T74" fmla="*/ 50 w 344"/>
                  <a:gd name="T75" fmla="*/ 92 h 202"/>
                  <a:gd name="T76" fmla="*/ 69 w 344"/>
                  <a:gd name="T77" fmla="*/ 92 h 202"/>
                  <a:gd name="T78" fmla="*/ 87 w 344"/>
                  <a:gd name="T79" fmla="*/ 89 h 202"/>
                  <a:gd name="T80" fmla="*/ 134 w 344"/>
                  <a:gd name="T81" fmla="*/ 92 h 202"/>
                  <a:gd name="T82" fmla="*/ 180 w 344"/>
                  <a:gd name="T83" fmla="*/ 82 h 202"/>
                  <a:gd name="T84" fmla="*/ 224 w 344"/>
                  <a:gd name="T85" fmla="*/ 67 h 202"/>
                  <a:gd name="T86" fmla="*/ 267 w 344"/>
                  <a:gd name="T87" fmla="*/ 51 h 202"/>
                  <a:gd name="T88" fmla="*/ 286 w 344"/>
                  <a:gd name="T89" fmla="*/ 40 h 202"/>
                  <a:gd name="T90" fmla="*/ 306 w 344"/>
                  <a:gd name="T91" fmla="*/ 29 h 202"/>
                  <a:gd name="T92" fmla="*/ 326 w 344"/>
                  <a:gd name="T93" fmla="*/ 15 h 202"/>
                  <a:gd name="T94" fmla="*/ 344 w 344"/>
                  <a:gd name="T95" fmla="*/ 0 h 202"/>
                  <a:gd name="T96" fmla="*/ 342 w 344"/>
                  <a:gd name="T97" fmla="*/ 24 h 202"/>
                  <a:gd name="T98" fmla="*/ 341 w 344"/>
                  <a:gd name="T99" fmla="*/ 4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4" h="202">
                    <a:moveTo>
                      <a:pt x="341" y="48"/>
                    </a:moveTo>
                    <a:lnTo>
                      <a:pt x="329" y="56"/>
                    </a:lnTo>
                    <a:lnTo>
                      <a:pt x="316" y="65"/>
                    </a:lnTo>
                    <a:lnTo>
                      <a:pt x="305" y="74"/>
                    </a:lnTo>
                    <a:lnTo>
                      <a:pt x="294" y="85"/>
                    </a:lnTo>
                    <a:lnTo>
                      <a:pt x="285" y="98"/>
                    </a:lnTo>
                    <a:lnTo>
                      <a:pt x="277" y="110"/>
                    </a:lnTo>
                    <a:lnTo>
                      <a:pt x="270" y="125"/>
                    </a:lnTo>
                    <a:lnTo>
                      <a:pt x="267" y="140"/>
                    </a:lnTo>
                    <a:lnTo>
                      <a:pt x="263" y="147"/>
                    </a:lnTo>
                    <a:lnTo>
                      <a:pt x="259" y="152"/>
                    </a:lnTo>
                    <a:lnTo>
                      <a:pt x="253" y="158"/>
                    </a:lnTo>
                    <a:lnTo>
                      <a:pt x="246" y="162"/>
                    </a:lnTo>
                    <a:lnTo>
                      <a:pt x="246" y="158"/>
                    </a:lnTo>
                    <a:lnTo>
                      <a:pt x="243" y="159"/>
                    </a:lnTo>
                    <a:lnTo>
                      <a:pt x="238" y="163"/>
                    </a:lnTo>
                    <a:lnTo>
                      <a:pt x="235" y="167"/>
                    </a:lnTo>
                    <a:lnTo>
                      <a:pt x="230" y="170"/>
                    </a:lnTo>
                    <a:lnTo>
                      <a:pt x="223" y="174"/>
                    </a:lnTo>
                    <a:lnTo>
                      <a:pt x="216" y="177"/>
                    </a:lnTo>
                    <a:lnTo>
                      <a:pt x="209" y="181"/>
                    </a:lnTo>
                    <a:lnTo>
                      <a:pt x="202" y="184"/>
                    </a:lnTo>
                    <a:lnTo>
                      <a:pt x="194" y="187"/>
                    </a:lnTo>
                    <a:lnTo>
                      <a:pt x="186" y="189"/>
                    </a:lnTo>
                    <a:lnTo>
                      <a:pt x="178" y="191"/>
                    </a:lnTo>
                    <a:lnTo>
                      <a:pt x="170" y="192"/>
                    </a:lnTo>
                    <a:lnTo>
                      <a:pt x="175" y="187"/>
                    </a:lnTo>
                    <a:lnTo>
                      <a:pt x="179" y="180"/>
                    </a:lnTo>
                    <a:lnTo>
                      <a:pt x="185" y="173"/>
                    </a:lnTo>
                    <a:lnTo>
                      <a:pt x="188" y="165"/>
                    </a:lnTo>
                    <a:lnTo>
                      <a:pt x="182" y="167"/>
                    </a:lnTo>
                    <a:lnTo>
                      <a:pt x="175" y="171"/>
                    </a:lnTo>
                    <a:lnTo>
                      <a:pt x="168" y="178"/>
                    </a:lnTo>
                    <a:lnTo>
                      <a:pt x="161" y="182"/>
                    </a:lnTo>
                    <a:lnTo>
                      <a:pt x="152" y="185"/>
                    </a:lnTo>
                    <a:lnTo>
                      <a:pt x="142" y="189"/>
                    </a:lnTo>
                    <a:lnTo>
                      <a:pt x="133" y="193"/>
                    </a:lnTo>
                    <a:lnTo>
                      <a:pt x="124" y="197"/>
                    </a:lnTo>
                    <a:lnTo>
                      <a:pt x="115" y="200"/>
                    </a:lnTo>
                    <a:lnTo>
                      <a:pt x="104" y="202"/>
                    </a:lnTo>
                    <a:lnTo>
                      <a:pt x="94" y="200"/>
                    </a:lnTo>
                    <a:lnTo>
                      <a:pt x="84" y="197"/>
                    </a:lnTo>
                    <a:lnTo>
                      <a:pt x="91" y="189"/>
                    </a:lnTo>
                    <a:lnTo>
                      <a:pt x="87" y="188"/>
                    </a:lnTo>
                    <a:lnTo>
                      <a:pt x="83" y="184"/>
                    </a:lnTo>
                    <a:lnTo>
                      <a:pt x="80" y="180"/>
                    </a:lnTo>
                    <a:lnTo>
                      <a:pt x="78" y="174"/>
                    </a:lnTo>
                    <a:lnTo>
                      <a:pt x="77" y="166"/>
                    </a:lnTo>
                    <a:lnTo>
                      <a:pt x="70" y="169"/>
                    </a:lnTo>
                    <a:lnTo>
                      <a:pt x="64" y="174"/>
                    </a:lnTo>
                    <a:lnTo>
                      <a:pt x="57" y="177"/>
                    </a:lnTo>
                    <a:lnTo>
                      <a:pt x="49" y="174"/>
                    </a:lnTo>
                    <a:lnTo>
                      <a:pt x="43" y="166"/>
                    </a:lnTo>
                    <a:lnTo>
                      <a:pt x="39" y="155"/>
                    </a:lnTo>
                    <a:lnTo>
                      <a:pt x="35" y="145"/>
                    </a:lnTo>
                    <a:lnTo>
                      <a:pt x="27" y="139"/>
                    </a:lnTo>
                    <a:lnTo>
                      <a:pt x="20" y="141"/>
                    </a:lnTo>
                    <a:lnTo>
                      <a:pt x="13" y="145"/>
                    </a:lnTo>
                    <a:lnTo>
                      <a:pt x="8" y="147"/>
                    </a:lnTo>
                    <a:lnTo>
                      <a:pt x="1" y="144"/>
                    </a:lnTo>
                    <a:lnTo>
                      <a:pt x="1" y="139"/>
                    </a:lnTo>
                    <a:lnTo>
                      <a:pt x="3" y="132"/>
                    </a:lnTo>
                    <a:lnTo>
                      <a:pt x="7" y="126"/>
                    </a:lnTo>
                    <a:lnTo>
                      <a:pt x="10" y="121"/>
                    </a:lnTo>
                    <a:lnTo>
                      <a:pt x="8" y="119"/>
                    </a:lnTo>
                    <a:lnTo>
                      <a:pt x="4" y="118"/>
                    </a:lnTo>
                    <a:lnTo>
                      <a:pt x="2" y="115"/>
                    </a:lnTo>
                    <a:lnTo>
                      <a:pt x="0" y="113"/>
                    </a:lnTo>
                    <a:lnTo>
                      <a:pt x="1" y="106"/>
                    </a:lnTo>
                    <a:lnTo>
                      <a:pt x="4" y="102"/>
                    </a:lnTo>
                    <a:lnTo>
                      <a:pt x="9" y="98"/>
                    </a:lnTo>
                    <a:lnTo>
                      <a:pt x="12" y="95"/>
                    </a:lnTo>
                    <a:lnTo>
                      <a:pt x="21" y="93"/>
                    </a:lnTo>
                    <a:lnTo>
                      <a:pt x="31" y="92"/>
                    </a:lnTo>
                    <a:lnTo>
                      <a:pt x="40" y="92"/>
                    </a:lnTo>
                    <a:lnTo>
                      <a:pt x="50" y="92"/>
                    </a:lnTo>
                    <a:lnTo>
                      <a:pt x="59" y="92"/>
                    </a:lnTo>
                    <a:lnTo>
                      <a:pt x="69" y="92"/>
                    </a:lnTo>
                    <a:lnTo>
                      <a:pt x="78" y="91"/>
                    </a:lnTo>
                    <a:lnTo>
                      <a:pt x="87" y="89"/>
                    </a:lnTo>
                    <a:lnTo>
                      <a:pt x="111" y="92"/>
                    </a:lnTo>
                    <a:lnTo>
                      <a:pt x="134" y="92"/>
                    </a:lnTo>
                    <a:lnTo>
                      <a:pt x="157" y="88"/>
                    </a:lnTo>
                    <a:lnTo>
                      <a:pt x="180" y="82"/>
                    </a:lnTo>
                    <a:lnTo>
                      <a:pt x="202" y="76"/>
                    </a:lnTo>
                    <a:lnTo>
                      <a:pt x="224" y="67"/>
                    </a:lnTo>
                    <a:lnTo>
                      <a:pt x="246" y="59"/>
                    </a:lnTo>
                    <a:lnTo>
                      <a:pt x="267" y="51"/>
                    </a:lnTo>
                    <a:lnTo>
                      <a:pt x="277" y="45"/>
                    </a:lnTo>
                    <a:lnTo>
                      <a:pt x="286" y="40"/>
                    </a:lnTo>
                    <a:lnTo>
                      <a:pt x="297" y="35"/>
                    </a:lnTo>
                    <a:lnTo>
                      <a:pt x="306" y="29"/>
                    </a:lnTo>
                    <a:lnTo>
                      <a:pt x="316" y="22"/>
                    </a:lnTo>
                    <a:lnTo>
                      <a:pt x="326" y="15"/>
                    </a:lnTo>
                    <a:lnTo>
                      <a:pt x="335" y="9"/>
                    </a:lnTo>
                    <a:lnTo>
                      <a:pt x="344" y="0"/>
                    </a:lnTo>
                    <a:lnTo>
                      <a:pt x="343" y="13"/>
                    </a:lnTo>
                    <a:lnTo>
                      <a:pt x="342" y="24"/>
                    </a:lnTo>
                    <a:lnTo>
                      <a:pt x="341" y="36"/>
                    </a:lnTo>
                    <a:lnTo>
                      <a:pt x="341"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16" name="Freeform 673"/>
              <p:cNvSpPr>
                <a:spLocks/>
              </p:cNvSpPr>
              <p:nvPr/>
            </p:nvSpPr>
            <p:spPr bwMode="auto">
              <a:xfrm>
                <a:off x="4590085" y="2637328"/>
                <a:ext cx="7988" cy="25440"/>
              </a:xfrm>
              <a:custGeom>
                <a:avLst/>
                <a:gdLst>
                  <a:gd name="T0" fmla="*/ 15 w 15"/>
                  <a:gd name="T1" fmla="*/ 6 h 19"/>
                  <a:gd name="T2" fmla="*/ 15 w 15"/>
                  <a:gd name="T3" fmla="*/ 19 h 19"/>
                  <a:gd name="T4" fmla="*/ 10 w 15"/>
                  <a:gd name="T5" fmla="*/ 19 h 19"/>
                  <a:gd name="T6" fmla="*/ 6 w 15"/>
                  <a:gd name="T7" fmla="*/ 16 h 19"/>
                  <a:gd name="T8" fmla="*/ 2 w 15"/>
                  <a:gd name="T9" fmla="*/ 13 h 19"/>
                  <a:gd name="T10" fmla="*/ 0 w 15"/>
                  <a:gd name="T11" fmla="*/ 11 h 19"/>
                  <a:gd name="T12" fmla="*/ 0 w 15"/>
                  <a:gd name="T13" fmla="*/ 6 h 19"/>
                  <a:gd name="T14" fmla="*/ 1 w 15"/>
                  <a:gd name="T15" fmla="*/ 4 h 19"/>
                  <a:gd name="T16" fmla="*/ 4 w 15"/>
                  <a:gd name="T17" fmla="*/ 1 h 19"/>
                  <a:gd name="T18" fmla="*/ 6 w 15"/>
                  <a:gd name="T19" fmla="*/ 0 h 19"/>
                  <a:gd name="T20" fmla="*/ 9 w 15"/>
                  <a:gd name="T21" fmla="*/ 0 h 19"/>
                  <a:gd name="T22" fmla="*/ 13 w 15"/>
                  <a:gd name="T23" fmla="*/ 1 h 19"/>
                  <a:gd name="T24" fmla="*/ 14 w 15"/>
                  <a:gd name="T25" fmla="*/ 2 h 19"/>
                  <a:gd name="T26" fmla="*/ 15 w 15"/>
                  <a:gd name="T2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9">
                    <a:moveTo>
                      <a:pt x="15" y="6"/>
                    </a:moveTo>
                    <a:lnTo>
                      <a:pt x="15" y="19"/>
                    </a:lnTo>
                    <a:lnTo>
                      <a:pt x="10" y="19"/>
                    </a:lnTo>
                    <a:lnTo>
                      <a:pt x="6" y="16"/>
                    </a:lnTo>
                    <a:lnTo>
                      <a:pt x="2" y="13"/>
                    </a:lnTo>
                    <a:lnTo>
                      <a:pt x="0" y="11"/>
                    </a:lnTo>
                    <a:lnTo>
                      <a:pt x="0" y="6"/>
                    </a:lnTo>
                    <a:lnTo>
                      <a:pt x="1" y="4"/>
                    </a:lnTo>
                    <a:lnTo>
                      <a:pt x="4" y="1"/>
                    </a:lnTo>
                    <a:lnTo>
                      <a:pt x="6" y="0"/>
                    </a:lnTo>
                    <a:lnTo>
                      <a:pt x="9" y="0"/>
                    </a:lnTo>
                    <a:lnTo>
                      <a:pt x="13" y="1"/>
                    </a:lnTo>
                    <a:lnTo>
                      <a:pt x="14" y="2"/>
                    </a:lnTo>
                    <a:lnTo>
                      <a:pt x="15"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17" name="Freeform 674"/>
              <p:cNvSpPr>
                <a:spLocks/>
              </p:cNvSpPr>
              <p:nvPr/>
            </p:nvSpPr>
            <p:spPr bwMode="auto">
              <a:xfrm>
                <a:off x="4560132" y="2645808"/>
                <a:ext cx="23963" cy="48761"/>
              </a:xfrm>
              <a:custGeom>
                <a:avLst/>
                <a:gdLst>
                  <a:gd name="T0" fmla="*/ 49 w 49"/>
                  <a:gd name="T1" fmla="*/ 3 h 37"/>
                  <a:gd name="T2" fmla="*/ 47 w 49"/>
                  <a:gd name="T3" fmla="*/ 9 h 37"/>
                  <a:gd name="T4" fmla="*/ 44 w 49"/>
                  <a:gd name="T5" fmla="*/ 16 h 37"/>
                  <a:gd name="T6" fmla="*/ 38 w 49"/>
                  <a:gd name="T7" fmla="*/ 23 h 37"/>
                  <a:gd name="T8" fmla="*/ 31 w 49"/>
                  <a:gd name="T9" fmla="*/ 29 h 37"/>
                  <a:gd name="T10" fmla="*/ 24 w 49"/>
                  <a:gd name="T11" fmla="*/ 31 h 37"/>
                  <a:gd name="T12" fmla="*/ 16 w 49"/>
                  <a:gd name="T13" fmla="*/ 34 h 37"/>
                  <a:gd name="T14" fmla="*/ 8 w 49"/>
                  <a:gd name="T15" fmla="*/ 35 h 37"/>
                  <a:gd name="T16" fmla="*/ 0 w 49"/>
                  <a:gd name="T17" fmla="*/ 37 h 37"/>
                  <a:gd name="T18" fmla="*/ 5 w 49"/>
                  <a:gd name="T19" fmla="*/ 30 h 37"/>
                  <a:gd name="T20" fmla="*/ 9 w 49"/>
                  <a:gd name="T21" fmla="*/ 26 h 37"/>
                  <a:gd name="T22" fmla="*/ 14 w 49"/>
                  <a:gd name="T23" fmla="*/ 20 h 37"/>
                  <a:gd name="T24" fmla="*/ 20 w 49"/>
                  <a:gd name="T25" fmla="*/ 16 h 37"/>
                  <a:gd name="T26" fmla="*/ 24 w 49"/>
                  <a:gd name="T27" fmla="*/ 12 h 37"/>
                  <a:gd name="T28" fmla="*/ 29 w 49"/>
                  <a:gd name="T29" fmla="*/ 8 h 37"/>
                  <a:gd name="T30" fmla="*/ 35 w 49"/>
                  <a:gd name="T31" fmla="*/ 4 h 37"/>
                  <a:gd name="T32" fmla="*/ 39 w 49"/>
                  <a:gd name="T33" fmla="*/ 0 h 37"/>
                  <a:gd name="T34" fmla="*/ 40 w 49"/>
                  <a:gd name="T35" fmla="*/ 1 h 37"/>
                  <a:gd name="T36" fmla="*/ 43 w 49"/>
                  <a:gd name="T37" fmla="*/ 3 h 37"/>
                  <a:gd name="T38" fmla="*/ 46 w 49"/>
                  <a:gd name="T39" fmla="*/ 4 h 37"/>
                  <a:gd name="T40" fmla="*/ 49 w 49"/>
                  <a:gd name="T41"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37">
                    <a:moveTo>
                      <a:pt x="49" y="3"/>
                    </a:moveTo>
                    <a:lnTo>
                      <a:pt x="47" y="9"/>
                    </a:lnTo>
                    <a:lnTo>
                      <a:pt x="44" y="16"/>
                    </a:lnTo>
                    <a:lnTo>
                      <a:pt x="38" y="23"/>
                    </a:lnTo>
                    <a:lnTo>
                      <a:pt x="31" y="29"/>
                    </a:lnTo>
                    <a:lnTo>
                      <a:pt x="24" y="31"/>
                    </a:lnTo>
                    <a:lnTo>
                      <a:pt x="16" y="34"/>
                    </a:lnTo>
                    <a:lnTo>
                      <a:pt x="8" y="35"/>
                    </a:lnTo>
                    <a:lnTo>
                      <a:pt x="0" y="37"/>
                    </a:lnTo>
                    <a:lnTo>
                      <a:pt x="5" y="30"/>
                    </a:lnTo>
                    <a:lnTo>
                      <a:pt x="9" y="26"/>
                    </a:lnTo>
                    <a:lnTo>
                      <a:pt x="14" y="20"/>
                    </a:lnTo>
                    <a:lnTo>
                      <a:pt x="20" y="16"/>
                    </a:lnTo>
                    <a:lnTo>
                      <a:pt x="24" y="12"/>
                    </a:lnTo>
                    <a:lnTo>
                      <a:pt x="29" y="8"/>
                    </a:lnTo>
                    <a:lnTo>
                      <a:pt x="35" y="4"/>
                    </a:lnTo>
                    <a:lnTo>
                      <a:pt x="39" y="0"/>
                    </a:lnTo>
                    <a:lnTo>
                      <a:pt x="40" y="1"/>
                    </a:lnTo>
                    <a:lnTo>
                      <a:pt x="43" y="3"/>
                    </a:lnTo>
                    <a:lnTo>
                      <a:pt x="46" y="4"/>
                    </a:lnTo>
                    <a:lnTo>
                      <a:pt x="49"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18" name="Freeform 675"/>
              <p:cNvSpPr>
                <a:spLocks/>
              </p:cNvSpPr>
              <p:nvPr/>
            </p:nvSpPr>
            <p:spPr bwMode="auto">
              <a:xfrm>
                <a:off x="4496231" y="2656408"/>
                <a:ext cx="69892" cy="61481"/>
              </a:xfrm>
              <a:custGeom>
                <a:avLst/>
                <a:gdLst>
                  <a:gd name="T0" fmla="*/ 139 w 141"/>
                  <a:gd name="T1" fmla="*/ 8 h 49"/>
                  <a:gd name="T2" fmla="*/ 130 w 141"/>
                  <a:gd name="T3" fmla="*/ 16 h 49"/>
                  <a:gd name="T4" fmla="*/ 121 w 141"/>
                  <a:gd name="T5" fmla="*/ 23 h 49"/>
                  <a:gd name="T6" fmla="*/ 112 w 141"/>
                  <a:gd name="T7" fmla="*/ 28 h 49"/>
                  <a:gd name="T8" fmla="*/ 103 w 141"/>
                  <a:gd name="T9" fmla="*/ 34 h 49"/>
                  <a:gd name="T10" fmla="*/ 94 w 141"/>
                  <a:gd name="T11" fmla="*/ 39 h 49"/>
                  <a:gd name="T12" fmla="*/ 84 w 141"/>
                  <a:gd name="T13" fmla="*/ 42 h 49"/>
                  <a:gd name="T14" fmla="*/ 74 w 141"/>
                  <a:gd name="T15" fmla="*/ 46 h 49"/>
                  <a:gd name="T16" fmla="*/ 64 w 141"/>
                  <a:gd name="T17" fmla="*/ 49 h 49"/>
                  <a:gd name="T18" fmla="*/ 68 w 141"/>
                  <a:gd name="T19" fmla="*/ 41 h 49"/>
                  <a:gd name="T20" fmla="*/ 75 w 141"/>
                  <a:gd name="T21" fmla="*/ 34 h 49"/>
                  <a:gd name="T22" fmla="*/ 82 w 141"/>
                  <a:gd name="T23" fmla="*/ 27 h 49"/>
                  <a:gd name="T24" fmla="*/ 89 w 141"/>
                  <a:gd name="T25" fmla="*/ 23 h 49"/>
                  <a:gd name="T26" fmla="*/ 78 w 141"/>
                  <a:gd name="T27" fmla="*/ 24 h 49"/>
                  <a:gd name="T28" fmla="*/ 67 w 141"/>
                  <a:gd name="T29" fmla="*/ 27 h 49"/>
                  <a:gd name="T30" fmla="*/ 56 w 141"/>
                  <a:gd name="T31" fmla="*/ 32 h 49"/>
                  <a:gd name="T32" fmla="*/ 44 w 141"/>
                  <a:gd name="T33" fmla="*/ 37 h 49"/>
                  <a:gd name="T34" fmla="*/ 33 w 141"/>
                  <a:gd name="T35" fmla="*/ 39 h 49"/>
                  <a:gd name="T36" fmla="*/ 22 w 141"/>
                  <a:gd name="T37" fmla="*/ 41 h 49"/>
                  <a:gd name="T38" fmla="*/ 11 w 141"/>
                  <a:gd name="T39" fmla="*/ 39 h 49"/>
                  <a:gd name="T40" fmla="*/ 0 w 141"/>
                  <a:gd name="T41" fmla="*/ 34 h 49"/>
                  <a:gd name="T42" fmla="*/ 14 w 141"/>
                  <a:gd name="T43" fmla="*/ 32 h 49"/>
                  <a:gd name="T44" fmla="*/ 27 w 141"/>
                  <a:gd name="T45" fmla="*/ 31 h 49"/>
                  <a:gd name="T46" fmla="*/ 40 w 141"/>
                  <a:gd name="T47" fmla="*/ 28 h 49"/>
                  <a:gd name="T48" fmla="*/ 52 w 141"/>
                  <a:gd name="T49" fmla="*/ 24 h 49"/>
                  <a:gd name="T50" fmla="*/ 65 w 141"/>
                  <a:gd name="T51" fmla="*/ 20 h 49"/>
                  <a:gd name="T52" fmla="*/ 78 w 141"/>
                  <a:gd name="T53" fmla="*/ 15 h 49"/>
                  <a:gd name="T54" fmla="*/ 90 w 141"/>
                  <a:gd name="T55" fmla="*/ 12 h 49"/>
                  <a:gd name="T56" fmla="*/ 103 w 141"/>
                  <a:gd name="T57" fmla="*/ 8 h 49"/>
                  <a:gd name="T58" fmla="*/ 107 w 141"/>
                  <a:gd name="T59" fmla="*/ 8 h 49"/>
                  <a:gd name="T60" fmla="*/ 112 w 141"/>
                  <a:gd name="T61" fmla="*/ 6 h 49"/>
                  <a:gd name="T62" fmla="*/ 117 w 141"/>
                  <a:gd name="T63" fmla="*/ 6 h 49"/>
                  <a:gd name="T64" fmla="*/ 121 w 141"/>
                  <a:gd name="T65" fmla="*/ 5 h 49"/>
                  <a:gd name="T66" fmla="*/ 126 w 141"/>
                  <a:gd name="T67" fmla="*/ 5 h 49"/>
                  <a:gd name="T68" fmla="*/ 130 w 141"/>
                  <a:gd name="T69" fmla="*/ 4 h 49"/>
                  <a:gd name="T70" fmla="*/ 135 w 141"/>
                  <a:gd name="T71" fmla="*/ 2 h 49"/>
                  <a:gd name="T72" fmla="*/ 139 w 141"/>
                  <a:gd name="T73" fmla="*/ 0 h 49"/>
                  <a:gd name="T74" fmla="*/ 141 w 141"/>
                  <a:gd name="T75" fmla="*/ 1 h 49"/>
                  <a:gd name="T76" fmla="*/ 141 w 141"/>
                  <a:gd name="T77" fmla="*/ 4 h 49"/>
                  <a:gd name="T78" fmla="*/ 140 w 141"/>
                  <a:gd name="T79" fmla="*/ 6 h 49"/>
                  <a:gd name="T80" fmla="*/ 139 w 141"/>
                  <a:gd name="T81"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1" h="49">
                    <a:moveTo>
                      <a:pt x="139" y="8"/>
                    </a:moveTo>
                    <a:lnTo>
                      <a:pt x="130" y="16"/>
                    </a:lnTo>
                    <a:lnTo>
                      <a:pt x="121" y="23"/>
                    </a:lnTo>
                    <a:lnTo>
                      <a:pt x="112" y="28"/>
                    </a:lnTo>
                    <a:lnTo>
                      <a:pt x="103" y="34"/>
                    </a:lnTo>
                    <a:lnTo>
                      <a:pt x="94" y="39"/>
                    </a:lnTo>
                    <a:lnTo>
                      <a:pt x="84" y="42"/>
                    </a:lnTo>
                    <a:lnTo>
                      <a:pt x="74" y="46"/>
                    </a:lnTo>
                    <a:lnTo>
                      <a:pt x="64" y="49"/>
                    </a:lnTo>
                    <a:lnTo>
                      <a:pt x="68" y="41"/>
                    </a:lnTo>
                    <a:lnTo>
                      <a:pt x="75" y="34"/>
                    </a:lnTo>
                    <a:lnTo>
                      <a:pt x="82" y="27"/>
                    </a:lnTo>
                    <a:lnTo>
                      <a:pt x="89" y="23"/>
                    </a:lnTo>
                    <a:lnTo>
                      <a:pt x="78" y="24"/>
                    </a:lnTo>
                    <a:lnTo>
                      <a:pt x="67" y="27"/>
                    </a:lnTo>
                    <a:lnTo>
                      <a:pt x="56" y="32"/>
                    </a:lnTo>
                    <a:lnTo>
                      <a:pt x="44" y="37"/>
                    </a:lnTo>
                    <a:lnTo>
                      <a:pt x="33" y="39"/>
                    </a:lnTo>
                    <a:lnTo>
                      <a:pt x="22" y="41"/>
                    </a:lnTo>
                    <a:lnTo>
                      <a:pt x="11" y="39"/>
                    </a:lnTo>
                    <a:lnTo>
                      <a:pt x="0" y="34"/>
                    </a:lnTo>
                    <a:lnTo>
                      <a:pt x="14" y="32"/>
                    </a:lnTo>
                    <a:lnTo>
                      <a:pt x="27" y="31"/>
                    </a:lnTo>
                    <a:lnTo>
                      <a:pt x="40" y="28"/>
                    </a:lnTo>
                    <a:lnTo>
                      <a:pt x="52" y="24"/>
                    </a:lnTo>
                    <a:lnTo>
                      <a:pt x="65" y="20"/>
                    </a:lnTo>
                    <a:lnTo>
                      <a:pt x="78" y="15"/>
                    </a:lnTo>
                    <a:lnTo>
                      <a:pt x="90" y="12"/>
                    </a:lnTo>
                    <a:lnTo>
                      <a:pt x="103" y="8"/>
                    </a:lnTo>
                    <a:lnTo>
                      <a:pt x="107" y="8"/>
                    </a:lnTo>
                    <a:lnTo>
                      <a:pt x="112" y="6"/>
                    </a:lnTo>
                    <a:lnTo>
                      <a:pt x="117" y="6"/>
                    </a:lnTo>
                    <a:lnTo>
                      <a:pt x="121" y="5"/>
                    </a:lnTo>
                    <a:lnTo>
                      <a:pt x="126" y="5"/>
                    </a:lnTo>
                    <a:lnTo>
                      <a:pt x="130" y="4"/>
                    </a:lnTo>
                    <a:lnTo>
                      <a:pt x="135" y="2"/>
                    </a:lnTo>
                    <a:lnTo>
                      <a:pt x="139" y="0"/>
                    </a:lnTo>
                    <a:lnTo>
                      <a:pt x="141" y="1"/>
                    </a:lnTo>
                    <a:lnTo>
                      <a:pt x="141" y="4"/>
                    </a:lnTo>
                    <a:lnTo>
                      <a:pt x="140" y="6"/>
                    </a:lnTo>
                    <a:lnTo>
                      <a:pt x="139"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19" name="Freeform 676"/>
              <p:cNvSpPr>
                <a:spLocks/>
              </p:cNvSpPr>
              <p:nvPr/>
            </p:nvSpPr>
            <p:spPr bwMode="auto">
              <a:xfrm>
                <a:off x="4463282" y="2679728"/>
                <a:ext cx="175728" cy="284084"/>
              </a:xfrm>
              <a:custGeom>
                <a:avLst/>
                <a:gdLst>
                  <a:gd name="T0" fmla="*/ 325 w 352"/>
                  <a:gd name="T1" fmla="*/ 85 h 222"/>
                  <a:gd name="T2" fmla="*/ 320 w 352"/>
                  <a:gd name="T3" fmla="*/ 111 h 222"/>
                  <a:gd name="T4" fmla="*/ 313 w 352"/>
                  <a:gd name="T5" fmla="*/ 139 h 222"/>
                  <a:gd name="T6" fmla="*/ 300 w 352"/>
                  <a:gd name="T7" fmla="*/ 161 h 222"/>
                  <a:gd name="T8" fmla="*/ 276 w 352"/>
                  <a:gd name="T9" fmla="*/ 170 h 222"/>
                  <a:gd name="T10" fmla="*/ 283 w 352"/>
                  <a:gd name="T11" fmla="*/ 157 h 222"/>
                  <a:gd name="T12" fmla="*/ 285 w 352"/>
                  <a:gd name="T13" fmla="*/ 144 h 222"/>
                  <a:gd name="T14" fmla="*/ 268 w 352"/>
                  <a:gd name="T15" fmla="*/ 155 h 222"/>
                  <a:gd name="T16" fmla="*/ 255 w 352"/>
                  <a:gd name="T17" fmla="*/ 175 h 222"/>
                  <a:gd name="T18" fmla="*/ 243 w 352"/>
                  <a:gd name="T19" fmla="*/ 196 h 222"/>
                  <a:gd name="T20" fmla="*/ 223 w 352"/>
                  <a:gd name="T21" fmla="*/ 207 h 222"/>
                  <a:gd name="T22" fmla="*/ 199 w 352"/>
                  <a:gd name="T23" fmla="*/ 213 h 222"/>
                  <a:gd name="T24" fmla="*/ 175 w 352"/>
                  <a:gd name="T25" fmla="*/ 218 h 222"/>
                  <a:gd name="T26" fmla="*/ 149 w 352"/>
                  <a:gd name="T27" fmla="*/ 218 h 222"/>
                  <a:gd name="T28" fmla="*/ 125 w 352"/>
                  <a:gd name="T29" fmla="*/ 211 h 222"/>
                  <a:gd name="T30" fmla="*/ 109 w 352"/>
                  <a:gd name="T31" fmla="*/ 216 h 222"/>
                  <a:gd name="T32" fmla="*/ 92 w 352"/>
                  <a:gd name="T33" fmla="*/ 222 h 222"/>
                  <a:gd name="T34" fmla="*/ 79 w 352"/>
                  <a:gd name="T35" fmla="*/ 212 h 222"/>
                  <a:gd name="T36" fmla="*/ 66 w 352"/>
                  <a:gd name="T37" fmla="*/ 200 h 222"/>
                  <a:gd name="T38" fmla="*/ 56 w 352"/>
                  <a:gd name="T39" fmla="*/ 187 h 222"/>
                  <a:gd name="T40" fmla="*/ 49 w 352"/>
                  <a:gd name="T41" fmla="*/ 171 h 222"/>
                  <a:gd name="T42" fmla="*/ 39 w 352"/>
                  <a:gd name="T43" fmla="*/ 168 h 222"/>
                  <a:gd name="T44" fmla="*/ 28 w 352"/>
                  <a:gd name="T45" fmla="*/ 171 h 222"/>
                  <a:gd name="T46" fmla="*/ 18 w 352"/>
                  <a:gd name="T47" fmla="*/ 172 h 222"/>
                  <a:gd name="T48" fmla="*/ 8 w 352"/>
                  <a:gd name="T49" fmla="*/ 167 h 222"/>
                  <a:gd name="T50" fmla="*/ 3 w 352"/>
                  <a:gd name="T51" fmla="*/ 161 h 222"/>
                  <a:gd name="T52" fmla="*/ 0 w 352"/>
                  <a:gd name="T53" fmla="*/ 157 h 222"/>
                  <a:gd name="T54" fmla="*/ 13 w 352"/>
                  <a:gd name="T55" fmla="*/ 148 h 222"/>
                  <a:gd name="T56" fmla="*/ 32 w 352"/>
                  <a:gd name="T57" fmla="*/ 145 h 222"/>
                  <a:gd name="T58" fmla="*/ 54 w 352"/>
                  <a:gd name="T59" fmla="*/ 134 h 222"/>
                  <a:gd name="T60" fmla="*/ 78 w 352"/>
                  <a:gd name="T61" fmla="*/ 127 h 222"/>
                  <a:gd name="T62" fmla="*/ 102 w 352"/>
                  <a:gd name="T63" fmla="*/ 123 h 222"/>
                  <a:gd name="T64" fmla="*/ 126 w 352"/>
                  <a:gd name="T65" fmla="*/ 119 h 222"/>
                  <a:gd name="T66" fmla="*/ 150 w 352"/>
                  <a:gd name="T67" fmla="*/ 116 h 222"/>
                  <a:gd name="T68" fmla="*/ 175 w 352"/>
                  <a:gd name="T69" fmla="*/ 112 h 222"/>
                  <a:gd name="T70" fmla="*/ 198 w 352"/>
                  <a:gd name="T71" fmla="*/ 105 h 222"/>
                  <a:gd name="T72" fmla="*/ 220 w 352"/>
                  <a:gd name="T73" fmla="*/ 94 h 222"/>
                  <a:gd name="T74" fmla="*/ 255 w 352"/>
                  <a:gd name="T75" fmla="*/ 76 h 222"/>
                  <a:gd name="T76" fmla="*/ 290 w 352"/>
                  <a:gd name="T77" fmla="*/ 55 h 222"/>
                  <a:gd name="T78" fmla="*/ 322 w 352"/>
                  <a:gd name="T79" fmla="*/ 30 h 222"/>
                  <a:gd name="T80" fmla="*/ 352 w 352"/>
                  <a:gd name="T81" fmla="*/ 0 h 222"/>
                  <a:gd name="T82" fmla="*/ 351 w 352"/>
                  <a:gd name="T83" fmla="*/ 41 h 222"/>
                  <a:gd name="T84" fmla="*/ 336 w 352"/>
                  <a:gd name="T85" fmla="*/ 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2" h="222">
                    <a:moveTo>
                      <a:pt x="336" y="76"/>
                    </a:moveTo>
                    <a:lnTo>
                      <a:pt x="325" y="85"/>
                    </a:lnTo>
                    <a:lnTo>
                      <a:pt x="322" y="97"/>
                    </a:lnTo>
                    <a:lnTo>
                      <a:pt x="320" y="111"/>
                    </a:lnTo>
                    <a:lnTo>
                      <a:pt x="316" y="126"/>
                    </a:lnTo>
                    <a:lnTo>
                      <a:pt x="313" y="139"/>
                    </a:lnTo>
                    <a:lnTo>
                      <a:pt x="307" y="152"/>
                    </a:lnTo>
                    <a:lnTo>
                      <a:pt x="300" y="161"/>
                    </a:lnTo>
                    <a:lnTo>
                      <a:pt x="290" y="168"/>
                    </a:lnTo>
                    <a:lnTo>
                      <a:pt x="276" y="170"/>
                    </a:lnTo>
                    <a:lnTo>
                      <a:pt x="279" y="164"/>
                    </a:lnTo>
                    <a:lnTo>
                      <a:pt x="283" y="157"/>
                    </a:lnTo>
                    <a:lnTo>
                      <a:pt x="285" y="150"/>
                    </a:lnTo>
                    <a:lnTo>
                      <a:pt x="285" y="144"/>
                    </a:lnTo>
                    <a:lnTo>
                      <a:pt x="275" y="148"/>
                    </a:lnTo>
                    <a:lnTo>
                      <a:pt x="268" y="155"/>
                    </a:lnTo>
                    <a:lnTo>
                      <a:pt x="261" y="165"/>
                    </a:lnTo>
                    <a:lnTo>
                      <a:pt x="255" y="175"/>
                    </a:lnTo>
                    <a:lnTo>
                      <a:pt x="249" y="186"/>
                    </a:lnTo>
                    <a:lnTo>
                      <a:pt x="243" y="196"/>
                    </a:lnTo>
                    <a:lnTo>
                      <a:pt x="234" y="202"/>
                    </a:lnTo>
                    <a:lnTo>
                      <a:pt x="223" y="207"/>
                    </a:lnTo>
                    <a:lnTo>
                      <a:pt x="211" y="211"/>
                    </a:lnTo>
                    <a:lnTo>
                      <a:pt x="199" y="213"/>
                    </a:lnTo>
                    <a:lnTo>
                      <a:pt x="187" y="216"/>
                    </a:lnTo>
                    <a:lnTo>
                      <a:pt x="175" y="218"/>
                    </a:lnTo>
                    <a:lnTo>
                      <a:pt x="161" y="219"/>
                    </a:lnTo>
                    <a:lnTo>
                      <a:pt x="149" y="218"/>
                    </a:lnTo>
                    <a:lnTo>
                      <a:pt x="137" y="215"/>
                    </a:lnTo>
                    <a:lnTo>
                      <a:pt x="125" y="211"/>
                    </a:lnTo>
                    <a:lnTo>
                      <a:pt x="116" y="212"/>
                    </a:lnTo>
                    <a:lnTo>
                      <a:pt x="109" y="216"/>
                    </a:lnTo>
                    <a:lnTo>
                      <a:pt x="101" y="220"/>
                    </a:lnTo>
                    <a:lnTo>
                      <a:pt x="92" y="222"/>
                    </a:lnTo>
                    <a:lnTo>
                      <a:pt x="86" y="216"/>
                    </a:lnTo>
                    <a:lnTo>
                      <a:pt x="79" y="212"/>
                    </a:lnTo>
                    <a:lnTo>
                      <a:pt x="72" y="207"/>
                    </a:lnTo>
                    <a:lnTo>
                      <a:pt x="66" y="200"/>
                    </a:lnTo>
                    <a:lnTo>
                      <a:pt x="61" y="194"/>
                    </a:lnTo>
                    <a:lnTo>
                      <a:pt x="56" y="187"/>
                    </a:lnTo>
                    <a:lnTo>
                      <a:pt x="51" y="179"/>
                    </a:lnTo>
                    <a:lnTo>
                      <a:pt x="49" y="171"/>
                    </a:lnTo>
                    <a:lnTo>
                      <a:pt x="43" y="168"/>
                    </a:lnTo>
                    <a:lnTo>
                      <a:pt x="39" y="168"/>
                    </a:lnTo>
                    <a:lnTo>
                      <a:pt x="33" y="170"/>
                    </a:lnTo>
                    <a:lnTo>
                      <a:pt x="28" y="171"/>
                    </a:lnTo>
                    <a:lnTo>
                      <a:pt x="23" y="172"/>
                    </a:lnTo>
                    <a:lnTo>
                      <a:pt x="18" y="172"/>
                    </a:lnTo>
                    <a:lnTo>
                      <a:pt x="12" y="171"/>
                    </a:lnTo>
                    <a:lnTo>
                      <a:pt x="8" y="167"/>
                    </a:lnTo>
                    <a:lnTo>
                      <a:pt x="5" y="164"/>
                    </a:lnTo>
                    <a:lnTo>
                      <a:pt x="3" y="161"/>
                    </a:lnTo>
                    <a:lnTo>
                      <a:pt x="2" y="160"/>
                    </a:lnTo>
                    <a:lnTo>
                      <a:pt x="0" y="157"/>
                    </a:lnTo>
                    <a:lnTo>
                      <a:pt x="5" y="150"/>
                    </a:lnTo>
                    <a:lnTo>
                      <a:pt x="13" y="148"/>
                    </a:lnTo>
                    <a:lnTo>
                      <a:pt x="23" y="146"/>
                    </a:lnTo>
                    <a:lnTo>
                      <a:pt x="32" y="145"/>
                    </a:lnTo>
                    <a:lnTo>
                      <a:pt x="43" y="139"/>
                    </a:lnTo>
                    <a:lnTo>
                      <a:pt x="54" y="134"/>
                    </a:lnTo>
                    <a:lnTo>
                      <a:pt x="65" y="130"/>
                    </a:lnTo>
                    <a:lnTo>
                      <a:pt x="78" y="127"/>
                    </a:lnTo>
                    <a:lnTo>
                      <a:pt x="89" y="124"/>
                    </a:lnTo>
                    <a:lnTo>
                      <a:pt x="102" y="123"/>
                    </a:lnTo>
                    <a:lnTo>
                      <a:pt x="114" y="122"/>
                    </a:lnTo>
                    <a:lnTo>
                      <a:pt x="126" y="119"/>
                    </a:lnTo>
                    <a:lnTo>
                      <a:pt x="139" y="118"/>
                    </a:lnTo>
                    <a:lnTo>
                      <a:pt x="150" y="116"/>
                    </a:lnTo>
                    <a:lnTo>
                      <a:pt x="163" y="115"/>
                    </a:lnTo>
                    <a:lnTo>
                      <a:pt x="175" y="112"/>
                    </a:lnTo>
                    <a:lnTo>
                      <a:pt x="186" y="109"/>
                    </a:lnTo>
                    <a:lnTo>
                      <a:pt x="198" y="105"/>
                    </a:lnTo>
                    <a:lnTo>
                      <a:pt x="209" y="100"/>
                    </a:lnTo>
                    <a:lnTo>
                      <a:pt x="220" y="94"/>
                    </a:lnTo>
                    <a:lnTo>
                      <a:pt x="238" y="86"/>
                    </a:lnTo>
                    <a:lnTo>
                      <a:pt x="255" y="76"/>
                    </a:lnTo>
                    <a:lnTo>
                      <a:pt x="272" y="67"/>
                    </a:lnTo>
                    <a:lnTo>
                      <a:pt x="290" y="55"/>
                    </a:lnTo>
                    <a:lnTo>
                      <a:pt x="306" y="44"/>
                    </a:lnTo>
                    <a:lnTo>
                      <a:pt x="322" y="30"/>
                    </a:lnTo>
                    <a:lnTo>
                      <a:pt x="337" y="15"/>
                    </a:lnTo>
                    <a:lnTo>
                      <a:pt x="352" y="0"/>
                    </a:lnTo>
                    <a:lnTo>
                      <a:pt x="350" y="20"/>
                    </a:lnTo>
                    <a:lnTo>
                      <a:pt x="351" y="41"/>
                    </a:lnTo>
                    <a:lnTo>
                      <a:pt x="349" y="60"/>
                    </a:lnTo>
                    <a:lnTo>
                      <a:pt x="33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20" name="Freeform 677"/>
              <p:cNvSpPr>
                <a:spLocks/>
              </p:cNvSpPr>
              <p:nvPr/>
            </p:nvSpPr>
            <p:spPr bwMode="auto">
              <a:xfrm>
                <a:off x="4573112" y="2692448"/>
                <a:ext cx="10983" cy="12720"/>
              </a:xfrm>
              <a:custGeom>
                <a:avLst/>
                <a:gdLst>
                  <a:gd name="T0" fmla="*/ 21 w 21"/>
                  <a:gd name="T1" fmla="*/ 0 h 11"/>
                  <a:gd name="T2" fmla="*/ 17 w 21"/>
                  <a:gd name="T3" fmla="*/ 5 h 11"/>
                  <a:gd name="T4" fmla="*/ 12 w 21"/>
                  <a:gd name="T5" fmla="*/ 10 h 11"/>
                  <a:gd name="T6" fmla="*/ 6 w 21"/>
                  <a:gd name="T7" fmla="*/ 11 h 11"/>
                  <a:gd name="T8" fmla="*/ 0 w 21"/>
                  <a:gd name="T9" fmla="*/ 11 h 11"/>
                  <a:gd name="T10" fmla="*/ 0 w 21"/>
                  <a:gd name="T11" fmla="*/ 10 h 11"/>
                  <a:gd name="T12" fmla="*/ 4 w 21"/>
                  <a:gd name="T13" fmla="*/ 5 h 11"/>
                  <a:gd name="T14" fmla="*/ 9 w 21"/>
                  <a:gd name="T15" fmla="*/ 3 h 11"/>
                  <a:gd name="T16" fmla="*/ 16 w 21"/>
                  <a:gd name="T17" fmla="*/ 1 h 11"/>
                  <a:gd name="T18" fmla="*/ 21 w 21"/>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1">
                    <a:moveTo>
                      <a:pt x="21" y="0"/>
                    </a:moveTo>
                    <a:lnTo>
                      <a:pt x="17" y="5"/>
                    </a:lnTo>
                    <a:lnTo>
                      <a:pt x="12" y="10"/>
                    </a:lnTo>
                    <a:lnTo>
                      <a:pt x="6" y="11"/>
                    </a:lnTo>
                    <a:lnTo>
                      <a:pt x="0" y="11"/>
                    </a:lnTo>
                    <a:lnTo>
                      <a:pt x="0" y="10"/>
                    </a:lnTo>
                    <a:lnTo>
                      <a:pt x="4" y="5"/>
                    </a:lnTo>
                    <a:lnTo>
                      <a:pt x="9" y="3"/>
                    </a:lnTo>
                    <a:lnTo>
                      <a:pt x="16" y="1"/>
                    </a:lnTo>
                    <a:lnTo>
                      <a:pt x="21"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21" name="Freeform 678"/>
              <p:cNvSpPr>
                <a:spLocks/>
              </p:cNvSpPr>
              <p:nvPr/>
            </p:nvSpPr>
            <p:spPr bwMode="auto">
              <a:xfrm>
                <a:off x="4599071" y="2792090"/>
                <a:ext cx="7988" cy="27560"/>
              </a:xfrm>
              <a:custGeom>
                <a:avLst/>
                <a:gdLst>
                  <a:gd name="T0" fmla="*/ 16 w 16"/>
                  <a:gd name="T1" fmla="*/ 4 h 23"/>
                  <a:gd name="T2" fmla="*/ 16 w 16"/>
                  <a:gd name="T3" fmla="*/ 10 h 23"/>
                  <a:gd name="T4" fmla="*/ 15 w 16"/>
                  <a:gd name="T5" fmla="*/ 15 h 23"/>
                  <a:gd name="T6" fmla="*/ 13 w 16"/>
                  <a:gd name="T7" fmla="*/ 19 h 23"/>
                  <a:gd name="T8" fmla="*/ 11 w 16"/>
                  <a:gd name="T9" fmla="*/ 23 h 23"/>
                  <a:gd name="T10" fmla="*/ 0 w 16"/>
                  <a:gd name="T11" fmla="*/ 6 h 23"/>
                  <a:gd name="T12" fmla="*/ 4 w 16"/>
                  <a:gd name="T13" fmla="*/ 3 h 23"/>
                  <a:gd name="T14" fmla="*/ 8 w 16"/>
                  <a:gd name="T15" fmla="*/ 0 h 23"/>
                  <a:gd name="T16" fmla="*/ 13 w 16"/>
                  <a:gd name="T17" fmla="*/ 0 h 23"/>
                  <a:gd name="T18" fmla="*/ 16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6" y="4"/>
                    </a:moveTo>
                    <a:lnTo>
                      <a:pt x="16" y="10"/>
                    </a:lnTo>
                    <a:lnTo>
                      <a:pt x="15" y="15"/>
                    </a:lnTo>
                    <a:lnTo>
                      <a:pt x="13" y="19"/>
                    </a:lnTo>
                    <a:lnTo>
                      <a:pt x="11" y="23"/>
                    </a:lnTo>
                    <a:lnTo>
                      <a:pt x="0" y="6"/>
                    </a:lnTo>
                    <a:lnTo>
                      <a:pt x="4" y="3"/>
                    </a:lnTo>
                    <a:lnTo>
                      <a:pt x="8" y="0"/>
                    </a:lnTo>
                    <a:lnTo>
                      <a:pt x="13" y="0"/>
                    </a:lnTo>
                    <a:lnTo>
                      <a:pt x="16"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22" name="Freeform 679"/>
              <p:cNvSpPr>
                <a:spLocks/>
              </p:cNvSpPr>
              <p:nvPr/>
            </p:nvSpPr>
            <p:spPr bwMode="auto">
              <a:xfrm>
                <a:off x="4501223" y="2815410"/>
                <a:ext cx="86865" cy="95401"/>
              </a:xfrm>
              <a:custGeom>
                <a:avLst/>
                <a:gdLst>
                  <a:gd name="T0" fmla="*/ 174 w 174"/>
                  <a:gd name="T1" fmla="*/ 0 h 74"/>
                  <a:gd name="T2" fmla="*/ 167 w 174"/>
                  <a:gd name="T3" fmla="*/ 10 h 74"/>
                  <a:gd name="T4" fmla="*/ 160 w 174"/>
                  <a:gd name="T5" fmla="*/ 19 h 74"/>
                  <a:gd name="T6" fmla="*/ 152 w 174"/>
                  <a:gd name="T7" fmla="*/ 29 h 74"/>
                  <a:gd name="T8" fmla="*/ 144 w 174"/>
                  <a:gd name="T9" fmla="*/ 37 h 74"/>
                  <a:gd name="T10" fmla="*/ 134 w 174"/>
                  <a:gd name="T11" fmla="*/ 44 h 74"/>
                  <a:gd name="T12" fmla="*/ 125 w 174"/>
                  <a:gd name="T13" fmla="*/ 51 h 74"/>
                  <a:gd name="T14" fmla="*/ 116 w 174"/>
                  <a:gd name="T15" fmla="*/ 58 h 74"/>
                  <a:gd name="T16" fmla="*/ 107 w 174"/>
                  <a:gd name="T17" fmla="*/ 63 h 74"/>
                  <a:gd name="T18" fmla="*/ 108 w 174"/>
                  <a:gd name="T19" fmla="*/ 58 h 74"/>
                  <a:gd name="T20" fmla="*/ 111 w 174"/>
                  <a:gd name="T21" fmla="*/ 52 h 74"/>
                  <a:gd name="T22" fmla="*/ 115 w 174"/>
                  <a:gd name="T23" fmla="*/ 45 h 74"/>
                  <a:gd name="T24" fmla="*/ 119 w 174"/>
                  <a:gd name="T25" fmla="*/ 41 h 74"/>
                  <a:gd name="T26" fmla="*/ 110 w 174"/>
                  <a:gd name="T27" fmla="*/ 45 h 74"/>
                  <a:gd name="T28" fmla="*/ 102 w 174"/>
                  <a:gd name="T29" fmla="*/ 50 h 74"/>
                  <a:gd name="T30" fmla="*/ 93 w 174"/>
                  <a:gd name="T31" fmla="*/ 55 h 74"/>
                  <a:gd name="T32" fmla="*/ 84 w 174"/>
                  <a:gd name="T33" fmla="*/ 62 h 74"/>
                  <a:gd name="T34" fmla="*/ 75 w 174"/>
                  <a:gd name="T35" fmla="*/ 66 h 74"/>
                  <a:gd name="T36" fmla="*/ 65 w 174"/>
                  <a:gd name="T37" fmla="*/ 71 h 74"/>
                  <a:gd name="T38" fmla="*/ 55 w 174"/>
                  <a:gd name="T39" fmla="*/ 74 h 74"/>
                  <a:gd name="T40" fmla="*/ 45 w 174"/>
                  <a:gd name="T41" fmla="*/ 74 h 74"/>
                  <a:gd name="T42" fmla="*/ 52 w 174"/>
                  <a:gd name="T43" fmla="*/ 70 h 74"/>
                  <a:gd name="T44" fmla="*/ 58 w 174"/>
                  <a:gd name="T45" fmla="*/ 66 h 74"/>
                  <a:gd name="T46" fmla="*/ 65 w 174"/>
                  <a:gd name="T47" fmla="*/ 62 h 74"/>
                  <a:gd name="T48" fmla="*/ 72 w 174"/>
                  <a:gd name="T49" fmla="*/ 56 h 74"/>
                  <a:gd name="T50" fmla="*/ 63 w 174"/>
                  <a:gd name="T51" fmla="*/ 58 h 74"/>
                  <a:gd name="T52" fmla="*/ 55 w 174"/>
                  <a:gd name="T53" fmla="*/ 59 h 74"/>
                  <a:gd name="T54" fmla="*/ 46 w 174"/>
                  <a:gd name="T55" fmla="*/ 59 h 74"/>
                  <a:gd name="T56" fmla="*/ 37 w 174"/>
                  <a:gd name="T57" fmla="*/ 59 h 74"/>
                  <a:gd name="T58" fmla="*/ 27 w 174"/>
                  <a:gd name="T59" fmla="*/ 59 h 74"/>
                  <a:gd name="T60" fmla="*/ 18 w 174"/>
                  <a:gd name="T61" fmla="*/ 59 h 74"/>
                  <a:gd name="T62" fmla="*/ 9 w 174"/>
                  <a:gd name="T63" fmla="*/ 58 h 74"/>
                  <a:gd name="T64" fmla="*/ 0 w 174"/>
                  <a:gd name="T65" fmla="*/ 58 h 74"/>
                  <a:gd name="T66" fmla="*/ 9 w 174"/>
                  <a:gd name="T67" fmla="*/ 54 h 74"/>
                  <a:gd name="T68" fmla="*/ 18 w 174"/>
                  <a:gd name="T69" fmla="*/ 50 h 74"/>
                  <a:gd name="T70" fmla="*/ 29 w 174"/>
                  <a:gd name="T71" fmla="*/ 48 h 74"/>
                  <a:gd name="T72" fmla="*/ 39 w 174"/>
                  <a:gd name="T73" fmla="*/ 48 h 74"/>
                  <a:gd name="T74" fmla="*/ 49 w 174"/>
                  <a:gd name="T75" fmla="*/ 47 h 74"/>
                  <a:gd name="T76" fmla="*/ 61 w 174"/>
                  <a:gd name="T77" fmla="*/ 47 h 74"/>
                  <a:gd name="T78" fmla="*/ 70 w 174"/>
                  <a:gd name="T79" fmla="*/ 45 h 74"/>
                  <a:gd name="T80" fmla="*/ 80 w 174"/>
                  <a:gd name="T81" fmla="*/ 43 h 74"/>
                  <a:gd name="T82" fmla="*/ 92 w 174"/>
                  <a:gd name="T83" fmla="*/ 37 h 74"/>
                  <a:gd name="T84" fmla="*/ 103 w 174"/>
                  <a:gd name="T85" fmla="*/ 33 h 74"/>
                  <a:gd name="T86" fmla="*/ 115 w 174"/>
                  <a:gd name="T87" fmla="*/ 29 h 74"/>
                  <a:gd name="T88" fmla="*/ 126 w 174"/>
                  <a:gd name="T89" fmla="*/ 24 h 74"/>
                  <a:gd name="T90" fmla="*/ 138 w 174"/>
                  <a:gd name="T91" fmla="*/ 19 h 74"/>
                  <a:gd name="T92" fmla="*/ 148 w 174"/>
                  <a:gd name="T93" fmla="*/ 14 h 74"/>
                  <a:gd name="T94" fmla="*/ 160 w 174"/>
                  <a:gd name="T95" fmla="*/ 7 h 74"/>
                  <a:gd name="T96" fmla="*/ 170 w 174"/>
                  <a:gd name="T97" fmla="*/ 0 h 74"/>
                  <a:gd name="T98" fmla="*/ 174 w 174"/>
                  <a:gd name="T9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4" h="74">
                    <a:moveTo>
                      <a:pt x="174" y="0"/>
                    </a:moveTo>
                    <a:lnTo>
                      <a:pt x="167" y="10"/>
                    </a:lnTo>
                    <a:lnTo>
                      <a:pt x="160" y="19"/>
                    </a:lnTo>
                    <a:lnTo>
                      <a:pt x="152" y="29"/>
                    </a:lnTo>
                    <a:lnTo>
                      <a:pt x="144" y="37"/>
                    </a:lnTo>
                    <a:lnTo>
                      <a:pt x="134" y="44"/>
                    </a:lnTo>
                    <a:lnTo>
                      <a:pt x="125" y="51"/>
                    </a:lnTo>
                    <a:lnTo>
                      <a:pt x="116" y="58"/>
                    </a:lnTo>
                    <a:lnTo>
                      <a:pt x="107" y="63"/>
                    </a:lnTo>
                    <a:lnTo>
                      <a:pt x="108" y="58"/>
                    </a:lnTo>
                    <a:lnTo>
                      <a:pt x="111" y="52"/>
                    </a:lnTo>
                    <a:lnTo>
                      <a:pt x="115" y="45"/>
                    </a:lnTo>
                    <a:lnTo>
                      <a:pt x="119" y="41"/>
                    </a:lnTo>
                    <a:lnTo>
                      <a:pt x="110" y="45"/>
                    </a:lnTo>
                    <a:lnTo>
                      <a:pt x="102" y="50"/>
                    </a:lnTo>
                    <a:lnTo>
                      <a:pt x="93" y="55"/>
                    </a:lnTo>
                    <a:lnTo>
                      <a:pt x="84" y="62"/>
                    </a:lnTo>
                    <a:lnTo>
                      <a:pt x="75" y="66"/>
                    </a:lnTo>
                    <a:lnTo>
                      <a:pt x="65" y="71"/>
                    </a:lnTo>
                    <a:lnTo>
                      <a:pt x="55" y="74"/>
                    </a:lnTo>
                    <a:lnTo>
                      <a:pt x="45" y="74"/>
                    </a:lnTo>
                    <a:lnTo>
                      <a:pt x="52" y="70"/>
                    </a:lnTo>
                    <a:lnTo>
                      <a:pt x="58" y="66"/>
                    </a:lnTo>
                    <a:lnTo>
                      <a:pt x="65" y="62"/>
                    </a:lnTo>
                    <a:lnTo>
                      <a:pt x="72" y="56"/>
                    </a:lnTo>
                    <a:lnTo>
                      <a:pt x="63" y="58"/>
                    </a:lnTo>
                    <a:lnTo>
                      <a:pt x="55" y="59"/>
                    </a:lnTo>
                    <a:lnTo>
                      <a:pt x="46" y="59"/>
                    </a:lnTo>
                    <a:lnTo>
                      <a:pt x="37" y="59"/>
                    </a:lnTo>
                    <a:lnTo>
                      <a:pt x="27" y="59"/>
                    </a:lnTo>
                    <a:lnTo>
                      <a:pt x="18" y="59"/>
                    </a:lnTo>
                    <a:lnTo>
                      <a:pt x="9" y="58"/>
                    </a:lnTo>
                    <a:lnTo>
                      <a:pt x="0" y="58"/>
                    </a:lnTo>
                    <a:lnTo>
                      <a:pt x="9" y="54"/>
                    </a:lnTo>
                    <a:lnTo>
                      <a:pt x="18" y="50"/>
                    </a:lnTo>
                    <a:lnTo>
                      <a:pt x="29" y="48"/>
                    </a:lnTo>
                    <a:lnTo>
                      <a:pt x="39" y="48"/>
                    </a:lnTo>
                    <a:lnTo>
                      <a:pt x="49" y="47"/>
                    </a:lnTo>
                    <a:lnTo>
                      <a:pt x="61" y="47"/>
                    </a:lnTo>
                    <a:lnTo>
                      <a:pt x="70" y="45"/>
                    </a:lnTo>
                    <a:lnTo>
                      <a:pt x="80" y="43"/>
                    </a:lnTo>
                    <a:lnTo>
                      <a:pt x="92" y="37"/>
                    </a:lnTo>
                    <a:lnTo>
                      <a:pt x="103" y="33"/>
                    </a:lnTo>
                    <a:lnTo>
                      <a:pt x="115" y="29"/>
                    </a:lnTo>
                    <a:lnTo>
                      <a:pt x="126" y="24"/>
                    </a:lnTo>
                    <a:lnTo>
                      <a:pt x="138" y="19"/>
                    </a:lnTo>
                    <a:lnTo>
                      <a:pt x="148" y="14"/>
                    </a:lnTo>
                    <a:lnTo>
                      <a:pt x="160" y="7"/>
                    </a:lnTo>
                    <a:lnTo>
                      <a:pt x="170" y="0"/>
                    </a:lnTo>
                    <a:lnTo>
                      <a:pt x="174"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23" name="Freeform 680"/>
              <p:cNvSpPr>
                <a:spLocks/>
              </p:cNvSpPr>
              <p:nvPr/>
            </p:nvSpPr>
            <p:spPr bwMode="auto">
              <a:xfrm>
                <a:off x="4580101" y="2826010"/>
                <a:ext cx="17972" cy="44521"/>
              </a:xfrm>
              <a:custGeom>
                <a:avLst/>
                <a:gdLst>
                  <a:gd name="T0" fmla="*/ 37 w 37"/>
                  <a:gd name="T1" fmla="*/ 6 h 36"/>
                  <a:gd name="T2" fmla="*/ 36 w 37"/>
                  <a:gd name="T3" fmla="*/ 13 h 36"/>
                  <a:gd name="T4" fmla="*/ 34 w 37"/>
                  <a:gd name="T5" fmla="*/ 20 h 36"/>
                  <a:gd name="T6" fmla="*/ 30 w 37"/>
                  <a:gd name="T7" fmla="*/ 25 h 36"/>
                  <a:gd name="T8" fmla="*/ 26 w 37"/>
                  <a:gd name="T9" fmla="*/ 29 h 36"/>
                  <a:gd name="T10" fmla="*/ 20 w 37"/>
                  <a:gd name="T11" fmla="*/ 32 h 36"/>
                  <a:gd name="T12" fmla="*/ 13 w 37"/>
                  <a:gd name="T13" fmla="*/ 33 h 36"/>
                  <a:gd name="T14" fmla="*/ 7 w 37"/>
                  <a:gd name="T15" fmla="*/ 35 h 36"/>
                  <a:gd name="T16" fmla="*/ 0 w 37"/>
                  <a:gd name="T17" fmla="*/ 36 h 36"/>
                  <a:gd name="T18" fmla="*/ 4 w 37"/>
                  <a:gd name="T19" fmla="*/ 31 h 36"/>
                  <a:gd name="T20" fmla="*/ 7 w 37"/>
                  <a:gd name="T21" fmla="*/ 25 h 36"/>
                  <a:gd name="T22" fmla="*/ 12 w 37"/>
                  <a:gd name="T23" fmla="*/ 20 h 36"/>
                  <a:gd name="T24" fmla="*/ 16 w 37"/>
                  <a:gd name="T25" fmla="*/ 14 h 36"/>
                  <a:gd name="T26" fmla="*/ 21 w 37"/>
                  <a:gd name="T27" fmla="*/ 10 h 36"/>
                  <a:gd name="T28" fmla="*/ 26 w 37"/>
                  <a:gd name="T29" fmla="*/ 6 h 36"/>
                  <a:gd name="T30" fmla="*/ 30 w 37"/>
                  <a:gd name="T31" fmla="*/ 3 h 36"/>
                  <a:gd name="T32" fmla="*/ 36 w 37"/>
                  <a:gd name="T33" fmla="*/ 0 h 36"/>
                  <a:gd name="T34" fmla="*/ 37 w 37"/>
                  <a:gd name="T35"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7" y="6"/>
                    </a:moveTo>
                    <a:lnTo>
                      <a:pt x="36" y="13"/>
                    </a:lnTo>
                    <a:lnTo>
                      <a:pt x="34" y="20"/>
                    </a:lnTo>
                    <a:lnTo>
                      <a:pt x="30" y="25"/>
                    </a:lnTo>
                    <a:lnTo>
                      <a:pt x="26" y="29"/>
                    </a:lnTo>
                    <a:lnTo>
                      <a:pt x="20" y="32"/>
                    </a:lnTo>
                    <a:lnTo>
                      <a:pt x="13" y="33"/>
                    </a:lnTo>
                    <a:lnTo>
                      <a:pt x="7" y="35"/>
                    </a:lnTo>
                    <a:lnTo>
                      <a:pt x="0" y="36"/>
                    </a:lnTo>
                    <a:lnTo>
                      <a:pt x="4" y="31"/>
                    </a:lnTo>
                    <a:lnTo>
                      <a:pt x="7" y="25"/>
                    </a:lnTo>
                    <a:lnTo>
                      <a:pt x="12" y="20"/>
                    </a:lnTo>
                    <a:lnTo>
                      <a:pt x="16" y="14"/>
                    </a:lnTo>
                    <a:lnTo>
                      <a:pt x="21" y="10"/>
                    </a:lnTo>
                    <a:lnTo>
                      <a:pt x="26" y="6"/>
                    </a:lnTo>
                    <a:lnTo>
                      <a:pt x="30" y="3"/>
                    </a:lnTo>
                    <a:lnTo>
                      <a:pt x="36" y="0"/>
                    </a:lnTo>
                    <a:lnTo>
                      <a:pt x="37"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24" name="Freeform 681"/>
              <p:cNvSpPr>
                <a:spLocks/>
              </p:cNvSpPr>
              <p:nvPr/>
            </p:nvSpPr>
            <p:spPr bwMode="auto">
              <a:xfrm>
                <a:off x="4459288" y="2883251"/>
                <a:ext cx="174729" cy="252283"/>
              </a:xfrm>
              <a:custGeom>
                <a:avLst/>
                <a:gdLst>
                  <a:gd name="T0" fmla="*/ 340 w 352"/>
                  <a:gd name="T1" fmla="*/ 52 h 197"/>
                  <a:gd name="T2" fmla="*/ 326 w 352"/>
                  <a:gd name="T3" fmla="*/ 72 h 197"/>
                  <a:gd name="T4" fmla="*/ 316 w 352"/>
                  <a:gd name="T5" fmla="*/ 96 h 197"/>
                  <a:gd name="T6" fmla="*/ 301 w 352"/>
                  <a:gd name="T7" fmla="*/ 106 h 197"/>
                  <a:gd name="T8" fmla="*/ 284 w 352"/>
                  <a:gd name="T9" fmla="*/ 101 h 197"/>
                  <a:gd name="T10" fmla="*/ 279 w 352"/>
                  <a:gd name="T11" fmla="*/ 120 h 197"/>
                  <a:gd name="T12" fmla="*/ 269 w 352"/>
                  <a:gd name="T13" fmla="*/ 135 h 197"/>
                  <a:gd name="T14" fmla="*/ 252 w 352"/>
                  <a:gd name="T15" fmla="*/ 137 h 197"/>
                  <a:gd name="T16" fmla="*/ 237 w 352"/>
                  <a:gd name="T17" fmla="*/ 145 h 197"/>
                  <a:gd name="T18" fmla="*/ 225 w 352"/>
                  <a:gd name="T19" fmla="*/ 169 h 197"/>
                  <a:gd name="T20" fmla="*/ 209 w 352"/>
                  <a:gd name="T21" fmla="*/ 190 h 197"/>
                  <a:gd name="T22" fmla="*/ 193 w 352"/>
                  <a:gd name="T23" fmla="*/ 191 h 197"/>
                  <a:gd name="T24" fmla="*/ 176 w 352"/>
                  <a:gd name="T25" fmla="*/ 191 h 197"/>
                  <a:gd name="T26" fmla="*/ 158 w 352"/>
                  <a:gd name="T27" fmla="*/ 189 h 197"/>
                  <a:gd name="T28" fmla="*/ 141 w 352"/>
                  <a:gd name="T29" fmla="*/ 189 h 197"/>
                  <a:gd name="T30" fmla="*/ 126 w 352"/>
                  <a:gd name="T31" fmla="*/ 191 h 197"/>
                  <a:gd name="T32" fmla="*/ 111 w 352"/>
                  <a:gd name="T33" fmla="*/ 195 h 197"/>
                  <a:gd name="T34" fmla="*/ 96 w 352"/>
                  <a:gd name="T35" fmla="*/ 195 h 197"/>
                  <a:gd name="T36" fmla="*/ 82 w 352"/>
                  <a:gd name="T37" fmla="*/ 190 h 197"/>
                  <a:gd name="T38" fmla="*/ 71 w 352"/>
                  <a:gd name="T39" fmla="*/ 169 h 197"/>
                  <a:gd name="T40" fmla="*/ 55 w 352"/>
                  <a:gd name="T41" fmla="*/ 157 h 197"/>
                  <a:gd name="T42" fmla="*/ 40 w 352"/>
                  <a:gd name="T43" fmla="*/ 158 h 197"/>
                  <a:gd name="T44" fmla="*/ 26 w 352"/>
                  <a:gd name="T45" fmla="*/ 152 h 197"/>
                  <a:gd name="T46" fmla="*/ 13 w 352"/>
                  <a:gd name="T47" fmla="*/ 142 h 197"/>
                  <a:gd name="T48" fmla="*/ 0 w 352"/>
                  <a:gd name="T49" fmla="*/ 134 h 197"/>
                  <a:gd name="T50" fmla="*/ 15 w 352"/>
                  <a:gd name="T51" fmla="*/ 130 h 197"/>
                  <a:gd name="T52" fmla="*/ 30 w 352"/>
                  <a:gd name="T53" fmla="*/ 127 h 197"/>
                  <a:gd name="T54" fmla="*/ 55 w 352"/>
                  <a:gd name="T55" fmla="*/ 113 h 197"/>
                  <a:gd name="T56" fmla="*/ 80 w 352"/>
                  <a:gd name="T57" fmla="*/ 102 h 197"/>
                  <a:gd name="T58" fmla="*/ 106 w 352"/>
                  <a:gd name="T59" fmla="*/ 93 h 197"/>
                  <a:gd name="T60" fmla="*/ 133 w 352"/>
                  <a:gd name="T61" fmla="*/ 82 h 197"/>
                  <a:gd name="T62" fmla="*/ 158 w 352"/>
                  <a:gd name="T63" fmla="*/ 79 h 197"/>
                  <a:gd name="T64" fmla="*/ 184 w 352"/>
                  <a:gd name="T65" fmla="*/ 76 h 197"/>
                  <a:gd name="T66" fmla="*/ 209 w 352"/>
                  <a:gd name="T67" fmla="*/ 72 h 197"/>
                  <a:gd name="T68" fmla="*/ 233 w 352"/>
                  <a:gd name="T69" fmla="*/ 68 h 197"/>
                  <a:gd name="T70" fmla="*/ 257 w 352"/>
                  <a:gd name="T71" fmla="*/ 61 h 197"/>
                  <a:gd name="T72" fmla="*/ 280 w 352"/>
                  <a:gd name="T73" fmla="*/ 53 h 197"/>
                  <a:gd name="T74" fmla="*/ 302 w 352"/>
                  <a:gd name="T75" fmla="*/ 39 h 197"/>
                  <a:gd name="T76" fmla="*/ 322 w 352"/>
                  <a:gd name="T77" fmla="*/ 23 h 197"/>
                  <a:gd name="T78" fmla="*/ 352 w 352"/>
                  <a:gd name="T79" fmla="*/ 4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97">
                    <a:moveTo>
                      <a:pt x="352" y="49"/>
                    </a:moveTo>
                    <a:lnTo>
                      <a:pt x="340" y="52"/>
                    </a:lnTo>
                    <a:lnTo>
                      <a:pt x="332" y="60"/>
                    </a:lnTo>
                    <a:lnTo>
                      <a:pt x="326" y="72"/>
                    </a:lnTo>
                    <a:lnTo>
                      <a:pt x="322" y="85"/>
                    </a:lnTo>
                    <a:lnTo>
                      <a:pt x="316" y="96"/>
                    </a:lnTo>
                    <a:lnTo>
                      <a:pt x="310" y="104"/>
                    </a:lnTo>
                    <a:lnTo>
                      <a:pt x="301" y="106"/>
                    </a:lnTo>
                    <a:lnTo>
                      <a:pt x="287" y="101"/>
                    </a:lnTo>
                    <a:lnTo>
                      <a:pt x="284" y="101"/>
                    </a:lnTo>
                    <a:lnTo>
                      <a:pt x="281" y="111"/>
                    </a:lnTo>
                    <a:lnTo>
                      <a:pt x="279" y="120"/>
                    </a:lnTo>
                    <a:lnTo>
                      <a:pt x="276" y="128"/>
                    </a:lnTo>
                    <a:lnTo>
                      <a:pt x="269" y="135"/>
                    </a:lnTo>
                    <a:lnTo>
                      <a:pt x="260" y="135"/>
                    </a:lnTo>
                    <a:lnTo>
                      <a:pt x="252" y="137"/>
                    </a:lnTo>
                    <a:lnTo>
                      <a:pt x="243" y="141"/>
                    </a:lnTo>
                    <a:lnTo>
                      <a:pt x="237" y="145"/>
                    </a:lnTo>
                    <a:lnTo>
                      <a:pt x="232" y="157"/>
                    </a:lnTo>
                    <a:lnTo>
                      <a:pt x="225" y="169"/>
                    </a:lnTo>
                    <a:lnTo>
                      <a:pt x="217" y="180"/>
                    </a:lnTo>
                    <a:lnTo>
                      <a:pt x="209" y="190"/>
                    </a:lnTo>
                    <a:lnTo>
                      <a:pt x="201" y="191"/>
                    </a:lnTo>
                    <a:lnTo>
                      <a:pt x="193" y="191"/>
                    </a:lnTo>
                    <a:lnTo>
                      <a:pt x="184" y="191"/>
                    </a:lnTo>
                    <a:lnTo>
                      <a:pt x="176" y="191"/>
                    </a:lnTo>
                    <a:lnTo>
                      <a:pt x="166" y="190"/>
                    </a:lnTo>
                    <a:lnTo>
                      <a:pt x="158" y="189"/>
                    </a:lnTo>
                    <a:lnTo>
                      <a:pt x="149" y="189"/>
                    </a:lnTo>
                    <a:lnTo>
                      <a:pt x="141" y="189"/>
                    </a:lnTo>
                    <a:lnTo>
                      <a:pt x="134" y="189"/>
                    </a:lnTo>
                    <a:lnTo>
                      <a:pt x="126" y="191"/>
                    </a:lnTo>
                    <a:lnTo>
                      <a:pt x="118" y="193"/>
                    </a:lnTo>
                    <a:lnTo>
                      <a:pt x="111" y="195"/>
                    </a:lnTo>
                    <a:lnTo>
                      <a:pt x="103" y="197"/>
                    </a:lnTo>
                    <a:lnTo>
                      <a:pt x="96" y="195"/>
                    </a:lnTo>
                    <a:lnTo>
                      <a:pt x="89" y="194"/>
                    </a:lnTo>
                    <a:lnTo>
                      <a:pt x="82" y="190"/>
                    </a:lnTo>
                    <a:lnTo>
                      <a:pt x="76" y="180"/>
                    </a:lnTo>
                    <a:lnTo>
                      <a:pt x="71" y="169"/>
                    </a:lnTo>
                    <a:lnTo>
                      <a:pt x="65" y="161"/>
                    </a:lnTo>
                    <a:lnTo>
                      <a:pt x="55" y="157"/>
                    </a:lnTo>
                    <a:lnTo>
                      <a:pt x="47" y="160"/>
                    </a:lnTo>
                    <a:lnTo>
                      <a:pt x="40" y="158"/>
                    </a:lnTo>
                    <a:lnTo>
                      <a:pt x="33" y="156"/>
                    </a:lnTo>
                    <a:lnTo>
                      <a:pt x="26" y="152"/>
                    </a:lnTo>
                    <a:lnTo>
                      <a:pt x="19" y="148"/>
                    </a:lnTo>
                    <a:lnTo>
                      <a:pt x="13" y="142"/>
                    </a:lnTo>
                    <a:lnTo>
                      <a:pt x="7" y="138"/>
                    </a:lnTo>
                    <a:lnTo>
                      <a:pt x="0" y="134"/>
                    </a:lnTo>
                    <a:lnTo>
                      <a:pt x="7" y="131"/>
                    </a:lnTo>
                    <a:lnTo>
                      <a:pt x="15" y="130"/>
                    </a:lnTo>
                    <a:lnTo>
                      <a:pt x="24" y="130"/>
                    </a:lnTo>
                    <a:lnTo>
                      <a:pt x="30" y="127"/>
                    </a:lnTo>
                    <a:lnTo>
                      <a:pt x="42" y="119"/>
                    </a:lnTo>
                    <a:lnTo>
                      <a:pt x="55" y="113"/>
                    </a:lnTo>
                    <a:lnTo>
                      <a:pt x="67" y="106"/>
                    </a:lnTo>
                    <a:lnTo>
                      <a:pt x="80" y="102"/>
                    </a:lnTo>
                    <a:lnTo>
                      <a:pt x="94" y="97"/>
                    </a:lnTo>
                    <a:lnTo>
                      <a:pt x="106" y="93"/>
                    </a:lnTo>
                    <a:lnTo>
                      <a:pt x="120" y="87"/>
                    </a:lnTo>
                    <a:lnTo>
                      <a:pt x="133" y="82"/>
                    </a:lnTo>
                    <a:lnTo>
                      <a:pt x="146" y="80"/>
                    </a:lnTo>
                    <a:lnTo>
                      <a:pt x="158" y="79"/>
                    </a:lnTo>
                    <a:lnTo>
                      <a:pt x="171" y="78"/>
                    </a:lnTo>
                    <a:lnTo>
                      <a:pt x="184" y="76"/>
                    </a:lnTo>
                    <a:lnTo>
                      <a:pt x="196" y="75"/>
                    </a:lnTo>
                    <a:lnTo>
                      <a:pt x="209" y="72"/>
                    </a:lnTo>
                    <a:lnTo>
                      <a:pt x="222" y="71"/>
                    </a:lnTo>
                    <a:lnTo>
                      <a:pt x="233" y="68"/>
                    </a:lnTo>
                    <a:lnTo>
                      <a:pt x="246" y="65"/>
                    </a:lnTo>
                    <a:lnTo>
                      <a:pt x="257" y="61"/>
                    </a:lnTo>
                    <a:lnTo>
                      <a:pt x="269" y="57"/>
                    </a:lnTo>
                    <a:lnTo>
                      <a:pt x="280" y="53"/>
                    </a:lnTo>
                    <a:lnTo>
                      <a:pt x="291" y="46"/>
                    </a:lnTo>
                    <a:lnTo>
                      <a:pt x="302" y="39"/>
                    </a:lnTo>
                    <a:lnTo>
                      <a:pt x="313" y="33"/>
                    </a:lnTo>
                    <a:lnTo>
                      <a:pt x="322" y="23"/>
                    </a:lnTo>
                    <a:lnTo>
                      <a:pt x="351" y="0"/>
                    </a:lnTo>
                    <a:lnTo>
                      <a:pt x="352"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25" name="Freeform 682"/>
              <p:cNvSpPr>
                <a:spLocks/>
              </p:cNvSpPr>
              <p:nvPr/>
            </p:nvSpPr>
            <p:spPr bwMode="auto">
              <a:xfrm>
                <a:off x="4577105" y="3001973"/>
                <a:ext cx="7988" cy="16960"/>
              </a:xfrm>
              <a:custGeom>
                <a:avLst/>
                <a:gdLst>
                  <a:gd name="T0" fmla="*/ 16 w 16"/>
                  <a:gd name="T1" fmla="*/ 9 h 15"/>
                  <a:gd name="T2" fmla="*/ 16 w 16"/>
                  <a:gd name="T3" fmla="*/ 11 h 15"/>
                  <a:gd name="T4" fmla="*/ 15 w 16"/>
                  <a:gd name="T5" fmla="*/ 14 h 15"/>
                  <a:gd name="T6" fmla="*/ 12 w 16"/>
                  <a:gd name="T7" fmla="*/ 15 h 15"/>
                  <a:gd name="T8" fmla="*/ 11 w 16"/>
                  <a:gd name="T9" fmla="*/ 15 h 15"/>
                  <a:gd name="T10" fmla="*/ 7 w 16"/>
                  <a:gd name="T11" fmla="*/ 15 h 15"/>
                  <a:gd name="T12" fmla="*/ 4 w 16"/>
                  <a:gd name="T13" fmla="*/ 14 h 15"/>
                  <a:gd name="T14" fmla="*/ 2 w 16"/>
                  <a:gd name="T15" fmla="*/ 11 h 15"/>
                  <a:gd name="T16" fmla="*/ 0 w 16"/>
                  <a:gd name="T17" fmla="*/ 7 h 15"/>
                  <a:gd name="T18" fmla="*/ 2 w 16"/>
                  <a:gd name="T19" fmla="*/ 2 h 15"/>
                  <a:gd name="T20" fmla="*/ 8 w 16"/>
                  <a:gd name="T21" fmla="*/ 0 h 15"/>
                  <a:gd name="T22" fmla="*/ 12 w 16"/>
                  <a:gd name="T23" fmla="*/ 3 h 15"/>
                  <a:gd name="T24" fmla="*/ 16 w 16"/>
                  <a:gd name="T2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5">
                    <a:moveTo>
                      <a:pt x="16" y="9"/>
                    </a:moveTo>
                    <a:lnTo>
                      <a:pt x="16" y="11"/>
                    </a:lnTo>
                    <a:lnTo>
                      <a:pt x="15" y="14"/>
                    </a:lnTo>
                    <a:lnTo>
                      <a:pt x="12" y="15"/>
                    </a:lnTo>
                    <a:lnTo>
                      <a:pt x="11" y="15"/>
                    </a:lnTo>
                    <a:lnTo>
                      <a:pt x="7" y="15"/>
                    </a:lnTo>
                    <a:lnTo>
                      <a:pt x="4" y="14"/>
                    </a:lnTo>
                    <a:lnTo>
                      <a:pt x="2" y="11"/>
                    </a:lnTo>
                    <a:lnTo>
                      <a:pt x="0" y="7"/>
                    </a:lnTo>
                    <a:lnTo>
                      <a:pt x="2" y="2"/>
                    </a:lnTo>
                    <a:lnTo>
                      <a:pt x="8" y="0"/>
                    </a:lnTo>
                    <a:lnTo>
                      <a:pt x="12" y="3"/>
                    </a:lnTo>
                    <a:lnTo>
                      <a:pt x="16"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26" name="Freeform 683"/>
              <p:cNvSpPr>
                <a:spLocks/>
              </p:cNvSpPr>
              <p:nvPr/>
            </p:nvSpPr>
            <p:spPr bwMode="auto">
              <a:xfrm>
                <a:off x="4495232" y="3018933"/>
                <a:ext cx="47926" cy="67841"/>
              </a:xfrm>
              <a:custGeom>
                <a:avLst/>
                <a:gdLst>
                  <a:gd name="T0" fmla="*/ 91 w 97"/>
                  <a:gd name="T1" fmla="*/ 19 h 52"/>
                  <a:gd name="T2" fmla="*/ 85 w 97"/>
                  <a:gd name="T3" fmla="*/ 27 h 52"/>
                  <a:gd name="T4" fmla="*/ 80 w 97"/>
                  <a:gd name="T5" fmla="*/ 33 h 52"/>
                  <a:gd name="T6" fmla="*/ 73 w 97"/>
                  <a:gd name="T7" fmla="*/ 40 h 52"/>
                  <a:gd name="T8" fmla="*/ 66 w 97"/>
                  <a:gd name="T9" fmla="*/ 44 h 52"/>
                  <a:gd name="T10" fmla="*/ 58 w 97"/>
                  <a:gd name="T11" fmla="*/ 48 h 52"/>
                  <a:gd name="T12" fmla="*/ 50 w 97"/>
                  <a:gd name="T13" fmla="*/ 49 h 52"/>
                  <a:gd name="T14" fmla="*/ 42 w 97"/>
                  <a:gd name="T15" fmla="*/ 52 h 52"/>
                  <a:gd name="T16" fmla="*/ 32 w 97"/>
                  <a:gd name="T17" fmla="*/ 52 h 52"/>
                  <a:gd name="T18" fmla="*/ 24 w 97"/>
                  <a:gd name="T19" fmla="*/ 51 h 52"/>
                  <a:gd name="T20" fmla="*/ 15 w 97"/>
                  <a:gd name="T21" fmla="*/ 48 h 52"/>
                  <a:gd name="T22" fmla="*/ 7 w 97"/>
                  <a:gd name="T23" fmla="*/ 45 h 52"/>
                  <a:gd name="T24" fmla="*/ 0 w 97"/>
                  <a:gd name="T25" fmla="*/ 41 h 52"/>
                  <a:gd name="T26" fmla="*/ 13 w 97"/>
                  <a:gd name="T27" fmla="*/ 40 h 52"/>
                  <a:gd name="T28" fmla="*/ 25 w 97"/>
                  <a:gd name="T29" fmla="*/ 38 h 52"/>
                  <a:gd name="T30" fmla="*/ 37 w 97"/>
                  <a:gd name="T31" fmla="*/ 34 h 52"/>
                  <a:gd name="T32" fmla="*/ 48 w 97"/>
                  <a:gd name="T33" fmla="*/ 29 h 52"/>
                  <a:gd name="T34" fmla="*/ 60 w 97"/>
                  <a:gd name="T35" fmla="*/ 23 h 52"/>
                  <a:gd name="T36" fmla="*/ 71 w 97"/>
                  <a:gd name="T37" fmla="*/ 17 h 52"/>
                  <a:gd name="T38" fmla="*/ 83 w 97"/>
                  <a:gd name="T39" fmla="*/ 8 h 52"/>
                  <a:gd name="T40" fmla="*/ 93 w 97"/>
                  <a:gd name="T41" fmla="*/ 0 h 52"/>
                  <a:gd name="T42" fmla="*/ 97 w 97"/>
                  <a:gd name="T43" fmla="*/ 4 h 52"/>
                  <a:gd name="T44" fmla="*/ 96 w 97"/>
                  <a:gd name="T45" fmla="*/ 10 h 52"/>
                  <a:gd name="T46" fmla="*/ 93 w 97"/>
                  <a:gd name="T47" fmla="*/ 14 h 52"/>
                  <a:gd name="T48" fmla="*/ 91 w 97"/>
                  <a:gd name="T4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52">
                    <a:moveTo>
                      <a:pt x="91" y="19"/>
                    </a:moveTo>
                    <a:lnTo>
                      <a:pt x="85" y="27"/>
                    </a:lnTo>
                    <a:lnTo>
                      <a:pt x="80" y="33"/>
                    </a:lnTo>
                    <a:lnTo>
                      <a:pt x="73" y="40"/>
                    </a:lnTo>
                    <a:lnTo>
                      <a:pt x="66" y="44"/>
                    </a:lnTo>
                    <a:lnTo>
                      <a:pt x="58" y="48"/>
                    </a:lnTo>
                    <a:lnTo>
                      <a:pt x="50" y="49"/>
                    </a:lnTo>
                    <a:lnTo>
                      <a:pt x="42" y="52"/>
                    </a:lnTo>
                    <a:lnTo>
                      <a:pt x="32" y="52"/>
                    </a:lnTo>
                    <a:lnTo>
                      <a:pt x="24" y="51"/>
                    </a:lnTo>
                    <a:lnTo>
                      <a:pt x="15" y="48"/>
                    </a:lnTo>
                    <a:lnTo>
                      <a:pt x="7" y="45"/>
                    </a:lnTo>
                    <a:lnTo>
                      <a:pt x="0" y="41"/>
                    </a:lnTo>
                    <a:lnTo>
                      <a:pt x="13" y="40"/>
                    </a:lnTo>
                    <a:lnTo>
                      <a:pt x="25" y="38"/>
                    </a:lnTo>
                    <a:lnTo>
                      <a:pt x="37" y="34"/>
                    </a:lnTo>
                    <a:lnTo>
                      <a:pt x="48" y="29"/>
                    </a:lnTo>
                    <a:lnTo>
                      <a:pt x="60" y="23"/>
                    </a:lnTo>
                    <a:lnTo>
                      <a:pt x="71" y="17"/>
                    </a:lnTo>
                    <a:lnTo>
                      <a:pt x="83" y="8"/>
                    </a:lnTo>
                    <a:lnTo>
                      <a:pt x="93" y="0"/>
                    </a:lnTo>
                    <a:lnTo>
                      <a:pt x="97" y="4"/>
                    </a:lnTo>
                    <a:lnTo>
                      <a:pt x="96" y="10"/>
                    </a:lnTo>
                    <a:lnTo>
                      <a:pt x="93" y="14"/>
                    </a:lnTo>
                    <a:lnTo>
                      <a:pt x="91" y="1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27" name="Freeform 684"/>
              <p:cNvSpPr>
                <a:spLocks/>
              </p:cNvSpPr>
              <p:nvPr/>
            </p:nvSpPr>
            <p:spPr bwMode="auto">
              <a:xfrm>
                <a:off x="4560132" y="3016813"/>
                <a:ext cx="9985" cy="25440"/>
              </a:xfrm>
              <a:custGeom>
                <a:avLst/>
                <a:gdLst>
                  <a:gd name="T0" fmla="*/ 15 w 21"/>
                  <a:gd name="T1" fmla="*/ 16 h 20"/>
                  <a:gd name="T2" fmla="*/ 13 w 21"/>
                  <a:gd name="T3" fmla="*/ 20 h 20"/>
                  <a:gd name="T4" fmla="*/ 8 w 21"/>
                  <a:gd name="T5" fmla="*/ 20 h 20"/>
                  <a:gd name="T6" fmla="*/ 4 w 21"/>
                  <a:gd name="T7" fmla="*/ 19 h 20"/>
                  <a:gd name="T8" fmla="*/ 0 w 21"/>
                  <a:gd name="T9" fmla="*/ 19 h 20"/>
                  <a:gd name="T10" fmla="*/ 0 w 21"/>
                  <a:gd name="T11" fmla="*/ 18 h 20"/>
                  <a:gd name="T12" fmla="*/ 20 w 21"/>
                  <a:gd name="T13" fmla="*/ 0 h 20"/>
                  <a:gd name="T14" fmla="*/ 21 w 21"/>
                  <a:gd name="T15" fmla="*/ 4 h 20"/>
                  <a:gd name="T16" fmla="*/ 20 w 21"/>
                  <a:gd name="T17" fmla="*/ 8 h 20"/>
                  <a:gd name="T18" fmla="*/ 17 w 21"/>
                  <a:gd name="T19" fmla="*/ 12 h 20"/>
                  <a:gd name="T20" fmla="*/ 15 w 21"/>
                  <a:gd name="T21"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15" y="16"/>
                    </a:moveTo>
                    <a:lnTo>
                      <a:pt x="13" y="20"/>
                    </a:lnTo>
                    <a:lnTo>
                      <a:pt x="8" y="20"/>
                    </a:lnTo>
                    <a:lnTo>
                      <a:pt x="4" y="19"/>
                    </a:lnTo>
                    <a:lnTo>
                      <a:pt x="0" y="19"/>
                    </a:lnTo>
                    <a:lnTo>
                      <a:pt x="0" y="18"/>
                    </a:lnTo>
                    <a:lnTo>
                      <a:pt x="20" y="0"/>
                    </a:lnTo>
                    <a:lnTo>
                      <a:pt x="21" y="4"/>
                    </a:lnTo>
                    <a:lnTo>
                      <a:pt x="20" y="8"/>
                    </a:lnTo>
                    <a:lnTo>
                      <a:pt x="17" y="12"/>
                    </a:lnTo>
                    <a:lnTo>
                      <a:pt x="15" y="1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28" name="Freeform 685"/>
              <p:cNvSpPr>
                <a:spLocks/>
              </p:cNvSpPr>
              <p:nvPr/>
            </p:nvSpPr>
            <p:spPr bwMode="auto">
              <a:xfrm>
                <a:off x="4539164" y="3023173"/>
                <a:ext cx="18971" cy="46641"/>
              </a:xfrm>
              <a:custGeom>
                <a:avLst/>
                <a:gdLst>
                  <a:gd name="T0" fmla="*/ 34 w 38"/>
                  <a:gd name="T1" fmla="*/ 18 h 38"/>
                  <a:gd name="T2" fmla="*/ 31 w 38"/>
                  <a:gd name="T3" fmla="*/ 22 h 38"/>
                  <a:gd name="T4" fmla="*/ 27 w 38"/>
                  <a:gd name="T5" fmla="*/ 26 h 38"/>
                  <a:gd name="T6" fmla="*/ 24 w 38"/>
                  <a:gd name="T7" fmla="*/ 30 h 38"/>
                  <a:gd name="T8" fmla="*/ 19 w 38"/>
                  <a:gd name="T9" fmla="*/ 33 h 38"/>
                  <a:gd name="T10" fmla="*/ 15 w 38"/>
                  <a:gd name="T11" fmla="*/ 34 h 38"/>
                  <a:gd name="T12" fmla="*/ 10 w 38"/>
                  <a:gd name="T13" fmla="*/ 37 h 38"/>
                  <a:gd name="T14" fmla="*/ 4 w 38"/>
                  <a:gd name="T15" fmla="*/ 37 h 38"/>
                  <a:gd name="T16" fmla="*/ 0 w 38"/>
                  <a:gd name="T17" fmla="*/ 38 h 38"/>
                  <a:gd name="T18" fmla="*/ 3 w 38"/>
                  <a:gd name="T19" fmla="*/ 33 h 38"/>
                  <a:gd name="T20" fmla="*/ 7 w 38"/>
                  <a:gd name="T21" fmla="*/ 27 h 38"/>
                  <a:gd name="T22" fmla="*/ 11 w 38"/>
                  <a:gd name="T23" fmla="*/ 22 h 38"/>
                  <a:gd name="T24" fmla="*/ 16 w 38"/>
                  <a:gd name="T25" fmla="*/ 16 h 38"/>
                  <a:gd name="T26" fmla="*/ 20 w 38"/>
                  <a:gd name="T27" fmla="*/ 12 h 38"/>
                  <a:gd name="T28" fmla="*/ 25 w 38"/>
                  <a:gd name="T29" fmla="*/ 7 h 38"/>
                  <a:gd name="T30" fmla="*/ 31 w 38"/>
                  <a:gd name="T31" fmla="*/ 3 h 38"/>
                  <a:gd name="T32" fmla="*/ 35 w 38"/>
                  <a:gd name="T33" fmla="*/ 0 h 38"/>
                  <a:gd name="T34" fmla="*/ 38 w 38"/>
                  <a:gd name="T35" fmla="*/ 4 h 38"/>
                  <a:gd name="T36" fmla="*/ 37 w 38"/>
                  <a:gd name="T37" fmla="*/ 8 h 38"/>
                  <a:gd name="T38" fmla="*/ 35 w 38"/>
                  <a:gd name="T39" fmla="*/ 14 h 38"/>
                  <a:gd name="T40" fmla="*/ 34 w 38"/>
                  <a:gd name="T41"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38">
                    <a:moveTo>
                      <a:pt x="34" y="18"/>
                    </a:moveTo>
                    <a:lnTo>
                      <a:pt x="31" y="22"/>
                    </a:lnTo>
                    <a:lnTo>
                      <a:pt x="27" y="26"/>
                    </a:lnTo>
                    <a:lnTo>
                      <a:pt x="24" y="30"/>
                    </a:lnTo>
                    <a:lnTo>
                      <a:pt x="19" y="33"/>
                    </a:lnTo>
                    <a:lnTo>
                      <a:pt x="15" y="34"/>
                    </a:lnTo>
                    <a:lnTo>
                      <a:pt x="10" y="37"/>
                    </a:lnTo>
                    <a:lnTo>
                      <a:pt x="4" y="37"/>
                    </a:lnTo>
                    <a:lnTo>
                      <a:pt x="0" y="38"/>
                    </a:lnTo>
                    <a:lnTo>
                      <a:pt x="3" y="33"/>
                    </a:lnTo>
                    <a:lnTo>
                      <a:pt x="7" y="27"/>
                    </a:lnTo>
                    <a:lnTo>
                      <a:pt x="11" y="22"/>
                    </a:lnTo>
                    <a:lnTo>
                      <a:pt x="16" y="16"/>
                    </a:lnTo>
                    <a:lnTo>
                      <a:pt x="20" y="12"/>
                    </a:lnTo>
                    <a:lnTo>
                      <a:pt x="25" y="7"/>
                    </a:lnTo>
                    <a:lnTo>
                      <a:pt x="31" y="3"/>
                    </a:lnTo>
                    <a:lnTo>
                      <a:pt x="35" y="0"/>
                    </a:lnTo>
                    <a:lnTo>
                      <a:pt x="38" y="4"/>
                    </a:lnTo>
                    <a:lnTo>
                      <a:pt x="37" y="8"/>
                    </a:lnTo>
                    <a:lnTo>
                      <a:pt x="35" y="14"/>
                    </a:lnTo>
                    <a:lnTo>
                      <a:pt x="34"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29" name="Freeform 686"/>
              <p:cNvSpPr>
                <a:spLocks/>
              </p:cNvSpPr>
              <p:nvPr/>
            </p:nvSpPr>
            <p:spPr bwMode="auto">
              <a:xfrm>
                <a:off x="4471269" y="3014693"/>
                <a:ext cx="163746" cy="271364"/>
              </a:xfrm>
              <a:custGeom>
                <a:avLst/>
                <a:gdLst>
                  <a:gd name="T0" fmla="*/ 307 w 327"/>
                  <a:gd name="T1" fmla="*/ 81 h 213"/>
                  <a:gd name="T2" fmla="*/ 300 w 327"/>
                  <a:gd name="T3" fmla="*/ 100 h 213"/>
                  <a:gd name="T4" fmla="*/ 285 w 327"/>
                  <a:gd name="T5" fmla="*/ 111 h 213"/>
                  <a:gd name="T6" fmla="*/ 269 w 327"/>
                  <a:gd name="T7" fmla="*/ 114 h 213"/>
                  <a:gd name="T8" fmla="*/ 265 w 327"/>
                  <a:gd name="T9" fmla="*/ 135 h 213"/>
                  <a:gd name="T10" fmla="*/ 260 w 327"/>
                  <a:gd name="T11" fmla="*/ 156 h 213"/>
                  <a:gd name="T12" fmla="*/ 251 w 327"/>
                  <a:gd name="T13" fmla="*/ 173 h 213"/>
                  <a:gd name="T14" fmla="*/ 241 w 327"/>
                  <a:gd name="T15" fmla="*/ 180 h 213"/>
                  <a:gd name="T16" fmla="*/ 229 w 327"/>
                  <a:gd name="T17" fmla="*/ 185 h 213"/>
                  <a:gd name="T18" fmla="*/ 217 w 327"/>
                  <a:gd name="T19" fmla="*/ 185 h 213"/>
                  <a:gd name="T20" fmla="*/ 206 w 327"/>
                  <a:gd name="T21" fmla="*/ 193 h 213"/>
                  <a:gd name="T22" fmla="*/ 193 w 327"/>
                  <a:gd name="T23" fmla="*/ 207 h 213"/>
                  <a:gd name="T24" fmla="*/ 177 w 327"/>
                  <a:gd name="T25" fmla="*/ 213 h 213"/>
                  <a:gd name="T26" fmla="*/ 161 w 327"/>
                  <a:gd name="T27" fmla="*/ 210 h 213"/>
                  <a:gd name="T28" fmla="*/ 145 w 327"/>
                  <a:gd name="T29" fmla="*/ 203 h 213"/>
                  <a:gd name="T30" fmla="*/ 129 w 327"/>
                  <a:gd name="T31" fmla="*/ 199 h 213"/>
                  <a:gd name="T32" fmla="*/ 114 w 327"/>
                  <a:gd name="T33" fmla="*/ 203 h 213"/>
                  <a:gd name="T34" fmla="*/ 101 w 327"/>
                  <a:gd name="T35" fmla="*/ 204 h 213"/>
                  <a:gd name="T36" fmla="*/ 63 w 327"/>
                  <a:gd name="T37" fmla="*/ 169 h 213"/>
                  <a:gd name="T38" fmla="*/ 50 w 327"/>
                  <a:gd name="T39" fmla="*/ 170 h 213"/>
                  <a:gd name="T40" fmla="*/ 38 w 327"/>
                  <a:gd name="T41" fmla="*/ 174 h 213"/>
                  <a:gd name="T42" fmla="*/ 25 w 327"/>
                  <a:gd name="T43" fmla="*/ 174 h 213"/>
                  <a:gd name="T44" fmla="*/ 14 w 327"/>
                  <a:gd name="T45" fmla="*/ 169 h 213"/>
                  <a:gd name="T46" fmla="*/ 4 w 327"/>
                  <a:gd name="T47" fmla="*/ 165 h 213"/>
                  <a:gd name="T48" fmla="*/ 1 w 327"/>
                  <a:gd name="T49" fmla="*/ 156 h 213"/>
                  <a:gd name="T50" fmla="*/ 23 w 327"/>
                  <a:gd name="T51" fmla="*/ 148 h 213"/>
                  <a:gd name="T52" fmla="*/ 48 w 327"/>
                  <a:gd name="T53" fmla="*/ 146 h 213"/>
                  <a:gd name="T54" fmla="*/ 72 w 327"/>
                  <a:gd name="T55" fmla="*/ 140 h 213"/>
                  <a:gd name="T56" fmla="*/ 97 w 327"/>
                  <a:gd name="T57" fmla="*/ 133 h 213"/>
                  <a:gd name="T58" fmla="*/ 120 w 327"/>
                  <a:gd name="T59" fmla="*/ 126 h 213"/>
                  <a:gd name="T60" fmla="*/ 143 w 327"/>
                  <a:gd name="T61" fmla="*/ 118 h 213"/>
                  <a:gd name="T62" fmla="*/ 166 w 327"/>
                  <a:gd name="T63" fmla="*/ 110 h 213"/>
                  <a:gd name="T64" fmla="*/ 190 w 327"/>
                  <a:gd name="T65" fmla="*/ 102 h 213"/>
                  <a:gd name="T66" fmla="*/ 220 w 327"/>
                  <a:gd name="T67" fmla="*/ 92 h 213"/>
                  <a:gd name="T68" fmla="*/ 252 w 327"/>
                  <a:gd name="T69" fmla="*/ 72 h 213"/>
                  <a:gd name="T70" fmla="*/ 281 w 327"/>
                  <a:gd name="T71" fmla="*/ 44 h 213"/>
                  <a:gd name="T72" fmla="*/ 310 w 327"/>
                  <a:gd name="T73" fmla="*/ 14 h 213"/>
                  <a:gd name="T74" fmla="*/ 327 w 327"/>
                  <a:gd name="T75" fmla="*/ 6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 h="213">
                    <a:moveTo>
                      <a:pt x="308" y="70"/>
                    </a:moveTo>
                    <a:lnTo>
                      <a:pt x="307" y="81"/>
                    </a:lnTo>
                    <a:lnTo>
                      <a:pt x="305" y="91"/>
                    </a:lnTo>
                    <a:lnTo>
                      <a:pt x="300" y="100"/>
                    </a:lnTo>
                    <a:lnTo>
                      <a:pt x="294" y="109"/>
                    </a:lnTo>
                    <a:lnTo>
                      <a:pt x="285" y="111"/>
                    </a:lnTo>
                    <a:lnTo>
                      <a:pt x="277" y="113"/>
                    </a:lnTo>
                    <a:lnTo>
                      <a:pt x="269" y="114"/>
                    </a:lnTo>
                    <a:lnTo>
                      <a:pt x="265" y="122"/>
                    </a:lnTo>
                    <a:lnTo>
                      <a:pt x="265" y="135"/>
                    </a:lnTo>
                    <a:lnTo>
                      <a:pt x="264" y="146"/>
                    </a:lnTo>
                    <a:lnTo>
                      <a:pt x="260" y="156"/>
                    </a:lnTo>
                    <a:lnTo>
                      <a:pt x="255" y="167"/>
                    </a:lnTo>
                    <a:lnTo>
                      <a:pt x="251" y="173"/>
                    </a:lnTo>
                    <a:lnTo>
                      <a:pt x="246" y="177"/>
                    </a:lnTo>
                    <a:lnTo>
                      <a:pt x="241" y="180"/>
                    </a:lnTo>
                    <a:lnTo>
                      <a:pt x="235" y="182"/>
                    </a:lnTo>
                    <a:lnTo>
                      <a:pt x="229" y="185"/>
                    </a:lnTo>
                    <a:lnTo>
                      <a:pt x="223" y="185"/>
                    </a:lnTo>
                    <a:lnTo>
                      <a:pt x="217" y="185"/>
                    </a:lnTo>
                    <a:lnTo>
                      <a:pt x="212" y="185"/>
                    </a:lnTo>
                    <a:lnTo>
                      <a:pt x="206" y="193"/>
                    </a:lnTo>
                    <a:lnTo>
                      <a:pt x="200" y="200"/>
                    </a:lnTo>
                    <a:lnTo>
                      <a:pt x="193" y="207"/>
                    </a:lnTo>
                    <a:lnTo>
                      <a:pt x="186" y="211"/>
                    </a:lnTo>
                    <a:lnTo>
                      <a:pt x="177" y="213"/>
                    </a:lnTo>
                    <a:lnTo>
                      <a:pt x="169" y="213"/>
                    </a:lnTo>
                    <a:lnTo>
                      <a:pt x="161" y="210"/>
                    </a:lnTo>
                    <a:lnTo>
                      <a:pt x="153" y="206"/>
                    </a:lnTo>
                    <a:lnTo>
                      <a:pt x="145" y="203"/>
                    </a:lnTo>
                    <a:lnTo>
                      <a:pt x="137" y="200"/>
                    </a:lnTo>
                    <a:lnTo>
                      <a:pt x="129" y="199"/>
                    </a:lnTo>
                    <a:lnTo>
                      <a:pt x="120" y="200"/>
                    </a:lnTo>
                    <a:lnTo>
                      <a:pt x="114" y="203"/>
                    </a:lnTo>
                    <a:lnTo>
                      <a:pt x="107" y="204"/>
                    </a:lnTo>
                    <a:lnTo>
                      <a:pt x="101" y="204"/>
                    </a:lnTo>
                    <a:lnTo>
                      <a:pt x="94" y="202"/>
                    </a:lnTo>
                    <a:lnTo>
                      <a:pt x="63" y="169"/>
                    </a:lnTo>
                    <a:lnTo>
                      <a:pt x="57" y="169"/>
                    </a:lnTo>
                    <a:lnTo>
                      <a:pt x="50" y="170"/>
                    </a:lnTo>
                    <a:lnTo>
                      <a:pt x="45" y="172"/>
                    </a:lnTo>
                    <a:lnTo>
                      <a:pt x="38" y="174"/>
                    </a:lnTo>
                    <a:lnTo>
                      <a:pt x="32" y="176"/>
                    </a:lnTo>
                    <a:lnTo>
                      <a:pt x="25" y="174"/>
                    </a:lnTo>
                    <a:lnTo>
                      <a:pt x="19" y="173"/>
                    </a:lnTo>
                    <a:lnTo>
                      <a:pt x="14" y="169"/>
                    </a:lnTo>
                    <a:lnTo>
                      <a:pt x="9" y="166"/>
                    </a:lnTo>
                    <a:lnTo>
                      <a:pt x="4" y="165"/>
                    </a:lnTo>
                    <a:lnTo>
                      <a:pt x="0" y="162"/>
                    </a:lnTo>
                    <a:lnTo>
                      <a:pt x="1" y="156"/>
                    </a:lnTo>
                    <a:lnTo>
                      <a:pt x="10" y="148"/>
                    </a:lnTo>
                    <a:lnTo>
                      <a:pt x="23" y="148"/>
                    </a:lnTo>
                    <a:lnTo>
                      <a:pt x="36" y="147"/>
                    </a:lnTo>
                    <a:lnTo>
                      <a:pt x="48" y="146"/>
                    </a:lnTo>
                    <a:lnTo>
                      <a:pt x="61" y="143"/>
                    </a:lnTo>
                    <a:lnTo>
                      <a:pt x="72" y="140"/>
                    </a:lnTo>
                    <a:lnTo>
                      <a:pt x="85" y="137"/>
                    </a:lnTo>
                    <a:lnTo>
                      <a:pt x="97" y="133"/>
                    </a:lnTo>
                    <a:lnTo>
                      <a:pt x="108" y="130"/>
                    </a:lnTo>
                    <a:lnTo>
                      <a:pt x="120" y="126"/>
                    </a:lnTo>
                    <a:lnTo>
                      <a:pt x="131" y="122"/>
                    </a:lnTo>
                    <a:lnTo>
                      <a:pt x="143" y="118"/>
                    </a:lnTo>
                    <a:lnTo>
                      <a:pt x="154" y="114"/>
                    </a:lnTo>
                    <a:lnTo>
                      <a:pt x="166" y="110"/>
                    </a:lnTo>
                    <a:lnTo>
                      <a:pt x="178" y="106"/>
                    </a:lnTo>
                    <a:lnTo>
                      <a:pt x="190" y="102"/>
                    </a:lnTo>
                    <a:lnTo>
                      <a:pt x="201" y="98"/>
                    </a:lnTo>
                    <a:lnTo>
                      <a:pt x="220" y="92"/>
                    </a:lnTo>
                    <a:lnTo>
                      <a:pt x="236" y="83"/>
                    </a:lnTo>
                    <a:lnTo>
                      <a:pt x="252" y="72"/>
                    </a:lnTo>
                    <a:lnTo>
                      <a:pt x="267" y="58"/>
                    </a:lnTo>
                    <a:lnTo>
                      <a:pt x="281" y="44"/>
                    </a:lnTo>
                    <a:lnTo>
                      <a:pt x="296" y="29"/>
                    </a:lnTo>
                    <a:lnTo>
                      <a:pt x="310" y="14"/>
                    </a:lnTo>
                    <a:lnTo>
                      <a:pt x="325" y="0"/>
                    </a:lnTo>
                    <a:lnTo>
                      <a:pt x="327" y="62"/>
                    </a:lnTo>
                    <a:lnTo>
                      <a:pt x="308"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30" name="Freeform 687"/>
              <p:cNvSpPr>
                <a:spLocks/>
              </p:cNvSpPr>
              <p:nvPr/>
            </p:nvSpPr>
            <p:spPr bwMode="auto">
              <a:xfrm>
                <a:off x="4497229" y="3035893"/>
                <a:ext cx="11981" cy="14840"/>
              </a:xfrm>
              <a:custGeom>
                <a:avLst/>
                <a:gdLst>
                  <a:gd name="T0" fmla="*/ 24 w 24"/>
                  <a:gd name="T1" fmla="*/ 5 h 13"/>
                  <a:gd name="T2" fmla="*/ 24 w 24"/>
                  <a:gd name="T3" fmla="*/ 7 h 13"/>
                  <a:gd name="T4" fmla="*/ 22 w 24"/>
                  <a:gd name="T5" fmla="*/ 10 h 13"/>
                  <a:gd name="T6" fmla="*/ 19 w 24"/>
                  <a:gd name="T7" fmla="*/ 11 h 13"/>
                  <a:gd name="T8" fmla="*/ 17 w 24"/>
                  <a:gd name="T9" fmla="*/ 13 h 13"/>
                  <a:gd name="T10" fmla="*/ 12 w 24"/>
                  <a:gd name="T11" fmla="*/ 13 h 13"/>
                  <a:gd name="T12" fmla="*/ 8 w 24"/>
                  <a:gd name="T13" fmla="*/ 13 h 13"/>
                  <a:gd name="T14" fmla="*/ 3 w 24"/>
                  <a:gd name="T15" fmla="*/ 10 h 13"/>
                  <a:gd name="T16" fmla="*/ 0 w 24"/>
                  <a:gd name="T17" fmla="*/ 7 h 13"/>
                  <a:gd name="T18" fmla="*/ 1 w 24"/>
                  <a:gd name="T19" fmla="*/ 5 h 13"/>
                  <a:gd name="T20" fmla="*/ 2 w 24"/>
                  <a:gd name="T21" fmla="*/ 2 h 13"/>
                  <a:gd name="T22" fmla="*/ 4 w 24"/>
                  <a:gd name="T23" fmla="*/ 2 h 13"/>
                  <a:gd name="T24" fmla="*/ 5 w 24"/>
                  <a:gd name="T25" fmla="*/ 0 h 13"/>
                  <a:gd name="T26" fmla="*/ 10 w 24"/>
                  <a:gd name="T27" fmla="*/ 0 h 13"/>
                  <a:gd name="T28" fmla="*/ 16 w 24"/>
                  <a:gd name="T29" fmla="*/ 0 h 13"/>
                  <a:gd name="T30" fmla="*/ 20 w 24"/>
                  <a:gd name="T31" fmla="*/ 0 h 13"/>
                  <a:gd name="T32" fmla="*/ 24 w 24"/>
                  <a:gd name="T3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3">
                    <a:moveTo>
                      <a:pt x="24" y="5"/>
                    </a:moveTo>
                    <a:lnTo>
                      <a:pt x="24" y="7"/>
                    </a:lnTo>
                    <a:lnTo>
                      <a:pt x="22" y="10"/>
                    </a:lnTo>
                    <a:lnTo>
                      <a:pt x="19" y="11"/>
                    </a:lnTo>
                    <a:lnTo>
                      <a:pt x="17" y="13"/>
                    </a:lnTo>
                    <a:lnTo>
                      <a:pt x="12" y="13"/>
                    </a:lnTo>
                    <a:lnTo>
                      <a:pt x="8" y="13"/>
                    </a:lnTo>
                    <a:lnTo>
                      <a:pt x="3" y="10"/>
                    </a:lnTo>
                    <a:lnTo>
                      <a:pt x="0" y="7"/>
                    </a:lnTo>
                    <a:lnTo>
                      <a:pt x="1" y="5"/>
                    </a:lnTo>
                    <a:lnTo>
                      <a:pt x="2" y="2"/>
                    </a:lnTo>
                    <a:lnTo>
                      <a:pt x="4" y="2"/>
                    </a:lnTo>
                    <a:lnTo>
                      <a:pt x="5" y="0"/>
                    </a:lnTo>
                    <a:lnTo>
                      <a:pt x="10" y="0"/>
                    </a:lnTo>
                    <a:lnTo>
                      <a:pt x="16" y="0"/>
                    </a:lnTo>
                    <a:lnTo>
                      <a:pt x="20" y="0"/>
                    </a:lnTo>
                    <a:lnTo>
                      <a:pt x="24"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31" name="Freeform 688"/>
              <p:cNvSpPr>
                <a:spLocks/>
              </p:cNvSpPr>
              <p:nvPr/>
            </p:nvSpPr>
            <p:spPr bwMode="auto">
              <a:xfrm>
                <a:off x="4645000" y="3044373"/>
                <a:ext cx="3994" cy="21200"/>
              </a:xfrm>
              <a:custGeom>
                <a:avLst/>
                <a:gdLst>
                  <a:gd name="T0" fmla="*/ 5 w 7"/>
                  <a:gd name="T1" fmla="*/ 13 h 16"/>
                  <a:gd name="T2" fmla="*/ 4 w 7"/>
                  <a:gd name="T3" fmla="*/ 15 h 16"/>
                  <a:gd name="T4" fmla="*/ 3 w 7"/>
                  <a:gd name="T5" fmla="*/ 16 h 16"/>
                  <a:gd name="T6" fmla="*/ 2 w 7"/>
                  <a:gd name="T7" fmla="*/ 16 h 16"/>
                  <a:gd name="T8" fmla="*/ 1 w 7"/>
                  <a:gd name="T9" fmla="*/ 16 h 16"/>
                  <a:gd name="T10" fmla="*/ 0 w 7"/>
                  <a:gd name="T11" fmla="*/ 12 h 16"/>
                  <a:gd name="T12" fmla="*/ 0 w 7"/>
                  <a:gd name="T13" fmla="*/ 8 h 16"/>
                  <a:gd name="T14" fmla="*/ 0 w 7"/>
                  <a:gd name="T15" fmla="*/ 4 h 16"/>
                  <a:gd name="T16" fmla="*/ 1 w 7"/>
                  <a:gd name="T17" fmla="*/ 0 h 16"/>
                  <a:gd name="T18" fmla="*/ 4 w 7"/>
                  <a:gd name="T19" fmla="*/ 2 h 16"/>
                  <a:gd name="T20" fmla="*/ 7 w 7"/>
                  <a:gd name="T21" fmla="*/ 5 h 16"/>
                  <a:gd name="T22" fmla="*/ 7 w 7"/>
                  <a:gd name="T23" fmla="*/ 9 h 16"/>
                  <a:gd name="T24" fmla="*/ 5 w 7"/>
                  <a:gd name="T2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6">
                    <a:moveTo>
                      <a:pt x="5" y="13"/>
                    </a:moveTo>
                    <a:lnTo>
                      <a:pt x="4" y="15"/>
                    </a:lnTo>
                    <a:lnTo>
                      <a:pt x="3" y="16"/>
                    </a:lnTo>
                    <a:lnTo>
                      <a:pt x="2" y="16"/>
                    </a:lnTo>
                    <a:lnTo>
                      <a:pt x="1" y="16"/>
                    </a:lnTo>
                    <a:lnTo>
                      <a:pt x="0" y="12"/>
                    </a:lnTo>
                    <a:lnTo>
                      <a:pt x="0" y="8"/>
                    </a:lnTo>
                    <a:lnTo>
                      <a:pt x="0" y="4"/>
                    </a:lnTo>
                    <a:lnTo>
                      <a:pt x="1" y="0"/>
                    </a:lnTo>
                    <a:lnTo>
                      <a:pt x="4" y="2"/>
                    </a:lnTo>
                    <a:lnTo>
                      <a:pt x="7" y="5"/>
                    </a:lnTo>
                    <a:lnTo>
                      <a:pt x="7" y="9"/>
                    </a:lnTo>
                    <a:lnTo>
                      <a:pt x="5" y="1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32" name="Freeform 689"/>
              <p:cNvSpPr>
                <a:spLocks/>
              </p:cNvSpPr>
              <p:nvPr/>
            </p:nvSpPr>
            <p:spPr bwMode="auto">
              <a:xfrm>
                <a:off x="4640008" y="3095254"/>
                <a:ext cx="9985" cy="277724"/>
              </a:xfrm>
              <a:custGeom>
                <a:avLst/>
                <a:gdLst>
                  <a:gd name="T0" fmla="*/ 7 w 21"/>
                  <a:gd name="T1" fmla="*/ 195 h 217"/>
                  <a:gd name="T2" fmla="*/ 7 w 21"/>
                  <a:gd name="T3" fmla="*/ 200 h 217"/>
                  <a:gd name="T4" fmla="*/ 6 w 21"/>
                  <a:gd name="T5" fmla="*/ 206 h 217"/>
                  <a:gd name="T6" fmla="*/ 6 w 21"/>
                  <a:gd name="T7" fmla="*/ 211 h 217"/>
                  <a:gd name="T8" fmla="*/ 5 w 21"/>
                  <a:gd name="T9" fmla="*/ 217 h 217"/>
                  <a:gd name="T10" fmla="*/ 1 w 21"/>
                  <a:gd name="T11" fmla="*/ 163 h 217"/>
                  <a:gd name="T12" fmla="*/ 0 w 21"/>
                  <a:gd name="T13" fmla="*/ 109 h 217"/>
                  <a:gd name="T14" fmla="*/ 1 w 21"/>
                  <a:gd name="T15" fmla="*/ 54 h 217"/>
                  <a:gd name="T16" fmla="*/ 6 w 21"/>
                  <a:gd name="T17" fmla="*/ 0 h 217"/>
                  <a:gd name="T18" fmla="*/ 16 w 21"/>
                  <a:gd name="T19" fmla="*/ 47 h 217"/>
                  <a:gd name="T20" fmla="*/ 21 w 21"/>
                  <a:gd name="T21" fmla="*/ 98 h 217"/>
                  <a:gd name="T22" fmla="*/ 19 w 21"/>
                  <a:gd name="T23" fmla="*/ 148 h 217"/>
                  <a:gd name="T24" fmla="*/ 7 w 21"/>
                  <a:gd name="T25" fmla="*/ 19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17">
                    <a:moveTo>
                      <a:pt x="7" y="195"/>
                    </a:moveTo>
                    <a:lnTo>
                      <a:pt x="7" y="200"/>
                    </a:lnTo>
                    <a:lnTo>
                      <a:pt x="6" y="206"/>
                    </a:lnTo>
                    <a:lnTo>
                      <a:pt x="6" y="211"/>
                    </a:lnTo>
                    <a:lnTo>
                      <a:pt x="5" y="217"/>
                    </a:lnTo>
                    <a:lnTo>
                      <a:pt x="1" y="163"/>
                    </a:lnTo>
                    <a:lnTo>
                      <a:pt x="0" y="109"/>
                    </a:lnTo>
                    <a:lnTo>
                      <a:pt x="1" y="54"/>
                    </a:lnTo>
                    <a:lnTo>
                      <a:pt x="6" y="0"/>
                    </a:lnTo>
                    <a:lnTo>
                      <a:pt x="16" y="47"/>
                    </a:lnTo>
                    <a:lnTo>
                      <a:pt x="21" y="98"/>
                    </a:lnTo>
                    <a:lnTo>
                      <a:pt x="19" y="148"/>
                    </a:lnTo>
                    <a:lnTo>
                      <a:pt x="7" y="1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33" name="Freeform 690"/>
              <p:cNvSpPr>
                <a:spLocks/>
              </p:cNvSpPr>
              <p:nvPr/>
            </p:nvSpPr>
            <p:spPr bwMode="auto">
              <a:xfrm>
                <a:off x="4589087" y="3152495"/>
                <a:ext cx="8986" cy="21200"/>
              </a:xfrm>
              <a:custGeom>
                <a:avLst/>
                <a:gdLst>
                  <a:gd name="T0" fmla="*/ 16 w 18"/>
                  <a:gd name="T1" fmla="*/ 12 h 17"/>
                  <a:gd name="T2" fmla="*/ 12 w 18"/>
                  <a:gd name="T3" fmla="*/ 15 h 17"/>
                  <a:gd name="T4" fmla="*/ 10 w 18"/>
                  <a:gd name="T5" fmla="*/ 17 h 17"/>
                  <a:gd name="T6" fmla="*/ 7 w 18"/>
                  <a:gd name="T7" fmla="*/ 17 h 17"/>
                  <a:gd name="T8" fmla="*/ 3 w 18"/>
                  <a:gd name="T9" fmla="*/ 15 h 17"/>
                  <a:gd name="T10" fmla="*/ 2 w 18"/>
                  <a:gd name="T11" fmla="*/ 14 h 17"/>
                  <a:gd name="T12" fmla="*/ 1 w 18"/>
                  <a:gd name="T13" fmla="*/ 12 h 17"/>
                  <a:gd name="T14" fmla="*/ 0 w 18"/>
                  <a:gd name="T15" fmla="*/ 11 h 17"/>
                  <a:gd name="T16" fmla="*/ 0 w 18"/>
                  <a:gd name="T17" fmla="*/ 8 h 17"/>
                  <a:gd name="T18" fmla="*/ 4 w 18"/>
                  <a:gd name="T19" fmla="*/ 6 h 17"/>
                  <a:gd name="T20" fmla="*/ 9 w 18"/>
                  <a:gd name="T21" fmla="*/ 2 h 17"/>
                  <a:gd name="T22" fmla="*/ 15 w 18"/>
                  <a:gd name="T23" fmla="*/ 0 h 17"/>
                  <a:gd name="T24" fmla="*/ 18 w 18"/>
                  <a:gd name="T25" fmla="*/ 7 h 17"/>
                  <a:gd name="T26" fmla="*/ 16 w 18"/>
                  <a:gd name="T2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7">
                    <a:moveTo>
                      <a:pt x="16" y="12"/>
                    </a:moveTo>
                    <a:lnTo>
                      <a:pt x="12" y="15"/>
                    </a:lnTo>
                    <a:lnTo>
                      <a:pt x="10" y="17"/>
                    </a:lnTo>
                    <a:lnTo>
                      <a:pt x="7" y="17"/>
                    </a:lnTo>
                    <a:lnTo>
                      <a:pt x="3" y="15"/>
                    </a:lnTo>
                    <a:lnTo>
                      <a:pt x="2" y="14"/>
                    </a:lnTo>
                    <a:lnTo>
                      <a:pt x="1" y="12"/>
                    </a:lnTo>
                    <a:lnTo>
                      <a:pt x="0" y="11"/>
                    </a:lnTo>
                    <a:lnTo>
                      <a:pt x="0" y="8"/>
                    </a:lnTo>
                    <a:lnTo>
                      <a:pt x="4" y="6"/>
                    </a:lnTo>
                    <a:lnTo>
                      <a:pt x="9" y="2"/>
                    </a:lnTo>
                    <a:lnTo>
                      <a:pt x="15" y="0"/>
                    </a:lnTo>
                    <a:lnTo>
                      <a:pt x="18" y="7"/>
                    </a:lnTo>
                    <a:lnTo>
                      <a:pt x="16" y="12"/>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34" name="Freeform 691"/>
              <p:cNvSpPr>
                <a:spLocks/>
              </p:cNvSpPr>
              <p:nvPr/>
            </p:nvSpPr>
            <p:spPr bwMode="auto">
              <a:xfrm>
                <a:off x="4528181" y="3188535"/>
                <a:ext cx="24961" cy="53001"/>
              </a:xfrm>
              <a:custGeom>
                <a:avLst/>
                <a:gdLst>
                  <a:gd name="T0" fmla="*/ 49 w 49"/>
                  <a:gd name="T1" fmla="*/ 10 h 41"/>
                  <a:gd name="T2" fmla="*/ 48 w 49"/>
                  <a:gd name="T3" fmla="*/ 18 h 41"/>
                  <a:gd name="T4" fmla="*/ 45 w 49"/>
                  <a:gd name="T5" fmla="*/ 25 h 41"/>
                  <a:gd name="T6" fmla="*/ 40 w 49"/>
                  <a:gd name="T7" fmla="*/ 30 h 41"/>
                  <a:gd name="T8" fmla="*/ 35 w 49"/>
                  <a:gd name="T9" fmla="*/ 36 h 41"/>
                  <a:gd name="T10" fmla="*/ 31 w 49"/>
                  <a:gd name="T11" fmla="*/ 38 h 41"/>
                  <a:gd name="T12" fmla="*/ 27 w 49"/>
                  <a:gd name="T13" fmla="*/ 40 h 41"/>
                  <a:gd name="T14" fmla="*/ 23 w 49"/>
                  <a:gd name="T15" fmla="*/ 41 h 41"/>
                  <a:gd name="T16" fmla="*/ 18 w 49"/>
                  <a:gd name="T17" fmla="*/ 41 h 41"/>
                  <a:gd name="T18" fmla="*/ 12 w 49"/>
                  <a:gd name="T19" fmla="*/ 41 h 41"/>
                  <a:gd name="T20" fmla="*/ 8 w 49"/>
                  <a:gd name="T21" fmla="*/ 40 h 41"/>
                  <a:gd name="T22" fmla="*/ 4 w 49"/>
                  <a:gd name="T23" fmla="*/ 38 h 41"/>
                  <a:gd name="T24" fmla="*/ 0 w 49"/>
                  <a:gd name="T25" fmla="*/ 36 h 41"/>
                  <a:gd name="T26" fmla="*/ 0 w 49"/>
                  <a:gd name="T27" fmla="*/ 33 h 41"/>
                  <a:gd name="T28" fmla="*/ 5 w 49"/>
                  <a:gd name="T29" fmla="*/ 30 h 41"/>
                  <a:gd name="T30" fmla="*/ 11 w 49"/>
                  <a:gd name="T31" fmla="*/ 27 h 41"/>
                  <a:gd name="T32" fmla="*/ 17 w 49"/>
                  <a:gd name="T33" fmla="*/ 25 h 41"/>
                  <a:gd name="T34" fmla="*/ 23 w 49"/>
                  <a:gd name="T35" fmla="*/ 20 h 41"/>
                  <a:gd name="T36" fmla="*/ 28 w 49"/>
                  <a:gd name="T37" fmla="*/ 15 h 41"/>
                  <a:gd name="T38" fmla="*/ 33 w 49"/>
                  <a:gd name="T39" fmla="*/ 11 h 41"/>
                  <a:gd name="T40" fmla="*/ 38 w 49"/>
                  <a:gd name="T41" fmla="*/ 5 h 41"/>
                  <a:gd name="T42" fmla="*/ 42 w 49"/>
                  <a:gd name="T43" fmla="*/ 0 h 41"/>
                  <a:gd name="T44" fmla="*/ 46 w 49"/>
                  <a:gd name="T45" fmla="*/ 1 h 41"/>
                  <a:gd name="T46" fmla="*/ 48 w 49"/>
                  <a:gd name="T47" fmla="*/ 4 h 41"/>
                  <a:gd name="T48" fmla="*/ 49 w 49"/>
                  <a:gd name="T49" fmla="*/ 7 h 41"/>
                  <a:gd name="T50" fmla="*/ 49 w 49"/>
                  <a:gd name="T5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41">
                    <a:moveTo>
                      <a:pt x="49" y="10"/>
                    </a:moveTo>
                    <a:lnTo>
                      <a:pt x="48" y="18"/>
                    </a:lnTo>
                    <a:lnTo>
                      <a:pt x="45" y="25"/>
                    </a:lnTo>
                    <a:lnTo>
                      <a:pt x="40" y="30"/>
                    </a:lnTo>
                    <a:lnTo>
                      <a:pt x="35" y="36"/>
                    </a:lnTo>
                    <a:lnTo>
                      <a:pt x="31" y="38"/>
                    </a:lnTo>
                    <a:lnTo>
                      <a:pt x="27" y="40"/>
                    </a:lnTo>
                    <a:lnTo>
                      <a:pt x="23" y="41"/>
                    </a:lnTo>
                    <a:lnTo>
                      <a:pt x="18" y="41"/>
                    </a:lnTo>
                    <a:lnTo>
                      <a:pt x="12" y="41"/>
                    </a:lnTo>
                    <a:lnTo>
                      <a:pt x="8" y="40"/>
                    </a:lnTo>
                    <a:lnTo>
                      <a:pt x="4" y="38"/>
                    </a:lnTo>
                    <a:lnTo>
                      <a:pt x="0" y="36"/>
                    </a:lnTo>
                    <a:lnTo>
                      <a:pt x="0" y="33"/>
                    </a:lnTo>
                    <a:lnTo>
                      <a:pt x="5" y="30"/>
                    </a:lnTo>
                    <a:lnTo>
                      <a:pt x="11" y="27"/>
                    </a:lnTo>
                    <a:lnTo>
                      <a:pt x="17" y="25"/>
                    </a:lnTo>
                    <a:lnTo>
                      <a:pt x="23" y="20"/>
                    </a:lnTo>
                    <a:lnTo>
                      <a:pt x="28" y="15"/>
                    </a:lnTo>
                    <a:lnTo>
                      <a:pt x="33" y="11"/>
                    </a:lnTo>
                    <a:lnTo>
                      <a:pt x="38" y="5"/>
                    </a:lnTo>
                    <a:lnTo>
                      <a:pt x="42" y="0"/>
                    </a:lnTo>
                    <a:lnTo>
                      <a:pt x="46" y="1"/>
                    </a:lnTo>
                    <a:lnTo>
                      <a:pt x="48" y="4"/>
                    </a:lnTo>
                    <a:lnTo>
                      <a:pt x="49" y="7"/>
                    </a:lnTo>
                    <a:lnTo>
                      <a:pt x="49" y="1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35" name="Freeform 692"/>
              <p:cNvSpPr>
                <a:spLocks/>
              </p:cNvSpPr>
              <p:nvPr/>
            </p:nvSpPr>
            <p:spPr bwMode="auto">
              <a:xfrm>
                <a:off x="4578104" y="3188535"/>
                <a:ext cx="5991" cy="16960"/>
              </a:xfrm>
              <a:custGeom>
                <a:avLst/>
                <a:gdLst>
                  <a:gd name="T0" fmla="*/ 11 w 11"/>
                  <a:gd name="T1" fmla="*/ 14 h 15"/>
                  <a:gd name="T2" fmla="*/ 9 w 11"/>
                  <a:gd name="T3" fmla="*/ 15 h 15"/>
                  <a:gd name="T4" fmla="*/ 8 w 11"/>
                  <a:gd name="T5" fmla="*/ 15 h 15"/>
                  <a:gd name="T6" fmla="*/ 6 w 11"/>
                  <a:gd name="T7" fmla="*/ 15 h 15"/>
                  <a:gd name="T8" fmla="*/ 3 w 11"/>
                  <a:gd name="T9" fmla="*/ 15 h 15"/>
                  <a:gd name="T10" fmla="*/ 1 w 11"/>
                  <a:gd name="T11" fmla="*/ 12 h 15"/>
                  <a:gd name="T12" fmla="*/ 0 w 11"/>
                  <a:gd name="T13" fmla="*/ 8 h 15"/>
                  <a:gd name="T14" fmla="*/ 0 w 11"/>
                  <a:gd name="T15" fmla="*/ 4 h 15"/>
                  <a:gd name="T16" fmla="*/ 1 w 11"/>
                  <a:gd name="T17" fmla="*/ 0 h 15"/>
                  <a:gd name="T18" fmla="*/ 4 w 11"/>
                  <a:gd name="T19" fmla="*/ 3 h 15"/>
                  <a:gd name="T20" fmla="*/ 8 w 11"/>
                  <a:gd name="T21" fmla="*/ 4 h 15"/>
                  <a:gd name="T22" fmla="*/ 10 w 11"/>
                  <a:gd name="T23" fmla="*/ 8 h 15"/>
                  <a:gd name="T24" fmla="*/ 11 w 11"/>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5">
                    <a:moveTo>
                      <a:pt x="11" y="14"/>
                    </a:moveTo>
                    <a:lnTo>
                      <a:pt x="9" y="15"/>
                    </a:lnTo>
                    <a:lnTo>
                      <a:pt x="8" y="15"/>
                    </a:lnTo>
                    <a:lnTo>
                      <a:pt x="6" y="15"/>
                    </a:lnTo>
                    <a:lnTo>
                      <a:pt x="3" y="15"/>
                    </a:lnTo>
                    <a:lnTo>
                      <a:pt x="1" y="12"/>
                    </a:lnTo>
                    <a:lnTo>
                      <a:pt x="0" y="8"/>
                    </a:lnTo>
                    <a:lnTo>
                      <a:pt x="0" y="4"/>
                    </a:lnTo>
                    <a:lnTo>
                      <a:pt x="1" y="0"/>
                    </a:lnTo>
                    <a:lnTo>
                      <a:pt x="4" y="3"/>
                    </a:lnTo>
                    <a:lnTo>
                      <a:pt x="8" y="4"/>
                    </a:lnTo>
                    <a:lnTo>
                      <a:pt x="10" y="8"/>
                    </a:lnTo>
                    <a:lnTo>
                      <a:pt x="11" y="1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36" name="Freeform 693"/>
              <p:cNvSpPr>
                <a:spLocks/>
              </p:cNvSpPr>
              <p:nvPr/>
            </p:nvSpPr>
            <p:spPr bwMode="auto">
              <a:xfrm>
                <a:off x="4558135" y="3201255"/>
                <a:ext cx="9985" cy="33920"/>
              </a:xfrm>
              <a:custGeom>
                <a:avLst/>
                <a:gdLst>
                  <a:gd name="T0" fmla="*/ 20 w 20"/>
                  <a:gd name="T1" fmla="*/ 11 h 26"/>
                  <a:gd name="T2" fmla="*/ 19 w 20"/>
                  <a:gd name="T3" fmla="*/ 16 h 26"/>
                  <a:gd name="T4" fmla="*/ 17 w 20"/>
                  <a:gd name="T5" fmla="*/ 20 h 26"/>
                  <a:gd name="T6" fmla="*/ 13 w 20"/>
                  <a:gd name="T7" fmla="*/ 25 h 26"/>
                  <a:gd name="T8" fmla="*/ 9 w 20"/>
                  <a:gd name="T9" fmla="*/ 26 h 26"/>
                  <a:gd name="T10" fmla="*/ 6 w 20"/>
                  <a:gd name="T11" fmla="*/ 26 h 26"/>
                  <a:gd name="T12" fmla="*/ 4 w 20"/>
                  <a:gd name="T13" fmla="*/ 26 h 26"/>
                  <a:gd name="T14" fmla="*/ 2 w 20"/>
                  <a:gd name="T15" fmla="*/ 25 h 26"/>
                  <a:gd name="T16" fmla="*/ 0 w 20"/>
                  <a:gd name="T17" fmla="*/ 23 h 26"/>
                  <a:gd name="T18" fmla="*/ 1 w 20"/>
                  <a:gd name="T19" fmla="*/ 18 h 26"/>
                  <a:gd name="T20" fmla="*/ 3 w 20"/>
                  <a:gd name="T21" fmla="*/ 11 h 26"/>
                  <a:gd name="T22" fmla="*/ 5 w 20"/>
                  <a:gd name="T23" fmla="*/ 5 h 26"/>
                  <a:gd name="T24" fmla="*/ 8 w 20"/>
                  <a:gd name="T25" fmla="*/ 0 h 26"/>
                  <a:gd name="T26" fmla="*/ 11 w 20"/>
                  <a:gd name="T27" fmla="*/ 1 h 26"/>
                  <a:gd name="T28" fmla="*/ 15 w 20"/>
                  <a:gd name="T29" fmla="*/ 4 h 26"/>
                  <a:gd name="T30" fmla="*/ 18 w 20"/>
                  <a:gd name="T31" fmla="*/ 7 h 26"/>
                  <a:gd name="T32" fmla="*/ 20 w 20"/>
                  <a:gd name="T33"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6">
                    <a:moveTo>
                      <a:pt x="20" y="11"/>
                    </a:moveTo>
                    <a:lnTo>
                      <a:pt x="19" y="16"/>
                    </a:lnTo>
                    <a:lnTo>
                      <a:pt x="17" y="20"/>
                    </a:lnTo>
                    <a:lnTo>
                      <a:pt x="13" y="25"/>
                    </a:lnTo>
                    <a:lnTo>
                      <a:pt x="9" y="26"/>
                    </a:lnTo>
                    <a:lnTo>
                      <a:pt x="6" y="26"/>
                    </a:lnTo>
                    <a:lnTo>
                      <a:pt x="4" y="26"/>
                    </a:lnTo>
                    <a:lnTo>
                      <a:pt x="2" y="25"/>
                    </a:lnTo>
                    <a:lnTo>
                      <a:pt x="0" y="23"/>
                    </a:lnTo>
                    <a:lnTo>
                      <a:pt x="1" y="18"/>
                    </a:lnTo>
                    <a:lnTo>
                      <a:pt x="3" y="11"/>
                    </a:lnTo>
                    <a:lnTo>
                      <a:pt x="5" y="5"/>
                    </a:lnTo>
                    <a:lnTo>
                      <a:pt x="8" y="0"/>
                    </a:lnTo>
                    <a:lnTo>
                      <a:pt x="11" y="1"/>
                    </a:lnTo>
                    <a:lnTo>
                      <a:pt x="15" y="4"/>
                    </a:lnTo>
                    <a:lnTo>
                      <a:pt x="18" y="7"/>
                    </a:lnTo>
                    <a:lnTo>
                      <a:pt x="20" y="11"/>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37" name="Freeform 694"/>
              <p:cNvSpPr>
                <a:spLocks/>
              </p:cNvSpPr>
              <p:nvPr/>
            </p:nvSpPr>
            <p:spPr bwMode="auto">
              <a:xfrm>
                <a:off x="4507214" y="3252136"/>
                <a:ext cx="125805" cy="233203"/>
              </a:xfrm>
              <a:custGeom>
                <a:avLst/>
                <a:gdLst>
                  <a:gd name="T0" fmla="*/ 247 w 251"/>
                  <a:gd name="T1" fmla="*/ 55 h 182"/>
                  <a:gd name="T2" fmla="*/ 237 w 251"/>
                  <a:gd name="T3" fmla="*/ 51 h 182"/>
                  <a:gd name="T4" fmla="*/ 228 w 251"/>
                  <a:gd name="T5" fmla="*/ 59 h 182"/>
                  <a:gd name="T6" fmla="*/ 223 w 251"/>
                  <a:gd name="T7" fmla="*/ 71 h 182"/>
                  <a:gd name="T8" fmla="*/ 225 w 251"/>
                  <a:gd name="T9" fmla="*/ 84 h 182"/>
                  <a:gd name="T10" fmla="*/ 226 w 251"/>
                  <a:gd name="T11" fmla="*/ 97 h 182"/>
                  <a:gd name="T12" fmla="*/ 223 w 251"/>
                  <a:gd name="T13" fmla="*/ 108 h 182"/>
                  <a:gd name="T14" fmla="*/ 217 w 251"/>
                  <a:gd name="T15" fmla="*/ 117 h 182"/>
                  <a:gd name="T16" fmla="*/ 195 w 251"/>
                  <a:gd name="T17" fmla="*/ 114 h 182"/>
                  <a:gd name="T18" fmla="*/ 190 w 251"/>
                  <a:gd name="T19" fmla="*/ 151 h 182"/>
                  <a:gd name="T20" fmla="*/ 175 w 251"/>
                  <a:gd name="T21" fmla="*/ 182 h 182"/>
                  <a:gd name="T22" fmla="*/ 160 w 251"/>
                  <a:gd name="T23" fmla="*/ 174 h 182"/>
                  <a:gd name="T24" fmla="*/ 145 w 251"/>
                  <a:gd name="T25" fmla="*/ 159 h 182"/>
                  <a:gd name="T26" fmla="*/ 130 w 251"/>
                  <a:gd name="T27" fmla="*/ 151 h 182"/>
                  <a:gd name="T28" fmla="*/ 115 w 251"/>
                  <a:gd name="T29" fmla="*/ 166 h 182"/>
                  <a:gd name="T30" fmla="*/ 106 w 251"/>
                  <a:gd name="T31" fmla="*/ 175 h 182"/>
                  <a:gd name="T32" fmla="*/ 95 w 251"/>
                  <a:gd name="T33" fmla="*/ 177 h 182"/>
                  <a:gd name="T34" fmla="*/ 82 w 251"/>
                  <a:gd name="T35" fmla="*/ 169 h 182"/>
                  <a:gd name="T36" fmla="*/ 73 w 251"/>
                  <a:gd name="T37" fmla="*/ 155 h 182"/>
                  <a:gd name="T38" fmla="*/ 62 w 251"/>
                  <a:gd name="T39" fmla="*/ 143 h 182"/>
                  <a:gd name="T40" fmla="*/ 49 w 251"/>
                  <a:gd name="T41" fmla="*/ 141 h 182"/>
                  <a:gd name="T42" fmla="*/ 37 w 251"/>
                  <a:gd name="T43" fmla="*/ 156 h 182"/>
                  <a:gd name="T44" fmla="*/ 27 w 251"/>
                  <a:gd name="T45" fmla="*/ 147 h 182"/>
                  <a:gd name="T46" fmla="*/ 16 w 251"/>
                  <a:gd name="T47" fmla="*/ 152 h 182"/>
                  <a:gd name="T48" fmla="*/ 9 w 251"/>
                  <a:gd name="T49" fmla="*/ 162 h 182"/>
                  <a:gd name="T50" fmla="*/ 1 w 251"/>
                  <a:gd name="T51" fmla="*/ 158 h 182"/>
                  <a:gd name="T52" fmla="*/ 1 w 251"/>
                  <a:gd name="T53" fmla="*/ 148 h 182"/>
                  <a:gd name="T54" fmla="*/ 5 w 251"/>
                  <a:gd name="T55" fmla="*/ 133 h 182"/>
                  <a:gd name="T56" fmla="*/ 15 w 251"/>
                  <a:gd name="T57" fmla="*/ 122 h 182"/>
                  <a:gd name="T58" fmla="*/ 29 w 251"/>
                  <a:gd name="T59" fmla="*/ 118 h 182"/>
                  <a:gd name="T60" fmla="*/ 45 w 251"/>
                  <a:gd name="T61" fmla="*/ 115 h 182"/>
                  <a:gd name="T62" fmla="*/ 58 w 251"/>
                  <a:gd name="T63" fmla="*/ 111 h 182"/>
                  <a:gd name="T64" fmla="*/ 70 w 251"/>
                  <a:gd name="T65" fmla="*/ 108 h 182"/>
                  <a:gd name="T66" fmla="*/ 83 w 251"/>
                  <a:gd name="T67" fmla="*/ 104 h 182"/>
                  <a:gd name="T68" fmla="*/ 95 w 251"/>
                  <a:gd name="T69" fmla="*/ 99 h 182"/>
                  <a:gd name="T70" fmla="*/ 34 w 251"/>
                  <a:gd name="T71" fmla="*/ 82 h 182"/>
                  <a:gd name="T72" fmla="*/ 64 w 251"/>
                  <a:gd name="T73" fmla="*/ 77 h 182"/>
                  <a:gd name="T74" fmla="*/ 94 w 251"/>
                  <a:gd name="T75" fmla="*/ 76 h 182"/>
                  <a:gd name="T76" fmla="*/ 125 w 251"/>
                  <a:gd name="T77" fmla="*/ 73 h 182"/>
                  <a:gd name="T78" fmla="*/ 153 w 251"/>
                  <a:gd name="T79" fmla="*/ 65 h 182"/>
                  <a:gd name="T80" fmla="*/ 178 w 251"/>
                  <a:gd name="T81" fmla="*/ 50 h 182"/>
                  <a:gd name="T82" fmla="*/ 202 w 251"/>
                  <a:gd name="T83" fmla="*/ 33 h 182"/>
                  <a:gd name="T84" fmla="*/ 226 w 251"/>
                  <a:gd name="T85" fmla="*/ 17 h 182"/>
                  <a:gd name="T86" fmla="*/ 249 w 251"/>
                  <a:gd name="T8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1" h="182">
                    <a:moveTo>
                      <a:pt x="251" y="55"/>
                    </a:moveTo>
                    <a:lnTo>
                      <a:pt x="247" y="55"/>
                    </a:lnTo>
                    <a:lnTo>
                      <a:pt x="242" y="54"/>
                    </a:lnTo>
                    <a:lnTo>
                      <a:pt x="237" y="51"/>
                    </a:lnTo>
                    <a:lnTo>
                      <a:pt x="233" y="54"/>
                    </a:lnTo>
                    <a:lnTo>
                      <a:pt x="228" y="59"/>
                    </a:lnTo>
                    <a:lnTo>
                      <a:pt x="225" y="65"/>
                    </a:lnTo>
                    <a:lnTo>
                      <a:pt x="223" y="71"/>
                    </a:lnTo>
                    <a:lnTo>
                      <a:pt x="223" y="78"/>
                    </a:lnTo>
                    <a:lnTo>
                      <a:pt x="225" y="84"/>
                    </a:lnTo>
                    <a:lnTo>
                      <a:pt x="226" y="91"/>
                    </a:lnTo>
                    <a:lnTo>
                      <a:pt x="226" y="97"/>
                    </a:lnTo>
                    <a:lnTo>
                      <a:pt x="224" y="104"/>
                    </a:lnTo>
                    <a:lnTo>
                      <a:pt x="223" y="108"/>
                    </a:lnTo>
                    <a:lnTo>
                      <a:pt x="220" y="113"/>
                    </a:lnTo>
                    <a:lnTo>
                      <a:pt x="217" y="117"/>
                    </a:lnTo>
                    <a:lnTo>
                      <a:pt x="212" y="118"/>
                    </a:lnTo>
                    <a:lnTo>
                      <a:pt x="195" y="114"/>
                    </a:lnTo>
                    <a:lnTo>
                      <a:pt x="194" y="133"/>
                    </a:lnTo>
                    <a:lnTo>
                      <a:pt x="190" y="151"/>
                    </a:lnTo>
                    <a:lnTo>
                      <a:pt x="186" y="167"/>
                    </a:lnTo>
                    <a:lnTo>
                      <a:pt x="175" y="182"/>
                    </a:lnTo>
                    <a:lnTo>
                      <a:pt x="167" y="180"/>
                    </a:lnTo>
                    <a:lnTo>
                      <a:pt x="160" y="174"/>
                    </a:lnTo>
                    <a:lnTo>
                      <a:pt x="152" y="166"/>
                    </a:lnTo>
                    <a:lnTo>
                      <a:pt x="145" y="159"/>
                    </a:lnTo>
                    <a:lnTo>
                      <a:pt x="138" y="154"/>
                    </a:lnTo>
                    <a:lnTo>
                      <a:pt x="130" y="151"/>
                    </a:lnTo>
                    <a:lnTo>
                      <a:pt x="123" y="155"/>
                    </a:lnTo>
                    <a:lnTo>
                      <a:pt x="115" y="166"/>
                    </a:lnTo>
                    <a:lnTo>
                      <a:pt x="111" y="171"/>
                    </a:lnTo>
                    <a:lnTo>
                      <a:pt x="106" y="175"/>
                    </a:lnTo>
                    <a:lnTo>
                      <a:pt x="100" y="177"/>
                    </a:lnTo>
                    <a:lnTo>
                      <a:pt x="95" y="177"/>
                    </a:lnTo>
                    <a:lnTo>
                      <a:pt x="88" y="174"/>
                    </a:lnTo>
                    <a:lnTo>
                      <a:pt x="82" y="169"/>
                    </a:lnTo>
                    <a:lnTo>
                      <a:pt x="77" y="162"/>
                    </a:lnTo>
                    <a:lnTo>
                      <a:pt x="73" y="155"/>
                    </a:lnTo>
                    <a:lnTo>
                      <a:pt x="68" y="148"/>
                    </a:lnTo>
                    <a:lnTo>
                      <a:pt x="62" y="143"/>
                    </a:lnTo>
                    <a:lnTo>
                      <a:pt x="56" y="141"/>
                    </a:lnTo>
                    <a:lnTo>
                      <a:pt x="49" y="141"/>
                    </a:lnTo>
                    <a:lnTo>
                      <a:pt x="42" y="158"/>
                    </a:lnTo>
                    <a:lnTo>
                      <a:pt x="37" y="156"/>
                    </a:lnTo>
                    <a:lnTo>
                      <a:pt x="31" y="151"/>
                    </a:lnTo>
                    <a:lnTo>
                      <a:pt x="27" y="147"/>
                    </a:lnTo>
                    <a:lnTo>
                      <a:pt x="20" y="147"/>
                    </a:lnTo>
                    <a:lnTo>
                      <a:pt x="16" y="152"/>
                    </a:lnTo>
                    <a:lnTo>
                      <a:pt x="13" y="158"/>
                    </a:lnTo>
                    <a:lnTo>
                      <a:pt x="9" y="162"/>
                    </a:lnTo>
                    <a:lnTo>
                      <a:pt x="4" y="162"/>
                    </a:lnTo>
                    <a:lnTo>
                      <a:pt x="1" y="158"/>
                    </a:lnTo>
                    <a:lnTo>
                      <a:pt x="0" y="154"/>
                    </a:lnTo>
                    <a:lnTo>
                      <a:pt x="1" y="148"/>
                    </a:lnTo>
                    <a:lnTo>
                      <a:pt x="3" y="143"/>
                    </a:lnTo>
                    <a:lnTo>
                      <a:pt x="5" y="133"/>
                    </a:lnTo>
                    <a:lnTo>
                      <a:pt x="8" y="126"/>
                    </a:lnTo>
                    <a:lnTo>
                      <a:pt x="15" y="122"/>
                    </a:lnTo>
                    <a:lnTo>
                      <a:pt x="22" y="119"/>
                    </a:lnTo>
                    <a:lnTo>
                      <a:pt x="29" y="118"/>
                    </a:lnTo>
                    <a:lnTo>
                      <a:pt x="37" y="117"/>
                    </a:lnTo>
                    <a:lnTo>
                      <a:pt x="45" y="115"/>
                    </a:lnTo>
                    <a:lnTo>
                      <a:pt x="52" y="113"/>
                    </a:lnTo>
                    <a:lnTo>
                      <a:pt x="58" y="111"/>
                    </a:lnTo>
                    <a:lnTo>
                      <a:pt x="65" y="110"/>
                    </a:lnTo>
                    <a:lnTo>
                      <a:pt x="70" y="108"/>
                    </a:lnTo>
                    <a:lnTo>
                      <a:pt x="77" y="106"/>
                    </a:lnTo>
                    <a:lnTo>
                      <a:pt x="83" y="104"/>
                    </a:lnTo>
                    <a:lnTo>
                      <a:pt x="89" y="102"/>
                    </a:lnTo>
                    <a:lnTo>
                      <a:pt x="95" y="99"/>
                    </a:lnTo>
                    <a:lnTo>
                      <a:pt x="100" y="95"/>
                    </a:lnTo>
                    <a:lnTo>
                      <a:pt x="34" y="82"/>
                    </a:lnTo>
                    <a:lnTo>
                      <a:pt x="49" y="80"/>
                    </a:lnTo>
                    <a:lnTo>
                      <a:pt x="64" y="77"/>
                    </a:lnTo>
                    <a:lnTo>
                      <a:pt x="79" y="76"/>
                    </a:lnTo>
                    <a:lnTo>
                      <a:pt x="94" y="76"/>
                    </a:lnTo>
                    <a:lnTo>
                      <a:pt x="110" y="74"/>
                    </a:lnTo>
                    <a:lnTo>
                      <a:pt x="125" y="73"/>
                    </a:lnTo>
                    <a:lnTo>
                      <a:pt x="140" y="69"/>
                    </a:lnTo>
                    <a:lnTo>
                      <a:pt x="153" y="65"/>
                    </a:lnTo>
                    <a:lnTo>
                      <a:pt x="165" y="58"/>
                    </a:lnTo>
                    <a:lnTo>
                      <a:pt x="178" y="50"/>
                    </a:lnTo>
                    <a:lnTo>
                      <a:pt x="189" y="41"/>
                    </a:lnTo>
                    <a:lnTo>
                      <a:pt x="202" y="33"/>
                    </a:lnTo>
                    <a:lnTo>
                      <a:pt x="213" y="25"/>
                    </a:lnTo>
                    <a:lnTo>
                      <a:pt x="226" y="17"/>
                    </a:lnTo>
                    <a:lnTo>
                      <a:pt x="237" y="8"/>
                    </a:lnTo>
                    <a:lnTo>
                      <a:pt x="249" y="0"/>
                    </a:lnTo>
                    <a:lnTo>
                      <a:pt x="25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38" name="Freeform 695"/>
              <p:cNvSpPr>
                <a:spLocks/>
              </p:cNvSpPr>
              <p:nvPr/>
            </p:nvSpPr>
            <p:spPr bwMode="auto">
              <a:xfrm>
                <a:off x="4596076" y="3347537"/>
                <a:ext cx="6989" cy="16960"/>
              </a:xfrm>
              <a:custGeom>
                <a:avLst/>
                <a:gdLst>
                  <a:gd name="T0" fmla="*/ 15 w 15"/>
                  <a:gd name="T1" fmla="*/ 3 h 15"/>
                  <a:gd name="T2" fmla="*/ 13 w 15"/>
                  <a:gd name="T3" fmla="*/ 8 h 15"/>
                  <a:gd name="T4" fmla="*/ 10 w 15"/>
                  <a:gd name="T5" fmla="*/ 11 h 15"/>
                  <a:gd name="T6" fmla="*/ 5 w 15"/>
                  <a:gd name="T7" fmla="*/ 14 h 15"/>
                  <a:gd name="T8" fmla="*/ 2 w 15"/>
                  <a:gd name="T9" fmla="*/ 15 h 15"/>
                  <a:gd name="T10" fmla="*/ 1 w 15"/>
                  <a:gd name="T11" fmla="*/ 12 h 15"/>
                  <a:gd name="T12" fmla="*/ 0 w 15"/>
                  <a:gd name="T13" fmla="*/ 8 h 15"/>
                  <a:gd name="T14" fmla="*/ 0 w 15"/>
                  <a:gd name="T15" fmla="*/ 6 h 15"/>
                  <a:gd name="T16" fmla="*/ 0 w 15"/>
                  <a:gd name="T17" fmla="*/ 3 h 15"/>
                  <a:gd name="T18" fmla="*/ 3 w 15"/>
                  <a:gd name="T19" fmla="*/ 2 h 15"/>
                  <a:gd name="T20" fmla="*/ 8 w 15"/>
                  <a:gd name="T21" fmla="*/ 0 h 15"/>
                  <a:gd name="T22" fmla="*/ 11 w 15"/>
                  <a:gd name="T23" fmla="*/ 2 h 15"/>
                  <a:gd name="T24" fmla="*/ 15 w 15"/>
                  <a:gd name="T2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5" y="3"/>
                    </a:moveTo>
                    <a:lnTo>
                      <a:pt x="13" y="8"/>
                    </a:lnTo>
                    <a:lnTo>
                      <a:pt x="10" y="11"/>
                    </a:lnTo>
                    <a:lnTo>
                      <a:pt x="5" y="14"/>
                    </a:lnTo>
                    <a:lnTo>
                      <a:pt x="2" y="15"/>
                    </a:lnTo>
                    <a:lnTo>
                      <a:pt x="1" y="12"/>
                    </a:lnTo>
                    <a:lnTo>
                      <a:pt x="0" y="8"/>
                    </a:lnTo>
                    <a:lnTo>
                      <a:pt x="0" y="6"/>
                    </a:lnTo>
                    <a:lnTo>
                      <a:pt x="0" y="3"/>
                    </a:lnTo>
                    <a:lnTo>
                      <a:pt x="3" y="2"/>
                    </a:lnTo>
                    <a:lnTo>
                      <a:pt x="8" y="0"/>
                    </a:lnTo>
                    <a:lnTo>
                      <a:pt x="11" y="2"/>
                    </a:lnTo>
                    <a:lnTo>
                      <a:pt x="15"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39" name="Freeform 696"/>
              <p:cNvSpPr>
                <a:spLocks/>
              </p:cNvSpPr>
              <p:nvPr/>
            </p:nvSpPr>
            <p:spPr bwMode="auto">
              <a:xfrm>
                <a:off x="4647996" y="3356017"/>
                <a:ext cx="1997" cy="84801"/>
              </a:xfrm>
              <a:custGeom>
                <a:avLst/>
                <a:gdLst>
                  <a:gd name="T0" fmla="*/ 3 w 5"/>
                  <a:gd name="T1" fmla="*/ 63 h 64"/>
                  <a:gd name="T2" fmla="*/ 1 w 5"/>
                  <a:gd name="T3" fmla="*/ 64 h 64"/>
                  <a:gd name="T4" fmla="*/ 1 w 5"/>
                  <a:gd name="T5" fmla="*/ 48 h 64"/>
                  <a:gd name="T6" fmla="*/ 0 w 5"/>
                  <a:gd name="T7" fmla="*/ 31 h 64"/>
                  <a:gd name="T8" fmla="*/ 0 w 5"/>
                  <a:gd name="T9" fmla="*/ 15 h 64"/>
                  <a:gd name="T10" fmla="*/ 1 w 5"/>
                  <a:gd name="T11" fmla="*/ 0 h 64"/>
                  <a:gd name="T12" fmla="*/ 5 w 5"/>
                  <a:gd name="T13" fmla="*/ 15 h 64"/>
                  <a:gd name="T14" fmla="*/ 5 w 5"/>
                  <a:gd name="T15" fmla="*/ 30 h 64"/>
                  <a:gd name="T16" fmla="*/ 3 w 5"/>
                  <a:gd name="T17" fmla="*/ 46 h 64"/>
                  <a:gd name="T18" fmla="*/ 3 w 5"/>
                  <a:gd name="T19"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4">
                    <a:moveTo>
                      <a:pt x="3" y="63"/>
                    </a:moveTo>
                    <a:lnTo>
                      <a:pt x="1" y="64"/>
                    </a:lnTo>
                    <a:lnTo>
                      <a:pt x="1" y="48"/>
                    </a:lnTo>
                    <a:lnTo>
                      <a:pt x="0" y="31"/>
                    </a:lnTo>
                    <a:lnTo>
                      <a:pt x="0" y="15"/>
                    </a:lnTo>
                    <a:lnTo>
                      <a:pt x="1" y="0"/>
                    </a:lnTo>
                    <a:lnTo>
                      <a:pt x="5" y="15"/>
                    </a:lnTo>
                    <a:lnTo>
                      <a:pt x="5" y="30"/>
                    </a:lnTo>
                    <a:lnTo>
                      <a:pt x="3" y="46"/>
                    </a:lnTo>
                    <a:lnTo>
                      <a:pt x="3" y="6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40" name="Freeform 697"/>
              <p:cNvSpPr>
                <a:spLocks/>
              </p:cNvSpPr>
              <p:nvPr/>
            </p:nvSpPr>
            <p:spPr bwMode="auto">
              <a:xfrm>
                <a:off x="4582098" y="3387818"/>
                <a:ext cx="10983" cy="36040"/>
              </a:xfrm>
              <a:custGeom>
                <a:avLst/>
                <a:gdLst>
                  <a:gd name="T0" fmla="*/ 23 w 23"/>
                  <a:gd name="T1" fmla="*/ 6 h 27"/>
                  <a:gd name="T2" fmla="*/ 23 w 23"/>
                  <a:gd name="T3" fmla="*/ 11 h 27"/>
                  <a:gd name="T4" fmla="*/ 22 w 23"/>
                  <a:gd name="T5" fmla="*/ 18 h 27"/>
                  <a:gd name="T6" fmla="*/ 20 w 23"/>
                  <a:gd name="T7" fmla="*/ 22 h 27"/>
                  <a:gd name="T8" fmla="*/ 15 w 23"/>
                  <a:gd name="T9" fmla="*/ 26 h 27"/>
                  <a:gd name="T10" fmla="*/ 11 w 23"/>
                  <a:gd name="T11" fmla="*/ 27 h 27"/>
                  <a:gd name="T12" fmla="*/ 7 w 23"/>
                  <a:gd name="T13" fmla="*/ 27 h 27"/>
                  <a:gd name="T14" fmla="*/ 2 w 23"/>
                  <a:gd name="T15" fmla="*/ 26 h 27"/>
                  <a:gd name="T16" fmla="*/ 0 w 23"/>
                  <a:gd name="T17" fmla="*/ 22 h 27"/>
                  <a:gd name="T18" fmla="*/ 0 w 23"/>
                  <a:gd name="T19" fmla="*/ 15 h 27"/>
                  <a:gd name="T20" fmla="*/ 2 w 23"/>
                  <a:gd name="T21" fmla="*/ 8 h 27"/>
                  <a:gd name="T22" fmla="*/ 6 w 23"/>
                  <a:gd name="T23" fmla="*/ 4 h 27"/>
                  <a:gd name="T24" fmla="*/ 10 w 23"/>
                  <a:gd name="T25" fmla="*/ 0 h 27"/>
                  <a:gd name="T26" fmla="*/ 15 w 23"/>
                  <a:gd name="T27" fmla="*/ 0 h 27"/>
                  <a:gd name="T28" fmla="*/ 18 w 23"/>
                  <a:gd name="T29" fmla="*/ 0 h 27"/>
                  <a:gd name="T30" fmla="*/ 22 w 23"/>
                  <a:gd name="T31" fmla="*/ 3 h 27"/>
                  <a:gd name="T32" fmla="*/ 23 w 23"/>
                  <a:gd name="T33"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23" y="6"/>
                    </a:moveTo>
                    <a:lnTo>
                      <a:pt x="23" y="11"/>
                    </a:lnTo>
                    <a:lnTo>
                      <a:pt x="22" y="18"/>
                    </a:lnTo>
                    <a:lnTo>
                      <a:pt x="20" y="22"/>
                    </a:lnTo>
                    <a:lnTo>
                      <a:pt x="15" y="26"/>
                    </a:lnTo>
                    <a:lnTo>
                      <a:pt x="11" y="27"/>
                    </a:lnTo>
                    <a:lnTo>
                      <a:pt x="7" y="27"/>
                    </a:lnTo>
                    <a:lnTo>
                      <a:pt x="2" y="26"/>
                    </a:lnTo>
                    <a:lnTo>
                      <a:pt x="0" y="22"/>
                    </a:lnTo>
                    <a:lnTo>
                      <a:pt x="0" y="15"/>
                    </a:lnTo>
                    <a:lnTo>
                      <a:pt x="2" y="8"/>
                    </a:lnTo>
                    <a:lnTo>
                      <a:pt x="6" y="4"/>
                    </a:lnTo>
                    <a:lnTo>
                      <a:pt x="10" y="0"/>
                    </a:lnTo>
                    <a:lnTo>
                      <a:pt x="15" y="0"/>
                    </a:lnTo>
                    <a:lnTo>
                      <a:pt x="18" y="0"/>
                    </a:lnTo>
                    <a:lnTo>
                      <a:pt x="22" y="3"/>
                    </a:lnTo>
                    <a:lnTo>
                      <a:pt x="23"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41" name="Freeform 698"/>
              <p:cNvSpPr>
                <a:spLocks/>
              </p:cNvSpPr>
              <p:nvPr/>
            </p:nvSpPr>
            <p:spPr bwMode="auto">
              <a:xfrm>
                <a:off x="4561130" y="3392058"/>
                <a:ext cx="14977" cy="31800"/>
              </a:xfrm>
              <a:custGeom>
                <a:avLst/>
                <a:gdLst>
                  <a:gd name="T0" fmla="*/ 31 w 31"/>
                  <a:gd name="T1" fmla="*/ 0 h 25"/>
                  <a:gd name="T2" fmla="*/ 29 w 31"/>
                  <a:gd name="T3" fmla="*/ 8 h 25"/>
                  <a:gd name="T4" fmla="*/ 26 w 31"/>
                  <a:gd name="T5" fmla="*/ 14 h 25"/>
                  <a:gd name="T6" fmla="*/ 21 w 31"/>
                  <a:gd name="T7" fmla="*/ 19 h 25"/>
                  <a:gd name="T8" fmla="*/ 15 w 31"/>
                  <a:gd name="T9" fmla="*/ 22 h 25"/>
                  <a:gd name="T10" fmla="*/ 11 w 31"/>
                  <a:gd name="T11" fmla="*/ 23 h 25"/>
                  <a:gd name="T12" fmla="*/ 7 w 31"/>
                  <a:gd name="T13" fmla="*/ 25 h 25"/>
                  <a:gd name="T14" fmla="*/ 4 w 31"/>
                  <a:gd name="T15" fmla="*/ 25 h 25"/>
                  <a:gd name="T16" fmla="*/ 0 w 31"/>
                  <a:gd name="T17" fmla="*/ 23 h 25"/>
                  <a:gd name="T18" fmla="*/ 7 w 31"/>
                  <a:gd name="T19" fmla="*/ 17 h 25"/>
                  <a:gd name="T20" fmla="*/ 14 w 31"/>
                  <a:gd name="T21" fmla="*/ 7 h 25"/>
                  <a:gd name="T22" fmla="*/ 22 w 31"/>
                  <a:gd name="T23" fmla="*/ 0 h 25"/>
                  <a:gd name="T24" fmla="*/ 31 w 3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5">
                    <a:moveTo>
                      <a:pt x="31" y="0"/>
                    </a:moveTo>
                    <a:lnTo>
                      <a:pt x="29" y="8"/>
                    </a:lnTo>
                    <a:lnTo>
                      <a:pt x="26" y="14"/>
                    </a:lnTo>
                    <a:lnTo>
                      <a:pt x="21" y="19"/>
                    </a:lnTo>
                    <a:lnTo>
                      <a:pt x="15" y="22"/>
                    </a:lnTo>
                    <a:lnTo>
                      <a:pt x="11" y="23"/>
                    </a:lnTo>
                    <a:lnTo>
                      <a:pt x="7" y="25"/>
                    </a:lnTo>
                    <a:lnTo>
                      <a:pt x="4" y="25"/>
                    </a:lnTo>
                    <a:lnTo>
                      <a:pt x="0" y="23"/>
                    </a:lnTo>
                    <a:lnTo>
                      <a:pt x="7" y="17"/>
                    </a:lnTo>
                    <a:lnTo>
                      <a:pt x="14" y="7"/>
                    </a:lnTo>
                    <a:lnTo>
                      <a:pt x="22" y="0"/>
                    </a:lnTo>
                    <a:lnTo>
                      <a:pt x="31"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42" name="Freeform 699"/>
              <p:cNvSpPr>
                <a:spLocks/>
              </p:cNvSpPr>
              <p:nvPr/>
            </p:nvSpPr>
            <p:spPr bwMode="auto">
              <a:xfrm>
                <a:off x="4549149" y="3394178"/>
                <a:ext cx="8986" cy="19080"/>
              </a:xfrm>
              <a:custGeom>
                <a:avLst/>
                <a:gdLst>
                  <a:gd name="T0" fmla="*/ 20 w 20"/>
                  <a:gd name="T1" fmla="*/ 9 h 13"/>
                  <a:gd name="T2" fmla="*/ 15 w 20"/>
                  <a:gd name="T3" fmla="*/ 10 h 13"/>
                  <a:gd name="T4" fmla="*/ 11 w 20"/>
                  <a:gd name="T5" fmla="*/ 12 h 13"/>
                  <a:gd name="T6" fmla="*/ 5 w 20"/>
                  <a:gd name="T7" fmla="*/ 13 h 13"/>
                  <a:gd name="T8" fmla="*/ 0 w 20"/>
                  <a:gd name="T9" fmla="*/ 13 h 13"/>
                  <a:gd name="T10" fmla="*/ 4 w 20"/>
                  <a:gd name="T11" fmla="*/ 9 h 13"/>
                  <a:gd name="T12" fmla="*/ 7 w 20"/>
                  <a:gd name="T13" fmla="*/ 5 h 13"/>
                  <a:gd name="T14" fmla="*/ 11 w 20"/>
                  <a:gd name="T15" fmla="*/ 2 h 13"/>
                  <a:gd name="T16" fmla="*/ 15 w 20"/>
                  <a:gd name="T17" fmla="*/ 0 h 13"/>
                  <a:gd name="T18" fmla="*/ 20 w 20"/>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3">
                    <a:moveTo>
                      <a:pt x="20" y="9"/>
                    </a:moveTo>
                    <a:lnTo>
                      <a:pt x="15" y="10"/>
                    </a:lnTo>
                    <a:lnTo>
                      <a:pt x="11" y="12"/>
                    </a:lnTo>
                    <a:lnTo>
                      <a:pt x="5" y="13"/>
                    </a:lnTo>
                    <a:lnTo>
                      <a:pt x="0" y="13"/>
                    </a:lnTo>
                    <a:lnTo>
                      <a:pt x="4" y="9"/>
                    </a:lnTo>
                    <a:lnTo>
                      <a:pt x="7" y="5"/>
                    </a:lnTo>
                    <a:lnTo>
                      <a:pt x="11" y="2"/>
                    </a:lnTo>
                    <a:lnTo>
                      <a:pt x="15" y="0"/>
                    </a:lnTo>
                    <a:lnTo>
                      <a:pt x="20"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43" name="Freeform 700"/>
              <p:cNvSpPr>
                <a:spLocks/>
              </p:cNvSpPr>
              <p:nvPr/>
            </p:nvSpPr>
            <p:spPr bwMode="auto">
              <a:xfrm>
                <a:off x="4641006" y="3466259"/>
                <a:ext cx="8986" cy="320124"/>
              </a:xfrm>
              <a:custGeom>
                <a:avLst/>
                <a:gdLst>
                  <a:gd name="T0" fmla="*/ 17 w 18"/>
                  <a:gd name="T1" fmla="*/ 117 h 250"/>
                  <a:gd name="T2" fmla="*/ 18 w 18"/>
                  <a:gd name="T3" fmla="*/ 152 h 250"/>
                  <a:gd name="T4" fmla="*/ 16 w 18"/>
                  <a:gd name="T5" fmla="*/ 185 h 250"/>
                  <a:gd name="T6" fmla="*/ 12 w 18"/>
                  <a:gd name="T7" fmla="*/ 217 h 250"/>
                  <a:gd name="T8" fmla="*/ 11 w 18"/>
                  <a:gd name="T9" fmla="*/ 250 h 250"/>
                  <a:gd name="T10" fmla="*/ 6 w 18"/>
                  <a:gd name="T11" fmla="*/ 212 h 250"/>
                  <a:gd name="T12" fmla="*/ 6 w 18"/>
                  <a:gd name="T13" fmla="*/ 172 h 250"/>
                  <a:gd name="T14" fmla="*/ 6 w 18"/>
                  <a:gd name="T15" fmla="*/ 134 h 250"/>
                  <a:gd name="T16" fmla="*/ 5 w 18"/>
                  <a:gd name="T17" fmla="*/ 96 h 250"/>
                  <a:gd name="T18" fmla="*/ 1 w 18"/>
                  <a:gd name="T19" fmla="*/ 72 h 250"/>
                  <a:gd name="T20" fmla="*/ 0 w 18"/>
                  <a:gd name="T21" fmla="*/ 48 h 250"/>
                  <a:gd name="T22" fmla="*/ 1 w 18"/>
                  <a:gd name="T23" fmla="*/ 24 h 250"/>
                  <a:gd name="T24" fmla="*/ 2 w 18"/>
                  <a:gd name="T25" fmla="*/ 0 h 250"/>
                  <a:gd name="T26" fmla="*/ 3 w 18"/>
                  <a:gd name="T27" fmla="*/ 31 h 250"/>
                  <a:gd name="T28" fmla="*/ 5 w 18"/>
                  <a:gd name="T29" fmla="*/ 61 h 250"/>
                  <a:gd name="T30" fmla="*/ 10 w 18"/>
                  <a:gd name="T31" fmla="*/ 90 h 250"/>
                  <a:gd name="T32" fmla="*/ 17 w 18"/>
                  <a:gd name="T33" fmla="*/ 11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50">
                    <a:moveTo>
                      <a:pt x="17" y="117"/>
                    </a:moveTo>
                    <a:lnTo>
                      <a:pt x="18" y="152"/>
                    </a:lnTo>
                    <a:lnTo>
                      <a:pt x="16" y="185"/>
                    </a:lnTo>
                    <a:lnTo>
                      <a:pt x="12" y="217"/>
                    </a:lnTo>
                    <a:lnTo>
                      <a:pt x="11" y="250"/>
                    </a:lnTo>
                    <a:lnTo>
                      <a:pt x="6" y="212"/>
                    </a:lnTo>
                    <a:lnTo>
                      <a:pt x="6" y="172"/>
                    </a:lnTo>
                    <a:lnTo>
                      <a:pt x="6" y="134"/>
                    </a:lnTo>
                    <a:lnTo>
                      <a:pt x="5" y="96"/>
                    </a:lnTo>
                    <a:lnTo>
                      <a:pt x="1" y="72"/>
                    </a:lnTo>
                    <a:lnTo>
                      <a:pt x="0" y="48"/>
                    </a:lnTo>
                    <a:lnTo>
                      <a:pt x="1" y="24"/>
                    </a:lnTo>
                    <a:lnTo>
                      <a:pt x="2" y="0"/>
                    </a:lnTo>
                    <a:lnTo>
                      <a:pt x="3" y="31"/>
                    </a:lnTo>
                    <a:lnTo>
                      <a:pt x="5" y="61"/>
                    </a:lnTo>
                    <a:lnTo>
                      <a:pt x="10" y="90"/>
                    </a:lnTo>
                    <a:lnTo>
                      <a:pt x="17" y="11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44" name="Freeform 701"/>
              <p:cNvSpPr>
                <a:spLocks/>
              </p:cNvSpPr>
              <p:nvPr/>
            </p:nvSpPr>
            <p:spPr bwMode="auto">
              <a:xfrm>
                <a:off x="4649992" y="3478979"/>
                <a:ext cx="1997" cy="38161"/>
              </a:xfrm>
              <a:custGeom>
                <a:avLst/>
                <a:gdLst>
                  <a:gd name="T0" fmla="*/ 2 w 3"/>
                  <a:gd name="T1" fmla="*/ 30 h 30"/>
                  <a:gd name="T2" fmla="*/ 1 w 3"/>
                  <a:gd name="T3" fmla="*/ 30 h 30"/>
                  <a:gd name="T4" fmla="*/ 0 w 3"/>
                  <a:gd name="T5" fmla="*/ 0 h 30"/>
                  <a:gd name="T6" fmla="*/ 2 w 3"/>
                  <a:gd name="T7" fmla="*/ 6 h 30"/>
                  <a:gd name="T8" fmla="*/ 3 w 3"/>
                  <a:gd name="T9" fmla="*/ 13 h 30"/>
                  <a:gd name="T10" fmla="*/ 3 w 3"/>
                  <a:gd name="T11" fmla="*/ 22 h 30"/>
                  <a:gd name="T12" fmla="*/ 2 w 3"/>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 h="30">
                    <a:moveTo>
                      <a:pt x="2" y="30"/>
                    </a:moveTo>
                    <a:lnTo>
                      <a:pt x="1" y="30"/>
                    </a:lnTo>
                    <a:lnTo>
                      <a:pt x="0" y="0"/>
                    </a:lnTo>
                    <a:lnTo>
                      <a:pt x="2" y="6"/>
                    </a:lnTo>
                    <a:lnTo>
                      <a:pt x="3" y="13"/>
                    </a:lnTo>
                    <a:lnTo>
                      <a:pt x="3" y="22"/>
                    </a:lnTo>
                    <a:lnTo>
                      <a:pt x="2" y="3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45" name="Freeform 702"/>
              <p:cNvSpPr>
                <a:spLocks/>
              </p:cNvSpPr>
              <p:nvPr/>
            </p:nvSpPr>
            <p:spPr bwMode="auto">
              <a:xfrm>
                <a:off x="4633019" y="3589221"/>
                <a:ext cx="12980" cy="850131"/>
              </a:xfrm>
              <a:custGeom>
                <a:avLst/>
                <a:gdLst>
                  <a:gd name="T0" fmla="*/ 20 w 26"/>
                  <a:gd name="T1" fmla="*/ 171 h 664"/>
                  <a:gd name="T2" fmla="*/ 26 w 26"/>
                  <a:gd name="T3" fmla="*/ 211 h 664"/>
                  <a:gd name="T4" fmla="*/ 26 w 26"/>
                  <a:gd name="T5" fmla="*/ 248 h 664"/>
                  <a:gd name="T6" fmla="*/ 22 w 26"/>
                  <a:gd name="T7" fmla="*/ 285 h 664"/>
                  <a:gd name="T8" fmla="*/ 17 w 26"/>
                  <a:gd name="T9" fmla="*/ 322 h 664"/>
                  <a:gd name="T10" fmla="*/ 12 w 26"/>
                  <a:gd name="T11" fmla="*/ 359 h 664"/>
                  <a:gd name="T12" fmla="*/ 7 w 26"/>
                  <a:gd name="T13" fmla="*/ 396 h 664"/>
                  <a:gd name="T14" fmla="*/ 6 w 26"/>
                  <a:gd name="T15" fmla="*/ 434 h 664"/>
                  <a:gd name="T16" fmla="*/ 10 w 26"/>
                  <a:gd name="T17" fmla="*/ 474 h 664"/>
                  <a:gd name="T18" fmla="*/ 12 w 26"/>
                  <a:gd name="T19" fmla="*/ 500 h 664"/>
                  <a:gd name="T20" fmla="*/ 15 w 26"/>
                  <a:gd name="T21" fmla="*/ 524 h 664"/>
                  <a:gd name="T22" fmla="*/ 17 w 26"/>
                  <a:gd name="T23" fmla="*/ 549 h 664"/>
                  <a:gd name="T24" fmla="*/ 14 w 26"/>
                  <a:gd name="T25" fmla="*/ 574 h 664"/>
                  <a:gd name="T26" fmla="*/ 11 w 26"/>
                  <a:gd name="T27" fmla="*/ 596 h 664"/>
                  <a:gd name="T28" fmla="*/ 10 w 26"/>
                  <a:gd name="T29" fmla="*/ 619 h 664"/>
                  <a:gd name="T30" fmla="*/ 7 w 26"/>
                  <a:gd name="T31" fmla="*/ 641 h 664"/>
                  <a:gd name="T32" fmla="*/ 5 w 26"/>
                  <a:gd name="T33" fmla="*/ 664 h 664"/>
                  <a:gd name="T34" fmla="*/ 5 w 26"/>
                  <a:gd name="T35" fmla="*/ 612 h 664"/>
                  <a:gd name="T36" fmla="*/ 3 w 26"/>
                  <a:gd name="T37" fmla="*/ 560 h 664"/>
                  <a:gd name="T38" fmla="*/ 0 w 26"/>
                  <a:gd name="T39" fmla="*/ 509 h 664"/>
                  <a:gd name="T40" fmla="*/ 3 w 26"/>
                  <a:gd name="T41" fmla="*/ 459 h 664"/>
                  <a:gd name="T42" fmla="*/ 3 w 26"/>
                  <a:gd name="T43" fmla="*/ 420 h 664"/>
                  <a:gd name="T44" fmla="*/ 4 w 26"/>
                  <a:gd name="T45" fmla="*/ 382 h 664"/>
                  <a:gd name="T46" fmla="*/ 7 w 26"/>
                  <a:gd name="T47" fmla="*/ 345 h 664"/>
                  <a:gd name="T48" fmla="*/ 11 w 26"/>
                  <a:gd name="T49" fmla="*/ 309 h 664"/>
                  <a:gd name="T50" fmla="*/ 6 w 26"/>
                  <a:gd name="T51" fmla="*/ 250 h 664"/>
                  <a:gd name="T52" fmla="*/ 5 w 26"/>
                  <a:gd name="T53" fmla="*/ 192 h 664"/>
                  <a:gd name="T54" fmla="*/ 5 w 26"/>
                  <a:gd name="T55" fmla="*/ 133 h 664"/>
                  <a:gd name="T56" fmla="*/ 9 w 26"/>
                  <a:gd name="T57" fmla="*/ 77 h 664"/>
                  <a:gd name="T58" fmla="*/ 9 w 26"/>
                  <a:gd name="T59" fmla="*/ 56 h 664"/>
                  <a:gd name="T60" fmla="*/ 7 w 26"/>
                  <a:gd name="T61" fmla="*/ 37 h 664"/>
                  <a:gd name="T62" fmla="*/ 6 w 26"/>
                  <a:gd name="T63" fmla="*/ 19 h 664"/>
                  <a:gd name="T64" fmla="*/ 7 w 26"/>
                  <a:gd name="T65" fmla="*/ 0 h 664"/>
                  <a:gd name="T66" fmla="*/ 11 w 26"/>
                  <a:gd name="T67" fmla="*/ 44 h 664"/>
                  <a:gd name="T68" fmla="*/ 11 w 26"/>
                  <a:gd name="T69" fmla="*/ 88 h 664"/>
                  <a:gd name="T70" fmla="*/ 13 w 26"/>
                  <a:gd name="T71" fmla="*/ 130 h 664"/>
                  <a:gd name="T72" fmla="*/ 20 w 26"/>
                  <a:gd name="T73" fmla="*/ 171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664">
                    <a:moveTo>
                      <a:pt x="20" y="171"/>
                    </a:moveTo>
                    <a:lnTo>
                      <a:pt x="26" y="211"/>
                    </a:lnTo>
                    <a:lnTo>
                      <a:pt x="26" y="248"/>
                    </a:lnTo>
                    <a:lnTo>
                      <a:pt x="22" y="285"/>
                    </a:lnTo>
                    <a:lnTo>
                      <a:pt x="17" y="322"/>
                    </a:lnTo>
                    <a:lnTo>
                      <a:pt x="12" y="359"/>
                    </a:lnTo>
                    <a:lnTo>
                      <a:pt x="7" y="396"/>
                    </a:lnTo>
                    <a:lnTo>
                      <a:pt x="6" y="434"/>
                    </a:lnTo>
                    <a:lnTo>
                      <a:pt x="10" y="474"/>
                    </a:lnTo>
                    <a:lnTo>
                      <a:pt x="12" y="500"/>
                    </a:lnTo>
                    <a:lnTo>
                      <a:pt x="15" y="524"/>
                    </a:lnTo>
                    <a:lnTo>
                      <a:pt x="17" y="549"/>
                    </a:lnTo>
                    <a:lnTo>
                      <a:pt x="14" y="574"/>
                    </a:lnTo>
                    <a:lnTo>
                      <a:pt x="11" y="596"/>
                    </a:lnTo>
                    <a:lnTo>
                      <a:pt x="10" y="619"/>
                    </a:lnTo>
                    <a:lnTo>
                      <a:pt x="7" y="641"/>
                    </a:lnTo>
                    <a:lnTo>
                      <a:pt x="5" y="664"/>
                    </a:lnTo>
                    <a:lnTo>
                      <a:pt x="5" y="612"/>
                    </a:lnTo>
                    <a:lnTo>
                      <a:pt x="3" y="560"/>
                    </a:lnTo>
                    <a:lnTo>
                      <a:pt x="0" y="509"/>
                    </a:lnTo>
                    <a:lnTo>
                      <a:pt x="3" y="459"/>
                    </a:lnTo>
                    <a:lnTo>
                      <a:pt x="3" y="420"/>
                    </a:lnTo>
                    <a:lnTo>
                      <a:pt x="4" y="382"/>
                    </a:lnTo>
                    <a:lnTo>
                      <a:pt x="7" y="345"/>
                    </a:lnTo>
                    <a:lnTo>
                      <a:pt x="11" y="309"/>
                    </a:lnTo>
                    <a:lnTo>
                      <a:pt x="6" y="250"/>
                    </a:lnTo>
                    <a:lnTo>
                      <a:pt x="5" y="192"/>
                    </a:lnTo>
                    <a:lnTo>
                      <a:pt x="5" y="133"/>
                    </a:lnTo>
                    <a:lnTo>
                      <a:pt x="9" y="77"/>
                    </a:lnTo>
                    <a:lnTo>
                      <a:pt x="9" y="56"/>
                    </a:lnTo>
                    <a:lnTo>
                      <a:pt x="7" y="37"/>
                    </a:lnTo>
                    <a:lnTo>
                      <a:pt x="6" y="19"/>
                    </a:lnTo>
                    <a:lnTo>
                      <a:pt x="7" y="0"/>
                    </a:lnTo>
                    <a:lnTo>
                      <a:pt x="11" y="44"/>
                    </a:lnTo>
                    <a:lnTo>
                      <a:pt x="11" y="88"/>
                    </a:lnTo>
                    <a:lnTo>
                      <a:pt x="13" y="130"/>
                    </a:lnTo>
                    <a:lnTo>
                      <a:pt x="20" y="17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46" name="Freeform 703"/>
              <p:cNvSpPr>
                <a:spLocks/>
              </p:cNvSpPr>
              <p:nvPr/>
            </p:nvSpPr>
            <p:spPr bwMode="auto">
              <a:xfrm>
                <a:off x="4653986" y="3654941"/>
                <a:ext cx="6989" cy="97521"/>
              </a:xfrm>
              <a:custGeom>
                <a:avLst/>
                <a:gdLst>
                  <a:gd name="T0" fmla="*/ 7 w 14"/>
                  <a:gd name="T1" fmla="*/ 75 h 75"/>
                  <a:gd name="T2" fmla="*/ 5 w 14"/>
                  <a:gd name="T3" fmla="*/ 75 h 75"/>
                  <a:gd name="T4" fmla="*/ 2 w 14"/>
                  <a:gd name="T5" fmla="*/ 72 h 75"/>
                  <a:gd name="T6" fmla="*/ 1 w 14"/>
                  <a:gd name="T7" fmla="*/ 68 h 75"/>
                  <a:gd name="T8" fmla="*/ 1 w 14"/>
                  <a:gd name="T9" fmla="*/ 66 h 75"/>
                  <a:gd name="T10" fmla="*/ 0 w 14"/>
                  <a:gd name="T11" fmla="*/ 48 h 75"/>
                  <a:gd name="T12" fmla="*/ 0 w 14"/>
                  <a:gd name="T13" fmla="*/ 31 h 75"/>
                  <a:gd name="T14" fmla="*/ 2 w 14"/>
                  <a:gd name="T15" fmla="*/ 15 h 75"/>
                  <a:gd name="T16" fmla="*/ 5 w 14"/>
                  <a:gd name="T17" fmla="*/ 0 h 75"/>
                  <a:gd name="T18" fmla="*/ 9 w 14"/>
                  <a:gd name="T19" fmla="*/ 19 h 75"/>
                  <a:gd name="T20" fmla="*/ 13 w 14"/>
                  <a:gd name="T21" fmla="*/ 38 h 75"/>
                  <a:gd name="T22" fmla="*/ 14 w 14"/>
                  <a:gd name="T23" fmla="*/ 57 h 75"/>
                  <a:gd name="T24" fmla="*/ 7 w 14"/>
                  <a:gd name="T2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5">
                    <a:moveTo>
                      <a:pt x="7" y="75"/>
                    </a:moveTo>
                    <a:lnTo>
                      <a:pt x="5" y="75"/>
                    </a:lnTo>
                    <a:lnTo>
                      <a:pt x="2" y="72"/>
                    </a:lnTo>
                    <a:lnTo>
                      <a:pt x="1" y="68"/>
                    </a:lnTo>
                    <a:lnTo>
                      <a:pt x="1" y="66"/>
                    </a:lnTo>
                    <a:lnTo>
                      <a:pt x="0" y="48"/>
                    </a:lnTo>
                    <a:lnTo>
                      <a:pt x="0" y="31"/>
                    </a:lnTo>
                    <a:lnTo>
                      <a:pt x="2" y="15"/>
                    </a:lnTo>
                    <a:lnTo>
                      <a:pt x="5" y="0"/>
                    </a:lnTo>
                    <a:lnTo>
                      <a:pt x="9" y="19"/>
                    </a:lnTo>
                    <a:lnTo>
                      <a:pt x="13" y="38"/>
                    </a:lnTo>
                    <a:lnTo>
                      <a:pt x="14" y="57"/>
                    </a:lnTo>
                    <a:lnTo>
                      <a:pt x="7" y="7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47" name="Freeform 704"/>
              <p:cNvSpPr>
                <a:spLocks/>
              </p:cNvSpPr>
              <p:nvPr/>
            </p:nvSpPr>
            <p:spPr bwMode="auto">
              <a:xfrm>
                <a:off x="4648994" y="3818184"/>
                <a:ext cx="3994" cy="55121"/>
              </a:xfrm>
              <a:custGeom>
                <a:avLst/>
                <a:gdLst>
                  <a:gd name="T0" fmla="*/ 7 w 8"/>
                  <a:gd name="T1" fmla="*/ 36 h 41"/>
                  <a:gd name="T2" fmla="*/ 7 w 8"/>
                  <a:gd name="T3" fmla="*/ 37 h 41"/>
                  <a:gd name="T4" fmla="*/ 5 w 8"/>
                  <a:gd name="T5" fmla="*/ 40 h 41"/>
                  <a:gd name="T6" fmla="*/ 3 w 8"/>
                  <a:gd name="T7" fmla="*/ 41 h 41"/>
                  <a:gd name="T8" fmla="*/ 2 w 8"/>
                  <a:gd name="T9" fmla="*/ 40 h 41"/>
                  <a:gd name="T10" fmla="*/ 0 w 8"/>
                  <a:gd name="T11" fmla="*/ 0 h 41"/>
                  <a:gd name="T12" fmla="*/ 5 w 8"/>
                  <a:gd name="T13" fmla="*/ 7 h 41"/>
                  <a:gd name="T14" fmla="*/ 8 w 8"/>
                  <a:gd name="T15" fmla="*/ 17 h 41"/>
                  <a:gd name="T16" fmla="*/ 8 w 8"/>
                  <a:gd name="T17" fmla="*/ 26 h 41"/>
                  <a:gd name="T18" fmla="*/ 7 w 8"/>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1">
                    <a:moveTo>
                      <a:pt x="7" y="36"/>
                    </a:moveTo>
                    <a:lnTo>
                      <a:pt x="7" y="37"/>
                    </a:lnTo>
                    <a:lnTo>
                      <a:pt x="5" y="40"/>
                    </a:lnTo>
                    <a:lnTo>
                      <a:pt x="3" y="41"/>
                    </a:lnTo>
                    <a:lnTo>
                      <a:pt x="2" y="40"/>
                    </a:lnTo>
                    <a:lnTo>
                      <a:pt x="0" y="0"/>
                    </a:lnTo>
                    <a:lnTo>
                      <a:pt x="5" y="7"/>
                    </a:lnTo>
                    <a:lnTo>
                      <a:pt x="8" y="17"/>
                    </a:lnTo>
                    <a:lnTo>
                      <a:pt x="8" y="26"/>
                    </a:lnTo>
                    <a:lnTo>
                      <a:pt x="7" y="3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48" name="Freeform 705"/>
              <p:cNvSpPr>
                <a:spLocks/>
              </p:cNvSpPr>
              <p:nvPr/>
            </p:nvSpPr>
            <p:spPr bwMode="auto">
              <a:xfrm>
                <a:off x="4648994" y="3924185"/>
                <a:ext cx="4992" cy="116602"/>
              </a:xfrm>
              <a:custGeom>
                <a:avLst/>
                <a:gdLst>
                  <a:gd name="T0" fmla="*/ 5 w 9"/>
                  <a:gd name="T1" fmla="*/ 92 h 92"/>
                  <a:gd name="T2" fmla="*/ 2 w 9"/>
                  <a:gd name="T3" fmla="*/ 72 h 92"/>
                  <a:gd name="T4" fmla="*/ 0 w 9"/>
                  <a:gd name="T5" fmla="*/ 48 h 92"/>
                  <a:gd name="T6" fmla="*/ 0 w 9"/>
                  <a:gd name="T7" fmla="*/ 24 h 92"/>
                  <a:gd name="T8" fmla="*/ 1 w 9"/>
                  <a:gd name="T9" fmla="*/ 0 h 92"/>
                  <a:gd name="T10" fmla="*/ 8 w 9"/>
                  <a:gd name="T11" fmla="*/ 22 h 92"/>
                  <a:gd name="T12" fmla="*/ 9 w 9"/>
                  <a:gd name="T13" fmla="*/ 46 h 92"/>
                  <a:gd name="T14" fmla="*/ 7 w 9"/>
                  <a:gd name="T15" fmla="*/ 69 h 92"/>
                  <a:gd name="T16" fmla="*/ 5 w 9"/>
                  <a:gd name="T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2">
                    <a:moveTo>
                      <a:pt x="5" y="92"/>
                    </a:moveTo>
                    <a:lnTo>
                      <a:pt x="2" y="72"/>
                    </a:lnTo>
                    <a:lnTo>
                      <a:pt x="0" y="48"/>
                    </a:lnTo>
                    <a:lnTo>
                      <a:pt x="0" y="24"/>
                    </a:lnTo>
                    <a:lnTo>
                      <a:pt x="1" y="0"/>
                    </a:lnTo>
                    <a:lnTo>
                      <a:pt x="8" y="22"/>
                    </a:lnTo>
                    <a:lnTo>
                      <a:pt x="9" y="46"/>
                    </a:lnTo>
                    <a:lnTo>
                      <a:pt x="7" y="69"/>
                    </a:lnTo>
                    <a:lnTo>
                      <a:pt x="5" y="9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49" name="Freeform 706"/>
              <p:cNvSpPr>
                <a:spLocks/>
              </p:cNvSpPr>
              <p:nvPr/>
            </p:nvSpPr>
            <p:spPr bwMode="auto">
              <a:xfrm>
                <a:off x="4659977" y="4023826"/>
                <a:ext cx="998" cy="25440"/>
              </a:xfrm>
              <a:custGeom>
                <a:avLst/>
                <a:gdLst>
                  <a:gd name="T0" fmla="*/ 4 w 4"/>
                  <a:gd name="T1" fmla="*/ 21 h 21"/>
                  <a:gd name="T2" fmla="*/ 3 w 4"/>
                  <a:gd name="T3" fmla="*/ 17 h 21"/>
                  <a:gd name="T4" fmla="*/ 2 w 4"/>
                  <a:gd name="T5" fmla="*/ 11 h 21"/>
                  <a:gd name="T6" fmla="*/ 0 w 4"/>
                  <a:gd name="T7" fmla="*/ 6 h 21"/>
                  <a:gd name="T8" fmla="*/ 0 w 4"/>
                  <a:gd name="T9" fmla="*/ 0 h 21"/>
                  <a:gd name="T10" fmla="*/ 3 w 4"/>
                  <a:gd name="T11" fmla="*/ 4 h 21"/>
                  <a:gd name="T12" fmla="*/ 4 w 4"/>
                  <a:gd name="T13" fmla="*/ 10 h 21"/>
                  <a:gd name="T14" fmla="*/ 4 w 4"/>
                  <a:gd name="T15" fmla="*/ 15 h 21"/>
                  <a:gd name="T16" fmla="*/ 4 w 4"/>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1">
                    <a:moveTo>
                      <a:pt x="4" y="21"/>
                    </a:moveTo>
                    <a:lnTo>
                      <a:pt x="3" y="17"/>
                    </a:lnTo>
                    <a:lnTo>
                      <a:pt x="2" y="11"/>
                    </a:lnTo>
                    <a:lnTo>
                      <a:pt x="0" y="6"/>
                    </a:lnTo>
                    <a:lnTo>
                      <a:pt x="0" y="0"/>
                    </a:lnTo>
                    <a:lnTo>
                      <a:pt x="3" y="4"/>
                    </a:lnTo>
                    <a:lnTo>
                      <a:pt x="4" y="10"/>
                    </a:lnTo>
                    <a:lnTo>
                      <a:pt x="4" y="15"/>
                    </a:lnTo>
                    <a:lnTo>
                      <a:pt x="4" y="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50" name="Freeform 707"/>
              <p:cNvSpPr>
                <a:spLocks/>
              </p:cNvSpPr>
              <p:nvPr/>
            </p:nvSpPr>
            <p:spPr bwMode="auto">
              <a:xfrm>
                <a:off x="4642005" y="4034427"/>
                <a:ext cx="6989" cy="192923"/>
              </a:xfrm>
              <a:custGeom>
                <a:avLst/>
                <a:gdLst>
                  <a:gd name="T0" fmla="*/ 7 w 13"/>
                  <a:gd name="T1" fmla="*/ 151 h 154"/>
                  <a:gd name="T2" fmla="*/ 3 w 13"/>
                  <a:gd name="T3" fmla="*/ 154 h 154"/>
                  <a:gd name="T4" fmla="*/ 4 w 13"/>
                  <a:gd name="T5" fmla="*/ 117 h 154"/>
                  <a:gd name="T6" fmla="*/ 3 w 13"/>
                  <a:gd name="T7" fmla="*/ 77 h 154"/>
                  <a:gd name="T8" fmla="*/ 1 w 13"/>
                  <a:gd name="T9" fmla="*/ 39 h 154"/>
                  <a:gd name="T10" fmla="*/ 0 w 13"/>
                  <a:gd name="T11" fmla="*/ 0 h 154"/>
                  <a:gd name="T12" fmla="*/ 9 w 13"/>
                  <a:gd name="T13" fmla="*/ 36 h 154"/>
                  <a:gd name="T14" fmla="*/ 13 w 13"/>
                  <a:gd name="T15" fmla="*/ 74 h 154"/>
                  <a:gd name="T16" fmla="*/ 10 w 13"/>
                  <a:gd name="T17" fmla="*/ 114 h 154"/>
                  <a:gd name="T18" fmla="*/ 7 w 13"/>
                  <a:gd name="T19" fmla="*/ 15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4">
                    <a:moveTo>
                      <a:pt x="7" y="151"/>
                    </a:moveTo>
                    <a:lnTo>
                      <a:pt x="3" y="154"/>
                    </a:lnTo>
                    <a:lnTo>
                      <a:pt x="4" y="117"/>
                    </a:lnTo>
                    <a:lnTo>
                      <a:pt x="3" y="77"/>
                    </a:lnTo>
                    <a:lnTo>
                      <a:pt x="1" y="39"/>
                    </a:lnTo>
                    <a:lnTo>
                      <a:pt x="0" y="0"/>
                    </a:lnTo>
                    <a:lnTo>
                      <a:pt x="9" y="36"/>
                    </a:lnTo>
                    <a:lnTo>
                      <a:pt x="13" y="74"/>
                    </a:lnTo>
                    <a:lnTo>
                      <a:pt x="10" y="114"/>
                    </a:lnTo>
                    <a:lnTo>
                      <a:pt x="7" y="1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51" name="Freeform 708"/>
              <p:cNvSpPr>
                <a:spLocks/>
              </p:cNvSpPr>
              <p:nvPr/>
            </p:nvSpPr>
            <p:spPr bwMode="auto">
              <a:xfrm>
                <a:off x="4653986" y="4085307"/>
                <a:ext cx="9985" cy="351925"/>
              </a:xfrm>
              <a:custGeom>
                <a:avLst/>
                <a:gdLst>
                  <a:gd name="T0" fmla="*/ 19 w 19"/>
                  <a:gd name="T1" fmla="*/ 190 h 277"/>
                  <a:gd name="T2" fmla="*/ 18 w 19"/>
                  <a:gd name="T3" fmla="*/ 212 h 277"/>
                  <a:gd name="T4" fmla="*/ 17 w 19"/>
                  <a:gd name="T5" fmla="*/ 234 h 277"/>
                  <a:gd name="T6" fmla="*/ 16 w 19"/>
                  <a:gd name="T7" fmla="*/ 256 h 277"/>
                  <a:gd name="T8" fmla="*/ 14 w 19"/>
                  <a:gd name="T9" fmla="*/ 277 h 277"/>
                  <a:gd name="T10" fmla="*/ 10 w 19"/>
                  <a:gd name="T11" fmla="*/ 255 h 277"/>
                  <a:gd name="T12" fmla="*/ 10 w 19"/>
                  <a:gd name="T13" fmla="*/ 231 h 277"/>
                  <a:gd name="T14" fmla="*/ 11 w 19"/>
                  <a:gd name="T15" fmla="*/ 208 h 277"/>
                  <a:gd name="T16" fmla="*/ 13 w 19"/>
                  <a:gd name="T17" fmla="*/ 185 h 277"/>
                  <a:gd name="T18" fmla="*/ 2 w 19"/>
                  <a:gd name="T19" fmla="*/ 141 h 277"/>
                  <a:gd name="T20" fmla="*/ 0 w 19"/>
                  <a:gd name="T21" fmla="*/ 95 h 277"/>
                  <a:gd name="T22" fmla="*/ 1 w 19"/>
                  <a:gd name="T23" fmla="*/ 47 h 277"/>
                  <a:gd name="T24" fmla="*/ 5 w 19"/>
                  <a:gd name="T25" fmla="*/ 0 h 277"/>
                  <a:gd name="T26" fmla="*/ 14 w 19"/>
                  <a:gd name="T27" fmla="*/ 47 h 277"/>
                  <a:gd name="T28" fmla="*/ 14 w 19"/>
                  <a:gd name="T29" fmla="*/ 95 h 277"/>
                  <a:gd name="T30" fmla="*/ 13 w 19"/>
                  <a:gd name="T31" fmla="*/ 144 h 277"/>
                  <a:gd name="T32" fmla="*/ 19 w 19"/>
                  <a:gd name="T33" fmla="*/ 19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77">
                    <a:moveTo>
                      <a:pt x="19" y="190"/>
                    </a:moveTo>
                    <a:lnTo>
                      <a:pt x="18" y="212"/>
                    </a:lnTo>
                    <a:lnTo>
                      <a:pt x="17" y="234"/>
                    </a:lnTo>
                    <a:lnTo>
                      <a:pt x="16" y="256"/>
                    </a:lnTo>
                    <a:lnTo>
                      <a:pt x="14" y="277"/>
                    </a:lnTo>
                    <a:lnTo>
                      <a:pt x="10" y="255"/>
                    </a:lnTo>
                    <a:lnTo>
                      <a:pt x="10" y="231"/>
                    </a:lnTo>
                    <a:lnTo>
                      <a:pt x="11" y="208"/>
                    </a:lnTo>
                    <a:lnTo>
                      <a:pt x="13" y="185"/>
                    </a:lnTo>
                    <a:lnTo>
                      <a:pt x="2" y="141"/>
                    </a:lnTo>
                    <a:lnTo>
                      <a:pt x="0" y="95"/>
                    </a:lnTo>
                    <a:lnTo>
                      <a:pt x="1" y="47"/>
                    </a:lnTo>
                    <a:lnTo>
                      <a:pt x="5" y="0"/>
                    </a:lnTo>
                    <a:lnTo>
                      <a:pt x="14" y="47"/>
                    </a:lnTo>
                    <a:lnTo>
                      <a:pt x="14" y="95"/>
                    </a:lnTo>
                    <a:lnTo>
                      <a:pt x="13" y="144"/>
                    </a:lnTo>
                    <a:lnTo>
                      <a:pt x="19" y="19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52" name="Freeform 709"/>
              <p:cNvSpPr>
                <a:spLocks/>
              </p:cNvSpPr>
              <p:nvPr/>
            </p:nvSpPr>
            <p:spPr bwMode="auto">
              <a:xfrm>
                <a:off x="4645000" y="4246429"/>
                <a:ext cx="3994" cy="44521"/>
              </a:xfrm>
              <a:custGeom>
                <a:avLst/>
                <a:gdLst>
                  <a:gd name="T0" fmla="*/ 7 w 8"/>
                  <a:gd name="T1" fmla="*/ 37 h 37"/>
                  <a:gd name="T2" fmla="*/ 3 w 8"/>
                  <a:gd name="T3" fmla="*/ 30 h 37"/>
                  <a:gd name="T4" fmla="*/ 1 w 8"/>
                  <a:gd name="T5" fmla="*/ 21 h 37"/>
                  <a:gd name="T6" fmla="*/ 0 w 8"/>
                  <a:gd name="T7" fmla="*/ 11 h 37"/>
                  <a:gd name="T8" fmla="*/ 0 w 8"/>
                  <a:gd name="T9" fmla="*/ 0 h 37"/>
                  <a:gd name="T10" fmla="*/ 4 w 8"/>
                  <a:gd name="T11" fmla="*/ 8 h 37"/>
                  <a:gd name="T12" fmla="*/ 8 w 8"/>
                  <a:gd name="T13" fmla="*/ 18 h 37"/>
                  <a:gd name="T14" fmla="*/ 8 w 8"/>
                  <a:gd name="T15" fmla="*/ 27 h 37"/>
                  <a:gd name="T16" fmla="*/ 7 w 8"/>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7">
                    <a:moveTo>
                      <a:pt x="7" y="37"/>
                    </a:moveTo>
                    <a:lnTo>
                      <a:pt x="3" y="30"/>
                    </a:lnTo>
                    <a:lnTo>
                      <a:pt x="1" y="21"/>
                    </a:lnTo>
                    <a:lnTo>
                      <a:pt x="0" y="11"/>
                    </a:lnTo>
                    <a:lnTo>
                      <a:pt x="0" y="0"/>
                    </a:lnTo>
                    <a:lnTo>
                      <a:pt x="4" y="8"/>
                    </a:lnTo>
                    <a:lnTo>
                      <a:pt x="8" y="18"/>
                    </a:lnTo>
                    <a:lnTo>
                      <a:pt x="8" y="27"/>
                    </a:lnTo>
                    <a:lnTo>
                      <a:pt x="7" y="3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53" name="Freeform 710"/>
              <p:cNvSpPr>
                <a:spLocks/>
              </p:cNvSpPr>
              <p:nvPr/>
            </p:nvSpPr>
            <p:spPr bwMode="auto">
              <a:xfrm>
                <a:off x="4641006" y="4322750"/>
                <a:ext cx="12980" cy="169602"/>
              </a:xfrm>
              <a:custGeom>
                <a:avLst/>
                <a:gdLst>
                  <a:gd name="T0" fmla="*/ 19 w 25"/>
                  <a:gd name="T1" fmla="*/ 87 h 134"/>
                  <a:gd name="T2" fmla="*/ 11 w 25"/>
                  <a:gd name="T3" fmla="*/ 98 h 134"/>
                  <a:gd name="T4" fmla="*/ 5 w 25"/>
                  <a:gd name="T5" fmla="*/ 108 h 134"/>
                  <a:gd name="T6" fmla="*/ 2 w 25"/>
                  <a:gd name="T7" fmla="*/ 122 h 134"/>
                  <a:gd name="T8" fmla="*/ 0 w 25"/>
                  <a:gd name="T9" fmla="*/ 134 h 134"/>
                  <a:gd name="T10" fmla="*/ 12 w 25"/>
                  <a:gd name="T11" fmla="*/ 0 h 134"/>
                  <a:gd name="T12" fmla="*/ 18 w 25"/>
                  <a:gd name="T13" fmla="*/ 21 h 134"/>
                  <a:gd name="T14" fmla="*/ 24 w 25"/>
                  <a:gd name="T15" fmla="*/ 43 h 134"/>
                  <a:gd name="T16" fmla="*/ 25 w 25"/>
                  <a:gd name="T17" fmla="*/ 65 h 134"/>
                  <a:gd name="T18" fmla="*/ 19 w 25"/>
                  <a:gd name="T19" fmla="*/ 8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34">
                    <a:moveTo>
                      <a:pt x="19" y="87"/>
                    </a:moveTo>
                    <a:lnTo>
                      <a:pt x="11" y="98"/>
                    </a:lnTo>
                    <a:lnTo>
                      <a:pt x="5" y="108"/>
                    </a:lnTo>
                    <a:lnTo>
                      <a:pt x="2" y="122"/>
                    </a:lnTo>
                    <a:lnTo>
                      <a:pt x="0" y="134"/>
                    </a:lnTo>
                    <a:lnTo>
                      <a:pt x="12" y="0"/>
                    </a:lnTo>
                    <a:lnTo>
                      <a:pt x="18" y="21"/>
                    </a:lnTo>
                    <a:lnTo>
                      <a:pt x="24" y="43"/>
                    </a:lnTo>
                    <a:lnTo>
                      <a:pt x="25" y="65"/>
                    </a:lnTo>
                    <a:lnTo>
                      <a:pt x="19" y="8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54" name="Freeform 711"/>
              <p:cNvSpPr>
                <a:spLocks/>
              </p:cNvSpPr>
              <p:nvPr/>
            </p:nvSpPr>
            <p:spPr bwMode="auto">
              <a:xfrm>
                <a:off x="4661974" y="4477512"/>
                <a:ext cx="8986" cy="23320"/>
              </a:xfrm>
              <a:custGeom>
                <a:avLst/>
                <a:gdLst>
                  <a:gd name="T0" fmla="*/ 17 w 17"/>
                  <a:gd name="T1" fmla="*/ 10 h 19"/>
                  <a:gd name="T2" fmla="*/ 17 w 17"/>
                  <a:gd name="T3" fmla="*/ 14 h 19"/>
                  <a:gd name="T4" fmla="*/ 15 w 17"/>
                  <a:gd name="T5" fmla="*/ 17 h 19"/>
                  <a:gd name="T6" fmla="*/ 13 w 17"/>
                  <a:gd name="T7" fmla="*/ 19 h 19"/>
                  <a:gd name="T8" fmla="*/ 9 w 17"/>
                  <a:gd name="T9" fmla="*/ 19 h 19"/>
                  <a:gd name="T10" fmla="*/ 7 w 17"/>
                  <a:gd name="T11" fmla="*/ 19 h 19"/>
                  <a:gd name="T12" fmla="*/ 5 w 17"/>
                  <a:gd name="T13" fmla="*/ 19 h 19"/>
                  <a:gd name="T14" fmla="*/ 2 w 17"/>
                  <a:gd name="T15" fmla="*/ 18 h 19"/>
                  <a:gd name="T16" fmla="*/ 0 w 17"/>
                  <a:gd name="T17" fmla="*/ 17 h 19"/>
                  <a:gd name="T18" fmla="*/ 1 w 17"/>
                  <a:gd name="T19" fmla="*/ 12 h 19"/>
                  <a:gd name="T20" fmla="*/ 3 w 17"/>
                  <a:gd name="T21" fmla="*/ 8 h 19"/>
                  <a:gd name="T22" fmla="*/ 6 w 17"/>
                  <a:gd name="T23" fmla="*/ 4 h 19"/>
                  <a:gd name="T24" fmla="*/ 8 w 17"/>
                  <a:gd name="T25" fmla="*/ 0 h 19"/>
                  <a:gd name="T26" fmla="*/ 12 w 17"/>
                  <a:gd name="T27" fmla="*/ 3 h 19"/>
                  <a:gd name="T28" fmla="*/ 14 w 17"/>
                  <a:gd name="T29" fmla="*/ 4 h 19"/>
                  <a:gd name="T30" fmla="*/ 15 w 17"/>
                  <a:gd name="T31" fmla="*/ 7 h 19"/>
                  <a:gd name="T32" fmla="*/ 17 w 17"/>
                  <a:gd name="T3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9">
                    <a:moveTo>
                      <a:pt x="17" y="10"/>
                    </a:moveTo>
                    <a:lnTo>
                      <a:pt x="17" y="14"/>
                    </a:lnTo>
                    <a:lnTo>
                      <a:pt x="15" y="17"/>
                    </a:lnTo>
                    <a:lnTo>
                      <a:pt x="13" y="19"/>
                    </a:lnTo>
                    <a:lnTo>
                      <a:pt x="9" y="19"/>
                    </a:lnTo>
                    <a:lnTo>
                      <a:pt x="7" y="19"/>
                    </a:lnTo>
                    <a:lnTo>
                      <a:pt x="5" y="19"/>
                    </a:lnTo>
                    <a:lnTo>
                      <a:pt x="2" y="18"/>
                    </a:lnTo>
                    <a:lnTo>
                      <a:pt x="0" y="17"/>
                    </a:lnTo>
                    <a:lnTo>
                      <a:pt x="1" y="12"/>
                    </a:lnTo>
                    <a:lnTo>
                      <a:pt x="3" y="8"/>
                    </a:lnTo>
                    <a:lnTo>
                      <a:pt x="6" y="4"/>
                    </a:lnTo>
                    <a:lnTo>
                      <a:pt x="8" y="0"/>
                    </a:lnTo>
                    <a:lnTo>
                      <a:pt x="12" y="3"/>
                    </a:lnTo>
                    <a:lnTo>
                      <a:pt x="14" y="4"/>
                    </a:lnTo>
                    <a:lnTo>
                      <a:pt x="15" y="7"/>
                    </a:lnTo>
                    <a:lnTo>
                      <a:pt x="17" y="1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55" name="Freeform 712"/>
              <p:cNvSpPr>
                <a:spLocks/>
              </p:cNvSpPr>
              <p:nvPr/>
            </p:nvSpPr>
            <p:spPr bwMode="auto">
              <a:xfrm>
                <a:off x="4649992" y="1433151"/>
                <a:ext cx="30952" cy="99641"/>
              </a:xfrm>
              <a:custGeom>
                <a:avLst/>
                <a:gdLst>
                  <a:gd name="T0" fmla="*/ 7 w 62"/>
                  <a:gd name="T1" fmla="*/ 43 h 78"/>
                  <a:gd name="T2" fmla="*/ 9 w 62"/>
                  <a:gd name="T3" fmla="*/ 56 h 78"/>
                  <a:gd name="T4" fmla="*/ 17 w 62"/>
                  <a:gd name="T5" fmla="*/ 64 h 78"/>
                  <a:gd name="T6" fmla="*/ 27 w 62"/>
                  <a:gd name="T7" fmla="*/ 71 h 78"/>
                  <a:gd name="T8" fmla="*/ 37 w 62"/>
                  <a:gd name="T9" fmla="*/ 78 h 78"/>
                  <a:gd name="T10" fmla="*/ 40 w 62"/>
                  <a:gd name="T11" fmla="*/ 78 h 78"/>
                  <a:gd name="T12" fmla="*/ 45 w 62"/>
                  <a:gd name="T13" fmla="*/ 78 h 78"/>
                  <a:gd name="T14" fmla="*/ 48 w 62"/>
                  <a:gd name="T15" fmla="*/ 77 h 78"/>
                  <a:gd name="T16" fmla="*/ 51 w 62"/>
                  <a:gd name="T17" fmla="*/ 73 h 78"/>
                  <a:gd name="T18" fmla="*/ 51 w 62"/>
                  <a:gd name="T19" fmla="*/ 64 h 78"/>
                  <a:gd name="T20" fmla="*/ 49 w 62"/>
                  <a:gd name="T21" fmla="*/ 55 h 78"/>
                  <a:gd name="T22" fmla="*/ 51 w 62"/>
                  <a:gd name="T23" fmla="*/ 47 h 78"/>
                  <a:gd name="T24" fmla="*/ 55 w 62"/>
                  <a:gd name="T25" fmla="*/ 40 h 78"/>
                  <a:gd name="T26" fmla="*/ 62 w 62"/>
                  <a:gd name="T27" fmla="*/ 40 h 78"/>
                  <a:gd name="T28" fmla="*/ 33 w 62"/>
                  <a:gd name="T29" fmla="*/ 10 h 78"/>
                  <a:gd name="T30" fmla="*/ 2 w 62"/>
                  <a:gd name="T31" fmla="*/ 0 h 78"/>
                  <a:gd name="T32" fmla="*/ 1 w 62"/>
                  <a:gd name="T33" fmla="*/ 11 h 78"/>
                  <a:gd name="T34" fmla="*/ 0 w 62"/>
                  <a:gd name="T35" fmla="*/ 22 h 78"/>
                  <a:gd name="T36" fmla="*/ 1 w 62"/>
                  <a:gd name="T37" fmla="*/ 33 h 78"/>
                  <a:gd name="T38" fmla="*/ 7 w 62"/>
                  <a:gd name="T39" fmla="*/ 4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8">
                    <a:moveTo>
                      <a:pt x="7" y="43"/>
                    </a:moveTo>
                    <a:lnTo>
                      <a:pt x="9" y="56"/>
                    </a:lnTo>
                    <a:lnTo>
                      <a:pt x="17" y="64"/>
                    </a:lnTo>
                    <a:lnTo>
                      <a:pt x="27" y="71"/>
                    </a:lnTo>
                    <a:lnTo>
                      <a:pt x="37" y="78"/>
                    </a:lnTo>
                    <a:lnTo>
                      <a:pt x="40" y="78"/>
                    </a:lnTo>
                    <a:lnTo>
                      <a:pt x="45" y="78"/>
                    </a:lnTo>
                    <a:lnTo>
                      <a:pt x="48" y="77"/>
                    </a:lnTo>
                    <a:lnTo>
                      <a:pt x="51" y="73"/>
                    </a:lnTo>
                    <a:lnTo>
                      <a:pt x="51" y="64"/>
                    </a:lnTo>
                    <a:lnTo>
                      <a:pt x="49" y="55"/>
                    </a:lnTo>
                    <a:lnTo>
                      <a:pt x="51" y="47"/>
                    </a:lnTo>
                    <a:lnTo>
                      <a:pt x="55" y="40"/>
                    </a:lnTo>
                    <a:lnTo>
                      <a:pt x="62" y="40"/>
                    </a:lnTo>
                    <a:lnTo>
                      <a:pt x="33" y="10"/>
                    </a:lnTo>
                    <a:lnTo>
                      <a:pt x="2" y="0"/>
                    </a:lnTo>
                    <a:lnTo>
                      <a:pt x="1" y="11"/>
                    </a:lnTo>
                    <a:lnTo>
                      <a:pt x="0" y="22"/>
                    </a:lnTo>
                    <a:lnTo>
                      <a:pt x="1" y="33"/>
                    </a:lnTo>
                    <a:lnTo>
                      <a:pt x="7"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56" name="Freeform 713"/>
              <p:cNvSpPr>
                <a:spLocks/>
              </p:cNvSpPr>
              <p:nvPr/>
            </p:nvSpPr>
            <p:spPr bwMode="auto">
              <a:xfrm>
                <a:off x="4648994" y="1522193"/>
                <a:ext cx="47926" cy="148402"/>
              </a:xfrm>
              <a:custGeom>
                <a:avLst/>
                <a:gdLst>
                  <a:gd name="T0" fmla="*/ 0 w 94"/>
                  <a:gd name="T1" fmla="*/ 40 h 117"/>
                  <a:gd name="T2" fmla="*/ 7 w 94"/>
                  <a:gd name="T3" fmla="*/ 51 h 117"/>
                  <a:gd name="T4" fmla="*/ 14 w 94"/>
                  <a:gd name="T5" fmla="*/ 62 h 117"/>
                  <a:gd name="T6" fmla="*/ 19 w 94"/>
                  <a:gd name="T7" fmla="*/ 73 h 117"/>
                  <a:gd name="T8" fmla="*/ 20 w 94"/>
                  <a:gd name="T9" fmla="*/ 87 h 117"/>
                  <a:gd name="T10" fmla="*/ 23 w 94"/>
                  <a:gd name="T11" fmla="*/ 95 h 117"/>
                  <a:gd name="T12" fmla="*/ 26 w 94"/>
                  <a:gd name="T13" fmla="*/ 103 h 117"/>
                  <a:gd name="T14" fmla="*/ 31 w 94"/>
                  <a:gd name="T15" fmla="*/ 110 h 117"/>
                  <a:gd name="T16" fmla="*/ 38 w 94"/>
                  <a:gd name="T17" fmla="*/ 114 h 117"/>
                  <a:gd name="T18" fmla="*/ 43 w 94"/>
                  <a:gd name="T19" fmla="*/ 115 h 117"/>
                  <a:gd name="T20" fmla="*/ 48 w 94"/>
                  <a:gd name="T21" fmla="*/ 117 h 117"/>
                  <a:gd name="T22" fmla="*/ 54 w 94"/>
                  <a:gd name="T23" fmla="*/ 115 h 117"/>
                  <a:gd name="T24" fmla="*/ 58 w 94"/>
                  <a:gd name="T25" fmla="*/ 113 h 117"/>
                  <a:gd name="T26" fmla="*/ 64 w 94"/>
                  <a:gd name="T27" fmla="*/ 107 h 117"/>
                  <a:gd name="T28" fmla="*/ 73 w 94"/>
                  <a:gd name="T29" fmla="*/ 108 h 117"/>
                  <a:gd name="T30" fmla="*/ 80 w 94"/>
                  <a:gd name="T31" fmla="*/ 108 h 117"/>
                  <a:gd name="T32" fmla="*/ 85 w 94"/>
                  <a:gd name="T33" fmla="*/ 99 h 117"/>
                  <a:gd name="T34" fmla="*/ 85 w 94"/>
                  <a:gd name="T35" fmla="*/ 89 h 117"/>
                  <a:gd name="T36" fmla="*/ 84 w 94"/>
                  <a:gd name="T37" fmla="*/ 78 h 117"/>
                  <a:gd name="T38" fmla="*/ 85 w 94"/>
                  <a:gd name="T39" fmla="*/ 69 h 117"/>
                  <a:gd name="T40" fmla="*/ 92 w 94"/>
                  <a:gd name="T41" fmla="*/ 63 h 117"/>
                  <a:gd name="T42" fmla="*/ 92 w 94"/>
                  <a:gd name="T43" fmla="*/ 61 h 117"/>
                  <a:gd name="T44" fmla="*/ 93 w 94"/>
                  <a:gd name="T45" fmla="*/ 58 h 117"/>
                  <a:gd name="T46" fmla="*/ 94 w 94"/>
                  <a:gd name="T47" fmla="*/ 56 h 117"/>
                  <a:gd name="T48" fmla="*/ 93 w 94"/>
                  <a:gd name="T49" fmla="*/ 54 h 117"/>
                  <a:gd name="T50" fmla="*/ 91 w 94"/>
                  <a:gd name="T51" fmla="*/ 51 h 117"/>
                  <a:gd name="T52" fmla="*/ 92 w 94"/>
                  <a:gd name="T53" fmla="*/ 48 h 117"/>
                  <a:gd name="T54" fmla="*/ 80 w 94"/>
                  <a:gd name="T55" fmla="*/ 44 h 117"/>
                  <a:gd name="T56" fmla="*/ 69 w 94"/>
                  <a:gd name="T57" fmla="*/ 40 h 117"/>
                  <a:gd name="T58" fmla="*/ 57 w 94"/>
                  <a:gd name="T59" fmla="*/ 35 h 117"/>
                  <a:gd name="T60" fmla="*/ 46 w 94"/>
                  <a:gd name="T61" fmla="*/ 28 h 117"/>
                  <a:gd name="T62" fmla="*/ 34 w 94"/>
                  <a:gd name="T63" fmla="*/ 22 h 117"/>
                  <a:gd name="T64" fmla="*/ 24 w 94"/>
                  <a:gd name="T65" fmla="*/ 15 h 117"/>
                  <a:gd name="T66" fmla="*/ 12 w 94"/>
                  <a:gd name="T67" fmla="*/ 8 h 117"/>
                  <a:gd name="T68" fmla="*/ 2 w 94"/>
                  <a:gd name="T69" fmla="*/ 0 h 117"/>
                  <a:gd name="T70" fmla="*/ 0 w 94"/>
                  <a:gd name="T71" fmla="*/ 4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17">
                    <a:moveTo>
                      <a:pt x="0" y="40"/>
                    </a:moveTo>
                    <a:lnTo>
                      <a:pt x="7" y="51"/>
                    </a:lnTo>
                    <a:lnTo>
                      <a:pt x="14" y="62"/>
                    </a:lnTo>
                    <a:lnTo>
                      <a:pt x="19" y="73"/>
                    </a:lnTo>
                    <a:lnTo>
                      <a:pt x="20" y="87"/>
                    </a:lnTo>
                    <a:lnTo>
                      <a:pt x="23" y="95"/>
                    </a:lnTo>
                    <a:lnTo>
                      <a:pt x="26" y="103"/>
                    </a:lnTo>
                    <a:lnTo>
                      <a:pt x="31" y="110"/>
                    </a:lnTo>
                    <a:lnTo>
                      <a:pt x="38" y="114"/>
                    </a:lnTo>
                    <a:lnTo>
                      <a:pt x="43" y="115"/>
                    </a:lnTo>
                    <a:lnTo>
                      <a:pt x="48" y="117"/>
                    </a:lnTo>
                    <a:lnTo>
                      <a:pt x="54" y="115"/>
                    </a:lnTo>
                    <a:lnTo>
                      <a:pt x="58" y="113"/>
                    </a:lnTo>
                    <a:lnTo>
                      <a:pt x="64" y="107"/>
                    </a:lnTo>
                    <a:lnTo>
                      <a:pt x="73" y="108"/>
                    </a:lnTo>
                    <a:lnTo>
                      <a:pt x="80" y="108"/>
                    </a:lnTo>
                    <a:lnTo>
                      <a:pt x="85" y="99"/>
                    </a:lnTo>
                    <a:lnTo>
                      <a:pt x="85" y="89"/>
                    </a:lnTo>
                    <a:lnTo>
                      <a:pt x="84" y="78"/>
                    </a:lnTo>
                    <a:lnTo>
                      <a:pt x="85" y="69"/>
                    </a:lnTo>
                    <a:lnTo>
                      <a:pt x="92" y="63"/>
                    </a:lnTo>
                    <a:lnTo>
                      <a:pt x="92" y="61"/>
                    </a:lnTo>
                    <a:lnTo>
                      <a:pt x="93" y="58"/>
                    </a:lnTo>
                    <a:lnTo>
                      <a:pt x="94" y="56"/>
                    </a:lnTo>
                    <a:lnTo>
                      <a:pt x="93" y="54"/>
                    </a:lnTo>
                    <a:lnTo>
                      <a:pt x="91" y="51"/>
                    </a:lnTo>
                    <a:lnTo>
                      <a:pt x="92" y="48"/>
                    </a:lnTo>
                    <a:lnTo>
                      <a:pt x="80" y="44"/>
                    </a:lnTo>
                    <a:lnTo>
                      <a:pt x="69" y="40"/>
                    </a:lnTo>
                    <a:lnTo>
                      <a:pt x="57" y="35"/>
                    </a:lnTo>
                    <a:lnTo>
                      <a:pt x="46" y="28"/>
                    </a:lnTo>
                    <a:lnTo>
                      <a:pt x="34" y="22"/>
                    </a:lnTo>
                    <a:lnTo>
                      <a:pt x="24" y="15"/>
                    </a:lnTo>
                    <a:lnTo>
                      <a:pt x="12" y="8"/>
                    </a:lnTo>
                    <a:lnTo>
                      <a:pt x="2" y="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57" name="Freeform 714"/>
              <p:cNvSpPr>
                <a:spLocks/>
              </p:cNvSpPr>
              <p:nvPr/>
            </p:nvSpPr>
            <p:spPr bwMode="auto">
              <a:xfrm>
                <a:off x="4667965" y="1594274"/>
                <a:ext cx="11981" cy="38161"/>
              </a:xfrm>
              <a:custGeom>
                <a:avLst/>
                <a:gdLst>
                  <a:gd name="T0" fmla="*/ 0 w 24"/>
                  <a:gd name="T1" fmla="*/ 7 h 32"/>
                  <a:gd name="T2" fmla="*/ 0 w 24"/>
                  <a:gd name="T3" fmla="*/ 14 h 32"/>
                  <a:gd name="T4" fmla="*/ 3 w 24"/>
                  <a:gd name="T5" fmla="*/ 19 h 32"/>
                  <a:gd name="T6" fmla="*/ 7 w 24"/>
                  <a:gd name="T7" fmla="*/ 23 h 32"/>
                  <a:gd name="T8" fmla="*/ 10 w 24"/>
                  <a:gd name="T9" fmla="*/ 27 h 32"/>
                  <a:gd name="T10" fmla="*/ 12 w 24"/>
                  <a:gd name="T11" fmla="*/ 29 h 32"/>
                  <a:gd name="T12" fmla="*/ 15 w 24"/>
                  <a:gd name="T13" fmla="*/ 30 h 32"/>
                  <a:gd name="T14" fmla="*/ 16 w 24"/>
                  <a:gd name="T15" fmla="*/ 32 h 32"/>
                  <a:gd name="T16" fmla="*/ 19 w 24"/>
                  <a:gd name="T17" fmla="*/ 30 h 32"/>
                  <a:gd name="T18" fmla="*/ 24 w 24"/>
                  <a:gd name="T19" fmla="*/ 21 h 32"/>
                  <a:gd name="T20" fmla="*/ 19 w 24"/>
                  <a:gd name="T21" fmla="*/ 14 h 32"/>
                  <a:gd name="T22" fmla="*/ 11 w 24"/>
                  <a:gd name="T23" fmla="*/ 8 h 32"/>
                  <a:gd name="T24" fmla="*/ 5 w 24"/>
                  <a:gd name="T25" fmla="*/ 0 h 32"/>
                  <a:gd name="T26" fmla="*/ 3 w 24"/>
                  <a:gd name="T27" fmla="*/ 0 h 32"/>
                  <a:gd name="T28" fmla="*/ 2 w 24"/>
                  <a:gd name="T29" fmla="*/ 1 h 32"/>
                  <a:gd name="T30" fmla="*/ 1 w 24"/>
                  <a:gd name="T31" fmla="*/ 4 h 32"/>
                  <a:gd name="T32" fmla="*/ 0 w 24"/>
                  <a:gd name="T33"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0" y="7"/>
                    </a:moveTo>
                    <a:lnTo>
                      <a:pt x="0" y="14"/>
                    </a:lnTo>
                    <a:lnTo>
                      <a:pt x="3" y="19"/>
                    </a:lnTo>
                    <a:lnTo>
                      <a:pt x="7" y="23"/>
                    </a:lnTo>
                    <a:lnTo>
                      <a:pt x="10" y="27"/>
                    </a:lnTo>
                    <a:lnTo>
                      <a:pt x="12" y="29"/>
                    </a:lnTo>
                    <a:lnTo>
                      <a:pt x="15" y="30"/>
                    </a:lnTo>
                    <a:lnTo>
                      <a:pt x="16" y="32"/>
                    </a:lnTo>
                    <a:lnTo>
                      <a:pt x="19" y="30"/>
                    </a:lnTo>
                    <a:lnTo>
                      <a:pt x="24" y="21"/>
                    </a:lnTo>
                    <a:lnTo>
                      <a:pt x="19" y="14"/>
                    </a:lnTo>
                    <a:lnTo>
                      <a:pt x="11" y="8"/>
                    </a:lnTo>
                    <a:lnTo>
                      <a:pt x="5" y="0"/>
                    </a:lnTo>
                    <a:lnTo>
                      <a:pt x="3" y="0"/>
                    </a:lnTo>
                    <a:lnTo>
                      <a:pt x="2" y="1"/>
                    </a:lnTo>
                    <a:lnTo>
                      <a:pt x="1" y="4"/>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58" name="Freeform 715"/>
              <p:cNvSpPr>
                <a:spLocks/>
              </p:cNvSpPr>
              <p:nvPr/>
            </p:nvSpPr>
            <p:spPr bwMode="auto">
              <a:xfrm>
                <a:off x="4648994" y="1634554"/>
                <a:ext cx="79876" cy="186563"/>
              </a:xfrm>
              <a:custGeom>
                <a:avLst/>
                <a:gdLst>
                  <a:gd name="T0" fmla="*/ 1 w 161"/>
                  <a:gd name="T1" fmla="*/ 67 h 146"/>
                  <a:gd name="T2" fmla="*/ 4 w 161"/>
                  <a:gd name="T3" fmla="*/ 67 h 146"/>
                  <a:gd name="T4" fmla="*/ 9 w 161"/>
                  <a:gd name="T5" fmla="*/ 68 h 146"/>
                  <a:gd name="T6" fmla="*/ 12 w 161"/>
                  <a:gd name="T7" fmla="*/ 72 h 146"/>
                  <a:gd name="T8" fmla="*/ 15 w 161"/>
                  <a:gd name="T9" fmla="*/ 77 h 146"/>
                  <a:gd name="T10" fmla="*/ 18 w 161"/>
                  <a:gd name="T11" fmla="*/ 89 h 146"/>
                  <a:gd name="T12" fmla="*/ 19 w 161"/>
                  <a:gd name="T13" fmla="*/ 103 h 146"/>
                  <a:gd name="T14" fmla="*/ 21 w 161"/>
                  <a:gd name="T15" fmla="*/ 116 h 146"/>
                  <a:gd name="T16" fmla="*/ 28 w 161"/>
                  <a:gd name="T17" fmla="*/ 126 h 146"/>
                  <a:gd name="T18" fmla="*/ 38 w 161"/>
                  <a:gd name="T19" fmla="*/ 123 h 146"/>
                  <a:gd name="T20" fmla="*/ 47 w 161"/>
                  <a:gd name="T21" fmla="*/ 122 h 146"/>
                  <a:gd name="T22" fmla="*/ 55 w 161"/>
                  <a:gd name="T23" fmla="*/ 123 h 146"/>
                  <a:gd name="T24" fmla="*/ 62 w 161"/>
                  <a:gd name="T25" fmla="*/ 130 h 146"/>
                  <a:gd name="T26" fmla="*/ 70 w 161"/>
                  <a:gd name="T27" fmla="*/ 131 h 146"/>
                  <a:gd name="T28" fmla="*/ 76 w 161"/>
                  <a:gd name="T29" fmla="*/ 126 h 146"/>
                  <a:gd name="T30" fmla="*/ 82 w 161"/>
                  <a:gd name="T31" fmla="*/ 122 h 146"/>
                  <a:gd name="T32" fmla="*/ 89 w 161"/>
                  <a:gd name="T33" fmla="*/ 125 h 146"/>
                  <a:gd name="T34" fmla="*/ 94 w 161"/>
                  <a:gd name="T35" fmla="*/ 129 h 146"/>
                  <a:gd name="T36" fmla="*/ 97 w 161"/>
                  <a:gd name="T37" fmla="*/ 133 h 146"/>
                  <a:gd name="T38" fmla="*/ 102 w 161"/>
                  <a:gd name="T39" fmla="*/ 137 h 146"/>
                  <a:gd name="T40" fmla="*/ 107 w 161"/>
                  <a:gd name="T41" fmla="*/ 141 h 146"/>
                  <a:gd name="T42" fmla="*/ 111 w 161"/>
                  <a:gd name="T43" fmla="*/ 144 h 146"/>
                  <a:gd name="T44" fmla="*/ 116 w 161"/>
                  <a:gd name="T45" fmla="*/ 146 h 146"/>
                  <a:gd name="T46" fmla="*/ 120 w 161"/>
                  <a:gd name="T47" fmla="*/ 146 h 146"/>
                  <a:gd name="T48" fmla="*/ 126 w 161"/>
                  <a:gd name="T49" fmla="*/ 144 h 146"/>
                  <a:gd name="T50" fmla="*/ 131 w 161"/>
                  <a:gd name="T51" fmla="*/ 138 h 146"/>
                  <a:gd name="T52" fmla="*/ 131 w 161"/>
                  <a:gd name="T53" fmla="*/ 130 h 146"/>
                  <a:gd name="T54" fmla="*/ 129 w 161"/>
                  <a:gd name="T55" fmla="*/ 122 h 146"/>
                  <a:gd name="T56" fmla="*/ 126 w 161"/>
                  <a:gd name="T57" fmla="*/ 114 h 146"/>
                  <a:gd name="T58" fmla="*/ 125 w 161"/>
                  <a:gd name="T59" fmla="*/ 108 h 146"/>
                  <a:gd name="T60" fmla="*/ 126 w 161"/>
                  <a:gd name="T61" fmla="*/ 104 h 146"/>
                  <a:gd name="T62" fmla="*/ 130 w 161"/>
                  <a:gd name="T63" fmla="*/ 107 h 146"/>
                  <a:gd name="T64" fmla="*/ 140 w 161"/>
                  <a:gd name="T65" fmla="*/ 114 h 146"/>
                  <a:gd name="T66" fmla="*/ 161 w 161"/>
                  <a:gd name="T67" fmla="*/ 118 h 146"/>
                  <a:gd name="T68" fmla="*/ 157 w 161"/>
                  <a:gd name="T69" fmla="*/ 111 h 146"/>
                  <a:gd name="T70" fmla="*/ 154 w 161"/>
                  <a:gd name="T71" fmla="*/ 104 h 146"/>
                  <a:gd name="T72" fmla="*/ 149 w 161"/>
                  <a:gd name="T73" fmla="*/ 97 h 146"/>
                  <a:gd name="T74" fmla="*/ 145 w 161"/>
                  <a:gd name="T75" fmla="*/ 92 h 146"/>
                  <a:gd name="T76" fmla="*/ 139 w 161"/>
                  <a:gd name="T77" fmla="*/ 88 h 146"/>
                  <a:gd name="T78" fmla="*/ 133 w 161"/>
                  <a:gd name="T79" fmla="*/ 82 h 146"/>
                  <a:gd name="T80" fmla="*/ 127 w 161"/>
                  <a:gd name="T81" fmla="*/ 79 h 146"/>
                  <a:gd name="T82" fmla="*/ 120 w 161"/>
                  <a:gd name="T83" fmla="*/ 77 h 146"/>
                  <a:gd name="T84" fmla="*/ 102 w 161"/>
                  <a:gd name="T85" fmla="*/ 77 h 146"/>
                  <a:gd name="T86" fmla="*/ 84 w 161"/>
                  <a:gd name="T87" fmla="*/ 74 h 146"/>
                  <a:gd name="T88" fmla="*/ 67 w 161"/>
                  <a:gd name="T89" fmla="*/ 68 h 146"/>
                  <a:gd name="T90" fmla="*/ 51 w 161"/>
                  <a:gd name="T91" fmla="*/ 59 h 146"/>
                  <a:gd name="T92" fmla="*/ 36 w 161"/>
                  <a:gd name="T93" fmla="*/ 48 h 146"/>
                  <a:gd name="T94" fmla="*/ 24 w 161"/>
                  <a:gd name="T95" fmla="*/ 33 h 146"/>
                  <a:gd name="T96" fmla="*/ 11 w 161"/>
                  <a:gd name="T97" fmla="*/ 18 h 146"/>
                  <a:gd name="T98" fmla="*/ 1 w 161"/>
                  <a:gd name="T99" fmla="*/ 0 h 146"/>
                  <a:gd name="T100" fmla="*/ 1 w 161"/>
                  <a:gd name="T101" fmla="*/ 16 h 146"/>
                  <a:gd name="T102" fmla="*/ 1 w 161"/>
                  <a:gd name="T103" fmla="*/ 33 h 146"/>
                  <a:gd name="T104" fmla="*/ 0 w 161"/>
                  <a:gd name="T105" fmla="*/ 51 h 146"/>
                  <a:gd name="T106" fmla="*/ 1 w 161"/>
                  <a:gd name="T107"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46">
                    <a:moveTo>
                      <a:pt x="1" y="67"/>
                    </a:moveTo>
                    <a:lnTo>
                      <a:pt x="4" y="67"/>
                    </a:lnTo>
                    <a:lnTo>
                      <a:pt x="9" y="68"/>
                    </a:lnTo>
                    <a:lnTo>
                      <a:pt x="12" y="72"/>
                    </a:lnTo>
                    <a:lnTo>
                      <a:pt x="15" y="77"/>
                    </a:lnTo>
                    <a:lnTo>
                      <a:pt x="18" y="89"/>
                    </a:lnTo>
                    <a:lnTo>
                      <a:pt x="19" y="103"/>
                    </a:lnTo>
                    <a:lnTo>
                      <a:pt x="21" y="116"/>
                    </a:lnTo>
                    <a:lnTo>
                      <a:pt x="28" y="126"/>
                    </a:lnTo>
                    <a:lnTo>
                      <a:pt x="38" y="123"/>
                    </a:lnTo>
                    <a:lnTo>
                      <a:pt x="47" y="122"/>
                    </a:lnTo>
                    <a:lnTo>
                      <a:pt x="55" y="123"/>
                    </a:lnTo>
                    <a:lnTo>
                      <a:pt x="62" y="130"/>
                    </a:lnTo>
                    <a:lnTo>
                      <a:pt x="70" y="131"/>
                    </a:lnTo>
                    <a:lnTo>
                      <a:pt x="76" y="126"/>
                    </a:lnTo>
                    <a:lnTo>
                      <a:pt x="82" y="122"/>
                    </a:lnTo>
                    <a:lnTo>
                      <a:pt x="89" y="125"/>
                    </a:lnTo>
                    <a:lnTo>
                      <a:pt x="94" y="129"/>
                    </a:lnTo>
                    <a:lnTo>
                      <a:pt x="97" y="133"/>
                    </a:lnTo>
                    <a:lnTo>
                      <a:pt x="102" y="137"/>
                    </a:lnTo>
                    <a:lnTo>
                      <a:pt x="107" y="141"/>
                    </a:lnTo>
                    <a:lnTo>
                      <a:pt x="111" y="144"/>
                    </a:lnTo>
                    <a:lnTo>
                      <a:pt x="116" y="146"/>
                    </a:lnTo>
                    <a:lnTo>
                      <a:pt x="120" y="146"/>
                    </a:lnTo>
                    <a:lnTo>
                      <a:pt x="126" y="144"/>
                    </a:lnTo>
                    <a:lnTo>
                      <a:pt x="131" y="138"/>
                    </a:lnTo>
                    <a:lnTo>
                      <a:pt x="131" y="130"/>
                    </a:lnTo>
                    <a:lnTo>
                      <a:pt x="129" y="122"/>
                    </a:lnTo>
                    <a:lnTo>
                      <a:pt x="126" y="114"/>
                    </a:lnTo>
                    <a:lnTo>
                      <a:pt x="125" y="108"/>
                    </a:lnTo>
                    <a:lnTo>
                      <a:pt x="126" y="104"/>
                    </a:lnTo>
                    <a:lnTo>
                      <a:pt x="130" y="107"/>
                    </a:lnTo>
                    <a:lnTo>
                      <a:pt x="140" y="114"/>
                    </a:lnTo>
                    <a:lnTo>
                      <a:pt x="161" y="118"/>
                    </a:lnTo>
                    <a:lnTo>
                      <a:pt x="157" y="111"/>
                    </a:lnTo>
                    <a:lnTo>
                      <a:pt x="154" y="104"/>
                    </a:lnTo>
                    <a:lnTo>
                      <a:pt x="149" y="97"/>
                    </a:lnTo>
                    <a:lnTo>
                      <a:pt x="145" y="92"/>
                    </a:lnTo>
                    <a:lnTo>
                      <a:pt x="139" y="88"/>
                    </a:lnTo>
                    <a:lnTo>
                      <a:pt x="133" y="82"/>
                    </a:lnTo>
                    <a:lnTo>
                      <a:pt x="127" y="79"/>
                    </a:lnTo>
                    <a:lnTo>
                      <a:pt x="120" y="77"/>
                    </a:lnTo>
                    <a:lnTo>
                      <a:pt x="102" y="77"/>
                    </a:lnTo>
                    <a:lnTo>
                      <a:pt x="84" y="74"/>
                    </a:lnTo>
                    <a:lnTo>
                      <a:pt x="67" y="68"/>
                    </a:lnTo>
                    <a:lnTo>
                      <a:pt x="51" y="59"/>
                    </a:lnTo>
                    <a:lnTo>
                      <a:pt x="36" y="48"/>
                    </a:lnTo>
                    <a:lnTo>
                      <a:pt x="24" y="33"/>
                    </a:lnTo>
                    <a:lnTo>
                      <a:pt x="11" y="18"/>
                    </a:lnTo>
                    <a:lnTo>
                      <a:pt x="1" y="0"/>
                    </a:lnTo>
                    <a:lnTo>
                      <a:pt x="1" y="16"/>
                    </a:lnTo>
                    <a:lnTo>
                      <a:pt x="1" y="33"/>
                    </a:lnTo>
                    <a:lnTo>
                      <a:pt x="0" y="51"/>
                    </a:lnTo>
                    <a:lnTo>
                      <a:pt x="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59" name="Freeform 716"/>
              <p:cNvSpPr>
                <a:spLocks/>
              </p:cNvSpPr>
              <p:nvPr/>
            </p:nvSpPr>
            <p:spPr bwMode="auto">
              <a:xfrm>
                <a:off x="4670960" y="1729955"/>
                <a:ext cx="25960" cy="33920"/>
              </a:xfrm>
              <a:custGeom>
                <a:avLst/>
                <a:gdLst>
                  <a:gd name="T0" fmla="*/ 0 w 52"/>
                  <a:gd name="T1" fmla="*/ 3 h 26"/>
                  <a:gd name="T2" fmla="*/ 5 w 52"/>
                  <a:gd name="T3" fmla="*/ 8 h 26"/>
                  <a:gd name="T4" fmla="*/ 11 w 52"/>
                  <a:gd name="T5" fmla="*/ 14 h 26"/>
                  <a:gd name="T6" fmla="*/ 17 w 52"/>
                  <a:gd name="T7" fmla="*/ 19 h 26"/>
                  <a:gd name="T8" fmla="*/ 22 w 52"/>
                  <a:gd name="T9" fmla="*/ 22 h 26"/>
                  <a:gd name="T10" fmla="*/ 29 w 52"/>
                  <a:gd name="T11" fmla="*/ 25 h 26"/>
                  <a:gd name="T12" fmla="*/ 36 w 52"/>
                  <a:gd name="T13" fmla="*/ 26 h 26"/>
                  <a:gd name="T14" fmla="*/ 43 w 52"/>
                  <a:gd name="T15" fmla="*/ 26 h 26"/>
                  <a:gd name="T16" fmla="*/ 50 w 52"/>
                  <a:gd name="T17" fmla="*/ 23 h 26"/>
                  <a:gd name="T18" fmla="*/ 51 w 52"/>
                  <a:gd name="T19" fmla="*/ 23 h 26"/>
                  <a:gd name="T20" fmla="*/ 49 w 52"/>
                  <a:gd name="T21" fmla="*/ 22 h 26"/>
                  <a:gd name="T22" fmla="*/ 52 w 52"/>
                  <a:gd name="T23" fmla="*/ 14 h 26"/>
                  <a:gd name="T24" fmla="*/ 45 w 52"/>
                  <a:gd name="T25" fmla="*/ 14 h 26"/>
                  <a:gd name="T26" fmla="*/ 38 w 52"/>
                  <a:gd name="T27" fmla="*/ 12 h 26"/>
                  <a:gd name="T28" fmla="*/ 32 w 52"/>
                  <a:gd name="T29" fmla="*/ 9 h 26"/>
                  <a:gd name="T30" fmla="*/ 26 w 52"/>
                  <a:gd name="T31" fmla="*/ 5 h 26"/>
                  <a:gd name="T32" fmla="*/ 20 w 52"/>
                  <a:gd name="T33" fmla="*/ 1 h 26"/>
                  <a:gd name="T34" fmla="*/ 13 w 52"/>
                  <a:gd name="T35" fmla="*/ 0 h 26"/>
                  <a:gd name="T36" fmla="*/ 7 w 52"/>
                  <a:gd name="T37" fmla="*/ 0 h 26"/>
                  <a:gd name="T38" fmla="*/ 0 w 52"/>
                  <a:gd name="T3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26">
                    <a:moveTo>
                      <a:pt x="0" y="3"/>
                    </a:moveTo>
                    <a:lnTo>
                      <a:pt x="5" y="8"/>
                    </a:lnTo>
                    <a:lnTo>
                      <a:pt x="11" y="14"/>
                    </a:lnTo>
                    <a:lnTo>
                      <a:pt x="17" y="19"/>
                    </a:lnTo>
                    <a:lnTo>
                      <a:pt x="22" y="22"/>
                    </a:lnTo>
                    <a:lnTo>
                      <a:pt x="29" y="25"/>
                    </a:lnTo>
                    <a:lnTo>
                      <a:pt x="36" y="26"/>
                    </a:lnTo>
                    <a:lnTo>
                      <a:pt x="43" y="26"/>
                    </a:lnTo>
                    <a:lnTo>
                      <a:pt x="50" y="23"/>
                    </a:lnTo>
                    <a:lnTo>
                      <a:pt x="51" y="23"/>
                    </a:lnTo>
                    <a:lnTo>
                      <a:pt x="49" y="22"/>
                    </a:lnTo>
                    <a:lnTo>
                      <a:pt x="52" y="14"/>
                    </a:lnTo>
                    <a:lnTo>
                      <a:pt x="45" y="14"/>
                    </a:lnTo>
                    <a:lnTo>
                      <a:pt x="38" y="12"/>
                    </a:lnTo>
                    <a:lnTo>
                      <a:pt x="32" y="9"/>
                    </a:lnTo>
                    <a:lnTo>
                      <a:pt x="26" y="5"/>
                    </a:lnTo>
                    <a:lnTo>
                      <a:pt x="20" y="1"/>
                    </a:lnTo>
                    <a:lnTo>
                      <a:pt x="13" y="0"/>
                    </a:lnTo>
                    <a:lnTo>
                      <a:pt x="7" y="0"/>
                    </a:lnTo>
                    <a:lnTo>
                      <a:pt x="0"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60" name="Freeform 717"/>
              <p:cNvSpPr>
                <a:spLocks/>
              </p:cNvSpPr>
              <p:nvPr/>
            </p:nvSpPr>
            <p:spPr bwMode="auto">
              <a:xfrm>
                <a:off x="4645999" y="1789316"/>
                <a:ext cx="123808" cy="252283"/>
              </a:xfrm>
              <a:custGeom>
                <a:avLst/>
                <a:gdLst>
                  <a:gd name="T0" fmla="*/ 18 w 248"/>
                  <a:gd name="T1" fmla="*/ 59 h 200"/>
                  <a:gd name="T2" fmla="*/ 31 w 248"/>
                  <a:gd name="T3" fmla="*/ 67 h 200"/>
                  <a:gd name="T4" fmla="*/ 38 w 248"/>
                  <a:gd name="T5" fmla="*/ 85 h 200"/>
                  <a:gd name="T6" fmla="*/ 41 w 248"/>
                  <a:gd name="T7" fmla="*/ 114 h 200"/>
                  <a:gd name="T8" fmla="*/ 52 w 248"/>
                  <a:gd name="T9" fmla="*/ 126 h 200"/>
                  <a:gd name="T10" fmla="*/ 62 w 248"/>
                  <a:gd name="T11" fmla="*/ 118 h 200"/>
                  <a:gd name="T12" fmla="*/ 71 w 248"/>
                  <a:gd name="T13" fmla="*/ 133 h 200"/>
                  <a:gd name="T14" fmla="*/ 79 w 248"/>
                  <a:gd name="T15" fmla="*/ 168 h 200"/>
                  <a:gd name="T16" fmla="*/ 99 w 248"/>
                  <a:gd name="T17" fmla="*/ 181 h 200"/>
                  <a:gd name="T18" fmla="*/ 115 w 248"/>
                  <a:gd name="T19" fmla="*/ 166 h 200"/>
                  <a:gd name="T20" fmla="*/ 128 w 248"/>
                  <a:gd name="T21" fmla="*/ 168 h 200"/>
                  <a:gd name="T22" fmla="*/ 142 w 248"/>
                  <a:gd name="T23" fmla="*/ 193 h 200"/>
                  <a:gd name="T24" fmla="*/ 159 w 248"/>
                  <a:gd name="T25" fmla="*/ 200 h 200"/>
                  <a:gd name="T26" fmla="*/ 169 w 248"/>
                  <a:gd name="T27" fmla="*/ 196 h 200"/>
                  <a:gd name="T28" fmla="*/ 180 w 248"/>
                  <a:gd name="T29" fmla="*/ 179 h 200"/>
                  <a:gd name="T30" fmla="*/ 191 w 248"/>
                  <a:gd name="T31" fmla="*/ 160 h 200"/>
                  <a:gd name="T32" fmla="*/ 206 w 248"/>
                  <a:gd name="T33" fmla="*/ 153 h 200"/>
                  <a:gd name="T34" fmla="*/ 208 w 248"/>
                  <a:gd name="T35" fmla="*/ 138 h 200"/>
                  <a:gd name="T36" fmla="*/ 211 w 248"/>
                  <a:gd name="T37" fmla="*/ 130 h 200"/>
                  <a:gd name="T38" fmla="*/ 218 w 248"/>
                  <a:gd name="T39" fmla="*/ 133 h 200"/>
                  <a:gd name="T40" fmla="*/ 225 w 248"/>
                  <a:gd name="T41" fmla="*/ 130 h 200"/>
                  <a:gd name="T42" fmla="*/ 228 w 248"/>
                  <a:gd name="T43" fmla="*/ 122 h 200"/>
                  <a:gd name="T44" fmla="*/ 231 w 248"/>
                  <a:gd name="T45" fmla="*/ 119 h 200"/>
                  <a:gd name="T46" fmla="*/ 243 w 248"/>
                  <a:gd name="T47" fmla="*/ 122 h 200"/>
                  <a:gd name="T48" fmla="*/ 237 w 248"/>
                  <a:gd name="T49" fmla="*/ 110 h 200"/>
                  <a:gd name="T50" fmla="*/ 213 w 248"/>
                  <a:gd name="T51" fmla="*/ 104 h 200"/>
                  <a:gd name="T52" fmla="*/ 188 w 248"/>
                  <a:gd name="T53" fmla="*/ 104 h 200"/>
                  <a:gd name="T54" fmla="*/ 161 w 248"/>
                  <a:gd name="T55" fmla="*/ 104 h 200"/>
                  <a:gd name="T56" fmla="*/ 129 w 248"/>
                  <a:gd name="T57" fmla="*/ 97 h 200"/>
                  <a:gd name="T58" fmla="*/ 92 w 248"/>
                  <a:gd name="T59" fmla="*/ 81 h 200"/>
                  <a:gd name="T60" fmla="*/ 56 w 248"/>
                  <a:gd name="T61" fmla="*/ 59 h 200"/>
                  <a:gd name="T62" fmla="*/ 24 w 248"/>
                  <a:gd name="T63" fmla="*/ 27 h 200"/>
                  <a:gd name="T64" fmla="*/ 2 w 248"/>
                  <a:gd name="T65" fmla="*/ 0 h 200"/>
                  <a:gd name="T66" fmla="*/ 0 w 248"/>
                  <a:gd name="T67" fmla="*/ 33 h 200"/>
                  <a:gd name="T68" fmla="*/ 11 w 248"/>
                  <a:gd name="T69" fmla="*/ 5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8" h="200">
                    <a:moveTo>
                      <a:pt x="11" y="59"/>
                    </a:moveTo>
                    <a:lnTo>
                      <a:pt x="18" y="59"/>
                    </a:lnTo>
                    <a:lnTo>
                      <a:pt x="25" y="63"/>
                    </a:lnTo>
                    <a:lnTo>
                      <a:pt x="31" y="67"/>
                    </a:lnTo>
                    <a:lnTo>
                      <a:pt x="38" y="71"/>
                    </a:lnTo>
                    <a:lnTo>
                      <a:pt x="38" y="85"/>
                    </a:lnTo>
                    <a:lnTo>
                      <a:pt x="39" y="100"/>
                    </a:lnTo>
                    <a:lnTo>
                      <a:pt x="41" y="114"/>
                    </a:lnTo>
                    <a:lnTo>
                      <a:pt x="46" y="126"/>
                    </a:lnTo>
                    <a:lnTo>
                      <a:pt x="52" y="126"/>
                    </a:lnTo>
                    <a:lnTo>
                      <a:pt x="56" y="122"/>
                    </a:lnTo>
                    <a:lnTo>
                      <a:pt x="62" y="118"/>
                    </a:lnTo>
                    <a:lnTo>
                      <a:pt x="67" y="114"/>
                    </a:lnTo>
                    <a:lnTo>
                      <a:pt x="71" y="133"/>
                    </a:lnTo>
                    <a:lnTo>
                      <a:pt x="75" y="152"/>
                    </a:lnTo>
                    <a:lnTo>
                      <a:pt x="79" y="168"/>
                    </a:lnTo>
                    <a:lnTo>
                      <a:pt x="90" y="182"/>
                    </a:lnTo>
                    <a:lnTo>
                      <a:pt x="99" y="181"/>
                    </a:lnTo>
                    <a:lnTo>
                      <a:pt x="107" y="174"/>
                    </a:lnTo>
                    <a:lnTo>
                      <a:pt x="115" y="166"/>
                    </a:lnTo>
                    <a:lnTo>
                      <a:pt x="121" y="156"/>
                    </a:lnTo>
                    <a:lnTo>
                      <a:pt x="128" y="168"/>
                    </a:lnTo>
                    <a:lnTo>
                      <a:pt x="134" y="182"/>
                    </a:lnTo>
                    <a:lnTo>
                      <a:pt x="142" y="193"/>
                    </a:lnTo>
                    <a:lnTo>
                      <a:pt x="153" y="200"/>
                    </a:lnTo>
                    <a:lnTo>
                      <a:pt x="159" y="200"/>
                    </a:lnTo>
                    <a:lnTo>
                      <a:pt x="165" y="199"/>
                    </a:lnTo>
                    <a:lnTo>
                      <a:pt x="169" y="196"/>
                    </a:lnTo>
                    <a:lnTo>
                      <a:pt x="174" y="190"/>
                    </a:lnTo>
                    <a:lnTo>
                      <a:pt x="180" y="179"/>
                    </a:lnTo>
                    <a:lnTo>
                      <a:pt x="184" y="168"/>
                    </a:lnTo>
                    <a:lnTo>
                      <a:pt x="191" y="160"/>
                    </a:lnTo>
                    <a:lnTo>
                      <a:pt x="201" y="159"/>
                    </a:lnTo>
                    <a:lnTo>
                      <a:pt x="206" y="153"/>
                    </a:lnTo>
                    <a:lnTo>
                      <a:pt x="208" y="145"/>
                    </a:lnTo>
                    <a:lnTo>
                      <a:pt x="208" y="138"/>
                    </a:lnTo>
                    <a:lnTo>
                      <a:pt x="208" y="130"/>
                    </a:lnTo>
                    <a:lnTo>
                      <a:pt x="211" y="130"/>
                    </a:lnTo>
                    <a:lnTo>
                      <a:pt x="214" y="132"/>
                    </a:lnTo>
                    <a:lnTo>
                      <a:pt x="218" y="133"/>
                    </a:lnTo>
                    <a:lnTo>
                      <a:pt x="222" y="134"/>
                    </a:lnTo>
                    <a:lnTo>
                      <a:pt x="225" y="130"/>
                    </a:lnTo>
                    <a:lnTo>
                      <a:pt x="227" y="126"/>
                    </a:lnTo>
                    <a:lnTo>
                      <a:pt x="228" y="122"/>
                    </a:lnTo>
                    <a:lnTo>
                      <a:pt x="226" y="118"/>
                    </a:lnTo>
                    <a:lnTo>
                      <a:pt x="231" y="119"/>
                    </a:lnTo>
                    <a:lnTo>
                      <a:pt x="237" y="121"/>
                    </a:lnTo>
                    <a:lnTo>
                      <a:pt x="243" y="122"/>
                    </a:lnTo>
                    <a:lnTo>
                      <a:pt x="248" y="116"/>
                    </a:lnTo>
                    <a:lnTo>
                      <a:pt x="237" y="110"/>
                    </a:lnTo>
                    <a:lnTo>
                      <a:pt x="226" y="107"/>
                    </a:lnTo>
                    <a:lnTo>
                      <a:pt x="213" y="104"/>
                    </a:lnTo>
                    <a:lnTo>
                      <a:pt x="200" y="104"/>
                    </a:lnTo>
                    <a:lnTo>
                      <a:pt x="188" y="104"/>
                    </a:lnTo>
                    <a:lnTo>
                      <a:pt x="174" y="104"/>
                    </a:lnTo>
                    <a:lnTo>
                      <a:pt x="161" y="104"/>
                    </a:lnTo>
                    <a:lnTo>
                      <a:pt x="149" y="103"/>
                    </a:lnTo>
                    <a:lnTo>
                      <a:pt x="129" y="97"/>
                    </a:lnTo>
                    <a:lnTo>
                      <a:pt x="110" y="89"/>
                    </a:lnTo>
                    <a:lnTo>
                      <a:pt x="92" y="81"/>
                    </a:lnTo>
                    <a:lnTo>
                      <a:pt x="74" y="71"/>
                    </a:lnTo>
                    <a:lnTo>
                      <a:pt x="56" y="59"/>
                    </a:lnTo>
                    <a:lnTo>
                      <a:pt x="40" y="44"/>
                    </a:lnTo>
                    <a:lnTo>
                      <a:pt x="24" y="27"/>
                    </a:lnTo>
                    <a:lnTo>
                      <a:pt x="10" y="7"/>
                    </a:lnTo>
                    <a:lnTo>
                      <a:pt x="2" y="0"/>
                    </a:lnTo>
                    <a:lnTo>
                      <a:pt x="1" y="15"/>
                    </a:lnTo>
                    <a:lnTo>
                      <a:pt x="0" y="33"/>
                    </a:lnTo>
                    <a:lnTo>
                      <a:pt x="2" y="48"/>
                    </a:lnTo>
                    <a:lnTo>
                      <a:pt x="11"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61" name="Freeform 718"/>
              <p:cNvSpPr>
                <a:spLocks/>
              </p:cNvSpPr>
              <p:nvPr/>
            </p:nvSpPr>
            <p:spPr bwMode="auto">
              <a:xfrm>
                <a:off x="4690929" y="1910158"/>
                <a:ext cx="46927" cy="67841"/>
              </a:xfrm>
              <a:custGeom>
                <a:avLst/>
                <a:gdLst>
                  <a:gd name="T0" fmla="*/ 26 w 93"/>
                  <a:gd name="T1" fmla="*/ 21 h 52"/>
                  <a:gd name="T2" fmla="*/ 20 w 93"/>
                  <a:gd name="T3" fmla="*/ 21 h 52"/>
                  <a:gd name="T4" fmla="*/ 14 w 93"/>
                  <a:gd name="T5" fmla="*/ 18 h 52"/>
                  <a:gd name="T6" fmla="*/ 8 w 93"/>
                  <a:gd name="T7" fmla="*/ 14 h 52"/>
                  <a:gd name="T8" fmla="*/ 1 w 93"/>
                  <a:gd name="T9" fmla="*/ 11 h 52"/>
                  <a:gd name="T10" fmla="*/ 0 w 93"/>
                  <a:gd name="T11" fmla="*/ 17 h 52"/>
                  <a:gd name="T12" fmla="*/ 1 w 93"/>
                  <a:gd name="T13" fmla="*/ 21 h 52"/>
                  <a:gd name="T14" fmla="*/ 3 w 93"/>
                  <a:gd name="T15" fmla="*/ 25 h 52"/>
                  <a:gd name="T16" fmla="*/ 6 w 93"/>
                  <a:gd name="T17" fmla="*/ 29 h 52"/>
                  <a:gd name="T18" fmla="*/ 8 w 93"/>
                  <a:gd name="T19" fmla="*/ 32 h 52"/>
                  <a:gd name="T20" fmla="*/ 11 w 93"/>
                  <a:gd name="T21" fmla="*/ 32 h 52"/>
                  <a:gd name="T22" fmla="*/ 16 w 93"/>
                  <a:gd name="T23" fmla="*/ 32 h 52"/>
                  <a:gd name="T24" fmla="*/ 19 w 93"/>
                  <a:gd name="T25" fmla="*/ 30 h 52"/>
                  <a:gd name="T26" fmla="*/ 30 w 93"/>
                  <a:gd name="T27" fmla="*/ 24 h 52"/>
                  <a:gd name="T28" fmla="*/ 31 w 93"/>
                  <a:gd name="T29" fmla="*/ 30 h 52"/>
                  <a:gd name="T30" fmla="*/ 32 w 93"/>
                  <a:gd name="T31" fmla="*/ 39 h 52"/>
                  <a:gd name="T32" fmla="*/ 35 w 93"/>
                  <a:gd name="T33" fmla="*/ 44 h 52"/>
                  <a:gd name="T34" fmla="*/ 41 w 93"/>
                  <a:gd name="T35" fmla="*/ 48 h 52"/>
                  <a:gd name="T36" fmla="*/ 49 w 93"/>
                  <a:gd name="T37" fmla="*/ 50 h 52"/>
                  <a:gd name="T38" fmla="*/ 57 w 93"/>
                  <a:gd name="T39" fmla="*/ 51 h 52"/>
                  <a:gd name="T40" fmla="*/ 65 w 93"/>
                  <a:gd name="T41" fmla="*/ 52 h 52"/>
                  <a:gd name="T42" fmla="*/ 73 w 93"/>
                  <a:gd name="T43" fmla="*/ 51 h 52"/>
                  <a:gd name="T44" fmla="*/ 60 w 93"/>
                  <a:gd name="T45" fmla="*/ 41 h 52"/>
                  <a:gd name="T46" fmla="*/ 68 w 93"/>
                  <a:gd name="T47" fmla="*/ 39 h 52"/>
                  <a:gd name="T48" fmla="*/ 78 w 93"/>
                  <a:gd name="T49" fmla="*/ 36 h 52"/>
                  <a:gd name="T50" fmla="*/ 86 w 93"/>
                  <a:gd name="T51" fmla="*/ 33 h 52"/>
                  <a:gd name="T52" fmla="*/ 93 w 93"/>
                  <a:gd name="T53" fmla="*/ 26 h 52"/>
                  <a:gd name="T54" fmla="*/ 83 w 93"/>
                  <a:gd name="T55" fmla="*/ 24 h 52"/>
                  <a:gd name="T56" fmla="*/ 72 w 93"/>
                  <a:gd name="T57" fmla="*/ 21 h 52"/>
                  <a:gd name="T58" fmla="*/ 63 w 93"/>
                  <a:gd name="T59" fmla="*/ 18 h 52"/>
                  <a:gd name="T60" fmla="*/ 53 w 93"/>
                  <a:gd name="T61" fmla="*/ 15 h 52"/>
                  <a:gd name="T62" fmla="*/ 42 w 93"/>
                  <a:gd name="T63" fmla="*/ 13 h 52"/>
                  <a:gd name="T64" fmla="*/ 32 w 93"/>
                  <a:gd name="T65" fmla="*/ 10 h 52"/>
                  <a:gd name="T66" fmla="*/ 22 w 93"/>
                  <a:gd name="T67" fmla="*/ 6 h 52"/>
                  <a:gd name="T68" fmla="*/ 12 w 93"/>
                  <a:gd name="T69" fmla="*/ 0 h 52"/>
                  <a:gd name="T70" fmla="*/ 9 w 93"/>
                  <a:gd name="T71" fmla="*/ 0 h 52"/>
                  <a:gd name="T72" fmla="*/ 26 w 93"/>
                  <a:gd name="T73" fmla="*/ 2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52">
                    <a:moveTo>
                      <a:pt x="26" y="21"/>
                    </a:moveTo>
                    <a:lnTo>
                      <a:pt x="20" y="21"/>
                    </a:lnTo>
                    <a:lnTo>
                      <a:pt x="14" y="18"/>
                    </a:lnTo>
                    <a:lnTo>
                      <a:pt x="8" y="14"/>
                    </a:lnTo>
                    <a:lnTo>
                      <a:pt x="1" y="11"/>
                    </a:lnTo>
                    <a:lnTo>
                      <a:pt x="0" y="17"/>
                    </a:lnTo>
                    <a:lnTo>
                      <a:pt x="1" y="21"/>
                    </a:lnTo>
                    <a:lnTo>
                      <a:pt x="3" y="25"/>
                    </a:lnTo>
                    <a:lnTo>
                      <a:pt x="6" y="29"/>
                    </a:lnTo>
                    <a:lnTo>
                      <a:pt x="8" y="32"/>
                    </a:lnTo>
                    <a:lnTo>
                      <a:pt x="11" y="32"/>
                    </a:lnTo>
                    <a:lnTo>
                      <a:pt x="16" y="32"/>
                    </a:lnTo>
                    <a:lnTo>
                      <a:pt x="19" y="30"/>
                    </a:lnTo>
                    <a:lnTo>
                      <a:pt x="30" y="24"/>
                    </a:lnTo>
                    <a:lnTo>
                      <a:pt x="31" y="30"/>
                    </a:lnTo>
                    <a:lnTo>
                      <a:pt x="32" y="39"/>
                    </a:lnTo>
                    <a:lnTo>
                      <a:pt x="35" y="44"/>
                    </a:lnTo>
                    <a:lnTo>
                      <a:pt x="41" y="48"/>
                    </a:lnTo>
                    <a:lnTo>
                      <a:pt x="49" y="50"/>
                    </a:lnTo>
                    <a:lnTo>
                      <a:pt x="57" y="51"/>
                    </a:lnTo>
                    <a:lnTo>
                      <a:pt x="65" y="52"/>
                    </a:lnTo>
                    <a:lnTo>
                      <a:pt x="73" y="51"/>
                    </a:lnTo>
                    <a:lnTo>
                      <a:pt x="60" y="41"/>
                    </a:lnTo>
                    <a:lnTo>
                      <a:pt x="68" y="39"/>
                    </a:lnTo>
                    <a:lnTo>
                      <a:pt x="78" y="36"/>
                    </a:lnTo>
                    <a:lnTo>
                      <a:pt x="86" y="33"/>
                    </a:lnTo>
                    <a:lnTo>
                      <a:pt x="93" y="26"/>
                    </a:lnTo>
                    <a:lnTo>
                      <a:pt x="83" y="24"/>
                    </a:lnTo>
                    <a:lnTo>
                      <a:pt x="72" y="21"/>
                    </a:lnTo>
                    <a:lnTo>
                      <a:pt x="63" y="18"/>
                    </a:lnTo>
                    <a:lnTo>
                      <a:pt x="53" y="15"/>
                    </a:lnTo>
                    <a:lnTo>
                      <a:pt x="42" y="13"/>
                    </a:lnTo>
                    <a:lnTo>
                      <a:pt x="32" y="10"/>
                    </a:lnTo>
                    <a:lnTo>
                      <a:pt x="22" y="6"/>
                    </a:lnTo>
                    <a:lnTo>
                      <a:pt x="12" y="0"/>
                    </a:lnTo>
                    <a:lnTo>
                      <a:pt x="9" y="0"/>
                    </a:lnTo>
                    <a:lnTo>
                      <a:pt x="26" y="21"/>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62" name="Freeform 719"/>
              <p:cNvSpPr>
                <a:spLocks/>
              </p:cNvSpPr>
              <p:nvPr/>
            </p:nvSpPr>
            <p:spPr bwMode="auto">
              <a:xfrm>
                <a:off x="4651989" y="1988599"/>
                <a:ext cx="143777" cy="254403"/>
              </a:xfrm>
              <a:custGeom>
                <a:avLst/>
                <a:gdLst>
                  <a:gd name="T0" fmla="*/ 11 w 288"/>
                  <a:gd name="T1" fmla="*/ 53 h 198"/>
                  <a:gd name="T2" fmla="*/ 13 w 288"/>
                  <a:gd name="T3" fmla="*/ 78 h 198"/>
                  <a:gd name="T4" fmla="*/ 18 w 288"/>
                  <a:gd name="T5" fmla="*/ 90 h 198"/>
                  <a:gd name="T6" fmla="*/ 25 w 288"/>
                  <a:gd name="T7" fmla="*/ 89 h 198"/>
                  <a:gd name="T8" fmla="*/ 35 w 288"/>
                  <a:gd name="T9" fmla="*/ 97 h 198"/>
                  <a:gd name="T10" fmla="*/ 42 w 288"/>
                  <a:gd name="T11" fmla="*/ 119 h 198"/>
                  <a:gd name="T12" fmla="*/ 47 w 288"/>
                  <a:gd name="T13" fmla="*/ 142 h 198"/>
                  <a:gd name="T14" fmla="*/ 57 w 288"/>
                  <a:gd name="T15" fmla="*/ 158 h 198"/>
                  <a:gd name="T16" fmla="*/ 74 w 288"/>
                  <a:gd name="T17" fmla="*/ 154 h 198"/>
                  <a:gd name="T18" fmla="*/ 78 w 288"/>
                  <a:gd name="T19" fmla="*/ 132 h 198"/>
                  <a:gd name="T20" fmla="*/ 82 w 288"/>
                  <a:gd name="T21" fmla="*/ 120 h 198"/>
                  <a:gd name="T22" fmla="*/ 86 w 288"/>
                  <a:gd name="T23" fmla="*/ 127 h 198"/>
                  <a:gd name="T24" fmla="*/ 93 w 288"/>
                  <a:gd name="T25" fmla="*/ 150 h 198"/>
                  <a:gd name="T26" fmla="*/ 103 w 288"/>
                  <a:gd name="T27" fmla="*/ 187 h 198"/>
                  <a:gd name="T28" fmla="*/ 121 w 288"/>
                  <a:gd name="T29" fmla="*/ 197 h 198"/>
                  <a:gd name="T30" fmla="*/ 131 w 288"/>
                  <a:gd name="T31" fmla="*/ 189 h 198"/>
                  <a:gd name="T32" fmla="*/ 142 w 288"/>
                  <a:gd name="T33" fmla="*/ 189 h 198"/>
                  <a:gd name="T34" fmla="*/ 158 w 288"/>
                  <a:gd name="T35" fmla="*/ 197 h 198"/>
                  <a:gd name="T36" fmla="*/ 171 w 288"/>
                  <a:gd name="T37" fmla="*/ 184 h 198"/>
                  <a:gd name="T38" fmla="*/ 181 w 288"/>
                  <a:gd name="T39" fmla="*/ 173 h 198"/>
                  <a:gd name="T40" fmla="*/ 193 w 288"/>
                  <a:gd name="T41" fmla="*/ 164 h 198"/>
                  <a:gd name="T42" fmla="*/ 205 w 288"/>
                  <a:gd name="T43" fmla="*/ 156 h 198"/>
                  <a:gd name="T44" fmla="*/ 226 w 288"/>
                  <a:gd name="T45" fmla="*/ 168 h 198"/>
                  <a:gd name="T46" fmla="*/ 237 w 288"/>
                  <a:gd name="T47" fmla="*/ 157 h 198"/>
                  <a:gd name="T48" fmla="*/ 245 w 288"/>
                  <a:gd name="T49" fmla="*/ 145 h 198"/>
                  <a:gd name="T50" fmla="*/ 240 w 288"/>
                  <a:gd name="T51" fmla="*/ 138 h 198"/>
                  <a:gd name="T52" fmla="*/ 239 w 288"/>
                  <a:gd name="T53" fmla="*/ 128 h 198"/>
                  <a:gd name="T54" fmla="*/ 249 w 288"/>
                  <a:gd name="T55" fmla="*/ 131 h 198"/>
                  <a:gd name="T56" fmla="*/ 264 w 288"/>
                  <a:gd name="T57" fmla="*/ 143 h 198"/>
                  <a:gd name="T58" fmla="*/ 270 w 288"/>
                  <a:gd name="T59" fmla="*/ 132 h 198"/>
                  <a:gd name="T60" fmla="*/ 261 w 288"/>
                  <a:gd name="T61" fmla="*/ 119 h 198"/>
                  <a:gd name="T62" fmla="*/ 265 w 288"/>
                  <a:gd name="T63" fmla="*/ 109 h 198"/>
                  <a:gd name="T64" fmla="*/ 281 w 288"/>
                  <a:gd name="T65" fmla="*/ 109 h 198"/>
                  <a:gd name="T66" fmla="*/ 272 w 288"/>
                  <a:gd name="T67" fmla="*/ 101 h 198"/>
                  <a:gd name="T68" fmla="*/ 240 w 288"/>
                  <a:gd name="T69" fmla="*/ 101 h 198"/>
                  <a:gd name="T70" fmla="*/ 207 w 288"/>
                  <a:gd name="T71" fmla="*/ 102 h 198"/>
                  <a:gd name="T72" fmla="*/ 174 w 288"/>
                  <a:gd name="T73" fmla="*/ 99 h 198"/>
                  <a:gd name="T74" fmla="*/ 138 w 288"/>
                  <a:gd name="T75" fmla="*/ 90 h 198"/>
                  <a:gd name="T76" fmla="*/ 94 w 288"/>
                  <a:gd name="T77" fmla="*/ 76 h 198"/>
                  <a:gd name="T78" fmla="*/ 52 w 288"/>
                  <a:gd name="T79" fmla="*/ 54 h 198"/>
                  <a:gd name="T80" fmla="*/ 17 w 288"/>
                  <a:gd name="T81" fmla="*/ 21 h 198"/>
                  <a:gd name="T82" fmla="*/ 0 w 288"/>
                  <a:gd name="T83" fmla="*/ 10 h 198"/>
                  <a:gd name="T84" fmla="*/ 4 w 288"/>
                  <a:gd name="T85" fmla="*/ 3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198">
                    <a:moveTo>
                      <a:pt x="5" y="45"/>
                    </a:moveTo>
                    <a:lnTo>
                      <a:pt x="11" y="53"/>
                    </a:lnTo>
                    <a:lnTo>
                      <a:pt x="13" y="64"/>
                    </a:lnTo>
                    <a:lnTo>
                      <a:pt x="13" y="78"/>
                    </a:lnTo>
                    <a:lnTo>
                      <a:pt x="14" y="89"/>
                    </a:lnTo>
                    <a:lnTo>
                      <a:pt x="18" y="90"/>
                    </a:lnTo>
                    <a:lnTo>
                      <a:pt x="21" y="89"/>
                    </a:lnTo>
                    <a:lnTo>
                      <a:pt x="25" y="89"/>
                    </a:lnTo>
                    <a:lnTo>
                      <a:pt x="27" y="89"/>
                    </a:lnTo>
                    <a:lnTo>
                      <a:pt x="35" y="97"/>
                    </a:lnTo>
                    <a:lnTo>
                      <a:pt x="40" y="106"/>
                    </a:lnTo>
                    <a:lnTo>
                      <a:pt x="42" y="119"/>
                    </a:lnTo>
                    <a:lnTo>
                      <a:pt x="44" y="131"/>
                    </a:lnTo>
                    <a:lnTo>
                      <a:pt x="47" y="142"/>
                    </a:lnTo>
                    <a:lnTo>
                      <a:pt x="50" y="152"/>
                    </a:lnTo>
                    <a:lnTo>
                      <a:pt x="57" y="158"/>
                    </a:lnTo>
                    <a:lnTo>
                      <a:pt x="67" y="162"/>
                    </a:lnTo>
                    <a:lnTo>
                      <a:pt x="74" y="154"/>
                    </a:lnTo>
                    <a:lnTo>
                      <a:pt x="76" y="143"/>
                    </a:lnTo>
                    <a:lnTo>
                      <a:pt x="78" y="132"/>
                    </a:lnTo>
                    <a:lnTo>
                      <a:pt x="79" y="120"/>
                    </a:lnTo>
                    <a:lnTo>
                      <a:pt x="82" y="120"/>
                    </a:lnTo>
                    <a:lnTo>
                      <a:pt x="85" y="123"/>
                    </a:lnTo>
                    <a:lnTo>
                      <a:pt x="86" y="127"/>
                    </a:lnTo>
                    <a:lnTo>
                      <a:pt x="88" y="131"/>
                    </a:lnTo>
                    <a:lnTo>
                      <a:pt x="93" y="150"/>
                    </a:lnTo>
                    <a:lnTo>
                      <a:pt x="96" y="169"/>
                    </a:lnTo>
                    <a:lnTo>
                      <a:pt x="103" y="187"/>
                    </a:lnTo>
                    <a:lnTo>
                      <a:pt x="116" y="198"/>
                    </a:lnTo>
                    <a:lnTo>
                      <a:pt x="121" y="197"/>
                    </a:lnTo>
                    <a:lnTo>
                      <a:pt x="126" y="193"/>
                    </a:lnTo>
                    <a:lnTo>
                      <a:pt x="131" y="189"/>
                    </a:lnTo>
                    <a:lnTo>
                      <a:pt x="134" y="183"/>
                    </a:lnTo>
                    <a:lnTo>
                      <a:pt x="142" y="189"/>
                    </a:lnTo>
                    <a:lnTo>
                      <a:pt x="150" y="194"/>
                    </a:lnTo>
                    <a:lnTo>
                      <a:pt x="158" y="197"/>
                    </a:lnTo>
                    <a:lnTo>
                      <a:pt x="167" y="193"/>
                    </a:lnTo>
                    <a:lnTo>
                      <a:pt x="171" y="184"/>
                    </a:lnTo>
                    <a:lnTo>
                      <a:pt x="176" y="179"/>
                    </a:lnTo>
                    <a:lnTo>
                      <a:pt x="181" y="173"/>
                    </a:lnTo>
                    <a:lnTo>
                      <a:pt x="187" y="168"/>
                    </a:lnTo>
                    <a:lnTo>
                      <a:pt x="193" y="164"/>
                    </a:lnTo>
                    <a:lnTo>
                      <a:pt x="199" y="161"/>
                    </a:lnTo>
                    <a:lnTo>
                      <a:pt x="205" y="156"/>
                    </a:lnTo>
                    <a:lnTo>
                      <a:pt x="211" y="152"/>
                    </a:lnTo>
                    <a:lnTo>
                      <a:pt x="226" y="168"/>
                    </a:lnTo>
                    <a:lnTo>
                      <a:pt x="232" y="162"/>
                    </a:lnTo>
                    <a:lnTo>
                      <a:pt x="237" y="157"/>
                    </a:lnTo>
                    <a:lnTo>
                      <a:pt x="241" y="152"/>
                    </a:lnTo>
                    <a:lnTo>
                      <a:pt x="245" y="145"/>
                    </a:lnTo>
                    <a:lnTo>
                      <a:pt x="241" y="142"/>
                    </a:lnTo>
                    <a:lnTo>
                      <a:pt x="240" y="138"/>
                    </a:lnTo>
                    <a:lnTo>
                      <a:pt x="239" y="134"/>
                    </a:lnTo>
                    <a:lnTo>
                      <a:pt x="239" y="128"/>
                    </a:lnTo>
                    <a:lnTo>
                      <a:pt x="241" y="126"/>
                    </a:lnTo>
                    <a:lnTo>
                      <a:pt x="249" y="131"/>
                    </a:lnTo>
                    <a:lnTo>
                      <a:pt x="256" y="138"/>
                    </a:lnTo>
                    <a:lnTo>
                      <a:pt x="264" y="143"/>
                    </a:lnTo>
                    <a:lnTo>
                      <a:pt x="273" y="139"/>
                    </a:lnTo>
                    <a:lnTo>
                      <a:pt x="270" y="132"/>
                    </a:lnTo>
                    <a:lnTo>
                      <a:pt x="265" y="126"/>
                    </a:lnTo>
                    <a:lnTo>
                      <a:pt x="261" y="119"/>
                    </a:lnTo>
                    <a:lnTo>
                      <a:pt x="257" y="112"/>
                    </a:lnTo>
                    <a:lnTo>
                      <a:pt x="265" y="109"/>
                    </a:lnTo>
                    <a:lnTo>
                      <a:pt x="273" y="109"/>
                    </a:lnTo>
                    <a:lnTo>
                      <a:pt x="281" y="109"/>
                    </a:lnTo>
                    <a:lnTo>
                      <a:pt x="288" y="102"/>
                    </a:lnTo>
                    <a:lnTo>
                      <a:pt x="272" y="101"/>
                    </a:lnTo>
                    <a:lnTo>
                      <a:pt x="256" y="101"/>
                    </a:lnTo>
                    <a:lnTo>
                      <a:pt x="240" y="101"/>
                    </a:lnTo>
                    <a:lnTo>
                      <a:pt x="223" y="101"/>
                    </a:lnTo>
                    <a:lnTo>
                      <a:pt x="207" y="102"/>
                    </a:lnTo>
                    <a:lnTo>
                      <a:pt x="190" y="101"/>
                    </a:lnTo>
                    <a:lnTo>
                      <a:pt x="174" y="99"/>
                    </a:lnTo>
                    <a:lnTo>
                      <a:pt x="159" y="95"/>
                    </a:lnTo>
                    <a:lnTo>
                      <a:pt x="138" y="90"/>
                    </a:lnTo>
                    <a:lnTo>
                      <a:pt x="114" y="84"/>
                    </a:lnTo>
                    <a:lnTo>
                      <a:pt x="94" y="76"/>
                    </a:lnTo>
                    <a:lnTo>
                      <a:pt x="73" y="67"/>
                    </a:lnTo>
                    <a:lnTo>
                      <a:pt x="52" y="54"/>
                    </a:lnTo>
                    <a:lnTo>
                      <a:pt x="34" y="39"/>
                    </a:lnTo>
                    <a:lnTo>
                      <a:pt x="17" y="21"/>
                    </a:lnTo>
                    <a:lnTo>
                      <a:pt x="0" y="0"/>
                    </a:lnTo>
                    <a:lnTo>
                      <a:pt x="0" y="10"/>
                    </a:lnTo>
                    <a:lnTo>
                      <a:pt x="2" y="21"/>
                    </a:lnTo>
                    <a:lnTo>
                      <a:pt x="4" y="34"/>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63" name="Freeform 720"/>
              <p:cNvSpPr>
                <a:spLocks/>
              </p:cNvSpPr>
              <p:nvPr/>
            </p:nvSpPr>
            <p:spPr bwMode="auto">
              <a:xfrm>
                <a:off x="4678948" y="2103080"/>
                <a:ext cx="6989" cy="23320"/>
              </a:xfrm>
              <a:custGeom>
                <a:avLst/>
                <a:gdLst>
                  <a:gd name="T0" fmla="*/ 0 w 12"/>
                  <a:gd name="T1" fmla="*/ 5 h 17"/>
                  <a:gd name="T2" fmla="*/ 1 w 12"/>
                  <a:gd name="T3" fmla="*/ 9 h 17"/>
                  <a:gd name="T4" fmla="*/ 2 w 12"/>
                  <a:gd name="T5" fmla="*/ 13 h 17"/>
                  <a:gd name="T6" fmla="*/ 4 w 12"/>
                  <a:gd name="T7" fmla="*/ 16 h 17"/>
                  <a:gd name="T8" fmla="*/ 6 w 12"/>
                  <a:gd name="T9" fmla="*/ 17 h 17"/>
                  <a:gd name="T10" fmla="*/ 10 w 12"/>
                  <a:gd name="T11" fmla="*/ 15 h 17"/>
                  <a:gd name="T12" fmla="*/ 12 w 12"/>
                  <a:gd name="T13" fmla="*/ 10 h 17"/>
                  <a:gd name="T14" fmla="*/ 12 w 12"/>
                  <a:gd name="T15" fmla="*/ 5 h 17"/>
                  <a:gd name="T16" fmla="*/ 12 w 12"/>
                  <a:gd name="T17" fmla="*/ 0 h 17"/>
                  <a:gd name="T18" fmla="*/ 9 w 12"/>
                  <a:gd name="T19" fmla="*/ 0 h 17"/>
                  <a:gd name="T20" fmla="*/ 4 w 12"/>
                  <a:gd name="T21" fmla="*/ 0 h 17"/>
                  <a:gd name="T22" fmla="*/ 2 w 12"/>
                  <a:gd name="T23" fmla="*/ 1 h 17"/>
                  <a:gd name="T24" fmla="*/ 0 w 12"/>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0" y="5"/>
                    </a:moveTo>
                    <a:lnTo>
                      <a:pt x="1" y="9"/>
                    </a:lnTo>
                    <a:lnTo>
                      <a:pt x="2" y="13"/>
                    </a:lnTo>
                    <a:lnTo>
                      <a:pt x="4" y="16"/>
                    </a:lnTo>
                    <a:lnTo>
                      <a:pt x="6" y="17"/>
                    </a:lnTo>
                    <a:lnTo>
                      <a:pt x="10" y="15"/>
                    </a:lnTo>
                    <a:lnTo>
                      <a:pt x="12" y="10"/>
                    </a:lnTo>
                    <a:lnTo>
                      <a:pt x="12" y="5"/>
                    </a:lnTo>
                    <a:lnTo>
                      <a:pt x="12" y="0"/>
                    </a:lnTo>
                    <a:lnTo>
                      <a:pt x="9" y="0"/>
                    </a:lnTo>
                    <a:lnTo>
                      <a:pt x="4" y="0"/>
                    </a:lnTo>
                    <a:lnTo>
                      <a:pt x="2" y="1"/>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64" name="Freeform 721"/>
              <p:cNvSpPr>
                <a:spLocks/>
              </p:cNvSpPr>
              <p:nvPr/>
            </p:nvSpPr>
            <p:spPr bwMode="auto">
              <a:xfrm>
                <a:off x="4724876" y="2122161"/>
                <a:ext cx="24961" cy="55121"/>
              </a:xfrm>
              <a:custGeom>
                <a:avLst/>
                <a:gdLst>
                  <a:gd name="T0" fmla="*/ 2 w 49"/>
                  <a:gd name="T1" fmla="*/ 21 h 41"/>
                  <a:gd name="T2" fmla="*/ 5 w 49"/>
                  <a:gd name="T3" fmla="*/ 26 h 41"/>
                  <a:gd name="T4" fmla="*/ 10 w 49"/>
                  <a:gd name="T5" fmla="*/ 31 h 41"/>
                  <a:gd name="T6" fmla="*/ 16 w 49"/>
                  <a:gd name="T7" fmla="*/ 36 h 41"/>
                  <a:gd name="T8" fmla="*/ 21 w 49"/>
                  <a:gd name="T9" fmla="*/ 38 h 41"/>
                  <a:gd name="T10" fmla="*/ 27 w 49"/>
                  <a:gd name="T11" fmla="*/ 40 h 41"/>
                  <a:gd name="T12" fmla="*/ 34 w 49"/>
                  <a:gd name="T13" fmla="*/ 41 h 41"/>
                  <a:gd name="T14" fmla="*/ 40 w 49"/>
                  <a:gd name="T15" fmla="*/ 41 h 41"/>
                  <a:gd name="T16" fmla="*/ 47 w 49"/>
                  <a:gd name="T17" fmla="*/ 41 h 41"/>
                  <a:gd name="T18" fmla="*/ 49 w 49"/>
                  <a:gd name="T19" fmla="*/ 41 h 41"/>
                  <a:gd name="T20" fmla="*/ 44 w 49"/>
                  <a:gd name="T21" fmla="*/ 36 h 41"/>
                  <a:gd name="T22" fmla="*/ 39 w 49"/>
                  <a:gd name="T23" fmla="*/ 31 h 41"/>
                  <a:gd name="T24" fmla="*/ 33 w 49"/>
                  <a:gd name="T25" fmla="*/ 26 h 41"/>
                  <a:gd name="T26" fmla="*/ 27 w 49"/>
                  <a:gd name="T27" fmla="*/ 21 h 41"/>
                  <a:gd name="T28" fmla="*/ 21 w 49"/>
                  <a:gd name="T29" fmla="*/ 16 h 41"/>
                  <a:gd name="T30" fmla="*/ 16 w 49"/>
                  <a:gd name="T31" fmla="*/ 11 h 41"/>
                  <a:gd name="T32" fmla="*/ 10 w 49"/>
                  <a:gd name="T33" fmla="*/ 5 h 41"/>
                  <a:gd name="T34" fmla="*/ 4 w 49"/>
                  <a:gd name="T35" fmla="*/ 0 h 41"/>
                  <a:gd name="T36" fmla="*/ 0 w 49"/>
                  <a:gd name="T37" fmla="*/ 4 h 41"/>
                  <a:gd name="T38" fmla="*/ 0 w 49"/>
                  <a:gd name="T39" fmla="*/ 10 h 41"/>
                  <a:gd name="T40" fmla="*/ 0 w 49"/>
                  <a:gd name="T41" fmla="*/ 15 h 41"/>
                  <a:gd name="T42" fmla="*/ 2 w 49"/>
                  <a:gd name="T43"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41">
                    <a:moveTo>
                      <a:pt x="2" y="21"/>
                    </a:moveTo>
                    <a:lnTo>
                      <a:pt x="5" y="26"/>
                    </a:lnTo>
                    <a:lnTo>
                      <a:pt x="10" y="31"/>
                    </a:lnTo>
                    <a:lnTo>
                      <a:pt x="16" y="36"/>
                    </a:lnTo>
                    <a:lnTo>
                      <a:pt x="21" y="38"/>
                    </a:lnTo>
                    <a:lnTo>
                      <a:pt x="27" y="40"/>
                    </a:lnTo>
                    <a:lnTo>
                      <a:pt x="34" y="41"/>
                    </a:lnTo>
                    <a:lnTo>
                      <a:pt x="40" y="41"/>
                    </a:lnTo>
                    <a:lnTo>
                      <a:pt x="47" y="41"/>
                    </a:lnTo>
                    <a:lnTo>
                      <a:pt x="49" y="41"/>
                    </a:lnTo>
                    <a:lnTo>
                      <a:pt x="44" y="36"/>
                    </a:lnTo>
                    <a:lnTo>
                      <a:pt x="39" y="31"/>
                    </a:lnTo>
                    <a:lnTo>
                      <a:pt x="33" y="26"/>
                    </a:lnTo>
                    <a:lnTo>
                      <a:pt x="27" y="21"/>
                    </a:lnTo>
                    <a:lnTo>
                      <a:pt x="21" y="16"/>
                    </a:lnTo>
                    <a:lnTo>
                      <a:pt x="16" y="11"/>
                    </a:lnTo>
                    <a:lnTo>
                      <a:pt x="10" y="5"/>
                    </a:lnTo>
                    <a:lnTo>
                      <a:pt x="4" y="0"/>
                    </a:lnTo>
                    <a:lnTo>
                      <a:pt x="0" y="4"/>
                    </a:lnTo>
                    <a:lnTo>
                      <a:pt x="0" y="10"/>
                    </a:lnTo>
                    <a:lnTo>
                      <a:pt x="0" y="15"/>
                    </a:lnTo>
                    <a:lnTo>
                      <a:pt x="2" y="2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65" name="Freeform 722"/>
              <p:cNvSpPr>
                <a:spLocks/>
              </p:cNvSpPr>
              <p:nvPr/>
            </p:nvSpPr>
            <p:spPr bwMode="auto">
              <a:xfrm>
                <a:off x="4707903" y="2130641"/>
                <a:ext cx="23963" cy="50881"/>
              </a:xfrm>
              <a:custGeom>
                <a:avLst/>
                <a:gdLst>
                  <a:gd name="T0" fmla="*/ 5 w 49"/>
                  <a:gd name="T1" fmla="*/ 0 h 40"/>
                  <a:gd name="T2" fmla="*/ 5 w 49"/>
                  <a:gd name="T3" fmla="*/ 4 h 40"/>
                  <a:gd name="T4" fmla="*/ 6 w 49"/>
                  <a:gd name="T5" fmla="*/ 8 h 40"/>
                  <a:gd name="T6" fmla="*/ 6 w 49"/>
                  <a:gd name="T7" fmla="*/ 12 h 40"/>
                  <a:gd name="T8" fmla="*/ 4 w 49"/>
                  <a:gd name="T9" fmla="*/ 16 h 40"/>
                  <a:gd name="T10" fmla="*/ 4 w 49"/>
                  <a:gd name="T11" fmla="*/ 16 h 40"/>
                  <a:gd name="T12" fmla="*/ 4 w 49"/>
                  <a:gd name="T13" fmla="*/ 16 h 40"/>
                  <a:gd name="T14" fmla="*/ 2 w 49"/>
                  <a:gd name="T15" fmla="*/ 16 h 40"/>
                  <a:gd name="T16" fmla="*/ 2 w 49"/>
                  <a:gd name="T17" fmla="*/ 16 h 40"/>
                  <a:gd name="T18" fmla="*/ 0 w 49"/>
                  <a:gd name="T19" fmla="*/ 20 h 40"/>
                  <a:gd name="T20" fmla="*/ 0 w 49"/>
                  <a:gd name="T21" fmla="*/ 24 h 40"/>
                  <a:gd name="T22" fmla="*/ 1 w 49"/>
                  <a:gd name="T23" fmla="*/ 29 h 40"/>
                  <a:gd name="T24" fmla="*/ 2 w 49"/>
                  <a:gd name="T25" fmla="*/ 33 h 40"/>
                  <a:gd name="T26" fmla="*/ 7 w 49"/>
                  <a:gd name="T27" fmla="*/ 33 h 40"/>
                  <a:gd name="T28" fmla="*/ 12 w 49"/>
                  <a:gd name="T29" fmla="*/ 34 h 40"/>
                  <a:gd name="T30" fmla="*/ 17 w 49"/>
                  <a:gd name="T31" fmla="*/ 33 h 40"/>
                  <a:gd name="T32" fmla="*/ 21 w 49"/>
                  <a:gd name="T33" fmla="*/ 30 h 40"/>
                  <a:gd name="T34" fmla="*/ 28 w 49"/>
                  <a:gd name="T35" fmla="*/ 34 h 40"/>
                  <a:gd name="T36" fmla="*/ 35 w 49"/>
                  <a:gd name="T37" fmla="*/ 38 h 40"/>
                  <a:gd name="T38" fmla="*/ 42 w 49"/>
                  <a:gd name="T39" fmla="*/ 40 h 40"/>
                  <a:gd name="T40" fmla="*/ 49 w 49"/>
                  <a:gd name="T41" fmla="*/ 38 h 40"/>
                  <a:gd name="T42" fmla="*/ 45 w 49"/>
                  <a:gd name="T43" fmla="*/ 31 h 40"/>
                  <a:gd name="T44" fmla="*/ 42 w 49"/>
                  <a:gd name="T45" fmla="*/ 26 h 40"/>
                  <a:gd name="T46" fmla="*/ 37 w 49"/>
                  <a:gd name="T47" fmla="*/ 22 h 40"/>
                  <a:gd name="T48" fmla="*/ 32 w 49"/>
                  <a:gd name="T49" fmla="*/ 16 h 40"/>
                  <a:gd name="T50" fmla="*/ 27 w 49"/>
                  <a:gd name="T51" fmla="*/ 12 h 40"/>
                  <a:gd name="T52" fmla="*/ 22 w 49"/>
                  <a:gd name="T53" fmla="*/ 8 h 40"/>
                  <a:gd name="T54" fmla="*/ 16 w 49"/>
                  <a:gd name="T55" fmla="*/ 4 h 40"/>
                  <a:gd name="T56" fmla="*/ 12 w 49"/>
                  <a:gd name="T57" fmla="*/ 0 h 40"/>
                  <a:gd name="T58" fmla="*/ 5 w 49"/>
                  <a:gd name="T5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40">
                    <a:moveTo>
                      <a:pt x="5" y="0"/>
                    </a:moveTo>
                    <a:lnTo>
                      <a:pt x="5" y="4"/>
                    </a:lnTo>
                    <a:lnTo>
                      <a:pt x="6" y="8"/>
                    </a:lnTo>
                    <a:lnTo>
                      <a:pt x="6" y="12"/>
                    </a:lnTo>
                    <a:lnTo>
                      <a:pt x="4" y="16"/>
                    </a:lnTo>
                    <a:lnTo>
                      <a:pt x="4" y="16"/>
                    </a:lnTo>
                    <a:lnTo>
                      <a:pt x="4" y="16"/>
                    </a:lnTo>
                    <a:lnTo>
                      <a:pt x="2" y="16"/>
                    </a:lnTo>
                    <a:lnTo>
                      <a:pt x="2" y="16"/>
                    </a:lnTo>
                    <a:lnTo>
                      <a:pt x="0" y="20"/>
                    </a:lnTo>
                    <a:lnTo>
                      <a:pt x="0" y="24"/>
                    </a:lnTo>
                    <a:lnTo>
                      <a:pt x="1" y="29"/>
                    </a:lnTo>
                    <a:lnTo>
                      <a:pt x="2" y="33"/>
                    </a:lnTo>
                    <a:lnTo>
                      <a:pt x="7" y="33"/>
                    </a:lnTo>
                    <a:lnTo>
                      <a:pt x="12" y="34"/>
                    </a:lnTo>
                    <a:lnTo>
                      <a:pt x="17" y="33"/>
                    </a:lnTo>
                    <a:lnTo>
                      <a:pt x="21" y="30"/>
                    </a:lnTo>
                    <a:lnTo>
                      <a:pt x="28" y="34"/>
                    </a:lnTo>
                    <a:lnTo>
                      <a:pt x="35" y="38"/>
                    </a:lnTo>
                    <a:lnTo>
                      <a:pt x="42" y="40"/>
                    </a:lnTo>
                    <a:lnTo>
                      <a:pt x="49" y="38"/>
                    </a:lnTo>
                    <a:lnTo>
                      <a:pt x="45" y="31"/>
                    </a:lnTo>
                    <a:lnTo>
                      <a:pt x="42" y="26"/>
                    </a:lnTo>
                    <a:lnTo>
                      <a:pt x="37" y="22"/>
                    </a:lnTo>
                    <a:lnTo>
                      <a:pt x="32" y="16"/>
                    </a:lnTo>
                    <a:lnTo>
                      <a:pt x="27" y="12"/>
                    </a:lnTo>
                    <a:lnTo>
                      <a:pt x="22" y="8"/>
                    </a:lnTo>
                    <a:lnTo>
                      <a:pt x="16" y="4"/>
                    </a:lnTo>
                    <a:lnTo>
                      <a:pt x="12" y="0"/>
                    </a:lnTo>
                    <a:lnTo>
                      <a:pt x="5"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66" name="Freeform 723"/>
              <p:cNvSpPr>
                <a:spLocks/>
              </p:cNvSpPr>
              <p:nvPr/>
            </p:nvSpPr>
            <p:spPr bwMode="auto">
              <a:xfrm>
                <a:off x="4751835" y="2143361"/>
                <a:ext cx="7988" cy="14840"/>
              </a:xfrm>
              <a:custGeom>
                <a:avLst/>
                <a:gdLst>
                  <a:gd name="T0" fmla="*/ 0 w 17"/>
                  <a:gd name="T1" fmla="*/ 5 h 13"/>
                  <a:gd name="T2" fmla="*/ 1 w 17"/>
                  <a:gd name="T3" fmla="*/ 13 h 13"/>
                  <a:gd name="T4" fmla="*/ 17 w 17"/>
                  <a:gd name="T5" fmla="*/ 13 h 13"/>
                  <a:gd name="T6" fmla="*/ 17 w 17"/>
                  <a:gd name="T7" fmla="*/ 9 h 13"/>
                  <a:gd name="T8" fmla="*/ 16 w 17"/>
                  <a:gd name="T9" fmla="*/ 5 h 13"/>
                  <a:gd name="T10" fmla="*/ 12 w 17"/>
                  <a:gd name="T11" fmla="*/ 2 h 13"/>
                  <a:gd name="T12" fmla="*/ 9 w 17"/>
                  <a:gd name="T13" fmla="*/ 0 h 13"/>
                  <a:gd name="T14" fmla="*/ 7 w 17"/>
                  <a:gd name="T15" fmla="*/ 0 h 13"/>
                  <a:gd name="T16" fmla="*/ 4 w 17"/>
                  <a:gd name="T17" fmla="*/ 0 h 13"/>
                  <a:gd name="T18" fmla="*/ 2 w 17"/>
                  <a:gd name="T19" fmla="*/ 2 h 13"/>
                  <a:gd name="T20" fmla="*/ 0 w 17"/>
                  <a:gd name="T2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3">
                    <a:moveTo>
                      <a:pt x="0" y="5"/>
                    </a:moveTo>
                    <a:lnTo>
                      <a:pt x="1" y="13"/>
                    </a:lnTo>
                    <a:lnTo>
                      <a:pt x="17" y="13"/>
                    </a:lnTo>
                    <a:lnTo>
                      <a:pt x="17" y="9"/>
                    </a:lnTo>
                    <a:lnTo>
                      <a:pt x="16" y="5"/>
                    </a:lnTo>
                    <a:lnTo>
                      <a:pt x="12" y="2"/>
                    </a:lnTo>
                    <a:lnTo>
                      <a:pt x="9" y="0"/>
                    </a:lnTo>
                    <a:lnTo>
                      <a:pt x="7" y="0"/>
                    </a:lnTo>
                    <a:lnTo>
                      <a:pt x="4" y="0"/>
                    </a:lnTo>
                    <a:lnTo>
                      <a:pt x="2" y="2"/>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67" name="Freeform 724"/>
              <p:cNvSpPr>
                <a:spLocks/>
              </p:cNvSpPr>
              <p:nvPr/>
            </p:nvSpPr>
            <p:spPr bwMode="auto">
              <a:xfrm>
                <a:off x="4654985" y="2206962"/>
                <a:ext cx="159752" cy="231083"/>
              </a:xfrm>
              <a:custGeom>
                <a:avLst/>
                <a:gdLst>
                  <a:gd name="T0" fmla="*/ 7 w 321"/>
                  <a:gd name="T1" fmla="*/ 56 h 179"/>
                  <a:gd name="T2" fmla="*/ 8 w 321"/>
                  <a:gd name="T3" fmla="*/ 64 h 179"/>
                  <a:gd name="T4" fmla="*/ 16 w 321"/>
                  <a:gd name="T5" fmla="*/ 72 h 179"/>
                  <a:gd name="T6" fmla="*/ 31 w 321"/>
                  <a:gd name="T7" fmla="*/ 76 h 179"/>
                  <a:gd name="T8" fmla="*/ 39 w 321"/>
                  <a:gd name="T9" fmla="*/ 97 h 179"/>
                  <a:gd name="T10" fmla="*/ 48 w 321"/>
                  <a:gd name="T11" fmla="*/ 120 h 179"/>
                  <a:gd name="T12" fmla="*/ 78 w 321"/>
                  <a:gd name="T13" fmla="*/ 128 h 179"/>
                  <a:gd name="T14" fmla="*/ 85 w 321"/>
                  <a:gd name="T15" fmla="*/ 145 h 179"/>
                  <a:gd name="T16" fmla="*/ 93 w 321"/>
                  <a:gd name="T17" fmla="*/ 161 h 179"/>
                  <a:gd name="T18" fmla="*/ 106 w 321"/>
                  <a:gd name="T19" fmla="*/ 172 h 179"/>
                  <a:gd name="T20" fmla="*/ 121 w 321"/>
                  <a:gd name="T21" fmla="*/ 178 h 179"/>
                  <a:gd name="T22" fmla="*/ 143 w 321"/>
                  <a:gd name="T23" fmla="*/ 172 h 179"/>
                  <a:gd name="T24" fmla="*/ 165 w 321"/>
                  <a:gd name="T25" fmla="*/ 165 h 179"/>
                  <a:gd name="T26" fmla="*/ 187 w 321"/>
                  <a:gd name="T27" fmla="*/ 165 h 179"/>
                  <a:gd name="T28" fmla="*/ 207 w 321"/>
                  <a:gd name="T29" fmla="*/ 178 h 179"/>
                  <a:gd name="T30" fmla="*/ 225 w 321"/>
                  <a:gd name="T31" fmla="*/ 175 h 179"/>
                  <a:gd name="T32" fmla="*/ 236 w 321"/>
                  <a:gd name="T33" fmla="*/ 160 h 179"/>
                  <a:gd name="T34" fmla="*/ 248 w 321"/>
                  <a:gd name="T35" fmla="*/ 146 h 179"/>
                  <a:gd name="T36" fmla="*/ 265 w 321"/>
                  <a:gd name="T37" fmla="*/ 149 h 179"/>
                  <a:gd name="T38" fmla="*/ 276 w 321"/>
                  <a:gd name="T39" fmla="*/ 137 h 179"/>
                  <a:gd name="T40" fmla="*/ 280 w 321"/>
                  <a:gd name="T41" fmla="*/ 124 h 179"/>
                  <a:gd name="T42" fmla="*/ 288 w 321"/>
                  <a:gd name="T43" fmla="*/ 123 h 179"/>
                  <a:gd name="T44" fmla="*/ 296 w 321"/>
                  <a:gd name="T45" fmla="*/ 126 h 179"/>
                  <a:gd name="T46" fmla="*/ 306 w 321"/>
                  <a:gd name="T47" fmla="*/ 124 h 179"/>
                  <a:gd name="T48" fmla="*/ 314 w 321"/>
                  <a:gd name="T49" fmla="*/ 122 h 179"/>
                  <a:gd name="T50" fmla="*/ 317 w 321"/>
                  <a:gd name="T51" fmla="*/ 119 h 179"/>
                  <a:gd name="T52" fmla="*/ 312 w 321"/>
                  <a:gd name="T53" fmla="*/ 113 h 179"/>
                  <a:gd name="T54" fmla="*/ 312 w 321"/>
                  <a:gd name="T55" fmla="*/ 107 h 179"/>
                  <a:gd name="T56" fmla="*/ 318 w 321"/>
                  <a:gd name="T57" fmla="*/ 101 h 179"/>
                  <a:gd name="T58" fmla="*/ 304 w 321"/>
                  <a:gd name="T59" fmla="*/ 98 h 179"/>
                  <a:gd name="T60" fmla="*/ 268 w 321"/>
                  <a:gd name="T61" fmla="*/ 98 h 179"/>
                  <a:gd name="T62" fmla="*/ 232 w 321"/>
                  <a:gd name="T63" fmla="*/ 100 h 179"/>
                  <a:gd name="T64" fmla="*/ 195 w 321"/>
                  <a:gd name="T65" fmla="*/ 94 h 179"/>
                  <a:gd name="T66" fmla="*/ 153 w 321"/>
                  <a:gd name="T67" fmla="*/ 80 h 179"/>
                  <a:gd name="T68" fmla="*/ 107 w 321"/>
                  <a:gd name="T69" fmla="*/ 64 h 179"/>
                  <a:gd name="T70" fmla="*/ 62 w 321"/>
                  <a:gd name="T71" fmla="*/ 44 h 179"/>
                  <a:gd name="T72" fmla="*/ 20 w 321"/>
                  <a:gd name="T73" fmla="*/ 18 h 179"/>
                  <a:gd name="T74" fmla="*/ 4 w 321"/>
                  <a:gd name="T75" fmla="*/ 12 h 179"/>
                  <a:gd name="T76" fmla="*/ 6 w 321"/>
                  <a:gd name="T77" fmla="*/ 4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1" h="179">
                    <a:moveTo>
                      <a:pt x="8" y="53"/>
                    </a:moveTo>
                    <a:lnTo>
                      <a:pt x="7" y="56"/>
                    </a:lnTo>
                    <a:lnTo>
                      <a:pt x="7" y="60"/>
                    </a:lnTo>
                    <a:lnTo>
                      <a:pt x="8" y="64"/>
                    </a:lnTo>
                    <a:lnTo>
                      <a:pt x="9" y="67"/>
                    </a:lnTo>
                    <a:lnTo>
                      <a:pt x="16" y="72"/>
                    </a:lnTo>
                    <a:lnTo>
                      <a:pt x="24" y="74"/>
                    </a:lnTo>
                    <a:lnTo>
                      <a:pt x="31" y="76"/>
                    </a:lnTo>
                    <a:lnTo>
                      <a:pt x="36" y="85"/>
                    </a:lnTo>
                    <a:lnTo>
                      <a:pt x="39" y="97"/>
                    </a:lnTo>
                    <a:lnTo>
                      <a:pt x="43" y="109"/>
                    </a:lnTo>
                    <a:lnTo>
                      <a:pt x="48" y="120"/>
                    </a:lnTo>
                    <a:lnTo>
                      <a:pt x="58" y="128"/>
                    </a:lnTo>
                    <a:lnTo>
                      <a:pt x="78" y="128"/>
                    </a:lnTo>
                    <a:lnTo>
                      <a:pt x="81" y="137"/>
                    </a:lnTo>
                    <a:lnTo>
                      <a:pt x="85" y="145"/>
                    </a:lnTo>
                    <a:lnTo>
                      <a:pt x="89" y="153"/>
                    </a:lnTo>
                    <a:lnTo>
                      <a:pt x="93" y="161"/>
                    </a:lnTo>
                    <a:lnTo>
                      <a:pt x="99" y="168"/>
                    </a:lnTo>
                    <a:lnTo>
                      <a:pt x="106" y="172"/>
                    </a:lnTo>
                    <a:lnTo>
                      <a:pt x="113" y="176"/>
                    </a:lnTo>
                    <a:lnTo>
                      <a:pt x="121" y="178"/>
                    </a:lnTo>
                    <a:lnTo>
                      <a:pt x="131" y="176"/>
                    </a:lnTo>
                    <a:lnTo>
                      <a:pt x="143" y="172"/>
                    </a:lnTo>
                    <a:lnTo>
                      <a:pt x="153" y="170"/>
                    </a:lnTo>
                    <a:lnTo>
                      <a:pt x="165" y="165"/>
                    </a:lnTo>
                    <a:lnTo>
                      <a:pt x="176" y="164"/>
                    </a:lnTo>
                    <a:lnTo>
                      <a:pt x="187" y="165"/>
                    </a:lnTo>
                    <a:lnTo>
                      <a:pt x="197" y="170"/>
                    </a:lnTo>
                    <a:lnTo>
                      <a:pt x="207" y="178"/>
                    </a:lnTo>
                    <a:lnTo>
                      <a:pt x="217" y="179"/>
                    </a:lnTo>
                    <a:lnTo>
                      <a:pt x="225" y="175"/>
                    </a:lnTo>
                    <a:lnTo>
                      <a:pt x="230" y="168"/>
                    </a:lnTo>
                    <a:lnTo>
                      <a:pt x="236" y="160"/>
                    </a:lnTo>
                    <a:lnTo>
                      <a:pt x="242" y="153"/>
                    </a:lnTo>
                    <a:lnTo>
                      <a:pt x="248" y="146"/>
                    </a:lnTo>
                    <a:lnTo>
                      <a:pt x="256" y="145"/>
                    </a:lnTo>
                    <a:lnTo>
                      <a:pt x="265" y="149"/>
                    </a:lnTo>
                    <a:lnTo>
                      <a:pt x="278" y="143"/>
                    </a:lnTo>
                    <a:lnTo>
                      <a:pt x="276" y="137"/>
                    </a:lnTo>
                    <a:lnTo>
                      <a:pt x="278" y="131"/>
                    </a:lnTo>
                    <a:lnTo>
                      <a:pt x="280" y="124"/>
                    </a:lnTo>
                    <a:lnTo>
                      <a:pt x="283" y="120"/>
                    </a:lnTo>
                    <a:lnTo>
                      <a:pt x="288" y="123"/>
                    </a:lnTo>
                    <a:lnTo>
                      <a:pt x="291" y="124"/>
                    </a:lnTo>
                    <a:lnTo>
                      <a:pt x="296" y="126"/>
                    </a:lnTo>
                    <a:lnTo>
                      <a:pt x="302" y="126"/>
                    </a:lnTo>
                    <a:lnTo>
                      <a:pt x="306" y="124"/>
                    </a:lnTo>
                    <a:lnTo>
                      <a:pt x="311" y="124"/>
                    </a:lnTo>
                    <a:lnTo>
                      <a:pt x="314" y="122"/>
                    </a:lnTo>
                    <a:lnTo>
                      <a:pt x="319" y="120"/>
                    </a:lnTo>
                    <a:lnTo>
                      <a:pt x="317" y="119"/>
                    </a:lnTo>
                    <a:lnTo>
                      <a:pt x="313" y="116"/>
                    </a:lnTo>
                    <a:lnTo>
                      <a:pt x="312" y="113"/>
                    </a:lnTo>
                    <a:lnTo>
                      <a:pt x="311" y="111"/>
                    </a:lnTo>
                    <a:lnTo>
                      <a:pt x="312" y="107"/>
                    </a:lnTo>
                    <a:lnTo>
                      <a:pt x="314" y="104"/>
                    </a:lnTo>
                    <a:lnTo>
                      <a:pt x="318" y="101"/>
                    </a:lnTo>
                    <a:lnTo>
                      <a:pt x="321" y="100"/>
                    </a:lnTo>
                    <a:lnTo>
                      <a:pt x="304" y="98"/>
                    </a:lnTo>
                    <a:lnTo>
                      <a:pt x="287" y="97"/>
                    </a:lnTo>
                    <a:lnTo>
                      <a:pt x="268" y="98"/>
                    </a:lnTo>
                    <a:lnTo>
                      <a:pt x="250" y="98"/>
                    </a:lnTo>
                    <a:lnTo>
                      <a:pt x="232" y="100"/>
                    </a:lnTo>
                    <a:lnTo>
                      <a:pt x="213" y="98"/>
                    </a:lnTo>
                    <a:lnTo>
                      <a:pt x="195" y="94"/>
                    </a:lnTo>
                    <a:lnTo>
                      <a:pt x="177" y="89"/>
                    </a:lnTo>
                    <a:lnTo>
                      <a:pt x="153" y="80"/>
                    </a:lnTo>
                    <a:lnTo>
                      <a:pt x="130" y="74"/>
                    </a:lnTo>
                    <a:lnTo>
                      <a:pt x="107" y="64"/>
                    </a:lnTo>
                    <a:lnTo>
                      <a:pt x="84" y="54"/>
                    </a:lnTo>
                    <a:lnTo>
                      <a:pt x="62" y="44"/>
                    </a:lnTo>
                    <a:lnTo>
                      <a:pt x="40" y="31"/>
                    </a:lnTo>
                    <a:lnTo>
                      <a:pt x="20" y="18"/>
                    </a:lnTo>
                    <a:lnTo>
                      <a:pt x="0" y="0"/>
                    </a:lnTo>
                    <a:lnTo>
                      <a:pt x="4" y="12"/>
                    </a:lnTo>
                    <a:lnTo>
                      <a:pt x="5" y="26"/>
                    </a:lnTo>
                    <a:lnTo>
                      <a:pt x="6" y="41"/>
                    </a:lnTo>
                    <a:lnTo>
                      <a:pt x="8"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68" name="Freeform 725"/>
              <p:cNvSpPr>
                <a:spLocks/>
              </p:cNvSpPr>
              <p:nvPr/>
            </p:nvSpPr>
            <p:spPr bwMode="auto">
              <a:xfrm>
                <a:off x="4686935" y="2300243"/>
                <a:ext cx="10983" cy="27560"/>
              </a:xfrm>
              <a:custGeom>
                <a:avLst/>
                <a:gdLst>
                  <a:gd name="T0" fmla="*/ 0 w 23"/>
                  <a:gd name="T1" fmla="*/ 4 h 22"/>
                  <a:gd name="T2" fmla="*/ 2 w 23"/>
                  <a:gd name="T3" fmla="*/ 10 h 22"/>
                  <a:gd name="T4" fmla="*/ 5 w 23"/>
                  <a:gd name="T5" fmla="*/ 15 h 22"/>
                  <a:gd name="T6" fmla="*/ 9 w 23"/>
                  <a:gd name="T7" fmla="*/ 19 h 22"/>
                  <a:gd name="T8" fmla="*/ 13 w 23"/>
                  <a:gd name="T9" fmla="*/ 22 h 22"/>
                  <a:gd name="T10" fmla="*/ 23 w 23"/>
                  <a:gd name="T11" fmla="*/ 22 h 22"/>
                  <a:gd name="T12" fmla="*/ 21 w 23"/>
                  <a:gd name="T13" fmla="*/ 17 h 22"/>
                  <a:gd name="T14" fmla="*/ 17 w 23"/>
                  <a:gd name="T15" fmla="*/ 11 h 22"/>
                  <a:gd name="T16" fmla="*/ 12 w 23"/>
                  <a:gd name="T17" fmla="*/ 7 h 22"/>
                  <a:gd name="T18" fmla="*/ 8 w 23"/>
                  <a:gd name="T19" fmla="*/ 0 h 22"/>
                  <a:gd name="T20" fmla="*/ 0 w 23"/>
                  <a:gd name="T2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4"/>
                    </a:moveTo>
                    <a:lnTo>
                      <a:pt x="2" y="10"/>
                    </a:lnTo>
                    <a:lnTo>
                      <a:pt x="5" y="15"/>
                    </a:lnTo>
                    <a:lnTo>
                      <a:pt x="9" y="19"/>
                    </a:lnTo>
                    <a:lnTo>
                      <a:pt x="13" y="22"/>
                    </a:lnTo>
                    <a:lnTo>
                      <a:pt x="23" y="22"/>
                    </a:lnTo>
                    <a:lnTo>
                      <a:pt x="21" y="17"/>
                    </a:lnTo>
                    <a:lnTo>
                      <a:pt x="17" y="11"/>
                    </a:lnTo>
                    <a:lnTo>
                      <a:pt x="12" y="7"/>
                    </a:lnTo>
                    <a:lnTo>
                      <a:pt x="8" y="0"/>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69" name="Freeform 726"/>
              <p:cNvSpPr>
                <a:spLocks/>
              </p:cNvSpPr>
              <p:nvPr/>
            </p:nvSpPr>
            <p:spPr bwMode="auto">
              <a:xfrm>
                <a:off x="4701912" y="2312963"/>
                <a:ext cx="18971" cy="63601"/>
              </a:xfrm>
              <a:custGeom>
                <a:avLst/>
                <a:gdLst>
                  <a:gd name="T0" fmla="*/ 8 w 38"/>
                  <a:gd name="T1" fmla="*/ 30 h 51"/>
                  <a:gd name="T2" fmla="*/ 13 w 38"/>
                  <a:gd name="T3" fmla="*/ 38 h 51"/>
                  <a:gd name="T4" fmla="*/ 22 w 38"/>
                  <a:gd name="T5" fmla="*/ 44 h 51"/>
                  <a:gd name="T6" fmla="*/ 28 w 38"/>
                  <a:gd name="T7" fmla="*/ 49 h 51"/>
                  <a:gd name="T8" fmla="*/ 38 w 38"/>
                  <a:gd name="T9" fmla="*/ 51 h 51"/>
                  <a:gd name="T10" fmla="*/ 38 w 38"/>
                  <a:gd name="T11" fmla="*/ 45 h 51"/>
                  <a:gd name="T12" fmla="*/ 2 w 38"/>
                  <a:gd name="T13" fmla="*/ 0 h 51"/>
                  <a:gd name="T14" fmla="*/ 0 w 38"/>
                  <a:gd name="T15" fmla="*/ 7 h 51"/>
                  <a:gd name="T16" fmla="*/ 1 w 38"/>
                  <a:gd name="T17" fmla="*/ 15 h 51"/>
                  <a:gd name="T18" fmla="*/ 4 w 38"/>
                  <a:gd name="T19" fmla="*/ 23 h 51"/>
                  <a:gd name="T20" fmla="*/ 8 w 38"/>
                  <a:gd name="T21"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1">
                    <a:moveTo>
                      <a:pt x="8" y="30"/>
                    </a:moveTo>
                    <a:lnTo>
                      <a:pt x="13" y="38"/>
                    </a:lnTo>
                    <a:lnTo>
                      <a:pt x="22" y="44"/>
                    </a:lnTo>
                    <a:lnTo>
                      <a:pt x="28" y="49"/>
                    </a:lnTo>
                    <a:lnTo>
                      <a:pt x="38" y="51"/>
                    </a:lnTo>
                    <a:lnTo>
                      <a:pt x="38" y="45"/>
                    </a:lnTo>
                    <a:lnTo>
                      <a:pt x="2" y="0"/>
                    </a:lnTo>
                    <a:lnTo>
                      <a:pt x="0" y="7"/>
                    </a:lnTo>
                    <a:lnTo>
                      <a:pt x="1" y="15"/>
                    </a:lnTo>
                    <a:lnTo>
                      <a:pt x="4" y="23"/>
                    </a:lnTo>
                    <a:lnTo>
                      <a:pt x="8" y="3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70" name="Freeform 727"/>
              <p:cNvSpPr>
                <a:spLocks/>
              </p:cNvSpPr>
              <p:nvPr/>
            </p:nvSpPr>
            <p:spPr bwMode="auto">
              <a:xfrm>
                <a:off x="4715890" y="2317203"/>
                <a:ext cx="45929" cy="72081"/>
              </a:xfrm>
              <a:custGeom>
                <a:avLst/>
                <a:gdLst>
                  <a:gd name="T0" fmla="*/ 35 w 91"/>
                  <a:gd name="T1" fmla="*/ 44 h 56"/>
                  <a:gd name="T2" fmla="*/ 42 w 91"/>
                  <a:gd name="T3" fmla="*/ 47 h 56"/>
                  <a:gd name="T4" fmla="*/ 49 w 91"/>
                  <a:gd name="T5" fmla="*/ 49 h 56"/>
                  <a:gd name="T6" fmla="*/ 56 w 91"/>
                  <a:gd name="T7" fmla="*/ 52 h 56"/>
                  <a:gd name="T8" fmla="*/ 62 w 91"/>
                  <a:gd name="T9" fmla="*/ 53 h 56"/>
                  <a:gd name="T10" fmla="*/ 69 w 91"/>
                  <a:gd name="T11" fmla="*/ 55 h 56"/>
                  <a:gd name="T12" fmla="*/ 76 w 91"/>
                  <a:gd name="T13" fmla="*/ 56 h 56"/>
                  <a:gd name="T14" fmla="*/ 84 w 91"/>
                  <a:gd name="T15" fmla="*/ 56 h 56"/>
                  <a:gd name="T16" fmla="*/ 91 w 91"/>
                  <a:gd name="T17" fmla="*/ 56 h 56"/>
                  <a:gd name="T18" fmla="*/ 90 w 91"/>
                  <a:gd name="T19" fmla="*/ 53 h 56"/>
                  <a:gd name="T20" fmla="*/ 89 w 91"/>
                  <a:gd name="T21" fmla="*/ 51 h 56"/>
                  <a:gd name="T22" fmla="*/ 89 w 91"/>
                  <a:gd name="T23" fmla="*/ 48 h 56"/>
                  <a:gd name="T24" fmla="*/ 90 w 91"/>
                  <a:gd name="T25" fmla="*/ 45 h 56"/>
                  <a:gd name="T26" fmla="*/ 81 w 91"/>
                  <a:gd name="T27" fmla="*/ 42 h 56"/>
                  <a:gd name="T28" fmla="*/ 72 w 91"/>
                  <a:gd name="T29" fmla="*/ 40 h 56"/>
                  <a:gd name="T30" fmla="*/ 64 w 91"/>
                  <a:gd name="T31" fmla="*/ 37 h 56"/>
                  <a:gd name="T32" fmla="*/ 56 w 91"/>
                  <a:gd name="T33" fmla="*/ 33 h 56"/>
                  <a:gd name="T34" fmla="*/ 48 w 91"/>
                  <a:gd name="T35" fmla="*/ 29 h 56"/>
                  <a:gd name="T36" fmla="*/ 39 w 91"/>
                  <a:gd name="T37" fmla="*/ 23 h 56"/>
                  <a:gd name="T38" fmla="*/ 31 w 91"/>
                  <a:gd name="T39" fmla="*/ 18 h 56"/>
                  <a:gd name="T40" fmla="*/ 24 w 91"/>
                  <a:gd name="T41" fmla="*/ 10 h 56"/>
                  <a:gd name="T42" fmla="*/ 23 w 91"/>
                  <a:gd name="T43" fmla="*/ 19 h 56"/>
                  <a:gd name="T44" fmla="*/ 16 w 91"/>
                  <a:gd name="T45" fmla="*/ 16 h 56"/>
                  <a:gd name="T46" fmla="*/ 11 w 91"/>
                  <a:gd name="T47" fmla="*/ 11 h 56"/>
                  <a:gd name="T48" fmla="*/ 5 w 91"/>
                  <a:gd name="T49" fmla="*/ 7 h 56"/>
                  <a:gd name="T50" fmla="*/ 0 w 91"/>
                  <a:gd name="T51" fmla="*/ 0 h 56"/>
                  <a:gd name="T52" fmla="*/ 1 w 91"/>
                  <a:gd name="T53" fmla="*/ 7 h 56"/>
                  <a:gd name="T54" fmla="*/ 4 w 91"/>
                  <a:gd name="T55" fmla="*/ 14 h 56"/>
                  <a:gd name="T56" fmla="*/ 8 w 91"/>
                  <a:gd name="T57" fmla="*/ 21 h 56"/>
                  <a:gd name="T58" fmla="*/ 13 w 91"/>
                  <a:gd name="T59" fmla="*/ 26 h 56"/>
                  <a:gd name="T60" fmla="*/ 18 w 91"/>
                  <a:gd name="T61" fmla="*/ 31 h 56"/>
                  <a:gd name="T62" fmla="*/ 23 w 91"/>
                  <a:gd name="T63" fmla="*/ 37 h 56"/>
                  <a:gd name="T64" fmla="*/ 29 w 91"/>
                  <a:gd name="T65" fmla="*/ 41 h 56"/>
                  <a:gd name="T66" fmla="*/ 35 w 91"/>
                  <a:gd name="T67"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56">
                    <a:moveTo>
                      <a:pt x="35" y="44"/>
                    </a:moveTo>
                    <a:lnTo>
                      <a:pt x="42" y="47"/>
                    </a:lnTo>
                    <a:lnTo>
                      <a:pt x="49" y="49"/>
                    </a:lnTo>
                    <a:lnTo>
                      <a:pt x="56" y="52"/>
                    </a:lnTo>
                    <a:lnTo>
                      <a:pt x="62" y="53"/>
                    </a:lnTo>
                    <a:lnTo>
                      <a:pt x="69" y="55"/>
                    </a:lnTo>
                    <a:lnTo>
                      <a:pt x="76" y="56"/>
                    </a:lnTo>
                    <a:lnTo>
                      <a:pt x="84" y="56"/>
                    </a:lnTo>
                    <a:lnTo>
                      <a:pt x="91" y="56"/>
                    </a:lnTo>
                    <a:lnTo>
                      <a:pt x="90" y="53"/>
                    </a:lnTo>
                    <a:lnTo>
                      <a:pt x="89" y="51"/>
                    </a:lnTo>
                    <a:lnTo>
                      <a:pt x="89" y="48"/>
                    </a:lnTo>
                    <a:lnTo>
                      <a:pt x="90" y="45"/>
                    </a:lnTo>
                    <a:lnTo>
                      <a:pt x="81" y="42"/>
                    </a:lnTo>
                    <a:lnTo>
                      <a:pt x="72" y="40"/>
                    </a:lnTo>
                    <a:lnTo>
                      <a:pt x="64" y="37"/>
                    </a:lnTo>
                    <a:lnTo>
                      <a:pt x="56" y="33"/>
                    </a:lnTo>
                    <a:lnTo>
                      <a:pt x="48" y="29"/>
                    </a:lnTo>
                    <a:lnTo>
                      <a:pt x="39" y="23"/>
                    </a:lnTo>
                    <a:lnTo>
                      <a:pt x="31" y="18"/>
                    </a:lnTo>
                    <a:lnTo>
                      <a:pt x="24" y="10"/>
                    </a:lnTo>
                    <a:lnTo>
                      <a:pt x="23" y="19"/>
                    </a:lnTo>
                    <a:lnTo>
                      <a:pt x="16" y="16"/>
                    </a:lnTo>
                    <a:lnTo>
                      <a:pt x="11" y="11"/>
                    </a:lnTo>
                    <a:lnTo>
                      <a:pt x="5" y="7"/>
                    </a:lnTo>
                    <a:lnTo>
                      <a:pt x="0" y="0"/>
                    </a:lnTo>
                    <a:lnTo>
                      <a:pt x="1" y="7"/>
                    </a:lnTo>
                    <a:lnTo>
                      <a:pt x="4" y="14"/>
                    </a:lnTo>
                    <a:lnTo>
                      <a:pt x="8" y="21"/>
                    </a:lnTo>
                    <a:lnTo>
                      <a:pt x="13" y="26"/>
                    </a:lnTo>
                    <a:lnTo>
                      <a:pt x="18" y="31"/>
                    </a:lnTo>
                    <a:lnTo>
                      <a:pt x="23" y="37"/>
                    </a:lnTo>
                    <a:lnTo>
                      <a:pt x="29" y="41"/>
                    </a:lnTo>
                    <a:lnTo>
                      <a:pt x="35" y="4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71" name="Freeform 728"/>
              <p:cNvSpPr>
                <a:spLocks/>
              </p:cNvSpPr>
              <p:nvPr/>
            </p:nvSpPr>
            <p:spPr bwMode="auto">
              <a:xfrm>
                <a:off x="4765813" y="2355364"/>
                <a:ext cx="10983" cy="14840"/>
              </a:xfrm>
              <a:custGeom>
                <a:avLst/>
                <a:gdLst>
                  <a:gd name="T0" fmla="*/ 0 w 23"/>
                  <a:gd name="T1" fmla="*/ 6 h 12"/>
                  <a:gd name="T2" fmla="*/ 0 w 23"/>
                  <a:gd name="T3" fmla="*/ 7 h 12"/>
                  <a:gd name="T4" fmla="*/ 1 w 23"/>
                  <a:gd name="T5" fmla="*/ 10 h 12"/>
                  <a:gd name="T6" fmla="*/ 3 w 23"/>
                  <a:gd name="T7" fmla="*/ 11 h 12"/>
                  <a:gd name="T8" fmla="*/ 4 w 23"/>
                  <a:gd name="T9" fmla="*/ 12 h 12"/>
                  <a:gd name="T10" fmla="*/ 8 w 23"/>
                  <a:gd name="T11" fmla="*/ 12 h 12"/>
                  <a:gd name="T12" fmla="*/ 14 w 23"/>
                  <a:gd name="T13" fmla="*/ 12 h 12"/>
                  <a:gd name="T14" fmla="*/ 19 w 23"/>
                  <a:gd name="T15" fmla="*/ 12 h 12"/>
                  <a:gd name="T16" fmla="*/ 23 w 23"/>
                  <a:gd name="T17" fmla="*/ 10 h 12"/>
                  <a:gd name="T18" fmla="*/ 23 w 23"/>
                  <a:gd name="T19" fmla="*/ 6 h 12"/>
                  <a:gd name="T20" fmla="*/ 22 w 23"/>
                  <a:gd name="T21" fmla="*/ 4 h 12"/>
                  <a:gd name="T22" fmla="*/ 19 w 23"/>
                  <a:gd name="T23" fmla="*/ 3 h 12"/>
                  <a:gd name="T24" fmla="*/ 16 w 23"/>
                  <a:gd name="T25" fmla="*/ 0 h 12"/>
                  <a:gd name="T26" fmla="*/ 12 w 23"/>
                  <a:gd name="T27" fmla="*/ 0 h 12"/>
                  <a:gd name="T28" fmla="*/ 7 w 23"/>
                  <a:gd name="T29" fmla="*/ 0 h 12"/>
                  <a:gd name="T30" fmla="*/ 4 w 23"/>
                  <a:gd name="T31" fmla="*/ 3 h 12"/>
                  <a:gd name="T32" fmla="*/ 0 w 23"/>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2">
                    <a:moveTo>
                      <a:pt x="0" y="6"/>
                    </a:moveTo>
                    <a:lnTo>
                      <a:pt x="0" y="7"/>
                    </a:lnTo>
                    <a:lnTo>
                      <a:pt x="1" y="10"/>
                    </a:lnTo>
                    <a:lnTo>
                      <a:pt x="3" y="11"/>
                    </a:lnTo>
                    <a:lnTo>
                      <a:pt x="4" y="12"/>
                    </a:lnTo>
                    <a:lnTo>
                      <a:pt x="8" y="12"/>
                    </a:lnTo>
                    <a:lnTo>
                      <a:pt x="14" y="12"/>
                    </a:lnTo>
                    <a:lnTo>
                      <a:pt x="19" y="12"/>
                    </a:lnTo>
                    <a:lnTo>
                      <a:pt x="23" y="10"/>
                    </a:lnTo>
                    <a:lnTo>
                      <a:pt x="23" y="6"/>
                    </a:lnTo>
                    <a:lnTo>
                      <a:pt x="22" y="4"/>
                    </a:lnTo>
                    <a:lnTo>
                      <a:pt x="19" y="3"/>
                    </a:lnTo>
                    <a:lnTo>
                      <a:pt x="16" y="0"/>
                    </a:lnTo>
                    <a:lnTo>
                      <a:pt x="12" y="0"/>
                    </a:lnTo>
                    <a:lnTo>
                      <a:pt x="7" y="0"/>
                    </a:lnTo>
                    <a:lnTo>
                      <a:pt x="4" y="3"/>
                    </a:lnTo>
                    <a:lnTo>
                      <a:pt x="0"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72" name="Freeform 729"/>
              <p:cNvSpPr>
                <a:spLocks/>
              </p:cNvSpPr>
              <p:nvPr/>
            </p:nvSpPr>
            <p:spPr bwMode="auto">
              <a:xfrm>
                <a:off x="4659977" y="2395644"/>
                <a:ext cx="153762" cy="163242"/>
              </a:xfrm>
              <a:custGeom>
                <a:avLst/>
                <a:gdLst>
                  <a:gd name="T0" fmla="*/ 11 w 307"/>
                  <a:gd name="T1" fmla="*/ 60 h 128"/>
                  <a:gd name="T2" fmla="*/ 36 w 307"/>
                  <a:gd name="T3" fmla="*/ 75 h 128"/>
                  <a:gd name="T4" fmla="*/ 64 w 307"/>
                  <a:gd name="T5" fmla="*/ 86 h 128"/>
                  <a:gd name="T6" fmla="*/ 92 w 307"/>
                  <a:gd name="T7" fmla="*/ 94 h 128"/>
                  <a:gd name="T8" fmla="*/ 110 w 307"/>
                  <a:gd name="T9" fmla="*/ 108 h 128"/>
                  <a:gd name="T10" fmla="*/ 124 w 307"/>
                  <a:gd name="T11" fmla="*/ 119 h 128"/>
                  <a:gd name="T12" fmla="*/ 142 w 307"/>
                  <a:gd name="T13" fmla="*/ 123 h 128"/>
                  <a:gd name="T14" fmla="*/ 162 w 307"/>
                  <a:gd name="T15" fmla="*/ 126 h 128"/>
                  <a:gd name="T16" fmla="*/ 175 w 307"/>
                  <a:gd name="T17" fmla="*/ 128 h 128"/>
                  <a:gd name="T18" fmla="*/ 167 w 307"/>
                  <a:gd name="T19" fmla="*/ 121 h 128"/>
                  <a:gd name="T20" fmla="*/ 157 w 307"/>
                  <a:gd name="T21" fmla="*/ 116 h 128"/>
                  <a:gd name="T22" fmla="*/ 149 w 307"/>
                  <a:gd name="T23" fmla="*/ 112 h 128"/>
                  <a:gd name="T24" fmla="*/ 140 w 307"/>
                  <a:gd name="T25" fmla="*/ 105 h 128"/>
                  <a:gd name="T26" fmla="*/ 145 w 307"/>
                  <a:gd name="T27" fmla="*/ 100 h 128"/>
                  <a:gd name="T28" fmla="*/ 153 w 307"/>
                  <a:gd name="T29" fmla="*/ 102 h 128"/>
                  <a:gd name="T30" fmla="*/ 171 w 307"/>
                  <a:gd name="T31" fmla="*/ 109 h 128"/>
                  <a:gd name="T32" fmla="*/ 190 w 307"/>
                  <a:gd name="T33" fmla="*/ 116 h 128"/>
                  <a:gd name="T34" fmla="*/ 209 w 307"/>
                  <a:gd name="T35" fmla="*/ 120 h 128"/>
                  <a:gd name="T36" fmla="*/ 229 w 307"/>
                  <a:gd name="T37" fmla="*/ 123 h 128"/>
                  <a:gd name="T38" fmla="*/ 221 w 307"/>
                  <a:gd name="T39" fmla="*/ 117 h 128"/>
                  <a:gd name="T40" fmla="*/ 207 w 307"/>
                  <a:gd name="T41" fmla="*/ 111 h 128"/>
                  <a:gd name="T42" fmla="*/ 210 w 307"/>
                  <a:gd name="T43" fmla="*/ 104 h 128"/>
                  <a:gd name="T44" fmla="*/ 225 w 307"/>
                  <a:gd name="T45" fmla="*/ 108 h 128"/>
                  <a:gd name="T46" fmla="*/ 241 w 307"/>
                  <a:gd name="T47" fmla="*/ 112 h 128"/>
                  <a:gd name="T48" fmla="*/ 259 w 307"/>
                  <a:gd name="T49" fmla="*/ 112 h 128"/>
                  <a:gd name="T50" fmla="*/ 270 w 307"/>
                  <a:gd name="T51" fmla="*/ 105 h 128"/>
                  <a:gd name="T52" fmla="*/ 273 w 307"/>
                  <a:gd name="T53" fmla="*/ 95 h 128"/>
                  <a:gd name="T54" fmla="*/ 276 w 307"/>
                  <a:gd name="T55" fmla="*/ 90 h 128"/>
                  <a:gd name="T56" fmla="*/ 284 w 307"/>
                  <a:gd name="T57" fmla="*/ 91 h 128"/>
                  <a:gd name="T58" fmla="*/ 293 w 307"/>
                  <a:gd name="T59" fmla="*/ 93 h 128"/>
                  <a:gd name="T60" fmla="*/ 301 w 307"/>
                  <a:gd name="T61" fmla="*/ 93 h 128"/>
                  <a:gd name="T62" fmla="*/ 307 w 307"/>
                  <a:gd name="T63" fmla="*/ 84 h 128"/>
                  <a:gd name="T64" fmla="*/ 300 w 307"/>
                  <a:gd name="T65" fmla="*/ 74 h 128"/>
                  <a:gd name="T66" fmla="*/ 289 w 307"/>
                  <a:gd name="T67" fmla="*/ 68 h 128"/>
                  <a:gd name="T68" fmla="*/ 277 w 307"/>
                  <a:gd name="T69" fmla="*/ 63 h 128"/>
                  <a:gd name="T70" fmla="*/ 273 w 307"/>
                  <a:gd name="T71" fmla="*/ 53 h 128"/>
                  <a:gd name="T72" fmla="*/ 281 w 307"/>
                  <a:gd name="T73" fmla="*/ 43 h 128"/>
                  <a:gd name="T74" fmla="*/ 267 w 307"/>
                  <a:gd name="T75" fmla="*/ 39 h 128"/>
                  <a:gd name="T76" fmla="*/ 231 w 307"/>
                  <a:gd name="T77" fmla="*/ 43 h 128"/>
                  <a:gd name="T78" fmla="*/ 195 w 307"/>
                  <a:gd name="T79" fmla="*/ 50 h 128"/>
                  <a:gd name="T80" fmla="*/ 159 w 307"/>
                  <a:gd name="T81" fmla="*/ 53 h 128"/>
                  <a:gd name="T82" fmla="*/ 122 w 307"/>
                  <a:gd name="T83" fmla="*/ 48 h 128"/>
                  <a:gd name="T84" fmla="*/ 85 w 307"/>
                  <a:gd name="T85" fmla="*/ 39 h 128"/>
                  <a:gd name="T86" fmla="*/ 49 w 307"/>
                  <a:gd name="T87" fmla="*/ 27 h 128"/>
                  <a:gd name="T88" fmla="*/ 16 w 307"/>
                  <a:gd name="T89" fmla="*/ 11 h 128"/>
                  <a:gd name="T90" fmla="*/ 0 w 307"/>
                  <a:gd name="T91" fmla="*/ 5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128">
                    <a:moveTo>
                      <a:pt x="0" y="52"/>
                    </a:moveTo>
                    <a:lnTo>
                      <a:pt x="11" y="60"/>
                    </a:lnTo>
                    <a:lnTo>
                      <a:pt x="24" y="68"/>
                    </a:lnTo>
                    <a:lnTo>
                      <a:pt x="36" y="75"/>
                    </a:lnTo>
                    <a:lnTo>
                      <a:pt x="50" y="80"/>
                    </a:lnTo>
                    <a:lnTo>
                      <a:pt x="64" y="86"/>
                    </a:lnTo>
                    <a:lnTo>
                      <a:pt x="78" y="90"/>
                    </a:lnTo>
                    <a:lnTo>
                      <a:pt x="92" y="94"/>
                    </a:lnTo>
                    <a:lnTo>
                      <a:pt x="106" y="98"/>
                    </a:lnTo>
                    <a:lnTo>
                      <a:pt x="110" y="108"/>
                    </a:lnTo>
                    <a:lnTo>
                      <a:pt x="116" y="115"/>
                    </a:lnTo>
                    <a:lnTo>
                      <a:pt x="124" y="119"/>
                    </a:lnTo>
                    <a:lnTo>
                      <a:pt x="133" y="121"/>
                    </a:lnTo>
                    <a:lnTo>
                      <a:pt x="142" y="123"/>
                    </a:lnTo>
                    <a:lnTo>
                      <a:pt x="153" y="124"/>
                    </a:lnTo>
                    <a:lnTo>
                      <a:pt x="162" y="126"/>
                    </a:lnTo>
                    <a:lnTo>
                      <a:pt x="171" y="128"/>
                    </a:lnTo>
                    <a:lnTo>
                      <a:pt x="175" y="128"/>
                    </a:lnTo>
                    <a:lnTo>
                      <a:pt x="171" y="126"/>
                    </a:lnTo>
                    <a:lnTo>
                      <a:pt x="167" y="121"/>
                    </a:lnTo>
                    <a:lnTo>
                      <a:pt x="162" y="119"/>
                    </a:lnTo>
                    <a:lnTo>
                      <a:pt x="157" y="116"/>
                    </a:lnTo>
                    <a:lnTo>
                      <a:pt x="154" y="115"/>
                    </a:lnTo>
                    <a:lnTo>
                      <a:pt x="149" y="112"/>
                    </a:lnTo>
                    <a:lnTo>
                      <a:pt x="145" y="108"/>
                    </a:lnTo>
                    <a:lnTo>
                      <a:pt x="140" y="105"/>
                    </a:lnTo>
                    <a:lnTo>
                      <a:pt x="142" y="101"/>
                    </a:lnTo>
                    <a:lnTo>
                      <a:pt x="145" y="100"/>
                    </a:lnTo>
                    <a:lnTo>
                      <a:pt x="149" y="101"/>
                    </a:lnTo>
                    <a:lnTo>
                      <a:pt x="153" y="102"/>
                    </a:lnTo>
                    <a:lnTo>
                      <a:pt x="162" y="106"/>
                    </a:lnTo>
                    <a:lnTo>
                      <a:pt x="171" y="109"/>
                    </a:lnTo>
                    <a:lnTo>
                      <a:pt x="180" y="113"/>
                    </a:lnTo>
                    <a:lnTo>
                      <a:pt x="190" y="116"/>
                    </a:lnTo>
                    <a:lnTo>
                      <a:pt x="199" y="119"/>
                    </a:lnTo>
                    <a:lnTo>
                      <a:pt x="209" y="120"/>
                    </a:lnTo>
                    <a:lnTo>
                      <a:pt x="218" y="121"/>
                    </a:lnTo>
                    <a:lnTo>
                      <a:pt x="229" y="123"/>
                    </a:lnTo>
                    <a:lnTo>
                      <a:pt x="229" y="120"/>
                    </a:lnTo>
                    <a:lnTo>
                      <a:pt x="221" y="117"/>
                    </a:lnTo>
                    <a:lnTo>
                      <a:pt x="214" y="115"/>
                    </a:lnTo>
                    <a:lnTo>
                      <a:pt x="207" y="111"/>
                    </a:lnTo>
                    <a:lnTo>
                      <a:pt x="202" y="102"/>
                    </a:lnTo>
                    <a:lnTo>
                      <a:pt x="210" y="104"/>
                    </a:lnTo>
                    <a:lnTo>
                      <a:pt x="217" y="106"/>
                    </a:lnTo>
                    <a:lnTo>
                      <a:pt x="225" y="108"/>
                    </a:lnTo>
                    <a:lnTo>
                      <a:pt x="233" y="111"/>
                    </a:lnTo>
                    <a:lnTo>
                      <a:pt x="241" y="112"/>
                    </a:lnTo>
                    <a:lnTo>
                      <a:pt x="251" y="112"/>
                    </a:lnTo>
                    <a:lnTo>
                      <a:pt x="259" y="112"/>
                    </a:lnTo>
                    <a:lnTo>
                      <a:pt x="267" y="109"/>
                    </a:lnTo>
                    <a:lnTo>
                      <a:pt x="270" y="105"/>
                    </a:lnTo>
                    <a:lnTo>
                      <a:pt x="271" y="100"/>
                    </a:lnTo>
                    <a:lnTo>
                      <a:pt x="273" y="95"/>
                    </a:lnTo>
                    <a:lnTo>
                      <a:pt x="271" y="90"/>
                    </a:lnTo>
                    <a:lnTo>
                      <a:pt x="276" y="90"/>
                    </a:lnTo>
                    <a:lnTo>
                      <a:pt x="281" y="90"/>
                    </a:lnTo>
                    <a:lnTo>
                      <a:pt x="284" y="91"/>
                    </a:lnTo>
                    <a:lnTo>
                      <a:pt x="289" y="93"/>
                    </a:lnTo>
                    <a:lnTo>
                      <a:pt x="293" y="93"/>
                    </a:lnTo>
                    <a:lnTo>
                      <a:pt x="298" y="94"/>
                    </a:lnTo>
                    <a:lnTo>
                      <a:pt x="301" y="93"/>
                    </a:lnTo>
                    <a:lnTo>
                      <a:pt x="306" y="91"/>
                    </a:lnTo>
                    <a:lnTo>
                      <a:pt x="307" y="84"/>
                    </a:lnTo>
                    <a:lnTo>
                      <a:pt x="305" y="79"/>
                    </a:lnTo>
                    <a:lnTo>
                      <a:pt x="300" y="74"/>
                    </a:lnTo>
                    <a:lnTo>
                      <a:pt x="296" y="69"/>
                    </a:lnTo>
                    <a:lnTo>
                      <a:pt x="289" y="68"/>
                    </a:lnTo>
                    <a:lnTo>
                      <a:pt x="283" y="65"/>
                    </a:lnTo>
                    <a:lnTo>
                      <a:pt x="277" y="63"/>
                    </a:lnTo>
                    <a:lnTo>
                      <a:pt x="271" y="60"/>
                    </a:lnTo>
                    <a:lnTo>
                      <a:pt x="273" y="53"/>
                    </a:lnTo>
                    <a:lnTo>
                      <a:pt x="277" y="49"/>
                    </a:lnTo>
                    <a:lnTo>
                      <a:pt x="281" y="43"/>
                    </a:lnTo>
                    <a:lnTo>
                      <a:pt x="285" y="39"/>
                    </a:lnTo>
                    <a:lnTo>
                      <a:pt x="267" y="39"/>
                    </a:lnTo>
                    <a:lnTo>
                      <a:pt x="248" y="41"/>
                    </a:lnTo>
                    <a:lnTo>
                      <a:pt x="231" y="43"/>
                    </a:lnTo>
                    <a:lnTo>
                      <a:pt x="213" y="46"/>
                    </a:lnTo>
                    <a:lnTo>
                      <a:pt x="195" y="50"/>
                    </a:lnTo>
                    <a:lnTo>
                      <a:pt x="177" y="53"/>
                    </a:lnTo>
                    <a:lnTo>
                      <a:pt x="159" y="53"/>
                    </a:lnTo>
                    <a:lnTo>
                      <a:pt x="140" y="50"/>
                    </a:lnTo>
                    <a:lnTo>
                      <a:pt x="122" y="48"/>
                    </a:lnTo>
                    <a:lnTo>
                      <a:pt x="102" y="43"/>
                    </a:lnTo>
                    <a:lnTo>
                      <a:pt x="85" y="39"/>
                    </a:lnTo>
                    <a:lnTo>
                      <a:pt x="66" y="34"/>
                    </a:lnTo>
                    <a:lnTo>
                      <a:pt x="49" y="27"/>
                    </a:lnTo>
                    <a:lnTo>
                      <a:pt x="32" y="19"/>
                    </a:lnTo>
                    <a:lnTo>
                      <a:pt x="16" y="11"/>
                    </a:lnTo>
                    <a:lnTo>
                      <a:pt x="0" y="0"/>
                    </a:lnTo>
                    <a:lnTo>
                      <a:pt x="0"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73" name="Freeform 730"/>
              <p:cNvSpPr>
                <a:spLocks/>
              </p:cNvSpPr>
              <p:nvPr/>
            </p:nvSpPr>
            <p:spPr bwMode="auto">
              <a:xfrm>
                <a:off x="4675952" y="2444405"/>
                <a:ext cx="3994" cy="8480"/>
              </a:xfrm>
              <a:custGeom>
                <a:avLst/>
                <a:gdLst>
                  <a:gd name="T0" fmla="*/ 0 w 8"/>
                  <a:gd name="T1" fmla="*/ 7 h 7"/>
                  <a:gd name="T2" fmla="*/ 8 w 8"/>
                  <a:gd name="T3" fmla="*/ 0 h 7"/>
                  <a:gd name="T4" fmla="*/ 0 w 8"/>
                  <a:gd name="T5" fmla="*/ 4 h 7"/>
                  <a:gd name="T6" fmla="*/ 0 w 8"/>
                  <a:gd name="T7" fmla="*/ 7 h 7"/>
                </a:gdLst>
                <a:ahLst/>
                <a:cxnLst>
                  <a:cxn ang="0">
                    <a:pos x="T0" y="T1"/>
                  </a:cxn>
                  <a:cxn ang="0">
                    <a:pos x="T2" y="T3"/>
                  </a:cxn>
                  <a:cxn ang="0">
                    <a:pos x="T4" y="T5"/>
                  </a:cxn>
                  <a:cxn ang="0">
                    <a:pos x="T6" y="T7"/>
                  </a:cxn>
                </a:cxnLst>
                <a:rect l="0" t="0" r="r" b="b"/>
                <a:pathLst>
                  <a:path w="8" h="7">
                    <a:moveTo>
                      <a:pt x="0" y="7"/>
                    </a:moveTo>
                    <a:lnTo>
                      <a:pt x="8" y="0"/>
                    </a:lnTo>
                    <a:lnTo>
                      <a:pt x="0" y="4"/>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74" name="Freeform 731"/>
              <p:cNvSpPr>
                <a:spLocks/>
              </p:cNvSpPr>
              <p:nvPr/>
            </p:nvSpPr>
            <p:spPr bwMode="auto">
              <a:xfrm>
                <a:off x="4686935" y="2461365"/>
                <a:ext cx="28955" cy="29680"/>
              </a:xfrm>
              <a:custGeom>
                <a:avLst/>
                <a:gdLst>
                  <a:gd name="T0" fmla="*/ 3 w 57"/>
                  <a:gd name="T1" fmla="*/ 11 h 25"/>
                  <a:gd name="T2" fmla="*/ 9 w 57"/>
                  <a:gd name="T3" fmla="*/ 15 h 25"/>
                  <a:gd name="T4" fmla="*/ 15 w 57"/>
                  <a:gd name="T5" fmla="*/ 19 h 25"/>
                  <a:gd name="T6" fmla="*/ 22 w 57"/>
                  <a:gd name="T7" fmla="*/ 22 h 25"/>
                  <a:gd name="T8" fmla="*/ 28 w 57"/>
                  <a:gd name="T9" fmla="*/ 24 h 25"/>
                  <a:gd name="T10" fmla="*/ 35 w 57"/>
                  <a:gd name="T11" fmla="*/ 24 h 25"/>
                  <a:gd name="T12" fmla="*/ 42 w 57"/>
                  <a:gd name="T13" fmla="*/ 25 h 25"/>
                  <a:gd name="T14" fmla="*/ 50 w 57"/>
                  <a:gd name="T15" fmla="*/ 25 h 25"/>
                  <a:gd name="T16" fmla="*/ 57 w 57"/>
                  <a:gd name="T17" fmla="*/ 25 h 25"/>
                  <a:gd name="T18" fmla="*/ 3 w 57"/>
                  <a:gd name="T19" fmla="*/ 0 h 25"/>
                  <a:gd name="T20" fmla="*/ 1 w 57"/>
                  <a:gd name="T21" fmla="*/ 2 h 25"/>
                  <a:gd name="T22" fmla="*/ 0 w 57"/>
                  <a:gd name="T23" fmla="*/ 6 h 25"/>
                  <a:gd name="T24" fmla="*/ 1 w 57"/>
                  <a:gd name="T25" fmla="*/ 8 h 25"/>
                  <a:gd name="T26" fmla="*/ 3 w 57"/>
                  <a:gd name="T27"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25">
                    <a:moveTo>
                      <a:pt x="3" y="11"/>
                    </a:moveTo>
                    <a:lnTo>
                      <a:pt x="9" y="15"/>
                    </a:lnTo>
                    <a:lnTo>
                      <a:pt x="15" y="19"/>
                    </a:lnTo>
                    <a:lnTo>
                      <a:pt x="22" y="22"/>
                    </a:lnTo>
                    <a:lnTo>
                      <a:pt x="28" y="24"/>
                    </a:lnTo>
                    <a:lnTo>
                      <a:pt x="35" y="24"/>
                    </a:lnTo>
                    <a:lnTo>
                      <a:pt x="42" y="25"/>
                    </a:lnTo>
                    <a:lnTo>
                      <a:pt x="50" y="25"/>
                    </a:lnTo>
                    <a:lnTo>
                      <a:pt x="57" y="25"/>
                    </a:lnTo>
                    <a:lnTo>
                      <a:pt x="3" y="0"/>
                    </a:lnTo>
                    <a:lnTo>
                      <a:pt x="1" y="2"/>
                    </a:lnTo>
                    <a:lnTo>
                      <a:pt x="0" y="6"/>
                    </a:lnTo>
                    <a:lnTo>
                      <a:pt x="1" y="8"/>
                    </a:lnTo>
                    <a:lnTo>
                      <a:pt x="3" y="1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75" name="Freeform 732"/>
              <p:cNvSpPr>
                <a:spLocks/>
              </p:cNvSpPr>
              <p:nvPr/>
            </p:nvSpPr>
            <p:spPr bwMode="auto">
              <a:xfrm>
                <a:off x="4761819" y="2491046"/>
                <a:ext cx="20968" cy="16960"/>
              </a:xfrm>
              <a:custGeom>
                <a:avLst/>
                <a:gdLst>
                  <a:gd name="T0" fmla="*/ 0 w 43"/>
                  <a:gd name="T1" fmla="*/ 4 h 15"/>
                  <a:gd name="T2" fmla="*/ 1 w 43"/>
                  <a:gd name="T3" fmla="*/ 8 h 15"/>
                  <a:gd name="T4" fmla="*/ 4 w 43"/>
                  <a:gd name="T5" fmla="*/ 10 h 15"/>
                  <a:gd name="T6" fmla="*/ 6 w 43"/>
                  <a:gd name="T7" fmla="*/ 12 h 15"/>
                  <a:gd name="T8" fmla="*/ 9 w 43"/>
                  <a:gd name="T9" fmla="*/ 13 h 15"/>
                  <a:gd name="T10" fmla="*/ 19 w 43"/>
                  <a:gd name="T11" fmla="*/ 15 h 15"/>
                  <a:gd name="T12" fmla="*/ 28 w 43"/>
                  <a:gd name="T13" fmla="*/ 15 h 15"/>
                  <a:gd name="T14" fmla="*/ 36 w 43"/>
                  <a:gd name="T15" fmla="*/ 13 h 15"/>
                  <a:gd name="T16" fmla="*/ 43 w 43"/>
                  <a:gd name="T17" fmla="*/ 8 h 15"/>
                  <a:gd name="T18" fmla="*/ 38 w 43"/>
                  <a:gd name="T19" fmla="*/ 5 h 15"/>
                  <a:gd name="T20" fmla="*/ 33 w 43"/>
                  <a:gd name="T21" fmla="*/ 4 h 15"/>
                  <a:gd name="T22" fmla="*/ 28 w 43"/>
                  <a:gd name="T23" fmla="*/ 2 h 15"/>
                  <a:gd name="T24" fmla="*/ 22 w 43"/>
                  <a:gd name="T25" fmla="*/ 1 h 15"/>
                  <a:gd name="T26" fmla="*/ 16 w 43"/>
                  <a:gd name="T27" fmla="*/ 0 h 15"/>
                  <a:gd name="T28" fmla="*/ 11 w 43"/>
                  <a:gd name="T29" fmla="*/ 0 h 15"/>
                  <a:gd name="T30" fmla="*/ 6 w 43"/>
                  <a:gd name="T31" fmla="*/ 1 h 15"/>
                  <a:gd name="T32" fmla="*/ 0 w 43"/>
                  <a:gd name="T3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5">
                    <a:moveTo>
                      <a:pt x="0" y="4"/>
                    </a:moveTo>
                    <a:lnTo>
                      <a:pt x="1" y="8"/>
                    </a:lnTo>
                    <a:lnTo>
                      <a:pt x="4" y="10"/>
                    </a:lnTo>
                    <a:lnTo>
                      <a:pt x="6" y="12"/>
                    </a:lnTo>
                    <a:lnTo>
                      <a:pt x="9" y="13"/>
                    </a:lnTo>
                    <a:lnTo>
                      <a:pt x="19" y="15"/>
                    </a:lnTo>
                    <a:lnTo>
                      <a:pt x="28" y="15"/>
                    </a:lnTo>
                    <a:lnTo>
                      <a:pt x="36" y="13"/>
                    </a:lnTo>
                    <a:lnTo>
                      <a:pt x="43" y="8"/>
                    </a:lnTo>
                    <a:lnTo>
                      <a:pt x="38" y="5"/>
                    </a:lnTo>
                    <a:lnTo>
                      <a:pt x="33" y="4"/>
                    </a:lnTo>
                    <a:lnTo>
                      <a:pt x="28" y="2"/>
                    </a:lnTo>
                    <a:lnTo>
                      <a:pt x="22" y="1"/>
                    </a:lnTo>
                    <a:lnTo>
                      <a:pt x="16" y="0"/>
                    </a:lnTo>
                    <a:lnTo>
                      <a:pt x="11" y="0"/>
                    </a:lnTo>
                    <a:lnTo>
                      <a:pt x="6" y="1"/>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76" name="Freeform 733"/>
              <p:cNvSpPr>
                <a:spLocks/>
              </p:cNvSpPr>
              <p:nvPr/>
            </p:nvSpPr>
            <p:spPr bwMode="auto">
              <a:xfrm>
                <a:off x="4727872" y="2493166"/>
                <a:ext cx="22964" cy="14840"/>
              </a:xfrm>
              <a:custGeom>
                <a:avLst/>
                <a:gdLst>
                  <a:gd name="T0" fmla="*/ 0 w 46"/>
                  <a:gd name="T1" fmla="*/ 0 h 13"/>
                  <a:gd name="T2" fmla="*/ 1 w 46"/>
                  <a:gd name="T3" fmla="*/ 6 h 13"/>
                  <a:gd name="T4" fmla="*/ 5 w 46"/>
                  <a:gd name="T5" fmla="*/ 8 h 13"/>
                  <a:gd name="T6" fmla="*/ 10 w 46"/>
                  <a:gd name="T7" fmla="*/ 10 h 13"/>
                  <a:gd name="T8" fmla="*/ 13 w 46"/>
                  <a:gd name="T9" fmla="*/ 11 h 13"/>
                  <a:gd name="T10" fmla="*/ 21 w 46"/>
                  <a:gd name="T11" fmla="*/ 13 h 13"/>
                  <a:gd name="T12" fmla="*/ 30 w 46"/>
                  <a:gd name="T13" fmla="*/ 13 h 13"/>
                  <a:gd name="T14" fmla="*/ 38 w 46"/>
                  <a:gd name="T15" fmla="*/ 11 h 13"/>
                  <a:gd name="T16" fmla="*/ 46 w 46"/>
                  <a:gd name="T17" fmla="*/ 10 h 13"/>
                  <a:gd name="T18" fmla="*/ 41 w 46"/>
                  <a:gd name="T19" fmla="*/ 8 h 13"/>
                  <a:gd name="T20" fmla="*/ 35 w 46"/>
                  <a:gd name="T21" fmla="*/ 7 h 13"/>
                  <a:gd name="T22" fmla="*/ 29 w 46"/>
                  <a:gd name="T23" fmla="*/ 4 h 13"/>
                  <a:gd name="T24" fmla="*/ 23 w 46"/>
                  <a:gd name="T25" fmla="*/ 3 h 13"/>
                  <a:gd name="T26" fmla="*/ 18 w 46"/>
                  <a:gd name="T27" fmla="*/ 2 h 13"/>
                  <a:gd name="T28" fmla="*/ 12 w 46"/>
                  <a:gd name="T29" fmla="*/ 2 h 13"/>
                  <a:gd name="T30" fmla="*/ 6 w 46"/>
                  <a:gd name="T31" fmla="*/ 0 h 13"/>
                  <a:gd name="T32" fmla="*/ 0 w 46"/>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3">
                    <a:moveTo>
                      <a:pt x="0" y="0"/>
                    </a:moveTo>
                    <a:lnTo>
                      <a:pt x="1" y="6"/>
                    </a:lnTo>
                    <a:lnTo>
                      <a:pt x="5" y="8"/>
                    </a:lnTo>
                    <a:lnTo>
                      <a:pt x="10" y="10"/>
                    </a:lnTo>
                    <a:lnTo>
                      <a:pt x="13" y="11"/>
                    </a:lnTo>
                    <a:lnTo>
                      <a:pt x="21" y="13"/>
                    </a:lnTo>
                    <a:lnTo>
                      <a:pt x="30" y="13"/>
                    </a:lnTo>
                    <a:lnTo>
                      <a:pt x="38" y="11"/>
                    </a:lnTo>
                    <a:lnTo>
                      <a:pt x="46" y="10"/>
                    </a:lnTo>
                    <a:lnTo>
                      <a:pt x="41" y="8"/>
                    </a:lnTo>
                    <a:lnTo>
                      <a:pt x="35" y="7"/>
                    </a:lnTo>
                    <a:lnTo>
                      <a:pt x="29" y="4"/>
                    </a:lnTo>
                    <a:lnTo>
                      <a:pt x="23" y="3"/>
                    </a:lnTo>
                    <a:lnTo>
                      <a:pt x="18" y="2"/>
                    </a:lnTo>
                    <a:lnTo>
                      <a:pt x="12" y="2"/>
                    </a:lnTo>
                    <a:lnTo>
                      <a:pt x="6" y="0"/>
                    </a:lnTo>
                    <a:lnTo>
                      <a:pt x="0"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77" name="Freeform 734"/>
              <p:cNvSpPr>
                <a:spLocks/>
              </p:cNvSpPr>
              <p:nvPr/>
            </p:nvSpPr>
            <p:spPr bwMode="auto">
              <a:xfrm>
                <a:off x="4660975" y="2491046"/>
                <a:ext cx="172732" cy="248043"/>
              </a:xfrm>
              <a:custGeom>
                <a:avLst/>
                <a:gdLst>
                  <a:gd name="T0" fmla="*/ 15 w 345"/>
                  <a:gd name="T1" fmla="*/ 54 h 194"/>
                  <a:gd name="T2" fmla="*/ 39 w 345"/>
                  <a:gd name="T3" fmla="*/ 72 h 194"/>
                  <a:gd name="T4" fmla="*/ 58 w 345"/>
                  <a:gd name="T5" fmla="*/ 94 h 194"/>
                  <a:gd name="T6" fmla="*/ 73 w 345"/>
                  <a:gd name="T7" fmla="*/ 121 h 194"/>
                  <a:gd name="T8" fmla="*/ 81 w 345"/>
                  <a:gd name="T9" fmla="*/ 143 h 194"/>
                  <a:gd name="T10" fmla="*/ 92 w 345"/>
                  <a:gd name="T11" fmla="*/ 154 h 194"/>
                  <a:gd name="T12" fmla="*/ 99 w 345"/>
                  <a:gd name="T13" fmla="*/ 153 h 194"/>
                  <a:gd name="T14" fmla="*/ 107 w 345"/>
                  <a:gd name="T15" fmla="*/ 158 h 194"/>
                  <a:gd name="T16" fmla="*/ 115 w 345"/>
                  <a:gd name="T17" fmla="*/ 167 h 194"/>
                  <a:gd name="T18" fmla="*/ 129 w 345"/>
                  <a:gd name="T19" fmla="*/ 173 h 194"/>
                  <a:gd name="T20" fmla="*/ 144 w 345"/>
                  <a:gd name="T21" fmla="*/ 179 h 194"/>
                  <a:gd name="T22" fmla="*/ 159 w 345"/>
                  <a:gd name="T23" fmla="*/ 183 h 194"/>
                  <a:gd name="T24" fmla="*/ 175 w 345"/>
                  <a:gd name="T25" fmla="*/ 186 h 194"/>
                  <a:gd name="T26" fmla="*/ 166 w 345"/>
                  <a:gd name="T27" fmla="*/ 175 h 194"/>
                  <a:gd name="T28" fmla="*/ 156 w 345"/>
                  <a:gd name="T29" fmla="*/ 160 h 194"/>
                  <a:gd name="T30" fmla="*/ 170 w 345"/>
                  <a:gd name="T31" fmla="*/ 167 h 194"/>
                  <a:gd name="T32" fmla="*/ 184 w 345"/>
                  <a:gd name="T33" fmla="*/ 176 h 194"/>
                  <a:gd name="T34" fmla="*/ 202 w 345"/>
                  <a:gd name="T35" fmla="*/ 183 h 194"/>
                  <a:gd name="T36" fmla="*/ 222 w 345"/>
                  <a:gd name="T37" fmla="*/ 191 h 194"/>
                  <a:gd name="T38" fmla="*/ 242 w 345"/>
                  <a:gd name="T39" fmla="*/ 194 h 194"/>
                  <a:gd name="T40" fmla="*/ 262 w 345"/>
                  <a:gd name="T41" fmla="*/ 190 h 194"/>
                  <a:gd name="T42" fmla="*/ 259 w 345"/>
                  <a:gd name="T43" fmla="*/ 180 h 194"/>
                  <a:gd name="T44" fmla="*/ 266 w 345"/>
                  <a:gd name="T45" fmla="*/ 172 h 194"/>
                  <a:gd name="T46" fmla="*/ 269 w 345"/>
                  <a:gd name="T47" fmla="*/ 160 h 194"/>
                  <a:gd name="T48" fmla="*/ 282 w 345"/>
                  <a:gd name="T49" fmla="*/ 167 h 194"/>
                  <a:gd name="T50" fmla="*/ 296 w 345"/>
                  <a:gd name="T51" fmla="*/ 167 h 194"/>
                  <a:gd name="T52" fmla="*/ 306 w 345"/>
                  <a:gd name="T53" fmla="*/ 146 h 194"/>
                  <a:gd name="T54" fmla="*/ 318 w 345"/>
                  <a:gd name="T55" fmla="*/ 131 h 194"/>
                  <a:gd name="T56" fmla="*/ 331 w 345"/>
                  <a:gd name="T57" fmla="*/ 136 h 194"/>
                  <a:gd name="T58" fmla="*/ 345 w 345"/>
                  <a:gd name="T59" fmla="*/ 135 h 194"/>
                  <a:gd name="T60" fmla="*/ 342 w 345"/>
                  <a:gd name="T61" fmla="*/ 123 h 194"/>
                  <a:gd name="T62" fmla="*/ 335 w 345"/>
                  <a:gd name="T63" fmla="*/ 112 h 194"/>
                  <a:gd name="T64" fmla="*/ 341 w 345"/>
                  <a:gd name="T65" fmla="*/ 109 h 194"/>
                  <a:gd name="T66" fmla="*/ 344 w 345"/>
                  <a:gd name="T67" fmla="*/ 104 h 194"/>
                  <a:gd name="T68" fmla="*/ 339 w 345"/>
                  <a:gd name="T69" fmla="*/ 93 h 194"/>
                  <a:gd name="T70" fmla="*/ 331 w 345"/>
                  <a:gd name="T71" fmla="*/ 86 h 194"/>
                  <a:gd name="T72" fmla="*/ 313 w 345"/>
                  <a:gd name="T73" fmla="*/ 84 h 194"/>
                  <a:gd name="T74" fmla="*/ 295 w 345"/>
                  <a:gd name="T75" fmla="*/ 84 h 194"/>
                  <a:gd name="T76" fmla="*/ 275 w 345"/>
                  <a:gd name="T77" fmla="*/ 84 h 194"/>
                  <a:gd name="T78" fmla="*/ 257 w 345"/>
                  <a:gd name="T79" fmla="*/ 82 h 194"/>
                  <a:gd name="T80" fmla="*/ 209 w 345"/>
                  <a:gd name="T81" fmla="*/ 86 h 194"/>
                  <a:gd name="T82" fmla="*/ 164 w 345"/>
                  <a:gd name="T83" fmla="*/ 78 h 194"/>
                  <a:gd name="T84" fmla="*/ 121 w 345"/>
                  <a:gd name="T85" fmla="*/ 63 h 194"/>
                  <a:gd name="T86" fmla="*/ 77 w 345"/>
                  <a:gd name="T87" fmla="*/ 47 h 194"/>
                  <a:gd name="T88" fmla="*/ 57 w 345"/>
                  <a:gd name="T89" fmla="*/ 38 h 194"/>
                  <a:gd name="T90" fmla="*/ 38 w 345"/>
                  <a:gd name="T91" fmla="*/ 27 h 194"/>
                  <a:gd name="T92" fmla="*/ 18 w 345"/>
                  <a:gd name="T93" fmla="*/ 15 h 194"/>
                  <a:gd name="T94" fmla="*/ 0 w 345"/>
                  <a:gd name="T95" fmla="*/ 0 h 194"/>
                  <a:gd name="T96" fmla="*/ 2 w 345"/>
                  <a:gd name="T97" fmla="*/ 23 h 194"/>
                  <a:gd name="T98" fmla="*/ 3 w 345"/>
                  <a:gd name="T99" fmla="*/ 4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5" h="194">
                    <a:moveTo>
                      <a:pt x="3" y="46"/>
                    </a:moveTo>
                    <a:lnTo>
                      <a:pt x="15" y="54"/>
                    </a:lnTo>
                    <a:lnTo>
                      <a:pt x="27" y="63"/>
                    </a:lnTo>
                    <a:lnTo>
                      <a:pt x="39" y="72"/>
                    </a:lnTo>
                    <a:lnTo>
                      <a:pt x="49" y="82"/>
                    </a:lnTo>
                    <a:lnTo>
                      <a:pt x="58" y="94"/>
                    </a:lnTo>
                    <a:lnTo>
                      <a:pt x="68" y="106"/>
                    </a:lnTo>
                    <a:lnTo>
                      <a:pt x="73" y="121"/>
                    </a:lnTo>
                    <a:lnTo>
                      <a:pt x="78" y="136"/>
                    </a:lnTo>
                    <a:lnTo>
                      <a:pt x="81" y="143"/>
                    </a:lnTo>
                    <a:lnTo>
                      <a:pt x="87" y="149"/>
                    </a:lnTo>
                    <a:lnTo>
                      <a:pt x="92" y="154"/>
                    </a:lnTo>
                    <a:lnTo>
                      <a:pt x="99" y="158"/>
                    </a:lnTo>
                    <a:lnTo>
                      <a:pt x="99" y="153"/>
                    </a:lnTo>
                    <a:lnTo>
                      <a:pt x="103" y="154"/>
                    </a:lnTo>
                    <a:lnTo>
                      <a:pt x="107" y="158"/>
                    </a:lnTo>
                    <a:lnTo>
                      <a:pt x="110" y="164"/>
                    </a:lnTo>
                    <a:lnTo>
                      <a:pt x="115" y="167"/>
                    </a:lnTo>
                    <a:lnTo>
                      <a:pt x="122" y="171"/>
                    </a:lnTo>
                    <a:lnTo>
                      <a:pt x="129" y="173"/>
                    </a:lnTo>
                    <a:lnTo>
                      <a:pt x="136" y="176"/>
                    </a:lnTo>
                    <a:lnTo>
                      <a:pt x="144" y="179"/>
                    </a:lnTo>
                    <a:lnTo>
                      <a:pt x="151" y="182"/>
                    </a:lnTo>
                    <a:lnTo>
                      <a:pt x="159" y="183"/>
                    </a:lnTo>
                    <a:lnTo>
                      <a:pt x="167" y="184"/>
                    </a:lnTo>
                    <a:lnTo>
                      <a:pt x="175" y="186"/>
                    </a:lnTo>
                    <a:lnTo>
                      <a:pt x="171" y="180"/>
                    </a:lnTo>
                    <a:lnTo>
                      <a:pt x="166" y="175"/>
                    </a:lnTo>
                    <a:lnTo>
                      <a:pt x="160" y="168"/>
                    </a:lnTo>
                    <a:lnTo>
                      <a:pt x="156" y="160"/>
                    </a:lnTo>
                    <a:lnTo>
                      <a:pt x="164" y="161"/>
                    </a:lnTo>
                    <a:lnTo>
                      <a:pt x="170" y="167"/>
                    </a:lnTo>
                    <a:lnTo>
                      <a:pt x="177" y="172"/>
                    </a:lnTo>
                    <a:lnTo>
                      <a:pt x="184" y="176"/>
                    </a:lnTo>
                    <a:lnTo>
                      <a:pt x="193" y="179"/>
                    </a:lnTo>
                    <a:lnTo>
                      <a:pt x="202" y="183"/>
                    </a:lnTo>
                    <a:lnTo>
                      <a:pt x="213" y="187"/>
                    </a:lnTo>
                    <a:lnTo>
                      <a:pt x="222" y="191"/>
                    </a:lnTo>
                    <a:lnTo>
                      <a:pt x="231" y="194"/>
                    </a:lnTo>
                    <a:lnTo>
                      <a:pt x="242" y="194"/>
                    </a:lnTo>
                    <a:lnTo>
                      <a:pt x="252" y="194"/>
                    </a:lnTo>
                    <a:lnTo>
                      <a:pt x="262" y="190"/>
                    </a:lnTo>
                    <a:lnTo>
                      <a:pt x="254" y="182"/>
                    </a:lnTo>
                    <a:lnTo>
                      <a:pt x="259" y="180"/>
                    </a:lnTo>
                    <a:lnTo>
                      <a:pt x="262" y="176"/>
                    </a:lnTo>
                    <a:lnTo>
                      <a:pt x="266" y="172"/>
                    </a:lnTo>
                    <a:lnTo>
                      <a:pt x="267" y="167"/>
                    </a:lnTo>
                    <a:lnTo>
                      <a:pt x="269" y="160"/>
                    </a:lnTo>
                    <a:lnTo>
                      <a:pt x="275" y="162"/>
                    </a:lnTo>
                    <a:lnTo>
                      <a:pt x="282" y="167"/>
                    </a:lnTo>
                    <a:lnTo>
                      <a:pt x="289" y="169"/>
                    </a:lnTo>
                    <a:lnTo>
                      <a:pt x="296" y="167"/>
                    </a:lnTo>
                    <a:lnTo>
                      <a:pt x="303" y="157"/>
                    </a:lnTo>
                    <a:lnTo>
                      <a:pt x="306" y="146"/>
                    </a:lnTo>
                    <a:lnTo>
                      <a:pt x="311" y="138"/>
                    </a:lnTo>
                    <a:lnTo>
                      <a:pt x="318" y="131"/>
                    </a:lnTo>
                    <a:lnTo>
                      <a:pt x="325" y="132"/>
                    </a:lnTo>
                    <a:lnTo>
                      <a:pt x="331" y="136"/>
                    </a:lnTo>
                    <a:lnTo>
                      <a:pt x="338" y="139"/>
                    </a:lnTo>
                    <a:lnTo>
                      <a:pt x="345" y="135"/>
                    </a:lnTo>
                    <a:lnTo>
                      <a:pt x="344" y="130"/>
                    </a:lnTo>
                    <a:lnTo>
                      <a:pt x="342" y="123"/>
                    </a:lnTo>
                    <a:lnTo>
                      <a:pt x="338" y="117"/>
                    </a:lnTo>
                    <a:lnTo>
                      <a:pt x="335" y="112"/>
                    </a:lnTo>
                    <a:lnTo>
                      <a:pt x="337" y="110"/>
                    </a:lnTo>
                    <a:lnTo>
                      <a:pt x="341" y="109"/>
                    </a:lnTo>
                    <a:lnTo>
                      <a:pt x="343" y="106"/>
                    </a:lnTo>
                    <a:lnTo>
                      <a:pt x="344" y="104"/>
                    </a:lnTo>
                    <a:lnTo>
                      <a:pt x="343" y="97"/>
                    </a:lnTo>
                    <a:lnTo>
                      <a:pt x="339" y="93"/>
                    </a:lnTo>
                    <a:lnTo>
                      <a:pt x="336" y="89"/>
                    </a:lnTo>
                    <a:lnTo>
                      <a:pt x="331" y="86"/>
                    </a:lnTo>
                    <a:lnTo>
                      <a:pt x="322" y="84"/>
                    </a:lnTo>
                    <a:lnTo>
                      <a:pt x="313" y="84"/>
                    </a:lnTo>
                    <a:lnTo>
                      <a:pt x="304" y="84"/>
                    </a:lnTo>
                    <a:lnTo>
                      <a:pt x="295" y="84"/>
                    </a:lnTo>
                    <a:lnTo>
                      <a:pt x="285" y="84"/>
                    </a:lnTo>
                    <a:lnTo>
                      <a:pt x="275" y="84"/>
                    </a:lnTo>
                    <a:lnTo>
                      <a:pt x="266" y="83"/>
                    </a:lnTo>
                    <a:lnTo>
                      <a:pt x="257" y="82"/>
                    </a:lnTo>
                    <a:lnTo>
                      <a:pt x="234" y="86"/>
                    </a:lnTo>
                    <a:lnTo>
                      <a:pt x="209" y="86"/>
                    </a:lnTo>
                    <a:lnTo>
                      <a:pt x="187" y="83"/>
                    </a:lnTo>
                    <a:lnTo>
                      <a:pt x="164" y="78"/>
                    </a:lnTo>
                    <a:lnTo>
                      <a:pt x="143" y="71"/>
                    </a:lnTo>
                    <a:lnTo>
                      <a:pt x="121" y="63"/>
                    </a:lnTo>
                    <a:lnTo>
                      <a:pt x="99" y="56"/>
                    </a:lnTo>
                    <a:lnTo>
                      <a:pt x="77" y="47"/>
                    </a:lnTo>
                    <a:lnTo>
                      <a:pt x="67" y="43"/>
                    </a:lnTo>
                    <a:lnTo>
                      <a:pt x="57" y="38"/>
                    </a:lnTo>
                    <a:lnTo>
                      <a:pt x="47" y="32"/>
                    </a:lnTo>
                    <a:lnTo>
                      <a:pt x="38" y="27"/>
                    </a:lnTo>
                    <a:lnTo>
                      <a:pt x="27" y="20"/>
                    </a:lnTo>
                    <a:lnTo>
                      <a:pt x="18" y="15"/>
                    </a:lnTo>
                    <a:lnTo>
                      <a:pt x="9" y="6"/>
                    </a:lnTo>
                    <a:lnTo>
                      <a:pt x="0" y="0"/>
                    </a:lnTo>
                    <a:lnTo>
                      <a:pt x="1" y="10"/>
                    </a:lnTo>
                    <a:lnTo>
                      <a:pt x="2" y="23"/>
                    </a:lnTo>
                    <a:lnTo>
                      <a:pt x="3" y="34"/>
                    </a:lnTo>
                    <a:lnTo>
                      <a:pt x="3"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78" name="Freeform 735"/>
              <p:cNvSpPr>
                <a:spLocks/>
              </p:cNvSpPr>
              <p:nvPr/>
            </p:nvSpPr>
            <p:spPr bwMode="auto">
              <a:xfrm>
                <a:off x="4701912" y="2599167"/>
                <a:ext cx="7988" cy="21200"/>
              </a:xfrm>
              <a:custGeom>
                <a:avLst/>
                <a:gdLst>
                  <a:gd name="T0" fmla="*/ 0 w 16"/>
                  <a:gd name="T1" fmla="*/ 7 h 19"/>
                  <a:gd name="T2" fmla="*/ 1 w 16"/>
                  <a:gd name="T3" fmla="*/ 19 h 19"/>
                  <a:gd name="T4" fmla="*/ 5 w 16"/>
                  <a:gd name="T5" fmla="*/ 19 h 19"/>
                  <a:gd name="T6" fmla="*/ 9 w 16"/>
                  <a:gd name="T7" fmla="*/ 17 h 19"/>
                  <a:gd name="T8" fmla="*/ 12 w 16"/>
                  <a:gd name="T9" fmla="*/ 14 h 19"/>
                  <a:gd name="T10" fmla="*/ 16 w 16"/>
                  <a:gd name="T11" fmla="*/ 10 h 19"/>
                  <a:gd name="T12" fmla="*/ 16 w 16"/>
                  <a:gd name="T13" fmla="*/ 6 h 19"/>
                  <a:gd name="T14" fmla="*/ 15 w 16"/>
                  <a:gd name="T15" fmla="*/ 3 h 19"/>
                  <a:gd name="T16" fmla="*/ 11 w 16"/>
                  <a:gd name="T17" fmla="*/ 1 h 19"/>
                  <a:gd name="T18" fmla="*/ 9 w 16"/>
                  <a:gd name="T19" fmla="*/ 0 h 19"/>
                  <a:gd name="T20" fmla="*/ 7 w 16"/>
                  <a:gd name="T21" fmla="*/ 0 h 19"/>
                  <a:gd name="T22" fmla="*/ 3 w 16"/>
                  <a:gd name="T23" fmla="*/ 1 h 19"/>
                  <a:gd name="T24" fmla="*/ 1 w 16"/>
                  <a:gd name="T25" fmla="*/ 3 h 19"/>
                  <a:gd name="T26" fmla="*/ 0 w 16"/>
                  <a:gd name="T2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9">
                    <a:moveTo>
                      <a:pt x="0" y="7"/>
                    </a:moveTo>
                    <a:lnTo>
                      <a:pt x="1" y="19"/>
                    </a:lnTo>
                    <a:lnTo>
                      <a:pt x="5" y="19"/>
                    </a:lnTo>
                    <a:lnTo>
                      <a:pt x="9" y="17"/>
                    </a:lnTo>
                    <a:lnTo>
                      <a:pt x="12" y="14"/>
                    </a:lnTo>
                    <a:lnTo>
                      <a:pt x="16" y="10"/>
                    </a:lnTo>
                    <a:lnTo>
                      <a:pt x="16" y="6"/>
                    </a:lnTo>
                    <a:lnTo>
                      <a:pt x="15" y="3"/>
                    </a:lnTo>
                    <a:lnTo>
                      <a:pt x="11" y="1"/>
                    </a:lnTo>
                    <a:lnTo>
                      <a:pt x="9" y="0"/>
                    </a:lnTo>
                    <a:lnTo>
                      <a:pt x="7" y="0"/>
                    </a:lnTo>
                    <a:lnTo>
                      <a:pt x="3" y="1"/>
                    </a:lnTo>
                    <a:lnTo>
                      <a:pt x="1" y="3"/>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79" name="Freeform 736"/>
              <p:cNvSpPr>
                <a:spLocks/>
              </p:cNvSpPr>
              <p:nvPr/>
            </p:nvSpPr>
            <p:spPr bwMode="auto">
              <a:xfrm>
                <a:off x="4715890" y="2605527"/>
                <a:ext cx="23963" cy="46641"/>
              </a:xfrm>
              <a:custGeom>
                <a:avLst/>
                <a:gdLst>
                  <a:gd name="T0" fmla="*/ 0 w 50"/>
                  <a:gd name="T1" fmla="*/ 4 h 37"/>
                  <a:gd name="T2" fmla="*/ 2 w 50"/>
                  <a:gd name="T3" fmla="*/ 10 h 37"/>
                  <a:gd name="T4" fmla="*/ 6 w 50"/>
                  <a:gd name="T5" fmla="*/ 16 h 37"/>
                  <a:gd name="T6" fmla="*/ 12 w 50"/>
                  <a:gd name="T7" fmla="*/ 23 h 37"/>
                  <a:gd name="T8" fmla="*/ 17 w 50"/>
                  <a:gd name="T9" fmla="*/ 29 h 37"/>
                  <a:gd name="T10" fmla="*/ 25 w 50"/>
                  <a:gd name="T11" fmla="*/ 31 h 37"/>
                  <a:gd name="T12" fmla="*/ 34 w 50"/>
                  <a:gd name="T13" fmla="*/ 34 h 37"/>
                  <a:gd name="T14" fmla="*/ 42 w 50"/>
                  <a:gd name="T15" fmla="*/ 36 h 37"/>
                  <a:gd name="T16" fmla="*/ 50 w 50"/>
                  <a:gd name="T17" fmla="*/ 37 h 37"/>
                  <a:gd name="T18" fmla="*/ 45 w 50"/>
                  <a:gd name="T19" fmla="*/ 30 h 37"/>
                  <a:gd name="T20" fmla="*/ 40 w 50"/>
                  <a:gd name="T21" fmla="*/ 26 h 37"/>
                  <a:gd name="T22" fmla="*/ 36 w 50"/>
                  <a:gd name="T23" fmla="*/ 20 h 37"/>
                  <a:gd name="T24" fmla="*/ 30 w 50"/>
                  <a:gd name="T25" fmla="*/ 16 h 37"/>
                  <a:gd name="T26" fmla="*/ 25 w 50"/>
                  <a:gd name="T27" fmla="*/ 12 h 37"/>
                  <a:gd name="T28" fmla="*/ 20 w 50"/>
                  <a:gd name="T29" fmla="*/ 8 h 37"/>
                  <a:gd name="T30" fmla="*/ 15 w 50"/>
                  <a:gd name="T31" fmla="*/ 4 h 37"/>
                  <a:gd name="T32" fmla="*/ 9 w 50"/>
                  <a:gd name="T33" fmla="*/ 0 h 37"/>
                  <a:gd name="T34" fmla="*/ 8 w 50"/>
                  <a:gd name="T35" fmla="*/ 3 h 37"/>
                  <a:gd name="T36" fmla="*/ 6 w 50"/>
                  <a:gd name="T37" fmla="*/ 4 h 37"/>
                  <a:gd name="T38" fmla="*/ 2 w 50"/>
                  <a:gd name="T39" fmla="*/ 5 h 37"/>
                  <a:gd name="T40" fmla="*/ 0 w 50"/>
                  <a:gd name="T41"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37">
                    <a:moveTo>
                      <a:pt x="0" y="4"/>
                    </a:moveTo>
                    <a:lnTo>
                      <a:pt x="2" y="10"/>
                    </a:lnTo>
                    <a:lnTo>
                      <a:pt x="6" y="16"/>
                    </a:lnTo>
                    <a:lnTo>
                      <a:pt x="12" y="23"/>
                    </a:lnTo>
                    <a:lnTo>
                      <a:pt x="17" y="29"/>
                    </a:lnTo>
                    <a:lnTo>
                      <a:pt x="25" y="31"/>
                    </a:lnTo>
                    <a:lnTo>
                      <a:pt x="34" y="34"/>
                    </a:lnTo>
                    <a:lnTo>
                      <a:pt x="42" y="36"/>
                    </a:lnTo>
                    <a:lnTo>
                      <a:pt x="50" y="37"/>
                    </a:lnTo>
                    <a:lnTo>
                      <a:pt x="45" y="30"/>
                    </a:lnTo>
                    <a:lnTo>
                      <a:pt x="40" y="26"/>
                    </a:lnTo>
                    <a:lnTo>
                      <a:pt x="36" y="20"/>
                    </a:lnTo>
                    <a:lnTo>
                      <a:pt x="30" y="16"/>
                    </a:lnTo>
                    <a:lnTo>
                      <a:pt x="25" y="12"/>
                    </a:lnTo>
                    <a:lnTo>
                      <a:pt x="20" y="8"/>
                    </a:lnTo>
                    <a:lnTo>
                      <a:pt x="15" y="4"/>
                    </a:lnTo>
                    <a:lnTo>
                      <a:pt x="9" y="0"/>
                    </a:lnTo>
                    <a:lnTo>
                      <a:pt x="8" y="3"/>
                    </a:lnTo>
                    <a:lnTo>
                      <a:pt x="6" y="4"/>
                    </a:lnTo>
                    <a:lnTo>
                      <a:pt x="2" y="5"/>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80" name="Freeform 737"/>
              <p:cNvSpPr>
                <a:spLocks/>
              </p:cNvSpPr>
              <p:nvPr/>
            </p:nvSpPr>
            <p:spPr bwMode="auto">
              <a:xfrm>
                <a:off x="4733862" y="2614007"/>
                <a:ext cx="69892" cy="61481"/>
              </a:xfrm>
              <a:custGeom>
                <a:avLst/>
                <a:gdLst>
                  <a:gd name="T0" fmla="*/ 1 w 140"/>
                  <a:gd name="T1" fmla="*/ 8 h 48"/>
                  <a:gd name="T2" fmla="*/ 10 w 140"/>
                  <a:gd name="T3" fmla="*/ 15 h 48"/>
                  <a:gd name="T4" fmla="*/ 18 w 140"/>
                  <a:gd name="T5" fmla="*/ 22 h 48"/>
                  <a:gd name="T6" fmla="*/ 28 w 140"/>
                  <a:gd name="T7" fmla="*/ 29 h 48"/>
                  <a:gd name="T8" fmla="*/ 38 w 140"/>
                  <a:gd name="T9" fmla="*/ 34 h 48"/>
                  <a:gd name="T10" fmla="*/ 47 w 140"/>
                  <a:gd name="T11" fmla="*/ 38 h 48"/>
                  <a:gd name="T12" fmla="*/ 56 w 140"/>
                  <a:gd name="T13" fmla="*/ 42 h 48"/>
                  <a:gd name="T14" fmla="*/ 67 w 140"/>
                  <a:gd name="T15" fmla="*/ 45 h 48"/>
                  <a:gd name="T16" fmla="*/ 77 w 140"/>
                  <a:gd name="T17" fmla="*/ 48 h 48"/>
                  <a:gd name="T18" fmla="*/ 73 w 140"/>
                  <a:gd name="T19" fmla="*/ 39 h 48"/>
                  <a:gd name="T20" fmla="*/ 66 w 140"/>
                  <a:gd name="T21" fmla="*/ 33 h 48"/>
                  <a:gd name="T22" fmla="*/ 59 w 140"/>
                  <a:gd name="T23" fmla="*/ 27 h 48"/>
                  <a:gd name="T24" fmla="*/ 51 w 140"/>
                  <a:gd name="T25" fmla="*/ 23 h 48"/>
                  <a:gd name="T26" fmla="*/ 62 w 140"/>
                  <a:gd name="T27" fmla="*/ 24 h 48"/>
                  <a:gd name="T28" fmla="*/ 74 w 140"/>
                  <a:gd name="T29" fmla="*/ 27 h 48"/>
                  <a:gd name="T30" fmla="*/ 85 w 140"/>
                  <a:gd name="T31" fmla="*/ 31 h 48"/>
                  <a:gd name="T32" fmla="*/ 97 w 140"/>
                  <a:gd name="T33" fmla="*/ 35 h 48"/>
                  <a:gd name="T34" fmla="*/ 108 w 140"/>
                  <a:gd name="T35" fmla="*/ 38 h 48"/>
                  <a:gd name="T36" fmla="*/ 119 w 140"/>
                  <a:gd name="T37" fmla="*/ 39 h 48"/>
                  <a:gd name="T38" fmla="*/ 130 w 140"/>
                  <a:gd name="T39" fmla="*/ 38 h 48"/>
                  <a:gd name="T40" fmla="*/ 140 w 140"/>
                  <a:gd name="T41" fmla="*/ 31 h 48"/>
                  <a:gd name="T42" fmla="*/ 127 w 140"/>
                  <a:gd name="T43" fmla="*/ 30 h 48"/>
                  <a:gd name="T44" fmla="*/ 114 w 140"/>
                  <a:gd name="T45" fmla="*/ 29 h 48"/>
                  <a:gd name="T46" fmla="*/ 100 w 140"/>
                  <a:gd name="T47" fmla="*/ 26 h 48"/>
                  <a:gd name="T48" fmla="*/ 88 w 140"/>
                  <a:gd name="T49" fmla="*/ 22 h 48"/>
                  <a:gd name="T50" fmla="*/ 75 w 140"/>
                  <a:gd name="T51" fmla="*/ 19 h 48"/>
                  <a:gd name="T52" fmla="*/ 63 w 140"/>
                  <a:gd name="T53" fmla="*/ 15 h 48"/>
                  <a:gd name="T54" fmla="*/ 51 w 140"/>
                  <a:gd name="T55" fmla="*/ 11 h 48"/>
                  <a:gd name="T56" fmla="*/ 38 w 140"/>
                  <a:gd name="T57" fmla="*/ 8 h 48"/>
                  <a:gd name="T58" fmla="*/ 33 w 140"/>
                  <a:gd name="T59" fmla="*/ 7 h 48"/>
                  <a:gd name="T60" fmla="*/ 29 w 140"/>
                  <a:gd name="T61" fmla="*/ 7 h 48"/>
                  <a:gd name="T62" fmla="*/ 24 w 140"/>
                  <a:gd name="T63" fmla="*/ 7 h 48"/>
                  <a:gd name="T64" fmla="*/ 20 w 140"/>
                  <a:gd name="T65" fmla="*/ 5 h 48"/>
                  <a:gd name="T66" fmla="*/ 15 w 140"/>
                  <a:gd name="T67" fmla="*/ 5 h 48"/>
                  <a:gd name="T68" fmla="*/ 10 w 140"/>
                  <a:gd name="T69" fmla="*/ 4 h 48"/>
                  <a:gd name="T70" fmla="*/ 6 w 140"/>
                  <a:gd name="T71" fmla="*/ 3 h 48"/>
                  <a:gd name="T72" fmla="*/ 1 w 140"/>
                  <a:gd name="T73" fmla="*/ 0 h 48"/>
                  <a:gd name="T74" fmla="*/ 0 w 140"/>
                  <a:gd name="T75" fmla="*/ 1 h 48"/>
                  <a:gd name="T76" fmla="*/ 0 w 140"/>
                  <a:gd name="T77" fmla="*/ 4 h 48"/>
                  <a:gd name="T78" fmla="*/ 0 w 140"/>
                  <a:gd name="T79" fmla="*/ 7 h 48"/>
                  <a:gd name="T80" fmla="*/ 1 w 140"/>
                  <a:gd name="T81"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0" h="48">
                    <a:moveTo>
                      <a:pt x="1" y="8"/>
                    </a:moveTo>
                    <a:lnTo>
                      <a:pt x="10" y="15"/>
                    </a:lnTo>
                    <a:lnTo>
                      <a:pt x="18" y="22"/>
                    </a:lnTo>
                    <a:lnTo>
                      <a:pt x="28" y="29"/>
                    </a:lnTo>
                    <a:lnTo>
                      <a:pt x="38" y="34"/>
                    </a:lnTo>
                    <a:lnTo>
                      <a:pt x="47" y="38"/>
                    </a:lnTo>
                    <a:lnTo>
                      <a:pt x="56" y="42"/>
                    </a:lnTo>
                    <a:lnTo>
                      <a:pt x="67" y="45"/>
                    </a:lnTo>
                    <a:lnTo>
                      <a:pt x="77" y="48"/>
                    </a:lnTo>
                    <a:lnTo>
                      <a:pt x="73" y="39"/>
                    </a:lnTo>
                    <a:lnTo>
                      <a:pt x="66" y="33"/>
                    </a:lnTo>
                    <a:lnTo>
                      <a:pt x="59" y="27"/>
                    </a:lnTo>
                    <a:lnTo>
                      <a:pt x="51" y="23"/>
                    </a:lnTo>
                    <a:lnTo>
                      <a:pt x="62" y="24"/>
                    </a:lnTo>
                    <a:lnTo>
                      <a:pt x="74" y="27"/>
                    </a:lnTo>
                    <a:lnTo>
                      <a:pt x="85" y="31"/>
                    </a:lnTo>
                    <a:lnTo>
                      <a:pt x="97" y="35"/>
                    </a:lnTo>
                    <a:lnTo>
                      <a:pt x="108" y="38"/>
                    </a:lnTo>
                    <a:lnTo>
                      <a:pt x="119" y="39"/>
                    </a:lnTo>
                    <a:lnTo>
                      <a:pt x="130" y="38"/>
                    </a:lnTo>
                    <a:lnTo>
                      <a:pt x="140" y="31"/>
                    </a:lnTo>
                    <a:lnTo>
                      <a:pt x="127" y="30"/>
                    </a:lnTo>
                    <a:lnTo>
                      <a:pt x="114" y="29"/>
                    </a:lnTo>
                    <a:lnTo>
                      <a:pt x="100" y="26"/>
                    </a:lnTo>
                    <a:lnTo>
                      <a:pt x="88" y="22"/>
                    </a:lnTo>
                    <a:lnTo>
                      <a:pt x="75" y="19"/>
                    </a:lnTo>
                    <a:lnTo>
                      <a:pt x="63" y="15"/>
                    </a:lnTo>
                    <a:lnTo>
                      <a:pt x="51" y="11"/>
                    </a:lnTo>
                    <a:lnTo>
                      <a:pt x="38" y="8"/>
                    </a:lnTo>
                    <a:lnTo>
                      <a:pt x="33" y="7"/>
                    </a:lnTo>
                    <a:lnTo>
                      <a:pt x="29" y="7"/>
                    </a:lnTo>
                    <a:lnTo>
                      <a:pt x="24" y="7"/>
                    </a:lnTo>
                    <a:lnTo>
                      <a:pt x="20" y="5"/>
                    </a:lnTo>
                    <a:lnTo>
                      <a:pt x="15" y="5"/>
                    </a:lnTo>
                    <a:lnTo>
                      <a:pt x="10" y="4"/>
                    </a:lnTo>
                    <a:lnTo>
                      <a:pt x="6" y="3"/>
                    </a:lnTo>
                    <a:lnTo>
                      <a:pt x="1" y="0"/>
                    </a:lnTo>
                    <a:lnTo>
                      <a:pt x="0" y="1"/>
                    </a:lnTo>
                    <a:lnTo>
                      <a:pt x="0" y="4"/>
                    </a:lnTo>
                    <a:lnTo>
                      <a:pt x="0" y="7"/>
                    </a:lnTo>
                    <a:lnTo>
                      <a:pt x="1"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81" name="Freeform 738"/>
              <p:cNvSpPr>
                <a:spLocks/>
              </p:cNvSpPr>
              <p:nvPr/>
            </p:nvSpPr>
            <p:spPr bwMode="auto">
              <a:xfrm>
                <a:off x="4660975" y="2641568"/>
                <a:ext cx="177725" cy="277724"/>
              </a:xfrm>
              <a:custGeom>
                <a:avLst/>
                <a:gdLst>
                  <a:gd name="T0" fmla="*/ 28 w 355"/>
                  <a:gd name="T1" fmla="*/ 83 h 216"/>
                  <a:gd name="T2" fmla="*/ 34 w 355"/>
                  <a:gd name="T3" fmla="*/ 111 h 216"/>
                  <a:gd name="T4" fmla="*/ 41 w 355"/>
                  <a:gd name="T5" fmla="*/ 138 h 216"/>
                  <a:gd name="T6" fmla="*/ 54 w 355"/>
                  <a:gd name="T7" fmla="*/ 160 h 216"/>
                  <a:gd name="T8" fmla="*/ 78 w 355"/>
                  <a:gd name="T9" fmla="*/ 168 h 216"/>
                  <a:gd name="T10" fmla="*/ 71 w 355"/>
                  <a:gd name="T11" fmla="*/ 156 h 216"/>
                  <a:gd name="T12" fmla="*/ 69 w 355"/>
                  <a:gd name="T13" fmla="*/ 142 h 216"/>
                  <a:gd name="T14" fmla="*/ 86 w 355"/>
                  <a:gd name="T15" fmla="*/ 153 h 216"/>
                  <a:gd name="T16" fmla="*/ 99 w 355"/>
                  <a:gd name="T17" fmla="*/ 172 h 216"/>
                  <a:gd name="T18" fmla="*/ 112 w 355"/>
                  <a:gd name="T19" fmla="*/ 193 h 216"/>
                  <a:gd name="T20" fmla="*/ 131 w 355"/>
                  <a:gd name="T21" fmla="*/ 204 h 216"/>
                  <a:gd name="T22" fmla="*/ 155 w 355"/>
                  <a:gd name="T23" fmla="*/ 211 h 216"/>
                  <a:gd name="T24" fmla="*/ 181 w 355"/>
                  <a:gd name="T25" fmla="*/ 215 h 216"/>
                  <a:gd name="T26" fmla="*/ 206 w 355"/>
                  <a:gd name="T27" fmla="*/ 215 h 216"/>
                  <a:gd name="T28" fmla="*/ 230 w 355"/>
                  <a:gd name="T29" fmla="*/ 206 h 216"/>
                  <a:gd name="T30" fmla="*/ 247 w 355"/>
                  <a:gd name="T31" fmla="*/ 212 h 216"/>
                  <a:gd name="T32" fmla="*/ 264 w 355"/>
                  <a:gd name="T33" fmla="*/ 216 h 216"/>
                  <a:gd name="T34" fmla="*/ 276 w 355"/>
                  <a:gd name="T35" fmla="*/ 206 h 216"/>
                  <a:gd name="T36" fmla="*/ 289 w 355"/>
                  <a:gd name="T37" fmla="*/ 194 h 216"/>
                  <a:gd name="T38" fmla="*/ 299 w 355"/>
                  <a:gd name="T39" fmla="*/ 182 h 216"/>
                  <a:gd name="T40" fmla="*/ 305 w 355"/>
                  <a:gd name="T41" fmla="*/ 165 h 216"/>
                  <a:gd name="T42" fmla="*/ 315 w 355"/>
                  <a:gd name="T43" fmla="*/ 161 h 216"/>
                  <a:gd name="T44" fmla="*/ 327 w 355"/>
                  <a:gd name="T45" fmla="*/ 164 h 216"/>
                  <a:gd name="T46" fmla="*/ 337 w 355"/>
                  <a:gd name="T47" fmla="*/ 165 h 216"/>
                  <a:gd name="T48" fmla="*/ 347 w 355"/>
                  <a:gd name="T49" fmla="*/ 160 h 216"/>
                  <a:gd name="T50" fmla="*/ 351 w 355"/>
                  <a:gd name="T51" fmla="*/ 154 h 216"/>
                  <a:gd name="T52" fmla="*/ 355 w 355"/>
                  <a:gd name="T53" fmla="*/ 150 h 216"/>
                  <a:gd name="T54" fmla="*/ 340 w 355"/>
                  <a:gd name="T55" fmla="*/ 142 h 216"/>
                  <a:gd name="T56" fmla="*/ 321 w 355"/>
                  <a:gd name="T57" fmla="*/ 139 h 216"/>
                  <a:gd name="T58" fmla="*/ 299 w 355"/>
                  <a:gd name="T59" fmla="*/ 128 h 216"/>
                  <a:gd name="T60" fmla="*/ 275 w 355"/>
                  <a:gd name="T61" fmla="*/ 122 h 216"/>
                  <a:gd name="T62" fmla="*/ 252 w 355"/>
                  <a:gd name="T63" fmla="*/ 117 h 216"/>
                  <a:gd name="T64" fmla="*/ 228 w 355"/>
                  <a:gd name="T65" fmla="*/ 115 h 216"/>
                  <a:gd name="T66" fmla="*/ 203 w 355"/>
                  <a:gd name="T67" fmla="*/ 112 h 216"/>
                  <a:gd name="T68" fmla="*/ 180 w 355"/>
                  <a:gd name="T69" fmla="*/ 108 h 216"/>
                  <a:gd name="T70" fmla="*/ 155 w 355"/>
                  <a:gd name="T71" fmla="*/ 102 h 216"/>
                  <a:gd name="T72" fmla="*/ 133 w 355"/>
                  <a:gd name="T73" fmla="*/ 93 h 216"/>
                  <a:gd name="T74" fmla="*/ 98 w 355"/>
                  <a:gd name="T75" fmla="*/ 75 h 216"/>
                  <a:gd name="T76" fmla="*/ 63 w 355"/>
                  <a:gd name="T77" fmla="*/ 54 h 216"/>
                  <a:gd name="T78" fmla="*/ 31 w 355"/>
                  <a:gd name="T79" fmla="*/ 30 h 216"/>
                  <a:gd name="T80" fmla="*/ 0 w 355"/>
                  <a:gd name="T81" fmla="*/ 0 h 216"/>
                  <a:gd name="T82" fmla="*/ 1 w 355"/>
                  <a:gd name="T83" fmla="*/ 42 h 216"/>
                  <a:gd name="T84" fmla="*/ 16 w 355"/>
                  <a:gd name="T85" fmla="*/ 7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5" h="216">
                    <a:moveTo>
                      <a:pt x="16" y="76"/>
                    </a:moveTo>
                    <a:lnTo>
                      <a:pt x="28" y="83"/>
                    </a:lnTo>
                    <a:lnTo>
                      <a:pt x="31" y="96"/>
                    </a:lnTo>
                    <a:lnTo>
                      <a:pt x="34" y="111"/>
                    </a:lnTo>
                    <a:lnTo>
                      <a:pt x="37" y="124"/>
                    </a:lnTo>
                    <a:lnTo>
                      <a:pt x="41" y="138"/>
                    </a:lnTo>
                    <a:lnTo>
                      <a:pt x="47" y="150"/>
                    </a:lnTo>
                    <a:lnTo>
                      <a:pt x="54" y="160"/>
                    </a:lnTo>
                    <a:lnTo>
                      <a:pt x="64" y="167"/>
                    </a:lnTo>
                    <a:lnTo>
                      <a:pt x="78" y="168"/>
                    </a:lnTo>
                    <a:lnTo>
                      <a:pt x="75" y="163"/>
                    </a:lnTo>
                    <a:lnTo>
                      <a:pt x="71" y="156"/>
                    </a:lnTo>
                    <a:lnTo>
                      <a:pt x="69" y="149"/>
                    </a:lnTo>
                    <a:lnTo>
                      <a:pt x="69" y="142"/>
                    </a:lnTo>
                    <a:lnTo>
                      <a:pt x="79" y="146"/>
                    </a:lnTo>
                    <a:lnTo>
                      <a:pt x="86" y="153"/>
                    </a:lnTo>
                    <a:lnTo>
                      <a:pt x="93" y="163"/>
                    </a:lnTo>
                    <a:lnTo>
                      <a:pt x="99" y="172"/>
                    </a:lnTo>
                    <a:lnTo>
                      <a:pt x="105" y="183"/>
                    </a:lnTo>
                    <a:lnTo>
                      <a:pt x="112" y="193"/>
                    </a:lnTo>
                    <a:lnTo>
                      <a:pt x="121" y="200"/>
                    </a:lnTo>
                    <a:lnTo>
                      <a:pt x="131" y="204"/>
                    </a:lnTo>
                    <a:lnTo>
                      <a:pt x="143" y="206"/>
                    </a:lnTo>
                    <a:lnTo>
                      <a:pt x="155" y="211"/>
                    </a:lnTo>
                    <a:lnTo>
                      <a:pt x="168" y="212"/>
                    </a:lnTo>
                    <a:lnTo>
                      <a:pt x="181" y="215"/>
                    </a:lnTo>
                    <a:lnTo>
                      <a:pt x="193" y="215"/>
                    </a:lnTo>
                    <a:lnTo>
                      <a:pt x="206" y="215"/>
                    </a:lnTo>
                    <a:lnTo>
                      <a:pt x="219" y="212"/>
                    </a:lnTo>
                    <a:lnTo>
                      <a:pt x="230" y="206"/>
                    </a:lnTo>
                    <a:lnTo>
                      <a:pt x="239" y="208"/>
                    </a:lnTo>
                    <a:lnTo>
                      <a:pt x="247" y="212"/>
                    </a:lnTo>
                    <a:lnTo>
                      <a:pt x="254" y="216"/>
                    </a:lnTo>
                    <a:lnTo>
                      <a:pt x="264" y="216"/>
                    </a:lnTo>
                    <a:lnTo>
                      <a:pt x="269" y="211"/>
                    </a:lnTo>
                    <a:lnTo>
                      <a:pt x="276" y="206"/>
                    </a:lnTo>
                    <a:lnTo>
                      <a:pt x="283" y="201"/>
                    </a:lnTo>
                    <a:lnTo>
                      <a:pt x="289" y="194"/>
                    </a:lnTo>
                    <a:lnTo>
                      <a:pt x="295" y="189"/>
                    </a:lnTo>
                    <a:lnTo>
                      <a:pt x="299" y="182"/>
                    </a:lnTo>
                    <a:lnTo>
                      <a:pt x="303" y="174"/>
                    </a:lnTo>
                    <a:lnTo>
                      <a:pt x="305" y="165"/>
                    </a:lnTo>
                    <a:lnTo>
                      <a:pt x="311" y="163"/>
                    </a:lnTo>
                    <a:lnTo>
                      <a:pt x="315" y="161"/>
                    </a:lnTo>
                    <a:lnTo>
                      <a:pt x="321" y="163"/>
                    </a:lnTo>
                    <a:lnTo>
                      <a:pt x="327" y="164"/>
                    </a:lnTo>
                    <a:lnTo>
                      <a:pt x="332" y="165"/>
                    </a:lnTo>
                    <a:lnTo>
                      <a:pt x="337" y="165"/>
                    </a:lnTo>
                    <a:lnTo>
                      <a:pt x="342" y="164"/>
                    </a:lnTo>
                    <a:lnTo>
                      <a:pt x="347" y="160"/>
                    </a:lnTo>
                    <a:lnTo>
                      <a:pt x="349" y="157"/>
                    </a:lnTo>
                    <a:lnTo>
                      <a:pt x="351" y="154"/>
                    </a:lnTo>
                    <a:lnTo>
                      <a:pt x="352" y="152"/>
                    </a:lnTo>
                    <a:lnTo>
                      <a:pt x="355" y="150"/>
                    </a:lnTo>
                    <a:lnTo>
                      <a:pt x="349" y="145"/>
                    </a:lnTo>
                    <a:lnTo>
                      <a:pt x="340" y="142"/>
                    </a:lnTo>
                    <a:lnTo>
                      <a:pt x="330" y="141"/>
                    </a:lnTo>
                    <a:lnTo>
                      <a:pt x="321" y="139"/>
                    </a:lnTo>
                    <a:lnTo>
                      <a:pt x="310" y="134"/>
                    </a:lnTo>
                    <a:lnTo>
                      <a:pt x="299" y="128"/>
                    </a:lnTo>
                    <a:lnTo>
                      <a:pt x="288" y="126"/>
                    </a:lnTo>
                    <a:lnTo>
                      <a:pt x="275" y="122"/>
                    </a:lnTo>
                    <a:lnTo>
                      <a:pt x="264" y="120"/>
                    </a:lnTo>
                    <a:lnTo>
                      <a:pt x="252" y="117"/>
                    </a:lnTo>
                    <a:lnTo>
                      <a:pt x="239" y="116"/>
                    </a:lnTo>
                    <a:lnTo>
                      <a:pt x="228" y="115"/>
                    </a:lnTo>
                    <a:lnTo>
                      <a:pt x="215" y="113"/>
                    </a:lnTo>
                    <a:lnTo>
                      <a:pt x="203" y="112"/>
                    </a:lnTo>
                    <a:lnTo>
                      <a:pt x="191" y="111"/>
                    </a:lnTo>
                    <a:lnTo>
                      <a:pt x="180" y="108"/>
                    </a:lnTo>
                    <a:lnTo>
                      <a:pt x="167" y="106"/>
                    </a:lnTo>
                    <a:lnTo>
                      <a:pt x="155" y="102"/>
                    </a:lnTo>
                    <a:lnTo>
                      <a:pt x="145" y="98"/>
                    </a:lnTo>
                    <a:lnTo>
                      <a:pt x="133" y="93"/>
                    </a:lnTo>
                    <a:lnTo>
                      <a:pt x="115" y="85"/>
                    </a:lnTo>
                    <a:lnTo>
                      <a:pt x="98" y="75"/>
                    </a:lnTo>
                    <a:lnTo>
                      <a:pt x="80" y="65"/>
                    </a:lnTo>
                    <a:lnTo>
                      <a:pt x="63" y="54"/>
                    </a:lnTo>
                    <a:lnTo>
                      <a:pt x="47" y="42"/>
                    </a:lnTo>
                    <a:lnTo>
                      <a:pt x="31" y="30"/>
                    </a:lnTo>
                    <a:lnTo>
                      <a:pt x="15" y="15"/>
                    </a:lnTo>
                    <a:lnTo>
                      <a:pt x="0" y="0"/>
                    </a:lnTo>
                    <a:lnTo>
                      <a:pt x="2" y="20"/>
                    </a:lnTo>
                    <a:lnTo>
                      <a:pt x="1" y="42"/>
                    </a:lnTo>
                    <a:lnTo>
                      <a:pt x="3" y="61"/>
                    </a:lnTo>
                    <a:lnTo>
                      <a:pt x="1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82" name="Freeform 739"/>
              <p:cNvSpPr>
                <a:spLocks/>
              </p:cNvSpPr>
              <p:nvPr/>
            </p:nvSpPr>
            <p:spPr bwMode="auto">
              <a:xfrm>
                <a:off x="4716889" y="2652168"/>
                <a:ext cx="10983" cy="12720"/>
              </a:xfrm>
              <a:custGeom>
                <a:avLst/>
                <a:gdLst>
                  <a:gd name="T0" fmla="*/ 0 w 23"/>
                  <a:gd name="T1" fmla="*/ 0 h 9"/>
                  <a:gd name="T2" fmla="*/ 5 w 23"/>
                  <a:gd name="T3" fmla="*/ 5 h 9"/>
                  <a:gd name="T4" fmla="*/ 10 w 23"/>
                  <a:gd name="T5" fmla="*/ 8 h 9"/>
                  <a:gd name="T6" fmla="*/ 15 w 23"/>
                  <a:gd name="T7" fmla="*/ 9 h 9"/>
                  <a:gd name="T8" fmla="*/ 22 w 23"/>
                  <a:gd name="T9" fmla="*/ 9 h 9"/>
                  <a:gd name="T10" fmla="*/ 23 w 23"/>
                  <a:gd name="T11" fmla="*/ 9 h 9"/>
                  <a:gd name="T12" fmla="*/ 19 w 23"/>
                  <a:gd name="T13" fmla="*/ 5 h 9"/>
                  <a:gd name="T14" fmla="*/ 13 w 23"/>
                  <a:gd name="T15" fmla="*/ 2 h 9"/>
                  <a:gd name="T16" fmla="*/ 6 w 23"/>
                  <a:gd name="T17" fmla="*/ 1 h 9"/>
                  <a:gd name="T18" fmla="*/ 0 w 2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9">
                    <a:moveTo>
                      <a:pt x="0" y="0"/>
                    </a:moveTo>
                    <a:lnTo>
                      <a:pt x="5" y="5"/>
                    </a:lnTo>
                    <a:lnTo>
                      <a:pt x="10" y="8"/>
                    </a:lnTo>
                    <a:lnTo>
                      <a:pt x="15" y="9"/>
                    </a:lnTo>
                    <a:lnTo>
                      <a:pt x="22" y="9"/>
                    </a:lnTo>
                    <a:lnTo>
                      <a:pt x="23" y="9"/>
                    </a:lnTo>
                    <a:lnTo>
                      <a:pt x="19" y="5"/>
                    </a:lnTo>
                    <a:lnTo>
                      <a:pt x="13" y="2"/>
                    </a:lnTo>
                    <a:lnTo>
                      <a:pt x="6" y="1"/>
                    </a:lnTo>
                    <a:lnTo>
                      <a:pt x="0"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83" name="Freeform 740"/>
              <p:cNvSpPr>
                <a:spLocks/>
              </p:cNvSpPr>
              <p:nvPr/>
            </p:nvSpPr>
            <p:spPr bwMode="auto">
              <a:xfrm>
                <a:off x="4693924" y="2751809"/>
                <a:ext cx="7988" cy="27560"/>
              </a:xfrm>
              <a:custGeom>
                <a:avLst/>
                <a:gdLst>
                  <a:gd name="T0" fmla="*/ 0 w 16"/>
                  <a:gd name="T1" fmla="*/ 4 h 23"/>
                  <a:gd name="T2" fmla="*/ 0 w 16"/>
                  <a:gd name="T3" fmla="*/ 9 h 23"/>
                  <a:gd name="T4" fmla="*/ 1 w 16"/>
                  <a:gd name="T5" fmla="*/ 15 h 23"/>
                  <a:gd name="T6" fmla="*/ 3 w 16"/>
                  <a:gd name="T7" fmla="*/ 19 h 23"/>
                  <a:gd name="T8" fmla="*/ 5 w 16"/>
                  <a:gd name="T9" fmla="*/ 23 h 23"/>
                  <a:gd name="T10" fmla="*/ 16 w 16"/>
                  <a:gd name="T11" fmla="*/ 5 h 23"/>
                  <a:gd name="T12" fmla="*/ 12 w 16"/>
                  <a:gd name="T13" fmla="*/ 2 h 23"/>
                  <a:gd name="T14" fmla="*/ 8 w 16"/>
                  <a:gd name="T15" fmla="*/ 0 h 23"/>
                  <a:gd name="T16" fmla="*/ 3 w 16"/>
                  <a:gd name="T17" fmla="*/ 0 h 23"/>
                  <a:gd name="T18" fmla="*/ 0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0" y="4"/>
                    </a:moveTo>
                    <a:lnTo>
                      <a:pt x="0" y="9"/>
                    </a:lnTo>
                    <a:lnTo>
                      <a:pt x="1" y="15"/>
                    </a:lnTo>
                    <a:lnTo>
                      <a:pt x="3" y="19"/>
                    </a:lnTo>
                    <a:lnTo>
                      <a:pt x="5" y="23"/>
                    </a:lnTo>
                    <a:lnTo>
                      <a:pt x="16" y="5"/>
                    </a:lnTo>
                    <a:lnTo>
                      <a:pt x="12" y="2"/>
                    </a:lnTo>
                    <a:lnTo>
                      <a:pt x="8" y="0"/>
                    </a:lnTo>
                    <a:lnTo>
                      <a:pt x="3" y="0"/>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84" name="Freeform 741"/>
              <p:cNvSpPr>
                <a:spLocks/>
              </p:cNvSpPr>
              <p:nvPr/>
            </p:nvSpPr>
            <p:spPr bwMode="auto">
              <a:xfrm>
                <a:off x="4712895" y="2775130"/>
                <a:ext cx="86865" cy="91161"/>
              </a:xfrm>
              <a:custGeom>
                <a:avLst/>
                <a:gdLst>
                  <a:gd name="T0" fmla="*/ 0 w 175"/>
                  <a:gd name="T1" fmla="*/ 0 h 71"/>
                  <a:gd name="T2" fmla="*/ 7 w 175"/>
                  <a:gd name="T3" fmla="*/ 9 h 71"/>
                  <a:gd name="T4" fmla="*/ 14 w 175"/>
                  <a:gd name="T5" fmla="*/ 19 h 71"/>
                  <a:gd name="T6" fmla="*/ 22 w 175"/>
                  <a:gd name="T7" fmla="*/ 27 h 71"/>
                  <a:gd name="T8" fmla="*/ 31 w 175"/>
                  <a:gd name="T9" fmla="*/ 35 h 71"/>
                  <a:gd name="T10" fmla="*/ 41 w 175"/>
                  <a:gd name="T11" fmla="*/ 44 h 71"/>
                  <a:gd name="T12" fmla="*/ 50 w 175"/>
                  <a:gd name="T13" fmla="*/ 50 h 71"/>
                  <a:gd name="T14" fmla="*/ 59 w 175"/>
                  <a:gd name="T15" fmla="*/ 56 h 71"/>
                  <a:gd name="T16" fmla="*/ 68 w 175"/>
                  <a:gd name="T17" fmla="*/ 61 h 71"/>
                  <a:gd name="T18" fmla="*/ 67 w 175"/>
                  <a:gd name="T19" fmla="*/ 56 h 71"/>
                  <a:gd name="T20" fmla="*/ 64 w 175"/>
                  <a:gd name="T21" fmla="*/ 49 h 71"/>
                  <a:gd name="T22" fmla="*/ 60 w 175"/>
                  <a:gd name="T23" fmla="*/ 44 h 71"/>
                  <a:gd name="T24" fmla="*/ 56 w 175"/>
                  <a:gd name="T25" fmla="*/ 39 h 71"/>
                  <a:gd name="T26" fmla="*/ 65 w 175"/>
                  <a:gd name="T27" fmla="*/ 42 h 71"/>
                  <a:gd name="T28" fmla="*/ 74 w 175"/>
                  <a:gd name="T29" fmla="*/ 48 h 71"/>
                  <a:gd name="T30" fmla="*/ 82 w 175"/>
                  <a:gd name="T31" fmla="*/ 53 h 71"/>
                  <a:gd name="T32" fmla="*/ 91 w 175"/>
                  <a:gd name="T33" fmla="*/ 59 h 71"/>
                  <a:gd name="T34" fmla="*/ 101 w 175"/>
                  <a:gd name="T35" fmla="*/ 63 h 71"/>
                  <a:gd name="T36" fmla="*/ 110 w 175"/>
                  <a:gd name="T37" fmla="*/ 68 h 71"/>
                  <a:gd name="T38" fmla="*/ 120 w 175"/>
                  <a:gd name="T39" fmla="*/ 71 h 71"/>
                  <a:gd name="T40" fmla="*/ 131 w 175"/>
                  <a:gd name="T41" fmla="*/ 71 h 71"/>
                  <a:gd name="T42" fmla="*/ 124 w 175"/>
                  <a:gd name="T43" fmla="*/ 67 h 71"/>
                  <a:gd name="T44" fmla="*/ 117 w 175"/>
                  <a:gd name="T45" fmla="*/ 63 h 71"/>
                  <a:gd name="T46" fmla="*/ 110 w 175"/>
                  <a:gd name="T47" fmla="*/ 59 h 71"/>
                  <a:gd name="T48" fmla="*/ 103 w 175"/>
                  <a:gd name="T49" fmla="*/ 53 h 71"/>
                  <a:gd name="T50" fmla="*/ 112 w 175"/>
                  <a:gd name="T51" fmla="*/ 55 h 71"/>
                  <a:gd name="T52" fmla="*/ 120 w 175"/>
                  <a:gd name="T53" fmla="*/ 55 h 71"/>
                  <a:gd name="T54" fmla="*/ 129 w 175"/>
                  <a:gd name="T55" fmla="*/ 56 h 71"/>
                  <a:gd name="T56" fmla="*/ 139 w 175"/>
                  <a:gd name="T57" fmla="*/ 55 h 71"/>
                  <a:gd name="T58" fmla="*/ 148 w 175"/>
                  <a:gd name="T59" fmla="*/ 55 h 71"/>
                  <a:gd name="T60" fmla="*/ 157 w 175"/>
                  <a:gd name="T61" fmla="*/ 55 h 71"/>
                  <a:gd name="T62" fmla="*/ 166 w 175"/>
                  <a:gd name="T63" fmla="*/ 53 h 71"/>
                  <a:gd name="T64" fmla="*/ 175 w 175"/>
                  <a:gd name="T65" fmla="*/ 53 h 71"/>
                  <a:gd name="T66" fmla="*/ 166 w 175"/>
                  <a:gd name="T67" fmla="*/ 49 h 71"/>
                  <a:gd name="T68" fmla="*/ 157 w 175"/>
                  <a:gd name="T69" fmla="*/ 46 h 71"/>
                  <a:gd name="T70" fmla="*/ 147 w 175"/>
                  <a:gd name="T71" fmla="*/ 45 h 71"/>
                  <a:gd name="T72" fmla="*/ 136 w 175"/>
                  <a:gd name="T73" fmla="*/ 44 h 71"/>
                  <a:gd name="T74" fmla="*/ 126 w 175"/>
                  <a:gd name="T75" fmla="*/ 44 h 71"/>
                  <a:gd name="T76" fmla="*/ 114 w 175"/>
                  <a:gd name="T77" fmla="*/ 44 h 71"/>
                  <a:gd name="T78" fmla="*/ 105 w 175"/>
                  <a:gd name="T79" fmla="*/ 42 h 71"/>
                  <a:gd name="T80" fmla="*/ 95 w 175"/>
                  <a:gd name="T81" fmla="*/ 39 h 71"/>
                  <a:gd name="T82" fmla="*/ 83 w 175"/>
                  <a:gd name="T83" fmla="*/ 35 h 71"/>
                  <a:gd name="T84" fmla="*/ 72 w 175"/>
                  <a:gd name="T85" fmla="*/ 31 h 71"/>
                  <a:gd name="T86" fmla="*/ 59 w 175"/>
                  <a:gd name="T87" fmla="*/ 27 h 71"/>
                  <a:gd name="T88" fmla="*/ 48 w 175"/>
                  <a:gd name="T89" fmla="*/ 22 h 71"/>
                  <a:gd name="T90" fmla="*/ 36 w 175"/>
                  <a:gd name="T91" fmla="*/ 18 h 71"/>
                  <a:gd name="T92" fmla="*/ 26 w 175"/>
                  <a:gd name="T93" fmla="*/ 12 h 71"/>
                  <a:gd name="T94" fmla="*/ 14 w 175"/>
                  <a:gd name="T95" fmla="*/ 7 h 71"/>
                  <a:gd name="T96" fmla="*/ 4 w 175"/>
                  <a:gd name="T97" fmla="*/ 0 h 71"/>
                  <a:gd name="T98" fmla="*/ 0 w 175"/>
                  <a:gd name="T9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5" h="71">
                    <a:moveTo>
                      <a:pt x="0" y="0"/>
                    </a:moveTo>
                    <a:lnTo>
                      <a:pt x="7" y="9"/>
                    </a:lnTo>
                    <a:lnTo>
                      <a:pt x="14" y="19"/>
                    </a:lnTo>
                    <a:lnTo>
                      <a:pt x="22" y="27"/>
                    </a:lnTo>
                    <a:lnTo>
                      <a:pt x="31" y="35"/>
                    </a:lnTo>
                    <a:lnTo>
                      <a:pt x="41" y="44"/>
                    </a:lnTo>
                    <a:lnTo>
                      <a:pt x="50" y="50"/>
                    </a:lnTo>
                    <a:lnTo>
                      <a:pt x="59" y="56"/>
                    </a:lnTo>
                    <a:lnTo>
                      <a:pt x="68" y="61"/>
                    </a:lnTo>
                    <a:lnTo>
                      <a:pt x="67" y="56"/>
                    </a:lnTo>
                    <a:lnTo>
                      <a:pt x="64" y="49"/>
                    </a:lnTo>
                    <a:lnTo>
                      <a:pt x="60" y="44"/>
                    </a:lnTo>
                    <a:lnTo>
                      <a:pt x="56" y="39"/>
                    </a:lnTo>
                    <a:lnTo>
                      <a:pt x="65" y="42"/>
                    </a:lnTo>
                    <a:lnTo>
                      <a:pt x="74" y="48"/>
                    </a:lnTo>
                    <a:lnTo>
                      <a:pt x="82" y="53"/>
                    </a:lnTo>
                    <a:lnTo>
                      <a:pt x="91" y="59"/>
                    </a:lnTo>
                    <a:lnTo>
                      <a:pt x="101" y="63"/>
                    </a:lnTo>
                    <a:lnTo>
                      <a:pt x="110" y="68"/>
                    </a:lnTo>
                    <a:lnTo>
                      <a:pt x="120" y="71"/>
                    </a:lnTo>
                    <a:lnTo>
                      <a:pt x="131" y="71"/>
                    </a:lnTo>
                    <a:lnTo>
                      <a:pt x="124" y="67"/>
                    </a:lnTo>
                    <a:lnTo>
                      <a:pt x="117" y="63"/>
                    </a:lnTo>
                    <a:lnTo>
                      <a:pt x="110" y="59"/>
                    </a:lnTo>
                    <a:lnTo>
                      <a:pt x="103" y="53"/>
                    </a:lnTo>
                    <a:lnTo>
                      <a:pt x="112" y="55"/>
                    </a:lnTo>
                    <a:lnTo>
                      <a:pt x="120" y="55"/>
                    </a:lnTo>
                    <a:lnTo>
                      <a:pt x="129" y="56"/>
                    </a:lnTo>
                    <a:lnTo>
                      <a:pt x="139" y="55"/>
                    </a:lnTo>
                    <a:lnTo>
                      <a:pt x="148" y="55"/>
                    </a:lnTo>
                    <a:lnTo>
                      <a:pt x="157" y="55"/>
                    </a:lnTo>
                    <a:lnTo>
                      <a:pt x="166" y="53"/>
                    </a:lnTo>
                    <a:lnTo>
                      <a:pt x="175" y="53"/>
                    </a:lnTo>
                    <a:lnTo>
                      <a:pt x="166" y="49"/>
                    </a:lnTo>
                    <a:lnTo>
                      <a:pt x="157" y="46"/>
                    </a:lnTo>
                    <a:lnTo>
                      <a:pt x="147" y="45"/>
                    </a:lnTo>
                    <a:lnTo>
                      <a:pt x="136" y="44"/>
                    </a:lnTo>
                    <a:lnTo>
                      <a:pt x="126" y="44"/>
                    </a:lnTo>
                    <a:lnTo>
                      <a:pt x="114" y="44"/>
                    </a:lnTo>
                    <a:lnTo>
                      <a:pt x="105" y="42"/>
                    </a:lnTo>
                    <a:lnTo>
                      <a:pt x="95" y="39"/>
                    </a:lnTo>
                    <a:lnTo>
                      <a:pt x="83" y="35"/>
                    </a:lnTo>
                    <a:lnTo>
                      <a:pt x="72" y="31"/>
                    </a:lnTo>
                    <a:lnTo>
                      <a:pt x="59" y="27"/>
                    </a:lnTo>
                    <a:lnTo>
                      <a:pt x="48" y="22"/>
                    </a:lnTo>
                    <a:lnTo>
                      <a:pt x="36" y="18"/>
                    </a:lnTo>
                    <a:lnTo>
                      <a:pt x="26" y="12"/>
                    </a:lnTo>
                    <a:lnTo>
                      <a:pt x="14" y="7"/>
                    </a:lnTo>
                    <a:lnTo>
                      <a:pt x="4" y="0"/>
                    </a:lnTo>
                    <a:lnTo>
                      <a:pt x="0"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85" name="Freeform 742"/>
              <p:cNvSpPr>
                <a:spLocks/>
              </p:cNvSpPr>
              <p:nvPr/>
            </p:nvSpPr>
            <p:spPr bwMode="auto">
              <a:xfrm>
                <a:off x="4702910" y="2785730"/>
                <a:ext cx="17972" cy="44521"/>
              </a:xfrm>
              <a:custGeom>
                <a:avLst/>
                <a:gdLst>
                  <a:gd name="T0" fmla="*/ 0 w 37"/>
                  <a:gd name="T1" fmla="*/ 5 h 36"/>
                  <a:gd name="T2" fmla="*/ 1 w 37"/>
                  <a:gd name="T3" fmla="*/ 12 h 36"/>
                  <a:gd name="T4" fmla="*/ 3 w 37"/>
                  <a:gd name="T5" fmla="*/ 18 h 36"/>
                  <a:gd name="T6" fmla="*/ 7 w 37"/>
                  <a:gd name="T7" fmla="*/ 23 h 36"/>
                  <a:gd name="T8" fmla="*/ 12 w 37"/>
                  <a:gd name="T9" fmla="*/ 27 h 36"/>
                  <a:gd name="T10" fmla="*/ 18 w 37"/>
                  <a:gd name="T11" fmla="*/ 30 h 36"/>
                  <a:gd name="T12" fmla="*/ 24 w 37"/>
                  <a:gd name="T13" fmla="*/ 33 h 36"/>
                  <a:gd name="T14" fmla="*/ 31 w 37"/>
                  <a:gd name="T15" fmla="*/ 34 h 36"/>
                  <a:gd name="T16" fmla="*/ 37 w 37"/>
                  <a:gd name="T17" fmla="*/ 36 h 36"/>
                  <a:gd name="T18" fmla="*/ 33 w 37"/>
                  <a:gd name="T19" fmla="*/ 30 h 36"/>
                  <a:gd name="T20" fmla="*/ 30 w 37"/>
                  <a:gd name="T21" fmla="*/ 25 h 36"/>
                  <a:gd name="T22" fmla="*/ 25 w 37"/>
                  <a:gd name="T23" fmla="*/ 19 h 36"/>
                  <a:gd name="T24" fmla="*/ 21 w 37"/>
                  <a:gd name="T25" fmla="*/ 14 h 36"/>
                  <a:gd name="T26" fmla="*/ 16 w 37"/>
                  <a:gd name="T27" fmla="*/ 10 h 36"/>
                  <a:gd name="T28" fmla="*/ 11 w 37"/>
                  <a:gd name="T29" fmla="*/ 5 h 36"/>
                  <a:gd name="T30" fmla="*/ 7 w 37"/>
                  <a:gd name="T31" fmla="*/ 3 h 36"/>
                  <a:gd name="T32" fmla="*/ 1 w 37"/>
                  <a:gd name="T33" fmla="*/ 0 h 36"/>
                  <a:gd name="T34" fmla="*/ 0 w 37"/>
                  <a:gd name="T3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0" y="5"/>
                    </a:moveTo>
                    <a:lnTo>
                      <a:pt x="1" y="12"/>
                    </a:lnTo>
                    <a:lnTo>
                      <a:pt x="3" y="18"/>
                    </a:lnTo>
                    <a:lnTo>
                      <a:pt x="7" y="23"/>
                    </a:lnTo>
                    <a:lnTo>
                      <a:pt x="12" y="27"/>
                    </a:lnTo>
                    <a:lnTo>
                      <a:pt x="18" y="30"/>
                    </a:lnTo>
                    <a:lnTo>
                      <a:pt x="24" y="33"/>
                    </a:lnTo>
                    <a:lnTo>
                      <a:pt x="31" y="34"/>
                    </a:lnTo>
                    <a:lnTo>
                      <a:pt x="37" y="36"/>
                    </a:lnTo>
                    <a:lnTo>
                      <a:pt x="33" y="30"/>
                    </a:lnTo>
                    <a:lnTo>
                      <a:pt x="30" y="25"/>
                    </a:lnTo>
                    <a:lnTo>
                      <a:pt x="25" y="19"/>
                    </a:lnTo>
                    <a:lnTo>
                      <a:pt x="21" y="14"/>
                    </a:lnTo>
                    <a:lnTo>
                      <a:pt x="16" y="10"/>
                    </a:lnTo>
                    <a:lnTo>
                      <a:pt x="11" y="5"/>
                    </a:lnTo>
                    <a:lnTo>
                      <a:pt x="7" y="3"/>
                    </a:lnTo>
                    <a:lnTo>
                      <a:pt x="1" y="0"/>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86" name="Freeform 743"/>
              <p:cNvSpPr>
                <a:spLocks/>
              </p:cNvSpPr>
              <p:nvPr/>
            </p:nvSpPr>
            <p:spPr bwMode="auto">
              <a:xfrm>
                <a:off x="4659977" y="2845090"/>
                <a:ext cx="174729" cy="245923"/>
              </a:xfrm>
              <a:custGeom>
                <a:avLst/>
                <a:gdLst>
                  <a:gd name="T0" fmla="*/ 12 w 352"/>
                  <a:gd name="T1" fmla="*/ 52 h 191"/>
                  <a:gd name="T2" fmla="*/ 27 w 352"/>
                  <a:gd name="T3" fmla="*/ 72 h 191"/>
                  <a:gd name="T4" fmla="*/ 36 w 352"/>
                  <a:gd name="T5" fmla="*/ 95 h 191"/>
                  <a:gd name="T6" fmla="*/ 52 w 352"/>
                  <a:gd name="T7" fmla="*/ 105 h 191"/>
                  <a:gd name="T8" fmla="*/ 68 w 352"/>
                  <a:gd name="T9" fmla="*/ 99 h 191"/>
                  <a:gd name="T10" fmla="*/ 74 w 352"/>
                  <a:gd name="T11" fmla="*/ 119 h 191"/>
                  <a:gd name="T12" fmla="*/ 84 w 352"/>
                  <a:gd name="T13" fmla="*/ 134 h 191"/>
                  <a:gd name="T14" fmla="*/ 102 w 352"/>
                  <a:gd name="T15" fmla="*/ 135 h 191"/>
                  <a:gd name="T16" fmla="*/ 117 w 352"/>
                  <a:gd name="T17" fmla="*/ 143 h 191"/>
                  <a:gd name="T18" fmla="*/ 128 w 352"/>
                  <a:gd name="T19" fmla="*/ 167 h 191"/>
                  <a:gd name="T20" fmla="*/ 146 w 352"/>
                  <a:gd name="T21" fmla="*/ 187 h 191"/>
                  <a:gd name="T22" fmla="*/ 162 w 352"/>
                  <a:gd name="T23" fmla="*/ 188 h 191"/>
                  <a:gd name="T24" fmla="*/ 179 w 352"/>
                  <a:gd name="T25" fmla="*/ 187 h 191"/>
                  <a:gd name="T26" fmla="*/ 195 w 352"/>
                  <a:gd name="T27" fmla="*/ 184 h 191"/>
                  <a:gd name="T28" fmla="*/ 212 w 352"/>
                  <a:gd name="T29" fmla="*/ 184 h 191"/>
                  <a:gd name="T30" fmla="*/ 227 w 352"/>
                  <a:gd name="T31" fmla="*/ 187 h 191"/>
                  <a:gd name="T32" fmla="*/ 242 w 352"/>
                  <a:gd name="T33" fmla="*/ 190 h 191"/>
                  <a:gd name="T34" fmla="*/ 258 w 352"/>
                  <a:gd name="T35" fmla="*/ 191 h 191"/>
                  <a:gd name="T36" fmla="*/ 272 w 352"/>
                  <a:gd name="T37" fmla="*/ 184 h 191"/>
                  <a:gd name="T38" fmla="*/ 283 w 352"/>
                  <a:gd name="T39" fmla="*/ 164 h 191"/>
                  <a:gd name="T40" fmla="*/ 298 w 352"/>
                  <a:gd name="T41" fmla="*/ 152 h 191"/>
                  <a:gd name="T42" fmla="*/ 314 w 352"/>
                  <a:gd name="T43" fmla="*/ 153 h 191"/>
                  <a:gd name="T44" fmla="*/ 326 w 352"/>
                  <a:gd name="T45" fmla="*/ 146 h 191"/>
                  <a:gd name="T46" fmla="*/ 339 w 352"/>
                  <a:gd name="T47" fmla="*/ 136 h 191"/>
                  <a:gd name="T48" fmla="*/ 352 w 352"/>
                  <a:gd name="T49" fmla="*/ 127 h 191"/>
                  <a:gd name="T50" fmla="*/ 338 w 352"/>
                  <a:gd name="T51" fmla="*/ 123 h 191"/>
                  <a:gd name="T52" fmla="*/ 323 w 352"/>
                  <a:gd name="T53" fmla="*/ 120 h 191"/>
                  <a:gd name="T54" fmla="*/ 298 w 352"/>
                  <a:gd name="T55" fmla="*/ 106 h 191"/>
                  <a:gd name="T56" fmla="*/ 272 w 352"/>
                  <a:gd name="T57" fmla="*/ 97 h 191"/>
                  <a:gd name="T58" fmla="*/ 246 w 352"/>
                  <a:gd name="T59" fmla="*/ 87 h 191"/>
                  <a:gd name="T60" fmla="*/ 219 w 352"/>
                  <a:gd name="T61" fmla="*/ 78 h 191"/>
                  <a:gd name="T62" fmla="*/ 194 w 352"/>
                  <a:gd name="T63" fmla="*/ 75 h 191"/>
                  <a:gd name="T64" fmla="*/ 169 w 352"/>
                  <a:gd name="T65" fmla="*/ 72 h 191"/>
                  <a:gd name="T66" fmla="*/ 143 w 352"/>
                  <a:gd name="T67" fmla="*/ 69 h 191"/>
                  <a:gd name="T68" fmla="*/ 119 w 352"/>
                  <a:gd name="T69" fmla="*/ 67 h 191"/>
                  <a:gd name="T70" fmla="*/ 95 w 352"/>
                  <a:gd name="T71" fmla="*/ 60 h 191"/>
                  <a:gd name="T72" fmla="*/ 72 w 352"/>
                  <a:gd name="T73" fmla="*/ 52 h 191"/>
                  <a:gd name="T74" fmla="*/ 50 w 352"/>
                  <a:gd name="T75" fmla="*/ 39 h 191"/>
                  <a:gd name="T76" fmla="*/ 29 w 352"/>
                  <a:gd name="T77" fmla="*/ 23 h 191"/>
                  <a:gd name="T78" fmla="*/ 0 w 352"/>
                  <a:gd name="T79" fmla="*/ 4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91">
                    <a:moveTo>
                      <a:pt x="0" y="49"/>
                    </a:moveTo>
                    <a:lnTo>
                      <a:pt x="12" y="52"/>
                    </a:lnTo>
                    <a:lnTo>
                      <a:pt x="21" y="60"/>
                    </a:lnTo>
                    <a:lnTo>
                      <a:pt x="27" y="72"/>
                    </a:lnTo>
                    <a:lnTo>
                      <a:pt x="32" y="84"/>
                    </a:lnTo>
                    <a:lnTo>
                      <a:pt x="36" y="95"/>
                    </a:lnTo>
                    <a:lnTo>
                      <a:pt x="43" y="102"/>
                    </a:lnTo>
                    <a:lnTo>
                      <a:pt x="52" y="105"/>
                    </a:lnTo>
                    <a:lnTo>
                      <a:pt x="66" y="99"/>
                    </a:lnTo>
                    <a:lnTo>
                      <a:pt x="68" y="99"/>
                    </a:lnTo>
                    <a:lnTo>
                      <a:pt x="72" y="109"/>
                    </a:lnTo>
                    <a:lnTo>
                      <a:pt x="74" y="119"/>
                    </a:lnTo>
                    <a:lnTo>
                      <a:pt x="78" y="127"/>
                    </a:lnTo>
                    <a:lnTo>
                      <a:pt x="84" y="134"/>
                    </a:lnTo>
                    <a:lnTo>
                      <a:pt x="94" y="134"/>
                    </a:lnTo>
                    <a:lnTo>
                      <a:pt x="102" y="135"/>
                    </a:lnTo>
                    <a:lnTo>
                      <a:pt x="110" y="139"/>
                    </a:lnTo>
                    <a:lnTo>
                      <a:pt x="117" y="143"/>
                    </a:lnTo>
                    <a:lnTo>
                      <a:pt x="121" y="156"/>
                    </a:lnTo>
                    <a:lnTo>
                      <a:pt x="128" y="167"/>
                    </a:lnTo>
                    <a:lnTo>
                      <a:pt x="136" y="178"/>
                    </a:lnTo>
                    <a:lnTo>
                      <a:pt x="146" y="187"/>
                    </a:lnTo>
                    <a:lnTo>
                      <a:pt x="154" y="188"/>
                    </a:lnTo>
                    <a:lnTo>
                      <a:pt x="162" y="188"/>
                    </a:lnTo>
                    <a:lnTo>
                      <a:pt x="170" y="188"/>
                    </a:lnTo>
                    <a:lnTo>
                      <a:pt x="179" y="187"/>
                    </a:lnTo>
                    <a:lnTo>
                      <a:pt x="187" y="186"/>
                    </a:lnTo>
                    <a:lnTo>
                      <a:pt x="195" y="184"/>
                    </a:lnTo>
                    <a:lnTo>
                      <a:pt x="204" y="184"/>
                    </a:lnTo>
                    <a:lnTo>
                      <a:pt x="212" y="184"/>
                    </a:lnTo>
                    <a:lnTo>
                      <a:pt x="219" y="184"/>
                    </a:lnTo>
                    <a:lnTo>
                      <a:pt x="227" y="187"/>
                    </a:lnTo>
                    <a:lnTo>
                      <a:pt x="235" y="188"/>
                    </a:lnTo>
                    <a:lnTo>
                      <a:pt x="242" y="190"/>
                    </a:lnTo>
                    <a:lnTo>
                      <a:pt x="250" y="191"/>
                    </a:lnTo>
                    <a:lnTo>
                      <a:pt x="258" y="191"/>
                    </a:lnTo>
                    <a:lnTo>
                      <a:pt x="265" y="188"/>
                    </a:lnTo>
                    <a:lnTo>
                      <a:pt x="272" y="184"/>
                    </a:lnTo>
                    <a:lnTo>
                      <a:pt x="278" y="175"/>
                    </a:lnTo>
                    <a:lnTo>
                      <a:pt x="283" y="164"/>
                    </a:lnTo>
                    <a:lnTo>
                      <a:pt x="288" y="156"/>
                    </a:lnTo>
                    <a:lnTo>
                      <a:pt x="298" y="152"/>
                    </a:lnTo>
                    <a:lnTo>
                      <a:pt x="306" y="154"/>
                    </a:lnTo>
                    <a:lnTo>
                      <a:pt x="314" y="153"/>
                    </a:lnTo>
                    <a:lnTo>
                      <a:pt x="321" y="150"/>
                    </a:lnTo>
                    <a:lnTo>
                      <a:pt x="326" y="146"/>
                    </a:lnTo>
                    <a:lnTo>
                      <a:pt x="333" y="142"/>
                    </a:lnTo>
                    <a:lnTo>
                      <a:pt x="339" y="136"/>
                    </a:lnTo>
                    <a:lnTo>
                      <a:pt x="345" y="131"/>
                    </a:lnTo>
                    <a:lnTo>
                      <a:pt x="352" y="127"/>
                    </a:lnTo>
                    <a:lnTo>
                      <a:pt x="345" y="124"/>
                    </a:lnTo>
                    <a:lnTo>
                      <a:pt x="338" y="123"/>
                    </a:lnTo>
                    <a:lnTo>
                      <a:pt x="330" y="123"/>
                    </a:lnTo>
                    <a:lnTo>
                      <a:pt x="323" y="120"/>
                    </a:lnTo>
                    <a:lnTo>
                      <a:pt x="310" y="113"/>
                    </a:lnTo>
                    <a:lnTo>
                      <a:pt x="298" y="106"/>
                    </a:lnTo>
                    <a:lnTo>
                      <a:pt x="285" y="101"/>
                    </a:lnTo>
                    <a:lnTo>
                      <a:pt x="272" y="97"/>
                    </a:lnTo>
                    <a:lnTo>
                      <a:pt x="258" y="91"/>
                    </a:lnTo>
                    <a:lnTo>
                      <a:pt x="246" y="87"/>
                    </a:lnTo>
                    <a:lnTo>
                      <a:pt x="232" y="83"/>
                    </a:lnTo>
                    <a:lnTo>
                      <a:pt x="219" y="78"/>
                    </a:lnTo>
                    <a:lnTo>
                      <a:pt x="207" y="76"/>
                    </a:lnTo>
                    <a:lnTo>
                      <a:pt x="194" y="75"/>
                    </a:lnTo>
                    <a:lnTo>
                      <a:pt x="181" y="73"/>
                    </a:lnTo>
                    <a:lnTo>
                      <a:pt x="169" y="72"/>
                    </a:lnTo>
                    <a:lnTo>
                      <a:pt x="156" y="72"/>
                    </a:lnTo>
                    <a:lnTo>
                      <a:pt x="143" y="69"/>
                    </a:lnTo>
                    <a:lnTo>
                      <a:pt x="131" y="68"/>
                    </a:lnTo>
                    <a:lnTo>
                      <a:pt x="119" y="67"/>
                    </a:lnTo>
                    <a:lnTo>
                      <a:pt x="106" y="64"/>
                    </a:lnTo>
                    <a:lnTo>
                      <a:pt x="95" y="60"/>
                    </a:lnTo>
                    <a:lnTo>
                      <a:pt x="83" y="56"/>
                    </a:lnTo>
                    <a:lnTo>
                      <a:pt x="72" y="52"/>
                    </a:lnTo>
                    <a:lnTo>
                      <a:pt x="60" y="46"/>
                    </a:lnTo>
                    <a:lnTo>
                      <a:pt x="50" y="39"/>
                    </a:lnTo>
                    <a:lnTo>
                      <a:pt x="40" y="31"/>
                    </a:lnTo>
                    <a:lnTo>
                      <a:pt x="29" y="23"/>
                    </a:lnTo>
                    <a:lnTo>
                      <a:pt x="0" y="0"/>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87" name="Freeform 744"/>
              <p:cNvSpPr>
                <a:spLocks/>
              </p:cNvSpPr>
              <p:nvPr/>
            </p:nvSpPr>
            <p:spPr bwMode="auto">
              <a:xfrm>
                <a:off x="4708901" y="2961692"/>
                <a:ext cx="7988" cy="16960"/>
              </a:xfrm>
              <a:custGeom>
                <a:avLst/>
                <a:gdLst>
                  <a:gd name="T0" fmla="*/ 0 w 16"/>
                  <a:gd name="T1" fmla="*/ 8 h 15"/>
                  <a:gd name="T2" fmla="*/ 0 w 16"/>
                  <a:gd name="T3" fmla="*/ 11 h 15"/>
                  <a:gd name="T4" fmla="*/ 1 w 16"/>
                  <a:gd name="T5" fmla="*/ 14 h 15"/>
                  <a:gd name="T6" fmla="*/ 4 w 16"/>
                  <a:gd name="T7" fmla="*/ 15 h 15"/>
                  <a:gd name="T8" fmla="*/ 6 w 16"/>
                  <a:gd name="T9" fmla="*/ 15 h 15"/>
                  <a:gd name="T10" fmla="*/ 10 w 16"/>
                  <a:gd name="T11" fmla="*/ 15 h 15"/>
                  <a:gd name="T12" fmla="*/ 13 w 16"/>
                  <a:gd name="T13" fmla="*/ 14 h 15"/>
                  <a:gd name="T14" fmla="*/ 15 w 16"/>
                  <a:gd name="T15" fmla="*/ 11 h 15"/>
                  <a:gd name="T16" fmla="*/ 16 w 16"/>
                  <a:gd name="T17" fmla="*/ 7 h 15"/>
                  <a:gd name="T18" fmla="*/ 14 w 16"/>
                  <a:gd name="T19" fmla="*/ 1 h 15"/>
                  <a:gd name="T20" fmla="*/ 8 w 16"/>
                  <a:gd name="T21" fmla="*/ 0 h 15"/>
                  <a:gd name="T22" fmla="*/ 4 w 16"/>
                  <a:gd name="T23" fmla="*/ 3 h 15"/>
                  <a:gd name="T24" fmla="*/ 0 w 16"/>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5">
                    <a:moveTo>
                      <a:pt x="0" y="8"/>
                    </a:moveTo>
                    <a:lnTo>
                      <a:pt x="0" y="11"/>
                    </a:lnTo>
                    <a:lnTo>
                      <a:pt x="1" y="14"/>
                    </a:lnTo>
                    <a:lnTo>
                      <a:pt x="4" y="15"/>
                    </a:lnTo>
                    <a:lnTo>
                      <a:pt x="6" y="15"/>
                    </a:lnTo>
                    <a:lnTo>
                      <a:pt x="10" y="15"/>
                    </a:lnTo>
                    <a:lnTo>
                      <a:pt x="13" y="14"/>
                    </a:lnTo>
                    <a:lnTo>
                      <a:pt x="15" y="11"/>
                    </a:lnTo>
                    <a:lnTo>
                      <a:pt x="16" y="7"/>
                    </a:lnTo>
                    <a:lnTo>
                      <a:pt x="14" y="1"/>
                    </a:lnTo>
                    <a:lnTo>
                      <a:pt x="8" y="0"/>
                    </a:lnTo>
                    <a:lnTo>
                      <a:pt x="4" y="3"/>
                    </a:lnTo>
                    <a:lnTo>
                      <a:pt x="0"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88" name="Freeform 745"/>
              <p:cNvSpPr>
                <a:spLocks/>
              </p:cNvSpPr>
              <p:nvPr/>
            </p:nvSpPr>
            <p:spPr bwMode="auto">
              <a:xfrm>
                <a:off x="4750836" y="2974412"/>
                <a:ext cx="48924" cy="65721"/>
              </a:xfrm>
              <a:custGeom>
                <a:avLst/>
                <a:gdLst>
                  <a:gd name="T0" fmla="*/ 4 w 96"/>
                  <a:gd name="T1" fmla="*/ 20 h 51"/>
                  <a:gd name="T2" fmla="*/ 10 w 96"/>
                  <a:gd name="T3" fmla="*/ 29 h 51"/>
                  <a:gd name="T4" fmla="*/ 17 w 96"/>
                  <a:gd name="T5" fmla="*/ 34 h 51"/>
                  <a:gd name="T6" fmla="*/ 24 w 96"/>
                  <a:gd name="T7" fmla="*/ 40 h 51"/>
                  <a:gd name="T8" fmla="*/ 31 w 96"/>
                  <a:gd name="T9" fmla="*/ 44 h 51"/>
                  <a:gd name="T10" fmla="*/ 39 w 96"/>
                  <a:gd name="T11" fmla="*/ 48 h 51"/>
                  <a:gd name="T12" fmla="*/ 47 w 96"/>
                  <a:gd name="T13" fmla="*/ 49 h 51"/>
                  <a:gd name="T14" fmla="*/ 55 w 96"/>
                  <a:gd name="T15" fmla="*/ 51 h 51"/>
                  <a:gd name="T16" fmla="*/ 64 w 96"/>
                  <a:gd name="T17" fmla="*/ 51 h 51"/>
                  <a:gd name="T18" fmla="*/ 72 w 96"/>
                  <a:gd name="T19" fmla="*/ 49 h 51"/>
                  <a:gd name="T20" fmla="*/ 81 w 96"/>
                  <a:gd name="T21" fmla="*/ 48 h 51"/>
                  <a:gd name="T22" fmla="*/ 89 w 96"/>
                  <a:gd name="T23" fmla="*/ 45 h 51"/>
                  <a:gd name="T24" fmla="*/ 96 w 96"/>
                  <a:gd name="T25" fmla="*/ 40 h 51"/>
                  <a:gd name="T26" fmla="*/ 84 w 96"/>
                  <a:gd name="T27" fmla="*/ 38 h 51"/>
                  <a:gd name="T28" fmla="*/ 71 w 96"/>
                  <a:gd name="T29" fmla="*/ 37 h 51"/>
                  <a:gd name="T30" fmla="*/ 59 w 96"/>
                  <a:gd name="T31" fmla="*/ 33 h 51"/>
                  <a:gd name="T32" fmla="*/ 47 w 96"/>
                  <a:gd name="T33" fmla="*/ 29 h 51"/>
                  <a:gd name="T34" fmla="*/ 35 w 96"/>
                  <a:gd name="T35" fmla="*/ 23 h 51"/>
                  <a:gd name="T36" fmla="*/ 24 w 96"/>
                  <a:gd name="T37" fmla="*/ 16 h 51"/>
                  <a:gd name="T38" fmla="*/ 12 w 96"/>
                  <a:gd name="T39" fmla="*/ 8 h 51"/>
                  <a:gd name="T40" fmla="*/ 2 w 96"/>
                  <a:gd name="T41" fmla="*/ 0 h 51"/>
                  <a:gd name="T42" fmla="*/ 0 w 96"/>
                  <a:gd name="T43" fmla="*/ 5 h 51"/>
                  <a:gd name="T44" fmla="*/ 1 w 96"/>
                  <a:gd name="T45" fmla="*/ 9 h 51"/>
                  <a:gd name="T46" fmla="*/ 3 w 96"/>
                  <a:gd name="T47" fmla="*/ 15 h 51"/>
                  <a:gd name="T48" fmla="*/ 4 w 96"/>
                  <a:gd name="T49"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6" h="51">
                    <a:moveTo>
                      <a:pt x="4" y="20"/>
                    </a:moveTo>
                    <a:lnTo>
                      <a:pt x="10" y="29"/>
                    </a:lnTo>
                    <a:lnTo>
                      <a:pt x="17" y="34"/>
                    </a:lnTo>
                    <a:lnTo>
                      <a:pt x="24" y="40"/>
                    </a:lnTo>
                    <a:lnTo>
                      <a:pt x="31" y="44"/>
                    </a:lnTo>
                    <a:lnTo>
                      <a:pt x="39" y="48"/>
                    </a:lnTo>
                    <a:lnTo>
                      <a:pt x="47" y="49"/>
                    </a:lnTo>
                    <a:lnTo>
                      <a:pt x="55" y="51"/>
                    </a:lnTo>
                    <a:lnTo>
                      <a:pt x="64" y="51"/>
                    </a:lnTo>
                    <a:lnTo>
                      <a:pt x="72" y="49"/>
                    </a:lnTo>
                    <a:lnTo>
                      <a:pt x="81" y="48"/>
                    </a:lnTo>
                    <a:lnTo>
                      <a:pt x="89" y="45"/>
                    </a:lnTo>
                    <a:lnTo>
                      <a:pt x="96" y="40"/>
                    </a:lnTo>
                    <a:lnTo>
                      <a:pt x="84" y="38"/>
                    </a:lnTo>
                    <a:lnTo>
                      <a:pt x="71" y="37"/>
                    </a:lnTo>
                    <a:lnTo>
                      <a:pt x="59" y="33"/>
                    </a:lnTo>
                    <a:lnTo>
                      <a:pt x="47" y="29"/>
                    </a:lnTo>
                    <a:lnTo>
                      <a:pt x="35" y="23"/>
                    </a:lnTo>
                    <a:lnTo>
                      <a:pt x="24" y="16"/>
                    </a:lnTo>
                    <a:lnTo>
                      <a:pt x="12" y="8"/>
                    </a:lnTo>
                    <a:lnTo>
                      <a:pt x="2" y="0"/>
                    </a:lnTo>
                    <a:lnTo>
                      <a:pt x="0" y="5"/>
                    </a:lnTo>
                    <a:lnTo>
                      <a:pt x="1" y="9"/>
                    </a:lnTo>
                    <a:lnTo>
                      <a:pt x="3" y="15"/>
                    </a:lnTo>
                    <a:lnTo>
                      <a:pt x="4" y="2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89" name="Freeform 746"/>
              <p:cNvSpPr>
                <a:spLocks/>
              </p:cNvSpPr>
              <p:nvPr/>
            </p:nvSpPr>
            <p:spPr bwMode="auto">
              <a:xfrm>
                <a:off x="4723878" y="2974412"/>
                <a:ext cx="10983" cy="27560"/>
              </a:xfrm>
              <a:custGeom>
                <a:avLst/>
                <a:gdLst>
                  <a:gd name="T0" fmla="*/ 6 w 22"/>
                  <a:gd name="T1" fmla="*/ 18 h 22"/>
                  <a:gd name="T2" fmla="*/ 8 w 22"/>
                  <a:gd name="T3" fmla="*/ 22 h 22"/>
                  <a:gd name="T4" fmla="*/ 13 w 22"/>
                  <a:gd name="T5" fmla="*/ 22 h 22"/>
                  <a:gd name="T6" fmla="*/ 18 w 22"/>
                  <a:gd name="T7" fmla="*/ 20 h 22"/>
                  <a:gd name="T8" fmla="*/ 22 w 22"/>
                  <a:gd name="T9" fmla="*/ 19 h 22"/>
                  <a:gd name="T10" fmla="*/ 22 w 22"/>
                  <a:gd name="T11" fmla="*/ 18 h 22"/>
                  <a:gd name="T12" fmla="*/ 1 w 22"/>
                  <a:gd name="T13" fmla="*/ 0 h 22"/>
                  <a:gd name="T14" fmla="*/ 0 w 22"/>
                  <a:gd name="T15" fmla="*/ 4 h 22"/>
                  <a:gd name="T16" fmla="*/ 3 w 22"/>
                  <a:gd name="T17" fmla="*/ 8 h 22"/>
                  <a:gd name="T18" fmla="*/ 5 w 22"/>
                  <a:gd name="T19" fmla="*/ 14 h 22"/>
                  <a:gd name="T20" fmla="*/ 6 w 22"/>
                  <a:gd name="T2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6" y="18"/>
                    </a:moveTo>
                    <a:lnTo>
                      <a:pt x="8" y="22"/>
                    </a:lnTo>
                    <a:lnTo>
                      <a:pt x="13" y="22"/>
                    </a:lnTo>
                    <a:lnTo>
                      <a:pt x="18" y="20"/>
                    </a:lnTo>
                    <a:lnTo>
                      <a:pt x="22" y="19"/>
                    </a:lnTo>
                    <a:lnTo>
                      <a:pt x="22" y="18"/>
                    </a:lnTo>
                    <a:lnTo>
                      <a:pt x="1" y="0"/>
                    </a:lnTo>
                    <a:lnTo>
                      <a:pt x="0" y="4"/>
                    </a:lnTo>
                    <a:lnTo>
                      <a:pt x="3" y="8"/>
                    </a:lnTo>
                    <a:lnTo>
                      <a:pt x="5" y="14"/>
                    </a:lnTo>
                    <a:lnTo>
                      <a:pt x="6"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90" name="Freeform 747"/>
              <p:cNvSpPr>
                <a:spLocks/>
              </p:cNvSpPr>
              <p:nvPr/>
            </p:nvSpPr>
            <p:spPr bwMode="auto">
              <a:xfrm>
                <a:off x="4735859" y="2978652"/>
                <a:ext cx="18971" cy="48761"/>
              </a:xfrm>
              <a:custGeom>
                <a:avLst/>
                <a:gdLst>
                  <a:gd name="T0" fmla="*/ 4 w 40"/>
                  <a:gd name="T1" fmla="*/ 18 h 37"/>
                  <a:gd name="T2" fmla="*/ 7 w 40"/>
                  <a:gd name="T3" fmla="*/ 22 h 37"/>
                  <a:gd name="T4" fmla="*/ 12 w 40"/>
                  <a:gd name="T5" fmla="*/ 26 h 37"/>
                  <a:gd name="T6" fmla="*/ 15 w 40"/>
                  <a:gd name="T7" fmla="*/ 30 h 37"/>
                  <a:gd name="T8" fmla="*/ 20 w 40"/>
                  <a:gd name="T9" fmla="*/ 33 h 37"/>
                  <a:gd name="T10" fmla="*/ 25 w 40"/>
                  <a:gd name="T11" fmla="*/ 34 h 37"/>
                  <a:gd name="T12" fmla="*/ 29 w 40"/>
                  <a:gd name="T13" fmla="*/ 36 h 37"/>
                  <a:gd name="T14" fmla="*/ 35 w 40"/>
                  <a:gd name="T15" fmla="*/ 37 h 37"/>
                  <a:gd name="T16" fmla="*/ 40 w 40"/>
                  <a:gd name="T17" fmla="*/ 37 h 37"/>
                  <a:gd name="T18" fmla="*/ 36 w 40"/>
                  <a:gd name="T19" fmla="*/ 31 h 37"/>
                  <a:gd name="T20" fmla="*/ 33 w 40"/>
                  <a:gd name="T21" fmla="*/ 26 h 37"/>
                  <a:gd name="T22" fmla="*/ 28 w 40"/>
                  <a:gd name="T23" fmla="*/ 21 h 37"/>
                  <a:gd name="T24" fmla="*/ 23 w 40"/>
                  <a:gd name="T25" fmla="*/ 15 h 37"/>
                  <a:gd name="T26" fmla="*/ 19 w 40"/>
                  <a:gd name="T27" fmla="*/ 11 h 37"/>
                  <a:gd name="T28" fmla="*/ 13 w 40"/>
                  <a:gd name="T29" fmla="*/ 7 h 37"/>
                  <a:gd name="T30" fmla="*/ 9 w 40"/>
                  <a:gd name="T31" fmla="*/ 3 h 37"/>
                  <a:gd name="T32" fmla="*/ 3 w 40"/>
                  <a:gd name="T33" fmla="*/ 0 h 37"/>
                  <a:gd name="T34" fmla="*/ 0 w 40"/>
                  <a:gd name="T35" fmla="*/ 4 h 37"/>
                  <a:gd name="T36" fmla="*/ 2 w 40"/>
                  <a:gd name="T37" fmla="*/ 8 h 37"/>
                  <a:gd name="T38" fmla="*/ 3 w 40"/>
                  <a:gd name="T39" fmla="*/ 14 h 37"/>
                  <a:gd name="T40" fmla="*/ 4 w 40"/>
                  <a:gd name="T4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37">
                    <a:moveTo>
                      <a:pt x="4" y="18"/>
                    </a:moveTo>
                    <a:lnTo>
                      <a:pt x="7" y="22"/>
                    </a:lnTo>
                    <a:lnTo>
                      <a:pt x="12" y="26"/>
                    </a:lnTo>
                    <a:lnTo>
                      <a:pt x="15" y="30"/>
                    </a:lnTo>
                    <a:lnTo>
                      <a:pt x="20" y="33"/>
                    </a:lnTo>
                    <a:lnTo>
                      <a:pt x="25" y="34"/>
                    </a:lnTo>
                    <a:lnTo>
                      <a:pt x="29" y="36"/>
                    </a:lnTo>
                    <a:lnTo>
                      <a:pt x="35" y="37"/>
                    </a:lnTo>
                    <a:lnTo>
                      <a:pt x="40" y="37"/>
                    </a:lnTo>
                    <a:lnTo>
                      <a:pt x="36" y="31"/>
                    </a:lnTo>
                    <a:lnTo>
                      <a:pt x="33" y="26"/>
                    </a:lnTo>
                    <a:lnTo>
                      <a:pt x="28" y="21"/>
                    </a:lnTo>
                    <a:lnTo>
                      <a:pt x="23" y="15"/>
                    </a:lnTo>
                    <a:lnTo>
                      <a:pt x="19" y="11"/>
                    </a:lnTo>
                    <a:lnTo>
                      <a:pt x="13" y="7"/>
                    </a:lnTo>
                    <a:lnTo>
                      <a:pt x="9" y="3"/>
                    </a:lnTo>
                    <a:lnTo>
                      <a:pt x="3" y="0"/>
                    </a:lnTo>
                    <a:lnTo>
                      <a:pt x="0" y="4"/>
                    </a:lnTo>
                    <a:lnTo>
                      <a:pt x="2" y="8"/>
                    </a:lnTo>
                    <a:lnTo>
                      <a:pt x="3" y="14"/>
                    </a:lnTo>
                    <a:lnTo>
                      <a:pt x="4"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91" name="Freeform 748"/>
              <p:cNvSpPr>
                <a:spLocks/>
              </p:cNvSpPr>
              <p:nvPr/>
            </p:nvSpPr>
            <p:spPr bwMode="auto">
              <a:xfrm>
                <a:off x="4659977" y="2976532"/>
                <a:ext cx="163746" cy="271364"/>
              </a:xfrm>
              <a:custGeom>
                <a:avLst/>
                <a:gdLst>
                  <a:gd name="T0" fmla="*/ 18 w 327"/>
                  <a:gd name="T1" fmla="*/ 81 h 211"/>
                  <a:gd name="T2" fmla="*/ 26 w 327"/>
                  <a:gd name="T3" fmla="*/ 100 h 211"/>
                  <a:gd name="T4" fmla="*/ 41 w 327"/>
                  <a:gd name="T5" fmla="*/ 111 h 211"/>
                  <a:gd name="T6" fmla="*/ 56 w 327"/>
                  <a:gd name="T7" fmla="*/ 114 h 211"/>
                  <a:gd name="T8" fmla="*/ 62 w 327"/>
                  <a:gd name="T9" fmla="*/ 133 h 211"/>
                  <a:gd name="T10" fmla="*/ 66 w 327"/>
                  <a:gd name="T11" fmla="*/ 156 h 211"/>
                  <a:gd name="T12" fmla="*/ 77 w 327"/>
                  <a:gd name="T13" fmla="*/ 171 h 211"/>
                  <a:gd name="T14" fmla="*/ 86 w 327"/>
                  <a:gd name="T15" fmla="*/ 178 h 211"/>
                  <a:gd name="T16" fmla="*/ 97 w 327"/>
                  <a:gd name="T17" fmla="*/ 182 h 211"/>
                  <a:gd name="T18" fmla="*/ 110 w 327"/>
                  <a:gd name="T19" fmla="*/ 184 h 211"/>
                  <a:gd name="T20" fmla="*/ 121 w 327"/>
                  <a:gd name="T21" fmla="*/ 191 h 211"/>
                  <a:gd name="T22" fmla="*/ 133 w 327"/>
                  <a:gd name="T23" fmla="*/ 206 h 211"/>
                  <a:gd name="T24" fmla="*/ 150 w 327"/>
                  <a:gd name="T25" fmla="*/ 211 h 211"/>
                  <a:gd name="T26" fmla="*/ 167 w 327"/>
                  <a:gd name="T27" fmla="*/ 207 h 211"/>
                  <a:gd name="T28" fmla="*/ 183 w 327"/>
                  <a:gd name="T29" fmla="*/ 200 h 211"/>
                  <a:gd name="T30" fmla="*/ 198 w 327"/>
                  <a:gd name="T31" fmla="*/ 195 h 211"/>
                  <a:gd name="T32" fmla="*/ 214 w 327"/>
                  <a:gd name="T33" fmla="*/ 199 h 211"/>
                  <a:gd name="T34" fmla="*/ 226 w 327"/>
                  <a:gd name="T35" fmla="*/ 200 h 211"/>
                  <a:gd name="T36" fmla="*/ 264 w 327"/>
                  <a:gd name="T37" fmla="*/ 163 h 211"/>
                  <a:gd name="T38" fmla="*/ 276 w 327"/>
                  <a:gd name="T39" fmla="*/ 165 h 211"/>
                  <a:gd name="T40" fmla="*/ 289 w 327"/>
                  <a:gd name="T41" fmla="*/ 169 h 211"/>
                  <a:gd name="T42" fmla="*/ 301 w 327"/>
                  <a:gd name="T43" fmla="*/ 169 h 211"/>
                  <a:gd name="T44" fmla="*/ 313 w 327"/>
                  <a:gd name="T45" fmla="*/ 163 h 211"/>
                  <a:gd name="T46" fmla="*/ 323 w 327"/>
                  <a:gd name="T47" fmla="*/ 158 h 211"/>
                  <a:gd name="T48" fmla="*/ 327 w 327"/>
                  <a:gd name="T49" fmla="*/ 149 h 211"/>
                  <a:gd name="T50" fmla="*/ 304 w 327"/>
                  <a:gd name="T51" fmla="*/ 143 h 211"/>
                  <a:gd name="T52" fmla="*/ 278 w 327"/>
                  <a:gd name="T53" fmla="*/ 140 h 211"/>
                  <a:gd name="T54" fmla="*/ 253 w 327"/>
                  <a:gd name="T55" fmla="*/ 136 h 211"/>
                  <a:gd name="T56" fmla="*/ 230 w 327"/>
                  <a:gd name="T57" fmla="*/ 129 h 211"/>
                  <a:gd name="T58" fmla="*/ 206 w 327"/>
                  <a:gd name="T59" fmla="*/ 122 h 211"/>
                  <a:gd name="T60" fmla="*/ 183 w 327"/>
                  <a:gd name="T61" fmla="*/ 114 h 211"/>
                  <a:gd name="T62" fmla="*/ 160 w 327"/>
                  <a:gd name="T63" fmla="*/ 107 h 211"/>
                  <a:gd name="T64" fmla="*/ 135 w 327"/>
                  <a:gd name="T65" fmla="*/ 99 h 211"/>
                  <a:gd name="T66" fmla="*/ 106 w 327"/>
                  <a:gd name="T67" fmla="*/ 91 h 211"/>
                  <a:gd name="T68" fmla="*/ 73 w 327"/>
                  <a:gd name="T69" fmla="*/ 70 h 211"/>
                  <a:gd name="T70" fmla="*/ 44 w 327"/>
                  <a:gd name="T71" fmla="*/ 43 h 211"/>
                  <a:gd name="T72" fmla="*/ 15 w 327"/>
                  <a:gd name="T73" fmla="*/ 14 h 211"/>
                  <a:gd name="T74" fmla="*/ 0 w 327"/>
                  <a:gd name="T75" fmla="*/ 6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 h="211">
                    <a:moveTo>
                      <a:pt x="17" y="71"/>
                    </a:moveTo>
                    <a:lnTo>
                      <a:pt x="18" y="81"/>
                    </a:lnTo>
                    <a:lnTo>
                      <a:pt x="21" y="92"/>
                    </a:lnTo>
                    <a:lnTo>
                      <a:pt x="26" y="100"/>
                    </a:lnTo>
                    <a:lnTo>
                      <a:pt x="33" y="108"/>
                    </a:lnTo>
                    <a:lnTo>
                      <a:pt x="41" y="111"/>
                    </a:lnTo>
                    <a:lnTo>
                      <a:pt x="49" y="111"/>
                    </a:lnTo>
                    <a:lnTo>
                      <a:pt x="56" y="114"/>
                    </a:lnTo>
                    <a:lnTo>
                      <a:pt x="61" y="121"/>
                    </a:lnTo>
                    <a:lnTo>
                      <a:pt x="62" y="133"/>
                    </a:lnTo>
                    <a:lnTo>
                      <a:pt x="63" y="145"/>
                    </a:lnTo>
                    <a:lnTo>
                      <a:pt x="66" y="156"/>
                    </a:lnTo>
                    <a:lnTo>
                      <a:pt x="72" y="166"/>
                    </a:lnTo>
                    <a:lnTo>
                      <a:pt x="77" y="171"/>
                    </a:lnTo>
                    <a:lnTo>
                      <a:pt x="81" y="176"/>
                    </a:lnTo>
                    <a:lnTo>
                      <a:pt x="86" y="178"/>
                    </a:lnTo>
                    <a:lnTo>
                      <a:pt x="92" y="181"/>
                    </a:lnTo>
                    <a:lnTo>
                      <a:pt x="97" y="182"/>
                    </a:lnTo>
                    <a:lnTo>
                      <a:pt x="103" y="184"/>
                    </a:lnTo>
                    <a:lnTo>
                      <a:pt x="110" y="184"/>
                    </a:lnTo>
                    <a:lnTo>
                      <a:pt x="116" y="182"/>
                    </a:lnTo>
                    <a:lnTo>
                      <a:pt x="121" y="191"/>
                    </a:lnTo>
                    <a:lnTo>
                      <a:pt x="127" y="199"/>
                    </a:lnTo>
                    <a:lnTo>
                      <a:pt x="133" y="206"/>
                    </a:lnTo>
                    <a:lnTo>
                      <a:pt x="141" y="210"/>
                    </a:lnTo>
                    <a:lnTo>
                      <a:pt x="150" y="211"/>
                    </a:lnTo>
                    <a:lnTo>
                      <a:pt x="159" y="210"/>
                    </a:lnTo>
                    <a:lnTo>
                      <a:pt x="167" y="207"/>
                    </a:lnTo>
                    <a:lnTo>
                      <a:pt x="175" y="203"/>
                    </a:lnTo>
                    <a:lnTo>
                      <a:pt x="183" y="200"/>
                    </a:lnTo>
                    <a:lnTo>
                      <a:pt x="190" y="196"/>
                    </a:lnTo>
                    <a:lnTo>
                      <a:pt x="198" y="195"/>
                    </a:lnTo>
                    <a:lnTo>
                      <a:pt x="207" y="196"/>
                    </a:lnTo>
                    <a:lnTo>
                      <a:pt x="214" y="199"/>
                    </a:lnTo>
                    <a:lnTo>
                      <a:pt x="221" y="200"/>
                    </a:lnTo>
                    <a:lnTo>
                      <a:pt x="226" y="200"/>
                    </a:lnTo>
                    <a:lnTo>
                      <a:pt x="233" y="197"/>
                    </a:lnTo>
                    <a:lnTo>
                      <a:pt x="264" y="163"/>
                    </a:lnTo>
                    <a:lnTo>
                      <a:pt x="270" y="163"/>
                    </a:lnTo>
                    <a:lnTo>
                      <a:pt x="276" y="165"/>
                    </a:lnTo>
                    <a:lnTo>
                      <a:pt x="283" y="166"/>
                    </a:lnTo>
                    <a:lnTo>
                      <a:pt x="289" y="169"/>
                    </a:lnTo>
                    <a:lnTo>
                      <a:pt x="294" y="170"/>
                    </a:lnTo>
                    <a:lnTo>
                      <a:pt x="301" y="169"/>
                    </a:lnTo>
                    <a:lnTo>
                      <a:pt x="307" y="167"/>
                    </a:lnTo>
                    <a:lnTo>
                      <a:pt x="313" y="163"/>
                    </a:lnTo>
                    <a:lnTo>
                      <a:pt x="317" y="160"/>
                    </a:lnTo>
                    <a:lnTo>
                      <a:pt x="323" y="158"/>
                    </a:lnTo>
                    <a:lnTo>
                      <a:pt x="327" y="156"/>
                    </a:lnTo>
                    <a:lnTo>
                      <a:pt x="327" y="149"/>
                    </a:lnTo>
                    <a:lnTo>
                      <a:pt x="316" y="143"/>
                    </a:lnTo>
                    <a:lnTo>
                      <a:pt x="304" y="143"/>
                    </a:lnTo>
                    <a:lnTo>
                      <a:pt x="291" y="141"/>
                    </a:lnTo>
                    <a:lnTo>
                      <a:pt x="278" y="140"/>
                    </a:lnTo>
                    <a:lnTo>
                      <a:pt x="266" y="139"/>
                    </a:lnTo>
                    <a:lnTo>
                      <a:pt x="253" y="136"/>
                    </a:lnTo>
                    <a:lnTo>
                      <a:pt x="241" y="133"/>
                    </a:lnTo>
                    <a:lnTo>
                      <a:pt x="230" y="129"/>
                    </a:lnTo>
                    <a:lnTo>
                      <a:pt x="217" y="126"/>
                    </a:lnTo>
                    <a:lnTo>
                      <a:pt x="206" y="122"/>
                    </a:lnTo>
                    <a:lnTo>
                      <a:pt x="194" y="118"/>
                    </a:lnTo>
                    <a:lnTo>
                      <a:pt x="183" y="114"/>
                    </a:lnTo>
                    <a:lnTo>
                      <a:pt x="171" y="111"/>
                    </a:lnTo>
                    <a:lnTo>
                      <a:pt x="160" y="107"/>
                    </a:lnTo>
                    <a:lnTo>
                      <a:pt x="147" y="103"/>
                    </a:lnTo>
                    <a:lnTo>
                      <a:pt x="135" y="99"/>
                    </a:lnTo>
                    <a:lnTo>
                      <a:pt x="124" y="96"/>
                    </a:lnTo>
                    <a:lnTo>
                      <a:pt x="106" y="91"/>
                    </a:lnTo>
                    <a:lnTo>
                      <a:pt x="89" y="82"/>
                    </a:lnTo>
                    <a:lnTo>
                      <a:pt x="73" y="70"/>
                    </a:lnTo>
                    <a:lnTo>
                      <a:pt x="58" y="58"/>
                    </a:lnTo>
                    <a:lnTo>
                      <a:pt x="44" y="43"/>
                    </a:lnTo>
                    <a:lnTo>
                      <a:pt x="30" y="28"/>
                    </a:lnTo>
                    <a:lnTo>
                      <a:pt x="15" y="14"/>
                    </a:lnTo>
                    <a:lnTo>
                      <a:pt x="0" y="0"/>
                    </a:lnTo>
                    <a:lnTo>
                      <a:pt x="0" y="63"/>
                    </a:lnTo>
                    <a:lnTo>
                      <a:pt x="17"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92" name="Freeform 749"/>
              <p:cNvSpPr>
                <a:spLocks/>
              </p:cNvSpPr>
              <p:nvPr/>
            </p:nvSpPr>
            <p:spPr bwMode="auto">
              <a:xfrm>
                <a:off x="4784784" y="2989252"/>
                <a:ext cx="11981" cy="14840"/>
              </a:xfrm>
              <a:custGeom>
                <a:avLst/>
                <a:gdLst>
                  <a:gd name="T0" fmla="*/ 0 w 24"/>
                  <a:gd name="T1" fmla="*/ 5 h 12"/>
                  <a:gd name="T2" fmla="*/ 0 w 24"/>
                  <a:gd name="T3" fmla="*/ 8 h 12"/>
                  <a:gd name="T4" fmla="*/ 2 w 24"/>
                  <a:gd name="T5" fmla="*/ 11 h 12"/>
                  <a:gd name="T6" fmla="*/ 4 w 24"/>
                  <a:gd name="T7" fmla="*/ 11 h 12"/>
                  <a:gd name="T8" fmla="*/ 6 w 24"/>
                  <a:gd name="T9" fmla="*/ 12 h 12"/>
                  <a:gd name="T10" fmla="*/ 11 w 24"/>
                  <a:gd name="T11" fmla="*/ 12 h 12"/>
                  <a:gd name="T12" fmla="*/ 15 w 24"/>
                  <a:gd name="T13" fmla="*/ 12 h 12"/>
                  <a:gd name="T14" fmla="*/ 20 w 24"/>
                  <a:gd name="T15" fmla="*/ 9 h 12"/>
                  <a:gd name="T16" fmla="*/ 24 w 24"/>
                  <a:gd name="T17" fmla="*/ 7 h 12"/>
                  <a:gd name="T18" fmla="*/ 24 w 24"/>
                  <a:gd name="T19" fmla="*/ 4 h 12"/>
                  <a:gd name="T20" fmla="*/ 22 w 24"/>
                  <a:gd name="T21" fmla="*/ 3 h 12"/>
                  <a:gd name="T22" fmla="*/ 20 w 24"/>
                  <a:gd name="T23" fmla="*/ 1 h 12"/>
                  <a:gd name="T24" fmla="*/ 18 w 24"/>
                  <a:gd name="T25" fmla="*/ 0 h 12"/>
                  <a:gd name="T26" fmla="*/ 13 w 24"/>
                  <a:gd name="T27" fmla="*/ 0 h 12"/>
                  <a:gd name="T28" fmla="*/ 9 w 24"/>
                  <a:gd name="T29" fmla="*/ 0 h 12"/>
                  <a:gd name="T30" fmla="*/ 4 w 24"/>
                  <a:gd name="T31" fmla="*/ 1 h 12"/>
                  <a:gd name="T32" fmla="*/ 0 w 24"/>
                  <a:gd name="T3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0" y="5"/>
                    </a:moveTo>
                    <a:lnTo>
                      <a:pt x="0" y="8"/>
                    </a:lnTo>
                    <a:lnTo>
                      <a:pt x="2" y="11"/>
                    </a:lnTo>
                    <a:lnTo>
                      <a:pt x="4" y="11"/>
                    </a:lnTo>
                    <a:lnTo>
                      <a:pt x="6" y="12"/>
                    </a:lnTo>
                    <a:lnTo>
                      <a:pt x="11" y="12"/>
                    </a:lnTo>
                    <a:lnTo>
                      <a:pt x="15" y="12"/>
                    </a:lnTo>
                    <a:lnTo>
                      <a:pt x="20" y="9"/>
                    </a:lnTo>
                    <a:lnTo>
                      <a:pt x="24" y="7"/>
                    </a:lnTo>
                    <a:lnTo>
                      <a:pt x="24" y="4"/>
                    </a:lnTo>
                    <a:lnTo>
                      <a:pt x="22" y="3"/>
                    </a:lnTo>
                    <a:lnTo>
                      <a:pt x="20" y="1"/>
                    </a:lnTo>
                    <a:lnTo>
                      <a:pt x="18" y="0"/>
                    </a:lnTo>
                    <a:lnTo>
                      <a:pt x="13" y="0"/>
                    </a:lnTo>
                    <a:lnTo>
                      <a:pt x="9" y="0"/>
                    </a:lnTo>
                    <a:lnTo>
                      <a:pt x="4" y="1"/>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93" name="Freeform 750"/>
              <p:cNvSpPr>
                <a:spLocks/>
              </p:cNvSpPr>
              <p:nvPr/>
            </p:nvSpPr>
            <p:spPr bwMode="auto">
              <a:xfrm>
                <a:off x="4696920" y="3112214"/>
                <a:ext cx="8986" cy="23320"/>
              </a:xfrm>
              <a:custGeom>
                <a:avLst/>
                <a:gdLst>
                  <a:gd name="T0" fmla="*/ 3 w 19"/>
                  <a:gd name="T1" fmla="*/ 13 h 17"/>
                  <a:gd name="T2" fmla="*/ 5 w 19"/>
                  <a:gd name="T3" fmla="*/ 16 h 17"/>
                  <a:gd name="T4" fmla="*/ 8 w 19"/>
                  <a:gd name="T5" fmla="*/ 17 h 17"/>
                  <a:gd name="T6" fmla="*/ 12 w 19"/>
                  <a:gd name="T7" fmla="*/ 17 h 17"/>
                  <a:gd name="T8" fmla="*/ 15 w 19"/>
                  <a:gd name="T9" fmla="*/ 15 h 17"/>
                  <a:gd name="T10" fmla="*/ 16 w 19"/>
                  <a:gd name="T11" fmla="*/ 13 h 17"/>
                  <a:gd name="T12" fmla="*/ 18 w 19"/>
                  <a:gd name="T13" fmla="*/ 12 h 17"/>
                  <a:gd name="T14" fmla="*/ 19 w 19"/>
                  <a:gd name="T15" fmla="*/ 11 h 17"/>
                  <a:gd name="T16" fmla="*/ 19 w 19"/>
                  <a:gd name="T17" fmla="*/ 8 h 17"/>
                  <a:gd name="T18" fmla="*/ 14 w 19"/>
                  <a:gd name="T19" fmla="*/ 5 h 17"/>
                  <a:gd name="T20" fmla="*/ 9 w 19"/>
                  <a:gd name="T21" fmla="*/ 1 h 17"/>
                  <a:gd name="T22" fmla="*/ 4 w 19"/>
                  <a:gd name="T23" fmla="*/ 0 h 17"/>
                  <a:gd name="T24" fmla="*/ 0 w 19"/>
                  <a:gd name="T25" fmla="*/ 7 h 17"/>
                  <a:gd name="T26" fmla="*/ 3 w 19"/>
                  <a:gd name="T2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7">
                    <a:moveTo>
                      <a:pt x="3" y="13"/>
                    </a:moveTo>
                    <a:lnTo>
                      <a:pt x="5" y="16"/>
                    </a:lnTo>
                    <a:lnTo>
                      <a:pt x="8" y="17"/>
                    </a:lnTo>
                    <a:lnTo>
                      <a:pt x="12" y="17"/>
                    </a:lnTo>
                    <a:lnTo>
                      <a:pt x="15" y="15"/>
                    </a:lnTo>
                    <a:lnTo>
                      <a:pt x="16" y="13"/>
                    </a:lnTo>
                    <a:lnTo>
                      <a:pt x="18" y="12"/>
                    </a:lnTo>
                    <a:lnTo>
                      <a:pt x="19" y="11"/>
                    </a:lnTo>
                    <a:lnTo>
                      <a:pt x="19" y="8"/>
                    </a:lnTo>
                    <a:lnTo>
                      <a:pt x="14" y="5"/>
                    </a:lnTo>
                    <a:lnTo>
                      <a:pt x="9" y="1"/>
                    </a:lnTo>
                    <a:lnTo>
                      <a:pt x="4" y="0"/>
                    </a:lnTo>
                    <a:lnTo>
                      <a:pt x="0" y="7"/>
                    </a:lnTo>
                    <a:lnTo>
                      <a:pt x="3" y="1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94" name="Freeform 751"/>
              <p:cNvSpPr>
                <a:spLocks/>
              </p:cNvSpPr>
              <p:nvPr/>
            </p:nvSpPr>
            <p:spPr bwMode="auto">
              <a:xfrm>
                <a:off x="4742849" y="3148255"/>
                <a:ext cx="23963" cy="50881"/>
              </a:xfrm>
              <a:custGeom>
                <a:avLst/>
                <a:gdLst>
                  <a:gd name="T0" fmla="*/ 0 w 50"/>
                  <a:gd name="T1" fmla="*/ 10 h 41"/>
                  <a:gd name="T2" fmla="*/ 1 w 50"/>
                  <a:gd name="T3" fmla="*/ 18 h 41"/>
                  <a:gd name="T4" fmla="*/ 5 w 50"/>
                  <a:gd name="T5" fmla="*/ 25 h 41"/>
                  <a:gd name="T6" fmla="*/ 9 w 50"/>
                  <a:gd name="T7" fmla="*/ 30 h 41"/>
                  <a:gd name="T8" fmla="*/ 15 w 50"/>
                  <a:gd name="T9" fmla="*/ 36 h 41"/>
                  <a:gd name="T10" fmla="*/ 20 w 50"/>
                  <a:gd name="T11" fmla="*/ 38 h 41"/>
                  <a:gd name="T12" fmla="*/ 23 w 50"/>
                  <a:gd name="T13" fmla="*/ 40 h 41"/>
                  <a:gd name="T14" fmla="*/ 28 w 50"/>
                  <a:gd name="T15" fmla="*/ 41 h 41"/>
                  <a:gd name="T16" fmla="*/ 33 w 50"/>
                  <a:gd name="T17" fmla="*/ 41 h 41"/>
                  <a:gd name="T18" fmla="*/ 37 w 50"/>
                  <a:gd name="T19" fmla="*/ 41 h 41"/>
                  <a:gd name="T20" fmla="*/ 42 w 50"/>
                  <a:gd name="T21" fmla="*/ 40 h 41"/>
                  <a:gd name="T22" fmla="*/ 46 w 50"/>
                  <a:gd name="T23" fmla="*/ 38 h 41"/>
                  <a:gd name="T24" fmla="*/ 50 w 50"/>
                  <a:gd name="T25" fmla="*/ 36 h 41"/>
                  <a:gd name="T26" fmla="*/ 50 w 50"/>
                  <a:gd name="T27" fmla="*/ 32 h 41"/>
                  <a:gd name="T28" fmla="*/ 44 w 50"/>
                  <a:gd name="T29" fmla="*/ 30 h 41"/>
                  <a:gd name="T30" fmla="*/ 38 w 50"/>
                  <a:gd name="T31" fmla="*/ 27 h 41"/>
                  <a:gd name="T32" fmla="*/ 33 w 50"/>
                  <a:gd name="T33" fmla="*/ 23 h 41"/>
                  <a:gd name="T34" fmla="*/ 27 w 50"/>
                  <a:gd name="T35" fmla="*/ 19 h 41"/>
                  <a:gd name="T36" fmla="*/ 21 w 50"/>
                  <a:gd name="T37" fmla="*/ 15 h 41"/>
                  <a:gd name="T38" fmla="*/ 16 w 50"/>
                  <a:gd name="T39" fmla="*/ 11 h 41"/>
                  <a:gd name="T40" fmla="*/ 12 w 50"/>
                  <a:gd name="T41" fmla="*/ 6 h 41"/>
                  <a:gd name="T42" fmla="*/ 7 w 50"/>
                  <a:gd name="T43" fmla="*/ 0 h 41"/>
                  <a:gd name="T44" fmla="*/ 4 w 50"/>
                  <a:gd name="T45" fmla="*/ 1 h 41"/>
                  <a:gd name="T46" fmla="*/ 3 w 50"/>
                  <a:gd name="T47" fmla="*/ 3 h 41"/>
                  <a:gd name="T48" fmla="*/ 0 w 50"/>
                  <a:gd name="T49" fmla="*/ 7 h 41"/>
                  <a:gd name="T50" fmla="*/ 0 w 50"/>
                  <a:gd name="T5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41">
                    <a:moveTo>
                      <a:pt x="0" y="10"/>
                    </a:moveTo>
                    <a:lnTo>
                      <a:pt x="1" y="18"/>
                    </a:lnTo>
                    <a:lnTo>
                      <a:pt x="5" y="25"/>
                    </a:lnTo>
                    <a:lnTo>
                      <a:pt x="9" y="30"/>
                    </a:lnTo>
                    <a:lnTo>
                      <a:pt x="15" y="36"/>
                    </a:lnTo>
                    <a:lnTo>
                      <a:pt x="20" y="38"/>
                    </a:lnTo>
                    <a:lnTo>
                      <a:pt x="23" y="40"/>
                    </a:lnTo>
                    <a:lnTo>
                      <a:pt x="28" y="41"/>
                    </a:lnTo>
                    <a:lnTo>
                      <a:pt x="33" y="41"/>
                    </a:lnTo>
                    <a:lnTo>
                      <a:pt x="37" y="41"/>
                    </a:lnTo>
                    <a:lnTo>
                      <a:pt x="42" y="40"/>
                    </a:lnTo>
                    <a:lnTo>
                      <a:pt x="46" y="38"/>
                    </a:lnTo>
                    <a:lnTo>
                      <a:pt x="50" y="36"/>
                    </a:lnTo>
                    <a:lnTo>
                      <a:pt x="50" y="32"/>
                    </a:lnTo>
                    <a:lnTo>
                      <a:pt x="44" y="30"/>
                    </a:lnTo>
                    <a:lnTo>
                      <a:pt x="38" y="27"/>
                    </a:lnTo>
                    <a:lnTo>
                      <a:pt x="33" y="23"/>
                    </a:lnTo>
                    <a:lnTo>
                      <a:pt x="27" y="19"/>
                    </a:lnTo>
                    <a:lnTo>
                      <a:pt x="21" y="15"/>
                    </a:lnTo>
                    <a:lnTo>
                      <a:pt x="16" y="11"/>
                    </a:lnTo>
                    <a:lnTo>
                      <a:pt x="12" y="6"/>
                    </a:lnTo>
                    <a:lnTo>
                      <a:pt x="7" y="0"/>
                    </a:lnTo>
                    <a:lnTo>
                      <a:pt x="4" y="1"/>
                    </a:lnTo>
                    <a:lnTo>
                      <a:pt x="3" y="3"/>
                    </a:lnTo>
                    <a:lnTo>
                      <a:pt x="0" y="7"/>
                    </a:lnTo>
                    <a:lnTo>
                      <a:pt x="0" y="1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95" name="Freeform 752"/>
              <p:cNvSpPr>
                <a:spLocks/>
              </p:cNvSpPr>
              <p:nvPr/>
            </p:nvSpPr>
            <p:spPr bwMode="auto">
              <a:xfrm>
                <a:off x="4711897" y="3148255"/>
                <a:ext cx="4992" cy="19080"/>
              </a:xfrm>
              <a:custGeom>
                <a:avLst/>
                <a:gdLst>
                  <a:gd name="T0" fmla="*/ 0 w 12"/>
                  <a:gd name="T1" fmla="*/ 14 h 15"/>
                  <a:gd name="T2" fmla="*/ 2 w 12"/>
                  <a:gd name="T3" fmla="*/ 15 h 15"/>
                  <a:gd name="T4" fmla="*/ 4 w 12"/>
                  <a:gd name="T5" fmla="*/ 15 h 15"/>
                  <a:gd name="T6" fmla="*/ 6 w 12"/>
                  <a:gd name="T7" fmla="*/ 15 h 15"/>
                  <a:gd name="T8" fmla="*/ 8 w 12"/>
                  <a:gd name="T9" fmla="*/ 14 h 15"/>
                  <a:gd name="T10" fmla="*/ 10 w 12"/>
                  <a:gd name="T11" fmla="*/ 11 h 15"/>
                  <a:gd name="T12" fmla="*/ 12 w 12"/>
                  <a:gd name="T13" fmla="*/ 7 h 15"/>
                  <a:gd name="T14" fmla="*/ 12 w 12"/>
                  <a:gd name="T15" fmla="*/ 5 h 15"/>
                  <a:gd name="T16" fmla="*/ 10 w 12"/>
                  <a:gd name="T17" fmla="*/ 0 h 15"/>
                  <a:gd name="T18" fmla="*/ 7 w 12"/>
                  <a:gd name="T19" fmla="*/ 3 h 15"/>
                  <a:gd name="T20" fmla="*/ 4 w 12"/>
                  <a:gd name="T21" fmla="*/ 5 h 15"/>
                  <a:gd name="T22" fmla="*/ 1 w 12"/>
                  <a:gd name="T23" fmla="*/ 9 h 15"/>
                  <a:gd name="T24" fmla="*/ 0 w 12"/>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5">
                    <a:moveTo>
                      <a:pt x="0" y="14"/>
                    </a:moveTo>
                    <a:lnTo>
                      <a:pt x="2" y="15"/>
                    </a:lnTo>
                    <a:lnTo>
                      <a:pt x="4" y="15"/>
                    </a:lnTo>
                    <a:lnTo>
                      <a:pt x="6" y="15"/>
                    </a:lnTo>
                    <a:lnTo>
                      <a:pt x="8" y="14"/>
                    </a:lnTo>
                    <a:lnTo>
                      <a:pt x="10" y="11"/>
                    </a:lnTo>
                    <a:lnTo>
                      <a:pt x="12" y="7"/>
                    </a:lnTo>
                    <a:lnTo>
                      <a:pt x="12" y="5"/>
                    </a:lnTo>
                    <a:lnTo>
                      <a:pt x="10" y="0"/>
                    </a:lnTo>
                    <a:lnTo>
                      <a:pt x="7" y="3"/>
                    </a:lnTo>
                    <a:lnTo>
                      <a:pt x="4" y="5"/>
                    </a:lnTo>
                    <a:lnTo>
                      <a:pt x="1" y="9"/>
                    </a:lnTo>
                    <a:lnTo>
                      <a:pt x="0" y="1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96" name="Freeform 753"/>
              <p:cNvSpPr>
                <a:spLocks/>
              </p:cNvSpPr>
              <p:nvPr/>
            </p:nvSpPr>
            <p:spPr bwMode="auto">
              <a:xfrm>
                <a:off x="4726873" y="3160975"/>
                <a:ext cx="9985" cy="33920"/>
              </a:xfrm>
              <a:custGeom>
                <a:avLst/>
                <a:gdLst>
                  <a:gd name="T0" fmla="*/ 0 w 21"/>
                  <a:gd name="T1" fmla="*/ 11 h 27"/>
                  <a:gd name="T2" fmla="*/ 1 w 21"/>
                  <a:gd name="T3" fmla="*/ 16 h 27"/>
                  <a:gd name="T4" fmla="*/ 5 w 21"/>
                  <a:gd name="T5" fmla="*/ 21 h 27"/>
                  <a:gd name="T6" fmla="*/ 8 w 21"/>
                  <a:gd name="T7" fmla="*/ 25 h 27"/>
                  <a:gd name="T8" fmla="*/ 13 w 21"/>
                  <a:gd name="T9" fmla="*/ 26 h 27"/>
                  <a:gd name="T10" fmla="*/ 15 w 21"/>
                  <a:gd name="T11" fmla="*/ 26 h 27"/>
                  <a:gd name="T12" fmla="*/ 17 w 21"/>
                  <a:gd name="T13" fmla="*/ 27 h 27"/>
                  <a:gd name="T14" fmla="*/ 20 w 21"/>
                  <a:gd name="T15" fmla="*/ 26 h 27"/>
                  <a:gd name="T16" fmla="*/ 21 w 21"/>
                  <a:gd name="T17" fmla="*/ 25 h 27"/>
                  <a:gd name="T18" fmla="*/ 20 w 21"/>
                  <a:gd name="T19" fmla="*/ 18 h 27"/>
                  <a:gd name="T20" fmla="*/ 17 w 21"/>
                  <a:gd name="T21" fmla="*/ 12 h 27"/>
                  <a:gd name="T22" fmla="*/ 15 w 21"/>
                  <a:gd name="T23" fmla="*/ 5 h 27"/>
                  <a:gd name="T24" fmla="*/ 13 w 21"/>
                  <a:gd name="T25" fmla="*/ 0 h 27"/>
                  <a:gd name="T26" fmla="*/ 9 w 21"/>
                  <a:gd name="T27" fmla="*/ 1 h 27"/>
                  <a:gd name="T28" fmla="*/ 6 w 21"/>
                  <a:gd name="T29" fmla="*/ 4 h 27"/>
                  <a:gd name="T30" fmla="*/ 2 w 21"/>
                  <a:gd name="T31" fmla="*/ 7 h 27"/>
                  <a:gd name="T32" fmla="*/ 0 w 21"/>
                  <a:gd name="T33"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7">
                    <a:moveTo>
                      <a:pt x="0" y="11"/>
                    </a:moveTo>
                    <a:lnTo>
                      <a:pt x="1" y="16"/>
                    </a:lnTo>
                    <a:lnTo>
                      <a:pt x="5" y="21"/>
                    </a:lnTo>
                    <a:lnTo>
                      <a:pt x="8" y="25"/>
                    </a:lnTo>
                    <a:lnTo>
                      <a:pt x="13" y="26"/>
                    </a:lnTo>
                    <a:lnTo>
                      <a:pt x="15" y="26"/>
                    </a:lnTo>
                    <a:lnTo>
                      <a:pt x="17" y="27"/>
                    </a:lnTo>
                    <a:lnTo>
                      <a:pt x="20" y="26"/>
                    </a:lnTo>
                    <a:lnTo>
                      <a:pt x="21" y="25"/>
                    </a:lnTo>
                    <a:lnTo>
                      <a:pt x="20" y="18"/>
                    </a:lnTo>
                    <a:lnTo>
                      <a:pt x="17" y="12"/>
                    </a:lnTo>
                    <a:lnTo>
                      <a:pt x="15" y="5"/>
                    </a:lnTo>
                    <a:lnTo>
                      <a:pt x="13" y="0"/>
                    </a:lnTo>
                    <a:lnTo>
                      <a:pt x="9" y="1"/>
                    </a:lnTo>
                    <a:lnTo>
                      <a:pt x="6" y="4"/>
                    </a:lnTo>
                    <a:lnTo>
                      <a:pt x="2" y="7"/>
                    </a:lnTo>
                    <a:lnTo>
                      <a:pt x="0" y="1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97" name="Freeform 754"/>
              <p:cNvSpPr>
                <a:spLocks/>
              </p:cNvSpPr>
              <p:nvPr/>
            </p:nvSpPr>
            <p:spPr bwMode="auto">
              <a:xfrm>
                <a:off x="4662972" y="3213975"/>
                <a:ext cx="125805" cy="228963"/>
              </a:xfrm>
              <a:custGeom>
                <a:avLst/>
                <a:gdLst>
                  <a:gd name="T0" fmla="*/ 5 w 253"/>
                  <a:gd name="T1" fmla="*/ 55 h 181"/>
                  <a:gd name="T2" fmla="*/ 14 w 253"/>
                  <a:gd name="T3" fmla="*/ 51 h 181"/>
                  <a:gd name="T4" fmla="*/ 23 w 253"/>
                  <a:gd name="T5" fmla="*/ 59 h 181"/>
                  <a:gd name="T6" fmla="*/ 30 w 253"/>
                  <a:gd name="T7" fmla="*/ 71 h 181"/>
                  <a:gd name="T8" fmla="*/ 27 w 253"/>
                  <a:gd name="T9" fmla="*/ 84 h 181"/>
                  <a:gd name="T10" fmla="*/ 27 w 253"/>
                  <a:gd name="T11" fmla="*/ 97 h 181"/>
                  <a:gd name="T12" fmla="*/ 30 w 253"/>
                  <a:gd name="T13" fmla="*/ 108 h 181"/>
                  <a:gd name="T14" fmla="*/ 36 w 253"/>
                  <a:gd name="T15" fmla="*/ 115 h 181"/>
                  <a:gd name="T16" fmla="*/ 58 w 253"/>
                  <a:gd name="T17" fmla="*/ 114 h 181"/>
                  <a:gd name="T18" fmla="*/ 64 w 253"/>
                  <a:gd name="T19" fmla="*/ 149 h 181"/>
                  <a:gd name="T20" fmla="*/ 79 w 253"/>
                  <a:gd name="T21" fmla="*/ 181 h 181"/>
                  <a:gd name="T22" fmla="*/ 94 w 253"/>
                  <a:gd name="T23" fmla="*/ 173 h 181"/>
                  <a:gd name="T24" fmla="*/ 109 w 253"/>
                  <a:gd name="T25" fmla="*/ 158 h 181"/>
                  <a:gd name="T26" fmla="*/ 124 w 253"/>
                  <a:gd name="T27" fmla="*/ 149 h 181"/>
                  <a:gd name="T28" fmla="*/ 139 w 253"/>
                  <a:gd name="T29" fmla="*/ 163 h 181"/>
                  <a:gd name="T30" fmla="*/ 148 w 253"/>
                  <a:gd name="T31" fmla="*/ 173 h 181"/>
                  <a:gd name="T32" fmla="*/ 159 w 253"/>
                  <a:gd name="T33" fmla="*/ 174 h 181"/>
                  <a:gd name="T34" fmla="*/ 172 w 253"/>
                  <a:gd name="T35" fmla="*/ 166 h 181"/>
                  <a:gd name="T36" fmla="*/ 181 w 253"/>
                  <a:gd name="T37" fmla="*/ 152 h 181"/>
                  <a:gd name="T38" fmla="*/ 192 w 253"/>
                  <a:gd name="T39" fmla="*/ 140 h 181"/>
                  <a:gd name="T40" fmla="*/ 205 w 253"/>
                  <a:gd name="T41" fmla="*/ 138 h 181"/>
                  <a:gd name="T42" fmla="*/ 217 w 253"/>
                  <a:gd name="T43" fmla="*/ 152 h 181"/>
                  <a:gd name="T44" fmla="*/ 227 w 253"/>
                  <a:gd name="T45" fmla="*/ 143 h 181"/>
                  <a:gd name="T46" fmla="*/ 238 w 253"/>
                  <a:gd name="T47" fmla="*/ 148 h 181"/>
                  <a:gd name="T48" fmla="*/ 244 w 253"/>
                  <a:gd name="T49" fmla="*/ 158 h 181"/>
                  <a:gd name="T50" fmla="*/ 253 w 253"/>
                  <a:gd name="T51" fmla="*/ 153 h 181"/>
                  <a:gd name="T52" fmla="*/ 251 w 253"/>
                  <a:gd name="T53" fmla="*/ 143 h 181"/>
                  <a:gd name="T54" fmla="*/ 248 w 253"/>
                  <a:gd name="T55" fmla="*/ 129 h 181"/>
                  <a:gd name="T56" fmla="*/ 238 w 253"/>
                  <a:gd name="T57" fmla="*/ 118 h 181"/>
                  <a:gd name="T58" fmla="*/ 224 w 253"/>
                  <a:gd name="T59" fmla="*/ 114 h 181"/>
                  <a:gd name="T60" fmla="*/ 208 w 253"/>
                  <a:gd name="T61" fmla="*/ 111 h 181"/>
                  <a:gd name="T62" fmla="*/ 194 w 253"/>
                  <a:gd name="T63" fmla="*/ 107 h 181"/>
                  <a:gd name="T64" fmla="*/ 181 w 253"/>
                  <a:gd name="T65" fmla="*/ 104 h 181"/>
                  <a:gd name="T66" fmla="*/ 168 w 253"/>
                  <a:gd name="T67" fmla="*/ 101 h 181"/>
                  <a:gd name="T68" fmla="*/ 157 w 253"/>
                  <a:gd name="T69" fmla="*/ 96 h 181"/>
                  <a:gd name="T70" fmla="*/ 219 w 253"/>
                  <a:gd name="T71" fmla="*/ 78 h 181"/>
                  <a:gd name="T72" fmla="*/ 189 w 253"/>
                  <a:gd name="T73" fmla="*/ 73 h 181"/>
                  <a:gd name="T74" fmla="*/ 158 w 253"/>
                  <a:gd name="T75" fmla="*/ 71 h 181"/>
                  <a:gd name="T76" fmla="*/ 128 w 253"/>
                  <a:gd name="T77" fmla="*/ 70 h 181"/>
                  <a:gd name="T78" fmla="*/ 99 w 253"/>
                  <a:gd name="T79" fmla="*/ 63 h 181"/>
                  <a:gd name="T80" fmla="*/ 74 w 253"/>
                  <a:gd name="T81" fmla="*/ 48 h 181"/>
                  <a:gd name="T82" fmla="*/ 50 w 253"/>
                  <a:gd name="T83" fmla="*/ 33 h 181"/>
                  <a:gd name="T84" fmla="*/ 26 w 253"/>
                  <a:gd name="T85" fmla="*/ 17 h 181"/>
                  <a:gd name="T86" fmla="*/ 3 w 253"/>
                  <a:gd name="T8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 h="181">
                    <a:moveTo>
                      <a:pt x="0" y="55"/>
                    </a:moveTo>
                    <a:lnTo>
                      <a:pt x="5" y="55"/>
                    </a:lnTo>
                    <a:lnTo>
                      <a:pt x="10" y="53"/>
                    </a:lnTo>
                    <a:lnTo>
                      <a:pt x="14" y="51"/>
                    </a:lnTo>
                    <a:lnTo>
                      <a:pt x="19" y="53"/>
                    </a:lnTo>
                    <a:lnTo>
                      <a:pt x="23" y="59"/>
                    </a:lnTo>
                    <a:lnTo>
                      <a:pt x="28" y="64"/>
                    </a:lnTo>
                    <a:lnTo>
                      <a:pt x="30" y="71"/>
                    </a:lnTo>
                    <a:lnTo>
                      <a:pt x="29" y="78"/>
                    </a:lnTo>
                    <a:lnTo>
                      <a:pt x="27" y="84"/>
                    </a:lnTo>
                    <a:lnTo>
                      <a:pt x="27" y="90"/>
                    </a:lnTo>
                    <a:lnTo>
                      <a:pt x="27" y="97"/>
                    </a:lnTo>
                    <a:lnTo>
                      <a:pt x="29" y="104"/>
                    </a:lnTo>
                    <a:lnTo>
                      <a:pt x="30" y="108"/>
                    </a:lnTo>
                    <a:lnTo>
                      <a:pt x="34" y="112"/>
                    </a:lnTo>
                    <a:lnTo>
                      <a:pt x="36" y="115"/>
                    </a:lnTo>
                    <a:lnTo>
                      <a:pt x="41" y="116"/>
                    </a:lnTo>
                    <a:lnTo>
                      <a:pt x="58" y="114"/>
                    </a:lnTo>
                    <a:lnTo>
                      <a:pt x="60" y="132"/>
                    </a:lnTo>
                    <a:lnTo>
                      <a:pt x="64" y="149"/>
                    </a:lnTo>
                    <a:lnTo>
                      <a:pt x="68" y="167"/>
                    </a:lnTo>
                    <a:lnTo>
                      <a:pt x="79" y="181"/>
                    </a:lnTo>
                    <a:lnTo>
                      <a:pt x="87" y="178"/>
                    </a:lnTo>
                    <a:lnTo>
                      <a:pt x="94" y="173"/>
                    </a:lnTo>
                    <a:lnTo>
                      <a:pt x="102" y="164"/>
                    </a:lnTo>
                    <a:lnTo>
                      <a:pt x="109" y="158"/>
                    </a:lnTo>
                    <a:lnTo>
                      <a:pt x="116" y="151"/>
                    </a:lnTo>
                    <a:lnTo>
                      <a:pt x="124" y="149"/>
                    </a:lnTo>
                    <a:lnTo>
                      <a:pt x="130" y="152"/>
                    </a:lnTo>
                    <a:lnTo>
                      <a:pt x="139" y="163"/>
                    </a:lnTo>
                    <a:lnTo>
                      <a:pt x="143" y="169"/>
                    </a:lnTo>
                    <a:lnTo>
                      <a:pt x="148" y="173"/>
                    </a:lnTo>
                    <a:lnTo>
                      <a:pt x="154" y="175"/>
                    </a:lnTo>
                    <a:lnTo>
                      <a:pt x="159" y="174"/>
                    </a:lnTo>
                    <a:lnTo>
                      <a:pt x="166" y="171"/>
                    </a:lnTo>
                    <a:lnTo>
                      <a:pt x="172" y="166"/>
                    </a:lnTo>
                    <a:lnTo>
                      <a:pt x="177" y="159"/>
                    </a:lnTo>
                    <a:lnTo>
                      <a:pt x="181" y="152"/>
                    </a:lnTo>
                    <a:lnTo>
                      <a:pt x="186" y="145"/>
                    </a:lnTo>
                    <a:lnTo>
                      <a:pt x="192" y="140"/>
                    </a:lnTo>
                    <a:lnTo>
                      <a:pt x="197" y="138"/>
                    </a:lnTo>
                    <a:lnTo>
                      <a:pt x="205" y="138"/>
                    </a:lnTo>
                    <a:lnTo>
                      <a:pt x="212" y="153"/>
                    </a:lnTo>
                    <a:lnTo>
                      <a:pt x="217" y="152"/>
                    </a:lnTo>
                    <a:lnTo>
                      <a:pt x="221" y="147"/>
                    </a:lnTo>
                    <a:lnTo>
                      <a:pt x="227" y="143"/>
                    </a:lnTo>
                    <a:lnTo>
                      <a:pt x="234" y="143"/>
                    </a:lnTo>
                    <a:lnTo>
                      <a:pt x="238" y="148"/>
                    </a:lnTo>
                    <a:lnTo>
                      <a:pt x="241" y="153"/>
                    </a:lnTo>
                    <a:lnTo>
                      <a:pt x="244" y="158"/>
                    </a:lnTo>
                    <a:lnTo>
                      <a:pt x="250" y="158"/>
                    </a:lnTo>
                    <a:lnTo>
                      <a:pt x="253" y="153"/>
                    </a:lnTo>
                    <a:lnTo>
                      <a:pt x="253" y="148"/>
                    </a:lnTo>
                    <a:lnTo>
                      <a:pt x="251" y="143"/>
                    </a:lnTo>
                    <a:lnTo>
                      <a:pt x="250" y="138"/>
                    </a:lnTo>
                    <a:lnTo>
                      <a:pt x="248" y="129"/>
                    </a:lnTo>
                    <a:lnTo>
                      <a:pt x="244" y="122"/>
                    </a:lnTo>
                    <a:lnTo>
                      <a:pt x="238" y="118"/>
                    </a:lnTo>
                    <a:lnTo>
                      <a:pt x="231" y="115"/>
                    </a:lnTo>
                    <a:lnTo>
                      <a:pt x="224" y="114"/>
                    </a:lnTo>
                    <a:lnTo>
                      <a:pt x="216" y="112"/>
                    </a:lnTo>
                    <a:lnTo>
                      <a:pt x="208" y="111"/>
                    </a:lnTo>
                    <a:lnTo>
                      <a:pt x="201" y="108"/>
                    </a:lnTo>
                    <a:lnTo>
                      <a:pt x="194" y="107"/>
                    </a:lnTo>
                    <a:lnTo>
                      <a:pt x="188" y="106"/>
                    </a:lnTo>
                    <a:lnTo>
                      <a:pt x="181" y="104"/>
                    </a:lnTo>
                    <a:lnTo>
                      <a:pt x="175" y="103"/>
                    </a:lnTo>
                    <a:lnTo>
                      <a:pt x="168" y="101"/>
                    </a:lnTo>
                    <a:lnTo>
                      <a:pt x="163" y="99"/>
                    </a:lnTo>
                    <a:lnTo>
                      <a:pt x="157" y="96"/>
                    </a:lnTo>
                    <a:lnTo>
                      <a:pt x="152" y="92"/>
                    </a:lnTo>
                    <a:lnTo>
                      <a:pt x="219" y="78"/>
                    </a:lnTo>
                    <a:lnTo>
                      <a:pt x="204" y="75"/>
                    </a:lnTo>
                    <a:lnTo>
                      <a:pt x="189" y="73"/>
                    </a:lnTo>
                    <a:lnTo>
                      <a:pt x="174" y="73"/>
                    </a:lnTo>
                    <a:lnTo>
                      <a:pt x="158" y="71"/>
                    </a:lnTo>
                    <a:lnTo>
                      <a:pt x="143" y="71"/>
                    </a:lnTo>
                    <a:lnTo>
                      <a:pt x="128" y="70"/>
                    </a:lnTo>
                    <a:lnTo>
                      <a:pt x="113" y="67"/>
                    </a:lnTo>
                    <a:lnTo>
                      <a:pt x="99" y="63"/>
                    </a:lnTo>
                    <a:lnTo>
                      <a:pt x="87" y="56"/>
                    </a:lnTo>
                    <a:lnTo>
                      <a:pt x="74" y="48"/>
                    </a:lnTo>
                    <a:lnTo>
                      <a:pt x="63" y="41"/>
                    </a:lnTo>
                    <a:lnTo>
                      <a:pt x="50" y="33"/>
                    </a:lnTo>
                    <a:lnTo>
                      <a:pt x="38" y="25"/>
                    </a:lnTo>
                    <a:lnTo>
                      <a:pt x="26" y="17"/>
                    </a:lnTo>
                    <a:lnTo>
                      <a:pt x="14" y="8"/>
                    </a:lnTo>
                    <a:lnTo>
                      <a:pt x="3" y="0"/>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98" name="Freeform 755"/>
              <p:cNvSpPr>
                <a:spLocks/>
              </p:cNvSpPr>
              <p:nvPr/>
            </p:nvSpPr>
            <p:spPr bwMode="auto">
              <a:xfrm>
                <a:off x="4692926" y="3307257"/>
                <a:ext cx="7988" cy="16960"/>
              </a:xfrm>
              <a:custGeom>
                <a:avLst/>
                <a:gdLst>
                  <a:gd name="T0" fmla="*/ 0 w 16"/>
                  <a:gd name="T1" fmla="*/ 1 h 14"/>
                  <a:gd name="T2" fmla="*/ 2 w 16"/>
                  <a:gd name="T3" fmla="*/ 7 h 14"/>
                  <a:gd name="T4" fmla="*/ 6 w 16"/>
                  <a:gd name="T5" fmla="*/ 10 h 14"/>
                  <a:gd name="T6" fmla="*/ 9 w 16"/>
                  <a:gd name="T7" fmla="*/ 12 h 14"/>
                  <a:gd name="T8" fmla="*/ 14 w 16"/>
                  <a:gd name="T9" fmla="*/ 14 h 14"/>
                  <a:gd name="T10" fmla="*/ 15 w 16"/>
                  <a:gd name="T11" fmla="*/ 11 h 14"/>
                  <a:gd name="T12" fmla="*/ 16 w 16"/>
                  <a:gd name="T13" fmla="*/ 8 h 14"/>
                  <a:gd name="T14" fmla="*/ 16 w 16"/>
                  <a:gd name="T15" fmla="*/ 4 h 14"/>
                  <a:gd name="T16" fmla="*/ 15 w 16"/>
                  <a:gd name="T17" fmla="*/ 1 h 14"/>
                  <a:gd name="T18" fmla="*/ 12 w 16"/>
                  <a:gd name="T19" fmla="*/ 0 h 14"/>
                  <a:gd name="T20" fmla="*/ 8 w 16"/>
                  <a:gd name="T21" fmla="*/ 0 h 14"/>
                  <a:gd name="T22" fmla="*/ 4 w 16"/>
                  <a:gd name="T23" fmla="*/ 0 h 14"/>
                  <a:gd name="T24" fmla="*/ 0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0" y="1"/>
                    </a:moveTo>
                    <a:lnTo>
                      <a:pt x="2" y="7"/>
                    </a:lnTo>
                    <a:lnTo>
                      <a:pt x="6" y="10"/>
                    </a:lnTo>
                    <a:lnTo>
                      <a:pt x="9" y="12"/>
                    </a:lnTo>
                    <a:lnTo>
                      <a:pt x="14" y="14"/>
                    </a:lnTo>
                    <a:lnTo>
                      <a:pt x="15" y="11"/>
                    </a:lnTo>
                    <a:lnTo>
                      <a:pt x="16" y="8"/>
                    </a:lnTo>
                    <a:lnTo>
                      <a:pt x="16" y="4"/>
                    </a:lnTo>
                    <a:lnTo>
                      <a:pt x="15" y="1"/>
                    </a:lnTo>
                    <a:lnTo>
                      <a:pt x="12" y="0"/>
                    </a:lnTo>
                    <a:lnTo>
                      <a:pt x="8" y="0"/>
                    </a:lnTo>
                    <a:lnTo>
                      <a:pt x="4" y="0"/>
                    </a:lnTo>
                    <a:lnTo>
                      <a:pt x="0" y="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99" name="Freeform 756"/>
              <p:cNvSpPr>
                <a:spLocks/>
              </p:cNvSpPr>
              <p:nvPr/>
            </p:nvSpPr>
            <p:spPr bwMode="auto">
              <a:xfrm>
                <a:off x="4702910" y="3347537"/>
                <a:ext cx="10983" cy="33920"/>
              </a:xfrm>
              <a:custGeom>
                <a:avLst/>
                <a:gdLst>
                  <a:gd name="T0" fmla="*/ 0 w 23"/>
                  <a:gd name="T1" fmla="*/ 5 h 27"/>
                  <a:gd name="T2" fmla="*/ 0 w 23"/>
                  <a:gd name="T3" fmla="*/ 12 h 27"/>
                  <a:gd name="T4" fmla="*/ 1 w 23"/>
                  <a:gd name="T5" fmla="*/ 17 h 27"/>
                  <a:gd name="T6" fmla="*/ 3 w 23"/>
                  <a:gd name="T7" fmla="*/ 23 h 27"/>
                  <a:gd name="T8" fmla="*/ 8 w 23"/>
                  <a:gd name="T9" fmla="*/ 26 h 27"/>
                  <a:gd name="T10" fmla="*/ 12 w 23"/>
                  <a:gd name="T11" fmla="*/ 27 h 27"/>
                  <a:gd name="T12" fmla="*/ 17 w 23"/>
                  <a:gd name="T13" fmla="*/ 27 h 27"/>
                  <a:gd name="T14" fmla="*/ 21 w 23"/>
                  <a:gd name="T15" fmla="*/ 26 h 27"/>
                  <a:gd name="T16" fmla="*/ 23 w 23"/>
                  <a:gd name="T17" fmla="*/ 21 h 27"/>
                  <a:gd name="T18" fmla="*/ 23 w 23"/>
                  <a:gd name="T19" fmla="*/ 15 h 27"/>
                  <a:gd name="T20" fmla="*/ 21 w 23"/>
                  <a:gd name="T21" fmla="*/ 8 h 27"/>
                  <a:gd name="T22" fmla="*/ 16 w 23"/>
                  <a:gd name="T23" fmla="*/ 4 h 27"/>
                  <a:gd name="T24" fmla="*/ 11 w 23"/>
                  <a:gd name="T25" fmla="*/ 0 h 27"/>
                  <a:gd name="T26" fmla="*/ 8 w 23"/>
                  <a:gd name="T27" fmla="*/ 0 h 27"/>
                  <a:gd name="T28" fmla="*/ 4 w 23"/>
                  <a:gd name="T29" fmla="*/ 0 h 27"/>
                  <a:gd name="T30" fmla="*/ 1 w 23"/>
                  <a:gd name="T31" fmla="*/ 2 h 27"/>
                  <a:gd name="T32" fmla="*/ 0 w 23"/>
                  <a:gd name="T3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0" y="5"/>
                    </a:moveTo>
                    <a:lnTo>
                      <a:pt x="0" y="12"/>
                    </a:lnTo>
                    <a:lnTo>
                      <a:pt x="1" y="17"/>
                    </a:lnTo>
                    <a:lnTo>
                      <a:pt x="3" y="23"/>
                    </a:lnTo>
                    <a:lnTo>
                      <a:pt x="8" y="26"/>
                    </a:lnTo>
                    <a:lnTo>
                      <a:pt x="12" y="27"/>
                    </a:lnTo>
                    <a:lnTo>
                      <a:pt x="17" y="27"/>
                    </a:lnTo>
                    <a:lnTo>
                      <a:pt x="21" y="26"/>
                    </a:lnTo>
                    <a:lnTo>
                      <a:pt x="23" y="21"/>
                    </a:lnTo>
                    <a:lnTo>
                      <a:pt x="23" y="15"/>
                    </a:lnTo>
                    <a:lnTo>
                      <a:pt x="21" y="8"/>
                    </a:lnTo>
                    <a:lnTo>
                      <a:pt x="16" y="4"/>
                    </a:lnTo>
                    <a:lnTo>
                      <a:pt x="11" y="0"/>
                    </a:lnTo>
                    <a:lnTo>
                      <a:pt x="8" y="0"/>
                    </a:lnTo>
                    <a:lnTo>
                      <a:pt x="4" y="0"/>
                    </a:lnTo>
                    <a:lnTo>
                      <a:pt x="1" y="2"/>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00" name="Freeform 757"/>
              <p:cNvSpPr>
                <a:spLocks/>
              </p:cNvSpPr>
              <p:nvPr/>
            </p:nvSpPr>
            <p:spPr bwMode="auto">
              <a:xfrm>
                <a:off x="4719884" y="3351777"/>
                <a:ext cx="15975" cy="33920"/>
              </a:xfrm>
              <a:custGeom>
                <a:avLst/>
                <a:gdLst>
                  <a:gd name="T0" fmla="*/ 0 w 31"/>
                  <a:gd name="T1" fmla="*/ 0 h 26"/>
                  <a:gd name="T2" fmla="*/ 3 w 31"/>
                  <a:gd name="T3" fmla="*/ 8 h 26"/>
                  <a:gd name="T4" fmla="*/ 6 w 31"/>
                  <a:gd name="T5" fmla="*/ 14 h 26"/>
                  <a:gd name="T6" fmla="*/ 11 w 31"/>
                  <a:gd name="T7" fmla="*/ 19 h 26"/>
                  <a:gd name="T8" fmla="*/ 16 w 31"/>
                  <a:gd name="T9" fmla="*/ 24 h 26"/>
                  <a:gd name="T10" fmla="*/ 21 w 31"/>
                  <a:gd name="T11" fmla="*/ 25 h 26"/>
                  <a:gd name="T12" fmla="*/ 25 w 31"/>
                  <a:gd name="T13" fmla="*/ 25 h 26"/>
                  <a:gd name="T14" fmla="*/ 28 w 31"/>
                  <a:gd name="T15" fmla="*/ 26 h 26"/>
                  <a:gd name="T16" fmla="*/ 31 w 31"/>
                  <a:gd name="T17" fmla="*/ 24 h 26"/>
                  <a:gd name="T18" fmla="*/ 25 w 31"/>
                  <a:gd name="T19" fmla="*/ 17 h 26"/>
                  <a:gd name="T20" fmla="*/ 16 w 31"/>
                  <a:gd name="T21" fmla="*/ 7 h 26"/>
                  <a:gd name="T22" fmla="*/ 10 w 31"/>
                  <a:gd name="T23" fmla="*/ 0 h 26"/>
                  <a:gd name="T24" fmla="*/ 0 w 31"/>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6">
                    <a:moveTo>
                      <a:pt x="0" y="0"/>
                    </a:moveTo>
                    <a:lnTo>
                      <a:pt x="3" y="8"/>
                    </a:lnTo>
                    <a:lnTo>
                      <a:pt x="6" y="14"/>
                    </a:lnTo>
                    <a:lnTo>
                      <a:pt x="11" y="19"/>
                    </a:lnTo>
                    <a:lnTo>
                      <a:pt x="16" y="24"/>
                    </a:lnTo>
                    <a:lnTo>
                      <a:pt x="21" y="25"/>
                    </a:lnTo>
                    <a:lnTo>
                      <a:pt x="25" y="25"/>
                    </a:lnTo>
                    <a:lnTo>
                      <a:pt x="28" y="26"/>
                    </a:lnTo>
                    <a:lnTo>
                      <a:pt x="31" y="24"/>
                    </a:lnTo>
                    <a:lnTo>
                      <a:pt x="25" y="17"/>
                    </a:lnTo>
                    <a:lnTo>
                      <a:pt x="16" y="7"/>
                    </a:lnTo>
                    <a:lnTo>
                      <a:pt x="10" y="0"/>
                    </a:lnTo>
                    <a:lnTo>
                      <a:pt x="0"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01" name="Freeform 758"/>
              <p:cNvSpPr>
                <a:spLocks/>
              </p:cNvSpPr>
              <p:nvPr/>
            </p:nvSpPr>
            <p:spPr bwMode="auto">
              <a:xfrm>
                <a:off x="4738855" y="3351777"/>
                <a:ext cx="8986" cy="16960"/>
              </a:xfrm>
              <a:custGeom>
                <a:avLst/>
                <a:gdLst>
                  <a:gd name="T0" fmla="*/ 0 w 19"/>
                  <a:gd name="T1" fmla="*/ 9 h 13"/>
                  <a:gd name="T2" fmla="*/ 4 w 19"/>
                  <a:gd name="T3" fmla="*/ 11 h 13"/>
                  <a:gd name="T4" fmla="*/ 9 w 19"/>
                  <a:gd name="T5" fmla="*/ 12 h 13"/>
                  <a:gd name="T6" fmla="*/ 14 w 19"/>
                  <a:gd name="T7" fmla="*/ 13 h 13"/>
                  <a:gd name="T8" fmla="*/ 19 w 19"/>
                  <a:gd name="T9" fmla="*/ 13 h 13"/>
                  <a:gd name="T10" fmla="*/ 15 w 19"/>
                  <a:gd name="T11" fmla="*/ 9 h 13"/>
                  <a:gd name="T12" fmla="*/ 12 w 19"/>
                  <a:gd name="T13" fmla="*/ 5 h 13"/>
                  <a:gd name="T14" fmla="*/ 8 w 19"/>
                  <a:gd name="T15" fmla="*/ 2 h 13"/>
                  <a:gd name="T16" fmla="*/ 4 w 19"/>
                  <a:gd name="T17" fmla="*/ 0 h 13"/>
                  <a:gd name="T18" fmla="*/ 0 w 19"/>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
                    <a:moveTo>
                      <a:pt x="0" y="9"/>
                    </a:moveTo>
                    <a:lnTo>
                      <a:pt x="4" y="11"/>
                    </a:lnTo>
                    <a:lnTo>
                      <a:pt x="9" y="12"/>
                    </a:lnTo>
                    <a:lnTo>
                      <a:pt x="14" y="13"/>
                    </a:lnTo>
                    <a:lnTo>
                      <a:pt x="19" y="13"/>
                    </a:lnTo>
                    <a:lnTo>
                      <a:pt x="15" y="9"/>
                    </a:lnTo>
                    <a:lnTo>
                      <a:pt x="12" y="5"/>
                    </a:lnTo>
                    <a:lnTo>
                      <a:pt x="8" y="2"/>
                    </a:lnTo>
                    <a:lnTo>
                      <a:pt x="4" y="0"/>
                    </a:lnTo>
                    <a:lnTo>
                      <a:pt x="0"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424" name="Group 463"/>
            <p:cNvGrpSpPr>
              <a:grpSpLocks/>
            </p:cNvGrpSpPr>
            <p:nvPr/>
          </p:nvGrpSpPr>
          <p:grpSpPr bwMode="auto">
            <a:xfrm>
              <a:off x="3836638" y="3753443"/>
              <a:ext cx="838200" cy="2416175"/>
              <a:chOff x="363" y="300"/>
              <a:chExt cx="766" cy="3402"/>
            </a:xfrm>
          </p:grpSpPr>
          <p:sp>
            <p:nvSpPr>
              <p:cNvPr id="425" name="Freeform 121"/>
              <p:cNvSpPr>
                <a:spLocks noEditPoints="1"/>
              </p:cNvSpPr>
              <p:nvPr/>
            </p:nvSpPr>
            <p:spPr bwMode="auto">
              <a:xfrm>
                <a:off x="363" y="300"/>
                <a:ext cx="766" cy="3402"/>
              </a:xfrm>
              <a:custGeom>
                <a:avLst/>
                <a:gdLst>
                  <a:gd name="T0" fmla="*/ 1868 w 3524"/>
                  <a:gd name="T1" fmla="*/ 518 h 11383"/>
                  <a:gd name="T2" fmla="*/ 1951 w 3524"/>
                  <a:gd name="T3" fmla="*/ 797 h 11383"/>
                  <a:gd name="T4" fmla="*/ 2064 w 3524"/>
                  <a:gd name="T5" fmla="*/ 1175 h 11383"/>
                  <a:gd name="T6" fmla="*/ 2354 w 3524"/>
                  <a:gd name="T7" fmla="*/ 1403 h 11383"/>
                  <a:gd name="T8" fmla="*/ 2284 w 3524"/>
                  <a:gd name="T9" fmla="*/ 1553 h 11383"/>
                  <a:gd name="T10" fmla="*/ 1898 w 3524"/>
                  <a:gd name="T11" fmla="*/ 1680 h 11383"/>
                  <a:gd name="T12" fmla="*/ 2403 w 3524"/>
                  <a:gd name="T13" fmla="*/ 2181 h 11383"/>
                  <a:gd name="T14" fmla="*/ 1918 w 3524"/>
                  <a:gd name="T15" fmla="*/ 2391 h 11383"/>
                  <a:gd name="T16" fmla="*/ 2526 w 3524"/>
                  <a:gd name="T17" fmla="*/ 2692 h 11383"/>
                  <a:gd name="T18" fmla="*/ 2158 w 3524"/>
                  <a:gd name="T19" fmla="*/ 2939 h 11383"/>
                  <a:gd name="T20" fmla="*/ 2408 w 3524"/>
                  <a:gd name="T21" fmla="*/ 3261 h 11383"/>
                  <a:gd name="T22" fmla="*/ 2507 w 3524"/>
                  <a:gd name="T23" fmla="*/ 3625 h 11383"/>
                  <a:gd name="T24" fmla="*/ 1876 w 3524"/>
                  <a:gd name="T25" fmla="*/ 3551 h 11383"/>
                  <a:gd name="T26" fmla="*/ 2003 w 3524"/>
                  <a:gd name="T27" fmla="*/ 3884 h 11383"/>
                  <a:gd name="T28" fmla="*/ 2734 w 3524"/>
                  <a:gd name="T29" fmla="*/ 4473 h 11383"/>
                  <a:gd name="T30" fmla="*/ 2767 w 3524"/>
                  <a:gd name="T31" fmla="*/ 4828 h 11383"/>
                  <a:gd name="T32" fmla="*/ 2316 w 3524"/>
                  <a:gd name="T33" fmla="*/ 5014 h 11383"/>
                  <a:gd name="T34" fmla="*/ 2528 w 3524"/>
                  <a:gd name="T35" fmla="*/ 5187 h 11383"/>
                  <a:gd name="T36" fmla="*/ 2759 w 3524"/>
                  <a:gd name="T37" fmla="*/ 5705 h 11383"/>
                  <a:gd name="T38" fmla="*/ 3200 w 3524"/>
                  <a:gd name="T39" fmla="*/ 5986 h 11383"/>
                  <a:gd name="T40" fmla="*/ 2795 w 3524"/>
                  <a:gd name="T41" fmla="*/ 6464 h 11383"/>
                  <a:gd name="T42" fmla="*/ 3071 w 3524"/>
                  <a:gd name="T43" fmla="*/ 7261 h 11383"/>
                  <a:gd name="T44" fmla="*/ 2786 w 3524"/>
                  <a:gd name="T45" fmla="*/ 7620 h 11383"/>
                  <a:gd name="T46" fmla="*/ 3198 w 3524"/>
                  <a:gd name="T47" fmla="*/ 7958 h 11383"/>
                  <a:gd name="T48" fmla="*/ 3090 w 3524"/>
                  <a:gd name="T49" fmla="*/ 8421 h 11383"/>
                  <a:gd name="T50" fmla="*/ 2690 w 3524"/>
                  <a:gd name="T51" fmla="*/ 8243 h 11383"/>
                  <a:gd name="T52" fmla="*/ 2038 w 3524"/>
                  <a:gd name="T53" fmla="*/ 9904 h 11383"/>
                  <a:gd name="T54" fmla="*/ 1394 w 3524"/>
                  <a:gd name="T55" fmla="*/ 8392 h 11383"/>
                  <a:gd name="T56" fmla="*/ 664 w 3524"/>
                  <a:gd name="T57" fmla="*/ 8520 h 11383"/>
                  <a:gd name="T58" fmla="*/ 433 w 3524"/>
                  <a:gd name="T59" fmla="*/ 8192 h 11383"/>
                  <a:gd name="T60" fmla="*/ 1058 w 3524"/>
                  <a:gd name="T61" fmla="*/ 7759 h 11383"/>
                  <a:gd name="T62" fmla="*/ 350 w 3524"/>
                  <a:gd name="T63" fmla="*/ 7740 h 11383"/>
                  <a:gd name="T64" fmla="*/ 491 w 3524"/>
                  <a:gd name="T65" fmla="*/ 7224 h 11383"/>
                  <a:gd name="T66" fmla="*/ 1139 w 3524"/>
                  <a:gd name="T67" fmla="*/ 7097 h 11383"/>
                  <a:gd name="T68" fmla="*/ 797 w 3524"/>
                  <a:gd name="T69" fmla="*/ 6749 h 11383"/>
                  <a:gd name="T70" fmla="*/ 1234 w 3524"/>
                  <a:gd name="T71" fmla="*/ 6166 h 11383"/>
                  <a:gd name="T72" fmla="*/ 766 w 3524"/>
                  <a:gd name="T73" fmla="*/ 5844 h 11383"/>
                  <a:gd name="T74" fmla="*/ 1560 w 3524"/>
                  <a:gd name="T75" fmla="*/ 5267 h 11383"/>
                  <a:gd name="T76" fmla="*/ 1026 w 3524"/>
                  <a:gd name="T77" fmla="*/ 5316 h 11383"/>
                  <a:gd name="T78" fmla="*/ 1651 w 3524"/>
                  <a:gd name="T79" fmla="*/ 4463 h 11383"/>
                  <a:gd name="T80" fmla="*/ 1193 w 3524"/>
                  <a:gd name="T81" fmla="*/ 4278 h 11383"/>
                  <a:gd name="T82" fmla="*/ 1126 w 3524"/>
                  <a:gd name="T83" fmla="*/ 3997 h 11383"/>
                  <a:gd name="T84" fmla="*/ 1621 w 3524"/>
                  <a:gd name="T85" fmla="*/ 3552 h 11383"/>
                  <a:gd name="T86" fmla="*/ 710 w 3524"/>
                  <a:gd name="T87" fmla="*/ 3574 h 11383"/>
                  <a:gd name="T88" fmla="*/ 1551 w 3524"/>
                  <a:gd name="T89" fmla="*/ 3198 h 11383"/>
                  <a:gd name="T90" fmla="*/ 935 w 3524"/>
                  <a:gd name="T91" fmla="*/ 3249 h 11383"/>
                  <a:gd name="T92" fmla="*/ 1691 w 3524"/>
                  <a:gd name="T93" fmla="*/ 2688 h 11383"/>
                  <a:gd name="T94" fmla="*/ 890 w 3524"/>
                  <a:gd name="T95" fmla="*/ 2786 h 11383"/>
                  <a:gd name="T96" fmla="*/ 1624 w 3524"/>
                  <a:gd name="T97" fmla="*/ 2361 h 11383"/>
                  <a:gd name="T98" fmla="*/ 1534 w 3524"/>
                  <a:gd name="T99" fmla="*/ 2158 h 11383"/>
                  <a:gd name="T100" fmla="*/ 1302 w 3524"/>
                  <a:gd name="T101" fmla="*/ 1985 h 11383"/>
                  <a:gd name="T102" fmla="*/ 1487 w 3524"/>
                  <a:gd name="T103" fmla="*/ 1463 h 11383"/>
                  <a:gd name="T104" fmla="*/ 1466 w 3524"/>
                  <a:gd name="T105" fmla="*/ 1296 h 11383"/>
                  <a:gd name="T106" fmla="*/ 1398 w 3524"/>
                  <a:gd name="T107" fmla="*/ 928 h 11383"/>
                  <a:gd name="T108" fmla="*/ 1764 w 3524"/>
                  <a:gd name="T109" fmla="*/ 578 h 11383"/>
                  <a:gd name="T110" fmla="*/ 1504 w 3524"/>
                  <a:gd name="T111" fmla="*/ 452 h 11383"/>
                  <a:gd name="T112" fmla="*/ 1991 w 3524"/>
                  <a:gd name="T113" fmla="*/ 7025 h 11383"/>
                  <a:gd name="T114" fmla="*/ 1925 w 3524"/>
                  <a:gd name="T115" fmla="*/ 5298 h 11383"/>
                  <a:gd name="T116" fmla="*/ 2219 w 3524"/>
                  <a:gd name="T117" fmla="*/ 7134 h 11383"/>
                  <a:gd name="T118" fmla="*/ 1543 w 3524"/>
                  <a:gd name="T119" fmla="*/ 2490 h 11383"/>
                  <a:gd name="T120" fmla="*/ 1652 w 3524"/>
                  <a:gd name="T121" fmla="*/ 1741 h 11383"/>
                  <a:gd name="T122" fmla="*/ 1988 w 3524"/>
                  <a:gd name="T123" fmla="*/ 443 h 11383"/>
                  <a:gd name="T124" fmla="*/ 1855 w 3524"/>
                  <a:gd name="T125" fmla="*/ 775 h 1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24" h="11383">
                    <a:moveTo>
                      <a:pt x="1868" y="306"/>
                    </a:moveTo>
                    <a:lnTo>
                      <a:pt x="1876" y="308"/>
                    </a:lnTo>
                    <a:lnTo>
                      <a:pt x="1886" y="312"/>
                    </a:lnTo>
                    <a:lnTo>
                      <a:pt x="1897" y="315"/>
                    </a:lnTo>
                    <a:lnTo>
                      <a:pt x="1913" y="320"/>
                    </a:lnTo>
                    <a:lnTo>
                      <a:pt x="1935" y="326"/>
                    </a:lnTo>
                    <a:lnTo>
                      <a:pt x="1967" y="337"/>
                    </a:lnTo>
                    <a:lnTo>
                      <a:pt x="2009" y="350"/>
                    </a:lnTo>
                    <a:lnTo>
                      <a:pt x="2066" y="369"/>
                    </a:lnTo>
                    <a:lnTo>
                      <a:pt x="2065" y="388"/>
                    </a:lnTo>
                    <a:lnTo>
                      <a:pt x="2064" y="403"/>
                    </a:lnTo>
                    <a:lnTo>
                      <a:pt x="2060" y="415"/>
                    </a:lnTo>
                    <a:lnTo>
                      <a:pt x="2058" y="423"/>
                    </a:lnTo>
                    <a:lnTo>
                      <a:pt x="2053" y="430"/>
                    </a:lnTo>
                    <a:lnTo>
                      <a:pt x="2047" y="437"/>
                    </a:lnTo>
                    <a:lnTo>
                      <a:pt x="2039" y="446"/>
                    </a:lnTo>
                    <a:lnTo>
                      <a:pt x="2031" y="459"/>
                    </a:lnTo>
                    <a:lnTo>
                      <a:pt x="2060" y="474"/>
                    </a:lnTo>
                    <a:lnTo>
                      <a:pt x="2085" y="490"/>
                    </a:lnTo>
                    <a:lnTo>
                      <a:pt x="2103" y="504"/>
                    </a:lnTo>
                    <a:lnTo>
                      <a:pt x="2118" y="519"/>
                    </a:lnTo>
                    <a:lnTo>
                      <a:pt x="2127" y="533"/>
                    </a:lnTo>
                    <a:lnTo>
                      <a:pt x="2134" y="551"/>
                    </a:lnTo>
                    <a:lnTo>
                      <a:pt x="2137" y="570"/>
                    </a:lnTo>
                    <a:lnTo>
                      <a:pt x="2139" y="594"/>
                    </a:lnTo>
                    <a:lnTo>
                      <a:pt x="2107" y="596"/>
                    </a:lnTo>
                    <a:lnTo>
                      <a:pt x="2076" y="599"/>
                    </a:lnTo>
                    <a:lnTo>
                      <a:pt x="2042" y="597"/>
                    </a:lnTo>
                    <a:lnTo>
                      <a:pt x="2010" y="596"/>
                    </a:lnTo>
                    <a:lnTo>
                      <a:pt x="1975" y="589"/>
                    </a:lnTo>
                    <a:lnTo>
                      <a:pt x="1940" y="578"/>
                    </a:lnTo>
                    <a:lnTo>
                      <a:pt x="1904" y="562"/>
                    </a:lnTo>
                    <a:lnTo>
                      <a:pt x="1868" y="539"/>
                    </a:lnTo>
                    <a:lnTo>
                      <a:pt x="1868" y="532"/>
                    </a:lnTo>
                    <a:lnTo>
                      <a:pt x="1868" y="525"/>
                    </a:lnTo>
                    <a:lnTo>
                      <a:pt x="1868" y="518"/>
                    </a:lnTo>
                    <a:lnTo>
                      <a:pt x="1868" y="512"/>
                    </a:lnTo>
                    <a:lnTo>
                      <a:pt x="1868" y="505"/>
                    </a:lnTo>
                    <a:lnTo>
                      <a:pt x="1868" y="499"/>
                    </a:lnTo>
                    <a:lnTo>
                      <a:pt x="1868" y="492"/>
                    </a:lnTo>
                    <a:lnTo>
                      <a:pt x="1868" y="486"/>
                    </a:lnTo>
                    <a:lnTo>
                      <a:pt x="1861" y="486"/>
                    </a:lnTo>
                    <a:lnTo>
                      <a:pt x="1854" y="486"/>
                    </a:lnTo>
                    <a:lnTo>
                      <a:pt x="1847" y="486"/>
                    </a:lnTo>
                    <a:lnTo>
                      <a:pt x="1841" y="486"/>
                    </a:lnTo>
                    <a:lnTo>
                      <a:pt x="1844" y="510"/>
                    </a:lnTo>
                    <a:lnTo>
                      <a:pt x="1849" y="531"/>
                    </a:lnTo>
                    <a:lnTo>
                      <a:pt x="1854" y="549"/>
                    </a:lnTo>
                    <a:lnTo>
                      <a:pt x="1861" y="565"/>
                    </a:lnTo>
                    <a:lnTo>
                      <a:pt x="1868" y="578"/>
                    </a:lnTo>
                    <a:lnTo>
                      <a:pt x="1876" y="593"/>
                    </a:lnTo>
                    <a:lnTo>
                      <a:pt x="1885" y="606"/>
                    </a:lnTo>
                    <a:lnTo>
                      <a:pt x="1895" y="620"/>
                    </a:lnTo>
                    <a:lnTo>
                      <a:pt x="1938" y="627"/>
                    </a:lnTo>
                    <a:lnTo>
                      <a:pt x="1986" y="641"/>
                    </a:lnTo>
                    <a:lnTo>
                      <a:pt x="2035" y="660"/>
                    </a:lnTo>
                    <a:lnTo>
                      <a:pt x="2086" y="685"/>
                    </a:lnTo>
                    <a:lnTo>
                      <a:pt x="2133" y="710"/>
                    </a:lnTo>
                    <a:lnTo>
                      <a:pt x="2175" y="739"/>
                    </a:lnTo>
                    <a:lnTo>
                      <a:pt x="2210" y="766"/>
                    </a:lnTo>
                    <a:lnTo>
                      <a:pt x="2237" y="792"/>
                    </a:lnTo>
                    <a:lnTo>
                      <a:pt x="2237" y="803"/>
                    </a:lnTo>
                    <a:lnTo>
                      <a:pt x="2237" y="812"/>
                    </a:lnTo>
                    <a:lnTo>
                      <a:pt x="2237" y="819"/>
                    </a:lnTo>
                    <a:lnTo>
                      <a:pt x="2237" y="828"/>
                    </a:lnTo>
                    <a:lnTo>
                      <a:pt x="2171" y="848"/>
                    </a:lnTo>
                    <a:lnTo>
                      <a:pt x="2123" y="855"/>
                    </a:lnTo>
                    <a:lnTo>
                      <a:pt x="2089" y="850"/>
                    </a:lnTo>
                    <a:lnTo>
                      <a:pt x="2061" y="839"/>
                    </a:lnTo>
                    <a:lnTo>
                      <a:pt x="2033" y="824"/>
                    </a:lnTo>
                    <a:lnTo>
                      <a:pt x="1999" y="809"/>
                    </a:lnTo>
                    <a:lnTo>
                      <a:pt x="1951" y="797"/>
                    </a:lnTo>
                    <a:lnTo>
                      <a:pt x="1886" y="792"/>
                    </a:lnTo>
                    <a:lnTo>
                      <a:pt x="1885" y="801"/>
                    </a:lnTo>
                    <a:lnTo>
                      <a:pt x="1885" y="811"/>
                    </a:lnTo>
                    <a:lnTo>
                      <a:pt x="1885" y="820"/>
                    </a:lnTo>
                    <a:lnTo>
                      <a:pt x="1885" y="831"/>
                    </a:lnTo>
                    <a:lnTo>
                      <a:pt x="1882" y="841"/>
                    </a:lnTo>
                    <a:lnTo>
                      <a:pt x="1881" y="851"/>
                    </a:lnTo>
                    <a:lnTo>
                      <a:pt x="1879" y="862"/>
                    </a:lnTo>
                    <a:lnTo>
                      <a:pt x="1878" y="873"/>
                    </a:lnTo>
                    <a:lnTo>
                      <a:pt x="1897" y="882"/>
                    </a:lnTo>
                    <a:lnTo>
                      <a:pt x="1918" y="889"/>
                    </a:lnTo>
                    <a:lnTo>
                      <a:pt x="1938" y="893"/>
                    </a:lnTo>
                    <a:lnTo>
                      <a:pt x="1958" y="894"/>
                    </a:lnTo>
                    <a:lnTo>
                      <a:pt x="1976" y="893"/>
                    </a:lnTo>
                    <a:lnTo>
                      <a:pt x="1994" y="892"/>
                    </a:lnTo>
                    <a:lnTo>
                      <a:pt x="2008" y="890"/>
                    </a:lnTo>
                    <a:lnTo>
                      <a:pt x="2021" y="890"/>
                    </a:lnTo>
                    <a:lnTo>
                      <a:pt x="2024" y="898"/>
                    </a:lnTo>
                    <a:lnTo>
                      <a:pt x="2026" y="906"/>
                    </a:lnTo>
                    <a:lnTo>
                      <a:pt x="2027" y="912"/>
                    </a:lnTo>
                    <a:lnTo>
                      <a:pt x="2029" y="919"/>
                    </a:lnTo>
                    <a:lnTo>
                      <a:pt x="2031" y="926"/>
                    </a:lnTo>
                    <a:lnTo>
                      <a:pt x="2033" y="935"/>
                    </a:lnTo>
                    <a:lnTo>
                      <a:pt x="2035" y="947"/>
                    </a:lnTo>
                    <a:lnTo>
                      <a:pt x="2039" y="963"/>
                    </a:lnTo>
                    <a:lnTo>
                      <a:pt x="2069" y="997"/>
                    </a:lnTo>
                    <a:lnTo>
                      <a:pt x="2104" y="1027"/>
                    </a:lnTo>
                    <a:lnTo>
                      <a:pt x="2142" y="1052"/>
                    </a:lnTo>
                    <a:lnTo>
                      <a:pt x="2180" y="1078"/>
                    </a:lnTo>
                    <a:lnTo>
                      <a:pt x="2214" y="1105"/>
                    </a:lnTo>
                    <a:lnTo>
                      <a:pt x="2245" y="1141"/>
                    </a:lnTo>
                    <a:lnTo>
                      <a:pt x="2269" y="1185"/>
                    </a:lnTo>
                    <a:lnTo>
                      <a:pt x="2282" y="1241"/>
                    </a:lnTo>
                    <a:lnTo>
                      <a:pt x="2185" y="1224"/>
                    </a:lnTo>
                    <a:lnTo>
                      <a:pt x="2115" y="1201"/>
                    </a:lnTo>
                    <a:lnTo>
                      <a:pt x="2064" y="1175"/>
                    </a:lnTo>
                    <a:lnTo>
                      <a:pt x="2028" y="1149"/>
                    </a:lnTo>
                    <a:lnTo>
                      <a:pt x="1999" y="1122"/>
                    </a:lnTo>
                    <a:lnTo>
                      <a:pt x="1970" y="1099"/>
                    </a:lnTo>
                    <a:lnTo>
                      <a:pt x="1938" y="1080"/>
                    </a:lnTo>
                    <a:lnTo>
                      <a:pt x="1895" y="1071"/>
                    </a:lnTo>
                    <a:lnTo>
                      <a:pt x="1895" y="1083"/>
                    </a:lnTo>
                    <a:lnTo>
                      <a:pt x="1895" y="1096"/>
                    </a:lnTo>
                    <a:lnTo>
                      <a:pt x="1895" y="1107"/>
                    </a:lnTo>
                    <a:lnTo>
                      <a:pt x="1895" y="1119"/>
                    </a:lnTo>
                    <a:lnTo>
                      <a:pt x="1895" y="1130"/>
                    </a:lnTo>
                    <a:lnTo>
                      <a:pt x="1895" y="1143"/>
                    </a:lnTo>
                    <a:lnTo>
                      <a:pt x="1895" y="1155"/>
                    </a:lnTo>
                    <a:lnTo>
                      <a:pt x="1895" y="1169"/>
                    </a:lnTo>
                    <a:lnTo>
                      <a:pt x="1913" y="1183"/>
                    </a:lnTo>
                    <a:lnTo>
                      <a:pt x="1927" y="1198"/>
                    </a:lnTo>
                    <a:lnTo>
                      <a:pt x="1939" y="1209"/>
                    </a:lnTo>
                    <a:lnTo>
                      <a:pt x="1949" y="1221"/>
                    </a:lnTo>
                    <a:lnTo>
                      <a:pt x="1956" y="1232"/>
                    </a:lnTo>
                    <a:lnTo>
                      <a:pt x="1963" y="1243"/>
                    </a:lnTo>
                    <a:lnTo>
                      <a:pt x="1969" y="1255"/>
                    </a:lnTo>
                    <a:lnTo>
                      <a:pt x="1976" y="1269"/>
                    </a:lnTo>
                    <a:lnTo>
                      <a:pt x="2021" y="1277"/>
                    </a:lnTo>
                    <a:lnTo>
                      <a:pt x="2066" y="1292"/>
                    </a:lnTo>
                    <a:lnTo>
                      <a:pt x="2108" y="1310"/>
                    </a:lnTo>
                    <a:lnTo>
                      <a:pt x="2149" y="1328"/>
                    </a:lnTo>
                    <a:lnTo>
                      <a:pt x="2186" y="1342"/>
                    </a:lnTo>
                    <a:lnTo>
                      <a:pt x="2222" y="1353"/>
                    </a:lnTo>
                    <a:lnTo>
                      <a:pt x="2254" y="1355"/>
                    </a:lnTo>
                    <a:lnTo>
                      <a:pt x="2282" y="1349"/>
                    </a:lnTo>
                    <a:lnTo>
                      <a:pt x="2311" y="1352"/>
                    </a:lnTo>
                    <a:lnTo>
                      <a:pt x="2331" y="1357"/>
                    </a:lnTo>
                    <a:lnTo>
                      <a:pt x="2344" y="1360"/>
                    </a:lnTo>
                    <a:lnTo>
                      <a:pt x="2352" y="1368"/>
                    </a:lnTo>
                    <a:lnTo>
                      <a:pt x="2354" y="1375"/>
                    </a:lnTo>
                    <a:lnTo>
                      <a:pt x="2354" y="1387"/>
                    </a:lnTo>
                    <a:lnTo>
                      <a:pt x="2354" y="1403"/>
                    </a:lnTo>
                    <a:lnTo>
                      <a:pt x="2354" y="1422"/>
                    </a:lnTo>
                    <a:lnTo>
                      <a:pt x="2327" y="1430"/>
                    </a:lnTo>
                    <a:lnTo>
                      <a:pt x="2282" y="1438"/>
                    </a:lnTo>
                    <a:lnTo>
                      <a:pt x="2220" y="1444"/>
                    </a:lnTo>
                    <a:lnTo>
                      <a:pt x="2153" y="1450"/>
                    </a:lnTo>
                    <a:lnTo>
                      <a:pt x="2082" y="1451"/>
                    </a:lnTo>
                    <a:lnTo>
                      <a:pt x="2018" y="1451"/>
                    </a:lnTo>
                    <a:lnTo>
                      <a:pt x="1965" y="1447"/>
                    </a:lnTo>
                    <a:lnTo>
                      <a:pt x="1931" y="1440"/>
                    </a:lnTo>
                    <a:lnTo>
                      <a:pt x="1930" y="1437"/>
                    </a:lnTo>
                    <a:lnTo>
                      <a:pt x="1930" y="1434"/>
                    </a:lnTo>
                    <a:lnTo>
                      <a:pt x="1926" y="1428"/>
                    </a:lnTo>
                    <a:lnTo>
                      <a:pt x="1923" y="1422"/>
                    </a:lnTo>
                    <a:lnTo>
                      <a:pt x="1920" y="1422"/>
                    </a:lnTo>
                    <a:lnTo>
                      <a:pt x="1917" y="1422"/>
                    </a:lnTo>
                    <a:lnTo>
                      <a:pt x="1911" y="1422"/>
                    </a:lnTo>
                    <a:lnTo>
                      <a:pt x="1905" y="1422"/>
                    </a:lnTo>
                    <a:lnTo>
                      <a:pt x="1904" y="1431"/>
                    </a:lnTo>
                    <a:lnTo>
                      <a:pt x="1904" y="1441"/>
                    </a:lnTo>
                    <a:lnTo>
                      <a:pt x="1904" y="1451"/>
                    </a:lnTo>
                    <a:lnTo>
                      <a:pt x="1904" y="1462"/>
                    </a:lnTo>
                    <a:lnTo>
                      <a:pt x="1901" y="1473"/>
                    </a:lnTo>
                    <a:lnTo>
                      <a:pt x="1900" y="1485"/>
                    </a:lnTo>
                    <a:lnTo>
                      <a:pt x="1898" y="1496"/>
                    </a:lnTo>
                    <a:lnTo>
                      <a:pt x="1895" y="1511"/>
                    </a:lnTo>
                    <a:lnTo>
                      <a:pt x="1946" y="1515"/>
                    </a:lnTo>
                    <a:lnTo>
                      <a:pt x="1999" y="1524"/>
                    </a:lnTo>
                    <a:lnTo>
                      <a:pt x="2051" y="1533"/>
                    </a:lnTo>
                    <a:lnTo>
                      <a:pt x="2103" y="1543"/>
                    </a:lnTo>
                    <a:lnTo>
                      <a:pt x="2150" y="1549"/>
                    </a:lnTo>
                    <a:lnTo>
                      <a:pt x="2194" y="1553"/>
                    </a:lnTo>
                    <a:lnTo>
                      <a:pt x="2232" y="1552"/>
                    </a:lnTo>
                    <a:lnTo>
                      <a:pt x="2264" y="1547"/>
                    </a:lnTo>
                    <a:lnTo>
                      <a:pt x="2270" y="1547"/>
                    </a:lnTo>
                    <a:lnTo>
                      <a:pt x="2277" y="1551"/>
                    </a:lnTo>
                    <a:lnTo>
                      <a:pt x="2284" y="1553"/>
                    </a:lnTo>
                    <a:lnTo>
                      <a:pt x="2292" y="1556"/>
                    </a:lnTo>
                    <a:lnTo>
                      <a:pt x="2302" y="1603"/>
                    </a:lnTo>
                    <a:lnTo>
                      <a:pt x="2322" y="1653"/>
                    </a:lnTo>
                    <a:lnTo>
                      <a:pt x="2344" y="1700"/>
                    </a:lnTo>
                    <a:lnTo>
                      <a:pt x="2362" y="1744"/>
                    </a:lnTo>
                    <a:lnTo>
                      <a:pt x="2370" y="1781"/>
                    </a:lnTo>
                    <a:lnTo>
                      <a:pt x="2365" y="1808"/>
                    </a:lnTo>
                    <a:lnTo>
                      <a:pt x="2340" y="1824"/>
                    </a:lnTo>
                    <a:lnTo>
                      <a:pt x="2292" y="1826"/>
                    </a:lnTo>
                    <a:lnTo>
                      <a:pt x="2269" y="1804"/>
                    </a:lnTo>
                    <a:lnTo>
                      <a:pt x="2254" y="1788"/>
                    </a:lnTo>
                    <a:lnTo>
                      <a:pt x="2242" y="1776"/>
                    </a:lnTo>
                    <a:lnTo>
                      <a:pt x="2235" y="1769"/>
                    </a:lnTo>
                    <a:lnTo>
                      <a:pt x="2225" y="1760"/>
                    </a:lnTo>
                    <a:lnTo>
                      <a:pt x="2219" y="1754"/>
                    </a:lnTo>
                    <a:lnTo>
                      <a:pt x="2206" y="1763"/>
                    </a:lnTo>
                    <a:lnTo>
                      <a:pt x="2197" y="1773"/>
                    </a:lnTo>
                    <a:lnTo>
                      <a:pt x="2188" y="1781"/>
                    </a:lnTo>
                    <a:lnTo>
                      <a:pt x="2181" y="1789"/>
                    </a:lnTo>
                    <a:lnTo>
                      <a:pt x="2171" y="1795"/>
                    </a:lnTo>
                    <a:lnTo>
                      <a:pt x="2160" y="1799"/>
                    </a:lnTo>
                    <a:lnTo>
                      <a:pt x="2146" y="1800"/>
                    </a:lnTo>
                    <a:lnTo>
                      <a:pt x="2129" y="1799"/>
                    </a:lnTo>
                    <a:lnTo>
                      <a:pt x="2107" y="1776"/>
                    </a:lnTo>
                    <a:lnTo>
                      <a:pt x="2085" y="1759"/>
                    </a:lnTo>
                    <a:lnTo>
                      <a:pt x="2060" y="1742"/>
                    </a:lnTo>
                    <a:lnTo>
                      <a:pt x="2037" y="1727"/>
                    </a:lnTo>
                    <a:lnTo>
                      <a:pt x="2010" y="1708"/>
                    </a:lnTo>
                    <a:lnTo>
                      <a:pt x="1984" y="1687"/>
                    </a:lnTo>
                    <a:lnTo>
                      <a:pt x="1957" y="1661"/>
                    </a:lnTo>
                    <a:lnTo>
                      <a:pt x="1931" y="1628"/>
                    </a:lnTo>
                    <a:lnTo>
                      <a:pt x="1924" y="1628"/>
                    </a:lnTo>
                    <a:lnTo>
                      <a:pt x="1918" y="1628"/>
                    </a:lnTo>
                    <a:lnTo>
                      <a:pt x="1911" y="1628"/>
                    </a:lnTo>
                    <a:lnTo>
                      <a:pt x="1905" y="1628"/>
                    </a:lnTo>
                    <a:lnTo>
                      <a:pt x="1898" y="1680"/>
                    </a:lnTo>
                    <a:lnTo>
                      <a:pt x="1893" y="1722"/>
                    </a:lnTo>
                    <a:lnTo>
                      <a:pt x="1889" y="1753"/>
                    </a:lnTo>
                    <a:lnTo>
                      <a:pt x="1889" y="1779"/>
                    </a:lnTo>
                    <a:lnTo>
                      <a:pt x="1888" y="1798"/>
                    </a:lnTo>
                    <a:lnTo>
                      <a:pt x="1889" y="1818"/>
                    </a:lnTo>
                    <a:lnTo>
                      <a:pt x="1892" y="1837"/>
                    </a:lnTo>
                    <a:lnTo>
                      <a:pt x="1895" y="1862"/>
                    </a:lnTo>
                    <a:lnTo>
                      <a:pt x="1965" y="1866"/>
                    </a:lnTo>
                    <a:lnTo>
                      <a:pt x="2032" y="1880"/>
                    </a:lnTo>
                    <a:lnTo>
                      <a:pt x="2095" y="1897"/>
                    </a:lnTo>
                    <a:lnTo>
                      <a:pt x="2158" y="1920"/>
                    </a:lnTo>
                    <a:lnTo>
                      <a:pt x="2220" y="1941"/>
                    </a:lnTo>
                    <a:lnTo>
                      <a:pt x="2287" y="1960"/>
                    </a:lnTo>
                    <a:lnTo>
                      <a:pt x="2357" y="1973"/>
                    </a:lnTo>
                    <a:lnTo>
                      <a:pt x="2435" y="1979"/>
                    </a:lnTo>
                    <a:lnTo>
                      <a:pt x="2435" y="1991"/>
                    </a:lnTo>
                    <a:lnTo>
                      <a:pt x="2435" y="2004"/>
                    </a:lnTo>
                    <a:lnTo>
                      <a:pt x="2435" y="2015"/>
                    </a:lnTo>
                    <a:lnTo>
                      <a:pt x="2435" y="2027"/>
                    </a:lnTo>
                    <a:lnTo>
                      <a:pt x="2435" y="2037"/>
                    </a:lnTo>
                    <a:lnTo>
                      <a:pt x="2435" y="2048"/>
                    </a:lnTo>
                    <a:lnTo>
                      <a:pt x="2435" y="2059"/>
                    </a:lnTo>
                    <a:lnTo>
                      <a:pt x="2435" y="2069"/>
                    </a:lnTo>
                    <a:lnTo>
                      <a:pt x="2467" y="2092"/>
                    </a:lnTo>
                    <a:lnTo>
                      <a:pt x="2492" y="2111"/>
                    </a:lnTo>
                    <a:lnTo>
                      <a:pt x="2507" y="2126"/>
                    </a:lnTo>
                    <a:lnTo>
                      <a:pt x="2518" y="2140"/>
                    </a:lnTo>
                    <a:lnTo>
                      <a:pt x="2522" y="2154"/>
                    </a:lnTo>
                    <a:lnTo>
                      <a:pt x="2521" y="2169"/>
                    </a:lnTo>
                    <a:lnTo>
                      <a:pt x="2515" y="2188"/>
                    </a:lnTo>
                    <a:lnTo>
                      <a:pt x="2507" y="2213"/>
                    </a:lnTo>
                    <a:lnTo>
                      <a:pt x="2472" y="2213"/>
                    </a:lnTo>
                    <a:lnTo>
                      <a:pt x="2447" y="2209"/>
                    </a:lnTo>
                    <a:lnTo>
                      <a:pt x="2429" y="2201"/>
                    </a:lnTo>
                    <a:lnTo>
                      <a:pt x="2416" y="2193"/>
                    </a:lnTo>
                    <a:lnTo>
                      <a:pt x="2403" y="2181"/>
                    </a:lnTo>
                    <a:lnTo>
                      <a:pt x="2389" y="2171"/>
                    </a:lnTo>
                    <a:lnTo>
                      <a:pt x="2370" y="2163"/>
                    </a:lnTo>
                    <a:lnTo>
                      <a:pt x="2345" y="2159"/>
                    </a:lnTo>
                    <a:lnTo>
                      <a:pt x="2330" y="2174"/>
                    </a:lnTo>
                    <a:lnTo>
                      <a:pt x="2320" y="2184"/>
                    </a:lnTo>
                    <a:lnTo>
                      <a:pt x="2312" y="2193"/>
                    </a:lnTo>
                    <a:lnTo>
                      <a:pt x="2307" y="2199"/>
                    </a:lnTo>
                    <a:lnTo>
                      <a:pt x="2299" y="2201"/>
                    </a:lnTo>
                    <a:lnTo>
                      <a:pt x="2289" y="2203"/>
                    </a:lnTo>
                    <a:lnTo>
                      <a:pt x="2274" y="2203"/>
                    </a:lnTo>
                    <a:lnTo>
                      <a:pt x="2255" y="2205"/>
                    </a:lnTo>
                    <a:lnTo>
                      <a:pt x="2242" y="2188"/>
                    </a:lnTo>
                    <a:lnTo>
                      <a:pt x="2231" y="2176"/>
                    </a:lnTo>
                    <a:lnTo>
                      <a:pt x="2219" y="2164"/>
                    </a:lnTo>
                    <a:lnTo>
                      <a:pt x="2209" y="2157"/>
                    </a:lnTo>
                    <a:lnTo>
                      <a:pt x="2194" y="2150"/>
                    </a:lnTo>
                    <a:lnTo>
                      <a:pt x="2178" y="2144"/>
                    </a:lnTo>
                    <a:lnTo>
                      <a:pt x="2155" y="2137"/>
                    </a:lnTo>
                    <a:lnTo>
                      <a:pt x="2129" y="2132"/>
                    </a:lnTo>
                    <a:lnTo>
                      <a:pt x="2124" y="2124"/>
                    </a:lnTo>
                    <a:lnTo>
                      <a:pt x="2120" y="2117"/>
                    </a:lnTo>
                    <a:lnTo>
                      <a:pt x="2115" y="2108"/>
                    </a:lnTo>
                    <a:lnTo>
                      <a:pt x="2111" y="2100"/>
                    </a:lnTo>
                    <a:lnTo>
                      <a:pt x="2105" y="2091"/>
                    </a:lnTo>
                    <a:lnTo>
                      <a:pt x="2101" y="2084"/>
                    </a:lnTo>
                    <a:lnTo>
                      <a:pt x="2096" y="2075"/>
                    </a:lnTo>
                    <a:lnTo>
                      <a:pt x="2093" y="2069"/>
                    </a:lnTo>
                    <a:lnTo>
                      <a:pt x="2018" y="2069"/>
                    </a:lnTo>
                    <a:lnTo>
                      <a:pt x="1965" y="2085"/>
                    </a:lnTo>
                    <a:lnTo>
                      <a:pt x="1931" y="2113"/>
                    </a:lnTo>
                    <a:lnTo>
                      <a:pt x="1913" y="2154"/>
                    </a:lnTo>
                    <a:lnTo>
                      <a:pt x="1903" y="2202"/>
                    </a:lnTo>
                    <a:lnTo>
                      <a:pt x="1900" y="2259"/>
                    </a:lnTo>
                    <a:lnTo>
                      <a:pt x="1898" y="2323"/>
                    </a:lnTo>
                    <a:lnTo>
                      <a:pt x="1895" y="2393"/>
                    </a:lnTo>
                    <a:lnTo>
                      <a:pt x="1918" y="2391"/>
                    </a:lnTo>
                    <a:lnTo>
                      <a:pt x="1940" y="2381"/>
                    </a:lnTo>
                    <a:lnTo>
                      <a:pt x="1962" y="2368"/>
                    </a:lnTo>
                    <a:lnTo>
                      <a:pt x="1984" y="2353"/>
                    </a:lnTo>
                    <a:lnTo>
                      <a:pt x="2005" y="2336"/>
                    </a:lnTo>
                    <a:lnTo>
                      <a:pt x="2025" y="2324"/>
                    </a:lnTo>
                    <a:lnTo>
                      <a:pt x="2045" y="2318"/>
                    </a:lnTo>
                    <a:lnTo>
                      <a:pt x="2066" y="2321"/>
                    </a:lnTo>
                    <a:lnTo>
                      <a:pt x="2080" y="2371"/>
                    </a:lnTo>
                    <a:lnTo>
                      <a:pt x="2107" y="2406"/>
                    </a:lnTo>
                    <a:lnTo>
                      <a:pt x="2139" y="2426"/>
                    </a:lnTo>
                    <a:lnTo>
                      <a:pt x="2178" y="2438"/>
                    </a:lnTo>
                    <a:lnTo>
                      <a:pt x="2218" y="2443"/>
                    </a:lnTo>
                    <a:lnTo>
                      <a:pt x="2260" y="2445"/>
                    </a:lnTo>
                    <a:lnTo>
                      <a:pt x="2300" y="2448"/>
                    </a:lnTo>
                    <a:lnTo>
                      <a:pt x="2337" y="2456"/>
                    </a:lnTo>
                    <a:lnTo>
                      <a:pt x="2365" y="2489"/>
                    </a:lnTo>
                    <a:lnTo>
                      <a:pt x="2391" y="2512"/>
                    </a:lnTo>
                    <a:lnTo>
                      <a:pt x="2415" y="2525"/>
                    </a:lnTo>
                    <a:lnTo>
                      <a:pt x="2440" y="2533"/>
                    </a:lnTo>
                    <a:lnTo>
                      <a:pt x="2462" y="2534"/>
                    </a:lnTo>
                    <a:lnTo>
                      <a:pt x="2487" y="2534"/>
                    </a:lnTo>
                    <a:lnTo>
                      <a:pt x="2513" y="2534"/>
                    </a:lnTo>
                    <a:lnTo>
                      <a:pt x="2543" y="2537"/>
                    </a:lnTo>
                    <a:lnTo>
                      <a:pt x="2568" y="2571"/>
                    </a:lnTo>
                    <a:lnTo>
                      <a:pt x="2594" y="2603"/>
                    </a:lnTo>
                    <a:lnTo>
                      <a:pt x="2617" y="2631"/>
                    </a:lnTo>
                    <a:lnTo>
                      <a:pt x="2638" y="2661"/>
                    </a:lnTo>
                    <a:lnTo>
                      <a:pt x="2656" y="2688"/>
                    </a:lnTo>
                    <a:lnTo>
                      <a:pt x="2670" y="2717"/>
                    </a:lnTo>
                    <a:lnTo>
                      <a:pt x="2681" y="2747"/>
                    </a:lnTo>
                    <a:lnTo>
                      <a:pt x="2688" y="2780"/>
                    </a:lnTo>
                    <a:lnTo>
                      <a:pt x="2651" y="2768"/>
                    </a:lnTo>
                    <a:lnTo>
                      <a:pt x="2619" y="2752"/>
                    </a:lnTo>
                    <a:lnTo>
                      <a:pt x="2588" y="2732"/>
                    </a:lnTo>
                    <a:lnTo>
                      <a:pt x="2558" y="2712"/>
                    </a:lnTo>
                    <a:lnTo>
                      <a:pt x="2526" y="2692"/>
                    </a:lnTo>
                    <a:lnTo>
                      <a:pt x="2494" y="2678"/>
                    </a:lnTo>
                    <a:lnTo>
                      <a:pt x="2458" y="2669"/>
                    </a:lnTo>
                    <a:lnTo>
                      <a:pt x="2417" y="2672"/>
                    </a:lnTo>
                    <a:lnTo>
                      <a:pt x="2325" y="2681"/>
                    </a:lnTo>
                    <a:lnTo>
                      <a:pt x="2231" y="2648"/>
                    </a:lnTo>
                    <a:lnTo>
                      <a:pt x="2140" y="2590"/>
                    </a:lnTo>
                    <a:lnTo>
                      <a:pt x="2056" y="2532"/>
                    </a:lnTo>
                    <a:lnTo>
                      <a:pt x="1984" y="2493"/>
                    </a:lnTo>
                    <a:lnTo>
                      <a:pt x="1932" y="2496"/>
                    </a:lnTo>
                    <a:lnTo>
                      <a:pt x="1904" y="2564"/>
                    </a:lnTo>
                    <a:lnTo>
                      <a:pt x="1905" y="2717"/>
                    </a:lnTo>
                    <a:lnTo>
                      <a:pt x="1944" y="2723"/>
                    </a:lnTo>
                    <a:lnTo>
                      <a:pt x="1980" y="2737"/>
                    </a:lnTo>
                    <a:lnTo>
                      <a:pt x="2009" y="2754"/>
                    </a:lnTo>
                    <a:lnTo>
                      <a:pt x="2037" y="2774"/>
                    </a:lnTo>
                    <a:lnTo>
                      <a:pt x="2059" y="2792"/>
                    </a:lnTo>
                    <a:lnTo>
                      <a:pt x="2083" y="2808"/>
                    </a:lnTo>
                    <a:lnTo>
                      <a:pt x="2105" y="2820"/>
                    </a:lnTo>
                    <a:lnTo>
                      <a:pt x="2129" y="2825"/>
                    </a:lnTo>
                    <a:lnTo>
                      <a:pt x="2187" y="2792"/>
                    </a:lnTo>
                    <a:lnTo>
                      <a:pt x="2238" y="2780"/>
                    </a:lnTo>
                    <a:lnTo>
                      <a:pt x="2282" y="2783"/>
                    </a:lnTo>
                    <a:lnTo>
                      <a:pt x="2322" y="2799"/>
                    </a:lnTo>
                    <a:lnTo>
                      <a:pt x="2360" y="2820"/>
                    </a:lnTo>
                    <a:lnTo>
                      <a:pt x="2400" y="2846"/>
                    </a:lnTo>
                    <a:lnTo>
                      <a:pt x="2441" y="2869"/>
                    </a:lnTo>
                    <a:lnTo>
                      <a:pt x="2490" y="2888"/>
                    </a:lnTo>
                    <a:lnTo>
                      <a:pt x="2487" y="2895"/>
                    </a:lnTo>
                    <a:lnTo>
                      <a:pt x="2485" y="2905"/>
                    </a:lnTo>
                    <a:lnTo>
                      <a:pt x="2481" y="2915"/>
                    </a:lnTo>
                    <a:lnTo>
                      <a:pt x="2480" y="2923"/>
                    </a:lnTo>
                    <a:lnTo>
                      <a:pt x="2405" y="2921"/>
                    </a:lnTo>
                    <a:lnTo>
                      <a:pt x="2338" y="2928"/>
                    </a:lnTo>
                    <a:lnTo>
                      <a:pt x="2274" y="2937"/>
                    </a:lnTo>
                    <a:lnTo>
                      <a:pt x="2216" y="2943"/>
                    </a:lnTo>
                    <a:lnTo>
                      <a:pt x="2158" y="2939"/>
                    </a:lnTo>
                    <a:lnTo>
                      <a:pt x="2101" y="2920"/>
                    </a:lnTo>
                    <a:lnTo>
                      <a:pt x="2044" y="2881"/>
                    </a:lnTo>
                    <a:lnTo>
                      <a:pt x="1986" y="2815"/>
                    </a:lnTo>
                    <a:lnTo>
                      <a:pt x="1977" y="2815"/>
                    </a:lnTo>
                    <a:lnTo>
                      <a:pt x="1970" y="2815"/>
                    </a:lnTo>
                    <a:lnTo>
                      <a:pt x="1961" y="2815"/>
                    </a:lnTo>
                    <a:lnTo>
                      <a:pt x="1952" y="2815"/>
                    </a:lnTo>
                    <a:lnTo>
                      <a:pt x="1942" y="2815"/>
                    </a:lnTo>
                    <a:lnTo>
                      <a:pt x="1932" y="2815"/>
                    </a:lnTo>
                    <a:lnTo>
                      <a:pt x="1923" y="2815"/>
                    </a:lnTo>
                    <a:lnTo>
                      <a:pt x="1913" y="2815"/>
                    </a:lnTo>
                    <a:lnTo>
                      <a:pt x="1913" y="2844"/>
                    </a:lnTo>
                    <a:lnTo>
                      <a:pt x="1913" y="2873"/>
                    </a:lnTo>
                    <a:lnTo>
                      <a:pt x="1913" y="2902"/>
                    </a:lnTo>
                    <a:lnTo>
                      <a:pt x="1913" y="2932"/>
                    </a:lnTo>
                    <a:lnTo>
                      <a:pt x="1913" y="2958"/>
                    </a:lnTo>
                    <a:lnTo>
                      <a:pt x="1913" y="2986"/>
                    </a:lnTo>
                    <a:lnTo>
                      <a:pt x="1913" y="3012"/>
                    </a:lnTo>
                    <a:lnTo>
                      <a:pt x="1913" y="3041"/>
                    </a:lnTo>
                    <a:lnTo>
                      <a:pt x="1983" y="3047"/>
                    </a:lnTo>
                    <a:lnTo>
                      <a:pt x="2067" y="3061"/>
                    </a:lnTo>
                    <a:lnTo>
                      <a:pt x="2160" y="3081"/>
                    </a:lnTo>
                    <a:lnTo>
                      <a:pt x="2255" y="3107"/>
                    </a:lnTo>
                    <a:lnTo>
                      <a:pt x="2343" y="3136"/>
                    </a:lnTo>
                    <a:lnTo>
                      <a:pt x="2421" y="3170"/>
                    </a:lnTo>
                    <a:lnTo>
                      <a:pt x="2480" y="3208"/>
                    </a:lnTo>
                    <a:lnTo>
                      <a:pt x="2516" y="3248"/>
                    </a:lnTo>
                    <a:lnTo>
                      <a:pt x="2513" y="3248"/>
                    </a:lnTo>
                    <a:lnTo>
                      <a:pt x="2507" y="3248"/>
                    </a:lnTo>
                    <a:lnTo>
                      <a:pt x="2500" y="3249"/>
                    </a:lnTo>
                    <a:lnTo>
                      <a:pt x="2492" y="3253"/>
                    </a:lnTo>
                    <a:lnTo>
                      <a:pt x="2483" y="3255"/>
                    </a:lnTo>
                    <a:lnTo>
                      <a:pt x="2474" y="3259"/>
                    </a:lnTo>
                    <a:lnTo>
                      <a:pt x="2466" y="3262"/>
                    </a:lnTo>
                    <a:lnTo>
                      <a:pt x="2462" y="3266"/>
                    </a:lnTo>
                    <a:lnTo>
                      <a:pt x="2408" y="3261"/>
                    </a:lnTo>
                    <a:lnTo>
                      <a:pt x="2357" y="3253"/>
                    </a:lnTo>
                    <a:lnTo>
                      <a:pt x="2307" y="3241"/>
                    </a:lnTo>
                    <a:lnTo>
                      <a:pt x="2260" y="3230"/>
                    </a:lnTo>
                    <a:lnTo>
                      <a:pt x="2212" y="3223"/>
                    </a:lnTo>
                    <a:lnTo>
                      <a:pt x="2168" y="3223"/>
                    </a:lnTo>
                    <a:lnTo>
                      <a:pt x="2124" y="3233"/>
                    </a:lnTo>
                    <a:lnTo>
                      <a:pt x="2084" y="3257"/>
                    </a:lnTo>
                    <a:lnTo>
                      <a:pt x="2044" y="3242"/>
                    </a:lnTo>
                    <a:lnTo>
                      <a:pt x="2008" y="3227"/>
                    </a:lnTo>
                    <a:lnTo>
                      <a:pt x="1976" y="3211"/>
                    </a:lnTo>
                    <a:lnTo>
                      <a:pt x="1952" y="3204"/>
                    </a:lnTo>
                    <a:lnTo>
                      <a:pt x="1932" y="3207"/>
                    </a:lnTo>
                    <a:lnTo>
                      <a:pt x="1920" y="3226"/>
                    </a:lnTo>
                    <a:lnTo>
                      <a:pt x="1916" y="3264"/>
                    </a:lnTo>
                    <a:lnTo>
                      <a:pt x="1923" y="3329"/>
                    </a:lnTo>
                    <a:lnTo>
                      <a:pt x="1995" y="3368"/>
                    </a:lnTo>
                    <a:lnTo>
                      <a:pt x="2067" y="3399"/>
                    </a:lnTo>
                    <a:lnTo>
                      <a:pt x="2137" y="3423"/>
                    </a:lnTo>
                    <a:lnTo>
                      <a:pt x="2205" y="3446"/>
                    </a:lnTo>
                    <a:lnTo>
                      <a:pt x="2268" y="3470"/>
                    </a:lnTo>
                    <a:lnTo>
                      <a:pt x="2328" y="3501"/>
                    </a:lnTo>
                    <a:lnTo>
                      <a:pt x="2384" y="3542"/>
                    </a:lnTo>
                    <a:lnTo>
                      <a:pt x="2435" y="3598"/>
                    </a:lnTo>
                    <a:lnTo>
                      <a:pt x="2445" y="3597"/>
                    </a:lnTo>
                    <a:lnTo>
                      <a:pt x="2454" y="3596"/>
                    </a:lnTo>
                    <a:lnTo>
                      <a:pt x="2464" y="3595"/>
                    </a:lnTo>
                    <a:lnTo>
                      <a:pt x="2474" y="3593"/>
                    </a:lnTo>
                    <a:lnTo>
                      <a:pt x="2483" y="3591"/>
                    </a:lnTo>
                    <a:lnTo>
                      <a:pt x="2492" y="3590"/>
                    </a:lnTo>
                    <a:lnTo>
                      <a:pt x="2499" y="3590"/>
                    </a:lnTo>
                    <a:lnTo>
                      <a:pt x="2507" y="3590"/>
                    </a:lnTo>
                    <a:lnTo>
                      <a:pt x="2507" y="3596"/>
                    </a:lnTo>
                    <a:lnTo>
                      <a:pt x="2507" y="3602"/>
                    </a:lnTo>
                    <a:lnTo>
                      <a:pt x="2507" y="3608"/>
                    </a:lnTo>
                    <a:lnTo>
                      <a:pt x="2507" y="3615"/>
                    </a:lnTo>
                    <a:lnTo>
                      <a:pt x="2507" y="3625"/>
                    </a:lnTo>
                    <a:lnTo>
                      <a:pt x="2507" y="3635"/>
                    </a:lnTo>
                    <a:lnTo>
                      <a:pt x="2499" y="3641"/>
                    </a:lnTo>
                    <a:lnTo>
                      <a:pt x="2492" y="3648"/>
                    </a:lnTo>
                    <a:lnTo>
                      <a:pt x="2484" y="3655"/>
                    </a:lnTo>
                    <a:lnTo>
                      <a:pt x="2475" y="3662"/>
                    </a:lnTo>
                    <a:lnTo>
                      <a:pt x="2466" y="3669"/>
                    </a:lnTo>
                    <a:lnTo>
                      <a:pt x="2459" y="3678"/>
                    </a:lnTo>
                    <a:lnTo>
                      <a:pt x="2451" y="3687"/>
                    </a:lnTo>
                    <a:lnTo>
                      <a:pt x="2445" y="3698"/>
                    </a:lnTo>
                    <a:lnTo>
                      <a:pt x="2410" y="3689"/>
                    </a:lnTo>
                    <a:lnTo>
                      <a:pt x="2378" y="3681"/>
                    </a:lnTo>
                    <a:lnTo>
                      <a:pt x="2345" y="3672"/>
                    </a:lnTo>
                    <a:lnTo>
                      <a:pt x="2312" y="3663"/>
                    </a:lnTo>
                    <a:lnTo>
                      <a:pt x="2276" y="3654"/>
                    </a:lnTo>
                    <a:lnTo>
                      <a:pt x="2242" y="3648"/>
                    </a:lnTo>
                    <a:lnTo>
                      <a:pt x="2204" y="3643"/>
                    </a:lnTo>
                    <a:lnTo>
                      <a:pt x="2166" y="3643"/>
                    </a:lnTo>
                    <a:lnTo>
                      <a:pt x="2161" y="3633"/>
                    </a:lnTo>
                    <a:lnTo>
                      <a:pt x="2156" y="3623"/>
                    </a:lnTo>
                    <a:lnTo>
                      <a:pt x="2150" y="3612"/>
                    </a:lnTo>
                    <a:lnTo>
                      <a:pt x="2146" y="3604"/>
                    </a:lnTo>
                    <a:lnTo>
                      <a:pt x="2139" y="3595"/>
                    </a:lnTo>
                    <a:lnTo>
                      <a:pt x="2133" y="3586"/>
                    </a:lnTo>
                    <a:lnTo>
                      <a:pt x="2127" y="3578"/>
                    </a:lnTo>
                    <a:lnTo>
                      <a:pt x="2121" y="3572"/>
                    </a:lnTo>
                    <a:lnTo>
                      <a:pt x="2091" y="3566"/>
                    </a:lnTo>
                    <a:lnTo>
                      <a:pt x="2063" y="3560"/>
                    </a:lnTo>
                    <a:lnTo>
                      <a:pt x="2033" y="3553"/>
                    </a:lnTo>
                    <a:lnTo>
                      <a:pt x="2003" y="3546"/>
                    </a:lnTo>
                    <a:lnTo>
                      <a:pt x="1971" y="3538"/>
                    </a:lnTo>
                    <a:lnTo>
                      <a:pt x="1942" y="3532"/>
                    </a:lnTo>
                    <a:lnTo>
                      <a:pt x="1913" y="3527"/>
                    </a:lnTo>
                    <a:lnTo>
                      <a:pt x="1886" y="3527"/>
                    </a:lnTo>
                    <a:lnTo>
                      <a:pt x="1884" y="3534"/>
                    </a:lnTo>
                    <a:lnTo>
                      <a:pt x="1880" y="3545"/>
                    </a:lnTo>
                    <a:lnTo>
                      <a:pt x="1876" y="3551"/>
                    </a:lnTo>
                    <a:lnTo>
                      <a:pt x="1874" y="3558"/>
                    </a:lnTo>
                    <a:lnTo>
                      <a:pt x="1870" y="3565"/>
                    </a:lnTo>
                    <a:lnTo>
                      <a:pt x="1868" y="3572"/>
                    </a:lnTo>
                    <a:lnTo>
                      <a:pt x="1929" y="3612"/>
                    </a:lnTo>
                    <a:lnTo>
                      <a:pt x="1990" y="3648"/>
                    </a:lnTo>
                    <a:lnTo>
                      <a:pt x="2052" y="3679"/>
                    </a:lnTo>
                    <a:lnTo>
                      <a:pt x="2115" y="3706"/>
                    </a:lnTo>
                    <a:lnTo>
                      <a:pt x="2177" y="3726"/>
                    </a:lnTo>
                    <a:lnTo>
                      <a:pt x="2239" y="3743"/>
                    </a:lnTo>
                    <a:lnTo>
                      <a:pt x="2301" y="3753"/>
                    </a:lnTo>
                    <a:lnTo>
                      <a:pt x="2363" y="3761"/>
                    </a:lnTo>
                    <a:lnTo>
                      <a:pt x="2378" y="3791"/>
                    </a:lnTo>
                    <a:lnTo>
                      <a:pt x="2395" y="3815"/>
                    </a:lnTo>
                    <a:lnTo>
                      <a:pt x="2411" y="3833"/>
                    </a:lnTo>
                    <a:lnTo>
                      <a:pt x="2429" y="3846"/>
                    </a:lnTo>
                    <a:lnTo>
                      <a:pt x="2447" y="3853"/>
                    </a:lnTo>
                    <a:lnTo>
                      <a:pt x="2467" y="3861"/>
                    </a:lnTo>
                    <a:lnTo>
                      <a:pt x="2490" y="3869"/>
                    </a:lnTo>
                    <a:lnTo>
                      <a:pt x="2516" y="3878"/>
                    </a:lnTo>
                    <a:lnTo>
                      <a:pt x="2523" y="3903"/>
                    </a:lnTo>
                    <a:lnTo>
                      <a:pt x="2530" y="3924"/>
                    </a:lnTo>
                    <a:lnTo>
                      <a:pt x="2535" y="3944"/>
                    </a:lnTo>
                    <a:lnTo>
                      <a:pt x="2538" y="3963"/>
                    </a:lnTo>
                    <a:lnTo>
                      <a:pt x="2538" y="3980"/>
                    </a:lnTo>
                    <a:lnTo>
                      <a:pt x="2538" y="3997"/>
                    </a:lnTo>
                    <a:lnTo>
                      <a:pt x="2536" y="4013"/>
                    </a:lnTo>
                    <a:lnTo>
                      <a:pt x="2535" y="4031"/>
                    </a:lnTo>
                    <a:lnTo>
                      <a:pt x="2477" y="4020"/>
                    </a:lnTo>
                    <a:lnTo>
                      <a:pt x="2418" y="3999"/>
                    </a:lnTo>
                    <a:lnTo>
                      <a:pt x="2359" y="3972"/>
                    </a:lnTo>
                    <a:lnTo>
                      <a:pt x="2299" y="3943"/>
                    </a:lnTo>
                    <a:lnTo>
                      <a:pt x="2232" y="3914"/>
                    </a:lnTo>
                    <a:lnTo>
                      <a:pt x="2162" y="3892"/>
                    </a:lnTo>
                    <a:lnTo>
                      <a:pt x="2086" y="3878"/>
                    </a:lnTo>
                    <a:lnTo>
                      <a:pt x="2003" y="3878"/>
                    </a:lnTo>
                    <a:lnTo>
                      <a:pt x="2003" y="3884"/>
                    </a:lnTo>
                    <a:lnTo>
                      <a:pt x="2005" y="3891"/>
                    </a:lnTo>
                    <a:lnTo>
                      <a:pt x="2006" y="3897"/>
                    </a:lnTo>
                    <a:lnTo>
                      <a:pt x="2008" y="3904"/>
                    </a:lnTo>
                    <a:lnTo>
                      <a:pt x="2009" y="3910"/>
                    </a:lnTo>
                    <a:lnTo>
                      <a:pt x="2010" y="3917"/>
                    </a:lnTo>
                    <a:lnTo>
                      <a:pt x="2012" y="3924"/>
                    </a:lnTo>
                    <a:lnTo>
                      <a:pt x="2013" y="3931"/>
                    </a:lnTo>
                    <a:lnTo>
                      <a:pt x="2021" y="3936"/>
                    </a:lnTo>
                    <a:lnTo>
                      <a:pt x="2031" y="3941"/>
                    </a:lnTo>
                    <a:lnTo>
                      <a:pt x="2041" y="3946"/>
                    </a:lnTo>
                    <a:lnTo>
                      <a:pt x="2060" y="3952"/>
                    </a:lnTo>
                    <a:lnTo>
                      <a:pt x="2084" y="3955"/>
                    </a:lnTo>
                    <a:lnTo>
                      <a:pt x="2121" y="3963"/>
                    </a:lnTo>
                    <a:lnTo>
                      <a:pt x="2171" y="3973"/>
                    </a:lnTo>
                    <a:lnTo>
                      <a:pt x="2237" y="3986"/>
                    </a:lnTo>
                    <a:lnTo>
                      <a:pt x="2262" y="4038"/>
                    </a:lnTo>
                    <a:lnTo>
                      <a:pt x="2275" y="4080"/>
                    </a:lnTo>
                    <a:lnTo>
                      <a:pt x="2281" y="4110"/>
                    </a:lnTo>
                    <a:lnTo>
                      <a:pt x="2288" y="4137"/>
                    </a:lnTo>
                    <a:lnTo>
                      <a:pt x="2300" y="4157"/>
                    </a:lnTo>
                    <a:lnTo>
                      <a:pt x="2325" y="4178"/>
                    </a:lnTo>
                    <a:lnTo>
                      <a:pt x="2367" y="4201"/>
                    </a:lnTo>
                    <a:lnTo>
                      <a:pt x="2435" y="4228"/>
                    </a:lnTo>
                    <a:lnTo>
                      <a:pt x="2500" y="4216"/>
                    </a:lnTo>
                    <a:lnTo>
                      <a:pt x="2549" y="4217"/>
                    </a:lnTo>
                    <a:lnTo>
                      <a:pt x="2585" y="4228"/>
                    </a:lnTo>
                    <a:lnTo>
                      <a:pt x="2613" y="4246"/>
                    </a:lnTo>
                    <a:lnTo>
                      <a:pt x="2637" y="4267"/>
                    </a:lnTo>
                    <a:lnTo>
                      <a:pt x="2665" y="4293"/>
                    </a:lnTo>
                    <a:lnTo>
                      <a:pt x="2701" y="4319"/>
                    </a:lnTo>
                    <a:lnTo>
                      <a:pt x="2751" y="4345"/>
                    </a:lnTo>
                    <a:lnTo>
                      <a:pt x="2749" y="4376"/>
                    </a:lnTo>
                    <a:lnTo>
                      <a:pt x="2748" y="4405"/>
                    </a:lnTo>
                    <a:lnTo>
                      <a:pt x="2745" y="4430"/>
                    </a:lnTo>
                    <a:lnTo>
                      <a:pt x="2741" y="4453"/>
                    </a:lnTo>
                    <a:lnTo>
                      <a:pt x="2734" y="4473"/>
                    </a:lnTo>
                    <a:lnTo>
                      <a:pt x="2727" y="4494"/>
                    </a:lnTo>
                    <a:lnTo>
                      <a:pt x="2716" y="4513"/>
                    </a:lnTo>
                    <a:lnTo>
                      <a:pt x="2706" y="4534"/>
                    </a:lnTo>
                    <a:lnTo>
                      <a:pt x="2644" y="4503"/>
                    </a:lnTo>
                    <a:lnTo>
                      <a:pt x="2586" y="4472"/>
                    </a:lnTo>
                    <a:lnTo>
                      <a:pt x="2530" y="4443"/>
                    </a:lnTo>
                    <a:lnTo>
                      <a:pt x="2474" y="4415"/>
                    </a:lnTo>
                    <a:lnTo>
                      <a:pt x="2416" y="4390"/>
                    </a:lnTo>
                    <a:lnTo>
                      <a:pt x="2354" y="4370"/>
                    </a:lnTo>
                    <a:lnTo>
                      <a:pt x="2286" y="4354"/>
                    </a:lnTo>
                    <a:lnTo>
                      <a:pt x="2211" y="4345"/>
                    </a:lnTo>
                    <a:lnTo>
                      <a:pt x="2172" y="4323"/>
                    </a:lnTo>
                    <a:lnTo>
                      <a:pt x="2139" y="4299"/>
                    </a:lnTo>
                    <a:lnTo>
                      <a:pt x="2107" y="4275"/>
                    </a:lnTo>
                    <a:lnTo>
                      <a:pt x="2076" y="4252"/>
                    </a:lnTo>
                    <a:lnTo>
                      <a:pt x="2040" y="4230"/>
                    </a:lnTo>
                    <a:lnTo>
                      <a:pt x="2001" y="4212"/>
                    </a:lnTo>
                    <a:lnTo>
                      <a:pt x="1952" y="4198"/>
                    </a:lnTo>
                    <a:lnTo>
                      <a:pt x="1895" y="4192"/>
                    </a:lnTo>
                    <a:lnTo>
                      <a:pt x="1913" y="4296"/>
                    </a:lnTo>
                    <a:lnTo>
                      <a:pt x="1962" y="4368"/>
                    </a:lnTo>
                    <a:lnTo>
                      <a:pt x="2032" y="4415"/>
                    </a:lnTo>
                    <a:lnTo>
                      <a:pt x="2116" y="4451"/>
                    </a:lnTo>
                    <a:lnTo>
                      <a:pt x="2201" y="4483"/>
                    </a:lnTo>
                    <a:lnTo>
                      <a:pt x="2282" y="4523"/>
                    </a:lnTo>
                    <a:lnTo>
                      <a:pt x="2347" y="4581"/>
                    </a:lnTo>
                    <a:lnTo>
                      <a:pt x="2390" y="4669"/>
                    </a:lnTo>
                    <a:lnTo>
                      <a:pt x="2458" y="4676"/>
                    </a:lnTo>
                    <a:lnTo>
                      <a:pt x="2519" y="4682"/>
                    </a:lnTo>
                    <a:lnTo>
                      <a:pt x="2573" y="4688"/>
                    </a:lnTo>
                    <a:lnTo>
                      <a:pt x="2620" y="4698"/>
                    </a:lnTo>
                    <a:lnTo>
                      <a:pt x="2658" y="4713"/>
                    </a:lnTo>
                    <a:lnTo>
                      <a:pt x="2689" y="4737"/>
                    </a:lnTo>
                    <a:lnTo>
                      <a:pt x="2710" y="4771"/>
                    </a:lnTo>
                    <a:lnTo>
                      <a:pt x="2723" y="4822"/>
                    </a:lnTo>
                    <a:lnTo>
                      <a:pt x="2767" y="4828"/>
                    </a:lnTo>
                    <a:lnTo>
                      <a:pt x="2803" y="4833"/>
                    </a:lnTo>
                    <a:lnTo>
                      <a:pt x="2830" y="4835"/>
                    </a:lnTo>
                    <a:lnTo>
                      <a:pt x="2854" y="4840"/>
                    </a:lnTo>
                    <a:lnTo>
                      <a:pt x="2873" y="4846"/>
                    </a:lnTo>
                    <a:lnTo>
                      <a:pt x="2893" y="4860"/>
                    </a:lnTo>
                    <a:lnTo>
                      <a:pt x="2913" y="4880"/>
                    </a:lnTo>
                    <a:lnTo>
                      <a:pt x="2939" y="4912"/>
                    </a:lnTo>
                    <a:lnTo>
                      <a:pt x="2938" y="4918"/>
                    </a:lnTo>
                    <a:lnTo>
                      <a:pt x="2937" y="4926"/>
                    </a:lnTo>
                    <a:lnTo>
                      <a:pt x="2934" y="4934"/>
                    </a:lnTo>
                    <a:lnTo>
                      <a:pt x="2933" y="4943"/>
                    </a:lnTo>
                    <a:lnTo>
                      <a:pt x="2930" y="4951"/>
                    </a:lnTo>
                    <a:lnTo>
                      <a:pt x="2927" y="4960"/>
                    </a:lnTo>
                    <a:lnTo>
                      <a:pt x="2924" y="4967"/>
                    </a:lnTo>
                    <a:lnTo>
                      <a:pt x="2921" y="4975"/>
                    </a:lnTo>
                    <a:lnTo>
                      <a:pt x="2902" y="4977"/>
                    </a:lnTo>
                    <a:lnTo>
                      <a:pt x="2888" y="4980"/>
                    </a:lnTo>
                    <a:lnTo>
                      <a:pt x="2874" y="4981"/>
                    </a:lnTo>
                    <a:lnTo>
                      <a:pt x="2862" y="4982"/>
                    </a:lnTo>
                    <a:lnTo>
                      <a:pt x="2847" y="4981"/>
                    </a:lnTo>
                    <a:lnTo>
                      <a:pt x="2829" y="4980"/>
                    </a:lnTo>
                    <a:lnTo>
                      <a:pt x="2806" y="4977"/>
                    </a:lnTo>
                    <a:lnTo>
                      <a:pt x="2777" y="4975"/>
                    </a:lnTo>
                    <a:lnTo>
                      <a:pt x="2740" y="5034"/>
                    </a:lnTo>
                    <a:lnTo>
                      <a:pt x="2697" y="5047"/>
                    </a:lnTo>
                    <a:lnTo>
                      <a:pt x="2649" y="5031"/>
                    </a:lnTo>
                    <a:lnTo>
                      <a:pt x="2598" y="4999"/>
                    </a:lnTo>
                    <a:lnTo>
                      <a:pt x="2547" y="4964"/>
                    </a:lnTo>
                    <a:lnTo>
                      <a:pt x="2499" y="4945"/>
                    </a:lnTo>
                    <a:lnTo>
                      <a:pt x="2458" y="4956"/>
                    </a:lnTo>
                    <a:lnTo>
                      <a:pt x="2427" y="5011"/>
                    </a:lnTo>
                    <a:lnTo>
                      <a:pt x="2400" y="5024"/>
                    </a:lnTo>
                    <a:lnTo>
                      <a:pt x="2377" y="5031"/>
                    </a:lnTo>
                    <a:lnTo>
                      <a:pt x="2356" y="5031"/>
                    </a:lnTo>
                    <a:lnTo>
                      <a:pt x="2337" y="5026"/>
                    </a:lnTo>
                    <a:lnTo>
                      <a:pt x="2316" y="5014"/>
                    </a:lnTo>
                    <a:lnTo>
                      <a:pt x="2298" y="4998"/>
                    </a:lnTo>
                    <a:lnTo>
                      <a:pt x="2276" y="4975"/>
                    </a:lnTo>
                    <a:lnTo>
                      <a:pt x="2255" y="4948"/>
                    </a:lnTo>
                    <a:lnTo>
                      <a:pt x="2233" y="4949"/>
                    </a:lnTo>
                    <a:lnTo>
                      <a:pt x="2220" y="4956"/>
                    </a:lnTo>
                    <a:lnTo>
                      <a:pt x="2212" y="4966"/>
                    </a:lnTo>
                    <a:lnTo>
                      <a:pt x="2209" y="4979"/>
                    </a:lnTo>
                    <a:lnTo>
                      <a:pt x="2207" y="4993"/>
                    </a:lnTo>
                    <a:lnTo>
                      <a:pt x="2209" y="5008"/>
                    </a:lnTo>
                    <a:lnTo>
                      <a:pt x="2210" y="5023"/>
                    </a:lnTo>
                    <a:lnTo>
                      <a:pt x="2211" y="5038"/>
                    </a:lnTo>
                    <a:lnTo>
                      <a:pt x="2186" y="5037"/>
                    </a:lnTo>
                    <a:lnTo>
                      <a:pt x="2167" y="5037"/>
                    </a:lnTo>
                    <a:lnTo>
                      <a:pt x="2152" y="5036"/>
                    </a:lnTo>
                    <a:lnTo>
                      <a:pt x="2140" y="5036"/>
                    </a:lnTo>
                    <a:lnTo>
                      <a:pt x="2128" y="5032"/>
                    </a:lnTo>
                    <a:lnTo>
                      <a:pt x="2116" y="5030"/>
                    </a:lnTo>
                    <a:lnTo>
                      <a:pt x="2102" y="5025"/>
                    </a:lnTo>
                    <a:lnTo>
                      <a:pt x="2084" y="5020"/>
                    </a:lnTo>
                    <a:lnTo>
                      <a:pt x="2082" y="5025"/>
                    </a:lnTo>
                    <a:lnTo>
                      <a:pt x="2079" y="5028"/>
                    </a:lnTo>
                    <a:lnTo>
                      <a:pt x="2076" y="5032"/>
                    </a:lnTo>
                    <a:lnTo>
                      <a:pt x="2076" y="5038"/>
                    </a:lnTo>
                    <a:lnTo>
                      <a:pt x="2112" y="5075"/>
                    </a:lnTo>
                    <a:lnTo>
                      <a:pt x="2152" y="5088"/>
                    </a:lnTo>
                    <a:lnTo>
                      <a:pt x="2192" y="5085"/>
                    </a:lnTo>
                    <a:lnTo>
                      <a:pt x="2232" y="5078"/>
                    </a:lnTo>
                    <a:lnTo>
                      <a:pt x="2269" y="5075"/>
                    </a:lnTo>
                    <a:lnTo>
                      <a:pt x="2305" y="5088"/>
                    </a:lnTo>
                    <a:lnTo>
                      <a:pt x="2335" y="5126"/>
                    </a:lnTo>
                    <a:lnTo>
                      <a:pt x="2363" y="5200"/>
                    </a:lnTo>
                    <a:lnTo>
                      <a:pt x="2402" y="5199"/>
                    </a:lnTo>
                    <a:lnTo>
                      <a:pt x="2439" y="5195"/>
                    </a:lnTo>
                    <a:lnTo>
                      <a:pt x="2472" y="5189"/>
                    </a:lnTo>
                    <a:lnTo>
                      <a:pt x="2502" y="5186"/>
                    </a:lnTo>
                    <a:lnTo>
                      <a:pt x="2528" y="5187"/>
                    </a:lnTo>
                    <a:lnTo>
                      <a:pt x="2554" y="5197"/>
                    </a:lnTo>
                    <a:lnTo>
                      <a:pt x="2579" y="5217"/>
                    </a:lnTo>
                    <a:lnTo>
                      <a:pt x="2606" y="5254"/>
                    </a:lnTo>
                    <a:lnTo>
                      <a:pt x="2612" y="5254"/>
                    </a:lnTo>
                    <a:lnTo>
                      <a:pt x="2619" y="5254"/>
                    </a:lnTo>
                    <a:lnTo>
                      <a:pt x="2626" y="5254"/>
                    </a:lnTo>
                    <a:lnTo>
                      <a:pt x="2633" y="5254"/>
                    </a:lnTo>
                    <a:lnTo>
                      <a:pt x="2666" y="5215"/>
                    </a:lnTo>
                    <a:lnTo>
                      <a:pt x="2702" y="5187"/>
                    </a:lnTo>
                    <a:lnTo>
                      <a:pt x="2738" y="5171"/>
                    </a:lnTo>
                    <a:lnTo>
                      <a:pt x="2773" y="5165"/>
                    </a:lnTo>
                    <a:lnTo>
                      <a:pt x="2806" y="5168"/>
                    </a:lnTo>
                    <a:lnTo>
                      <a:pt x="2838" y="5184"/>
                    </a:lnTo>
                    <a:lnTo>
                      <a:pt x="2867" y="5209"/>
                    </a:lnTo>
                    <a:lnTo>
                      <a:pt x="2894" y="5246"/>
                    </a:lnTo>
                    <a:lnTo>
                      <a:pt x="2879" y="5262"/>
                    </a:lnTo>
                    <a:lnTo>
                      <a:pt x="2867" y="5276"/>
                    </a:lnTo>
                    <a:lnTo>
                      <a:pt x="2859" y="5286"/>
                    </a:lnTo>
                    <a:lnTo>
                      <a:pt x="2853" y="5297"/>
                    </a:lnTo>
                    <a:lnTo>
                      <a:pt x="2848" y="5304"/>
                    </a:lnTo>
                    <a:lnTo>
                      <a:pt x="2846" y="5312"/>
                    </a:lnTo>
                    <a:lnTo>
                      <a:pt x="2842" y="5321"/>
                    </a:lnTo>
                    <a:lnTo>
                      <a:pt x="2841" y="5334"/>
                    </a:lnTo>
                    <a:lnTo>
                      <a:pt x="2994" y="5372"/>
                    </a:lnTo>
                    <a:lnTo>
                      <a:pt x="3073" y="5432"/>
                    </a:lnTo>
                    <a:lnTo>
                      <a:pt x="3092" y="5501"/>
                    </a:lnTo>
                    <a:lnTo>
                      <a:pt x="3066" y="5575"/>
                    </a:lnTo>
                    <a:lnTo>
                      <a:pt x="3008" y="5644"/>
                    </a:lnTo>
                    <a:lnTo>
                      <a:pt x="2932" y="5701"/>
                    </a:lnTo>
                    <a:lnTo>
                      <a:pt x="2853" y="5739"/>
                    </a:lnTo>
                    <a:lnTo>
                      <a:pt x="2786" y="5748"/>
                    </a:lnTo>
                    <a:lnTo>
                      <a:pt x="2781" y="5741"/>
                    </a:lnTo>
                    <a:lnTo>
                      <a:pt x="2777" y="5734"/>
                    </a:lnTo>
                    <a:lnTo>
                      <a:pt x="2771" y="5725"/>
                    </a:lnTo>
                    <a:lnTo>
                      <a:pt x="2766" y="5716"/>
                    </a:lnTo>
                    <a:lnTo>
                      <a:pt x="2759" y="5705"/>
                    </a:lnTo>
                    <a:lnTo>
                      <a:pt x="2753" y="5693"/>
                    </a:lnTo>
                    <a:lnTo>
                      <a:pt x="2747" y="5677"/>
                    </a:lnTo>
                    <a:lnTo>
                      <a:pt x="2741" y="5659"/>
                    </a:lnTo>
                    <a:lnTo>
                      <a:pt x="2734" y="5658"/>
                    </a:lnTo>
                    <a:lnTo>
                      <a:pt x="2728" y="5657"/>
                    </a:lnTo>
                    <a:lnTo>
                      <a:pt x="2722" y="5656"/>
                    </a:lnTo>
                    <a:lnTo>
                      <a:pt x="2719" y="5655"/>
                    </a:lnTo>
                    <a:lnTo>
                      <a:pt x="2707" y="5651"/>
                    </a:lnTo>
                    <a:lnTo>
                      <a:pt x="2696" y="5650"/>
                    </a:lnTo>
                    <a:lnTo>
                      <a:pt x="2692" y="5670"/>
                    </a:lnTo>
                    <a:lnTo>
                      <a:pt x="2692" y="5691"/>
                    </a:lnTo>
                    <a:lnTo>
                      <a:pt x="2694" y="5712"/>
                    </a:lnTo>
                    <a:lnTo>
                      <a:pt x="2697" y="5733"/>
                    </a:lnTo>
                    <a:lnTo>
                      <a:pt x="2700" y="5752"/>
                    </a:lnTo>
                    <a:lnTo>
                      <a:pt x="2702" y="5771"/>
                    </a:lnTo>
                    <a:lnTo>
                      <a:pt x="2704" y="5788"/>
                    </a:lnTo>
                    <a:lnTo>
                      <a:pt x="2706" y="5803"/>
                    </a:lnTo>
                    <a:lnTo>
                      <a:pt x="2755" y="5803"/>
                    </a:lnTo>
                    <a:lnTo>
                      <a:pt x="2796" y="5804"/>
                    </a:lnTo>
                    <a:lnTo>
                      <a:pt x="2825" y="5809"/>
                    </a:lnTo>
                    <a:lnTo>
                      <a:pt x="2850" y="5817"/>
                    </a:lnTo>
                    <a:lnTo>
                      <a:pt x="2868" y="5830"/>
                    </a:lnTo>
                    <a:lnTo>
                      <a:pt x="2886" y="5852"/>
                    </a:lnTo>
                    <a:lnTo>
                      <a:pt x="2901" y="5880"/>
                    </a:lnTo>
                    <a:lnTo>
                      <a:pt x="2921" y="5920"/>
                    </a:lnTo>
                    <a:lnTo>
                      <a:pt x="2946" y="5919"/>
                    </a:lnTo>
                    <a:lnTo>
                      <a:pt x="2970" y="5917"/>
                    </a:lnTo>
                    <a:lnTo>
                      <a:pt x="2990" y="5913"/>
                    </a:lnTo>
                    <a:lnTo>
                      <a:pt x="3012" y="5911"/>
                    </a:lnTo>
                    <a:lnTo>
                      <a:pt x="3029" y="5907"/>
                    </a:lnTo>
                    <a:lnTo>
                      <a:pt x="3048" y="5904"/>
                    </a:lnTo>
                    <a:lnTo>
                      <a:pt x="3065" y="5901"/>
                    </a:lnTo>
                    <a:lnTo>
                      <a:pt x="3083" y="5901"/>
                    </a:lnTo>
                    <a:lnTo>
                      <a:pt x="3131" y="5939"/>
                    </a:lnTo>
                    <a:lnTo>
                      <a:pt x="3172" y="5967"/>
                    </a:lnTo>
                    <a:lnTo>
                      <a:pt x="3200" y="5986"/>
                    </a:lnTo>
                    <a:lnTo>
                      <a:pt x="3220" y="6005"/>
                    </a:lnTo>
                    <a:lnTo>
                      <a:pt x="3227" y="6027"/>
                    </a:lnTo>
                    <a:lnTo>
                      <a:pt x="3224" y="6063"/>
                    </a:lnTo>
                    <a:lnTo>
                      <a:pt x="3208" y="6114"/>
                    </a:lnTo>
                    <a:lnTo>
                      <a:pt x="3182" y="6190"/>
                    </a:lnTo>
                    <a:lnTo>
                      <a:pt x="3142" y="6220"/>
                    </a:lnTo>
                    <a:lnTo>
                      <a:pt x="3109" y="6233"/>
                    </a:lnTo>
                    <a:lnTo>
                      <a:pt x="3082" y="6231"/>
                    </a:lnTo>
                    <a:lnTo>
                      <a:pt x="3057" y="6220"/>
                    </a:lnTo>
                    <a:lnTo>
                      <a:pt x="3032" y="6203"/>
                    </a:lnTo>
                    <a:lnTo>
                      <a:pt x="3006" y="6186"/>
                    </a:lnTo>
                    <a:lnTo>
                      <a:pt x="2975" y="6174"/>
                    </a:lnTo>
                    <a:lnTo>
                      <a:pt x="2939" y="6172"/>
                    </a:lnTo>
                    <a:lnTo>
                      <a:pt x="2938" y="6184"/>
                    </a:lnTo>
                    <a:lnTo>
                      <a:pt x="2937" y="6197"/>
                    </a:lnTo>
                    <a:lnTo>
                      <a:pt x="2936" y="6209"/>
                    </a:lnTo>
                    <a:lnTo>
                      <a:pt x="2934" y="6220"/>
                    </a:lnTo>
                    <a:lnTo>
                      <a:pt x="2932" y="6231"/>
                    </a:lnTo>
                    <a:lnTo>
                      <a:pt x="2931" y="6244"/>
                    </a:lnTo>
                    <a:lnTo>
                      <a:pt x="2930" y="6256"/>
                    </a:lnTo>
                    <a:lnTo>
                      <a:pt x="2930" y="6270"/>
                    </a:lnTo>
                    <a:lnTo>
                      <a:pt x="2901" y="6287"/>
                    </a:lnTo>
                    <a:lnTo>
                      <a:pt x="2873" y="6295"/>
                    </a:lnTo>
                    <a:lnTo>
                      <a:pt x="2843" y="6298"/>
                    </a:lnTo>
                    <a:lnTo>
                      <a:pt x="2816" y="6300"/>
                    </a:lnTo>
                    <a:lnTo>
                      <a:pt x="2791" y="6302"/>
                    </a:lnTo>
                    <a:lnTo>
                      <a:pt x="2771" y="6313"/>
                    </a:lnTo>
                    <a:lnTo>
                      <a:pt x="2757" y="6333"/>
                    </a:lnTo>
                    <a:lnTo>
                      <a:pt x="2751" y="6370"/>
                    </a:lnTo>
                    <a:lnTo>
                      <a:pt x="2765" y="6385"/>
                    </a:lnTo>
                    <a:lnTo>
                      <a:pt x="2776" y="6400"/>
                    </a:lnTo>
                    <a:lnTo>
                      <a:pt x="2784" y="6413"/>
                    </a:lnTo>
                    <a:lnTo>
                      <a:pt x="2790" y="6427"/>
                    </a:lnTo>
                    <a:lnTo>
                      <a:pt x="2792" y="6439"/>
                    </a:lnTo>
                    <a:lnTo>
                      <a:pt x="2795" y="6452"/>
                    </a:lnTo>
                    <a:lnTo>
                      <a:pt x="2795" y="6464"/>
                    </a:lnTo>
                    <a:lnTo>
                      <a:pt x="2796" y="6478"/>
                    </a:lnTo>
                    <a:lnTo>
                      <a:pt x="2745" y="6513"/>
                    </a:lnTo>
                    <a:lnTo>
                      <a:pt x="2708" y="6529"/>
                    </a:lnTo>
                    <a:lnTo>
                      <a:pt x="2678" y="6526"/>
                    </a:lnTo>
                    <a:lnTo>
                      <a:pt x="2653" y="6516"/>
                    </a:lnTo>
                    <a:lnTo>
                      <a:pt x="2625" y="6498"/>
                    </a:lnTo>
                    <a:lnTo>
                      <a:pt x="2594" y="6485"/>
                    </a:lnTo>
                    <a:lnTo>
                      <a:pt x="2553" y="6478"/>
                    </a:lnTo>
                    <a:lnTo>
                      <a:pt x="2498" y="6486"/>
                    </a:lnTo>
                    <a:lnTo>
                      <a:pt x="2497" y="6492"/>
                    </a:lnTo>
                    <a:lnTo>
                      <a:pt x="2497" y="6499"/>
                    </a:lnTo>
                    <a:lnTo>
                      <a:pt x="2493" y="6506"/>
                    </a:lnTo>
                    <a:lnTo>
                      <a:pt x="2490" y="6513"/>
                    </a:lnTo>
                    <a:lnTo>
                      <a:pt x="2524" y="6553"/>
                    </a:lnTo>
                    <a:lnTo>
                      <a:pt x="2547" y="6595"/>
                    </a:lnTo>
                    <a:lnTo>
                      <a:pt x="2555" y="6637"/>
                    </a:lnTo>
                    <a:lnTo>
                      <a:pt x="2557" y="6679"/>
                    </a:lnTo>
                    <a:lnTo>
                      <a:pt x="2551" y="6721"/>
                    </a:lnTo>
                    <a:lnTo>
                      <a:pt x="2543" y="6764"/>
                    </a:lnTo>
                    <a:lnTo>
                      <a:pt x="2532" y="6805"/>
                    </a:lnTo>
                    <a:lnTo>
                      <a:pt x="2525" y="6847"/>
                    </a:lnTo>
                    <a:lnTo>
                      <a:pt x="2576" y="6889"/>
                    </a:lnTo>
                    <a:lnTo>
                      <a:pt x="2643" y="6918"/>
                    </a:lnTo>
                    <a:lnTo>
                      <a:pt x="2715" y="6936"/>
                    </a:lnTo>
                    <a:lnTo>
                      <a:pt x="2790" y="6951"/>
                    </a:lnTo>
                    <a:lnTo>
                      <a:pt x="2856" y="6968"/>
                    </a:lnTo>
                    <a:lnTo>
                      <a:pt x="2913" y="6994"/>
                    </a:lnTo>
                    <a:lnTo>
                      <a:pt x="2951" y="7035"/>
                    </a:lnTo>
                    <a:lnTo>
                      <a:pt x="2966" y="7098"/>
                    </a:lnTo>
                    <a:lnTo>
                      <a:pt x="3016" y="7117"/>
                    </a:lnTo>
                    <a:lnTo>
                      <a:pt x="3057" y="7137"/>
                    </a:lnTo>
                    <a:lnTo>
                      <a:pt x="3084" y="7157"/>
                    </a:lnTo>
                    <a:lnTo>
                      <a:pt x="3099" y="7180"/>
                    </a:lnTo>
                    <a:lnTo>
                      <a:pt x="3102" y="7204"/>
                    </a:lnTo>
                    <a:lnTo>
                      <a:pt x="3092" y="7231"/>
                    </a:lnTo>
                    <a:lnTo>
                      <a:pt x="3071" y="7261"/>
                    </a:lnTo>
                    <a:lnTo>
                      <a:pt x="3038" y="7296"/>
                    </a:lnTo>
                    <a:lnTo>
                      <a:pt x="3054" y="7318"/>
                    </a:lnTo>
                    <a:lnTo>
                      <a:pt x="3092" y="7357"/>
                    </a:lnTo>
                    <a:lnTo>
                      <a:pt x="3138" y="7404"/>
                    </a:lnTo>
                    <a:lnTo>
                      <a:pt x="3182" y="7457"/>
                    </a:lnTo>
                    <a:lnTo>
                      <a:pt x="3210" y="7510"/>
                    </a:lnTo>
                    <a:lnTo>
                      <a:pt x="3213" y="7558"/>
                    </a:lnTo>
                    <a:lnTo>
                      <a:pt x="3178" y="7596"/>
                    </a:lnTo>
                    <a:lnTo>
                      <a:pt x="3092" y="7620"/>
                    </a:lnTo>
                    <a:lnTo>
                      <a:pt x="3087" y="7639"/>
                    </a:lnTo>
                    <a:lnTo>
                      <a:pt x="3084" y="7652"/>
                    </a:lnTo>
                    <a:lnTo>
                      <a:pt x="3079" y="7660"/>
                    </a:lnTo>
                    <a:lnTo>
                      <a:pt x="3074" y="7666"/>
                    </a:lnTo>
                    <a:lnTo>
                      <a:pt x="3067" y="7670"/>
                    </a:lnTo>
                    <a:lnTo>
                      <a:pt x="3059" y="7675"/>
                    </a:lnTo>
                    <a:lnTo>
                      <a:pt x="3048" y="7680"/>
                    </a:lnTo>
                    <a:lnTo>
                      <a:pt x="3038" y="7692"/>
                    </a:lnTo>
                    <a:lnTo>
                      <a:pt x="3003" y="7689"/>
                    </a:lnTo>
                    <a:lnTo>
                      <a:pt x="2977" y="7688"/>
                    </a:lnTo>
                    <a:lnTo>
                      <a:pt x="2956" y="7683"/>
                    </a:lnTo>
                    <a:lnTo>
                      <a:pt x="2940" y="7677"/>
                    </a:lnTo>
                    <a:lnTo>
                      <a:pt x="2925" y="7664"/>
                    </a:lnTo>
                    <a:lnTo>
                      <a:pt x="2913" y="7645"/>
                    </a:lnTo>
                    <a:lnTo>
                      <a:pt x="2899" y="7615"/>
                    </a:lnTo>
                    <a:lnTo>
                      <a:pt x="2885" y="7575"/>
                    </a:lnTo>
                    <a:lnTo>
                      <a:pt x="2874" y="7562"/>
                    </a:lnTo>
                    <a:lnTo>
                      <a:pt x="2866" y="7554"/>
                    </a:lnTo>
                    <a:lnTo>
                      <a:pt x="2856" y="7548"/>
                    </a:lnTo>
                    <a:lnTo>
                      <a:pt x="2849" y="7546"/>
                    </a:lnTo>
                    <a:lnTo>
                      <a:pt x="2840" y="7546"/>
                    </a:lnTo>
                    <a:lnTo>
                      <a:pt x="2831" y="7550"/>
                    </a:lnTo>
                    <a:lnTo>
                      <a:pt x="2822" y="7556"/>
                    </a:lnTo>
                    <a:lnTo>
                      <a:pt x="2813" y="7567"/>
                    </a:lnTo>
                    <a:lnTo>
                      <a:pt x="2803" y="7581"/>
                    </a:lnTo>
                    <a:lnTo>
                      <a:pt x="2795" y="7600"/>
                    </a:lnTo>
                    <a:lnTo>
                      <a:pt x="2786" y="7620"/>
                    </a:lnTo>
                    <a:lnTo>
                      <a:pt x="2780" y="7641"/>
                    </a:lnTo>
                    <a:lnTo>
                      <a:pt x="2774" y="7660"/>
                    </a:lnTo>
                    <a:lnTo>
                      <a:pt x="2771" y="7680"/>
                    </a:lnTo>
                    <a:lnTo>
                      <a:pt x="2768" y="7697"/>
                    </a:lnTo>
                    <a:lnTo>
                      <a:pt x="2768" y="7710"/>
                    </a:lnTo>
                    <a:lnTo>
                      <a:pt x="2803" y="7739"/>
                    </a:lnTo>
                    <a:lnTo>
                      <a:pt x="2837" y="7759"/>
                    </a:lnTo>
                    <a:lnTo>
                      <a:pt x="2870" y="7772"/>
                    </a:lnTo>
                    <a:lnTo>
                      <a:pt x="2904" y="7780"/>
                    </a:lnTo>
                    <a:lnTo>
                      <a:pt x="2936" y="7784"/>
                    </a:lnTo>
                    <a:lnTo>
                      <a:pt x="2971" y="7786"/>
                    </a:lnTo>
                    <a:lnTo>
                      <a:pt x="3007" y="7787"/>
                    </a:lnTo>
                    <a:lnTo>
                      <a:pt x="3047" y="7791"/>
                    </a:lnTo>
                    <a:lnTo>
                      <a:pt x="3050" y="7797"/>
                    </a:lnTo>
                    <a:lnTo>
                      <a:pt x="3052" y="7803"/>
                    </a:lnTo>
                    <a:lnTo>
                      <a:pt x="3053" y="7807"/>
                    </a:lnTo>
                    <a:lnTo>
                      <a:pt x="3055" y="7812"/>
                    </a:lnTo>
                    <a:lnTo>
                      <a:pt x="3055" y="7819"/>
                    </a:lnTo>
                    <a:lnTo>
                      <a:pt x="3057" y="7828"/>
                    </a:lnTo>
                    <a:lnTo>
                      <a:pt x="3050" y="7844"/>
                    </a:lnTo>
                    <a:lnTo>
                      <a:pt x="3045" y="7858"/>
                    </a:lnTo>
                    <a:lnTo>
                      <a:pt x="3041" y="7868"/>
                    </a:lnTo>
                    <a:lnTo>
                      <a:pt x="3040" y="7879"/>
                    </a:lnTo>
                    <a:lnTo>
                      <a:pt x="3038" y="7886"/>
                    </a:lnTo>
                    <a:lnTo>
                      <a:pt x="3038" y="7894"/>
                    </a:lnTo>
                    <a:lnTo>
                      <a:pt x="3038" y="7905"/>
                    </a:lnTo>
                    <a:lnTo>
                      <a:pt x="3038" y="7918"/>
                    </a:lnTo>
                    <a:lnTo>
                      <a:pt x="3054" y="7919"/>
                    </a:lnTo>
                    <a:lnTo>
                      <a:pt x="3072" y="7921"/>
                    </a:lnTo>
                    <a:lnTo>
                      <a:pt x="3091" y="7924"/>
                    </a:lnTo>
                    <a:lnTo>
                      <a:pt x="3110" y="7926"/>
                    </a:lnTo>
                    <a:lnTo>
                      <a:pt x="3128" y="7927"/>
                    </a:lnTo>
                    <a:lnTo>
                      <a:pt x="3147" y="7930"/>
                    </a:lnTo>
                    <a:lnTo>
                      <a:pt x="3165" y="7932"/>
                    </a:lnTo>
                    <a:lnTo>
                      <a:pt x="3182" y="7935"/>
                    </a:lnTo>
                    <a:lnTo>
                      <a:pt x="3198" y="7958"/>
                    </a:lnTo>
                    <a:lnTo>
                      <a:pt x="3207" y="7983"/>
                    </a:lnTo>
                    <a:lnTo>
                      <a:pt x="3212" y="8007"/>
                    </a:lnTo>
                    <a:lnTo>
                      <a:pt x="3213" y="8030"/>
                    </a:lnTo>
                    <a:lnTo>
                      <a:pt x="3212" y="8052"/>
                    </a:lnTo>
                    <a:lnTo>
                      <a:pt x="3212" y="8073"/>
                    </a:lnTo>
                    <a:lnTo>
                      <a:pt x="3213" y="8091"/>
                    </a:lnTo>
                    <a:lnTo>
                      <a:pt x="3218" y="8106"/>
                    </a:lnTo>
                    <a:lnTo>
                      <a:pt x="3269" y="8145"/>
                    </a:lnTo>
                    <a:lnTo>
                      <a:pt x="3324" y="8182"/>
                    </a:lnTo>
                    <a:lnTo>
                      <a:pt x="3376" y="8217"/>
                    </a:lnTo>
                    <a:lnTo>
                      <a:pt x="3424" y="8252"/>
                    </a:lnTo>
                    <a:lnTo>
                      <a:pt x="3466" y="8289"/>
                    </a:lnTo>
                    <a:lnTo>
                      <a:pt x="3499" y="8332"/>
                    </a:lnTo>
                    <a:lnTo>
                      <a:pt x="3518" y="8380"/>
                    </a:lnTo>
                    <a:lnTo>
                      <a:pt x="3524" y="8440"/>
                    </a:lnTo>
                    <a:lnTo>
                      <a:pt x="3479" y="8461"/>
                    </a:lnTo>
                    <a:lnTo>
                      <a:pt x="3439" y="8466"/>
                    </a:lnTo>
                    <a:lnTo>
                      <a:pt x="3401" y="8459"/>
                    </a:lnTo>
                    <a:lnTo>
                      <a:pt x="3364" y="8447"/>
                    </a:lnTo>
                    <a:lnTo>
                      <a:pt x="3325" y="8435"/>
                    </a:lnTo>
                    <a:lnTo>
                      <a:pt x="3286" y="8432"/>
                    </a:lnTo>
                    <a:lnTo>
                      <a:pt x="3241" y="8443"/>
                    </a:lnTo>
                    <a:lnTo>
                      <a:pt x="3191" y="8475"/>
                    </a:lnTo>
                    <a:lnTo>
                      <a:pt x="3180" y="8472"/>
                    </a:lnTo>
                    <a:lnTo>
                      <a:pt x="3171" y="8469"/>
                    </a:lnTo>
                    <a:lnTo>
                      <a:pt x="3160" y="8467"/>
                    </a:lnTo>
                    <a:lnTo>
                      <a:pt x="3152" y="8466"/>
                    </a:lnTo>
                    <a:lnTo>
                      <a:pt x="3142" y="8463"/>
                    </a:lnTo>
                    <a:lnTo>
                      <a:pt x="3134" y="8461"/>
                    </a:lnTo>
                    <a:lnTo>
                      <a:pt x="3125" y="8459"/>
                    </a:lnTo>
                    <a:lnTo>
                      <a:pt x="3120" y="8457"/>
                    </a:lnTo>
                    <a:lnTo>
                      <a:pt x="3112" y="8448"/>
                    </a:lnTo>
                    <a:lnTo>
                      <a:pt x="3105" y="8438"/>
                    </a:lnTo>
                    <a:lnTo>
                      <a:pt x="3098" y="8428"/>
                    </a:lnTo>
                    <a:lnTo>
                      <a:pt x="3092" y="8421"/>
                    </a:lnTo>
                    <a:lnTo>
                      <a:pt x="3090" y="8421"/>
                    </a:lnTo>
                    <a:lnTo>
                      <a:pt x="3086" y="8421"/>
                    </a:lnTo>
                    <a:lnTo>
                      <a:pt x="3080" y="8421"/>
                    </a:lnTo>
                    <a:lnTo>
                      <a:pt x="3074" y="8421"/>
                    </a:lnTo>
                    <a:lnTo>
                      <a:pt x="3066" y="8429"/>
                    </a:lnTo>
                    <a:lnTo>
                      <a:pt x="3059" y="8438"/>
                    </a:lnTo>
                    <a:lnTo>
                      <a:pt x="3051" y="8447"/>
                    </a:lnTo>
                    <a:lnTo>
                      <a:pt x="3042" y="8456"/>
                    </a:lnTo>
                    <a:lnTo>
                      <a:pt x="3033" y="8464"/>
                    </a:lnTo>
                    <a:lnTo>
                      <a:pt x="3026" y="8473"/>
                    </a:lnTo>
                    <a:lnTo>
                      <a:pt x="3018" y="8482"/>
                    </a:lnTo>
                    <a:lnTo>
                      <a:pt x="3012" y="8493"/>
                    </a:lnTo>
                    <a:lnTo>
                      <a:pt x="3004" y="8493"/>
                    </a:lnTo>
                    <a:lnTo>
                      <a:pt x="2997" y="8493"/>
                    </a:lnTo>
                    <a:lnTo>
                      <a:pt x="2990" y="8493"/>
                    </a:lnTo>
                    <a:lnTo>
                      <a:pt x="2983" y="8493"/>
                    </a:lnTo>
                    <a:lnTo>
                      <a:pt x="2976" y="8493"/>
                    </a:lnTo>
                    <a:lnTo>
                      <a:pt x="2970" y="8493"/>
                    </a:lnTo>
                    <a:lnTo>
                      <a:pt x="2963" y="8493"/>
                    </a:lnTo>
                    <a:lnTo>
                      <a:pt x="2957" y="8493"/>
                    </a:lnTo>
                    <a:lnTo>
                      <a:pt x="2950" y="8480"/>
                    </a:lnTo>
                    <a:lnTo>
                      <a:pt x="2943" y="8469"/>
                    </a:lnTo>
                    <a:lnTo>
                      <a:pt x="2937" y="8459"/>
                    </a:lnTo>
                    <a:lnTo>
                      <a:pt x="2931" y="8450"/>
                    </a:lnTo>
                    <a:lnTo>
                      <a:pt x="2924" y="8438"/>
                    </a:lnTo>
                    <a:lnTo>
                      <a:pt x="2919" y="8426"/>
                    </a:lnTo>
                    <a:lnTo>
                      <a:pt x="2915" y="8411"/>
                    </a:lnTo>
                    <a:lnTo>
                      <a:pt x="2912" y="8394"/>
                    </a:lnTo>
                    <a:lnTo>
                      <a:pt x="2883" y="8380"/>
                    </a:lnTo>
                    <a:lnTo>
                      <a:pt x="2860" y="8370"/>
                    </a:lnTo>
                    <a:lnTo>
                      <a:pt x="2838" y="8358"/>
                    </a:lnTo>
                    <a:lnTo>
                      <a:pt x="2821" y="8345"/>
                    </a:lnTo>
                    <a:lnTo>
                      <a:pt x="2803" y="8328"/>
                    </a:lnTo>
                    <a:lnTo>
                      <a:pt x="2786" y="8308"/>
                    </a:lnTo>
                    <a:lnTo>
                      <a:pt x="2768" y="8282"/>
                    </a:lnTo>
                    <a:lnTo>
                      <a:pt x="2751" y="8250"/>
                    </a:lnTo>
                    <a:lnTo>
                      <a:pt x="2690" y="8243"/>
                    </a:lnTo>
                    <a:lnTo>
                      <a:pt x="2644" y="8237"/>
                    </a:lnTo>
                    <a:lnTo>
                      <a:pt x="2609" y="8227"/>
                    </a:lnTo>
                    <a:lnTo>
                      <a:pt x="2588" y="8214"/>
                    </a:lnTo>
                    <a:lnTo>
                      <a:pt x="2575" y="8192"/>
                    </a:lnTo>
                    <a:lnTo>
                      <a:pt x="2573" y="8160"/>
                    </a:lnTo>
                    <a:lnTo>
                      <a:pt x="2576" y="8113"/>
                    </a:lnTo>
                    <a:lnTo>
                      <a:pt x="2588" y="8052"/>
                    </a:lnTo>
                    <a:lnTo>
                      <a:pt x="2550" y="8069"/>
                    </a:lnTo>
                    <a:lnTo>
                      <a:pt x="2513" y="8104"/>
                    </a:lnTo>
                    <a:lnTo>
                      <a:pt x="2477" y="8143"/>
                    </a:lnTo>
                    <a:lnTo>
                      <a:pt x="2442" y="8177"/>
                    </a:lnTo>
                    <a:lnTo>
                      <a:pt x="2408" y="8194"/>
                    </a:lnTo>
                    <a:lnTo>
                      <a:pt x="2377" y="8183"/>
                    </a:lnTo>
                    <a:lnTo>
                      <a:pt x="2346" y="8134"/>
                    </a:lnTo>
                    <a:lnTo>
                      <a:pt x="2319" y="8034"/>
                    </a:lnTo>
                    <a:lnTo>
                      <a:pt x="2271" y="8026"/>
                    </a:lnTo>
                    <a:lnTo>
                      <a:pt x="2228" y="8009"/>
                    </a:lnTo>
                    <a:lnTo>
                      <a:pt x="2186" y="7984"/>
                    </a:lnTo>
                    <a:lnTo>
                      <a:pt x="2149" y="7953"/>
                    </a:lnTo>
                    <a:lnTo>
                      <a:pt x="2115" y="7914"/>
                    </a:lnTo>
                    <a:lnTo>
                      <a:pt x="2088" y="7869"/>
                    </a:lnTo>
                    <a:lnTo>
                      <a:pt x="2064" y="7818"/>
                    </a:lnTo>
                    <a:lnTo>
                      <a:pt x="2048" y="7765"/>
                    </a:lnTo>
                    <a:lnTo>
                      <a:pt x="2041" y="7765"/>
                    </a:lnTo>
                    <a:lnTo>
                      <a:pt x="2034" y="7765"/>
                    </a:lnTo>
                    <a:lnTo>
                      <a:pt x="2027" y="7765"/>
                    </a:lnTo>
                    <a:lnTo>
                      <a:pt x="2021" y="7765"/>
                    </a:lnTo>
                    <a:lnTo>
                      <a:pt x="2005" y="8003"/>
                    </a:lnTo>
                    <a:lnTo>
                      <a:pt x="2000" y="8247"/>
                    </a:lnTo>
                    <a:lnTo>
                      <a:pt x="2002" y="8494"/>
                    </a:lnTo>
                    <a:lnTo>
                      <a:pt x="2008" y="8742"/>
                    </a:lnTo>
                    <a:lnTo>
                      <a:pt x="2016" y="8989"/>
                    </a:lnTo>
                    <a:lnTo>
                      <a:pt x="2025" y="9233"/>
                    </a:lnTo>
                    <a:lnTo>
                      <a:pt x="2029" y="9474"/>
                    </a:lnTo>
                    <a:lnTo>
                      <a:pt x="2031" y="9707"/>
                    </a:lnTo>
                    <a:lnTo>
                      <a:pt x="2038" y="9904"/>
                    </a:lnTo>
                    <a:lnTo>
                      <a:pt x="2050" y="10099"/>
                    </a:lnTo>
                    <a:lnTo>
                      <a:pt x="2063" y="10291"/>
                    </a:lnTo>
                    <a:lnTo>
                      <a:pt x="2079" y="10482"/>
                    </a:lnTo>
                    <a:lnTo>
                      <a:pt x="2096" y="10670"/>
                    </a:lnTo>
                    <a:lnTo>
                      <a:pt x="2116" y="10859"/>
                    </a:lnTo>
                    <a:lnTo>
                      <a:pt x="2135" y="11048"/>
                    </a:lnTo>
                    <a:lnTo>
                      <a:pt x="2156" y="11237"/>
                    </a:lnTo>
                    <a:lnTo>
                      <a:pt x="2135" y="11303"/>
                    </a:lnTo>
                    <a:lnTo>
                      <a:pt x="2075" y="11351"/>
                    </a:lnTo>
                    <a:lnTo>
                      <a:pt x="1988" y="11379"/>
                    </a:lnTo>
                    <a:lnTo>
                      <a:pt x="1894" y="11383"/>
                    </a:lnTo>
                    <a:lnTo>
                      <a:pt x="1803" y="11358"/>
                    </a:lnTo>
                    <a:lnTo>
                      <a:pt x="1732" y="11303"/>
                    </a:lnTo>
                    <a:lnTo>
                      <a:pt x="1694" y="11211"/>
                    </a:lnTo>
                    <a:lnTo>
                      <a:pt x="1707" y="11084"/>
                    </a:lnTo>
                    <a:lnTo>
                      <a:pt x="1713" y="10810"/>
                    </a:lnTo>
                    <a:lnTo>
                      <a:pt x="1708" y="10532"/>
                    </a:lnTo>
                    <a:lnTo>
                      <a:pt x="1696" y="10248"/>
                    </a:lnTo>
                    <a:lnTo>
                      <a:pt x="1681" y="9964"/>
                    </a:lnTo>
                    <a:lnTo>
                      <a:pt x="1665" y="9675"/>
                    </a:lnTo>
                    <a:lnTo>
                      <a:pt x="1655" y="9387"/>
                    </a:lnTo>
                    <a:lnTo>
                      <a:pt x="1651" y="9100"/>
                    </a:lnTo>
                    <a:lnTo>
                      <a:pt x="1662" y="8817"/>
                    </a:lnTo>
                    <a:lnTo>
                      <a:pt x="1659" y="8767"/>
                    </a:lnTo>
                    <a:lnTo>
                      <a:pt x="1661" y="8695"/>
                    </a:lnTo>
                    <a:lnTo>
                      <a:pt x="1658" y="8607"/>
                    </a:lnTo>
                    <a:lnTo>
                      <a:pt x="1651" y="8515"/>
                    </a:lnTo>
                    <a:lnTo>
                      <a:pt x="1632" y="8429"/>
                    </a:lnTo>
                    <a:lnTo>
                      <a:pt x="1599" y="8359"/>
                    </a:lnTo>
                    <a:lnTo>
                      <a:pt x="1545" y="8314"/>
                    </a:lnTo>
                    <a:lnTo>
                      <a:pt x="1472" y="8304"/>
                    </a:lnTo>
                    <a:lnTo>
                      <a:pt x="1455" y="8334"/>
                    </a:lnTo>
                    <a:lnTo>
                      <a:pt x="1442" y="8357"/>
                    </a:lnTo>
                    <a:lnTo>
                      <a:pt x="1428" y="8373"/>
                    </a:lnTo>
                    <a:lnTo>
                      <a:pt x="1414" y="8386"/>
                    </a:lnTo>
                    <a:lnTo>
                      <a:pt x="1394" y="8392"/>
                    </a:lnTo>
                    <a:lnTo>
                      <a:pt x="1370" y="8396"/>
                    </a:lnTo>
                    <a:lnTo>
                      <a:pt x="1339" y="8396"/>
                    </a:lnTo>
                    <a:lnTo>
                      <a:pt x="1301" y="8394"/>
                    </a:lnTo>
                    <a:lnTo>
                      <a:pt x="1296" y="8386"/>
                    </a:lnTo>
                    <a:lnTo>
                      <a:pt x="1293" y="8379"/>
                    </a:lnTo>
                    <a:lnTo>
                      <a:pt x="1287" y="8371"/>
                    </a:lnTo>
                    <a:lnTo>
                      <a:pt x="1282" y="8362"/>
                    </a:lnTo>
                    <a:lnTo>
                      <a:pt x="1275" y="8353"/>
                    </a:lnTo>
                    <a:lnTo>
                      <a:pt x="1269" y="8346"/>
                    </a:lnTo>
                    <a:lnTo>
                      <a:pt x="1262" y="8338"/>
                    </a:lnTo>
                    <a:lnTo>
                      <a:pt x="1256" y="8332"/>
                    </a:lnTo>
                    <a:lnTo>
                      <a:pt x="1241" y="8328"/>
                    </a:lnTo>
                    <a:lnTo>
                      <a:pt x="1229" y="8326"/>
                    </a:lnTo>
                    <a:lnTo>
                      <a:pt x="1219" y="8324"/>
                    </a:lnTo>
                    <a:lnTo>
                      <a:pt x="1213" y="8324"/>
                    </a:lnTo>
                    <a:lnTo>
                      <a:pt x="1206" y="8324"/>
                    </a:lnTo>
                    <a:lnTo>
                      <a:pt x="1200" y="8328"/>
                    </a:lnTo>
                    <a:lnTo>
                      <a:pt x="1192" y="8333"/>
                    </a:lnTo>
                    <a:lnTo>
                      <a:pt x="1185" y="8340"/>
                    </a:lnTo>
                    <a:lnTo>
                      <a:pt x="1173" y="8396"/>
                    </a:lnTo>
                    <a:lnTo>
                      <a:pt x="1159" y="8440"/>
                    </a:lnTo>
                    <a:lnTo>
                      <a:pt x="1140" y="8469"/>
                    </a:lnTo>
                    <a:lnTo>
                      <a:pt x="1116" y="8491"/>
                    </a:lnTo>
                    <a:lnTo>
                      <a:pt x="1085" y="8500"/>
                    </a:lnTo>
                    <a:lnTo>
                      <a:pt x="1047" y="8504"/>
                    </a:lnTo>
                    <a:lnTo>
                      <a:pt x="1000" y="8500"/>
                    </a:lnTo>
                    <a:lnTo>
                      <a:pt x="942" y="8493"/>
                    </a:lnTo>
                    <a:lnTo>
                      <a:pt x="919" y="8559"/>
                    </a:lnTo>
                    <a:lnTo>
                      <a:pt x="890" y="8612"/>
                    </a:lnTo>
                    <a:lnTo>
                      <a:pt x="854" y="8647"/>
                    </a:lnTo>
                    <a:lnTo>
                      <a:pt x="816" y="8665"/>
                    </a:lnTo>
                    <a:lnTo>
                      <a:pt x="776" y="8661"/>
                    </a:lnTo>
                    <a:lnTo>
                      <a:pt x="737" y="8639"/>
                    </a:lnTo>
                    <a:lnTo>
                      <a:pt x="701" y="8591"/>
                    </a:lnTo>
                    <a:lnTo>
                      <a:pt x="671" y="8520"/>
                    </a:lnTo>
                    <a:lnTo>
                      <a:pt x="664" y="8520"/>
                    </a:lnTo>
                    <a:lnTo>
                      <a:pt x="658" y="8520"/>
                    </a:lnTo>
                    <a:lnTo>
                      <a:pt x="651" y="8520"/>
                    </a:lnTo>
                    <a:lnTo>
                      <a:pt x="645" y="8520"/>
                    </a:lnTo>
                    <a:lnTo>
                      <a:pt x="619" y="8569"/>
                    </a:lnTo>
                    <a:lnTo>
                      <a:pt x="587" y="8612"/>
                    </a:lnTo>
                    <a:lnTo>
                      <a:pt x="548" y="8644"/>
                    </a:lnTo>
                    <a:lnTo>
                      <a:pt x="506" y="8665"/>
                    </a:lnTo>
                    <a:lnTo>
                      <a:pt x="461" y="8672"/>
                    </a:lnTo>
                    <a:lnTo>
                      <a:pt x="416" y="8665"/>
                    </a:lnTo>
                    <a:lnTo>
                      <a:pt x="371" y="8641"/>
                    </a:lnTo>
                    <a:lnTo>
                      <a:pt x="330" y="8601"/>
                    </a:lnTo>
                    <a:lnTo>
                      <a:pt x="294" y="8608"/>
                    </a:lnTo>
                    <a:lnTo>
                      <a:pt x="244" y="8619"/>
                    </a:lnTo>
                    <a:lnTo>
                      <a:pt x="184" y="8629"/>
                    </a:lnTo>
                    <a:lnTo>
                      <a:pt x="123" y="8635"/>
                    </a:lnTo>
                    <a:lnTo>
                      <a:pt x="66" y="8629"/>
                    </a:lnTo>
                    <a:lnTo>
                      <a:pt x="24" y="8609"/>
                    </a:lnTo>
                    <a:lnTo>
                      <a:pt x="0" y="8568"/>
                    </a:lnTo>
                    <a:lnTo>
                      <a:pt x="6" y="8502"/>
                    </a:lnTo>
                    <a:lnTo>
                      <a:pt x="37" y="8485"/>
                    </a:lnTo>
                    <a:lnTo>
                      <a:pt x="69" y="8468"/>
                    </a:lnTo>
                    <a:lnTo>
                      <a:pt x="102" y="8451"/>
                    </a:lnTo>
                    <a:lnTo>
                      <a:pt x="138" y="8437"/>
                    </a:lnTo>
                    <a:lnTo>
                      <a:pt x="172" y="8423"/>
                    </a:lnTo>
                    <a:lnTo>
                      <a:pt x="206" y="8411"/>
                    </a:lnTo>
                    <a:lnTo>
                      <a:pt x="241" y="8400"/>
                    </a:lnTo>
                    <a:lnTo>
                      <a:pt x="276" y="8394"/>
                    </a:lnTo>
                    <a:lnTo>
                      <a:pt x="280" y="8355"/>
                    </a:lnTo>
                    <a:lnTo>
                      <a:pt x="287" y="8321"/>
                    </a:lnTo>
                    <a:lnTo>
                      <a:pt x="299" y="8290"/>
                    </a:lnTo>
                    <a:lnTo>
                      <a:pt x="315" y="8265"/>
                    </a:lnTo>
                    <a:lnTo>
                      <a:pt x="336" y="8244"/>
                    </a:lnTo>
                    <a:lnTo>
                      <a:pt x="363" y="8226"/>
                    </a:lnTo>
                    <a:lnTo>
                      <a:pt x="396" y="8213"/>
                    </a:lnTo>
                    <a:lnTo>
                      <a:pt x="438" y="8205"/>
                    </a:lnTo>
                    <a:lnTo>
                      <a:pt x="433" y="8192"/>
                    </a:lnTo>
                    <a:lnTo>
                      <a:pt x="428" y="8181"/>
                    </a:lnTo>
                    <a:lnTo>
                      <a:pt x="422" y="8169"/>
                    </a:lnTo>
                    <a:lnTo>
                      <a:pt x="416" y="8158"/>
                    </a:lnTo>
                    <a:lnTo>
                      <a:pt x="409" y="8144"/>
                    </a:lnTo>
                    <a:lnTo>
                      <a:pt x="406" y="8128"/>
                    </a:lnTo>
                    <a:lnTo>
                      <a:pt x="402" y="8105"/>
                    </a:lnTo>
                    <a:lnTo>
                      <a:pt x="402" y="8079"/>
                    </a:lnTo>
                    <a:lnTo>
                      <a:pt x="408" y="8072"/>
                    </a:lnTo>
                    <a:lnTo>
                      <a:pt x="415" y="8065"/>
                    </a:lnTo>
                    <a:lnTo>
                      <a:pt x="421" y="8058"/>
                    </a:lnTo>
                    <a:lnTo>
                      <a:pt x="428" y="8052"/>
                    </a:lnTo>
                    <a:lnTo>
                      <a:pt x="434" y="8045"/>
                    </a:lnTo>
                    <a:lnTo>
                      <a:pt x="441" y="8039"/>
                    </a:lnTo>
                    <a:lnTo>
                      <a:pt x="448" y="8032"/>
                    </a:lnTo>
                    <a:lnTo>
                      <a:pt x="455" y="8026"/>
                    </a:lnTo>
                    <a:lnTo>
                      <a:pt x="489" y="8030"/>
                    </a:lnTo>
                    <a:lnTo>
                      <a:pt x="524" y="8036"/>
                    </a:lnTo>
                    <a:lnTo>
                      <a:pt x="559" y="8041"/>
                    </a:lnTo>
                    <a:lnTo>
                      <a:pt x="594" y="8046"/>
                    </a:lnTo>
                    <a:lnTo>
                      <a:pt x="629" y="8049"/>
                    </a:lnTo>
                    <a:lnTo>
                      <a:pt x="664" y="8053"/>
                    </a:lnTo>
                    <a:lnTo>
                      <a:pt x="699" y="8056"/>
                    </a:lnTo>
                    <a:lnTo>
                      <a:pt x="734" y="8061"/>
                    </a:lnTo>
                    <a:lnTo>
                      <a:pt x="754" y="8048"/>
                    </a:lnTo>
                    <a:lnTo>
                      <a:pt x="798" y="8021"/>
                    </a:lnTo>
                    <a:lnTo>
                      <a:pt x="858" y="7982"/>
                    </a:lnTo>
                    <a:lnTo>
                      <a:pt x="924" y="7937"/>
                    </a:lnTo>
                    <a:lnTo>
                      <a:pt x="988" y="7886"/>
                    </a:lnTo>
                    <a:lnTo>
                      <a:pt x="1044" y="7835"/>
                    </a:lnTo>
                    <a:lnTo>
                      <a:pt x="1082" y="7787"/>
                    </a:lnTo>
                    <a:lnTo>
                      <a:pt x="1095" y="7747"/>
                    </a:lnTo>
                    <a:lnTo>
                      <a:pt x="1089" y="7746"/>
                    </a:lnTo>
                    <a:lnTo>
                      <a:pt x="1085" y="7746"/>
                    </a:lnTo>
                    <a:lnTo>
                      <a:pt x="1081" y="7742"/>
                    </a:lnTo>
                    <a:lnTo>
                      <a:pt x="1077" y="7737"/>
                    </a:lnTo>
                    <a:lnTo>
                      <a:pt x="1058" y="7759"/>
                    </a:lnTo>
                    <a:lnTo>
                      <a:pt x="1038" y="7785"/>
                    </a:lnTo>
                    <a:lnTo>
                      <a:pt x="1015" y="7810"/>
                    </a:lnTo>
                    <a:lnTo>
                      <a:pt x="993" y="7831"/>
                    </a:lnTo>
                    <a:lnTo>
                      <a:pt x="968" y="7842"/>
                    </a:lnTo>
                    <a:lnTo>
                      <a:pt x="944" y="7843"/>
                    </a:lnTo>
                    <a:lnTo>
                      <a:pt x="919" y="7825"/>
                    </a:lnTo>
                    <a:lnTo>
                      <a:pt x="897" y="7791"/>
                    </a:lnTo>
                    <a:lnTo>
                      <a:pt x="890" y="7791"/>
                    </a:lnTo>
                    <a:lnTo>
                      <a:pt x="882" y="7791"/>
                    </a:lnTo>
                    <a:lnTo>
                      <a:pt x="875" y="7791"/>
                    </a:lnTo>
                    <a:lnTo>
                      <a:pt x="869" y="7791"/>
                    </a:lnTo>
                    <a:lnTo>
                      <a:pt x="854" y="7816"/>
                    </a:lnTo>
                    <a:lnTo>
                      <a:pt x="836" y="7841"/>
                    </a:lnTo>
                    <a:lnTo>
                      <a:pt x="816" y="7862"/>
                    </a:lnTo>
                    <a:lnTo>
                      <a:pt x="793" y="7881"/>
                    </a:lnTo>
                    <a:lnTo>
                      <a:pt x="767" y="7893"/>
                    </a:lnTo>
                    <a:lnTo>
                      <a:pt x="739" y="7900"/>
                    </a:lnTo>
                    <a:lnTo>
                      <a:pt x="707" y="7899"/>
                    </a:lnTo>
                    <a:lnTo>
                      <a:pt x="671" y="7890"/>
                    </a:lnTo>
                    <a:lnTo>
                      <a:pt x="670" y="7861"/>
                    </a:lnTo>
                    <a:lnTo>
                      <a:pt x="676" y="7836"/>
                    </a:lnTo>
                    <a:lnTo>
                      <a:pt x="684" y="7812"/>
                    </a:lnTo>
                    <a:lnTo>
                      <a:pt x="697" y="7791"/>
                    </a:lnTo>
                    <a:lnTo>
                      <a:pt x="709" y="7767"/>
                    </a:lnTo>
                    <a:lnTo>
                      <a:pt x="722" y="7745"/>
                    </a:lnTo>
                    <a:lnTo>
                      <a:pt x="734" y="7720"/>
                    </a:lnTo>
                    <a:lnTo>
                      <a:pt x="744" y="7692"/>
                    </a:lnTo>
                    <a:lnTo>
                      <a:pt x="700" y="7705"/>
                    </a:lnTo>
                    <a:lnTo>
                      <a:pt x="652" y="7727"/>
                    </a:lnTo>
                    <a:lnTo>
                      <a:pt x="602" y="7748"/>
                    </a:lnTo>
                    <a:lnTo>
                      <a:pt x="553" y="7768"/>
                    </a:lnTo>
                    <a:lnTo>
                      <a:pt x="504" y="7780"/>
                    </a:lnTo>
                    <a:lnTo>
                      <a:pt x="459" y="7782"/>
                    </a:lnTo>
                    <a:lnTo>
                      <a:pt x="417" y="7768"/>
                    </a:lnTo>
                    <a:lnTo>
                      <a:pt x="384" y="7737"/>
                    </a:lnTo>
                    <a:lnTo>
                      <a:pt x="350" y="7740"/>
                    </a:lnTo>
                    <a:lnTo>
                      <a:pt x="313" y="7750"/>
                    </a:lnTo>
                    <a:lnTo>
                      <a:pt x="275" y="7765"/>
                    </a:lnTo>
                    <a:lnTo>
                      <a:pt x="238" y="7777"/>
                    </a:lnTo>
                    <a:lnTo>
                      <a:pt x="203" y="7778"/>
                    </a:lnTo>
                    <a:lnTo>
                      <a:pt x="174" y="7766"/>
                    </a:lnTo>
                    <a:lnTo>
                      <a:pt x="152" y="7733"/>
                    </a:lnTo>
                    <a:lnTo>
                      <a:pt x="141" y="7675"/>
                    </a:lnTo>
                    <a:lnTo>
                      <a:pt x="194" y="7631"/>
                    </a:lnTo>
                    <a:lnTo>
                      <a:pt x="249" y="7608"/>
                    </a:lnTo>
                    <a:lnTo>
                      <a:pt x="300" y="7595"/>
                    </a:lnTo>
                    <a:lnTo>
                      <a:pt x="347" y="7587"/>
                    </a:lnTo>
                    <a:lnTo>
                      <a:pt x="387" y="7574"/>
                    </a:lnTo>
                    <a:lnTo>
                      <a:pt x="419" y="7551"/>
                    </a:lnTo>
                    <a:lnTo>
                      <a:pt x="439" y="7508"/>
                    </a:lnTo>
                    <a:lnTo>
                      <a:pt x="447" y="7441"/>
                    </a:lnTo>
                    <a:lnTo>
                      <a:pt x="458" y="7435"/>
                    </a:lnTo>
                    <a:lnTo>
                      <a:pt x="466" y="7431"/>
                    </a:lnTo>
                    <a:lnTo>
                      <a:pt x="471" y="7429"/>
                    </a:lnTo>
                    <a:lnTo>
                      <a:pt x="476" y="7428"/>
                    </a:lnTo>
                    <a:lnTo>
                      <a:pt x="478" y="7423"/>
                    </a:lnTo>
                    <a:lnTo>
                      <a:pt x="481" y="7418"/>
                    </a:lnTo>
                    <a:lnTo>
                      <a:pt x="485" y="7409"/>
                    </a:lnTo>
                    <a:lnTo>
                      <a:pt x="492" y="7396"/>
                    </a:lnTo>
                    <a:lnTo>
                      <a:pt x="451" y="7396"/>
                    </a:lnTo>
                    <a:lnTo>
                      <a:pt x="417" y="7397"/>
                    </a:lnTo>
                    <a:lnTo>
                      <a:pt x="389" y="7397"/>
                    </a:lnTo>
                    <a:lnTo>
                      <a:pt x="365" y="7395"/>
                    </a:lnTo>
                    <a:lnTo>
                      <a:pt x="342" y="7386"/>
                    </a:lnTo>
                    <a:lnTo>
                      <a:pt x="319" y="7371"/>
                    </a:lnTo>
                    <a:lnTo>
                      <a:pt x="294" y="7347"/>
                    </a:lnTo>
                    <a:lnTo>
                      <a:pt x="267" y="7314"/>
                    </a:lnTo>
                    <a:lnTo>
                      <a:pt x="295" y="7244"/>
                    </a:lnTo>
                    <a:lnTo>
                      <a:pt x="336" y="7211"/>
                    </a:lnTo>
                    <a:lnTo>
                      <a:pt x="384" y="7201"/>
                    </a:lnTo>
                    <a:lnTo>
                      <a:pt x="438" y="7210"/>
                    </a:lnTo>
                    <a:lnTo>
                      <a:pt x="491" y="7224"/>
                    </a:lnTo>
                    <a:lnTo>
                      <a:pt x="544" y="7239"/>
                    </a:lnTo>
                    <a:lnTo>
                      <a:pt x="593" y="7244"/>
                    </a:lnTo>
                    <a:lnTo>
                      <a:pt x="636" y="7233"/>
                    </a:lnTo>
                    <a:lnTo>
                      <a:pt x="649" y="7236"/>
                    </a:lnTo>
                    <a:lnTo>
                      <a:pt x="663" y="7238"/>
                    </a:lnTo>
                    <a:lnTo>
                      <a:pt x="678" y="7239"/>
                    </a:lnTo>
                    <a:lnTo>
                      <a:pt x="695" y="7242"/>
                    </a:lnTo>
                    <a:lnTo>
                      <a:pt x="710" y="7243"/>
                    </a:lnTo>
                    <a:lnTo>
                      <a:pt x="727" y="7245"/>
                    </a:lnTo>
                    <a:lnTo>
                      <a:pt x="744" y="7248"/>
                    </a:lnTo>
                    <a:lnTo>
                      <a:pt x="761" y="7251"/>
                    </a:lnTo>
                    <a:lnTo>
                      <a:pt x="764" y="7244"/>
                    </a:lnTo>
                    <a:lnTo>
                      <a:pt x="766" y="7238"/>
                    </a:lnTo>
                    <a:lnTo>
                      <a:pt x="767" y="7233"/>
                    </a:lnTo>
                    <a:lnTo>
                      <a:pt x="770" y="7230"/>
                    </a:lnTo>
                    <a:lnTo>
                      <a:pt x="770" y="7221"/>
                    </a:lnTo>
                    <a:lnTo>
                      <a:pt x="771" y="7216"/>
                    </a:lnTo>
                    <a:lnTo>
                      <a:pt x="748" y="7202"/>
                    </a:lnTo>
                    <a:lnTo>
                      <a:pt x="733" y="7194"/>
                    </a:lnTo>
                    <a:lnTo>
                      <a:pt x="720" y="7186"/>
                    </a:lnTo>
                    <a:lnTo>
                      <a:pt x="710" y="7180"/>
                    </a:lnTo>
                    <a:lnTo>
                      <a:pt x="701" y="7174"/>
                    </a:lnTo>
                    <a:lnTo>
                      <a:pt x="693" y="7168"/>
                    </a:lnTo>
                    <a:lnTo>
                      <a:pt x="682" y="7160"/>
                    </a:lnTo>
                    <a:lnTo>
                      <a:pt x="671" y="7153"/>
                    </a:lnTo>
                    <a:lnTo>
                      <a:pt x="691" y="7058"/>
                    </a:lnTo>
                    <a:lnTo>
                      <a:pt x="731" y="7014"/>
                    </a:lnTo>
                    <a:lnTo>
                      <a:pt x="782" y="7006"/>
                    </a:lnTo>
                    <a:lnTo>
                      <a:pt x="841" y="7027"/>
                    </a:lnTo>
                    <a:lnTo>
                      <a:pt x="900" y="7061"/>
                    </a:lnTo>
                    <a:lnTo>
                      <a:pt x="956" y="7102"/>
                    </a:lnTo>
                    <a:lnTo>
                      <a:pt x="1001" y="7136"/>
                    </a:lnTo>
                    <a:lnTo>
                      <a:pt x="1032" y="7153"/>
                    </a:lnTo>
                    <a:lnTo>
                      <a:pt x="1067" y="7127"/>
                    </a:lnTo>
                    <a:lnTo>
                      <a:pt x="1103" y="7109"/>
                    </a:lnTo>
                    <a:lnTo>
                      <a:pt x="1139" y="7097"/>
                    </a:lnTo>
                    <a:lnTo>
                      <a:pt x="1174" y="7091"/>
                    </a:lnTo>
                    <a:lnTo>
                      <a:pt x="1207" y="7086"/>
                    </a:lnTo>
                    <a:lnTo>
                      <a:pt x="1242" y="7084"/>
                    </a:lnTo>
                    <a:lnTo>
                      <a:pt x="1276" y="7079"/>
                    </a:lnTo>
                    <a:lnTo>
                      <a:pt x="1311" y="7072"/>
                    </a:lnTo>
                    <a:lnTo>
                      <a:pt x="1325" y="7044"/>
                    </a:lnTo>
                    <a:lnTo>
                      <a:pt x="1343" y="7010"/>
                    </a:lnTo>
                    <a:lnTo>
                      <a:pt x="1360" y="6972"/>
                    </a:lnTo>
                    <a:lnTo>
                      <a:pt x="1382" y="6934"/>
                    </a:lnTo>
                    <a:lnTo>
                      <a:pt x="1401" y="6894"/>
                    </a:lnTo>
                    <a:lnTo>
                      <a:pt x="1421" y="6856"/>
                    </a:lnTo>
                    <a:lnTo>
                      <a:pt x="1439" y="6822"/>
                    </a:lnTo>
                    <a:lnTo>
                      <a:pt x="1454" y="6792"/>
                    </a:lnTo>
                    <a:lnTo>
                      <a:pt x="1429" y="6779"/>
                    </a:lnTo>
                    <a:lnTo>
                      <a:pt x="1408" y="6771"/>
                    </a:lnTo>
                    <a:lnTo>
                      <a:pt x="1390" y="6761"/>
                    </a:lnTo>
                    <a:lnTo>
                      <a:pt x="1377" y="6753"/>
                    </a:lnTo>
                    <a:lnTo>
                      <a:pt x="1364" y="6740"/>
                    </a:lnTo>
                    <a:lnTo>
                      <a:pt x="1356" y="6722"/>
                    </a:lnTo>
                    <a:lnTo>
                      <a:pt x="1350" y="6698"/>
                    </a:lnTo>
                    <a:lnTo>
                      <a:pt x="1346" y="6666"/>
                    </a:lnTo>
                    <a:lnTo>
                      <a:pt x="1295" y="6713"/>
                    </a:lnTo>
                    <a:lnTo>
                      <a:pt x="1235" y="6762"/>
                    </a:lnTo>
                    <a:lnTo>
                      <a:pt x="1167" y="6806"/>
                    </a:lnTo>
                    <a:lnTo>
                      <a:pt x="1099" y="6840"/>
                    </a:lnTo>
                    <a:lnTo>
                      <a:pt x="1032" y="6851"/>
                    </a:lnTo>
                    <a:lnTo>
                      <a:pt x="971" y="6838"/>
                    </a:lnTo>
                    <a:lnTo>
                      <a:pt x="922" y="6791"/>
                    </a:lnTo>
                    <a:lnTo>
                      <a:pt x="887" y="6703"/>
                    </a:lnTo>
                    <a:lnTo>
                      <a:pt x="880" y="6703"/>
                    </a:lnTo>
                    <a:lnTo>
                      <a:pt x="873" y="6703"/>
                    </a:lnTo>
                    <a:lnTo>
                      <a:pt x="862" y="6703"/>
                    </a:lnTo>
                    <a:lnTo>
                      <a:pt x="852" y="6703"/>
                    </a:lnTo>
                    <a:lnTo>
                      <a:pt x="831" y="6719"/>
                    </a:lnTo>
                    <a:lnTo>
                      <a:pt x="814" y="6735"/>
                    </a:lnTo>
                    <a:lnTo>
                      <a:pt x="797" y="6749"/>
                    </a:lnTo>
                    <a:lnTo>
                      <a:pt x="780" y="6765"/>
                    </a:lnTo>
                    <a:lnTo>
                      <a:pt x="761" y="6777"/>
                    </a:lnTo>
                    <a:lnTo>
                      <a:pt x="740" y="6787"/>
                    </a:lnTo>
                    <a:lnTo>
                      <a:pt x="716" y="6796"/>
                    </a:lnTo>
                    <a:lnTo>
                      <a:pt x="689" y="6802"/>
                    </a:lnTo>
                    <a:lnTo>
                      <a:pt x="678" y="6787"/>
                    </a:lnTo>
                    <a:lnTo>
                      <a:pt x="671" y="6777"/>
                    </a:lnTo>
                    <a:lnTo>
                      <a:pt x="664" y="6764"/>
                    </a:lnTo>
                    <a:lnTo>
                      <a:pt x="657" y="6752"/>
                    </a:lnTo>
                    <a:lnTo>
                      <a:pt x="648" y="6736"/>
                    </a:lnTo>
                    <a:lnTo>
                      <a:pt x="639" y="6720"/>
                    </a:lnTo>
                    <a:lnTo>
                      <a:pt x="629" y="6700"/>
                    </a:lnTo>
                    <a:lnTo>
                      <a:pt x="618" y="6676"/>
                    </a:lnTo>
                    <a:lnTo>
                      <a:pt x="575" y="6665"/>
                    </a:lnTo>
                    <a:lnTo>
                      <a:pt x="511" y="6645"/>
                    </a:lnTo>
                    <a:lnTo>
                      <a:pt x="438" y="6614"/>
                    </a:lnTo>
                    <a:lnTo>
                      <a:pt x="368" y="6577"/>
                    </a:lnTo>
                    <a:lnTo>
                      <a:pt x="311" y="6532"/>
                    </a:lnTo>
                    <a:lnTo>
                      <a:pt x="280" y="6484"/>
                    </a:lnTo>
                    <a:lnTo>
                      <a:pt x="288" y="6430"/>
                    </a:lnTo>
                    <a:lnTo>
                      <a:pt x="347" y="6378"/>
                    </a:lnTo>
                    <a:lnTo>
                      <a:pt x="466" y="6447"/>
                    </a:lnTo>
                    <a:lnTo>
                      <a:pt x="605" y="6487"/>
                    </a:lnTo>
                    <a:lnTo>
                      <a:pt x="752" y="6499"/>
                    </a:lnTo>
                    <a:lnTo>
                      <a:pt x="900" y="6484"/>
                    </a:lnTo>
                    <a:lnTo>
                      <a:pt x="1039" y="6439"/>
                    </a:lnTo>
                    <a:lnTo>
                      <a:pt x="1161" y="6368"/>
                    </a:lnTo>
                    <a:lnTo>
                      <a:pt x="1258" y="6268"/>
                    </a:lnTo>
                    <a:lnTo>
                      <a:pt x="1320" y="6145"/>
                    </a:lnTo>
                    <a:lnTo>
                      <a:pt x="1305" y="6145"/>
                    </a:lnTo>
                    <a:lnTo>
                      <a:pt x="1294" y="6149"/>
                    </a:lnTo>
                    <a:lnTo>
                      <a:pt x="1283" y="6154"/>
                    </a:lnTo>
                    <a:lnTo>
                      <a:pt x="1275" y="6160"/>
                    </a:lnTo>
                    <a:lnTo>
                      <a:pt x="1264" y="6164"/>
                    </a:lnTo>
                    <a:lnTo>
                      <a:pt x="1251" y="6167"/>
                    </a:lnTo>
                    <a:lnTo>
                      <a:pt x="1234" y="6166"/>
                    </a:lnTo>
                    <a:lnTo>
                      <a:pt x="1211" y="6162"/>
                    </a:lnTo>
                    <a:lnTo>
                      <a:pt x="1209" y="6155"/>
                    </a:lnTo>
                    <a:lnTo>
                      <a:pt x="1205" y="6149"/>
                    </a:lnTo>
                    <a:lnTo>
                      <a:pt x="1199" y="6142"/>
                    </a:lnTo>
                    <a:lnTo>
                      <a:pt x="1193" y="6136"/>
                    </a:lnTo>
                    <a:lnTo>
                      <a:pt x="1185" y="6135"/>
                    </a:lnTo>
                    <a:lnTo>
                      <a:pt x="1175" y="6135"/>
                    </a:lnTo>
                    <a:lnTo>
                      <a:pt x="1165" y="6131"/>
                    </a:lnTo>
                    <a:lnTo>
                      <a:pt x="1158" y="6127"/>
                    </a:lnTo>
                    <a:lnTo>
                      <a:pt x="1139" y="6139"/>
                    </a:lnTo>
                    <a:lnTo>
                      <a:pt x="1124" y="6149"/>
                    </a:lnTo>
                    <a:lnTo>
                      <a:pt x="1111" y="6159"/>
                    </a:lnTo>
                    <a:lnTo>
                      <a:pt x="1099" y="6167"/>
                    </a:lnTo>
                    <a:lnTo>
                      <a:pt x="1085" y="6173"/>
                    </a:lnTo>
                    <a:lnTo>
                      <a:pt x="1070" y="6178"/>
                    </a:lnTo>
                    <a:lnTo>
                      <a:pt x="1048" y="6180"/>
                    </a:lnTo>
                    <a:lnTo>
                      <a:pt x="1022" y="6181"/>
                    </a:lnTo>
                    <a:lnTo>
                      <a:pt x="1008" y="6154"/>
                    </a:lnTo>
                    <a:lnTo>
                      <a:pt x="1006" y="6129"/>
                    </a:lnTo>
                    <a:lnTo>
                      <a:pt x="1012" y="6104"/>
                    </a:lnTo>
                    <a:lnTo>
                      <a:pt x="1024" y="6083"/>
                    </a:lnTo>
                    <a:lnTo>
                      <a:pt x="1035" y="6059"/>
                    </a:lnTo>
                    <a:lnTo>
                      <a:pt x="1048" y="6037"/>
                    </a:lnTo>
                    <a:lnTo>
                      <a:pt x="1057" y="6014"/>
                    </a:lnTo>
                    <a:lnTo>
                      <a:pt x="1059" y="5992"/>
                    </a:lnTo>
                    <a:lnTo>
                      <a:pt x="1020" y="6020"/>
                    </a:lnTo>
                    <a:lnTo>
                      <a:pt x="987" y="6034"/>
                    </a:lnTo>
                    <a:lnTo>
                      <a:pt x="958" y="6034"/>
                    </a:lnTo>
                    <a:lnTo>
                      <a:pt x="938" y="6022"/>
                    </a:lnTo>
                    <a:lnTo>
                      <a:pt x="920" y="5997"/>
                    </a:lnTo>
                    <a:lnTo>
                      <a:pt x="910" y="5963"/>
                    </a:lnTo>
                    <a:lnTo>
                      <a:pt x="905" y="5918"/>
                    </a:lnTo>
                    <a:lnTo>
                      <a:pt x="906" y="5866"/>
                    </a:lnTo>
                    <a:lnTo>
                      <a:pt x="861" y="5867"/>
                    </a:lnTo>
                    <a:lnTo>
                      <a:pt x="814" y="5860"/>
                    </a:lnTo>
                    <a:lnTo>
                      <a:pt x="766" y="5844"/>
                    </a:lnTo>
                    <a:lnTo>
                      <a:pt x="726" y="5822"/>
                    </a:lnTo>
                    <a:lnTo>
                      <a:pt x="694" y="5789"/>
                    </a:lnTo>
                    <a:lnTo>
                      <a:pt x="677" y="5750"/>
                    </a:lnTo>
                    <a:lnTo>
                      <a:pt x="680" y="5703"/>
                    </a:lnTo>
                    <a:lnTo>
                      <a:pt x="708" y="5650"/>
                    </a:lnTo>
                    <a:lnTo>
                      <a:pt x="760" y="5665"/>
                    </a:lnTo>
                    <a:lnTo>
                      <a:pt x="797" y="5686"/>
                    </a:lnTo>
                    <a:lnTo>
                      <a:pt x="821" y="5705"/>
                    </a:lnTo>
                    <a:lnTo>
                      <a:pt x="841" y="5723"/>
                    </a:lnTo>
                    <a:lnTo>
                      <a:pt x="861" y="5734"/>
                    </a:lnTo>
                    <a:lnTo>
                      <a:pt x="891" y="5738"/>
                    </a:lnTo>
                    <a:lnTo>
                      <a:pt x="932" y="5728"/>
                    </a:lnTo>
                    <a:lnTo>
                      <a:pt x="995" y="5705"/>
                    </a:lnTo>
                    <a:lnTo>
                      <a:pt x="1110" y="5700"/>
                    </a:lnTo>
                    <a:lnTo>
                      <a:pt x="1217" y="5686"/>
                    </a:lnTo>
                    <a:lnTo>
                      <a:pt x="1313" y="5662"/>
                    </a:lnTo>
                    <a:lnTo>
                      <a:pt x="1400" y="5632"/>
                    </a:lnTo>
                    <a:lnTo>
                      <a:pt x="1477" y="5597"/>
                    </a:lnTo>
                    <a:lnTo>
                      <a:pt x="1545" y="5560"/>
                    </a:lnTo>
                    <a:lnTo>
                      <a:pt x="1607" y="5522"/>
                    </a:lnTo>
                    <a:lnTo>
                      <a:pt x="1662" y="5487"/>
                    </a:lnTo>
                    <a:lnTo>
                      <a:pt x="1663" y="5418"/>
                    </a:lnTo>
                    <a:lnTo>
                      <a:pt x="1665" y="5367"/>
                    </a:lnTo>
                    <a:lnTo>
                      <a:pt x="1665" y="5329"/>
                    </a:lnTo>
                    <a:lnTo>
                      <a:pt x="1666" y="5302"/>
                    </a:lnTo>
                    <a:lnTo>
                      <a:pt x="1664" y="5282"/>
                    </a:lnTo>
                    <a:lnTo>
                      <a:pt x="1662" y="5268"/>
                    </a:lnTo>
                    <a:lnTo>
                      <a:pt x="1657" y="5256"/>
                    </a:lnTo>
                    <a:lnTo>
                      <a:pt x="1652" y="5246"/>
                    </a:lnTo>
                    <a:lnTo>
                      <a:pt x="1642" y="5246"/>
                    </a:lnTo>
                    <a:lnTo>
                      <a:pt x="1632" y="5248"/>
                    </a:lnTo>
                    <a:lnTo>
                      <a:pt x="1620" y="5250"/>
                    </a:lnTo>
                    <a:lnTo>
                      <a:pt x="1610" y="5255"/>
                    </a:lnTo>
                    <a:lnTo>
                      <a:pt x="1595" y="5259"/>
                    </a:lnTo>
                    <a:lnTo>
                      <a:pt x="1580" y="5263"/>
                    </a:lnTo>
                    <a:lnTo>
                      <a:pt x="1560" y="5267"/>
                    </a:lnTo>
                    <a:lnTo>
                      <a:pt x="1536" y="5272"/>
                    </a:lnTo>
                    <a:lnTo>
                      <a:pt x="1518" y="5301"/>
                    </a:lnTo>
                    <a:lnTo>
                      <a:pt x="1503" y="5324"/>
                    </a:lnTo>
                    <a:lnTo>
                      <a:pt x="1485" y="5338"/>
                    </a:lnTo>
                    <a:lnTo>
                      <a:pt x="1470" y="5345"/>
                    </a:lnTo>
                    <a:lnTo>
                      <a:pt x="1451" y="5342"/>
                    </a:lnTo>
                    <a:lnTo>
                      <a:pt x="1433" y="5329"/>
                    </a:lnTo>
                    <a:lnTo>
                      <a:pt x="1413" y="5305"/>
                    </a:lnTo>
                    <a:lnTo>
                      <a:pt x="1391" y="5272"/>
                    </a:lnTo>
                    <a:lnTo>
                      <a:pt x="1382" y="5272"/>
                    </a:lnTo>
                    <a:lnTo>
                      <a:pt x="1372" y="5272"/>
                    </a:lnTo>
                    <a:lnTo>
                      <a:pt x="1365" y="5272"/>
                    </a:lnTo>
                    <a:lnTo>
                      <a:pt x="1359" y="5272"/>
                    </a:lnTo>
                    <a:lnTo>
                      <a:pt x="1352" y="5272"/>
                    </a:lnTo>
                    <a:lnTo>
                      <a:pt x="1346" y="5272"/>
                    </a:lnTo>
                    <a:lnTo>
                      <a:pt x="1328" y="5283"/>
                    </a:lnTo>
                    <a:lnTo>
                      <a:pt x="1313" y="5295"/>
                    </a:lnTo>
                    <a:lnTo>
                      <a:pt x="1296" y="5306"/>
                    </a:lnTo>
                    <a:lnTo>
                      <a:pt x="1281" y="5316"/>
                    </a:lnTo>
                    <a:lnTo>
                      <a:pt x="1262" y="5321"/>
                    </a:lnTo>
                    <a:lnTo>
                      <a:pt x="1244" y="5325"/>
                    </a:lnTo>
                    <a:lnTo>
                      <a:pt x="1224" y="5326"/>
                    </a:lnTo>
                    <a:lnTo>
                      <a:pt x="1203" y="5326"/>
                    </a:lnTo>
                    <a:lnTo>
                      <a:pt x="1188" y="5308"/>
                    </a:lnTo>
                    <a:lnTo>
                      <a:pt x="1178" y="5294"/>
                    </a:lnTo>
                    <a:lnTo>
                      <a:pt x="1167" y="5279"/>
                    </a:lnTo>
                    <a:lnTo>
                      <a:pt x="1160" y="5266"/>
                    </a:lnTo>
                    <a:lnTo>
                      <a:pt x="1153" y="5253"/>
                    </a:lnTo>
                    <a:lnTo>
                      <a:pt x="1147" y="5243"/>
                    </a:lnTo>
                    <a:lnTo>
                      <a:pt x="1142" y="5234"/>
                    </a:lnTo>
                    <a:lnTo>
                      <a:pt x="1140" y="5227"/>
                    </a:lnTo>
                    <a:lnTo>
                      <a:pt x="1104" y="5242"/>
                    </a:lnTo>
                    <a:lnTo>
                      <a:pt x="1079" y="5261"/>
                    </a:lnTo>
                    <a:lnTo>
                      <a:pt x="1059" y="5280"/>
                    </a:lnTo>
                    <a:lnTo>
                      <a:pt x="1044" y="5300"/>
                    </a:lnTo>
                    <a:lnTo>
                      <a:pt x="1026" y="5316"/>
                    </a:lnTo>
                    <a:lnTo>
                      <a:pt x="1006" y="5326"/>
                    </a:lnTo>
                    <a:lnTo>
                      <a:pt x="978" y="5330"/>
                    </a:lnTo>
                    <a:lnTo>
                      <a:pt x="942" y="5326"/>
                    </a:lnTo>
                    <a:lnTo>
                      <a:pt x="935" y="5312"/>
                    </a:lnTo>
                    <a:lnTo>
                      <a:pt x="931" y="5300"/>
                    </a:lnTo>
                    <a:lnTo>
                      <a:pt x="926" y="5288"/>
                    </a:lnTo>
                    <a:lnTo>
                      <a:pt x="923" y="5278"/>
                    </a:lnTo>
                    <a:lnTo>
                      <a:pt x="916" y="5267"/>
                    </a:lnTo>
                    <a:lnTo>
                      <a:pt x="907" y="5256"/>
                    </a:lnTo>
                    <a:lnTo>
                      <a:pt x="895" y="5246"/>
                    </a:lnTo>
                    <a:lnTo>
                      <a:pt x="879" y="5236"/>
                    </a:lnTo>
                    <a:lnTo>
                      <a:pt x="817" y="5254"/>
                    </a:lnTo>
                    <a:lnTo>
                      <a:pt x="770" y="5261"/>
                    </a:lnTo>
                    <a:lnTo>
                      <a:pt x="732" y="5257"/>
                    </a:lnTo>
                    <a:lnTo>
                      <a:pt x="701" y="5244"/>
                    </a:lnTo>
                    <a:lnTo>
                      <a:pt x="672" y="5217"/>
                    </a:lnTo>
                    <a:lnTo>
                      <a:pt x="648" y="5179"/>
                    </a:lnTo>
                    <a:lnTo>
                      <a:pt x="620" y="5128"/>
                    </a:lnTo>
                    <a:lnTo>
                      <a:pt x="591" y="5065"/>
                    </a:lnTo>
                    <a:lnTo>
                      <a:pt x="591" y="5055"/>
                    </a:lnTo>
                    <a:lnTo>
                      <a:pt x="591" y="5049"/>
                    </a:lnTo>
                    <a:lnTo>
                      <a:pt x="591" y="5043"/>
                    </a:lnTo>
                    <a:lnTo>
                      <a:pt x="592" y="5040"/>
                    </a:lnTo>
                    <a:lnTo>
                      <a:pt x="593" y="5037"/>
                    </a:lnTo>
                    <a:lnTo>
                      <a:pt x="597" y="5034"/>
                    </a:lnTo>
                    <a:lnTo>
                      <a:pt x="601" y="5031"/>
                    </a:lnTo>
                    <a:lnTo>
                      <a:pt x="608" y="5030"/>
                    </a:lnTo>
                    <a:lnTo>
                      <a:pt x="754" y="5033"/>
                    </a:lnTo>
                    <a:lnTo>
                      <a:pt x="929" y="5024"/>
                    </a:lnTo>
                    <a:lnTo>
                      <a:pt x="1114" y="4995"/>
                    </a:lnTo>
                    <a:lnTo>
                      <a:pt x="1298" y="4947"/>
                    </a:lnTo>
                    <a:lnTo>
                      <a:pt x="1461" y="4871"/>
                    </a:lnTo>
                    <a:lnTo>
                      <a:pt x="1593" y="4766"/>
                    </a:lnTo>
                    <a:lnTo>
                      <a:pt x="1676" y="4628"/>
                    </a:lnTo>
                    <a:lnTo>
                      <a:pt x="1697" y="4453"/>
                    </a:lnTo>
                    <a:lnTo>
                      <a:pt x="1651" y="4463"/>
                    </a:lnTo>
                    <a:lnTo>
                      <a:pt x="1608" y="4473"/>
                    </a:lnTo>
                    <a:lnTo>
                      <a:pt x="1566" y="4484"/>
                    </a:lnTo>
                    <a:lnTo>
                      <a:pt x="1526" y="4496"/>
                    </a:lnTo>
                    <a:lnTo>
                      <a:pt x="1485" y="4507"/>
                    </a:lnTo>
                    <a:lnTo>
                      <a:pt x="1443" y="4521"/>
                    </a:lnTo>
                    <a:lnTo>
                      <a:pt x="1401" y="4535"/>
                    </a:lnTo>
                    <a:lnTo>
                      <a:pt x="1356" y="4553"/>
                    </a:lnTo>
                    <a:lnTo>
                      <a:pt x="1299" y="4572"/>
                    </a:lnTo>
                    <a:lnTo>
                      <a:pt x="1242" y="4591"/>
                    </a:lnTo>
                    <a:lnTo>
                      <a:pt x="1184" y="4609"/>
                    </a:lnTo>
                    <a:lnTo>
                      <a:pt x="1126" y="4625"/>
                    </a:lnTo>
                    <a:lnTo>
                      <a:pt x="1065" y="4637"/>
                    </a:lnTo>
                    <a:lnTo>
                      <a:pt x="1007" y="4647"/>
                    </a:lnTo>
                    <a:lnTo>
                      <a:pt x="950" y="4651"/>
                    </a:lnTo>
                    <a:lnTo>
                      <a:pt x="897" y="4651"/>
                    </a:lnTo>
                    <a:lnTo>
                      <a:pt x="866" y="4680"/>
                    </a:lnTo>
                    <a:lnTo>
                      <a:pt x="842" y="4693"/>
                    </a:lnTo>
                    <a:lnTo>
                      <a:pt x="821" y="4694"/>
                    </a:lnTo>
                    <a:lnTo>
                      <a:pt x="802" y="4692"/>
                    </a:lnTo>
                    <a:lnTo>
                      <a:pt x="779" y="4687"/>
                    </a:lnTo>
                    <a:lnTo>
                      <a:pt x="754" y="4688"/>
                    </a:lnTo>
                    <a:lnTo>
                      <a:pt x="721" y="4701"/>
                    </a:lnTo>
                    <a:lnTo>
                      <a:pt x="681" y="4732"/>
                    </a:lnTo>
                    <a:lnTo>
                      <a:pt x="706" y="4626"/>
                    </a:lnTo>
                    <a:lnTo>
                      <a:pt x="745" y="4564"/>
                    </a:lnTo>
                    <a:lnTo>
                      <a:pt x="792" y="4529"/>
                    </a:lnTo>
                    <a:lnTo>
                      <a:pt x="850" y="4515"/>
                    </a:lnTo>
                    <a:lnTo>
                      <a:pt x="913" y="4507"/>
                    </a:lnTo>
                    <a:lnTo>
                      <a:pt x="983" y="4497"/>
                    </a:lnTo>
                    <a:lnTo>
                      <a:pt x="1056" y="4473"/>
                    </a:lnTo>
                    <a:lnTo>
                      <a:pt x="1130" y="4426"/>
                    </a:lnTo>
                    <a:lnTo>
                      <a:pt x="1143" y="4374"/>
                    </a:lnTo>
                    <a:lnTo>
                      <a:pt x="1155" y="4337"/>
                    </a:lnTo>
                    <a:lnTo>
                      <a:pt x="1165" y="4309"/>
                    </a:lnTo>
                    <a:lnTo>
                      <a:pt x="1178" y="4291"/>
                    </a:lnTo>
                    <a:lnTo>
                      <a:pt x="1193" y="4278"/>
                    </a:lnTo>
                    <a:lnTo>
                      <a:pt x="1216" y="4271"/>
                    </a:lnTo>
                    <a:lnTo>
                      <a:pt x="1248" y="4266"/>
                    </a:lnTo>
                    <a:lnTo>
                      <a:pt x="1293" y="4265"/>
                    </a:lnTo>
                    <a:lnTo>
                      <a:pt x="1314" y="4224"/>
                    </a:lnTo>
                    <a:lnTo>
                      <a:pt x="1336" y="4189"/>
                    </a:lnTo>
                    <a:lnTo>
                      <a:pt x="1357" y="4157"/>
                    </a:lnTo>
                    <a:lnTo>
                      <a:pt x="1382" y="4131"/>
                    </a:lnTo>
                    <a:lnTo>
                      <a:pt x="1408" y="4109"/>
                    </a:lnTo>
                    <a:lnTo>
                      <a:pt x="1441" y="4096"/>
                    </a:lnTo>
                    <a:lnTo>
                      <a:pt x="1479" y="4090"/>
                    </a:lnTo>
                    <a:lnTo>
                      <a:pt x="1526" y="4094"/>
                    </a:lnTo>
                    <a:lnTo>
                      <a:pt x="1548" y="4068"/>
                    </a:lnTo>
                    <a:lnTo>
                      <a:pt x="1569" y="4050"/>
                    </a:lnTo>
                    <a:lnTo>
                      <a:pt x="1588" y="4036"/>
                    </a:lnTo>
                    <a:lnTo>
                      <a:pt x="1610" y="4026"/>
                    </a:lnTo>
                    <a:lnTo>
                      <a:pt x="1629" y="4020"/>
                    </a:lnTo>
                    <a:lnTo>
                      <a:pt x="1652" y="4018"/>
                    </a:lnTo>
                    <a:lnTo>
                      <a:pt x="1677" y="4018"/>
                    </a:lnTo>
                    <a:lnTo>
                      <a:pt x="1707" y="4022"/>
                    </a:lnTo>
                    <a:lnTo>
                      <a:pt x="1707" y="4004"/>
                    </a:lnTo>
                    <a:lnTo>
                      <a:pt x="1707" y="3987"/>
                    </a:lnTo>
                    <a:lnTo>
                      <a:pt x="1708" y="3971"/>
                    </a:lnTo>
                    <a:lnTo>
                      <a:pt x="1710" y="3954"/>
                    </a:lnTo>
                    <a:lnTo>
                      <a:pt x="1712" y="3936"/>
                    </a:lnTo>
                    <a:lnTo>
                      <a:pt x="1713" y="3920"/>
                    </a:lnTo>
                    <a:lnTo>
                      <a:pt x="1714" y="3903"/>
                    </a:lnTo>
                    <a:lnTo>
                      <a:pt x="1715" y="3886"/>
                    </a:lnTo>
                    <a:lnTo>
                      <a:pt x="1649" y="3886"/>
                    </a:lnTo>
                    <a:lnTo>
                      <a:pt x="1582" y="3901"/>
                    </a:lnTo>
                    <a:lnTo>
                      <a:pt x="1512" y="3922"/>
                    </a:lnTo>
                    <a:lnTo>
                      <a:pt x="1443" y="3949"/>
                    </a:lnTo>
                    <a:lnTo>
                      <a:pt x="1373" y="3974"/>
                    </a:lnTo>
                    <a:lnTo>
                      <a:pt x="1304" y="3997"/>
                    </a:lnTo>
                    <a:lnTo>
                      <a:pt x="1234" y="4011"/>
                    </a:lnTo>
                    <a:lnTo>
                      <a:pt x="1167" y="4012"/>
                    </a:lnTo>
                    <a:lnTo>
                      <a:pt x="1126" y="3997"/>
                    </a:lnTo>
                    <a:lnTo>
                      <a:pt x="1072" y="4003"/>
                    </a:lnTo>
                    <a:lnTo>
                      <a:pt x="1009" y="4023"/>
                    </a:lnTo>
                    <a:lnTo>
                      <a:pt x="942" y="4055"/>
                    </a:lnTo>
                    <a:lnTo>
                      <a:pt x="869" y="4089"/>
                    </a:lnTo>
                    <a:lnTo>
                      <a:pt x="797" y="4122"/>
                    </a:lnTo>
                    <a:lnTo>
                      <a:pt x="726" y="4150"/>
                    </a:lnTo>
                    <a:lnTo>
                      <a:pt x="663" y="4165"/>
                    </a:lnTo>
                    <a:lnTo>
                      <a:pt x="658" y="4158"/>
                    </a:lnTo>
                    <a:lnTo>
                      <a:pt x="653" y="4152"/>
                    </a:lnTo>
                    <a:lnTo>
                      <a:pt x="649" y="4147"/>
                    </a:lnTo>
                    <a:lnTo>
                      <a:pt x="644" y="4143"/>
                    </a:lnTo>
                    <a:lnTo>
                      <a:pt x="638" y="4137"/>
                    </a:lnTo>
                    <a:lnTo>
                      <a:pt x="633" y="4132"/>
                    </a:lnTo>
                    <a:lnTo>
                      <a:pt x="630" y="4126"/>
                    </a:lnTo>
                    <a:lnTo>
                      <a:pt x="626" y="4120"/>
                    </a:lnTo>
                    <a:lnTo>
                      <a:pt x="672" y="4064"/>
                    </a:lnTo>
                    <a:lnTo>
                      <a:pt x="712" y="4020"/>
                    </a:lnTo>
                    <a:lnTo>
                      <a:pt x="744" y="3984"/>
                    </a:lnTo>
                    <a:lnTo>
                      <a:pt x="777" y="3957"/>
                    </a:lnTo>
                    <a:lnTo>
                      <a:pt x="812" y="3935"/>
                    </a:lnTo>
                    <a:lnTo>
                      <a:pt x="859" y="3918"/>
                    </a:lnTo>
                    <a:lnTo>
                      <a:pt x="917" y="3905"/>
                    </a:lnTo>
                    <a:lnTo>
                      <a:pt x="995" y="3896"/>
                    </a:lnTo>
                    <a:lnTo>
                      <a:pt x="1115" y="3851"/>
                    </a:lnTo>
                    <a:lnTo>
                      <a:pt x="1217" y="3814"/>
                    </a:lnTo>
                    <a:lnTo>
                      <a:pt x="1305" y="3778"/>
                    </a:lnTo>
                    <a:lnTo>
                      <a:pt x="1382" y="3746"/>
                    </a:lnTo>
                    <a:lnTo>
                      <a:pt x="1452" y="3712"/>
                    </a:lnTo>
                    <a:lnTo>
                      <a:pt x="1518" y="3676"/>
                    </a:lnTo>
                    <a:lnTo>
                      <a:pt x="1587" y="3636"/>
                    </a:lnTo>
                    <a:lnTo>
                      <a:pt x="1662" y="3590"/>
                    </a:lnTo>
                    <a:lnTo>
                      <a:pt x="1662" y="3580"/>
                    </a:lnTo>
                    <a:lnTo>
                      <a:pt x="1662" y="3571"/>
                    </a:lnTo>
                    <a:lnTo>
                      <a:pt x="1662" y="3560"/>
                    </a:lnTo>
                    <a:lnTo>
                      <a:pt x="1662" y="3553"/>
                    </a:lnTo>
                    <a:lnTo>
                      <a:pt x="1621" y="3552"/>
                    </a:lnTo>
                    <a:lnTo>
                      <a:pt x="1593" y="3558"/>
                    </a:lnTo>
                    <a:lnTo>
                      <a:pt x="1569" y="3568"/>
                    </a:lnTo>
                    <a:lnTo>
                      <a:pt x="1550" y="3584"/>
                    </a:lnTo>
                    <a:lnTo>
                      <a:pt x="1531" y="3600"/>
                    </a:lnTo>
                    <a:lnTo>
                      <a:pt x="1511" y="3621"/>
                    </a:lnTo>
                    <a:lnTo>
                      <a:pt x="1486" y="3641"/>
                    </a:lnTo>
                    <a:lnTo>
                      <a:pt x="1454" y="3662"/>
                    </a:lnTo>
                    <a:lnTo>
                      <a:pt x="1385" y="3663"/>
                    </a:lnTo>
                    <a:lnTo>
                      <a:pt x="1312" y="3675"/>
                    </a:lnTo>
                    <a:lnTo>
                      <a:pt x="1236" y="3691"/>
                    </a:lnTo>
                    <a:lnTo>
                      <a:pt x="1160" y="3708"/>
                    </a:lnTo>
                    <a:lnTo>
                      <a:pt x="1086" y="3719"/>
                    </a:lnTo>
                    <a:lnTo>
                      <a:pt x="1019" y="3724"/>
                    </a:lnTo>
                    <a:lnTo>
                      <a:pt x="961" y="3714"/>
                    </a:lnTo>
                    <a:lnTo>
                      <a:pt x="914" y="3688"/>
                    </a:lnTo>
                    <a:lnTo>
                      <a:pt x="901" y="3686"/>
                    </a:lnTo>
                    <a:lnTo>
                      <a:pt x="888" y="3688"/>
                    </a:lnTo>
                    <a:lnTo>
                      <a:pt x="873" y="3692"/>
                    </a:lnTo>
                    <a:lnTo>
                      <a:pt x="858" y="3699"/>
                    </a:lnTo>
                    <a:lnTo>
                      <a:pt x="840" y="3706"/>
                    </a:lnTo>
                    <a:lnTo>
                      <a:pt x="823" y="3713"/>
                    </a:lnTo>
                    <a:lnTo>
                      <a:pt x="805" y="3719"/>
                    </a:lnTo>
                    <a:lnTo>
                      <a:pt x="789" y="3725"/>
                    </a:lnTo>
                    <a:lnTo>
                      <a:pt x="791" y="3714"/>
                    </a:lnTo>
                    <a:lnTo>
                      <a:pt x="793" y="3704"/>
                    </a:lnTo>
                    <a:lnTo>
                      <a:pt x="795" y="3693"/>
                    </a:lnTo>
                    <a:lnTo>
                      <a:pt x="797" y="3684"/>
                    </a:lnTo>
                    <a:lnTo>
                      <a:pt x="798" y="3673"/>
                    </a:lnTo>
                    <a:lnTo>
                      <a:pt x="801" y="3663"/>
                    </a:lnTo>
                    <a:lnTo>
                      <a:pt x="803" y="3653"/>
                    </a:lnTo>
                    <a:lnTo>
                      <a:pt x="806" y="3643"/>
                    </a:lnTo>
                    <a:lnTo>
                      <a:pt x="778" y="3635"/>
                    </a:lnTo>
                    <a:lnTo>
                      <a:pt x="755" y="3624"/>
                    </a:lnTo>
                    <a:lnTo>
                      <a:pt x="737" y="3611"/>
                    </a:lnTo>
                    <a:lnTo>
                      <a:pt x="722" y="3596"/>
                    </a:lnTo>
                    <a:lnTo>
                      <a:pt x="710" y="3574"/>
                    </a:lnTo>
                    <a:lnTo>
                      <a:pt x="703" y="3549"/>
                    </a:lnTo>
                    <a:lnTo>
                      <a:pt x="699" y="3517"/>
                    </a:lnTo>
                    <a:lnTo>
                      <a:pt x="699" y="3482"/>
                    </a:lnTo>
                    <a:lnTo>
                      <a:pt x="796" y="3490"/>
                    </a:lnTo>
                    <a:lnTo>
                      <a:pt x="891" y="3498"/>
                    </a:lnTo>
                    <a:lnTo>
                      <a:pt x="980" y="3502"/>
                    </a:lnTo>
                    <a:lnTo>
                      <a:pt x="1069" y="3502"/>
                    </a:lnTo>
                    <a:lnTo>
                      <a:pt x="1154" y="3495"/>
                    </a:lnTo>
                    <a:lnTo>
                      <a:pt x="1241" y="3481"/>
                    </a:lnTo>
                    <a:lnTo>
                      <a:pt x="1327" y="3458"/>
                    </a:lnTo>
                    <a:lnTo>
                      <a:pt x="1419" y="3427"/>
                    </a:lnTo>
                    <a:lnTo>
                      <a:pt x="1423" y="3420"/>
                    </a:lnTo>
                    <a:lnTo>
                      <a:pt x="1427" y="3414"/>
                    </a:lnTo>
                    <a:lnTo>
                      <a:pt x="1430" y="3407"/>
                    </a:lnTo>
                    <a:lnTo>
                      <a:pt x="1436" y="3401"/>
                    </a:lnTo>
                    <a:lnTo>
                      <a:pt x="1414" y="3398"/>
                    </a:lnTo>
                    <a:lnTo>
                      <a:pt x="1396" y="3394"/>
                    </a:lnTo>
                    <a:lnTo>
                      <a:pt x="1379" y="3389"/>
                    </a:lnTo>
                    <a:lnTo>
                      <a:pt x="1366" y="3385"/>
                    </a:lnTo>
                    <a:lnTo>
                      <a:pt x="1352" y="3375"/>
                    </a:lnTo>
                    <a:lnTo>
                      <a:pt x="1340" y="3364"/>
                    </a:lnTo>
                    <a:lnTo>
                      <a:pt x="1325" y="3348"/>
                    </a:lnTo>
                    <a:lnTo>
                      <a:pt x="1311" y="3329"/>
                    </a:lnTo>
                    <a:lnTo>
                      <a:pt x="1340" y="3310"/>
                    </a:lnTo>
                    <a:lnTo>
                      <a:pt x="1372" y="3294"/>
                    </a:lnTo>
                    <a:lnTo>
                      <a:pt x="1404" y="3281"/>
                    </a:lnTo>
                    <a:lnTo>
                      <a:pt x="1436" y="3272"/>
                    </a:lnTo>
                    <a:lnTo>
                      <a:pt x="1467" y="3261"/>
                    </a:lnTo>
                    <a:lnTo>
                      <a:pt x="1499" y="3252"/>
                    </a:lnTo>
                    <a:lnTo>
                      <a:pt x="1530" y="3240"/>
                    </a:lnTo>
                    <a:lnTo>
                      <a:pt x="1562" y="3229"/>
                    </a:lnTo>
                    <a:lnTo>
                      <a:pt x="1562" y="3222"/>
                    </a:lnTo>
                    <a:lnTo>
                      <a:pt x="1562" y="3216"/>
                    </a:lnTo>
                    <a:lnTo>
                      <a:pt x="1562" y="3209"/>
                    </a:lnTo>
                    <a:lnTo>
                      <a:pt x="1562" y="3203"/>
                    </a:lnTo>
                    <a:lnTo>
                      <a:pt x="1551" y="3198"/>
                    </a:lnTo>
                    <a:lnTo>
                      <a:pt x="1544" y="3194"/>
                    </a:lnTo>
                    <a:lnTo>
                      <a:pt x="1537" y="3185"/>
                    </a:lnTo>
                    <a:lnTo>
                      <a:pt x="1530" y="3178"/>
                    </a:lnTo>
                    <a:lnTo>
                      <a:pt x="1521" y="3168"/>
                    </a:lnTo>
                    <a:lnTo>
                      <a:pt x="1512" y="3155"/>
                    </a:lnTo>
                    <a:lnTo>
                      <a:pt x="1502" y="3139"/>
                    </a:lnTo>
                    <a:lnTo>
                      <a:pt x="1491" y="3121"/>
                    </a:lnTo>
                    <a:lnTo>
                      <a:pt x="1489" y="3121"/>
                    </a:lnTo>
                    <a:lnTo>
                      <a:pt x="1485" y="3121"/>
                    </a:lnTo>
                    <a:lnTo>
                      <a:pt x="1478" y="3121"/>
                    </a:lnTo>
                    <a:lnTo>
                      <a:pt x="1472" y="3121"/>
                    </a:lnTo>
                    <a:lnTo>
                      <a:pt x="1464" y="3133"/>
                    </a:lnTo>
                    <a:lnTo>
                      <a:pt x="1457" y="3146"/>
                    </a:lnTo>
                    <a:lnTo>
                      <a:pt x="1448" y="3158"/>
                    </a:lnTo>
                    <a:lnTo>
                      <a:pt x="1440" y="3170"/>
                    </a:lnTo>
                    <a:lnTo>
                      <a:pt x="1432" y="3179"/>
                    </a:lnTo>
                    <a:lnTo>
                      <a:pt x="1423" y="3190"/>
                    </a:lnTo>
                    <a:lnTo>
                      <a:pt x="1416" y="3201"/>
                    </a:lnTo>
                    <a:lnTo>
                      <a:pt x="1409" y="3211"/>
                    </a:lnTo>
                    <a:lnTo>
                      <a:pt x="1387" y="3204"/>
                    </a:lnTo>
                    <a:lnTo>
                      <a:pt x="1371" y="3200"/>
                    </a:lnTo>
                    <a:lnTo>
                      <a:pt x="1357" y="3196"/>
                    </a:lnTo>
                    <a:lnTo>
                      <a:pt x="1346" y="3194"/>
                    </a:lnTo>
                    <a:lnTo>
                      <a:pt x="1333" y="3191"/>
                    </a:lnTo>
                    <a:lnTo>
                      <a:pt x="1320" y="3189"/>
                    </a:lnTo>
                    <a:lnTo>
                      <a:pt x="1304" y="3187"/>
                    </a:lnTo>
                    <a:lnTo>
                      <a:pt x="1283" y="3184"/>
                    </a:lnTo>
                    <a:lnTo>
                      <a:pt x="1251" y="3209"/>
                    </a:lnTo>
                    <a:lnTo>
                      <a:pt x="1215" y="3232"/>
                    </a:lnTo>
                    <a:lnTo>
                      <a:pt x="1173" y="3251"/>
                    </a:lnTo>
                    <a:lnTo>
                      <a:pt x="1129" y="3266"/>
                    </a:lnTo>
                    <a:lnTo>
                      <a:pt x="1081" y="3276"/>
                    </a:lnTo>
                    <a:lnTo>
                      <a:pt x="1033" y="3280"/>
                    </a:lnTo>
                    <a:lnTo>
                      <a:pt x="986" y="3280"/>
                    </a:lnTo>
                    <a:lnTo>
                      <a:pt x="942" y="3274"/>
                    </a:lnTo>
                    <a:lnTo>
                      <a:pt x="935" y="3249"/>
                    </a:lnTo>
                    <a:lnTo>
                      <a:pt x="930" y="3232"/>
                    </a:lnTo>
                    <a:lnTo>
                      <a:pt x="926" y="3216"/>
                    </a:lnTo>
                    <a:lnTo>
                      <a:pt x="925" y="3206"/>
                    </a:lnTo>
                    <a:lnTo>
                      <a:pt x="924" y="3195"/>
                    </a:lnTo>
                    <a:lnTo>
                      <a:pt x="924" y="3184"/>
                    </a:lnTo>
                    <a:lnTo>
                      <a:pt x="924" y="3172"/>
                    </a:lnTo>
                    <a:lnTo>
                      <a:pt x="924" y="3158"/>
                    </a:lnTo>
                    <a:lnTo>
                      <a:pt x="924" y="3157"/>
                    </a:lnTo>
                    <a:lnTo>
                      <a:pt x="927" y="3157"/>
                    </a:lnTo>
                    <a:lnTo>
                      <a:pt x="930" y="3153"/>
                    </a:lnTo>
                    <a:lnTo>
                      <a:pt x="932" y="3149"/>
                    </a:lnTo>
                    <a:lnTo>
                      <a:pt x="949" y="3157"/>
                    </a:lnTo>
                    <a:lnTo>
                      <a:pt x="965" y="3165"/>
                    </a:lnTo>
                    <a:lnTo>
                      <a:pt x="981" y="3171"/>
                    </a:lnTo>
                    <a:lnTo>
                      <a:pt x="997" y="3176"/>
                    </a:lnTo>
                    <a:lnTo>
                      <a:pt x="1011" y="3178"/>
                    </a:lnTo>
                    <a:lnTo>
                      <a:pt x="1025" y="3182"/>
                    </a:lnTo>
                    <a:lnTo>
                      <a:pt x="1038" y="3183"/>
                    </a:lnTo>
                    <a:lnTo>
                      <a:pt x="1050" y="3184"/>
                    </a:lnTo>
                    <a:lnTo>
                      <a:pt x="1113" y="3134"/>
                    </a:lnTo>
                    <a:lnTo>
                      <a:pt x="1193" y="3081"/>
                    </a:lnTo>
                    <a:lnTo>
                      <a:pt x="1286" y="3028"/>
                    </a:lnTo>
                    <a:lnTo>
                      <a:pt x="1387" y="2979"/>
                    </a:lnTo>
                    <a:lnTo>
                      <a:pt x="1487" y="2940"/>
                    </a:lnTo>
                    <a:lnTo>
                      <a:pt x="1586" y="2917"/>
                    </a:lnTo>
                    <a:lnTo>
                      <a:pt x="1675" y="2916"/>
                    </a:lnTo>
                    <a:lnTo>
                      <a:pt x="1752" y="2942"/>
                    </a:lnTo>
                    <a:lnTo>
                      <a:pt x="1751" y="2872"/>
                    </a:lnTo>
                    <a:lnTo>
                      <a:pt x="1751" y="2820"/>
                    </a:lnTo>
                    <a:lnTo>
                      <a:pt x="1751" y="2781"/>
                    </a:lnTo>
                    <a:lnTo>
                      <a:pt x="1751" y="2754"/>
                    </a:lnTo>
                    <a:lnTo>
                      <a:pt x="1748" y="2731"/>
                    </a:lnTo>
                    <a:lnTo>
                      <a:pt x="1747" y="2715"/>
                    </a:lnTo>
                    <a:lnTo>
                      <a:pt x="1745" y="2698"/>
                    </a:lnTo>
                    <a:lnTo>
                      <a:pt x="1742" y="2681"/>
                    </a:lnTo>
                    <a:lnTo>
                      <a:pt x="1691" y="2688"/>
                    </a:lnTo>
                    <a:lnTo>
                      <a:pt x="1630" y="2700"/>
                    </a:lnTo>
                    <a:lnTo>
                      <a:pt x="1561" y="2712"/>
                    </a:lnTo>
                    <a:lnTo>
                      <a:pt x="1489" y="2724"/>
                    </a:lnTo>
                    <a:lnTo>
                      <a:pt x="1415" y="2730"/>
                    </a:lnTo>
                    <a:lnTo>
                      <a:pt x="1346" y="2732"/>
                    </a:lnTo>
                    <a:lnTo>
                      <a:pt x="1282" y="2724"/>
                    </a:lnTo>
                    <a:lnTo>
                      <a:pt x="1230" y="2707"/>
                    </a:lnTo>
                    <a:lnTo>
                      <a:pt x="1213" y="2715"/>
                    </a:lnTo>
                    <a:lnTo>
                      <a:pt x="1200" y="2726"/>
                    </a:lnTo>
                    <a:lnTo>
                      <a:pt x="1187" y="2739"/>
                    </a:lnTo>
                    <a:lnTo>
                      <a:pt x="1178" y="2756"/>
                    </a:lnTo>
                    <a:lnTo>
                      <a:pt x="1167" y="2771"/>
                    </a:lnTo>
                    <a:lnTo>
                      <a:pt x="1159" y="2789"/>
                    </a:lnTo>
                    <a:lnTo>
                      <a:pt x="1148" y="2807"/>
                    </a:lnTo>
                    <a:lnTo>
                      <a:pt x="1140" y="2825"/>
                    </a:lnTo>
                    <a:lnTo>
                      <a:pt x="1122" y="2824"/>
                    </a:lnTo>
                    <a:lnTo>
                      <a:pt x="1107" y="2822"/>
                    </a:lnTo>
                    <a:lnTo>
                      <a:pt x="1091" y="2821"/>
                    </a:lnTo>
                    <a:lnTo>
                      <a:pt x="1077" y="2820"/>
                    </a:lnTo>
                    <a:lnTo>
                      <a:pt x="1062" y="2818"/>
                    </a:lnTo>
                    <a:lnTo>
                      <a:pt x="1046" y="2817"/>
                    </a:lnTo>
                    <a:lnTo>
                      <a:pt x="1029" y="2815"/>
                    </a:lnTo>
                    <a:lnTo>
                      <a:pt x="1014" y="2815"/>
                    </a:lnTo>
                    <a:lnTo>
                      <a:pt x="1007" y="2806"/>
                    </a:lnTo>
                    <a:lnTo>
                      <a:pt x="1000" y="2798"/>
                    </a:lnTo>
                    <a:lnTo>
                      <a:pt x="992" y="2787"/>
                    </a:lnTo>
                    <a:lnTo>
                      <a:pt x="984" y="2776"/>
                    </a:lnTo>
                    <a:lnTo>
                      <a:pt x="974" y="2766"/>
                    </a:lnTo>
                    <a:lnTo>
                      <a:pt x="961" y="2758"/>
                    </a:lnTo>
                    <a:lnTo>
                      <a:pt x="944" y="2754"/>
                    </a:lnTo>
                    <a:lnTo>
                      <a:pt x="924" y="2752"/>
                    </a:lnTo>
                    <a:lnTo>
                      <a:pt x="917" y="2758"/>
                    </a:lnTo>
                    <a:lnTo>
                      <a:pt x="910" y="2766"/>
                    </a:lnTo>
                    <a:lnTo>
                      <a:pt x="903" y="2773"/>
                    </a:lnTo>
                    <a:lnTo>
                      <a:pt x="897" y="2780"/>
                    </a:lnTo>
                    <a:lnTo>
                      <a:pt x="890" y="2786"/>
                    </a:lnTo>
                    <a:lnTo>
                      <a:pt x="882" y="2793"/>
                    </a:lnTo>
                    <a:lnTo>
                      <a:pt x="875" y="2800"/>
                    </a:lnTo>
                    <a:lnTo>
                      <a:pt x="869" y="2807"/>
                    </a:lnTo>
                    <a:lnTo>
                      <a:pt x="862" y="2805"/>
                    </a:lnTo>
                    <a:lnTo>
                      <a:pt x="855" y="2802"/>
                    </a:lnTo>
                    <a:lnTo>
                      <a:pt x="848" y="2799"/>
                    </a:lnTo>
                    <a:lnTo>
                      <a:pt x="842" y="2798"/>
                    </a:lnTo>
                    <a:lnTo>
                      <a:pt x="859" y="2733"/>
                    </a:lnTo>
                    <a:lnTo>
                      <a:pt x="885" y="2692"/>
                    </a:lnTo>
                    <a:lnTo>
                      <a:pt x="917" y="2666"/>
                    </a:lnTo>
                    <a:lnTo>
                      <a:pt x="958" y="2653"/>
                    </a:lnTo>
                    <a:lnTo>
                      <a:pt x="1003" y="2647"/>
                    </a:lnTo>
                    <a:lnTo>
                      <a:pt x="1056" y="2647"/>
                    </a:lnTo>
                    <a:lnTo>
                      <a:pt x="1113" y="2647"/>
                    </a:lnTo>
                    <a:lnTo>
                      <a:pt x="1175" y="2645"/>
                    </a:lnTo>
                    <a:lnTo>
                      <a:pt x="1204" y="2633"/>
                    </a:lnTo>
                    <a:lnTo>
                      <a:pt x="1234" y="2622"/>
                    </a:lnTo>
                    <a:lnTo>
                      <a:pt x="1262" y="2610"/>
                    </a:lnTo>
                    <a:lnTo>
                      <a:pt x="1292" y="2598"/>
                    </a:lnTo>
                    <a:lnTo>
                      <a:pt x="1320" y="2585"/>
                    </a:lnTo>
                    <a:lnTo>
                      <a:pt x="1349" y="2572"/>
                    </a:lnTo>
                    <a:lnTo>
                      <a:pt x="1378" y="2559"/>
                    </a:lnTo>
                    <a:lnTo>
                      <a:pt x="1409" y="2546"/>
                    </a:lnTo>
                    <a:lnTo>
                      <a:pt x="1395" y="2522"/>
                    </a:lnTo>
                    <a:lnTo>
                      <a:pt x="1364" y="2497"/>
                    </a:lnTo>
                    <a:lnTo>
                      <a:pt x="1322" y="2468"/>
                    </a:lnTo>
                    <a:lnTo>
                      <a:pt x="1282" y="2439"/>
                    </a:lnTo>
                    <a:lnTo>
                      <a:pt x="1251" y="2409"/>
                    </a:lnTo>
                    <a:lnTo>
                      <a:pt x="1242" y="2378"/>
                    </a:lnTo>
                    <a:lnTo>
                      <a:pt x="1261" y="2348"/>
                    </a:lnTo>
                    <a:lnTo>
                      <a:pt x="1320" y="2321"/>
                    </a:lnTo>
                    <a:lnTo>
                      <a:pt x="1362" y="2340"/>
                    </a:lnTo>
                    <a:lnTo>
                      <a:pt x="1419" y="2352"/>
                    </a:lnTo>
                    <a:lnTo>
                      <a:pt x="1484" y="2359"/>
                    </a:lnTo>
                    <a:lnTo>
                      <a:pt x="1555" y="2362"/>
                    </a:lnTo>
                    <a:lnTo>
                      <a:pt x="1624" y="2361"/>
                    </a:lnTo>
                    <a:lnTo>
                      <a:pt x="1688" y="2360"/>
                    </a:lnTo>
                    <a:lnTo>
                      <a:pt x="1741" y="2358"/>
                    </a:lnTo>
                    <a:lnTo>
                      <a:pt x="1778" y="2358"/>
                    </a:lnTo>
                    <a:lnTo>
                      <a:pt x="1784" y="2276"/>
                    </a:lnTo>
                    <a:lnTo>
                      <a:pt x="1789" y="2215"/>
                    </a:lnTo>
                    <a:lnTo>
                      <a:pt x="1791" y="2169"/>
                    </a:lnTo>
                    <a:lnTo>
                      <a:pt x="1792" y="2136"/>
                    </a:lnTo>
                    <a:lnTo>
                      <a:pt x="1791" y="2108"/>
                    </a:lnTo>
                    <a:lnTo>
                      <a:pt x="1789" y="2087"/>
                    </a:lnTo>
                    <a:lnTo>
                      <a:pt x="1784" y="2066"/>
                    </a:lnTo>
                    <a:lnTo>
                      <a:pt x="1778" y="2042"/>
                    </a:lnTo>
                    <a:lnTo>
                      <a:pt x="1771" y="2047"/>
                    </a:lnTo>
                    <a:lnTo>
                      <a:pt x="1764" y="2050"/>
                    </a:lnTo>
                    <a:lnTo>
                      <a:pt x="1753" y="2050"/>
                    </a:lnTo>
                    <a:lnTo>
                      <a:pt x="1742" y="2052"/>
                    </a:lnTo>
                    <a:lnTo>
                      <a:pt x="1738" y="2069"/>
                    </a:lnTo>
                    <a:lnTo>
                      <a:pt x="1733" y="2086"/>
                    </a:lnTo>
                    <a:lnTo>
                      <a:pt x="1727" y="2100"/>
                    </a:lnTo>
                    <a:lnTo>
                      <a:pt x="1721" y="2116"/>
                    </a:lnTo>
                    <a:lnTo>
                      <a:pt x="1714" y="2127"/>
                    </a:lnTo>
                    <a:lnTo>
                      <a:pt x="1707" y="2142"/>
                    </a:lnTo>
                    <a:lnTo>
                      <a:pt x="1697" y="2154"/>
                    </a:lnTo>
                    <a:lnTo>
                      <a:pt x="1689" y="2168"/>
                    </a:lnTo>
                    <a:lnTo>
                      <a:pt x="1681" y="2167"/>
                    </a:lnTo>
                    <a:lnTo>
                      <a:pt x="1674" y="2167"/>
                    </a:lnTo>
                    <a:lnTo>
                      <a:pt x="1663" y="2163"/>
                    </a:lnTo>
                    <a:lnTo>
                      <a:pt x="1652" y="2159"/>
                    </a:lnTo>
                    <a:lnTo>
                      <a:pt x="1644" y="2151"/>
                    </a:lnTo>
                    <a:lnTo>
                      <a:pt x="1637" y="2143"/>
                    </a:lnTo>
                    <a:lnTo>
                      <a:pt x="1629" y="2133"/>
                    </a:lnTo>
                    <a:lnTo>
                      <a:pt x="1618" y="2127"/>
                    </a:lnTo>
                    <a:lnTo>
                      <a:pt x="1604" y="2123"/>
                    </a:lnTo>
                    <a:lnTo>
                      <a:pt x="1588" y="2121"/>
                    </a:lnTo>
                    <a:lnTo>
                      <a:pt x="1568" y="2124"/>
                    </a:lnTo>
                    <a:lnTo>
                      <a:pt x="1544" y="2132"/>
                    </a:lnTo>
                    <a:lnTo>
                      <a:pt x="1534" y="2158"/>
                    </a:lnTo>
                    <a:lnTo>
                      <a:pt x="1525" y="2177"/>
                    </a:lnTo>
                    <a:lnTo>
                      <a:pt x="1517" y="2189"/>
                    </a:lnTo>
                    <a:lnTo>
                      <a:pt x="1508" y="2199"/>
                    </a:lnTo>
                    <a:lnTo>
                      <a:pt x="1493" y="2203"/>
                    </a:lnTo>
                    <a:lnTo>
                      <a:pt x="1475" y="2207"/>
                    </a:lnTo>
                    <a:lnTo>
                      <a:pt x="1451" y="2209"/>
                    </a:lnTo>
                    <a:lnTo>
                      <a:pt x="1419" y="2213"/>
                    </a:lnTo>
                    <a:lnTo>
                      <a:pt x="1394" y="2164"/>
                    </a:lnTo>
                    <a:lnTo>
                      <a:pt x="1373" y="2138"/>
                    </a:lnTo>
                    <a:lnTo>
                      <a:pt x="1356" y="2127"/>
                    </a:lnTo>
                    <a:lnTo>
                      <a:pt x="1338" y="2130"/>
                    </a:lnTo>
                    <a:lnTo>
                      <a:pt x="1315" y="2136"/>
                    </a:lnTo>
                    <a:lnTo>
                      <a:pt x="1289" y="2144"/>
                    </a:lnTo>
                    <a:lnTo>
                      <a:pt x="1255" y="2146"/>
                    </a:lnTo>
                    <a:lnTo>
                      <a:pt x="1211" y="2140"/>
                    </a:lnTo>
                    <a:lnTo>
                      <a:pt x="1207" y="2133"/>
                    </a:lnTo>
                    <a:lnTo>
                      <a:pt x="1204" y="2126"/>
                    </a:lnTo>
                    <a:lnTo>
                      <a:pt x="1200" y="2119"/>
                    </a:lnTo>
                    <a:lnTo>
                      <a:pt x="1198" y="2113"/>
                    </a:lnTo>
                    <a:lnTo>
                      <a:pt x="1196" y="2106"/>
                    </a:lnTo>
                    <a:lnTo>
                      <a:pt x="1194" y="2100"/>
                    </a:lnTo>
                    <a:lnTo>
                      <a:pt x="1193" y="2093"/>
                    </a:lnTo>
                    <a:lnTo>
                      <a:pt x="1193" y="2087"/>
                    </a:lnTo>
                    <a:lnTo>
                      <a:pt x="1153" y="2080"/>
                    </a:lnTo>
                    <a:lnTo>
                      <a:pt x="1123" y="2074"/>
                    </a:lnTo>
                    <a:lnTo>
                      <a:pt x="1101" y="2066"/>
                    </a:lnTo>
                    <a:lnTo>
                      <a:pt x="1086" y="2054"/>
                    </a:lnTo>
                    <a:lnTo>
                      <a:pt x="1076" y="2036"/>
                    </a:lnTo>
                    <a:lnTo>
                      <a:pt x="1070" y="2011"/>
                    </a:lnTo>
                    <a:lnTo>
                      <a:pt x="1067" y="1978"/>
                    </a:lnTo>
                    <a:lnTo>
                      <a:pt x="1067" y="1934"/>
                    </a:lnTo>
                    <a:lnTo>
                      <a:pt x="1088" y="1932"/>
                    </a:lnTo>
                    <a:lnTo>
                      <a:pt x="1128" y="1939"/>
                    </a:lnTo>
                    <a:lnTo>
                      <a:pt x="1181" y="1951"/>
                    </a:lnTo>
                    <a:lnTo>
                      <a:pt x="1242" y="1968"/>
                    </a:lnTo>
                    <a:lnTo>
                      <a:pt x="1302" y="1985"/>
                    </a:lnTo>
                    <a:lnTo>
                      <a:pt x="1359" y="2003"/>
                    </a:lnTo>
                    <a:lnTo>
                      <a:pt x="1404" y="2016"/>
                    </a:lnTo>
                    <a:lnTo>
                      <a:pt x="1436" y="2024"/>
                    </a:lnTo>
                    <a:lnTo>
                      <a:pt x="1478" y="2017"/>
                    </a:lnTo>
                    <a:lnTo>
                      <a:pt x="1519" y="2005"/>
                    </a:lnTo>
                    <a:lnTo>
                      <a:pt x="1559" y="1990"/>
                    </a:lnTo>
                    <a:lnTo>
                      <a:pt x="1599" y="1973"/>
                    </a:lnTo>
                    <a:lnTo>
                      <a:pt x="1638" y="1954"/>
                    </a:lnTo>
                    <a:lnTo>
                      <a:pt x="1681" y="1939"/>
                    </a:lnTo>
                    <a:lnTo>
                      <a:pt x="1723" y="1925"/>
                    </a:lnTo>
                    <a:lnTo>
                      <a:pt x="1770" y="1916"/>
                    </a:lnTo>
                    <a:lnTo>
                      <a:pt x="1701" y="1904"/>
                    </a:lnTo>
                    <a:lnTo>
                      <a:pt x="1643" y="1908"/>
                    </a:lnTo>
                    <a:lnTo>
                      <a:pt x="1593" y="1917"/>
                    </a:lnTo>
                    <a:lnTo>
                      <a:pt x="1548" y="1929"/>
                    </a:lnTo>
                    <a:lnTo>
                      <a:pt x="1504" y="1934"/>
                    </a:lnTo>
                    <a:lnTo>
                      <a:pt x="1460" y="1926"/>
                    </a:lnTo>
                    <a:lnTo>
                      <a:pt x="1411" y="1897"/>
                    </a:lnTo>
                    <a:lnTo>
                      <a:pt x="1356" y="1844"/>
                    </a:lnTo>
                    <a:lnTo>
                      <a:pt x="1331" y="1840"/>
                    </a:lnTo>
                    <a:lnTo>
                      <a:pt x="1308" y="1838"/>
                    </a:lnTo>
                    <a:lnTo>
                      <a:pt x="1283" y="1836"/>
                    </a:lnTo>
                    <a:lnTo>
                      <a:pt x="1261" y="1834"/>
                    </a:lnTo>
                    <a:lnTo>
                      <a:pt x="1237" y="1832"/>
                    </a:lnTo>
                    <a:lnTo>
                      <a:pt x="1213" y="1831"/>
                    </a:lnTo>
                    <a:lnTo>
                      <a:pt x="1190" y="1829"/>
                    </a:lnTo>
                    <a:lnTo>
                      <a:pt x="1167" y="1826"/>
                    </a:lnTo>
                    <a:lnTo>
                      <a:pt x="1203" y="1732"/>
                    </a:lnTo>
                    <a:lnTo>
                      <a:pt x="1239" y="1679"/>
                    </a:lnTo>
                    <a:lnTo>
                      <a:pt x="1276" y="1651"/>
                    </a:lnTo>
                    <a:lnTo>
                      <a:pt x="1315" y="1638"/>
                    </a:lnTo>
                    <a:lnTo>
                      <a:pt x="1356" y="1628"/>
                    </a:lnTo>
                    <a:lnTo>
                      <a:pt x="1400" y="1612"/>
                    </a:lnTo>
                    <a:lnTo>
                      <a:pt x="1447" y="1575"/>
                    </a:lnTo>
                    <a:lnTo>
                      <a:pt x="1499" y="1511"/>
                    </a:lnTo>
                    <a:lnTo>
                      <a:pt x="1487" y="1463"/>
                    </a:lnTo>
                    <a:lnTo>
                      <a:pt x="1499" y="1431"/>
                    </a:lnTo>
                    <a:lnTo>
                      <a:pt x="1528" y="1405"/>
                    </a:lnTo>
                    <a:lnTo>
                      <a:pt x="1567" y="1384"/>
                    </a:lnTo>
                    <a:lnTo>
                      <a:pt x="1612" y="1359"/>
                    </a:lnTo>
                    <a:lnTo>
                      <a:pt x="1657" y="1327"/>
                    </a:lnTo>
                    <a:lnTo>
                      <a:pt x="1696" y="1283"/>
                    </a:lnTo>
                    <a:lnTo>
                      <a:pt x="1725" y="1224"/>
                    </a:lnTo>
                    <a:lnTo>
                      <a:pt x="1710" y="1225"/>
                    </a:lnTo>
                    <a:lnTo>
                      <a:pt x="1697" y="1227"/>
                    </a:lnTo>
                    <a:lnTo>
                      <a:pt x="1683" y="1228"/>
                    </a:lnTo>
                    <a:lnTo>
                      <a:pt x="1670" y="1231"/>
                    </a:lnTo>
                    <a:lnTo>
                      <a:pt x="1656" y="1231"/>
                    </a:lnTo>
                    <a:lnTo>
                      <a:pt x="1643" y="1231"/>
                    </a:lnTo>
                    <a:lnTo>
                      <a:pt x="1630" y="1231"/>
                    </a:lnTo>
                    <a:lnTo>
                      <a:pt x="1617" y="1232"/>
                    </a:lnTo>
                    <a:lnTo>
                      <a:pt x="1610" y="1239"/>
                    </a:lnTo>
                    <a:lnTo>
                      <a:pt x="1606" y="1245"/>
                    </a:lnTo>
                    <a:lnTo>
                      <a:pt x="1602" y="1249"/>
                    </a:lnTo>
                    <a:lnTo>
                      <a:pt x="1599" y="1252"/>
                    </a:lnTo>
                    <a:lnTo>
                      <a:pt x="1593" y="1253"/>
                    </a:lnTo>
                    <a:lnTo>
                      <a:pt x="1586" y="1255"/>
                    </a:lnTo>
                    <a:lnTo>
                      <a:pt x="1575" y="1256"/>
                    </a:lnTo>
                    <a:lnTo>
                      <a:pt x="1562" y="1259"/>
                    </a:lnTo>
                    <a:lnTo>
                      <a:pt x="1554" y="1250"/>
                    </a:lnTo>
                    <a:lnTo>
                      <a:pt x="1545" y="1241"/>
                    </a:lnTo>
                    <a:lnTo>
                      <a:pt x="1537" y="1237"/>
                    </a:lnTo>
                    <a:lnTo>
                      <a:pt x="1530" y="1234"/>
                    </a:lnTo>
                    <a:lnTo>
                      <a:pt x="1519" y="1232"/>
                    </a:lnTo>
                    <a:lnTo>
                      <a:pt x="1509" y="1232"/>
                    </a:lnTo>
                    <a:lnTo>
                      <a:pt x="1502" y="1241"/>
                    </a:lnTo>
                    <a:lnTo>
                      <a:pt x="1494" y="1251"/>
                    </a:lnTo>
                    <a:lnTo>
                      <a:pt x="1487" y="1260"/>
                    </a:lnTo>
                    <a:lnTo>
                      <a:pt x="1483" y="1271"/>
                    </a:lnTo>
                    <a:lnTo>
                      <a:pt x="1475" y="1279"/>
                    </a:lnTo>
                    <a:lnTo>
                      <a:pt x="1471" y="1289"/>
                    </a:lnTo>
                    <a:lnTo>
                      <a:pt x="1466" y="1296"/>
                    </a:lnTo>
                    <a:lnTo>
                      <a:pt x="1464" y="1304"/>
                    </a:lnTo>
                    <a:lnTo>
                      <a:pt x="1442" y="1301"/>
                    </a:lnTo>
                    <a:lnTo>
                      <a:pt x="1427" y="1295"/>
                    </a:lnTo>
                    <a:lnTo>
                      <a:pt x="1413" y="1287"/>
                    </a:lnTo>
                    <a:lnTo>
                      <a:pt x="1401" y="1278"/>
                    </a:lnTo>
                    <a:lnTo>
                      <a:pt x="1387" y="1268"/>
                    </a:lnTo>
                    <a:lnTo>
                      <a:pt x="1370" y="1262"/>
                    </a:lnTo>
                    <a:lnTo>
                      <a:pt x="1349" y="1258"/>
                    </a:lnTo>
                    <a:lnTo>
                      <a:pt x="1320" y="1259"/>
                    </a:lnTo>
                    <a:lnTo>
                      <a:pt x="1294" y="1199"/>
                    </a:lnTo>
                    <a:lnTo>
                      <a:pt x="1324" y="1157"/>
                    </a:lnTo>
                    <a:lnTo>
                      <a:pt x="1392" y="1132"/>
                    </a:lnTo>
                    <a:lnTo>
                      <a:pt x="1486" y="1119"/>
                    </a:lnTo>
                    <a:lnTo>
                      <a:pt x="1586" y="1113"/>
                    </a:lnTo>
                    <a:lnTo>
                      <a:pt x="1681" y="1115"/>
                    </a:lnTo>
                    <a:lnTo>
                      <a:pt x="1752" y="1116"/>
                    </a:lnTo>
                    <a:lnTo>
                      <a:pt x="1787" y="1116"/>
                    </a:lnTo>
                    <a:lnTo>
                      <a:pt x="1787" y="1109"/>
                    </a:lnTo>
                    <a:lnTo>
                      <a:pt x="1787" y="1102"/>
                    </a:lnTo>
                    <a:lnTo>
                      <a:pt x="1787" y="1094"/>
                    </a:lnTo>
                    <a:lnTo>
                      <a:pt x="1787" y="1088"/>
                    </a:lnTo>
                    <a:lnTo>
                      <a:pt x="1745" y="1073"/>
                    </a:lnTo>
                    <a:lnTo>
                      <a:pt x="1696" y="1065"/>
                    </a:lnTo>
                    <a:lnTo>
                      <a:pt x="1642" y="1059"/>
                    </a:lnTo>
                    <a:lnTo>
                      <a:pt x="1583" y="1056"/>
                    </a:lnTo>
                    <a:lnTo>
                      <a:pt x="1522" y="1055"/>
                    </a:lnTo>
                    <a:lnTo>
                      <a:pt x="1461" y="1054"/>
                    </a:lnTo>
                    <a:lnTo>
                      <a:pt x="1402" y="1053"/>
                    </a:lnTo>
                    <a:lnTo>
                      <a:pt x="1346" y="1053"/>
                    </a:lnTo>
                    <a:lnTo>
                      <a:pt x="1338" y="1036"/>
                    </a:lnTo>
                    <a:lnTo>
                      <a:pt x="1336" y="1018"/>
                    </a:lnTo>
                    <a:lnTo>
                      <a:pt x="1338" y="1000"/>
                    </a:lnTo>
                    <a:lnTo>
                      <a:pt x="1346" y="982"/>
                    </a:lnTo>
                    <a:lnTo>
                      <a:pt x="1358" y="962"/>
                    </a:lnTo>
                    <a:lnTo>
                      <a:pt x="1376" y="944"/>
                    </a:lnTo>
                    <a:lnTo>
                      <a:pt x="1398" y="928"/>
                    </a:lnTo>
                    <a:lnTo>
                      <a:pt x="1428" y="918"/>
                    </a:lnTo>
                    <a:lnTo>
                      <a:pt x="1417" y="898"/>
                    </a:lnTo>
                    <a:lnTo>
                      <a:pt x="1419" y="870"/>
                    </a:lnTo>
                    <a:lnTo>
                      <a:pt x="1428" y="837"/>
                    </a:lnTo>
                    <a:lnTo>
                      <a:pt x="1446" y="803"/>
                    </a:lnTo>
                    <a:lnTo>
                      <a:pt x="1465" y="766"/>
                    </a:lnTo>
                    <a:lnTo>
                      <a:pt x="1485" y="733"/>
                    </a:lnTo>
                    <a:lnTo>
                      <a:pt x="1503" y="704"/>
                    </a:lnTo>
                    <a:lnTo>
                      <a:pt x="1517" y="684"/>
                    </a:lnTo>
                    <a:lnTo>
                      <a:pt x="1529" y="684"/>
                    </a:lnTo>
                    <a:lnTo>
                      <a:pt x="1542" y="684"/>
                    </a:lnTo>
                    <a:lnTo>
                      <a:pt x="1554" y="685"/>
                    </a:lnTo>
                    <a:lnTo>
                      <a:pt x="1567" y="688"/>
                    </a:lnTo>
                    <a:lnTo>
                      <a:pt x="1578" y="689"/>
                    </a:lnTo>
                    <a:lnTo>
                      <a:pt x="1591" y="690"/>
                    </a:lnTo>
                    <a:lnTo>
                      <a:pt x="1602" y="691"/>
                    </a:lnTo>
                    <a:lnTo>
                      <a:pt x="1617" y="692"/>
                    </a:lnTo>
                    <a:lnTo>
                      <a:pt x="1619" y="684"/>
                    </a:lnTo>
                    <a:lnTo>
                      <a:pt x="1623" y="677"/>
                    </a:lnTo>
                    <a:lnTo>
                      <a:pt x="1626" y="669"/>
                    </a:lnTo>
                    <a:lnTo>
                      <a:pt x="1630" y="660"/>
                    </a:lnTo>
                    <a:lnTo>
                      <a:pt x="1633" y="651"/>
                    </a:lnTo>
                    <a:lnTo>
                      <a:pt x="1637" y="644"/>
                    </a:lnTo>
                    <a:lnTo>
                      <a:pt x="1640" y="635"/>
                    </a:lnTo>
                    <a:lnTo>
                      <a:pt x="1644" y="629"/>
                    </a:lnTo>
                    <a:lnTo>
                      <a:pt x="1672" y="629"/>
                    </a:lnTo>
                    <a:lnTo>
                      <a:pt x="1701" y="629"/>
                    </a:lnTo>
                    <a:lnTo>
                      <a:pt x="1727" y="628"/>
                    </a:lnTo>
                    <a:lnTo>
                      <a:pt x="1752" y="625"/>
                    </a:lnTo>
                    <a:lnTo>
                      <a:pt x="1773" y="616"/>
                    </a:lnTo>
                    <a:lnTo>
                      <a:pt x="1791" y="606"/>
                    </a:lnTo>
                    <a:lnTo>
                      <a:pt x="1804" y="589"/>
                    </a:lnTo>
                    <a:lnTo>
                      <a:pt x="1815" y="567"/>
                    </a:lnTo>
                    <a:lnTo>
                      <a:pt x="1797" y="571"/>
                    </a:lnTo>
                    <a:lnTo>
                      <a:pt x="1780" y="576"/>
                    </a:lnTo>
                    <a:lnTo>
                      <a:pt x="1764" y="578"/>
                    </a:lnTo>
                    <a:lnTo>
                      <a:pt x="1747" y="581"/>
                    </a:lnTo>
                    <a:lnTo>
                      <a:pt x="1728" y="580"/>
                    </a:lnTo>
                    <a:lnTo>
                      <a:pt x="1708" y="580"/>
                    </a:lnTo>
                    <a:lnTo>
                      <a:pt x="1687" y="577"/>
                    </a:lnTo>
                    <a:lnTo>
                      <a:pt x="1662" y="576"/>
                    </a:lnTo>
                    <a:lnTo>
                      <a:pt x="1636" y="597"/>
                    </a:lnTo>
                    <a:lnTo>
                      <a:pt x="1614" y="618"/>
                    </a:lnTo>
                    <a:lnTo>
                      <a:pt x="1595" y="633"/>
                    </a:lnTo>
                    <a:lnTo>
                      <a:pt x="1578" y="644"/>
                    </a:lnTo>
                    <a:lnTo>
                      <a:pt x="1557" y="647"/>
                    </a:lnTo>
                    <a:lnTo>
                      <a:pt x="1536" y="645"/>
                    </a:lnTo>
                    <a:lnTo>
                      <a:pt x="1511" y="633"/>
                    </a:lnTo>
                    <a:lnTo>
                      <a:pt x="1481" y="612"/>
                    </a:lnTo>
                    <a:lnTo>
                      <a:pt x="1487" y="568"/>
                    </a:lnTo>
                    <a:lnTo>
                      <a:pt x="1500" y="538"/>
                    </a:lnTo>
                    <a:lnTo>
                      <a:pt x="1518" y="519"/>
                    </a:lnTo>
                    <a:lnTo>
                      <a:pt x="1542" y="508"/>
                    </a:lnTo>
                    <a:lnTo>
                      <a:pt x="1568" y="503"/>
                    </a:lnTo>
                    <a:lnTo>
                      <a:pt x="1599" y="500"/>
                    </a:lnTo>
                    <a:lnTo>
                      <a:pt x="1633" y="498"/>
                    </a:lnTo>
                    <a:lnTo>
                      <a:pt x="1670" y="494"/>
                    </a:lnTo>
                    <a:lnTo>
                      <a:pt x="1674" y="482"/>
                    </a:lnTo>
                    <a:lnTo>
                      <a:pt x="1682" y="471"/>
                    </a:lnTo>
                    <a:lnTo>
                      <a:pt x="1690" y="457"/>
                    </a:lnTo>
                    <a:lnTo>
                      <a:pt x="1701" y="444"/>
                    </a:lnTo>
                    <a:lnTo>
                      <a:pt x="1710" y="430"/>
                    </a:lnTo>
                    <a:lnTo>
                      <a:pt x="1720" y="418"/>
                    </a:lnTo>
                    <a:lnTo>
                      <a:pt x="1727" y="405"/>
                    </a:lnTo>
                    <a:lnTo>
                      <a:pt x="1733" y="396"/>
                    </a:lnTo>
                    <a:lnTo>
                      <a:pt x="1698" y="388"/>
                    </a:lnTo>
                    <a:lnTo>
                      <a:pt x="1666" y="391"/>
                    </a:lnTo>
                    <a:lnTo>
                      <a:pt x="1634" y="403"/>
                    </a:lnTo>
                    <a:lnTo>
                      <a:pt x="1602" y="418"/>
                    </a:lnTo>
                    <a:lnTo>
                      <a:pt x="1569" y="434"/>
                    </a:lnTo>
                    <a:lnTo>
                      <a:pt x="1537" y="446"/>
                    </a:lnTo>
                    <a:lnTo>
                      <a:pt x="1504" y="452"/>
                    </a:lnTo>
                    <a:lnTo>
                      <a:pt x="1472" y="449"/>
                    </a:lnTo>
                    <a:lnTo>
                      <a:pt x="1492" y="397"/>
                    </a:lnTo>
                    <a:lnTo>
                      <a:pt x="1521" y="358"/>
                    </a:lnTo>
                    <a:lnTo>
                      <a:pt x="1554" y="328"/>
                    </a:lnTo>
                    <a:lnTo>
                      <a:pt x="1592" y="310"/>
                    </a:lnTo>
                    <a:lnTo>
                      <a:pt x="1632" y="300"/>
                    </a:lnTo>
                    <a:lnTo>
                      <a:pt x="1675" y="299"/>
                    </a:lnTo>
                    <a:lnTo>
                      <a:pt x="1717" y="303"/>
                    </a:lnTo>
                    <a:lnTo>
                      <a:pt x="1760" y="315"/>
                    </a:lnTo>
                    <a:lnTo>
                      <a:pt x="1764" y="267"/>
                    </a:lnTo>
                    <a:lnTo>
                      <a:pt x="1768" y="224"/>
                    </a:lnTo>
                    <a:lnTo>
                      <a:pt x="1770" y="184"/>
                    </a:lnTo>
                    <a:lnTo>
                      <a:pt x="1772" y="147"/>
                    </a:lnTo>
                    <a:lnTo>
                      <a:pt x="1772" y="110"/>
                    </a:lnTo>
                    <a:lnTo>
                      <a:pt x="1773" y="74"/>
                    </a:lnTo>
                    <a:lnTo>
                      <a:pt x="1774" y="38"/>
                    </a:lnTo>
                    <a:lnTo>
                      <a:pt x="1778" y="0"/>
                    </a:lnTo>
                    <a:lnTo>
                      <a:pt x="1815" y="16"/>
                    </a:lnTo>
                    <a:lnTo>
                      <a:pt x="1841" y="47"/>
                    </a:lnTo>
                    <a:lnTo>
                      <a:pt x="1857" y="86"/>
                    </a:lnTo>
                    <a:lnTo>
                      <a:pt x="1867" y="133"/>
                    </a:lnTo>
                    <a:lnTo>
                      <a:pt x="1869" y="180"/>
                    </a:lnTo>
                    <a:lnTo>
                      <a:pt x="1869" y="227"/>
                    </a:lnTo>
                    <a:lnTo>
                      <a:pt x="1868" y="270"/>
                    </a:lnTo>
                    <a:lnTo>
                      <a:pt x="1868" y="306"/>
                    </a:lnTo>
                    <a:close/>
                    <a:moveTo>
                      <a:pt x="2003" y="6882"/>
                    </a:moveTo>
                    <a:lnTo>
                      <a:pt x="1996" y="6883"/>
                    </a:lnTo>
                    <a:lnTo>
                      <a:pt x="1989" y="6887"/>
                    </a:lnTo>
                    <a:lnTo>
                      <a:pt x="1982" y="6889"/>
                    </a:lnTo>
                    <a:lnTo>
                      <a:pt x="1976" y="6892"/>
                    </a:lnTo>
                    <a:lnTo>
                      <a:pt x="1978" y="6914"/>
                    </a:lnTo>
                    <a:lnTo>
                      <a:pt x="1982" y="6937"/>
                    </a:lnTo>
                    <a:lnTo>
                      <a:pt x="1984" y="6958"/>
                    </a:lnTo>
                    <a:lnTo>
                      <a:pt x="1988" y="6981"/>
                    </a:lnTo>
                    <a:lnTo>
                      <a:pt x="1989" y="7002"/>
                    </a:lnTo>
                    <a:lnTo>
                      <a:pt x="1991" y="7025"/>
                    </a:lnTo>
                    <a:lnTo>
                      <a:pt x="1993" y="7047"/>
                    </a:lnTo>
                    <a:lnTo>
                      <a:pt x="1994" y="7072"/>
                    </a:lnTo>
                    <a:lnTo>
                      <a:pt x="2012" y="7073"/>
                    </a:lnTo>
                    <a:lnTo>
                      <a:pt x="2029" y="7074"/>
                    </a:lnTo>
                    <a:lnTo>
                      <a:pt x="2045" y="7074"/>
                    </a:lnTo>
                    <a:lnTo>
                      <a:pt x="2061" y="7074"/>
                    </a:lnTo>
                    <a:lnTo>
                      <a:pt x="2078" y="7073"/>
                    </a:lnTo>
                    <a:lnTo>
                      <a:pt x="2099" y="7072"/>
                    </a:lnTo>
                    <a:lnTo>
                      <a:pt x="2124" y="7072"/>
                    </a:lnTo>
                    <a:lnTo>
                      <a:pt x="2156" y="7072"/>
                    </a:lnTo>
                    <a:lnTo>
                      <a:pt x="2162" y="7057"/>
                    </a:lnTo>
                    <a:lnTo>
                      <a:pt x="2169" y="7042"/>
                    </a:lnTo>
                    <a:lnTo>
                      <a:pt x="2175" y="7027"/>
                    </a:lnTo>
                    <a:lnTo>
                      <a:pt x="2179" y="7012"/>
                    </a:lnTo>
                    <a:lnTo>
                      <a:pt x="2179" y="6995"/>
                    </a:lnTo>
                    <a:lnTo>
                      <a:pt x="2177" y="6978"/>
                    </a:lnTo>
                    <a:lnTo>
                      <a:pt x="2169" y="6962"/>
                    </a:lnTo>
                    <a:lnTo>
                      <a:pt x="2156" y="6945"/>
                    </a:lnTo>
                    <a:lnTo>
                      <a:pt x="2139" y="6943"/>
                    </a:lnTo>
                    <a:lnTo>
                      <a:pt x="2124" y="6944"/>
                    </a:lnTo>
                    <a:lnTo>
                      <a:pt x="2110" y="6946"/>
                    </a:lnTo>
                    <a:lnTo>
                      <a:pt x="2096" y="6951"/>
                    </a:lnTo>
                    <a:lnTo>
                      <a:pt x="2080" y="6955"/>
                    </a:lnTo>
                    <a:lnTo>
                      <a:pt x="2065" y="6959"/>
                    </a:lnTo>
                    <a:lnTo>
                      <a:pt x="2048" y="6962"/>
                    </a:lnTo>
                    <a:lnTo>
                      <a:pt x="2031" y="6964"/>
                    </a:lnTo>
                    <a:lnTo>
                      <a:pt x="2024" y="6953"/>
                    </a:lnTo>
                    <a:lnTo>
                      <a:pt x="2019" y="6946"/>
                    </a:lnTo>
                    <a:lnTo>
                      <a:pt x="2015" y="6939"/>
                    </a:lnTo>
                    <a:lnTo>
                      <a:pt x="2013" y="6933"/>
                    </a:lnTo>
                    <a:lnTo>
                      <a:pt x="2010" y="6924"/>
                    </a:lnTo>
                    <a:lnTo>
                      <a:pt x="2008" y="6913"/>
                    </a:lnTo>
                    <a:lnTo>
                      <a:pt x="2006" y="6899"/>
                    </a:lnTo>
                    <a:lnTo>
                      <a:pt x="2003" y="6882"/>
                    </a:lnTo>
                    <a:close/>
                    <a:moveTo>
                      <a:pt x="1940" y="5291"/>
                    </a:moveTo>
                    <a:lnTo>
                      <a:pt x="1925" y="5298"/>
                    </a:lnTo>
                    <a:lnTo>
                      <a:pt x="1917" y="5317"/>
                    </a:lnTo>
                    <a:lnTo>
                      <a:pt x="1911" y="5344"/>
                    </a:lnTo>
                    <a:lnTo>
                      <a:pt x="1910" y="5377"/>
                    </a:lnTo>
                    <a:lnTo>
                      <a:pt x="1908" y="5410"/>
                    </a:lnTo>
                    <a:lnTo>
                      <a:pt x="1911" y="5441"/>
                    </a:lnTo>
                    <a:lnTo>
                      <a:pt x="1912" y="5465"/>
                    </a:lnTo>
                    <a:lnTo>
                      <a:pt x="1913" y="5479"/>
                    </a:lnTo>
                    <a:lnTo>
                      <a:pt x="1925" y="5479"/>
                    </a:lnTo>
                    <a:lnTo>
                      <a:pt x="1938" y="5479"/>
                    </a:lnTo>
                    <a:lnTo>
                      <a:pt x="1950" y="5479"/>
                    </a:lnTo>
                    <a:lnTo>
                      <a:pt x="1963" y="5479"/>
                    </a:lnTo>
                    <a:lnTo>
                      <a:pt x="1974" y="5479"/>
                    </a:lnTo>
                    <a:lnTo>
                      <a:pt x="1986" y="5479"/>
                    </a:lnTo>
                    <a:lnTo>
                      <a:pt x="1999" y="5479"/>
                    </a:lnTo>
                    <a:lnTo>
                      <a:pt x="2013" y="5479"/>
                    </a:lnTo>
                    <a:lnTo>
                      <a:pt x="2015" y="5453"/>
                    </a:lnTo>
                    <a:lnTo>
                      <a:pt x="2022" y="5434"/>
                    </a:lnTo>
                    <a:lnTo>
                      <a:pt x="2029" y="5416"/>
                    </a:lnTo>
                    <a:lnTo>
                      <a:pt x="2039" y="5402"/>
                    </a:lnTo>
                    <a:lnTo>
                      <a:pt x="2046" y="5385"/>
                    </a:lnTo>
                    <a:lnTo>
                      <a:pt x="2054" y="5369"/>
                    </a:lnTo>
                    <a:lnTo>
                      <a:pt x="2060" y="5349"/>
                    </a:lnTo>
                    <a:lnTo>
                      <a:pt x="2066" y="5326"/>
                    </a:lnTo>
                    <a:lnTo>
                      <a:pt x="2048" y="5323"/>
                    </a:lnTo>
                    <a:lnTo>
                      <a:pt x="2033" y="5321"/>
                    </a:lnTo>
                    <a:lnTo>
                      <a:pt x="2018" y="5319"/>
                    </a:lnTo>
                    <a:lnTo>
                      <a:pt x="2003" y="5318"/>
                    </a:lnTo>
                    <a:lnTo>
                      <a:pt x="1988" y="5313"/>
                    </a:lnTo>
                    <a:lnTo>
                      <a:pt x="1972" y="5310"/>
                    </a:lnTo>
                    <a:lnTo>
                      <a:pt x="1956" y="5301"/>
                    </a:lnTo>
                    <a:lnTo>
                      <a:pt x="1940" y="5291"/>
                    </a:lnTo>
                    <a:close/>
                    <a:moveTo>
                      <a:pt x="2264" y="7135"/>
                    </a:moveTo>
                    <a:lnTo>
                      <a:pt x="2252" y="7134"/>
                    </a:lnTo>
                    <a:lnTo>
                      <a:pt x="2242" y="7134"/>
                    </a:lnTo>
                    <a:lnTo>
                      <a:pt x="2230" y="7134"/>
                    </a:lnTo>
                    <a:lnTo>
                      <a:pt x="2219" y="7134"/>
                    </a:lnTo>
                    <a:lnTo>
                      <a:pt x="2206" y="7131"/>
                    </a:lnTo>
                    <a:lnTo>
                      <a:pt x="2194" y="7130"/>
                    </a:lnTo>
                    <a:lnTo>
                      <a:pt x="2184" y="7128"/>
                    </a:lnTo>
                    <a:lnTo>
                      <a:pt x="2174" y="7125"/>
                    </a:lnTo>
                    <a:lnTo>
                      <a:pt x="2181" y="7160"/>
                    </a:lnTo>
                    <a:lnTo>
                      <a:pt x="2190" y="7191"/>
                    </a:lnTo>
                    <a:lnTo>
                      <a:pt x="2198" y="7217"/>
                    </a:lnTo>
                    <a:lnTo>
                      <a:pt x="2206" y="7240"/>
                    </a:lnTo>
                    <a:lnTo>
                      <a:pt x="2217" y="7259"/>
                    </a:lnTo>
                    <a:lnTo>
                      <a:pt x="2231" y="7275"/>
                    </a:lnTo>
                    <a:lnTo>
                      <a:pt x="2249" y="7287"/>
                    </a:lnTo>
                    <a:lnTo>
                      <a:pt x="2274" y="7296"/>
                    </a:lnTo>
                    <a:lnTo>
                      <a:pt x="2279" y="7280"/>
                    </a:lnTo>
                    <a:lnTo>
                      <a:pt x="2283" y="7268"/>
                    </a:lnTo>
                    <a:lnTo>
                      <a:pt x="2286" y="7256"/>
                    </a:lnTo>
                    <a:lnTo>
                      <a:pt x="2289" y="7244"/>
                    </a:lnTo>
                    <a:lnTo>
                      <a:pt x="2289" y="7229"/>
                    </a:lnTo>
                    <a:lnTo>
                      <a:pt x="2290" y="7210"/>
                    </a:lnTo>
                    <a:lnTo>
                      <a:pt x="2290" y="7185"/>
                    </a:lnTo>
                    <a:lnTo>
                      <a:pt x="2292" y="7153"/>
                    </a:lnTo>
                    <a:lnTo>
                      <a:pt x="2284" y="7150"/>
                    </a:lnTo>
                    <a:lnTo>
                      <a:pt x="2277" y="7147"/>
                    </a:lnTo>
                    <a:lnTo>
                      <a:pt x="2270" y="7141"/>
                    </a:lnTo>
                    <a:lnTo>
                      <a:pt x="2264" y="7135"/>
                    </a:lnTo>
                    <a:close/>
                    <a:moveTo>
                      <a:pt x="1607" y="2483"/>
                    </a:moveTo>
                    <a:lnTo>
                      <a:pt x="1600" y="2483"/>
                    </a:lnTo>
                    <a:lnTo>
                      <a:pt x="1594" y="2483"/>
                    </a:lnTo>
                    <a:lnTo>
                      <a:pt x="1589" y="2483"/>
                    </a:lnTo>
                    <a:lnTo>
                      <a:pt x="1585" y="2483"/>
                    </a:lnTo>
                    <a:lnTo>
                      <a:pt x="1579" y="2483"/>
                    </a:lnTo>
                    <a:lnTo>
                      <a:pt x="1574" y="2483"/>
                    </a:lnTo>
                    <a:lnTo>
                      <a:pt x="1568" y="2483"/>
                    </a:lnTo>
                    <a:lnTo>
                      <a:pt x="1562" y="2483"/>
                    </a:lnTo>
                    <a:lnTo>
                      <a:pt x="1556" y="2483"/>
                    </a:lnTo>
                    <a:lnTo>
                      <a:pt x="1550" y="2487"/>
                    </a:lnTo>
                    <a:lnTo>
                      <a:pt x="1543" y="2490"/>
                    </a:lnTo>
                    <a:lnTo>
                      <a:pt x="1536" y="2496"/>
                    </a:lnTo>
                    <a:lnTo>
                      <a:pt x="1528" y="2501"/>
                    </a:lnTo>
                    <a:lnTo>
                      <a:pt x="1522" y="2506"/>
                    </a:lnTo>
                    <a:lnTo>
                      <a:pt x="1517" y="2508"/>
                    </a:lnTo>
                    <a:lnTo>
                      <a:pt x="1517" y="2511"/>
                    </a:lnTo>
                    <a:lnTo>
                      <a:pt x="1530" y="2514"/>
                    </a:lnTo>
                    <a:lnTo>
                      <a:pt x="1543" y="2516"/>
                    </a:lnTo>
                    <a:lnTo>
                      <a:pt x="1557" y="2516"/>
                    </a:lnTo>
                    <a:lnTo>
                      <a:pt x="1573" y="2516"/>
                    </a:lnTo>
                    <a:lnTo>
                      <a:pt x="1588" y="2514"/>
                    </a:lnTo>
                    <a:lnTo>
                      <a:pt x="1606" y="2512"/>
                    </a:lnTo>
                    <a:lnTo>
                      <a:pt x="1624" y="2511"/>
                    </a:lnTo>
                    <a:lnTo>
                      <a:pt x="1644" y="2511"/>
                    </a:lnTo>
                    <a:lnTo>
                      <a:pt x="1637" y="2507"/>
                    </a:lnTo>
                    <a:lnTo>
                      <a:pt x="1631" y="2503"/>
                    </a:lnTo>
                    <a:lnTo>
                      <a:pt x="1625" y="2500"/>
                    </a:lnTo>
                    <a:lnTo>
                      <a:pt x="1621" y="2496"/>
                    </a:lnTo>
                    <a:lnTo>
                      <a:pt x="1613" y="2489"/>
                    </a:lnTo>
                    <a:lnTo>
                      <a:pt x="1607" y="2483"/>
                    </a:lnTo>
                    <a:close/>
                    <a:moveTo>
                      <a:pt x="1805" y="1646"/>
                    </a:moveTo>
                    <a:lnTo>
                      <a:pt x="1763" y="1645"/>
                    </a:lnTo>
                    <a:lnTo>
                      <a:pt x="1713" y="1649"/>
                    </a:lnTo>
                    <a:lnTo>
                      <a:pt x="1658" y="1660"/>
                    </a:lnTo>
                    <a:lnTo>
                      <a:pt x="1604" y="1674"/>
                    </a:lnTo>
                    <a:lnTo>
                      <a:pt x="1550" y="1691"/>
                    </a:lnTo>
                    <a:lnTo>
                      <a:pt x="1503" y="1712"/>
                    </a:lnTo>
                    <a:lnTo>
                      <a:pt x="1462" y="1736"/>
                    </a:lnTo>
                    <a:lnTo>
                      <a:pt x="1436" y="1763"/>
                    </a:lnTo>
                    <a:lnTo>
                      <a:pt x="1440" y="1772"/>
                    </a:lnTo>
                    <a:lnTo>
                      <a:pt x="1442" y="1774"/>
                    </a:lnTo>
                    <a:lnTo>
                      <a:pt x="1451" y="1773"/>
                    </a:lnTo>
                    <a:lnTo>
                      <a:pt x="1468" y="1773"/>
                    </a:lnTo>
                    <a:lnTo>
                      <a:pt x="1498" y="1772"/>
                    </a:lnTo>
                    <a:lnTo>
                      <a:pt x="1544" y="1772"/>
                    </a:lnTo>
                    <a:lnTo>
                      <a:pt x="1608" y="1751"/>
                    </a:lnTo>
                    <a:lnTo>
                      <a:pt x="1652" y="1741"/>
                    </a:lnTo>
                    <a:lnTo>
                      <a:pt x="1680" y="1735"/>
                    </a:lnTo>
                    <a:lnTo>
                      <a:pt x="1697" y="1735"/>
                    </a:lnTo>
                    <a:lnTo>
                      <a:pt x="1708" y="1736"/>
                    </a:lnTo>
                    <a:lnTo>
                      <a:pt x="1721" y="1740"/>
                    </a:lnTo>
                    <a:lnTo>
                      <a:pt x="1739" y="1743"/>
                    </a:lnTo>
                    <a:lnTo>
                      <a:pt x="1770" y="1746"/>
                    </a:lnTo>
                    <a:lnTo>
                      <a:pt x="1772" y="1731"/>
                    </a:lnTo>
                    <a:lnTo>
                      <a:pt x="1777" y="1719"/>
                    </a:lnTo>
                    <a:lnTo>
                      <a:pt x="1782" y="1709"/>
                    </a:lnTo>
                    <a:lnTo>
                      <a:pt x="1787" y="1698"/>
                    </a:lnTo>
                    <a:lnTo>
                      <a:pt x="1791" y="1686"/>
                    </a:lnTo>
                    <a:lnTo>
                      <a:pt x="1796" y="1674"/>
                    </a:lnTo>
                    <a:lnTo>
                      <a:pt x="1801" y="1660"/>
                    </a:lnTo>
                    <a:lnTo>
                      <a:pt x="1805" y="1646"/>
                    </a:lnTo>
                    <a:close/>
                    <a:moveTo>
                      <a:pt x="1958" y="431"/>
                    </a:moveTo>
                    <a:lnTo>
                      <a:pt x="1948" y="428"/>
                    </a:lnTo>
                    <a:lnTo>
                      <a:pt x="1940" y="425"/>
                    </a:lnTo>
                    <a:lnTo>
                      <a:pt x="1935" y="424"/>
                    </a:lnTo>
                    <a:lnTo>
                      <a:pt x="1930" y="425"/>
                    </a:lnTo>
                    <a:lnTo>
                      <a:pt x="1923" y="425"/>
                    </a:lnTo>
                    <a:lnTo>
                      <a:pt x="1916" y="429"/>
                    </a:lnTo>
                    <a:lnTo>
                      <a:pt x="1906" y="434"/>
                    </a:lnTo>
                    <a:lnTo>
                      <a:pt x="1895" y="441"/>
                    </a:lnTo>
                    <a:lnTo>
                      <a:pt x="1905" y="443"/>
                    </a:lnTo>
                    <a:lnTo>
                      <a:pt x="1916" y="447"/>
                    </a:lnTo>
                    <a:lnTo>
                      <a:pt x="1926" y="450"/>
                    </a:lnTo>
                    <a:lnTo>
                      <a:pt x="1937" y="454"/>
                    </a:lnTo>
                    <a:lnTo>
                      <a:pt x="1948" y="457"/>
                    </a:lnTo>
                    <a:lnTo>
                      <a:pt x="1959" y="461"/>
                    </a:lnTo>
                    <a:lnTo>
                      <a:pt x="1971" y="465"/>
                    </a:lnTo>
                    <a:lnTo>
                      <a:pt x="1986" y="468"/>
                    </a:lnTo>
                    <a:lnTo>
                      <a:pt x="1986" y="462"/>
                    </a:lnTo>
                    <a:lnTo>
                      <a:pt x="1986" y="459"/>
                    </a:lnTo>
                    <a:lnTo>
                      <a:pt x="1988" y="454"/>
                    </a:lnTo>
                    <a:lnTo>
                      <a:pt x="1994" y="449"/>
                    </a:lnTo>
                    <a:lnTo>
                      <a:pt x="1988" y="443"/>
                    </a:lnTo>
                    <a:lnTo>
                      <a:pt x="1983" y="440"/>
                    </a:lnTo>
                    <a:lnTo>
                      <a:pt x="1978" y="437"/>
                    </a:lnTo>
                    <a:lnTo>
                      <a:pt x="1974" y="436"/>
                    </a:lnTo>
                    <a:lnTo>
                      <a:pt x="1965" y="434"/>
                    </a:lnTo>
                    <a:lnTo>
                      <a:pt x="1958" y="431"/>
                    </a:lnTo>
                    <a:close/>
                    <a:moveTo>
                      <a:pt x="1841" y="728"/>
                    </a:moveTo>
                    <a:lnTo>
                      <a:pt x="1823" y="735"/>
                    </a:lnTo>
                    <a:lnTo>
                      <a:pt x="1802" y="752"/>
                    </a:lnTo>
                    <a:lnTo>
                      <a:pt x="1777" y="772"/>
                    </a:lnTo>
                    <a:lnTo>
                      <a:pt x="1753" y="798"/>
                    </a:lnTo>
                    <a:lnTo>
                      <a:pt x="1728" y="822"/>
                    </a:lnTo>
                    <a:lnTo>
                      <a:pt x="1707" y="847"/>
                    </a:lnTo>
                    <a:lnTo>
                      <a:pt x="1689" y="867"/>
                    </a:lnTo>
                    <a:lnTo>
                      <a:pt x="1680" y="881"/>
                    </a:lnTo>
                    <a:lnTo>
                      <a:pt x="1663" y="875"/>
                    </a:lnTo>
                    <a:lnTo>
                      <a:pt x="1645" y="870"/>
                    </a:lnTo>
                    <a:lnTo>
                      <a:pt x="1625" y="865"/>
                    </a:lnTo>
                    <a:lnTo>
                      <a:pt x="1605" y="864"/>
                    </a:lnTo>
                    <a:lnTo>
                      <a:pt x="1583" y="864"/>
                    </a:lnTo>
                    <a:lnTo>
                      <a:pt x="1567" y="871"/>
                    </a:lnTo>
                    <a:lnTo>
                      <a:pt x="1553" y="886"/>
                    </a:lnTo>
                    <a:lnTo>
                      <a:pt x="1544" y="908"/>
                    </a:lnTo>
                    <a:lnTo>
                      <a:pt x="1581" y="911"/>
                    </a:lnTo>
                    <a:lnTo>
                      <a:pt x="1620" y="913"/>
                    </a:lnTo>
                    <a:lnTo>
                      <a:pt x="1659" y="915"/>
                    </a:lnTo>
                    <a:lnTo>
                      <a:pt x="1700" y="918"/>
                    </a:lnTo>
                    <a:lnTo>
                      <a:pt x="1736" y="920"/>
                    </a:lnTo>
                    <a:lnTo>
                      <a:pt x="1773" y="924"/>
                    </a:lnTo>
                    <a:lnTo>
                      <a:pt x="1809" y="928"/>
                    </a:lnTo>
                    <a:lnTo>
                      <a:pt x="1841" y="935"/>
                    </a:lnTo>
                    <a:lnTo>
                      <a:pt x="1841" y="920"/>
                    </a:lnTo>
                    <a:lnTo>
                      <a:pt x="1846" y="898"/>
                    </a:lnTo>
                    <a:lnTo>
                      <a:pt x="1849" y="869"/>
                    </a:lnTo>
                    <a:lnTo>
                      <a:pt x="1854" y="838"/>
                    </a:lnTo>
                    <a:lnTo>
                      <a:pt x="1856" y="805"/>
                    </a:lnTo>
                    <a:lnTo>
                      <a:pt x="1855" y="775"/>
                    </a:lnTo>
                    <a:lnTo>
                      <a:pt x="1850" y="748"/>
                    </a:lnTo>
                    <a:lnTo>
                      <a:pt x="1841" y="7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26" name="Freeform 122"/>
              <p:cNvSpPr>
                <a:spLocks/>
              </p:cNvSpPr>
              <p:nvPr/>
            </p:nvSpPr>
            <p:spPr bwMode="auto">
              <a:xfrm>
                <a:off x="749" y="316"/>
                <a:ext cx="15" cy="91"/>
              </a:xfrm>
              <a:custGeom>
                <a:avLst/>
                <a:gdLst>
                  <a:gd name="T0" fmla="*/ 63 w 65"/>
                  <a:gd name="T1" fmla="*/ 144 h 304"/>
                  <a:gd name="T2" fmla="*/ 63 w 65"/>
                  <a:gd name="T3" fmla="*/ 178 h 304"/>
                  <a:gd name="T4" fmla="*/ 65 w 65"/>
                  <a:gd name="T5" fmla="*/ 214 h 304"/>
                  <a:gd name="T6" fmla="*/ 65 w 65"/>
                  <a:gd name="T7" fmla="*/ 243 h 304"/>
                  <a:gd name="T8" fmla="*/ 65 w 65"/>
                  <a:gd name="T9" fmla="*/ 269 h 304"/>
                  <a:gd name="T10" fmla="*/ 58 w 65"/>
                  <a:gd name="T11" fmla="*/ 288 h 304"/>
                  <a:gd name="T12" fmla="*/ 47 w 65"/>
                  <a:gd name="T13" fmla="*/ 300 h 304"/>
                  <a:gd name="T14" fmla="*/ 27 w 65"/>
                  <a:gd name="T15" fmla="*/ 304 h 304"/>
                  <a:gd name="T16" fmla="*/ 0 w 65"/>
                  <a:gd name="T17" fmla="*/ 297 h 304"/>
                  <a:gd name="T18" fmla="*/ 6 w 65"/>
                  <a:gd name="T19" fmla="*/ 274 h 304"/>
                  <a:gd name="T20" fmla="*/ 11 w 65"/>
                  <a:gd name="T21" fmla="*/ 241 h 304"/>
                  <a:gd name="T22" fmla="*/ 13 w 65"/>
                  <a:gd name="T23" fmla="*/ 197 h 304"/>
                  <a:gd name="T24" fmla="*/ 17 w 65"/>
                  <a:gd name="T25" fmla="*/ 151 h 304"/>
                  <a:gd name="T26" fmla="*/ 18 w 65"/>
                  <a:gd name="T27" fmla="*/ 102 h 304"/>
                  <a:gd name="T28" fmla="*/ 21 w 65"/>
                  <a:gd name="T29" fmla="*/ 60 h 304"/>
                  <a:gd name="T30" fmla="*/ 24 w 65"/>
                  <a:gd name="T31" fmla="*/ 23 h 304"/>
                  <a:gd name="T32" fmla="*/ 27 w 65"/>
                  <a:gd name="T33" fmla="*/ 0 h 304"/>
                  <a:gd name="T34" fmla="*/ 31 w 65"/>
                  <a:gd name="T35" fmla="*/ 5 h 304"/>
                  <a:gd name="T36" fmla="*/ 34 w 65"/>
                  <a:gd name="T37" fmla="*/ 22 h 304"/>
                  <a:gd name="T38" fmla="*/ 39 w 65"/>
                  <a:gd name="T39" fmla="*/ 44 h 304"/>
                  <a:gd name="T40" fmla="*/ 45 w 65"/>
                  <a:gd name="T41" fmla="*/ 71 h 304"/>
                  <a:gd name="T42" fmla="*/ 50 w 65"/>
                  <a:gd name="T43" fmla="*/ 97 h 304"/>
                  <a:gd name="T44" fmla="*/ 55 w 65"/>
                  <a:gd name="T45" fmla="*/ 120 h 304"/>
                  <a:gd name="T46" fmla="*/ 58 w 65"/>
                  <a:gd name="T47" fmla="*/ 137 h 304"/>
                  <a:gd name="T48" fmla="*/ 63 w 65"/>
                  <a:gd name="T49" fmla="*/ 14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304">
                    <a:moveTo>
                      <a:pt x="63" y="144"/>
                    </a:moveTo>
                    <a:lnTo>
                      <a:pt x="63" y="178"/>
                    </a:lnTo>
                    <a:lnTo>
                      <a:pt x="65" y="214"/>
                    </a:lnTo>
                    <a:lnTo>
                      <a:pt x="65" y="243"/>
                    </a:lnTo>
                    <a:lnTo>
                      <a:pt x="65" y="269"/>
                    </a:lnTo>
                    <a:lnTo>
                      <a:pt x="58" y="288"/>
                    </a:lnTo>
                    <a:lnTo>
                      <a:pt x="47" y="300"/>
                    </a:lnTo>
                    <a:lnTo>
                      <a:pt x="27" y="304"/>
                    </a:lnTo>
                    <a:lnTo>
                      <a:pt x="0" y="297"/>
                    </a:lnTo>
                    <a:lnTo>
                      <a:pt x="6" y="274"/>
                    </a:lnTo>
                    <a:lnTo>
                      <a:pt x="11" y="241"/>
                    </a:lnTo>
                    <a:lnTo>
                      <a:pt x="13" y="197"/>
                    </a:lnTo>
                    <a:lnTo>
                      <a:pt x="17" y="151"/>
                    </a:lnTo>
                    <a:lnTo>
                      <a:pt x="18" y="102"/>
                    </a:lnTo>
                    <a:lnTo>
                      <a:pt x="21" y="60"/>
                    </a:lnTo>
                    <a:lnTo>
                      <a:pt x="24" y="23"/>
                    </a:lnTo>
                    <a:lnTo>
                      <a:pt x="27" y="0"/>
                    </a:lnTo>
                    <a:lnTo>
                      <a:pt x="31" y="5"/>
                    </a:lnTo>
                    <a:lnTo>
                      <a:pt x="34" y="22"/>
                    </a:lnTo>
                    <a:lnTo>
                      <a:pt x="39" y="44"/>
                    </a:lnTo>
                    <a:lnTo>
                      <a:pt x="45" y="71"/>
                    </a:lnTo>
                    <a:lnTo>
                      <a:pt x="50" y="97"/>
                    </a:lnTo>
                    <a:lnTo>
                      <a:pt x="55" y="120"/>
                    </a:lnTo>
                    <a:lnTo>
                      <a:pt x="58" y="137"/>
                    </a:lnTo>
                    <a:lnTo>
                      <a:pt x="63" y="144"/>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27" name="Freeform 123"/>
              <p:cNvSpPr>
                <a:spLocks/>
              </p:cNvSpPr>
              <p:nvPr/>
            </p:nvSpPr>
            <p:spPr bwMode="auto">
              <a:xfrm>
                <a:off x="691" y="394"/>
                <a:ext cx="43" cy="35"/>
              </a:xfrm>
              <a:custGeom>
                <a:avLst/>
                <a:gdLst>
                  <a:gd name="T0" fmla="*/ 198 w 198"/>
                  <a:gd name="T1" fmla="*/ 18 h 116"/>
                  <a:gd name="T2" fmla="*/ 195 w 198"/>
                  <a:gd name="T3" fmla="*/ 25 h 116"/>
                  <a:gd name="T4" fmla="*/ 193 w 198"/>
                  <a:gd name="T5" fmla="*/ 36 h 116"/>
                  <a:gd name="T6" fmla="*/ 191 w 198"/>
                  <a:gd name="T7" fmla="*/ 42 h 116"/>
                  <a:gd name="T8" fmla="*/ 189 w 198"/>
                  <a:gd name="T9" fmla="*/ 49 h 116"/>
                  <a:gd name="T10" fmla="*/ 188 w 198"/>
                  <a:gd name="T11" fmla="*/ 56 h 116"/>
                  <a:gd name="T12" fmla="*/ 188 w 198"/>
                  <a:gd name="T13" fmla="*/ 63 h 116"/>
                  <a:gd name="T14" fmla="*/ 163 w 198"/>
                  <a:gd name="T15" fmla="*/ 58 h 116"/>
                  <a:gd name="T16" fmla="*/ 138 w 198"/>
                  <a:gd name="T17" fmla="*/ 62 h 116"/>
                  <a:gd name="T18" fmla="*/ 114 w 198"/>
                  <a:gd name="T19" fmla="*/ 68 h 116"/>
                  <a:gd name="T20" fmla="*/ 90 w 198"/>
                  <a:gd name="T21" fmla="*/ 78 h 116"/>
                  <a:gd name="T22" fmla="*/ 65 w 198"/>
                  <a:gd name="T23" fmla="*/ 89 h 116"/>
                  <a:gd name="T24" fmla="*/ 42 w 198"/>
                  <a:gd name="T25" fmla="*/ 101 h 116"/>
                  <a:gd name="T26" fmla="*/ 20 w 198"/>
                  <a:gd name="T27" fmla="*/ 110 h 116"/>
                  <a:gd name="T28" fmla="*/ 0 w 198"/>
                  <a:gd name="T29" fmla="*/ 116 h 116"/>
                  <a:gd name="T30" fmla="*/ 0 w 198"/>
                  <a:gd name="T31" fmla="*/ 105 h 116"/>
                  <a:gd name="T32" fmla="*/ 4 w 198"/>
                  <a:gd name="T33" fmla="*/ 91 h 116"/>
                  <a:gd name="T34" fmla="*/ 12 w 198"/>
                  <a:gd name="T35" fmla="*/ 77 h 116"/>
                  <a:gd name="T36" fmla="*/ 23 w 198"/>
                  <a:gd name="T37" fmla="*/ 64 h 116"/>
                  <a:gd name="T38" fmla="*/ 39 w 198"/>
                  <a:gd name="T39" fmla="*/ 48 h 116"/>
                  <a:gd name="T40" fmla="*/ 59 w 198"/>
                  <a:gd name="T41" fmla="*/ 32 h 116"/>
                  <a:gd name="T42" fmla="*/ 84 w 198"/>
                  <a:gd name="T43" fmla="*/ 16 h 116"/>
                  <a:gd name="T44" fmla="*/ 116 w 198"/>
                  <a:gd name="T45" fmla="*/ 0 h 116"/>
                  <a:gd name="T46" fmla="*/ 128 w 198"/>
                  <a:gd name="T47" fmla="*/ 0 h 116"/>
                  <a:gd name="T48" fmla="*/ 140 w 198"/>
                  <a:gd name="T49" fmla="*/ 0 h 116"/>
                  <a:gd name="T50" fmla="*/ 149 w 198"/>
                  <a:gd name="T51" fmla="*/ 0 h 116"/>
                  <a:gd name="T52" fmla="*/ 160 w 198"/>
                  <a:gd name="T53" fmla="*/ 1 h 116"/>
                  <a:gd name="T54" fmla="*/ 168 w 198"/>
                  <a:gd name="T55" fmla="*/ 3 h 116"/>
                  <a:gd name="T56" fmla="*/ 178 w 198"/>
                  <a:gd name="T57" fmla="*/ 6 h 116"/>
                  <a:gd name="T58" fmla="*/ 187 w 198"/>
                  <a:gd name="T59" fmla="*/ 11 h 116"/>
                  <a:gd name="T60" fmla="*/ 198 w 198"/>
                  <a:gd name="T61" fmla="*/ 1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8" h="116">
                    <a:moveTo>
                      <a:pt x="198" y="18"/>
                    </a:moveTo>
                    <a:lnTo>
                      <a:pt x="195" y="25"/>
                    </a:lnTo>
                    <a:lnTo>
                      <a:pt x="193" y="36"/>
                    </a:lnTo>
                    <a:lnTo>
                      <a:pt x="191" y="42"/>
                    </a:lnTo>
                    <a:lnTo>
                      <a:pt x="189" y="49"/>
                    </a:lnTo>
                    <a:lnTo>
                      <a:pt x="188" y="56"/>
                    </a:lnTo>
                    <a:lnTo>
                      <a:pt x="188" y="63"/>
                    </a:lnTo>
                    <a:lnTo>
                      <a:pt x="163" y="58"/>
                    </a:lnTo>
                    <a:lnTo>
                      <a:pt x="138" y="62"/>
                    </a:lnTo>
                    <a:lnTo>
                      <a:pt x="114" y="68"/>
                    </a:lnTo>
                    <a:lnTo>
                      <a:pt x="90" y="78"/>
                    </a:lnTo>
                    <a:lnTo>
                      <a:pt x="65" y="89"/>
                    </a:lnTo>
                    <a:lnTo>
                      <a:pt x="42" y="101"/>
                    </a:lnTo>
                    <a:lnTo>
                      <a:pt x="20" y="110"/>
                    </a:lnTo>
                    <a:lnTo>
                      <a:pt x="0" y="116"/>
                    </a:lnTo>
                    <a:lnTo>
                      <a:pt x="0" y="105"/>
                    </a:lnTo>
                    <a:lnTo>
                      <a:pt x="4" y="91"/>
                    </a:lnTo>
                    <a:lnTo>
                      <a:pt x="12" y="77"/>
                    </a:lnTo>
                    <a:lnTo>
                      <a:pt x="23" y="64"/>
                    </a:lnTo>
                    <a:lnTo>
                      <a:pt x="39" y="48"/>
                    </a:lnTo>
                    <a:lnTo>
                      <a:pt x="59" y="32"/>
                    </a:lnTo>
                    <a:lnTo>
                      <a:pt x="84" y="16"/>
                    </a:lnTo>
                    <a:lnTo>
                      <a:pt x="116" y="0"/>
                    </a:lnTo>
                    <a:lnTo>
                      <a:pt x="128" y="0"/>
                    </a:lnTo>
                    <a:lnTo>
                      <a:pt x="140" y="0"/>
                    </a:lnTo>
                    <a:lnTo>
                      <a:pt x="149" y="0"/>
                    </a:lnTo>
                    <a:lnTo>
                      <a:pt x="160" y="1"/>
                    </a:lnTo>
                    <a:lnTo>
                      <a:pt x="168" y="3"/>
                    </a:lnTo>
                    <a:lnTo>
                      <a:pt x="178" y="6"/>
                    </a:lnTo>
                    <a:lnTo>
                      <a:pt x="187" y="11"/>
                    </a:lnTo>
                    <a:lnTo>
                      <a:pt x="198" y="18"/>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28" name="Freeform 124"/>
              <p:cNvSpPr>
                <a:spLocks/>
              </p:cNvSpPr>
              <p:nvPr/>
            </p:nvSpPr>
            <p:spPr bwMode="auto">
              <a:xfrm>
                <a:off x="766" y="408"/>
                <a:ext cx="43" cy="16"/>
              </a:xfrm>
              <a:custGeom>
                <a:avLst/>
                <a:gdLst>
                  <a:gd name="T0" fmla="*/ 108 w 198"/>
                  <a:gd name="T1" fmla="*/ 0 h 55"/>
                  <a:gd name="T2" fmla="*/ 118 w 198"/>
                  <a:gd name="T3" fmla="*/ 2 h 55"/>
                  <a:gd name="T4" fmla="*/ 132 w 198"/>
                  <a:gd name="T5" fmla="*/ 6 h 55"/>
                  <a:gd name="T6" fmla="*/ 145 w 198"/>
                  <a:gd name="T7" fmla="*/ 10 h 55"/>
                  <a:gd name="T8" fmla="*/ 159 w 198"/>
                  <a:gd name="T9" fmla="*/ 13 h 55"/>
                  <a:gd name="T10" fmla="*/ 171 w 198"/>
                  <a:gd name="T11" fmla="*/ 17 h 55"/>
                  <a:gd name="T12" fmla="*/ 183 w 198"/>
                  <a:gd name="T13" fmla="*/ 20 h 55"/>
                  <a:gd name="T14" fmla="*/ 192 w 198"/>
                  <a:gd name="T15" fmla="*/ 24 h 55"/>
                  <a:gd name="T16" fmla="*/ 198 w 198"/>
                  <a:gd name="T17" fmla="*/ 27 h 55"/>
                  <a:gd name="T18" fmla="*/ 192 w 198"/>
                  <a:gd name="T19" fmla="*/ 34 h 55"/>
                  <a:gd name="T20" fmla="*/ 189 w 198"/>
                  <a:gd name="T21" fmla="*/ 44 h 55"/>
                  <a:gd name="T22" fmla="*/ 184 w 198"/>
                  <a:gd name="T23" fmla="*/ 51 h 55"/>
                  <a:gd name="T24" fmla="*/ 181 w 198"/>
                  <a:gd name="T25" fmla="*/ 55 h 55"/>
                  <a:gd name="T26" fmla="*/ 165 w 198"/>
                  <a:gd name="T27" fmla="*/ 52 h 55"/>
                  <a:gd name="T28" fmla="*/ 144 w 198"/>
                  <a:gd name="T29" fmla="*/ 49 h 55"/>
                  <a:gd name="T30" fmla="*/ 118 w 198"/>
                  <a:gd name="T31" fmla="*/ 42 h 55"/>
                  <a:gd name="T32" fmla="*/ 90 w 198"/>
                  <a:gd name="T33" fmla="*/ 36 h 55"/>
                  <a:gd name="T34" fmla="*/ 61 w 198"/>
                  <a:gd name="T35" fmla="*/ 27 h 55"/>
                  <a:gd name="T36" fmla="*/ 35 w 198"/>
                  <a:gd name="T37" fmla="*/ 20 h 55"/>
                  <a:gd name="T38" fmla="*/ 13 w 198"/>
                  <a:gd name="T39" fmla="*/ 13 h 55"/>
                  <a:gd name="T40" fmla="*/ 0 w 198"/>
                  <a:gd name="T41" fmla="*/ 10 h 55"/>
                  <a:gd name="T42" fmla="*/ 13 w 198"/>
                  <a:gd name="T43" fmla="*/ 6 h 55"/>
                  <a:gd name="T44" fmla="*/ 28 w 198"/>
                  <a:gd name="T45" fmla="*/ 4 h 55"/>
                  <a:gd name="T46" fmla="*/ 42 w 198"/>
                  <a:gd name="T47" fmla="*/ 1 h 55"/>
                  <a:gd name="T48" fmla="*/ 57 w 198"/>
                  <a:gd name="T49" fmla="*/ 1 h 55"/>
                  <a:gd name="T50" fmla="*/ 70 w 198"/>
                  <a:gd name="T51" fmla="*/ 0 h 55"/>
                  <a:gd name="T52" fmla="*/ 85 w 198"/>
                  <a:gd name="T53" fmla="*/ 0 h 55"/>
                  <a:gd name="T54" fmla="*/ 96 w 198"/>
                  <a:gd name="T55" fmla="*/ 0 h 55"/>
                  <a:gd name="T56" fmla="*/ 108 w 198"/>
                  <a:gd name="T5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8" h="55">
                    <a:moveTo>
                      <a:pt x="108" y="0"/>
                    </a:moveTo>
                    <a:lnTo>
                      <a:pt x="118" y="2"/>
                    </a:lnTo>
                    <a:lnTo>
                      <a:pt x="132" y="6"/>
                    </a:lnTo>
                    <a:lnTo>
                      <a:pt x="145" y="10"/>
                    </a:lnTo>
                    <a:lnTo>
                      <a:pt x="159" y="13"/>
                    </a:lnTo>
                    <a:lnTo>
                      <a:pt x="171" y="17"/>
                    </a:lnTo>
                    <a:lnTo>
                      <a:pt x="183" y="20"/>
                    </a:lnTo>
                    <a:lnTo>
                      <a:pt x="192" y="24"/>
                    </a:lnTo>
                    <a:lnTo>
                      <a:pt x="198" y="27"/>
                    </a:lnTo>
                    <a:lnTo>
                      <a:pt x="192" y="34"/>
                    </a:lnTo>
                    <a:lnTo>
                      <a:pt x="189" y="44"/>
                    </a:lnTo>
                    <a:lnTo>
                      <a:pt x="184" y="51"/>
                    </a:lnTo>
                    <a:lnTo>
                      <a:pt x="181" y="55"/>
                    </a:lnTo>
                    <a:lnTo>
                      <a:pt x="165" y="52"/>
                    </a:lnTo>
                    <a:lnTo>
                      <a:pt x="144" y="49"/>
                    </a:lnTo>
                    <a:lnTo>
                      <a:pt x="118" y="42"/>
                    </a:lnTo>
                    <a:lnTo>
                      <a:pt x="90" y="36"/>
                    </a:lnTo>
                    <a:lnTo>
                      <a:pt x="61" y="27"/>
                    </a:lnTo>
                    <a:lnTo>
                      <a:pt x="35" y="20"/>
                    </a:lnTo>
                    <a:lnTo>
                      <a:pt x="13" y="13"/>
                    </a:lnTo>
                    <a:lnTo>
                      <a:pt x="0" y="10"/>
                    </a:lnTo>
                    <a:lnTo>
                      <a:pt x="13" y="6"/>
                    </a:lnTo>
                    <a:lnTo>
                      <a:pt x="28" y="4"/>
                    </a:lnTo>
                    <a:lnTo>
                      <a:pt x="42" y="1"/>
                    </a:lnTo>
                    <a:lnTo>
                      <a:pt x="57" y="1"/>
                    </a:lnTo>
                    <a:lnTo>
                      <a:pt x="70" y="0"/>
                    </a:lnTo>
                    <a:lnTo>
                      <a:pt x="85" y="0"/>
                    </a:lnTo>
                    <a:lnTo>
                      <a:pt x="96" y="0"/>
                    </a:lnTo>
                    <a:lnTo>
                      <a:pt x="10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29" name="Freeform 125"/>
              <p:cNvSpPr>
                <a:spLocks/>
              </p:cNvSpPr>
              <p:nvPr/>
            </p:nvSpPr>
            <p:spPr bwMode="auto">
              <a:xfrm>
                <a:off x="724" y="434"/>
                <a:ext cx="25" cy="30"/>
              </a:xfrm>
              <a:custGeom>
                <a:avLst/>
                <a:gdLst>
                  <a:gd name="T0" fmla="*/ 116 w 116"/>
                  <a:gd name="T1" fmla="*/ 19 h 100"/>
                  <a:gd name="T2" fmla="*/ 115 w 116"/>
                  <a:gd name="T3" fmla="*/ 36 h 100"/>
                  <a:gd name="T4" fmla="*/ 115 w 116"/>
                  <a:gd name="T5" fmla="*/ 49 h 100"/>
                  <a:gd name="T6" fmla="*/ 115 w 116"/>
                  <a:gd name="T7" fmla="*/ 59 h 100"/>
                  <a:gd name="T8" fmla="*/ 115 w 116"/>
                  <a:gd name="T9" fmla="*/ 69 h 100"/>
                  <a:gd name="T10" fmla="*/ 112 w 116"/>
                  <a:gd name="T11" fmla="*/ 75 h 100"/>
                  <a:gd name="T12" fmla="*/ 111 w 116"/>
                  <a:gd name="T13" fmla="*/ 82 h 100"/>
                  <a:gd name="T14" fmla="*/ 109 w 116"/>
                  <a:gd name="T15" fmla="*/ 89 h 100"/>
                  <a:gd name="T16" fmla="*/ 108 w 116"/>
                  <a:gd name="T17" fmla="*/ 100 h 100"/>
                  <a:gd name="T18" fmla="*/ 66 w 116"/>
                  <a:gd name="T19" fmla="*/ 99 h 100"/>
                  <a:gd name="T20" fmla="*/ 39 w 116"/>
                  <a:gd name="T21" fmla="*/ 99 h 100"/>
                  <a:gd name="T22" fmla="*/ 20 w 116"/>
                  <a:gd name="T23" fmla="*/ 97 h 100"/>
                  <a:gd name="T24" fmla="*/ 9 w 116"/>
                  <a:gd name="T25" fmla="*/ 97 h 100"/>
                  <a:gd name="T26" fmla="*/ 3 w 116"/>
                  <a:gd name="T27" fmla="*/ 94 h 100"/>
                  <a:gd name="T28" fmla="*/ 1 w 116"/>
                  <a:gd name="T29" fmla="*/ 92 h 100"/>
                  <a:gd name="T30" fmla="*/ 0 w 116"/>
                  <a:gd name="T31" fmla="*/ 87 h 100"/>
                  <a:gd name="T32" fmla="*/ 0 w 116"/>
                  <a:gd name="T33" fmla="*/ 82 h 100"/>
                  <a:gd name="T34" fmla="*/ 14 w 116"/>
                  <a:gd name="T35" fmla="*/ 68 h 100"/>
                  <a:gd name="T36" fmla="*/ 28 w 116"/>
                  <a:gd name="T37" fmla="*/ 58 h 100"/>
                  <a:gd name="T38" fmla="*/ 39 w 116"/>
                  <a:gd name="T39" fmla="*/ 49 h 100"/>
                  <a:gd name="T40" fmla="*/ 51 w 116"/>
                  <a:gd name="T41" fmla="*/ 41 h 100"/>
                  <a:gd name="T42" fmla="*/ 60 w 116"/>
                  <a:gd name="T43" fmla="*/ 31 h 100"/>
                  <a:gd name="T44" fmla="*/ 70 w 116"/>
                  <a:gd name="T45" fmla="*/ 23 h 100"/>
                  <a:gd name="T46" fmla="*/ 79 w 116"/>
                  <a:gd name="T47" fmla="*/ 11 h 100"/>
                  <a:gd name="T48" fmla="*/ 90 w 116"/>
                  <a:gd name="T49" fmla="*/ 0 h 100"/>
                  <a:gd name="T50" fmla="*/ 97 w 116"/>
                  <a:gd name="T51" fmla="*/ 3 h 100"/>
                  <a:gd name="T52" fmla="*/ 105 w 116"/>
                  <a:gd name="T53" fmla="*/ 10 h 100"/>
                  <a:gd name="T54" fmla="*/ 112 w 116"/>
                  <a:gd name="T55" fmla="*/ 16 h 100"/>
                  <a:gd name="T56" fmla="*/ 116 w 116"/>
                  <a:gd name="T57" fmla="*/ 1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00">
                    <a:moveTo>
                      <a:pt x="116" y="19"/>
                    </a:moveTo>
                    <a:lnTo>
                      <a:pt x="115" y="36"/>
                    </a:lnTo>
                    <a:lnTo>
                      <a:pt x="115" y="49"/>
                    </a:lnTo>
                    <a:lnTo>
                      <a:pt x="115" y="59"/>
                    </a:lnTo>
                    <a:lnTo>
                      <a:pt x="115" y="69"/>
                    </a:lnTo>
                    <a:lnTo>
                      <a:pt x="112" y="75"/>
                    </a:lnTo>
                    <a:lnTo>
                      <a:pt x="111" y="82"/>
                    </a:lnTo>
                    <a:lnTo>
                      <a:pt x="109" y="89"/>
                    </a:lnTo>
                    <a:lnTo>
                      <a:pt x="108" y="100"/>
                    </a:lnTo>
                    <a:lnTo>
                      <a:pt x="66" y="99"/>
                    </a:lnTo>
                    <a:lnTo>
                      <a:pt x="39" y="99"/>
                    </a:lnTo>
                    <a:lnTo>
                      <a:pt x="20" y="97"/>
                    </a:lnTo>
                    <a:lnTo>
                      <a:pt x="9" y="97"/>
                    </a:lnTo>
                    <a:lnTo>
                      <a:pt x="3" y="94"/>
                    </a:lnTo>
                    <a:lnTo>
                      <a:pt x="1" y="92"/>
                    </a:lnTo>
                    <a:lnTo>
                      <a:pt x="0" y="87"/>
                    </a:lnTo>
                    <a:lnTo>
                      <a:pt x="0" y="82"/>
                    </a:lnTo>
                    <a:lnTo>
                      <a:pt x="14" y="68"/>
                    </a:lnTo>
                    <a:lnTo>
                      <a:pt x="28" y="58"/>
                    </a:lnTo>
                    <a:lnTo>
                      <a:pt x="39" y="49"/>
                    </a:lnTo>
                    <a:lnTo>
                      <a:pt x="51" y="41"/>
                    </a:lnTo>
                    <a:lnTo>
                      <a:pt x="60" y="31"/>
                    </a:lnTo>
                    <a:lnTo>
                      <a:pt x="70" y="23"/>
                    </a:lnTo>
                    <a:lnTo>
                      <a:pt x="79" y="11"/>
                    </a:lnTo>
                    <a:lnTo>
                      <a:pt x="90" y="0"/>
                    </a:lnTo>
                    <a:lnTo>
                      <a:pt x="97" y="3"/>
                    </a:lnTo>
                    <a:lnTo>
                      <a:pt x="105" y="10"/>
                    </a:lnTo>
                    <a:lnTo>
                      <a:pt x="112" y="16"/>
                    </a:lnTo>
                    <a:lnTo>
                      <a:pt x="116" y="1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30" name="Freeform 126"/>
              <p:cNvSpPr>
                <a:spLocks/>
              </p:cNvSpPr>
              <p:nvPr/>
            </p:nvSpPr>
            <p:spPr bwMode="auto">
              <a:xfrm>
                <a:off x="778" y="448"/>
                <a:ext cx="40" cy="21"/>
              </a:xfrm>
              <a:custGeom>
                <a:avLst/>
                <a:gdLst>
                  <a:gd name="T0" fmla="*/ 160 w 187"/>
                  <a:gd name="T1" fmla="*/ 10 h 73"/>
                  <a:gd name="T2" fmla="*/ 166 w 187"/>
                  <a:gd name="T3" fmla="*/ 16 h 73"/>
                  <a:gd name="T4" fmla="*/ 172 w 187"/>
                  <a:gd name="T5" fmla="*/ 22 h 73"/>
                  <a:gd name="T6" fmla="*/ 176 w 187"/>
                  <a:gd name="T7" fmla="*/ 25 h 73"/>
                  <a:gd name="T8" fmla="*/ 178 w 187"/>
                  <a:gd name="T9" fmla="*/ 28 h 73"/>
                  <a:gd name="T10" fmla="*/ 180 w 187"/>
                  <a:gd name="T11" fmla="*/ 33 h 73"/>
                  <a:gd name="T12" fmla="*/ 183 w 187"/>
                  <a:gd name="T13" fmla="*/ 39 h 73"/>
                  <a:gd name="T14" fmla="*/ 184 w 187"/>
                  <a:gd name="T15" fmla="*/ 45 h 73"/>
                  <a:gd name="T16" fmla="*/ 186 w 187"/>
                  <a:gd name="T17" fmla="*/ 52 h 73"/>
                  <a:gd name="T18" fmla="*/ 186 w 187"/>
                  <a:gd name="T19" fmla="*/ 63 h 73"/>
                  <a:gd name="T20" fmla="*/ 187 w 187"/>
                  <a:gd name="T21" fmla="*/ 73 h 73"/>
                  <a:gd name="T22" fmla="*/ 139 w 187"/>
                  <a:gd name="T23" fmla="*/ 65 h 73"/>
                  <a:gd name="T24" fmla="*/ 103 w 187"/>
                  <a:gd name="T25" fmla="*/ 61 h 73"/>
                  <a:gd name="T26" fmla="*/ 76 w 187"/>
                  <a:gd name="T27" fmla="*/ 57 h 73"/>
                  <a:gd name="T28" fmla="*/ 57 w 187"/>
                  <a:gd name="T29" fmla="*/ 55 h 73"/>
                  <a:gd name="T30" fmla="*/ 42 w 187"/>
                  <a:gd name="T31" fmla="*/ 50 h 73"/>
                  <a:gd name="T32" fmla="*/ 30 w 187"/>
                  <a:gd name="T33" fmla="*/ 47 h 73"/>
                  <a:gd name="T34" fmla="*/ 18 w 187"/>
                  <a:gd name="T35" fmla="*/ 42 h 73"/>
                  <a:gd name="T36" fmla="*/ 7 w 187"/>
                  <a:gd name="T37" fmla="*/ 37 h 73"/>
                  <a:gd name="T38" fmla="*/ 4 w 187"/>
                  <a:gd name="T39" fmla="*/ 26 h 73"/>
                  <a:gd name="T40" fmla="*/ 1 w 187"/>
                  <a:gd name="T41" fmla="*/ 20 h 73"/>
                  <a:gd name="T42" fmla="*/ 0 w 187"/>
                  <a:gd name="T43" fmla="*/ 14 h 73"/>
                  <a:gd name="T44" fmla="*/ 0 w 187"/>
                  <a:gd name="T45" fmla="*/ 11 h 73"/>
                  <a:gd name="T46" fmla="*/ 1 w 187"/>
                  <a:gd name="T47" fmla="*/ 5 h 73"/>
                  <a:gd name="T48" fmla="*/ 7 w 187"/>
                  <a:gd name="T49" fmla="*/ 0 h 73"/>
                  <a:gd name="T50" fmla="*/ 24 w 187"/>
                  <a:gd name="T51" fmla="*/ 0 h 73"/>
                  <a:gd name="T52" fmla="*/ 42 w 187"/>
                  <a:gd name="T53" fmla="*/ 1 h 73"/>
                  <a:gd name="T54" fmla="*/ 61 w 187"/>
                  <a:gd name="T55" fmla="*/ 3 h 73"/>
                  <a:gd name="T56" fmla="*/ 80 w 187"/>
                  <a:gd name="T57" fmla="*/ 5 h 73"/>
                  <a:gd name="T58" fmla="*/ 99 w 187"/>
                  <a:gd name="T59" fmla="*/ 6 h 73"/>
                  <a:gd name="T60" fmla="*/ 119 w 187"/>
                  <a:gd name="T61" fmla="*/ 7 h 73"/>
                  <a:gd name="T62" fmla="*/ 139 w 187"/>
                  <a:gd name="T63" fmla="*/ 9 h 73"/>
                  <a:gd name="T64" fmla="*/ 160 w 187"/>
                  <a:gd name="T65"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7" h="73">
                    <a:moveTo>
                      <a:pt x="160" y="10"/>
                    </a:moveTo>
                    <a:lnTo>
                      <a:pt x="166" y="16"/>
                    </a:lnTo>
                    <a:lnTo>
                      <a:pt x="172" y="22"/>
                    </a:lnTo>
                    <a:lnTo>
                      <a:pt x="176" y="25"/>
                    </a:lnTo>
                    <a:lnTo>
                      <a:pt x="178" y="28"/>
                    </a:lnTo>
                    <a:lnTo>
                      <a:pt x="180" y="33"/>
                    </a:lnTo>
                    <a:lnTo>
                      <a:pt x="183" y="39"/>
                    </a:lnTo>
                    <a:lnTo>
                      <a:pt x="184" y="45"/>
                    </a:lnTo>
                    <a:lnTo>
                      <a:pt x="186" y="52"/>
                    </a:lnTo>
                    <a:lnTo>
                      <a:pt x="186" y="63"/>
                    </a:lnTo>
                    <a:lnTo>
                      <a:pt x="187" y="73"/>
                    </a:lnTo>
                    <a:lnTo>
                      <a:pt x="139" y="65"/>
                    </a:lnTo>
                    <a:lnTo>
                      <a:pt x="103" y="61"/>
                    </a:lnTo>
                    <a:lnTo>
                      <a:pt x="76" y="57"/>
                    </a:lnTo>
                    <a:lnTo>
                      <a:pt x="57" y="55"/>
                    </a:lnTo>
                    <a:lnTo>
                      <a:pt x="42" y="50"/>
                    </a:lnTo>
                    <a:lnTo>
                      <a:pt x="30" y="47"/>
                    </a:lnTo>
                    <a:lnTo>
                      <a:pt x="18" y="42"/>
                    </a:lnTo>
                    <a:lnTo>
                      <a:pt x="7" y="37"/>
                    </a:lnTo>
                    <a:lnTo>
                      <a:pt x="4" y="26"/>
                    </a:lnTo>
                    <a:lnTo>
                      <a:pt x="1" y="20"/>
                    </a:lnTo>
                    <a:lnTo>
                      <a:pt x="0" y="14"/>
                    </a:lnTo>
                    <a:lnTo>
                      <a:pt x="0" y="11"/>
                    </a:lnTo>
                    <a:lnTo>
                      <a:pt x="1" y="5"/>
                    </a:lnTo>
                    <a:lnTo>
                      <a:pt x="7" y="0"/>
                    </a:lnTo>
                    <a:lnTo>
                      <a:pt x="24" y="0"/>
                    </a:lnTo>
                    <a:lnTo>
                      <a:pt x="42" y="1"/>
                    </a:lnTo>
                    <a:lnTo>
                      <a:pt x="61" y="3"/>
                    </a:lnTo>
                    <a:lnTo>
                      <a:pt x="80" y="5"/>
                    </a:lnTo>
                    <a:lnTo>
                      <a:pt x="99" y="6"/>
                    </a:lnTo>
                    <a:lnTo>
                      <a:pt x="119" y="7"/>
                    </a:lnTo>
                    <a:lnTo>
                      <a:pt x="139" y="9"/>
                    </a:lnTo>
                    <a:lnTo>
                      <a:pt x="160" y="1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31" name="Freeform 127"/>
              <p:cNvSpPr>
                <a:spLocks/>
              </p:cNvSpPr>
              <p:nvPr/>
            </p:nvSpPr>
            <p:spPr bwMode="auto">
              <a:xfrm>
                <a:off x="693" y="456"/>
                <a:ext cx="27" cy="29"/>
              </a:xfrm>
              <a:custGeom>
                <a:avLst/>
                <a:gdLst>
                  <a:gd name="T0" fmla="*/ 125 w 125"/>
                  <a:gd name="T1" fmla="*/ 0 h 98"/>
                  <a:gd name="T2" fmla="*/ 120 w 125"/>
                  <a:gd name="T3" fmla="*/ 20 h 98"/>
                  <a:gd name="T4" fmla="*/ 114 w 125"/>
                  <a:gd name="T5" fmla="*/ 36 h 98"/>
                  <a:gd name="T6" fmla="*/ 106 w 125"/>
                  <a:gd name="T7" fmla="*/ 51 h 98"/>
                  <a:gd name="T8" fmla="*/ 99 w 125"/>
                  <a:gd name="T9" fmla="*/ 62 h 98"/>
                  <a:gd name="T10" fmla="*/ 89 w 125"/>
                  <a:gd name="T11" fmla="*/ 71 h 98"/>
                  <a:gd name="T12" fmla="*/ 81 w 125"/>
                  <a:gd name="T13" fmla="*/ 80 h 98"/>
                  <a:gd name="T14" fmla="*/ 72 w 125"/>
                  <a:gd name="T15" fmla="*/ 87 h 98"/>
                  <a:gd name="T16" fmla="*/ 62 w 125"/>
                  <a:gd name="T17" fmla="*/ 98 h 98"/>
                  <a:gd name="T18" fmla="*/ 55 w 125"/>
                  <a:gd name="T19" fmla="*/ 98 h 98"/>
                  <a:gd name="T20" fmla="*/ 48 w 125"/>
                  <a:gd name="T21" fmla="*/ 98 h 98"/>
                  <a:gd name="T22" fmla="*/ 41 w 125"/>
                  <a:gd name="T23" fmla="*/ 98 h 98"/>
                  <a:gd name="T24" fmla="*/ 34 w 125"/>
                  <a:gd name="T25" fmla="*/ 98 h 98"/>
                  <a:gd name="T26" fmla="*/ 26 w 125"/>
                  <a:gd name="T27" fmla="*/ 98 h 98"/>
                  <a:gd name="T28" fmla="*/ 21 w 125"/>
                  <a:gd name="T29" fmla="*/ 98 h 98"/>
                  <a:gd name="T30" fmla="*/ 13 w 125"/>
                  <a:gd name="T31" fmla="*/ 98 h 98"/>
                  <a:gd name="T32" fmla="*/ 7 w 125"/>
                  <a:gd name="T33" fmla="*/ 98 h 98"/>
                  <a:gd name="T34" fmla="*/ 4 w 125"/>
                  <a:gd name="T35" fmla="*/ 91 h 98"/>
                  <a:gd name="T36" fmla="*/ 2 w 125"/>
                  <a:gd name="T37" fmla="*/ 85 h 98"/>
                  <a:gd name="T38" fmla="*/ 0 w 125"/>
                  <a:gd name="T39" fmla="*/ 78 h 98"/>
                  <a:gd name="T40" fmla="*/ 0 w 125"/>
                  <a:gd name="T41" fmla="*/ 72 h 98"/>
                  <a:gd name="T42" fmla="*/ 0 w 125"/>
                  <a:gd name="T43" fmla="*/ 64 h 98"/>
                  <a:gd name="T44" fmla="*/ 2 w 125"/>
                  <a:gd name="T45" fmla="*/ 54 h 98"/>
                  <a:gd name="T46" fmla="*/ 4 w 125"/>
                  <a:gd name="T47" fmla="*/ 41 h 98"/>
                  <a:gd name="T48" fmla="*/ 7 w 125"/>
                  <a:gd name="T49" fmla="*/ 27 h 98"/>
                  <a:gd name="T50" fmla="*/ 23 w 125"/>
                  <a:gd name="T51" fmla="*/ 23 h 98"/>
                  <a:gd name="T52" fmla="*/ 40 w 125"/>
                  <a:gd name="T53" fmla="*/ 20 h 98"/>
                  <a:gd name="T54" fmla="*/ 54 w 125"/>
                  <a:gd name="T55" fmla="*/ 16 h 98"/>
                  <a:gd name="T56" fmla="*/ 69 w 125"/>
                  <a:gd name="T57" fmla="*/ 13 h 98"/>
                  <a:gd name="T58" fmla="*/ 82 w 125"/>
                  <a:gd name="T59" fmla="*/ 9 h 98"/>
                  <a:gd name="T60" fmla="*/ 96 w 125"/>
                  <a:gd name="T61" fmla="*/ 5 h 98"/>
                  <a:gd name="T62" fmla="*/ 111 w 125"/>
                  <a:gd name="T63" fmla="*/ 2 h 98"/>
                  <a:gd name="T64" fmla="*/ 125 w 125"/>
                  <a:gd name="T6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5" h="98">
                    <a:moveTo>
                      <a:pt x="125" y="0"/>
                    </a:moveTo>
                    <a:lnTo>
                      <a:pt x="120" y="20"/>
                    </a:lnTo>
                    <a:lnTo>
                      <a:pt x="114" y="36"/>
                    </a:lnTo>
                    <a:lnTo>
                      <a:pt x="106" y="51"/>
                    </a:lnTo>
                    <a:lnTo>
                      <a:pt x="99" y="62"/>
                    </a:lnTo>
                    <a:lnTo>
                      <a:pt x="89" y="71"/>
                    </a:lnTo>
                    <a:lnTo>
                      <a:pt x="81" y="80"/>
                    </a:lnTo>
                    <a:lnTo>
                      <a:pt x="72" y="87"/>
                    </a:lnTo>
                    <a:lnTo>
                      <a:pt x="62" y="98"/>
                    </a:lnTo>
                    <a:lnTo>
                      <a:pt x="55" y="98"/>
                    </a:lnTo>
                    <a:lnTo>
                      <a:pt x="48" y="98"/>
                    </a:lnTo>
                    <a:lnTo>
                      <a:pt x="41" y="98"/>
                    </a:lnTo>
                    <a:lnTo>
                      <a:pt x="34" y="98"/>
                    </a:lnTo>
                    <a:lnTo>
                      <a:pt x="26" y="98"/>
                    </a:lnTo>
                    <a:lnTo>
                      <a:pt x="21" y="98"/>
                    </a:lnTo>
                    <a:lnTo>
                      <a:pt x="13" y="98"/>
                    </a:lnTo>
                    <a:lnTo>
                      <a:pt x="7" y="98"/>
                    </a:lnTo>
                    <a:lnTo>
                      <a:pt x="4" y="91"/>
                    </a:lnTo>
                    <a:lnTo>
                      <a:pt x="2" y="85"/>
                    </a:lnTo>
                    <a:lnTo>
                      <a:pt x="0" y="78"/>
                    </a:lnTo>
                    <a:lnTo>
                      <a:pt x="0" y="72"/>
                    </a:lnTo>
                    <a:lnTo>
                      <a:pt x="0" y="64"/>
                    </a:lnTo>
                    <a:lnTo>
                      <a:pt x="2" y="54"/>
                    </a:lnTo>
                    <a:lnTo>
                      <a:pt x="4" y="41"/>
                    </a:lnTo>
                    <a:lnTo>
                      <a:pt x="7" y="27"/>
                    </a:lnTo>
                    <a:lnTo>
                      <a:pt x="23" y="23"/>
                    </a:lnTo>
                    <a:lnTo>
                      <a:pt x="40" y="20"/>
                    </a:lnTo>
                    <a:lnTo>
                      <a:pt x="54" y="16"/>
                    </a:lnTo>
                    <a:lnTo>
                      <a:pt x="69" y="13"/>
                    </a:lnTo>
                    <a:lnTo>
                      <a:pt x="82" y="9"/>
                    </a:lnTo>
                    <a:lnTo>
                      <a:pt x="96" y="5"/>
                    </a:lnTo>
                    <a:lnTo>
                      <a:pt x="111" y="2"/>
                    </a:lnTo>
                    <a:lnTo>
                      <a:pt x="12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32" name="Freeform 128"/>
              <p:cNvSpPr>
                <a:spLocks/>
              </p:cNvSpPr>
              <p:nvPr/>
            </p:nvSpPr>
            <p:spPr bwMode="auto">
              <a:xfrm>
                <a:off x="676" y="491"/>
                <a:ext cx="83" cy="70"/>
              </a:xfrm>
              <a:custGeom>
                <a:avLst/>
                <a:gdLst>
                  <a:gd name="T0" fmla="*/ 383 w 383"/>
                  <a:gd name="T1" fmla="*/ 0 h 234"/>
                  <a:gd name="T2" fmla="*/ 372 w 383"/>
                  <a:gd name="T3" fmla="*/ 30 h 234"/>
                  <a:gd name="T4" fmla="*/ 359 w 383"/>
                  <a:gd name="T5" fmla="*/ 58 h 234"/>
                  <a:gd name="T6" fmla="*/ 342 w 383"/>
                  <a:gd name="T7" fmla="*/ 83 h 234"/>
                  <a:gd name="T8" fmla="*/ 323 w 383"/>
                  <a:gd name="T9" fmla="*/ 108 h 234"/>
                  <a:gd name="T10" fmla="*/ 300 w 383"/>
                  <a:gd name="T11" fmla="*/ 129 h 234"/>
                  <a:gd name="T12" fmla="*/ 277 w 383"/>
                  <a:gd name="T13" fmla="*/ 152 h 234"/>
                  <a:gd name="T14" fmla="*/ 253 w 383"/>
                  <a:gd name="T15" fmla="*/ 174 h 234"/>
                  <a:gd name="T16" fmla="*/ 230 w 383"/>
                  <a:gd name="T17" fmla="*/ 198 h 234"/>
                  <a:gd name="T18" fmla="*/ 196 w 383"/>
                  <a:gd name="T19" fmla="*/ 196 h 234"/>
                  <a:gd name="T20" fmla="*/ 166 w 383"/>
                  <a:gd name="T21" fmla="*/ 199 h 234"/>
                  <a:gd name="T22" fmla="*/ 140 w 383"/>
                  <a:gd name="T23" fmla="*/ 204 h 234"/>
                  <a:gd name="T24" fmla="*/ 117 w 383"/>
                  <a:gd name="T25" fmla="*/ 212 h 234"/>
                  <a:gd name="T26" fmla="*/ 92 w 383"/>
                  <a:gd name="T27" fmla="*/ 219 h 234"/>
                  <a:gd name="T28" fmla="*/ 68 w 383"/>
                  <a:gd name="T29" fmla="*/ 226 h 234"/>
                  <a:gd name="T30" fmla="*/ 38 w 383"/>
                  <a:gd name="T31" fmla="*/ 231 h 234"/>
                  <a:gd name="T32" fmla="*/ 6 w 383"/>
                  <a:gd name="T33" fmla="*/ 234 h 234"/>
                  <a:gd name="T34" fmla="*/ 0 w 383"/>
                  <a:gd name="T35" fmla="*/ 218 h 234"/>
                  <a:gd name="T36" fmla="*/ 0 w 383"/>
                  <a:gd name="T37" fmla="*/ 204 h 234"/>
                  <a:gd name="T38" fmla="*/ 3 w 383"/>
                  <a:gd name="T39" fmla="*/ 187 h 234"/>
                  <a:gd name="T40" fmla="*/ 12 w 383"/>
                  <a:gd name="T41" fmla="*/ 171 h 234"/>
                  <a:gd name="T42" fmla="*/ 22 w 383"/>
                  <a:gd name="T43" fmla="*/ 151 h 234"/>
                  <a:gd name="T44" fmla="*/ 40 w 383"/>
                  <a:gd name="T45" fmla="*/ 129 h 234"/>
                  <a:gd name="T46" fmla="*/ 60 w 383"/>
                  <a:gd name="T47" fmla="*/ 106 h 234"/>
                  <a:gd name="T48" fmla="*/ 86 w 383"/>
                  <a:gd name="T49" fmla="*/ 81 h 234"/>
                  <a:gd name="T50" fmla="*/ 100 w 383"/>
                  <a:gd name="T51" fmla="*/ 82 h 234"/>
                  <a:gd name="T52" fmla="*/ 113 w 383"/>
                  <a:gd name="T53" fmla="*/ 84 h 234"/>
                  <a:gd name="T54" fmla="*/ 126 w 383"/>
                  <a:gd name="T55" fmla="*/ 85 h 234"/>
                  <a:gd name="T56" fmla="*/ 139 w 383"/>
                  <a:gd name="T57" fmla="*/ 88 h 234"/>
                  <a:gd name="T58" fmla="*/ 151 w 383"/>
                  <a:gd name="T59" fmla="*/ 88 h 234"/>
                  <a:gd name="T60" fmla="*/ 162 w 383"/>
                  <a:gd name="T61" fmla="*/ 88 h 234"/>
                  <a:gd name="T62" fmla="*/ 173 w 383"/>
                  <a:gd name="T63" fmla="*/ 88 h 234"/>
                  <a:gd name="T64" fmla="*/ 185 w 383"/>
                  <a:gd name="T65" fmla="*/ 89 h 234"/>
                  <a:gd name="T66" fmla="*/ 191 w 383"/>
                  <a:gd name="T67" fmla="*/ 81 h 234"/>
                  <a:gd name="T68" fmla="*/ 197 w 383"/>
                  <a:gd name="T69" fmla="*/ 73 h 234"/>
                  <a:gd name="T70" fmla="*/ 202 w 383"/>
                  <a:gd name="T71" fmla="*/ 65 h 234"/>
                  <a:gd name="T72" fmla="*/ 207 w 383"/>
                  <a:gd name="T73" fmla="*/ 57 h 234"/>
                  <a:gd name="T74" fmla="*/ 212 w 383"/>
                  <a:gd name="T75" fmla="*/ 49 h 234"/>
                  <a:gd name="T76" fmla="*/ 217 w 383"/>
                  <a:gd name="T77" fmla="*/ 40 h 234"/>
                  <a:gd name="T78" fmla="*/ 223 w 383"/>
                  <a:gd name="T79" fmla="*/ 33 h 234"/>
                  <a:gd name="T80" fmla="*/ 230 w 383"/>
                  <a:gd name="T81" fmla="*/ 26 h 234"/>
                  <a:gd name="T82" fmla="*/ 255 w 383"/>
                  <a:gd name="T83" fmla="*/ 25 h 234"/>
                  <a:gd name="T84" fmla="*/ 277 w 383"/>
                  <a:gd name="T85" fmla="*/ 24 h 234"/>
                  <a:gd name="T86" fmla="*/ 298 w 383"/>
                  <a:gd name="T87" fmla="*/ 21 h 234"/>
                  <a:gd name="T88" fmla="*/ 317 w 383"/>
                  <a:gd name="T89" fmla="*/ 19 h 234"/>
                  <a:gd name="T90" fmla="*/ 333 w 383"/>
                  <a:gd name="T91" fmla="*/ 14 h 234"/>
                  <a:gd name="T92" fmla="*/ 350 w 383"/>
                  <a:gd name="T93" fmla="*/ 11 h 234"/>
                  <a:gd name="T94" fmla="*/ 365 w 383"/>
                  <a:gd name="T95" fmla="*/ 5 h 234"/>
                  <a:gd name="T96" fmla="*/ 383 w 383"/>
                  <a:gd name="T97"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3" h="234">
                    <a:moveTo>
                      <a:pt x="383" y="0"/>
                    </a:moveTo>
                    <a:lnTo>
                      <a:pt x="372" y="30"/>
                    </a:lnTo>
                    <a:lnTo>
                      <a:pt x="359" y="58"/>
                    </a:lnTo>
                    <a:lnTo>
                      <a:pt x="342" y="83"/>
                    </a:lnTo>
                    <a:lnTo>
                      <a:pt x="323" y="108"/>
                    </a:lnTo>
                    <a:lnTo>
                      <a:pt x="300" y="129"/>
                    </a:lnTo>
                    <a:lnTo>
                      <a:pt x="277" y="152"/>
                    </a:lnTo>
                    <a:lnTo>
                      <a:pt x="253" y="174"/>
                    </a:lnTo>
                    <a:lnTo>
                      <a:pt x="230" y="198"/>
                    </a:lnTo>
                    <a:lnTo>
                      <a:pt x="196" y="196"/>
                    </a:lnTo>
                    <a:lnTo>
                      <a:pt x="166" y="199"/>
                    </a:lnTo>
                    <a:lnTo>
                      <a:pt x="140" y="204"/>
                    </a:lnTo>
                    <a:lnTo>
                      <a:pt x="117" y="212"/>
                    </a:lnTo>
                    <a:lnTo>
                      <a:pt x="92" y="219"/>
                    </a:lnTo>
                    <a:lnTo>
                      <a:pt x="68" y="226"/>
                    </a:lnTo>
                    <a:lnTo>
                      <a:pt x="38" y="231"/>
                    </a:lnTo>
                    <a:lnTo>
                      <a:pt x="6" y="234"/>
                    </a:lnTo>
                    <a:lnTo>
                      <a:pt x="0" y="218"/>
                    </a:lnTo>
                    <a:lnTo>
                      <a:pt x="0" y="204"/>
                    </a:lnTo>
                    <a:lnTo>
                      <a:pt x="3" y="187"/>
                    </a:lnTo>
                    <a:lnTo>
                      <a:pt x="12" y="171"/>
                    </a:lnTo>
                    <a:lnTo>
                      <a:pt x="22" y="151"/>
                    </a:lnTo>
                    <a:lnTo>
                      <a:pt x="40" y="129"/>
                    </a:lnTo>
                    <a:lnTo>
                      <a:pt x="60" y="106"/>
                    </a:lnTo>
                    <a:lnTo>
                      <a:pt x="86" y="81"/>
                    </a:lnTo>
                    <a:lnTo>
                      <a:pt x="100" y="82"/>
                    </a:lnTo>
                    <a:lnTo>
                      <a:pt x="113" y="84"/>
                    </a:lnTo>
                    <a:lnTo>
                      <a:pt x="126" y="85"/>
                    </a:lnTo>
                    <a:lnTo>
                      <a:pt x="139" y="88"/>
                    </a:lnTo>
                    <a:lnTo>
                      <a:pt x="151" y="88"/>
                    </a:lnTo>
                    <a:lnTo>
                      <a:pt x="162" y="88"/>
                    </a:lnTo>
                    <a:lnTo>
                      <a:pt x="173" y="88"/>
                    </a:lnTo>
                    <a:lnTo>
                      <a:pt x="185" y="89"/>
                    </a:lnTo>
                    <a:lnTo>
                      <a:pt x="191" y="81"/>
                    </a:lnTo>
                    <a:lnTo>
                      <a:pt x="197" y="73"/>
                    </a:lnTo>
                    <a:lnTo>
                      <a:pt x="202" y="65"/>
                    </a:lnTo>
                    <a:lnTo>
                      <a:pt x="207" y="57"/>
                    </a:lnTo>
                    <a:lnTo>
                      <a:pt x="212" y="49"/>
                    </a:lnTo>
                    <a:lnTo>
                      <a:pt x="217" y="40"/>
                    </a:lnTo>
                    <a:lnTo>
                      <a:pt x="223" y="33"/>
                    </a:lnTo>
                    <a:lnTo>
                      <a:pt x="230" y="26"/>
                    </a:lnTo>
                    <a:lnTo>
                      <a:pt x="255" y="25"/>
                    </a:lnTo>
                    <a:lnTo>
                      <a:pt x="277" y="24"/>
                    </a:lnTo>
                    <a:lnTo>
                      <a:pt x="298" y="21"/>
                    </a:lnTo>
                    <a:lnTo>
                      <a:pt x="317" y="19"/>
                    </a:lnTo>
                    <a:lnTo>
                      <a:pt x="333" y="14"/>
                    </a:lnTo>
                    <a:lnTo>
                      <a:pt x="350" y="11"/>
                    </a:lnTo>
                    <a:lnTo>
                      <a:pt x="365" y="5"/>
                    </a:lnTo>
                    <a:lnTo>
                      <a:pt x="383"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33" name="Freeform 129"/>
              <p:cNvSpPr>
                <a:spLocks/>
              </p:cNvSpPr>
              <p:nvPr/>
            </p:nvSpPr>
            <p:spPr bwMode="auto">
              <a:xfrm>
                <a:off x="775" y="499"/>
                <a:ext cx="64" cy="48"/>
              </a:xfrm>
              <a:custGeom>
                <a:avLst/>
                <a:gdLst>
                  <a:gd name="T0" fmla="*/ 81 w 297"/>
                  <a:gd name="T1" fmla="*/ 0 h 163"/>
                  <a:gd name="T2" fmla="*/ 117 w 297"/>
                  <a:gd name="T3" fmla="*/ 14 h 163"/>
                  <a:gd name="T4" fmla="*/ 146 w 297"/>
                  <a:gd name="T5" fmla="*/ 27 h 163"/>
                  <a:gd name="T6" fmla="*/ 171 w 297"/>
                  <a:gd name="T7" fmla="*/ 38 h 163"/>
                  <a:gd name="T8" fmla="*/ 193 w 297"/>
                  <a:gd name="T9" fmla="*/ 49 h 163"/>
                  <a:gd name="T10" fmla="*/ 212 w 297"/>
                  <a:gd name="T11" fmla="*/ 57 h 163"/>
                  <a:gd name="T12" fmla="*/ 232 w 297"/>
                  <a:gd name="T13" fmla="*/ 66 h 163"/>
                  <a:gd name="T14" fmla="*/ 253 w 297"/>
                  <a:gd name="T15" fmla="*/ 77 h 163"/>
                  <a:gd name="T16" fmla="*/ 279 w 297"/>
                  <a:gd name="T17" fmla="*/ 90 h 163"/>
                  <a:gd name="T18" fmla="*/ 289 w 297"/>
                  <a:gd name="T19" fmla="*/ 100 h 163"/>
                  <a:gd name="T20" fmla="*/ 295 w 297"/>
                  <a:gd name="T21" fmla="*/ 110 h 163"/>
                  <a:gd name="T22" fmla="*/ 295 w 297"/>
                  <a:gd name="T23" fmla="*/ 114 h 163"/>
                  <a:gd name="T24" fmla="*/ 296 w 297"/>
                  <a:gd name="T25" fmla="*/ 122 h 163"/>
                  <a:gd name="T26" fmla="*/ 296 w 297"/>
                  <a:gd name="T27" fmla="*/ 132 h 163"/>
                  <a:gd name="T28" fmla="*/ 297 w 297"/>
                  <a:gd name="T29" fmla="*/ 145 h 163"/>
                  <a:gd name="T30" fmla="*/ 284 w 297"/>
                  <a:gd name="T31" fmla="*/ 149 h 163"/>
                  <a:gd name="T32" fmla="*/ 274 w 297"/>
                  <a:gd name="T33" fmla="*/ 154 h 163"/>
                  <a:gd name="T34" fmla="*/ 265 w 297"/>
                  <a:gd name="T35" fmla="*/ 157 h 163"/>
                  <a:gd name="T36" fmla="*/ 257 w 297"/>
                  <a:gd name="T37" fmla="*/ 160 h 163"/>
                  <a:gd name="T38" fmla="*/ 245 w 297"/>
                  <a:gd name="T39" fmla="*/ 160 h 163"/>
                  <a:gd name="T40" fmla="*/ 231 w 297"/>
                  <a:gd name="T41" fmla="*/ 161 h 163"/>
                  <a:gd name="T42" fmla="*/ 212 w 297"/>
                  <a:gd name="T43" fmla="*/ 161 h 163"/>
                  <a:gd name="T44" fmla="*/ 189 w 297"/>
                  <a:gd name="T45" fmla="*/ 163 h 163"/>
                  <a:gd name="T46" fmla="*/ 157 w 297"/>
                  <a:gd name="T47" fmla="*/ 138 h 163"/>
                  <a:gd name="T48" fmla="*/ 126 w 297"/>
                  <a:gd name="T49" fmla="*/ 121 h 163"/>
                  <a:gd name="T50" fmla="*/ 95 w 297"/>
                  <a:gd name="T51" fmla="*/ 110 h 163"/>
                  <a:gd name="T52" fmla="*/ 68 w 297"/>
                  <a:gd name="T53" fmla="*/ 102 h 163"/>
                  <a:gd name="T54" fmla="*/ 42 w 297"/>
                  <a:gd name="T55" fmla="*/ 90 h 163"/>
                  <a:gd name="T56" fmla="*/ 22 w 297"/>
                  <a:gd name="T57" fmla="*/ 75 h 163"/>
                  <a:gd name="T58" fmla="*/ 8 w 297"/>
                  <a:gd name="T59" fmla="*/ 47 h 163"/>
                  <a:gd name="T60" fmla="*/ 0 w 297"/>
                  <a:gd name="T61" fmla="*/ 10 h 163"/>
                  <a:gd name="T62" fmla="*/ 5 w 297"/>
                  <a:gd name="T63" fmla="*/ 6 h 163"/>
                  <a:gd name="T64" fmla="*/ 11 w 297"/>
                  <a:gd name="T65" fmla="*/ 4 h 163"/>
                  <a:gd name="T66" fmla="*/ 16 w 297"/>
                  <a:gd name="T67" fmla="*/ 1 h 163"/>
                  <a:gd name="T68" fmla="*/ 23 w 297"/>
                  <a:gd name="T69" fmla="*/ 1 h 163"/>
                  <a:gd name="T70" fmla="*/ 31 w 297"/>
                  <a:gd name="T71" fmla="*/ 0 h 163"/>
                  <a:gd name="T72" fmla="*/ 43 w 297"/>
                  <a:gd name="T73" fmla="*/ 0 h 163"/>
                  <a:gd name="T74" fmla="*/ 59 w 297"/>
                  <a:gd name="T75" fmla="*/ 0 h 163"/>
                  <a:gd name="T76" fmla="*/ 81 w 297"/>
                  <a:gd name="T7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7" h="163">
                    <a:moveTo>
                      <a:pt x="81" y="0"/>
                    </a:moveTo>
                    <a:lnTo>
                      <a:pt x="117" y="14"/>
                    </a:lnTo>
                    <a:lnTo>
                      <a:pt x="146" y="27"/>
                    </a:lnTo>
                    <a:lnTo>
                      <a:pt x="171" y="38"/>
                    </a:lnTo>
                    <a:lnTo>
                      <a:pt x="193" y="49"/>
                    </a:lnTo>
                    <a:lnTo>
                      <a:pt x="212" y="57"/>
                    </a:lnTo>
                    <a:lnTo>
                      <a:pt x="232" y="66"/>
                    </a:lnTo>
                    <a:lnTo>
                      <a:pt x="253" y="77"/>
                    </a:lnTo>
                    <a:lnTo>
                      <a:pt x="279" y="90"/>
                    </a:lnTo>
                    <a:lnTo>
                      <a:pt x="289" y="100"/>
                    </a:lnTo>
                    <a:lnTo>
                      <a:pt x="295" y="110"/>
                    </a:lnTo>
                    <a:lnTo>
                      <a:pt x="295" y="114"/>
                    </a:lnTo>
                    <a:lnTo>
                      <a:pt x="296" y="122"/>
                    </a:lnTo>
                    <a:lnTo>
                      <a:pt x="296" y="132"/>
                    </a:lnTo>
                    <a:lnTo>
                      <a:pt x="297" y="145"/>
                    </a:lnTo>
                    <a:lnTo>
                      <a:pt x="284" y="149"/>
                    </a:lnTo>
                    <a:lnTo>
                      <a:pt x="274" y="154"/>
                    </a:lnTo>
                    <a:lnTo>
                      <a:pt x="265" y="157"/>
                    </a:lnTo>
                    <a:lnTo>
                      <a:pt x="257" y="160"/>
                    </a:lnTo>
                    <a:lnTo>
                      <a:pt x="245" y="160"/>
                    </a:lnTo>
                    <a:lnTo>
                      <a:pt x="231" y="161"/>
                    </a:lnTo>
                    <a:lnTo>
                      <a:pt x="212" y="161"/>
                    </a:lnTo>
                    <a:lnTo>
                      <a:pt x="189" y="163"/>
                    </a:lnTo>
                    <a:lnTo>
                      <a:pt x="157" y="138"/>
                    </a:lnTo>
                    <a:lnTo>
                      <a:pt x="126" y="121"/>
                    </a:lnTo>
                    <a:lnTo>
                      <a:pt x="95" y="110"/>
                    </a:lnTo>
                    <a:lnTo>
                      <a:pt x="68" y="102"/>
                    </a:lnTo>
                    <a:lnTo>
                      <a:pt x="42" y="90"/>
                    </a:lnTo>
                    <a:lnTo>
                      <a:pt x="22" y="75"/>
                    </a:lnTo>
                    <a:lnTo>
                      <a:pt x="8" y="47"/>
                    </a:lnTo>
                    <a:lnTo>
                      <a:pt x="0" y="10"/>
                    </a:lnTo>
                    <a:lnTo>
                      <a:pt x="5" y="6"/>
                    </a:lnTo>
                    <a:lnTo>
                      <a:pt x="11" y="4"/>
                    </a:lnTo>
                    <a:lnTo>
                      <a:pt x="16" y="1"/>
                    </a:lnTo>
                    <a:lnTo>
                      <a:pt x="23" y="1"/>
                    </a:lnTo>
                    <a:lnTo>
                      <a:pt x="31" y="0"/>
                    </a:lnTo>
                    <a:lnTo>
                      <a:pt x="43" y="0"/>
                    </a:lnTo>
                    <a:lnTo>
                      <a:pt x="59" y="0"/>
                    </a:lnTo>
                    <a:lnTo>
                      <a:pt x="81"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34" name="Freeform 130"/>
              <p:cNvSpPr>
                <a:spLocks/>
              </p:cNvSpPr>
              <p:nvPr/>
            </p:nvSpPr>
            <p:spPr bwMode="auto">
              <a:xfrm>
                <a:off x="775" y="577"/>
                <a:ext cx="78" cy="85"/>
              </a:xfrm>
              <a:custGeom>
                <a:avLst/>
                <a:gdLst>
                  <a:gd name="T0" fmla="*/ 99 w 361"/>
                  <a:gd name="T1" fmla="*/ 0 h 283"/>
                  <a:gd name="T2" fmla="*/ 113 w 361"/>
                  <a:gd name="T3" fmla="*/ 43 h 283"/>
                  <a:gd name="T4" fmla="*/ 129 w 361"/>
                  <a:gd name="T5" fmla="*/ 74 h 283"/>
                  <a:gd name="T6" fmla="*/ 143 w 361"/>
                  <a:gd name="T7" fmla="*/ 94 h 283"/>
                  <a:gd name="T8" fmla="*/ 161 w 361"/>
                  <a:gd name="T9" fmla="*/ 109 h 283"/>
                  <a:gd name="T10" fmla="*/ 180 w 361"/>
                  <a:gd name="T11" fmla="*/ 117 h 283"/>
                  <a:gd name="T12" fmla="*/ 203 w 361"/>
                  <a:gd name="T13" fmla="*/ 125 h 283"/>
                  <a:gd name="T14" fmla="*/ 233 w 361"/>
                  <a:gd name="T15" fmla="*/ 133 h 283"/>
                  <a:gd name="T16" fmla="*/ 271 w 361"/>
                  <a:gd name="T17" fmla="*/ 145 h 283"/>
                  <a:gd name="T18" fmla="*/ 274 w 361"/>
                  <a:gd name="T19" fmla="*/ 160 h 283"/>
                  <a:gd name="T20" fmla="*/ 282 w 361"/>
                  <a:gd name="T21" fmla="*/ 176 h 283"/>
                  <a:gd name="T22" fmla="*/ 291 w 361"/>
                  <a:gd name="T23" fmla="*/ 190 h 283"/>
                  <a:gd name="T24" fmla="*/ 303 w 361"/>
                  <a:gd name="T25" fmla="*/ 204 h 283"/>
                  <a:gd name="T26" fmla="*/ 314 w 361"/>
                  <a:gd name="T27" fmla="*/ 215 h 283"/>
                  <a:gd name="T28" fmla="*/ 324 w 361"/>
                  <a:gd name="T29" fmla="*/ 225 h 283"/>
                  <a:gd name="T30" fmla="*/ 333 w 361"/>
                  <a:gd name="T31" fmla="*/ 235 h 283"/>
                  <a:gd name="T32" fmla="*/ 342 w 361"/>
                  <a:gd name="T33" fmla="*/ 243 h 283"/>
                  <a:gd name="T34" fmla="*/ 354 w 361"/>
                  <a:gd name="T35" fmla="*/ 257 h 283"/>
                  <a:gd name="T36" fmla="*/ 361 w 361"/>
                  <a:gd name="T37" fmla="*/ 268 h 283"/>
                  <a:gd name="T38" fmla="*/ 361 w 361"/>
                  <a:gd name="T39" fmla="*/ 275 h 283"/>
                  <a:gd name="T40" fmla="*/ 359 w 361"/>
                  <a:gd name="T41" fmla="*/ 281 h 283"/>
                  <a:gd name="T42" fmla="*/ 350 w 361"/>
                  <a:gd name="T43" fmla="*/ 282 h 283"/>
                  <a:gd name="T44" fmla="*/ 341 w 361"/>
                  <a:gd name="T45" fmla="*/ 283 h 283"/>
                  <a:gd name="T46" fmla="*/ 328 w 361"/>
                  <a:gd name="T47" fmla="*/ 281 h 283"/>
                  <a:gd name="T48" fmla="*/ 316 w 361"/>
                  <a:gd name="T49" fmla="*/ 280 h 283"/>
                  <a:gd name="T50" fmla="*/ 268 w 361"/>
                  <a:gd name="T51" fmla="*/ 256 h 283"/>
                  <a:gd name="T52" fmla="*/ 217 w 361"/>
                  <a:gd name="T53" fmla="*/ 235 h 283"/>
                  <a:gd name="T54" fmla="*/ 165 w 361"/>
                  <a:gd name="T55" fmla="*/ 212 h 283"/>
                  <a:gd name="T56" fmla="*/ 117 w 361"/>
                  <a:gd name="T57" fmla="*/ 187 h 283"/>
                  <a:gd name="T58" fmla="*/ 72 w 361"/>
                  <a:gd name="T59" fmla="*/ 155 h 283"/>
                  <a:gd name="T60" fmla="*/ 36 w 361"/>
                  <a:gd name="T61" fmla="*/ 117 h 283"/>
                  <a:gd name="T62" fmla="*/ 11 w 361"/>
                  <a:gd name="T63" fmla="*/ 69 h 283"/>
                  <a:gd name="T64" fmla="*/ 0 w 361"/>
                  <a:gd name="T65" fmla="*/ 9 h 283"/>
                  <a:gd name="T66" fmla="*/ 13 w 361"/>
                  <a:gd name="T67" fmla="*/ 8 h 283"/>
                  <a:gd name="T68" fmla="*/ 26 w 361"/>
                  <a:gd name="T69" fmla="*/ 7 h 283"/>
                  <a:gd name="T70" fmla="*/ 40 w 361"/>
                  <a:gd name="T71" fmla="*/ 6 h 283"/>
                  <a:gd name="T72" fmla="*/ 53 w 361"/>
                  <a:gd name="T73" fmla="*/ 5 h 283"/>
                  <a:gd name="T74" fmla="*/ 64 w 361"/>
                  <a:gd name="T75" fmla="*/ 2 h 283"/>
                  <a:gd name="T76" fmla="*/ 76 w 361"/>
                  <a:gd name="T77" fmla="*/ 1 h 283"/>
                  <a:gd name="T78" fmla="*/ 87 w 361"/>
                  <a:gd name="T79" fmla="*/ 0 h 283"/>
                  <a:gd name="T80" fmla="*/ 99 w 361"/>
                  <a:gd name="T81"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1" h="283">
                    <a:moveTo>
                      <a:pt x="99" y="0"/>
                    </a:moveTo>
                    <a:lnTo>
                      <a:pt x="113" y="43"/>
                    </a:lnTo>
                    <a:lnTo>
                      <a:pt x="129" y="74"/>
                    </a:lnTo>
                    <a:lnTo>
                      <a:pt x="143" y="94"/>
                    </a:lnTo>
                    <a:lnTo>
                      <a:pt x="161" y="109"/>
                    </a:lnTo>
                    <a:lnTo>
                      <a:pt x="180" y="117"/>
                    </a:lnTo>
                    <a:lnTo>
                      <a:pt x="203" y="125"/>
                    </a:lnTo>
                    <a:lnTo>
                      <a:pt x="233" y="133"/>
                    </a:lnTo>
                    <a:lnTo>
                      <a:pt x="271" y="145"/>
                    </a:lnTo>
                    <a:lnTo>
                      <a:pt x="274" y="160"/>
                    </a:lnTo>
                    <a:lnTo>
                      <a:pt x="282" y="176"/>
                    </a:lnTo>
                    <a:lnTo>
                      <a:pt x="291" y="190"/>
                    </a:lnTo>
                    <a:lnTo>
                      <a:pt x="303" y="204"/>
                    </a:lnTo>
                    <a:lnTo>
                      <a:pt x="314" y="215"/>
                    </a:lnTo>
                    <a:lnTo>
                      <a:pt x="324" y="225"/>
                    </a:lnTo>
                    <a:lnTo>
                      <a:pt x="333" y="235"/>
                    </a:lnTo>
                    <a:lnTo>
                      <a:pt x="342" y="243"/>
                    </a:lnTo>
                    <a:lnTo>
                      <a:pt x="354" y="257"/>
                    </a:lnTo>
                    <a:lnTo>
                      <a:pt x="361" y="268"/>
                    </a:lnTo>
                    <a:lnTo>
                      <a:pt x="361" y="275"/>
                    </a:lnTo>
                    <a:lnTo>
                      <a:pt x="359" y="281"/>
                    </a:lnTo>
                    <a:lnTo>
                      <a:pt x="350" y="282"/>
                    </a:lnTo>
                    <a:lnTo>
                      <a:pt x="341" y="283"/>
                    </a:lnTo>
                    <a:lnTo>
                      <a:pt x="328" y="281"/>
                    </a:lnTo>
                    <a:lnTo>
                      <a:pt x="316" y="280"/>
                    </a:lnTo>
                    <a:lnTo>
                      <a:pt x="268" y="256"/>
                    </a:lnTo>
                    <a:lnTo>
                      <a:pt x="217" y="235"/>
                    </a:lnTo>
                    <a:lnTo>
                      <a:pt x="165" y="212"/>
                    </a:lnTo>
                    <a:lnTo>
                      <a:pt x="117" y="187"/>
                    </a:lnTo>
                    <a:lnTo>
                      <a:pt x="72" y="155"/>
                    </a:lnTo>
                    <a:lnTo>
                      <a:pt x="36" y="117"/>
                    </a:lnTo>
                    <a:lnTo>
                      <a:pt x="11" y="69"/>
                    </a:lnTo>
                    <a:lnTo>
                      <a:pt x="0" y="9"/>
                    </a:lnTo>
                    <a:lnTo>
                      <a:pt x="13" y="8"/>
                    </a:lnTo>
                    <a:lnTo>
                      <a:pt x="26" y="7"/>
                    </a:lnTo>
                    <a:lnTo>
                      <a:pt x="40" y="6"/>
                    </a:lnTo>
                    <a:lnTo>
                      <a:pt x="53" y="5"/>
                    </a:lnTo>
                    <a:lnTo>
                      <a:pt x="64" y="2"/>
                    </a:lnTo>
                    <a:lnTo>
                      <a:pt x="76" y="1"/>
                    </a:lnTo>
                    <a:lnTo>
                      <a:pt x="87" y="0"/>
                    </a:lnTo>
                    <a:lnTo>
                      <a:pt x="9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35" name="Freeform 131"/>
              <p:cNvSpPr>
                <a:spLocks/>
              </p:cNvSpPr>
              <p:nvPr/>
            </p:nvSpPr>
            <p:spPr bwMode="auto">
              <a:xfrm>
                <a:off x="658" y="579"/>
                <a:ext cx="99" cy="33"/>
              </a:xfrm>
              <a:custGeom>
                <a:avLst/>
                <a:gdLst>
                  <a:gd name="T0" fmla="*/ 441 w 458"/>
                  <a:gd name="T1" fmla="*/ 19 h 109"/>
                  <a:gd name="T2" fmla="*/ 450 w 458"/>
                  <a:gd name="T3" fmla="*/ 29 h 109"/>
                  <a:gd name="T4" fmla="*/ 456 w 458"/>
                  <a:gd name="T5" fmla="*/ 39 h 109"/>
                  <a:gd name="T6" fmla="*/ 458 w 458"/>
                  <a:gd name="T7" fmla="*/ 51 h 109"/>
                  <a:gd name="T8" fmla="*/ 456 w 458"/>
                  <a:gd name="T9" fmla="*/ 64 h 109"/>
                  <a:gd name="T10" fmla="*/ 453 w 458"/>
                  <a:gd name="T11" fmla="*/ 75 h 109"/>
                  <a:gd name="T12" fmla="*/ 448 w 458"/>
                  <a:gd name="T13" fmla="*/ 87 h 109"/>
                  <a:gd name="T14" fmla="*/ 443 w 458"/>
                  <a:gd name="T15" fmla="*/ 98 h 109"/>
                  <a:gd name="T16" fmla="*/ 441 w 458"/>
                  <a:gd name="T17" fmla="*/ 109 h 109"/>
                  <a:gd name="T18" fmla="*/ 386 w 458"/>
                  <a:gd name="T19" fmla="*/ 106 h 109"/>
                  <a:gd name="T20" fmla="*/ 333 w 458"/>
                  <a:gd name="T21" fmla="*/ 107 h 109"/>
                  <a:gd name="T22" fmla="*/ 280 w 458"/>
                  <a:gd name="T23" fmla="*/ 107 h 109"/>
                  <a:gd name="T24" fmla="*/ 226 w 458"/>
                  <a:gd name="T25" fmla="*/ 108 h 109"/>
                  <a:gd name="T26" fmla="*/ 170 w 458"/>
                  <a:gd name="T27" fmla="*/ 107 h 109"/>
                  <a:gd name="T28" fmla="*/ 116 w 458"/>
                  <a:gd name="T29" fmla="*/ 103 h 109"/>
                  <a:gd name="T30" fmla="*/ 58 w 458"/>
                  <a:gd name="T31" fmla="*/ 95 h 109"/>
                  <a:gd name="T32" fmla="*/ 0 w 458"/>
                  <a:gd name="T33" fmla="*/ 82 h 109"/>
                  <a:gd name="T34" fmla="*/ 16 w 458"/>
                  <a:gd name="T35" fmla="*/ 42 h 109"/>
                  <a:gd name="T36" fmla="*/ 60 w 458"/>
                  <a:gd name="T37" fmla="*/ 18 h 109"/>
                  <a:gd name="T38" fmla="*/ 119 w 458"/>
                  <a:gd name="T39" fmla="*/ 4 h 109"/>
                  <a:gd name="T40" fmla="*/ 192 w 458"/>
                  <a:gd name="T41" fmla="*/ 0 h 109"/>
                  <a:gd name="T42" fmla="*/ 267 w 458"/>
                  <a:gd name="T43" fmla="*/ 1 h 109"/>
                  <a:gd name="T44" fmla="*/ 338 w 458"/>
                  <a:gd name="T45" fmla="*/ 7 h 109"/>
                  <a:gd name="T46" fmla="*/ 398 w 458"/>
                  <a:gd name="T47" fmla="*/ 13 h 109"/>
                  <a:gd name="T48" fmla="*/ 441 w 458"/>
                  <a:gd name="T49" fmla="*/ 1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8" h="109">
                    <a:moveTo>
                      <a:pt x="441" y="19"/>
                    </a:moveTo>
                    <a:lnTo>
                      <a:pt x="450" y="29"/>
                    </a:lnTo>
                    <a:lnTo>
                      <a:pt x="456" y="39"/>
                    </a:lnTo>
                    <a:lnTo>
                      <a:pt x="458" y="51"/>
                    </a:lnTo>
                    <a:lnTo>
                      <a:pt x="456" y="64"/>
                    </a:lnTo>
                    <a:lnTo>
                      <a:pt x="453" y="75"/>
                    </a:lnTo>
                    <a:lnTo>
                      <a:pt x="448" y="87"/>
                    </a:lnTo>
                    <a:lnTo>
                      <a:pt x="443" y="98"/>
                    </a:lnTo>
                    <a:lnTo>
                      <a:pt x="441" y="109"/>
                    </a:lnTo>
                    <a:lnTo>
                      <a:pt x="386" y="106"/>
                    </a:lnTo>
                    <a:lnTo>
                      <a:pt x="333" y="107"/>
                    </a:lnTo>
                    <a:lnTo>
                      <a:pt x="280" y="107"/>
                    </a:lnTo>
                    <a:lnTo>
                      <a:pt x="226" y="108"/>
                    </a:lnTo>
                    <a:lnTo>
                      <a:pt x="170" y="107"/>
                    </a:lnTo>
                    <a:lnTo>
                      <a:pt x="116" y="103"/>
                    </a:lnTo>
                    <a:lnTo>
                      <a:pt x="58" y="95"/>
                    </a:lnTo>
                    <a:lnTo>
                      <a:pt x="0" y="82"/>
                    </a:lnTo>
                    <a:lnTo>
                      <a:pt x="16" y="42"/>
                    </a:lnTo>
                    <a:lnTo>
                      <a:pt x="60" y="18"/>
                    </a:lnTo>
                    <a:lnTo>
                      <a:pt x="119" y="4"/>
                    </a:lnTo>
                    <a:lnTo>
                      <a:pt x="192" y="0"/>
                    </a:lnTo>
                    <a:lnTo>
                      <a:pt x="267" y="1"/>
                    </a:lnTo>
                    <a:lnTo>
                      <a:pt x="338" y="7"/>
                    </a:lnTo>
                    <a:lnTo>
                      <a:pt x="398" y="13"/>
                    </a:lnTo>
                    <a:lnTo>
                      <a:pt x="441" y="1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36" name="Freeform 132"/>
              <p:cNvSpPr>
                <a:spLocks/>
              </p:cNvSpPr>
              <p:nvPr/>
            </p:nvSpPr>
            <p:spPr bwMode="auto">
              <a:xfrm>
                <a:off x="746" y="639"/>
                <a:ext cx="12" cy="8"/>
              </a:xfrm>
              <a:custGeom>
                <a:avLst/>
                <a:gdLst>
                  <a:gd name="T0" fmla="*/ 55 w 55"/>
                  <a:gd name="T1" fmla="*/ 0 h 27"/>
                  <a:gd name="T2" fmla="*/ 55 w 55"/>
                  <a:gd name="T3" fmla="*/ 9 h 27"/>
                  <a:gd name="T4" fmla="*/ 55 w 55"/>
                  <a:gd name="T5" fmla="*/ 16 h 27"/>
                  <a:gd name="T6" fmla="*/ 55 w 55"/>
                  <a:gd name="T7" fmla="*/ 21 h 27"/>
                  <a:gd name="T8" fmla="*/ 55 w 55"/>
                  <a:gd name="T9" fmla="*/ 27 h 27"/>
                  <a:gd name="T10" fmla="*/ 36 w 55"/>
                  <a:gd name="T11" fmla="*/ 26 h 27"/>
                  <a:gd name="T12" fmla="*/ 23 w 55"/>
                  <a:gd name="T13" fmla="*/ 26 h 27"/>
                  <a:gd name="T14" fmla="*/ 12 w 55"/>
                  <a:gd name="T15" fmla="*/ 26 h 27"/>
                  <a:gd name="T16" fmla="*/ 6 w 55"/>
                  <a:gd name="T17" fmla="*/ 26 h 27"/>
                  <a:gd name="T18" fmla="*/ 0 w 55"/>
                  <a:gd name="T19" fmla="*/ 22 h 27"/>
                  <a:gd name="T20" fmla="*/ 0 w 55"/>
                  <a:gd name="T21" fmla="*/ 17 h 27"/>
                  <a:gd name="T22" fmla="*/ 6 w 55"/>
                  <a:gd name="T23" fmla="*/ 16 h 27"/>
                  <a:gd name="T24" fmla="*/ 13 w 55"/>
                  <a:gd name="T25" fmla="*/ 15 h 27"/>
                  <a:gd name="T26" fmla="*/ 20 w 55"/>
                  <a:gd name="T27" fmla="*/ 13 h 27"/>
                  <a:gd name="T28" fmla="*/ 27 w 55"/>
                  <a:gd name="T29" fmla="*/ 11 h 27"/>
                  <a:gd name="T30" fmla="*/ 33 w 55"/>
                  <a:gd name="T31" fmla="*/ 8 h 27"/>
                  <a:gd name="T32" fmla="*/ 41 w 55"/>
                  <a:gd name="T33" fmla="*/ 5 h 27"/>
                  <a:gd name="T34" fmla="*/ 48 w 55"/>
                  <a:gd name="T35" fmla="*/ 2 h 27"/>
                  <a:gd name="T36" fmla="*/ 55 w 55"/>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7">
                    <a:moveTo>
                      <a:pt x="55" y="0"/>
                    </a:moveTo>
                    <a:lnTo>
                      <a:pt x="55" y="9"/>
                    </a:lnTo>
                    <a:lnTo>
                      <a:pt x="55" y="16"/>
                    </a:lnTo>
                    <a:lnTo>
                      <a:pt x="55" y="21"/>
                    </a:lnTo>
                    <a:lnTo>
                      <a:pt x="55" y="27"/>
                    </a:lnTo>
                    <a:lnTo>
                      <a:pt x="36" y="26"/>
                    </a:lnTo>
                    <a:lnTo>
                      <a:pt x="23" y="26"/>
                    </a:lnTo>
                    <a:lnTo>
                      <a:pt x="12" y="26"/>
                    </a:lnTo>
                    <a:lnTo>
                      <a:pt x="6" y="26"/>
                    </a:lnTo>
                    <a:lnTo>
                      <a:pt x="0" y="22"/>
                    </a:lnTo>
                    <a:lnTo>
                      <a:pt x="0" y="17"/>
                    </a:lnTo>
                    <a:lnTo>
                      <a:pt x="6" y="16"/>
                    </a:lnTo>
                    <a:lnTo>
                      <a:pt x="13" y="15"/>
                    </a:lnTo>
                    <a:lnTo>
                      <a:pt x="20" y="13"/>
                    </a:lnTo>
                    <a:lnTo>
                      <a:pt x="27" y="11"/>
                    </a:lnTo>
                    <a:lnTo>
                      <a:pt x="33" y="8"/>
                    </a:lnTo>
                    <a:lnTo>
                      <a:pt x="41" y="5"/>
                    </a:lnTo>
                    <a:lnTo>
                      <a:pt x="48" y="2"/>
                    </a:lnTo>
                    <a:lnTo>
                      <a:pt x="55"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37" name="Freeform 133"/>
              <p:cNvSpPr>
                <a:spLocks/>
              </p:cNvSpPr>
              <p:nvPr/>
            </p:nvSpPr>
            <p:spPr bwMode="auto">
              <a:xfrm>
                <a:off x="652" y="635"/>
                <a:ext cx="90" cy="44"/>
              </a:xfrm>
              <a:custGeom>
                <a:avLst/>
                <a:gdLst>
                  <a:gd name="T0" fmla="*/ 189 w 414"/>
                  <a:gd name="T1" fmla="*/ 12 h 147"/>
                  <a:gd name="T2" fmla="*/ 201 w 414"/>
                  <a:gd name="T3" fmla="*/ 15 h 147"/>
                  <a:gd name="T4" fmla="*/ 217 w 414"/>
                  <a:gd name="T5" fmla="*/ 15 h 147"/>
                  <a:gd name="T6" fmla="*/ 236 w 414"/>
                  <a:gd name="T7" fmla="*/ 13 h 147"/>
                  <a:gd name="T8" fmla="*/ 258 w 414"/>
                  <a:gd name="T9" fmla="*/ 10 h 147"/>
                  <a:gd name="T10" fmla="*/ 279 w 414"/>
                  <a:gd name="T11" fmla="*/ 4 h 147"/>
                  <a:gd name="T12" fmla="*/ 302 w 414"/>
                  <a:gd name="T13" fmla="*/ 2 h 147"/>
                  <a:gd name="T14" fmla="*/ 323 w 414"/>
                  <a:gd name="T15" fmla="*/ 0 h 147"/>
                  <a:gd name="T16" fmla="*/ 342 w 414"/>
                  <a:gd name="T17" fmla="*/ 2 h 147"/>
                  <a:gd name="T18" fmla="*/ 357 w 414"/>
                  <a:gd name="T19" fmla="*/ 6 h 147"/>
                  <a:gd name="T20" fmla="*/ 372 w 414"/>
                  <a:gd name="T21" fmla="*/ 13 h 147"/>
                  <a:gd name="T22" fmla="*/ 384 w 414"/>
                  <a:gd name="T23" fmla="*/ 20 h 147"/>
                  <a:gd name="T24" fmla="*/ 394 w 414"/>
                  <a:gd name="T25" fmla="*/ 28 h 147"/>
                  <a:gd name="T26" fmla="*/ 401 w 414"/>
                  <a:gd name="T27" fmla="*/ 34 h 147"/>
                  <a:gd name="T28" fmla="*/ 408 w 414"/>
                  <a:gd name="T29" fmla="*/ 41 h 147"/>
                  <a:gd name="T30" fmla="*/ 412 w 414"/>
                  <a:gd name="T31" fmla="*/ 45 h 147"/>
                  <a:gd name="T32" fmla="*/ 414 w 414"/>
                  <a:gd name="T33" fmla="*/ 47 h 147"/>
                  <a:gd name="T34" fmla="*/ 380 w 414"/>
                  <a:gd name="T35" fmla="*/ 64 h 147"/>
                  <a:gd name="T36" fmla="*/ 350 w 414"/>
                  <a:gd name="T37" fmla="*/ 77 h 147"/>
                  <a:gd name="T38" fmla="*/ 324 w 414"/>
                  <a:gd name="T39" fmla="*/ 85 h 147"/>
                  <a:gd name="T40" fmla="*/ 299 w 414"/>
                  <a:gd name="T41" fmla="*/ 90 h 147"/>
                  <a:gd name="T42" fmla="*/ 273 w 414"/>
                  <a:gd name="T43" fmla="*/ 89 h 147"/>
                  <a:gd name="T44" fmla="*/ 244 w 414"/>
                  <a:gd name="T45" fmla="*/ 84 h 147"/>
                  <a:gd name="T46" fmla="*/ 210 w 414"/>
                  <a:gd name="T47" fmla="*/ 76 h 147"/>
                  <a:gd name="T48" fmla="*/ 171 w 414"/>
                  <a:gd name="T49" fmla="*/ 65 h 147"/>
                  <a:gd name="T50" fmla="*/ 162 w 414"/>
                  <a:gd name="T51" fmla="*/ 79 h 147"/>
                  <a:gd name="T52" fmla="*/ 155 w 414"/>
                  <a:gd name="T53" fmla="*/ 93 h 147"/>
                  <a:gd name="T54" fmla="*/ 150 w 414"/>
                  <a:gd name="T55" fmla="*/ 104 h 147"/>
                  <a:gd name="T56" fmla="*/ 146 w 414"/>
                  <a:gd name="T57" fmla="*/ 115 h 147"/>
                  <a:gd name="T58" fmla="*/ 139 w 414"/>
                  <a:gd name="T59" fmla="*/ 123 h 147"/>
                  <a:gd name="T60" fmla="*/ 132 w 414"/>
                  <a:gd name="T61" fmla="*/ 131 h 147"/>
                  <a:gd name="T62" fmla="*/ 121 w 414"/>
                  <a:gd name="T63" fmla="*/ 138 h 147"/>
                  <a:gd name="T64" fmla="*/ 108 w 414"/>
                  <a:gd name="T65" fmla="*/ 147 h 147"/>
                  <a:gd name="T66" fmla="*/ 98 w 414"/>
                  <a:gd name="T67" fmla="*/ 136 h 147"/>
                  <a:gd name="T68" fmla="*/ 88 w 414"/>
                  <a:gd name="T69" fmla="*/ 125 h 147"/>
                  <a:gd name="T70" fmla="*/ 78 w 414"/>
                  <a:gd name="T71" fmla="*/ 116 h 147"/>
                  <a:gd name="T72" fmla="*/ 67 w 414"/>
                  <a:gd name="T73" fmla="*/ 109 h 147"/>
                  <a:gd name="T74" fmla="*/ 54 w 414"/>
                  <a:gd name="T75" fmla="*/ 100 h 147"/>
                  <a:gd name="T76" fmla="*/ 38 w 414"/>
                  <a:gd name="T77" fmla="*/ 96 h 147"/>
                  <a:gd name="T78" fmla="*/ 21 w 414"/>
                  <a:gd name="T79" fmla="*/ 92 h 147"/>
                  <a:gd name="T80" fmla="*/ 0 w 414"/>
                  <a:gd name="T81" fmla="*/ 92 h 147"/>
                  <a:gd name="T82" fmla="*/ 10 w 414"/>
                  <a:gd name="T83" fmla="*/ 70 h 147"/>
                  <a:gd name="T84" fmla="*/ 29 w 414"/>
                  <a:gd name="T85" fmla="*/ 52 h 147"/>
                  <a:gd name="T86" fmla="*/ 53 w 414"/>
                  <a:gd name="T87" fmla="*/ 38 h 147"/>
                  <a:gd name="T88" fmla="*/ 81 w 414"/>
                  <a:gd name="T89" fmla="*/ 28 h 147"/>
                  <a:gd name="T90" fmla="*/ 110 w 414"/>
                  <a:gd name="T91" fmla="*/ 19 h 147"/>
                  <a:gd name="T92" fmla="*/ 138 w 414"/>
                  <a:gd name="T93" fmla="*/ 14 h 147"/>
                  <a:gd name="T94" fmla="*/ 165 w 414"/>
                  <a:gd name="T95" fmla="*/ 12 h 147"/>
                  <a:gd name="T96" fmla="*/ 189 w 414"/>
                  <a:gd name="T97" fmla="*/ 1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4" h="147">
                    <a:moveTo>
                      <a:pt x="189" y="12"/>
                    </a:moveTo>
                    <a:lnTo>
                      <a:pt x="201" y="15"/>
                    </a:lnTo>
                    <a:lnTo>
                      <a:pt x="217" y="15"/>
                    </a:lnTo>
                    <a:lnTo>
                      <a:pt x="236" y="13"/>
                    </a:lnTo>
                    <a:lnTo>
                      <a:pt x="258" y="10"/>
                    </a:lnTo>
                    <a:lnTo>
                      <a:pt x="279" y="4"/>
                    </a:lnTo>
                    <a:lnTo>
                      <a:pt x="302" y="2"/>
                    </a:lnTo>
                    <a:lnTo>
                      <a:pt x="323" y="0"/>
                    </a:lnTo>
                    <a:lnTo>
                      <a:pt x="342" y="2"/>
                    </a:lnTo>
                    <a:lnTo>
                      <a:pt x="357" y="6"/>
                    </a:lnTo>
                    <a:lnTo>
                      <a:pt x="372" y="13"/>
                    </a:lnTo>
                    <a:lnTo>
                      <a:pt x="384" y="20"/>
                    </a:lnTo>
                    <a:lnTo>
                      <a:pt x="394" y="28"/>
                    </a:lnTo>
                    <a:lnTo>
                      <a:pt x="401" y="34"/>
                    </a:lnTo>
                    <a:lnTo>
                      <a:pt x="408" y="41"/>
                    </a:lnTo>
                    <a:lnTo>
                      <a:pt x="412" y="45"/>
                    </a:lnTo>
                    <a:lnTo>
                      <a:pt x="414" y="47"/>
                    </a:lnTo>
                    <a:lnTo>
                      <a:pt x="380" y="64"/>
                    </a:lnTo>
                    <a:lnTo>
                      <a:pt x="350" y="77"/>
                    </a:lnTo>
                    <a:lnTo>
                      <a:pt x="324" y="85"/>
                    </a:lnTo>
                    <a:lnTo>
                      <a:pt x="299" y="90"/>
                    </a:lnTo>
                    <a:lnTo>
                      <a:pt x="273" y="89"/>
                    </a:lnTo>
                    <a:lnTo>
                      <a:pt x="244" y="84"/>
                    </a:lnTo>
                    <a:lnTo>
                      <a:pt x="210" y="76"/>
                    </a:lnTo>
                    <a:lnTo>
                      <a:pt x="171" y="65"/>
                    </a:lnTo>
                    <a:lnTo>
                      <a:pt x="162" y="79"/>
                    </a:lnTo>
                    <a:lnTo>
                      <a:pt x="155" y="93"/>
                    </a:lnTo>
                    <a:lnTo>
                      <a:pt x="150" y="104"/>
                    </a:lnTo>
                    <a:lnTo>
                      <a:pt x="146" y="115"/>
                    </a:lnTo>
                    <a:lnTo>
                      <a:pt x="139" y="123"/>
                    </a:lnTo>
                    <a:lnTo>
                      <a:pt x="132" y="131"/>
                    </a:lnTo>
                    <a:lnTo>
                      <a:pt x="121" y="138"/>
                    </a:lnTo>
                    <a:lnTo>
                      <a:pt x="108" y="147"/>
                    </a:lnTo>
                    <a:lnTo>
                      <a:pt x="98" y="136"/>
                    </a:lnTo>
                    <a:lnTo>
                      <a:pt x="88" y="125"/>
                    </a:lnTo>
                    <a:lnTo>
                      <a:pt x="78" y="116"/>
                    </a:lnTo>
                    <a:lnTo>
                      <a:pt x="67" y="109"/>
                    </a:lnTo>
                    <a:lnTo>
                      <a:pt x="54" y="100"/>
                    </a:lnTo>
                    <a:lnTo>
                      <a:pt x="38" y="96"/>
                    </a:lnTo>
                    <a:lnTo>
                      <a:pt x="21" y="92"/>
                    </a:lnTo>
                    <a:lnTo>
                      <a:pt x="0" y="92"/>
                    </a:lnTo>
                    <a:lnTo>
                      <a:pt x="10" y="70"/>
                    </a:lnTo>
                    <a:lnTo>
                      <a:pt x="29" y="52"/>
                    </a:lnTo>
                    <a:lnTo>
                      <a:pt x="53" y="38"/>
                    </a:lnTo>
                    <a:lnTo>
                      <a:pt x="81" y="28"/>
                    </a:lnTo>
                    <a:lnTo>
                      <a:pt x="110" y="19"/>
                    </a:lnTo>
                    <a:lnTo>
                      <a:pt x="138" y="14"/>
                    </a:lnTo>
                    <a:lnTo>
                      <a:pt x="165" y="12"/>
                    </a:lnTo>
                    <a:lnTo>
                      <a:pt x="189" y="12"/>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38" name="Freeform 134"/>
              <p:cNvSpPr>
                <a:spLocks/>
              </p:cNvSpPr>
              <p:nvPr/>
            </p:nvSpPr>
            <p:spPr bwMode="auto">
              <a:xfrm>
                <a:off x="701" y="663"/>
                <a:ext cx="58" cy="70"/>
              </a:xfrm>
              <a:custGeom>
                <a:avLst/>
                <a:gdLst>
                  <a:gd name="T0" fmla="*/ 269 w 269"/>
                  <a:gd name="T1" fmla="*/ 0 h 236"/>
                  <a:gd name="T2" fmla="*/ 267 w 269"/>
                  <a:gd name="T3" fmla="*/ 48 h 236"/>
                  <a:gd name="T4" fmla="*/ 263 w 269"/>
                  <a:gd name="T5" fmla="*/ 86 h 236"/>
                  <a:gd name="T6" fmla="*/ 256 w 269"/>
                  <a:gd name="T7" fmla="*/ 115 h 236"/>
                  <a:gd name="T8" fmla="*/ 247 w 269"/>
                  <a:gd name="T9" fmla="*/ 140 h 236"/>
                  <a:gd name="T10" fmla="*/ 232 w 269"/>
                  <a:gd name="T11" fmla="*/ 161 h 236"/>
                  <a:gd name="T12" fmla="*/ 216 w 269"/>
                  <a:gd name="T13" fmla="*/ 183 h 236"/>
                  <a:gd name="T14" fmla="*/ 194 w 269"/>
                  <a:gd name="T15" fmla="*/ 205 h 236"/>
                  <a:gd name="T16" fmla="*/ 171 w 269"/>
                  <a:gd name="T17" fmla="*/ 234 h 236"/>
                  <a:gd name="T18" fmla="*/ 165 w 269"/>
                  <a:gd name="T19" fmla="*/ 235 h 236"/>
                  <a:gd name="T20" fmla="*/ 155 w 269"/>
                  <a:gd name="T21" fmla="*/ 236 h 236"/>
                  <a:gd name="T22" fmla="*/ 142 w 269"/>
                  <a:gd name="T23" fmla="*/ 234 h 236"/>
                  <a:gd name="T24" fmla="*/ 127 w 269"/>
                  <a:gd name="T25" fmla="*/ 231 h 236"/>
                  <a:gd name="T26" fmla="*/ 105 w 269"/>
                  <a:gd name="T27" fmla="*/ 227 h 236"/>
                  <a:gd name="T28" fmla="*/ 80 w 269"/>
                  <a:gd name="T29" fmla="*/ 223 h 236"/>
                  <a:gd name="T30" fmla="*/ 51 w 269"/>
                  <a:gd name="T31" fmla="*/ 220 h 236"/>
                  <a:gd name="T32" fmla="*/ 18 w 269"/>
                  <a:gd name="T33" fmla="*/ 216 h 236"/>
                  <a:gd name="T34" fmla="*/ 15 w 269"/>
                  <a:gd name="T35" fmla="*/ 215 h 236"/>
                  <a:gd name="T36" fmla="*/ 12 w 269"/>
                  <a:gd name="T37" fmla="*/ 215 h 236"/>
                  <a:gd name="T38" fmla="*/ 6 w 269"/>
                  <a:gd name="T39" fmla="*/ 211 h 236"/>
                  <a:gd name="T40" fmla="*/ 0 w 269"/>
                  <a:gd name="T41" fmla="*/ 208 h 236"/>
                  <a:gd name="T42" fmla="*/ 25 w 269"/>
                  <a:gd name="T43" fmla="*/ 192 h 236"/>
                  <a:gd name="T44" fmla="*/ 59 w 269"/>
                  <a:gd name="T45" fmla="*/ 166 h 236"/>
                  <a:gd name="T46" fmla="*/ 99 w 269"/>
                  <a:gd name="T47" fmla="*/ 133 h 236"/>
                  <a:gd name="T48" fmla="*/ 144 w 269"/>
                  <a:gd name="T49" fmla="*/ 96 h 236"/>
                  <a:gd name="T50" fmla="*/ 185 w 269"/>
                  <a:gd name="T51" fmla="*/ 59 h 236"/>
                  <a:gd name="T52" fmla="*/ 223 w 269"/>
                  <a:gd name="T53" fmla="*/ 29 h 236"/>
                  <a:gd name="T54" fmla="*/ 251 w 269"/>
                  <a:gd name="T55" fmla="*/ 7 h 236"/>
                  <a:gd name="T56" fmla="*/ 269 w 269"/>
                  <a:gd name="T5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9" h="236">
                    <a:moveTo>
                      <a:pt x="269" y="0"/>
                    </a:moveTo>
                    <a:lnTo>
                      <a:pt x="267" y="48"/>
                    </a:lnTo>
                    <a:lnTo>
                      <a:pt x="263" y="86"/>
                    </a:lnTo>
                    <a:lnTo>
                      <a:pt x="256" y="115"/>
                    </a:lnTo>
                    <a:lnTo>
                      <a:pt x="247" y="140"/>
                    </a:lnTo>
                    <a:lnTo>
                      <a:pt x="232" y="161"/>
                    </a:lnTo>
                    <a:lnTo>
                      <a:pt x="216" y="183"/>
                    </a:lnTo>
                    <a:lnTo>
                      <a:pt x="194" y="205"/>
                    </a:lnTo>
                    <a:lnTo>
                      <a:pt x="171" y="234"/>
                    </a:lnTo>
                    <a:lnTo>
                      <a:pt x="165" y="235"/>
                    </a:lnTo>
                    <a:lnTo>
                      <a:pt x="155" y="236"/>
                    </a:lnTo>
                    <a:lnTo>
                      <a:pt x="142" y="234"/>
                    </a:lnTo>
                    <a:lnTo>
                      <a:pt x="127" y="231"/>
                    </a:lnTo>
                    <a:lnTo>
                      <a:pt x="105" y="227"/>
                    </a:lnTo>
                    <a:lnTo>
                      <a:pt x="80" y="223"/>
                    </a:lnTo>
                    <a:lnTo>
                      <a:pt x="51" y="220"/>
                    </a:lnTo>
                    <a:lnTo>
                      <a:pt x="18" y="216"/>
                    </a:lnTo>
                    <a:lnTo>
                      <a:pt x="15" y="215"/>
                    </a:lnTo>
                    <a:lnTo>
                      <a:pt x="12" y="215"/>
                    </a:lnTo>
                    <a:lnTo>
                      <a:pt x="6" y="211"/>
                    </a:lnTo>
                    <a:lnTo>
                      <a:pt x="0" y="208"/>
                    </a:lnTo>
                    <a:lnTo>
                      <a:pt x="25" y="192"/>
                    </a:lnTo>
                    <a:lnTo>
                      <a:pt x="59" y="166"/>
                    </a:lnTo>
                    <a:lnTo>
                      <a:pt x="99" y="133"/>
                    </a:lnTo>
                    <a:lnTo>
                      <a:pt x="144" y="96"/>
                    </a:lnTo>
                    <a:lnTo>
                      <a:pt x="185" y="59"/>
                    </a:lnTo>
                    <a:lnTo>
                      <a:pt x="223" y="29"/>
                    </a:lnTo>
                    <a:lnTo>
                      <a:pt x="251" y="7"/>
                    </a:lnTo>
                    <a:lnTo>
                      <a:pt x="26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39" name="Freeform 135"/>
              <p:cNvSpPr>
                <a:spLocks/>
              </p:cNvSpPr>
              <p:nvPr/>
            </p:nvSpPr>
            <p:spPr bwMode="auto">
              <a:xfrm>
                <a:off x="777" y="666"/>
                <a:ext cx="94" cy="64"/>
              </a:xfrm>
              <a:custGeom>
                <a:avLst/>
                <a:gdLst>
                  <a:gd name="T0" fmla="*/ 18 w 432"/>
                  <a:gd name="T1" fmla="*/ 7 h 215"/>
                  <a:gd name="T2" fmla="*/ 24 w 432"/>
                  <a:gd name="T3" fmla="*/ 13 h 215"/>
                  <a:gd name="T4" fmla="*/ 31 w 432"/>
                  <a:gd name="T5" fmla="*/ 21 h 215"/>
                  <a:gd name="T6" fmla="*/ 37 w 432"/>
                  <a:gd name="T7" fmla="*/ 30 h 215"/>
                  <a:gd name="T8" fmla="*/ 44 w 432"/>
                  <a:gd name="T9" fmla="*/ 39 h 215"/>
                  <a:gd name="T10" fmla="*/ 50 w 432"/>
                  <a:gd name="T11" fmla="*/ 48 h 215"/>
                  <a:gd name="T12" fmla="*/ 57 w 432"/>
                  <a:gd name="T13" fmla="*/ 58 h 215"/>
                  <a:gd name="T14" fmla="*/ 64 w 432"/>
                  <a:gd name="T15" fmla="*/ 69 h 215"/>
                  <a:gd name="T16" fmla="*/ 71 w 432"/>
                  <a:gd name="T17" fmla="*/ 79 h 215"/>
                  <a:gd name="T18" fmla="*/ 130 w 432"/>
                  <a:gd name="T19" fmla="*/ 86 h 215"/>
                  <a:gd name="T20" fmla="*/ 179 w 432"/>
                  <a:gd name="T21" fmla="*/ 98 h 215"/>
                  <a:gd name="T22" fmla="*/ 218 w 432"/>
                  <a:gd name="T23" fmla="*/ 111 h 215"/>
                  <a:gd name="T24" fmla="*/ 255 w 432"/>
                  <a:gd name="T25" fmla="*/ 126 h 215"/>
                  <a:gd name="T26" fmla="*/ 289 w 432"/>
                  <a:gd name="T27" fmla="*/ 137 h 215"/>
                  <a:gd name="T28" fmla="*/ 328 w 432"/>
                  <a:gd name="T29" fmla="*/ 149 h 215"/>
                  <a:gd name="T30" fmla="*/ 374 w 432"/>
                  <a:gd name="T31" fmla="*/ 156 h 215"/>
                  <a:gd name="T32" fmla="*/ 432 w 432"/>
                  <a:gd name="T33" fmla="*/ 160 h 215"/>
                  <a:gd name="T34" fmla="*/ 425 w 432"/>
                  <a:gd name="T35" fmla="*/ 168 h 215"/>
                  <a:gd name="T36" fmla="*/ 413 w 432"/>
                  <a:gd name="T37" fmla="*/ 178 h 215"/>
                  <a:gd name="T38" fmla="*/ 396 w 432"/>
                  <a:gd name="T39" fmla="*/ 185 h 215"/>
                  <a:gd name="T40" fmla="*/ 377 w 432"/>
                  <a:gd name="T41" fmla="*/ 193 h 215"/>
                  <a:gd name="T42" fmla="*/ 356 w 432"/>
                  <a:gd name="T43" fmla="*/ 199 h 215"/>
                  <a:gd name="T44" fmla="*/ 334 w 432"/>
                  <a:gd name="T45" fmla="*/ 205 h 215"/>
                  <a:gd name="T46" fmla="*/ 313 w 432"/>
                  <a:gd name="T47" fmla="*/ 210 h 215"/>
                  <a:gd name="T48" fmla="*/ 296 w 432"/>
                  <a:gd name="T49" fmla="*/ 215 h 215"/>
                  <a:gd name="T50" fmla="*/ 274 w 432"/>
                  <a:gd name="T51" fmla="*/ 213 h 215"/>
                  <a:gd name="T52" fmla="*/ 251 w 432"/>
                  <a:gd name="T53" fmla="*/ 213 h 215"/>
                  <a:gd name="T54" fmla="*/ 226 w 432"/>
                  <a:gd name="T55" fmla="*/ 213 h 215"/>
                  <a:gd name="T56" fmla="*/ 203 w 432"/>
                  <a:gd name="T57" fmla="*/ 213 h 215"/>
                  <a:gd name="T58" fmla="*/ 178 w 432"/>
                  <a:gd name="T59" fmla="*/ 211 h 215"/>
                  <a:gd name="T60" fmla="*/ 155 w 432"/>
                  <a:gd name="T61" fmla="*/ 210 h 215"/>
                  <a:gd name="T62" fmla="*/ 134 w 432"/>
                  <a:gd name="T63" fmla="*/ 207 h 215"/>
                  <a:gd name="T64" fmla="*/ 116 w 432"/>
                  <a:gd name="T65" fmla="*/ 205 h 215"/>
                  <a:gd name="T66" fmla="*/ 91 w 432"/>
                  <a:gd name="T67" fmla="*/ 200 h 215"/>
                  <a:gd name="T68" fmla="*/ 71 w 432"/>
                  <a:gd name="T69" fmla="*/ 196 h 215"/>
                  <a:gd name="T70" fmla="*/ 56 w 432"/>
                  <a:gd name="T71" fmla="*/ 191 h 215"/>
                  <a:gd name="T72" fmla="*/ 45 w 432"/>
                  <a:gd name="T73" fmla="*/ 187 h 215"/>
                  <a:gd name="T74" fmla="*/ 37 w 432"/>
                  <a:gd name="T75" fmla="*/ 184 h 215"/>
                  <a:gd name="T76" fmla="*/ 33 w 432"/>
                  <a:gd name="T77" fmla="*/ 180 h 215"/>
                  <a:gd name="T78" fmla="*/ 32 w 432"/>
                  <a:gd name="T79" fmla="*/ 178 h 215"/>
                  <a:gd name="T80" fmla="*/ 35 w 432"/>
                  <a:gd name="T81" fmla="*/ 178 h 215"/>
                  <a:gd name="T82" fmla="*/ 33 w 432"/>
                  <a:gd name="T83" fmla="*/ 154 h 215"/>
                  <a:gd name="T84" fmla="*/ 31 w 432"/>
                  <a:gd name="T85" fmla="*/ 134 h 215"/>
                  <a:gd name="T86" fmla="*/ 25 w 432"/>
                  <a:gd name="T87" fmla="*/ 114 h 215"/>
                  <a:gd name="T88" fmla="*/ 20 w 432"/>
                  <a:gd name="T89" fmla="*/ 96 h 215"/>
                  <a:gd name="T90" fmla="*/ 14 w 432"/>
                  <a:gd name="T91" fmla="*/ 75 h 215"/>
                  <a:gd name="T92" fmla="*/ 8 w 432"/>
                  <a:gd name="T93" fmla="*/ 54 h 215"/>
                  <a:gd name="T94" fmla="*/ 2 w 432"/>
                  <a:gd name="T95" fmla="*/ 32 h 215"/>
                  <a:gd name="T96" fmla="*/ 0 w 432"/>
                  <a:gd name="T97" fmla="*/ 7 h 215"/>
                  <a:gd name="T98" fmla="*/ 3 w 432"/>
                  <a:gd name="T99" fmla="*/ 1 h 215"/>
                  <a:gd name="T100" fmla="*/ 8 w 432"/>
                  <a:gd name="T101" fmla="*/ 0 h 215"/>
                  <a:gd name="T102" fmla="*/ 12 w 432"/>
                  <a:gd name="T103" fmla="*/ 1 h 215"/>
                  <a:gd name="T104" fmla="*/ 18 w 432"/>
                  <a:gd name="T105" fmla="*/ 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2" h="215">
                    <a:moveTo>
                      <a:pt x="18" y="7"/>
                    </a:moveTo>
                    <a:lnTo>
                      <a:pt x="24" y="13"/>
                    </a:lnTo>
                    <a:lnTo>
                      <a:pt x="31" y="21"/>
                    </a:lnTo>
                    <a:lnTo>
                      <a:pt x="37" y="30"/>
                    </a:lnTo>
                    <a:lnTo>
                      <a:pt x="44" y="39"/>
                    </a:lnTo>
                    <a:lnTo>
                      <a:pt x="50" y="48"/>
                    </a:lnTo>
                    <a:lnTo>
                      <a:pt x="57" y="58"/>
                    </a:lnTo>
                    <a:lnTo>
                      <a:pt x="64" y="69"/>
                    </a:lnTo>
                    <a:lnTo>
                      <a:pt x="71" y="79"/>
                    </a:lnTo>
                    <a:lnTo>
                      <a:pt x="130" y="86"/>
                    </a:lnTo>
                    <a:lnTo>
                      <a:pt x="179" y="98"/>
                    </a:lnTo>
                    <a:lnTo>
                      <a:pt x="218" y="111"/>
                    </a:lnTo>
                    <a:lnTo>
                      <a:pt x="255" y="126"/>
                    </a:lnTo>
                    <a:lnTo>
                      <a:pt x="289" y="137"/>
                    </a:lnTo>
                    <a:lnTo>
                      <a:pt x="328" y="149"/>
                    </a:lnTo>
                    <a:lnTo>
                      <a:pt x="374" y="156"/>
                    </a:lnTo>
                    <a:lnTo>
                      <a:pt x="432" y="160"/>
                    </a:lnTo>
                    <a:lnTo>
                      <a:pt x="425" y="168"/>
                    </a:lnTo>
                    <a:lnTo>
                      <a:pt x="413" y="178"/>
                    </a:lnTo>
                    <a:lnTo>
                      <a:pt x="396" y="185"/>
                    </a:lnTo>
                    <a:lnTo>
                      <a:pt x="377" y="193"/>
                    </a:lnTo>
                    <a:lnTo>
                      <a:pt x="356" y="199"/>
                    </a:lnTo>
                    <a:lnTo>
                      <a:pt x="334" y="205"/>
                    </a:lnTo>
                    <a:lnTo>
                      <a:pt x="313" y="210"/>
                    </a:lnTo>
                    <a:lnTo>
                      <a:pt x="296" y="215"/>
                    </a:lnTo>
                    <a:lnTo>
                      <a:pt x="274" y="213"/>
                    </a:lnTo>
                    <a:lnTo>
                      <a:pt x="251" y="213"/>
                    </a:lnTo>
                    <a:lnTo>
                      <a:pt x="226" y="213"/>
                    </a:lnTo>
                    <a:lnTo>
                      <a:pt x="203" y="213"/>
                    </a:lnTo>
                    <a:lnTo>
                      <a:pt x="178" y="211"/>
                    </a:lnTo>
                    <a:lnTo>
                      <a:pt x="155" y="210"/>
                    </a:lnTo>
                    <a:lnTo>
                      <a:pt x="134" y="207"/>
                    </a:lnTo>
                    <a:lnTo>
                      <a:pt x="116" y="205"/>
                    </a:lnTo>
                    <a:lnTo>
                      <a:pt x="91" y="200"/>
                    </a:lnTo>
                    <a:lnTo>
                      <a:pt x="71" y="196"/>
                    </a:lnTo>
                    <a:lnTo>
                      <a:pt x="56" y="191"/>
                    </a:lnTo>
                    <a:lnTo>
                      <a:pt x="45" y="187"/>
                    </a:lnTo>
                    <a:lnTo>
                      <a:pt x="37" y="184"/>
                    </a:lnTo>
                    <a:lnTo>
                      <a:pt x="33" y="180"/>
                    </a:lnTo>
                    <a:lnTo>
                      <a:pt x="32" y="178"/>
                    </a:lnTo>
                    <a:lnTo>
                      <a:pt x="35" y="178"/>
                    </a:lnTo>
                    <a:lnTo>
                      <a:pt x="33" y="154"/>
                    </a:lnTo>
                    <a:lnTo>
                      <a:pt x="31" y="134"/>
                    </a:lnTo>
                    <a:lnTo>
                      <a:pt x="25" y="114"/>
                    </a:lnTo>
                    <a:lnTo>
                      <a:pt x="20" y="96"/>
                    </a:lnTo>
                    <a:lnTo>
                      <a:pt x="14" y="75"/>
                    </a:lnTo>
                    <a:lnTo>
                      <a:pt x="8" y="54"/>
                    </a:lnTo>
                    <a:lnTo>
                      <a:pt x="2" y="32"/>
                    </a:lnTo>
                    <a:lnTo>
                      <a:pt x="0" y="7"/>
                    </a:lnTo>
                    <a:lnTo>
                      <a:pt x="3" y="1"/>
                    </a:lnTo>
                    <a:lnTo>
                      <a:pt x="8" y="0"/>
                    </a:lnTo>
                    <a:lnTo>
                      <a:pt x="12" y="1"/>
                    </a:lnTo>
                    <a:lnTo>
                      <a:pt x="18" y="7"/>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40" name="Freeform 136"/>
              <p:cNvSpPr>
                <a:spLocks/>
              </p:cNvSpPr>
              <p:nvPr/>
            </p:nvSpPr>
            <p:spPr bwMode="auto">
              <a:xfrm>
                <a:off x="762" y="684"/>
                <a:ext cx="7" cy="57"/>
              </a:xfrm>
              <a:custGeom>
                <a:avLst/>
                <a:gdLst>
                  <a:gd name="T0" fmla="*/ 34 w 34"/>
                  <a:gd name="T1" fmla="*/ 0 h 188"/>
                  <a:gd name="T2" fmla="*/ 34 w 34"/>
                  <a:gd name="T3" fmla="*/ 26 h 188"/>
                  <a:gd name="T4" fmla="*/ 34 w 34"/>
                  <a:gd name="T5" fmla="*/ 52 h 188"/>
                  <a:gd name="T6" fmla="*/ 34 w 34"/>
                  <a:gd name="T7" fmla="*/ 75 h 188"/>
                  <a:gd name="T8" fmla="*/ 34 w 34"/>
                  <a:gd name="T9" fmla="*/ 100 h 188"/>
                  <a:gd name="T10" fmla="*/ 34 w 34"/>
                  <a:gd name="T11" fmla="*/ 123 h 188"/>
                  <a:gd name="T12" fmla="*/ 34 w 34"/>
                  <a:gd name="T13" fmla="*/ 145 h 188"/>
                  <a:gd name="T14" fmla="*/ 34 w 34"/>
                  <a:gd name="T15" fmla="*/ 167 h 188"/>
                  <a:gd name="T16" fmla="*/ 34 w 34"/>
                  <a:gd name="T17" fmla="*/ 188 h 188"/>
                  <a:gd name="T18" fmla="*/ 27 w 34"/>
                  <a:gd name="T19" fmla="*/ 187 h 188"/>
                  <a:gd name="T20" fmla="*/ 20 w 34"/>
                  <a:gd name="T21" fmla="*/ 187 h 188"/>
                  <a:gd name="T22" fmla="*/ 13 w 34"/>
                  <a:gd name="T23" fmla="*/ 183 h 188"/>
                  <a:gd name="T24" fmla="*/ 7 w 34"/>
                  <a:gd name="T25" fmla="*/ 180 h 188"/>
                  <a:gd name="T26" fmla="*/ 4 w 34"/>
                  <a:gd name="T27" fmla="*/ 167 h 188"/>
                  <a:gd name="T28" fmla="*/ 3 w 34"/>
                  <a:gd name="T29" fmla="*/ 147 h 188"/>
                  <a:gd name="T30" fmla="*/ 0 w 34"/>
                  <a:gd name="T31" fmla="*/ 121 h 188"/>
                  <a:gd name="T32" fmla="*/ 0 w 34"/>
                  <a:gd name="T33" fmla="*/ 92 h 188"/>
                  <a:gd name="T34" fmla="*/ 1 w 34"/>
                  <a:gd name="T35" fmla="*/ 61 h 188"/>
                  <a:gd name="T36" fmla="*/ 6 w 34"/>
                  <a:gd name="T37" fmla="*/ 35 h 188"/>
                  <a:gd name="T38" fmla="*/ 16 w 34"/>
                  <a:gd name="T39" fmla="*/ 13 h 188"/>
                  <a:gd name="T40" fmla="*/ 34 w 34"/>
                  <a:gd name="T4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188">
                    <a:moveTo>
                      <a:pt x="34" y="0"/>
                    </a:moveTo>
                    <a:lnTo>
                      <a:pt x="34" y="26"/>
                    </a:lnTo>
                    <a:lnTo>
                      <a:pt x="34" y="52"/>
                    </a:lnTo>
                    <a:lnTo>
                      <a:pt x="34" y="75"/>
                    </a:lnTo>
                    <a:lnTo>
                      <a:pt x="34" y="100"/>
                    </a:lnTo>
                    <a:lnTo>
                      <a:pt x="34" y="123"/>
                    </a:lnTo>
                    <a:lnTo>
                      <a:pt x="34" y="145"/>
                    </a:lnTo>
                    <a:lnTo>
                      <a:pt x="34" y="167"/>
                    </a:lnTo>
                    <a:lnTo>
                      <a:pt x="34" y="188"/>
                    </a:lnTo>
                    <a:lnTo>
                      <a:pt x="27" y="187"/>
                    </a:lnTo>
                    <a:lnTo>
                      <a:pt x="20" y="187"/>
                    </a:lnTo>
                    <a:lnTo>
                      <a:pt x="13" y="183"/>
                    </a:lnTo>
                    <a:lnTo>
                      <a:pt x="7" y="180"/>
                    </a:lnTo>
                    <a:lnTo>
                      <a:pt x="4" y="167"/>
                    </a:lnTo>
                    <a:lnTo>
                      <a:pt x="3" y="147"/>
                    </a:lnTo>
                    <a:lnTo>
                      <a:pt x="0" y="121"/>
                    </a:lnTo>
                    <a:lnTo>
                      <a:pt x="0" y="92"/>
                    </a:lnTo>
                    <a:lnTo>
                      <a:pt x="1" y="61"/>
                    </a:lnTo>
                    <a:lnTo>
                      <a:pt x="6" y="35"/>
                    </a:lnTo>
                    <a:lnTo>
                      <a:pt x="16" y="13"/>
                    </a:lnTo>
                    <a:lnTo>
                      <a:pt x="34"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41" name="Freeform 137"/>
              <p:cNvSpPr>
                <a:spLocks/>
              </p:cNvSpPr>
              <p:nvPr/>
            </p:nvSpPr>
            <p:spPr bwMode="auto">
              <a:xfrm>
                <a:off x="695" y="733"/>
                <a:ext cx="37" cy="20"/>
              </a:xfrm>
              <a:custGeom>
                <a:avLst/>
                <a:gdLst>
                  <a:gd name="T0" fmla="*/ 126 w 171"/>
                  <a:gd name="T1" fmla="*/ 8 h 66"/>
                  <a:gd name="T2" fmla="*/ 137 w 171"/>
                  <a:gd name="T3" fmla="*/ 13 h 66"/>
                  <a:gd name="T4" fmla="*/ 149 w 171"/>
                  <a:gd name="T5" fmla="*/ 17 h 66"/>
                  <a:gd name="T6" fmla="*/ 152 w 171"/>
                  <a:gd name="T7" fmla="*/ 18 h 66"/>
                  <a:gd name="T8" fmla="*/ 158 w 171"/>
                  <a:gd name="T9" fmla="*/ 20 h 66"/>
                  <a:gd name="T10" fmla="*/ 164 w 171"/>
                  <a:gd name="T11" fmla="*/ 23 h 66"/>
                  <a:gd name="T12" fmla="*/ 171 w 171"/>
                  <a:gd name="T13" fmla="*/ 26 h 66"/>
                  <a:gd name="T14" fmla="*/ 164 w 171"/>
                  <a:gd name="T15" fmla="*/ 45 h 66"/>
                  <a:gd name="T16" fmla="*/ 151 w 171"/>
                  <a:gd name="T17" fmla="*/ 57 h 66"/>
                  <a:gd name="T18" fmla="*/ 135 w 171"/>
                  <a:gd name="T19" fmla="*/ 64 h 66"/>
                  <a:gd name="T20" fmla="*/ 114 w 171"/>
                  <a:gd name="T21" fmla="*/ 66 h 66"/>
                  <a:gd name="T22" fmla="*/ 91 w 171"/>
                  <a:gd name="T23" fmla="*/ 64 h 66"/>
                  <a:gd name="T24" fmla="*/ 67 w 171"/>
                  <a:gd name="T25" fmla="*/ 61 h 66"/>
                  <a:gd name="T26" fmla="*/ 42 w 171"/>
                  <a:gd name="T27" fmla="*/ 56 h 66"/>
                  <a:gd name="T28" fmla="*/ 18 w 171"/>
                  <a:gd name="T29" fmla="*/ 53 h 66"/>
                  <a:gd name="T30" fmla="*/ 16 w 171"/>
                  <a:gd name="T31" fmla="*/ 49 h 66"/>
                  <a:gd name="T32" fmla="*/ 12 w 171"/>
                  <a:gd name="T33" fmla="*/ 39 h 66"/>
                  <a:gd name="T34" fmla="*/ 6 w 171"/>
                  <a:gd name="T35" fmla="*/ 30 h 66"/>
                  <a:gd name="T36" fmla="*/ 0 w 171"/>
                  <a:gd name="T37" fmla="*/ 26 h 66"/>
                  <a:gd name="T38" fmla="*/ 14 w 171"/>
                  <a:gd name="T39" fmla="*/ 11 h 66"/>
                  <a:gd name="T40" fmla="*/ 28 w 171"/>
                  <a:gd name="T41" fmla="*/ 4 h 66"/>
                  <a:gd name="T42" fmla="*/ 43 w 171"/>
                  <a:gd name="T43" fmla="*/ 0 h 66"/>
                  <a:gd name="T44" fmla="*/ 60 w 171"/>
                  <a:gd name="T45" fmla="*/ 0 h 66"/>
                  <a:gd name="T46" fmla="*/ 75 w 171"/>
                  <a:gd name="T47" fmla="*/ 1 h 66"/>
                  <a:gd name="T48" fmla="*/ 92 w 171"/>
                  <a:gd name="T49" fmla="*/ 4 h 66"/>
                  <a:gd name="T50" fmla="*/ 108 w 171"/>
                  <a:gd name="T51" fmla="*/ 6 h 66"/>
                  <a:gd name="T52" fmla="*/ 126 w 171"/>
                  <a:gd name="T53" fmla="*/ 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1" h="66">
                    <a:moveTo>
                      <a:pt x="126" y="8"/>
                    </a:moveTo>
                    <a:lnTo>
                      <a:pt x="137" y="13"/>
                    </a:lnTo>
                    <a:lnTo>
                      <a:pt x="149" y="17"/>
                    </a:lnTo>
                    <a:lnTo>
                      <a:pt x="152" y="18"/>
                    </a:lnTo>
                    <a:lnTo>
                      <a:pt x="158" y="20"/>
                    </a:lnTo>
                    <a:lnTo>
                      <a:pt x="164" y="23"/>
                    </a:lnTo>
                    <a:lnTo>
                      <a:pt x="171" y="26"/>
                    </a:lnTo>
                    <a:lnTo>
                      <a:pt x="164" y="45"/>
                    </a:lnTo>
                    <a:lnTo>
                      <a:pt x="151" y="57"/>
                    </a:lnTo>
                    <a:lnTo>
                      <a:pt x="135" y="64"/>
                    </a:lnTo>
                    <a:lnTo>
                      <a:pt x="114" y="66"/>
                    </a:lnTo>
                    <a:lnTo>
                      <a:pt x="91" y="64"/>
                    </a:lnTo>
                    <a:lnTo>
                      <a:pt x="67" y="61"/>
                    </a:lnTo>
                    <a:lnTo>
                      <a:pt x="42" y="56"/>
                    </a:lnTo>
                    <a:lnTo>
                      <a:pt x="18" y="53"/>
                    </a:lnTo>
                    <a:lnTo>
                      <a:pt x="16" y="49"/>
                    </a:lnTo>
                    <a:lnTo>
                      <a:pt x="12" y="39"/>
                    </a:lnTo>
                    <a:lnTo>
                      <a:pt x="6" y="30"/>
                    </a:lnTo>
                    <a:lnTo>
                      <a:pt x="0" y="26"/>
                    </a:lnTo>
                    <a:lnTo>
                      <a:pt x="14" y="11"/>
                    </a:lnTo>
                    <a:lnTo>
                      <a:pt x="28" y="4"/>
                    </a:lnTo>
                    <a:lnTo>
                      <a:pt x="43" y="0"/>
                    </a:lnTo>
                    <a:lnTo>
                      <a:pt x="60" y="0"/>
                    </a:lnTo>
                    <a:lnTo>
                      <a:pt x="75" y="1"/>
                    </a:lnTo>
                    <a:lnTo>
                      <a:pt x="92" y="4"/>
                    </a:lnTo>
                    <a:lnTo>
                      <a:pt x="108" y="6"/>
                    </a:lnTo>
                    <a:lnTo>
                      <a:pt x="126" y="8"/>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42" name="Freeform 138"/>
              <p:cNvSpPr>
                <a:spLocks/>
              </p:cNvSpPr>
              <p:nvPr/>
            </p:nvSpPr>
            <p:spPr bwMode="auto">
              <a:xfrm>
                <a:off x="623" y="741"/>
                <a:ext cx="135" cy="96"/>
              </a:xfrm>
              <a:custGeom>
                <a:avLst/>
                <a:gdLst>
                  <a:gd name="T0" fmla="*/ 577 w 623"/>
                  <a:gd name="T1" fmla="*/ 0 h 324"/>
                  <a:gd name="T2" fmla="*/ 587 w 623"/>
                  <a:gd name="T3" fmla="*/ 6 h 324"/>
                  <a:gd name="T4" fmla="*/ 599 w 623"/>
                  <a:gd name="T5" fmla="*/ 12 h 324"/>
                  <a:gd name="T6" fmla="*/ 603 w 623"/>
                  <a:gd name="T7" fmla="*/ 13 h 324"/>
                  <a:gd name="T8" fmla="*/ 609 w 623"/>
                  <a:gd name="T9" fmla="*/ 16 h 324"/>
                  <a:gd name="T10" fmla="*/ 615 w 623"/>
                  <a:gd name="T11" fmla="*/ 17 h 324"/>
                  <a:gd name="T12" fmla="*/ 622 w 623"/>
                  <a:gd name="T13" fmla="*/ 18 h 324"/>
                  <a:gd name="T14" fmla="*/ 618 w 623"/>
                  <a:gd name="T15" fmla="*/ 39 h 324"/>
                  <a:gd name="T16" fmla="*/ 618 w 623"/>
                  <a:gd name="T17" fmla="*/ 58 h 324"/>
                  <a:gd name="T18" fmla="*/ 618 w 623"/>
                  <a:gd name="T19" fmla="*/ 75 h 324"/>
                  <a:gd name="T20" fmla="*/ 621 w 623"/>
                  <a:gd name="T21" fmla="*/ 91 h 324"/>
                  <a:gd name="T22" fmla="*/ 622 w 623"/>
                  <a:gd name="T23" fmla="*/ 106 h 324"/>
                  <a:gd name="T24" fmla="*/ 623 w 623"/>
                  <a:gd name="T25" fmla="*/ 121 h 324"/>
                  <a:gd name="T26" fmla="*/ 622 w 623"/>
                  <a:gd name="T27" fmla="*/ 135 h 324"/>
                  <a:gd name="T28" fmla="*/ 622 w 623"/>
                  <a:gd name="T29" fmla="*/ 153 h 324"/>
                  <a:gd name="T30" fmla="*/ 536 w 623"/>
                  <a:gd name="T31" fmla="*/ 152 h 324"/>
                  <a:gd name="T32" fmla="*/ 458 w 623"/>
                  <a:gd name="T33" fmla="*/ 167 h 324"/>
                  <a:gd name="T34" fmla="*/ 383 w 623"/>
                  <a:gd name="T35" fmla="*/ 193 h 324"/>
                  <a:gd name="T36" fmla="*/ 311 w 623"/>
                  <a:gd name="T37" fmla="*/ 228 h 324"/>
                  <a:gd name="T38" fmla="*/ 237 w 623"/>
                  <a:gd name="T39" fmla="*/ 261 h 324"/>
                  <a:gd name="T40" fmla="*/ 163 w 623"/>
                  <a:gd name="T41" fmla="*/ 293 h 324"/>
                  <a:gd name="T42" fmla="*/ 83 w 623"/>
                  <a:gd name="T43" fmla="*/ 314 h 324"/>
                  <a:gd name="T44" fmla="*/ 0 w 623"/>
                  <a:gd name="T45" fmla="*/ 324 h 324"/>
                  <a:gd name="T46" fmla="*/ 6 w 623"/>
                  <a:gd name="T47" fmla="*/ 310 h 324"/>
                  <a:gd name="T48" fmla="*/ 13 w 623"/>
                  <a:gd name="T49" fmla="*/ 297 h 324"/>
                  <a:gd name="T50" fmla="*/ 20 w 623"/>
                  <a:gd name="T51" fmla="*/ 282 h 324"/>
                  <a:gd name="T52" fmla="*/ 29 w 623"/>
                  <a:gd name="T53" fmla="*/ 269 h 324"/>
                  <a:gd name="T54" fmla="*/ 37 w 623"/>
                  <a:gd name="T55" fmla="*/ 254 h 324"/>
                  <a:gd name="T56" fmla="*/ 48 w 623"/>
                  <a:gd name="T57" fmla="*/ 240 h 324"/>
                  <a:gd name="T58" fmla="*/ 58 w 623"/>
                  <a:gd name="T59" fmla="*/ 223 h 324"/>
                  <a:gd name="T60" fmla="*/ 73 w 623"/>
                  <a:gd name="T61" fmla="*/ 208 h 324"/>
                  <a:gd name="T62" fmla="*/ 95 w 623"/>
                  <a:gd name="T63" fmla="*/ 196 h 324"/>
                  <a:gd name="T64" fmla="*/ 120 w 623"/>
                  <a:gd name="T65" fmla="*/ 188 h 324"/>
                  <a:gd name="T66" fmla="*/ 144 w 623"/>
                  <a:gd name="T67" fmla="*/ 183 h 324"/>
                  <a:gd name="T68" fmla="*/ 167 w 623"/>
                  <a:gd name="T69" fmla="*/ 182 h 324"/>
                  <a:gd name="T70" fmla="*/ 189 w 623"/>
                  <a:gd name="T71" fmla="*/ 179 h 324"/>
                  <a:gd name="T72" fmla="*/ 210 w 623"/>
                  <a:gd name="T73" fmla="*/ 178 h 324"/>
                  <a:gd name="T74" fmla="*/ 228 w 623"/>
                  <a:gd name="T75" fmla="*/ 174 h 324"/>
                  <a:gd name="T76" fmla="*/ 243 w 623"/>
                  <a:gd name="T77" fmla="*/ 171 h 324"/>
                  <a:gd name="T78" fmla="*/ 275 w 623"/>
                  <a:gd name="T79" fmla="*/ 129 h 324"/>
                  <a:gd name="T80" fmla="*/ 301 w 623"/>
                  <a:gd name="T81" fmla="*/ 101 h 324"/>
                  <a:gd name="T82" fmla="*/ 322 w 623"/>
                  <a:gd name="T83" fmla="*/ 81 h 324"/>
                  <a:gd name="T84" fmla="*/ 343 w 623"/>
                  <a:gd name="T85" fmla="*/ 70 h 324"/>
                  <a:gd name="T86" fmla="*/ 366 w 623"/>
                  <a:gd name="T87" fmla="*/ 65 h 324"/>
                  <a:gd name="T88" fmla="*/ 393 w 623"/>
                  <a:gd name="T89" fmla="*/ 65 h 324"/>
                  <a:gd name="T90" fmla="*/ 428 w 623"/>
                  <a:gd name="T91" fmla="*/ 68 h 324"/>
                  <a:gd name="T92" fmla="*/ 477 w 623"/>
                  <a:gd name="T93" fmla="*/ 72 h 324"/>
                  <a:gd name="T94" fmla="*/ 487 w 623"/>
                  <a:gd name="T95" fmla="*/ 62 h 324"/>
                  <a:gd name="T96" fmla="*/ 496 w 623"/>
                  <a:gd name="T97" fmla="*/ 51 h 324"/>
                  <a:gd name="T98" fmla="*/ 505 w 623"/>
                  <a:gd name="T99" fmla="*/ 42 h 324"/>
                  <a:gd name="T100" fmla="*/ 516 w 623"/>
                  <a:gd name="T101" fmla="*/ 32 h 324"/>
                  <a:gd name="T102" fmla="*/ 524 w 623"/>
                  <a:gd name="T103" fmla="*/ 23 h 324"/>
                  <a:gd name="T104" fmla="*/ 534 w 623"/>
                  <a:gd name="T105" fmla="*/ 14 h 324"/>
                  <a:gd name="T106" fmla="*/ 541 w 623"/>
                  <a:gd name="T107" fmla="*/ 6 h 324"/>
                  <a:gd name="T108" fmla="*/ 549 w 623"/>
                  <a:gd name="T109" fmla="*/ 0 h 324"/>
                  <a:gd name="T110" fmla="*/ 559 w 623"/>
                  <a:gd name="T111" fmla="*/ 0 h 324"/>
                  <a:gd name="T112" fmla="*/ 566 w 623"/>
                  <a:gd name="T113" fmla="*/ 0 h 324"/>
                  <a:gd name="T114" fmla="*/ 571 w 623"/>
                  <a:gd name="T115" fmla="*/ 0 h 324"/>
                  <a:gd name="T116" fmla="*/ 577 w 623"/>
                  <a:gd name="T117"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3" h="324">
                    <a:moveTo>
                      <a:pt x="577" y="0"/>
                    </a:moveTo>
                    <a:lnTo>
                      <a:pt x="587" y="6"/>
                    </a:lnTo>
                    <a:lnTo>
                      <a:pt x="599" y="12"/>
                    </a:lnTo>
                    <a:lnTo>
                      <a:pt x="603" y="13"/>
                    </a:lnTo>
                    <a:lnTo>
                      <a:pt x="609" y="16"/>
                    </a:lnTo>
                    <a:lnTo>
                      <a:pt x="615" y="17"/>
                    </a:lnTo>
                    <a:lnTo>
                      <a:pt x="622" y="18"/>
                    </a:lnTo>
                    <a:lnTo>
                      <a:pt x="618" y="39"/>
                    </a:lnTo>
                    <a:lnTo>
                      <a:pt x="618" y="58"/>
                    </a:lnTo>
                    <a:lnTo>
                      <a:pt x="618" y="75"/>
                    </a:lnTo>
                    <a:lnTo>
                      <a:pt x="621" y="91"/>
                    </a:lnTo>
                    <a:lnTo>
                      <a:pt x="622" y="106"/>
                    </a:lnTo>
                    <a:lnTo>
                      <a:pt x="623" y="121"/>
                    </a:lnTo>
                    <a:lnTo>
                      <a:pt x="622" y="135"/>
                    </a:lnTo>
                    <a:lnTo>
                      <a:pt x="622" y="153"/>
                    </a:lnTo>
                    <a:lnTo>
                      <a:pt x="536" y="152"/>
                    </a:lnTo>
                    <a:lnTo>
                      <a:pt x="458" y="167"/>
                    </a:lnTo>
                    <a:lnTo>
                      <a:pt x="383" y="193"/>
                    </a:lnTo>
                    <a:lnTo>
                      <a:pt x="311" y="228"/>
                    </a:lnTo>
                    <a:lnTo>
                      <a:pt x="237" y="261"/>
                    </a:lnTo>
                    <a:lnTo>
                      <a:pt x="163" y="293"/>
                    </a:lnTo>
                    <a:lnTo>
                      <a:pt x="83" y="314"/>
                    </a:lnTo>
                    <a:lnTo>
                      <a:pt x="0" y="324"/>
                    </a:lnTo>
                    <a:lnTo>
                      <a:pt x="6" y="310"/>
                    </a:lnTo>
                    <a:lnTo>
                      <a:pt x="13" y="297"/>
                    </a:lnTo>
                    <a:lnTo>
                      <a:pt x="20" y="282"/>
                    </a:lnTo>
                    <a:lnTo>
                      <a:pt x="29" y="269"/>
                    </a:lnTo>
                    <a:lnTo>
                      <a:pt x="37" y="254"/>
                    </a:lnTo>
                    <a:lnTo>
                      <a:pt x="48" y="240"/>
                    </a:lnTo>
                    <a:lnTo>
                      <a:pt x="58" y="223"/>
                    </a:lnTo>
                    <a:lnTo>
                      <a:pt x="73" y="208"/>
                    </a:lnTo>
                    <a:lnTo>
                      <a:pt x="95" y="196"/>
                    </a:lnTo>
                    <a:lnTo>
                      <a:pt x="120" y="188"/>
                    </a:lnTo>
                    <a:lnTo>
                      <a:pt x="144" y="183"/>
                    </a:lnTo>
                    <a:lnTo>
                      <a:pt x="167" y="182"/>
                    </a:lnTo>
                    <a:lnTo>
                      <a:pt x="189" y="179"/>
                    </a:lnTo>
                    <a:lnTo>
                      <a:pt x="210" y="178"/>
                    </a:lnTo>
                    <a:lnTo>
                      <a:pt x="228" y="174"/>
                    </a:lnTo>
                    <a:lnTo>
                      <a:pt x="243" y="171"/>
                    </a:lnTo>
                    <a:lnTo>
                      <a:pt x="275" y="129"/>
                    </a:lnTo>
                    <a:lnTo>
                      <a:pt x="301" y="101"/>
                    </a:lnTo>
                    <a:lnTo>
                      <a:pt x="322" y="81"/>
                    </a:lnTo>
                    <a:lnTo>
                      <a:pt x="343" y="70"/>
                    </a:lnTo>
                    <a:lnTo>
                      <a:pt x="366" y="65"/>
                    </a:lnTo>
                    <a:lnTo>
                      <a:pt x="393" y="65"/>
                    </a:lnTo>
                    <a:lnTo>
                      <a:pt x="428" y="68"/>
                    </a:lnTo>
                    <a:lnTo>
                      <a:pt x="477" y="72"/>
                    </a:lnTo>
                    <a:lnTo>
                      <a:pt x="487" y="62"/>
                    </a:lnTo>
                    <a:lnTo>
                      <a:pt x="496" y="51"/>
                    </a:lnTo>
                    <a:lnTo>
                      <a:pt x="505" y="42"/>
                    </a:lnTo>
                    <a:lnTo>
                      <a:pt x="516" y="32"/>
                    </a:lnTo>
                    <a:lnTo>
                      <a:pt x="524" y="23"/>
                    </a:lnTo>
                    <a:lnTo>
                      <a:pt x="534" y="14"/>
                    </a:lnTo>
                    <a:lnTo>
                      <a:pt x="541" y="6"/>
                    </a:lnTo>
                    <a:lnTo>
                      <a:pt x="549" y="0"/>
                    </a:lnTo>
                    <a:lnTo>
                      <a:pt x="559" y="0"/>
                    </a:lnTo>
                    <a:lnTo>
                      <a:pt x="566" y="0"/>
                    </a:lnTo>
                    <a:lnTo>
                      <a:pt x="571" y="0"/>
                    </a:lnTo>
                    <a:lnTo>
                      <a:pt x="577"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43" name="Freeform 139"/>
              <p:cNvSpPr>
                <a:spLocks/>
              </p:cNvSpPr>
              <p:nvPr/>
            </p:nvSpPr>
            <p:spPr bwMode="auto">
              <a:xfrm>
                <a:off x="775" y="761"/>
                <a:ext cx="96" cy="76"/>
              </a:xfrm>
              <a:custGeom>
                <a:avLst/>
                <a:gdLst>
                  <a:gd name="T0" fmla="*/ 153 w 442"/>
                  <a:gd name="T1" fmla="*/ 3 h 255"/>
                  <a:gd name="T2" fmla="*/ 202 w 442"/>
                  <a:gd name="T3" fmla="*/ 14 h 255"/>
                  <a:gd name="T4" fmla="*/ 238 w 442"/>
                  <a:gd name="T5" fmla="*/ 25 h 255"/>
                  <a:gd name="T6" fmla="*/ 263 w 442"/>
                  <a:gd name="T7" fmla="*/ 32 h 255"/>
                  <a:gd name="T8" fmla="*/ 283 w 442"/>
                  <a:gd name="T9" fmla="*/ 39 h 255"/>
                  <a:gd name="T10" fmla="*/ 299 w 442"/>
                  <a:gd name="T11" fmla="*/ 43 h 255"/>
                  <a:gd name="T12" fmla="*/ 318 w 442"/>
                  <a:gd name="T13" fmla="*/ 46 h 255"/>
                  <a:gd name="T14" fmla="*/ 343 w 442"/>
                  <a:gd name="T15" fmla="*/ 47 h 255"/>
                  <a:gd name="T16" fmla="*/ 379 w 442"/>
                  <a:gd name="T17" fmla="*/ 49 h 255"/>
                  <a:gd name="T18" fmla="*/ 381 w 442"/>
                  <a:gd name="T19" fmla="*/ 79 h 255"/>
                  <a:gd name="T20" fmla="*/ 388 w 442"/>
                  <a:gd name="T21" fmla="*/ 108 h 255"/>
                  <a:gd name="T22" fmla="*/ 398 w 442"/>
                  <a:gd name="T23" fmla="*/ 133 h 255"/>
                  <a:gd name="T24" fmla="*/ 410 w 442"/>
                  <a:gd name="T25" fmla="*/ 159 h 255"/>
                  <a:gd name="T26" fmla="*/ 420 w 442"/>
                  <a:gd name="T27" fmla="*/ 181 h 255"/>
                  <a:gd name="T28" fmla="*/ 431 w 442"/>
                  <a:gd name="T29" fmla="*/ 205 h 255"/>
                  <a:gd name="T30" fmla="*/ 438 w 442"/>
                  <a:gd name="T31" fmla="*/ 229 h 255"/>
                  <a:gd name="T32" fmla="*/ 442 w 442"/>
                  <a:gd name="T33" fmla="*/ 255 h 255"/>
                  <a:gd name="T34" fmla="*/ 425 w 442"/>
                  <a:gd name="T35" fmla="*/ 248 h 255"/>
                  <a:gd name="T36" fmla="*/ 411 w 442"/>
                  <a:gd name="T37" fmla="*/ 238 h 255"/>
                  <a:gd name="T38" fmla="*/ 397 w 442"/>
                  <a:gd name="T39" fmla="*/ 224 h 255"/>
                  <a:gd name="T40" fmla="*/ 384 w 442"/>
                  <a:gd name="T41" fmla="*/ 211 h 255"/>
                  <a:gd name="T42" fmla="*/ 368 w 442"/>
                  <a:gd name="T43" fmla="*/ 197 h 255"/>
                  <a:gd name="T44" fmla="*/ 350 w 442"/>
                  <a:gd name="T45" fmla="*/ 185 h 255"/>
                  <a:gd name="T46" fmla="*/ 330 w 442"/>
                  <a:gd name="T47" fmla="*/ 177 h 255"/>
                  <a:gd name="T48" fmla="*/ 306 w 442"/>
                  <a:gd name="T49" fmla="*/ 174 h 255"/>
                  <a:gd name="T50" fmla="*/ 298 w 442"/>
                  <a:gd name="T51" fmla="*/ 181 h 255"/>
                  <a:gd name="T52" fmla="*/ 291 w 442"/>
                  <a:gd name="T53" fmla="*/ 193 h 255"/>
                  <a:gd name="T54" fmla="*/ 286 w 442"/>
                  <a:gd name="T55" fmla="*/ 199 h 255"/>
                  <a:gd name="T56" fmla="*/ 282 w 442"/>
                  <a:gd name="T57" fmla="*/ 205 h 255"/>
                  <a:gd name="T58" fmla="*/ 276 w 442"/>
                  <a:gd name="T59" fmla="*/ 212 h 255"/>
                  <a:gd name="T60" fmla="*/ 271 w 442"/>
                  <a:gd name="T61" fmla="*/ 219 h 255"/>
                  <a:gd name="T62" fmla="*/ 234 w 442"/>
                  <a:gd name="T63" fmla="*/ 212 h 255"/>
                  <a:gd name="T64" fmla="*/ 198 w 442"/>
                  <a:gd name="T65" fmla="*/ 197 h 255"/>
                  <a:gd name="T66" fmla="*/ 164 w 442"/>
                  <a:gd name="T67" fmla="*/ 173 h 255"/>
                  <a:gd name="T68" fmla="*/ 132 w 442"/>
                  <a:gd name="T69" fmla="*/ 146 h 255"/>
                  <a:gd name="T70" fmla="*/ 99 w 442"/>
                  <a:gd name="T71" fmla="*/ 115 h 255"/>
                  <a:gd name="T72" fmla="*/ 66 w 442"/>
                  <a:gd name="T73" fmla="*/ 85 h 255"/>
                  <a:gd name="T74" fmla="*/ 32 w 442"/>
                  <a:gd name="T75" fmla="*/ 58 h 255"/>
                  <a:gd name="T76" fmla="*/ 0 w 442"/>
                  <a:gd name="T77" fmla="*/ 39 h 255"/>
                  <a:gd name="T78" fmla="*/ 0 w 442"/>
                  <a:gd name="T79" fmla="*/ 33 h 255"/>
                  <a:gd name="T80" fmla="*/ 2 w 442"/>
                  <a:gd name="T81" fmla="*/ 28 h 255"/>
                  <a:gd name="T82" fmla="*/ 2 w 442"/>
                  <a:gd name="T83" fmla="*/ 25 h 255"/>
                  <a:gd name="T84" fmla="*/ 4 w 442"/>
                  <a:gd name="T85" fmla="*/ 22 h 255"/>
                  <a:gd name="T86" fmla="*/ 6 w 442"/>
                  <a:gd name="T87" fmla="*/ 18 h 255"/>
                  <a:gd name="T88" fmla="*/ 10 w 442"/>
                  <a:gd name="T89" fmla="*/ 12 h 255"/>
                  <a:gd name="T90" fmla="*/ 25 w 442"/>
                  <a:gd name="T91" fmla="*/ 5 h 255"/>
                  <a:gd name="T92" fmla="*/ 43 w 442"/>
                  <a:gd name="T93" fmla="*/ 2 h 255"/>
                  <a:gd name="T94" fmla="*/ 60 w 442"/>
                  <a:gd name="T95" fmla="*/ 0 h 255"/>
                  <a:gd name="T96" fmla="*/ 77 w 442"/>
                  <a:gd name="T97" fmla="*/ 0 h 255"/>
                  <a:gd name="T98" fmla="*/ 95 w 442"/>
                  <a:gd name="T99" fmla="*/ 0 h 255"/>
                  <a:gd name="T100" fmla="*/ 113 w 442"/>
                  <a:gd name="T101" fmla="*/ 1 h 255"/>
                  <a:gd name="T102" fmla="*/ 132 w 442"/>
                  <a:gd name="T103" fmla="*/ 2 h 255"/>
                  <a:gd name="T104" fmla="*/ 153 w 442"/>
                  <a:gd name="T105" fmla="*/ 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2" h="255">
                    <a:moveTo>
                      <a:pt x="153" y="3"/>
                    </a:moveTo>
                    <a:lnTo>
                      <a:pt x="202" y="14"/>
                    </a:lnTo>
                    <a:lnTo>
                      <a:pt x="238" y="25"/>
                    </a:lnTo>
                    <a:lnTo>
                      <a:pt x="263" y="32"/>
                    </a:lnTo>
                    <a:lnTo>
                      <a:pt x="283" y="39"/>
                    </a:lnTo>
                    <a:lnTo>
                      <a:pt x="299" y="43"/>
                    </a:lnTo>
                    <a:lnTo>
                      <a:pt x="318" y="46"/>
                    </a:lnTo>
                    <a:lnTo>
                      <a:pt x="343" y="47"/>
                    </a:lnTo>
                    <a:lnTo>
                      <a:pt x="379" y="49"/>
                    </a:lnTo>
                    <a:lnTo>
                      <a:pt x="381" y="79"/>
                    </a:lnTo>
                    <a:lnTo>
                      <a:pt x="388" y="108"/>
                    </a:lnTo>
                    <a:lnTo>
                      <a:pt x="398" y="133"/>
                    </a:lnTo>
                    <a:lnTo>
                      <a:pt x="410" y="159"/>
                    </a:lnTo>
                    <a:lnTo>
                      <a:pt x="420" y="181"/>
                    </a:lnTo>
                    <a:lnTo>
                      <a:pt x="431" y="205"/>
                    </a:lnTo>
                    <a:lnTo>
                      <a:pt x="438" y="229"/>
                    </a:lnTo>
                    <a:lnTo>
                      <a:pt x="442" y="255"/>
                    </a:lnTo>
                    <a:lnTo>
                      <a:pt x="425" y="248"/>
                    </a:lnTo>
                    <a:lnTo>
                      <a:pt x="411" y="238"/>
                    </a:lnTo>
                    <a:lnTo>
                      <a:pt x="397" y="224"/>
                    </a:lnTo>
                    <a:lnTo>
                      <a:pt x="384" y="211"/>
                    </a:lnTo>
                    <a:lnTo>
                      <a:pt x="368" y="197"/>
                    </a:lnTo>
                    <a:lnTo>
                      <a:pt x="350" y="185"/>
                    </a:lnTo>
                    <a:lnTo>
                      <a:pt x="330" y="177"/>
                    </a:lnTo>
                    <a:lnTo>
                      <a:pt x="306" y="174"/>
                    </a:lnTo>
                    <a:lnTo>
                      <a:pt x="298" y="181"/>
                    </a:lnTo>
                    <a:lnTo>
                      <a:pt x="291" y="193"/>
                    </a:lnTo>
                    <a:lnTo>
                      <a:pt x="286" y="199"/>
                    </a:lnTo>
                    <a:lnTo>
                      <a:pt x="282" y="205"/>
                    </a:lnTo>
                    <a:lnTo>
                      <a:pt x="276" y="212"/>
                    </a:lnTo>
                    <a:lnTo>
                      <a:pt x="271" y="219"/>
                    </a:lnTo>
                    <a:lnTo>
                      <a:pt x="234" y="212"/>
                    </a:lnTo>
                    <a:lnTo>
                      <a:pt x="198" y="197"/>
                    </a:lnTo>
                    <a:lnTo>
                      <a:pt x="164" y="173"/>
                    </a:lnTo>
                    <a:lnTo>
                      <a:pt x="132" y="146"/>
                    </a:lnTo>
                    <a:lnTo>
                      <a:pt x="99" y="115"/>
                    </a:lnTo>
                    <a:lnTo>
                      <a:pt x="66" y="85"/>
                    </a:lnTo>
                    <a:lnTo>
                      <a:pt x="32" y="58"/>
                    </a:lnTo>
                    <a:lnTo>
                      <a:pt x="0" y="39"/>
                    </a:lnTo>
                    <a:lnTo>
                      <a:pt x="0" y="33"/>
                    </a:lnTo>
                    <a:lnTo>
                      <a:pt x="2" y="28"/>
                    </a:lnTo>
                    <a:lnTo>
                      <a:pt x="2" y="25"/>
                    </a:lnTo>
                    <a:lnTo>
                      <a:pt x="4" y="22"/>
                    </a:lnTo>
                    <a:lnTo>
                      <a:pt x="6" y="18"/>
                    </a:lnTo>
                    <a:lnTo>
                      <a:pt x="10" y="12"/>
                    </a:lnTo>
                    <a:lnTo>
                      <a:pt x="25" y="5"/>
                    </a:lnTo>
                    <a:lnTo>
                      <a:pt x="43" y="2"/>
                    </a:lnTo>
                    <a:lnTo>
                      <a:pt x="60" y="0"/>
                    </a:lnTo>
                    <a:lnTo>
                      <a:pt x="77" y="0"/>
                    </a:lnTo>
                    <a:lnTo>
                      <a:pt x="95" y="0"/>
                    </a:lnTo>
                    <a:lnTo>
                      <a:pt x="113" y="1"/>
                    </a:lnTo>
                    <a:lnTo>
                      <a:pt x="132" y="2"/>
                    </a:lnTo>
                    <a:lnTo>
                      <a:pt x="153" y="3"/>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44" name="Freeform 140"/>
              <p:cNvSpPr>
                <a:spLocks/>
              </p:cNvSpPr>
              <p:nvPr/>
            </p:nvSpPr>
            <p:spPr bwMode="auto">
              <a:xfrm>
                <a:off x="762" y="749"/>
                <a:ext cx="7" cy="21"/>
              </a:xfrm>
              <a:custGeom>
                <a:avLst/>
                <a:gdLst>
                  <a:gd name="T0" fmla="*/ 35 w 35"/>
                  <a:gd name="T1" fmla="*/ 0 h 73"/>
                  <a:gd name="T2" fmla="*/ 35 w 35"/>
                  <a:gd name="T3" fmla="*/ 6 h 73"/>
                  <a:gd name="T4" fmla="*/ 35 w 35"/>
                  <a:gd name="T5" fmla="*/ 16 h 73"/>
                  <a:gd name="T6" fmla="*/ 35 w 35"/>
                  <a:gd name="T7" fmla="*/ 25 h 73"/>
                  <a:gd name="T8" fmla="*/ 35 w 35"/>
                  <a:gd name="T9" fmla="*/ 36 h 73"/>
                  <a:gd name="T10" fmla="*/ 35 w 35"/>
                  <a:gd name="T11" fmla="*/ 45 h 73"/>
                  <a:gd name="T12" fmla="*/ 35 w 35"/>
                  <a:gd name="T13" fmla="*/ 55 h 73"/>
                  <a:gd name="T14" fmla="*/ 35 w 35"/>
                  <a:gd name="T15" fmla="*/ 64 h 73"/>
                  <a:gd name="T16" fmla="*/ 35 w 35"/>
                  <a:gd name="T17" fmla="*/ 73 h 73"/>
                  <a:gd name="T18" fmla="*/ 26 w 35"/>
                  <a:gd name="T19" fmla="*/ 73 h 73"/>
                  <a:gd name="T20" fmla="*/ 17 w 35"/>
                  <a:gd name="T21" fmla="*/ 73 h 73"/>
                  <a:gd name="T22" fmla="*/ 7 w 35"/>
                  <a:gd name="T23" fmla="*/ 73 h 73"/>
                  <a:gd name="T24" fmla="*/ 0 w 35"/>
                  <a:gd name="T25" fmla="*/ 73 h 73"/>
                  <a:gd name="T26" fmla="*/ 4 w 35"/>
                  <a:gd name="T27" fmla="*/ 56 h 73"/>
                  <a:gd name="T28" fmla="*/ 9 w 35"/>
                  <a:gd name="T29" fmla="*/ 43 h 73"/>
                  <a:gd name="T30" fmla="*/ 13 w 35"/>
                  <a:gd name="T31" fmla="*/ 31 h 73"/>
                  <a:gd name="T32" fmla="*/ 17 w 35"/>
                  <a:gd name="T33" fmla="*/ 22 h 73"/>
                  <a:gd name="T34" fmla="*/ 20 w 35"/>
                  <a:gd name="T35" fmla="*/ 13 h 73"/>
                  <a:gd name="T36" fmla="*/ 23 w 35"/>
                  <a:gd name="T37" fmla="*/ 8 h 73"/>
                  <a:gd name="T38" fmla="*/ 28 w 35"/>
                  <a:gd name="T39" fmla="*/ 3 h 73"/>
                  <a:gd name="T40" fmla="*/ 35 w 35"/>
                  <a:gd name="T4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73">
                    <a:moveTo>
                      <a:pt x="35" y="0"/>
                    </a:moveTo>
                    <a:lnTo>
                      <a:pt x="35" y="6"/>
                    </a:lnTo>
                    <a:lnTo>
                      <a:pt x="35" y="16"/>
                    </a:lnTo>
                    <a:lnTo>
                      <a:pt x="35" y="25"/>
                    </a:lnTo>
                    <a:lnTo>
                      <a:pt x="35" y="36"/>
                    </a:lnTo>
                    <a:lnTo>
                      <a:pt x="35" y="45"/>
                    </a:lnTo>
                    <a:lnTo>
                      <a:pt x="35" y="55"/>
                    </a:lnTo>
                    <a:lnTo>
                      <a:pt x="35" y="64"/>
                    </a:lnTo>
                    <a:lnTo>
                      <a:pt x="35" y="73"/>
                    </a:lnTo>
                    <a:lnTo>
                      <a:pt x="26" y="73"/>
                    </a:lnTo>
                    <a:lnTo>
                      <a:pt x="17" y="73"/>
                    </a:lnTo>
                    <a:lnTo>
                      <a:pt x="7" y="73"/>
                    </a:lnTo>
                    <a:lnTo>
                      <a:pt x="0" y="73"/>
                    </a:lnTo>
                    <a:lnTo>
                      <a:pt x="4" y="56"/>
                    </a:lnTo>
                    <a:lnTo>
                      <a:pt x="9" y="43"/>
                    </a:lnTo>
                    <a:lnTo>
                      <a:pt x="13" y="31"/>
                    </a:lnTo>
                    <a:lnTo>
                      <a:pt x="17" y="22"/>
                    </a:lnTo>
                    <a:lnTo>
                      <a:pt x="20" y="13"/>
                    </a:lnTo>
                    <a:lnTo>
                      <a:pt x="23" y="8"/>
                    </a:lnTo>
                    <a:lnTo>
                      <a:pt x="28" y="3"/>
                    </a:lnTo>
                    <a:lnTo>
                      <a:pt x="35"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45" name="Freeform 141"/>
              <p:cNvSpPr>
                <a:spLocks/>
              </p:cNvSpPr>
              <p:nvPr/>
            </p:nvSpPr>
            <p:spPr bwMode="auto">
              <a:xfrm>
                <a:off x="756" y="784"/>
                <a:ext cx="13" cy="83"/>
              </a:xfrm>
              <a:custGeom>
                <a:avLst/>
                <a:gdLst>
                  <a:gd name="T0" fmla="*/ 62 w 62"/>
                  <a:gd name="T1" fmla="*/ 0 h 279"/>
                  <a:gd name="T2" fmla="*/ 59 w 62"/>
                  <a:gd name="T3" fmla="*/ 27 h 279"/>
                  <a:gd name="T4" fmla="*/ 56 w 62"/>
                  <a:gd name="T5" fmla="*/ 61 h 279"/>
                  <a:gd name="T6" fmla="*/ 54 w 62"/>
                  <a:gd name="T7" fmla="*/ 99 h 279"/>
                  <a:gd name="T8" fmla="*/ 54 w 62"/>
                  <a:gd name="T9" fmla="*/ 142 h 279"/>
                  <a:gd name="T10" fmla="*/ 54 w 62"/>
                  <a:gd name="T11" fmla="*/ 182 h 279"/>
                  <a:gd name="T12" fmla="*/ 54 w 62"/>
                  <a:gd name="T13" fmla="*/ 220 h 279"/>
                  <a:gd name="T14" fmla="*/ 54 w 62"/>
                  <a:gd name="T15" fmla="*/ 252 h 279"/>
                  <a:gd name="T16" fmla="*/ 54 w 62"/>
                  <a:gd name="T17" fmla="*/ 279 h 279"/>
                  <a:gd name="T18" fmla="*/ 31 w 62"/>
                  <a:gd name="T19" fmla="*/ 271 h 279"/>
                  <a:gd name="T20" fmla="*/ 15 w 62"/>
                  <a:gd name="T21" fmla="*/ 245 h 279"/>
                  <a:gd name="T22" fmla="*/ 4 w 62"/>
                  <a:gd name="T23" fmla="*/ 204 h 279"/>
                  <a:gd name="T24" fmla="*/ 0 w 62"/>
                  <a:gd name="T25" fmla="*/ 155 h 279"/>
                  <a:gd name="T26" fmla="*/ 3 w 62"/>
                  <a:gd name="T27" fmla="*/ 103 h 279"/>
                  <a:gd name="T28" fmla="*/ 13 w 62"/>
                  <a:gd name="T29" fmla="*/ 56 h 279"/>
                  <a:gd name="T30" fmla="*/ 32 w 62"/>
                  <a:gd name="T31" fmla="*/ 19 h 279"/>
                  <a:gd name="T32" fmla="*/ 62 w 62"/>
                  <a:gd name="T3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279">
                    <a:moveTo>
                      <a:pt x="62" y="0"/>
                    </a:moveTo>
                    <a:lnTo>
                      <a:pt x="59" y="27"/>
                    </a:lnTo>
                    <a:lnTo>
                      <a:pt x="56" y="61"/>
                    </a:lnTo>
                    <a:lnTo>
                      <a:pt x="54" y="99"/>
                    </a:lnTo>
                    <a:lnTo>
                      <a:pt x="54" y="142"/>
                    </a:lnTo>
                    <a:lnTo>
                      <a:pt x="54" y="182"/>
                    </a:lnTo>
                    <a:lnTo>
                      <a:pt x="54" y="220"/>
                    </a:lnTo>
                    <a:lnTo>
                      <a:pt x="54" y="252"/>
                    </a:lnTo>
                    <a:lnTo>
                      <a:pt x="54" y="279"/>
                    </a:lnTo>
                    <a:lnTo>
                      <a:pt x="31" y="271"/>
                    </a:lnTo>
                    <a:lnTo>
                      <a:pt x="15" y="245"/>
                    </a:lnTo>
                    <a:lnTo>
                      <a:pt x="4" y="204"/>
                    </a:lnTo>
                    <a:lnTo>
                      <a:pt x="0" y="155"/>
                    </a:lnTo>
                    <a:lnTo>
                      <a:pt x="3" y="103"/>
                    </a:lnTo>
                    <a:lnTo>
                      <a:pt x="13" y="56"/>
                    </a:lnTo>
                    <a:lnTo>
                      <a:pt x="32" y="19"/>
                    </a:lnTo>
                    <a:lnTo>
                      <a:pt x="6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46" name="Freeform 142"/>
              <p:cNvSpPr>
                <a:spLocks/>
              </p:cNvSpPr>
              <p:nvPr/>
            </p:nvSpPr>
            <p:spPr bwMode="auto">
              <a:xfrm>
                <a:off x="666" y="827"/>
                <a:ext cx="83" cy="42"/>
              </a:xfrm>
              <a:custGeom>
                <a:avLst/>
                <a:gdLst>
                  <a:gd name="T0" fmla="*/ 316 w 387"/>
                  <a:gd name="T1" fmla="*/ 0 h 141"/>
                  <a:gd name="T2" fmla="*/ 322 w 387"/>
                  <a:gd name="T3" fmla="*/ 3 h 141"/>
                  <a:gd name="T4" fmla="*/ 331 w 387"/>
                  <a:gd name="T5" fmla="*/ 6 h 141"/>
                  <a:gd name="T6" fmla="*/ 341 w 387"/>
                  <a:gd name="T7" fmla="*/ 9 h 141"/>
                  <a:gd name="T8" fmla="*/ 351 w 387"/>
                  <a:gd name="T9" fmla="*/ 12 h 141"/>
                  <a:gd name="T10" fmla="*/ 361 w 387"/>
                  <a:gd name="T11" fmla="*/ 13 h 141"/>
                  <a:gd name="T12" fmla="*/ 370 w 387"/>
                  <a:gd name="T13" fmla="*/ 16 h 141"/>
                  <a:gd name="T14" fmla="*/ 379 w 387"/>
                  <a:gd name="T15" fmla="*/ 17 h 141"/>
                  <a:gd name="T16" fmla="*/ 387 w 387"/>
                  <a:gd name="T17" fmla="*/ 18 h 141"/>
                  <a:gd name="T18" fmla="*/ 387 w 387"/>
                  <a:gd name="T19" fmla="*/ 26 h 141"/>
                  <a:gd name="T20" fmla="*/ 387 w 387"/>
                  <a:gd name="T21" fmla="*/ 36 h 141"/>
                  <a:gd name="T22" fmla="*/ 387 w 387"/>
                  <a:gd name="T23" fmla="*/ 44 h 141"/>
                  <a:gd name="T24" fmla="*/ 387 w 387"/>
                  <a:gd name="T25" fmla="*/ 54 h 141"/>
                  <a:gd name="T26" fmla="*/ 387 w 387"/>
                  <a:gd name="T27" fmla="*/ 62 h 141"/>
                  <a:gd name="T28" fmla="*/ 387 w 387"/>
                  <a:gd name="T29" fmla="*/ 70 h 141"/>
                  <a:gd name="T30" fmla="*/ 387 w 387"/>
                  <a:gd name="T31" fmla="*/ 80 h 141"/>
                  <a:gd name="T32" fmla="*/ 387 w 387"/>
                  <a:gd name="T33" fmla="*/ 90 h 141"/>
                  <a:gd name="T34" fmla="*/ 345 w 387"/>
                  <a:gd name="T35" fmla="*/ 106 h 141"/>
                  <a:gd name="T36" fmla="*/ 294 w 387"/>
                  <a:gd name="T37" fmla="*/ 122 h 141"/>
                  <a:gd name="T38" fmla="*/ 236 w 387"/>
                  <a:gd name="T39" fmla="*/ 136 h 141"/>
                  <a:gd name="T40" fmla="*/ 177 w 387"/>
                  <a:gd name="T41" fmla="*/ 141 h 141"/>
                  <a:gd name="T42" fmla="*/ 118 w 387"/>
                  <a:gd name="T43" fmla="*/ 137 h 141"/>
                  <a:gd name="T44" fmla="*/ 67 w 387"/>
                  <a:gd name="T45" fmla="*/ 122 h 141"/>
                  <a:gd name="T46" fmla="*/ 25 w 387"/>
                  <a:gd name="T47" fmla="*/ 92 h 141"/>
                  <a:gd name="T48" fmla="*/ 0 w 387"/>
                  <a:gd name="T49" fmla="*/ 45 h 141"/>
                  <a:gd name="T50" fmla="*/ 18 w 387"/>
                  <a:gd name="T51" fmla="*/ 39 h 141"/>
                  <a:gd name="T52" fmla="*/ 56 w 387"/>
                  <a:gd name="T53" fmla="*/ 34 h 141"/>
                  <a:gd name="T54" fmla="*/ 107 w 387"/>
                  <a:gd name="T55" fmla="*/ 26 h 141"/>
                  <a:gd name="T56" fmla="*/ 164 w 387"/>
                  <a:gd name="T57" fmla="*/ 19 h 141"/>
                  <a:gd name="T58" fmla="*/ 220 w 387"/>
                  <a:gd name="T59" fmla="*/ 11 h 141"/>
                  <a:gd name="T60" fmla="*/ 268 w 387"/>
                  <a:gd name="T61" fmla="*/ 5 h 141"/>
                  <a:gd name="T62" fmla="*/ 303 w 387"/>
                  <a:gd name="T63" fmla="*/ 0 h 141"/>
                  <a:gd name="T64" fmla="*/ 316 w 387"/>
                  <a:gd name="T6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7" h="141">
                    <a:moveTo>
                      <a:pt x="316" y="0"/>
                    </a:moveTo>
                    <a:lnTo>
                      <a:pt x="322" y="3"/>
                    </a:lnTo>
                    <a:lnTo>
                      <a:pt x="331" y="6"/>
                    </a:lnTo>
                    <a:lnTo>
                      <a:pt x="341" y="9"/>
                    </a:lnTo>
                    <a:lnTo>
                      <a:pt x="351" y="12"/>
                    </a:lnTo>
                    <a:lnTo>
                      <a:pt x="361" y="13"/>
                    </a:lnTo>
                    <a:lnTo>
                      <a:pt x="370" y="16"/>
                    </a:lnTo>
                    <a:lnTo>
                      <a:pt x="379" y="17"/>
                    </a:lnTo>
                    <a:lnTo>
                      <a:pt x="387" y="18"/>
                    </a:lnTo>
                    <a:lnTo>
                      <a:pt x="387" y="26"/>
                    </a:lnTo>
                    <a:lnTo>
                      <a:pt x="387" y="36"/>
                    </a:lnTo>
                    <a:lnTo>
                      <a:pt x="387" y="44"/>
                    </a:lnTo>
                    <a:lnTo>
                      <a:pt x="387" y="54"/>
                    </a:lnTo>
                    <a:lnTo>
                      <a:pt x="387" y="62"/>
                    </a:lnTo>
                    <a:lnTo>
                      <a:pt x="387" y="70"/>
                    </a:lnTo>
                    <a:lnTo>
                      <a:pt x="387" y="80"/>
                    </a:lnTo>
                    <a:lnTo>
                      <a:pt x="387" y="90"/>
                    </a:lnTo>
                    <a:lnTo>
                      <a:pt x="345" y="106"/>
                    </a:lnTo>
                    <a:lnTo>
                      <a:pt x="294" y="122"/>
                    </a:lnTo>
                    <a:lnTo>
                      <a:pt x="236" y="136"/>
                    </a:lnTo>
                    <a:lnTo>
                      <a:pt x="177" y="141"/>
                    </a:lnTo>
                    <a:lnTo>
                      <a:pt x="118" y="137"/>
                    </a:lnTo>
                    <a:lnTo>
                      <a:pt x="67" y="122"/>
                    </a:lnTo>
                    <a:lnTo>
                      <a:pt x="25" y="92"/>
                    </a:lnTo>
                    <a:lnTo>
                      <a:pt x="0" y="45"/>
                    </a:lnTo>
                    <a:lnTo>
                      <a:pt x="18" y="39"/>
                    </a:lnTo>
                    <a:lnTo>
                      <a:pt x="56" y="34"/>
                    </a:lnTo>
                    <a:lnTo>
                      <a:pt x="107" y="26"/>
                    </a:lnTo>
                    <a:lnTo>
                      <a:pt x="164" y="19"/>
                    </a:lnTo>
                    <a:lnTo>
                      <a:pt x="220" y="11"/>
                    </a:lnTo>
                    <a:lnTo>
                      <a:pt x="268" y="5"/>
                    </a:lnTo>
                    <a:lnTo>
                      <a:pt x="303" y="0"/>
                    </a:lnTo>
                    <a:lnTo>
                      <a:pt x="316"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47" name="Freeform 143"/>
              <p:cNvSpPr>
                <a:spLocks/>
              </p:cNvSpPr>
              <p:nvPr/>
            </p:nvSpPr>
            <p:spPr bwMode="auto">
              <a:xfrm>
                <a:off x="778" y="865"/>
                <a:ext cx="128" cy="87"/>
              </a:xfrm>
              <a:custGeom>
                <a:avLst/>
                <a:gdLst>
                  <a:gd name="T0" fmla="*/ 152 w 592"/>
                  <a:gd name="T1" fmla="*/ 21 h 293"/>
                  <a:gd name="T2" fmla="*/ 254 w 592"/>
                  <a:gd name="T3" fmla="*/ 62 h 293"/>
                  <a:gd name="T4" fmla="*/ 370 w 592"/>
                  <a:gd name="T5" fmla="*/ 94 h 293"/>
                  <a:gd name="T6" fmla="*/ 464 w 592"/>
                  <a:gd name="T7" fmla="*/ 116 h 293"/>
                  <a:gd name="T8" fmla="*/ 494 w 592"/>
                  <a:gd name="T9" fmla="*/ 132 h 293"/>
                  <a:gd name="T10" fmla="*/ 494 w 592"/>
                  <a:gd name="T11" fmla="*/ 146 h 293"/>
                  <a:gd name="T12" fmla="*/ 494 w 592"/>
                  <a:gd name="T13" fmla="*/ 159 h 293"/>
                  <a:gd name="T14" fmla="*/ 494 w 592"/>
                  <a:gd name="T15" fmla="*/ 173 h 293"/>
                  <a:gd name="T16" fmla="*/ 510 w 592"/>
                  <a:gd name="T17" fmla="*/ 193 h 293"/>
                  <a:gd name="T18" fmla="*/ 543 w 592"/>
                  <a:gd name="T19" fmla="*/ 222 h 293"/>
                  <a:gd name="T20" fmla="*/ 572 w 592"/>
                  <a:gd name="T21" fmla="*/ 250 h 293"/>
                  <a:gd name="T22" fmla="*/ 588 w 592"/>
                  <a:gd name="T23" fmla="*/ 276 h 293"/>
                  <a:gd name="T24" fmla="*/ 565 w 592"/>
                  <a:gd name="T25" fmla="*/ 293 h 293"/>
                  <a:gd name="T26" fmla="*/ 518 w 592"/>
                  <a:gd name="T27" fmla="*/ 285 h 293"/>
                  <a:gd name="T28" fmla="*/ 479 w 592"/>
                  <a:gd name="T29" fmla="*/ 261 h 293"/>
                  <a:gd name="T30" fmla="*/ 448 w 592"/>
                  <a:gd name="T31" fmla="*/ 229 h 293"/>
                  <a:gd name="T32" fmla="*/ 432 w 592"/>
                  <a:gd name="T33" fmla="*/ 224 h 293"/>
                  <a:gd name="T34" fmla="*/ 418 w 592"/>
                  <a:gd name="T35" fmla="*/ 242 h 293"/>
                  <a:gd name="T36" fmla="*/ 405 w 592"/>
                  <a:gd name="T37" fmla="*/ 257 h 293"/>
                  <a:gd name="T38" fmla="*/ 392 w 592"/>
                  <a:gd name="T39" fmla="*/ 272 h 293"/>
                  <a:gd name="T40" fmla="*/ 378 w 592"/>
                  <a:gd name="T41" fmla="*/ 279 h 293"/>
                  <a:gd name="T42" fmla="*/ 364 w 592"/>
                  <a:gd name="T43" fmla="*/ 279 h 293"/>
                  <a:gd name="T44" fmla="*/ 354 w 592"/>
                  <a:gd name="T45" fmla="*/ 268 h 293"/>
                  <a:gd name="T46" fmla="*/ 343 w 592"/>
                  <a:gd name="T47" fmla="*/ 250 h 293"/>
                  <a:gd name="T48" fmla="*/ 331 w 592"/>
                  <a:gd name="T49" fmla="*/ 234 h 293"/>
                  <a:gd name="T50" fmla="*/ 319 w 592"/>
                  <a:gd name="T51" fmla="*/ 216 h 293"/>
                  <a:gd name="T52" fmla="*/ 303 w 592"/>
                  <a:gd name="T53" fmla="*/ 206 h 293"/>
                  <a:gd name="T54" fmla="*/ 282 w 592"/>
                  <a:gd name="T55" fmla="*/ 204 h 293"/>
                  <a:gd name="T56" fmla="*/ 262 w 592"/>
                  <a:gd name="T57" fmla="*/ 200 h 293"/>
                  <a:gd name="T58" fmla="*/ 242 w 592"/>
                  <a:gd name="T59" fmla="*/ 198 h 293"/>
                  <a:gd name="T60" fmla="*/ 212 w 592"/>
                  <a:gd name="T61" fmla="*/ 167 h 293"/>
                  <a:gd name="T62" fmla="*/ 172 w 592"/>
                  <a:gd name="T63" fmla="*/ 144 h 293"/>
                  <a:gd name="T64" fmla="*/ 122 w 592"/>
                  <a:gd name="T65" fmla="*/ 146 h 293"/>
                  <a:gd name="T66" fmla="*/ 52 w 592"/>
                  <a:gd name="T67" fmla="*/ 148 h 293"/>
                  <a:gd name="T68" fmla="*/ 4 w 592"/>
                  <a:gd name="T69" fmla="*/ 109 h 293"/>
                  <a:gd name="T70" fmla="*/ 0 w 592"/>
                  <a:gd name="T71" fmla="*/ 61 h 293"/>
                  <a:gd name="T72" fmla="*/ 0 w 592"/>
                  <a:gd name="T73" fmla="*/ 30 h 293"/>
                  <a:gd name="T74" fmla="*/ 4 w 592"/>
                  <a:gd name="T75" fmla="*/ 8 h 293"/>
                  <a:gd name="T76" fmla="*/ 20 w 592"/>
                  <a:gd name="T77" fmla="*/ 0 h 293"/>
                  <a:gd name="T78" fmla="*/ 46 w 592"/>
                  <a:gd name="T79" fmla="*/ 0 h 293"/>
                  <a:gd name="T80" fmla="*/ 74 w 592"/>
                  <a:gd name="T81" fmla="*/ 0 h 293"/>
                  <a:gd name="T82" fmla="*/ 101 w 592"/>
                  <a:gd name="T83"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2" h="293">
                    <a:moveTo>
                      <a:pt x="115" y="0"/>
                    </a:moveTo>
                    <a:lnTo>
                      <a:pt x="152" y="21"/>
                    </a:lnTo>
                    <a:lnTo>
                      <a:pt x="199" y="43"/>
                    </a:lnTo>
                    <a:lnTo>
                      <a:pt x="254" y="62"/>
                    </a:lnTo>
                    <a:lnTo>
                      <a:pt x="313" y="79"/>
                    </a:lnTo>
                    <a:lnTo>
                      <a:pt x="370" y="94"/>
                    </a:lnTo>
                    <a:lnTo>
                      <a:pt x="422" y="107"/>
                    </a:lnTo>
                    <a:lnTo>
                      <a:pt x="464" y="116"/>
                    </a:lnTo>
                    <a:lnTo>
                      <a:pt x="494" y="126"/>
                    </a:lnTo>
                    <a:lnTo>
                      <a:pt x="494" y="132"/>
                    </a:lnTo>
                    <a:lnTo>
                      <a:pt x="494" y="139"/>
                    </a:lnTo>
                    <a:lnTo>
                      <a:pt x="494" y="146"/>
                    </a:lnTo>
                    <a:lnTo>
                      <a:pt x="494" y="153"/>
                    </a:lnTo>
                    <a:lnTo>
                      <a:pt x="494" y="159"/>
                    </a:lnTo>
                    <a:lnTo>
                      <a:pt x="494" y="166"/>
                    </a:lnTo>
                    <a:lnTo>
                      <a:pt x="494" y="173"/>
                    </a:lnTo>
                    <a:lnTo>
                      <a:pt x="494" y="180"/>
                    </a:lnTo>
                    <a:lnTo>
                      <a:pt x="510" y="193"/>
                    </a:lnTo>
                    <a:lnTo>
                      <a:pt x="527" y="208"/>
                    </a:lnTo>
                    <a:lnTo>
                      <a:pt x="543" y="222"/>
                    </a:lnTo>
                    <a:lnTo>
                      <a:pt x="559" y="237"/>
                    </a:lnTo>
                    <a:lnTo>
                      <a:pt x="572" y="250"/>
                    </a:lnTo>
                    <a:lnTo>
                      <a:pt x="582" y="265"/>
                    </a:lnTo>
                    <a:lnTo>
                      <a:pt x="588" y="276"/>
                    </a:lnTo>
                    <a:lnTo>
                      <a:pt x="592" y="288"/>
                    </a:lnTo>
                    <a:lnTo>
                      <a:pt x="565" y="293"/>
                    </a:lnTo>
                    <a:lnTo>
                      <a:pt x="541" y="292"/>
                    </a:lnTo>
                    <a:lnTo>
                      <a:pt x="518" y="285"/>
                    </a:lnTo>
                    <a:lnTo>
                      <a:pt x="498" y="275"/>
                    </a:lnTo>
                    <a:lnTo>
                      <a:pt x="479" y="261"/>
                    </a:lnTo>
                    <a:lnTo>
                      <a:pt x="463" y="246"/>
                    </a:lnTo>
                    <a:lnTo>
                      <a:pt x="448" y="229"/>
                    </a:lnTo>
                    <a:lnTo>
                      <a:pt x="439" y="216"/>
                    </a:lnTo>
                    <a:lnTo>
                      <a:pt x="432" y="224"/>
                    </a:lnTo>
                    <a:lnTo>
                      <a:pt x="425" y="234"/>
                    </a:lnTo>
                    <a:lnTo>
                      <a:pt x="418" y="242"/>
                    </a:lnTo>
                    <a:lnTo>
                      <a:pt x="412" y="250"/>
                    </a:lnTo>
                    <a:lnTo>
                      <a:pt x="405" y="257"/>
                    </a:lnTo>
                    <a:lnTo>
                      <a:pt x="399" y="265"/>
                    </a:lnTo>
                    <a:lnTo>
                      <a:pt x="392" y="272"/>
                    </a:lnTo>
                    <a:lnTo>
                      <a:pt x="386" y="279"/>
                    </a:lnTo>
                    <a:lnTo>
                      <a:pt x="378" y="279"/>
                    </a:lnTo>
                    <a:lnTo>
                      <a:pt x="371" y="279"/>
                    </a:lnTo>
                    <a:lnTo>
                      <a:pt x="364" y="279"/>
                    </a:lnTo>
                    <a:lnTo>
                      <a:pt x="358" y="279"/>
                    </a:lnTo>
                    <a:lnTo>
                      <a:pt x="354" y="268"/>
                    </a:lnTo>
                    <a:lnTo>
                      <a:pt x="349" y="259"/>
                    </a:lnTo>
                    <a:lnTo>
                      <a:pt x="343" y="250"/>
                    </a:lnTo>
                    <a:lnTo>
                      <a:pt x="338" y="242"/>
                    </a:lnTo>
                    <a:lnTo>
                      <a:pt x="331" y="234"/>
                    </a:lnTo>
                    <a:lnTo>
                      <a:pt x="325" y="225"/>
                    </a:lnTo>
                    <a:lnTo>
                      <a:pt x="319" y="216"/>
                    </a:lnTo>
                    <a:lnTo>
                      <a:pt x="313" y="208"/>
                    </a:lnTo>
                    <a:lnTo>
                      <a:pt x="303" y="206"/>
                    </a:lnTo>
                    <a:lnTo>
                      <a:pt x="292" y="205"/>
                    </a:lnTo>
                    <a:lnTo>
                      <a:pt x="282" y="204"/>
                    </a:lnTo>
                    <a:lnTo>
                      <a:pt x="273" y="203"/>
                    </a:lnTo>
                    <a:lnTo>
                      <a:pt x="262" y="200"/>
                    </a:lnTo>
                    <a:lnTo>
                      <a:pt x="252" y="199"/>
                    </a:lnTo>
                    <a:lnTo>
                      <a:pt x="242" y="198"/>
                    </a:lnTo>
                    <a:lnTo>
                      <a:pt x="233" y="198"/>
                    </a:lnTo>
                    <a:lnTo>
                      <a:pt x="212" y="167"/>
                    </a:lnTo>
                    <a:lnTo>
                      <a:pt x="192" y="151"/>
                    </a:lnTo>
                    <a:lnTo>
                      <a:pt x="172" y="144"/>
                    </a:lnTo>
                    <a:lnTo>
                      <a:pt x="150" y="144"/>
                    </a:lnTo>
                    <a:lnTo>
                      <a:pt x="122" y="146"/>
                    </a:lnTo>
                    <a:lnTo>
                      <a:pt x="91" y="148"/>
                    </a:lnTo>
                    <a:lnTo>
                      <a:pt x="52" y="148"/>
                    </a:lnTo>
                    <a:lnTo>
                      <a:pt x="7" y="144"/>
                    </a:lnTo>
                    <a:lnTo>
                      <a:pt x="4" y="109"/>
                    </a:lnTo>
                    <a:lnTo>
                      <a:pt x="1" y="83"/>
                    </a:lnTo>
                    <a:lnTo>
                      <a:pt x="0" y="61"/>
                    </a:lnTo>
                    <a:lnTo>
                      <a:pt x="0" y="45"/>
                    </a:lnTo>
                    <a:lnTo>
                      <a:pt x="0" y="30"/>
                    </a:lnTo>
                    <a:lnTo>
                      <a:pt x="1" y="19"/>
                    </a:lnTo>
                    <a:lnTo>
                      <a:pt x="4" y="8"/>
                    </a:lnTo>
                    <a:lnTo>
                      <a:pt x="7" y="0"/>
                    </a:lnTo>
                    <a:lnTo>
                      <a:pt x="20" y="0"/>
                    </a:lnTo>
                    <a:lnTo>
                      <a:pt x="33" y="0"/>
                    </a:lnTo>
                    <a:lnTo>
                      <a:pt x="46" y="0"/>
                    </a:lnTo>
                    <a:lnTo>
                      <a:pt x="61" y="0"/>
                    </a:lnTo>
                    <a:lnTo>
                      <a:pt x="74" y="0"/>
                    </a:lnTo>
                    <a:lnTo>
                      <a:pt x="88" y="0"/>
                    </a:lnTo>
                    <a:lnTo>
                      <a:pt x="101" y="0"/>
                    </a:lnTo>
                    <a:lnTo>
                      <a:pt x="11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48" name="Freeform 144"/>
              <p:cNvSpPr>
                <a:spLocks/>
              </p:cNvSpPr>
              <p:nvPr/>
            </p:nvSpPr>
            <p:spPr bwMode="auto">
              <a:xfrm>
                <a:off x="756" y="878"/>
                <a:ext cx="14" cy="177"/>
              </a:xfrm>
              <a:custGeom>
                <a:avLst/>
                <a:gdLst>
                  <a:gd name="T0" fmla="*/ 63 w 67"/>
                  <a:gd name="T1" fmla="*/ 0 h 594"/>
                  <a:gd name="T2" fmla="*/ 65 w 67"/>
                  <a:gd name="T3" fmla="*/ 43 h 594"/>
                  <a:gd name="T4" fmla="*/ 67 w 67"/>
                  <a:gd name="T5" fmla="*/ 107 h 594"/>
                  <a:gd name="T6" fmla="*/ 65 w 67"/>
                  <a:gd name="T7" fmla="*/ 186 h 594"/>
                  <a:gd name="T8" fmla="*/ 64 w 67"/>
                  <a:gd name="T9" fmla="*/ 276 h 594"/>
                  <a:gd name="T10" fmla="*/ 60 w 67"/>
                  <a:gd name="T11" fmla="*/ 367 h 594"/>
                  <a:gd name="T12" fmla="*/ 56 w 67"/>
                  <a:gd name="T13" fmla="*/ 454 h 594"/>
                  <a:gd name="T14" fmla="*/ 50 w 67"/>
                  <a:gd name="T15" fmla="*/ 533 h 594"/>
                  <a:gd name="T16" fmla="*/ 45 w 67"/>
                  <a:gd name="T17" fmla="*/ 594 h 594"/>
                  <a:gd name="T18" fmla="*/ 41 w 67"/>
                  <a:gd name="T19" fmla="*/ 594 h 594"/>
                  <a:gd name="T20" fmla="*/ 35 w 67"/>
                  <a:gd name="T21" fmla="*/ 594 h 594"/>
                  <a:gd name="T22" fmla="*/ 29 w 67"/>
                  <a:gd name="T23" fmla="*/ 594 h 594"/>
                  <a:gd name="T24" fmla="*/ 23 w 67"/>
                  <a:gd name="T25" fmla="*/ 594 h 594"/>
                  <a:gd name="T26" fmla="*/ 16 w 67"/>
                  <a:gd name="T27" fmla="*/ 594 h 594"/>
                  <a:gd name="T28" fmla="*/ 10 w 67"/>
                  <a:gd name="T29" fmla="*/ 594 h 594"/>
                  <a:gd name="T30" fmla="*/ 4 w 67"/>
                  <a:gd name="T31" fmla="*/ 594 h 594"/>
                  <a:gd name="T32" fmla="*/ 0 w 67"/>
                  <a:gd name="T33" fmla="*/ 594 h 594"/>
                  <a:gd name="T34" fmla="*/ 3 w 67"/>
                  <a:gd name="T35" fmla="*/ 559 h 594"/>
                  <a:gd name="T36" fmla="*/ 5 w 67"/>
                  <a:gd name="T37" fmla="*/ 496 h 594"/>
                  <a:gd name="T38" fmla="*/ 6 w 67"/>
                  <a:gd name="T39" fmla="*/ 412 h 594"/>
                  <a:gd name="T40" fmla="*/ 9 w 67"/>
                  <a:gd name="T41" fmla="*/ 318 h 594"/>
                  <a:gd name="T42" fmla="*/ 10 w 67"/>
                  <a:gd name="T43" fmla="*/ 221 h 594"/>
                  <a:gd name="T44" fmla="*/ 12 w 67"/>
                  <a:gd name="T45" fmla="*/ 132 h 594"/>
                  <a:gd name="T46" fmla="*/ 14 w 67"/>
                  <a:gd name="T47" fmla="*/ 57 h 594"/>
                  <a:gd name="T48" fmla="*/ 18 w 67"/>
                  <a:gd name="T49" fmla="*/ 10 h 594"/>
                  <a:gd name="T50" fmla="*/ 22 w 67"/>
                  <a:gd name="T51" fmla="*/ 8 h 594"/>
                  <a:gd name="T52" fmla="*/ 28 w 67"/>
                  <a:gd name="T53" fmla="*/ 7 h 594"/>
                  <a:gd name="T54" fmla="*/ 33 w 67"/>
                  <a:gd name="T55" fmla="*/ 6 h 594"/>
                  <a:gd name="T56" fmla="*/ 41 w 67"/>
                  <a:gd name="T57" fmla="*/ 5 h 594"/>
                  <a:gd name="T58" fmla="*/ 47 w 67"/>
                  <a:gd name="T59" fmla="*/ 2 h 594"/>
                  <a:gd name="T60" fmla="*/ 54 w 67"/>
                  <a:gd name="T61" fmla="*/ 1 h 594"/>
                  <a:gd name="T62" fmla="*/ 58 w 67"/>
                  <a:gd name="T63" fmla="*/ 0 h 594"/>
                  <a:gd name="T64" fmla="*/ 63 w 67"/>
                  <a:gd name="T65" fmla="*/ 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 h="594">
                    <a:moveTo>
                      <a:pt x="63" y="0"/>
                    </a:moveTo>
                    <a:lnTo>
                      <a:pt x="65" y="43"/>
                    </a:lnTo>
                    <a:lnTo>
                      <a:pt x="67" y="107"/>
                    </a:lnTo>
                    <a:lnTo>
                      <a:pt x="65" y="186"/>
                    </a:lnTo>
                    <a:lnTo>
                      <a:pt x="64" y="276"/>
                    </a:lnTo>
                    <a:lnTo>
                      <a:pt x="60" y="367"/>
                    </a:lnTo>
                    <a:lnTo>
                      <a:pt x="56" y="454"/>
                    </a:lnTo>
                    <a:lnTo>
                      <a:pt x="50" y="533"/>
                    </a:lnTo>
                    <a:lnTo>
                      <a:pt x="45" y="594"/>
                    </a:lnTo>
                    <a:lnTo>
                      <a:pt x="41" y="594"/>
                    </a:lnTo>
                    <a:lnTo>
                      <a:pt x="35" y="594"/>
                    </a:lnTo>
                    <a:lnTo>
                      <a:pt x="29" y="594"/>
                    </a:lnTo>
                    <a:lnTo>
                      <a:pt x="23" y="594"/>
                    </a:lnTo>
                    <a:lnTo>
                      <a:pt x="16" y="594"/>
                    </a:lnTo>
                    <a:lnTo>
                      <a:pt x="10" y="594"/>
                    </a:lnTo>
                    <a:lnTo>
                      <a:pt x="4" y="594"/>
                    </a:lnTo>
                    <a:lnTo>
                      <a:pt x="0" y="594"/>
                    </a:lnTo>
                    <a:lnTo>
                      <a:pt x="3" y="559"/>
                    </a:lnTo>
                    <a:lnTo>
                      <a:pt x="5" y="496"/>
                    </a:lnTo>
                    <a:lnTo>
                      <a:pt x="6" y="412"/>
                    </a:lnTo>
                    <a:lnTo>
                      <a:pt x="9" y="318"/>
                    </a:lnTo>
                    <a:lnTo>
                      <a:pt x="10" y="221"/>
                    </a:lnTo>
                    <a:lnTo>
                      <a:pt x="12" y="132"/>
                    </a:lnTo>
                    <a:lnTo>
                      <a:pt x="14" y="57"/>
                    </a:lnTo>
                    <a:lnTo>
                      <a:pt x="18" y="10"/>
                    </a:lnTo>
                    <a:lnTo>
                      <a:pt x="22" y="8"/>
                    </a:lnTo>
                    <a:lnTo>
                      <a:pt x="28" y="7"/>
                    </a:lnTo>
                    <a:lnTo>
                      <a:pt x="33" y="6"/>
                    </a:lnTo>
                    <a:lnTo>
                      <a:pt x="41" y="5"/>
                    </a:lnTo>
                    <a:lnTo>
                      <a:pt x="47" y="2"/>
                    </a:lnTo>
                    <a:lnTo>
                      <a:pt x="54" y="1"/>
                    </a:lnTo>
                    <a:lnTo>
                      <a:pt x="58" y="0"/>
                    </a:lnTo>
                    <a:lnTo>
                      <a:pt x="6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49" name="Freeform 145"/>
              <p:cNvSpPr>
                <a:spLocks/>
              </p:cNvSpPr>
              <p:nvPr/>
            </p:nvSpPr>
            <p:spPr bwMode="auto">
              <a:xfrm>
                <a:off x="601" y="883"/>
                <a:ext cx="147" cy="68"/>
              </a:xfrm>
              <a:custGeom>
                <a:avLst/>
                <a:gdLst>
                  <a:gd name="T0" fmla="*/ 660 w 675"/>
                  <a:gd name="T1" fmla="*/ 13 h 225"/>
                  <a:gd name="T2" fmla="*/ 669 w 675"/>
                  <a:gd name="T3" fmla="*/ 16 h 225"/>
                  <a:gd name="T4" fmla="*/ 673 w 675"/>
                  <a:gd name="T5" fmla="*/ 24 h 225"/>
                  <a:gd name="T6" fmla="*/ 671 w 675"/>
                  <a:gd name="T7" fmla="*/ 37 h 225"/>
                  <a:gd name="T8" fmla="*/ 666 w 675"/>
                  <a:gd name="T9" fmla="*/ 54 h 225"/>
                  <a:gd name="T10" fmla="*/ 658 w 675"/>
                  <a:gd name="T11" fmla="*/ 64 h 225"/>
                  <a:gd name="T12" fmla="*/ 640 w 675"/>
                  <a:gd name="T13" fmla="*/ 70 h 225"/>
                  <a:gd name="T14" fmla="*/ 625 w 675"/>
                  <a:gd name="T15" fmla="*/ 84 h 225"/>
                  <a:gd name="T16" fmla="*/ 618 w 675"/>
                  <a:gd name="T17" fmla="*/ 109 h 225"/>
                  <a:gd name="T18" fmla="*/ 609 w 675"/>
                  <a:gd name="T19" fmla="*/ 132 h 225"/>
                  <a:gd name="T20" fmla="*/ 599 w 675"/>
                  <a:gd name="T21" fmla="*/ 156 h 225"/>
                  <a:gd name="T22" fmla="*/ 587 w 675"/>
                  <a:gd name="T23" fmla="*/ 169 h 225"/>
                  <a:gd name="T24" fmla="*/ 573 w 675"/>
                  <a:gd name="T25" fmla="*/ 166 h 225"/>
                  <a:gd name="T26" fmla="*/ 534 w 675"/>
                  <a:gd name="T27" fmla="*/ 136 h 225"/>
                  <a:gd name="T28" fmla="*/ 479 w 675"/>
                  <a:gd name="T29" fmla="*/ 140 h 225"/>
                  <a:gd name="T30" fmla="*/ 427 w 675"/>
                  <a:gd name="T31" fmla="*/ 181 h 225"/>
                  <a:gd name="T32" fmla="*/ 372 w 675"/>
                  <a:gd name="T33" fmla="*/ 219 h 225"/>
                  <a:gd name="T34" fmla="*/ 318 w 675"/>
                  <a:gd name="T35" fmla="*/ 190 h 225"/>
                  <a:gd name="T36" fmla="*/ 277 w 675"/>
                  <a:gd name="T37" fmla="*/ 155 h 225"/>
                  <a:gd name="T38" fmla="*/ 231 w 675"/>
                  <a:gd name="T39" fmla="*/ 151 h 225"/>
                  <a:gd name="T40" fmla="*/ 167 w 675"/>
                  <a:gd name="T41" fmla="*/ 162 h 225"/>
                  <a:gd name="T42" fmla="*/ 123 w 675"/>
                  <a:gd name="T43" fmla="*/ 143 h 225"/>
                  <a:gd name="T44" fmla="*/ 96 w 675"/>
                  <a:gd name="T45" fmla="*/ 117 h 225"/>
                  <a:gd name="T46" fmla="*/ 53 w 675"/>
                  <a:gd name="T47" fmla="*/ 105 h 225"/>
                  <a:gd name="T48" fmla="*/ 12 w 675"/>
                  <a:gd name="T49" fmla="*/ 71 h 225"/>
                  <a:gd name="T50" fmla="*/ 2 w 675"/>
                  <a:gd name="T51" fmla="*/ 27 h 225"/>
                  <a:gd name="T52" fmla="*/ 14 w 675"/>
                  <a:gd name="T53" fmla="*/ 7 h 225"/>
                  <a:gd name="T54" fmla="*/ 98 w 675"/>
                  <a:gd name="T55" fmla="*/ 24 h 225"/>
                  <a:gd name="T56" fmla="*/ 235 w 675"/>
                  <a:gd name="T57" fmla="*/ 67 h 225"/>
                  <a:gd name="T58" fmla="*/ 354 w 675"/>
                  <a:gd name="T59" fmla="*/ 86 h 225"/>
                  <a:gd name="T60" fmla="*/ 478 w 675"/>
                  <a:gd name="T61" fmla="*/ 58 h 225"/>
                  <a:gd name="T62" fmla="*/ 566 w 675"/>
                  <a:gd name="T63" fmla="*/ 11 h 225"/>
                  <a:gd name="T64" fmla="*/ 590 w 675"/>
                  <a:gd name="T65" fmla="*/ 2 h 225"/>
                  <a:gd name="T66" fmla="*/ 612 w 675"/>
                  <a:gd name="T67" fmla="*/ 2 h 225"/>
                  <a:gd name="T68" fmla="*/ 638 w 675"/>
                  <a:gd name="T69" fmla="*/ 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5" h="225">
                    <a:moveTo>
                      <a:pt x="657" y="9"/>
                    </a:moveTo>
                    <a:lnTo>
                      <a:pt x="660" y="13"/>
                    </a:lnTo>
                    <a:lnTo>
                      <a:pt x="665" y="16"/>
                    </a:lnTo>
                    <a:lnTo>
                      <a:pt x="669" y="16"/>
                    </a:lnTo>
                    <a:lnTo>
                      <a:pt x="675" y="18"/>
                    </a:lnTo>
                    <a:lnTo>
                      <a:pt x="673" y="24"/>
                    </a:lnTo>
                    <a:lnTo>
                      <a:pt x="672" y="31"/>
                    </a:lnTo>
                    <a:lnTo>
                      <a:pt x="671" y="37"/>
                    </a:lnTo>
                    <a:lnTo>
                      <a:pt x="670" y="44"/>
                    </a:lnTo>
                    <a:lnTo>
                      <a:pt x="666" y="54"/>
                    </a:lnTo>
                    <a:lnTo>
                      <a:pt x="665" y="63"/>
                    </a:lnTo>
                    <a:lnTo>
                      <a:pt x="658" y="64"/>
                    </a:lnTo>
                    <a:lnTo>
                      <a:pt x="651" y="67"/>
                    </a:lnTo>
                    <a:lnTo>
                      <a:pt x="640" y="70"/>
                    </a:lnTo>
                    <a:lnTo>
                      <a:pt x="630" y="72"/>
                    </a:lnTo>
                    <a:lnTo>
                      <a:pt x="625" y="84"/>
                    </a:lnTo>
                    <a:lnTo>
                      <a:pt x="621" y="97"/>
                    </a:lnTo>
                    <a:lnTo>
                      <a:pt x="618" y="109"/>
                    </a:lnTo>
                    <a:lnTo>
                      <a:pt x="614" y="121"/>
                    </a:lnTo>
                    <a:lnTo>
                      <a:pt x="609" y="132"/>
                    </a:lnTo>
                    <a:lnTo>
                      <a:pt x="605" y="145"/>
                    </a:lnTo>
                    <a:lnTo>
                      <a:pt x="599" y="156"/>
                    </a:lnTo>
                    <a:lnTo>
                      <a:pt x="594" y="171"/>
                    </a:lnTo>
                    <a:lnTo>
                      <a:pt x="587" y="169"/>
                    </a:lnTo>
                    <a:lnTo>
                      <a:pt x="580" y="169"/>
                    </a:lnTo>
                    <a:lnTo>
                      <a:pt x="573" y="166"/>
                    </a:lnTo>
                    <a:lnTo>
                      <a:pt x="567" y="162"/>
                    </a:lnTo>
                    <a:lnTo>
                      <a:pt x="534" y="136"/>
                    </a:lnTo>
                    <a:lnTo>
                      <a:pt x="505" y="130"/>
                    </a:lnTo>
                    <a:lnTo>
                      <a:pt x="479" y="140"/>
                    </a:lnTo>
                    <a:lnTo>
                      <a:pt x="454" y="159"/>
                    </a:lnTo>
                    <a:lnTo>
                      <a:pt x="427" y="181"/>
                    </a:lnTo>
                    <a:lnTo>
                      <a:pt x="401" y="204"/>
                    </a:lnTo>
                    <a:lnTo>
                      <a:pt x="372" y="219"/>
                    </a:lnTo>
                    <a:lnTo>
                      <a:pt x="341" y="225"/>
                    </a:lnTo>
                    <a:lnTo>
                      <a:pt x="318" y="190"/>
                    </a:lnTo>
                    <a:lnTo>
                      <a:pt x="297" y="168"/>
                    </a:lnTo>
                    <a:lnTo>
                      <a:pt x="277" y="155"/>
                    </a:lnTo>
                    <a:lnTo>
                      <a:pt x="256" y="151"/>
                    </a:lnTo>
                    <a:lnTo>
                      <a:pt x="231" y="151"/>
                    </a:lnTo>
                    <a:lnTo>
                      <a:pt x="203" y="155"/>
                    </a:lnTo>
                    <a:lnTo>
                      <a:pt x="167" y="162"/>
                    </a:lnTo>
                    <a:lnTo>
                      <a:pt x="125" y="171"/>
                    </a:lnTo>
                    <a:lnTo>
                      <a:pt x="123" y="143"/>
                    </a:lnTo>
                    <a:lnTo>
                      <a:pt x="112" y="127"/>
                    </a:lnTo>
                    <a:lnTo>
                      <a:pt x="96" y="117"/>
                    </a:lnTo>
                    <a:lnTo>
                      <a:pt x="76" y="113"/>
                    </a:lnTo>
                    <a:lnTo>
                      <a:pt x="53" y="105"/>
                    </a:lnTo>
                    <a:lnTo>
                      <a:pt x="32" y="94"/>
                    </a:lnTo>
                    <a:lnTo>
                      <a:pt x="12" y="71"/>
                    </a:lnTo>
                    <a:lnTo>
                      <a:pt x="0" y="37"/>
                    </a:lnTo>
                    <a:lnTo>
                      <a:pt x="2" y="27"/>
                    </a:lnTo>
                    <a:lnTo>
                      <a:pt x="8" y="18"/>
                    </a:lnTo>
                    <a:lnTo>
                      <a:pt x="14" y="7"/>
                    </a:lnTo>
                    <a:lnTo>
                      <a:pt x="18" y="0"/>
                    </a:lnTo>
                    <a:lnTo>
                      <a:pt x="98" y="24"/>
                    </a:lnTo>
                    <a:lnTo>
                      <a:pt x="171" y="47"/>
                    </a:lnTo>
                    <a:lnTo>
                      <a:pt x="235" y="67"/>
                    </a:lnTo>
                    <a:lnTo>
                      <a:pt x="296" y="83"/>
                    </a:lnTo>
                    <a:lnTo>
                      <a:pt x="354" y="86"/>
                    </a:lnTo>
                    <a:lnTo>
                      <a:pt x="414" y="81"/>
                    </a:lnTo>
                    <a:lnTo>
                      <a:pt x="478" y="58"/>
                    </a:lnTo>
                    <a:lnTo>
                      <a:pt x="549" y="18"/>
                    </a:lnTo>
                    <a:lnTo>
                      <a:pt x="566" y="11"/>
                    </a:lnTo>
                    <a:lnTo>
                      <a:pt x="580" y="6"/>
                    </a:lnTo>
                    <a:lnTo>
                      <a:pt x="590" y="2"/>
                    </a:lnTo>
                    <a:lnTo>
                      <a:pt x="602" y="2"/>
                    </a:lnTo>
                    <a:lnTo>
                      <a:pt x="612" y="2"/>
                    </a:lnTo>
                    <a:lnTo>
                      <a:pt x="624" y="3"/>
                    </a:lnTo>
                    <a:lnTo>
                      <a:pt x="638" y="6"/>
                    </a:lnTo>
                    <a:lnTo>
                      <a:pt x="657" y="9"/>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50" name="Freeform 146"/>
              <p:cNvSpPr>
                <a:spLocks/>
              </p:cNvSpPr>
              <p:nvPr/>
            </p:nvSpPr>
            <p:spPr bwMode="auto">
              <a:xfrm>
                <a:off x="775" y="1010"/>
                <a:ext cx="167" cy="110"/>
              </a:xfrm>
              <a:custGeom>
                <a:avLst/>
                <a:gdLst>
                  <a:gd name="T0" fmla="*/ 136 w 765"/>
                  <a:gd name="T1" fmla="*/ 0 h 369"/>
                  <a:gd name="T2" fmla="*/ 147 w 765"/>
                  <a:gd name="T3" fmla="*/ 20 h 369"/>
                  <a:gd name="T4" fmla="*/ 177 w 765"/>
                  <a:gd name="T5" fmla="*/ 42 h 369"/>
                  <a:gd name="T6" fmla="*/ 217 w 765"/>
                  <a:gd name="T7" fmla="*/ 61 h 369"/>
                  <a:gd name="T8" fmla="*/ 265 w 765"/>
                  <a:gd name="T9" fmla="*/ 80 h 369"/>
                  <a:gd name="T10" fmla="*/ 314 w 765"/>
                  <a:gd name="T11" fmla="*/ 93 h 369"/>
                  <a:gd name="T12" fmla="*/ 360 w 765"/>
                  <a:gd name="T13" fmla="*/ 101 h 369"/>
                  <a:gd name="T14" fmla="*/ 398 w 765"/>
                  <a:gd name="T15" fmla="*/ 103 h 369"/>
                  <a:gd name="T16" fmla="*/ 424 w 765"/>
                  <a:gd name="T17" fmla="*/ 99 h 369"/>
                  <a:gd name="T18" fmla="*/ 423 w 765"/>
                  <a:gd name="T19" fmla="*/ 109 h 369"/>
                  <a:gd name="T20" fmla="*/ 439 w 765"/>
                  <a:gd name="T21" fmla="*/ 125 h 369"/>
                  <a:gd name="T22" fmla="*/ 469 w 765"/>
                  <a:gd name="T23" fmla="*/ 141 h 369"/>
                  <a:gd name="T24" fmla="*/ 506 w 765"/>
                  <a:gd name="T25" fmla="*/ 158 h 369"/>
                  <a:gd name="T26" fmla="*/ 545 w 765"/>
                  <a:gd name="T27" fmla="*/ 172 h 369"/>
                  <a:gd name="T28" fmla="*/ 582 w 765"/>
                  <a:gd name="T29" fmla="*/ 185 h 369"/>
                  <a:gd name="T30" fmla="*/ 611 w 765"/>
                  <a:gd name="T31" fmla="*/ 195 h 369"/>
                  <a:gd name="T32" fmla="*/ 630 w 765"/>
                  <a:gd name="T33" fmla="*/ 198 h 369"/>
                  <a:gd name="T34" fmla="*/ 647 w 765"/>
                  <a:gd name="T35" fmla="*/ 215 h 369"/>
                  <a:gd name="T36" fmla="*/ 663 w 765"/>
                  <a:gd name="T37" fmla="*/ 234 h 369"/>
                  <a:gd name="T38" fmla="*/ 680 w 765"/>
                  <a:gd name="T39" fmla="*/ 253 h 369"/>
                  <a:gd name="T40" fmla="*/ 698 w 765"/>
                  <a:gd name="T41" fmla="*/ 274 h 369"/>
                  <a:gd name="T42" fmla="*/ 714 w 765"/>
                  <a:gd name="T43" fmla="*/ 294 h 369"/>
                  <a:gd name="T44" fmla="*/ 731 w 765"/>
                  <a:gd name="T45" fmla="*/ 315 h 369"/>
                  <a:gd name="T46" fmla="*/ 748 w 765"/>
                  <a:gd name="T47" fmla="*/ 332 h 369"/>
                  <a:gd name="T48" fmla="*/ 765 w 765"/>
                  <a:gd name="T49" fmla="*/ 351 h 369"/>
                  <a:gd name="T50" fmla="*/ 763 w 765"/>
                  <a:gd name="T51" fmla="*/ 355 h 369"/>
                  <a:gd name="T52" fmla="*/ 760 w 765"/>
                  <a:gd name="T53" fmla="*/ 360 h 369"/>
                  <a:gd name="T54" fmla="*/ 754 w 765"/>
                  <a:gd name="T55" fmla="*/ 363 h 369"/>
                  <a:gd name="T56" fmla="*/ 748 w 765"/>
                  <a:gd name="T57" fmla="*/ 369 h 369"/>
                  <a:gd name="T58" fmla="*/ 726 w 765"/>
                  <a:gd name="T59" fmla="*/ 351 h 369"/>
                  <a:gd name="T60" fmla="*/ 707 w 765"/>
                  <a:gd name="T61" fmla="*/ 334 h 369"/>
                  <a:gd name="T62" fmla="*/ 686 w 765"/>
                  <a:gd name="T63" fmla="*/ 316 h 369"/>
                  <a:gd name="T64" fmla="*/ 665 w 765"/>
                  <a:gd name="T65" fmla="*/ 300 h 369"/>
                  <a:gd name="T66" fmla="*/ 640 w 765"/>
                  <a:gd name="T67" fmla="*/ 285 h 369"/>
                  <a:gd name="T68" fmla="*/ 614 w 765"/>
                  <a:gd name="T69" fmla="*/ 274 h 369"/>
                  <a:gd name="T70" fmla="*/ 583 w 765"/>
                  <a:gd name="T71" fmla="*/ 265 h 369"/>
                  <a:gd name="T72" fmla="*/ 550 w 765"/>
                  <a:gd name="T73" fmla="*/ 261 h 369"/>
                  <a:gd name="T74" fmla="*/ 461 w 765"/>
                  <a:gd name="T75" fmla="*/ 273 h 369"/>
                  <a:gd name="T76" fmla="*/ 387 w 765"/>
                  <a:gd name="T77" fmla="*/ 262 h 369"/>
                  <a:gd name="T78" fmla="*/ 323 w 765"/>
                  <a:gd name="T79" fmla="*/ 235 h 369"/>
                  <a:gd name="T80" fmla="*/ 267 w 765"/>
                  <a:gd name="T81" fmla="*/ 198 h 369"/>
                  <a:gd name="T82" fmla="*/ 210 w 765"/>
                  <a:gd name="T83" fmla="*/ 158 h 369"/>
                  <a:gd name="T84" fmla="*/ 151 w 765"/>
                  <a:gd name="T85" fmla="*/ 122 h 369"/>
                  <a:gd name="T86" fmla="*/ 82 w 765"/>
                  <a:gd name="T87" fmla="*/ 98 h 369"/>
                  <a:gd name="T88" fmla="*/ 0 w 765"/>
                  <a:gd name="T89" fmla="*/ 90 h 369"/>
                  <a:gd name="T90" fmla="*/ 9 w 765"/>
                  <a:gd name="T91" fmla="*/ 70 h 369"/>
                  <a:gd name="T92" fmla="*/ 22 w 765"/>
                  <a:gd name="T93" fmla="*/ 52 h 369"/>
                  <a:gd name="T94" fmla="*/ 37 w 765"/>
                  <a:gd name="T95" fmla="*/ 37 h 369"/>
                  <a:gd name="T96" fmla="*/ 57 w 765"/>
                  <a:gd name="T97" fmla="*/ 24 h 369"/>
                  <a:gd name="T98" fmla="*/ 76 w 765"/>
                  <a:gd name="T99" fmla="*/ 13 h 369"/>
                  <a:gd name="T100" fmla="*/ 98 w 765"/>
                  <a:gd name="T101" fmla="*/ 6 h 369"/>
                  <a:gd name="T102" fmla="*/ 117 w 765"/>
                  <a:gd name="T103" fmla="*/ 1 h 369"/>
                  <a:gd name="T104" fmla="*/ 136 w 765"/>
                  <a:gd name="T105"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5" h="369">
                    <a:moveTo>
                      <a:pt x="136" y="0"/>
                    </a:moveTo>
                    <a:lnTo>
                      <a:pt x="147" y="20"/>
                    </a:lnTo>
                    <a:lnTo>
                      <a:pt x="177" y="42"/>
                    </a:lnTo>
                    <a:lnTo>
                      <a:pt x="217" y="61"/>
                    </a:lnTo>
                    <a:lnTo>
                      <a:pt x="265" y="80"/>
                    </a:lnTo>
                    <a:lnTo>
                      <a:pt x="314" y="93"/>
                    </a:lnTo>
                    <a:lnTo>
                      <a:pt x="360" y="101"/>
                    </a:lnTo>
                    <a:lnTo>
                      <a:pt x="398" y="103"/>
                    </a:lnTo>
                    <a:lnTo>
                      <a:pt x="424" y="99"/>
                    </a:lnTo>
                    <a:lnTo>
                      <a:pt x="423" y="109"/>
                    </a:lnTo>
                    <a:lnTo>
                      <a:pt x="439" y="125"/>
                    </a:lnTo>
                    <a:lnTo>
                      <a:pt x="469" y="141"/>
                    </a:lnTo>
                    <a:lnTo>
                      <a:pt x="506" y="158"/>
                    </a:lnTo>
                    <a:lnTo>
                      <a:pt x="545" y="172"/>
                    </a:lnTo>
                    <a:lnTo>
                      <a:pt x="582" y="185"/>
                    </a:lnTo>
                    <a:lnTo>
                      <a:pt x="611" y="195"/>
                    </a:lnTo>
                    <a:lnTo>
                      <a:pt x="630" y="198"/>
                    </a:lnTo>
                    <a:lnTo>
                      <a:pt x="647" y="215"/>
                    </a:lnTo>
                    <a:lnTo>
                      <a:pt x="663" y="234"/>
                    </a:lnTo>
                    <a:lnTo>
                      <a:pt x="680" y="253"/>
                    </a:lnTo>
                    <a:lnTo>
                      <a:pt x="698" y="274"/>
                    </a:lnTo>
                    <a:lnTo>
                      <a:pt x="714" y="294"/>
                    </a:lnTo>
                    <a:lnTo>
                      <a:pt x="731" y="315"/>
                    </a:lnTo>
                    <a:lnTo>
                      <a:pt x="748" y="332"/>
                    </a:lnTo>
                    <a:lnTo>
                      <a:pt x="765" y="351"/>
                    </a:lnTo>
                    <a:lnTo>
                      <a:pt x="763" y="355"/>
                    </a:lnTo>
                    <a:lnTo>
                      <a:pt x="760" y="360"/>
                    </a:lnTo>
                    <a:lnTo>
                      <a:pt x="754" y="363"/>
                    </a:lnTo>
                    <a:lnTo>
                      <a:pt x="748" y="369"/>
                    </a:lnTo>
                    <a:lnTo>
                      <a:pt x="726" y="351"/>
                    </a:lnTo>
                    <a:lnTo>
                      <a:pt x="707" y="334"/>
                    </a:lnTo>
                    <a:lnTo>
                      <a:pt x="686" y="316"/>
                    </a:lnTo>
                    <a:lnTo>
                      <a:pt x="665" y="300"/>
                    </a:lnTo>
                    <a:lnTo>
                      <a:pt x="640" y="285"/>
                    </a:lnTo>
                    <a:lnTo>
                      <a:pt x="614" y="274"/>
                    </a:lnTo>
                    <a:lnTo>
                      <a:pt x="583" y="265"/>
                    </a:lnTo>
                    <a:lnTo>
                      <a:pt x="550" y="261"/>
                    </a:lnTo>
                    <a:lnTo>
                      <a:pt x="461" y="273"/>
                    </a:lnTo>
                    <a:lnTo>
                      <a:pt x="387" y="262"/>
                    </a:lnTo>
                    <a:lnTo>
                      <a:pt x="323" y="235"/>
                    </a:lnTo>
                    <a:lnTo>
                      <a:pt x="267" y="198"/>
                    </a:lnTo>
                    <a:lnTo>
                      <a:pt x="210" y="158"/>
                    </a:lnTo>
                    <a:lnTo>
                      <a:pt x="151" y="122"/>
                    </a:lnTo>
                    <a:lnTo>
                      <a:pt x="82" y="98"/>
                    </a:lnTo>
                    <a:lnTo>
                      <a:pt x="0" y="90"/>
                    </a:lnTo>
                    <a:lnTo>
                      <a:pt x="9" y="70"/>
                    </a:lnTo>
                    <a:lnTo>
                      <a:pt x="22" y="52"/>
                    </a:lnTo>
                    <a:lnTo>
                      <a:pt x="37" y="37"/>
                    </a:lnTo>
                    <a:lnTo>
                      <a:pt x="57" y="24"/>
                    </a:lnTo>
                    <a:lnTo>
                      <a:pt x="76" y="13"/>
                    </a:lnTo>
                    <a:lnTo>
                      <a:pt x="98" y="6"/>
                    </a:lnTo>
                    <a:lnTo>
                      <a:pt x="117" y="1"/>
                    </a:lnTo>
                    <a:lnTo>
                      <a:pt x="136"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51" name="Freeform 147"/>
              <p:cNvSpPr>
                <a:spLocks/>
              </p:cNvSpPr>
              <p:nvPr/>
            </p:nvSpPr>
            <p:spPr bwMode="auto">
              <a:xfrm>
                <a:off x="640" y="1000"/>
                <a:ext cx="109" cy="42"/>
              </a:xfrm>
              <a:custGeom>
                <a:avLst/>
                <a:gdLst>
                  <a:gd name="T0" fmla="*/ 467 w 503"/>
                  <a:gd name="T1" fmla="*/ 40 h 139"/>
                  <a:gd name="T2" fmla="*/ 474 w 503"/>
                  <a:gd name="T3" fmla="*/ 46 h 139"/>
                  <a:gd name="T4" fmla="*/ 485 w 503"/>
                  <a:gd name="T5" fmla="*/ 53 h 139"/>
                  <a:gd name="T6" fmla="*/ 495 w 503"/>
                  <a:gd name="T7" fmla="*/ 60 h 139"/>
                  <a:gd name="T8" fmla="*/ 503 w 503"/>
                  <a:gd name="T9" fmla="*/ 67 h 139"/>
                  <a:gd name="T10" fmla="*/ 503 w 503"/>
                  <a:gd name="T11" fmla="*/ 78 h 139"/>
                  <a:gd name="T12" fmla="*/ 503 w 503"/>
                  <a:gd name="T13" fmla="*/ 89 h 139"/>
                  <a:gd name="T14" fmla="*/ 503 w 503"/>
                  <a:gd name="T15" fmla="*/ 93 h 139"/>
                  <a:gd name="T16" fmla="*/ 503 w 503"/>
                  <a:gd name="T17" fmla="*/ 99 h 139"/>
                  <a:gd name="T18" fmla="*/ 503 w 503"/>
                  <a:gd name="T19" fmla="*/ 105 h 139"/>
                  <a:gd name="T20" fmla="*/ 503 w 503"/>
                  <a:gd name="T21" fmla="*/ 112 h 139"/>
                  <a:gd name="T22" fmla="*/ 461 w 503"/>
                  <a:gd name="T23" fmla="*/ 113 h 139"/>
                  <a:gd name="T24" fmla="*/ 422 w 503"/>
                  <a:gd name="T25" fmla="*/ 114 h 139"/>
                  <a:gd name="T26" fmla="*/ 383 w 503"/>
                  <a:gd name="T27" fmla="*/ 114 h 139"/>
                  <a:gd name="T28" fmla="*/ 344 w 503"/>
                  <a:gd name="T29" fmla="*/ 114 h 139"/>
                  <a:gd name="T30" fmla="*/ 304 w 503"/>
                  <a:gd name="T31" fmla="*/ 114 h 139"/>
                  <a:gd name="T32" fmla="*/ 263 w 503"/>
                  <a:gd name="T33" fmla="*/ 119 h 139"/>
                  <a:gd name="T34" fmla="*/ 221 w 503"/>
                  <a:gd name="T35" fmla="*/ 127 h 139"/>
                  <a:gd name="T36" fmla="*/ 179 w 503"/>
                  <a:gd name="T37" fmla="*/ 139 h 139"/>
                  <a:gd name="T38" fmla="*/ 161 w 503"/>
                  <a:gd name="T39" fmla="*/ 133 h 139"/>
                  <a:gd name="T40" fmla="*/ 144 w 503"/>
                  <a:gd name="T41" fmla="*/ 126 h 139"/>
                  <a:gd name="T42" fmla="*/ 125 w 503"/>
                  <a:gd name="T43" fmla="*/ 117 h 139"/>
                  <a:gd name="T44" fmla="*/ 106 w 503"/>
                  <a:gd name="T45" fmla="*/ 107 h 139"/>
                  <a:gd name="T46" fmla="*/ 83 w 503"/>
                  <a:gd name="T47" fmla="*/ 97 h 139"/>
                  <a:gd name="T48" fmla="*/ 58 w 503"/>
                  <a:gd name="T49" fmla="*/ 87 h 139"/>
                  <a:gd name="T50" fmla="*/ 30 w 503"/>
                  <a:gd name="T51" fmla="*/ 80 h 139"/>
                  <a:gd name="T52" fmla="*/ 0 w 503"/>
                  <a:gd name="T53" fmla="*/ 76 h 139"/>
                  <a:gd name="T54" fmla="*/ 2 w 503"/>
                  <a:gd name="T55" fmla="*/ 67 h 139"/>
                  <a:gd name="T56" fmla="*/ 6 w 503"/>
                  <a:gd name="T57" fmla="*/ 54 h 139"/>
                  <a:gd name="T58" fmla="*/ 10 w 503"/>
                  <a:gd name="T59" fmla="*/ 40 h 139"/>
                  <a:gd name="T60" fmla="*/ 14 w 503"/>
                  <a:gd name="T61" fmla="*/ 25 h 139"/>
                  <a:gd name="T62" fmla="*/ 18 w 503"/>
                  <a:gd name="T63" fmla="*/ 12 h 139"/>
                  <a:gd name="T64" fmla="*/ 23 w 503"/>
                  <a:gd name="T65" fmla="*/ 4 h 139"/>
                  <a:gd name="T66" fmla="*/ 29 w 503"/>
                  <a:gd name="T67" fmla="*/ 0 h 139"/>
                  <a:gd name="T68" fmla="*/ 36 w 503"/>
                  <a:gd name="T69" fmla="*/ 4 h 139"/>
                  <a:gd name="T70" fmla="*/ 71 w 503"/>
                  <a:gd name="T71" fmla="*/ 17 h 139"/>
                  <a:gd name="T72" fmla="*/ 123 w 503"/>
                  <a:gd name="T73" fmla="*/ 28 h 139"/>
                  <a:gd name="T74" fmla="*/ 186 w 503"/>
                  <a:gd name="T75" fmla="*/ 34 h 139"/>
                  <a:gd name="T76" fmla="*/ 255 w 503"/>
                  <a:gd name="T77" fmla="*/ 38 h 139"/>
                  <a:gd name="T78" fmla="*/ 321 w 503"/>
                  <a:gd name="T79" fmla="*/ 38 h 139"/>
                  <a:gd name="T80" fmla="*/ 382 w 503"/>
                  <a:gd name="T81" fmla="*/ 40 h 139"/>
                  <a:gd name="T82" fmla="*/ 432 w 503"/>
                  <a:gd name="T83" fmla="*/ 40 h 139"/>
                  <a:gd name="T84" fmla="*/ 467 w 503"/>
                  <a:gd name="T85" fmla="*/ 4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3" h="139">
                    <a:moveTo>
                      <a:pt x="467" y="40"/>
                    </a:moveTo>
                    <a:lnTo>
                      <a:pt x="474" y="46"/>
                    </a:lnTo>
                    <a:lnTo>
                      <a:pt x="485" y="53"/>
                    </a:lnTo>
                    <a:lnTo>
                      <a:pt x="495" y="60"/>
                    </a:lnTo>
                    <a:lnTo>
                      <a:pt x="503" y="67"/>
                    </a:lnTo>
                    <a:lnTo>
                      <a:pt x="503" y="78"/>
                    </a:lnTo>
                    <a:lnTo>
                      <a:pt x="503" y="89"/>
                    </a:lnTo>
                    <a:lnTo>
                      <a:pt x="503" y="93"/>
                    </a:lnTo>
                    <a:lnTo>
                      <a:pt x="503" y="99"/>
                    </a:lnTo>
                    <a:lnTo>
                      <a:pt x="503" y="105"/>
                    </a:lnTo>
                    <a:lnTo>
                      <a:pt x="503" y="112"/>
                    </a:lnTo>
                    <a:lnTo>
                      <a:pt x="461" y="113"/>
                    </a:lnTo>
                    <a:lnTo>
                      <a:pt x="422" y="114"/>
                    </a:lnTo>
                    <a:lnTo>
                      <a:pt x="383" y="114"/>
                    </a:lnTo>
                    <a:lnTo>
                      <a:pt x="344" y="114"/>
                    </a:lnTo>
                    <a:lnTo>
                      <a:pt x="304" y="114"/>
                    </a:lnTo>
                    <a:lnTo>
                      <a:pt x="263" y="119"/>
                    </a:lnTo>
                    <a:lnTo>
                      <a:pt x="221" y="127"/>
                    </a:lnTo>
                    <a:lnTo>
                      <a:pt x="179" y="139"/>
                    </a:lnTo>
                    <a:lnTo>
                      <a:pt x="161" y="133"/>
                    </a:lnTo>
                    <a:lnTo>
                      <a:pt x="144" y="126"/>
                    </a:lnTo>
                    <a:lnTo>
                      <a:pt x="125" y="117"/>
                    </a:lnTo>
                    <a:lnTo>
                      <a:pt x="106" y="107"/>
                    </a:lnTo>
                    <a:lnTo>
                      <a:pt x="83" y="97"/>
                    </a:lnTo>
                    <a:lnTo>
                      <a:pt x="58" y="87"/>
                    </a:lnTo>
                    <a:lnTo>
                      <a:pt x="30" y="80"/>
                    </a:lnTo>
                    <a:lnTo>
                      <a:pt x="0" y="76"/>
                    </a:lnTo>
                    <a:lnTo>
                      <a:pt x="2" y="67"/>
                    </a:lnTo>
                    <a:lnTo>
                      <a:pt x="6" y="54"/>
                    </a:lnTo>
                    <a:lnTo>
                      <a:pt x="10" y="40"/>
                    </a:lnTo>
                    <a:lnTo>
                      <a:pt x="14" y="25"/>
                    </a:lnTo>
                    <a:lnTo>
                      <a:pt x="18" y="12"/>
                    </a:lnTo>
                    <a:lnTo>
                      <a:pt x="23" y="4"/>
                    </a:lnTo>
                    <a:lnTo>
                      <a:pt x="29" y="0"/>
                    </a:lnTo>
                    <a:lnTo>
                      <a:pt x="36" y="4"/>
                    </a:lnTo>
                    <a:lnTo>
                      <a:pt x="71" y="17"/>
                    </a:lnTo>
                    <a:lnTo>
                      <a:pt x="123" y="28"/>
                    </a:lnTo>
                    <a:lnTo>
                      <a:pt x="186" y="34"/>
                    </a:lnTo>
                    <a:lnTo>
                      <a:pt x="255" y="38"/>
                    </a:lnTo>
                    <a:lnTo>
                      <a:pt x="321" y="38"/>
                    </a:lnTo>
                    <a:lnTo>
                      <a:pt x="382" y="40"/>
                    </a:lnTo>
                    <a:lnTo>
                      <a:pt x="432" y="40"/>
                    </a:lnTo>
                    <a:lnTo>
                      <a:pt x="467" y="4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52" name="Freeform 148"/>
              <p:cNvSpPr>
                <a:spLocks/>
              </p:cNvSpPr>
              <p:nvPr/>
            </p:nvSpPr>
            <p:spPr bwMode="auto">
              <a:xfrm>
                <a:off x="633" y="1050"/>
                <a:ext cx="116" cy="59"/>
              </a:xfrm>
              <a:custGeom>
                <a:avLst/>
                <a:gdLst>
                  <a:gd name="T0" fmla="*/ 540 w 540"/>
                  <a:gd name="T1" fmla="*/ 0 h 194"/>
                  <a:gd name="T2" fmla="*/ 536 w 540"/>
                  <a:gd name="T3" fmla="*/ 15 h 194"/>
                  <a:gd name="T4" fmla="*/ 534 w 540"/>
                  <a:gd name="T5" fmla="*/ 32 h 194"/>
                  <a:gd name="T6" fmla="*/ 532 w 540"/>
                  <a:gd name="T7" fmla="*/ 48 h 194"/>
                  <a:gd name="T8" fmla="*/ 530 w 540"/>
                  <a:gd name="T9" fmla="*/ 66 h 194"/>
                  <a:gd name="T10" fmla="*/ 528 w 540"/>
                  <a:gd name="T11" fmla="*/ 83 h 194"/>
                  <a:gd name="T12" fmla="*/ 527 w 540"/>
                  <a:gd name="T13" fmla="*/ 99 h 194"/>
                  <a:gd name="T14" fmla="*/ 525 w 540"/>
                  <a:gd name="T15" fmla="*/ 116 h 194"/>
                  <a:gd name="T16" fmla="*/ 522 w 540"/>
                  <a:gd name="T17" fmla="*/ 134 h 194"/>
                  <a:gd name="T18" fmla="*/ 465 w 540"/>
                  <a:gd name="T19" fmla="*/ 148 h 194"/>
                  <a:gd name="T20" fmla="*/ 402 w 540"/>
                  <a:gd name="T21" fmla="*/ 163 h 194"/>
                  <a:gd name="T22" fmla="*/ 332 w 540"/>
                  <a:gd name="T23" fmla="*/ 177 h 194"/>
                  <a:gd name="T24" fmla="*/ 261 w 540"/>
                  <a:gd name="T25" fmla="*/ 189 h 194"/>
                  <a:gd name="T26" fmla="*/ 188 w 540"/>
                  <a:gd name="T27" fmla="*/ 194 h 194"/>
                  <a:gd name="T28" fmla="*/ 119 w 540"/>
                  <a:gd name="T29" fmla="*/ 192 h 194"/>
                  <a:gd name="T30" fmla="*/ 55 w 540"/>
                  <a:gd name="T31" fmla="*/ 177 h 194"/>
                  <a:gd name="T32" fmla="*/ 0 w 540"/>
                  <a:gd name="T33" fmla="*/ 151 h 194"/>
                  <a:gd name="T34" fmla="*/ 56 w 540"/>
                  <a:gd name="T35" fmla="*/ 120 h 194"/>
                  <a:gd name="T36" fmla="*/ 122 w 540"/>
                  <a:gd name="T37" fmla="*/ 93 h 194"/>
                  <a:gd name="T38" fmla="*/ 194 w 540"/>
                  <a:gd name="T39" fmla="*/ 67 h 194"/>
                  <a:gd name="T40" fmla="*/ 270 w 540"/>
                  <a:gd name="T41" fmla="*/ 45 h 194"/>
                  <a:gd name="T42" fmla="*/ 344 w 540"/>
                  <a:gd name="T43" fmla="*/ 26 h 194"/>
                  <a:gd name="T44" fmla="*/ 417 w 540"/>
                  <a:gd name="T45" fmla="*/ 11 h 194"/>
                  <a:gd name="T46" fmla="*/ 483 w 540"/>
                  <a:gd name="T47" fmla="*/ 2 h 194"/>
                  <a:gd name="T48" fmla="*/ 540 w 540"/>
                  <a:gd name="T4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194">
                    <a:moveTo>
                      <a:pt x="540" y="0"/>
                    </a:moveTo>
                    <a:lnTo>
                      <a:pt x="536" y="15"/>
                    </a:lnTo>
                    <a:lnTo>
                      <a:pt x="534" y="32"/>
                    </a:lnTo>
                    <a:lnTo>
                      <a:pt x="532" y="48"/>
                    </a:lnTo>
                    <a:lnTo>
                      <a:pt x="530" y="66"/>
                    </a:lnTo>
                    <a:lnTo>
                      <a:pt x="528" y="83"/>
                    </a:lnTo>
                    <a:lnTo>
                      <a:pt x="527" y="99"/>
                    </a:lnTo>
                    <a:lnTo>
                      <a:pt x="525" y="116"/>
                    </a:lnTo>
                    <a:lnTo>
                      <a:pt x="522" y="134"/>
                    </a:lnTo>
                    <a:lnTo>
                      <a:pt x="465" y="148"/>
                    </a:lnTo>
                    <a:lnTo>
                      <a:pt x="402" y="163"/>
                    </a:lnTo>
                    <a:lnTo>
                      <a:pt x="332" y="177"/>
                    </a:lnTo>
                    <a:lnTo>
                      <a:pt x="261" y="189"/>
                    </a:lnTo>
                    <a:lnTo>
                      <a:pt x="188" y="194"/>
                    </a:lnTo>
                    <a:lnTo>
                      <a:pt x="119" y="192"/>
                    </a:lnTo>
                    <a:lnTo>
                      <a:pt x="55" y="177"/>
                    </a:lnTo>
                    <a:lnTo>
                      <a:pt x="0" y="151"/>
                    </a:lnTo>
                    <a:lnTo>
                      <a:pt x="56" y="120"/>
                    </a:lnTo>
                    <a:lnTo>
                      <a:pt x="122" y="93"/>
                    </a:lnTo>
                    <a:lnTo>
                      <a:pt x="194" y="67"/>
                    </a:lnTo>
                    <a:lnTo>
                      <a:pt x="270" y="45"/>
                    </a:lnTo>
                    <a:lnTo>
                      <a:pt x="344" y="26"/>
                    </a:lnTo>
                    <a:lnTo>
                      <a:pt x="417" y="11"/>
                    </a:lnTo>
                    <a:lnTo>
                      <a:pt x="483" y="2"/>
                    </a:lnTo>
                    <a:lnTo>
                      <a:pt x="540"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53" name="Freeform 149"/>
              <p:cNvSpPr>
                <a:spLocks/>
              </p:cNvSpPr>
              <p:nvPr/>
            </p:nvSpPr>
            <p:spPr bwMode="auto">
              <a:xfrm>
                <a:off x="752" y="1062"/>
                <a:ext cx="17" cy="37"/>
              </a:xfrm>
              <a:custGeom>
                <a:avLst/>
                <a:gdLst>
                  <a:gd name="T0" fmla="*/ 73 w 81"/>
                  <a:gd name="T1" fmla="*/ 3 h 121"/>
                  <a:gd name="T2" fmla="*/ 73 w 81"/>
                  <a:gd name="T3" fmla="*/ 16 h 121"/>
                  <a:gd name="T4" fmla="*/ 73 w 81"/>
                  <a:gd name="T5" fmla="*/ 31 h 121"/>
                  <a:gd name="T6" fmla="*/ 74 w 81"/>
                  <a:gd name="T7" fmla="*/ 46 h 121"/>
                  <a:gd name="T8" fmla="*/ 76 w 81"/>
                  <a:gd name="T9" fmla="*/ 62 h 121"/>
                  <a:gd name="T10" fmla="*/ 78 w 81"/>
                  <a:gd name="T11" fmla="*/ 77 h 121"/>
                  <a:gd name="T12" fmla="*/ 79 w 81"/>
                  <a:gd name="T13" fmla="*/ 92 h 121"/>
                  <a:gd name="T14" fmla="*/ 80 w 81"/>
                  <a:gd name="T15" fmla="*/ 107 h 121"/>
                  <a:gd name="T16" fmla="*/ 81 w 81"/>
                  <a:gd name="T17" fmla="*/ 121 h 121"/>
                  <a:gd name="T18" fmla="*/ 75 w 81"/>
                  <a:gd name="T19" fmla="*/ 121 h 121"/>
                  <a:gd name="T20" fmla="*/ 66 w 81"/>
                  <a:gd name="T21" fmla="*/ 121 h 121"/>
                  <a:gd name="T22" fmla="*/ 53 w 81"/>
                  <a:gd name="T23" fmla="*/ 121 h 121"/>
                  <a:gd name="T24" fmla="*/ 41 w 81"/>
                  <a:gd name="T25" fmla="*/ 121 h 121"/>
                  <a:gd name="T26" fmla="*/ 27 w 81"/>
                  <a:gd name="T27" fmla="*/ 121 h 121"/>
                  <a:gd name="T28" fmla="*/ 15 w 81"/>
                  <a:gd name="T29" fmla="*/ 121 h 121"/>
                  <a:gd name="T30" fmla="*/ 5 w 81"/>
                  <a:gd name="T31" fmla="*/ 121 h 121"/>
                  <a:gd name="T32" fmla="*/ 0 w 81"/>
                  <a:gd name="T33" fmla="*/ 121 h 121"/>
                  <a:gd name="T34" fmla="*/ 3 w 81"/>
                  <a:gd name="T35" fmla="*/ 108 h 121"/>
                  <a:gd name="T36" fmla="*/ 5 w 81"/>
                  <a:gd name="T37" fmla="*/ 94 h 121"/>
                  <a:gd name="T38" fmla="*/ 6 w 81"/>
                  <a:gd name="T39" fmla="*/ 77 h 121"/>
                  <a:gd name="T40" fmla="*/ 9 w 81"/>
                  <a:gd name="T41" fmla="*/ 62 h 121"/>
                  <a:gd name="T42" fmla="*/ 9 w 81"/>
                  <a:gd name="T43" fmla="*/ 44 h 121"/>
                  <a:gd name="T44" fmla="*/ 9 w 81"/>
                  <a:gd name="T45" fmla="*/ 28 h 121"/>
                  <a:gd name="T46" fmla="*/ 9 w 81"/>
                  <a:gd name="T47" fmla="*/ 14 h 121"/>
                  <a:gd name="T48" fmla="*/ 10 w 81"/>
                  <a:gd name="T49" fmla="*/ 3 h 121"/>
                  <a:gd name="T50" fmla="*/ 14 w 81"/>
                  <a:gd name="T51" fmla="*/ 0 h 121"/>
                  <a:gd name="T52" fmla="*/ 22 w 81"/>
                  <a:gd name="T53" fmla="*/ 0 h 121"/>
                  <a:gd name="T54" fmla="*/ 32 w 81"/>
                  <a:gd name="T55" fmla="*/ 1 h 121"/>
                  <a:gd name="T56" fmla="*/ 44 w 81"/>
                  <a:gd name="T57" fmla="*/ 3 h 121"/>
                  <a:gd name="T58" fmla="*/ 54 w 81"/>
                  <a:gd name="T59" fmla="*/ 5 h 121"/>
                  <a:gd name="T60" fmla="*/ 63 w 81"/>
                  <a:gd name="T61" fmla="*/ 6 h 121"/>
                  <a:gd name="T62" fmla="*/ 69 w 81"/>
                  <a:gd name="T63" fmla="*/ 5 h 121"/>
                  <a:gd name="T64" fmla="*/ 73 w 81"/>
                  <a:gd name="T65"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121">
                    <a:moveTo>
                      <a:pt x="73" y="3"/>
                    </a:moveTo>
                    <a:lnTo>
                      <a:pt x="73" y="16"/>
                    </a:lnTo>
                    <a:lnTo>
                      <a:pt x="73" y="31"/>
                    </a:lnTo>
                    <a:lnTo>
                      <a:pt x="74" y="46"/>
                    </a:lnTo>
                    <a:lnTo>
                      <a:pt x="76" y="62"/>
                    </a:lnTo>
                    <a:lnTo>
                      <a:pt x="78" y="77"/>
                    </a:lnTo>
                    <a:lnTo>
                      <a:pt x="79" y="92"/>
                    </a:lnTo>
                    <a:lnTo>
                      <a:pt x="80" y="107"/>
                    </a:lnTo>
                    <a:lnTo>
                      <a:pt x="81" y="121"/>
                    </a:lnTo>
                    <a:lnTo>
                      <a:pt x="75" y="121"/>
                    </a:lnTo>
                    <a:lnTo>
                      <a:pt x="66" y="121"/>
                    </a:lnTo>
                    <a:lnTo>
                      <a:pt x="53" y="121"/>
                    </a:lnTo>
                    <a:lnTo>
                      <a:pt x="41" y="121"/>
                    </a:lnTo>
                    <a:lnTo>
                      <a:pt x="27" y="121"/>
                    </a:lnTo>
                    <a:lnTo>
                      <a:pt x="15" y="121"/>
                    </a:lnTo>
                    <a:lnTo>
                      <a:pt x="5" y="121"/>
                    </a:lnTo>
                    <a:lnTo>
                      <a:pt x="0" y="121"/>
                    </a:lnTo>
                    <a:lnTo>
                      <a:pt x="3" y="108"/>
                    </a:lnTo>
                    <a:lnTo>
                      <a:pt x="5" y="94"/>
                    </a:lnTo>
                    <a:lnTo>
                      <a:pt x="6" y="77"/>
                    </a:lnTo>
                    <a:lnTo>
                      <a:pt x="9" y="62"/>
                    </a:lnTo>
                    <a:lnTo>
                      <a:pt x="9" y="44"/>
                    </a:lnTo>
                    <a:lnTo>
                      <a:pt x="9" y="28"/>
                    </a:lnTo>
                    <a:lnTo>
                      <a:pt x="9" y="14"/>
                    </a:lnTo>
                    <a:lnTo>
                      <a:pt x="10" y="3"/>
                    </a:lnTo>
                    <a:lnTo>
                      <a:pt x="14" y="0"/>
                    </a:lnTo>
                    <a:lnTo>
                      <a:pt x="22" y="0"/>
                    </a:lnTo>
                    <a:lnTo>
                      <a:pt x="32" y="1"/>
                    </a:lnTo>
                    <a:lnTo>
                      <a:pt x="44" y="3"/>
                    </a:lnTo>
                    <a:lnTo>
                      <a:pt x="54" y="5"/>
                    </a:lnTo>
                    <a:lnTo>
                      <a:pt x="63" y="6"/>
                    </a:lnTo>
                    <a:lnTo>
                      <a:pt x="69" y="5"/>
                    </a:lnTo>
                    <a:lnTo>
                      <a:pt x="73" y="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54" name="Freeform 150"/>
              <p:cNvSpPr>
                <a:spLocks/>
              </p:cNvSpPr>
              <p:nvPr/>
            </p:nvSpPr>
            <p:spPr bwMode="auto">
              <a:xfrm>
                <a:off x="749" y="1101"/>
                <a:ext cx="22" cy="116"/>
              </a:xfrm>
              <a:custGeom>
                <a:avLst/>
                <a:gdLst>
                  <a:gd name="T0" fmla="*/ 88 w 103"/>
                  <a:gd name="T1" fmla="*/ 18 h 387"/>
                  <a:gd name="T2" fmla="*/ 95 w 103"/>
                  <a:gd name="T3" fmla="*/ 58 h 387"/>
                  <a:gd name="T4" fmla="*/ 101 w 103"/>
                  <a:gd name="T5" fmla="*/ 108 h 387"/>
                  <a:gd name="T6" fmla="*/ 102 w 103"/>
                  <a:gd name="T7" fmla="*/ 163 h 387"/>
                  <a:gd name="T8" fmla="*/ 103 w 103"/>
                  <a:gd name="T9" fmla="*/ 219 h 387"/>
                  <a:gd name="T10" fmla="*/ 101 w 103"/>
                  <a:gd name="T11" fmla="*/ 271 h 387"/>
                  <a:gd name="T12" fmla="*/ 98 w 103"/>
                  <a:gd name="T13" fmla="*/ 319 h 387"/>
                  <a:gd name="T14" fmla="*/ 93 w 103"/>
                  <a:gd name="T15" fmla="*/ 358 h 387"/>
                  <a:gd name="T16" fmla="*/ 88 w 103"/>
                  <a:gd name="T17" fmla="*/ 387 h 387"/>
                  <a:gd name="T18" fmla="*/ 82 w 103"/>
                  <a:gd name="T19" fmla="*/ 387 h 387"/>
                  <a:gd name="T20" fmla="*/ 75 w 103"/>
                  <a:gd name="T21" fmla="*/ 387 h 387"/>
                  <a:gd name="T22" fmla="*/ 64 w 103"/>
                  <a:gd name="T23" fmla="*/ 387 h 387"/>
                  <a:gd name="T24" fmla="*/ 55 w 103"/>
                  <a:gd name="T25" fmla="*/ 387 h 387"/>
                  <a:gd name="T26" fmla="*/ 43 w 103"/>
                  <a:gd name="T27" fmla="*/ 387 h 387"/>
                  <a:gd name="T28" fmla="*/ 32 w 103"/>
                  <a:gd name="T29" fmla="*/ 387 h 387"/>
                  <a:gd name="T30" fmla="*/ 21 w 103"/>
                  <a:gd name="T31" fmla="*/ 387 h 387"/>
                  <a:gd name="T32" fmla="*/ 15 w 103"/>
                  <a:gd name="T33" fmla="*/ 387 h 387"/>
                  <a:gd name="T34" fmla="*/ 8 w 103"/>
                  <a:gd name="T35" fmla="*/ 348 h 387"/>
                  <a:gd name="T36" fmla="*/ 4 w 103"/>
                  <a:gd name="T37" fmla="*/ 303 h 387"/>
                  <a:gd name="T38" fmla="*/ 0 w 103"/>
                  <a:gd name="T39" fmla="*/ 252 h 387"/>
                  <a:gd name="T40" fmla="*/ 0 w 103"/>
                  <a:gd name="T41" fmla="*/ 200 h 387"/>
                  <a:gd name="T42" fmla="*/ 1 w 103"/>
                  <a:gd name="T43" fmla="*/ 145 h 387"/>
                  <a:gd name="T44" fmla="*/ 8 w 103"/>
                  <a:gd name="T45" fmla="*/ 93 h 387"/>
                  <a:gd name="T46" fmla="*/ 18 w 103"/>
                  <a:gd name="T47" fmla="*/ 43 h 387"/>
                  <a:gd name="T48" fmla="*/ 33 w 103"/>
                  <a:gd name="T49" fmla="*/ 0 h 387"/>
                  <a:gd name="T50" fmla="*/ 37 w 103"/>
                  <a:gd name="T51" fmla="*/ 3 h 387"/>
                  <a:gd name="T52" fmla="*/ 44 w 103"/>
                  <a:gd name="T53" fmla="*/ 6 h 387"/>
                  <a:gd name="T54" fmla="*/ 51 w 103"/>
                  <a:gd name="T55" fmla="*/ 9 h 387"/>
                  <a:gd name="T56" fmla="*/ 61 w 103"/>
                  <a:gd name="T57" fmla="*/ 12 h 387"/>
                  <a:gd name="T58" fmla="*/ 68 w 103"/>
                  <a:gd name="T59" fmla="*/ 13 h 387"/>
                  <a:gd name="T60" fmla="*/ 76 w 103"/>
                  <a:gd name="T61" fmla="*/ 16 h 387"/>
                  <a:gd name="T62" fmla="*/ 82 w 103"/>
                  <a:gd name="T63" fmla="*/ 17 h 387"/>
                  <a:gd name="T64" fmla="*/ 88 w 103"/>
                  <a:gd name="T65" fmla="*/ 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387">
                    <a:moveTo>
                      <a:pt x="88" y="18"/>
                    </a:moveTo>
                    <a:lnTo>
                      <a:pt x="95" y="58"/>
                    </a:lnTo>
                    <a:lnTo>
                      <a:pt x="101" y="108"/>
                    </a:lnTo>
                    <a:lnTo>
                      <a:pt x="102" y="163"/>
                    </a:lnTo>
                    <a:lnTo>
                      <a:pt x="103" y="219"/>
                    </a:lnTo>
                    <a:lnTo>
                      <a:pt x="101" y="271"/>
                    </a:lnTo>
                    <a:lnTo>
                      <a:pt x="98" y="319"/>
                    </a:lnTo>
                    <a:lnTo>
                      <a:pt x="93" y="358"/>
                    </a:lnTo>
                    <a:lnTo>
                      <a:pt x="88" y="387"/>
                    </a:lnTo>
                    <a:lnTo>
                      <a:pt x="82" y="387"/>
                    </a:lnTo>
                    <a:lnTo>
                      <a:pt x="75" y="387"/>
                    </a:lnTo>
                    <a:lnTo>
                      <a:pt x="64" y="387"/>
                    </a:lnTo>
                    <a:lnTo>
                      <a:pt x="55" y="387"/>
                    </a:lnTo>
                    <a:lnTo>
                      <a:pt x="43" y="387"/>
                    </a:lnTo>
                    <a:lnTo>
                      <a:pt x="32" y="387"/>
                    </a:lnTo>
                    <a:lnTo>
                      <a:pt x="21" y="387"/>
                    </a:lnTo>
                    <a:lnTo>
                      <a:pt x="15" y="387"/>
                    </a:lnTo>
                    <a:lnTo>
                      <a:pt x="8" y="348"/>
                    </a:lnTo>
                    <a:lnTo>
                      <a:pt x="4" y="303"/>
                    </a:lnTo>
                    <a:lnTo>
                      <a:pt x="0" y="252"/>
                    </a:lnTo>
                    <a:lnTo>
                      <a:pt x="0" y="200"/>
                    </a:lnTo>
                    <a:lnTo>
                      <a:pt x="1" y="145"/>
                    </a:lnTo>
                    <a:lnTo>
                      <a:pt x="8" y="93"/>
                    </a:lnTo>
                    <a:lnTo>
                      <a:pt x="18" y="43"/>
                    </a:lnTo>
                    <a:lnTo>
                      <a:pt x="33" y="0"/>
                    </a:lnTo>
                    <a:lnTo>
                      <a:pt x="37" y="3"/>
                    </a:lnTo>
                    <a:lnTo>
                      <a:pt x="44" y="6"/>
                    </a:lnTo>
                    <a:lnTo>
                      <a:pt x="51" y="9"/>
                    </a:lnTo>
                    <a:lnTo>
                      <a:pt x="61" y="12"/>
                    </a:lnTo>
                    <a:lnTo>
                      <a:pt x="68" y="13"/>
                    </a:lnTo>
                    <a:lnTo>
                      <a:pt x="76" y="16"/>
                    </a:lnTo>
                    <a:lnTo>
                      <a:pt x="82" y="17"/>
                    </a:lnTo>
                    <a:lnTo>
                      <a:pt x="88" y="18"/>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55" name="Freeform 151"/>
              <p:cNvSpPr>
                <a:spLocks/>
              </p:cNvSpPr>
              <p:nvPr/>
            </p:nvSpPr>
            <p:spPr bwMode="auto">
              <a:xfrm>
                <a:off x="554" y="1103"/>
                <a:ext cx="63" cy="33"/>
              </a:xfrm>
              <a:custGeom>
                <a:avLst/>
                <a:gdLst>
                  <a:gd name="T0" fmla="*/ 288 w 288"/>
                  <a:gd name="T1" fmla="*/ 4 h 112"/>
                  <a:gd name="T2" fmla="*/ 281 w 288"/>
                  <a:gd name="T3" fmla="*/ 17 h 112"/>
                  <a:gd name="T4" fmla="*/ 275 w 288"/>
                  <a:gd name="T5" fmla="*/ 30 h 112"/>
                  <a:gd name="T6" fmla="*/ 269 w 288"/>
                  <a:gd name="T7" fmla="*/ 43 h 112"/>
                  <a:gd name="T8" fmla="*/ 264 w 288"/>
                  <a:gd name="T9" fmla="*/ 57 h 112"/>
                  <a:gd name="T10" fmla="*/ 258 w 288"/>
                  <a:gd name="T11" fmla="*/ 70 h 112"/>
                  <a:gd name="T12" fmla="*/ 254 w 288"/>
                  <a:gd name="T13" fmla="*/ 84 h 112"/>
                  <a:gd name="T14" fmla="*/ 248 w 288"/>
                  <a:gd name="T15" fmla="*/ 97 h 112"/>
                  <a:gd name="T16" fmla="*/ 243 w 288"/>
                  <a:gd name="T17" fmla="*/ 112 h 112"/>
                  <a:gd name="T18" fmla="*/ 232 w 288"/>
                  <a:gd name="T19" fmla="*/ 110 h 112"/>
                  <a:gd name="T20" fmla="*/ 222 w 288"/>
                  <a:gd name="T21" fmla="*/ 110 h 112"/>
                  <a:gd name="T22" fmla="*/ 211 w 288"/>
                  <a:gd name="T23" fmla="*/ 110 h 112"/>
                  <a:gd name="T24" fmla="*/ 200 w 288"/>
                  <a:gd name="T25" fmla="*/ 110 h 112"/>
                  <a:gd name="T26" fmla="*/ 188 w 288"/>
                  <a:gd name="T27" fmla="*/ 108 h 112"/>
                  <a:gd name="T28" fmla="*/ 178 w 288"/>
                  <a:gd name="T29" fmla="*/ 107 h 112"/>
                  <a:gd name="T30" fmla="*/ 165 w 288"/>
                  <a:gd name="T31" fmla="*/ 104 h 112"/>
                  <a:gd name="T32" fmla="*/ 153 w 288"/>
                  <a:gd name="T33" fmla="*/ 103 h 112"/>
                  <a:gd name="T34" fmla="*/ 148 w 288"/>
                  <a:gd name="T35" fmla="*/ 96 h 112"/>
                  <a:gd name="T36" fmla="*/ 142 w 288"/>
                  <a:gd name="T37" fmla="*/ 89 h 112"/>
                  <a:gd name="T38" fmla="*/ 135 w 288"/>
                  <a:gd name="T39" fmla="*/ 82 h 112"/>
                  <a:gd name="T40" fmla="*/ 128 w 288"/>
                  <a:gd name="T41" fmla="*/ 75 h 112"/>
                  <a:gd name="T42" fmla="*/ 120 w 288"/>
                  <a:gd name="T43" fmla="*/ 66 h 112"/>
                  <a:gd name="T44" fmla="*/ 113 w 288"/>
                  <a:gd name="T45" fmla="*/ 58 h 112"/>
                  <a:gd name="T46" fmla="*/ 104 w 288"/>
                  <a:gd name="T47" fmla="*/ 49 h 112"/>
                  <a:gd name="T48" fmla="*/ 98 w 288"/>
                  <a:gd name="T49" fmla="*/ 40 h 112"/>
                  <a:gd name="T50" fmla="*/ 84 w 288"/>
                  <a:gd name="T51" fmla="*/ 40 h 112"/>
                  <a:gd name="T52" fmla="*/ 72 w 288"/>
                  <a:gd name="T53" fmla="*/ 40 h 112"/>
                  <a:gd name="T54" fmla="*/ 59 w 288"/>
                  <a:gd name="T55" fmla="*/ 42 h 112"/>
                  <a:gd name="T56" fmla="*/ 48 w 288"/>
                  <a:gd name="T57" fmla="*/ 44 h 112"/>
                  <a:gd name="T58" fmla="*/ 37 w 288"/>
                  <a:gd name="T59" fmla="*/ 45 h 112"/>
                  <a:gd name="T60" fmla="*/ 25 w 288"/>
                  <a:gd name="T61" fmla="*/ 46 h 112"/>
                  <a:gd name="T62" fmla="*/ 12 w 288"/>
                  <a:gd name="T63" fmla="*/ 47 h 112"/>
                  <a:gd name="T64" fmla="*/ 0 w 288"/>
                  <a:gd name="T65" fmla="*/ 49 h 112"/>
                  <a:gd name="T66" fmla="*/ 21 w 288"/>
                  <a:gd name="T67" fmla="*/ 27 h 112"/>
                  <a:gd name="T68" fmla="*/ 54 w 288"/>
                  <a:gd name="T69" fmla="*/ 14 h 112"/>
                  <a:gd name="T70" fmla="*/ 92 w 288"/>
                  <a:gd name="T71" fmla="*/ 6 h 112"/>
                  <a:gd name="T72" fmla="*/ 136 w 288"/>
                  <a:gd name="T73" fmla="*/ 2 h 112"/>
                  <a:gd name="T74" fmla="*/ 179 w 288"/>
                  <a:gd name="T75" fmla="*/ 0 h 112"/>
                  <a:gd name="T76" fmla="*/ 222 w 288"/>
                  <a:gd name="T77" fmla="*/ 1 h 112"/>
                  <a:gd name="T78" fmla="*/ 258 w 288"/>
                  <a:gd name="T79" fmla="*/ 2 h 112"/>
                  <a:gd name="T80" fmla="*/ 288 w 288"/>
                  <a:gd name="T81"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8" h="112">
                    <a:moveTo>
                      <a:pt x="288" y="4"/>
                    </a:moveTo>
                    <a:lnTo>
                      <a:pt x="281" y="17"/>
                    </a:lnTo>
                    <a:lnTo>
                      <a:pt x="275" y="30"/>
                    </a:lnTo>
                    <a:lnTo>
                      <a:pt x="269" y="43"/>
                    </a:lnTo>
                    <a:lnTo>
                      <a:pt x="264" y="57"/>
                    </a:lnTo>
                    <a:lnTo>
                      <a:pt x="258" y="70"/>
                    </a:lnTo>
                    <a:lnTo>
                      <a:pt x="254" y="84"/>
                    </a:lnTo>
                    <a:lnTo>
                      <a:pt x="248" y="97"/>
                    </a:lnTo>
                    <a:lnTo>
                      <a:pt x="243" y="112"/>
                    </a:lnTo>
                    <a:lnTo>
                      <a:pt x="232" y="110"/>
                    </a:lnTo>
                    <a:lnTo>
                      <a:pt x="222" y="110"/>
                    </a:lnTo>
                    <a:lnTo>
                      <a:pt x="211" y="110"/>
                    </a:lnTo>
                    <a:lnTo>
                      <a:pt x="200" y="110"/>
                    </a:lnTo>
                    <a:lnTo>
                      <a:pt x="188" y="108"/>
                    </a:lnTo>
                    <a:lnTo>
                      <a:pt x="178" y="107"/>
                    </a:lnTo>
                    <a:lnTo>
                      <a:pt x="165" y="104"/>
                    </a:lnTo>
                    <a:lnTo>
                      <a:pt x="153" y="103"/>
                    </a:lnTo>
                    <a:lnTo>
                      <a:pt x="148" y="96"/>
                    </a:lnTo>
                    <a:lnTo>
                      <a:pt x="142" y="89"/>
                    </a:lnTo>
                    <a:lnTo>
                      <a:pt x="135" y="82"/>
                    </a:lnTo>
                    <a:lnTo>
                      <a:pt x="128" y="75"/>
                    </a:lnTo>
                    <a:lnTo>
                      <a:pt x="120" y="66"/>
                    </a:lnTo>
                    <a:lnTo>
                      <a:pt x="113" y="58"/>
                    </a:lnTo>
                    <a:lnTo>
                      <a:pt x="104" y="49"/>
                    </a:lnTo>
                    <a:lnTo>
                      <a:pt x="98" y="40"/>
                    </a:lnTo>
                    <a:lnTo>
                      <a:pt x="84" y="40"/>
                    </a:lnTo>
                    <a:lnTo>
                      <a:pt x="72" y="40"/>
                    </a:lnTo>
                    <a:lnTo>
                      <a:pt x="59" y="42"/>
                    </a:lnTo>
                    <a:lnTo>
                      <a:pt x="48" y="44"/>
                    </a:lnTo>
                    <a:lnTo>
                      <a:pt x="37" y="45"/>
                    </a:lnTo>
                    <a:lnTo>
                      <a:pt x="25" y="46"/>
                    </a:lnTo>
                    <a:lnTo>
                      <a:pt x="12" y="47"/>
                    </a:lnTo>
                    <a:lnTo>
                      <a:pt x="0" y="49"/>
                    </a:lnTo>
                    <a:lnTo>
                      <a:pt x="21" y="27"/>
                    </a:lnTo>
                    <a:lnTo>
                      <a:pt x="54" y="14"/>
                    </a:lnTo>
                    <a:lnTo>
                      <a:pt x="92" y="6"/>
                    </a:lnTo>
                    <a:lnTo>
                      <a:pt x="136" y="2"/>
                    </a:lnTo>
                    <a:lnTo>
                      <a:pt x="179" y="0"/>
                    </a:lnTo>
                    <a:lnTo>
                      <a:pt x="222" y="1"/>
                    </a:lnTo>
                    <a:lnTo>
                      <a:pt x="258" y="2"/>
                    </a:lnTo>
                    <a:lnTo>
                      <a:pt x="288" y="4"/>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56" name="Freeform 152"/>
              <p:cNvSpPr>
                <a:spLocks/>
              </p:cNvSpPr>
              <p:nvPr/>
            </p:nvSpPr>
            <p:spPr bwMode="auto">
              <a:xfrm>
                <a:off x="813" y="1142"/>
                <a:ext cx="70" cy="28"/>
              </a:xfrm>
              <a:custGeom>
                <a:avLst/>
                <a:gdLst>
                  <a:gd name="T0" fmla="*/ 253 w 324"/>
                  <a:gd name="T1" fmla="*/ 0 h 95"/>
                  <a:gd name="T2" fmla="*/ 262 w 324"/>
                  <a:gd name="T3" fmla="*/ 6 h 95"/>
                  <a:gd name="T4" fmla="*/ 272 w 324"/>
                  <a:gd name="T5" fmla="*/ 13 h 95"/>
                  <a:gd name="T6" fmla="*/ 281 w 324"/>
                  <a:gd name="T7" fmla="*/ 20 h 95"/>
                  <a:gd name="T8" fmla="*/ 291 w 324"/>
                  <a:gd name="T9" fmla="*/ 28 h 95"/>
                  <a:gd name="T10" fmla="*/ 299 w 324"/>
                  <a:gd name="T11" fmla="*/ 34 h 95"/>
                  <a:gd name="T12" fmla="*/ 309 w 324"/>
                  <a:gd name="T13" fmla="*/ 41 h 95"/>
                  <a:gd name="T14" fmla="*/ 316 w 324"/>
                  <a:gd name="T15" fmla="*/ 48 h 95"/>
                  <a:gd name="T16" fmla="*/ 324 w 324"/>
                  <a:gd name="T17" fmla="*/ 55 h 95"/>
                  <a:gd name="T18" fmla="*/ 323 w 324"/>
                  <a:gd name="T19" fmla="*/ 66 h 95"/>
                  <a:gd name="T20" fmla="*/ 323 w 324"/>
                  <a:gd name="T21" fmla="*/ 76 h 95"/>
                  <a:gd name="T22" fmla="*/ 319 w 324"/>
                  <a:gd name="T23" fmla="*/ 83 h 95"/>
                  <a:gd name="T24" fmla="*/ 316 w 324"/>
                  <a:gd name="T25" fmla="*/ 90 h 95"/>
                  <a:gd name="T26" fmla="*/ 280 w 324"/>
                  <a:gd name="T27" fmla="*/ 90 h 95"/>
                  <a:gd name="T28" fmla="*/ 241 w 324"/>
                  <a:gd name="T29" fmla="*/ 93 h 95"/>
                  <a:gd name="T30" fmla="*/ 198 w 324"/>
                  <a:gd name="T31" fmla="*/ 94 h 95"/>
                  <a:gd name="T32" fmla="*/ 154 w 324"/>
                  <a:gd name="T33" fmla="*/ 95 h 95"/>
                  <a:gd name="T34" fmla="*/ 109 w 324"/>
                  <a:gd name="T35" fmla="*/ 93 h 95"/>
                  <a:gd name="T36" fmla="*/ 68 w 324"/>
                  <a:gd name="T37" fmla="*/ 86 h 95"/>
                  <a:gd name="T38" fmla="*/ 30 w 324"/>
                  <a:gd name="T39" fmla="*/ 74 h 95"/>
                  <a:gd name="T40" fmla="*/ 0 w 324"/>
                  <a:gd name="T41" fmla="*/ 55 h 95"/>
                  <a:gd name="T42" fmla="*/ 14 w 324"/>
                  <a:gd name="T43" fmla="*/ 44 h 95"/>
                  <a:gd name="T44" fmla="*/ 43 w 324"/>
                  <a:gd name="T45" fmla="*/ 34 h 95"/>
                  <a:gd name="T46" fmla="*/ 80 w 324"/>
                  <a:gd name="T47" fmla="*/ 24 h 95"/>
                  <a:gd name="T48" fmla="*/ 122 w 324"/>
                  <a:gd name="T49" fmla="*/ 17 h 95"/>
                  <a:gd name="T50" fmla="*/ 164 w 324"/>
                  <a:gd name="T51" fmla="*/ 9 h 95"/>
                  <a:gd name="T52" fmla="*/ 203 w 324"/>
                  <a:gd name="T53" fmla="*/ 4 h 95"/>
                  <a:gd name="T54" fmla="*/ 234 w 324"/>
                  <a:gd name="T55" fmla="*/ 0 h 95"/>
                  <a:gd name="T56" fmla="*/ 253 w 324"/>
                  <a:gd name="T5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4" h="95">
                    <a:moveTo>
                      <a:pt x="253" y="0"/>
                    </a:moveTo>
                    <a:lnTo>
                      <a:pt x="262" y="6"/>
                    </a:lnTo>
                    <a:lnTo>
                      <a:pt x="272" y="13"/>
                    </a:lnTo>
                    <a:lnTo>
                      <a:pt x="281" y="20"/>
                    </a:lnTo>
                    <a:lnTo>
                      <a:pt x="291" y="28"/>
                    </a:lnTo>
                    <a:lnTo>
                      <a:pt x="299" y="34"/>
                    </a:lnTo>
                    <a:lnTo>
                      <a:pt x="309" y="41"/>
                    </a:lnTo>
                    <a:lnTo>
                      <a:pt x="316" y="48"/>
                    </a:lnTo>
                    <a:lnTo>
                      <a:pt x="324" y="55"/>
                    </a:lnTo>
                    <a:lnTo>
                      <a:pt x="323" y="66"/>
                    </a:lnTo>
                    <a:lnTo>
                      <a:pt x="323" y="76"/>
                    </a:lnTo>
                    <a:lnTo>
                      <a:pt x="319" y="83"/>
                    </a:lnTo>
                    <a:lnTo>
                      <a:pt x="316" y="90"/>
                    </a:lnTo>
                    <a:lnTo>
                      <a:pt x="280" y="90"/>
                    </a:lnTo>
                    <a:lnTo>
                      <a:pt x="241" y="93"/>
                    </a:lnTo>
                    <a:lnTo>
                      <a:pt x="198" y="94"/>
                    </a:lnTo>
                    <a:lnTo>
                      <a:pt x="154" y="95"/>
                    </a:lnTo>
                    <a:lnTo>
                      <a:pt x="109" y="93"/>
                    </a:lnTo>
                    <a:lnTo>
                      <a:pt x="68" y="86"/>
                    </a:lnTo>
                    <a:lnTo>
                      <a:pt x="30" y="74"/>
                    </a:lnTo>
                    <a:lnTo>
                      <a:pt x="0" y="55"/>
                    </a:lnTo>
                    <a:lnTo>
                      <a:pt x="14" y="44"/>
                    </a:lnTo>
                    <a:lnTo>
                      <a:pt x="43" y="34"/>
                    </a:lnTo>
                    <a:lnTo>
                      <a:pt x="80" y="24"/>
                    </a:lnTo>
                    <a:lnTo>
                      <a:pt x="122" y="17"/>
                    </a:lnTo>
                    <a:lnTo>
                      <a:pt x="164" y="9"/>
                    </a:lnTo>
                    <a:lnTo>
                      <a:pt x="203" y="4"/>
                    </a:lnTo>
                    <a:lnTo>
                      <a:pt x="234" y="0"/>
                    </a:lnTo>
                    <a:lnTo>
                      <a:pt x="253"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57" name="Freeform 153"/>
              <p:cNvSpPr>
                <a:spLocks/>
              </p:cNvSpPr>
              <p:nvPr/>
            </p:nvSpPr>
            <p:spPr bwMode="auto">
              <a:xfrm>
                <a:off x="593" y="1179"/>
                <a:ext cx="153" cy="86"/>
              </a:xfrm>
              <a:custGeom>
                <a:avLst/>
                <a:gdLst>
                  <a:gd name="T0" fmla="*/ 658 w 704"/>
                  <a:gd name="T1" fmla="*/ 23 h 288"/>
                  <a:gd name="T2" fmla="*/ 689 w 704"/>
                  <a:gd name="T3" fmla="*/ 61 h 288"/>
                  <a:gd name="T4" fmla="*/ 702 w 704"/>
                  <a:gd name="T5" fmla="*/ 97 h 288"/>
                  <a:gd name="T6" fmla="*/ 700 w 704"/>
                  <a:gd name="T7" fmla="*/ 142 h 288"/>
                  <a:gd name="T8" fmla="*/ 674 w 704"/>
                  <a:gd name="T9" fmla="*/ 182 h 288"/>
                  <a:gd name="T10" fmla="*/ 651 w 704"/>
                  <a:gd name="T11" fmla="*/ 192 h 288"/>
                  <a:gd name="T12" fmla="*/ 632 w 704"/>
                  <a:gd name="T13" fmla="*/ 192 h 288"/>
                  <a:gd name="T14" fmla="*/ 600 w 704"/>
                  <a:gd name="T15" fmla="*/ 190 h 288"/>
                  <a:gd name="T16" fmla="*/ 568 w 704"/>
                  <a:gd name="T17" fmla="*/ 206 h 288"/>
                  <a:gd name="T18" fmla="*/ 560 w 704"/>
                  <a:gd name="T19" fmla="*/ 228 h 288"/>
                  <a:gd name="T20" fmla="*/ 548 w 704"/>
                  <a:gd name="T21" fmla="*/ 237 h 288"/>
                  <a:gd name="T22" fmla="*/ 522 w 704"/>
                  <a:gd name="T23" fmla="*/ 236 h 288"/>
                  <a:gd name="T24" fmla="*/ 495 w 704"/>
                  <a:gd name="T25" fmla="*/ 222 h 288"/>
                  <a:gd name="T26" fmla="*/ 478 w 704"/>
                  <a:gd name="T27" fmla="*/ 190 h 288"/>
                  <a:gd name="T28" fmla="*/ 458 w 704"/>
                  <a:gd name="T29" fmla="*/ 158 h 288"/>
                  <a:gd name="T30" fmla="*/ 434 w 704"/>
                  <a:gd name="T31" fmla="*/ 138 h 288"/>
                  <a:gd name="T32" fmla="*/ 412 w 704"/>
                  <a:gd name="T33" fmla="*/ 145 h 288"/>
                  <a:gd name="T34" fmla="*/ 392 w 704"/>
                  <a:gd name="T35" fmla="*/ 167 h 288"/>
                  <a:gd name="T36" fmla="*/ 371 w 704"/>
                  <a:gd name="T37" fmla="*/ 191 h 288"/>
                  <a:gd name="T38" fmla="*/ 351 w 704"/>
                  <a:gd name="T39" fmla="*/ 214 h 288"/>
                  <a:gd name="T40" fmla="*/ 301 w 704"/>
                  <a:gd name="T41" fmla="*/ 218 h 288"/>
                  <a:gd name="T42" fmla="*/ 247 w 704"/>
                  <a:gd name="T43" fmla="*/ 212 h 288"/>
                  <a:gd name="T44" fmla="*/ 207 w 704"/>
                  <a:gd name="T45" fmla="*/ 223 h 288"/>
                  <a:gd name="T46" fmla="*/ 164 w 704"/>
                  <a:gd name="T47" fmla="*/ 259 h 288"/>
                  <a:gd name="T48" fmla="*/ 97 w 704"/>
                  <a:gd name="T49" fmla="*/ 287 h 288"/>
                  <a:gd name="T50" fmla="*/ 50 w 704"/>
                  <a:gd name="T51" fmla="*/ 287 h 288"/>
                  <a:gd name="T52" fmla="*/ 24 w 704"/>
                  <a:gd name="T53" fmla="*/ 285 h 288"/>
                  <a:gd name="T54" fmla="*/ 7 w 704"/>
                  <a:gd name="T55" fmla="*/ 281 h 288"/>
                  <a:gd name="T56" fmla="*/ 64 w 704"/>
                  <a:gd name="T57" fmla="*/ 222 h 288"/>
                  <a:gd name="T58" fmla="*/ 215 w 704"/>
                  <a:gd name="T59" fmla="*/ 119 h 288"/>
                  <a:gd name="T60" fmla="*/ 382 w 704"/>
                  <a:gd name="T61" fmla="*/ 39 h 288"/>
                  <a:gd name="T62" fmla="*/ 554 w 704"/>
                  <a:gd name="T63"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4" h="288">
                    <a:moveTo>
                      <a:pt x="638" y="1"/>
                    </a:moveTo>
                    <a:lnTo>
                      <a:pt x="658" y="23"/>
                    </a:lnTo>
                    <a:lnTo>
                      <a:pt x="676" y="42"/>
                    </a:lnTo>
                    <a:lnTo>
                      <a:pt x="689" y="61"/>
                    </a:lnTo>
                    <a:lnTo>
                      <a:pt x="699" y="80"/>
                    </a:lnTo>
                    <a:lnTo>
                      <a:pt x="702" y="97"/>
                    </a:lnTo>
                    <a:lnTo>
                      <a:pt x="704" y="119"/>
                    </a:lnTo>
                    <a:lnTo>
                      <a:pt x="700" y="142"/>
                    </a:lnTo>
                    <a:lnTo>
                      <a:pt x="693" y="172"/>
                    </a:lnTo>
                    <a:lnTo>
                      <a:pt x="674" y="182"/>
                    </a:lnTo>
                    <a:lnTo>
                      <a:pt x="662" y="189"/>
                    </a:lnTo>
                    <a:lnTo>
                      <a:pt x="651" y="192"/>
                    </a:lnTo>
                    <a:lnTo>
                      <a:pt x="643" y="193"/>
                    </a:lnTo>
                    <a:lnTo>
                      <a:pt x="632" y="192"/>
                    </a:lnTo>
                    <a:lnTo>
                      <a:pt x="619" y="191"/>
                    </a:lnTo>
                    <a:lnTo>
                      <a:pt x="600" y="190"/>
                    </a:lnTo>
                    <a:lnTo>
                      <a:pt x="575" y="190"/>
                    </a:lnTo>
                    <a:lnTo>
                      <a:pt x="568" y="206"/>
                    </a:lnTo>
                    <a:lnTo>
                      <a:pt x="565" y="219"/>
                    </a:lnTo>
                    <a:lnTo>
                      <a:pt x="560" y="228"/>
                    </a:lnTo>
                    <a:lnTo>
                      <a:pt x="555" y="235"/>
                    </a:lnTo>
                    <a:lnTo>
                      <a:pt x="548" y="237"/>
                    </a:lnTo>
                    <a:lnTo>
                      <a:pt x="537" y="238"/>
                    </a:lnTo>
                    <a:lnTo>
                      <a:pt x="522" y="236"/>
                    </a:lnTo>
                    <a:lnTo>
                      <a:pt x="503" y="235"/>
                    </a:lnTo>
                    <a:lnTo>
                      <a:pt x="495" y="222"/>
                    </a:lnTo>
                    <a:lnTo>
                      <a:pt x="488" y="206"/>
                    </a:lnTo>
                    <a:lnTo>
                      <a:pt x="478" y="190"/>
                    </a:lnTo>
                    <a:lnTo>
                      <a:pt x="469" y="174"/>
                    </a:lnTo>
                    <a:lnTo>
                      <a:pt x="458" y="158"/>
                    </a:lnTo>
                    <a:lnTo>
                      <a:pt x="447" y="146"/>
                    </a:lnTo>
                    <a:lnTo>
                      <a:pt x="434" y="138"/>
                    </a:lnTo>
                    <a:lnTo>
                      <a:pt x="422" y="135"/>
                    </a:lnTo>
                    <a:lnTo>
                      <a:pt x="412" y="145"/>
                    </a:lnTo>
                    <a:lnTo>
                      <a:pt x="401" y="157"/>
                    </a:lnTo>
                    <a:lnTo>
                      <a:pt x="392" y="167"/>
                    </a:lnTo>
                    <a:lnTo>
                      <a:pt x="382" y="180"/>
                    </a:lnTo>
                    <a:lnTo>
                      <a:pt x="371" y="191"/>
                    </a:lnTo>
                    <a:lnTo>
                      <a:pt x="361" y="203"/>
                    </a:lnTo>
                    <a:lnTo>
                      <a:pt x="351" y="214"/>
                    </a:lnTo>
                    <a:lnTo>
                      <a:pt x="342" y="225"/>
                    </a:lnTo>
                    <a:lnTo>
                      <a:pt x="301" y="218"/>
                    </a:lnTo>
                    <a:lnTo>
                      <a:pt x="272" y="215"/>
                    </a:lnTo>
                    <a:lnTo>
                      <a:pt x="247" y="212"/>
                    </a:lnTo>
                    <a:lnTo>
                      <a:pt x="227" y="216"/>
                    </a:lnTo>
                    <a:lnTo>
                      <a:pt x="207" y="223"/>
                    </a:lnTo>
                    <a:lnTo>
                      <a:pt x="188" y="237"/>
                    </a:lnTo>
                    <a:lnTo>
                      <a:pt x="164" y="259"/>
                    </a:lnTo>
                    <a:lnTo>
                      <a:pt x="134" y="288"/>
                    </a:lnTo>
                    <a:lnTo>
                      <a:pt x="97" y="287"/>
                    </a:lnTo>
                    <a:lnTo>
                      <a:pt x="70" y="287"/>
                    </a:lnTo>
                    <a:lnTo>
                      <a:pt x="50" y="287"/>
                    </a:lnTo>
                    <a:lnTo>
                      <a:pt x="36" y="287"/>
                    </a:lnTo>
                    <a:lnTo>
                      <a:pt x="24" y="285"/>
                    </a:lnTo>
                    <a:lnTo>
                      <a:pt x="16" y="284"/>
                    </a:lnTo>
                    <a:lnTo>
                      <a:pt x="7" y="281"/>
                    </a:lnTo>
                    <a:lnTo>
                      <a:pt x="0" y="280"/>
                    </a:lnTo>
                    <a:lnTo>
                      <a:pt x="64" y="222"/>
                    </a:lnTo>
                    <a:lnTo>
                      <a:pt x="137" y="168"/>
                    </a:lnTo>
                    <a:lnTo>
                      <a:pt x="215" y="119"/>
                    </a:lnTo>
                    <a:lnTo>
                      <a:pt x="298" y="76"/>
                    </a:lnTo>
                    <a:lnTo>
                      <a:pt x="382" y="39"/>
                    </a:lnTo>
                    <a:lnTo>
                      <a:pt x="470" y="14"/>
                    </a:lnTo>
                    <a:lnTo>
                      <a:pt x="554" y="0"/>
                    </a:lnTo>
                    <a:lnTo>
                      <a:pt x="638" y="1"/>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58" name="Freeform 154"/>
              <p:cNvSpPr>
                <a:spLocks/>
              </p:cNvSpPr>
              <p:nvPr/>
            </p:nvSpPr>
            <p:spPr bwMode="auto">
              <a:xfrm>
                <a:off x="777" y="1221"/>
                <a:ext cx="100" cy="41"/>
              </a:xfrm>
              <a:custGeom>
                <a:avLst/>
                <a:gdLst>
                  <a:gd name="T0" fmla="*/ 134 w 458"/>
                  <a:gd name="T1" fmla="*/ 5 h 140"/>
                  <a:gd name="T2" fmla="*/ 180 w 458"/>
                  <a:gd name="T3" fmla="*/ 12 h 140"/>
                  <a:gd name="T4" fmla="*/ 226 w 458"/>
                  <a:gd name="T5" fmla="*/ 23 h 140"/>
                  <a:gd name="T6" fmla="*/ 272 w 458"/>
                  <a:gd name="T7" fmla="*/ 36 h 140"/>
                  <a:gd name="T8" fmla="*/ 317 w 458"/>
                  <a:gd name="T9" fmla="*/ 50 h 140"/>
                  <a:gd name="T10" fmla="*/ 356 w 458"/>
                  <a:gd name="T11" fmla="*/ 62 h 140"/>
                  <a:gd name="T12" fmla="*/ 394 w 458"/>
                  <a:gd name="T13" fmla="*/ 75 h 140"/>
                  <a:gd name="T14" fmla="*/ 428 w 458"/>
                  <a:gd name="T15" fmla="*/ 85 h 140"/>
                  <a:gd name="T16" fmla="*/ 458 w 458"/>
                  <a:gd name="T17" fmla="*/ 95 h 140"/>
                  <a:gd name="T18" fmla="*/ 458 w 458"/>
                  <a:gd name="T19" fmla="*/ 101 h 140"/>
                  <a:gd name="T20" fmla="*/ 458 w 458"/>
                  <a:gd name="T21" fmla="*/ 107 h 140"/>
                  <a:gd name="T22" fmla="*/ 458 w 458"/>
                  <a:gd name="T23" fmla="*/ 113 h 140"/>
                  <a:gd name="T24" fmla="*/ 458 w 458"/>
                  <a:gd name="T25" fmla="*/ 120 h 140"/>
                  <a:gd name="T26" fmla="*/ 458 w 458"/>
                  <a:gd name="T27" fmla="*/ 130 h 140"/>
                  <a:gd name="T28" fmla="*/ 458 w 458"/>
                  <a:gd name="T29" fmla="*/ 140 h 140"/>
                  <a:gd name="T30" fmla="*/ 435 w 458"/>
                  <a:gd name="T31" fmla="*/ 134 h 140"/>
                  <a:gd name="T32" fmla="*/ 410 w 458"/>
                  <a:gd name="T33" fmla="*/ 128 h 140"/>
                  <a:gd name="T34" fmla="*/ 384 w 458"/>
                  <a:gd name="T35" fmla="*/ 121 h 140"/>
                  <a:gd name="T36" fmla="*/ 357 w 458"/>
                  <a:gd name="T37" fmla="*/ 114 h 140"/>
                  <a:gd name="T38" fmla="*/ 326 w 458"/>
                  <a:gd name="T39" fmla="*/ 106 h 140"/>
                  <a:gd name="T40" fmla="*/ 298 w 458"/>
                  <a:gd name="T41" fmla="*/ 100 h 140"/>
                  <a:gd name="T42" fmla="*/ 269 w 458"/>
                  <a:gd name="T43" fmla="*/ 95 h 140"/>
                  <a:gd name="T44" fmla="*/ 242 w 458"/>
                  <a:gd name="T45" fmla="*/ 95 h 140"/>
                  <a:gd name="T46" fmla="*/ 235 w 458"/>
                  <a:gd name="T47" fmla="*/ 101 h 140"/>
                  <a:gd name="T48" fmla="*/ 228 w 458"/>
                  <a:gd name="T49" fmla="*/ 107 h 140"/>
                  <a:gd name="T50" fmla="*/ 221 w 458"/>
                  <a:gd name="T51" fmla="*/ 113 h 140"/>
                  <a:gd name="T52" fmla="*/ 215 w 458"/>
                  <a:gd name="T53" fmla="*/ 120 h 140"/>
                  <a:gd name="T54" fmla="*/ 207 w 458"/>
                  <a:gd name="T55" fmla="*/ 125 h 140"/>
                  <a:gd name="T56" fmla="*/ 202 w 458"/>
                  <a:gd name="T57" fmla="*/ 130 h 140"/>
                  <a:gd name="T58" fmla="*/ 194 w 458"/>
                  <a:gd name="T59" fmla="*/ 135 h 140"/>
                  <a:gd name="T60" fmla="*/ 188 w 458"/>
                  <a:gd name="T61" fmla="*/ 140 h 140"/>
                  <a:gd name="T62" fmla="*/ 165 w 458"/>
                  <a:gd name="T63" fmla="*/ 134 h 140"/>
                  <a:gd name="T64" fmla="*/ 142 w 458"/>
                  <a:gd name="T65" fmla="*/ 127 h 140"/>
                  <a:gd name="T66" fmla="*/ 121 w 458"/>
                  <a:gd name="T67" fmla="*/ 117 h 140"/>
                  <a:gd name="T68" fmla="*/ 101 w 458"/>
                  <a:gd name="T69" fmla="*/ 109 h 140"/>
                  <a:gd name="T70" fmla="*/ 77 w 458"/>
                  <a:gd name="T71" fmla="*/ 98 h 140"/>
                  <a:gd name="T72" fmla="*/ 53 w 458"/>
                  <a:gd name="T73" fmla="*/ 91 h 140"/>
                  <a:gd name="T74" fmla="*/ 28 w 458"/>
                  <a:gd name="T75" fmla="*/ 87 h 140"/>
                  <a:gd name="T76" fmla="*/ 0 w 458"/>
                  <a:gd name="T77" fmla="*/ 85 h 140"/>
                  <a:gd name="T78" fmla="*/ 7 w 458"/>
                  <a:gd name="T79" fmla="*/ 55 h 140"/>
                  <a:gd name="T80" fmla="*/ 18 w 458"/>
                  <a:gd name="T81" fmla="*/ 33 h 140"/>
                  <a:gd name="T82" fmla="*/ 30 w 458"/>
                  <a:gd name="T83" fmla="*/ 17 h 140"/>
                  <a:gd name="T84" fmla="*/ 46 w 458"/>
                  <a:gd name="T85" fmla="*/ 7 h 140"/>
                  <a:gd name="T86" fmla="*/ 63 w 458"/>
                  <a:gd name="T87" fmla="*/ 1 h 140"/>
                  <a:gd name="T88" fmla="*/ 84 w 458"/>
                  <a:gd name="T89" fmla="*/ 0 h 140"/>
                  <a:gd name="T90" fmla="*/ 108 w 458"/>
                  <a:gd name="T91" fmla="*/ 1 h 140"/>
                  <a:gd name="T92" fmla="*/ 134 w 458"/>
                  <a:gd name="T93" fmla="*/ 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8" h="140">
                    <a:moveTo>
                      <a:pt x="134" y="5"/>
                    </a:moveTo>
                    <a:lnTo>
                      <a:pt x="180" y="12"/>
                    </a:lnTo>
                    <a:lnTo>
                      <a:pt x="226" y="23"/>
                    </a:lnTo>
                    <a:lnTo>
                      <a:pt x="272" y="36"/>
                    </a:lnTo>
                    <a:lnTo>
                      <a:pt x="317" y="50"/>
                    </a:lnTo>
                    <a:lnTo>
                      <a:pt x="356" y="62"/>
                    </a:lnTo>
                    <a:lnTo>
                      <a:pt x="394" y="75"/>
                    </a:lnTo>
                    <a:lnTo>
                      <a:pt x="428" y="85"/>
                    </a:lnTo>
                    <a:lnTo>
                      <a:pt x="458" y="95"/>
                    </a:lnTo>
                    <a:lnTo>
                      <a:pt x="458" y="101"/>
                    </a:lnTo>
                    <a:lnTo>
                      <a:pt x="458" y="107"/>
                    </a:lnTo>
                    <a:lnTo>
                      <a:pt x="458" y="113"/>
                    </a:lnTo>
                    <a:lnTo>
                      <a:pt x="458" y="120"/>
                    </a:lnTo>
                    <a:lnTo>
                      <a:pt x="458" y="130"/>
                    </a:lnTo>
                    <a:lnTo>
                      <a:pt x="458" y="140"/>
                    </a:lnTo>
                    <a:lnTo>
                      <a:pt x="435" y="134"/>
                    </a:lnTo>
                    <a:lnTo>
                      <a:pt x="410" y="128"/>
                    </a:lnTo>
                    <a:lnTo>
                      <a:pt x="384" y="121"/>
                    </a:lnTo>
                    <a:lnTo>
                      <a:pt x="357" y="114"/>
                    </a:lnTo>
                    <a:lnTo>
                      <a:pt x="326" y="106"/>
                    </a:lnTo>
                    <a:lnTo>
                      <a:pt x="298" y="100"/>
                    </a:lnTo>
                    <a:lnTo>
                      <a:pt x="269" y="95"/>
                    </a:lnTo>
                    <a:lnTo>
                      <a:pt x="242" y="95"/>
                    </a:lnTo>
                    <a:lnTo>
                      <a:pt x="235" y="101"/>
                    </a:lnTo>
                    <a:lnTo>
                      <a:pt x="228" y="107"/>
                    </a:lnTo>
                    <a:lnTo>
                      <a:pt x="221" y="113"/>
                    </a:lnTo>
                    <a:lnTo>
                      <a:pt x="215" y="120"/>
                    </a:lnTo>
                    <a:lnTo>
                      <a:pt x="207" y="125"/>
                    </a:lnTo>
                    <a:lnTo>
                      <a:pt x="202" y="130"/>
                    </a:lnTo>
                    <a:lnTo>
                      <a:pt x="194" y="135"/>
                    </a:lnTo>
                    <a:lnTo>
                      <a:pt x="188" y="140"/>
                    </a:lnTo>
                    <a:lnTo>
                      <a:pt x="165" y="134"/>
                    </a:lnTo>
                    <a:lnTo>
                      <a:pt x="142" y="127"/>
                    </a:lnTo>
                    <a:lnTo>
                      <a:pt x="121" y="117"/>
                    </a:lnTo>
                    <a:lnTo>
                      <a:pt x="101" y="109"/>
                    </a:lnTo>
                    <a:lnTo>
                      <a:pt x="77" y="98"/>
                    </a:lnTo>
                    <a:lnTo>
                      <a:pt x="53" y="91"/>
                    </a:lnTo>
                    <a:lnTo>
                      <a:pt x="28" y="87"/>
                    </a:lnTo>
                    <a:lnTo>
                      <a:pt x="0" y="85"/>
                    </a:lnTo>
                    <a:lnTo>
                      <a:pt x="7" y="55"/>
                    </a:lnTo>
                    <a:lnTo>
                      <a:pt x="18" y="33"/>
                    </a:lnTo>
                    <a:lnTo>
                      <a:pt x="30" y="17"/>
                    </a:lnTo>
                    <a:lnTo>
                      <a:pt x="46" y="7"/>
                    </a:lnTo>
                    <a:lnTo>
                      <a:pt x="63" y="1"/>
                    </a:lnTo>
                    <a:lnTo>
                      <a:pt x="84" y="0"/>
                    </a:lnTo>
                    <a:lnTo>
                      <a:pt x="108" y="1"/>
                    </a:lnTo>
                    <a:lnTo>
                      <a:pt x="134" y="5"/>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59" name="Freeform 155"/>
              <p:cNvSpPr>
                <a:spLocks/>
              </p:cNvSpPr>
              <p:nvPr/>
            </p:nvSpPr>
            <p:spPr bwMode="auto">
              <a:xfrm>
                <a:off x="750" y="1225"/>
                <a:ext cx="21" cy="37"/>
              </a:xfrm>
              <a:custGeom>
                <a:avLst/>
                <a:gdLst>
                  <a:gd name="T0" fmla="*/ 88 w 98"/>
                  <a:gd name="T1" fmla="*/ 0 h 126"/>
                  <a:gd name="T2" fmla="*/ 90 w 98"/>
                  <a:gd name="T3" fmla="*/ 13 h 126"/>
                  <a:gd name="T4" fmla="*/ 92 w 98"/>
                  <a:gd name="T5" fmla="*/ 30 h 126"/>
                  <a:gd name="T6" fmla="*/ 92 w 98"/>
                  <a:gd name="T7" fmla="*/ 48 h 126"/>
                  <a:gd name="T8" fmla="*/ 93 w 98"/>
                  <a:gd name="T9" fmla="*/ 65 h 126"/>
                  <a:gd name="T10" fmla="*/ 93 w 98"/>
                  <a:gd name="T11" fmla="*/ 82 h 126"/>
                  <a:gd name="T12" fmla="*/ 93 w 98"/>
                  <a:gd name="T13" fmla="*/ 99 h 126"/>
                  <a:gd name="T14" fmla="*/ 94 w 98"/>
                  <a:gd name="T15" fmla="*/ 113 h 126"/>
                  <a:gd name="T16" fmla="*/ 98 w 98"/>
                  <a:gd name="T17" fmla="*/ 126 h 126"/>
                  <a:gd name="T18" fmla="*/ 76 w 98"/>
                  <a:gd name="T19" fmla="*/ 122 h 126"/>
                  <a:gd name="T20" fmla="*/ 56 w 98"/>
                  <a:gd name="T21" fmla="*/ 114 h 126"/>
                  <a:gd name="T22" fmla="*/ 37 w 98"/>
                  <a:gd name="T23" fmla="*/ 101 h 126"/>
                  <a:gd name="T24" fmla="*/ 22 w 98"/>
                  <a:gd name="T25" fmla="*/ 86 h 126"/>
                  <a:gd name="T26" fmla="*/ 9 w 98"/>
                  <a:gd name="T27" fmla="*/ 67 h 126"/>
                  <a:gd name="T28" fmla="*/ 2 w 98"/>
                  <a:gd name="T29" fmla="*/ 45 h 126"/>
                  <a:gd name="T30" fmla="*/ 0 w 98"/>
                  <a:gd name="T31" fmla="*/ 23 h 126"/>
                  <a:gd name="T32" fmla="*/ 7 w 98"/>
                  <a:gd name="T33" fmla="*/ 0 h 126"/>
                  <a:gd name="T34" fmla="*/ 12 w 98"/>
                  <a:gd name="T35" fmla="*/ 0 h 126"/>
                  <a:gd name="T36" fmla="*/ 22 w 98"/>
                  <a:gd name="T37" fmla="*/ 0 h 126"/>
                  <a:gd name="T38" fmla="*/ 34 w 98"/>
                  <a:gd name="T39" fmla="*/ 0 h 126"/>
                  <a:gd name="T40" fmla="*/ 48 w 98"/>
                  <a:gd name="T41" fmla="*/ 0 h 126"/>
                  <a:gd name="T42" fmla="*/ 60 w 98"/>
                  <a:gd name="T43" fmla="*/ 0 h 126"/>
                  <a:gd name="T44" fmla="*/ 73 w 98"/>
                  <a:gd name="T45" fmla="*/ 0 h 126"/>
                  <a:gd name="T46" fmla="*/ 82 w 98"/>
                  <a:gd name="T47" fmla="*/ 0 h 126"/>
                  <a:gd name="T48" fmla="*/ 88 w 98"/>
                  <a:gd name="T4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26">
                    <a:moveTo>
                      <a:pt x="88" y="0"/>
                    </a:moveTo>
                    <a:lnTo>
                      <a:pt x="90" y="13"/>
                    </a:lnTo>
                    <a:lnTo>
                      <a:pt x="92" y="30"/>
                    </a:lnTo>
                    <a:lnTo>
                      <a:pt x="92" y="48"/>
                    </a:lnTo>
                    <a:lnTo>
                      <a:pt x="93" y="65"/>
                    </a:lnTo>
                    <a:lnTo>
                      <a:pt x="93" y="82"/>
                    </a:lnTo>
                    <a:lnTo>
                      <a:pt x="93" y="99"/>
                    </a:lnTo>
                    <a:lnTo>
                      <a:pt x="94" y="113"/>
                    </a:lnTo>
                    <a:lnTo>
                      <a:pt x="98" y="126"/>
                    </a:lnTo>
                    <a:lnTo>
                      <a:pt x="76" y="122"/>
                    </a:lnTo>
                    <a:lnTo>
                      <a:pt x="56" y="114"/>
                    </a:lnTo>
                    <a:lnTo>
                      <a:pt x="37" y="101"/>
                    </a:lnTo>
                    <a:lnTo>
                      <a:pt x="22" y="86"/>
                    </a:lnTo>
                    <a:lnTo>
                      <a:pt x="9" y="67"/>
                    </a:lnTo>
                    <a:lnTo>
                      <a:pt x="2" y="45"/>
                    </a:lnTo>
                    <a:lnTo>
                      <a:pt x="0" y="23"/>
                    </a:lnTo>
                    <a:lnTo>
                      <a:pt x="7" y="0"/>
                    </a:lnTo>
                    <a:lnTo>
                      <a:pt x="12" y="0"/>
                    </a:lnTo>
                    <a:lnTo>
                      <a:pt x="22" y="0"/>
                    </a:lnTo>
                    <a:lnTo>
                      <a:pt x="34" y="0"/>
                    </a:lnTo>
                    <a:lnTo>
                      <a:pt x="48" y="0"/>
                    </a:lnTo>
                    <a:lnTo>
                      <a:pt x="60" y="0"/>
                    </a:lnTo>
                    <a:lnTo>
                      <a:pt x="73" y="0"/>
                    </a:lnTo>
                    <a:lnTo>
                      <a:pt x="82" y="0"/>
                    </a:lnTo>
                    <a:lnTo>
                      <a:pt x="88"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60" name="Freeform 156"/>
              <p:cNvSpPr>
                <a:spLocks/>
              </p:cNvSpPr>
              <p:nvPr/>
            </p:nvSpPr>
            <p:spPr bwMode="auto">
              <a:xfrm>
                <a:off x="883" y="1254"/>
                <a:ext cx="17" cy="17"/>
              </a:xfrm>
              <a:custGeom>
                <a:avLst/>
                <a:gdLst>
                  <a:gd name="T0" fmla="*/ 45 w 79"/>
                  <a:gd name="T1" fmla="*/ 0 h 54"/>
                  <a:gd name="T2" fmla="*/ 55 w 79"/>
                  <a:gd name="T3" fmla="*/ 4 h 54"/>
                  <a:gd name="T4" fmla="*/ 64 w 79"/>
                  <a:gd name="T5" fmla="*/ 12 h 54"/>
                  <a:gd name="T6" fmla="*/ 71 w 79"/>
                  <a:gd name="T7" fmla="*/ 16 h 54"/>
                  <a:gd name="T8" fmla="*/ 77 w 79"/>
                  <a:gd name="T9" fmla="*/ 23 h 54"/>
                  <a:gd name="T10" fmla="*/ 79 w 79"/>
                  <a:gd name="T11" fmla="*/ 28 h 54"/>
                  <a:gd name="T12" fmla="*/ 78 w 79"/>
                  <a:gd name="T13" fmla="*/ 35 h 54"/>
                  <a:gd name="T14" fmla="*/ 72 w 79"/>
                  <a:gd name="T15" fmla="*/ 44 h 54"/>
                  <a:gd name="T16" fmla="*/ 63 w 79"/>
                  <a:gd name="T17" fmla="*/ 54 h 54"/>
                  <a:gd name="T18" fmla="*/ 56 w 79"/>
                  <a:gd name="T19" fmla="*/ 53 h 54"/>
                  <a:gd name="T20" fmla="*/ 49 w 79"/>
                  <a:gd name="T21" fmla="*/ 52 h 54"/>
                  <a:gd name="T22" fmla="*/ 42 w 79"/>
                  <a:gd name="T23" fmla="*/ 49 h 54"/>
                  <a:gd name="T24" fmla="*/ 34 w 79"/>
                  <a:gd name="T25" fmla="*/ 48 h 54"/>
                  <a:gd name="T26" fmla="*/ 26 w 79"/>
                  <a:gd name="T27" fmla="*/ 45 h 54"/>
                  <a:gd name="T28" fmla="*/ 18 w 79"/>
                  <a:gd name="T29" fmla="*/ 41 h 54"/>
                  <a:gd name="T30" fmla="*/ 8 w 79"/>
                  <a:gd name="T31" fmla="*/ 38 h 54"/>
                  <a:gd name="T32" fmla="*/ 0 w 79"/>
                  <a:gd name="T33" fmla="*/ 35 h 54"/>
                  <a:gd name="T34" fmla="*/ 0 w 79"/>
                  <a:gd name="T35" fmla="*/ 28 h 54"/>
                  <a:gd name="T36" fmla="*/ 0 w 79"/>
                  <a:gd name="T37" fmla="*/ 22 h 54"/>
                  <a:gd name="T38" fmla="*/ 0 w 79"/>
                  <a:gd name="T39" fmla="*/ 17 h 54"/>
                  <a:gd name="T40" fmla="*/ 0 w 79"/>
                  <a:gd name="T41" fmla="*/ 14 h 54"/>
                  <a:gd name="T42" fmla="*/ 0 w 79"/>
                  <a:gd name="T43" fmla="*/ 6 h 54"/>
                  <a:gd name="T44" fmla="*/ 0 w 79"/>
                  <a:gd name="T45" fmla="*/ 0 h 54"/>
                  <a:gd name="T46" fmla="*/ 11 w 79"/>
                  <a:gd name="T47" fmla="*/ 0 h 54"/>
                  <a:gd name="T48" fmla="*/ 23 w 79"/>
                  <a:gd name="T49" fmla="*/ 0 h 54"/>
                  <a:gd name="T50" fmla="*/ 26 w 79"/>
                  <a:gd name="T51" fmla="*/ 0 h 54"/>
                  <a:gd name="T52" fmla="*/ 32 w 79"/>
                  <a:gd name="T53" fmla="*/ 0 h 54"/>
                  <a:gd name="T54" fmla="*/ 38 w 79"/>
                  <a:gd name="T55" fmla="*/ 0 h 54"/>
                  <a:gd name="T56" fmla="*/ 45 w 79"/>
                  <a:gd name="T5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 h="54">
                    <a:moveTo>
                      <a:pt x="45" y="0"/>
                    </a:moveTo>
                    <a:lnTo>
                      <a:pt x="55" y="4"/>
                    </a:lnTo>
                    <a:lnTo>
                      <a:pt x="64" y="12"/>
                    </a:lnTo>
                    <a:lnTo>
                      <a:pt x="71" y="16"/>
                    </a:lnTo>
                    <a:lnTo>
                      <a:pt x="77" y="23"/>
                    </a:lnTo>
                    <a:lnTo>
                      <a:pt x="79" y="28"/>
                    </a:lnTo>
                    <a:lnTo>
                      <a:pt x="78" y="35"/>
                    </a:lnTo>
                    <a:lnTo>
                      <a:pt x="72" y="44"/>
                    </a:lnTo>
                    <a:lnTo>
                      <a:pt x="63" y="54"/>
                    </a:lnTo>
                    <a:lnTo>
                      <a:pt x="56" y="53"/>
                    </a:lnTo>
                    <a:lnTo>
                      <a:pt x="49" y="52"/>
                    </a:lnTo>
                    <a:lnTo>
                      <a:pt x="42" y="49"/>
                    </a:lnTo>
                    <a:lnTo>
                      <a:pt x="34" y="48"/>
                    </a:lnTo>
                    <a:lnTo>
                      <a:pt x="26" y="45"/>
                    </a:lnTo>
                    <a:lnTo>
                      <a:pt x="18" y="41"/>
                    </a:lnTo>
                    <a:lnTo>
                      <a:pt x="8" y="38"/>
                    </a:lnTo>
                    <a:lnTo>
                      <a:pt x="0" y="35"/>
                    </a:lnTo>
                    <a:lnTo>
                      <a:pt x="0" y="28"/>
                    </a:lnTo>
                    <a:lnTo>
                      <a:pt x="0" y="22"/>
                    </a:lnTo>
                    <a:lnTo>
                      <a:pt x="0" y="17"/>
                    </a:lnTo>
                    <a:lnTo>
                      <a:pt x="0" y="14"/>
                    </a:lnTo>
                    <a:lnTo>
                      <a:pt x="0" y="6"/>
                    </a:lnTo>
                    <a:lnTo>
                      <a:pt x="0" y="0"/>
                    </a:lnTo>
                    <a:lnTo>
                      <a:pt x="11" y="0"/>
                    </a:lnTo>
                    <a:lnTo>
                      <a:pt x="23" y="0"/>
                    </a:lnTo>
                    <a:lnTo>
                      <a:pt x="26" y="0"/>
                    </a:lnTo>
                    <a:lnTo>
                      <a:pt x="32" y="0"/>
                    </a:lnTo>
                    <a:lnTo>
                      <a:pt x="38" y="0"/>
                    </a:lnTo>
                    <a:lnTo>
                      <a:pt x="4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61" name="Freeform 157"/>
              <p:cNvSpPr>
                <a:spLocks/>
              </p:cNvSpPr>
              <p:nvPr/>
            </p:nvSpPr>
            <p:spPr bwMode="auto">
              <a:xfrm>
                <a:off x="658" y="1244"/>
                <a:ext cx="101" cy="65"/>
              </a:xfrm>
              <a:custGeom>
                <a:avLst/>
                <a:gdLst>
                  <a:gd name="T0" fmla="*/ 422 w 467"/>
                  <a:gd name="T1" fmla="*/ 0 h 220"/>
                  <a:gd name="T2" fmla="*/ 430 w 467"/>
                  <a:gd name="T3" fmla="*/ 18 h 220"/>
                  <a:gd name="T4" fmla="*/ 440 w 467"/>
                  <a:gd name="T5" fmla="*/ 34 h 220"/>
                  <a:gd name="T6" fmla="*/ 447 w 467"/>
                  <a:gd name="T7" fmla="*/ 49 h 220"/>
                  <a:gd name="T8" fmla="*/ 454 w 467"/>
                  <a:gd name="T9" fmla="*/ 63 h 220"/>
                  <a:gd name="T10" fmla="*/ 459 w 467"/>
                  <a:gd name="T11" fmla="*/ 75 h 220"/>
                  <a:gd name="T12" fmla="*/ 463 w 467"/>
                  <a:gd name="T13" fmla="*/ 87 h 220"/>
                  <a:gd name="T14" fmla="*/ 466 w 467"/>
                  <a:gd name="T15" fmla="*/ 97 h 220"/>
                  <a:gd name="T16" fmla="*/ 467 w 467"/>
                  <a:gd name="T17" fmla="*/ 108 h 220"/>
                  <a:gd name="T18" fmla="*/ 443 w 467"/>
                  <a:gd name="T19" fmla="*/ 129 h 220"/>
                  <a:gd name="T20" fmla="*/ 424 w 467"/>
                  <a:gd name="T21" fmla="*/ 148 h 220"/>
                  <a:gd name="T22" fmla="*/ 409 w 467"/>
                  <a:gd name="T23" fmla="*/ 164 h 220"/>
                  <a:gd name="T24" fmla="*/ 393 w 467"/>
                  <a:gd name="T25" fmla="*/ 176 h 220"/>
                  <a:gd name="T26" fmla="*/ 376 w 467"/>
                  <a:gd name="T27" fmla="*/ 182 h 220"/>
                  <a:gd name="T28" fmla="*/ 354 w 467"/>
                  <a:gd name="T29" fmla="*/ 184 h 220"/>
                  <a:gd name="T30" fmla="*/ 325 w 467"/>
                  <a:gd name="T31" fmla="*/ 180 h 220"/>
                  <a:gd name="T32" fmla="*/ 288 w 467"/>
                  <a:gd name="T33" fmla="*/ 171 h 220"/>
                  <a:gd name="T34" fmla="*/ 262 w 467"/>
                  <a:gd name="T35" fmla="*/ 174 h 220"/>
                  <a:gd name="T36" fmla="*/ 230 w 467"/>
                  <a:gd name="T37" fmla="*/ 185 h 220"/>
                  <a:gd name="T38" fmla="*/ 191 w 467"/>
                  <a:gd name="T39" fmla="*/ 198 h 220"/>
                  <a:gd name="T40" fmla="*/ 150 w 467"/>
                  <a:gd name="T41" fmla="*/ 212 h 220"/>
                  <a:gd name="T42" fmla="*/ 106 w 467"/>
                  <a:gd name="T43" fmla="*/ 220 h 220"/>
                  <a:gd name="T44" fmla="*/ 66 w 467"/>
                  <a:gd name="T45" fmla="*/ 220 h 220"/>
                  <a:gd name="T46" fmla="*/ 29 w 467"/>
                  <a:gd name="T47" fmla="*/ 206 h 220"/>
                  <a:gd name="T48" fmla="*/ 0 w 467"/>
                  <a:gd name="T49" fmla="*/ 179 h 220"/>
                  <a:gd name="T50" fmla="*/ 21 w 467"/>
                  <a:gd name="T51" fmla="*/ 165 h 220"/>
                  <a:gd name="T52" fmla="*/ 70 w 467"/>
                  <a:gd name="T53" fmla="*/ 142 h 220"/>
                  <a:gd name="T54" fmla="*/ 135 w 467"/>
                  <a:gd name="T55" fmla="*/ 113 h 220"/>
                  <a:gd name="T56" fmla="*/ 211 w 467"/>
                  <a:gd name="T57" fmla="*/ 82 h 220"/>
                  <a:gd name="T58" fmla="*/ 284 w 467"/>
                  <a:gd name="T59" fmla="*/ 51 h 220"/>
                  <a:gd name="T60" fmla="*/ 350 w 467"/>
                  <a:gd name="T61" fmla="*/ 25 h 220"/>
                  <a:gd name="T62" fmla="*/ 398 w 467"/>
                  <a:gd name="T63" fmla="*/ 6 h 220"/>
                  <a:gd name="T64" fmla="*/ 422 w 467"/>
                  <a:gd name="T65"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7" h="220">
                    <a:moveTo>
                      <a:pt x="422" y="0"/>
                    </a:moveTo>
                    <a:lnTo>
                      <a:pt x="430" y="18"/>
                    </a:lnTo>
                    <a:lnTo>
                      <a:pt x="440" y="34"/>
                    </a:lnTo>
                    <a:lnTo>
                      <a:pt x="447" y="49"/>
                    </a:lnTo>
                    <a:lnTo>
                      <a:pt x="454" y="63"/>
                    </a:lnTo>
                    <a:lnTo>
                      <a:pt x="459" y="75"/>
                    </a:lnTo>
                    <a:lnTo>
                      <a:pt x="463" y="87"/>
                    </a:lnTo>
                    <a:lnTo>
                      <a:pt x="466" y="97"/>
                    </a:lnTo>
                    <a:lnTo>
                      <a:pt x="467" y="108"/>
                    </a:lnTo>
                    <a:lnTo>
                      <a:pt x="443" y="129"/>
                    </a:lnTo>
                    <a:lnTo>
                      <a:pt x="424" y="148"/>
                    </a:lnTo>
                    <a:lnTo>
                      <a:pt x="409" y="164"/>
                    </a:lnTo>
                    <a:lnTo>
                      <a:pt x="393" y="176"/>
                    </a:lnTo>
                    <a:lnTo>
                      <a:pt x="376" y="182"/>
                    </a:lnTo>
                    <a:lnTo>
                      <a:pt x="354" y="184"/>
                    </a:lnTo>
                    <a:lnTo>
                      <a:pt x="325" y="180"/>
                    </a:lnTo>
                    <a:lnTo>
                      <a:pt x="288" y="171"/>
                    </a:lnTo>
                    <a:lnTo>
                      <a:pt x="262" y="174"/>
                    </a:lnTo>
                    <a:lnTo>
                      <a:pt x="230" y="185"/>
                    </a:lnTo>
                    <a:lnTo>
                      <a:pt x="191" y="198"/>
                    </a:lnTo>
                    <a:lnTo>
                      <a:pt x="150" y="212"/>
                    </a:lnTo>
                    <a:lnTo>
                      <a:pt x="106" y="220"/>
                    </a:lnTo>
                    <a:lnTo>
                      <a:pt x="66" y="220"/>
                    </a:lnTo>
                    <a:lnTo>
                      <a:pt x="29" y="206"/>
                    </a:lnTo>
                    <a:lnTo>
                      <a:pt x="0" y="179"/>
                    </a:lnTo>
                    <a:lnTo>
                      <a:pt x="21" y="165"/>
                    </a:lnTo>
                    <a:lnTo>
                      <a:pt x="70" y="142"/>
                    </a:lnTo>
                    <a:lnTo>
                      <a:pt x="135" y="113"/>
                    </a:lnTo>
                    <a:lnTo>
                      <a:pt x="211" y="82"/>
                    </a:lnTo>
                    <a:lnTo>
                      <a:pt x="284" y="51"/>
                    </a:lnTo>
                    <a:lnTo>
                      <a:pt x="350" y="25"/>
                    </a:lnTo>
                    <a:lnTo>
                      <a:pt x="398" y="6"/>
                    </a:lnTo>
                    <a:lnTo>
                      <a:pt x="422"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62" name="Freeform 158"/>
              <p:cNvSpPr>
                <a:spLocks/>
              </p:cNvSpPr>
              <p:nvPr/>
            </p:nvSpPr>
            <p:spPr bwMode="auto">
              <a:xfrm>
                <a:off x="758" y="1277"/>
                <a:ext cx="13" cy="25"/>
              </a:xfrm>
              <a:custGeom>
                <a:avLst/>
                <a:gdLst>
                  <a:gd name="T0" fmla="*/ 63 w 63"/>
                  <a:gd name="T1" fmla="*/ 6 h 87"/>
                  <a:gd name="T2" fmla="*/ 63 w 63"/>
                  <a:gd name="T3" fmla="*/ 12 h 87"/>
                  <a:gd name="T4" fmla="*/ 63 w 63"/>
                  <a:gd name="T5" fmla="*/ 19 h 87"/>
                  <a:gd name="T6" fmla="*/ 63 w 63"/>
                  <a:gd name="T7" fmla="*/ 26 h 87"/>
                  <a:gd name="T8" fmla="*/ 63 w 63"/>
                  <a:gd name="T9" fmla="*/ 34 h 87"/>
                  <a:gd name="T10" fmla="*/ 63 w 63"/>
                  <a:gd name="T11" fmla="*/ 40 h 87"/>
                  <a:gd name="T12" fmla="*/ 63 w 63"/>
                  <a:gd name="T13" fmla="*/ 47 h 87"/>
                  <a:gd name="T14" fmla="*/ 63 w 63"/>
                  <a:gd name="T15" fmla="*/ 54 h 87"/>
                  <a:gd name="T16" fmla="*/ 63 w 63"/>
                  <a:gd name="T17" fmla="*/ 61 h 87"/>
                  <a:gd name="T18" fmla="*/ 54 w 63"/>
                  <a:gd name="T19" fmla="*/ 64 h 87"/>
                  <a:gd name="T20" fmla="*/ 47 w 63"/>
                  <a:gd name="T21" fmla="*/ 70 h 87"/>
                  <a:gd name="T22" fmla="*/ 39 w 63"/>
                  <a:gd name="T23" fmla="*/ 77 h 87"/>
                  <a:gd name="T24" fmla="*/ 31 w 63"/>
                  <a:gd name="T25" fmla="*/ 85 h 87"/>
                  <a:gd name="T26" fmla="*/ 21 w 63"/>
                  <a:gd name="T27" fmla="*/ 87 h 87"/>
                  <a:gd name="T28" fmla="*/ 14 w 63"/>
                  <a:gd name="T29" fmla="*/ 87 h 87"/>
                  <a:gd name="T30" fmla="*/ 6 w 63"/>
                  <a:gd name="T31" fmla="*/ 81 h 87"/>
                  <a:gd name="T32" fmla="*/ 0 w 63"/>
                  <a:gd name="T33" fmla="*/ 69 h 87"/>
                  <a:gd name="T34" fmla="*/ 2 w 63"/>
                  <a:gd name="T35" fmla="*/ 49 h 87"/>
                  <a:gd name="T36" fmla="*/ 7 w 63"/>
                  <a:gd name="T37" fmla="*/ 34 h 87"/>
                  <a:gd name="T38" fmla="*/ 13 w 63"/>
                  <a:gd name="T39" fmla="*/ 21 h 87"/>
                  <a:gd name="T40" fmla="*/ 20 w 63"/>
                  <a:gd name="T41" fmla="*/ 11 h 87"/>
                  <a:gd name="T42" fmla="*/ 27 w 63"/>
                  <a:gd name="T43" fmla="*/ 4 h 87"/>
                  <a:gd name="T44" fmla="*/ 38 w 63"/>
                  <a:gd name="T45" fmla="*/ 0 h 87"/>
                  <a:gd name="T46" fmla="*/ 48 w 63"/>
                  <a:gd name="T47" fmla="*/ 0 h 87"/>
                  <a:gd name="T48" fmla="*/ 63 w 63"/>
                  <a:gd name="T49"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7">
                    <a:moveTo>
                      <a:pt x="63" y="6"/>
                    </a:moveTo>
                    <a:lnTo>
                      <a:pt x="63" y="12"/>
                    </a:lnTo>
                    <a:lnTo>
                      <a:pt x="63" y="19"/>
                    </a:lnTo>
                    <a:lnTo>
                      <a:pt x="63" y="26"/>
                    </a:lnTo>
                    <a:lnTo>
                      <a:pt x="63" y="34"/>
                    </a:lnTo>
                    <a:lnTo>
                      <a:pt x="63" y="40"/>
                    </a:lnTo>
                    <a:lnTo>
                      <a:pt x="63" y="47"/>
                    </a:lnTo>
                    <a:lnTo>
                      <a:pt x="63" y="54"/>
                    </a:lnTo>
                    <a:lnTo>
                      <a:pt x="63" y="61"/>
                    </a:lnTo>
                    <a:lnTo>
                      <a:pt x="54" y="64"/>
                    </a:lnTo>
                    <a:lnTo>
                      <a:pt x="47" y="70"/>
                    </a:lnTo>
                    <a:lnTo>
                      <a:pt x="39" y="77"/>
                    </a:lnTo>
                    <a:lnTo>
                      <a:pt x="31" y="85"/>
                    </a:lnTo>
                    <a:lnTo>
                      <a:pt x="21" y="87"/>
                    </a:lnTo>
                    <a:lnTo>
                      <a:pt x="14" y="87"/>
                    </a:lnTo>
                    <a:lnTo>
                      <a:pt x="6" y="81"/>
                    </a:lnTo>
                    <a:lnTo>
                      <a:pt x="0" y="69"/>
                    </a:lnTo>
                    <a:lnTo>
                      <a:pt x="2" y="49"/>
                    </a:lnTo>
                    <a:lnTo>
                      <a:pt x="7" y="34"/>
                    </a:lnTo>
                    <a:lnTo>
                      <a:pt x="13" y="21"/>
                    </a:lnTo>
                    <a:lnTo>
                      <a:pt x="20" y="11"/>
                    </a:lnTo>
                    <a:lnTo>
                      <a:pt x="27" y="4"/>
                    </a:lnTo>
                    <a:lnTo>
                      <a:pt x="38" y="0"/>
                    </a:lnTo>
                    <a:lnTo>
                      <a:pt x="48" y="0"/>
                    </a:lnTo>
                    <a:lnTo>
                      <a:pt x="63" y="6"/>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63" name="Freeform 159"/>
              <p:cNvSpPr>
                <a:spLocks/>
              </p:cNvSpPr>
              <p:nvPr/>
            </p:nvSpPr>
            <p:spPr bwMode="auto">
              <a:xfrm>
                <a:off x="569" y="1254"/>
                <a:ext cx="30" cy="18"/>
              </a:xfrm>
              <a:custGeom>
                <a:avLst/>
                <a:gdLst>
                  <a:gd name="T0" fmla="*/ 57 w 137"/>
                  <a:gd name="T1" fmla="*/ 9 h 60"/>
                  <a:gd name="T2" fmla="*/ 64 w 137"/>
                  <a:gd name="T3" fmla="*/ 12 h 60"/>
                  <a:gd name="T4" fmla="*/ 74 w 137"/>
                  <a:gd name="T5" fmla="*/ 19 h 60"/>
                  <a:gd name="T6" fmla="*/ 86 w 137"/>
                  <a:gd name="T7" fmla="*/ 26 h 60"/>
                  <a:gd name="T8" fmla="*/ 100 w 137"/>
                  <a:gd name="T9" fmla="*/ 34 h 60"/>
                  <a:gd name="T10" fmla="*/ 111 w 137"/>
                  <a:gd name="T11" fmla="*/ 40 h 60"/>
                  <a:gd name="T12" fmla="*/ 123 w 137"/>
                  <a:gd name="T13" fmla="*/ 47 h 60"/>
                  <a:gd name="T14" fmla="*/ 131 w 137"/>
                  <a:gd name="T15" fmla="*/ 52 h 60"/>
                  <a:gd name="T16" fmla="*/ 137 w 137"/>
                  <a:gd name="T17" fmla="*/ 54 h 60"/>
                  <a:gd name="T18" fmla="*/ 127 w 137"/>
                  <a:gd name="T19" fmla="*/ 58 h 60"/>
                  <a:gd name="T20" fmla="*/ 114 w 137"/>
                  <a:gd name="T21" fmla="*/ 60 h 60"/>
                  <a:gd name="T22" fmla="*/ 97 w 137"/>
                  <a:gd name="T23" fmla="*/ 60 h 60"/>
                  <a:gd name="T24" fmla="*/ 80 w 137"/>
                  <a:gd name="T25" fmla="*/ 59 h 60"/>
                  <a:gd name="T26" fmla="*/ 60 w 137"/>
                  <a:gd name="T27" fmla="*/ 55 h 60"/>
                  <a:gd name="T28" fmla="*/ 42 w 137"/>
                  <a:gd name="T29" fmla="*/ 52 h 60"/>
                  <a:gd name="T30" fmla="*/ 25 w 137"/>
                  <a:gd name="T31" fmla="*/ 48 h 60"/>
                  <a:gd name="T32" fmla="*/ 12 w 137"/>
                  <a:gd name="T33" fmla="*/ 45 h 60"/>
                  <a:gd name="T34" fmla="*/ 8 w 137"/>
                  <a:gd name="T35" fmla="*/ 38 h 60"/>
                  <a:gd name="T36" fmla="*/ 4 w 137"/>
                  <a:gd name="T37" fmla="*/ 31 h 60"/>
                  <a:gd name="T38" fmla="*/ 1 w 137"/>
                  <a:gd name="T39" fmla="*/ 25 h 60"/>
                  <a:gd name="T40" fmla="*/ 1 w 137"/>
                  <a:gd name="T41" fmla="*/ 19 h 60"/>
                  <a:gd name="T42" fmla="*/ 0 w 137"/>
                  <a:gd name="T43" fmla="*/ 12 h 60"/>
                  <a:gd name="T44" fmla="*/ 2 w 137"/>
                  <a:gd name="T45" fmla="*/ 7 h 60"/>
                  <a:gd name="T46" fmla="*/ 4 w 137"/>
                  <a:gd name="T47" fmla="*/ 3 h 60"/>
                  <a:gd name="T48" fmla="*/ 12 w 137"/>
                  <a:gd name="T49" fmla="*/ 0 h 60"/>
                  <a:gd name="T50" fmla="*/ 15 w 137"/>
                  <a:gd name="T51" fmla="*/ 0 h 60"/>
                  <a:gd name="T52" fmla="*/ 21 w 137"/>
                  <a:gd name="T53" fmla="*/ 1 h 60"/>
                  <a:gd name="T54" fmla="*/ 27 w 137"/>
                  <a:gd name="T55" fmla="*/ 2 h 60"/>
                  <a:gd name="T56" fmla="*/ 34 w 137"/>
                  <a:gd name="T57" fmla="*/ 4 h 60"/>
                  <a:gd name="T58" fmla="*/ 40 w 137"/>
                  <a:gd name="T59" fmla="*/ 6 h 60"/>
                  <a:gd name="T60" fmla="*/ 46 w 137"/>
                  <a:gd name="T61" fmla="*/ 7 h 60"/>
                  <a:gd name="T62" fmla="*/ 52 w 137"/>
                  <a:gd name="T63" fmla="*/ 8 h 60"/>
                  <a:gd name="T64" fmla="*/ 57 w 137"/>
                  <a:gd name="T65"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60">
                    <a:moveTo>
                      <a:pt x="57" y="9"/>
                    </a:moveTo>
                    <a:lnTo>
                      <a:pt x="64" y="12"/>
                    </a:lnTo>
                    <a:lnTo>
                      <a:pt x="74" y="19"/>
                    </a:lnTo>
                    <a:lnTo>
                      <a:pt x="86" y="26"/>
                    </a:lnTo>
                    <a:lnTo>
                      <a:pt x="100" y="34"/>
                    </a:lnTo>
                    <a:lnTo>
                      <a:pt x="111" y="40"/>
                    </a:lnTo>
                    <a:lnTo>
                      <a:pt x="123" y="47"/>
                    </a:lnTo>
                    <a:lnTo>
                      <a:pt x="131" y="52"/>
                    </a:lnTo>
                    <a:lnTo>
                      <a:pt x="137" y="54"/>
                    </a:lnTo>
                    <a:lnTo>
                      <a:pt x="127" y="58"/>
                    </a:lnTo>
                    <a:lnTo>
                      <a:pt x="114" y="60"/>
                    </a:lnTo>
                    <a:lnTo>
                      <a:pt x="97" y="60"/>
                    </a:lnTo>
                    <a:lnTo>
                      <a:pt x="80" y="59"/>
                    </a:lnTo>
                    <a:lnTo>
                      <a:pt x="60" y="55"/>
                    </a:lnTo>
                    <a:lnTo>
                      <a:pt x="42" y="52"/>
                    </a:lnTo>
                    <a:lnTo>
                      <a:pt x="25" y="48"/>
                    </a:lnTo>
                    <a:lnTo>
                      <a:pt x="12" y="45"/>
                    </a:lnTo>
                    <a:lnTo>
                      <a:pt x="8" y="38"/>
                    </a:lnTo>
                    <a:lnTo>
                      <a:pt x="4" y="31"/>
                    </a:lnTo>
                    <a:lnTo>
                      <a:pt x="1" y="25"/>
                    </a:lnTo>
                    <a:lnTo>
                      <a:pt x="1" y="19"/>
                    </a:lnTo>
                    <a:lnTo>
                      <a:pt x="0" y="12"/>
                    </a:lnTo>
                    <a:lnTo>
                      <a:pt x="2" y="7"/>
                    </a:lnTo>
                    <a:lnTo>
                      <a:pt x="4" y="3"/>
                    </a:lnTo>
                    <a:lnTo>
                      <a:pt x="12" y="0"/>
                    </a:lnTo>
                    <a:lnTo>
                      <a:pt x="15" y="0"/>
                    </a:lnTo>
                    <a:lnTo>
                      <a:pt x="21" y="1"/>
                    </a:lnTo>
                    <a:lnTo>
                      <a:pt x="27" y="2"/>
                    </a:lnTo>
                    <a:lnTo>
                      <a:pt x="34" y="4"/>
                    </a:lnTo>
                    <a:lnTo>
                      <a:pt x="40" y="6"/>
                    </a:lnTo>
                    <a:lnTo>
                      <a:pt x="46" y="7"/>
                    </a:lnTo>
                    <a:lnTo>
                      <a:pt x="52" y="8"/>
                    </a:lnTo>
                    <a:lnTo>
                      <a:pt x="57" y="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64" name="Freeform 160"/>
              <p:cNvSpPr>
                <a:spLocks/>
              </p:cNvSpPr>
              <p:nvPr/>
            </p:nvSpPr>
            <p:spPr bwMode="auto">
              <a:xfrm>
                <a:off x="771" y="1308"/>
                <a:ext cx="124" cy="89"/>
              </a:xfrm>
              <a:custGeom>
                <a:avLst/>
                <a:gdLst>
                  <a:gd name="T0" fmla="*/ 72 w 567"/>
                  <a:gd name="T1" fmla="*/ 0 h 296"/>
                  <a:gd name="T2" fmla="*/ 137 w 567"/>
                  <a:gd name="T3" fmla="*/ 33 h 296"/>
                  <a:gd name="T4" fmla="*/ 213 w 567"/>
                  <a:gd name="T5" fmla="*/ 63 h 296"/>
                  <a:gd name="T6" fmla="*/ 290 w 567"/>
                  <a:gd name="T7" fmla="*/ 91 h 296"/>
                  <a:gd name="T8" fmla="*/ 368 w 567"/>
                  <a:gd name="T9" fmla="*/ 121 h 296"/>
                  <a:gd name="T10" fmla="*/ 438 w 567"/>
                  <a:gd name="T11" fmla="*/ 153 h 296"/>
                  <a:gd name="T12" fmla="*/ 499 w 567"/>
                  <a:gd name="T13" fmla="*/ 191 h 296"/>
                  <a:gd name="T14" fmla="*/ 543 w 567"/>
                  <a:gd name="T15" fmla="*/ 238 h 296"/>
                  <a:gd name="T16" fmla="*/ 567 w 567"/>
                  <a:gd name="T17" fmla="*/ 296 h 296"/>
                  <a:gd name="T18" fmla="*/ 538 w 567"/>
                  <a:gd name="T19" fmla="*/ 294 h 296"/>
                  <a:gd name="T20" fmla="*/ 510 w 567"/>
                  <a:gd name="T21" fmla="*/ 288 h 296"/>
                  <a:gd name="T22" fmla="*/ 480 w 567"/>
                  <a:gd name="T23" fmla="*/ 281 h 296"/>
                  <a:gd name="T24" fmla="*/ 449 w 567"/>
                  <a:gd name="T25" fmla="*/ 273 h 296"/>
                  <a:gd name="T26" fmla="*/ 416 w 567"/>
                  <a:gd name="T27" fmla="*/ 262 h 296"/>
                  <a:gd name="T28" fmla="*/ 380 w 567"/>
                  <a:gd name="T29" fmla="*/ 254 h 296"/>
                  <a:gd name="T30" fmla="*/ 344 w 567"/>
                  <a:gd name="T31" fmla="*/ 247 h 296"/>
                  <a:gd name="T32" fmla="*/ 306 w 567"/>
                  <a:gd name="T33" fmla="*/ 243 h 296"/>
                  <a:gd name="T34" fmla="*/ 301 w 567"/>
                  <a:gd name="T35" fmla="*/ 232 h 296"/>
                  <a:gd name="T36" fmla="*/ 295 w 567"/>
                  <a:gd name="T37" fmla="*/ 222 h 296"/>
                  <a:gd name="T38" fmla="*/ 288 w 567"/>
                  <a:gd name="T39" fmla="*/ 211 h 296"/>
                  <a:gd name="T40" fmla="*/ 281 w 567"/>
                  <a:gd name="T41" fmla="*/ 202 h 296"/>
                  <a:gd name="T42" fmla="*/ 272 w 567"/>
                  <a:gd name="T43" fmla="*/ 191 h 296"/>
                  <a:gd name="T44" fmla="*/ 265 w 567"/>
                  <a:gd name="T45" fmla="*/ 181 h 296"/>
                  <a:gd name="T46" fmla="*/ 257 w 567"/>
                  <a:gd name="T47" fmla="*/ 171 h 296"/>
                  <a:gd name="T48" fmla="*/ 251 w 567"/>
                  <a:gd name="T49" fmla="*/ 161 h 296"/>
                  <a:gd name="T50" fmla="*/ 226 w 567"/>
                  <a:gd name="T51" fmla="*/ 160 h 296"/>
                  <a:gd name="T52" fmla="*/ 205 w 567"/>
                  <a:gd name="T53" fmla="*/ 159 h 296"/>
                  <a:gd name="T54" fmla="*/ 182 w 567"/>
                  <a:gd name="T55" fmla="*/ 157 h 296"/>
                  <a:gd name="T56" fmla="*/ 160 w 567"/>
                  <a:gd name="T57" fmla="*/ 155 h 296"/>
                  <a:gd name="T58" fmla="*/ 136 w 567"/>
                  <a:gd name="T59" fmla="*/ 152 h 296"/>
                  <a:gd name="T60" fmla="*/ 112 w 567"/>
                  <a:gd name="T61" fmla="*/ 149 h 296"/>
                  <a:gd name="T62" fmla="*/ 87 w 567"/>
                  <a:gd name="T63" fmla="*/ 146 h 296"/>
                  <a:gd name="T64" fmla="*/ 62 w 567"/>
                  <a:gd name="T65" fmla="*/ 143 h 296"/>
                  <a:gd name="T66" fmla="*/ 53 w 567"/>
                  <a:gd name="T67" fmla="*/ 127 h 296"/>
                  <a:gd name="T68" fmla="*/ 45 w 567"/>
                  <a:gd name="T69" fmla="*/ 113 h 296"/>
                  <a:gd name="T70" fmla="*/ 34 w 567"/>
                  <a:gd name="T71" fmla="*/ 98 h 296"/>
                  <a:gd name="T72" fmla="*/ 23 w 567"/>
                  <a:gd name="T73" fmla="*/ 84 h 296"/>
                  <a:gd name="T74" fmla="*/ 13 w 567"/>
                  <a:gd name="T75" fmla="*/ 68 h 296"/>
                  <a:gd name="T76" fmla="*/ 6 w 567"/>
                  <a:gd name="T77" fmla="*/ 49 h 296"/>
                  <a:gd name="T78" fmla="*/ 1 w 567"/>
                  <a:gd name="T79" fmla="*/ 26 h 296"/>
                  <a:gd name="T80" fmla="*/ 0 w 567"/>
                  <a:gd name="T81" fmla="*/ 0 h 296"/>
                  <a:gd name="T82" fmla="*/ 6 w 567"/>
                  <a:gd name="T83" fmla="*/ 1 h 296"/>
                  <a:gd name="T84" fmla="*/ 14 w 567"/>
                  <a:gd name="T85" fmla="*/ 2 h 296"/>
                  <a:gd name="T86" fmla="*/ 22 w 567"/>
                  <a:gd name="T87" fmla="*/ 2 h 296"/>
                  <a:gd name="T88" fmla="*/ 32 w 567"/>
                  <a:gd name="T89" fmla="*/ 2 h 296"/>
                  <a:gd name="T90" fmla="*/ 41 w 567"/>
                  <a:gd name="T91" fmla="*/ 1 h 296"/>
                  <a:gd name="T92" fmla="*/ 51 w 567"/>
                  <a:gd name="T93" fmla="*/ 0 h 296"/>
                  <a:gd name="T94" fmla="*/ 61 w 567"/>
                  <a:gd name="T95" fmla="*/ 0 h 296"/>
                  <a:gd name="T96" fmla="*/ 72 w 567"/>
                  <a:gd name="T9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7" h="296">
                    <a:moveTo>
                      <a:pt x="72" y="0"/>
                    </a:moveTo>
                    <a:lnTo>
                      <a:pt x="137" y="33"/>
                    </a:lnTo>
                    <a:lnTo>
                      <a:pt x="213" y="63"/>
                    </a:lnTo>
                    <a:lnTo>
                      <a:pt x="290" y="91"/>
                    </a:lnTo>
                    <a:lnTo>
                      <a:pt x="368" y="121"/>
                    </a:lnTo>
                    <a:lnTo>
                      <a:pt x="438" y="153"/>
                    </a:lnTo>
                    <a:lnTo>
                      <a:pt x="499" y="191"/>
                    </a:lnTo>
                    <a:lnTo>
                      <a:pt x="543" y="238"/>
                    </a:lnTo>
                    <a:lnTo>
                      <a:pt x="567" y="296"/>
                    </a:lnTo>
                    <a:lnTo>
                      <a:pt x="538" y="294"/>
                    </a:lnTo>
                    <a:lnTo>
                      <a:pt x="510" y="288"/>
                    </a:lnTo>
                    <a:lnTo>
                      <a:pt x="480" y="281"/>
                    </a:lnTo>
                    <a:lnTo>
                      <a:pt x="449" y="273"/>
                    </a:lnTo>
                    <a:lnTo>
                      <a:pt x="416" y="262"/>
                    </a:lnTo>
                    <a:lnTo>
                      <a:pt x="380" y="254"/>
                    </a:lnTo>
                    <a:lnTo>
                      <a:pt x="344" y="247"/>
                    </a:lnTo>
                    <a:lnTo>
                      <a:pt x="306" y="243"/>
                    </a:lnTo>
                    <a:lnTo>
                      <a:pt x="301" y="232"/>
                    </a:lnTo>
                    <a:lnTo>
                      <a:pt x="295" y="222"/>
                    </a:lnTo>
                    <a:lnTo>
                      <a:pt x="288" y="211"/>
                    </a:lnTo>
                    <a:lnTo>
                      <a:pt x="281" y="202"/>
                    </a:lnTo>
                    <a:lnTo>
                      <a:pt x="272" y="191"/>
                    </a:lnTo>
                    <a:lnTo>
                      <a:pt x="265" y="181"/>
                    </a:lnTo>
                    <a:lnTo>
                      <a:pt x="257" y="171"/>
                    </a:lnTo>
                    <a:lnTo>
                      <a:pt x="251" y="161"/>
                    </a:lnTo>
                    <a:lnTo>
                      <a:pt x="226" y="160"/>
                    </a:lnTo>
                    <a:lnTo>
                      <a:pt x="205" y="159"/>
                    </a:lnTo>
                    <a:lnTo>
                      <a:pt x="182" y="157"/>
                    </a:lnTo>
                    <a:lnTo>
                      <a:pt x="160" y="155"/>
                    </a:lnTo>
                    <a:lnTo>
                      <a:pt x="136" y="152"/>
                    </a:lnTo>
                    <a:lnTo>
                      <a:pt x="112" y="149"/>
                    </a:lnTo>
                    <a:lnTo>
                      <a:pt x="87" y="146"/>
                    </a:lnTo>
                    <a:lnTo>
                      <a:pt x="62" y="143"/>
                    </a:lnTo>
                    <a:lnTo>
                      <a:pt x="53" y="127"/>
                    </a:lnTo>
                    <a:lnTo>
                      <a:pt x="45" y="113"/>
                    </a:lnTo>
                    <a:lnTo>
                      <a:pt x="34" y="98"/>
                    </a:lnTo>
                    <a:lnTo>
                      <a:pt x="23" y="84"/>
                    </a:lnTo>
                    <a:lnTo>
                      <a:pt x="13" y="68"/>
                    </a:lnTo>
                    <a:lnTo>
                      <a:pt x="6" y="49"/>
                    </a:lnTo>
                    <a:lnTo>
                      <a:pt x="1" y="26"/>
                    </a:lnTo>
                    <a:lnTo>
                      <a:pt x="0" y="0"/>
                    </a:lnTo>
                    <a:lnTo>
                      <a:pt x="6" y="1"/>
                    </a:lnTo>
                    <a:lnTo>
                      <a:pt x="14" y="2"/>
                    </a:lnTo>
                    <a:lnTo>
                      <a:pt x="22" y="2"/>
                    </a:lnTo>
                    <a:lnTo>
                      <a:pt x="32" y="2"/>
                    </a:lnTo>
                    <a:lnTo>
                      <a:pt x="41" y="1"/>
                    </a:lnTo>
                    <a:lnTo>
                      <a:pt x="51" y="0"/>
                    </a:lnTo>
                    <a:lnTo>
                      <a:pt x="61" y="0"/>
                    </a:lnTo>
                    <a:lnTo>
                      <a:pt x="72"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65" name="Freeform 161"/>
              <p:cNvSpPr>
                <a:spLocks/>
              </p:cNvSpPr>
              <p:nvPr/>
            </p:nvSpPr>
            <p:spPr bwMode="auto">
              <a:xfrm>
                <a:off x="523" y="1308"/>
                <a:ext cx="240" cy="100"/>
              </a:xfrm>
              <a:custGeom>
                <a:avLst/>
                <a:gdLst>
                  <a:gd name="T0" fmla="*/ 1015 w 1104"/>
                  <a:gd name="T1" fmla="*/ 9 h 333"/>
                  <a:gd name="T2" fmla="*/ 1040 w 1104"/>
                  <a:gd name="T3" fmla="*/ 30 h 333"/>
                  <a:gd name="T4" fmla="*/ 1067 w 1104"/>
                  <a:gd name="T5" fmla="*/ 50 h 333"/>
                  <a:gd name="T6" fmla="*/ 1092 w 1104"/>
                  <a:gd name="T7" fmla="*/ 70 h 333"/>
                  <a:gd name="T8" fmla="*/ 1100 w 1104"/>
                  <a:gd name="T9" fmla="*/ 96 h 333"/>
                  <a:gd name="T10" fmla="*/ 1093 w 1104"/>
                  <a:gd name="T11" fmla="*/ 128 h 333"/>
                  <a:gd name="T12" fmla="*/ 1084 w 1104"/>
                  <a:gd name="T13" fmla="*/ 158 h 333"/>
                  <a:gd name="T14" fmla="*/ 1065 w 1104"/>
                  <a:gd name="T15" fmla="*/ 189 h 333"/>
                  <a:gd name="T16" fmla="*/ 1037 w 1104"/>
                  <a:gd name="T17" fmla="*/ 209 h 333"/>
                  <a:gd name="T18" fmla="*/ 1021 w 1104"/>
                  <a:gd name="T19" fmla="*/ 212 h 333"/>
                  <a:gd name="T20" fmla="*/ 1009 w 1104"/>
                  <a:gd name="T21" fmla="*/ 215 h 333"/>
                  <a:gd name="T22" fmla="*/ 995 w 1104"/>
                  <a:gd name="T23" fmla="*/ 215 h 333"/>
                  <a:gd name="T24" fmla="*/ 956 w 1104"/>
                  <a:gd name="T25" fmla="*/ 171 h 333"/>
                  <a:gd name="T26" fmla="*/ 893 w 1104"/>
                  <a:gd name="T27" fmla="*/ 139 h 333"/>
                  <a:gd name="T28" fmla="*/ 829 w 1104"/>
                  <a:gd name="T29" fmla="*/ 161 h 333"/>
                  <a:gd name="T30" fmla="*/ 765 w 1104"/>
                  <a:gd name="T31" fmla="*/ 217 h 333"/>
                  <a:gd name="T32" fmla="*/ 684 w 1104"/>
                  <a:gd name="T33" fmla="*/ 251 h 333"/>
                  <a:gd name="T34" fmla="*/ 600 w 1104"/>
                  <a:gd name="T35" fmla="*/ 257 h 333"/>
                  <a:gd name="T36" fmla="*/ 521 w 1104"/>
                  <a:gd name="T37" fmla="*/ 264 h 333"/>
                  <a:gd name="T38" fmla="*/ 430 w 1104"/>
                  <a:gd name="T39" fmla="*/ 264 h 333"/>
                  <a:gd name="T40" fmla="*/ 348 w 1104"/>
                  <a:gd name="T41" fmla="*/ 289 h 333"/>
                  <a:gd name="T42" fmla="*/ 303 w 1104"/>
                  <a:gd name="T43" fmla="*/ 326 h 333"/>
                  <a:gd name="T44" fmla="*/ 259 w 1104"/>
                  <a:gd name="T45" fmla="*/ 331 h 333"/>
                  <a:gd name="T46" fmla="*/ 208 w 1104"/>
                  <a:gd name="T47" fmla="*/ 304 h 333"/>
                  <a:gd name="T48" fmla="*/ 162 w 1104"/>
                  <a:gd name="T49" fmla="*/ 283 h 333"/>
                  <a:gd name="T50" fmla="*/ 141 w 1104"/>
                  <a:gd name="T51" fmla="*/ 291 h 333"/>
                  <a:gd name="T52" fmla="*/ 125 w 1104"/>
                  <a:gd name="T53" fmla="*/ 294 h 333"/>
                  <a:gd name="T54" fmla="*/ 107 w 1104"/>
                  <a:gd name="T55" fmla="*/ 295 h 333"/>
                  <a:gd name="T56" fmla="*/ 97 w 1104"/>
                  <a:gd name="T57" fmla="*/ 289 h 333"/>
                  <a:gd name="T58" fmla="*/ 97 w 1104"/>
                  <a:gd name="T59" fmla="*/ 275 h 333"/>
                  <a:gd name="T60" fmla="*/ 97 w 1104"/>
                  <a:gd name="T61" fmla="*/ 262 h 333"/>
                  <a:gd name="T62" fmla="*/ 97 w 1104"/>
                  <a:gd name="T63" fmla="*/ 249 h 333"/>
                  <a:gd name="T64" fmla="*/ 86 w 1104"/>
                  <a:gd name="T65" fmla="*/ 240 h 333"/>
                  <a:gd name="T66" fmla="*/ 65 w 1104"/>
                  <a:gd name="T67" fmla="*/ 232 h 333"/>
                  <a:gd name="T68" fmla="*/ 45 w 1104"/>
                  <a:gd name="T69" fmla="*/ 225 h 333"/>
                  <a:gd name="T70" fmla="*/ 26 w 1104"/>
                  <a:gd name="T71" fmla="*/ 218 h 333"/>
                  <a:gd name="T72" fmla="*/ 9 w 1104"/>
                  <a:gd name="T73" fmla="*/ 209 h 333"/>
                  <a:gd name="T74" fmla="*/ 1 w 1104"/>
                  <a:gd name="T75" fmla="*/ 199 h 333"/>
                  <a:gd name="T76" fmla="*/ 0 w 1104"/>
                  <a:gd name="T77" fmla="*/ 186 h 333"/>
                  <a:gd name="T78" fmla="*/ 3 w 1104"/>
                  <a:gd name="T79" fmla="*/ 167 h 333"/>
                  <a:gd name="T80" fmla="*/ 36 w 1104"/>
                  <a:gd name="T81" fmla="*/ 154 h 333"/>
                  <a:gd name="T82" fmla="*/ 93 w 1104"/>
                  <a:gd name="T83" fmla="*/ 158 h 333"/>
                  <a:gd name="T84" fmla="*/ 181 w 1104"/>
                  <a:gd name="T85" fmla="*/ 160 h 333"/>
                  <a:gd name="T86" fmla="*/ 342 w 1104"/>
                  <a:gd name="T87" fmla="*/ 160 h 333"/>
                  <a:gd name="T88" fmla="*/ 521 w 1104"/>
                  <a:gd name="T89" fmla="*/ 140 h 333"/>
                  <a:gd name="T90" fmla="*/ 659 w 1104"/>
                  <a:gd name="T91" fmla="*/ 87 h 333"/>
                  <a:gd name="T92" fmla="*/ 810 w 1104"/>
                  <a:gd name="T93" fmla="*/ 33 h 333"/>
                  <a:gd name="T94" fmla="*/ 947 w 1104"/>
                  <a:gd name="T95" fmla="*/ 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4" h="333">
                    <a:moveTo>
                      <a:pt x="1005" y="0"/>
                    </a:moveTo>
                    <a:lnTo>
                      <a:pt x="1015" y="9"/>
                    </a:lnTo>
                    <a:lnTo>
                      <a:pt x="1028" y="19"/>
                    </a:lnTo>
                    <a:lnTo>
                      <a:pt x="1040" y="30"/>
                    </a:lnTo>
                    <a:lnTo>
                      <a:pt x="1054" y="40"/>
                    </a:lnTo>
                    <a:lnTo>
                      <a:pt x="1067" y="50"/>
                    </a:lnTo>
                    <a:lnTo>
                      <a:pt x="1080" y="59"/>
                    </a:lnTo>
                    <a:lnTo>
                      <a:pt x="1092" y="70"/>
                    </a:lnTo>
                    <a:lnTo>
                      <a:pt x="1104" y="81"/>
                    </a:lnTo>
                    <a:lnTo>
                      <a:pt x="1100" y="96"/>
                    </a:lnTo>
                    <a:lnTo>
                      <a:pt x="1097" y="113"/>
                    </a:lnTo>
                    <a:lnTo>
                      <a:pt x="1093" y="128"/>
                    </a:lnTo>
                    <a:lnTo>
                      <a:pt x="1091" y="143"/>
                    </a:lnTo>
                    <a:lnTo>
                      <a:pt x="1084" y="158"/>
                    </a:lnTo>
                    <a:lnTo>
                      <a:pt x="1075" y="173"/>
                    </a:lnTo>
                    <a:lnTo>
                      <a:pt x="1065" y="189"/>
                    </a:lnTo>
                    <a:lnTo>
                      <a:pt x="1050" y="206"/>
                    </a:lnTo>
                    <a:lnTo>
                      <a:pt x="1037" y="209"/>
                    </a:lnTo>
                    <a:lnTo>
                      <a:pt x="1029" y="211"/>
                    </a:lnTo>
                    <a:lnTo>
                      <a:pt x="1021" y="212"/>
                    </a:lnTo>
                    <a:lnTo>
                      <a:pt x="1015" y="215"/>
                    </a:lnTo>
                    <a:lnTo>
                      <a:pt x="1009" y="215"/>
                    </a:lnTo>
                    <a:lnTo>
                      <a:pt x="1003" y="215"/>
                    </a:lnTo>
                    <a:lnTo>
                      <a:pt x="995" y="215"/>
                    </a:lnTo>
                    <a:lnTo>
                      <a:pt x="988" y="216"/>
                    </a:lnTo>
                    <a:lnTo>
                      <a:pt x="956" y="171"/>
                    </a:lnTo>
                    <a:lnTo>
                      <a:pt x="925" y="147"/>
                    </a:lnTo>
                    <a:lnTo>
                      <a:pt x="893" y="139"/>
                    </a:lnTo>
                    <a:lnTo>
                      <a:pt x="861" y="145"/>
                    </a:lnTo>
                    <a:lnTo>
                      <a:pt x="829" y="161"/>
                    </a:lnTo>
                    <a:lnTo>
                      <a:pt x="797" y="187"/>
                    </a:lnTo>
                    <a:lnTo>
                      <a:pt x="765" y="217"/>
                    </a:lnTo>
                    <a:lnTo>
                      <a:pt x="735" y="251"/>
                    </a:lnTo>
                    <a:lnTo>
                      <a:pt x="684" y="251"/>
                    </a:lnTo>
                    <a:lnTo>
                      <a:pt x="640" y="255"/>
                    </a:lnTo>
                    <a:lnTo>
                      <a:pt x="600" y="257"/>
                    </a:lnTo>
                    <a:lnTo>
                      <a:pt x="562" y="262"/>
                    </a:lnTo>
                    <a:lnTo>
                      <a:pt x="521" y="264"/>
                    </a:lnTo>
                    <a:lnTo>
                      <a:pt x="479" y="266"/>
                    </a:lnTo>
                    <a:lnTo>
                      <a:pt x="430" y="264"/>
                    </a:lnTo>
                    <a:lnTo>
                      <a:pt x="376" y="261"/>
                    </a:lnTo>
                    <a:lnTo>
                      <a:pt x="348" y="289"/>
                    </a:lnTo>
                    <a:lnTo>
                      <a:pt x="326" y="312"/>
                    </a:lnTo>
                    <a:lnTo>
                      <a:pt x="303" y="326"/>
                    </a:lnTo>
                    <a:lnTo>
                      <a:pt x="283" y="333"/>
                    </a:lnTo>
                    <a:lnTo>
                      <a:pt x="259" y="331"/>
                    </a:lnTo>
                    <a:lnTo>
                      <a:pt x="236" y="321"/>
                    </a:lnTo>
                    <a:lnTo>
                      <a:pt x="208" y="304"/>
                    </a:lnTo>
                    <a:lnTo>
                      <a:pt x="177" y="279"/>
                    </a:lnTo>
                    <a:lnTo>
                      <a:pt x="162" y="283"/>
                    </a:lnTo>
                    <a:lnTo>
                      <a:pt x="150" y="288"/>
                    </a:lnTo>
                    <a:lnTo>
                      <a:pt x="141" y="291"/>
                    </a:lnTo>
                    <a:lnTo>
                      <a:pt x="134" y="294"/>
                    </a:lnTo>
                    <a:lnTo>
                      <a:pt x="125" y="294"/>
                    </a:lnTo>
                    <a:lnTo>
                      <a:pt x="117" y="295"/>
                    </a:lnTo>
                    <a:lnTo>
                      <a:pt x="107" y="295"/>
                    </a:lnTo>
                    <a:lnTo>
                      <a:pt x="97" y="296"/>
                    </a:lnTo>
                    <a:lnTo>
                      <a:pt x="97" y="289"/>
                    </a:lnTo>
                    <a:lnTo>
                      <a:pt x="97" y="282"/>
                    </a:lnTo>
                    <a:lnTo>
                      <a:pt x="97" y="275"/>
                    </a:lnTo>
                    <a:lnTo>
                      <a:pt x="97" y="269"/>
                    </a:lnTo>
                    <a:lnTo>
                      <a:pt x="97" y="262"/>
                    </a:lnTo>
                    <a:lnTo>
                      <a:pt x="97" y="256"/>
                    </a:lnTo>
                    <a:lnTo>
                      <a:pt x="97" y="249"/>
                    </a:lnTo>
                    <a:lnTo>
                      <a:pt x="97" y="243"/>
                    </a:lnTo>
                    <a:lnTo>
                      <a:pt x="86" y="240"/>
                    </a:lnTo>
                    <a:lnTo>
                      <a:pt x="75" y="236"/>
                    </a:lnTo>
                    <a:lnTo>
                      <a:pt x="65" y="232"/>
                    </a:lnTo>
                    <a:lnTo>
                      <a:pt x="55" y="229"/>
                    </a:lnTo>
                    <a:lnTo>
                      <a:pt x="45" y="225"/>
                    </a:lnTo>
                    <a:lnTo>
                      <a:pt x="35" y="222"/>
                    </a:lnTo>
                    <a:lnTo>
                      <a:pt x="26" y="218"/>
                    </a:lnTo>
                    <a:lnTo>
                      <a:pt x="16" y="216"/>
                    </a:lnTo>
                    <a:lnTo>
                      <a:pt x="9" y="209"/>
                    </a:lnTo>
                    <a:lnTo>
                      <a:pt x="4" y="204"/>
                    </a:lnTo>
                    <a:lnTo>
                      <a:pt x="1" y="199"/>
                    </a:lnTo>
                    <a:lnTo>
                      <a:pt x="1" y="194"/>
                    </a:lnTo>
                    <a:lnTo>
                      <a:pt x="0" y="186"/>
                    </a:lnTo>
                    <a:lnTo>
                      <a:pt x="1" y="179"/>
                    </a:lnTo>
                    <a:lnTo>
                      <a:pt x="3" y="167"/>
                    </a:lnTo>
                    <a:lnTo>
                      <a:pt x="7" y="153"/>
                    </a:lnTo>
                    <a:lnTo>
                      <a:pt x="36" y="154"/>
                    </a:lnTo>
                    <a:lnTo>
                      <a:pt x="64" y="157"/>
                    </a:lnTo>
                    <a:lnTo>
                      <a:pt x="93" y="158"/>
                    </a:lnTo>
                    <a:lnTo>
                      <a:pt x="131" y="160"/>
                    </a:lnTo>
                    <a:lnTo>
                      <a:pt x="181" y="160"/>
                    </a:lnTo>
                    <a:lnTo>
                      <a:pt x="250" y="160"/>
                    </a:lnTo>
                    <a:lnTo>
                      <a:pt x="342" y="160"/>
                    </a:lnTo>
                    <a:lnTo>
                      <a:pt x="466" y="161"/>
                    </a:lnTo>
                    <a:lnTo>
                      <a:pt x="521" y="140"/>
                    </a:lnTo>
                    <a:lnTo>
                      <a:pt x="588" y="115"/>
                    </a:lnTo>
                    <a:lnTo>
                      <a:pt x="659" y="87"/>
                    </a:lnTo>
                    <a:lnTo>
                      <a:pt x="735" y="59"/>
                    </a:lnTo>
                    <a:lnTo>
                      <a:pt x="810" y="33"/>
                    </a:lnTo>
                    <a:lnTo>
                      <a:pt x="882" y="14"/>
                    </a:lnTo>
                    <a:lnTo>
                      <a:pt x="947" y="1"/>
                    </a:lnTo>
                    <a:lnTo>
                      <a:pt x="100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66" name="Freeform 162"/>
              <p:cNvSpPr>
                <a:spLocks/>
              </p:cNvSpPr>
              <p:nvPr/>
            </p:nvSpPr>
            <p:spPr bwMode="auto">
              <a:xfrm>
                <a:off x="756" y="1384"/>
                <a:ext cx="113" cy="86"/>
              </a:xfrm>
              <a:custGeom>
                <a:avLst/>
                <a:gdLst>
                  <a:gd name="T0" fmla="*/ 100 w 520"/>
                  <a:gd name="T1" fmla="*/ 7 h 286"/>
                  <a:gd name="T2" fmla="*/ 145 w 520"/>
                  <a:gd name="T3" fmla="*/ 39 h 286"/>
                  <a:gd name="T4" fmla="*/ 195 w 520"/>
                  <a:gd name="T5" fmla="*/ 69 h 286"/>
                  <a:gd name="T6" fmla="*/ 247 w 520"/>
                  <a:gd name="T7" fmla="*/ 93 h 286"/>
                  <a:gd name="T8" fmla="*/ 303 w 520"/>
                  <a:gd name="T9" fmla="*/ 117 h 286"/>
                  <a:gd name="T10" fmla="*/ 356 w 520"/>
                  <a:gd name="T11" fmla="*/ 136 h 286"/>
                  <a:gd name="T12" fmla="*/ 411 w 520"/>
                  <a:gd name="T13" fmla="*/ 152 h 286"/>
                  <a:gd name="T14" fmla="*/ 463 w 520"/>
                  <a:gd name="T15" fmla="*/ 161 h 286"/>
                  <a:gd name="T16" fmla="*/ 514 w 520"/>
                  <a:gd name="T17" fmla="*/ 168 h 286"/>
                  <a:gd name="T18" fmla="*/ 515 w 520"/>
                  <a:gd name="T19" fmla="*/ 176 h 286"/>
                  <a:gd name="T20" fmla="*/ 517 w 520"/>
                  <a:gd name="T21" fmla="*/ 185 h 286"/>
                  <a:gd name="T22" fmla="*/ 519 w 520"/>
                  <a:gd name="T23" fmla="*/ 192 h 286"/>
                  <a:gd name="T24" fmla="*/ 520 w 520"/>
                  <a:gd name="T25" fmla="*/ 203 h 286"/>
                  <a:gd name="T26" fmla="*/ 519 w 520"/>
                  <a:gd name="T27" fmla="*/ 214 h 286"/>
                  <a:gd name="T28" fmla="*/ 517 w 520"/>
                  <a:gd name="T29" fmla="*/ 232 h 286"/>
                  <a:gd name="T30" fmla="*/ 515 w 520"/>
                  <a:gd name="T31" fmla="*/ 255 h 286"/>
                  <a:gd name="T32" fmla="*/ 514 w 520"/>
                  <a:gd name="T33" fmla="*/ 286 h 286"/>
                  <a:gd name="T34" fmla="*/ 472 w 520"/>
                  <a:gd name="T35" fmla="*/ 278 h 286"/>
                  <a:gd name="T36" fmla="*/ 428 w 520"/>
                  <a:gd name="T37" fmla="*/ 268 h 286"/>
                  <a:gd name="T38" fmla="*/ 379 w 520"/>
                  <a:gd name="T39" fmla="*/ 255 h 286"/>
                  <a:gd name="T40" fmla="*/ 326 w 520"/>
                  <a:gd name="T41" fmla="*/ 241 h 286"/>
                  <a:gd name="T42" fmla="*/ 270 w 520"/>
                  <a:gd name="T43" fmla="*/ 225 h 286"/>
                  <a:gd name="T44" fmla="*/ 214 w 520"/>
                  <a:gd name="T45" fmla="*/ 212 h 286"/>
                  <a:gd name="T46" fmla="*/ 157 w 520"/>
                  <a:gd name="T47" fmla="*/ 201 h 286"/>
                  <a:gd name="T48" fmla="*/ 100 w 520"/>
                  <a:gd name="T49" fmla="*/ 195 h 286"/>
                  <a:gd name="T50" fmla="*/ 87 w 520"/>
                  <a:gd name="T51" fmla="*/ 176 h 286"/>
                  <a:gd name="T52" fmla="*/ 73 w 520"/>
                  <a:gd name="T53" fmla="*/ 159 h 286"/>
                  <a:gd name="T54" fmla="*/ 57 w 520"/>
                  <a:gd name="T55" fmla="*/ 140 h 286"/>
                  <a:gd name="T56" fmla="*/ 43 w 520"/>
                  <a:gd name="T57" fmla="*/ 120 h 286"/>
                  <a:gd name="T58" fmla="*/ 28 w 520"/>
                  <a:gd name="T59" fmla="*/ 97 h 286"/>
                  <a:gd name="T60" fmla="*/ 16 w 520"/>
                  <a:gd name="T61" fmla="*/ 74 h 286"/>
                  <a:gd name="T62" fmla="*/ 5 w 520"/>
                  <a:gd name="T63" fmla="*/ 50 h 286"/>
                  <a:gd name="T64" fmla="*/ 0 w 520"/>
                  <a:gd name="T65" fmla="*/ 25 h 286"/>
                  <a:gd name="T66" fmla="*/ 13 w 520"/>
                  <a:gd name="T67" fmla="*/ 14 h 286"/>
                  <a:gd name="T68" fmla="*/ 26 w 520"/>
                  <a:gd name="T69" fmla="*/ 8 h 286"/>
                  <a:gd name="T70" fmla="*/ 39 w 520"/>
                  <a:gd name="T71" fmla="*/ 3 h 286"/>
                  <a:gd name="T72" fmla="*/ 52 w 520"/>
                  <a:gd name="T73" fmla="*/ 1 h 286"/>
                  <a:gd name="T74" fmla="*/ 64 w 520"/>
                  <a:gd name="T75" fmla="*/ 0 h 286"/>
                  <a:gd name="T76" fmla="*/ 77 w 520"/>
                  <a:gd name="T77" fmla="*/ 1 h 286"/>
                  <a:gd name="T78" fmla="*/ 88 w 520"/>
                  <a:gd name="T79" fmla="*/ 3 h 286"/>
                  <a:gd name="T80" fmla="*/ 100 w 520"/>
                  <a:gd name="T81" fmla="*/ 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0" h="286">
                    <a:moveTo>
                      <a:pt x="100" y="7"/>
                    </a:moveTo>
                    <a:lnTo>
                      <a:pt x="145" y="39"/>
                    </a:lnTo>
                    <a:lnTo>
                      <a:pt x="195" y="69"/>
                    </a:lnTo>
                    <a:lnTo>
                      <a:pt x="247" y="93"/>
                    </a:lnTo>
                    <a:lnTo>
                      <a:pt x="303" y="117"/>
                    </a:lnTo>
                    <a:lnTo>
                      <a:pt x="356" y="136"/>
                    </a:lnTo>
                    <a:lnTo>
                      <a:pt x="411" y="152"/>
                    </a:lnTo>
                    <a:lnTo>
                      <a:pt x="463" y="161"/>
                    </a:lnTo>
                    <a:lnTo>
                      <a:pt x="514" y="168"/>
                    </a:lnTo>
                    <a:lnTo>
                      <a:pt x="515" y="176"/>
                    </a:lnTo>
                    <a:lnTo>
                      <a:pt x="517" y="185"/>
                    </a:lnTo>
                    <a:lnTo>
                      <a:pt x="519" y="192"/>
                    </a:lnTo>
                    <a:lnTo>
                      <a:pt x="520" y="203"/>
                    </a:lnTo>
                    <a:lnTo>
                      <a:pt x="519" y="214"/>
                    </a:lnTo>
                    <a:lnTo>
                      <a:pt x="517" y="232"/>
                    </a:lnTo>
                    <a:lnTo>
                      <a:pt x="515" y="255"/>
                    </a:lnTo>
                    <a:lnTo>
                      <a:pt x="514" y="286"/>
                    </a:lnTo>
                    <a:lnTo>
                      <a:pt x="472" y="278"/>
                    </a:lnTo>
                    <a:lnTo>
                      <a:pt x="428" y="268"/>
                    </a:lnTo>
                    <a:lnTo>
                      <a:pt x="379" y="255"/>
                    </a:lnTo>
                    <a:lnTo>
                      <a:pt x="326" y="241"/>
                    </a:lnTo>
                    <a:lnTo>
                      <a:pt x="270" y="225"/>
                    </a:lnTo>
                    <a:lnTo>
                      <a:pt x="214" y="212"/>
                    </a:lnTo>
                    <a:lnTo>
                      <a:pt x="157" y="201"/>
                    </a:lnTo>
                    <a:lnTo>
                      <a:pt x="100" y="195"/>
                    </a:lnTo>
                    <a:lnTo>
                      <a:pt x="87" y="176"/>
                    </a:lnTo>
                    <a:lnTo>
                      <a:pt x="73" y="159"/>
                    </a:lnTo>
                    <a:lnTo>
                      <a:pt x="57" y="140"/>
                    </a:lnTo>
                    <a:lnTo>
                      <a:pt x="43" y="120"/>
                    </a:lnTo>
                    <a:lnTo>
                      <a:pt x="28" y="97"/>
                    </a:lnTo>
                    <a:lnTo>
                      <a:pt x="16" y="74"/>
                    </a:lnTo>
                    <a:lnTo>
                      <a:pt x="5" y="50"/>
                    </a:lnTo>
                    <a:lnTo>
                      <a:pt x="0" y="25"/>
                    </a:lnTo>
                    <a:lnTo>
                      <a:pt x="13" y="14"/>
                    </a:lnTo>
                    <a:lnTo>
                      <a:pt x="26" y="8"/>
                    </a:lnTo>
                    <a:lnTo>
                      <a:pt x="39" y="3"/>
                    </a:lnTo>
                    <a:lnTo>
                      <a:pt x="52" y="1"/>
                    </a:lnTo>
                    <a:lnTo>
                      <a:pt x="64" y="0"/>
                    </a:lnTo>
                    <a:lnTo>
                      <a:pt x="77" y="1"/>
                    </a:lnTo>
                    <a:lnTo>
                      <a:pt x="88" y="3"/>
                    </a:lnTo>
                    <a:lnTo>
                      <a:pt x="100" y="7"/>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67" name="Freeform 163"/>
              <p:cNvSpPr>
                <a:spLocks/>
              </p:cNvSpPr>
              <p:nvPr/>
            </p:nvSpPr>
            <p:spPr bwMode="auto">
              <a:xfrm>
                <a:off x="513" y="1384"/>
                <a:ext cx="229" cy="145"/>
              </a:xfrm>
              <a:custGeom>
                <a:avLst/>
                <a:gdLst>
                  <a:gd name="T0" fmla="*/ 1037 w 1051"/>
                  <a:gd name="T1" fmla="*/ 42 h 487"/>
                  <a:gd name="T2" fmla="*/ 1051 w 1051"/>
                  <a:gd name="T3" fmla="*/ 101 h 487"/>
                  <a:gd name="T4" fmla="*/ 1026 w 1051"/>
                  <a:gd name="T5" fmla="*/ 159 h 487"/>
                  <a:gd name="T6" fmla="*/ 983 w 1051"/>
                  <a:gd name="T7" fmla="*/ 220 h 487"/>
                  <a:gd name="T8" fmla="*/ 938 w 1051"/>
                  <a:gd name="T9" fmla="*/ 253 h 487"/>
                  <a:gd name="T10" fmla="*/ 894 w 1051"/>
                  <a:gd name="T11" fmla="*/ 258 h 487"/>
                  <a:gd name="T12" fmla="*/ 851 w 1051"/>
                  <a:gd name="T13" fmla="*/ 266 h 487"/>
                  <a:gd name="T14" fmla="*/ 805 w 1051"/>
                  <a:gd name="T15" fmla="*/ 274 h 487"/>
                  <a:gd name="T16" fmla="*/ 779 w 1051"/>
                  <a:gd name="T17" fmla="*/ 264 h 487"/>
                  <a:gd name="T18" fmla="*/ 772 w 1051"/>
                  <a:gd name="T19" fmla="*/ 249 h 487"/>
                  <a:gd name="T20" fmla="*/ 758 w 1051"/>
                  <a:gd name="T21" fmla="*/ 246 h 487"/>
                  <a:gd name="T22" fmla="*/ 730 w 1051"/>
                  <a:gd name="T23" fmla="*/ 254 h 487"/>
                  <a:gd name="T24" fmla="*/ 701 w 1051"/>
                  <a:gd name="T25" fmla="*/ 274 h 487"/>
                  <a:gd name="T26" fmla="*/ 674 w 1051"/>
                  <a:gd name="T27" fmla="*/ 293 h 487"/>
                  <a:gd name="T28" fmla="*/ 645 w 1051"/>
                  <a:gd name="T29" fmla="*/ 317 h 487"/>
                  <a:gd name="T30" fmla="*/ 585 w 1051"/>
                  <a:gd name="T31" fmla="*/ 343 h 487"/>
                  <a:gd name="T32" fmla="*/ 510 w 1051"/>
                  <a:gd name="T33" fmla="*/ 351 h 487"/>
                  <a:gd name="T34" fmla="*/ 451 w 1051"/>
                  <a:gd name="T35" fmla="*/ 346 h 487"/>
                  <a:gd name="T36" fmla="*/ 401 w 1051"/>
                  <a:gd name="T37" fmla="*/ 328 h 487"/>
                  <a:gd name="T38" fmla="*/ 368 w 1051"/>
                  <a:gd name="T39" fmla="*/ 325 h 487"/>
                  <a:gd name="T40" fmla="*/ 346 w 1051"/>
                  <a:gd name="T41" fmla="*/ 344 h 487"/>
                  <a:gd name="T42" fmla="*/ 325 w 1051"/>
                  <a:gd name="T43" fmla="*/ 362 h 487"/>
                  <a:gd name="T44" fmla="*/ 300 w 1051"/>
                  <a:gd name="T45" fmla="*/ 379 h 487"/>
                  <a:gd name="T46" fmla="*/ 247 w 1051"/>
                  <a:gd name="T47" fmla="*/ 385 h 487"/>
                  <a:gd name="T48" fmla="*/ 180 w 1051"/>
                  <a:gd name="T49" fmla="*/ 407 h 487"/>
                  <a:gd name="T50" fmla="*/ 119 w 1051"/>
                  <a:gd name="T51" fmla="*/ 445 h 487"/>
                  <a:gd name="T52" fmla="*/ 45 w 1051"/>
                  <a:gd name="T53" fmla="*/ 478 h 487"/>
                  <a:gd name="T54" fmla="*/ 6 w 1051"/>
                  <a:gd name="T55" fmla="*/ 469 h 487"/>
                  <a:gd name="T56" fmla="*/ 36 w 1051"/>
                  <a:gd name="T57" fmla="*/ 431 h 487"/>
                  <a:gd name="T58" fmla="*/ 76 w 1051"/>
                  <a:gd name="T59" fmla="*/ 391 h 487"/>
                  <a:gd name="T60" fmla="*/ 113 w 1051"/>
                  <a:gd name="T61" fmla="*/ 347 h 487"/>
                  <a:gd name="T62" fmla="*/ 231 w 1051"/>
                  <a:gd name="T63" fmla="*/ 305 h 487"/>
                  <a:gd name="T64" fmla="*/ 458 w 1051"/>
                  <a:gd name="T65" fmla="*/ 245 h 487"/>
                  <a:gd name="T66" fmla="*/ 684 w 1051"/>
                  <a:gd name="T67" fmla="*/ 159 h 487"/>
                  <a:gd name="T68" fmla="*/ 886 w 1051"/>
                  <a:gd name="T69" fmla="*/ 56 h 487"/>
                  <a:gd name="T70" fmla="*/ 980 w 1051"/>
                  <a:gd name="T71" fmla="*/ 0 h 487"/>
                  <a:gd name="T72" fmla="*/ 999 w 1051"/>
                  <a:gd name="T73" fmla="*/ 4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1" h="487">
                    <a:moveTo>
                      <a:pt x="1008" y="10"/>
                    </a:moveTo>
                    <a:lnTo>
                      <a:pt x="1037" y="42"/>
                    </a:lnTo>
                    <a:lnTo>
                      <a:pt x="1050" y="73"/>
                    </a:lnTo>
                    <a:lnTo>
                      <a:pt x="1051" y="101"/>
                    </a:lnTo>
                    <a:lnTo>
                      <a:pt x="1043" y="131"/>
                    </a:lnTo>
                    <a:lnTo>
                      <a:pt x="1026" y="159"/>
                    </a:lnTo>
                    <a:lnTo>
                      <a:pt x="1006" y="189"/>
                    </a:lnTo>
                    <a:lnTo>
                      <a:pt x="983" y="220"/>
                    </a:lnTo>
                    <a:lnTo>
                      <a:pt x="963" y="253"/>
                    </a:lnTo>
                    <a:lnTo>
                      <a:pt x="938" y="253"/>
                    </a:lnTo>
                    <a:lnTo>
                      <a:pt x="917" y="255"/>
                    </a:lnTo>
                    <a:lnTo>
                      <a:pt x="894" y="258"/>
                    </a:lnTo>
                    <a:lnTo>
                      <a:pt x="873" y="263"/>
                    </a:lnTo>
                    <a:lnTo>
                      <a:pt x="851" y="266"/>
                    </a:lnTo>
                    <a:lnTo>
                      <a:pt x="828" y="271"/>
                    </a:lnTo>
                    <a:lnTo>
                      <a:pt x="805" y="274"/>
                    </a:lnTo>
                    <a:lnTo>
                      <a:pt x="783" y="279"/>
                    </a:lnTo>
                    <a:lnTo>
                      <a:pt x="779" y="264"/>
                    </a:lnTo>
                    <a:lnTo>
                      <a:pt x="776" y="255"/>
                    </a:lnTo>
                    <a:lnTo>
                      <a:pt x="772" y="249"/>
                    </a:lnTo>
                    <a:lnTo>
                      <a:pt x="769" y="247"/>
                    </a:lnTo>
                    <a:lnTo>
                      <a:pt x="758" y="246"/>
                    </a:lnTo>
                    <a:lnTo>
                      <a:pt x="747" y="244"/>
                    </a:lnTo>
                    <a:lnTo>
                      <a:pt x="730" y="254"/>
                    </a:lnTo>
                    <a:lnTo>
                      <a:pt x="715" y="266"/>
                    </a:lnTo>
                    <a:lnTo>
                      <a:pt x="701" y="274"/>
                    </a:lnTo>
                    <a:lnTo>
                      <a:pt x="688" y="285"/>
                    </a:lnTo>
                    <a:lnTo>
                      <a:pt x="674" y="293"/>
                    </a:lnTo>
                    <a:lnTo>
                      <a:pt x="661" y="305"/>
                    </a:lnTo>
                    <a:lnTo>
                      <a:pt x="645" y="317"/>
                    </a:lnTo>
                    <a:lnTo>
                      <a:pt x="631" y="334"/>
                    </a:lnTo>
                    <a:lnTo>
                      <a:pt x="585" y="343"/>
                    </a:lnTo>
                    <a:lnTo>
                      <a:pt x="546" y="350"/>
                    </a:lnTo>
                    <a:lnTo>
                      <a:pt x="510" y="351"/>
                    </a:lnTo>
                    <a:lnTo>
                      <a:pt x="480" y="351"/>
                    </a:lnTo>
                    <a:lnTo>
                      <a:pt x="451" y="346"/>
                    </a:lnTo>
                    <a:lnTo>
                      <a:pt x="426" y="338"/>
                    </a:lnTo>
                    <a:lnTo>
                      <a:pt x="401" y="328"/>
                    </a:lnTo>
                    <a:lnTo>
                      <a:pt x="378" y="316"/>
                    </a:lnTo>
                    <a:lnTo>
                      <a:pt x="368" y="325"/>
                    </a:lnTo>
                    <a:lnTo>
                      <a:pt x="357" y="335"/>
                    </a:lnTo>
                    <a:lnTo>
                      <a:pt x="346" y="344"/>
                    </a:lnTo>
                    <a:lnTo>
                      <a:pt x="337" y="354"/>
                    </a:lnTo>
                    <a:lnTo>
                      <a:pt x="325" y="362"/>
                    </a:lnTo>
                    <a:lnTo>
                      <a:pt x="313" y="372"/>
                    </a:lnTo>
                    <a:lnTo>
                      <a:pt x="300" y="379"/>
                    </a:lnTo>
                    <a:lnTo>
                      <a:pt x="288" y="387"/>
                    </a:lnTo>
                    <a:lnTo>
                      <a:pt x="247" y="385"/>
                    </a:lnTo>
                    <a:lnTo>
                      <a:pt x="212" y="393"/>
                    </a:lnTo>
                    <a:lnTo>
                      <a:pt x="180" y="407"/>
                    </a:lnTo>
                    <a:lnTo>
                      <a:pt x="151" y="426"/>
                    </a:lnTo>
                    <a:lnTo>
                      <a:pt x="119" y="445"/>
                    </a:lnTo>
                    <a:lnTo>
                      <a:pt x="85" y="464"/>
                    </a:lnTo>
                    <a:lnTo>
                      <a:pt x="45" y="478"/>
                    </a:lnTo>
                    <a:lnTo>
                      <a:pt x="0" y="487"/>
                    </a:lnTo>
                    <a:lnTo>
                      <a:pt x="6" y="469"/>
                    </a:lnTo>
                    <a:lnTo>
                      <a:pt x="19" y="451"/>
                    </a:lnTo>
                    <a:lnTo>
                      <a:pt x="36" y="431"/>
                    </a:lnTo>
                    <a:lnTo>
                      <a:pt x="56" y="412"/>
                    </a:lnTo>
                    <a:lnTo>
                      <a:pt x="76" y="391"/>
                    </a:lnTo>
                    <a:lnTo>
                      <a:pt x="96" y="369"/>
                    </a:lnTo>
                    <a:lnTo>
                      <a:pt x="113" y="347"/>
                    </a:lnTo>
                    <a:lnTo>
                      <a:pt x="127" y="324"/>
                    </a:lnTo>
                    <a:lnTo>
                      <a:pt x="231" y="305"/>
                    </a:lnTo>
                    <a:lnTo>
                      <a:pt x="343" y="279"/>
                    </a:lnTo>
                    <a:lnTo>
                      <a:pt x="458" y="245"/>
                    </a:lnTo>
                    <a:lnTo>
                      <a:pt x="573" y="206"/>
                    </a:lnTo>
                    <a:lnTo>
                      <a:pt x="684" y="159"/>
                    </a:lnTo>
                    <a:lnTo>
                      <a:pt x="790" y="110"/>
                    </a:lnTo>
                    <a:lnTo>
                      <a:pt x="886" y="56"/>
                    </a:lnTo>
                    <a:lnTo>
                      <a:pt x="973" y="0"/>
                    </a:lnTo>
                    <a:lnTo>
                      <a:pt x="980" y="0"/>
                    </a:lnTo>
                    <a:lnTo>
                      <a:pt x="991" y="2"/>
                    </a:lnTo>
                    <a:lnTo>
                      <a:pt x="999" y="4"/>
                    </a:lnTo>
                    <a:lnTo>
                      <a:pt x="1008" y="1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68" name="Freeform 164"/>
              <p:cNvSpPr>
                <a:spLocks/>
              </p:cNvSpPr>
              <p:nvPr/>
            </p:nvSpPr>
            <p:spPr bwMode="auto">
              <a:xfrm>
                <a:off x="744" y="1422"/>
                <a:ext cx="16" cy="93"/>
              </a:xfrm>
              <a:custGeom>
                <a:avLst/>
                <a:gdLst>
                  <a:gd name="T0" fmla="*/ 63 w 73"/>
                  <a:gd name="T1" fmla="*/ 5 h 311"/>
                  <a:gd name="T2" fmla="*/ 70 w 73"/>
                  <a:gd name="T3" fmla="*/ 43 h 311"/>
                  <a:gd name="T4" fmla="*/ 73 w 73"/>
                  <a:gd name="T5" fmla="*/ 82 h 311"/>
                  <a:gd name="T6" fmla="*/ 73 w 73"/>
                  <a:gd name="T7" fmla="*/ 117 h 311"/>
                  <a:gd name="T8" fmla="*/ 72 w 73"/>
                  <a:gd name="T9" fmla="*/ 154 h 311"/>
                  <a:gd name="T10" fmla="*/ 69 w 73"/>
                  <a:gd name="T11" fmla="*/ 187 h 311"/>
                  <a:gd name="T12" fmla="*/ 65 w 73"/>
                  <a:gd name="T13" fmla="*/ 220 h 311"/>
                  <a:gd name="T14" fmla="*/ 63 w 73"/>
                  <a:gd name="T15" fmla="*/ 251 h 311"/>
                  <a:gd name="T16" fmla="*/ 63 w 73"/>
                  <a:gd name="T17" fmla="*/ 283 h 311"/>
                  <a:gd name="T18" fmla="*/ 56 w 73"/>
                  <a:gd name="T19" fmla="*/ 288 h 311"/>
                  <a:gd name="T20" fmla="*/ 50 w 73"/>
                  <a:gd name="T21" fmla="*/ 294 h 311"/>
                  <a:gd name="T22" fmla="*/ 44 w 73"/>
                  <a:gd name="T23" fmla="*/ 299 h 311"/>
                  <a:gd name="T24" fmla="*/ 39 w 73"/>
                  <a:gd name="T25" fmla="*/ 303 h 311"/>
                  <a:gd name="T26" fmla="*/ 32 w 73"/>
                  <a:gd name="T27" fmla="*/ 306 h 311"/>
                  <a:gd name="T28" fmla="*/ 25 w 73"/>
                  <a:gd name="T29" fmla="*/ 308 h 311"/>
                  <a:gd name="T30" fmla="*/ 16 w 73"/>
                  <a:gd name="T31" fmla="*/ 309 h 311"/>
                  <a:gd name="T32" fmla="*/ 8 w 73"/>
                  <a:gd name="T33" fmla="*/ 311 h 311"/>
                  <a:gd name="T34" fmla="*/ 7 w 73"/>
                  <a:gd name="T35" fmla="*/ 271 h 311"/>
                  <a:gd name="T36" fmla="*/ 6 w 73"/>
                  <a:gd name="T37" fmla="*/ 234 h 311"/>
                  <a:gd name="T38" fmla="*/ 5 w 73"/>
                  <a:gd name="T39" fmla="*/ 194 h 311"/>
                  <a:gd name="T40" fmla="*/ 3 w 73"/>
                  <a:gd name="T41" fmla="*/ 156 h 311"/>
                  <a:gd name="T42" fmla="*/ 1 w 73"/>
                  <a:gd name="T43" fmla="*/ 117 h 311"/>
                  <a:gd name="T44" fmla="*/ 0 w 73"/>
                  <a:gd name="T45" fmla="*/ 79 h 311"/>
                  <a:gd name="T46" fmla="*/ 0 w 73"/>
                  <a:gd name="T47" fmla="*/ 40 h 311"/>
                  <a:gd name="T48" fmla="*/ 0 w 73"/>
                  <a:gd name="T49" fmla="*/ 5 h 311"/>
                  <a:gd name="T50" fmla="*/ 6 w 73"/>
                  <a:gd name="T51" fmla="*/ 1 h 311"/>
                  <a:gd name="T52" fmla="*/ 16 w 73"/>
                  <a:gd name="T53" fmla="*/ 0 h 311"/>
                  <a:gd name="T54" fmla="*/ 26 w 73"/>
                  <a:gd name="T55" fmla="*/ 0 h 311"/>
                  <a:gd name="T56" fmla="*/ 38 w 73"/>
                  <a:gd name="T57" fmla="*/ 1 h 311"/>
                  <a:gd name="T58" fmla="*/ 46 w 73"/>
                  <a:gd name="T59" fmla="*/ 1 h 311"/>
                  <a:gd name="T60" fmla="*/ 54 w 73"/>
                  <a:gd name="T61" fmla="*/ 2 h 311"/>
                  <a:gd name="T62" fmla="*/ 60 w 73"/>
                  <a:gd name="T63" fmla="*/ 3 h 311"/>
                  <a:gd name="T64" fmla="*/ 63 w 73"/>
                  <a:gd name="T65" fmla="*/ 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311">
                    <a:moveTo>
                      <a:pt x="63" y="5"/>
                    </a:moveTo>
                    <a:lnTo>
                      <a:pt x="70" y="43"/>
                    </a:lnTo>
                    <a:lnTo>
                      <a:pt x="73" y="82"/>
                    </a:lnTo>
                    <a:lnTo>
                      <a:pt x="73" y="117"/>
                    </a:lnTo>
                    <a:lnTo>
                      <a:pt x="72" y="154"/>
                    </a:lnTo>
                    <a:lnTo>
                      <a:pt x="69" y="187"/>
                    </a:lnTo>
                    <a:lnTo>
                      <a:pt x="65" y="220"/>
                    </a:lnTo>
                    <a:lnTo>
                      <a:pt x="63" y="251"/>
                    </a:lnTo>
                    <a:lnTo>
                      <a:pt x="63" y="283"/>
                    </a:lnTo>
                    <a:lnTo>
                      <a:pt x="56" y="288"/>
                    </a:lnTo>
                    <a:lnTo>
                      <a:pt x="50" y="294"/>
                    </a:lnTo>
                    <a:lnTo>
                      <a:pt x="44" y="299"/>
                    </a:lnTo>
                    <a:lnTo>
                      <a:pt x="39" y="303"/>
                    </a:lnTo>
                    <a:lnTo>
                      <a:pt x="32" y="306"/>
                    </a:lnTo>
                    <a:lnTo>
                      <a:pt x="25" y="308"/>
                    </a:lnTo>
                    <a:lnTo>
                      <a:pt x="16" y="309"/>
                    </a:lnTo>
                    <a:lnTo>
                      <a:pt x="8" y="311"/>
                    </a:lnTo>
                    <a:lnTo>
                      <a:pt x="7" y="271"/>
                    </a:lnTo>
                    <a:lnTo>
                      <a:pt x="6" y="234"/>
                    </a:lnTo>
                    <a:lnTo>
                      <a:pt x="5" y="194"/>
                    </a:lnTo>
                    <a:lnTo>
                      <a:pt x="3" y="156"/>
                    </a:lnTo>
                    <a:lnTo>
                      <a:pt x="1" y="117"/>
                    </a:lnTo>
                    <a:lnTo>
                      <a:pt x="0" y="79"/>
                    </a:lnTo>
                    <a:lnTo>
                      <a:pt x="0" y="40"/>
                    </a:lnTo>
                    <a:lnTo>
                      <a:pt x="0" y="5"/>
                    </a:lnTo>
                    <a:lnTo>
                      <a:pt x="6" y="1"/>
                    </a:lnTo>
                    <a:lnTo>
                      <a:pt x="16" y="0"/>
                    </a:lnTo>
                    <a:lnTo>
                      <a:pt x="26" y="0"/>
                    </a:lnTo>
                    <a:lnTo>
                      <a:pt x="38" y="1"/>
                    </a:lnTo>
                    <a:lnTo>
                      <a:pt x="46" y="1"/>
                    </a:lnTo>
                    <a:lnTo>
                      <a:pt x="54" y="2"/>
                    </a:lnTo>
                    <a:lnTo>
                      <a:pt x="60" y="3"/>
                    </a:lnTo>
                    <a:lnTo>
                      <a:pt x="63" y="5"/>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69" name="Freeform 165"/>
              <p:cNvSpPr>
                <a:spLocks/>
              </p:cNvSpPr>
              <p:nvPr/>
            </p:nvSpPr>
            <p:spPr bwMode="auto">
              <a:xfrm>
                <a:off x="875" y="1451"/>
                <a:ext cx="35" cy="43"/>
              </a:xfrm>
              <a:custGeom>
                <a:avLst/>
                <a:gdLst>
                  <a:gd name="T0" fmla="*/ 28 w 162"/>
                  <a:gd name="T1" fmla="*/ 0 h 143"/>
                  <a:gd name="T2" fmla="*/ 35 w 162"/>
                  <a:gd name="T3" fmla="*/ 4 h 143"/>
                  <a:gd name="T4" fmla="*/ 43 w 162"/>
                  <a:gd name="T5" fmla="*/ 9 h 143"/>
                  <a:gd name="T6" fmla="*/ 50 w 162"/>
                  <a:gd name="T7" fmla="*/ 14 h 143"/>
                  <a:gd name="T8" fmla="*/ 60 w 162"/>
                  <a:gd name="T9" fmla="*/ 19 h 143"/>
                  <a:gd name="T10" fmla="*/ 72 w 162"/>
                  <a:gd name="T11" fmla="*/ 22 h 143"/>
                  <a:gd name="T12" fmla="*/ 87 w 162"/>
                  <a:gd name="T13" fmla="*/ 28 h 143"/>
                  <a:gd name="T14" fmla="*/ 107 w 162"/>
                  <a:gd name="T15" fmla="*/ 34 h 143"/>
                  <a:gd name="T16" fmla="*/ 136 w 162"/>
                  <a:gd name="T17" fmla="*/ 45 h 143"/>
                  <a:gd name="T18" fmla="*/ 143 w 162"/>
                  <a:gd name="T19" fmla="*/ 71 h 143"/>
                  <a:gd name="T20" fmla="*/ 150 w 162"/>
                  <a:gd name="T21" fmla="*/ 91 h 143"/>
                  <a:gd name="T22" fmla="*/ 153 w 162"/>
                  <a:gd name="T23" fmla="*/ 105 h 143"/>
                  <a:gd name="T24" fmla="*/ 158 w 162"/>
                  <a:gd name="T25" fmla="*/ 117 h 143"/>
                  <a:gd name="T26" fmla="*/ 159 w 162"/>
                  <a:gd name="T27" fmla="*/ 124 h 143"/>
                  <a:gd name="T28" fmla="*/ 161 w 162"/>
                  <a:gd name="T29" fmla="*/ 130 h 143"/>
                  <a:gd name="T30" fmla="*/ 161 w 162"/>
                  <a:gd name="T31" fmla="*/ 136 h 143"/>
                  <a:gd name="T32" fmla="*/ 162 w 162"/>
                  <a:gd name="T33" fmla="*/ 143 h 143"/>
                  <a:gd name="T34" fmla="*/ 143 w 162"/>
                  <a:gd name="T35" fmla="*/ 136 h 143"/>
                  <a:gd name="T36" fmla="*/ 125 w 162"/>
                  <a:gd name="T37" fmla="*/ 125 h 143"/>
                  <a:gd name="T38" fmla="*/ 105 w 162"/>
                  <a:gd name="T39" fmla="*/ 110 h 143"/>
                  <a:gd name="T40" fmla="*/ 85 w 162"/>
                  <a:gd name="T41" fmla="*/ 92 h 143"/>
                  <a:gd name="T42" fmla="*/ 62 w 162"/>
                  <a:gd name="T43" fmla="*/ 71 h 143"/>
                  <a:gd name="T44" fmla="*/ 41 w 162"/>
                  <a:gd name="T45" fmla="*/ 50 h 143"/>
                  <a:gd name="T46" fmla="*/ 19 w 162"/>
                  <a:gd name="T47" fmla="*/ 28 h 143"/>
                  <a:gd name="T48" fmla="*/ 0 w 162"/>
                  <a:gd name="T49" fmla="*/ 8 h 143"/>
                  <a:gd name="T50" fmla="*/ 5 w 162"/>
                  <a:gd name="T51" fmla="*/ 2 h 143"/>
                  <a:gd name="T52" fmla="*/ 10 w 162"/>
                  <a:gd name="T53" fmla="*/ 0 h 143"/>
                  <a:gd name="T54" fmla="*/ 12 w 162"/>
                  <a:gd name="T55" fmla="*/ 0 h 143"/>
                  <a:gd name="T56" fmla="*/ 16 w 162"/>
                  <a:gd name="T57" fmla="*/ 0 h 143"/>
                  <a:gd name="T58" fmla="*/ 21 w 162"/>
                  <a:gd name="T59" fmla="*/ 0 h 143"/>
                  <a:gd name="T60" fmla="*/ 28 w 162"/>
                  <a:gd name="T6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2" h="143">
                    <a:moveTo>
                      <a:pt x="28" y="0"/>
                    </a:moveTo>
                    <a:lnTo>
                      <a:pt x="35" y="4"/>
                    </a:lnTo>
                    <a:lnTo>
                      <a:pt x="43" y="9"/>
                    </a:lnTo>
                    <a:lnTo>
                      <a:pt x="50" y="14"/>
                    </a:lnTo>
                    <a:lnTo>
                      <a:pt x="60" y="19"/>
                    </a:lnTo>
                    <a:lnTo>
                      <a:pt x="72" y="22"/>
                    </a:lnTo>
                    <a:lnTo>
                      <a:pt x="87" y="28"/>
                    </a:lnTo>
                    <a:lnTo>
                      <a:pt x="107" y="34"/>
                    </a:lnTo>
                    <a:lnTo>
                      <a:pt x="136" y="45"/>
                    </a:lnTo>
                    <a:lnTo>
                      <a:pt x="143" y="71"/>
                    </a:lnTo>
                    <a:lnTo>
                      <a:pt x="150" y="91"/>
                    </a:lnTo>
                    <a:lnTo>
                      <a:pt x="153" y="105"/>
                    </a:lnTo>
                    <a:lnTo>
                      <a:pt x="158" y="117"/>
                    </a:lnTo>
                    <a:lnTo>
                      <a:pt x="159" y="124"/>
                    </a:lnTo>
                    <a:lnTo>
                      <a:pt x="161" y="130"/>
                    </a:lnTo>
                    <a:lnTo>
                      <a:pt x="161" y="136"/>
                    </a:lnTo>
                    <a:lnTo>
                      <a:pt x="162" y="143"/>
                    </a:lnTo>
                    <a:lnTo>
                      <a:pt x="143" y="136"/>
                    </a:lnTo>
                    <a:lnTo>
                      <a:pt x="125" y="125"/>
                    </a:lnTo>
                    <a:lnTo>
                      <a:pt x="105" y="110"/>
                    </a:lnTo>
                    <a:lnTo>
                      <a:pt x="85" y="92"/>
                    </a:lnTo>
                    <a:lnTo>
                      <a:pt x="62" y="71"/>
                    </a:lnTo>
                    <a:lnTo>
                      <a:pt x="41" y="50"/>
                    </a:lnTo>
                    <a:lnTo>
                      <a:pt x="19" y="28"/>
                    </a:lnTo>
                    <a:lnTo>
                      <a:pt x="0" y="8"/>
                    </a:lnTo>
                    <a:lnTo>
                      <a:pt x="5" y="2"/>
                    </a:lnTo>
                    <a:lnTo>
                      <a:pt x="10" y="0"/>
                    </a:lnTo>
                    <a:lnTo>
                      <a:pt x="12" y="0"/>
                    </a:lnTo>
                    <a:lnTo>
                      <a:pt x="16" y="0"/>
                    </a:lnTo>
                    <a:lnTo>
                      <a:pt x="21" y="0"/>
                    </a:lnTo>
                    <a:lnTo>
                      <a:pt x="2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70" name="Freeform 166"/>
              <p:cNvSpPr>
                <a:spLocks/>
              </p:cNvSpPr>
              <p:nvPr/>
            </p:nvSpPr>
            <p:spPr bwMode="auto">
              <a:xfrm>
                <a:off x="768" y="1454"/>
                <a:ext cx="187" cy="185"/>
              </a:xfrm>
              <a:custGeom>
                <a:avLst/>
                <a:gdLst>
                  <a:gd name="T0" fmla="*/ 118 w 860"/>
                  <a:gd name="T1" fmla="*/ 55 h 622"/>
                  <a:gd name="T2" fmla="*/ 166 w 860"/>
                  <a:gd name="T3" fmla="*/ 119 h 622"/>
                  <a:gd name="T4" fmla="*/ 235 w 860"/>
                  <a:gd name="T5" fmla="*/ 141 h 622"/>
                  <a:gd name="T6" fmla="*/ 315 w 860"/>
                  <a:gd name="T7" fmla="*/ 147 h 622"/>
                  <a:gd name="T8" fmla="*/ 363 w 860"/>
                  <a:gd name="T9" fmla="*/ 238 h 622"/>
                  <a:gd name="T10" fmla="*/ 421 w 860"/>
                  <a:gd name="T11" fmla="*/ 348 h 622"/>
                  <a:gd name="T12" fmla="*/ 520 w 860"/>
                  <a:gd name="T13" fmla="*/ 393 h 622"/>
                  <a:gd name="T14" fmla="*/ 642 w 860"/>
                  <a:gd name="T15" fmla="*/ 395 h 622"/>
                  <a:gd name="T16" fmla="*/ 735 w 860"/>
                  <a:gd name="T17" fmla="*/ 414 h 622"/>
                  <a:gd name="T18" fmla="*/ 765 w 860"/>
                  <a:gd name="T19" fmla="*/ 451 h 622"/>
                  <a:gd name="T20" fmla="*/ 787 w 860"/>
                  <a:gd name="T21" fmla="*/ 474 h 622"/>
                  <a:gd name="T22" fmla="*/ 826 w 860"/>
                  <a:gd name="T23" fmla="*/ 497 h 622"/>
                  <a:gd name="T24" fmla="*/ 857 w 860"/>
                  <a:gd name="T25" fmla="*/ 527 h 622"/>
                  <a:gd name="T26" fmla="*/ 852 w 860"/>
                  <a:gd name="T27" fmla="*/ 555 h 622"/>
                  <a:gd name="T28" fmla="*/ 848 w 860"/>
                  <a:gd name="T29" fmla="*/ 584 h 622"/>
                  <a:gd name="T30" fmla="*/ 844 w 860"/>
                  <a:gd name="T31" fmla="*/ 610 h 622"/>
                  <a:gd name="T32" fmla="*/ 784 w 860"/>
                  <a:gd name="T33" fmla="*/ 606 h 622"/>
                  <a:gd name="T34" fmla="*/ 674 w 860"/>
                  <a:gd name="T35" fmla="*/ 556 h 622"/>
                  <a:gd name="T36" fmla="*/ 555 w 860"/>
                  <a:gd name="T37" fmla="*/ 498 h 622"/>
                  <a:gd name="T38" fmla="*/ 418 w 860"/>
                  <a:gd name="T39" fmla="*/ 452 h 622"/>
                  <a:gd name="T40" fmla="*/ 331 w 860"/>
                  <a:gd name="T41" fmla="*/ 428 h 622"/>
                  <a:gd name="T42" fmla="*/ 323 w 860"/>
                  <a:gd name="T43" fmla="*/ 409 h 622"/>
                  <a:gd name="T44" fmla="*/ 318 w 860"/>
                  <a:gd name="T45" fmla="*/ 387 h 622"/>
                  <a:gd name="T46" fmla="*/ 314 w 860"/>
                  <a:gd name="T47" fmla="*/ 350 h 622"/>
                  <a:gd name="T48" fmla="*/ 297 w 860"/>
                  <a:gd name="T49" fmla="*/ 324 h 622"/>
                  <a:gd name="T50" fmla="*/ 271 w 860"/>
                  <a:gd name="T51" fmla="*/ 325 h 622"/>
                  <a:gd name="T52" fmla="*/ 244 w 860"/>
                  <a:gd name="T53" fmla="*/ 327 h 622"/>
                  <a:gd name="T54" fmla="*/ 213 w 860"/>
                  <a:gd name="T55" fmla="*/ 326 h 622"/>
                  <a:gd name="T56" fmla="*/ 190 w 860"/>
                  <a:gd name="T57" fmla="*/ 310 h 622"/>
                  <a:gd name="T58" fmla="*/ 179 w 860"/>
                  <a:gd name="T59" fmla="*/ 285 h 622"/>
                  <a:gd name="T60" fmla="*/ 168 w 860"/>
                  <a:gd name="T61" fmla="*/ 262 h 622"/>
                  <a:gd name="T62" fmla="*/ 156 w 860"/>
                  <a:gd name="T63" fmla="*/ 237 h 622"/>
                  <a:gd name="T64" fmla="*/ 140 w 860"/>
                  <a:gd name="T65" fmla="*/ 224 h 622"/>
                  <a:gd name="T66" fmla="*/ 123 w 860"/>
                  <a:gd name="T67" fmla="*/ 222 h 622"/>
                  <a:gd name="T68" fmla="*/ 111 w 860"/>
                  <a:gd name="T69" fmla="*/ 218 h 622"/>
                  <a:gd name="T70" fmla="*/ 100 w 860"/>
                  <a:gd name="T71" fmla="*/ 222 h 622"/>
                  <a:gd name="T72" fmla="*/ 93 w 860"/>
                  <a:gd name="T73" fmla="*/ 236 h 622"/>
                  <a:gd name="T74" fmla="*/ 85 w 860"/>
                  <a:gd name="T75" fmla="*/ 249 h 622"/>
                  <a:gd name="T76" fmla="*/ 74 w 860"/>
                  <a:gd name="T77" fmla="*/ 263 h 622"/>
                  <a:gd name="T78" fmla="*/ 66 w 860"/>
                  <a:gd name="T79" fmla="*/ 269 h 622"/>
                  <a:gd name="T80" fmla="*/ 56 w 860"/>
                  <a:gd name="T81" fmla="*/ 266 h 622"/>
                  <a:gd name="T82" fmla="*/ 41 w 860"/>
                  <a:gd name="T83" fmla="*/ 233 h 622"/>
                  <a:gd name="T84" fmla="*/ 22 w 860"/>
                  <a:gd name="T85" fmla="*/ 172 h 622"/>
                  <a:gd name="T86" fmla="*/ 5 w 860"/>
                  <a:gd name="T87" fmla="*/ 107 h 622"/>
                  <a:gd name="T88" fmla="*/ 0 w 860"/>
                  <a:gd name="T89" fmla="*/ 36 h 622"/>
                  <a:gd name="T90" fmla="*/ 17 w 860"/>
                  <a:gd name="T91" fmla="*/ 0 h 622"/>
                  <a:gd name="T92" fmla="*/ 42 w 860"/>
                  <a:gd name="T93" fmla="*/ 0 h 622"/>
                  <a:gd name="T94" fmla="*/ 66 w 860"/>
                  <a:gd name="T95" fmla="*/ 0 h 622"/>
                  <a:gd name="T96" fmla="*/ 91 w 860"/>
                  <a:gd name="T97" fmla="*/ 0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622">
                    <a:moveTo>
                      <a:pt x="105" y="0"/>
                    </a:moveTo>
                    <a:lnTo>
                      <a:pt x="118" y="55"/>
                    </a:lnTo>
                    <a:lnTo>
                      <a:pt x="139" y="94"/>
                    </a:lnTo>
                    <a:lnTo>
                      <a:pt x="166" y="119"/>
                    </a:lnTo>
                    <a:lnTo>
                      <a:pt x="200" y="134"/>
                    </a:lnTo>
                    <a:lnTo>
                      <a:pt x="235" y="141"/>
                    </a:lnTo>
                    <a:lnTo>
                      <a:pt x="274" y="145"/>
                    </a:lnTo>
                    <a:lnTo>
                      <a:pt x="315" y="147"/>
                    </a:lnTo>
                    <a:lnTo>
                      <a:pt x="356" y="153"/>
                    </a:lnTo>
                    <a:lnTo>
                      <a:pt x="363" y="238"/>
                    </a:lnTo>
                    <a:lnTo>
                      <a:pt x="387" y="302"/>
                    </a:lnTo>
                    <a:lnTo>
                      <a:pt x="421" y="348"/>
                    </a:lnTo>
                    <a:lnTo>
                      <a:pt x="468" y="377"/>
                    </a:lnTo>
                    <a:lnTo>
                      <a:pt x="520" y="393"/>
                    </a:lnTo>
                    <a:lnTo>
                      <a:pt x="580" y="399"/>
                    </a:lnTo>
                    <a:lnTo>
                      <a:pt x="642" y="395"/>
                    </a:lnTo>
                    <a:lnTo>
                      <a:pt x="707" y="388"/>
                    </a:lnTo>
                    <a:lnTo>
                      <a:pt x="735" y="414"/>
                    </a:lnTo>
                    <a:lnTo>
                      <a:pt x="754" y="434"/>
                    </a:lnTo>
                    <a:lnTo>
                      <a:pt x="765" y="451"/>
                    </a:lnTo>
                    <a:lnTo>
                      <a:pt x="776" y="464"/>
                    </a:lnTo>
                    <a:lnTo>
                      <a:pt x="787" y="474"/>
                    </a:lnTo>
                    <a:lnTo>
                      <a:pt x="802" y="485"/>
                    </a:lnTo>
                    <a:lnTo>
                      <a:pt x="826" y="497"/>
                    </a:lnTo>
                    <a:lnTo>
                      <a:pt x="860" y="514"/>
                    </a:lnTo>
                    <a:lnTo>
                      <a:pt x="857" y="527"/>
                    </a:lnTo>
                    <a:lnTo>
                      <a:pt x="854" y="541"/>
                    </a:lnTo>
                    <a:lnTo>
                      <a:pt x="852" y="555"/>
                    </a:lnTo>
                    <a:lnTo>
                      <a:pt x="851" y="571"/>
                    </a:lnTo>
                    <a:lnTo>
                      <a:pt x="848" y="584"/>
                    </a:lnTo>
                    <a:lnTo>
                      <a:pt x="846" y="598"/>
                    </a:lnTo>
                    <a:lnTo>
                      <a:pt x="844" y="610"/>
                    </a:lnTo>
                    <a:lnTo>
                      <a:pt x="843" y="622"/>
                    </a:lnTo>
                    <a:lnTo>
                      <a:pt x="784" y="606"/>
                    </a:lnTo>
                    <a:lnTo>
                      <a:pt x="730" y="584"/>
                    </a:lnTo>
                    <a:lnTo>
                      <a:pt x="674" y="556"/>
                    </a:lnTo>
                    <a:lnTo>
                      <a:pt x="617" y="528"/>
                    </a:lnTo>
                    <a:lnTo>
                      <a:pt x="555" y="498"/>
                    </a:lnTo>
                    <a:lnTo>
                      <a:pt x="490" y="472"/>
                    </a:lnTo>
                    <a:lnTo>
                      <a:pt x="418" y="452"/>
                    </a:lnTo>
                    <a:lnTo>
                      <a:pt x="338" y="441"/>
                    </a:lnTo>
                    <a:lnTo>
                      <a:pt x="331" y="428"/>
                    </a:lnTo>
                    <a:lnTo>
                      <a:pt x="327" y="419"/>
                    </a:lnTo>
                    <a:lnTo>
                      <a:pt x="323" y="409"/>
                    </a:lnTo>
                    <a:lnTo>
                      <a:pt x="321" y="400"/>
                    </a:lnTo>
                    <a:lnTo>
                      <a:pt x="318" y="387"/>
                    </a:lnTo>
                    <a:lnTo>
                      <a:pt x="316" y="370"/>
                    </a:lnTo>
                    <a:lnTo>
                      <a:pt x="314" y="350"/>
                    </a:lnTo>
                    <a:lnTo>
                      <a:pt x="311" y="324"/>
                    </a:lnTo>
                    <a:lnTo>
                      <a:pt x="297" y="324"/>
                    </a:lnTo>
                    <a:lnTo>
                      <a:pt x="285" y="325"/>
                    </a:lnTo>
                    <a:lnTo>
                      <a:pt x="271" y="325"/>
                    </a:lnTo>
                    <a:lnTo>
                      <a:pt x="259" y="327"/>
                    </a:lnTo>
                    <a:lnTo>
                      <a:pt x="244" y="327"/>
                    </a:lnTo>
                    <a:lnTo>
                      <a:pt x="229" y="327"/>
                    </a:lnTo>
                    <a:lnTo>
                      <a:pt x="213" y="326"/>
                    </a:lnTo>
                    <a:lnTo>
                      <a:pt x="195" y="324"/>
                    </a:lnTo>
                    <a:lnTo>
                      <a:pt x="190" y="310"/>
                    </a:lnTo>
                    <a:lnTo>
                      <a:pt x="185" y="298"/>
                    </a:lnTo>
                    <a:lnTo>
                      <a:pt x="179" y="285"/>
                    </a:lnTo>
                    <a:lnTo>
                      <a:pt x="175" y="274"/>
                    </a:lnTo>
                    <a:lnTo>
                      <a:pt x="168" y="262"/>
                    </a:lnTo>
                    <a:lnTo>
                      <a:pt x="162" y="250"/>
                    </a:lnTo>
                    <a:lnTo>
                      <a:pt x="156" y="237"/>
                    </a:lnTo>
                    <a:lnTo>
                      <a:pt x="150" y="225"/>
                    </a:lnTo>
                    <a:lnTo>
                      <a:pt x="140" y="224"/>
                    </a:lnTo>
                    <a:lnTo>
                      <a:pt x="130" y="224"/>
                    </a:lnTo>
                    <a:lnTo>
                      <a:pt x="123" y="222"/>
                    </a:lnTo>
                    <a:lnTo>
                      <a:pt x="117" y="221"/>
                    </a:lnTo>
                    <a:lnTo>
                      <a:pt x="111" y="218"/>
                    </a:lnTo>
                    <a:lnTo>
                      <a:pt x="105" y="216"/>
                    </a:lnTo>
                    <a:lnTo>
                      <a:pt x="100" y="222"/>
                    </a:lnTo>
                    <a:lnTo>
                      <a:pt x="96" y="229"/>
                    </a:lnTo>
                    <a:lnTo>
                      <a:pt x="93" y="236"/>
                    </a:lnTo>
                    <a:lnTo>
                      <a:pt x="89" y="243"/>
                    </a:lnTo>
                    <a:lnTo>
                      <a:pt x="85" y="249"/>
                    </a:lnTo>
                    <a:lnTo>
                      <a:pt x="80" y="256"/>
                    </a:lnTo>
                    <a:lnTo>
                      <a:pt x="74" y="263"/>
                    </a:lnTo>
                    <a:lnTo>
                      <a:pt x="68" y="270"/>
                    </a:lnTo>
                    <a:lnTo>
                      <a:pt x="66" y="269"/>
                    </a:lnTo>
                    <a:lnTo>
                      <a:pt x="62" y="269"/>
                    </a:lnTo>
                    <a:lnTo>
                      <a:pt x="56" y="266"/>
                    </a:lnTo>
                    <a:lnTo>
                      <a:pt x="50" y="261"/>
                    </a:lnTo>
                    <a:lnTo>
                      <a:pt x="41" y="233"/>
                    </a:lnTo>
                    <a:lnTo>
                      <a:pt x="32" y="204"/>
                    </a:lnTo>
                    <a:lnTo>
                      <a:pt x="22" y="172"/>
                    </a:lnTo>
                    <a:lnTo>
                      <a:pt x="13" y="141"/>
                    </a:lnTo>
                    <a:lnTo>
                      <a:pt x="5" y="107"/>
                    </a:lnTo>
                    <a:lnTo>
                      <a:pt x="2" y="72"/>
                    </a:lnTo>
                    <a:lnTo>
                      <a:pt x="0" y="36"/>
                    </a:lnTo>
                    <a:lnTo>
                      <a:pt x="5" y="0"/>
                    </a:lnTo>
                    <a:lnTo>
                      <a:pt x="17" y="0"/>
                    </a:lnTo>
                    <a:lnTo>
                      <a:pt x="30" y="0"/>
                    </a:lnTo>
                    <a:lnTo>
                      <a:pt x="42" y="0"/>
                    </a:lnTo>
                    <a:lnTo>
                      <a:pt x="55" y="0"/>
                    </a:lnTo>
                    <a:lnTo>
                      <a:pt x="66" y="0"/>
                    </a:lnTo>
                    <a:lnTo>
                      <a:pt x="77" y="0"/>
                    </a:lnTo>
                    <a:lnTo>
                      <a:pt x="91" y="0"/>
                    </a:lnTo>
                    <a:lnTo>
                      <a:pt x="10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71" name="Freeform 167"/>
              <p:cNvSpPr>
                <a:spLocks/>
              </p:cNvSpPr>
              <p:nvPr/>
            </p:nvSpPr>
            <p:spPr bwMode="auto">
              <a:xfrm>
                <a:off x="517" y="1510"/>
                <a:ext cx="220" cy="188"/>
              </a:xfrm>
              <a:custGeom>
                <a:avLst/>
                <a:gdLst>
                  <a:gd name="T0" fmla="*/ 967 w 1011"/>
                  <a:gd name="T1" fmla="*/ 24 h 630"/>
                  <a:gd name="T2" fmla="*/ 996 w 1011"/>
                  <a:gd name="T3" fmla="*/ 64 h 630"/>
                  <a:gd name="T4" fmla="*/ 1009 w 1011"/>
                  <a:gd name="T5" fmla="*/ 102 h 630"/>
                  <a:gd name="T6" fmla="*/ 1009 w 1011"/>
                  <a:gd name="T7" fmla="*/ 145 h 630"/>
                  <a:gd name="T8" fmla="*/ 968 w 1011"/>
                  <a:gd name="T9" fmla="*/ 186 h 630"/>
                  <a:gd name="T10" fmla="*/ 903 w 1011"/>
                  <a:gd name="T11" fmla="*/ 218 h 630"/>
                  <a:gd name="T12" fmla="*/ 847 w 1011"/>
                  <a:gd name="T13" fmla="*/ 254 h 630"/>
                  <a:gd name="T14" fmla="*/ 792 w 1011"/>
                  <a:gd name="T15" fmla="*/ 296 h 630"/>
                  <a:gd name="T16" fmla="*/ 757 w 1011"/>
                  <a:gd name="T17" fmla="*/ 324 h 630"/>
                  <a:gd name="T18" fmla="*/ 746 w 1011"/>
                  <a:gd name="T19" fmla="*/ 324 h 630"/>
                  <a:gd name="T20" fmla="*/ 734 w 1011"/>
                  <a:gd name="T21" fmla="*/ 324 h 630"/>
                  <a:gd name="T22" fmla="*/ 724 w 1011"/>
                  <a:gd name="T23" fmla="*/ 319 h 630"/>
                  <a:gd name="T24" fmla="*/ 715 w 1011"/>
                  <a:gd name="T25" fmla="*/ 308 h 630"/>
                  <a:gd name="T26" fmla="*/ 702 w 1011"/>
                  <a:gd name="T27" fmla="*/ 301 h 630"/>
                  <a:gd name="T28" fmla="*/ 680 w 1011"/>
                  <a:gd name="T29" fmla="*/ 306 h 630"/>
                  <a:gd name="T30" fmla="*/ 645 w 1011"/>
                  <a:gd name="T31" fmla="*/ 372 h 630"/>
                  <a:gd name="T32" fmla="*/ 611 w 1011"/>
                  <a:gd name="T33" fmla="*/ 446 h 630"/>
                  <a:gd name="T34" fmla="*/ 563 w 1011"/>
                  <a:gd name="T35" fmla="*/ 473 h 630"/>
                  <a:gd name="T36" fmla="*/ 482 w 1011"/>
                  <a:gd name="T37" fmla="*/ 472 h 630"/>
                  <a:gd name="T38" fmla="*/ 408 w 1011"/>
                  <a:gd name="T39" fmla="*/ 479 h 630"/>
                  <a:gd name="T40" fmla="*/ 384 w 1011"/>
                  <a:gd name="T41" fmla="*/ 504 h 630"/>
                  <a:gd name="T42" fmla="*/ 363 w 1011"/>
                  <a:gd name="T43" fmla="*/ 528 h 630"/>
                  <a:gd name="T44" fmla="*/ 342 w 1011"/>
                  <a:gd name="T45" fmla="*/ 553 h 630"/>
                  <a:gd name="T46" fmla="*/ 288 w 1011"/>
                  <a:gd name="T47" fmla="*/ 564 h 630"/>
                  <a:gd name="T48" fmla="*/ 205 w 1011"/>
                  <a:gd name="T49" fmla="*/ 571 h 630"/>
                  <a:gd name="T50" fmla="*/ 125 w 1011"/>
                  <a:gd name="T51" fmla="*/ 589 h 630"/>
                  <a:gd name="T52" fmla="*/ 42 w 1011"/>
                  <a:gd name="T53" fmla="*/ 615 h 630"/>
                  <a:gd name="T54" fmla="*/ 33 w 1011"/>
                  <a:gd name="T55" fmla="*/ 555 h 630"/>
                  <a:gd name="T56" fmla="*/ 140 w 1011"/>
                  <a:gd name="T57" fmla="*/ 485 h 630"/>
                  <a:gd name="T58" fmla="*/ 274 w 1011"/>
                  <a:gd name="T59" fmla="*/ 466 h 630"/>
                  <a:gd name="T60" fmla="*/ 408 w 1011"/>
                  <a:gd name="T61" fmla="*/ 430 h 630"/>
                  <a:gd name="T62" fmla="*/ 475 w 1011"/>
                  <a:gd name="T63" fmla="*/ 341 h 630"/>
                  <a:gd name="T64" fmla="*/ 490 w 1011"/>
                  <a:gd name="T65" fmla="*/ 283 h 630"/>
                  <a:gd name="T66" fmla="*/ 511 w 1011"/>
                  <a:gd name="T67" fmla="*/ 260 h 630"/>
                  <a:gd name="T68" fmla="*/ 556 w 1011"/>
                  <a:gd name="T69" fmla="*/ 257 h 630"/>
                  <a:gd name="T70" fmla="*/ 619 w 1011"/>
                  <a:gd name="T71" fmla="*/ 220 h 630"/>
                  <a:gd name="T72" fmla="*/ 656 w 1011"/>
                  <a:gd name="T73" fmla="*/ 167 h 630"/>
                  <a:gd name="T74" fmla="*/ 683 w 1011"/>
                  <a:gd name="T75" fmla="*/ 133 h 630"/>
                  <a:gd name="T76" fmla="*/ 709 w 1011"/>
                  <a:gd name="T77" fmla="*/ 101 h 630"/>
                  <a:gd name="T78" fmla="*/ 766 w 1011"/>
                  <a:gd name="T79" fmla="*/ 79 h 630"/>
                  <a:gd name="T80" fmla="*/ 820 w 1011"/>
                  <a:gd name="T81" fmla="*/ 73 h 630"/>
                  <a:gd name="T82" fmla="*/ 856 w 1011"/>
                  <a:gd name="T83" fmla="*/ 56 h 630"/>
                  <a:gd name="T84" fmla="*/ 892 w 1011"/>
                  <a:gd name="T85" fmla="*/ 22 h 630"/>
                  <a:gd name="T86" fmla="*/ 923 w 1011"/>
                  <a:gd name="T87" fmla="*/ 0 h 630"/>
                  <a:gd name="T88" fmla="*/ 930 w 1011"/>
                  <a:gd name="T89" fmla="*/ 0 h 630"/>
                  <a:gd name="T90" fmla="*/ 938 w 1011"/>
                  <a:gd name="T91"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1" h="630">
                    <a:moveTo>
                      <a:pt x="944" y="0"/>
                    </a:moveTo>
                    <a:lnTo>
                      <a:pt x="967" y="24"/>
                    </a:lnTo>
                    <a:lnTo>
                      <a:pt x="985" y="45"/>
                    </a:lnTo>
                    <a:lnTo>
                      <a:pt x="996" y="64"/>
                    </a:lnTo>
                    <a:lnTo>
                      <a:pt x="1006" y="84"/>
                    </a:lnTo>
                    <a:lnTo>
                      <a:pt x="1009" y="102"/>
                    </a:lnTo>
                    <a:lnTo>
                      <a:pt x="1011" y="122"/>
                    </a:lnTo>
                    <a:lnTo>
                      <a:pt x="1009" y="145"/>
                    </a:lnTo>
                    <a:lnTo>
                      <a:pt x="1007" y="171"/>
                    </a:lnTo>
                    <a:lnTo>
                      <a:pt x="968" y="186"/>
                    </a:lnTo>
                    <a:lnTo>
                      <a:pt x="934" y="203"/>
                    </a:lnTo>
                    <a:lnTo>
                      <a:pt x="903" y="218"/>
                    </a:lnTo>
                    <a:lnTo>
                      <a:pt x="875" y="236"/>
                    </a:lnTo>
                    <a:lnTo>
                      <a:pt x="847" y="254"/>
                    </a:lnTo>
                    <a:lnTo>
                      <a:pt x="821" y="274"/>
                    </a:lnTo>
                    <a:lnTo>
                      <a:pt x="792" y="296"/>
                    </a:lnTo>
                    <a:lnTo>
                      <a:pt x="764" y="324"/>
                    </a:lnTo>
                    <a:lnTo>
                      <a:pt x="757" y="324"/>
                    </a:lnTo>
                    <a:lnTo>
                      <a:pt x="751" y="324"/>
                    </a:lnTo>
                    <a:lnTo>
                      <a:pt x="746" y="324"/>
                    </a:lnTo>
                    <a:lnTo>
                      <a:pt x="743" y="324"/>
                    </a:lnTo>
                    <a:lnTo>
                      <a:pt x="734" y="324"/>
                    </a:lnTo>
                    <a:lnTo>
                      <a:pt x="728" y="324"/>
                    </a:lnTo>
                    <a:lnTo>
                      <a:pt x="724" y="319"/>
                    </a:lnTo>
                    <a:lnTo>
                      <a:pt x="720" y="314"/>
                    </a:lnTo>
                    <a:lnTo>
                      <a:pt x="715" y="308"/>
                    </a:lnTo>
                    <a:lnTo>
                      <a:pt x="711" y="305"/>
                    </a:lnTo>
                    <a:lnTo>
                      <a:pt x="702" y="301"/>
                    </a:lnTo>
                    <a:lnTo>
                      <a:pt x="693" y="302"/>
                    </a:lnTo>
                    <a:lnTo>
                      <a:pt x="680" y="306"/>
                    </a:lnTo>
                    <a:lnTo>
                      <a:pt x="665" y="314"/>
                    </a:lnTo>
                    <a:lnTo>
                      <a:pt x="645" y="372"/>
                    </a:lnTo>
                    <a:lnTo>
                      <a:pt x="630" y="416"/>
                    </a:lnTo>
                    <a:lnTo>
                      <a:pt x="611" y="446"/>
                    </a:lnTo>
                    <a:lnTo>
                      <a:pt x="591" y="465"/>
                    </a:lnTo>
                    <a:lnTo>
                      <a:pt x="563" y="473"/>
                    </a:lnTo>
                    <a:lnTo>
                      <a:pt x="528" y="475"/>
                    </a:lnTo>
                    <a:lnTo>
                      <a:pt x="482" y="472"/>
                    </a:lnTo>
                    <a:lnTo>
                      <a:pt x="422" y="467"/>
                    </a:lnTo>
                    <a:lnTo>
                      <a:pt x="408" y="479"/>
                    </a:lnTo>
                    <a:lnTo>
                      <a:pt x="396" y="492"/>
                    </a:lnTo>
                    <a:lnTo>
                      <a:pt x="384" y="504"/>
                    </a:lnTo>
                    <a:lnTo>
                      <a:pt x="374" y="517"/>
                    </a:lnTo>
                    <a:lnTo>
                      <a:pt x="363" y="528"/>
                    </a:lnTo>
                    <a:lnTo>
                      <a:pt x="352" y="539"/>
                    </a:lnTo>
                    <a:lnTo>
                      <a:pt x="342" y="553"/>
                    </a:lnTo>
                    <a:lnTo>
                      <a:pt x="332" y="567"/>
                    </a:lnTo>
                    <a:lnTo>
                      <a:pt x="288" y="564"/>
                    </a:lnTo>
                    <a:lnTo>
                      <a:pt x="247" y="567"/>
                    </a:lnTo>
                    <a:lnTo>
                      <a:pt x="205" y="571"/>
                    </a:lnTo>
                    <a:lnTo>
                      <a:pt x="166" y="580"/>
                    </a:lnTo>
                    <a:lnTo>
                      <a:pt x="125" y="589"/>
                    </a:lnTo>
                    <a:lnTo>
                      <a:pt x="84" y="602"/>
                    </a:lnTo>
                    <a:lnTo>
                      <a:pt x="42" y="615"/>
                    </a:lnTo>
                    <a:lnTo>
                      <a:pt x="0" y="630"/>
                    </a:lnTo>
                    <a:lnTo>
                      <a:pt x="33" y="555"/>
                    </a:lnTo>
                    <a:lnTo>
                      <a:pt x="82" y="510"/>
                    </a:lnTo>
                    <a:lnTo>
                      <a:pt x="140" y="485"/>
                    </a:lnTo>
                    <a:lnTo>
                      <a:pt x="206" y="474"/>
                    </a:lnTo>
                    <a:lnTo>
                      <a:pt x="274" y="466"/>
                    </a:lnTo>
                    <a:lnTo>
                      <a:pt x="343" y="454"/>
                    </a:lnTo>
                    <a:lnTo>
                      <a:pt x="408" y="430"/>
                    </a:lnTo>
                    <a:lnTo>
                      <a:pt x="467" y="386"/>
                    </a:lnTo>
                    <a:lnTo>
                      <a:pt x="475" y="341"/>
                    </a:lnTo>
                    <a:lnTo>
                      <a:pt x="483" y="308"/>
                    </a:lnTo>
                    <a:lnTo>
                      <a:pt x="490" y="283"/>
                    </a:lnTo>
                    <a:lnTo>
                      <a:pt x="499" y="269"/>
                    </a:lnTo>
                    <a:lnTo>
                      <a:pt x="511" y="260"/>
                    </a:lnTo>
                    <a:lnTo>
                      <a:pt x="530" y="257"/>
                    </a:lnTo>
                    <a:lnTo>
                      <a:pt x="556" y="257"/>
                    </a:lnTo>
                    <a:lnTo>
                      <a:pt x="593" y="261"/>
                    </a:lnTo>
                    <a:lnTo>
                      <a:pt x="619" y="220"/>
                    </a:lnTo>
                    <a:lnTo>
                      <a:pt x="641" y="191"/>
                    </a:lnTo>
                    <a:lnTo>
                      <a:pt x="656" y="167"/>
                    </a:lnTo>
                    <a:lnTo>
                      <a:pt x="671" y="149"/>
                    </a:lnTo>
                    <a:lnTo>
                      <a:pt x="683" y="133"/>
                    </a:lnTo>
                    <a:lnTo>
                      <a:pt x="695" y="117"/>
                    </a:lnTo>
                    <a:lnTo>
                      <a:pt x="709" y="101"/>
                    </a:lnTo>
                    <a:lnTo>
                      <a:pt x="728" y="80"/>
                    </a:lnTo>
                    <a:lnTo>
                      <a:pt x="766" y="79"/>
                    </a:lnTo>
                    <a:lnTo>
                      <a:pt x="796" y="77"/>
                    </a:lnTo>
                    <a:lnTo>
                      <a:pt x="820" y="73"/>
                    </a:lnTo>
                    <a:lnTo>
                      <a:pt x="840" y="66"/>
                    </a:lnTo>
                    <a:lnTo>
                      <a:pt x="856" y="56"/>
                    </a:lnTo>
                    <a:lnTo>
                      <a:pt x="873" y="41"/>
                    </a:lnTo>
                    <a:lnTo>
                      <a:pt x="892" y="22"/>
                    </a:lnTo>
                    <a:lnTo>
                      <a:pt x="917" y="0"/>
                    </a:lnTo>
                    <a:lnTo>
                      <a:pt x="923" y="0"/>
                    </a:lnTo>
                    <a:lnTo>
                      <a:pt x="928" y="0"/>
                    </a:lnTo>
                    <a:lnTo>
                      <a:pt x="930" y="0"/>
                    </a:lnTo>
                    <a:lnTo>
                      <a:pt x="934" y="0"/>
                    </a:lnTo>
                    <a:lnTo>
                      <a:pt x="938" y="0"/>
                    </a:lnTo>
                    <a:lnTo>
                      <a:pt x="944"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72" name="Freeform 168"/>
              <p:cNvSpPr>
                <a:spLocks/>
              </p:cNvSpPr>
              <p:nvPr/>
            </p:nvSpPr>
            <p:spPr bwMode="auto">
              <a:xfrm>
                <a:off x="743" y="1531"/>
                <a:ext cx="34" cy="218"/>
              </a:xfrm>
              <a:custGeom>
                <a:avLst/>
                <a:gdLst>
                  <a:gd name="T0" fmla="*/ 84 w 156"/>
                  <a:gd name="T1" fmla="*/ 27 h 729"/>
                  <a:gd name="T2" fmla="*/ 101 w 156"/>
                  <a:gd name="T3" fmla="*/ 59 h 729"/>
                  <a:gd name="T4" fmla="*/ 117 w 156"/>
                  <a:gd name="T5" fmla="*/ 138 h 729"/>
                  <a:gd name="T6" fmla="*/ 129 w 156"/>
                  <a:gd name="T7" fmla="*/ 244 h 729"/>
                  <a:gd name="T8" fmla="*/ 139 w 156"/>
                  <a:gd name="T9" fmla="*/ 368 h 729"/>
                  <a:gd name="T10" fmla="*/ 146 w 156"/>
                  <a:gd name="T11" fmla="*/ 491 h 729"/>
                  <a:gd name="T12" fmla="*/ 151 w 156"/>
                  <a:gd name="T13" fmla="*/ 602 h 729"/>
                  <a:gd name="T14" fmla="*/ 155 w 156"/>
                  <a:gd name="T15" fmla="*/ 686 h 729"/>
                  <a:gd name="T16" fmla="*/ 156 w 156"/>
                  <a:gd name="T17" fmla="*/ 729 h 729"/>
                  <a:gd name="T18" fmla="*/ 146 w 156"/>
                  <a:gd name="T19" fmla="*/ 726 h 729"/>
                  <a:gd name="T20" fmla="*/ 133 w 156"/>
                  <a:gd name="T21" fmla="*/ 720 h 729"/>
                  <a:gd name="T22" fmla="*/ 118 w 156"/>
                  <a:gd name="T23" fmla="*/ 709 h 729"/>
                  <a:gd name="T24" fmla="*/ 103 w 156"/>
                  <a:gd name="T25" fmla="*/ 697 h 729"/>
                  <a:gd name="T26" fmla="*/ 86 w 156"/>
                  <a:gd name="T27" fmla="*/ 682 h 729"/>
                  <a:gd name="T28" fmla="*/ 73 w 156"/>
                  <a:gd name="T29" fmla="*/ 668 h 729"/>
                  <a:gd name="T30" fmla="*/ 62 w 156"/>
                  <a:gd name="T31" fmla="*/ 652 h 729"/>
                  <a:gd name="T32" fmla="*/ 56 w 156"/>
                  <a:gd name="T33" fmla="*/ 639 h 729"/>
                  <a:gd name="T34" fmla="*/ 34 w 156"/>
                  <a:gd name="T35" fmla="*/ 573 h 729"/>
                  <a:gd name="T36" fmla="*/ 18 w 156"/>
                  <a:gd name="T37" fmla="*/ 490 h 729"/>
                  <a:gd name="T38" fmla="*/ 6 w 156"/>
                  <a:gd name="T39" fmla="*/ 395 h 729"/>
                  <a:gd name="T40" fmla="*/ 2 w 156"/>
                  <a:gd name="T41" fmla="*/ 296 h 729"/>
                  <a:gd name="T42" fmla="*/ 0 w 156"/>
                  <a:gd name="T43" fmla="*/ 199 h 729"/>
                  <a:gd name="T44" fmla="*/ 4 w 156"/>
                  <a:gd name="T45" fmla="*/ 114 h 729"/>
                  <a:gd name="T46" fmla="*/ 14 w 156"/>
                  <a:gd name="T47" fmla="*/ 44 h 729"/>
                  <a:gd name="T48" fmla="*/ 29 w 156"/>
                  <a:gd name="T49" fmla="*/ 0 h 729"/>
                  <a:gd name="T50" fmla="*/ 33 w 156"/>
                  <a:gd name="T51" fmla="*/ 0 h 729"/>
                  <a:gd name="T52" fmla="*/ 40 w 156"/>
                  <a:gd name="T53" fmla="*/ 2 h 729"/>
                  <a:gd name="T54" fmla="*/ 47 w 156"/>
                  <a:gd name="T55" fmla="*/ 6 h 729"/>
                  <a:gd name="T56" fmla="*/ 56 w 156"/>
                  <a:gd name="T57" fmla="*/ 9 h 729"/>
                  <a:gd name="T58" fmla="*/ 63 w 156"/>
                  <a:gd name="T59" fmla="*/ 13 h 729"/>
                  <a:gd name="T60" fmla="*/ 72 w 156"/>
                  <a:gd name="T61" fmla="*/ 18 h 729"/>
                  <a:gd name="T62" fmla="*/ 78 w 156"/>
                  <a:gd name="T63" fmla="*/ 23 h 729"/>
                  <a:gd name="T64" fmla="*/ 84 w 156"/>
                  <a:gd name="T65" fmla="*/ 27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729">
                    <a:moveTo>
                      <a:pt x="84" y="27"/>
                    </a:moveTo>
                    <a:lnTo>
                      <a:pt x="101" y="59"/>
                    </a:lnTo>
                    <a:lnTo>
                      <a:pt x="117" y="138"/>
                    </a:lnTo>
                    <a:lnTo>
                      <a:pt x="129" y="244"/>
                    </a:lnTo>
                    <a:lnTo>
                      <a:pt x="139" y="368"/>
                    </a:lnTo>
                    <a:lnTo>
                      <a:pt x="146" y="491"/>
                    </a:lnTo>
                    <a:lnTo>
                      <a:pt x="151" y="602"/>
                    </a:lnTo>
                    <a:lnTo>
                      <a:pt x="155" y="686"/>
                    </a:lnTo>
                    <a:lnTo>
                      <a:pt x="156" y="729"/>
                    </a:lnTo>
                    <a:lnTo>
                      <a:pt x="146" y="726"/>
                    </a:lnTo>
                    <a:lnTo>
                      <a:pt x="133" y="720"/>
                    </a:lnTo>
                    <a:lnTo>
                      <a:pt x="118" y="709"/>
                    </a:lnTo>
                    <a:lnTo>
                      <a:pt x="103" y="697"/>
                    </a:lnTo>
                    <a:lnTo>
                      <a:pt x="86" y="682"/>
                    </a:lnTo>
                    <a:lnTo>
                      <a:pt x="73" y="668"/>
                    </a:lnTo>
                    <a:lnTo>
                      <a:pt x="62" y="652"/>
                    </a:lnTo>
                    <a:lnTo>
                      <a:pt x="56" y="639"/>
                    </a:lnTo>
                    <a:lnTo>
                      <a:pt x="34" y="573"/>
                    </a:lnTo>
                    <a:lnTo>
                      <a:pt x="18" y="490"/>
                    </a:lnTo>
                    <a:lnTo>
                      <a:pt x="6" y="395"/>
                    </a:lnTo>
                    <a:lnTo>
                      <a:pt x="2" y="296"/>
                    </a:lnTo>
                    <a:lnTo>
                      <a:pt x="0" y="199"/>
                    </a:lnTo>
                    <a:lnTo>
                      <a:pt x="4" y="114"/>
                    </a:lnTo>
                    <a:lnTo>
                      <a:pt x="14" y="44"/>
                    </a:lnTo>
                    <a:lnTo>
                      <a:pt x="29" y="0"/>
                    </a:lnTo>
                    <a:lnTo>
                      <a:pt x="33" y="0"/>
                    </a:lnTo>
                    <a:lnTo>
                      <a:pt x="40" y="2"/>
                    </a:lnTo>
                    <a:lnTo>
                      <a:pt x="47" y="6"/>
                    </a:lnTo>
                    <a:lnTo>
                      <a:pt x="56" y="9"/>
                    </a:lnTo>
                    <a:lnTo>
                      <a:pt x="63" y="13"/>
                    </a:lnTo>
                    <a:lnTo>
                      <a:pt x="72" y="18"/>
                    </a:lnTo>
                    <a:lnTo>
                      <a:pt x="78" y="23"/>
                    </a:lnTo>
                    <a:lnTo>
                      <a:pt x="84"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73" name="Freeform 169"/>
              <p:cNvSpPr>
                <a:spLocks/>
              </p:cNvSpPr>
              <p:nvPr/>
            </p:nvSpPr>
            <p:spPr bwMode="auto">
              <a:xfrm>
                <a:off x="676" y="1574"/>
                <a:ext cx="60" cy="65"/>
              </a:xfrm>
              <a:custGeom>
                <a:avLst/>
                <a:gdLst>
                  <a:gd name="T0" fmla="*/ 279 w 279"/>
                  <a:gd name="T1" fmla="*/ 0 h 216"/>
                  <a:gd name="T2" fmla="*/ 268 w 279"/>
                  <a:gd name="T3" fmla="*/ 57 h 216"/>
                  <a:gd name="T4" fmla="*/ 251 w 279"/>
                  <a:gd name="T5" fmla="*/ 102 h 216"/>
                  <a:gd name="T6" fmla="*/ 226 w 279"/>
                  <a:gd name="T7" fmla="*/ 137 h 216"/>
                  <a:gd name="T8" fmla="*/ 194 w 279"/>
                  <a:gd name="T9" fmla="*/ 165 h 216"/>
                  <a:gd name="T10" fmla="*/ 155 w 279"/>
                  <a:gd name="T11" fmla="*/ 184 h 216"/>
                  <a:gd name="T12" fmla="*/ 109 w 279"/>
                  <a:gd name="T13" fmla="*/ 198 h 216"/>
                  <a:gd name="T14" fmla="*/ 57 w 279"/>
                  <a:gd name="T15" fmla="*/ 207 h 216"/>
                  <a:gd name="T16" fmla="*/ 0 w 279"/>
                  <a:gd name="T17" fmla="*/ 216 h 216"/>
                  <a:gd name="T18" fmla="*/ 12 w 279"/>
                  <a:gd name="T19" fmla="*/ 179 h 216"/>
                  <a:gd name="T20" fmla="*/ 38 w 279"/>
                  <a:gd name="T21" fmla="*/ 142 h 216"/>
                  <a:gd name="T22" fmla="*/ 72 w 279"/>
                  <a:gd name="T23" fmla="*/ 104 h 216"/>
                  <a:gd name="T24" fmla="*/ 112 w 279"/>
                  <a:gd name="T25" fmla="*/ 70 h 216"/>
                  <a:gd name="T26" fmla="*/ 155 w 279"/>
                  <a:gd name="T27" fmla="*/ 39 h 216"/>
                  <a:gd name="T28" fmla="*/ 200 w 279"/>
                  <a:gd name="T29" fmla="*/ 16 h 216"/>
                  <a:gd name="T30" fmla="*/ 241 w 279"/>
                  <a:gd name="T31" fmla="*/ 2 h 216"/>
                  <a:gd name="T32" fmla="*/ 279 w 279"/>
                  <a:gd name="T33"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9" h="216">
                    <a:moveTo>
                      <a:pt x="279" y="0"/>
                    </a:moveTo>
                    <a:lnTo>
                      <a:pt x="268" y="57"/>
                    </a:lnTo>
                    <a:lnTo>
                      <a:pt x="251" y="102"/>
                    </a:lnTo>
                    <a:lnTo>
                      <a:pt x="226" y="137"/>
                    </a:lnTo>
                    <a:lnTo>
                      <a:pt x="194" y="165"/>
                    </a:lnTo>
                    <a:lnTo>
                      <a:pt x="155" y="184"/>
                    </a:lnTo>
                    <a:lnTo>
                      <a:pt x="109" y="198"/>
                    </a:lnTo>
                    <a:lnTo>
                      <a:pt x="57" y="207"/>
                    </a:lnTo>
                    <a:lnTo>
                      <a:pt x="0" y="216"/>
                    </a:lnTo>
                    <a:lnTo>
                      <a:pt x="12" y="179"/>
                    </a:lnTo>
                    <a:lnTo>
                      <a:pt x="38" y="142"/>
                    </a:lnTo>
                    <a:lnTo>
                      <a:pt x="72" y="104"/>
                    </a:lnTo>
                    <a:lnTo>
                      <a:pt x="112" y="70"/>
                    </a:lnTo>
                    <a:lnTo>
                      <a:pt x="155" y="39"/>
                    </a:lnTo>
                    <a:lnTo>
                      <a:pt x="200" y="16"/>
                    </a:lnTo>
                    <a:lnTo>
                      <a:pt x="241" y="2"/>
                    </a:lnTo>
                    <a:lnTo>
                      <a:pt x="27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74" name="Freeform 170"/>
              <p:cNvSpPr>
                <a:spLocks/>
              </p:cNvSpPr>
              <p:nvPr/>
            </p:nvSpPr>
            <p:spPr bwMode="auto">
              <a:xfrm>
                <a:off x="781" y="1623"/>
                <a:ext cx="213" cy="172"/>
              </a:xfrm>
              <a:custGeom>
                <a:avLst/>
                <a:gdLst>
                  <a:gd name="T0" fmla="*/ 116 w 980"/>
                  <a:gd name="T1" fmla="*/ 36 h 576"/>
                  <a:gd name="T2" fmla="*/ 197 w 980"/>
                  <a:gd name="T3" fmla="*/ 78 h 576"/>
                  <a:gd name="T4" fmla="*/ 277 w 980"/>
                  <a:gd name="T5" fmla="*/ 101 h 576"/>
                  <a:gd name="T6" fmla="*/ 352 w 980"/>
                  <a:gd name="T7" fmla="*/ 134 h 576"/>
                  <a:gd name="T8" fmla="*/ 403 w 980"/>
                  <a:gd name="T9" fmla="*/ 221 h 576"/>
                  <a:gd name="T10" fmla="*/ 445 w 980"/>
                  <a:gd name="T11" fmla="*/ 281 h 576"/>
                  <a:gd name="T12" fmla="*/ 506 w 980"/>
                  <a:gd name="T13" fmla="*/ 298 h 576"/>
                  <a:gd name="T14" fmla="*/ 608 w 980"/>
                  <a:gd name="T15" fmla="*/ 308 h 576"/>
                  <a:gd name="T16" fmla="*/ 729 w 980"/>
                  <a:gd name="T17" fmla="*/ 374 h 576"/>
                  <a:gd name="T18" fmla="*/ 828 w 980"/>
                  <a:gd name="T19" fmla="*/ 431 h 576"/>
                  <a:gd name="T20" fmla="*/ 913 w 980"/>
                  <a:gd name="T21" fmla="*/ 458 h 576"/>
                  <a:gd name="T22" fmla="*/ 969 w 980"/>
                  <a:gd name="T23" fmla="*/ 491 h 576"/>
                  <a:gd name="T24" fmla="*/ 948 w 980"/>
                  <a:gd name="T25" fmla="*/ 518 h 576"/>
                  <a:gd name="T26" fmla="*/ 904 w 980"/>
                  <a:gd name="T27" fmla="*/ 511 h 576"/>
                  <a:gd name="T28" fmla="*/ 874 w 980"/>
                  <a:gd name="T29" fmla="*/ 506 h 576"/>
                  <a:gd name="T30" fmla="*/ 853 w 980"/>
                  <a:gd name="T31" fmla="*/ 504 h 576"/>
                  <a:gd name="T32" fmla="*/ 837 w 980"/>
                  <a:gd name="T33" fmla="*/ 506 h 576"/>
                  <a:gd name="T34" fmla="*/ 829 w 980"/>
                  <a:gd name="T35" fmla="*/ 514 h 576"/>
                  <a:gd name="T36" fmla="*/ 820 w 980"/>
                  <a:gd name="T37" fmla="*/ 527 h 576"/>
                  <a:gd name="T38" fmla="*/ 806 w 980"/>
                  <a:gd name="T39" fmla="*/ 554 h 576"/>
                  <a:gd name="T40" fmla="*/ 770 w 980"/>
                  <a:gd name="T41" fmla="*/ 572 h 576"/>
                  <a:gd name="T42" fmla="*/ 708 w 980"/>
                  <a:gd name="T43" fmla="*/ 549 h 576"/>
                  <a:gd name="T44" fmla="*/ 637 w 980"/>
                  <a:gd name="T45" fmla="*/ 518 h 576"/>
                  <a:gd name="T46" fmla="*/ 556 w 980"/>
                  <a:gd name="T47" fmla="*/ 492 h 576"/>
                  <a:gd name="T48" fmla="*/ 504 w 980"/>
                  <a:gd name="T49" fmla="*/ 491 h 576"/>
                  <a:gd name="T50" fmla="*/ 494 w 980"/>
                  <a:gd name="T51" fmla="*/ 502 h 576"/>
                  <a:gd name="T52" fmla="*/ 484 w 980"/>
                  <a:gd name="T53" fmla="*/ 517 h 576"/>
                  <a:gd name="T54" fmla="*/ 468 w 980"/>
                  <a:gd name="T55" fmla="*/ 544 h 576"/>
                  <a:gd name="T56" fmla="*/ 440 w 980"/>
                  <a:gd name="T57" fmla="*/ 563 h 576"/>
                  <a:gd name="T58" fmla="*/ 413 w 980"/>
                  <a:gd name="T59" fmla="*/ 557 h 576"/>
                  <a:gd name="T60" fmla="*/ 391 w 980"/>
                  <a:gd name="T61" fmla="*/ 543 h 576"/>
                  <a:gd name="T62" fmla="*/ 374 w 980"/>
                  <a:gd name="T63" fmla="*/ 512 h 576"/>
                  <a:gd name="T64" fmla="*/ 351 w 980"/>
                  <a:gd name="T65" fmla="*/ 485 h 576"/>
                  <a:gd name="T66" fmla="*/ 326 w 980"/>
                  <a:gd name="T67" fmla="*/ 484 h 576"/>
                  <a:gd name="T68" fmla="*/ 301 w 980"/>
                  <a:gd name="T69" fmla="*/ 487 h 576"/>
                  <a:gd name="T70" fmla="*/ 270 w 980"/>
                  <a:gd name="T71" fmla="*/ 500 h 576"/>
                  <a:gd name="T72" fmla="*/ 249 w 980"/>
                  <a:gd name="T73" fmla="*/ 519 h 576"/>
                  <a:gd name="T74" fmla="*/ 247 w 980"/>
                  <a:gd name="T75" fmla="*/ 535 h 576"/>
                  <a:gd name="T76" fmla="*/ 243 w 980"/>
                  <a:gd name="T77" fmla="*/ 553 h 576"/>
                  <a:gd name="T78" fmla="*/ 242 w 980"/>
                  <a:gd name="T79" fmla="*/ 568 h 576"/>
                  <a:gd name="T80" fmla="*/ 156 w 980"/>
                  <a:gd name="T81" fmla="*/ 543 h 576"/>
                  <a:gd name="T82" fmla="*/ 48 w 980"/>
                  <a:gd name="T83" fmla="*/ 434 h 576"/>
                  <a:gd name="T84" fmla="*/ 5 w 980"/>
                  <a:gd name="T85" fmla="*/ 279 h 576"/>
                  <a:gd name="T86" fmla="*/ 5 w 980"/>
                  <a:gd name="T87" fmla="*/ 96 h 576"/>
                  <a:gd name="T88" fmla="*/ 25 w 980"/>
                  <a:gd name="T89" fmla="*/ 0 h 576"/>
                  <a:gd name="T90" fmla="*/ 43 w 980"/>
                  <a:gd name="T91" fmla="*/ 0 h 576"/>
                  <a:gd name="T92" fmla="*/ 58 w 980"/>
                  <a:gd name="T93" fmla="*/ 0 h 576"/>
                  <a:gd name="T94" fmla="*/ 72 w 980"/>
                  <a:gd name="T95"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0" h="576">
                    <a:moveTo>
                      <a:pt x="79" y="0"/>
                    </a:moveTo>
                    <a:lnTo>
                      <a:pt x="116" y="36"/>
                    </a:lnTo>
                    <a:lnTo>
                      <a:pt x="156" y="62"/>
                    </a:lnTo>
                    <a:lnTo>
                      <a:pt x="197" y="78"/>
                    </a:lnTo>
                    <a:lnTo>
                      <a:pt x="238" y="91"/>
                    </a:lnTo>
                    <a:lnTo>
                      <a:pt x="277" y="101"/>
                    </a:lnTo>
                    <a:lnTo>
                      <a:pt x="317" y="115"/>
                    </a:lnTo>
                    <a:lnTo>
                      <a:pt x="352" y="134"/>
                    </a:lnTo>
                    <a:lnTo>
                      <a:pt x="385" y="162"/>
                    </a:lnTo>
                    <a:lnTo>
                      <a:pt x="403" y="221"/>
                    </a:lnTo>
                    <a:lnTo>
                      <a:pt x="423" y="259"/>
                    </a:lnTo>
                    <a:lnTo>
                      <a:pt x="445" y="281"/>
                    </a:lnTo>
                    <a:lnTo>
                      <a:pt x="472" y="293"/>
                    </a:lnTo>
                    <a:lnTo>
                      <a:pt x="506" y="298"/>
                    </a:lnTo>
                    <a:lnTo>
                      <a:pt x="551" y="301"/>
                    </a:lnTo>
                    <a:lnTo>
                      <a:pt x="608" y="308"/>
                    </a:lnTo>
                    <a:lnTo>
                      <a:pt x="682" y="324"/>
                    </a:lnTo>
                    <a:lnTo>
                      <a:pt x="729" y="374"/>
                    </a:lnTo>
                    <a:lnTo>
                      <a:pt x="779" y="408"/>
                    </a:lnTo>
                    <a:lnTo>
                      <a:pt x="828" y="431"/>
                    </a:lnTo>
                    <a:lnTo>
                      <a:pt x="874" y="446"/>
                    </a:lnTo>
                    <a:lnTo>
                      <a:pt x="913" y="458"/>
                    </a:lnTo>
                    <a:lnTo>
                      <a:pt x="946" y="471"/>
                    </a:lnTo>
                    <a:lnTo>
                      <a:pt x="969" y="491"/>
                    </a:lnTo>
                    <a:lnTo>
                      <a:pt x="980" y="522"/>
                    </a:lnTo>
                    <a:lnTo>
                      <a:pt x="948" y="518"/>
                    </a:lnTo>
                    <a:lnTo>
                      <a:pt x="924" y="515"/>
                    </a:lnTo>
                    <a:lnTo>
                      <a:pt x="904" y="511"/>
                    </a:lnTo>
                    <a:lnTo>
                      <a:pt x="888" y="509"/>
                    </a:lnTo>
                    <a:lnTo>
                      <a:pt x="874" y="506"/>
                    </a:lnTo>
                    <a:lnTo>
                      <a:pt x="863" y="505"/>
                    </a:lnTo>
                    <a:lnTo>
                      <a:pt x="853" y="504"/>
                    </a:lnTo>
                    <a:lnTo>
                      <a:pt x="844" y="504"/>
                    </a:lnTo>
                    <a:lnTo>
                      <a:pt x="837" y="506"/>
                    </a:lnTo>
                    <a:lnTo>
                      <a:pt x="833" y="510"/>
                    </a:lnTo>
                    <a:lnTo>
                      <a:pt x="829" y="514"/>
                    </a:lnTo>
                    <a:lnTo>
                      <a:pt x="825" y="519"/>
                    </a:lnTo>
                    <a:lnTo>
                      <a:pt x="820" y="527"/>
                    </a:lnTo>
                    <a:lnTo>
                      <a:pt x="815" y="538"/>
                    </a:lnTo>
                    <a:lnTo>
                      <a:pt x="806" y="554"/>
                    </a:lnTo>
                    <a:lnTo>
                      <a:pt x="799" y="576"/>
                    </a:lnTo>
                    <a:lnTo>
                      <a:pt x="770" y="572"/>
                    </a:lnTo>
                    <a:lnTo>
                      <a:pt x="740" y="563"/>
                    </a:lnTo>
                    <a:lnTo>
                      <a:pt x="708" y="549"/>
                    </a:lnTo>
                    <a:lnTo>
                      <a:pt x="675" y="535"/>
                    </a:lnTo>
                    <a:lnTo>
                      <a:pt x="637" y="518"/>
                    </a:lnTo>
                    <a:lnTo>
                      <a:pt x="598" y="504"/>
                    </a:lnTo>
                    <a:lnTo>
                      <a:pt x="556" y="492"/>
                    </a:lnTo>
                    <a:lnTo>
                      <a:pt x="511" y="486"/>
                    </a:lnTo>
                    <a:lnTo>
                      <a:pt x="504" y="491"/>
                    </a:lnTo>
                    <a:lnTo>
                      <a:pt x="499" y="497"/>
                    </a:lnTo>
                    <a:lnTo>
                      <a:pt x="494" y="502"/>
                    </a:lnTo>
                    <a:lnTo>
                      <a:pt x="491" y="509"/>
                    </a:lnTo>
                    <a:lnTo>
                      <a:pt x="484" y="517"/>
                    </a:lnTo>
                    <a:lnTo>
                      <a:pt x="478" y="529"/>
                    </a:lnTo>
                    <a:lnTo>
                      <a:pt x="468" y="544"/>
                    </a:lnTo>
                    <a:lnTo>
                      <a:pt x="458" y="567"/>
                    </a:lnTo>
                    <a:lnTo>
                      <a:pt x="440" y="563"/>
                    </a:lnTo>
                    <a:lnTo>
                      <a:pt x="426" y="561"/>
                    </a:lnTo>
                    <a:lnTo>
                      <a:pt x="413" y="557"/>
                    </a:lnTo>
                    <a:lnTo>
                      <a:pt x="402" y="553"/>
                    </a:lnTo>
                    <a:lnTo>
                      <a:pt x="391" y="543"/>
                    </a:lnTo>
                    <a:lnTo>
                      <a:pt x="382" y="531"/>
                    </a:lnTo>
                    <a:lnTo>
                      <a:pt x="374" y="512"/>
                    </a:lnTo>
                    <a:lnTo>
                      <a:pt x="368" y="486"/>
                    </a:lnTo>
                    <a:lnTo>
                      <a:pt x="351" y="485"/>
                    </a:lnTo>
                    <a:lnTo>
                      <a:pt x="338" y="485"/>
                    </a:lnTo>
                    <a:lnTo>
                      <a:pt x="326" y="484"/>
                    </a:lnTo>
                    <a:lnTo>
                      <a:pt x="315" y="485"/>
                    </a:lnTo>
                    <a:lnTo>
                      <a:pt x="301" y="487"/>
                    </a:lnTo>
                    <a:lnTo>
                      <a:pt x="288" y="492"/>
                    </a:lnTo>
                    <a:lnTo>
                      <a:pt x="270" y="500"/>
                    </a:lnTo>
                    <a:lnTo>
                      <a:pt x="250" y="514"/>
                    </a:lnTo>
                    <a:lnTo>
                      <a:pt x="249" y="519"/>
                    </a:lnTo>
                    <a:lnTo>
                      <a:pt x="248" y="528"/>
                    </a:lnTo>
                    <a:lnTo>
                      <a:pt x="247" y="535"/>
                    </a:lnTo>
                    <a:lnTo>
                      <a:pt x="245" y="544"/>
                    </a:lnTo>
                    <a:lnTo>
                      <a:pt x="243" y="553"/>
                    </a:lnTo>
                    <a:lnTo>
                      <a:pt x="242" y="561"/>
                    </a:lnTo>
                    <a:lnTo>
                      <a:pt x="242" y="568"/>
                    </a:lnTo>
                    <a:lnTo>
                      <a:pt x="242" y="576"/>
                    </a:lnTo>
                    <a:lnTo>
                      <a:pt x="156" y="543"/>
                    </a:lnTo>
                    <a:lnTo>
                      <a:pt x="94" y="496"/>
                    </a:lnTo>
                    <a:lnTo>
                      <a:pt x="48" y="434"/>
                    </a:lnTo>
                    <a:lnTo>
                      <a:pt x="20" y="362"/>
                    </a:lnTo>
                    <a:lnTo>
                      <a:pt x="5" y="279"/>
                    </a:lnTo>
                    <a:lnTo>
                      <a:pt x="0" y="191"/>
                    </a:lnTo>
                    <a:lnTo>
                      <a:pt x="5" y="96"/>
                    </a:lnTo>
                    <a:lnTo>
                      <a:pt x="16" y="0"/>
                    </a:lnTo>
                    <a:lnTo>
                      <a:pt x="25" y="0"/>
                    </a:lnTo>
                    <a:lnTo>
                      <a:pt x="34" y="0"/>
                    </a:lnTo>
                    <a:lnTo>
                      <a:pt x="43" y="0"/>
                    </a:lnTo>
                    <a:lnTo>
                      <a:pt x="51" y="0"/>
                    </a:lnTo>
                    <a:lnTo>
                      <a:pt x="58" y="0"/>
                    </a:lnTo>
                    <a:lnTo>
                      <a:pt x="65" y="0"/>
                    </a:lnTo>
                    <a:lnTo>
                      <a:pt x="72" y="0"/>
                    </a:lnTo>
                    <a:lnTo>
                      <a:pt x="7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75" name="Freeform 171"/>
              <p:cNvSpPr>
                <a:spLocks/>
              </p:cNvSpPr>
              <p:nvPr/>
            </p:nvSpPr>
            <p:spPr bwMode="auto">
              <a:xfrm>
                <a:off x="503" y="1668"/>
                <a:ext cx="260" cy="215"/>
              </a:xfrm>
              <a:custGeom>
                <a:avLst/>
                <a:gdLst>
                  <a:gd name="T0" fmla="*/ 1109 w 1196"/>
                  <a:gd name="T1" fmla="*/ 62 h 720"/>
                  <a:gd name="T2" fmla="*/ 1132 w 1196"/>
                  <a:gd name="T3" fmla="*/ 162 h 720"/>
                  <a:gd name="T4" fmla="*/ 1163 w 1196"/>
                  <a:gd name="T5" fmla="*/ 242 h 720"/>
                  <a:gd name="T6" fmla="*/ 1189 w 1196"/>
                  <a:gd name="T7" fmla="*/ 314 h 720"/>
                  <a:gd name="T8" fmla="*/ 1185 w 1196"/>
                  <a:gd name="T9" fmla="*/ 363 h 720"/>
                  <a:gd name="T10" fmla="*/ 1171 w 1196"/>
                  <a:gd name="T11" fmla="*/ 388 h 720"/>
                  <a:gd name="T12" fmla="*/ 1161 w 1196"/>
                  <a:gd name="T13" fmla="*/ 412 h 720"/>
                  <a:gd name="T14" fmla="*/ 1154 w 1196"/>
                  <a:gd name="T15" fmla="*/ 436 h 720"/>
                  <a:gd name="T16" fmla="*/ 1138 w 1196"/>
                  <a:gd name="T17" fmla="*/ 458 h 720"/>
                  <a:gd name="T18" fmla="*/ 1109 w 1196"/>
                  <a:gd name="T19" fmla="*/ 464 h 720"/>
                  <a:gd name="T20" fmla="*/ 1081 w 1196"/>
                  <a:gd name="T21" fmla="*/ 467 h 720"/>
                  <a:gd name="T22" fmla="*/ 1050 w 1196"/>
                  <a:gd name="T23" fmla="*/ 480 h 720"/>
                  <a:gd name="T24" fmla="*/ 1017 w 1196"/>
                  <a:gd name="T25" fmla="*/ 548 h 720"/>
                  <a:gd name="T26" fmla="*/ 994 w 1196"/>
                  <a:gd name="T27" fmla="*/ 612 h 720"/>
                  <a:gd name="T28" fmla="*/ 967 w 1196"/>
                  <a:gd name="T29" fmla="*/ 637 h 720"/>
                  <a:gd name="T30" fmla="*/ 915 w 1196"/>
                  <a:gd name="T31" fmla="*/ 644 h 720"/>
                  <a:gd name="T32" fmla="*/ 868 w 1196"/>
                  <a:gd name="T33" fmla="*/ 656 h 720"/>
                  <a:gd name="T34" fmla="*/ 861 w 1196"/>
                  <a:gd name="T35" fmla="*/ 674 h 720"/>
                  <a:gd name="T36" fmla="*/ 855 w 1196"/>
                  <a:gd name="T37" fmla="*/ 691 h 720"/>
                  <a:gd name="T38" fmla="*/ 848 w 1196"/>
                  <a:gd name="T39" fmla="*/ 709 h 720"/>
                  <a:gd name="T40" fmla="*/ 836 w 1196"/>
                  <a:gd name="T41" fmla="*/ 720 h 720"/>
                  <a:gd name="T42" fmla="*/ 816 w 1196"/>
                  <a:gd name="T43" fmla="*/ 720 h 720"/>
                  <a:gd name="T44" fmla="*/ 802 w 1196"/>
                  <a:gd name="T45" fmla="*/ 712 h 720"/>
                  <a:gd name="T46" fmla="*/ 791 w 1196"/>
                  <a:gd name="T47" fmla="*/ 696 h 720"/>
                  <a:gd name="T48" fmla="*/ 783 w 1196"/>
                  <a:gd name="T49" fmla="*/ 678 h 720"/>
                  <a:gd name="T50" fmla="*/ 776 w 1196"/>
                  <a:gd name="T51" fmla="*/ 663 h 720"/>
                  <a:gd name="T52" fmla="*/ 739 w 1196"/>
                  <a:gd name="T53" fmla="*/ 656 h 720"/>
                  <a:gd name="T54" fmla="*/ 687 w 1196"/>
                  <a:gd name="T55" fmla="*/ 669 h 720"/>
                  <a:gd name="T56" fmla="*/ 647 w 1196"/>
                  <a:gd name="T57" fmla="*/ 690 h 720"/>
                  <a:gd name="T58" fmla="*/ 603 w 1196"/>
                  <a:gd name="T59" fmla="*/ 708 h 720"/>
                  <a:gd name="T60" fmla="*/ 567 w 1196"/>
                  <a:gd name="T61" fmla="*/ 697 h 720"/>
                  <a:gd name="T62" fmla="*/ 552 w 1196"/>
                  <a:gd name="T63" fmla="*/ 670 h 720"/>
                  <a:gd name="T64" fmla="*/ 534 w 1196"/>
                  <a:gd name="T65" fmla="*/ 644 h 720"/>
                  <a:gd name="T66" fmla="*/ 519 w 1196"/>
                  <a:gd name="T67" fmla="*/ 621 h 720"/>
                  <a:gd name="T68" fmla="*/ 473 w 1196"/>
                  <a:gd name="T69" fmla="*/ 611 h 720"/>
                  <a:gd name="T70" fmla="*/ 424 w 1196"/>
                  <a:gd name="T71" fmla="*/ 637 h 720"/>
                  <a:gd name="T72" fmla="*/ 393 w 1196"/>
                  <a:gd name="T73" fmla="*/ 677 h 720"/>
                  <a:gd name="T74" fmla="*/ 357 w 1196"/>
                  <a:gd name="T75" fmla="*/ 708 h 720"/>
                  <a:gd name="T76" fmla="*/ 325 w 1196"/>
                  <a:gd name="T77" fmla="*/ 700 h 720"/>
                  <a:gd name="T78" fmla="*/ 311 w 1196"/>
                  <a:gd name="T79" fmla="*/ 676 h 720"/>
                  <a:gd name="T80" fmla="*/ 298 w 1196"/>
                  <a:gd name="T81" fmla="*/ 651 h 720"/>
                  <a:gd name="T82" fmla="*/ 285 w 1196"/>
                  <a:gd name="T83" fmla="*/ 625 h 720"/>
                  <a:gd name="T84" fmla="*/ 231 w 1196"/>
                  <a:gd name="T85" fmla="*/ 621 h 720"/>
                  <a:gd name="T86" fmla="*/ 146 w 1196"/>
                  <a:gd name="T87" fmla="*/ 636 h 720"/>
                  <a:gd name="T88" fmla="*/ 73 w 1196"/>
                  <a:gd name="T89" fmla="*/ 621 h 720"/>
                  <a:gd name="T90" fmla="*/ 18 w 1196"/>
                  <a:gd name="T91" fmla="*/ 555 h 720"/>
                  <a:gd name="T92" fmla="*/ 22 w 1196"/>
                  <a:gd name="T93" fmla="*/ 489 h 720"/>
                  <a:gd name="T94" fmla="*/ 122 w 1196"/>
                  <a:gd name="T95" fmla="*/ 483 h 720"/>
                  <a:gd name="T96" fmla="*/ 259 w 1196"/>
                  <a:gd name="T97" fmla="*/ 482 h 720"/>
                  <a:gd name="T98" fmla="*/ 381 w 1196"/>
                  <a:gd name="T99" fmla="*/ 479 h 720"/>
                  <a:gd name="T100" fmla="*/ 547 w 1196"/>
                  <a:gd name="T101" fmla="*/ 434 h 720"/>
                  <a:gd name="T102" fmla="*/ 721 w 1196"/>
                  <a:gd name="T103" fmla="*/ 380 h 720"/>
                  <a:gd name="T104" fmla="*/ 840 w 1196"/>
                  <a:gd name="T105" fmla="*/ 318 h 720"/>
                  <a:gd name="T106" fmla="*/ 957 w 1196"/>
                  <a:gd name="T107" fmla="*/ 193 h 720"/>
                  <a:gd name="T108" fmla="*/ 1043 w 1196"/>
                  <a:gd name="T109" fmla="*/ 81 h 720"/>
                  <a:gd name="T110" fmla="*/ 1061 w 1196"/>
                  <a:gd name="T111" fmla="*/ 55 h 720"/>
                  <a:gd name="T112" fmla="*/ 1078 w 1196"/>
                  <a:gd name="T113" fmla="*/ 27 h 720"/>
                  <a:gd name="T114" fmla="*/ 1096 w 1196"/>
                  <a:gd name="T115" fmla="*/ 5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6" h="720">
                    <a:moveTo>
                      <a:pt x="1107" y="0"/>
                    </a:moveTo>
                    <a:lnTo>
                      <a:pt x="1109" y="62"/>
                    </a:lnTo>
                    <a:lnTo>
                      <a:pt x="1119" y="116"/>
                    </a:lnTo>
                    <a:lnTo>
                      <a:pt x="1132" y="162"/>
                    </a:lnTo>
                    <a:lnTo>
                      <a:pt x="1147" y="205"/>
                    </a:lnTo>
                    <a:lnTo>
                      <a:pt x="1163" y="242"/>
                    </a:lnTo>
                    <a:lnTo>
                      <a:pt x="1177" y="279"/>
                    </a:lnTo>
                    <a:lnTo>
                      <a:pt x="1189" y="314"/>
                    </a:lnTo>
                    <a:lnTo>
                      <a:pt x="1196" y="351"/>
                    </a:lnTo>
                    <a:lnTo>
                      <a:pt x="1185" y="363"/>
                    </a:lnTo>
                    <a:lnTo>
                      <a:pt x="1178" y="376"/>
                    </a:lnTo>
                    <a:lnTo>
                      <a:pt x="1171" y="388"/>
                    </a:lnTo>
                    <a:lnTo>
                      <a:pt x="1166" y="400"/>
                    </a:lnTo>
                    <a:lnTo>
                      <a:pt x="1161" y="412"/>
                    </a:lnTo>
                    <a:lnTo>
                      <a:pt x="1158" y="423"/>
                    </a:lnTo>
                    <a:lnTo>
                      <a:pt x="1154" y="436"/>
                    </a:lnTo>
                    <a:lnTo>
                      <a:pt x="1152" y="451"/>
                    </a:lnTo>
                    <a:lnTo>
                      <a:pt x="1138" y="458"/>
                    </a:lnTo>
                    <a:lnTo>
                      <a:pt x="1123" y="461"/>
                    </a:lnTo>
                    <a:lnTo>
                      <a:pt x="1109" y="464"/>
                    </a:lnTo>
                    <a:lnTo>
                      <a:pt x="1096" y="466"/>
                    </a:lnTo>
                    <a:lnTo>
                      <a:pt x="1081" y="467"/>
                    </a:lnTo>
                    <a:lnTo>
                      <a:pt x="1067" y="473"/>
                    </a:lnTo>
                    <a:lnTo>
                      <a:pt x="1050" y="480"/>
                    </a:lnTo>
                    <a:lnTo>
                      <a:pt x="1035" y="496"/>
                    </a:lnTo>
                    <a:lnTo>
                      <a:pt x="1017" y="548"/>
                    </a:lnTo>
                    <a:lnTo>
                      <a:pt x="1005" y="586"/>
                    </a:lnTo>
                    <a:lnTo>
                      <a:pt x="994" y="612"/>
                    </a:lnTo>
                    <a:lnTo>
                      <a:pt x="984" y="629"/>
                    </a:lnTo>
                    <a:lnTo>
                      <a:pt x="967" y="637"/>
                    </a:lnTo>
                    <a:lnTo>
                      <a:pt x="946" y="642"/>
                    </a:lnTo>
                    <a:lnTo>
                      <a:pt x="915" y="644"/>
                    </a:lnTo>
                    <a:lnTo>
                      <a:pt x="872" y="648"/>
                    </a:lnTo>
                    <a:lnTo>
                      <a:pt x="868" y="656"/>
                    </a:lnTo>
                    <a:lnTo>
                      <a:pt x="865" y="665"/>
                    </a:lnTo>
                    <a:lnTo>
                      <a:pt x="861" y="674"/>
                    </a:lnTo>
                    <a:lnTo>
                      <a:pt x="859" y="683"/>
                    </a:lnTo>
                    <a:lnTo>
                      <a:pt x="855" y="691"/>
                    </a:lnTo>
                    <a:lnTo>
                      <a:pt x="852" y="700"/>
                    </a:lnTo>
                    <a:lnTo>
                      <a:pt x="848" y="709"/>
                    </a:lnTo>
                    <a:lnTo>
                      <a:pt x="846" y="720"/>
                    </a:lnTo>
                    <a:lnTo>
                      <a:pt x="836" y="720"/>
                    </a:lnTo>
                    <a:lnTo>
                      <a:pt x="827" y="720"/>
                    </a:lnTo>
                    <a:lnTo>
                      <a:pt x="816" y="720"/>
                    </a:lnTo>
                    <a:lnTo>
                      <a:pt x="809" y="720"/>
                    </a:lnTo>
                    <a:lnTo>
                      <a:pt x="802" y="712"/>
                    </a:lnTo>
                    <a:lnTo>
                      <a:pt x="796" y="704"/>
                    </a:lnTo>
                    <a:lnTo>
                      <a:pt x="791" y="696"/>
                    </a:lnTo>
                    <a:lnTo>
                      <a:pt x="788" y="688"/>
                    </a:lnTo>
                    <a:lnTo>
                      <a:pt x="783" y="678"/>
                    </a:lnTo>
                    <a:lnTo>
                      <a:pt x="779" y="671"/>
                    </a:lnTo>
                    <a:lnTo>
                      <a:pt x="776" y="663"/>
                    </a:lnTo>
                    <a:lnTo>
                      <a:pt x="774" y="657"/>
                    </a:lnTo>
                    <a:lnTo>
                      <a:pt x="739" y="656"/>
                    </a:lnTo>
                    <a:lnTo>
                      <a:pt x="711" y="661"/>
                    </a:lnTo>
                    <a:lnTo>
                      <a:pt x="687" y="669"/>
                    </a:lnTo>
                    <a:lnTo>
                      <a:pt x="667" y="681"/>
                    </a:lnTo>
                    <a:lnTo>
                      <a:pt x="647" y="690"/>
                    </a:lnTo>
                    <a:lnTo>
                      <a:pt x="626" y="701"/>
                    </a:lnTo>
                    <a:lnTo>
                      <a:pt x="603" y="708"/>
                    </a:lnTo>
                    <a:lnTo>
                      <a:pt x="575" y="712"/>
                    </a:lnTo>
                    <a:lnTo>
                      <a:pt x="567" y="697"/>
                    </a:lnTo>
                    <a:lnTo>
                      <a:pt x="560" y="683"/>
                    </a:lnTo>
                    <a:lnTo>
                      <a:pt x="552" y="670"/>
                    </a:lnTo>
                    <a:lnTo>
                      <a:pt x="543" y="658"/>
                    </a:lnTo>
                    <a:lnTo>
                      <a:pt x="534" y="644"/>
                    </a:lnTo>
                    <a:lnTo>
                      <a:pt x="527" y="633"/>
                    </a:lnTo>
                    <a:lnTo>
                      <a:pt x="519" y="621"/>
                    </a:lnTo>
                    <a:lnTo>
                      <a:pt x="513" y="612"/>
                    </a:lnTo>
                    <a:lnTo>
                      <a:pt x="473" y="611"/>
                    </a:lnTo>
                    <a:lnTo>
                      <a:pt x="445" y="620"/>
                    </a:lnTo>
                    <a:lnTo>
                      <a:pt x="424" y="637"/>
                    </a:lnTo>
                    <a:lnTo>
                      <a:pt x="408" y="658"/>
                    </a:lnTo>
                    <a:lnTo>
                      <a:pt x="393" y="677"/>
                    </a:lnTo>
                    <a:lnTo>
                      <a:pt x="377" y="696"/>
                    </a:lnTo>
                    <a:lnTo>
                      <a:pt x="357" y="708"/>
                    </a:lnTo>
                    <a:lnTo>
                      <a:pt x="332" y="712"/>
                    </a:lnTo>
                    <a:lnTo>
                      <a:pt x="325" y="700"/>
                    </a:lnTo>
                    <a:lnTo>
                      <a:pt x="318" y="689"/>
                    </a:lnTo>
                    <a:lnTo>
                      <a:pt x="311" y="676"/>
                    </a:lnTo>
                    <a:lnTo>
                      <a:pt x="305" y="664"/>
                    </a:lnTo>
                    <a:lnTo>
                      <a:pt x="298" y="651"/>
                    </a:lnTo>
                    <a:lnTo>
                      <a:pt x="292" y="638"/>
                    </a:lnTo>
                    <a:lnTo>
                      <a:pt x="285" y="625"/>
                    </a:lnTo>
                    <a:lnTo>
                      <a:pt x="279" y="612"/>
                    </a:lnTo>
                    <a:lnTo>
                      <a:pt x="231" y="621"/>
                    </a:lnTo>
                    <a:lnTo>
                      <a:pt x="188" y="631"/>
                    </a:lnTo>
                    <a:lnTo>
                      <a:pt x="146" y="636"/>
                    </a:lnTo>
                    <a:lnTo>
                      <a:pt x="108" y="635"/>
                    </a:lnTo>
                    <a:lnTo>
                      <a:pt x="73" y="621"/>
                    </a:lnTo>
                    <a:lnTo>
                      <a:pt x="43" y="597"/>
                    </a:lnTo>
                    <a:lnTo>
                      <a:pt x="18" y="555"/>
                    </a:lnTo>
                    <a:lnTo>
                      <a:pt x="0" y="496"/>
                    </a:lnTo>
                    <a:lnTo>
                      <a:pt x="22" y="489"/>
                    </a:lnTo>
                    <a:lnTo>
                      <a:pt x="65" y="485"/>
                    </a:lnTo>
                    <a:lnTo>
                      <a:pt x="122" y="483"/>
                    </a:lnTo>
                    <a:lnTo>
                      <a:pt x="190" y="483"/>
                    </a:lnTo>
                    <a:lnTo>
                      <a:pt x="259" y="482"/>
                    </a:lnTo>
                    <a:lnTo>
                      <a:pt x="325" y="480"/>
                    </a:lnTo>
                    <a:lnTo>
                      <a:pt x="381" y="479"/>
                    </a:lnTo>
                    <a:lnTo>
                      <a:pt x="422" y="477"/>
                    </a:lnTo>
                    <a:lnTo>
                      <a:pt x="547" y="434"/>
                    </a:lnTo>
                    <a:lnTo>
                      <a:pt x="645" y="404"/>
                    </a:lnTo>
                    <a:lnTo>
                      <a:pt x="721" y="380"/>
                    </a:lnTo>
                    <a:lnTo>
                      <a:pt x="785" y="355"/>
                    </a:lnTo>
                    <a:lnTo>
                      <a:pt x="840" y="318"/>
                    </a:lnTo>
                    <a:lnTo>
                      <a:pt x="896" y="267"/>
                    </a:lnTo>
                    <a:lnTo>
                      <a:pt x="957" y="193"/>
                    </a:lnTo>
                    <a:lnTo>
                      <a:pt x="1035" y="90"/>
                    </a:lnTo>
                    <a:lnTo>
                      <a:pt x="1043" y="81"/>
                    </a:lnTo>
                    <a:lnTo>
                      <a:pt x="1052" y="69"/>
                    </a:lnTo>
                    <a:lnTo>
                      <a:pt x="1061" y="55"/>
                    </a:lnTo>
                    <a:lnTo>
                      <a:pt x="1070" y="41"/>
                    </a:lnTo>
                    <a:lnTo>
                      <a:pt x="1078" y="27"/>
                    </a:lnTo>
                    <a:lnTo>
                      <a:pt x="1087" y="15"/>
                    </a:lnTo>
                    <a:lnTo>
                      <a:pt x="1096" y="5"/>
                    </a:lnTo>
                    <a:lnTo>
                      <a:pt x="1107"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76" name="Freeform 172"/>
              <p:cNvSpPr>
                <a:spLocks/>
              </p:cNvSpPr>
              <p:nvPr/>
            </p:nvSpPr>
            <p:spPr bwMode="auto">
              <a:xfrm>
                <a:off x="784" y="1789"/>
                <a:ext cx="245" cy="226"/>
              </a:xfrm>
              <a:custGeom>
                <a:avLst/>
                <a:gdLst>
                  <a:gd name="T0" fmla="*/ 165 w 1129"/>
                  <a:gd name="T1" fmla="*/ 151 h 755"/>
                  <a:gd name="T2" fmla="*/ 235 w 1129"/>
                  <a:gd name="T3" fmla="*/ 166 h 755"/>
                  <a:gd name="T4" fmla="*/ 346 w 1129"/>
                  <a:gd name="T5" fmla="*/ 161 h 755"/>
                  <a:gd name="T6" fmla="*/ 420 w 1129"/>
                  <a:gd name="T7" fmla="*/ 285 h 755"/>
                  <a:gd name="T8" fmla="*/ 520 w 1129"/>
                  <a:gd name="T9" fmla="*/ 264 h 755"/>
                  <a:gd name="T10" fmla="*/ 613 w 1129"/>
                  <a:gd name="T11" fmla="*/ 265 h 755"/>
                  <a:gd name="T12" fmla="*/ 651 w 1129"/>
                  <a:gd name="T13" fmla="*/ 300 h 755"/>
                  <a:gd name="T14" fmla="*/ 683 w 1129"/>
                  <a:gd name="T15" fmla="*/ 319 h 755"/>
                  <a:gd name="T16" fmla="*/ 742 w 1129"/>
                  <a:gd name="T17" fmla="*/ 288 h 755"/>
                  <a:gd name="T18" fmla="*/ 810 w 1129"/>
                  <a:gd name="T19" fmla="*/ 244 h 755"/>
                  <a:gd name="T20" fmla="*/ 886 w 1129"/>
                  <a:gd name="T21" fmla="*/ 233 h 755"/>
                  <a:gd name="T22" fmla="*/ 893 w 1129"/>
                  <a:gd name="T23" fmla="*/ 293 h 755"/>
                  <a:gd name="T24" fmla="*/ 877 w 1129"/>
                  <a:gd name="T25" fmla="*/ 344 h 755"/>
                  <a:gd name="T26" fmla="*/ 912 w 1129"/>
                  <a:gd name="T27" fmla="*/ 382 h 755"/>
                  <a:gd name="T28" fmla="*/ 1039 w 1129"/>
                  <a:gd name="T29" fmla="*/ 406 h 755"/>
                  <a:gd name="T30" fmla="*/ 1119 w 1129"/>
                  <a:gd name="T31" fmla="*/ 472 h 755"/>
                  <a:gd name="T32" fmla="*/ 1087 w 1129"/>
                  <a:gd name="T33" fmla="*/ 569 h 755"/>
                  <a:gd name="T34" fmla="*/ 1066 w 1129"/>
                  <a:gd name="T35" fmla="*/ 625 h 755"/>
                  <a:gd name="T36" fmla="*/ 976 w 1129"/>
                  <a:gd name="T37" fmla="*/ 655 h 755"/>
                  <a:gd name="T38" fmla="*/ 952 w 1129"/>
                  <a:gd name="T39" fmla="*/ 708 h 755"/>
                  <a:gd name="T40" fmla="*/ 912 w 1129"/>
                  <a:gd name="T41" fmla="*/ 722 h 755"/>
                  <a:gd name="T42" fmla="*/ 857 w 1129"/>
                  <a:gd name="T43" fmla="*/ 702 h 755"/>
                  <a:gd name="T44" fmla="*/ 829 w 1129"/>
                  <a:gd name="T45" fmla="*/ 655 h 755"/>
                  <a:gd name="T46" fmla="*/ 778 w 1129"/>
                  <a:gd name="T47" fmla="*/ 623 h 755"/>
                  <a:gd name="T48" fmla="*/ 689 w 1129"/>
                  <a:gd name="T49" fmla="*/ 660 h 755"/>
                  <a:gd name="T50" fmla="*/ 554 w 1129"/>
                  <a:gd name="T51" fmla="*/ 727 h 755"/>
                  <a:gd name="T52" fmla="*/ 446 w 1129"/>
                  <a:gd name="T53" fmla="*/ 755 h 755"/>
                  <a:gd name="T54" fmla="*/ 437 w 1129"/>
                  <a:gd name="T55" fmla="*/ 697 h 755"/>
                  <a:gd name="T56" fmla="*/ 431 w 1129"/>
                  <a:gd name="T57" fmla="*/ 669 h 755"/>
                  <a:gd name="T58" fmla="*/ 391 w 1129"/>
                  <a:gd name="T59" fmla="*/ 650 h 755"/>
                  <a:gd name="T60" fmla="*/ 287 w 1129"/>
                  <a:gd name="T61" fmla="*/ 702 h 755"/>
                  <a:gd name="T62" fmla="*/ 181 w 1129"/>
                  <a:gd name="T63" fmla="*/ 710 h 755"/>
                  <a:gd name="T64" fmla="*/ 153 w 1129"/>
                  <a:gd name="T65" fmla="*/ 647 h 755"/>
                  <a:gd name="T66" fmla="*/ 157 w 1129"/>
                  <a:gd name="T67" fmla="*/ 587 h 755"/>
                  <a:gd name="T68" fmla="*/ 166 w 1129"/>
                  <a:gd name="T69" fmla="*/ 521 h 755"/>
                  <a:gd name="T70" fmla="*/ 159 w 1129"/>
                  <a:gd name="T71" fmla="*/ 508 h 755"/>
                  <a:gd name="T72" fmla="*/ 148 w 1129"/>
                  <a:gd name="T73" fmla="*/ 502 h 755"/>
                  <a:gd name="T74" fmla="*/ 122 w 1129"/>
                  <a:gd name="T75" fmla="*/ 429 h 755"/>
                  <a:gd name="T76" fmla="*/ 157 w 1129"/>
                  <a:gd name="T77" fmla="*/ 353 h 755"/>
                  <a:gd name="T78" fmla="*/ 85 w 1129"/>
                  <a:gd name="T79" fmla="*/ 302 h 755"/>
                  <a:gd name="T80" fmla="*/ 7 w 1129"/>
                  <a:gd name="T81" fmla="*/ 200 h 755"/>
                  <a:gd name="T82" fmla="*/ 0 w 1129"/>
                  <a:gd name="T83" fmla="*/ 109 h 755"/>
                  <a:gd name="T84" fmla="*/ 4 w 1129"/>
                  <a:gd name="T85" fmla="*/ 8 h 755"/>
                  <a:gd name="T86" fmla="*/ 26 w 1129"/>
                  <a:gd name="T87" fmla="*/ 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29" h="755">
                    <a:moveTo>
                      <a:pt x="32" y="0"/>
                    </a:moveTo>
                    <a:lnTo>
                      <a:pt x="112" y="96"/>
                    </a:lnTo>
                    <a:lnTo>
                      <a:pt x="165" y="151"/>
                    </a:lnTo>
                    <a:lnTo>
                      <a:pt x="198" y="175"/>
                    </a:lnTo>
                    <a:lnTo>
                      <a:pt x="219" y="178"/>
                    </a:lnTo>
                    <a:lnTo>
                      <a:pt x="235" y="166"/>
                    </a:lnTo>
                    <a:lnTo>
                      <a:pt x="257" y="154"/>
                    </a:lnTo>
                    <a:lnTo>
                      <a:pt x="290" y="148"/>
                    </a:lnTo>
                    <a:lnTo>
                      <a:pt x="346" y="161"/>
                    </a:lnTo>
                    <a:lnTo>
                      <a:pt x="367" y="229"/>
                    </a:lnTo>
                    <a:lnTo>
                      <a:pt x="392" y="268"/>
                    </a:lnTo>
                    <a:lnTo>
                      <a:pt x="420" y="285"/>
                    </a:lnTo>
                    <a:lnTo>
                      <a:pt x="452" y="287"/>
                    </a:lnTo>
                    <a:lnTo>
                      <a:pt x="484" y="277"/>
                    </a:lnTo>
                    <a:lnTo>
                      <a:pt x="520" y="264"/>
                    </a:lnTo>
                    <a:lnTo>
                      <a:pt x="558" y="253"/>
                    </a:lnTo>
                    <a:lnTo>
                      <a:pt x="599" y="251"/>
                    </a:lnTo>
                    <a:lnTo>
                      <a:pt x="613" y="265"/>
                    </a:lnTo>
                    <a:lnTo>
                      <a:pt x="627" y="280"/>
                    </a:lnTo>
                    <a:lnTo>
                      <a:pt x="639" y="290"/>
                    </a:lnTo>
                    <a:lnTo>
                      <a:pt x="651" y="300"/>
                    </a:lnTo>
                    <a:lnTo>
                      <a:pt x="662" y="307"/>
                    </a:lnTo>
                    <a:lnTo>
                      <a:pt x="672" y="314"/>
                    </a:lnTo>
                    <a:lnTo>
                      <a:pt x="683" y="319"/>
                    </a:lnTo>
                    <a:lnTo>
                      <a:pt x="697" y="323"/>
                    </a:lnTo>
                    <a:lnTo>
                      <a:pt x="720" y="306"/>
                    </a:lnTo>
                    <a:lnTo>
                      <a:pt x="742" y="288"/>
                    </a:lnTo>
                    <a:lnTo>
                      <a:pt x="765" y="271"/>
                    </a:lnTo>
                    <a:lnTo>
                      <a:pt x="787" y="257"/>
                    </a:lnTo>
                    <a:lnTo>
                      <a:pt x="810" y="244"/>
                    </a:lnTo>
                    <a:lnTo>
                      <a:pt x="835" y="236"/>
                    </a:lnTo>
                    <a:lnTo>
                      <a:pt x="859" y="232"/>
                    </a:lnTo>
                    <a:lnTo>
                      <a:pt x="886" y="233"/>
                    </a:lnTo>
                    <a:lnTo>
                      <a:pt x="892" y="255"/>
                    </a:lnTo>
                    <a:lnTo>
                      <a:pt x="895" y="275"/>
                    </a:lnTo>
                    <a:lnTo>
                      <a:pt x="893" y="293"/>
                    </a:lnTo>
                    <a:lnTo>
                      <a:pt x="891" y="312"/>
                    </a:lnTo>
                    <a:lnTo>
                      <a:pt x="883" y="327"/>
                    </a:lnTo>
                    <a:lnTo>
                      <a:pt x="877" y="344"/>
                    </a:lnTo>
                    <a:lnTo>
                      <a:pt x="872" y="359"/>
                    </a:lnTo>
                    <a:lnTo>
                      <a:pt x="868" y="377"/>
                    </a:lnTo>
                    <a:lnTo>
                      <a:pt x="912" y="382"/>
                    </a:lnTo>
                    <a:lnTo>
                      <a:pt x="956" y="387"/>
                    </a:lnTo>
                    <a:lnTo>
                      <a:pt x="998" y="395"/>
                    </a:lnTo>
                    <a:lnTo>
                      <a:pt x="1039" y="406"/>
                    </a:lnTo>
                    <a:lnTo>
                      <a:pt x="1073" y="421"/>
                    </a:lnTo>
                    <a:lnTo>
                      <a:pt x="1100" y="443"/>
                    </a:lnTo>
                    <a:lnTo>
                      <a:pt x="1119" y="472"/>
                    </a:lnTo>
                    <a:lnTo>
                      <a:pt x="1129" y="512"/>
                    </a:lnTo>
                    <a:lnTo>
                      <a:pt x="1102" y="543"/>
                    </a:lnTo>
                    <a:lnTo>
                      <a:pt x="1087" y="569"/>
                    </a:lnTo>
                    <a:lnTo>
                      <a:pt x="1080" y="591"/>
                    </a:lnTo>
                    <a:lnTo>
                      <a:pt x="1076" y="610"/>
                    </a:lnTo>
                    <a:lnTo>
                      <a:pt x="1066" y="625"/>
                    </a:lnTo>
                    <a:lnTo>
                      <a:pt x="1051" y="638"/>
                    </a:lnTo>
                    <a:lnTo>
                      <a:pt x="1022" y="647"/>
                    </a:lnTo>
                    <a:lnTo>
                      <a:pt x="976" y="655"/>
                    </a:lnTo>
                    <a:lnTo>
                      <a:pt x="968" y="678"/>
                    </a:lnTo>
                    <a:lnTo>
                      <a:pt x="961" y="696"/>
                    </a:lnTo>
                    <a:lnTo>
                      <a:pt x="952" y="708"/>
                    </a:lnTo>
                    <a:lnTo>
                      <a:pt x="942" y="717"/>
                    </a:lnTo>
                    <a:lnTo>
                      <a:pt x="927" y="721"/>
                    </a:lnTo>
                    <a:lnTo>
                      <a:pt x="912" y="722"/>
                    </a:lnTo>
                    <a:lnTo>
                      <a:pt x="892" y="721"/>
                    </a:lnTo>
                    <a:lnTo>
                      <a:pt x="868" y="720"/>
                    </a:lnTo>
                    <a:lnTo>
                      <a:pt x="857" y="702"/>
                    </a:lnTo>
                    <a:lnTo>
                      <a:pt x="849" y="685"/>
                    </a:lnTo>
                    <a:lnTo>
                      <a:pt x="840" y="670"/>
                    </a:lnTo>
                    <a:lnTo>
                      <a:pt x="829" y="655"/>
                    </a:lnTo>
                    <a:lnTo>
                      <a:pt x="815" y="642"/>
                    </a:lnTo>
                    <a:lnTo>
                      <a:pt x="799" y="632"/>
                    </a:lnTo>
                    <a:lnTo>
                      <a:pt x="778" y="623"/>
                    </a:lnTo>
                    <a:lnTo>
                      <a:pt x="752" y="620"/>
                    </a:lnTo>
                    <a:lnTo>
                      <a:pt x="724" y="638"/>
                    </a:lnTo>
                    <a:lnTo>
                      <a:pt x="689" y="660"/>
                    </a:lnTo>
                    <a:lnTo>
                      <a:pt x="646" y="683"/>
                    </a:lnTo>
                    <a:lnTo>
                      <a:pt x="601" y="706"/>
                    </a:lnTo>
                    <a:lnTo>
                      <a:pt x="554" y="727"/>
                    </a:lnTo>
                    <a:lnTo>
                      <a:pt x="511" y="743"/>
                    </a:lnTo>
                    <a:lnTo>
                      <a:pt x="473" y="753"/>
                    </a:lnTo>
                    <a:lnTo>
                      <a:pt x="446" y="755"/>
                    </a:lnTo>
                    <a:lnTo>
                      <a:pt x="442" y="730"/>
                    </a:lnTo>
                    <a:lnTo>
                      <a:pt x="440" y="711"/>
                    </a:lnTo>
                    <a:lnTo>
                      <a:pt x="437" y="697"/>
                    </a:lnTo>
                    <a:lnTo>
                      <a:pt x="436" y="686"/>
                    </a:lnTo>
                    <a:lnTo>
                      <a:pt x="434" y="677"/>
                    </a:lnTo>
                    <a:lnTo>
                      <a:pt x="431" y="669"/>
                    </a:lnTo>
                    <a:lnTo>
                      <a:pt x="429" y="658"/>
                    </a:lnTo>
                    <a:lnTo>
                      <a:pt x="427" y="647"/>
                    </a:lnTo>
                    <a:lnTo>
                      <a:pt x="391" y="650"/>
                    </a:lnTo>
                    <a:lnTo>
                      <a:pt x="357" y="664"/>
                    </a:lnTo>
                    <a:lnTo>
                      <a:pt x="321" y="682"/>
                    </a:lnTo>
                    <a:lnTo>
                      <a:pt x="287" y="702"/>
                    </a:lnTo>
                    <a:lnTo>
                      <a:pt x="251" y="716"/>
                    </a:lnTo>
                    <a:lnTo>
                      <a:pt x="217" y="721"/>
                    </a:lnTo>
                    <a:lnTo>
                      <a:pt x="181" y="710"/>
                    </a:lnTo>
                    <a:lnTo>
                      <a:pt x="148" y="683"/>
                    </a:lnTo>
                    <a:lnTo>
                      <a:pt x="150" y="665"/>
                    </a:lnTo>
                    <a:lnTo>
                      <a:pt x="153" y="647"/>
                    </a:lnTo>
                    <a:lnTo>
                      <a:pt x="154" y="627"/>
                    </a:lnTo>
                    <a:lnTo>
                      <a:pt x="156" y="608"/>
                    </a:lnTo>
                    <a:lnTo>
                      <a:pt x="157" y="587"/>
                    </a:lnTo>
                    <a:lnTo>
                      <a:pt x="160" y="567"/>
                    </a:lnTo>
                    <a:lnTo>
                      <a:pt x="162" y="544"/>
                    </a:lnTo>
                    <a:lnTo>
                      <a:pt x="166" y="521"/>
                    </a:lnTo>
                    <a:lnTo>
                      <a:pt x="160" y="514"/>
                    </a:lnTo>
                    <a:lnTo>
                      <a:pt x="159" y="511"/>
                    </a:lnTo>
                    <a:lnTo>
                      <a:pt x="159" y="508"/>
                    </a:lnTo>
                    <a:lnTo>
                      <a:pt x="159" y="507"/>
                    </a:lnTo>
                    <a:lnTo>
                      <a:pt x="155" y="505"/>
                    </a:lnTo>
                    <a:lnTo>
                      <a:pt x="148" y="502"/>
                    </a:lnTo>
                    <a:lnTo>
                      <a:pt x="134" y="498"/>
                    </a:lnTo>
                    <a:lnTo>
                      <a:pt x="112" y="494"/>
                    </a:lnTo>
                    <a:lnTo>
                      <a:pt x="122" y="429"/>
                    </a:lnTo>
                    <a:lnTo>
                      <a:pt x="136" y="390"/>
                    </a:lnTo>
                    <a:lnTo>
                      <a:pt x="150" y="366"/>
                    </a:lnTo>
                    <a:lnTo>
                      <a:pt x="157" y="353"/>
                    </a:lnTo>
                    <a:lnTo>
                      <a:pt x="152" y="342"/>
                    </a:lnTo>
                    <a:lnTo>
                      <a:pt x="130" y="328"/>
                    </a:lnTo>
                    <a:lnTo>
                      <a:pt x="85" y="302"/>
                    </a:lnTo>
                    <a:lnTo>
                      <a:pt x="14" y="261"/>
                    </a:lnTo>
                    <a:lnTo>
                      <a:pt x="10" y="229"/>
                    </a:lnTo>
                    <a:lnTo>
                      <a:pt x="7" y="200"/>
                    </a:lnTo>
                    <a:lnTo>
                      <a:pt x="3" y="170"/>
                    </a:lnTo>
                    <a:lnTo>
                      <a:pt x="2" y="141"/>
                    </a:lnTo>
                    <a:lnTo>
                      <a:pt x="0" y="109"/>
                    </a:lnTo>
                    <a:lnTo>
                      <a:pt x="0" y="78"/>
                    </a:lnTo>
                    <a:lnTo>
                      <a:pt x="1" y="43"/>
                    </a:lnTo>
                    <a:lnTo>
                      <a:pt x="4" y="8"/>
                    </a:lnTo>
                    <a:lnTo>
                      <a:pt x="14" y="2"/>
                    </a:lnTo>
                    <a:lnTo>
                      <a:pt x="21" y="0"/>
                    </a:lnTo>
                    <a:lnTo>
                      <a:pt x="26" y="0"/>
                    </a:lnTo>
                    <a:lnTo>
                      <a:pt x="32"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77" name="Freeform 173"/>
              <p:cNvSpPr>
                <a:spLocks/>
              </p:cNvSpPr>
              <p:nvPr/>
            </p:nvSpPr>
            <p:spPr bwMode="auto">
              <a:xfrm>
                <a:off x="728" y="1787"/>
                <a:ext cx="39" cy="314"/>
              </a:xfrm>
              <a:custGeom>
                <a:avLst/>
                <a:gdLst>
                  <a:gd name="T0" fmla="*/ 183 w 183"/>
                  <a:gd name="T1" fmla="*/ 0 h 1053"/>
                  <a:gd name="T2" fmla="*/ 182 w 183"/>
                  <a:gd name="T3" fmla="*/ 109 h 1053"/>
                  <a:gd name="T4" fmla="*/ 182 w 183"/>
                  <a:gd name="T5" fmla="*/ 193 h 1053"/>
                  <a:gd name="T6" fmla="*/ 182 w 183"/>
                  <a:gd name="T7" fmla="*/ 257 h 1053"/>
                  <a:gd name="T8" fmla="*/ 182 w 183"/>
                  <a:gd name="T9" fmla="*/ 308 h 1053"/>
                  <a:gd name="T10" fmla="*/ 179 w 183"/>
                  <a:gd name="T11" fmla="*/ 348 h 1053"/>
                  <a:gd name="T12" fmla="*/ 178 w 183"/>
                  <a:gd name="T13" fmla="*/ 384 h 1053"/>
                  <a:gd name="T14" fmla="*/ 176 w 183"/>
                  <a:gd name="T15" fmla="*/ 422 h 1053"/>
                  <a:gd name="T16" fmla="*/ 173 w 183"/>
                  <a:gd name="T17" fmla="*/ 469 h 1053"/>
                  <a:gd name="T18" fmla="*/ 125 w 183"/>
                  <a:gd name="T19" fmla="*/ 572 h 1053"/>
                  <a:gd name="T20" fmla="*/ 97 w 183"/>
                  <a:gd name="T21" fmla="*/ 655 h 1053"/>
                  <a:gd name="T22" fmla="*/ 87 w 183"/>
                  <a:gd name="T23" fmla="*/ 720 h 1053"/>
                  <a:gd name="T24" fmla="*/ 90 w 183"/>
                  <a:gd name="T25" fmla="*/ 778 h 1053"/>
                  <a:gd name="T26" fmla="*/ 99 w 183"/>
                  <a:gd name="T27" fmla="*/ 830 h 1053"/>
                  <a:gd name="T28" fmla="*/ 112 w 183"/>
                  <a:gd name="T29" fmla="*/ 887 h 1053"/>
                  <a:gd name="T30" fmla="*/ 122 w 183"/>
                  <a:gd name="T31" fmla="*/ 952 h 1053"/>
                  <a:gd name="T32" fmla="*/ 128 w 183"/>
                  <a:gd name="T33" fmla="*/ 1034 h 1053"/>
                  <a:gd name="T34" fmla="*/ 125 w 183"/>
                  <a:gd name="T35" fmla="*/ 1039 h 1053"/>
                  <a:gd name="T36" fmla="*/ 118 w 183"/>
                  <a:gd name="T37" fmla="*/ 1040 h 1053"/>
                  <a:gd name="T38" fmla="*/ 107 w 183"/>
                  <a:gd name="T39" fmla="*/ 1040 h 1053"/>
                  <a:gd name="T40" fmla="*/ 95 w 183"/>
                  <a:gd name="T41" fmla="*/ 1040 h 1053"/>
                  <a:gd name="T42" fmla="*/ 82 w 183"/>
                  <a:gd name="T43" fmla="*/ 1039 h 1053"/>
                  <a:gd name="T44" fmla="*/ 70 w 183"/>
                  <a:gd name="T45" fmla="*/ 1040 h 1053"/>
                  <a:gd name="T46" fmla="*/ 61 w 183"/>
                  <a:gd name="T47" fmla="*/ 1045 h 1053"/>
                  <a:gd name="T48" fmla="*/ 56 w 183"/>
                  <a:gd name="T49" fmla="*/ 1053 h 1053"/>
                  <a:gd name="T50" fmla="*/ 25 w 183"/>
                  <a:gd name="T51" fmla="*/ 1015 h 1053"/>
                  <a:gd name="T52" fmla="*/ 8 w 183"/>
                  <a:gd name="T53" fmla="*/ 922 h 1053"/>
                  <a:gd name="T54" fmla="*/ 0 w 183"/>
                  <a:gd name="T55" fmla="*/ 786 h 1053"/>
                  <a:gd name="T56" fmla="*/ 1 w 183"/>
                  <a:gd name="T57" fmla="*/ 630 h 1053"/>
                  <a:gd name="T58" fmla="*/ 6 w 183"/>
                  <a:gd name="T59" fmla="*/ 466 h 1053"/>
                  <a:gd name="T60" fmla="*/ 16 w 183"/>
                  <a:gd name="T61" fmla="*/ 313 h 1053"/>
                  <a:gd name="T62" fmla="*/ 24 w 183"/>
                  <a:gd name="T63" fmla="*/ 189 h 1053"/>
                  <a:gd name="T64" fmla="*/ 30 w 183"/>
                  <a:gd name="T65" fmla="*/ 108 h 1053"/>
                  <a:gd name="T66" fmla="*/ 35 w 183"/>
                  <a:gd name="T67" fmla="*/ 104 h 1053"/>
                  <a:gd name="T68" fmla="*/ 40 w 183"/>
                  <a:gd name="T69" fmla="*/ 102 h 1053"/>
                  <a:gd name="T70" fmla="*/ 45 w 183"/>
                  <a:gd name="T71" fmla="*/ 100 h 1053"/>
                  <a:gd name="T72" fmla="*/ 54 w 183"/>
                  <a:gd name="T73" fmla="*/ 99 h 1053"/>
                  <a:gd name="T74" fmla="*/ 63 w 183"/>
                  <a:gd name="T75" fmla="*/ 96 h 1053"/>
                  <a:gd name="T76" fmla="*/ 77 w 183"/>
                  <a:gd name="T77" fmla="*/ 95 h 1053"/>
                  <a:gd name="T78" fmla="*/ 95 w 183"/>
                  <a:gd name="T79" fmla="*/ 93 h 1053"/>
                  <a:gd name="T80" fmla="*/ 120 w 183"/>
                  <a:gd name="T81" fmla="*/ 90 h 1053"/>
                  <a:gd name="T82" fmla="*/ 134 w 183"/>
                  <a:gd name="T83" fmla="*/ 72 h 1053"/>
                  <a:gd name="T84" fmla="*/ 146 w 183"/>
                  <a:gd name="T85" fmla="*/ 58 h 1053"/>
                  <a:gd name="T86" fmla="*/ 156 w 183"/>
                  <a:gd name="T87" fmla="*/ 43 h 1053"/>
                  <a:gd name="T88" fmla="*/ 164 w 183"/>
                  <a:gd name="T89" fmla="*/ 31 h 1053"/>
                  <a:gd name="T90" fmla="*/ 170 w 183"/>
                  <a:gd name="T91" fmla="*/ 19 h 1053"/>
                  <a:gd name="T92" fmla="*/ 175 w 183"/>
                  <a:gd name="T93" fmla="*/ 11 h 1053"/>
                  <a:gd name="T94" fmla="*/ 178 w 183"/>
                  <a:gd name="T95" fmla="*/ 4 h 1053"/>
                  <a:gd name="T96" fmla="*/ 183 w 183"/>
                  <a:gd name="T97" fmla="*/ 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 h="1053">
                    <a:moveTo>
                      <a:pt x="183" y="0"/>
                    </a:moveTo>
                    <a:lnTo>
                      <a:pt x="182" y="109"/>
                    </a:lnTo>
                    <a:lnTo>
                      <a:pt x="182" y="193"/>
                    </a:lnTo>
                    <a:lnTo>
                      <a:pt x="182" y="257"/>
                    </a:lnTo>
                    <a:lnTo>
                      <a:pt x="182" y="308"/>
                    </a:lnTo>
                    <a:lnTo>
                      <a:pt x="179" y="348"/>
                    </a:lnTo>
                    <a:lnTo>
                      <a:pt x="178" y="384"/>
                    </a:lnTo>
                    <a:lnTo>
                      <a:pt x="176" y="422"/>
                    </a:lnTo>
                    <a:lnTo>
                      <a:pt x="173" y="469"/>
                    </a:lnTo>
                    <a:lnTo>
                      <a:pt x="125" y="572"/>
                    </a:lnTo>
                    <a:lnTo>
                      <a:pt x="97" y="655"/>
                    </a:lnTo>
                    <a:lnTo>
                      <a:pt x="87" y="720"/>
                    </a:lnTo>
                    <a:lnTo>
                      <a:pt x="90" y="778"/>
                    </a:lnTo>
                    <a:lnTo>
                      <a:pt x="99" y="830"/>
                    </a:lnTo>
                    <a:lnTo>
                      <a:pt x="112" y="887"/>
                    </a:lnTo>
                    <a:lnTo>
                      <a:pt x="122" y="952"/>
                    </a:lnTo>
                    <a:lnTo>
                      <a:pt x="128" y="1034"/>
                    </a:lnTo>
                    <a:lnTo>
                      <a:pt x="125" y="1039"/>
                    </a:lnTo>
                    <a:lnTo>
                      <a:pt x="118" y="1040"/>
                    </a:lnTo>
                    <a:lnTo>
                      <a:pt x="107" y="1040"/>
                    </a:lnTo>
                    <a:lnTo>
                      <a:pt x="95" y="1040"/>
                    </a:lnTo>
                    <a:lnTo>
                      <a:pt x="82" y="1039"/>
                    </a:lnTo>
                    <a:lnTo>
                      <a:pt x="70" y="1040"/>
                    </a:lnTo>
                    <a:lnTo>
                      <a:pt x="61" y="1045"/>
                    </a:lnTo>
                    <a:lnTo>
                      <a:pt x="56" y="1053"/>
                    </a:lnTo>
                    <a:lnTo>
                      <a:pt x="25" y="1015"/>
                    </a:lnTo>
                    <a:lnTo>
                      <a:pt x="8" y="922"/>
                    </a:lnTo>
                    <a:lnTo>
                      <a:pt x="0" y="786"/>
                    </a:lnTo>
                    <a:lnTo>
                      <a:pt x="1" y="630"/>
                    </a:lnTo>
                    <a:lnTo>
                      <a:pt x="6" y="466"/>
                    </a:lnTo>
                    <a:lnTo>
                      <a:pt x="16" y="313"/>
                    </a:lnTo>
                    <a:lnTo>
                      <a:pt x="24" y="189"/>
                    </a:lnTo>
                    <a:lnTo>
                      <a:pt x="30" y="108"/>
                    </a:lnTo>
                    <a:lnTo>
                      <a:pt x="35" y="104"/>
                    </a:lnTo>
                    <a:lnTo>
                      <a:pt x="40" y="102"/>
                    </a:lnTo>
                    <a:lnTo>
                      <a:pt x="45" y="100"/>
                    </a:lnTo>
                    <a:lnTo>
                      <a:pt x="54" y="99"/>
                    </a:lnTo>
                    <a:lnTo>
                      <a:pt x="63" y="96"/>
                    </a:lnTo>
                    <a:lnTo>
                      <a:pt x="77" y="95"/>
                    </a:lnTo>
                    <a:lnTo>
                      <a:pt x="95" y="93"/>
                    </a:lnTo>
                    <a:lnTo>
                      <a:pt x="120" y="90"/>
                    </a:lnTo>
                    <a:lnTo>
                      <a:pt x="134" y="72"/>
                    </a:lnTo>
                    <a:lnTo>
                      <a:pt x="146" y="58"/>
                    </a:lnTo>
                    <a:lnTo>
                      <a:pt x="156" y="43"/>
                    </a:lnTo>
                    <a:lnTo>
                      <a:pt x="164" y="31"/>
                    </a:lnTo>
                    <a:lnTo>
                      <a:pt x="170" y="19"/>
                    </a:lnTo>
                    <a:lnTo>
                      <a:pt x="175" y="11"/>
                    </a:lnTo>
                    <a:lnTo>
                      <a:pt x="178" y="4"/>
                    </a:lnTo>
                    <a:lnTo>
                      <a:pt x="18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78" name="Freeform 174"/>
              <p:cNvSpPr>
                <a:spLocks/>
              </p:cNvSpPr>
              <p:nvPr/>
            </p:nvSpPr>
            <p:spPr bwMode="auto">
              <a:xfrm>
                <a:off x="752" y="1951"/>
                <a:ext cx="281" cy="173"/>
              </a:xfrm>
              <a:custGeom>
                <a:avLst/>
                <a:gdLst>
                  <a:gd name="T0" fmla="*/ 249 w 1297"/>
                  <a:gd name="T1" fmla="*/ 112 h 580"/>
                  <a:gd name="T2" fmla="*/ 322 w 1297"/>
                  <a:gd name="T3" fmla="*/ 209 h 580"/>
                  <a:gd name="T4" fmla="*/ 393 w 1297"/>
                  <a:gd name="T5" fmla="*/ 198 h 580"/>
                  <a:gd name="T6" fmla="*/ 491 w 1297"/>
                  <a:gd name="T7" fmla="*/ 154 h 580"/>
                  <a:gd name="T8" fmla="*/ 559 w 1297"/>
                  <a:gd name="T9" fmla="*/ 167 h 580"/>
                  <a:gd name="T10" fmla="*/ 563 w 1297"/>
                  <a:gd name="T11" fmla="*/ 204 h 580"/>
                  <a:gd name="T12" fmla="*/ 573 w 1297"/>
                  <a:gd name="T13" fmla="*/ 229 h 580"/>
                  <a:gd name="T14" fmla="*/ 591 w 1297"/>
                  <a:gd name="T15" fmla="*/ 250 h 580"/>
                  <a:gd name="T16" fmla="*/ 643 w 1297"/>
                  <a:gd name="T17" fmla="*/ 255 h 580"/>
                  <a:gd name="T18" fmla="*/ 708 w 1297"/>
                  <a:gd name="T19" fmla="*/ 227 h 580"/>
                  <a:gd name="T20" fmla="*/ 764 w 1297"/>
                  <a:gd name="T21" fmla="*/ 190 h 580"/>
                  <a:gd name="T22" fmla="*/ 827 w 1297"/>
                  <a:gd name="T23" fmla="*/ 169 h 580"/>
                  <a:gd name="T24" fmla="*/ 888 w 1297"/>
                  <a:gd name="T25" fmla="*/ 228 h 580"/>
                  <a:gd name="T26" fmla="*/ 895 w 1297"/>
                  <a:gd name="T27" fmla="*/ 292 h 580"/>
                  <a:gd name="T28" fmla="*/ 904 w 1297"/>
                  <a:gd name="T29" fmla="*/ 313 h 580"/>
                  <a:gd name="T30" fmla="*/ 980 w 1297"/>
                  <a:gd name="T31" fmla="*/ 318 h 580"/>
                  <a:gd name="T32" fmla="*/ 1069 w 1297"/>
                  <a:gd name="T33" fmla="*/ 339 h 580"/>
                  <a:gd name="T34" fmla="*/ 1083 w 1297"/>
                  <a:gd name="T35" fmla="*/ 370 h 580"/>
                  <a:gd name="T36" fmla="*/ 1097 w 1297"/>
                  <a:gd name="T37" fmla="*/ 396 h 580"/>
                  <a:gd name="T38" fmla="*/ 1115 w 1297"/>
                  <a:gd name="T39" fmla="*/ 420 h 580"/>
                  <a:gd name="T40" fmla="*/ 1151 w 1297"/>
                  <a:gd name="T41" fmla="*/ 433 h 580"/>
                  <a:gd name="T42" fmla="*/ 1198 w 1297"/>
                  <a:gd name="T43" fmla="*/ 428 h 580"/>
                  <a:gd name="T44" fmla="*/ 1241 w 1297"/>
                  <a:gd name="T45" fmla="*/ 421 h 580"/>
                  <a:gd name="T46" fmla="*/ 1278 w 1297"/>
                  <a:gd name="T47" fmla="*/ 414 h 580"/>
                  <a:gd name="T48" fmla="*/ 1272 w 1297"/>
                  <a:gd name="T49" fmla="*/ 469 h 580"/>
                  <a:gd name="T50" fmla="*/ 1205 w 1297"/>
                  <a:gd name="T51" fmla="*/ 509 h 580"/>
                  <a:gd name="T52" fmla="*/ 1122 w 1297"/>
                  <a:gd name="T53" fmla="*/ 491 h 580"/>
                  <a:gd name="T54" fmla="*/ 1029 w 1297"/>
                  <a:gd name="T55" fmla="*/ 458 h 580"/>
                  <a:gd name="T56" fmla="*/ 937 w 1297"/>
                  <a:gd name="T57" fmla="*/ 465 h 580"/>
                  <a:gd name="T58" fmla="*/ 852 w 1297"/>
                  <a:gd name="T59" fmla="*/ 420 h 580"/>
                  <a:gd name="T60" fmla="*/ 765 w 1297"/>
                  <a:gd name="T61" fmla="*/ 370 h 580"/>
                  <a:gd name="T62" fmla="*/ 676 w 1297"/>
                  <a:gd name="T63" fmla="*/ 440 h 580"/>
                  <a:gd name="T64" fmla="*/ 621 w 1297"/>
                  <a:gd name="T65" fmla="*/ 562 h 580"/>
                  <a:gd name="T66" fmla="*/ 608 w 1297"/>
                  <a:gd name="T67" fmla="*/ 570 h 580"/>
                  <a:gd name="T68" fmla="*/ 598 w 1297"/>
                  <a:gd name="T69" fmla="*/ 571 h 580"/>
                  <a:gd name="T70" fmla="*/ 584 w 1297"/>
                  <a:gd name="T71" fmla="*/ 568 h 580"/>
                  <a:gd name="T72" fmla="*/ 540 w 1297"/>
                  <a:gd name="T73" fmla="*/ 523 h 580"/>
                  <a:gd name="T74" fmla="*/ 471 w 1297"/>
                  <a:gd name="T75" fmla="*/ 445 h 580"/>
                  <a:gd name="T76" fmla="*/ 400 w 1297"/>
                  <a:gd name="T77" fmla="*/ 414 h 580"/>
                  <a:gd name="T78" fmla="*/ 318 w 1297"/>
                  <a:gd name="T79" fmla="*/ 482 h 580"/>
                  <a:gd name="T80" fmla="*/ 258 w 1297"/>
                  <a:gd name="T81" fmla="*/ 568 h 580"/>
                  <a:gd name="T82" fmla="*/ 240 w 1297"/>
                  <a:gd name="T83" fmla="*/ 577 h 580"/>
                  <a:gd name="T84" fmla="*/ 230 w 1297"/>
                  <a:gd name="T85" fmla="*/ 579 h 580"/>
                  <a:gd name="T86" fmla="*/ 227 w 1297"/>
                  <a:gd name="T87" fmla="*/ 561 h 580"/>
                  <a:gd name="T88" fmla="*/ 205 w 1297"/>
                  <a:gd name="T89" fmla="*/ 535 h 580"/>
                  <a:gd name="T90" fmla="*/ 165 w 1297"/>
                  <a:gd name="T91" fmla="*/ 528 h 580"/>
                  <a:gd name="T92" fmla="*/ 124 w 1297"/>
                  <a:gd name="T93" fmla="*/ 520 h 580"/>
                  <a:gd name="T94" fmla="*/ 83 w 1297"/>
                  <a:gd name="T95" fmla="*/ 509 h 580"/>
                  <a:gd name="T96" fmla="*/ 66 w 1297"/>
                  <a:gd name="T97" fmla="*/ 490 h 580"/>
                  <a:gd name="T98" fmla="*/ 58 w 1297"/>
                  <a:gd name="T99" fmla="*/ 452 h 580"/>
                  <a:gd name="T100" fmla="*/ 47 w 1297"/>
                  <a:gd name="T101" fmla="*/ 409 h 580"/>
                  <a:gd name="T102" fmla="*/ 37 w 1297"/>
                  <a:gd name="T103" fmla="*/ 371 h 580"/>
                  <a:gd name="T104" fmla="*/ 41 w 1297"/>
                  <a:gd name="T105" fmla="*/ 317 h 580"/>
                  <a:gd name="T106" fmla="*/ 12 w 1297"/>
                  <a:gd name="T107" fmla="*/ 198 h 580"/>
                  <a:gd name="T108" fmla="*/ 3 w 1297"/>
                  <a:gd name="T109" fmla="*/ 77 h 580"/>
                  <a:gd name="T110" fmla="*/ 95 w 1297"/>
                  <a:gd name="T111" fmla="*/ 3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7" h="580">
                    <a:moveTo>
                      <a:pt x="208" y="0"/>
                    </a:moveTo>
                    <a:lnTo>
                      <a:pt x="249" y="112"/>
                    </a:lnTo>
                    <a:lnTo>
                      <a:pt x="287" y="178"/>
                    </a:lnTo>
                    <a:lnTo>
                      <a:pt x="322" y="209"/>
                    </a:lnTo>
                    <a:lnTo>
                      <a:pt x="356" y="214"/>
                    </a:lnTo>
                    <a:lnTo>
                      <a:pt x="393" y="198"/>
                    </a:lnTo>
                    <a:lnTo>
                      <a:pt x="438" y="177"/>
                    </a:lnTo>
                    <a:lnTo>
                      <a:pt x="491" y="154"/>
                    </a:lnTo>
                    <a:lnTo>
                      <a:pt x="559" y="144"/>
                    </a:lnTo>
                    <a:lnTo>
                      <a:pt x="559" y="167"/>
                    </a:lnTo>
                    <a:lnTo>
                      <a:pt x="560" y="188"/>
                    </a:lnTo>
                    <a:lnTo>
                      <a:pt x="563" y="204"/>
                    </a:lnTo>
                    <a:lnTo>
                      <a:pt x="567" y="218"/>
                    </a:lnTo>
                    <a:lnTo>
                      <a:pt x="573" y="229"/>
                    </a:lnTo>
                    <a:lnTo>
                      <a:pt x="581" y="241"/>
                    </a:lnTo>
                    <a:lnTo>
                      <a:pt x="591" y="250"/>
                    </a:lnTo>
                    <a:lnTo>
                      <a:pt x="604" y="261"/>
                    </a:lnTo>
                    <a:lnTo>
                      <a:pt x="643" y="255"/>
                    </a:lnTo>
                    <a:lnTo>
                      <a:pt x="678" y="243"/>
                    </a:lnTo>
                    <a:lnTo>
                      <a:pt x="708" y="227"/>
                    </a:lnTo>
                    <a:lnTo>
                      <a:pt x="738" y="209"/>
                    </a:lnTo>
                    <a:lnTo>
                      <a:pt x="764" y="190"/>
                    </a:lnTo>
                    <a:lnTo>
                      <a:pt x="794" y="177"/>
                    </a:lnTo>
                    <a:lnTo>
                      <a:pt x="827" y="169"/>
                    </a:lnTo>
                    <a:lnTo>
                      <a:pt x="865" y="171"/>
                    </a:lnTo>
                    <a:lnTo>
                      <a:pt x="888" y="228"/>
                    </a:lnTo>
                    <a:lnTo>
                      <a:pt x="896" y="267"/>
                    </a:lnTo>
                    <a:lnTo>
                      <a:pt x="895" y="292"/>
                    </a:lnTo>
                    <a:lnTo>
                      <a:pt x="896" y="307"/>
                    </a:lnTo>
                    <a:lnTo>
                      <a:pt x="904" y="313"/>
                    </a:lnTo>
                    <a:lnTo>
                      <a:pt x="930" y="317"/>
                    </a:lnTo>
                    <a:lnTo>
                      <a:pt x="980" y="318"/>
                    </a:lnTo>
                    <a:lnTo>
                      <a:pt x="1063" y="324"/>
                    </a:lnTo>
                    <a:lnTo>
                      <a:pt x="1069" y="339"/>
                    </a:lnTo>
                    <a:lnTo>
                      <a:pt x="1076" y="356"/>
                    </a:lnTo>
                    <a:lnTo>
                      <a:pt x="1083" y="370"/>
                    </a:lnTo>
                    <a:lnTo>
                      <a:pt x="1090" y="385"/>
                    </a:lnTo>
                    <a:lnTo>
                      <a:pt x="1097" y="396"/>
                    </a:lnTo>
                    <a:lnTo>
                      <a:pt x="1106" y="409"/>
                    </a:lnTo>
                    <a:lnTo>
                      <a:pt x="1115" y="420"/>
                    </a:lnTo>
                    <a:lnTo>
                      <a:pt x="1126" y="432"/>
                    </a:lnTo>
                    <a:lnTo>
                      <a:pt x="1151" y="433"/>
                    </a:lnTo>
                    <a:lnTo>
                      <a:pt x="1176" y="432"/>
                    </a:lnTo>
                    <a:lnTo>
                      <a:pt x="1198" y="428"/>
                    </a:lnTo>
                    <a:lnTo>
                      <a:pt x="1221" y="426"/>
                    </a:lnTo>
                    <a:lnTo>
                      <a:pt x="1241" y="421"/>
                    </a:lnTo>
                    <a:lnTo>
                      <a:pt x="1260" y="418"/>
                    </a:lnTo>
                    <a:lnTo>
                      <a:pt x="1278" y="414"/>
                    </a:lnTo>
                    <a:lnTo>
                      <a:pt x="1297" y="414"/>
                    </a:lnTo>
                    <a:lnTo>
                      <a:pt x="1272" y="469"/>
                    </a:lnTo>
                    <a:lnTo>
                      <a:pt x="1242" y="500"/>
                    </a:lnTo>
                    <a:lnTo>
                      <a:pt x="1205" y="509"/>
                    </a:lnTo>
                    <a:lnTo>
                      <a:pt x="1166" y="505"/>
                    </a:lnTo>
                    <a:lnTo>
                      <a:pt x="1122" y="491"/>
                    </a:lnTo>
                    <a:lnTo>
                      <a:pt x="1076" y="473"/>
                    </a:lnTo>
                    <a:lnTo>
                      <a:pt x="1029" y="458"/>
                    </a:lnTo>
                    <a:lnTo>
                      <a:pt x="982" y="450"/>
                    </a:lnTo>
                    <a:lnTo>
                      <a:pt x="937" y="465"/>
                    </a:lnTo>
                    <a:lnTo>
                      <a:pt x="895" y="451"/>
                    </a:lnTo>
                    <a:lnTo>
                      <a:pt x="852" y="420"/>
                    </a:lnTo>
                    <a:lnTo>
                      <a:pt x="809" y="389"/>
                    </a:lnTo>
                    <a:lnTo>
                      <a:pt x="765" y="370"/>
                    </a:lnTo>
                    <a:lnTo>
                      <a:pt x="721" y="383"/>
                    </a:lnTo>
                    <a:lnTo>
                      <a:pt x="676" y="440"/>
                    </a:lnTo>
                    <a:lnTo>
                      <a:pt x="631" y="558"/>
                    </a:lnTo>
                    <a:lnTo>
                      <a:pt x="621" y="562"/>
                    </a:lnTo>
                    <a:lnTo>
                      <a:pt x="614" y="567"/>
                    </a:lnTo>
                    <a:lnTo>
                      <a:pt x="608" y="570"/>
                    </a:lnTo>
                    <a:lnTo>
                      <a:pt x="604" y="572"/>
                    </a:lnTo>
                    <a:lnTo>
                      <a:pt x="598" y="571"/>
                    </a:lnTo>
                    <a:lnTo>
                      <a:pt x="592" y="571"/>
                    </a:lnTo>
                    <a:lnTo>
                      <a:pt x="584" y="568"/>
                    </a:lnTo>
                    <a:lnTo>
                      <a:pt x="577" y="567"/>
                    </a:lnTo>
                    <a:lnTo>
                      <a:pt x="540" y="523"/>
                    </a:lnTo>
                    <a:lnTo>
                      <a:pt x="506" y="482"/>
                    </a:lnTo>
                    <a:lnTo>
                      <a:pt x="471" y="445"/>
                    </a:lnTo>
                    <a:lnTo>
                      <a:pt x="437" y="421"/>
                    </a:lnTo>
                    <a:lnTo>
                      <a:pt x="400" y="414"/>
                    </a:lnTo>
                    <a:lnTo>
                      <a:pt x="361" y="433"/>
                    </a:lnTo>
                    <a:lnTo>
                      <a:pt x="318" y="482"/>
                    </a:lnTo>
                    <a:lnTo>
                      <a:pt x="272" y="567"/>
                    </a:lnTo>
                    <a:lnTo>
                      <a:pt x="258" y="568"/>
                    </a:lnTo>
                    <a:lnTo>
                      <a:pt x="248" y="572"/>
                    </a:lnTo>
                    <a:lnTo>
                      <a:pt x="240" y="577"/>
                    </a:lnTo>
                    <a:lnTo>
                      <a:pt x="235" y="580"/>
                    </a:lnTo>
                    <a:lnTo>
                      <a:pt x="230" y="579"/>
                    </a:lnTo>
                    <a:lnTo>
                      <a:pt x="228" y="574"/>
                    </a:lnTo>
                    <a:lnTo>
                      <a:pt x="227" y="561"/>
                    </a:lnTo>
                    <a:lnTo>
                      <a:pt x="227" y="540"/>
                    </a:lnTo>
                    <a:lnTo>
                      <a:pt x="205" y="535"/>
                    </a:lnTo>
                    <a:lnTo>
                      <a:pt x="185" y="532"/>
                    </a:lnTo>
                    <a:lnTo>
                      <a:pt x="165" y="528"/>
                    </a:lnTo>
                    <a:lnTo>
                      <a:pt x="145" y="524"/>
                    </a:lnTo>
                    <a:lnTo>
                      <a:pt x="124" y="520"/>
                    </a:lnTo>
                    <a:lnTo>
                      <a:pt x="105" y="515"/>
                    </a:lnTo>
                    <a:lnTo>
                      <a:pt x="83" y="509"/>
                    </a:lnTo>
                    <a:lnTo>
                      <a:pt x="64" y="504"/>
                    </a:lnTo>
                    <a:lnTo>
                      <a:pt x="66" y="490"/>
                    </a:lnTo>
                    <a:lnTo>
                      <a:pt x="63" y="473"/>
                    </a:lnTo>
                    <a:lnTo>
                      <a:pt x="58" y="452"/>
                    </a:lnTo>
                    <a:lnTo>
                      <a:pt x="54" y="432"/>
                    </a:lnTo>
                    <a:lnTo>
                      <a:pt x="47" y="409"/>
                    </a:lnTo>
                    <a:lnTo>
                      <a:pt x="42" y="389"/>
                    </a:lnTo>
                    <a:lnTo>
                      <a:pt x="37" y="371"/>
                    </a:lnTo>
                    <a:lnTo>
                      <a:pt x="37" y="360"/>
                    </a:lnTo>
                    <a:lnTo>
                      <a:pt x="41" y="317"/>
                    </a:lnTo>
                    <a:lnTo>
                      <a:pt x="30" y="261"/>
                    </a:lnTo>
                    <a:lnTo>
                      <a:pt x="12" y="198"/>
                    </a:lnTo>
                    <a:lnTo>
                      <a:pt x="0" y="135"/>
                    </a:lnTo>
                    <a:lnTo>
                      <a:pt x="3" y="77"/>
                    </a:lnTo>
                    <a:lnTo>
                      <a:pt x="31" y="31"/>
                    </a:lnTo>
                    <a:lnTo>
                      <a:pt x="95" y="3"/>
                    </a:lnTo>
                    <a:lnTo>
                      <a:pt x="20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79" name="Freeform 175"/>
              <p:cNvSpPr>
                <a:spLocks/>
              </p:cNvSpPr>
              <p:nvPr/>
            </p:nvSpPr>
            <p:spPr bwMode="auto">
              <a:xfrm>
                <a:off x="520" y="1959"/>
                <a:ext cx="204" cy="215"/>
              </a:xfrm>
              <a:custGeom>
                <a:avLst/>
                <a:gdLst>
                  <a:gd name="T0" fmla="*/ 931 w 943"/>
                  <a:gd name="T1" fmla="*/ 80 h 718"/>
                  <a:gd name="T2" fmla="*/ 934 w 943"/>
                  <a:gd name="T3" fmla="*/ 213 h 718"/>
                  <a:gd name="T4" fmla="*/ 940 w 943"/>
                  <a:gd name="T5" fmla="*/ 320 h 718"/>
                  <a:gd name="T6" fmla="*/ 943 w 943"/>
                  <a:gd name="T7" fmla="*/ 416 h 718"/>
                  <a:gd name="T8" fmla="*/ 924 w 943"/>
                  <a:gd name="T9" fmla="*/ 496 h 718"/>
                  <a:gd name="T10" fmla="*/ 888 w 943"/>
                  <a:gd name="T11" fmla="*/ 561 h 718"/>
                  <a:gd name="T12" fmla="*/ 861 w 943"/>
                  <a:gd name="T13" fmla="*/ 623 h 718"/>
                  <a:gd name="T14" fmla="*/ 849 w 943"/>
                  <a:gd name="T15" fmla="*/ 686 h 718"/>
                  <a:gd name="T16" fmla="*/ 835 w 943"/>
                  <a:gd name="T17" fmla="*/ 710 h 718"/>
                  <a:gd name="T18" fmla="*/ 774 w 943"/>
                  <a:gd name="T19" fmla="*/ 677 h 718"/>
                  <a:gd name="T20" fmla="*/ 697 w 943"/>
                  <a:gd name="T21" fmla="*/ 628 h 718"/>
                  <a:gd name="T22" fmla="*/ 631 w 943"/>
                  <a:gd name="T23" fmla="*/ 577 h 718"/>
                  <a:gd name="T24" fmla="*/ 601 w 943"/>
                  <a:gd name="T25" fmla="*/ 557 h 718"/>
                  <a:gd name="T26" fmla="*/ 582 w 943"/>
                  <a:gd name="T27" fmla="*/ 557 h 718"/>
                  <a:gd name="T28" fmla="*/ 562 w 943"/>
                  <a:gd name="T29" fmla="*/ 559 h 718"/>
                  <a:gd name="T30" fmla="*/ 544 w 943"/>
                  <a:gd name="T31" fmla="*/ 568 h 718"/>
                  <a:gd name="T32" fmla="*/ 531 w 943"/>
                  <a:gd name="T33" fmla="*/ 575 h 718"/>
                  <a:gd name="T34" fmla="*/ 520 w 943"/>
                  <a:gd name="T35" fmla="*/ 575 h 718"/>
                  <a:gd name="T36" fmla="*/ 510 w 943"/>
                  <a:gd name="T37" fmla="*/ 568 h 718"/>
                  <a:gd name="T38" fmla="*/ 510 w 943"/>
                  <a:gd name="T39" fmla="*/ 557 h 718"/>
                  <a:gd name="T40" fmla="*/ 506 w 943"/>
                  <a:gd name="T41" fmla="*/ 545 h 718"/>
                  <a:gd name="T42" fmla="*/ 469 w 943"/>
                  <a:gd name="T43" fmla="*/ 538 h 718"/>
                  <a:gd name="T44" fmla="*/ 422 w 943"/>
                  <a:gd name="T45" fmla="*/ 555 h 718"/>
                  <a:gd name="T46" fmla="*/ 385 w 943"/>
                  <a:gd name="T47" fmla="*/ 577 h 718"/>
                  <a:gd name="T48" fmla="*/ 345 w 943"/>
                  <a:gd name="T49" fmla="*/ 589 h 718"/>
                  <a:gd name="T50" fmla="*/ 328 w 943"/>
                  <a:gd name="T51" fmla="*/ 562 h 718"/>
                  <a:gd name="T52" fmla="*/ 347 w 943"/>
                  <a:gd name="T53" fmla="*/ 525 h 718"/>
                  <a:gd name="T54" fmla="*/ 366 w 943"/>
                  <a:gd name="T55" fmla="*/ 489 h 718"/>
                  <a:gd name="T56" fmla="*/ 376 w 943"/>
                  <a:gd name="T57" fmla="*/ 442 h 718"/>
                  <a:gd name="T58" fmla="*/ 362 w 943"/>
                  <a:gd name="T59" fmla="*/ 411 h 718"/>
                  <a:gd name="T60" fmla="*/ 332 w 943"/>
                  <a:gd name="T61" fmla="*/ 416 h 718"/>
                  <a:gd name="T62" fmla="*/ 296 w 943"/>
                  <a:gd name="T63" fmla="*/ 428 h 718"/>
                  <a:gd name="T64" fmla="*/ 250 w 943"/>
                  <a:gd name="T65" fmla="*/ 437 h 718"/>
                  <a:gd name="T66" fmla="*/ 216 w 943"/>
                  <a:gd name="T67" fmla="*/ 428 h 718"/>
                  <a:gd name="T68" fmla="*/ 211 w 943"/>
                  <a:gd name="T69" fmla="*/ 396 h 718"/>
                  <a:gd name="T70" fmla="*/ 212 w 943"/>
                  <a:gd name="T71" fmla="*/ 357 h 718"/>
                  <a:gd name="T72" fmla="*/ 219 w 943"/>
                  <a:gd name="T73" fmla="*/ 315 h 718"/>
                  <a:gd name="T74" fmla="*/ 198 w 943"/>
                  <a:gd name="T75" fmla="*/ 288 h 718"/>
                  <a:gd name="T76" fmla="*/ 122 w 943"/>
                  <a:gd name="T77" fmla="*/ 281 h 718"/>
                  <a:gd name="T78" fmla="*/ 42 w 943"/>
                  <a:gd name="T79" fmla="*/ 262 h 718"/>
                  <a:gd name="T80" fmla="*/ 0 w 943"/>
                  <a:gd name="T81" fmla="*/ 208 h 718"/>
                  <a:gd name="T82" fmla="*/ 13 w 943"/>
                  <a:gd name="T83" fmla="*/ 161 h 718"/>
                  <a:gd name="T84" fmla="*/ 27 w 943"/>
                  <a:gd name="T85" fmla="*/ 161 h 718"/>
                  <a:gd name="T86" fmla="*/ 101 w 943"/>
                  <a:gd name="T87" fmla="*/ 196 h 718"/>
                  <a:gd name="T88" fmla="*/ 312 w 943"/>
                  <a:gd name="T89" fmla="*/ 199 h 718"/>
                  <a:gd name="T90" fmla="*/ 561 w 943"/>
                  <a:gd name="T91" fmla="*/ 143 h 718"/>
                  <a:gd name="T92" fmla="*/ 768 w 943"/>
                  <a:gd name="T93" fmla="*/ 72 h 718"/>
                  <a:gd name="T94" fmla="*/ 842 w 943"/>
                  <a:gd name="T95" fmla="*/ 41 h 718"/>
                  <a:gd name="T96" fmla="*/ 866 w 943"/>
                  <a:gd name="T97" fmla="*/ 28 h 718"/>
                  <a:gd name="T98" fmla="*/ 894 w 943"/>
                  <a:gd name="T99" fmla="*/ 13 h 718"/>
                  <a:gd name="T100" fmla="*/ 920 w 943"/>
                  <a:gd name="T101" fmla="*/ 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3" h="718">
                    <a:moveTo>
                      <a:pt x="933" y="0"/>
                    </a:moveTo>
                    <a:lnTo>
                      <a:pt x="931" y="80"/>
                    </a:lnTo>
                    <a:lnTo>
                      <a:pt x="932" y="151"/>
                    </a:lnTo>
                    <a:lnTo>
                      <a:pt x="934" y="213"/>
                    </a:lnTo>
                    <a:lnTo>
                      <a:pt x="938" y="270"/>
                    </a:lnTo>
                    <a:lnTo>
                      <a:pt x="940" y="320"/>
                    </a:lnTo>
                    <a:lnTo>
                      <a:pt x="943" y="368"/>
                    </a:lnTo>
                    <a:lnTo>
                      <a:pt x="943" y="416"/>
                    </a:lnTo>
                    <a:lnTo>
                      <a:pt x="943" y="467"/>
                    </a:lnTo>
                    <a:lnTo>
                      <a:pt x="924" y="496"/>
                    </a:lnTo>
                    <a:lnTo>
                      <a:pt x="906" y="528"/>
                    </a:lnTo>
                    <a:lnTo>
                      <a:pt x="888" y="561"/>
                    </a:lnTo>
                    <a:lnTo>
                      <a:pt x="874" y="593"/>
                    </a:lnTo>
                    <a:lnTo>
                      <a:pt x="861" y="623"/>
                    </a:lnTo>
                    <a:lnTo>
                      <a:pt x="853" y="655"/>
                    </a:lnTo>
                    <a:lnTo>
                      <a:pt x="849" y="686"/>
                    </a:lnTo>
                    <a:lnTo>
                      <a:pt x="853" y="718"/>
                    </a:lnTo>
                    <a:lnTo>
                      <a:pt x="835" y="710"/>
                    </a:lnTo>
                    <a:lnTo>
                      <a:pt x="809" y="696"/>
                    </a:lnTo>
                    <a:lnTo>
                      <a:pt x="774" y="677"/>
                    </a:lnTo>
                    <a:lnTo>
                      <a:pt x="738" y="654"/>
                    </a:lnTo>
                    <a:lnTo>
                      <a:pt x="697" y="628"/>
                    </a:lnTo>
                    <a:lnTo>
                      <a:pt x="662" y="602"/>
                    </a:lnTo>
                    <a:lnTo>
                      <a:pt x="631" y="577"/>
                    </a:lnTo>
                    <a:lnTo>
                      <a:pt x="609" y="557"/>
                    </a:lnTo>
                    <a:lnTo>
                      <a:pt x="601" y="557"/>
                    </a:lnTo>
                    <a:lnTo>
                      <a:pt x="593" y="557"/>
                    </a:lnTo>
                    <a:lnTo>
                      <a:pt x="582" y="557"/>
                    </a:lnTo>
                    <a:lnTo>
                      <a:pt x="573" y="558"/>
                    </a:lnTo>
                    <a:lnTo>
                      <a:pt x="562" y="559"/>
                    </a:lnTo>
                    <a:lnTo>
                      <a:pt x="552" y="563"/>
                    </a:lnTo>
                    <a:lnTo>
                      <a:pt x="544" y="568"/>
                    </a:lnTo>
                    <a:lnTo>
                      <a:pt x="537" y="575"/>
                    </a:lnTo>
                    <a:lnTo>
                      <a:pt x="531" y="575"/>
                    </a:lnTo>
                    <a:lnTo>
                      <a:pt x="528" y="575"/>
                    </a:lnTo>
                    <a:lnTo>
                      <a:pt x="520" y="575"/>
                    </a:lnTo>
                    <a:lnTo>
                      <a:pt x="511" y="575"/>
                    </a:lnTo>
                    <a:lnTo>
                      <a:pt x="510" y="568"/>
                    </a:lnTo>
                    <a:lnTo>
                      <a:pt x="510" y="562"/>
                    </a:lnTo>
                    <a:lnTo>
                      <a:pt x="510" y="557"/>
                    </a:lnTo>
                    <a:lnTo>
                      <a:pt x="510" y="553"/>
                    </a:lnTo>
                    <a:lnTo>
                      <a:pt x="506" y="545"/>
                    </a:lnTo>
                    <a:lnTo>
                      <a:pt x="501" y="539"/>
                    </a:lnTo>
                    <a:lnTo>
                      <a:pt x="469" y="538"/>
                    </a:lnTo>
                    <a:lnTo>
                      <a:pt x="445" y="545"/>
                    </a:lnTo>
                    <a:lnTo>
                      <a:pt x="422" y="555"/>
                    </a:lnTo>
                    <a:lnTo>
                      <a:pt x="404" y="568"/>
                    </a:lnTo>
                    <a:lnTo>
                      <a:pt x="385" y="577"/>
                    </a:lnTo>
                    <a:lnTo>
                      <a:pt x="366" y="587"/>
                    </a:lnTo>
                    <a:lnTo>
                      <a:pt x="345" y="589"/>
                    </a:lnTo>
                    <a:lnTo>
                      <a:pt x="321" y="584"/>
                    </a:lnTo>
                    <a:lnTo>
                      <a:pt x="328" y="562"/>
                    </a:lnTo>
                    <a:lnTo>
                      <a:pt x="338" y="543"/>
                    </a:lnTo>
                    <a:lnTo>
                      <a:pt x="347" y="525"/>
                    </a:lnTo>
                    <a:lnTo>
                      <a:pt x="358" y="508"/>
                    </a:lnTo>
                    <a:lnTo>
                      <a:pt x="366" y="489"/>
                    </a:lnTo>
                    <a:lnTo>
                      <a:pt x="372" y="468"/>
                    </a:lnTo>
                    <a:lnTo>
                      <a:pt x="376" y="442"/>
                    </a:lnTo>
                    <a:lnTo>
                      <a:pt x="376" y="413"/>
                    </a:lnTo>
                    <a:lnTo>
                      <a:pt x="362" y="411"/>
                    </a:lnTo>
                    <a:lnTo>
                      <a:pt x="347" y="412"/>
                    </a:lnTo>
                    <a:lnTo>
                      <a:pt x="332" y="416"/>
                    </a:lnTo>
                    <a:lnTo>
                      <a:pt x="315" y="423"/>
                    </a:lnTo>
                    <a:lnTo>
                      <a:pt x="296" y="428"/>
                    </a:lnTo>
                    <a:lnTo>
                      <a:pt x="275" y="434"/>
                    </a:lnTo>
                    <a:lnTo>
                      <a:pt x="250" y="437"/>
                    </a:lnTo>
                    <a:lnTo>
                      <a:pt x="223" y="440"/>
                    </a:lnTo>
                    <a:lnTo>
                      <a:pt x="216" y="428"/>
                    </a:lnTo>
                    <a:lnTo>
                      <a:pt x="213" y="413"/>
                    </a:lnTo>
                    <a:lnTo>
                      <a:pt x="211" y="396"/>
                    </a:lnTo>
                    <a:lnTo>
                      <a:pt x="212" y="378"/>
                    </a:lnTo>
                    <a:lnTo>
                      <a:pt x="212" y="357"/>
                    </a:lnTo>
                    <a:lnTo>
                      <a:pt x="216" y="336"/>
                    </a:lnTo>
                    <a:lnTo>
                      <a:pt x="219" y="315"/>
                    </a:lnTo>
                    <a:lnTo>
                      <a:pt x="223" y="296"/>
                    </a:lnTo>
                    <a:lnTo>
                      <a:pt x="198" y="288"/>
                    </a:lnTo>
                    <a:lnTo>
                      <a:pt x="163" y="284"/>
                    </a:lnTo>
                    <a:lnTo>
                      <a:pt x="122" y="281"/>
                    </a:lnTo>
                    <a:lnTo>
                      <a:pt x="80" y="275"/>
                    </a:lnTo>
                    <a:lnTo>
                      <a:pt x="42" y="262"/>
                    </a:lnTo>
                    <a:lnTo>
                      <a:pt x="15" y="241"/>
                    </a:lnTo>
                    <a:lnTo>
                      <a:pt x="0" y="208"/>
                    </a:lnTo>
                    <a:lnTo>
                      <a:pt x="7" y="161"/>
                    </a:lnTo>
                    <a:lnTo>
                      <a:pt x="13" y="161"/>
                    </a:lnTo>
                    <a:lnTo>
                      <a:pt x="20" y="161"/>
                    </a:lnTo>
                    <a:lnTo>
                      <a:pt x="27" y="161"/>
                    </a:lnTo>
                    <a:lnTo>
                      <a:pt x="34" y="161"/>
                    </a:lnTo>
                    <a:lnTo>
                      <a:pt x="101" y="196"/>
                    </a:lnTo>
                    <a:lnTo>
                      <a:pt x="197" y="207"/>
                    </a:lnTo>
                    <a:lnTo>
                      <a:pt x="312" y="199"/>
                    </a:lnTo>
                    <a:lnTo>
                      <a:pt x="437" y="176"/>
                    </a:lnTo>
                    <a:lnTo>
                      <a:pt x="561" y="143"/>
                    </a:lnTo>
                    <a:lnTo>
                      <a:pt x="675" y="107"/>
                    </a:lnTo>
                    <a:lnTo>
                      <a:pt x="768" y="72"/>
                    </a:lnTo>
                    <a:lnTo>
                      <a:pt x="835" y="43"/>
                    </a:lnTo>
                    <a:lnTo>
                      <a:pt x="842" y="41"/>
                    </a:lnTo>
                    <a:lnTo>
                      <a:pt x="853" y="35"/>
                    </a:lnTo>
                    <a:lnTo>
                      <a:pt x="866" y="28"/>
                    </a:lnTo>
                    <a:lnTo>
                      <a:pt x="880" y="21"/>
                    </a:lnTo>
                    <a:lnTo>
                      <a:pt x="894" y="13"/>
                    </a:lnTo>
                    <a:lnTo>
                      <a:pt x="908" y="5"/>
                    </a:lnTo>
                    <a:lnTo>
                      <a:pt x="920" y="1"/>
                    </a:lnTo>
                    <a:lnTo>
                      <a:pt x="933"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80" name="Freeform 176"/>
              <p:cNvSpPr>
                <a:spLocks/>
              </p:cNvSpPr>
              <p:nvPr/>
            </p:nvSpPr>
            <p:spPr bwMode="auto">
              <a:xfrm>
                <a:off x="1008" y="2091"/>
                <a:ext cx="44" cy="60"/>
              </a:xfrm>
              <a:custGeom>
                <a:avLst/>
                <a:gdLst>
                  <a:gd name="T0" fmla="*/ 189 w 201"/>
                  <a:gd name="T1" fmla="*/ 0 h 201"/>
                  <a:gd name="T2" fmla="*/ 200 w 201"/>
                  <a:gd name="T3" fmla="*/ 77 h 201"/>
                  <a:gd name="T4" fmla="*/ 201 w 201"/>
                  <a:gd name="T5" fmla="*/ 137 h 201"/>
                  <a:gd name="T6" fmla="*/ 190 w 201"/>
                  <a:gd name="T7" fmla="*/ 177 h 201"/>
                  <a:gd name="T8" fmla="*/ 171 w 201"/>
                  <a:gd name="T9" fmla="*/ 200 h 201"/>
                  <a:gd name="T10" fmla="*/ 142 w 201"/>
                  <a:gd name="T11" fmla="*/ 201 h 201"/>
                  <a:gd name="T12" fmla="*/ 104 w 201"/>
                  <a:gd name="T13" fmla="*/ 183 h 201"/>
                  <a:gd name="T14" fmla="*/ 56 w 201"/>
                  <a:gd name="T15" fmla="*/ 147 h 201"/>
                  <a:gd name="T16" fmla="*/ 0 w 201"/>
                  <a:gd name="T17" fmla="*/ 90 h 201"/>
                  <a:gd name="T18" fmla="*/ 23 w 201"/>
                  <a:gd name="T19" fmla="*/ 77 h 201"/>
                  <a:gd name="T20" fmla="*/ 46 w 201"/>
                  <a:gd name="T21" fmla="*/ 64 h 201"/>
                  <a:gd name="T22" fmla="*/ 68 w 201"/>
                  <a:gd name="T23" fmla="*/ 48 h 201"/>
                  <a:gd name="T24" fmla="*/ 91 w 201"/>
                  <a:gd name="T25" fmla="*/ 34 h 201"/>
                  <a:gd name="T26" fmla="*/ 113 w 201"/>
                  <a:gd name="T27" fmla="*/ 20 h 201"/>
                  <a:gd name="T28" fmla="*/ 137 w 201"/>
                  <a:gd name="T29" fmla="*/ 9 h 201"/>
                  <a:gd name="T30" fmla="*/ 162 w 201"/>
                  <a:gd name="T31" fmla="*/ 2 h 201"/>
                  <a:gd name="T32" fmla="*/ 189 w 201"/>
                  <a:gd name="T3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1" h="201">
                    <a:moveTo>
                      <a:pt x="189" y="0"/>
                    </a:moveTo>
                    <a:lnTo>
                      <a:pt x="200" y="77"/>
                    </a:lnTo>
                    <a:lnTo>
                      <a:pt x="201" y="137"/>
                    </a:lnTo>
                    <a:lnTo>
                      <a:pt x="190" y="177"/>
                    </a:lnTo>
                    <a:lnTo>
                      <a:pt x="171" y="200"/>
                    </a:lnTo>
                    <a:lnTo>
                      <a:pt x="142" y="201"/>
                    </a:lnTo>
                    <a:lnTo>
                      <a:pt x="104" y="183"/>
                    </a:lnTo>
                    <a:lnTo>
                      <a:pt x="56" y="147"/>
                    </a:lnTo>
                    <a:lnTo>
                      <a:pt x="0" y="90"/>
                    </a:lnTo>
                    <a:lnTo>
                      <a:pt x="23" y="77"/>
                    </a:lnTo>
                    <a:lnTo>
                      <a:pt x="46" y="64"/>
                    </a:lnTo>
                    <a:lnTo>
                      <a:pt x="68" y="48"/>
                    </a:lnTo>
                    <a:lnTo>
                      <a:pt x="91" y="34"/>
                    </a:lnTo>
                    <a:lnTo>
                      <a:pt x="113" y="20"/>
                    </a:lnTo>
                    <a:lnTo>
                      <a:pt x="137" y="9"/>
                    </a:lnTo>
                    <a:lnTo>
                      <a:pt x="162" y="2"/>
                    </a:lnTo>
                    <a:lnTo>
                      <a:pt x="189"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81" name="Freeform 177"/>
              <p:cNvSpPr>
                <a:spLocks/>
              </p:cNvSpPr>
              <p:nvPr/>
            </p:nvSpPr>
            <p:spPr bwMode="auto">
              <a:xfrm>
                <a:off x="713" y="2091"/>
                <a:ext cx="287" cy="161"/>
              </a:xfrm>
              <a:custGeom>
                <a:avLst/>
                <a:gdLst>
                  <a:gd name="T0" fmla="*/ 1008 w 1323"/>
                  <a:gd name="T1" fmla="*/ 13 h 539"/>
                  <a:gd name="T2" fmla="*/ 1070 w 1323"/>
                  <a:gd name="T3" fmla="*/ 40 h 539"/>
                  <a:gd name="T4" fmla="*/ 1125 w 1323"/>
                  <a:gd name="T5" fmla="*/ 52 h 539"/>
                  <a:gd name="T6" fmla="*/ 1186 w 1323"/>
                  <a:gd name="T7" fmla="*/ 37 h 539"/>
                  <a:gd name="T8" fmla="*/ 1233 w 1323"/>
                  <a:gd name="T9" fmla="*/ 24 h 539"/>
                  <a:gd name="T10" fmla="*/ 1253 w 1323"/>
                  <a:gd name="T11" fmla="*/ 40 h 539"/>
                  <a:gd name="T12" fmla="*/ 1274 w 1323"/>
                  <a:gd name="T13" fmla="*/ 61 h 539"/>
                  <a:gd name="T14" fmla="*/ 1303 w 1323"/>
                  <a:gd name="T15" fmla="*/ 85 h 539"/>
                  <a:gd name="T16" fmla="*/ 1323 w 1323"/>
                  <a:gd name="T17" fmla="*/ 109 h 539"/>
                  <a:gd name="T18" fmla="*/ 1323 w 1323"/>
                  <a:gd name="T19" fmla="*/ 119 h 539"/>
                  <a:gd name="T20" fmla="*/ 1301 w 1323"/>
                  <a:gd name="T21" fmla="*/ 142 h 539"/>
                  <a:gd name="T22" fmla="*/ 1280 w 1323"/>
                  <a:gd name="T23" fmla="*/ 175 h 539"/>
                  <a:gd name="T24" fmla="*/ 1272 w 1323"/>
                  <a:gd name="T25" fmla="*/ 209 h 539"/>
                  <a:gd name="T26" fmla="*/ 1271 w 1323"/>
                  <a:gd name="T27" fmla="*/ 243 h 539"/>
                  <a:gd name="T28" fmla="*/ 1179 w 1323"/>
                  <a:gd name="T29" fmla="*/ 269 h 539"/>
                  <a:gd name="T30" fmla="*/ 1094 w 1323"/>
                  <a:gd name="T31" fmla="*/ 288 h 539"/>
                  <a:gd name="T32" fmla="*/ 1090 w 1323"/>
                  <a:gd name="T33" fmla="*/ 327 h 539"/>
                  <a:gd name="T34" fmla="*/ 1116 w 1323"/>
                  <a:gd name="T35" fmla="*/ 410 h 539"/>
                  <a:gd name="T36" fmla="*/ 1088 w 1323"/>
                  <a:gd name="T37" fmla="*/ 483 h 539"/>
                  <a:gd name="T38" fmla="*/ 1029 w 1323"/>
                  <a:gd name="T39" fmla="*/ 462 h 539"/>
                  <a:gd name="T40" fmla="*/ 963 w 1323"/>
                  <a:gd name="T41" fmla="*/ 438 h 539"/>
                  <a:gd name="T42" fmla="*/ 864 w 1323"/>
                  <a:gd name="T43" fmla="*/ 469 h 539"/>
                  <a:gd name="T44" fmla="*/ 763 w 1323"/>
                  <a:gd name="T45" fmla="*/ 523 h 539"/>
                  <a:gd name="T46" fmla="*/ 700 w 1323"/>
                  <a:gd name="T47" fmla="*/ 515 h 539"/>
                  <a:gd name="T48" fmla="*/ 634 w 1323"/>
                  <a:gd name="T49" fmla="*/ 511 h 539"/>
                  <a:gd name="T50" fmla="*/ 565 w 1323"/>
                  <a:gd name="T51" fmla="*/ 523 h 539"/>
                  <a:gd name="T52" fmla="*/ 494 w 1323"/>
                  <a:gd name="T53" fmla="*/ 525 h 539"/>
                  <a:gd name="T54" fmla="*/ 438 w 1323"/>
                  <a:gd name="T55" fmla="*/ 480 h 539"/>
                  <a:gd name="T56" fmla="*/ 387 w 1323"/>
                  <a:gd name="T57" fmla="*/ 429 h 539"/>
                  <a:gd name="T58" fmla="*/ 318 w 1323"/>
                  <a:gd name="T59" fmla="*/ 387 h 539"/>
                  <a:gd name="T60" fmla="*/ 259 w 1323"/>
                  <a:gd name="T61" fmla="*/ 327 h 539"/>
                  <a:gd name="T62" fmla="*/ 198 w 1323"/>
                  <a:gd name="T63" fmla="*/ 287 h 539"/>
                  <a:gd name="T64" fmla="*/ 114 w 1323"/>
                  <a:gd name="T65" fmla="*/ 284 h 539"/>
                  <a:gd name="T66" fmla="*/ 31 w 1323"/>
                  <a:gd name="T67" fmla="*/ 266 h 539"/>
                  <a:gd name="T68" fmla="*/ 14 w 1323"/>
                  <a:gd name="T69" fmla="*/ 145 h 539"/>
                  <a:gd name="T70" fmla="*/ 115 w 1323"/>
                  <a:gd name="T71" fmla="*/ 73 h 539"/>
                  <a:gd name="T72" fmla="*/ 265 w 1323"/>
                  <a:gd name="T73" fmla="*/ 90 h 539"/>
                  <a:gd name="T74" fmla="*/ 407 w 1323"/>
                  <a:gd name="T75" fmla="*/ 136 h 539"/>
                  <a:gd name="T76" fmla="*/ 492 w 1323"/>
                  <a:gd name="T77" fmla="*/ 128 h 539"/>
                  <a:gd name="T78" fmla="*/ 523 w 1323"/>
                  <a:gd name="T79" fmla="*/ 78 h 539"/>
                  <a:gd name="T80" fmla="*/ 539 w 1323"/>
                  <a:gd name="T81" fmla="*/ 36 h 539"/>
                  <a:gd name="T82" fmla="*/ 583 w 1323"/>
                  <a:gd name="T83" fmla="*/ 11 h 539"/>
                  <a:gd name="T84" fmla="*/ 639 w 1323"/>
                  <a:gd name="T85" fmla="*/ 14 h 539"/>
                  <a:gd name="T86" fmla="*/ 668 w 1323"/>
                  <a:gd name="T87" fmla="*/ 41 h 539"/>
                  <a:gd name="T88" fmla="*/ 701 w 1323"/>
                  <a:gd name="T89" fmla="*/ 80 h 539"/>
                  <a:gd name="T90" fmla="*/ 732 w 1323"/>
                  <a:gd name="T91" fmla="*/ 118 h 539"/>
                  <a:gd name="T92" fmla="*/ 798 w 1323"/>
                  <a:gd name="T93" fmla="*/ 125 h 539"/>
                  <a:gd name="T94" fmla="*/ 852 w 1323"/>
                  <a:gd name="T95" fmla="*/ 90 h 539"/>
                  <a:gd name="T96" fmla="*/ 878 w 1323"/>
                  <a:gd name="T97" fmla="*/ 42 h 539"/>
                  <a:gd name="T98" fmla="*/ 925 w 1323"/>
                  <a:gd name="T99" fmla="*/ 7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3" h="539">
                    <a:moveTo>
                      <a:pt x="973" y="0"/>
                    </a:moveTo>
                    <a:lnTo>
                      <a:pt x="1008" y="13"/>
                    </a:lnTo>
                    <a:lnTo>
                      <a:pt x="1042" y="27"/>
                    </a:lnTo>
                    <a:lnTo>
                      <a:pt x="1070" y="40"/>
                    </a:lnTo>
                    <a:lnTo>
                      <a:pt x="1099" y="49"/>
                    </a:lnTo>
                    <a:lnTo>
                      <a:pt x="1125" y="52"/>
                    </a:lnTo>
                    <a:lnTo>
                      <a:pt x="1154" y="49"/>
                    </a:lnTo>
                    <a:lnTo>
                      <a:pt x="1186" y="37"/>
                    </a:lnTo>
                    <a:lnTo>
                      <a:pt x="1224" y="17"/>
                    </a:lnTo>
                    <a:lnTo>
                      <a:pt x="1233" y="24"/>
                    </a:lnTo>
                    <a:lnTo>
                      <a:pt x="1243" y="32"/>
                    </a:lnTo>
                    <a:lnTo>
                      <a:pt x="1253" y="40"/>
                    </a:lnTo>
                    <a:lnTo>
                      <a:pt x="1263" y="51"/>
                    </a:lnTo>
                    <a:lnTo>
                      <a:pt x="1274" y="61"/>
                    </a:lnTo>
                    <a:lnTo>
                      <a:pt x="1287" y="73"/>
                    </a:lnTo>
                    <a:lnTo>
                      <a:pt x="1303" y="85"/>
                    </a:lnTo>
                    <a:lnTo>
                      <a:pt x="1323" y="99"/>
                    </a:lnTo>
                    <a:lnTo>
                      <a:pt x="1323" y="109"/>
                    </a:lnTo>
                    <a:lnTo>
                      <a:pt x="1323" y="116"/>
                    </a:lnTo>
                    <a:lnTo>
                      <a:pt x="1323" y="119"/>
                    </a:lnTo>
                    <a:lnTo>
                      <a:pt x="1323" y="125"/>
                    </a:lnTo>
                    <a:lnTo>
                      <a:pt x="1301" y="142"/>
                    </a:lnTo>
                    <a:lnTo>
                      <a:pt x="1288" y="158"/>
                    </a:lnTo>
                    <a:lnTo>
                      <a:pt x="1280" y="175"/>
                    </a:lnTo>
                    <a:lnTo>
                      <a:pt x="1275" y="193"/>
                    </a:lnTo>
                    <a:lnTo>
                      <a:pt x="1272" y="209"/>
                    </a:lnTo>
                    <a:lnTo>
                      <a:pt x="1272" y="226"/>
                    </a:lnTo>
                    <a:lnTo>
                      <a:pt x="1271" y="243"/>
                    </a:lnTo>
                    <a:lnTo>
                      <a:pt x="1269" y="260"/>
                    </a:lnTo>
                    <a:lnTo>
                      <a:pt x="1179" y="269"/>
                    </a:lnTo>
                    <a:lnTo>
                      <a:pt x="1123" y="277"/>
                    </a:lnTo>
                    <a:lnTo>
                      <a:pt x="1094" y="288"/>
                    </a:lnTo>
                    <a:lnTo>
                      <a:pt x="1085" y="304"/>
                    </a:lnTo>
                    <a:lnTo>
                      <a:pt x="1090" y="327"/>
                    </a:lnTo>
                    <a:lnTo>
                      <a:pt x="1103" y="361"/>
                    </a:lnTo>
                    <a:lnTo>
                      <a:pt x="1116" y="410"/>
                    </a:lnTo>
                    <a:lnTo>
                      <a:pt x="1126" y="476"/>
                    </a:lnTo>
                    <a:lnTo>
                      <a:pt x="1088" y="483"/>
                    </a:lnTo>
                    <a:lnTo>
                      <a:pt x="1057" y="476"/>
                    </a:lnTo>
                    <a:lnTo>
                      <a:pt x="1029" y="462"/>
                    </a:lnTo>
                    <a:lnTo>
                      <a:pt x="999" y="448"/>
                    </a:lnTo>
                    <a:lnTo>
                      <a:pt x="963" y="438"/>
                    </a:lnTo>
                    <a:lnTo>
                      <a:pt x="919" y="444"/>
                    </a:lnTo>
                    <a:lnTo>
                      <a:pt x="864" y="469"/>
                    </a:lnTo>
                    <a:lnTo>
                      <a:pt x="793" y="521"/>
                    </a:lnTo>
                    <a:lnTo>
                      <a:pt x="763" y="523"/>
                    </a:lnTo>
                    <a:lnTo>
                      <a:pt x="733" y="520"/>
                    </a:lnTo>
                    <a:lnTo>
                      <a:pt x="700" y="515"/>
                    </a:lnTo>
                    <a:lnTo>
                      <a:pt x="668" y="513"/>
                    </a:lnTo>
                    <a:lnTo>
                      <a:pt x="634" y="511"/>
                    </a:lnTo>
                    <a:lnTo>
                      <a:pt x="599" y="514"/>
                    </a:lnTo>
                    <a:lnTo>
                      <a:pt x="565" y="523"/>
                    </a:lnTo>
                    <a:lnTo>
                      <a:pt x="532" y="539"/>
                    </a:lnTo>
                    <a:lnTo>
                      <a:pt x="494" y="525"/>
                    </a:lnTo>
                    <a:lnTo>
                      <a:pt x="464" y="505"/>
                    </a:lnTo>
                    <a:lnTo>
                      <a:pt x="438" y="480"/>
                    </a:lnTo>
                    <a:lnTo>
                      <a:pt x="414" y="455"/>
                    </a:lnTo>
                    <a:lnTo>
                      <a:pt x="387" y="429"/>
                    </a:lnTo>
                    <a:lnTo>
                      <a:pt x="356" y="406"/>
                    </a:lnTo>
                    <a:lnTo>
                      <a:pt x="318" y="387"/>
                    </a:lnTo>
                    <a:lnTo>
                      <a:pt x="271" y="378"/>
                    </a:lnTo>
                    <a:lnTo>
                      <a:pt x="259" y="327"/>
                    </a:lnTo>
                    <a:lnTo>
                      <a:pt x="234" y="300"/>
                    </a:lnTo>
                    <a:lnTo>
                      <a:pt x="198" y="287"/>
                    </a:lnTo>
                    <a:lnTo>
                      <a:pt x="158" y="285"/>
                    </a:lnTo>
                    <a:lnTo>
                      <a:pt x="114" y="284"/>
                    </a:lnTo>
                    <a:lnTo>
                      <a:pt x="70" y="281"/>
                    </a:lnTo>
                    <a:lnTo>
                      <a:pt x="31" y="266"/>
                    </a:lnTo>
                    <a:lnTo>
                      <a:pt x="0" y="234"/>
                    </a:lnTo>
                    <a:lnTo>
                      <a:pt x="14" y="145"/>
                    </a:lnTo>
                    <a:lnTo>
                      <a:pt x="56" y="96"/>
                    </a:lnTo>
                    <a:lnTo>
                      <a:pt x="115" y="73"/>
                    </a:lnTo>
                    <a:lnTo>
                      <a:pt x="189" y="74"/>
                    </a:lnTo>
                    <a:lnTo>
                      <a:pt x="265" y="90"/>
                    </a:lnTo>
                    <a:lnTo>
                      <a:pt x="341" y="112"/>
                    </a:lnTo>
                    <a:lnTo>
                      <a:pt x="407" y="136"/>
                    </a:lnTo>
                    <a:lnTo>
                      <a:pt x="459" y="153"/>
                    </a:lnTo>
                    <a:lnTo>
                      <a:pt x="492" y="128"/>
                    </a:lnTo>
                    <a:lnTo>
                      <a:pt x="513" y="103"/>
                    </a:lnTo>
                    <a:lnTo>
                      <a:pt x="523" y="78"/>
                    </a:lnTo>
                    <a:lnTo>
                      <a:pt x="530" y="56"/>
                    </a:lnTo>
                    <a:lnTo>
                      <a:pt x="539" y="36"/>
                    </a:lnTo>
                    <a:lnTo>
                      <a:pt x="554" y="22"/>
                    </a:lnTo>
                    <a:lnTo>
                      <a:pt x="583" y="11"/>
                    </a:lnTo>
                    <a:lnTo>
                      <a:pt x="630" y="9"/>
                    </a:lnTo>
                    <a:lnTo>
                      <a:pt x="639" y="14"/>
                    </a:lnTo>
                    <a:lnTo>
                      <a:pt x="654" y="26"/>
                    </a:lnTo>
                    <a:lnTo>
                      <a:pt x="668" y="41"/>
                    </a:lnTo>
                    <a:lnTo>
                      <a:pt x="685" y="61"/>
                    </a:lnTo>
                    <a:lnTo>
                      <a:pt x="701" y="80"/>
                    </a:lnTo>
                    <a:lnTo>
                      <a:pt x="718" y="100"/>
                    </a:lnTo>
                    <a:lnTo>
                      <a:pt x="732" y="118"/>
                    </a:lnTo>
                    <a:lnTo>
                      <a:pt x="747" y="135"/>
                    </a:lnTo>
                    <a:lnTo>
                      <a:pt x="798" y="125"/>
                    </a:lnTo>
                    <a:lnTo>
                      <a:pt x="833" y="110"/>
                    </a:lnTo>
                    <a:lnTo>
                      <a:pt x="852" y="90"/>
                    </a:lnTo>
                    <a:lnTo>
                      <a:pt x="866" y="67"/>
                    </a:lnTo>
                    <a:lnTo>
                      <a:pt x="878" y="42"/>
                    </a:lnTo>
                    <a:lnTo>
                      <a:pt x="896" y="22"/>
                    </a:lnTo>
                    <a:lnTo>
                      <a:pt x="925" y="7"/>
                    </a:lnTo>
                    <a:lnTo>
                      <a:pt x="973"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82" name="Freeform 178"/>
              <p:cNvSpPr>
                <a:spLocks/>
              </p:cNvSpPr>
              <p:nvPr/>
            </p:nvSpPr>
            <p:spPr bwMode="auto">
              <a:xfrm>
                <a:off x="437" y="2161"/>
                <a:ext cx="291" cy="179"/>
              </a:xfrm>
              <a:custGeom>
                <a:avLst/>
                <a:gdLst>
                  <a:gd name="T0" fmla="*/ 1106 w 1341"/>
                  <a:gd name="T1" fmla="*/ 26 h 603"/>
                  <a:gd name="T2" fmla="*/ 1171 w 1341"/>
                  <a:gd name="T3" fmla="*/ 61 h 603"/>
                  <a:gd name="T4" fmla="*/ 1230 w 1341"/>
                  <a:gd name="T5" fmla="*/ 82 h 603"/>
                  <a:gd name="T6" fmla="*/ 1286 w 1341"/>
                  <a:gd name="T7" fmla="*/ 107 h 603"/>
                  <a:gd name="T8" fmla="*/ 1316 w 1341"/>
                  <a:gd name="T9" fmla="*/ 233 h 603"/>
                  <a:gd name="T10" fmla="*/ 1320 w 1341"/>
                  <a:gd name="T11" fmla="*/ 378 h 603"/>
                  <a:gd name="T12" fmla="*/ 1325 w 1341"/>
                  <a:gd name="T13" fmla="*/ 469 h 603"/>
                  <a:gd name="T14" fmla="*/ 1333 w 1341"/>
                  <a:gd name="T15" fmla="*/ 551 h 603"/>
                  <a:gd name="T16" fmla="*/ 1318 w 1341"/>
                  <a:gd name="T17" fmla="*/ 596 h 603"/>
                  <a:gd name="T18" fmla="*/ 1273 w 1341"/>
                  <a:gd name="T19" fmla="*/ 585 h 603"/>
                  <a:gd name="T20" fmla="*/ 1228 w 1341"/>
                  <a:gd name="T21" fmla="*/ 570 h 603"/>
                  <a:gd name="T22" fmla="*/ 1186 w 1341"/>
                  <a:gd name="T23" fmla="*/ 541 h 603"/>
                  <a:gd name="T24" fmla="*/ 1147 w 1341"/>
                  <a:gd name="T25" fmla="*/ 522 h 603"/>
                  <a:gd name="T26" fmla="*/ 1119 w 1341"/>
                  <a:gd name="T27" fmla="*/ 517 h 603"/>
                  <a:gd name="T28" fmla="*/ 1100 w 1341"/>
                  <a:gd name="T29" fmla="*/ 508 h 603"/>
                  <a:gd name="T30" fmla="*/ 1081 w 1341"/>
                  <a:gd name="T31" fmla="*/ 497 h 603"/>
                  <a:gd name="T32" fmla="*/ 1051 w 1341"/>
                  <a:gd name="T33" fmla="*/ 444 h 603"/>
                  <a:gd name="T34" fmla="*/ 1011 w 1341"/>
                  <a:gd name="T35" fmla="*/ 388 h 603"/>
                  <a:gd name="T36" fmla="*/ 966 w 1341"/>
                  <a:gd name="T37" fmla="*/ 389 h 603"/>
                  <a:gd name="T38" fmla="*/ 916 w 1341"/>
                  <a:gd name="T39" fmla="*/ 446 h 603"/>
                  <a:gd name="T40" fmla="*/ 859 w 1341"/>
                  <a:gd name="T41" fmla="*/ 497 h 603"/>
                  <a:gd name="T42" fmla="*/ 809 w 1341"/>
                  <a:gd name="T43" fmla="*/ 507 h 603"/>
                  <a:gd name="T44" fmla="*/ 765 w 1341"/>
                  <a:gd name="T45" fmla="*/ 526 h 603"/>
                  <a:gd name="T46" fmla="*/ 720 w 1341"/>
                  <a:gd name="T47" fmla="*/ 559 h 603"/>
                  <a:gd name="T48" fmla="*/ 660 w 1341"/>
                  <a:gd name="T49" fmla="*/ 578 h 603"/>
                  <a:gd name="T50" fmla="*/ 622 w 1341"/>
                  <a:gd name="T51" fmla="*/ 554 h 603"/>
                  <a:gd name="T52" fmla="*/ 603 w 1341"/>
                  <a:gd name="T53" fmla="*/ 516 h 603"/>
                  <a:gd name="T54" fmla="*/ 583 w 1341"/>
                  <a:gd name="T55" fmla="*/ 463 h 603"/>
                  <a:gd name="T56" fmla="*/ 530 w 1341"/>
                  <a:gd name="T57" fmla="*/ 434 h 603"/>
                  <a:gd name="T58" fmla="*/ 478 w 1341"/>
                  <a:gd name="T59" fmla="*/ 457 h 603"/>
                  <a:gd name="T60" fmla="*/ 439 w 1341"/>
                  <a:gd name="T61" fmla="*/ 488 h 603"/>
                  <a:gd name="T62" fmla="*/ 392 w 1341"/>
                  <a:gd name="T63" fmla="*/ 514 h 603"/>
                  <a:gd name="T64" fmla="*/ 350 w 1341"/>
                  <a:gd name="T65" fmla="*/ 509 h 603"/>
                  <a:gd name="T66" fmla="*/ 341 w 1341"/>
                  <a:gd name="T67" fmla="*/ 485 h 603"/>
                  <a:gd name="T68" fmla="*/ 336 w 1341"/>
                  <a:gd name="T69" fmla="*/ 457 h 603"/>
                  <a:gd name="T70" fmla="*/ 325 w 1341"/>
                  <a:gd name="T71" fmla="*/ 423 h 603"/>
                  <a:gd name="T72" fmla="*/ 274 w 1341"/>
                  <a:gd name="T73" fmla="*/ 401 h 603"/>
                  <a:gd name="T74" fmla="*/ 172 w 1341"/>
                  <a:gd name="T75" fmla="*/ 389 h 603"/>
                  <a:gd name="T76" fmla="*/ 70 w 1341"/>
                  <a:gd name="T77" fmla="*/ 355 h 603"/>
                  <a:gd name="T78" fmla="*/ 6 w 1341"/>
                  <a:gd name="T79" fmla="*/ 277 h 603"/>
                  <a:gd name="T80" fmla="*/ 4 w 1341"/>
                  <a:gd name="T81" fmla="*/ 215 h 603"/>
                  <a:gd name="T82" fmla="*/ 12 w 1341"/>
                  <a:gd name="T83" fmla="*/ 211 h 603"/>
                  <a:gd name="T84" fmla="*/ 110 w 1341"/>
                  <a:gd name="T85" fmla="*/ 262 h 603"/>
                  <a:gd name="T86" fmla="*/ 335 w 1341"/>
                  <a:gd name="T87" fmla="*/ 311 h 603"/>
                  <a:gd name="T88" fmla="*/ 578 w 1341"/>
                  <a:gd name="T89" fmla="*/ 292 h 603"/>
                  <a:gd name="T90" fmla="*/ 800 w 1341"/>
                  <a:gd name="T91" fmla="*/ 220 h 603"/>
                  <a:gd name="T92" fmla="*/ 906 w 1341"/>
                  <a:gd name="T93" fmla="*/ 139 h 603"/>
                  <a:gd name="T94" fmla="*/ 937 w 1341"/>
                  <a:gd name="T95" fmla="*/ 80 h 603"/>
                  <a:gd name="T96" fmla="*/ 976 w 1341"/>
                  <a:gd name="T97" fmla="*/ 31 h 603"/>
                  <a:gd name="T98" fmla="*/ 1032 w 1341"/>
                  <a:gd name="T99" fmla="*/ 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41" h="603">
                    <a:moveTo>
                      <a:pt x="1070" y="0"/>
                    </a:moveTo>
                    <a:lnTo>
                      <a:pt x="1106" y="26"/>
                    </a:lnTo>
                    <a:lnTo>
                      <a:pt x="1139" y="45"/>
                    </a:lnTo>
                    <a:lnTo>
                      <a:pt x="1171" y="61"/>
                    </a:lnTo>
                    <a:lnTo>
                      <a:pt x="1202" y="73"/>
                    </a:lnTo>
                    <a:lnTo>
                      <a:pt x="1230" y="82"/>
                    </a:lnTo>
                    <a:lnTo>
                      <a:pt x="1259" y="94"/>
                    </a:lnTo>
                    <a:lnTo>
                      <a:pt x="1286" y="107"/>
                    </a:lnTo>
                    <a:lnTo>
                      <a:pt x="1313" y="126"/>
                    </a:lnTo>
                    <a:lnTo>
                      <a:pt x="1316" y="233"/>
                    </a:lnTo>
                    <a:lnTo>
                      <a:pt x="1318" y="315"/>
                    </a:lnTo>
                    <a:lnTo>
                      <a:pt x="1320" y="378"/>
                    </a:lnTo>
                    <a:lnTo>
                      <a:pt x="1323" y="429"/>
                    </a:lnTo>
                    <a:lnTo>
                      <a:pt x="1325" y="469"/>
                    </a:lnTo>
                    <a:lnTo>
                      <a:pt x="1329" y="508"/>
                    </a:lnTo>
                    <a:lnTo>
                      <a:pt x="1333" y="551"/>
                    </a:lnTo>
                    <a:lnTo>
                      <a:pt x="1341" y="603"/>
                    </a:lnTo>
                    <a:lnTo>
                      <a:pt x="1318" y="596"/>
                    </a:lnTo>
                    <a:lnTo>
                      <a:pt x="1297" y="591"/>
                    </a:lnTo>
                    <a:lnTo>
                      <a:pt x="1273" y="585"/>
                    </a:lnTo>
                    <a:lnTo>
                      <a:pt x="1252" y="579"/>
                    </a:lnTo>
                    <a:lnTo>
                      <a:pt x="1228" y="570"/>
                    </a:lnTo>
                    <a:lnTo>
                      <a:pt x="1206" y="558"/>
                    </a:lnTo>
                    <a:lnTo>
                      <a:pt x="1186" y="541"/>
                    </a:lnTo>
                    <a:lnTo>
                      <a:pt x="1170" y="521"/>
                    </a:lnTo>
                    <a:lnTo>
                      <a:pt x="1147" y="522"/>
                    </a:lnTo>
                    <a:lnTo>
                      <a:pt x="1132" y="521"/>
                    </a:lnTo>
                    <a:lnTo>
                      <a:pt x="1119" y="517"/>
                    </a:lnTo>
                    <a:lnTo>
                      <a:pt x="1109" y="514"/>
                    </a:lnTo>
                    <a:lnTo>
                      <a:pt x="1100" y="508"/>
                    </a:lnTo>
                    <a:lnTo>
                      <a:pt x="1091" y="503"/>
                    </a:lnTo>
                    <a:lnTo>
                      <a:pt x="1081" y="497"/>
                    </a:lnTo>
                    <a:lnTo>
                      <a:pt x="1070" y="495"/>
                    </a:lnTo>
                    <a:lnTo>
                      <a:pt x="1051" y="444"/>
                    </a:lnTo>
                    <a:lnTo>
                      <a:pt x="1032" y="410"/>
                    </a:lnTo>
                    <a:lnTo>
                      <a:pt x="1011" y="388"/>
                    </a:lnTo>
                    <a:lnTo>
                      <a:pt x="989" y="382"/>
                    </a:lnTo>
                    <a:lnTo>
                      <a:pt x="966" y="389"/>
                    </a:lnTo>
                    <a:lnTo>
                      <a:pt x="942" y="412"/>
                    </a:lnTo>
                    <a:lnTo>
                      <a:pt x="916" y="446"/>
                    </a:lnTo>
                    <a:lnTo>
                      <a:pt x="891" y="495"/>
                    </a:lnTo>
                    <a:lnTo>
                      <a:pt x="859" y="497"/>
                    </a:lnTo>
                    <a:lnTo>
                      <a:pt x="833" y="501"/>
                    </a:lnTo>
                    <a:lnTo>
                      <a:pt x="809" y="507"/>
                    </a:lnTo>
                    <a:lnTo>
                      <a:pt x="788" y="515"/>
                    </a:lnTo>
                    <a:lnTo>
                      <a:pt x="765" y="526"/>
                    </a:lnTo>
                    <a:lnTo>
                      <a:pt x="744" y="541"/>
                    </a:lnTo>
                    <a:lnTo>
                      <a:pt x="720" y="559"/>
                    </a:lnTo>
                    <a:lnTo>
                      <a:pt x="693" y="585"/>
                    </a:lnTo>
                    <a:lnTo>
                      <a:pt x="660" y="578"/>
                    </a:lnTo>
                    <a:lnTo>
                      <a:pt x="638" y="568"/>
                    </a:lnTo>
                    <a:lnTo>
                      <a:pt x="622" y="554"/>
                    </a:lnTo>
                    <a:lnTo>
                      <a:pt x="612" y="538"/>
                    </a:lnTo>
                    <a:lnTo>
                      <a:pt x="603" y="516"/>
                    </a:lnTo>
                    <a:lnTo>
                      <a:pt x="594" y="491"/>
                    </a:lnTo>
                    <a:lnTo>
                      <a:pt x="583" y="463"/>
                    </a:lnTo>
                    <a:lnTo>
                      <a:pt x="567" y="432"/>
                    </a:lnTo>
                    <a:lnTo>
                      <a:pt x="530" y="434"/>
                    </a:lnTo>
                    <a:lnTo>
                      <a:pt x="502" y="444"/>
                    </a:lnTo>
                    <a:lnTo>
                      <a:pt x="478" y="457"/>
                    </a:lnTo>
                    <a:lnTo>
                      <a:pt x="459" y="472"/>
                    </a:lnTo>
                    <a:lnTo>
                      <a:pt x="439" y="488"/>
                    </a:lnTo>
                    <a:lnTo>
                      <a:pt x="418" y="502"/>
                    </a:lnTo>
                    <a:lnTo>
                      <a:pt x="392" y="514"/>
                    </a:lnTo>
                    <a:lnTo>
                      <a:pt x="360" y="521"/>
                    </a:lnTo>
                    <a:lnTo>
                      <a:pt x="350" y="509"/>
                    </a:lnTo>
                    <a:lnTo>
                      <a:pt x="345" y="499"/>
                    </a:lnTo>
                    <a:lnTo>
                      <a:pt x="341" y="485"/>
                    </a:lnTo>
                    <a:lnTo>
                      <a:pt x="339" y="472"/>
                    </a:lnTo>
                    <a:lnTo>
                      <a:pt x="336" y="457"/>
                    </a:lnTo>
                    <a:lnTo>
                      <a:pt x="332" y="440"/>
                    </a:lnTo>
                    <a:lnTo>
                      <a:pt x="325" y="423"/>
                    </a:lnTo>
                    <a:lnTo>
                      <a:pt x="314" y="405"/>
                    </a:lnTo>
                    <a:lnTo>
                      <a:pt x="274" y="401"/>
                    </a:lnTo>
                    <a:lnTo>
                      <a:pt x="226" y="398"/>
                    </a:lnTo>
                    <a:lnTo>
                      <a:pt x="172" y="389"/>
                    </a:lnTo>
                    <a:lnTo>
                      <a:pt x="120" y="378"/>
                    </a:lnTo>
                    <a:lnTo>
                      <a:pt x="70" y="355"/>
                    </a:lnTo>
                    <a:lnTo>
                      <a:pt x="32" y="323"/>
                    </a:lnTo>
                    <a:lnTo>
                      <a:pt x="6" y="277"/>
                    </a:lnTo>
                    <a:lnTo>
                      <a:pt x="0" y="216"/>
                    </a:lnTo>
                    <a:lnTo>
                      <a:pt x="4" y="215"/>
                    </a:lnTo>
                    <a:lnTo>
                      <a:pt x="8" y="215"/>
                    </a:lnTo>
                    <a:lnTo>
                      <a:pt x="12" y="211"/>
                    </a:lnTo>
                    <a:lnTo>
                      <a:pt x="18" y="207"/>
                    </a:lnTo>
                    <a:lnTo>
                      <a:pt x="110" y="262"/>
                    </a:lnTo>
                    <a:lnTo>
                      <a:pt x="217" y="297"/>
                    </a:lnTo>
                    <a:lnTo>
                      <a:pt x="335" y="311"/>
                    </a:lnTo>
                    <a:lnTo>
                      <a:pt x="457" y="310"/>
                    </a:lnTo>
                    <a:lnTo>
                      <a:pt x="578" y="292"/>
                    </a:lnTo>
                    <a:lnTo>
                      <a:pt x="694" y="261"/>
                    </a:lnTo>
                    <a:lnTo>
                      <a:pt x="800" y="220"/>
                    </a:lnTo>
                    <a:lnTo>
                      <a:pt x="891" y="171"/>
                    </a:lnTo>
                    <a:lnTo>
                      <a:pt x="906" y="139"/>
                    </a:lnTo>
                    <a:lnTo>
                      <a:pt x="922" y="109"/>
                    </a:lnTo>
                    <a:lnTo>
                      <a:pt x="937" y="80"/>
                    </a:lnTo>
                    <a:lnTo>
                      <a:pt x="956" y="55"/>
                    </a:lnTo>
                    <a:lnTo>
                      <a:pt x="976" y="31"/>
                    </a:lnTo>
                    <a:lnTo>
                      <a:pt x="1002" y="15"/>
                    </a:lnTo>
                    <a:lnTo>
                      <a:pt x="1032" y="4"/>
                    </a:lnTo>
                    <a:lnTo>
                      <a:pt x="1070"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83" name="Freeform 179"/>
              <p:cNvSpPr>
                <a:spLocks/>
              </p:cNvSpPr>
              <p:nvPr/>
            </p:nvSpPr>
            <p:spPr bwMode="auto">
              <a:xfrm>
                <a:off x="729" y="2185"/>
                <a:ext cx="32" cy="75"/>
              </a:xfrm>
              <a:custGeom>
                <a:avLst/>
                <a:gdLst>
                  <a:gd name="T0" fmla="*/ 132 w 147"/>
                  <a:gd name="T1" fmla="*/ 27 h 253"/>
                  <a:gd name="T2" fmla="*/ 141 w 147"/>
                  <a:gd name="T3" fmla="*/ 51 h 253"/>
                  <a:gd name="T4" fmla="*/ 147 w 147"/>
                  <a:gd name="T5" fmla="*/ 78 h 253"/>
                  <a:gd name="T6" fmla="*/ 147 w 147"/>
                  <a:gd name="T7" fmla="*/ 107 h 253"/>
                  <a:gd name="T8" fmla="*/ 146 w 147"/>
                  <a:gd name="T9" fmla="*/ 135 h 253"/>
                  <a:gd name="T10" fmla="*/ 141 w 147"/>
                  <a:gd name="T11" fmla="*/ 161 h 253"/>
                  <a:gd name="T12" fmla="*/ 135 w 147"/>
                  <a:gd name="T13" fmla="*/ 186 h 253"/>
                  <a:gd name="T14" fmla="*/ 128 w 147"/>
                  <a:gd name="T15" fmla="*/ 206 h 253"/>
                  <a:gd name="T16" fmla="*/ 122 w 147"/>
                  <a:gd name="T17" fmla="*/ 224 h 253"/>
                  <a:gd name="T18" fmla="*/ 109 w 147"/>
                  <a:gd name="T19" fmla="*/ 224 h 253"/>
                  <a:gd name="T20" fmla="*/ 94 w 147"/>
                  <a:gd name="T21" fmla="*/ 229 h 253"/>
                  <a:gd name="T22" fmla="*/ 77 w 147"/>
                  <a:gd name="T23" fmla="*/ 234 h 253"/>
                  <a:gd name="T24" fmla="*/ 61 w 147"/>
                  <a:gd name="T25" fmla="*/ 241 h 253"/>
                  <a:gd name="T26" fmla="*/ 43 w 147"/>
                  <a:gd name="T27" fmla="*/ 246 h 253"/>
                  <a:gd name="T28" fmla="*/ 27 w 147"/>
                  <a:gd name="T29" fmla="*/ 250 h 253"/>
                  <a:gd name="T30" fmla="*/ 14 w 147"/>
                  <a:gd name="T31" fmla="*/ 253 h 253"/>
                  <a:gd name="T32" fmla="*/ 6 w 147"/>
                  <a:gd name="T33" fmla="*/ 251 h 253"/>
                  <a:gd name="T34" fmla="*/ 2 w 147"/>
                  <a:gd name="T35" fmla="*/ 227 h 253"/>
                  <a:gd name="T36" fmla="*/ 0 w 147"/>
                  <a:gd name="T37" fmla="*/ 197 h 253"/>
                  <a:gd name="T38" fmla="*/ 0 w 147"/>
                  <a:gd name="T39" fmla="*/ 164 h 253"/>
                  <a:gd name="T40" fmla="*/ 2 w 147"/>
                  <a:gd name="T41" fmla="*/ 129 h 253"/>
                  <a:gd name="T42" fmla="*/ 6 w 147"/>
                  <a:gd name="T43" fmla="*/ 91 h 253"/>
                  <a:gd name="T44" fmla="*/ 14 w 147"/>
                  <a:gd name="T45" fmla="*/ 57 h 253"/>
                  <a:gd name="T46" fmla="*/ 26 w 147"/>
                  <a:gd name="T47" fmla="*/ 26 h 253"/>
                  <a:gd name="T48" fmla="*/ 42 w 147"/>
                  <a:gd name="T49" fmla="*/ 0 h 253"/>
                  <a:gd name="T50" fmla="*/ 49 w 147"/>
                  <a:gd name="T51" fmla="*/ 2 h 253"/>
                  <a:gd name="T52" fmla="*/ 59 w 147"/>
                  <a:gd name="T53" fmla="*/ 7 h 253"/>
                  <a:gd name="T54" fmla="*/ 72 w 147"/>
                  <a:gd name="T55" fmla="*/ 11 h 253"/>
                  <a:gd name="T56" fmla="*/ 87 w 147"/>
                  <a:gd name="T57" fmla="*/ 17 h 253"/>
                  <a:gd name="T58" fmla="*/ 99 w 147"/>
                  <a:gd name="T59" fmla="*/ 20 h 253"/>
                  <a:gd name="T60" fmla="*/ 112 w 147"/>
                  <a:gd name="T61" fmla="*/ 24 h 253"/>
                  <a:gd name="T62" fmla="*/ 122 w 147"/>
                  <a:gd name="T63" fmla="*/ 26 h 253"/>
                  <a:gd name="T64" fmla="*/ 132 w 147"/>
                  <a:gd name="T65" fmla="*/ 27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253">
                    <a:moveTo>
                      <a:pt x="132" y="27"/>
                    </a:moveTo>
                    <a:lnTo>
                      <a:pt x="141" y="51"/>
                    </a:lnTo>
                    <a:lnTo>
                      <a:pt x="147" y="78"/>
                    </a:lnTo>
                    <a:lnTo>
                      <a:pt x="147" y="107"/>
                    </a:lnTo>
                    <a:lnTo>
                      <a:pt x="146" y="135"/>
                    </a:lnTo>
                    <a:lnTo>
                      <a:pt x="141" y="161"/>
                    </a:lnTo>
                    <a:lnTo>
                      <a:pt x="135" y="186"/>
                    </a:lnTo>
                    <a:lnTo>
                      <a:pt x="128" y="206"/>
                    </a:lnTo>
                    <a:lnTo>
                      <a:pt x="122" y="224"/>
                    </a:lnTo>
                    <a:lnTo>
                      <a:pt x="109" y="224"/>
                    </a:lnTo>
                    <a:lnTo>
                      <a:pt x="94" y="229"/>
                    </a:lnTo>
                    <a:lnTo>
                      <a:pt x="77" y="234"/>
                    </a:lnTo>
                    <a:lnTo>
                      <a:pt x="61" y="241"/>
                    </a:lnTo>
                    <a:lnTo>
                      <a:pt x="43" y="246"/>
                    </a:lnTo>
                    <a:lnTo>
                      <a:pt x="27" y="250"/>
                    </a:lnTo>
                    <a:lnTo>
                      <a:pt x="14" y="253"/>
                    </a:lnTo>
                    <a:lnTo>
                      <a:pt x="6" y="251"/>
                    </a:lnTo>
                    <a:lnTo>
                      <a:pt x="2" y="227"/>
                    </a:lnTo>
                    <a:lnTo>
                      <a:pt x="0" y="197"/>
                    </a:lnTo>
                    <a:lnTo>
                      <a:pt x="0" y="164"/>
                    </a:lnTo>
                    <a:lnTo>
                      <a:pt x="2" y="129"/>
                    </a:lnTo>
                    <a:lnTo>
                      <a:pt x="6" y="91"/>
                    </a:lnTo>
                    <a:lnTo>
                      <a:pt x="14" y="57"/>
                    </a:lnTo>
                    <a:lnTo>
                      <a:pt x="26" y="26"/>
                    </a:lnTo>
                    <a:lnTo>
                      <a:pt x="42" y="0"/>
                    </a:lnTo>
                    <a:lnTo>
                      <a:pt x="49" y="2"/>
                    </a:lnTo>
                    <a:lnTo>
                      <a:pt x="59" y="7"/>
                    </a:lnTo>
                    <a:lnTo>
                      <a:pt x="72" y="11"/>
                    </a:lnTo>
                    <a:lnTo>
                      <a:pt x="87" y="17"/>
                    </a:lnTo>
                    <a:lnTo>
                      <a:pt x="99" y="20"/>
                    </a:lnTo>
                    <a:lnTo>
                      <a:pt x="112" y="24"/>
                    </a:lnTo>
                    <a:lnTo>
                      <a:pt x="122" y="26"/>
                    </a:lnTo>
                    <a:lnTo>
                      <a:pt x="132"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84" name="Freeform 180"/>
              <p:cNvSpPr>
                <a:spLocks/>
              </p:cNvSpPr>
              <p:nvPr/>
            </p:nvSpPr>
            <p:spPr bwMode="auto">
              <a:xfrm>
                <a:off x="740" y="2222"/>
                <a:ext cx="306" cy="366"/>
              </a:xfrm>
              <a:custGeom>
                <a:avLst/>
                <a:gdLst>
                  <a:gd name="T0" fmla="*/ 270 w 1409"/>
                  <a:gd name="T1" fmla="*/ 52 h 1224"/>
                  <a:gd name="T2" fmla="*/ 306 w 1409"/>
                  <a:gd name="T3" fmla="*/ 99 h 1224"/>
                  <a:gd name="T4" fmla="*/ 351 w 1409"/>
                  <a:gd name="T5" fmla="*/ 153 h 1224"/>
                  <a:gd name="T6" fmla="*/ 516 w 1409"/>
                  <a:gd name="T7" fmla="*/ 120 h 1224"/>
                  <a:gd name="T8" fmla="*/ 661 w 1409"/>
                  <a:gd name="T9" fmla="*/ 109 h 1224"/>
                  <a:gd name="T10" fmla="*/ 764 w 1409"/>
                  <a:gd name="T11" fmla="*/ 217 h 1224"/>
                  <a:gd name="T12" fmla="*/ 759 w 1409"/>
                  <a:gd name="T13" fmla="*/ 397 h 1224"/>
                  <a:gd name="T14" fmla="*/ 856 w 1409"/>
                  <a:gd name="T15" fmla="*/ 487 h 1224"/>
                  <a:gd name="T16" fmla="*/ 1026 w 1409"/>
                  <a:gd name="T17" fmla="*/ 569 h 1224"/>
                  <a:gd name="T18" fmla="*/ 1098 w 1409"/>
                  <a:gd name="T19" fmla="*/ 589 h 1224"/>
                  <a:gd name="T20" fmla="*/ 1188 w 1409"/>
                  <a:gd name="T21" fmla="*/ 594 h 1224"/>
                  <a:gd name="T22" fmla="*/ 1216 w 1409"/>
                  <a:gd name="T23" fmla="*/ 696 h 1224"/>
                  <a:gd name="T24" fmla="*/ 1263 w 1409"/>
                  <a:gd name="T25" fmla="*/ 727 h 1224"/>
                  <a:gd name="T26" fmla="*/ 1313 w 1409"/>
                  <a:gd name="T27" fmla="*/ 764 h 1224"/>
                  <a:gd name="T28" fmla="*/ 1268 w 1409"/>
                  <a:gd name="T29" fmla="*/ 829 h 1224"/>
                  <a:gd name="T30" fmla="*/ 1233 w 1409"/>
                  <a:gd name="T31" fmla="*/ 901 h 1224"/>
                  <a:gd name="T32" fmla="*/ 1328 w 1409"/>
                  <a:gd name="T33" fmla="*/ 966 h 1224"/>
                  <a:gd name="T34" fmla="*/ 1402 w 1409"/>
                  <a:gd name="T35" fmla="*/ 1017 h 1224"/>
                  <a:gd name="T36" fmla="*/ 1395 w 1409"/>
                  <a:gd name="T37" fmla="*/ 1134 h 1224"/>
                  <a:gd name="T38" fmla="*/ 1357 w 1409"/>
                  <a:gd name="T39" fmla="*/ 1134 h 1224"/>
                  <a:gd name="T40" fmla="*/ 1325 w 1409"/>
                  <a:gd name="T41" fmla="*/ 1134 h 1224"/>
                  <a:gd name="T42" fmla="*/ 1303 w 1409"/>
                  <a:gd name="T43" fmla="*/ 1145 h 1224"/>
                  <a:gd name="T44" fmla="*/ 1300 w 1409"/>
                  <a:gd name="T45" fmla="*/ 1181 h 1224"/>
                  <a:gd name="T46" fmla="*/ 1296 w 1409"/>
                  <a:gd name="T47" fmla="*/ 1213 h 1224"/>
                  <a:gd name="T48" fmla="*/ 1282 w 1409"/>
                  <a:gd name="T49" fmla="*/ 1224 h 1224"/>
                  <a:gd name="T50" fmla="*/ 1248 w 1409"/>
                  <a:gd name="T51" fmla="*/ 1191 h 1224"/>
                  <a:gd name="T52" fmla="*/ 1182 w 1409"/>
                  <a:gd name="T53" fmla="*/ 1100 h 1224"/>
                  <a:gd name="T54" fmla="*/ 1082 w 1409"/>
                  <a:gd name="T55" fmla="*/ 1065 h 1224"/>
                  <a:gd name="T56" fmla="*/ 976 w 1409"/>
                  <a:gd name="T57" fmla="*/ 1180 h 1224"/>
                  <a:gd name="T58" fmla="*/ 869 w 1409"/>
                  <a:gd name="T59" fmla="*/ 1130 h 1224"/>
                  <a:gd name="T60" fmla="*/ 729 w 1409"/>
                  <a:gd name="T61" fmla="*/ 989 h 1224"/>
                  <a:gd name="T62" fmla="*/ 657 w 1409"/>
                  <a:gd name="T63" fmla="*/ 951 h 1224"/>
                  <a:gd name="T64" fmla="*/ 613 w 1409"/>
                  <a:gd name="T65" fmla="*/ 921 h 1224"/>
                  <a:gd name="T66" fmla="*/ 581 w 1409"/>
                  <a:gd name="T67" fmla="*/ 839 h 1224"/>
                  <a:gd name="T68" fmla="*/ 589 w 1409"/>
                  <a:gd name="T69" fmla="*/ 729 h 1224"/>
                  <a:gd name="T70" fmla="*/ 522 w 1409"/>
                  <a:gd name="T71" fmla="*/ 667 h 1224"/>
                  <a:gd name="T72" fmla="*/ 477 w 1409"/>
                  <a:gd name="T73" fmla="*/ 586 h 1224"/>
                  <a:gd name="T74" fmla="*/ 467 w 1409"/>
                  <a:gd name="T75" fmla="*/ 516 h 1224"/>
                  <a:gd name="T76" fmla="*/ 378 w 1409"/>
                  <a:gd name="T77" fmla="*/ 477 h 1224"/>
                  <a:gd name="T78" fmla="*/ 357 w 1409"/>
                  <a:gd name="T79" fmla="*/ 488 h 1224"/>
                  <a:gd name="T80" fmla="*/ 336 w 1409"/>
                  <a:gd name="T81" fmla="*/ 493 h 1224"/>
                  <a:gd name="T82" fmla="*/ 301 w 1409"/>
                  <a:gd name="T83" fmla="*/ 473 h 1224"/>
                  <a:gd name="T84" fmla="*/ 288 w 1409"/>
                  <a:gd name="T85" fmla="*/ 416 h 1224"/>
                  <a:gd name="T86" fmla="*/ 257 w 1409"/>
                  <a:gd name="T87" fmla="*/ 348 h 1224"/>
                  <a:gd name="T88" fmla="*/ 256 w 1409"/>
                  <a:gd name="T89" fmla="*/ 318 h 1224"/>
                  <a:gd name="T90" fmla="*/ 253 w 1409"/>
                  <a:gd name="T91" fmla="*/ 306 h 1224"/>
                  <a:gd name="T92" fmla="*/ 205 w 1409"/>
                  <a:gd name="T93" fmla="*/ 314 h 1224"/>
                  <a:gd name="T94" fmla="*/ 148 w 1409"/>
                  <a:gd name="T95" fmla="*/ 322 h 1224"/>
                  <a:gd name="T96" fmla="*/ 110 w 1409"/>
                  <a:gd name="T97" fmla="*/ 300 h 1224"/>
                  <a:gd name="T98" fmla="*/ 96 w 1409"/>
                  <a:gd name="T99" fmla="*/ 264 h 1224"/>
                  <a:gd name="T100" fmla="*/ 82 w 1409"/>
                  <a:gd name="T101" fmla="*/ 206 h 1224"/>
                  <a:gd name="T102" fmla="*/ 53 w 1409"/>
                  <a:gd name="T103" fmla="*/ 201 h 1224"/>
                  <a:gd name="T104" fmla="*/ 21 w 1409"/>
                  <a:gd name="T105" fmla="*/ 194 h 1224"/>
                  <a:gd name="T106" fmla="*/ 13 w 1409"/>
                  <a:gd name="T107" fmla="*/ 180 h 1224"/>
                  <a:gd name="T108" fmla="*/ 52 w 1409"/>
                  <a:gd name="T109" fmla="*/ 159 h 1224"/>
                  <a:gd name="T110" fmla="*/ 82 w 1409"/>
                  <a:gd name="T111" fmla="*/ 143 h 1224"/>
                  <a:gd name="T112" fmla="*/ 124 w 1409"/>
                  <a:gd name="T113" fmla="*/ 78 h 1224"/>
                  <a:gd name="T114" fmla="*/ 151 w 1409"/>
                  <a:gd name="T115" fmla="*/ 18 h 1224"/>
                  <a:gd name="T116" fmla="*/ 235 w 1409"/>
                  <a:gd name="T117" fmla="*/ 0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9" h="1224">
                    <a:moveTo>
                      <a:pt x="235" y="0"/>
                    </a:moveTo>
                    <a:lnTo>
                      <a:pt x="254" y="29"/>
                    </a:lnTo>
                    <a:lnTo>
                      <a:pt x="270" y="52"/>
                    </a:lnTo>
                    <a:lnTo>
                      <a:pt x="283" y="71"/>
                    </a:lnTo>
                    <a:lnTo>
                      <a:pt x="296" y="86"/>
                    </a:lnTo>
                    <a:lnTo>
                      <a:pt x="306" y="99"/>
                    </a:lnTo>
                    <a:lnTo>
                      <a:pt x="318" y="114"/>
                    </a:lnTo>
                    <a:lnTo>
                      <a:pt x="332" y="130"/>
                    </a:lnTo>
                    <a:lnTo>
                      <a:pt x="351" y="153"/>
                    </a:lnTo>
                    <a:lnTo>
                      <a:pt x="407" y="139"/>
                    </a:lnTo>
                    <a:lnTo>
                      <a:pt x="462" y="129"/>
                    </a:lnTo>
                    <a:lnTo>
                      <a:pt x="516" y="120"/>
                    </a:lnTo>
                    <a:lnTo>
                      <a:pt x="568" y="114"/>
                    </a:lnTo>
                    <a:lnTo>
                      <a:pt x="616" y="109"/>
                    </a:lnTo>
                    <a:lnTo>
                      <a:pt x="661" y="109"/>
                    </a:lnTo>
                    <a:lnTo>
                      <a:pt x="702" y="111"/>
                    </a:lnTo>
                    <a:lnTo>
                      <a:pt x="739" y="117"/>
                    </a:lnTo>
                    <a:lnTo>
                      <a:pt x="764" y="217"/>
                    </a:lnTo>
                    <a:lnTo>
                      <a:pt x="769" y="295"/>
                    </a:lnTo>
                    <a:lnTo>
                      <a:pt x="763" y="352"/>
                    </a:lnTo>
                    <a:lnTo>
                      <a:pt x="759" y="397"/>
                    </a:lnTo>
                    <a:lnTo>
                      <a:pt x="765" y="429"/>
                    </a:lnTo>
                    <a:lnTo>
                      <a:pt x="795" y="459"/>
                    </a:lnTo>
                    <a:lnTo>
                      <a:pt x="856" y="487"/>
                    </a:lnTo>
                    <a:lnTo>
                      <a:pt x="963" y="522"/>
                    </a:lnTo>
                    <a:lnTo>
                      <a:pt x="996" y="549"/>
                    </a:lnTo>
                    <a:lnTo>
                      <a:pt x="1026" y="569"/>
                    </a:lnTo>
                    <a:lnTo>
                      <a:pt x="1051" y="581"/>
                    </a:lnTo>
                    <a:lnTo>
                      <a:pt x="1076" y="588"/>
                    </a:lnTo>
                    <a:lnTo>
                      <a:pt x="1098" y="589"/>
                    </a:lnTo>
                    <a:lnTo>
                      <a:pt x="1124" y="590"/>
                    </a:lnTo>
                    <a:lnTo>
                      <a:pt x="1153" y="590"/>
                    </a:lnTo>
                    <a:lnTo>
                      <a:pt x="1188" y="594"/>
                    </a:lnTo>
                    <a:lnTo>
                      <a:pt x="1197" y="639"/>
                    </a:lnTo>
                    <a:lnTo>
                      <a:pt x="1206" y="673"/>
                    </a:lnTo>
                    <a:lnTo>
                      <a:pt x="1216" y="696"/>
                    </a:lnTo>
                    <a:lnTo>
                      <a:pt x="1229" y="713"/>
                    </a:lnTo>
                    <a:lnTo>
                      <a:pt x="1243" y="721"/>
                    </a:lnTo>
                    <a:lnTo>
                      <a:pt x="1263" y="727"/>
                    </a:lnTo>
                    <a:lnTo>
                      <a:pt x="1289" y="732"/>
                    </a:lnTo>
                    <a:lnTo>
                      <a:pt x="1324" y="737"/>
                    </a:lnTo>
                    <a:lnTo>
                      <a:pt x="1313" y="764"/>
                    </a:lnTo>
                    <a:lnTo>
                      <a:pt x="1300" y="787"/>
                    </a:lnTo>
                    <a:lnTo>
                      <a:pt x="1283" y="807"/>
                    </a:lnTo>
                    <a:lnTo>
                      <a:pt x="1268" y="829"/>
                    </a:lnTo>
                    <a:lnTo>
                      <a:pt x="1252" y="849"/>
                    </a:lnTo>
                    <a:lnTo>
                      <a:pt x="1241" y="873"/>
                    </a:lnTo>
                    <a:lnTo>
                      <a:pt x="1233" y="901"/>
                    </a:lnTo>
                    <a:lnTo>
                      <a:pt x="1233" y="936"/>
                    </a:lnTo>
                    <a:lnTo>
                      <a:pt x="1286" y="952"/>
                    </a:lnTo>
                    <a:lnTo>
                      <a:pt x="1328" y="966"/>
                    </a:lnTo>
                    <a:lnTo>
                      <a:pt x="1363" y="981"/>
                    </a:lnTo>
                    <a:lnTo>
                      <a:pt x="1388" y="997"/>
                    </a:lnTo>
                    <a:lnTo>
                      <a:pt x="1402" y="1017"/>
                    </a:lnTo>
                    <a:lnTo>
                      <a:pt x="1409" y="1045"/>
                    </a:lnTo>
                    <a:lnTo>
                      <a:pt x="1405" y="1081"/>
                    </a:lnTo>
                    <a:lnTo>
                      <a:pt x="1395" y="1134"/>
                    </a:lnTo>
                    <a:lnTo>
                      <a:pt x="1381" y="1134"/>
                    </a:lnTo>
                    <a:lnTo>
                      <a:pt x="1369" y="1134"/>
                    </a:lnTo>
                    <a:lnTo>
                      <a:pt x="1357" y="1134"/>
                    </a:lnTo>
                    <a:lnTo>
                      <a:pt x="1346" y="1134"/>
                    </a:lnTo>
                    <a:lnTo>
                      <a:pt x="1336" y="1134"/>
                    </a:lnTo>
                    <a:lnTo>
                      <a:pt x="1325" y="1134"/>
                    </a:lnTo>
                    <a:lnTo>
                      <a:pt x="1314" y="1134"/>
                    </a:lnTo>
                    <a:lnTo>
                      <a:pt x="1305" y="1134"/>
                    </a:lnTo>
                    <a:lnTo>
                      <a:pt x="1303" y="1145"/>
                    </a:lnTo>
                    <a:lnTo>
                      <a:pt x="1302" y="1159"/>
                    </a:lnTo>
                    <a:lnTo>
                      <a:pt x="1301" y="1169"/>
                    </a:lnTo>
                    <a:lnTo>
                      <a:pt x="1300" y="1181"/>
                    </a:lnTo>
                    <a:lnTo>
                      <a:pt x="1298" y="1192"/>
                    </a:lnTo>
                    <a:lnTo>
                      <a:pt x="1296" y="1202"/>
                    </a:lnTo>
                    <a:lnTo>
                      <a:pt x="1296" y="1213"/>
                    </a:lnTo>
                    <a:lnTo>
                      <a:pt x="1296" y="1224"/>
                    </a:lnTo>
                    <a:lnTo>
                      <a:pt x="1289" y="1224"/>
                    </a:lnTo>
                    <a:lnTo>
                      <a:pt x="1282" y="1224"/>
                    </a:lnTo>
                    <a:lnTo>
                      <a:pt x="1275" y="1224"/>
                    </a:lnTo>
                    <a:lnTo>
                      <a:pt x="1269" y="1224"/>
                    </a:lnTo>
                    <a:lnTo>
                      <a:pt x="1248" y="1191"/>
                    </a:lnTo>
                    <a:lnTo>
                      <a:pt x="1228" y="1159"/>
                    </a:lnTo>
                    <a:lnTo>
                      <a:pt x="1206" y="1126"/>
                    </a:lnTo>
                    <a:lnTo>
                      <a:pt x="1182" y="1100"/>
                    </a:lnTo>
                    <a:lnTo>
                      <a:pt x="1153" y="1078"/>
                    </a:lnTo>
                    <a:lnTo>
                      <a:pt x="1121" y="1066"/>
                    </a:lnTo>
                    <a:lnTo>
                      <a:pt x="1082" y="1065"/>
                    </a:lnTo>
                    <a:lnTo>
                      <a:pt x="1035" y="1079"/>
                    </a:lnTo>
                    <a:lnTo>
                      <a:pt x="1006" y="1147"/>
                    </a:lnTo>
                    <a:lnTo>
                      <a:pt x="976" y="1180"/>
                    </a:lnTo>
                    <a:lnTo>
                      <a:pt x="944" y="1183"/>
                    </a:lnTo>
                    <a:lnTo>
                      <a:pt x="908" y="1166"/>
                    </a:lnTo>
                    <a:lnTo>
                      <a:pt x="869" y="1130"/>
                    </a:lnTo>
                    <a:lnTo>
                      <a:pt x="827" y="1085"/>
                    </a:lnTo>
                    <a:lnTo>
                      <a:pt x="779" y="1035"/>
                    </a:lnTo>
                    <a:lnTo>
                      <a:pt x="729" y="989"/>
                    </a:lnTo>
                    <a:lnTo>
                      <a:pt x="699" y="973"/>
                    </a:lnTo>
                    <a:lnTo>
                      <a:pt x="676" y="962"/>
                    </a:lnTo>
                    <a:lnTo>
                      <a:pt x="657" y="951"/>
                    </a:lnTo>
                    <a:lnTo>
                      <a:pt x="642" y="943"/>
                    </a:lnTo>
                    <a:lnTo>
                      <a:pt x="627" y="932"/>
                    </a:lnTo>
                    <a:lnTo>
                      <a:pt x="613" y="921"/>
                    </a:lnTo>
                    <a:lnTo>
                      <a:pt x="597" y="907"/>
                    </a:lnTo>
                    <a:lnTo>
                      <a:pt x="576" y="890"/>
                    </a:lnTo>
                    <a:lnTo>
                      <a:pt x="581" y="839"/>
                    </a:lnTo>
                    <a:lnTo>
                      <a:pt x="587" y="797"/>
                    </a:lnTo>
                    <a:lnTo>
                      <a:pt x="591" y="759"/>
                    </a:lnTo>
                    <a:lnTo>
                      <a:pt x="589" y="729"/>
                    </a:lnTo>
                    <a:lnTo>
                      <a:pt x="579" y="703"/>
                    </a:lnTo>
                    <a:lnTo>
                      <a:pt x="557" y="684"/>
                    </a:lnTo>
                    <a:lnTo>
                      <a:pt x="522" y="667"/>
                    </a:lnTo>
                    <a:lnTo>
                      <a:pt x="468" y="657"/>
                    </a:lnTo>
                    <a:lnTo>
                      <a:pt x="472" y="618"/>
                    </a:lnTo>
                    <a:lnTo>
                      <a:pt x="477" y="586"/>
                    </a:lnTo>
                    <a:lnTo>
                      <a:pt x="478" y="558"/>
                    </a:lnTo>
                    <a:lnTo>
                      <a:pt x="477" y="536"/>
                    </a:lnTo>
                    <a:lnTo>
                      <a:pt x="467" y="516"/>
                    </a:lnTo>
                    <a:lnTo>
                      <a:pt x="451" y="500"/>
                    </a:lnTo>
                    <a:lnTo>
                      <a:pt x="421" y="486"/>
                    </a:lnTo>
                    <a:lnTo>
                      <a:pt x="378" y="477"/>
                    </a:lnTo>
                    <a:lnTo>
                      <a:pt x="369" y="481"/>
                    </a:lnTo>
                    <a:lnTo>
                      <a:pt x="362" y="486"/>
                    </a:lnTo>
                    <a:lnTo>
                      <a:pt x="357" y="488"/>
                    </a:lnTo>
                    <a:lnTo>
                      <a:pt x="352" y="492"/>
                    </a:lnTo>
                    <a:lnTo>
                      <a:pt x="344" y="492"/>
                    </a:lnTo>
                    <a:lnTo>
                      <a:pt x="336" y="493"/>
                    </a:lnTo>
                    <a:lnTo>
                      <a:pt x="323" y="493"/>
                    </a:lnTo>
                    <a:lnTo>
                      <a:pt x="306" y="494"/>
                    </a:lnTo>
                    <a:lnTo>
                      <a:pt x="301" y="473"/>
                    </a:lnTo>
                    <a:lnTo>
                      <a:pt x="298" y="454"/>
                    </a:lnTo>
                    <a:lnTo>
                      <a:pt x="293" y="435"/>
                    </a:lnTo>
                    <a:lnTo>
                      <a:pt x="288" y="416"/>
                    </a:lnTo>
                    <a:lnTo>
                      <a:pt x="280" y="394"/>
                    </a:lnTo>
                    <a:lnTo>
                      <a:pt x="270" y="372"/>
                    </a:lnTo>
                    <a:lnTo>
                      <a:pt x="257" y="348"/>
                    </a:lnTo>
                    <a:lnTo>
                      <a:pt x="243" y="324"/>
                    </a:lnTo>
                    <a:lnTo>
                      <a:pt x="249" y="321"/>
                    </a:lnTo>
                    <a:lnTo>
                      <a:pt x="256" y="318"/>
                    </a:lnTo>
                    <a:lnTo>
                      <a:pt x="263" y="312"/>
                    </a:lnTo>
                    <a:lnTo>
                      <a:pt x="270" y="306"/>
                    </a:lnTo>
                    <a:lnTo>
                      <a:pt x="253" y="306"/>
                    </a:lnTo>
                    <a:lnTo>
                      <a:pt x="237" y="308"/>
                    </a:lnTo>
                    <a:lnTo>
                      <a:pt x="221" y="310"/>
                    </a:lnTo>
                    <a:lnTo>
                      <a:pt x="205" y="314"/>
                    </a:lnTo>
                    <a:lnTo>
                      <a:pt x="186" y="316"/>
                    </a:lnTo>
                    <a:lnTo>
                      <a:pt x="168" y="320"/>
                    </a:lnTo>
                    <a:lnTo>
                      <a:pt x="148" y="322"/>
                    </a:lnTo>
                    <a:lnTo>
                      <a:pt x="127" y="324"/>
                    </a:lnTo>
                    <a:lnTo>
                      <a:pt x="116" y="310"/>
                    </a:lnTo>
                    <a:lnTo>
                      <a:pt x="110" y="300"/>
                    </a:lnTo>
                    <a:lnTo>
                      <a:pt x="104" y="289"/>
                    </a:lnTo>
                    <a:lnTo>
                      <a:pt x="101" y="278"/>
                    </a:lnTo>
                    <a:lnTo>
                      <a:pt x="96" y="264"/>
                    </a:lnTo>
                    <a:lnTo>
                      <a:pt x="91" y="249"/>
                    </a:lnTo>
                    <a:lnTo>
                      <a:pt x="86" y="229"/>
                    </a:lnTo>
                    <a:lnTo>
                      <a:pt x="82" y="206"/>
                    </a:lnTo>
                    <a:lnTo>
                      <a:pt x="73" y="205"/>
                    </a:lnTo>
                    <a:lnTo>
                      <a:pt x="64" y="204"/>
                    </a:lnTo>
                    <a:lnTo>
                      <a:pt x="53" y="201"/>
                    </a:lnTo>
                    <a:lnTo>
                      <a:pt x="44" y="200"/>
                    </a:lnTo>
                    <a:lnTo>
                      <a:pt x="32" y="197"/>
                    </a:lnTo>
                    <a:lnTo>
                      <a:pt x="21" y="194"/>
                    </a:lnTo>
                    <a:lnTo>
                      <a:pt x="9" y="191"/>
                    </a:lnTo>
                    <a:lnTo>
                      <a:pt x="0" y="188"/>
                    </a:lnTo>
                    <a:lnTo>
                      <a:pt x="13" y="180"/>
                    </a:lnTo>
                    <a:lnTo>
                      <a:pt x="26" y="173"/>
                    </a:lnTo>
                    <a:lnTo>
                      <a:pt x="39" y="166"/>
                    </a:lnTo>
                    <a:lnTo>
                      <a:pt x="52" y="159"/>
                    </a:lnTo>
                    <a:lnTo>
                      <a:pt x="62" y="152"/>
                    </a:lnTo>
                    <a:lnTo>
                      <a:pt x="72" y="147"/>
                    </a:lnTo>
                    <a:lnTo>
                      <a:pt x="82" y="143"/>
                    </a:lnTo>
                    <a:lnTo>
                      <a:pt x="90" y="143"/>
                    </a:lnTo>
                    <a:lnTo>
                      <a:pt x="110" y="108"/>
                    </a:lnTo>
                    <a:lnTo>
                      <a:pt x="124" y="78"/>
                    </a:lnTo>
                    <a:lnTo>
                      <a:pt x="133" y="53"/>
                    </a:lnTo>
                    <a:lnTo>
                      <a:pt x="141" y="34"/>
                    </a:lnTo>
                    <a:lnTo>
                      <a:pt x="151" y="18"/>
                    </a:lnTo>
                    <a:lnTo>
                      <a:pt x="168" y="8"/>
                    </a:lnTo>
                    <a:lnTo>
                      <a:pt x="194" y="1"/>
                    </a:lnTo>
                    <a:lnTo>
                      <a:pt x="23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85" name="Freeform 181"/>
              <p:cNvSpPr>
                <a:spLocks/>
              </p:cNvSpPr>
              <p:nvPr/>
            </p:nvSpPr>
            <p:spPr bwMode="auto">
              <a:xfrm>
                <a:off x="740" y="2317"/>
                <a:ext cx="47" cy="99"/>
              </a:xfrm>
              <a:custGeom>
                <a:avLst/>
                <a:gdLst>
                  <a:gd name="T0" fmla="*/ 70 w 215"/>
                  <a:gd name="T1" fmla="*/ 0 h 333"/>
                  <a:gd name="T2" fmla="*/ 84 w 215"/>
                  <a:gd name="T3" fmla="*/ 11 h 333"/>
                  <a:gd name="T4" fmla="*/ 96 w 215"/>
                  <a:gd name="T5" fmla="*/ 21 h 333"/>
                  <a:gd name="T6" fmla="*/ 107 w 215"/>
                  <a:gd name="T7" fmla="*/ 29 h 333"/>
                  <a:gd name="T8" fmla="*/ 119 w 215"/>
                  <a:gd name="T9" fmla="*/ 36 h 333"/>
                  <a:gd name="T10" fmla="*/ 132 w 215"/>
                  <a:gd name="T11" fmla="*/ 43 h 333"/>
                  <a:gd name="T12" fmla="*/ 149 w 215"/>
                  <a:gd name="T13" fmla="*/ 50 h 333"/>
                  <a:gd name="T14" fmla="*/ 169 w 215"/>
                  <a:gd name="T15" fmla="*/ 59 h 333"/>
                  <a:gd name="T16" fmla="*/ 196 w 215"/>
                  <a:gd name="T17" fmla="*/ 72 h 333"/>
                  <a:gd name="T18" fmla="*/ 202 w 215"/>
                  <a:gd name="T19" fmla="*/ 134 h 333"/>
                  <a:gd name="T20" fmla="*/ 207 w 215"/>
                  <a:gd name="T21" fmla="*/ 182 h 333"/>
                  <a:gd name="T22" fmla="*/ 209 w 215"/>
                  <a:gd name="T23" fmla="*/ 217 h 333"/>
                  <a:gd name="T24" fmla="*/ 213 w 215"/>
                  <a:gd name="T25" fmla="*/ 246 h 333"/>
                  <a:gd name="T26" fmla="*/ 213 w 215"/>
                  <a:gd name="T27" fmla="*/ 267 h 333"/>
                  <a:gd name="T28" fmla="*/ 214 w 215"/>
                  <a:gd name="T29" fmla="*/ 287 h 333"/>
                  <a:gd name="T30" fmla="*/ 214 w 215"/>
                  <a:gd name="T31" fmla="*/ 308 h 333"/>
                  <a:gd name="T32" fmla="*/ 215 w 215"/>
                  <a:gd name="T33" fmla="*/ 333 h 333"/>
                  <a:gd name="T34" fmla="*/ 208 w 215"/>
                  <a:gd name="T35" fmla="*/ 330 h 333"/>
                  <a:gd name="T36" fmla="*/ 201 w 215"/>
                  <a:gd name="T37" fmla="*/ 327 h 333"/>
                  <a:gd name="T38" fmla="*/ 194 w 215"/>
                  <a:gd name="T39" fmla="*/ 325 h 333"/>
                  <a:gd name="T40" fmla="*/ 186 w 215"/>
                  <a:gd name="T41" fmla="*/ 324 h 333"/>
                  <a:gd name="T42" fmla="*/ 179 w 215"/>
                  <a:gd name="T43" fmla="*/ 321 h 333"/>
                  <a:gd name="T44" fmla="*/ 173 w 215"/>
                  <a:gd name="T45" fmla="*/ 320 h 333"/>
                  <a:gd name="T46" fmla="*/ 166 w 215"/>
                  <a:gd name="T47" fmla="*/ 318 h 333"/>
                  <a:gd name="T48" fmla="*/ 160 w 215"/>
                  <a:gd name="T49" fmla="*/ 316 h 333"/>
                  <a:gd name="T50" fmla="*/ 159 w 215"/>
                  <a:gd name="T51" fmla="*/ 275 h 333"/>
                  <a:gd name="T52" fmla="*/ 154 w 215"/>
                  <a:gd name="T53" fmla="*/ 243 h 333"/>
                  <a:gd name="T54" fmla="*/ 146 w 215"/>
                  <a:gd name="T55" fmla="*/ 218 h 333"/>
                  <a:gd name="T56" fmla="*/ 134 w 215"/>
                  <a:gd name="T57" fmla="*/ 199 h 333"/>
                  <a:gd name="T58" fmla="*/ 114 w 215"/>
                  <a:gd name="T59" fmla="*/ 183 h 333"/>
                  <a:gd name="T60" fmla="*/ 88 w 215"/>
                  <a:gd name="T61" fmla="*/ 170 h 333"/>
                  <a:gd name="T62" fmla="*/ 51 w 215"/>
                  <a:gd name="T63" fmla="*/ 157 h 333"/>
                  <a:gd name="T64" fmla="*/ 7 w 215"/>
                  <a:gd name="T65" fmla="*/ 145 h 333"/>
                  <a:gd name="T66" fmla="*/ 4 w 215"/>
                  <a:gd name="T67" fmla="*/ 120 h 333"/>
                  <a:gd name="T68" fmla="*/ 1 w 215"/>
                  <a:gd name="T69" fmla="*/ 101 h 333"/>
                  <a:gd name="T70" fmla="*/ 0 w 215"/>
                  <a:gd name="T71" fmla="*/ 85 h 333"/>
                  <a:gd name="T72" fmla="*/ 0 w 215"/>
                  <a:gd name="T73" fmla="*/ 74 h 333"/>
                  <a:gd name="T74" fmla="*/ 0 w 215"/>
                  <a:gd name="T75" fmla="*/ 59 h 333"/>
                  <a:gd name="T76" fmla="*/ 1 w 215"/>
                  <a:gd name="T77" fmla="*/ 46 h 333"/>
                  <a:gd name="T78" fmla="*/ 4 w 215"/>
                  <a:gd name="T79" fmla="*/ 30 h 333"/>
                  <a:gd name="T80" fmla="*/ 7 w 215"/>
                  <a:gd name="T81" fmla="*/ 10 h 333"/>
                  <a:gd name="T82" fmla="*/ 14 w 215"/>
                  <a:gd name="T83" fmla="*/ 6 h 333"/>
                  <a:gd name="T84" fmla="*/ 23 w 215"/>
                  <a:gd name="T85" fmla="*/ 4 h 333"/>
                  <a:gd name="T86" fmla="*/ 29 w 215"/>
                  <a:gd name="T87" fmla="*/ 1 h 333"/>
                  <a:gd name="T88" fmla="*/ 35 w 215"/>
                  <a:gd name="T89" fmla="*/ 1 h 333"/>
                  <a:gd name="T90" fmla="*/ 41 w 215"/>
                  <a:gd name="T91" fmla="*/ 0 h 333"/>
                  <a:gd name="T92" fmla="*/ 49 w 215"/>
                  <a:gd name="T93" fmla="*/ 0 h 333"/>
                  <a:gd name="T94" fmla="*/ 57 w 215"/>
                  <a:gd name="T95" fmla="*/ 0 h 333"/>
                  <a:gd name="T96" fmla="*/ 70 w 215"/>
                  <a:gd name="T9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333">
                    <a:moveTo>
                      <a:pt x="70" y="0"/>
                    </a:moveTo>
                    <a:lnTo>
                      <a:pt x="84" y="11"/>
                    </a:lnTo>
                    <a:lnTo>
                      <a:pt x="96" y="21"/>
                    </a:lnTo>
                    <a:lnTo>
                      <a:pt x="107" y="29"/>
                    </a:lnTo>
                    <a:lnTo>
                      <a:pt x="119" y="36"/>
                    </a:lnTo>
                    <a:lnTo>
                      <a:pt x="132" y="43"/>
                    </a:lnTo>
                    <a:lnTo>
                      <a:pt x="149" y="50"/>
                    </a:lnTo>
                    <a:lnTo>
                      <a:pt x="169" y="59"/>
                    </a:lnTo>
                    <a:lnTo>
                      <a:pt x="196" y="72"/>
                    </a:lnTo>
                    <a:lnTo>
                      <a:pt x="202" y="134"/>
                    </a:lnTo>
                    <a:lnTo>
                      <a:pt x="207" y="182"/>
                    </a:lnTo>
                    <a:lnTo>
                      <a:pt x="209" y="217"/>
                    </a:lnTo>
                    <a:lnTo>
                      <a:pt x="213" y="246"/>
                    </a:lnTo>
                    <a:lnTo>
                      <a:pt x="213" y="267"/>
                    </a:lnTo>
                    <a:lnTo>
                      <a:pt x="214" y="287"/>
                    </a:lnTo>
                    <a:lnTo>
                      <a:pt x="214" y="308"/>
                    </a:lnTo>
                    <a:lnTo>
                      <a:pt x="215" y="333"/>
                    </a:lnTo>
                    <a:lnTo>
                      <a:pt x="208" y="330"/>
                    </a:lnTo>
                    <a:lnTo>
                      <a:pt x="201" y="327"/>
                    </a:lnTo>
                    <a:lnTo>
                      <a:pt x="194" y="325"/>
                    </a:lnTo>
                    <a:lnTo>
                      <a:pt x="186" y="324"/>
                    </a:lnTo>
                    <a:lnTo>
                      <a:pt x="179" y="321"/>
                    </a:lnTo>
                    <a:lnTo>
                      <a:pt x="173" y="320"/>
                    </a:lnTo>
                    <a:lnTo>
                      <a:pt x="166" y="318"/>
                    </a:lnTo>
                    <a:lnTo>
                      <a:pt x="160" y="316"/>
                    </a:lnTo>
                    <a:lnTo>
                      <a:pt x="159" y="275"/>
                    </a:lnTo>
                    <a:lnTo>
                      <a:pt x="154" y="243"/>
                    </a:lnTo>
                    <a:lnTo>
                      <a:pt x="146" y="218"/>
                    </a:lnTo>
                    <a:lnTo>
                      <a:pt x="134" y="199"/>
                    </a:lnTo>
                    <a:lnTo>
                      <a:pt x="114" y="183"/>
                    </a:lnTo>
                    <a:lnTo>
                      <a:pt x="88" y="170"/>
                    </a:lnTo>
                    <a:lnTo>
                      <a:pt x="51" y="157"/>
                    </a:lnTo>
                    <a:lnTo>
                      <a:pt x="7" y="145"/>
                    </a:lnTo>
                    <a:lnTo>
                      <a:pt x="4" y="120"/>
                    </a:lnTo>
                    <a:lnTo>
                      <a:pt x="1" y="101"/>
                    </a:lnTo>
                    <a:lnTo>
                      <a:pt x="0" y="85"/>
                    </a:lnTo>
                    <a:lnTo>
                      <a:pt x="0" y="74"/>
                    </a:lnTo>
                    <a:lnTo>
                      <a:pt x="0" y="59"/>
                    </a:lnTo>
                    <a:lnTo>
                      <a:pt x="1" y="46"/>
                    </a:lnTo>
                    <a:lnTo>
                      <a:pt x="4" y="30"/>
                    </a:lnTo>
                    <a:lnTo>
                      <a:pt x="7" y="10"/>
                    </a:lnTo>
                    <a:lnTo>
                      <a:pt x="14" y="6"/>
                    </a:lnTo>
                    <a:lnTo>
                      <a:pt x="23" y="4"/>
                    </a:lnTo>
                    <a:lnTo>
                      <a:pt x="29" y="1"/>
                    </a:lnTo>
                    <a:lnTo>
                      <a:pt x="35" y="1"/>
                    </a:lnTo>
                    <a:lnTo>
                      <a:pt x="41" y="0"/>
                    </a:lnTo>
                    <a:lnTo>
                      <a:pt x="49" y="0"/>
                    </a:lnTo>
                    <a:lnTo>
                      <a:pt x="57" y="0"/>
                    </a:lnTo>
                    <a:lnTo>
                      <a:pt x="7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86" name="Freeform 182"/>
              <p:cNvSpPr>
                <a:spLocks/>
              </p:cNvSpPr>
              <p:nvPr/>
            </p:nvSpPr>
            <p:spPr bwMode="auto">
              <a:xfrm>
                <a:off x="407" y="2340"/>
                <a:ext cx="360" cy="305"/>
              </a:xfrm>
              <a:custGeom>
                <a:avLst/>
                <a:gdLst>
                  <a:gd name="T0" fmla="*/ 1436 w 1658"/>
                  <a:gd name="T1" fmla="*/ 47 h 1016"/>
                  <a:gd name="T2" fmla="*/ 1485 w 1658"/>
                  <a:gd name="T3" fmla="*/ 108 h 1016"/>
                  <a:gd name="T4" fmla="*/ 1623 w 1658"/>
                  <a:gd name="T5" fmla="*/ 139 h 1016"/>
                  <a:gd name="T6" fmla="*/ 1652 w 1658"/>
                  <a:gd name="T7" fmla="*/ 224 h 1016"/>
                  <a:gd name="T8" fmla="*/ 1603 w 1658"/>
                  <a:gd name="T9" fmla="*/ 347 h 1016"/>
                  <a:gd name="T10" fmla="*/ 1594 w 1658"/>
                  <a:gd name="T11" fmla="*/ 428 h 1016"/>
                  <a:gd name="T12" fmla="*/ 1482 w 1658"/>
                  <a:gd name="T13" fmla="*/ 413 h 1016"/>
                  <a:gd name="T14" fmla="*/ 1351 w 1658"/>
                  <a:gd name="T15" fmla="*/ 382 h 1016"/>
                  <a:gd name="T16" fmla="*/ 1073 w 1658"/>
                  <a:gd name="T17" fmla="*/ 725 h 1016"/>
                  <a:gd name="T18" fmla="*/ 964 w 1658"/>
                  <a:gd name="T19" fmla="*/ 868 h 1016"/>
                  <a:gd name="T20" fmla="*/ 909 w 1658"/>
                  <a:gd name="T21" fmla="*/ 875 h 1016"/>
                  <a:gd name="T22" fmla="*/ 850 w 1658"/>
                  <a:gd name="T23" fmla="*/ 851 h 1016"/>
                  <a:gd name="T24" fmla="*/ 809 w 1658"/>
                  <a:gd name="T25" fmla="*/ 892 h 1016"/>
                  <a:gd name="T26" fmla="*/ 781 w 1658"/>
                  <a:gd name="T27" fmla="*/ 948 h 1016"/>
                  <a:gd name="T28" fmla="*/ 758 w 1658"/>
                  <a:gd name="T29" fmla="*/ 962 h 1016"/>
                  <a:gd name="T30" fmla="*/ 731 w 1658"/>
                  <a:gd name="T31" fmla="*/ 946 h 1016"/>
                  <a:gd name="T32" fmla="*/ 691 w 1658"/>
                  <a:gd name="T33" fmla="*/ 913 h 1016"/>
                  <a:gd name="T34" fmla="*/ 621 w 1658"/>
                  <a:gd name="T35" fmla="*/ 921 h 1016"/>
                  <a:gd name="T36" fmla="*/ 586 w 1658"/>
                  <a:gd name="T37" fmla="*/ 975 h 1016"/>
                  <a:gd name="T38" fmla="*/ 552 w 1658"/>
                  <a:gd name="T39" fmla="*/ 1015 h 1016"/>
                  <a:gd name="T40" fmla="*/ 525 w 1658"/>
                  <a:gd name="T41" fmla="*/ 1012 h 1016"/>
                  <a:gd name="T42" fmla="*/ 557 w 1658"/>
                  <a:gd name="T43" fmla="*/ 948 h 1016"/>
                  <a:gd name="T44" fmla="*/ 588 w 1658"/>
                  <a:gd name="T45" fmla="*/ 853 h 1016"/>
                  <a:gd name="T46" fmla="*/ 536 w 1658"/>
                  <a:gd name="T47" fmla="*/ 819 h 1016"/>
                  <a:gd name="T48" fmla="*/ 482 w 1658"/>
                  <a:gd name="T49" fmla="*/ 811 h 1016"/>
                  <a:gd name="T50" fmla="*/ 415 w 1658"/>
                  <a:gd name="T51" fmla="*/ 838 h 1016"/>
                  <a:gd name="T52" fmla="*/ 335 w 1658"/>
                  <a:gd name="T53" fmla="*/ 838 h 1016"/>
                  <a:gd name="T54" fmla="*/ 290 w 1658"/>
                  <a:gd name="T55" fmla="*/ 862 h 1016"/>
                  <a:gd name="T56" fmla="*/ 246 w 1658"/>
                  <a:gd name="T57" fmla="*/ 874 h 1016"/>
                  <a:gd name="T58" fmla="*/ 187 w 1658"/>
                  <a:gd name="T59" fmla="*/ 844 h 1016"/>
                  <a:gd name="T60" fmla="*/ 72 w 1658"/>
                  <a:gd name="T61" fmla="*/ 908 h 1016"/>
                  <a:gd name="T62" fmla="*/ 36 w 1658"/>
                  <a:gd name="T63" fmla="*/ 908 h 1016"/>
                  <a:gd name="T64" fmla="*/ 0 w 1658"/>
                  <a:gd name="T65" fmla="*/ 872 h 1016"/>
                  <a:gd name="T66" fmla="*/ 157 w 1658"/>
                  <a:gd name="T67" fmla="*/ 791 h 1016"/>
                  <a:gd name="T68" fmla="*/ 310 w 1658"/>
                  <a:gd name="T69" fmla="*/ 723 h 1016"/>
                  <a:gd name="T70" fmla="*/ 333 w 1658"/>
                  <a:gd name="T71" fmla="*/ 618 h 1016"/>
                  <a:gd name="T72" fmla="*/ 325 w 1658"/>
                  <a:gd name="T73" fmla="*/ 532 h 1016"/>
                  <a:gd name="T74" fmla="*/ 236 w 1658"/>
                  <a:gd name="T75" fmla="*/ 525 h 1016"/>
                  <a:gd name="T76" fmla="*/ 156 w 1658"/>
                  <a:gd name="T77" fmla="*/ 515 h 1016"/>
                  <a:gd name="T78" fmla="*/ 145 w 1658"/>
                  <a:gd name="T79" fmla="*/ 491 h 1016"/>
                  <a:gd name="T80" fmla="*/ 186 w 1658"/>
                  <a:gd name="T81" fmla="*/ 429 h 1016"/>
                  <a:gd name="T82" fmla="*/ 408 w 1658"/>
                  <a:gd name="T83" fmla="*/ 465 h 1016"/>
                  <a:gd name="T84" fmla="*/ 615 w 1658"/>
                  <a:gd name="T85" fmla="*/ 429 h 1016"/>
                  <a:gd name="T86" fmla="*/ 615 w 1658"/>
                  <a:gd name="T87" fmla="*/ 391 h 1016"/>
                  <a:gd name="T88" fmla="*/ 571 w 1658"/>
                  <a:gd name="T89" fmla="*/ 343 h 1016"/>
                  <a:gd name="T90" fmla="*/ 532 w 1658"/>
                  <a:gd name="T91" fmla="*/ 248 h 1016"/>
                  <a:gd name="T92" fmla="*/ 717 w 1658"/>
                  <a:gd name="T93" fmla="*/ 296 h 1016"/>
                  <a:gd name="T94" fmla="*/ 902 w 1658"/>
                  <a:gd name="T95" fmla="*/ 349 h 1016"/>
                  <a:gd name="T96" fmla="*/ 1138 w 1658"/>
                  <a:gd name="T97" fmla="*/ 248 h 1016"/>
                  <a:gd name="T98" fmla="*/ 1225 w 1658"/>
                  <a:gd name="T99" fmla="*/ 53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8" h="1016">
                    <a:moveTo>
                      <a:pt x="1370" y="0"/>
                    </a:moveTo>
                    <a:lnTo>
                      <a:pt x="1396" y="15"/>
                    </a:lnTo>
                    <a:lnTo>
                      <a:pt x="1418" y="32"/>
                    </a:lnTo>
                    <a:lnTo>
                      <a:pt x="1436" y="47"/>
                    </a:lnTo>
                    <a:lnTo>
                      <a:pt x="1451" y="63"/>
                    </a:lnTo>
                    <a:lnTo>
                      <a:pt x="1463" y="77"/>
                    </a:lnTo>
                    <a:lnTo>
                      <a:pt x="1475" y="92"/>
                    </a:lnTo>
                    <a:lnTo>
                      <a:pt x="1485" y="108"/>
                    </a:lnTo>
                    <a:lnTo>
                      <a:pt x="1495" y="126"/>
                    </a:lnTo>
                    <a:lnTo>
                      <a:pt x="1555" y="128"/>
                    </a:lnTo>
                    <a:lnTo>
                      <a:pt x="1596" y="133"/>
                    </a:lnTo>
                    <a:lnTo>
                      <a:pt x="1623" y="139"/>
                    </a:lnTo>
                    <a:lnTo>
                      <a:pt x="1640" y="151"/>
                    </a:lnTo>
                    <a:lnTo>
                      <a:pt x="1647" y="166"/>
                    </a:lnTo>
                    <a:lnTo>
                      <a:pt x="1651" y="191"/>
                    </a:lnTo>
                    <a:lnTo>
                      <a:pt x="1652" y="224"/>
                    </a:lnTo>
                    <a:lnTo>
                      <a:pt x="1658" y="269"/>
                    </a:lnTo>
                    <a:lnTo>
                      <a:pt x="1629" y="298"/>
                    </a:lnTo>
                    <a:lnTo>
                      <a:pt x="1613" y="324"/>
                    </a:lnTo>
                    <a:lnTo>
                      <a:pt x="1603" y="347"/>
                    </a:lnTo>
                    <a:lnTo>
                      <a:pt x="1601" y="370"/>
                    </a:lnTo>
                    <a:lnTo>
                      <a:pt x="1600" y="389"/>
                    </a:lnTo>
                    <a:lnTo>
                      <a:pt x="1599" y="409"/>
                    </a:lnTo>
                    <a:lnTo>
                      <a:pt x="1594" y="428"/>
                    </a:lnTo>
                    <a:lnTo>
                      <a:pt x="1585" y="449"/>
                    </a:lnTo>
                    <a:lnTo>
                      <a:pt x="1549" y="441"/>
                    </a:lnTo>
                    <a:lnTo>
                      <a:pt x="1514" y="429"/>
                    </a:lnTo>
                    <a:lnTo>
                      <a:pt x="1482" y="413"/>
                    </a:lnTo>
                    <a:lnTo>
                      <a:pt x="1450" y="398"/>
                    </a:lnTo>
                    <a:lnTo>
                      <a:pt x="1417" y="385"/>
                    </a:lnTo>
                    <a:lnTo>
                      <a:pt x="1385" y="379"/>
                    </a:lnTo>
                    <a:lnTo>
                      <a:pt x="1351" y="382"/>
                    </a:lnTo>
                    <a:lnTo>
                      <a:pt x="1315" y="396"/>
                    </a:lnTo>
                    <a:lnTo>
                      <a:pt x="1209" y="538"/>
                    </a:lnTo>
                    <a:lnTo>
                      <a:pt x="1131" y="646"/>
                    </a:lnTo>
                    <a:lnTo>
                      <a:pt x="1073" y="725"/>
                    </a:lnTo>
                    <a:lnTo>
                      <a:pt x="1033" y="781"/>
                    </a:lnTo>
                    <a:lnTo>
                      <a:pt x="1003" y="819"/>
                    </a:lnTo>
                    <a:lnTo>
                      <a:pt x="982" y="847"/>
                    </a:lnTo>
                    <a:lnTo>
                      <a:pt x="964" y="868"/>
                    </a:lnTo>
                    <a:lnTo>
                      <a:pt x="946" y="891"/>
                    </a:lnTo>
                    <a:lnTo>
                      <a:pt x="932" y="886"/>
                    </a:lnTo>
                    <a:lnTo>
                      <a:pt x="921" y="881"/>
                    </a:lnTo>
                    <a:lnTo>
                      <a:pt x="909" y="875"/>
                    </a:lnTo>
                    <a:lnTo>
                      <a:pt x="897" y="870"/>
                    </a:lnTo>
                    <a:lnTo>
                      <a:pt x="883" y="863"/>
                    </a:lnTo>
                    <a:lnTo>
                      <a:pt x="869" y="857"/>
                    </a:lnTo>
                    <a:lnTo>
                      <a:pt x="850" y="851"/>
                    </a:lnTo>
                    <a:lnTo>
                      <a:pt x="830" y="846"/>
                    </a:lnTo>
                    <a:lnTo>
                      <a:pt x="823" y="861"/>
                    </a:lnTo>
                    <a:lnTo>
                      <a:pt x="816" y="878"/>
                    </a:lnTo>
                    <a:lnTo>
                      <a:pt x="809" y="892"/>
                    </a:lnTo>
                    <a:lnTo>
                      <a:pt x="803" y="907"/>
                    </a:lnTo>
                    <a:lnTo>
                      <a:pt x="795" y="920"/>
                    </a:lnTo>
                    <a:lnTo>
                      <a:pt x="788" y="934"/>
                    </a:lnTo>
                    <a:lnTo>
                      <a:pt x="781" y="948"/>
                    </a:lnTo>
                    <a:lnTo>
                      <a:pt x="775" y="962"/>
                    </a:lnTo>
                    <a:lnTo>
                      <a:pt x="768" y="962"/>
                    </a:lnTo>
                    <a:lnTo>
                      <a:pt x="762" y="962"/>
                    </a:lnTo>
                    <a:lnTo>
                      <a:pt x="758" y="962"/>
                    </a:lnTo>
                    <a:lnTo>
                      <a:pt x="754" y="962"/>
                    </a:lnTo>
                    <a:lnTo>
                      <a:pt x="746" y="962"/>
                    </a:lnTo>
                    <a:lnTo>
                      <a:pt x="740" y="962"/>
                    </a:lnTo>
                    <a:lnTo>
                      <a:pt x="731" y="946"/>
                    </a:lnTo>
                    <a:lnTo>
                      <a:pt x="724" y="934"/>
                    </a:lnTo>
                    <a:lnTo>
                      <a:pt x="716" y="924"/>
                    </a:lnTo>
                    <a:lnTo>
                      <a:pt x="705" y="918"/>
                    </a:lnTo>
                    <a:lnTo>
                      <a:pt x="691" y="913"/>
                    </a:lnTo>
                    <a:lnTo>
                      <a:pt x="676" y="910"/>
                    </a:lnTo>
                    <a:lnTo>
                      <a:pt x="656" y="908"/>
                    </a:lnTo>
                    <a:lnTo>
                      <a:pt x="632" y="908"/>
                    </a:lnTo>
                    <a:lnTo>
                      <a:pt x="621" y="921"/>
                    </a:lnTo>
                    <a:lnTo>
                      <a:pt x="612" y="934"/>
                    </a:lnTo>
                    <a:lnTo>
                      <a:pt x="603" y="948"/>
                    </a:lnTo>
                    <a:lnTo>
                      <a:pt x="595" y="962"/>
                    </a:lnTo>
                    <a:lnTo>
                      <a:pt x="586" y="975"/>
                    </a:lnTo>
                    <a:lnTo>
                      <a:pt x="577" y="989"/>
                    </a:lnTo>
                    <a:lnTo>
                      <a:pt x="568" y="1002"/>
                    </a:lnTo>
                    <a:lnTo>
                      <a:pt x="559" y="1016"/>
                    </a:lnTo>
                    <a:lnTo>
                      <a:pt x="552" y="1015"/>
                    </a:lnTo>
                    <a:lnTo>
                      <a:pt x="546" y="1015"/>
                    </a:lnTo>
                    <a:lnTo>
                      <a:pt x="540" y="1015"/>
                    </a:lnTo>
                    <a:lnTo>
                      <a:pt x="537" y="1015"/>
                    </a:lnTo>
                    <a:lnTo>
                      <a:pt x="525" y="1012"/>
                    </a:lnTo>
                    <a:lnTo>
                      <a:pt x="514" y="1007"/>
                    </a:lnTo>
                    <a:lnTo>
                      <a:pt x="526" y="988"/>
                    </a:lnTo>
                    <a:lnTo>
                      <a:pt x="542" y="969"/>
                    </a:lnTo>
                    <a:lnTo>
                      <a:pt x="557" y="948"/>
                    </a:lnTo>
                    <a:lnTo>
                      <a:pt x="572" y="926"/>
                    </a:lnTo>
                    <a:lnTo>
                      <a:pt x="583" y="902"/>
                    </a:lnTo>
                    <a:lnTo>
                      <a:pt x="589" y="879"/>
                    </a:lnTo>
                    <a:lnTo>
                      <a:pt x="588" y="853"/>
                    </a:lnTo>
                    <a:lnTo>
                      <a:pt x="577" y="828"/>
                    </a:lnTo>
                    <a:lnTo>
                      <a:pt x="563" y="824"/>
                    </a:lnTo>
                    <a:lnTo>
                      <a:pt x="550" y="822"/>
                    </a:lnTo>
                    <a:lnTo>
                      <a:pt x="536" y="819"/>
                    </a:lnTo>
                    <a:lnTo>
                      <a:pt x="523" y="818"/>
                    </a:lnTo>
                    <a:lnTo>
                      <a:pt x="508" y="816"/>
                    </a:lnTo>
                    <a:lnTo>
                      <a:pt x="495" y="814"/>
                    </a:lnTo>
                    <a:lnTo>
                      <a:pt x="482" y="811"/>
                    </a:lnTo>
                    <a:lnTo>
                      <a:pt x="469" y="809"/>
                    </a:lnTo>
                    <a:lnTo>
                      <a:pt x="449" y="822"/>
                    </a:lnTo>
                    <a:lnTo>
                      <a:pt x="431" y="832"/>
                    </a:lnTo>
                    <a:lnTo>
                      <a:pt x="415" y="838"/>
                    </a:lnTo>
                    <a:lnTo>
                      <a:pt x="398" y="842"/>
                    </a:lnTo>
                    <a:lnTo>
                      <a:pt x="379" y="842"/>
                    </a:lnTo>
                    <a:lnTo>
                      <a:pt x="359" y="841"/>
                    </a:lnTo>
                    <a:lnTo>
                      <a:pt x="335" y="838"/>
                    </a:lnTo>
                    <a:lnTo>
                      <a:pt x="308" y="836"/>
                    </a:lnTo>
                    <a:lnTo>
                      <a:pt x="301" y="847"/>
                    </a:lnTo>
                    <a:lnTo>
                      <a:pt x="294" y="859"/>
                    </a:lnTo>
                    <a:lnTo>
                      <a:pt x="290" y="862"/>
                    </a:lnTo>
                    <a:lnTo>
                      <a:pt x="287" y="868"/>
                    </a:lnTo>
                    <a:lnTo>
                      <a:pt x="283" y="874"/>
                    </a:lnTo>
                    <a:lnTo>
                      <a:pt x="281" y="881"/>
                    </a:lnTo>
                    <a:lnTo>
                      <a:pt x="246" y="874"/>
                    </a:lnTo>
                    <a:lnTo>
                      <a:pt x="226" y="865"/>
                    </a:lnTo>
                    <a:lnTo>
                      <a:pt x="212" y="854"/>
                    </a:lnTo>
                    <a:lnTo>
                      <a:pt x="201" y="847"/>
                    </a:lnTo>
                    <a:lnTo>
                      <a:pt x="187" y="844"/>
                    </a:lnTo>
                    <a:lnTo>
                      <a:pt x="166" y="853"/>
                    </a:lnTo>
                    <a:lnTo>
                      <a:pt x="132" y="872"/>
                    </a:lnTo>
                    <a:lnTo>
                      <a:pt x="83" y="908"/>
                    </a:lnTo>
                    <a:lnTo>
                      <a:pt x="72" y="908"/>
                    </a:lnTo>
                    <a:lnTo>
                      <a:pt x="62" y="908"/>
                    </a:lnTo>
                    <a:lnTo>
                      <a:pt x="54" y="908"/>
                    </a:lnTo>
                    <a:lnTo>
                      <a:pt x="46" y="908"/>
                    </a:lnTo>
                    <a:lnTo>
                      <a:pt x="36" y="908"/>
                    </a:lnTo>
                    <a:lnTo>
                      <a:pt x="28" y="908"/>
                    </a:lnTo>
                    <a:lnTo>
                      <a:pt x="19" y="908"/>
                    </a:lnTo>
                    <a:lnTo>
                      <a:pt x="10" y="908"/>
                    </a:lnTo>
                    <a:lnTo>
                      <a:pt x="0" y="872"/>
                    </a:lnTo>
                    <a:lnTo>
                      <a:pt x="16" y="844"/>
                    </a:lnTo>
                    <a:lnTo>
                      <a:pt x="52" y="822"/>
                    </a:lnTo>
                    <a:lnTo>
                      <a:pt x="102" y="806"/>
                    </a:lnTo>
                    <a:lnTo>
                      <a:pt x="157" y="791"/>
                    </a:lnTo>
                    <a:lnTo>
                      <a:pt x="214" y="778"/>
                    </a:lnTo>
                    <a:lnTo>
                      <a:pt x="266" y="764"/>
                    </a:lnTo>
                    <a:lnTo>
                      <a:pt x="308" y="746"/>
                    </a:lnTo>
                    <a:lnTo>
                      <a:pt x="310" y="723"/>
                    </a:lnTo>
                    <a:lnTo>
                      <a:pt x="316" y="700"/>
                    </a:lnTo>
                    <a:lnTo>
                      <a:pt x="322" y="672"/>
                    </a:lnTo>
                    <a:lnTo>
                      <a:pt x="328" y="646"/>
                    </a:lnTo>
                    <a:lnTo>
                      <a:pt x="333" y="618"/>
                    </a:lnTo>
                    <a:lnTo>
                      <a:pt x="339" y="589"/>
                    </a:lnTo>
                    <a:lnTo>
                      <a:pt x="341" y="563"/>
                    </a:lnTo>
                    <a:lnTo>
                      <a:pt x="344" y="540"/>
                    </a:lnTo>
                    <a:lnTo>
                      <a:pt x="325" y="532"/>
                    </a:lnTo>
                    <a:lnTo>
                      <a:pt x="304" y="529"/>
                    </a:lnTo>
                    <a:lnTo>
                      <a:pt x="282" y="526"/>
                    </a:lnTo>
                    <a:lnTo>
                      <a:pt x="261" y="526"/>
                    </a:lnTo>
                    <a:lnTo>
                      <a:pt x="236" y="525"/>
                    </a:lnTo>
                    <a:lnTo>
                      <a:pt x="212" y="524"/>
                    </a:lnTo>
                    <a:lnTo>
                      <a:pt x="187" y="523"/>
                    </a:lnTo>
                    <a:lnTo>
                      <a:pt x="163" y="522"/>
                    </a:lnTo>
                    <a:lnTo>
                      <a:pt x="156" y="515"/>
                    </a:lnTo>
                    <a:lnTo>
                      <a:pt x="151" y="510"/>
                    </a:lnTo>
                    <a:lnTo>
                      <a:pt x="148" y="504"/>
                    </a:lnTo>
                    <a:lnTo>
                      <a:pt x="147" y="499"/>
                    </a:lnTo>
                    <a:lnTo>
                      <a:pt x="145" y="491"/>
                    </a:lnTo>
                    <a:lnTo>
                      <a:pt x="145" y="480"/>
                    </a:lnTo>
                    <a:lnTo>
                      <a:pt x="145" y="466"/>
                    </a:lnTo>
                    <a:lnTo>
                      <a:pt x="145" y="449"/>
                    </a:lnTo>
                    <a:lnTo>
                      <a:pt x="186" y="429"/>
                    </a:lnTo>
                    <a:lnTo>
                      <a:pt x="233" y="427"/>
                    </a:lnTo>
                    <a:lnTo>
                      <a:pt x="285" y="436"/>
                    </a:lnTo>
                    <a:lnTo>
                      <a:pt x="346" y="452"/>
                    </a:lnTo>
                    <a:lnTo>
                      <a:pt x="408" y="465"/>
                    </a:lnTo>
                    <a:lnTo>
                      <a:pt x="474" y="472"/>
                    </a:lnTo>
                    <a:lnTo>
                      <a:pt x="543" y="465"/>
                    </a:lnTo>
                    <a:lnTo>
                      <a:pt x="614" y="440"/>
                    </a:lnTo>
                    <a:lnTo>
                      <a:pt x="615" y="429"/>
                    </a:lnTo>
                    <a:lnTo>
                      <a:pt x="616" y="420"/>
                    </a:lnTo>
                    <a:lnTo>
                      <a:pt x="616" y="409"/>
                    </a:lnTo>
                    <a:lnTo>
                      <a:pt x="616" y="401"/>
                    </a:lnTo>
                    <a:lnTo>
                      <a:pt x="615" y="391"/>
                    </a:lnTo>
                    <a:lnTo>
                      <a:pt x="614" y="383"/>
                    </a:lnTo>
                    <a:lnTo>
                      <a:pt x="614" y="375"/>
                    </a:lnTo>
                    <a:lnTo>
                      <a:pt x="614" y="369"/>
                    </a:lnTo>
                    <a:lnTo>
                      <a:pt x="571" y="343"/>
                    </a:lnTo>
                    <a:lnTo>
                      <a:pt x="542" y="318"/>
                    </a:lnTo>
                    <a:lnTo>
                      <a:pt x="525" y="292"/>
                    </a:lnTo>
                    <a:lnTo>
                      <a:pt x="523" y="269"/>
                    </a:lnTo>
                    <a:lnTo>
                      <a:pt x="532" y="248"/>
                    </a:lnTo>
                    <a:lnTo>
                      <a:pt x="557" y="234"/>
                    </a:lnTo>
                    <a:lnTo>
                      <a:pt x="595" y="224"/>
                    </a:lnTo>
                    <a:lnTo>
                      <a:pt x="650" y="224"/>
                    </a:lnTo>
                    <a:lnTo>
                      <a:pt x="717" y="296"/>
                    </a:lnTo>
                    <a:lnTo>
                      <a:pt x="772" y="340"/>
                    </a:lnTo>
                    <a:lnTo>
                      <a:pt x="816" y="359"/>
                    </a:lnTo>
                    <a:lnTo>
                      <a:pt x="858" y="362"/>
                    </a:lnTo>
                    <a:lnTo>
                      <a:pt x="902" y="349"/>
                    </a:lnTo>
                    <a:lnTo>
                      <a:pt x="956" y="330"/>
                    </a:lnTo>
                    <a:lnTo>
                      <a:pt x="1022" y="309"/>
                    </a:lnTo>
                    <a:lnTo>
                      <a:pt x="1109" y="296"/>
                    </a:lnTo>
                    <a:lnTo>
                      <a:pt x="1138" y="248"/>
                    </a:lnTo>
                    <a:lnTo>
                      <a:pt x="1162" y="197"/>
                    </a:lnTo>
                    <a:lnTo>
                      <a:pt x="1181" y="145"/>
                    </a:lnTo>
                    <a:lnTo>
                      <a:pt x="1201" y="97"/>
                    </a:lnTo>
                    <a:lnTo>
                      <a:pt x="1225" y="53"/>
                    </a:lnTo>
                    <a:lnTo>
                      <a:pt x="1258" y="21"/>
                    </a:lnTo>
                    <a:lnTo>
                      <a:pt x="1304" y="1"/>
                    </a:lnTo>
                    <a:lnTo>
                      <a:pt x="1370"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87" name="Freeform 183"/>
              <p:cNvSpPr>
                <a:spLocks/>
              </p:cNvSpPr>
              <p:nvPr/>
            </p:nvSpPr>
            <p:spPr bwMode="auto">
              <a:xfrm>
                <a:off x="728" y="2430"/>
                <a:ext cx="391" cy="389"/>
              </a:xfrm>
              <a:custGeom>
                <a:avLst/>
                <a:gdLst>
                  <a:gd name="T0" fmla="*/ 527 w 1799"/>
                  <a:gd name="T1" fmla="*/ 191 h 1304"/>
                  <a:gd name="T2" fmla="*/ 678 w 1799"/>
                  <a:gd name="T3" fmla="*/ 297 h 1304"/>
                  <a:gd name="T4" fmla="*/ 928 w 1799"/>
                  <a:gd name="T5" fmla="*/ 491 h 1304"/>
                  <a:gd name="T6" fmla="*/ 1113 w 1799"/>
                  <a:gd name="T7" fmla="*/ 676 h 1304"/>
                  <a:gd name="T8" fmla="*/ 1256 w 1799"/>
                  <a:gd name="T9" fmla="*/ 704 h 1304"/>
                  <a:gd name="T10" fmla="*/ 1290 w 1799"/>
                  <a:gd name="T11" fmla="*/ 707 h 1304"/>
                  <a:gd name="T12" fmla="*/ 1294 w 1799"/>
                  <a:gd name="T13" fmla="*/ 748 h 1304"/>
                  <a:gd name="T14" fmla="*/ 1288 w 1799"/>
                  <a:gd name="T15" fmla="*/ 796 h 1304"/>
                  <a:gd name="T16" fmla="*/ 1360 w 1799"/>
                  <a:gd name="T17" fmla="*/ 856 h 1304"/>
                  <a:gd name="T18" fmla="*/ 1457 w 1799"/>
                  <a:gd name="T19" fmla="*/ 861 h 1304"/>
                  <a:gd name="T20" fmla="*/ 1461 w 1799"/>
                  <a:gd name="T21" fmla="*/ 915 h 1304"/>
                  <a:gd name="T22" fmla="*/ 1440 w 1799"/>
                  <a:gd name="T23" fmla="*/ 973 h 1304"/>
                  <a:gd name="T24" fmla="*/ 1600 w 1799"/>
                  <a:gd name="T25" fmla="*/ 1074 h 1304"/>
                  <a:gd name="T26" fmla="*/ 1780 w 1799"/>
                  <a:gd name="T27" fmla="*/ 1202 h 1304"/>
                  <a:gd name="T28" fmla="*/ 1799 w 1799"/>
                  <a:gd name="T29" fmla="*/ 1275 h 1304"/>
                  <a:gd name="T30" fmla="*/ 1740 w 1799"/>
                  <a:gd name="T31" fmla="*/ 1304 h 1304"/>
                  <a:gd name="T32" fmla="*/ 1520 w 1799"/>
                  <a:gd name="T33" fmla="*/ 1172 h 1304"/>
                  <a:gd name="T34" fmla="*/ 1311 w 1799"/>
                  <a:gd name="T35" fmla="*/ 1111 h 1304"/>
                  <a:gd name="T36" fmla="*/ 1253 w 1799"/>
                  <a:gd name="T37" fmla="*/ 1186 h 1304"/>
                  <a:gd name="T38" fmla="*/ 1136 w 1799"/>
                  <a:gd name="T39" fmla="*/ 1152 h 1304"/>
                  <a:gd name="T40" fmla="*/ 1081 w 1799"/>
                  <a:gd name="T41" fmla="*/ 1075 h 1304"/>
                  <a:gd name="T42" fmla="*/ 953 w 1799"/>
                  <a:gd name="T43" fmla="*/ 1049 h 1304"/>
                  <a:gd name="T44" fmla="*/ 944 w 1799"/>
                  <a:gd name="T45" fmla="*/ 971 h 1304"/>
                  <a:gd name="T46" fmla="*/ 943 w 1799"/>
                  <a:gd name="T47" fmla="*/ 897 h 1304"/>
                  <a:gd name="T48" fmla="*/ 902 w 1799"/>
                  <a:gd name="T49" fmla="*/ 883 h 1304"/>
                  <a:gd name="T50" fmla="*/ 854 w 1799"/>
                  <a:gd name="T51" fmla="*/ 891 h 1304"/>
                  <a:gd name="T52" fmla="*/ 807 w 1799"/>
                  <a:gd name="T53" fmla="*/ 952 h 1304"/>
                  <a:gd name="T54" fmla="*/ 779 w 1799"/>
                  <a:gd name="T55" fmla="*/ 1013 h 1304"/>
                  <a:gd name="T56" fmla="*/ 756 w 1799"/>
                  <a:gd name="T57" fmla="*/ 1022 h 1304"/>
                  <a:gd name="T58" fmla="*/ 698 w 1799"/>
                  <a:gd name="T59" fmla="*/ 987 h 1304"/>
                  <a:gd name="T60" fmla="*/ 702 w 1799"/>
                  <a:gd name="T61" fmla="*/ 936 h 1304"/>
                  <a:gd name="T62" fmla="*/ 701 w 1799"/>
                  <a:gd name="T63" fmla="*/ 871 h 1304"/>
                  <a:gd name="T64" fmla="*/ 616 w 1799"/>
                  <a:gd name="T65" fmla="*/ 854 h 1304"/>
                  <a:gd name="T66" fmla="*/ 531 w 1799"/>
                  <a:gd name="T67" fmla="*/ 839 h 1304"/>
                  <a:gd name="T68" fmla="*/ 536 w 1799"/>
                  <a:gd name="T69" fmla="*/ 809 h 1304"/>
                  <a:gd name="T70" fmla="*/ 485 w 1799"/>
                  <a:gd name="T71" fmla="*/ 769 h 1304"/>
                  <a:gd name="T72" fmla="*/ 410 w 1799"/>
                  <a:gd name="T73" fmla="*/ 722 h 1304"/>
                  <a:gd name="T74" fmla="*/ 372 w 1799"/>
                  <a:gd name="T75" fmla="*/ 592 h 1304"/>
                  <a:gd name="T76" fmla="*/ 303 w 1799"/>
                  <a:gd name="T77" fmla="*/ 551 h 1304"/>
                  <a:gd name="T78" fmla="*/ 233 w 1799"/>
                  <a:gd name="T79" fmla="*/ 483 h 1304"/>
                  <a:gd name="T80" fmla="*/ 166 w 1799"/>
                  <a:gd name="T81" fmla="*/ 470 h 1304"/>
                  <a:gd name="T82" fmla="*/ 116 w 1799"/>
                  <a:gd name="T83" fmla="*/ 433 h 1304"/>
                  <a:gd name="T84" fmla="*/ 87 w 1799"/>
                  <a:gd name="T85" fmla="*/ 382 h 1304"/>
                  <a:gd name="T86" fmla="*/ 2 w 1799"/>
                  <a:gd name="T87" fmla="*/ 321 h 1304"/>
                  <a:gd name="T88" fmla="*/ 29 w 1799"/>
                  <a:gd name="T89" fmla="*/ 219 h 1304"/>
                  <a:gd name="T90" fmla="*/ 139 w 1799"/>
                  <a:gd name="T91" fmla="*/ 155 h 1304"/>
                  <a:gd name="T92" fmla="*/ 153 w 1799"/>
                  <a:gd name="T93" fmla="*/ 104 h 1304"/>
                  <a:gd name="T94" fmla="*/ 185 w 1799"/>
                  <a:gd name="T95" fmla="*/ 17 h 1304"/>
                  <a:gd name="T96" fmla="*/ 332 w 1799"/>
                  <a:gd name="T97"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99" h="1304">
                    <a:moveTo>
                      <a:pt x="431" y="0"/>
                    </a:moveTo>
                    <a:lnTo>
                      <a:pt x="476" y="88"/>
                    </a:lnTo>
                    <a:lnTo>
                      <a:pt x="507" y="150"/>
                    </a:lnTo>
                    <a:lnTo>
                      <a:pt x="527" y="191"/>
                    </a:lnTo>
                    <a:lnTo>
                      <a:pt x="548" y="221"/>
                    </a:lnTo>
                    <a:lnTo>
                      <a:pt x="574" y="244"/>
                    </a:lnTo>
                    <a:lnTo>
                      <a:pt x="615" y="266"/>
                    </a:lnTo>
                    <a:lnTo>
                      <a:pt x="678" y="297"/>
                    </a:lnTo>
                    <a:lnTo>
                      <a:pt x="773" y="342"/>
                    </a:lnTo>
                    <a:lnTo>
                      <a:pt x="827" y="389"/>
                    </a:lnTo>
                    <a:lnTo>
                      <a:pt x="880" y="440"/>
                    </a:lnTo>
                    <a:lnTo>
                      <a:pt x="928" y="491"/>
                    </a:lnTo>
                    <a:lnTo>
                      <a:pt x="976" y="544"/>
                    </a:lnTo>
                    <a:lnTo>
                      <a:pt x="1021" y="591"/>
                    </a:lnTo>
                    <a:lnTo>
                      <a:pt x="1067" y="636"/>
                    </a:lnTo>
                    <a:lnTo>
                      <a:pt x="1113" y="676"/>
                    </a:lnTo>
                    <a:lnTo>
                      <a:pt x="1161" y="711"/>
                    </a:lnTo>
                    <a:lnTo>
                      <a:pt x="1201" y="707"/>
                    </a:lnTo>
                    <a:lnTo>
                      <a:pt x="1233" y="705"/>
                    </a:lnTo>
                    <a:lnTo>
                      <a:pt x="1256" y="704"/>
                    </a:lnTo>
                    <a:lnTo>
                      <a:pt x="1271" y="704"/>
                    </a:lnTo>
                    <a:lnTo>
                      <a:pt x="1281" y="704"/>
                    </a:lnTo>
                    <a:lnTo>
                      <a:pt x="1286" y="705"/>
                    </a:lnTo>
                    <a:lnTo>
                      <a:pt x="1290" y="707"/>
                    </a:lnTo>
                    <a:lnTo>
                      <a:pt x="1295" y="711"/>
                    </a:lnTo>
                    <a:lnTo>
                      <a:pt x="1294" y="723"/>
                    </a:lnTo>
                    <a:lnTo>
                      <a:pt x="1294" y="736"/>
                    </a:lnTo>
                    <a:lnTo>
                      <a:pt x="1294" y="748"/>
                    </a:lnTo>
                    <a:lnTo>
                      <a:pt x="1294" y="761"/>
                    </a:lnTo>
                    <a:lnTo>
                      <a:pt x="1291" y="771"/>
                    </a:lnTo>
                    <a:lnTo>
                      <a:pt x="1290" y="783"/>
                    </a:lnTo>
                    <a:lnTo>
                      <a:pt x="1288" y="796"/>
                    </a:lnTo>
                    <a:lnTo>
                      <a:pt x="1286" y="810"/>
                    </a:lnTo>
                    <a:lnTo>
                      <a:pt x="1311" y="832"/>
                    </a:lnTo>
                    <a:lnTo>
                      <a:pt x="1336" y="847"/>
                    </a:lnTo>
                    <a:lnTo>
                      <a:pt x="1360" y="856"/>
                    </a:lnTo>
                    <a:lnTo>
                      <a:pt x="1385" y="860"/>
                    </a:lnTo>
                    <a:lnTo>
                      <a:pt x="1407" y="860"/>
                    </a:lnTo>
                    <a:lnTo>
                      <a:pt x="1432" y="861"/>
                    </a:lnTo>
                    <a:lnTo>
                      <a:pt x="1457" y="861"/>
                    </a:lnTo>
                    <a:lnTo>
                      <a:pt x="1485" y="864"/>
                    </a:lnTo>
                    <a:lnTo>
                      <a:pt x="1476" y="882"/>
                    </a:lnTo>
                    <a:lnTo>
                      <a:pt x="1469" y="899"/>
                    </a:lnTo>
                    <a:lnTo>
                      <a:pt x="1461" y="915"/>
                    </a:lnTo>
                    <a:lnTo>
                      <a:pt x="1455" y="930"/>
                    </a:lnTo>
                    <a:lnTo>
                      <a:pt x="1448" y="944"/>
                    </a:lnTo>
                    <a:lnTo>
                      <a:pt x="1443" y="959"/>
                    </a:lnTo>
                    <a:lnTo>
                      <a:pt x="1440" y="973"/>
                    </a:lnTo>
                    <a:lnTo>
                      <a:pt x="1440" y="991"/>
                    </a:lnTo>
                    <a:lnTo>
                      <a:pt x="1489" y="1020"/>
                    </a:lnTo>
                    <a:lnTo>
                      <a:pt x="1544" y="1048"/>
                    </a:lnTo>
                    <a:lnTo>
                      <a:pt x="1600" y="1074"/>
                    </a:lnTo>
                    <a:lnTo>
                      <a:pt x="1655" y="1100"/>
                    </a:lnTo>
                    <a:lnTo>
                      <a:pt x="1705" y="1127"/>
                    </a:lnTo>
                    <a:lnTo>
                      <a:pt x="1748" y="1162"/>
                    </a:lnTo>
                    <a:lnTo>
                      <a:pt x="1780" y="1202"/>
                    </a:lnTo>
                    <a:lnTo>
                      <a:pt x="1799" y="1252"/>
                    </a:lnTo>
                    <a:lnTo>
                      <a:pt x="1799" y="1259"/>
                    </a:lnTo>
                    <a:lnTo>
                      <a:pt x="1799" y="1269"/>
                    </a:lnTo>
                    <a:lnTo>
                      <a:pt x="1799" y="1275"/>
                    </a:lnTo>
                    <a:lnTo>
                      <a:pt x="1799" y="1281"/>
                    </a:lnTo>
                    <a:lnTo>
                      <a:pt x="1799" y="1288"/>
                    </a:lnTo>
                    <a:lnTo>
                      <a:pt x="1799" y="1296"/>
                    </a:lnTo>
                    <a:lnTo>
                      <a:pt x="1740" y="1304"/>
                    </a:lnTo>
                    <a:lnTo>
                      <a:pt x="1684" y="1291"/>
                    </a:lnTo>
                    <a:lnTo>
                      <a:pt x="1629" y="1260"/>
                    </a:lnTo>
                    <a:lnTo>
                      <a:pt x="1576" y="1218"/>
                    </a:lnTo>
                    <a:lnTo>
                      <a:pt x="1520" y="1172"/>
                    </a:lnTo>
                    <a:lnTo>
                      <a:pt x="1464" y="1130"/>
                    </a:lnTo>
                    <a:lnTo>
                      <a:pt x="1404" y="1096"/>
                    </a:lnTo>
                    <a:lnTo>
                      <a:pt x="1340" y="1080"/>
                    </a:lnTo>
                    <a:lnTo>
                      <a:pt x="1311" y="1111"/>
                    </a:lnTo>
                    <a:lnTo>
                      <a:pt x="1292" y="1137"/>
                    </a:lnTo>
                    <a:lnTo>
                      <a:pt x="1278" y="1158"/>
                    </a:lnTo>
                    <a:lnTo>
                      <a:pt x="1268" y="1176"/>
                    </a:lnTo>
                    <a:lnTo>
                      <a:pt x="1253" y="1186"/>
                    </a:lnTo>
                    <a:lnTo>
                      <a:pt x="1235" y="1195"/>
                    </a:lnTo>
                    <a:lnTo>
                      <a:pt x="1208" y="1197"/>
                    </a:lnTo>
                    <a:lnTo>
                      <a:pt x="1169" y="1197"/>
                    </a:lnTo>
                    <a:lnTo>
                      <a:pt x="1136" y="1152"/>
                    </a:lnTo>
                    <a:lnTo>
                      <a:pt x="1117" y="1121"/>
                    </a:lnTo>
                    <a:lnTo>
                      <a:pt x="1105" y="1099"/>
                    </a:lnTo>
                    <a:lnTo>
                      <a:pt x="1096" y="1084"/>
                    </a:lnTo>
                    <a:lnTo>
                      <a:pt x="1081" y="1075"/>
                    </a:lnTo>
                    <a:lnTo>
                      <a:pt x="1059" y="1070"/>
                    </a:lnTo>
                    <a:lnTo>
                      <a:pt x="1020" y="1065"/>
                    </a:lnTo>
                    <a:lnTo>
                      <a:pt x="963" y="1062"/>
                    </a:lnTo>
                    <a:lnTo>
                      <a:pt x="953" y="1049"/>
                    </a:lnTo>
                    <a:lnTo>
                      <a:pt x="947" y="1033"/>
                    </a:lnTo>
                    <a:lnTo>
                      <a:pt x="944" y="1014"/>
                    </a:lnTo>
                    <a:lnTo>
                      <a:pt x="944" y="994"/>
                    </a:lnTo>
                    <a:lnTo>
                      <a:pt x="944" y="971"/>
                    </a:lnTo>
                    <a:lnTo>
                      <a:pt x="946" y="947"/>
                    </a:lnTo>
                    <a:lnTo>
                      <a:pt x="950" y="923"/>
                    </a:lnTo>
                    <a:lnTo>
                      <a:pt x="953" y="901"/>
                    </a:lnTo>
                    <a:lnTo>
                      <a:pt x="943" y="897"/>
                    </a:lnTo>
                    <a:lnTo>
                      <a:pt x="932" y="893"/>
                    </a:lnTo>
                    <a:lnTo>
                      <a:pt x="922" y="890"/>
                    </a:lnTo>
                    <a:lnTo>
                      <a:pt x="913" y="886"/>
                    </a:lnTo>
                    <a:lnTo>
                      <a:pt x="902" y="883"/>
                    </a:lnTo>
                    <a:lnTo>
                      <a:pt x="892" y="879"/>
                    </a:lnTo>
                    <a:lnTo>
                      <a:pt x="882" y="876"/>
                    </a:lnTo>
                    <a:lnTo>
                      <a:pt x="873" y="873"/>
                    </a:lnTo>
                    <a:lnTo>
                      <a:pt x="854" y="891"/>
                    </a:lnTo>
                    <a:lnTo>
                      <a:pt x="838" y="907"/>
                    </a:lnTo>
                    <a:lnTo>
                      <a:pt x="826" y="922"/>
                    </a:lnTo>
                    <a:lnTo>
                      <a:pt x="817" y="937"/>
                    </a:lnTo>
                    <a:lnTo>
                      <a:pt x="807" y="952"/>
                    </a:lnTo>
                    <a:lnTo>
                      <a:pt x="799" y="967"/>
                    </a:lnTo>
                    <a:lnTo>
                      <a:pt x="791" y="986"/>
                    </a:lnTo>
                    <a:lnTo>
                      <a:pt x="782" y="1009"/>
                    </a:lnTo>
                    <a:lnTo>
                      <a:pt x="779" y="1013"/>
                    </a:lnTo>
                    <a:lnTo>
                      <a:pt x="775" y="1018"/>
                    </a:lnTo>
                    <a:lnTo>
                      <a:pt x="771" y="1020"/>
                    </a:lnTo>
                    <a:lnTo>
                      <a:pt x="766" y="1023"/>
                    </a:lnTo>
                    <a:lnTo>
                      <a:pt x="756" y="1022"/>
                    </a:lnTo>
                    <a:lnTo>
                      <a:pt x="746" y="1022"/>
                    </a:lnTo>
                    <a:lnTo>
                      <a:pt x="729" y="1019"/>
                    </a:lnTo>
                    <a:lnTo>
                      <a:pt x="710" y="1017"/>
                    </a:lnTo>
                    <a:lnTo>
                      <a:pt x="698" y="987"/>
                    </a:lnTo>
                    <a:lnTo>
                      <a:pt x="695" y="968"/>
                    </a:lnTo>
                    <a:lnTo>
                      <a:pt x="693" y="955"/>
                    </a:lnTo>
                    <a:lnTo>
                      <a:pt x="697" y="946"/>
                    </a:lnTo>
                    <a:lnTo>
                      <a:pt x="702" y="936"/>
                    </a:lnTo>
                    <a:lnTo>
                      <a:pt x="708" y="924"/>
                    </a:lnTo>
                    <a:lnTo>
                      <a:pt x="714" y="907"/>
                    </a:lnTo>
                    <a:lnTo>
                      <a:pt x="720" y="883"/>
                    </a:lnTo>
                    <a:lnTo>
                      <a:pt x="701" y="871"/>
                    </a:lnTo>
                    <a:lnTo>
                      <a:pt x="683" y="863"/>
                    </a:lnTo>
                    <a:lnTo>
                      <a:pt x="663" y="858"/>
                    </a:lnTo>
                    <a:lnTo>
                      <a:pt x="641" y="857"/>
                    </a:lnTo>
                    <a:lnTo>
                      <a:pt x="616" y="854"/>
                    </a:lnTo>
                    <a:lnTo>
                      <a:pt x="590" y="853"/>
                    </a:lnTo>
                    <a:lnTo>
                      <a:pt x="562" y="850"/>
                    </a:lnTo>
                    <a:lnTo>
                      <a:pt x="531" y="846"/>
                    </a:lnTo>
                    <a:lnTo>
                      <a:pt x="531" y="839"/>
                    </a:lnTo>
                    <a:lnTo>
                      <a:pt x="531" y="832"/>
                    </a:lnTo>
                    <a:lnTo>
                      <a:pt x="532" y="825"/>
                    </a:lnTo>
                    <a:lnTo>
                      <a:pt x="534" y="818"/>
                    </a:lnTo>
                    <a:lnTo>
                      <a:pt x="536" y="809"/>
                    </a:lnTo>
                    <a:lnTo>
                      <a:pt x="537" y="801"/>
                    </a:lnTo>
                    <a:lnTo>
                      <a:pt x="538" y="791"/>
                    </a:lnTo>
                    <a:lnTo>
                      <a:pt x="539" y="783"/>
                    </a:lnTo>
                    <a:lnTo>
                      <a:pt x="485" y="769"/>
                    </a:lnTo>
                    <a:lnTo>
                      <a:pt x="449" y="759"/>
                    </a:lnTo>
                    <a:lnTo>
                      <a:pt x="427" y="750"/>
                    </a:lnTo>
                    <a:lnTo>
                      <a:pt x="416" y="739"/>
                    </a:lnTo>
                    <a:lnTo>
                      <a:pt x="410" y="722"/>
                    </a:lnTo>
                    <a:lnTo>
                      <a:pt x="409" y="695"/>
                    </a:lnTo>
                    <a:lnTo>
                      <a:pt x="404" y="657"/>
                    </a:lnTo>
                    <a:lnTo>
                      <a:pt x="396" y="603"/>
                    </a:lnTo>
                    <a:lnTo>
                      <a:pt x="372" y="592"/>
                    </a:lnTo>
                    <a:lnTo>
                      <a:pt x="353" y="584"/>
                    </a:lnTo>
                    <a:lnTo>
                      <a:pt x="335" y="574"/>
                    </a:lnTo>
                    <a:lnTo>
                      <a:pt x="320" y="565"/>
                    </a:lnTo>
                    <a:lnTo>
                      <a:pt x="303" y="551"/>
                    </a:lnTo>
                    <a:lnTo>
                      <a:pt x="287" y="534"/>
                    </a:lnTo>
                    <a:lnTo>
                      <a:pt x="269" y="513"/>
                    </a:lnTo>
                    <a:lnTo>
                      <a:pt x="251" y="487"/>
                    </a:lnTo>
                    <a:lnTo>
                      <a:pt x="233" y="483"/>
                    </a:lnTo>
                    <a:lnTo>
                      <a:pt x="217" y="480"/>
                    </a:lnTo>
                    <a:lnTo>
                      <a:pt x="200" y="476"/>
                    </a:lnTo>
                    <a:lnTo>
                      <a:pt x="183" y="474"/>
                    </a:lnTo>
                    <a:lnTo>
                      <a:pt x="166" y="470"/>
                    </a:lnTo>
                    <a:lnTo>
                      <a:pt x="149" y="469"/>
                    </a:lnTo>
                    <a:lnTo>
                      <a:pt x="132" y="469"/>
                    </a:lnTo>
                    <a:lnTo>
                      <a:pt x="117" y="469"/>
                    </a:lnTo>
                    <a:lnTo>
                      <a:pt x="116" y="433"/>
                    </a:lnTo>
                    <a:lnTo>
                      <a:pt x="115" y="411"/>
                    </a:lnTo>
                    <a:lnTo>
                      <a:pt x="110" y="395"/>
                    </a:lnTo>
                    <a:lnTo>
                      <a:pt x="102" y="388"/>
                    </a:lnTo>
                    <a:lnTo>
                      <a:pt x="87" y="382"/>
                    </a:lnTo>
                    <a:lnTo>
                      <a:pt x="66" y="380"/>
                    </a:lnTo>
                    <a:lnTo>
                      <a:pt x="37" y="375"/>
                    </a:lnTo>
                    <a:lnTo>
                      <a:pt x="0" y="369"/>
                    </a:lnTo>
                    <a:lnTo>
                      <a:pt x="2" y="321"/>
                    </a:lnTo>
                    <a:lnTo>
                      <a:pt x="4" y="285"/>
                    </a:lnTo>
                    <a:lnTo>
                      <a:pt x="8" y="257"/>
                    </a:lnTo>
                    <a:lnTo>
                      <a:pt x="16" y="236"/>
                    </a:lnTo>
                    <a:lnTo>
                      <a:pt x="29" y="219"/>
                    </a:lnTo>
                    <a:lnTo>
                      <a:pt x="53" y="204"/>
                    </a:lnTo>
                    <a:lnTo>
                      <a:pt x="86" y="189"/>
                    </a:lnTo>
                    <a:lnTo>
                      <a:pt x="135" y="171"/>
                    </a:lnTo>
                    <a:lnTo>
                      <a:pt x="139" y="155"/>
                    </a:lnTo>
                    <a:lnTo>
                      <a:pt x="144" y="143"/>
                    </a:lnTo>
                    <a:lnTo>
                      <a:pt x="148" y="131"/>
                    </a:lnTo>
                    <a:lnTo>
                      <a:pt x="151" y="119"/>
                    </a:lnTo>
                    <a:lnTo>
                      <a:pt x="153" y="104"/>
                    </a:lnTo>
                    <a:lnTo>
                      <a:pt x="155" y="85"/>
                    </a:lnTo>
                    <a:lnTo>
                      <a:pt x="157" y="60"/>
                    </a:lnTo>
                    <a:lnTo>
                      <a:pt x="161" y="28"/>
                    </a:lnTo>
                    <a:lnTo>
                      <a:pt x="185" y="17"/>
                    </a:lnTo>
                    <a:lnTo>
                      <a:pt x="217" y="11"/>
                    </a:lnTo>
                    <a:lnTo>
                      <a:pt x="252" y="5"/>
                    </a:lnTo>
                    <a:lnTo>
                      <a:pt x="292" y="3"/>
                    </a:lnTo>
                    <a:lnTo>
                      <a:pt x="332" y="0"/>
                    </a:lnTo>
                    <a:lnTo>
                      <a:pt x="370" y="0"/>
                    </a:lnTo>
                    <a:lnTo>
                      <a:pt x="403" y="0"/>
                    </a:lnTo>
                    <a:lnTo>
                      <a:pt x="431"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88" name="Freeform 184"/>
              <p:cNvSpPr>
                <a:spLocks/>
              </p:cNvSpPr>
              <p:nvPr/>
            </p:nvSpPr>
            <p:spPr bwMode="auto">
              <a:xfrm>
                <a:off x="380" y="2472"/>
                <a:ext cx="409" cy="406"/>
              </a:xfrm>
              <a:custGeom>
                <a:avLst/>
                <a:gdLst>
                  <a:gd name="T0" fmla="*/ 1541 w 1879"/>
                  <a:gd name="T1" fmla="*/ 117 h 1359"/>
                  <a:gd name="T2" fmla="*/ 1540 w 1879"/>
                  <a:gd name="T3" fmla="*/ 239 h 1359"/>
                  <a:gd name="T4" fmla="*/ 1682 w 1879"/>
                  <a:gd name="T5" fmla="*/ 325 h 1359"/>
                  <a:gd name="T6" fmla="*/ 1736 w 1879"/>
                  <a:gd name="T7" fmla="*/ 365 h 1359"/>
                  <a:gd name="T8" fmla="*/ 1784 w 1879"/>
                  <a:gd name="T9" fmla="*/ 384 h 1359"/>
                  <a:gd name="T10" fmla="*/ 1802 w 1879"/>
                  <a:gd name="T11" fmla="*/ 481 h 1359"/>
                  <a:gd name="T12" fmla="*/ 1849 w 1879"/>
                  <a:gd name="T13" fmla="*/ 651 h 1359"/>
                  <a:gd name="T14" fmla="*/ 1870 w 1879"/>
                  <a:gd name="T15" fmla="*/ 800 h 1359"/>
                  <a:gd name="T16" fmla="*/ 1821 w 1879"/>
                  <a:gd name="T17" fmla="*/ 873 h 1359"/>
                  <a:gd name="T18" fmla="*/ 1801 w 1879"/>
                  <a:gd name="T19" fmla="*/ 873 h 1359"/>
                  <a:gd name="T20" fmla="*/ 1782 w 1879"/>
                  <a:gd name="T21" fmla="*/ 873 h 1359"/>
                  <a:gd name="T22" fmla="*/ 1733 w 1879"/>
                  <a:gd name="T23" fmla="*/ 770 h 1359"/>
                  <a:gd name="T24" fmla="*/ 1664 w 1879"/>
                  <a:gd name="T25" fmla="*/ 746 h 1359"/>
                  <a:gd name="T26" fmla="*/ 1637 w 1879"/>
                  <a:gd name="T27" fmla="*/ 862 h 1359"/>
                  <a:gd name="T28" fmla="*/ 1602 w 1879"/>
                  <a:gd name="T29" fmla="*/ 935 h 1359"/>
                  <a:gd name="T30" fmla="*/ 1540 w 1879"/>
                  <a:gd name="T31" fmla="*/ 1002 h 1359"/>
                  <a:gd name="T32" fmla="*/ 1490 w 1879"/>
                  <a:gd name="T33" fmla="*/ 1021 h 1359"/>
                  <a:gd name="T34" fmla="*/ 1431 w 1879"/>
                  <a:gd name="T35" fmla="*/ 990 h 1359"/>
                  <a:gd name="T36" fmla="*/ 1350 w 1879"/>
                  <a:gd name="T37" fmla="*/ 981 h 1359"/>
                  <a:gd name="T38" fmla="*/ 1335 w 1879"/>
                  <a:gd name="T39" fmla="*/ 1020 h 1359"/>
                  <a:gd name="T40" fmla="*/ 1317 w 1879"/>
                  <a:gd name="T41" fmla="*/ 1061 h 1359"/>
                  <a:gd name="T42" fmla="*/ 1268 w 1879"/>
                  <a:gd name="T43" fmla="*/ 1080 h 1359"/>
                  <a:gd name="T44" fmla="*/ 1195 w 1879"/>
                  <a:gd name="T45" fmla="*/ 1031 h 1359"/>
                  <a:gd name="T46" fmla="*/ 1101 w 1879"/>
                  <a:gd name="T47" fmla="*/ 1025 h 1359"/>
                  <a:gd name="T48" fmla="*/ 1026 w 1879"/>
                  <a:gd name="T49" fmla="*/ 1161 h 1359"/>
                  <a:gd name="T50" fmla="*/ 948 w 1879"/>
                  <a:gd name="T51" fmla="*/ 1186 h 1359"/>
                  <a:gd name="T52" fmla="*/ 828 w 1879"/>
                  <a:gd name="T53" fmla="*/ 1216 h 1359"/>
                  <a:gd name="T54" fmla="*/ 806 w 1879"/>
                  <a:gd name="T55" fmla="*/ 1290 h 1359"/>
                  <a:gd name="T56" fmla="*/ 764 w 1879"/>
                  <a:gd name="T57" fmla="*/ 1329 h 1359"/>
                  <a:gd name="T58" fmla="*/ 700 w 1879"/>
                  <a:gd name="T59" fmla="*/ 1324 h 1359"/>
                  <a:gd name="T60" fmla="*/ 681 w 1879"/>
                  <a:gd name="T61" fmla="*/ 1270 h 1359"/>
                  <a:gd name="T62" fmla="*/ 653 w 1879"/>
                  <a:gd name="T63" fmla="*/ 1204 h 1359"/>
                  <a:gd name="T64" fmla="*/ 533 w 1879"/>
                  <a:gd name="T65" fmla="*/ 1178 h 1359"/>
                  <a:gd name="T66" fmla="*/ 481 w 1879"/>
                  <a:gd name="T67" fmla="*/ 1229 h 1359"/>
                  <a:gd name="T68" fmla="*/ 395 w 1879"/>
                  <a:gd name="T69" fmla="*/ 1359 h 1359"/>
                  <a:gd name="T70" fmla="*/ 338 w 1879"/>
                  <a:gd name="T71" fmla="*/ 1350 h 1359"/>
                  <a:gd name="T72" fmla="*/ 299 w 1879"/>
                  <a:gd name="T73" fmla="*/ 1324 h 1359"/>
                  <a:gd name="T74" fmla="*/ 237 w 1879"/>
                  <a:gd name="T75" fmla="*/ 1280 h 1359"/>
                  <a:gd name="T76" fmla="*/ 138 w 1879"/>
                  <a:gd name="T77" fmla="*/ 1314 h 1359"/>
                  <a:gd name="T78" fmla="*/ 33 w 1879"/>
                  <a:gd name="T79" fmla="*/ 1318 h 1359"/>
                  <a:gd name="T80" fmla="*/ 52 w 1879"/>
                  <a:gd name="T81" fmla="*/ 1205 h 1359"/>
                  <a:gd name="T82" fmla="*/ 207 w 1879"/>
                  <a:gd name="T83" fmla="*/ 1174 h 1359"/>
                  <a:gd name="T84" fmla="*/ 315 w 1879"/>
                  <a:gd name="T85" fmla="*/ 1044 h 1359"/>
                  <a:gd name="T86" fmla="*/ 422 w 1879"/>
                  <a:gd name="T87" fmla="*/ 946 h 1359"/>
                  <a:gd name="T88" fmla="*/ 396 w 1879"/>
                  <a:gd name="T89" fmla="*/ 906 h 1359"/>
                  <a:gd name="T90" fmla="*/ 422 w 1879"/>
                  <a:gd name="T91" fmla="*/ 819 h 1359"/>
                  <a:gd name="T92" fmla="*/ 527 w 1879"/>
                  <a:gd name="T93" fmla="*/ 818 h 1359"/>
                  <a:gd name="T94" fmla="*/ 618 w 1879"/>
                  <a:gd name="T95" fmla="*/ 833 h 1359"/>
                  <a:gd name="T96" fmla="*/ 838 w 1879"/>
                  <a:gd name="T97" fmla="*/ 732 h 1359"/>
                  <a:gd name="T98" fmla="*/ 1055 w 1879"/>
                  <a:gd name="T99" fmla="*/ 534 h 1359"/>
                  <a:gd name="T100" fmla="*/ 1250 w 1879"/>
                  <a:gd name="T101" fmla="*/ 288 h 1359"/>
                  <a:gd name="T102" fmla="*/ 1329 w 1879"/>
                  <a:gd name="T103" fmla="*/ 152 h 1359"/>
                  <a:gd name="T104" fmla="*/ 1437 w 1879"/>
                  <a:gd name="T105" fmla="*/ 31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79" h="1359">
                    <a:moveTo>
                      <a:pt x="1529" y="0"/>
                    </a:moveTo>
                    <a:lnTo>
                      <a:pt x="1540" y="62"/>
                    </a:lnTo>
                    <a:lnTo>
                      <a:pt x="1541" y="117"/>
                    </a:lnTo>
                    <a:lnTo>
                      <a:pt x="1536" y="164"/>
                    </a:lnTo>
                    <a:lnTo>
                      <a:pt x="1534" y="205"/>
                    </a:lnTo>
                    <a:lnTo>
                      <a:pt x="1540" y="239"/>
                    </a:lnTo>
                    <a:lnTo>
                      <a:pt x="1562" y="272"/>
                    </a:lnTo>
                    <a:lnTo>
                      <a:pt x="1606" y="299"/>
                    </a:lnTo>
                    <a:lnTo>
                      <a:pt x="1682" y="325"/>
                    </a:lnTo>
                    <a:lnTo>
                      <a:pt x="1701" y="341"/>
                    </a:lnTo>
                    <a:lnTo>
                      <a:pt x="1719" y="355"/>
                    </a:lnTo>
                    <a:lnTo>
                      <a:pt x="1736" y="365"/>
                    </a:lnTo>
                    <a:lnTo>
                      <a:pt x="1753" y="374"/>
                    </a:lnTo>
                    <a:lnTo>
                      <a:pt x="1769" y="378"/>
                    </a:lnTo>
                    <a:lnTo>
                      <a:pt x="1784" y="384"/>
                    </a:lnTo>
                    <a:lnTo>
                      <a:pt x="1800" y="389"/>
                    </a:lnTo>
                    <a:lnTo>
                      <a:pt x="1817" y="396"/>
                    </a:lnTo>
                    <a:lnTo>
                      <a:pt x="1802" y="481"/>
                    </a:lnTo>
                    <a:lnTo>
                      <a:pt x="1808" y="550"/>
                    </a:lnTo>
                    <a:lnTo>
                      <a:pt x="1826" y="604"/>
                    </a:lnTo>
                    <a:lnTo>
                      <a:pt x="1849" y="651"/>
                    </a:lnTo>
                    <a:lnTo>
                      <a:pt x="1870" y="695"/>
                    </a:lnTo>
                    <a:lnTo>
                      <a:pt x="1879" y="744"/>
                    </a:lnTo>
                    <a:lnTo>
                      <a:pt x="1870" y="800"/>
                    </a:lnTo>
                    <a:lnTo>
                      <a:pt x="1835" y="873"/>
                    </a:lnTo>
                    <a:lnTo>
                      <a:pt x="1828" y="873"/>
                    </a:lnTo>
                    <a:lnTo>
                      <a:pt x="1821" y="873"/>
                    </a:lnTo>
                    <a:lnTo>
                      <a:pt x="1814" y="873"/>
                    </a:lnTo>
                    <a:lnTo>
                      <a:pt x="1808" y="873"/>
                    </a:lnTo>
                    <a:lnTo>
                      <a:pt x="1801" y="873"/>
                    </a:lnTo>
                    <a:lnTo>
                      <a:pt x="1795" y="873"/>
                    </a:lnTo>
                    <a:lnTo>
                      <a:pt x="1788" y="873"/>
                    </a:lnTo>
                    <a:lnTo>
                      <a:pt x="1782" y="873"/>
                    </a:lnTo>
                    <a:lnTo>
                      <a:pt x="1770" y="837"/>
                    </a:lnTo>
                    <a:lnTo>
                      <a:pt x="1755" y="802"/>
                    </a:lnTo>
                    <a:lnTo>
                      <a:pt x="1733" y="770"/>
                    </a:lnTo>
                    <a:lnTo>
                      <a:pt x="1711" y="748"/>
                    </a:lnTo>
                    <a:lnTo>
                      <a:pt x="1687" y="738"/>
                    </a:lnTo>
                    <a:lnTo>
                      <a:pt x="1664" y="746"/>
                    </a:lnTo>
                    <a:lnTo>
                      <a:pt x="1644" y="773"/>
                    </a:lnTo>
                    <a:lnTo>
                      <a:pt x="1629" y="828"/>
                    </a:lnTo>
                    <a:lnTo>
                      <a:pt x="1637" y="862"/>
                    </a:lnTo>
                    <a:lnTo>
                      <a:pt x="1634" y="891"/>
                    </a:lnTo>
                    <a:lnTo>
                      <a:pt x="1620" y="913"/>
                    </a:lnTo>
                    <a:lnTo>
                      <a:pt x="1602" y="935"/>
                    </a:lnTo>
                    <a:lnTo>
                      <a:pt x="1579" y="953"/>
                    </a:lnTo>
                    <a:lnTo>
                      <a:pt x="1558" y="976"/>
                    </a:lnTo>
                    <a:lnTo>
                      <a:pt x="1540" y="1002"/>
                    </a:lnTo>
                    <a:lnTo>
                      <a:pt x="1529" y="1035"/>
                    </a:lnTo>
                    <a:lnTo>
                      <a:pt x="1509" y="1029"/>
                    </a:lnTo>
                    <a:lnTo>
                      <a:pt x="1490" y="1021"/>
                    </a:lnTo>
                    <a:lnTo>
                      <a:pt x="1471" y="1010"/>
                    </a:lnTo>
                    <a:lnTo>
                      <a:pt x="1452" y="1001"/>
                    </a:lnTo>
                    <a:lnTo>
                      <a:pt x="1431" y="990"/>
                    </a:lnTo>
                    <a:lnTo>
                      <a:pt x="1407" y="983"/>
                    </a:lnTo>
                    <a:lnTo>
                      <a:pt x="1380" y="980"/>
                    </a:lnTo>
                    <a:lnTo>
                      <a:pt x="1350" y="981"/>
                    </a:lnTo>
                    <a:lnTo>
                      <a:pt x="1345" y="994"/>
                    </a:lnTo>
                    <a:lnTo>
                      <a:pt x="1341" y="1007"/>
                    </a:lnTo>
                    <a:lnTo>
                      <a:pt x="1335" y="1020"/>
                    </a:lnTo>
                    <a:lnTo>
                      <a:pt x="1330" y="1034"/>
                    </a:lnTo>
                    <a:lnTo>
                      <a:pt x="1323" y="1047"/>
                    </a:lnTo>
                    <a:lnTo>
                      <a:pt x="1317" y="1061"/>
                    </a:lnTo>
                    <a:lnTo>
                      <a:pt x="1311" y="1074"/>
                    </a:lnTo>
                    <a:lnTo>
                      <a:pt x="1305" y="1089"/>
                    </a:lnTo>
                    <a:lnTo>
                      <a:pt x="1268" y="1080"/>
                    </a:lnTo>
                    <a:lnTo>
                      <a:pt x="1241" y="1065"/>
                    </a:lnTo>
                    <a:lnTo>
                      <a:pt x="1216" y="1046"/>
                    </a:lnTo>
                    <a:lnTo>
                      <a:pt x="1195" y="1031"/>
                    </a:lnTo>
                    <a:lnTo>
                      <a:pt x="1170" y="1018"/>
                    </a:lnTo>
                    <a:lnTo>
                      <a:pt x="1140" y="1015"/>
                    </a:lnTo>
                    <a:lnTo>
                      <a:pt x="1101" y="1025"/>
                    </a:lnTo>
                    <a:lnTo>
                      <a:pt x="1052" y="1053"/>
                    </a:lnTo>
                    <a:lnTo>
                      <a:pt x="1042" y="1121"/>
                    </a:lnTo>
                    <a:lnTo>
                      <a:pt x="1026" y="1161"/>
                    </a:lnTo>
                    <a:lnTo>
                      <a:pt x="1005" y="1181"/>
                    </a:lnTo>
                    <a:lnTo>
                      <a:pt x="980" y="1187"/>
                    </a:lnTo>
                    <a:lnTo>
                      <a:pt x="948" y="1186"/>
                    </a:lnTo>
                    <a:lnTo>
                      <a:pt x="912" y="1186"/>
                    </a:lnTo>
                    <a:lnTo>
                      <a:pt x="872" y="1193"/>
                    </a:lnTo>
                    <a:lnTo>
                      <a:pt x="828" y="1216"/>
                    </a:lnTo>
                    <a:lnTo>
                      <a:pt x="821" y="1245"/>
                    </a:lnTo>
                    <a:lnTo>
                      <a:pt x="814" y="1270"/>
                    </a:lnTo>
                    <a:lnTo>
                      <a:pt x="806" y="1290"/>
                    </a:lnTo>
                    <a:lnTo>
                      <a:pt x="796" y="1308"/>
                    </a:lnTo>
                    <a:lnTo>
                      <a:pt x="782" y="1320"/>
                    </a:lnTo>
                    <a:lnTo>
                      <a:pt x="764" y="1329"/>
                    </a:lnTo>
                    <a:lnTo>
                      <a:pt x="740" y="1337"/>
                    </a:lnTo>
                    <a:lnTo>
                      <a:pt x="711" y="1341"/>
                    </a:lnTo>
                    <a:lnTo>
                      <a:pt x="700" y="1324"/>
                    </a:lnTo>
                    <a:lnTo>
                      <a:pt x="693" y="1307"/>
                    </a:lnTo>
                    <a:lnTo>
                      <a:pt x="686" y="1288"/>
                    </a:lnTo>
                    <a:lnTo>
                      <a:pt x="681" y="1270"/>
                    </a:lnTo>
                    <a:lnTo>
                      <a:pt x="673" y="1249"/>
                    </a:lnTo>
                    <a:lnTo>
                      <a:pt x="664" y="1227"/>
                    </a:lnTo>
                    <a:lnTo>
                      <a:pt x="653" y="1204"/>
                    </a:lnTo>
                    <a:lnTo>
                      <a:pt x="638" y="1179"/>
                    </a:lnTo>
                    <a:lnTo>
                      <a:pt x="573" y="1174"/>
                    </a:lnTo>
                    <a:lnTo>
                      <a:pt x="533" y="1178"/>
                    </a:lnTo>
                    <a:lnTo>
                      <a:pt x="508" y="1187"/>
                    </a:lnTo>
                    <a:lnTo>
                      <a:pt x="494" y="1205"/>
                    </a:lnTo>
                    <a:lnTo>
                      <a:pt x="481" y="1229"/>
                    </a:lnTo>
                    <a:lnTo>
                      <a:pt x="464" y="1263"/>
                    </a:lnTo>
                    <a:lnTo>
                      <a:pt x="438" y="1306"/>
                    </a:lnTo>
                    <a:lnTo>
                      <a:pt x="395" y="1359"/>
                    </a:lnTo>
                    <a:lnTo>
                      <a:pt x="373" y="1356"/>
                    </a:lnTo>
                    <a:lnTo>
                      <a:pt x="355" y="1353"/>
                    </a:lnTo>
                    <a:lnTo>
                      <a:pt x="338" y="1350"/>
                    </a:lnTo>
                    <a:lnTo>
                      <a:pt x="325" y="1345"/>
                    </a:lnTo>
                    <a:lnTo>
                      <a:pt x="311" y="1335"/>
                    </a:lnTo>
                    <a:lnTo>
                      <a:pt x="299" y="1324"/>
                    </a:lnTo>
                    <a:lnTo>
                      <a:pt x="284" y="1305"/>
                    </a:lnTo>
                    <a:lnTo>
                      <a:pt x="269" y="1278"/>
                    </a:lnTo>
                    <a:lnTo>
                      <a:pt x="237" y="1280"/>
                    </a:lnTo>
                    <a:lnTo>
                      <a:pt x="205" y="1288"/>
                    </a:lnTo>
                    <a:lnTo>
                      <a:pt x="171" y="1300"/>
                    </a:lnTo>
                    <a:lnTo>
                      <a:pt x="138" y="1314"/>
                    </a:lnTo>
                    <a:lnTo>
                      <a:pt x="102" y="1322"/>
                    </a:lnTo>
                    <a:lnTo>
                      <a:pt x="68" y="1326"/>
                    </a:lnTo>
                    <a:lnTo>
                      <a:pt x="33" y="1318"/>
                    </a:lnTo>
                    <a:lnTo>
                      <a:pt x="0" y="1296"/>
                    </a:lnTo>
                    <a:lnTo>
                      <a:pt x="17" y="1237"/>
                    </a:lnTo>
                    <a:lnTo>
                      <a:pt x="52" y="1205"/>
                    </a:lnTo>
                    <a:lnTo>
                      <a:pt x="99" y="1190"/>
                    </a:lnTo>
                    <a:lnTo>
                      <a:pt x="153" y="1184"/>
                    </a:lnTo>
                    <a:lnTo>
                      <a:pt x="207" y="1174"/>
                    </a:lnTo>
                    <a:lnTo>
                      <a:pt x="255" y="1154"/>
                    </a:lnTo>
                    <a:lnTo>
                      <a:pt x="293" y="1112"/>
                    </a:lnTo>
                    <a:lnTo>
                      <a:pt x="315" y="1044"/>
                    </a:lnTo>
                    <a:lnTo>
                      <a:pt x="375" y="994"/>
                    </a:lnTo>
                    <a:lnTo>
                      <a:pt x="411" y="964"/>
                    </a:lnTo>
                    <a:lnTo>
                      <a:pt x="422" y="946"/>
                    </a:lnTo>
                    <a:lnTo>
                      <a:pt x="421" y="936"/>
                    </a:lnTo>
                    <a:lnTo>
                      <a:pt x="409" y="924"/>
                    </a:lnTo>
                    <a:lnTo>
                      <a:pt x="396" y="906"/>
                    </a:lnTo>
                    <a:lnTo>
                      <a:pt x="386" y="876"/>
                    </a:lnTo>
                    <a:lnTo>
                      <a:pt x="387" y="828"/>
                    </a:lnTo>
                    <a:lnTo>
                      <a:pt x="422" y="819"/>
                    </a:lnTo>
                    <a:lnTo>
                      <a:pt x="458" y="816"/>
                    </a:lnTo>
                    <a:lnTo>
                      <a:pt x="492" y="815"/>
                    </a:lnTo>
                    <a:lnTo>
                      <a:pt x="527" y="818"/>
                    </a:lnTo>
                    <a:lnTo>
                      <a:pt x="558" y="822"/>
                    </a:lnTo>
                    <a:lnTo>
                      <a:pt x="590" y="828"/>
                    </a:lnTo>
                    <a:lnTo>
                      <a:pt x="618" y="833"/>
                    </a:lnTo>
                    <a:lnTo>
                      <a:pt x="648" y="837"/>
                    </a:lnTo>
                    <a:lnTo>
                      <a:pt x="747" y="786"/>
                    </a:lnTo>
                    <a:lnTo>
                      <a:pt x="838" y="732"/>
                    </a:lnTo>
                    <a:lnTo>
                      <a:pt x="917" y="671"/>
                    </a:lnTo>
                    <a:lnTo>
                      <a:pt x="989" y="606"/>
                    </a:lnTo>
                    <a:lnTo>
                      <a:pt x="1055" y="534"/>
                    </a:lnTo>
                    <a:lnTo>
                      <a:pt x="1120" y="458"/>
                    </a:lnTo>
                    <a:lnTo>
                      <a:pt x="1184" y="375"/>
                    </a:lnTo>
                    <a:lnTo>
                      <a:pt x="1250" y="288"/>
                    </a:lnTo>
                    <a:lnTo>
                      <a:pt x="1274" y="247"/>
                    </a:lnTo>
                    <a:lnTo>
                      <a:pt x="1300" y="200"/>
                    </a:lnTo>
                    <a:lnTo>
                      <a:pt x="1329" y="152"/>
                    </a:lnTo>
                    <a:lnTo>
                      <a:pt x="1362" y="107"/>
                    </a:lnTo>
                    <a:lnTo>
                      <a:pt x="1397" y="64"/>
                    </a:lnTo>
                    <a:lnTo>
                      <a:pt x="1437" y="31"/>
                    </a:lnTo>
                    <a:lnTo>
                      <a:pt x="1479" y="8"/>
                    </a:lnTo>
                    <a:lnTo>
                      <a:pt x="152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89" name="Freeform 185"/>
              <p:cNvSpPr>
                <a:spLocks/>
              </p:cNvSpPr>
              <p:nvPr/>
            </p:nvSpPr>
            <p:spPr bwMode="auto">
              <a:xfrm>
                <a:off x="1006" y="2768"/>
                <a:ext cx="56" cy="51"/>
              </a:xfrm>
              <a:custGeom>
                <a:avLst/>
                <a:gdLst>
                  <a:gd name="T0" fmla="*/ 142 w 261"/>
                  <a:gd name="T1" fmla="*/ 16 h 171"/>
                  <a:gd name="T2" fmla="*/ 176 w 261"/>
                  <a:gd name="T3" fmla="*/ 47 h 171"/>
                  <a:gd name="T4" fmla="*/ 210 w 261"/>
                  <a:gd name="T5" fmla="*/ 75 h 171"/>
                  <a:gd name="T6" fmla="*/ 243 w 261"/>
                  <a:gd name="T7" fmla="*/ 103 h 171"/>
                  <a:gd name="T8" fmla="*/ 261 w 261"/>
                  <a:gd name="T9" fmla="*/ 124 h 171"/>
                  <a:gd name="T10" fmla="*/ 261 w 261"/>
                  <a:gd name="T11" fmla="*/ 137 h 171"/>
                  <a:gd name="T12" fmla="*/ 254 w 261"/>
                  <a:gd name="T13" fmla="*/ 147 h 171"/>
                  <a:gd name="T14" fmla="*/ 241 w 261"/>
                  <a:gd name="T15" fmla="*/ 156 h 171"/>
                  <a:gd name="T16" fmla="*/ 228 w 261"/>
                  <a:gd name="T17" fmla="*/ 164 h 171"/>
                  <a:gd name="T18" fmla="*/ 209 w 261"/>
                  <a:gd name="T19" fmla="*/ 170 h 171"/>
                  <a:gd name="T20" fmla="*/ 193 w 261"/>
                  <a:gd name="T21" fmla="*/ 160 h 171"/>
                  <a:gd name="T22" fmla="*/ 186 w 261"/>
                  <a:gd name="T23" fmla="*/ 143 h 171"/>
                  <a:gd name="T24" fmla="*/ 178 w 261"/>
                  <a:gd name="T25" fmla="*/ 125 h 171"/>
                  <a:gd name="T26" fmla="*/ 167 w 261"/>
                  <a:gd name="T27" fmla="*/ 107 h 171"/>
                  <a:gd name="T28" fmla="*/ 155 w 261"/>
                  <a:gd name="T29" fmla="*/ 99 h 171"/>
                  <a:gd name="T30" fmla="*/ 141 w 261"/>
                  <a:gd name="T31" fmla="*/ 99 h 171"/>
                  <a:gd name="T32" fmla="*/ 128 w 261"/>
                  <a:gd name="T33" fmla="*/ 99 h 171"/>
                  <a:gd name="T34" fmla="*/ 114 w 261"/>
                  <a:gd name="T35" fmla="*/ 99 h 171"/>
                  <a:gd name="T36" fmla="*/ 101 w 261"/>
                  <a:gd name="T37" fmla="*/ 106 h 171"/>
                  <a:gd name="T38" fmla="*/ 87 w 261"/>
                  <a:gd name="T39" fmla="*/ 121 h 171"/>
                  <a:gd name="T40" fmla="*/ 74 w 261"/>
                  <a:gd name="T41" fmla="*/ 138 h 171"/>
                  <a:gd name="T42" fmla="*/ 61 w 261"/>
                  <a:gd name="T43" fmla="*/ 153 h 171"/>
                  <a:gd name="T44" fmla="*/ 36 w 261"/>
                  <a:gd name="T45" fmla="*/ 158 h 171"/>
                  <a:gd name="T46" fmla="*/ 14 w 261"/>
                  <a:gd name="T47" fmla="*/ 150 h 171"/>
                  <a:gd name="T48" fmla="*/ 6 w 261"/>
                  <a:gd name="T49" fmla="*/ 137 h 171"/>
                  <a:gd name="T50" fmla="*/ 2 w 261"/>
                  <a:gd name="T51" fmla="*/ 109 h 171"/>
                  <a:gd name="T52" fmla="*/ 8 w 261"/>
                  <a:gd name="T53" fmla="*/ 82 h 171"/>
                  <a:gd name="T54" fmla="*/ 26 w 261"/>
                  <a:gd name="T55" fmla="*/ 67 h 171"/>
                  <a:gd name="T56" fmla="*/ 42 w 261"/>
                  <a:gd name="T57" fmla="*/ 47 h 171"/>
                  <a:gd name="T58" fmla="*/ 56 w 261"/>
                  <a:gd name="T59" fmla="*/ 18 h 171"/>
                  <a:gd name="T60" fmla="*/ 69 w 261"/>
                  <a:gd name="T61" fmla="*/ 0 h 171"/>
                  <a:gd name="T62" fmla="*/ 84 w 261"/>
                  <a:gd name="T63" fmla="*/ 1 h 171"/>
                  <a:gd name="T64" fmla="*/ 102 w 261"/>
                  <a:gd name="T65" fmla="*/ 4 h 171"/>
                  <a:gd name="T66" fmla="*/ 117 w 261"/>
                  <a:gd name="T67" fmla="*/ 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1" h="171">
                    <a:moveTo>
                      <a:pt x="126" y="0"/>
                    </a:moveTo>
                    <a:lnTo>
                      <a:pt x="142" y="16"/>
                    </a:lnTo>
                    <a:lnTo>
                      <a:pt x="159" y="32"/>
                    </a:lnTo>
                    <a:lnTo>
                      <a:pt x="176" y="47"/>
                    </a:lnTo>
                    <a:lnTo>
                      <a:pt x="193" y="62"/>
                    </a:lnTo>
                    <a:lnTo>
                      <a:pt x="210" y="75"/>
                    </a:lnTo>
                    <a:lnTo>
                      <a:pt x="227" y="89"/>
                    </a:lnTo>
                    <a:lnTo>
                      <a:pt x="243" y="103"/>
                    </a:lnTo>
                    <a:lnTo>
                      <a:pt x="261" y="118"/>
                    </a:lnTo>
                    <a:lnTo>
                      <a:pt x="261" y="124"/>
                    </a:lnTo>
                    <a:lnTo>
                      <a:pt x="261" y="131"/>
                    </a:lnTo>
                    <a:lnTo>
                      <a:pt x="261" y="137"/>
                    </a:lnTo>
                    <a:lnTo>
                      <a:pt x="261" y="144"/>
                    </a:lnTo>
                    <a:lnTo>
                      <a:pt x="254" y="147"/>
                    </a:lnTo>
                    <a:lnTo>
                      <a:pt x="248" y="151"/>
                    </a:lnTo>
                    <a:lnTo>
                      <a:pt x="241" y="156"/>
                    </a:lnTo>
                    <a:lnTo>
                      <a:pt x="236" y="160"/>
                    </a:lnTo>
                    <a:lnTo>
                      <a:pt x="228" y="164"/>
                    </a:lnTo>
                    <a:lnTo>
                      <a:pt x="219" y="167"/>
                    </a:lnTo>
                    <a:lnTo>
                      <a:pt x="209" y="170"/>
                    </a:lnTo>
                    <a:lnTo>
                      <a:pt x="198" y="171"/>
                    </a:lnTo>
                    <a:lnTo>
                      <a:pt x="193" y="160"/>
                    </a:lnTo>
                    <a:lnTo>
                      <a:pt x="190" y="151"/>
                    </a:lnTo>
                    <a:lnTo>
                      <a:pt x="186" y="143"/>
                    </a:lnTo>
                    <a:lnTo>
                      <a:pt x="183" y="134"/>
                    </a:lnTo>
                    <a:lnTo>
                      <a:pt x="178" y="125"/>
                    </a:lnTo>
                    <a:lnTo>
                      <a:pt x="173" y="116"/>
                    </a:lnTo>
                    <a:lnTo>
                      <a:pt x="167" y="107"/>
                    </a:lnTo>
                    <a:lnTo>
                      <a:pt x="163" y="99"/>
                    </a:lnTo>
                    <a:lnTo>
                      <a:pt x="155" y="99"/>
                    </a:lnTo>
                    <a:lnTo>
                      <a:pt x="148" y="99"/>
                    </a:lnTo>
                    <a:lnTo>
                      <a:pt x="141" y="99"/>
                    </a:lnTo>
                    <a:lnTo>
                      <a:pt x="135" y="99"/>
                    </a:lnTo>
                    <a:lnTo>
                      <a:pt x="128" y="99"/>
                    </a:lnTo>
                    <a:lnTo>
                      <a:pt x="121" y="99"/>
                    </a:lnTo>
                    <a:lnTo>
                      <a:pt x="114" y="99"/>
                    </a:lnTo>
                    <a:lnTo>
                      <a:pt x="108" y="99"/>
                    </a:lnTo>
                    <a:lnTo>
                      <a:pt x="101" y="106"/>
                    </a:lnTo>
                    <a:lnTo>
                      <a:pt x="94" y="113"/>
                    </a:lnTo>
                    <a:lnTo>
                      <a:pt x="87" y="121"/>
                    </a:lnTo>
                    <a:lnTo>
                      <a:pt x="81" y="130"/>
                    </a:lnTo>
                    <a:lnTo>
                      <a:pt x="74" y="138"/>
                    </a:lnTo>
                    <a:lnTo>
                      <a:pt x="68" y="146"/>
                    </a:lnTo>
                    <a:lnTo>
                      <a:pt x="61" y="153"/>
                    </a:lnTo>
                    <a:lnTo>
                      <a:pt x="55" y="162"/>
                    </a:lnTo>
                    <a:lnTo>
                      <a:pt x="36" y="158"/>
                    </a:lnTo>
                    <a:lnTo>
                      <a:pt x="24" y="154"/>
                    </a:lnTo>
                    <a:lnTo>
                      <a:pt x="14" y="150"/>
                    </a:lnTo>
                    <a:lnTo>
                      <a:pt x="9" y="146"/>
                    </a:lnTo>
                    <a:lnTo>
                      <a:pt x="6" y="137"/>
                    </a:lnTo>
                    <a:lnTo>
                      <a:pt x="5" y="126"/>
                    </a:lnTo>
                    <a:lnTo>
                      <a:pt x="2" y="109"/>
                    </a:lnTo>
                    <a:lnTo>
                      <a:pt x="0" y="90"/>
                    </a:lnTo>
                    <a:lnTo>
                      <a:pt x="8" y="82"/>
                    </a:lnTo>
                    <a:lnTo>
                      <a:pt x="18" y="75"/>
                    </a:lnTo>
                    <a:lnTo>
                      <a:pt x="26" y="67"/>
                    </a:lnTo>
                    <a:lnTo>
                      <a:pt x="34" y="58"/>
                    </a:lnTo>
                    <a:lnTo>
                      <a:pt x="42" y="47"/>
                    </a:lnTo>
                    <a:lnTo>
                      <a:pt x="49" y="33"/>
                    </a:lnTo>
                    <a:lnTo>
                      <a:pt x="56" y="18"/>
                    </a:lnTo>
                    <a:lnTo>
                      <a:pt x="63" y="0"/>
                    </a:lnTo>
                    <a:lnTo>
                      <a:pt x="69" y="0"/>
                    </a:lnTo>
                    <a:lnTo>
                      <a:pt x="77" y="1"/>
                    </a:lnTo>
                    <a:lnTo>
                      <a:pt x="84" y="1"/>
                    </a:lnTo>
                    <a:lnTo>
                      <a:pt x="94" y="4"/>
                    </a:lnTo>
                    <a:lnTo>
                      <a:pt x="102" y="4"/>
                    </a:lnTo>
                    <a:lnTo>
                      <a:pt x="110" y="4"/>
                    </a:lnTo>
                    <a:lnTo>
                      <a:pt x="117" y="3"/>
                    </a:lnTo>
                    <a:lnTo>
                      <a:pt x="126"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90" name="Freeform 186"/>
              <p:cNvSpPr>
                <a:spLocks/>
              </p:cNvSpPr>
              <p:nvPr/>
            </p:nvSpPr>
            <p:spPr bwMode="auto">
              <a:xfrm>
                <a:off x="732" y="2736"/>
                <a:ext cx="90" cy="960"/>
              </a:xfrm>
              <a:custGeom>
                <a:avLst/>
                <a:gdLst>
                  <a:gd name="T0" fmla="*/ 92 w 414"/>
                  <a:gd name="T1" fmla="*/ 0 h 3212"/>
                  <a:gd name="T2" fmla="*/ 100 w 414"/>
                  <a:gd name="T3" fmla="*/ 9 h 3212"/>
                  <a:gd name="T4" fmla="*/ 114 w 414"/>
                  <a:gd name="T5" fmla="*/ 18 h 3212"/>
                  <a:gd name="T6" fmla="*/ 133 w 414"/>
                  <a:gd name="T7" fmla="*/ 26 h 3212"/>
                  <a:gd name="T8" fmla="*/ 155 w 414"/>
                  <a:gd name="T9" fmla="*/ 36 h 3212"/>
                  <a:gd name="T10" fmla="*/ 175 w 414"/>
                  <a:gd name="T11" fmla="*/ 44 h 3212"/>
                  <a:gd name="T12" fmla="*/ 196 w 414"/>
                  <a:gd name="T13" fmla="*/ 53 h 3212"/>
                  <a:gd name="T14" fmla="*/ 210 w 414"/>
                  <a:gd name="T15" fmla="*/ 62 h 3212"/>
                  <a:gd name="T16" fmla="*/ 218 w 414"/>
                  <a:gd name="T17" fmla="*/ 73 h 3212"/>
                  <a:gd name="T18" fmla="*/ 248 w 414"/>
                  <a:gd name="T19" fmla="*/ 195 h 3212"/>
                  <a:gd name="T20" fmla="*/ 263 w 414"/>
                  <a:gd name="T21" fmla="*/ 319 h 3212"/>
                  <a:gd name="T22" fmla="*/ 266 w 414"/>
                  <a:gd name="T23" fmla="*/ 444 h 3212"/>
                  <a:gd name="T24" fmla="*/ 266 w 414"/>
                  <a:gd name="T25" fmla="*/ 570 h 3212"/>
                  <a:gd name="T26" fmla="*/ 262 w 414"/>
                  <a:gd name="T27" fmla="*/ 692 h 3212"/>
                  <a:gd name="T28" fmla="*/ 263 w 414"/>
                  <a:gd name="T29" fmla="*/ 812 h 3212"/>
                  <a:gd name="T30" fmla="*/ 274 w 414"/>
                  <a:gd name="T31" fmla="*/ 925 h 3212"/>
                  <a:gd name="T32" fmla="*/ 299 w 414"/>
                  <a:gd name="T33" fmla="*/ 1035 h 3212"/>
                  <a:gd name="T34" fmla="*/ 283 w 414"/>
                  <a:gd name="T35" fmla="*/ 1277 h 3212"/>
                  <a:gd name="T36" fmla="*/ 280 w 414"/>
                  <a:gd name="T37" fmla="*/ 1520 h 3212"/>
                  <a:gd name="T38" fmla="*/ 283 w 414"/>
                  <a:gd name="T39" fmla="*/ 1762 h 3212"/>
                  <a:gd name="T40" fmla="*/ 296 w 414"/>
                  <a:gd name="T41" fmla="*/ 2004 h 3212"/>
                  <a:gd name="T42" fmla="*/ 313 w 414"/>
                  <a:gd name="T43" fmla="*/ 2244 h 3212"/>
                  <a:gd name="T44" fmla="*/ 337 w 414"/>
                  <a:gd name="T45" fmla="*/ 2484 h 3212"/>
                  <a:gd name="T46" fmla="*/ 362 w 414"/>
                  <a:gd name="T47" fmla="*/ 2722 h 3212"/>
                  <a:gd name="T48" fmla="*/ 389 w 414"/>
                  <a:gd name="T49" fmla="*/ 2961 h 3212"/>
                  <a:gd name="T50" fmla="*/ 397 w 414"/>
                  <a:gd name="T51" fmla="*/ 3007 h 3212"/>
                  <a:gd name="T52" fmla="*/ 407 w 414"/>
                  <a:gd name="T53" fmla="*/ 3051 h 3212"/>
                  <a:gd name="T54" fmla="*/ 412 w 414"/>
                  <a:gd name="T55" fmla="*/ 3089 h 3212"/>
                  <a:gd name="T56" fmla="*/ 414 w 414"/>
                  <a:gd name="T57" fmla="*/ 3123 h 3212"/>
                  <a:gd name="T58" fmla="*/ 408 w 414"/>
                  <a:gd name="T59" fmla="*/ 3150 h 3212"/>
                  <a:gd name="T60" fmla="*/ 396 w 414"/>
                  <a:gd name="T61" fmla="*/ 3172 h 3212"/>
                  <a:gd name="T62" fmla="*/ 375 w 414"/>
                  <a:gd name="T63" fmla="*/ 3186 h 3212"/>
                  <a:gd name="T64" fmla="*/ 344 w 414"/>
                  <a:gd name="T65" fmla="*/ 3194 h 3212"/>
                  <a:gd name="T66" fmla="*/ 312 w 414"/>
                  <a:gd name="T67" fmla="*/ 3203 h 3212"/>
                  <a:gd name="T68" fmla="*/ 273 w 414"/>
                  <a:gd name="T69" fmla="*/ 3210 h 3212"/>
                  <a:gd name="T70" fmla="*/ 229 w 414"/>
                  <a:gd name="T71" fmla="*/ 3212 h 3212"/>
                  <a:gd name="T72" fmla="*/ 185 w 414"/>
                  <a:gd name="T73" fmla="*/ 3211 h 3212"/>
                  <a:gd name="T74" fmla="*/ 141 w 414"/>
                  <a:gd name="T75" fmla="*/ 3200 h 3212"/>
                  <a:gd name="T76" fmla="*/ 102 w 414"/>
                  <a:gd name="T77" fmla="*/ 3182 h 3212"/>
                  <a:gd name="T78" fmla="*/ 69 w 414"/>
                  <a:gd name="T79" fmla="*/ 3153 h 3212"/>
                  <a:gd name="T80" fmla="*/ 47 w 414"/>
                  <a:gd name="T81" fmla="*/ 3114 h 3212"/>
                  <a:gd name="T82" fmla="*/ 51 w 414"/>
                  <a:gd name="T83" fmla="*/ 2863 h 3212"/>
                  <a:gd name="T84" fmla="*/ 47 w 414"/>
                  <a:gd name="T85" fmla="*/ 2616 h 3212"/>
                  <a:gd name="T86" fmla="*/ 38 w 414"/>
                  <a:gd name="T87" fmla="*/ 2366 h 3212"/>
                  <a:gd name="T88" fmla="*/ 27 w 414"/>
                  <a:gd name="T89" fmla="*/ 2119 h 3212"/>
                  <a:gd name="T90" fmla="*/ 17 w 414"/>
                  <a:gd name="T91" fmla="*/ 1867 h 3212"/>
                  <a:gd name="T92" fmla="*/ 12 w 414"/>
                  <a:gd name="T93" fmla="*/ 1615 h 3212"/>
                  <a:gd name="T94" fmla="*/ 15 w 414"/>
                  <a:gd name="T95" fmla="*/ 1357 h 3212"/>
                  <a:gd name="T96" fmla="*/ 30 w 414"/>
                  <a:gd name="T97" fmla="*/ 1097 h 3212"/>
                  <a:gd name="T98" fmla="*/ 12 w 414"/>
                  <a:gd name="T99" fmla="*/ 1001 h 3212"/>
                  <a:gd name="T100" fmla="*/ 3 w 414"/>
                  <a:gd name="T101" fmla="*/ 855 h 3212"/>
                  <a:gd name="T102" fmla="*/ 0 w 414"/>
                  <a:gd name="T103" fmla="*/ 679 h 3212"/>
                  <a:gd name="T104" fmla="*/ 6 w 414"/>
                  <a:gd name="T105" fmla="*/ 491 h 3212"/>
                  <a:gd name="T106" fmla="*/ 18 w 414"/>
                  <a:gd name="T107" fmla="*/ 309 h 3212"/>
                  <a:gd name="T108" fmla="*/ 37 w 414"/>
                  <a:gd name="T109" fmla="*/ 155 h 3212"/>
                  <a:gd name="T110" fmla="*/ 60 w 414"/>
                  <a:gd name="T111" fmla="*/ 44 h 3212"/>
                  <a:gd name="T112" fmla="*/ 92 w 414"/>
                  <a:gd name="T113" fmla="*/ 0 h 3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4" h="3212">
                    <a:moveTo>
                      <a:pt x="92" y="0"/>
                    </a:moveTo>
                    <a:lnTo>
                      <a:pt x="100" y="9"/>
                    </a:lnTo>
                    <a:lnTo>
                      <a:pt x="114" y="18"/>
                    </a:lnTo>
                    <a:lnTo>
                      <a:pt x="133" y="26"/>
                    </a:lnTo>
                    <a:lnTo>
                      <a:pt x="155" y="36"/>
                    </a:lnTo>
                    <a:lnTo>
                      <a:pt x="175" y="44"/>
                    </a:lnTo>
                    <a:lnTo>
                      <a:pt x="196" y="53"/>
                    </a:lnTo>
                    <a:lnTo>
                      <a:pt x="210" y="62"/>
                    </a:lnTo>
                    <a:lnTo>
                      <a:pt x="218" y="73"/>
                    </a:lnTo>
                    <a:lnTo>
                      <a:pt x="248" y="195"/>
                    </a:lnTo>
                    <a:lnTo>
                      <a:pt x="263" y="319"/>
                    </a:lnTo>
                    <a:lnTo>
                      <a:pt x="266" y="444"/>
                    </a:lnTo>
                    <a:lnTo>
                      <a:pt x="266" y="570"/>
                    </a:lnTo>
                    <a:lnTo>
                      <a:pt x="262" y="692"/>
                    </a:lnTo>
                    <a:lnTo>
                      <a:pt x="263" y="812"/>
                    </a:lnTo>
                    <a:lnTo>
                      <a:pt x="274" y="925"/>
                    </a:lnTo>
                    <a:lnTo>
                      <a:pt x="299" y="1035"/>
                    </a:lnTo>
                    <a:lnTo>
                      <a:pt x="283" y="1277"/>
                    </a:lnTo>
                    <a:lnTo>
                      <a:pt x="280" y="1520"/>
                    </a:lnTo>
                    <a:lnTo>
                      <a:pt x="283" y="1762"/>
                    </a:lnTo>
                    <a:lnTo>
                      <a:pt x="296" y="2004"/>
                    </a:lnTo>
                    <a:lnTo>
                      <a:pt x="313" y="2244"/>
                    </a:lnTo>
                    <a:lnTo>
                      <a:pt x="337" y="2484"/>
                    </a:lnTo>
                    <a:lnTo>
                      <a:pt x="362" y="2722"/>
                    </a:lnTo>
                    <a:lnTo>
                      <a:pt x="389" y="2961"/>
                    </a:lnTo>
                    <a:lnTo>
                      <a:pt x="397" y="3007"/>
                    </a:lnTo>
                    <a:lnTo>
                      <a:pt x="407" y="3051"/>
                    </a:lnTo>
                    <a:lnTo>
                      <a:pt x="412" y="3089"/>
                    </a:lnTo>
                    <a:lnTo>
                      <a:pt x="414" y="3123"/>
                    </a:lnTo>
                    <a:lnTo>
                      <a:pt x="408" y="3150"/>
                    </a:lnTo>
                    <a:lnTo>
                      <a:pt x="396" y="3172"/>
                    </a:lnTo>
                    <a:lnTo>
                      <a:pt x="375" y="3186"/>
                    </a:lnTo>
                    <a:lnTo>
                      <a:pt x="344" y="3194"/>
                    </a:lnTo>
                    <a:lnTo>
                      <a:pt x="312" y="3203"/>
                    </a:lnTo>
                    <a:lnTo>
                      <a:pt x="273" y="3210"/>
                    </a:lnTo>
                    <a:lnTo>
                      <a:pt x="229" y="3212"/>
                    </a:lnTo>
                    <a:lnTo>
                      <a:pt x="185" y="3211"/>
                    </a:lnTo>
                    <a:lnTo>
                      <a:pt x="141" y="3200"/>
                    </a:lnTo>
                    <a:lnTo>
                      <a:pt x="102" y="3182"/>
                    </a:lnTo>
                    <a:lnTo>
                      <a:pt x="69" y="3153"/>
                    </a:lnTo>
                    <a:lnTo>
                      <a:pt x="47" y="3114"/>
                    </a:lnTo>
                    <a:lnTo>
                      <a:pt x="51" y="2863"/>
                    </a:lnTo>
                    <a:lnTo>
                      <a:pt x="47" y="2616"/>
                    </a:lnTo>
                    <a:lnTo>
                      <a:pt x="38" y="2366"/>
                    </a:lnTo>
                    <a:lnTo>
                      <a:pt x="27" y="2119"/>
                    </a:lnTo>
                    <a:lnTo>
                      <a:pt x="17" y="1867"/>
                    </a:lnTo>
                    <a:lnTo>
                      <a:pt x="12" y="1615"/>
                    </a:lnTo>
                    <a:lnTo>
                      <a:pt x="15" y="1357"/>
                    </a:lnTo>
                    <a:lnTo>
                      <a:pt x="30" y="1097"/>
                    </a:lnTo>
                    <a:lnTo>
                      <a:pt x="12" y="1001"/>
                    </a:lnTo>
                    <a:lnTo>
                      <a:pt x="3" y="855"/>
                    </a:lnTo>
                    <a:lnTo>
                      <a:pt x="0" y="679"/>
                    </a:lnTo>
                    <a:lnTo>
                      <a:pt x="6" y="491"/>
                    </a:lnTo>
                    <a:lnTo>
                      <a:pt x="18" y="309"/>
                    </a:lnTo>
                    <a:lnTo>
                      <a:pt x="37" y="155"/>
                    </a:lnTo>
                    <a:lnTo>
                      <a:pt x="60" y="44"/>
                    </a:lnTo>
                    <a:lnTo>
                      <a:pt x="9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15" name="Group 463"/>
          <p:cNvGrpSpPr>
            <a:grpSpLocks/>
          </p:cNvGrpSpPr>
          <p:nvPr/>
        </p:nvGrpSpPr>
        <p:grpSpPr bwMode="auto">
          <a:xfrm>
            <a:off x="5277967" y="3390146"/>
            <a:ext cx="838200" cy="2416175"/>
            <a:chOff x="363" y="300"/>
            <a:chExt cx="766" cy="3402"/>
          </a:xfrm>
        </p:grpSpPr>
        <p:sp>
          <p:nvSpPr>
            <p:cNvPr id="357" name="Freeform 121"/>
            <p:cNvSpPr>
              <a:spLocks noEditPoints="1"/>
            </p:cNvSpPr>
            <p:nvPr/>
          </p:nvSpPr>
          <p:spPr bwMode="auto">
            <a:xfrm>
              <a:off x="363" y="300"/>
              <a:ext cx="766" cy="3402"/>
            </a:xfrm>
            <a:custGeom>
              <a:avLst/>
              <a:gdLst>
                <a:gd name="T0" fmla="*/ 1868 w 3524"/>
                <a:gd name="T1" fmla="*/ 518 h 11383"/>
                <a:gd name="T2" fmla="*/ 1951 w 3524"/>
                <a:gd name="T3" fmla="*/ 797 h 11383"/>
                <a:gd name="T4" fmla="*/ 2064 w 3524"/>
                <a:gd name="T5" fmla="*/ 1175 h 11383"/>
                <a:gd name="T6" fmla="*/ 2354 w 3524"/>
                <a:gd name="T7" fmla="*/ 1403 h 11383"/>
                <a:gd name="T8" fmla="*/ 2284 w 3524"/>
                <a:gd name="T9" fmla="*/ 1553 h 11383"/>
                <a:gd name="T10" fmla="*/ 1898 w 3524"/>
                <a:gd name="T11" fmla="*/ 1680 h 11383"/>
                <a:gd name="T12" fmla="*/ 2403 w 3524"/>
                <a:gd name="T13" fmla="*/ 2181 h 11383"/>
                <a:gd name="T14" fmla="*/ 1918 w 3524"/>
                <a:gd name="T15" fmla="*/ 2391 h 11383"/>
                <a:gd name="T16" fmla="*/ 2526 w 3524"/>
                <a:gd name="T17" fmla="*/ 2692 h 11383"/>
                <a:gd name="T18" fmla="*/ 2158 w 3524"/>
                <a:gd name="T19" fmla="*/ 2939 h 11383"/>
                <a:gd name="T20" fmla="*/ 2408 w 3524"/>
                <a:gd name="T21" fmla="*/ 3261 h 11383"/>
                <a:gd name="T22" fmla="*/ 2507 w 3524"/>
                <a:gd name="T23" fmla="*/ 3625 h 11383"/>
                <a:gd name="T24" fmla="*/ 1876 w 3524"/>
                <a:gd name="T25" fmla="*/ 3551 h 11383"/>
                <a:gd name="T26" fmla="*/ 2003 w 3524"/>
                <a:gd name="T27" fmla="*/ 3884 h 11383"/>
                <a:gd name="T28" fmla="*/ 2734 w 3524"/>
                <a:gd name="T29" fmla="*/ 4473 h 11383"/>
                <a:gd name="T30" fmla="*/ 2767 w 3524"/>
                <a:gd name="T31" fmla="*/ 4828 h 11383"/>
                <a:gd name="T32" fmla="*/ 2316 w 3524"/>
                <a:gd name="T33" fmla="*/ 5014 h 11383"/>
                <a:gd name="T34" fmla="*/ 2528 w 3524"/>
                <a:gd name="T35" fmla="*/ 5187 h 11383"/>
                <a:gd name="T36" fmla="*/ 2759 w 3524"/>
                <a:gd name="T37" fmla="*/ 5705 h 11383"/>
                <a:gd name="T38" fmla="*/ 3200 w 3524"/>
                <a:gd name="T39" fmla="*/ 5986 h 11383"/>
                <a:gd name="T40" fmla="*/ 2795 w 3524"/>
                <a:gd name="T41" fmla="*/ 6464 h 11383"/>
                <a:gd name="T42" fmla="*/ 3071 w 3524"/>
                <a:gd name="T43" fmla="*/ 7261 h 11383"/>
                <a:gd name="T44" fmla="*/ 2786 w 3524"/>
                <a:gd name="T45" fmla="*/ 7620 h 11383"/>
                <a:gd name="T46" fmla="*/ 3198 w 3524"/>
                <a:gd name="T47" fmla="*/ 7958 h 11383"/>
                <a:gd name="T48" fmla="*/ 3090 w 3524"/>
                <a:gd name="T49" fmla="*/ 8421 h 11383"/>
                <a:gd name="T50" fmla="*/ 2690 w 3524"/>
                <a:gd name="T51" fmla="*/ 8243 h 11383"/>
                <a:gd name="T52" fmla="*/ 2038 w 3524"/>
                <a:gd name="T53" fmla="*/ 9904 h 11383"/>
                <a:gd name="T54" fmla="*/ 1394 w 3524"/>
                <a:gd name="T55" fmla="*/ 8392 h 11383"/>
                <a:gd name="T56" fmla="*/ 664 w 3524"/>
                <a:gd name="T57" fmla="*/ 8520 h 11383"/>
                <a:gd name="T58" fmla="*/ 433 w 3524"/>
                <a:gd name="T59" fmla="*/ 8192 h 11383"/>
                <a:gd name="T60" fmla="*/ 1058 w 3524"/>
                <a:gd name="T61" fmla="*/ 7759 h 11383"/>
                <a:gd name="T62" fmla="*/ 350 w 3524"/>
                <a:gd name="T63" fmla="*/ 7740 h 11383"/>
                <a:gd name="T64" fmla="*/ 491 w 3524"/>
                <a:gd name="T65" fmla="*/ 7224 h 11383"/>
                <a:gd name="T66" fmla="*/ 1139 w 3524"/>
                <a:gd name="T67" fmla="*/ 7097 h 11383"/>
                <a:gd name="T68" fmla="*/ 797 w 3524"/>
                <a:gd name="T69" fmla="*/ 6749 h 11383"/>
                <a:gd name="T70" fmla="*/ 1234 w 3524"/>
                <a:gd name="T71" fmla="*/ 6166 h 11383"/>
                <a:gd name="T72" fmla="*/ 766 w 3524"/>
                <a:gd name="T73" fmla="*/ 5844 h 11383"/>
                <a:gd name="T74" fmla="*/ 1560 w 3524"/>
                <a:gd name="T75" fmla="*/ 5267 h 11383"/>
                <a:gd name="T76" fmla="*/ 1026 w 3524"/>
                <a:gd name="T77" fmla="*/ 5316 h 11383"/>
                <a:gd name="T78" fmla="*/ 1651 w 3524"/>
                <a:gd name="T79" fmla="*/ 4463 h 11383"/>
                <a:gd name="T80" fmla="*/ 1193 w 3524"/>
                <a:gd name="T81" fmla="*/ 4278 h 11383"/>
                <a:gd name="T82" fmla="*/ 1126 w 3524"/>
                <a:gd name="T83" fmla="*/ 3997 h 11383"/>
                <a:gd name="T84" fmla="*/ 1621 w 3524"/>
                <a:gd name="T85" fmla="*/ 3552 h 11383"/>
                <a:gd name="T86" fmla="*/ 710 w 3524"/>
                <a:gd name="T87" fmla="*/ 3574 h 11383"/>
                <a:gd name="T88" fmla="*/ 1551 w 3524"/>
                <a:gd name="T89" fmla="*/ 3198 h 11383"/>
                <a:gd name="T90" fmla="*/ 935 w 3524"/>
                <a:gd name="T91" fmla="*/ 3249 h 11383"/>
                <a:gd name="T92" fmla="*/ 1691 w 3524"/>
                <a:gd name="T93" fmla="*/ 2688 h 11383"/>
                <a:gd name="T94" fmla="*/ 890 w 3524"/>
                <a:gd name="T95" fmla="*/ 2786 h 11383"/>
                <a:gd name="T96" fmla="*/ 1624 w 3524"/>
                <a:gd name="T97" fmla="*/ 2361 h 11383"/>
                <a:gd name="T98" fmla="*/ 1534 w 3524"/>
                <a:gd name="T99" fmla="*/ 2158 h 11383"/>
                <a:gd name="T100" fmla="*/ 1302 w 3524"/>
                <a:gd name="T101" fmla="*/ 1985 h 11383"/>
                <a:gd name="T102" fmla="*/ 1487 w 3524"/>
                <a:gd name="T103" fmla="*/ 1463 h 11383"/>
                <a:gd name="T104" fmla="*/ 1466 w 3524"/>
                <a:gd name="T105" fmla="*/ 1296 h 11383"/>
                <a:gd name="T106" fmla="*/ 1398 w 3524"/>
                <a:gd name="T107" fmla="*/ 928 h 11383"/>
                <a:gd name="T108" fmla="*/ 1764 w 3524"/>
                <a:gd name="T109" fmla="*/ 578 h 11383"/>
                <a:gd name="T110" fmla="*/ 1504 w 3524"/>
                <a:gd name="T111" fmla="*/ 452 h 11383"/>
                <a:gd name="T112" fmla="*/ 1991 w 3524"/>
                <a:gd name="T113" fmla="*/ 7025 h 11383"/>
                <a:gd name="T114" fmla="*/ 1925 w 3524"/>
                <a:gd name="T115" fmla="*/ 5298 h 11383"/>
                <a:gd name="T116" fmla="*/ 2219 w 3524"/>
                <a:gd name="T117" fmla="*/ 7134 h 11383"/>
                <a:gd name="T118" fmla="*/ 1543 w 3524"/>
                <a:gd name="T119" fmla="*/ 2490 h 11383"/>
                <a:gd name="T120" fmla="*/ 1652 w 3524"/>
                <a:gd name="T121" fmla="*/ 1741 h 11383"/>
                <a:gd name="T122" fmla="*/ 1988 w 3524"/>
                <a:gd name="T123" fmla="*/ 443 h 11383"/>
                <a:gd name="T124" fmla="*/ 1855 w 3524"/>
                <a:gd name="T125" fmla="*/ 775 h 1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24" h="11383">
                  <a:moveTo>
                    <a:pt x="1868" y="306"/>
                  </a:moveTo>
                  <a:lnTo>
                    <a:pt x="1876" y="308"/>
                  </a:lnTo>
                  <a:lnTo>
                    <a:pt x="1886" y="312"/>
                  </a:lnTo>
                  <a:lnTo>
                    <a:pt x="1897" y="315"/>
                  </a:lnTo>
                  <a:lnTo>
                    <a:pt x="1913" y="320"/>
                  </a:lnTo>
                  <a:lnTo>
                    <a:pt x="1935" y="326"/>
                  </a:lnTo>
                  <a:lnTo>
                    <a:pt x="1967" y="337"/>
                  </a:lnTo>
                  <a:lnTo>
                    <a:pt x="2009" y="350"/>
                  </a:lnTo>
                  <a:lnTo>
                    <a:pt x="2066" y="369"/>
                  </a:lnTo>
                  <a:lnTo>
                    <a:pt x="2065" y="388"/>
                  </a:lnTo>
                  <a:lnTo>
                    <a:pt x="2064" y="403"/>
                  </a:lnTo>
                  <a:lnTo>
                    <a:pt x="2060" y="415"/>
                  </a:lnTo>
                  <a:lnTo>
                    <a:pt x="2058" y="423"/>
                  </a:lnTo>
                  <a:lnTo>
                    <a:pt x="2053" y="430"/>
                  </a:lnTo>
                  <a:lnTo>
                    <a:pt x="2047" y="437"/>
                  </a:lnTo>
                  <a:lnTo>
                    <a:pt x="2039" y="446"/>
                  </a:lnTo>
                  <a:lnTo>
                    <a:pt x="2031" y="459"/>
                  </a:lnTo>
                  <a:lnTo>
                    <a:pt x="2060" y="474"/>
                  </a:lnTo>
                  <a:lnTo>
                    <a:pt x="2085" y="490"/>
                  </a:lnTo>
                  <a:lnTo>
                    <a:pt x="2103" y="504"/>
                  </a:lnTo>
                  <a:lnTo>
                    <a:pt x="2118" y="519"/>
                  </a:lnTo>
                  <a:lnTo>
                    <a:pt x="2127" y="533"/>
                  </a:lnTo>
                  <a:lnTo>
                    <a:pt x="2134" y="551"/>
                  </a:lnTo>
                  <a:lnTo>
                    <a:pt x="2137" y="570"/>
                  </a:lnTo>
                  <a:lnTo>
                    <a:pt x="2139" y="594"/>
                  </a:lnTo>
                  <a:lnTo>
                    <a:pt x="2107" y="596"/>
                  </a:lnTo>
                  <a:lnTo>
                    <a:pt x="2076" y="599"/>
                  </a:lnTo>
                  <a:lnTo>
                    <a:pt x="2042" y="597"/>
                  </a:lnTo>
                  <a:lnTo>
                    <a:pt x="2010" y="596"/>
                  </a:lnTo>
                  <a:lnTo>
                    <a:pt x="1975" y="589"/>
                  </a:lnTo>
                  <a:lnTo>
                    <a:pt x="1940" y="578"/>
                  </a:lnTo>
                  <a:lnTo>
                    <a:pt x="1904" y="562"/>
                  </a:lnTo>
                  <a:lnTo>
                    <a:pt x="1868" y="539"/>
                  </a:lnTo>
                  <a:lnTo>
                    <a:pt x="1868" y="532"/>
                  </a:lnTo>
                  <a:lnTo>
                    <a:pt x="1868" y="525"/>
                  </a:lnTo>
                  <a:lnTo>
                    <a:pt x="1868" y="518"/>
                  </a:lnTo>
                  <a:lnTo>
                    <a:pt x="1868" y="512"/>
                  </a:lnTo>
                  <a:lnTo>
                    <a:pt x="1868" y="505"/>
                  </a:lnTo>
                  <a:lnTo>
                    <a:pt x="1868" y="499"/>
                  </a:lnTo>
                  <a:lnTo>
                    <a:pt x="1868" y="492"/>
                  </a:lnTo>
                  <a:lnTo>
                    <a:pt x="1868" y="486"/>
                  </a:lnTo>
                  <a:lnTo>
                    <a:pt x="1861" y="486"/>
                  </a:lnTo>
                  <a:lnTo>
                    <a:pt x="1854" y="486"/>
                  </a:lnTo>
                  <a:lnTo>
                    <a:pt x="1847" y="486"/>
                  </a:lnTo>
                  <a:lnTo>
                    <a:pt x="1841" y="486"/>
                  </a:lnTo>
                  <a:lnTo>
                    <a:pt x="1844" y="510"/>
                  </a:lnTo>
                  <a:lnTo>
                    <a:pt x="1849" y="531"/>
                  </a:lnTo>
                  <a:lnTo>
                    <a:pt x="1854" y="549"/>
                  </a:lnTo>
                  <a:lnTo>
                    <a:pt x="1861" y="565"/>
                  </a:lnTo>
                  <a:lnTo>
                    <a:pt x="1868" y="578"/>
                  </a:lnTo>
                  <a:lnTo>
                    <a:pt x="1876" y="593"/>
                  </a:lnTo>
                  <a:lnTo>
                    <a:pt x="1885" y="606"/>
                  </a:lnTo>
                  <a:lnTo>
                    <a:pt x="1895" y="620"/>
                  </a:lnTo>
                  <a:lnTo>
                    <a:pt x="1938" y="627"/>
                  </a:lnTo>
                  <a:lnTo>
                    <a:pt x="1986" y="641"/>
                  </a:lnTo>
                  <a:lnTo>
                    <a:pt x="2035" y="660"/>
                  </a:lnTo>
                  <a:lnTo>
                    <a:pt x="2086" y="685"/>
                  </a:lnTo>
                  <a:lnTo>
                    <a:pt x="2133" y="710"/>
                  </a:lnTo>
                  <a:lnTo>
                    <a:pt x="2175" y="739"/>
                  </a:lnTo>
                  <a:lnTo>
                    <a:pt x="2210" y="766"/>
                  </a:lnTo>
                  <a:lnTo>
                    <a:pt x="2237" y="792"/>
                  </a:lnTo>
                  <a:lnTo>
                    <a:pt x="2237" y="803"/>
                  </a:lnTo>
                  <a:lnTo>
                    <a:pt x="2237" y="812"/>
                  </a:lnTo>
                  <a:lnTo>
                    <a:pt x="2237" y="819"/>
                  </a:lnTo>
                  <a:lnTo>
                    <a:pt x="2237" y="828"/>
                  </a:lnTo>
                  <a:lnTo>
                    <a:pt x="2171" y="848"/>
                  </a:lnTo>
                  <a:lnTo>
                    <a:pt x="2123" y="855"/>
                  </a:lnTo>
                  <a:lnTo>
                    <a:pt x="2089" y="850"/>
                  </a:lnTo>
                  <a:lnTo>
                    <a:pt x="2061" y="839"/>
                  </a:lnTo>
                  <a:lnTo>
                    <a:pt x="2033" y="824"/>
                  </a:lnTo>
                  <a:lnTo>
                    <a:pt x="1999" y="809"/>
                  </a:lnTo>
                  <a:lnTo>
                    <a:pt x="1951" y="797"/>
                  </a:lnTo>
                  <a:lnTo>
                    <a:pt x="1886" y="792"/>
                  </a:lnTo>
                  <a:lnTo>
                    <a:pt x="1885" y="801"/>
                  </a:lnTo>
                  <a:lnTo>
                    <a:pt x="1885" y="811"/>
                  </a:lnTo>
                  <a:lnTo>
                    <a:pt x="1885" y="820"/>
                  </a:lnTo>
                  <a:lnTo>
                    <a:pt x="1885" y="831"/>
                  </a:lnTo>
                  <a:lnTo>
                    <a:pt x="1882" y="841"/>
                  </a:lnTo>
                  <a:lnTo>
                    <a:pt x="1881" y="851"/>
                  </a:lnTo>
                  <a:lnTo>
                    <a:pt x="1879" y="862"/>
                  </a:lnTo>
                  <a:lnTo>
                    <a:pt x="1878" y="873"/>
                  </a:lnTo>
                  <a:lnTo>
                    <a:pt x="1897" y="882"/>
                  </a:lnTo>
                  <a:lnTo>
                    <a:pt x="1918" y="889"/>
                  </a:lnTo>
                  <a:lnTo>
                    <a:pt x="1938" y="893"/>
                  </a:lnTo>
                  <a:lnTo>
                    <a:pt x="1958" y="894"/>
                  </a:lnTo>
                  <a:lnTo>
                    <a:pt x="1976" y="893"/>
                  </a:lnTo>
                  <a:lnTo>
                    <a:pt x="1994" y="892"/>
                  </a:lnTo>
                  <a:lnTo>
                    <a:pt x="2008" y="890"/>
                  </a:lnTo>
                  <a:lnTo>
                    <a:pt x="2021" y="890"/>
                  </a:lnTo>
                  <a:lnTo>
                    <a:pt x="2024" y="898"/>
                  </a:lnTo>
                  <a:lnTo>
                    <a:pt x="2026" y="906"/>
                  </a:lnTo>
                  <a:lnTo>
                    <a:pt x="2027" y="912"/>
                  </a:lnTo>
                  <a:lnTo>
                    <a:pt x="2029" y="919"/>
                  </a:lnTo>
                  <a:lnTo>
                    <a:pt x="2031" y="926"/>
                  </a:lnTo>
                  <a:lnTo>
                    <a:pt x="2033" y="935"/>
                  </a:lnTo>
                  <a:lnTo>
                    <a:pt x="2035" y="947"/>
                  </a:lnTo>
                  <a:lnTo>
                    <a:pt x="2039" y="963"/>
                  </a:lnTo>
                  <a:lnTo>
                    <a:pt x="2069" y="997"/>
                  </a:lnTo>
                  <a:lnTo>
                    <a:pt x="2104" y="1027"/>
                  </a:lnTo>
                  <a:lnTo>
                    <a:pt x="2142" y="1052"/>
                  </a:lnTo>
                  <a:lnTo>
                    <a:pt x="2180" y="1078"/>
                  </a:lnTo>
                  <a:lnTo>
                    <a:pt x="2214" y="1105"/>
                  </a:lnTo>
                  <a:lnTo>
                    <a:pt x="2245" y="1141"/>
                  </a:lnTo>
                  <a:lnTo>
                    <a:pt x="2269" y="1185"/>
                  </a:lnTo>
                  <a:lnTo>
                    <a:pt x="2282" y="1241"/>
                  </a:lnTo>
                  <a:lnTo>
                    <a:pt x="2185" y="1224"/>
                  </a:lnTo>
                  <a:lnTo>
                    <a:pt x="2115" y="1201"/>
                  </a:lnTo>
                  <a:lnTo>
                    <a:pt x="2064" y="1175"/>
                  </a:lnTo>
                  <a:lnTo>
                    <a:pt x="2028" y="1149"/>
                  </a:lnTo>
                  <a:lnTo>
                    <a:pt x="1999" y="1122"/>
                  </a:lnTo>
                  <a:lnTo>
                    <a:pt x="1970" y="1099"/>
                  </a:lnTo>
                  <a:lnTo>
                    <a:pt x="1938" y="1080"/>
                  </a:lnTo>
                  <a:lnTo>
                    <a:pt x="1895" y="1071"/>
                  </a:lnTo>
                  <a:lnTo>
                    <a:pt x="1895" y="1083"/>
                  </a:lnTo>
                  <a:lnTo>
                    <a:pt x="1895" y="1096"/>
                  </a:lnTo>
                  <a:lnTo>
                    <a:pt x="1895" y="1107"/>
                  </a:lnTo>
                  <a:lnTo>
                    <a:pt x="1895" y="1119"/>
                  </a:lnTo>
                  <a:lnTo>
                    <a:pt x="1895" y="1130"/>
                  </a:lnTo>
                  <a:lnTo>
                    <a:pt x="1895" y="1143"/>
                  </a:lnTo>
                  <a:lnTo>
                    <a:pt x="1895" y="1155"/>
                  </a:lnTo>
                  <a:lnTo>
                    <a:pt x="1895" y="1169"/>
                  </a:lnTo>
                  <a:lnTo>
                    <a:pt x="1913" y="1183"/>
                  </a:lnTo>
                  <a:lnTo>
                    <a:pt x="1927" y="1198"/>
                  </a:lnTo>
                  <a:lnTo>
                    <a:pt x="1939" y="1209"/>
                  </a:lnTo>
                  <a:lnTo>
                    <a:pt x="1949" y="1221"/>
                  </a:lnTo>
                  <a:lnTo>
                    <a:pt x="1956" y="1232"/>
                  </a:lnTo>
                  <a:lnTo>
                    <a:pt x="1963" y="1243"/>
                  </a:lnTo>
                  <a:lnTo>
                    <a:pt x="1969" y="1255"/>
                  </a:lnTo>
                  <a:lnTo>
                    <a:pt x="1976" y="1269"/>
                  </a:lnTo>
                  <a:lnTo>
                    <a:pt x="2021" y="1277"/>
                  </a:lnTo>
                  <a:lnTo>
                    <a:pt x="2066" y="1292"/>
                  </a:lnTo>
                  <a:lnTo>
                    <a:pt x="2108" y="1310"/>
                  </a:lnTo>
                  <a:lnTo>
                    <a:pt x="2149" y="1328"/>
                  </a:lnTo>
                  <a:lnTo>
                    <a:pt x="2186" y="1342"/>
                  </a:lnTo>
                  <a:lnTo>
                    <a:pt x="2222" y="1353"/>
                  </a:lnTo>
                  <a:lnTo>
                    <a:pt x="2254" y="1355"/>
                  </a:lnTo>
                  <a:lnTo>
                    <a:pt x="2282" y="1349"/>
                  </a:lnTo>
                  <a:lnTo>
                    <a:pt x="2311" y="1352"/>
                  </a:lnTo>
                  <a:lnTo>
                    <a:pt x="2331" y="1357"/>
                  </a:lnTo>
                  <a:lnTo>
                    <a:pt x="2344" y="1360"/>
                  </a:lnTo>
                  <a:lnTo>
                    <a:pt x="2352" y="1368"/>
                  </a:lnTo>
                  <a:lnTo>
                    <a:pt x="2354" y="1375"/>
                  </a:lnTo>
                  <a:lnTo>
                    <a:pt x="2354" y="1387"/>
                  </a:lnTo>
                  <a:lnTo>
                    <a:pt x="2354" y="1403"/>
                  </a:lnTo>
                  <a:lnTo>
                    <a:pt x="2354" y="1422"/>
                  </a:lnTo>
                  <a:lnTo>
                    <a:pt x="2327" y="1430"/>
                  </a:lnTo>
                  <a:lnTo>
                    <a:pt x="2282" y="1438"/>
                  </a:lnTo>
                  <a:lnTo>
                    <a:pt x="2220" y="1444"/>
                  </a:lnTo>
                  <a:lnTo>
                    <a:pt x="2153" y="1450"/>
                  </a:lnTo>
                  <a:lnTo>
                    <a:pt x="2082" y="1451"/>
                  </a:lnTo>
                  <a:lnTo>
                    <a:pt x="2018" y="1451"/>
                  </a:lnTo>
                  <a:lnTo>
                    <a:pt x="1965" y="1447"/>
                  </a:lnTo>
                  <a:lnTo>
                    <a:pt x="1931" y="1440"/>
                  </a:lnTo>
                  <a:lnTo>
                    <a:pt x="1930" y="1437"/>
                  </a:lnTo>
                  <a:lnTo>
                    <a:pt x="1930" y="1434"/>
                  </a:lnTo>
                  <a:lnTo>
                    <a:pt x="1926" y="1428"/>
                  </a:lnTo>
                  <a:lnTo>
                    <a:pt x="1923" y="1422"/>
                  </a:lnTo>
                  <a:lnTo>
                    <a:pt x="1920" y="1422"/>
                  </a:lnTo>
                  <a:lnTo>
                    <a:pt x="1917" y="1422"/>
                  </a:lnTo>
                  <a:lnTo>
                    <a:pt x="1911" y="1422"/>
                  </a:lnTo>
                  <a:lnTo>
                    <a:pt x="1905" y="1422"/>
                  </a:lnTo>
                  <a:lnTo>
                    <a:pt x="1904" y="1431"/>
                  </a:lnTo>
                  <a:lnTo>
                    <a:pt x="1904" y="1441"/>
                  </a:lnTo>
                  <a:lnTo>
                    <a:pt x="1904" y="1451"/>
                  </a:lnTo>
                  <a:lnTo>
                    <a:pt x="1904" y="1462"/>
                  </a:lnTo>
                  <a:lnTo>
                    <a:pt x="1901" y="1473"/>
                  </a:lnTo>
                  <a:lnTo>
                    <a:pt x="1900" y="1485"/>
                  </a:lnTo>
                  <a:lnTo>
                    <a:pt x="1898" y="1496"/>
                  </a:lnTo>
                  <a:lnTo>
                    <a:pt x="1895" y="1511"/>
                  </a:lnTo>
                  <a:lnTo>
                    <a:pt x="1946" y="1515"/>
                  </a:lnTo>
                  <a:lnTo>
                    <a:pt x="1999" y="1524"/>
                  </a:lnTo>
                  <a:lnTo>
                    <a:pt x="2051" y="1533"/>
                  </a:lnTo>
                  <a:lnTo>
                    <a:pt x="2103" y="1543"/>
                  </a:lnTo>
                  <a:lnTo>
                    <a:pt x="2150" y="1549"/>
                  </a:lnTo>
                  <a:lnTo>
                    <a:pt x="2194" y="1553"/>
                  </a:lnTo>
                  <a:lnTo>
                    <a:pt x="2232" y="1552"/>
                  </a:lnTo>
                  <a:lnTo>
                    <a:pt x="2264" y="1547"/>
                  </a:lnTo>
                  <a:lnTo>
                    <a:pt x="2270" y="1547"/>
                  </a:lnTo>
                  <a:lnTo>
                    <a:pt x="2277" y="1551"/>
                  </a:lnTo>
                  <a:lnTo>
                    <a:pt x="2284" y="1553"/>
                  </a:lnTo>
                  <a:lnTo>
                    <a:pt x="2292" y="1556"/>
                  </a:lnTo>
                  <a:lnTo>
                    <a:pt x="2302" y="1603"/>
                  </a:lnTo>
                  <a:lnTo>
                    <a:pt x="2322" y="1653"/>
                  </a:lnTo>
                  <a:lnTo>
                    <a:pt x="2344" y="1700"/>
                  </a:lnTo>
                  <a:lnTo>
                    <a:pt x="2362" y="1744"/>
                  </a:lnTo>
                  <a:lnTo>
                    <a:pt x="2370" y="1781"/>
                  </a:lnTo>
                  <a:lnTo>
                    <a:pt x="2365" y="1808"/>
                  </a:lnTo>
                  <a:lnTo>
                    <a:pt x="2340" y="1824"/>
                  </a:lnTo>
                  <a:lnTo>
                    <a:pt x="2292" y="1826"/>
                  </a:lnTo>
                  <a:lnTo>
                    <a:pt x="2269" y="1804"/>
                  </a:lnTo>
                  <a:lnTo>
                    <a:pt x="2254" y="1788"/>
                  </a:lnTo>
                  <a:lnTo>
                    <a:pt x="2242" y="1776"/>
                  </a:lnTo>
                  <a:lnTo>
                    <a:pt x="2235" y="1769"/>
                  </a:lnTo>
                  <a:lnTo>
                    <a:pt x="2225" y="1760"/>
                  </a:lnTo>
                  <a:lnTo>
                    <a:pt x="2219" y="1754"/>
                  </a:lnTo>
                  <a:lnTo>
                    <a:pt x="2206" y="1763"/>
                  </a:lnTo>
                  <a:lnTo>
                    <a:pt x="2197" y="1773"/>
                  </a:lnTo>
                  <a:lnTo>
                    <a:pt x="2188" y="1781"/>
                  </a:lnTo>
                  <a:lnTo>
                    <a:pt x="2181" y="1789"/>
                  </a:lnTo>
                  <a:lnTo>
                    <a:pt x="2171" y="1795"/>
                  </a:lnTo>
                  <a:lnTo>
                    <a:pt x="2160" y="1799"/>
                  </a:lnTo>
                  <a:lnTo>
                    <a:pt x="2146" y="1800"/>
                  </a:lnTo>
                  <a:lnTo>
                    <a:pt x="2129" y="1799"/>
                  </a:lnTo>
                  <a:lnTo>
                    <a:pt x="2107" y="1776"/>
                  </a:lnTo>
                  <a:lnTo>
                    <a:pt x="2085" y="1759"/>
                  </a:lnTo>
                  <a:lnTo>
                    <a:pt x="2060" y="1742"/>
                  </a:lnTo>
                  <a:lnTo>
                    <a:pt x="2037" y="1727"/>
                  </a:lnTo>
                  <a:lnTo>
                    <a:pt x="2010" y="1708"/>
                  </a:lnTo>
                  <a:lnTo>
                    <a:pt x="1984" y="1687"/>
                  </a:lnTo>
                  <a:lnTo>
                    <a:pt x="1957" y="1661"/>
                  </a:lnTo>
                  <a:lnTo>
                    <a:pt x="1931" y="1628"/>
                  </a:lnTo>
                  <a:lnTo>
                    <a:pt x="1924" y="1628"/>
                  </a:lnTo>
                  <a:lnTo>
                    <a:pt x="1918" y="1628"/>
                  </a:lnTo>
                  <a:lnTo>
                    <a:pt x="1911" y="1628"/>
                  </a:lnTo>
                  <a:lnTo>
                    <a:pt x="1905" y="1628"/>
                  </a:lnTo>
                  <a:lnTo>
                    <a:pt x="1898" y="1680"/>
                  </a:lnTo>
                  <a:lnTo>
                    <a:pt x="1893" y="1722"/>
                  </a:lnTo>
                  <a:lnTo>
                    <a:pt x="1889" y="1753"/>
                  </a:lnTo>
                  <a:lnTo>
                    <a:pt x="1889" y="1779"/>
                  </a:lnTo>
                  <a:lnTo>
                    <a:pt x="1888" y="1798"/>
                  </a:lnTo>
                  <a:lnTo>
                    <a:pt x="1889" y="1818"/>
                  </a:lnTo>
                  <a:lnTo>
                    <a:pt x="1892" y="1837"/>
                  </a:lnTo>
                  <a:lnTo>
                    <a:pt x="1895" y="1862"/>
                  </a:lnTo>
                  <a:lnTo>
                    <a:pt x="1965" y="1866"/>
                  </a:lnTo>
                  <a:lnTo>
                    <a:pt x="2032" y="1880"/>
                  </a:lnTo>
                  <a:lnTo>
                    <a:pt x="2095" y="1897"/>
                  </a:lnTo>
                  <a:lnTo>
                    <a:pt x="2158" y="1920"/>
                  </a:lnTo>
                  <a:lnTo>
                    <a:pt x="2220" y="1941"/>
                  </a:lnTo>
                  <a:lnTo>
                    <a:pt x="2287" y="1960"/>
                  </a:lnTo>
                  <a:lnTo>
                    <a:pt x="2357" y="1973"/>
                  </a:lnTo>
                  <a:lnTo>
                    <a:pt x="2435" y="1979"/>
                  </a:lnTo>
                  <a:lnTo>
                    <a:pt x="2435" y="1991"/>
                  </a:lnTo>
                  <a:lnTo>
                    <a:pt x="2435" y="2004"/>
                  </a:lnTo>
                  <a:lnTo>
                    <a:pt x="2435" y="2015"/>
                  </a:lnTo>
                  <a:lnTo>
                    <a:pt x="2435" y="2027"/>
                  </a:lnTo>
                  <a:lnTo>
                    <a:pt x="2435" y="2037"/>
                  </a:lnTo>
                  <a:lnTo>
                    <a:pt x="2435" y="2048"/>
                  </a:lnTo>
                  <a:lnTo>
                    <a:pt x="2435" y="2059"/>
                  </a:lnTo>
                  <a:lnTo>
                    <a:pt x="2435" y="2069"/>
                  </a:lnTo>
                  <a:lnTo>
                    <a:pt x="2467" y="2092"/>
                  </a:lnTo>
                  <a:lnTo>
                    <a:pt x="2492" y="2111"/>
                  </a:lnTo>
                  <a:lnTo>
                    <a:pt x="2507" y="2126"/>
                  </a:lnTo>
                  <a:lnTo>
                    <a:pt x="2518" y="2140"/>
                  </a:lnTo>
                  <a:lnTo>
                    <a:pt x="2522" y="2154"/>
                  </a:lnTo>
                  <a:lnTo>
                    <a:pt x="2521" y="2169"/>
                  </a:lnTo>
                  <a:lnTo>
                    <a:pt x="2515" y="2188"/>
                  </a:lnTo>
                  <a:lnTo>
                    <a:pt x="2507" y="2213"/>
                  </a:lnTo>
                  <a:lnTo>
                    <a:pt x="2472" y="2213"/>
                  </a:lnTo>
                  <a:lnTo>
                    <a:pt x="2447" y="2209"/>
                  </a:lnTo>
                  <a:lnTo>
                    <a:pt x="2429" y="2201"/>
                  </a:lnTo>
                  <a:lnTo>
                    <a:pt x="2416" y="2193"/>
                  </a:lnTo>
                  <a:lnTo>
                    <a:pt x="2403" y="2181"/>
                  </a:lnTo>
                  <a:lnTo>
                    <a:pt x="2389" y="2171"/>
                  </a:lnTo>
                  <a:lnTo>
                    <a:pt x="2370" y="2163"/>
                  </a:lnTo>
                  <a:lnTo>
                    <a:pt x="2345" y="2159"/>
                  </a:lnTo>
                  <a:lnTo>
                    <a:pt x="2330" y="2174"/>
                  </a:lnTo>
                  <a:lnTo>
                    <a:pt x="2320" y="2184"/>
                  </a:lnTo>
                  <a:lnTo>
                    <a:pt x="2312" y="2193"/>
                  </a:lnTo>
                  <a:lnTo>
                    <a:pt x="2307" y="2199"/>
                  </a:lnTo>
                  <a:lnTo>
                    <a:pt x="2299" y="2201"/>
                  </a:lnTo>
                  <a:lnTo>
                    <a:pt x="2289" y="2203"/>
                  </a:lnTo>
                  <a:lnTo>
                    <a:pt x="2274" y="2203"/>
                  </a:lnTo>
                  <a:lnTo>
                    <a:pt x="2255" y="2205"/>
                  </a:lnTo>
                  <a:lnTo>
                    <a:pt x="2242" y="2188"/>
                  </a:lnTo>
                  <a:lnTo>
                    <a:pt x="2231" y="2176"/>
                  </a:lnTo>
                  <a:lnTo>
                    <a:pt x="2219" y="2164"/>
                  </a:lnTo>
                  <a:lnTo>
                    <a:pt x="2209" y="2157"/>
                  </a:lnTo>
                  <a:lnTo>
                    <a:pt x="2194" y="2150"/>
                  </a:lnTo>
                  <a:lnTo>
                    <a:pt x="2178" y="2144"/>
                  </a:lnTo>
                  <a:lnTo>
                    <a:pt x="2155" y="2137"/>
                  </a:lnTo>
                  <a:lnTo>
                    <a:pt x="2129" y="2132"/>
                  </a:lnTo>
                  <a:lnTo>
                    <a:pt x="2124" y="2124"/>
                  </a:lnTo>
                  <a:lnTo>
                    <a:pt x="2120" y="2117"/>
                  </a:lnTo>
                  <a:lnTo>
                    <a:pt x="2115" y="2108"/>
                  </a:lnTo>
                  <a:lnTo>
                    <a:pt x="2111" y="2100"/>
                  </a:lnTo>
                  <a:lnTo>
                    <a:pt x="2105" y="2091"/>
                  </a:lnTo>
                  <a:lnTo>
                    <a:pt x="2101" y="2084"/>
                  </a:lnTo>
                  <a:lnTo>
                    <a:pt x="2096" y="2075"/>
                  </a:lnTo>
                  <a:lnTo>
                    <a:pt x="2093" y="2069"/>
                  </a:lnTo>
                  <a:lnTo>
                    <a:pt x="2018" y="2069"/>
                  </a:lnTo>
                  <a:lnTo>
                    <a:pt x="1965" y="2085"/>
                  </a:lnTo>
                  <a:lnTo>
                    <a:pt x="1931" y="2113"/>
                  </a:lnTo>
                  <a:lnTo>
                    <a:pt x="1913" y="2154"/>
                  </a:lnTo>
                  <a:lnTo>
                    <a:pt x="1903" y="2202"/>
                  </a:lnTo>
                  <a:lnTo>
                    <a:pt x="1900" y="2259"/>
                  </a:lnTo>
                  <a:lnTo>
                    <a:pt x="1898" y="2323"/>
                  </a:lnTo>
                  <a:lnTo>
                    <a:pt x="1895" y="2393"/>
                  </a:lnTo>
                  <a:lnTo>
                    <a:pt x="1918" y="2391"/>
                  </a:lnTo>
                  <a:lnTo>
                    <a:pt x="1940" y="2381"/>
                  </a:lnTo>
                  <a:lnTo>
                    <a:pt x="1962" y="2368"/>
                  </a:lnTo>
                  <a:lnTo>
                    <a:pt x="1984" y="2353"/>
                  </a:lnTo>
                  <a:lnTo>
                    <a:pt x="2005" y="2336"/>
                  </a:lnTo>
                  <a:lnTo>
                    <a:pt x="2025" y="2324"/>
                  </a:lnTo>
                  <a:lnTo>
                    <a:pt x="2045" y="2318"/>
                  </a:lnTo>
                  <a:lnTo>
                    <a:pt x="2066" y="2321"/>
                  </a:lnTo>
                  <a:lnTo>
                    <a:pt x="2080" y="2371"/>
                  </a:lnTo>
                  <a:lnTo>
                    <a:pt x="2107" y="2406"/>
                  </a:lnTo>
                  <a:lnTo>
                    <a:pt x="2139" y="2426"/>
                  </a:lnTo>
                  <a:lnTo>
                    <a:pt x="2178" y="2438"/>
                  </a:lnTo>
                  <a:lnTo>
                    <a:pt x="2218" y="2443"/>
                  </a:lnTo>
                  <a:lnTo>
                    <a:pt x="2260" y="2445"/>
                  </a:lnTo>
                  <a:lnTo>
                    <a:pt x="2300" y="2448"/>
                  </a:lnTo>
                  <a:lnTo>
                    <a:pt x="2337" y="2456"/>
                  </a:lnTo>
                  <a:lnTo>
                    <a:pt x="2365" y="2489"/>
                  </a:lnTo>
                  <a:lnTo>
                    <a:pt x="2391" y="2512"/>
                  </a:lnTo>
                  <a:lnTo>
                    <a:pt x="2415" y="2525"/>
                  </a:lnTo>
                  <a:lnTo>
                    <a:pt x="2440" y="2533"/>
                  </a:lnTo>
                  <a:lnTo>
                    <a:pt x="2462" y="2534"/>
                  </a:lnTo>
                  <a:lnTo>
                    <a:pt x="2487" y="2534"/>
                  </a:lnTo>
                  <a:lnTo>
                    <a:pt x="2513" y="2534"/>
                  </a:lnTo>
                  <a:lnTo>
                    <a:pt x="2543" y="2537"/>
                  </a:lnTo>
                  <a:lnTo>
                    <a:pt x="2568" y="2571"/>
                  </a:lnTo>
                  <a:lnTo>
                    <a:pt x="2594" y="2603"/>
                  </a:lnTo>
                  <a:lnTo>
                    <a:pt x="2617" y="2631"/>
                  </a:lnTo>
                  <a:lnTo>
                    <a:pt x="2638" y="2661"/>
                  </a:lnTo>
                  <a:lnTo>
                    <a:pt x="2656" y="2688"/>
                  </a:lnTo>
                  <a:lnTo>
                    <a:pt x="2670" y="2717"/>
                  </a:lnTo>
                  <a:lnTo>
                    <a:pt x="2681" y="2747"/>
                  </a:lnTo>
                  <a:lnTo>
                    <a:pt x="2688" y="2780"/>
                  </a:lnTo>
                  <a:lnTo>
                    <a:pt x="2651" y="2768"/>
                  </a:lnTo>
                  <a:lnTo>
                    <a:pt x="2619" y="2752"/>
                  </a:lnTo>
                  <a:lnTo>
                    <a:pt x="2588" y="2732"/>
                  </a:lnTo>
                  <a:lnTo>
                    <a:pt x="2558" y="2712"/>
                  </a:lnTo>
                  <a:lnTo>
                    <a:pt x="2526" y="2692"/>
                  </a:lnTo>
                  <a:lnTo>
                    <a:pt x="2494" y="2678"/>
                  </a:lnTo>
                  <a:lnTo>
                    <a:pt x="2458" y="2669"/>
                  </a:lnTo>
                  <a:lnTo>
                    <a:pt x="2417" y="2672"/>
                  </a:lnTo>
                  <a:lnTo>
                    <a:pt x="2325" y="2681"/>
                  </a:lnTo>
                  <a:lnTo>
                    <a:pt x="2231" y="2648"/>
                  </a:lnTo>
                  <a:lnTo>
                    <a:pt x="2140" y="2590"/>
                  </a:lnTo>
                  <a:lnTo>
                    <a:pt x="2056" y="2532"/>
                  </a:lnTo>
                  <a:lnTo>
                    <a:pt x="1984" y="2493"/>
                  </a:lnTo>
                  <a:lnTo>
                    <a:pt x="1932" y="2496"/>
                  </a:lnTo>
                  <a:lnTo>
                    <a:pt x="1904" y="2564"/>
                  </a:lnTo>
                  <a:lnTo>
                    <a:pt x="1905" y="2717"/>
                  </a:lnTo>
                  <a:lnTo>
                    <a:pt x="1944" y="2723"/>
                  </a:lnTo>
                  <a:lnTo>
                    <a:pt x="1980" y="2737"/>
                  </a:lnTo>
                  <a:lnTo>
                    <a:pt x="2009" y="2754"/>
                  </a:lnTo>
                  <a:lnTo>
                    <a:pt x="2037" y="2774"/>
                  </a:lnTo>
                  <a:lnTo>
                    <a:pt x="2059" y="2792"/>
                  </a:lnTo>
                  <a:lnTo>
                    <a:pt x="2083" y="2808"/>
                  </a:lnTo>
                  <a:lnTo>
                    <a:pt x="2105" y="2820"/>
                  </a:lnTo>
                  <a:lnTo>
                    <a:pt x="2129" y="2825"/>
                  </a:lnTo>
                  <a:lnTo>
                    <a:pt x="2187" y="2792"/>
                  </a:lnTo>
                  <a:lnTo>
                    <a:pt x="2238" y="2780"/>
                  </a:lnTo>
                  <a:lnTo>
                    <a:pt x="2282" y="2783"/>
                  </a:lnTo>
                  <a:lnTo>
                    <a:pt x="2322" y="2799"/>
                  </a:lnTo>
                  <a:lnTo>
                    <a:pt x="2360" y="2820"/>
                  </a:lnTo>
                  <a:lnTo>
                    <a:pt x="2400" y="2846"/>
                  </a:lnTo>
                  <a:lnTo>
                    <a:pt x="2441" y="2869"/>
                  </a:lnTo>
                  <a:lnTo>
                    <a:pt x="2490" y="2888"/>
                  </a:lnTo>
                  <a:lnTo>
                    <a:pt x="2487" y="2895"/>
                  </a:lnTo>
                  <a:lnTo>
                    <a:pt x="2485" y="2905"/>
                  </a:lnTo>
                  <a:lnTo>
                    <a:pt x="2481" y="2915"/>
                  </a:lnTo>
                  <a:lnTo>
                    <a:pt x="2480" y="2923"/>
                  </a:lnTo>
                  <a:lnTo>
                    <a:pt x="2405" y="2921"/>
                  </a:lnTo>
                  <a:lnTo>
                    <a:pt x="2338" y="2928"/>
                  </a:lnTo>
                  <a:lnTo>
                    <a:pt x="2274" y="2937"/>
                  </a:lnTo>
                  <a:lnTo>
                    <a:pt x="2216" y="2943"/>
                  </a:lnTo>
                  <a:lnTo>
                    <a:pt x="2158" y="2939"/>
                  </a:lnTo>
                  <a:lnTo>
                    <a:pt x="2101" y="2920"/>
                  </a:lnTo>
                  <a:lnTo>
                    <a:pt x="2044" y="2881"/>
                  </a:lnTo>
                  <a:lnTo>
                    <a:pt x="1986" y="2815"/>
                  </a:lnTo>
                  <a:lnTo>
                    <a:pt x="1977" y="2815"/>
                  </a:lnTo>
                  <a:lnTo>
                    <a:pt x="1970" y="2815"/>
                  </a:lnTo>
                  <a:lnTo>
                    <a:pt x="1961" y="2815"/>
                  </a:lnTo>
                  <a:lnTo>
                    <a:pt x="1952" y="2815"/>
                  </a:lnTo>
                  <a:lnTo>
                    <a:pt x="1942" y="2815"/>
                  </a:lnTo>
                  <a:lnTo>
                    <a:pt x="1932" y="2815"/>
                  </a:lnTo>
                  <a:lnTo>
                    <a:pt x="1923" y="2815"/>
                  </a:lnTo>
                  <a:lnTo>
                    <a:pt x="1913" y="2815"/>
                  </a:lnTo>
                  <a:lnTo>
                    <a:pt x="1913" y="2844"/>
                  </a:lnTo>
                  <a:lnTo>
                    <a:pt x="1913" y="2873"/>
                  </a:lnTo>
                  <a:lnTo>
                    <a:pt x="1913" y="2902"/>
                  </a:lnTo>
                  <a:lnTo>
                    <a:pt x="1913" y="2932"/>
                  </a:lnTo>
                  <a:lnTo>
                    <a:pt x="1913" y="2958"/>
                  </a:lnTo>
                  <a:lnTo>
                    <a:pt x="1913" y="2986"/>
                  </a:lnTo>
                  <a:lnTo>
                    <a:pt x="1913" y="3012"/>
                  </a:lnTo>
                  <a:lnTo>
                    <a:pt x="1913" y="3041"/>
                  </a:lnTo>
                  <a:lnTo>
                    <a:pt x="1983" y="3047"/>
                  </a:lnTo>
                  <a:lnTo>
                    <a:pt x="2067" y="3061"/>
                  </a:lnTo>
                  <a:lnTo>
                    <a:pt x="2160" y="3081"/>
                  </a:lnTo>
                  <a:lnTo>
                    <a:pt x="2255" y="3107"/>
                  </a:lnTo>
                  <a:lnTo>
                    <a:pt x="2343" y="3136"/>
                  </a:lnTo>
                  <a:lnTo>
                    <a:pt x="2421" y="3170"/>
                  </a:lnTo>
                  <a:lnTo>
                    <a:pt x="2480" y="3208"/>
                  </a:lnTo>
                  <a:lnTo>
                    <a:pt x="2516" y="3248"/>
                  </a:lnTo>
                  <a:lnTo>
                    <a:pt x="2513" y="3248"/>
                  </a:lnTo>
                  <a:lnTo>
                    <a:pt x="2507" y="3248"/>
                  </a:lnTo>
                  <a:lnTo>
                    <a:pt x="2500" y="3249"/>
                  </a:lnTo>
                  <a:lnTo>
                    <a:pt x="2492" y="3253"/>
                  </a:lnTo>
                  <a:lnTo>
                    <a:pt x="2483" y="3255"/>
                  </a:lnTo>
                  <a:lnTo>
                    <a:pt x="2474" y="3259"/>
                  </a:lnTo>
                  <a:lnTo>
                    <a:pt x="2466" y="3262"/>
                  </a:lnTo>
                  <a:lnTo>
                    <a:pt x="2462" y="3266"/>
                  </a:lnTo>
                  <a:lnTo>
                    <a:pt x="2408" y="3261"/>
                  </a:lnTo>
                  <a:lnTo>
                    <a:pt x="2357" y="3253"/>
                  </a:lnTo>
                  <a:lnTo>
                    <a:pt x="2307" y="3241"/>
                  </a:lnTo>
                  <a:lnTo>
                    <a:pt x="2260" y="3230"/>
                  </a:lnTo>
                  <a:lnTo>
                    <a:pt x="2212" y="3223"/>
                  </a:lnTo>
                  <a:lnTo>
                    <a:pt x="2168" y="3223"/>
                  </a:lnTo>
                  <a:lnTo>
                    <a:pt x="2124" y="3233"/>
                  </a:lnTo>
                  <a:lnTo>
                    <a:pt x="2084" y="3257"/>
                  </a:lnTo>
                  <a:lnTo>
                    <a:pt x="2044" y="3242"/>
                  </a:lnTo>
                  <a:lnTo>
                    <a:pt x="2008" y="3227"/>
                  </a:lnTo>
                  <a:lnTo>
                    <a:pt x="1976" y="3211"/>
                  </a:lnTo>
                  <a:lnTo>
                    <a:pt x="1952" y="3204"/>
                  </a:lnTo>
                  <a:lnTo>
                    <a:pt x="1932" y="3207"/>
                  </a:lnTo>
                  <a:lnTo>
                    <a:pt x="1920" y="3226"/>
                  </a:lnTo>
                  <a:lnTo>
                    <a:pt x="1916" y="3264"/>
                  </a:lnTo>
                  <a:lnTo>
                    <a:pt x="1923" y="3329"/>
                  </a:lnTo>
                  <a:lnTo>
                    <a:pt x="1995" y="3368"/>
                  </a:lnTo>
                  <a:lnTo>
                    <a:pt x="2067" y="3399"/>
                  </a:lnTo>
                  <a:lnTo>
                    <a:pt x="2137" y="3423"/>
                  </a:lnTo>
                  <a:lnTo>
                    <a:pt x="2205" y="3446"/>
                  </a:lnTo>
                  <a:lnTo>
                    <a:pt x="2268" y="3470"/>
                  </a:lnTo>
                  <a:lnTo>
                    <a:pt x="2328" y="3501"/>
                  </a:lnTo>
                  <a:lnTo>
                    <a:pt x="2384" y="3542"/>
                  </a:lnTo>
                  <a:lnTo>
                    <a:pt x="2435" y="3598"/>
                  </a:lnTo>
                  <a:lnTo>
                    <a:pt x="2445" y="3597"/>
                  </a:lnTo>
                  <a:lnTo>
                    <a:pt x="2454" y="3596"/>
                  </a:lnTo>
                  <a:lnTo>
                    <a:pt x="2464" y="3595"/>
                  </a:lnTo>
                  <a:lnTo>
                    <a:pt x="2474" y="3593"/>
                  </a:lnTo>
                  <a:lnTo>
                    <a:pt x="2483" y="3591"/>
                  </a:lnTo>
                  <a:lnTo>
                    <a:pt x="2492" y="3590"/>
                  </a:lnTo>
                  <a:lnTo>
                    <a:pt x="2499" y="3590"/>
                  </a:lnTo>
                  <a:lnTo>
                    <a:pt x="2507" y="3590"/>
                  </a:lnTo>
                  <a:lnTo>
                    <a:pt x="2507" y="3596"/>
                  </a:lnTo>
                  <a:lnTo>
                    <a:pt x="2507" y="3602"/>
                  </a:lnTo>
                  <a:lnTo>
                    <a:pt x="2507" y="3608"/>
                  </a:lnTo>
                  <a:lnTo>
                    <a:pt x="2507" y="3615"/>
                  </a:lnTo>
                  <a:lnTo>
                    <a:pt x="2507" y="3625"/>
                  </a:lnTo>
                  <a:lnTo>
                    <a:pt x="2507" y="3635"/>
                  </a:lnTo>
                  <a:lnTo>
                    <a:pt x="2499" y="3641"/>
                  </a:lnTo>
                  <a:lnTo>
                    <a:pt x="2492" y="3648"/>
                  </a:lnTo>
                  <a:lnTo>
                    <a:pt x="2484" y="3655"/>
                  </a:lnTo>
                  <a:lnTo>
                    <a:pt x="2475" y="3662"/>
                  </a:lnTo>
                  <a:lnTo>
                    <a:pt x="2466" y="3669"/>
                  </a:lnTo>
                  <a:lnTo>
                    <a:pt x="2459" y="3678"/>
                  </a:lnTo>
                  <a:lnTo>
                    <a:pt x="2451" y="3687"/>
                  </a:lnTo>
                  <a:lnTo>
                    <a:pt x="2445" y="3698"/>
                  </a:lnTo>
                  <a:lnTo>
                    <a:pt x="2410" y="3689"/>
                  </a:lnTo>
                  <a:lnTo>
                    <a:pt x="2378" y="3681"/>
                  </a:lnTo>
                  <a:lnTo>
                    <a:pt x="2345" y="3672"/>
                  </a:lnTo>
                  <a:lnTo>
                    <a:pt x="2312" y="3663"/>
                  </a:lnTo>
                  <a:lnTo>
                    <a:pt x="2276" y="3654"/>
                  </a:lnTo>
                  <a:lnTo>
                    <a:pt x="2242" y="3648"/>
                  </a:lnTo>
                  <a:lnTo>
                    <a:pt x="2204" y="3643"/>
                  </a:lnTo>
                  <a:lnTo>
                    <a:pt x="2166" y="3643"/>
                  </a:lnTo>
                  <a:lnTo>
                    <a:pt x="2161" y="3633"/>
                  </a:lnTo>
                  <a:lnTo>
                    <a:pt x="2156" y="3623"/>
                  </a:lnTo>
                  <a:lnTo>
                    <a:pt x="2150" y="3612"/>
                  </a:lnTo>
                  <a:lnTo>
                    <a:pt x="2146" y="3604"/>
                  </a:lnTo>
                  <a:lnTo>
                    <a:pt x="2139" y="3595"/>
                  </a:lnTo>
                  <a:lnTo>
                    <a:pt x="2133" y="3586"/>
                  </a:lnTo>
                  <a:lnTo>
                    <a:pt x="2127" y="3578"/>
                  </a:lnTo>
                  <a:lnTo>
                    <a:pt x="2121" y="3572"/>
                  </a:lnTo>
                  <a:lnTo>
                    <a:pt x="2091" y="3566"/>
                  </a:lnTo>
                  <a:lnTo>
                    <a:pt x="2063" y="3560"/>
                  </a:lnTo>
                  <a:lnTo>
                    <a:pt x="2033" y="3553"/>
                  </a:lnTo>
                  <a:lnTo>
                    <a:pt x="2003" y="3546"/>
                  </a:lnTo>
                  <a:lnTo>
                    <a:pt x="1971" y="3538"/>
                  </a:lnTo>
                  <a:lnTo>
                    <a:pt x="1942" y="3532"/>
                  </a:lnTo>
                  <a:lnTo>
                    <a:pt x="1913" y="3527"/>
                  </a:lnTo>
                  <a:lnTo>
                    <a:pt x="1886" y="3527"/>
                  </a:lnTo>
                  <a:lnTo>
                    <a:pt x="1884" y="3534"/>
                  </a:lnTo>
                  <a:lnTo>
                    <a:pt x="1880" y="3545"/>
                  </a:lnTo>
                  <a:lnTo>
                    <a:pt x="1876" y="3551"/>
                  </a:lnTo>
                  <a:lnTo>
                    <a:pt x="1874" y="3558"/>
                  </a:lnTo>
                  <a:lnTo>
                    <a:pt x="1870" y="3565"/>
                  </a:lnTo>
                  <a:lnTo>
                    <a:pt x="1868" y="3572"/>
                  </a:lnTo>
                  <a:lnTo>
                    <a:pt x="1929" y="3612"/>
                  </a:lnTo>
                  <a:lnTo>
                    <a:pt x="1990" y="3648"/>
                  </a:lnTo>
                  <a:lnTo>
                    <a:pt x="2052" y="3679"/>
                  </a:lnTo>
                  <a:lnTo>
                    <a:pt x="2115" y="3706"/>
                  </a:lnTo>
                  <a:lnTo>
                    <a:pt x="2177" y="3726"/>
                  </a:lnTo>
                  <a:lnTo>
                    <a:pt x="2239" y="3743"/>
                  </a:lnTo>
                  <a:lnTo>
                    <a:pt x="2301" y="3753"/>
                  </a:lnTo>
                  <a:lnTo>
                    <a:pt x="2363" y="3761"/>
                  </a:lnTo>
                  <a:lnTo>
                    <a:pt x="2378" y="3791"/>
                  </a:lnTo>
                  <a:lnTo>
                    <a:pt x="2395" y="3815"/>
                  </a:lnTo>
                  <a:lnTo>
                    <a:pt x="2411" y="3833"/>
                  </a:lnTo>
                  <a:lnTo>
                    <a:pt x="2429" y="3846"/>
                  </a:lnTo>
                  <a:lnTo>
                    <a:pt x="2447" y="3853"/>
                  </a:lnTo>
                  <a:lnTo>
                    <a:pt x="2467" y="3861"/>
                  </a:lnTo>
                  <a:lnTo>
                    <a:pt x="2490" y="3869"/>
                  </a:lnTo>
                  <a:lnTo>
                    <a:pt x="2516" y="3878"/>
                  </a:lnTo>
                  <a:lnTo>
                    <a:pt x="2523" y="3903"/>
                  </a:lnTo>
                  <a:lnTo>
                    <a:pt x="2530" y="3924"/>
                  </a:lnTo>
                  <a:lnTo>
                    <a:pt x="2535" y="3944"/>
                  </a:lnTo>
                  <a:lnTo>
                    <a:pt x="2538" y="3963"/>
                  </a:lnTo>
                  <a:lnTo>
                    <a:pt x="2538" y="3980"/>
                  </a:lnTo>
                  <a:lnTo>
                    <a:pt x="2538" y="3997"/>
                  </a:lnTo>
                  <a:lnTo>
                    <a:pt x="2536" y="4013"/>
                  </a:lnTo>
                  <a:lnTo>
                    <a:pt x="2535" y="4031"/>
                  </a:lnTo>
                  <a:lnTo>
                    <a:pt x="2477" y="4020"/>
                  </a:lnTo>
                  <a:lnTo>
                    <a:pt x="2418" y="3999"/>
                  </a:lnTo>
                  <a:lnTo>
                    <a:pt x="2359" y="3972"/>
                  </a:lnTo>
                  <a:lnTo>
                    <a:pt x="2299" y="3943"/>
                  </a:lnTo>
                  <a:lnTo>
                    <a:pt x="2232" y="3914"/>
                  </a:lnTo>
                  <a:lnTo>
                    <a:pt x="2162" y="3892"/>
                  </a:lnTo>
                  <a:lnTo>
                    <a:pt x="2086" y="3878"/>
                  </a:lnTo>
                  <a:lnTo>
                    <a:pt x="2003" y="3878"/>
                  </a:lnTo>
                  <a:lnTo>
                    <a:pt x="2003" y="3884"/>
                  </a:lnTo>
                  <a:lnTo>
                    <a:pt x="2005" y="3891"/>
                  </a:lnTo>
                  <a:lnTo>
                    <a:pt x="2006" y="3897"/>
                  </a:lnTo>
                  <a:lnTo>
                    <a:pt x="2008" y="3904"/>
                  </a:lnTo>
                  <a:lnTo>
                    <a:pt x="2009" y="3910"/>
                  </a:lnTo>
                  <a:lnTo>
                    <a:pt x="2010" y="3917"/>
                  </a:lnTo>
                  <a:lnTo>
                    <a:pt x="2012" y="3924"/>
                  </a:lnTo>
                  <a:lnTo>
                    <a:pt x="2013" y="3931"/>
                  </a:lnTo>
                  <a:lnTo>
                    <a:pt x="2021" y="3936"/>
                  </a:lnTo>
                  <a:lnTo>
                    <a:pt x="2031" y="3941"/>
                  </a:lnTo>
                  <a:lnTo>
                    <a:pt x="2041" y="3946"/>
                  </a:lnTo>
                  <a:lnTo>
                    <a:pt x="2060" y="3952"/>
                  </a:lnTo>
                  <a:lnTo>
                    <a:pt x="2084" y="3955"/>
                  </a:lnTo>
                  <a:lnTo>
                    <a:pt x="2121" y="3963"/>
                  </a:lnTo>
                  <a:lnTo>
                    <a:pt x="2171" y="3973"/>
                  </a:lnTo>
                  <a:lnTo>
                    <a:pt x="2237" y="3986"/>
                  </a:lnTo>
                  <a:lnTo>
                    <a:pt x="2262" y="4038"/>
                  </a:lnTo>
                  <a:lnTo>
                    <a:pt x="2275" y="4080"/>
                  </a:lnTo>
                  <a:lnTo>
                    <a:pt x="2281" y="4110"/>
                  </a:lnTo>
                  <a:lnTo>
                    <a:pt x="2288" y="4137"/>
                  </a:lnTo>
                  <a:lnTo>
                    <a:pt x="2300" y="4157"/>
                  </a:lnTo>
                  <a:lnTo>
                    <a:pt x="2325" y="4178"/>
                  </a:lnTo>
                  <a:lnTo>
                    <a:pt x="2367" y="4201"/>
                  </a:lnTo>
                  <a:lnTo>
                    <a:pt x="2435" y="4228"/>
                  </a:lnTo>
                  <a:lnTo>
                    <a:pt x="2500" y="4216"/>
                  </a:lnTo>
                  <a:lnTo>
                    <a:pt x="2549" y="4217"/>
                  </a:lnTo>
                  <a:lnTo>
                    <a:pt x="2585" y="4228"/>
                  </a:lnTo>
                  <a:lnTo>
                    <a:pt x="2613" y="4246"/>
                  </a:lnTo>
                  <a:lnTo>
                    <a:pt x="2637" y="4267"/>
                  </a:lnTo>
                  <a:lnTo>
                    <a:pt x="2665" y="4293"/>
                  </a:lnTo>
                  <a:lnTo>
                    <a:pt x="2701" y="4319"/>
                  </a:lnTo>
                  <a:lnTo>
                    <a:pt x="2751" y="4345"/>
                  </a:lnTo>
                  <a:lnTo>
                    <a:pt x="2749" y="4376"/>
                  </a:lnTo>
                  <a:lnTo>
                    <a:pt x="2748" y="4405"/>
                  </a:lnTo>
                  <a:lnTo>
                    <a:pt x="2745" y="4430"/>
                  </a:lnTo>
                  <a:lnTo>
                    <a:pt x="2741" y="4453"/>
                  </a:lnTo>
                  <a:lnTo>
                    <a:pt x="2734" y="4473"/>
                  </a:lnTo>
                  <a:lnTo>
                    <a:pt x="2727" y="4494"/>
                  </a:lnTo>
                  <a:lnTo>
                    <a:pt x="2716" y="4513"/>
                  </a:lnTo>
                  <a:lnTo>
                    <a:pt x="2706" y="4534"/>
                  </a:lnTo>
                  <a:lnTo>
                    <a:pt x="2644" y="4503"/>
                  </a:lnTo>
                  <a:lnTo>
                    <a:pt x="2586" y="4472"/>
                  </a:lnTo>
                  <a:lnTo>
                    <a:pt x="2530" y="4443"/>
                  </a:lnTo>
                  <a:lnTo>
                    <a:pt x="2474" y="4415"/>
                  </a:lnTo>
                  <a:lnTo>
                    <a:pt x="2416" y="4390"/>
                  </a:lnTo>
                  <a:lnTo>
                    <a:pt x="2354" y="4370"/>
                  </a:lnTo>
                  <a:lnTo>
                    <a:pt x="2286" y="4354"/>
                  </a:lnTo>
                  <a:lnTo>
                    <a:pt x="2211" y="4345"/>
                  </a:lnTo>
                  <a:lnTo>
                    <a:pt x="2172" y="4323"/>
                  </a:lnTo>
                  <a:lnTo>
                    <a:pt x="2139" y="4299"/>
                  </a:lnTo>
                  <a:lnTo>
                    <a:pt x="2107" y="4275"/>
                  </a:lnTo>
                  <a:lnTo>
                    <a:pt x="2076" y="4252"/>
                  </a:lnTo>
                  <a:lnTo>
                    <a:pt x="2040" y="4230"/>
                  </a:lnTo>
                  <a:lnTo>
                    <a:pt x="2001" y="4212"/>
                  </a:lnTo>
                  <a:lnTo>
                    <a:pt x="1952" y="4198"/>
                  </a:lnTo>
                  <a:lnTo>
                    <a:pt x="1895" y="4192"/>
                  </a:lnTo>
                  <a:lnTo>
                    <a:pt x="1913" y="4296"/>
                  </a:lnTo>
                  <a:lnTo>
                    <a:pt x="1962" y="4368"/>
                  </a:lnTo>
                  <a:lnTo>
                    <a:pt x="2032" y="4415"/>
                  </a:lnTo>
                  <a:lnTo>
                    <a:pt x="2116" y="4451"/>
                  </a:lnTo>
                  <a:lnTo>
                    <a:pt x="2201" y="4483"/>
                  </a:lnTo>
                  <a:lnTo>
                    <a:pt x="2282" y="4523"/>
                  </a:lnTo>
                  <a:lnTo>
                    <a:pt x="2347" y="4581"/>
                  </a:lnTo>
                  <a:lnTo>
                    <a:pt x="2390" y="4669"/>
                  </a:lnTo>
                  <a:lnTo>
                    <a:pt x="2458" y="4676"/>
                  </a:lnTo>
                  <a:lnTo>
                    <a:pt x="2519" y="4682"/>
                  </a:lnTo>
                  <a:lnTo>
                    <a:pt x="2573" y="4688"/>
                  </a:lnTo>
                  <a:lnTo>
                    <a:pt x="2620" y="4698"/>
                  </a:lnTo>
                  <a:lnTo>
                    <a:pt x="2658" y="4713"/>
                  </a:lnTo>
                  <a:lnTo>
                    <a:pt x="2689" y="4737"/>
                  </a:lnTo>
                  <a:lnTo>
                    <a:pt x="2710" y="4771"/>
                  </a:lnTo>
                  <a:lnTo>
                    <a:pt x="2723" y="4822"/>
                  </a:lnTo>
                  <a:lnTo>
                    <a:pt x="2767" y="4828"/>
                  </a:lnTo>
                  <a:lnTo>
                    <a:pt x="2803" y="4833"/>
                  </a:lnTo>
                  <a:lnTo>
                    <a:pt x="2830" y="4835"/>
                  </a:lnTo>
                  <a:lnTo>
                    <a:pt x="2854" y="4840"/>
                  </a:lnTo>
                  <a:lnTo>
                    <a:pt x="2873" y="4846"/>
                  </a:lnTo>
                  <a:lnTo>
                    <a:pt x="2893" y="4860"/>
                  </a:lnTo>
                  <a:lnTo>
                    <a:pt x="2913" y="4880"/>
                  </a:lnTo>
                  <a:lnTo>
                    <a:pt x="2939" y="4912"/>
                  </a:lnTo>
                  <a:lnTo>
                    <a:pt x="2938" y="4918"/>
                  </a:lnTo>
                  <a:lnTo>
                    <a:pt x="2937" y="4926"/>
                  </a:lnTo>
                  <a:lnTo>
                    <a:pt x="2934" y="4934"/>
                  </a:lnTo>
                  <a:lnTo>
                    <a:pt x="2933" y="4943"/>
                  </a:lnTo>
                  <a:lnTo>
                    <a:pt x="2930" y="4951"/>
                  </a:lnTo>
                  <a:lnTo>
                    <a:pt x="2927" y="4960"/>
                  </a:lnTo>
                  <a:lnTo>
                    <a:pt x="2924" y="4967"/>
                  </a:lnTo>
                  <a:lnTo>
                    <a:pt x="2921" y="4975"/>
                  </a:lnTo>
                  <a:lnTo>
                    <a:pt x="2902" y="4977"/>
                  </a:lnTo>
                  <a:lnTo>
                    <a:pt x="2888" y="4980"/>
                  </a:lnTo>
                  <a:lnTo>
                    <a:pt x="2874" y="4981"/>
                  </a:lnTo>
                  <a:lnTo>
                    <a:pt x="2862" y="4982"/>
                  </a:lnTo>
                  <a:lnTo>
                    <a:pt x="2847" y="4981"/>
                  </a:lnTo>
                  <a:lnTo>
                    <a:pt x="2829" y="4980"/>
                  </a:lnTo>
                  <a:lnTo>
                    <a:pt x="2806" y="4977"/>
                  </a:lnTo>
                  <a:lnTo>
                    <a:pt x="2777" y="4975"/>
                  </a:lnTo>
                  <a:lnTo>
                    <a:pt x="2740" y="5034"/>
                  </a:lnTo>
                  <a:lnTo>
                    <a:pt x="2697" y="5047"/>
                  </a:lnTo>
                  <a:lnTo>
                    <a:pt x="2649" y="5031"/>
                  </a:lnTo>
                  <a:lnTo>
                    <a:pt x="2598" y="4999"/>
                  </a:lnTo>
                  <a:lnTo>
                    <a:pt x="2547" y="4964"/>
                  </a:lnTo>
                  <a:lnTo>
                    <a:pt x="2499" y="4945"/>
                  </a:lnTo>
                  <a:lnTo>
                    <a:pt x="2458" y="4956"/>
                  </a:lnTo>
                  <a:lnTo>
                    <a:pt x="2427" y="5011"/>
                  </a:lnTo>
                  <a:lnTo>
                    <a:pt x="2400" y="5024"/>
                  </a:lnTo>
                  <a:lnTo>
                    <a:pt x="2377" y="5031"/>
                  </a:lnTo>
                  <a:lnTo>
                    <a:pt x="2356" y="5031"/>
                  </a:lnTo>
                  <a:lnTo>
                    <a:pt x="2337" y="5026"/>
                  </a:lnTo>
                  <a:lnTo>
                    <a:pt x="2316" y="5014"/>
                  </a:lnTo>
                  <a:lnTo>
                    <a:pt x="2298" y="4998"/>
                  </a:lnTo>
                  <a:lnTo>
                    <a:pt x="2276" y="4975"/>
                  </a:lnTo>
                  <a:lnTo>
                    <a:pt x="2255" y="4948"/>
                  </a:lnTo>
                  <a:lnTo>
                    <a:pt x="2233" y="4949"/>
                  </a:lnTo>
                  <a:lnTo>
                    <a:pt x="2220" y="4956"/>
                  </a:lnTo>
                  <a:lnTo>
                    <a:pt x="2212" y="4966"/>
                  </a:lnTo>
                  <a:lnTo>
                    <a:pt x="2209" y="4979"/>
                  </a:lnTo>
                  <a:lnTo>
                    <a:pt x="2207" y="4993"/>
                  </a:lnTo>
                  <a:lnTo>
                    <a:pt x="2209" y="5008"/>
                  </a:lnTo>
                  <a:lnTo>
                    <a:pt x="2210" y="5023"/>
                  </a:lnTo>
                  <a:lnTo>
                    <a:pt x="2211" y="5038"/>
                  </a:lnTo>
                  <a:lnTo>
                    <a:pt x="2186" y="5037"/>
                  </a:lnTo>
                  <a:lnTo>
                    <a:pt x="2167" y="5037"/>
                  </a:lnTo>
                  <a:lnTo>
                    <a:pt x="2152" y="5036"/>
                  </a:lnTo>
                  <a:lnTo>
                    <a:pt x="2140" y="5036"/>
                  </a:lnTo>
                  <a:lnTo>
                    <a:pt x="2128" y="5032"/>
                  </a:lnTo>
                  <a:lnTo>
                    <a:pt x="2116" y="5030"/>
                  </a:lnTo>
                  <a:lnTo>
                    <a:pt x="2102" y="5025"/>
                  </a:lnTo>
                  <a:lnTo>
                    <a:pt x="2084" y="5020"/>
                  </a:lnTo>
                  <a:lnTo>
                    <a:pt x="2082" y="5025"/>
                  </a:lnTo>
                  <a:lnTo>
                    <a:pt x="2079" y="5028"/>
                  </a:lnTo>
                  <a:lnTo>
                    <a:pt x="2076" y="5032"/>
                  </a:lnTo>
                  <a:lnTo>
                    <a:pt x="2076" y="5038"/>
                  </a:lnTo>
                  <a:lnTo>
                    <a:pt x="2112" y="5075"/>
                  </a:lnTo>
                  <a:lnTo>
                    <a:pt x="2152" y="5088"/>
                  </a:lnTo>
                  <a:lnTo>
                    <a:pt x="2192" y="5085"/>
                  </a:lnTo>
                  <a:lnTo>
                    <a:pt x="2232" y="5078"/>
                  </a:lnTo>
                  <a:lnTo>
                    <a:pt x="2269" y="5075"/>
                  </a:lnTo>
                  <a:lnTo>
                    <a:pt x="2305" y="5088"/>
                  </a:lnTo>
                  <a:lnTo>
                    <a:pt x="2335" y="5126"/>
                  </a:lnTo>
                  <a:lnTo>
                    <a:pt x="2363" y="5200"/>
                  </a:lnTo>
                  <a:lnTo>
                    <a:pt x="2402" y="5199"/>
                  </a:lnTo>
                  <a:lnTo>
                    <a:pt x="2439" y="5195"/>
                  </a:lnTo>
                  <a:lnTo>
                    <a:pt x="2472" y="5189"/>
                  </a:lnTo>
                  <a:lnTo>
                    <a:pt x="2502" y="5186"/>
                  </a:lnTo>
                  <a:lnTo>
                    <a:pt x="2528" y="5187"/>
                  </a:lnTo>
                  <a:lnTo>
                    <a:pt x="2554" y="5197"/>
                  </a:lnTo>
                  <a:lnTo>
                    <a:pt x="2579" y="5217"/>
                  </a:lnTo>
                  <a:lnTo>
                    <a:pt x="2606" y="5254"/>
                  </a:lnTo>
                  <a:lnTo>
                    <a:pt x="2612" y="5254"/>
                  </a:lnTo>
                  <a:lnTo>
                    <a:pt x="2619" y="5254"/>
                  </a:lnTo>
                  <a:lnTo>
                    <a:pt x="2626" y="5254"/>
                  </a:lnTo>
                  <a:lnTo>
                    <a:pt x="2633" y="5254"/>
                  </a:lnTo>
                  <a:lnTo>
                    <a:pt x="2666" y="5215"/>
                  </a:lnTo>
                  <a:lnTo>
                    <a:pt x="2702" y="5187"/>
                  </a:lnTo>
                  <a:lnTo>
                    <a:pt x="2738" y="5171"/>
                  </a:lnTo>
                  <a:lnTo>
                    <a:pt x="2773" y="5165"/>
                  </a:lnTo>
                  <a:lnTo>
                    <a:pt x="2806" y="5168"/>
                  </a:lnTo>
                  <a:lnTo>
                    <a:pt x="2838" y="5184"/>
                  </a:lnTo>
                  <a:lnTo>
                    <a:pt x="2867" y="5209"/>
                  </a:lnTo>
                  <a:lnTo>
                    <a:pt x="2894" y="5246"/>
                  </a:lnTo>
                  <a:lnTo>
                    <a:pt x="2879" y="5262"/>
                  </a:lnTo>
                  <a:lnTo>
                    <a:pt x="2867" y="5276"/>
                  </a:lnTo>
                  <a:lnTo>
                    <a:pt x="2859" y="5286"/>
                  </a:lnTo>
                  <a:lnTo>
                    <a:pt x="2853" y="5297"/>
                  </a:lnTo>
                  <a:lnTo>
                    <a:pt x="2848" y="5304"/>
                  </a:lnTo>
                  <a:lnTo>
                    <a:pt x="2846" y="5312"/>
                  </a:lnTo>
                  <a:lnTo>
                    <a:pt x="2842" y="5321"/>
                  </a:lnTo>
                  <a:lnTo>
                    <a:pt x="2841" y="5334"/>
                  </a:lnTo>
                  <a:lnTo>
                    <a:pt x="2994" y="5372"/>
                  </a:lnTo>
                  <a:lnTo>
                    <a:pt x="3073" y="5432"/>
                  </a:lnTo>
                  <a:lnTo>
                    <a:pt x="3092" y="5501"/>
                  </a:lnTo>
                  <a:lnTo>
                    <a:pt x="3066" y="5575"/>
                  </a:lnTo>
                  <a:lnTo>
                    <a:pt x="3008" y="5644"/>
                  </a:lnTo>
                  <a:lnTo>
                    <a:pt x="2932" y="5701"/>
                  </a:lnTo>
                  <a:lnTo>
                    <a:pt x="2853" y="5739"/>
                  </a:lnTo>
                  <a:lnTo>
                    <a:pt x="2786" y="5748"/>
                  </a:lnTo>
                  <a:lnTo>
                    <a:pt x="2781" y="5741"/>
                  </a:lnTo>
                  <a:lnTo>
                    <a:pt x="2777" y="5734"/>
                  </a:lnTo>
                  <a:lnTo>
                    <a:pt x="2771" y="5725"/>
                  </a:lnTo>
                  <a:lnTo>
                    <a:pt x="2766" y="5716"/>
                  </a:lnTo>
                  <a:lnTo>
                    <a:pt x="2759" y="5705"/>
                  </a:lnTo>
                  <a:lnTo>
                    <a:pt x="2753" y="5693"/>
                  </a:lnTo>
                  <a:lnTo>
                    <a:pt x="2747" y="5677"/>
                  </a:lnTo>
                  <a:lnTo>
                    <a:pt x="2741" y="5659"/>
                  </a:lnTo>
                  <a:lnTo>
                    <a:pt x="2734" y="5658"/>
                  </a:lnTo>
                  <a:lnTo>
                    <a:pt x="2728" y="5657"/>
                  </a:lnTo>
                  <a:lnTo>
                    <a:pt x="2722" y="5656"/>
                  </a:lnTo>
                  <a:lnTo>
                    <a:pt x="2719" y="5655"/>
                  </a:lnTo>
                  <a:lnTo>
                    <a:pt x="2707" y="5651"/>
                  </a:lnTo>
                  <a:lnTo>
                    <a:pt x="2696" y="5650"/>
                  </a:lnTo>
                  <a:lnTo>
                    <a:pt x="2692" y="5670"/>
                  </a:lnTo>
                  <a:lnTo>
                    <a:pt x="2692" y="5691"/>
                  </a:lnTo>
                  <a:lnTo>
                    <a:pt x="2694" y="5712"/>
                  </a:lnTo>
                  <a:lnTo>
                    <a:pt x="2697" y="5733"/>
                  </a:lnTo>
                  <a:lnTo>
                    <a:pt x="2700" y="5752"/>
                  </a:lnTo>
                  <a:lnTo>
                    <a:pt x="2702" y="5771"/>
                  </a:lnTo>
                  <a:lnTo>
                    <a:pt x="2704" y="5788"/>
                  </a:lnTo>
                  <a:lnTo>
                    <a:pt x="2706" y="5803"/>
                  </a:lnTo>
                  <a:lnTo>
                    <a:pt x="2755" y="5803"/>
                  </a:lnTo>
                  <a:lnTo>
                    <a:pt x="2796" y="5804"/>
                  </a:lnTo>
                  <a:lnTo>
                    <a:pt x="2825" y="5809"/>
                  </a:lnTo>
                  <a:lnTo>
                    <a:pt x="2850" y="5817"/>
                  </a:lnTo>
                  <a:lnTo>
                    <a:pt x="2868" y="5830"/>
                  </a:lnTo>
                  <a:lnTo>
                    <a:pt x="2886" y="5852"/>
                  </a:lnTo>
                  <a:lnTo>
                    <a:pt x="2901" y="5880"/>
                  </a:lnTo>
                  <a:lnTo>
                    <a:pt x="2921" y="5920"/>
                  </a:lnTo>
                  <a:lnTo>
                    <a:pt x="2946" y="5919"/>
                  </a:lnTo>
                  <a:lnTo>
                    <a:pt x="2970" y="5917"/>
                  </a:lnTo>
                  <a:lnTo>
                    <a:pt x="2990" y="5913"/>
                  </a:lnTo>
                  <a:lnTo>
                    <a:pt x="3012" y="5911"/>
                  </a:lnTo>
                  <a:lnTo>
                    <a:pt x="3029" y="5907"/>
                  </a:lnTo>
                  <a:lnTo>
                    <a:pt x="3048" y="5904"/>
                  </a:lnTo>
                  <a:lnTo>
                    <a:pt x="3065" y="5901"/>
                  </a:lnTo>
                  <a:lnTo>
                    <a:pt x="3083" y="5901"/>
                  </a:lnTo>
                  <a:lnTo>
                    <a:pt x="3131" y="5939"/>
                  </a:lnTo>
                  <a:lnTo>
                    <a:pt x="3172" y="5967"/>
                  </a:lnTo>
                  <a:lnTo>
                    <a:pt x="3200" y="5986"/>
                  </a:lnTo>
                  <a:lnTo>
                    <a:pt x="3220" y="6005"/>
                  </a:lnTo>
                  <a:lnTo>
                    <a:pt x="3227" y="6027"/>
                  </a:lnTo>
                  <a:lnTo>
                    <a:pt x="3224" y="6063"/>
                  </a:lnTo>
                  <a:lnTo>
                    <a:pt x="3208" y="6114"/>
                  </a:lnTo>
                  <a:lnTo>
                    <a:pt x="3182" y="6190"/>
                  </a:lnTo>
                  <a:lnTo>
                    <a:pt x="3142" y="6220"/>
                  </a:lnTo>
                  <a:lnTo>
                    <a:pt x="3109" y="6233"/>
                  </a:lnTo>
                  <a:lnTo>
                    <a:pt x="3082" y="6231"/>
                  </a:lnTo>
                  <a:lnTo>
                    <a:pt x="3057" y="6220"/>
                  </a:lnTo>
                  <a:lnTo>
                    <a:pt x="3032" y="6203"/>
                  </a:lnTo>
                  <a:lnTo>
                    <a:pt x="3006" y="6186"/>
                  </a:lnTo>
                  <a:lnTo>
                    <a:pt x="2975" y="6174"/>
                  </a:lnTo>
                  <a:lnTo>
                    <a:pt x="2939" y="6172"/>
                  </a:lnTo>
                  <a:lnTo>
                    <a:pt x="2938" y="6184"/>
                  </a:lnTo>
                  <a:lnTo>
                    <a:pt x="2937" y="6197"/>
                  </a:lnTo>
                  <a:lnTo>
                    <a:pt x="2936" y="6209"/>
                  </a:lnTo>
                  <a:lnTo>
                    <a:pt x="2934" y="6220"/>
                  </a:lnTo>
                  <a:lnTo>
                    <a:pt x="2932" y="6231"/>
                  </a:lnTo>
                  <a:lnTo>
                    <a:pt x="2931" y="6244"/>
                  </a:lnTo>
                  <a:lnTo>
                    <a:pt x="2930" y="6256"/>
                  </a:lnTo>
                  <a:lnTo>
                    <a:pt x="2930" y="6270"/>
                  </a:lnTo>
                  <a:lnTo>
                    <a:pt x="2901" y="6287"/>
                  </a:lnTo>
                  <a:lnTo>
                    <a:pt x="2873" y="6295"/>
                  </a:lnTo>
                  <a:lnTo>
                    <a:pt x="2843" y="6298"/>
                  </a:lnTo>
                  <a:lnTo>
                    <a:pt x="2816" y="6300"/>
                  </a:lnTo>
                  <a:lnTo>
                    <a:pt x="2791" y="6302"/>
                  </a:lnTo>
                  <a:lnTo>
                    <a:pt x="2771" y="6313"/>
                  </a:lnTo>
                  <a:lnTo>
                    <a:pt x="2757" y="6333"/>
                  </a:lnTo>
                  <a:lnTo>
                    <a:pt x="2751" y="6370"/>
                  </a:lnTo>
                  <a:lnTo>
                    <a:pt x="2765" y="6385"/>
                  </a:lnTo>
                  <a:lnTo>
                    <a:pt x="2776" y="6400"/>
                  </a:lnTo>
                  <a:lnTo>
                    <a:pt x="2784" y="6413"/>
                  </a:lnTo>
                  <a:lnTo>
                    <a:pt x="2790" y="6427"/>
                  </a:lnTo>
                  <a:lnTo>
                    <a:pt x="2792" y="6439"/>
                  </a:lnTo>
                  <a:lnTo>
                    <a:pt x="2795" y="6452"/>
                  </a:lnTo>
                  <a:lnTo>
                    <a:pt x="2795" y="6464"/>
                  </a:lnTo>
                  <a:lnTo>
                    <a:pt x="2796" y="6478"/>
                  </a:lnTo>
                  <a:lnTo>
                    <a:pt x="2745" y="6513"/>
                  </a:lnTo>
                  <a:lnTo>
                    <a:pt x="2708" y="6529"/>
                  </a:lnTo>
                  <a:lnTo>
                    <a:pt x="2678" y="6526"/>
                  </a:lnTo>
                  <a:lnTo>
                    <a:pt x="2653" y="6516"/>
                  </a:lnTo>
                  <a:lnTo>
                    <a:pt x="2625" y="6498"/>
                  </a:lnTo>
                  <a:lnTo>
                    <a:pt x="2594" y="6485"/>
                  </a:lnTo>
                  <a:lnTo>
                    <a:pt x="2553" y="6478"/>
                  </a:lnTo>
                  <a:lnTo>
                    <a:pt x="2498" y="6486"/>
                  </a:lnTo>
                  <a:lnTo>
                    <a:pt x="2497" y="6492"/>
                  </a:lnTo>
                  <a:lnTo>
                    <a:pt x="2497" y="6499"/>
                  </a:lnTo>
                  <a:lnTo>
                    <a:pt x="2493" y="6506"/>
                  </a:lnTo>
                  <a:lnTo>
                    <a:pt x="2490" y="6513"/>
                  </a:lnTo>
                  <a:lnTo>
                    <a:pt x="2524" y="6553"/>
                  </a:lnTo>
                  <a:lnTo>
                    <a:pt x="2547" y="6595"/>
                  </a:lnTo>
                  <a:lnTo>
                    <a:pt x="2555" y="6637"/>
                  </a:lnTo>
                  <a:lnTo>
                    <a:pt x="2557" y="6679"/>
                  </a:lnTo>
                  <a:lnTo>
                    <a:pt x="2551" y="6721"/>
                  </a:lnTo>
                  <a:lnTo>
                    <a:pt x="2543" y="6764"/>
                  </a:lnTo>
                  <a:lnTo>
                    <a:pt x="2532" y="6805"/>
                  </a:lnTo>
                  <a:lnTo>
                    <a:pt x="2525" y="6847"/>
                  </a:lnTo>
                  <a:lnTo>
                    <a:pt x="2576" y="6889"/>
                  </a:lnTo>
                  <a:lnTo>
                    <a:pt x="2643" y="6918"/>
                  </a:lnTo>
                  <a:lnTo>
                    <a:pt x="2715" y="6936"/>
                  </a:lnTo>
                  <a:lnTo>
                    <a:pt x="2790" y="6951"/>
                  </a:lnTo>
                  <a:lnTo>
                    <a:pt x="2856" y="6968"/>
                  </a:lnTo>
                  <a:lnTo>
                    <a:pt x="2913" y="6994"/>
                  </a:lnTo>
                  <a:lnTo>
                    <a:pt x="2951" y="7035"/>
                  </a:lnTo>
                  <a:lnTo>
                    <a:pt x="2966" y="7098"/>
                  </a:lnTo>
                  <a:lnTo>
                    <a:pt x="3016" y="7117"/>
                  </a:lnTo>
                  <a:lnTo>
                    <a:pt x="3057" y="7137"/>
                  </a:lnTo>
                  <a:lnTo>
                    <a:pt x="3084" y="7157"/>
                  </a:lnTo>
                  <a:lnTo>
                    <a:pt x="3099" y="7180"/>
                  </a:lnTo>
                  <a:lnTo>
                    <a:pt x="3102" y="7204"/>
                  </a:lnTo>
                  <a:lnTo>
                    <a:pt x="3092" y="7231"/>
                  </a:lnTo>
                  <a:lnTo>
                    <a:pt x="3071" y="7261"/>
                  </a:lnTo>
                  <a:lnTo>
                    <a:pt x="3038" y="7296"/>
                  </a:lnTo>
                  <a:lnTo>
                    <a:pt x="3054" y="7318"/>
                  </a:lnTo>
                  <a:lnTo>
                    <a:pt x="3092" y="7357"/>
                  </a:lnTo>
                  <a:lnTo>
                    <a:pt x="3138" y="7404"/>
                  </a:lnTo>
                  <a:lnTo>
                    <a:pt x="3182" y="7457"/>
                  </a:lnTo>
                  <a:lnTo>
                    <a:pt x="3210" y="7510"/>
                  </a:lnTo>
                  <a:lnTo>
                    <a:pt x="3213" y="7558"/>
                  </a:lnTo>
                  <a:lnTo>
                    <a:pt x="3178" y="7596"/>
                  </a:lnTo>
                  <a:lnTo>
                    <a:pt x="3092" y="7620"/>
                  </a:lnTo>
                  <a:lnTo>
                    <a:pt x="3087" y="7639"/>
                  </a:lnTo>
                  <a:lnTo>
                    <a:pt x="3084" y="7652"/>
                  </a:lnTo>
                  <a:lnTo>
                    <a:pt x="3079" y="7660"/>
                  </a:lnTo>
                  <a:lnTo>
                    <a:pt x="3074" y="7666"/>
                  </a:lnTo>
                  <a:lnTo>
                    <a:pt x="3067" y="7670"/>
                  </a:lnTo>
                  <a:lnTo>
                    <a:pt x="3059" y="7675"/>
                  </a:lnTo>
                  <a:lnTo>
                    <a:pt x="3048" y="7680"/>
                  </a:lnTo>
                  <a:lnTo>
                    <a:pt x="3038" y="7692"/>
                  </a:lnTo>
                  <a:lnTo>
                    <a:pt x="3003" y="7689"/>
                  </a:lnTo>
                  <a:lnTo>
                    <a:pt x="2977" y="7688"/>
                  </a:lnTo>
                  <a:lnTo>
                    <a:pt x="2956" y="7683"/>
                  </a:lnTo>
                  <a:lnTo>
                    <a:pt x="2940" y="7677"/>
                  </a:lnTo>
                  <a:lnTo>
                    <a:pt x="2925" y="7664"/>
                  </a:lnTo>
                  <a:lnTo>
                    <a:pt x="2913" y="7645"/>
                  </a:lnTo>
                  <a:lnTo>
                    <a:pt x="2899" y="7615"/>
                  </a:lnTo>
                  <a:lnTo>
                    <a:pt x="2885" y="7575"/>
                  </a:lnTo>
                  <a:lnTo>
                    <a:pt x="2874" y="7562"/>
                  </a:lnTo>
                  <a:lnTo>
                    <a:pt x="2866" y="7554"/>
                  </a:lnTo>
                  <a:lnTo>
                    <a:pt x="2856" y="7548"/>
                  </a:lnTo>
                  <a:lnTo>
                    <a:pt x="2849" y="7546"/>
                  </a:lnTo>
                  <a:lnTo>
                    <a:pt x="2840" y="7546"/>
                  </a:lnTo>
                  <a:lnTo>
                    <a:pt x="2831" y="7550"/>
                  </a:lnTo>
                  <a:lnTo>
                    <a:pt x="2822" y="7556"/>
                  </a:lnTo>
                  <a:lnTo>
                    <a:pt x="2813" y="7567"/>
                  </a:lnTo>
                  <a:lnTo>
                    <a:pt x="2803" y="7581"/>
                  </a:lnTo>
                  <a:lnTo>
                    <a:pt x="2795" y="7600"/>
                  </a:lnTo>
                  <a:lnTo>
                    <a:pt x="2786" y="7620"/>
                  </a:lnTo>
                  <a:lnTo>
                    <a:pt x="2780" y="7641"/>
                  </a:lnTo>
                  <a:lnTo>
                    <a:pt x="2774" y="7660"/>
                  </a:lnTo>
                  <a:lnTo>
                    <a:pt x="2771" y="7680"/>
                  </a:lnTo>
                  <a:lnTo>
                    <a:pt x="2768" y="7697"/>
                  </a:lnTo>
                  <a:lnTo>
                    <a:pt x="2768" y="7710"/>
                  </a:lnTo>
                  <a:lnTo>
                    <a:pt x="2803" y="7739"/>
                  </a:lnTo>
                  <a:lnTo>
                    <a:pt x="2837" y="7759"/>
                  </a:lnTo>
                  <a:lnTo>
                    <a:pt x="2870" y="7772"/>
                  </a:lnTo>
                  <a:lnTo>
                    <a:pt x="2904" y="7780"/>
                  </a:lnTo>
                  <a:lnTo>
                    <a:pt x="2936" y="7784"/>
                  </a:lnTo>
                  <a:lnTo>
                    <a:pt x="2971" y="7786"/>
                  </a:lnTo>
                  <a:lnTo>
                    <a:pt x="3007" y="7787"/>
                  </a:lnTo>
                  <a:lnTo>
                    <a:pt x="3047" y="7791"/>
                  </a:lnTo>
                  <a:lnTo>
                    <a:pt x="3050" y="7797"/>
                  </a:lnTo>
                  <a:lnTo>
                    <a:pt x="3052" y="7803"/>
                  </a:lnTo>
                  <a:lnTo>
                    <a:pt x="3053" y="7807"/>
                  </a:lnTo>
                  <a:lnTo>
                    <a:pt x="3055" y="7812"/>
                  </a:lnTo>
                  <a:lnTo>
                    <a:pt x="3055" y="7819"/>
                  </a:lnTo>
                  <a:lnTo>
                    <a:pt x="3057" y="7828"/>
                  </a:lnTo>
                  <a:lnTo>
                    <a:pt x="3050" y="7844"/>
                  </a:lnTo>
                  <a:lnTo>
                    <a:pt x="3045" y="7858"/>
                  </a:lnTo>
                  <a:lnTo>
                    <a:pt x="3041" y="7868"/>
                  </a:lnTo>
                  <a:lnTo>
                    <a:pt x="3040" y="7879"/>
                  </a:lnTo>
                  <a:lnTo>
                    <a:pt x="3038" y="7886"/>
                  </a:lnTo>
                  <a:lnTo>
                    <a:pt x="3038" y="7894"/>
                  </a:lnTo>
                  <a:lnTo>
                    <a:pt x="3038" y="7905"/>
                  </a:lnTo>
                  <a:lnTo>
                    <a:pt x="3038" y="7918"/>
                  </a:lnTo>
                  <a:lnTo>
                    <a:pt x="3054" y="7919"/>
                  </a:lnTo>
                  <a:lnTo>
                    <a:pt x="3072" y="7921"/>
                  </a:lnTo>
                  <a:lnTo>
                    <a:pt x="3091" y="7924"/>
                  </a:lnTo>
                  <a:lnTo>
                    <a:pt x="3110" y="7926"/>
                  </a:lnTo>
                  <a:lnTo>
                    <a:pt x="3128" y="7927"/>
                  </a:lnTo>
                  <a:lnTo>
                    <a:pt x="3147" y="7930"/>
                  </a:lnTo>
                  <a:lnTo>
                    <a:pt x="3165" y="7932"/>
                  </a:lnTo>
                  <a:lnTo>
                    <a:pt x="3182" y="7935"/>
                  </a:lnTo>
                  <a:lnTo>
                    <a:pt x="3198" y="7958"/>
                  </a:lnTo>
                  <a:lnTo>
                    <a:pt x="3207" y="7983"/>
                  </a:lnTo>
                  <a:lnTo>
                    <a:pt x="3212" y="8007"/>
                  </a:lnTo>
                  <a:lnTo>
                    <a:pt x="3213" y="8030"/>
                  </a:lnTo>
                  <a:lnTo>
                    <a:pt x="3212" y="8052"/>
                  </a:lnTo>
                  <a:lnTo>
                    <a:pt x="3212" y="8073"/>
                  </a:lnTo>
                  <a:lnTo>
                    <a:pt x="3213" y="8091"/>
                  </a:lnTo>
                  <a:lnTo>
                    <a:pt x="3218" y="8106"/>
                  </a:lnTo>
                  <a:lnTo>
                    <a:pt x="3269" y="8145"/>
                  </a:lnTo>
                  <a:lnTo>
                    <a:pt x="3324" y="8182"/>
                  </a:lnTo>
                  <a:lnTo>
                    <a:pt x="3376" y="8217"/>
                  </a:lnTo>
                  <a:lnTo>
                    <a:pt x="3424" y="8252"/>
                  </a:lnTo>
                  <a:lnTo>
                    <a:pt x="3466" y="8289"/>
                  </a:lnTo>
                  <a:lnTo>
                    <a:pt x="3499" y="8332"/>
                  </a:lnTo>
                  <a:lnTo>
                    <a:pt x="3518" y="8380"/>
                  </a:lnTo>
                  <a:lnTo>
                    <a:pt x="3524" y="8440"/>
                  </a:lnTo>
                  <a:lnTo>
                    <a:pt x="3479" y="8461"/>
                  </a:lnTo>
                  <a:lnTo>
                    <a:pt x="3439" y="8466"/>
                  </a:lnTo>
                  <a:lnTo>
                    <a:pt x="3401" y="8459"/>
                  </a:lnTo>
                  <a:lnTo>
                    <a:pt x="3364" y="8447"/>
                  </a:lnTo>
                  <a:lnTo>
                    <a:pt x="3325" y="8435"/>
                  </a:lnTo>
                  <a:lnTo>
                    <a:pt x="3286" y="8432"/>
                  </a:lnTo>
                  <a:lnTo>
                    <a:pt x="3241" y="8443"/>
                  </a:lnTo>
                  <a:lnTo>
                    <a:pt x="3191" y="8475"/>
                  </a:lnTo>
                  <a:lnTo>
                    <a:pt x="3180" y="8472"/>
                  </a:lnTo>
                  <a:lnTo>
                    <a:pt x="3171" y="8469"/>
                  </a:lnTo>
                  <a:lnTo>
                    <a:pt x="3160" y="8467"/>
                  </a:lnTo>
                  <a:lnTo>
                    <a:pt x="3152" y="8466"/>
                  </a:lnTo>
                  <a:lnTo>
                    <a:pt x="3142" y="8463"/>
                  </a:lnTo>
                  <a:lnTo>
                    <a:pt x="3134" y="8461"/>
                  </a:lnTo>
                  <a:lnTo>
                    <a:pt x="3125" y="8459"/>
                  </a:lnTo>
                  <a:lnTo>
                    <a:pt x="3120" y="8457"/>
                  </a:lnTo>
                  <a:lnTo>
                    <a:pt x="3112" y="8448"/>
                  </a:lnTo>
                  <a:lnTo>
                    <a:pt x="3105" y="8438"/>
                  </a:lnTo>
                  <a:lnTo>
                    <a:pt x="3098" y="8428"/>
                  </a:lnTo>
                  <a:lnTo>
                    <a:pt x="3092" y="8421"/>
                  </a:lnTo>
                  <a:lnTo>
                    <a:pt x="3090" y="8421"/>
                  </a:lnTo>
                  <a:lnTo>
                    <a:pt x="3086" y="8421"/>
                  </a:lnTo>
                  <a:lnTo>
                    <a:pt x="3080" y="8421"/>
                  </a:lnTo>
                  <a:lnTo>
                    <a:pt x="3074" y="8421"/>
                  </a:lnTo>
                  <a:lnTo>
                    <a:pt x="3066" y="8429"/>
                  </a:lnTo>
                  <a:lnTo>
                    <a:pt x="3059" y="8438"/>
                  </a:lnTo>
                  <a:lnTo>
                    <a:pt x="3051" y="8447"/>
                  </a:lnTo>
                  <a:lnTo>
                    <a:pt x="3042" y="8456"/>
                  </a:lnTo>
                  <a:lnTo>
                    <a:pt x="3033" y="8464"/>
                  </a:lnTo>
                  <a:lnTo>
                    <a:pt x="3026" y="8473"/>
                  </a:lnTo>
                  <a:lnTo>
                    <a:pt x="3018" y="8482"/>
                  </a:lnTo>
                  <a:lnTo>
                    <a:pt x="3012" y="8493"/>
                  </a:lnTo>
                  <a:lnTo>
                    <a:pt x="3004" y="8493"/>
                  </a:lnTo>
                  <a:lnTo>
                    <a:pt x="2997" y="8493"/>
                  </a:lnTo>
                  <a:lnTo>
                    <a:pt x="2990" y="8493"/>
                  </a:lnTo>
                  <a:lnTo>
                    <a:pt x="2983" y="8493"/>
                  </a:lnTo>
                  <a:lnTo>
                    <a:pt x="2976" y="8493"/>
                  </a:lnTo>
                  <a:lnTo>
                    <a:pt x="2970" y="8493"/>
                  </a:lnTo>
                  <a:lnTo>
                    <a:pt x="2963" y="8493"/>
                  </a:lnTo>
                  <a:lnTo>
                    <a:pt x="2957" y="8493"/>
                  </a:lnTo>
                  <a:lnTo>
                    <a:pt x="2950" y="8480"/>
                  </a:lnTo>
                  <a:lnTo>
                    <a:pt x="2943" y="8469"/>
                  </a:lnTo>
                  <a:lnTo>
                    <a:pt x="2937" y="8459"/>
                  </a:lnTo>
                  <a:lnTo>
                    <a:pt x="2931" y="8450"/>
                  </a:lnTo>
                  <a:lnTo>
                    <a:pt x="2924" y="8438"/>
                  </a:lnTo>
                  <a:lnTo>
                    <a:pt x="2919" y="8426"/>
                  </a:lnTo>
                  <a:lnTo>
                    <a:pt x="2915" y="8411"/>
                  </a:lnTo>
                  <a:lnTo>
                    <a:pt x="2912" y="8394"/>
                  </a:lnTo>
                  <a:lnTo>
                    <a:pt x="2883" y="8380"/>
                  </a:lnTo>
                  <a:lnTo>
                    <a:pt x="2860" y="8370"/>
                  </a:lnTo>
                  <a:lnTo>
                    <a:pt x="2838" y="8358"/>
                  </a:lnTo>
                  <a:lnTo>
                    <a:pt x="2821" y="8345"/>
                  </a:lnTo>
                  <a:lnTo>
                    <a:pt x="2803" y="8328"/>
                  </a:lnTo>
                  <a:lnTo>
                    <a:pt x="2786" y="8308"/>
                  </a:lnTo>
                  <a:lnTo>
                    <a:pt x="2768" y="8282"/>
                  </a:lnTo>
                  <a:lnTo>
                    <a:pt x="2751" y="8250"/>
                  </a:lnTo>
                  <a:lnTo>
                    <a:pt x="2690" y="8243"/>
                  </a:lnTo>
                  <a:lnTo>
                    <a:pt x="2644" y="8237"/>
                  </a:lnTo>
                  <a:lnTo>
                    <a:pt x="2609" y="8227"/>
                  </a:lnTo>
                  <a:lnTo>
                    <a:pt x="2588" y="8214"/>
                  </a:lnTo>
                  <a:lnTo>
                    <a:pt x="2575" y="8192"/>
                  </a:lnTo>
                  <a:lnTo>
                    <a:pt x="2573" y="8160"/>
                  </a:lnTo>
                  <a:lnTo>
                    <a:pt x="2576" y="8113"/>
                  </a:lnTo>
                  <a:lnTo>
                    <a:pt x="2588" y="8052"/>
                  </a:lnTo>
                  <a:lnTo>
                    <a:pt x="2550" y="8069"/>
                  </a:lnTo>
                  <a:lnTo>
                    <a:pt x="2513" y="8104"/>
                  </a:lnTo>
                  <a:lnTo>
                    <a:pt x="2477" y="8143"/>
                  </a:lnTo>
                  <a:lnTo>
                    <a:pt x="2442" y="8177"/>
                  </a:lnTo>
                  <a:lnTo>
                    <a:pt x="2408" y="8194"/>
                  </a:lnTo>
                  <a:lnTo>
                    <a:pt x="2377" y="8183"/>
                  </a:lnTo>
                  <a:lnTo>
                    <a:pt x="2346" y="8134"/>
                  </a:lnTo>
                  <a:lnTo>
                    <a:pt x="2319" y="8034"/>
                  </a:lnTo>
                  <a:lnTo>
                    <a:pt x="2271" y="8026"/>
                  </a:lnTo>
                  <a:lnTo>
                    <a:pt x="2228" y="8009"/>
                  </a:lnTo>
                  <a:lnTo>
                    <a:pt x="2186" y="7984"/>
                  </a:lnTo>
                  <a:lnTo>
                    <a:pt x="2149" y="7953"/>
                  </a:lnTo>
                  <a:lnTo>
                    <a:pt x="2115" y="7914"/>
                  </a:lnTo>
                  <a:lnTo>
                    <a:pt x="2088" y="7869"/>
                  </a:lnTo>
                  <a:lnTo>
                    <a:pt x="2064" y="7818"/>
                  </a:lnTo>
                  <a:lnTo>
                    <a:pt x="2048" y="7765"/>
                  </a:lnTo>
                  <a:lnTo>
                    <a:pt x="2041" y="7765"/>
                  </a:lnTo>
                  <a:lnTo>
                    <a:pt x="2034" y="7765"/>
                  </a:lnTo>
                  <a:lnTo>
                    <a:pt x="2027" y="7765"/>
                  </a:lnTo>
                  <a:lnTo>
                    <a:pt x="2021" y="7765"/>
                  </a:lnTo>
                  <a:lnTo>
                    <a:pt x="2005" y="8003"/>
                  </a:lnTo>
                  <a:lnTo>
                    <a:pt x="2000" y="8247"/>
                  </a:lnTo>
                  <a:lnTo>
                    <a:pt x="2002" y="8494"/>
                  </a:lnTo>
                  <a:lnTo>
                    <a:pt x="2008" y="8742"/>
                  </a:lnTo>
                  <a:lnTo>
                    <a:pt x="2016" y="8989"/>
                  </a:lnTo>
                  <a:lnTo>
                    <a:pt x="2025" y="9233"/>
                  </a:lnTo>
                  <a:lnTo>
                    <a:pt x="2029" y="9474"/>
                  </a:lnTo>
                  <a:lnTo>
                    <a:pt x="2031" y="9707"/>
                  </a:lnTo>
                  <a:lnTo>
                    <a:pt x="2038" y="9904"/>
                  </a:lnTo>
                  <a:lnTo>
                    <a:pt x="2050" y="10099"/>
                  </a:lnTo>
                  <a:lnTo>
                    <a:pt x="2063" y="10291"/>
                  </a:lnTo>
                  <a:lnTo>
                    <a:pt x="2079" y="10482"/>
                  </a:lnTo>
                  <a:lnTo>
                    <a:pt x="2096" y="10670"/>
                  </a:lnTo>
                  <a:lnTo>
                    <a:pt x="2116" y="10859"/>
                  </a:lnTo>
                  <a:lnTo>
                    <a:pt x="2135" y="11048"/>
                  </a:lnTo>
                  <a:lnTo>
                    <a:pt x="2156" y="11237"/>
                  </a:lnTo>
                  <a:lnTo>
                    <a:pt x="2135" y="11303"/>
                  </a:lnTo>
                  <a:lnTo>
                    <a:pt x="2075" y="11351"/>
                  </a:lnTo>
                  <a:lnTo>
                    <a:pt x="1988" y="11379"/>
                  </a:lnTo>
                  <a:lnTo>
                    <a:pt x="1894" y="11383"/>
                  </a:lnTo>
                  <a:lnTo>
                    <a:pt x="1803" y="11358"/>
                  </a:lnTo>
                  <a:lnTo>
                    <a:pt x="1732" y="11303"/>
                  </a:lnTo>
                  <a:lnTo>
                    <a:pt x="1694" y="11211"/>
                  </a:lnTo>
                  <a:lnTo>
                    <a:pt x="1707" y="11084"/>
                  </a:lnTo>
                  <a:lnTo>
                    <a:pt x="1713" y="10810"/>
                  </a:lnTo>
                  <a:lnTo>
                    <a:pt x="1708" y="10532"/>
                  </a:lnTo>
                  <a:lnTo>
                    <a:pt x="1696" y="10248"/>
                  </a:lnTo>
                  <a:lnTo>
                    <a:pt x="1681" y="9964"/>
                  </a:lnTo>
                  <a:lnTo>
                    <a:pt x="1665" y="9675"/>
                  </a:lnTo>
                  <a:lnTo>
                    <a:pt x="1655" y="9387"/>
                  </a:lnTo>
                  <a:lnTo>
                    <a:pt x="1651" y="9100"/>
                  </a:lnTo>
                  <a:lnTo>
                    <a:pt x="1662" y="8817"/>
                  </a:lnTo>
                  <a:lnTo>
                    <a:pt x="1659" y="8767"/>
                  </a:lnTo>
                  <a:lnTo>
                    <a:pt x="1661" y="8695"/>
                  </a:lnTo>
                  <a:lnTo>
                    <a:pt x="1658" y="8607"/>
                  </a:lnTo>
                  <a:lnTo>
                    <a:pt x="1651" y="8515"/>
                  </a:lnTo>
                  <a:lnTo>
                    <a:pt x="1632" y="8429"/>
                  </a:lnTo>
                  <a:lnTo>
                    <a:pt x="1599" y="8359"/>
                  </a:lnTo>
                  <a:lnTo>
                    <a:pt x="1545" y="8314"/>
                  </a:lnTo>
                  <a:lnTo>
                    <a:pt x="1472" y="8304"/>
                  </a:lnTo>
                  <a:lnTo>
                    <a:pt x="1455" y="8334"/>
                  </a:lnTo>
                  <a:lnTo>
                    <a:pt x="1442" y="8357"/>
                  </a:lnTo>
                  <a:lnTo>
                    <a:pt x="1428" y="8373"/>
                  </a:lnTo>
                  <a:lnTo>
                    <a:pt x="1414" y="8386"/>
                  </a:lnTo>
                  <a:lnTo>
                    <a:pt x="1394" y="8392"/>
                  </a:lnTo>
                  <a:lnTo>
                    <a:pt x="1370" y="8396"/>
                  </a:lnTo>
                  <a:lnTo>
                    <a:pt x="1339" y="8396"/>
                  </a:lnTo>
                  <a:lnTo>
                    <a:pt x="1301" y="8394"/>
                  </a:lnTo>
                  <a:lnTo>
                    <a:pt x="1296" y="8386"/>
                  </a:lnTo>
                  <a:lnTo>
                    <a:pt x="1293" y="8379"/>
                  </a:lnTo>
                  <a:lnTo>
                    <a:pt x="1287" y="8371"/>
                  </a:lnTo>
                  <a:lnTo>
                    <a:pt x="1282" y="8362"/>
                  </a:lnTo>
                  <a:lnTo>
                    <a:pt x="1275" y="8353"/>
                  </a:lnTo>
                  <a:lnTo>
                    <a:pt x="1269" y="8346"/>
                  </a:lnTo>
                  <a:lnTo>
                    <a:pt x="1262" y="8338"/>
                  </a:lnTo>
                  <a:lnTo>
                    <a:pt x="1256" y="8332"/>
                  </a:lnTo>
                  <a:lnTo>
                    <a:pt x="1241" y="8328"/>
                  </a:lnTo>
                  <a:lnTo>
                    <a:pt x="1229" y="8326"/>
                  </a:lnTo>
                  <a:lnTo>
                    <a:pt x="1219" y="8324"/>
                  </a:lnTo>
                  <a:lnTo>
                    <a:pt x="1213" y="8324"/>
                  </a:lnTo>
                  <a:lnTo>
                    <a:pt x="1206" y="8324"/>
                  </a:lnTo>
                  <a:lnTo>
                    <a:pt x="1200" y="8328"/>
                  </a:lnTo>
                  <a:lnTo>
                    <a:pt x="1192" y="8333"/>
                  </a:lnTo>
                  <a:lnTo>
                    <a:pt x="1185" y="8340"/>
                  </a:lnTo>
                  <a:lnTo>
                    <a:pt x="1173" y="8396"/>
                  </a:lnTo>
                  <a:lnTo>
                    <a:pt x="1159" y="8440"/>
                  </a:lnTo>
                  <a:lnTo>
                    <a:pt x="1140" y="8469"/>
                  </a:lnTo>
                  <a:lnTo>
                    <a:pt x="1116" y="8491"/>
                  </a:lnTo>
                  <a:lnTo>
                    <a:pt x="1085" y="8500"/>
                  </a:lnTo>
                  <a:lnTo>
                    <a:pt x="1047" y="8504"/>
                  </a:lnTo>
                  <a:lnTo>
                    <a:pt x="1000" y="8500"/>
                  </a:lnTo>
                  <a:lnTo>
                    <a:pt x="942" y="8493"/>
                  </a:lnTo>
                  <a:lnTo>
                    <a:pt x="919" y="8559"/>
                  </a:lnTo>
                  <a:lnTo>
                    <a:pt x="890" y="8612"/>
                  </a:lnTo>
                  <a:lnTo>
                    <a:pt x="854" y="8647"/>
                  </a:lnTo>
                  <a:lnTo>
                    <a:pt x="816" y="8665"/>
                  </a:lnTo>
                  <a:lnTo>
                    <a:pt x="776" y="8661"/>
                  </a:lnTo>
                  <a:lnTo>
                    <a:pt x="737" y="8639"/>
                  </a:lnTo>
                  <a:lnTo>
                    <a:pt x="701" y="8591"/>
                  </a:lnTo>
                  <a:lnTo>
                    <a:pt x="671" y="8520"/>
                  </a:lnTo>
                  <a:lnTo>
                    <a:pt x="664" y="8520"/>
                  </a:lnTo>
                  <a:lnTo>
                    <a:pt x="658" y="8520"/>
                  </a:lnTo>
                  <a:lnTo>
                    <a:pt x="651" y="8520"/>
                  </a:lnTo>
                  <a:lnTo>
                    <a:pt x="645" y="8520"/>
                  </a:lnTo>
                  <a:lnTo>
                    <a:pt x="619" y="8569"/>
                  </a:lnTo>
                  <a:lnTo>
                    <a:pt x="587" y="8612"/>
                  </a:lnTo>
                  <a:lnTo>
                    <a:pt x="548" y="8644"/>
                  </a:lnTo>
                  <a:lnTo>
                    <a:pt x="506" y="8665"/>
                  </a:lnTo>
                  <a:lnTo>
                    <a:pt x="461" y="8672"/>
                  </a:lnTo>
                  <a:lnTo>
                    <a:pt x="416" y="8665"/>
                  </a:lnTo>
                  <a:lnTo>
                    <a:pt x="371" y="8641"/>
                  </a:lnTo>
                  <a:lnTo>
                    <a:pt x="330" y="8601"/>
                  </a:lnTo>
                  <a:lnTo>
                    <a:pt x="294" y="8608"/>
                  </a:lnTo>
                  <a:lnTo>
                    <a:pt x="244" y="8619"/>
                  </a:lnTo>
                  <a:lnTo>
                    <a:pt x="184" y="8629"/>
                  </a:lnTo>
                  <a:lnTo>
                    <a:pt x="123" y="8635"/>
                  </a:lnTo>
                  <a:lnTo>
                    <a:pt x="66" y="8629"/>
                  </a:lnTo>
                  <a:lnTo>
                    <a:pt x="24" y="8609"/>
                  </a:lnTo>
                  <a:lnTo>
                    <a:pt x="0" y="8568"/>
                  </a:lnTo>
                  <a:lnTo>
                    <a:pt x="6" y="8502"/>
                  </a:lnTo>
                  <a:lnTo>
                    <a:pt x="37" y="8485"/>
                  </a:lnTo>
                  <a:lnTo>
                    <a:pt x="69" y="8468"/>
                  </a:lnTo>
                  <a:lnTo>
                    <a:pt x="102" y="8451"/>
                  </a:lnTo>
                  <a:lnTo>
                    <a:pt x="138" y="8437"/>
                  </a:lnTo>
                  <a:lnTo>
                    <a:pt x="172" y="8423"/>
                  </a:lnTo>
                  <a:lnTo>
                    <a:pt x="206" y="8411"/>
                  </a:lnTo>
                  <a:lnTo>
                    <a:pt x="241" y="8400"/>
                  </a:lnTo>
                  <a:lnTo>
                    <a:pt x="276" y="8394"/>
                  </a:lnTo>
                  <a:lnTo>
                    <a:pt x="280" y="8355"/>
                  </a:lnTo>
                  <a:lnTo>
                    <a:pt x="287" y="8321"/>
                  </a:lnTo>
                  <a:lnTo>
                    <a:pt x="299" y="8290"/>
                  </a:lnTo>
                  <a:lnTo>
                    <a:pt x="315" y="8265"/>
                  </a:lnTo>
                  <a:lnTo>
                    <a:pt x="336" y="8244"/>
                  </a:lnTo>
                  <a:lnTo>
                    <a:pt x="363" y="8226"/>
                  </a:lnTo>
                  <a:lnTo>
                    <a:pt x="396" y="8213"/>
                  </a:lnTo>
                  <a:lnTo>
                    <a:pt x="438" y="8205"/>
                  </a:lnTo>
                  <a:lnTo>
                    <a:pt x="433" y="8192"/>
                  </a:lnTo>
                  <a:lnTo>
                    <a:pt x="428" y="8181"/>
                  </a:lnTo>
                  <a:lnTo>
                    <a:pt x="422" y="8169"/>
                  </a:lnTo>
                  <a:lnTo>
                    <a:pt x="416" y="8158"/>
                  </a:lnTo>
                  <a:lnTo>
                    <a:pt x="409" y="8144"/>
                  </a:lnTo>
                  <a:lnTo>
                    <a:pt x="406" y="8128"/>
                  </a:lnTo>
                  <a:lnTo>
                    <a:pt x="402" y="8105"/>
                  </a:lnTo>
                  <a:lnTo>
                    <a:pt x="402" y="8079"/>
                  </a:lnTo>
                  <a:lnTo>
                    <a:pt x="408" y="8072"/>
                  </a:lnTo>
                  <a:lnTo>
                    <a:pt x="415" y="8065"/>
                  </a:lnTo>
                  <a:lnTo>
                    <a:pt x="421" y="8058"/>
                  </a:lnTo>
                  <a:lnTo>
                    <a:pt x="428" y="8052"/>
                  </a:lnTo>
                  <a:lnTo>
                    <a:pt x="434" y="8045"/>
                  </a:lnTo>
                  <a:lnTo>
                    <a:pt x="441" y="8039"/>
                  </a:lnTo>
                  <a:lnTo>
                    <a:pt x="448" y="8032"/>
                  </a:lnTo>
                  <a:lnTo>
                    <a:pt x="455" y="8026"/>
                  </a:lnTo>
                  <a:lnTo>
                    <a:pt x="489" y="8030"/>
                  </a:lnTo>
                  <a:lnTo>
                    <a:pt x="524" y="8036"/>
                  </a:lnTo>
                  <a:lnTo>
                    <a:pt x="559" y="8041"/>
                  </a:lnTo>
                  <a:lnTo>
                    <a:pt x="594" y="8046"/>
                  </a:lnTo>
                  <a:lnTo>
                    <a:pt x="629" y="8049"/>
                  </a:lnTo>
                  <a:lnTo>
                    <a:pt x="664" y="8053"/>
                  </a:lnTo>
                  <a:lnTo>
                    <a:pt x="699" y="8056"/>
                  </a:lnTo>
                  <a:lnTo>
                    <a:pt x="734" y="8061"/>
                  </a:lnTo>
                  <a:lnTo>
                    <a:pt x="754" y="8048"/>
                  </a:lnTo>
                  <a:lnTo>
                    <a:pt x="798" y="8021"/>
                  </a:lnTo>
                  <a:lnTo>
                    <a:pt x="858" y="7982"/>
                  </a:lnTo>
                  <a:lnTo>
                    <a:pt x="924" y="7937"/>
                  </a:lnTo>
                  <a:lnTo>
                    <a:pt x="988" y="7886"/>
                  </a:lnTo>
                  <a:lnTo>
                    <a:pt x="1044" y="7835"/>
                  </a:lnTo>
                  <a:lnTo>
                    <a:pt x="1082" y="7787"/>
                  </a:lnTo>
                  <a:lnTo>
                    <a:pt x="1095" y="7747"/>
                  </a:lnTo>
                  <a:lnTo>
                    <a:pt x="1089" y="7746"/>
                  </a:lnTo>
                  <a:lnTo>
                    <a:pt x="1085" y="7746"/>
                  </a:lnTo>
                  <a:lnTo>
                    <a:pt x="1081" y="7742"/>
                  </a:lnTo>
                  <a:lnTo>
                    <a:pt x="1077" y="7737"/>
                  </a:lnTo>
                  <a:lnTo>
                    <a:pt x="1058" y="7759"/>
                  </a:lnTo>
                  <a:lnTo>
                    <a:pt x="1038" y="7785"/>
                  </a:lnTo>
                  <a:lnTo>
                    <a:pt x="1015" y="7810"/>
                  </a:lnTo>
                  <a:lnTo>
                    <a:pt x="993" y="7831"/>
                  </a:lnTo>
                  <a:lnTo>
                    <a:pt x="968" y="7842"/>
                  </a:lnTo>
                  <a:lnTo>
                    <a:pt x="944" y="7843"/>
                  </a:lnTo>
                  <a:lnTo>
                    <a:pt x="919" y="7825"/>
                  </a:lnTo>
                  <a:lnTo>
                    <a:pt x="897" y="7791"/>
                  </a:lnTo>
                  <a:lnTo>
                    <a:pt x="890" y="7791"/>
                  </a:lnTo>
                  <a:lnTo>
                    <a:pt x="882" y="7791"/>
                  </a:lnTo>
                  <a:lnTo>
                    <a:pt x="875" y="7791"/>
                  </a:lnTo>
                  <a:lnTo>
                    <a:pt x="869" y="7791"/>
                  </a:lnTo>
                  <a:lnTo>
                    <a:pt x="854" y="7816"/>
                  </a:lnTo>
                  <a:lnTo>
                    <a:pt x="836" y="7841"/>
                  </a:lnTo>
                  <a:lnTo>
                    <a:pt x="816" y="7862"/>
                  </a:lnTo>
                  <a:lnTo>
                    <a:pt x="793" y="7881"/>
                  </a:lnTo>
                  <a:lnTo>
                    <a:pt x="767" y="7893"/>
                  </a:lnTo>
                  <a:lnTo>
                    <a:pt x="739" y="7900"/>
                  </a:lnTo>
                  <a:lnTo>
                    <a:pt x="707" y="7899"/>
                  </a:lnTo>
                  <a:lnTo>
                    <a:pt x="671" y="7890"/>
                  </a:lnTo>
                  <a:lnTo>
                    <a:pt x="670" y="7861"/>
                  </a:lnTo>
                  <a:lnTo>
                    <a:pt x="676" y="7836"/>
                  </a:lnTo>
                  <a:lnTo>
                    <a:pt x="684" y="7812"/>
                  </a:lnTo>
                  <a:lnTo>
                    <a:pt x="697" y="7791"/>
                  </a:lnTo>
                  <a:lnTo>
                    <a:pt x="709" y="7767"/>
                  </a:lnTo>
                  <a:lnTo>
                    <a:pt x="722" y="7745"/>
                  </a:lnTo>
                  <a:lnTo>
                    <a:pt x="734" y="7720"/>
                  </a:lnTo>
                  <a:lnTo>
                    <a:pt x="744" y="7692"/>
                  </a:lnTo>
                  <a:lnTo>
                    <a:pt x="700" y="7705"/>
                  </a:lnTo>
                  <a:lnTo>
                    <a:pt x="652" y="7727"/>
                  </a:lnTo>
                  <a:lnTo>
                    <a:pt x="602" y="7748"/>
                  </a:lnTo>
                  <a:lnTo>
                    <a:pt x="553" y="7768"/>
                  </a:lnTo>
                  <a:lnTo>
                    <a:pt x="504" y="7780"/>
                  </a:lnTo>
                  <a:lnTo>
                    <a:pt x="459" y="7782"/>
                  </a:lnTo>
                  <a:lnTo>
                    <a:pt x="417" y="7768"/>
                  </a:lnTo>
                  <a:lnTo>
                    <a:pt x="384" y="7737"/>
                  </a:lnTo>
                  <a:lnTo>
                    <a:pt x="350" y="7740"/>
                  </a:lnTo>
                  <a:lnTo>
                    <a:pt x="313" y="7750"/>
                  </a:lnTo>
                  <a:lnTo>
                    <a:pt x="275" y="7765"/>
                  </a:lnTo>
                  <a:lnTo>
                    <a:pt x="238" y="7777"/>
                  </a:lnTo>
                  <a:lnTo>
                    <a:pt x="203" y="7778"/>
                  </a:lnTo>
                  <a:lnTo>
                    <a:pt x="174" y="7766"/>
                  </a:lnTo>
                  <a:lnTo>
                    <a:pt x="152" y="7733"/>
                  </a:lnTo>
                  <a:lnTo>
                    <a:pt x="141" y="7675"/>
                  </a:lnTo>
                  <a:lnTo>
                    <a:pt x="194" y="7631"/>
                  </a:lnTo>
                  <a:lnTo>
                    <a:pt x="249" y="7608"/>
                  </a:lnTo>
                  <a:lnTo>
                    <a:pt x="300" y="7595"/>
                  </a:lnTo>
                  <a:lnTo>
                    <a:pt x="347" y="7587"/>
                  </a:lnTo>
                  <a:lnTo>
                    <a:pt x="387" y="7574"/>
                  </a:lnTo>
                  <a:lnTo>
                    <a:pt x="419" y="7551"/>
                  </a:lnTo>
                  <a:lnTo>
                    <a:pt x="439" y="7508"/>
                  </a:lnTo>
                  <a:lnTo>
                    <a:pt x="447" y="7441"/>
                  </a:lnTo>
                  <a:lnTo>
                    <a:pt x="458" y="7435"/>
                  </a:lnTo>
                  <a:lnTo>
                    <a:pt x="466" y="7431"/>
                  </a:lnTo>
                  <a:lnTo>
                    <a:pt x="471" y="7429"/>
                  </a:lnTo>
                  <a:lnTo>
                    <a:pt x="476" y="7428"/>
                  </a:lnTo>
                  <a:lnTo>
                    <a:pt x="478" y="7423"/>
                  </a:lnTo>
                  <a:lnTo>
                    <a:pt x="481" y="7418"/>
                  </a:lnTo>
                  <a:lnTo>
                    <a:pt x="485" y="7409"/>
                  </a:lnTo>
                  <a:lnTo>
                    <a:pt x="492" y="7396"/>
                  </a:lnTo>
                  <a:lnTo>
                    <a:pt x="451" y="7396"/>
                  </a:lnTo>
                  <a:lnTo>
                    <a:pt x="417" y="7397"/>
                  </a:lnTo>
                  <a:lnTo>
                    <a:pt x="389" y="7397"/>
                  </a:lnTo>
                  <a:lnTo>
                    <a:pt x="365" y="7395"/>
                  </a:lnTo>
                  <a:lnTo>
                    <a:pt x="342" y="7386"/>
                  </a:lnTo>
                  <a:lnTo>
                    <a:pt x="319" y="7371"/>
                  </a:lnTo>
                  <a:lnTo>
                    <a:pt x="294" y="7347"/>
                  </a:lnTo>
                  <a:lnTo>
                    <a:pt x="267" y="7314"/>
                  </a:lnTo>
                  <a:lnTo>
                    <a:pt x="295" y="7244"/>
                  </a:lnTo>
                  <a:lnTo>
                    <a:pt x="336" y="7211"/>
                  </a:lnTo>
                  <a:lnTo>
                    <a:pt x="384" y="7201"/>
                  </a:lnTo>
                  <a:lnTo>
                    <a:pt x="438" y="7210"/>
                  </a:lnTo>
                  <a:lnTo>
                    <a:pt x="491" y="7224"/>
                  </a:lnTo>
                  <a:lnTo>
                    <a:pt x="544" y="7239"/>
                  </a:lnTo>
                  <a:lnTo>
                    <a:pt x="593" y="7244"/>
                  </a:lnTo>
                  <a:lnTo>
                    <a:pt x="636" y="7233"/>
                  </a:lnTo>
                  <a:lnTo>
                    <a:pt x="649" y="7236"/>
                  </a:lnTo>
                  <a:lnTo>
                    <a:pt x="663" y="7238"/>
                  </a:lnTo>
                  <a:lnTo>
                    <a:pt x="678" y="7239"/>
                  </a:lnTo>
                  <a:lnTo>
                    <a:pt x="695" y="7242"/>
                  </a:lnTo>
                  <a:lnTo>
                    <a:pt x="710" y="7243"/>
                  </a:lnTo>
                  <a:lnTo>
                    <a:pt x="727" y="7245"/>
                  </a:lnTo>
                  <a:lnTo>
                    <a:pt x="744" y="7248"/>
                  </a:lnTo>
                  <a:lnTo>
                    <a:pt x="761" y="7251"/>
                  </a:lnTo>
                  <a:lnTo>
                    <a:pt x="764" y="7244"/>
                  </a:lnTo>
                  <a:lnTo>
                    <a:pt x="766" y="7238"/>
                  </a:lnTo>
                  <a:lnTo>
                    <a:pt x="767" y="7233"/>
                  </a:lnTo>
                  <a:lnTo>
                    <a:pt x="770" y="7230"/>
                  </a:lnTo>
                  <a:lnTo>
                    <a:pt x="770" y="7221"/>
                  </a:lnTo>
                  <a:lnTo>
                    <a:pt x="771" y="7216"/>
                  </a:lnTo>
                  <a:lnTo>
                    <a:pt x="748" y="7202"/>
                  </a:lnTo>
                  <a:lnTo>
                    <a:pt x="733" y="7194"/>
                  </a:lnTo>
                  <a:lnTo>
                    <a:pt x="720" y="7186"/>
                  </a:lnTo>
                  <a:lnTo>
                    <a:pt x="710" y="7180"/>
                  </a:lnTo>
                  <a:lnTo>
                    <a:pt x="701" y="7174"/>
                  </a:lnTo>
                  <a:lnTo>
                    <a:pt x="693" y="7168"/>
                  </a:lnTo>
                  <a:lnTo>
                    <a:pt x="682" y="7160"/>
                  </a:lnTo>
                  <a:lnTo>
                    <a:pt x="671" y="7153"/>
                  </a:lnTo>
                  <a:lnTo>
                    <a:pt x="691" y="7058"/>
                  </a:lnTo>
                  <a:lnTo>
                    <a:pt x="731" y="7014"/>
                  </a:lnTo>
                  <a:lnTo>
                    <a:pt x="782" y="7006"/>
                  </a:lnTo>
                  <a:lnTo>
                    <a:pt x="841" y="7027"/>
                  </a:lnTo>
                  <a:lnTo>
                    <a:pt x="900" y="7061"/>
                  </a:lnTo>
                  <a:lnTo>
                    <a:pt x="956" y="7102"/>
                  </a:lnTo>
                  <a:lnTo>
                    <a:pt x="1001" y="7136"/>
                  </a:lnTo>
                  <a:lnTo>
                    <a:pt x="1032" y="7153"/>
                  </a:lnTo>
                  <a:lnTo>
                    <a:pt x="1067" y="7127"/>
                  </a:lnTo>
                  <a:lnTo>
                    <a:pt x="1103" y="7109"/>
                  </a:lnTo>
                  <a:lnTo>
                    <a:pt x="1139" y="7097"/>
                  </a:lnTo>
                  <a:lnTo>
                    <a:pt x="1174" y="7091"/>
                  </a:lnTo>
                  <a:lnTo>
                    <a:pt x="1207" y="7086"/>
                  </a:lnTo>
                  <a:lnTo>
                    <a:pt x="1242" y="7084"/>
                  </a:lnTo>
                  <a:lnTo>
                    <a:pt x="1276" y="7079"/>
                  </a:lnTo>
                  <a:lnTo>
                    <a:pt x="1311" y="7072"/>
                  </a:lnTo>
                  <a:lnTo>
                    <a:pt x="1325" y="7044"/>
                  </a:lnTo>
                  <a:lnTo>
                    <a:pt x="1343" y="7010"/>
                  </a:lnTo>
                  <a:lnTo>
                    <a:pt x="1360" y="6972"/>
                  </a:lnTo>
                  <a:lnTo>
                    <a:pt x="1382" y="6934"/>
                  </a:lnTo>
                  <a:lnTo>
                    <a:pt x="1401" y="6894"/>
                  </a:lnTo>
                  <a:lnTo>
                    <a:pt x="1421" y="6856"/>
                  </a:lnTo>
                  <a:lnTo>
                    <a:pt x="1439" y="6822"/>
                  </a:lnTo>
                  <a:lnTo>
                    <a:pt x="1454" y="6792"/>
                  </a:lnTo>
                  <a:lnTo>
                    <a:pt x="1429" y="6779"/>
                  </a:lnTo>
                  <a:lnTo>
                    <a:pt x="1408" y="6771"/>
                  </a:lnTo>
                  <a:lnTo>
                    <a:pt x="1390" y="6761"/>
                  </a:lnTo>
                  <a:lnTo>
                    <a:pt x="1377" y="6753"/>
                  </a:lnTo>
                  <a:lnTo>
                    <a:pt x="1364" y="6740"/>
                  </a:lnTo>
                  <a:lnTo>
                    <a:pt x="1356" y="6722"/>
                  </a:lnTo>
                  <a:lnTo>
                    <a:pt x="1350" y="6698"/>
                  </a:lnTo>
                  <a:lnTo>
                    <a:pt x="1346" y="6666"/>
                  </a:lnTo>
                  <a:lnTo>
                    <a:pt x="1295" y="6713"/>
                  </a:lnTo>
                  <a:lnTo>
                    <a:pt x="1235" y="6762"/>
                  </a:lnTo>
                  <a:lnTo>
                    <a:pt x="1167" y="6806"/>
                  </a:lnTo>
                  <a:lnTo>
                    <a:pt x="1099" y="6840"/>
                  </a:lnTo>
                  <a:lnTo>
                    <a:pt x="1032" y="6851"/>
                  </a:lnTo>
                  <a:lnTo>
                    <a:pt x="971" y="6838"/>
                  </a:lnTo>
                  <a:lnTo>
                    <a:pt x="922" y="6791"/>
                  </a:lnTo>
                  <a:lnTo>
                    <a:pt x="887" y="6703"/>
                  </a:lnTo>
                  <a:lnTo>
                    <a:pt x="880" y="6703"/>
                  </a:lnTo>
                  <a:lnTo>
                    <a:pt x="873" y="6703"/>
                  </a:lnTo>
                  <a:lnTo>
                    <a:pt x="862" y="6703"/>
                  </a:lnTo>
                  <a:lnTo>
                    <a:pt x="852" y="6703"/>
                  </a:lnTo>
                  <a:lnTo>
                    <a:pt x="831" y="6719"/>
                  </a:lnTo>
                  <a:lnTo>
                    <a:pt x="814" y="6735"/>
                  </a:lnTo>
                  <a:lnTo>
                    <a:pt x="797" y="6749"/>
                  </a:lnTo>
                  <a:lnTo>
                    <a:pt x="780" y="6765"/>
                  </a:lnTo>
                  <a:lnTo>
                    <a:pt x="761" y="6777"/>
                  </a:lnTo>
                  <a:lnTo>
                    <a:pt x="740" y="6787"/>
                  </a:lnTo>
                  <a:lnTo>
                    <a:pt x="716" y="6796"/>
                  </a:lnTo>
                  <a:lnTo>
                    <a:pt x="689" y="6802"/>
                  </a:lnTo>
                  <a:lnTo>
                    <a:pt x="678" y="6787"/>
                  </a:lnTo>
                  <a:lnTo>
                    <a:pt x="671" y="6777"/>
                  </a:lnTo>
                  <a:lnTo>
                    <a:pt x="664" y="6764"/>
                  </a:lnTo>
                  <a:lnTo>
                    <a:pt x="657" y="6752"/>
                  </a:lnTo>
                  <a:lnTo>
                    <a:pt x="648" y="6736"/>
                  </a:lnTo>
                  <a:lnTo>
                    <a:pt x="639" y="6720"/>
                  </a:lnTo>
                  <a:lnTo>
                    <a:pt x="629" y="6700"/>
                  </a:lnTo>
                  <a:lnTo>
                    <a:pt x="618" y="6676"/>
                  </a:lnTo>
                  <a:lnTo>
                    <a:pt x="575" y="6665"/>
                  </a:lnTo>
                  <a:lnTo>
                    <a:pt x="511" y="6645"/>
                  </a:lnTo>
                  <a:lnTo>
                    <a:pt x="438" y="6614"/>
                  </a:lnTo>
                  <a:lnTo>
                    <a:pt x="368" y="6577"/>
                  </a:lnTo>
                  <a:lnTo>
                    <a:pt x="311" y="6532"/>
                  </a:lnTo>
                  <a:lnTo>
                    <a:pt x="280" y="6484"/>
                  </a:lnTo>
                  <a:lnTo>
                    <a:pt x="288" y="6430"/>
                  </a:lnTo>
                  <a:lnTo>
                    <a:pt x="347" y="6378"/>
                  </a:lnTo>
                  <a:lnTo>
                    <a:pt x="466" y="6447"/>
                  </a:lnTo>
                  <a:lnTo>
                    <a:pt x="605" y="6487"/>
                  </a:lnTo>
                  <a:lnTo>
                    <a:pt x="752" y="6499"/>
                  </a:lnTo>
                  <a:lnTo>
                    <a:pt x="900" y="6484"/>
                  </a:lnTo>
                  <a:lnTo>
                    <a:pt x="1039" y="6439"/>
                  </a:lnTo>
                  <a:lnTo>
                    <a:pt x="1161" y="6368"/>
                  </a:lnTo>
                  <a:lnTo>
                    <a:pt x="1258" y="6268"/>
                  </a:lnTo>
                  <a:lnTo>
                    <a:pt x="1320" y="6145"/>
                  </a:lnTo>
                  <a:lnTo>
                    <a:pt x="1305" y="6145"/>
                  </a:lnTo>
                  <a:lnTo>
                    <a:pt x="1294" y="6149"/>
                  </a:lnTo>
                  <a:lnTo>
                    <a:pt x="1283" y="6154"/>
                  </a:lnTo>
                  <a:lnTo>
                    <a:pt x="1275" y="6160"/>
                  </a:lnTo>
                  <a:lnTo>
                    <a:pt x="1264" y="6164"/>
                  </a:lnTo>
                  <a:lnTo>
                    <a:pt x="1251" y="6167"/>
                  </a:lnTo>
                  <a:lnTo>
                    <a:pt x="1234" y="6166"/>
                  </a:lnTo>
                  <a:lnTo>
                    <a:pt x="1211" y="6162"/>
                  </a:lnTo>
                  <a:lnTo>
                    <a:pt x="1209" y="6155"/>
                  </a:lnTo>
                  <a:lnTo>
                    <a:pt x="1205" y="6149"/>
                  </a:lnTo>
                  <a:lnTo>
                    <a:pt x="1199" y="6142"/>
                  </a:lnTo>
                  <a:lnTo>
                    <a:pt x="1193" y="6136"/>
                  </a:lnTo>
                  <a:lnTo>
                    <a:pt x="1185" y="6135"/>
                  </a:lnTo>
                  <a:lnTo>
                    <a:pt x="1175" y="6135"/>
                  </a:lnTo>
                  <a:lnTo>
                    <a:pt x="1165" y="6131"/>
                  </a:lnTo>
                  <a:lnTo>
                    <a:pt x="1158" y="6127"/>
                  </a:lnTo>
                  <a:lnTo>
                    <a:pt x="1139" y="6139"/>
                  </a:lnTo>
                  <a:lnTo>
                    <a:pt x="1124" y="6149"/>
                  </a:lnTo>
                  <a:lnTo>
                    <a:pt x="1111" y="6159"/>
                  </a:lnTo>
                  <a:lnTo>
                    <a:pt x="1099" y="6167"/>
                  </a:lnTo>
                  <a:lnTo>
                    <a:pt x="1085" y="6173"/>
                  </a:lnTo>
                  <a:lnTo>
                    <a:pt x="1070" y="6178"/>
                  </a:lnTo>
                  <a:lnTo>
                    <a:pt x="1048" y="6180"/>
                  </a:lnTo>
                  <a:lnTo>
                    <a:pt x="1022" y="6181"/>
                  </a:lnTo>
                  <a:lnTo>
                    <a:pt x="1008" y="6154"/>
                  </a:lnTo>
                  <a:lnTo>
                    <a:pt x="1006" y="6129"/>
                  </a:lnTo>
                  <a:lnTo>
                    <a:pt x="1012" y="6104"/>
                  </a:lnTo>
                  <a:lnTo>
                    <a:pt x="1024" y="6083"/>
                  </a:lnTo>
                  <a:lnTo>
                    <a:pt x="1035" y="6059"/>
                  </a:lnTo>
                  <a:lnTo>
                    <a:pt x="1048" y="6037"/>
                  </a:lnTo>
                  <a:lnTo>
                    <a:pt x="1057" y="6014"/>
                  </a:lnTo>
                  <a:lnTo>
                    <a:pt x="1059" y="5992"/>
                  </a:lnTo>
                  <a:lnTo>
                    <a:pt x="1020" y="6020"/>
                  </a:lnTo>
                  <a:lnTo>
                    <a:pt x="987" y="6034"/>
                  </a:lnTo>
                  <a:lnTo>
                    <a:pt x="958" y="6034"/>
                  </a:lnTo>
                  <a:lnTo>
                    <a:pt x="938" y="6022"/>
                  </a:lnTo>
                  <a:lnTo>
                    <a:pt x="920" y="5997"/>
                  </a:lnTo>
                  <a:lnTo>
                    <a:pt x="910" y="5963"/>
                  </a:lnTo>
                  <a:lnTo>
                    <a:pt x="905" y="5918"/>
                  </a:lnTo>
                  <a:lnTo>
                    <a:pt x="906" y="5866"/>
                  </a:lnTo>
                  <a:lnTo>
                    <a:pt x="861" y="5867"/>
                  </a:lnTo>
                  <a:lnTo>
                    <a:pt x="814" y="5860"/>
                  </a:lnTo>
                  <a:lnTo>
                    <a:pt x="766" y="5844"/>
                  </a:lnTo>
                  <a:lnTo>
                    <a:pt x="726" y="5822"/>
                  </a:lnTo>
                  <a:lnTo>
                    <a:pt x="694" y="5789"/>
                  </a:lnTo>
                  <a:lnTo>
                    <a:pt x="677" y="5750"/>
                  </a:lnTo>
                  <a:lnTo>
                    <a:pt x="680" y="5703"/>
                  </a:lnTo>
                  <a:lnTo>
                    <a:pt x="708" y="5650"/>
                  </a:lnTo>
                  <a:lnTo>
                    <a:pt x="760" y="5665"/>
                  </a:lnTo>
                  <a:lnTo>
                    <a:pt x="797" y="5686"/>
                  </a:lnTo>
                  <a:lnTo>
                    <a:pt x="821" y="5705"/>
                  </a:lnTo>
                  <a:lnTo>
                    <a:pt x="841" y="5723"/>
                  </a:lnTo>
                  <a:lnTo>
                    <a:pt x="861" y="5734"/>
                  </a:lnTo>
                  <a:lnTo>
                    <a:pt x="891" y="5738"/>
                  </a:lnTo>
                  <a:lnTo>
                    <a:pt x="932" y="5728"/>
                  </a:lnTo>
                  <a:lnTo>
                    <a:pt x="995" y="5705"/>
                  </a:lnTo>
                  <a:lnTo>
                    <a:pt x="1110" y="5700"/>
                  </a:lnTo>
                  <a:lnTo>
                    <a:pt x="1217" y="5686"/>
                  </a:lnTo>
                  <a:lnTo>
                    <a:pt x="1313" y="5662"/>
                  </a:lnTo>
                  <a:lnTo>
                    <a:pt x="1400" y="5632"/>
                  </a:lnTo>
                  <a:lnTo>
                    <a:pt x="1477" y="5597"/>
                  </a:lnTo>
                  <a:lnTo>
                    <a:pt x="1545" y="5560"/>
                  </a:lnTo>
                  <a:lnTo>
                    <a:pt x="1607" y="5522"/>
                  </a:lnTo>
                  <a:lnTo>
                    <a:pt x="1662" y="5487"/>
                  </a:lnTo>
                  <a:lnTo>
                    <a:pt x="1663" y="5418"/>
                  </a:lnTo>
                  <a:lnTo>
                    <a:pt x="1665" y="5367"/>
                  </a:lnTo>
                  <a:lnTo>
                    <a:pt x="1665" y="5329"/>
                  </a:lnTo>
                  <a:lnTo>
                    <a:pt x="1666" y="5302"/>
                  </a:lnTo>
                  <a:lnTo>
                    <a:pt x="1664" y="5282"/>
                  </a:lnTo>
                  <a:lnTo>
                    <a:pt x="1662" y="5268"/>
                  </a:lnTo>
                  <a:lnTo>
                    <a:pt x="1657" y="5256"/>
                  </a:lnTo>
                  <a:lnTo>
                    <a:pt x="1652" y="5246"/>
                  </a:lnTo>
                  <a:lnTo>
                    <a:pt x="1642" y="5246"/>
                  </a:lnTo>
                  <a:lnTo>
                    <a:pt x="1632" y="5248"/>
                  </a:lnTo>
                  <a:lnTo>
                    <a:pt x="1620" y="5250"/>
                  </a:lnTo>
                  <a:lnTo>
                    <a:pt x="1610" y="5255"/>
                  </a:lnTo>
                  <a:lnTo>
                    <a:pt x="1595" y="5259"/>
                  </a:lnTo>
                  <a:lnTo>
                    <a:pt x="1580" y="5263"/>
                  </a:lnTo>
                  <a:lnTo>
                    <a:pt x="1560" y="5267"/>
                  </a:lnTo>
                  <a:lnTo>
                    <a:pt x="1536" y="5272"/>
                  </a:lnTo>
                  <a:lnTo>
                    <a:pt x="1518" y="5301"/>
                  </a:lnTo>
                  <a:lnTo>
                    <a:pt x="1503" y="5324"/>
                  </a:lnTo>
                  <a:lnTo>
                    <a:pt x="1485" y="5338"/>
                  </a:lnTo>
                  <a:lnTo>
                    <a:pt x="1470" y="5345"/>
                  </a:lnTo>
                  <a:lnTo>
                    <a:pt x="1451" y="5342"/>
                  </a:lnTo>
                  <a:lnTo>
                    <a:pt x="1433" y="5329"/>
                  </a:lnTo>
                  <a:lnTo>
                    <a:pt x="1413" y="5305"/>
                  </a:lnTo>
                  <a:lnTo>
                    <a:pt x="1391" y="5272"/>
                  </a:lnTo>
                  <a:lnTo>
                    <a:pt x="1382" y="5272"/>
                  </a:lnTo>
                  <a:lnTo>
                    <a:pt x="1372" y="5272"/>
                  </a:lnTo>
                  <a:lnTo>
                    <a:pt x="1365" y="5272"/>
                  </a:lnTo>
                  <a:lnTo>
                    <a:pt x="1359" y="5272"/>
                  </a:lnTo>
                  <a:lnTo>
                    <a:pt x="1352" y="5272"/>
                  </a:lnTo>
                  <a:lnTo>
                    <a:pt x="1346" y="5272"/>
                  </a:lnTo>
                  <a:lnTo>
                    <a:pt x="1328" y="5283"/>
                  </a:lnTo>
                  <a:lnTo>
                    <a:pt x="1313" y="5295"/>
                  </a:lnTo>
                  <a:lnTo>
                    <a:pt x="1296" y="5306"/>
                  </a:lnTo>
                  <a:lnTo>
                    <a:pt x="1281" y="5316"/>
                  </a:lnTo>
                  <a:lnTo>
                    <a:pt x="1262" y="5321"/>
                  </a:lnTo>
                  <a:lnTo>
                    <a:pt x="1244" y="5325"/>
                  </a:lnTo>
                  <a:lnTo>
                    <a:pt x="1224" y="5326"/>
                  </a:lnTo>
                  <a:lnTo>
                    <a:pt x="1203" y="5326"/>
                  </a:lnTo>
                  <a:lnTo>
                    <a:pt x="1188" y="5308"/>
                  </a:lnTo>
                  <a:lnTo>
                    <a:pt x="1178" y="5294"/>
                  </a:lnTo>
                  <a:lnTo>
                    <a:pt x="1167" y="5279"/>
                  </a:lnTo>
                  <a:lnTo>
                    <a:pt x="1160" y="5266"/>
                  </a:lnTo>
                  <a:lnTo>
                    <a:pt x="1153" y="5253"/>
                  </a:lnTo>
                  <a:lnTo>
                    <a:pt x="1147" y="5243"/>
                  </a:lnTo>
                  <a:lnTo>
                    <a:pt x="1142" y="5234"/>
                  </a:lnTo>
                  <a:lnTo>
                    <a:pt x="1140" y="5227"/>
                  </a:lnTo>
                  <a:lnTo>
                    <a:pt x="1104" y="5242"/>
                  </a:lnTo>
                  <a:lnTo>
                    <a:pt x="1079" y="5261"/>
                  </a:lnTo>
                  <a:lnTo>
                    <a:pt x="1059" y="5280"/>
                  </a:lnTo>
                  <a:lnTo>
                    <a:pt x="1044" y="5300"/>
                  </a:lnTo>
                  <a:lnTo>
                    <a:pt x="1026" y="5316"/>
                  </a:lnTo>
                  <a:lnTo>
                    <a:pt x="1006" y="5326"/>
                  </a:lnTo>
                  <a:lnTo>
                    <a:pt x="978" y="5330"/>
                  </a:lnTo>
                  <a:lnTo>
                    <a:pt x="942" y="5326"/>
                  </a:lnTo>
                  <a:lnTo>
                    <a:pt x="935" y="5312"/>
                  </a:lnTo>
                  <a:lnTo>
                    <a:pt x="931" y="5300"/>
                  </a:lnTo>
                  <a:lnTo>
                    <a:pt x="926" y="5288"/>
                  </a:lnTo>
                  <a:lnTo>
                    <a:pt x="923" y="5278"/>
                  </a:lnTo>
                  <a:lnTo>
                    <a:pt x="916" y="5267"/>
                  </a:lnTo>
                  <a:lnTo>
                    <a:pt x="907" y="5256"/>
                  </a:lnTo>
                  <a:lnTo>
                    <a:pt x="895" y="5246"/>
                  </a:lnTo>
                  <a:lnTo>
                    <a:pt x="879" y="5236"/>
                  </a:lnTo>
                  <a:lnTo>
                    <a:pt x="817" y="5254"/>
                  </a:lnTo>
                  <a:lnTo>
                    <a:pt x="770" y="5261"/>
                  </a:lnTo>
                  <a:lnTo>
                    <a:pt x="732" y="5257"/>
                  </a:lnTo>
                  <a:lnTo>
                    <a:pt x="701" y="5244"/>
                  </a:lnTo>
                  <a:lnTo>
                    <a:pt x="672" y="5217"/>
                  </a:lnTo>
                  <a:lnTo>
                    <a:pt x="648" y="5179"/>
                  </a:lnTo>
                  <a:lnTo>
                    <a:pt x="620" y="5128"/>
                  </a:lnTo>
                  <a:lnTo>
                    <a:pt x="591" y="5065"/>
                  </a:lnTo>
                  <a:lnTo>
                    <a:pt x="591" y="5055"/>
                  </a:lnTo>
                  <a:lnTo>
                    <a:pt x="591" y="5049"/>
                  </a:lnTo>
                  <a:lnTo>
                    <a:pt x="591" y="5043"/>
                  </a:lnTo>
                  <a:lnTo>
                    <a:pt x="592" y="5040"/>
                  </a:lnTo>
                  <a:lnTo>
                    <a:pt x="593" y="5037"/>
                  </a:lnTo>
                  <a:lnTo>
                    <a:pt x="597" y="5034"/>
                  </a:lnTo>
                  <a:lnTo>
                    <a:pt x="601" y="5031"/>
                  </a:lnTo>
                  <a:lnTo>
                    <a:pt x="608" y="5030"/>
                  </a:lnTo>
                  <a:lnTo>
                    <a:pt x="754" y="5033"/>
                  </a:lnTo>
                  <a:lnTo>
                    <a:pt x="929" y="5024"/>
                  </a:lnTo>
                  <a:lnTo>
                    <a:pt x="1114" y="4995"/>
                  </a:lnTo>
                  <a:lnTo>
                    <a:pt x="1298" y="4947"/>
                  </a:lnTo>
                  <a:lnTo>
                    <a:pt x="1461" y="4871"/>
                  </a:lnTo>
                  <a:lnTo>
                    <a:pt x="1593" y="4766"/>
                  </a:lnTo>
                  <a:lnTo>
                    <a:pt x="1676" y="4628"/>
                  </a:lnTo>
                  <a:lnTo>
                    <a:pt x="1697" y="4453"/>
                  </a:lnTo>
                  <a:lnTo>
                    <a:pt x="1651" y="4463"/>
                  </a:lnTo>
                  <a:lnTo>
                    <a:pt x="1608" y="4473"/>
                  </a:lnTo>
                  <a:lnTo>
                    <a:pt x="1566" y="4484"/>
                  </a:lnTo>
                  <a:lnTo>
                    <a:pt x="1526" y="4496"/>
                  </a:lnTo>
                  <a:lnTo>
                    <a:pt x="1485" y="4507"/>
                  </a:lnTo>
                  <a:lnTo>
                    <a:pt x="1443" y="4521"/>
                  </a:lnTo>
                  <a:lnTo>
                    <a:pt x="1401" y="4535"/>
                  </a:lnTo>
                  <a:lnTo>
                    <a:pt x="1356" y="4553"/>
                  </a:lnTo>
                  <a:lnTo>
                    <a:pt x="1299" y="4572"/>
                  </a:lnTo>
                  <a:lnTo>
                    <a:pt x="1242" y="4591"/>
                  </a:lnTo>
                  <a:lnTo>
                    <a:pt x="1184" y="4609"/>
                  </a:lnTo>
                  <a:lnTo>
                    <a:pt x="1126" y="4625"/>
                  </a:lnTo>
                  <a:lnTo>
                    <a:pt x="1065" y="4637"/>
                  </a:lnTo>
                  <a:lnTo>
                    <a:pt x="1007" y="4647"/>
                  </a:lnTo>
                  <a:lnTo>
                    <a:pt x="950" y="4651"/>
                  </a:lnTo>
                  <a:lnTo>
                    <a:pt x="897" y="4651"/>
                  </a:lnTo>
                  <a:lnTo>
                    <a:pt x="866" y="4680"/>
                  </a:lnTo>
                  <a:lnTo>
                    <a:pt x="842" y="4693"/>
                  </a:lnTo>
                  <a:lnTo>
                    <a:pt x="821" y="4694"/>
                  </a:lnTo>
                  <a:lnTo>
                    <a:pt x="802" y="4692"/>
                  </a:lnTo>
                  <a:lnTo>
                    <a:pt x="779" y="4687"/>
                  </a:lnTo>
                  <a:lnTo>
                    <a:pt x="754" y="4688"/>
                  </a:lnTo>
                  <a:lnTo>
                    <a:pt x="721" y="4701"/>
                  </a:lnTo>
                  <a:lnTo>
                    <a:pt x="681" y="4732"/>
                  </a:lnTo>
                  <a:lnTo>
                    <a:pt x="706" y="4626"/>
                  </a:lnTo>
                  <a:lnTo>
                    <a:pt x="745" y="4564"/>
                  </a:lnTo>
                  <a:lnTo>
                    <a:pt x="792" y="4529"/>
                  </a:lnTo>
                  <a:lnTo>
                    <a:pt x="850" y="4515"/>
                  </a:lnTo>
                  <a:lnTo>
                    <a:pt x="913" y="4507"/>
                  </a:lnTo>
                  <a:lnTo>
                    <a:pt x="983" y="4497"/>
                  </a:lnTo>
                  <a:lnTo>
                    <a:pt x="1056" y="4473"/>
                  </a:lnTo>
                  <a:lnTo>
                    <a:pt x="1130" y="4426"/>
                  </a:lnTo>
                  <a:lnTo>
                    <a:pt x="1143" y="4374"/>
                  </a:lnTo>
                  <a:lnTo>
                    <a:pt x="1155" y="4337"/>
                  </a:lnTo>
                  <a:lnTo>
                    <a:pt x="1165" y="4309"/>
                  </a:lnTo>
                  <a:lnTo>
                    <a:pt x="1178" y="4291"/>
                  </a:lnTo>
                  <a:lnTo>
                    <a:pt x="1193" y="4278"/>
                  </a:lnTo>
                  <a:lnTo>
                    <a:pt x="1216" y="4271"/>
                  </a:lnTo>
                  <a:lnTo>
                    <a:pt x="1248" y="4266"/>
                  </a:lnTo>
                  <a:lnTo>
                    <a:pt x="1293" y="4265"/>
                  </a:lnTo>
                  <a:lnTo>
                    <a:pt x="1314" y="4224"/>
                  </a:lnTo>
                  <a:lnTo>
                    <a:pt x="1336" y="4189"/>
                  </a:lnTo>
                  <a:lnTo>
                    <a:pt x="1357" y="4157"/>
                  </a:lnTo>
                  <a:lnTo>
                    <a:pt x="1382" y="4131"/>
                  </a:lnTo>
                  <a:lnTo>
                    <a:pt x="1408" y="4109"/>
                  </a:lnTo>
                  <a:lnTo>
                    <a:pt x="1441" y="4096"/>
                  </a:lnTo>
                  <a:lnTo>
                    <a:pt x="1479" y="4090"/>
                  </a:lnTo>
                  <a:lnTo>
                    <a:pt x="1526" y="4094"/>
                  </a:lnTo>
                  <a:lnTo>
                    <a:pt x="1548" y="4068"/>
                  </a:lnTo>
                  <a:lnTo>
                    <a:pt x="1569" y="4050"/>
                  </a:lnTo>
                  <a:lnTo>
                    <a:pt x="1588" y="4036"/>
                  </a:lnTo>
                  <a:lnTo>
                    <a:pt x="1610" y="4026"/>
                  </a:lnTo>
                  <a:lnTo>
                    <a:pt x="1629" y="4020"/>
                  </a:lnTo>
                  <a:lnTo>
                    <a:pt x="1652" y="4018"/>
                  </a:lnTo>
                  <a:lnTo>
                    <a:pt x="1677" y="4018"/>
                  </a:lnTo>
                  <a:lnTo>
                    <a:pt x="1707" y="4022"/>
                  </a:lnTo>
                  <a:lnTo>
                    <a:pt x="1707" y="4004"/>
                  </a:lnTo>
                  <a:lnTo>
                    <a:pt x="1707" y="3987"/>
                  </a:lnTo>
                  <a:lnTo>
                    <a:pt x="1708" y="3971"/>
                  </a:lnTo>
                  <a:lnTo>
                    <a:pt x="1710" y="3954"/>
                  </a:lnTo>
                  <a:lnTo>
                    <a:pt x="1712" y="3936"/>
                  </a:lnTo>
                  <a:lnTo>
                    <a:pt x="1713" y="3920"/>
                  </a:lnTo>
                  <a:lnTo>
                    <a:pt x="1714" y="3903"/>
                  </a:lnTo>
                  <a:lnTo>
                    <a:pt x="1715" y="3886"/>
                  </a:lnTo>
                  <a:lnTo>
                    <a:pt x="1649" y="3886"/>
                  </a:lnTo>
                  <a:lnTo>
                    <a:pt x="1582" y="3901"/>
                  </a:lnTo>
                  <a:lnTo>
                    <a:pt x="1512" y="3922"/>
                  </a:lnTo>
                  <a:lnTo>
                    <a:pt x="1443" y="3949"/>
                  </a:lnTo>
                  <a:lnTo>
                    <a:pt x="1373" y="3974"/>
                  </a:lnTo>
                  <a:lnTo>
                    <a:pt x="1304" y="3997"/>
                  </a:lnTo>
                  <a:lnTo>
                    <a:pt x="1234" y="4011"/>
                  </a:lnTo>
                  <a:lnTo>
                    <a:pt x="1167" y="4012"/>
                  </a:lnTo>
                  <a:lnTo>
                    <a:pt x="1126" y="3997"/>
                  </a:lnTo>
                  <a:lnTo>
                    <a:pt x="1072" y="4003"/>
                  </a:lnTo>
                  <a:lnTo>
                    <a:pt x="1009" y="4023"/>
                  </a:lnTo>
                  <a:lnTo>
                    <a:pt x="942" y="4055"/>
                  </a:lnTo>
                  <a:lnTo>
                    <a:pt x="869" y="4089"/>
                  </a:lnTo>
                  <a:lnTo>
                    <a:pt x="797" y="4122"/>
                  </a:lnTo>
                  <a:lnTo>
                    <a:pt x="726" y="4150"/>
                  </a:lnTo>
                  <a:lnTo>
                    <a:pt x="663" y="4165"/>
                  </a:lnTo>
                  <a:lnTo>
                    <a:pt x="658" y="4158"/>
                  </a:lnTo>
                  <a:lnTo>
                    <a:pt x="653" y="4152"/>
                  </a:lnTo>
                  <a:lnTo>
                    <a:pt x="649" y="4147"/>
                  </a:lnTo>
                  <a:lnTo>
                    <a:pt x="644" y="4143"/>
                  </a:lnTo>
                  <a:lnTo>
                    <a:pt x="638" y="4137"/>
                  </a:lnTo>
                  <a:lnTo>
                    <a:pt x="633" y="4132"/>
                  </a:lnTo>
                  <a:lnTo>
                    <a:pt x="630" y="4126"/>
                  </a:lnTo>
                  <a:lnTo>
                    <a:pt x="626" y="4120"/>
                  </a:lnTo>
                  <a:lnTo>
                    <a:pt x="672" y="4064"/>
                  </a:lnTo>
                  <a:lnTo>
                    <a:pt x="712" y="4020"/>
                  </a:lnTo>
                  <a:lnTo>
                    <a:pt x="744" y="3984"/>
                  </a:lnTo>
                  <a:lnTo>
                    <a:pt x="777" y="3957"/>
                  </a:lnTo>
                  <a:lnTo>
                    <a:pt x="812" y="3935"/>
                  </a:lnTo>
                  <a:lnTo>
                    <a:pt x="859" y="3918"/>
                  </a:lnTo>
                  <a:lnTo>
                    <a:pt x="917" y="3905"/>
                  </a:lnTo>
                  <a:lnTo>
                    <a:pt x="995" y="3896"/>
                  </a:lnTo>
                  <a:lnTo>
                    <a:pt x="1115" y="3851"/>
                  </a:lnTo>
                  <a:lnTo>
                    <a:pt x="1217" y="3814"/>
                  </a:lnTo>
                  <a:lnTo>
                    <a:pt x="1305" y="3778"/>
                  </a:lnTo>
                  <a:lnTo>
                    <a:pt x="1382" y="3746"/>
                  </a:lnTo>
                  <a:lnTo>
                    <a:pt x="1452" y="3712"/>
                  </a:lnTo>
                  <a:lnTo>
                    <a:pt x="1518" y="3676"/>
                  </a:lnTo>
                  <a:lnTo>
                    <a:pt x="1587" y="3636"/>
                  </a:lnTo>
                  <a:lnTo>
                    <a:pt x="1662" y="3590"/>
                  </a:lnTo>
                  <a:lnTo>
                    <a:pt x="1662" y="3580"/>
                  </a:lnTo>
                  <a:lnTo>
                    <a:pt x="1662" y="3571"/>
                  </a:lnTo>
                  <a:lnTo>
                    <a:pt x="1662" y="3560"/>
                  </a:lnTo>
                  <a:lnTo>
                    <a:pt x="1662" y="3553"/>
                  </a:lnTo>
                  <a:lnTo>
                    <a:pt x="1621" y="3552"/>
                  </a:lnTo>
                  <a:lnTo>
                    <a:pt x="1593" y="3558"/>
                  </a:lnTo>
                  <a:lnTo>
                    <a:pt x="1569" y="3568"/>
                  </a:lnTo>
                  <a:lnTo>
                    <a:pt x="1550" y="3584"/>
                  </a:lnTo>
                  <a:lnTo>
                    <a:pt x="1531" y="3600"/>
                  </a:lnTo>
                  <a:lnTo>
                    <a:pt x="1511" y="3621"/>
                  </a:lnTo>
                  <a:lnTo>
                    <a:pt x="1486" y="3641"/>
                  </a:lnTo>
                  <a:lnTo>
                    <a:pt x="1454" y="3662"/>
                  </a:lnTo>
                  <a:lnTo>
                    <a:pt x="1385" y="3663"/>
                  </a:lnTo>
                  <a:lnTo>
                    <a:pt x="1312" y="3675"/>
                  </a:lnTo>
                  <a:lnTo>
                    <a:pt x="1236" y="3691"/>
                  </a:lnTo>
                  <a:lnTo>
                    <a:pt x="1160" y="3708"/>
                  </a:lnTo>
                  <a:lnTo>
                    <a:pt x="1086" y="3719"/>
                  </a:lnTo>
                  <a:lnTo>
                    <a:pt x="1019" y="3724"/>
                  </a:lnTo>
                  <a:lnTo>
                    <a:pt x="961" y="3714"/>
                  </a:lnTo>
                  <a:lnTo>
                    <a:pt x="914" y="3688"/>
                  </a:lnTo>
                  <a:lnTo>
                    <a:pt x="901" y="3686"/>
                  </a:lnTo>
                  <a:lnTo>
                    <a:pt x="888" y="3688"/>
                  </a:lnTo>
                  <a:lnTo>
                    <a:pt x="873" y="3692"/>
                  </a:lnTo>
                  <a:lnTo>
                    <a:pt x="858" y="3699"/>
                  </a:lnTo>
                  <a:lnTo>
                    <a:pt x="840" y="3706"/>
                  </a:lnTo>
                  <a:lnTo>
                    <a:pt x="823" y="3713"/>
                  </a:lnTo>
                  <a:lnTo>
                    <a:pt x="805" y="3719"/>
                  </a:lnTo>
                  <a:lnTo>
                    <a:pt x="789" y="3725"/>
                  </a:lnTo>
                  <a:lnTo>
                    <a:pt x="791" y="3714"/>
                  </a:lnTo>
                  <a:lnTo>
                    <a:pt x="793" y="3704"/>
                  </a:lnTo>
                  <a:lnTo>
                    <a:pt x="795" y="3693"/>
                  </a:lnTo>
                  <a:lnTo>
                    <a:pt x="797" y="3684"/>
                  </a:lnTo>
                  <a:lnTo>
                    <a:pt x="798" y="3673"/>
                  </a:lnTo>
                  <a:lnTo>
                    <a:pt x="801" y="3663"/>
                  </a:lnTo>
                  <a:lnTo>
                    <a:pt x="803" y="3653"/>
                  </a:lnTo>
                  <a:lnTo>
                    <a:pt x="806" y="3643"/>
                  </a:lnTo>
                  <a:lnTo>
                    <a:pt x="778" y="3635"/>
                  </a:lnTo>
                  <a:lnTo>
                    <a:pt x="755" y="3624"/>
                  </a:lnTo>
                  <a:lnTo>
                    <a:pt x="737" y="3611"/>
                  </a:lnTo>
                  <a:lnTo>
                    <a:pt x="722" y="3596"/>
                  </a:lnTo>
                  <a:lnTo>
                    <a:pt x="710" y="3574"/>
                  </a:lnTo>
                  <a:lnTo>
                    <a:pt x="703" y="3549"/>
                  </a:lnTo>
                  <a:lnTo>
                    <a:pt x="699" y="3517"/>
                  </a:lnTo>
                  <a:lnTo>
                    <a:pt x="699" y="3482"/>
                  </a:lnTo>
                  <a:lnTo>
                    <a:pt x="796" y="3490"/>
                  </a:lnTo>
                  <a:lnTo>
                    <a:pt x="891" y="3498"/>
                  </a:lnTo>
                  <a:lnTo>
                    <a:pt x="980" y="3502"/>
                  </a:lnTo>
                  <a:lnTo>
                    <a:pt x="1069" y="3502"/>
                  </a:lnTo>
                  <a:lnTo>
                    <a:pt x="1154" y="3495"/>
                  </a:lnTo>
                  <a:lnTo>
                    <a:pt x="1241" y="3481"/>
                  </a:lnTo>
                  <a:lnTo>
                    <a:pt x="1327" y="3458"/>
                  </a:lnTo>
                  <a:lnTo>
                    <a:pt x="1419" y="3427"/>
                  </a:lnTo>
                  <a:lnTo>
                    <a:pt x="1423" y="3420"/>
                  </a:lnTo>
                  <a:lnTo>
                    <a:pt x="1427" y="3414"/>
                  </a:lnTo>
                  <a:lnTo>
                    <a:pt x="1430" y="3407"/>
                  </a:lnTo>
                  <a:lnTo>
                    <a:pt x="1436" y="3401"/>
                  </a:lnTo>
                  <a:lnTo>
                    <a:pt x="1414" y="3398"/>
                  </a:lnTo>
                  <a:lnTo>
                    <a:pt x="1396" y="3394"/>
                  </a:lnTo>
                  <a:lnTo>
                    <a:pt x="1379" y="3389"/>
                  </a:lnTo>
                  <a:lnTo>
                    <a:pt x="1366" y="3385"/>
                  </a:lnTo>
                  <a:lnTo>
                    <a:pt x="1352" y="3375"/>
                  </a:lnTo>
                  <a:lnTo>
                    <a:pt x="1340" y="3364"/>
                  </a:lnTo>
                  <a:lnTo>
                    <a:pt x="1325" y="3348"/>
                  </a:lnTo>
                  <a:lnTo>
                    <a:pt x="1311" y="3329"/>
                  </a:lnTo>
                  <a:lnTo>
                    <a:pt x="1340" y="3310"/>
                  </a:lnTo>
                  <a:lnTo>
                    <a:pt x="1372" y="3294"/>
                  </a:lnTo>
                  <a:lnTo>
                    <a:pt x="1404" y="3281"/>
                  </a:lnTo>
                  <a:lnTo>
                    <a:pt x="1436" y="3272"/>
                  </a:lnTo>
                  <a:lnTo>
                    <a:pt x="1467" y="3261"/>
                  </a:lnTo>
                  <a:lnTo>
                    <a:pt x="1499" y="3252"/>
                  </a:lnTo>
                  <a:lnTo>
                    <a:pt x="1530" y="3240"/>
                  </a:lnTo>
                  <a:lnTo>
                    <a:pt x="1562" y="3229"/>
                  </a:lnTo>
                  <a:lnTo>
                    <a:pt x="1562" y="3222"/>
                  </a:lnTo>
                  <a:lnTo>
                    <a:pt x="1562" y="3216"/>
                  </a:lnTo>
                  <a:lnTo>
                    <a:pt x="1562" y="3209"/>
                  </a:lnTo>
                  <a:lnTo>
                    <a:pt x="1562" y="3203"/>
                  </a:lnTo>
                  <a:lnTo>
                    <a:pt x="1551" y="3198"/>
                  </a:lnTo>
                  <a:lnTo>
                    <a:pt x="1544" y="3194"/>
                  </a:lnTo>
                  <a:lnTo>
                    <a:pt x="1537" y="3185"/>
                  </a:lnTo>
                  <a:lnTo>
                    <a:pt x="1530" y="3178"/>
                  </a:lnTo>
                  <a:lnTo>
                    <a:pt x="1521" y="3168"/>
                  </a:lnTo>
                  <a:lnTo>
                    <a:pt x="1512" y="3155"/>
                  </a:lnTo>
                  <a:lnTo>
                    <a:pt x="1502" y="3139"/>
                  </a:lnTo>
                  <a:lnTo>
                    <a:pt x="1491" y="3121"/>
                  </a:lnTo>
                  <a:lnTo>
                    <a:pt x="1489" y="3121"/>
                  </a:lnTo>
                  <a:lnTo>
                    <a:pt x="1485" y="3121"/>
                  </a:lnTo>
                  <a:lnTo>
                    <a:pt x="1478" y="3121"/>
                  </a:lnTo>
                  <a:lnTo>
                    <a:pt x="1472" y="3121"/>
                  </a:lnTo>
                  <a:lnTo>
                    <a:pt x="1464" y="3133"/>
                  </a:lnTo>
                  <a:lnTo>
                    <a:pt x="1457" y="3146"/>
                  </a:lnTo>
                  <a:lnTo>
                    <a:pt x="1448" y="3158"/>
                  </a:lnTo>
                  <a:lnTo>
                    <a:pt x="1440" y="3170"/>
                  </a:lnTo>
                  <a:lnTo>
                    <a:pt x="1432" y="3179"/>
                  </a:lnTo>
                  <a:lnTo>
                    <a:pt x="1423" y="3190"/>
                  </a:lnTo>
                  <a:lnTo>
                    <a:pt x="1416" y="3201"/>
                  </a:lnTo>
                  <a:lnTo>
                    <a:pt x="1409" y="3211"/>
                  </a:lnTo>
                  <a:lnTo>
                    <a:pt x="1387" y="3204"/>
                  </a:lnTo>
                  <a:lnTo>
                    <a:pt x="1371" y="3200"/>
                  </a:lnTo>
                  <a:lnTo>
                    <a:pt x="1357" y="3196"/>
                  </a:lnTo>
                  <a:lnTo>
                    <a:pt x="1346" y="3194"/>
                  </a:lnTo>
                  <a:lnTo>
                    <a:pt x="1333" y="3191"/>
                  </a:lnTo>
                  <a:lnTo>
                    <a:pt x="1320" y="3189"/>
                  </a:lnTo>
                  <a:lnTo>
                    <a:pt x="1304" y="3187"/>
                  </a:lnTo>
                  <a:lnTo>
                    <a:pt x="1283" y="3184"/>
                  </a:lnTo>
                  <a:lnTo>
                    <a:pt x="1251" y="3209"/>
                  </a:lnTo>
                  <a:lnTo>
                    <a:pt x="1215" y="3232"/>
                  </a:lnTo>
                  <a:lnTo>
                    <a:pt x="1173" y="3251"/>
                  </a:lnTo>
                  <a:lnTo>
                    <a:pt x="1129" y="3266"/>
                  </a:lnTo>
                  <a:lnTo>
                    <a:pt x="1081" y="3276"/>
                  </a:lnTo>
                  <a:lnTo>
                    <a:pt x="1033" y="3280"/>
                  </a:lnTo>
                  <a:lnTo>
                    <a:pt x="986" y="3280"/>
                  </a:lnTo>
                  <a:lnTo>
                    <a:pt x="942" y="3274"/>
                  </a:lnTo>
                  <a:lnTo>
                    <a:pt x="935" y="3249"/>
                  </a:lnTo>
                  <a:lnTo>
                    <a:pt x="930" y="3232"/>
                  </a:lnTo>
                  <a:lnTo>
                    <a:pt x="926" y="3216"/>
                  </a:lnTo>
                  <a:lnTo>
                    <a:pt x="925" y="3206"/>
                  </a:lnTo>
                  <a:lnTo>
                    <a:pt x="924" y="3195"/>
                  </a:lnTo>
                  <a:lnTo>
                    <a:pt x="924" y="3184"/>
                  </a:lnTo>
                  <a:lnTo>
                    <a:pt x="924" y="3172"/>
                  </a:lnTo>
                  <a:lnTo>
                    <a:pt x="924" y="3158"/>
                  </a:lnTo>
                  <a:lnTo>
                    <a:pt x="924" y="3157"/>
                  </a:lnTo>
                  <a:lnTo>
                    <a:pt x="927" y="3157"/>
                  </a:lnTo>
                  <a:lnTo>
                    <a:pt x="930" y="3153"/>
                  </a:lnTo>
                  <a:lnTo>
                    <a:pt x="932" y="3149"/>
                  </a:lnTo>
                  <a:lnTo>
                    <a:pt x="949" y="3157"/>
                  </a:lnTo>
                  <a:lnTo>
                    <a:pt x="965" y="3165"/>
                  </a:lnTo>
                  <a:lnTo>
                    <a:pt x="981" y="3171"/>
                  </a:lnTo>
                  <a:lnTo>
                    <a:pt x="997" y="3176"/>
                  </a:lnTo>
                  <a:lnTo>
                    <a:pt x="1011" y="3178"/>
                  </a:lnTo>
                  <a:lnTo>
                    <a:pt x="1025" y="3182"/>
                  </a:lnTo>
                  <a:lnTo>
                    <a:pt x="1038" y="3183"/>
                  </a:lnTo>
                  <a:lnTo>
                    <a:pt x="1050" y="3184"/>
                  </a:lnTo>
                  <a:lnTo>
                    <a:pt x="1113" y="3134"/>
                  </a:lnTo>
                  <a:lnTo>
                    <a:pt x="1193" y="3081"/>
                  </a:lnTo>
                  <a:lnTo>
                    <a:pt x="1286" y="3028"/>
                  </a:lnTo>
                  <a:lnTo>
                    <a:pt x="1387" y="2979"/>
                  </a:lnTo>
                  <a:lnTo>
                    <a:pt x="1487" y="2940"/>
                  </a:lnTo>
                  <a:lnTo>
                    <a:pt x="1586" y="2917"/>
                  </a:lnTo>
                  <a:lnTo>
                    <a:pt x="1675" y="2916"/>
                  </a:lnTo>
                  <a:lnTo>
                    <a:pt x="1752" y="2942"/>
                  </a:lnTo>
                  <a:lnTo>
                    <a:pt x="1751" y="2872"/>
                  </a:lnTo>
                  <a:lnTo>
                    <a:pt x="1751" y="2820"/>
                  </a:lnTo>
                  <a:lnTo>
                    <a:pt x="1751" y="2781"/>
                  </a:lnTo>
                  <a:lnTo>
                    <a:pt x="1751" y="2754"/>
                  </a:lnTo>
                  <a:lnTo>
                    <a:pt x="1748" y="2731"/>
                  </a:lnTo>
                  <a:lnTo>
                    <a:pt x="1747" y="2715"/>
                  </a:lnTo>
                  <a:lnTo>
                    <a:pt x="1745" y="2698"/>
                  </a:lnTo>
                  <a:lnTo>
                    <a:pt x="1742" y="2681"/>
                  </a:lnTo>
                  <a:lnTo>
                    <a:pt x="1691" y="2688"/>
                  </a:lnTo>
                  <a:lnTo>
                    <a:pt x="1630" y="2700"/>
                  </a:lnTo>
                  <a:lnTo>
                    <a:pt x="1561" y="2712"/>
                  </a:lnTo>
                  <a:lnTo>
                    <a:pt x="1489" y="2724"/>
                  </a:lnTo>
                  <a:lnTo>
                    <a:pt x="1415" y="2730"/>
                  </a:lnTo>
                  <a:lnTo>
                    <a:pt x="1346" y="2732"/>
                  </a:lnTo>
                  <a:lnTo>
                    <a:pt x="1282" y="2724"/>
                  </a:lnTo>
                  <a:lnTo>
                    <a:pt x="1230" y="2707"/>
                  </a:lnTo>
                  <a:lnTo>
                    <a:pt x="1213" y="2715"/>
                  </a:lnTo>
                  <a:lnTo>
                    <a:pt x="1200" y="2726"/>
                  </a:lnTo>
                  <a:lnTo>
                    <a:pt x="1187" y="2739"/>
                  </a:lnTo>
                  <a:lnTo>
                    <a:pt x="1178" y="2756"/>
                  </a:lnTo>
                  <a:lnTo>
                    <a:pt x="1167" y="2771"/>
                  </a:lnTo>
                  <a:lnTo>
                    <a:pt x="1159" y="2789"/>
                  </a:lnTo>
                  <a:lnTo>
                    <a:pt x="1148" y="2807"/>
                  </a:lnTo>
                  <a:lnTo>
                    <a:pt x="1140" y="2825"/>
                  </a:lnTo>
                  <a:lnTo>
                    <a:pt x="1122" y="2824"/>
                  </a:lnTo>
                  <a:lnTo>
                    <a:pt x="1107" y="2822"/>
                  </a:lnTo>
                  <a:lnTo>
                    <a:pt x="1091" y="2821"/>
                  </a:lnTo>
                  <a:lnTo>
                    <a:pt x="1077" y="2820"/>
                  </a:lnTo>
                  <a:lnTo>
                    <a:pt x="1062" y="2818"/>
                  </a:lnTo>
                  <a:lnTo>
                    <a:pt x="1046" y="2817"/>
                  </a:lnTo>
                  <a:lnTo>
                    <a:pt x="1029" y="2815"/>
                  </a:lnTo>
                  <a:lnTo>
                    <a:pt x="1014" y="2815"/>
                  </a:lnTo>
                  <a:lnTo>
                    <a:pt x="1007" y="2806"/>
                  </a:lnTo>
                  <a:lnTo>
                    <a:pt x="1000" y="2798"/>
                  </a:lnTo>
                  <a:lnTo>
                    <a:pt x="992" y="2787"/>
                  </a:lnTo>
                  <a:lnTo>
                    <a:pt x="984" y="2776"/>
                  </a:lnTo>
                  <a:lnTo>
                    <a:pt x="974" y="2766"/>
                  </a:lnTo>
                  <a:lnTo>
                    <a:pt x="961" y="2758"/>
                  </a:lnTo>
                  <a:lnTo>
                    <a:pt x="944" y="2754"/>
                  </a:lnTo>
                  <a:lnTo>
                    <a:pt x="924" y="2752"/>
                  </a:lnTo>
                  <a:lnTo>
                    <a:pt x="917" y="2758"/>
                  </a:lnTo>
                  <a:lnTo>
                    <a:pt x="910" y="2766"/>
                  </a:lnTo>
                  <a:lnTo>
                    <a:pt x="903" y="2773"/>
                  </a:lnTo>
                  <a:lnTo>
                    <a:pt x="897" y="2780"/>
                  </a:lnTo>
                  <a:lnTo>
                    <a:pt x="890" y="2786"/>
                  </a:lnTo>
                  <a:lnTo>
                    <a:pt x="882" y="2793"/>
                  </a:lnTo>
                  <a:lnTo>
                    <a:pt x="875" y="2800"/>
                  </a:lnTo>
                  <a:lnTo>
                    <a:pt x="869" y="2807"/>
                  </a:lnTo>
                  <a:lnTo>
                    <a:pt x="862" y="2805"/>
                  </a:lnTo>
                  <a:lnTo>
                    <a:pt x="855" y="2802"/>
                  </a:lnTo>
                  <a:lnTo>
                    <a:pt x="848" y="2799"/>
                  </a:lnTo>
                  <a:lnTo>
                    <a:pt x="842" y="2798"/>
                  </a:lnTo>
                  <a:lnTo>
                    <a:pt x="859" y="2733"/>
                  </a:lnTo>
                  <a:lnTo>
                    <a:pt x="885" y="2692"/>
                  </a:lnTo>
                  <a:lnTo>
                    <a:pt x="917" y="2666"/>
                  </a:lnTo>
                  <a:lnTo>
                    <a:pt x="958" y="2653"/>
                  </a:lnTo>
                  <a:lnTo>
                    <a:pt x="1003" y="2647"/>
                  </a:lnTo>
                  <a:lnTo>
                    <a:pt x="1056" y="2647"/>
                  </a:lnTo>
                  <a:lnTo>
                    <a:pt x="1113" y="2647"/>
                  </a:lnTo>
                  <a:lnTo>
                    <a:pt x="1175" y="2645"/>
                  </a:lnTo>
                  <a:lnTo>
                    <a:pt x="1204" y="2633"/>
                  </a:lnTo>
                  <a:lnTo>
                    <a:pt x="1234" y="2622"/>
                  </a:lnTo>
                  <a:lnTo>
                    <a:pt x="1262" y="2610"/>
                  </a:lnTo>
                  <a:lnTo>
                    <a:pt x="1292" y="2598"/>
                  </a:lnTo>
                  <a:lnTo>
                    <a:pt x="1320" y="2585"/>
                  </a:lnTo>
                  <a:lnTo>
                    <a:pt x="1349" y="2572"/>
                  </a:lnTo>
                  <a:lnTo>
                    <a:pt x="1378" y="2559"/>
                  </a:lnTo>
                  <a:lnTo>
                    <a:pt x="1409" y="2546"/>
                  </a:lnTo>
                  <a:lnTo>
                    <a:pt x="1395" y="2522"/>
                  </a:lnTo>
                  <a:lnTo>
                    <a:pt x="1364" y="2497"/>
                  </a:lnTo>
                  <a:lnTo>
                    <a:pt x="1322" y="2468"/>
                  </a:lnTo>
                  <a:lnTo>
                    <a:pt x="1282" y="2439"/>
                  </a:lnTo>
                  <a:lnTo>
                    <a:pt x="1251" y="2409"/>
                  </a:lnTo>
                  <a:lnTo>
                    <a:pt x="1242" y="2378"/>
                  </a:lnTo>
                  <a:lnTo>
                    <a:pt x="1261" y="2348"/>
                  </a:lnTo>
                  <a:lnTo>
                    <a:pt x="1320" y="2321"/>
                  </a:lnTo>
                  <a:lnTo>
                    <a:pt x="1362" y="2340"/>
                  </a:lnTo>
                  <a:lnTo>
                    <a:pt x="1419" y="2352"/>
                  </a:lnTo>
                  <a:lnTo>
                    <a:pt x="1484" y="2359"/>
                  </a:lnTo>
                  <a:lnTo>
                    <a:pt x="1555" y="2362"/>
                  </a:lnTo>
                  <a:lnTo>
                    <a:pt x="1624" y="2361"/>
                  </a:lnTo>
                  <a:lnTo>
                    <a:pt x="1688" y="2360"/>
                  </a:lnTo>
                  <a:lnTo>
                    <a:pt x="1741" y="2358"/>
                  </a:lnTo>
                  <a:lnTo>
                    <a:pt x="1778" y="2358"/>
                  </a:lnTo>
                  <a:lnTo>
                    <a:pt x="1784" y="2276"/>
                  </a:lnTo>
                  <a:lnTo>
                    <a:pt x="1789" y="2215"/>
                  </a:lnTo>
                  <a:lnTo>
                    <a:pt x="1791" y="2169"/>
                  </a:lnTo>
                  <a:lnTo>
                    <a:pt x="1792" y="2136"/>
                  </a:lnTo>
                  <a:lnTo>
                    <a:pt x="1791" y="2108"/>
                  </a:lnTo>
                  <a:lnTo>
                    <a:pt x="1789" y="2087"/>
                  </a:lnTo>
                  <a:lnTo>
                    <a:pt x="1784" y="2066"/>
                  </a:lnTo>
                  <a:lnTo>
                    <a:pt x="1778" y="2042"/>
                  </a:lnTo>
                  <a:lnTo>
                    <a:pt x="1771" y="2047"/>
                  </a:lnTo>
                  <a:lnTo>
                    <a:pt x="1764" y="2050"/>
                  </a:lnTo>
                  <a:lnTo>
                    <a:pt x="1753" y="2050"/>
                  </a:lnTo>
                  <a:lnTo>
                    <a:pt x="1742" y="2052"/>
                  </a:lnTo>
                  <a:lnTo>
                    <a:pt x="1738" y="2069"/>
                  </a:lnTo>
                  <a:lnTo>
                    <a:pt x="1733" y="2086"/>
                  </a:lnTo>
                  <a:lnTo>
                    <a:pt x="1727" y="2100"/>
                  </a:lnTo>
                  <a:lnTo>
                    <a:pt x="1721" y="2116"/>
                  </a:lnTo>
                  <a:lnTo>
                    <a:pt x="1714" y="2127"/>
                  </a:lnTo>
                  <a:lnTo>
                    <a:pt x="1707" y="2142"/>
                  </a:lnTo>
                  <a:lnTo>
                    <a:pt x="1697" y="2154"/>
                  </a:lnTo>
                  <a:lnTo>
                    <a:pt x="1689" y="2168"/>
                  </a:lnTo>
                  <a:lnTo>
                    <a:pt x="1681" y="2167"/>
                  </a:lnTo>
                  <a:lnTo>
                    <a:pt x="1674" y="2167"/>
                  </a:lnTo>
                  <a:lnTo>
                    <a:pt x="1663" y="2163"/>
                  </a:lnTo>
                  <a:lnTo>
                    <a:pt x="1652" y="2159"/>
                  </a:lnTo>
                  <a:lnTo>
                    <a:pt x="1644" y="2151"/>
                  </a:lnTo>
                  <a:lnTo>
                    <a:pt x="1637" y="2143"/>
                  </a:lnTo>
                  <a:lnTo>
                    <a:pt x="1629" y="2133"/>
                  </a:lnTo>
                  <a:lnTo>
                    <a:pt x="1618" y="2127"/>
                  </a:lnTo>
                  <a:lnTo>
                    <a:pt x="1604" y="2123"/>
                  </a:lnTo>
                  <a:lnTo>
                    <a:pt x="1588" y="2121"/>
                  </a:lnTo>
                  <a:lnTo>
                    <a:pt x="1568" y="2124"/>
                  </a:lnTo>
                  <a:lnTo>
                    <a:pt x="1544" y="2132"/>
                  </a:lnTo>
                  <a:lnTo>
                    <a:pt x="1534" y="2158"/>
                  </a:lnTo>
                  <a:lnTo>
                    <a:pt x="1525" y="2177"/>
                  </a:lnTo>
                  <a:lnTo>
                    <a:pt x="1517" y="2189"/>
                  </a:lnTo>
                  <a:lnTo>
                    <a:pt x="1508" y="2199"/>
                  </a:lnTo>
                  <a:lnTo>
                    <a:pt x="1493" y="2203"/>
                  </a:lnTo>
                  <a:lnTo>
                    <a:pt x="1475" y="2207"/>
                  </a:lnTo>
                  <a:lnTo>
                    <a:pt x="1451" y="2209"/>
                  </a:lnTo>
                  <a:lnTo>
                    <a:pt x="1419" y="2213"/>
                  </a:lnTo>
                  <a:lnTo>
                    <a:pt x="1394" y="2164"/>
                  </a:lnTo>
                  <a:lnTo>
                    <a:pt x="1373" y="2138"/>
                  </a:lnTo>
                  <a:lnTo>
                    <a:pt x="1356" y="2127"/>
                  </a:lnTo>
                  <a:lnTo>
                    <a:pt x="1338" y="2130"/>
                  </a:lnTo>
                  <a:lnTo>
                    <a:pt x="1315" y="2136"/>
                  </a:lnTo>
                  <a:lnTo>
                    <a:pt x="1289" y="2144"/>
                  </a:lnTo>
                  <a:lnTo>
                    <a:pt x="1255" y="2146"/>
                  </a:lnTo>
                  <a:lnTo>
                    <a:pt x="1211" y="2140"/>
                  </a:lnTo>
                  <a:lnTo>
                    <a:pt x="1207" y="2133"/>
                  </a:lnTo>
                  <a:lnTo>
                    <a:pt x="1204" y="2126"/>
                  </a:lnTo>
                  <a:lnTo>
                    <a:pt x="1200" y="2119"/>
                  </a:lnTo>
                  <a:lnTo>
                    <a:pt x="1198" y="2113"/>
                  </a:lnTo>
                  <a:lnTo>
                    <a:pt x="1196" y="2106"/>
                  </a:lnTo>
                  <a:lnTo>
                    <a:pt x="1194" y="2100"/>
                  </a:lnTo>
                  <a:lnTo>
                    <a:pt x="1193" y="2093"/>
                  </a:lnTo>
                  <a:lnTo>
                    <a:pt x="1193" y="2087"/>
                  </a:lnTo>
                  <a:lnTo>
                    <a:pt x="1153" y="2080"/>
                  </a:lnTo>
                  <a:lnTo>
                    <a:pt x="1123" y="2074"/>
                  </a:lnTo>
                  <a:lnTo>
                    <a:pt x="1101" y="2066"/>
                  </a:lnTo>
                  <a:lnTo>
                    <a:pt x="1086" y="2054"/>
                  </a:lnTo>
                  <a:lnTo>
                    <a:pt x="1076" y="2036"/>
                  </a:lnTo>
                  <a:lnTo>
                    <a:pt x="1070" y="2011"/>
                  </a:lnTo>
                  <a:lnTo>
                    <a:pt x="1067" y="1978"/>
                  </a:lnTo>
                  <a:lnTo>
                    <a:pt x="1067" y="1934"/>
                  </a:lnTo>
                  <a:lnTo>
                    <a:pt x="1088" y="1932"/>
                  </a:lnTo>
                  <a:lnTo>
                    <a:pt x="1128" y="1939"/>
                  </a:lnTo>
                  <a:lnTo>
                    <a:pt x="1181" y="1951"/>
                  </a:lnTo>
                  <a:lnTo>
                    <a:pt x="1242" y="1968"/>
                  </a:lnTo>
                  <a:lnTo>
                    <a:pt x="1302" y="1985"/>
                  </a:lnTo>
                  <a:lnTo>
                    <a:pt x="1359" y="2003"/>
                  </a:lnTo>
                  <a:lnTo>
                    <a:pt x="1404" y="2016"/>
                  </a:lnTo>
                  <a:lnTo>
                    <a:pt x="1436" y="2024"/>
                  </a:lnTo>
                  <a:lnTo>
                    <a:pt x="1478" y="2017"/>
                  </a:lnTo>
                  <a:lnTo>
                    <a:pt x="1519" y="2005"/>
                  </a:lnTo>
                  <a:lnTo>
                    <a:pt x="1559" y="1990"/>
                  </a:lnTo>
                  <a:lnTo>
                    <a:pt x="1599" y="1973"/>
                  </a:lnTo>
                  <a:lnTo>
                    <a:pt x="1638" y="1954"/>
                  </a:lnTo>
                  <a:lnTo>
                    <a:pt x="1681" y="1939"/>
                  </a:lnTo>
                  <a:lnTo>
                    <a:pt x="1723" y="1925"/>
                  </a:lnTo>
                  <a:lnTo>
                    <a:pt x="1770" y="1916"/>
                  </a:lnTo>
                  <a:lnTo>
                    <a:pt x="1701" y="1904"/>
                  </a:lnTo>
                  <a:lnTo>
                    <a:pt x="1643" y="1908"/>
                  </a:lnTo>
                  <a:lnTo>
                    <a:pt x="1593" y="1917"/>
                  </a:lnTo>
                  <a:lnTo>
                    <a:pt x="1548" y="1929"/>
                  </a:lnTo>
                  <a:lnTo>
                    <a:pt x="1504" y="1934"/>
                  </a:lnTo>
                  <a:lnTo>
                    <a:pt x="1460" y="1926"/>
                  </a:lnTo>
                  <a:lnTo>
                    <a:pt x="1411" y="1897"/>
                  </a:lnTo>
                  <a:lnTo>
                    <a:pt x="1356" y="1844"/>
                  </a:lnTo>
                  <a:lnTo>
                    <a:pt x="1331" y="1840"/>
                  </a:lnTo>
                  <a:lnTo>
                    <a:pt x="1308" y="1838"/>
                  </a:lnTo>
                  <a:lnTo>
                    <a:pt x="1283" y="1836"/>
                  </a:lnTo>
                  <a:lnTo>
                    <a:pt x="1261" y="1834"/>
                  </a:lnTo>
                  <a:lnTo>
                    <a:pt x="1237" y="1832"/>
                  </a:lnTo>
                  <a:lnTo>
                    <a:pt x="1213" y="1831"/>
                  </a:lnTo>
                  <a:lnTo>
                    <a:pt x="1190" y="1829"/>
                  </a:lnTo>
                  <a:lnTo>
                    <a:pt x="1167" y="1826"/>
                  </a:lnTo>
                  <a:lnTo>
                    <a:pt x="1203" y="1732"/>
                  </a:lnTo>
                  <a:lnTo>
                    <a:pt x="1239" y="1679"/>
                  </a:lnTo>
                  <a:lnTo>
                    <a:pt x="1276" y="1651"/>
                  </a:lnTo>
                  <a:lnTo>
                    <a:pt x="1315" y="1638"/>
                  </a:lnTo>
                  <a:lnTo>
                    <a:pt x="1356" y="1628"/>
                  </a:lnTo>
                  <a:lnTo>
                    <a:pt x="1400" y="1612"/>
                  </a:lnTo>
                  <a:lnTo>
                    <a:pt x="1447" y="1575"/>
                  </a:lnTo>
                  <a:lnTo>
                    <a:pt x="1499" y="1511"/>
                  </a:lnTo>
                  <a:lnTo>
                    <a:pt x="1487" y="1463"/>
                  </a:lnTo>
                  <a:lnTo>
                    <a:pt x="1499" y="1431"/>
                  </a:lnTo>
                  <a:lnTo>
                    <a:pt x="1528" y="1405"/>
                  </a:lnTo>
                  <a:lnTo>
                    <a:pt x="1567" y="1384"/>
                  </a:lnTo>
                  <a:lnTo>
                    <a:pt x="1612" y="1359"/>
                  </a:lnTo>
                  <a:lnTo>
                    <a:pt x="1657" y="1327"/>
                  </a:lnTo>
                  <a:lnTo>
                    <a:pt x="1696" y="1283"/>
                  </a:lnTo>
                  <a:lnTo>
                    <a:pt x="1725" y="1224"/>
                  </a:lnTo>
                  <a:lnTo>
                    <a:pt x="1710" y="1225"/>
                  </a:lnTo>
                  <a:lnTo>
                    <a:pt x="1697" y="1227"/>
                  </a:lnTo>
                  <a:lnTo>
                    <a:pt x="1683" y="1228"/>
                  </a:lnTo>
                  <a:lnTo>
                    <a:pt x="1670" y="1231"/>
                  </a:lnTo>
                  <a:lnTo>
                    <a:pt x="1656" y="1231"/>
                  </a:lnTo>
                  <a:lnTo>
                    <a:pt x="1643" y="1231"/>
                  </a:lnTo>
                  <a:lnTo>
                    <a:pt x="1630" y="1231"/>
                  </a:lnTo>
                  <a:lnTo>
                    <a:pt x="1617" y="1232"/>
                  </a:lnTo>
                  <a:lnTo>
                    <a:pt x="1610" y="1239"/>
                  </a:lnTo>
                  <a:lnTo>
                    <a:pt x="1606" y="1245"/>
                  </a:lnTo>
                  <a:lnTo>
                    <a:pt x="1602" y="1249"/>
                  </a:lnTo>
                  <a:lnTo>
                    <a:pt x="1599" y="1252"/>
                  </a:lnTo>
                  <a:lnTo>
                    <a:pt x="1593" y="1253"/>
                  </a:lnTo>
                  <a:lnTo>
                    <a:pt x="1586" y="1255"/>
                  </a:lnTo>
                  <a:lnTo>
                    <a:pt x="1575" y="1256"/>
                  </a:lnTo>
                  <a:lnTo>
                    <a:pt x="1562" y="1259"/>
                  </a:lnTo>
                  <a:lnTo>
                    <a:pt x="1554" y="1250"/>
                  </a:lnTo>
                  <a:lnTo>
                    <a:pt x="1545" y="1241"/>
                  </a:lnTo>
                  <a:lnTo>
                    <a:pt x="1537" y="1237"/>
                  </a:lnTo>
                  <a:lnTo>
                    <a:pt x="1530" y="1234"/>
                  </a:lnTo>
                  <a:lnTo>
                    <a:pt x="1519" y="1232"/>
                  </a:lnTo>
                  <a:lnTo>
                    <a:pt x="1509" y="1232"/>
                  </a:lnTo>
                  <a:lnTo>
                    <a:pt x="1502" y="1241"/>
                  </a:lnTo>
                  <a:lnTo>
                    <a:pt x="1494" y="1251"/>
                  </a:lnTo>
                  <a:lnTo>
                    <a:pt x="1487" y="1260"/>
                  </a:lnTo>
                  <a:lnTo>
                    <a:pt x="1483" y="1271"/>
                  </a:lnTo>
                  <a:lnTo>
                    <a:pt x="1475" y="1279"/>
                  </a:lnTo>
                  <a:lnTo>
                    <a:pt x="1471" y="1289"/>
                  </a:lnTo>
                  <a:lnTo>
                    <a:pt x="1466" y="1296"/>
                  </a:lnTo>
                  <a:lnTo>
                    <a:pt x="1464" y="1304"/>
                  </a:lnTo>
                  <a:lnTo>
                    <a:pt x="1442" y="1301"/>
                  </a:lnTo>
                  <a:lnTo>
                    <a:pt x="1427" y="1295"/>
                  </a:lnTo>
                  <a:lnTo>
                    <a:pt x="1413" y="1287"/>
                  </a:lnTo>
                  <a:lnTo>
                    <a:pt x="1401" y="1278"/>
                  </a:lnTo>
                  <a:lnTo>
                    <a:pt x="1387" y="1268"/>
                  </a:lnTo>
                  <a:lnTo>
                    <a:pt x="1370" y="1262"/>
                  </a:lnTo>
                  <a:lnTo>
                    <a:pt x="1349" y="1258"/>
                  </a:lnTo>
                  <a:lnTo>
                    <a:pt x="1320" y="1259"/>
                  </a:lnTo>
                  <a:lnTo>
                    <a:pt x="1294" y="1199"/>
                  </a:lnTo>
                  <a:lnTo>
                    <a:pt x="1324" y="1157"/>
                  </a:lnTo>
                  <a:lnTo>
                    <a:pt x="1392" y="1132"/>
                  </a:lnTo>
                  <a:lnTo>
                    <a:pt x="1486" y="1119"/>
                  </a:lnTo>
                  <a:lnTo>
                    <a:pt x="1586" y="1113"/>
                  </a:lnTo>
                  <a:lnTo>
                    <a:pt x="1681" y="1115"/>
                  </a:lnTo>
                  <a:lnTo>
                    <a:pt x="1752" y="1116"/>
                  </a:lnTo>
                  <a:lnTo>
                    <a:pt x="1787" y="1116"/>
                  </a:lnTo>
                  <a:lnTo>
                    <a:pt x="1787" y="1109"/>
                  </a:lnTo>
                  <a:lnTo>
                    <a:pt x="1787" y="1102"/>
                  </a:lnTo>
                  <a:lnTo>
                    <a:pt x="1787" y="1094"/>
                  </a:lnTo>
                  <a:lnTo>
                    <a:pt x="1787" y="1088"/>
                  </a:lnTo>
                  <a:lnTo>
                    <a:pt x="1745" y="1073"/>
                  </a:lnTo>
                  <a:lnTo>
                    <a:pt x="1696" y="1065"/>
                  </a:lnTo>
                  <a:lnTo>
                    <a:pt x="1642" y="1059"/>
                  </a:lnTo>
                  <a:lnTo>
                    <a:pt x="1583" y="1056"/>
                  </a:lnTo>
                  <a:lnTo>
                    <a:pt x="1522" y="1055"/>
                  </a:lnTo>
                  <a:lnTo>
                    <a:pt x="1461" y="1054"/>
                  </a:lnTo>
                  <a:lnTo>
                    <a:pt x="1402" y="1053"/>
                  </a:lnTo>
                  <a:lnTo>
                    <a:pt x="1346" y="1053"/>
                  </a:lnTo>
                  <a:lnTo>
                    <a:pt x="1338" y="1036"/>
                  </a:lnTo>
                  <a:lnTo>
                    <a:pt x="1336" y="1018"/>
                  </a:lnTo>
                  <a:lnTo>
                    <a:pt x="1338" y="1000"/>
                  </a:lnTo>
                  <a:lnTo>
                    <a:pt x="1346" y="982"/>
                  </a:lnTo>
                  <a:lnTo>
                    <a:pt x="1358" y="962"/>
                  </a:lnTo>
                  <a:lnTo>
                    <a:pt x="1376" y="944"/>
                  </a:lnTo>
                  <a:lnTo>
                    <a:pt x="1398" y="928"/>
                  </a:lnTo>
                  <a:lnTo>
                    <a:pt x="1428" y="918"/>
                  </a:lnTo>
                  <a:lnTo>
                    <a:pt x="1417" y="898"/>
                  </a:lnTo>
                  <a:lnTo>
                    <a:pt x="1419" y="870"/>
                  </a:lnTo>
                  <a:lnTo>
                    <a:pt x="1428" y="837"/>
                  </a:lnTo>
                  <a:lnTo>
                    <a:pt x="1446" y="803"/>
                  </a:lnTo>
                  <a:lnTo>
                    <a:pt x="1465" y="766"/>
                  </a:lnTo>
                  <a:lnTo>
                    <a:pt x="1485" y="733"/>
                  </a:lnTo>
                  <a:lnTo>
                    <a:pt x="1503" y="704"/>
                  </a:lnTo>
                  <a:lnTo>
                    <a:pt x="1517" y="684"/>
                  </a:lnTo>
                  <a:lnTo>
                    <a:pt x="1529" y="684"/>
                  </a:lnTo>
                  <a:lnTo>
                    <a:pt x="1542" y="684"/>
                  </a:lnTo>
                  <a:lnTo>
                    <a:pt x="1554" y="685"/>
                  </a:lnTo>
                  <a:lnTo>
                    <a:pt x="1567" y="688"/>
                  </a:lnTo>
                  <a:lnTo>
                    <a:pt x="1578" y="689"/>
                  </a:lnTo>
                  <a:lnTo>
                    <a:pt x="1591" y="690"/>
                  </a:lnTo>
                  <a:lnTo>
                    <a:pt x="1602" y="691"/>
                  </a:lnTo>
                  <a:lnTo>
                    <a:pt x="1617" y="692"/>
                  </a:lnTo>
                  <a:lnTo>
                    <a:pt x="1619" y="684"/>
                  </a:lnTo>
                  <a:lnTo>
                    <a:pt x="1623" y="677"/>
                  </a:lnTo>
                  <a:lnTo>
                    <a:pt x="1626" y="669"/>
                  </a:lnTo>
                  <a:lnTo>
                    <a:pt x="1630" y="660"/>
                  </a:lnTo>
                  <a:lnTo>
                    <a:pt x="1633" y="651"/>
                  </a:lnTo>
                  <a:lnTo>
                    <a:pt x="1637" y="644"/>
                  </a:lnTo>
                  <a:lnTo>
                    <a:pt x="1640" y="635"/>
                  </a:lnTo>
                  <a:lnTo>
                    <a:pt x="1644" y="629"/>
                  </a:lnTo>
                  <a:lnTo>
                    <a:pt x="1672" y="629"/>
                  </a:lnTo>
                  <a:lnTo>
                    <a:pt x="1701" y="629"/>
                  </a:lnTo>
                  <a:lnTo>
                    <a:pt x="1727" y="628"/>
                  </a:lnTo>
                  <a:lnTo>
                    <a:pt x="1752" y="625"/>
                  </a:lnTo>
                  <a:lnTo>
                    <a:pt x="1773" y="616"/>
                  </a:lnTo>
                  <a:lnTo>
                    <a:pt x="1791" y="606"/>
                  </a:lnTo>
                  <a:lnTo>
                    <a:pt x="1804" y="589"/>
                  </a:lnTo>
                  <a:lnTo>
                    <a:pt x="1815" y="567"/>
                  </a:lnTo>
                  <a:lnTo>
                    <a:pt x="1797" y="571"/>
                  </a:lnTo>
                  <a:lnTo>
                    <a:pt x="1780" y="576"/>
                  </a:lnTo>
                  <a:lnTo>
                    <a:pt x="1764" y="578"/>
                  </a:lnTo>
                  <a:lnTo>
                    <a:pt x="1747" y="581"/>
                  </a:lnTo>
                  <a:lnTo>
                    <a:pt x="1728" y="580"/>
                  </a:lnTo>
                  <a:lnTo>
                    <a:pt x="1708" y="580"/>
                  </a:lnTo>
                  <a:lnTo>
                    <a:pt x="1687" y="577"/>
                  </a:lnTo>
                  <a:lnTo>
                    <a:pt x="1662" y="576"/>
                  </a:lnTo>
                  <a:lnTo>
                    <a:pt x="1636" y="597"/>
                  </a:lnTo>
                  <a:lnTo>
                    <a:pt x="1614" y="618"/>
                  </a:lnTo>
                  <a:lnTo>
                    <a:pt x="1595" y="633"/>
                  </a:lnTo>
                  <a:lnTo>
                    <a:pt x="1578" y="644"/>
                  </a:lnTo>
                  <a:lnTo>
                    <a:pt x="1557" y="647"/>
                  </a:lnTo>
                  <a:lnTo>
                    <a:pt x="1536" y="645"/>
                  </a:lnTo>
                  <a:lnTo>
                    <a:pt x="1511" y="633"/>
                  </a:lnTo>
                  <a:lnTo>
                    <a:pt x="1481" y="612"/>
                  </a:lnTo>
                  <a:lnTo>
                    <a:pt x="1487" y="568"/>
                  </a:lnTo>
                  <a:lnTo>
                    <a:pt x="1500" y="538"/>
                  </a:lnTo>
                  <a:lnTo>
                    <a:pt x="1518" y="519"/>
                  </a:lnTo>
                  <a:lnTo>
                    <a:pt x="1542" y="508"/>
                  </a:lnTo>
                  <a:lnTo>
                    <a:pt x="1568" y="503"/>
                  </a:lnTo>
                  <a:lnTo>
                    <a:pt x="1599" y="500"/>
                  </a:lnTo>
                  <a:lnTo>
                    <a:pt x="1633" y="498"/>
                  </a:lnTo>
                  <a:lnTo>
                    <a:pt x="1670" y="494"/>
                  </a:lnTo>
                  <a:lnTo>
                    <a:pt x="1674" y="482"/>
                  </a:lnTo>
                  <a:lnTo>
                    <a:pt x="1682" y="471"/>
                  </a:lnTo>
                  <a:lnTo>
                    <a:pt x="1690" y="457"/>
                  </a:lnTo>
                  <a:lnTo>
                    <a:pt x="1701" y="444"/>
                  </a:lnTo>
                  <a:lnTo>
                    <a:pt x="1710" y="430"/>
                  </a:lnTo>
                  <a:lnTo>
                    <a:pt x="1720" y="418"/>
                  </a:lnTo>
                  <a:lnTo>
                    <a:pt x="1727" y="405"/>
                  </a:lnTo>
                  <a:lnTo>
                    <a:pt x="1733" y="396"/>
                  </a:lnTo>
                  <a:lnTo>
                    <a:pt x="1698" y="388"/>
                  </a:lnTo>
                  <a:lnTo>
                    <a:pt x="1666" y="391"/>
                  </a:lnTo>
                  <a:lnTo>
                    <a:pt x="1634" y="403"/>
                  </a:lnTo>
                  <a:lnTo>
                    <a:pt x="1602" y="418"/>
                  </a:lnTo>
                  <a:lnTo>
                    <a:pt x="1569" y="434"/>
                  </a:lnTo>
                  <a:lnTo>
                    <a:pt x="1537" y="446"/>
                  </a:lnTo>
                  <a:lnTo>
                    <a:pt x="1504" y="452"/>
                  </a:lnTo>
                  <a:lnTo>
                    <a:pt x="1472" y="449"/>
                  </a:lnTo>
                  <a:lnTo>
                    <a:pt x="1492" y="397"/>
                  </a:lnTo>
                  <a:lnTo>
                    <a:pt x="1521" y="358"/>
                  </a:lnTo>
                  <a:lnTo>
                    <a:pt x="1554" y="328"/>
                  </a:lnTo>
                  <a:lnTo>
                    <a:pt x="1592" y="310"/>
                  </a:lnTo>
                  <a:lnTo>
                    <a:pt x="1632" y="300"/>
                  </a:lnTo>
                  <a:lnTo>
                    <a:pt x="1675" y="299"/>
                  </a:lnTo>
                  <a:lnTo>
                    <a:pt x="1717" y="303"/>
                  </a:lnTo>
                  <a:lnTo>
                    <a:pt x="1760" y="315"/>
                  </a:lnTo>
                  <a:lnTo>
                    <a:pt x="1764" y="267"/>
                  </a:lnTo>
                  <a:lnTo>
                    <a:pt x="1768" y="224"/>
                  </a:lnTo>
                  <a:lnTo>
                    <a:pt x="1770" y="184"/>
                  </a:lnTo>
                  <a:lnTo>
                    <a:pt x="1772" y="147"/>
                  </a:lnTo>
                  <a:lnTo>
                    <a:pt x="1772" y="110"/>
                  </a:lnTo>
                  <a:lnTo>
                    <a:pt x="1773" y="74"/>
                  </a:lnTo>
                  <a:lnTo>
                    <a:pt x="1774" y="38"/>
                  </a:lnTo>
                  <a:lnTo>
                    <a:pt x="1778" y="0"/>
                  </a:lnTo>
                  <a:lnTo>
                    <a:pt x="1815" y="16"/>
                  </a:lnTo>
                  <a:lnTo>
                    <a:pt x="1841" y="47"/>
                  </a:lnTo>
                  <a:lnTo>
                    <a:pt x="1857" y="86"/>
                  </a:lnTo>
                  <a:lnTo>
                    <a:pt x="1867" y="133"/>
                  </a:lnTo>
                  <a:lnTo>
                    <a:pt x="1869" y="180"/>
                  </a:lnTo>
                  <a:lnTo>
                    <a:pt x="1869" y="227"/>
                  </a:lnTo>
                  <a:lnTo>
                    <a:pt x="1868" y="270"/>
                  </a:lnTo>
                  <a:lnTo>
                    <a:pt x="1868" y="306"/>
                  </a:lnTo>
                  <a:close/>
                  <a:moveTo>
                    <a:pt x="2003" y="6882"/>
                  </a:moveTo>
                  <a:lnTo>
                    <a:pt x="1996" y="6883"/>
                  </a:lnTo>
                  <a:lnTo>
                    <a:pt x="1989" y="6887"/>
                  </a:lnTo>
                  <a:lnTo>
                    <a:pt x="1982" y="6889"/>
                  </a:lnTo>
                  <a:lnTo>
                    <a:pt x="1976" y="6892"/>
                  </a:lnTo>
                  <a:lnTo>
                    <a:pt x="1978" y="6914"/>
                  </a:lnTo>
                  <a:lnTo>
                    <a:pt x="1982" y="6937"/>
                  </a:lnTo>
                  <a:lnTo>
                    <a:pt x="1984" y="6958"/>
                  </a:lnTo>
                  <a:lnTo>
                    <a:pt x="1988" y="6981"/>
                  </a:lnTo>
                  <a:lnTo>
                    <a:pt x="1989" y="7002"/>
                  </a:lnTo>
                  <a:lnTo>
                    <a:pt x="1991" y="7025"/>
                  </a:lnTo>
                  <a:lnTo>
                    <a:pt x="1993" y="7047"/>
                  </a:lnTo>
                  <a:lnTo>
                    <a:pt x="1994" y="7072"/>
                  </a:lnTo>
                  <a:lnTo>
                    <a:pt x="2012" y="7073"/>
                  </a:lnTo>
                  <a:lnTo>
                    <a:pt x="2029" y="7074"/>
                  </a:lnTo>
                  <a:lnTo>
                    <a:pt x="2045" y="7074"/>
                  </a:lnTo>
                  <a:lnTo>
                    <a:pt x="2061" y="7074"/>
                  </a:lnTo>
                  <a:lnTo>
                    <a:pt x="2078" y="7073"/>
                  </a:lnTo>
                  <a:lnTo>
                    <a:pt x="2099" y="7072"/>
                  </a:lnTo>
                  <a:lnTo>
                    <a:pt x="2124" y="7072"/>
                  </a:lnTo>
                  <a:lnTo>
                    <a:pt x="2156" y="7072"/>
                  </a:lnTo>
                  <a:lnTo>
                    <a:pt x="2162" y="7057"/>
                  </a:lnTo>
                  <a:lnTo>
                    <a:pt x="2169" y="7042"/>
                  </a:lnTo>
                  <a:lnTo>
                    <a:pt x="2175" y="7027"/>
                  </a:lnTo>
                  <a:lnTo>
                    <a:pt x="2179" y="7012"/>
                  </a:lnTo>
                  <a:lnTo>
                    <a:pt x="2179" y="6995"/>
                  </a:lnTo>
                  <a:lnTo>
                    <a:pt x="2177" y="6978"/>
                  </a:lnTo>
                  <a:lnTo>
                    <a:pt x="2169" y="6962"/>
                  </a:lnTo>
                  <a:lnTo>
                    <a:pt x="2156" y="6945"/>
                  </a:lnTo>
                  <a:lnTo>
                    <a:pt x="2139" y="6943"/>
                  </a:lnTo>
                  <a:lnTo>
                    <a:pt x="2124" y="6944"/>
                  </a:lnTo>
                  <a:lnTo>
                    <a:pt x="2110" y="6946"/>
                  </a:lnTo>
                  <a:lnTo>
                    <a:pt x="2096" y="6951"/>
                  </a:lnTo>
                  <a:lnTo>
                    <a:pt x="2080" y="6955"/>
                  </a:lnTo>
                  <a:lnTo>
                    <a:pt x="2065" y="6959"/>
                  </a:lnTo>
                  <a:lnTo>
                    <a:pt x="2048" y="6962"/>
                  </a:lnTo>
                  <a:lnTo>
                    <a:pt x="2031" y="6964"/>
                  </a:lnTo>
                  <a:lnTo>
                    <a:pt x="2024" y="6953"/>
                  </a:lnTo>
                  <a:lnTo>
                    <a:pt x="2019" y="6946"/>
                  </a:lnTo>
                  <a:lnTo>
                    <a:pt x="2015" y="6939"/>
                  </a:lnTo>
                  <a:lnTo>
                    <a:pt x="2013" y="6933"/>
                  </a:lnTo>
                  <a:lnTo>
                    <a:pt x="2010" y="6924"/>
                  </a:lnTo>
                  <a:lnTo>
                    <a:pt x="2008" y="6913"/>
                  </a:lnTo>
                  <a:lnTo>
                    <a:pt x="2006" y="6899"/>
                  </a:lnTo>
                  <a:lnTo>
                    <a:pt x="2003" y="6882"/>
                  </a:lnTo>
                  <a:close/>
                  <a:moveTo>
                    <a:pt x="1940" y="5291"/>
                  </a:moveTo>
                  <a:lnTo>
                    <a:pt x="1925" y="5298"/>
                  </a:lnTo>
                  <a:lnTo>
                    <a:pt x="1917" y="5317"/>
                  </a:lnTo>
                  <a:lnTo>
                    <a:pt x="1911" y="5344"/>
                  </a:lnTo>
                  <a:lnTo>
                    <a:pt x="1910" y="5377"/>
                  </a:lnTo>
                  <a:lnTo>
                    <a:pt x="1908" y="5410"/>
                  </a:lnTo>
                  <a:lnTo>
                    <a:pt x="1911" y="5441"/>
                  </a:lnTo>
                  <a:lnTo>
                    <a:pt x="1912" y="5465"/>
                  </a:lnTo>
                  <a:lnTo>
                    <a:pt x="1913" y="5479"/>
                  </a:lnTo>
                  <a:lnTo>
                    <a:pt x="1925" y="5479"/>
                  </a:lnTo>
                  <a:lnTo>
                    <a:pt x="1938" y="5479"/>
                  </a:lnTo>
                  <a:lnTo>
                    <a:pt x="1950" y="5479"/>
                  </a:lnTo>
                  <a:lnTo>
                    <a:pt x="1963" y="5479"/>
                  </a:lnTo>
                  <a:lnTo>
                    <a:pt x="1974" y="5479"/>
                  </a:lnTo>
                  <a:lnTo>
                    <a:pt x="1986" y="5479"/>
                  </a:lnTo>
                  <a:lnTo>
                    <a:pt x="1999" y="5479"/>
                  </a:lnTo>
                  <a:lnTo>
                    <a:pt x="2013" y="5479"/>
                  </a:lnTo>
                  <a:lnTo>
                    <a:pt x="2015" y="5453"/>
                  </a:lnTo>
                  <a:lnTo>
                    <a:pt x="2022" y="5434"/>
                  </a:lnTo>
                  <a:lnTo>
                    <a:pt x="2029" y="5416"/>
                  </a:lnTo>
                  <a:lnTo>
                    <a:pt x="2039" y="5402"/>
                  </a:lnTo>
                  <a:lnTo>
                    <a:pt x="2046" y="5385"/>
                  </a:lnTo>
                  <a:lnTo>
                    <a:pt x="2054" y="5369"/>
                  </a:lnTo>
                  <a:lnTo>
                    <a:pt x="2060" y="5349"/>
                  </a:lnTo>
                  <a:lnTo>
                    <a:pt x="2066" y="5326"/>
                  </a:lnTo>
                  <a:lnTo>
                    <a:pt x="2048" y="5323"/>
                  </a:lnTo>
                  <a:lnTo>
                    <a:pt x="2033" y="5321"/>
                  </a:lnTo>
                  <a:lnTo>
                    <a:pt x="2018" y="5319"/>
                  </a:lnTo>
                  <a:lnTo>
                    <a:pt x="2003" y="5318"/>
                  </a:lnTo>
                  <a:lnTo>
                    <a:pt x="1988" y="5313"/>
                  </a:lnTo>
                  <a:lnTo>
                    <a:pt x="1972" y="5310"/>
                  </a:lnTo>
                  <a:lnTo>
                    <a:pt x="1956" y="5301"/>
                  </a:lnTo>
                  <a:lnTo>
                    <a:pt x="1940" y="5291"/>
                  </a:lnTo>
                  <a:close/>
                  <a:moveTo>
                    <a:pt x="2264" y="7135"/>
                  </a:moveTo>
                  <a:lnTo>
                    <a:pt x="2252" y="7134"/>
                  </a:lnTo>
                  <a:lnTo>
                    <a:pt x="2242" y="7134"/>
                  </a:lnTo>
                  <a:lnTo>
                    <a:pt x="2230" y="7134"/>
                  </a:lnTo>
                  <a:lnTo>
                    <a:pt x="2219" y="7134"/>
                  </a:lnTo>
                  <a:lnTo>
                    <a:pt x="2206" y="7131"/>
                  </a:lnTo>
                  <a:lnTo>
                    <a:pt x="2194" y="7130"/>
                  </a:lnTo>
                  <a:lnTo>
                    <a:pt x="2184" y="7128"/>
                  </a:lnTo>
                  <a:lnTo>
                    <a:pt x="2174" y="7125"/>
                  </a:lnTo>
                  <a:lnTo>
                    <a:pt x="2181" y="7160"/>
                  </a:lnTo>
                  <a:lnTo>
                    <a:pt x="2190" y="7191"/>
                  </a:lnTo>
                  <a:lnTo>
                    <a:pt x="2198" y="7217"/>
                  </a:lnTo>
                  <a:lnTo>
                    <a:pt x="2206" y="7240"/>
                  </a:lnTo>
                  <a:lnTo>
                    <a:pt x="2217" y="7259"/>
                  </a:lnTo>
                  <a:lnTo>
                    <a:pt x="2231" y="7275"/>
                  </a:lnTo>
                  <a:lnTo>
                    <a:pt x="2249" y="7287"/>
                  </a:lnTo>
                  <a:lnTo>
                    <a:pt x="2274" y="7296"/>
                  </a:lnTo>
                  <a:lnTo>
                    <a:pt x="2279" y="7280"/>
                  </a:lnTo>
                  <a:lnTo>
                    <a:pt x="2283" y="7268"/>
                  </a:lnTo>
                  <a:lnTo>
                    <a:pt x="2286" y="7256"/>
                  </a:lnTo>
                  <a:lnTo>
                    <a:pt x="2289" y="7244"/>
                  </a:lnTo>
                  <a:lnTo>
                    <a:pt x="2289" y="7229"/>
                  </a:lnTo>
                  <a:lnTo>
                    <a:pt x="2290" y="7210"/>
                  </a:lnTo>
                  <a:lnTo>
                    <a:pt x="2290" y="7185"/>
                  </a:lnTo>
                  <a:lnTo>
                    <a:pt x="2292" y="7153"/>
                  </a:lnTo>
                  <a:lnTo>
                    <a:pt x="2284" y="7150"/>
                  </a:lnTo>
                  <a:lnTo>
                    <a:pt x="2277" y="7147"/>
                  </a:lnTo>
                  <a:lnTo>
                    <a:pt x="2270" y="7141"/>
                  </a:lnTo>
                  <a:lnTo>
                    <a:pt x="2264" y="7135"/>
                  </a:lnTo>
                  <a:close/>
                  <a:moveTo>
                    <a:pt x="1607" y="2483"/>
                  </a:moveTo>
                  <a:lnTo>
                    <a:pt x="1600" y="2483"/>
                  </a:lnTo>
                  <a:lnTo>
                    <a:pt x="1594" y="2483"/>
                  </a:lnTo>
                  <a:lnTo>
                    <a:pt x="1589" y="2483"/>
                  </a:lnTo>
                  <a:lnTo>
                    <a:pt x="1585" y="2483"/>
                  </a:lnTo>
                  <a:lnTo>
                    <a:pt x="1579" y="2483"/>
                  </a:lnTo>
                  <a:lnTo>
                    <a:pt x="1574" y="2483"/>
                  </a:lnTo>
                  <a:lnTo>
                    <a:pt x="1568" y="2483"/>
                  </a:lnTo>
                  <a:lnTo>
                    <a:pt x="1562" y="2483"/>
                  </a:lnTo>
                  <a:lnTo>
                    <a:pt x="1556" y="2483"/>
                  </a:lnTo>
                  <a:lnTo>
                    <a:pt x="1550" y="2487"/>
                  </a:lnTo>
                  <a:lnTo>
                    <a:pt x="1543" y="2490"/>
                  </a:lnTo>
                  <a:lnTo>
                    <a:pt x="1536" y="2496"/>
                  </a:lnTo>
                  <a:lnTo>
                    <a:pt x="1528" y="2501"/>
                  </a:lnTo>
                  <a:lnTo>
                    <a:pt x="1522" y="2506"/>
                  </a:lnTo>
                  <a:lnTo>
                    <a:pt x="1517" y="2508"/>
                  </a:lnTo>
                  <a:lnTo>
                    <a:pt x="1517" y="2511"/>
                  </a:lnTo>
                  <a:lnTo>
                    <a:pt x="1530" y="2514"/>
                  </a:lnTo>
                  <a:lnTo>
                    <a:pt x="1543" y="2516"/>
                  </a:lnTo>
                  <a:lnTo>
                    <a:pt x="1557" y="2516"/>
                  </a:lnTo>
                  <a:lnTo>
                    <a:pt x="1573" y="2516"/>
                  </a:lnTo>
                  <a:lnTo>
                    <a:pt x="1588" y="2514"/>
                  </a:lnTo>
                  <a:lnTo>
                    <a:pt x="1606" y="2512"/>
                  </a:lnTo>
                  <a:lnTo>
                    <a:pt x="1624" y="2511"/>
                  </a:lnTo>
                  <a:lnTo>
                    <a:pt x="1644" y="2511"/>
                  </a:lnTo>
                  <a:lnTo>
                    <a:pt x="1637" y="2507"/>
                  </a:lnTo>
                  <a:lnTo>
                    <a:pt x="1631" y="2503"/>
                  </a:lnTo>
                  <a:lnTo>
                    <a:pt x="1625" y="2500"/>
                  </a:lnTo>
                  <a:lnTo>
                    <a:pt x="1621" y="2496"/>
                  </a:lnTo>
                  <a:lnTo>
                    <a:pt x="1613" y="2489"/>
                  </a:lnTo>
                  <a:lnTo>
                    <a:pt x="1607" y="2483"/>
                  </a:lnTo>
                  <a:close/>
                  <a:moveTo>
                    <a:pt x="1805" y="1646"/>
                  </a:moveTo>
                  <a:lnTo>
                    <a:pt x="1763" y="1645"/>
                  </a:lnTo>
                  <a:lnTo>
                    <a:pt x="1713" y="1649"/>
                  </a:lnTo>
                  <a:lnTo>
                    <a:pt x="1658" y="1660"/>
                  </a:lnTo>
                  <a:lnTo>
                    <a:pt x="1604" y="1674"/>
                  </a:lnTo>
                  <a:lnTo>
                    <a:pt x="1550" y="1691"/>
                  </a:lnTo>
                  <a:lnTo>
                    <a:pt x="1503" y="1712"/>
                  </a:lnTo>
                  <a:lnTo>
                    <a:pt x="1462" y="1736"/>
                  </a:lnTo>
                  <a:lnTo>
                    <a:pt x="1436" y="1763"/>
                  </a:lnTo>
                  <a:lnTo>
                    <a:pt x="1440" y="1772"/>
                  </a:lnTo>
                  <a:lnTo>
                    <a:pt x="1442" y="1774"/>
                  </a:lnTo>
                  <a:lnTo>
                    <a:pt x="1451" y="1773"/>
                  </a:lnTo>
                  <a:lnTo>
                    <a:pt x="1468" y="1773"/>
                  </a:lnTo>
                  <a:lnTo>
                    <a:pt x="1498" y="1772"/>
                  </a:lnTo>
                  <a:lnTo>
                    <a:pt x="1544" y="1772"/>
                  </a:lnTo>
                  <a:lnTo>
                    <a:pt x="1608" y="1751"/>
                  </a:lnTo>
                  <a:lnTo>
                    <a:pt x="1652" y="1741"/>
                  </a:lnTo>
                  <a:lnTo>
                    <a:pt x="1680" y="1735"/>
                  </a:lnTo>
                  <a:lnTo>
                    <a:pt x="1697" y="1735"/>
                  </a:lnTo>
                  <a:lnTo>
                    <a:pt x="1708" y="1736"/>
                  </a:lnTo>
                  <a:lnTo>
                    <a:pt x="1721" y="1740"/>
                  </a:lnTo>
                  <a:lnTo>
                    <a:pt x="1739" y="1743"/>
                  </a:lnTo>
                  <a:lnTo>
                    <a:pt x="1770" y="1746"/>
                  </a:lnTo>
                  <a:lnTo>
                    <a:pt x="1772" y="1731"/>
                  </a:lnTo>
                  <a:lnTo>
                    <a:pt x="1777" y="1719"/>
                  </a:lnTo>
                  <a:lnTo>
                    <a:pt x="1782" y="1709"/>
                  </a:lnTo>
                  <a:lnTo>
                    <a:pt x="1787" y="1698"/>
                  </a:lnTo>
                  <a:lnTo>
                    <a:pt x="1791" y="1686"/>
                  </a:lnTo>
                  <a:lnTo>
                    <a:pt x="1796" y="1674"/>
                  </a:lnTo>
                  <a:lnTo>
                    <a:pt x="1801" y="1660"/>
                  </a:lnTo>
                  <a:lnTo>
                    <a:pt x="1805" y="1646"/>
                  </a:lnTo>
                  <a:close/>
                  <a:moveTo>
                    <a:pt x="1958" y="431"/>
                  </a:moveTo>
                  <a:lnTo>
                    <a:pt x="1948" y="428"/>
                  </a:lnTo>
                  <a:lnTo>
                    <a:pt x="1940" y="425"/>
                  </a:lnTo>
                  <a:lnTo>
                    <a:pt x="1935" y="424"/>
                  </a:lnTo>
                  <a:lnTo>
                    <a:pt x="1930" y="425"/>
                  </a:lnTo>
                  <a:lnTo>
                    <a:pt x="1923" y="425"/>
                  </a:lnTo>
                  <a:lnTo>
                    <a:pt x="1916" y="429"/>
                  </a:lnTo>
                  <a:lnTo>
                    <a:pt x="1906" y="434"/>
                  </a:lnTo>
                  <a:lnTo>
                    <a:pt x="1895" y="441"/>
                  </a:lnTo>
                  <a:lnTo>
                    <a:pt x="1905" y="443"/>
                  </a:lnTo>
                  <a:lnTo>
                    <a:pt x="1916" y="447"/>
                  </a:lnTo>
                  <a:lnTo>
                    <a:pt x="1926" y="450"/>
                  </a:lnTo>
                  <a:lnTo>
                    <a:pt x="1937" y="454"/>
                  </a:lnTo>
                  <a:lnTo>
                    <a:pt x="1948" y="457"/>
                  </a:lnTo>
                  <a:lnTo>
                    <a:pt x="1959" y="461"/>
                  </a:lnTo>
                  <a:lnTo>
                    <a:pt x="1971" y="465"/>
                  </a:lnTo>
                  <a:lnTo>
                    <a:pt x="1986" y="468"/>
                  </a:lnTo>
                  <a:lnTo>
                    <a:pt x="1986" y="462"/>
                  </a:lnTo>
                  <a:lnTo>
                    <a:pt x="1986" y="459"/>
                  </a:lnTo>
                  <a:lnTo>
                    <a:pt x="1988" y="454"/>
                  </a:lnTo>
                  <a:lnTo>
                    <a:pt x="1994" y="449"/>
                  </a:lnTo>
                  <a:lnTo>
                    <a:pt x="1988" y="443"/>
                  </a:lnTo>
                  <a:lnTo>
                    <a:pt x="1983" y="440"/>
                  </a:lnTo>
                  <a:lnTo>
                    <a:pt x="1978" y="437"/>
                  </a:lnTo>
                  <a:lnTo>
                    <a:pt x="1974" y="436"/>
                  </a:lnTo>
                  <a:lnTo>
                    <a:pt x="1965" y="434"/>
                  </a:lnTo>
                  <a:lnTo>
                    <a:pt x="1958" y="431"/>
                  </a:lnTo>
                  <a:close/>
                  <a:moveTo>
                    <a:pt x="1841" y="728"/>
                  </a:moveTo>
                  <a:lnTo>
                    <a:pt x="1823" y="735"/>
                  </a:lnTo>
                  <a:lnTo>
                    <a:pt x="1802" y="752"/>
                  </a:lnTo>
                  <a:lnTo>
                    <a:pt x="1777" y="772"/>
                  </a:lnTo>
                  <a:lnTo>
                    <a:pt x="1753" y="798"/>
                  </a:lnTo>
                  <a:lnTo>
                    <a:pt x="1728" y="822"/>
                  </a:lnTo>
                  <a:lnTo>
                    <a:pt x="1707" y="847"/>
                  </a:lnTo>
                  <a:lnTo>
                    <a:pt x="1689" y="867"/>
                  </a:lnTo>
                  <a:lnTo>
                    <a:pt x="1680" y="881"/>
                  </a:lnTo>
                  <a:lnTo>
                    <a:pt x="1663" y="875"/>
                  </a:lnTo>
                  <a:lnTo>
                    <a:pt x="1645" y="870"/>
                  </a:lnTo>
                  <a:lnTo>
                    <a:pt x="1625" y="865"/>
                  </a:lnTo>
                  <a:lnTo>
                    <a:pt x="1605" y="864"/>
                  </a:lnTo>
                  <a:lnTo>
                    <a:pt x="1583" y="864"/>
                  </a:lnTo>
                  <a:lnTo>
                    <a:pt x="1567" y="871"/>
                  </a:lnTo>
                  <a:lnTo>
                    <a:pt x="1553" y="886"/>
                  </a:lnTo>
                  <a:lnTo>
                    <a:pt x="1544" y="908"/>
                  </a:lnTo>
                  <a:lnTo>
                    <a:pt x="1581" y="911"/>
                  </a:lnTo>
                  <a:lnTo>
                    <a:pt x="1620" y="913"/>
                  </a:lnTo>
                  <a:lnTo>
                    <a:pt x="1659" y="915"/>
                  </a:lnTo>
                  <a:lnTo>
                    <a:pt x="1700" y="918"/>
                  </a:lnTo>
                  <a:lnTo>
                    <a:pt x="1736" y="920"/>
                  </a:lnTo>
                  <a:lnTo>
                    <a:pt x="1773" y="924"/>
                  </a:lnTo>
                  <a:lnTo>
                    <a:pt x="1809" y="928"/>
                  </a:lnTo>
                  <a:lnTo>
                    <a:pt x="1841" y="935"/>
                  </a:lnTo>
                  <a:lnTo>
                    <a:pt x="1841" y="920"/>
                  </a:lnTo>
                  <a:lnTo>
                    <a:pt x="1846" y="898"/>
                  </a:lnTo>
                  <a:lnTo>
                    <a:pt x="1849" y="869"/>
                  </a:lnTo>
                  <a:lnTo>
                    <a:pt x="1854" y="838"/>
                  </a:lnTo>
                  <a:lnTo>
                    <a:pt x="1856" y="805"/>
                  </a:lnTo>
                  <a:lnTo>
                    <a:pt x="1855" y="775"/>
                  </a:lnTo>
                  <a:lnTo>
                    <a:pt x="1850" y="748"/>
                  </a:lnTo>
                  <a:lnTo>
                    <a:pt x="1841" y="7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58" name="Freeform 122"/>
            <p:cNvSpPr>
              <a:spLocks/>
            </p:cNvSpPr>
            <p:nvPr/>
          </p:nvSpPr>
          <p:spPr bwMode="auto">
            <a:xfrm>
              <a:off x="749" y="316"/>
              <a:ext cx="15" cy="91"/>
            </a:xfrm>
            <a:custGeom>
              <a:avLst/>
              <a:gdLst>
                <a:gd name="T0" fmla="*/ 63 w 65"/>
                <a:gd name="T1" fmla="*/ 144 h 304"/>
                <a:gd name="T2" fmla="*/ 63 w 65"/>
                <a:gd name="T3" fmla="*/ 178 h 304"/>
                <a:gd name="T4" fmla="*/ 65 w 65"/>
                <a:gd name="T5" fmla="*/ 214 h 304"/>
                <a:gd name="T6" fmla="*/ 65 w 65"/>
                <a:gd name="T7" fmla="*/ 243 h 304"/>
                <a:gd name="T8" fmla="*/ 65 w 65"/>
                <a:gd name="T9" fmla="*/ 269 h 304"/>
                <a:gd name="T10" fmla="*/ 58 w 65"/>
                <a:gd name="T11" fmla="*/ 288 h 304"/>
                <a:gd name="T12" fmla="*/ 47 w 65"/>
                <a:gd name="T13" fmla="*/ 300 h 304"/>
                <a:gd name="T14" fmla="*/ 27 w 65"/>
                <a:gd name="T15" fmla="*/ 304 h 304"/>
                <a:gd name="T16" fmla="*/ 0 w 65"/>
                <a:gd name="T17" fmla="*/ 297 h 304"/>
                <a:gd name="T18" fmla="*/ 6 w 65"/>
                <a:gd name="T19" fmla="*/ 274 h 304"/>
                <a:gd name="T20" fmla="*/ 11 w 65"/>
                <a:gd name="T21" fmla="*/ 241 h 304"/>
                <a:gd name="T22" fmla="*/ 13 w 65"/>
                <a:gd name="T23" fmla="*/ 197 h 304"/>
                <a:gd name="T24" fmla="*/ 17 w 65"/>
                <a:gd name="T25" fmla="*/ 151 h 304"/>
                <a:gd name="T26" fmla="*/ 18 w 65"/>
                <a:gd name="T27" fmla="*/ 102 h 304"/>
                <a:gd name="T28" fmla="*/ 21 w 65"/>
                <a:gd name="T29" fmla="*/ 60 h 304"/>
                <a:gd name="T30" fmla="*/ 24 w 65"/>
                <a:gd name="T31" fmla="*/ 23 h 304"/>
                <a:gd name="T32" fmla="*/ 27 w 65"/>
                <a:gd name="T33" fmla="*/ 0 h 304"/>
                <a:gd name="T34" fmla="*/ 31 w 65"/>
                <a:gd name="T35" fmla="*/ 5 h 304"/>
                <a:gd name="T36" fmla="*/ 34 w 65"/>
                <a:gd name="T37" fmla="*/ 22 h 304"/>
                <a:gd name="T38" fmla="*/ 39 w 65"/>
                <a:gd name="T39" fmla="*/ 44 h 304"/>
                <a:gd name="T40" fmla="*/ 45 w 65"/>
                <a:gd name="T41" fmla="*/ 71 h 304"/>
                <a:gd name="T42" fmla="*/ 50 w 65"/>
                <a:gd name="T43" fmla="*/ 97 h 304"/>
                <a:gd name="T44" fmla="*/ 55 w 65"/>
                <a:gd name="T45" fmla="*/ 120 h 304"/>
                <a:gd name="T46" fmla="*/ 58 w 65"/>
                <a:gd name="T47" fmla="*/ 137 h 304"/>
                <a:gd name="T48" fmla="*/ 63 w 65"/>
                <a:gd name="T49" fmla="*/ 14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304">
                  <a:moveTo>
                    <a:pt x="63" y="144"/>
                  </a:moveTo>
                  <a:lnTo>
                    <a:pt x="63" y="178"/>
                  </a:lnTo>
                  <a:lnTo>
                    <a:pt x="65" y="214"/>
                  </a:lnTo>
                  <a:lnTo>
                    <a:pt x="65" y="243"/>
                  </a:lnTo>
                  <a:lnTo>
                    <a:pt x="65" y="269"/>
                  </a:lnTo>
                  <a:lnTo>
                    <a:pt x="58" y="288"/>
                  </a:lnTo>
                  <a:lnTo>
                    <a:pt x="47" y="300"/>
                  </a:lnTo>
                  <a:lnTo>
                    <a:pt x="27" y="304"/>
                  </a:lnTo>
                  <a:lnTo>
                    <a:pt x="0" y="297"/>
                  </a:lnTo>
                  <a:lnTo>
                    <a:pt x="6" y="274"/>
                  </a:lnTo>
                  <a:lnTo>
                    <a:pt x="11" y="241"/>
                  </a:lnTo>
                  <a:lnTo>
                    <a:pt x="13" y="197"/>
                  </a:lnTo>
                  <a:lnTo>
                    <a:pt x="17" y="151"/>
                  </a:lnTo>
                  <a:lnTo>
                    <a:pt x="18" y="102"/>
                  </a:lnTo>
                  <a:lnTo>
                    <a:pt x="21" y="60"/>
                  </a:lnTo>
                  <a:lnTo>
                    <a:pt x="24" y="23"/>
                  </a:lnTo>
                  <a:lnTo>
                    <a:pt x="27" y="0"/>
                  </a:lnTo>
                  <a:lnTo>
                    <a:pt x="31" y="5"/>
                  </a:lnTo>
                  <a:lnTo>
                    <a:pt x="34" y="22"/>
                  </a:lnTo>
                  <a:lnTo>
                    <a:pt x="39" y="44"/>
                  </a:lnTo>
                  <a:lnTo>
                    <a:pt x="45" y="71"/>
                  </a:lnTo>
                  <a:lnTo>
                    <a:pt x="50" y="97"/>
                  </a:lnTo>
                  <a:lnTo>
                    <a:pt x="55" y="120"/>
                  </a:lnTo>
                  <a:lnTo>
                    <a:pt x="58" y="137"/>
                  </a:lnTo>
                  <a:lnTo>
                    <a:pt x="63" y="144"/>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59" name="Freeform 123"/>
            <p:cNvSpPr>
              <a:spLocks/>
            </p:cNvSpPr>
            <p:nvPr/>
          </p:nvSpPr>
          <p:spPr bwMode="auto">
            <a:xfrm>
              <a:off x="691" y="394"/>
              <a:ext cx="43" cy="35"/>
            </a:xfrm>
            <a:custGeom>
              <a:avLst/>
              <a:gdLst>
                <a:gd name="T0" fmla="*/ 198 w 198"/>
                <a:gd name="T1" fmla="*/ 18 h 116"/>
                <a:gd name="T2" fmla="*/ 195 w 198"/>
                <a:gd name="T3" fmla="*/ 25 h 116"/>
                <a:gd name="T4" fmla="*/ 193 w 198"/>
                <a:gd name="T5" fmla="*/ 36 h 116"/>
                <a:gd name="T6" fmla="*/ 191 w 198"/>
                <a:gd name="T7" fmla="*/ 42 h 116"/>
                <a:gd name="T8" fmla="*/ 189 w 198"/>
                <a:gd name="T9" fmla="*/ 49 h 116"/>
                <a:gd name="T10" fmla="*/ 188 w 198"/>
                <a:gd name="T11" fmla="*/ 56 h 116"/>
                <a:gd name="T12" fmla="*/ 188 w 198"/>
                <a:gd name="T13" fmla="*/ 63 h 116"/>
                <a:gd name="T14" fmla="*/ 163 w 198"/>
                <a:gd name="T15" fmla="*/ 58 h 116"/>
                <a:gd name="T16" fmla="*/ 138 w 198"/>
                <a:gd name="T17" fmla="*/ 62 h 116"/>
                <a:gd name="T18" fmla="*/ 114 w 198"/>
                <a:gd name="T19" fmla="*/ 68 h 116"/>
                <a:gd name="T20" fmla="*/ 90 w 198"/>
                <a:gd name="T21" fmla="*/ 78 h 116"/>
                <a:gd name="T22" fmla="*/ 65 w 198"/>
                <a:gd name="T23" fmla="*/ 89 h 116"/>
                <a:gd name="T24" fmla="*/ 42 w 198"/>
                <a:gd name="T25" fmla="*/ 101 h 116"/>
                <a:gd name="T26" fmla="*/ 20 w 198"/>
                <a:gd name="T27" fmla="*/ 110 h 116"/>
                <a:gd name="T28" fmla="*/ 0 w 198"/>
                <a:gd name="T29" fmla="*/ 116 h 116"/>
                <a:gd name="T30" fmla="*/ 0 w 198"/>
                <a:gd name="T31" fmla="*/ 105 h 116"/>
                <a:gd name="T32" fmla="*/ 4 w 198"/>
                <a:gd name="T33" fmla="*/ 91 h 116"/>
                <a:gd name="T34" fmla="*/ 12 w 198"/>
                <a:gd name="T35" fmla="*/ 77 h 116"/>
                <a:gd name="T36" fmla="*/ 23 w 198"/>
                <a:gd name="T37" fmla="*/ 64 h 116"/>
                <a:gd name="T38" fmla="*/ 39 w 198"/>
                <a:gd name="T39" fmla="*/ 48 h 116"/>
                <a:gd name="T40" fmla="*/ 59 w 198"/>
                <a:gd name="T41" fmla="*/ 32 h 116"/>
                <a:gd name="T42" fmla="*/ 84 w 198"/>
                <a:gd name="T43" fmla="*/ 16 h 116"/>
                <a:gd name="T44" fmla="*/ 116 w 198"/>
                <a:gd name="T45" fmla="*/ 0 h 116"/>
                <a:gd name="T46" fmla="*/ 128 w 198"/>
                <a:gd name="T47" fmla="*/ 0 h 116"/>
                <a:gd name="T48" fmla="*/ 140 w 198"/>
                <a:gd name="T49" fmla="*/ 0 h 116"/>
                <a:gd name="T50" fmla="*/ 149 w 198"/>
                <a:gd name="T51" fmla="*/ 0 h 116"/>
                <a:gd name="T52" fmla="*/ 160 w 198"/>
                <a:gd name="T53" fmla="*/ 1 h 116"/>
                <a:gd name="T54" fmla="*/ 168 w 198"/>
                <a:gd name="T55" fmla="*/ 3 h 116"/>
                <a:gd name="T56" fmla="*/ 178 w 198"/>
                <a:gd name="T57" fmla="*/ 6 h 116"/>
                <a:gd name="T58" fmla="*/ 187 w 198"/>
                <a:gd name="T59" fmla="*/ 11 h 116"/>
                <a:gd name="T60" fmla="*/ 198 w 198"/>
                <a:gd name="T61" fmla="*/ 1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8" h="116">
                  <a:moveTo>
                    <a:pt x="198" y="18"/>
                  </a:moveTo>
                  <a:lnTo>
                    <a:pt x="195" y="25"/>
                  </a:lnTo>
                  <a:lnTo>
                    <a:pt x="193" y="36"/>
                  </a:lnTo>
                  <a:lnTo>
                    <a:pt x="191" y="42"/>
                  </a:lnTo>
                  <a:lnTo>
                    <a:pt x="189" y="49"/>
                  </a:lnTo>
                  <a:lnTo>
                    <a:pt x="188" y="56"/>
                  </a:lnTo>
                  <a:lnTo>
                    <a:pt x="188" y="63"/>
                  </a:lnTo>
                  <a:lnTo>
                    <a:pt x="163" y="58"/>
                  </a:lnTo>
                  <a:lnTo>
                    <a:pt x="138" y="62"/>
                  </a:lnTo>
                  <a:lnTo>
                    <a:pt x="114" y="68"/>
                  </a:lnTo>
                  <a:lnTo>
                    <a:pt x="90" y="78"/>
                  </a:lnTo>
                  <a:lnTo>
                    <a:pt x="65" y="89"/>
                  </a:lnTo>
                  <a:lnTo>
                    <a:pt x="42" y="101"/>
                  </a:lnTo>
                  <a:lnTo>
                    <a:pt x="20" y="110"/>
                  </a:lnTo>
                  <a:lnTo>
                    <a:pt x="0" y="116"/>
                  </a:lnTo>
                  <a:lnTo>
                    <a:pt x="0" y="105"/>
                  </a:lnTo>
                  <a:lnTo>
                    <a:pt x="4" y="91"/>
                  </a:lnTo>
                  <a:lnTo>
                    <a:pt x="12" y="77"/>
                  </a:lnTo>
                  <a:lnTo>
                    <a:pt x="23" y="64"/>
                  </a:lnTo>
                  <a:lnTo>
                    <a:pt x="39" y="48"/>
                  </a:lnTo>
                  <a:lnTo>
                    <a:pt x="59" y="32"/>
                  </a:lnTo>
                  <a:lnTo>
                    <a:pt x="84" y="16"/>
                  </a:lnTo>
                  <a:lnTo>
                    <a:pt x="116" y="0"/>
                  </a:lnTo>
                  <a:lnTo>
                    <a:pt x="128" y="0"/>
                  </a:lnTo>
                  <a:lnTo>
                    <a:pt x="140" y="0"/>
                  </a:lnTo>
                  <a:lnTo>
                    <a:pt x="149" y="0"/>
                  </a:lnTo>
                  <a:lnTo>
                    <a:pt x="160" y="1"/>
                  </a:lnTo>
                  <a:lnTo>
                    <a:pt x="168" y="3"/>
                  </a:lnTo>
                  <a:lnTo>
                    <a:pt x="178" y="6"/>
                  </a:lnTo>
                  <a:lnTo>
                    <a:pt x="187" y="11"/>
                  </a:lnTo>
                  <a:lnTo>
                    <a:pt x="198" y="18"/>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60" name="Freeform 124"/>
            <p:cNvSpPr>
              <a:spLocks/>
            </p:cNvSpPr>
            <p:nvPr/>
          </p:nvSpPr>
          <p:spPr bwMode="auto">
            <a:xfrm>
              <a:off x="766" y="408"/>
              <a:ext cx="43" cy="16"/>
            </a:xfrm>
            <a:custGeom>
              <a:avLst/>
              <a:gdLst>
                <a:gd name="T0" fmla="*/ 108 w 198"/>
                <a:gd name="T1" fmla="*/ 0 h 55"/>
                <a:gd name="T2" fmla="*/ 118 w 198"/>
                <a:gd name="T3" fmla="*/ 2 h 55"/>
                <a:gd name="T4" fmla="*/ 132 w 198"/>
                <a:gd name="T5" fmla="*/ 6 h 55"/>
                <a:gd name="T6" fmla="*/ 145 w 198"/>
                <a:gd name="T7" fmla="*/ 10 h 55"/>
                <a:gd name="T8" fmla="*/ 159 w 198"/>
                <a:gd name="T9" fmla="*/ 13 h 55"/>
                <a:gd name="T10" fmla="*/ 171 w 198"/>
                <a:gd name="T11" fmla="*/ 17 h 55"/>
                <a:gd name="T12" fmla="*/ 183 w 198"/>
                <a:gd name="T13" fmla="*/ 20 h 55"/>
                <a:gd name="T14" fmla="*/ 192 w 198"/>
                <a:gd name="T15" fmla="*/ 24 h 55"/>
                <a:gd name="T16" fmla="*/ 198 w 198"/>
                <a:gd name="T17" fmla="*/ 27 h 55"/>
                <a:gd name="T18" fmla="*/ 192 w 198"/>
                <a:gd name="T19" fmla="*/ 34 h 55"/>
                <a:gd name="T20" fmla="*/ 189 w 198"/>
                <a:gd name="T21" fmla="*/ 44 h 55"/>
                <a:gd name="T22" fmla="*/ 184 w 198"/>
                <a:gd name="T23" fmla="*/ 51 h 55"/>
                <a:gd name="T24" fmla="*/ 181 w 198"/>
                <a:gd name="T25" fmla="*/ 55 h 55"/>
                <a:gd name="T26" fmla="*/ 165 w 198"/>
                <a:gd name="T27" fmla="*/ 52 h 55"/>
                <a:gd name="T28" fmla="*/ 144 w 198"/>
                <a:gd name="T29" fmla="*/ 49 h 55"/>
                <a:gd name="T30" fmla="*/ 118 w 198"/>
                <a:gd name="T31" fmla="*/ 42 h 55"/>
                <a:gd name="T32" fmla="*/ 90 w 198"/>
                <a:gd name="T33" fmla="*/ 36 h 55"/>
                <a:gd name="T34" fmla="*/ 61 w 198"/>
                <a:gd name="T35" fmla="*/ 27 h 55"/>
                <a:gd name="T36" fmla="*/ 35 w 198"/>
                <a:gd name="T37" fmla="*/ 20 h 55"/>
                <a:gd name="T38" fmla="*/ 13 w 198"/>
                <a:gd name="T39" fmla="*/ 13 h 55"/>
                <a:gd name="T40" fmla="*/ 0 w 198"/>
                <a:gd name="T41" fmla="*/ 10 h 55"/>
                <a:gd name="T42" fmla="*/ 13 w 198"/>
                <a:gd name="T43" fmla="*/ 6 h 55"/>
                <a:gd name="T44" fmla="*/ 28 w 198"/>
                <a:gd name="T45" fmla="*/ 4 h 55"/>
                <a:gd name="T46" fmla="*/ 42 w 198"/>
                <a:gd name="T47" fmla="*/ 1 h 55"/>
                <a:gd name="T48" fmla="*/ 57 w 198"/>
                <a:gd name="T49" fmla="*/ 1 h 55"/>
                <a:gd name="T50" fmla="*/ 70 w 198"/>
                <a:gd name="T51" fmla="*/ 0 h 55"/>
                <a:gd name="T52" fmla="*/ 85 w 198"/>
                <a:gd name="T53" fmla="*/ 0 h 55"/>
                <a:gd name="T54" fmla="*/ 96 w 198"/>
                <a:gd name="T55" fmla="*/ 0 h 55"/>
                <a:gd name="T56" fmla="*/ 108 w 198"/>
                <a:gd name="T5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8" h="55">
                  <a:moveTo>
                    <a:pt x="108" y="0"/>
                  </a:moveTo>
                  <a:lnTo>
                    <a:pt x="118" y="2"/>
                  </a:lnTo>
                  <a:lnTo>
                    <a:pt x="132" y="6"/>
                  </a:lnTo>
                  <a:lnTo>
                    <a:pt x="145" y="10"/>
                  </a:lnTo>
                  <a:lnTo>
                    <a:pt x="159" y="13"/>
                  </a:lnTo>
                  <a:lnTo>
                    <a:pt x="171" y="17"/>
                  </a:lnTo>
                  <a:lnTo>
                    <a:pt x="183" y="20"/>
                  </a:lnTo>
                  <a:lnTo>
                    <a:pt x="192" y="24"/>
                  </a:lnTo>
                  <a:lnTo>
                    <a:pt x="198" y="27"/>
                  </a:lnTo>
                  <a:lnTo>
                    <a:pt x="192" y="34"/>
                  </a:lnTo>
                  <a:lnTo>
                    <a:pt x="189" y="44"/>
                  </a:lnTo>
                  <a:lnTo>
                    <a:pt x="184" y="51"/>
                  </a:lnTo>
                  <a:lnTo>
                    <a:pt x="181" y="55"/>
                  </a:lnTo>
                  <a:lnTo>
                    <a:pt x="165" y="52"/>
                  </a:lnTo>
                  <a:lnTo>
                    <a:pt x="144" y="49"/>
                  </a:lnTo>
                  <a:lnTo>
                    <a:pt x="118" y="42"/>
                  </a:lnTo>
                  <a:lnTo>
                    <a:pt x="90" y="36"/>
                  </a:lnTo>
                  <a:lnTo>
                    <a:pt x="61" y="27"/>
                  </a:lnTo>
                  <a:lnTo>
                    <a:pt x="35" y="20"/>
                  </a:lnTo>
                  <a:lnTo>
                    <a:pt x="13" y="13"/>
                  </a:lnTo>
                  <a:lnTo>
                    <a:pt x="0" y="10"/>
                  </a:lnTo>
                  <a:lnTo>
                    <a:pt x="13" y="6"/>
                  </a:lnTo>
                  <a:lnTo>
                    <a:pt x="28" y="4"/>
                  </a:lnTo>
                  <a:lnTo>
                    <a:pt x="42" y="1"/>
                  </a:lnTo>
                  <a:lnTo>
                    <a:pt x="57" y="1"/>
                  </a:lnTo>
                  <a:lnTo>
                    <a:pt x="70" y="0"/>
                  </a:lnTo>
                  <a:lnTo>
                    <a:pt x="85" y="0"/>
                  </a:lnTo>
                  <a:lnTo>
                    <a:pt x="96" y="0"/>
                  </a:lnTo>
                  <a:lnTo>
                    <a:pt x="10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61" name="Freeform 125"/>
            <p:cNvSpPr>
              <a:spLocks/>
            </p:cNvSpPr>
            <p:nvPr/>
          </p:nvSpPr>
          <p:spPr bwMode="auto">
            <a:xfrm>
              <a:off x="724" y="434"/>
              <a:ext cx="25" cy="30"/>
            </a:xfrm>
            <a:custGeom>
              <a:avLst/>
              <a:gdLst>
                <a:gd name="T0" fmla="*/ 116 w 116"/>
                <a:gd name="T1" fmla="*/ 19 h 100"/>
                <a:gd name="T2" fmla="*/ 115 w 116"/>
                <a:gd name="T3" fmla="*/ 36 h 100"/>
                <a:gd name="T4" fmla="*/ 115 w 116"/>
                <a:gd name="T5" fmla="*/ 49 h 100"/>
                <a:gd name="T6" fmla="*/ 115 w 116"/>
                <a:gd name="T7" fmla="*/ 59 h 100"/>
                <a:gd name="T8" fmla="*/ 115 w 116"/>
                <a:gd name="T9" fmla="*/ 69 h 100"/>
                <a:gd name="T10" fmla="*/ 112 w 116"/>
                <a:gd name="T11" fmla="*/ 75 h 100"/>
                <a:gd name="T12" fmla="*/ 111 w 116"/>
                <a:gd name="T13" fmla="*/ 82 h 100"/>
                <a:gd name="T14" fmla="*/ 109 w 116"/>
                <a:gd name="T15" fmla="*/ 89 h 100"/>
                <a:gd name="T16" fmla="*/ 108 w 116"/>
                <a:gd name="T17" fmla="*/ 100 h 100"/>
                <a:gd name="T18" fmla="*/ 66 w 116"/>
                <a:gd name="T19" fmla="*/ 99 h 100"/>
                <a:gd name="T20" fmla="*/ 39 w 116"/>
                <a:gd name="T21" fmla="*/ 99 h 100"/>
                <a:gd name="T22" fmla="*/ 20 w 116"/>
                <a:gd name="T23" fmla="*/ 97 h 100"/>
                <a:gd name="T24" fmla="*/ 9 w 116"/>
                <a:gd name="T25" fmla="*/ 97 h 100"/>
                <a:gd name="T26" fmla="*/ 3 w 116"/>
                <a:gd name="T27" fmla="*/ 94 h 100"/>
                <a:gd name="T28" fmla="*/ 1 w 116"/>
                <a:gd name="T29" fmla="*/ 92 h 100"/>
                <a:gd name="T30" fmla="*/ 0 w 116"/>
                <a:gd name="T31" fmla="*/ 87 h 100"/>
                <a:gd name="T32" fmla="*/ 0 w 116"/>
                <a:gd name="T33" fmla="*/ 82 h 100"/>
                <a:gd name="T34" fmla="*/ 14 w 116"/>
                <a:gd name="T35" fmla="*/ 68 h 100"/>
                <a:gd name="T36" fmla="*/ 28 w 116"/>
                <a:gd name="T37" fmla="*/ 58 h 100"/>
                <a:gd name="T38" fmla="*/ 39 w 116"/>
                <a:gd name="T39" fmla="*/ 49 h 100"/>
                <a:gd name="T40" fmla="*/ 51 w 116"/>
                <a:gd name="T41" fmla="*/ 41 h 100"/>
                <a:gd name="T42" fmla="*/ 60 w 116"/>
                <a:gd name="T43" fmla="*/ 31 h 100"/>
                <a:gd name="T44" fmla="*/ 70 w 116"/>
                <a:gd name="T45" fmla="*/ 23 h 100"/>
                <a:gd name="T46" fmla="*/ 79 w 116"/>
                <a:gd name="T47" fmla="*/ 11 h 100"/>
                <a:gd name="T48" fmla="*/ 90 w 116"/>
                <a:gd name="T49" fmla="*/ 0 h 100"/>
                <a:gd name="T50" fmla="*/ 97 w 116"/>
                <a:gd name="T51" fmla="*/ 3 h 100"/>
                <a:gd name="T52" fmla="*/ 105 w 116"/>
                <a:gd name="T53" fmla="*/ 10 h 100"/>
                <a:gd name="T54" fmla="*/ 112 w 116"/>
                <a:gd name="T55" fmla="*/ 16 h 100"/>
                <a:gd name="T56" fmla="*/ 116 w 116"/>
                <a:gd name="T57" fmla="*/ 1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00">
                  <a:moveTo>
                    <a:pt x="116" y="19"/>
                  </a:moveTo>
                  <a:lnTo>
                    <a:pt x="115" y="36"/>
                  </a:lnTo>
                  <a:lnTo>
                    <a:pt x="115" y="49"/>
                  </a:lnTo>
                  <a:lnTo>
                    <a:pt x="115" y="59"/>
                  </a:lnTo>
                  <a:lnTo>
                    <a:pt x="115" y="69"/>
                  </a:lnTo>
                  <a:lnTo>
                    <a:pt x="112" y="75"/>
                  </a:lnTo>
                  <a:lnTo>
                    <a:pt x="111" y="82"/>
                  </a:lnTo>
                  <a:lnTo>
                    <a:pt x="109" y="89"/>
                  </a:lnTo>
                  <a:lnTo>
                    <a:pt x="108" y="100"/>
                  </a:lnTo>
                  <a:lnTo>
                    <a:pt x="66" y="99"/>
                  </a:lnTo>
                  <a:lnTo>
                    <a:pt x="39" y="99"/>
                  </a:lnTo>
                  <a:lnTo>
                    <a:pt x="20" y="97"/>
                  </a:lnTo>
                  <a:lnTo>
                    <a:pt x="9" y="97"/>
                  </a:lnTo>
                  <a:lnTo>
                    <a:pt x="3" y="94"/>
                  </a:lnTo>
                  <a:lnTo>
                    <a:pt x="1" y="92"/>
                  </a:lnTo>
                  <a:lnTo>
                    <a:pt x="0" y="87"/>
                  </a:lnTo>
                  <a:lnTo>
                    <a:pt x="0" y="82"/>
                  </a:lnTo>
                  <a:lnTo>
                    <a:pt x="14" y="68"/>
                  </a:lnTo>
                  <a:lnTo>
                    <a:pt x="28" y="58"/>
                  </a:lnTo>
                  <a:lnTo>
                    <a:pt x="39" y="49"/>
                  </a:lnTo>
                  <a:lnTo>
                    <a:pt x="51" y="41"/>
                  </a:lnTo>
                  <a:lnTo>
                    <a:pt x="60" y="31"/>
                  </a:lnTo>
                  <a:lnTo>
                    <a:pt x="70" y="23"/>
                  </a:lnTo>
                  <a:lnTo>
                    <a:pt x="79" y="11"/>
                  </a:lnTo>
                  <a:lnTo>
                    <a:pt x="90" y="0"/>
                  </a:lnTo>
                  <a:lnTo>
                    <a:pt x="97" y="3"/>
                  </a:lnTo>
                  <a:lnTo>
                    <a:pt x="105" y="10"/>
                  </a:lnTo>
                  <a:lnTo>
                    <a:pt x="112" y="16"/>
                  </a:lnTo>
                  <a:lnTo>
                    <a:pt x="116" y="1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62" name="Freeform 126"/>
            <p:cNvSpPr>
              <a:spLocks/>
            </p:cNvSpPr>
            <p:nvPr/>
          </p:nvSpPr>
          <p:spPr bwMode="auto">
            <a:xfrm>
              <a:off x="778" y="448"/>
              <a:ext cx="40" cy="21"/>
            </a:xfrm>
            <a:custGeom>
              <a:avLst/>
              <a:gdLst>
                <a:gd name="T0" fmla="*/ 160 w 187"/>
                <a:gd name="T1" fmla="*/ 10 h 73"/>
                <a:gd name="T2" fmla="*/ 166 w 187"/>
                <a:gd name="T3" fmla="*/ 16 h 73"/>
                <a:gd name="T4" fmla="*/ 172 w 187"/>
                <a:gd name="T5" fmla="*/ 22 h 73"/>
                <a:gd name="T6" fmla="*/ 176 w 187"/>
                <a:gd name="T7" fmla="*/ 25 h 73"/>
                <a:gd name="T8" fmla="*/ 178 w 187"/>
                <a:gd name="T9" fmla="*/ 28 h 73"/>
                <a:gd name="T10" fmla="*/ 180 w 187"/>
                <a:gd name="T11" fmla="*/ 33 h 73"/>
                <a:gd name="T12" fmla="*/ 183 w 187"/>
                <a:gd name="T13" fmla="*/ 39 h 73"/>
                <a:gd name="T14" fmla="*/ 184 w 187"/>
                <a:gd name="T15" fmla="*/ 45 h 73"/>
                <a:gd name="T16" fmla="*/ 186 w 187"/>
                <a:gd name="T17" fmla="*/ 52 h 73"/>
                <a:gd name="T18" fmla="*/ 186 w 187"/>
                <a:gd name="T19" fmla="*/ 63 h 73"/>
                <a:gd name="T20" fmla="*/ 187 w 187"/>
                <a:gd name="T21" fmla="*/ 73 h 73"/>
                <a:gd name="T22" fmla="*/ 139 w 187"/>
                <a:gd name="T23" fmla="*/ 65 h 73"/>
                <a:gd name="T24" fmla="*/ 103 w 187"/>
                <a:gd name="T25" fmla="*/ 61 h 73"/>
                <a:gd name="T26" fmla="*/ 76 w 187"/>
                <a:gd name="T27" fmla="*/ 57 h 73"/>
                <a:gd name="T28" fmla="*/ 57 w 187"/>
                <a:gd name="T29" fmla="*/ 55 h 73"/>
                <a:gd name="T30" fmla="*/ 42 w 187"/>
                <a:gd name="T31" fmla="*/ 50 h 73"/>
                <a:gd name="T32" fmla="*/ 30 w 187"/>
                <a:gd name="T33" fmla="*/ 47 h 73"/>
                <a:gd name="T34" fmla="*/ 18 w 187"/>
                <a:gd name="T35" fmla="*/ 42 h 73"/>
                <a:gd name="T36" fmla="*/ 7 w 187"/>
                <a:gd name="T37" fmla="*/ 37 h 73"/>
                <a:gd name="T38" fmla="*/ 4 w 187"/>
                <a:gd name="T39" fmla="*/ 26 h 73"/>
                <a:gd name="T40" fmla="*/ 1 w 187"/>
                <a:gd name="T41" fmla="*/ 20 h 73"/>
                <a:gd name="T42" fmla="*/ 0 w 187"/>
                <a:gd name="T43" fmla="*/ 14 h 73"/>
                <a:gd name="T44" fmla="*/ 0 w 187"/>
                <a:gd name="T45" fmla="*/ 11 h 73"/>
                <a:gd name="T46" fmla="*/ 1 w 187"/>
                <a:gd name="T47" fmla="*/ 5 h 73"/>
                <a:gd name="T48" fmla="*/ 7 w 187"/>
                <a:gd name="T49" fmla="*/ 0 h 73"/>
                <a:gd name="T50" fmla="*/ 24 w 187"/>
                <a:gd name="T51" fmla="*/ 0 h 73"/>
                <a:gd name="T52" fmla="*/ 42 w 187"/>
                <a:gd name="T53" fmla="*/ 1 h 73"/>
                <a:gd name="T54" fmla="*/ 61 w 187"/>
                <a:gd name="T55" fmla="*/ 3 h 73"/>
                <a:gd name="T56" fmla="*/ 80 w 187"/>
                <a:gd name="T57" fmla="*/ 5 h 73"/>
                <a:gd name="T58" fmla="*/ 99 w 187"/>
                <a:gd name="T59" fmla="*/ 6 h 73"/>
                <a:gd name="T60" fmla="*/ 119 w 187"/>
                <a:gd name="T61" fmla="*/ 7 h 73"/>
                <a:gd name="T62" fmla="*/ 139 w 187"/>
                <a:gd name="T63" fmla="*/ 9 h 73"/>
                <a:gd name="T64" fmla="*/ 160 w 187"/>
                <a:gd name="T65"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7" h="73">
                  <a:moveTo>
                    <a:pt x="160" y="10"/>
                  </a:moveTo>
                  <a:lnTo>
                    <a:pt x="166" y="16"/>
                  </a:lnTo>
                  <a:lnTo>
                    <a:pt x="172" y="22"/>
                  </a:lnTo>
                  <a:lnTo>
                    <a:pt x="176" y="25"/>
                  </a:lnTo>
                  <a:lnTo>
                    <a:pt x="178" y="28"/>
                  </a:lnTo>
                  <a:lnTo>
                    <a:pt x="180" y="33"/>
                  </a:lnTo>
                  <a:lnTo>
                    <a:pt x="183" y="39"/>
                  </a:lnTo>
                  <a:lnTo>
                    <a:pt x="184" y="45"/>
                  </a:lnTo>
                  <a:lnTo>
                    <a:pt x="186" y="52"/>
                  </a:lnTo>
                  <a:lnTo>
                    <a:pt x="186" y="63"/>
                  </a:lnTo>
                  <a:lnTo>
                    <a:pt x="187" y="73"/>
                  </a:lnTo>
                  <a:lnTo>
                    <a:pt x="139" y="65"/>
                  </a:lnTo>
                  <a:lnTo>
                    <a:pt x="103" y="61"/>
                  </a:lnTo>
                  <a:lnTo>
                    <a:pt x="76" y="57"/>
                  </a:lnTo>
                  <a:lnTo>
                    <a:pt x="57" y="55"/>
                  </a:lnTo>
                  <a:lnTo>
                    <a:pt x="42" y="50"/>
                  </a:lnTo>
                  <a:lnTo>
                    <a:pt x="30" y="47"/>
                  </a:lnTo>
                  <a:lnTo>
                    <a:pt x="18" y="42"/>
                  </a:lnTo>
                  <a:lnTo>
                    <a:pt x="7" y="37"/>
                  </a:lnTo>
                  <a:lnTo>
                    <a:pt x="4" y="26"/>
                  </a:lnTo>
                  <a:lnTo>
                    <a:pt x="1" y="20"/>
                  </a:lnTo>
                  <a:lnTo>
                    <a:pt x="0" y="14"/>
                  </a:lnTo>
                  <a:lnTo>
                    <a:pt x="0" y="11"/>
                  </a:lnTo>
                  <a:lnTo>
                    <a:pt x="1" y="5"/>
                  </a:lnTo>
                  <a:lnTo>
                    <a:pt x="7" y="0"/>
                  </a:lnTo>
                  <a:lnTo>
                    <a:pt x="24" y="0"/>
                  </a:lnTo>
                  <a:lnTo>
                    <a:pt x="42" y="1"/>
                  </a:lnTo>
                  <a:lnTo>
                    <a:pt x="61" y="3"/>
                  </a:lnTo>
                  <a:lnTo>
                    <a:pt x="80" y="5"/>
                  </a:lnTo>
                  <a:lnTo>
                    <a:pt x="99" y="6"/>
                  </a:lnTo>
                  <a:lnTo>
                    <a:pt x="119" y="7"/>
                  </a:lnTo>
                  <a:lnTo>
                    <a:pt x="139" y="9"/>
                  </a:lnTo>
                  <a:lnTo>
                    <a:pt x="160" y="1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63" name="Freeform 127"/>
            <p:cNvSpPr>
              <a:spLocks/>
            </p:cNvSpPr>
            <p:nvPr/>
          </p:nvSpPr>
          <p:spPr bwMode="auto">
            <a:xfrm>
              <a:off x="693" y="456"/>
              <a:ext cx="27" cy="29"/>
            </a:xfrm>
            <a:custGeom>
              <a:avLst/>
              <a:gdLst>
                <a:gd name="T0" fmla="*/ 125 w 125"/>
                <a:gd name="T1" fmla="*/ 0 h 98"/>
                <a:gd name="T2" fmla="*/ 120 w 125"/>
                <a:gd name="T3" fmla="*/ 20 h 98"/>
                <a:gd name="T4" fmla="*/ 114 w 125"/>
                <a:gd name="T5" fmla="*/ 36 h 98"/>
                <a:gd name="T6" fmla="*/ 106 w 125"/>
                <a:gd name="T7" fmla="*/ 51 h 98"/>
                <a:gd name="T8" fmla="*/ 99 w 125"/>
                <a:gd name="T9" fmla="*/ 62 h 98"/>
                <a:gd name="T10" fmla="*/ 89 w 125"/>
                <a:gd name="T11" fmla="*/ 71 h 98"/>
                <a:gd name="T12" fmla="*/ 81 w 125"/>
                <a:gd name="T13" fmla="*/ 80 h 98"/>
                <a:gd name="T14" fmla="*/ 72 w 125"/>
                <a:gd name="T15" fmla="*/ 87 h 98"/>
                <a:gd name="T16" fmla="*/ 62 w 125"/>
                <a:gd name="T17" fmla="*/ 98 h 98"/>
                <a:gd name="T18" fmla="*/ 55 w 125"/>
                <a:gd name="T19" fmla="*/ 98 h 98"/>
                <a:gd name="T20" fmla="*/ 48 w 125"/>
                <a:gd name="T21" fmla="*/ 98 h 98"/>
                <a:gd name="T22" fmla="*/ 41 w 125"/>
                <a:gd name="T23" fmla="*/ 98 h 98"/>
                <a:gd name="T24" fmla="*/ 34 w 125"/>
                <a:gd name="T25" fmla="*/ 98 h 98"/>
                <a:gd name="T26" fmla="*/ 26 w 125"/>
                <a:gd name="T27" fmla="*/ 98 h 98"/>
                <a:gd name="T28" fmla="*/ 21 w 125"/>
                <a:gd name="T29" fmla="*/ 98 h 98"/>
                <a:gd name="T30" fmla="*/ 13 w 125"/>
                <a:gd name="T31" fmla="*/ 98 h 98"/>
                <a:gd name="T32" fmla="*/ 7 w 125"/>
                <a:gd name="T33" fmla="*/ 98 h 98"/>
                <a:gd name="T34" fmla="*/ 4 w 125"/>
                <a:gd name="T35" fmla="*/ 91 h 98"/>
                <a:gd name="T36" fmla="*/ 2 w 125"/>
                <a:gd name="T37" fmla="*/ 85 h 98"/>
                <a:gd name="T38" fmla="*/ 0 w 125"/>
                <a:gd name="T39" fmla="*/ 78 h 98"/>
                <a:gd name="T40" fmla="*/ 0 w 125"/>
                <a:gd name="T41" fmla="*/ 72 h 98"/>
                <a:gd name="T42" fmla="*/ 0 w 125"/>
                <a:gd name="T43" fmla="*/ 64 h 98"/>
                <a:gd name="T44" fmla="*/ 2 w 125"/>
                <a:gd name="T45" fmla="*/ 54 h 98"/>
                <a:gd name="T46" fmla="*/ 4 w 125"/>
                <a:gd name="T47" fmla="*/ 41 h 98"/>
                <a:gd name="T48" fmla="*/ 7 w 125"/>
                <a:gd name="T49" fmla="*/ 27 h 98"/>
                <a:gd name="T50" fmla="*/ 23 w 125"/>
                <a:gd name="T51" fmla="*/ 23 h 98"/>
                <a:gd name="T52" fmla="*/ 40 w 125"/>
                <a:gd name="T53" fmla="*/ 20 h 98"/>
                <a:gd name="T54" fmla="*/ 54 w 125"/>
                <a:gd name="T55" fmla="*/ 16 h 98"/>
                <a:gd name="T56" fmla="*/ 69 w 125"/>
                <a:gd name="T57" fmla="*/ 13 h 98"/>
                <a:gd name="T58" fmla="*/ 82 w 125"/>
                <a:gd name="T59" fmla="*/ 9 h 98"/>
                <a:gd name="T60" fmla="*/ 96 w 125"/>
                <a:gd name="T61" fmla="*/ 5 h 98"/>
                <a:gd name="T62" fmla="*/ 111 w 125"/>
                <a:gd name="T63" fmla="*/ 2 h 98"/>
                <a:gd name="T64" fmla="*/ 125 w 125"/>
                <a:gd name="T6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5" h="98">
                  <a:moveTo>
                    <a:pt x="125" y="0"/>
                  </a:moveTo>
                  <a:lnTo>
                    <a:pt x="120" y="20"/>
                  </a:lnTo>
                  <a:lnTo>
                    <a:pt x="114" y="36"/>
                  </a:lnTo>
                  <a:lnTo>
                    <a:pt x="106" y="51"/>
                  </a:lnTo>
                  <a:lnTo>
                    <a:pt x="99" y="62"/>
                  </a:lnTo>
                  <a:lnTo>
                    <a:pt x="89" y="71"/>
                  </a:lnTo>
                  <a:lnTo>
                    <a:pt x="81" y="80"/>
                  </a:lnTo>
                  <a:lnTo>
                    <a:pt x="72" y="87"/>
                  </a:lnTo>
                  <a:lnTo>
                    <a:pt x="62" y="98"/>
                  </a:lnTo>
                  <a:lnTo>
                    <a:pt x="55" y="98"/>
                  </a:lnTo>
                  <a:lnTo>
                    <a:pt x="48" y="98"/>
                  </a:lnTo>
                  <a:lnTo>
                    <a:pt x="41" y="98"/>
                  </a:lnTo>
                  <a:lnTo>
                    <a:pt x="34" y="98"/>
                  </a:lnTo>
                  <a:lnTo>
                    <a:pt x="26" y="98"/>
                  </a:lnTo>
                  <a:lnTo>
                    <a:pt x="21" y="98"/>
                  </a:lnTo>
                  <a:lnTo>
                    <a:pt x="13" y="98"/>
                  </a:lnTo>
                  <a:lnTo>
                    <a:pt x="7" y="98"/>
                  </a:lnTo>
                  <a:lnTo>
                    <a:pt x="4" y="91"/>
                  </a:lnTo>
                  <a:lnTo>
                    <a:pt x="2" y="85"/>
                  </a:lnTo>
                  <a:lnTo>
                    <a:pt x="0" y="78"/>
                  </a:lnTo>
                  <a:lnTo>
                    <a:pt x="0" y="72"/>
                  </a:lnTo>
                  <a:lnTo>
                    <a:pt x="0" y="64"/>
                  </a:lnTo>
                  <a:lnTo>
                    <a:pt x="2" y="54"/>
                  </a:lnTo>
                  <a:lnTo>
                    <a:pt x="4" y="41"/>
                  </a:lnTo>
                  <a:lnTo>
                    <a:pt x="7" y="27"/>
                  </a:lnTo>
                  <a:lnTo>
                    <a:pt x="23" y="23"/>
                  </a:lnTo>
                  <a:lnTo>
                    <a:pt x="40" y="20"/>
                  </a:lnTo>
                  <a:lnTo>
                    <a:pt x="54" y="16"/>
                  </a:lnTo>
                  <a:lnTo>
                    <a:pt x="69" y="13"/>
                  </a:lnTo>
                  <a:lnTo>
                    <a:pt x="82" y="9"/>
                  </a:lnTo>
                  <a:lnTo>
                    <a:pt x="96" y="5"/>
                  </a:lnTo>
                  <a:lnTo>
                    <a:pt x="111" y="2"/>
                  </a:lnTo>
                  <a:lnTo>
                    <a:pt x="12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64" name="Freeform 128"/>
            <p:cNvSpPr>
              <a:spLocks/>
            </p:cNvSpPr>
            <p:nvPr/>
          </p:nvSpPr>
          <p:spPr bwMode="auto">
            <a:xfrm>
              <a:off x="676" y="491"/>
              <a:ext cx="83" cy="70"/>
            </a:xfrm>
            <a:custGeom>
              <a:avLst/>
              <a:gdLst>
                <a:gd name="T0" fmla="*/ 383 w 383"/>
                <a:gd name="T1" fmla="*/ 0 h 234"/>
                <a:gd name="T2" fmla="*/ 372 w 383"/>
                <a:gd name="T3" fmla="*/ 30 h 234"/>
                <a:gd name="T4" fmla="*/ 359 w 383"/>
                <a:gd name="T5" fmla="*/ 58 h 234"/>
                <a:gd name="T6" fmla="*/ 342 w 383"/>
                <a:gd name="T7" fmla="*/ 83 h 234"/>
                <a:gd name="T8" fmla="*/ 323 w 383"/>
                <a:gd name="T9" fmla="*/ 108 h 234"/>
                <a:gd name="T10" fmla="*/ 300 w 383"/>
                <a:gd name="T11" fmla="*/ 129 h 234"/>
                <a:gd name="T12" fmla="*/ 277 w 383"/>
                <a:gd name="T13" fmla="*/ 152 h 234"/>
                <a:gd name="T14" fmla="*/ 253 w 383"/>
                <a:gd name="T15" fmla="*/ 174 h 234"/>
                <a:gd name="T16" fmla="*/ 230 w 383"/>
                <a:gd name="T17" fmla="*/ 198 h 234"/>
                <a:gd name="T18" fmla="*/ 196 w 383"/>
                <a:gd name="T19" fmla="*/ 196 h 234"/>
                <a:gd name="T20" fmla="*/ 166 w 383"/>
                <a:gd name="T21" fmla="*/ 199 h 234"/>
                <a:gd name="T22" fmla="*/ 140 w 383"/>
                <a:gd name="T23" fmla="*/ 204 h 234"/>
                <a:gd name="T24" fmla="*/ 117 w 383"/>
                <a:gd name="T25" fmla="*/ 212 h 234"/>
                <a:gd name="T26" fmla="*/ 92 w 383"/>
                <a:gd name="T27" fmla="*/ 219 h 234"/>
                <a:gd name="T28" fmla="*/ 68 w 383"/>
                <a:gd name="T29" fmla="*/ 226 h 234"/>
                <a:gd name="T30" fmla="*/ 38 w 383"/>
                <a:gd name="T31" fmla="*/ 231 h 234"/>
                <a:gd name="T32" fmla="*/ 6 w 383"/>
                <a:gd name="T33" fmla="*/ 234 h 234"/>
                <a:gd name="T34" fmla="*/ 0 w 383"/>
                <a:gd name="T35" fmla="*/ 218 h 234"/>
                <a:gd name="T36" fmla="*/ 0 w 383"/>
                <a:gd name="T37" fmla="*/ 204 h 234"/>
                <a:gd name="T38" fmla="*/ 3 w 383"/>
                <a:gd name="T39" fmla="*/ 187 h 234"/>
                <a:gd name="T40" fmla="*/ 12 w 383"/>
                <a:gd name="T41" fmla="*/ 171 h 234"/>
                <a:gd name="T42" fmla="*/ 22 w 383"/>
                <a:gd name="T43" fmla="*/ 151 h 234"/>
                <a:gd name="T44" fmla="*/ 40 w 383"/>
                <a:gd name="T45" fmla="*/ 129 h 234"/>
                <a:gd name="T46" fmla="*/ 60 w 383"/>
                <a:gd name="T47" fmla="*/ 106 h 234"/>
                <a:gd name="T48" fmla="*/ 86 w 383"/>
                <a:gd name="T49" fmla="*/ 81 h 234"/>
                <a:gd name="T50" fmla="*/ 100 w 383"/>
                <a:gd name="T51" fmla="*/ 82 h 234"/>
                <a:gd name="T52" fmla="*/ 113 w 383"/>
                <a:gd name="T53" fmla="*/ 84 h 234"/>
                <a:gd name="T54" fmla="*/ 126 w 383"/>
                <a:gd name="T55" fmla="*/ 85 h 234"/>
                <a:gd name="T56" fmla="*/ 139 w 383"/>
                <a:gd name="T57" fmla="*/ 88 h 234"/>
                <a:gd name="T58" fmla="*/ 151 w 383"/>
                <a:gd name="T59" fmla="*/ 88 h 234"/>
                <a:gd name="T60" fmla="*/ 162 w 383"/>
                <a:gd name="T61" fmla="*/ 88 h 234"/>
                <a:gd name="T62" fmla="*/ 173 w 383"/>
                <a:gd name="T63" fmla="*/ 88 h 234"/>
                <a:gd name="T64" fmla="*/ 185 w 383"/>
                <a:gd name="T65" fmla="*/ 89 h 234"/>
                <a:gd name="T66" fmla="*/ 191 w 383"/>
                <a:gd name="T67" fmla="*/ 81 h 234"/>
                <a:gd name="T68" fmla="*/ 197 w 383"/>
                <a:gd name="T69" fmla="*/ 73 h 234"/>
                <a:gd name="T70" fmla="*/ 202 w 383"/>
                <a:gd name="T71" fmla="*/ 65 h 234"/>
                <a:gd name="T72" fmla="*/ 207 w 383"/>
                <a:gd name="T73" fmla="*/ 57 h 234"/>
                <a:gd name="T74" fmla="*/ 212 w 383"/>
                <a:gd name="T75" fmla="*/ 49 h 234"/>
                <a:gd name="T76" fmla="*/ 217 w 383"/>
                <a:gd name="T77" fmla="*/ 40 h 234"/>
                <a:gd name="T78" fmla="*/ 223 w 383"/>
                <a:gd name="T79" fmla="*/ 33 h 234"/>
                <a:gd name="T80" fmla="*/ 230 w 383"/>
                <a:gd name="T81" fmla="*/ 26 h 234"/>
                <a:gd name="T82" fmla="*/ 255 w 383"/>
                <a:gd name="T83" fmla="*/ 25 h 234"/>
                <a:gd name="T84" fmla="*/ 277 w 383"/>
                <a:gd name="T85" fmla="*/ 24 h 234"/>
                <a:gd name="T86" fmla="*/ 298 w 383"/>
                <a:gd name="T87" fmla="*/ 21 h 234"/>
                <a:gd name="T88" fmla="*/ 317 w 383"/>
                <a:gd name="T89" fmla="*/ 19 h 234"/>
                <a:gd name="T90" fmla="*/ 333 w 383"/>
                <a:gd name="T91" fmla="*/ 14 h 234"/>
                <a:gd name="T92" fmla="*/ 350 w 383"/>
                <a:gd name="T93" fmla="*/ 11 h 234"/>
                <a:gd name="T94" fmla="*/ 365 w 383"/>
                <a:gd name="T95" fmla="*/ 5 h 234"/>
                <a:gd name="T96" fmla="*/ 383 w 383"/>
                <a:gd name="T97"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3" h="234">
                  <a:moveTo>
                    <a:pt x="383" y="0"/>
                  </a:moveTo>
                  <a:lnTo>
                    <a:pt x="372" y="30"/>
                  </a:lnTo>
                  <a:lnTo>
                    <a:pt x="359" y="58"/>
                  </a:lnTo>
                  <a:lnTo>
                    <a:pt x="342" y="83"/>
                  </a:lnTo>
                  <a:lnTo>
                    <a:pt x="323" y="108"/>
                  </a:lnTo>
                  <a:lnTo>
                    <a:pt x="300" y="129"/>
                  </a:lnTo>
                  <a:lnTo>
                    <a:pt x="277" y="152"/>
                  </a:lnTo>
                  <a:lnTo>
                    <a:pt x="253" y="174"/>
                  </a:lnTo>
                  <a:lnTo>
                    <a:pt x="230" y="198"/>
                  </a:lnTo>
                  <a:lnTo>
                    <a:pt x="196" y="196"/>
                  </a:lnTo>
                  <a:lnTo>
                    <a:pt x="166" y="199"/>
                  </a:lnTo>
                  <a:lnTo>
                    <a:pt x="140" y="204"/>
                  </a:lnTo>
                  <a:lnTo>
                    <a:pt x="117" y="212"/>
                  </a:lnTo>
                  <a:lnTo>
                    <a:pt x="92" y="219"/>
                  </a:lnTo>
                  <a:lnTo>
                    <a:pt x="68" y="226"/>
                  </a:lnTo>
                  <a:lnTo>
                    <a:pt x="38" y="231"/>
                  </a:lnTo>
                  <a:lnTo>
                    <a:pt x="6" y="234"/>
                  </a:lnTo>
                  <a:lnTo>
                    <a:pt x="0" y="218"/>
                  </a:lnTo>
                  <a:lnTo>
                    <a:pt x="0" y="204"/>
                  </a:lnTo>
                  <a:lnTo>
                    <a:pt x="3" y="187"/>
                  </a:lnTo>
                  <a:lnTo>
                    <a:pt x="12" y="171"/>
                  </a:lnTo>
                  <a:lnTo>
                    <a:pt x="22" y="151"/>
                  </a:lnTo>
                  <a:lnTo>
                    <a:pt x="40" y="129"/>
                  </a:lnTo>
                  <a:lnTo>
                    <a:pt x="60" y="106"/>
                  </a:lnTo>
                  <a:lnTo>
                    <a:pt x="86" y="81"/>
                  </a:lnTo>
                  <a:lnTo>
                    <a:pt x="100" y="82"/>
                  </a:lnTo>
                  <a:lnTo>
                    <a:pt x="113" y="84"/>
                  </a:lnTo>
                  <a:lnTo>
                    <a:pt x="126" y="85"/>
                  </a:lnTo>
                  <a:lnTo>
                    <a:pt x="139" y="88"/>
                  </a:lnTo>
                  <a:lnTo>
                    <a:pt x="151" y="88"/>
                  </a:lnTo>
                  <a:lnTo>
                    <a:pt x="162" y="88"/>
                  </a:lnTo>
                  <a:lnTo>
                    <a:pt x="173" y="88"/>
                  </a:lnTo>
                  <a:lnTo>
                    <a:pt x="185" y="89"/>
                  </a:lnTo>
                  <a:lnTo>
                    <a:pt x="191" y="81"/>
                  </a:lnTo>
                  <a:lnTo>
                    <a:pt x="197" y="73"/>
                  </a:lnTo>
                  <a:lnTo>
                    <a:pt x="202" y="65"/>
                  </a:lnTo>
                  <a:lnTo>
                    <a:pt x="207" y="57"/>
                  </a:lnTo>
                  <a:lnTo>
                    <a:pt x="212" y="49"/>
                  </a:lnTo>
                  <a:lnTo>
                    <a:pt x="217" y="40"/>
                  </a:lnTo>
                  <a:lnTo>
                    <a:pt x="223" y="33"/>
                  </a:lnTo>
                  <a:lnTo>
                    <a:pt x="230" y="26"/>
                  </a:lnTo>
                  <a:lnTo>
                    <a:pt x="255" y="25"/>
                  </a:lnTo>
                  <a:lnTo>
                    <a:pt x="277" y="24"/>
                  </a:lnTo>
                  <a:lnTo>
                    <a:pt x="298" y="21"/>
                  </a:lnTo>
                  <a:lnTo>
                    <a:pt x="317" y="19"/>
                  </a:lnTo>
                  <a:lnTo>
                    <a:pt x="333" y="14"/>
                  </a:lnTo>
                  <a:lnTo>
                    <a:pt x="350" y="11"/>
                  </a:lnTo>
                  <a:lnTo>
                    <a:pt x="365" y="5"/>
                  </a:lnTo>
                  <a:lnTo>
                    <a:pt x="383"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65" name="Freeform 129"/>
            <p:cNvSpPr>
              <a:spLocks/>
            </p:cNvSpPr>
            <p:nvPr/>
          </p:nvSpPr>
          <p:spPr bwMode="auto">
            <a:xfrm>
              <a:off x="775" y="499"/>
              <a:ext cx="64" cy="48"/>
            </a:xfrm>
            <a:custGeom>
              <a:avLst/>
              <a:gdLst>
                <a:gd name="T0" fmla="*/ 81 w 297"/>
                <a:gd name="T1" fmla="*/ 0 h 163"/>
                <a:gd name="T2" fmla="*/ 117 w 297"/>
                <a:gd name="T3" fmla="*/ 14 h 163"/>
                <a:gd name="T4" fmla="*/ 146 w 297"/>
                <a:gd name="T5" fmla="*/ 27 h 163"/>
                <a:gd name="T6" fmla="*/ 171 w 297"/>
                <a:gd name="T7" fmla="*/ 38 h 163"/>
                <a:gd name="T8" fmla="*/ 193 w 297"/>
                <a:gd name="T9" fmla="*/ 49 h 163"/>
                <a:gd name="T10" fmla="*/ 212 w 297"/>
                <a:gd name="T11" fmla="*/ 57 h 163"/>
                <a:gd name="T12" fmla="*/ 232 w 297"/>
                <a:gd name="T13" fmla="*/ 66 h 163"/>
                <a:gd name="T14" fmla="*/ 253 w 297"/>
                <a:gd name="T15" fmla="*/ 77 h 163"/>
                <a:gd name="T16" fmla="*/ 279 w 297"/>
                <a:gd name="T17" fmla="*/ 90 h 163"/>
                <a:gd name="T18" fmla="*/ 289 w 297"/>
                <a:gd name="T19" fmla="*/ 100 h 163"/>
                <a:gd name="T20" fmla="*/ 295 w 297"/>
                <a:gd name="T21" fmla="*/ 110 h 163"/>
                <a:gd name="T22" fmla="*/ 295 w 297"/>
                <a:gd name="T23" fmla="*/ 114 h 163"/>
                <a:gd name="T24" fmla="*/ 296 w 297"/>
                <a:gd name="T25" fmla="*/ 122 h 163"/>
                <a:gd name="T26" fmla="*/ 296 w 297"/>
                <a:gd name="T27" fmla="*/ 132 h 163"/>
                <a:gd name="T28" fmla="*/ 297 w 297"/>
                <a:gd name="T29" fmla="*/ 145 h 163"/>
                <a:gd name="T30" fmla="*/ 284 w 297"/>
                <a:gd name="T31" fmla="*/ 149 h 163"/>
                <a:gd name="T32" fmla="*/ 274 w 297"/>
                <a:gd name="T33" fmla="*/ 154 h 163"/>
                <a:gd name="T34" fmla="*/ 265 w 297"/>
                <a:gd name="T35" fmla="*/ 157 h 163"/>
                <a:gd name="T36" fmla="*/ 257 w 297"/>
                <a:gd name="T37" fmla="*/ 160 h 163"/>
                <a:gd name="T38" fmla="*/ 245 w 297"/>
                <a:gd name="T39" fmla="*/ 160 h 163"/>
                <a:gd name="T40" fmla="*/ 231 w 297"/>
                <a:gd name="T41" fmla="*/ 161 h 163"/>
                <a:gd name="T42" fmla="*/ 212 w 297"/>
                <a:gd name="T43" fmla="*/ 161 h 163"/>
                <a:gd name="T44" fmla="*/ 189 w 297"/>
                <a:gd name="T45" fmla="*/ 163 h 163"/>
                <a:gd name="T46" fmla="*/ 157 w 297"/>
                <a:gd name="T47" fmla="*/ 138 h 163"/>
                <a:gd name="T48" fmla="*/ 126 w 297"/>
                <a:gd name="T49" fmla="*/ 121 h 163"/>
                <a:gd name="T50" fmla="*/ 95 w 297"/>
                <a:gd name="T51" fmla="*/ 110 h 163"/>
                <a:gd name="T52" fmla="*/ 68 w 297"/>
                <a:gd name="T53" fmla="*/ 102 h 163"/>
                <a:gd name="T54" fmla="*/ 42 w 297"/>
                <a:gd name="T55" fmla="*/ 90 h 163"/>
                <a:gd name="T56" fmla="*/ 22 w 297"/>
                <a:gd name="T57" fmla="*/ 75 h 163"/>
                <a:gd name="T58" fmla="*/ 8 w 297"/>
                <a:gd name="T59" fmla="*/ 47 h 163"/>
                <a:gd name="T60" fmla="*/ 0 w 297"/>
                <a:gd name="T61" fmla="*/ 10 h 163"/>
                <a:gd name="T62" fmla="*/ 5 w 297"/>
                <a:gd name="T63" fmla="*/ 6 h 163"/>
                <a:gd name="T64" fmla="*/ 11 w 297"/>
                <a:gd name="T65" fmla="*/ 4 h 163"/>
                <a:gd name="T66" fmla="*/ 16 w 297"/>
                <a:gd name="T67" fmla="*/ 1 h 163"/>
                <a:gd name="T68" fmla="*/ 23 w 297"/>
                <a:gd name="T69" fmla="*/ 1 h 163"/>
                <a:gd name="T70" fmla="*/ 31 w 297"/>
                <a:gd name="T71" fmla="*/ 0 h 163"/>
                <a:gd name="T72" fmla="*/ 43 w 297"/>
                <a:gd name="T73" fmla="*/ 0 h 163"/>
                <a:gd name="T74" fmla="*/ 59 w 297"/>
                <a:gd name="T75" fmla="*/ 0 h 163"/>
                <a:gd name="T76" fmla="*/ 81 w 297"/>
                <a:gd name="T7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7" h="163">
                  <a:moveTo>
                    <a:pt x="81" y="0"/>
                  </a:moveTo>
                  <a:lnTo>
                    <a:pt x="117" y="14"/>
                  </a:lnTo>
                  <a:lnTo>
                    <a:pt x="146" y="27"/>
                  </a:lnTo>
                  <a:lnTo>
                    <a:pt x="171" y="38"/>
                  </a:lnTo>
                  <a:lnTo>
                    <a:pt x="193" y="49"/>
                  </a:lnTo>
                  <a:lnTo>
                    <a:pt x="212" y="57"/>
                  </a:lnTo>
                  <a:lnTo>
                    <a:pt x="232" y="66"/>
                  </a:lnTo>
                  <a:lnTo>
                    <a:pt x="253" y="77"/>
                  </a:lnTo>
                  <a:lnTo>
                    <a:pt x="279" y="90"/>
                  </a:lnTo>
                  <a:lnTo>
                    <a:pt x="289" y="100"/>
                  </a:lnTo>
                  <a:lnTo>
                    <a:pt x="295" y="110"/>
                  </a:lnTo>
                  <a:lnTo>
                    <a:pt x="295" y="114"/>
                  </a:lnTo>
                  <a:lnTo>
                    <a:pt x="296" y="122"/>
                  </a:lnTo>
                  <a:lnTo>
                    <a:pt x="296" y="132"/>
                  </a:lnTo>
                  <a:lnTo>
                    <a:pt x="297" y="145"/>
                  </a:lnTo>
                  <a:lnTo>
                    <a:pt x="284" y="149"/>
                  </a:lnTo>
                  <a:lnTo>
                    <a:pt x="274" y="154"/>
                  </a:lnTo>
                  <a:lnTo>
                    <a:pt x="265" y="157"/>
                  </a:lnTo>
                  <a:lnTo>
                    <a:pt x="257" y="160"/>
                  </a:lnTo>
                  <a:lnTo>
                    <a:pt x="245" y="160"/>
                  </a:lnTo>
                  <a:lnTo>
                    <a:pt x="231" y="161"/>
                  </a:lnTo>
                  <a:lnTo>
                    <a:pt x="212" y="161"/>
                  </a:lnTo>
                  <a:lnTo>
                    <a:pt x="189" y="163"/>
                  </a:lnTo>
                  <a:lnTo>
                    <a:pt x="157" y="138"/>
                  </a:lnTo>
                  <a:lnTo>
                    <a:pt x="126" y="121"/>
                  </a:lnTo>
                  <a:lnTo>
                    <a:pt x="95" y="110"/>
                  </a:lnTo>
                  <a:lnTo>
                    <a:pt x="68" y="102"/>
                  </a:lnTo>
                  <a:lnTo>
                    <a:pt x="42" y="90"/>
                  </a:lnTo>
                  <a:lnTo>
                    <a:pt x="22" y="75"/>
                  </a:lnTo>
                  <a:lnTo>
                    <a:pt x="8" y="47"/>
                  </a:lnTo>
                  <a:lnTo>
                    <a:pt x="0" y="10"/>
                  </a:lnTo>
                  <a:lnTo>
                    <a:pt x="5" y="6"/>
                  </a:lnTo>
                  <a:lnTo>
                    <a:pt x="11" y="4"/>
                  </a:lnTo>
                  <a:lnTo>
                    <a:pt x="16" y="1"/>
                  </a:lnTo>
                  <a:lnTo>
                    <a:pt x="23" y="1"/>
                  </a:lnTo>
                  <a:lnTo>
                    <a:pt x="31" y="0"/>
                  </a:lnTo>
                  <a:lnTo>
                    <a:pt x="43" y="0"/>
                  </a:lnTo>
                  <a:lnTo>
                    <a:pt x="59" y="0"/>
                  </a:lnTo>
                  <a:lnTo>
                    <a:pt x="81"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66" name="Freeform 130"/>
            <p:cNvSpPr>
              <a:spLocks/>
            </p:cNvSpPr>
            <p:nvPr/>
          </p:nvSpPr>
          <p:spPr bwMode="auto">
            <a:xfrm>
              <a:off x="775" y="577"/>
              <a:ext cx="78" cy="85"/>
            </a:xfrm>
            <a:custGeom>
              <a:avLst/>
              <a:gdLst>
                <a:gd name="T0" fmla="*/ 99 w 361"/>
                <a:gd name="T1" fmla="*/ 0 h 283"/>
                <a:gd name="T2" fmla="*/ 113 w 361"/>
                <a:gd name="T3" fmla="*/ 43 h 283"/>
                <a:gd name="T4" fmla="*/ 129 w 361"/>
                <a:gd name="T5" fmla="*/ 74 h 283"/>
                <a:gd name="T6" fmla="*/ 143 w 361"/>
                <a:gd name="T7" fmla="*/ 94 h 283"/>
                <a:gd name="T8" fmla="*/ 161 w 361"/>
                <a:gd name="T9" fmla="*/ 109 h 283"/>
                <a:gd name="T10" fmla="*/ 180 w 361"/>
                <a:gd name="T11" fmla="*/ 117 h 283"/>
                <a:gd name="T12" fmla="*/ 203 w 361"/>
                <a:gd name="T13" fmla="*/ 125 h 283"/>
                <a:gd name="T14" fmla="*/ 233 w 361"/>
                <a:gd name="T15" fmla="*/ 133 h 283"/>
                <a:gd name="T16" fmla="*/ 271 w 361"/>
                <a:gd name="T17" fmla="*/ 145 h 283"/>
                <a:gd name="T18" fmla="*/ 274 w 361"/>
                <a:gd name="T19" fmla="*/ 160 h 283"/>
                <a:gd name="T20" fmla="*/ 282 w 361"/>
                <a:gd name="T21" fmla="*/ 176 h 283"/>
                <a:gd name="T22" fmla="*/ 291 w 361"/>
                <a:gd name="T23" fmla="*/ 190 h 283"/>
                <a:gd name="T24" fmla="*/ 303 w 361"/>
                <a:gd name="T25" fmla="*/ 204 h 283"/>
                <a:gd name="T26" fmla="*/ 314 w 361"/>
                <a:gd name="T27" fmla="*/ 215 h 283"/>
                <a:gd name="T28" fmla="*/ 324 w 361"/>
                <a:gd name="T29" fmla="*/ 225 h 283"/>
                <a:gd name="T30" fmla="*/ 333 w 361"/>
                <a:gd name="T31" fmla="*/ 235 h 283"/>
                <a:gd name="T32" fmla="*/ 342 w 361"/>
                <a:gd name="T33" fmla="*/ 243 h 283"/>
                <a:gd name="T34" fmla="*/ 354 w 361"/>
                <a:gd name="T35" fmla="*/ 257 h 283"/>
                <a:gd name="T36" fmla="*/ 361 w 361"/>
                <a:gd name="T37" fmla="*/ 268 h 283"/>
                <a:gd name="T38" fmla="*/ 361 w 361"/>
                <a:gd name="T39" fmla="*/ 275 h 283"/>
                <a:gd name="T40" fmla="*/ 359 w 361"/>
                <a:gd name="T41" fmla="*/ 281 h 283"/>
                <a:gd name="T42" fmla="*/ 350 w 361"/>
                <a:gd name="T43" fmla="*/ 282 h 283"/>
                <a:gd name="T44" fmla="*/ 341 w 361"/>
                <a:gd name="T45" fmla="*/ 283 h 283"/>
                <a:gd name="T46" fmla="*/ 328 w 361"/>
                <a:gd name="T47" fmla="*/ 281 h 283"/>
                <a:gd name="T48" fmla="*/ 316 w 361"/>
                <a:gd name="T49" fmla="*/ 280 h 283"/>
                <a:gd name="T50" fmla="*/ 268 w 361"/>
                <a:gd name="T51" fmla="*/ 256 h 283"/>
                <a:gd name="T52" fmla="*/ 217 w 361"/>
                <a:gd name="T53" fmla="*/ 235 h 283"/>
                <a:gd name="T54" fmla="*/ 165 w 361"/>
                <a:gd name="T55" fmla="*/ 212 h 283"/>
                <a:gd name="T56" fmla="*/ 117 w 361"/>
                <a:gd name="T57" fmla="*/ 187 h 283"/>
                <a:gd name="T58" fmla="*/ 72 w 361"/>
                <a:gd name="T59" fmla="*/ 155 h 283"/>
                <a:gd name="T60" fmla="*/ 36 w 361"/>
                <a:gd name="T61" fmla="*/ 117 h 283"/>
                <a:gd name="T62" fmla="*/ 11 w 361"/>
                <a:gd name="T63" fmla="*/ 69 h 283"/>
                <a:gd name="T64" fmla="*/ 0 w 361"/>
                <a:gd name="T65" fmla="*/ 9 h 283"/>
                <a:gd name="T66" fmla="*/ 13 w 361"/>
                <a:gd name="T67" fmla="*/ 8 h 283"/>
                <a:gd name="T68" fmla="*/ 26 w 361"/>
                <a:gd name="T69" fmla="*/ 7 h 283"/>
                <a:gd name="T70" fmla="*/ 40 w 361"/>
                <a:gd name="T71" fmla="*/ 6 h 283"/>
                <a:gd name="T72" fmla="*/ 53 w 361"/>
                <a:gd name="T73" fmla="*/ 5 h 283"/>
                <a:gd name="T74" fmla="*/ 64 w 361"/>
                <a:gd name="T75" fmla="*/ 2 h 283"/>
                <a:gd name="T76" fmla="*/ 76 w 361"/>
                <a:gd name="T77" fmla="*/ 1 h 283"/>
                <a:gd name="T78" fmla="*/ 87 w 361"/>
                <a:gd name="T79" fmla="*/ 0 h 283"/>
                <a:gd name="T80" fmla="*/ 99 w 361"/>
                <a:gd name="T81"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1" h="283">
                  <a:moveTo>
                    <a:pt x="99" y="0"/>
                  </a:moveTo>
                  <a:lnTo>
                    <a:pt x="113" y="43"/>
                  </a:lnTo>
                  <a:lnTo>
                    <a:pt x="129" y="74"/>
                  </a:lnTo>
                  <a:lnTo>
                    <a:pt x="143" y="94"/>
                  </a:lnTo>
                  <a:lnTo>
                    <a:pt x="161" y="109"/>
                  </a:lnTo>
                  <a:lnTo>
                    <a:pt x="180" y="117"/>
                  </a:lnTo>
                  <a:lnTo>
                    <a:pt x="203" y="125"/>
                  </a:lnTo>
                  <a:lnTo>
                    <a:pt x="233" y="133"/>
                  </a:lnTo>
                  <a:lnTo>
                    <a:pt x="271" y="145"/>
                  </a:lnTo>
                  <a:lnTo>
                    <a:pt x="274" y="160"/>
                  </a:lnTo>
                  <a:lnTo>
                    <a:pt x="282" y="176"/>
                  </a:lnTo>
                  <a:lnTo>
                    <a:pt x="291" y="190"/>
                  </a:lnTo>
                  <a:lnTo>
                    <a:pt x="303" y="204"/>
                  </a:lnTo>
                  <a:lnTo>
                    <a:pt x="314" y="215"/>
                  </a:lnTo>
                  <a:lnTo>
                    <a:pt x="324" y="225"/>
                  </a:lnTo>
                  <a:lnTo>
                    <a:pt x="333" y="235"/>
                  </a:lnTo>
                  <a:lnTo>
                    <a:pt x="342" y="243"/>
                  </a:lnTo>
                  <a:lnTo>
                    <a:pt x="354" y="257"/>
                  </a:lnTo>
                  <a:lnTo>
                    <a:pt x="361" y="268"/>
                  </a:lnTo>
                  <a:lnTo>
                    <a:pt x="361" y="275"/>
                  </a:lnTo>
                  <a:lnTo>
                    <a:pt x="359" y="281"/>
                  </a:lnTo>
                  <a:lnTo>
                    <a:pt x="350" y="282"/>
                  </a:lnTo>
                  <a:lnTo>
                    <a:pt x="341" y="283"/>
                  </a:lnTo>
                  <a:lnTo>
                    <a:pt x="328" y="281"/>
                  </a:lnTo>
                  <a:lnTo>
                    <a:pt x="316" y="280"/>
                  </a:lnTo>
                  <a:lnTo>
                    <a:pt x="268" y="256"/>
                  </a:lnTo>
                  <a:lnTo>
                    <a:pt x="217" y="235"/>
                  </a:lnTo>
                  <a:lnTo>
                    <a:pt x="165" y="212"/>
                  </a:lnTo>
                  <a:lnTo>
                    <a:pt x="117" y="187"/>
                  </a:lnTo>
                  <a:lnTo>
                    <a:pt x="72" y="155"/>
                  </a:lnTo>
                  <a:lnTo>
                    <a:pt x="36" y="117"/>
                  </a:lnTo>
                  <a:lnTo>
                    <a:pt x="11" y="69"/>
                  </a:lnTo>
                  <a:lnTo>
                    <a:pt x="0" y="9"/>
                  </a:lnTo>
                  <a:lnTo>
                    <a:pt x="13" y="8"/>
                  </a:lnTo>
                  <a:lnTo>
                    <a:pt x="26" y="7"/>
                  </a:lnTo>
                  <a:lnTo>
                    <a:pt x="40" y="6"/>
                  </a:lnTo>
                  <a:lnTo>
                    <a:pt x="53" y="5"/>
                  </a:lnTo>
                  <a:lnTo>
                    <a:pt x="64" y="2"/>
                  </a:lnTo>
                  <a:lnTo>
                    <a:pt x="76" y="1"/>
                  </a:lnTo>
                  <a:lnTo>
                    <a:pt x="87" y="0"/>
                  </a:lnTo>
                  <a:lnTo>
                    <a:pt x="9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67" name="Freeform 131"/>
            <p:cNvSpPr>
              <a:spLocks/>
            </p:cNvSpPr>
            <p:nvPr/>
          </p:nvSpPr>
          <p:spPr bwMode="auto">
            <a:xfrm>
              <a:off x="658" y="579"/>
              <a:ext cx="99" cy="33"/>
            </a:xfrm>
            <a:custGeom>
              <a:avLst/>
              <a:gdLst>
                <a:gd name="T0" fmla="*/ 441 w 458"/>
                <a:gd name="T1" fmla="*/ 19 h 109"/>
                <a:gd name="T2" fmla="*/ 450 w 458"/>
                <a:gd name="T3" fmla="*/ 29 h 109"/>
                <a:gd name="T4" fmla="*/ 456 w 458"/>
                <a:gd name="T5" fmla="*/ 39 h 109"/>
                <a:gd name="T6" fmla="*/ 458 w 458"/>
                <a:gd name="T7" fmla="*/ 51 h 109"/>
                <a:gd name="T8" fmla="*/ 456 w 458"/>
                <a:gd name="T9" fmla="*/ 64 h 109"/>
                <a:gd name="T10" fmla="*/ 453 w 458"/>
                <a:gd name="T11" fmla="*/ 75 h 109"/>
                <a:gd name="T12" fmla="*/ 448 w 458"/>
                <a:gd name="T13" fmla="*/ 87 h 109"/>
                <a:gd name="T14" fmla="*/ 443 w 458"/>
                <a:gd name="T15" fmla="*/ 98 h 109"/>
                <a:gd name="T16" fmla="*/ 441 w 458"/>
                <a:gd name="T17" fmla="*/ 109 h 109"/>
                <a:gd name="T18" fmla="*/ 386 w 458"/>
                <a:gd name="T19" fmla="*/ 106 h 109"/>
                <a:gd name="T20" fmla="*/ 333 w 458"/>
                <a:gd name="T21" fmla="*/ 107 h 109"/>
                <a:gd name="T22" fmla="*/ 280 w 458"/>
                <a:gd name="T23" fmla="*/ 107 h 109"/>
                <a:gd name="T24" fmla="*/ 226 w 458"/>
                <a:gd name="T25" fmla="*/ 108 h 109"/>
                <a:gd name="T26" fmla="*/ 170 w 458"/>
                <a:gd name="T27" fmla="*/ 107 h 109"/>
                <a:gd name="T28" fmla="*/ 116 w 458"/>
                <a:gd name="T29" fmla="*/ 103 h 109"/>
                <a:gd name="T30" fmla="*/ 58 w 458"/>
                <a:gd name="T31" fmla="*/ 95 h 109"/>
                <a:gd name="T32" fmla="*/ 0 w 458"/>
                <a:gd name="T33" fmla="*/ 82 h 109"/>
                <a:gd name="T34" fmla="*/ 16 w 458"/>
                <a:gd name="T35" fmla="*/ 42 h 109"/>
                <a:gd name="T36" fmla="*/ 60 w 458"/>
                <a:gd name="T37" fmla="*/ 18 h 109"/>
                <a:gd name="T38" fmla="*/ 119 w 458"/>
                <a:gd name="T39" fmla="*/ 4 h 109"/>
                <a:gd name="T40" fmla="*/ 192 w 458"/>
                <a:gd name="T41" fmla="*/ 0 h 109"/>
                <a:gd name="T42" fmla="*/ 267 w 458"/>
                <a:gd name="T43" fmla="*/ 1 h 109"/>
                <a:gd name="T44" fmla="*/ 338 w 458"/>
                <a:gd name="T45" fmla="*/ 7 h 109"/>
                <a:gd name="T46" fmla="*/ 398 w 458"/>
                <a:gd name="T47" fmla="*/ 13 h 109"/>
                <a:gd name="T48" fmla="*/ 441 w 458"/>
                <a:gd name="T49" fmla="*/ 1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8" h="109">
                  <a:moveTo>
                    <a:pt x="441" y="19"/>
                  </a:moveTo>
                  <a:lnTo>
                    <a:pt x="450" y="29"/>
                  </a:lnTo>
                  <a:lnTo>
                    <a:pt x="456" y="39"/>
                  </a:lnTo>
                  <a:lnTo>
                    <a:pt x="458" y="51"/>
                  </a:lnTo>
                  <a:lnTo>
                    <a:pt x="456" y="64"/>
                  </a:lnTo>
                  <a:lnTo>
                    <a:pt x="453" y="75"/>
                  </a:lnTo>
                  <a:lnTo>
                    <a:pt x="448" y="87"/>
                  </a:lnTo>
                  <a:lnTo>
                    <a:pt x="443" y="98"/>
                  </a:lnTo>
                  <a:lnTo>
                    <a:pt x="441" y="109"/>
                  </a:lnTo>
                  <a:lnTo>
                    <a:pt x="386" y="106"/>
                  </a:lnTo>
                  <a:lnTo>
                    <a:pt x="333" y="107"/>
                  </a:lnTo>
                  <a:lnTo>
                    <a:pt x="280" y="107"/>
                  </a:lnTo>
                  <a:lnTo>
                    <a:pt x="226" y="108"/>
                  </a:lnTo>
                  <a:lnTo>
                    <a:pt x="170" y="107"/>
                  </a:lnTo>
                  <a:lnTo>
                    <a:pt x="116" y="103"/>
                  </a:lnTo>
                  <a:lnTo>
                    <a:pt x="58" y="95"/>
                  </a:lnTo>
                  <a:lnTo>
                    <a:pt x="0" y="82"/>
                  </a:lnTo>
                  <a:lnTo>
                    <a:pt x="16" y="42"/>
                  </a:lnTo>
                  <a:lnTo>
                    <a:pt x="60" y="18"/>
                  </a:lnTo>
                  <a:lnTo>
                    <a:pt x="119" y="4"/>
                  </a:lnTo>
                  <a:lnTo>
                    <a:pt x="192" y="0"/>
                  </a:lnTo>
                  <a:lnTo>
                    <a:pt x="267" y="1"/>
                  </a:lnTo>
                  <a:lnTo>
                    <a:pt x="338" y="7"/>
                  </a:lnTo>
                  <a:lnTo>
                    <a:pt x="398" y="13"/>
                  </a:lnTo>
                  <a:lnTo>
                    <a:pt x="441" y="1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68" name="Freeform 132"/>
            <p:cNvSpPr>
              <a:spLocks/>
            </p:cNvSpPr>
            <p:nvPr/>
          </p:nvSpPr>
          <p:spPr bwMode="auto">
            <a:xfrm>
              <a:off x="746" y="639"/>
              <a:ext cx="12" cy="8"/>
            </a:xfrm>
            <a:custGeom>
              <a:avLst/>
              <a:gdLst>
                <a:gd name="T0" fmla="*/ 55 w 55"/>
                <a:gd name="T1" fmla="*/ 0 h 27"/>
                <a:gd name="T2" fmla="*/ 55 w 55"/>
                <a:gd name="T3" fmla="*/ 9 h 27"/>
                <a:gd name="T4" fmla="*/ 55 w 55"/>
                <a:gd name="T5" fmla="*/ 16 h 27"/>
                <a:gd name="T6" fmla="*/ 55 w 55"/>
                <a:gd name="T7" fmla="*/ 21 h 27"/>
                <a:gd name="T8" fmla="*/ 55 w 55"/>
                <a:gd name="T9" fmla="*/ 27 h 27"/>
                <a:gd name="T10" fmla="*/ 36 w 55"/>
                <a:gd name="T11" fmla="*/ 26 h 27"/>
                <a:gd name="T12" fmla="*/ 23 w 55"/>
                <a:gd name="T13" fmla="*/ 26 h 27"/>
                <a:gd name="T14" fmla="*/ 12 w 55"/>
                <a:gd name="T15" fmla="*/ 26 h 27"/>
                <a:gd name="T16" fmla="*/ 6 w 55"/>
                <a:gd name="T17" fmla="*/ 26 h 27"/>
                <a:gd name="T18" fmla="*/ 0 w 55"/>
                <a:gd name="T19" fmla="*/ 22 h 27"/>
                <a:gd name="T20" fmla="*/ 0 w 55"/>
                <a:gd name="T21" fmla="*/ 17 h 27"/>
                <a:gd name="T22" fmla="*/ 6 w 55"/>
                <a:gd name="T23" fmla="*/ 16 h 27"/>
                <a:gd name="T24" fmla="*/ 13 w 55"/>
                <a:gd name="T25" fmla="*/ 15 h 27"/>
                <a:gd name="T26" fmla="*/ 20 w 55"/>
                <a:gd name="T27" fmla="*/ 13 h 27"/>
                <a:gd name="T28" fmla="*/ 27 w 55"/>
                <a:gd name="T29" fmla="*/ 11 h 27"/>
                <a:gd name="T30" fmla="*/ 33 w 55"/>
                <a:gd name="T31" fmla="*/ 8 h 27"/>
                <a:gd name="T32" fmla="*/ 41 w 55"/>
                <a:gd name="T33" fmla="*/ 5 h 27"/>
                <a:gd name="T34" fmla="*/ 48 w 55"/>
                <a:gd name="T35" fmla="*/ 2 h 27"/>
                <a:gd name="T36" fmla="*/ 55 w 55"/>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7">
                  <a:moveTo>
                    <a:pt x="55" y="0"/>
                  </a:moveTo>
                  <a:lnTo>
                    <a:pt x="55" y="9"/>
                  </a:lnTo>
                  <a:lnTo>
                    <a:pt x="55" y="16"/>
                  </a:lnTo>
                  <a:lnTo>
                    <a:pt x="55" y="21"/>
                  </a:lnTo>
                  <a:lnTo>
                    <a:pt x="55" y="27"/>
                  </a:lnTo>
                  <a:lnTo>
                    <a:pt x="36" y="26"/>
                  </a:lnTo>
                  <a:lnTo>
                    <a:pt x="23" y="26"/>
                  </a:lnTo>
                  <a:lnTo>
                    <a:pt x="12" y="26"/>
                  </a:lnTo>
                  <a:lnTo>
                    <a:pt x="6" y="26"/>
                  </a:lnTo>
                  <a:lnTo>
                    <a:pt x="0" y="22"/>
                  </a:lnTo>
                  <a:lnTo>
                    <a:pt x="0" y="17"/>
                  </a:lnTo>
                  <a:lnTo>
                    <a:pt x="6" y="16"/>
                  </a:lnTo>
                  <a:lnTo>
                    <a:pt x="13" y="15"/>
                  </a:lnTo>
                  <a:lnTo>
                    <a:pt x="20" y="13"/>
                  </a:lnTo>
                  <a:lnTo>
                    <a:pt x="27" y="11"/>
                  </a:lnTo>
                  <a:lnTo>
                    <a:pt x="33" y="8"/>
                  </a:lnTo>
                  <a:lnTo>
                    <a:pt x="41" y="5"/>
                  </a:lnTo>
                  <a:lnTo>
                    <a:pt x="48" y="2"/>
                  </a:lnTo>
                  <a:lnTo>
                    <a:pt x="55"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69" name="Freeform 133"/>
            <p:cNvSpPr>
              <a:spLocks/>
            </p:cNvSpPr>
            <p:nvPr/>
          </p:nvSpPr>
          <p:spPr bwMode="auto">
            <a:xfrm>
              <a:off x="652" y="635"/>
              <a:ext cx="90" cy="44"/>
            </a:xfrm>
            <a:custGeom>
              <a:avLst/>
              <a:gdLst>
                <a:gd name="T0" fmla="*/ 189 w 414"/>
                <a:gd name="T1" fmla="*/ 12 h 147"/>
                <a:gd name="T2" fmla="*/ 201 w 414"/>
                <a:gd name="T3" fmla="*/ 15 h 147"/>
                <a:gd name="T4" fmla="*/ 217 w 414"/>
                <a:gd name="T5" fmla="*/ 15 h 147"/>
                <a:gd name="T6" fmla="*/ 236 w 414"/>
                <a:gd name="T7" fmla="*/ 13 h 147"/>
                <a:gd name="T8" fmla="*/ 258 w 414"/>
                <a:gd name="T9" fmla="*/ 10 h 147"/>
                <a:gd name="T10" fmla="*/ 279 w 414"/>
                <a:gd name="T11" fmla="*/ 4 h 147"/>
                <a:gd name="T12" fmla="*/ 302 w 414"/>
                <a:gd name="T13" fmla="*/ 2 h 147"/>
                <a:gd name="T14" fmla="*/ 323 w 414"/>
                <a:gd name="T15" fmla="*/ 0 h 147"/>
                <a:gd name="T16" fmla="*/ 342 w 414"/>
                <a:gd name="T17" fmla="*/ 2 h 147"/>
                <a:gd name="T18" fmla="*/ 357 w 414"/>
                <a:gd name="T19" fmla="*/ 6 h 147"/>
                <a:gd name="T20" fmla="*/ 372 w 414"/>
                <a:gd name="T21" fmla="*/ 13 h 147"/>
                <a:gd name="T22" fmla="*/ 384 w 414"/>
                <a:gd name="T23" fmla="*/ 20 h 147"/>
                <a:gd name="T24" fmla="*/ 394 w 414"/>
                <a:gd name="T25" fmla="*/ 28 h 147"/>
                <a:gd name="T26" fmla="*/ 401 w 414"/>
                <a:gd name="T27" fmla="*/ 34 h 147"/>
                <a:gd name="T28" fmla="*/ 408 w 414"/>
                <a:gd name="T29" fmla="*/ 41 h 147"/>
                <a:gd name="T30" fmla="*/ 412 w 414"/>
                <a:gd name="T31" fmla="*/ 45 h 147"/>
                <a:gd name="T32" fmla="*/ 414 w 414"/>
                <a:gd name="T33" fmla="*/ 47 h 147"/>
                <a:gd name="T34" fmla="*/ 380 w 414"/>
                <a:gd name="T35" fmla="*/ 64 h 147"/>
                <a:gd name="T36" fmla="*/ 350 w 414"/>
                <a:gd name="T37" fmla="*/ 77 h 147"/>
                <a:gd name="T38" fmla="*/ 324 w 414"/>
                <a:gd name="T39" fmla="*/ 85 h 147"/>
                <a:gd name="T40" fmla="*/ 299 w 414"/>
                <a:gd name="T41" fmla="*/ 90 h 147"/>
                <a:gd name="T42" fmla="*/ 273 w 414"/>
                <a:gd name="T43" fmla="*/ 89 h 147"/>
                <a:gd name="T44" fmla="*/ 244 w 414"/>
                <a:gd name="T45" fmla="*/ 84 h 147"/>
                <a:gd name="T46" fmla="*/ 210 w 414"/>
                <a:gd name="T47" fmla="*/ 76 h 147"/>
                <a:gd name="T48" fmla="*/ 171 w 414"/>
                <a:gd name="T49" fmla="*/ 65 h 147"/>
                <a:gd name="T50" fmla="*/ 162 w 414"/>
                <a:gd name="T51" fmla="*/ 79 h 147"/>
                <a:gd name="T52" fmla="*/ 155 w 414"/>
                <a:gd name="T53" fmla="*/ 93 h 147"/>
                <a:gd name="T54" fmla="*/ 150 w 414"/>
                <a:gd name="T55" fmla="*/ 104 h 147"/>
                <a:gd name="T56" fmla="*/ 146 w 414"/>
                <a:gd name="T57" fmla="*/ 115 h 147"/>
                <a:gd name="T58" fmla="*/ 139 w 414"/>
                <a:gd name="T59" fmla="*/ 123 h 147"/>
                <a:gd name="T60" fmla="*/ 132 w 414"/>
                <a:gd name="T61" fmla="*/ 131 h 147"/>
                <a:gd name="T62" fmla="*/ 121 w 414"/>
                <a:gd name="T63" fmla="*/ 138 h 147"/>
                <a:gd name="T64" fmla="*/ 108 w 414"/>
                <a:gd name="T65" fmla="*/ 147 h 147"/>
                <a:gd name="T66" fmla="*/ 98 w 414"/>
                <a:gd name="T67" fmla="*/ 136 h 147"/>
                <a:gd name="T68" fmla="*/ 88 w 414"/>
                <a:gd name="T69" fmla="*/ 125 h 147"/>
                <a:gd name="T70" fmla="*/ 78 w 414"/>
                <a:gd name="T71" fmla="*/ 116 h 147"/>
                <a:gd name="T72" fmla="*/ 67 w 414"/>
                <a:gd name="T73" fmla="*/ 109 h 147"/>
                <a:gd name="T74" fmla="*/ 54 w 414"/>
                <a:gd name="T75" fmla="*/ 100 h 147"/>
                <a:gd name="T76" fmla="*/ 38 w 414"/>
                <a:gd name="T77" fmla="*/ 96 h 147"/>
                <a:gd name="T78" fmla="*/ 21 w 414"/>
                <a:gd name="T79" fmla="*/ 92 h 147"/>
                <a:gd name="T80" fmla="*/ 0 w 414"/>
                <a:gd name="T81" fmla="*/ 92 h 147"/>
                <a:gd name="T82" fmla="*/ 10 w 414"/>
                <a:gd name="T83" fmla="*/ 70 h 147"/>
                <a:gd name="T84" fmla="*/ 29 w 414"/>
                <a:gd name="T85" fmla="*/ 52 h 147"/>
                <a:gd name="T86" fmla="*/ 53 w 414"/>
                <a:gd name="T87" fmla="*/ 38 h 147"/>
                <a:gd name="T88" fmla="*/ 81 w 414"/>
                <a:gd name="T89" fmla="*/ 28 h 147"/>
                <a:gd name="T90" fmla="*/ 110 w 414"/>
                <a:gd name="T91" fmla="*/ 19 h 147"/>
                <a:gd name="T92" fmla="*/ 138 w 414"/>
                <a:gd name="T93" fmla="*/ 14 h 147"/>
                <a:gd name="T94" fmla="*/ 165 w 414"/>
                <a:gd name="T95" fmla="*/ 12 h 147"/>
                <a:gd name="T96" fmla="*/ 189 w 414"/>
                <a:gd name="T97" fmla="*/ 1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4" h="147">
                  <a:moveTo>
                    <a:pt x="189" y="12"/>
                  </a:moveTo>
                  <a:lnTo>
                    <a:pt x="201" y="15"/>
                  </a:lnTo>
                  <a:lnTo>
                    <a:pt x="217" y="15"/>
                  </a:lnTo>
                  <a:lnTo>
                    <a:pt x="236" y="13"/>
                  </a:lnTo>
                  <a:lnTo>
                    <a:pt x="258" y="10"/>
                  </a:lnTo>
                  <a:lnTo>
                    <a:pt x="279" y="4"/>
                  </a:lnTo>
                  <a:lnTo>
                    <a:pt x="302" y="2"/>
                  </a:lnTo>
                  <a:lnTo>
                    <a:pt x="323" y="0"/>
                  </a:lnTo>
                  <a:lnTo>
                    <a:pt x="342" y="2"/>
                  </a:lnTo>
                  <a:lnTo>
                    <a:pt x="357" y="6"/>
                  </a:lnTo>
                  <a:lnTo>
                    <a:pt x="372" y="13"/>
                  </a:lnTo>
                  <a:lnTo>
                    <a:pt x="384" y="20"/>
                  </a:lnTo>
                  <a:lnTo>
                    <a:pt x="394" y="28"/>
                  </a:lnTo>
                  <a:lnTo>
                    <a:pt x="401" y="34"/>
                  </a:lnTo>
                  <a:lnTo>
                    <a:pt x="408" y="41"/>
                  </a:lnTo>
                  <a:lnTo>
                    <a:pt x="412" y="45"/>
                  </a:lnTo>
                  <a:lnTo>
                    <a:pt x="414" y="47"/>
                  </a:lnTo>
                  <a:lnTo>
                    <a:pt x="380" y="64"/>
                  </a:lnTo>
                  <a:lnTo>
                    <a:pt x="350" y="77"/>
                  </a:lnTo>
                  <a:lnTo>
                    <a:pt x="324" y="85"/>
                  </a:lnTo>
                  <a:lnTo>
                    <a:pt x="299" y="90"/>
                  </a:lnTo>
                  <a:lnTo>
                    <a:pt x="273" y="89"/>
                  </a:lnTo>
                  <a:lnTo>
                    <a:pt x="244" y="84"/>
                  </a:lnTo>
                  <a:lnTo>
                    <a:pt x="210" y="76"/>
                  </a:lnTo>
                  <a:lnTo>
                    <a:pt x="171" y="65"/>
                  </a:lnTo>
                  <a:lnTo>
                    <a:pt x="162" y="79"/>
                  </a:lnTo>
                  <a:lnTo>
                    <a:pt x="155" y="93"/>
                  </a:lnTo>
                  <a:lnTo>
                    <a:pt x="150" y="104"/>
                  </a:lnTo>
                  <a:lnTo>
                    <a:pt x="146" y="115"/>
                  </a:lnTo>
                  <a:lnTo>
                    <a:pt x="139" y="123"/>
                  </a:lnTo>
                  <a:lnTo>
                    <a:pt x="132" y="131"/>
                  </a:lnTo>
                  <a:lnTo>
                    <a:pt x="121" y="138"/>
                  </a:lnTo>
                  <a:lnTo>
                    <a:pt x="108" y="147"/>
                  </a:lnTo>
                  <a:lnTo>
                    <a:pt x="98" y="136"/>
                  </a:lnTo>
                  <a:lnTo>
                    <a:pt x="88" y="125"/>
                  </a:lnTo>
                  <a:lnTo>
                    <a:pt x="78" y="116"/>
                  </a:lnTo>
                  <a:lnTo>
                    <a:pt x="67" y="109"/>
                  </a:lnTo>
                  <a:lnTo>
                    <a:pt x="54" y="100"/>
                  </a:lnTo>
                  <a:lnTo>
                    <a:pt x="38" y="96"/>
                  </a:lnTo>
                  <a:lnTo>
                    <a:pt x="21" y="92"/>
                  </a:lnTo>
                  <a:lnTo>
                    <a:pt x="0" y="92"/>
                  </a:lnTo>
                  <a:lnTo>
                    <a:pt x="10" y="70"/>
                  </a:lnTo>
                  <a:lnTo>
                    <a:pt x="29" y="52"/>
                  </a:lnTo>
                  <a:lnTo>
                    <a:pt x="53" y="38"/>
                  </a:lnTo>
                  <a:lnTo>
                    <a:pt x="81" y="28"/>
                  </a:lnTo>
                  <a:lnTo>
                    <a:pt x="110" y="19"/>
                  </a:lnTo>
                  <a:lnTo>
                    <a:pt x="138" y="14"/>
                  </a:lnTo>
                  <a:lnTo>
                    <a:pt x="165" y="12"/>
                  </a:lnTo>
                  <a:lnTo>
                    <a:pt x="189" y="12"/>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70" name="Freeform 134"/>
            <p:cNvSpPr>
              <a:spLocks/>
            </p:cNvSpPr>
            <p:nvPr/>
          </p:nvSpPr>
          <p:spPr bwMode="auto">
            <a:xfrm>
              <a:off x="701" y="663"/>
              <a:ext cx="58" cy="70"/>
            </a:xfrm>
            <a:custGeom>
              <a:avLst/>
              <a:gdLst>
                <a:gd name="T0" fmla="*/ 269 w 269"/>
                <a:gd name="T1" fmla="*/ 0 h 236"/>
                <a:gd name="T2" fmla="*/ 267 w 269"/>
                <a:gd name="T3" fmla="*/ 48 h 236"/>
                <a:gd name="T4" fmla="*/ 263 w 269"/>
                <a:gd name="T5" fmla="*/ 86 h 236"/>
                <a:gd name="T6" fmla="*/ 256 w 269"/>
                <a:gd name="T7" fmla="*/ 115 h 236"/>
                <a:gd name="T8" fmla="*/ 247 w 269"/>
                <a:gd name="T9" fmla="*/ 140 h 236"/>
                <a:gd name="T10" fmla="*/ 232 w 269"/>
                <a:gd name="T11" fmla="*/ 161 h 236"/>
                <a:gd name="T12" fmla="*/ 216 w 269"/>
                <a:gd name="T13" fmla="*/ 183 h 236"/>
                <a:gd name="T14" fmla="*/ 194 w 269"/>
                <a:gd name="T15" fmla="*/ 205 h 236"/>
                <a:gd name="T16" fmla="*/ 171 w 269"/>
                <a:gd name="T17" fmla="*/ 234 h 236"/>
                <a:gd name="T18" fmla="*/ 165 w 269"/>
                <a:gd name="T19" fmla="*/ 235 h 236"/>
                <a:gd name="T20" fmla="*/ 155 w 269"/>
                <a:gd name="T21" fmla="*/ 236 h 236"/>
                <a:gd name="T22" fmla="*/ 142 w 269"/>
                <a:gd name="T23" fmla="*/ 234 h 236"/>
                <a:gd name="T24" fmla="*/ 127 w 269"/>
                <a:gd name="T25" fmla="*/ 231 h 236"/>
                <a:gd name="T26" fmla="*/ 105 w 269"/>
                <a:gd name="T27" fmla="*/ 227 h 236"/>
                <a:gd name="T28" fmla="*/ 80 w 269"/>
                <a:gd name="T29" fmla="*/ 223 h 236"/>
                <a:gd name="T30" fmla="*/ 51 w 269"/>
                <a:gd name="T31" fmla="*/ 220 h 236"/>
                <a:gd name="T32" fmla="*/ 18 w 269"/>
                <a:gd name="T33" fmla="*/ 216 h 236"/>
                <a:gd name="T34" fmla="*/ 15 w 269"/>
                <a:gd name="T35" fmla="*/ 215 h 236"/>
                <a:gd name="T36" fmla="*/ 12 w 269"/>
                <a:gd name="T37" fmla="*/ 215 h 236"/>
                <a:gd name="T38" fmla="*/ 6 w 269"/>
                <a:gd name="T39" fmla="*/ 211 h 236"/>
                <a:gd name="T40" fmla="*/ 0 w 269"/>
                <a:gd name="T41" fmla="*/ 208 h 236"/>
                <a:gd name="T42" fmla="*/ 25 w 269"/>
                <a:gd name="T43" fmla="*/ 192 h 236"/>
                <a:gd name="T44" fmla="*/ 59 w 269"/>
                <a:gd name="T45" fmla="*/ 166 h 236"/>
                <a:gd name="T46" fmla="*/ 99 w 269"/>
                <a:gd name="T47" fmla="*/ 133 h 236"/>
                <a:gd name="T48" fmla="*/ 144 w 269"/>
                <a:gd name="T49" fmla="*/ 96 h 236"/>
                <a:gd name="T50" fmla="*/ 185 w 269"/>
                <a:gd name="T51" fmla="*/ 59 h 236"/>
                <a:gd name="T52" fmla="*/ 223 w 269"/>
                <a:gd name="T53" fmla="*/ 29 h 236"/>
                <a:gd name="T54" fmla="*/ 251 w 269"/>
                <a:gd name="T55" fmla="*/ 7 h 236"/>
                <a:gd name="T56" fmla="*/ 269 w 269"/>
                <a:gd name="T5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9" h="236">
                  <a:moveTo>
                    <a:pt x="269" y="0"/>
                  </a:moveTo>
                  <a:lnTo>
                    <a:pt x="267" y="48"/>
                  </a:lnTo>
                  <a:lnTo>
                    <a:pt x="263" y="86"/>
                  </a:lnTo>
                  <a:lnTo>
                    <a:pt x="256" y="115"/>
                  </a:lnTo>
                  <a:lnTo>
                    <a:pt x="247" y="140"/>
                  </a:lnTo>
                  <a:lnTo>
                    <a:pt x="232" y="161"/>
                  </a:lnTo>
                  <a:lnTo>
                    <a:pt x="216" y="183"/>
                  </a:lnTo>
                  <a:lnTo>
                    <a:pt x="194" y="205"/>
                  </a:lnTo>
                  <a:lnTo>
                    <a:pt x="171" y="234"/>
                  </a:lnTo>
                  <a:lnTo>
                    <a:pt x="165" y="235"/>
                  </a:lnTo>
                  <a:lnTo>
                    <a:pt x="155" y="236"/>
                  </a:lnTo>
                  <a:lnTo>
                    <a:pt x="142" y="234"/>
                  </a:lnTo>
                  <a:lnTo>
                    <a:pt x="127" y="231"/>
                  </a:lnTo>
                  <a:lnTo>
                    <a:pt x="105" y="227"/>
                  </a:lnTo>
                  <a:lnTo>
                    <a:pt x="80" y="223"/>
                  </a:lnTo>
                  <a:lnTo>
                    <a:pt x="51" y="220"/>
                  </a:lnTo>
                  <a:lnTo>
                    <a:pt x="18" y="216"/>
                  </a:lnTo>
                  <a:lnTo>
                    <a:pt x="15" y="215"/>
                  </a:lnTo>
                  <a:lnTo>
                    <a:pt x="12" y="215"/>
                  </a:lnTo>
                  <a:lnTo>
                    <a:pt x="6" y="211"/>
                  </a:lnTo>
                  <a:lnTo>
                    <a:pt x="0" y="208"/>
                  </a:lnTo>
                  <a:lnTo>
                    <a:pt x="25" y="192"/>
                  </a:lnTo>
                  <a:lnTo>
                    <a:pt x="59" y="166"/>
                  </a:lnTo>
                  <a:lnTo>
                    <a:pt x="99" y="133"/>
                  </a:lnTo>
                  <a:lnTo>
                    <a:pt x="144" y="96"/>
                  </a:lnTo>
                  <a:lnTo>
                    <a:pt x="185" y="59"/>
                  </a:lnTo>
                  <a:lnTo>
                    <a:pt x="223" y="29"/>
                  </a:lnTo>
                  <a:lnTo>
                    <a:pt x="251" y="7"/>
                  </a:lnTo>
                  <a:lnTo>
                    <a:pt x="26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71" name="Freeform 135"/>
            <p:cNvSpPr>
              <a:spLocks/>
            </p:cNvSpPr>
            <p:nvPr/>
          </p:nvSpPr>
          <p:spPr bwMode="auto">
            <a:xfrm>
              <a:off x="777" y="666"/>
              <a:ext cx="94" cy="64"/>
            </a:xfrm>
            <a:custGeom>
              <a:avLst/>
              <a:gdLst>
                <a:gd name="T0" fmla="*/ 18 w 432"/>
                <a:gd name="T1" fmla="*/ 7 h 215"/>
                <a:gd name="T2" fmla="*/ 24 w 432"/>
                <a:gd name="T3" fmla="*/ 13 h 215"/>
                <a:gd name="T4" fmla="*/ 31 w 432"/>
                <a:gd name="T5" fmla="*/ 21 h 215"/>
                <a:gd name="T6" fmla="*/ 37 w 432"/>
                <a:gd name="T7" fmla="*/ 30 h 215"/>
                <a:gd name="T8" fmla="*/ 44 w 432"/>
                <a:gd name="T9" fmla="*/ 39 h 215"/>
                <a:gd name="T10" fmla="*/ 50 w 432"/>
                <a:gd name="T11" fmla="*/ 48 h 215"/>
                <a:gd name="T12" fmla="*/ 57 w 432"/>
                <a:gd name="T13" fmla="*/ 58 h 215"/>
                <a:gd name="T14" fmla="*/ 64 w 432"/>
                <a:gd name="T15" fmla="*/ 69 h 215"/>
                <a:gd name="T16" fmla="*/ 71 w 432"/>
                <a:gd name="T17" fmla="*/ 79 h 215"/>
                <a:gd name="T18" fmla="*/ 130 w 432"/>
                <a:gd name="T19" fmla="*/ 86 h 215"/>
                <a:gd name="T20" fmla="*/ 179 w 432"/>
                <a:gd name="T21" fmla="*/ 98 h 215"/>
                <a:gd name="T22" fmla="*/ 218 w 432"/>
                <a:gd name="T23" fmla="*/ 111 h 215"/>
                <a:gd name="T24" fmla="*/ 255 w 432"/>
                <a:gd name="T25" fmla="*/ 126 h 215"/>
                <a:gd name="T26" fmla="*/ 289 w 432"/>
                <a:gd name="T27" fmla="*/ 137 h 215"/>
                <a:gd name="T28" fmla="*/ 328 w 432"/>
                <a:gd name="T29" fmla="*/ 149 h 215"/>
                <a:gd name="T30" fmla="*/ 374 w 432"/>
                <a:gd name="T31" fmla="*/ 156 h 215"/>
                <a:gd name="T32" fmla="*/ 432 w 432"/>
                <a:gd name="T33" fmla="*/ 160 h 215"/>
                <a:gd name="T34" fmla="*/ 425 w 432"/>
                <a:gd name="T35" fmla="*/ 168 h 215"/>
                <a:gd name="T36" fmla="*/ 413 w 432"/>
                <a:gd name="T37" fmla="*/ 178 h 215"/>
                <a:gd name="T38" fmla="*/ 396 w 432"/>
                <a:gd name="T39" fmla="*/ 185 h 215"/>
                <a:gd name="T40" fmla="*/ 377 w 432"/>
                <a:gd name="T41" fmla="*/ 193 h 215"/>
                <a:gd name="T42" fmla="*/ 356 w 432"/>
                <a:gd name="T43" fmla="*/ 199 h 215"/>
                <a:gd name="T44" fmla="*/ 334 w 432"/>
                <a:gd name="T45" fmla="*/ 205 h 215"/>
                <a:gd name="T46" fmla="*/ 313 w 432"/>
                <a:gd name="T47" fmla="*/ 210 h 215"/>
                <a:gd name="T48" fmla="*/ 296 w 432"/>
                <a:gd name="T49" fmla="*/ 215 h 215"/>
                <a:gd name="T50" fmla="*/ 274 w 432"/>
                <a:gd name="T51" fmla="*/ 213 h 215"/>
                <a:gd name="T52" fmla="*/ 251 w 432"/>
                <a:gd name="T53" fmla="*/ 213 h 215"/>
                <a:gd name="T54" fmla="*/ 226 w 432"/>
                <a:gd name="T55" fmla="*/ 213 h 215"/>
                <a:gd name="T56" fmla="*/ 203 w 432"/>
                <a:gd name="T57" fmla="*/ 213 h 215"/>
                <a:gd name="T58" fmla="*/ 178 w 432"/>
                <a:gd name="T59" fmla="*/ 211 h 215"/>
                <a:gd name="T60" fmla="*/ 155 w 432"/>
                <a:gd name="T61" fmla="*/ 210 h 215"/>
                <a:gd name="T62" fmla="*/ 134 w 432"/>
                <a:gd name="T63" fmla="*/ 207 h 215"/>
                <a:gd name="T64" fmla="*/ 116 w 432"/>
                <a:gd name="T65" fmla="*/ 205 h 215"/>
                <a:gd name="T66" fmla="*/ 91 w 432"/>
                <a:gd name="T67" fmla="*/ 200 h 215"/>
                <a:gd name="T68" fmla="*/ 71 w 432"/>
                <a:gd name="T69" fmla="*/ 196 h 215"/>
                <a:gd name="T70" fmla="*/ 56 w 432"/>
                <a:gd name="T71" fmla="*/ 191 h 215"/>
                <a:gd name="T72" fmla="*/ 45 w 432"/>
                <a:gd name="T73" fmla="*/ 187 h 215"/>
                <a:gd name="T74" fmla="*/ 37 w 432"/>
                <a:gd name="T75" fmla="*/ 184 h 215"/>
                <a:gd name="T76" fmla="*/ 33 w 432"/>
                <a:gd name="T77" fmla="*/ 180 h 215"/>
                <a:gd name="T78" fmla="*/ 32 w 432"/>
                <a:gd name="T79" fmla="*/ 178 h 215"/>
                <a:gd name="T80" fmla="*/ 35 w 432"/>
                <a:gd name="T81" fmla="*/ 178 h 215"/>
                <a:gd name="T82" fmla="*/ 33 w 432"/>
                <a:gd name="T83" fmla="*/ 154 h 215"/>
                <a:gd name="T84" fmla="*/ 31 w 432"/>
                <a:gd name="T85" fmla="*/ 134 h 215"/>
                <a:gd name="T86" fmla="*/ 25 w 432"/>
                <a:gd name="T87" fmla="*/ 114 h 215"/>
                <a:gd name="T88" fmla="*/ 20 w 432"/>
                <a:gd name="T89" fmla="*/ 96 h 215"/>
                <a:gd name="T90" fmla="*/ 14 w 432"/>
                <a:gd name="T91" fmla="*/ 75 h 215"/>
                <a:gd name="T92" fmla="*/ 8 w 432"/>
                <a:gd name="T93" fmla="*/ 54 h 215"/>
                <a:gd name="T94" fmla="*/ 2 w 432"/>
                <a:gd name="T95" fmla="*/ 32 h 215"/>
                <a:gd name="T96" fmla="*/ 0 w 432"/>
                <a:gd name="T97" fmla="*/ 7 h 215"/>
                <a:gd name="T98" fmla="*/ 3 w 432"/>
                <a:gd name="T99" fmla="*/ 1 h 215"/>
                <a:gd name="T100" fmla="*/ 8 w 432"/>
                <a:gd name="T101" fmla="*/ 0 h 215"/>
                <a:gd name="T102" fmla="*/ 12 w 432"/>
                <a:gd name="T103" fmla="*/ 1 h 215"/>
                <a:gd name="T104" fmla="*/ 18 w 432"/>
                <a:gd name="T105" fmla="*/ 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2" h="215">
                  <a:moveTo>
                    <a:pt x="18" y="7"/>
                  </a:moveTo>
                  <a:lnTo>
                    <a:pt x="24" y="13"/>
                  </a:lnTo>
                  <a:lnTo>
                    <a:pt x="31" y="21"/>
                  </a:lnTo>
                  <a:lnTo>
                    <a:pt x="37" y="30"/>
                  </a:lnTo>
                  <a:lnTo>
                    <a:pt x="44" y="39"/>
                  </a:lnTo>
                  <a:lnTo>
                    <a:pt x="50" y="48"/>
                  </a:lnTo>
                  <a:lnTo>
                    <a:pt x="57" y="58"/>
                  </a:lnTo>
                  <a:lnTo>
                    <a:pt x="64" y="69"/>
                  </a:lnTo>
                  <a:lnTo>
                    <a:pt x="71" y="79"/>
                  </a:lnTo>
                  <a:lnTo>
                    <a:pt x="130" y="86"/>
                  </a:lnTo>
                  <a:lnTo>
                    <a:pt x="179" y="98"/>
                  </a:lnTo>
                  <a:lnTo>
                    <a:pt x="218" y="111"/>
                  </a:lnTo>
                  <a:lnTo>
                    <a:pt x="255" y="126"/>
                  </a:lnTo>
                  <a:lnTo>
                    <a:pt x="289" y="137"/>
                  </a:lnTo>
                  <a:lnTo>
                    <a:pt x="328" y="149"/>
                  </a:lnTo>
                  <a:lnTo>
                    <a:pt x="374" y="156"/>
                  </a:lnTo>
                  <a:lnTo>
                    <a:pt x="432" y="160"/>
                  </a:lnTo>
                  <a:lnTo>
                    <a:pt x="425" y="168"/>
                  </a:lnTo>
                  <a:lnTo>
                    <a:pt x="413" y="178"/>
                  </a:lnTo>
                  <a:lnTo>
                    <a:pt x="396" y="185"/>
                  </a:lnTo>
                  <a:lnTo>
                    <a:pt x="377" y="193"/>
                  </a:lnTo>
                  <a:lnTo>
                    <a:pt x="356" y="199"/>
                  </a:lnTo>
                  <a:lnTo>
                    <a:pt x="334" y="205"/>
                  </a:lnTo>
                  <a:lnTo>
                    <a:pt x="313" y="210"/>
                  </a:lnTo>
                  <a:lnTo>
                    <a:pt x="296" y="215"/>
                  </a:lnTo>
                  <a:lnTo>
                    <a:pt x="274" y="213"/>
                  </a:lnTo>
                  <a:lnTo>
                    <a:pt x="251" y="213"/>
                  </a:lnTo>
                  <a:lnTo>
                    <a:pt x="226" y="213"/>
                  </a:lnTo>
                  <a:lnTo>
                    <a:pt x="203" y="213"/>
                  </a:lnTo>
                  <a:lnTo>
                    <a:pt x="178" y="211"/>
                  </a:lnTo>
                  <a:lnTo>
                    <a:pt x="155" y="210"/>
                  </a:lnTo>
                  <a:lnTo>
                    <a:pt x="134" y="207"/>
                  </a:lnTo>
                  <a:lnTo>
                    <a:pt x="116" y="205"/>
                  </a:lnTo>
                  <a:lnTo>
                    <a:pt x="91" y="200"/>
                  </a:lnTo>
                  <a:lnTo>
                    <a:pt x="71" y="196"/>
                  </a:lnTo>
                  <a:lnTo>
                    <a:pt x="56" y="191"/>
                  </a:lnTo>
                  <a:lnTo>
                    <a:pt x="45" y="187"/>
                  </a:lnTo>
                  <a:lnTo>
                    <a:pt x="37" y="184"/>
                  </a:lnTo>
                  <a:lnTo>
                    <a:pt x="33" y="180"/>
                  </a:lnTo>
                  <a:lnTo>
                    <a:pt x="32" y="178"/>
                  </a:lnTo>
                  <a:lnTo>
                    <a:pt x="35" y="178"/>
                  </a:lnTo>
                  <a:lnTo>
                    <a:pt x="33" y="154"/>
                  </a:lnTo>
                  <a:lnTo>
                    <a:pt x="31" y="134"/>
                  </a:lnTo>
                  <a:lnTo>
                    <a:pt x="25" y="114"/>
                  </a:lnTo>
                  <a:lnTo>
                    <a:pt x="20" y="96"/>
                  </a:lnTo>
                  <a:lnTo>
                    <a:pt x="14" y="75"/>
                  </a:lnTo>
                  <a:lnTo>
                    <a:pt x="8" y="54"/>
                  </a:lnTo>
                  <a:lnTo>
                    <a:pt x="2" y="32"/>
                  </a:lnTo>
                  <a:lnTo>
                    <a:pt x="0" y="7"/>
                  </a:lnTo>
                  <a:lnTo>
                    <a:pt x="3" y="1"/>
                  </a:lnTo>
                  <a:lnTo>
                    <a:pt x="8" y="0"/>
                  </a:lnTo>
                  <a:lnTo>
                    <a:pt x="12" y="1"/>
                  </a:lnTo>
                  <a:lnTo>
                    <a:pt x="18" y="7"/>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72" name="Freeform 136"/>
            <p:cNvSpPr>
              <a:spLocks/>
            </p:cNvSpPr>
            <p:nvPr/>
          </p:nvSpPr>
          <p:spPr bwMode="auto">
            <a:xfrm>
              <a:off x="762" y="684"/>
              <a:ext cx="7" cy="57"/>
            </a:xfrm>
            <a:custGeom>
              <a:avLst/>
              <a:gdLst>
                <a:gd name="T0" fmla="*/ 34 w 34"/>
                <a:gd name="T1" fmla="*/ 0 h 188"/>
                <a:gd name="T2" fmla="*/ 34 w 34"/>
                <a:gd name="T3" fmla="*/ 26 h 188"/>
                <a:gd name="T4" fmla="*/ 34 w 34"/>
                <a:gd name="T5" fmla="*/ 52 h 188"/>
                <a:gd name="T6" fmla="*/ 34 w 34"/>
                <a:gd name="T7" fmla="*/ 75 h 188"/>
                <a:gd name="T8" fmla="*/ 34 w 34"/>
                <a:gd name="T9" fmla="*/ 100 h 188"/>
                <a:gd name="T10" fmla="*/ 34 w 34"/>
                <a:gd name="T11" fmla="*/ 123 h 188"/>
                <a:gd name="T12" fmla="*/ 34 w 34"/>
                <a:gd name="T13" fmla="*/ 145 h 188"/>
                <a:gd name="T14" fmla="*/ 34 w 34"/>
                <a:gd name="T15" fmla="*/ 167 h 188"/>
                <a:gd name="T16" fmla="*/ 34 w 34"/>
                <a:gd name="T17" fmla="*/ 188 h 188"/>
                <a:gd name="T18" fmla="*/ 27 w 34"/>
                <a:gd name="T19" fmla="*/ 187 h 188"/>
                <a:gd name="T20" fmla="*/ 20 w 34"/>
                <a:gd name="T21" fmla="*/ 187 h 188"/>
                <a:gd name="T22" fmla="*/ 13 w 34"/>
                <a:gd name="T23" fmla="*/ 183 h 188"/>
                <a:gd name="T24" fmla="*/ 7 w 34"/>
                <a:gd name="T25" fmla="*/ 180 h 188"/>
                <a:gd name="T26" fmla="*/ 4 w 34"/>
                <a:gd name="T27" fmla="*/ 167 h 188"/>
                <a:gd name="T28" fmla="*/ 3 w 34"/>
                <a:gd name="T29" fmla="*/ 147 h 188"/>
                <a:gd name="T30" fmla="*/ 0 w 34"/>
                <a:gd name="T31" fmla="*/ 121 h 188"/>
                <a:gd name="T32" fmla="*/ 0 w 34"/>
                <a:gd name="T33" fmla="*/ 92 h 188"/>
                <a:gd name="T34" fmla="*/ 1 w 34"/>
                <a:gd name="T35" fmla="*/ 61 h 188"/>
                <a:gd name="T36" fmla="*/ 6 w 34"/>
                <a:gd name="T37" fmla="*/ 35 h 188"/>
                <a:gd name="T38" fmla="*/ 16 w 34"/>
                <a:gd name="T39" fmla="*/ 13 h 188"/>
                <a:gd name="T40" fmla="*/ 34 w 34"/>
                <a:gd name="T4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188">
                  <a:moveTo>
                    <a:pt x="34" y="0"/>
                  </a:moveTo>
                  <a:lnTo>
                    <a:pt x="34" y="26"/>
                  </a:lnTo>
                  <a:lnTo>
                    <a:pt x="34" y="52"/>
                  </a:lnTo>
                  <a:lnTo>
                    <a:pt x="34" y="75"/>
                  </a:lnTo>
                  <a:lnTo>
                    <a:pt x="34" y="100"/>
                  </a:lnTo>
                  <a:lnTo>
                    <a:pt x="34" y="123"/>
                  </a:lnTo>
                  <a:lnTo>
                    <a:pt x="34" y="145"/>
                  </a:lnTo>
                  <a:lnTo>
                    <a:pt x="34" y="167"/>
                  </a:lnTo>
                  <a:lnTo>
                    <a:pt x="34" y="188"/>
                  </a:lnTo>
                  <a:lnTo>
                    <a:pt x="27" y="187"/>
                  </a:lnTo>
                  <a:lnTo>
                    <a:pt x="20" y="187"/>
                  </a:lnTo>
                  <a:lnTo>
                    <a:pt x="13" y="183"/>
                  </a:lnTo>
                  <a:lnTo>
                    <a:pt x="7" y="180"/>
                  </a:lnTo>
                  <a:lnTo>
                    <a:pt x="4" y="167"/>
                  </a:lnTo>
                  <a:lnTo>
                    <a:pt x="3" y="147"/>
                  </a:lnTo>
                  <a:lnTo>
                    <a:pt x="0" y="121"/>
                  </a:lnTo>
                  <a:lnTo>
                    <a:pt x="0" y="92"/>
                  </a:lnTo>
                  <a:lnTo>
                    <a:pt x="1" y="61"/>
                  </a:lnTo>
                  <a:lnTo>
                    <a:pt x="6" y="35"/>
                  </a:lnTo>
                  <a:lnTo>
                    <a:pt x="16" y="13"/>
                  </a:lnTo>
                  <a:lnTo>
                    <a:pt x="34"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73" name="Freeform 137"/>
            <p:cNvSpPr>
              <a:spLocks/>
            </p:cNvSpPr>
            <p:nvPr/>
          </p:nvSpPr>
          <p:spPr bwMode="auto">
            <a:xfrm>
              <a:off x="695" y="733"/>
              <a:ext cx="37" cy="20"/>
            </a:xfrm>
            <a:custGeom>
              <a:avLst/>
              <a:gdLst>
                <a:gd name="T0" fmla="*/ 126 w 171"/>
                <a:gd name="T1" fmla="*/ 8 h 66"/>
                <a:gd name="T2" fmla="*/ 137 w 171"/>
                <a:gd name="T3" fmla="*/ 13 h 66"/>
                <a:gd name="T4" fmla="*/ 149 w 171"/>
                <a:gd name="T5" fmla="*/ 17 h 66"/>
                <a:gd name="T6" fmla="*/ 152 w 171"/>
                <a:gd name="T7" fmla="*/ 18 h 66"/>
                <a:gd name="T8" fmla="*/ 158 w 171"/>
                <a:gd name="T9" fmla="*/ 20 h 66"/>
                <a:gd name="T10" fmla="*/ 164 w 171"/>
                <a:gd name="T11" fmla="*/ 23 h 66"/>
                <a:gd name="T12" fmla="*/ 171 w 171"/>
                <a:gd name="T13" fmla="*/ 26 h 66"/>
                <a:gd name="T14" fmla="*/ 164 w 171"/>
                <a:gd name="T15" fmla="*/ 45 h 66"/>
                <a:gd name="T16" fmla="*/ 151 w 171"/>
                <a:gd name="T17" fmla="*/ 57 h 66"/>
                <a:gd name="T18" fmla="*/ 135 w 171"/>
                <a:gd name="T19" fmla="*/ 64 h 66"/>
                <a:gd name="T20" fmla="*/ 114 w 171"/>
                <a:gd name="T21" fmla="*/ 66 h 66"/>
                <a:gd name="T22" fmla="*/ 91 w 171"/>
                <a:gd name="T23" fmla="*/ 64 h 66"/>
                <a:gd name="T24" fmla="*/ 67 w 171"/>
                <a:gd name="T25" fmla="*/ 61 h 66"/>
                <a:gd name="T26" fmla="*/ 42 w 171"/>
                <a:gd name="T27" fmla="*/ 56 h 66"/>
                <a:gd name="T28" fmla="*/ 18 w 171"/>
                <a:gd name="T29" fmla="*/ 53 h 66"/>
                <a:gd name="T30" fmla="*/ 16 w 171"/>
                <a:gd name="T31" fmla="*/ 49 h 66"/>
                <a:gd name="T32" fmla="*/ 12 w 171"/>
                <a:gd name="T33" fmla="*/ 39 h 66"/>
                <a:gd name="T34" fmla="*/ 6 w 171"/>
                <a:gd name="T35" fmla="*/ 30 h 66"/>
                <a:gd name="T36" fmla="*/ 0 w 171"/>
                <a:gd name="T37" fmla="*/ 26 h 66"/>
                <a:gd name="T38" fmla="*/ 14 w 171"/>
                <a:gd name="T39" fmla="*/ 11 h 66"/>
                <a:gd name="T40" fmla="*/ 28 w 171"/>
                <a:gd name="T41" fmla="*/ 4 h 66"/>
                <a:gd name="T42" fmla="*/ 43 w 171"/>
                <a:gd name="T43" fmla="*/ 0 h 66"/>
                <a:gd name="T44" fmla="*/ 60 w 171"/>
                <a:gd name="T45" fmla="*/ 0 h 66"/>
                <a:gd name="T46" fmla="*/ 75 w 171"/>
                <a:gd name="T47" fmla="*/ 1 h 66"/>
                <a:gd name="T48" fmla="*/ 92 w 171"/>
                <a:gd name="T49" fmla="*/ 4 h 66"/>
                <a:gd name="T50" fmla="*/ 108 w 171"/>
                <a:gd name="T51" fmla="*/ 6 h 66"/>
                <a:gd name="T52" fmla="*/ 126 w 171"/>
                <a:gd name="T53" fmla="*/ 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1" h="66">
                  <a:moveTo>
                    <a:pt x="126" y="8"/>
                  </a:moveTo>
                  <a:lnTo>
                    <a:pt x="137" y="13"/>
                  </a:lnTo>
                  <a:lnTo>
                    <a:pt x="149" y="17"/>
                  </a:lnTo>
                  <a:lnTo>
                    <a:pt x="152" y="18"/>
                  </a:lnTo>
                  <a:lnTo>
                    <a:pt x="158" y="20"/>
                  </a:lnTo>
                  <a:lnTo>
                    <a:pt x="164" y="23"/>
                  </a:lnTo>
                  <a:lnTo>
                    <a:pt x="171" y="26"/>
                  </a:lnTo>
                  <a:lnTo>
                    <a:pt x="164" y="45"/>
                  </a:lnTo>
                  <a:lnTo>
                    <a:pt x="151" y="57"/>
                  </a:lnTo>
                  <a:lnTo>
                    <a:pt x="135" y="64"/>
                  </a:lnTo>
                  <a:lnTo>
                    <a:pt x="114" y="66"/>
                  </a:lnTo>
                  <a:lnTo>
                    <a:pt x="91" y="64"/>
                  </a:lnTo>
                  <a:lnTo>
                    <a:pt x="67" y="61"/>
                  </a:lnTo>
                  <a:lnTo>
                    <a:pt x="42" y="56"/>
                  </a:lnTo>
                  <a:lnTo>
                    <a:pt x="18" y="53"/>
                  </a:lnTo>
                  <a:lnTo>
                    <a:pt x="16" y="49"/>
                  </a:lnTo>
                  <a:lnTo>
                    <a:pt x="12" y="39"/>
                  </a:lnTo>
                  <a:lnTo>
                    <a:pt x="6" y="30"/>
                  </a:lnTo>
                  <a:lnTo>
                    <a:pt x="0" y="26"/>
                  </a:lnTo>
                  <a:lnTo>
                    <a:pt x="14" y="11"/>
                  </a:lnTo>
                  <a:lnTo>
                    <a:pt x="28" y="4"/>
                  </a:lnTo>
                  <a:lnTo>
                    <a:pt x="43" y="0"/>
                  </a:lnTo>
                  <a:lnTo>
                    <a:pt x="60" y="0"/>
                  </a:lnTo>
                  <a:lnTo>
                    <a:pt x="75" y="1"/>
                  </a:lnTo>
                  <a:lnTo>
                    <a:pt x="92" y="4"/>
                  </a:lnTo>
                  <a:lnTo>
                    <a:pt x="108" y="6"/>
                  </a:lnTo>
                  <a:lnTo>
                    <a:pt x="126" y="8"/>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74" name="Freeform 138"/>
            <p:cNvSpPr>
              <a:spLocks/>
            </p:cNvSpPr>
            <p:nvPr/>
          </p:nvSpPr>
          <p:spPr bwMode="auto">
            <a:xfrm>
              <a:off x="623" y="741"/>
              <a:ext cx="135" cy="96"/>
            </a:xfrm>
            <a:custGeom>
              <a:avLst/>
              <a:gdLst>
                <a:gd name="T0" fmla="*/ 577 w 623"/>
                <a:gd name="T1" fmla="*/ 0 h 324"/>
                <a:gd name="T2" fmla="*/ 587 w 623"/>
                <a:gd name="T3" fmla="*/ 6 h 324"/>
                <a:gd name="T4" fmla="*/ 599 w 623"/>
                <a:gd name="T5" fmla="*/ 12 h 324"/>
                <a:gd name="T6" fmla="*/ 603 w 623"/>
                <a:gd name="T7" fmla="*/ 13 h 324"/>
                <a:gd name="T8" fmla="*/ 609 w 623"/>
                <a:gd name="T9" fmla="*/ 16 h 324"/>
                <a:gd name="T10" fmla="*/ 615 w 623"/>
                <a:gd name="T11" fmla="*/ 17 h 324"/>
                <a:gd name="T12" fmla="*/ 622 w 623"/>
                <a:gd name="T13" fmla="*/ 18 h 324"/>
                <a:gd name="T14" fmla="*/ 618 w 623"/>
                <a:gd name="T15" fmla="*/ 39 h 324"/>
                <a:gd name="T16" fmla="*/ 618 w 623"/>
                <a:gd name="T17" fmla="*/ 58 h 324"/>
                <a:gd name="T18" fmla="*/ 618 w 623"/>
                <a:gd name="T19" fmla="*/ 75 h 324"/>
                <a:gd name="T20" fmla="*/ 621 w 623"/>
                <a:gd name="T21" fmla="*/ 91 h 324"/>
                <a:gd name="T22" fmla="*/ 622 w 623"/>
                <a:gd name="T23" fmla="*/ 106 h 324"/>
                <a:gd name="T24" fmla="*/ 623 w 623"/>
                <a:gd name="T25" fmla="*/ 121 h 324"/>
                <a:gd name="T26" fmla="*/ 622 w 623"/>
                <a:gd name="T27" fmla="*/ 135 h 324"/>
                <a:gd name="T28" fmla="*/ 622 w 623"/>
                <a:gd name="T29" fmla="*/ 153 h 324"/>
                <a:gd name="T30" fmla="*/ 536 w 623"/>
                <a:gd name="T31" fmla="*/ 152 h 324"/>
                <a:gd name="T32" fmla="*/ 458 w 623"/>
                <a:gd name="T33" fmla="*/ 167 h 324"/>
                <a:gd name="T34" fmla="*/ 383 w 623"/>
                <a:gd name="T35" fmla="*/ 193 h 324"/>
                <a:gd name="T36" fmla="*/ 311 w 623"/>
                <a:gd name="T37" fmla="*/ 228 h 324"/>
                <a:gd name="T38" fmla="*/ 237 w 623"/>
                <a:gd name="T39" fmla="*/ 261 h 324"/>
                <a:gd name="T40" fmla="*/ 163 w 623"/>
                <a:gd name="T41" fmla="*/ 293 h 324"/>
                <a:gd name="T42" fmla="*/ 83 w 623"/>
                <a:gd name="T43" fmla="*/ 314 h 324"/>
                <a:gd name="T44" fmla="*/ 0 w 623"/>
                <a:gd name="T45" fmla="*/ 324 h 324"/>
                <a:gd name="T46" fmla="*/ 6 w 623"/>
                <a:gd name="T47" fmla="*/ 310 h 324"/>
                <a:gd name="T48" fmla="*/ 13 w 623"/>
                <a:gd name="T49" fmla="*/ 297 h 324"/>
                <a:gd name="T50" fmla="*/ 20 w 623"/>
                <a:gd name="T51" fmla="*/ 282 h 324"/>
                <a:gd name="T52" fmla="*/ 29 w 623"/>
                <a:gd name="T53" fmla="*/ 269 h 324"/>
                <a:gd name="T54" fmla="*/ 37 w 623"/>
                <a:gd name="T55" fmla="*/ 254 h 324"/>
                <a:gd name="T56" fmla="*/ 48 w 623"/>
                <a:gd name="T57" fmla="*/ 240 h 324"/>
                <a:gd name="T58" fmla="*/ 58 w 623"/>
                <a:gd name="T59" fmla="*/ 223 h 324"/>
                <a:gd name="T60" fmla="*/ 73 w 623"/>
                <a:gd name="T61" fmla="*/ 208 h 324"/>
                <a:gd name="T62" fmla="*/ 95 w 623"/>
                <a:gd name="T63" fmla="*/ 196 h 324"/>
                <a:gd name="T64" fmla="*/ 120 w 623"/>
                <a:gd name="T65" fmla="*/ 188 h 324"/>
                <a:gd name="T66" fmla="*/ 144 w 623"/>
                <a:gd name="T67" fmla="*/ 183 h 324"/>
                <a:gd name="T68" fmla="*/ 167 w 623"/>
                <a:gd name="T69" fmla="*/ 182 h 324"/>
                <a:gd name="T70" fmla="*/ 189 w 623"/>
                <a:gd name="T71" fmla="*/ 179 h 324"/>
                <a:gd name="T72" fmla="*/ 210 w 623"/>
                <a:gd name="T73" fmla="*/ 178 h 324"/>
                <a:gd name="T74" fmla="*/ 228 w 623"/>
                <a:gd name="T75" fmla="*/ 174 h 324"/>
                <a:gd name="T76" fmla="*/ 243 w 623"/>
                <a:gd name="T77" fmla="*/ 171 h 324"/>
                <a:gd name="T78" fmla="*/ 275 w 623"/>
                <a:gd name="T79" fmla="*/ 129 h 324"/>
                <a:gd name="T80" fmla="*/ 301 w 623"/>
                <a:gd name="T81" fmla="*/ 101 h 324"/>
                <a:gd name="T82" fmla="*/ 322 w 623"/>
                <a:gd name="T83" fmla="*/ 81 h 324"/>
                <a:gd name="T84" fmla="*/ 343 w 623"/>
                <a:gd name="T85" fmla="*/ 70 h 324"/>
                <a:gd name="T86" fmla="*/ 366 w 623"/>
                <a:gd name="T87" fmla="*/ 65 h 324"/>
                <a:gd name="T88" fmla="*/ 393 w 623"/>
                <a:gd name="T89" fmla="*/ 65 h 324"/>
                <a:gd name="T90" fmla="*/ 428 w 623"/>
                <a:gd name="T91" fmla="*/ 68 h 324"/>
                <a:gd name="T92" fmla="*/ 477 w 623"/>
                <a:gd name="T93" fmla="*/ 72 h 324"/>
                <a:gd name="T94" fmla="*/ 487 w 623"/>
                <a:gd name="T95" fmla="*/ 62 h 324"/>
                <a:gd name="T96" fmla="*/ 496 w 623"/>
                <a:gd name="T97" fmla="*/ 51 h 324"/>
                <a:gd name="T98" fmla="*/ 505 w 623"/>
                <a:gd name="T99" fmla="*/ 42 h 324"/>
                <a:gd name="T100" fmla="*/ 516 w 623"/>
                <a:gd name="T101" fmla="*/ 32 h 324"/>
                <a:gd name="T102" fmla="*/ 524 w 623"/>
                <a:gd name="T103" fmla="*/ 23 h 324"/>
                <a:gd name="T104" fmla="*/ 534 w 623"/>
                <a:gd name="T105" fmla="*/ 14 h 324"/>
                <a:gd name="T106" fmla="*/ 541 w 623"/>
                <a:gd name="T107" fmla="*/ 6 h 324"/>
                <a:gd name="T108" fmla="*/ 549 w 623"/>
                <a:gd name="T109" fmla="*/ 0 h 324"/>
                <a:gd name="T110" fmla="*/ 559 w 623"/>
                <a:gd name="T111" fmla="*/ 0 h 324"/>
                <a:gd name="T112" fmla="*/ 566 w 623"/>
                <a:gd name="T113" fmla="*/ 0 h 324"/>
                <a:gd name="T114" fmla="*/ 571 w 623"/>
                <a:gd name="T115" fmla="*/ 0 h 324"/>
                <a:gd name="T116" fmla="*/ 577 w 623"/>
                <a:gd name="T117"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3" h="324">
                  <a:moveTo>
                    <a:pt x="577" y="0"/>
                  </a:moveTo>
                  <a:lnTo>
                    <a:pt x="587" y="6"/>
                  </a:lnTo>
                  <a:lnTo>
                    <a:pt x="599" y="12"/>
                  </a:lnTo>
                  <a:lnTo>
                    <a:pt x="603" y="13"/>
                  </a:lnTo>
                  <a:lnTo>
                    <a:pt x="609" y="16"/>
                  </a:lnTo>
                  <a:lnTo>
                    <a:pt x="615" y="17"/>
                  </a:lnTo>
                  <a:lnTo>
                    <a:pt x="622" y="18"/>
                  </a:lnTo>
                  <a:lnTo>
                    <a:pt x="618" y="39"/>
                  </a:lnTo>
                  <a:lnTo>
                    <a:pt x="618" y="58"/>
                  </a:lnTo>
                  <a:lnTo>
                    <a:pt x="618" y="75"/>
                  </a:lnTo>
                  <a:lnTo>
                    <a:pt x="621" y="91"/>
                  </a:lnTo>
                  <a:lnTo>
                    <a:pt x="622" y="106"/>
                  </a:lnTo>
                  <a:lnTo>
                    <a:pt x="623" y="121"/>
                  </a:lnTo>
                  <a:lnTo>
                    <a:pt x="622" y="135"/>
                  </a:lnTo>
                  <a:lnTo>
                    <a:pt x="622" y="153"/>
                  </a:lnTo>
                  <a:lnTo>
                    <a:pt x="536" y="152"/>
                  </a:lnTo>
                  <a:lnTo>
                    <a:pt x="458" y="167"/>
                  </a:lnTo>
                  <a:lnTo>
                    <a:pt x="383" y="193"/>
                  </a:lnTo>
                  <a:lnTo>
                    <a:pt x="311" y="228"/>
                  </a:lnTo>
                  <a:lnTo>
                    <a:pt x="237" y="261"/>
                  </a:lnTo>
                  <a:lnTo>
                    <a:pt x="163" y="293"/>
                  </a:lnTo>
                  <a:lnTo>
                    <a:pt x="83" y="314"/>
                  </a:lnTo>
                  <a:lnTo>
                    <a:pt x="0" y="324"/>
                  </a:lnTo>
                  <a:lnTo>
                    <a:pt x="6" y="310"/>
                  </a:lnTo>
                  <a:lnTo>
                    <a:pt x="13" y="297"/>
                  </a:lnTo>
                  <a:lnTo>
                    <a:pt x="20" y="282"/>
                  </a:lnTo>
                  <a:lnTo>
                    <a:pt x="29" y="269"/>
                  </a:lnTo>
                  <a:lnTo>
                    <a:pt x="37" y="254"/>
                  </a:lnTo>
                  <a:lnTo>
                    <a:pt x="48" y="240"/>
                  </a:lnTo>
                  <a:lnTo>
                    <a:pt x="58" y="223"/>
                  </a:lnTo>
                  <a:lnTo>
                    <a:pt x="73" y="208"/>
                  </a:lnTo>
                  <a:lnTo>
                    <a:pt x="95" y="196"/>
                  </a:lnTo>
                  <a:lnTo>
                    <a:pt x="120" y="188"/>
                  </a:lnTo>
                  <a:lnTo>
                    <a:pt x="144" y="183"/>
                  </a:lnTo>
                  <a:lnTo>
                    <a:pt x="167" y="182"/>
                  </a:lnTo>
                  <a:lnTo>
                    <a:pt x="189" y="179"/>
                  </a:lnTo>
                  <a:lnTo>
                    <a:pt x="210" y="178"/>
                  </a:lnTo>
                  <a:lnTo>
                    <a:pt x="228" y="174"/>
                  </a:lnTo>
                  <a:lnTo>
                    <a:pt x="243" y="171"/>
                  </a:lnTo>
                  <a:lnTo>
                    <a:pt x="275" y="129"/>
                  </a:lnTo>
                  <a:lnTo>
                    <a:pt x="301" y="101"/>
                  </a:lnTo>
                  <a:lnTo>
                    <a:pt x="322" y="81"/>
                  </a:lnTo>
                  <a:lnTo>
                    <a:pt x="343" y="70"/>
                  </a:lnTo>
                  <a:lnTo>
                    <a:pt x="366" y="65"/>
                  </a:lnTo>
                  <a:lnTo>
                    <a:pt x="393" y="65"/>
                  </a:lnTo>
                  <a:lnTo>
                    <a:pt x="428" y="68"/>
                  </a:lnTo>
                  <a:lnTo>
                    <a:pt x="477" y="72"/>
                  </a:lnTo>
                  <a:lnTo>
                    <a:pt x="487" y="62"/>
                  </a:lnTo>
                  <a:lnTo>
                    <a:pt x="496" y="51"/>
                  </a:lnTo>
                  <a:lnTo>
                    <a:pt x="505" y="42"/>
                  </a:lnTo>
                  <a:lnTo>
                    <a:pt x="516" y="32"/>
                  </a:lnTo>
                  <a:lnTo>
                    <a:pt x="524" y="23"/>
                  </a:lnTo>
                  <a:lnTo>
                    <a:pt x="534" y="14"/>
                  </a:lnTo>
                  <a:lnTo>
                    <a:pt x="541" y="6"/>
                  </a:lnTo>
                  <a:lnTo>
                    <a:pt x="549" y="0"/>
                  </a:lnTo>
                  <a:lnTo>
                    <a:pt x="559" y="0"/>
                  </a:lnTo>
                  <a:lnTo>
                    <a:pt x="566" y="0"/>
                  </a:lnTo>
                  <a:lnTo>
                    <a:pt x="571" y="0"/>
                  </a:lnTo>
                  <a:lnTo>
                    <a:pt x="577"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75" name="Freeform 139"/>
            <p:cNvSpPr>
              <a:spLocks/>
            </p:cNvSpPr>
            <p:nvPr/>
          </p:nvSpPr>
          <p:spPr bwMode="auto">
            <a:xfrm>
              <a:off x="775" y="761"/>
              <a:ext cx="96" cy="76"/>
            </a:xfrm>
            <a:custGeom>
              <a:avLst/>
              <a:gdLst>
                <a:gd name="T0" fmla="*/ 153 w 442"/>
                <a:gd name="T1" fmla="*/ 3 h 255"/>
                <a:gd name="T2" fmla="*/ 202 w 442"/>
                <a:gd name="T3" fmla="*/ 14 h 255"/>
                <a:gd name="T4" fmla="*/ 238 w 442"/>
                <a:gd name="T5" fmla="*/ 25 h 255"/>
                <a:gd name="T6" fmla="*/ 263 w 442"/>
                <a:gd name="T7" fmla="*/ 32 h 255"/>
                <a:gd name="T8" fmla="*/ 283 w 442"/>
                <a:gd name="T9" fmla="*/ 39 h 255"/>
                <a:gd name="T10" fmla="*/ 299 w 442"/>
                <a:gd name="T11" fmla="*/ 43 h 255"/>
                <a:gd name="T12" fmla="*/ 318 w 442"/>
                <a:gd name="T13" fmla="*/ 46 h 255"/>
                <a:gd name="T14" fmla="*/ 343 w 442"/>
                <a:gd name="T15" fmla="*/ 47 h 255"/>
                <a:gd name="T16" fmla="*/ 379 w 442"/>
                <a:gd name="T17" fmla="*/ 49 h 255"/>
                <a:gd name="T18" fmla="*/ 381 w 442"/>
                <a:gd name="T19" fmla="*/ 79 h 255"/>
                <a:gd name="T20" fmla="*/ 388 w 442"/>
                <a:gd name="T21" fmla="*/ 108 h 255"/>
                <a:gd name="T22" fmla="*/ 398 w 442"/>
                <a:gd name="T23" fmla="*/ 133 h 255"/>
                <a:gd name="T24" fmla="*/ 410 w 442"/>
                <a:gd name="T25" fmla="*/ 159 h 255"/>
                <a:gd name="T26" fmla="*/ 420 w 442"/>
                <a:gd name="T27" fmla="*/ 181 h 255"/>
                <a:gd name="T28" fmla="*/ 431 w 442"/>
                <a:gd name="T29" fmla="*/ 205 h 255"/>
                <a:gd name="T30" fmla="*/ 438 w 442"/>
                <a:gd name="T31" fmla="*/ 229 h 255"/>
                <a:gd name="T32" fmla="*/ 442 w 442"/>
                <a:gd name="T33" fmla="*/ 255 h 255"/>
                <a:gd name="T34" fmla="*/ 425 w 442"/>
                <a:gd name="T35" fmla="*/ 248 h 255"/>
                <a:gd name="T36" fmla="*/ 411 w 442"/>
                <a:gd name="T37" fmla="*/ 238 h 255"/>
                <a:gd name="T38" fmla="*/ 397 w 442"/>
                <a:gd name="T39" fmla="*/ 224 h 255"/>
                <a:gd name="T40" fmla="*/ 384 w 442"/>
                <a:gd name="T41" fmla="*/ 211 h 255"/>
                <a:gd name="T42" fmla="*/ 368 w 442"/>
                <a:gd name="T43" fmla="*/ 197 h 255"/>
                <a:gd name="T44" fmla="*/ 350 w 442"/>
                <a:gd name="T45" fmla="*/ 185 h 255"/>
                <a:gd name="T46" fmla="*/ 330 w 442"/>
                <a:gd name="T47" fmla="*/ 177 h 255"/>
                <a:gd name="T48" fmla="*/ 306 w 442"/>
                <a:gd name="T49" fmla="*/ 174 h 255"/>
                <a:gd name="T50" fmla="*/ 298 w 442"/>
                <a:gd name="T51" fmla="*/ 181 h 255"/>
                <a:gd name="T52" fmla="*/ 291 w 442"/>
                <a:gd name="T53" fmla="*/ 193 h 255"/>
                <a:gd name="T54" fmla="*/ 286 w 442"/>
                <a:gd name="T55" fmla="*/ 199 h 255"/>
                <a:gd name="T56" fmla="*/ 282 w 442"/>
                <a:gd name="T57" fmla="*/ 205 h 255"/>
                <a:gd name="T58" fmla="*/ 276 w 442"/>
                <a:gd name="T59" fmla="*/ 212 h 255"/>
                <a:gd name="T60" fmla="*/ 271 w 442"/>
                <a:gd name="T61" fmla="*/ 219 h 255"/>
                <a:gd name="T62" fmla="*/ 234 w 442"/>
                <a:gd name="T63" fmla="*/ 212 h 255"/>
                <a:gd name="T64" fmla="*/ 198 w 442"/>
                <a:gd name="T65" fmla="*/ 197 h 255"/>
                <a:gd name="T66" fmla="*/ 164 w 442"/>
                <a:gd name="T67" fmla="*/ 173 h 255"/>
                <a:gd name="T68" fmla="*/ 132 w 442"/>
                <a:gd name="T69" fmla="*/ 146 h 255"/>
                <a:gd name="T70" fmla="*/ 99 w 442"/>
                <a:gd name="T71" fmla="*/ 115 h 255"/>
                <a:gd name="T72" fmla="*/ 66 w 442"/>
                <a:gd name="T73" fmla="*/ 85 h 255"/>
                <a:gd name="T74" fmla="*/ 32 w 442"/>
                <a:gd name="T75" fmla="*/ 58 h 255"/>
                <a:gd name="T76" fmla="*/ 0 w 442"/>
                <a:gd name="T77" fmla="*/ 39 h 255"/>
                <a:gd name="T78" fmla="*/ 0 w 442"/>
                <a:gd name="T79" fmla="*/ 33 h 255"/>
                <a:gd name="T80" fmla="*/ 2 w 442"/>
                <a:gd name="T81" fmla="*/ 28 h 255"/>
                <a:gd name="T82" fmla="*/ 2 w 442"/>
                <a:gd name="T83" fmla="*/ 25 h 255"/>
                <a:gd name="T84" fmla="*/ 4 w 442"/>
                <a:gd name="T85" fmla="*/ 22 h 255"/>
                <a:gd name="T86" fmla="*/ 6 w 442"/>
                <a:gd name="T87" fmla="*/ 18 h 255"/>
                <a:gd name="T88" fmla="*/ 10 w 442"/>
                <a:gd name="T89" fmla="*/ 12 h 255"/>
                <a:gd name="T90" fmla="*/ 25 w 442"/>
                <a:gd name="T91" fmla="*/ 5 h 255"/>
                <a:gd name="T92" fmla="*/ 43 w 442"/>
                <a:gd name="T93" fmla="*/ 2 h 255"/>
                <a:gd name="T94" fmla="*/ 60 w 442"/>
                <a:gd name="T95" fmla="*/ 0 h 255"/>
                <a:gd name="T96" fmla="*/ 77 w 442"/>
                <a:gd name="T97" fmla="*/ 0 h 255"/>
                <a:gd name="T98" fmla="*/ 95 w 442"/>
                <a:gd name="T99" fmla="*/ 0 h 255"/>
                <a:gd name="T100" fmla="*/ 113 w 442"/>
                <a:gd name="T101" fmla="*/ 1 h 255"/>
                <a:gd name="T102" fmla="*/ 132 w 442"/>
                <a:gd name="T103" fmla="*/ 2 h 255"/>
                <a:gd name="T104" fmla="*/ 153 w 442"/>
                <a:gd name="T105" fmla="*/ 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2" h="255">
                  <a:moveTo>
                    <a:pt x="153" y="3"/>
                  </a:moveTo>
                  <a:lnTo>
                    <a:pt x="202" y="14"/>
                  </a:lnTo>
                  <a:lnTo>
                    <a:pt x="238" y="25"/>
                  </a:lnTo>
                  <a:lnTo>
                    <a:pt x="263" y="32"/>
                  </a:lnTo>
                  <a:lnTo>
                    <a:pt x="283" y="39"/>
                  </a:lnTo>
                  <a:lnTo>
                    <a:pt x="299" y="43"/>
                  </a:lnTo>
                  <a:lnTo>
                    <a:pt x="318" y="46"/>
                  </a:lnTo>
                  <a:lnTo>
                    <a:pt x="343" y="47"/>
                  </a:lnTo>
                  <a:lnTo>
                    <a:pt x="379" y="49"/>
                  </a:lnTo>
                  <a:lnTo>
                    <a:pt x="381" y="79"/>
                  </a:lnTo>
                  <a:lnTo>
                    <a:pt x="388" y="108"/>
                  </a:lnTo>
                  <a:lnTo>
                    <a:pt x="398" y="133"/>
                  </a:lnTo>
                  <a:lnTo>
                    <a:pt x="410" y="159"/>
                  </a:lnTo>
                  <a:lnTo>
                    <a:pt x="420" y="181"/>
                  </a:lnTo>
                  <a:lnTo>
                    <a:pt x="431" y="205"/>
                  </a:lnTo>
                  <a:lnTo>
                    <a:pt x="438" y="229"/>
                  </a:lnTo>
                  <a:lnTo>
                    <a:pt x="442" y="255"/>
                  </a:lnTo>
                  <a:lnTo>
                    <a:pt x="425" y="248"/>
                  </a:lnTo>
                  <a:lnTo>
                    <a:pt x="411" y="238"/>
                  </a:lnTo>
                  <a:lnTo>
                    <a:pt x="397" y="224"/>
                  </a:lnTo>
                  <a:lnTo>
                    <a:pt x="384" y="211"/>
                  </a:lnTo>
                  <a:lnTo>
                    <a:pt x="368" y="197"/>
                  </a:lnTo>
                  <a:lnTo>
                    <a:pt x="350" y="185"/>
                  </a:lnTo>
                  <a:lnTo>
                    <a:pt x="330" y="177"/>
                  </a:lnTo>
                  <a:lnTo>
                    <a:pt x="306" y="174"/>
                  </a:lnTo>
                  <a:lnTo>
                    <a:pt x="298" y="181"/>
                  </a:lnTo>
                  <a:lnTo>
                    <a:pt x="291" y="193"/>
                  </a:lnTo>
                  <a:lnTo>
                    <a:pt x="286" y="199"/>
                  </a:lnTo>
                  <a:lnTo>
                    <a:pt x="282" y="205"/>
                  </a:lnTo>
                  <a:lnTo>
                    <a:pt x="276" y="212"/>
                  </a:lnTo>
                  <a:lnTo>
                    <a:pt x="271" y="219"/>
                  </a:lnTo>
                  <a:lnTo>
                    <a:pt x="234" y="212"/>
                  </a:lnTo>
                  <a:lnTo>
                    <a:pt x="198" y="197"/>
                  </a:lnTo>
                  <a:lnTo>
                    <a:pt x="164" y="173"/>
                  </a:lnTo>
                  <a:lnTo>
                    <a:pt x="132" y="146"/>
                  </a:lnTo>
                  <a:lnTo>
                    <a:pt x="99" y="115"/>
                  </a:lnTo>
                  <a:lnTo>
                    <a:pt x="66" y="85"/>
                  </a:lnTo>
                  <a:lnTo>
                    <a:pt x="32" y="58"/>
                  </a:lnTo>
                  <a:lnTo>
                    <a:pt x="0" y="39"/>
                  </a:lnTo>
                  <a:lnTo>
                    <a:pt x="0" y="33"/>
                  </a:lnTo>
                  <a:lnTo>
                    <a:pt x="2" y="28"/>
                  </a:lnTo>
                  <a:lnTo>
                    <a:pt x="2" y="25"/>
                  </a:lnTo>
                  <a:lnTo>
                    <a:pt x="4" y="22"/>
                  </a:lnTo>
                  <a:lnTo>
                    <a:pt x="6" y="18"/>
                  </a:lnTo>
                  <a:lnTo>
                    <a:pt x="10" y="12"/>
                  </a:lnTo>
                  <a:lnTo>
                    <a:pt x="25" y="5"/>
                  </a:lnTo>
                  <a:lnTo>
                    <a:pt x="43" y="2"/>
                  </a:lnTo>
                  <a:lnTo>
                    <a:pt x="60" y="0"/>
                  </a:lnTo>
                  <a:lnTo>
                    <a:pt x="77" y="0"/>
                  </a:lnTo>
                  <a:lnTo>
                    <a:pt x="95" y="0"/>
                  </a:lnTo>
                  <a:lnTo>
                    <a:pt x="113" y="1"/>
                  </a:lnTo>
                  <a:lnTo>
                    <a:pt x="132" y="2"/>
                  </a:lnTo>
                  <a:lnTo>
                    <a:pt x="153" y="3"/>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76" name="Freeform 140"/>
            <p:cNvSpPr>
              <a:spLocks/>
            </p:cNvSpPr>
            <p:nvPr/>
          </p:nvSpPr>
          <p:spPr bwMode="auto">
            <a:xfrm>
              <a:off x="762" y="749"/>
              <a:ext cx="7" cy="21"/>
            </a:xfrm>
            <a:custGeom>
              <a:avLst/>
              <a:gdLst>
                <a:gd name="T0" fmla="*/ 35 w 35"/>
                <a:gd name="T1" fmla="*/ 0 h 73"/>
                <a:gd name="T2" fmla="*/ 35 w 35"/>
                <a:gd name="T3" fmla="*/ 6 h 73"/>
                <a:gd name="T4" fmla="*/ 35 w 35"/>
                <a:gd name="T5" fmla="*/ 16 h 73"/>
                <a:gd name="T6" fmla="*/ 35 w 35"/>
                <a:gd name="T7" fmla="*/ 25 h 73"/>
                <a:gd name="T8" fmla="*/ 35 w 35"/>
                <a:gd name="T9" fmla="*/ 36 h 73"/>
                <a:gd name="T10" fmla="*/ 35 w 35"/>
                <a:gd name="T11" fmla="*/ 45 h 73"/>
                <a:gd name="T12" fmla="*/ 35 w 35"/>
                <a:gd name="T13" fmla="*/ 55 h 73"/>
                <a:gd name="T14" fmla="*/ 35 w 35"/>
                <a:gd name="T15" fmla="*/ 64 h 73"/>
                <a:gd name="T16" fmla="*/ 35 w 35"/>
                <a:gd name="T17" fmla="*/ 73 h 73"/>
                <a:gd name="T18" fmla="*/ 26 w 35"/>
                <a:gd name="T19" fmla="*/ 73 h 73"/>
                <a:gd name="T20" fmla="*/ 17 w 35"/>
                <a:gd name="T21" fmla="*/ 73 h 73"/>
                <a:gd name="T22" fmla="*/ 7 w 35"/>
                <a:gd name="T23" fmla="*/ 73 h 73"/>
                <a:gd name="T24" fmla="*/ 0 w 35"/>
                <a:gd name="T25" fmla="*/ 73 h 73"/>
                <a:gd name="T26" fmla="*/ 4 w 35"/>
                <a:gd name="T27" fmla="*/ 56 h 73"/>
                <a:gd name="T28" fmla="*/ 9 w 35"/>
                <a:gd name="T29" fmla="*/ 43 h 73"/>
                <a:gd name="T30" fmla="*/ 13 w 35"/>
                <a:gd name="T31" fmla="*/ 31 h 73"/>
                <a:gd name="T32" fmla="*/ 17 w 35"/>
                <a:gd name="T33" fmla="*/ 22 h 73"/>
                <a:gd name="T34" fmla="*/ 20 w 35"/>
                <a:gd name="T35" fmla="*/ 13 h 73"/>
                <a:gd name="T36" fmla="*/ 23 w 35"/>
                <a:gd name="T37" fmla="*/ 8 h 73"/>
                <a:gd name="T38" fmla="*/ 28 w 35"/>
                <a:gd name="T39" fmla="*/ 3 h 73"/>
                <a:gd name="T40" fmla="*/ 35 w 35"/>
                <a:gd name="T4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73">
                  <a:moveTo>
                    <a:pt x="35" y="0"/>
                  </a:moveTo>
                  <a:lnTo>
                    <a:pt x="35" y="6"/>
                  </a:lnTo>
                  <a:lnTo>
                    <a:pt x="35" y="16"/>
                  </a:lnTo>
                  <a:lnTo>
                    <a:pt x="35" y="25"/>
                  </a:lnTo>
                  <a:lnTo>
                    <a:pt x="35" y="36"/>
                  </a:lnTo>
                  <a:lnTo>
                    <a:pt x="35" y="45"/>
                  </a:lnTo>
                  <a:lnTo>
                    <a:pt x="35" y="55"/>
                  </a:lnTo>
                  <a:lnTo>
                    <a:pt x="35" y="64"/>
                  </a:lnTo>
                  <a:lnTo>
                    <a:pt x="35" y="73"/>
                  </a:lnTo>
                  <a:lnTo>
                    <a:pt x="26" y="73"/>
                  </a:lnTo>
                  <a:lnTo>
                    <a:pt x="17" y="73"/>
                  </a:lnTo>
                  <a:lnTo>
                    <a:pt x="7" y="73"/>
                  </a:lnTo>
                  <a:lnTo>
                    <a:pt x="0" y="73"/>
                  </a:lnTo>
                  <a:lnTo>
                    <a:pt x="4" y="56"/>
                  </a:lnTo>
                  <a:lnTo>
                    <a:pt x="9" y="43"/>
                  </a:lnTo>
                  <a:lnTo>
                    <a:pt x="13" y="31"/>
                  </a:lnTo>
                  <a:lnTo>
                    <a:pt x="17" y="22"/>
                  </a:lnTo>
                  <a:lnTo>
                    <a:pt x="20" y="13"/>
                  </a:lnTo>
                  <a:lnTo>
                    <a:pt x="23" y="8"/>
                  </a:lnTo>
                  <a:lnTo>
                    <a:pt x="28" y="3"/>
                  </a:lnTo>
                  <a:lnTo>
                    <a:pt x="35"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77" name="Freeform 141"/>
            <p:cNvSpPr>
              <a:spLocks/>
            </p:cNvSpPr>
            <p:nvPr/>
          </p:nvSpPr>
          <p:spPr bwMode="auto">
            <a:xfrm>
              <a:off x="756" y="784"/>
              <a:ext cx="13" cy="83"/>
            </a:xfrm>
            <a:custGeom>
              <a:avLst/>
              <a:gdLst>
                <a:gd name="T0" fmla="*/ 62 w 62"/>
                <a:gd name="T1" fmla="*/ 0 h 279"/>
                <a:gd name="T2" fmla="*/ 59 w 62"/>
                <a:gd name="T3" fmla="*/ 27 h 279"/>
                <a:gd name="T4" fmla="*/ 56 w 62"/>
                <a:gd name="T5" fmla="*/ 61 h 279"/>
                <a:gd name="T6" fmla="*/ 54 w 62"/>
                <a:gd name="T7" fmla="*/ 99 h 279"/>
                <a:gd name="T8" fmla="*/ 54 w 62"/>
                <a:gd name="T9" fmla="*/ 142 h 279"/>
                <a:gd name="T10" fmla="*/ 54 w 62"/>
                <a:gd name="T11" fmla="*/ 182 h 279"/>
                <a:gd name="T12" fmla="*/ 54 w 62"/>
                <a:gd name="T13" fmla="*/ 220 h 279"/>
                <a:gd name="T14" fmla="*/ 54 w 62"/>
                <a:gd name="T15" fmla="*/ 252 h 279"/>
                <a:gd name="T16" fmla="*/ 54 w 62"/>
                <a:gd name="T17" fmla="*/ 279 h 279"/>
                <a:gd name="T18" fmla="*/ 31 w 62"/>
                <a:gd name="T19" fmla="*/ 271 h 279"/>
                <a:gd name="T20" fmla="*/ 15 w 62"/>
                <a:gd name="T21" fmla="*/ 245 h 279"/>
                <a:gd name="T22" fmla="*/ 4 w 62"/>
                <a:gd name="T23" fmla="*/ 204 h 279"/>
                <a:gd name="T24" fmla="*/ 0 w 62"/>
                <a:gd name="T25" fmla="*/ 155 h 279"/>
                <a:gd name="T26" fmla="*/ 3 w 62"/>
                <a:gd name="T27" fmla="*/ 103 h 279"/>
                <a:gd name="T28" fmla="*/ 13 w 62"/>
                <a:gd name="T29" fmla="*/ 56 h 279"/>
                <a:gd name="T30" fmla="*/ 32 w 62"/>
                <a:gd name="T31" fmla="*/ 19 h 279"/>
                <a:gd name="T32" fmla="*/ 62 w 62"/>
                <a:gd name="T3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279">
                  <a:moveTo>
                    <a:pt x="62" y="0"/>
                  </a:moveTo>
                  <a:lnTo>
                    <a:pt x="59" y="27"/>
                  </a:lnTo>
                  <a:lnTo>
                    <a:pt x="56" y="61"/>
                  </a:lnTo>
                  <a:lnTo>
                    <a:pt x="54" y="99"/>
                  </a:lnTo>
                  <a:lnTo>
                    <a:pt x="54" y="142"/>
                  </a:lnTo>
                  <a:lnTo>
                    <a:pt x="54" y="182"/>
                  </a:lnTo>
                  <a:lnTo>
                    <a:pt x="54" y="220"/>
                  </a:lnTo>
                  <a:lnTo>
                    <a:pt x="54" y="252"/>
                  </a:lnTo>
                  <a:lnTo>
                    <a:pt x="54" y="279"/>
                  </a:lnTo>
                  <a:lnTo>
                    <a:pt x="31" y="271"/>
                  </a:lnTo>
                  <a:lnTo>
                    <a:pt x="15" y="245"/>
                  </a:lnTo>
                  <a:lnTo>
                    <a:pt x="4" y="204"/>
                  </a:lnTo>
                  <a:lnTo>
                    <a:pt x="0" y="155"/>
                  </a:lnTo>
                  <a:lnTo>
                    <a:pt x="3" y="103"/>
                  </a:lnTo>
                  <a:lnTo>
                    <a:pt x="13" y="56"/>
                  </a:lnTo>
                  <a:lnTo>
                    <a:pt x="32" y="19"/>
                  </a:lnTo>
                  <a:lnTo>
                    <a:pt x="6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78" name="Freeform 142"/>
            <p:cNvSpPr>
              <a:spLocks/>
            </p:cNvSpPr>
            <p:nvPr/>
          </p:nvSpPr>
          <p:spPr bwMode="auto">
            <a:xfrm>
              <a:off x="666" y="827"/>
              <a:ext cx="83" cy="42"/>
            </a:xfrm>
            <a:custGeom>
              <a:avLst/>
              <a:gdLst>
                <a:gd name="T0" fmla="*/ 316 w 387"/>
                <a:gd name="T1" fmla="*/ 0 h 141"/>
                <a:gd name="T2" fmla="*/ 322 w 387"/>
                <a:gd name="T3" fmla="*/ 3 h 141"/>
                <a:gd name="T4" fmla="*/ 331 w 387"/>
                <a:gd name="T5" fmla="*/ 6 h 141"/>
                <a:gd name="T6" fmla="*/ 341 w 387"/>
                <a:gd name="T7" fmla="*/ 9 h 141"/>
                <a:gd name="T8" fmla="*/ 351 w 387"/>
                <a:gd name="T9" fmla="*/ 12 h 141"/>
                <a:gd name="T10" fmla="*/ 361 w 387"/>
                <a:gd name="T11" fmla="*/ 13 h 141"/>
                <a:gd name="T12" fmla="*/ 370 w 387"/>
                <a:gd name="T13" fmla="*/ 16 h 141"/>
                <a:gd name="T14" fmla="*/ 379 w 387"/>
                <a:gd name="T15" fmla="*/ 17 h 141"/>
                <a:gd name="T16" fmla="*/ 387 w 387"/>
                <a:gd name="T17" fmla="*/ 18 h 141"/>
                <a:gd name="T18" fmla="*/ 387 w 387"/>
                <a:gd name="T19" fmla="*/ 26 h 141"/>
                <a:gd name="T20" fmla="*/ 387 w 387"/>
                <a:gd name="T21" fmla="*/ 36 h 141"/>
                <a:gd name="T22" fmla="*/ 387 w 387"/>
                <a:gd name="T23" fmla="*/ 44 h 141"/>
                <a:gd name="T24" fmla="*/ 387 w 387"/>
                <a:gd name="T25" fmla="*/ 54 h 141"/>
                <a:gd name="T26" fmla="*/ 387 w 387"/>
                <a:gd name="T27" fmla="*/ 62 h 141"/>
                <a:gd name="T28" fmla="*/ 387 w 387"/>
                <a:gd name="T29" fmla="*/ 70 h 141"/>
                <a:gd name="T30" fmla="*/ 387 w 387"/>
                <a:gd name="T31" fmla="*/ 80 h 141"/>
                <a:gd name="T32" fmla="*/ 387 w 387"/>
                <a:gd name="T33" fmla="*/ 90 h 141"/>
                <a:gd name="T34" fmla="*/ 345 w 387"/>
                <a:gd name="T35" fmla="*/ 106 h 141"/>
                <a:gd name="T36" fmla="*/ 294 w 387"/>
                <a:gd name="T37" fmla="*/ 122 h 141"/>
                <a:gd name="T38" fmla="*/ 236 w 387"/>
                <a:gd name="T39" fmla="*/ 136 h 141"/>
                <a:gd name="T40" fmla="*/ 177 w 387"/>
                <a:gd name="T41" fmla="*/ 141 h 141"/>
                <a:gd name="T42" fmla="*/ 118 w 387"/>
                <a:gd name="T43" fmla="*/ 137 h 141"/>
                <a:gd name="T44" fmla="*/ 67 w 387"/>
                <a:gd name="T45" fmla="*/ 122 h 141"/>
                <a:gd name="T46" fmla="*/ 25 w 387"/>
                <a:gd name="T47" fmla="*/ 92 h 141"/>
                <a:gd name="T48" fmla="*/ 0 w 387"/>
                <a:gd name="T49" fmla="*/ 45 h 141"/>
                <a:gd name="T50" fmla="*/ 18 w 387"/>
                <a:gd name="T51" fmla="*/ 39 h 141"/>
                <a:gd name="T52" fmla="*/ 56 w 387"/>
                <a:gd name="T53" fmla="*/ 34 h 141"/>
                <a:gd name="T54" fmla="*/ 107 w 387"/>
                <a:gd name="T55" fmla="*/ 26 h 141"/>
                <a:gd name="T56" fmla="*/ 164 w 387"/>
                <a:gd name="T57" fmla="*/ 19 h 141"/>
                <a:gd name="T58" fmla="*/ 220 w 387"/>
                <a:gd name="T59" fmla="*/ 11 h 141"/>
                <a:gd name="T60" fmla="*/ 268 w 387"/>
                <a:gd name="T61" fmla="*/ 5 h 141"/>
                <a:gd name="T62" fmla="*/ 303 w 387"/>
                <a:gd name="T63" fmla="*/ 0 h 141"/>
                <a:gd name="T64" fmla="*/ 316 w 387"/>
                <a:gd name="T6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7" h="141">
                  <a:moveTo>
                    <a:pt x="316" y="0"/>
                  </a:moveTo>
                  <a:lnTo>
                    <a:pt x="322" y="3"/>
                  </a:lnTo>
                  <a:lnTo>
                    <a:pt x="331" y="6"/>
                  </a:lnTo>
                  <a:lnTo>
                    <a:pt x="341" y="9"/>
                  </a:lnTo>
                  <a:lnTo>
                    <a:pt x="351" y="12"/>
                  </a:lnTo>
                  <a:lnTo>
                    <a:pt x="361" y="13"/>
                  </a:lnTo>
                  <a:lnTo>
                    <a:pt x="370" y="16"/>
                  </a:lnTo>
                  <a:lnTo>
                    <a:pt x="379" y="17"/>
                  </a:lnTo>
                  <a:lnTo>
                    <a:pt x="387" y="18"/>
                  </a:lnTo>
                  <a:lnTo>
                    <a:pt x="387" y="26"/>
                  </a:lnTo>
                  <a:lnTo>
                    <a:pt x="387" y="36"/>
                  </a:lnTo>
                  <a:lnTo>
                    <a:pt x="387" y="44"/>
                  </a:lnTo>
                  <a:lnTo>
                    <a:pt x="387" y="54"/>
                  </a:lnTo>
                  <a:lnTo>
                    <a:pt x="387" y="62"/>
                  </a:lnTo>
                  <a:lnTo>
                    <a:pt x="387" y="70"/>
                  </a:lnTo>
                  <a:lnTo>
                    <a:pt x="387" y="80"/>
                  </a:lnTo>
                  <a:lnTo>
                    <a:pt x="387" y="90"/>
                  </a:lnTo>
                  <a:lnTo>
                    <a:pt x="345" y="106"/>
                  </a:lnTo>
                  <a:lnTo>
                    <a:pt x="294" y="122"/>
                  </a:lnTo>
                  <a:lnTo>
                    <a:pt x="236" y="136"/>
                  </a:lnTo>
                  <a:lnTo>
                    <a:pt x="177" y="141"/>
                  </a:lnTo>
                  <a:lnTo>
                    <a:pt x="118" y="137"/>
                  </a:lnTo>
                  <a:lnTo>
                    <a:pt x="67" y="122"/>
                  </a:lnTo>
                  <a:lnTo>
                    <a:pt x="25" y="92"/>
                  </a:lnTo>
                  <a:lnTo>
                    <a:pt x="0" y="45"/>
                  </a:lnTo>
                  <a:lnTo>
                    <a:pt x="18" y="39"/>
                  </a:lnTo>
                  <a:lnTo>
                    <a:pt x="56" y="34"/>
                  </a:lnTo>
                  <a:lnTo>
                    <a:pt x="107" y="26"/>
                  </a:lnTo>
                  <a:lnTo>
                    <a:pt x="164" y="19"/>
                  </a:lnTo>
                  <a:lnTo>
                    <a:pt x="220" y="11"/>
                  </a:lnTo>
                  <a:lnTo>
                    <a:pt x="268" y="5"/>
                  </a:lnTo>
                  <a:lnTo>
                    <a:pt x="303" y="0"/>
                  </a:lnTo>
                  <a:lnTo>
                    <a:pt x="316"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79" name="Freeform 143"/>
            <p:cNvSpPr>
              <a:spLocks/>
            </p:cNvSpPr>
            <p:nvPr/>
          </p:nvSpPr>
          <p:spPr bwMode="auto">
            <a:xfrm>
              <a:off x="778" y="865"/>
              <a:ext cx="128" cy="87"/>
            </a:xfrm>
            <a:custGeom>
              <a:avLst/>
              <a:gdLst>
                <a:gd name="T0" fmla="*/ 152 w 592"/>
                <a:gd name="T1" fmla="*/ 21 h 293"/>
                <a:gd name="T2" fmla="*/ 254 w 592"/>
                <a:gd name="T3" fmla="*/ 62 h 293"/>
                <a:gd name="T4" fmla="*/ 370 w 592"/>
                <a:gd name="T5" fmla="*/ 94 h 293"/>
                <a:gd name="T6" fmla="*/ 464 w 592"/>
                <a:gd name="T7" fmla="*/ 116 h 293"/>
                <a:gd name="T8" fmla="*/ 494 w 592"/>
                <a:gd name="T9" fmla="*/ 132 h 293"/>
                <a:gd name="T10" fmla="*/ 494 w 592"/>
                <a:gd name="T11" fmla="*/ 146 h 293"/>
                <a:gd name="T12" fmla="*/ 494 w 592"/>
                <a:gd name="T13" fmla="*/ 159 h 293"/>
                <a:gd name="T14" fmla="*/ 494 w 592"/>
                <a:gd name="T15" fmla="*/ 173 h 293"/>
                <a:gd name="T16" fmla="*/ 510 w 592"/>
                <a:gd name="T17" fmla="*/ 193 h 293"/>
                <a:gd name="T18" fmla="*/ 543 w 592"/>
                <a:gd name="T19" fmla="*/ 222 h 293"/>
                <a:gd name="T20" fmla="*/ 572 w 592"/>
                <a:gd name="T21" fmla="*/ 250 h 293"/>
                <a:gd name="T22" fmla="*/ 588 w 592"/>
                <a:gd name="T23" fmla="*/ 276 h 293"/>
                <a:gd name="T24" fmla="*/ 565 w 592"/>
                <a:gd name="T25" fmla="*/ 293 h 293"/>
                <a:gd name="T26" fmla="*/ 518 w 592"/>
                <a:gd name="T27" fmla="*/ 285 h 293"/>
                <a:gd name="T28" fmla="*/ 479 w 592"/>
                <a:gd name="T29" fmla="*/ 261 h 293"/>
                <a:gd name="T30" fmla="*/ 448 w 592"/>
                <a:gd name="T31" fmla="*/ 229 h 293"/>
                <a:gd name="T32" fmla="*/ 432 w 592"/>
                <a:gd name="T33" fmla="*/ 224 h 293"/>
                <a:gd name="T34" fmla="*/ 418 w 592"/>
                <a:gd name="T35" fmla="*/ 242 h 293"/>
                <a:gd name="T36" fmla="*/ 405 w 592"/>
                <a:gd name="T37" fmla="*/ 257 h 293"/>
                <a:gd name="T38" fmla="*/ 392 w 592"/>
                <a:gd name="T39" fmla="*/ 272 h 293"/>
                <a:gd name="T40" fmla="*/ 378 w 592"/>
                <a:gd name="T41" fmla="*/ 279 h 293"/>
                <a:gd name="T42" fmla="*/ 364 w 592"/>
                <a:gd name="T43" fmla="*/ 279 h 293"/>
                <a:gd name="T44" fmla="*/ 354 w 592"/>
                <a:gd name="T45" fmla="*/ 268 h 293"/>
                <a:gd name="T46" fmla="*/ 343 w 592"/>
                <a:gd name="T47" fmla="*/ 250 h 293"/>
                <a:gd name="T48" fmla="*/ 331 w 592"/>
                <a:gd name="T49" fmla="*/ 234 h 293"/>
                <a:gd name="T50" fmla="*/ 319 w 592"/>
                <a:gd name="T51" fmla="*/ 216 h 293"/>
                <a:gd name="T52" fmla="*/ 303 w 592"/>
                <a:gd name="T53" fmla="*/ 206 h 293"/>
                <a:gd name="T54" fmla="*/ 282 w 592"/>
                <a:gd name="T55" fmla="*/ 204 h 293"/>
                <a:gd name="T56" fmla="*/ 262 w 592"/>
                <a:gd name="T57" fmla="*/ 200 h 293"/>
                <a:gd name="T58" fmla="*/ 242 w 592"/>
                <a:gd name="T59" fmla="*/ 198 h 293"/>
                <a:gd name="T60" fmla="*/ 212 w 592"/>
                <a:gd name="T61" fmla="*/ 167 h 293"/>
                <a:gd name="T62" fmla="*/ 172 w 592"/>
                <a:gd name="T63" fmla="*/ 144 h 293"/>
                <a:gd name="T64" fmla="*/ 122 w 592"/>
                <a:gd name="T65" fmla="*/ 146 h 293"/>
                <a:gd name="T66" fmla="*/ 52 w 592"/>
                <a:gd name="T67" fmla="*/ 148 h 293"/>
                <a:gd name="T68" fmla="*/ 4 w 592"/>
                <a:gd name="T69" fmla="*/ 109 h 293"/>
                <a:gd name="T70" fmla="*/ 0 w 592"/>
                <a:gd name="T71" fmla="*/ 61 h 293"/>
                <a:gd name="T72" fmla="*/ 0 w 592"/>
                <a:gd name="T73" fmla="*/ 30 h 293"/>
                <a:gd name="T74" fmla="*/ 4 w 592"/>
                <a:gd name="T75" fmla="*/ 8 h 293"/>
                <a:gd name="T76" fmla="*/ 20 w 592"/>
                <a:gd name="T77" fmla="*/ 0 h 293"/>
                <a:gd name="T78" fmla="*/ 46 w 592"/>
                <a:gd name="T79" fmla="*/ 0 h 293"/>
                <a:gd name="T80" fmla="*/ 74 w 592"/>
                <a:gd name="T81" fmla="*/ 0 h 293"/>
                <a:gd name="T82" fmla="*/ 101 w 592"/>
                <a:gd name="T83"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2" h="293">
                  <a:moveTo>
                    <a:pt x="115" y="0"/>
                  </a:moveTo>
                  <a:lnTo>
                    <a:pt x="152" y="21"/>
                  </a:lnTo>
                  <a:lnTo>
                    <a:pt x="199" y="43"/>
                  </a:lnTo>
                  <a:lnTo>
                    <a:pt x="254" y="62"/>
                  </a:lnTo>
                  <a:lnTo>
                    <a:pt x="313" y="79"/>
                  </a:lnTo>
                  <a:lnTo>
                    <a:pt x="370" y="94"/>
                  </a:lnTo>
                  <a:lnTo>
                    <a:pt x="422" y="107"/>
                  </a:lnTo>
                  <a:lnTo>
                    <a:pt x="464" y="116"/>
                  </a:lnTo>
                  <a:lnTo>
                    <a:pt x="494" y="126"/>
                  </a:lnTo>
                  <a:lnTo>
                    <a:pt x="494" y="132"/>
                  </a:lnTo>
                  <a:lnTo>
                    <a:pt x="494" y="139"/>
                  </a:lnTo>
                  <a:lnTo>
                    <a:pt x="494" y="146"/>
                  </a:lnTo>
                  <a:lnTo>
                    <a:pt x="494" y="153"/>
                  </a:lnTo>
                  <a:lnTo>
                    <a:pt x="494" y="159"/>
                  </a:lnTo>
                  <a:lnTo>
                    <a:pt x="494" y="166"/>
                  </a:lnTo>
                  <a:lnTo>
                    <a:pt x="494" y="173"/>
                  </a:lnTo>
                  <a:lnTo>
                    <a:pt x="494" y="180"/>
                  </a:lnTo>
                  <a:lnTo>
                    <a:pt x="510" y="193"/>
                  </a:lnTo>
                  <a:lnTo>
                    <a:pt x="527" y="208"/>
                  </a:lnTo>
                  <a:lnTo>
                    <a:pt x="543" y="222"/>
                  </a:lnTo>
                  <a:lnTo>
                    <a:pt x="559" y="237"/>
                  </a:lnTo>
                  <a:lnTo>
                    <a:pt x="572" y="250"/>
                  </a:lnTo>
                  <a:lnTo>
                    <a:pt x="582" y="265"/>
                  </a:lnTo>
                  <a:lnTo>
                    <a:pt x="588" y="276"/>
                  </a:lnTo>
                  <a:lnTo>
                    <a:pt x="592" y="288"/>
                  </a:lnTo>
                  <a:lnTo>
                    <a:pt x="565" y="293"/>
                  </a:lnTo>
                  <a:lnTo>
                    <a:pt x="541" y="292"/>
                  </a:lnTo>
                  <a:lnTo>
                    <a:pt x="518" y="285"/>
                  </a:lnTo>
                  <a:lnTo>
                    <a:pt x="498" y="275"/>
                  </a:lnTo>
                  <a:lnTo>
                    <a:pt x="479" y="261"/>
                  </a:lnTo>
                  <a:lnTo>
                    <a:pt x="463" y="246"/>
                  </a:lnTo>
                  <a:lnTo>
                    <a:pt x="448" y="229"/>
                  </a:lnTo>
                  <a:lnTo>
                    <a:pt x="439" y="216"/>
                  </a:lnTo>
                  <a:lnTo>
                    <a:pt x="432" y="224"/>
                  </a:lnTo>
                  <a:lnTo>
                    <a:pt x="425" y="234"/>
                  </a:lnTo>
                  <a:lnTo>
                    <a:pt x="418" y="242"/>
                  </a:lnTo>
                  <a:lnTo>
                    <a:pt x="412" y="250"/>
                  </a:lnTo>
                  <a:lnTo>
                    <a:pt x="405" y="257"/>
                  </a:lnTo>
                  <a:lnTo>
                    <a:pt x="399" y="265"/>
                  </a:lnTo>
                  <a:lnTo>
                    <a:pt x="392" y="272"/>
                  </a:lnTo>
                  <a:lnTo>
                    <a:pt x="386" y="279"/>
                  </a:lnTo>
                  <a:lnTo>
                    <a:pt x="378" y="279"/>
                  </a:lnTo>
                  <a:lnTo>
                    <a:pt x="371" y="279"/>
                  </a:lnTo>
                  <a:lnTo>
                    <a:pt x="364" y="279"/>
                  </a:lnTo>
                  <a:lnTo>
                    <a:pt x="358" y="279"/>
                  </a:lnTo>
                  <a:lnTo>
                    <a:pt x="354" y="268"/>
                  </a:lnTo>
                  <a:lnTo>
                    <a:pt x="349" y="259"/>
                  </a:lnTo>
                  <a:lnTo>
                    <a:pt x="343" y="250"/>
                  </a:lnTo>
                  <a:lnTo>
                    <a:pt x="338" y="242"/>
                  </a:lnTo>
                  <a:lnTo>
                    <a:pt x="331" y="234"/>
                  </a:lnTo>
                  <a:lnTo>
                    <a:pt x="325" y="225"/>
                  </a:lnTo>
                  <a:lnTo>
                    <a:pt x="319" y="216"/>
                  </a:lnTo>
                  <a:lnTo>
                    <a:pt x="313" y="208"/>
                  </a:lnTo>
                  <a:lnTo>
                    <a:pt x="303" y="206"/>
                  </a:lnTo>
                  <a:lnTo>
                    <a:pt x="292" y="205"/>
                  </a:lnTo>
                  <a:lnTo>
                    <a:pt x="282" y="204"/>
                  </a:lnTo>
                  <a:lnTo>
                    <a:pt x="273" y="203"/>
                  </a:lnTo>
                  <a:lnTo>
                    <a:pt x="262" y="200"/>
                  </a:lnTo>
                  <a:lnTo>
                    <a:pt x="252" y="199"/>
                  </a:lnTo>
                  <a:lnTo>
                    <a:pt x="242" y="198"/>
                  </a:lnTo>
                  <a:lnTo>
                    <a:pt x="233" y="198"/>
                  </a:lnTo>
                  <a:lnTo>
                    <a:pt x="212" y="167"/>
                  </a:lnTo>
                  <a:lnTo>
                    <a:pt x="192" y="151"/>
                  </a:lnTo>
                  <a:lnTo>
                    <a:pt x="172" y="144"/>
                  </a:lnTo>
                  <a:lnTo>
                    <a:pt x="150" y="144"/>
                  </a:lnTo>
                  <a:lnTo>
                    <a:pt x="122" y="146"/>
                  </a:lnTo>
                  <a:lnTo>
                    <a:pt x="91" y="148"/>
                  </a:lnTo>
                  <a:lnTo>
                    <a:pt x="52" y="148"/>
                  </a:lnTo>
                  <a:lnTo>
                    <a:pt x="7" y="144"/>
                  </a:lnTo>
                  <a:lnTo>
                    <a:pt x="4" y="109"/>
                  </a:lnTo>
                  <a:lnTo>
                    <a:pt x="1" y="83"/>
                  </a:lnTo>
                  <a:lnTo>
                    <a:pt x="0" y="61"/>
                  </a:lnTo>
                  <a:lnTo>
                    <a:pt x="0" y="45"/>
                  </a:lnTo>
                  <a:lnTo>
                    <a:pt x="0" y="30"/>
                  </a:lnTo>
                  <a:lnTo>
                    <a:pt x="1" y="19"/>
                  </a:lnTo>
                  <a:lnTo>
                    <a:pt x="4" y="8"/>
                  </a:lnTo>
                  <a:lnTo>
                    <a:pt x="7" y="0"/>
                  </a:lnTo>
                  <a:lnTo>
                    <a:pt x="20" y="0"/>
                  </a:lnTo>
                  <a:lnTo>
                    <a:pt x="33" y="0"/>
                  </a:lnTo>
                  <a:lnTo>
                    <a:pt x="46" y="0"/>
                  </a:lnTo>
                  <a:lnTo>
                    <a:pt x="61" y="0"/>
                  </a:lnTo>
                  <a:lnTo>
                    <a:pt x="74" y="0"/>
                  </a:lnTo>
                  <a:lnTo>
                    <a:pt x="88" y="0"/>
                  </a:lnTo>
                  <a:lnTo>
                    <a:pt x="101" y="0"/>
                  </a:lnTo>
                  <a:lnTo>
                    <a:pt x="11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80" name="Freeform 144"/>
            <p:cNvSpPr>
              <a:spLocks/>
            </p:cNvSpPr>
            <p:nvPr/>
          </p:nvSpPr>
          <p:spPr bwMode="auto">
            <a:xfrm>
              <a:off x="756" y="878"/>
              <a:ext cx="14" cy="177"/>
            </a:xfrm>
            <a:custGeom>
              <a:avLst/>
              <a:gdLst>
                <a:gd name="T0" fmla="*/ 63 w 67"/>
                <a:gd name="T1" fmla="*/ 0 h 594"/>
                <a:gd name="T2" fmla="*/ 65 w 67"/>
                <a:gd name="T3" fmla="*/ 43 h 594"/>
                <a:gd name="T4" fmla="*/ 67 w 67"/>
                <a:gd name="T5" fmla="*/ 107 h 594"/>
                <a:gd name="T6" fmla="*/ 65 w 67"/>
                <a:gd name="T7" fmla="*/ 186 h 594"/>
                <a:gd name="T8" fmla="*/ 64 w 67"/>
                <a:gd name="T9" fmla="*/ 276 h 594"/>
                <a:gd name="T10" fmla="*/ 60 w 67"/>
                <a:gd name="T11" fmla="*/ 367 h 594"/>
                <a:gd name="T12" fmla="*/ 56 w 67"/>
                <a:gd name="T13" fmla="*/ 454 h 594"/>
                <a:gd name="T14" fmla="*/ 50 w 67"/>
                <a:gd name="T15" fmla="*/ 533 h 594"/>
                <a:gd name="T16" fmla="*/ 45 w 67"/>
                <a:gd name="T17" fmla="*/ 594 h 594"/>
                <a:gd name="T18" fmla="*/ 41 w 67"/>
                <a:gd name="T19" fmla="*/ 594 h 594"/>
                <a:gd name="T20" fmla="*/ 35 w 67"/>
                <a:gd name="T21" fmla="*/ 594 h 594"/>
                <a:gd name="T22" fmla="*/ 29 w 67"/>
                <a:gd name="T23" fmla="*/ 594 h 594"/>
                <a:gd name="T24" fmla="*/ 23 w 67"/>
                <a:gd name="T25" fmla="*/ 594 h 594"/>
                <a:gd name="T26" fmla="*/ 16 w 67"/>
                <a:gd name="T27" fmla="*/ 594 h 594"/>
                <a:gd name="T28" fmla="*/ 10 w 67"/>
                <a:gd name="T29" fmla="*/ 594 h 594"/>
                <a:gd name="T30" fmla="*/ 4 w 67"/>
                <a:gd name="T31" fmla="*/ 594 h 594"/>
                <a:gd name="T32" fmla="*/ 0 w 67"/>
                <a:gd name="T33" fmla="*/ 594 h 594"/>
                <a:gd name="T34" fmla="*/ 3 w 67"/>
                <a:gd name="T35" fmla="*/ 559 h 594"/>
                <a:gd name="T36" fmla="*/ 5 w 67"/>
                <a:gd name="T37" fmla="*/ 496 h 594"/>
                <a:gd name="T38" fmla="*/ 6 w 67"/>
                <a:gd name="T39" fmla="*/ 412 h 594"/>
                <a:gd name="T40" fmla="*/ 9 w 67"/>
                <a:gd name="T41" fmla="*/ 318 h 594"/>
                <a:gd name="T42" fmla="*/ 10 w 67"/>
                <a:gd name="T43" fmla="*/ 221 h 594"/>
                <a:gd name="T44" fmla="*/ 12 w 67"/>
                <a:gd name="T45" fmla="*/ 132 h 594"/>
                <a:gd name="T46" fmla="*/ 14 w 67"/>
                <a:gd name="T47" fmla="*/ 57 h 594"/>
                <a:gd name="T48" fmla="*/ 18 w 67"/>
                <a:gd name="T49" fmla="*/ 10 h 594"/>
                <a:gd name="T50" fmla="*/ 22 w 67"/>
                <a:gd name="T51" fmla="*/ 8 h 594"/>
                <a:gd name="T52" fmla="*/ 28 w 67"/>
                <a:gd name="T53" fmla="*/ 7 h 594"/>
                <a:gd name="T54" fmla="*/ 33 w 67"/>
                <a:gd name="T55" fmla="*/ 6 h 594"/>
                <a:gd name="T56" fmla="*/ 41 w 67"/>
                <a:gd name="T57" fmla="*/ 5 h 594"/>
                <a:gd name="T58" fmla="*/ 47 w 67"/>
                <a:gd name="T59" fmla="*/ 2 h 594"/>
                <a:gd name="T60" fmla="*/ 54 w 67"/>
                <a:gd name="T61" fmla="*/ 1 h 594"/>
                <a:gd name="T62" fmla="*/ 58 w 67"/>
                <a:gd name="T63" fmla="*/ 0 h 594"/>
                <a:gd name="T64" fmla="*/ 63 w 67"/>
                <a:gd name="T65" fmla="*/ 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 h="594">
                  <a:moveTo>
                    <a:pt x="63" y="0"/>
                  </a:moveTo>
                  <a:lnTo>
                    <a:pt x="65" y="43"/>
                  </a:lnTo>
                  <a:lnTo>
                    <a:pt x="67" y="107"/>
                  </a:lnTo>
                  <a:lnTo>
                    <a:pt x="65" y="186"/>
                  </a:lnTo>
                  <a:lnTo>
                    <a:pt x="64" y="276"/>
                  </a:lnTo>
                  <a:lnTo>
                    <a:pt x="60" y="367"/>
                  </a:lnTo>
                  <a:lnTo>
                    <a:pt x="56" y="454"/>
                  </a:lnTo>
                  <a:lnTo>
                    <a:pt x="50" y="533"/>
                  </a:lnTo>
                  <a:lnTo>
                    <a:pt x="45" y="594"/>
                  </a:lnTo>
                  <a:lnTo>
                    <a:pt x="41" y="594"/>
                  </a:lnTo>
                  <a:lnTo>
                    <a:pt x="35" y="594"/>
                  </a:lnTo>
                  <a:lnTo>
                    <a:pt x="29" y="594"/>
                  </a:lnTo>
                  <a:lnTo>
                    <a:pt x="23" y="594"/>
                  </a:lnTo>
                  <a:lnTo>
                    <a:pt x="16" y="594"/>
                  </a:lnTo>
                  <a:lnTo>
                    <a:pt x="10" y="594"/>
                  </a:lnTo>
                  <a:lnTo>
                    <a:pt x="4" y="594"/>
                  </a:lnTo>
                  <a:lnTo>
                    <a:pt x="0" y="594"/>
                  </a:lnTo>
                  <a:lnTo>
                    <a:pt x="3" y="559"/>
                  </a:lnTo>
                  <a:lnTo>
                    <a:pt x="5" y="496"/>
                  </a:lnTo>
                  <a:lnTo>
                    <a:pt x="6" y="412"/>
                  </a:lnTo>
                  <a:lnTo>
                    <a:pt x="9" y="318"/>
                  </a:lnTo>
                  <a:lnTo>
                    <a:pt x="10" y="221"/>
                  </a:lnTo>
                  <a:lnTo>
                    <a:pt x="12" y="132"/>
                  </a:lnTo>
                  <a:lnTo>
                    <a:pt x="14" y="57"/>
                  </a:lnTo>
                  <a:lnTo>
                    <a:pt x="18" y="10"/>
                  </a:lnTo>
                  <a:lnTo>
                    <a:pt x="22" y="8"/>
                  </a:lnTo>
                  <a:lnTo>
                    <a:pt x="28" y="7"/>
                  </a:lnTo>
                  <a:lnTo>
                    <a:pt x="33" y="6"/>
                  </a:lnTo>
                  <a:lnTo>
                    <a:pt x="41" y="5"/>
                  </a:lnTo>
                  <a:lnTo>
                    <a:pt x="47" y="2"/>
                  </a:lnTo>
                  <a:lnTo>
                    <a:pt x="54" y="1"/>
                  </a:lnTo>
                  <a:lnTo>
                    <a:pt x="58" y="0"/>
                  </a:lnTo>
                  <a:lnTo>
                    <a:pt x="6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81" name="Freeform 145"/>
            <p:cNvSpPr>
              <a:spLocks/>
            </p:cNvSpPr>
            <p:nvPr/>
          </p:nvSpPr>
          <p:spPr bwMode="auto">
            <a:xfrm>
              <a:off x="601" y="883"/>
              <a:ext cx="147" cy="68"/>
            </a:xfrm>
            <a:custGeom>
              <a:avLst/>
              <a:gdLst>
                <a:gd name="T0" fmla="*/ 660 w 675"/>
                <a:gd name="T1" fmla="*/ 13 h 225"/>
                <a:gd name="T2" fmla="*/ 669 w 675"/>
                <a:gd name="T3" fmla="*/ 16 h 225"/>
                <a:gd name="T4" fmla="*/ 673 w 675"/>
                <a:gd name="T5" fmla="*/ 24 h 225"/>
                <a:gd name="T6" fmla="*/ 671 w 675"/>
                <a:gd name="T7" fmla="*/ 37 h 225"/>
                <a:gd name="T8" fmla="*/ 666 w 675"/>
                <a:gd name="T9" fmla="*/ 54 h 225"/>
                <a:gd name="T10" fmla="*/ 658 w 675"/>
                <a:gd name="T11" fmla="*/ 64 h 225"/>
                <a:gd name="T12" fmla="*/ 640 w 675"/>
                <a:gd name="T13" fmla="*/ 70 h 225"/>
                <a:gd name="T14" fmla="*/ 625 w 675"/>
                <a:gd name="T15" fmla="*/ 84 h 225"/>
                <a:gd name="T16" fmla="*/ 618 w 675"/>
                <a:gd name="T17" fmla="*/ 109 h 225"/>
                <a:gd name="T18" fmla="*/ 609 w 675"/>
                <a:gd name="T19" fmla="*/ 132 h 225"/>
                <a:gd name="T20" fmla="*/ 599 w 675"/>
                <a:gd name="T21" fmla="*/ 156 h 225"/>
                <a:gd name="T22" fmla="*/ 587 w 675"/>
                <a:gd name="T23" fmla="*/ 169 h 225"/>
                <a:gd name="T24" fmla="*/ 573 w 675"/>
                <a:gd name="T25" fmla="*/ 166 h 225"/>
                <a:gd name="T26" fmla="*/ 534 w 675"/>
                <a:gd name="T27" fmla="*/ 136 h 225"/>
                <a:gd name="T28" fmla="*/ 479 w 675"/>
                <a:gd name="T29" fmla="*/ 140 h 225"/>
                <a:gd name="T30" fmla="*/ 427 w 675"/>
                <a:gd name="T31" fmla="*/ 181 h 225"/>
                <a:gd name="T32" fmla="*/ 372 w 675"/>
                <a:gd name="T33" fmla="*/ 219 h 225"/>
                <a:gd name="T34" fmla="*/ 318 w 675"/>
                <a:gd name="T35" fmla="*/ 190 h 225"/>
                <a:gd name="T36" fmla="*/ 277 w 675"/>
                <a:gd name="T37" fmla="*/ 155 h 225"/>
                <a:gd name="T38" fmla="*/ 231 w 675"/>
                <a:gd name="T39" fmla="*/ 151 h 225"/>
                <a:gd name="T40" fmla="*/ 167 w 675"/>
                <a:gd name="T41" fmla="*/ 162 h 225"/>
                <a:gd name="T42" fmla="*/ 123 w 675"/>
                <a:gd name="T43" fmla="*/ 143 h 225"/>
                <a:gd name="T44" fmla="*/ 96 w 675"/>
                <a:gd name="T45" fmla="*/ 117 h 225"/>
                <a:gd name="T46" fmla="*/ 53 w 675"/>
                <a:gd name="T47" fmla="*/ 105 h 225"/>
                <a:gd name="T48" fmla="*/ 12 w 675"/>
                <a:gd name="T49" fmla="*/ 71 h 225"/>
                <a:gd name="T50" fmla="*/ 2 w 675"/>
                <a:gd name="T51" fmla="*/ 27 h 225"/>
                <a:gd name="T52" fmla="*/ 14 w 675"/>
                <a:gd name="T53" fmla="*/ 7 h 225"/>
                <a:gd name="T54" fmla="*/ 98 w 675"/>
                <a:gd name="T55" fmla="*/ 24 h 225"/>
                <a:gd name="T56" fmla="*/ 235 w 675"/>
                <a:gd name="T57" fmla="*/ 67 h 225"/>
                <a:gd name="T58" fmla="*/ 354 w 675"/>
                <a:gd name="T59" fmla="*/ 86 h 225"/>
                <a:gd name="T60" fmla="*/ 478 w 675"/>
                <a:gd name="T61" fmla="*/ 58 h 225"/>
                <a:gd name="T62" fmla="*/ 566 w 675"/>
                <a:gd name="T63" fmla="*/ 11 h 225"/>
                <a:gd name="T64" fmla="*/ 590 w 675"/>
                <a:gd name="T65" fmla="*/ 2 h 225"/>
                <a:gd name="T66" fmla="*/ 612 w 675"/>
                <a:gd name="T67" fmla="*/ 2 h 225"/>
                <a:gd name="T68" fmla="*/ 638 w 675"/>
                <a:gd name="T69" fmla="*/ 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5" h="225">
                  <a:moveTo>
                    <a:pt x="657" y="9"/>
                  </a:moveTo>
                  <a:lnTo>
                    <a:pt x="660" y="13"/>
                  </a:lnTo>
                  <a:lnTo>
                    <a:pt x="665" y="16"/>
                  </a:lnTo>
                  <a:lnTo>
                    <a:pt x="669" y="16"/>
                  </a:lnTo>
                  <a:lnTo>
                    <a:pt x="675" y="18"/>
                  </a:lnTo>
                  <a:lnTo>
                    <a:pt x="673" y="24"/>
                  </a:lnTo>
                  <a:lnTo>
                    <a:pt x="672" y="31"/>
                  </a:lnTo>
                  <a:lnTo>
                    <a:pt x="671" y="37"/>
                  </a:lnTo>
                  <a:lnTo>
                    <a:pt x="670" y="44"/>
                  </a:lnTo>
                  <a:lnTo>
                    <a:pt x="666" y="54"/>
                  </a:lnTo>
                  <a:lnTo>
                    <a:pt x="665" y="63"/>
                  </a:lnTo>
                  <a:lnTo>
                    <a:pt x="658" y="64"/>
                  </a:lnTo>
                  <a:lnTo>
                    <a:pt x="651" y="67"/>
                  </a:lnTo>
                  <a:lnTo>
                    <a:pt x="640" y="70"/>
                  </a:lnTo>
                  <a:lnTo>
                    <a:pt x="630" y="72"/>
                  </a:lnTo>
                  <a:lnTo>
                    <a:pt x="625" y="84"/>
                  </a:lnTo>
                  <a:lnTo>
                    <a:pt x="621" y="97"/>
                  </a:lnTo>
                  <a:lnTo>
                    <a:pt x="618" y="109"/>
                  </a:lnTo>
                  <a:lnTo>
                    <a:pt x="614" y="121"/>
                  </a:lnTo>
                  <a:lnTo>
                    <a:pt x="609" y="132"/>
                  </a:lnTo>
                  <a:lnTo>
                    <a:pt x="605" y="145"/>
                  </a:lnTo>
                  <a:lnTo>
                    <a:pt x="599" y="156"/>
                  </a:lnTo>
                  <a:lnTo>
                    <a:pt x="594" y="171"/>
                  </a:lnTo>
                  <a:lnTo>
                    <a:pt x="587" y="169"/>
                  </a:lnTo>
                  <a:lnTo>
                    <a:pt x="580" y="169"/>
                  </a:lnTo>
                  <a:lnTo>
                    <a:pt x="573" y="166"/>
                  </a:lnTo>
                  <a:lnTo>
                    <a:pt x="567" y="162"/>
                  </a:lnTo>
                  <a:lnTo>
                    <a:pt x="534" y="136"/>
                  </a:lnTo>
                  <a:lnTo>
                    <a:pt x="505" y="130"/>
                  </a:lnTo>
                  <a:lnTo>
                    <a:pt x="479" y="140"/>
                  </a:lnTo>
                  <a:lnTo>
                    <a:pt x="454" y="159"/>
                  </a:lnTo>
                  <a:lnTo>
                    <a:pt x="427" y="181"/>
                  </a:lnTo>
                  <a:lnTo>
                    <a:pt x="401" y="204"/>
                  </a:lnTo>
                  <a:lnTo>
                    <a:pt x="372" y="219"/>
                  </a:lnTo>
                  <a:lnTo>
                    <a:pt x="341" y="225"/>
                  </a:lnTo>
                  <a:lnTo>
                    <a:pt x="318" y="190"/>
                  </a:lnTo>
                  <a:lnTo>
                    <a:pt x="297" y="168"/>
                  </a:lnTo>
                  <a:lnTo>
                    <a:pt x="277" y="155"/>
                  </a:lnTo>
                  <a:lnTo>
                    <a:pt x="256" y="151"/>
                  </a:lnTo>
                  <a:lnTo>
                    <a:pt x="231" y="151"/>
                  </a:lnTo>
                  <a:lnTo>
                    <a:pt x="203" y="155"/>
                  </a:lnTo>
                  <a:lnTo>
                    <a:pt x="167" y="162"/>
                  </a:lnTo>
                  <a:lnTo>
                    <a:pt x="125" y="171"/>
                  </a:lnTo>
                  <a:lnTo>
                    <a:pt x="123" y="143"/>
                  </a:lnTo>
                  <a:lnTo>
                    <a:pt x="112" y="127"/>
                  </a:lnTo>
                  <a:lnTo>
                    <a:pt x="96" y="117"/>
                  </a:lnTo>
                  <a:lnTo>
                    <a:pt x="76" y="113"/>
                  </a:lnTo>
                  <a:lnTo>
                    <a:pt x="53" y="105"/>
                  </a:lnTo>
                  <a:lnTo>
                    <a:pt x="32" y="94"/>
                  </a:lnTo>
                  <a:lnTo>
                    <a:pt x="12" y="71"/>
                  </a:lnTo>
                  <a:lnTo>
                    <a:pt x="0" y="37"/>
                  </a:lnTo>
                  <a:lnTo>
                    <a:pt x="2" y="27"/>
                  </a:lnTo>
                  <a:lnTo>
                    <a:pt x="8" y="18"/>
                  </a:lnTo>
                  <a:lnTo>
                    <a:pt x="14" y="7"/>
                  </a:lnTo>
                  <a:lnTo>
                    <a:pt x="18" y="0"/>
                  </a:lnTo>
                  <a:lnTo>
                    <a:pt x="98" y="24"/>
                  </a:lnTo>
                  <a:lnTo>
                    <a:pt x="171" y="47"/>
                  </a:lnTo>
                  <a:lnTo>
                    <a:pt x="235" y="67"/>
                  </a:lnTo>
                  <a:lnTo>
                    <a:pt x="296" y="83"/>
                  </a:lnTo>
                  <a:lnTo>
                    <a:pt x="354" y="86"/>
                  </a:lnTo>
                  <a:lnTo>
                    <a:pt x="414" y="81"/>
                  </a:lnTo>
                  <a:lnTo>
                    <a:pt x="478" y="58"/>
                  </a:lnTo>
                  <a:lnTo>
                    <a:pt x="549" y="18"/>
                  </a:lnTo>
                  <a:lnTo>
                    <a:pt x="566" y="11"/>
                  </a:lnTo>
                  <a:lnTo>
                    <a:pt x="580" y="6"/>
                  </a:lnTo>
                  <a:lnTo>
                    <a:pt x="590" y="2"/>
                  </a:lnTo>
                  <a:lnTo>
                    <a:pt x="602" y="2"/>
                  </a:lnTo>
                  <a:lnTo>
                    <a:pt x="612" y="2"/>
                  </a:lnTo>
                  <a:lnTo>
                    <a:pt x="624" y="3"/>
                  </a:lnTo>
                  <a:lnTo>
                    <a:pt x="638" y="6"/>
                  </a:lnTo>
                  <a:lnTo>
                    <a:pt x="657" y="9"/>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82" name="Freeform 146"/>
            <p:cNvSpPr>
              <a:spLocks/>
            </p:cNvSpPr>
            <p:nvPr/>
          </p:nvSpPr>
          <p:spPr bwMode="auto">
            <a:xfrm>
              <a:off x="775" y="1010"/>
              <a:ext cx="167" cy="110"/>
            </a:xfrm>
            <a:custGeom>
              <a:avLst/>
              <a:gdLst>
                <a:gd name="T0" fmla="*/ 136 w 765"/>
                <a:gd name="T1" fmla="*/ 0 h 369"/>
                <a:gd name="T2" fmla="*/ 147 w 765"/>
                <a:gd name="T3" fmla="*/ 20 h 369"/>
                <a:gd name="T4" fmla="*/ 177 w 765"/>
                <a:gd name="T5" fmla="*/ 42 h 369"/>
                <a:gd name="T6" fmla="*/ 217 w 765"/>
                <a:gd name="T7" fmla="*/ 61 h 369"/>
                <a:gd name="T8" fmla="*/ 265 w 765"/>
                <a:gd name="T9" fmla="*/ 80 h 369"/>
                <a:gd name="T10" fmla="*/ 314 w 765"/>
                <a:gd name="T11" fmla="*/ 93 h 369"/>
                <a:gd name="T12" fmla="*/ 360 w 765"/>
                <a:gd name="T13" fmla="*/ 101 h 369"/>
                <a:gd name="T14" fmla="*/ 398 w 765"/>
                <a:gd name="T15" fmla="*/ 103 h 369"/>
                <a:gd name="T16" fmla="*/ 424 w 765"/>
                <a:gd name="T17" fmla="*/ 99 h 369"/>
                <a:gd name="T18" fmla="*/ 423 w 765"/>
                <a:gd name="T19" fmla="*/ 109 h 369"/>
                <a:gd name="T20" fmla="*/ 439 w 765"/>
                <a:gd name="T21" fmla="*/ 125 h 369"/>
                <a:gd name="T22" fmla="*/ 469 w 765"/>
                <a:gd name="T23" fmla="*/ 141 h 369"/>
                <a:gd name="T24" fmla="*/ 506 w 765"/>
                <a:gd name="T25" fmla="*/ 158 h 369"/>
                <a:gd name="T26" fmla="*/ 545 w 765"/>
                <a:gd name="T27" fmla="*/ 172 h 369"/>
                <a:gd name="T28" fmla="*/ 582 w 765"/>
                <a:gd name="T29" fmla="*/ 185 h 369"/>
                <a:gd name="T30" fmla="*/ 611 w 765"/>
                <a:gd name="T31" fmla="*/ 195 h 369"/>
                <a:gd name="T32" fmla="*/ 630 w 765"/>
                <a:gd name="T33" fmla="*/ 198 h 369"/>
                <a:gd name="T34" fmla="*/ 647 w 765"/>
                <a:gd name="T35" fmla="*/ 215 h 369"/>
                <a:gd name="T36" fmla="*/ 663 w 765"/>
                <a:gd name="T37" fmla="*/ 234 h 369"/>
                <a:gd name="T38" fmla="*/ 680 w 765"/>
                <a:gd name="T39" fmla="*/ 253 h 369"/>
                <a:gd name="T40" fmla="*/ 698 w 765"/>
                <a:gd name="T41" fmla="*/ 274 h 369"/>
                <a:gd name="T42" fmla="*/ 714 w 765"/>
                <a:gd name="T43" fmla="*/ 294 h 369"/>
                <a:gd name="T44" fmla="*/ 731 w 765"/>
                <a:gd name="T45" fmla="*/ 315 h 369"/>
                <a:gd name="T46" fmla="*/ 748 w 765"/>
                <a:gd name="T47" fmla="*/ 332 h 369"/>
                <a:gd name="T48" fmla="*/ 765 w 765"/>
                <a:gd name="T49" fmla="*/ 351 h 369"/>
                <a:gd name="T50" fmla="*/ 763 w 765"/>
                <a:gd name="T51" fmla="*/ 355 h 369"/>
                <a:gd name="T52" fmla="*/ 760 w 765"/>
                <a:gd name="T53" fmla="*/ 360 h 369"/>
                <a:gd name="T54" fmla="*/ 754 w 765"/>
                <a:gd name="T55" fmla="*/ 363 h 369"/>
                <a:gd name="T56" fmla="*/ 748 w 765"/>
                <a:gd name="T57" fmla="*/ 369 h 369"/>
                <a:gd name="T58" fmla="*/ 726 w 765"/>
                <a:gd name="T59" fmla="*/ 351 h 369"/>
                <a:gd name="T60" fmla="*/ 707 w 765"/>
                <a:gd name="T61" fmla="*/ 334 h 369"/>
                <a:gd name="T62" fmla="*/ 686 w 765"/>
                <a:gd name="T63" fmla="*/ 316 h 369"/>
                <a:gd name="T64" fmla="*/ 665 w 765"/>
                <a:gd name="T65" fmla="*/ 300 h 369"/>
                <a:gd name="T66" fmla="*/ 640 w 765"/>
                <a:gd name="T67" fmla="*/ 285 h 369"/>
                <a:gd name="T68" fmla="*/ 614 w 765"/>
                <a:gd name="T69" fmla="*/ 274 h 369"/>
                <a:gd name="T70" fmla="*/ 583 w 765"/>
                <a:gd name="T71" fmla="*/ 265 h 369"/>
                <a:gd name="T72" fmla="*/ 550 w 765"/>
                <a:gd name="T73" fmla="*/ 261 h 369"/>
                <a:gd name="T74" fmla="*/ 461 w 765"/>
                <a:gd name="T75" fmla="*/ 273 h 369"/>
                <a:gd name="T76" fmla="*/ 387 w 765"/>
                <a:gd name="T77" fmla="*/ 262 h 369"/>
                <a:gd name="T78" fmla="*/ 323 w 765"/>
                <a:gd name="T79" fmla="*/ 235 h 369"/>
                <a:gd name="T80" fmla="*/ 267 w 765"/>
                <a:gd name="T81" fmla="*/ 198 h 369"/>
                <a:gd name="T82" fmla="*/ 210 w 765"/>
                <a:gd name="T83" fmla="*/ 158 h 369"/>
                <a:gd name="T84" fmla="*/ 151 w 765"/>
                <a:gd name="T85" fmla="*/ 122 h 369"/>
                <a:gd name="T86" fmla="*/ 82 w 765"/>
                <a:gd name="T87" fmla="*/ 98 h 369"/>
                <a:gd name="T88" fmla="*/ 0 w 765"/>
                <a:gd name="T89" fmla="*/ 90 h 369"/>
                <a:gd name="T90" fmla="*/ 9 w 765"/>
                <a:gd name="T91" fmla="*/ 70 h 369"/>
                <a:gd name="T92" fmla="*/ 22 w 765"/>
                <a:gd name="T93" fmla="*/ 52 h 369"/>
                <a:gd name="T94" fmla="*/ 37 w 765"/>
                <a:gd name="T95" fmla="*/ 37 h 369"/>
                <a:gd name="T96" fmla="*/ 57 w 765"/>
                <a:gd name="T97" fmla="*/ 24 h 369"/>
                <a:gd name="T98" fmla="*/ 76 w 765"/>
                <a:gd name="T99" fmla="*/ 13 h 369"/>
                <a:gd name="T100" fmla="*/ 98 w 765"/>
                <a:gd name="T101" fmla="*/ 6 h 369"/>
                <a:gd name="T102" fmla="*/ 117 w 765"/>
                <a:gd name="T103" fmla="*/ 1 h 369"/>
                <a:gd name="T104" fmla="*/ 136 w 765"/>
                <a:gd name="T105"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5" h="369">
                  <a:moveTo>
                    <a:pt x="136" y="0"/>
                  </a:moveTo>
                  <a:lnTo>
                    <a:pt x="147" y="20"/>
                  </a:lnTo>
                  <a:lnTo>
                    <a:pt x="177" y="42"/>
                  </a:lnTo>
                  <a:lnTo>
                    <a:pt x="217" y="61"/>
                  </a:lnTo>
                  <a:lnTo>
                    <a:pt x="265" y="80"/>
                  </a:lnTo>
                  <a:lnTo>
                    <a:pt x="314" y="93"/>
                  </a:lnTo>
                  <a:lnTo>
                    <a:pt x="360" y="101"/>
                  </a:lnTo>
                  <a:lnTo>
                    <a:pt x="398" y="103"/>
                  </a:lnTo>
                  <a:lnTo>
                    <a:pt x="424" y="99"/>
                  </a:lnTo>
                  <a:lnTo>
                    <a:pt x="423" y="109"/>
                  </a:lnTo>
                  <a:lnTo>
                    <a:pt x="439" y="125"/>
                  </a:lnTo>
                  <a:lnTo>
                    <a:pt x="469" y="141"/>
                  </a:lnTo>
                  <a:lnTo>
                    <a:pt x="506" y="158"/>
                  </a:lnTo>
                  <a:lnTo>
                    <a:pt x="545" y="172"/>
                  </a:lnTo>
                  <a:lnTo>
                    <a:pt x="582" y="185"/>
                  </a:lnTo>
                  <a:lnTo>
                    <a:pt x="611" y="195"/>
                  </a:lnTo>
                  <a:lnTo>
                    <a:pt x="630" y="198"/>
                  </a:lnTo>
                  <a:lnTo>
                    <a:pt x="647" y="215"/>
                  </a:lnTo>
                  <a:lnTo>
                    <a:pt x="663" y="234"/>
                  </a:lnTo>
                  <a:lnTo>
                    <a:pt x="680" y="253"/>
                  </a:lnTo>
                  <a:lnTo>
                    <a:pt x="698" y="274"/>
                  </a:lnTo>
                  <a:lnTo>
                    <a:pt x="714" y="294"/>
                  </a:lnTo>
                  <a:lnTo>
                    <a:pt x="731" y="315"/>
                  </a:lnTo>
                  <a:lnTo>
                    <a:pt x="748" y="332"/>
                  </a:lnTo>
                  <a:lnTo>
                    <a:pt x="765" y="351"/>
                  </a:lnTo>
                  <a:lnTo>
                    <a:pt x="763" y="355"/>
                  </a:lnTo>
                  <a:lnTo>
                    <a:pt x="760" y="360"/>
                  </a:lnTo>
                  <a:lnTo>
                    <a:pt x="754" y="363"/>
                  </a:lnTo>
                  <a:lnTo>
                    <a:pt x="748" y="369"/>
                  </a:lnTo>
                  <a:lnTo>
                    <a:pt x="726" y="351"/>
                  </a:lnTo>
                  <a:lnTo>
                    <a:pt x="707" y="334"/>
                  </a:lnTo>
                  <a:lnTo>
                    <a:pt x="686" y="316"/>
                  </a:lnTo>
                  <a:lnTo>
                    <a:pt x="665" y="300"/>
                  </a:lnTo>
                  <a:lnTo>
                    <a:pt x="640" y="285"/>
                  </a:lnTo>
                  <a:lnTo>
                    <a:pt x="614" y="274"/>
                  </a:lnTo>
                  <a:lnTo>
                    <a:pt x="583" y="265"/>
                  </a:lnTo>
                  <a:lnTo>
                    <a:pt x="550" y="261"/>
                  </a:lnTo>
                  <a:lnTo>
                    <a:pt x="461" y="273"/>
                  </a:lnTo>
                  <a:lnTo>
                    <a:pt x="387" y="262"/>
                  </a:lnTo>
                  <a:lnTo>
                    <a:pt x="323" y="235"/>
                  </a:lnTo>
                  <a:lnTo>
                    <a:pt x="267" y="198"/>
                  </a:lnTo>
                  <a:lnTo>
                    <a:pt x="210" y="158"/>
                  </a:lnTo>
                  <a:lnTo>
                    <a:pt x="151" y="122"/>
                  </a:lnTo>
                  <a:lnTo>
                    <a:pt x="82" y="98"/>
                  </a:lnTo>
                  <a:lnTo>
                    <a:pt x="0" y="90"/>
                  </a:lnTo>
                  <a:lnTo>
                    <a:pt x="9" y="70"/>
                  </a:lnTo>
                  <a:lnTo>
                    <a:pt x="22" y="52"/>
                  </a:lnTo>
                  <a:lnTo>
                    <a:pt x="37" y="37"/>
                  </a:lnTo>
                  <a:lnTo>
                    <a:pt x="57" y="24"/>
                  </a:lnTo>
                  <a:lnTo>
                    <a:pt x="76" y="13"/>
                  </a:lnTo>
                  <a:lnTo>
                    <a:pt x="98" y="6"/>
                  </a:lnTo>
                  <a:lnTo>
                    <a:pt x="117" y="1"/>
                  </a:lnTo>
                  <a:lnTo>
                    <a:pt x="136"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83" name="Freeform 147"/>
            <p:cNvSpPr>
              <a:spLocks/>
            </p:cNvSpPr>
            <p:nvPr/>
          </p:nvSpPr>
          <p:spPr bwMode="auto">
            <a:xfrm>
              <a:off x="640" y="1000"/>
              <a:ext cx="109" cy="42"/>
            </a:xfrm>
            <a:custGeom>
              <a:avLst/>
              <a:gdLst>
                <a:gd name="T0" fmla="*/ 467 w 503"/>
                <a:gd name="T1" fmla="*/ 40 h 139"/>
                <a:gd name="T2" fmla="*/ 474 w 503"/>
                <a:gd name="T3" fmla="*/ 46 h 139"/>
                <a:gd name="T4" fmla="*/ 485 w 503"/>
                <a:gd name="T5" fmla="*/ 53 h 139"/>
                <a:gd name="T6" fmla="*/ 495 w 503"/>
                <a:gd name="T7" fmla="*/ 60 h 139"/>
                <a:gd name="T8" fmla="*/ 503 w 503"/>
                <a:gd name="T9" fmla="*/ 67 h 139"/>
                <a:gd name="T10" fmla="*/ 503 w 503"/>
                <a:gd name="T11" fmla="*/ 78 h 139"/>
                <a:gd name="T12" fmla="*/ 503 w 503"/>
                <a:gd name="T13" fmla="*/ 89 h 139"/>
                <a:gd name="T14" fmla="*/ 503 w 503"/>
                <a:gd name="T15" fmla="*/ 93 h 139"/>
                <a:gd name="T16" fmla="*/ 503 w 503"/>
                <a:gd name="T17" fmla="*/ 99 h 139"/>
                <a:gd name="T18" fmla="*/ 503 w 503"/>
                <a:gd name="T19" fmla="*/ 105 h 139"/>
                <a:gd name="T20" fmla="*/ 503 w 503"/>
                <a:gd name="T21" fmla="*/ 112 h 139"/>
                <a:gd name="T22" fmla="*/ 461 w 503"/>
                <a:gd name="T23" fmla="*/ 113 h 139"/>
                <a:gd name="T24" fmla="*/ 422 w 503"/>
                <a:gd name="T25" fmla="*/ 114 h 139"/>
                <a:gd name="T26" fmla="*/ 383 w 503"/>
                <a:gd name="T27" fmla="*/ 114 h 139"/>
                <a:gd name="T28" fmla="*/ 344 w 503"/>
                <a:gd name="T29" fmla="*/ 114 h 139"/>
                <a:gd name="T30" fmla="*/ 304 w 503"/>
                <a:gd name="T31" fmla="*/ 114 h 139"/>
                <a:gd name="T32" fmla="*/ 263 w 503"/>
                <a:gd name="T33" fmla="*/ 119 h 139"/>
                <a:gd name="T34" fmla="*/ 221 w 503"/>
                <a:gd name="T35" fmla="*/ 127 h 139"/>
                <a:gd name="T36" fmla="*/ 179 w 503"/>
                <a:gd name="T37" fmla="*/ 139 h 139"/>
                <a:gd name="T38" fmla="*/ 161 w 503"/>
                <a:gd name="T39" fmla="*/ 133 h 139"/>
                <a:gd name="T40" fmla="*/ 144 w 503"/>
                <a:gd name="T41" fmla="*/ 126 h 139"/>
                <a:gd name="T42" fmla="*/ 125 w 503"/>
                <a:gd name="T43" fmla="*/ 117 h 139"/>
                <a:gd name="T44" fmla="*/ 106 w 503"/>
                <a:gd name="T45" fmla="*/ 107 h 139"/>
                <a:gd name="T46" fmla="*/ 83 w 503"/>
                <a:gd name="T47" fmla="*/ 97 h 139"/>
                <a:gd name="T48" fmla="*/ 58 w 503"/>
                <a:gd name="T49" fmla="*/ 87 h 139"/>
                <a:gd name="T50" fmla="*/ 30 w 503"/>
                <a:gd name="T51" fmla="*/ 80 h 139"/>
                <a:gd name="T52" fmla="*/ 0 w 503"/>
                <a:gd name="T53" fmla="*/ 76 h 139"/>
                <a:gd name="T54" fmla="*/ 2 w 503"/>
                <a:gd name="T55" fmla="*/ 67 h 139"/>
                <a:gd name="T56" fmla="*/ 6 w 503"/>
                <a:gd name="T57" fmla="*/ 54 h 139"/>
                <a:gd name="T58" fmla="*/ 10 w 503"/>
                <a:gd name="T59" fmla="*/ 40 h 139"/>
                <a:gd name="T60" fmla="*/ 14 w 503"/>
                <a:gd name="T61" fmla="*/ 25 h 139"/>
                <a:gd name="T62" fmla="*/ 18 w 503"/>
                <a:gd name="T63" fmla="*/ 12 h 139"/>
                <a:gd name="T64" fmla="*/ 23 w 503"/>
                <a:gd name="T65" fmla="*/ 4 h 139"/>
                <a:gd name="T66" fmla="*/ 29 w 503"/>
                <a:gd name="T67" fmla="*/ 0 h 139"/>
                <a:gd name="T68" fmla="*/ 36 w 503"/>
                <a:gd name="T69" fmla="*/ 4 h 139"/>
                <a:gd name="T70" fmla="*/ 71 w 503"/>
                <a:gd name="T71" fmla="*/ 17 h 139"/>
                <a:gd name="T72" fmla="*/ 123 w 503"/>
                <a:gd name="T73" fmla="*/ 28 h 139"/>
                <a:gd name="T74" fmla="*/ 186 w 503"/>
                <a:gd name="T75" fmla="*/ 34 h 139"/>
                <a:gd name="T76" fmla="*/ 255 w 503"/>
                <a:gd name="T77" fmla="*/ 38 h 139"/>
                <a:gd name="T78" fmla="*/ 321 w 503"/>
                <a:gd name="T79" fmla="*/ 38 h 139"/>
                <a:gd name="T80" fmla="*/ 382 w 503"/>
                <a:gd name="T81" fmla="*/ 40 h 139"/>
                <a:gd name="T82" fmla="*/ 432 w 503"/>
                <a:gd name="T83" fmla="*/ 40 h 139"/>
                <a:gd name="T84" fmla="*/ 467 w 503"/>
                <a:gd name="T85" fmla="*/ 4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3" h="139">
                  <a:moveTo>
                    <a:pt x="467" y="40"/>
                  </a:moveTo>
                  <a:lnTo>
                    <a:pt x="474" y="46"/>
                  </a:lnTo>
                  <a:lnTo>
                    <a:pt x="485" y="53"/>
                  </a:lnTo>
                  <a:lnTo>
                    <a:pt x="495" y="60"/>
                  </a:lnTo>
                  <a:lnTo>
                    <a:pt x="503" y="67"/>
                  </a:lnTo>
                  <a:lnTo>
                    <a:pt x="503" y="78"/>
                  </a:lnTo>
                  <a:lnTo>
                    <a:pt x="503" y="89"/>
                  </a:lnTo>
                  <a:lnTo>
                    <a:pt x="503" y="93"/>
                  </a:lnTo>
                  <a:lnTo>
                    <a:pt x="503" y="99"/>
                  </a:lnTo>
                  <a:lnTo>
                    <a:pt x="503" y="105"/>
                  </a:lnTo>
                  <a:lnTo>
                    <a:pt x="503" y="112"/>
                  </a:lnTo>
                  <a:lnTo>
                    <a:pt x="461" y="113"/>
                  </a:lnTo>
                  <a:lnTo>
                    <a:pt x="422" y="114"/>
                  </a:lnTo>
                  <a:lnTo>
                    <a:pt x="383" y="114"/>
                  </a:lnTo>
                  <a:lnTo>
                    <a:pt x="344" y="114"/>
                  </a:lnTo>
                  <a:lnTo>
                    <a:pt x="304" y="114"/>
                  </a:lnTo>
                  <a:lnTo>
                    <a:pt x="263" y="119"/>
                  </a:lnTo>
                  <a:lnTo>
                    <a:pt x="221" y="127"/>
                  </a:lnTo>
                  <a:lnTo>
                    <a:pt x="179" y="139"/>
                  </a:lnTo>
                  <a:lnTo>
                    <a:pt x="161" y="133"/>
                  </a:lnTo>
                  <a:lnTo>
                    <a:pt x="144" y="126"/>
                  </a:lnTo>
                  <a:lnTo>
                    <a:pt x="125" y="117"/>
                  </a:lnTo>
                  <a:lnTo>
                    <a:pt x="106" y="107"/>
                  </a:lnTo>
                  <a:lnTo>
                    <a:pt x="83" y="97"/>
                  </a:lnTo>
                  <a:lnTo>
                    <a:pt x="58" y="87"/>
                  </a:lnTo>
                  <a:lnTo>
                    <a:pt x="30" y="80"/>
                  </a:lnTo>
                  <a:lnTo>
                    <a:pt x="0" y="76"/>
                  </a:lnTo>
                  <a:lnTo>
                    <a:pt x="2" y="67"/>
                  </a:lnTo>
                  <a:lnTo>
                    <a:pt x="6" y="54"/>
                  </a:lnTo>
                  <a:lnTo>
                    <a:pt x="10" y="40"/>
                  </a:lnTo>
                  <a:lnTo>
                    <a:pt x="14" y="25"/>
                  </a:lnTo>
                  <a:lnTo>
                    <a:pt x="18" y="12"/>
                  </a:lnTo>
                  <a:lnTo>
                    <a:pt x="23" y="4"/>
                  </a:lnTo>
                  <a:lnTo>
                    <a:pt x="29" y="0"/>
                  </a:lnTo>
                  <a:lnTo>
                    <a:pt x="36" y="4"/>
                  </a:lnTo>
                  <a:lnTo>
                    <a:pt x="71" y="17"/>
                  </a:lnTo>
                  <a:lnTo>
                    <a:pt x="123" y="28"/>
                  </a:lnTo>
                  <a:lnTo>
                    <a:pt x="186" y="34"/>
                  </a:lnTo>
                  <a:lnTo>
                    <a:pt x="255" y="38"/>
                  </a:lnTo>
                  <a:lnTo>
                    <a:pt x="321" y="38"/>
                  </a:lnTo>
                  <a:lnTo>
                    <a:pt x="382" y="40"/>
                  </a:lnTo>
                  <a:lnTo>
                    <a:pt x="432" y="40"/>
                  </a:lnTo>
                  <a:lnTo>
                    <a:pt x="467" y="4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84" name="Freeform 148"/>
            <p:cNvSpPr>
              <a:spLocks/>
            </p:cNvSpPr>
            <p:nvPr/>
          </p:nvSpPr>
          <p:spPr bwMode="auto">
            <a:xfrm>
              <a:off x="633" y="1050"/>
              <a:ext cx="116" cy="59"/>
            </a:xfrm>
            <a:custGeom>
              <a:avLst/>
              <a:gdLst>
                <a:gd name="T0" fmla="*/ 540 w 540"/>
                <a:gd name="T1" fmla="*/ 0 h 194"/>
                <a:gd name="T2" fmla="*/ 536 w 540"/>
                <a:gd name="T3" fmla="*/ 15 h 194"/>
                <a:gd name="T4" fmla="*/ 534 w 540"/>
                <a:gd name="T5" fmla="*/ 32 h 194"/>
                <a:gd name="T6" fmla="*/ 532 w 540"/>
                <a:gd name="T7" fmla="*/ 48 h 194"/>
                <a:gd name="T8" fmla="*/ 530 w 540"/>
                <a:gd name="T9" fmla="*/ 66 h 194"/>
                <a:gd name="T10" fmla="*/ 528 w 540"/>
                <a:gd name="T11" fmla="*/ 83 h 194"/>
                <a:gd name="T12" fmla="*/ 527 w 540"/>
                <a:gd name="T13" fmla="*/ 99 h 194"/>
                <a:gd name="T14" fmla="*/ 525 w 540"/>
                <a:gd name="T15" fmla="*/ 116 h 194"/>
                <a:gd name="T16" fmla="*/ 522 w 540"/>
                <a:gd name="T17" fmla="*/ 134 h 194"/>
                <a:gd name="T18" fmla="*/ 465 w 540"/>
                <a:gd name="T19" fmla="*/ 148 h 194"/>
                <a:gd name="T20" fmla="*/ 402 w 540"/>
                <a:gd name="T21" fmla="*/ 163 h 194"/>
                <a:gd name="T22" fmla="*/ 332 w 540"/>
                <a:gd name="T23" fmla="*/ 177 h 194"/>
                <a:gd name="T24" fmla="*/ 261 w 540"/>
                <a:gd name="T25" fmla="*/ 189 h 194"/>
                <a:gd name="T26" fmla="*/ 188 w 540"/>
                <a:gd name="T27" fmla="*/ 194 h 194"/>
                <a:gd name="T28" fmla="*/ 119 w 540"/>
                <a:gd name="T29" fmla="*/ 192 h 194"/>
                <a:gd name="T30" fmla="*/ 55 w 540"/>
                <a:gd name="T31" fmla="*/ 177 h 194"/>
                <a:gd name="T32" fmla="*/ 0 w 540"/>
                <a:gd name="T33" fmla="*/ 151 h 194"/>
                <a:gd name="T34" fmla="*/ 56 w 540"/>
                <a:gd name="T35" fmla="*/ 120 h 194"/>
                <a:gd name="T36" fmla="*/ 122 w 540"/>
                <a:gd name="T37" fmla="*/ 93 h 194"/>
                <a:gd name="T38" fmla="*/ 194 w 540"/>
                <a:gd name="T39" fmla="*/ 67 h 194"/>
                <a:gd name="T40" fmla="*/ 270 w 540"/>
                <a:gd name="T41" fmla="*/ 45 h 194"/>
                <a:gd name="T42" fmla="*/ 344 w 540"/>
                <a:gd name="T43" fmla="*/ 26 h 194"/>
                <a:gd name="T44" fmla="*/ 417 w 540"/>
                <a:gd name="T45" fmla="*/ 11 h 194"/>
                <a:gd name="T46" fmla="*/ 483 w 540"/>
                <a:gd name="T47" fmla="*/ 2 h 194"/>
                <a:gd name="T48" fmla="*/ 540 w 540"/>
                <a:gd name="T4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194">
                  <a:moveTo>
                    <a:pt x="540" y="0"/>
                  </a:moveTo>
                  <a:lnTo>
                    <a:pt x="536" y="15"/>
                  </a:lnTo>
                  <a:lnTo>
                    <a:pt x="534" y="32"/>
                  </a:lnTo>
                  <a:lnTo>
                    <a:pt x="532" y="48"/>
                  </a:lnTo>
                  <a:lnTo>
                    <a:pt x="530" y="66"/>
                  </a:lnTo>
                  <a:lnTo>
                    <a:pt x="528" y="83"/>
                  </a:lnTo>
                  <a:lnTo>
                    <a:pt x="527" y="99"/>
                  </a:lnTo>
                  <a:lnTo>
                    <a:pt x="525" y="116"/>
                  </a:lnTo>
                  <a:lnTo>
                    <a:pt x="522" y="134"/>
                  </a:lnTo>
                  <a:lnTo>
                    <a:pt x="465" y="148"/>
                  </a:lnTo>
                  <a:lnTo>
                    <a:pt x="402" y="163"/>
                  </a:lnTo>
                  <a:lnTo>
                    <a:pt x="332" y="177"/>
                  </a:lnTo>
                  <a:lnTo>
                    <a:pt x="261" y="189"/>
                  </a:lnTo>
                  <a:lnTo>
                    <a:pt x="188" y="194"/>
                  </a:lnTo>
                  <a:lnTo>
                    <a:pt x="119" y="192"/>
                  </a:lnTo>
                  <a:lnTo>
                    <a:pt x="55" y="177"/>
                  </a:lnTo>
                  <a:lnTo>
                    <a:pt x="0" y="151"/>
                  </a:lnTo>
                  <a:lnTo>
                    <a:pt x="56" y="120"/>
                  </a:lnTo>
                  <a:lnTo>
                    <a:pt x="122" y="93"/>
                  </a:lnTo>
                  <a:lnTo>
                    <a:pt x="194" y="67"/>
                  </a:lnTo>
                  <a:lnTo>
                    <a:pt x="270" y="45"/>
                  </a:lnTo>
                  <a:lnTo>
                    <a:pt x="344" y="26"/>
                  </a:lnTo>
                  <a:lnTo>
                    <a:pt x="417" y="11"/>
                  </a:lnTo>
                  <a:lnTo>
                    <a:pt x="483" y="2"/>
                  </a:lnTo>
                  <a:lnTo>
                    <a:pt x="540"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85" name="Freeform 149"/>
            <p:cNvSpPr>
              <a:spLocks/>
            </p:cNvSpPr>
            <p:nvPr/>
          </p:nvSpPr>
          <p:spPr bwMode="auto">
            <a:xfrm>
              <a:off x="752" y="1062"/>
              <a:ext cx="17" cy="37"/>
            </a:xfrm>
            <a:custGeom>
              <a:avLst/>
              <a:gdLst>
                <a:gd name="T0" fmla="*/ 73 w 81"/>
                <a:gd name="T1" fmla="*/ 3 h 121"/>
                <a:gd name="T2" fmla="*/ 73 w 81"/>
                <a:gd name="T3" fmla="*/ 16 h 121"/>
                <a:gd name="T4" fmla="*/ 73 w 81"/>
                <a:gd name="T5" fmla="*/ 31 h 121"/>
                <a:gd name="T6" fmla="*/ 74 w 81"/>
                <a:gd name="T7" fmla="*/ 46 h 121"/>
                <a:gd name="T8" fmla="*/ 76 w 81"/>
                <a:gd name="T9" fmla="*/ 62 h 121"/>
                <a:gd name="T10" fmla="*/ 78 w 81"/>
                <a:gd name="T11" fmla="*/ 77 h 121"/>
                <a:gd name="T12" fmla="*/ 79 w 81"/>
                <a:gd name="T13" fmla="*/ 92 h 121"/>
                <a:gd name="T14" fmla="*/ 80 w 81"/>
                <a:gd name="T15" fmla="*/ 107 h 121"/>
                <a:gd name="T16" fmla="*/ 81 w 81"/>
                <a:gd name="T17" fmla="*/ 121 h 121"/>
                <a:gd name="T18" fmla="*/ 75 w 81"/>
                <a:gd name="T19" fmla="*/ 121 h 121"/>
                <a:gd name="T20" fmla="*/ 66 w 81"/>
                <a:gd name="T21" fmla="*/ 121 h 121"/>
                <a:gd name="T22" fmla="*/ 53 w 81"/>
                <a:gd name="T23" fmla="*/ 121 h 121"/>
                <a:gd name="T24" fmla="*/ 41 w 81"/>
                <a:gd name="T25" fmla="*/ 121 h 121"/>
                <a:gd name="T26" fmla="*/ 27 w 81"/>
                <a:gd name="T27" fmla="*/ 121 h 121"/>
                <a:gd name="T28" fmla="*/ 15 w 81"/>
                <a:gd name="T29" fmla="*/ 121 h 121"/>
                <a:gd name="T30" fmla="*/ 5 w 81"/>
                <a:gd name="T31" fmla="*/ 121 h 121"/>
                <a:gd name="T32" fmla="*/ 0 w 81"/>
                <a:gd name="T33" fmla="*/ 121 h 121"/>
                <a:gd name="T34" fmla="*/ 3 w 81"/>
                <a:gd name="T35" fmla="*/ 108 h 121"/>
                <a:gd name="T36" fmla="*/ 5 w 81"/>
                <a:gd name="T37" fmla="*/ 94 h 121"/>
                <a:gd name="T38" fmla="*/ 6 w 81"/>
                <a:gd name="T39" fmla="*/ 77 h 121"/>
                <a:gd name="T40" fmla="*/ 9 w 81"/>
                <a:gd name="T41" fmla="*/ 62 h 121"/>
                <a:gd name="T42" fmla="*/ 9 w 81"/>
                <a:gd name="T43" fmla="*/ 44 h 121"/>
                <a:gd name="T44" fmla="*/ 9 w 81"/>
                <a:gd name="T45" fmla="*/ 28 h 121"/>
                <a:gd name="T46" fmla="*/ 9 w 81"/>
                <a:gd name="T47" fmla="*/ 14 h 121"/>
                <a:gd name="T48" fmla="*/ 10 w 81"/>
                <a:gd name="T49" fmla="*/ 3 h 121"/>
                <a:gd name="T50" fmla="*/ 14 w 81"/>
                <a:gd name="T51" fmla="*/ 0 h 121"/>
                <a:gd name="T52" fmla="*/ 22 w 81"/>
                <a:gd name="T53" fmla="*/ 0 h 121"/>
                <a:gd name="T54" fmla="*/ 32 w 81"/>
                <a:gd name="T55" fmla="*/ 1 h 121"/>
                <a:gd name="T56" fmla="*/ 44 w 81"/>
                <a:gd name="T57" fmla="*/ 3 h 121"/>
                <a:gd name="T58" fmla="*/ 54 w 81"/>
                <a:gd name="T59" fmla="*/ 5 h 121"/>
                <a:gd name="T60" fmla="*/ 63 w 81"/>
                <a:gd name="T61" fmla="*/ 6 h 121"/>
                <a:gd name="T62" fmla="*/ 69 w 81"/>
                <a:gd name="T63" fmla="*/ 5 h 121"/>
                <a:gd name="T64" fmla="*/ 73 w 81"/>
                <a:gd name="T65"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121">
                  <a:moveTo>
                    <a:pt x="73" y="3"/>
                  </a:moveTo>
                  <a:lnTo>
                    <a:pt x="73" y="16"/>
                  </a:lnTo>
                  <a:lnTo>
                    <a:pt x="73" y="31"/>
                  </a:lnTo>
                  <a:lnTo>
                    <a:pt x="74" y="46"/>
                  </a:lnTo>
                  <a:lnTo>
                    <a:pt x="76" y="62"/>
                  </a:lnTo>
                  <a:lnTo>
                    <a:pt x="78" y="77"/>
                  </a:lnTo>
                  <a:lnTo>
                    <a:pt x="79" y="92"/>
                  </a:lnTo>
                  <a:lnTo>
                    <a:pt x="80" y="107"/>
                  </a:lnTo>
                  <a:lnTo>
                    <a:pt x="81" y="121"/>
                  </a:lnTo>
                  <a:lnTo>
                    <a:pt x="75" y="121"/>
                  </a:lnTo>
                  <a:lnTo>
                    <a:pt x="66" y="121"/>
                  </a:lnTo>
                  <a:lnTo>
                    <a:pt x="53" y="121"/>
                  </a:lnTo>
                  <a:lnTo>
                    <a:pt x="41" y="121"/>
                  </a:lnTo>
                  <a:lnTo>
                    <a:pt x="27" y="121"/>
                  </a:lnTo>
                  <a:lnTo>
                    <a:pt x="15" y="121"/>
                  </a:lnTo>
                  <a:lnTo>
                    <a:pt x="5" y="121"/>
                  </a:lnTo>
                  <a:lnTo>
                    <a:pt x="0" y="121"/>
                  </a:lnTo>
                  <a:lnTo>
                    <a:pt x="3" y="108"/>
                  </a:lnTo>
                  <a:lnTo>
                    <a:pt x="5" y="94"/>
                  </a:lnTo>
                  <a:lnTo>
                    <a:pt x="6" y="77"/>
                  </a:lnTo>
                  <a:lnTo>
                    <a:pt x="9" y="62"/>
                  </a:lnTo>
                  <a:lnTo>
                    <a:pt x="9" y="44"/>
                  </a:lnTo>
                  <a:lnTo>
                    <a:pt x="9" y="28"/>
                  </a:lnTo>
                  <a:lnTo>
                    <a:pt x="9" y="14"/>
                  </a:lnTo>
                  <a:lnTo>
                    <a:pt x="10" y="3"/>
                  </a:lnTo>
                  <a:lnTo>
                    <a:pt x="14" y="0"/>
                  </a:lnTo>
                  <a:lnTo>
                    <a:pt x="22" y="0"/>
                  </a:lnTo>
                  <a:lnTo>
                    <a:pt x="32" y="1"/>
                  </a:lnTo>
                  <a:lnTo>
                    <a:pt x="44" y="3"/>
                  </a:lnTo>
                  <a:lnTo>
                    <a:pt x="54" y="5"/>
                  </a:lnTo>
                  <a:lnTo>
                    <a:pt x="63" y="6"/>
                  </a:lnTo>
                  <a:lnTo>
                    <a:pt x="69" y="5"/>
                  </a:lnTo>
                  <a:lnTo>
                    <a:pt x="73" y="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86" name="Freeform 150"/>
            <p:cNvSpPr>
              <a:spLocks/>
            </p:cNvSpPr>
            <p:nvPr/>
          </p:nvSpPr>
          <p:spPr bwMode="auto">
            <a:xfrm>
              <a:off x="749" y="1101"/>
              <a:ext cx="22" cy="116"/>
            </a:xfrm>
            <a:custGeom>
              <a:avLst/>
              <a:gdLst>
                <a:gd name="T0" fmla="*/ 88 w 103"/>
                <a:gd name="T1" fmla="*/ 18 h 387"/>
                <a:gd name="T2" fmla="*/ 95 w 103"/>
                <a:gd name="T3" fmla="*/ 58 h 387"/>
                <a:gd name="T4" fmla="*/ 101 w 103"/>
                <a:gd name="T5" fmla="*/ 108 h 387"/>
                <a:gd name="T6" fmla="*/ 102 w 103"/>
                <a:gd name="T7" fmla="*/ 163 h 387"/>
                <a:gd name="T8" fmla="*/ 103 w 103"/>
                <a:gd name="T9" fmla="*/ 219 h 387"/>
                <a:gd name="T10" fmla="*/ 101 w 103"/>
                <a:gd name="T11" fmla="*/ 271 h 387"/>
                <a:gd name="T12" fmla="*/ 98 w 103"/>
                <a:gd name="T13" fmla="*/ 319 h 387"/>
                <a:gd name="T14" fmla="*/ 93 w 103"/>
                <a:gd name="T15" fmla="*/ 358 h 387"/>
                <a:gd name="T16" fmla="*/ 88 w 103"/>
                <a:gd name="T17" fmla="*/ 387 h 387"/>
                <a:gd name="T18" fmla="*/ 82 w 103"/>
                <a:gd name="T19" fmla="*/ 387 h 387"/>
                <a:gd name="T20" fmla="*/ 75 w 103"/>
                <a:gd name="T21" fmla="*/ 387 h 387"/>
                <a:gd name="T22" fmla="*/ 64 w 103"/>
                <a:gd name="T23" fmla="*/ 387 h 387"/>
                <a:gd name="T24" fmla="*/ 55 w 103"/>
                <a:gd name="T25" fmla="*/ 387 h 387"/>
                <a:gd name="T26" fmla="*/ 43 w 103"/>
                <a:gd name="T27" fmla="*/ 387 h 387"/>
                <a:gd name="T28" fmla="*/ 32 w 103"/>
                <a:gd name="T29" fmla="*/ 387 h 387"/>
                <a:gd name="T30" fmla="*/ 21 w 103"/>
                <a:gd name="T31" fmla="*/ 387 h 387"/>
                <a:gd name="T32" fmla="*/ 15 w 103"/>
                <a:gd name="T33" fmla="*/ 387 h 387"/>
                <a:gd name="T34" fmla="*/ 8 w 103"/>
                <a:gd name="T35" fmla="*/ 348 h 387"/>
                <a:gd name="T36" fmla="*/ 4 w 103"/>
                <a:gd name="T37" fmla="*/ 303 h 387"/>
                <a:gd name="T38" fmla="*/ 0 w 103"/>
                <a:gd name="T39" fmla="*/ 252 h 387"/>
                <a:gd name="T40" fmla="*/ 0 w 103"/>
                <a:gd name="T41" fmla="*/ 200 h 387"/>
                <a:gd name="T42" fmla="*/ 1 w 103"/>
                <a:gd name="T43" fmla="*/ 145 h 387"/>
                <a:gd name="T44" fmla="*/ 8 w 103"/>
                <a:gd name="T45" fmla="*/ 93 h 387"/>
                <a:gd name="T46" fmla="*/ 18 w 103"/>
                <a:gd name="T47" fmla="*/ 43 h 387"/>
                <a:gd name="T48" fmla="*/ 33 w 103"/>
                <a:gd name="T49" fmla="*/ 0 h 387"/>
                <a:gd name="T50" fmla="*/ 37 w 103"/>
                <a:gd name="T51" fmla="*/ 3 h 387"/>
                <a:gd name="T52" fmla="*/ 44 w 103"/>
                <a:gd name="T53" fmla="*/ 6 h 387"/>
                <a:gd name="T54" fmla="*/ 51 w 103"/>
                <a:gd name="T55" fmla="*/ 9 h 387"/>
                <a:gd name="T56" fmla="*/ 61 w 103"/>
                <a:gd name="T57" fmla="*/ 12 h 387"/>
                <a:gd name="T58" fmla="*/ 68 w 103"/>
                <a:gd name="T59" fmla="*/ 13 h 387"/>
                <a:gd name="T60" fmla="*/ 76 w 103"/>
                <a:gd name="T61" fmla="*/ 16 h 387"/>
                <a:gd name="T62" fmla="*/ 82 w 103"/>
                <a:gd name="T63" fmla="*/ 17 h 387"/>
                <a:gd name="T64" fmla="*/ 88 w 103"/>
                <a:gd name="T65" fmla="*/ 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387">
                  <a:moveTo>
                    <a:pt x="88" y="18"/>
                  </a:moveTo>
                  <a:lnTo>
                    <a:pt x="95" y="58"/>
                  </a:lnTo>
                  <a:lnTo>
                    <a:pt x="101" y="108"/>
                  </a:lnTo>
                  <a:lnTo>
                    <a:pt x="102" y="163"/>
                  </a:lnTo>
                  <a:lnTo>
                    <a:pt x="103" y="219"/>
                  </a:lnTo>
                  <a:lnTo>
                    <a:pt x="101" y="271"/>
                  </a:lnTo>
                  <a:lnTo>
                    <a:pt x="98" y="319"/>
                  </a:lnTo>
                  <a:lnTo>
                    <a:pt x="93" y="358"/>
                  </a:lnTo>
                  <a:lnTo>
                    <a:pt x="88" y="387"/>
                  </a:lnTo>
                  <a:lnTo>
                    <a:pt x="82" y="387"/>
                  </a:lnTo>
                  <a:lnTo>
                    <a:pt x="75" y="387"/>
                  </a:lnTo>
                  <a:lnTo>
                    <a:pt x="64" y="387"/>
                  </a:lnTo>
                  <a:lnTo>
                    <a:pt x="55" y="387"/>
                  </a:lnTo>
                  <a:lnTo>
                    <a:pt x="43" y="387"/>
                  </a:lnTo>
                  <a:lnTo>
                    <a:pt x="32" y="387"/>
                  </a:lnTo>
                  <a:lnTo>
                    <a:pt x="21" y="387"/>
                  </a:lnTo>
                  <a:lnTo>
                    <a:pt x="15" y="387"/>
                  </a:lnTo>
                  <a:lnTo>
                    <a:pt x="8" y="348"/>
                  </a:lnTo>
                  <a:lnTo>
                    <a:pt x="4" y="303"/>
                  </a:lnTo>
                  <a:lnTo>
                    <a:pt x="0" y="252"/>
                  </a:lnTo>
                  <a:lnTo>
                    <a:pt x="0" y="200"/>
                  </a:lnTo>
                  <a:lnTo>
                    <a:pt x="1" y="145"/>
                  </a:lnTo>
                  <a:lnTo>
                    <a:pt x="8" y="93"/>
                  </a:lnTo>
                  <a:lnTo>
                    <a:pt x="18" y="43"/>
                  </a:lnTo>
                  <a:lnTo>
                    <a:pt x="33" y="0"/>
                  </a:lnTo>
                  <a:lnTo>
                    <a:pt x="37" y="3"/>
                  </a:lnTo>
                  <a:lnTo>
                    <a:pt x="44" y="6"/>
                  </a:lnTo>
                  <a:lnTo>
                    <a:pt x="51" y="9"/>
                  </a:lnTo>
                  <a:lnTo>
                    <a:pt x="61" y="12"/>
                  </a:lnTo>
                  <a:lnTo>
                    <a:pt x="68" y="13"/>
                  </a:lnTo>
                  <a:lnTo>
                    <a:pt x="76" y="16"/>
                  </a:lnTo>
                  <a:lnTo>
                    <a:pt x="82" y="17"/>
                  </a:lnTo>
                  <a:lnTo>
                    <a:pt x="88" y="18"/>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87" name="Freeform 151"/>
            <p:cNvSpPr>
              <a:spLocks/>
            </p:cNvSpPr>
            <p:nvPr/>
          </p:nvSpPr>
          <p:spPr bwMode="auto">
            <a:xfrm>
              <a:off x="554" y="1103"/>
              <a:ext cx="63" cy="33"/>
            </a:xfrm>
            <a:custGeom>
              <a:avLst/>
              <a:gdLst>
                <a:gd name="T0" fmla="*/ 288 w 288"/>
                <a:gd name="T1" fmla="*/ 4 h 112"/>
                <a:gd name="T2" fmla="*/ 281 w 288"/>
                <a:gd name="T3" fmla="*/ 17 h 112"/>
                <a:gd name="T4" fmla="*/ 275 w 288"/>
                <a:gd name="T5" fmla="*/ 30 h 112"/>
                <a:gd name="T6" fmla="*/ 269 w 288"/>
                <a:gd name="T7" fmla="*/ 43 h 112"/>
                <a:gd name="T8" fmla="*/ 264 w 288"/>
                <a:gd name="T9" fmla="*/ 57 h 112"/>
                <a:gd name="T10" fmla="*/ 258 w 288"/>
                <a:gd name="T11" fmla="*/ 70 h 112"/>
                <a:gd name="T12" fmla="*/ 254 w 288"/>
                <a:gd name="T13" fmla="*/ 84 h 112"/>
                <a:gd name="T14" fmla="*/ 248 w 288"/>
                <a:gd name="T15" fmla="*/ 97 h 112"/>
                <a:gd name="T16" fmla="*/ 243 w 288"/>
                <a:gd name="T17" fmla="*/ 112 h 112"/>
                <a:gd name="T18" fmla="*/ 232 w 288"/>
                <a:gd name="T19" fmla="*/ 110 h 112"/>
                <a:gd name="T20" fmla="*/ 222 w 288"/>
                <a:gd name="T21" fmla="*/ 110 h 112"/>
                <a:gd name="T22" fmla="*/ 211 w 288"/>
                <a:gd name="T23" fmla="*/ 110 h 112"/>
                <a:gd name="T24" fmla="*/ 200 w 288"/>
                <a:gd name="T25" fmla="*/ 110 h 112"/>
                <a:gd name="T26" fmla="*/ 188 w 288"/>
                <a:gd name="T27" fmla="*/ 108 h 112"/>
                <a:gd name="T28" fmla="*/ 178 w 288"/>
                <a:gd name="T29" fmla="*/ 107 h 112"/>
                <a:gd name="T30" fmla="*/ 165 w 288"/>
                <a:gd name="T31" fmla="*/ 104 h 112"/>
                <a:gd name="T32" fmla="*/ 153 w 288"/>
                <a:gd name="T33" fmla="*/ 103 h 112"/>
                <a:gd name="T34" fmla="*/ 148 w 288"/>
                <a:gd name="T35" fmla="*/ 96 h 112"/>
                <a:gd name="T36" fmla="*/ 142 w 288"/>
                <a:gd name="T37" fmla="*/ 89 h 112"/>
                <a:gd name="T38" fmla="*/ 135 w 288"/>
                <a:gd name="T39" fmla="*/ 82 h 112"/>
                <a:gd name="T40" fmla="*/ 128 w 288"/>
                <a:gd name="T41" fmla="*/ 75 h 112"/>
                <a:gd name="T42" fmla="*/ 120 w 288"/>
                <a:gd name="T43" fmla="*/ 66 h 112"/>
                <a:gd name="T44" fmla="*/ 113 w 288"/>
                <a:gd name="T45" fmla="*/ 58 h 112"/>
                <a:gd name="T46" fmla="*/ 104 w 288"/>
                <a:gd name="T47" fmla="*/ 49 h 112"/>
                <a:gd name="T48" fmla="*/ 98 w 288"/>
                <a:gd name="T49" fmla="*/ 40 h 112"/>
                <a:gd name="T50" fmla="*/ 84 w 288"/>
                <a:gd name="T51" fmla="*/ 40 h 112"/>
                <a:gd name="T52" fmla="*/ 72 w 288"/>
                <a:gd name="T53" fmla="*/ 40 h 112"/>
                <a:gd name="T54" fmla="*/ 59 w 288"/>
                <a:gd name="T55" fmla="*/ 42 h 112"/>
                <a:gd name="T56" fmla="*/ 48 w 288"/>
                <a:gd name="T57" fmla="*/ 44 h 112"/>
                <a:gd name="T58" fmla="*/ 37 w 288"/>
                <a:gd name="T59" fmla="*/ 45 h 112"/>
                <a:gd name="T60" fmla="*/ 25 w 288"/>
                <a:gd name="T61" fmla="*/ 46 h 112"/>
                <a:gd name="T62" fmla="*/ 12 w 288"/>
                <a:gd name="T63" fmla="*/ 47 h 112"/>
                <a:gd name="T64" fmla="*/ 0 w 288"/>
                <a:gd name="T65" fmla="*/ 49 h 112"/>
                <a:gd name="T66" fmla="*/ 21 w 288"/>
                <a:gd name="T67" fmla="*/ 27 h 112"/>
                <a:gd name="T68" fmla="*/ 54 w 288"/>
                <a:gd name="T69" fmla="*/ 14 h 112"/>
                <a:gd name="T70" fmla="*/ 92 w 288"/>
                <a:gd name="T71" fmla="*/ 6 h 112"/>
                <a:gd name="T72" fmla="*/ 136 w 288"/>
                <a:gd name="T73" fmla="*/ 2 h 112"/>
                <a:gd name="T74" fmla="*/ 179 w 288"/>
                <a:gd name="T75" fmla="*/ 0 h 112"/>
                <a:gd name="T76" fmla="*/ 222 w 288"/>
                <a:gd name="T77" fmla="*/ 1 h 112"/>
                <a:gd name="T78" fmla="*/ 258 w 288"/>
                <a:gd name="T79" fmla="*/ 2 h 112"/>
                <a:gd name="T80" fmla="*/ 288 w 288"/>
                <a:gd name="T81"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8" h="112">
                  <a:moveTo>
                    <a:pt x="288" y="4"/>
                  </a:moveTo>
                  <a:lnTo>
                    <a:pt x="281" y="17"/>
                  </a:lnTo>
                  <a:lnTo>
                    <a:pt x="275" y="30"/>
                  </a:lnTo>
                  <a:lnTo>
                    <a:pt x="269" y="43"/>
                  </a:lnTo>
                  <a:lnTo>
                    <a:pt x="264" y="57"/>
                  </a:lnTo>
                  <a:lnTo>
                    <a:pt x="258" y="70"/>
                  </a:lnTo>
                  <a:lnTo>
                    <a:pt x="254" y="84"/>
                  </a:lnTo>
                  <a:lnTo>
                    <a:pt x="248" y="97"/>
                  </a:lnTo>
                  <a:lnTo>
                    <a:pt x="243" y="112"/>
                  </a:lnTo>
                  <a:lnTo>
                    <a:pt x="232" y="110"/>
                  </a:lnTo>
                  <a:lnTo>
                    <a:pt x="222" y="110"/>
                  </a:lnTo>
                  <a:lnTo>
                    <a:pt x="211" y="110"/>
                  </a:lnTo>
                  <a:lnTo>
                    <a:pt x="200" y="110"/>
                  </a:lnTo>
                  <a:lnTo>
                    <a:pt x="188" y="108"/>
                  </a:lnTo>
                  <a:lnTo>
                    <a:pt x="178" y="107"/>
                  </a:lnTo>
                  <a:lnTo>
                    <a:pt x="165" y="104"/>
                  </a:lnTo>
                  <a:lnTo>
                    <a:pt x="153" y="103"/>
                  </a:lnTo>
                  <a:lnTo>
                    <a:pt x="148" y="96"/>
                  </a:lnTo>
                  <a:lnTo>
                    <a:pt x="142" y="89"/>
                  </a:lnTo>
                  <a:lnTo>
                    <a:pt x="135" y="82"/>
                  </a:lnTo>
                  <a:lnTo>
                    <a:pt x="128" y="75"/>
                  </a:lnTo>
                  <a:lnTo>
                    <a:pt x="120" y="66"/>
                  </a:lnTo>
                  <a:lnTo>
                    <a:pt x="113" y="58"/>
                  </a:lnTo>
                  <a:lnTo>
                    <a:pt x="104" y="49"/>
                  </a:lnTo>
                  <a:lnTo>
                    <a:pt x="98" y="40"/>
                  </a:lnTo>
                  <a:lnTo>
                    <a:pt x="84" y="40"/>
                  </a:lnTo>
                  <a:lnTo>
                    <a:pt x="72" y="40"/>
                  </a:lnTo>
                  <a:lnTo>
                    <a:pt x="59" y="42"/>
                  </a:lnTo>
                  <a:lnTo>
                    <a:pt x="48" y="44"/>
                  </a:lnTo>
                  <a:lnTo>
                    <a:pt x="37" y="45"/>
                  </a:lnTo>
                  <a:lnTo>
                    <a:pt x="25" y="46"/>
                  </a:lnTo>
                  <a:lnTo>
                    <a:pt x="12" y="47"/>
                  </a:lnTo>
                  <a:lnTo>
                    <a:pt x="0" y="49"/>
                  </a:lnTo>
                  <a:lnTo>
                    <a:pt x="21" y="27"/>
                  </a:lnTo>
                  <a:lnTo>
                    <a:pt x="54" y="14"/>
                  </a:lnTo>
                  <a:lnTo>
                    <a:pt x="92" y="6"/>
                  </a:lnTo>
                  <a:lnTo>
                    <a:pt x="136" y="2"/>
                  </a:lnTo>
                  <a:lnTo>
                    <a:pt x="179" y="0"/>
                  </a:lnTo>
                  <a:lnTo>
                    <a:pt x="222" y="1"/>
                  </a:lnTo>
                  <a:lnTo>
                    <a:pt x="258" y="2"/>
                  </a:lnTo>
                  <a:lnTo>
                    <a:pt x="288" y="4"/>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88" name="Freeform 152"/>
            <p:cNvSpPr>
              <a:spLocks/>
            </p:cNvSpPr>
            <p:nvPr/>
          </p:nvSpPr>
          <p:spPr bwMode="auto">
            <a:xfrm>
              <a:off x="813" y="1142"/>
              <a:ext cx="70" cy="28"/>
            </a:xfrm>
            <a:custGeom>
              <a:avLst/>
              <a:gdLst>
                <a:gd name="T0" fmla="*/ 253 w 324"/>
                <a:gd name="T1" fmla="*/ 0 h 95"/>
                <a:gd name="T2" fmla="*/ 262 w 324"/>
                <a:gd name="T3" fmla="*/ 6 h 95"/>
                <a:gd name="T4" fmla="*/ 272 w 324"/>
                <a:gd name="T5" fmla="*/ 13 h 95"/>
                <a:gd name="T6" fmla="*/ 281 w 324"/>
                <a:gd name="T7" fmla="*/ 20 h 95"/>
                <a:gd name="T8" fmla="*/ 291 w 324"/>
                <a:gd name="T9" fmla="*/ 28 h 95"/>
                <a:gd name="T10" fmla="*/ 299 w 324"/>
                <a:gd name="T11" fmla="*/ 34 h 95"/>
                <a:gd name="T12" fmla="*/ 309 w 324"/>
                <a:gd name="T13" fmla="*/ 41 h 95"/>
                <a:gd name="T14" fmla="*/ 316 w 324"/>
                <a:gd name="T15" fmla="*/ 48 h 95"/>
                <a:gd name="T16" fmla="*/ 324 w 324"/>
                <a:gd name="T17" fmla="*/ 55 h 95"/>
                <a:gd name="T18" fmla="*/ 323 w 324"/>
                <a:gd name="T19" fmla="*/ 66 h 95"/>
                <a:gd name="T20" fmla="*/ 323 w 324"/>
                <a:gd name="T21" fmla="*/ 76 h 95"/>
                <a:gd name="T22" fmla="*/ 319 w 324"/>
                <a:gd name="T23" fmla="*/ 83 h 95"/>
                <a:gd name="T24" fmla="*/ 316 w 324"/>
                <a:gd name="T25" fmla="*/ 90 h 95"/>
                <a:gd name="T26" fmla="*/ 280 w 324"/>
                <a:gd name="T27" fmla="*/ 90 h 95"/>
                <a:gd name="T28" fmla="*/ 241 w 324"/>
                <a:gd name="T29" fmla="*/ 93 h 95"/>
                <a:gd name="T30" fmla="*/ 198 w 324"/>
                <a:gd name="T31" fmla="*/ 94 h 95"/>
                <a:gd name="T32" fmla="*/ 154 w 324"/>
                <a:gd name="T33" fmla="*/ 95 h 95"/>
                <a:gd name="T34" fmla="*/ 109 w 324"/>
                <a:gd name="T35" fmla="*/ 93 h 95"/>
                <a:gd name="T36" fmla="*/ 68 w 324"/>
                <a:gd name="T37" fmla="*/ 86 h 95"/>
                <a:gd name="T38" fmla="*/ 30 w 324"/>
                <a:gd name="T39" fmla="*/ 74 h 95"/>
                <a:gd name="T40" fmla="*/ 0 w 324"/>
                <a:gd name="T41" fmla="*/ 55 h 95"/>
                <a:gd name="T42" fmla="*/ 14 w 324"/>
                <a:gd name="T43" fmla="*/ 44 h 95"/>
                <a:gd name="T44" fmla="*/ 43 w 324"/>
                <a:gd name="T45" fmla="*/ 34 h 95"/>
                <a:gd name="T46" fmla="*/ 80 w 324"/>
                <a:gd name="T47" fmla="*/ 24 h 95"/>
                <a:gd name="T48" fmla="*/ 122 w 324"/>
                <a:gd name="T49" fmla="*/ 17 h 95"/>
                <a:gd name="T50" fmla="*/ 164 w 324"/>
                <a:gd name="T51" fmla="*/ 9 h 95"/>
                <a:gd name="T52" fmla="*/ 203 w 324"/>
                <a:gd name="T53" fmla="*/ 4 h 95"/>
                <a:gd name="T54" fmla="*/ 234 w 324"/>
                <a:gd name="T55" fmla="*/ 0 h 95"/>
                <a:gd name="T56" fmla="*/ 253 w 324"/>
                <a:gd name="T5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4" h="95">
                  <a:moveTo>
                    <a:pt x="253" y="0"/>
                  </a:moveTo>
                  <a:lnTo>
                    <a:pt x="262" y="6"/>
                  </a:lnTo>
                  <a:lnTo>
                    <a:pt x="272" y="13"/>
                  </a:lnTo>
                  <a:lnTo>
                    <a:pt x="281" y="20"/>
                  </a:lnTo>
                  <a:lnTo>
                    <a:pt x="291" y="28"/>
                  </a:lnTo>
                  <a:lnTo>
                    <a:pt x="299" y="34"/>
                  </a:lnTo>
                  <a:lnTo>
                    <a:pt x="309" y="41"/>
                  </a:lnTo>
                  <a:lnTo>
                    <a:pt x="316" y="48"/>
                  </a:lnTo>
                  <a:lnTo>
                    <a:pt x="324" y="55"/>
                  </a:lnTo>
                  <a:lnTo>
                    <a:pt x="323" y="66"/>
                  </a:lnTo>
                  <a:lnTo>
                    <a:pt x="323" y="76"/>
                  </a:lnTo>
                  <a:lnTo>
                    <a:pt x="319" y="83"/>
                  </a:lnTo>
                  <a:lnTo>
                    <a:pt x="316" y="90"/>
                  </a:lnTo>
                  <a:lnTo>
                    <a:pt x="280" y="90"/>
                  </a:lnTo>
                  <a:lnTo>
                    <a:pt x="241" y="93"/>
                  </a:lnTo>
                  <a:lnTo>
                    <a:pt x="198" y="94"/>
                  </a:lnTo>
                  <a:lnTo>
                    <a:pt x="154" y="95"/>
                  </a:lnTo>
                  <a:lnTo>
                    <a:pt x="109" y="93"/>
                  </a:lnTo>
                  <a:lnTo>
                    <a:pt x="68" y="86"/>
                  </a:lnTo>
                  <a:lnTo>
                    <a:pt x="30" y="74"/>
                  </a:lnTo>
                  <a:lnTo>
                    <a:pt x="0" y="55"/>
                  </a:lnTo>
                  <a:lnTo>
                    <a:pt x="14" y="44"/>
                  </a:lnTo>
                  <a:lnTo>
                    <a:pt x="43" y="34"/>
                  </a:lnTo>
                  <a:lnTo>
                    <a:pt x="80" y="24"/>
                  </a:lnTo>
                  <a:lnTo>
                    <a:pt x="122" y="17"/>
                  </a:lnTo>
                  <a:lnTo>
                    <a:pt x="164" y="9"/>
                  </a:lnTo>
                  <a:lnTo>
                    <a:pt x="203" y="4"/>
                  </a:lnTo>
                  <a:lnTo>
                    <a:pt x="234" y="0"/>
                  </a:lnTo>
                  <a:lnTo>
                    <a:pt x="253"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89" name="Freeform 153"/>
            <p:cNvSpPr>
              <a:spLocks/>
            </p:cNvSpPr>
            <p:nvPr/>
          </p:nvSpPr>
          <p:spPr bwMode="auto">
            <a:xfrm>
              <a:off x="593" y="1179"/>
              <a:ext cx="153" cy="86"/>
            </a:xfrm>
            <a:custGeom>
              <a:avLst/>
              <a:gdLst>
                <a:gd name="T0" fmla="*/ 658 w 704"/>
                <a:gd name="T1" fmla="*/ 23 h 288"/>
                <a:gd name="T2" fmla="*/ 689 w 704"/>
                <a:gd name="T3" fmla="*/ 61 h 288"/>
                <a:gd name="T4" fmla="*/ 702 w 704"/>
                <a:gd name="T5" fmla="*/ 97 h 288"/>
                <a:gd name="T6" fmla="*/ 700 w 704"/>
                <a:gd name="T7" fmla="*/ 142 h 288"/>
                <a:gd name="T8" fmla="*/ 674 w 704"/>
                <a:gd name="T9" fmla="*/ 182 h 288"/>
                <a:gd name="T10" fmla="*/ 651 w 704"/>
                <a:gd name="T11" fmla="*/ 192 h 288"/>
                <a:gd name="T12" fmla="*/ 632 w 704"/>
                <a:gd name="T13" fmla="*/ 192 h 288"/>
                <a:gd name="T14" fmla="*/ 600 w 704"/>
                <a:gd name="T15" fmla="*/ 190 h 288"/>
                <a:gd name="T16" fmla="*/ 568 w 704"/>
                <a:gd name="T17" fmla="*/ 206 h 288"/>
                <a:gd name="T18" fmla="*/ 560 w 704"/>
                <a:gd name="T19" fmla="*/ 228 h 288"/>
                <a:gd name="T20" fmla="*/ 548 w 704"/>
                <a:gd name="T21" fmla="*/ 237 h 288"/>
                <a:gd name="T22" fmla="*/ 522 w 704"/>
                <a:gd name="T23" fmla="*/ 236 h 288"/>
                <a:gd name="T24" fmla="*/ 495 w 704"/>
                <a:gd name="T25" fmla="*/ 222 h 288"/>
                <a:gd name="T26" fmla="*/ 478 w 704"/>
                <a:gd name="T27" fmla="*/ 190 h 288"/>
                <a:gd name="T28" fmla="*/ 458 w 704"/>
                <a:gd name="T29" fmla="*/ 158 h 288"/>
                <a:gd name="T30" fmla="*/ 434 w 704"/>
                <a:gd name="T31" fmla="*/ 138 h 288"/>
                <a:gd name="T32" fmla="*/ 412 w 704"/>
                <a:gd name="T33" fmla="*/ 145 h 288"/>
                <a:gd name="T34" fmla="*/ 392 w 704"/>
                <a:gd name="T35" fmla="*/ 167 h 288"/>
                <a:gd name="T36" fmla="*/ 371 w 704"/>
                <a:gd name="T37" fmla="*/ 191 h 288"/>
                <a:gd name="T38" fmla="*/ 351 w 704"/>
                <a:gd name="T39" fmla="*/ 214 h 288"/>
                <a:gd name="T40" fmla="*/ 301 w 704"/>
                <a:gd name="T41" fmla="*/ 218 h 288"/>
                <a:gd name="T42" fmla="*/ 247 w 704"/>
                <a:gd name="T43" fmla="*/ 212 h 288"/>
                <a:gd name="T44" fmla="*/ 207 w 704"/>
                <a:gd name="T45" fmla="*/ 223 h 288"/>
                <a:gd name="T46" fmla="*/ 164 w 704"/>
                <a:gd name="T47" fmla="*/ 259 h 288"/>
                <a:gd name="T48" fmla="*/ 97 w 704"/>
                <a:gd name="T49" fmla="*/ 287 h 288"/>
                <a:gd name="T50" fmla="*/ 50 w 704"/>
                <a:gd name="T51" fmla="*/ 287 h 288"/>
                <a:gd name="T52" fmla="*/ 24 w 704"/>
                <a:gd name="T53" fmla="*/ 285 h 288"/>
                <a:gd name="T54" fmla="*/ 7 w 704"/>
                <a:gd name="T55" fmla="*/ 281 h 288"/>
                <a:gd name="T56" fmla="*/ 64 w 704"/>
                <a:gd name="T57" fmla="*/ 222 h 288"/>
                <a:gd name="T58" fmla="*/ 215 w 704"/>
                <a:gd name="T59" fmla="*/ 119 h 288"/>
                <a:gd name="T60" fmla="*/ 382 w 704"/>
                <a:gd name="T61" fmla="*/ 39 h 288"/>
                <a:gd name="T62" fmla="*/ 554 w 704"/>
                <a:gd name="T63"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4" h="288">
                  <a:moveTo>
                    <a:pt x="638" y="1"/>
                  </a:moveTo>
                  <a:lnTo>
                    <a:pt x="658" y="23"/>
                  </a:lnTo>
                  <a:lnTo>
                    <a:pt x="676" y="42"/>
                  </a:lnTo>
                  <a:lnTo>
                    <a:pt x="689" y="61"/>
                  </a:lnTo>
                  <a:lnTo>
                    <a:pt x="699" y="80"/>
                  </a:lnTo>
                  <a:lnTo>
                    <a:pt x="702" y="97"/>
                  </a:lnTo>
                  <a:lnTo>
                    <a:pt x="704" y="119"/>
                  </a:lnTo>
                  <a:lnTo>
                    <a:pt x="700" y="142"/>
                  </a:lnTo>
                  <a:lnTo>
                    <a:pt x="693" y="172"/>
                  </a:lnTo>
                  <a:lnTo>
                    <a:pt x="674" y="182"/>
                  </a:lnTo>
                  <a:lnTo>
                    <a:pt x="662" y="189"/>
                  </a:lnTo>
                  <a:lnTo>
                    <a:pt x="651" y="192"/>
                  </a:lnTo>
                  <a:lnTo>
                    <a:pt x="643" y="193"/>
                  </a:lnTo>
                  <a:lnTo>
                    <a:pt x="632" y="192"/>
                  </a:lnTo>
                  <a:lnTo>
                    <a:pt x="619" y="191"/>
                  </a:lnTo>
                  <a:lnTo>
                    <a:pt x="600" y="190"/>
                  </a:lnTo>
                  <a:lnTo>
                    <a:pt x="575" y="190"/>
                  </a:lnTo>
                  <a:lnTo>
                    <a:pt x="568" y="206"/>
                  </a:lnTo>
                  <a:lnTo>
                    <a:pt x="565" y="219"/>
                  </a:lnTo>
                  <a:lnTo>
                    <a:pt x="560" y="228"/>
                  </a:lnTo>
                  <a:lnTo>
                    <a:pt x="555" y="235"/>
                  </a:lnTo>
                  <a:lnTo>
                    <a:pt x="548" y="237"/>
                  </a:lnTo>
                  <a:lnTo>
                    <a:pt x="537" y="238"/>
                  </a:lnTo>
                  <a:lnTo>
                    <a:pt x="522" y="236"/>
                  </a:lnTo>
                  <a:lnTo>
                    <a:pt x="503" y="235"/>
                  </a:lnTo>
                  <a:lnTo>
                    <a:pt x="495" y="222"/>
                  </a:lnTo>
                  <a:lnTo>
                    <a:pt x="488" y="206"/>
                  </a:lnTo>
                  <a:lnTo>
                    <a:pt x="478" y="190"/>
                  </a:lnTo>
                  <a:lnTo>
                    <a:pt x="469" y="174"/>
                  </a:lnTo>
                  <a:lnTo>
                    <a:pt x="458" y="158"/>
                  </a:lnTo>
                  <a:lnTo>
                    <a:pt x="447" y="146"/>
                  </a:lnTo>
                  <a:lnTo>
                    <a:pt x="434" y="138"/>
                  </a:lnTo>
                  <a:lnTo>
                    <a:pt x="422" y="135"/>
                  </a:lnTo>
                  <a:lnTo>
                    <a:pt x="412" y="145"/>
                  </a:lnTo>
                  <a:lnTo>
                    <a:pt x="401" y="157"/>
                  </a:lnTo>
                  <a:lnTo>
                    <a:pt x="392" y="167"/>
                  </a:lnTo>
                  <a:lnTo>
                    <a:pt x="382" y="180"/>
                  </a:lnTo>
                  <a:lnTo>
                    <a:pt x="371" y="191"/>
                  </a:lnTo>
                  <a:lnTo>
                    <a:pt x="361" y="203"/>
                  </a:lnTo>
                  <a:lnTo>
                    <a:pt x="351" y="214"/>
                  </a:lnTo>
                  <a:lnTo>
                    <a:pt x="342" y="225"/>
                  </a:lnTo>
                  <a:lnTo>
                    <a:pt x="301" y="218"/>
                  </a:lnTo>
                  <a:lnTo>
                    <a:pt x="272" y="215"/>
                  </a:lnTo>
                  <a:lnTo>
                    <a:pt x="247" y="212"/>
                  </a:lnTo>
                  <a:lnTo>
                    <a:pt x="227" y="216"/>
                  </a:lnTo>
                  <a:lnTo>
                    <a:pt x="207" y="223"/>
                  </a:lnTo>
                  <a:lnTo>
                    <a:pt x="188" y="237"/>
                  </a:lnTo>
                  <a:lnTo>
                    <a:pt x="164" y="259"/>
                  </a:lnTo>
                  <a:lnTo>
                    <a:pt x="134" y="288"/>
                  </a:lnTo>
                  <a:lnTo>
                    <a:pt x="97" y="287"/>
                  </a:lnTo>
                  <a:lnTo>
                    <a:pt x="70" y="287"/>
                  </a:lnTo>
                  <a:lnTo>
                    <a:pt x="50" y="287"/>
                  </a:lnTo>
                  <a:lnTo>
                    <a:pt x="36" y="287"/>
                  </a:lnTo>
                  <a:lnTo>
                    <a:pt x="24" y="285"/>
                  </a:lnTo>
                  <a:lnTo>
                    <a:pt x="16" y="284"/>
                  </a:lnTo>
                  <a:lnTo>
                    <a:pt x="7" y="281"/>
                  </a:lnTo>
                  <a:lnTo>
                    <a:pt x="0" y="280"/>
                  </a:lnTo>
                  <a:lnTo>
                    <a:pt x="64" y="222"/>
                  </a:lnTo>
                  <a:lnTo>
                    <a:pt x="137" y="168"/>
                  </a:lnTo>
                  <a:lnTo>
                    <a:pt x="215" y="119"/>
                  </a:lnTo>
                  <a:lnTo>
                    <a:pt x="298" y="76"/>
                  </a:lnTo>
                  <a:lnTo>
                    <a:pt x="382" y="39"/>
                  </a:lnTo>
                  <a:lnTo>
                    <a:pt x="470" y="14"/>
                  </a:lnTo>
                  <a:lnTo>
                    <a:pt x="554" y="0"/>
                  </a:lnTo>
                  <a:lnTo>
                    <a:pt x="638" y="1"/>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90" name="Freeform 154"/>
            <p:cNvSpPr>
              <a:spLocks/>
            </p:cNvSpPr>
            <p:nvPr/>
          </p:nvSpPr>
          <p:spPr bwMode="auto">
            <a:xfrm>
              <a:off x="777" y="1221"/>
              <a:ext cx="100" cy="41"/>
            </a:xfrm>
            <a:custGeom>
              <a:avLst/>
              <a:gdLst>
                <a:gd name="T0" fmla="*/ 134 w 458"/>
                <a:gd name="T1" fmla="*/ 5 h 140"/>
                <a:gd name="T2" fmla="*/ 180 w 458"/>
                <a:gd name="T3" fmla="*/ 12 h 140"/>
                <a:gd name="T4" fmla="*/ 226 w 458"/>
                <a:gd name="T5" fmla="*/ 23 h 140"/>
                <a:gd name="T6" fmla="*/ 272 w 458"/>
                <a:gd name="T7" fmla="*/ 36 h 140"/>
                <a:gd name="T8" fmla="*/ 317 w 458"/>
                <a:gd name="T9" fmla="*/ 50 h 140"/>
                <a:gd name="T10" fmla="*/ 356 w 458"/>
                <a:gd name="T11" fmla="*/ 62 h 140"/>
                <a:gd name="T12" fmla="*/ 394 w 458"/>
                <a:gd name="T13" fmla="*/ 75 h 140"/>
                <a:gd name="T14" fmla="*/ 428 w 458"/>
                <a:gd name="T15" fmla="*/ 85 h 140"/>
                <a:gd name="T16" fmla="*/ 458 w 458"/>
                <a:gd name="T17" fmla="*/ 95 h 140"/>
                <a:gd name="T18" fmla="*/ 458 w 458"/>
                <a:gd name="T19" fmla="*/ 101 h 140"/>
                <a:gd name="T20" fmla="*/ 458 w 458"/>
                <a:gd name="T21" fmla="*/ 107 h 140"/>
                <a:gd name="T22" fmla="*/ 458 w 458"/>
                <a:gd name="T23" fmla="*/ 113 h 140"/>
                <a:gd name="T24" fmla="*/ 458 w 458"/>
                <a:gd name="T25" fmla="*/ 120 h 140"/>
                <a:gd name="T26" fmla="*/ 458 w 458"/>
                <a:gd name="T27" fmla="*/ 130 h 140"/>
                <a:gd name="T28" fmla="*/ 458 w 458"/>
                <a:gd name="T29" fmla="*/ 140 h 140"/>
                <a:gd name="T30" fmla="*/ 435 w 458"/>
                <a:gd name="T31" fmla="*/ 134 h 140"/>
                <a:gd name="T32" fmla="*/ 410 w 458"/>
                <a:gd name="T33" fmla="*/ 128 h 140"/>
                <a:gd name="T34" fmla="*/ 384 w 458"/>
                <a:gd name="T35" fmla="*/ 121 h 140"/>
                <a:gd name="T36" fmla="*/ 357 w 458"/>
                <a:gd name="T37" fmla="*/ 114 h 140"/>
                <a:gd name="T38" fmla="*/ 326 w 458"/>
                <a:gd name="T39" fmla="*/ 106 h 140"/>
                <a:gd name="T40" fmla="*/ 298 w 458"/>
                <a:gd name="T41" fmla="*/ 100 h 140"/>
                <a:gd name="T42" fmla="*/ 269 w 458"/>
                <a:gd name="T43" fmla="*/ 95 h 140"/>
                <a:gd name="T44" fmla="*/ 242 w 458"/>
                <a:gd name="T45" fmla="*/ 95 h 140"/>
                <a:gd name="T46" fmla="*/ 235 w 458"/>
                <a:gd name="T47" fmla="*/ 101 h 140"/>
                <a:gd name="T48" fmla="*/ 228 w 458"/>
                <a:gd name="T49" fmla="*/ 107 h 140"/>
                <a:gd name="T50" fmla="*/ 221 w 458"/>
                <a:gd name="T51" fmla="*/ 113 h 140"/>
                <a:gd name="T52" fmla="*/ 215 w 458"/>
                <a:gd name="T53" fmla="*/ 120 h 140"/>
                <a:gd name="T54" fmla="*/ 207 w 458"/>
                <a:gd name="T55" fmla="*/ 125 h 140"/>
                <a:gd name="T56" fmla="*/ 202 w 458"/>
                <a:gd name="T57" fmla="*/ 130 h 140"/>
                <a:gd name="T58" fmla="*/ 194 w 458"/>
                <a:gd name="T59" fmla="*/ 135 h 140"/>
                <a:gd name="T60" fmla="*/ 188 w 458"/>
                <a:gd name="T61" fmla="*/ 140 h 140"/>
                <a:gd name="T62" fmla="*/ 165 w 458"/>
                <a:gd name="T63" fmla="*/ 134 h 140"/>
                <a:gd name="T64" fmla="*/ 142 w 458"/>
                <a:gd name="T65" fmla="*/ 127 h 140"/>
                <a:gd name="T66" fmla="*/ 121 w 458"/>
                <a:gd name="T67" fmla="*/ 117 h 140"/>
                <a:gd name="T68" fmla="*/ 101 w 458"/>
                <a:gd name="T69" fmla="*/ 109 h 140"/>
                <a:gd name="T70" fmla="*/ 77 w 458"/>
                <a:gd name="T71" fmla="*/ 98 h 140"/>
                <a:gd name="T72" fmla="*/ 53 w 458"/>
                <a:gd name="T73" fmla="*/ 91 h 140"/>
                <a:gd name="T74" fmla="*/ 28 w 458"/>
                <a:gd name="T75" fmla="*/ 87 h 140"/>
                <a:gd name="T76" fmla="*/ 0 w 458"/>
                <a:gd name="T77" fmla="*/ 85 h 140"/>
                <a:gd name="T78" fmla="*/ 7 w 458"/>
                <a:gd name="T79" fmla="*/ 55 h 140"/>
                <a:gd name="T80" fmla="*/ 18 w 458"/>
                <a:gd name="T81" fmla="*/ 33 h 140"/>
                <a:gd name="T82" fmla="*/ 30 w 458"/>
                <a:gd name="T83" fmla="*/ 17 h 140"/>
                <a:gd name="T84" fmla="*/ 46 w 458"/>
                <a:gd name="T85" fmla="*/ 7 h 140"/>
                <a:gd name="T86" fmla="*/ 63 w 458"/>
                <a:gd name="T87" fmla="*/ 1 h 140"/>
                <a:gd name="T88" fmla="*/ 84 w 458"/>
                <a:gd name="T89" fmla="*/ 0 h 140"/>
                <a:gd name="T90" fmla="*/ 108 w 458"/>
                <a:gd name="T91" fmla="*/ 1 h 140"/>
                <a:gd name="T92" fmla="*/ 134 w 458"/>
                <a:gd name="T93" fmla="*/ 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8" h="140">
                  <a:moveTo>
                    <a:pt x="134" y="5"/>
                  </a:moveTo>
                  <a:lnTo>
                    <a:pt x="180" y="12"/>
                  </a:lnTo>
                  <a:lnTo>
                    <a:pt x="226" y="23"/>
                  </a:lnTo>
                  <a:lnTo>
                    <a:pt x="272" y="36"/>
                  </a:lnTo>
                  <a:lnTo>
                    <a:pt x="317" y="50"/>
                  </a:lnTo>
                  <a:lnTo>
                    <a:pt x="356" y="62"/>
                  </a:lnTo>
                  <a:lnTo>
                    <a:pt x="394" y="75"/>
                  </a:lnTo>
                  <a:lnTo>
                    <a:pt x="428" y="85"/>
                  </a:lnTo>
                  <a:lnTo>
                    <a:pt x="458" y="95"/>
                  </a:lnTo>
                  <a:lnTo>
                    <a:pt x="458" y="101"/>
                  </a:lnTo>
                  <a:lnTo>
                    <a:pt x="458" y="107"/>
                  </a:lnTo>
                  <a:lnTo>
                    <a:pt x="458" y="113"/>
                  </a:lnTo>
                  <a:lnTo>
                    <a:pt x="458" y="120"/>
                  </a:lnTo>
                  <a:lnTo>
                    <a:pt x="458" y="130"/>
                  </a:lnTo>
                  <a:lnTo>
                    <a:pt x="458" y="140"/>
                  </a:lnTo>
                  <a:lnTo>
                    <a:pt x="435" y="134"/>
                  </a:lnTo>
                  <a:lnTo>
                    <a:pt x="410" y="128"/>
                  </a:lnTo>
                  <a:lnTo>
                    <a:pt x="384" y="121"/>
                  </a:lnTo>
                  <a:lnTo>
                    <a:pt x="357" y="114"/>
                  </a:lnTo>
                  <a:lnTo>
                    <a:pt x="326" y="106"/>
                  </a:lnTo>
                  <a:lnTo>
                    <a:pt x="298" y="100"/>
                  </a:lnTo>
                  <a:lnTo>
                    <a:pt x="269" y="95"/>
                  </a:lnTo>
                  <a:lnTo>
                    <a:pt x="242" y="95"/>
                  </a:lnTo>
                  <a:lnTo>
                    <a:pt x="235" y="101"/>
                  </a:lnTo>
                  <a:lnTo>
                    <a:pt x="228" y="107"/>
                  </a:lnTo>
                  <a:lnTo>
                    <a:pt x="221" y="113"/>
                  </a:lnTo>
                  <a:lnTo>
                    <a:pt x="215" y="120"/>
                  </a:lnTo>
                  <a:lnTo>
                    <a:pt x="207" y="125"/>
                  </a:lnTo>
                  <a:lnTo>
                    <a:pt x="202" y="130"/>
                  </a:lnTo>
                  <a:lnTo>
                    <a:pt x="194" y="135"/>
                  </a:lnTo>
                  <a:lnTo>
                    <a:pt x="188" y="140"/>
                  </a:lnTo>
                  <a:lnTo>
                    <a:pt x="165" y="134"/>
                  </a:lnTo>
                  <a:lnTo>
                    <a:pt x="142" y="127"/>
                  </a:lnTo>
                  <a:lnTo>
                    <a:pt x="121" y="117"/>
                  </a:lnTo>
                  <a:lnTo>
                    <a:pt x="101" y="109"/>
                  </a:lnTo>
                  <a:lnTo>
                    <a:pt x="77" y="98"/>
                  </a:lnTo>
                  <a:lnTo>
                    <a:pt x="53" y="91"/>
                  </a:lnTo>
                  <a:lnTo>
                    <a:pt x="28" y="87"/>
                  </a:lnTo>
                  <a:lnTo>
                    <a:pt x="0" y="85"/>
                  </a:lnTo>
                  <a:lnTo>
                    <a:pt x="7" y="55"/>
                  </a:lnTo>
                  <a:lnTo>
                    <a:pt x="18" y="33"/>
                  </a:lnTo>
                  <a:lnTo>
                    <a:pt x="30" y="17"/>
                  </a:lnTo>
                  <a:lnTo>
                    <a:pt x="46" y="7"/>
                  </a:lnTo>
                  <a:lnTo>
                    <a:pt x="63" y="1"/>
                  </a:lnTo>
                  <a:lnTo>
                    <a:pt x="84" y="0"/>
                  </a:lnTo>
                  <a:lnTo>
                    <a:pt x="108" y="1"/>
                  </a:lnTo>
                  <a:lnTo>
                    <a:pt x="134" y="5"/>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91" name="Freeform 155"/>
            <p:cNvSpPr>
              <a:spLocks/>
            </p:cNvSpPr>
            <p:nvPr/>
          </p:nvSpPr>
          <p:spPr bwMode="auto">
            <a:xfrm>
              <a:off x="750" y="1225"/>
              <a:ext cx="21" cy="37"/>
            </a:xfrm>
            <a:custGeom>
              <a:avLst/>
              <a:gdLst>
                <a:gd name="T0" fmla="*/ 88 w 98"/>
                <a:gd name="T1" fmla="*/ 0 h 126"/>
                <a:gd name="T2" fmla="*/ 90 w 98"/>
                <a:gd name="T3" fmla="*/ 13 h 126"/>
                <a:gd name="T4" fmla="*/ 92 w 98"/>
                <a:gd name="T5" fmla="*/ 30 h 126"/>
                <a:gd name="T6" fmla="*/ 92 w 98"/>
                <a:gd name="T7" fmla="*/ 48 h 126"/>
                <a:gd name="T8" fmla="*/ 93 w 98"/>
                <a:gd name="T9" fmla="*/ 65 h 126"/>
                <a:gd name="T10" fmla="*/ 93 w 98"/>
                <a:gd name="T11" fmla="*/ 82 h 126"/>
                <a:gd name="T12" fmla="*/ 93 w 98"/>
                <a:gd name="T13" fmla="*/ 99 h 126"/>
                <a:gd name="T14" fmla="*/ 94 w 98"/>
                <a:gd name="T15" fmla="*/ 113 h 126"/>
                <a:gd name="T16" fmla="*/ 98 w 98"/>
                <a:gd name="T17" fmla="*/ 126 h 126"/>
                <a:gd name="T18" fmla="*/ 76 w 98"/>
                <a:gd name="T19" fmla="*/ 122 h 126"/>
                <a:gd name="T20" fmla="*/ 56 w 98"/>
                <a:gd name="T21" fmla="*/ 114 h 126"/>
                <a:gd name="T22" fmla="*/ 37 w 98"/>
                <a:gd name="T23" fmla="*/ 101 h 126"/>
                <a:gd name="T24" fmla="*/ 22 w 98"/>
                <a:gd name="T25" fmla="*/ 86 h 126"/>
                <a:gd name="T26" fmla="*/ 9 w 98"/>
                <a:gd name="T27" fmla="*/ 67 h 126"/>
                <a:gd name="T28" fmla="*/ 2 w 98"/>
                <a:gd name="T29" fmla="*/ 45 h 126"/>
                <a:gd name="T30" fmla="*/ 0 w 98"/>
                <a:gd name="T31" fmla="*/ 23 h 126"/>
                <a:gd name="T32" fmla="*/ 7 w 98"/>
                <a:gd name="T33" fmla="*/ 0 h 126"/>
                <a:gd name="T34" fmla="*/ 12 w 98"/>
                <a:gd name="T35" fmla="*/ 0 h 126"/>
                <a:gd name="T36" fmla="*/ 22 w 98"/>
                <a:gd name="T37" fmla="*/ 0 h 126"/>
                <a:gd name="T38" fmla="*/ 34 w 98"/>
                <a:gd name="T39" fmla="*/ 0 h 126"/>
                <a:gd name="T40" fmla="*/ 48 w 98"/>
                <a:gd name="T41" fmla="*/ 0 h 126"/>
                <a:gd name="T42" fmla="*/ 60 w 98"/>
                <a:gd name="T43" fmla="*/ 0 h 126"/>
                <a:gd name="T44" fmla="*/ 73 w 98"/>
                <a:gd name="T45" fmla="*/ 0 h 126"/>
                <a:gd name="T46" fmla="*/ 82 w 98"/>
                <a:gd name="T47" fmla="*/ 0 h 126"/>
                <a:gd name="T48" fmla="*/ 88 w 98"/>
                <a:gd name="T4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26">
                  <a:moveTo>
                    <a:pt x="88" y="0"/>
                  </a:moveTo>
                  <a:lnTo>
                    <a:pt x="90" y="13"/>
                  </a:lnTo>
                  <a:lnTo>
                    <a:pt x="92" y="30"/>
                  </a:lnTo>
                  <a:lnTo>
                    <a:pt x="92" y="48"/>
                  </a:lnTo>
                  <a:lnTo>
                    <a:pt x="93" y="65"/>
                  </a:lnTo>
                  <a:lnTo>
                    <a:pt x="93" y="82"/>
                  </a:lnTo>
                  <a:lnTo>
                    <a:pt x="93" y="99"/>
                  </a:lnTo>
                  <a:lnTo>
                    <a:pt x="94" y="113"/>
                  </a:lnTo>
                  <a:lnTo>
                    <a:pt x="98" y="126"/>
                  </a:lnTo>
                  <a:lnTo>
                    <a:pt x="76" y="122"/>
                  </a:lnTo>
                  <a:lnTo>
                    <a:pt x="56" y="114"/>
                  </a:lnTo>
                  <a:lnTo>
                    <a:pt x="37" y="101"/>
                  </a:lnTo>
                  <a:lnTo>
                    <a:pt x="22" y="86"/>
                  </a:lnTo>
                  <a:lnTo>
                    <a:pt x="9" y="67"/>
                  </a:lnTo>
                  <a:lnTo>
                    <a:pt x="2" y="45"/>
                  </a:lnTo>
                  <a:lnTo>
                    <a:pt x="0" y="23"/>
                  </a:lnTo>
                  <a:lnTo>
                    <a:pt x="7" y="0"/>
                  </a:lnTo>
                  <a:lnTo>
                    <a:pt x="12" y="0"/>
                  </a:lnTo>
                  <a:lnTo>
                    <a:pt x="22" y="0"/>
                  </a:lnTo>
                  <a:lnTo>
                    <a:pt x="34" y="0"/>
                  </a:lnTo>
                  <a:lnTo>
                    <a:pt x="48" y="0"/>
                  </a:lnTo>
                  <a:lnTo>
                    <a:pt x="60" y="0"/>
                  </a:lnTo>
                  <a:lnTo>
                    <a:pt x="73" y="0"/>
                  </a:lnTo>
                  <a:lnTo>
                    <a:pt x="82" y="0"/>
                  </a:lnTo>
                  <a:lnTo>
                    <a:pt x="88"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92" name="Freeform 156"/>
            <p:cNvSpPr>
              <a:spLocks/>
            </p:cNvSpPr>
            <p:nvPr/>
          </p:nvSpPr>
          <p:spPr bwMode="auto">
            <a:xfrm>
              <a:off x="883" y="1254"/>
              <a:ext cx="17" cy="17"/>
            </a:xfrm>
            <a:custGeom>
              <a:avLst/>
              <a:gdLst>
                <a:gd name="T0" fmla="*/ 45 w 79"/>
                <a:gd name="T1" fmla="*/ 0 h 54"/>
                <a:gd name="T2" fmla="*/ 55 w 79"/>
                <a:gd name="T3" fmla="*/ 4 h 54"/>
                <a:gd name="T4" fmla="*/ 64 w 79"/>
                <a:gd name="T5" fmla="*/ 12 h 54"/>
                <a:gd name="T6" fmla="*/ 71 w 79"/>
                <a:gd name="T7" fmla="*/ 16 h 54"/>
                <a:gd name="T8" fmla="*/ 77 w 79"/>
                <a:gd name="T9" fmla="*/ 23 h 54"/>
                <a:gd name="T10" fmla="*/ 79 w 79"/>
                <a:gd name="T11" fmla="*/ 28 h 54"/>
                <a:gd name="T12" fmla="*/ 78 w 79"/>
                <a:gd name="T13" fmla="*/ 35 h 54"/>
                <a:gd name="T14" fmla="*/ 72 w 79"/>
                <a:gd name="T15" fmla="*/ 44 h 54"/>
                <a:gd name="T16" fmla="*/ 63 w 79"/>
                <a:gd name="T17" fmla="*/ 54 h 54"/>
                <a:gd name="T18" fmla="*/ 56 w 79"/>
                <a:gd name="T19" fmla="*/ 53 h 54"/>
                <a:gd name="T20" fmla="*/ 49 w 79"/>
                <a:gd name="T21" fmla="*/ 52 h 54"/>
                <a:gd name="T22" fmla="*/ 42 w 79"/>
                <a:gd name="T23" fmla="*/ 49 h 54"/>
                <a:gd name="T24" fmla="*/ 34 w 79"/>
                <a:gd name="T25" fmla="*/ 48 h 54"/>
                <a:gd name="T26" fmla="*/ 26 w 79"/>
                <a:gd name="T27" fmla="*/ 45 h 54"/>
                <a:gd name="T28" fmla="*/ 18 w 79"/>
                <a:gd name="T29" fmla="*/ 41 h 54"/>
                <a:gd name="T30" fmla="*/ 8 w 79"/>
                <a:gd name="T31" fmla="*/ 38 h 54"/>
                <a:gd name="T32" fmla="*/ 0 w 79"/>
                <a:gd name="T33" fmla="*/ 35 h 54"/>
                <a:gd name="T34" fmla="*/ 0 w 79"/>
                <a:gd name="T35" fmla="*/ 28 h 54"/>
                <a:gd name="T36" fmla="*/ 0 w 79"/>
                <a:gd name="T37" fmla="*/ 22 h 54"/>
                <a:gd name="T38" fmla="*/ 0 w 79"/>
                <a:gd name="T39" fmla="*/ 17 h 54"/>
                <a:gd name="T40" fmla="*/ 0 w 79"/>
                <a:gd name="T41" fmla="*/ 14 h 54"/>
                <a:gd name="T42" fmla="*/ 0 w 79"/>
                <a:gd name="T43" fmla="*/ 6 h 54"/>
                <a:gd name="T44" fmla="*/ 0 w 79"/>
                <a:gd name="T45" fmla="*/ 0 h 54"/>
                <a:gd name="T46" fmla="*/ 11 w 79"/>
                <a:gd name="T47" fmla="*/ 0 h 54"/>
                <a:gd name="T48" fmla="*/ 23 w 79"/>
                <a:gd name="T49" fmla="*/ 0 h 54"/>
                <a:gd name="T50" fmla="*/ 26 w 79"/>
                <a:gd name="T51" fmla="*/ 0 h 54"/>
                <a:gd name="T52" fmla="*/ 32 w 79"/>
                <a:gd name="T53" fmla="*/ 0 h 54"/>
                <a:gd name="T54" fmla="*/ 38 w 79"/>
                <a:gd name="T55" fmla="*/ 0 h 54"/>
                <a:gd name="T56" fmla="*/ 45 w 79"/>
                <a:gd name="T5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 h="54">
                  <a:moveTo>
                    <a:pt x="45" y="0"/>
                  </a:moveTo>
                  <a:lnTo>
                    <a:pt x="55" y="4"/>
                  </a:lnTo>
                  <a:lnTo>
                    <a:pt x="64" y="12"/>
                  </a:lnTo>
                  <a:lnTo>
                    <a:pt x="71" y="16"/>
                  </a:lnTo>
                  <a:lnTo>
                    <a:pt x="77" y="23"/>
                  </a:lnTo>
                  <a:lnTo>
                    <a:pt x="79" y="28"/>
                  </a:lnTo>
                  <a:lnTo>
                    <a:pt x="78" y="35"/>
                  </a:lnTo>
                  <a:lnTo>
                    <a:pt x="72" y="44"/>
                  </a:lnTo>
                  <a:lnTo>
                    <a:pt x="63" y="54"/>
                  </a:lnTo>
                  <a:lnTo>
                    <a:pt x="56" y="53"/>
                  </a:lnTo>
                  <a:lnTo>
                    <a:pt x="49" y="52"/>
                  </a:lnTo>
                  <a:lnTo>
                    <a:pt x="42" y="49"/>
                  </a:lnTo>
                  <a:lnTo>
                    <a:pt x="34" y="48"/>
                  </a:lnTo>
                  <a:lnTo>
                    <a:pt x="26" y="45"/>
                  </a:lnTo>
                  <a:lnTo>
                    <a:pt x="18" y="41"/>
                  </a:lnTo>
                  <a:lnTo>
                    <a:pt x="8" y="38"/>
                  </a:lnTo>
                  <a:lnTo>
                    <a:pt x="0" y="35"/>
                  </a:lnTo>
                  <a:lnTo>
                    <a:pt x="0" y="28"/>
                  </a:lnTo>
                  <a:lnTo>
                    <a:pt x="0" y="22"/>
                  </a:lnTo>
                  <a:lnTo>
                    <a:pt x="0" y="17"/>
                  </a:lnTo>
                  <a:lnTo>
                    <a:pt x="0" y="14"/>
                  </a:lnTo>
                  <a:lnTo>
                    <a:pt x="0" y="6"/>
                  </a:lnTo>
                  <a:lnTo>
                    <a:pt x="0" y="0"/>
                  </a:lnTo>
                  <a:lnTo>
                    <a:pt x="11" y="0"/>
                  </a:lnTo>
                  <a:lnTo>
                    <a:pt x="23" y="0"/>
                  </a:lnTo>
                  <a:lnTo>
                    <a:pt x="26" y="0"/>
                  </a:lnTo>
                  <a:lnTo>
                    <a:pt x="32" y="0"/>
                  </a:lnTo>
                  <a:lnTo>
                    <a:pt x="38" y="0"/>
                  </a:lnTo>
                  <a:lnTo>
                    <a:pt x="4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93" name="Freeform 157"/>
            <p:cNvSpPr>
              <a:spLocks/>
            </p:cNvSpPr>
            <p:nvPr/>
          </p:nvSpPr>
          <p:spPr bwMode="auto">
            <a:xfrm>
              <a:off x="658" y="1244"/>
              <a:ext cx="101" cy="65"/>
            </a:xfrm>
            <a:custGeom>
              <a:avLst/>
              <a:gdLst>
                <a:gd name="T0" fmla="*/ 422 w 467"/>
                <a:gd name="T1" fmla="*/ 0 h 220"/>
                <a:gd name="T2" fmla="*/ 430 w 467"/>
                <a:gd name="T3" fmla="*/ 18 h 220"/>
                <a:gd name="T4" fmla="*/ 440 w 467"/>
                <a:gd name="T5" fmla="*/ 34 h 220"/>
                <a:gd name="T6" fmla="*/ 447 w 467"/>
                <a:gd name="T7" fmla="*/ 49 h 220"/>
                <a:gd name="T8" fmla="*/ 454 w 467"/>
                <a:gd name="T9" fmla="*/ 63 h 220"/>
                <a:gd name="T10" fmla="*/ 459 w 467"/>
                <a:gd name="T11" fmla="*/ 75 h 220"/>
                <a:gd name="T12" fmla="*/ 463 w 467"/>
                <a:gd name="T13" fmla="*/ 87 h 220"/>
                <a:gd name="T14" fmla="*/ 466 w 467"/>
                <a:gd name="T15" fmla="*/ 97 h 220"/>
                <a:gd name="T16" fmla="*/ 467 w 467"/>
                <a:gd name="T17" fmla="*/ 108 h 220"/>
                <a:gd name="T18" fmla="*/ 443 w 467"/>
                <a:gd name="T19" fmla="*/ 129 h 220"/>
                <a:gd name="T20" fmla="*/ 424 w 467"/>
                <a:gd name="T21" fmla="*/ 148 h 220"/>
                <a:gd name="T22" fmla="*/ 409 w 467"/>
                <a:gd name="T23" fmla="*/ 164 h 220"/>
                <a:gd name="T24" fmla="*/ 393 w 467"/>
                <a:gd name="T25" fmla="*/ 176 h 220"/>
                <a:gd name="T26" fmla="*/ 376 w 467"/>
                <a:gd name="T27" fmla="*/ 182 h 220"/>
                <a:gd name="T28" fmla="*/ 354 w 467"/>
                <a:gd name="T29" fmla="*/ 184 h 220"/>
                <a:gd name="T30" fmla="*/ 325 w 467"/>
                <a:gd name="T31" fmla="*/ 180 h 220"/>
                <a:gd name="T32" fmla="*/ 288 w 467"/>
                <a:gd name="T33" fmla="*/ 171 h 220"/>
                <a:gd name="T34" fmla="*/ 262 w 467"/>
                <a:gd name="T35" fmla="*/ 174 h 220"/>
                <a:gd name="T36" fmla="*/ 230 w 467"/>
                <a:gd name="T37" fmla="*/ 185 h 220"/>
                <a:gd name="T38" fmla="*/ 191 w 467"/>
                <a:gd name="T39" fmla="*/ 198 h 220"/>
                <a:gd name="T40" fmla="*/ 150 w 467"/>
                <a:gd name="T41" fmla="*/ 212 h 220"/>
                <a:gd name="T42" fmla="*/ 106 w 467"/>
                <a:gd name="T43" fmla="*/ 220 h 220"/>
                <a:gd name="T44" fmla="*/ 66 w 467"/>
                <a:gd name="T45" fmla="*/ 220 h 220"/>
                <a:gd name="T46" fmla="*/ 29 w 467"/>
                <a:gd name="T47" fmla="*/ 206 h 220"/>
                <a:gd name="T48" fmla="*/ 0 w 467"/>
                <a:gd name="T49" fmla="*/ 179 h 220"/>
                <a:gd name="T50" fmla="*/ 21 w 467"/>
                <a:gd name="T51" fmla="*/ 165 h 220"/>
                <a:gd name="T52" fmla="*/ 70 w 467"/>
                <a:gd name="T53" fmla="*/ 142 h 220"/>
                <a:gd name="T54" fmla="*/ 135 w 467"/>
                <a:gd name="T55" fmla="*/ 113 h 220"/>
                <a:gd name="T56" fmla="*/ 211 w 467"/>
                <a:gd name="T57" fmla="*/ 82 h 220"/>
                <a:gd name="T58" fmla="*/ 284 w 467"/>
                <a:gd name="T59" fmla="*/ 51 h 220"/>
                <a:gd name="T60" fmla="*/ 350 w 467"/>
                <a:gd name="T61" fmla="*/ 25 h 220"/>
                <a:gd name="T62" fmla="*/ 398 w 467"/>
                <a:gd name="T63" fmla="*/ 6 h 220"/>
                <a:gd name="T64" fmla="*/ 422 w 467"/>
                <a:gd name="T65"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7" h="220">
                  <a:moveTo>
                    <a:pt x="422" y="0"/>
                  </a:moveTo>
                  <a:lnTo>
                    <a:pt x="430" y="18"/>
                  </a:lnTo>
                  <a:lnTo>
                    <a:pt x="440" y="34"/>
                  </a:lnTo>
                  <a:lnTo>
                    <a:pt x="447" y="49"/>
                  </a:lnTo>
                  <a:lnTo>
                    <a:pt x="454" y="63"/>
                  </a:lnTo>
                  <a:lnTo>
                    <a:pt x="459" y="75"/>
                  </a:lnTo>
                  <a:lnTo>
                    <a:pt x="463" y="87"/>
                  </a:lnTo>
                  <a:lnTo>
                    <a:pt x="466" y="97"/>
                  </a:lnTo>
                  <a:lnTo>
                    <a:pt x="467" y="108"/>
                  </a:lnTo>
                  <a:lnTo>
                    <a:pt x="443" y="129"/>
                  </a:lnTo>
                  <a:lnTo>
                    <a:pt x="424" y="148"/>
                  </a:lnTo>
                  <a:lnTo>
                    <a:pt x="409" y="164"/>
                  </a:lnTo>
                  <a:lnTo>
                    <a:pt x="393" y="176"/>
                  </a:lnTo>
                  <a:lnTo>
                    <a:pt x="376" y="182"/>
                  </a:lnTo>
                  <a:lnTo>
                    <a:pt x="354" y="184"/>
                  </a:lnTo>
                  <a:lnTo>
                    <a:pt x="325" y="180"/>
                  </a:lnTo>
                  <a:lnTo>
                    <a:pt x="288" y="171"/>
                  </a:lnTo>
                  <a:lnTo>
                    <a:pt x="262" y="174"/>
                  </a:lnTo>
                  <a:lnTo>
                    <a:pt x="230" y="185"/>
                  </a:lnTo>
                  <a:lnTo>
                    <a:pt x="191" y="198"/>
                  </a:lnTo>
                  <a:lnTo>
                    <a:pt x="150" y="212"/>
                  </a:lnTo>
                  <a:lnTo>
                    <a:pt x="106" y="220"/>
                  </a:lnTo>
                  <a:lnTo>
                    <a:pt x="66" y="220"/>
                  </a:lnTo>
                  <a:lnTo>
                    <a:pt x="29" y="206"/>
                  </a:lnTo>
                  <a:lnTo>
                    <a:pt x="0" y="179"/>
                  </a:lnTo>
                  <a:lnTo>
                    <a:pt x="21" y="165"/>
                  </a:lnTo>
                  <a:lnTo>
                    <a:pt x="70" y="142"/>
                  </a:lnTo>
                  <a:lnTo>
                    <a:pt x="135" y="113"/>
                  </a:lnTo>
                  <a:lnTo>
                    <a:pt x="211" y="82"/>
                  </a:lnTo>
                  <a:lnTo>
                    <a:pt x="284" y="51"/>
                  </a:lnTo>
                  <a:lnTo>
                    <a:pt x="350" y="25"/>
                  </a:lnTo>
                  <a:lnTo>
                    <a:pt x="398" y="6"/>
                  </a:lnTo>
                  <a:lnTo>
                    <a:pt x="422"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94" name="Freeform 158"/>
            <p:cNvSpPr>
              <a:spLocks/>
            </p:cNvSpPr>
            <p:nvPr/>
          </p:nvSpPr>
          <p:spPr bwMode="auto">
            <a:xfrm>
              <a:off x="758" y="1277"/>
              <a:ext cx="13" cy="25"/>
            </a:xfrm>
            <a:custGeom>
              <a:avLst/>
              <a:gdLst>
                <a:gd name="T0" fmla="*/ 63 w 63"/>
                <a:gd name="T1" fmla="*/ 6 h 87"/>
                <a:gd name="T2" fmla="*/ 63 w 63"/>
                <a:gd name="T3" fmla="*/ 12 h 87"/>
                <a:gd name="T4" fmla="*/ 63 w 63"/>
                <a:gd name="T5" fmla="*/ 19 h 87"/>
                <a:gd name="T6" fmla="*/ 63 w 63"/>
                <a:gd name="T7" fmla="*/ 26 h 87"/>
                <a:gd name="T8" fmla="*/ 63 w 63"/>
                <a:gd name="T9" fmla="*/ 34 h 87"/>
                <a:gd name="T10" fmla="*/ 63 w 63"/>
                <a:gd name="T11" fmla="*/ 40 h 87"/>
                <a:gd name="T12" fmla="*/ 63 w 63"/>
                <a:gd name="T13" fmla="*/ 47 h 87"/>
                <a:gd name="T14" fmla="*/ 63 w 63"/>
                <a:gd name="T15" fmla="*/ 54 h 87"/>
                <a:gd name="T16" fmla="*/ 63 w 63"/>
                <a:gd name="T17" fmla="*/ 61 h 87"/>
                <a:gd name="T18" fmla="*/ 54 w 63"/>
                <a:gd name="T19" fmla="*/ 64 h 87"/>
                <a:gd name="T20" fmla="*/ 47 w 63"/>
                <a:gd name="T21" fmla="*/ 70 h 87"/>
                <a:gd name="T22" fmla="*/ 39 w 63"/>
                <a:gd name="T23" fmla="*/ 77 h 87"/>
                <a:gd name="T24" fmla="*/ 31 w 63"/>
                <a:gd name="T25" fmla="*/ 85 h 87"/>
                <a:gd name="T26" fmla="*/ 21 w 63"/>
                <a:gd name="T27" fmla="*/ 87 h 87"/>
                <a:gd name="T28" fmla="*/ 14 w 63"/>
                <a:gd name="T29" fmla="*/ 87 h 87"/>
                <a:gd name="T30" fmla="*/ 6 w 63"/>
                <a:gd name="T31" fmla="*/ 81 h 87"/>
                <a:gd name="T32" fmla="*/ 0 w 63"/>
                <a:gd name="T33" fmla="*/ 69 h 87"/>
                <a:gd name="T34" fmla="*/ 2 w 63"/>
                <a:gd name="T35" fmla="*/ 49 h 87"/>
                <a:gd name="T36" fmla="*/ 7 w 63"/>
                <a:gd name="T37" fmla="*/ 34 h 87"/>
                <a:gd name="T38" fmla="*/ 13 w 63"/>
                <a:gd name="T39" fmla="*/ 21 h 87"/>
                <a:gd name="T40" fmla="*/ 20 w 63"/>
                <a:gd name="T41" fmla="*/ 11 h 87"/>
                <a:gd name="T42" fmla="*/ 27 w 63"/>
                <a:gd name="T43" fmla="*/ 4 h 87"/>
                <a:gd name="T44" fmla="*/ 38 w 63"/>
                <a:gd name="T45" fmla="*/ 0 h 87"/>
                <a:gd name="T46" fmla="*/ 48 w 63"/>
                <a:gd name="T47" fmla="*/ 0 h 87"/>
                <a:gd name="T48" fmla="*/ 63 w 63"/>
                <a:gd name="T49"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7">
                  <a:moveTo>
                    <a:pt x="63" y="6"/>
                  </a:moveTo>
                  <a:lnTo>
                    <a:pt x="63" y="12"/>
                  </a:lnTo>
                  <a:lnTo>
                    <a:pt x="63" y="19"/>
                  </a:lnTo>
                  <a:lnTo>
                    <a:pt x="63" y="26"/>
                  </a:lnTo>
                  <a:lnTo>
                    <a:pt x="63" y="34"/>
                  </a:lnTo>
                  <a:lnTo>
                    <a:pt x="63" y="40"/>
                  </a:lnTo>
                  <a:lnTo>
                    <a:pt x="63" y="47"/>
                  </a:lnTo>
                  <a:lnTo>
                    <a:pt x="63" y="54"/>
                  </a:lnTo>
                  <a:lnTo>
                    <a:pt x="63" y="61"/>
                  </a:lnTo>
                  <a:lnTo>
                    <a:pt x="54" y="64"/>
                  </a:lnTo>
                  <a:lnTo>
                    <a:pt x="47" y="70"/>
                  </a:lnTo>
                  <a:lnTo>
                    <a:pt x="39" y="77"/>
                  </a:lnTo>
                  <a:lnTo>
                    <a:pt x="31" y="85"/>
                  </a:lnTo>
                  <a:lnTo>
                    <a:pt x="21" y="87"/>
                  </a:lnTo>
                  <a:lnTo>
                    <a:pt x="14" y="87"/>
                  </a:lnTo>
                  <a:lnTo>
                    <a:pt x="6" y="81"/>
                  </a:lnTo>
                  <a:lnTo>
                    <a:pt x="0" y="69"/>
                  </a:lnTo>
                  <a:lnTo>
                    <a:pt x="2" y="49"/>
                  </a:lnTo>
                  <a:lnTo>
                    <a:pt x="7" y="34"/>
                  </a:lnTo>
                  <a:lnTo>
                    <a:pt x="13" y="21"/>
                  </a:lnTo>
                  <a:lnTo>
                    <a:pt x="20" y="11"/>
                  </a:lnTo>
                  <a:lnTo>
                    <a:pt x="27" y="4"/>
                  </a:lnTo>
                  <a:lnTo>
                    <a:pt x="38" y="0"/>
                  </a:lnTo>
                  <a:lnTo>
                    <a:pt x="48" y="0"/>
                  </a:lnTo>
                  <a:lnTo>
                    <a:pt x="63" y="6"/>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95" name="Freeform 159"/>
            <p:cNvSpPr>
              <a:spLocks/>
            </p:cNvSpPr>
            <p:nvPr/>
          </p:nvSpPr>
          <p:spPr bwMode="auto">
            <a:xfrm>
              <a:off x="569" y="1254"/>
              <a:ext cx="30" cy="18"/>
            </a:xfrm>
            <a:custGeom>
              <a:avLst/>
              <a:gdLst>
                <a:gd name="T0" fmla="*/ 57 w 137"/>
                <a:gd name="T1" fmla="*/ 9 h 60"/>
                <a:gd name="T2" fmla="*/ 64 w 137"/>
                <a:gd name="T3" fmla="*/ 12 h 60"/>
                <a:gd name="T4" fmla="*/ 74 w 137"/>
                <a:gd name="T5" fmla="*/ 19 h 60"/>
                <a:gd name="T6" fmla="*/ 86 w 137"/>
                <a:gd name="T7" fmla="*/ 26 h 60"/>
                <a:gd name="T8" fmla="*/ 100 w 137"/>
                <a:gd name="T9" fmla="*/ 34 h 60"/>
                <a:gd name="T10" fmla="*/ 111 w 137"/>
                <a:gd name="T11" fmla="*/ 40 h 60"/>
                <a:gd name="T12" fmla="*/ 123 w 137"/>
                <a:gd name="T13" fmla="*/ 47 h 60"/>
                <a:gd name="T14" fmla="*/ 131 w 137"/>
                <a:gd name="T15" fmla="*/ 52 h 60"/>
                <a:gd name="T16" fmla="*/ 137 w 137"/>
                <a:gd name="T17" fmla="*/ 54 h 60"/>
                <a:gd name="T18" fmla="*/ 127 w 137"/>
                <a:gd name="T19" fmla="*/ 58 h 60"/>
                <a:gd name="T20" fmla="*/ 114 w 137"/>
                <a:gd name="T21" fmla="*/ 60 h 60"/>
                <a:gd name="T22" fmla="*/ 97 w 137"/>
                <a:gd name="T23" fmla="*/ 60 h 60"/>
                <a:gd name="T24" fmla="*/ 80 w 137"/>
                <a:gd name="T25" fmla="*/ 59 h 60"/>
                <a:gd name="T26" fmla="*/ 60 w 137"/>
                <a:gd name="T27" fmla="*/ 55 h 60"/>
                <a:gd name="T28" fmla="*/ 42 w 137"/>
                <a:gd name="T29" fmla="*/ 52 h 60"/>
                <a:gd name="T30" fmla="*/ 25 w 137"/>
                <a:gd name="T31" fmla="*/ 48 h 60"/>
                <a:gd name="T32" fmla="*/ 12 w 137"/>
                <a:gd name="T33" fmla="*/ 45 h 60"/>
                <a:gd name="T34" fmla="*/ 8 w 137"/>
                <a:gd name="T35" fmla="*/ 38 h 60"/>
                <a:gd name="T36" fmla="*/ 4 w 137"/>
                <a:gd name="T37" fmla="*/ 31 h 60"/>
                <a:gd name="T38" fmla="*/ 1 w 137"/>
                <a:gd name="T39" fmla="*/ 25 h 60"/>
                <a:gd name="T40" fmla="*/ 1 w 137"/>
                <a:gd name="T41" fmla="*/ 19 h 60"/>
                <a:gd name="T42" fmla="*/ 0 w 137"/>
                <a:gd name="T43" fmla="*/ 12 h 60"/>
                <a:gd name="T44" fmla="*/ 2 w 137"/>
                <a:gd name="T45" fmla="*/ 7 h 60"/>
                <a:gd name="T46" fmla="*/ 4 w 137"/>
                <a:gd name="T47" fmla="*/ 3 h 60"/>
                <a:gd name="T48" fmla="*/ 12 w 137"/>
                <a:gd name="T49" fmla="*/ 0 h 60"/>
                <a:gd name="T50" fmla="*/ 15 w 137"/>
                <a:gd name="T51" fmla="*/ 0 h 60"/>
                <a:gd name="T52" fmla="*/ 21 w 137"/>
                <a:gd name="T53" fmla="*/ 1 h 60"/>
                <a:gd name="T54" fmla="*/ 27 w 137"/>
                <a:gd name="T55" fmla="*/ 2 h 60"/>
                <a:gd name="T56" fmla="*/ 34 w 137"/>
                <a:gd name="T57" fmla="*/ 4 h 60"/>
                <a:gd name="T58" fmla="*/ 40 w 137"/>
                <a:gd name="T59" fmla="*/ 6 h 60"/>
                <a:gd name="T60" fmla="*/ 46 w 137"/>
                <a:gd name="T61" fmla="*/ 7 h 60"/>
                <a:gd name="T62" fmla="*/ 52 w 137"/>
                <a:gd name="T63" fmla="*/ 8 h 60"/>
                <a:gd name="T64" fmla="*/ 57 w 137"/>
                <a:gd name="T65"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60">
                  <a:moveTo>
                    <a:pt x="57" y="9"/>
                  </a:moveTo>
                  <a:lnTo>
                    <a:pt x="64" y="12"/>
                  </a:lnTo>
                  <a:lnTo>
                    <a:pt x="74" y="19"/>
                  </a:lnTo>
                  <a:lnTo>
                    <a:pt x="86" y="26"/>
                  </a:lnTo>
                  <a:lnTo>
                    <a:pt x="100" y="34"/>
                  </a:lnTo>
                  <a:lnTo>
                    <a:pt x="111" y="40"/>
                  </a:lnTo>
                  <a:lnTo>
                    <a:pt x="123" y="47"/>
                  </a:lnTo>
                  <a:lnTo>
                    <a:pt x="131" y="52"/>
                  </a:lnTo>
                  <a:lnTo>
                    <a:pt x="137" y="54"/>
                  </a:lnTo>
                  <a:lnTo>
                    <a:pt x="127" y="58"/>
                  </a:lnTo>
                  <a:lnTo>
                    <a:pt x="114" y="60"/>
                  </a:lnTo>
                  <a:lnTo>
                    <a:pt x="97" y="60"/>
                  </a:lnTo>
                  <a:lnTo>
                    <a:pt x="80" y="59"/>
                  </a:lnTo>
                  <a:lnTo>
                    <a:pt x="60" y="55"/>
                  </a:lnTo>
                  <a:lnTo>
                    <a:pt x="42" y="52"/>
                  </a:lnTo>
                  <a:lnTo>
                    <a:pt x="25" y="48"/>
                  </a:lnTo>
                  <a:lnTo>
                    <a:pt x="12" y="45"/>
                  </a:lnTo>
                  <a:lnTo>
                    <a:pt x="8" y="38"/>
                  </a:lnTo>
                  <a:lnTo>
                    <a:pt x="4" y="31"/>
                  </a:lnTo>
                  <a:lnTo>
                    <a:pt x="1" y="25"/>
                  </a:lnTo>
                  <a:lnTo>
                    <a:pt x="1" y="19"/>
                  </a:lnTo>
                  <a:lnTo>
                    <a:pt x="0" y="12"/>
                  </a:lnTo>
                  <a:lnTo>
                    <a:pt x="2" y="7"/>
                  </a:lnTo>
                  <a:lnTo>
                    <a:pt x="4" y="3"/>
                  </a:lnTo>
                  <a:lnTo>
                    <a:pt x="12" y="0"/>
                  </a:lnTo>
                  <a:lnTo>
                    <a:pt x="15" y="0"/>
                  </a:lnTo>
                  <a:lnTo>
                    <a:pt x="21" y="1"/>
                  </a:lnTo>
                  <a:lnTo>
                    <a:pt x="27" y="2"/>
                  </a:lnTo>
                  <a:lnTo>
                    <a:pt x="34" y="4"/>
                  </a:lnTo>
                  <a:lnTo>
                    <a:pt x="40" y="6"/>
                  </a:lnTo>
                  <a:lnTo>
                    <a:pt x="46" y="7"/>
                  </a:lnTo>
                  <a:lnTo>
                    <a:pt x="52" y="8"/>
                  </a:lnTo>
                  <a:lnTo>
                    <a:pt x="57" y="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96" name="Freeform 160"/>
            <p:cNvSpPr>
              <a:spLocks/>
            </p:cNvSpPr>
            <p:nvPr/>
          </p:nvSpPr>
          <p:spPr bwMode="auto">
            <a:xfrm>
              <a:off x="771" y="1308"/>
              <a:ext cx="124" cy="89"/>
            </a:xfrm>
            <a:custGeom>
              <a:avLst/>
              <a:gdLst>
                <a:gd name="T0" fmla="*/ 72 w 567"/>
                <a:gd name="T1" fmla="*/ 0 h 296"/>
                <a:gd name="T2" fmla="*/ 137 w 567"/>
                <a:gd name="T3" fmla="*/ 33 h 296"/>
                <a:gd name="T4" fmla="*/ 213 w 567"/>
                <a:gd name="T5" fmla="*/ 63 h 296"/>
                <a:gd name="T6" fmla="*/ 290 w 567"/>
                <a:gd name="T7" fmla="*/ 91 h 296"/>
                <a:gd name="T8" fmla="*/ 368 w 567"/>
                <a:gd name="T9" fmla="*/ 121 h 296"/>
                <a:gd name="T10" fmla="*/ 438 w 567"/>
                <a:gd name="T11" fmla="*/ 153 h 296"/>
                <a:gd name="T12" fmla="*/ 499 w 567"/>
                <a:gd name="T13" fmla="*/ 191 h 296"/>
                <a:gd name="T14" fmla="*/ 543 w 567"/>
                <a:gd name="T15" fmla="*/ 238 h 296"/>
                <a:gd name="T16" fmla="*/ 567 w 567"/>
                <a:gd name="T17" fmla="*/ 296 h 296"/>
                <a:gd name="T18" fmla="*/ 538 w 567"/>
                <a:gd name="T19" fmla="*/ 294 h 296"/>
                <a:gd name="T20" fmla="*/ 510 w 567"/>
                <a:gd name="T21" fmla="*/ 288 h 296"/>
                <a:gd name="T22" fmla="*/ 480 w 567"/>
                <a:gd name="T23" fmla="*/ 281 h 296"/>
                <a:gd name="T24" fmla="*/ 449 w 567"/>
                <a:gd name="T25" fmla="*/ 273 h 296"/>
                <a:gd name="T26" fmla="*/ 416 w 567"/>
                <a:gd name="T27" fmla="*/ 262 h 296"/>
                <a:gd name="T28" fmla="*/ 380 w 567"/>
                <a:gd name="T29" fmla="*/ 254 h 296"/>
                <a:gd name="T30" fmla="*/ 344 w 567"/>
                <a:gd name="T31" fmla="*/ 247 h 296"/>
                <a:gd name="T32" fmla="*/ 306 w 567"/>
                <a:gd name="T33" fmla="*/ 243 h 296"/>
                <a:gd name="T34" fmla="*/ 301 w 567"/>
                <a:gd name="T35" fmla="*/ 232 h 296"/>
                <a:gd name="T36" fmla="*/ 295 w 567"/>
                <a:gd name="T37" fmla="*/ 222 h 296"/>
                <a:gd name="T38" fmla="*/ 288 w 567"/>
                <a:gd name="T39" fmla="*/ 211 h 296"/>
                <a:gd name="T40" fmla="*/ 281 w 567"/>
                <a:gd name="T41" fmla="*/ 202 h 296"/>
                <a:gd name="T42" fmla="*/ 272 w 567"/>
                <a:gd name="T43" fmla="*/ 191 h 296"/>
                <a:gd name="T44" fmla="*/ 265 w 567"/>
                <a:gd name="T45" fmla="*/ 181 h 296"/>
                <a:gd name="T46" fmla="*/ 257 w 567"/>
                <a:gd name="T47" fmla="*/ 171 h 296"/>
                <a:gd name="T48" fmla="*/ 251 w 567"/>
                <a:gd name="T49" fmla="*/ 161 h 296"/>
                <a:gd name="T50" fmla="*/ 226 w 567"/>
                <a:gd name="T51" fmla="*/ 160 h 296"/>
                <a:gd name="T52" fmla="*/ 205 w 567"/>
                <a:gd name="T53" fmla="*/ 159 h 296"/>
                <a:gd name="T54" fmla="*/ 182 w 567"/>
                <a:gd name="T55" fmla="*/ 157 h 296"/>
                <a:gd name="T56" fmla="*/ 160 w 567"/>
                <a:gd name="T57" fmla="*/ 155 h 296"/>
                <a:gd name="T58" fmla="*/ 136 w 567"/>
                <a:gd name="T59" fmla="*/ 152 h 296"/>
                <a:gd name="T60" fmla="*/ 112 w 567"/>
                <a:gd name="T61" fmla="*/ 149 h 296"/>
                <a:gd name="T62" fmla="*/ 87 w 567"/>
                <a:gd name="T63" fmla="*/ 146 h 296"/>
                <a:gd name="T64" fmla="*/ 62 w 567"/>
                <a:gd name="T65" fmla="*/ 143 h 296"/>
                <a:gd name="T66" fmla="*/ 53 w 567"/>
                <a:gd name="T67" fmla="*/ 127 h 296"/>
                <a:gd name="T68" fmla="*/ 45 w 567"/>
                <a:gd name="T69" fmla="*/ 113 h 296"/>
                <a:gd name="T70" fmla="*/ 34 w 567"/>
                <a:gd name="T71" fmla="*/ 98 h 296"/>
                <a:gd name="T72" fmla="*/ 23 w 567"/>
                <a:gd name="T73" fmla="*/ 84 h 296"/>
                <a:gd name="T74" fmla="*/ 13 w 567"/>
                <a:gd name="T75" fmla="*/ 68 h 296"/>
                <a:gd name="T76" fmla="*/ 6 w 567"/>
                <a:gd name="T77" fmla="*/ 49 h 296"/>
                <a:gd name="T78" fmla="*/ 1 w 567"/>
                <a:gd name="T79" fmla="*/ 26 h 296"/>
                <a:gd name="T80" fmla="*/ 0 w 567"/>
                <a:gd name="T81" fmla="*/ 0 h 296"/>
                <a:gd name="T82" fmla="*/ 6 w 567"/>
                <a:gd name="T83" fmla="*/ 1 h 296"/>
                <a:gd name="T84" fmla="*/ 14 w 567"/>
                <a:gd name="T85" fmla="*/ 2 h 296"/>
                <a:gd name="T86" fmla="*/ 22 w 567"/>
                <a:gd name="T87" fmla="*/ 2 h 296"/>
                <a:gd name="T88" fmla="*/ 32 w 567"/>
                <a:gd name="T89" fmla="*/ 2 h 296"/>
                <a:gd name="T90" fmla="*/ 41 w 567"/>
                <a:gd name="T91" fmla="*/ 1 h 296"/>
                <a:gd name="T92" fmla="*/ 51 w 567"/>
                <a:gd name="T93" fmla="*/ 0 h 296"/>
                <a:gd name="T94" fmla="*/ 61 w 567"/>
                <a:gd name="T95" fmla="*/ 0 h 296"/>
                <a:gd name="T96" fmla="*/ 72 w 567"/>
                <a:gd name="T9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7" h="296">
                  <a:moveTo>
                    <a:pt x="72" y="0"/>
                  </a:moveTo>
                  <a:lnTo>
                    <a:pt x="137" y="33"/>
                  </a:lnTo>
                  <a:lnTo>
                    <a:pt x="213" y="63"/>
                  </a:lnTo>
                  <a:lnTo>
                    <a:pt x="290" y="91"/>
                  </a:lnTo>
                  <a:lnTo>
                    <a:pt x="368" y="121"/>
                  </a:lnTo>
                  <a:lnTo>
                    <a:pt x="438" y="153"/>
                  </a:lnTo>
                  <a:lnTo>
                    <a:pt x="499" y="191"/>
                  </a:lnTo>
                  <a:lnTo>
                    <a:pt x="543" y="238"/>
                  </a:lnTo>
                  <a:lnTo>
                    <a:pt x="567" y="296"/>
                  </a:lnTo>
                  <a:lnTo>
                    <a:pt x="538" y="294"/>
                  </a:lnTo>
                  <a:lnTo>
                    <a:pt x="510" y="288"/>
                  </a:lnTo>
                  <a:lnTo>
                    <a:pt x="480" y="281"/>
                  </a:lnTo>
                  <a:lnTo>
                    <a:pt x="449" y="273"/>
                  </a:lnTo>
                  <a:lnTo>
                    <a:pt x="416" y="262"/>
                  </a:lnTo>
                  <a:lnTo>
                    <a:pt x="380" y="254"/>
                  </a:lnTo>
                  <a:lnTo>
                    <a:pt x="344" y="247"/>
                  </a:lnTo>
                  <a:lnTo>
                    <a:pt x="306" y="243"/>
                  </a:lnTo>
                  <a:lnTo>
                    <a:pt x="301" y="232"/>
                  </a:lnTo>
                  <a:lnTo>
                    <a:pt x="295" y="222"/>
                  </a:lnTo>
                  <a:lnTo>
                    <a:pt x="288" y="211"/>
                  </a:lnTo>
                  <a:lnTo>
                    <a:pt x="281" y="202"/>
                  </a:lnTo>
                  <a:lnTo>
                    <a:pt x="272" y="191"/>
                  </a:lnTo>
                  <a:lnTo>
                    <a:pt x="265" y="181"/>
                  </a:lnTo>
                  <a:lnTo>
                    <a:pt x="257" y="171"/>
                  </a:lnTo>
                  <a:lnTo>
                    <a:pt x="251" y="161"/>
                  </a:lnTo>
                  <a:lnTo>
                    <a:pt x="226" y="160"/>
                  </a:lnTo>
                  <a:lnTo>
                    <a:pt x="205" y="159"/>
                  </a:lnTo>
                  <a:lnTo>
                    <a:pt x="182" y="157"/>
                  </a:lnTo>
                  <a:lnTo>
                    <a:pt x="160" y="155"/>
                  </a:lnTo>
                  <a:lnTo>
                    <a:pt x="136" y="152"/>
                  </a:lnTo>
                  <a:lnTo>
                    <a:pt x="112" y="149"/>
                  </a:lnTo>
                  <a:lnTo>
                    <a:pt x="87" y="146"/>
                  </a:lnTo>
                  <a:lnTo>
                    <a:pt x="62" y="143"/>
                  </a:lnTo>
                  <a:lnTo>
                    <a:pt x="53" y="127"/>
                  </a:lnTo>
                  <a:lnTo>
                    <a:pt x="45" y="113"/>
                  </a:lnTo>
                  <a:lnTo>
                    <a:pt x="34" y="98"/>
                  </a:lnTo>
                  <a:lnTo>
                    <a:pt x="23" y="84"/>
                  </a:lnTo>
                  <a:lnTo>
                    <a:pt x="13" y="68"/>
                  </a:lnTo>
                  <a:lnTo>
                    <a:pt x="6" y="49"/>
                  </a:lnTo>
                  <a:lnTo>
                    <a:pt x="1" y="26"/>
                  </a:lnTo>
                  <a:lnTo>
                    <a:pt x="0" y="0"/>
                  </a:lnTo>
                  <a:lnTo>
                    <a:pt x="6" y="1"/>
                  </a:lnTo>
                  <a:lnTo>
                    <a:pt x="14" y="2"/>
                  </a:lnTo>
                  <a:lnTo>
                    <a:pt x="22" y="2"/>
                  </a:lnTo>
                  <a:lnTo>
                    <a:pt x="32" y="2"/>
                  </a:lnTo>
                  <a:lnTo>
                    <a:pt x="41" y="1"/>
                  </a:lnTo>
                  <a:lnTo>
                    <a:pt x="51" y="0"/>
                  </a:lnTo>
                  <a:lnTo>
                    <a:pt x="61" y="0"/>
                  </a:lnTo>
                  <a:lnTo>
                    <a:pt x="72"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97" name="Freeform 161"/>
            <p:cNvSpPr>
              <a:spLocks/>
            </p:cNvSpPr>
            <p:nvPr/>
          </p:nvSpPr>
          <p:spPr bwMode="auto">
            <a:xfrm>
              <a:off x="523" y="1308"/>
              <a:ext cx="240" cy="100"/>
            </a:xfrm>
            <a:custGeom>
              <a:avLst/>
              <a:gdLst>
                <a:gd name="T0" fmla="*/ 1015 w 1104"/>
                <a:gd name="T1" fmla="*/ 9 h 333"/>
                <a:gd name="T2" fmla="*/ 1040 w 1104"/>
                <a:gd name="T3" fmla="*/ 30 h 333"/>
                <a:gd name="T4" fmla="*/ 1067 w 1104"/>
                <a:gd name="T5" fmla="*/ 50 h 333"/>
                <a:gd name="T6" fmla="*/ 1092 w 1104"/>
                <a:gd name="T7" fmla="*/ 70 h 333"/>
                <a:gd name="T8" fmla="*/ 1100 w 1104"/>
                <a:gd name="T9" fmla="*/ 96 h 333"/>
                <a:gd name="T10" fmla="*/ 1093 w 1104"/>
                <a:gd name="T11" fmla="*/ 128 h 333"/>
                <a:gd name="T12" fmla="*/ 1084 w 1104"/>
                <a:gd name="T13" fmla="*/ 158 h 333"/>
                <a:gd name="T14" fmla="*/ 1065 w 1104"/>
                <a:gd name="T15" fmla="*/ 189 h 333"/>
                <a:gd name="T16" fmla="*/ 1037 w 1104"/>
                <a:gd name="T17" fmla="*/ 209 h 333"/>
                <a:gd name="T18" fmla="*/ 1021 w 1104"/>
                <a:gd name="T19" fmla="*/ 212 h 333"/>
                <a:gd name="T20" fmla="*/ 1009 w 1104"/>
                <a:gd name="T21" fmla="*/ 215 h 333"/>
                <a:gd name="T22" fmla="*/ 995 w 1104"/>
                <a:gd name="T23" fmla="*/ 215 h 333"/>
                <a:gd name="T24" fmla="*/ 956 w 1104"/>
                <a:gd name="T25" fmla="*/ 171 h 333"/>
                <a:gd name="T26" fmla="*/ 893 w 1104"/>
                <a:gd name="T27" fmla="*/ 139 h 333"/>
                <a:gd name="T28" fmla="*/ 829 w 1104"/>
                <a:gd name="T29" fmla="*/ 161 h 333"/>
                <a:gd name="T30" fmla="*/ 765 w 1104"/>
                <a:gd name="T31" fmla="*/ 217 h 333"/>
                <a:gd name="T32" fmla="*/ 684 w 1104"/>
                <a:gd name="T33" fmla="*/ 251 h 333"/>
                <a:gd name="T34" fmla="*/ 600 w 1104"/>
                <a:gd name="T35" fmla="*/ 257 h 333"/>
                <a:gd name="T36" fmla="*/ 521 w 1104"/>
                <a:gd name="T37" fmla="*/ 264 h 333"/>
                <a:gd name="T38" fmla="*/ 430 w 1104"/>
                <a:gd name="T39" fmla="*/ 264 h 333"/>
                <a:gd name="T40" fmla="*/ 348 w 1104"/>
                <a:gd name="T41" fmla="*/ 289 h 333"/>
                <a:gd name="T42" fmla="*/ 303 w 1104"/>
                <a:gd name="T43" fmla="*/ 326 h 333"/>
                <a:gd name="T44" fmla="*/ 259 w 1104"/>
                <a:gd name="T45" fmla="*/ 331 h 333"/>
                <a:gd name="T46" fmla="*/ 208 w 1104"/>
                <a:gd name="T47" fmla="*/ 304 h 333"/>
                <a:gd name="T48" fmla="*/ 162 w 1104"/>
                <a:gd name="T49" fmla="*/ 283 h 333"/>
                <a:gd name="T50" fmla="*/ 141 w 1104"/>
                <a:gd name="T51" fmla="*/ 291 h 333"/>
                <a:gd name="T52" fmla="*/ 125 w 1104"/>
                <a:gd name="T53" fmla="*/ 294 h 333"/>
                <a:gd name="T54" fmla="*/ 107 w 1104"/>
                <a:gd name="T55" fmla="*/ 295 h 333"/>
                <a:gd name="T56" fmla="*/ 97 w 1104"/>
                <a:gd name="T57" fmla="*/ 289 h 333"/>
                <a:gd name="T58" fmla="*/ 97 w 1104"/>
                <a:gd name="T59" fmla="*/ 275 h 333"/>
                <a:gd name="T60" fmla="*/ 97 w 1104"/>
                <a:gd name="T61" fmla="*/ 262 h 333"/>
                <a:gd name="T62" fmla="*/ 97 w 1104"/>
                <a:gd name="T63" fmla="*/ 249 h 333"/>
                <a:gd name="T64" fmla="*/ 86 w 1104"/>
                <a:gd name="T65" fmla="*/ 240 h 333"/>
                <a:gd name="T66" fmla="*/ 65 w 1104"/>
                <a:gd name="T67" fmla="*/ 232 h 333"/>
                <a:gd name="T68" fmla="*/ 45 w 1104"/>
                <a:gd name="T69" fmla="*/ 225 h 333"/>
                <a:gd name="T70" fmla="*/ 26 w 1104"/>
                <a:gd name="T71" fmla="*/ 218 h 333"/>
                <a:gd name="T72" fmla="*/ 9 w 1104"/>
                <a:gd name="T73" fmla="*/ 209 h 333"/>
                <a:gd name="T74" fmla="*/ 1 w 1104"/>
                <a:gd name="T75" fmla="*/ 199 h 333"/>
                <a:gd name="T76" fmla="*/ 0 w 1104"/>
                <a:gd name="T77" fmla="*/ 186 h 333"/>
                <a:gd name="T78" fmla="*/ 3 w 1104"/>
                <a:gd name="T79" fmla="*/ 167 h 333"/>
                <a:gd name="T80" fmla="*/ 36 w 1104"/>
                <a:gd name="T81" fmla="*/ 154 h 333"/>
                <a:gd name="T82" fmla="*/ 93 w 1104"/>
                <a:gd name="T83" fmla="*/ 158 h 333"/>
                <a:gd name="T84" fmla="*/ 181 w 1104"/>
                <a:gd name="T85" fmla="*/ 160 h 333"/>
                <a:gd name="T86" fmla="*/ 342 w 1104"/>
                <a:gd name="T87" fmla="*/ 160 h 333"/>
                <a:gd name="T88" fmla="*/ 521 w 1104"/>
                <a:gd name="T89" fmla="*/ 140 h 333"/>
                <a:gd name="T90" fmla="*/ 659 w 1104"/>
                <a:gd name="T91" fmla="*/ 87 h 333"/>
                <a:gd name="T92" fmla="*/ 810 w 1104"/>
                <a:gd name="T93" fmla="*/ 33 h 333"/>
                <a:gd name="T94" fmla="*/ 947 w 1104"/>
                <a:gd name="T95" fmla="*/ 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4" h="333">
                  <a:moveTo>
                    <a:pt x="1005" y="0"/>
                  </a:moveTo>
                  <a:lnTo>
                    <a:pt x="1015" y="9"/>
                  </a:lnTo>
                  <a:lnTo>
                    <a:pt x="1028" y="19"/>
                  </a:lnTo>
                  <a:lnTo>
                    <a:pt x="1040" y="30"/>
                  </a:lnTo>
                  <a:lnTo>
                    <a:pt x="1054" y="40"/>
                  </a:lnTo>
                  <a:lnTo>
                    <a:pt x="1067" y="50"/>
                  </a:lnTo>
                  <a:lnTo>
                    <a:pt x="1080" y="59"/>
                  </a:lnTo>
                  <a:lnTo>
                    <a:pt x="1092" y="70"/>
                  </a:lnTo>
                  <a:lnTo>
                    <a:pt x="1104" y="81"/>
                  </a:lnTo>
                  <a:lnTo>
                    <a:pt x="1100" y="96"/>
                  </a:lnTo>
                  <a:lnTo>
                    <a:pt x="1097" y="113"/>
                  </a:lnTo>
                  <a:lnTo>
                    <a:pt x="1093" y="128"/>
                  </a:lnTo>
                  <a:lnTo>
                    <a:pt x="1091" y="143"/>
                  </a:lnTo>
                  <a:lnTo>
                    <a:pt x="1084" y="158"/>
                  </a:lnTo>
                  <a:lnTo>
                    <a:pt x="1075" y="173"/>
                  </a:lnTo>
                  <a:lnTo>
                    <a:pt x="1065" y="189"/>
                  </a:lnTo>
                  <a:lnTo>
                    <a:pt x="1050" y="206"/>
                  </a:lnTo>
                  <a:lnTo>
                    <a:pt x="1037" y="209"/>
                  </a:lnTo>
                  <a:lnTo>
                    <a:pt x="1029" y="211"/>
                  </a:lnTo>
                  <a:lnTo>
                    <a:pt x="1021" y="212"/>
                  </a:lnTo>
                  <a:lnTo>
                    <a:pt x="1015" y="215"/>
                  </a:lnTo>
                  <a:lnTo>
                    <a:pt x="1009" y="215"/>
                  </a:lnTo>
                  <a:lnTo>
                    <a:pt x="1003" y="215"/>
                  </a:lnTo>
                  <a:lnTo>
                    <a:pt x="995" y="215"/>
                  </a:lnTo>
                  <a:lnTo>
                    <a:pt x="988" y="216"/>
                  </a:lnTo>
                  <a:lnTo>
                    <a:pt x="956" y="171"/>
                  </a:lnTo>
                  <a:lnTo>
                    <a:pt x="925" y="147"/>
                  </a:lnTo>
                  <a:lnTo>
                    <a:pt x="893" y="139"/>
                  </a:lnTo>
                  <a:lnTo>
                    <a:pt x="861" y="145"/>
                  </a:lnTo>
                  <a:lnTo>
                    <a:pt x="829" y="161"/>
                  </a:lnTo>
                  <a:lnTo>
                    <a:pt x="797" y="187"/>
                  </a:lnTo>
                  <a:lnTo>
                    <a:pt x="765" y="217"/>
                  </a:lnTo>
                  <a:lnTo>
                    <a:pt x="735" y="251"/>
                  </a:lnTo>
                  <a:lnTo>
                    <a:pt x="684" y="251"/>
                  </a:lnTo>
                  <a:lnTo>
                    <a:pt x="640" y="255"/>
                  </a:lnTo>
                  <a:lnTo>
                    <a:pt x="600" y="257"/>
                  </a:lnTo>
                  <a:lnTo>
                    <a:pt x="562" y="262"/>
                  </a:lnTo>
                  <a:lnTo>
                    <a:pt x="521" y="264"/>
                  </a:lnTo>
                  <a:lnTo>
                    <a:pt x="479" y="266"/>
                  </a:lnTo>
                  <a:lnTo>
                    <a:pt x="430" y="264"/>
                  </a:lnTo>
                  <a:lnTo>
                    <a:pt x="376" y="261"/>
                  </a:lnTo>
                  <a:lnTo>
                    <a:pt x="348" y="289"/>
                  </a:lnTo>
                  <a:lnTo>
                    <a:pt x="326" y="312"/>
                  </a:lnTo>
                  <a:lnTo>
                    <a:pt x="303" y="326"/>
                  </a:lnTo>
                  <a:lnTo>
                    <a:pt x="283" y="333"/>
                  </a:lnTo>
                  <a:lnTo>
                    <a:pt x="259" y="331"/>
                  </a:lnTo>
                  <a:lnTo>
                    <a:pt x="236" y="321"/>
                  </a:lnTo>
                  <a:lnTo>
                    <a:pt x="208" y="304"/>
                  </a:lnTo>
                  <a:lnTo>
                    <a:pt x="177" y="279"/>
                  </a:lnTo>
                  <a:lnTo>
                    <a:pt x="162" y="283"/>
                  </a:lnTo>
                  <a:lnTo>
                    <a:pt x="150" y="288"/>
                  </a:lnTo>
                  <a:lnTo>
                    <a:pt x="141" y="291"/>
                  </a:lnTo>
                  <a:lnTo>
                    <a:pt x="134" y="294"/>
                  </a:lnTo>
                  <a:lnTo>
                    <a:pt x="125" y="294"/>
                  </a:lnTo>
                  <a:lnTo>
                    <a:pt x="117" y="295"/>
                  </a:lnTo>
                  <a:lnTo>
                    <a:pt x="107" y="295"/>
                  </a:lnTo>
                  <a:lnTo>
                    <a:pt x="97" y="296"/>
                  </a:lnTo>
                  <a:lnTo>
                    <a:pt x="97" y="289"/>
                  </a:lnTo>
                  <a:lnTo>
                    <a:pt x="97" y="282"/>
                  </a:lnTo>
                  <a:lnTo>
                    <a:pt x="97" y="275"/>
                  </a:lnTo>
                  <a:lnTo>
                    <a:pt x="97" y="269"/>
                  </a:lnTo>
                  <a:lnTo>
                    <a:pt x="97" y="262"/>
                  </a:lnTo>
                  <a:lnTo>
                    <a:pt x="97" y="256"/>
                  </a:lnTo>
                  <a:lnTo>
                    <a:pt x="97" y="249"/>
                  </a:lnTo>
                  <a:lnTo>
                    <a:pt x="97" y="243"/>
                  </a:lnTo>
                  <a:lnTo>
                    <a:pt x="86" y="240"/>
                  </a:lnTo>
                  <a:lnTo>
                    <a:pt x="75" y="236"/>
                  </a:lnTo>
                  <a:lnTo>
                    <a:pt x="65" y="232"/>
                  </a:lnTo>
                  <a:lnTo>
                    <a:pt x="55" y="229"/>
                  </a:lnTo>
                  <a:lnTo>
                    <a:pt x="45" y="225"/>
                  </a:lnTo>
                  <a:lnTo>
                    <a:pt x="35" y="222"/>
                  </a:lnTo>
                  <a:lnTo>
                    <a:pt x="26" y="218"/>
                  </a:lnTo>
                  <a:lnTo>
                    <a:pt x="16" y="216"/>
                  </a:lnTo>
                  <a:lnTo>
                    <a:pt x="9" y="209"/>
                  </a:lnTo>
                  <a:lnTo>
                    <a:pt x="4" y="204"/>
                  </a:lnTo>
                  <a:lnTo>
                    <a:pt x="1" y="199"/>
                  </a:lnTo>
                  <a:lnTo>
                    <a:pt x="1" y="194"/>
                  </a:lnTo>
                  <a:lnTo>
                    <a:pt x="0" y="186"/>
                  </a:lnTo>
                  <a:lnTo>
                    <a:pt x="1" y="179"/>
                  </a:lnTo>
                  <a:lnTo>
                    <a:pt x="3" y="167"/>
                  </a:lnTo>
                  <a:lnTo>
                    <a:pt x="7" y="153"/>
                  </a:lnTo>
                  <a:lnTo>
                    <a:pt x="36" y="154"/>
                  </a:lnTo>
                  <a:lnTo>
                    <a:pt x="64" y="157"/>
                  </a:lnTo>
                  <a:lnTo>
                    <a:pt x="93" y="158"/>
                  </a:lnTo>
                  <a:lnTo>
                    <a:pt x="131" y="160"/>
                  </a:lnTo>
                  <a:lnTo>
                    <a:pt x="181" y="160"/>
                  </a:lnTo>
                  <a:lnTo>
                    <a:pt x="250" y="160"/>
                  </a:lnTo>
                  <a:lnTo>
                    <a:pt x="342" y="160"/>
                  </a:lnTo>
                  <a:lnTo>
                    <a:pt x="466" y="161"/>
                  </a:lnTo>
                  <a:lnTo>
                    <a:pt x="521" y="140"/>
                  </a:lnTo>
                  <a:lnTo>
                    <a:pt x="588" y="115"/>
                  </a:lnTo>
                  <a:lnTo>
                    <a:pt x="659" y="87"/>
                  </a:lnTo>
                  <a:lnTo>
                    <a:pt x="735" y="59"/>
                  </a:lnTo>
                  <a:lnTo>
                    <a:pt x="810" y="33"/>
                  </a:lnTo>
                  <a:lnTo>
                    <a:pt x="882" y="14"/>
                  </a:lnTo>
                  <a:lnTo>
                    <a:pt x="947" y="1"/>
                  </a:lnTo>
                  <a:lnTo>
                    <a:pt x="100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98" name="Freeform 162"/>
            <p:cNvSpPr>
              <a:spLocks/>
            </p:cNvSpPr>
            <p:nvPr/>
          </p:nvSpPr>
          <p:spPr bwMode="auto">
            <a:xfrm>
              <a:off x="756" y="1384"/>
              <a:ext cx="113" cy="86"/>
            </a:xfrm>
            <a:custGeom>
              <a:avLst/>
              <a:gdLst>
                <a:gd name="T0" fmla="*/ 100 w 520"/>
                <a:gd name="T1" fmla="*/ 7 h 286"/>
                <a:gd name="T2" fmla="*/ 145 w 520"/>
                <a:gd name="T3" fmla="*/ 39 h 286"/>
                <a:gd name="T4" fmla="*/ 195 w 520"/>
                <a:gd name="T5" fmla="*/ 69 h 286"/>
                <a:gd name="T6" fmla="*/ 247 w 520"/>
                <a:gd name="T7" fmla="*/ 93 h 286"/>
                <a:gd name="T8" fmla="*/ 303 w 520"/>
                <a:gd name="T9" fmla="*/ 117 h 286"/>
                <a:gd name="T10" fmla="*/ 356 w 520"/>
                <a:gd name="T11" fmla="*/ 136 h 286"/>
                <a:gd name="T12" fmla="*/ 411 w 520"/>
                <a:gd name="T13" fmla="*/ 152 h 286"/>
                <a:gd name="T14" fmla="*/ 463 w 520"/>
                <a:gd name="T15" fmla="*/ 161 h 286"/>
                <a:gd name="T16" fmla="*/ 514 w 520"/>
                <a:gd name="T17" fmla="*/ 168 h 286"/>
                <a:gd name="T18" fmla="*/ 515 w 520"/>
                <a:gd name="T19" fmla="*/ 176 h 286"/>
                <a:gd name="T20" fmla="*/ 517 w 520"/>
                <a:gd name="T21" fmla="*/ 185 h 286"/>
                <a:gd name="T22" fmla="*/ 519 w 520"/>
                <a:gd name="T23" fmla="*/ 192 h 286"/>
                <a:gd name="T24" fmla="*/ 520 w 520"/>
                <a:gd name="T25" fmla="*/ 203 h 286"/>
                <a:gd name="T26" fmla="*/ 519 w 520"/>
                <a:gd name="T27" fmla="*/ 214 h 286"/>
                <a:gd name="T28" fmla="*/ 517 w 520"/>
                <a:gd name="T29" fmla="*/ 232 h 286"/>
                <a:gd name="T30" fmla="*/ 515 w 520"/>
                <a:gd name="T31" fmla="*/ 255 h 286"/>
                <a:gd name="T32" fmla="*/ 514 w 520"/>
                <a:gd name="T33" fmla="*/ 286 h 286"/>
                <a:gd name="T34" fmla="*/ 472 w 520"/>
                <a:gd name="T35" fmla="*/ 278 h 286"/>
                <a:gd name="T36" fmla="*/ 428 w 520"/>
                <a:gd name="T37" fmla="*/ 268 h 286"/>
                <a:gd name="T38" fmla="*/ 379 w 520"/>
                <a:gd name="T39" fmla="*/ 255 h 286"/>
                <a:gd name="T40" fmla="*/ 326 w 520"/>
                <a:gd name="T41" fmla="*/ 241 h 286"/>
                <a:gd name="T42" fmla="*/ 270 w 520"/>
                <a:gd name="T43" fmla="*/ 225 h 286"/>
                <a:gd name="T44" fmla="*/ 214 w 520"/>
                <a:gd name="T45" fmla="*/ 212 h 286"/>
                <a:gd name="T46" fmla="*/ 157 w 520"/>
                <a:gd name="T47" fmla="*/ 201 h 286"/>
                <a:gd name="T48" fmla="*/ 100 w 520"/>
                <a:gd name="T49" fmla="*/ 195 h 286"/>
                <a:gd name="T50" fmla="*/ 87 w 520"/>
                <a:gd name="T51" fmla="*/ 176 h 286"/>
                <a:gd name="T52" fmla="*/ 73 w 520"/>
                <a:gd name="T53" fmla="*/ 159 h 286"/>
                <a:gd name="T54" fmla="*/ 57 w 520"/>
                <a:gd name="T55" fmla="*/ 140 h 286"/>
                <a:gd name="T56" fmla="*/ 43 w 520"/>
                <a:gd name="T57" fmla="*/ 120 h 286"/>
                <a:gd name="T58" fmla="*/ 28 w 520"/>
                <a:gd name="T59" fmla="*/ 97 h 286"/>
                <a:gd name="T60" fmla="*/ 16 w 520"/>
                <a:gd name="T61" fmla="*/ 74 h 286"/>
                <a:gd name="T62" fmla="*/ 5 w 520"/>
                <a:gd name="T63" fmla="*/ 50 h 286"/>
                <a:gd name="T64" fmla="*/ 0 w 520"/>
                <a:gd name="T65" fmla="*/ 25 h 286"/>
                <a:gd name="T66" fmla="*/ 13 w 520"/>
                <a:gd name="T67" fmla="*/ 14 h 286"/>
                <a:gd name="T68" fmla="*/ 26 w 520"/>
                <a:gd name="T69" fmla="*/ 8 h 286"/>
                <a:gd name="T70" fmla="*/ 39 w 520"/>
                <a:gd name="T71" fmla="*/ 3 h 286"/>
                <a:gd name="T72" fmla="*/ 52 w 520"/>
                <a:gd name="T73" fmla="*/ 1 h 286"/>
                <a:gd name="T74" fmla="*/ 64 w 520"/>
                <a:gd name="T75" fmla="*/ 0 h 286"/>
                <a:gd name="T76" fmla="*/ 77 w 520"/>
                <a:gd name="T77" fmla="*/ 1 h 286"/>
                <a:gd name="T78" fmla="*/ 88 w 520"/>
                <a:gd name="T79" fmla="*/ 3 h 286"/>
                <a:gd name="T80" fmla="*/ 100 w 520"/>
                <a:gd name="T81" fmla="*/ 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0" h="286">
                  <a:moveTo>
                    <a:pt x="100" y="7"/>
                  </a:moveTo>
                  <a:lnTo>
                    <a:pt x="145" y="39"/>
                  </a:lnTo>
                  <a:lnTo>
                    <a:pt x="195" y="69"/>
                  </a:lnTo>
                  <a:lnTo>
                    <a:pt x="247" y="93"/>
                  </a:lnTo>
                  <a:lnTo>
                    <a:pt x="303" y="117"/>
                  </a:lnTo>
                  <a:lnTo>
                    <a:pt x="356" y="136"/>
                  </a:lnTo>
                  <a:lnTo>
                    <a:pt x="411" y="152"/>
                  </a:lnTo>
                  <a:lnTo>
                    <a:pt x="463" y="161"/>
                  </a:lnTo>
                  <a:lnTo>
                    <a:pt x="514" y="168"/>
                  </a:lnTo>
                  <a:lnTo>
                    <a:pt x="515" y="176"/>
                  </a:lnTo>
                  <a:lnTo>
                    <a:pt x="517" y="185"/>
                  </a:lnTo>
                  <a:lnTo>
                    <a:pt x="519" y="192"/>
                  </a:lnTo>
                  <a:lnTo>
                    <a:pt x="520" y="203"/>
                  </a:lnTo>
                  <a:lnTo>
                    <a:pt x="519" y="214"/>
                  </a:lnTo>
                  <a:lnTo>
                    <a:pt x="517" y="232"/>
                  </a:lnTo>
                  <a:lnTo>
                    <a:pt x="515" y="255"/>
                  </a:lnTo>
                  <a:lnTo>
                    <a:pt x="514" y="286"/>
                  </a:lnTo>
                  <a:lnTo>
                    <a:pt x="472" y="278"/>
                  </a:lnTo>
                  <a:lnTo>
                    <a:pt x="428" y="268"/>
                  </a:lnTo>
                  <a:lnTo>
                    <a:pt x="379" y="255"/>
                  </a:lnTo>
                  <a:lnTo>
                    <a:pt x="326" y="241"/>
                  </a:lnTo>
                  <a:lnTo>
                    <a:pt x="270" y="225"/>
                  </a:lnTo>
                  <a:lnTo>
                    <a:pt x="214" y="212"/>
                  </a:lnTo>
                  <a:lnTo>
                    <a:pt x="157" y="201"/>
                  </a:lnTo>
                  <a:lnTo>
                    <a:pt x="100" y="195"/>
                  </a:lnTo>
                  <a:lnTo>
                    <a:pt x="87" y="176"/>
                  </a:lnTo>
                  <a:lnTo>
                    <a:pt x="73" y="159"/>
                  </a:lnTo>
                  <a:lnTo>
                    <a:pt x="57" y="140"/>
                  </a:lnTo>
                  <a:lnTo>
                    <a:pt x="43" y="120"/>
                  </a:lnTo>
                  <a:lnTo>
                    <a:pt x="28" y="97"/>
                  </a:lnTo>
                  <a:lnTo>
                    <a:pt x="16" y="74"/>
                  </a:lnTo>
                  <a:lnTo>
                    <a:pt x="5" y="50"/>
                  </a:lnTo>
                  <a:lnTo>
                    <a:pt x="0" y="25"/>
                  </a:lnTo>
                  <a:lnTo>
                    <a:pt x="13" y="14"/>
                  </a:lnTo>
                  <a:lnTo>
                    <a:pt x="26" y="8"/>
                  </a:lnTo>
                  <a:lnTo>
                    <a:pt x="39" y="3"/>
                  </a:lnTo>
                  <a:lnTo>
                    <a:pt x="52" y="1"/>
                  </a:lnTo>
                  <a:lnTo>
                    <a:pt x="64" y="0"/>
                  </a:lnTo>
                  <a:lnTo>
                    <a:pt x="77" y="1"/>
                  </a:lnTo>
                  <a:lnTo>
                    <a:pt x="88" y="3"/>
                  </a:lnTo>
                  <a:lnTo>
                    <a:pt x="100" y="7"/>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99" name="Freeform 163"/>
            <p:cNvSpPr>
              <a:spLocks/>
            </p:cNvSpPr>
            <p:nvPr/>
          </p:nvSpPr>
          <p:spPr bwMode="auto">
            <a:xfrm>
              <a:off x="513" y="1384"/>
              <a:ext cx="229" cy="145"/>
            </a:xfrm>
            <a:custGeom>
              <a:avLst/>
              <a:gdLst>
                <a:gd name="T0" fmla="*/ 1037 w 1051"/>
                <a:gd name="T1" fmla="*/ 42 h 487"/>
                <a:gd name="T2" fmla="*/ 1051 w 1051"/>
                <a:gd name="T3" fmla="*/ 101 h 487"/>
                <a:gd name="T4" fmla="*/ 1026 w 1051"/>
                <a:gd name="T5" fmla="*/ 159 h 487"/>
                <a:gd name="T6" fmla="*/ 983 w 1051"/>
                <a:gd name="T7" fmla="*/ 220 h 487"/>
                <a:gd name="T8" fmla="*/ 938 w 1051"/>
                <a:gd name="T9" fmla="*/ 253 h 487"/>
                <a:gd name="T10" fmla="*/ 894 w 1051"/>
                <a:gd name="T11" fmla="*/ 258 h 487"/>
                <a:gd name="T12" fmla="*/ 851 w 1051"/>
                <a:gd name="T13" fmla="*/ 266 h 487"/>
                <a:gd name="T14" fmla="*/ 805 w 1051"/>
                <a:gd name="T15" fmla="*/ 274 h 487"/>
                <a:gd name="T16" fmla="*/ 779 w 1051"/>
                <a:gd name="T17" fmla="*/ 264 h 487"/>
                <a:gd name="T18" fmla="*/ 772 w 1051"/>
                <a:gd name="T19" fmla="*/ 249 h 487"/>
                <a:gd name="T20" fmla="*/ 758 w 1051"/>
                <a:gd name="T21" fmla="*/ 246 h 487"/>
                <a:gd name="T22" fmla="*/ 730 w 1051"/>
                <a:gd name="T23" fmla="*/ 254 h 487"/>
                <a:gd name="T24" fmla="*/ 701 w 1051"/>
                <a:gd name="T25" fmla="*/ 274 h 487"/>
                <a:gd name="T26" fmla="*/ 674 w 1051"/>
                <a:gd name="T27" fmla="*/ 293 h 487"/>
                <a:gd name="T28" fmla="*/ 645 w 1051"/>
                <a:gd name="T29" fmla="*/ 317 h 487"/>
                <a:gd name="T30" fmla="*/ 585 w 1051"/>
                <a:gd name="T31" fmla="*/ 343 h 487"/>
                <a:gd name="T32" fmla="*/ 510 w 1051"/>
                <a:gd name="T33" fmla="*/ 351 h 487"/>
                <a:gd name="T34" fmla="*/ 451 w 1051"/>
                <a:gd name="T35" fmla="*/ 346 h 487"/>
                <a:gd name="T36" fmla="*/ 401 w 1051"/>
                <a:gd name="T37" fmla="*/ 328 h 487"/>
                <a:gd name="T38" fmla="*/ 368 w 1051"/>
                <a:gd name="T39" fmla="*/ 325 h 487"/>
                <a:gd name="T40" fmla="*/ 346 w 1051"/>
                <a:gd name="T41" fmla="*/ 344 h 487"/>
                <a:gd name="T42" fmla="*/ 325 w 1051"/>
                <a:gd name="T43" fmla="*/ 362 h 487"/>
                <a:gd name="T44" fmla="*/ 300 w 1051"/>
                <a:gd name="T45" fmla="*/ 379 h 487"/>
                <a:gd name="T46" fmla="*/ 247 w 1051"/>
                <a:gd name="T47" fmla="*/ 385 h 487"/>
                <a:gd name="T48" fmla="*/ 180 w 1051"/>
                <a:gd name="T49" fmla="*/ 407 h 487"/>
                <a:gd name="T50" fmla="*/ 119 w 1051"/>
                <a:gd name="T51" fmla="*/ 445 h 487"/>
                <a:gd name="T52" fmla="*/ 45 w 1051"/>
                <a:gd name="T53" fmla="*/ 478 h 487"/>
                <a:gd name="T54" fmla="*/ 6 w 1051"/>
                <a:gd name="T55" fmla="*/ 469 h 487"/>
                <a:gd name="T56" fmla="*/ 36 w 1051"/>
                <a:gd name="T57" fmla="*/ 431 h 487"/>
                <a:gd name="T58" fmla="*/ 76 w 1051"/>
                <a:gd name="T59" fmla="*/ 391 h 487"/>
                <a:gd name="T60" fmla="*/ 113 w 1051"/>
                <a:gd name="T61" fmla="*/ 347 h 487"/>
                <a:gd name="T62" fmla="*/ 231 w 1051"/>
                <a:gd name="T63" fmla="*/ 305 h 487"/>
                <a:gd name="T64" fmla="*/ 458 w 1051"/>
                <a:gd name="T65" fmla="*/ 245 h 487"/>
                <a:gd name="T66" fmla="*/ 684 w 1051"/>
                <a:gd name="T67" fmla="*/ 159 h 487"/>
                <a:gd name="T68" fmla="*/ 886 w 1051"/>
                <a:gd name="T69" fmla="*/ 56 h 487"/>
                <a:gd name="T70" fmla="*/ 980 w 1051"/>
                <a:gd name="T71" fmla="*/ 0 h 487"/>
                <a:gd name="T72" fmla="*/ 999 w 1051"/>
                <a:gd name="T73" fmla="*/ 4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1" h="487">
                  <a:moveTo>
                    <a:pt x="1008" y="10"/>
                  </a:moveTo>
                  <a:lnTo>
                    <a:pt x="1037" y="42"/>
                  </a:lnTo>
                  <a:lnTo>
                    <a:pt x="1050" y="73"/>
                  </a:lnTo>
                  <a:lnTo>
                    <a:pt x="1051" y="101"/>
                  </a:lnTo>
                  <a:lnTo>
                    <a:pt x="1043" y="131"/>
                  </a:lnTo>
                  <a:lnTo>
                    <a:pt x="1026" y="159"/>
                  </a:lnTo>
                  <a:lnTo>
                    <a:pt x="1006" y="189"/>
                  </a:lnTo>
                  <a:lnTo>
                    <a:pt x="983" y="220"/>
                  </a:lnTo>
                  <a:lnTo>
                    <a:pt x="963" y="253"/>
                  </a:lnTo>
                  <a:lnTo>
                    <a:pt x="938" y="253"/>
                  </a:lnTo>
                  <a:lnTo>
                    <a:pt x="917" y="255"/>
                  </a:lnTo>
                  <a:lnTo>
                    <a:pt x="894" y="258"/>
                  </a:lnTo>
                  <a:lnTo>
                    <a:pt x="873" y="263"/>
                  </a:lnTo>
                  <a:lnTo>
                    <a:pt x="851" y="266"/>
                  </a:lnTo>
                  <a:lnTo>
                    <a:pt x="828" y="271"/>
                  </a:lnTo>
                  <a:lnTo>
                    <a:pt x="805" y="274"/>
                  </a:lnTo>
                  <a:lnTo>
                    <a:pt x="783" y="279"/>
                  </a:lnTo>
                  <a:lnTo>
                    <a:pt x="779" y="264"/>
                  </a:lnTo>
                  <a:lnTo>
                    <a:pt x="776" y="255"/>
                  </a:lnTo>
                  <a:lnTo>
                    <a:pt x="772" y="249"/>
                  </a:lnTo>
                  <a:lnTo>
                    <a:pt x="769" y="247"/>
                  </a:lnTo>
                  <a:lnTo>
                    <a:pt x="758" y="246"/>
                  </a:lnTo>
                  <a:lnTo>
                    <a:pt x="747" y="244"/>
                  </a:lnTo>
                  <a:lnTo>
                    <a:pt x="730" y="254"/>
                  </a:lnTo>
                  <a:lnTo>
                    <a:pt x="715" y="266"/>
                  </a:lnTo>
                  <a:lnTo>
                    <a:pt x="701" y="274"/>
                  </a:lnTo>
                  <a:lnTo>
                    <a:pt x="688" y="285"/>
                  </a:lnTo>
                  <a:lnTo>
                    <a:pt x="674" y="293"/>
                  </a:lnTo>
                  <a:lnTo>
                    <a:pt x="661" y="305"/>
                  </a:lnTo>
                  <a:lnTo>
                    <a:pt x="645" y="317"/>
                  </a:lnTo>
                  <a:lnTo>
                    <a:pt x="631" y="334"/>
                  </a:lnTo>
                  <a:lnTo>
                    <a:pt x="585" y="343"/>
                  </a:lnTo>
                  <a:lnTo>
                    <a:pt x="546" y="350"/>
                  </a:lnTo>
                  <a:lnTo>
                    <a:pt x="510" y="351"/>
                  </a:lnTo>
                  <a:lnTo>
                    <a:pt x="480" y="351"/>
                  </a:lnTo>
                  <a:lnTo>
                    <a:pt x="451" y="346"/>
                  </a:lnTo>
                  <a:lnTo>
                    <a:pt x="426" y="338"/>
                  </a:lnTo>
                  <a:lnTo>
                    <a:pt x="401" y="328"/>
                  </a:lnTo>
                  <a:lnTo>
                    <a:pt x="378" y="316"/>
                  </a:lnTo>
                  <a:lnTo>
                    <a:pt x="368" y="325"/>
                  </a:lnTo>
                  <a:lnTo>
                    <a:pt x="357" y="335"/>
                  </a:lnTo>
                  <a:lnTo>
                    <a:pt x="346" y="344"/>
                  </a:lnTo>
                  <a:lnTo>
                    <a:pt x="337" y="354"/>
                  </a:lnTo>
                  <a:lnTo>
                    <a:pt x="325" y="362"/>
                  </a:lnTo>
                  <a:lnTo>
                    <a:pt x="313" y="372"/>
                  </a:lnTo>
                  <a:lnTo>
                    <a:pt x="300" y="379"/>
                  </a:lnTo>
                  <a:lnTo>
                    <a:pt x="288" y="387"/>
                  </a:lnTo>
                  <a:lnTo>
                    <a:pt x="247" y="385"/>
                  </a:lnTo>
                  <a:lnTo>
                    <a:pt x="212" y="393"/>
                  </a:lnTo>
                  <a:lnTo>
                    <a:pt x="180" y="407"/>
                  </a:lnTo>
                  <a:lnTo>
                    <a:pt x="151" y="426"/>
                  </a:lnTo>
                  <a:lnTo>
                    <a:pt x="119" y="445"/>
                  </a:lnTo>
                  <a:lnTo>
                    <a:pt x="85" y="464"/>
                  </a:lnTo>
                  <a:lnTo>
                    <a:pt x="45" y="478"/>
                  </a:lnTo>
                  <a:lnTo>
                    <a:pt x="0" y="487"/>
                  </a:lnTo>
                  <a:lnTo>
                    <a:pt x="6" y="469"/>
                  </a:lnTo>
                  <a:lnTo>
                    <a:pt x="19" y="451"/>
                  </a:lnTo>
                  <a:lnTo>
                    <a:pt x="36" y="431"/>
                  </a:lnTo>
                  <a:lnTo>
                    <a:pt x="56" y="412"/>
                  </a:lnTo>
                  <a:lnTo>
                    <a:pt x="76" y="391"/>
                  </a:lnTo>
                  <a:lnTo>
                    <a:pt x="96" y="369"/>
                  </a:lnTo>
                  <a:lnTo>
                    <a:pt x="113" y="347"/>
                  </a:lnTo>
                  <a:lnTo>
                    <a:pt x="127" y="324"/>
                  </a:lnTo>
                  <a:lnTo>
                    <a:pt x="231" y="305"/>
                  </a:lnTo>
                  <a:lnTo>
                    <a:pt x="343" y="279"/>
                  </a:lnTo>
                  <a:lnTo>
                    <a:pt x="458" y="245"/>
                  </a:lnTo>
                  <a:lnTo>
                    <a:pt x="573" y="206"/>
                  </a:lnTo>
                  <a:lnTo>
                    <a:pt x="684" y="159"/>
                  </a:lnTo>
                  <a:lnTo>
                    <a:pt x="790" y="110"/>
                  </a:lnTo>
                  <a:lnTo>
                    <a:pt x="886" y="56"/>
                  </a:lnTo>
                  <a:lnTo>
                    <a:pt x="973" y="0"/>
                  </a:lnTo>
                  <a:lnTo>
                    <a:pt x="980" y="0"/>
                  </a:lnTo>
                  <a:lnTo>
                    <a:pt x="991" y="2"/>
                  </a:lnTo>
                  <a:lnTo>
                    <a:pt x="999" y="4"/>
                  </a:lnTo>
                  <a:lnTo>
                    <a:pt x="1008" y="1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00" name="Freeform 164"/>
            <p:cNvSpPr>
              <a:spLocks/>
            </p:cNvSpPr>
            <p:nvPr/>
          </p:nvSpPr>
          <p:spPr bwMode="auto">
            <a:xfrm>
              <a:off x="744" y="1422"/>
              <a:ext cx="16" cy="93"/>
            </a:xfrm>
            <a:custGeom>
              <a:avLst/>
              <a:gdLst>
                <a:gd name="T0" fmla="*/ 63 w 73"/>
                <a:gd name="T1" fmla="*/ 5 h 311"/>
                <a:gd name="T2" fmla="*/ 70 w 73"/>
                <a:gd name="T3" fmla="*/ 43 h 311"/>
                <a:gd name="T4" fmla="*/ 73 w 73"/>
                <a:gd name="T5" fmla="*/ 82 h 311"/>
                <a:gd name="T6" fmla="*/ 73 w 73"/>
                <a:gd name="T7" fmla="*/ 117 h 311"/>
                <a:gd name="T8" fmla="*/ 72 w 73"/>
                <a:gd name="T9" fmla="*/ 154 h 311"/>
                <a:gd name="T10" fmla="*/ 69 w 73"/>
                <a:gd name="T11" fmla="*/ 187 h 311"/>
                <a:gd name="T12" fmla="*/ 65 w 73"/>
                <a:gd name="T13" fmla="*/ 220 h 311"/>
                <a:gd name="T14" fmla="*/ 63 w 73"/>
                <a:gd name="T15" fmla="*/ 251 h 311"/>
                <a:gd name="T16" fmla="*/ 63 w 73"/>
                <a:gd name="T17" fmla="*/ 283 h 311"/>
                <a:gd name="T18" fmla="*/ 56 w 73"/>
                <a:gd name="T19" fmla="*/ 288 h 311"/>
                <a:gd name="T20" fmla="*/ 50 w 73"/>
                <a:gd name="T21" fmla="*/ 294 h 311"/>
                <a:gd name="T22" fmla="*/ 44 w 73"/>
                <a:gd name="T23" fmla="*/ 299 h 311"/>
                <a:gd name="T24" fmla="*/ 39 w 73"/>
                <a:gd name="T25" fmla="*/ 303 h 311"/>
                <a:gd name="T26" fmla="*/ 32 w 73"/>
                <a:gd name="T27" fmla="*/ 306 h 311"/>
                <a:gd name="T28" fmla="*/ 25 w 73"/>
                <a:gd name="T29" fmla="*/ 308 h 311"/>
                <a:gd name="T30" fmla="*/ 16 w 73"/>
                <a:gd name="T31" fmla="*/ 309 h 311"/>
                <a:gd name="T32" fmla="*/ 8 w 73"/>
                <a:gd name="T33" fmla="*/ 311 h 311"/>
                <a:gd name="T34" fmla="*/ 7 w 73"/>
                <a:gd name="T35" fmla="*/ 271 h 311"/>
                <a:gd name="T36" fmla="*/ 6 w 73"/>
                <a:gd name="T37" fmla="*/ 234 h 311"/>
                <a:gd name="T38" fmla="*/ 5 w 73"/>
                <a:gd name="T39" fmla="*/ 194 h 311"/>
                <a:gd name="T40" fmla="*/ 3 w 73"/>
                <a:gd name="T41" fmla="*/ 156 h 311"/>
                <a:gd name="T42" fmla="*/ 1 w 73"/>
                <a:gd name="T43" fmla="*/ 117 h 311"/>
                <a:gd name="T44" fmla="*/ 0 w 73"/>
                <a:gd name="T45" fmla="*/ 79 h 311"/>
                <a:gd name="T46" fmla="*/ 0 w 73"/>
                <a:gd name="T47" fmla="*/ 40 h 311"/>
                <a:gd name="T48" fmla="*/ 0 w 73"/>
                <a:gd name="T49" fmla="*/ 5 h 311"/>
                <a:gd name="T50" fmla="*/ 6 w 73"/>
                <a:gd name="T51" fmla="*/ 1 h 311"/>
                <a:gd name="T52" fmla="*/ 16 w 73"/>
                <a:gd name="T53" fmla="*/ 0 h 311"/>
                <a:gd name="T54" fmla="*/ 26 w 73"/>
                <a:gd name="T55" fmla="*/ 0 h 311"/>
                <a:gd name="T56" fmla="*/ 38 w 73"/>
                <a:gd name="T57" fmla="*/ 1 h 311"/>
                <a:gd name="T58" fmla="*/ 46 w 73"/>
                <a:gd name="T59" fmla="*/ 1 h 311"/>
                <a:gd name="T60" fmla="*/ 54 w 73"/>
                <a:gd name="T61" fmla="*/ 2 h 311"/>
                <a:gd name="T62" fmla="*/ 60 w 73"/>
                <a:gd name="T63" fmla="*/ 3 h 311"/>
                <a:gd name="T64" fmla="*/ 63 w 73"/>
                <a:gd name="T65" fmla="*/ 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311">
                  <a:moveTo>
                    <a:pt x="63" y="5"/>
                  </a:moveTo>
                  <a:lnTo>
                    <a:pt x="70" y="43"/>
                  </a:lnTo>
                  <a:lnTo>
                    <a:pt x="73" y="82"/>
                  </a:lnTo>
                  <a:lnTo>
                    <a:pt x="73" y="117"/>
                  </a:lnTo>
                  <a:lnTo>
                    <a:pt x="72" y="154"/>
                  </a:lnTo>
                  <a:lnTo>
                    <a:pt x="69" y="187"/>
                  </a:lnTo>
                  <a:lnTo>
                    <a:pt x="65" y="220"/>
                  </a:lnTo>
                  <a:lnTo>
                    <a:pt x="63" y="251"/>
                  </a:lnTo>
                  <a:lnTo>
                    <a:pt x="63" y="283"/>
                  </a:lnTo>
                  <a:lnTo>
                    <a:pt x="56" y="288"/>
                  </a:lnTo>
                  <a:lnTo>
                    <a:pt x="50" y="294"/>
                  </a:lnTo>
                  <a:lnTo>
                    <a:pt x="44" y="299"/>
                  </a:lnTo>
                  <a:lnTo>
                    <a:pt x="39" y="303"/>
                  </a:lnTo>
                  <a:lnTo>
                    <a:pt x="32" y="306"/>
                  </a:lnTo>
                  <a:lnTo>
                    <a:pt x="25" y="308"/>
                  </a:lnTo>
                  <a:lnTo>
                    <a:pt x="16" y="309"/>
                  </a:lnTo>
                  <a:lnTo>
                    <a:pt x="8" y="311"/>
                  </a:lnTo>
                  <a:lnTo>
                    <a:pt x="7" y="271"/>
                  </a:lnTo>
                  <a:lnTo>
                    <a:pt x="6" y="234"/>
                  </a:lnTo>
                  <a:lnTo>
                    <a:pt x="5" y="194"/>
                  </a:lnTo>
                  <a:lnTo>
                    <a:pt x="3" y="156"/>
                  </a:lnTo>
                  <a:lnTo>
                    <a:pt x="1" y="117"/>
                  </a:lnTo>
                  <a:lnTo>
                    <a:pt x="0" y="79"/>
                  </a:lnTo>
                  <a:lnTo>
                    <a:pt x="0" y="40"/>
                  </a:lnTo>
                  <a:lnTo>
                    <a:pt x="0" y="5"/>
                  </a:lnTo>
                  <a:lnTo>
                    <a:pt x="6" y="1"/>
                  </a:lnTo>
                  <a:lnTo>
                    <a:pt x="16" y="0"/>
                  </a:lnTo>
                  <a:lnTo>
                    <a:pt x="26" y="0"/>
                  </a:lnTo>
                  <a:lnTo>
                    <a:pt x="38" y="1"/>
                  </a:lnTo>
                  <a:lnTo>
                    <a:pt x="46" y="1"/>
                  </a:lnTo>
                  <a:lnTo>
                    <a:pt x="54" y="2"/>
                  </a:lnTo>
                  <a:lnTo>
                    <a:pt x="60" y="3"/>
                  </a:lnTo>
                  <a:lnTo>
                    <a:pt x="63" y="5"/>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01" name="Freeform 165"/>
            <p:cNvSpPr>
              <a:spLocks/>
            </p:cNvSpPr>
            <p:nvPr/>
          </p:nvSpPr>
          <p:spPr bwMode="auto">
            <a:xfrm>
              <a:off x="875" y="1451"/>
              <a:ext cx="35" cy="43"/>
            </a:xfrm>
            <a:custGeom>
              <a:avLst/>
              <a:gdLst>
                <a:gd name="T0" fmla="*/ 28 w 162"/>
                <a:gd name="T1" fmla="*/ 0 h 143"/>
                <a:gd name="T2" fmla="*/ 35 w 162"/>
                <a:gd name="T3" fmla="*/ 4 h 143"/>
                <a:gd name="T4" fmla="*/ 43 w 162"/>
                <a:gd name="T5" fmla="*/ 9 h 143"/>
                <a:gd name="T6" fmla="*/ 50 w 162"/>
                <a:gd name="T7" fmla="*/ 14 h 143"/>
                <a:gd name="T8" fmla="*/ 60 w 162"/>
                <a:gd name="T9" fmla="*/ 19 h 143"/>
                <a:gd name="T10" fmla="*/ 72 w 162"/>
                <a:gd name="T11" fmla="*/ 22 h 143"/>
                <a:gd name="T12" fmla="*/ 87 w 162"/>
                <a:gd name="T13" fmla="*/ 28 h 143"/>
                <a:gd name="T14" fmla="*/ 107 w 162"/>
                <a:gd name="T15" fmla="*/ 34 h 143"/>
                <a:gd name="T16" fmla="*/ 136 w 162"/>
                <a:gd name="T17" fmla="*/ 45 h 143"/>
                <a:gd name="T18" fmla="*/ 143 w 162"/>
                <a:gd name="T19" fmla="*/ 71 h 143"/>
                <a:gd name="T20" fmla="*/ 150 w 162"/>
                <a:gd name="T21" fmla="*/ 91 h 143"/>
                <a:gd name="T22" fmla="*/ 153 w 162"/>
                <a:gd name="T23" fmla="*/ 105 h 143"/>
                <a:gd name="T24" fmla="*/ 158 w 162"/>
                <a:gd name="T25" fmla="*/ 117 h 143"/>
                <a:gd name="T26" fmla="*/ 159 w 162"/>
                <a:gd name="T27" fmla="*/ 124 h 143"/>
                <a:gd name="T28" fmla="*/ 161 w 162"/>
                <a:gd name="T29" fmla="*/ 130 h 143"/>
                <a:gd name="T30" fmla="*/ 161 w 162"/>
                <a:gd name="T31" fmla="*/ 136 h 143"/>
                <a:gd name="T32" fmla="*/ 162 w 162"/>
                <a:gd name="T33" fmla="*/ 143 h 143"/>
                <a:gd name="T34" fmla="*/ 143 w 162"/>
                <a:gd name="T35" fmla="*/ 136 h 143"/>
                <a:gd name="T36" fmla="*/ 125 w 162"/>
                <a:gd name="T37" fmla="*/ 125 h 143"/>
                <a:gd name="T38" fmla="*/ 105 w 162"/>
                <a:gd name="T39" fmla="*/ 110 h 143"/>
                <a:gd name="T40" fmla="*/ 85 w 162"/>
                <a:gd name="T41" fmla="*/ 92 h 143"/>
                <a:gd name="T42" fmla="*/ 62 w 162"/>
                <a:gd name="T43" fmla="*/ 71 h 143"/>
                <a:gd name="T44" fmla="*/ 41 w 162"/>
                <a:gd name="T45" fmla="*/ 50 h 143"/>
                <a:gd name="T46" fmla="*/ 19 w 162"/>
                <a:gd name="T47" fmla="*/ 28 h 143"/>
                <a:gd name="T48" fmla="*/ 0 w 162"/>
                <a:gd name="T49" fmla="*/ 8 h 143"/>
                <a:gd name="T50" fmla="*/ 5 w 162"/>
                <a:gd name="T51" fmla="*/ 2 h 143"/>
                <a:gd name="T52" fmla="*/ 10 w 162"/>
                <a:gd name="T53" fmla="*/ 0 h 143"/>
                <a:gd name="T54" fmla="*/ 12 w 162"/>
                <a:gd name="T55" fmla="*/ 0 h 143"/>
                <a:gd name="T56" fmla="*/ 16 w 162"/>
                <a:gd name="T57" fmla="*/ 0 h 143"/>
                <a:gd name="T58" fmla="*/ 21 w 162"/>
                <a:gd name="T59" fmla="*/ 0 h 143"/>
                <a:gd name="T60" fmla="*/ 28 w 162"/>
                <a:gd name="T6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2" h="143">
                  <a:moveTo>
                    <a:pt x="28" y="0"/>
                  </a:moveTo>
                  <a:lnTo>
                    <a:pt x="35" y="4"/>
                  </a:lnTo>
                  <a:lnTo>
                    <a:pt x="43" y="9"/>
                  </a:lnTo>
                  <a:lnTo>
                    <a:pt x="50" y="14"/>
                  </a:lnTo>
                  <a:lnTo>
                    <a:pt x="60" y="19"/>
                  </a:lnTo>
                  <a:lnTo>
                    <a:pt x="72" y="22"/>
                  </a:lnTo>
                  <a:lnTo>
                    <a:pt x="87" y="28"/>
                  </a:lnTo>
                  <a:lnTo>
                    <a:pt x="107" y="34"/>
                  </a:lnTo>
                  <a:lnTo>
                    <a:pt x="136" y="45"/>
                  </a:lnTo>
                  <a:lnTo>
                    <a:pt x="143" y="71"/>
                  </a:lnTo>
                  <a:lnTo>
                    <a:pt x="150" y="91"/>
                  </a:lnTo>
                  <a:lnTo>
                    <a:pt x="153" y="105"/>
                  </a:lnTo>
                  <a:lnTo>
                    <a:pt x="158" y="117"/>
                  </a:lnTo>
                  <a:lnTo>
                    <a:pt x="159" y="124"/>
                  </a:lnTo>
                  <a:lnTo>
                    <a:pt x="161" y="130"/>
                  </a:lnTo>
                  <a:lnTo>
                    <a:pt x="161" y="136"/>
                  </a:lnTo>
                  <a:lnTo>
                    <a:pt x="162" y="143"/>
                  </a:lnTo>
                  <a:lnTo>
                    <a:pt x="143" y="136"/>
                  </a:lnTo>
                  <a:lnTo>
                    <a:pt x="125" y="125"/>
                  </a:lnTo>
                  <a:lnTo>
                    <a:pt x="105" y="110"/>
                  </a:lnTo>
                  <a:lnTo>
                    <a:pt x="85" y="92"/>
                  </a:lnTo>
                  <a:lnTo>
                    <a:pt x="62" y="71"/>
                  </a:lnTo>
                  <a:lnTo>
                    <a:pt x="41" y="50"/>
                  </a:lnTo>
                  <a:lnTo>
                    <a:pt x="19" y="28"/>
                  </a:lnTo>
                  <a:lnTo>
                    <a:pt x="0" y="8"/>
                  </a:lnTo>
                  <a:lnTo>
                    <a:pt x="5" y="2"/>
                  </a:lnTo>
                  <a:lnTo>
                    <a:pt x="10" y="0"/>
                  </a:lnTo>
                  <a:lnTo>
                    <a:pt x="12" y="0"/>
                  </a:lnTo>
                  <a:lnTo>
                    <a:pt x="16" y="0"/>
                  </a:lnTo>
                  <a:lnTo>
                    <a:pt x="21" y="0"/>
                  </a:lnTo>
                  <a:lnTo>
                    <a:pt x="2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02" name="Freeform 166"/>
            <p:cNvSpPr>
              <a:spLocks/>
            </p:cNvSpPr>
            <p:nvPr/>
          </p:nvSpPr>
          <p:spPr bwMode="auto">
            <a:xfrm>
              <a:off x="768" y="1454"/>
              <a:ext cx="187" cy="185"/>
            </a:xfrm>
            <a:custGeom>
              <a:avLst/>
              <a:gdLst>
                <a:gd name="T0" fmla="*/ 118 w 860"/>
                <a:gd name="T1" fmla="*/ 55 h 622"/>
                <a:gd name="T2" fmla="*/ 166 w 860"/>
                <a:gd name="T3" fmla="*/ 119 h 622"/>
                <a:gd name="T4" fmla="*/ 235 w 860"/>
                <a:gd name="T5" fmla="*/ 141 h 622"/>
                <a:gd name="T6" fmla="*/ 315 w 860"/>
                <a:gd name="T7" fmla="*/ 147 h 622"/>
                <a:gd name="T8" fmla="*/ 363 w 860"/>
                <a:gd name="T9" fmla="*/ 238 h 622"/>
                <a:gd name="T10" fmla="*/ 421 w 860"/>
                <a:gd name="T11" fmla="*/ 348 h 622"/>
                <a:gd name="T12" fmla="*/ 520 w 860"/>
                <a:gd name="T13" fmla="*/ 393 h 622"/>
                <a:gd name="T14" fmla="*/ 642 w 860"/>
                <a:gd name="T15" fmla="*/ 395 h 622"/>
                <a:gd name="T16" fmla="*/ 735 w 860"/>
                <a:gd name="T17" fmla="*/ 414 h 622"/>
                <a:gd name="T18" fmla="*/ 765 w 860"/>
                <a:gd name="T19" fmla="*/ 451 h 622"/>
                <a:gd name="T20" fmla="*/ 787 w 860"/>
                <a:gd name="T21" fmla="*/ 474 h 622"/>
                <a:gd name="T22" fmla="*/ 826 w 860"/>
                <a:gd name="T23" fmla="*/ 497 h 622"/>
                <a:gd name="T24" fmla="*/ 857 w 860"/>
                <a:gd name="T25" fmla="*/ 527 h 622"/>
                <a:gd name="T26" fmla="*/ 852 w 860"/>
                <a:gd name="T27" fmla="*/ 555 h 622"/>
                <a:gd name="T28" fmla="*/ 848 w 860"/>
                <a:gd name="T29" fmla="*/ 584 h 622"/>
                <a:gd name="T30" fmla="*/ 844 w 860"/>
                <a:gd name="T31" fmla="*/ 610 h 622"/>
                <a:gd name="T32" fmla="*/ 784 w 860"/>
                <a:gd name="T33" fmla="*/ 606 h 622"/>
                <a:gd name="T34" fmla="*/ 674 w 860"/>
                <a:gd name="T35" fmla="*/ 556 h 622"/>
                <a:gd name="T36" fmla="*/ 555 w 860"/>
                <a:gd name="T37" fmla="*/ 498 h 622"/>
                <a:gd name="T38" fmla="*/ 418 w 860"/>
                <a:gd name="T39" fmla="*/ 452 h 622"/>
                <a:gd name="T40" fmla="*/ 331 w 860"/>
                <a:gd name="T41" fmla="*/ 428 h 622"/>
                <a:gd name="T42" fmla="*/ 323 w 860"/>
                <a:gd name="T43" fmla="*/ 409 h 622"/>
                <a:gd name="T44" fmla="*/ 318 w 860"/>
                <a:gd name="T45" fmla="*/ 387 h 622"/>
                <a:gd name="T46" fmla="*/ 314 w 860"/>
                <a:gd name="T47" fmla="*/ 350 h 622"/>
                <a:gd name="T48" fmla="*/ 297 w 860"/>
                <a:gd name="T49" fmla="*/ 324 h 622"/>
                <a:gd name="T50" fmla="*/ 271 w 860"/>
                <a:gd name="T51" fmla="*/ 325 h 622"/>
                <a:gd name="T52" fmla="*/ 244 w 860"/>
                <a:gd name="T53" fmla="*/ 327 h 622"/>
                <a:gd name="T54" fmla="*/ 213 w 860"/>
                <a:gd name="T55" fmla="*/ 326 h 622"/>
                <a:gd name="T56" fmla="*/ 190 w 860"/>
                <a:gd name="T57" fmla="*/ 310 h 622"/>
                <a:gd name="T58" fmla="*/ 179 w 860"/>
                <a:gd name="T59" fmla="*/ 285 h 622"/>
                <a:gd name="T60" fmla="*/ 168 w 860"/>
                <a:gd name="T61" fmla="*/ 262 h 622"/>
                <a:gd name="T62" fmla="*/ 156 w 860"/>
                <a:gd name="T63" fmla="*/ 237 h 622"/>
                <a:gd name="T64" fmla="*/ 140 w 860"/>
                <a:gd name="T65" fmla="*/ 224 h 622"/>
                <a:gd name="T66" fmla="*/ 123 w 860"/>
                <a:gd name="T67" fmla="*/ 222 h 622"/>
                <a:gd name="T68" fmla="*/ 111 w 860"/>
                <a:gd name="T69" fmla="*/ 218 h 622"/>
                <a:gd name="T70" fmla="*/ 100 w 860"/>
                <a:gd name="T71" fmla="*/ 222 h 622"/>
                <a:gd name="T72" fmla="*/ 93 w 860"/>
                <a:gd name="T73" fmla="*/ 236 h 622"/>
                <a:gd name="T74" fmla="*/ 85 w 860"/>
                <a:gd name="T75" fmla="*/ 249 h 622"/>
                <a:gd name="T76" fmla="*/ 74 w 860"/>
                <a:gd name="T77" fmla="*/ 263 h 622"/>
                <a:gd name="T78" fmla="*/ 66 w 860"/>
                <a:gd name="T79" fmla="*/ 269 h 622"/>
                <a:gd name="T80" fmla="*/ 56 w 860"/>
                <a:gd name="T81" fmla="*/ 266 h 622"/>
                <a:gd name="T82" fmla="*/ 41 w 860"/>
                <a:gd name="T83" fmla="*/ 233 h 622"/>
                <a:gd name="T84" fmla="*/ 22 w 860"/>
                <a:gd name="T85" fmla="*/ 172 h 622"/>
                <a:gd name="T86" fmla="*/ 5 w 860"/>
                <a:gd name="T87" fmla="*/ 107 h 622"/>
                <a:gd name="T88" fmla="*/ 0 w 860"/>
                <a:gd name="T89" fmla="*/ 36 h 622"/>
                <a:gd name="T90" fmla="*/ 17 w 860"/>
                <a:gd name="T91" fmla="*/ 0 h 622"/>
                <a:gd name="T92" fmla="*/ 42 w 860"/>
                <a:gd name="T93" fmla="*/ 0 h 622"/>
                <a:gd name="T94" fmla="*/ 66 w 860"/>
                <a:gd name="T95" fmla="*/ 0 h 622"/>
                <a:gd name="T96" fmla="*/ 91 w 860"/>
                <a:gd name="T97" fmla="*/ 0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622">
                  <a:moveTo>
                    <a:pt x="105" y="0"/>
                  </a:moveTo>
                  <a:lnTo>
                    <a:pt x="118" y="55"/>
                  </a:lnTo>
                  <a:lnTo>
                    <a:pt x="139" y="94"/>
                  </a:lnTo>
                  <a:lnTo>
                    <a:pt x="166" y="119"/>
                  </a:lnTo>
                  <a:lnTo>
                    <a:pt x="200" y="134"/>
                  </a:lnTo>
                  <a:lnTo>
                    <a:pt x="235" y="141"/>
                  </a:lnTo>
                  <a:lnTo>
                    <a:pt x="274" y="145"/>
                  </a:lnTo>
                  <a:lnTo>
                    <a:pt x="315" y="147"/>
                  </a:lnTo>
                  <a:lnTo>
                    <a:pt x="356" y="153"/>
                  </a:lnTo>
                  <a:lnTo>
                    <a:pt x="363" y="238"/>
                  </a:lnTo>
                  <a:lnTo>
                    <a:pt x="387" y="302"/>
                  </a:lnTo>
                  <a:lnTo>
                    <a:pt x="421" y="348"/>
                  </a:lnTo>
                  <a:lnTo>
                    <a:pt x="468" y="377"/>
                  </a:lnTo>
                  <a:lnTo>
                    <a:pt x="520" y="393"/>
                  </a:lnTo>
                  <a:lnTo>
                    <a:pt x="580" y="399"/>
                  </a:lnTo>
                  <a:lnTo>
                    <a:pt x="642" y="395"/>
                  </a:lnTo>
                  <a:lnTo>
                    <a:pt x="707" y="388"/>
                  </a:lnTo>
                  <a:lnTo>
                    <a:pt x="735" y="414"/>
                  </a:lnTo>
                  <a:lnTo>
                    <a:pt x="754" y="434"/>
                  </a:lnTo>
                  <a:lnTo>
                    <a:pt x="765" y="451"/>
                  </a:lnTo>
                  <a:lnTo>
                    <a:pt x="776" y="464"/>
                  </a:lnTo>
                  <a:lnTo>
                    <a:pt x="787" y="474"/>
                  </a:lnTo>
                  <a:lnTo>
                    <a:pt x="802" y="485"/>
                  </a:lnTo>
                  <a:lnTo>
                    <a:pt x="826" y="497"/>
                  </a:lnTo>
                  <a:lnTo>
                    <a:pt x="860" y="514"/>
                  </a:lnTo>
                  <a:lnTo>
                    <a:pt x="857" y="527"/>
                  </a:lnTo>
                  <a:lnTo>
                    <a:pt x="854" y="541"/>
                  </a:lnTo>
                  <a:lnTo>
                    <a:pt x="852" y="555"/>
                  </a:lnTo>
                  <a:lnTo>
                    <a:pt x="851" y="571"/>
                  </a:lnTo>
                  <a:lnTo>
                    <a:pt x="848" y="584"/>
                  </a:lnTo>
                  <a:lnTo>
                    <a:pt x="846" y="598"/>
                  </a:lnTo>
                  <a:lnTo>
                    <a:pt x="844" y="610"/>
                  </a:lnTo>
                  <a:lnTo>
                    <a:pt x="843" y="622"/>
                  </a:lnTo>
                  <a:lnTo>
                    <a:pt x="784" y="606"/>
                  </a:lnTo>
                  <a:lnTo>
                    <a:pt x="730" y="584"/>
                  </a:lnTo>
                  <a:lnTo>
                    <a:pt x="674" y="556"/>
                  </a:lnTo>
                  <a:lnTo>
                    <a:pt x="617" y="528"/>
                  </a:lnTo>
                  <a:lnTo>
                    <a:pt x="555" y="498"/>
                  </a:lnTo>
                  <a:lnTo>
                    <a:pt x="490" y="472"/>
                  </a:lnTo>
                  <a:lnTo>
                    <a:pt x="418" y="452"/>
                  </a:lnTo>
                  <a:lnTo>
                    <a:pt x="338" y="441"/>
                  </a:lnTo>
                  <a:lnTo>
                    <a:pt x="331" y="428"/>
                  </a:lnTo>
                  <a:lnTo>
                    <a:pt x="327" y="419"/>
                  </a:lnTo>
                  <a:lnTo>
                    <a:pt x="323" y="409"/>
                  </a:lnTo>
                  <a:lnTo>
                    <a:pt x="321" y="400"/>
                  </a:lnTo>
                  <a:lnTo>
                    <a:pt x="318" y="387"/>
                  </a:lnTo>
                  <a:lnTo>
                    <a:pt x="316" y="370"/>
                  </a:lnTo>
                  <a:lnTo>
                    <a:pt x="314" y="350"/>
                  </a:lnTo>
                  <a:lnTo>
                    <a:pt x="311" y="324"/>
                  </a:lnTo>
                  <a:lnTo>
                    <a:pt x="297" y="324"/>
                  </a:lnTo>
                  <a:lnTo>
                    <a:pt x="285" y="325"/>
                  </a:lnTo>
                  <a:lnTo>
                    <a:pt x="271" y="325"/>
                  </a:lnTo>
                  <a:lnTo>
                    <a:pt x="259" y="327"/>
                  </a:lnTo>
                  <a:lnTo>
                    <a:pt x="244" y="327"/>
                  </a:lnTo>
                  <a:lnTo>
                    <a:pt x="229" y="327"/>
                  </a:lnTo>
                  <a:lnTo>
                    <a:pt x="213" y="326"/>
                  </a:lnTo>
                  <a:lnTo>
                    <a:pt x="195" y="324"/>
                  </a:lnTo>
                  <a:lnTo>
                    <a:pt x="190" y="310"/>
                  </a:lnTo>
                  <a:lnTo>
                    <a:pt x="185" y="298"/>
                  </a:lnTo>
                  <a:lnTo>
                    <a:pt x="179" y="285"/>
                  </a:lnTo>
                  <a:lnTo>
                    <a:pt x="175" y="274"/>
                  </a:lnTo>
                  <a:lnTo>
                    <a:pt x="168" y="262"/>
                  </a:lnTo>
                  <a:lnTo>
                    <a:pt x="162" y="250"/>
                  </a:lnTo>
                  <a:lnTo>
                    <a:pt x="156" y="237"/>
                  </a:lnTo>
                  <a:lnTo>
                    <a:pt x="150" y="225"/>
                  </a:lnTo>
                  <a:lnTo>
                    <a:pt x="140" y="224"/>
                  </a:lnTo>
                  <a:lnTo>
                    <a:pt x="130" y="224"/>
                  </a:lnTo>
                  <a:lnTo>
                    <a:pt x="123" y="222"/>
                  </a:lnTo>
                  <a:lnTo>
                    <a:pt x="117" y="221"/>
                  </a:lnTo>
                  <a:lnTo>
                    <a:pt x="111" y="218"/>
                  </a:lnTo>
                  <a:lnTo>
                    <a:pt x="105" y="216"/>
                  </a:lnTo>
                  <a:lnTo>
                    <a:pt x="100" y="222"/>
                  </a:lnTo>
                  <a:lnTo>
                    <a:pt x="96" y="229"/>
                  </a:lnTo>
                  <a:lnTo>
                    <a:pt x="93" y="236"/>
                  </a:lnTo>
                  <a:lnTo>
                    <a:pt x="89" y="243"/>
                  </a:lnTo>
                  <a:lnTo>
                    <a:pt x="85" y="249"/>
                  </a:lnTo>
                  <a:lnTo>
                    <a:pt x="80" y="256"/>
                  </a:lnTo>
                  <a:lnTo>
                    <a:pt x="74" y="263"/>
                  </a:lnTo>
                  <a:lnTo>
                    <a:pt x="68" y="270"/>
                  </a:lnTo>
                  <a:lnTo>
                    <a:pt x="66" y="269"/>
                  </a:lnTo>
                  <a:lnTo>
                    <a:pt x="62" y="269"/>
                  </a:lnTo>
                  <a:lnTo>
                    <a:pt x="56" y="266"/>
                  </a:lnTo>
                  <a:lnTo>
                    <a:pt x="50" y="261"/>
                  </a:lnTo>
                  <a:lnTo>
                    <a:pt x="41" y="233"/>
                  </a:lnTo>
                  <a:lnTo>
                    <a:pt x="32" y="204"/>
                  </a:lnTo>
                  <a:lnTo>
                    <a:pt x="22" y="172"/>
                  </a:lnTo>
                  <a:lnTo>
                    <a:pt x="13" y="141"/>
                  </a:lnTo>
                  <a:lnTo>
                    <a:pt x="5" y="107"/>
                  </a:lnTo>
                  <a:lnTo>
                    <a:pt x="2" y="72"/>
                  </a:lnTo>
                  <a:lnTo>
                    <a:pt x="0" y="36"/>
                  </a:lnTo>
                  <a:lnTo>
                    <a:pt x="5" y="0"/>
                  </a:lnTo>
                  <a:lnTo>
                    <a:pt x="17" y="0"/>
                  </a:lnTo>
                  <a:lnTo>
                    <a:pt x="30" y="0"/>
                  </a:lnTo>
                  <a:lnTo>
                    <a:pt x="42" y="0"/>
                  </a:lnTo>
                  <a:lnTo>
                    <a:pt x="55" y="0"/>
                  </a:lnTo>
                  <a:lnTo>
                    <a:pt x="66" y="0"/>
                  </a:lnTo>
                  <a:lnTo>
                    <a:pt x="77" y="0"/>
                  </a:lnTo>
                  <a:lnTo>
                    <a:pt x="91" y="0"/>
                  </a:lnTo>
                  <a:lnTo>
                    <a:pt x="10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03" name="Freeform 167"/>
            <p:cNvSpPr>
              <a:spLocks/>
            </p:cNvSpPr>
            <p:nvPr/>
          </p:nvSpPr>
          <p:spPr bwMode="auto">
            <a:xfrm>
              <a:off x="517" y="1510"/>
              <a:ext cx="220" cy="188"/>
            </a:xfrm>
            <a:custGeom>
              <a:avLst/>
              <a:gdLst>
                <a:gd name="T0" fmla="*/ 967 w 1011"/>
                <a:gd name="T1" fmla="*/ 24 h 630"/>
                <a:gd name="T2" fmla="*/ 996 w 1011"/>
                <a:gd name="T3" fmla="*/ 64 h 630"/>
                <a:gd name="T4" fmla="*/ 1009 w 1011"/>
                <a:gd name="T5" fmla="*/ 102 h 630"/>
                <a:gd name="T6" fmla="*/ 1009 w 1011"/>
                <a:gd name="T7" fmla="*/ 145 h 630"/>
                <a:gd name="T8" fmla="*/ 968 w 1011"/>
                <a:gd name="T9" fmla="*/ 186 h 630"/>
                <a:gd name="T10" fmla="*/ 903 w 1011"/>
                <a:gd name="T11" fmla="*/ 218 h 630"/>
                <a:gd name="T12" fmla="*/ 847 w 1011"/>
                <a:gd name="T13" fmla="*/ 254 h 630"/>
                <a:gd name="T14" fmla="*/ 792 w 1011"/>
                <a:gd name="T15" fmla="*/ 296 h 630"/>
                <a:gd name="T16" fmla="*/ 757 w 1011"/>
                <a:gd name="T17" fmla="*/ 324 h 630"/>
                <a:gd name="T18" fmla="*/ 746 w 1011"/>
                <a:gd name="T19" fmla="*/ 324 h 630"/>
                <a:gd name="T20" fmla="*/ 734 w 1011"/>
                <a:gd name="T21" fmla="*/ 324 h 630"/>
                <a:gd name="T22" fmla="*/ 724 w 1011"/>
                <a:gd name="T23" fmla="*/ 319 h 630"/>
                <a:gd name="T24" fmla="*/ 715 w 1011"/>
                <a:gd name="T25" fmla="*/ 308 h 630"/>
                <a:gd name="T26" fmla="*/ 702 w 1011"/>
                <a:gd name="T27" fmla="*/ 301 h 630"/>
                <a:gd name="T28" fmla="*/ 680 w 1011"/>
                <a:gd name="T29" fmla="*/ 306 h 630"/>
                <a:gd name="T30" fmla="*/ 645 w 1011"/>
                <a:gd name="T31" fmla="*/ 372 h 630"/>
                <a:gd name="T32" fmla="*/ 611 w 1011"/>
                <a:gd name="T33" fmla="*/ 446 h 630"/>
                <a:gd name="T34" fmla="*/ 563 w 1011"/>
                <a:gd name="T35" fmla="*/ 473 h 630"/>
                <a:gd name="T36" fmla="*/ 482 w 1011"/>
                <a:gd name="T37" fmla="*/ 472 h 630"/>
                <a:gd name="T38" fmla="*/ 408 w 1011"/>
                <a:gd name="T39" fmla="*/ 479 h 630"/>
                <a:gd name="T40" fmla="*/ 384 w 1011"/>
                <a:gd name="T41" fmla="*/ 504 h 630"/>
                <a:gd name="T42" fmla="*/ 363 w 1011"/>
                <a:gd name="T43" fmla="*/ 528 h 630"/>
                <a:gd name="T44" fmla="*/ 342 w 1011"/>
                <a:gd name="T45" fmla="*/ 553 h 630"/>
                <a:gd name="T46" fmla="*/ 288 w 1011"/>
                <a:gd name="T47" fmla="*/ 564 h 630"/>
                <a:gd name="T48" fmla="*/ 205 w 1011"/>
                <a:gd name="T49" fmla="*/ 571 h 630"/>
                <a:gd name="T50" fmla="*/ 125 w 1011"/>
                <a:gd name="T51" fmla="*/ 589 h 630"/>
                <a:gd name="T52" fmla="*/ 42 w 1011"/>
                <a:gd name="T53" fmla="*/ 615 h 630"/>
                <a:gd name="T54" fmla="*/ 33 w 1011"/>
                <a:gd name="T55" fmla="*/ 555 h 630"/>
                <a:gd name="T56" fmla="*/ 140 w 1011"/>
                <a:gd name="T57" fmla="*/ 485 h 630"/>
                <a:gd name="T58" fmla="*/ 274 w 1011"/>
                <a:gd name="T59" fmla="*/ 466 h 630"/>
                <a:gd name="T60" fmla="*/ 408 w 1011"/>
                <a:gd name="T61" fmla="*/ 430 h 630"/>
                <a:gd name="T62" fmla="*/ 475 w 1011"/>
                <a:gd name="T63" fmla="*/ 341 h 630"/>
                <a:gd name="T64" fmla="*/ 490 w 1011"/>
                <a:gd name="T65" fmla="*/ 283 h 630"/>
                <a:gd name="T66" fmla="*/ 511 w 1011"/>
                <a:gd name="T67" fmla="*/ 260 h 630"/>
                <a:gd name="T68" fmla="*/ 556 w 1011"/>
                <a:gd name="T69" fmla="*/ 257 h 630"/>
                <a:gd name="T70" fmla="*/ 619 w 1011"/>
                <a:gd name="T71" fmla="*/ 220 h 630"/>
                <a:gd name="T72" fmla="*/ 656 w 1011"/>
                <a:gd name="T73" fmla="*/ 167 h 630"/>
                <a:gd name="T74" fmla="*/ 683 w 1011"/>
                <a:gd name="T75" fmla="*/ 133 h 630"/>
                <a:gd name="T76" fmla="*/ 709 w 1011"/>
                <a:gd name="T77" fmla="*/ 101 h 630"/>
                <a:gd name="T78" fmla="*/ 766 w 1011"/>
                <a:gd name="T79" fmla="*/ 79 h 630"/>
                <a:gd name="T80" fmla="*/ 820 w 1011"/>
                <a:gd name="T81" fmla="*/ 73 h 630"/>
                <a:gd name="T82" fmla="*/ 856 w 1011"/>
                <a:gd name="T83" fmla="*/ 56 h 630"/>
                <a:gd name="T84" fmla="*/ 892 w 1011"/>
                <a:gd name="T85" fmla="*/ 22 h 630"/>
                <a:gd name="T86" fmla="*/ 923 w 1011"/>
                <a:gd name="T87" fmla="*/ 0 h 630"/>
                <a:gd name="T88" fmla="*/ 930 w 1011"/>
                <a:gd name="T89" fmla="*/ 0 h 630"/>
                <a:gd name="T90" fmla="*/ 938 w 1011"/>
                <a:gd name="T91"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1" h="630">
                  <a:moveTo>
                    <a:pt x="944" y="0"/>
                  </a:moveTo>
                  <a:lnTo>
                    <a:pt x="967" y="24"/>
                  </a:lnTo>
                  <a:lnTo>
                    <a:pt x="985" y="45"/>
                  </a:lnTo>
                  <a:lnTo>
                    <a:pt x="996" y="64"/>
                  </a:lnTo>
                  <a:lnTo>
                    <a:pt x="1006" y="84"/>
                  </a:lnTo>
                  <a:lnTo>
                    <a:pt x="1009" y="102"/>
                  </a:lnTo>
                  <a:lnTo>
                    <a:pt x="1011" y="122"/>
                  </a:lnTo>
                  <a:lnTo>
                    <a:pt x="1009" y="145"/>
                  </a:lnTo>
                  <a:lnTo>
                    <a:pt x="1007" y="171"/>
                  </a:lnTo>
                  <a:lnTo>
                    <a:pt x="968" y="186"/>
                  </a:lnTo>
                  <a:lnTo>
                    <a:pt x="934" y="203"/>
                  </a:lnTo>
                  <a:lnTo>
                    <a:pt x="903" y="218"/>
                  </a:lnTo>
                  <a:lnTo>
                    <a:pt x="875" y="236"/>
                  </a:lnTo>
                  <a:lnTo>
                    <a:pt x="847" y="254"/>
                  </a:lnTo>
                  <a:lnTo>
                    <a:pt x="821" y="274"/>
                  </a:lnTo>
                  <a:lnTo>
                    <a:pt x="792" y="296"/>
                  </a:lnTo>
                  <a:lnTo>
                    <a:pt x="764" y="324"/>
                  </a:lnTo>
                  <a:lnTo>
                    <a:pt x="757" y="324"/>
                  </a:lnTo>
                  <a:lnTo>
                    <a:pt x="751" y="324"/>
                  </a:lnTo>
                  <a:lnTo>
                    <a:pt x="746" y="324"/>
                  </a:lnTo>
                  <a:lnTo>
                    <a:pt x="743" y="324"/>
                  </a:lnTo>
                  <a:lnTo>
                    <a:pt x="734" y="324"/>
                  </a:lnTo>
                  <a:lnTo>
                    <a:pt x="728" y="324"/>
                  </a:lnTo>
                  <a:lnTo>
                    <a:pt x="724" y="319"/>
                  </a:lnTo>
                  <a:lnTo>
                    <a:pt x="720" y="314"/>
                  </a:lnTo>
                  <a:lnTo>
                    <a:pt x="715" y="308"/>
                  </a:lnTo>
                  <a:lnTo>
                    <a:pt x="711" y="305"/>
                  </a:lnTo>
                  <a:lnTo>
                    <a:pt x="702" y="301"/>
                  </a:lnTo>
                  <a:lnTo>
                    <a:pt x="693" y="302"/>
                  </a:lnTo>
                  <a:lnTo>
                    <a:pt x="680" y="306"/>
                  </a:lnTo>
                  <a:lnTo>
                    <a:pt x="665" y="314"/>
                  </a:lnTo>
                  <a:lnTo>
                    <a:pt x="645" y="372"/>
                  </a:lnTo>
                  <a:lnTo>
                    <a:pt x="630" y="416"/>
                  </a:lnTo>
                  <a:lnTo>
                    <a:pt x="611" y="446"/>
                  </a:lnTo>
                  <a:lnTo>
                    <a:pt x="591" y="465"/>
                  </a:lnTo>
                  <a:lnTo>
                    <a:pt x="563" y="473"/>
                  </a:lnTo>
                  <a:lnTo>
                    <a:pt x="528" y="475"/>
                  </a:lnTo>
                  <a:lnTo>
                    <a:pt x="482" y="472"/>
                  </a:lnTo>
                  <a:lnTo>
                    <a:pt x="422" y="467"/>
                  </a:lnTo>
                  <a:lnTo>
                    <a:pt x="408" y="479"/>
                  </a:lnTo>
                  <a:lnTo>
                    <a:pt x="396" y="492"/>
                  </a:lnTo>
                  <a:lnTo>
                    <a:pt x="384" y="504"/>
                  </a:lnTo>
                  <a:lnTo>
                    <a:pt x="374" y="517"/>
                  </a:lnTo>
                  <a:lnTo>
                    <a:pt x="363" y="528"/>
                  </a:lnTo>
                  <a:lnTo>
                    <a:pt x="352" y="539"/>
                  </a:lnTo>
                  <a:lnTo>
                    <a:pt x="342" y="553"/>
                  </a:lnTo>
                  <a:lnTo>
                    <a:pt x="332" y="567"/>
                  </a:lnTo>
                  <a:lnTo>
                    <a:pt x="288" y="564"/>
                  </a:lnTo>
                  <a:lnTo>
                    <a:pt x="247" y="567"/>
                  </a:lnTo>
                  <a:lnTo>
                    <a:pt x="205" y="571"/>
                  </a:lnTo>
                  <a:lnTo>
                    <a:pt x="166" y="580"/>
                  </a:lnTo>
                  <a:lnTo>
                    <a:pt x="125" y="589"/>
                  </a:lnTo>
                  <a:lnTo>
                    <a:pt x="84" y="602"/>
                  </a:lnTo>
                  <a:lnTo>
                    <a:pt x="42" y="615"/>
                  </a:lnTo>
                  <a:lnTo>
                    <a:pt x="0" y="630"/>
                  </a:lnTo>
                  <a:lnTo>
                    <a:pt x="33" y="555"/>
                  </a:lnTo>
                  <a:lnTo>
                    <a:pt x="82" y="510"/>
                  </a:lnTo>
                  <a:lnTo>
                    <a:pt x="140" y="485"/>
                  </a:lnTo>
                  <a:lnTo>
                    <a:pt x="206" y="474"/>
                  </a:lnTo>
                  <a:lnTo>
                    <a:pt x="274" y="466"/>
                  </a:lnTo>
                  <a:lnTo>
                    <a:pt x="343" y="454"/>
                  </a:lnTo>
                  <a:lnTo>
                    <a:pt x="408" y="430"/>
                  </a:lnTo>
                  <a:lnTo>
                    <a:pt x="467" y="386"/>
                  </a:lnTo>
                  <a:lnTo>
                    <a:pt x="475" y="341"/>
                  </a:lnTo>
                  <a:lnTo>
                    <a:pt x="483" y="308"/>
                  </a:lnTo>
                  <a:lnTo>
                    <a:pt x="490" y="283"/>
                  </a:lnTo>
                  <a:lnTo>
                    <a:pt x="499" y="269"/>
                  </a:lnTo>
                  <a:lnTo>
                    <a:pt x="511" y="260"/>
                  </a:lnTo>
                  <a:lnTo>
                    <a:pt x="530" y="257"/>
                  </a:lnTo>
                  <a:lnTo>
                    <a:pt x="556" y="257"/>
                  </a:lnTo>
                  <a:lnTo>
                    <a:pt x="593" y="261"/>
                  </a:lnTo>
                  <a:lnTo>
                    <a:pt x="619" y="220"/>
                  </a:lnTo>
                  <a:lnTo>
                    <a:pt x="641" y="191"/>
                  </a:lnTo>
                  <a:lnTo>
                    <a:pt x="656" y="167"/>
                  </a:lnTo>
                  <a:lnTo>
                    <a:pt x="671" y="149"/>
                  </a:lnTo>
                  <a:lnTo>
                    <a:pt x="683" y="133"/>
                  </a:lnTo>
                  <a:lnTo>
                    <a:pt x="695" y="117"/>
                  </a:lnTo>
                  <a:lnTo>
                    <a:pt x="709" y="101"/>
                  </a:lnTo>
                  <a:lnTo>
                    <a:pt x="728" y="80"/>
                  </a:lnTo>
                  <a:lnTo>
                    <a:pt x="766" y="79"/>
                  </a:lnTo>
                  <a:lnTo>
                    <a:pt x="796" y="77"/>
                  </a:lnTo>
                  <a:lnTo>
                    <a:pt x="820" y="73"/>
                  </a:lnTo>
                  <a:lnTo>
                    <a:pt x="840" y="66"/>
                  </a:lnTo>
                  <a:lnTo>
                    <a:pt x="856" y="56"/>
                  </a:lnTo>
                  <a:lnTo>
                    <a:pt x="873" y="41"/>
                  </a:lnTo>
                  <a:lnTo>
                    <a:pt x="892" y="22"/>
                  </a:lnTo>
                  <a:lnTo>
                    <a:pt x="917" y="0"/>
                  </a:lnTo>
                  <a:lnTo>
                    <a:pt x="923" y="0"/>
                  </a:lnTo>
                  <a:lnTo>
                    <a:pt x="928" y="0"/>
                  </a:lnTo>
                  <a:lnTo>
                    <a:pt x="930" y="0"/>
                  </a:lnTo>
                  <a:lnTo>
                    <a:pt x="934" y="0"/>
                  </a:lnTo>
                  <a:lnTo>
                    <a:pt x="938" y="0"/>
                  </a:lnTo>
                  <a:lnTo>
                    <a:pt x="944"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04" name="Freeform 168"/>
            <p:cNvSpPr>
              <a:spLocks/>
            </p:cNvSpPr>
            <p:nvPr/>
          </p:nvSpPr>
          <p:spPr bwMode="auto">
            <a:xfrm>
              <a:off x="743" y="1531"/>
              <a:ext cx="34" cy="218"/>
            </a:xfrm>
            <a:custGeom>
              <a:avLst/>
              <a:gdLst>
                <a:gd name="T0" fmla="*/ 84 w 156"/>
                <a:gd name="T1" fmla="*/ 27 h 729"/>
                <a:gd name="T2" fmla="*/ 101 w 156"/>
                <a:gd name="T3" fmla="*/ 59 h 729"/>
                <a:gd name="T4" fmla="*/ 117 w 156"/>
                <a:gd name="T5" fmla="*/ 138 h 729"/>
                <a:gd name="T6" fmla="*/ 129 w 156"/>
                <a:gd name="T7" fmla="*/ 244 h 729"/>
                <a:gd name="T8" fmla="*/ 139 w 156"/>
                <a:gd name="T9" fmla="*/ 368 h 729"/>
                <a:gd name="T10" fmla="*/ 146 w 156"/>
                <a:gd name="T11" fmla="*/ 491 h 729"/>
                <a:gd name="T12" fmla="*/ 151 w 156"/>
                <a:gd name="T13" fmla="*/ 602 h 729"/>
                <a:gd name="T14" fmla="*/ 155 w 156"/>
                <a:gd name="T15" fmla="*/ 686 h 729"/>
                <a:gd name="T16" fmla="*/ 156 w 156"/>
                <a:gd name="T17" fmla="*/ 729 h 729"/>
                <a:gd name="T18" fmla="*/ 146 w 156"/>
                <a:gd name="T19" fmla="*/ 726 h 729"/>
                <a:gd name="T20" fmla="*/ 133 w 156"/>
                <a:gd name="T21" fmla="*/ 720 h 729"/>
                <a:gd name="T22" fmla="*/ 118 w 156"/>
                <a:gd name="T23" fmla="*/ 709 h 729"/>
                <a:gd name="T24" fmla="*/ 103 w 156"/>
                <a:gd name="T25" fmla="*/ 697 h 729"/>
                <a:gd name="T26" fmla="*/ 86 w 156"/>
                <a:gd name="T27" fmla="*/ 682 h 729"/>
                <a:gd name="T28" fmla="*/ 73 w 156"/>
                <a:gd name="T29" fmla="*/ 668 h 729"/>
                <a:gd name="T30" fmla="*/ 62 w 156"/>
                <a:gd name="T31" fmla="*/ 652 h 729"/>
                <a:gd name="T32" fmla="*/ 56 w 156"/>
                <a:gd name="T33" fmla="*/ 639 h 729"/>
                <a:gd name="T34" fmla="*/ 34 w 156"/>
                <a:gd name="T35" fmla="*/ 573 h 729"/>
                <a:gd name="T36" fmla="*/ 18 w 156"/>
                <a:gd name="T37" fmla="*/ 490 h 729"/>
                <a:gd name="T38" fmla="*/ 6 w 156"/>
                <a:gd name="T39" fmla="*/ 395 h 729"/>
                <a:gd name="T40" fmla="*/ 2 w 156"/>
                <a:gd name="T41" fmla="*/ 296 h 729"/>
                <a:gd name="T42" fmla="*/ 0 w 156"/>
                <a:gd name="T43" fmla="*/ 199 h 729"/>
                <a:gd name="T44" fmla="*/ 4 w 156"/>
                <a:gd name="T45" fmla="*/ 114 h 729"/>
                <a:gd name="T46" fmla="*/ 14 w 156"/>
                <a:gd name="T47" fmla="*/ 44 h 729"/>
                <a:gd name="T48" fmla="*/ 29 w 156"/>
                <a:gd name="T49" fmla="*/ 0 h 729"/>
                <a:gd name="T50" fmla="*/ 33 w 156"/>
                <a:gd name="T51" fmla="*/ 0 h 729"/>
                <a:gd name="T52" fmla="*/ 40 w 156"/>
                <a:gd name="T53" fmla="*/ 2 h 729"/>
                <a:gd name="T54" fmla="*/ 47 w 156"/>
                <a:gd name="T55" fmla="*/ 6 h 729"/>
                <a:gd name="T56" fmla="*/ 56 w 156"/>
                <a:gd name="T57" fmla="*/ 9 h 729"/>
                <a:gd name="T58" fmla="*/ 63 w 156"/>
                <a:gd name="T59" fmla="*/ 13 h 729"/>
                <a:gd name="T60" fmla="*/ 72 w 156"/>
                <a:gd name="T61" fmla="*/ 18 h 729"/>
                <a:gd name="T62" fmla="*/ 78 w 156"/>
                <a:gd name="T63" fmla="*/ 23 h 729"/>
                <a:gd name="T64" fmla="*/ 84 w 156"/>
                <a:gd name="T65" fmla="*/ 27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729">
                  <a:moveTo>
                    <a:pt x="84" y="27"/>
                  </a:moveTo>
                  <a:lnTo>
                    <a:pt x="101" y="59"/>
                  </a:lnTo>
                  <a:lnTo>
                    <a:pt x="117" y="138"/>
                  </a:lnTo>
                  <a:lnTo>
                    <a:pt x="129" y="244"/>
                  </a:lnTo>
                  <a:lnTo>
                    <a:pt x="139" y="368"/>
                  </a:lnTo>
                  <a:lnTo>
                    <a:pt x="146" y="491"/>
                  </a:lnTo>
                  <a:lnTo>
                    <a:pt x="151" y="602"/>
                  </a:lnTo>
                  <a:lnTo>
                    <a:pt x="155" y="686"/>
                  </a:lnTo>
                  <a:lnTo>
                    <a:pt x="156" y="729"/>
                  </a:lnTo>
                  <a:lnTo>
                    <a:pt x="146" y="726"/>
                  </a:lnTo>
                  <a:lnTo>
                    <a:pt x="133" y="720"/>
                  </a:lnTo>
                  <a:lnTo>
                    <a:pt x="118" y="709"/>
                  </a:lnTo>
                  <a:lnTo>
                    <a:pt x="103" y="697"/>
                  </a:lnTo>
                  <a:lnTo>
                    <a:pt x="86" y="682"/>
                  </a:lnTo>
                  <a:lnTo>
                    <a:pt x="73" y="668"/>
                  </a:lnTo>
                  <a:lnTo>
                    <a:pt x="62" y="652"/>
                  </a:lnTo>
                  <a:lnTo>
                    <a:pt x="56" y="639"/>
                  </a:lnTo>
                  <a:lnTo>
                    <a:pt x="34" y="573"/>
                  </a:lnTo>
                  <a:lnTo>
                    <a:pt x="18" y="490"/>
                  </a:lnTo>
                  <a:lnTo>
                    <a:pt x="6" y="395"/>
                  </a:lnTo>
                  <a:lnTo>
                    <a:pt x="2" y="296"/>
                  </a:lnTo>
                  <a:lnTo>
                    <a:pt x="0" y="199"/>
                  </a:lnTo>
                  <a:lnTo>
                    <a:pt x="4" y="114"/>
                  </a:lnTo>
                  <a:lnTo>
                    <a:pt x="14" y="44"/>
                  </a:lnTo>
                  <a:lnTo>
                    <a:pt x="29" y="0"/>
                  </a:lnTo>
                  <a:lnTo>
                    <a:pt x="33" y="0"/>
                  </a:lnTo>
                  <a:lnTo>
                    <a:pt x="40" y="2"/>
                  </a:lnTo>
                  <a:lnTo>
                    <a:pt x="47" y="6"/>
                  </a:lnTo>
                  <a:lnTo>
                    <a:pt x="56" y="9"/>
                  </a:lnTo>
                  <a:lnTo>
                    <a:pt x="63" y="13"/>
                  </a:lnTo>
                  <a:lnTo>
                    <a:pt x="72" y="18"/>
                  </a:lnTo>
                  <a:lnTo>
                    <a:pt x="78" y="23"/>
                  </a:lnTo>
                  <a:lnTo>
                    <a:pt x="84"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05" name="Freeform 169"/>
            <p:cNvSpPr>
              <a:spLocks/>
            </p:cNvSpPr>
            <p:nvPr/>
          </p:nvSpPr>
          <p:spPr bwMode="auto">
            <a:xfrm>
              <a:off x="676" y="1574"/>
              <a:ext cx="60" cy="65"/>
            </a:xfrm>
            <a:custGeom>
              <a:avLst/>
              <a:gdLst>
                <a:gd name="T0" fmla="*/ 279 w 279"/>
                <a:gd name="T1" fmla="*/ 0 h 216"/>
                <a:gd name="T2" fmla="*/ 268 w 279"/>
                <a:gd name="T3" fmla="*/ 57 h 216"/>
                <a:gd name="T4" fmla="*/ 251 w 279"/>
                <a:gd name="T5" fmla="*/ 102 h 216"/>
                <a:gd name="T6" fmla="*/ 226 w 279"/>
                <a:gd name="T7" fmla="*/ 137 h 216"/>
                <a:gd name="T8" fmla="*/ 194 w 279"/>
                <a:gd name="T9" fmla="*/ 165 h 216"/>
                <a:gd name="T10" fmla="*/ 155 w 279"/>
                <a:gd name="T11" fmla="*/ 184 h 216"/>
                <a:gd name="T12" fmla="*/ 109 w 279"/>
                <a:gd name="T13" fmla="*/ 198 h 216"/>
                <a:gd name="T14" fmla="*/ 57 w 279"/>
                <a:gd name="T15" fmla="*/ 207 h 216"/>
                <a:gd name="T16" fmla="*/ 0 w 279"/>
                <a:gd name="T17" fmla="*/ 216 h 216"/>
                <a:gd name="T18" fmla="*/ 12 w 279"/>
                <a:gd name="T19" fmla="*/ 179 h 216"/>
                <a:gd name="T20" fmla="*/ 38 w 279"/>
                <a:gd name="T21" fmla="*/ 142 h 216"/>
                <a:gd name="T22" fmla="*/ 72 w 279"/>
                <a:gd name="T23" fmla="*/ 104 h 216"/>
                <a:gd name="T24" fmla="*/ 112 w 279"/>
                <a:gd name="T25" fmla="*/ 70 h 216"/>
                <a:gd name="T26" fmla="*/ 155 w 279"/>
                <a:gd name="T27" fmla="*/ 39 h 216"/>
                <a:gd name="T28" fmla="*/ 200 w 279"/>
                <a:gd name="T29" fmla="*/ 16 h 216"/>
                <a:gd name="T30" fmla="*/ 241 w 279"/>
                <a:gd name="T31" fmla="*/ 2 h 216"/>
                <a:gd name="T32" fmla="*/ 279 w 279"/>
                <a:gd name="T33"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9" h="216">
                  <a:moveTo>
                    <a:pt x="279" y="0"/>
                  </a:moveTo>
                  <a:lnTo>
                    <a:pt x="268" y="57"/>
                  </a:lnTo>
                  <a:lnTo>
                    <a:pt x="251" y="102"/>
                  </a:lnTo>
                  <a:lnTo>
                    <a:pt x="226" y="137"/>
                  </a:lnTo>
                  <a:lnTo>
                    <a:pt x="194" y="165"/>
                  </a:lnTo>
                  <a:lnTo>
                    <a:pt x="155" y="184"/>
                  </a:lnTo>
                  <a:lnTo>
                    <a:pt x="109" y="198"/>
                  </a:lnTo>
                  <a:lnTo>
                    <a:pt x="57" y="207"/>
                  </a:lnTo>
                  <a:lnTo>
                    <a:pt x="0" y="216"/>
                  </a:lnTo>
                  <a:lnTo>
                    <a:pt x="12" y="179"/>
                  </a:lnTo>
                  <a:lnTo>
                    <a:pt x="38" y="142"/>
                  </a:lnTo>
                  <a:lnTo>
                    <a:pt x="72" y="104"/>
                  </a:lnTo>
                  <a:lnTo>
                    <a:pt x="112" y="70"/>
                  </a:lnTo>
                  <a:lnTo>
                    <a:pt x="155" y="39"/>
                  </a:lnTo>
                  <a:lnTo>
                    <a:pt x="200" y="16"/>
                  </a:lnTo>
                  <a:lnTo>
                    <a:pt x="241" y="2"/>
                  </a:lnTo>
                  <a:lnTo>
                    <a:pt x="27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06" name="Freeform 170"/>
            <p:cNvSpPr>
              <a:spLocks/>
            </p:cNvSpPr>
            <p:nvPr/>
          </p:nvSpPr>
          <p:spPr bwMode="auto">
            <a:xfrm>
              <a:off x="781" y="1623"/>
              <a:ext cx="213" cy="172"/>
            </a:xfrm>
            <a:custGeom>
              <a:avLst/>
              <a:gdLst>
                <a:gd name="T0" fmla="*/ 116 w 980"/>
                <a:gd name="T1" fmla="*/ 36 h 576"/>
                <a:gd name="T2" fmla="*/ 197 w 980"/>
                <a:gd name="T3" fmla="*/ 78 h 576"/>
                <a:gd name="T4" fmla="*/ 277 w 980"/>
                <a:gd name="T5" fmla="*/ 101 h 576"/>
                <a:gd name="T6" fmla="*/ 352 w 980"/>
                <a:gd name="T7" fmla="*/ 134 h 576"/>
                <a:gd name="T8" fmla="*/ 403 w 980"/>
                <a:gd name="T9" fmla="*/ 221 h 576"/>
                <a:gd name="T10" fmla="*/ 445 w 980"/>
                <a:gd name="T11" fmla="*/ 281 h 576"/>
                <a:gd name="T12" fmla="*/ 506 w 980"/>
                <a:gd name="T13" fmla="*/ 298 h 576"/>
                <a:gd name="T14" fmla="*/ 608 w 980"/>
                <a:gd name="T15" fmla="*/ 308 h 576"/>
                <a:gd name="T16" fmla="*/ 729 w 980"/>
                <a:gd name="T17" fmla="*/ 374 h 576"/>
                <a:gd name="T18" fmla="*/ 828 w 980"/>
                <a:gd name="T19" fmla="*/ 431 h 576"/>
                <a:gd name="T20" fmla="*/ 913 w 980"/>
                <a:gd name="T21" fmla="*/ 458 h 576"/>
                <a:gd name="T22" fmla="*/ 969 w 980"/>
                <a:gd name="T23" fmla="*/ 491 h 576"/>
                <a:gd name="T24" fmla="*/ 948 w 980"/>
                <a:gd name="T25" fmla="*/ 518 h 576"/>
                <a:gd name="T26" fmla="*/ 904 w 980"/>
                <a:gd name="T27" fmla="*/ 511 h 576"/>
                <a:gd name="T28" fmla="*/ 874 w 980"/>
                <a:gd name="T29" fmla="*/ 506 h 576"/>
                <a:gd name="T30" fmla="*/ 853 w 980"/>
                <a:gd name="T31" fmla="*/ 504 h 576"/>
                <a:gd name="T32" fmla="*/ 837 w 980"/>
                <a:gd name="T33" fmla="*/ 506 h 576"/>
                <a:gd name="T34" fmla="*/ 829 w 980"/>
                <a:gd name="T35" fmla="*/ 514 h 576"/>
                <a:gd name="T36" fmla="*/ 820 w 980"/>
                <a:gd name="T37" fmla="*/ 527 h 576"/>
                <a:gd name="T38" fmla="*/ 806 w 980"/>
                <a:gd name="T39" fmla="*/ 554 h 576"/>
                <a:gd name="T40" fmla="*/ 770 w 980"/>
                <a:gd name="T41" fmla="*/ 572 h 576"/>
                <a:gd name="T42" fmla="*/ 708 w 980"/>
                <a:gd name="T43" fmla="*/ 549 h 576"/>
                <a:gd name="T44" fmla="*/ 637 w 980"/>
                <a:gd name="T45" fmla="*/ 518 h 576"/>
                <a:gd name="T46" fmla="*/ 556 w 980"/>
                <a:gd name="T47" fmla="*/ 492 h 576"/>
                <a:gd name="T48" fmla="*/ 504 w 980"/>
                <a:gd name="T49" fmla="*/ 491 h 576"/>
                <a:gd name="T50" fmla="*/ 494 w 980"/>
                <a:gd name="T51" fmla="*/ 502 h 576"/>
                <a:gd name="T52" fmla="*/ 484 w 980"/>
                <a:gd name="T53" fmla="*/ 517 h 576"/>
                <a:gd name="T54" fmla="*/ 468 w 980"/>
                <a:gd name="T55" fmla="*/ 544 h 576"/>
                <a:gd name="T56" fmla="*/ 440 w 980"/>
                <a:gd name="T57" fmla="*/ 563 h 576"/>
                <a:gd name="T58" fmla="*/ 413 w 980"/>
                <a:gd name="T59" fmla="*/ 557 h 576"/>
                <a:gd name="T60" fmla="*/ 391 w 980"/>
                <a:gd name="T61" fmla="*/ 543 h 576"/>
                <a:gd name="T62" fmla="*/ 374 w 980"/>
                <a:gd name="T63" fmla="*/ 512 h 576"/>
                <a:gd name="T64" fmla="*/ 351 w 980"/>
                <a:gd name="T65" fmla="*/ 485 h 576"/>
                <a:gd name="T66" fmla="*/ 326 w 980"/>
                <a:gd name="T67" fmla="*/ 484 h 576"/>
                <a:gd name="T68" fmla="*/ 301 w 980"/>
                <a:gd name="T69" fmla="*/ 487 h 576"/>
                <a:gd name="T70" fmla="*/ 270 w 980"/>
                <a:gd name="T71" fmla="*/ 500 h 576"/>
                <a:gd name="T72" fmla="*/ 249 w 980"/>
                <a:gd name="T73" fmla="*/ 519 h 576"/>
                <a:gd name="T74" fmla="*/ 247 w 980"/>
                <a:gd name="T75" fmla="*/ 535 h 576"/>
                <a:gd name="T76" fmla="*/ 243 w 980"/>
                <a:gd name="T77" fmla="*/ 553 h 576"/>
                <a:gd name="T78" fmla="*/ 242 w 980"/>
                <a:gd name="T79" fmla="*/ 568 h 576"/>
                <a:gd name="T80" fmla="*/ 156 w 980"/>
                <a:gd name="T81" fmla="*/ 543 h 576"/>
                <a:gd name="T82" fmla="*/ 48 w 980"/>
                <a:gd name="T83" fmla="*/ 434 h 576"/>
                <a:gd name="T84" fmla="*/ 5 w 980"/>
                <a:gd name="T85" fmla="*/ 279 h 576"/>
                <a:gd name="T86" fmla="*/ 5 w 980"/>
                <a:gd name="T87" fmla="*/ 96 h 576"/>
                <a:gd name="T88" fmla="*/ 25 w 980"/>
                <a:gd name="T89" fmla="*/ 0 h 576"/>
                <a:gd name="T90" fmla="*/ 43 w 980"/>
                <a:gd name="T91" fmla="*/ 0 h 576"/>
                <a:gd name="T92" fmla="*/ 58 w 980"/>
                <a:gd name="T93" fmla="*/ 0 h 576"/>
                <a:gd name="T94" fmla="*/ 72 w 980"/>
                <a:gd name="T95"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0" h="576">
                  <a:moveTo>
                    <a:pt x="79" y="0"/>
                  </a:moveTo>
                  <a:lnTo>
                    <a:pt x="116" y="36"/>
                  </a:lnTo>
                  <a:lnTo>
                    <a:pt x="156" y="62"/>
                  </a:lnTo>
                  <a:lnTo>
                    <a:pt x="197" y="78"/>
                  </a:lnTo>
                  <a:lnTo>
                    <a:pt x="238" y="91"/>
                  </a:lnTo>
                  <a:lnTo>
                    <a:pt x="277" y="101"/>
                  </a:lnTo>
                  <a:lnTo>
                    <a:pt x="317" y="115"/>
                  </a:lnTo>
                  <a:lnTo>
                    <a:pt x="352" y="134"/>
                  </a:lnTo>
                  <a:lnTo>
                    <a:pt x="385" y="162"/>
                  </a:lnTo>
                  <a:lnTo>
                    <a:pt x="403" y="221"/>
                  </a:lnTo>
                  <a:lnTo>
                    <a:pt x="423" y="259"/>
                  </a:lnTo>
                  <a:lnTo>
                    <a:pt x="445" y="281"/>
                  </a:lnTo>
                  <a:lnTo>
                    <a:pt x="472" y="293"/>
                  </a:lnTo>
                  <a:lnTo>
                    <a:pt x="506" y="298"/>
                  </a:lnTo>
                  <a:lnTo>
                    <a:pt x="551" y="301"/>
                  </a:lnTo>
                  <a:lnTo>
                    <a:pt x="608" y="308"/>
                  </a:lnTo>
                  <a:lnTo>
                    <a:pt x="682" y="324"/>
                  </a:lnTo>
                  <a:lnTo>
                    <a:pt x="729" y="374"/>
                  </a:lnTo>
                  <a:lnTo>
                    <a:pt x="779" y="408"/>
                  </a:lnTo>
                  <a:lnTo>
                    <a:pt x="828" y="431"/>
                  </a:lnTo>
                  <a:lnTo>
                    <a:pt x="874" y="446"/>
                  </a:lnTo>
                  <a:lnTo>
                    <a:pt x="913" y="458"/>
                  </a:lnTo>
                  <a:lnTo>
                    <a:pt x="946" y="471"/>
                  </a:lnTo>
                  <a:lnTo>
                    <a:pt x="969" y="491"/>
                  </a:lnTo>
                  <a:lnTo>
                    <a:pt x="980" y="522"/>
                  </a:lnTo>
                  <a:lnTo>
                    <a:pt x="948" y="518"/>
                  </a:lnTo>
                  <a:lnTo>
                    <a:pt x="924" y="515"/>
                  </a:lnTo>
                  <a:lnTo>
                    <a:pt x="904" y="511"/>
                  </a:lnTo>
                  <a:lnTo>
                    <a:pt x="888" y="509"/>
                  </a:lnTo>
                  <a:lnTo>
                    <a:pt x="874" y="506"/>
                  </a:lnTo>
                  <a:lnTo>
                    <a:pt x="863" y="505"/>
                  </a:lnTo>
                  <a:lnTo>
                    <a:pt x="853" y="504"/>
                  </a:lnTo>
                  <a:lnTo>
                    <a:pt x="844" y="504"/>
                  </a:lnTo>
                  <a:lnTo>
                    <a:pt x="837" y="506"/>
                  </a:lnTo>
                  <a:lnTo>
                    <a:pt x="833" y="510"/>
                  </a:lnTo>
                  <a:lnTo>
                    <a:pt x="829" y="514"/>
                  </a:lnTo>
                  <a:lnTo>
                    <a:pt x="825" y="519"/>
                  </a:lnTo>
                  <a:lnTo>
                    <a:pt x="820" y="527"/>
                  </a:lnTo>
                  <a:lnTo>
                    <a:pt x="815" y="538"/>
                  </a:lnTo>
                  <a:lnTo>
                    <a:pt x="806" y="554"/>
                  </a:lnTo>
                  <a:lnTo>
                    <a:pt x="799" y="576"/>
                  </a:lnTo>
                  <a:lnTo>
                    <a:pt x="770" y="572"/>
                  </a:lnTo>
                  <a:lnTo>
                    <a:pt x="740" y="563"/>
                  </a:lnTo>
                  <a:lnTo>
                    <a:pt x="708" y="549"/>
                  </a:lnTo>
                  <a:lnTo>
                    <a:pt x="675" y="535"/>
                  </a:lnTo>
                  <a:lnTo>
                    <a:pt x="637" y="518"/>
                  </a:lnTo>
                  <a:lnTo>
                    <a:pt x="598" y="504"/>
                  </a:lnTo>
                  <a:lnTo>
                    <a:pt x="556" y="492"/>
                  </a:lnTo>
                  <a:lnTo>
                    <a:pt x="511" y="486"/>
                  </a:lnTo>
                  <a:lnTo>
                    <a:pt x="504" y="491"/>
                  </a:lnTo>
                  <a:lnTo>
                    <a:pt x="499" y="497"/>
                  </a:lnTo>
                  <a:lnTo>
                    <a:pt x="494" y="502"/>
                  </a:lnTo>
                  <a:lnTo>
                    <a:pt x="491" y="509"/>
                  </a:lnTo>
                  <a:lnTo>
                    <a:pt x="484" y="517"/>
                  </a:lnTo>
                  <a:lnTo>
                    <a:pt x="478" y="529"/>
                  </a:lnTo>
                  <a:lnTo>
                    <a:pt x="468" y="544"/>
                  </a:lnTo>
                  <a:lnTo>
                    <a:pt x="458" y="567"/>
                  </a:lnTo>
                  <a:lnTo>
                    <a:pt x="440" y="563"/>
                  </a:lnTo>
                  <a:lnTo>
                    <a:pt x="426" y="561"/>
                  </a:lnTo>
                  <a:lnTo>
                    <a:pt x="413" y="557"/>
                  </a:lnTo>
                  <a:lnTo>
                    <a:pt x="402" y="553"/>
                  </a:lnTo>
                  <a:lnTo>
                    <a:pt x="391" y="543"/>
                  </a:lnTo>
                  <a:lnTo>
                    <a:pt x="382" y="531"/>
                  </a:lnTo>
                  <a:lnTo>
                    <a:pt x="374" y="512"/>
                  </a:lnTo>
                  <a:lnTo>
                    <a:pt x="368" y="486"/>
                  </a:lnTo>
                  <a:lnTo>
                    <a:pt x="351" y="485"/>
                  </a:lnTo>
                  <a:lnTo>
                    <a:pt x="338" y="485"/>
                  </a:lnTo>
                  <a:lnTo>
                    <a:pt x="326" y="484"/>
                  </a:lnTo>
                  <a:lnTo>
                    <a:pt x="315" y="485"/>
                  </a:lnTo>
                  <a:lnTo>
                    <a:pt x="301" y="487"/>
                  </a:lnTo>
                  <a:lnTo>
                    <a:pt x="288" y="492"/>
                  </a:lnTo>
                  <a:lnTo>
                    <a:pt x="270" y="500"/>
                  </a:lnTo>
                  <a:lnTo>
                    <a:pt x="250" y="514"/>
                  </a:lnTo>
                  <a:lnTo>
                    <a:pt x="249" y="519"/>
                  </a:lnTo>
                  <a:lnTo>
                    <a:pt x="248" y="528"/>
                  </a:lnTo>
                  <a:lnTo>
                    <a:pt x="247" y="535"/>
                  </a:lnTo>
                  <a:lnTo>
                    <a:pt x="245" y="544"/>
                  </a:lnTo>
                  <a:lnTo>
                    <a:pt x="243" y="553"/>
                  </a:lnTo>
                  <a:lnTo>
                    <a:pt x="242" y="561"/>
                  </a:lnTo>
                  <a:lnTo>
                    <a:pt x="242" y="568"/>
                  </a:lnTo>
                  <a:lnTo>
                    <a:pt x="242" y="576"/>
                  </a:lnTo>
                  <a:lnTo>
                    <a:pt x="156" y="543"/>
                  </a:lnTo>
                  <a:lnTo>
                    <a:pt x="94" y="496"/>
                  </a:lnTo>
                  <a:lnTo>
                    <a:pt x="48" y="434"/>
                  </a:lnTo>
                  <a:lnTo>
                    <a:pt x="20" y="362"/>
                  </a:lnTo>
                  <a:lnTo>
                    <a:pt x="5" y="279"/>
                  </a:lnTo>
                  <a:lnTo>
                    <a:pt x="0" y="191"/>
                  </a:lnTo>
                  <a:lnTo>
                    <a:pt x="5" y="96"/>
                  </a:lnTo>
                  <a:lnTo>
                    <a:pt x="16" y="0"/>
                  </a:lnTo>
                  <a:lnTo>
                    <a:pt x="25" y="0"/>
                  </a:lnTo>
                  <a:lnTo>
                    <a:pt x="34" y="0"/>
                  </a:lnTo>
                  <a:lnTo>
                    <a:pt x="43" y="0"/>
                  </a:lnTo>
                  <a:lnTo>
                    <a:pt x="51" y="0"/>
                  </a:lnTo>
                  <a:lnTo>
                    <a:pt x="58" y="0"/>
                  </a:lnTo>
                  <a:lnTo>
                    <a:pt x="65" y="0"/>
                  </a:lnTo>
                  <a:lnTo>
                    <a:pt x="72" y="0"/>
                  </a:lnTo>
                  <a:lnTo>
                    <a:pt x="7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07" name="Freeform 171"/>
            <p:cNvSpPr>
              <a:spLocks/>
            </p:cNvSpPr>
            <p:nvPr/>
          </p:nvSpPr>
          <p:spPr bwMode="auto">
            <a:xfrm>
              <a:off x="503" y="1668"/>
              <a:ext cx="260" cy="215"/>
            </a:xfrm>
            <a:custGeom>
              <a:avLst/>
              <a:gdLst>
                <a:gd name="T0" fmla="*/ 1109 w 1196"/>
                <a:gd name="T1" fmla="*/ 62 h 720"/>
                <a:gd name="T2" fmla="*/ 1132 w 1196"/>
                <a:gd name="T3" fmla="*/ 162 h 720"/>
                <a:gd name="T4" fmla="*/ 1163 w 1196"/>
                <a:gd name="T5" fmla="*/ 242 h 720"/>
                <a:gd name="T6" fmla="*/ 1189 w 1196"/>
                <a:gd name="T7" fmla="*/ 314 h 720"/>
                <a:gd name="T8" fmla="*/ 1185 w 1196"/>
                <a:gd name="T9" fmla="*/ 363 h 720"/>
                <a:gd name="T10" fmla="*/ 1171 w 1196"/>
                <a:gd name="T11" fmla="*/ 388 h 720"/>
                <a:gd name="T12" fmla="*/ 1161 w 1196"/>
                <a:gd name="T13" fmla="*/ 412 h 720"/>
                <a:gd name="T14" fmla="*/ 1154 w 1196"/>
                <a:gd name="T15" fmla="*/ 436 h 720"/>
                <a:gd name="T16" fmla="*/ 1138 w 1196"/>
                <a:gd name="T17" fmla="*/ 458 h 720"/>
                <a:gd name="T18" fmla="*/ 1109 w 1196"/>
                <a:gd name="T19" fmla="*/ 464 h 720"/>
                <a:gd name="T20" fmla="*/ 1081 w 1196"/>
                <a:gd name="T21" fmla="*/ 467 h 720"/>
                <a:gd name="T22" fmla="*/ 1050 w 1196"/>
                <a:gd name="T23" fmla="*/ 480 h 720"/>
                <a:gd name="T24" fmla="*/ 1017 w 1196"/>
                <a:gd name="T25" fmla="*/ 548 h 720"/>
                <a:gd name="T26" fmla="*/ 994 w 1196"/>
                <a:gd name="T27" fmla="*/ 612 h 720"/>
                <a:gd name="T28" fmla="*/ 967 w 1196"/>
                <a:gd name="T29" fmla="*/ 637 h 720"/>
                <a:gd name="T30" fmla="*/ 915 w 1196"/>
                <a:gd name="T31" fmla="*/ 644 h 720"/>
                <a:gd name="T32" fmla="*/ 868 w 1196"/>
                <a:gd name="T33" fmla="*/ 656 h 720"/>
                <a:gd name="T34" fmla="*/ 861 w 1196"/>
                <a:gd name="T35" fmla="*/ 674 h 720"/>
                <a:gd name="T36" fmla="*/ 855 w 1196"/>
                <a:gd name="T37" fmla="*/ 691 h 720"/>
                <a:gd name="T38" fmla="*/ 848 w 1196"/>
                <a:gd name="T39" fmla="*/ 709 h 720"/>
                <a:gd name="T40" fmla="*/ 836 w 1196"/>
                <a:gd name="T41" fmla="*/ 720 h 720"/>
                <a:gd name="T42" fmla="*/ 816 w 1196"/>
                <a:gd name="T43" fmla="*/ 720 h 720"/>
                <a:gd name="T44" fmla="*/ 802 w 1196"/>
                <a:gd name="T45" fmla="*/ 712 h 720"/>
                <a:gd name="T46" fmla="*/ 791 w 1196"/>
                <a:gd name="T47" fmla="*/ 696 h 720"/>
                <a:gd name="T48" fmla="*/ 783 w 1196"/>
                <a:gd name="T49" fmla="*/ 678 h 720"/>
                <a:gd name="T50" fmla="*/ 776 w 1196"/>
                <a:gd name="T51" fmla="*/ 663 h 720"/>
                <a:gd name="T52" fmla="*/ 739 w 1196"/>
                <a:gd name="T53" fmla="*/ 656 h 720"/>
                <a:gd name="T54" fmla="*/ 687 w 1196"/>
                <a:gd name="T55" fmla="*/ 669 h 720"/>
                <a:gd name="T56" fmla="*/ 647 w 1196"/>
                <a:gd name="T57" fmla="*/ 690 h 720"/>
                <a:gd name="T58" fmla="*/ 603 w 1196"/>
                <a:gd name="T59" fmla="*/ 708 h 720"/>
                <a:gd name="T60" fmla="*/ 567 w 1196"/>
                <a:gd name="T61" fmla="*/ 697 h 720"/>
                <a:gd name="T62" fmla="*/ 552 w 1196"/>
                <a:gd name="T63" fmla="*/ 670 h 720"/>
                <a:gd name="T64" fmla="*/ 534 w 1196"/>
                <a:gd name="T65" fmla="*/ 644 h 720"/>
                <a:gd name="T66" fmla="*/ 519 w 1196"/>
                <a:gd name="T67" fmla="*/ 621 h 720"/>
                <a:gd name="T68" fmla="*/ 473 w 1196"/>
                <a:gd name="T69" fmla="*/ 611 h 720"/>
                <a:gd name="T70" fmla="*/ 424 w 1196"/>
                <a:gd name="T71" fmla="*/ 637 h 720"/>
                <a:gd name="T72" fmla="*/ 393 w 1196"/>
                <a:gd name="T73" fmla="*/ 677 h 720"/>
                <a:gd name="T74" fmla="*/ 357 w 1196"/>
                <a:gd name="T75" fmla="*/ 708 h 720"/>
                <a:gd name="T76" fmla="*/ 325 w 1196"/>
                <a:gd name="T77" fmla="*/ 700 h 720"/>
                <a:gd name="T78" fmla="*/ 311 w 1196"/>
                <a:gd name="T79" fmla="*/ 676 h 720"/>
                <a:gd name="T80" fmla="*/ 298 w 1196"/>
                <a:gd name="T81" fmla="*/ 651 h 720"/>
                <a:gd name="T82" fmla="*/ 285 w 1196"/>
                <a:gd name="T83" fmla="*/ 625 h 720"/>
                <a:gd name="T84" fmla="*/ 231 w 1196"/>
                <a:gd name="T85" fmla="*/ 621 h 720"/>
                <a:gd name="T86" fmla="*/ 146 w 1196"/>
                <a:gd name="T87" fmla="*/ 636 h 720"/>
                <a:gd name="T88" fmla="*/ 73 w 1196"/>
                <a:gd name="T89" fmla="*/ 621 h 720"/>
                <a:gd name="T90" fmla="*/ 18 w 1196"/>
                <a:gd name="T91" fmla="*/ 555 h 720"/>
                <a:gd name="T92" fmla="*/ 22 w 1196"/>
                <a:gd name="T93" fmla="*/ 489 h 720"/>
                <a:gd name="T94" fmla="*/ 122 w 1196"/>
                <a:gd name="T95" fmla="*/ 483 h 720"/>
                <a:gd name="T96" fmla="*/ 259 w 1196"/>
                <a:gd name="T97" fmla="*/ 482 h 720"/>
                <a:gd name="T98" fmla="*/ 381 w 1196"/>
                <a:gd name="T99" fmla="*/ 479 h 720"/>
                <a:gd name="T100" fmla="*/ 547 w 1196"/>
                <a:gd name="T101" fmla="*/ 434 h 720"/>
                <a:gd name="T102" fmla="*/ 721 w 1196"/>
                <a:gd name="T103" fmla="*/ 380 h 720"/>
                <a:gd name="T104" fmla="*/ 840 w 1196"/>
                <a:gd name="T105" fmla="*/ 318 h 720"/>
                <a:gd name="T106" fmla="*/ 957 w 1196"/>
                <a:gd name="T107" fmla="*/ 193 h 720"/>
                <a:gd name="T108" fmla="*/ 1043 w 1196"/>
                <a:gd name="T109" fmla="*/ 81 h 720"/>
                <a:gd name="T110" fmla="*/ 1061 w 1196"/>
                <a:gd name="T111" fmla="*/ 55 h 720"/>
                <a:gd name="T112" fmla="*/ 1078 w 1196"/>
                <a:gd name="T113" fmla="*/ 27 h 720"/>
                <a:gd name="T114" fmla="*/ 1096 w 1196"/>
                <a:gd name="T115" fmla="*/ 5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6" h="720">
                  <a:moveTo>
                    <a:pt x="1107" y="0"/>
                  </a:moveTo>
                  <a:lnTo>
                    <a:pt x="1109" y="62"/>
                  </a:lnTo>
                  <a:lnTo>
                    <a:pt x="1119" y="116"/>
                  </a:lnTo>
                  <a:lnTo>
                    <a:pt x="1132" y="162"/>
                  </a:lnTo>
                  <a:lnTo>
                    <a:pt x="1147" y="205"/>
                  </a:lnTo>
                  <a:lnTo>
                    <a:pt x="1163" y="242"/>
                  </a:lnTo>
                  <a:lnTo>
                    <a:pt x="1177" y="279"/>
                  </a:lnTo>
                  <a:lnTo>
                    <a:pt x="1189" y="314"/>
                  </a:lnTo>
                  <a:lnTo>
                    <a:pt x="1196" y="351"/>
                  </a:lnTo>
                  <a:lnTo>
                    <a:pt x="1185" y="363"/>
                  </a:lnTo>
                  <a:lnTo>
                    <a:pt x="1178" y="376"/>
                  </a:lnTo>
                  <a:lnTo>
                    <a:pt x="1171" y="388"/>
                  </a:lnTo>
                  <a:lnTo>
                    <a:pt x="1166" y="400"/>
                  </a:lnTo>
                  <a:lnTo>
                    <a:pt x="1161" y="412"/>
                  </a:lnTo>
                  <a:lnTo>
                    <a:pt x="1158" y="423"/>
                  </a:lnTo>
                  <a:lnTo>
                    <a:pt x="1154" y="436"/>
                  </a:lnTo>
                  <a:lnTo>
                    <a:pt x="1152" y="451"/>
                  </a:lnTo>
                  <a:lnTo>
                    <a:pt x="1138" y="458"/>
                  </a:lnTo>
                  <a:lnTo>
                    <a:pt x="1123" y="461"/>
                  </a:lnTo>
                  <a:lnTo>
                    <a:pt x="1109" y="464"/>
                  </a:lnTo>
                  <a:lnTo>
                    <a:pt x="1096" y="466"/>
                  </a:lnTo>
                  <a:lnTo>
                    <a:pt x="1081" y="467"/>
                  </a:lnTo>
                  <a:lnTo>
                    <a:pt x="1067" y="473"/>
                  </a:lnTo>
                  <a:lnTo>
                    <a:pt x="1050" y="480"/>
                  </a:lnTo>
                  <a:lnTo>
                    <a:pt x="1035" y="496"/>
                  </a:lnTo>
                  <a:lnTo>
                    <a:pt x="1017" y="548"/>
                  </a:lnTo>
                  <a:lnTo>
                    <a:pt x="1005" y="586"/>
                  </a:lnTo>
                  <a:lnTo>
                    <a:pt x="994" y="612"/>
                  </a:lnTo>
                  <a:lnTo>
                    <a:pt x="984" y="629"/>
                  </a:lnTo>
                  <a:lnTo>
                    <a:pt x="967" y="637"/>
                  </a:lnTo>
                  <a:lnTo>
                    <a:pt x="946" y="642"/>
                  </a:lnTo>
                  <a:lnTo>
                    <a:pt x="915" y="644"/>
                  </a:lnTo>
                  <a:lnTo>
                    <a:pt x="872" y="648"/>
                  </a:lnTo>
                  <a:lnTo>
                    <a:pt x="868" y="656"/>
                  </a:lnTo>
                  <a:lnTo>
                    <a:pt x="865" y="665"/>
                  </a:lnTo>
                  <a:lnTo>
                    <a:pt x="861" y="674"/>
                  </a:lnTo>
                  <a:lnTo>
                    <a:pt x="859" y="683"/>
                  </a:lnTo>
                  <a:lnTo>
                    <a:pt x="855" y="691"/>
                  </a:lnTo>
                  <a:lnTo>
                    <a:pt x="852" y="700"/>
                  </a:lnTo>
                  <a:lnTo>
                    <a:pt x="848" y="709"/>
                  </a:lnTo>
                  <a:lnTo>
                    <a:pt x="846" y="720"/>
                  </a:lnTo>
                  <a:lnTo>
                    <a:pt x="836" y="720"/>
                  </a:lnTo>
                  <a:lnTo>
                    <a:pt x="827" y="720"/>
                  </a:lnTo>
                  <a:lnTo>
                    <a:pt x="816" y="720"/>
                  </a:lnTo>
                  <a:lnTo>
                    <a:pt x="809" y="720"/>
                  </a:lnTo>
                  <a:lnTo>
                    <a:pt x="802" y="712"/>
                  </a:lnTo>
                  <a:lnTo>
                    <a:pt x="796" y="704"/>
                  </a:lnTo>
                  <a:lnTo>
                    <a:pt x="791" y="696"/>
                  </a:lnTo>
                  <a:lnTo>
                    <a:pt x="788" y="688"/>
                  </a:lnTo>
                  <a:lnTo>
                    <a:pt x="783" y="678"/>
                  </a:lnTo>
                  <a:lnTo>
                    <a:pt x="779" y="671"/>
                  </a:lnTo>
                  <a:lnTo>
                    <a:pt x="776" y="663"/>
                  </a:lnTo>
                  <a:lnTo>
                    <a:pt x="774" y="657"/>
                  </a:lnTo>
                  <a:lnTo>
                    <a:pt x="739" y="656"/>
                  </a:lnTo>
                  <a:lnTo>
                    <a:pt x="711" y="661"/>
                  </a:lnTo>
                  <a:lnTo>
                    <a:pt x="687" y="669"/>
                  </a:lnTo>
                  <a:lnTo>
                    <a:pt x="667" y="681"/>
                  </a:lnTo>
                  <a:lnTo>
                    <a:pt x="647" y="690"/>
                  </a:lnTo>
                  <a:lnTo>
                    <a:pt x="626" y="701"/>
                  </a:lnTo>
                  <a:lnTo>
                    <a:pt x="603" y="708"/>
                  </a:lnTo>
                  <a:lnTo>
                    <a:pt x="575" y="712"/>
                  </a:lnTo>
                  <a:lnTo>
                    <a:pt x="567" y="697"/>
                  </a:lnTo>
                  <a:lnTo>
                    <a:pt x="560" y="683"/>
                  </a:lnTo>
                  <a:lnTo>
                    <a:pt x="552" y="670"/>
                  </a:lnTo>
                  <a:lnTo>
                    <a:pt x="543" y="658"/>
                  </a:lnTo>
                  <a:lnTo>
                    <a:pt x="534" y="644"/>
                  </a:lnTo>
                  <a:lnTo>
                    <a:pt x="527" y="633"/>
                  </a:lnTo>
                  <a:lnTo>
                    <a:pt x="519" y="621"/>
                  </a:lnTo>
                  <a:lnTo>
                    <a:pt x="513" y="612"/>
                  </a:lnTo>
                  <a:lnTo>
                    <a:pt x="473" y="611"/>
                  </a:lnTo>
                  <a:lnTo>
                    <a:pt x="445" y="620"/>
                  </a:lnTo>
                  <a:lnTo>
                    <a:pt x="424" y="637"/>
                  </a:lnTo>
                  <a:lnTo>
                    <a:pt x="408" y="658"/>
                  </a:lnTo>
                  <a:lnTo>
                    <a:pt x="393" y="677"/>
                  </a:lnTo>
                  <a:lnTo>
                    <a:pt x="377" y="696"/>
                  </a:lnTo>
                  <a:lnTo>
                    <a:pt x="357" y="708"/>
                  </a:lnTo>
                  <a:lnTo>
                    <a:pt x="332" y="712"/>
                  </a:lnTo>
                  <a:lnTo>
                    <a:pt x="325" y="700"/>
                  </a:lnTo>
                  <a:lnTo>
                    <a:pt x="318" y="689"/>
                  </a:lnTo>
                  <a:lnTo>
                    <a:pt x="311" y="676"/>
                  </a:lnTo>
                  <a:lnTo>
                    <a:pt x="305" y="664"/>
                  </a:lnTo>
                  <a:lnTo>
                    <a:pt x="298" y="651"/>
                  </a:lnTo>
                  <a:lnTo>
                    <a:pt x="292" y="638"/>
                  </a:lnTo>
                  <a:lnTo>
                    <a:pt x="285" y="625"/>
                  </a:lnTo>
                  <a:lnTo>
                    <a:pt x="279" y="612"/>
                  </a:lnTo>
                  <a:lnTo>
                    <a:pt x="231" y="621"/>
                  </a:lnTo>
                  <a:lnTo>
                    <a:pt x="188" y="631"/>
                  </a:lnTo>
                  <a:lnTo>
                    <a:pt x="146" y="636"/>
                  </a:lnTo>
                  <a:lnTo>
                    <a:pt x="108" y="635"/>
                  </a:lnTo>
                  <a:lnTo>
                    <a:pt x="73" y="621"/>
                  </a:lnTo>
                  <a:lnTo>
                    <a:pt x="43" y="597"/>
                  </a:lnTo>
                  <a:lnTo>
                    <a:pt x="18" y="555"/>
                  </a:lnTo>
                  <a:lnTo>
                    <a:pt x="0" y="496"/>
                  </a:lnTo>
                  <a:lnTo>
                    <a:pt x="22" y="489"/>
                  </a:lnTo>
                  <a:lnTo>
                    <a:pt x="65" y="485"/>
                  </a:lnTo>
                  <a:lnTo>
                    <a:pt x="122" y="483"/>
                  </a:lnTo>
                  <a:lnTo>
                    <a:pt x="190" y="483"/>
                  </a:lnTo>
                  <a:lnTo>
                    <a:pt x="259" y="482"/>
                  </a:lnTo>
                  <a:lnTo>
                    <a:pt x="325" y="480"/>
                  </a:lnTo>
                  <a:lnTo>
                    <a:pt x="381" y="479"/>
                  </a:lnTo>
                  <a:lnTo>
                    <a:pt x="422" y="477"/>
                  </a:lnTo>
                  <a:lnTo>
                    <a:pt x="547" y="434"/>
                  </a:lnTo>
                  <a:lnTo>
                    <a:pt x="645" y="404"/>
                  </a:lnTo>
                  <a:lnTo>
                    <a:pt x="721" y="380"/>
                  </a:lnTo>
                  <a:lnTo>
                    <a:pt x="785" y="355"/>
                  </a:lnTo>
                  <a:lnTo>
                    <a:pt x="840" y="318"/>
                  </a:lnTo>
                  <a:lnTo>
                    <a:pt x="896" y="267"/>
                  </a:lnTo>
                  <a:lnTo>
                    <a:pt x="957" y="193"/>
                  </a:lnTo>
                  <a:lnTo>
                    <a:pt x="1035" y="90"/>
                  </a:lnTo>
                  <a:lnTo>
                    <a:pt x="1043" y="81"/>
                  </a:lnTo>
                  <a:lnTo>
                    <a:pt x="1052" y="69"/>
                  </a:lnTo>
                  <a:lnTo>
                    <a:pt x="1061" y="55"/>
                  </a:lnTo>
                  <a:lnTo>
                    <a:pt x="1070" y="41"/>
                  </a:lnTo>
                  <a:lnTo>
                    <a:pt x="1078" y="27"/>
                  </a:lnTo>
                  <a:lnTo>
                    <a:pt x="1087" y="15"/>
                  </a:lnTo>
                  <a:lnTo>
                    <a:pt x="1096" y="5"/>
                  </a:lnTo>
                  <a:lnTo>
                    <a:pt x="1107"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08" name="Freeform 172"/>
            <p:cNvSpPr>
              <a:spLocks/>
            </p:cNvSpPr>
            <p:nvPr/>
          </p:nvSpPr>
          <p:spPr bwMode="auto">
            <a:xfrm>
              <a:off x="784" y="1789"/>
              <a:ext cx="245" cy="226"/>
            </a:xfrm>
            <a:custGeom>
              <a:avLst/>
              <a:gdLst>
                <a:gd name="T0" fmla="*/ 165 w 1129"/>
                <a:gd name="T1" fmla="*/ 151 h 755"/>
                <a:gd name="T2" fmla="*/ 235 w 1129"/>
                <a:gd name="T3" fmla="*/ 166 h 755"/>
                <a:gd name="T4" fmla="*/ 346 w 1129"/>
                <a:gd name="T5" fmla="*/ 161 h 755"/>
                <a:gd name="T6" fmla="*/ 420 w 1129"/>
                <a:gd name="T7" fmla="*/ 285 h 755"/>
                <a:gd name="T8" fmla="*/ 520 w 1129"/>
                <a:gd name="T9" fmla="*/ 264 h 755"/>
                <a:gd name="T10" fmla="*/ 613 w 1129"/>
                <a:gd name="T11" fmla="*/ 265 h 755"/>
                <a:gd name="T12" fmla="*/ 651 w 1129"/>
                <a:gd name="T13" fmla="*/ 300 h 755"/>
                <a:gd name="T14" fmla="*/ 683 w 1129"/>
                <a:gd name="T15" fmla="*/ 319 h 755"/>
                <a:gd name="T16" fmla="*/ 742 w 1129"/>
                <a:gd name="T17" fmla="*/ 288 h 755"/>
                <a:gd name="T18" fmla="*/ 810 w 1129"/>
                <a:gd name="T19" fmla="*/ 244 h 755"/>
                <a:gd name="T20" fmla="*/ 886 w 1129"/>
                <a:gd name="T21" fmla="*/ 233 h 755"/>
                <a:gd name="T22" fmla="*/ 893 w 1129"/>
                <a:gd name="T23" fmla="*/ 293 h 755"/>
                <a:gd name="T24" fmla="*/ 877 w 1129"/>
                <a:gd name="T25" fmla="*/ 344 h 755"/>
                <a:gd name="T26" fmla="*/ 912 w 1129"/>
                <a:gd name="T27" fmla="*/ 382 h 755"/>
                <a:gd name="T28" fmla="*/ 1039 w 1129"/>
                <a:gd name="T29" fmla="*/ 406 h 755"/>
                <a:gd name="T30" fmla="*/ 1119 w 1129"/>
                <a:gd name="T31" fmla="*/ 472 h 755"/>
                <a:gd name="T32" fmla="*/ 1087 w 1129"/>
                <a:gd name="T33" fmla="*/ 569 h 755"/>
                <a:gd name="T34" fmla="*/ 1066 w 1129"/>
                <a:gd name="T35" fmla="*/ 625 h 755"/>
                <a:gd name="T36" fmla="*/ 976 w 1129"/>
                <a:gd name="T37" fmla="*/ 655 h 755"/>
                <a:gd name="T38" fmla="*/ 952 w 1129"/>
                <a:gd name="T39" fmla="*/ 708 h 755"/>
                <a:gd name="T40" fmla="*/ 912 w 1129"/>
                <a:gd name="T41" fmla="*/ 722 h 755"/>
                <a:gd name="T42" fmla="*/ 857 w 1129"/>
                <a:gd name="T43" fmla="*/ 702 h 755"/>
                <a:gd name="T44" fmla="*/ 829 w 1129"/>
                <a:gd name="T45" fmla="*/ 655 h 755"/>
                <a:gd name="T46" fmla="*/ 778 w 1129"/>
                <a:gd name="T47" fmla="*/ 623 h 755"/>
                <a:gd name="T48" fmla="*/ 689 w 1129"/>
                <a:gd name="T49" fmla="*/ 660 h 755"/>
                <a:gd name="T50" fmla="*/ 554 w 1129"/>
                <a:gd name="T51" fmla="*/ 727 h 755"/>
                <a:gd name="T52" fmla="*/ 446 w 1129"/>
                <a:gd name="T53" fmla="*/ 755 h 755"/>
                <a:gd name="T54" fmla="*/ 437 w 1129"/>
                <a:gd name="T55" fmla="*/ 697 h 755"/>
                <a:gd name="T56" fmla="*/ 431 w 1129"/>
                <a:gd name="T57" fmla="*/ 669 h 755"/>
                <a:gd name="T58" fmla="*/ 391 w 1129"/>
                <a:gd name="T59" fmla="*/ 650 h 755"/>
                <a:gd name="T60" fmla="*/ 287 w 1129"/>
                <a:gd name="T61" fmla="*/ 702 h 755"/>
                <a:gd name="T62" fmla="*/ 181 w 1129"/>
                <a:gd name="T63" fmla="*/ 710 h 755"/>
                <a:gd name="T64" fmla="*/ 153 w 1129"/>
                <a:gd name="T65" fmla="*/ 647 h 755"/>
                <a:gd name="T66" fmla="*/ 157 w 1129"/>
                <a:gd name="T67" fmla="*/ 587 h 755"/>
                <a:gd name="T68" fmla="*/ 166 w 1129"/>
                <a:gd name="T69" fmla="*/ 521 h 755"/>
                <a:gd name="T70" fmla="*/ 159 w 1129"/>
                <a:gd name="T71" fmla="*/ 508 h 755"/>
                <a:gd name="T72" fmla="*/ 148 w 1129"/>
                <a:gd name="T73" fmla="*/ 502 h 755"/>
                <a:gd name="T74" fmla="*/ 122 w 1129"/>
                <a:gd name="T75" fmla="*/ 429 h 755"/>
                <a:gd name="T76" fmla="*/ 157 w 1129"/>
                <a:gd name="T77" fmla="*/ 353 h 755"/>
                <a:gd name="T78" fmla="*/ 85 w 1129"/>
                <a:gd name="T79" fmla="*/ 302 h 755"/>
                <a:gd name="T80" fmla="*/ 7 w 1129"/>
                <a:gd name="T81" fmla="*/ 200 h 755"/>
                <a:gd name="T82" fmla="*/ 0 w 1129"/>
                <a:gd name="T83" fmla="*/ 109 h 755"/>
                <a:gd name="T84" fmla="*/ 4 w 1129"/>
                <a:gd name="T85" fmla="*/ 8 h 755"/>
                <a:gd name="T86" fmla="*/ 26 w 1129"/>
                <a:gd name="T87" fmla="*/ 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29" h="755">
                  <a:moveTo>
                    <a:pt x="32" y="0"/>
                  </a:moveTo>
                  <a:lnTo>
                    <a:pt x="112" y="96"/>
                  </a:lnTo>
                  <a:lnTo>
                    <a:pt x="165" y="151"/>
                  </a:lnTo>
                  <a:lnTo>
                    <a:pt x="198" y="175"/>
                  </a:lnTo>
                  <a:lnTo>
                    <a:pt x="219" y="178"/>
                  </a:lnTo>
                  <a:lnTo>
                    <a:pt x="235" y="166"/>
                  </a:lnTo>
                  <a:lnTo>
                    <a:pt x="257" y="154"/>
                  </a:lnTo>
                  <a:lnTo>
                    <a:pt x="290" y="148"/>
                  </a:lnTo>
                  <a:lnTo>
                    <a:pt x="346" y="161"/>
                  </a:lnTo>
                  <a:lnTo>
                    <a:pt x="367" y="229"/>
                  </a:lnTo>
                  <a:lnTo>
                    <a:pt x="392" y="268"/>
                  </a:lnTo>
                  <a:lnTo>
                    <a:pt x="420" y="285"/>
                  </a:lnTo>
                  <a:lnTo>
                    <a:pt x="452" y="287"/>
                  </a:lnTo>
                  <a:lnTo>
                    <a:pt x="484" y="277"/>
                  </a:lnTo>
                  <a:lnTo>
                    <a:pt x="520" y="264"/>
                  </a:lnTo>
                  <a:lnTo>
                    <a:pt x="558" y="253"/>
                  </a:lnTo>
                  <a:lnTo>
                    <a:pt x="599" y="251"/>
                  </a:lnTo>
                  <a:lnTo>
                    <a:pt x="613" y="265"/>
                  </a:lnTo>
                  <a:lnTo>
                    <a:pt x="627" y="280"/>
                  </a:lnTo>
                  <a:lnTo>
                    <a:pt x="639" y="290"/>
                  </a:lnTo>
                  <a:lnTo>
                    <a:pt x="651" y="300"/>
                  </a:lnTo>
                  <a:lnTo>
                    <a:pt x="662" y="307"/>
                  </a:lnTo>
                  <a:lnTo>
                    <a:pt x="672" y="314"/>
                  </a:lnTo>
                  <a:lnTo>
                    <a:pt x="683" y="319"/>
                  </a:lnTo>
                  <a:lnTo>
                    <a:pt x="697" y="323"/>
                  </a:lnTo>
                  <a:lnTo>
                    <a:pt x="720" y="306"/>
                  </a:lnTo>
                  <a:lnTo>
                    <a:pt x="742" y="288"/>
                  </a:lnTo>
                  <a:lnTo>
                    <a:pt x="765" y="271"/>
                  </a:lnTo>
                  <a:lnTo>
                    <a:pt x="787" y="257"/>
                  </a:lnTo>
                  <a:lnTo>
                    <a:pt x="810" y="244"/>
                  </a:lnTo>
                  <a:lnTo>
                    <a:pt x="835" y="236"/>
                  </a:lnTo>
                  <a:lnTo>
                    <a:pt x="859" y="232"/>
                  </a:lnTo>
                  <a:lnTo>
                    <a:pt x="886" y="233"/>
                  </a:lnTo>
                  <a:lnTo>
                    <a:pt x="892" y="255"/>
                  </a:lnTo>
                  <a:lnTo>
                    <a:pt x="895" y="275"/>
                  </a:lnTo>
                  <a:lnTo>
                    <a:pt x="893" y="293"/>
                  </a:lnTo>
                  <a:lnTo>
                    <a:pt x="891" y="312"/>
                  </a:lnTo>
                  <a:lnTo>
                    <a:pt x="883" y="327"/>
                  </a:lnTo>
                  <a:lnTo>
                    <a:pt x="877" y="344"/>
                  </a:lnTo>
                  <a:lnTo>
                    <a:pt x="872" y="359"/>
                  </a:lnTo>
                  <a:lnTo>
                    <a:pt x="868" y="377"/>
                  </a:lnTo>
                  <a:lnTo>
                    <a:pt x="912" y="382"/>
                  </a:lnTo>
                  <a:lnTo>
                    <a:pt x="956" y="387"/>
                  </a:lnTo>
                  <a:lnTo>
                    <a:pt x="998" y="395"/>
                  </a:lnTo>
                  <a:lnTo>
                    <a:pt x="1039" y="406"/>
                  </a:lnTo>
                  <a:lnTo>
                    <a:pt x="1073" y="421"/>
                  </a:lnTo>
                  <a:lnTo>
                    <a:pt x="1100" y="443"/>
                  </a:lnTo>
                  <a:lnTo>
                    <a:pt x="1119" y="472"/>
                  </a:lnTo>
                  <a:lnTo>
                    <a:pt x="1129" y="512"/>
                  </a:lnTo>
                  <a:lnTo>
                    <a:pt x="1102" y="543"/>
                  </a:lnTo>
                  <a:lnTo>
                    <a:pt x="1087" y="569"/>
                  </a:lnTo>
                  <a:lnTo>
                    <a:pt x="1080" y="591"/>
                  </a:lnTo>
                  <a:lnTo>
                    <a:pt x="1076" y="610"/>
                  </a:lnTo>
                  <a:lnTo>
                    <a:pt x="1066" y="625"/>
                  </a:lnTo>
                  <a:lnTo>
                    <a:pt x="1051" y="638"/>
                  </a:lnTo>
                  <a:lnTo>
                    <a:pt x="1022" y="647"/>
                  </a:lnTo>
                  <a:lnTo>
                    <a:pt x="976" y="655"/>
                  </a:lnTo>
                  <a:lnTo>
                    <a:pt x="968" y="678"/>
                  </a:lnTo>
                  <a:lnTo>
                    <a:pt x="961" y="696"/>
                  </a:lnTo>
                  <a:lnTo>
                    <a:pt x="952" y="708"/>
                  </a:lnTo>
                  <a:lnTo>
                    <a:pt x="942" y="717"/>
                  </a:lnTo>
                  <a:lnTo>
                    <a:pt x="927" y="721"/>
                  </a:lnTo>
                  <a:lnTo>
                    <a:pt x="912" y="722"/>
                  </a:lnTo>
                  <a:lnTo>
                    <a:pt x="892" y="721"/>
                  </a:lnTo>
                  <a:lnTo>
                    <a:pt x="868" y="720"/>
                  </a:lnTo>
                  <a:lnTo>
                    <a:pt x="857" y="702"/>
                  </a:lnTo>
                  <a:lnTo>
                    <a:pt x="849" y="685"/>
                  </a:lnTo>
                  <a:lnTo>
                    <a:pt x="840" y="670"/>
                  </a:lnTo>
                  <a:lnTo>
                    <a:pt x="829" y="655"/>
                  </a:lnTo>
                  <a:lnTo>
                    <a:pt x="815" y="642"/>
                  </a:lnTo>
                  <a:lnTo>
                    <a:pt x="799" y="632"/>
                  </a:lnTo>
                  <a:lnTo>
                    <a:pt x="778" y="623"/>
                  </a:lnTo>
                  <a:lnTo>
                    <a:pt x="752" y="620"/>
                  </a:lnTo>
                  <a:lnTo>
                    <a:pt x="724" y="638"/>
                  </a:lnTo>
                  <a:lnTo>
                    <a:pt x="689" y="660"/>
                  </a:lnTo>
                  <a:lnTo>
                    <a:pt x="646" y="683"/>
                  </a:lnTo>
                  <a:lnTo>
                    <a:pt x="601" y="706"/>
                  </a:lnTo>
                  <a:lnTo>
                    <a:pt x="554" y="727"/>
                  </a:lnTo>
                  <a:lnTo>
                    <a:pt x="511" y="743"/>
                  </a:lnTo>
                  <a:lnTo>
                    <a:pt x="473" y="753"/>
                  </a:lnTo>
                  <a:lnTo>
                    <a:pt x="446" y="755"/>
                  </a:lnTo>
                  <a:lnTo>
                    <a:pt x="442" y="730"/>
                  </a:lnTo>
                  <a:lnTo>
                    <a:pt x="440" y="711"/>
                  </a:lnTo>
                  <a:lnTo>
                    <a:pt x="437" y="697"/>
                  </a:lnTo>
                  <a:lnTo>
                    <a:pt x="436" y="686"/>
                  </a:lnTo>
                  <a:lnTo>
                    <a:pt x="434" y="677"/>
                  </a:lnTo>
                  <a:lnTo>
                    <a:pt x="431" y="669"/>
                  </a:lnTo>
                  <a:lnTo>
                    <a:pt x="429" y="658"/>
                  </a:lnTo>
                  <a:lnTo>
                    <a:pt x="427" y="647"/>
                  </a:lnTo>
                  <a:lnTo>
                    <a:pt x="391" y="650"/>
                  </a:lnTo>
                  <a:lnTo>
                    <a:pt x="357" y="664"/>
                  </a:lnTo>
                  <a:lnTo>
                    <a:pt x="321" y="682"/>
                  </a:lnTo>
                  <a:lnTo>
                    <a:pt x="287" y="702"/>
                  </a:lnTo>
                  <a:lnTo>
                    <a:pt x="251" y="716"/>
                  </a:lnTo>
                  <a:lnTo>
                    <a:pt x="217" y="721"/>
                  </a:lnTo>
                  <a:lnTo>
                    <a:pt x="181" y="710"/>
                  </a:lnTo>
                  <a:lnTo>
                    <a:pt x="148" y="683"/>
                  </a:lnTo>
                  <a:lnTo>
                    <a:pt x="150" y="665"/>
                  </a:lnTo>
                  <a:lnTo>
                    <a:pt x="153" y="647"/>
                  </a:lnTo>
                  <a:lnTo>
                    <a:pt x="154" y="627"/>
                  </a:lnTo>
                  <a:lnTo>
                    <a:pt x="156" y="608"/>
                  </a:lnTo>
                  <a:lnTo>
                    <a:pt x="157" y="587"/>
                  </a:lnTo>
                  <a:lnTo>
                    <a:pt x="160" y="567"/>
                  </a:lnTo>
                  <a:lnTo>
                    <a:pt x="162" y="544"/>
                  </a:lnTo>
                  <a:lnTo>
                    <a:pt x="166" y="521"/>
                  </a:lnTo>
                  <a:lnTo>
                    <a:pt x="160" y="514"/>
                  </a:lnTo>
                  <a:lnTo>
                    <a:pt x="159" y="511"/>
                  </a:lnTo>
                  <a:lnTo>
                    <a:pt x="159" y="508"/>
                  </a:lnTo>
                  <a:lnTo>
                    <a:pt x="159" y="507"/>
                  </a:lnTo>
                  <a:lnTo>
                    <a:pt x="155" y="505"/>
                  </a:lnTo>
                  <a:lnTo>
                    <a:pt x="148" y="502"/>
                  </a:lnTo>
                  <a:lnTo>
                    <a:pt x="134" y="498"/>
                  </a:lnTo>
                  <a:lnTo>
                    <a:pt x="112" y="494"/>
                  </a:lnTo>
                  <a:lnTo>
                    <a:pt x="122" y="429"/>
                  </a:lnTo>
                  <a:lnTo>
                    <a:pt x="136" y="390"/>
                  </a:lnTo>
                  <a:lnTo>
                    <a:pt x="150" y="366"/>
                  </a:lnTo>
                  <a:lnTo>
                    <a:pt x="157" y="353"/>
                  </a:lnTo>
                  <a:lnTo>
                    <a:pt x="152" y="342"/>
                  </a:lnTo>
                  <a:lnTo>
                    <a:pt x="130" y="328"/>
                  </a:lnTo>
                  <a:lnTo>
                    <a:pt x="85" y="302"/>
                  </a:lnTo>
                  <a:lnTo>
                    <a:pt x="14" y="261"/>
                  </a:lnTo>
                  <a:lnTo>
                    <a:pt x="10" y="229"/>
                  </a:lnTo>
                  <a:lnTo>
                    <a:pt x="7" y="200"/>
                  </a:lnTo>
                  <a:lnTo>
                    <a:pt x="3" y="170"/>
                  </a:lnTo>
                  <a:lnTo>
                    <a:pt x="2" y="141"/>
                  </a:lnTo>
                  <a:lnTo>
                    <a:pt x="0" y="109"/>
                  </a:lnTo>
                  <a:lnTo>
                    <a:pt x="0" y="78"/>
                  </a:lnTo>
                  <a:lnTo>
                    <a:pt x="1" y="43"/>
                  </a:lnTo>
                  <a:lnTo>
                    <a:pt x="4" y="8"/>
                  </a:lnTo>
                  <a:lnTo>
                    <a:pt x="14" y="2"/>
                  </a:lnTo>
                  <a:lnTo>
                    <a:pt x="21" y="0"/>
                  </a:lnTo>
                  <a:lnTo>
                    <a:pt x="26" y="0"/>
                  </a:lnTo>
                  <a:lnTo>
                    <a:pt x="32"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09" name="Freeform 173"/>
            <p:cNvSpPr>
              <a:spLocks/>
            </p:cNvSpPr>
            <p:nvPr/>
          </p:nvSpPr>
          <p:spPr bwMode="auto">
            <a:xfrm>
              <a:off x="728" y="1787"/>
              <a:ext cx="39" cy="314"/>
            </a:xfrm>
            <a:custGeom>
              <a:avLst/>
              <a:gdLst>
                <a:gd name="T0" fmla="*/ 183 w 183"/>
                <a:gd name="T1" fmla="*/ 0 h 1053"/>
                <a:gd name="T2" fmla="*/ 182 w 183"/>
                <a:gd name="T3" fmla="*/ 109 h 1053"/>
                <a:gd name="T4" fmla="*/ 182 w 183"/>
                <a:gd name="T5" fmla="*/ 193 h 1053"/>
                <a:gd name="T6" fmla="*/ 182 w 183"/>
                <a:gd name="T7" fmla="*/ 257 h 1053"/>
                <a:gd name="T8" fmla="*/ 182 w 183"/>
                <a:gd name="T9" fmla="*/ 308 h 1053"/>
                <a:gd name="T10" fmla="*/ 179 w 183"/>
                <a:gd name="T11" fmla="*/ 348 h 1053"/>
                <a:gd name="T12" fmla="*/ 178 w 183"/>
                <a:gd name="T13" fmla="*/ 384 h 1053"/>
                <a:gd name="T14" fmla="*/ 176 w 183"/>
                <a:gd name="T15" fmla="*/ 422 h 1053"/>
                <a:gd name="T16" fmla="*/ 173 w 183"/>
                <a:gd name="T17" fmla="*/ 469 h 1053"/>
                <a:gd name="T18" fmla="*/ 125 w 183"/>
                <a:gd name="T19" fmla="*/ 572 h 1053"/>
                <a:gd name="T20" fmla="*/ 97 w 183"/>
                <a:gd name="T21" fmla="*/ 655 h 1053"/>
                <a:gd name="T22" fmla="*/ 87 w 183"/>
                <a:gd name="T23" fmla="*/ 720 h 1053"/>
                <a:gd name="T24" fmla="*/ 90 w 183"/>
                <a:gd name="T25" fmla="*/ 778 h 1053"/>
                <a:gd name="T26" fmla="*/ 99 w 183"/>
                <a:gd name="T27" fmla="*/ 830 h 1053"/>
                <a:gd name="T28" fmla="*/ 112 w 183"/>
                <a:gd name="T29" fmla="*/ 887 h 1053"/>
                <a:gd name="T30" fmla="*/ 122 w 183"/>
                <a:gd name="T31" fmla="*/ 952 h 1053"/>
                <a:gd name="T32" fmla="*/ 128 w 183"/>
                <a:gd name="T33" fmla="*/ 1034 h 1053"/>
                <a:gd name="T34" fmla="*/ 125 w 183"/>
                <a:gd name="T35" fmla="*/ 1039 h 1053"/>
                <a:gd name="T36" fmla="*/ 118 w 183"/>
                <a:gd name="T37" fmla="*/ 1040 h 1053"/>
                <a:gd name="T38" fmla="*/ 107 w 183"/>
                <a:gd name="T39" fmla="*/ 1040 h 1053"/>
                <a:gd name="T40" fmla="*/ 95 w 183"/>
                <a:gd name="T41" fmla="*/ 1040 h 1053"/>
                <a:gd name="T42" fmla="*/ 82 w 183"/>
                <a:gd name="T43" fmla="*/ 1039 h 1053"/>
                <a:gd name="T44" fmla="*/ 70 w 183"/>
                <a:gd name="T45" fmla="*/ 1040 h 1053"/>
                <a:gd name="T46" fmla="*/ 61 w 183"/>
                <a:gd name="T47" fmla="*/ 1045 h 1053"/>
                <a:gd name="T48" fmla="*/ 56 w 183"/>
                <a:gd name="T49" fmla="*/ 1053 h 1053"/>
                <a:gd name="T50" fmla="*/ 25 w 183"/>
                <a:gd name="T51" fmla="*/ 1015 h 1053"/>
                <a:gd name="T52" fmla="*/ 8 w 183"/>
                <a:gd name="T53" fmla="*/ 922 h 1053"/>
                <a:gd name="T54" fmla="*/ 0 w 183"/>
                <a:gd name="T55" fmla="*/ 786 h 1053"/>
                <a:gd name="T56" fmla="*/ 1 w 183"/>
                <a:gd name="T57" fmla="*/ 630 h 1053"/>
                <a:gd name="T58" fmla="*/ 6 w 183"/>
                <a:gd name="T59" fmla="*/ 466 h 1053"/>
                <a:gd name="T60" fmla="*/ 16 w 183"/>
                <a:gd name="T61" fmla="*/ 313 h 1053"/>
                <a:gd name="T62" fmla="*/ 24 w 183"/>
                <a:gd name="T63" fmla="*/ 189 h 1053"/>
                <a:gd name="T64" fmla="*/ 30 w 183"/>
                <a:gd name="T65" fmla="*/ 108 h 1053"/>
                <a:gd name="T66" fmla="*/ 35 w 183"/>
                <a:gd name="T67" fmla="*/ 104 h 1053"/>
                <a:gd name="T68" fmla="*/ 40 w 183"/>
                <a:gd name="T69" fmla="*/ 102 h 1053"/>
                <a:gd name="T70" fmla="*/ 45 w 183"/>
                <a:gd name="T71" fmla="*/ 100 h 1053"/>
                <a:gd name="T72" fmla="*/ 54 w 183"/>
                <a:gd name="T73" fmla="*/ 99 h 1053"/>
                <a:gd name="T74" fmla="*/ 63 w 183"/>
                <a:gd name="T75" fmla="*/ 96 h 1053"/>
                <a:gd name="T76" fmla="*/ 77 w 183"/>
                <a:gd name="T77" fmla="*/ 95 h 1053"/>
                <a:gd name="T78" fmla="*/ 95 w 183"/>
                <a:gd name="T79" fmla="*/ 93 h 1053"/>
                <a:gd name="T80" fmla="*/ 120 w 183"/>
                <a:gd name="T81" fmla="*/ 90 h 1053"/>
                <a:gd name="T82" fmla="*/ 134 w 183"/>
                <a:gd name="T83" fmla="*/ 72 h 1053"/>
                <a:gd name="T84" fmla="*/ 146 w 183"/>
                <a:gd name="T85" fmla="*/ 58 h 1053"/>
                <a:gd name="T86" fmla="*/ 156 w 183"/>
                <a:gd name="T87" fmla="*/ 43 h 1053"/>
                <a:gd name="T88" fmla="*/ 164 w 183"/>
                <a:gd name="T89" fmla="*/ 31 h 1053"/>
                <a:gd name="T90" fmla="*/ 170 w 183"/>
                <a:gd name="T91" fmla="*/ 19 h 1053"/>
                <a:gd name="T92" fmla="*/ 175 w 183"/>
                <a:gd name="T93" fmla="*/ 11 h 1053"/>
                <a:gd name="T94" fmla="*/ 178 w 183"/>
                <a:gd name="T95" fmla="*/ 4 h 1053"/>
                <a:gd name="T96" fmla="*/ 183 w 183"/>
                <a:gd name="T97" fmla="*/ 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 h="1053">
                  <a:moveTo>
                    <a:pt x="183" y="0"/>
                  </a:moveTo>
                  <a:lnTo>
                    <a:pt x="182" y="109"/>
                  </a:lnTo>
                  <a:lnTo>
                    <a:pt x="182" y="193"/>
                  </a:lnTo>
                  <a:lnTo>
                    <a:pt x="182" y="257"/>
                  </a:lnTo>
                  <a:lnTo>
                    <a:pt x="182" y="308"/>
                  </a:lnTo>
                  <a:lnTo>
                    <a:pt x="179" y="348"/>
                  </a:lnTo>
                  <a:lnTo>
                    <a:pt x="178" y="384"/>
                  </a:lnTo>
                  <a:lnTo>
                    <a:pt x="176" y="422"/>
                  </a:lnTo>
                  <a:lnTo>
                    <a:pt x="173" y="469"/>
                  </a:lnTo>
                  <a:lnTo>
                    <a:pt x="125" y="572"/>
                  </a:lnTo>
                  <a:lnTo>
                    <a:pt x="97" y="655"/>
                  </a:lnTo>
                  <a:lnTo>
                    <a:pt x="87" y="720"/>
                  </a:lnTo>
                  <a:lnTo>
                    <a:pt x="90" y="778"/>
                  </a:lnTo>
                  <a:lnTo>
                    <a:pt x="99" y="830"/>
                  </a:lnTo>
                  <a:lnTo>
                    <a:pt x="112" y="887"/>
                  </a:lnTo>
                  <a:lnTo>
                    <a:pt x="122" y="952"/>
                  </a:lnTo>
                  <a:lnTo>
                    <a:pt x="128" y="1034"/>
                  </a:lnTo>
                  <a:lnTo>
                    <a:pt x="125" y="1039"/>
                  </a:lnTo>
                  <a:lnTo>
                    <a:pt x="118" y="1040"/>
                  </a:lnTo>
                  <a:lnTo>
                    <a:pt x="107" y="1040"/>
                  </a:lnTo>
                  <a:lnTo>
                    <a:pt x="95" y="1040"/>
                  </a:lnTo>
                  <a:lnTo>
                    <a:pt x="82" y="1039"/>
                  </a:lnTo>
                  <a:lnTo>
                    <a:pt x="70" y="1040"/>
                  </a:lnTo>
                  <a:lnTo>
                    <a:pt x="61" y="1045"/>
                  </a:lnTo>
                  <a:lnTo>
                    <a:pt x="56" y="1053"/>
                  </a:lnTo>
                  <a:lnTo>
                    <a:pt x="25" y="1015"/>
                  </a:lnTo>
                  <a:lnTo>
                    <a:pt x="8" y="922"/>
                  </a:lnTo>
                  <a:lnTo>
                    <a:pt x="0" y="786"/>
                  </a:lnTo>
                  <a:lnTo>
                    <a:pt x="1" y="630"/>
                  </a:lnTo>
                  <a:lnTo>
                    <a:pt x="6" y="466"/>
                  </a:lnTo>
                  <a:lnTo>
                    <a:pt x="16" y="313"/>
                  </a:lnTo>
                  <a:lnTo>
                    <a:pt x="24" y="189"/>
                  </a:lnTo>
                  <a:lnTo>
                    <a:pt x="30" y="108"/>
                  </a:lnTo>
                  <a:lnTo>
                    <a:pt x="35" y="104"/>
                  </a:lnTo>
                  <a:lnTo>
                    <a:pt x="40" y="102"/>
                  </a:lnTo>
                  <a:lnTo>
                    <a:pt x="45" y="100"/>
                  </a:lnTo>
                  <a:lnTo>
                    <a:pt x="54" y="99"/>
                  </a:lnTo>
                  <a:lnTo>
                    <a:pt x="63" y="96"/>
                  </a:lnTo>
                  <a:lnTo>
                    <a:pt x="77" y="95"/>
                  </a:lnTo>
                  <a:lnTo>
                    <a:pt x="95" y="93"/>
                  </a:lnTo>
                  <a:lnTo>
                    <a:pt x="120" y="90"/>
                  </a:lnTo>
                  <a:lnTo>
                    <a:pt x="134" y="72"/>
                  </a:lnTo>
                  <a:lnTo>
                    <a:pt x="146" y="58"/>
                  </a:lnTo>
                  <a:lnTo>
                    <a:pt x="156" y="43"/>
                  </a:lnTo>
                  <a:lnTo>
                    <a:pt x="164" y="31"/>
                  </a:lnTo>
                  <a:lnTo>
                    <a:pt x="170" y="19"/>
                  </a:lnTo>
                  <a:lnTo>
                    <a:pt x="175" y="11"/>
                  </a:lnTo>
                  <a:lnTo>
                    <a:pt x="178" y="4"/>
                  </a:lnTo>
                  <a:lnTo>
                    <a:pt x="18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10" name="Freeform 174"/>
            <p:cNvSpPr>
              <a:spLocks/>
            </p:cNvSpPr>
            <p:nvPr/>
          </p:nvSpPr>
          <p:spPr bwMode="auto">
            <a:xfrm>
              <a:off x="752" y="1951"/>
              <a:ext cx="281" cy="173"/>
            </a:xfrm>
            <a:custGeom>
              <a:avLst/>
              <a:gdLst>
                <a:gd name="T0" fmla="*/ 249 w 1297"/>
                <a:gd name="T1" fmla="*/ 112 h 580"/>
                <a:gd name="T2" fmla="*/ 322 w 1297"/>
                <a:gd name="T3" fmla="*/ 209 h 580"/>
                <a:gd name="T4" fmla="*/ 393 w 1297"/>
                <a:gd name="T5" fmla="*/ 198 h 580"/>
                <a:gd name="T6" fmla="*/ 491 w 1297"/>
                <a:gd name="T7" fmla="*/ 154 h 580"/>
                <a:gd name="T8" fmla="*/ 559 w 1297"/>
                <a:gd name="T9" fmla="*/ 167 h 580"/>
                <a:gd name="T10" fmla="*/ 563 w 1297"/>
                <a:gd name="T11" fmla="*/ 204 h 580"/>
                <a:gd name="T12" fmla="*/ 573 w 1297"/>
                <a:gd name="T13" fmla="*/ 229 h 580"/>
                <a:gd name="T14" fmla="*/ 591 w 1297"/>
                <a:gd name="T15" fmla="*/ 250 h 580"/>
                <a:gd name="T16" fmla="*/ 643 w 1297"/>
                <a:gd name="T17" fmla="*/ 255 h 580"/>
                <a:gd name="T18" fmla="*/ 708 w 1297"/>
                <a:gd name="T19" fmla="*/ 227 h 580"/>
                <a:gd name="T20" fmla="*/ 764 w 1297"/>
                <a:gd name="T21" fmla="*/ 190 h 580"/>
                <a:gd name="T22" fmla="*/ 827 w 1297"/>
                <a:gd name="T23" fmla="*/ 169 h 580"/>
                <a:gd name="T24" fmla="*/ 888 w 1297"/>
                <a:gd name="T25" fmla="*/ 228 h 580"/>
                <a:gd name="T26" fmla="*/ 895 w 1297"/>
                <a:gd name="T27" fmla="*/ 292 h 580"/>
                <a:gd name="T28" fmla="*/ 904 w 1297"/>
                <a:gd name="T29" fmla="*/ 313 h 580"/>
                <a:gd name="T30" fmla="*/ 980 w 1297"/>
                <a:gd name="T31" fmla="*/ 318 h 580"/>
                <a:gd name="T32" fmla="*/ 1069 w 1297"/>
                <a:gd name="T33" fmla="*/ 339 h 580"/>
                <a:gd name="T34" fmla="*/ 1083 w 1297"/>
                <a:gd name="T35" fmla="*/ 370 h 580"/>
                <a:gd name="T36" fmla="*/ 1097 w 1297"/>
                <a:gd name="T37" fmla="*/ 396 h 580"/>
                <a:gd name="T38" fmla="*/ 1115 w 1297"/>
                <a:gd name="T39" fmla="*/ 420 h 580"/>
                <a:gd name="T40" fmla="*/ 1151 w 1297"/>
                <a:gd name="T41" fmla="*/ 433 h 580"/>
                <a:gd name="T42" fmla="*/ 1198 w 1297"/>
                <a:gd name="T43" fmla="*/ 428 h 580"/>
                <a:gd name="T44" fmla="*/ 1241 w 1297"/>
                <a:gd name="T45" fmla="*/ 421 h 580"/>
                <a:gd name="T46" fmla="*/ 1278 w 1297"/>
                <a:gd name="T47" fmla="*/ 414 h 580"/>
                <a:gd name="T48" fmla="*/ 1272 w 1297"/>
                <a:gd name="T49" fmla="*/ 469 h 580"/>
                <a:gd name="T50" fmla="*/ 1205 w 1297"/>
                <a:gd name="T51" fmla="*/ 509 h 580"/>
                <a:gd name="T52" fmla="*/ 1122 w 1297"/>
                <a:gd name="T53" fmla="*/ 491 h 580"/>
                <a:gd name="T54" fmla="*/ 1029 w 1297"/>
                <a:gd name="T55" fmla="*/ 458 h 580"/>
                <a:gd name="T56" fmla="*/ 937 w 1297"/>
                <a:gd name="T57" fmla="*/ 465 h 580"/>
                <a:gd name="T58" fmla="*/ 852 w 1297"/>
                <a:gd name="T59" fmla="*/ 420 h 580"/>
                <a:gd name="T60" fmla="*/ 765 w 1297"/>
                <a:gd name="T61" fmla="*/ 370 h 580"/>
                <a:gd name="T62" fmla="*/ 676 w 1297"/>
                <a:gd name="T63" fmla="*/ 440 h 580"/>
                <a:gd name="T64" fmla="*/ 621 w 1297"/>
                <a:gd name="T65" fmla="*/ 562 h 580"/>
                <a:gd name="T66" fmla="*/ 608 w 1297"/>
                <a:gd name="T67" fmla="*/ 570 h 580"/>
                <a:gd name="T68" fmla="*/ 598 w 1297"/>
                <a:gd name="T69" fmla="*/ 571 h 580"/>
                <a:gd name="T70" fmla="*/ 584 w 1297"/>
                <a:gd name="T71" fmla="*/ 568 h 580"/>
                <a:gd name="T72" fmla="*/ 540 w 1297"/>
                <a:gd name="T73" fmla="*/ 523 h 580"/>
                <a:gd name="T74" fmla="*/ 471 w 1297"/>
                <a:gd name="T75" fmla="*/ 445 h 580"/>
                <a:gd name="T76" fmla="*/ 400 w 1297"/>
                <a:gd name="T77" fmla="*/ 414 h 580"/>
                <a:gd name="T78" fmla="*/ 318 w 1297"/>
                <a:gd name="T79" fmla="*/ 482 h 580"/>
                <a:gd name="T80" fmla="*/ 258 w 1297"/>
                <a:gd name="T81" fmla="*/ 568 h 580"/>
                <a:gd name="T82" fmla="*/ 240 w 1297"/>
                <a:gd name="T83" fmla="*/ 577 h 580"/>
                <a:gd name="T84" fmla="*/ 230 w 1297"/>
                <a:gd name="T85" fmla="*/ 579 h 580"/>
                <a:gd name="T86" fmla="*/ 227 w 1297"/>
                <a:gd name="T87" fmla="*/ 561 h 580"/>
                <a:gd name="T88" fmla="*/ 205 w 1297"/>
                <a:gd name="T89" fmla="*/ 535 h 580"/>
                <a:gd name="T90" fmla="*/ 165 w 1297"/>
                <a:gd name="T91" fmla="*/ 528 h 580"/>
                <a:gd name="T92" fmla="*/ 124 w 1297"/>
                <a:gd name="T93" fmla="*/ 520 h 580"/>
                <a:gd name="T94" fmla="*/ 83 w 1297"/>
                <a:gd name="T95" fmla="*/ 509 h 580"/>
                <a:gd name="T96" fmla="*/ 66 w 1297"/>
                <a:gd name="T97" fmla="*/ 490 h 580"/>
                <a:gd name="T98" fmla="*/ 58 w 1297"/>
                <a:gd name="T99" fmla="*/ 452 h 580"/>
                <a:gd name="T100" fmla="*/ 47 w 1297"/>
                <a:gd name="T101" fmla="*/ 409 h 580"/>
                <a:gd name="T102" fmla="*/ 37 w 1297"/>
                <a:gd name="T103" fmla="*/ 371 h 580"/>
                <a:gd name="T104" fmla="*/ 41 w 1297"/>
                <a:gd name="T105" fmla="*/ 317 h 580"/>
                <a:gd name="T106" fmla="*/ 12 w 1297"/>
                <a:gd name="T107" fmla="*/ 198 h 580"/>
                <a:gd name="T108" fmla="*/ 3 w 1297"/>
                <a:gd name="T109" fmla="*/ 77 h 580"/>
                <a:gd name="T110" fmla="*/ 95 w 1297"/>
                <a:gd name="T111" fmla="*/ 3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7" h="580">
                  <a:moveTo>
                    <a:pt x="208" y="0"/>
                  </a:moveTo>
                  <a:lnTo>
                    <a:pt x="249" y="112"/>
                  </a:lnTo>
                  <a:lnTo>
                    <a:pt x="287" y="178"/>
                  </a:lnTo>
                  <a:lnTo>
                    <a:pt x="322" y="209"/>
                  </a:lnTo>
                  <a:lnTo>
                    <a:pt x="356" y="214"/>
                  </a:lnTo>
                  <a:lnTo>
                    <a:pt x="393" y="198"/>
                  </a:lnTo>
                  <a:lnTo>
                    <a:pt x="438" y="177"/>
                  </a:lnTo>
                  <a:lnTo>
                    <a:pt x="491" y="154"/>
                  </a:lnTo>
                  <a:lnTo>
                    <a:pt x="559" y="144"/>
                  </a:lnTo>
                  <a:lnTo>
                    <a:pt x="559" y="167"/>
                  </a:lnTo>
                  <a:lnTo>
                    <a:pt x="560" y="188"/>
                  </a:lnTo>
                  <a:lnTo>
                    <a:pt x="563" y="204"/>
                  </a:lnTo>
                  <a:lnTo>
                    <a:pt x="567" y="218"/>
                  </a:lnTo>
                  <a:lnTo>
                    <a:pt x="573" y="229"/>
                  </a:lnTo>
                  <a:lnTo>
                    <a:pt x="581" y="241"/>
                  </a:lnTo>
                  <a:lnTo>
                    <a:pt x="591" y="250"/>
                  </a:lnTo>
                  <a:lnTo>
                    <a:pt x="604" y="261"/>
                  </a:lnTo>
                  <a:lnTo>
                    <a:pt x="643" y="255"/>
                  </a:lnTo>
                  <a:lnTo>
                    <a:pt x="678" y="243"/>
                  </a:lnTo>
                  <a:lnTo>
                    <a:pt x="708" y="227"/>
                  </a:lnTo>
                  <a:lnTo>
                    <a:pt x="738" y="209"/>
                  </a:lnTo>
                  <a:lnTo>
                    <a:pt x="764" y="190"/>
                  </a:lnTo>
                  <a:lnTo>
                    <a:pt x="794" y="177"/>
                  </a:lnTo>
                  <a:lnTo>
                    <a:pt x="827" y="169"/>
                  </a:lnTo>
                  <a:lnTo>
                    <a:pt x="865" y="171"/>
                  </a:lnTo>
                  <a:lnTo>
                    <a:pt x="888" y="228"/>
                  </a:lnTo>
                  <a:lnTo>
                    <a:pt x="896" y="267"/>
                  </a:lnTo>
                  <a:lnTo>
                    <a:pt x="895" y="292"/>
                  </a:lnTo>
                  <a:lnTo>
                    <a:pt x="896" y="307"/>
                  </a:lnTo>
                  <a:lnTo>
                    <a:pt x="904" y="313"/>
                  </a:lnTo>
                  <a:lnTo>
                    <a:pt x="930" y="317"/>
                  </a:lnTo>
                  <a:lnTo>
                    <a:pt x="980" y="318"/>
                  </a:lnTo>
                  <a:lnTo>
                    <a:pt x="1063" y="324"/>
                  </a:lnTo>
                  <a:lnTo>
                    <a:pt x="1069" y="339"/>
                  </a:lnTo>
                  <a:lnTo>
                    <a:pt x="1076" y="356"/>
                  </a:lnTo>
                  <a:lnTo>
                    <a:pt x="1083" y="370"/>
                  </a:lnTo>
                  <a:lnTo>
                    <a:pt x="1090" y="385"/>
                  </a:lnTo>
                  <a:lnTo>
                    <a:pt x="1097" y="396"/>
                  </a:lnTo>
                  <a:lnTo>
                    <a:pt x="1106" y="409"/>
                  </a:lnTo>
                  <a:lnTo>
                    <a:pt x="1115" y="420"/>
                  </a:lnTo>
                  <a:lnTo>
                    <a:pt x="1126" y="432"/>
                  </a:lnTo>
                  <a:lnTo>
                    <a:pt x="1151" y="433"/>
                  </a:lnTo>
                  <a:lnTo>
                    <a:pt x="1176" y="432"/>
                  </a:lnTo>
                  <a:lnTo>
                    <a:pt x="1198" y="428"/>
                  </a:lnTo>
                  <a:lnTo>
                    <a:pt x="1221" y="426"/>
                  </a:lnTo>
                  <a:lnTo>
                    <a:pt x="1241" y="421"/>
                  </a:lnTo>
                  <a:lnTo>
                    <a:pt x="1260" y="418"/>
                  </a:lnTo>
                  <a:lnTo>
                    <a:pt x="1278" y="414"/>
                  </a:lnTo>
                  <a:lnTo>
                    <a:pt x="1297" y="414"/>
                  </a:lnTo>
                  <a:lnTo>
                    <a:pt x="1272" y="469"/>
                  </a:lnTo>
                  <a:lnTo>
                    <a:pt x="1242" y="500"/>
                  </a:lnTo>
                  <a:lnTo>
                    <a:pt x="1205" y="509"/>
                  </a:lnTo>
                  <a:lnTo>
                    <a:pt x="1166" y="505"/>
                  </a:lnTo>
                  <a:lnTo>
                    <a:pt x="1122" y="491"/>
                  </a:lnTo>
                  <a:lnTo>
                    <a:pt x="1076" y="473"/>
                  </a:lnTo>
                  <a:lnTo>
                    <a:pt x="1029" y="458"/>
                  </a:lnTo>
                  <a:lnTo>
                    <a:pt x="982" y="450"/>
                  </a:lnTo>
                  <a:lnTo>
                    <a:pt x="937" y="465"/>
                  </a:lnTo>
                  <a:lnTo>
                    <a:pt x="895" y="451"/>
                  </a:lnTo>
                  <a:lnTo>
                    <a:pt x="852" y="420"/>
                  </a:lnTo>
                  <a:lnTo>
                    <a:pt x="809" y="389"/>
                  </a:lnTo>
                  <a:lnTo>
                    <a:pt x="765" y="370"/>
                  </a:lnTo>
                  <a:lnTo>
                    <a:pt x="721" y="383"/>
                  </a:lnTo>
                  <a:lnTo>
                    <a:pt x="676" y="440"/>
                  </a:lnTo>
                  <a:lnTo>
                    <a:pt x="631" y="558"/>
                  </a:lnTo>
                  <a:lnTo>
                    <a:pt x="621" y="562"/>
                  </a:lnTo>
                  <a:lnTo>
                    <a:pt x="614" y="567"/>
                  </a:lnTo>
                  <a:lnTo>
                    <a:pt x="608" y="570"/>
                  </a:lnTo>
                  <a:lnTo>
                    <a:pt x="604" y="572"/>
                  </a:lnTo>
                  <a:lnTo>
                    <a:pt x="598" y="571"/>
                  </a:lnTo>
                  <a:lnTo>
                    <a:pt x="592" y="571"/>
                  </a:lnTo>
                  <a:lnTo>
                    <a:pt x="584" y="568"/>
                  </a:lnTo>
                  <a:lnTo>
                    <a:pt x="577" y="567"/>
                  </a:lnTo>
                  <a:lnTo>
                    <a:pt x="540" y="523"/>
                  </a:lnTo>
                  <a:lnTo>
                    <a:pt x="506" y="482"/>
                  </a:lnTo>
                  <a:lnTo>
                    <a:pt x="471" y="445"/>
                  </a:lnTo>
                  <a:lnTo>
                    <a:pt x="437" y="421"/>
                  </a:lnTo>
                  <a:lnTo>
                    <a:pt x="400" y="414"/>
                  </a:lnTo>
                  <a:lnTo>
                    <a:pt x="361" y="433"/>
                  </a:lnTo>
                  <a:lnTo>
                    <a:pt x="318" y="482"/>
                  </a:lnTo>
                  <a:lnTo>
                    <a:pt x="272" y="567"/>
                  </a:lnTo>
                  <a:lnTo>
                    <a:pt x="258" y="568"/>
                  </a:lnTo>
                  <a:lnTo>
                    <a:pt x="248" y="572"/>
                  </a:lnTo>
                  <a:lnTo>
                    <a:pt x="240" y="577"/>
                  </a:lnTo>
                  <a:lnTo>
                    <a:pt x="235" y="580"/>
                  </a:lnTo>
                  <a:lnTo>
                    <a:pt x="230" y="579"/>
                  </a:lnTo>
                  <a:lnTo>
                    <a:pt x="228" y="574"/>
                  </a:lnTo>
                  <a:lnTo>
                    <a:pt x="227" y="561"/>
                  </a:lnTo>
                  <a:lnTo>
                    <a:pt x="227" y="540"/>
                  </a:lnTo>
                  <a:lnTo>
                    <a:pt x="205" y="535"/>
                  </a:lnTo>
                  <a:lnTo>
                    <a:pt x="185" y="532"/>
                  </a:lnTo>
                  <a:lnTo>
                    <a:pt x="165" y="528"/>
                  </a:lnTo>
                  <a:lnTo>
                    <a:pt x="145" y="524"/>
                  </a:lnTo>
                  <a:lnTo>
                    <a:pt x="124" y="520"/>
                  </a:lnTo>
                  <a:lnTo>
                    <a:pt x="105" y="515"/>
                  </a:lnTo>
                  <a:lnTo>
                    <a:pt x="83" y="509"/>
                  </a:lnTo>
                  <a:lnTo>
                    <a:pt x="64" y="504"/>
                  </a:lnTo>
                  <a:lnTo>
                    <a:pt x="66" y="490"/>
                  </a:lnTo>
                  <a:lnTo>
                    <a:pt x="63" y="473"/>
                  </a:lnTo>
                  <a:lnTo>
                    <a:pt x="58" y="452"/>
                  </a:lnTo>
                  <a:lnTo>
                    <a:pt x="54" y="432"/>
                  </a:lnTo>
                  <a:lnTo>
                    <a:pt x="47" y="409"/>
                  </a:lnTo>
                  <a:lnTo>
                    <a:pt x="42" y="389"/>
                  </a:lnTo>
                  <a:lnTo>
                    <a:pt x="37" y="371"/>
                  </a:lnTo>
                  <a:lnTo>
                    <a:pt x="37" y="360"/>
                  </a:lnTo>
                  <a:lnTo>
                    <a:pt x="41" y="317"/>
                  </a:lnTo>
                  <a:lnTo>
                    <a:pt x="30" y="261"/>
                  </a:lnTo>
                  <a:lnTo>
                    <a:pt x="12" y="198"/>
                  </a:lnTo>
                  <a:lnTo>
                    <a:pt x="0" y="135"/>
                  </a:lnTo>
                  <a:lnTo>
                    <a:pt x="3" y="77"/>
                  </a:lnTo>
                  <a:lnTo>
                    <a:pt x="31" y="31"/>
                  </a:lnTo>
                  <a:lnTo>
                    <a:pt x="95" y="3"/>
                  </a:lnTo>
                  <a:lnTo>
                    <a:pt x="20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11" name="Freeform 175"/>
            <p:cNvSpPr>
              <a:spLocks/>
            </p:cNvSpPr>
            <p:nvPr/>
          </p:nvSpPr>
          <p:spPr bwMode="auto">
            <a:xfrm>
              <a:off x="520" y="1959"/>
              <a:ext cx="204" cy="215"/>
            </a:xfrm>
            <a:custGeom>
              <a:avLst/>
              <a:gdLst>
                <a:gd name="T0" fmla="*/ 931 w 943"/>
                <a:gd name="T1" fmla="*/ 80 h 718"/>
                <a:gd name="T2" fmla="*/ 934 w 943"/>
                <a:gd name="T3" fmla="*/ 213 h 718"/>
                <a:gd name="T4" fmla="*/ 940 w 943"/>
                <a:gd name="T5" fmla="*/ 320 h 718"/>
                <a:gd name="T6" fmla="*/ 943 w 943"/>
                <a:gd name="T7" fmla="*/ 416 h 718"/>
                <a:gd name="T8" fmla="*/ 924 w 943"/>
                <a:gd name="T9" fmla="*/ 496 h 718"/>
                <a:gd name="T10" fmla="*/ 888 w 943"/>
                <a:gd name="T11" fmla="*/ 561 h 718"/>
                <a:gd name="T12" fmla="*/ 861 w 943"/>
                <a:gd name="T13" fmla="*/ 623 h 718"/>
                <a:gd name="T14" fmla="*/ 849 w 943"/>
                <a:gd name="T15" fmla="*/ 686 h 718"/>
                <a:gd name="T16" fmla="*/ 835 w 943"/>
                <a:gd name="T17" fmla="*/ 710 h 718"/>
                <a:gd name="T18" fmla="*/ 774 w 943"/>
                <a:gd name="T19" fmla="*/ 677 h 718"/>
                <a:gd name="T20" fmla="*/ 697 w 943"/>
                <a:gd name="T21" fmla="*/ 628 h 718"/>
                <a:gd name="T22" fmla="*/ 631 w 943"/>
                <a:gd name="T23" fmla="*/ 577 h 718"/>
                <a:gd name="T24" fmla="*/ 601 w 943"/>
                <a:gd name="T25" fmla="*/ 557 h 718"/>
                <a:gd name="T26" fmla="*/ 582 w 943"/>
                <a:gd name="T27" fmla="*/ 557 h 718"/>
                <a:gd name="T28" fmla="*/ 562 w 943"/>
                <a:gd name="T29" fmla="*/ 559 h 718"/>
                <a:gd name="T30" fmla="*/ 544 w 943"/>
                <a:gd name="T31" fmla="*/ 568 h 718"/>
                <a:gd name="T32" fmla="*/ 531 w 943"/>
                <a:gd name="T33" fmla="*/ 575 h 718"/>
                <a:gd name="T34" fmla="*/ 520 w 943"/>
                <a:gd name="T35" fmla="*/ 575 h 718"/>
                <a:gd name="T36" fmla="*/ 510 w 943"/>
                <a:gd name="T37" fmla="*/ 568 h 718"/>
                <a:gd name="T38" fmla="*/ 510 w 943"/>
                <a:gd name="T39" fmla="*/ 557 h 718"/>
                <a:gd name="T40" fmla="*/ 506 w 943"/>
                <a:gd name="T41" fmla="*/ 545 h 718"/>
                <a:gd name="T42" fmla="*/ 469 w 943"/>
                <a:gd name="T43" fmla="*/ 538 h 718"/>
                <a:gd name="T44" fmla="*/ 422 w 943"/>
                <a:gd name="T45" fmla="*/ 555 h 718"/>
                <a:gd name="T46" fmla="*/ 385 w 943"/>
                <a:gd name="T47" fmla="*/ 577 h 718"/>
                <a:gd name="T48" fmla="*/ 345 w 943"/>
                <a:gd name="T49" fmla="*/ 589 h 718"/>
                <a:gd name="T50" fmla="*/ 328 w 943"/>
                <a:gd name="T51" fmla="*/ 562 h 718"/>
                <a:gd name="T52" fmla="*/ 347 w 943"/>
                <a:gd name="T53" fmla="*/ 525 h 718"/>
                <a:gd name="T54" fmla="*/ 366 w 943"/>
                <a:gd name="T55" fmla="*/ 489 h 718"/>
                <a:gd name="T56" fmla="*/ 376 w 943"/>
                <a:gd name="T57" fmla="*/ 442 h 718"/>
                <a:gd name="T58" fmla="*/ 362 w 943"/>
                <a:gd name="T59" fmla="*/ 411 h 718"/>
                <a:gd name="T60" fmla="*/ 332 w 943"/>
                <a:gd name="T61" fmla="*/ 416 h 718"/>
                <a:gd name="T62" fmla="*/ 296 w 943"/>
                <a:gd name="T63" fmla="*/ 428 h 718"/>
                <a:gd name="T64" fmla="*/ 250 w 943"/>
                <a:gd name="T65" fmla="*/ 437 h 718"/>
                <a:gd name="T66" fmla="*/ 216 w 943"/>
                <a:gd name="T67" fmla="*/ 428 h 718"/>
                <a:gd name="T68" fmla="*/ 211 w 943"/>
                <a:gd name="T69" fmla="*/ 396 h 718"/>
                <a:gd name="T70" fmla="*/ 212 w 943"/>
                <a:gd name="T71" fmla="*/ 357 h 718"/>
                <a:gd name="T72" fmla="*/ 219 w 943"/>
                <a:gd name="T73" fmla="*/ 315 h 718"/>
                <a:gd name="T74" fmla="*/ 198 w 943"/>
                <a:gd name="T75" fmla="*/ 288 h 718"/>
                <a:gd name="T76" fmla="*/ 122 w 943"/>
                <a:gd name="T77" fmla="*/ 281 h 718"/>
                <a:gd name="T78" fmla="*/ 42 w 943"/>
                <a:gd name="T79" fmla="*/ 262 h 718"/>
                <a:gd name="T80" fmla="*/ 0 w 943"/>
                <a:gd name="T81" fmla="*/ 208 h 718"/>
                <a:gd name="T82" fmla="*/ 13 w 943"/>
                <a:gd name="T83" fmla="*/ 161 h 718"/>
                <a:gd name="T84" fmla="*/ 27 w 943"/>
                <a:gd name="T85" fmla="*/ 161 h 718"/>
                <a:gd name="T86" fmla="*/ 101 w 943"/>
                <a:gd name="T87" fmla="*/ 196 h 718"/>
                <a:gd name="T88" fmla="*/ 312 w 943"/>
                <a:gd name="T89" fmla="*/ 199 h 718"/>
                <a:gd name="T90" fmla="*/ 561 w 943"/>
                <a:gd name="T91" fmla="*/ 143 h 718"/>
                <a:gd name="T92" fmla="*/ 768 w 943"/>
                <a:gd name="T93" fmla="*/ 72 h 718"/>
                <a:gd name="T94" fmla="*/ 842 w 943"/>
                <a:gd name="T95" fmla="*/ 41 h 718"/>
                <a:gd name="T96" fmla="*/ 866 w 943"/>
                <a:gd name="T97" fmla="*/ 28 h 718"/>
                <a:gd name="T98" fmla="*/ 894 w 943"/>
                <a:gd name="T99" fmla="*/ 13 h 718"/>
                <a:gd name="T100" fmla="*/ 920 w 943"/>
                <a:gd name="T101" fmla="*/ 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3" h="718">
                  <a:moveTo>
                    <a:pt x="933" y="0"/>
                  </a:moveTo>
                  <a:lnTo>
                    <a:pt x="931" y="80"/>
                  </a:lnTo>
                  <a:lnTo>
                    <a:pt x="932" y="151"/>
                  </a:lnTo>
                  <a:lnTo>
                    <a:pt x="934" y="213"/>
                  </a:lnTo>
                  <a:lnTo>
                    <a:pt x="938" y="270"/>
                  </a:lnTo>
                  <a:lnTo>
                    <a:pt x="940" y="320"/>
                  </a:lnTo>
                  <a:lnTo>
                    <a:pt x="943" y="368"/>
                  </a:lnTo>
                  <a:lnTo>
                    <a:pt x="943" y="416"/>
                  </a:lnTo>
                  <a:lnTo>
                    <a:pt x="943" y="467"/>
                  </a:lnTo>
                  <a:lnTo>
                    <a:pt x="924" y="496"/>
                  </a:lnTo>
                  <a:lnTo>
                    <a:pt x="906" y="528"/>
                  </a:lnTo>
                  <a:lnTo>
                    <a:pt x="888" y="561"/>
                  </a:lnTo>
                  <a:lnTo>
                    <a:pt x="874" y="593"/>
                  </a:lnTo>
                  <a:lnTo>
                    <a:pt x="861" y="623"/>
                  </a:lnTo>
                  <a:lnTo>
                    <a:pt x="853" y="655"/>
                  </a:lnTo>
                  <a:lnTo>
                    <a:pt x="849" y="686"/>
                  </a:lnTo>
                  <a:lnTo>
                    <a:pt x="853" y="718"/>
                  </a:lnTo>
                  <a:lnTo>
                    <a:pt x="835" y="710"/>
                  </a:lnTo>
                  <a:lnTo>
                    <a:pt x="809" y="696"/>
                  </a:lnTo>
                  <a:lnTo>
                    <a:pt x="774" y="677"/>
                  </a:lnTo>
                  <a:lnTo>
                    <a:pt x="738" y="654"/>
                  </a:lnTo>
                  <a:lnTo>
                    <a:pt x="697" y="628"/>
                  </a:lnTo>
                  <a:lnTo>
                    <a:pt x="662" y="602"/>
                  </a:lnTo>
                  <a:lnTo>
                    <a:pt x="631" y="577"/>
                  </a:lnTo>
                  <a:lnTo>
                    <a:pt x="609" y="557"/>
                  </a:lnTo>
                  <a:lnTo>
                    <a:pt x="601" y="557"/>
                  </a:lnTo>
                  <a:lnTo>
                    <a:pt x="593" y="557"/>
                  </a:lnTo>
                  <a:lnTo>
                    <a:pt x="582" y="557"/>
                  </a:lnTo>
                  <a:lnTo>
                    <a:pt x="573" y="558"/>
                  </a:lnTo>
                  <a:lnTo>
                    <a:pt x="562" y="559"/>
                  </a:lnTo>
                  <a:lnTo>
                    <a:pt x="552" y="563"/>
                  </a:lnTo>
                  <a:lnTo>
                    <a:pt x="544" y="568"/>
                  </a:lnTo>
                  <a:lnTo>
                    <a:pt x="537" y="575"/>
                  </a:lnTo>
                  <a:lnTo>
                    <a:pt x="531" y="575"/>
                  </a:lnTo>
                  <a:lnTo>
                    <a:pt x="528" y="575"/>
                  </a:lnTo>
                  <a:lnTo>
                    <a:pt x="520" y="575"/>
                  </a:lnTo>
                  <a:lnTo>
                    <a:pt x="511" y="575"/>
                  </a:lnTo>
                  <a:lnTo>
                    <a:pt x="510" y="568"/>
                  </a:lnTo>
                  <a:lnTo>
                    <a:pt x="510" y="562"/>
                  </a:lnTo>
                  <a:lnTo>
                    <a:pt x="510" y="557"/>
                  </a:lnTo>
                  <a:lnTo>
                    <a:pt x="510" y="553"/>
                  </a:lnTo>
                  <a:lnTo>
                    <a:pt x="506" y="545"/>
                  </a:lnTo>
                  <a:lnTo>
                    <a:pt x="501" y="539"/>
                  </a:lnTo>
                  <a:lnTo>
                    <a:pt x="469" y="538"/>
                  </a:lnTo>
                  <a:lnTo>
                    <a:pt x="445" y="545"/>
                  </a:lnTo>
                  <a:lnTo>
                    <a:pt x="422" y="555"/>
                  </a:lnTo>
                  <a:lnTo>
                    <a:pt x="404" y="568"/>
                  </a:lnTo>
                  <a:lnTo>
                    <a:pt x="385" y="577"/>
                  </a:lnTo>
                  <a:lnTo>
                    <a:pt x="366" y="587"/>
                  </a:lnTo>
                  <a:lnTo>
                    <a:pt x="345" y="589"/>
                  </a:lnTo>
                  <a:lnTo>
                    <a:pt x="321" y="584"/>
                  </a:lnTo>
                  <a:lnTo>
                    <a:pt x="328" y="562"/>
                  </a:lnTo>
                  <a:lnTo>
                    <a:pt x="338" y="543"/>
                  </a:lnTo>
                  <a:lnTo>
                    <a:pt x="347" y="525"/>
                  </a:lnTo>
                  <a:lnTo>
                    <a:pt x="358" y="508"/>
                  </a:lnTo>
                  <a:lnTo>
                    <a:pt x="366" y="489"/>
                  </a:lnTo>
                  <a:lnTo>
                    <a:pt x="372" y="468"/>
                  </a:lnTo>
                  <a:lnTo>
                    <a:pt x="376" y="442"/>
                  </a:lnTo>
                  <a:lnTo>
                    <a:pt x="376" y="413"/>
                  </a:lnTo>
                  <a:lnTo>
                    <a:pt x="362" y="411"/>
                  </a:lnTo>
                  <a:lnTo>
                    <a:pt x="347" y="412"/>
                  </a:lnTo>
                  <a:lnTo>
                    <a:pt x="332" y="416"/>
                  </a:lnTo>
                  <a:lnTo>
                    <a:pt x="315" y="423"/>
                  </a:lnTo>
                  <a:lnTo>
                    <a:pt x="296" y="428"/>
                  </a:lnTo>
                  <a:lnTo>
                    <a:pt x="275" y="434"/>
                  </a:lnTo>
                  <a:lnTo>
                    <a:pt x="250" y="437"/>
                  </a:lnTo>
                  <a:lnTo>
                    <a:pt x="223" y="440"/>
                  </a:lnTo>
                  <a:lnTo>
                    <a:pt x="216" y="428"/>
                  </a:lnTo>
                  <a:lnTo>
                    <a:pt x="213" y="413"/>
                  </a:lnTo>
                  <a:lnTo>
                    <a:pt x="211" y="396"/>
                  </a:lnTo>
                  <a:lnTo>
                    <a:pt x="212" y="378"/>
                  </a:lnTo>
                  <a:lnTo>
                    <a:pt x="212" y="357"/>
                  </a:lnTo>
                  <a:lnTo>
                    <a:pt x="216" y="336"/>
                  </a:lnTo>
                  <a:lnTo>
                    <a:pt x="219" y="315"/>
                  </a:lnTo>
                  <a:lnTo>
                    <a:pt x="223" y="296"/>
                  </a:lnTo>
                  <a:lnTo>
                    <a:pt x="198" y="288"/>
                  </a:lnTo>
                  <a:lnTo>
                    <a:pt x="163" y="284"/>
                  </a:lnTo>
                  <a:lnTo>
                    <a:pt x="122" y="281"/>
                  </a:lnTo>
                  <a:lnTo>
                    <a:pt x="80" y="275"/>
                  </a:lnTo>
                  <a:lnTo>
                    <a:pt x="42" y="262"/>
                  </a:lnTo>
                  <a:lnTo>
                    <a:pt x="15" y="241"/>
                  </a:lnTo>
                  <a:lnTo>
                    <a:pt x="0" y="208"/>
                  </a:lnTo>
                  <a:lnTo>
                    <a:pt x="7" y="161"/>
                  </a:lnTo>
                  <a:lnTo>
                    <a:pt x="13" y="161"/>
                  </a:lnTo>
                  <a:lnTo>
                    <a:pt x="20" y="161"/>
                  </a:lnTo>
                  <a:lnTo>
                    <a:pt x="27" y="161"/>
                  </a:lnTo>
                  <a:lnTo>
                    <a:pt x="34" y="161"/>
                  </a:lnTo>
                  <a:lnTo>
                    <a:pt x="101" y="196"/>
                  </a:lnTo>
                  <a:lnTo>
                    <a:pt x="197" y="207"/>
                  </a:lnTo>
                  <a:lnTo>
                    <a:pt x="312" y="199"/>
                  </a:lnTo>
                  <a:lnTo>
                    <a:pt x="437" y="176"/>
                  </a:lnTo>
                  <a:lnTo>
                    <a:pt x="561" y="143"/>
                  </a:lnTo>
                  <a:lnTo>
                    <a:pt x="675" y="107"/>
                  </a:lnTo>
                  <a:lnTo>
                    <a:pt x="768" y="72"/>
                  </a:lnTo>
                  <a:lnTo>
                    <a:pt x="835" y="43"/>
                  </a:lnTo>
                  <a:lnTo>
                    <a:pt x="842" y="41"/>
                  </a:lnTo>
                  <a:lnTo>
                    <a:pt x="853" y="35"/>
                  </a:lnTo>
                  <a:lnTo>
                    <a:pt x="866" y="28"/>
                  </a:lnTo>
                  <a:lnTo>
                    <a:pt x="880" y="21"/>
                  </a:lnTo>
                  <a:lnTo>
                    <a:pt x="894" y="13"/>
                  </a:lnTo>
                  <a:lnTo>
                    <a:pt x="908" y="5"/>
                  </a:lnTo>
                  <a:lnTo>
                    <a:pt x="920" y="1"/>
                  </a:lnTo>
                  <a:lnTo>
                    <a:pt x="933"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12" name="Freeform 176"/>
            <p:cNvSpPr>
              <a:spLocks/>
            </p:cNvSpPr>
            <p:nvPr/>
          </p:nvSpPr>
          <p:spPr bwMode="auto">
            <a:xfrm>
              <a:off x="1008" y="2091"/>
              <a:ext cx="44" cy="60"/>
            </a:xfrm>
            <a:custGeom>
              <a:avLst/>
              <a:gdLst>
                <a:gd name="T0" fmla="*/ 189 w 201"/>
                <a:gd name="T1" fmla="*/ 0 h 201"/>
                <a:gd name="T2" fmla="*/ 200 w 201"/>
                <a:gd name="T3" fmla="*/ 77 h 201"/>
                <a:gd name="T4" fmla="*/ 201 w 201"/>
                <a:gd name="T5" fmla="*/ 137 h 201"/>
                <a:gd name="T6" fmla="*/ 190 w 201"/>
                <a:gd name="T7" fmla="*/ 177 h 201"/>
                <a:gd name="T8" fmla="*/ 171 w 201"/>
                <a:gd name="T9" fmla="*/ 200 h 201"/>
                <a:gd name="T10" fmla="*/ 142 w 201"/>
                <a:gd name="T11" fmla="*/ 201 h 201"/>
                <a:gd name="T12" fmla="*/ 104 w 201"/>
                <a:gd name="T13" fmla="*/ 183 h 201"/>
                <a:gd name="T14" fmla="*/ 56 w 201"/>
                <a:gd name="T15" fmla="*/ 147 h 201"/>
                <a:gd name="T16" fmla="*/ 0 w 201"/>
                <a:gd name="T17" fmla="*/ 90 h 201"/>
                <a:gd name="T18" fmla="*/ 23 w 201"/>
                <a:gd name="T19" fmla="*/ 77 h 201"/>
                <a:gd name="T20" fmla="*/ 46 w 201"/>
                <a:gd name="T21" fmla="*/ 64 h 201"/>
                <a:gd name="T22" fmla="*/ 68 w 201"/>
                <a:gd name="T23" fmla="*/ 48 h 201"/>
                <a:gd name="T24" fmla="*/ 91 w 201"/>
                <a:gd name="T25" fmla="*/ 34 h 201"/>
                <a:gd name="T26" fmla="*/ 113 w 201"/>
                <a:gd name="T27" fmla="*/ 20 h 201"/>
                <a:gd name="T28" fmla="*/ 137 w 201"/>
                <a:gd name="T29" fmla="*/ 9 h 201"/>
                <a:gd name="T30" fmla="*/ 162 w 201"/>
                <a:gd name="T31" fmla="*/ 2 h 201"/>
                <a:gd name="T32" fmla="*/ 189 w 201"/>
                <a:gd name="T3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1" h="201">
                  <a:moveTo>
                    <a:pt x="189" y="0"/>
                  </a:moveTo>
                  <a:lnTo>
                    <a:pt x="200" y="77"/>
                  </a:lnTo>
                  <a:lnTo>
                    <a:pt x="201" y="137"/>
                  </a:lnTo>
                  <a:lnTo>
                    <a:pt x="190" y="177"/>
                  </a:lnTo>
                  <a:lnTo>
                    <a:pt x="171" y="200"/>
                  </a:lnTo>
                  <a:lnTo>
                    <a:pt x="142" y="201"/>
                  </a:lnTo>
                  <a:lnTo>
                    <a:pt x="104" y="183"/>
                  </a:lnTo>
                  <a:lnTo>
                    <a:pt x="56" y="147"/>
                  </a:lnTo>
                  <a:lnTo>
                    <a:pt x="0" y="90"/>
                  </a:lnTo>
                  <a:lnTo>
                    <a:pt x="23" y="77"/>
                  </a:lnTo>
                  <a:lnTo>
                    <a:pt x="46" y="64"/>
                  </a:lnTo>
                  <a:lnTo>
                    <a:pt x="68" y="48"/>
                  </a:lnTo>
                  <a:lnTo>
                    <a:pt x="91" y="34"/>
                  </a:lnTo>
                  <a:lnTo>
                    <a:pt x="113" y="20"/>
                  </a:lnTo>
                  <a:lnTo>
                    <a:pt x="137" y="9"/>
                  </a:lnTo>
                  <a:lnTo>
                    <a:pt x="162" y="2"/>
                  </a:lnTo>
                  <a:lnTo>
                    <a:pt x="189"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13" name="Freeform 177"/>
            <p:cNvSpPr>
              <a:spLocks/>
            </p:cNvSpPr>
            <p:nvPr/>
          </p:nvSpPr>
          <p:spPr bwMode="auto">
            <a:xfrm>
              <a:off x="713" y="2091"/>
              <a:ext cx="287" cy="161"/>
            </a:xfrm>
            <a:custGeom>
              <a:avLst/>
              <a:gdLst>
                <a:gd name="T0" fmla="*/ 1008 w 1323"/>
                <a:gd name="T1" fmla="*/ 13 h 539"/>
                <a:gd name="T2" fmla="*/ 1070 w 1323"/>
                <a:gd name="T3" fmla="*/ 40 h 539"/>
                <a:gd name="T4" fmla="*/ 1125 w 1323"/>
                <a:gd name="T5" fmla="*/ 52 h 539"/>
                <a:gd name="T6" fmla="*/ 1186 w 1323"/>
                <a:gd name="T7" fmla="*/ 37 h 539"/>
                <a:gd name="T8" fmla="*/ 1233 w 1323"/>
                <a:gd name="T9" fmla="*/ 24 h 539"/>
                <a:gd name="T10" fmla="*/ 1253 w 1323"/>
                <a:gd name="T11" fmla="*/ 40 h 539"/>
                <a:gd name="T12" fmla="*/ 1274 w 1323"/>
                <a:gd name="T13" fmla="*/ 61 h 539"/>
                <a:gd name="T14" fmla="*/ 1303 w 1323"/>
                <a:gd name="T15" fmla="*/ 85 h 539"/>
                <a:gd name="T16" fmla="*/ 1323 w 1323"/>
                <a:gd name="T17" fmla="*/ 109 h 539"/>
                <a:gd name="T18" fmla="*/ 1323 w 1323"/>
                <a:gd name="T19" fmla="*/ 119 h 539"/>
                <a:gd name="T20" fmla="*/ 1301 w 1323"/>
                <a:gd name="T21" fmla="*/ 142 h 539"/>
                <a:gd name="T22" fmla="*/ 1280 w 1323"/>
                <a:gd name="T23" fmla="*/ 175 h 539"/>
                <a:gd name="T24" fmla="*/ 1272 w 1323"/>
                <a:gd name="T25" fmla="*/ 209 h 539"/>
                <a:gd name="T26" fmla="*/ 1271 w 1323"/>
                <a:gd name="T27" fmla="*/ 243 h 539"/>
                <a:gd name="T28" fmla="*/ 1179 w 1323"/>
                <a:gd name="T29" fmla="*/ 269 h 539"/>
                <a:gd name="T30" fmla="*/ 1094 w 1323"/>
                <a:gd name="T31" fmla="*/ 288 h 539"/>
                <a:gd name="T32" fmla="*/ 1090 w 1323"/>
                <a:gd name="T33" fmla="*/ 327 h 539"/>
                <a:gd name="T34" fmla="*/ 1116 w 1323"/>
                <a:gd name="T35" fmla="*/ 410 h 539"/>
                <a:gd name="T36" fmla="*/ 1088 w 1323"/>
                <a:gd name="T37" fmla="*/ 483 h 539"/>
                <a:gd name="T38" fmla="*/ 1029 w 1323"/>
                <a:gd name="T39" fmla="*/ 462 h 539"/>
                <a:gd name="T40" fmla="*/ 963 w 1323"/>
                <a:gd name="T41" fmla="*/ 438 h 539"/>
                <a:gd name="T42" fmla="*/ 864 w 1323"/>
                <a:gd name="T43" fmla="*/ 469 h 539"/>
                <a:gd name="T44" fmla="*/ 763 w 1323"/>
                <a:gd name="T45" fmla="*/ 523 h 539"/>
                <a:gd name="T46" fmla="*/ 700 w 1323"/>
                <a:gd name="T47" fmla="*/ 515 h 539"/>
                <a:gd name="T48" fmla="*/ 634 w 1323"/>
                <a:gd name="T49" fmla="*/ 511 h 539"/>
                <a:gd name="T50" fmla="*/ 565 w 1323"/>
                <a:gd name="T51" fmla="*/ 523 h 539"/>
                <a:gd name="T52" fmla="*/ 494 w 1323"/>
                <a:gd name="T53" fmla="*/ 525 h 539"/>
                <a:gd name="T54" fmla="*/ 438 w 1323"/>
                <a:gd name="T55" fmla="*/ 480 h 539"/>
                <a:gd name="T56" fmla="*/ 387 w 1323"/>
                <a:gd name="T57" fmla="*/ 429 h 539"/>
                <a:gd name="T58" fmla="*/ 318 w 1323"/>
                <a:gd name="T59" fmla="*/ 387 h 539"/>
                <a:gd name="T60" fmla="*/ 259 w 1323"/>
                <a:gd name="T61" fmla="*/ 327 h 539"/>
                <a:gd name="T62" fmla="*/ 198 w 1323"/>
                <a:gd name="T63" fmla="*/ 287 h 539"/>
                <a:gd name="T64" fmla="*/ 114 w 1323"/>
                <a:gd name="T65" fmla="*/ 284 h 539"/>
                <a:gd name="T66" fmla="*/ 31 w 1323"/>
                <a:gd name="T67" fmla="*/ 266 h 539"/>
                <a:gd name="T68" fmla="*/ 14 w 1323"/>
                <a:gd name="T69" fmla="*/ 145 h 539"/>
                <a:gd name="T70" fmla="*/ 115 w 1323"/>
                <a:gd name="T71" fmla="*/ 73 h 539"/>
                <a:gd name="T72" fmla="*/ 265 w 1323"/>
                <a:gd name="T73" fmla="*/ 90 h 539"/>
                <a:gd name="T74" fmla="*/ 407 w 1323"/>
                <a:gd name="T75" fmla="*/ 136 h 539"/>
                <a:gd name="T76" fmla="*/ 492 w 1323"/>
                <a:gd name="T77" fmla="*/ 128 h 539"/>
                <a:gd name="T78" fmla="*/ 523 w 1323"/>
                <a:gd name="T79" fmla="*/ 78 h 539"/>
                <a:gd name="T80" fmla="*/ 539 w 1323"/>
                <a:gd name="T81" fmla="*/ 36 h 539"/>
                <a:gd name="T82" fmla="*/ 583 w 1323"/>
                <a:gd name="T83" fmla="*/ 11 h 539"/>
                <a:gd name="T84" fmla="*/ 639 w 1323"/>
                <a:gd name="T85" fmla="*/ 14 h 539"/>
                <a:gd name="T86" fmla="*/ 668 w 1323"/>
                <a:gd name="T87" fmla="*/ 41 h 539"/>
                <a:gd name="T88" fmla="*/ 701 w 1323"/>
                <a:gd name="T89" fmla="*/ 80 h 539"/>
                <a:gd name="T90" fmla="*/ 732 w 1323"/>
                <a:gd name="T91" fmla="*/ 118 h 539"/>
                <a:gd name="T92" fmla="*/ 798 w 1323"/>
                <a:gd name="T93" fmla="*/ 125 h 539"/>
                <a:gd name="T94" fmla="*/ 852 w 1323"/>
                <a:gd name="T95" fmla="*/ 90 h 539"/>
                <a:gd name="T96" fmla="*/ 878 w 1323"/>
                <a:gd name="T97" fmla="*/ 42 h 539"/>
                <a:gd name="T98" fmla="*/ 925 w 1323"/>
                <a:gd name="T99" fmla="*/ 7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3" h="539">
                  <a:moveTo>
                    <a:pt x="973" y="0"/>
                  </a:moveTo>
                  <a:lnTo>
                    <a:pt x="1008" y="13"/>
                  </a:lnTo>
                  <a:lnTo>
                    <a:pt x="1042" y="27"/>
                  </a:lnTo>
                  <a:lnTo>
                    <a:pt x="1070" y="40"/>
                  </a:lnTo>
                  <a:lnTo>
                    <a:pt x="1099" y="49"/>
                  </a:lnTo>
                  <a:lnTo>
                    <a:pt x="1125" y="52"/>
                  </a:lnTo>
                  <a:lnTo>
                    <a:pt x="1154" y="49"/>
                  </a:lnTo>
                  <a:lnTo>
                    <a:pt x="1186" y="37"/>
                  </a:lnTo>
                  <a:lnTo>
                    <a:pt x="1224" y="17"/>
                  </a:lnTo>
                  <a:lnTo>
                    <a:pt x="1233" y="24"/>
                  </a:lnTo>
                  <a:lnTo>
                    <a:pt x="1243" y="32"/>
                  </a:lnTo>
                  <a:lnTo>
                    <a:pt x="1253" y="40"/>
                  </a:lnTo>
                  <a:lnTo>
                    <a:pt x="1263" y="51"/>
                  </a:lnTo>
                  <a:lnTo>
                    <a:pt x="1274" y="61"/>
                  </a:lnTo>
                  <a:lnTo>
                    <a:pt x="1287" y="73"/>
                  </a:lnTo>
                  <a:lnTo>
                    <a:pt x="1303" y="85"/>
                  </a:lnTo>
                  <a:lnTo>
                    <a:pt x="1323" y="99"/>
                  </a:lnTo>
                  <a:lnTo>
                    <a:pt x="1323" y="109"/>
                  </a:lnTo>
                  <a:lnTo>
                    <a:pt x="1323" y="116"/>
                  </a:lnTo>
                  <a:lnTo>
                    <a:pt x="1323" y="119"/>
                  </a:lnTo>
                  <a:lnTo>
                    <a:pt x="1323" y="125"/>
                  </a:lnTo>
                  <a:lnTo>
                    <a:pt x="1301" y="142"/>
                  </a:lnTo>
                  <a:lnTo>
                    <a:pt x="1288" y="158"/>
                  </a:lnTo>
                  <a:lnTo>
                    <a:pt x="1280" y="175"/>
                  </a:lnTo>
                  <a:lnTo>
                    <a:pt x="1275" y="193"/>
                  </a:lnTo>
                  <a:lnTo>
                    <a:pt x="1272" y="209"/>
                  </a:lnTo>
                  <a:lnTo>
                    <a:pt x="1272" y="226"/>
                  </a:lnTo>
                  <a:lnTo>
                    <a:pt x="1271" y="243"/>
                  </a:lnTo>
                  <a:lnTo>
                    <a:pt x="1269" y="260"/>
                  </a:lnTo>
                  <a:lnTo>
                    <a:pt x="1179" y="269"/>
                  </a:lnTo>
                  <a:lnTo>
                    <a:pt x="1123" y="277"/>
                  </a:lnTo>
                  <a:lnTo>
                    <a:pt x="1094" y="288"/>
                  </a:lnTo>
                  <a:lnTo>
                    <a:pt x="1085" y="304"/>
                  </a:lnTo>
                  <a:lnTo>
                    <a:pt x="1090" y="327"/>
                  </a:lnTo>
                  <a:lnTo>
                    <a:pt x="1103" y="361"/>
                  </a:lnTo>
                  <a:lnTo>
                    <a:pt x="1116" y="410"/>
                  </a:lnTo>
                  <a:lnTo>
                    <a:pt x="1126" y="476"/>
                  </a:lnTo>
                  <a:lnTo>
                    <a:pt x="1088" y="483"/>
                  </a:lnTo>
                  <a:lnTo>
                    <a:pt x="1057" y="476"/>
                  </a:lnTo>
                  <a:lnTo>
                    <a:pt x="1029" y="462"/>
                  </a:lnTo>
                  <a:lnTo>
                    <a:pt x="999" y="448"/>
                  </a:lnTo>
                  <a:lnTo>
                    <a:pt x="963" y="438"/>
                  </a:lnTo>
                  <a:lnTo>
                    <a:pt x="919" y="444"/>
                  </a:lnTo>
                  <a:lnTo>
                    <a:pt x="864" y="469"/>
                  </a:lnTo>
                  <a:lnTo>
                    <a:pt x="793" y="521"/>
                  </a:lnTo>
                  <a:lnTo>
                    <a:pt x="763" y="523"/>
                  </a:lnTo>
                  <a:lnTo>
                    <a:pt x="733" y="520"/>
                  </a:lnTo>
                  <a:lnTo>
                    <a:pt x="700" y="515"/>
                  </a:lnTo>
                  <a:lnTo>
                    <a:pt x="668" y="513"/>
                  </a:lnTo>
                  <a:lnTo>
                    <a:pt x="634" y="511"/>
                  </a:lnTo>
                  <a:lnTo>
                    <a:pt x="599" y="514"/>
                  </a:lnTo>
                  <a:lnTo>
                    <a:pt x="565" y="523"/>
                  </a:lnTo>
                  <a:lnTo>
                    <a:pt x="532" y="539"/>
                  </a:lnTo>
                  <a:lnTo>
                    <a:pt x="494" y="525"/>
                  </a:lnTo>
                  <a:lnTo>
                    <a:pt x="464" y="505"/>
                  </a:lnTo>
                  <a:lnTo>
                    <a:pt x="438" y="480"/>
                  </a:lnTo>
                  <a:lnTo>
                    <a:pt x="414" y="455"/>
                  </a:lnTo>
                  <a:lnTo>
                    <a:pt x="387" y="429"/>
                  </a:lnTo>
                  <a:lnTo>
                    <a:pt x="356" y="406"/>
                  </a:lnTo>
                  <a:lnTo>
                    <a:pt x="318" y="387"/>
                  </a:lnTo>
                  <a:lnTo>
                    <a:pt x="271" y="378"/>
                  </a:lnTo>
                  <a:lnTo>
                    <a:pt x="259" y="327"/>
                  </a:lnTo>
                  <a:lnTo>
                    <a:pt x="234" y="300"/>
                  </a:lnTo>
                  <a:lnTo>
                    <a:pt x="198" y="287"/>
                  </a:lnTo>
                  <a:lnTo>
                    <a:pt x="158" y="285"/>
                  </a:lnTo>
                  <a:lnTo>
                    <a:pt x="114" y="284"/>
                  </a:lnTo>
                  <a:lnTo>
                    <a:pt x="70" y="281"/>
                  </a:lnTo>
                  <a:lnTo>
                    <a:pt x="31" y="266"/>
                  </a:lnTo>
                  <a:lnTo>
                    <a:pt x="0" y="234"/>
                  </a:lnTo>
                  <a:lnTo>
                    <a:pt x="14" y="145"/>
                  </a:lnTo>
                  <a:lnTo>
                    <a:pt x="56" y="96"/>
                  </a:lnTo>
                  <a:lnTo>
                    <a:pt x="115" y="73"/>
                  </a:lnTo>
                  <a:lnTo>
                    <a:pt x="189" y="74"/>
                  </a:lnTo>
                  <a:lnTo>
                    <a:pt x="265" y="90"/>
                  </a:lnTo>
                  <a:lnTo>
                    <a:pt x="341" y="112"/>
                  </a:lnTo>
                  <a:lnTo>
                    <a:pt x="407" y="136"/>
                  </a:lnTo>
                  <a:lnTo>
                    <a:pt x="459" y="153"/>
                  </a:lnTo>
                  <a:lnTo>
                    <a:pt x="492" y="128"/>
                  </a:lnTo>
                  <a:lnTo>
                    <a:pt x="513" y="103"/>
                  </a:lnTo>
                  <a:lnTo>
                    <a:pt x="523" y="78"/>
                  </a:lnTo>
                  <a:lnTo>
                    <a:pt x="530" y="56"/>
                  </a:lnTo>
                  <a:lnTo>
                    <a:pt x="539" y="36"/>
                  </a:lnTo>
                  <a:lnTo>
                    <a:pt x="554" y="22"/>
                  </a:lnTo>
                  <a:lnTo>
                    <a:pt x="583" y="11"/>
                  </a:lnTo>
                  <a:lnTo>
                    <a:pt x="630" y="9"/>
                  </a:lnTo>
                  <a:lnTo>
                    <a:pt x="639" y="14"/>
                  </a:lnTo>
                  <a:lnTo>
                    <a:pt x="654" y="26"/>
                  </a:lnTo>
                  <a:lnTo>
                    <a:pt x="668" y="41"/>
                  </a:lnTo>
                  <a:lnTo>
                    <a:pt x="685" y="61"/>
                  </a:lnTo>
                  <a:lnTo>
                    <a:pt x="701" y="80"/>
                  </a:lnTo>
                  <a:lnTo>
                    <a:pt x="718" y="100"/>
                  </a:lnTo>
                  <a:lnTo>
                    <a:pt x="732" y="118"/>
                  </a:lnTo>
                  <a:lnTo>
                    <a:pt x="747" y="135"/>
                  </a:lnTo>
                  <a:lnTo>
                    <a:pt x="798" y="125"/>
                  </a:lnTo>
                  <a:lnTo>
                    <a:pt x="833" y="110"/>
                  </a:lnTo>
                  <a:lnTo>
                    <a:pt x="852" y="90"/>
                  </a:lnTo>
                  <a:lnTo>
                    <a:pt x="866" y="67"/>
                  </a:lnTo>
                  <a:lnTo>
                    <a:pt x="878" y="42"/>
                  </a:lnTo>
                  <a:lnTo>
                    <a:pt x="896" y="22"/>
                  </a:lnTo>
                  <a:lnTo>
                    <a:pt x="925" y="7"/>
                  </a:lnTo>
                  <a:lnTo>
                    <a:pt x="973"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14" name="Freeform 178"/>
            <p:cNvSpPr>
              <a:spLocks/>
            </p:cNvSpPr>
            <p:nvPr/>
          </p:nvSpPr>
          <p:spPr bwMode="auto">
            <a:xfrm>
              <a:off x="437" y="2161"/>
              <a:ext cx="291" cy="179"/>
            </a:xfrm>
            <a:custGeom>
              <a:avLst/>
              <a:gdLst>
                <a:gd name="T0" fmla="*/ 1106 w 1341"/>
                <a:gd name="T1" fmla="*/ 26 h 603"/>
                <a:gd name="T2" fmla="*/ 1171 w 1341"/>
                <a:gd name="T3" fmla="*/ 61 h 603"/>
                <a:gd name="T4" fmla="*/ 1230 w 1341"/>
                <a:gd name="T5" fmla="*/ 82 h 603"/>
                <a:gd name="T6" fmla="*/ 1286 w 1341"/>
                <a:gd name="T7" fmla="*/ 107 h 603"/>
                <a:gd name="T8" fmla="*/ 1316 w 1341"/>
                <a:gd name="T9" fmla="*/ 233 h 603"/>
                <a:gd name="T10" fmla="*/ 1320 w 1341"/>
                <a:gd name="T11" fmla="*/ 378 h 603"/>
                <a:gd name="T12" fmla="*/ 1325 w 1341"/>
                <a:gd name="T13" fmla="*/ 469 h 603"/>
                <a:gd name="T14" fmla="*/ 1333 w 1341"/>
                <a:gd name="T15" fmla="*/ 551 h 603"/>
                <a:gd name="T16" fmla="*/ 1318 w 1341"/>
                <a:gd name="T17" fmla="*/ 596 h 603"/>
                <a:gd name="T18" fmla="*/ 1273 w 1341"/>
                <a:gd name="T19" fmla="*/ 585 h 603"/>
                <a:gd name="T20" fmla="*/ 1228 w 1341"/>
                <a:gd name="T21" fmla="*/ 570 h 603"/>
                <a:gd name="T22" fmla="*/ 1186 w 1341"/>
                <a:gd name="T23" fmla="*/ 541 h 603"/>
                <a:gd name="T24" fmla="*/ 1147 w 1341"/>
                <a:gd name="T25" fmla="*/ 522 h 603"/>
                <a:gd name="T26" fmla="*/ 1119 w 1341"/>
                <a:gd name="T27" fmla="*/ 517 h 603"/>
                <a:gd name="T28" fmla="*/ 1100 w 1341"/>
                <a:gd name="T29" fmla="*/ 508 h 603"/>
                <a:gd name="T30" fmla="*/ 1081 w 1341"/>
                <a:gd name="T31" fmla="*/ 497 h 603"/>
                <a:gd name="T32" fmla="*/ 1051 w 1341"/>
                <a:gd name="T33" fmla="*/ 444 h 603"/>
                <a:gd name="T34" fmla="*/ 1011 w 1341"/>
                <a:gd name="T35" fmla="*/ 388 h 603"/>
                <a:gd name="T36" fmla="*/ 966 w 1341"/>
                <a:gd name="T37" fmla="*/ 389 h 603"/>
                <a:gd name="T38" fmla="*/ 916 w 1341"/>
                <a:gd name="T39" fmla="*/ 446 h 603"/>
                <a:gd name="T40" fmla="*/ 859 w 1341"/>
                <a:gd name="T41" fmla="*/ 497 h 603"/>
                <a:gd name="T42" fmla="*/ 809 w 1341"/>
                <a:gd name="T43" fmla="*/ 507 h 603"/>
                <a:gd name="T44" fmla="*/ 765 w 1341"/>
                <a:gd name="T45" fmla="*/ 526 h 603"/>
                <a:gd name="T46" fmla="*/ 720 w 1341"/>
                <a:gd name="T47" fmla="*/ 559 h 603"/>
                <a:gd name="T48" fmla="*/ 660 w 1341"/>
                <a:gd name="T49" fmla="*/ 578 h 603"/>
                <a:gd name="T50" fmla="*/ 622 w 1341"/>
                <a:gd name="T51" fmla="*/ 554 h 603"/>
                <a:gd name="T52" fmla="*/ 603 w 1341"/>
                <a:gd name="T53" fmla="*/ 516 h 603"/>
                <a:gd name="T54" fmla="*/ 583 w 1341"/>
                <a:gd name="T55" fmla="*/ 463 h 603"/>
                <a:gd name="T56" fmla="*/ 530 w 1341"/>
                <a:gd name="T57" fmla="*/ 434 h 603"/>
                <a:gd name="T58" fmla="*/ 478 w 1341"/>
                <a:gd name="T59" fmla="*/ 457 h 603"/>
                <a:gd name="T60" fmla="*/ 439 w 1341"/>
                <a:gd name="T61" fmla="*/ 488 h 603"/>
                <a:gd name="T62" fmla="*/ 392 w 1341"/>
                <a:gd name="T63" fmla="*/ 514 h 603"/>
                <a:gd name="T64" fmla="*/ 350 w 1341"/>
                <a:gd name="T65" fmla="*/ 509 h 603"/>
                <a:gd name="T66" fmla="*/ 341 w 1341"/>
                <a:gd name="T67" fmla="*/ 485 h 603"/>
                <a:gd name="T68" fmla="*/ 336 w 1341"/>
                <a:gd name="T69" fmla="*/ 457 h 603"/>
                <a:gd name="T70" fmla="*/ 325 w 1341"/>
                <a:gd name="T71" fmla="*/ 423 h 603"/>
                <a:gd name="T72" fmla="*/ 274 w 1341"/>
                <a:gd name="T73" fmla="*/ 401 h 603"/>
                <a:gd name="T74" fmla="*/ 172 w 1341"/>
                <a:gd name="T75" fmla="*/ 389 h 603"/>
                <a:gd name="T76" fmla="*/ 70 w 1341"/>
                <a:gd name="T77" fmla="*/ 355 h 603"/>
                <a:gd name="T78" fmla="*/ 6 w 1341"/>
                <a:gd name="T79" fmla="*/ 277 h 603"/>
                <a:gd name="T80" fmla="*/ 4 w 1341"/>
                <a:gd name="T81" fmla="*/ 215 h 603"/>
                <a:gd name="T82" fmla="*/ 12 w 1341"/>
                <a:gd name="T83" fmla="*/ 211 h 603"/>
                <a:gd name="T84" fmla="*/ 110 w 1341"/>
                <a:gd name="T85" fmla="*/ 262 h 603"/>
                <a:gd name="T86" fmla="*/ 335 w 1341"/>
                <a:gd name="T87" fmla="*/ 311 h 603"/>
                <a:gd name="T88" fmla="*/ 578 w 1341"/>
                <a:gd name="T89" fmla="*/ 292 h 603"/>
                <a:gd name="T90" fmla="*/ 800 w 1341"/>
                <a:gd name="T91" fmla="*/ 220 h 603"/>
                <a:gd name="T92" fmla="*/ 906 w 1341"/>
                <a:gd name="T93" fmla="*/ 139 h 603"/>
                <a:gd name="T94" fmla="*/ 937 w 1341"/>
                <a:gd name="T95" fmla="*/ 80 h 603"/>
                <a:gd name="T96" fmla="*/ 976 w 1341"/>
                <a:gd name="T97" fmla="*/ 31 h 603"/>
                <a:gd name="T98" fmla="*/ 1032 w 1341"/>
                <a:gd name="T99" fmla="*/ 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41" h="603">
                  <a:moveTo>
                    <a:pt x="1070" y="0"/>
                  </a:moveTo>
                  <a:lnTo>
                    <a:pt x="1106" y="26"/>
                  </a:lnTo>
                  <a:lnTo>
                    <a:pt x="1139" y="45"/>
                  </a:lnTo>
                  <a:lnTo>
                    <a:pt x="1171" y="61"/>
                  </a:lnTo>
                  <a:lnTo>
                    <a:pt x="1202" y="73"/>
                  </a:lnTo>
                  <a:lnTo>
                    <a:pt x="1230" y="82"/>
                  </a:lnTo>
                  <a:lnTo>
                    <a:pt x="1259" y="94"/>
                  </a:lnTo>
                  <a:lnTo>
                    <a:pt x="1286" y="107"/>
                  </a:lnTo>
                  <a:lnTo>
                    <a:pt x="1313" y="126"/>
                  </a:lnTo>
                  <a:lnTo>
                    <a:pt x="1316" y="233"/>
                  </a:lnTo>
                  <a:lnTo>
                    <a:pt x="1318" y="315"/>
                  </a:lnTo>
                  <a:lnTo>
                    <a:pt x="1320" y="378"/>
                  </a:lnTo>
                  <a:lnTo>
                    <a:pt x="1323" y="429"/>
                  </a:lnTo>
                  <a:lnTo>
                    <a:pt x="1325" y="469"/>
                  </a:lnTo>
                  <a:lnTo>
                    <a:pt x="1329" y="508"/>
                  </a:lnTo>
                  <a:lnTo>
                    <a:pt x="1333" y="551"/>
                  </a:lnTo>
                  <a:lnTo>
                    <a:pt x="1341" y="603"/>
                  </a:lnTo>
                  <a:lnTo>
                    <a:pt x="1318" y="596"/>
                  </a:lnTo>
                  <a:lnTo>
                    <a:pt x="1297" y="591"/>
                  </a:lnTo>
                  <a:lnTo>
                    <a:pt x="1273" y="585"/>
                  </a:lnTo>
                  <a:lnTo>
                    <a:pt x="1252" y="579"/>
                  </a:lnTo>
                  <a:lnTo>
                    <a:pt x="1228" y="570"/>
                  </a:lnTo>
                  <a:lnTo>
                    <a:pt x="1206" y="558"/>
                  </a:lnTo>
                  <a:lnTo>
                    <a:pt x="1186" y="541"/>
                  </a:lnTo>
                  <a:lnTo>
                    <a:pt x="1170" y="521"/>
                  </a:lnTo>
                  <a:lnTo>
                    <a:pt x="1147" y="522"/>
                  </a:lnTo>
                  <a:lnTo>
                    <a:pt x="1132" y="521"/>
                  </a:lnTo>
                  <a:lnTo>
                    <a:pt x="1119" y="517"/>
                  </a:lnTo>
                  <a:lnTo>
                    <a:pt x="1109" y="514"/>
                  </a:lnTo>
                  <a:lnTo>
                    <a:pt x="1100" y="508"/>
                  </a:lnTo>
                  <a:lnTo>
                    <a:pt x="1091" y="503"/>
                  </a:lnTo>
                  <a:lnTo>
                    <a:pt x="1081" y="497"/>
                  </a:lnTo>
                  <a:lnTo>
                    <a:pt x="1070" y="495"/>
                  </a:lnTo>
                  <a:lnTo>
                    <a:pt x="1051" y="444"/>
                  </a:lnTo>
                  <a:lnTo>
                    <a:pt x="1032" y="410"/>
                  </a:lnTo>
                  <a:lnTo>
                    <a:pt x="1011" y="388"/>
                  </a:lnTo>
                  <a:lnTo>
                    <a:pt x="989" y="382"/>
                  </a:lnTo>
                  <a:lnTo>
                    <a:pt x="966" y="389"/>
                  </a:lnTo>
                  <a:lnTo>
                    <a:pt x="942" y="412"/>
                  </a:lnTo>
                  <a:lnTo>
                    <a:pt x="916" y="446"/>
                  </a:lnTo>
                  <a:lnTo>
                    <a:pt x="891" y="495"/>
                  </a:lnTo>
                  <a:lnTo>
                    <a:pt x="859" y="497"/>
                  </a:lnTo>
                  <a:lnTo>
                    <a:pt x="833" y="501"/>
                  </a:lnTo>
                  <a:lnTo>
                    <a:pt x="809" y="507"/>
                  </a:lnTo>
                  <a:lnTo>
                    <a:pt x="788" y="515"/>
                  </a:lnTo>
                  <a:lnTo>
                    <a:pt x="765" y="526"/>
                  </a:lnTo>
                  <a:lnTo>
                    <a:pt x="744" y="541"/>
                  </a:lnTo>
                  <a:lnTo>
                    <a:pt x="720" y="559"/>
                  </a:lnTo>
                  <a:lnTo>
                    <a:pt x="693" y="585"/>
                  </a:lnTo>
                  <a:lnTo>
                    <a:pt x="660" y="578"/>
                  </a:lnTo>
                  <a:lnTo>
                    <a:pt x="638" y="568"/>
                  </a:lnTo>
                  <a:lnTo>
                    <a:pt x="622" y="554"/>
                  </a:lnTo>
                  <a:lnTo>
                    <a:pt x="612" y="538"/>
                  </a:lnTo>
                  <a:lnTo>
                    <a:pt x="603" y="516"/>
                  </a:lnTo>
                  <a:lnTo>
                    <a:pt x="594" y="491"/>
                  </a:lnTo>
                  <a:lnTo>
                    <a:pt x="583" y="463"/>
                  </a:lnTo>
                  <a:lnTo>
                    <a:pt x="567" y="432"/>
                  </a:lnTo>
                  <a:lnTo>
                    <a:pt x="530" y="434"/>
                  </a:lnTo>
                  <a:lnTo>
                    <a:pt x="502" y="444"/>
                  </a:lnTo>
                  <a:lnTo>
                    <a:pt x="478" y="457"/>
                  </a:lnTo>
                  <a:lnTo>
                    <a:pt x="459" y="472"/>
                  </a:lnTo>
                  <a:lnTo>
                    <a:pt x="439" y="488"/>
                  </a:lnTo>
                  <a:lnTo>
                    <a:pt x="418" y="502"/>
                  </a:lnTo>
                  <a:lnTo>
                    <a:pt x="392" y="514"/>
                  </a:lnTo>
                  <a:lnTo>
                    <a:pt x="360" y="521"/>
                  </a:lnTo>
                  <a:lnTo>
                    <a:pt x="350" y="509"/>
                  </a:lnTo>
                  <a:lnTo>
                    <a:pt x="345" y="499"/>
                  </a:lnTo>
                  <a:lnTo>
                    <a:pt x="341" y="485"/>
                  </a:lnTo>
                  <a:lnTo>
                    <a:pt x="339" y="472"/>
                  </a:lnTo>
                  <a:lnTo>
                    <a:pt x="336" y="457"/>
                  </a:lnTo>
                  <a:lnTo>
                    <a:pt x="332" y="440"/>
                  </a:lnTo>
                  <a:lnTo>
                    <a:pt x="325" y="423"/>
                  </a:lnTo>
                  <a:lnTo>
                    <a:pt x="314" y="405"/>
                  </a:lnTo>
                  <a:lnTo>
                    <a:pt x="274" y="401"/>
                  </a:lnTo>
                  <a:lnTo>
                    <a:pt x="226" y="398"/>
                  </a:lnTo>
                  <a:lnTo>
                    <a:pt x="172" y="389"/>
                  </a:lnTo>
                  <a:lnTo>
                    <a:pt x="120" y="378"/>
                  </a:lnTo>
                  <a:lnTo>
                    <a:pt x="70" y="355"/>
                  </a:lnTo>
                  <a:lnTo>
                    <a:pt x="32" y="323"/>
                  </a:lnTo>
                  <a:lnTo>
                    <a:pt x="6" y="277"/>
                  </a:lnTo>
                  <a:lnTo>
                    <a:pt x="0" y="216"/>
                  </a:lnTo>
                  <a:lnTo>
                    <a:pt x="4" y="215"/>
                  </a:lnTo>
                  <a:lnTo>
                    <a:pt x="8" y="215"/>
                  </a:lnTo>
                  <a:lnTo>
                    <a:pt x="12" y="211"/>
                  </a:lnTo>
                  <a:lnTo>
                    <a:pt x="18" y="207"/>
                  </a:lnTo>
                  <a:lnTo>
                    <a:pt x="110" y="262"/>
                  </a:lnTo>
                  <a:lnTo>
                    <a:pt x="217" y="297"/>
                  </a:lnTo>
                  <a:lnTo>
                    <a:pt x="335" y="311"/>
                  </a:lnTo>
                  <a:lnTo>
                    <a:pt x="457" y="310"/>
                  </a:lnTo>
                  <a:lnTo>
                    <a:pt x="578" y="292"/>
                  </a:lnTo>
                  <a:lnTo>
                    <a:pt x="694" y="261"/>
                  </a:lnTo>
                  <a:lnTo>
                    <a:pt x="800" y="220"/>
                  </a:lnTo>
                  <a:lnTo>
                    <a:pt x="891" y="171"/>
                  </a:lnTo>
                  <a:lnTo>
                    <a:pt x="906" y="139"/>
                  </a:lnTo>
                  <a:lnTo>
                    <a:pt x="922" y="109"/>
                  </a:lnTo>
                  <a:lnTo>
                    <a:pt x="937" y="80"/>
                  </a:lnTo>
                  <a:lnTo>
                    <a:pt x="956" y="55"/>
                  </a:lnTo>
                  <a:lnTo>
                    <a:pt x="976" y="31"/>
                  </a:lnTo>
                  <a:lnTo>
                    <a:pt x="1002" y="15"/>
                  </a:lnTo>
                  <a:lnTo>
                    <a:pt x="1032" y="4"/>
                  </a:lnTo>
                  <a:lnTo>
                    <a:pt x="1070"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15" name="Freeform 179"/>
            <p:cNvSpPr>
              <a:spLocks/>
            </p:cNvSpPr>
            <p:nvPr/>
          </p:nvSpPr>
          <p:spPr bwMode="auto">
            <a:xfrm>
              <a:off x="729" y="2185"/>
              <a:ext cx="32" cy="75"/>
            </a:xfrm>
            <a:custGeom>
              <a:avLst/>
              <a:gdLst>
                <a:gd name="T0" fmla="*/ 132 w 147"/>
                <a:gd name="T1" fmla="*/ 27 h 253"/>
                <a:gd name="T2" fmla="*/ 141 w 147"/>
                <a:gd name="T3" fmla="*/ 51 h 253"/>
                <a:gd name="T4" fmla="*/ 147 w 147"/>
                <a:gd name="T5" fmla="*/ 78 h 253"/>
                <a:gd name="T6" fmla="*/ 147 w 147"/>
                <a:gd name="T7" fmla="*/ 107 h 253"/>
                <a:gd name="T8" fmla="*/ 146 w 147"/>
                <a:gd name="T9" fmla="*/ 135 h 253"/>
                <a:gd name="T10" fmla="*/ 141 w 147"/>
                <a:gd name="T11" fmla="*/ 161 h 253"/>
                <a:gd name="T12" fmla="*/ 135 w 147"/>
                <a:gd name="T13" fmla="*/ 186 h 253"/>
                <a:gd name="T14" fmla="*/ 128 w 147"/>
                <a:gd name="T15" fmla="*/ 206 h 253"/>
                <a:gd name="T16" fmla="*/ 122 w 147"/>
                <a:gd name="T17" fmla="*/ 224 h 253"/>
                <a:gd name="T18" fmla="*/ 109 w 147"/>
                <a:gd name="T19" fmla="*/ 224 h 253"/>
                <a:gd name="T20" fmla="*/ 94 w 147"/>
                <a:gd name="T21" fmla="*/ 229 h 253"/>
                <a:gd name="T22" fmla="*/ 77 w 147"/>
                <a:gd name="T23" fmla="*/ 234 h 253"/>
                <a:gd name="T24" fmla="*/ 61 w 147"/>
                <a:gd name="T25" fmla="*/ 241 h 253"/>
                <a:gd name="T26" fmla="*/ 43 w 147"/>
                <a:gd name="T27" fmla="*/ 246 h 253"/>
                <a:gd name="T28" fmla="*/ 27 w 147"/>
                <a:gd name="T29" fmla="*/ 250 h 253"/>
                <a:gd name="T30" fmla="*/ 14 w 147"/>
                <a:gd name="T31" fmla="*/ 253 h 253"/>
                <a:gd name="T32" fmla="*/ 6 w 147"/>
                <a:gd name="T33" fmla="*/ 251 h 253"/>
                <a:gd name="T34" fmla="*/ 2 w 147"/>
                <a:gd name="T35" fmla="*/ 227 h 253"/>
                <a:gd name="T36" fmla="*/ 0 w 147"/>
                <a:gd name="T37" fmla="*/ 197 h 253"/>
                <a:gd name="T38" fmla="*/ 0 w 147"/>
                <a:gd name="T39" fmla="*/ 164 h 253"/>
                <a:gd name="T40" fmla="*/ 2 w 147"/>
                <a:gd name="T41" fmla="*/ 129 h 253"/>
                <a:gd name="T42" fmla="*/ 6 w 147"/>
                <a:gd name="T43" fmla="*/ 91 h 253"/>
                <a:gd name="T44" fmla="*/ 14 w 147"/>
                <a:gd name="T45" fmla="*/ 57 h 253"/>
                <a:gd name="T46" fmla="*/ 26 w 147"/>
                <a:gd name="T47" fmla="*/ 26 h 253"/>
                <a:gd name="T48" fmla="*/ 42 w 147"/>
                <a:gd name="T49" fmla="*/ 0 h 253"/>
                <a:gd name="T50" fmla="*/ 49 w 147"/>
                <a:gd name="T51" fmla="*/ 2 h 253"/>
                <a:gd name="T52" fmla="*/ 59 w 147"/>
                <a:gd name="T53" fmla="*/ 7 h 253"/>
                <a:gd name="T54" fmla="*/ 72 w 147"/>
                <a:gd name="T55" fmla="*/ 11 h 253"/>
                <a:gd name="T56" fmla="*/ 87 w 147"/>
                <a:gd name="T57" fmla="*/ 17 h 253"/>
                <a:gd name="T58" fmla="*/ 99 w 147"/>
                <a:gd name="T59" fmla="*/ 20 h 253"/>
                <a:gd name="T60" fmla="*/ 112 w 147"/>
                <a:gd name="T61" fmla="*/ 24 h 253"/>
                <a:gd name="T62" fmla="*/ 122 w 147"/>
                <a:gd name="T63" fmla="*/ 26 h 253"/>
                <a:gd name="T64" fmla="*/ 132 w 147"/>
                <a:gd name="T65" fmla="*/ 27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253">
                  <a:moveTo>
                    <a:pt x="132" y="27"/>
                  </a:moveTo>
                  <a:lnTo>
                    <a:pt x="141" y="51"/>
                  </a:lnTo>
                  <a:lnTo>
                    <a:pt x="147" y="78"/>
                  </a:lnTo>
                  <a:lnTo>
                    <a:pt x="147" y="107"/>
                  </a:lnTo>
                  <a:lnTo>
                    <a:pt x="146" y="135"/>
                  </a:lnTo>
                  <a:lnTo>
                    <a:pt x="141" y="161"/>
                  </a:lnTo>
                  <a:lnTo>
                    <a:pt x="135" y="186"/>
                  </a:lnTo>
                  <a:lnTo>
                    <a:pt x="128" y="206"/>
                  </a:lnTo>
                  <a:lnTo>
                    <a:pt x="122" y="224"/>
                  </a:lnTo>
                  <a:lnTo>
                    <a:pt x="109" y="224"/>
                  </a:lnTo>
                  <a:lnTo>
                    <a:pt x="94" y="229"/>
                  </a:lnTo>
                  <a:lnTo>
                    <a:pt x="77" y="234"/>
                  </a:lnTo>
                  <a:lnTo>
                    <a:pt x="61" y="241"/>
                  </a:lnTo>
                  <a:lnTo>
                    <a:pt x="43" y="246"/>
                  </a:lnTo>
                  <a:lnTo>
                    <a:pt x="27" y="250"/>
                  </a:lnTo>
                  <a:lnTo>
                    <a:pt x="14" y="253"/>
                  </a:lnTo>
                  <a:lnTo>
                    <a:pt x="6" y="251"/>
                  </a:lnTo>
                  <a:lnTo>
                    <a:pt x="2" y="227"/>
                  </a:lnTo>
                  <a:lnTo>
                    <a:pt x="0" y="197"/>
                  </a:lnTo>
                  <a:lnTo>
                    <a:pt x="0" y="164"/>
                  </a:lnTo>
                  <a:lnTo>
                    <a:pt x="2" y="129"/>
                  </a:lnTo>
                  <a:lnTo>
                    <a:pt x="6" y="91"/>
                  </a:lnTo>
                  <a:lnTo>
                    <a:pt x="14" y="57"/>
                  </a:lnTo>
                  <a:lnTo>
                    <a:pt x="26" y="26"/>
                  </a:lnTo>
                  <a:lnTo>
                    <a:pt x="42" y="0"/>
                  </a:lnTo>
                  <a:lnTo>
                    <a:pt x="49" y="2"/>
                  </a:lnTo>
                  <a:lnTo>
                    <a:pt x="59" y="7"/>
                  </a:lnTo>
                  <a:lnTo>
                    <a:pt x="72" y="11"/>
                  </a:lnTo>
                  <a:lnTo>
                    <a:pt x="87" y="17"/>
                  </a:lnTo>
                  <a:lnTo>
                    <a:pt x="99" y="20"/>
                  </a:lnTo>
                  <a:lnTo>
                    <a:pt x="112" y="24"/>
                  </a:lnTo>
                  <a:lnTo>
                    <a:pt x="122" y="26"/>
                  </a:lnTo>
                  <a:lnTo>
                    <a:pt x="132"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16" name="Freeform 180"/>
            <p:cNvSpPr>
              <a:spLocks/>
            </p:cNvSpPr>
            <p:nvPr/>
          </p:nvSpPr>
          <p:spPr bwMode="auto">
            <a:xfrm>
              <a:off x="740" y="2222"/>
              <a:ext cx="306" cy="366"/>
            </a:xfrm>
            <a:custGeom>
              <a:avLst/>
              <a:gdLst>
                <a:gd name="T0" fmla="*/ 270 w 1409"/>
                <a:gd name="T1" fmla="*/ 52 h 1224"/>
                <a:gd name="T2" fmla="*/ 306 w 1409"/>
                <a:gd name="T3" fmla="*/ 99 h 1224"/>
                <a:gd name="T4" fmla="*/ 351 w 1409"/>
                <a:gd name="T5" fmla="*/ 153 h 1224"/>
                <a:gd name="T6" fmla="*/ 516 w 1409"/>
                <a:gd name="T7" fmla="*/ 120 h 1224"/>
                <a:gd name="T8" fmla="*/ 661 w 1409"/>
                <a:gd name="T9" fmla="*/ 109 h 1224"/>
                <a:gd name="T10" fmla="*/ 764 w 1409"/>
                <a:gd name="T11" fmla="*/ 217 h 1224"/>
                <a:gd name="T12" fmla="*/ 759 w 1409"/>
                <a:gd name="T13" fmla="*/ 397 h 1224"/>
                <a:gd name="T14" fmla="*/ 856 w 1409"/>
                <a:gd name="T15" fmla="*/ 487 h 1224"/>
                <a:gd name="T16" fmla="*/ 1026 w 1409"/>
                <a:gd name="T17" fmla="*/ 569 h 1224"/>
                <a:gd name="T18" fmla="*/ 1098 w 1409"/>
                <a:gd name="T19" fmla="*/ 589 h 1224"/>
                <a:gd name="T20" fmla="*/ 1188 w 1409"/>
                <a:gd name="T21" fmla="*/ 594 h 1224"/>
                <a:gd name="T22" fmla="*/ 1216 w 1409"/>
                <a:gd name="T23" fmla="*/ 696 h 1224"/>
                <a:gd name="T24" fmla="*/ 1263 w 1409"/>
                <a:gd name="T25" fmla="*/ 727 h 1224"/>
                <a:gd name="T26" fmla="*/ 1313 w 1409"/>
                <a:gd name="T27" fmla="*/ 764 h 1224"/>
                <a:gd name="T28" fmla="*/ 1268 w 1409"/>
                <a:gd name="T29" fmla="*/ 829 h 1224"/>
                <a:gd name="T30" fmla="*/ 1233 w 1409"/>
                <a:gd name="T31" fmla="*/ 901 h 1224"/>
                <a:gd name="T32" fmla="*/ 1328 w 1409"/>
                <a:gd name="T33" fmla="*/ 966 h 1224"/>
                <a:gd name="T34" fmla="*/ 1402 w 1409"/>
                <a:gd name="T35" fmla="*/ 1017 h 1224"/>
                <a:gd name="T36" fmla="*/ 1395 w 1409"/>
                <a:gd name="T37" fmla="*/ 1134 h 1224"/>
                <a:gd name="T38" fmla="*/ 1357 w 1409"/>
                <a:gd name="T39" fmla="*/ 1134 h 1224"/>
                <a:gd name="T40" fmla="*/ 1325 w 1409"/>
                <a:gd name="T41" fmla="*/ 1134 h 1224"/>
                <a:gd name="T42" fmla="*/ 1303 w 1409"/>
                <a:gd name="T43" fmla="*/ 1145 h 1224"/>
                <a:gd name="T44" fmla="*/ 1300 w 1409"/>
                <a:gd name="T45" fmla="*/ 1181 h 1224"/>
                <a:gd name="T46" fmla="*/ 1296 w 1409"/>
                <a:gd name="T47" fmla="*/ 1213 h 1224"/>
                <a:gd name="T48" fmla="*/ 1282 w 1409"/>
                <a:gd name="T49" fmla="*/ 1224 h 1224"/>
                <a:gd name="T50" fmla="*/ 1248 w 1409"/>
                <a:gd name="T51" fmla="*/ 1191 h 1224"/>
                <a:gd name="T52" fmla="*/ 1182 w 1409"/>
                <a:gd name="T53" fmla="*/ 1100 h 1224"/>
                <a:gd name="T54" fmla="*/ 1082 w 1409"/>
                <a:gd name="T55" fmla="*/ 1065 h 1224"/>
                <a:gd name="T56" fmla="*/ 976 w 1409"/>
                <a:gd name="T57" fmla="*/ 1180 h 1224"/>
                <a:gd name="T58" fmla="*/ 869 w 1409"/>
                <a:gd name="T59" fmla="*/ 1130 h 1224"/>
                <a:gd name="T60" fmla="*/ 729 w 1409"/>
                <a:gd name="T61" fmla="*/ 989 h 1224"/>
                <a:gd name="T62" fmla="*/ 657 w 1409"/>
                <a:gd name="T63" fmla="*/ 951 h 1224"/>
                <a:gd name="T64" fmla="*/ 613 w 1409"/>
                <a:gd name="T65" fmla="*/ 921 h 1224"/>
                <a:gd name="T66" fmla="*/ 581 w 1409"/>
                <a:gd name="T67" fmla="*/ 839 h 1224"/>
                <a:gd name="T68" fmla="*/ 589 w 1409"/>
                <a:gd name="T69" fmla="*/ 729 h 1224"/>
                <a:gd name="T70" fmla="*/ 522 w 1409"/>
                <a:gd name="T71" fmla="*/ 667 h 1224"/>
                <a:gd name="T72" fmla="*/ 477 w 1409"/>
                <a:gd name="T73" fmla="*/ 586 h 1224"/>
                <a:gd name="T74" fmla="*/ 467 w 1409"/>
                <a:gd name="T75" fmla="*/ 516 h 1224"/>
                <a:gd name="T76" fmla="*/ 378 w 1409"/>
                <a:gd name="T77" fmla="*/ 477 h 1224"/>
                <a:gd name="T78" fmla="*/ 357 w 1409"/>
                <a:gd name="T79" fmla="*/ 488 h 1224"/>
                <a:gd name="T80" fmla="*/ 336 w 1409"/>
                <a:gd name="T81" fmla="*/ 493 h 1224"/>
                <a:gd name="T82" fmla="*/ 301 w 1409"/>
                <a:gd name="T83" fmla="*/ 473 h 1224"/>
                <a:gd name="T84" fmla="*/ 288 w 1409"/>
                <a:gd name="T85" fmla="*/ 416 h 1224"/>
                <a:gd name="T86" fmla="*/ 257 w 1409"/>
                <a:gd name="T87" fmla="*/ 348 h 1224"/>
                <a:gd name="T88" fmla="*/ 256 w 1409"/>
                <a:gd name="T89" fmla="*/ 318 h 1224"/>
                <a:gd name="T90" fmla="*/ 253 w 1409"/>
                <a:gd name="T91" fmla="*/ 306 h 1224"/>
                <a:gd name="T92" fmla="*/ 205 w 1409"/>
                <a:gd name="T93" fmla="*/ 314 h 1224"/>
                <a:gd name="T94" fmla="*/ 148 w 1409"/>
                <a:gd name="T95" fmla="*/ 322 h 1224"/>
                <a:gd name="T96" fmla="*/ 110 w 1409"/>
                <a:gd name="T97" fmla="*/ 300 h 1224"/>
                <a:gd name="T98" fmla="*/ 96 w 1409"/>
                <a:gd name="T99" fmla="*/ 264 h 1224"/>
                <a:gd name="T100" fmla="*/ 82 w 1409"/>
                <a:gd name="T101" fmla="*/ 206 h 1224"/>
                <a:gd name="T102" fmla="*/ 53 w 1409"/>
                <a:gd name="T103" fmla="*/ 201 h 1224"/>
                <a:gd name="T104" fmla="*/ 21 w 1409"/>
                <a:gd name="T105" fmla="*/ 194 h 1224"/>
                <a:gd name="T106" fmla="*/ 13 w 1409"/>
                <a:gd name="T107" fmla="*/ 180 h 1224"/>
                <a:gd name="T108" fmla="*/ 52 w 1409"/>
                <a:gd name="T109" fmla="*/ 159 h 1224"/>
                <a:gd name="T110" fmla="*/ 82 w 1409"/>
                <a:gd name="T111" fmla="*/ 143 h 1224"/>
                <a:gd name="T112" fmla="*/ 124 w 1409"/>
                <a:gd name="T113" fmla="*/ 78 h 1224"/>
                <a:gd name="T114" fmla="*/ 151 w 1409"/>
                <a:gd name="T115" fmla="*/ 18 h 1224"/>
                <a:gd name="T116" fmla="*/ 235 w 1409"/>
                <a:gd name="T117" fmla="*/ 0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9" h="1224">
                  <a:moveTo>
                    <a:pt x="235" y="0"/>
                  </a:moveTo>
                  <a:lnTo>
                    <a:pt x="254" y="29"/>
                  </a:lnTo>
                  <a:lnTo>
                    <a:pt x="270" y="52"/>
                  </a:lnTo>
                  <a:lnTo>
                    <a:pt x="283" y="71"/>
                  </a:lnTo>
                  <a:lnTo>
                    <a:pt x="296" y="86"/>
                  </a:lnTo>
                  <a:lnTo>
                    <a:pt x="306" y="99"/>
                  </a:lnTo>
                  <a:lnTo>
                    <a:pt x="318" y="114"/>
                  </a:lnTo>
                  <a:lnTo>
                    <a:pt x="332" y="130"/>
                  </a:lnTo>
                  <a:lnTo>
                    <a:pt x="351" y="153"/>
                  </a:lnTo>
                  <a:lnTo>
                    <a:pt x="407" y="139"/>
                  </a:lnTo>
                  <a:lnTo>
                    <a:pt x="462" y="129"/>
                  </a:lnTo>
                  <a:lnTo>
                    <a:pt x="516" y="120"/>
                  </a:lnTo>
                  <a:lnTo>
                    <a:pt x="568" y="114"/>
                  </a:lnTo>
                  <a:lnTo>
                    <a:pt x="616" y="109"/>
                  </a:lnTo>
                  <a:lnTo>
                    <a:pt x="661" y="109"/>
                  </a:lnTo>
                  <a:lnTo>
                    <a:pt x="702" y="111"/>
                  </a:lnTo>
                  <a:lnTo>
                    <a:pt x="739" y="117"/>
                  </a:lnTo>
                  <a:lnTo>
                    <a:pt x="764" y="217"/>
                  </a:lnTo>
                  <a:lnTo>
                    <a:pt x="769" y="295"/>
                  </a:lnTo>
                  <a:lnTo>
                    <a:pt x="763" y="352"/>
                  </a:lnTo>
                  <a:lnTo>
                    <a:pt x="759" y="397"/>
                  </a:lnTo>
                  <a:lnTo>
                    <a:pt x="765" y="429"/>
                  </a:lnTo>
                  <a:lnTo>
                    <a:pt x="795" y="459"/>
                  </a:lnTo>
                  <a:lnTo>
                    <a:pt x="856" y="487"/>
                  </a:lnTo>
                  <a:lnTo>
                    <a:pt x="963" y="522"/>
                  </a:lnTo>
                  <a:lnTo>
                    <a:pt x="996" y="549"/>
                  </a:lnTo>
                  <a:lnTo>
                    <a:pt x="1026" y="569"/>
                  </a:lnTo>
                  <a:lnTo>
                    <a:pt x="1051" y="581"/>
                  </a:lnTo>
                  <a:lnTo>
                    <a:pt x="1076" y="588"/>
                  </a:lnTo>
                  <a:lnTo>
                    <a:pt x="1098" y="589"/>
                  </a:lnTo>
                  <a:lnTo>
                    <a:pt x="1124" y="590"/>
                  </a:lnTo>
                  <a:lnTo>
                    <a:pt x="1153" y="590"/>
                  </a:lnTo>
                  <a:lnTo>
                    <a:pt x="1188" y="594"/>
                  </a:lnTo>
                  <a:lnTo>
                    <a:pt x="1197" y="639"/>
                  </a:lnTo>
                  <a:lnTo>
                    <a:pt x="1206" y="673"/>
                  </a:lnTo>
                  <a:lnTo>
                    <a:pt x="1216" y="696"/>
                  </a:lnTo>
                  <a:lnTo>
                    <a:pt x="1229" y="713"/>
                  </a:lnTo>
                  <a:lnTo>
                    <a:pt x="1243" y="721"/>
                  </a:lnTo>
                  <a:lnTo>
                    <a:pt x="1263" y="727"/>
                  </a:lnTo>
                  <a:lnTo>
                    <a:pt x="1289" y="732"/>
                  </a:lnTo>
                  <a:lnTo>
                    <a:pt x="1324" y="737"/>
                  </a:lnTo>
                  <a:lnTo>
                    <a:pt x="1313" y="764"/>
                  </a:lnTo>
                  <a:lnTo>
                    <a:pt x="1300" y="787"/>
                  </a:lnTo>
                  <a:lnTo>
                    <a:pt x="1283" y="807"/>
                  </a:lnTo>
                  <a:lnTo>
                    <a:pt x="1268" y="829"/>
                  </a:lnTo>
                  <a:lnTo>
                    <a:pt x="1252" y="849"/>
                  </a:lnTo>
                  <a:lnTo>
                    <a:pt x="1241" y="873"/>
                  </a:lnTo>
                  <a:lnTo>
                    <a:pt x="1233" y="901"/>
                  </a:lnTo>
                  <a:lnTo>
                    <a:pt x="1233" y="936"/>
                  </a:lnTo>
                  <a:lnTo>
                    <a:pt x="1286" y="952"/>
                  </a:lnTo>
                  <a:lnTo>
                    <a:pt x="1328" y="966"/>
                  </a:lnTo>
                  <a:lnTo>
                    <a:pt x="1363" y="981"/>
                  </a:lnTo>
                  <a:lnTo>
                    <a:pt x="1388" y="997"/>
                  </a:lnTo>
                  <a:lnTo>
                    <a:pt x="1402" y="1017"/>
                  </a:lnTo>
                  <a:lnTo>
                    <a:pt x="1409" y="1045"/>
                  </a:lnTo>
                  <a:lnTo>
                    <a:pt x="1405" y="1081"/>
                  </a:lnTo>
                  <a:lnTo>
                    <a:pt x="1395" y="1134"/>
                  </a:lnTo>
                  <a:lnTo>
                    <a:pt x="1381" y="1134"/>
                  </a:lnTo>
                  <a:lnTo>
                    <a:pt x="1369" y="1134"/>
                  </a:lnTo>
                  <a:lnTo>
                    <a:pt x="1357" y="1134"/>
                  </a:lnTo>
                  <a:lnTo>
                    <a:pt x="1346" y="1134"/>
                  </a:lnTo>
                  <a:lnTo>
                    <a:pt x="1336" y="1134"/>
                  </a:lnTo>
                  <a:lnTo>
                    <a:pt x="1325" y="1134"/>
                  </a:lnTo>
                  <a:lnTo>
                    <a:pt x="1314" y="1134"/>
                  </a:lnTo>
                  <a:lnTo>
                    <a:pt x="1305" y="1134"/>
                  </a:lnTo>
                  <a:lnTo>
                    <a:pt x="1303" y="1145"/>
                  </a:lnTo>
                  <a:lnTo>
                    <a:pt x="1302" y="1159"/>
                  </a:lnTo>
                  <a:lnTo>
                    <a:pt x="1301" y="1169"/>
                  </a:lnTo>
                  <a:lnTo>
                    <a:pt x="1300" y="1181"/>
                  </a:lnTo>
                  <a:lnTo>
                    <a:pt x="1298" y="1192"/>
                  </a:lnTo>
                  <a:lnTo>
                    <a:pt x="1296" y="1202"/>
                  </a:lnTo>
                  <a:lnTo>
                    <a:pt x="1296" y="1213"/>
                  </a:lnTo>
                  <a:lnTo>
                    <a:pt x="1296" y="1224"/>
                  </a:lnTo>
                  <a:lnTo>
                    <a:pt x="1289" y="1224"/>
                  </a:lnTo>
                  <a:lnTo>
                    <a:pt x="1282" y="1224"/>
                  </a:lnTo>
                  <a:lnTo>
                    <a:pt x="1275" y="1224"/>
                  </a:lnTo>
                  <a:lnTo>
                    <a:pt x="1269" y="1224"/>
                  </a:lnTo>
                  <a:lnTo>
                    <a:pt x="1248" y="1191"/>
                  </a:lnTo>
                  <a:lnTo>
                    <a:pt x="1228" y="1159"/>
                  </a:lnTo>
                  <a:lnTo>
                    <a:pt x="1206" y="1126"/>
                  </a:lnTo>
                  <a:lnTo>
                    <a:pt x="1182" y="1100"/>
                  </a:lnTo>
                  <a:lnTo>
                    <a:pt x="1153" y="1078"/>
                  </a:lnTo>
                  <a:lnTo>
                    <a:pt x="1121" y="1066"/>
                  </a:lnTo>
                  <a:lnTo>
                    <a:pt x="1082" y="1065"/>
                  </a:lnTo>
                  <a:lnTo>
                    <a:pt x="1035" y="1079"/>
                  </a:lnTo>
                  <a:lnTo>
                    <a:pt x="1006" y="1147"/>
                  </a:lnTo>
                  <a:lnTo>
                    <a:pt x="976" y="1180"/>
                  </a:lnTo>
                  <a:lnTo>
                    <a:pt x="944" y="1183"/>
                  </a:lnTo>
                  <a:lnTo>
                    <a:pt x="908" y="1166"/>
                  </a:lnTo>
                  <a:lnTo>
                    <a:pt x="869" y="1130"/>
                  </a:lnTo>
                  <a:lnTo>
                    <a:pt x="827" y="1085"/>
                  </a:lnTo>
                  <a:lnTo>
                    <a:pt x="779" y="1035"/>
                  </a:lnTo>
                  <a:lnTo>
                    <a:pt x="729" y="989"/>
                  </a:lnTo>
                  <a:lnTo>
                    <a:pt x="699" y="973"/>
                  </a:lnTo>
                  <a:lnTo>
                    <a:pt x="676" y="962"/>
                  </a:lnTo>
                  <a:lnTo>
                    <a:pt x="657" y="951"/>
                  </a:lnTo>
                  <a:lnTo>
                    <a:pt x="642" y="943"/>
                  </a:lnTo>
                  <a:lnTo>
                    <a:pt x="627" y="932"/>
                  </a:lnTo>
                  <a:lnTo>
                    <a:pt x="613" y="921"/>
                  </a:lnTo>
                  <a:lnTo>
                    <a:pt x="597" y="907"/>
                  </a:lnTo>
                  <a:lnTo>
                    <a:pt x="576" y="890"/>
                  </a:lnTo>
                  <a:lnTo>
                    <a:pt x="581" y="839"/>
                  </a:lnTo>
                  <a:lnTo>
                    <a:pt x="587" y="797"/>
                  </a:lnTo>
                  <a:lnTo>
                    <a:pt x="591" y="759"/>
                  </a:lnTo>
                  <a:lnTo>
                    <a:pt x="589" y="729"/>
                  </a:lnTo>
                  <a:lnTo>
                    <a:pt x="579" y="703"/>
                  </a:lnTo>
                  <a:lnTo>
                    <a:pt x="557" y="684"/>
                  </a:lnTo>
                  <a:lnTo>
                    <a:pt x="522" y="667"/>
                  </a:lnTo>
                  <a:lnTo>
                    <a:pt x="468" y="657"/>
                  </a:lnTo>
                  <a:lnTo>
                    <a:pt x="472" y="618"/>
                  </a:lnTo>
                  <a:lnTo>
                    <a:pt x="477" y="586"/>
                  </a:lnTo>
                  <a:lnTo>
                    <a:pt x="478" y="558"/>
                  </a:lnTo>
                  <a:lnTo>
                    <a:pt x="477" y="536"/>
                  </a:lnTo>
                  <a:lnTo>
                    <a:pt x="467" y="516"/>
                  </a:lnTo>
                  <a:lnTo>
                    <a:pt x="451" y="500"/>
                  </a:lnTo>
                  <a:lnTo>
                    <a:pt x="421" y="486"/>
                  </a:lnTo>
                  <a:lnTo>
                    <a:pt x="378" y="477"/>
                  </a:lnTo>
                  <a:lnTo>
                    <a:pt x="369" y="481"/>
                  </a:lnTo>
                  <a:lnTo>
                    <a:pt x="362" y="486"/>
                  </a:lnTo>
                  <a:lnTo>
                    <a:pt x="357" y="488"/>
                  </a:lnTo>
                  <a:lnTo>
                    <a:pt x="352" y="492"/>
                  </a:lnTo>
                  <a:lnTo>
                    <a:pt x="344" y="492"/>
                  </a:lnTo>
                  <a:lnTo>
                    <a:pt x="336" y="493"/>
                  </a:lnTo>
                  <a:lnTo>
                    <a:pt x="323" y="493"/>
                  </a:lnTo>
                  <a:lnTo>
                    <a:pt x="306" y="494"/>
                  </a:lnTo>
                  <a:lnTo>
                    <a:pt x="301" y="473"/>
                  </a:lnTo>
                  <a:lnTo>
                    <a:pt x="298" y="454"/>
                  </a:lnTo>
                  <a:lnTo>
                    <a:pt x="293" y="435"/>
                  </a:lnTo>
                  <a:lnTo>
                    <a:pt x="288" y="416"/>
                  </a:lnTo>
                  <a:lnTo>
                    <a:pt x="280" y="394"/>
                  </a:lnTo>
                  <a:lnTo>
                    <a:pt x="270" y="372"/>
                  </a:lnTo>
                  <a:lnTo>
                    <a:pt x="257" y="348"/>
                  </a:lnTo>
                  <a:lnTo>
                    <a:pt x="243" y="324"/>
                  </a:lnTo>
                  <a:lnTo>
                    <a:pt x="249" y="321"/>
                  </a:lnTo>
                  <a:lnTo>
                    <a:pt x="256" y="318"/>
                  </a:lnTo>
                  <a:lnTo>
                    <a:pt x="263" y="312"/>
                  </a:lnTo>
                  <a:lnTo>
                    <a:pt x="270" y="306"/>
                  </a:lnTo>
                  <a:lnTo>
                    <a:pt x="253" y="306"/>
                  </a:lnTo>
                  <a:lnTo>
                    <a:pt x="237" y="308"/>
                  </a:lnTo>
                  <a:lnTo>
                    <a:pt x="221" y="310"/>
                  </a:lnTo>
                  <a:lnTo>
                    <a:pt x="205" y="314"/>
                  </a:lnTo>
                  <a:lnTo>
                    <a:pt x="186" y="316"/>
                  </a:lnTo>
                  <a:lnTo>
                    <a:pt x="168" y="320"/>
                  </a:lnTo>
                  <a:lnTo>
                    <a:pt x="148" y="322"/>
                  </a:lnTo>
                  <a:lnTo>
                    <a:pt x="127" y="324"/>
                  </a:lnTo>
                  <a:lnTo>
                    <a:pt x="116" y="310"/>
                  </a:lnTo>
                  <a:lnTo>
                    <a:pt x="110" y="300"/>
                  </a:lnTo>
                  <a:lnTo>
                    <a:pt x="104" y="289"/>
                  </a:lnTo>
                  <a:lnTo>
                    <a:pt x="101" y="278"/>
                  </a:lnTo>
                  <a:lnTo>
                    <a:pt x="96" y="264"/>
                  </a:lnTo>
                  <a:lnTo>
                    <a:pt x="91" y="249"/>
                  </a:lnTo>
                  <a:lnTo>
                    <a:pt x="86" y="229"/>
                  </a:lnTo>
                  <a:lnTo>
                    <a:pt x="82" y="206"/>
                  </a:lnTo>
                  <a:lnTo>
                    <a:pt x="73" y="205"/>
                  </a:lnTo>
                  <a:lnTo>
                    <a:pt x="64" y="204"/>
                  </a:lnTo>
                  <a:lnTo>
                    <a:pt x="53" y="201"/>
                  </a:lnTo>
                  <a:lnTo>
                    <a:pt x="44" y="200"/>
                  </a:lnTo>
                  <a:lnTo>
                    <a:pt x="32" y="197"/>
                  </a:lnTo>
                  <a:lnTo>
                    <a:pt x="21" y="194"/>
                  </a:lnTo>
                  <a:lnTo>
                    <a:pt x="9" y="191"/>
                  </a:lnTo>
                  <a:lnTo>
                    <a:pt x="0" y="188"/>
                  </a:lnTo>
                  <a:lnTo>
                    <a:pt x="13" y="180"/>
                  </a:lnTo>
                  <a:lnTo>
                    <a:pt x="26" y="173"/>
                  </a:lnTo>
                  <a:lnTo>
                    <a:pt x="39" y="166"/>
                  </a:lnTo>
                  <a:lnTo>
                    <a:pt x="52" y="159"/>
                  </a:lnTo>
                  <a:lnTo>
                    <a:pt x="62" y="152"/>
                  </a:lnTo>
                  <a:lnTo>
                    <a:pt x="72" y="147"/>
                  </a:lnTo>
                  <a:lnTo>
                    <a:pt x="82" y="143"/>
                  </a:lnTo>
                  <a:lnTo>
                    <a:pt x="90" y="143"/>
                  </a:lnTo>
                  <a:lnTo>
                    <a:pt x="110" y="108"/>
                  </a:lnTo>
                  <a:lnTo>
                    <a:pt x="124" y="78"/>
                  </a:lnTo>
                  <a:lnTo>
                    <a:pt x="133" y="53"/>
                  </a:lnTo>
                  <a:lnTo>
                    <a:pt x="141" y="34"/>
                  </a:lnTo>
                  <a:lnTo>
                    <a:pt x="151" y="18"/>
                  </a:lnTo>
                  <a:lnTo>
                    <a:pt x="168" y="8"/>
                  </a:lnTo>
                  <a:lnTo>
                    <a:pt x="194" y="1"/>
                  </a:lnTo>
                  <a:lnTo>
                    <a:pt x="23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17" name="Freeform 181"/>
            <p:cNvSpPr>
              <a:spLocks/>
            </p:cNvSpPr>
            <p:nvPr/>
          </p:nvSpPr>
          <p:spPr bwMode="auto">
            <a:xfrm>
              <a:off x="740" y="2317"/>
              <a:ext cx="47" cy="99"/>
            </a:xfrm>
            <a:custGeom>
              <a:avLst/>
              <a:gdLst>
                <a:gd name="T0" fmla="*/ 70 w 215"/>
                <a:gd name="T1" fmla="*/ 0 h 333"/>
                <a:gd name="T2" fmla="*/ 84 w 215"/>
                <a:gd name="T3" fmla="*/ 11 h 333"/>
                <a:gd name="T4" fmla="*/ 96 w 215"/>
                <a:gd name="T5" fmla="*/ 21 h 333"/>
                <a:gd name="T6" fmla="*/ 107 w 215"/>
                <a:gd name="T7" fmla="*/ 29 h 333"/>
                <a:gd name="T8" fmla="*/ 119 w 215"/>
                <a:gd name="T9" fmla="*/ 36 h 333"/>
                <a:gd name="T10" fmla="*/ 132 w 215"/>
                <a:gd name="T11" fmla="*/ 43 h 333"/>
                <a:gd name="T12" fmla="*/ 149 w 215"/>
                <a:gd name="T13" fmla="*/ 50 h 333"/>
                <a:gd name="T14" fmla="*/ 169 w 215"/>
                <a:gd name="T15" fmla="*/ 59 h 333"/>
                <a:gd name="T16" fmla="*/ 196 w 215"/>
                <a:gd name="T17" fmla="*/ 72 h 333"/>
                <a:gd name="T18" fmla="*/ 202 w 215"/>
                <a:gd name="T19" fmla="*/ 134 h 333"/>
                <a:gd name="T20" fmla="*/ 207 w 215"/>
                <a:gd name="T21" fmla="*/ 182 h 333"/>
                <a:gd name="T22" fmla="*/ 209 w 215"/>
                <a:gd name="T23" fmla="*/ 217 h 333"/>
                <a:gd name="T24" fmla="*/ 213 w 215"/>
                <a:gd name="T25" fmla="*/ 246 h 333"/>
                <a:gd name="T26" fmla="*/ 213 w 215"/>
                <a:gd name="T27" fmla="*/ 267 h 333"/>
                <a:gd name="T28" fmla="*/ 214 w 215"/>
                <a:gd name="T29" fmla="*/ 287 h 333"/>
                <a:gd name="T30" fmla="*/ 214 w 215"/>
                <a:gd name="T31" fmla="*/ 308 h 333"/>
                <a:gd name="T32" fmla="*/ 215 w 215"/>
                <a:gd name="T33" fmla="*/ 333 h 333"/>
                <a:gd name="T34" fmla="*/ 208 w 215"/>
                <a:gd name="T35" fmla="*/ 330 h 333"/>
                <a:gd name="T36" fmla="*/ 201 w 215"/>
                <a:gd name="T37" fmla="*/ 327 h 333"/>
                <a:gd name="T38" fmla="*/ 194 w 215"/>
                <a:gd name="T39" fmla="*/ 325 h 333"/>
                <a:gd name="T40" fmla="*/ 186 w 215"/>
                <a:gd name="T41" fmla="*/ 324 h 333"/>
                <a:gd name="T42" fmla="*/ 179 w 215"/>
                <a:gd name="T43" fmla="*/ 321 h 333"/>
                <a:gd name="T44" fmla="*/ 173 w 215"/>
                <a:gd name="T45" fmla="*/ 320 h 333"/>
                <a:gd name="T46" fmla="*/ 166 w 215"/>
                <a:gd name="T47" fmla="*/ 318 h 333"/>
                <a:gd name="T48" fmla="*/ 160 w 215"/>
                <a:gd name="T49" fmla="*/ 316 h 333"/>
                <a:gd name="T50" fmla="*/ 159 w 215"/>
                <a:gd name="T51" fmla="*/ 275 h 333"/>
                <a:gd name="T52" fmla="*/ 154 w 215"/>
                <a:gd name="T53" fmla="*/ 243 h 333"/>
                <a:gd name="T54" fmla="*/ 146 w 215"/>
                <a:gd name="T55" fmla="*/ 218 h 333"/>
                <a:gd name="T56" fmla="*/ 134 w 215"/>
                <a:gd name="T57" fmla="*/ 199 h 333"/>
                <a:gd name="T58" fmla="*/ 114 w 215"/>
                <a:gd name="T59" fmla="*/ 183 h 333"/>
                <a:gd name="T60" fmla="*/ 88 w 215"/>
                <a:gd name="T61" fmla="*/ 170 h 333"/>
                <a:gd name="T62" fmla="*/ 51 w 215"/>
                <a:gd name="T63" fmla="*/ 157 h 333"/>
                <a:gd name="T64" fmla="*/ 7 w 215"/>
                <a:gd name="T65" fmla="*/ 145 h 333"/>
                <a:gd name="T66" fmla="*/ 4 w 215"/>
                <a:gd name="T67" fmla="*/ 120 h 333"/>
                <a:gd name="T68" fmla="*/ 1 w 215"/>
                <a:gd name="T69" fmla="*/ 101 h 333"/>
                <a:gd name="T70" fmla="*/ 0 w 215"/>
                <a:gd name="T71" fmla="*/ 85 h 333"/>
                <a:gd name="T72" fmla="*/ 0 w 215"/>
                <a:gd name="T73" fmla="*/ 74 h 333"/>
                <a:gd name="T74" fmla="*/ 0 w 215"/>
                <a:gd name="T75" fmla="*/ 59 h 333"/>
                <a:gd name="T76" fmla="*/ 1 w 215"/>
                <a:gd name="T77" fmla="*/ 46 h 333"/>
                <a:gd name="T78" fmla="*/ 4 w 215"/>
                <a:gd name="T79" fmla="*/ 30 h 333"/>
                <a:gd name="T80" fmla="*/ 7 w 215"/>
                <a:gd name="T81" fmla="*/ 10 h 333"/>
                <a:gd name="T82" fmla="*/ 14 w 215"/>
                <a:gd name="T83" fmla="*/ 6 h 333"/>
                <a:gd name="T84" fmla="*/ 23 w 215"/>
                <a:gd name="T85" fmla="*/ 4 h 333"/>
                <a:gd name="T86" fmla="*/ 29 w 215"/>
                <a:gd name="T87" fmla="*/ 1 h 333"/>
                <a:gd name="T88" fmla="*/ 35 w 215"/>
                <a:gd name="T89" fmla="*/ 1 h 333"/>
                <a:gd name="T90" fmla="*/ 41 w 215"/>
                <a:gd name="T91" fmla="*/ 0 h 333"/>
                <a:gd name="T92" fmla="*/ 49 w 215"/>
                <a:gd name="T93" fmla="*/ 0 h 333"/>
                <a:gd name="T94" fmla="*/ 57 w 215"/>
                <a:gd name="T95" fmla="*/ 0 h 333"/>
                <a:gd name="T96" fmla="*/ 70 w 215"/>
                <a:gd name="T9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333">
                  <a:moveTo>
                    <a:pt x="70" y="0"/>
                  </a:moveTo>
                  <a:lnTo>
                    <a:pt x="84" y="11"/>
                  </a:lnTo>
                  <a:lnTo>
                    <a:pt x="96" y="21"/>
                  </a:lnTo>
                  <a:lnTo>
                    <a:pt x="107" y="29"/>
                  </a:lnTo>
                  <a:lnTo>
                    <a:pt x="119" y="36"/>
                  </a:lnTo>
                  <a:lnTo>
                    <a:pt x="132" y="43"/>
                  </a:lnTo>
                  <a:lnTo>
                    <a:pt x="149" y="50"/>
                  </a:lnTo>
                  <a:lnTo>
                    <a:pt x="169" y="59"/>
                  </a:lnTo>
                  <a:lnTo>
                    <a:pt x="196" y="72"/>
                  </a:lnTo>
                  <a:lnTo>
                    <a:pt x="202" y="134"/>
                  </a:lnTo>
                  <a:lnTo>
                    <a:pt x="207" y="182"/>
                  </a:lnTo>
                  <a:lnTo>
                    <a:pt x="209" y="217"/>
                  </a:lnTo>
                  <a:lnTo>
                    <a:pt x="213" y="246"/>
                  </a:lnTo>
                  <a:lnTo>
                    <a:pt x="213" y="267"/>
                  </a:lnTo>
                  <a:lnTo>
                    <a:pt x="214" y="287"/>
                  </a:lnTo>
                  <a:lnTo>
                    <a:pt x="214" y="308"/>
                  </a:lnTo>
                  <a:lnTo>
                    <a:pt x="215" y="333"/>
                  </a:lnTo>
                  <a:lnTo>
                    <a:pt x="208" y="330"/>
                  </a:lnTo>
                  <a:lnTo>
                    <a:pt x="201" y="327"/>
                  </a:lnTo>
                  <a:lnTo>
                    <a:pt x="194" y="325"/>
                  </a:lnTo>
                  <a:lnTo>
                    <a:pt x="186" y="324"/>
                  </a:lnTo>
                  <a:lnTo>
                    <a:pt x="179" y="321"/>
                  </a:lnTo>
                  <a:lnTo>
                    <a:pt x="173" y="320"/>
                  </a:lnTo>
                  <a:lnTo>
                    <a:pt x="166" y="318"/>
                  </a:lnTo>
                  <a:lnTo>
                    <a:pt x="160" y="316"/>
                  </a:lnTo>
                  <a:lnTo>
                    <a:pt x="159" y="275"/>
                  </a:lnTo>
                  <a:lnTo>
                    <a:pt x="154" y="243"/>
                  </a:lnTo>
                  <a:lnTo>
                    <a:pt x="146" y="218"/>
                  </a:lnTo>
                  <a:lnTo>
                    <a:pt x="134" y="199"/>
                  </a:lnTo>
                  <a:lnTo>
                    <a:pt x="114" y="183"/>
                  </a:lnTo>
                  <a:lnTo>
                    <a:pt x="88" y="170"/>
                  </a:lnTo>
                  <a:lnTo>
                    <a:pt x="51" y="157"/>
                  </a:lnTo>
                  <a:lnTo>
                    <a:pt x="7" y="145"/>
                  </a:lnTo>
                  <a:lnTo>
                    <a:pt x="4" y="120"/>
                  </a:lnTo>
                  <a:lnTo>
                    <a:pt x="1" y="101"/>
                  </a:lnTo>
                  <a:lnTo>
                    <a:pt x="0" y="85"/>
                  </a:lnTo>
                  <a:lnTo>
                    <a:pt x="0" y="74"/>
                  </a:lnTo>
                  <a:lnTo>
                    <a:pt x="0" y="59"/>
                  </a:lnTo>
                  <a:lnTo>
                    <a:pt x="1" y="46"/>
                  </a:lnTo>
                  <a:lnTo>
                    <a:pt x="4" y="30"/>
                  </a:lnTo>
                  <a:lnTo>
                    <a:pt x="7" y="10"/>
                  </a:lnTo>
                  <a:lnTo>
                    <a:pt x="14" y="6"/>
                  </a:lnTo>
                  <a:lnTo>
                    <a:pt x="23" y="4"/>
                  </a:lnTo>
                  <a:lnTo>
                    <a:pt x="29" y="1"/>
                  </a:lnTo>
                  <a:lnTo>
                    <a:pt x="35" y="1"/>
                  </a:lnTo>
                  <a:lnTo>
                    <a:pt x="41" y="0"/>
                  </a:lnTo>
                  <a:lnTo>
                    <a:pt x="49" y="0"/>
                  </a:lnTo>
                  <a:lnTo>
                    <a:pt x="57" y="0"/>
                  </a:lnTo>
                  <a:lnTo>
                    <a:pt x="7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18" name="Freeform 182"/>
            <p:cNvSpPr>
              <a:spLocks/>
            </p:cNvSpPr>
            <p:nvPr/>
          </p:nvSpPr>
          <p:spPr bwMode="auto">
            <a:xfrm>
              <a:off x="407" y="2340"/>
              <a:ext cx="360" cy="305"/>
            </a:xfrm>
            <a:custGeom>
              <a:avLst/>
              <a:gdLst>
                <a:gd name="T0" fmla="*/ 1436 w 1658"/>
                <a:gd name="T1" fmla="*/ 47 h 1016"/>
                <a:gd name="T2" fmla="*/ 1485 w 1658"/>
                <a:gd name="T3" fmla="*/ 108 h 1016"/>
                <a:gd name="T4" fmla="*/ 1623 w 1658"/>
                <a:gd name="T5" fmla="*/ 139 h 1016"/>
                <a:gd name="T6" fmla="*/ 1652 w 1658"/>
                <a:gd name="T7" fmla="*/ 224 h 1016"/>
                <a:gd name="T8" fmla="*/ 1603 w 1658"/>
                <a:gd name="T9" fmla="*/ 347 h 1016"/>
                <a:gd name="T10" fmla="*/ 1594 w 1658"/>
                <a:gd name="T11" fmla="*/ 428 h 1016"/>
                <a:gd name="T12" fmla="*/ 1482 w 1658"/>
                <a:gd name="T13" fmla="*/ 413 h 1016"/>
                <a:gd name="T14" fmla="*/ 1351 w 1658"/>
                <a:gd name="T15" fmla="*/ 382 h 1016"/>
                <a:gd name="T16" fmla="*/ 1073 w 1658"/>
                <a:gd name="T17" fmla="*/ 725 h 1016"/>
                <a:gd name="T18" fmla="*/ 964 w 1658"/>
                <a:gd name="T19" fmla="*/ 868 h 1016"/>
                <a:gd name="T20" fmla="*/ 909 w 1658"/>
                <a:gd name="T21" fmla="*/ 875 h 1016"/>
                <a:gd name="T22" fmla="*/ 850 w 1658"/>
                <a:gd name="T23" fmla="*/ 851 h 1016"/>
                <a:gd name="T24" fmla="*/ 809 w 1658"/>
                <a:gd name="T25" fmla="*/ 892 h 1016"/>
                <a:gd name="T26" fmla="*/ 781 w 1658"/>
                <a:gd name="T27" fmla="*/ 948 h 1016"/>
                <a:gd name="T28" fmla="*/ 758 w 1658"/>
                <a:gd name="T29" fmla="*/ 962 h 1016"/>
                <a:gd name="T30" fmla="*/ 731 w 1658"/>
                <a:gd name="T31" fmla="*/ 946 h 1016"/>
                <a:gd name="T32" fmla="*/ 691 w 1658"/>
                <a:gd name="T33" fmla="*/ 913 h 1016"/>
                <a:gd name="T34" fmla="*/ 621 w 1658"/>
                <a:gd name="T35" fmla="*/ 921 h 1016"/>
                <a:gd name="T36" fmla="*/ 586 w 1658"/>
                <a:gd name="T37" fmla="*/ 975 h 1016"/>
                <a:gd name="T38" fmla="*/ 552 w 1658"/>
                <a:gd name="T39" fmla="*/ 1015 h 1016"/>
                <a:gd name="T40" fmla="*/ 525 w 1658"/>
                <a:gd name="T41" fmla="*/ 1012 h 1016"/>
                <a:gd name="T42" fmla="*/ 557 w 1658"/>
                <a:gd name="T43" fmla="*/ 948 h 1016"/>
                <a:gd name="T44" fmla="*/ 588 w 1658"/>
                <a:gd name="T45" fmla="*/ 853 h 1016"/>
                <a:gd name="T46" fmla="*/ 536 w 1658"/>
                <a:gd name="T47" fmla="*/ 819 h 1016"/>
                <a:gd name="T48" fmla="*/ 482 w 1658"/>
                <a:gd name="T49" fmla="*/ 811 h 1016"/>
                <a:gd name="T50" fmla="*/ 415 w 1658"/>
                <a:gd name="T51" fmla="*/ 838 h 1016"/>
                <a:gd name="T52" fmla="*/ 335 w 1658"/>
                <a:gd name="T53" fmla="*/ 838 h 1016"/>
                <a:gd name="T54" fmla="*/ 290 w 1658"/>
                <a:gd name="T55" fmla="*/ 862 h 1016"/>
                <a:gd name="T56" fmla="*/ 246 w 1658"/>
                <a:gd name="T57" fmla="*/ 874 h 1016"/>
                <a:gd name="T58" fmla="*/ 187 w 1658"/>
                <a:gd name="T59" fmla="*/ 844 h 1016"/>
                <a:gd name="T60" fmla="*/ 72 w 1658"/>
                <a:gd name="T61" fmla="*/ 908 h 1016"/>
                <a:gd name="T62" fmla="*/ 36 w 1658"/>
                <a:gd name="T63" fmla="*/ 908 h 1016"/>
                <a:gd name="T64" fmla="*/ 0 w 1658"/>
                <a:gd name="T65" fmla="*/ 872 h 1016"/>
                <a:gd name="T66" fmla="*/ 157 w 1658"/>
                <a:gd name="T67" fmla="*/ 791 h 1016"/>
                <a:gd name="T68" fmla="*/ 310 w 1658"/>
                <a:gd name="T69" fmla="*/ 723 h 1016"/>
                <a:gd name="T70" fmla="*/ 333 w 1658"/>
                <a:gd name="T71" fmla="*/ 618 h 1016"/>
                <a:gd name="T72" fmla="*/ 325 w 1658"/>
                <a:gd name="T73" fmla="*/ 532 h 1016"/>
                <a:gd name="T74" fmla="*/ 236 w 1658"/>
                <a:gd name="T75" fmla="*/ 525 h 1016"/>
                <a:gd name="T76" fmla="*/ 156 w 1658"/>
                <a:gd name="T77" fmla="*/ 515 h 1016"/>
                <a:gd name="T78" fmla="*/ 145 w 1658"/>
                <a:gd name="T79" fmla="*/ 491 h 1016"/>
                <a:gd name="T80" fmla="*/ 186 w 1658"/>
                <a:gd name="T81" fmla="*/ 429 h 1016"/>
                <a:gd name="T82" fmla="*/ 408 w 1658"/>
                <a:gd name="T83" fmla="*/ 465 h 1016"/>
                <a:gd name="T84" fmla="*/ 615 w 1658"/>
                <a:gd name="T85" fmla="*/ 429 h 1016"/>
                <a:gd name="T86" fmla="*/ 615 w 1658"/>
                <a:gd name="T87" fmla="*/ 391 h 1016"/>
                <a:gd name="T88" fmla="*/ 571 w 1658"/>
                <a:gd name="T89" fmla="*/ 343 h 1016"/>
                <a:gd name="T90" fmla="*/ 532 w 1658"/>
                <a:gd name="T91" fmla="*/ 248 h 1016"/>
                <a:gd name="T92" fmla="*/ 717 w 1658"/>
                <a:gd name="T93" fmla="*/ 296 h 1016"/>
                <a:gd name="T94" fmla="*/ 902 w 1658"/>
                <a:gd name="T95" fmla="*/ 349 h 1016"/>
                <a:gd name="T96" fmla="*/ 1138 w 1658"/>
                <a:gd name="T97" fmla="*/ 248 h 1016"/>
                <a:gd name="T98" fmla="*/ 1225 w 1658"/>
                <a:gd name="T99" fmla="*/ 53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8" h="1016">
                  <a:moveTo>
                    <a:pt x="1370" y="0"/>
                  </a:moveTo>
                  <a:lnTo>
                    <a:pt x="1396" y="15"/>
                  </a:lnTo>
                  <a:lnTo>
                    <a:pt x="1418" y="32"/>
                  </a:lnTo>
                  <a:lnTo>
                    <a:pt x="1436" y="47"/>
                  </a:lnTo>
                  <a:lnTo>
                    <a:pt x="1451" y="63"/>
                  </a:lnTo>
                  <a:lnTo>
                    <a:pt x="1463" y="77"/>
                  </a:lnTo>
                  <a:lnTo>
                    <a:pt x="1475" y="92"/>
                  </a:lnTo>
                  <a:lnTo>
                    <a:pt x="1485" y="108"/>
                  </a:lnTo>
                  <a:lnTo>
                    <a:pt x="1495" y="126"/>
                  </a:lnTo>
                  <a:lnTo>
                    <a:pt x="1555" y="128"/>
                  </a:lnTo>
                  <a:lnTo>
                    <a:pt x="1596" y="133"/>
                  </a:lnTo>
                  <a:lnTo>
                    <a:pt x="1623" y="139"/>
                  </a:lnTo>
                  <a:lnTo>
                    <a:pt x="1640" y="151"/>
                  </a:lnTo>
                  <a:lnTo>
                    <a:pt x="1647" y="166"/>
                  </a:lnTo>
                  <a:lnTo>
                    <a:pt x="1651" y="191"/>
                  </a:lnTo>
                  <a:lnTo>
                    <a:pt x="1652" y="224"/>
                  </a:lnTo>
                  <a:lnTo>
                    <a:pt x="1658" y="269"/>
                  </a:lnTo>
                  <a:lnTo>
                    <a:pt x="1629" y="298"/>
                  </a:lnTo>
                  <a:lnTo>
                    <a:pt x="1613" y="324"/>
                  </a:lnTo>
                  <a:lnTo>
                    <a:pt x="1603" y="347"/>
                  </a:lnTo>
                  <a:lnTo>
                    <a:pt x="1601" y="370"/>
                  </a:lnTo>
                  <a:lnTo>
                    <a:pt x="1600" y="389"/>
                  </a:lnTo>
                  <a:lnTo>
                    <a:pt x="1599" y="409"/>
                  </a:lnTo>
                  <a:lnTo>
                    <a:pt x="1594" y="428"/>
                  </a:lnTo>
                  <a:lnTo>
                    <a:pt x="1585" y="449"/>
                  </a:lnTo>
                  <a:lnTo>
                    <a:pt x="1549" y="441"/>
                  </a:lnTo>
                  <a:lnTo>
                    <a:pt x="1514" y="429"/>
                  </a:lnTo>
                  <a:lnTo>
                    <a:pt x="1482" y="413"/>
                  </a:lnTo>
                  <a:lnTo>
                    <a:pt x="1450" y="398"/>
                  </a:lnTo>
                  <a:lnTo>
                    <a:pt x="1417" y="385"/>
                  </a:lnTo>
                  <a:lnTo>
                    <a:pt x="1385" y="379"/>
                  </a:lnTo>
                  <a:lnTo>
                    <a:pt x="1351" y="382"/>
                  </a:lnTo>
                  <a:lnTo>
                    <a:pt x="1315" y="396"/>
                  </a:lnTo>
                  <a:lnTo>
                    <a:pt x="1209" y="538"/>
                  </a:lnTo>
                  <a:lnTo>
                    <a:pt x="1131" y="646"/>
                  </a:lnTo>
                  <a:lnTo>
                    <a:pt x="1073" y="725"/>
                  </a:lnTo>
                  <a:lnTo>
                    <a:pt x="1033" y="781"/>
                  </a:lnTo>
                  <a:lnTo>
                    <a:pt x="1003" y="819"/>
                  </a:lnTo>
                  <a:lnTo>
                    <a:pt x="982" y="847"/>
                  </a:lnTo>
                  <a:lnTo>
                    <a:pt x="964" y="868"/>
                  </a:lnTo>
                  <a:lnTo>
                    <a:pt x="946" y="891"/>
                  </a:lnTo>
                  <a:lnTo>
                    <a:pt x="932" y="886"/>
                  </a:lnTo>
                  <a:lnTo>
                    <a:pt x="921" y="881"/>
                  </a:lnTo>
                  <a:lnTo>
                    <a:pt x="909" y="875"/>
                  </a:lnTo>
                  <a:lnTo>
                    <a:pt x="897" y="870"/>
                  </a:lnTo>
                  <a:lnTo>
                    <a:pt x="883" y="863"/>
                  </a:lnTo>
                  <a:lnTo>
                    <a:pt x="869" y="857"/>
                  </a:lnTo>
                  <a:lnTo>
                    <a:pt x="850" y="851"/>
                  </a:lnTo>
                  <a:lnTo>
                    <a:pt x="830" y="846"/>
                  </a:lnTo>
                  <a:lnTo>
                    <a:pt x="823" y="861"/>
                  </a:lnTo>
                  <a:lnTo>
                    <a:pt x="816" y="878"/>
                  </a:lnTo>
                  <a:lnTo>
                    <a:pt x="809" y="892"/>
                  </a:lnTo>
                  <a:lnTo>
                    <a:pt x="803" y="907"/>
                  </a:lnTo>
                  <a:lnTo>
                    <a:pt x="795" y="920"/>
                  </a:lnTo>
                  <a:lnTo>
                    <a:pt x="788" y="934"/>
                  </a:lnTo>
                  <a:lnTo>
                    <a:pt x="781" y="948"/>
                  </a:lnTo>
                  <a:lnTo>
                    <a:pt x="775" y="962"/>
                  </a:lnTo>
                  <a:lnTo>
                    <a:pt x="768" y="962"/>
                  </a:lnTo>
                  <a:lnTo>
                    <a:pt x="762" y="962"/>
                  </a:lnTo>
                  <a:lnTo>
                    <a:pt x="758" y="962"/>
                  </a:lnTo>
                  <a:lnTo>
                    <a:pt x="754" y="962"/>
                  </a:lnTo>
                  <a:lnTo>
                    <a:pt x="746" y="962"/>
                  </a:lnTo>
                  <a:lnTo>
                    <a:pt x="740" y="962"/>
                  </a:lnTo>
                  <a:lnTo>
                    <a:pt x="731" y="946"/>
                  </a:lnTo>
                  <a:lnTo>
                    <a:pt x="724" y="934"/>
                  </a:lnTo>
                  <a:lnTo>
                    <a:pt x="716" y="924"/>
                  </a:lnTo>
                  <a:lnTo>
                    <a:pt x="705" y="918"/>
                  </a:lnTo>
                  <a:lnTo>
                    <a:pt x="691" y="913"/>
                  </a:lnTo>
                  <a:lnTo>
                    <a:pt x="676" y="910"/>
                  </a:lnTo>
                  <a:lnTo>
                    <a:pt x="656" y="908"/>
                  </a:lnTo>
                  <a:lnTo>
                    <a:pt x="632" y="908"/>
                  </a:lnTo>
                  <a:lnTo>
                    <a:pt x="621" y="921"/>
                  </a:lnTo>
                  <a:lnTo>
                    <a:pt x="612" y="934"/>
                  </a:lnTo>
                  <a:lnTo>
                    <a:pt x="603" y="948"/>
                  </a:lnTo>
                  <a:lnTo>
                    <a:pt x="595" y="962"/>
                  </a:lnTo>
                  <a:lnTo>
                    <a:pt x="586" y="975"/>
                  </a:lnTo>
                  <a:lnTo>
                    <a:pt x="577" y="989"/>
                  </a:lnTo>
                  <a:lnTo>
                    <a:pt x="568" y="1002"/>
                  </a:lnTo>
                  <a:lnTo>
                    <a:pt x="559" y="1016"/>
                  </a:lnTo>
                  <a:lnTo>
                    <a:pt x="552" y="1015"/>
                  </a:lnTo>
                  <a:lnTo>
                    <a:pt x="546" y="1015"/>
                  </a:lnTo>
                  <a:lnTo>
                    <a:pt x="540" y="1015"/>
                  </a:lnTo>
                  <a:lnTo>
                    <a:pt x="537" y="1015"/>
                  </a:lnTo>
                  <a:lnTo>
                    <a:pt x="525" y="1012"/>
                  </a:lnTo>
                  <a:lnTo>
                    <a:pt x="514" y="1007"/>
                  </a:lnTo>
                  <a:lnTo>
                    <a:pt x="526" y="988"/>
                  </a:lnTo>
                  <a:lnTo>
                    <a:pt x="542" y="969"/>
                  </a:lnTo>
                  <a:lnTo>
                    <a:pt x="557" y="948"/>
                  </a:lnTo>
                  <a:lnTo>
                    <a:pt x="572" y="926"/>
                  </a:lnTo>
                  <a:lnTo>
                    <a:pt x="583" y="902"/>
                  </a:lnTo>
                  <a:lnTo>
                    <a:pt x="589" y="879"/>
                  </a:lnTo>
                  <a:lnTo>
                    <a:pt x="588" y="853"/>
                  </a:lnTo>
                  <a:lnTo>
                    <a:pt x="577" y="828"/>
                  </a:lnTo>
                  <a:lnTo>
                    <a:pt x="563" y="824"/>
                  </a:lnTo>
                  <a:lnTo>
                    <a:pt x="550" y="822"/>
                  </a:lnTo>
                  <a:lnTo>
                    <a:pt x="536" y="819"/>
                  </a:lnTo>
                  <a:lnTo>
                    <a:pt x="523" y="818"/>
                  </a:lnTo>
                  <a:lnTo>
                    <a:pt x="508" y="816"/>
                  </a:lnTo>
                  <a:lnTo>
                    <a:pt x="495" y="814"/>
                  </a:lnTo>
                  <a:lnTo>
                    <a:pt x="482" y="811"/>
                  </a:lnTo>
                  <a:lnTo>
                    <a:pt x="469" y="809"/>
                  </a:lnTo>
                  <a:lnTo>
                    <a:pt x="449" y="822"/>
                  </a:lnTo>
                  <a:lnTo>
                    <a:pt x="431" y="832"/>
                  </a:lnTo>
                  <a:lnTo>
                    <a:pt x="415" y="838"/>
                  </a:lnTo>
                  <a:lnTo>
                    <a:pt x="398" y="842"/>
                  </a:lnTo>
                  <a:lnTo>
                    <a:pt x="379" y="842"/>
                  </a:lnTo>
                  <a:lnTo>
                    <a:pt x="359" y="841"/>
                  </a:lnTo>
                  <a:lnTo>
                    <a:pt x="335" y="838"/>
                  </a:lnTo>
                  <a:lnTo>
                    <a:pt x="308" y="836"/>
                  </a:lnTo>
                  <a:lnTo>
                    <a:pt x="301" y="847"/>
                  </a:lnTo>
                  <a:lnTo>
                    <a:pt x="294" y="859"/>
                  </a:lnTo>
                  <a:lnTo>
                    <a:pt x="290" y="862"/>
                  </a:lnTo>
                  <a:lnTo>
                    <a:pt x="287" y="868"/>
                  </a:lnTo>
                  <a:lnTo>
                    <a:pt x="283" y="874"/>
                  </a:lnTo>
                  <a:lnTo>
                    <a:pt x="281" y="881"/>
                  </a:lnTo>
                  <a:lnTo>
                    <a:pt x="246" y="874"/>
                  </a:lnTo>
                  <a:lnTo>
                    <a:pt x="226" y="865"/>
                  </a:lnTo>
                  <a:lnTo>
                    <a:pt x="212" y="854"/>
                  </a:lnTo>
                  <a:lnTo>
                    <a:pt x="201" y="847"/>
                  </a:lnTo>
                  <a:lnTo>
                    <a:pt x="187" y="844"/>
                  </a:lnTo>
                  <a:lnTo>
                    <a:pt x="166" y="853"/>
                  </a:lnTo>
                  <a:lnTo>
                    <a:pt x="132" y="872"/>
                  </a:lnTo>
                  <a:lnTo>
                    <a:pt x="83" y="908"/>
                  </a:lnTo>
                  <a:lnTo>
                    <a:pt x="72" y="908"/>
                  </a:lnTo>
                  <a:lnTo>
                    <a:pt x="62" y="908"/>
                  </a:lnTo>
                  <a:lnTo>
                    <a:pt x="54" y="908"/>
                  </a:lnTo>
                  <a:lnTo>
                    <a:pt x="46" y="908"/>
                  </a:lnTo>
                  <a:lnTo>
                    <a:pt x="36" y="908"/>
                  </a:lnTo>
                  <a:lnTo>
                    <a:pt x="28" y="908"/>
                  </a:lnTo>
                  <a:lnTo>
                    <a:pt x="19" y="908"/>
                  </a:lnTo>
                  <a:lnTo>
                    <a:pt x="10" y="908"/>
                  </a:lnTo>
                  <a:lnTo>
                    <a:pt x="0" y="872"/>
                  </a:lnTo>
                  <a:lnTo>
                    <a:pt x="16" y="844"/>
                  </a:lnTo>
                  <a:lnTo>
                    <a:pt x="52" y="822"/>
                  </a:lnTo>
                  <a:lnTo>
                    <a:pt x="102" y="806"/>
                  </a:lnTo>
                  <a:lnTo>
                    <a:pt x="157" y="791"/>
                  </a:lnTo>
                  <a:lnTo>
                    <a:pt x="214" y="778"/>
                  </a:lnTo>
                  <a:lnTo>
                    <a:pt x="266" y="764"/>
                  </a:lnTo>
                  <a:lnTo>
                    <a:pt x="308" y="746"/>
                  </a:lnTo>
                  <a:lnTo>
                    <a:pt x="310" y="723"/>
                  </a:lnTo>
                  <a:lnTo>
                    <a:pt x="316" y="700"/>
                  </a:lnTo>
                  <a:lnTo>
                    <a:pt x="322" y="672"/>
                  </a:lnTo>
                  <a:lnTo>
                    <a:pt x="328" y="646"/>
                  </a:lnTo>
                  <a:lnTo>
                    <a:pt x="333" y="618"/>
                  </a:lnTo>
                  <a:lnTo>
                    <a:pt x="339" y="589"/>
                  </a:lnTo>
                  <a:lnTo>
                    <a:pt x="341" y="563"/>
                  </a:lnTo>
                  <a:lnTo>
                    <a:pt x="344" y="540"/>
                  </a:lnTo>
                  <a:lnTo>
                    <a:pt x="325" y="532"/>
                  </a:lnTo>
                  <a:lnTo>
                    <a:pt x="304" y="529"/>
                  </a:lnTo>
                  <a:lnTo>
                    <a:pt x="282" y="526"/>
                  </a:lnTo>
                  <a:lnTo>
                    <a:pt x="261" y="526"/>
                  </a:lnTo>
                  <a:lnTo>
                    <a:pt x="236" y="525"/>
                  </a:lnTo>
                  <a:lnTo>
                    <a:pt x="212" y="524"/>
                  </a:lnTo>
                  <a:lnTo>
                    <a:pt x="187" y="523"/>
                  </a:lnTo>
                  <a:lnTo>
                    <a:pt x="163" y="522"/>
                  </a:lnTo>
                  <a:lnTo>
                    <a:pt x="156" y="515"/>
                  </a:lnTo>
                  <a:lnTo>
                    <a:pt x="151" y="510"/>
                  </a:lnTo>
                  <a:lnTo>
                    <a:pt x="148" y="504"/>
                  </a:lnTo>
                  <a:lnTo>
                    <a:pt x="147" y="499"/>
                  </a:lnTo>
                  <a:lnTo>
                    <a:pt x="145" y="491"/>
                  </a:lnTo>
                  <a:lnTo>
                    <a:pt x="145" y="480"/>
                  </a:lnTo>
                  <a:lnTo>
                    <a:pt x="145" y="466"/>
                  </a:lnTo>
                  <a:lnTo>
                    <a:pt x="145" y="449"/>
                  </a:lnTo>
                  <a:lnTo>
                    <a:pt x="186" y="429"/>
                  </a:lnTo>
                  <a:lnTo>
                    <a:pt x="233" y="427"/>
                  </a:lnTo>
                  <a:lnTo>
                    <a:pt x="285" y="436"/>
                  </a:lnTo>
                  <a:lnTo>
                    <a:pt x="346" y="452"/>
                  </a:lnTo>
                  <a:lnTo>
                    <a:pt x="408" y="465"/>
                  </a:lnTo>
                  <a:lnTo>
                    <a:pt x="474" y="472"/>
                  </a:lnTo>
                  <a:lnTo>
                    <a:pt x="543" y="465"/>
                  </a:lnTo>
                  <a:lnTo>
                    <a:pt x="614" y="440"/>
                  </a:lnTo>
                  <a:lnTo>
                    <a:pt x="615" y="429"/>
                  </a:lnTo>
                  <a:lnTo>
                    <a:pt x="616" y="420"/>
                  </a:lnTo>
                  <a:lnTo>
                    <a:pt x="616" y="409"/>
                  </a:lnTo>
                  <a:lnTo>
                    <a:pt x="616" y="401"/>
                  </a:lnTo>
                  <a:lnTo>
                    <a:pt x="615" y="391"/>
                  </a:lnTo>
                  <a:lnTo>
                    <a:pt x="614" y="383"/>
                  </a:lnTo>
                  <a:lnTo>
                    <a:pt x="614" y="375"/>
                  </a:lnTo>
                  <a:lnTo>
                    <a:pt x="614" y="369"/>
                  </a:lnTo>
                  <a:lnTo>
                    <a:pt x="571" y="343"/>
                  </a:lnTo>
                  <a:lnTo>
                    <a:pt x="542" y="318"/>
                  </a:lnTo>
                  <a:lnTo>
                    <a:pt x="525" y="292"/>
                  </a:lnTo>
                  <a:lnTo>
                    <a:pt x="523" y="269"/>
                  </a:lnTo>
                  <a:lnTo>
                    <a:pt x="532" y="248"/>
                  </a:lnTo>
                  <a:lnTo>
                    <a:pt x="557" y="234"/>
                  </a:lnTo>
                  <a:lnTo>
                    <a:pt x="595" y="224"/>
                  </a:lnTo>
                  <a:lnTo>
                    <a:pt x="650" y="224"/>
                  </a:lnTo>
                  <a:lnTo>
                    <a:pt x="717" y="296"/>
                  </a:lnTo>
                  <a:lnTo>
                    <a:pt x="772" y="340"/>
                  </a:lnTo>
                  <a:lnTo>
                    <a:pt x="816" y="359"/>
                  </a:lnTo>
                  <a:lnTo>
                    <a:pt x="858" y="362"/>
                  </a:lnTo>
                  <a:lnTo>
                    <a:pt x="902" y="349"/>
                  </a:lnTo>
                  <a:lnTo>
                    <a:pt x="956" y="330"/>
                  </a:lnTo>
                  <a:lnTo>
                    <a:pt x="1022" y="309"/>
                  </a:lnTo>
                  <a:lnTo>
                    <a:pt x="1109" y="296"/>
                  </a:lnTo>
                  <a:lnTo>
                    <a:pt x="1138" y="248"/>
                  </a:lnTo>
                  <a:lnTo>
                    <a:pt x="1162" y="197"/>
                  </a:lnTo>
                  <a:lnTo>
                    <a:pt x="1181" y="145"/>
                  </a:lnTo>
                  <a:lnTo>
                    <a:pt x="1201" y="97"/>
                  </a:lnTo>
                  <a:lnTo>
                    <a:pt x="1225" y="53"/>
                  </a:lnTo>
                  <a:lnTo>
                    <a:pt x="1258" y="21"/>
                  </a:lnTo>
                  <a:lnTo>
                    <a:pt x="1304" y="1"/>
                  </a:lnTo>
                  <a:lnTo>
                    <a:pt x="1370"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19" name="Freeform 183"/>
            <p:cNvSpPr>
              <a:spLocks/>
            </p:cNvSpPr>
            <p:nvPr/>
          </p:nvSpPr>
          <p:spPr bwMode="auto">
            <a:xfrm>
              <a:off x="728" y="2430"/>
              <a:ext cx="391" cy="389"/>
            </a:xfrm>
            <a:custGeom>
              <a:avLst/>
              <a:gdLst>
                <a:gd name="T0" fmla="*/ 527 w 1799"/>
                <a:gd name="T1" fmla="*/ 191 h 1304"/>
                <a:gd name="T2" fmla="*/ 678 w 1799"/>
                <a:gd name="T3" fmla="*/ 297 h 1304"/>
                <a:gd name="T4" fmla="*/ 928 w 1799"/>
                <a:gd name="T5" fmla="*/ 491 h 1304"/>
                <a:gd name="T6" fmla="*/ 1113 w 1799"/>
                <a:gd name="T7" fmla="*/ 676 h 1304"/>
                <a:gd name="T8" fmla="*/ 1256 w 1799"/>
                <a:gd name="T9" fmla="*/ 704 h 1304"/>
                <a:gd name="T10" fmla="*/ 1290 w 1799"/>
                <a:gd name="T11" fmla="*/ 707 h 1304"/>
                <a:gd name="T12" fmla="*/ 1294 w 1799"/>
                <a:gd name="T13" fmla="*/ 748 h 1304"/>
                <a:gd name="T14" fmla="*/ 1288 w 1799"/>
                <a:gd name="T15" fmla="*/ 796 h 1304"/>
                <a:gd name="T16" fmla="*/ 1360 w 1799"/>
                <a:gd name="T17" fmla="*/ 856 h 1304"/>
                <a:gd name="T18" fmla="*/ 1457 w 1799"/>
                <a:gd name="T19" fmla="*/ 861 h 1304"/>
                <a:gd name="T20" fmla="*/ 1461 w 1799"/>
                <a:gd name="T21" fmla="*/ 915 h 1304"/>
                <a:gd name="T22" fmla="*/ 1440 w 1799"/>
                <a:gd name="T23" fmla="*/ 973 h 1304"/>
                <a:gd name="T24" fmla="*/ 1600 w 1799"/>
                <a:gd name="T25" fmla="*/ 1074 h 1304"/>
                <a:gd name="T26" fmla="*/ 1780 w 1799"/>
                <a:gd name="T27" fmla="*/ 1202 h 1304"/>
                <a:gd name="T28" fmla="*/ 1799 w 1799"/>
                <a:gd name="T29" fmla="*/ 1275 h 1304"/>
                <a:gd name="T30" fmla="*/ 1740 w 1799"/>
                <a:gd name="T31" fmla="*/ 1304 h 1304"/>
                <a:gd name="T32" fmla="*/ 1520 w 1799"/>
                <a:gd name="T33" fmla="*/ 1172 h 1304"/>
                <a:gd name="T34" fmla="*/ 1311 w 1799"/>
                <a:gd name="T35" fmla="*/ 1111 h 1304"/>
                <a:gd name="T36" fmla="*/ 1253 w 1799"/>
                <a:gd name="T37" fmla="*/ 1186 h 1304"/>
                <a:gd name="T38" fmla="*/ 1136 w 1799"/>
                <a:gd name="T39" fmla="*/ 1152 h 1304"/>
                <a:gd name="T40" fmla="*/ 1081 w 1799"/>
                <a:gd name="T41" fmla="*/ 1075 h 1304"/>
                <a:gd name="T42" fmla="*/ 953 w 1799"/>
                <a:gd name="T43" fmla="*/ 1049 h 1304"/>
                <a:gd name="T44" fmla="*/ 944 w 1799"/>
                <a:gd name="T45" fmla="*/ 971 h 1304"/>
                <a:gd name="T46" fmla="*/ 943 w 1799"/>
                <a:gd name="T47" fmla="*/ 897 h 1304"/>
                <a:gd name="T48" fmla="*/ 902 w 1799"/>
                <a:gd name="T49" fmla="*/ 883 h 1304"/>
                <a:gd name="T50" fmla="*/ 854 w 1799"/>
                <a:gd name="T51" fmla="*/ 891 h 1304"/>
                <a:gd name="T52" fmla="*/ 807 w 1799"/>
                <a:gd name="T53" fmla="*/ 952 h 1304"/>
                <a:gd name="T54" fmla="*/ 779 w 1799"/>
                <a:gd name="T55" fmla="*/ 1013 h 1304"/>
                <a:gd name="T56" fmla="*/ 756 w 1799"/>
                <a:gd name="T57" fmla="*/ 1022 h 1304"/>
                <a:gd name="T58" fmla="*/ 698 w 1799"/>
                <a:gd name="T59" fmla="*/ 987 h 1304"/>
                <a:gd name="T60" fmla="*/ 702 w 1799"/>
                <a:gd name="T61" fmla="*/ 936 h 1304"/>
                <a:gd name="T62" fmla="*/ 701 w 1799"/>
                <a:gd name="T63" fmla="*/ 871 h 1304"/>
                <a:gd name="T64" fmla="*/ 616 w 1799"/>
                <a:gd name="T65" fmla="*/ 854 h 1304"/>
                <a:gd name="T66" fmla="*/ 531 w 1799"/>
                <a:gd name="T67" fmla="*/ 839 h 1304"/>
                <a:gd name="T68" fmla="*/ 536 w 1799"/>
                <a:gd name="T69" fmla="*/ 809 h 1304"/>
                <a:gd name="T70" fmla="*/ 485 w 1799"/>
                <a:gd name="T71" fmla="*/ 769 h 1304"/>
                <a:gd name="T72" fmla="*/ 410 w 1799"/>
                <a:gd name="T73" fmla="*/ 722 h 1304"/>
                <a:gd name="T74" fmla="*/ 372 w 1799"/>
                <a:gd name="T75" fmla="*/ 592 h 1304"/>
                <a:gd name="T76" fmla="*/ 303 w 1799"/>
                <a:gd name="T77" fmla="*/ 551 h 1304"/>
                <a:gd name="T78" fmla="*/ 233 w 1799"/>
                <a:gd name="T79" fmla="*/ 483 h 1304"/>
                <a:gd name="T80" fmla="*/ 166 w 1799"/>
                <a:gd name="T81" fmla="*/ 470 h 1304"/>
                <a:gd name="T82" fmla="*/ 116 w 1799"/>
                <a:gd name="T83" fmla="*/ 433 h 1304"/>
                <a:gd name="T84" fmla="*/ 87 w 1799"/>
                <a:gd name="T85" fmla="*/ 382 h 1304"/>
                <a:gd name="T86" fmla="*/ 2 w 1799"/>
                <a:gd name="T87" fmla="*/ 321 h 1304"/>
                <a:gd name="T88" fmla="*/ 29 w 1799"/>
                <a:gd name="T89" fmla="*/ 219 h 1304"/>
                <a:gd name="T90" fmla="*/ 139 w 1799"/>
                <a:gd name="T91" fmla="*/ 155 h 1304"/>
                <a:gd name="T92" fmla="*/ 153 w 1799"/>
                <a:gd name="T93" fmla="*/ 104 h 1304"/>
                <a:gd name="T94" fmla="*/ 185 w 1799"/>
                <a:gd name="T95" fmla="*/ 17 h 1304"/>
                <a:gd name="T96" fmla="*/ 332 w 1799"/>
                <a:gd name="T97"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99" h="1304">
                  <a:moveTo>
                    <a:pt x="431" y="0"/>
                  </a:moveTo>
                  <a:lnTo>
                    <a:pt x="476" y="88"/>
                  </a:lnTo>
                  <a:lnTo>
                    <a:pt x="507" y="150"/>
                  </a:lnTo>
                  <a:lnTo>
                    <a:pt x="527" y="191"/>
                  </a:lnTo>
                  <a:lnTo>
                    <a:pt x="548" y="221"/>
                  </a:lnTo>
                  <a:lnTo>
                    <a:pt x="574" y="244"/>
                  </a:lnTo>
                  <a:lnTo>
                    <a:pt x="615" y="266"/>
                  </a:lnTo>
                  <a:lnTo>
                    <a:pt x="678" y="297"/>
                  </a:lnTo>
                  <a:lnTo>
                    <a:pt x="773" y="342"/>
                  </a:lnTo>
                  <a:lnTo>
                    <a:pt x="827" y="389"/>
                  </a:lnTo>
                  <a:lnTo>
                    <a:pt x="880" y="440"/>
                  </a:lnTo>
                  <a:lnTo>
                    <a:pt x="928" y="491"/>
                  </a:lnTo>
                  <a:lnTo>
                    <a:pt x="976" y="544"/>
                  </a:lnTo>
                  <a:lnTo>
                    <a:pt x="1021" y="591"/>
                  </a:lnTo>
                  <a:lnTo>
                    <a:pt x="1067" y="636"/>
                  </a:lnTo>
                  <a:lnTo>
                    <a:pt x="1113" y="676"/>
                  </a:lnTo>
                  <a:lnTo>
                    <a:pt x="1161" y="711"/>
                  </a:lnTo>
                  <a:lnTo>
                    <a:pt x="1201" y="707"/>
                  </a:lnTo>
                  <a:lnTo>
                    <a:pt x="1233" y="705"/>
                  </a:lnTo>
                  <a:lnTo>
                    <a:pt x="1256" y="704"/>
                  </a:lnTo>
                  <a:lnTo>
                    <a:pt x="1271" y="704"/>
                  </a:lnTo>
                  <a:lnTo>
                    <a:pt x="1281" y="704"/>
                  </a:lnTo>
                  <a:lnTo>
                    <a:pt x="1286" y="705"/>
                  </a:lnTo>
                  <a:lnTo>
                    <a:pt x="1290" y="707"/>
                  </a:lnTo>
                  <a:lnTo>
                    <a:pt x="1295" y="711"/>
                  </a:lnTo>
                  <a:lnTo>
                    <a:pt x="1294" y="723"/>
                  </a:lnTo>
                  <a:lnTo>
                    <a:pt x="1294" y="736"/>
                  </a:lnTo>
                  <a:lnTo>
                    <a:pt x="1294" y="748"/>
                  </a:lnTo>
                  <a:lnTo>
                    <a:pt x="1294" y="761"/>
                  </a:lnTo>
                  <a:lnTo>
                    <a:pt x="1291" y="771"/>
                  </a:lnTo>
                  <a:lnTo>
                    <a:pt x="1290" y="783"/>
                  </a:lnTo>
                  <a:lnTo>
                    <a:pt x="1288" y="796"/>
                  </a:lnTo>
                  <a:lnTo>
                    <a:pt x="1286" y="810"/>
                  </a:lnTo>
                  <a:lnTo>
                    <a:pt x="1311" y="832"/>
                  </a:lnTo>
                  <a:lnTo>
                    <a:pt x="1336" y="847"/>
                  </a:lnTo>
                  <a:lnTo>
                    <a:pt x="1360" y="856"/>
                  </a:lnTo>
                  <a:lnTo>
                    <a:pt x="1385" y="860"/>
                  </a:lnTo>
                  <a:lnTo>
                    <a:pt x="1407" y="860"/>
                  </a:lnTo>
                  <a:lnTo>
                    <a:pt x="1432" y="861"/>
                  </a:lnTo>
                  <a:lnTo>
                    <a:pt x="1457" y="861"/>
                  </a:lnTo>
                  <a:lnTo>
                    <a:pt x="1485" y="864"/>
                  </a:lnTo>
                  <a:lnTo>
                    <a:pt x="1476" y="882"/>
                  </a:lnTo>
                  <a:lnTo>
                    <a:pt x="1469" y="899"/>
                  </a:lnTo>
                  <a:lnTo>
                    <a:pt x="1461" y="915"/>
                  </a:lnTo>
                  <a:lnTo>
                    <a:pt x="1455" y="930"/>
                  </a:lnTo>
                  <a:lnTo>
                    <a:pt x="1448" y="944"/>
                  </a:lnTo>
                  <a:lnTo>
                    <a:pt x="1443" y="959"/>
                  </a:lnTo>
                  <a:lnTo>
                    <a:pt x="1440" y="973"/>
                  </a:lnTo>
                  <a:lnTo>
                    <a:pt x="1440" y="991"/>
                  </a:lnTo>
                  <a:lnTo>
                    <a:pt x="1489" y="1020"/>
                  </a:lnTo>
                  <a:lnTo>
                    <a:pt x="1544" y="1048"/>
                  </a:lnTo>
                  <a:lnTo>
                    <a:pt x="1600" y="1074"/>
                  </a:lnTo>
                  <a:lnTo>
                    <a:pt x="1655" y="1100"/>
                  </a:lnTo>
                  <a:lnTo>
                    <a:pt x="1705" y="1127"/>
                  </a:lnTo>
                  <a:lnTo>
                    <a:pt x="1748" y="1162"/>
                  </a:lnTo>
                  <a:lnTo>
                    <a:pt x="1780" y="1202"/>
                  </a:lnTo>
                  <a:lnTo>
                    <a:pt x="1799" y="1252"/>
                  </a:lnTo>
                  <a:lnTo>
                    <a:pt x="1799" y="1259"/>
                  </a:lnTo>
                  <a:lnTo>
                    <a:pt x="1799" y="1269"/>
                  </a:lnTo>
                  <a:lnTo>
                    <a:pt x="1799" y="1275"/>
                  </a:lnTo>
                  <a:lnTo>
                    <a:pt x="1799" y="1281"/>
                  </a:lnTo>
                  <a:lnTo>
                    <a:pt x="1799" y="1288"/>
                  </a:lnTo>
                  <a:lnTo>
                    <a:pt x="1799" y="1296"/>
                  </a:lnTo>
                  <a:lnTo>
                    <a:pt x="1740" y="1304"/>
                  </a:lnTo>
                  <a:lnTo>
                    <a:pt x="1684" y="1291"/>
                  </a:lnTo>
                  <a:lnTo>
                    <a:pt x="1629" y="1260"/>
                  </a:lnTo>
                  <a:lnTo>
                    <a:pt x="1576" y="1218"/>
                  </a:lnTo>
                  <a:lnTo>
                    <a:pt x="1520" y="1172"/>
                  </a:lnTo>
                  <a:lnTo>
                    <a:pt x="1464" y="1130"/>
                  </a:lnTo>
                  <a:lnTo>
                    <a:pt x="1404" y="1096"/>
                  </a:lnTo>
                  <a:lnTo>
                    <a:pt x="1340" y="1080"/>
                  </a:lnTo>
                  <a:lnTo>
                    <a:pt x="1311" y="1111"/>
                  </a:lnTo>
                  <a:lnTo>
                    <a:pt x="1292" y="1137"/>
                  </a:lnTo>
                  <a:lnTo>
                    <a:pt x="1278" y="1158"/>
                  </a:lnTo>
                  <a:lnTo>
                    <a:pt x="1268" y="1176"/>
                  </a:lnTo>
                  <a:lnTo>
                    <a:pt x="1253" y="1186"/>
                  </a:lnTo>
                  <a:lnTo>
                    <a:pt x="1235" y="1195"/>
                  </a:lnTo>
                  <a:lnTo>
                    <a:pt x="1208" y="1197"/>
                  </a:lnTo>
                  <a:lnTo>
                    <a:pt x="1169" y="1197"/>
                  </a:lnTo>
                  <a:lnTo>
                    <a:pt x="1136" y="1152"/>
                  </a:lnTo>
                  <a:lnTo>
                    <a:pt x="1117" y="1121"/>
                  </a:lnTo>
                  <a:lnTo>
                    <a:pt x="1105" y="1099"/>
                  </a:lnTo>
                  <a:lnTo>
                    <a:pt x="1096" y="1084"/>
                  </a:lnTo>
                  <a:lnTo>
                    <a:pt x="1081" y="1075"/>
                  </a:lnTo>
                  <a:lnTo>
                    <a:pt x="1059" y="1070"/>
                  </a:lnTo>
                  <a:lnTo>
                    <a:pt x="1020" y="1065"/>
                  </a:lnTo>
                  <a:lnTo>
                    <a:pt x="963" y="1062"/>
                  </a:lnTo>
                  <a:lnTo>
                    <a:pt x="953" y="1049"/>
                  </a:lnTo>
                  <a:lnTo>
                    <a:pt x="947" y="1033"/>
                  </a:lnTo>
                  <a:lnTo>
                    <a:pt x="944" y="1014"/>
                  </a:lnTo>
                  <a:lnTo>
                    <a:pt x="944" y="994"/>
                  </a:lnTo>
                  <a:lnTo>
                    <a:pt x="944" y="971"/>
                  </a:lnTo>
                  <a:lnTo>
                    <a:pt x="946" y="947"/>
                  </a:lnTo>
                  <a:lnTo>
                    <a:pt x="950" y="923"/>
                  </a:lnTo>
                  <a:lnTo>
                    <a:pt x="953" y="901"/>
                  </a:lnTo>
                  <a:lnTo>
                    <a:pt x="943" y="897"/>
                  </a:lnTo>
                  <a:lnTo>
                    <a:pt x="932" y="893"/>
                  </a:lnTo>
                  <a:lnTo>
                    <a:pt x="922" y="890"/>
                  </a:lnTo>
                  <a:lnTo>
                    <a:pt x="913" y="886"/>
                  </a:lnTo>
                  <a:lnTo>
                    <a:pt x="902" y="883"/>
                  </a:lnTo>
                  <a:lnTo>
                    <a:pt x="892" y="879"/>
                  </a:lnTo>
                  <a:lnTo>
                    <a:pt x="882" y="876"/>
                  </a:lnTo>
                  <a:lnTo>
                    <a:pt x="873" y="873"/>
                  </a:lnTo>
                  <a:lnTo>
                    <a:pt x="854" y="891"/>
                  </a:lnTo>
                  <a:lnTo>
                    <a:pt x="838" y="907"/>
                  </a:lnTo>
                  <a:lnTo>
                    <a:pt x="826" y="922"/>
                  </a:lnTo>
                  <a:lnTo>
                    <a:pt x="817" y="937"/>
                  </a:lnTo>
                  <a:lnTo>
                    <a:pt x="807" y="952"/>
                  </a:lnTo>
                  <a:lnTo>
                    <a:pt x="799" y="967"/>
                  </a:lnTo>
                  <a:lnTo>
                    <a:pt x="791" y="986"/>
                  </a:lnTo>
                  <a:lnTo>
                    <a:pt x="782" y="1009"/>
                  </a:lnTo>
                  <a:lnTo>
                    <a:pt x="779" y="1013"/>
                  </a:lnTo>
                  <a:lnTo>
                    <a:pt x="775" y="1018"/>
                  </a:lnTo>
                  <a:lnTo>
                    <a:pt x="771" y="1020"/>
                  </a:lnTo>
                  <a:lnTo>
                    <a:pt x="766" y="1023"/>
                  </a:lnTo>
                  <a:lnTo>
                    <a:pt x="756" y="1022"/>
                  </a:lnTo>
                  <a:lnTo>
                    <a:pt x="746" y="1022"/>
                  </a:lnTo>
                  <a:lnTo>
                    <a:pt x="729" y="1019"/>
                  </a:lnTo>
                  <a:lnTo>
                    <a:pt x="710" y="1017"/>
                  </a:lnTo>
                  <a:lnTo>
                    <a:pt x="698" y="987"/>
                  </a:lnTo>
                  <a:lnTo>
                    <a:pt x="695" y="968"/>
                  </a:lnTo>
                  <a:lnTo>
                    <a:pt x="693" y="955"/>
                  </a:lnTo>
                  <a:lnTo>
                    <a:pt x="697" y="946"/>
                  </a:lnTo>
                  <a:lnTo>
                    <a:pt x="702" y="936"/>
                  </a:lnTo>
                  <a:lnTo>
                    <a:pt x="708" y="924"/>
                  </a:lnTo>
                  <a:lnTo>
                    <a:pt x="714" y="907"/>
                  </a:lnTo>
                  <a:lnTo>
                    <a:pt x="720" y="883"/>
                  </a:lnTo>
                  <a:lnTo>
                    <a:pt x="701" y="871"/>
                  </a:lnTo>
                  <a:lnTo>
                    <a:pt x="683" y="863"/>
                  </a:lnTo>
                  <a:lnTo>
                    <a:pt x="663" y="858"/>
                  </a:lnTo>
                  <a:lnTo>
                    <a:pt x="641" y="857"/>
                  </a:lnTo>
                  <a:lnTo>
                    <a:pt x="616" y="854"/>
                  </a:lnTo>
                  <a:lnTo>
                    <a:pt x="590" y="853"/>
                  </a:lnTo>
                  <a:lnTo>
                    <a:pt x="562" y="850"/>
                  </a:lnTo>
                  <a:lnTo>
                    <a:pt x="531" y="846"/>
                  </a:lnTo>
                  <a:lnTo>
                    <a:pt x="531" y="839"/>
                  </a:lnTo>
                  <a:lnTo>
                    <a:pt x="531" y="832"/>
                  </a:lnTo>
                  <a:lnTo>
                    <a:pt x="532" y="825"/>
                  </a:lnTo>
                  <a:lnTo>
                    <a:pt x="534" y="818"/>
                  </a:lnTo>
                  <a:lnTo>
                    <a:pt x="536" y="809"/>
                  </a:lnTo>
                  <a:lnTo>
                    <a:pt x="537" y="801"/>
                  </a:lnTo>
                  <a:lnTo>
                    <a:pt x="538" y="791"/>
                  </a:lnTo>
                  <a:lnTo>
                    <a:pt x="539" y="783"/>
                  </a:lnTo>
                  <a:lnTo>
                    <a:pt x="485" y="769"/>
                  </a:lnTo>
                  <a:lnTo>
                    <a:pt x="449" y="759"/>
                  </a:lnTo>
                  <a:lnTo>
                    <a:pt x="427" y="750"/>
                  </a:lnTo>
                  <a:lnTo>
                    <a:pt x="416" y="739"/>
                  </a:lnTo>
                  <a:lnTo>
                    <a:pt x="410" y="722"/>
                  </a:lnTo>
                  <a:lnTo>
                    <a:pt x="409" y="695"/>
                  </a:lnTo>
                  <a:lnTo>
                    <a:pt x="404" y="657"/>
                  </a:lnTo>
                  <a:lnTo>
                    <a:pt x="396" y="603"/>
                  </a:lnTo>
                  <a:lnTo>
                    <a:pt x="372" y="592"/>
                  </a:lnTo>
                  <a:lnTo>
                    <a:pt x="353" y="584"/>
                  </a:lnTo>
                  <a:lnTo>
                    <a:pt x="335" y="574"/>
                  </a:lnTo>
                  <a:lnTo>
                    <a:pt x="320" y="565"/>
                  </a:lnTo>
                  <a:lnTo>
                    <a:pt x="303" y="551"/>
                  </a:lnTo>
                  <a:lnTo>
                    <a:pt x="287" y="534"/>
                  </a:lnTo>
                  <a:lnTo>
                    <a:pt x="269" y="513"/>
                  </a:lnTo>
                  <a:lnTo>
                    <a:pt x="251" y="487"/>
                  </a:lnTo>
                  <a:lnTo>
                    <a:pt x="233" y="483"/>
                  </a:lnTo>
                  <a:lnTo>
                    <a:pt x="217" y="480"/>
                  </a:lnTo>
                  <a:lnTo>
                    <a:pt x="200" y="476"/>
                  </a:lnTo>
                  <a:lnTo>
                    <a:pt x="183" y="474"/>
                  </a:lnTo>
                  <a:lnTo>
                    <a:pt x="166" y="470"/>
                  </a:lnTo>
                  <a:lnTo>
                    <a:pt x="149" y="469"/>
                  </a:lnTo>
                  <a:lnTo>
                    <a:pt x="132" y="469"/>
                  </a:lnTo>
                  <a:lnTo>
                    <a:pt x="117" y="469"/>
                  </a:lnTo>
                  <a:lnTo>
                    <a:pt x="116" y="433"/>
                  </a:lnTo>
                  <a:lnTo>
                    <a:pt x="115" y="411"/>
                  </a:lnTo>
                  <a:lnTo>
                    <a:pt x="110" y="395"/>
                  </a:lnTo>
                  <a:lnTo>
                    <a:pt x="102" y="388"/>
                  </a:lnTo>
                  <a:lnTo>
                    <a:pt x="87" y="382"/>
                  </a:lnTo>
                  <a:lnTo>
                    <a:pt x="66" y="380"/>
                  </a:lnTo>
                  <a:lnTo>
                    <a:pt x="37" y="375"/>
                  </a:lnTo>
                  <a:lnTo>
                    <a:pt x="0" y="369"/>
                  </a:lnTo>
                  <a:lnTo>
                    <a:pt x="2" y="321"/>
                  </a:lnTo>
                  <a:lnTo>
                    <a:pt x="4" y="285"/>
                  </a:lnTo>
                  <a:lnTo>
                    <a:pt x="8" y="257"/>
                  </a:lnTo>
                  <a:lnTo>
                    <a:pt x="16" y="236"/>
                  </a:lnTo>
                  <a:lnTo>
                    <a:pt x="29" y="219"/>
                  </a:lnTo>
                  <a:lnTo>
                    <a:pt x="53" y="204"/>
                  </a:lnTo>
                  <a:lnTo>
                    <a:pt x="86" y="189"/>
                  </a:lnTo>
                  <a:lnTo>
                    <a:pt x="135" y="171"/>
                  </a:lnTo>
                  <a:lnTo>
                    <a:pt x="139" y="155"/>
                  </a:lnTo>
                  <a:lnTo>
                    <a:pt x="144" y="143"/>
                  </a:lnTo>
                  <a:lnTo>
                    <a:pt x="148" y="131"/>
                  </a:lnTo>
                  <a:lnTo>
                    <a:pt x="151" y="119"/>
                  </a:lnTo>
                  <a:lnTo>
                    <a:pt x="153" y="104"/>
                  </a:lnTo>
                  <a:lnTo>
                    <a:pt x="155" y="85"/>
                  </a:lnTo>
                  <a:lnTo>
                    <a:pt x="157" y="60"/>
                  </a:lnTo>
                  <a:lnTo>
                    <a:pt x="161" y="28"/>
                  </a:lnTo>
                  <a:lnTo>
                    <a:pt x="185" y="17"/>
                  </a:lnTo>
                  <a:lnTo>
                    <a:pt x="217" y="11"/>
                  </a:lnTo>
                  <a:lnTo>
                    <a:pt x="252" y="5"/>
                  </a:lnTo>
                  <a:lnTo>
                    <a:pt x="292" y="3"/>
                  </a:lnTo>
                  <a:lnTo>
                    <a:pt x="332" y="0"/>
                  </a:lnTo>
                  <a:lnTo>
                    <a:pt x="370" y="0"/>
                  </a:lnTo>
                  <a:lnTo>
                    <a:pt x="403" y="0"/>
                  </a:lnTo>
                  <a:lnTo>
                    <a:pt x="431"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20" name="Freeform 184"/>
            <p:cNvSpPr>
              <a:spLocks/>
            </p:cNvSpPr>
            <p:nvPr/>
          </p:nvSpPr>
          <p:spPr bwMode="auto">
            <a:xfrm>
              <a:off x="380" y="2472"/>
              <a:ext cx="409" cy="406"/>
            </a:xfrm>
            <a:custGeom>
              <a:avLst/>
              <a:gdLst>
                <a:gd name="T0" fmla="*/ 1541 w 1879"/>
                <a:gd name="T1" fmla="*/ 117 h 1359"/>
                <a:gd name="T2" fmla="*/ 1540 w 1879"/>
                <a:gd name="T3" fmla="*/ 239 h 1359"/>
                <a:gd name="T4" fmla="*/ 1682 w 1879"/>
                <a:gd name="T5" fmla="*/ 325 h 1359"/>
                <a:gd name="T6" fmla="*/ 1736 w 1879"/>
                <a:gd name="T7" fmla="*/ 365 h 1359"/>
                <a:gd name="T8" fmla="*/ 1784 w 1879"/>
                <a:gd name="T9" fmla="*/ 384 h 1359"/>
                <a:gd name="T10" fmla="*/ 1802 w 1879"/>
                <a:gd name="T11" fmla="*/ 481 h 1359"/>
                <a:gd name="T12" fmla="*/ 1849 w 1879"/>
                <a:gd name="T13" fmla="*/ 651 h 1359"/>
                <a:gd name="T14" fmla="*/ 1870 w 1879"/>
                <a:gd name="T15" fmla="*/ 800 h 1359"/>
                <a:gd name="T16" fmla="*/ 1821 w 1879"/>
                <a:gd name="T17" fmla="*/ 873 h 1359"/>
                <a:gd name="T18" fmla="*/ 1801 w 1879"/>
                <a:gd name="T19" fmla="*/ 873 h 1359"/>
                <a:gd name="T20" fmla="*/ 1782 w 1879"/>
                <a:gd name="T21" fmla="*/ 873 h 1359"/>
                <a:gd name="T22" fmla="*/ 1733 w 1879"/>
                <a:gd name="T23" fmla="*/ 770 h 1359"/>
                <a:gd name="T24" fmla="*/ 1664 w 1879"/>
                <a:gd name="T25" fmla="*/ 746 h 1359"/>
                <a:gd name="T26" fmla="*/ 1637 w 1879"/>
                <a:gd name="T27" fmla="*/ 862 h 1359"/>
                <a:gd name="T28" fmla="*/ 1602 w 1879"/>
                <a:gd name="T29" fmla="*/ 935 h 1359"/>
                <a:gd name="T30" fmla="*/ 1540 w 1879"/>
                <a:gd name="T31" fmla="*/ 1002 h 1359"/>
                <a:gd name="T32" fmla="*/ 1490 w 1879"/>
                <a:gd name="T33" fmla="*/ 1021 h 1359"/>
                <a:gd name="T34" fmla="*/ 1431 w 1879"/>
                <a:gd name="T35" fmla="*/ 990 h 1359"/>
                <a:gd name="T36" fmla="*/ 1350 w 1879"/>
                <a:gd name="T37" fmla="*/ 981 h 1359"/>
                <a:gd name="T38" fmla="*/ 1335 w 1879"/>
                <a:gd name="T39" fmla="*/ 1020 h 1359"/>
                <a:gd name="T40" fmla="*/ 1317 w 1879"/>
                <a:gd name="T41" fmla="*/ 1061 h 1359"/>
                <a:gd name="T42" fmla="*/ 1268 w 1879"/>
                <a:gd name="T43" fmla="*/ 1080 h 1359"/>
                <a:gd name="T44" fmla="*/ 1195 w 1879"/>
                <a:gd name="T45" fmla="*/ 1031 h 1359"/>
                <a:gd name="T46" fmla="*/ 1101 w 1879"/>
                <a:gd name="T47" fmla="*/ 1025 h 1359"/>
                <a:gd name="T48" fmla="*/ 1026 w 1879"/>
                <a:gd name="T49" fmla="*/ 1161 h 1359"/>
                <a:gd name="T50" fmla="*/ 948 w 1879"/>
                <a:gd name="T51" fmla="*/ 1186 h 1359"/>
                <a:gd name="T52" fmla="*/ 828 w 1879"/>
                <a:gd name="T53" fmla="*/ 1216 h 1359"/>
                <a:gd name="T54" fmla="*/ 806 w 1879"/>
                <a:gd name="T55" fmla="*/ 1290 h 1359"/>
                <a:gd name="T56" fmla="*/ 764 w 1879"/>
                <a:gd name="T57" fmla="*/ 1329 h 1359"/>
                <a:gd name="T58" fmla="*/ 700 w 1879"/>
                <a:gd name="T59" fmla="*/ 1324 h 1359"/>
                <a:gd name="T60" fmla="*/ 681 w 1879"/>
                <a:gd name="T61" fmla="*/ 1270 h 1359"/>
                <a:gd name="T62" fmla="*/ 653 w 1879"/>
                <a:gd name="T63" fmla="*/ 1204 h 1359"/>
                <a:gd name="T64" fmla="*/ 533 w 1879"/>
                <a:gd name="T65" fmla="*/ 1178 h 1359"/>
                <a:gd name="T66" fmla="*/ 481 w 1879"/>
                <a:gd name="T67" fmla="*/ 1229 h 1359"/>
                <a:gd name="T68" fmla="*/ 395 w 1879"/>
                <a:gd name="T69" fmla="*/ 1359 h 1359"/>
                <a:gd name="T70" fmla="*/ 338 w 1879"/>
                <a:gd name="T71" fmla="*/ 1350 h 1359"/>
                <a:gd name="T72" fmla="*/ 299 w 1879"/>
                <a:gd name="T73" fmla="*/ 1324 h 1359"/>
                <a:gd name="T74" fmla="*/ 237 w 1879"/>
                <a:gd name="T75" fmla="*/ 1280 h 1359"/>
                <a:gd name="T76" fmla="*/ 138 w 1879"/>
                <a:gd name="T77" fmla="*/ 1314 h 1359"/>
                <a:gd name="T78" fmla="*/ 33 w 1879"/>
                <a:gd name="T79" fmla="*/ 1318 h 1359"/>
                <a:gd name="T80" fmla="*/ 52 w 1879"/>
                <a:gd name="T81" fmla="*/ 1205 h 1359"/>
                <a:gd name="T82" fmla="*/ 207 w 1879"/>
                <a:gd name="T83" fmla="*/ 1174 h 1359"/>
                <a:gd name="T84" fmla="*/ 315 w 1879"/>
                <a:gd name="T85" fmla="*/ 1044 h 1359"/>
                <a:gd name="T86" fmla="*/ 422 w 1879"/>
                <a:gd name="T87" fmla="*/ 946 h 1359"/>
                <a:gd name="T88" fmla="*/ 396 w 1879"/>
                <a:gd name="T89" fmla="*/ 906 h 1359"/>
                <a:gd name="T90" fmla="*/ 422 w 1879"/>
                <a:gd name="T91" fmla="*/ 819 h 1359"/>
                <a:gd name="T92" fmla="*/ 527 w 1879"/>
                <a:gd name="T93" fmla="*/ 818 h 1359"/>
                <a:gd name="T94" fmla="*/ 618 w 1879"/>
                <a:gd name="T95" fmla="*/ 833 h 1359"/>
                <a:gd name="T96" fmla="*/ 838 w 1879"/>
                <a:gd name="T97" fmla="*/ 732 h 1359"/>
                <a:gd name="T98" fmla="*/ 1055 w 1879"/>
                <a:gd name="T99" fmla="*/ 534 h 1359"/>
                <a:gd name="T100" fmla="*/ 1250 w 1879"/>
                <a:gd name="T101" fmla="*/ 288 h 1359"/>
                <a:gd name="T102" fmla="*/ 1329 w 1879"/>
                <a:gd name="T103" fmla="*/ 152 h 1359"/>
                <a:gd name="T104" fmla="*/ 1437 w 1879"/>
                <a:gd name="T105" fmla="*/ 31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79" h="1359">
                  <a:moveTo>
                    <a:pt x="1529" y="0"/>
                  </a:moveTo>
                  <a:lnTo>
                    <a:pt x="1540" y="62"/>
                  </a:lnTo>
                  <a:lnTo>
                    <a:pt x="1541" y="117"/>
                  </a:lnTo>
                  <a:lnTo>
                    <a:pt x="1536" y="164"/>
                  </a:lnTo>
                  <a:lnTo>
                    <a:pt x="1534" y="205"/>
                  </a:lnTo>
                  <a:lnTo>
                    <a:pt x="1540" y="239"/>
                  </a:lnTo>
                  <a:lnTo>
                    <a:pt x="1562" y="272"/>
                  </a:lnTo>
                  <a:lnTo>
                    <a:pt x="1606" y="299"/>
                  </a:lnTo>
                  <a:lnTo>
                    <a:pt x="1682" y="325"/>
                  </a:lnTo>
                  <a:lnTo>
                    <a:pt x="1701" y="341"/>
                  </a:lnTo>
                  <a:lnTo>
                    <a:pt x="1719" y="355"/>
                  </a:lnTo>
                  <a:lnTo>
                    <a:pt x="1736" y="365"/>
                  </a:lnTo>
                  <a:lnTo>
                    <a:pt x="1753" y="374"/>
                  </a:lnTo>
                  <a:lnTo>
                    <a:pt x="1769" y="378"/>
                  </a:lnTo>
                  <a:lnTo>
                    <a:pt x="1784" y="384"/>
                  </a:lnTo>
                  <a:lnTo>
                    <a:pt x="1800" y="389"/>
                  </a:lnTo>
                  <a:lnTo>
                    <a:pt x="1817" y="396"/>
                  </a:lnTo>
                  <a:lnTo>
                    <a:pt x="1802" y="481"/>
                  </a:lnTo>
                  <a:lnTo>
                    <a:pt x="1808" y="550"/>
                  </a:lnTo>
                  <a:lnTo>
                    <a:pt x="1826" y="604"/>
                  </a:lnTo>
                  <a:lnTo>
                    <a:pt x="1849" y="651"/>
                  </a:lnTo>
                  <a:lnTo>
                    <a:pt x="1870" y="695"/>
                  </a:lnTo>
                  <a:lnTo>
                    <a:pt x="1879" y="744"/>
                  </a:lnTo>
                  <a:lnTo>
                    <a:pt x="1870" y="800"/>
                  </a:lnTo>
                  <a:lnTo>
                    <a:pt x="1835" y="873"/>
                  </a:lnTo>
                  <a:lnTo>
                    <a:pt x="1828" y="873"/>
                  </a:lnTo>
                  <a:lnTo>
                    <a:pt x="1821" y="873"/>
                  </a:lnTo>
                  <a:lnTo>
                    <a:pt x="1814" y="873"/>
                  </a:lnTo>
                  <a:lnTo>
                    <a:pt x="1808" y="873"/>
                  </a:lnTo>
                  <a:lnTo>
                    <a:pt x="1801" y="873"/>
                  </a:lnTo>
                  <a:lnTo>
                    <a:pt x="1795" y="873"/>
                  </a:lnTo>
                  <a:lnTo>
                    <a:pt x="1788" y="873"/>
                  </a:lnTo>
                  <a:lnTo>
                    <a:pt x="1782" y="873"/>
                  </a:lnTo>
                  <a:lnTo>
                    <a:pt x="1770" y="837"/>
                  </a:lnTo>
                  <a:lnTo>
                    <a:pt x="1755" y="802"/>
                  </a:lnTo>
                  <a:lnTo>
                    <a:pt x="1733" y="770"/>
                  </a:lnTo>
                  <a:lnTo>
                    <a:pt x="1711" y="748"/>
                  </a:lnTo>
                  <a:lnTo>
                    <a:pt x="1687" y="738"/>
                  </a:lnTo>
                  <a:lnTo>
                    <a:pt x="1664" y="746"/>
                  </a:lnTo>
                  <a:lnTo>
                    <a:pt x="1644" y="773"/>
                  </a:lnTo>
                  <a:lnTo>
                    <a:pt x="1629" y="828"/>
                  </a:lnTo>
                  <a:lnTo>
                    <a:pt x="1637" y="862"/>
                  </a:lnTo>
                  <a:lnTo>
                    <a:pt x="1634" y="891"/>
                  </a:lnTo>
                  <a:lnTo>
                    <a:pt x="1620" y="913"/>
                  </a:lnTo>
                  <a:lnTo>
                    <a:pt x="1602" y="935"/>
                  </a:lnTo>
                  <a:lnTo>
                    <a:pt x="1579" y="953"/>
                  </a:lnTo>
                  <a:lnTo>
                    <a:pt x="1558" y="976"/>
                  </a:lnTo>
                  <a:lnTo>
                    <a:pt x="1540" y="1002"/>
                  </a:lnTo>
                  <a:lnTo>
                    <a:pt x="1529" y="1035"/>
                  </a:lnTo>
                  <a:lnTo>
                    <a:pt x="1509" y="1029"/>
                  </a:lnTo>
                  <a:lnTo>
                    <a:pt x="1490" y="1021"/>
                  </a:lnTo>
                  <a:lnTo>
                    <a:pt x="1471" y="1010"/>
                  </a:lnTo>
                  <a:lnTo>
                    <a:pt x="1452" y="1001"/>
                  </a:lnTo>
                  <a:lnTo>
                    <a:pt x="1431" y="990"/>
                  </a:lnTo>
                  <a:lnTo>
                    <a:pt x="1407" y="983"/>
                  </a:lnTo>
                  <a:lnTo>
                    <a:pt x="1380" y="980"/>
                  </a:lnTo>
                  <a:lnTo>
                    <a:pt x="1350" y="981"/>
                  </a:lnTo>
                  <a:lnTo>
                    <a:pt x="1345" y="994"/>
                  </a:lnTo>
                  <a:lnTo>
                    <a:pt x="1341" y="1007"/>
                  </a:lnTo>
                  <a:lnTo>
                    <a:pt x="1335" y="1020"/>
                  </a:lnTo>
                  <a:lnTo>
                    <a:pt x="1330" y="1034"/>
                  </a:lnTo>
                  <a:lnTo>
                    <a:pt x="1323" y="1047"/>
                  </a:lnTo>
                  <a:lnTo>
                    <a:pt x="1317" y="1061"/>
                  </a:lnTo>
                  <a:lnTo>
                    <a:pt x="1311" y="1074"/>
                  </a:lnTo>
                  <a:lnTo>
                    <a:pt x="1305" y="1089"/>
                  </a:lnTo>
                  <a:lnTo>
                    <a:pt x="1268" y="1080"/>
                  </a:lnTo>
                  <a:lnTo>
                    <a:pt x="1241" y="1065"/>
                  </a:lnTo>
                  <a:lnTo>
                    <a:pt x="1216" y="1046"/>
                  </a:lnTo>
                  <a:lnTo>
                    <a:pt x="1195" y="1031"/>
                  </a:lnTo>
                  <a:lnTo>
                    <a:pt x="1170" y="1018"/>
                  </a:lnTo>
                  <a:lnTo>
                    <a:pt x="1140" y="1015"/>
                  </a:lnTo>
                  <a:lnTo>
                    <a:pt x="1101" y="1025"/>
                  </a:lnTo>
                  <a:lnTo>
                    <a:pt x="1052" y="1053"/>
                  </a:lnTo>
                  <a:lnTo>
                    <a:pt x="1042" y="1121"/>
                  </a:lnTo>
                  <a:lnTo>
                    <a:pt x="1026" y="1161"/>
                  </a:lnTo>
                  <a:lnTo>
                    <a:pt x="1005" y="1181"/>
                  </a:lnTo>
                  <a:lnTo>
                    <a:pt x="980" y="1187"/>
                  </a:lnTo>
                  <a:lnTo>
                    <a:pt x="948" y="1186"/>
                  </a:lnTo>
                  <a:lnTo>
                    <a:pt x="912" y="1186"/>
                  </a:lnTo>
                  <a:lnTo>
                    <a:pt x="872" y="1193"/>
                  </a:lnTo>
                  <a:lnTo>
                    <a:pt x="828" y="1216"/>
                  </a:lnTo>
                  <a:lnTo>
                    <a:pt x="821" y="1245"/>
                  </a:lnTo>
                  <a:lnTo>
                    <a:pt x="814" y="1270"/>
                  </a:lnTo>
                  <a:lnTo>
                    <a:pt x="806" y="1290"/>
                  </a:lnTo>
                  <a:lnTo>
                    <a:pt x="796" y="1308"/>
                  </a:lnTo>
                  <a:lnTo>
                    <a:pt x="782" y="1320"/>
                  </a:lnTo>
                  <a:lnTo>
                    <a:pt x="764" y="1329"/>
                  </a:lnTo>
                  <a:lnTo>
                    <a:pt x="740" y="1337"/>
                  </a:lnTo>
                  <a:lnTo>
                    <a:pt x="711" y="1341"/>
                  </a:lnTo>
                  <a:lnTo>
                    <a:pt x="700" y="1324"/>
                  </a:lnTo>
                  <a:lnTo>
                    <a:pt x="693" y="1307"/>
                  </a:lnTo>
                  <a:lnTo>
                    <a:pt x="686" y="1288"/>
                  </a:lnTo>
                  <a:lnTo>
                    <a:pt x="681" y="1270"/>
                  </a:lnTo>
                  <a:lnTo>
                    <a:pt x="673" y="1249"/>
                  </a:lnTo>
                  <a:lnTo>
                    <a:pt x="664" y="1227"/>
                  </a:lnTo>
                  <a:lnTo>
                    <a:pt x="653" y="1204"/>
                  </a:lnTo>
                  <a:lnTo>
                    <a:pt x="638" y="1179"/>
                  </a:lnTo>
                  <a:lnTo>
                    <a:pt x="573" y="1174"/>
                  </a:lnTo>
                  <a:lnTo>
                    <a:pt x="533" y="1178"/>
                  </a:lnTo>
                  <a:lnTo>
                    <a:pt x="508" y="1187"/>
                  </a:lnTo>
                  <a:lnTo>
                    <a:pt x="494" y="1205"/>
                  </a:lnTo>
                  <a:lnTo>
                    <a:pt x="481" y="1229"/>
                  </a:lnTo>
                  <a:lnTo>
                    <a:pt x="464" y="1263"/>
                  </a:lnTo>
                  <a:lnTo>
                    <a:pt x="438" y="1306"/>
                  </a:lnTo>
                  <a:lnTo>
                    <a:pt x="395" y="1359"/>
                  </a:lnTo>
                  <a:lnTo>
                    <a:pt x="373" y="1356"/>
                  </a:lnTo>
                  <a:lnTo>
                    <a:pt x="355" y="1353"/>
                  </a:lnTo>
                  <a:lnTo>
                    <a:pt x="338" y="1350"/>
                  </a:lnTo>
                  <a:lnTo>
                    <a:pt x="325" y="1345"/>
                  </a:lnTo>
                  <a:lnTo>
                    <a:pt x="311" y="1335"/>
                  </a:lnTo>
                  <a:lnTo>
                    <a:pt x="299" y="1324"/>
                  </a:lnTo>
                  <a:lnTo>
                    <a:pt x="284" y="1305"/>
                  </a:lnTo>
                  <a:lnTo>
                    <a:pt x="269" y="1278"/>
                  </a:lnTo>
                  <a:lnTo>
                    <a:pt x="237" y="1280"/>
                  </a:lnTo>
                  <a:lnTo>
                    <a:pt x="205" y="1288"/>
                  </a:lnTo>
                  <a:lnTo>
                    <a:pt x="171" y="1300"/>
                  </a:lnTo>
                  <a:lnTo>
                    <a:pt x="138" y="1314"/>
                  </a:lnTo>
                  <a:lnTo>
                    <a:pt x="102" y="1322"/>
                  </a:lnTo>
                  <a:lnTo>
                    <a:pt x="68" y="1326"/>
                  </a:lnTo>
                  <a:lnTo>
                    <a:pt x="33" y="1318"/>
                  </a:lnTo>
                  <a:lnTo>
                    <a:pt x="0" y="1296"/>
                  </a:lnTo>
                  <a:lnTo>
                    <a:pt x="17" y="1237"/>
                  </a:lnTo>
                  <a:lnTo>
                    <a:pt x="52" y="1205"/>
                  </a:lnTo>
                  <a:lnTo>
                    <a:pt x="99" y="1190"/>
                  </a:lnTo>
                  <a:lnTo>
                    <a:pt x="153" y="1184"/>
                  </a:lnTo>
                  <a:lnTo>
                    <a:pt x="207" y="1174"/>
                  </a:lnTo>
                  <a:lnTo>
                    <a:pt x="255" y="1154"/>
                  </a:lnTo>
                  <a:lnTo>
                    <a:pt x="293" y="1112"/>
                  </a:lnTo>
                  <a:lnTo>
                    <a:pt x="315" y="1044"/>
                  </a:lnTo>
                  <a:lnTo>
                    <a:pt x="375" y="994"/>
                  </a:lnTo>
                  <a:lnTo>
                    <a:pt x="411" y="964"/>
                  </a:lnTo>
                  <a:lnTo>
                    <a:pt x="422" y="946"/>
                  </a:lnTo>
                  <a:lnTo>
                    <a:pt x="421" y="936"/>
                  </a:lnTo>
                  <a:lnTo>
                    <a:pt x="409" y="924"/>
                  </a:lnTo>
                  <a:lnTo>
                    <a:pt x="396" y="906"/>
                  </a:lnTo>
                  <a:lnTo>
                    <a:pt x="386" y="876"/>
                  </a:lnTo>
                  <a:lnTo>
                    <a:pt x="387" y="828"/>
                  </a:lnTo>
                  <a:lnTo>
                    <a:pt x="422" y="819"/>
                  </a:lnTo>
                  <a:lnTo>
                    <a:pt x="458" y="816"/>
                  </a:lnTo>
                  <a:lnTo>
                    <a:pt x="492" y="815"/>
                  </a:lnTo>
                  <a:lnTo>
                    <a:pt x="527" y="818"/>
                  </a:lnTo>
                  <a:lnTo>
                    <a:pt x="558" y="822"/>
                  </a:lnTo>
                  <a:lnTo>
                    <a:pt x="590" y="828"/>
                  </a:lnTo>
                  <a:lnTo>
                    <a:pt x="618" y="833"/>
                  </a:lnTo>
                  <a:lnTo>
                    <a:pt x="648" y="837"/>
                  </a:lnTo>
                  <a:lnTo>
                    <a:pt x="747" y="786"/>
                  </a:lnTo>
                  <a:lnTo>
                    <a:pt x="838" y="732"/>
                  </a:lnTo>
                  <a:lnTo>
                    <a:pt x="917" y="671"/>
                  </a:lnTo>
                  <a:lnTo>
                    <a:pt x="989" y="606"/>
                  </a:lnTo>
                  <a:lnTo>
                    <a:pt x="1055" y="534"/>
                  </a:lnTo>
                  <a:lnTo>
                    <a:pt x="1120" y="458"/>
                  </a:lnTo>
                  <a:lnTo>
                    <a:pt x="1184" y="375"/>
                  </a:lnTo>
                  <a:lnTo>
                    <a:pt x="1250" y="288"/>
                  </a:lnTo>
                  <a:lnTo>
                    <a:pt x="1274" y="247"/>
                  </a:lnTo>
                  <a:lnTo>
                    <a:pt x="1300" y="200"/>
                  </a:lnTo>
                  <a:lnTo>
                    <a:pt x="1329" y="152"/>
                  </a:lnTo>
                  <a:lnTo>
                    <a:pt x="1362" y="107"/>
                  </a:lnTo>
                  <a:lnTo>
                    <a:pt x="1397" y="64"/>
                  </a:lnTo>
                  <a:lnTo>
                    <a:pt x="1437" y="31"/>
                  </a:lnTo>
                  <a:lnTo>
                    <a:pt x="1479" y="8"/>
                  </a:lnTo>
                  <a:lnTo>
                    <a:pt x="152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21" name="Freeform 185"/>
            <p:cNvSpPr>
              <a:spLocks/>
            </p:cNvSpPr>
            <p:nvPr/>
          </p:nvSpPr>
          <p:spPr bwMode="auto">
            <a:xfrm>
              <a:off x="1006" y="2768"/>
              <a:ext cx="56" cy="51"/>
            </a:xfrm>
            <a:custGeom>
              <a:avLst/>
              <a:gdLst>
                <a:gd name="T0" fmla="*/ 142 w 261"/>
                <a:gd name="T1" fmla="*/ 16 h 171"/>
                <a:gd name="T2" fmla="*/ 176 w 261"/>
                <a:gd name="T3" fmla="*/ 47 h 171"/>
                <a:gd name="T4" fmla="*/ 210 w 261"/>
                <a:gd name="T5" fmla="*/ 75 h 171"/>
                <a:gd name="T6" fmla="*/ 243 w 261"/>
                <a:gd name="T7" fmla="*/ 103 h 171"/>
                <a:gd name="T8" fmla="*/ 261 w 261"/>
                <a:gd name="T9" fmla="*/ 124 h 171"/>
                <a:gd name="T10" fmla="*/ 261 w 261"/>
                <a:gd name="T11" fmla="*/ 137 h 171"/>
                <a:gd name="T12" fmla="*/ 254 w 261"/>
                <a:gd name="T13" fmla="*/ 147 h 171"/>
                <a:gd name="T14" fmla="*/ 241 w 261"/>
                <a:gd name="T15" fmla="*/ 156 h 171"/>
                <a:gd name="T16" fmla="*/ 228 w 261"/>
                <a:gd name="T17" fmla="*/ 164 h 171"/>
                <a:gd name="T18" fmla="*/ 209 w 261"/>
                <a:gd name="T19" fmla="*/ 170 h 171"/>
                <a:gd name="T20" fmla="*/ 193 w 261"/>
                <a:gd name="T21" fmla="*/ 160 h 171"/>
                <a:gd name="T22" fmla="*/ 186 w 261"/>
                <a:gd name="T23" fmla="*/ 143 h 171"/>
                <a:gd name="T24" fmla="*/ 178 w 261"/>
                <a:gd name="T25" fmla="*/ 125 h 171"/>
                <a:gd name="T26" fmla="*/ 167 w 261"/>
                <a:gd name="T27" fmla="*/ 107 h 171"/>
                <a:gd name="T28" fmla="*/ 155 w 261"/>
                <a:gd name="T29" fmla="*/ 99 h 171"/>
                <a:gd name="T30" fmla="*/ 141 w 261"/>
                <a:gd name="T31" fmla="*/ 99 h 171"/>
                <a:gd name="T32" fmla="*/ 128 w 261"/>
                <a:gd name="T33" fmla="*/ 99 h 171"/>
                <a:gd name="T34" fmla="*/ 114 w 261"/>
                <a:gd name="T35" fmla="*/ 99 h 171"/>
                <a:gd name="T36" fmla="*/ 101 w 261"/>
                <a:gd name="T37" fmla="*/ 106 h 171"/>
                <a:gd name="T38" fmla="*/ 87 w 261"/>
                <a:gd name="T39" fmla="*/ 121 h 171"/>
                <a:gd name="T40" fmla="*/ 74 w 261"/>
                <a:gd name="T41" fmla="*/ 138 h 171"/>
                <a:gd name="T42" fmla="*/ 61 w 261"/>
                <a:gd name="T43" fmla="*/ 153 h 171"/>
                <a:gd name="T44" fmla="*/ 36 w 261"/>
                <a:gd name="T45" fmla="*/ 158 h 171"/>
                <a:gd name="T46" fmla="*/ 14 w 261"/>
                <a:gd name="T47" fmla="*/ 150 h 171"/>
                <a:gd name="T48" fmla="*/ 6 w 261"/>
                <a:gd name="T49" fmla="*/ 137 h 171"/>
                <a:gd name="T50" fmla="*/ 2 w 261"/>
                <a:gd name="T51" fmla="*/ 109 h 171"/>
                <a:gd name="T52" fmla="*/ 8 w 261"/>
                <a:gd name="T53" fmla="*/ 82 h 171"/>
                <a:gd name="T54" fmla="*/ 26 w 261"/>
                <a:gd name="T55" fmla="*/ 67 h 171"/>
                <a:gd name="T56" fmla="*/ 42 w 261"/>
                <a:gd name="T57" fmla="*/ 47 h 171"/>
                <a:gd name="T58" fmla="*/ 56 w 261"/>
                <a:gd name="T59" fmla="*/ 18 h 171"/>
                <a:gd name="T60" fmla="*/ 69 w 261"/>
                <a:gd name="T61" fmla="*/ 0 h 171"/>
                <a:gd name="T62" fmla="*/ 84 w 261"/>
                <a:gd name="T63" fmla="*/ 1 h 171"/>
                <a:gd name="T64" fmla="*/ 102 w 261"/>
                <a:gd name="T65" fmla="*/ 4 h 171"/>
                <a:gd name="T66" fmla="*/ 117 w 261"/>
                <a:gd name="T67" fmla="*/ 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1" h="171">
                  <a:moveTo>
                    <a:pt x="126" y="0"/>
                  </a:moveTo>
                  <a:lnTo>
                    <a:pt x="142" y="16"/>
                  </a:lnTo>
                  <a:lnTo>
                    <a:pt x="159" y="32"/>
                  </a:lnTo>
                  <a:lnTo>
                    <a:pt x="176" y="47"/>
                  </a:lnTo>
                  <a:lnTo>
                    <a:pt x="193" y="62"/>
                  </a:lnTo>
                  <a:lnTo>
                    <a:pt x="210" y="75"/>
                  </a:lnTo>
                  <a:lnTo>
                    <a:pt x="227" y="89"/>
                  </a:lnTo>
                  <a:lnTo>
                    <a:pt x="243" y="103"/>
                  </a:lnTo>
                  <a:lnTo>
                    <a:pt x="261" y="118"/>
                  </a:lnTo>
                  <a:lnTo>
                    <a:pt x="261" y="124"/>
                  </a:lnTo>
                  <a:lnTo>
                    <a:pt x="261" y="131"/>
                  </a:lnTo>
                  <a:lnTo>
                    <a:pt x="261" y="137"/>
                  </a:lnTo>
                  <a:lnTo>
                    <a:pt x="261" y="144"/>
                  </a:lnTo>
                  <a:lnTo>
                    <a:pt x="254" y="147"/>
                  </a:lnTo>
                  <a:lnTo>
                    <a:pt x="248" y="151"/>
                  </a:lnTo>
                  <a:lnTo>
                    <a:pt x="241" y="156"/>
                  </a:lnTo>
                  <a:lnTo>
                    <a:pt x="236" y="160"/>
                  </a:lnTo>
                  <a:lnTo>
                    <a:pt x="228" y="164"/>
                  </a:lnTo>
                  <a:lnTo>
                    <a:pt x="219" y="167"/>
                  </a:lnTo>
                  <a:lnTo>
                    <a:pt x="209" y="170"/>
                  </a:lnTo>
                  <a:lnTo>
                    <a:pt x="198" y="171"/>
                  </a:lnTo>
                  <a:lnTo>
                    <a:pt x="193" y="160"/>
                  </a:lnTo>
                  <a:lnTo>
                    <a:pt x="190" y="151"/>
                  </a:lnTo>
                  <a:lnTo>
                    <a:pt x="186" y="143"/>
                  </a:lnTo>
                  <a:lnTo>
                    <a:pt x="183" y="134"/>
                  </a:lnTo>
                  <a:lnTo>
                    <a:pt x="178" y="125"/>
                  </a:lnTo>
                  <a:lnTo>
                    <a:pt x="173" y="116"/>
                  </a:lnTo>
                  <a:lnTo>
                    <a:pt x="167" y="107"/>
                  </a:lnTo>
                  <a:lnTo>
                    <a:pt x="163" y="99"/>
                  </a:lnTo>
                  <a:lnTo>
                    <a:pt x="155" y="99"/>
                  </a:lnTo>
                  <a:lnTo>
                    <a:pt x="148" y="99"/>
                  </a:lnTo>
                  <a:lnTo>
                    <a:pt x="141" y="99"/>
                  </a:lnTo>
                  <a:lnTo>
                    <a:pt x="135" y="99"/>
                  </a:lnTo>
                  <a:lnTo>
                    <a:pt x="128" y="99"/>
                  </a:lnTo>
                  <a:lnTo>
                    <a:pt x="121" y="99"/>
                  </a:lnTo>
                  <a:lnTo>
                    <a:pt x="114" y="99"/>
                  </a:lnTo>
                  <a:lnTo>
                    <a:pt x="108" y="99"/>
                  </a:lnTo>
                  <a:lnTo>
                    <a:pt x="101" y="106"/>
                  </a:lnTo>
                  <a:lnTo>
                    <a:pt x="94" y="113"/>
                  </a:lnTo>
                  <a:lnTo>
                    <a:pt x="87" y="121"/>
                  </a:lnTo>
                  <a:lnTo>
                    <a:pt x="81" y="130"/>
                  </a:lnTo>
                  <a:lnTo>
                    <a:pt x="74" y="138"/>
                  </a:lnTo>
                  <a:lnTo>
                    <a:pt x="68" y="146"/>
                  </a:lnTo>
                  <a:lnTo>
                    <a:pt x="61" y="153"/>
                  </a:lnTo>
                  <a:lnTo>
                    <a:pt x="55" y="162"/>
                  </a:lnTo>
                  <a:lnTo>
                    <a:pt x="36" y="158"/>
                  </a:lnTo>
                  <a:lnTo>
                    <a:pt x="24" y="154"/>
                  </a:lnTo>
                  <a:lnTo>
                    <a:pt x="14" y="150"/>
                  </a:lnTo>
                  <a:lnTo>
                    <a:pt x="9" y="146"/>
                  </a:lnTo>
                  <a:lnTo>
                    <a:pt x="6" y="137"/>
                  </a:lnTo>
                  <a:lnTo>
                    <a:pt x="5" y="126"/>
                  </a:lnTo>
                  <a:lnTo>
                    <a:pt x="2" y="109"/>
                  </a:lnTo>
                  <a:lnTo>
                    <a:pt x="0" y="90"/>
                  </a:lnTo>
                  <a:lnTo>
                    <a:pt x="8" y="82"/>
                  </a:lnTo>
                  <a:lnTo>
                    <a:pt x="18" y="75"/>
                  </a:lnTo>
                  <a:lnTo>
                    <a:pt x="26" y="67"/>
                  </a:lnTo>
                  <a:lnTo>
                    <a:pt x="34" y="58"/>
                  </a:lnTo>
                  <a:lnTo>
                    <a:pt x="42" y="47"/>
                  </a:lnTo>
                  <a:lnTo>
                    <a:pt x="49" y="33"/>
                  </a:lnTo>
                  <a:lnTo>
                    <a:pt x="56" y="18"/>
                  </a:lnTo>
                  <a:lnTo>
                    <a:pt x="63" y="0"/>
                  </a:lnTo>
                  <a:lnTo>
                    <a:pt x="69" y="0"/>
                  </a:lnTo>
                  <a:lnTo>
                    <a:pt x="77" y="1"/>
                  </a:lnTo>
                  <a:lnTo>
                    <a:pt x="84" y="1"/>
                  </a:lnTo>
                  <a:lnTo>
                    <a:pt x="94" y="4"/>
                  </a:lnTo>
                  <a:lnTo>
                    <a:pt x="102" y="4"/>
                  </a:lnTo>
                  <a:lnTo>
                    <a:pt x="110" y="4"/>
                  </a:lnTo>
                  <a:lnTo>
                    <a:pt x="117" y="3"/>
                  </a:lnTo>
                  <a:lnTo>
                    <a:pt x="126"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22" name="Freeform 186"/>
            <p:cNvSpPr>
              <a:spLocks/>
            </p:cNvSpPr>
            <p:nvPr/>
          </p:nvSpPr>
          <p:spPr bwMode="auto">
            <a:xfrm>
              <a:off x="732" y="2736"/>
              <a:ext cx="90" cy="960"/>
            </a:xfrm>
            <a:custGeom>
              <a:avLst/>
              <a:gdLst>
                <a:gd name="T0" fmla="*/ 92 w 414"/>
                <a:gd name="T1" fmla="*/ 0 h 3212"/>
                <a:gd name="T2" fmla="*/ 100 w 414"/>
                <a:gd name="T3" fmla="*/ 9 h 3212"/>
                <a:gd name="T4" fmla="*/ 114 w 414"/>
                <a:gd name="T5" fmla="*/ 18 h 3212"/>
                <a:gd name="T6" fmla="*/ 133 w 414"/>
                <a:gd name="T7" fmla="*/ 26 h 3212"/>
                <a:gd name="T8" fmla="*/ 155 w 414"/>
                <a:gd name="T9" fmla="*/ 36 h 3212"/>
                <a:gd name="T10" fmla="*/ 175 w 414"/>
                <a:gd name="T11" fmla="*/ 44 h 3212"/>
                <a:gd name="T12" fmla="*/ 196 w 414"/>
                <a:gd name="T13" fmla="*/ 53 h 3212"/>
                <a:gd name="T14" fmla="*/ 210 w 414"/>
                <a:gd name="T15" fmla="*/ 62 h 3212"/>
                <a:gd name="T16" fmla="*/ 218 w 414"/>
                <a:gd name="T17" fmla="*/ 73 h 3212"/>
                <a:gd name="T18" fmla="*/ 248 w 414"/>
                <a:gd name="T19" fmla="*/ 195 h 3212"/>
                <a:gd name="T20" fmla="*/ 263 w 414"/>
                <a:gd name="T21" fmla="*/ 319 h 3212"/>
                <a:gd name="T22" fmla="*/ 266 w 414"/>
                <a:gd name="T23" fmla="*/ 444 h 3212"/>
                <a:gd name="T24" fmla="*/ 266 w 414"/>
                <a:gd name="T25" fmla="*/ 570 h 3212"/>
                <a:gd name="T26" fmla="*/ 262 w 414"/>
                <a:gd name="T27" fmla="*/ 692 h 3212"/>
                <a:gd name="T28" fmla="*/ 263 w 414"/>
                <a:gd name="T29" fmla="*/ 812 h 3212"/>
                <a:gd name="T30" fmla="*/ 274 w 414"/>
                <a:gd name="T31" fmla="*/ 925 h 3212"/>
                <a:gd name="T32" fmla="*/ 299 w 414"/>
                <a:gd name="T33" fmla="*/ 1035 h 3212"/>
                <a:gd name="T34" fmla="*/ 283 w 414"/>
                <a:gd name="T35" fmla="*/ 1277 h 3212"/>
                <a:gd name="T36" fmla="*/ 280 w 414"/>
                <a:gd name="T37" fmla="*/ 1520 h 3212"/>
                <a:gd name="T38" fmla="*/ 283 w 414"/>
                <a:gd name="T39" fmla="*/ 1762 h 3212"/>
                <a:gd name="T40" fmla="*/ 296 w 414"/>
                <a:gd name="T41" fmla="*/ 2004 h 3212"/>
                <a:gd name="T42" fmla="*/ 313 w 414"/>
                <a:gd name="T43" fmla="*/ 2244 h 3212"/>
                <a:gd name="T44" fmla="*/ 337 w 414"/>
                <a:gd name="T45" fmla="*/ 2484 h 3212"/>
                <a:gd name="T46" fmla="*/ 362 w 414"/>
                <a:gd name="T47" fmla="*/ 2722 h 3212"/>
                <a:gd name="T48" fmla="*/ 389 w 414"/>
                <a:gd name="T49" fmla="*/ 2961 h 3212"/>
                <a:gd name="T50" fmla="*/ 397 w 414"/>
                <a:gd name="T51" fmla="*/ 3007 h 3212"/>
                <a:gd name="T52" fmla="*/ 407 w 414"/>
                <a:gd name="T53" fmla="*/ 3051 h 3212"/>
                <a:gd name="T54" fmla="*/ 412 w 414"/>
                <a:gd name="T55" fmla="*/ 3089 h 3212"/>
                <a:gd name="T56" fmla="*/ 414 w 414"/>
                <a:gd name="T57" fmla="*/ 3123 h 3212"/>
                <a:gd name="T58" fmla="*/ 408 w 414"/>
                <a:gd name="T59" fmla="*/ 3150 h 3212"/>
                <a:gd name="T60" fmla="*/ 396 w 414"/>
                <a:gd name="T61" fmla="*/ 3172 h 3212"/>
                <a:gd name="T62" fmla="*/ 375 w 414"/>
                <a:gd name="T63" fmla="*/ 3186 h 3212"/>
                <a:gd name="T64" fmla="*/ 344 w 414"/>
                <a:gd name="T65" fmla="*/ 3194 h 3212"/>
                <a:gd name="T66" fmla="*/ 312 w 414"/>
                <a:gd name="T67" fmla="*/ 3203 h 3212"/>
                <a:gd name="T68" fmla="*/ 273 w 414"/>
                <a:gd name="T69" fmla="*/ 3210 h 3212"/>
                <a:gd name="T70" fmla="*/ 229 w 414"/>
                <a:gd name="T71" fmla="*/ 3212 h 3212"/>
                <a:gd name="T72" fmla="*/ 185 w 414"/>
                <a:gd name="T73" fmla="*/ 3211 h 3212"/>
                <a:gd name="T74" fmla="*/ 141 w 414"/>
                <a:gd name="T75" fmla="*/ 3200 h 3212"/>
                <a:gd name="T76" fmla="*/ 102 w 414"/>
                <a:gd name="T77" fmla="*/ 3182 h 3212"/>
                <a:gd name="T78" fmla="*/ 69 w 414"/>
                <a:gd name="T79" fmla="*/ 3153 h 3212"/>
                <a:gd name="T80" fmla="*/ 47 w 414"/>
                <a:gd name="T81" fmla="*/ 3114 h 3212"/>
                <a:gd name="T82" fmla="*/ 51 w 414"/>
                <a:gd name="T83" fmla="*/ 2863 h 3212"/>
                <a:gd name="T84" fmla="*/ 47 w 414"/>
                <a:gd name="T85" fmla="*/ 2616 h 3212"/>
                <a:gd name="T86" fmla="*/ 38 w 414"/>
                <a:gd name="T87" fmla="*/ 2366 h 3212"/>
                <a:gd name="T88" fmla="*/ 27 w 414"/>
                <a:gd name="T89" fmla="*/ 2119 h 3212"/>
                <a:gd name="T90" fmla="*/ 17 w 414"/>
                <a:gd name="T91" fmla="*/ 1867 h 3212"/>
                <a:gd name="T92" fmla="*/ 12 w 414"/>
                <a:gd name="T93" fmla="*/ 1615 h 3212"/>
                <a:gd name="T94" fmla="*/ 15 w 414"/>
                <a:gd name="T95" fmla="*/ 1357 h 3212"/>
                <a:gd name="T96" fmla="*/ 30 w 414"/>
                <a:gd name="T97" fmla="*/ 1097 h 3212"/>
                <a:gd name="T98" fmla="*/ 12 w 414"/>
                <a:gd name="T99" fmla="*/ 1001 h 3212"/>
                <a:gd name="T100" fmla="*/ 3 w 414"/>
                <a:gd name="T101" fmla="*/ 855 h 3212"/>
                <a:gd name="T102" fmla="*/ 0 w 414"/>
                <a:gd name="T103" fmla="*/ 679 h 3212"/>
                <a:gd name="T104" fmla="*/ 6 w 414"/>
                <a:gd name="T105" fmla="*/ 491 h 3212"/>
                <a:gd name="T106" fmla="*/ 18 w 414"/>
                <a:gd name="T107" fmla="*/ 309 h 3212"/>
                <a:gd name="T108" fmla="*/ 37 w 414"/>
                <a:gd name="T109" fmla="*/ 155 h 3212"/>
                <a:gd name="T110" fmla="*/ 60 w 414"/>
                <a:gd name="T111" fmla="*/ 44 h 3212"/>
                <a:gd name="T112" fmla="*/ 92 w 414"/>
                <a:gd name="T113" fmla="*/ 0 h 3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4" h="3212">
                  <a:moveTo>
                    <a:pt x="92" y="0"/>
                  </a:moveTo>
                  <a:lnTo>
                    <a:pt x="100" y="9"/>
                  </a:lnTo>
                  <a:lnTo>
                    <a:pt x="114" y="18"/>
                  </a:lnTo>
                  <a:lnTo>
                    <a:pt x="133" y="26"/>
                  </a:lnTo>
                  <a:lnTo>
                    <a:pt x="155" y="36"/>
                  </a:lnTo>
                  <a:lnTo>
                    <a:pt x="175" y="44"/>
                  </a:lnTo>
                  <a:lnTo>
                    <a:pt x="196" y="53"/>
                  </a:lnTo>
                  <a:lnTo>
                    <a:pt x="210" y="62"/>
                  </a:lnTo>
                  <a:lnTo>
                    <a:pt x="218" y="73"/>
                  </a:lnTo>
                  <a:lnTo>
                    <a:pt x="248" y="195"/>
                  </a:lnTo>
                  <a:lnTo>
                    <a:pt x="263" y="319"/>
                  </a:lnTo>
                  <a:lnTo>
                    <a:pt x="266" y="444"/>
                  </a:lnTo>
                  <a:lnTo>
                    <a:pt x="266" y="570"/>
                  </a:lnTo>
                  <a:lnTo>
                    <a:pt x="262" y="692"/>
                  </a:lnTo>
                  <a:lnTo>
                    <a:pt x="263" y="812"/>
                  </a:lnTo>
                  <a:lnTo>
                    <a:pt x="274" y="925"/>
                  </a:lnTo>
                  <a:lnTo>
                    <a:pt x="299" y="1035"/>
                  </a:lnTo>
                  <a:lnTo>
                    <a:pt x="283" y="1277"/>
                  </a:lnTo>
                  <a:lnTo>
                    <a:pt x="280" y="1520"/>
                  </a:lnTo>
                  <a:lnTo>
                    <a:pt x="283" y="1762"/>
                  </a:lnTo>
                  <a:lnTo>
                    <a:pt x="296" y="2004"/>
                  </a:lnTo>
                  <a:lnTo>
                    <a:pt x="313" y="2244"/>
                  </a:lnTo>
                  <a:lnTo>
                    <a:pt x="337" y="2484"/>
                  </a:lnTo>
                  <a:lnTo>
                    <a:pt x="362" y="2722"/>
                  </a:lnTo>
                  <a:lnTo>
                    <a:pt x="389" y="2961"/>
                  </a:lnTo>
                  <a:lnTo>
                    <a:pt x="397" y="3007"/>
                  </a:lnTo>
                  <a:lnTo>
                    <a:pt x="407" y="3051"/>
                  </a:lnTo>
                  <a:lnTo>
                    <a:pt x="412" y="3089"/>
                  </a:lnTo>
                  <a:lnTo>
                    <a:pt x="414" y="3123"/>
                  </a:lnTo>
                  <a:lnTo>
                    <a:pt x="408" y="3150"/>
                  </a:lnTo>
                  <a:lnTo>
                    <a:pt x="396" y="3172"/>
                  </a:lnTo>
                  <a:lnTo>
                    <a:pt x="375" y="3186"/>
                  </a:lnTo>
                  <a:lnTo>
                    <a:pt x="344" y="3194"/>
                  </a:lnTo>
                  <a:lnTo>
                    <a:pt x="312" y="3203"/>
                  </a:lnTo>
                  <a:lnTo>
                    <a:pt x="273" y="3210"/>
                  </a:lnTo>
                  <a:lnTo>
                    <a:pt x="229" y="3212"/>
                  </a:lnTo>
                  <a:lnTo>
                    <a:pt x="185" y="3211"/>
                  </a:lnTo>
                  <a:lnTo>
                    <a:pt x="141" y="3200"/>
                  </a:lnTo>
                  <a:lnTo>
                    <a:pt x="102" y="3182"/>
                  </a:lnTo>
                  <a:lnTo>
                    <a:pt x="69" y="3153"/>
                  </a:lnTo>
                  <a:lnTo>
                    <a:pt x="47" y="3114"/>
                  </a:lnTo>
                  <a:lnTo>
                    <a:pt x="51" y="2863"/>
                  </a:lnTo>
                  <a:lnTo>
                    <a:pt x="47" y="2616"/>
                  </a:lnTo>
                  <a:lnTo>
                    <a:pt x="38" y="2366"/>
                  </a:lnTo>
                  <a:lnTo>
                    <a:pt x="27" y="2119"/>
                  </a:lnTo>
                  <a:lnTo>
                    <a:pt x="17" y="1867"/>
                  </a:lnTo>
                  <a:lnTo>
                    <a:pt x="12" y="1615"/>
                  </a:lnTo>
                  <a:lnTo>
                    <a:pt x="15" y="1357"/>
                  </a:lnTo>
                  <a:lnTo>
                    <a:pt x="30" y="1097"/>
                  </a:lnTo>
                  <a:lnTo>
                    <a:pt x="12" y="1001"/>
                  </a:lnTo>
                  <a:lnTo>
                    <a:pt x="3" y="855"/>
                  </a:lnTo>
                  <a:lnTo>
                    <a:pt x="0" y="679"/>
                  </a:lnTo>
                  <a:lnTo>
                    <a:pt x="6" y="491"/>
                  </a:lnTo>
                  <a:lnTo>
                    <a:pt x="18" y="309"/>
                  </a:lnTo>
                  <a:lnTo>
                    <a:pt x="37" y="155"/>
                  </a:lnTo>
                  <a:lnTo>
                    <a:pt x="60" y="44"/>
                  </a:lnTo>
                  <a:lnTo>
                    <a:pt x="9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6" name="Group 463"/>
          <p:cNvGrpSpPr>
            <a:grpSpLocks/>
          </p:cNvGrpSpPr>
          <p:nvPr/>
        </p:nvGrpSpPr>
        <p:grpSpPr bwMode="auto">
          <a:xfrm>
            <a:off x="4951922" y="3355153"/>
            <a:ext cx="838200" cy="2471676"/>
            <a:chOff x="363" y="300"/>
            <a:chExt cx="766" cy="3402"/>
          </a:xfrm>
        </p:grpSpPr>
        <p:sp>
          <p:nvSpPr>
            <p:cNvPr id="291" name="Freeform 121"/>
            <p:cNvSpPr>
              <a:spLocks noEditPoints="1"/>
            </p:cNvSpPr>
            <p:nvPr/>
          </p:nvSpPr>
          <p:spPr bwMode="auto">
            <a:xfrm>
              <a:off x="363" y="300"/>
              <a:ext cx="766" cy="3402"/>
            </a:xfrm>
            <a:custGeom>
              <a:avLst/>
              <a:gdLst>
                <a:gd name="T0" fmla="*/ 1868 w 3524"/>
                <a:gd name="T1" fmla="*/ 518 h 11383"/>
                <a:gd name="T2" fmla="*/ 1951 w 3524"/>
                <a:gd name="T3" fmla="*/ 797 h 11383"/>
                <a:gd name="T4" fmla="*/ 2064 w 3524"/>
                <a:gd name="T5" fmla="*/ 1175 h 11383"/>
                <a:gd name="T6" fmla="*/ 2354 w 3524"/>
                <a:gd name="T7" fmla="*/ 1403 h 11383"/>
                <a:gd name="T8" fmla="*/ 2284 w 3524"/>
                <a:gd name="T9" fmla="*/ 1553 h 11383"/>
                <a:gd name="T10" fmla="*/ 1898 w 3524"/>
                <a:gd name="T11" fmla="*/ 1680 h 11383"/>
                <a:gd name="T12" fmla="*/ 2403 w 3524"/>
                <a:gd name="T13" fmla="*/ 2181 h 11383"/>
                <a:gd name="T14" fmla="*/ 1918 w 3524"/>
                <a:gd name="T15" fmla="*/ 2391 h 11383"/>
                <a:gd name="T16" fmla="*/ 2526 w 3524"/>
                <a:gd name="T17" fmla="*/ 2692 h 11383"/>
                <a:gd name="T18" fmla="*/ 2158 w 3524"/>
                <a:gd name="T19" fmla="*/ 2939 h 11383"/>
                <a:gd name="T20" fmla="*/ 2408 w 3524"/>
                <a:gd name="T21" fmla="*/ 3261 h 11383"/>
                <a:gd name="T22" fmla="*/ 2507 w 3524"/>
                <a:gd name="T23" fmla="*/ 3625 h 11383"/>
                <a:gd name="T24" fmla="*/ 1876 w 3524"/>
                <a:gd name="T25" fmla="*/ 3551 h 11383"/>
                <a:gd name="T26" fmla="*/ 2003 w 3524"/>
                <a:gd name="T27" fmla="*/ 3884 h 11383"/>
                <a:gd name="T28" fmla="*/ 2734 w 3524"/>
                <a:gd name="T29" fmla="*/ 4473 h 11383"/>
                <a:gd name="T30" fmla="*/ 2767 w 3524"/>
                <a:gd name="T31" fmla="*/ 4828 h 11383"/>
                <a:gd name="T32" fmla="*/ 2316 w 3524"/>
                <a:gd name="T33" fmla="*/ 5014 h 11383"/>
                <a:gd name="T34" fmla="*/ 2528 w 3524"/>
                <a:gd name="T35" fmla="*/ 5187 h 11383"/>
                <a:gd name="T36" fmla="*/ 2759 w 3524"/>
                <a:gd name="T37" fmla="*/ 5705 h 11383"/>
                <a:gd name="T38" fmla="*/ 3200 w 3524"/>
                <a:gd name="T39" fmla="*/ 5986 h 11383"/>
                <a:gd name="T40" fmla="*/ 2795 w 3524"/>
                <a:gd name="T41" fmla="*/ 6464 h 11383"/>
                <a:gd name="T42" fmla="*/ 3071 w 3524"/>
                <a:gd name="T43" fmla="*/ 7261 h 11383"/>
                <a:gd name="T44" fmla="*/ 2786 w 3524"/>
                <a:gd name="T45" fmla="*/ 7620 h 11383"/>
                <a:gd name="T46" fmla="*/ 3198 w 3524"/>
                <a:gd name="T47" fmla="*/ 7958 h 11383"/>
                <a:gd name="T48" fmla="*/ 3090 w 3524"/>
                <a:gd name="T49" fmla="*/ 8421 h 11383"/>
                <a:gd name="T50" fmla="*/ 2690 w 3524"/>
                <a:gd name="T51" fmla="*/ 8243 h 11383"/>
                <a:gd name="T52" fmla="*/ 2038 w 3524"/>
                <a:gd name="T53" fmla="*/ 9904 h 11383"/>
                <a:gd name="T54" fmla="*/ 1394 w 3524"/>
                <a:gd name="T55" fmla="*/ 8392 h 11383"/>
                <a:gd name="T56" fmla="*/ 664 w 3524"/>
                <a:gd name="T57" fmla="*/ 8520 h 11383"/>
                <a:gd name="T58" fmla="*/ 433 w 3524"/>
                <a:gd name="T59" fmla="*/ 8192 h 11383"/>
                <a:gd name="T60" fmla="*/ 1058 w 3524"/>
                <a:gd name="T61" fmla="*/ 7759 h 11383"/>
                <a:gd name="T62" fmla="*/ 350 w 3524"/>
                <a:gd name="T63" fmla="*/ 7740 h 11383"/>
                <a:gd name="T64" fmla="*/ 491 w 3524"/>
                <a:gd name="T65" fmla="*/ 7224 h 11383"/>
                <a:gd name="T66" fmla="*/ 1139 w 3524"/>
                <a:gd name="T67" fmla="*/ 7097 h 11383"/>
                <a:gd name="T68" fmla="*/ 797 w 3524"/>
                <a:gd name="T69" fmla="*/ 6749 h 11383"/>
                <a:gd name="T70" fmla="*/ 1234 w 3524"/>
                <a:gd name="T71" fmla="*/ 6166 h 11383"/>
                <a:gd name="T72" fmla="*/ 766 w 3524"/>
                <a:gd name="T73" fmla="*/ 5844 h 11383"/>
                <a:gd name="T74" fmla="*/ 1560 w 3524"/>
                <a:gd name="T75" fmla="*/ 5267 h 11383"/>
                <a:gd name="T76" fmla="*/ 1026 w 3524"/>
                <a:gd name="T77" fmla="*/ 5316 h 11383"/>
                <a:gd name="T78" fmla="*/ 1651 w 3524"/>
                <a:gd name="T79" fmla="*/ 4463 h 11383"/>
                <a:gd name="T80" fmla="*/ 1193 w 3524"/>
                <a:gd name="T81" fmla="*/ 4278 h 11383"/>
                <a:gd name="T82" fmla="*/ 1126 w 3524"/>
                <a:gd name="T83" fmla="*/ 3997 h 11383"/>
                <a:gd name="T84" fmla="*/ 1621 w 3524"/>
                <a:gd name="T85" fmla="*/ 3552 h 11383"/>
                <a:gd name="T86" fmla="*/ 710 w 3524"/>
                <a:gd name="T87" fmla="*/ 3574 h 11383"/>
                <a:gd name="T88" fmla="*/ 1551 w 3524"/>
                <a:gd name="T89" fmla="*/ 3198 h 11383"/>
                <a:gd name="T90" fmla="*/ 935 w 3524"/>
                <a:gd name="T91" fmla="*/ 3249 h 11383"/>
                <a:gd name="T92" fmla="*/ 1691 w 3524"/>
                <a:gd name="T93" fmla="*/ 2688 h 11383"/>
                <a:gd name="T94" fmla="*/ 890 w 3524"/>
                <a:gd name="T95" fmla="*/ 2786 h 11383"/>
                <a:gd name="T96" fmla="*/ 1624 w 3524"/>
                <a:gd name="T97" fmla="*/ 2361 h 11383"/>
                <a:gd name="T98" fmla="*/ 1534 w 3524"/>
                <a:gd name="T99" fmla="*/ 2158 h 11383"/>
                <a:gd name="T100" fmla="*/ 1302 w 3524"/>
                <a:gd name="T101" fmla="*/ 1985 h 11383"/>
                <a:gd name="T102" fmla="*/ 1487 w 3524"/>
                <a:gd name="T103" fmla="*/ 1463 h 11383"/>
                <a:gd name="T104" fmla="*/ 1466 w 3524"/>
                <a:gd name="T105" fmla="*/ 1296 h 11383"/>
                <a:gd name="T106" fmla="*/ 1398 w 3524"/>
                <a:gd name="T107" fmla="*/ 928 h 11383"/>
                <a:gd name="T108" fmla="*/ 1764 w 3524"/>
                <a:gd name="T109" fmla="*/ 578 h 11383"/>
                <a:gd name="T110" fmla="*/ 1504 w 3524"/>
                <a:gd name="T111" fmla="*/ 452 h 11383"/>
                <a:gd name="T112" fmla="*/ 1991 w 3524"/>
                <a:gd name="T113" fmla="*/ 7025 h 11383"/>
                <a:gd name="T114" fmla="*/ 1925 w 3524"/>
                <a:gd name="T115" fmla="*/ 5298 h 11383"/>
                <a:gd name="T116" fmla="*/ 2219 w 3524"/>
                <a:gd name="T117" fmla="*/ 7134 h 11383"/>
                <a:gd name="T118" fmla="*/ 1543 w 3524"/>
                <a:gd name="T119" fmla="*/ 2490 h 11383"/>
                <a:gd name="T120" fmla="*/ 1652 w 3524"/>
                <a:gd name="T121" fmla="*/ 1741 h 11383"/>
                <a:gd name="T122" fmla="*/ 1988 w 3524"/>
                <a:gd name="T123" fmla="*/ 443 h 11383"/>
                <a:gd name="T124" fmla="*/ 1855 w 3524"/>
                <a:gd name="T125" fmla="*/ 775 h 1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24" h="11383">
                  <a:moveTo>
                    <a:pt x="1868" y="306"/>
                  </a:moveTo>
                  <a:lnTo>
                    <a:pt x="1876" y="308"/>
                  </a:lnTo>
                  <a:lnTo>
                    <a:pt x="1886" y="312"/>
                  </a:lnTo>
                  <a:lnTo>
                    <a:pt x="1897" y="315"/>
                  </a:lnTo>
                  <a:lnTo>
                    <a:pt x="1913" y="320"/>
                  </a:lnTo>
                  <a:lnTo>
                    <a:pt x="1935" y="326"/>
                  </a:lnTo>
                  <a:lnTo>
                    <a:pt x="1967" y="337"/>
                  </a:lnTo>
                  <a:lnTo>
                    <a:pt x="2009" y="350"/>
                  </a:lnTo>
                  <a:lnTo>
                    <a:pt x="2066" y="369"/>
                  </a:lnTo>
                  <a:lnTo>
                    <a:pt x="2065" y="388"/>
                  </a:lnTo>
                  <a:lnTo>
                    <a:pt x="2064" y="403"/>
                  </a:lnTo>
                  <a:lnTo>
                    <a:pt x="2060" y="415"/>
                  </a:lnTo>
                  <a:lnTo>
                    <a:pt x="2058" y="423"/>
                  </a:lnTo>
                  <a:lnTo>
                    <a:pt x="2053" y="430"/>
                  </a:lnTo>
                  <a:lnTo>
                    <a:pt x="2047" y="437"/>
                  </a:lnTo>
                  <a:lnTo>
                    <a:pt x="2039" y="446"/>
                  </a:lnTo>
                  <a:lnTo>
                    <a:pt x="2031" y="459"/>
                  </a:lnTo>
                  <a:lnTo>
                    <a:pt x="2060" y="474"/>
                  </a:lnTo>
                  <a:lnTo>
                    <a:pt x="2085" y="490"/>
                  </a:lnTo>
                  <a:lnTo>
                    <a:pt x="2103" y="504"/>
                  </a:lnTo>
                  <a:lnTo>
                    <a:pt x="2118" y="519"/>
                  </a:lnTo>
                  <a:lnTo>
                    <a:pt x="2127" y="533"/>
                  </a:lnTo>
                  <a:lnTo>
                    <a:pt x="2134" y="551"/>
                  </a:lnTo>
                  <a:lnTo>
                    <a:pt x="2137" y="570"/>
                  </a:lnTo>
                  <a:lnTo>
                    <a:pt x="2139" y="594"/>
                  </a:lnTo>
                  <a:lnTo>
                    <a:pt x="2107" y="596"/>
                  </a:lnTo>
                  <a:lnTo>
                    <a:pt x="2076" y="599"/>
                  </a:lnTo>
                  <a:lnTo>
                    <a:pt x="2042" y="597"/>
                  </a:lnTo>
                  <a:lnTo>
                    <a:pt x="2010" y="596"/>
                  </a:lnTo>
                  <a:lnTo>
                    <a:pt x="1975" y="589"/>
                  </a:lnTo>
                  <a:lnTo>
                    <a:pt x="1940" y="578"/>
                  </a:lnTo>
                  <a:lnTo>
                    <a:pt x="1904" y="562"/>
                  </a:lnTo>
                  <a:lnTo>
                    <a:pt x="1868" y="539"/>
                  </a:lnTo>
                  <a:lnTo>
                    <a:pt x="1868" y="532"/>
                  </a:lnTo>
                  <a:lnTo>
                    <a:pt x="1868" y="525"/>
                  </a:lnTo>
                  <a:lnTo>
                    <a:pt x="1868" y="518"/>
                  </a:lnTo>
                  <a:lnTo>
                    <a:pt x="1868" y="512"/>
                  </a:lnTo>
                  <a:lnTo>
                    <a:pt x="1868" y="505"/>
                  </a:lnTo>
                  <a:lnTo>
                    <a:pt x="1868" y="499"/>
                  </a:lnTo>
                  <a:lnTo>
                    <a:pt x="1868" y="492"/>
                  </a:lnTo>
                  <a:lnTo>
                    <a:pt x="1868" y="486"/>
                  </a:lnTo>
                  <a:lnTo>
                    <a:pt x="1861" y="486"/>
                  </a:lnTo>
                  <a:lnTo>
                    <a:pt x="1854" y="486"/>
                  </a:lnTo>
                  <a:lnTo>
                    <a:pt x="1847" y="486"/>
                  </a:lnTo>
                  <a:lnTo>
                    <a:pt x="1841" y="486"/>
                  </a:lnTo>
                  <a:lnTo>
                    <a:pt x="1844" y="510"/>
                  </a:lnTo>
                  <a:lnTo>
                    <a:pt x="1849" y="531"/>
                  </a:lnTo>
                  <a:lnTo>
                    <a:pt x="1854" y="549"/>
                  </a:lnTo>
                  <a:lnTo>
                    <a:pt x="1861" y="565"/>
                  </a:lnTo>
                  <a:lnTo>
                    <a:pt x="1868" y="578"/>
                  </a:lnTo>
                  <a:lnTo>
                    <a:pt x="1876" y="593"/>
                  </a:lnTo>
                  <a:lnTo>
                    <a:pt x="1885" y="606"/>
                  </a:lnTo>
                  <a:lnTo>
                    <a:pt x="1895" y="620"/>
                  </a:lnTo>
                  <a:lnTo>
                    <a:pt x="1938" y="627"/>
                  </a:lnTo>
                  <a:lnTo>
                    <a:pt x="1986" y="641"/>
                  </a:lnTo>
                  <a:lnTo>
                    <a:pt x="2035" y="660"/>
                  </a:lnTo>
                  <a:lnTo>
                    <a:pt x="2086" y="685"/>
                  </a:lnTo>
                  <a:lnTo>
                    <a:pt x="2133" y="710"/>
                  </a:lnTo>
                  <a:lnTo>
                    <a:pt x="2175" y="739"/>
                  </a:lnTo>
                  <a:lnTo>
                    <a:pt x="2210" y="766"/>
                  </a:lnTo>
                  <a:lnTo>
                    <a:pt x="2237" y="792"/>
                  </a:lnTo>
                  <a:lnTo>
                    <a:pt x="2237" y="803"/>
                  </a:lnTo>
                  <a:lnTo>
                    <a:pt x="2237" y="812"/>
                  </a:lnTo>
                  <a:lnTo>
                    <a:pt x="2237" y="819"/>
                  </a:lnTo>
                  <a:lnTo>
                    <a:pt x="2237" y="828"/>
                  </a:lnTo>
                  <a:lnTo>
                    <a:pt x="2171" y="848"/>
                  </a:lnTo>
                  <a:lnTo>
                    <a:pt x="2123" y="855"/>
                  </a:lnTo>
                  <a:lnTo>
                    <a:pt x="2089" y="850"/>
                  </a:lnTo>
                  <a:lnTo>
                    <a:pt x="2061" y="839"/>
                  </a:lnTo>
                  <a:lnTo>
                    <a:pt x="2033" y="824"/>
                  </a:lnTo>
                  <a:lnTo>
                    <a:pt x="1999" y="809"/>
                  </a:lnTo>
                  <a:lnTo>
                    <a:pt x="1951" y="797"/>
                  </a:lnTo>
                  <a:lnTo>
                    <a:pt x="1886" y="792"/>
                  </a:lnTo>
                  <a:lnTo>
                    <a:pt x="1885" y="801"/>
                  </a:lnTo>
                  <a:lnTo>
                    <a:pt x="1885" y="811"/>
                  </a:lnTo>
                  <a:lnTo>
                    <a:pt x="1885" y="820"/>
                  </a:lnTo>
                  <a:lnTo>
                    <a:pt x="1885" y="831"/>
                  </a:lnTo>
                  <a:lnTo>
                    <a:pt x="1882" y="841"/>
                  </a:lnTo>
                  <a:lnTo>
                    <a:pt x="1881" y="851"/>
                  </a:lnTo>
                  <a:lnTo>
                    <a:pt x="1879" y="862"/>
                  </a:lnTo>
                  <a:lnTo>
                    <a:pt x="1878" y="873"/>
                  </a:lnTo>
                  <a:lnTo>
                    <a:pt x="1897" y="882"/>
                  </a:lnTo>
                  <a:lnTo>
                    <a:pt x="1918" y="889"/>
                  </a:lnTo>
                  <a:lnTo>
                    <a:pt x="1938" y="893"/>
                  </a:lnTo>
                  <a:lnTo>
                    <a:pt x="1958" y="894"/>
                  </a:lnTo>
                  <a:lnTo>
                    <a:pt x="1976" y="893"/>
                  </a:lnTo>
                  <a:lnTo>
                    <a:pt x="1994" y="892"/>
                  </a:lnTo>
                  <a:lnTo>
                    <a:pt x="2008" y="890"/>
                  </a:lnTo>
                  <a:lnTo>
                    <a:pt x="2021" y="890"/>
                  </a:lnTo>
                  <a:lnTo>
                    <a:pt x="2024" y="898"/>
                  </a:lnTo>
                  <a:lnTo>
                    <a:pt x="2026" y="906"/>
                  </a:lnTo>
                  <a:lnTo>
                    <a:pt x="2027" y="912"/>
                  </a:lnTo>
                  <a:lnTo>
                    <a:pt x="2029" y="919"/>
                  </a:lnTo>
                  <a:lnTo>
                    <a:pt x="2031" y="926"/>
                  </a:lnTo>
                  <a:lnTo>
                    <a:pt x="2033" y="935"/>
                  </a:lnTo>
                  <a:lnTo>
                    <a:pt x="2035" y="947"/>
                  </a:lnTo>
                  <a:lnTo>
                    <a:pt x="2039" y="963"/>
                  </a:lnTo>
                  <a:lnTo>
                    <a:pt x="2069" y="997"/>
                  </a:lnTo>
                  <a:lnTo>
                    <a:pt x="2104" y="1027"/>
                  </a:lnTo>
                  <a:lnTo>
                    <a:pt x="2142" y="1052"/>
                  </a:lnTo>
                  <a:lnTo>
                    <a:pt x="2180" y="1078"/>
                  </a:lnTo>
                  <a:lnTo>
                    <a:pt x="2214" y="1105"/>
                  </a:lnTo>
                  <a:lnTo>
                    <a:pt x="2245" y="1141"/>
                  </a:lnTo>
                  <a:lnTo>
                    <a:pt x="2269" y="1185"/>
                  </a:lnTo>
                  <a:lnTo>
                    <a:pt x="2282" y="1241"/>
                  </a:lnTo>
                  <a:lnTo>
                    <a:pt x="2185" y="1224"/>
                  </a:lnTo>
                  <a:lnTo>
                    <a:pt x="2115" y="1201"/>
                  </a:lnTo>
                  <a:lnTo>
                    <a:pt x="2064" y="1175"/>
                  </a:lnTo>
                  <a:lnTo>
                    <a:pt x="2028" y="1149"/>
                  </a:lnTo>
                  <a:lnTo>
                    <a:pt x="1999" y="1122"/>
                  </a:lnTo>
                  <a:lnTo>
                    <a:pt x="1970" y="1099"/>
                  </a:lnTo>
                  <a:lnTo>
                    <a:pt x="1938" y="1080"/>
                  </a:lnTo>
                  <a:lnTo>
                    <a:pt x="1895" y="1071"/>
                  </a:lnTo>
                  <a:lnTo>
                    <a:pt x="1895" y="1083"/>
                  </a:lnTo>
                  <a:lnTo>
                    <a:pt x="1895" y="1096"/>
                  </a:lnTo>
                  <a:lnTo>
                    <a:pt x="1895" y="1107"/>
                  </a:lnTo>
                  <a:lnTo>
                    <a:pt x="1895" y="1119"/>
                  </a:lnTo>
                  <a:lnTo>
                    <a:pt x="1895" y="1130"/>
                  </a:lnTo>
                  <a:lnTo>
                    <a:pt x="1895" y="1143"/>
                  </a:lnTo>
                  <a:lnTo>
                    <a:pt x="1895" y="1155"/>
                  </a:lnTo>
                  <a:lnTo>
                    <a:pt x="1895" y="1169"/>
                  </a:lnTo>
                  <a:lnTo>
                    <a:pt x="1913" y="1183"/>
                  </a:lnTo>
                  <a:lnTo>
                    <a:pt x="1927" y="1198"/>
                  </a:lnTo>
                  <a:lnTo>
                    <a:pt x="1939" y="1209"/>
                  </a:lnTo>
                  <a:lnTo>
                    <a:pt x="1949" y="1221"/>
                  </a:lnTo>
                  <a:lnTo>
                    <a:pt x="1956" y="1232"/>
                  </a:lnTo>
                  <a:lnTo>
                    <a:pt x="1963" y="1243"/>
                  </a:lnTo>
                  <a:lnTo>
                    <a:pt x="1969" y="1255"/>
                  </a:lnTo>
                  <a:lnTo>
                    <a:pt x="1976" y="1269"/>
                  </a:lnTo>
                  <a:lnTo>
                    <a:pt x="2021" y="1277"/>
                  </a:lnTo>
                  <a:lnTo>
                    <a:pt x="2066" y="1292"/>
                  </a:lnTo>
                  <a:lnTo>
                    <a:pt x="2108" y="1310"/>
                  </a:lnTo>
                  <a:lnTo>
                    <a:pt x="2149" y="1328"/>
                  </a:lnTo>
                  <a:lnTo>
                    <a:pt x="2186" y="1342"/>
                  </a:lnTo>
                  <a:lnTo>
                    <a:pt x="2222" y="1353"/>
                  </a:lnTo>
                  <a:lnTo>
                    <a:pt x="2254" y="1355"/>
                  </a:lnTo>
                  <a:lnTo>
                    <a:pt x="2282" y="1349"/>
                  </a:lnTo>
                  <a:lnTo>
                    <a:pt x="2311" y="1352"/>
                  </a:lnTo>
                  <a:lnTo>
                    <a:pt x="2331" y="1357"/>
                  </a:lnTo>
                  <a:lnTo>
                    <a:pt x="2344" y="1360"/>
                  </a:lnTo>
                  <a:lnTo>
                    <a:pt x="2352" y="1368"/>
                  </a:lnTo>
                  <a:lnTo>
                    <a:pt x="2354" y="1375"/>
                  </a:lnTo>
                  <a:lnTo>
                    <a:pt x="2354" y="1387"/>
                  </a:lnTo>
                  <a:lnTo>
                    <a:pt x="2354" y="1403"/>
                  </a:lnTo>
                  <a:lnTo>
                    <a:pt x="2354" y="1422"/>
                  </a:lnTo>
                  <a:lnTo>
                    <a:pt x="2327" y="1430"/>
                  </a:lnTo>
                  <a:lnTo>
                    <a:pt x="2282" y="1438"/>
                  </a:lnTo>
                  <a:lnTo>
                    <a:pt x="2220" y="1444"/>
                  </a:lnTo>
                  <a:lnTo>
                    <a:pt x="2153" y="1450"/>
                  </a:lnTo>
                  <a:lnTo>
                    <a:pt x="2082" y="1451"/>
                  </a:lnTo>
                  <a:lnTo>
                    <a:pt x="2018" y="1451"/>
                  </a:lnTo>
                  <a:lnTo>
                    <a:pt x="1965" y="1447"/>
                  </a:lnTo>
                  <a:lnTo>
                    <a:pt x="1931" y="1440"/>
                  </a:lnTo>
                  <a:lnTo>
                    <a:pt x="1930" y="1437"/>
                  </a:lnTo>
                  <a:lnTo>
                    <a:pt x="1930" y="1434"/>
                  </a:lnTo>
                  <a:lnTo>
                    <a:pt x="1926" y="1428"/>
                  </a:lnTo>
                  <a:lnTo>
                    <a:pt x="1923" y="1422"/>
                  </a:lnTo>
                  <a:lnTo>
                    <a:pt x="1920" y="1422"/>
                  </a:lnTo>
                  <a:lnTo>
                    <a:pt x="1917" y="1422"/>
                  </a:lnTo>
                  <a:lnTo>
                    <a:pt x="1911" y="1422"/>
                  </a:lnTo>
                  <a:lnTo>
                    <a:pt x="1905" y="1422"/>
                  </a:lnTo>
                  <a:lnTo>
                    <a:pt x="1904" y="1431"/>
                  </a:lnTo>
                  <a:lnTo>
                    <a:pt x="1904" y="1441"/>
                  </a:lnTo>
                  <a:lnTo>
                    <a:pt x="1904" y="1451"/>
                  </a:lnTo>
                  <a:lnTo>
                    <a:pt x="1904" y="1462"/>
                  </a:lnTo>
                  <a:lnTo>
                    <a:pt x="1901" y="1473"/>
                  </a:lnTo>
                  <a:lnTo>
                    <a:pt x="1900" y="1485"/>
                  </a:lnTo>
                  <a:lnTo>
                    <a:pt x="1898" y="1496"/>
                  </a:lnTo>
                  <a:lnTo>
                    <a:pt x="1895" y="1511"/>
                  </a:lnTo>
                  <a:lnTo>
                    <a:pt x="1946" y="1515"/>
                  </a:lnTo>
                  <a:lnTo>
                    <a:pt x="1999" y="1524"/>
                  </a:lnTo>
                  <a:lnTo>
                    <a:pt x="2051" y="1533"/>
                  </a:lnTo>
                  <a:lnTo>
                    <a:pt x="2103" y="1543"/>
                  </a:lnTo>
                  <a:lnTo>
                    <a:pt x="2150" y="1549"/>
                  </a:lnTo>
                  <a:lnTo>
                    <a:pt x="2194" y="1553"/>
                  </a:lnTo>
                  <a:lnTo>
                    <a:pt x="2232" y="1552"/>
                  </a:lnTo>
                  <a:lnTo>
                    <a:pt x="2264" y="1547"/>
                  </a:lnTo>
                  <a:lnTo>
                    <a:pt x="2270" y="1547"/>
                  </a:lnTo>
                  <a:lnTo>
                    <a:pt x="2277" y="1551"/>
                  </a:lnTo>
                  <a:lnTo>
                    <a:pt x="2284" y="1553"/>
                  </a:lnTo>
                  <a:lnTo>
                    <a:pt x="2292" y="1556"/>
                  </a:lnTo>
                  <a:lnTo>
                    <a:pt x="2302" y="1603"/>
                  </a:lnTo>
                  <a:lnTo>
                    <a:pt x="2322" y="1653"/>
                  </a:lnTo>
                  <a:lnTo>
                    <a:pt x="2344" y="1700"/>
                  </a:lnTo>
                  <a:lnTo>
                    <a:pt x="2362" y="1744"/>
                  </a:lnTo>
                  <a:lnTo>
                    <a:pt x="2370" y="1781"/>
                  </a:lnTo>
                  <a:lnTo>
                    <a:pt x="2365" y="1808"/>
                  </a:lnTo>
                  <a:lnTo>
                    <a:pt x="2340" y="1824"/>
                  </a:lnTo>
                  <a:lnTo>
                    <a:pt x="2292" y="1826"/>
                  </a:lnTo>
                  <a:lnTo>
                    <a:pt x="2269" y="1804"/>
                  </a:lnTo>
                  <a:lnTo>
                    <a:pt x="2254" y="1788"/>
                  </a:lnTo>
                  <a:lnTo>
                    <a:pt x="2242" y="1776"/>
                  </a:lnTo>
                  <a:lnTo>
                    <a:pt x="2235" y="1769"/>
                  </a:lnTo>
                  <a:lnTo>
                    <a:pt x="2225" y="1760"/>
                  </a:lnTo>
                  <a:lnTo>
                    <a:pt x="2219" y="1754"/>
                  </a:lnTo>
                  <a:lnTo>
                    <a:pt x="2206" y="1763"/>
                  </a:lnTo>
                  <a:lnTo>
                    <a:pt x="2197" y="1773"/>
                  </a:lnTo>
                  <a:lnTo>
                    <a:pt x="2188" y="1781"/>
                  </a:lnTo>
                  <a:lnTo>
                    <a:pt x="2181" y="1789"/>
                  </a:lnTo>
                  <a:lnTo>
                    <a:pt x="2171" y="1795"/>
                  </a:lnTo>
                  <a:lnTo>
                    <a:pt x="2160" y="1799"/>
                  </a:lnTo>
                  <a:lnTo>
                    <a:pt x="2146" y="1800"/>
                  </a:lnTo>
                  <a:lnTo>
                    <a:pt x="2129" y="1799"/>
                  </a:lnTo>
                  <a:lnTo>
                    <a:pt x="2107" y="1776"/>
                  </a:lnTo>
                  <a:lnTo>
                    <a:pt x="2085" y="1759"/>
                  </a:lnTo>
                  <a:lnTo>
                    <a:pt x="2060" y="1742"/>
                  </a:lnTo>
                  <a:lnTo>
                    <a:pt x="2037" y="1727"/>
                  </a:lnTo>
                  <a:lnTo>
                    <a:pt x="2010" y="1708"/>
                  </a:lnTo>
                  <a:lnTo>
                    <a:pt x="1984" y="1687"/>
                  </a:lnTo>
                  <a:lnTo>
                    <a:pt x="1957" y="1661"/>
                  </a:lnTo>
                  <a:lnTo>
                    <a:pt x="1931" y="1628"/>
                  </a:lnTo>
                  <a:lnTo>
                    <a:pt x="1924" y="1628"/>
                  </a:lnTo>
                  <a:lnTo>
                    <a:pt x="1918" y="1628"/>
                  </a:lnTo>
                  <a:lnTo>
                    <a:pt x="1911" y="1628"/>
                  </a:lnTo>
                  <a:lnTo>
                    <a:pt x="1905" y="1628"/>
                  </a:lnTo>
                  <a:lnTo>
                    <a:pt x="1898" y="1680"/>
                  </a:lnTo>
                  <a:lnTo>
                    <a:pt x="1893" y="1722"/>
                  </a:lnTo>
                  <a:lnTo>
                    <a:pt x="1889" y="1753"/>
                  </a:lnTo>
                  <a:lnTo>
                    <a:pt x="1889" y="1779"/>
                  </a:lnTo>
                  <a:lnTo>
                    <a:pt x="1888" y="1798"/>
                  </a:lnTo>
                  <a:lnTo>
                    <a:pt x="1889" y="1818"/>
                  </a:lnTo>
                  <a:lnTo>
                    <a:pt x="1892" y="1837"/>
                  </a:lnTo>
                  <a:lnTo>
                    <a:pt x="1895" y="1862"/>
                  </a:lnTo>
                  <a:lnTo>
                    <a:pt x="1965" y="1866"/>
                  </a:lnTo>
                  <a:lnTo>
                    <a:pt x="2032" y="1880"/>
                  </a:lnTo>
                  <a:lnTo>
                    <a:pt x="2095" y="1897"/>
                  </a:lnTo>
                  <a:lnTo>
                    <a:pt x="2158" y="1920"/>
                  </a:lnTo>
                  <a:lnTo>
                    <a:pt x="2220" y="1941"/>
                  </a:lnTo>
                  <a:lnTo>
                    <a:pt x="2287" y="1960"/>
                  </a:lnTo>
                  <a:lnTo>
                    <a:pt x="2357" y="1973"/>
                  </a:lnTo>
                  <a:lnTo>
                    <a:pt x="2435" y="1979"/>
                  </a:lnTo>
                  <a:lnTo>
                    <a:pt x="2435" y="1991"/>
                  </a:lnTo>
                  <a:lnTo>
                    <a:pt x="2435" y="2004"/>
                  </a:lnTo>
                  <a:lnTo>
                    <a:pt x="2435" y="2015"/>
                  </a:lnTo>
                  <a:lnTo>
                    <a:pt x="2435" y="2027"/>
                  </a:lnTo>
                  <a:lnTo>
                    <a:pt x="2435" y="2037"/>
                  </a:lnTo>
                  <a:lnTo>
                    <a:pt x="2435" y="2048"/>
                  </a:lnTo>
                  <a:lnTo>
                    <a:pt x="2435" y="2059"/>
                  </a:lnTo>
                  <a:lnTo>
                    <a:pt x="2435" y="2069"/>
                  </a:lnTo>
                  <a:lnTo>
                    <a:pt x="2467" y="2092"/>
                  </a:lnTo>
                  <a:lnTo>
                    <a:pt x="2492" y="2111"/>
                  </a:lnTo>
                  <a:lnTo>
                    <a:pt x="2507" y="2126"/>
                  </a:lnTo>
                  <a:lnTo>
                    <a:pt x="2518" y="2140"/>
                  </a:lnTo>
                  <a:lnTo>
                    <a:pt x="2522" y="2154"/>
                  </a:lnTo>
                  <a:lnTo>
                    <a:pt x="2521" y="2169"/>
                  </a:lnTo>
                  <a:lnTo>
                    <a:pt x="2515" y="2188"/>
                  </a:lnTo>
                  <a:lnTo>
                    <a:pt x="2507" y="2213"/>
                  </a:lnTo>
                  <a:lnTo>
                    <a:pt x="2472" y="2213"/>
                  </a:lnTo>
                  <a:lnTo>
                    <a:pt x="2447" y="2209"/>
                  </a:lnTo>
                  <a:lnTo>
                    <a:pt x="2429" y="2201"/>
                  </a:lnTo>
                  <a:lnTo>
                    <a:pt x="2416" y="2193"/>
                  </a:lnTo>
                  <a:lnTo>
                    <a:pt x="2403" y="2181"/>
                  </a:lnTo>
                  <a:lnTo>
                    <a:pt x="2389" y="2171"/>
                  </a:lnTo>
                  <a:lnTo>
                    <a:pt x="2370" y="2163"/>
                  </a:lnTo>
                  <a:lnTo>
                    <a:pt x="2345" y="2159"/>
                  </a:lnTo>
                  <a:lnTo>
                    <a:pt x="2330" y="2174"/>
                  </a:lnTo>
                  <a:lnTo>
                    <a:pt x="2320" y="2184"/>
                  </a:lnTo>
                  <a:lnTo>
                    <a:pt x="2312" y="2193"/>
                  </a:lnTo>
                  <a:lnTo>
                    <a:pt x="2307" y="2199"/>
                  </a:lnTo>
                  <a:lnTo>
                    <a:pt x="2299" y="2201"/>
                  </a:lnTo>
                  <a:lnTo>
                    <a:pt x="2289" y="2203"/>
                  </a:lnTo>
                  <a:lnTo>
                    <a:pt x="2274" y="2203"/>
                  </a:lnTo>
                  <a:lnTo>
                    <a:pt x="2255" y="2205"/>
                  </a:lnTo>
                  <a:lnTo>
                    <a:pt x="2242" y="2188"/>
                  </a:lnTo>
                  <a:lnTo>
                    <a:pt x="2231" y="2176"/>
                  </a:lnTo>
                  <a:lnTo>
                    <a:pt x="2219" y="2164"/>
                  </a:lnTo>
                  <a:lnTo>
                    <a:pt x="2209" y="2157"/>
                  </a:lnTo>
                  <a:lnTo>
                    <a:pt x="2194" y="2150"/>
                  </a:lnTo>
                  <a:lnTo>
                    <a:pt x="2178" y="2144"/>
                  </a:lnTo>
                  <a:lnTo>
                    <a:pt x="2155" y="2137"/>
                  </a:lnTo>
                  <a:lnTo>
                    <a:pt x="2129" y="2132"/>
                  </a:lnTo>
                  <a:lnTo>
                    <a:pt x="2124" y="2124"/>
                  </a:lnTo>
                  <a:lnTo>
                    <a:pt x="2120" y="2117"/>
                  </a:lnTo>
                  <a:lnTo>
                    <a:pt x="2115" y="2108"/>
                  </a:lnTo>
                  <a:lnTo>
                    <a:pt x="2111" y="2100"/>
                  </a:lnTo>
                  <a:lnTo>
                    <a:pt x="2105" y="2091"/>
                  </a:lnTo>
                  <a:lnTo>
                    <a:pt x="2101" y="2084"/>
                  </a:lnTo>
                  <a:lnTo>
                    <a:pt x="2096" y="2075"/>
                  </a:lnTo>
                  <a:lnTo>
                    <a:pt x="2093" y="2069"/>
                  </a:lnTo>
                  <a:lnTo>
                    <a:pt x="2018" y="2069"/>
                  </a:lnTo>
                  <a:lnTo>
                    <a:pt x="1965" y="2085"/>
                  </a:lnTo>
                  <a:lnTo>
                    <a:pt x="1931" y="2113"/>
                  </a:lnTo>
                  <a:lnTo>
                    <a:pt x="1913" y="2154"/>
                  </a:lnTo>
                  <a:lnTo>
                    <a:pt x="1903" y="2202"/>
                  </a:lnTo>
                  <a:lnTo>
                    <a:pt x="1900" y="2259"/>
                  </a:lnTo>
                  <a:lnTo>
                    <a:pt x="1898" y="2323"/>
                  </a:lnTo>
                  <a:lnTo>
                    <a:pt x="1895" y="2393"/>
                  </a:lnTo>
                  <a:lnTo>
                    <a:pt x="1918" y="2391"/>
                  </a:lnTo>
                  <a:lnTo>
                    <a:pt x="1940" y="2381"/>
                  </a:lnTo>
                  <a:lnTo>
                    <a:pt x="1962" y="2368"/>
                  </a:lnTo>
                  <a:lnTo>
                    <a:pt x="1984" y="2353"/>
                  </a:lnTo>
                  <a:lnTo>
                    <a:pt x="2005" y="2336"/>
                  </a:lnTo>
                  <a:lnTo>
                    <a:pt x="2025" y="2324"/>
                  </a:lnTo>
                  <a:lnTo>
                    <a:pt x="2045" y="2318"/>
                  </a:lnTo>
                  <a:lnTo>
                    <a:pt x="2066" y="2321"/>
                  </a:lnTo>
                  <a:lnTo>
                    <a:pt x="2080" y="2371"/>
                  </a:lnTo>
                  <a:lnTo>
                    <a:pt x="2107" y="2406"/>
                  </a:lnTo>
                  <a:lnTo>
                    <a:pt x="2139" y="2426"/>
                  </a:lnTo>
                  <a:lnTo>
                    <a:pt x="2178" y="2438"/>
                  </a:lnTo>
                  <a:lnTo>
                    <a:pt x="2218" y="2443"/>
                  </a:lnTo>
                  <a:lnTo>
                    <a:pt x="2260" y="2445"/>
                  </a:lnTo>
                  <a:lnTo>
                    <a:pt x="2300" y="2448"/>
                  </a:lnTo>
                  <a:lnTo>
                    <a:pt x="2337" y="2456"/>
                  </a:lnTo>
                  <a:lnTo>
                    <a:pt x="2365" y="2489"/>
                  </a:lnTo>
                  <a:lnTo>
                    <a:pt x="2391" y="2512"/>
                  </a:lnTo>
                  <a:lnTo>
                    <a:pt x="2415" y="2525"/>
                  </a:lnTo>
                  <a:lnTo>
                    <a:pt x="2440" y="2533"/>
                  </a:lnTo>
                  <a:lnTo>
                    <a:pt x="2462" y="2534"/>
                  </a:lnTo>
                  <a:lnTo>
                    <a:pt x="2487" y="2534"/>
                  </a:lnTo>
                  <a:lnTo>
                    <a:pt x="2513" y="2534"/>
                  </a:lnTo>
                  <a:lnTo>
                    <a:pt x="2543" y="2537"/>
                  </a:lnTo>
                  <a:lnTo>
                    <a:pt x="2568" y="2571"/>
                  </a:lnTo>
                  <a:lnTo>
                    <a:pt x="2594" y="2603"/>
                  </a:lnTo>
                  <a:lnTo>
                    <a:pt x="2617" y="2631"/>
                  </a:lnTo>
                  <a:lnTo>
                    <a:pt x="2638" y="2661"/>
                  </a:lnTo>
                  <a:lnTo>
                    <a:pt x="2656" y="2688"/>
                  </a:lnTo>
                  <a:lnTo>
                    <a:pt x="2670" y="2717"/>
                  </a:lnTo>
                  <a:lnTo>
                    <a:pt x="2681" y="2747"/>
                  </a:lnTo>
                  <a:lnTo>
                    <a:pt x="2688" y="2780"/>
                  </a:lnTo>
                  <a:lnTo>
                    <a:pt x="2651" y="2768"/>
                  </a:lnTo>
                  <a:lnTo>
                    <a:pt x="2619" y="2752"/>
                  </a:lnTo>
                  <a:lnTo>
                    <a:pt x="2588" y="2732"/>
                  </a:lnTo>
                  <a:lnTo>
                    <a:pt x="2558" y="2712"/>
                  </a:lnTo>
                  <a:lnTo>
                    <a:pt x="2526" y="2692"/>
                  </a:lnTo>
                  <a:lnTo>
                    <a:pt x="2494" y="2678"/>
                  </a:lnTo>
                  <a:lnTo>
                    <a:pt x="2458" y="2669"/>
                  </a:lnTo>
                  <a:lnTo>
                    <a:pt x="2417" y="2672"/>
                  </a:lnTo>
                  <a:lnTo>
                    <a:pt x="2325" y="2681"/>
                  </a:lnTo>
                  <a:lnTo>
                    <a:pt x="2231" y="2648"/>
                  </a:lnTo>
                  <a:lnTo>
                    <a:pt x="2140" y="2590"/>
                  </a:lnTo>
                  <a:lnTo>
                    <a:pt x="2056" y="2532"/>
                  </a:lnTo>
                  <a:lnTo>
                    <a:pt x="1984" y="2493"/>
                  </a:lnTo>
                  <a:lnTo>
                    <a:pt x="1932" y="2496"/>
                  </a:lnTo>
                  <a:lnTo>
                    <a:pt x="1904" y="2564"/>
                  </a:lnTo>
                  <a:lnTo>
                    <a:pt x="1905" y="2717"/>
                  </a:lnTo>
                  <a:lnTo>
                    <a:pt x="1944" y="2723"/>
                  </a:lnTo>
                  <a:lnTo>
                    <a:pt x="1980" y="2737"/>
                  </a:lnTo>
                  <a:lnTo>
                    <a:pt x="2009" y="2754"/>
                  </a:lnTo>
                  <a:lnTo>
                    <a:pt x="2037" y="2774"/>
                  </a:lnTo>
                  <a:lnTo>
                    <a:pt x="2059" y="2792"/>
                  </a:lnTo>
                  <a:lnTo>
                    <a:pt x="2083" y="2808"/>
                  </a:lnTo>
                  <a:lnTo>
                    <a:pt x="2105" y="2820"/>
                  </a:lnTo>
                  <a:lnTo>
                    <a:pt x="2129" y="2825"/>
                  </a:lnTo>
                  <a:lnTo>
                    <a:pt x="2187" y="2792"/>
                  </a:lnTo>
                  <a:lnTo>
                    <a:pt x="2238" y="2780"/>
                  </a:lnTo>
                  <a:lnTo>
                    <a:pt x="2282" y="2783"/>
                  </a:lnTo>
                  <a:lnTo>
                    <a:pt x="2322" y="2799"/>
                  </a:lnTo>
                  <a:lnTo>
                    <a:pt x="2360" y="2820"/>
                  </a:lnTo>
                  <a:lnTo>
                    <a:pt x="2400" y="2846"/>
                  </a:lnTo>
                  <a:lnTo>
                    <a:pt x="2441" y="2869"/>
                  </a:lnTo>
                  <a:lnTo>
                    <a:pt x="2490" y="2888"/>
                  </a:lnTo>
                  <a:lnTo>
                    <a:pt x="2487" y="2895"/>
                  </a:lnTo>
                  <a:lnTo>
                    <a:pt x="2485" y="2905"/>
                  </a:lnTo>
                  <a:lnTo>
                    <a:pt x="2481" y="2915"/>
                  </a:lnTo>
                  <a:lnTo>
                    <a:pt x="2480" y="2923"/>
                  </a:lnTo>
                  <a:lnTo>
                    <a:pt x="2405" y="2921"/>
                  </a:lnTo>
                  <a:lnTo>
                    <a:pt x="2338" y="2928"/>
                  </a:lnTo>
                  <a:lnTo>
                    <a:pt x="2274" y="2937"/>
                  </a:lnTo>
                  <a:lnTo>
                    <a:pt x="2216" y="2943"/>
                  </a:lnTo>
                  <a:lnTo>
                    <a:pt x="2158" y="2939"/>
                  </a:lnTo>
                  <a:lnTo>
                    <a:pt x="2101" y="2920"/>
                  </a:lnTo>
                  <a:lnTo>
                    <a:pt x="2044" y="2881"/>
                  </a:lnTo>
                  <a:lnTo>
                    <a:pt x="1986" y="2815"/>
                  </a:lnTo>
                  <a:lnTo>
                    <a:pt x="1977" y="2815"/>
                  </a:lnTo>
                  <a:lnTo>
                    <a:pt x="1970" y="2815"/>
                  </a:lnTo>
                  <a:lnTo>
                    <a:pt x="1961" y="2815"/>
                  </a:lnTo>
                  <a:lnTo>
                    <a:pt x="1952" y="2815"/>
                  </a:lnTo>
                  <a:lnTo>
                    <a:pt x="1942" y="2815"/>
                  </a:lnTo>
                  <a:lnTo>
                    <a:pt x="1932" y="2815"/>
                  </a:lnTo>
                  <a:lnTo>
                    <a:pt x="1923" y="2815"/>
                  </a:lnTo>
                  <a:lnTo>
                    <a:pt x="1913" y="2815"/>
                  </a:lnTo>
                  <a:lnTo>
                    <a:pt x="1913" y="2844"/>
                  </a:lnTo>
                  <a:lnTo>
                    <a:pt x="1913" y="2873"/>
                  </a:lnTo>
                  <a:lnTo>
                    <a:pt x="1913" y="2902"/>
                  </a:lnTo>
                  <a:lnTo>
                    <a:pt x="1913" y="2932"/>
                  </a:lnTo>
                  <a:lnTo>
                    <a:pt x="1913" y="2958"/>
                  </a:lnTo>
                  <a:lnTo>
                    <a:pt x="1913" y="2986"/>
                  </a:lnTo>
                  <a:lnTo>
                    <a:pt x="1913" y="3012"/>
                  </a:lnTo>
                  <a:lnTo>
                    <a:pt x="1913" y="3041"/>
                  </a:lnTo>
                  <a:lnTo>
                    <a:pt x="1983" y="3047"/>
                  </a:lnTo>
                  <a:lnTo>
                    <a:pt x="2067" y="3061"/>
                  </a:lnTo>
                  <a:lnTo>
                    <a:pt x="2160" y="3081"/>
                  </a:lnTo>
                  <a:lnTo>
                    <a:pt x="2255" y="3107"/>
                  </a:lnTo>
                  <a:lnTo>
                    <a:pt x="2343" y="3136"/>
                  </a:lnTo>
                  <a:lnTo>
                    <a:pt x="2421" y="3170"/>
                  </a:lnTo>
                  <a:lnTo>
                    <a:pt x="2480" y="3208"/>
                  </a:lnTo>
                  <a:lnTo>
                    <a:pt x="2516" y="3248"/>
                  </a:lnTo>
                  <a:lnTo>
                    <a:pt x="2513" y="3248"/>
                  </a:lnTo>
                  <a:lnTo>
                    <a:pt x="2507" y="3248"/>
                  </a:lnTo>
                  <a:lnTo>
                    <a:pt x="2500" y="3249"/>
                  </a:lnTo>
                  <a:lnTo>
                    <a:pt x="2492" y="3253"/>
                  </a:lnTo>
                  <a:lnTo>
                    <a:pt x="2483" y="3255"/>
                  </a:lnTo>
                  <a:lnTo>
                    <a:pt x="2474" y="3259"/>
                  </a:lnTo>
                  <a:lnTo>
                    <a:pt x="2466" y="3262"/>
                  </a:lnTo>
                  <a:lnTo>
                    <a:pt x="2462" y="3266"/>
                  </a:lnTo>
                  <a:lnTo>
                    <a:pt x="2408" y="3261"/>
                  </a:lnTo>
                  <a:lnTo>
                    <a:pt x="2357" y="3253"/>
                  </a:lnTo>
                  <a:lnTo>
                    <a:pt x="2307" y="3241"/>
                  </a:lnTo>
                  <a:lnTo>
                    <a:pt x="2260" y="3230"/>
                  </a:lnTo>
                  <a:lnTo>
                    <a:pt x="2212" y="3223"/>
                  </a:lnTo>
                  <a:lnTo>
                    <a:pt x="2168" y="3223"/>
                  </a:lnTo>
                  <a:lnTo>
                    <a:pt x="2124" y="3233"/>
                  </a:lnTo>
                  <a:lnTo>
                    <a:pt x="2084" y="3257"/>
                  </a:lnTo>
                  <a:lnTo>
                    <a:pt x="2044" y="3242"/>
                  </a:lnTo>
                  <a:lnTo>
                    <a:pt x="2008" y="3227"/>
                  </a:lnTo>
                  <a:lnTo>
                    <a:pt x="1976" y="3211"/>
                  </a:lnTo>
                  <a:lnTo>
                    <a:pt x="1952" y="3204"/>
                  </a:lnTo>
                  <a:lnTo>
                    <a:pt x="1932" y="3207"/>
                  </a:lnTo>
                  <a:lnTo>
                    <a:pt x="1920" y="3226"/>
                  </a:lnTo>
                  <a:lnTo>
                    <a:pt x="1916" y="3264"/>
                  </a:lnTo>
                  <a:lnTo>
                    <a:pt x="1923" y="3329"/>
                  </a:lnTo>
                  <a:lnTo>
                    <a:pt x="1995" y="3368"/>
                  </a:lnTo>
                  <a:lnTo>
                    <a:pt x="2067" y="3399"/>
                  </a:lnTo>
                  <a:lnTo>
                    <a:pt x="2137" y="3423"/>
                  </a:lnTo>
                  <a:lnTo>
                    <a:pt x="2205" y="3446"/>
                  </a:lnTo>
                  <a:lnTo>
                    <a:pt x="2268" y="3470"/>
                  </a:lnTo>
                  <a:lnTo>
                    <a:pt x="2328" y="3501"/>
                  </a:lnTo>
                  <a:lnTo>
                    <a:pt x="2384" y="3542"/>
                  </a:lnTo>
                  <a:lnTo>
                    <a:pt x="2435" y="3598"/>
                  </a:lnTo>
                  <a:lnTo>
                    <a:pt x="2445" y="3597"/>
                  </a:lnTo>
                  <a:lnTo>
                    <a:pt x="2454" y="3596"/>
                  </a:lnTo>
                  <a:lnTo>
                    <a:pt x="2464" y="3595"/>
                  </a:lnTo>
                  <a:lnTo>
                    <a:pt x="2474" y="3593"/>
                  </a:lnTo>
                  <a:lnTo>
                    <a:pt x="2483" y="3591"/>
                  </a:lnTo>
                  <a:lnTo>
                    <a:pt x="2492" y="3590"/>
                  </a:lnTo>
                  <a:lnTo>
                    <a:pt x="2499" y="3590"/>
                  </a:lnTo>
                  <a:lnTo>
                    <a:pt x="2507" y="3590"/>
                  </a:lnTo>
                  <a:lnTo>
                    <a:pt x="2507" y="3596"/>
                  </a:lnTo>
                  <a:lnTo>
                    <a:pt x="2507" y="3602"/>
                  </a:lnTo>
                  <a:lnTo>
                    <a:pt x="2507" y="3608"/>
                  </a:lnTo>
                  <a:lnTo>
                    <a:pt x="2507" y="3615"/>
                  </a:lnTo>
                  <a:lnTo>
                    <a:pt x="2507" y="3625"/>
                  </a:lnTo>
                  <a:lnTo>
                    <a:pt x="2507" y="3635"/>
                  </a:lnTo>
                  <a:lnTo>
                    <a:pt x="2499" y="3641"/>
                  </a:lnTo>
                  <a:lnTo>
                    <a:pt x="2492" y="3648"/>
                  </a:lnTo>
                  <a:lnTo>
                    <a:pt x="2484" y="3655"/>
                  </a:lnTo>
                  <a:lnTo>
                    <a:pt x="2475" y="3662"/>
                  </a:lnTo>
                  <a:lnTo>
                    <a:pt x="2466" y="3669"/>
                  </a:lnTo>
                  <a:lnTo>
                    <a:pt x="2459" y="3678"/>
                  </a:lnTo>
                  <a:lnTo>
                    <a:pt x="2451" y="3687"/>
                  </a:lnTo>
                  <a:lnTo>
                    <a:pt x="2445" y="3698"/>
                  </a:lnTo>
                  <a:lnTo>
                    <a:pt x="2410" y="3689"/>
                  </a:lnTo>
                  <a:lnTo>
                    <a:pt x="2378" y="3681"/>
                  </a:lnTo>
                  <a:lnTo>
                    <a:pt x="2345" y="3672"/>
                  </a:lnTo>
                  <a:lnTo>
                    <a:pt x="2312" y="3663"/>
                  </a:lnTo>
                  <a:lnTo>
                    <a:pt x="2276" y="3654"/>
                  </a:lnTo>
                  <a:lnTo>
                    <a:pt x="2242" y="3648"/>
                  </a:lnTo>
                  <a:lnTo>
                    <a:pt x="2204" y="3643"/>
                  </a:lnTo>
                  <a:lnTo>
                    <a:pt x="2166" y="3643"/>
                  </a:lnTo>
                  <a:lnTo>
                    <a:pt x="2161" y="3633"/>
                  </a:lnTo>
                  <a:lnTo>
                    <a:pt x="2156" y="3623"/>
                  </a:lnTo>
                  <a:lnTo>
                    <a:pt x="2150" y="3612"/>
                  </a:lnTo>
                  <a:lnTo>
                    <a:pt x="2146" y="3604"/>
                  </a:lnTo>
                  <a:lnTo>
                    <a:pt x="2139" y="3595"/>
                  </a:lnTo>
                  <a:lnTo>
                    <a:pt x="2133" y="3586"/>
                  </a:lnTo>
                  <a:lnTo>
                    <a:pt x="2127" y="3578"/>
                  </a:lnTo>
                  <a:lnTo>
                    <a:pt x="2121" y="3572"/>
                  </a:lnTo>
                  <a:lnTo>
                    <a:pt x="2091" y="3566"/>
                  </a:lnTo>
                  <a:lnTo>
                    <a:pt x="2063" y="3560"/>
                  </a:lnTo>
                  <a:lnTo>
                    <a:pt x="2033" y="3553"/>
                  </a:lnTo>
                  <a:lnTo>
                    <a:pt x="2003" y="3546"/>
                  </a:lnTo>
                  <a:lnTo>
                    <a:pt x="1971" y="3538"/>
                  </a:lnTo>
                  <a:lnTo>
                    <a:pt x="1942" y="3532"/>
                  </a:lnTo>
                  <a:lnTo>
                    <a:pt x="1913" y="3527"/>
                  </a:lnTo>
                  <a:lnTo>
                    <a:pt x="1886" y="3527"/>
                  </a:lnTo>
                  <a:lnTo>
                    <a:pt x="1884" y="3534"/>
                  </a:lnTo>
                  <a:lnTo>
                    <a:pt x="1880" y="3545"/>
                  </a:lnTo>
                  <a:lnTo>
                    <a:pt x="1876" y="3551"/>
                  </a:lnTo>
                  <a:lnTo>
                    <a:pt x="1874" y="3558"/>
                  </a:lnTo>
                  <a:lnTo>
                    <a:pt x="1870" y="3565"/>
                  </a:lnTo>
                  <a:lnTo>
                    <a:pt x="1868" y="3572"/>
                  </a:lnTo>
                  <a:lnTo>
                    <a:pt x="1929" y="3612"/>
                  </a:lnTo>
                  <a:lnTo>
                    <a:pt x="1990" y="3648"/>
                  </a:lnTo>
                  <a:lnTo>
                    <a:pt x="2052" y="3679"/>
                  </a:lnTo>
                  <a:lnTo>
                    <a:pt x="2115" y="3706"/>
                  </a:lnTo>
                  <a:lnTo>
                    <a:pt x="2177" y="3726"/>
                  </a:lnTo>
                  <a:lnTo>
                    <a:pt x="2239" y="3743"/>
                  </a:lnTo>
                  <a:lnTo>
                    <a:pt x="2301" y="3753"/>
                  </a:lnTo>
                  <a:lnTo>
                    <a:pt x="2363" y="3761"/>
                  </a:lnTo>
                  <a:lnTo>
                    <a:pt x="2378" y="3791"/>
                  </a:lnTo>
                  <a:lnTo>
                    <a:pt x="2395" y="3815"/>
                  </a:lnTo>
                  <a:lnTo>
                    <a:pt x="2411" y="3833"/>
                  </a:lnTo>
                  <a:lnTo>
                    <a:pt x="2429" y="3846"/>
                  </a:lnTo>
                  <a:lnTo>
                    <a:pt x="2447" y="3853"/>
                  </a:lnTo>
                  <a:lnTo>
                    <a:pt x="2467" y="3861"/>
                  </a:lnTo>
                  <a:lnTo>
                    <a:pt x="2490" y="3869"/>
                  </a:lnTo>
                  <a:lnTo>
                    <a:pt x="2516" y="3878"/>
                  </a:lnTo>
                  <a:lnTo>
                    <a:pt x="2523" y="3903"/>
                  </a:lnTo>
                  <a:lnTo>
                    <a:pt x="2530" y="3924"/>
                  </a:lnTo>
                  <a:lnTo>
                    <a:pt x="2535" y="3944"/>
                  </a:lnTo>
                  <a:lnTo>
                    <a:pt x="2538" y="3963"/>
                  </a:lnTo>
                  <a:lnTo>
                    <a:pt x="2538" y="3980"/>
                  </a:lnTo>
                  <a:lnTo>
                    <a:pt x="2538" y="3997"/>
                  </a:lnTo>
                  <a:lnTo>
                    <a:pt x="2536" y="4013"/>
                  </a:lnTo>
                  <a:lnTo>
                    <a:pt x="2535" y="4031"/>
                  </a:lnTo>
                  <a:lnTo>
                    <a:pt x="2477" y="4020"/>
                  </a:lnTo>
                  <a:lnTo>
                    <a:pt x="2418" y="3999"/>
                  </a:lnTo>
                  <a:lnTo>
                    <a:pt x="2359" y="3972"/>
                  </a:lnTo>
                  <a:lnTo>
                    <a:pt x="2299" y="3943"/>
                  </a:lnTo>
                  <a:lnTo>
                    <a:pt x="2232" y="3914"/>
                  </a:lnTo>
                  <a:lnTo>
                    <a:pt x="2162" y="3892"/>
                  </a:lnTo>
                  <a:lnTo>
                    <a:pt x="2086" y="3878"/>
                  </a:lnTo>
                  <a:lnTo>
                    <a:pt x="2003" y="3878"/>
                  </a:lnTo>
                  <a:lnTo>
                    <a:pt x="2003" y="3884"/>
                  </a:lnTo>
                  <a:lnTo>
                    <a:pt x="2005" y="3891"/>
                  </a:lnTo>
                  <a:lnTo>
                    <a:pt x="2006" y="3897"/>
                  </a:lnTo>
                  <a:lnTo>
                    <a:pt x="2008" y="3904"/>
                  </a:lnTo>
                  <a:lnTo>
                    <a:pt x="2009" y="3910"/>
                  </a:lnTo>
                  <a:lnTo>
                    <a:pt x="2010" y="3917"/>
                  </a:lnTo>
                  <a:lnTo>
                    <a:pt x="2012" y="3924"/>
                  </a:lnTo>
                  <a:lnTo>
                    <a:pt x="2013" y="3931"/>
                  </a:lnTo>
                  <a:lnTo>
                    <a:pt x="2021" y="3936"/>
                  </a:lnTo>
                  <a:lnTo>
                    <a:pt x="2031" y="3941"/>
                  </a:lnTo>
                  <a:lnTo>
                    <a:pt x="2041" y="3946"/>
                  </a:lnTo>
                  <a:lnTo>
                    <a:pt x="2060" y="3952"/>
                  </a:lnTo>
                  <a:lnTo>
                    <a:pt x="2084" y="3955"/>
                  </a:lnTo>
                  <a:lnTo>
                    <a:pt x="2121" y="3963"/>
                  </a:lnTo>
                  <a:lnTo>
                    <a:pt x="2171" y="3973"/>
                  </a:lnTo>
                  <a:lnTo>
                    <a:pt x="2237" y="3986"/>
                  </a:lnTo>
                  <a:lnTo>
                    <a:pt x="2262" y="4038"/>
                  </a:lnTo>
                  <a:lnTo>
                    <a:pt x="2275" y="4080"/>
                  </a:lnTo>
                  <a:lnTo>
                    <a:pt x="2281" y="4110"/>
                  </a:lnTo>
                  <a:lnTo>
                    <a:pt x="2288" y="4137"/>
                  </a:lnTo>
                  <a:lnTo>
                    <a:pt x="2300" y="4157"/>
                  </a:lnTo>
                  <a:lnTo>
                    <a:pt x="2325" y="4178"/>
                  </a:lnTo>
                  <a:lnTo>
                    <a:pt x="2367" y="4201"/>
                  </a:lnTo>
                  <a:lnTo>
                    <a:pt x="2435" y="4228"/>
                  </a:lnTo>
                  <a:lnTo>
                    <a:pt x="2500" y="4216"/>
                  </a:lnTo>
                  <a:lnTo>
                    <a:pt x="2549" y="4217"/>
                  </a:lnTo>
                  <a:lnTo>
                    <a:pt x="2585" y="4228"/>
                  </a:lnTo>
                  <a:lnTo>
                    <a:pt x="2613" y="4246"/>
                  </a:lnTo>
                  <a:lnTo>
                    <a:pt x="2637" y="4267"/>
                  </a:lnTo>
                  <a:lnTo>
                    <a:pt x="2665" y="4293"/>
                  </a:lnTo>
                  <a:lnTo>
                    <a:pt x="2701" y="4319"/>
                  </a:lnTo>
                  <a:lnTo>
                    <a:pt x="2751" y="4345"/>
                  </a:lnTo>
                  <a:lnTo>
                    <a:pt x="2749" y="4376"/>
                  </a:lnTo>
                  <a:lnTo>
                    <a:pt x="2748" y="4405"/>
                  </a:lnTo>
                  <a:lnTo>
                    <a:pt x="2745" y="4430"/>
                  </a:lnTo>
                  <a:lnTo>
                    <a:pt x="2741" y="4453"/>
                  </a:lnTo>
                  <a:lnTo>
                    <a:pt x="2734" y="4473"/>
                  </a:lnTo>
                  <a:lnTo>
                    <a:pt x="2727" y="4494"/>
                  </a:lnTo>
                  <a:lnTo>
                    <a:pt x="2716" y="4513"/>
                  </a:lnTo>
                  <a:lnTo>
                    <a:pt x="2706" y="4534"/>
                  </a:lnTo>
                  <a:lnTo>
                    <a:pt x="2644" y="4503"/>
                  </a:lnTo>
                  <a:lnTo>
                    <a:pt x="2586" y="4472"/>
                  </a:lnTo>
                  <a:lnTo>
                    <a:pt x="2530" y="4443"/>
                  </a:lnTo>
                  <a:lnTo>
                    <a:pt x="2474" y="4415"/>
                  </a:lnTo>
                  <a:lnTo>
                    <a:pt x="2416" y="4390"/>
                  </a:lnTo>
                  <a:lnTo>
                    <a:pt x="2354" y="4370"/>
                  </a:lnTo>
                  <a:lnTo>
                    <a:pt x="2286" y="4354"/>
                  </a:lnTo>
                  <a:lnTo>
                    <a:pt x="2211" y="4345"/>
                  </a:lnTo>
                  <a:lnTo>
                    <a:pt x="2172" y="4323"/>
                  </a:lnTo>
                  <a:lnTo>
                    <a:pt x="2139" y="4299"/>
                  </a:lnTo>
                  <a:lnTo>
                    <a:pt x="2107" y="4275"/>
                  </a:lnTo>
                  <a:lnTo>
                    <a:pt x="2076" y="4252"/>
                  </a:lnTo>
                  <a:lnTo>
                    <a:pt x="2040" y="4230"/>
                  </a:lnTo>
                  <a:lnTo>
                    <a:pt x="2001" y="4212"/>
                  </a:lnTo>
                  <a:lnTo>
                    <a:pt x="1952" y="4198"/>
                  </a:lnTo>
                  <a:lnTo>
                    <a:pt x="1895" y="4192"/>
                  </a:lnTo>
                  <a:lnTo>
                    <a:pt x="1913" y="4296"/>
                  </a:lnTo>
                  <a:lnTo>
                    <a:pt x="1962" y="4368"/>
                  </a:lnTo>
                  <a:lnTo>
                    <a:pt x="2032" y="4415"/>
                  </a:lnTo>
                  <a:lnTo>
                    <a:pt x="2116" y="4451"/>
                  </a:lnTo>
                  <a:lnTo>
                    <a:pt x="2201" y="4483"/>
                  </a:lnTo>
                  <a:lnTo>
                    <a:pt x="2282" y="4523"/>
                  </a:lnTo>
                  <a:lnTo>
                    <a:pt x="2347" y="4581"/>
                  </a:lnTo>
                  <a:lnTo>
                    <a:pt x="2390" y="4669"/>
                  </a:lnTo>
                  <a:lnTo>
                    <a:pt x="2458" y="4676"/>
                  </a:lnTo>
                  <a:lnTo>
                    <a:pt x="2519" y="4682"/>
                  </a:lnTo>
                  <a:lnTo>
                    <a:pt x="2573" y="4688"/>
                  </a:lnTo>
                  <a:lnTo>
                    <a:pt x="2620" y="4698"/>
                  </a:lnTo>
                  <a:lnTo>
                    <a:pt x="2658" y="4713"/>
                  </a:lnTo>
                  <a:lnTo>
                    <a:pt x="2689" y="4737"/>
                  </a:lnTo>
                  <a:lnTo>
                    <a:pt x="2710" y="4771"/>
                  </a:lnTo>
                  <a:lnTo>
                    <a:pt x="2723" y="4822"/>
                  </a:lnTo>
                  <a:lnTo>
                    <a:pt x="2767" y="4828"/>
                  </a:lnTo>
                  <a:lnTo>
                    <a:pt x="2803" y="4833"/>
                  </a:lnTo>
                  <a:lnTo>
                    <a:pt x="2830" y="4835"/>
                  </a:lnTo>
                  <a:lnTo>
                    <a:pt x="2854" y="4840"/>
                  </a:lnTo>
                  <a:lnTo>
                    <a:pt x="2873" y="4846"/>
                  </a:lnTo>
                  <a:lnTo>
                    <a:pt x="2893" y="4860"/>
                  </a:lnTo>
                  <a:lnTo>
                    <a:pt x="2913" y="4880"/>
                  </a:lnTo>
                  <a:lnTo>
                    <a:pt x="2939" y="4912"/>
                  </a:lnTo>
                  <a:lnTo>
                    <a:pt x="2938" y="4918"/>
                  </a:lnTo>
                  <a:lnTo>
                    <a:pt x="2937" y="4926"/>
                  </a:lnTo>
                  <a:lnTo>
                    <a:pt x="2934" y="4934"/>
                  </a:lnTo>
                  <a:lnTo>
                    <a:pt x="2933" y="4943"/>
                  </a:lnTo>
                  <a:lnTo>
                    <a:pt x="2930" y="4951"/>
                  </a:lnTo>
                  <a:lnTo>
                    <a:pt x="2927" y="4960"/>
                  </a:lnTo>
                  <a:lnTo>
                    <a:pt x="2924" y="4967"/>
                  </a:lnTo>
                  <a:lnTo>
                    <a:pt x="2921" y="4975"/>
                  </a:lnTo>
                  <a:lnTo>
                    <a:pt x="2902" y="4977"/>
                  </a:lnTo>
                  <a:lnTo>
                    <a:pt x="2888" y="4980"/>
                  </a:lnTo>
                  <a:lnTo>
                    <a:pt x="2874" y="4981"/>
                  </a:lnTo>
                  <a:lnTo>
                    <a:pt x="2862" y="4982"/>
                  </a:lnTo>
                  <a:lnTo>
                    <a:pt x="2847" y="4981"/>
                  </a:lnTo>
                  <a:lnTo>
                    <a:pt x="2829" y="4980"/>
                  </a:lnTo>
                  <a:lnTo>
                    <a:pt x="2806" y="4977"/>
                  </a:lnTo>
                  <a:lnTo>
                    <a:pt x="2777" y="4975"/>
                  </a:lnTo>
                  <a:lnTo>
                    <a:pt x="2740" y="5034"/>
                  </a:lnTo>
                  <a:lnTo>
                    <a:pt x="2697" y="5047"/>
                  </a:lnTo>
                  <a:lnTo>
                    <a:pt x="2649" y="5031"/>
                  </a:lnTo>
                  <a:lnTo>
                    <a:pt x="2598" y="4999"/>
                  </a:lnTo>
                  <a:lnTo>
                    <a:pt x="2547" y="4964"/>
                  </a:lnTo>
                  <a:lnTo>
                    <a:pt x="2499" y="4945"/>
                  </a:lnTo>
                  <a:lnTo>
                    <a:pt x="2458" y="4956"/>
                  </a:lnTo>
                  <a:lnTo>
                    <a:pt x="2427" y="5011"/>
                  </a:lnTo>
                  <a:lnTo>
                    <a:pt x="2400" y="5024"/>
                  </a:lnTo>
                  <a:lnTo>
                    <a:pt x="2377" y="5031"/>
                  </a:lnTo>
                  <a:lnTo>
                    <a:pt x="2356" y="5031"/>
                  </a:lnTo>
                  <a:lnTo>
                    <a:pt x="2337" y="5026"/>
                  </a:lnTo>
                  <a:lnTo>
                    <a:pt x="2316" y="5014"/>
                  </a:lnTo>
                  <a:lnTo>
                    <a:pt x="2298" y="4998"/>
                  </a:lnTo>
                  <a:lnTo>
                    <a:pt x="2276" y="4975"/>
                  </a:lnTo>
                  <a:lnTo>
                    <a:pt x="2255" y="4948"/>
                  </a:lnTo>
                  <a:lnTo>
                    <a:pt x="2233" y="4949"/>
                  </a:lnTo>
                  <a:lnTo>
                    <a:pt x="2220" y="4956"/>
                  </a:lnTo>
                  <a:lnTo>
                    <a:pt x="2212" y="4966"/>
                  </a:lnTo>
                  <a:lnTo>
                    <a:pt x="2209" y="4979"/>
                  </a:lnTo>
                  <a:lnTo>
                    <a:pt x="2207" y="4993"/>
                  </a:lnTo>
                  <a:lnTo>
                    <a:pt x="2209" y="5008"/>
                  </a:lnTo>
                  <a:lnTo>
                    <a:pt x="2210" y="5023"/>
                  </a:lnTo>
                  <a:lnTo>
                    <a:pt x="2211" y="5038"/>
                  </a:lnTo>
                  <a:lnTo>
                    <a:pt x="2186" y="5037"/>
                  </a:lnTo>
                  <a:lnTo>
                    <a:pt x="2167" y="5037"/>
                  </a:lnTo>
                  <a:lnTo>
                    <a:pt x="2152" y="5036"/>
                  </a:lnTo>
                  <a:lnTo>
                    <a:pt x="2140" y="5036"/>
                  </a:lnTo>
                  <a:lnTo>
                    <a:pt x="2128" y="5032"/>
                  </a:lnTo>
                  <a:lnTo>
                    <a:pt x="2116" y="5030"/>
                  </a:lnTo>
                  <a:lnTo>
                    <a:pt x="2102" y="5025"/>
                  </a:lnTo>
                  <a:lnTo>
                    <a:pt x="2084" y="5020"/>
                  </a:lnTo>
                  <a:lnTo>
                    <a:pt x="2082" y="5025"/>
                  </a:lnTo>
                  <a:lnTo>
                    <a:pt x="2079" y="5028"/>
                  </a:lnTo>
                  <a:lnTo>
                    <a:pt x="2076" y="5032"/>
                  </a:lnTo>
                  <a:lnTo>
                    <a:pt x="2076" y="5038"/>
                  </a:lnTo>
                  <a:lnTo>
                    <a:pt x="2112" y="5075"/>
                  </a:lnTo>
                  <a:lnTo>
                    <a:pt x="2152" y="5088"/>
                  </a:lnTo>
                  <a:lnTo>
                    <a:pt x="2192" y="5085"/>
                  </a:lnTo>
                  <a:lnTo>
                    <a:pt x="2232" y="5078"/>
                  </a:lnTo>
                  <a:lnTo>
                    <a:pt x="2269" y="5075"/>
                  </a:lnTo>
                  <a:lnTo>
                    <a:pt x="2305" y="5088"/>
                  </a:lnTo>
                  <a:lnTo>
                    <a:pt x="2335" y="5126"/>
                  </a:lnTo>
                  <a:lnTo>
                    <a:pt x="2363" y="5200"/>
                  </a:lnTo>
                  <a:lnTo>
                    <a:pt x="2402" y="5199"/>
                  </a:lnTo>
                  <a:lnTo>
                    <a:pt x="2439" y="5195"/>
                  </a:lnTo>
                  <a:lnTo>
                    <a:pt x="2472" y="5189"/>
                  </a:lnTo>
                  <a:lnTo>
                    <a:pt x="2502" y="5186"/>
                  </a:lnTo>
                  <a:lnTo>
                    <a:pt x="2528" y="5187"/>
                  </a:lnTo>
                  <a:lnTo>
                    <a:pt x="2554" y="5197"/>
                  </a:lnTo>
                  <a:lnTo>
                    <a:pt x="2579" y="5217"/>
                  </a:lnTo>
                  <a:lnTo>
                    <a:pt x="2606" y="5254"/>
                  </a:lnTo>
                  <a:lnTo>
                    <a:pt x="2612" y="5254"/>
                  </a:lnTo>
                  <a:lnTo>
                    <a:pt x="2619" y="5254"/>
                  </a:lnTo>
                  <a:lnTo>
                    <a:pt x="2626" y="5254"/>
                  </a:lnTo>
                  <a:lnTo>
                    <a:pt x="2633" y="5254"/>
                  </a:lnTo>
                  <a:lnTo>
                    <a:pt x="2666" y="5215"/>
                  </a:lnTo>
                  <a:lnTo>
                    <a:pt x="2702" y="5187"/>
                  </a:lnTo>
                  <a:lnTo>
                    <a:pt x="2738" y="5171"/>
                  </a:lnTo>
                  <a:lnTo>
                    <a:pt x="2773" y="5165"/>
                  </a:lnTo>
                  <a:lnTo>
                    <a:pt x="2806" y="5168"/>
                  </a:lnTo>
                  <a:lnTo>
                    <a:pt x="2838" y="5184"/>
                  </a:lnTo>
                  <a:lnTo>
                    <a:pt x="2867" y="5209"/>
                  </a:lnTo>
                  <a:lnTo>
                    <a:pt x="2894" y="5246"/>
                  </a:lnTo>
                  <a:lnTo>
                    <a:pt x="2879" y="5262"/>
                  </a:lnTo>
                  <a:lnTo>
                    <a:pt x="2867" y="5276"/>
                  </a:lnTo>
                  <a:lnTo>
                    <a:pt x="2859" y="5286"/>
                  </a:lnTo>
                  <a:lnTo>
                    <a:pt x="2853" y="5297"/>
                  </a:lnTo>
                  <a:lnTo>
                    <a:pt x="2848" y="5304"/>
                  </a:lnTo>
                  <a:lnTo>
                    <a:pt x="2846" y="5312"/>
                  </a:lnTo>
                  <a:lnTo>
                    <a:pt x="2842" y="5321"/>
                  </a:lnTo>
                  <a:lnTo>
                    <a:pt x="2841" y="5334"/>
                  </a:lnTo>
                  <a:lnTo>
                    <a:pt x="2994" y="5372"/>
                  </a:lnTo>
                  <a:lnTo>
                    <a:pt x="3073" y="5432"/>
                  </a:lnTo>
                  <a:lnTo>
                    <a:pt x="3092" y="5501"/>
                  </a:lnTo>
                  <a:lnTo>
                    <a:pt x="3066" y="5575"/>
                  </a:lnTo>
                  <a:lnTo>
                    <a:pt x="3008" y="5644"/>
                  </a:lnTo>
                  <a:lnTo>
                    <a:pt x="2932" y="5701"/>
                  </a:lnTo>
                  <a:lnTo>
                    <a:pt x="2853" y="5739"/>
                  </a:lnTo>
                  <a:lnTo>
                    <a:pt x="2786" y="5748"/>
                  </a:lnTo>
                  <a:lnTo>
                    <a:pt x="2781" y="5741"/>
                  </a:lnTo>
                  <a:lnTo>
                    <a:pt x="2777" y="5734"/>
                  </a:lnTo>
                  <a:lnTo>
                    <a:pt x="2771" y="5725"/>
                  </a:lnTo>
                  <a:lnTo>
                    <a:pt x="2766" y="5716"/>
                  </a:lnTo>
                  <a:lnTo>
                    <a:pt x="2759" y="5705"/>
                  </a:lnTo>
                  <a:lnTo>
                    <a:pt x="2753" y="5693"/>
                  </a:lnTo>
                  <a:lnTo>
                    <a:pt x="2747" y="5677"/>
                  </a:lnTo>
                  <a:lnTo>
                    <a:pt x="2741" y="5659"/>
                  </a:lnTo>
                  <a:lnTo>
                    <a:pt x="2734" y="5658"/>
                  </a:lnTo>
                  <a:lnTo>
                    <a:pt x="2728" y="5657"/>
                  </a:lnTo>
                  <a:lnTo>
                    <a:pt x="2722" y="5656"/>
                  </a:lnTo>
                  <a:lnTo>
                    <a:pt x="2719" y="5655"/>
                  </a:lnTo>
                  <a:lnTo>
                    <a:pt x="2707" y="5651"/>
                  </a:lnTo>
                  <a:lnTo>
                    <a:pt x="2696" y="5650"/>
                  </a:lnTo>
                  <a:lnTo>
                    <a:pt x="2692" y="5670"/>
                  </a:lnTo>
                  <a:lnTo>
                    <a:pt x="2692" y="5691"/>
                  </a:lnTo>
                  <a:lnTo>
                    <a:pt x="2694" y="5712"/>
                  </a:lnTo>
                  <a:lnTo>
                    <a:pt x="2697" y="5733"/>
                  </a:lnTo>
                  <a:lnTo>
                    <a:pt x="2700" y="5752"/>
                  </a:lnTo>
                  <a:lnTo>
                    <a:pt x="2702" y="5771"/>
                  </a:lnTo>
                  <a:lnTo>
                    <a:pt x="2704" y="5788"/>
                  </a:lnTo>
                  <a:lnTo>
                    <a:pt x="2706" y="5803"/>
                  </a:lnTo>
                  <a:lnTo>
                    <a:pt x="2755" y="5803"/>
                  </a:lnTo>
                  <a:lnTo>
                    <a:pt x="2796" y="5804"/>
                  </a:lnTo>
                  <a:lnTo>
                    <a:pt x="2825" y="5809"/>
                  </a:lnTo>
                  <a:lnTo>
                    <a:pt x="2850" y="5817"/>
                  </a:lnTo>
                  <a:lnTo>
                    <a:pt x="2868" y="5830"/>
                  </a:lnTo>
                  <a:lnTo>
                    <a:pt x="2886" y="5852"/>
                  </a:lnTo>
                  <a:lnTo>
                    <a:pt x="2901" y="5880"/>
                  </a:lnTo>
                  <a:lnTo>
                    <a:pt x="2921" y="5920"/>
                  </a:lnTo>
                  <a:lnTo>
                    <a:pt x="2946" y="5919"/>
                  </a:lnTo>
                  <a:lnTo>
                    <a:pt x="2970" y="5917"/>
                  </a:lnTo>
                  <a:lnTo>
                    <a:pt x="2990" y="5913"/>
                  </a:lnTo>
                  <a:lnTo>
                    <a:pt x="3012" y="5911"/>
                  </a:lnTo>
                  <a:lnTo>
                    <a:pt x="3029" y="5907"/>
                  </a:lnTo>
                  <a:lnTo>
                    <a:pt x="3048" y="5904"/>
                  </a:lnTo>
                  <a:lnTo>
                    <a:pt x="3065" y="5901"/>
                  </a:lnTo>
                  <a:lnTo>
                    <a:pt x="3083" y="5901"/>
                  </a:lnTo>
                  <a:lnTo>
                    <a:pt x="3131" y="5939"/>
                  </a:lnTo>
                  <a:lnTo>
                    <a:pt x="3172" y="5967"/>
                  </a:lnTo>
                  <a:lnTo>
                    <a:pt x="3200" y="5986"/>
                  </a:lnTo>
                  <a:lnTo>
                    <a:pt x="3220" y="6005"/>
                  </a:lnTo>
                  <a:lnTo>
                    <a:pt x="3227" y="6027"/>
                  </a:lnTo>
                  <a:lnTo>
                    <a:pt x="3224" y="6063"/>
                  </a:lnTo>
                  <a:lnTo>
                    <a:pt x="3208" y="6114"/>
                  </a:lnTo>
                  <a:lnTo>
                    <a:pt x="3182" y="6190"/>
                  </a:lnTo>
                  <a:lnTo>
                    <a:pt x="3142" y="6220"/>
                  </a:lnTo>
                  <a:lnTo>
                    <a:pt x="3109" y="6233"/>
                  </a:lnTo>
                  <a:lnTo>
                    <a:pt x="3082" y="6231"/>
                  </a:lnTo>
                  <a:lnTo>
                    <a:pt x="3057" y="6220"/>
                  </a:lnTo>
                  <a:lnTo>
                    <a:pt x="3032" y="6203"/>
                  </a:lnTo>
                  <a:lnTo>
                    <a:pt x="3006" y="6186"/>
                  </a:lnTo>
                  <a:lnTo>
                    <a:pt x="2975" y="6174"/>
                  </a:lnTo>
                  <a:lnTo>
                    <a:pt x="2939" y="6172"/>
                  </a:lnTo>
                  <a:lnTo>
                    <a:pt x="2938" y="6184"/>
                  </a:lnTo>
                  <a:lnTo>
                    <a:pt x="2937" y="6197"/>
                  </a:lnTo>
                  <a:lnTo>
                    <a:pt x="2936" y="6209"/>
                  </a:lnTo>
                  <a:lnTo>
                    <a:pt x="2934" y="6220"/>
                  </a:lnTo>
                  <a:lnTo>
                    <a:pt x="2932" y="6231"/>
                  </a:lnTo>
                  <a:lnTo>
                    <a:pt x="2931" y="6244"/>
                  </a:lnTo>
                  <a:lnTo>
                    <a:pt x="2930" y="6256"/>
                  </a:lnTo>
                  <a:lnTo>
                    <a:pt x="2930" y="6270"/>
                  </a:lnTo>
                  <a:lnTo>
                    <a:pt x="2901" y="6287"/>
                  </a:lnTo>
                  <a:lnTo>
                    <a:pt x="2873" y="6295"/>
                  </a:lnTo>
                  <a:lnTo>
                    <a:pt x="2843" y="6298"/>
                  </a:lnTo>
                  <a:lnTo>
                    <a:pt x="2816" y="6300"/>
                  </a:lnTo>
                  <a:lnTo>
                    <a:pt x="2791" y="6302"/>
                  </a:lnTo>
                  <a:lnTo>
                    <a:pt x="2771" y="6313"/>
                  </a:lnTo>
                  <a:lnTo>
                    <a:pt x="2757" y="6333"/>
                  </a:lnTo>
                  <a:lnTo>
                    <a:pt x="2751" y="6370"/>
                  </a:lnTo>
                  <a:lnTo>
                    <a:pt x="2765" y="6385"/>
                  </a:lnTo>
                  <a:lnTo>
                    <a:pt x="2776" y="6400"/>
                  </a:lnTo>
                  <a:lnTo>
                    <a:pt x="2784" y="6413"/>
                  </a:lnTo>
                  <a:lnTo>
                    <a:pt x="2790" y="6427"/>
                  </a:lnTo>
                  <a:lnTo>
                    <a:pt x="2792" y="6439"/>
                  </a:lnTo>
                  <a:lnTo>
                    <a:pt x="2795" y="6452"/>
                  </a:lnTo>
                  <a:lnTo>
                    <a:pt x="2795" y="6464"/>
                  </a:lnTo>
                  <a:lnTo>
                    <a:pt x="2796" y="6478"/>
                  </a:lnTo>
                  <a:lnTo>
                    <a:pt x="2745" y="6513"/>
                  </a:lnTo>
                  <a:lnTo>
                    <a:pt x="2708" y="6529"/>
                  </a:lnTo>
                  <a:lnTo>
                    <a:pt x="2678" y="6526"/>
                  </a:lnTo>
                  <a:lnTo>
                    <a:pt x="2653" y="6516"/>
                  </a:lnTo>
                  <a:lnTo>
                    <a:pt x="2625" y="6498"/>
                  </a:lnTo>
                  <a:lnTo>
                    <a:pt x="2594" y="6485"/>
                  </a:lnTo>
                  <a:lnTo>
                    <a:pt x="2553" y="6478"/>
                  </a:lnTo>
                  <a:lnTo>
                    <a:pt x="2498" y="6486"/>
                  </a:lnTo>
                  <a:lnTo>
                    <a:pt x="2497" y="6492"/>
                  </a:lnTo>
                  <a:lnTo>
                    <a:pt x="2497" y="6499"/>
                  </a:lnTo>
                  <a:lnTo>
                    <a:pt x="2493" y="6506"/>
                  </a:lnTo>
                  <a:lnTo>
                    <a:pt x="2490" y="6513"/>
                  </a:lnTo>
                  <a:lnTo>
                    <a:pt x="2524" y="6553"/>
                  </a:lnTo>
                  <a:lnTo>
                    <a:pt x="2547" y="6595"/>
                  </a:lnTo>
                  <a:lnTo>
                    <a:pt x="2555" y="6637"/>
                  </a:lnTo>
                  <a:lnTo>
                    <a:pt x="2557" y="6679"/>
                  </a:lnTo>
                  <a:lnTo>
                    <a:pt x="2551" y="6721"/>
                  </a:lnTo>
                  <a:lnTo>
                    <a:pt x="2543" y="6764"/>
                  </a:lnTo>
                  <a:lnTo>
                    <a:pt x="2532" y="6805"/>
                  </a:lnTo>
                  <a:lnTo>
                    <a:pt x="2525" y="6847"/>
                  </a:lnTo>
                  <a:lnTo>
                    <a:pt x="2576" y="6889"/>
                  </a:lnTo>
                  <a:lnTo>
                    <a:pt x="2643" y="6918"/>
                  </a:lnTo>
                  <a:lnTo>
                    <a:pt x="2715" y="6936"/>
                  </a:lnTo>
                  <a:lnTo>
                    <a:pt x="2790" y="6951"/>
                  </a:lnTo>
                  <a:lnTo>
                    <a:pt x="2856" y="6968"/>
                  </a:lnTo>
                  <a:lnTo>
                    <a:pt x="2913" y="6994"/>
                  </a:lnTo>
                  <a:lnTo>
                    <a:pt x="2951" y="7035"/>
                  </a:lnTo>
                  <a:lnTo>
                    <a:pt x="2966" y="7098"/>
                  </a:lnTo>
                  <a:lnTo>
                    <a:pt x="3016" y="7117"/>
                  </a:lnTo>
                  <a:lnTo>
                    <a:pt x="3057" y="7137"/>
                  </a:lnTo>
                  <a:lnTo>
                    <a:pt x="3084" y="7157"/>
                  </a:lnTo>
                  <a:lnTo>
                    <a:pt x="3099" y="7180"/>
                  </a:lnTo>
                  <a:lnTo>
                    <a:pt x="3102" y="7204"/>
                  </a:lnTo>
                  <a:lnTo>
                    <a:pt x="3092" y="7231"/>
                  </a:lnTo>
                  <a:lnTo>
                    <a:pt x="3071" y="7261"/>
                  </a:lnTo>
                  <a:lnTo>
                    <a:pt x="3038" y="7296"/>
                  </a:lnTo>
                  <a:lnTo>
                    <a:pt x="3054" y="7318"/>
                  </a:lnTo>
                  <a:lnTo>
                    <a:pt x="3092" y="7357"/>
                  </a:lnTo>
                  <a:lnTo>
                    <a:pt x="3138" y="7404"/>
                  </a:lnTo>
                  <a:lnTo>
                    <a:pt x="3182" y="7457"/>
                  </a:lnTo>
                  <a:lnTo>
                    <a:pt x="3210" y="7510"/>
                  </a:lnTo>
                  <a:lnTo>
                    <a:pt x="3213" y="7558"/>
                  </a:lnTo>
                  <a:lnTo>
                    <a:pt x="3178" y="7596"/>
                  </a:lnTo>
                  <a:lnTo>
                    <a:pt x="3092" y="7620"/>
                  </a:lnTo>
                  <a:lnTo>
                    <a:pt x="3087" y="7639"/>
                  </a:lnTo>
                  <a:lnTo>
                    <a:pt x="3084" y="7652"/>
                  </a:lnTo>
                  <a:lnTo>
                    <a:pt x="3079" y="7660"/>
                  </a:lnTo>
                  <a:lnTo>
                    <a:pt x="3074" y="7666"/>
                  </a:lnTo>
                  <a:lnTo>
                    <a:pt x="3067" y="7670"/>
                  </a:lnTo>
                  <a:lnTo>
                    <a:pt x="3059" y="7675"/>
                  </a:lnTo>
                  <a:lnTo>
                    <a:pt x="3048" y="7680"/>
                  </a:lnTo>
                  <a:lnTo>
                    <a:pt x="3038" y="7692"/>
                  </a:lnTo>
                  <a:lnTo>
                    <a:pt x="3003" y="7689"/>
                  </a:lnTo>
                  <a:lnTo>
                    <a:pt x="2977" y="7688"/>
                  </a:lnTo>
                  <a:lnTo>
                    <a:pt x="2956" y="7683"/>
                  </a:lnTo>
                  <a:lnTo>
                    <a:pt x="2940" y="7677"/>
                  </a:lnTo>
                  <a:lnTo>
                    <a:pt x="2925" y="7664"/>
                  </a:lnTo>
                  <a:lnTo>
                    <a:pt x="2913" y="7645"/>
                  </a:lnTo>
                  <a:lnTo>
                    <a:pt x="2899" y="7615"/>
                  </a:lnTo>
                  <a:lnTo>
                    <a:pt x="2885" y="7575"/>
                  </a:lnTo>
                  <a:lnTo>
                    <a:pt x="2874" y="7562"/>
                  </a:lnTo>
                  <a:lnTo>
                    <a:pt x="2866" y="7554"/>
                  </a:lnTo>
                  <a:lnTo>
                    <a:pt x="2856" y="7548"/>
                  </a:lnTo>
                  <a:lnTo>
                    <a:pt x="2849" y="7546"/>
                  </a:lnTo>
                  <a:lnTo>
                    <a:pt x="2840" y="7546"/>
                  </a:lnTo>
                  <a:lnTo>
                    <a:pt x="2831" y="7550"/>
                  </a:lnTo>
                  <a:lnTo>
                    <a:pt x="2822" y="7556"/>
                  </a:lnTo>
                  <a:lnTo>
                    <a:pt x="2813" y="7567"/>
                  </a:lnTo>
                  <a:lnTo>
                    <a:pt x="2803" y="7581"/>
                  </a:lnTo>
                  <a:lnTo>
                    <a:pt x="2795" y="7600"/>
                  </a:lnTo>
                  <a:lnTo>
                    <a:pt x="2786" y="7620"/>
                  </a:lnTo>
                  <a:lnTo>
                    <a:pt x="2780" y="7641"/>
                  </a:lnTo>
                  <a:lnTo>
                    <a:pt x="2774" y="7660"/>
                  </a:lnTo>
                  <a:lnTo>
                    <a:pt x="2771" y="7680"/>
                  </a:lnTo>
                  <a:lnTo>
                    <a:pt x="2768" y="7697"/>
                  </a:lnTo>
                  <a:lnTo>
                    <a:pt x="2768" y="7710"/>
                  </a:lnTo>
                  <a:lnTo>
                    <a:pt x="2803" y="7739"/>
                  </a:lnTo>
                  <a:lnTo>
                    <a:pt x="2837" y="7759"/>
                  </a:lnTo>
                  <a:lnTo>
                    <a:pt x="2870" y="7772"/>
                  </a:lnTo>
                  <a:lnTo>
                    <a:pt x="2904" y="7780"/>
                  </a:lnTo>
                  <a:lnTo>
                    <a:pt x="2936" y="7784"/>
                  </a:lnTo>
                  <a:lnTo>
                    <a:pt x="2971" y="7786"/>
                  </a:lnTo>
                  <a:lnTo>
                    <a:pt x="3007" y="7787"/>
                  </a:lnTo>
                  <a:lnTo>
                    <a:pt x="3047" y="7791"/>
                  </a:lnTo>
                  <a:lnTo>
                    <a:pt x="3050" y="7797"/>
                  </a:lnTo>
                  <a:lnTo>
                    <a:pt x="3052" y="7803"/>
                  </a:lnTo>
                  <a:lnTo>
                    <a:pt x="3053" y="7807"/>
                  </a:lnTo>
                  <a:lnTo>
                    <a:pt x="3055" y="7812"/>
                  </a:lnTo>
                  <a:lnTo>
                    <a:pt x="3055" y="7819"/>
                  </a:lnTo>
                  <a:lnTo>
                    <a:pt x="3057" y="7828"/>
                  </a:lnTo>
                  <a:lnTo>
                    <a:pt x="3050" y="7844"/>
                  </a:lnTo>
                  <a:lnTo>
                    <a:pt x="3045" y="7858"/>
                  </a:lnTo>
                  <a:lnTo>
                    <a:pt x="3041" y="7868"/>
                  </a:lnTo>
                  <a:lnTo>
                    <a:pt x="3040" y="7879"/>
                  </a:lnTo>
                  <a:lnTo>
                    <a:pt x="3038" y="7886"/>
                  </a:lnTo>
                  <a:lnTo>
                    <a:pt x="3038" y="7894"/>
                  </a:lnTo>
                  <a:lnTo>
                    <a:pt x="3038" y="7905"/>
                  </a:lnTo>
                  <a:lnTo>
                    <a:pt x="3038" y="7918"/>
                  </a:lnTo>
                  <a:lnTo>
                    <a:pt x="3054" y="7919"/>
                  </a:lnTo>
                  <a:lnTo>
                    <a:pt x="3072" y="7921"/>
                  </a:lnTo>
                  <a:lnTo>
                    <a:pt x="3091" y="7924"/>
                  </a:lnTo>
                  <a:lnTo>
                    <a:pt x="3110" y="7926"/>
                  </a:lnTo>
                  <a:lnTo>
                    <a:pt x="3128" y="7927"/>
                  </a:lnTo>
                  <a:lnTo>
                    <a:pt x="3147" y="7930"/>
                  </a:lnTo>
                  <a:lnTo>
                    <a:pt x="3165" y="7932"/>
                  </a:lnTo>
                  <a:lnTo>
                    <a:pt x="3182" y="7935"/>
                  </a:lnTo>
                  <a:lnTo>
                    <a:pt x="3198" y="7958"/>
                  </a:lnTo>
                  <a:lnTo>
                    <a:pt x="3207" y="7983"/>
                  </a:lnTo>
                  <a:lnTo>
                    <a:pt x="3212" y="8007"/>
                  </a:lnTo>
                  <a:lnTo>
                    <a:pt x="3213" y="8030"/>
                  </a:lnTo>
                  <a:lnTo>
                    <a:pt x="3212" y="8052"/>
                  </a:lnTo>
                  <a:lnTo>
                    <a:pt x="3212" y="8073"/>
                  </a:lnTo>
                  <a:lnTo>
                    <a:pt x="3213" y="8091"/>
                  </a:lnTo>
                  <a:lnTo>
                    <a:pt x="3218" y="8106"/>
                  </a:lnTo>
                  <a:lnTo>
                    <a:pt x="3269" y="8145"/>
                  </a:lnTo>
                  <a:lnTo>
                    <a:pt x="3324" y="8182"/>
                  </a:lnTo>
                  <a:lnTo>
                    <a:pt x="3376" y="8217"/>
                  </a:lnTo>
                  <a:lnTo>
                    <a:pt x="3424" y="8252"/>
                  </a:lnTo>
                  <a:lnTo>
                    <a:pt x="3466" y="8289"/>
                  </a:lnTo>
                  <a:lnTo>
                    <a:pt x="3499" y="8332"/>
                  </a:lnTo>
                  <a:lnTo>
                    <a:pt x="3518" y="8380"/>
                  </a:lnTo>
                  <a:lnTo>
                    <a:pt x="3524" y="8440"/>
                  </a:lnTo>
                  <a:lnTo>
                    <a:pt x="3479" y="8461"/>
                  </a:lnTo>
                  <a:lnTo>
                    <a:pt x="3439" y="8466"/>
                  </a:lnTo>
                  <a:lnTo>
                    <a:pt x="3401" y="8459"/>
                  </a:lnTo>
                  <a:lnTo>
                    <a:pt x="3364" y="8447"/>
                  </a:lnTo>
                  <a:lnTo>
                    <a:pt x="3325" y="8435"/>
                  </a:lnTo>
                  <a:lnTo>
                    <a:pt x="3286" y="8432"/>
                  </a:lnTo>
                  <a:lnTo>
                    <a:pt x="3241" y="8443"/>
                  </a:lnTo>
                  <a:lnTo>
                    <a:pt x="3191" y="8475"/>
                  </a:lnTo>
                  <a:lnTo>
                    <a:pt x="3180" y="8472"/>
                  </a:lnTo>
                  <a:lnTo>
                    <a:pt x="3171" y="8469"/>
                  </a:lnTo>
                  <a:lnTo>
                    <a:pt x="3160" y="8467"/>
                  </a:lnTo>
                  <a:lnTo>
                    <a:pt x="3152" y="8466"/>
                  </a:lnTo>
                  <a:lnTo>
                    <a:pt x="3142" y="8463"/>
                  </a:lnTo>
                  <a:lnTo>
                    <a:pt x="3134" y="8461"/>
                  </a:lnTo>
                  <a:lnTo>
                    <a:pt x="3125" y="8459"/>
                  </a:lnTo>
                  <a:lnTo>
                    <a:pt x="3120" y="8457"/>
                  </a:lnTo>
                  <a:lnTo>
                    <a:pt x="3112" y="8448"/>
                  </a:lnTo>
                  <a:lnTo>
                    <a:pt x="3105" y="8438"/>
                  </a:lnTo>
                  <a:lnTo>
                    <a:pt x="3098" y="8428"/>
                  </a:lnTo>
                  <a:lnTo>
                    <a:pt x="3092" y="8421"/>
                  </a:lnTo>
                  <a:lnTo>
                    <a:pt x="3090" y="8421"/>
                  </a:lnTo>
                  <a:lnTo>
                    <a:pt x="3086" y="8421"/>
                  </a:lnTo>
                  <a:lnTo>
                    <a:pt x="3080" y="8421"/>
                  </a:lnTo>
                  <a:lnTo>
                    <a:pt x="3074" y="8421"/>
                  </a:lnTo>
                  <a:lnTo>
                    <a:pt x="3066" y="8429"/>
                  </a:lnTo>
                  <a:lnTo>
                    <a:pt x="3059" y="8438"/>
                  </a:lnTo>
                  <a:lnTo>
                    <a:pt x="3051" y="8447"/>
                  </a:lnTo>
                  <a:lnTo>
                    <a:pt x="3042" y="8456"/>
                  </a:lnTo>
                  <a:lnTo>
                    <a:pt x="3033" y="8464"/>
                  </a:lnTo>
                  <a:lnTo>
                    <a:pt x="3026" y="8473"/>
                  </a:lnTo>
                  <a:lnTo>
                    <a:pt x="3018" y="8482"/>
                  </a:lnTo>
                  <a:lnTo>
                    <a:pt x="3012" y="8493"/>
                  </a:lnTo>
                  <a:lnTo>
                    <a:pt x="3004" y="8493"/>
                  </a:lnTo>
                  <a:lnTo>
                    <a:pt x="2997" y="8493"/>
                  </a:lnTo>
                  <a:lnTo>
                    <a:pt x="2990" y="8493"/>
                  </a:lnTo>
                  <a:lnTo>
                    <a:pt x="2983" y="8493"/>
                  </a:lnTo>
                  <a:lnTo>
                    <a:pt x="2976" y="8493"/>
                  </a:lnTo>
                  <a:lnTo>
                    <a:pt x="2970" y="8493"/>
                  </a:lnTo>
                  <a:lnTo>
                    <a:pt x="2963" y="8493"/>
                  </a:lnTo>
                  <a:lnTo>
                    <a:pt x="2957" y="8493"/>
                  </a:lnTo>
                  <a:lnTo>
                    <a:pt x="2950" y="8480"/>
                  </a:lnTo>
                  <a:lnTo>
                    <a:pt x="2943" y="8469"/>
                  </a:lnTo>
                  <a:lnTo>
                    <a:pt x="2937" y="8459"/>
                  </a:lnTo>
                  <a:lnTo>
                    <a:pt x="2931" y="8450"/>
                  </a:lnTo>
                  <a:lnTo>
                    <a:pt x="2924" y="8438"/>
                  </a:lnTo>
                  <a:lnTo>
                    <a:pt x="2919" y="8426"/>
                  </a:lnTo>
                  <a:lnTo>
                    <a:pt x="2915" y="8411"/>
                  </a:lnTo>
                  <a:lnTo>
                    <a:pt x="2912" y="8394"/>
                  </a:lnTo>
                  <a:lnTo>
                    <a:pt x="2883" y="8380"/>
                  </a:lnTo>
                  <a:lnTo>
                    <a:pt x="2860" y="8370"/>
                  </a:lnTo>
                  <a:lnTo>
                    <a:pt x="2838" y="8358"/>
                  </a:lnTo>
                  <a:lnTo>
                    <a:pt x="2821" y="8345"/>
                  </a:lnTo>
                  <a:lnTo>
                    <a:pt x="2803" y="8328"/>
                  </a:lnTo>
                  <a:lnTo>
                    <a:pt x="2786" y="8308"/>
                  </a:lnTo>
                  <a:lnTo>
                    <a:pt x="2768" y="8282"/>
                  </a:lnTo>
                  <a:lnTo>
                    <a:pt x="2751" y="8250"/>
                  </a:lnTo>
                  <a:lnTo>
                    <a:pt x="2690" y="8243"/>
                  </a:lnTo>
                  <a:lnTo>
                    <a:pt x="2644" y="8237"/>
                  </a:lnTo>
                  <a:lnTo>
                    <a:pt x="2609" y="8227"/>
                  </a:lnTo>
                  <a:lnTo>
                    <a:pt x="2588" y="8214"/>
                  </a:lnTo>
                  <a:lnTo>
                    <a:pt x="2575" y="8192"/>
                  </a:lnTo>
                  <a:lnTo>
                    <a:pt x="2573" y="8160"/>
                  </a:lnTo>
                  <a:lnTo>
                    <a:pt x="2576" y="8113"/>
                  </a:lnTo>
                  <a:lnTo>
                    <a:pt x="2588" y="8052"/>
                  </a:lnTo>
                  <a:lnTo>
                    <a:pt x="2550" y="8069"/>
                  </a:lnTo>
                  <a:lnTo>
                    <a:pt x="2513" y="8104"/>
                  </a:lnTo>
                  <a:lnTo>
                    <a:pt x="2477" y="8143"/>
                  </a:lnTo>
                  <a:lnTo>
                    <a:pt x="2442" y="8177"/>
                  </a:lnTo>
                  <a:lnTo>
                    <a:pt x="2408" y="8194"/>
                  </a:lnTo>
                  <a:lnTo>
                    <a:pt x="2377" y="8183"/>
                  </a:lnTo>
                  <a:lnTo>
                    <a:pt x="2346" y="8134"/>
                  </a:lnTo>
                  <a:lnTo>
                    <a:pt x="2319" y="8034"/>
                  </a:lnTo>
                  <a:lnTo>
                    <a:pt x="2271" y="8026"/>
                  </a:lnTo>
                  <a:lnTo>
                    <a:pt x="2228" y="8009"/>
                  </a:lnTo>
                  <a:lnTo>
                    <a:pt x="2186" y="7984"/>
                  </a:lnTo>
                  <a:lnTo>
                    <a:pt x="2149" y="7953"/>
                  </a:lnTo>
                  <a:lnTo>
                    <a:pt x="2115" y="7914"/>
                  </a:lnTo>
                  <a:lnTo>
                    <a:pt x="2088" y="7869"/>
                  </a:lnTo>
                  <a:lnTo>
                    <a:pt x="2064" y="7818"/>
                  </a:lnTo>
                  <a:lnTo>
                    <a:pt x="2048" y="7765"/>
                  </a:lnTo>
                  <a:lnTo>
                    <a:pt x="2041" y="7765"/>
                  </a:lnTo>
                  <a:lnTo>
                    <a:pt x="2034" y="7765"/>
                  </a:lnTo>
                  <a:lnTo>
                    <a:pt x="2027" y="7765"/>
                  </a:lnTo>
                  <a:lnTo>
                    <a:pt x="2021" y="7765"/>
                  </a:lnTo>
                  <a:lnTo>
                    <a:pt x="2005" y="8003"/>
                  </a:lnTo>
                  <a:lnTo>
                    <a:pt x="2000" y="8247"/>
                  </a:lnTo>
                  <a:lnTo>
                    <a:pt x="2002" y="8494"/>
                  </a:lnTo>
                  <a:lnTo>
                    <a:pt x="2008" y="8742"/>
                  </a:lnTo>
                  <a:lnTo>
                    <a:pt x="2016" y="8989"/>
                  </a:lnTo>
                  <a:lnTo>
                    <a:pt x="2025" y="9233"/>
                  </a:lnTo>
                  <a:lnTo>
                    <a:pt x="2029" y="9474"/>
                  </a:lnTo>
                  <a:lnTo>
                    <a:pt x="2031" y="9707"/>
                  </a:lnTo>
                  <a:lnTo>
                    <a:pt x="2038" y="9904"/>
                  </a:lnTo>
                  <a:lnTo>
                    <a:pt x="2050" y="10099"/>
                  </a:lnTo>
                  <a:lnTo>
                    <a:pt x="2063" y="10291"/>
                  </a:lnTo>
                  <a:lnTo>
                    <a:pt x="2079" y="10482"/>
                  </a:lnTo>
                  <a:lnTo>
                    <a:pt x="2096" y="10670"/>
                  </a:lnTo>
                  <a:lnTo>
                    <a:pt x="2116" y="10859"/>
                  </a:lnTo>
                  <a:lnTo>
                    <a:pt x="2135" y="11048"/>
                  </a:lnTo>
                  <a:lnTo>
                    <a:pt x="2156" y="11237"/>
                  </a:lnTo>
                  <a:lnTo>
                    <a:pt x="2135" y="11303"/>
                  </a:lnTo>
                  <a:lnTo>
                    <a:pt x="2075" y="11351"/>
                  </a:lnTo>
                  <a:lnTo>
                    <a:pt x="1988" y="11379"/>
                  </a:lnTo>
                  <a:lnTo>
                    <a:pt x="1894" y="11383"/>
                  </a:lnTo>
                  <a:lnTo>
                    <a:pt x="1803" y="11358"/>
                  </a:lnTo>
                  <a:lnTo>
                    <a:pt x="1732" y="11303"/>
                  </a:lnTo>
                  <a:lnTo>
                    <a:pt x="1694" y="11211"/>
                  </a:lnTo>
                  <a:lnTo>
                    <a:pt x="1707" y="11084"/>
                  </a:lnTo>
                  <a:lnTo>
                    <a:pt x="1713" y="10810"/>
                  </a:lnTo>
                  <a:lnTo>
                    <a:pt x="1708" y="10532"/>
                  </a:lnTo>
                  <a:lnTo>
                    <a:pt x="1696" y="10248"/>
                  </a:lnTo>
                  <a:lnTo>
                    <a:pt x="1681" y="9964"/>
                  </a:lnTo>
                  <a:lnTo>
                    <a:pt x="1665" y="9675"/>
                  </a:lnTo>
                  <a:lnTo>
                    <a:pt x="1655" y="9387"/>
                  </a:lnTo>
                  <a:lnTo>
                    <a:pt x="1651" y="9100"/>
                  </a:lnTo>
                  <a:lnTo>
                    <a:pt x="1662" y="8817"/>
                  </a:lnTo>
                  <a:lnTo>
                    <a:pt x="1659" y="8767"/>
                  </a:lnTo>
                  <a:lnTo>
                    <a:pt x="1661" y="8695"/>
                  </a:lnTo>
                  <a:lnTo>
                    <a:pt x="1658" y="8607"/>
                  </a:lnTo>
                  <a:lnTo>
                    <a:pt x="1651" y="8515"/>
                  </a:lnTo>
                  <a:lnTo>
                    <a:pt x="1632" y="8429"/>
                  </a:lnTo>
                  <a:lnTo>
                    <a:pt x="1599" y="8359"/>
                  </a:lnTo>
                  <a:lnTo>
                    <a:pt x="1545" y="8314"/>
                  </a:lnTo>
                  <a:lnTo>
                    <a:pt x="1472" y="8304"/>
                  </a:lnTo>
                  <a:lnTo>
                    <a:pt x="1455" y="8334"/>
                  </a:lnTo>
                  <a:lnTo>
                    <a:pt x="1442" y="8357"/>
                  </a:lnTo>
                  <a:lnTo>
                    <a:pt x="1428" y="8373"/>
                  </a:lnTo>
                  <a:lnTo>
                    <a:pt x="1414" y="8386"/>
                  </a:lnTo>
                  <a:lnTo>
                    <a:pt x="1394" y="8392"/>
                  </a:lnTo>
                  <a:lnTo>
                    <a:pt x="1370" y="8396"/>
                  </a:lnTo>
                  <a:lnTo>
                    <a:pt x="1339" y="8396"/>
                  </a:lnTo>
                  <a:lnTo>
                    <a:pt x="1301" y="8394"/>
                  </a:lnTo>
                  <a:lnTo>
                    <a:pt x="1296" y="8386"/>
                  </a:lnTo>
                  <a:lnTo>
                    <a:pt x="1293" y="8379"/>
                  </a:lnTo>
                  <a:lnTo>
                    <a:pt x="1287" y="8371"/>
                  </a:lnTo>
                  <a:lnTo>
                    <a:pt x="1282" y="8362"/>
                  </a:lnTo>
                  <a:lnTo>
                    <a:pt x="1275" y="8353"/>
                  </a:lnTo>
                  <a:lnTo>
                    <a:pt x="1269" y="8346"/>
                  </a:lnTo>
                  <a:lnTo>
                    <a:pt x="1262" y="8338"/>
                  </a:lnTo>
                  <a:lnTo>
                    <a:pt x="1256" y="8332"/>
                  </a:lnTo>
                  <a:lnTo>
                    <a:pt x="1241" y="8328"/>
                  </a:lnTo>
                  <a:lnTo>
                    <a:pt x="1229" y="8326"/>
                  </a:lnTo>
                  <a:lnTo>
                    <a:pt x="1219" y="8324"/>
                  </a:lnTo>
                  <a:lnTo>
                    <a:pt x="1213" y="8324"/>
                  </a:lnTo>
                  <a:lnTo>
                    <a:pt x="1206" y="8324"/>
                  </a:lnTo>
                  <a:lnTo>
                    <a:pt x="1200" y="8328"/>
                  </a:lnTo>
                  <a:lnTo>
                    <a:pt x="1192" y="8333"/>
                  </a:lnTo>
                  <a:lnTo>
                    <a:pt x="1185" y="8340"/>
                  </a:lnTo>
                  <a:lnTo>
                    <a:pt x="1173" y="8396"/>
                  </a:lnTo>
                  <a:lnTo>
                    <a:pt x="1159" y="8440"/>
                  </a:lnTo>
                  <a:lnTo>
                    <a:pt x="1140" y="8469"/>
                  </a:lnTo>
                  <a:lnTo>
                    <a:pt x="1116" y="8491"/>
                  </a:lnTo>
                  <a:lnTo>
                    <a:pt x="1085" y="8500"/>
                  </a:lnTo>
                  <a:lnTo>
                    <a:pt x="1047" y="8504"/>
                  </a:lnTo>
                  <a:lnTo>
                    <a:pt x="1000" y="8500"/>
                  </a:lnTo>
                  <a:lnTo>
                    <a:pt x="942" y="8493"/>
                  </a:lnTo>
                  <a:lnTo>
                    <a:pt x="919" y="8559"/>
                  </a:lnTo>
                  <a:lnTo>
                    <a:pt x="890" y="8612"/>
                  </a:lnTo>
                  <a:lnTo>
                    <a:pt x="854" y="8647"/>
                  </a:lnTo>
                  <a:lnTo>
                    <a:pt x="816" y="8665"/>
                  </a:lnTo>
                  <a:lnTo>
                    <a:pt x="776" y="8661"/>
                  </a:lnTo>
                  <a:lnTo>
                    <a:pt x="737" y="8639"/>
                  </a:lnTo>
                  <a:lnTo>
                    <a:pt x="701" y="8591"/>
                  </a:lnTo>
                  <a:lnTo>
                    <a:pt x="671" y="8520"/>
                  </a:lnTo>
                  <a:lnTo>
                    <a:pt x="664" y="8520"/>
                  </a:lnTo>
                  <a:lnTo>
                    <a:pt x="658" y="8520"/>
                  </a:lnTo>
                  <a:lnTo>
                    <a:pt x="651" y="8520"/>
                  </a:lnTo>
                  <a:lnTo>
                    <a:pt x="645" y="8520"/>
                  </a:lnTo>
                  <a:lnTo>
                    <a:pt x="619" y="8569"/>
                  </a:lnTo>
                  <a:lnTo>
                    <a:pt x="587" y="8612"/>
                  </a:lnTo>
                  <a:lnTo>
                    <a:pt x="548" y="8644"/>
                  </a:lnTo>
                  <a:lnTo>
                    <a:pt x="506" y="8665"/>
                  </a:lnTo>
                  <a:lnTo>
                    <a:pt x="461" y="8672"/>
                  </a:lnTo>
                  <a:lnTo>
                    <a:pt x="416" y="8665"/>
                  </a:lnTo>
                  <a:lnTo>
                    <a:pt x="371" y="8641"/>
                  </a:lnTo>
                  <a:lnTo>
                    <a:pt x="330" y="8601"/>
                  </a:lnTo>
                  <a:lnTo>
                    <a:pt x="294" y="8608"/>
                  </a:lnTo>
                  <a:lnTo>
                    <a:pt x="244" y="8619"/>
                  </a:lnTo>
                  <a:lnTo>
                    <a:pt x="184" y="8629"/>
                  </a:lnTo>
                  <a:lnTo>
                    <a:pt x="123" y="8635"/>
                  </a:lnTo>
                  <a:lnTo>
                    <a:pt x="66" y="8629"/>
                  </a:lnTo>
                  <a:lnTo>
                    <a:pt x="24" y="8609"/>
                  </a:lnTo>
                  <a:lnTo>
                    <a:pt x="0" y="8568"/>
                  </a:lnTo>
                  <a:lnTo>
                    <a:pt x="6" y="8502"/>
                  </a:lnTo>
                  <a:lnTo>
                    <a:pt x="37" y="8485"/>
                  </a:lnTo>
                  <a:lnTo>
                    <a:pt x="69" y="8468"/>
                  </a:lnTo>
                  <a:lnTo>
                    <a:pt x="102" y="8451"/>
                  </a:lnTo>
                  <a:lnTo>
                    <a:pt x="138" y="8437"/>
                  </a:lnTo>
                  <a:lnTo>
                    <a:pt x="172" y="8423"/>
                  </a:lnTo>
                  <a:lnTo>
                    <a:pt x="206" y="8411"/>
                  </a:lnTo>
                  <a:lnTo>
                    <a:pt x="241" y="8400"/>
                  </a:lnTo>
                  <a:lnTo>
                    <a:pt x="276" y="8394"/>
                  </a:lnTo>
                  <a:lnTo>
                    <a:pt x="280" y="8355"/>
                  </a:lnTo>
                  <a:lnTo>
                    <a:pt x="287" y="8321"/>
                  </a:lnTo>
                  <a:lnTo>
                    <a:pt x="299" y="8290"/>
                  </a:lnTo>
                  <a:lnTo>
                    <a:pt x="315" y="8265"/>
                  </a:lnTo>
                  <a:lnTo>
                    <a:pt x="336" y="8244"/>
                  </a:lnTo>
                  <a:lnTo>
                    <a:pt x="363" y="8226"/>
                  </a:lnTo>
                  <a:lnTo>
                    <a:pt x="396" y="8213"/>
                  </a:lnTo>
                  <a:lnTo>
                    <a:pt x="438" y="8205"/>
                  </a:lnTo>
                  <a:lnTo>
                    <a:pt x="433" y="8192"/>
                  </a:lnTo>
                  <a:lnTo>
                    <a:pt x="428" y="8181"/>
                  </a:lnTo>
                  <a:lnTo>
                    <a:pt x="422" y="8169"/>
                  </a:lnTo>
                  <a:lnTo>
                    <a:pt x="416" y="8158"/>
                  </a:lnTo>
                  <a:lnTo>
                    <a:pt x="409" y="8144"/>
                  </a:lnTo>
                  <a:lnTo>
                    <a:pt x="406" y="8128"/>
                  </a:lnTo>
                  <a:lnTo>
                    <a:pt x="402" y="8105"/>
                  </a:lnTo>
                  <a:lnTo>
                    <a:pt x="402" y="8079"/>
                  </a:lnTo>
                  <a:lnTo>
                    <a:pt x="408" y="8072"/>
                  </a:lnTo>
                  <a:lnTo>
                    <a:pt x="415" y="8065"/>
                  </a:lnTo>
                  <a:lnTo>
                    <a:pt x="421" y="8058"/>
                  </a:lnTo>
                  <a:lnTo>
                    <a:pt x="428" y="8052"/>
                  </a:lnTo>
                  <a:lnTo>
                    <a:pt x="434" y="8045"/>
                  </a:lnTo>
                  <a:lnTo>
                    <a:pt x="441" y="8039"/>
                  </a:lnTo>
                  <a:lnTo>
                    <a:pt x="448" y="8032"/>
                  </a:lnTo>
                  <a:lnTo>
                    <a:pt x="455" y="8026"/>
                  </a:lnTo>
                  <a:lnTo>
                    <a:pt x="489" y="8030"/>
                  </a:lnTo>
                  <a:lnTo>
                    <a:pt x="524" y="8036"/>
                  </a:lnTo>
                  <a:lnTo>
                    <a:pt x="559" y="8041"/>
                  </a:lnTo>
                  <a:lnTo>
                    <a:pt x="594" y="8046"/>
                  </a:lnTo>
                  <a:lnTo>
                    <a:pt x="629" y="8049"/>
                  </a:lnTo>
                  <a:lnTo>
                    <a:pt x="664" y="8053"/>
                  </a:lnTo>
                  <a:lnTo>
                    <a:pt x="699" y="8056"/>
                  </a:lnTo>
                  <a:lnTo>
                    <a:pt x="734" y="8061"/>
                  </a:lnTo>
                  <a:lnTo>
                    <a:pt x="754" y="8048"/>
                  </a:lnTo>
                  <a:lnTo>
                    <a:pt x="798" y="8021"/>
                  </a:lnTo>
                  <a:lnTo>
                    <a:pt x="858" y="7982"/>
                  </a:lnTo>
                  <a:lnTo>
                    <a:pt x="924" y="7937"/>
                  </a:lnTo>
                  <a:lnTo>
                    <a:pt x="988" y="7886"/>
                  </a:lnTo>
                  <a:lnTo>
                    <a:pt x="1044" y="7835"/>
                  </a:lnTo>
                  <a:lnTo>
                    <a:pt x="1082" y="7787"/>
                  </a:lnTo>
                  <a:lnTo>
                    <a:pt x="1095" y="7747"/>
                  </a:lnTo>
                  <a:lnTo>
                    <a:pt x="1089" y="7746"/>
                  </a:lnTo>
                  <a:lnTo>
                    <a:pt x="1085" y="7746"/>
                  </a:lnTo>
                  <a:lnTo>
                    <a:pt x="1081" y="7742"/>
                  </a:lnTo>
                  <a:lnTo>
                    <a:pt x="1077" y="7737"/>
                  </a:lnTo>
                  <a:lnTo>
                    <a:pt x="1058" y="7759"/>
                  </a:lnTo>
                  <a:lnTo>
                    <a:pt x="1038" y="7785"/>
                  </a:lnTo>
                  <a:lnTo>
                    <a:pt x="1015" y="7810"/>
                  </a:lnTo>
                  <a:lnTo>
                    <a:pt x="993" y="7831"/>
                  </a:lnTo>
                  <a:lnTo>
                    <a:pt x="968" y="7842"/>
                  </a:lnTo>
                  <a:lnTo>
                    <a:pt x="944" y="7843"/>
                  </a:lnTo>
                  <a:lnTo>
                    <a:pt x="919" y="7825"/>
                  </a:lnTo>
                  <a:lnTo>
                    <a:pt x="897" y="7791"/>
                  </a:lnTo>
                  <a:lnTo>
                    <a:pt x="890" y="7791"/>
                  </a:lnTo>
                  <a:lnTo>
                    <a:pt x="882" y="7791"/>
                  </a:lnTo>
                  <a:lnTo>
                    <a:pt x="875" y="7791"/>
                  </a:lnTo>
                  <a:lnTo>
                    <a:pt x="869" y="7791"/>
                  </a:lnTo>
                  <a:lnTo>
                    <a:pt x="854" y="7816"/>
                  </a:lnTo>
                  <a:lnTo>
                    <a:pt x="836" y="7841"/>
                  </a:lnTo>
                  <a:lnTo>
                    <a:pt x="816" y="7862"/>
                  </a:lnTo>
                  <a:lnTo>
                    <a:pt x="793" y="7881"/>
                  </a:lnTo>
                  <a:lnTo>
                    <a:pt x="767" y="7893"/>
                  </a:lnTo>
                  <a:lnTo>
                    <a:pt x="739" y="7900"/>
                  </a:lnTo>
                  <a:lnTo>
                    <a:pt x="707" y="7899"/>
                  </a:lnTo>
                  <a:lnTo>
                    <a:pt x="671" y="7890"/>
                  </a:lnTo>
                  <a:lnTo>
                    <a:pt x="670" y="7861"/>
                  </a:lnTo>
                  <a:lnTo>
                    <a:pt x="676" y="7836"/>
                  </a:lnTo>
                  <a:lnTo>
                    <a:pt x="684" y="7812"/>
                  </a:lnTo>
                  <a:lnTo>
                    <a:pt x="697" y="7791"/>
                  </a:lnTo>
                  <a:lnTo>
                    <a:pt x="709" y="7767"/>
                  </a:lnTo>
                  <a:lnTo>
                    <a:pt x="722" y="7745"/>
                  </a:lnTo>
                  <a:lnTo>
                    <a:pt x="734" y="7720"/>
                  </a:lnTo>
                  <a:lnTo>
                    <a:pt x="744" y="7692"/>
                  </a:lnTo>
                  <a:lnTo>
                    <a:pt x="700" y="7705"/>
                  </a:lnTo>
                  <a:lnTo>
                    <a:pt x="652" y="7727"/>
                  </a:lnTo>
                  <a:lnTo>
                    <a:pt x="602" y="7748"/>
                  </a:lnTo>
                  <a:lnTo>
                    <a:pt x="553" y="7768"/>
                  </a:lnTo>
                  <a:lnTo>
                    <a:pt x="504" y="7780"/>
                  </a:lnTo>
                  <a:lnTo>
                    <a:pt x="459" y="7782"/>
                  </a:lnTo>
                  <a:lnTo>
                    <a:pt x="417" y="7768"/>
                  </a:lnTo>
                  <a:lnTo>
                    <a:pt x="384" y="7737"/>
                  </a:lnTo>
                  <a:lnTo>
                    <a:pt x="350" y="7740"/>
                  </a:lnTo>
                  <a:lnTo>
                    <a:pt x="313" y="7750"/>
                  </a:lnTo>
                  <a:lnTo>
                    <a:pt x="275" y="7765"/>
                  </a:lnTo>
                  <a:lnTo>
                    <a:pt x="238" y="7777"/>
                  </a:lnTo>
                  <a:lnTo>
                    <a:pt x="203" y="7778"/>
                  </a:lnTo>
                  <a:lnTo>
                    <a:pt x="174" y="7766"/>
                  </a:lnTo>
                  <a:lnTo>
                    <a:pt x="152" y="7733"/>
                  </a:lnTo>
                  <a:lnTo>
                    <a:pt x="141" y="7675"/>
                  </a:lnTo>
                  <a:lnTo>
                    <a:pt x="194" y="7631"/>
                  </a:lnTo>
                  <a:lnTo>
                    <a:pt x="249" y="7608"/>
                  </a:lnTo>
                  <a:lnTo>
                    <a:pt x="300" y="7595"/>
                  </a:lnTo>
                  <a:lnTo>
                    <a:pt x="347" y="7587"/>
                  </a:lnTo>
                  <a:lnTo>
                    <a:pt x="387" y="7574"/>
                  </a:lnTo>
                  <a:lnTo>
                    <a:pt x="419" y="7551"/>
                  </a:lnTo>
                  <a:lnTo>
                    <a:pt x="439" y="7508"/>
                  </a:lnTo>
                  <a:lnTo>
                    <a:pt x="447" y="7441"/>
                  </a:lnTo>
                  <a:lnTo>
                    <a:pt x="458" y="7435"/>
                  </a:lnTo>
                  <a:lnTo>
                    <a:pt x="466" y="7431"/>
                  </a:lnTo>
                  <a:lnTo>
                    <a:pt x="471" y="7429"/>
                  </a:lnTo>
                  <a:lnTo>
                    <a:pt x="476" y="7428"/>
                  </a:lnTo>
                  <a:lnTo>
                    <a:pt x="478" y="7423"/>
                  </a:lnTo>
                  <a:lnTo>
                    <a:pt x="481" y="7418"/>
                  </a:lnTo>
                  <a:lnTo>
                    <a:pt x="485" y="7409"/>
                  </a:lnTo>
                  <a:lnTo>
                    <a:pt x="492" y="7396"/>
                  </a:lnTo>
                  <a:lnTo>
                    <a:pt x="451" y="7396"/>
                  </a:lnTo>
                  <a:lnTo>
                    <a:pt x="417" y="7397"/>
                  </a:lnTo>
                  <a:lnTo>
                    <a:pt x="389" y="7397"/>
                  </a:lnTo>
                  <a:lnTo>
                    <a:pt x="365" y="7395"/>
                  </a:lnTo>
                  <a:lnTo>
                    <a:pt x="342" y="7386"/>
                  </a:lnTo>
                  <a:lnTo>
                    <a:pt x="319" y="7371"/>
                  </a:lnTo>
                  <a:lnTo>
                    <a:pt x="294" y="7347"/>
                  </a:lnTo>
                  <a:lnTo>
                    <a:pt x="267" y="7314"/>
                  </a:lnTo>
                  <a:lnTo>
                    <a:pt x="295" y="7244"/>
                  </a:lnTo>
                  <a:lnTo>
                    <a:pt x="336" y="7211"/>
                  </a:lnTo>
                  <a:lnTo>
                    <a:pt x="384" y="7201"/>
                  </a:lnTo>
                  <a:lnTo>
                    <a:pt x="438" y="7210"/>
                  </a:lnTo>
                  <a:lnTo>
                    <a:pt x="491" y="7224"/>
                  </a:lnTo>
                  <a:lnTo>
                    <a:pt x="544" y="7239"/>
                  </a:lnTo>
                  <a:lnTo>
                    <a:pt x="593" y="7244"/>
                  </a:lnTo>
                  <a:lnTo>
                    <a:pt x="636" y="7233"/>
                  </a:lnTo>
                  <a:lnTo>
                    <a:pt x="649" y="7236"/>
                  </a:lnTo>
                  <a:lnTo>
                    <a:pt x="663" y="7238"/>
                  </a:lnTo>
                  <a:lnTo>
                    <a:pt x="678" y="7239"/>
                  </a:lnTo>
                  <a:lnTo>
                    <a:pt x="695" y="7242"/>
                  </a:lnTo>
                  <a:lnTo>
                    <a:pt x="710" y="7243"/>
                  </a:lnTo>
                  <a:lnTo>
                    <a:pt x="727" y="7245"/>
                  </a:lnTo>
                  <a:lnTo>
                    <a:pt x="744" y="7248"/>
                  </a:lnTo>
                  <a:lnTo>
                    <a:pt x="761" y="7251"/>
                  </a:lnTo>
                  <a:lnTo>
                    <a:pt x="764" y="7244"/>
                  </a:lnTo>
                  <a:lnTo>
                    <a:pt x="766" y="7238"/>
                  </a:lnTo>
                  <a:lnTo>
                    <a:pt x="767" y="7233"/>
                  </a:lnTo>
                  <a:lnTo>
                    <a:pt x="770" y="7230"/>
                  </a:lnTo>
                  <a:lnTo>
                    <a:pt x="770" y="7221"/>
                  </a:lnTo>
                  <a:lnTo>
                    <a:pt x="771" y="7216"/>
                  </a:lnTo>
                  <a:lnTo>
                    <a:pt x="748" y="7202"/>
                  </a:lnTo>
                  <a:lnTo>
                    <a:pt x="733" y="7194"/>
                  </a:lnTo>
                  <a:lnTo>
                    <a:pt x="720" y="7186"/>
                  </a:lnTo>
                  <a:lnTo>
                    <a:pt x="710" y="7180"/>
                  </a:lnTo>
                  <a:lnTo>
                    <a:pt x="701" y="7174"/>
                  </a:lnTo>
                  <a:lnTo>
                    <a:pt x="693" y="7168"/>
                  </a:lnTo>
                  <a:lnTo>
                    <a:pt x="682" y="7160"/>
                  </a:lnTo>
                  <a:lnTo>
                    <a:pt x="671" y="7153"/>
                  </a:lnTo>
                  <a:lnTo>
                    <a:pt x="691" y="7058"/>
                  </a:lnTo>
                  <a:lnTo>
                    <a:pt x="731" y="7014"/>
                  </a:lnTo>
                  <a:lnTo>
                    <a:pt x="782" y="7006"/>
                  </a:lnTo>
                  <a:lnTo>
                    <a:pt x="841" y="7027"/>
                  </a:lnTo>
                  <a:lnTo>
                    <a:pt x="900" y="7061"/>
                  </a:lnTo>
                  <a:lnTo>
                    <a:pt x="956" y="7102"/>
                  </a:lnTo>
                  <a:lnTo>
                    <a:pt x="1001" y="7136"/>
                  </a:lnTo>
                  <a:lnTo>
                    <a:pt x="1032" y="7153"/>
                  </a:lnTo>
                  <a:lnTo>
                    <a:pt x="1067" y="7127"/>
                  </a:lnTo>
                  <a:lnTo>
                    <a:pt x="1103" y="7109"/>
                  </a:lnTo>
                  <a:lnTo>
                    <a:pt x="1139" y="7097"/>
                  </a:lnTo>
                  <a:lnTo>
                    <a:pt x="1174" y="7091"/>
                  </a:lnTo>
                  <a:lnTo>
                    <a:pt x="1207" y="7086"/>
                  </a:lnTo>
                  <a:lnTo>
                    <a:pt x="1242" y="7084"/>
                  </a:lnTo>
                  <a:lnTo>
                    <a:pt x="1276" y="7079"/>
                  </a:lnTo>
                  <a:lnTo>
                    <a:pt x="1311" y="7072"/>
                  </a:lnTo>
                  <a:lnTo>
                    <a:pt x="1325" y="7044"/>
                  </a:lnTo>
                  <a:lnTo>
                    <a:pt x="1343" y="7010"/>
                  </a:lnTo>
                  <a:lnTo>
                    <a:pt x="1360" y="6972"/>
                  </a:lnTo>
                  <a:lnTo>
                    <a:pt x="1382" y="6934"/>
                  </a:lnTo>
                  <a:lnTo>
                    <a:pt x="1401" y="6894"/>
                  </a:lnTo>
                  <a:lnTo>
                    <a:pt x="1421" y="6856"/>
                  </a:lnTo>
                  <a:lnTo>
                    <a:pt x="1439" y="6822"/>
                  </a:lnTo>
                  <a:lnTo>
                    <a:pt x="1454" y="6792"/>
                  </a:lnTo>
                  <a:lnTo>
                    <a:pt x="1429" y="6779"/>
                  </a:lnTo>
                  <a:lnTo>
                    <a:pt x="1408" y="6771"/>
                  </a:lnTo>
                  <a:lnTo>
                    <a:pt x="1390" y="6761"/>
                  </a:lnTo>
                  <a:lnTo>
                    <a:pt x="1377" y="6753"/>
                  </a:lnTo>
                  <a:lnTo>
                    <a:pt x="1364" y="6740"/>
                  </a:lnTo>
                  <a:lnTo>
                    <a:pt x="1356" y="6722"/>
                  </a:lnTo>
                  <a:lnTo>
                    <a:pt x="1350" y="6698"/>
                  </a:lnTo>
                  <a:lnTo>
                    <a:pt x="1346" y="6666"/>
                  </a:lnTo>
                  <a:lnTo>
                    <a:pt x="1295" y="6713"/>
                  </a:lnTo>
                  <a:lnTo>
                    <a:pt x="1235" y="6762"/>
                  </a:lnTo>
                  <a:lnTo>
                    <a:pt x="1167" y="6806"/>
                  </a:lnTo>
                  <a:lnTo>
                    <a:pt x="1099" y="6840"/>
                  </a:lnTo>
                  <a:lnTo>
                    <a:pt x="1032" y="6851"/>
                  </a:lnTo>
                  <a:lnTo>
                    <a:pt x="971" y="6838"/>
                  </a:lnTo>
                  <a:lnTo>
                    <a:pt x="922" y="6791"/>
                  </a:lnTo>
                  <a:lnTo>
                    <a:pt x="887" y="6703"/>
                  </a:lnTo>
                  <a:lnTo>
                    <a:pt x="880" y="6703"/>
                  </a:lnTo>
                  <a:lnTo>
                    <a:pt x="873" y="6703"/>
                  </a:lnTo>
                  <a:lnTo>
                    <a:pt x="862" y="6703"/>
                  </a:lnTo>
                  <a:lnTo>
                    <a:pt x="852" y="6703"/>
                  </a:lnTo>
                  <a:lnTo>
                    <a:pt x="831" y="6719"/>
                  </a:lnTo>
                  <a:lnTo>
                    <a:pt x="814" y="6735"/>
                  </a:lnTo>
                  <a:lnTo>
                    <a:pt x="797" y="6749"/>
                  </a:lnTo>
                  <a:lnTo>
                    <a:pt x="780" y="6765"/>
                  </a:lnTo>
                  <a:lnTo>
                    <a:pt x="761" y="6777"/>
                  </a:lnTo>
                  <a:lnTo>
                    <a:pt x="740" y="6787"/>
                  </a:lnTo>
                  <a:lnTo>
                    <a:pt x="716" y="6796"/>
                  </a:lnTo>
                  <a:lnTo>
                    <a:pt x="689" y="6802"/>
                  </a:lnTo>
                  <a:lnTo>
                    <a:pt x="678" y="6787"/>
                  </a:lnTo>
                  <a:lnTo>
                    <a:pt x="671" y="6777"/>
                  </a:lnTo>
                  <a:lnTo>
                    <a:pt x="664" y="6764"/>
                  </a:lnTo>
                  <a:lnTo>
                    <a:pt x="657" y="6752"/>
                  </a:lnTo>
                  <a:lnTo>
                    <a:pt x="648" y="6736"/>
                  </a:lnTo>
                  <a:lnTo>
                    <a:pt x="639" y="6720"/>
                  </a:lnTo>
                  <a:lnTo>
                    <a:pt x="629" y="6700"/>
                  </a:lnTo>
                  <a:lnTo>
                    <a:pt x="618" y="6676"/>
                  </a:lnTo>
                  <a:lnTo>
                    <a:pt x="575" y="6665"/>
                  </a:lnTo>
                  <a:lnTo>
                    <a:pt x="511" y="6645"/>
                  </a:lnTo>
                  <a:lnTo>
                    <a:pt x="438" y="6614"/>
                  </a:lnTo>
                  <a:lnTo>
                    <a:pt x="368" y="6577"/>
                  </a:lnTo>
                  <a:lnTo>
                    <a:pt x="311" y="6532"/>
                  </a:lnTo>
                  <a:lnTo>
                    <a:pt x="280" y="6484"/>
                  </a:lnTo>
                  <a:lnTo>
                    <a:pt x="288" y="6430"/>
                  </a:lnTo>
                  <a:lnTo>
                    <a:pt x="347" y="6378"/>
                  </a:lnTo>
                  <a:lnTo>
                    <a:pt x="466" y="6447"/>
                  </a:lnTo>
                  <a:lnTo>
                    <a:pt x="605" y="6487"/>
                  </a:lnTo>
                  <a:lnTo>
                    <a:pt x="752" y="6499"/>
                  </a:lnTo>
                  <a:lnTo>
                    <a:pt x="900" y="6484"/>
                  </a:lnTo>
                  <a:lnTo>
                    <a:pt x="1039" y="6439"/>
                  </a:lnTo>
                  <a:lnTo>
                    <a:pt x="1161" y="6368"/>
                  </a:lnTo>
                  <a:lnTo>
                    <a:pt x="1258" y="6268"/>
                  </a:lnTo>
                  <a:lnTo>
                    <a:pt x="1320" y="6145"/>
                  </a:lnTo>
                  <a:lnTo>
                    <a:pt x="1305" y="6145"/>
                  </a:lnTo>
                  <a:lnTo>
                    <a:pt x="1294" y="6149"/>
                  </a:lnTo>
                  <a:lnTo>
                    <a:pt x="1283" y="6154"/>
                  </a:lnTo>
                  <a:lnTo>
                    <a:pt x="1275" y="6160"/>
                  </a:lnTo>
                  <a:lnTo>
                    <a:pt x="1264" y="6164"/>
                  </a:lnTo>
                  <a:lnTo>
                    <a:pt x="1251" y="6167"/>
                  </a:lnTo>
                  <a:lnTo>
                    <a:pt x="1234" y="6166"/>
                  </a:lnTo>
                  <a:lnTo>
                    <a:pt x="1211" y="6162"/>
                  </a:lnTo>
                  <a:lnTo>
                    <a:pt x="1209" y="6155"/>
                  </a:lnTo>
                  <a:lnTo>
                    <a:pt x="1205" y="6149"/>
                  </a:lnTo>
                  <a:lnTo>
                    <a:pt x="1199" y="6142"/>
                  </a:lnTo>
                  <a:lnTo>
                    <a:pt x="1193" y="6136"/>
                  </a:lnTo>
                  <a:lnTo>
                    <a:pt x="1185" y="6135"/>
                  </a:lnTo>
                  <a:lnTo>
                    <a:pt x="1175" y="6135"/>
                  </a:lnTo>
                  <a:lnTo>
                    <a:pt x="1165" y="6131"/>
                  </a:lnTo>
                  <a:lnTo>
                    <a:pt x="1158" y="6127"/>
                  </a:lnTo>
                  <a:lnTo>
                    <a:pt x="1139" y="6139"/>
                  </a:lnTo>
                  <a:lnTo>
                    <a:pt x="1124" y="6149"/>
                  </a:lnTo>
                  <a:lnTo>
                    <a:pt x="1111" y="6159"/>
                  </a:lnTo>
                  <a:lnTo>
                    <a:pt x="1099" y="6167"/>
                  </a:lnTo>
                  <a:lnTo>
                    <a:pt x="1085" y="6173"/>
                  </a:lnTo>
                  <a:lnTo>
                    <a:pt x="1070" y="6178"/>
                  </a:lnTo>
                  <a:lnTo>
                    <a:pt x="1048" y="6180"/>
                  </a:lnTo>
                  <a:lnTo>
                    <a:pt x="1022" y="6181"/>
                  </a:lnTo>
                  <a:lnTo>
                    <a:pt x="1008" y="6154"/>
                  </a:lnTo>
                  <a:lnTo>
                    <a:pt x="1006" y="6129"/>
                  </a:lnTo>
                  <a:lnTo>
                    <a:pt x="1012" y="6104"/>
                  </a:lnTo>
                  <a:lnTo>
                    <a:pt x="1024" y="6083"/>
                  </a:lnTo>
                  <a:lnTo>
                    <a:pt x="1035" y="6059"/>
                  </a:lnTo>
                  <a:lnTo>
                    <a:pt x="1048" y="6037"/>
                  </a:lnTo>
                  <a:lnTo>
                    <a:pt x="1057" y="6014"/>
                  </a:lnTo>
                  <a:lnTo>
                    <a:pt x="1059" y="5992"/>
                  </a:lnTo>
                  <a:lnTo>
                    <a:pt x="1020" y="6020"/>
                  </a:lnTo>
                  <a:lnTo>
                    <a:pt x="987" y="6034"/>
                  </a:lnTo>
                  <a:lnTo>
                    <a:pt x="958" y="6034"/>
                  </a:lnTo>
                  <a:lnTo>
                    <a:pt x="938" y="6022"/>
                  </a:lnTo>
                  <a:lnTo>
                    <a:pt x="920" y="5997"/>
                  </a:lnTo>
                  <a:lnTo>
                    <a:pt x="910" y="5963"/>
                  </a:lnTo>
                  <a:lnTo>
                    <a:pt x="905" y="5918"/>
                  </a:lnTo>
                  <a:lnTo>
                    <a:pt x="906" y="5866"/>
                  </a:lnTo>
                  <a:lnTo>
                    <a:pt x="861" y="5867"/>
                  </a:lnTo>
                  <a:lnTo>
                    <a:pt x="814" y="5860"/>
                  </a:lnTo>
                  <a:lnTo>
                    <a:pt x="766" y="5844"/>
                  </a:lnTo>
                  <a:lnTo>
                    <a:pt x="726" y="5822"/>
                  </a:lnTo>
                  <a:lnTo>
                    <a:pt x="694" y="5789"/>
                  </a:lnTo>
                  <a:lnTo>
                    <a:pt x="677" y="5750"/>
                  </a:lnTo>
                  <a:lnTo>
                    <a:pt x="680" y="5703"/>
                  </a:lnTo>
                  <a:lnTo>
                    <a:pt x="708" y="5650"/>
                  </a:lnTo>
                  <a:lnTo>
                    <a:pt x="760" y="5665"/>
                  </a:lnTo>
                  <a:lnTo>
                    <a:pt x="797" y="5686"/>
                  </a:lnTo>
                  <a:lnTo>
                    <a:pt x="821" y="5705"/>
                  </a:lnTo>
                  <a:lnTo>
                    <a:pt x="841" y="5723"/>
                  </a:lnTo>
                  <a:lnTo>
                    <a:pt x="861" y="5734"/>
                  </a:lnTo>
                  <a:lnTo>
                    <a:pt x="891" y="5738"/>
                  </a:lnTo>
                  <a:lnTo>
                    <a:pt x="932" y="5728"/>
                  </a:lnTo>
                  <a:lnTo>
                    <a:pt x="995" y="5705"/>
                  </a:lnTo>
                  <a:lnTo>
                    <a:pt x="1110" y="5700"/>
                  </a:lnTo>
                  <a:lnTo>
                    <a:pt x="1217" y="5686"/>
                  </a:lnTo>
                  <a:lnTo>
                    <a:pt x="1313" y="5662"/>
                  </a:lnTo>
                  <a:lnTo>
                    <a:pt x="1400" y="5632"/>
                  </a:lnTo>
                  <a:lnTo>
                    <a:pt x="1477" y="5597"/>
                  </a:lnTo>
                  <a:lnTo>
                    <a:pt x="1545" y="5560"/>
                  </a:lnTo>
                  <a:lnTo>
                    <a:pt x="1607" y="5522"/>
                  </a:lnTo>
                  <a:lnTo>
                    <a:pt x="1662" y="5487"/>
                  </a:lnTo>
                  <a:lnTo>
                    <a:pt x="1663" y="5418"/>
                  </a:lnTo>
                  <a:lnTo>
                    <a:pt x="1665" y="5367"/>
                  </a:lnTo>
                  <a:lnTo>
                    <a:pt x="1665" y="5329"/>
                  </a:lnTo>
                  <a:lnTo>
                    <a:pt x="1666" y="5302"/>
                  </a:lnTo>
                  <a:lnTo>
                    <a:pt x="1664" y="5282"/>
                  </a:lnTo>
                  <a:lnTo>
                    <a:pt x="1662" y="5268"/>
                  </a:lnTo>
                  <a:lnTo>
                    <a:pt x="1657" y="5256"/>
                  </a:lnTo>
                  <a:lnTo>
                    <a:pt x="1652" y="5246"/>
                  </a:lnTo>
                  <a:lnTo>
                    <a:pt x="1642" y="5246"/>
                  </a:lnTo>
                  <a:lnTo>
                    <a:pt x="1632" y="5248"/>
                  </a:lnTo>
                  <a:lnTo>
                    <a:pt x="1620" y="5250"/>
                  </a:lnTo>
                  <a:lnTo>
                    <a:pt x="1610" y="5255"/>
                  </a:lnTo>
                  <a:lnTo>
                    <a:pt x="1595" y="5259"/>
                  </a:lnTo>
                  <a:lnTo>
                    <a:pt x="1580" y="5263"/>
                  </a:lnTo>
                  <a:lnTo>
                    <a:pt x="1560" y="5267"/>
                  </a:lnTo>
                  <a:lnTo>
                    <a:pt x="1536" y="5272"/>
                  </a:lnTo>
                  <a:lnTo>
                    <a:pt x="1518" y="5301"/>
                  </a:lnTo>
                  <a:lnTo>
                    <a:pt x="1503" y="5324"/>
                  </a:lnTo>
                  <a:lnTo>
                    <a:pt x="1485" y="5338"/>
                  </a:lnTo>
                  <a:lnTo>
                    <a:pt x="1470" y="5345"/>
                  </a:lnTo>
                  <a:lnTo>
                    <a:pt x="1451" y="5342"/>
                  </a:lnTo>
                  <a:lnTo>
                    <a:pt x="1433" y="5329"/>
                  </a:lnTo>
                  <a:lnTo>
                    <a:pt x="1413" y="5305"/>
                  </a:lnTo>
                  <a:lnTo>
                    <a:pt x="1391" y="5272"/>
                  </a:lnTo>
                  <a:lnTo>
                    <a:pt x="1382" y="5272"/>
                  </a:lnTo>
                  <a:lnTo>
                    <a:pt x="1372" y="5272"/>
                  </a:lnTo>
                  <a:lnTo>
                    <a:pt x="1365" y="5272"/>
                  </a:lnTo>
                  <a:lnTo>
                    <a:pt x="1359" y="5272"/>
                  </a:lnTo>
                  <a:lnTo>
                    <a:pt x="1352" y="5272"/>
                  </a:lnTo>
                  <a:lnTo>
                    <a:pt x="1346" y="5272"/>
                  </a:lnTo>
                  <a:lnTo>
                    <a:pt x="1328" y="5283"/>
                  </a:lnTo>
                  <a:lnTo>
                    <a:pt x="1313" y="5295"/>
                  </a:lnTo>
                  <a:lnTo>
                    <a:pt x="1296" y="5306"/>
                  </a:lnTo>
                  <a:lnTo>
                    <a:pt x="1281" y="5316"/>
                  </a:lnTo>
                  <a:lnTo>
                    <a:pt x="1262" y="5321"/>
                  </a:lnTo>
                  <a:lnTo>
                    <a:pt x="1244" y="5325"/>
                  </a:lnTo>
                  <a:lnTo>
                    <a:pt x="1224" y="5326"/>
                  </a:lnTo>
                  <a:lnTo>
                    <a:pt x="1203" y="5326"/>
                  </a:lnTo>
                  <a:lnTo>
                    <a:pt x="1188" y="5308"/>
                  </a:lnTo>
                  <a:lnTo>
                    <a:pt x="1178" y="5294"/>
                  </a:lnTo>
                  <a:lnTo>
                    <a:pt x="1167" y="5279"/>
                  </a:lnTo>
                  <a:lnTo>
                    <a:pt x="1160" y="5266"/>
                  </a:lnTo>
                  <a:lnTo>
                    <a:pt x="1153" y="5253"/>
                  </a:lnTo>
                  <a:lnTo>
                    <a:pt x="1147" y="5243"/>
                  </a:lnTo>
                  <a:lnTo>
                    <a:pt x="1142" y="5234"/>
                  </a:lnTo>
                  <a:lnTo>
                    <a:pt x="1140" y="5227"/>
                  </a:lnTo>
                  <a:lnTo>
                    <a:pt x="1104" y="5242"/>
                  </a:lnTo>
                  <a:lnTo>
                    <a:pt x="1079" y="5261"/>
                  </a:lnTo>
                  <a:lnTo>
                    <a:pt x="1059" y="5280"/>
                  </a:lnTo>
                  <a:lnTo>
                    <a:pt x="1044" y="5300"/>
                  </a:lnTo>
                  <a:lnTo>
                    <a:pt x="1026" y="5316"/>
                  </a:lnTo>
                  <a:lnTo>
                    <a:pt x="1006" y="5326"/>
                  </a:lnTo>
                  <a:lnTo>
                    <a:pt x="978" y="5330"/>
                  </a:lnTo>
                  <a:lnTo>
                    <a:pt x="942" y="5326"/>
                  </a:lnTo>
                  <a:lnTo>
                    <a:pt x="935" y="5312"/>
                  </a:lnTo>
                  <a:lnTo>
                    <a:pt x="931" y="5300"/>
                  </a:lnTo>
                  <a:lnTo>
                    <a:pt x="926" y="5288"/>
                  </a:lnTo>
                  <a:lnTo>
                    <a:pt x="923" y="5278"/>
                  </a:lnTo>
                  <a:lnTo>
                    <a:pt x="916" y="5267"/>
                  </a:lnTo>
                  <a:lnTo>
                    <a:pt x="907" y="5256"/>
                  </a:lnTo>
                  <a:lnTo>
                    <a:pt x="895" y="5246"/>
                  </a:lnTo>
                  <a:lnTo>
                    <a:pt x="879" y="5236"/>
                  </a:lnTo>
                  <a:lnTo>
                    <a:pt x="817" y="5254"/>
                  </a:lnTo>
                  <a:lnTo>
                    <a:pt x="770" y="5261"/>
                  </a:lnTo>
                  <a:lnTo>
                    <a:pt x="732" y="5257"/>
                  </a:lnTo>
                  <a:lnTo>
                    <a:pt x="701" y="5244"/>
                  </a:lnTo>
                  <a:lnTo>
                    <a:pt x="672" y="5217"/>
                  </a:lnTo>
                  <a:lnTo>
                    <a:pt x="648" y="5179"/>
                  </a:lnTo>
                  <a:lnTo>
                    <a:pt x="620" y="5128"/>
                  </a:lnTo>
                  <a:lnTo>
                    <a:pt x="591" y="5065"/>
                  </a:lnTo>
                  <a:lnTo>
                    <a:pt x="591" y="5055"/>
                  </a:lnTo>
                  <a:lnTo>
                    <a:pt x="591" y="5049"/>
                  </a:lnTo>
                  <a:lnTo>
                    <a:pt x="591" y="5043"/>
                  </a:lnTo>
                  <a:lnTo>
                    <a:pt x="592" y="5040"/>
                  </a:lnTo>
                  <a:lnTo>
                    <a:pt x="593" y="5037"/>
                  </a:lnTo>
                  <a:lnTo>
                    <a:pt x="597" y="5034"/>
                  </a:lnTo>
                  <a:lnTo>
                    <a:pt x="601" y="5031"/>
                  </a:lnTo>
                  <a:lnTo>
                    <a:pt x="608" y="5030"/>
                  </a:lnTo>
                  <a:lnTo>
                    <a:pt x="754" y="5033"/>
                  </a:lnTo>
                  <a:lnTo>
                    <a:pt x="929" y="5024"/>
                  </a:lnTo>
                  <a:lnTo>
                    <a:pt x="1114" y="4995"/>
                  </a:lnTo>
                  <a:lnTo>
                    <a:pt x="1298" y="4947"/>
                  </a:lnTo>
                  <a:lnTo>
                    <a:pt x="1461" y="4871"/>
                  </a:lnTo>
                  <a:lnTo>
                    <a:pt x="1593" y="4766"/>
                  </a:lnTo>
                  <a:lnTo>
                    <a:pt x="1676" y="4628"/>
                  </a:lnTo>
                  <a:lnTo>
                    <a:pt x="1697" y="4453"/>
                  </a:lnTo>
                  <a:lnTo>
                    <a:pt x="1651" y="4463"/>
                  </a:lnTo>
                  <a:lnTo>
                    <a:pt x="1608" y="4473"/>
                  </a:lnTo>
                  <a:lnTo>
                    <a:pt x="1566" y="4484"/>
                  </a:lnTo>
                  <a:lnTo>
                    <a:pt x="1526" y="4496"/>
                  </a:lnTo>
                  <a:lnTo>
                    <a:pt x="1485" y="4507"/>
                  </a:lnTo>
                  <a:lnTo>
                    <a:pt x="1443" y="4521"/>
                  </a:lnTo>
                  <a:lnTo>
                    <a:pt x="1401" y="4535"/>
                  </a:lnTo>
                  <a:lnTo>
                    <a:pt x="1356" y="4553"/>
                  </a:lnTo>
                  <a:lnTo>
                    <a:pt x="1299" y="4572"/>
                  </a:lnTo>
                  <a:lnTo>
                    <a:pt x="1242" y="4591"/>
                  </a:lnTo>
                  <a:lnTo>
                    <a:pt x="1184" y="4609"/>
                  </a:lnTo>
                  <a:lnTo>
                    <a:pt x="1126" y="4625"/>
                  </a:lnTo>
                  <a:lnTo>
                    <a:pt x="1065" y="4637"/>
                  </a:lnTo>
                  <a:lnTo>
                    <a:pt x="1007" y="4647"/>
                  </a:lnTo>
                  <a:lnTo>
                    <a:pt x="950" y="4651"/>
                  </a:lnTo>
                  <a:lnTo>
                    <a:pt x="897" y="4651"/>
                  </a:lnTo>
                  <a:lnTo>
                    <a:pt x="866" y="4680"/>
                  </a:lnTo>
                  <a:lnTo>
                    <a:pt x="842" y="4693"/>
                  </a:lnTo>
                  <a:lnTo>
                    <a:pt x="821" y="4694"/>
                  </a:lnTo>
                  <a:lnTo>
                    <a:pt x="802" y="4692"/>
                  </a:lnTo>
                  <a:lnTo>
                    <a:pt x="779" y="4687"/>
                  </a:lnTo>
                  <a:lnTo>
                    <a:pt x="754" y="4688"/>
                  </a:lnTo>
                  <a:lnTo>
                    <a:pt x="721" y="4701"/>
                  </a:lnTo>
                  <a:lnTo>
                    <a:pt x="681" y="4732"/>
                  </a:lnTo>
                  <a:lnTo>
                    <a:pt x="706" y="4626"/>
                  </a:lnTo>
                  <a:lnTo>
                    <a:pt x="745" y="4564"/>
                  </a:lnTo>
                  <a:lnTo>
                    <a:pt x="792" y="4529"/>
                  </a:lnTo>
                  <a:lnTo>
                    <a:pt x="850" y="4515"/>
                  </a:lnTo>
                  <a:lnTo>
                    <a:pt x="913" y="4507"/>
                  </a:lnTo>
                  <a:lnTo>
                    <a:pt x="983" y="4497"/>
                  </a:lnTo>
                  <a:lnTo>
                    <a:pt x="1056" y="4473"/>
                  </a:lnTo>
                  <a:lnTo>
                    <a:pt x="1130" y="4426"/>
                  </a:lnTo>
                  <a:lnTo>
                    <a:pt x="1143" y="4374"/>
                  </a:lnTo>
                  <a:lnTo>
                    <a:pt x="1155" y="4337"/>
                  </a:lnTo>
                  <a:lnTo>
                    <a:pt x="1165" y="4309"/>
                  </a:lnTo>
                  <a:lnTo>
                    <a:pt x="1178" y="4291"/>
                  </a:lnTo>
                  <a:lnTo>
                    <a:pt x="1193" y="4278"/>
                  </a:lnTo>
                  <a:lnTo>
                    <a:pt x="1216" y="4271"/>
                  </a:lnTo>
                  <a:lnTo>
                    <a:pt x="1248" y="4266"/>
                  </a:lnTo>
                  <a:lnTo>
                    <a:pt x="1293" y="4265"/>
                  </a:lnTo>
                  <a:lnTo>
                    <a:pt x="1314" y="4224"/>
                  </a:lnTo>
                  <a:lnTo>
                    <a:pt x="1336" y="4189"/>
                  </a:lnTo>
                  <a:lnTo>
                    <a:pt x="1357" y="4157"/>
                  </a:lnTo>
                  <a:lnTo>
                    <a:pt x="1382" y="4131"/>
                  </a:lnTo>
                  <a:lnTo>
                    <a:pt x="1408" y="4109"/>
                  </a:lnTo>
                  <a:lnTo>
                    <a:pt x="1441" y="4096"/>
                  </a:lnTo>
                  <a:lnTo>
                    <a:pt x="1479" y="4090"/>
                  </a:lnTo>
                  <a:lnTo>
                    <a:pt x="1526" y="4094"/>
                  </a:lnTo>
                  <a:lnTo>
                    <a:pt x="1548" y="4068"/>
                  </a:lnTo>
                  <a:lnTo>
                    <a:pt x="1569" y="4050"/>
                  </a:lnTo>
                  <a:lnTo>
                    <a:pt x="1588" y="4036"/>
                  </a:lnTo>
                  <a:lnTo>
                    <a:pt x="1610" y="4026"/>
                  </a:lnTo>
                  <a:lnTo>
                    <a:pt x="1629" y="4020"/>
                  </a:lnTo>
                  <a:lnTo>
                    <a:pt x="1652" y="4018"/>
                  </a:lnTo>
                  <a:lnTo>
                    <a:pt x="1677" y="4018"/>
                  </a:lnTo>
                  <a:lnTo>
                    <a:pt x="1707" y="4022"/>
                  </a:lnTo>
                  <a:lnTo>
                    <a:pt x="1707" y="4004"/>
                  </a:lnTo>
                  <a:lnTo>
                    <a:pt x="1707" y="3987"/>
                  </a:lnTo>
                  <a:lnTo>
                    <a:pt x="1708" y="3971"/>
                  </a:lnTo>
                  <a:lnTo>
                    <a:pt x="1710" y="3954"/>
                  </a:lnTo>
                  <a:lnTo>
                    <a:pt x="1712" y="3936"/>
                  </a:lnTo>
                  <a:lnTo>
                    <a:pt x="1713" y="3920"/>
                  </a:lnTo>
                  <a:lnTo>
                    <a:pt x="1714" y="3903"/>
                  </a:lnTo>
                  <a:lnTo>
                    <a:pt x="1715" y="3886"/>
                  </a:lnTo>
                  <a:lnTo>
                    <a:pt x="1649" y="3886"/>
                  </a:lnTo>
                  <a:lnTo>
                    <a:pt x="1582" y="3901"/>
                  </a:lnTo>
                  <a:lnTo>
                    <a:pt x="1512" y="3922"/>
                  </a:lnTo>
                  <a:lnTo>
                    <a:pt x="1443" y="3949"/>
                  </a:lnTo>
                  <a:lnTo>
                    <a:pt x="1373" y="3974"/>
                  </a:lnTo>
                  <a:lnTo>
                    <a:pt x="1304" y="3997"/>
                  </a:lnTo>
                  <a:lnTo>
                    <a:pt x="1234" y="4011"/>
                  </a:lnTo>
                  <a:lnTo>
                    <a:pt x="1167" y="4012"/>
                  </a:lnTo>
                  <a:lnTo>
                    <a:pt x="1126" y="3997"/>
                  </a:lnTo>
                  <a:lnTo>
                    <a:pt x="1072" y="4003"/>
                  </a:lnTo>
                  <a:lnTo>
                    <a:pt x="1009" y="4023"/>
                  </a:lnTo>
                  <a:lnTo>
                    <a:pt x="942" y="4055"/>
                  </a:lnTo>
                  <a:lnTo>
                    <a:pt x="869" y="4089"/>
                  </a:lnTo>
                  <a:lnTo>
                    <a:pt x="797" y="4122"/>
                  </a:lnTo>
                  <a:lnTo>
                    <a:pt x="726" y="4150"/>
                  </a:lnTo>
                  <a:lnTo>
                    <a:pt x="663" y="4165"/>
                  </a:lnTo>
                  <a:lnTo>
                    <a:pt x="658" y="4158"/>
                  </a:lnTo>
                  <a:lnTo>
                    <a:pt x="653" y="4152"/>
                  </a:lnTo>
                  <a:lnTo>
                    <a:pt x="649" y="4147"/>
                  </a:lnTo>
                  <a:lnTo>
                    <a:pt x="644" y="4143"/>
                  </a:lnTo>
                  <a:lnTo>
                    <a:pt x="638" y="4137"/>
                  </a:lnTo>
                  <a:lnTo>
                    <a:pt x="633" y="4132"/>
                  </a:lnTo>
                  <a:lnTo>
                    <a:pt x="630" y="4126"/>
                  </a:lnTo>
                  <a:lnTo>
                    <a:pt x="626" y="4120"/>
                  </a:lnTo>
                  <a:lnTo>
                    <a:pt x="672" y="4064"/>
                  </a:lnTo>
                  <a:lnTo>
                    <a:pt x="712" y="4020"/>
                  </a:lnTo>
                  <a:lnTo>
                    <a:pt x="744" y="3984"/>
                  </a:lnTo>
                  <a:lnTo>
                    <a:pt x="777" y="3957"/>
                  </a:lnTo>
                  <a:lnTo>
                    <a:pt x="812" y="3935"/>
                  </a:lnTo>
                  <a:lnTo>
                    <a:pt x="859" y="3918"/>
                  </a:lnTo>
                  <a:lnTo>
                    <a:pt x="917" y="3905"/>
                  </a:lnTo>
                  <a:lnTo>
                    <a:pt x="995" y="3896"/>
                  </a:lnTo>
                  <a:lnTo>
                    <a:pt x="1115" y="3851"/>
                  </a:lnTo>
                  <a:lnTo>
                    <a:pt x="1217" y="3814"/>
                  </a:lnTo>
                  <a:lnTo>
                    <a:pt x="1305" y="3778"/>
                  </a:lnTo>
                  <a:lnTo>
                    <a:pt x="1382" y="3746"/>
                  </a:lnTo>
                  <a:lnTo>
                    <a:pt x="1452" y="3712"/>
                  </a:lnTo>
                  <a:lnTo>
                    <a:pt x="1518" y="3676"/>
                  </a:lnTo>
                  <a:lnTo>
                    <a:pt x="1587" y="3636"/>
                  </a:lnTo>
                  <a:lnTo>
                    <a:pt x="1662" y="3590"/>
                  </a:lnTo>
                  <a:lnTo>
                    <a:pt x="1662" y="3580"/>
                  </a:lnTo>
                  <a:lnTo>
                    <a:pt x="1662" y="3571"/>
                  </a:lnTo>
                  <a:lnTo>
                    <a:pt x="1662" y="3560"/>
                  </a:lnTo>
                  <a:lnTo>
                    <a:pt x="1662" y="3553"/>
                  </a:lnTo>
                  <a:lnTo>
                    <a:pt x="1621" y="3552"/>
                  </a:lnTo>
                  <a:lnTo>
                    <a:pt x="1593" y="3558"/>
                  </a:lnTo>
                  <a:lnTo>
                    <a:pt x="1569" y="3568"/>
                  </a:lnTo>
                  <a:lnTo>
                    <a:pt x="1550" y="3584"/>
                  </a:lnTo>
                  <a:lnTo>
                    <a:pt x="1531" y="3600"/>
                  </a:lnTo>
                  <a:lnTo>
                    <a:pt x="1511" y="3621"/>
                  </a:lnTo>
                  <a:lnTo>
                    <a:pt x="1486" y="3641"/>
                  </a:lnTo>
                  <a:lnTo>
                    <a:pt x="1454" y="3662"/>
                  </a:lnTo>
                  <a:lnTo>
                    <a:pt x="1385" y="3663"/>
                  </a:lnTo>
                  <a:lnTo>
                    <a:pt x="1312" y="3675"/>
                  </a:lnTo>
                  <a:lnTo>
                    <a:pt x="1236" y="3691"/>
                  </a:lnTo>
                  <a:lnTo>
                    <a:pt x="1160" y="3708"/>
                  </a:lnTo>
                  <a:lnTo>
                    <a:pt x="1086" y="3719"/>
                  </a:lnTo>
                  <a:lnTo>
                    <a:pt x="1019" y="3724"/>
                  </a:lnTo>
                  <a:lnTo>
                    <a:pt x="961" y="3714"/>
                  </a:lnTo>
                  <a:lnTo>
                    <a:pt x="914" y="3688"/>
                  </a:lnTo>
                  <a:lnTo>
                    <a:pt x="901" y="3686"/>
                  </a:lnTo>
                  <a:lnTo>
                    <a:pt x="888" y="3688"/>
                  </a:lnTo>
                  <a:lnTo>
                    <a:pt x="873" y="3692"/>
                  </a:lnTo>
                  <a:lnTo>
                    <a:pt x="858" y="3699"/>
                  </a:lnTo>
                  <a:lnTo>
                    <a:pt x="840" y="3706"/>
                  </a:lnTo>
                  <a:lnTo>
                    <a:pt x="823" y="3713"/>
                  </a:lnTo>
                  <a:lnTo>
                    <a:pt x="805" y="3719"/>
                  </a:lnTo>
                  <a:lnTo>
                    <a:pt x="789" y="3725"/>
                  </a:lnTo>
                  <a:lnTo>
                    <a:pt x="791" y="3714"/>
                  </a:lnTo>
                  <a:lnTo>
                    <a:pt x="793" y="3704"/>
                  </a:lnTo>
                  <a:lnTo>
                    <a:pt x="795" y="3693"/>
                  </a:lnTo>
                  <a:lnTo>
                    <a:pt x="797" y="3684"/>
                  </a:lnTo>
                  <a:lnTo>
                    <a:pt x="798" y="3673"/>
                  </a:lnTo>
                  <a:lnTo>
                    <a:pt x="801" y="3663"/>
                  </a:lnTo>
                  <a:lnTo>
                    <a:pt x="803" y="3653"/>
                  </a:lnTo>
                  <a:lnTo>
                    <a:pt x="806" y="3643"/>
                  </a:lnTo>
                  <a:lnTo>
                    <a:pt x="778" y="3635"/>
                  </a:lnTo>
                  <a:lnTo>
                    <a:pt x="755" y="3624"/>
                  </a:lnTo>
                  <a:lnTo>
                    <a:pt x="737" y="3611"/>
                  </a:lnTo>
                  <a:lnTo>
                    <a:pt x="722" y="3596"/>
                  </a:lnTo>
                  <a:lnTo>
                    <a:pt x="710" y="3574"/>
                  </a:lnTo>
                  <a:lnTo>
                    <a:pt x="703" y="3549"/>
                  </a:lnTo>
                  <a:lnTo>
                    <a:pt x="699" y="3517"/>
                  </a:lnTo>
                  <a:lnTo>
                    <a:pt x="699" y="3482"/>
                  </a:lnTo>
                  <a:lnTo>
                    <a:pt x="796" y="3490"/>
                  </a:lnTo>
                  <a:lnTo>
                    <a:pt x="891" y="3498"/>
                  </a:lnTo>
                  <a:lnTo>
                    <a:pt x="980" y="3502"/>
                  </a:lnTo>
                  <a:lnTo>
                    <a:pt x="1069" y="3502"/>
                  </a:lnTo>
                  <a:lnTo>
                    <a:pt x="1154" y="3495"/>
                  </a:lnTo>
                  <a:lnTo>
                    <a:pt x="1241" y="3481"/>
                  </a:lnTo>
                  <a:lnTo>
                    <a:pt x="1327" y="3458"/>
                  </a:lnTo>
                  <a:lnTo>
                    <a:pt x="1419" y="3427"/>
                  </a:lnTo>
                  <a:lnTo>
                    <a:pt x="1423" y="3420"/>
                  </a:lnTo>
                  <a:lnTo>
                    <a:pt x="1427" y="3414"/>
                  </a:lnTo>
                  <a:lnTo>
                    <a:pt x="1430" y="3407"/>
                  </a:lnTo>
                  <a:lnTo>
                    <a:pt x="1436" y="3401"/>
                  </a:lnTo>
                  <a:lnTo>
                    <a:pt x="1414" y="3398"/>
                  </a:lnTo>
                  <a:lnTo>
                    <a:pt x="1396" y="3394"/>
                  </a:lnTo>
                  <a:lnTo>
                    <a:pt x="1379" y="3389"/>
                  </a:lnTo>
                  <a:lnTo>
                    <a:pt x="1366" y="3385"/>
                  </a:lnTo>
                  <a:lnTo>
                    <a:pt x="1352" y="3375"/>
                  </a:lnTo>
                  <a:lnTo>
                    <a:pt x="1340" y="3364"/>
                  </a:lnTo>
                  <a:lnTo>
                    <a:pt x="1325" y="3348"/>
                  </a:lnTo>
                  <a:lnTo>
                    <a:pt x="1311" y="3329"/>
                  </a:lnTo>
                  <a:lnTo>
                    <a:pt x="1340" y="3310"/>
                  </a:lnTo>
                  <a:lnTo>
                    <a:pt x="1372" y="3294"/>
                  </a:lnTo>
                  <a:lnTo>
                    <a:pt x="1404" y="3281"/>
                  </a:lnTo>
                  <a:lnTo>
                    <a:pt x="1436" y="3272"/>
                  </a:lnTo>
                  <a:lnTo>
                    <a:pt x="1467" y="3261"/>
                  </a:lnTo>
                  <a:lnTo>
                    <a:pt x="1499" y="3252"/>
                  </a:lnTo>
                  <a:lnTo>
                    <a:pt x="1530" y="3240"/>
                  </a:lnTo>
                  <a:lnTo>
                    <a:pt x="1562" y="3229"/>
                  </a:lnTo>
                  <a:lnTo>
                    <a:pt x="1562" y="3222"/>
                  </a:lnTo>
                  <a:lnTo>
                    <a:pt x="1562" y="3216"/>
                  </a:lnTo>
                  <a:lnTo>
                    <a:pt x="1562" y="3209"/>
                  </a:lnTo>
                  <a:lnTo>
                    <a:pt x="1562" y="3203"/>
                  </a:lnTo>
                  <a:lnTo>
                    <a:pt x="1551" y="3198"/>
                  </a:lnTo>
                  <a:lnTo>
                    <a:pt x="1544" y="3194"/>
                  </a:lnTo>
                  <a:lnTo>
                    <a:pt x="1537" y="3185"/>
                  </a:lnTo>
                  <a:lnTo>
                    <a:pt x="1530" y="3178"/>
                  </a:lnTo>
                  <a:lnTo>
                    <a:pt x="1521" y="3168"/>
                  </a:lnTo>
                  <a:lnTo>
                    <a:pt x="1512" y="3155"/>
                  </a:lnTo>
                  <a:lnTo>
                    <a:pt x="1502" y="3139"/>
                  </a:lnTo>
                  <a:lnTo>
                    <a:pt x="1491" y="3121"/>
                  </a:lnTo>
                  <a:lnTo>
                    <a:pt x="1489" y="3121"/>
                  </a:lnTo>
                  <a:lnTo>
                    <a:pt x="1485" y="3121"/>
                  </a:lnTo>
                  <a:lnTo>
                    <a:pt x="1478" y="3121"/>
                  </a:lnTo>
                  <a:lnTo>
                    <a:pt x="1472" y="3121"/>
                  </a:lnTo>
                  <a:lnTo>
                    <a:pt x="1464" y="3133"/>
                  </a:lnTo>
                  <a:lnTo>
                    <a:pt x="1457" y="3146"/>
                  </a:lnTo>
                  <a:lnTo>
                    <a:pt x="1448" y="3158"/>
                  </a:lnTo>
                  <a:lnTo>
                    <a:pt x="1440" y="3170"/>
                  </a:lnTo>
                  <a:lnTo>
                    <a:pt x="1432" y="3179"/>
                  </a:lnTo>
                  <a:lnTo>
                    <a:pt x="1423" y="3190"/>
                  </a:lnTo>
                  <a:lnTo>
                    <a:pt x="1416" y="3201"/>
                  </a:lnTo>
                  <a:lnTo>
                    <a:pt x="1409" y="3211"/>
                  </a:lnTo>
                  <a:lnTo>
                    <a:pt x="1387" y="3204"/>
                  </a:lnTo>
                  <a:lnTo>
                    <a:pt x="1371" y="3200"/>
                  </a:lnTo>
                  <a:lnTo>
                    <a:pt x="1357" y="3196"/>
                  </a:lnTo>
                  <a:lnTo>
                    <a:pt x="1346" y="3194"/>
                  </a:lnTo>
                  <a:lnTo>
                    <a:pt x="1333" y="3191"/>
                  </a:lnTo>
                  <a:lnTo>
                    <a:pt x="1320" y="3189"/>
                  </a:lnTo>
                  <a:lnTo>
                    <a:pt x="1304" y="3187"/>
                  </a:lnTo>
                  <a:lnTo>
                    <a:pt x="1283" y="3184"/>
                  </a:lnTo>
                  <a:lnTo>
                    <a:pt x="1251" y="3209"/>
                  </a:lnTo>
                  <a:lnTo>
                    <a:pt x="1215" y="3232"/>
                  </a:lnTo>
                  <a:lnTo>
                    <a:pt x="1173" y="3251"/>
                  </a:lnTo>
                  <a:lnTo>
                    <a:pt x="1129" y="3266"/>
                  </a:lnTo>
                  <a:lnTo>
                    <a:pt x="1081" y="3276"/>
                  </a:lnTo>
                  <a:lnTo>
                    <a:pt x="1033" y="3280"/>
                  </a:lnTo>
                  <a:lnTo>
                    <a:pt x="986" y="3280"/>
                  </a:lnTo>
                  <a:lnTo>
                    <a:pt x="942" y="3274"/>
                  </a:lnTo>
                  <a:lnTo>
                    <a:pt x="935" y="3249"/>
                  </a:lnTo>
                  <a:lnTo>
                    <a:pt x="930" y="3232"/>
                  </a:lnTo>
                  <a:lnTo>
                    <a:pt x="926" y="3216"/>
                  </a:lnTo>
                  <a:lnTo>
                    <a:pt x="925" y="3206"/>
                  </a:lnTo>
                  <a:lnTo>
                    <a:pt x="924" y="3195"/>
                  </a:lnTo>
                  <a:lnTo>
                    <a:pt x="924" y="3184"/>
                  </a:lnTo>
                  <a:lnTo>
                    <a:pt x="924" y="3172"/>
                  </a:lnTo>
                  <a:lnTo>
                    <a:pt x="924" y="3158"/>
                  </a:lnTo>
                  <a:lnTo>
                    <a:pt x="924" y="3157"/>
                  </a:lnTo>
                  <a:lnTo>
                    <a:pt x="927" y="3157"/>
                  </a:lnTo>
                  <a:lnTo>
                    <a:pt x="930" y="3153"/>
                  </a:lnTo>
                  <a:lnTo>
                    <a:pt x="932" y="3149"/>
                  </a:lnTo>
                  <a:lnTo>
                    <a:pt x="949" y="3157"/>
                  </a:lnTo>
                  <a:lnTo>
                    <a:pt x="965" y="3165"/>
                  </a:lnTo>
                  <a:lnTo>
                    <a:pt x="981" y="3171"/>
                  </a:lnTo>
                  <a:lnTo>
                    <a:pt x="997" y="3176"/>
                  </a:lnTo>
                  <a:lnTo>
                    <a:pt x="1011" y="3178"/>
                  </a:lnTo>
                  <a:lnTo>
                    <a:pt x="1025" y="3182"/>
                  </a:lnTo>
                  <a:lnTo>
                    <a:pt x="1038" y="3183"/>
                  </a:lnTo>
                  <a:lnTo>
                    <a:pt x="1050" y="3184"/>
                  </a:lnTo>
                  <a:lnTo>
                    <a:pt x="1113" y="3134"/>
                  </a:lnTo>
                  <a:lnTo>
                    <a:pt x="1193" y="3081"/>
                  </a:lnTo>
                  <a:lnTo>
                    <a:pt x="1286" y="3028"/>
                  </a:lnTo>
                  <a:lnTo>
                    <a:pt x="1387" y="2979"/>
                  </a:lnTo>
                  <a:lnTo>
                    <a:pt x="1487" y="2940"/>
                  </a:lnTo>
                  <a:lnTo>
                    <a:pt x="1586" y="2917"/>
                  </a:lnTo>
                  <a:lnTo>
                    <a:pt x="1675" y="2916"/>
                  </a:lnTo>
                  <a:lnTo>
                    <a:pt x="1752" y="2942"/>
                  </a:lnTo>
                  <a:lnTo>
                    <a:pt x="1751" y="2872"/>
                  </a:lnTo>
                  <a:lnTo>
                    <a:pt x="1751" y="2820"/>
                  </a:lnTo>
                  <a:lnTo>
                    <a:pt x="1751" y="2781"/>
                  </a:lnTo>
                  <a:lnTo>
                    <a:pt x="1751" y="2754"/>
                  </a:lnTo>
                  <a:lnTo>
                    <a:pt x="1748" y="2731"/>
                  </a:lnTo>
                  <a:lnTo>
                    <a:pt x="1747" y="2715"/>
                  </a:lnTo>
                  <a:lnTo>
                    <a:pt x="1745" y="2698"/>
                  </a:lnTo>
                  <a:lnTo>
                    <a:pt x="1742" y="2681"/>
                  </a:lnTo>
                  <a:lnTo>
                    <a:pt x="1691" y="2688"/>
                  </a:lnTo>
                  <a:lnTo>
                    <a:pt x="1630" y="2700"/>
                  </a:lnTo>
                  <a:lnTo>
                    <a:pt x="1561" y="2712"/>
                  </a:lnTo>
                  <a:lnTo>
                    <a:pt x="1489" y="2724"/>
                  </a:lnTo>
                  <a:lnTo>
                    <a:pt x="1415" y="2730"/>
                  </a:lnTo>
                  <a:lnTo>
                    <a:pt x="1346" y="2732"/>
                  </a:lnTo>
                  <a:lnTo>
                    <a:pt x="1282" y="2724"/>
                  </a:lnTo>
                  <a:lnTo>
                    <a:pt x="1230" y="2707"/>
                  </a:lnTo>
                  <a:lnTo>
                    <a:pt x="1213" y="2715"/>
                  </a:lnTo>
                  <a:lnTo>
                    <a:pt x="1200" y="2726"/>
                  </a:lnTo>
                  <a:lnTo>
                    <a:pt x="1187" y="2739"/>
                  </a:lnTo>
                  <a:lnTo>
                    <a:pt x="1178" y="2756"/>
                  </a:lnTo>
                  <a:lnTo>
                    <a:pt x="1167" y="2771"/>
                  </a:lnTo>
                  <a:lnTo>
                    <a:pt x="1159" y="2789"/>
                  </a:lnTo>
                  <a:lnTo>
                    <a:pt x="1148" y="2807"/>
                  </a:lnTo>
                  <a:lnTo>
                    <a:pt x="1140" y="2825"/>
                  </a:lnTo>
                  <a:lnTo>
                    <a:pt x="1122" y="2824"/>
                  </a:lnTo>
                  <a:lnTo>
                    <a:pt x="1107" y="2822"/>
                  </a:lnTo>
                  <a:lnTo>
                    <a:pt x="1091" y="2821"/>
                  </a:lnTo>
                  <a:lnTo>
                    <a:pt x="1077" y="2820"/>
                  </a:lnTo>
                  <a:lnTo>
                    <a:pt x="1062" y="2818"/>
                  </a:lnTo>
                  <a:lnTo>
                    <a:pt x="1046" y="2817"/>
                  </a:lnTo>
                  <a:lnTo>
                    <a:pt x="1029" y="2815"/>
                  </a:lnTo>
                  <a:lnTo>
                    <a:pt x="1014" y="2815"/>
                  </a:lnTo>
                  <a:lnTo>
                    <a:pt x="1007" y="2806"/>
                  </a:lnTo>
                  <a:lnTo>
                    <a:pt x="1000" y="2798"/>
                  </a:lnTo>
                  <a:lnTo>
                    <a:pt x="992" y="2787"/>
                  </a:lnTo>
                  <a:lnTo>
                    <a:pt x="984" y="2776"/>
                  </a:lnTo>
                  <a:lnTo>
                    <a:pt x="974" y="2766"/>
                  </a:lnTo>
                  <a:lnTo>
                    <a:pt x="961" y="2758"/>
                  </a:lnTo>
                  <a:lnTo>
                    <a:pt x="944" y="2754"/>
                  </a:lnTo>
                  <a:lnTo>
                    <a:pt x="924" y="2752"/>
                  </a:lnTo>
                  <a:lnTo>
                    <a:pt x="917" y="2758"/>
                  </a:lnTo>
                  <a:lnTo>
                    <a:pt x="910" y="2766"/>
                  </a:lnTo>
                  <a:lnTo>
                    <a:pt x="903" y="2773"/>
                  </a:lnTo>
                  <a:lnTo>
                    <a:pt x="897" y="2780"/>
                  </a:lnTo>
                  <a:lnTo>
                    <a:pt x="890" y="2786"/>
                  </a:lnTo>
                  <a:lnTo>
                    <a:pt x="882" y="2793"/>
                  </a:lnTo>
                  <a:lnTo>
                    <a:pt x="875" y="2800"/>
                  </a:lnTo>
                  <a:lnTo>
                    <a:pt x="869" y="2807"/>
                  </a:lnTo>
                  <a:lnTo>
                    <a:pt x="862" y="2805"/>
                  </a:lnTo>
                  <a:lnTo>
                    <a:pt x="855" y="2802"/>
                  </a:lnTo>
                  <a:lnTo>
                    <a:pt x="848" y="2799"/>
                  </a:lnTo>
                  <a:lnTo>
                    <a:pt x="842" y="2798"/>
                  </a:lnTo>
                  <a:lnTo>
                    <a:pt x="859" y="2733"/>
                  </a:lnTo>
                  <a:lnTo>
                    <a:pt x="885" y="2692"/>
                  </a:lnTo>
                  <a:lnTo>
                    <a:pt x="917" y="2666"/>
                  </a:lnTo>
                  <a:lnTo>
                    <a:pt x="958" y="2653"/>
                  </a:lnTo>
                  <a:lnTo>
                    <a:pt x="1003" y="2647"/>
                  </a:lnTo>
                  <a:lnTo>
                    <a:pt x="1056" y="2647"/>
                  </a:lnTo>
                  <a:lnTo>
                    <a:pt x="1113" y="2647"/>
                  </a:lnTo>
                  <a:lnTo>
                    <a:pt x="1175" y="2645"/>
                  </a:lnTo>
                  <a:lnTo>
                    <a:pt x="1204" y="2633"/>
                  </a:lnTo>
                  <a:lnTo>
                    <a:pt x="1234" y="2622"/>
                  </a:lnTo>
                  <a:lnTo>
                    <a:pt x="1262" y="2610"/>
                  </a:lnTo>
                  <a:lnTo>
                    <a:pt x="1292" y="2598"/>
                  </a:lnTo>
                  <a:lnTo>
                    <a:pt x="1320" y="2585"/>
                  </a:lnTo>
                  <a:lnTo>
                    <a:pt x="1349" y="2572"/>
                  </a:lnTo>
                  <a:lnTo>
                    <a:pt x="1378" y="2559"/>
                  </a:lnTo>
                  <a:lnTo>
                    <a:pt x="1409" y="2546"/>
                  </a:lnTo>
                  <a:lnTo>
                    <a:pt x="1395" y="2522"/>
                  </a:lnTo>
                  <a:lnTo>
                    <a:pt x="1364" y="2497"/>
                  </a:lnTo>
                  <a:lnTo>
                    <a:pt x="1322" y="2468"/>
                  </a:lnTo>
                  <a:lnTo>
                    <a:pt x="1282" y="2439"/>
                  </a:lnTo>
                  <a:lnTo>
                    <a:pt x="1251" y="2409"/>
                  </a:lnTo>
                  <a:lnTo>
                    <a:pt x="1242" y="2378"/>
                  </a:lnTo>
                  <a:lnTo>
                    <a:pt x="1261" y="2348"/>
                  </a:lnTo>
                  <a:lnTo>
                    <a:pt x="1320" y="2321"/>
                  </a:lnTo>
                  <a:lnTo>
                    <a:pt x="1362" y="2340"/>
                  </a:lnTo>
                  <a:lnTo>
                    <a:pt x="1419" y="2352"/>
                  </a:lnTo>
                  <a:lnTo>
                    <a:pt x="1484" y="2359"/>
                  </a:lnTo>
                  <a:lnTo>
                    <a:pt x="1555" y="2362"/>
                  </a:lnTo>
                  <a:lnTo>
                    <a:pt x="1624" y="2361"/>
                  </a:lnTo>
                  <a:lnTo>
                    <a:pt x="1688" y="2360"/>
                  </a:lnTo>
                  <a:lnTo>
                    <a:pt x="1741" y="2358"/>
                  </a:lnTo>
                  <a:lnTo>
                    <a:pt x="1778" y="2358"/>
                  </a:lnTo>
                  <a:lnTo>
                    <a:pt x="1784" y="2276"/>
                  </a:lnTo>
                  <a:lnTo>
                    <a:pt x="1789" y="2215"/>
                  </a:lnTo>
                  <a:lnTo>
                    <a:pt x="1791" y="2169"/>
                  </a:lnTo>
                  <a:lnTo>
                    <a:pt x="1792" y="2136"/>
                  </a:lnTo>
                  <a:lnTo>
                    <a:pt x="1791" y="2108"/>
                  </a:lnTo>
                  <a:lnTo>
                    <a:pt x="1789" y="2087"/>
                  </a:lnTo>
                  <a:lnTo>
                    <a:pt x="1784" y="2066"/>
                  </a:lnTo>
                  <a:lnTo>
                    <a:pt x="1778" y="2042"/>
                  </a:lnTo>
                  <a:lnTo>
                    <a:pt x="1771" y="2047"/>
                  </a:lnTo>
                  <a:lnTo>
                    <a:pt x="1764" y="2050"/>
                  </a:lnTo>
                  <a:lnTo>
                    <a:pt x="1753" y="2050"/>
                  </a:lnTo>
                  <a:lnTo>
                    <a:pt x="1742" y="2052"/>
                  </a:lnTo>
                  <a:lnTo>
                    <a:pt x="1738" y="2069"/>
                  </a:lnTo>
                  <a:lnTo>
                    <a:pt x="1733" y="2086"/>
                  </a:lnTo>
                  <a:lnTo>
                    <a:pt x="1727" y="2100"/>
                  </a:lnTo>
                  <a:lnTo>
                    <a:pt x="1721" y="2116"/>
                  </a:lnTo>
                  <a:lnTo>
                    <a:pt x="1714" y="2127"/>
                  </a:lnTo>
                  <a:lnTo>
                    <a:pt x="1707" y="2142"/>
                  </a:lnTo>
                  <a:lnTo>
                    <a:pt x="1697" y="2154"/>
                  </a:lnTo>
                  <a:lnTo>
                    <a:pt x="1689" y="2168"/>
                  </a:lnTo>
                  <a:lnTo>
                    <a:pt x="1681" y="2167"/>
                  </a:lnTo>
                  <a:lnTo>
                    <a:pt x="1674" y="2167"/>
                  </a:lnTo>
                  <a:lnTo>
                    <a:pt x="1663" y="2163"/>
                  </a:lnTo>
                  <a:lnTo>
                    <a:pt x="1652" y="2159"/>
                  </a:lnTo>
                  <a:lnTo>
                    <a:pt x="1644" y="2151"/>
                  </a:lnTo>
                  <a:lnTo>
                    <a:pt x="1637" y="2143"/>
                  </a:lnTo>
                  <a:lnTo>
                    <a:pt x="1629" y="2133"/>
                  </a:lnTo>
                  <a:lnTo>
                    <a:pt x="1618" y="2127"/>
                  </a:lnTo>
                  <a:lnTo>
                    <a:pt x="1604" y="2123"/>
                  </a:lnTo>
                  <a:lnTo>
                    <a:pt x="1588" y="2121"/>
                  </a:lnTo>
                  <a:lnTo>
                    <a:pt x="1568" y="2124"/>
                  </a:lnTo>
                  <a:lnTo>
                    <a:pt x="1544" y="2132"/>
                  </a:lnTo>
                  <a:lnTo>
                    <a:pt x="1534" y="2158"/>
                  </a:lnTo>
                  <a:lnTo>
                    <a:pt x="1525" y="2177"/>
                  </a:lnTo>
                  <a:lnTo>
                    <a:pt x="1517" y="2189"/>
                  </a:lnTo>
                  <a:lnTo>
                    <a:pt x="1508" y="2199"/>
                  </a:lnTo>
                  <a:lnTo>
                    <a:pt x="1493" y="2203"/>
                  </a:lnTo>
                  <a:lnTo>
                    <a:pt x="1475" y="2207"/>
                  </a:lnTo>
                  <a:lnTo>
                    <a:pt x="1451" y="2209"/>
                  </a:lnTo>
                  <a:lnTo>
                    <a:pt x="1419" y="2213"/>
                  </a:lnTo>
                  <a:lnTo>
                    <a:pt x="1394" y="2164"/>
                  </a:lnTo>
                  <a:lnTo>
                    <a:pt x="1373" y="2138"/>
                  </a:lnTo>
                  <a:lnTo>
                    <a:pt x="1356" y="2127"/>
                  </a:lnTo>
                  <a:lnTo>
                    <a:pt x="1338" y="2130"/>
                  </a:lnTo>
                  <a:lnTo>
                    <a:pt x="1315" y="2136"/>
                  </a:lnTo>
                  <a:lnTo>
                    <a:pt x="1289" y="2144"/>
                  </a:lnTo>
                  <a:lnTo>
                    <a:pt x="1255" y="2146"/>
                  </a:lnTo>
                  <a:lnTo>
                    <a:pt x="1211" y="2140"/>
                  </a:lnTo>
                  <a:lnTo>
                    <a:pt x="1207" y="2133"/>
                  </a:lnTo>
                  <a:lnTo>
                    <a:pt x="1204" y="2126"/>
                  </a:lnTo>
                  <a:lnTo>
                    <a:pt x="1200" y="2119"/>
                  </a:lnTo>
                  <a:lnTo>
                    <a:pt x="1198" y="2113"/>
                  </a:lnTo>
                  <a:lnTo>
                    <a:pt x="1196" y="2106"/>
                  </a:lnTo>
                  <a:lnTo>
                    <a:pt x="1194" y="2100"/>
                  </a:lnTo>
                  <a:lnTo>
                    <a:pt x="1193" y="2093"/>
                  </a:lnTo>
                  <a:lnTo>
                    <a:pt x="1193" y="2087"/>
                  </a:lnTo>
                  <a:lnTo>
                    <a:pt x="1153" y="2080"/>
                  </a:lnTo>
                  <a:lnTo>
                    <a:pt x="1123" y="2074"/>
                  </a:lnTo>
                  <a:lnTo>
                    <a:pt x="1101" y="2066"/>
                  </a:lnTo>
                  <a:lnTo>
                    <a:pt x="1086" y="2054"/>
                  </a:lnTo>
                  <a:lnTo>
                    <a:pt x="1076" y="2036"/>
                  </a:lnTo>
                  <a:lnTo>
                    <a:pt x="1070" y="2011"/>
                  </a:lnTo>
                  <a:lnTo>
                    <a:pt x="1067" y="1978"/>
                  </a:lnTo>
                  <a:lnTo>
                    <a:pt x="1067" y="1934"/>
                  </a:lnTo>
                  <a:lnTo>
                    <a:pt x="1088" y="1932"/>
                  </a:lnTo>
                  <a:lnTo>
                    <a:pt x="1128" y="1939"/>
                  </a:lnTo>
                  <a:lnTo>
                    <a:pt x="1181" y="1951"/>
                  </a:lnTo>
                  <a:lnTo>
                    <a:pt x="1242" y="1968"/>
                  </a:lnTo>
                  <a:lnTo>
                    <a:pt x="1302" y="1985"/>
                  </a:lnTo>
                  <a:lnTo>
                    <a:pt x="1359" y="2003"/>
                  </a:lnTo>
                  <a:lnTo>
                    <a:pt x="1404" y="2016"/>
                  </a:lnTo>
                  <a:lnTo>
                    <a:pt x="1436" y="2024"/>
                  </a:lnTo>
                  <a:lnTo>
                    <a:pt x="1478" y="2017"/>
                  </a:lnTo>
                  <a:lnTo>
                    <a:pt x="1519" y="2005"/>
                  </a:lnTo>
                  <a:lnTo>
                    <a:pt x="1559" y="1990"/>
                  </a:lnTo>
                  <a:lnTo>
                    <a:pt x="1599" y="1973"/>
                  </a:lnTo>
                  <a:lnTo>
                    <a:pt x="1638" y="1954"/>
                  </a:lnTo>
                  <a:lnTo>
                    <a:pt x="1681" y="1939"/>
                  </a:lnTo>
                  <a:lnTo>
                    <a:pt x="1723" y="1925"/>
                  </a:lnTo>
                  <a:lnTo>
                    <a:pt x="1770" y="1916"/>
                  </a:lnTo>
                  <a:lnTo>
                    <a:pt x="1701" y="1904"/>
                  </a:lnTo>
                  <a:lnTo>
                    <a:pt x="1643" y="1908"/>
                  </a:lnTo>
                  <a:lnTo>
                    <a:pt x="1593" y="1917"/>
                  </a:lnTo>
                  <a:lnTo>
                    <a:pt x="1548" y="1929"/>
                  </a:lnTo>
                  <a:lnTo>
                    <a:pt x="1504" y="1934"/>
                  </a:lnTo>
                  <a:lnTo>
                    <a:pt x="1460" y="1926"/>
                  </a:lnTo>
                  <a:lnTo>
                    <a:pt x="1411" y="1897"/>
                  </a:lnTo>
                  <a:lnTo>
                    <a:pt x="1356" y="1844"/>
                  </a:lnTo>
                  <a:lnTo>
                    <a:pt x="1331" y="1840"/>
                  </a:lnTo>
                  <a:lnTo>
                    <a:pt x="1308" y="1838"/>
                  </a:lnTo>
                  <a:lnTo>
                    <a:pt x="1283" y="1836"/>
                  </a:lnTo>
                  <a:lnTo>
                    <a:pt x="1261" y="1834"/>
                  </a:lnTo>
                  <a:lnTo>
                    <a:pt x="1237" y="1832"/>
                  </a:lnTo>
                  <a:lnTo>
                    <a:pt x="1213" y="1831"/>
                  </a:lnTo>
                  <a:lnTo>
                    <a:pt x="1190" y="1829"/>
                  </a:lnTo>
                  <a:lnTo>
                    <a:pt x="1167" y="1826"/>
                  </a:lnTo>
                  <a:lnTo>
                    <a:pt x="1203" y="1732"/>
                  </a:lnTo>
                  <a:lnTo>
                    <a:pt x="1239" y="1679"/>
                  </a:lnTo>
                  <a:lnTo>
                    <a:pt x="1276" y="1651"/>
                  </a:lnTo>
                  <a:lnTo>
                    <a:pt x="1315" y="1638"/>
                  </a:lnTo>
                  <a:lnTo>
                    <a:pt x="1356" y="1628"/>
                  </a:lnTo>
                  <a:lnTo>
                    <a:pt x="1400" y="1612"/>
                  </a:lnTo>
                  <a:lnTo>
                    <a:pt x="1447" y="1575"/>
                  </a:lnTo>
                  <a:lnTo>
                    <a:pt x="1499" y="1511"/>
                  </a:lnTo>
                  <a:lnTo>
                    <a:pt x="1487" y="1463"/>
                  </a:lnTo>
                  <a:lnTo>
                    <a:pt x="1499" y="1431"/>
                  </a:lnTo>
                  <a:lnTo>
                    <a:pt x="1528" y="1405"/>
                  </a:lnTo>
                  <a:lnTo>
                    <a:pt x="1567" y="1384"/>
                  </a:lnTo>
                  <a:lnTo>
                    <a:pt x="1612" y="1359"/>
                  </a:lnTo>
                  <a:lnTo>
                    <a:pt x="1657" y="1327"/>
                  </a:lnTo>
                  <a:lnTo>
                    <a:pt x="1696" y="1283"/>
                  </a:lnTo>
                  <a:lnTo>
                    <a:pt x="1725" y="1224"/>
                  </a:lnTo>
                  <a:lnTo>
                    <a:pt x="1710" y="1225"/>
                  </a:lnTo>
                  <a:lnTo>
                    <a:pt x="1697" y="1227"/>
                  </a:lnTo>
                  <a:lnTo>
                    <a:pt x="1683" y="1228"/>
                  </a:lnTo>
                  <a:lnTo>
                    <a:pt x="1670" y="1231"/>
                  </a:lnTo>
                  <a:lnTo>
                    <a:pt x="1656" y="1231"/>
                  </a:lnTo>
                  <a:lnTo>
                    <a:pt x="1643" y="1231"/>
                  </a:lnTo>
                  <a:lnTo>
                    <a:pt x="1630" y="1231"/>
                  </a:lnTo>
                  <a:lnTo>
                    <a:pt x="1617" y="1232"/>
                  </a:lnTo>
                  <a:lnTo>
                    <a:pt x="1610" y="1239"/>
                  </a:lnTo>
                  <a:lnTo>
                    <a:pt x="1606" y="1245"/>
                  </a:lnTo>
                  <a:lnTo>
                    <a:pt x="1602" y="1249"/>
                  </a:lnTo>
                  <a:lnTo>
                    <a:pt x="1599" y="1252"/>
                  </a:lnTo>
                  <a:lnTo>
                    <a:pt x="1593" y="1253"/>
                  </a:lnTo>
                  <a:lnTo>
                    <a:pt x="1586" y="1255"/>
                  </a:lnTo>
                  <a:lnTo>
                    <a:pt x="1575" y="1256"/>
                  </a:lnTo>
                  <a:lnTo>
                    <a:pt x="1562" y="1259"/>
                  </a:lnTo>
                  <a:lnTo>
                    <a:pt x="1554" y="1250"/>
                  </a:lnTo>
                  <a:lnTo>
                    <a:pt x="1545" y="1241"/>
                  </a:lnTo>
                  <a:lnTo>
                    <a:pt x="1537" y="1237"/>
                  </a:lnTo>
                  <a:lnTo>
                    <a:pt x="1530" y="1234"/>
                  </a:lnTo>
                  <a:lnTo>
                    <a:pt x="1519" y="1232"/>
                  </a:lnTo>
                  <a:lnTo>
                    <a:pt x="1509" y="1232"/>
                  </a:lnTo>
                  <a:lnTo>
                    <a:pt x="1502" y="1241"/>
                  </a:lnTo>
                  <a:lnTo>
                    <a:pt x="1494" y="1251"/>
                  </a:lnTo>
                  <a:lnTo>
                    <a:pt x="1487" y="1260"/>
                  </a:lnTo>
                  <a:lnTo>
                    <a:pt x="1483" y="1271"/>
                  </a:lnTo>
                  <a:lnTo>
                    <a:pt x="1475" y="1279"/>
                  </a:lnTo>
                  <a:lnTo>
                    <a:pt x="1471" y="1289"/>
                  </a:lnTo>
                  <a:lnTo>
                    <a:pt x="1466" y="1296"/>
                  </a:lnTo>
                  <a:lnTo>
                    <a:pt x="1464" y="1304"/>
                  </a:lnTo>
                  <a:lnTo>
                    <a:pt x="1442" y="1301"/>
                  </a:lnTo>
                  <a:lnTo>
                    <a:pt x="1427" y="1295"/>
                  </a:lnTo>
                  <a:lnTo>
                    <a:pt x="1413" y="1287"/>
                  </a:lnTo>
                  <a:lnTo>
                    <a:pt x="1401" y="1278"/>
                  </a:lnTo>
                  <a:lnTo>
                    <a:pt x="1387" y="1268"/>
                  </a:lnTo>
                  <a:lnTo>
                    <a:pt x="1370" y="1262"/>
                  </a:lnTo>
                  <a:lnTo>
                    <a:pt x="1349" y="1258"/>
                  </a:lnTo>
                  <a:lnTo>
                    <a:pt x="1320" y="1259"/>
                  </a:lnTo>
                  <a:lnTo>
                    <a:pt x="1294" y="1199"/>
                  </a:lnTo>
                  <a:lnTo>
                    <a:pt x="1324" y="1157"/>
                  </a:lnTo>
                  <a:lnTo>
                    <a:pt x="1392" y="1132"/>
                  </a:lnTo>
                  <a:lnTo>
                    <a:pt x="1486" y="1119"/>
                  </a:lnTo>
                  <a:lnTo>
                    <a:pt x="1586" y="1113"/>
                  </a:lnTo>
                  <a:lnTo>
                    <a:pt x="1681" y="1115"/>
                  </a:lnTo>
                  <a:lnTo>
                    <a:pt x="1752" y="1116"/>
                  </a:lnTo>
                  <a:lnTo>
                    <a:pt x="1787" y="1116"/>
                  </a:lnTo>
                  <a:lnTo>
                    <a:pt x="1787" y="1109"/>
                  </a:lnTo>
                  <a:lnTo>
                    <a:pt x="1787" y="1102"/>
                  </a:lnTo>
                  <a:lnTo>
                    <a:pt x="1787" y="1094"/>
                  </a:lnTo>
                  <a:lnTo>
                    <a:pt x="1787" y="1088"/>
                  </a:lnTo>
                  <a:lnTo>
                    <a:pt x="1745" y="1073"/>
                  </a:lnTo>
                  <a:lnTo>
                    <a:pt x="1696" y="1065"/>
                  </a:lnTo>
                  <a:lnTo>
                    <a:pt x="1642" y="1059"/>
                  </a:lnTo>
                  <a:lnTo>
                    <a:pt x="1583" y="1056"/>
                  </a:lnTo>
                  <a:lnTo>
                    <a:pt x="1522" y="1055"/>
                  </a:lnTo>
                  <a:lnTo>
                    <a:pt x="1461" y="1054"/>
                  </a:lnTo>
                  <a:lnTo>
                    <a:pt x="1402" y="1053"/>
                  </a:lnTo>
                  <a:lnTo>
                    <a:pt x="1346" y="1053"/>
                  </a:lnTo>
                  <a:lnTo>
                    <a:pt x="1338" y="1036"/>
                  </a:lnTo>
                  <a:lnTo>
                    <a:pt x="1336" y="1018"/>
                  </a:lnTo>
                  <a:lnTo>
                    <a:pt x="1338" y="1000"/>
                  </a:lnTo>
                  <a:lnTo>
                    <a:pt x="1346" y="982"/>
                  </a:lnTo>
                  <a:lnTo>
                    <a:pt x="1358" y="962"/>
                  </a:lnTo>
                  <a:lnTo>
                    <a:pt x="1376" y="944"/>
                  </a:lnTo>
                  <a:lnTo>
                    <a:pt x="1398" y="928"/>
                  </a:lnTo>
                  <a:lnTo>
                    <a:pt x="1428" y="918"/>
                  </a:lnTo>
                  <a:lnTo>
                    <a:pt x="1417" y="898"/>
                  </a:lnTo>
                  <a:lnTo>
                    <a:pt x="1419" y="870"/>
                  </a:lnTo>
                  <a:lnTo>
                    <a:pt x="1428" y="837"/>
                  </a:lnTo>
                  <a:lnTo>
                    <a:pt x="1446" y="803"/>
                  </a:lnTo>
                  <a:lnTo>
                    <a:pt x="1465" y="766"/>
                  </a:lnTo>
                  <a:lnTo>
                    <a:pt x="1485" y="733"/>
                  </a:lnTo>
                  <a:lnTo>
                    <a:pt x="1503" y="704"/>
                  </a:lnTo>
                  <a:lnTo>
                    <a:pt x="1517" y="684"/>
                  </a:lnTo>
                  <a:lnTo>
                    <a:pt x="1529" y="684"/>
                  </a:lnTo>
                  <a:lnTo>
                    <a:pt x="1542" y="684"/>
                  </a:lnTo>
                  <a:lnTo>
                    <a:pt x="1554" y="685"/>
                  </a:lnTo>
                  <a:lnTo>
                    <a:pt x="1567" y="688"/>
                  </a:lnTo>
                  <a:lnTo>
                    <a:pt x="1578" y="689"/>
                  </a:lnTo>
                  <a:lnTo>
                    <a:pt x="1591" y="690"/>
                  </a:lnTo>
                  <a:lnTo>
                    <a:pt x="1602" y="691"/>
                  </a:lnTo>
                  <a:lnTo>
                    <a:pt x="1617" y="692"/>
                  </a:lnTo>
                  <a:lnTo>
                    <a:pt x="1619" y="684"/>
                  </a:lnTo>
                  <a:lnTo>
                    <a:pt x="1623" y="677"/>
                  </a:lnTo>
                  <a:lnTo>
                    <a:pt x="1626" y="669"/>
                  </a:lnTo>
                  <a:lnTo>
                    <a:pt x="1630" y="660"/>
                  </a:lnTo>
                  <a:lnTo>
                    <a:pt x="1633" y="651"/>
                  </a:lnTo>
                  <a:lnTo>
                    <a:pt x="1637" y="644"/>
                  </a:lnTo>
                  <a:lnTo>
                    <a:pt x="1640" y="635"/>
                  </a:lnTo>
                  <a:lnTo>
                    <a:pt x="1644" y="629"/>
                  </a:lnTo>
                  <a:lnTo>
                    <a:pt x="1672" y="629"/>
                  </a:lnTo>
                  <a:lnTo>
                    <a:pt x="1701" y="629"/>
                  </a:lnTo>
                  <a:lnTo>
                    <a:pt x="1727" y="628"/>
                  </a:lnTo>
                  <a:lnTo>
                    <a:pt x="1752" y="625"/>
                  </a:lnTo>
                  <a:lnTo>
                    <a:pt x="1773" y="616"/>
                  </a:lnTo>
                  <a:lnTo>
                    <a:pt x="1791" y="606"/>
                  </a:lnTo>
                  <a:lnTo>
                    <a:pt x="1804" y="589"/>
                  </a:lnTo>
                  <a:lnTo>
                    <a:pt x="1815" y="567"/>
                  </a:lnTo>
                  <a:lnTo>
                    <a:pt x="1797" y="571"/>
                  </a:lnTo>
                  <a:lnTo>
                    <a:pt x="1780" y="576"/>
                  </a:lnTo>
                  <a:lnTo>
                    <a:pt x="1764" y="578"/>
                  </a:lnTo>
                  <a:lnTo>
                    <a:pt x="1747" y="581"/>
                  </a:lnTo>
                  <a:lnTo>
                    <a:pt x="1728" y="580"/>
                  </a:lnTo>
                  <a:lnTo>
                    <a:pt x="1708" y="580"/>
                  </a:lnTo>
                  <a:lnTo>
                    <a:pt x="1687" y="577"/>
                  </a:lnTo>
                  <a:lnTo>
                    <a:pt x="1662" y="576"/>
                  </a:lnTo>
                  <a:lnTo>
                    <a:pt x="1636" y="597"/>
                  </a:lnTo>
                  <a:lnTo>
                    <a:pt x="1614" y="618"/>
                  </a:lnTo>
                  <a:lnTo>
                    <a:pt x="1595" y="633"/>
                  </a:lnTo>
                  <a:lnTo>
                    <a:pt x="1578" y="644"/>
                  </a:lnTo>
                  <a:lnTo>
                    <a:pt x="1557" y="647"/>
                  </a:lnTo>
                  <a:lnTo>
                    <a:pt x="1536" y="645"/>
                  </a:lnTo>
                  <a:lnTo>
                    <a:pt x="1511" y="633"/>
                  </a:lnTo>
                  <a:lnTo>
                    <a:pt x="1481" y="612"/>
                  </a:lnTo>
                  <a:lnTo>
                    <a:pt x="1487" y="568"/>
                  </a:lnTo>
                  <a:lnTo>
                    <a:pt x="1500" y="538"/>
                  </a:lnTo>
                  <a:lnTo>
                    <a:pt x="1518" y="519"/>
                  </a:lnTo>
                  <a:lnTo>
                    <a:pt x="1542" y="508"/>
                  </a:lnTo>
                  <a:lnTo>
                    <a:pt x="1568" y="503"/>
                  </a:lnTo>
                  <a:lnTo>
                    <a:pt x="1599" y="500"/>
                  </a:lnTo>
                  <a:lnTo>
                    <a:pt x="1633" y="498"/>
                  </a:lnTo>
                  <a:lnTo>
                    <a:pt x="1670" y="494"/>
                  </a:lnTo>
                  <a:lnTo>
                    <a:pt x="1674" y="482"/>
                  </a:lnTo>
                  <a:lnTo>
                    <a:pt x="1682" y="471"/>
                  </a:lnTo>
                  <a:lnTo>
                    <a:pt x="1690" y="457"/>
                  </a:lnTo>
                  <a:lnTo>
                    <a:pt x="1701" y="444"/>
                  </a:lnTo>
                  <a:lnTo>
                    <a:pt x="1710" y="430"/>
                  </a:lnTo>
                  <a:lnTo>
                    <a:pt x="1720" y="418"/>
                  </a:lnTo>
                  <a:lnTo>
                    <a:pt x="1727" y="405"/>
                  </a:lnTo>
                  <a:lnTo>
                    <a:pt x="1733" y="396"/>
                  </a:lnTo>
                  <a:lnTo>
                    <a:pt x="1698" y="388"/>
                  </a:lnTo>
                  <a:lnTo>
                    <a:pt x="1666" y="391"/>
                  </a:lnTo>
                  <a:lnTo>
                    <a:pt x="1634" y="403"/>
                  </a:lnTo>
                  <a:lnTo>
                    <a:pt x="1602" y="418"/>
                  </a:lnTo>
                  <a:lnTo>
                    <a:pt x="1569" y="434"/>
                  </a:lnTo>
                  <a:lnTo>
                    <a:pt x="1537" y="446"/>
                  </a:lnTo>
                  <a:lnTo>
                    <a:pt x="1504" y="452"/>
                  </a:lnTo>
                  <a:lnTo>
                    <a:pt x="1472" y="449"/>
                  </a:lnTo>
                  <a:lnTo>
                    <a:pt x="1492" y="397"/>
                  </a:lnTo>
                  <a:lnTo>
                    <a:pt x="1521" y="358"/>
                  </a:lnTo>
                  <a:lnTo>
                    <a:pt x="1554" y="328"/>
                  </a:lnTo>
                  <a:lnTo>
                    <a:pt x="1592" y="310"/>
                  </a:lnTo>
                  <a:lnTo>
                    <a:pt x="1632" y="300"/>
                  </a:lnTo>
                  <a:lnTo>
                    <a:pt x="1675" y="299"/>
                  </a:lnTo>
                  <a:lnTo>
                    <a:pt x="1717" y="303"/>
                  </a:lnTo>
                  <a:lnTo>
                    <a:pt x="1760" y="315"/>
                  </a:lnTo>
                  <a:lnTo>
                    <a:pt x="1764" y="267"/>
                  </a:lnTo>
                  <a:lnTo>
                    <a:pt x="1768" y="224"/>
                  </a:lnTo>
                  <a:lnTo>
                    <a:pt x="1770" y="184"/>
                  </a:lnTo>
                  <a:lnTo>
                    <a:pt x="1772" y="147"/>
                  </a:lnTo>
                  <a:lnTo>
                    <a:pt x="1772" y="110"/>
                  </a:lnTo>
                  <a:lnTo>
                    <a:pt x="1773" y="74"/>
                  </a:lnTo>
                  <a:lnTo>
                    <a:pt x="1774" y="38"/>
                  </a:lnTo>
                  <a:lnTo>
                    <a:pt x="1778" y="0"/>
                  </a:lnTo>
                  <a:lnTo>
                    <a:pt x="1815" y="16"/>
                  </a:lnTo>
                  <a:lnTo>
                    <a:pt x="1841" y="47"/>
                  </a:lnTo>
                  <a:lnTo>
                    <a:pt x="1857" y="86"/>
                  </a:lnTo>
                  <a:lnTo>
                    <a:pt x="1867" y="133"/>
                  </a:lnTo>
                  <a:lnTo>
                    <a:pt x="1869" y="180"/>
                  </a:lnTo>
                  <a:lnTo>
                    <a:pt x="1869" y="227"/>
                  </a:lnTo>
                  <a:lnTo>
                    <a:pt x="1868" y="270"/>
                  </a:lnTo>
                  <a:lnTo>
                    <a:pt x="1868" y="306"/>
                  </a:lnTo>
                  <a:close/>
                  <a:moveTo>
                    <a:pt x="2003" y="6882"/>
                  </a:moveTo>
                  <a:lnTo>
                    <a:pt x="1996" y="6883"/>
                  </a:lnTo>
                  <a:lnTo>
                    <a:pt x="1989" y="6887"/>
                  </a:lnTo>
                  <a:lnTo>
                    <a:pt x="1982" y="6889"/>
                  </a:lnTo>
                  <a:lnTo>
                    <a:pt x="1976" y="6892"/>
                  </a:lnTo>
                  <a:lnTo>
                    <a:pt x="1978" y="6914"/>
                  </a:lnTo>
                  <a:lnTo>
                    <a:pt x="1982" y="6937"/>
                  </a:lnTo>
                  <a:lnTo>
                    <a:pt x="1984" y="6958"/>
                  </a:lnTo>
                  <a:lnTo>
                    <a:pt x="1988" y="6981"/>
                  </a:lnTo>
                  <a:lnTo>
                    <a:pt x="1989" y="7002"/>
                  </a:lnTo>
                  <a:lnTo>
                    <a:pt x="1991" y="7025"/>
                  </a:lnTo>
                  <a:lnTo>
                    <a:pt x="1993" y="7047"/>
                  </a:lnTo>
                  <a:lnTo>
                    <a:pt x="1994" y="7072"/>
                  </a:lnTo>
                  <a:lnTo>
                    <a:pt x="2012" y="7073"/>
                  </a:lnTo>
                  <a:lnTo>
                    <a:pt x="2029" y="7074"/>
                  </a:lnTo>
                  <a:lnTo>
                    <a:pt x="2045" y="7074"/>
                  </a:lnTo>
                  <a:lnTo>
                    <a:pt x="2061" y="7074"/>
                  </a:lnTo>
                  <a:lnTo>
                    <a:pt x="2078" y="7073"/>
                  </a:lnTo>
                  <a:lnTo>
                    <a:pt x="2099" y="7072"/>
                  </a:lnTo>
                  <a:lnTo>
                    <a:pt x="2124" y="7072"/>
                  </a:lnTo>
                  <a:lnTo>
                    <a:pt x="2156" y="7072"/>
                  </a:lnTo>
                  <a:lnTo>
                    <a:pt x="2162" y="7057"/>
                  </a:lnTo>
                  <a:lnTo>
                    <a:pt x="2169" y="7042"/>
                  </a:lnTo>
                  <a:lnTo>
                    <a:pt x="2175" y="7027"/>
                  </a:lnTo>
                  <a:lnTo>
                    <a:pt x="2179" y="7012"/>
                  </a:lnTo>
                  <a:lnTo>
                    <a:pt x="2179" y="6995"/>
                  </a:lnTo>
                  <a:lnTo>
                    <a:pt x="2177" y="6978"/>
                  </a:lnTo>
                  <a:lnTo>
                    <a:pt x="2169" y="6962"/>
                  </a:lnTo>
                  <a:lnTo>
                    <a:pt x="2156" y="6945"/>
                  </a:lnTo>
                  <a:lnTo>
                    <a:pt x="2139" y="6943"/>
                  </a:lnTo>
                  <a:lnTo>
                    <a:pt x="2124" y="6944"/>
                  </a:lnTo>
                  <a:lnTo>
                    <a:pt x="2110" y="6946"/>
                  </a:lnTo>
                  <a:lnTo>
                    <a:pt x="2096" y="6951"/>
                  </a:lnTo>
                  <a:lnTo>
                    <a:pt x="2080" y="6955"/>
                  </a:lnTo>
                  <a:lnTo>
                    <a:pt x="2065" y="6959"/>
                  </a:lnTo>
                  <a:lnTo>
                    <a:pt x="2048" y="6962"/>
                  </a:lnTo>
                  <a:lnTo>
                    <a:pt x="2031" y="6964"/>
                  </a:lnTo>
                  <a:lnTo>
                    <a:pt x="2024" y="6953"/>
                  </a:lnTo>
                  <a:lnTo>
                    <a:pt x="2019" y="6946"/>
                  </a:lnTo>
                  <a:lnTo>
                    <a:pt x="2015" y="6939"/>
                  </a:lnTo>
                  <a:lnTo>
                    <a:pt x="2013" y="6933"/>
                  </a:lnTo>
                  <a:lnTo>
                    <a:pt x="2010" y="6924"/>
                  </a:lnTo>
                  <a:lnTo>
                    <a:pt x="2008" y="6913"/>
                  </a:lnTo>
                  <a:lnTo>
                    <a:pt x="2006" y="6899"/>
                  </a:lnTo>
                  <a:lnTo>
                    <a:pt x="2003" y="6882"/>
                  </a:lnTo>
                  <a:close/>
                  <a:moveTo>
                    <a:pt x="1940" y="5291"/>
                  </a:moveTo>
                  <a:lnTo>
                    <a:pt x="1925" y="5298"/>
                  </a:lnTo>
                  <a:lnTo>
                    <a:pt x="1917" y="5317"/>
                  </a:lnTo>
                  <a:lnTo>
                    <a:pt x="1911" y="5344"/>
                  </a:lnTo>
                  <a:lnTo>
                    <a:pt x="1910" y="5377"/>
                  </a:lnTo>
                  <a:lnTo>
                    <a:pt x="1908" y="5410"/>
                  </a:lnTo>
                  <a:lnTo>
                    <a:pt x="1911" y="5441"/>
                  </a:lnTo>
                  <a:lnTo>
                    <a:pt x="1912" y="5465"/>
                  </a:lnTo>
                  <a:lnTo>
                    <a:pt x="1913" y="5479"/>
                  </a:lnTo>
                  <a:lnTo>
                    <a:pt x="1925" y="5479"/>
                  </a:lnTo>
                  <a:lnTo>
                    <a:pt x="1938" y="5479"/>
                  </a:lnTo>
                  <a:lnTo>
                    <a:pt x="1950" y="5479"/>
                  </a:lnTo>
                  <a:lnTo>
                    <a:pt x="1963" y="5479"/>
                  </a:lnTo>
                  <a:lnTo>
                    <a:pt x="1974" y="5479"/>
                  </a:lnTo>
                  <a:lnTo>
                    <a:pt x="1986" y="5479"/>
                  </a:lnTo>
                  <a:lnTo>
                    <a:pt x="1999" y="5479"/>
                  </a:lnTo>
                  <a:lnTo>
                    <a:pt x="2013" y="5479"/>
                  </a:lnTo>
                  <a:lnTo>
                    <a:pt x="2015" y="5453"/>
                  </a:lnTo>
                  <a:lnTo>
                    <a:pt x="2022" y="5434"/>
                  </a:lnTo>
                  <a:lnTo>
                    <a:pt x="2029" y="5416"/>
                  </a:lnTo>
                  <a:lnTo>
                    <a:pt x="2039" y="5402"/>
                  </a:lnTo>
                  <a:lnTo>
                    <a:pt x="2046" y="5385"/>
                  </a:lnTo>
                  <a:lnTo>
                    <a:pt x="2054" y="5369"/>
                  </a:lnTo>
                  <a:lnTo>
                    <a:pt x="2060" y="5349"/>
                  </a:lnTo>
                  <a:lnTo>
                    <a:pt x="2066" y="5326"/>
                  </a:lnTo>
                  <a:lnTo>
                    <a:pt x="2048" y="5323"/>
                  </a:lnTo>
                  <a:lnTo>
                    <a:pt x="2033" y="5321"/>
                  </a:lnTo>
                  <a:lnTo>
                    <a:pt x="2018" y="5319"/>
                  </a:lnTo>
                  <a:lnTo>
                    <a:pt x="2003" y="5318"/>
                  </a:lnTo>
                  <a:lnTo>
                    <a:pt x="1988" y="5313"/>
                  </a:lnTo>
                  <a:lnTo>
                    <a:pt x="1972" y="5310"/>
                  </a:lnTo>
                  <a:lnTo>
                    <a:pt x="1956" y="5301"/>
                  </a:lnTo>
                  <a:lnTo>
                    <a:pt x="1940" y="5291"/>
                  </a:lnTo>
                  <a:close/>
                  <a:moveTo>
                    <a:pt x="2264" y="7135"/>
                  </a:moveTo>
                  <a:lnTo>
                    <a:pt x="2252" y="7134"/>
                  </a:lnTo>
                  <a:lnTo>
                    <a:pt x="2242" y="7134"/>
                  </a:lnTo>
                  <a:lnTo>
                    <a:pt x="2230" y="7134"/>
                  </a:lnTo>
                  <a:lnTo>
                    <a:pt x="2219" y="7134"/>
                  </a:lnTo>
                  <a:lnTo>
                    <a:pt x="2206" y="7131"/>
                  </a:lnTo>
                  <a:lnTo>
                    <a:pt x="2194" y="7130"/>
                  </a:lnTo>
                  <a:lnTo>
                    <a:pt x="2184" y="7128"/>
                  </a:lnTo>
                  <a:lnTo>
                    <a:pt x="2174" y="7125"/>
                  </a:lnTo>
                  <a:lnTo>
                    <a:pt x="2181" y="7160"/>
                  </a:lnTo>
                  <a:lnTo>
                    <a:pt x="2190" y="7191"/>
                  </a:lnTo>
                  <a:lnTo>
                    <a:pt x="2198" y="7217"/>
                  </a:lnTo>
                  <a:lnTo>
                    <a:pt x="2206" y="7240"/>
                  </a:lnTo>
                  <a:lnTo>
                    <a:pt x="2217" y="7259"/>
                  </a:lnTo>
                  <a:lnTo>
                    <a:pt x="2231" y="7275"/>
                  </a:lnTo>
                  <a:lnTo>
                    <a:pt x="2249" y="7287"/>
                  </a:lnTo>
                  <a:lnTo>
                    <a:pt x="2274" y="7296"/>
                  </a:lnTo>
                  <a:lnTo>
                    <a:pt x="2279" y="7280"/>
                  </a:lnTo>
                  <a:lnTo>
                    <a:pt x="2283" y="7268"/>
                  </a:lnTo>
                  <a:lnTo>
                    <a:pt x="2286" y="7256"/>
                  </a:lnTo>
                  <a:lnTo>
                    <a:pt x="2289" y="7244"/>
                  </a:lnTo>
                  <a:lnTo>
                    <a:pt x="2289" y="7229"/>
                  </a:lnTo>
                  <a:lnTo>
                    <a:pt x="2290" y="7210"/>
                  </a:lnTo>
                  <a:lnTo>
                    <a:pt x="2290" y="7185"/>
                  </a:lnTo>
                  <a:lnTo>
                    <a:pt x="2292" y="7153"/>
                  </a:lnTo>
                  <a:lnTo>
                    <a:pt x="2284" y="7150"/>
                  </a:lnTo>
                  <a:lnTo>
                    <a:pt x="2277" y="7147"/>
                  </a:lnTo>
                  <a:lnTo>
                    <a:pt x="2270" y="7141"/>
                  </a:lnTo>
                  <a:lnTo>
                    <a:pt x="2264" y="7135"/>
                  </a:lnTo>
                  <a:close/>
                  <a:moveTo>
                    <a:pt x="1607" y="2483"/>
                  </a:moveTo>
                  <a:lnTo>
                    <a:pt x="1600" y="2483"/>
                  </a:lnTo>
                  <a:lnTo>
                    <a:pt x="1594" y="2483"/>
                  </a:lnTo>
                  <a:lnTo>
                    <a:pt x="1589" y="2483"/>
                  </a:lnTo>
                  <a:lnTo>
                    <a:pt x="1585" y="2483"/>
                  </a:lnTo>
                  <a:lnTo>
                    <a:pt x="1579" y="2483"/>
                  </a:lnTo>
                  <a:lnTo>
                    <a:pt x="1574" y="2483"/>
                  </a:lnTo>
                  <a:lnTo>
                    <a:pt x="1568" y="2483"/>
                  </a:lnTo>
                  <a:lnTo>
                    <a:pt x="1562" y="2483"/>
                  </a:lnTo>
                  <a:lnTo>
                    <a:pt x="1556" y="2483"/>
                  </a:lnTo>
                  <a:lnTo>
                    <a:pt x="1550" y="2487"/>
                  </a:lnTo>
                  <a:lnTo>
                    <a:pt x="1543" y="2490"/>
                  </a:lnTo>
                  <a:lnTo>
                    <a:pt x="1536" y="2496"/>
                  </a:lnTo>
                  <a:lnTo>
                    <a:pt x="1528" y="2501"/>
                  </a:lnTo>
                  <a:lnTo>
                    <a:pt x="1522" y="2506"/>
                  </a:lnTo>
                  <a:lnTo>
                    <a:pt x="1517" y="2508"/>
                  </a:lnTo>
                  <a:lnTo>
                    <a:pt x="1517" y="2511"/>
                  </a:lnTo>
                  <a:lnTo>
                    <a:pt x="1530" y="2514"/>
                  </a:lnTo>
                  <a:lnTo>
                    <a:pt x="1543" y="2516"/>
                  </a:lnTo>
                  <a:lnTo>
                    <a:pt x="1557" y="2516"/>
                  </a:lnTo>
                  <a:lnTo>
                    <a:pt x="1573" y="2516"/>
                  </a:lnTo>
                  <a:lnTo>
                    <a:pt x="1588" y="2514"/>
                  </a:lnTo>
                  <a:lnTo>
                    <a:pt x="1606" y="2512"/>
                  </a:lnTo>
                  <a:lnTo>
                    <a:pt x="1624" y="2511"/>
                  </a:lnTo>
                  <a:lnTo>
                    <a:pt x="1644" y="2511"/>
                  </a:lnTo>
                  <a:lnTo>
                    <a:pt x="1637" y="2507"/>
                  </a:lnTo>
                  <a:lnTo>
                    <a:pt x="1631" y="2503"/>
                  </a:lnTo>
                  <a:lnTo>
                    <a:pt x="1625" y="2500"/>
                  </a:lnTo>
                  <a:lnTo>
                    <a:pt x="1621" y="2496"/>
                  </a:lnTo>
                  <a:lnTo>
                    <a:pt x="1613" y="2489"/>
                  </a:lnTo>
                  <a:lnTo>
                    <a:pt x="1607" y="2483"/>
                  </a:lnTo>
                  <a:close/>
                  <a:moveTo>
                    <a:pt x="1805" y="1646"/>
                  </a:moveTo>
                  <a:lnTo>
                    <a:pt x="1763" y="1645"/>
                  </a:lnTo>
                  <a:lnTo>
                    <a:pt x="1713" y="1649"/>
                  </a:lnTo>
                  <a:lnTo>
                    <a:pt x="1658" y="1660"/>
                  </a:lnTo>
                  <a:lnTo>
                    <a:pt x="1604" y="1674"/>
                  </a:lnTo>
                  <a:lnTo>
                    <a:pt x="1550" y="1691"/>
                  </a:lnTo>
                  <a:lnTo>
                    <a:pt x="1503" y="1712"/>
                  </a:lnTo>
                  <a:lnTo>
                    <a:pt x="1462" y="1736"/>
                  </a:lnTo>
                  <a:lnTo>
                    <a:pt x="1436" y="1763"/>
                  </a:lnTo>
                  <a:lnTo>
                    <a:pt x="1440" y="1772"/>
                  </a:lnTo>
                  <a:lnTo>
                    <a:pt x="1442" y="1774"/>
                  </a:lnTo>
                  <a:lnTo>
                    <a:pt x="1451" y="1773"/>
                  </a:lnTo>
                  <a:lnTo>
                    <a:pt x="1468" y="1773"/>
                  </a:lnTo>
                  <a:lnTo>
                    <a:pt x="1498" y="1772"/>
                  </a:lnTo>
                  <a:lnTo>
                    <a:pt x="1544" y="1772"/>
                  </a:lnTo>
                  <a:lnTo>
                    <a:pt x="1608" y="1751"/>
                  </a:lnTo>
                  <a:lnTo>
                    <a:pt x="1652" y="1741"/>
                  </a:lnTo>
                  <a:lnTo>
                    <a:pt x="1680" y="1735"/>
                  </a:lnTo>
                  <a:lnTo>
                    <a:pt x="1697" y="1735"/>
                  </a:lnTo>
                  <a:lnTo>
                    <a:pt x="1708" y="1736"/>
                  </a:lnTo>
                  <a:lnTo>
                    <a:pt x="1721" y="1740"/>
                  </a:lnTo>
                  <a:lnTo>
                    <a:pt x="1739" y="1743"/>
                  </a:lnTo>
                  <a:lnTo>
                    <a:pt x="1770" y="1746"/>
                  </a:lnTo>
                  <a:lnTo>
                    <a:pt x="1772" y="1731"/>
                  </a:lnTo>
                  <a:lnTo>
                    <a:pt x="1777" y="1719"/>
                  </a:lnTo>
                  <a:lnTo>
                    <a:pt x="1782" y="1709"/>
                  </a:lnTo>
                  <a:lnTo>
                    <a:pt x="1787" y="1698"/>
                  </a:lnTo>
                  <a:lnTo>
                    <a:pt x="1791" y="1686"/>
                  </a:lnTo>
                  <a:lnTo>
                    <a:pt x="1796" y="1674"/>
                  </a:lnTo>
                  <a:lnTo>
                    <a:pt x="1801" y="1660"/>
                  </a:lnTo>
                  <a:lnTo>
                    <a:pt x="1805" y="1646"/>
                  </a:lnTo>
                  <a:close/>
                  <a:moveTo>
                    <a:pt x="1958" y="431"/>
                  </a:moveTo>
                  <a:lnTo>
                    <a:pt x="1948" y="428"/>
                  </a:lnTo>
                  <a:lnTo>
                    <a:pt x="1940" y="425"/>
                  </a:lnTo>
                  <a:lnTo>
                    <a:pt x="1935" y="424"/>
                  </a:lnTo>
                  <a:lnTo>
                    <a:pt x="1930" y="425"/>
                  </a:lnTo>
                  <a:lnTo>
                    <a:pt x="1923" y="425"/>
                  </a:lnTo>
                  <a:lnTo>
                    <a:pt x="1916" y="429"/>
                  </a:lnTo>
                  <a:lnTo>
                    <a:pt x="1906" y="434"/>
                  </a:lnTo>
                  <a:lnTo>
                    <a:pt x="1895" y="441"/>
                  </a:lnTo>
                  <a:lnTo>
                    <a:pt x="1905" y="443"/>
                  </a:lnTo>
                  <a:lnTo>
                    <a:pt x="1916" y="447"/>
                  </a:lnTo>
                  <a:lnTo>
                    <a:pt x="1926" y="450"/>
                  </a:lnTo>
                  <a:lnTo>
                    <a:pt x="1937" y="454"/>
                  </a:lnTo>
                  <a:lnTo>
                    <a:pt x="1948" y="457"/>
                  </a:lnTo>
                  <a:lnTo>
                    <a:pt x="1959" y="461"/>
                  </a:lnTo>
                  <a:lnTo>
                    <a:pt x="1971" y="465"/>
                  </a:lnTo>
                  <a:lnTo>
                    <a:pt x="1986" y="468"/>
                  </a:lnTo>
                  <a:lnTo>
                    <a:pt x="1986" y="462"/>
                  </a:lnTo>
                  <a:lnTo>
                    <a:pt x="1986" y="459"/>
                  </a:lnTo>
                  <a:lnTo>
                    <a:pt x="1988" y="454"/>
                  </a:lnTo>
                  <a:lnTo>
                    <a:pt x="1994" y="449"/>
                  </a:lnTo>
                  <a:lnTo>
                    <a:pt x="1988" y="443"/>
                  </a:lnTo>
                  <a:lnTo>
                    <a:pt x="1983" y="440"/>
                  </a:lnTo>
                  <a:lnTo>
                    <a:pt x="1978" y="437"/>
                  </a:lnTo>
                  <a:lnTo>
                    <a:pt x="1974" y="436"/>
                  </a:lnTo>
                  <a:lnTo>
                    <a:pt x="1965" y="434"/>
                  </a:lnTo>
                  <a:lnTo>
                    <a:pt x="1958" y="431"/>
                  </a:lnTo>
                  <a:close/>
                  <a:moveTo>
                    <a:pt x="1841" y="728"/>
                  </a:moveTo>
                  <a:lnTo>
                    <a:pt x="1823" y="735"/>
                  </a:lnTo>
                  <a:lnTo>
                    <a:pt x="1802" y="752"/>
                  </a:lnTo>
                  <a:lnTo>
                    <a:pt x="1777" y="772"/>
                  </a:lnTo>
                  <a:lnTo>
                    <a:pt x="1753" y="798"/>
                  </a:lnTo>
                  <a:lnTo>
                    <a:pt x="1728" y="822"/>
                  </a:lnTo>
                  <a:lnTo>
                    <a:pt x="1707" y="847"/>
                  </a:lnTo>
                  <a:lnTo>
                    <a:pt x="1689" y="867"/>
                  </a:lnTo>
                  <a:lnTo>
                    <a:pt x="1680" y="881"/>
                  </a:lnTo>
                  <a:lnTo>
                    <a:pt x="1663" y="875"/>
                  </a:lnTo>
                  <a:lnTo>
                    <a:pt x="1645" y="870"/>
                  </a:lnTo>
                  <a:lnTo>
                    <a:pt x="1625" y="865"/>
                  </a:lnTo>
                  <a:lnTo>
                    <a:pt x="1605" y="864"/>
                  </a:lnTo>
                  <a:lnTo>
                    <a:pt x="1583" y="864"/>
                  </a:lnTo>
                  <a:lnTo>
                    <a:pt x="1567" y="871"/>
                  </a:lnTo>
                  <a:lnTo>
                    <a:pt x="1553" y="886"/>
                  </a:lnTo>
                  <a:lnTo>
                    <a:pt x="1544" y="908"/>
                  </a:lnTo>
                  <a:lnTo>
                    <a:pt x="1581" y="911"/>
                  </a:lnTo>
                  <a:lnTo>
                    <a:pt x="1620" y="913"/>
                  </a:lnTo>
                  <a:lnTo>
                    <a:pt x="1659" y="915"/>
                  </a:lnTo>
                  <a:lnTo>
                    <a:pt x="1700" y="918"/>
                  </a:lnTo>
                  <a:lnTo>
                    <a:pt x="1736" y="920"/>
                  </a:lnTo>
                  <a:lnTo>
                    <a:pt x="1773" y="924"/>
                  </a:lnTo>
                  <a:lnTo>
                    <a:pt x="1809" y="928"/>
                  </a:lnTo>
                  <a:lnTo>
                    <a:pt x="1841" y="935"/>
                  </a:lnTo>
                  <a:lnTo>
                    <a:pt x="1841" y="920"/>
                  </a:lnTo>
                  <a:lnTo>
                    <a:pt x="1846" y="898"/>
                  </a:lnTo>
                  <a:lnTo>
                    <a:pt x="1849" y="869"/>
                  </a:lnTo>
                  <a:lnTo>
                    <a:pt x="1854" y="838"/>
                  </a:lnTo>
                  <a:lnTo>
                    <a:pt x="1856" y="805"/>
                  </a:lnTo>
                  <a:lnTo>
                    <a:pt x="1855" y="775"/>
                  </a:lnTo>
                  <a:lnTo>
                    <a:pt x="1850" y="748"/>
                  </a:lnTo>
                  <a:lnTo>
                    <a:pt x="1841" y="7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92" name="Freeform 122"/>
            <p:cNvSpPr>
              <a:spLocks/>
            </p:cNvSpPr>
            <p:nvPr/>
          </p:nvSpPr>
          <p:spPr bwMode="auto">
            <a:xfrm>
              <a:off x="749" y="316"/>
              <a:ext cx="15" cy="91"/>
            </a:xfrm>
            <a:custGeom>
              <a:avLst/>
              <a:gdLst>
                <a:gd name="T0" fmla="*/ 63 w 65"/>
                <a:gd name="T1" fmla="*/ 144 h 304"/>
                <a:gd name="T2" fmla="*/ 63 w 65"/>
                <a:gd name="T3" fmla="*/ 178 h 304"/>
                <a:gd name="T4" fmla="*/ 65 w 65"/>
                <a:gd name="T5" fmla="*/ 214 h 304"/>
                <a:gd name="T6" fmla="*/ 65 w 65"/>
                <a:gd name="T7" fmla="*/ 243 h 304"/>
                <a:gd name="T8" fmla="*/ 65 w 65"/>
                <a:gd name="T9" fmla="*/ 269 h 304"/>
                <a:gd name="T10" fmla="*/ 58 w 65"/>
                <a:gd name="T11" fmla="*/ 288 h 304"/>
                <a:gd name="T12" fmla="*/ 47 w 65"/>
                <a:gd name="T13" fmla="*/ 300 h 304"/>
                <a:gd name="T14" fmla="*/ 27 w 65"/>
                <a:gd name="T15" fmla="*/ 304 h 304"/>
                <a:gd name="T16" fmla="*/ 0 w 65"/>
                <a:gd name="T17" fmla="*/ 297 h 304"/>
                <a:gd name="T18" fmla="*/ 6 w 65"/>
                <a:gd name="T19" fmla="*/ 274 h 304"/>
                <a:gd name="T20" fmla="*/ 11 w 65"/>
                <a:gd name="T21" fmla="*/ 241 h 304"/>
                <a:gd name="T22" fmla="*/ 13 w 65"/>
                <a:gd name="T23" fmla="*/ 197 h 304"/>
                <a:gd name="T24" fmla="*/ 17 w 65"/>
                <a:gd name="T25" fmla="*/ 151 h 304"/>
                <a:gd name="T26" fmla="*/ 18 w 65"/>
                <a:gd name="T27" fmla="*/ 102 h 304"/>
                <a:gd name="T28" fmla="*/ 21 w 65"/>
                <a:gd name="T29" fmla="*/ 60 h 304"/>
                <a:gd name="T30" fmla="*/ 24 w 65"/>
                <a:gd name="T31" fmla="*/ 23 h 304"/>
                <a:gd name="T32" fmla="*/ 27 w 65"/>
                <a:gd name="T33" fmla="*/ 0 h 304"/>
                <a:gd name="T34" fmla="*/ 31 w 65"/>
                <a:gd name="T35" fmla="*/ 5 h 304"/>
                <a:gd name="T36" fmla="*/ 34 w 65"/>
                <a:gd name="T37" fmla="*/ 22 h 304"/>
                <a:gd name="T38" fmla="*/ 39 w 65"/>
                <a:gd name="T39" fmla="*/ 44 h 304"/>
                <a:gd name="T40" fmla="*/ 45 w 65"/>
                <a:gd name="T41" fmla="*/ 71 h 304"/>
                <a:gd name="T42" fmla="*/ 50 w 65"/>
                <a:gd name="T43" fmla="*/ 97 h 304"/>
                <a:gd name="T44" fmla="*/ 55 w 65"/>
                <a:gd name="T45" fmla="*/ 120 h 304"/>
                <a:gd name="T46" fmla="*/ 58 w 65"/>
                <a:gd name="T47" fmla="*/ 137 h 304"/>
                <a:gd name="T48" fmla="*/ 63 w 65"/>
                <a:gd name="T49" fmla="*/ 14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304">
                  <a:moveTo>
                    <a:pt x="63" y="144"/>
                  </a:moveTo>
                  <a:lnTo>
                    <a:pt x="63" y="178"/>
                  </a:lnTo>
                  <a:lnTo>
                    <a:pt x="65" y="214"/>
                  </a:lnTo>
                  <a:lnTo>
                    <a:pt x="65" y="243"/>
                  </a:lnTo>
                  <a:lnTo>
                    <a:pt x="65" y="269"/>
                  </a:lnTo>
                  <a:lnTo>
                    <a:pt x="58" y="288"/>
                  </a:lnTo>
                  <a:lnTo>
                    <a:pt x="47" y="300"/>
                  </a:lnTo>
                  <a:lnTo>
                    <a:pt x="27" y="304"/>
                  </a:lnTo>
                  <a:lnTo>
                    <a:pt x="0" y="297"/>
                  </a:lnTo>
                  <a:lnTo>
                    <a:pt x="6" y="274"/>
                  </a:lnTo>
                  <a:lnTo>
                    <a:pt x="11" y="241"/>
                  </a:lnTo>
                  <a:lnTo>
                    <a:pt x="13" y="197"/>
                  </a:lnTo>
                  <a:lnTo>
                    <a:pt x="17" y="151"/>
                  </a:lnTo>
                  <a:lnTo>
                    <a:pt x="18" y="102"/>
                  </a:lnTo>
                  <a:lnTo>
                    <a:pt x="21" y="60"/>
                  </a:lnTo>
                  <a:lnTo>
                    <a:pt x="24" y="23"/>
                  </a:lnTo>
                  <a:lnTo>
                    <a:pt x="27" y="0"/>
                  </a:lnTo>
                  <a:lnTo>
                    <a:pt x="31" y="5"/>
                  </a:lnTo>
                  <a:lnTo>
                    <a:pt x="34" y="22"/>
                  </a:lnTo>
                  <a:lnTo>
                    <a:pt x="39" y="44"/>
                  </a:lnTo>
                  <a:lnTo>
                    <a:pt x="45" y="71"/>
                  </a:lnTo>
                  <a:lnTo>
                    <a:pt x="50" y="97"/>
                  </a:lnTo>
                  <a:lnTo>
                    <a:pt x="55" y="120"/>
                  </a:lnTo>
                  <a:lnTo>
                    <a:pt x="58" y="137"/>
                  </a:lnTo>
                  <a:lnTo>
                    <a:pt x="63" y="144"/>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93" name="Freeform 123"/>
            <p:cNvSpPr>
              <a:spLocks/>
            </p:cNvSpPr>
            <p:nvPr/>
          </p:nvSpPr>
          <p:spPr bwMode="auto">
            <a:xfrm>
              <a:off x="691" y="394"/>
              <a:ext cx="43" cy="35"/>
            </a:xfrm>
            <a:custGeom>
              <a:avLst/>
              <a:gdLst>
                <a:gd name="T0" fmla="*/ 198 w 198"/>
                <a:gd name="T1" fmla="*/ 18 h 116"/>
                <a:gd name="T2" fmla="*/ 195 w 198"/>
                <a:gd name="T3" fmla="*/ 25 h 116"/>
                <a:gd name="T4" fmla="*/ 193 w 198"/>
                <a:gd name="T5" fmla="*/ 36 h 116"/>
                <a:gd name="T6" fmla="*/ 191 w 198"/>
                <a:gd name="T7" fmla="*/ 42 h 116"/>
                <a:gd name="T8" fmla="*/ 189 w 198"/>
                <a:gd name="T9" fmla="*/ 49 h 116"/>
                <a:gd name="T10" fmla="*/ 188 w 198"/>
                <a:gd name="T11" fmla="*/ 56 h 116"/>
                <a:gd name="T12" fmla="*/ 188 w 198"/>
                <a:gd name="T13" fmla="*/ 63 h 116"/>
                <a:gd name="T14" fmla="*/ 163 w 198"/>
                <a:gd name="T15" fmla="*/ 58 h 116"/>
                <a:gd name="T16" fmla="*/ 138 w 198"/>
                <a:gd name="T17" fmla="*/ 62 h 116"/>
                <a:gd name="T18" fmla="*/ 114 w 198"/>
                <a:gd name="T19" fmla="*/ 68 h 116"/>
                <a:gd name="T20" fmla="*/ 90 w 198"/>
                <a:gd name="T21" fmla="*/ 78 h 116"/>
                <a:gd name="T22" fmla="*/ 65 w 198"/>
                <a:gd name="T23" fmla="*/ 89 h 116"/>
                <a:gd name="T24" fmla="*/ 42 w 198"/>
                <a:gd name="T25" fmla="*/ 101 h 116"/>
                <a:gd name="T26" fmla="*/ 20 w 198"/>
                <a:gd name="T27" fmla="*/ 110 h 116"/>
                <a:gd name="T28" fmla="*/ 0 w 198"/>
                <a:gd name="T29" fmla="*/ 116 h 116"/>
                <a:gd name="T30" fmla="*/ 0 w 198"/>
                <a:gd name="T31" fmla="*/ 105 h 116"/>
                <a:gd name="T32" fmla="*/ 4 w 198"/>
                <a:gd name="T33" fmla="*/ 91 h 116"/>
                <a:gd name="T34" fmla="*/ 12 w 198"/>
                <a:gd name="T35" fmla="*/ 77 h 116"/>
                <a:gd name="T36" fmla="*/ 23 w 198"/>
                <a:gd name="T37" fmla="*/ 64 h 116"/>
                <a:gd name="T38" fmla="*/ 39 w 198"/>
                <a:gd name="T39" fmla="*/ 48 h 116"/>
                <a:gd name="T40" fmla="*/ 59 w 198"/>
                <a:gd name="T41" fmla="*/ 32 h 116"/>
                <a:gd name="T42" fmla="*/ 84 w 198"/>
                <a:gd name="T43" fmla="*/ 16 h 116"/>
                <a:gd name="T44" fmla="*/ 116 w 198"/>
                <a:gd name="T45" fmla="*/ 0 h 116"/>
                <a:gd name="T46" fmla="*/ 128 w 198"/>
                <a:gd name="T47" fmla="*/ 0 h 116"/>
                <a:gd name="T48" fmla="*/ 140 w 198"/>
                <a:gd name="T49" fmla="*/ 0 h 116"/>
                <a:gd name="T50" fmla="*/ 149 w 198"/>
                <a:gd name="T51" fmla="*/ 0 h 116"/>
                <a:gd name="T52" fmla="*/ 160 w 198"/>
                <a:gd name="T53" fmla="*/ 1 h 116"/>
                <a:gd name="T54" fmla="*/ 168 w 198"/>
                <a:gd name="T55" fmla="*/ 3 h 116"/>
                <a:gd name="T56" fmla="*/ 178 w 198"/>
                <a:gd name="T57" fmla="*/ 6 h 116"/>
                <a:gd name="T58" fmla="*/ 187 w 198"/>
                <a:gd name="T59" fmla="*/ 11 h 116"/>
                <a:gd name="T60" fmla="*/ 198 w 198"/>
                <a:gd name="T61" fmla="*/ 1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8" h="116">
                  <a:moveTo>
                    <a:pt x="198" y="18"/>
                  </a:moveTo>
                  <a:lnTo>
                    <a:pt x="195" y="25"/>
                  </a:lnTo>
                  <a:lnTo>
                    <a:pt x="193" y="36"/>
                  </a:lnTo>
                  <a:lnTo>
                    <a:pt x="191" y="42"/>
                  </a:lnTo>
                  <a:lnTo>
                    <a:pt x="189" y="49"/>
                  </a:lnTo>
                  <a:lnTo>
                    <a:pt x="188" y="56"/>
                  </a:lnTo>
                  <a:lnTo>
                    <a:pt x="188" y="63"/>
                  </a:lnTo>
                  <a:lnTo>
                    <a:pt x="163" y="58"/>
                  </a:lnTo>
                  <a:lnTo>
                    <a:pt x="138" y="62"/>
                  </a:lnTo>
                  <a:lnTo>
                    <a:pt x="114" y="68"/>
                  </a:lnTo>
                  <a:lnTo>
                    <a:pt x="90" y="78"/>
                  </a:lnTo>
                  <a:lnTo>
                    <a:pt x="65" y="89"/>
                  </a:lnTo>
                  <a:lnTo>
                    <a:pt x="42" y="101"/>
                  </a:lnTo>
                  <a:lnTo>
                    <a:pt x="20" y="110"/>
                  </a:lnTo>
                  <a:lnTo>
                    <a:pt x="0" y="116"/>
                  </a:lnTo>
                  <a:lnTo>
                    <a:pt x="0" y="105"/>
                  </a:lnTo>
                  <a:lnTo>
                    <a:pt x="4" y="91"/>
                  </a:lnTo>
                  <a:lnTo>
                    <a:pt x="12" y="77"/>
                  </a:lnTo>
                  <a:lnTo>
                    <a:pt x="23" y="64"/>
                  </a:lnTo>
                  <a:lnTo>
                    <a:pt x="39" y="48"/>
                  </a:lnTo>
                  <a:lnTo>
                    <a:pt x="59" y="32"/>
                  </a:lnTo>
                  <a:lnTo>
                    <a:pt x="84" y="16"/>
                  </a:lnTo>
                  <a:lnTo>
                    <a:pt x="116" y="0"/>
                  </a:lnTo>
                  <a:lnTo>
                    <a:pt x="128" y="0"/>
                  </a:lnTo>
                  <a:lnTo>
                    <a:pt x="140" y="0"/>
                  </a:lnTo>
                  <a:lnTo>
                    <a:pt x="149" y="0"/>
                  </a:lnTo>
                  <a:lnTo>
                    <a:pt x="160" y="1"/>
                  </a:lnTo>
                  <a:lnTo>
                    <a:pt x="168" y="3"/>
                  </a:lnTo>
                  <a:lnTo>
                    <a:pt x="178" y="6"/>
                  </a:lnTo>
                  <a:lnTo>
                    <a:pt x="187" y="11"/>
                  </a:lnTo>
                  <a:lnTo>
                    <a:pt x="198" y="18"/>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94" name="Freeform 124"/>
            <p:cNvSpPr>
              <a:spLocks/>
            </p:cNvSpPr>
            <p:nvPr/>
          </p:nvSpPr>
          <p:spPr bwMode="auto">
            <a:xfrm>
              <a:off x="766" y="408"/>
              <a:ext cx="43" cy="16"/>
            </a:xfrm>
            <a:custGeom>
              <a:avLst/>
              <a:gdLst>
                <a:gd name="T0" fmla="*/ 108 w 198"/>
                <a:gd name="T1" fmla="*/ 0 h 55"/>
                <a:gd name="T2" fmla="*/ 118 w 198"/>
                <a:gd name="T3" fmla="*/ 2 h 55"/>
                <a:gd name="T4" fmla="*/ 132 w 198"/>
                <a:gd name="T5" fmla="*/ 6 h 55"/>
                <a:gd name="T6" fmla="*/ 145 w 198"/>
                <a:gd name="T7" fmla="*/ 10 h 55"/>
                <a:gd name="T8" fmla="*/ 159 w 198"/>
                <a:gd name="T9" fmla="*/ 13 h 55"/>
                <a:gd name="T10" fmla="*/ 171 w 198"/>
                <a:gd name="T11" fmla="*/ 17 h 55"/>
                <a:gd name="T12" fmla="*/ 183 w 198"/>
                <a:gd name="T13" fmla="*/ 20 h 55"/>
                <a:gd name="T14" fmla="*/ 192 w 198"/>
                <a:gd name="T15" fmla="*/ 24 h 55"/>
                <a:gd name="T16" fmla="*/ 198 w 198"/>
                <a:gd name="T17" fmla="*/ 27 h 55"/>
                <a:gd name="T18" fmla="*/ 192 w 198"/>
                <a:gd name="T19" fmla="*/ 34 h 55"/>
                <a:gd name="T20" fmla="*/ 189 w 198"/>
                <a:gd name="T21" fmla="*/ 44 h 55"/>
                <a:gd name="T22" fmla="*/ 184 w 198"/>
                <a:gd name="T23" fmla="*/ 51 h 55"/>
                <a:gd name="T24" fmla="*/ 181 w 198"/>
                <a:gd name="T25" fmla="*/ 55 h 55"/>
                <a:gd name="T26" fmla="*/ 165 w 198"/>
                <a:gd name="T27" fmla="*/ 52 h 55"/>
                <a:gd name="T28" fmla="*/ 144 w 198"/>
                <a:gd name="T29" fmla="*/ 49 h 55"/>
                <a:gd name="T30" fmla="*/ 118 w 198"/>
                <a:gd name="T31" fmla="*/ 42 h 55"/>
                <a:gd name="T32" fmla="*/ 90 w 198"/>
                <a:gd name="T33" fmla="*/ 36 h 55"/>
                <a:gd name="T34" fmla="*/ 61 w 198"/>
                <a:gd name="T35" fmla="*/ 27 h 55"/>
                <a:gd name="T36" fmla="*/ 35 w 198"/>
                <a:gd name="T37" fmla="*/ 20 h 55"/>
                <a:gd name="T38" fmla="*/ 13 w 198"/>
                <a:gd name="T39" fmla="*/ 13 h 55"/>
                <a:gd name="T40" fmla="*/ 0 w 198"/>
                <a:gd name="T41" fmla="*/ 10 h 55"/>
                <a:gd name="T42" fmla="*/ 13 w 198"/>
                <a:gd name="T43" fmla="*/ 6 h 55"/>
                <a:gd name="T44" fmla="*/ 28 w 198"/>
                <a:gd name="T45" fmla="*/ 4 h 55"/>
                <a:gd name="T46" fmla="*/ 42 w 198"/>
                <a:gd name="T47" fmla="*/ 1 h 55"/>
                <a:gd name="T48" fmla="*/ 57 w 198"/>
                <a:gd name="T49" fmla="*/ 1 h 55"/>
                <a:gd name="T50" fmla="*/ 70 w 198"/>
                <a:gd name="T51" fmla="*/ 0 h 55"/>
                <a:gd name="T52" fmla="*/ 85 w 198"/>
                <a:gd name="T53" fmla="*/ 0 h 55"/>
                <a:gd name="T54" fmla="*/ 96 w 198"/>
                <a:gd name="T55" fmla="*/ 0 h 55"/>
                <a:gd name="T56" fmla="*/ 108 w 198"/>
                <a:gd name="T5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8" h="55">
                  <a:moveTo>
                    <a:pt x="108" y="0"/>
                  </a:moveTo>
                  <a:lnTo>
                    <a:pt x="118" y="2"/>
                  </a:lnTo>
                  <a:lnTo>
                    <a:pt x="132" y="6"/>
                  </a:lnTo>
                  <a:lnTo>
                    <a:pt x="145" y="10"/>
                  </a:lnTo>
                  <a:lnTo>
                    <a:pt x="159" y="13"/>
                  </a:lnTo>
                  <a:lnTo>
                    <a:pt x="171" y="17"/>
                  </a:lnTo>
                  <a:lnTo>
                    <a:pt x="183" y="20"/>
                  </a:lnTo>
                  <a:lnTo>
                    <a:pt x="192" y="24"/>
                  </a:lnTo>
                  <a:lnTo>
                    <a:pt x="198" y="27"/>
                  </a:lnTo>
                  <a:lnTo>
                    <a:pt x="192" y="34"/>
                  </a:lnTo>
                  <a:lnTo>
                    <a:pt x="189" y="44"/>
                  </a:lnTo>
                  <a:lnTo>
                    <a:pt x="184" y="51"/>
                  </a:lnTo>
                  <a:lnTo>
                    <a:pt x="181" y="55"/>
                  </a:lnTo>
                  <a:lnTo>
                    <a:pt x="165" y="52"/>
                  </a:lnTo>
                  <a:lnTo>
                    <a:pt x="144" y="49"/>
                  </a:lnTo>
                  <a:lnTo>
                    <a:pt x="118" y="42"/>
                  </a:lnTo>
                  <a:lnTo>
                    <a:pt x="90" y="36"/>
                  </a:lnTo>
                  <a:lnTo>
                    <a:pt x="61" y="27"/>
                  </a:lnTo>
                  <a:lnTo>
                    <a:pt x="35" y="20"/>
                  </a:lnTo>
                  <a:lnTo>
                    <a:pt x="13" y="13"/>
                  </a:lnTo>
                  <a:lnTo>
                    <a:pt x="0" y="10"/>
                  </a:lnTo>
                  <a:lnTo>
                    <a:pt x="13" y="6"/>
                  </a:lnTo>
                  <a:lnTo>
                    <a:pt x="28" y="4"/>
                  </a:lnTo>
                  <a:lnTo>
                    <a:pt x="42" y="1"/>
                  </a:lnTo>
                  <a:lnTo>
                    <a:pt x="57" y="1"/>
                  </a:lnTo>
                  <a:lnTo>
                    <a:pt x="70" y="0"/>
                  </a:lnTo>
                  <a:lnTo>
                    <a:pt x="85" y="0"/>
                  </a:lnTo>
                  <a:lnTo>
                    <a:pt x="96" y="0"/>
                  </a:lnTo>
                  <a:lnTo>
                    <a:pt x="10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95" name="Freeform 125"/>
            <p:cNvSpPr>
              <a:spLocks/>
            </p:cNvSpPr>
            <p:nvPr/>
          </p:nvSpPr>
          <p:spPr bwMode="auto">
            <a:xfrm>
              <a:off x="724" y="434"/>
              <a:ext cx="25" cy="30"/>
            </a:xfrm>
            <a:custGeom>
              <a:avLst/>
              <a:gdLst>
                <a:gd name="T0" fmla="*/ 116 w 116"/>
                <a:gd name="T1" fmla="*/ 19 h 100"/>
                <a:gd name="T2" fmla="*/ 115 w 116"/>
                <a:gd name="T3" fmla="*/ 36 h 100"/>
                <a:gd name="T4" fmla="*/ 115 w 116"/>
                <a:gd name="T5" fmla="*/ 49 h 100"/>
                <a:gd name="T6" fmla="*/ 115 w 116"/>
                <a:gd name="T7" fmla="*/ 59 h 100"/>
                <a:gd name="T8" fmla="*/ 115 w 116"/>
                <a:gd name="T9" fmla="*/ 69 h 100"/>
                <a:gd name="T10" fmla="*/ 112 w 116"/>
                <a:gd name="T11" fmla="*/ 75 h 100"/>
                <a:gd name="T12" fmla="*/ 111 w 116"/>
                <a:gd name="T13" fmla="*/ 82 h 100"/>
                <a:gd name="T14" fmla="*/ 109 w 116"/>
                <a:gd name="T15" fmla="*/ 89 h 100"/>
                <a:gd name="T16" fmla="*/ 108 w 116"/>
                <a:gd name="T17" fmla="*/ 100 h 100"/>
                <a:gd name="T18" fmla="*/ 66 w 116"/>
                <a:gd name="T19" fmla="*/ 99 h 100"/>
                <a:gd name="T20" fmla="*/ 39 w 116"/>
                <a:gd name="T21" fmla="*/ 99 h 100"/>
                <a:gd name="T22" fmla="*/ 20 w 116"/>
                <a:gd name="T23" fmla="*/ 97 h 100"/>
                <a:gd name="T24" fmla="*/ 9 w 116"/>
                <a:gd name="T25" fmla="*/ 97 h 100"/>
                <a:gd name="T26" fmla="*/ 3 w 116"/>
                <a:gd name="T27" fmla="*/ 94 h 100"/>
                <a:gd name="T28" fmla="*/ 1 w 116"/>
                <a:gd name="T29" fmla="*/ 92 h 100"/>
                <a:gd name="T30" fmla="*/ 0 w 116"/>
                <a:gd name="T31" fmla="*/ 87 h 100"/>
                <a:gd name="T32" fmla="*/ 0 w 116"/>
                <a:gd name="T33" fmla="*/ 82 h 100"/>
                <a:gd name="T34" fmla="*/ 14 w 116"/>
                <a:gd name="T35" fmla="*/ 68 h 100"/>
                <a:gd name="T36" fmla="*/ 28 w 116"/>
                <a:gd name="T37" fmla="*/ 58 h 100"/>
                <a:gd name="T38" fmla="*/ 39 w 116"/>
                <a:gd name="T39" fmla="*/ 49 h 100"/>
                <a:gd name="T40" fmla="*/ 51 w 116"/>
                <a:gd name="T41" fmla="*/ 41 h 100"/>
                <a:gd name="T42" fmla="*/ 60 w 116"/>
                <a:gd name="T43" fmla="*/ 31 h 100"/>
                <a:gd name="T44" fmla="*/ 70 w 116"/>
                <a:gd name="T45" fmla="*/ 23 h 100"/>
                <a:gd name="T46" fmla="*/ 79 w 116"/>
                <a:gd name="T47" fmla="*/ 11 h 100"/>
                <a:gd name="T48" fmla="*/ 90 w 116"/>
                <a:gd name="T49" fmla="*/ 0 h 100"/>
                <a:gd name="T50" fmla="*/ 97 w 116"/>
                <a:gd name="T51" fmla="*/ 3 h 100"/>
                <a:gd name="T52" fmla="*/ 105 w 116"/>
                <a:gd name="T53" fmla="*/ 10 h 100"/>
                <a:gd name="T54" fmla="*/ 112 w 116"/>
                <a:gd name="T55" fmla="*/ 16 h 100"/>
                <a:gd name="T56" fmla="*/ 116 w 116"/>
                <a:gd name="T57" fmla="*/ 1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00">
                  <a:moveTo>
                    <a:pt x="116" y="19"/>
                  </a:moveTo>
                  <a:lnTo>
                    <a:pt x="115" y="36"/>
                  </a:lnTo>
                  <a:lnTo>
                    <a:pt x="115" y="49"/>
                  </a:lnTo>
                  <a:lnTo>
                    <a:pt x="115" y="59"/>
                  </a:lnTo>
                  <a:lnTo>
                    <a:pt x="115" y="69"/>
                  </a:lnTo>
                  <a:lnTo>
                    <a:pt x="112" y="75"/>
                  </a:lnTo>
                  <a:lnTo>
                    <a:pt x="111" y="82"/>
                  </a:lnTo>
                  <a:lnTo>
                    <a:pt x="109" y="89"/>
                  </a:lnTo>
                  <a:lnTo>
                    <a:pt x="108" y="100"/>
                  </a:lnTo>
                  <a:lnTo>
                    <a:pt x="66" y="99"/>
                  </a:lnTo>
                  <a:lnTo>
                    <a:pt x="39" y="99"/>
                  </a:lnTo>
                  <a:lnTo>
                    <a:pt x="20" y="97"/>
                  </a:lnTo>
                  <a:lnTo>
                    <a:pt x="9" y="97"/>
                  </a:lnTo>
                  <a:lnTo>
                    <a:pt x="3" y="94"/>
                  </a:lnTo>
                  <a:lnTo>
                    <a:pt x="1" y="92"/>
                  </a:lnTo>
                  <a:lnTo>
                    <a:pt x="0" y="87"/>
                  </a:lnTo>
                  <a:lnTo>
                    <a:pt x="0" y="82"/>
                  </a:lnTo>
                  <a:lnTo>
                    <a:pt x="14" y="68"/>
                  </a:lnTo>
                  <a:lnTo>
                    <a:pt x="28" y="58"/>
                  </a:lnTo>
                  <a:lnTo>
                    <a:pt x="39" y="49"/>
                  </a:lnTo>
                  <a:lnTo>
                    <a:pt x="51" y="41"/>
                  </a:lnTo>
                  <a:lnTo>
                    <a:pt x="60" y="31"/>
                  </a:lnTo>
                  <a:lnTo>
                    <a:pt x="70" y="23"/>
                  </a:lnTo>
                  <a:lnTo>
                    <a:pt x="79" y="11"/>
                  </a:lnTo>
                  <a:lnTo>
                    <a:pt x="90" y="0"/>
                  </a:lnTo>
                  <a:lnTo>
                    <a:pt x="97" y="3"/>
                  </a:lnTo>
                  <a:lnTo>
                    <a:pt x="105" y="10"/>
                  </a:lnTo>
                  <a:lnTo>
                    <a:pt x="112" y="16"/>
                  </a:lnTo>
                  <a:lnTo>
                    <a:pt x="116" y="1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96" name="Freeform 126"/>
            <p:cNvSpPr>
              <a:spLocks/>
            </p:cNvSpPr>
            <p:nvPr/>
          </p:nvSpPr>
          <p:spPr bwMode="auto">
            <a:xfrm>
              <a:off x="778" y="448"/>
              <a:ext cx="40" cy="21"/>
            </a:xfrm>
            <a:custGeom>
              <a:avLst/>
              <a:gdLst>
                <a:gd name="T0" fmla="*/ 160 w 187"/>
                <a:gd name="T1" fmla="*/ 10 h 73"/>
                <a:gd name="T2" fmla="*/ 166 w 187"/>
                <a:gd name="T3" fmla="*/ 16 h 73"/>
                <a:gd name="T4" fmla="*/ 172 w 187"/>
                <a:gd name="T5" fmla="*/ 22 h 73"/>
                <a:gd name="T6" fmla="*/ 176 w 187"/>
                <a:gd name="T7" fmla="*/ 25 h 73"/>
                <a:gd name="T8" fmla="*/ 178 w 187"/>
                <a:gd name="T9" fmla="*/ 28 h 73"/>
                <a:gd name="T10" fmla="*/ 180 w 187"/>
                <a:gd name="T11" fmla="*/ 33 h 73"/>
                <a:gd name="T12" fmla="*/ 183 w 187"/>
                <a:gd name="T13" fmla="*/ 39 h 73"/>
                <a:gd name="T14" fmla="*/ 184 w 187"/>
                <a:gd name="T15" fmla="*/ 45 h 73"/>
                <a:gd name="T16" fmla="*/ 186 w 187"/>
                <a:gd name="T17" fmla="*/ 52 h 73"/>
                <a:gd name="T18" fmla="*/ 186 w 187"/>
                <a:gd name="T19" fmla="*/ 63 h 73"/>
                <a:gd name="T20" fmla="*/ 187 w 187"/>
                <a:gd name="T21" fmla="*/ 73 h 73"/>
                <a:gd name="T22" fmla="*/ 139 w 187"/>
                <a:gd name="T23" fmla="*/ 65 h 73"/>
                <a:gd name="T24" fmla="*/ 103 w 187"/>
                <a:gd name="T25" fmla="*/ 61 h 73"/>
                <a:gd name="T26" fmla="*/ 76 w 187"/>
                <a:gd name="T27" fmla="*/ 57 h 73"/>
                <a:gd name="T28" fmla="*/ 57 w 187"/>
                <a:gd name="T29" fmla="*/ 55 h 73"/>
                <a:gd name="T30" fmla="*/ 42 w 187"/>
                <a:gd name="T31" fmla="*/ 50 h 73"/>
                <a:gd name="T32" fmla="*/ 30 w 187"/>
                <a:gd name="T33" fmla="*/ 47 h 73"/>
                <a:gd name="T34" fmla="*/ 18 w 187"/>
                <a:gd name="T35" fmla="*/ 42 h 73"/>
                <a:gd name="T36" fmla="*/ 7 w 187"/>
                <a:gd name="T37" fmla="*/ 37 h 73"/>
                <a:gd name="T38" fmla="*/ 4 w 187"/>
                <a:gd name="T39" fmla="*/ 26 h 73"/>
                <a:gd name="T40" fmla="*/ 1 w 187"/>
                <a:gd name="T41" fmla="*/ 20 h 73"/>
                <a:gd name="T42" fmla="*/ 0 w 187"/>
                <a:gd name="T43" fmla="*/ 14 h 73"/>
                <a:gd name="T44" fmla="*/ 0 w 187"/>
                <a:gd name="T45" fmla="*/ 11 h 73"/>
                <a:gd name="T46" fmla="*/ 1 w 187"/>
                <a:gd name="T47" fmla="*/ 5 h 73"/>
                <a:gd name="T48" fmla="*/ 7 w 187"/>
                <a:gd name="T49" fmla="*/ 0 h 73"/>
                <a:gd name="T50" fmla="*/ 24 w 187"/>
                <a:gd name="T51" fmla="*/ 0 h 73"/>
                <a:gd name="T52" fmla="*/ 42 w 187"/>
                <a:gd name="T53" fmla="*/ 1 h 73"/>
                <a:gd name="T54" fmla="*/ 61 w 187"/>
                <a:gd name="T55" fmla="*/ 3 h 73"/>
                <a:gd name="T56" fmla="*/ 80 w 187"/>
                <a:gd name="T57" fmla="*/ 5 h 73"/>
                <a:gd name="T58" fmla="*/ 99 w 187"/>
                <a:gd name="T59" fmla="*/ 6 h 73"/>
                <a:gd name="T60" fmla="*/ 119 w 187"/>
                <a:gd name="T61" fmla="*/ 7 h 73"/>
                <a:gd name="T62" fmla="*/ 139 w 187"/>
                <a:gd name="T63" fmla="*/ 9 h 73"/>
                <a:gd name="T64" fmla="*/ 160 w 187"/>
                <a:gd name="T65"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7" h="73">
                  <a:moveTo>
                    <a:pt x="160" y="10"/>
                  </a:moveTo>
                  <a:lnTo>
                    <a:pt x="166" y="16"/>
                  </a:lnTo>
                  <a:lnTo>
                    <a:pt x="172" y="22"/>
                  </a:lnTo>
                  <a:lnTo>
                    <a:pt x="176" y="25"/>
                  </a:lnTo>
                  <a:lnTo>
                    <a:pt x="178" y="28"/>
                  </a:lnTo>
                  <a:lnTo>
                    <a:pt x="180" y="33"/>
                  </a:lnTo>
                  <a:lnTo>
                    <a:pt x="183" y="39"/>
                  </a:lnTo>
                  <a:lnTo>
                    <a:pt x="184" y="45"/>
                  </a:lnTo>
                  <a:lnTo>
                    <a:pt x="186" y="52"/>
                  </a:lnTo>
                  <a:lnTo>
                    <a:pt x="186" y="63"/>
                  </a:lnTo>
                  <a:lnTo>
                    <a:pt x="187" y="73"/>
                  </a:lnTo>
                  <a:lnTo>
                    <a:pt x="139" y="65"/>
                  </a:lnTo>
                  <a:lnTo>
                    <a:pt x="103" y="61"/>
                  </a:lnTo>
                  <a:lnTo>
                    <a:pt x="76" y="57"/>
                  </a:lnTo>
                  <a:lnTo>
                    <a:pt x="57" y="55"/>
                  </a:lnTo>
                  <a:lnTo>
                    <a:pt x="42" y="50"/>
                  </a:lnTo>
                  <a:lnTo>
                    <a:pt x="30" y="47"/>
                  </a:lnTo>
                  <a:lnTo>
                    <a:pt x="18" y="42"/>
                  </a:lnTo>
                  <a:lnTo>
                    <a:pt x="7" y="37"/>
                  </a:lnTo>
                  <a:lnTo>
                    <a:pt x="4" y="26"/>
                  </a:lnTo>
                  <a:lnTo>
                    <a:pt x="1" y="20"/>
                  </a:lnTo>
                  <a:lnTo>
                    <a:pt x="0" y="14"/>
                  </a:lnTo>
                  <a:lnTo>
                    <a:pt x="0" y="11"/>
                  </a:lnTo>
                  <a:lnTo>
                    <a:pt x="1" y="5"/>
                  </a:lnTo>
                  <a:lnTo>
                    <a:pt x="7" y="0"/>
                  </a:lnTo>
                  <a:lnTo>
                    <a:pt x="24" y="0"/>
                  </a:lnTo>
                  <a:lnTo>
                    <a:pt x="42" y="1"/>
                  </a:lnTo>
                  <a:lnTo>
                    <a:pt x="61" y="3"/>
                  </a:lnTo>
                  <a:lnTo>
                    <a:pt x="80" y="5"/>
                  </a:lnTo>
                  <a:lnTo>
                    <a:pt x="99" y="6"/>
                  </a:lnTo>
                  <a:lnTo>
                    <a:pt x="119" y="7"/>
                  </a:lnTo>
                  <a:lnTo>
                    <a:pt x="139" y="9"/>
                  </a:lnTo>
                  <a:lnTo>
                    <a:pt x="160" y="1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97" name="Freeform 127"/>
            <p:cNvSpPr>
              <a:spLocks/>
            </p:cNvSpPr>
            <p:nvPr/>
          </p:nvSpPr>
          <p:spPr bwMode="auto">
            <a:xfrm>
              <a:off x="693" y="456"/>
              <a:ext cx="27" cy="29"/>
            </a:xfrm>
            <a:custGeom>
              <a:avLst/>
              <a:gdLst>
                <a:gd name="T0" fmla="*/ 125 w 125"/>
                <a:gd name="T1" fmla="*/ 0 h 98"/>
                <a:gd name="T2" fmla="*/ 120 w 125"/>
                <a:gd name="T3" fmla="*/ 20 h 98"/>
                <a:gd name="T4" fmla="*/ 114 w 125"/>
                <a:gd name="T5" fmla="*/ 36 h 98"/>
                <a:gd name="T6" fmla="*/ 106 w 125"/>
                <a:gd name="T7" fmla="*/ 51 h 98"/>
                <a:gd name="T8" fmla="*/ 99 w 125"/>
                <a:gd name="T9" fmla="*/ 62 h 98"/>
                <a:gd name="T10" fmla="*/ 89 w 125"/>
                <a:gd name="T11" fmla="*/ 71 h 98"/>
                <a:gd name="T12" fmla="*/ 81 w 125"/>
                <a:gd name="T13" fmla="*/ 80 h 98"/>
                <a:gd name="T14" fmla="*/ 72 w 125"/>
                <a:gd name="T15" fmla="*/ 87 h 98"/>
                <a:gd name="T16" fmla="*/ 62 w 125"/>
                <a:gd name="T17" fmla="*/ 98 h 98"/>
                <a:gd name="T18" fmla="*/ 55 w 125"/>
                <a:gd name="T19" fmla="*/ 98 h 98"/>
                <a:gd name="T20" fmla="*/ 48 w 125"/>
                <a:gd name="T21" fmla="*/ 98 h 98"/>
                <a:gd name="T22" fmla="*/ 41 w 125"/>
                <a:gd name="T23" fmla="*/ 98 h 98"/>
                <a:gd name="T24" fmla="*/ 34 w 125"/>
                <a:gd name="T25" fmla="*/ 98 h 98"/>
                <a:gd name="T26" fmla="*/ 26 w 125"/>
                <a:gd name="T27" fmla="*/ 98 h 98"/>
                <a:gd name="T28" fmla="*/ 21 w 125"/>
                <a:gd name="T29" fmla="*/ 98 h 98"/>
                <a:gd name="T30" fmla="*/ 13 w 125"/>
                <a:gd name="T31" fmla="*/ 98 h 98"/>
                <a:gd name="T32" fmla="*/ 7 w 125"/>
                <a:gd name="T33" fmla="*/ 98 h 98"/>
                <a:gd name="T34" fmla="*/ 4 w 125"/>
                <a:gd name="T35" fmla="*/ 91 h 98"/>
                <a:gd name="T36" fmla="*/ 2 w 125"/>
                <a:gd name="T37" fmla="*/ 85 h 98"/>
                <a:gd name="T38" fmla="*/ 0 w 125"/>
                <a:gd name="T39" fmla="*/ 78 h 98"/>
                <a:gd name="T40" fmla="*/ 0 w 125"/>
                <a:gd name="T41" fmla="*/ 72 h 98"/>
                <a:gd name="T42" fmla="*/ 0 w 125"/>
                <a:gd name="T43" fmla="*/ 64 h 98"/>
                <a:gd name="T44" fmla="*/ 2 w 125"/>
                <a:gd name="T45" fmla="*/ 54 h 98"/>
                <a:gd name="T46" fmla="*/ 4 w 125"/>
                <a:gd name="T47" fmla="*/ 41 h 98"/>
                <a:gd name="T48" fmla="*/ 7 w 125"/>
                <a:gd name="T49" fmla="*/ 27 h 98"/>
                <a:gd name="T50" fmla="*/ 23 w 125"/>
                <a:gd name="T51" fmla="*/ 23 h 98"/>
                <a:gd name="T52" fmla="*/ 40 w 125"/>
                <a:gd name="T53" fmla="*/ 20 h 98"/>
                <a:gd name="T54" fmla="*/ 54 w 125"/>
                <a:gd name="T55" fmla="*/ 16 h 98"/>
                <a:gd name="T56" fmla="*/ 69 w 125"/>
                <a:gd name="T57" fmla="*/ 13 h 98"/>
                <a:gd name="T58" fmla="*/ 82 w 125"/>
                <a:gd name="T59" fmla="*/ 9 h 98"/>
                <a:gd name="T60" fmla="*/ 96 w 125"/>
                <a:gd name="T61" fmla="*/ 5 h 98"/>
                <a:gd name="T62" fmla="*/ 111 w 125"/>
                <a:gd name="T63" fmla="*/ 2 h 98"/>
                <a:gd name="T64" fmla="*/ 125 w 125"/>
                <a:gd name="T6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5" h="98">
                  <a:moveTo>
                    <a:pt x="125" y="0"/>
                  </a:moveTo>
                  <a:lnTo>
                    <a:pt x="120" y="20"/>
                  </a:lnTo>
                  <a:lnTo>
                    <a:pt x="114" y="36"/>
                  </a:lnTo>
                  <a:lnTo>
                    <a:pt x="106" y="51"/>
                  </a:lnTo>
                  <a:lnTo>
                    <a:pt x="99" y="62"/>
                  </a:lnTo>
                  <a:lnTo>
                    <a:pt x="89" y="71"/>
                  </a:lnTo>
                  <a:lnTo>
                    <a:pt x="81" y="80"/>
                  </a:lnTo>
                  <a:lnTo>
                    <a:pt x="72" y="87"/>
                  </a:lnTo>
                  <a:lnTo>
                    <a:pt x="62" y="98"/>
                  </a:lnTo>
                  <a:lnTo>
                    <a:pt x="55" y="98"/>
                  </a:lnTo>
                  <a:lnTo>
                    <a:pt x="48" y="98"/>
                  </a:lnTo>
                  <a:lnTo>
                    <a:pt x="41" y="98"/>
                  </a:lnTo>
                  <a:lnTo>
                    <a:pt x="34" y="98"/>
                  </a:lnTo>
                  <a:lnTo>
                    <a:pt x="26" y="98"/>
                  </a:lnTo>
                  <a:lnTo>
                    <a:pt x="21" y="98"/>
                  </a:lnTo>
                  <a:lnTo>
                    <a:pt x="13" y="98"/>
                  </a:lnTo>
                  <a:lnTo>
                    <a:pt x="7" y="98"/>
                  </a:lnTo>
                  <a:lnTo>
                    <a:pt x="4" y="91"/>
                  </a:lnTo>
                  <a:lnTo>
                    <a:pt x="2" y="85"/>
                  </a:lnTo>
                  <a:lnTo>
                    <a:pt x="0" y="78"/>
                  </a:lnTo>
                  <a:lnTo>
                    <a:pt x="0" y="72"/>
                  </a:lnTo>
                  <a:lnTo>
                    <a:pt x="0" y="64"/>
                  </a:lnTo>
                  <a:lnTo>
                    <a:pt x="2" y="54"/>
                  </a:lnTo>
                  <a:lnTo>
                    <a:pt x="4" y="41"/>
                  </a:lnTo>
                  <a:lnTo>
                    <a:pt x="7" y="27"/>
                  </a:lnTo>
                  <a:lnTo>
                    <a:pt x="23" y="23"/>
                  </a:lnTo>
                  <a:lnTo>
                    <a:pt x="40" y="20"/>
                  </a:lnTo>
                  <a:lnTo>
                    <a:pt x="54" y="16"/>
                  </a:lnTo>
                  <a:lnTo>
                    <a:pt x="69" y="13"/>
                  </a:lnTo>
                  <a:lnTo>
                    <a:pt x="82" y="9"/>
                  </a:lnTo>
                  <a:lnTo>
                    <a:pt x="96" y="5"/>
                  </a:lnTo>
                  <a:lnTo>
                    <a:pt x="111" y="2"/>
                  </a:lnTo>
                  <a:lnTo>
                    <a:pt x="12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98" name="Freeform 128"/>
            <p:cNvSpPr>
              <a:spLocks/>
            </p:cNvSpPr>
            <p:nvPr/>
          </p:nvSpPr>
          <p:spPr bwMode="auto">
            <a:xfrm>
              <a:off x="676" y="491"/>
              <a:ext cx="83" cy="70"/>
            </a:xfrm>
            <a:custGeom>
              <a:avLst/>
              <a:gdLst>
                <a:gd name="T0" fmla="*/ 383 w 383"/>
                <a:gd name="T1" fmla="*/ 0 h 234"/>
                <a:gd name="T2" fmla="*/ 372 w 383"/>
                <a:gd name="T3" fmla="*/ 30 h 234"/>
                <a:gd name="T4" fmla="*/ 359 w 383"/>
                <a:gd name="T5" fmla="*/ 58 h 234"/>
                <a:gd name="T6" fmla="*/ 342 w 383"/>
                <a:gd name="T7" fmla="*/ 83 h 234"/>
                <a:gd name="T8" fmla="*/ 323 w 383"/>
                <a:gd name="T9" fmla="*/ 108 h 234"/>
                <a:gd name="T10" fmla="*/ 300 w 383"/>
                <a:gd name="T11" fmla="*/ 129 h 234"/>
                <a:gd name="T12" fmla="*/ 277 w 383"/>
                <a:gd name="T13" fmla="*/ 152 h 234"/>
                <a:gd name="T14" fmla="*/ 253 w 383"/>
                <a:gd name="T15" fmla="*/ 174 h 234"/>
                <a:gd name="T16" fmla="*/ 230 w 383"/>
                <a:gd name="T17" fmla="*/ 198 h 234"/>
                <a:gd name="T18" fmla="*/ 196 w 383"/>
                <a:gd name="T19" fmla="*/ 196 h 234"/>
                <a:gd name="T20" fmla="*/ 166 w 383"/>
                <a:gd name="T21" fmla="*/ 199 h 234"/>
                <a:gd name="T22" fmla="*/ 140 w 383"/>
                <a:gd name="T23" fmla="*/ 204 h 234"/>
                <a:gd name="T24" fmla="*/ 117 w 383"/>
                <a:gd name="T25" fmla="*/ 212 h 234"/>
                <a:gd name="T26" fmla="*/ 92 w 383"/>
                <a:gd name="T27" fmla="*/ 219 h 234"/>
                <a:gd name="T28" fmla="*/ 68 w 383"/>
                <a:gd name="T29" fmla="*/ 226 h 234"/>
                <a:gd name="T30" fmla="*/ 38 w 383"/>
                <a:gd name="T31" fmla="*/ 231 h 234"/>
                <a:gd name="T32" fmla="*/ 6 w 383"/>
                <a:gd name="T33" fmla="*/ 234 h 234"/>
                <a:gd name="T34" fmla="*/ 0 w 383"/>
                <a:gd name="T35" fmla="*/ 218 h 234"/>
                <a:gd name="T36" fmla="*/ 0 w 383"/>
                <a:gd name="T37" fmla="*/ 204 h 234"/>
                <a:gd name="T38" fmla="*/ 3 w 383"/>
                <a:gd name="T39" fmla="*/ 187 h 234"/>
                <a:gd name="T40" fmla="*/ 12 w 383"/>
                <a:gd name="T41" fmla="*/ 171 h 234"/>
                <a:gd name="T42" fmla="*/ 22 w 383"/>
                <a:gd name="T43" fmla="*/ 151 h 234"/>
                <a:gd name="T44" fmla="*/ 40 w 383"/>
                <a:gd name="T45" fmla="*/ 129 h 234"/>
                <a:gd name="T46" fmla="*/ 60 w 383"/>
                <a:gd name="T47" fmla="*/ 106 h 234"/>
                <a:gd name="T48" fmla="*/ 86 w 383"/>
                <a:gd name="T49" fmla="*/ 81 h 234"/>
                <a:gd name="T50" fmla="*/ 100 w 383"/>
                <a:gd name="T51" fmla="*/ 82 h 234"/>
                <a:gd name="T52" fmla="*/ 113 w 383"/>
                <a:gd name="T53" fmla="*/ 84 h 234"/>
                <a:gd name="T54" fmla="*/ 126 w 383"/>
                <a:gd name="T55" fmla="*/ 85 h 234"/>
                <a:gd name="T56" fmla="*/ 139 w 383"/>
                <a:gd name="T57" fmla="*/ 88 h 234"/>
                <a:gd name="T58" fmla="*/ 151 w 383"/>
                <a:gd name="T59" fmla="*/ 88 h 234"/>
                <a:gd name="T60" fmla="*/ 162 w 383"/>
                <a:gd name="T61" fmla="*/ 88 h 234"/>
                <a:gd name="T62" fmla="*/ 173 w 383"/>
                <a:gd name="T63" fmla="*/ 88 h 234"/>
                <a:gd name="T64" fmla="*/ 185 w 383"/>
                <a:gd name="T65" fmla="*/ 89 h 234"/>
                <a:gd name="T66" fmla="*/ 191 w 383"/>
                <a:gd name="T67" fmla="*/ 81 h 234"/>
                <a:gd name="T68" fmla="*/ 197 w 383"/>
                <a:gd name="T69" fmla="*/ 73 h 234"/>
                <a:gd name="T70" fmla="*/ 202 w 383"/>
                <a:gd name="T71" fmla="*/ 65 h 234"/>
                <a:gd name="T72" fmla="*/ 207 w 383"/>
                <a:gd name="T73" fmla="*/ 57 h 234"/>
                <a:gd name="T74" fmla="*/ 212 w 383"/>
                <a:gd name="T75" fmla="*/ 49 h 234"/>
                <a:gd name="T76" fmla="*/ 217 w 383"/>
                <a:gd name="T77" fmla="*/ 40 h 234"/>
                <a:gd name="T78" fmla="*/ 223 w 383"/>
                <a:gd name="T79" fmla="*/ 33 h 234"/>
                <a:gd name="T80" fmla="*/ 230 w 383"/>
                <a:gd name="T81" fmla="*/ 26 h 234"/>
                <a:gd name="T82" fmla="*/ 255 w 383"/>
                <a:gd name="T83" fmla="*/ 25 h 234"/>
                <a:gd name="T84" fmla="*/ 277 w 383"/>
                <a:gd name="T85" fmla="*/ 24 h 234"/>
                <a:gd name="T86" fmla="*/ 298 w 383"/>
                <a:gd name="T87" fmla="*/ 21 h 234"/>
                <a:gd name="T88" fmla="*/ 317 w 383"/>
                <a:gd name="T89" fmla="*/ 19 h 234"/>
                <a:gd name="T90" fmla="*/ 333 w 383"/>
                <a:gd name="T91" fmla="*/ 14 h 234"/>
                <a:gd name="T92" fmla="*/ 350 w 383"/>
                <a:gd name="T93" fmla="*/ 11 h 234"/>
                <a:gd name="T94" fmla="*/ 365 w 383"/>
                <a:gd name="T95" fmla="*/ 5 h 234"/>
                <a:gd name="T96" fmla="*/ 383 w 383"/>
                <a:gd name="T97"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3" h="234">
                  <a:moveTo>
                    <a:pt x="383" y="0"/>
                  </a:moveTo>
                  <a:lnTo>
                    <a:pt x="372" y="30"/>
                  </a:lnTo>
                  <a:lnTo>
                    <a:pt x="359" y="58"/>
                  </a:lnTo>
                  <a:lnTo>
                    <a:pt x="342" y="83"/>
                  </a:lnTo>
                  <a:lnTo>
                    <a:pt x="323" y="108"/>
                  </a:lnTo>
                  <a:lnTo>
                    <a:pt x="300" y="129"/>
                  </a:lnTo>
                  <a:lnTo>
                    <a:pt x="277" y="152"/>
                  </a:lnTo>
                  <a:lnTo>
                    <a:pt x="253" y="174"/>
                  </a:lnTo>
                  <a:lnTo>
                    <a:pt x="230" y="198"/>
                  </a:lnTo>
                  <a:lnTo>
                    <a:pt x="196" y="196"/>
                  </a:lnTo>
                  <a:lnTo>
                    <a:pt x="166" y="199"/>
                  </a:lnTo>
                  <a:lnTo>
                    <a:pt x="140" y="204"/>
                  </a:lnTo>
                  <a:lnTo>
                    <a:pt x="117" y="212"/>
                  </a:lnTo>
                  <a:lnTo>
                    <a:pt x="92" y="219"/>
                  </a:lnTo>
                  <a:lnTo>
                    <a:pt x="68" y="226"/>
                  </a:lnTo>
                  <a:lnTo>
                    <a:pt x="38" y="231"/>
                  </a:lnTo>
                  <a:lnTo>
                    <a:pt x="6" y="234"/>
                  </a:lnTo>
                  <a:lnTo>
                    <a:pt x="0" y="218"/>
                  </a:lnTo>
                  <a:lnTo>
                    <a:pt x="0" y="204"/>
                  </a:lnTo>
                  <a:lnTo>
                    <a:pt x="3" y="187"/>
                  </a:lnTo>
                  <a:lnTo>
                    <a:pt x="12" y="171"/>
                  </a:lnTo>
                  <a:lnTo>
                    <a:pt x="22" y="151"/>
                  </a:lnTo>
                  <a:lnTo>
                    <a:pt x="40" y="129"/>
                  </a:lnTo>
                  <a:lnTo>
                    <a:pt x="60" y="106"/>
                  </a:lnTo>
                  <a:lnTo>
                    <a:pt x="86" y="81"/>
                  </a:lnTo>
                  <a:lnTo>
                    <a:pt x="100" y="82"/>
                  </a:lnTo>
                  <a:lnTo>
                    <a:pt x="113" y="84"/>
                  </a:lnTo>
                  <a:lnTo>
                    <a:pt x="126" y="85"/>
                  </a:lnTo>
                  <a:lnTo>
                    <a:pt x="139" y="88"/>
                  </a:lnTo>
                  <a:lnTo>
                    <a:pt x="151" y="88"/>
                  </a:lnTo>
                  <a:lnTo>
                    <a:pt x="162" y="88"/>
                  </a:lnTo>
                  <a:lnTo>
                    <a:pt x="173" y="88"/>
                  </a:lnTo>
                  <a:lnTo>
                    <a:pt x="185" y="89"/>
                  </a:lnTo>
                  <a:lnTo>
                    <a:pt x="191" y="81"/>
                  </a:lnTo>
                  <a:lnTo>
                    <a:pt x="197" y="73"/>
                  </a:lnTo>
                  <a:lnTo>
                    <a:pt x="202" y="65"/>
                  </a:lnTo>
                  <a:lnTo>
                    <a:pt x="207" y="57"/>
                  </a:lnTo>
                  <a:lnTo>
                    <a:pt x="212" y="49"/>
                  </a:lnTo>
                  <a:lnTo>
                    <a:pt x="217" y="40"/>
                  </a:lnTo>
                  <a:lnTo>
                    <a:pt x="223" y="33"/>
                  </a:lnTo>
                  <a:lnTo>
                    <a:pt x="230" y="26"/>
                  </a:lnTo>
                  <a:lnTo>
                    <a:pt x="255" y="25"/>
                  </a:lnTo>
                  <a:lnTo>
                    <a:pt x="277" y="24"/>
                  </a:lnTo>
                  <a:lnTo>
                    <a:pt x="298" y="21"/>
                  </a:lnTo>
                  <a:lnTo>
                    <a:pt x="317" y="19"/>
                  </a:lnTo>
                  <a:lnTo>
                    <a:pt x="333" y="14"/>
                  </a:lnTo>
                  <a:lnTo>
                    <a:pt x="350" y="11"/>
                  </a:lnTo>
                  <a:lnTo>
                    <a:pt x="365" y="5"/>
                  </a:lnTo>
                  <a:lnTo>
                    <a:pt x="383"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99" name="Freeform 129"/>
            <p:cNvSpPr>
              <a:spLocks/>
            </p:cNvSpPr>
            <p:nvPr/>
          </p:nvSpPr>
          <p:spPr bwMode="auto">
            <a:xfrm>
              <a:off x="775" y="499"/>
              <a:ext cx="64" cy="48"/>
            </a:xfrm>
            <a:custGeom>
              <a:avLst/>
              <a:gdLst>
                <a:gd name="T0" fmla="*/ 81 w 297"/>
                <a:gd name="T1" fmla="*/ 0 h 163"/>
                <a:gd name="T2" fmla="*/ 117 w 297"/>
                <a:gd name="T3" fmla="*/ 14 h 163"/>
                <a:gd name="T4" fmla="*/ 146 w 297"/>
                <a:gd name="T5" fmla="*/ 27 h 163"/>
                <a:gd name="T6" fmla="*/ 171 w 297"/>
                <a:gd name="T7" fmla="*/ 38 h 163"/>
                <a:gd name="T8" fmla="*/ 193 w 297"/>
                <a:gd name="T9" fmla="*/ 49 h 163"/>
                <a:gd name="T10" fmla="*/ 212 w 297"/>
                <a:gd name="T11" fmla="*/ 57 h 163"/>
                <a:gd name="T12" fmla="*/ 232 w 297"/>
                <a:gd name="T13" fmla="*/ 66 h 163"/>
                <a:gd name="T14" fmla="*/ 253 w 297"/>
                <a:gd name="T15" fmla="*/ 77 h 163"/>
                <a:gd name="T16" fmla="*/ 279 w 297"/>
                <a:gd name="T17" fmla="*/ 90 h 163"/>
                <a:gd name="T18" fmla="*/ 289 w 297"/>
                <a:gd name="T19" fmla="*/ 100 h 163"/>
                <a:gd name="T20" fmla="*/ 295 w 297"/>
                <a:gd name="T21" fmla="*/ 110 h 163"/>
                <a:gd name="T22" fmla="*/ 295 w 297"/>
                <a:gd name="T23" fmla="*/ 114 h 163"/>
                <a:gd name="T24" fmla="*/ 296 w 297"/>
                <a:gd name="T25" fmla="*/ 122 h 163"/>
                <a:gd name="T26" fmla="*/ 296 w 297"/>
                <a:gd name="T27" fmla="*/ 132 h 163"/>
                <a:gd name="T28" fmla="*/ 297 w 297"/>
                <a:gd name="T29" fmla="*/ 145 h 163"/>
                <a:gd name="T30" fmla="*/ 284 w 297"/>
                <a:gd name="T31" fmla="*/ 149 h 163"/>
                <a:gd name="T32" fmla="*/ 274 w 297"/>
                <a:gd name="T33" fmla="*/ 154 h 163"/>
                <a:gd name="T34" fmla="*/ 265 w 297"/>
                <a:gd name="T35" fmla="*/ 157 h 163"/>
                <a:gd name="T36" fmla="*/ 257 w 297"/>
                <a:gd name="T37" fmla="*/ 160 h 163"/>
                <a:gd name="T38" fmla="*/ 245 w 297"/>
                <a:gd name="T39" fmla="*/ 160 h 163"/>
                <a:gd name="T40" fmla="*/ 231 w 297"/>
                <a:gd name="T41" fmla="*/ 161 h 163"/>
                <a:gd name="T42" fmla="*/ 212 w 297"/>
                <a:gd name="T43" fmla="*/ 161 h 163"/>
                <a:gd name="T44" fmla="*/ 189 w 297"/>
                <a:gd name="T45" fmla="*/ 163 h 163"/>
                <a:gd name="T46" fmla="*/ 157 w 297"/>
                <a:gd name="T47" fmla="*/ 138 h 163"/>
                <a:gd name="T48" fmla="*/ 126 w 297"/>
                <a:gd name="T49" fmla="*/ 121 h 163"/>
                <a:gd name="T50" fmla="*/ 95 w 297"/>
                <a:gd name="T51" fmla="*/ 110 h 163"/>
                <a:gd name="T52" fmla="*/ 68 w 297"/>
                <a:gd name="T53" fmla="*/ 102 h 163"/>
                <a:gd name="T54" fmla="*/ 42 w 297"/>
                <a:gd name="T55" fmla="*/ 90 h 163"/>
                <a:gd name="T56" fmla="*/ 22 w 297"/>
                <a:gd name="T57" fmla="*/ 75 h 163"/>
                <a:gd name="T58" fmla="*/ 8 w 297"/>
                <a:gd name="T59" fmla="*/ 47 h 163"/>
                <a:gd name="T60" fmla="*/ 0 w 297"/>
                <a:gd name="T61" fmla="*/ 10 h 163"/>
                <a:gd name="T62" fmla="*/ 5 w 297"/>
                <a:gd name="T63" fmla="*/ 6 h 163"/>
                <a:gd name="T64" fmla="*/ 11 w 297"/>
                <a:gd name="T65" fmla="*/ 4 h 163"/>
                <a:gd name="T66" fmla="*/ 16 w 297"/>
                <a:gd name="T67" fmla="*/ 1 h 163"/>
                <a:gd name="T68" fmla="*/ 23 w 297"/>
                <a:gd name="T69" fmla="*/ 1 h 163"/>
                <a:gd name="T70" fmla="*/ 31 w 297"/>
                <a:gd name="T71" fmla="*/ 0 h 163"/>
                <a:gd name="T72" fmla="*/ 43 w 297"/>
                <a:gd name="T73" fmla="*/ 0 h 163"/>
                <a:gd name="T74" fmla="*/ 59 w 297"/>
                <a:gd name="T75" fmla="*/ 0 h 163"/>
                <a:gd name="T76" fmla="*/ 81 w 297"/>
                <a:gd name="T7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7" h="163">
                  <a:moveTo>
                    <a:pt x="81" y="0"/>
                  </a:moveTo>
                  <a:lnTo>
                    <a:pt x="117" y="14"/>
                  </a:lnTo>
                  <a:lnTo>
                    <a:pt x="146" y="27"/>
                  </a:lnTo>
                  <a:lnTo>
                    <a:pt x="171" y="38"/>
                  </a:lnTo>
                  <a:lnTo>
                    <a:pt x="193" y="49"/>
                  </a:lnTo>
                  <a:lnTo>
                    <a:pt x="212" y="57"/>
                  </a:lnTo>
                  <a:lnTo>
                    <a:pt x="232" y="66"/>
                  </a:lnTo>
                  <a:lnTo>
                    <a:pt x="253" y="77"/>
                  </a:lnTo>
                  <a:lnTo>
                    <a:pt x="279" y="90"/>
                  </a:lnTo>
                  <a:lnTo>
                    <a:pt x="289" y="100"/>
                  </a:lnTo>
                  <a:lnTo>
                    <a:pt x="295" y="110"/>
                  </a:lnTo>
                  <a:lnTo>
                    <a:pt x="295" y="114"/>
                  </a:lnTo>
                  <a:lnTo>
                    <a:pt x="296" y="122"/>
                  </a:lnTo>
                  <a:lnTo>
                    <a:pt x="296" y="132"/>
                  </a:lnTo>
                  <a:lnTo>
                    <a:pt x="297" y="145"/>
                  </a:lnTo>
                  <a:lnTo>
                    <a:pt x="284" y="149"/>
                  </a:lnTo>
                  <a:lnTo>
                    <a:pt x="274" y="154"/>
                  </a:lnTo>
                  <a:lnTo>
                    <a:pt x="265" y="157"/>
                  </a:lnTo>
                  <a:lnTo>
                    <a:pt x="257" y="160"/>
                  </a:lnTo>
                  <a:lnTo>
                    <a:pt x="245" y="160"/>
                  </a:lnTo>
                  <a:lnTo>
                    <a:pt x="231" y="161"/>
                  </a:lnTo>
                  <a:lnTo>
                    <a:pt x="212" y="161"/>
                  </a:lnTo>
                  <a:lnTo>
                    <a:pt x="189" y="163"/>
                  </a:lnTo>
                  <a:lnTo>
                    <a:pt x="157" y="138"/>
                  </a:lnTo>
                  <a:lnTo>
                    <a:pt x="126" y="121"/>
                  </a:lnTo>
                  <a:lnTo>
                    <a:pt x="95" y="110"/>
                  </a:lnTo>
                  <a:lnTo>
                    <a:pt x="68" y="102"/>
                  </a:lnTo>
                  <a:lnTo>
                    <a:pt x="42" y="90"/>
                  </a:lnTo>
                  <a:lnTo>
                    <a:pt x="22" y="75"/>
                  </a:lnTo>
                  <a:lnTo>
                    <a:pt x="8" y="47"/>
                  </a:lnTo>
                  <a:lnTo>
                    <a:pt x="0" y="10"/>
                  </a:lnTo>
                  <a:lnTo>
                    <a:pt x="5" y="6"/>
                  </a:lnTo>
                  <a:lnTo>
                    <a:pt x="11" y="4"/>
                  </a:lnTo>
                  <a:lnTo>
                    <a:pt x="16" y="1"/>
                  </a:lnTo>
                  <a:lnTo>
                    <a:pt x="23" y="1"/>
                  </a:lnTo>
                  <a:lnTo>
                    <a:pt x="31" y="0"/>
                  </a:lnTo>
                  <a:lnTo>
                    <a:pt x="43" y="0"/>
                  </a:lnTo>
                  <a:lnTo>
                    <a:pt x="59" y="0"/>
                  </a:lnTo>
                  <a:lnTo>
                    <a:pt x="81"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00" name="Freeform 130"/>
            <p:cNvSpPr>
              <a:spLocks/>
            </p:cNvSpPr>
            <p:nvPr/>
          </p:nvSpPr>
          <p:spPr bwMode="auto">
            <a:xfrm>
              <a:off x="775" y="577"/>
              <a:ext cx="78" cy="85"/>
            </a:xfrm>
            <a:custGeom>
              <a:avLst/>
              <a:gdLst>
                <a:gd name="T0" fmla="*/ 99 w 361"/>
                <a:gd name="T1" fmla="*/ 0 h 283"/>
                <a:gd name="T2" fmla="*/ 113 w 361"/>
                <a:gd name="T3" fmla="*/ 43 h 283"/>
                <a:gd name="T4" fmla="*/ 129 w 361"/>
                <a:gd name="T5" fmla="*/ 74 h 283"/>
                <a:gd name="T6" fmla="*/ 143 w 361"/>
                <a:gd name="T7" fmla="*/ 94 h 283"/>
                <a:gd name="T8" fmla="*/ 161 w 361"/>
                <a:gd name="T9" fmla="*/ 109 h 283"/>
                <a:gd name="T10" fmla="*/ 180 w 361"/>
                <a:gd name="T11" fmla="*/ 117 h 283"/>
                <a:gd name="T12" fmla="*/ 203 w 361"/>
                <a:gd name="T13" fmla="*/ 125 h 283"/>
                <a:gd name="T14" fmla="*/ 233 w 361"/>
                <a:gd name="T15" fmla="*/ 133 h 283"/>
                <a:gd name="T16" fmla="*/ 271 w 361"/>
                <a:gd name="T17" fmla="*/ 145 h 283"/>
                <a:gd name="T18" fmla="*/ 274 w 361"/>
                <a:gd name="T19" fmla="*/ 160 h 283"/>
                <a:gd name="T20" fmla="*/ 282 w 361"/>
                <a:gd name="T21" fmla="*/ 176 h 283"/>
                <a:gd name="T22" fmla="*/ 291 w 361"/>
                <a:gd name="T23" fmla="*/ 190 h 283"/>
                <a:gd name="T24" fmla="*/ 303 w 361"/>
                <a:gd name="T25" fmla="*/ 204 h 283"/>
                <a:gd name="T26" fmla="*/ 314 w 361"/>
                <a:gd name="T27" fmla="*/ 215 h 283"/>
                <a:gd name="T28" fmla="*/ 324 w 361"/>
                <a:gd name="T29" fmla="*/ 225 h 283"/>
                <a:gd name="T30" fmla="*/ 333 w 361"/>
                <a:gd name="T31" fmla="*/ 235 h 283"/>
                <a:gd name="T32" fmla="*/ 342 w 361"/>
                <a:gd name="T33" fmla="*/ 243 h 283"/>
                <a:gd name="T34" fmla="*/ 354 w 361"/>
                <a:gd name="T35" fmla="*/ 257 h 283"/>
                <a:gd name="T36" fmla="*/ 361 w 361"/>
                <a:gd name="T37" fmla="*/ 268 h 283"/>
                <a:gd name="T38" fmla="*/ 361 w 361"/>
                <a:gd name="T39" fmla="*/ 275 h 283"/>
                <a:gd name="T40" fmla="*/ 359 w 361"/>
                <a:gd name="T41" fmla="*/ 281 h 283"/>
                <a:gd name="T42" fmla="*/ 350 w 361"/>
                <a:gd name="T43" fmla="*/ 282 h 283"/>
                <a:gd name="T44" fmla="*/ 341 w 361"/>
                <a:gd name="T45" fmla="*/ 283 h 283"/>
                <a:gd name="T46" fmla="*/ 328 w 361"/>
                <a:gd name="T47" fmla="*/ 281 h 283"/>
                <a:gd name="T48" fmla="*/ 316 w 361"/>
                <a:gd name="T49" fmla="*/ 280 h 283"/>
                <a:gd name="T50" fmla="*/ 268 w 361"/>
                <a:gd name="T51" fmla="*/ 256 h 283"/>
                <a:gd name="T52" fmla="*/ 217 w 361"/>
                <a:gd name="T53" fmla="*/ 235 h 283"/>
                <a:gd name="T54" fmla="*/ 165 w 361"/>
                <a:gd name="T55" fmla="*/ 212 h 283"/>
                <a:gd name="T56" fmla="*/ 117 w 361"/>
                <a:gd name="T57" fmla="*/ 187 h 283"/>
                <a:gd name="T58" fmla="*/ 72 w 361"/>
                <a:gd name="T59" fmla="*/ 155 h 283"/>
                <a:gd name="T60" fmla="*/ 36 w 361"/>
                <a:gd name="T61" fmla="*/ 117 h 283"/>
                <a:gd name="T62" fmla="*/ 11 w 361"/>
                <a:gd name="T63" fmla="*/ 69 h 283"/>
                <a:gd name="T64" fmla="*/ 0 w 361"/>
                <a:gd name="T65" fmla="*/ 9 h 283"/>
                <a:gd name="T66" fmla="*/ 13 w 361"/>
                <a:gd name="T67" fmla="*/ 8 h 283"/>
                <a:gd name="T68" fmla="*/ 26 w 361"/>
                <a:gd name="T69" fmla="*/ 7 h 283"/>
                <a:gd name="T70" fmla="*/ 40 w 361"/>
                <a:gd name="T71" fmla="*/ 6 h 283"/>
                <a:gd name="T72" fmla="*/ 53 w 361"/>
                <a:gd name="T73" fmla="*/ 5 h 283"/>
                <a:gd name="T74" fmla="*/ 64 w 361"/>
                <a:gd name="T75" fmla="*/ 2 h 283"/>
                <a:gd name="T76" fmla="*/ 76 w 361"/>
                <a:gd name="T77" fmla="*/ 1 h 283"/>
                <a:gd name="T78" fmla="*/ 87 w 361"/>
                <a:gd name="T79" fmla="*/ 0 h 283"/>
                <a:gd name="T80" fmla="*/ 99 w 361"/>
                <a:gd name="T81"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1" h="283">
                  <a:moveTo>
                    <a:pt x="99" y="0"/>
                  </a:moveTo>
                  <a:lnTo>
                    <a:pt x="113" y="43"/>
                  </a:lnTo>
                  <a:lnTo>
                    <a:pt x="129" y="74"/>
                  </a:lnTo>
                  <a:lnTo>
                    <a:pt x="143" y="94"/>
                  </a:lnTo>
                  <a:lnTo>
                    <a:pt x="161" y="109"/>
                  </a:lnTo>
                  <a:lnTo>
                    <a:pt x="180" y="117"/>
                  </a:lnTo>
                  <a:lnTo>
                    <a:pt x="203" y="125"/>
                  </a:lnTo>
                  <a:lnTo>
                    <a:pt x="233" y="133"/>
                  </a:lnTo>
                  <a:lnTo>
                    <a:pt x="271" y="145"/>
                  </a:lnTo>
                  <a:lnTo>
                    <a:pt x="274" y="160"/>
                  </a:lnTo>
                  <a:lnTo>
                    <a:pt x="282" y="176"/>
                  </a:lnTo>
                  <a:lnTo>
                    <a:pt x="291" y="190"/>
                  </a:lnTo>
                  <a:lnTo>
                    <a:pt x="303" y="204"/>
                  </a:lnTo>
                  <a:lnTo>
                    <a:pt x="314" y="215"/>
                  </a:lnTo>
                  <a:lnTo>
                    <a:pt x="324" y="225"/>
                  </a:lnTo>
                  <a:lnTo>
                    <a:pt x="333" y="235"/>
                  </a:lnTo>
                  <a:lnTo>
                    <a:pt x="342" y="243"/>
                  </a:lnTo>
                  <a:lnTo>
                    <a:pt x="354" y="257"/>
                  </a:lnTo>
                  <a:lnTo>
                    <a:pt x="361" y="268"/>
                  </a:lnTo>
                  <a:lnTo>
                    <a:pt x="361" y="275"/>
                  </a:lnTo>
                  <a:lnTo>
                    <a:pt x="359" y="281"/>
                  </a:lnTo>
                  <a:lnTo>
                    <a:pt x="350" y="282"/>
                  </a:lnTo>
                  <a:lnTo>
                    <a:pt x="341" y="283"/>
                  </a:lnTo>
                  <a:lnTo>
                    <a:pt x="328" y="281"/>
                  </a:lnTo>
                  <a:lnTo>
                    <a:pt x="316" y="280"/>
                  </a:lnTo>
                  <a:lnTo>
                    <a:pt x="268" y="256"/>
                  </a:lnTo>
                  <a:lnTo>
                    <a:pt x="217" y="235"/>
                  </a:lnTo>
                  <a:lnTo>
                    <a:pt x="165" y="212"/>
                  </a:lnTo>
                  <a:lnTo>
                    <a:pt x="117" y="187"/>
                  </a:lnTo>
                  <a:lnTo>
                    <a:pt x="72" y="155"/>
                  </a:lnTo>
                  <a:lnTo>
                    <a:pt x="36" y="117"/>
                  </a:lnTo>
                  <a:lnTo>
                    <a:pt x="11" y="69"/>
                  </a:lnTo>
                  <a:lnTo>
                    <a:pt x="0" y="9"/>
                  </a:lnTo>
                  <a:lnTo>
                    <a:pt x="13" y="8"/>
                  </a:lnTo>
                  <a:lnTo>
                    <a:pt x="26" y="7"/>
                  </a:lnTo>
                  <a:lnTo>
                    <a:pt x="40" y="6"/>
                  </a:lnTo>
                  <a:lnTo>
                    <a:pt x="53" y="5"/>
                  </a:lnTo>
                  <a:lnTo>
                    <a:pt x="64" y="2"/>
                  </a:lnTo>
                  <a:lnTo>
                    <a:pt x="76" y="1"/>
                  </a:lnTo>
                  <a:lnTo>
                    <a:pt x="87" y="0"/>
                  </a:lnTo>
                  <a:lnTo>
                    <a:pt x="9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01" name="Freeform 131"/>
            <p:cNvSpPr>
              <a:spLocks/>
            </p:cNvSpPr>
            <p:nvPr/>
          </p:nvSpPr>
          <p:spPr bwMode="auto">
            <a:xfrm>
              <a:off x="658" y="579"/>
              <a:ext cx="99" cy="33"/>
            </a:xfrm>
            <a:custGeom>
              <a:avLst/>
              <a:gdLst>
                <a:gd name="T0" fmla="*/ 441 w 458"/>
                <a:gd name="T1" fmla="*/ 19 h 109"/>
                <a:gd name="T2" fmla="*/ 450 w 458"/>
                <a:gd name="T3" fmla="*/ 29 h 109"/>
                <a:gd name="T4" fmla="*/ 456 w 458"/>
                <a:gd name="T5" fmla="*/ 39 h 109"/>
                <a:gd name="T6" fmla="*/ 458 w 458"/>
                <a:gd name="T7" fmla="*/ 51 h 109"/>
                <a:gd name="T8" fmla="*/ 456 w 458"/>
                <a:gd name="T9" fmla="*/ 64 h 109"/>
                <a:gd name="T10" fmla="*/ 453 w 458"/>
                <a:gd name="T11" fmla="*/ 75 h 109"/>
                <a:gd name="T12" fmla="*/ 448 w 458"/>
                <a:gd name="T13" fmla="*/ 87 h 109"/>
                <a:gd name="T14" fmla="*/ 443 w 458"/>
                <a:gd name="T15" fmla="*/ 98 h 109"/>
                <a:gd name="T16" fmla="*/ 441 w 458"/>
                <a:gd name="T17" fmla="*/ 109 h 109"/>
                <a:gd name="T18" fmla="*/ 386 w 458"/>
                <a:gd name="T19" fmla="*/ 106 h 109"/>
                <a:gd name="T20" fmla="*/ 333 w 458"/>
                <a:gd name="T21" fmla="*/ 107 h 109"/>
                <a:gd name="T22" fmla="*/ 280 w 458"/>
                <a:gd name="T23" fmla="*/ 107 h 109"/>
                <a:gd name="T24" fmla="*/ 226 w 458"/>
                <a:gd name="T25" fmla="*/ 108 h 109"/>
                <a:gd name="T26" fmla="*/ 170 w 458"/>
                <a:gd name="T27" fmla="*/ 107 h 109"/>
                <a:gd name="T28" fmla="*/ 116 w 458"/>
                <a:gd name="T29" fmla="*/ 103 h 109"/>
                <a:gd name="T30" fmla="*/ 58 w 458"/>
                <a:gd name="T31" fmla="*/ 95 h 109"/>
                <a:gd name="T32" fmla="*/ 0 w 458"/>
                <a:gd name="T33" fmla="*/ 82 h 109"/>
                <a:gd name="T34" fmla="*/ 16 w 458"/>
                <a:gd name="T35" fmla="*/ 42 h 109"/>
                <a:gd name="T36" fmla="*/ 60 w 458"/>
                <a:gd name="T37" fmla="*/ 18 h 109"/>
                <a:gd name="T38" fmla="*/ 119 w 458"/>
                <a:gd name="T39" fmla="*/ 4 h 109"/>
                <a:gd name="T40" fmla="*/ 192 w 458"/>
                <a:gd name="T41" fmla="*/ 0 h 109"/>
                <a:gd name="T42" fmla="*/ 267 w 458"/>
                <a:gd name="T43" fmla="*/ 1 h 109"/>
                <a:gd name="T44" fmla="*/ 338 w 458"/>
                <a:gd name="T45" fmla="*/ 7 h 109"/>
                <a:gd name="T46" fmla="*/ 398 w 458"/>
                <a:gd name="T47" fmla="*/ 13 h 109"/>
                <a:gd name="T48" fmla="*/ 441 w 458"/>
                <a:gd name="T49" fmla="*/ 1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8" h="109">
                  <a:moveTo>
                    <a:pt x="441" y="19"/>
                  </a:moveTo>
                  <a:lnTo>
                    <a:pt x="450" y="29"/>
                  </a:lnTo>
                  <a:lnTo>
                    <a:pt x="456" y="39"/>
                  </a:lnTo>
                  <a:lnTo>
                    <a:pt x="458" y="51"/>
                  </a:lnTo>
                  <a:lnTo>
                    <a:pt x="456" y="64"/>
                  </a:lnTo>
                  <a:lnTo>
                    <a:pt x="453" y="75"/>
                  </a:lnTo>
                  <a:lnTo>
                    <a:pt x="448" y="87"/>
                  </a:lnTo>
                  <a:lnTo>
                    <a:pt x="443" y="98"/>
                  </a:lnTo>
                  <a:lnTo>
                    <a:pt x="441" y="109"/>
                  </a:lnTo>
                  <a:lnTo>
                    <a:pt x="386" y="106"/>
                  </a:lnTo>
                  <a:lnTo>
                    <a:pt x="333" y="107"/>
                  </a:lnTo>
                  <a:lnTo>
                    <a:pt x="280" y="107"/>
                  </a:lnTo>
                  <a:lnTo>
                    <a:pt x="226" y="108"/>
                  </a:lnTo>
                  <a:lnTo>
                    <a:pt x="170" y="107"/>
                  </a:lnTo>
                  <a:lnTo>
                    <a:pt x="116" y="103"/>
                  </a:lnTo>
                  <a:lnTo>
                    <a:pt x="58" y="95"/>
                  </a:lnTo>
                  <a:lnTo>
                    <a:pt x="0" y="82"/>
                  </a:lnTo>
                  <a:lnTo>
                    <a:pt x="16" y="42"/>
                  </a:lnTo>
                  <a:lnTo>
                    <a:pt x="60" y="18"/>
                  </a:lnTo>
                  <a:lnTo>
                    <a:pt x="119" y="4"/>
                  </a:lnTo>
                  <a:lnTo>
                    <a:pt x="192" y="0"/>
                  </a:lnTo>
                  <a:lnTo>
                    <a:pt x="267" y="1"/>
                  </a:lnTo>
                  <a:lnTo>
                    <a:pt x="338" y="7"/>
                  </a:lnTo>
                  <a:lnTo>
                    <a:pt x="398" y="13"/>
                  </a:lnTo>
                  <a:lnTo>
                    <a:pt x="441" y="1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02" name="Freeform 132"/>
            <p:cNvSpPr>
              <a:spLocks/>
            </p:cNvSpPr>
            <p:nvPr/>
          </p:nvSpPr>
          <p:spPr bwMode="auto">
            <a:xfrm>
              <a:off x="746" y="639"/>
              <a:ext cx="12" cy="8"/>
            </a:xfrm>
            <a:custGeom>
              <a:avLst/>
              <a:gdLst>
                <a:gd name="T0" fmla="*/ 55 w 55"/>
                <a:gd name="T1" fmla="*/ 0 h 27"/>
                <a:gd name="T2" fmla="*/ 55 w 55"/>
                <a:gd name="T3" fmla="*/ 9 h 27"/>
                <a:gd name="T4" fmla="*/ 55 w 55"/>
                <a:gd name="T5" fmla="*/ 16 h 27"/>
                <a:gd name="T6" fmla="*/ 55 w 55"/>
                <a:gd name="T7" fmla="*/ 21 h 27"/>
                <a:gd name="T8" fmla="*/ 55 w 55"/>
                <a:gd name="T9" fmla="*/ 27 h 27"/>
                <a:gd name="T10" fmla="*/ 36 w 55"/>
                <a:gd name="T11" fmla="*/ 26 h 27"/>
                <a:gd name="T12" fmla="*/ 23 w 55"/>
                <a:gd name="T13" fmla="*/ 26 h 27"/>
                <a:gd name="T14" fmla="*/ 12 w 55"/>
                <a:gd name="T15" fmla="*/ 26 h 27"/>
                <a:gd name="T16" fmla="*/ 6 w 55"/>
                <a:gd name="T17" fmla="*/ 26 h 27"/>
                <a:gd name="T18" fmla="*/ 0 w 55"/>
                <a:gd name="T19" fmla="*/ 22 h 27"/>
                <a:gd name="T20" fmla="*/ 0 w 55"/>
                <a:gd name="T21" fmla="*/ 17 h 27"/>
                <a:gd name="T22" fmla="*/ 6 w 55"/>
                <a:gd name="T23" fmla="*/ 16 h 27"/>
                <a:gd name="T24" fmla="*/ 13 w 55"/>
                <a:gd name="T25" fmla="*/ 15 h 27"/>
                <a:gd name="T26" fmla="*/ 20 w 55"/>
                <a:gd name="T27" fmla="*/ 13 h 27"/>
                <a:gd name="T28" fmla="*/ 27 w 55"/>
                <a:gd name="T29" fmla="*/ 11 h 27"/>
                <a:gd name="T30" fmla="*/ 33 w 55"/>
                <a:gd name="T31" fmla="*/ 8 h 27"/>
                <a:gd name="T32" fmla="*/ 41 w 55"/>
                <a:gd name="T33" fmla="*/ 5 h 27"/>
                <a:gd name="T34" fmla="*/ 48 w 55"/>
                <a:gd name="T35" fmla="*/ 2 h 27"/>
                <a:gd name="T36" fmla="*/ 55 w 55"/>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7">
                  <a:moveTo>
                    <a:pt x="55" y="0"/>
                  </a:moveTo>
                  <a:lnTo>
                    <a:pt x="55" y="9"/>
                  </a:lnTo>
                  <a:lnTo>
                    <a:pt x="55" y="16"/>
                  </a:lnTo>
                  <a:lnTo>
                    <a:pt x="55" y="21"/>
                  </a:lnTo>
                  <a:lnTo>
                    <a:pt x="55" y="27"/>
                  </a:lnTo>
                  <a:lnTo>
                    <a:pt x="36" y="26"/>
                  </a:lnTo>
                  <a:lnTo>
                    <a:pt x="23" y="26"/>
                  </a:lnTo>
                  <a:lnTo>
                    <a:pt x="12" y="26"/>
                  </a:lnTo>
                  <a:lnTo>
                    <a:pt x="6" y="26"/>
                  </a:lnTo>
                  <a:lnTo>
                    <a:pt x="0" y="22"/>
                  </a:lnTo>
                  <a:lnTo>
                    <a:pt x="0" y="17"/>
                  </a:lnTo>
                  <a:lnTo>
                    <a:pt x="6" y="16"/>
                  </a:lnTo>
                  <a:lnTo>
                    <a:pt x="13" y="15"/>
                  </a:lnTo>
                  <a:lnTo>
                    <a:pt x="20" y="13"/>
                  </a:lnTo>
                  <a:lnTo>
                    <a:pt x="27" y="11"/>
                  </a:lnTo>
                  <a:lnTo>
                    <a:pt x="33" y="8"/>
                  </a:lnTo>
                  <a:lnTo>
                    <a:pt x="41" y="5"/>
                  </a:lnTo>
                  <a:lnTo>
                    <a:pt x="48" y="2"/>
                  </a:lnTo>
                  <a:lnTo>
                    <a:pt x="55"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03" name="Freeform 133"/>
            <p:cNvSpPr>
              <a:spLocks/>
            </p:cNvSpPr>
            <p:nvPr/>
          </p:nvSpPr>
          <p:spPr bwMode="auto">
            <a:xfrm>
              <a:off x="652" y="635"/>
              <a:ext cx="90" cy="44"/>
            </a:xfrm>
            <a:custGeom>
              <a:avLst/>
              <a:gdLst>
                <a:gd name="T0" fmla="*/ 189 w 414"/>
                <a:gd name="T1" fmla="*/ 12 h 147"/>
                <a:gd name="T2" fmla="*/ 201 w 414"/>
                <a:gd name="T3" fmla="*/ 15 h 147"/>
                <a:gd name="T4" fmla="*/ 217 w 414"/>
                <a:gd name="T5" fmla="*/ 15 h 147"/>
                <a:gd name="T6" fmla="*/ 236 w 414"/>
                <a:gd name="T7" fmla="*/ 13 h 147"/>
                <a:gd name="T8" fmla="*/ 258 w 414"/>
                <a:gd name="T9" fmla="*/ 10 h 147"/>
                <a:gd name="T10" fmla="*/ 279 w 414"/>
                <a:gd name="T11" fmla="*/ 4 h 147"/>
                <a:gd name="T12" fmla="*/ 302 w 414"/>
                <a:gd name="T13" fmla="*/ 2 h 147"/>
                <a:gd name="T14" fmla="*/ 323 w 414"/>
                <a:gd name="T15" fmla="*/ 0 h 147"/>
                <a:gd name="T16" fmla="*/ 342 w 414"/>
                <a:gd name="T17" fmla="*/ 2 h 147"/>
                <a:gd name="T18" fmla="*/ 357 w 414"/>
                <a:gd name="T19" fmla="*/ 6 h 147"/>
                <a:gd name="T20" fmla="*/ 372 w 414"/>
                <a:gd name="T21" fmla="*/ 13 h 147"/>
                <a:gd name="T22" fmla="*/ 384 w 414"/>
                <a:gd name="T23" fmla="*/ 20 h 147"/>
                <a:gd name="T24" fmla="*/ 394 w 414"/>
                <a:gd name="T25" fmla="*/ 28 h 147"/>
                <a:gd name="T26" fmla="*/ 401 w 414"/>
                <a:gd name="T27" fmla="*/ 34 h 147"/>
                <a:gd name="T28" fmla="*/ 408 w 414"/>
                <a:gd name="T29" fmla="*/ 41 h 147"/>
                <a:gd name="T30" fmla="*/ 412 w 414"/>
                <a:gd name="T31" fmla="*/ 45 h 147"/>
                <a:gd name="T32" fmla="*/ 414 w 414"/>
                <a:gd name="T33" fmla="*/ 47 h 147"/>
                <a:gd name="T34" fmla="*/ 380 w 414"/>
                <a:gd name="T35" fmla="*/ 64 h 147"/>
                <a:gd name="T36" fmla="*/ 350 w 414"/>
                <a:gd name="T37" fmla="*/ 77 h 147"/>
                <a:gd name="T38" fmla="*/ 324 w 414"/>
                <a:gd name="T39" fmla="*/ 85 h 147"/>
                <a:gd name="T40" fmla="*/ 299 w 414"/>
                <a:gd name="T41" fmla="*/ 90 h 147"/>
                <a:gd name="T42" fmla="*/ 273 w 414"/>
                <a:gd name="T43" fmla="*/ 89 h 147"/>
                <a:gd name="T44" fmla="*/ 244 w 414"/>
                <a:gd name="T45" fmla="*/ 84 h 147"/>
                <a:gd name="T46" fmla="*/ 210 w 414"/>
                <a:gd name="T47" fmla="*/ 76 h 147"/>
                <a:gd name="T48" fmla="*/ 171 w 414"/>
                <a:gd name="T49" fmla="*/ 65 h 147"/>
                <a:gd name="T50" fmla="*/ 162 w 414"/>
                <a:gd name="T51" fmla="*/ 79 h 147"/>
                <a:gd name="T52" fmla="*/ 155 w 414"/>
                <a:gd name="T53" fmla="*/ 93 h 147"/>
                <a:gd name="T54" fmla="*/ 150 w 414"/>
                <a:gd name="T55" fmla="*/ 104 h 147"/>
                <a:gd name="T56" fmla="*/ 146 w 414"/>
                <a:gd name="T57" fmla="*/ 115 h 147"/>
                <a:gd name="T58" fmla="*/ 139 w 414"/>
                <a:gd name="T59" fmla="*/ 123 h 147"/>
                <a:gd name="T60" fmla="*/ 132 w 414"/>
                <a:gd name="T61" fmla="*/ 131 h 147"/>
                <a:gd name="T62" fmla="*/ 121 w 414"/>
                <a:gd name="T63" fmla="*/ 138 h 147"/>
                <a:gd name="T64" fmla="*/ 108 w 414"/>
                <a:gd name="T65" fmla="*/ 147 h 147"/>
                <a:gd name="T66" fmla="*/ 98 w 414"/>
                <a:gd name="T67" fmla="*/ 136 h 147"/>
                <a:gd name="T68" fmla="*/ 88 w 414"/>
                <a:gd name="T69" fmla="*/ 125 h 147"/>
                <a:gd name="T70" fmla="*/ 78 w 414"/>
                <a:gd name="T71" fmla="*/ 116 h 147"/>
                <a:gd name="T72" fmla="*/ 67 w 414"/>
                <a:gd name="T73" fmla="*/ 109 h 147"/>
                <a:gd name="T74" fmla="*/ 54 w 414"/>
                <a:gd name="T75" fmla="*/ 100 h 147"/>
                <a:gd name="T76" fmla="*/ 38 w 414"/>
                <a:gd name="T77" fmla="*/ 96 h 147"/>
                <a:gd name="T78" fmla="*/ 21 w 414"/>
                <a:gd name="T79" fmla="*/ 92 h 147"/>
                <a:gd name="T80" fmla="*/ 0 w 414"/>
                <a:gd name="T81" fmla="*/ 92 h 147"/>
                <a:gd name="T82" fmla="*/ 10 w 414"/>
                <a:gd name="T83" fmla="*/ 70 h 147"/>
                <a:gd name="T84" fmla="*/ 29 w 414"/>
                <a:gd name="T85" fmla="*/ 52 h 147"/>
                <a:gd name="T86" fmla="*/ 53 w 414"/>
                <a:gd name="T87" fmla="*/ 38 h 147"/>
                <a:gd name="T88" fmla="*/ 81 w 414"/>
                <a:gd name="T89" fmla="*/ 28 h 147"/>
                <a:gd name="T90" fmla="*/ 110 w 414"/>
                <a:gd name="T91" fmla="*/ 19 h 147"/>
                <a:gd name="T92" fmla="*/ 138 w 414"/>
                <a:gd name="T93" fmla="*/ 14 h 147"/>
                <a:gd name="T94" fmla="*/ 165 w 414"/>
                <a:gd name="T95" fmla="*/ 12 h 147"/>
                <a:gd name="T96" fmla="*/ 189 w 414"/>
                <a:gd name="T97" fmla="*/ 1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4" h="147">
                  <a:moveTo>
                    <a:pt x="189" y="12"/>
                  </a:moveTo>
                  <a:lnTo>
                    <a:pt x="201" y="15"/>
                  </a:lnTo>
                  <a:lnTo>
                    <a:pt x="217" y="15"/>
                  </a:lnTo>
                  <a:lnTo>
                    <a:pt x="236" y="13"/>
                  </a:lnTo>
                  <a:lnTo>
                    <a:pt x="258" y="10"/>
                  </a:lnTo>
                  <a:lnTo>
                    <a:pt x="279" y="4"/>
                  </a:lnTo>
                  <a:lnTo>
                    <a:pt x="302" y="2"/>
                  </a:lnTo>
                  <a:lnTo>
                    <a:pt x="323" y="0"/>
                  </a:lnTo>
                  <a:lnTo>
                    <a:pt x="342" y="2"/>
                  </a:lnTo>
                  <a:lnTo>
                    <a:pt x="357" y="6"/>
                  </a:lnTo>
                  <a:lnTo>
                    <a:pt x="372" y="13"/>
                  </a:lnTo>
                  <a:lnTo>
                    <a:pt x="384" y="20"/>
                  </a:lnTo>
                  <a:lnTo>
                    <a:pt x="394" y="28"/>
                  </a:lnTo>
                  <a:lnTo>
                    <a:pt x="401" y="34"/>
                  </a:lnTo>
                  <a:lnTo>
                    <a:pt x="408" y="41"/>
                  </a:lnTo>
                  <a:lnTo>
                    <a:pt x="412" y="45"/>
                  </a:lnTo>
                  <a:lnTo>
                    <a:pt x="414" y="47"/>
                  </a:lnTo>
                  <a:lnTo>
                    <a:pt x="380" y="64"/>
                  </a:lnTo>
                  <a:lnTo>
                    <a:pt x="350" y="77"/>
                  </a:lnTo>
                  <a:lnTo>
                    <a:pt x="324" y="85"/>
                  </a:lnTo>
                  <a:lnTo>
                    <a:pt x="299" y="90"/>
                  </a:lnTo>
                  <a:lnTo>
                    <a:pt x="273" y="89"/>
                  </a:lnTo>
                  <a:lnTo>
                    <a:pt x="244" y="84"/>
                  </a:lnTo>
                  <a:lnTo>
                    <a:pt x="210" y="76"/>
                  </a:lnTo>
                  <a:lnTo>
                    <a:pt x="171" y="65"/>
                  </a:lnTo>
                  <a:lnTo>
                    <a:pt x="162" y="79"/>
                  </a:lnTo>
                  <a:lnTo>
                    <a:pt x="155" y="93"/>
                  </a:lnTo>
                  <a:lnTo>
                    <a:pt x="150" y="104"/>
                  </a:lnTo>
                  <a:lnTo>
                    <a:pt x="146" y="115"/>
                  </a:lnTo>
                  <a:lnTo>
                    <a:pt x="139" y="123"/>
                  </a:lnTo>
                  <a:lnTo>
                    <a:pt x="132" y="131"/>
                  </a:lnTo>
                  <a:lnTo>
                    <a:pt x="121" y="138"/>
                  </a:lnTo>
                  <a:lnTo>
                    <a:pt x="108" y="147"/>
                  </a:lnTo>
                  <a:lnTo>
                    <a:pt x="98" y="136"/>
                  </a:lnTo>
                  <a:lnTo>
                    <a:pt x="88" y="125"/>
                  </a:lnTo>
                  <a:lnTo>
                    <a:pt x="78" y="116"/>
                  </a:lnTo>
                  <a:lnTo>
                    <a:pt x="67" y="109"/>
                  </a:lnTo>
                  <a:lnTo>
                    <a:pt x="54" y="100"/>
                  </a:lnTo>
                  <a:lnTo>
                    <a:pt x="38" y="96"/>
                  </a:lnTo>
                  <a:lnTo>
                    <a:pt x="21" y="92"/>
                  </a:lnTo>
                  <a:lnTo>
                    <a:pt x="0" y="92"/>
                  </a:lnTo>
                  <a:lnTo>
                    <a:pt x="10" y="70"/>
                  </a:lnTo>
                  <a:lnTo>
                    <a:pt x="29" y="52"/>
                  </a:lnTo>
                  <a:lnTo>
                    <a:pt x="53" y="38"/>
                  </a:lnTo>
                  <a:lnTo>
                    <a:pt x="81" y="28"/>
                  </a:lnTo>
                  <a:lnTo>
                    <a:pt x="110" y="19"/>
                  </a:lnTo>
                  <a:lnTo>
                    <a:pt x="138" y="14"/>
                  </a:lnTo>
                  <a:lnTo>
                    <a:pt x="165" y="12"/>
                  </a:lnTo>
                  <a:lnTo>
                    <a:pt x="189" y="12"/>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04" name="Freeform 134"/>
            <p:cNvSpPr>
              <a:spLocks/>
            </p:cNvSpPr>
            <p:nvPr/>
          </p:nvSpPr>
          <p:spPr bwMode="auto">
            <a:xfrm>
              <a:off x="701" y="663"/>
              <a:ext cx="58" cy="70"/>
            </a:xfrm>
            <a:custGeom>
              <a:avLst/>
              <a:gdLst>
                <a:gd name="T0" fmla="*/ 269 w 269"/>
                <a:gd name="T1" fmla="*/ 0 h 236"/>
                <a:gd name="T2" fmla="*/ 267 w 269"/>
                <a:gd name="T3" fmla="*/ 48 h 236"/>
                <a:gd name="T4" fmla="*/ 263 w 269"/>
                <a:gd name="T5" fmla="*/ 86 h 236"/>
                <a:gd name="T6" fmla="*/ 256 w 269"/>
                <a:gd name="T7" fmla="*/ 115 h 236"/>
                <a:gd name="T8" fmla="*/ 247 w 269"/>
                <a:gd name="T9" fmla="*/ 140 h 236"/>
                <a:gd name="T10" fmla="*/ 232 w 269"/>
                <a:gd name="T11" fmla="*/ 161 h 236"/>
                <a:gd name="T12" fmla="*/ 216 w 269"/>
                <a:gd name="T13" fmla="*/ 183 h 236"/>
                <a:gd name="T14" fmla="*/ 194 w 269"/>
                <a:gd name="T15" fmla="*/ 205 h 236"/>
                <a:gd name="T16" fmla="*/ 171 w 269"/>
                <a:gd name="T17" fmla="*/ 234 h 236"/>
                <a:gd name="T18" fmla="*/ 165 w 269"/>
                <a:gd name="T19" fmla="*/ 235 h 236"/>
                <a:gd name="T20" fmla="*/ 155 w 269"/>
                <a:gd name="T21" fmla="*/ 236 h 236"/>
                <a:gd name="T22" fmla="*/ 142 w 269"/>
                <a:gd name="T23" fmla="*/ 234 h 236"/>
                <a:gd name="T24" fmla="*/ 127 w 269"/>
                <a:gd name="T25" fmla="*/ 231 h 236"/>
                <a:gd name="T26" fmla="*/ 105 w 269"/>
                <a:gd name="T27" fmla="*/ 227 h 236"/>
                <a:gd name="T28" fmla="*/ 80 w 269"/>
                <a:gd name="T29" fmla="*/ 223 h 236"/>
                <a:gd name="T30" fmla="*/ 51 w 269"/>
                <a:gd name="T31" fmla="*/ 220 h 236"/>
                <a:gd name="T32" fmla="*/ 18 w 269"/>
                <a:gd name="T33" fmla="*/ 216 h 236"/>
                <a:gd name="T34" fmla="*/ 15 w 269"/>
                <a:gd name="T35" fmla="*/ 215 h 236"/>
                <a:gd name="T36" fmla="*/ 12 w 269"/>
                <a:gd name="T37" fmla="*/ 215 h 236"/>
                <a:gd name="T38" fmla="*/ 6 w 269"/>
                <a:gd name="T39" fmla="*/ 211 h 236"/>
                <a:gd name="T40" fmla="*/ 0 w 269"/>
                <a:gd name="T41" fmla="*/ 208 h 236"/>
                <a:gd name="T42" fmla="*/ 25 w 269"/>
                <a:gd name="T43" fmla="*/ 192 h 236"/>
                <a:gd name="T44" fmla="*/ 59 w 269"/>
                <a:gd name="T45" fmla="*/ 166 h 236"/>
                <a:gd name="T46" fmla="*/ 99 w 269"/>
                <a:gd name="T47" fmla="*/ 133 h 236"/>
                <a:gd name="T48" fmla="*/ 144 w 269"/>
                <a:gd name="T49" fmla="*/ 96 h 236"/>
                <a:gd name="T50" fmla="*/ 185 w 269"/>
                <a:gd name="T51" fmla="*/ 59 h 236"/>
                <a:gd name="T52" fmla="*/ 223 w 269"/>
                <a:gd name="T53" fmla="*/ 29 h 236"/>
                <a:gd name="T54" fmla="*/ 251 w 269"/>
                <a:gd name="T55" fmla="*/ 7 h 236"/>
                <a:gd name="T56" fmla="*/ 269 w 269"/>
                <a:gd name="T5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9" h="236">
                  <a:moveTo>
                    <a:pt x="269" y="0"/>
                  </a:moveTo>
                  <a:lnTo>
                    <a:pt x="267" y="48"/>
                  </a:lnTo>
                  <a:lnTo>
                    <a:pt x="263" y="86"/>
                  </a:lnTo>
                  <a:lnTo>
                    <a:pt x="256" y="115"/>
                  </a:lnTo>
                  <a:lnTo>
                    <a:pt x="247" y="140"/>
                  </a:lnTo>
                  <a:lnTo>
                    <a:pt x="232" y="161"/>
                  </a:lnTo>
                  <a:lnTo>
                    <a:pt x="216" y="183"/>
                  </a:lnTo>
                  <a:lnTo>
                    <a:pt x="194" y="205"/>
                  </a:lnTo>
                  <a:lnTo>
                    <a:pt x="171" y="234"/>
                  </a:lnTo>
                  <a:lnTo>
                    <a:pt x="165" y="235"/>
                  </a:lnTo>
                  <a:lnTo>
                    <a:pt x="155" y="236"/>
                  </a:lnTo>
                  <a:lnTo>
                    <a:pt x="142" y="234"/>
                  </a:lnTo>
                  <a:lnTo>
                    <a:pt x="127" y="231"/>
                  </a:lnTo>
                  <a:lnTo>
                    <a:pt x="105" y="227"/>
                  </a:lnTo>
                  <a:lnTo>
                    <a:pt x="80" y="223"/>
                  </a:lnTo>
                  <a:lnTo>
                    <a:pt x="51" y="220"/>
                  </a:lnTo>
                  <a:lnTo>
                    <a:pt x="18" y="216"/>
                  </a:lnTo>
                  <a:lnTo>
                    <a:pt x="15" y="215"/>
                  </a:lnTo>
                  <a:lnTo>
                    <a:pt x="12" y="215"/>
                  </a:lnTo>
                  <a:lnTo>
                    <a:pt x="6" y="211"/>
                  </a:lnTo>
                  <a:lnTo>
                    <a:pt x="0" y="208"/>
                  </a:lnTo>
                  <a:lnTo>
                    <a:pt x="25" y="192"/>
                  </a:lnTo>
                  <a:lnTo>
                    <a:pt x="59" y="166"/>
                  </a:lnTo>
                  <a:lnTo>
                    <a:pt x="99" y="133"/>
                  </a:lnTo>
                  <a:lnTo>
                    <a:pt x="144" y="96"/>
                  </a:lnTo>
                  <a:lnTo>
                    <a:pt x="185" y="59"/>
                  </a:lnTo>
                  <a:lnTo>
                    <a:pt x="223" y="29"/>
                  </a:lnTo>
                  <a:lnTo>
                    <a:pt x="251" y="7"/>
                  </a:lnTo>
                  <a:lnTo>
                    <a:pt x="26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05" name="Freeform 135"/>
            <p:cNvSpPr>
              <a:spLocks/>
            </p:cNvSpPr>
            <p:nvPr/>
          </p:nvSpPr>
          <p:spPr bwMode="auto">
            <a:xfrm>
              <a:off x="777" y="666"/>
              <a:ext cx="94" cy="64"/>
            </a:xfrm>
            <a:custGeom>
              <a:avLst/>
              <a:gdLst>
                <a:gd name="T0" fmla="*/ 18 w 432"/>
                <a:gd name="T1" fmla="*/ 7 h 215"/>
                <a:gd name="T2" fmla="*/ 24 w 432"/>
                <a:gd name="T3" fmla="*/ 13 h 215"/>
                <a:gd name="T4" fmla="*/ 31 w 432"/>
                <a:gd name="T5" fmla="*/ 21 h 215"/>
                <a:gd name="T6" fmla="*/ 37 w 432"/>
                <a:gd name="T7" fmla="*/ 30 h 215"/>
                <a:gd name="T8" fmla="*/ 44 w 432"/>
                <a:gd name="T9" fmla="*/ 39 h 215"/>
                <a:gd name="T10" fmla="*/ 50 w 432"/>
                <a:gd name="T11" fmla="*/ 48 h 215"/>
                <a:gd name="T12" fmla="*/ 57 w 432"/>
                <a:gd name="T13" fmla="*/ 58 h 215"/>
                <a:gd name="T14" fmla="*/ 64 w 432"/>
                <a:gd name="T15" fmla="*/ 69 h 215"/>
                <a:gd name="T16" fmla="*/ 71 w 432"/>
                <a:gd name="T17" fmla="*/ 79 h 215"/>
                <a:gd name="T18" fmla="*/ 130 w 432"/>
                <a:gd name="T19" fmla="*/ 86 h 215"/>
                <a:gd name="T20" fmla="*/ 179 w 432"/>
                <a:gd name="T21" fmla="*/ 98 h 215"/>
                <a:gd name="T22" fmla="*/ 218 w 432"/>
                <a:gd name="T23" fmla="*/ 111 h 215"/>
                <a:gd name="T24" fmla="*/ 255 w 432"/>
                <a:gd name="T25" fmla="*/ 126 h 215"/>
                <a:gd name="T26" fmla="*/ 289 w 432"/>
                <a:gd name="T27" fmla="*/ 137 h 215"/>
                <a:gd name="T28" fmla="*/ 328 w 432"/>
                <a:gd name="T29" fmla="*/ 149 h 215"/>
                <a:gd name="T30" fmla="*/ 374 w 432"/>
                <a:gd name="T31" fmla="*/ 156 h 215"/>
                <a:gd name="T32" fmla="*/ 432 w 432"/>
                <a:gd name="T33" fmla="*/ 160 h 215"/>
                <a:gd name="T34" fmla="*/ 425 w 432"/>
                <a:gd name="T35" fmla="*/ 168 h 215"/>
                <a:gd name="T36" fmla="*/ 413 w 432"/>
                <a:gd name="T37" fmla="*/ 178 h 215"/>
                <a:gd name="T38" fmla="*/ 396 w 432"/>
                <a:gd name="T39" fmla="*/ 185 h 215"/>
                <a:gd name="T40" fmla="*/ 377 w 432"/>
                <a:gd name="T41" fmla="*/ 193 h 215"/>
                <a:gd name="T42" fmla="*/ 356 w 432"/>
                <a:gd name="T43" fmla="*/ 199 h 215"/>
                <a:gd name="T44" fmla="*/ 334 w 432"/>
                <a:gd name="T45" fmla="*/ 205 h 215"/>
                <a:gd name="T46" fmla="*/ 313 w 432"/>
                <a:gd name="T47" fmla="*/ 210 h 215"/>
                <a:gd name="T48" fmla="*/ 296 w 432"/>
                <a:gd name="T49" fmla="*/ 215 h 215"/>
                <a:gd name="T50" fmla="*/ 274 w 432"/>
                <a:gd name="T51" fmla="*/ 213 h 215"/>
                <a:gd name="T52" fmla="*/ 251 w 432"/>
                <a:gd name="T53" fmla="*/ 213 h 215"/>
                <a:gd name="T54" fmla="*/ 226 w 432"/>
                <a:gd name="T55" fmla="*/ 213 h 215"/>
                <a:gd name="T56" fmla="*/ 203 w 432"/>
                <a:gd name="T57" fmla="*/ 213 h 215"/>
                <a:gd name="T58" fmla="*/ 178 w 432"/>
                <a:gd name="T59" fmla="*/ 211 h 215"/>
                <a:gd name="T60" fmla="*/ 155 w 432"/>
                <a:gd name="T61" fmla="*/ 210 h 215"/>
                <a:gd name="T62" fmla="*/ 134 w 432"/>
                <a:gd name="T63" fmla="*/ 207 h 215"/>
                <a:gd name="T64" fmla="*/ 116 w 432"/>
                <a:gd name="T65" fmla="*/ 205 h 215"/>
                <a:gd name="T66" fmla="*/ 91 w 432"/>
                <a:gd name="T67" fmla="*/ 200 h 215"/>
                <a:gd name="T68" fmla="*/ 71 w 432"/>
                <a:gd name="T69" fmla="*/ 196 h 215"/>
                <a:gd name="T70" fmla="*/ 56 w 432"/>
                <a:gd name="T71" fmla="*/ 191 h 215"/>
                <a:gd name="T72" fmla="*/ 45 w 432"/>
                <a:gd name="T73" fmla="*/ 187 h 215"/>
                <a:gd name="T74" fmla="*/ 37 w 432"/>
                <a:gd name="T75" fmla="*/ 184 h 215"/>
                <a:gd name="T76" fmla="*/ 33 w 432"/>
                <a:gd name="T77" fmla="*/ 180 h 215"/>
                <a:gd name="T78" fmla="*/ 32 w 432"/>
                <a:gd name="T79" fmla="*/ 178 h 215"/>
                <a:gd name="T80" fmla="*/ 35 w 432"/>
                <a:gd name="T81" fmla="*/ 178 h 215"/>
                <a:gd name="T82" fmla="*/ 33 w 432"/>
                <a:gd name="T83" fmla="*/ 154 h 215"/>
                <a:gd name="T84" fmla="*/ 31 w 432"/>
                <a:gd name="T85" fmla="*/ 134 h 215"/>
                <a:gd name="T86" fmla="*/ 25 w 432"/>
                <a:gd name="T87" fmla="*/ 114 h 215"/>
                <a:gd name="T88" fmla="*/ 20 w 432"/>
                <a:gd name="T89" fmla="*/ 96 h 215"/>
                <a:gd name="T90" fmla="*/ 14 w 432"/>
                <a:gd name="T91" fmla="*/ 75 h 215"/>
                <a:gd name="T92" fmla="*/ 8 w 432"/>
                <a:gd name="T93" fmla="*/ 54 h 215"/>
                <a:gd name="T94" fmla="*/ 2 w 432"/>
                <a:gd name="T95" fmla="*/ 32 h 215"/>
                <a:gd name="T96" fmla="*/ 0 w 432"/>
                <a:gd name="T97" fmla="*/ 7 h 215"/>
                <a:gd name="T98" fmla="*/ 3 w 432"/>
                <a:gd name="T99" fmla="*/ 1 h 215"/>
                <a:gd name="T100" fmla="*/ 8 w 432"/>
                <a:gd name="T101" fmla="*/ 0 h 215"/>
                <a:gd name="T102" fmla="*/ 12 w 432"/>
                <a:gd name="T103" fmla="*/ 1 h 215"/>
                <a:gd name="T104" fmla="*/ 18 w 432"/>
                <a:gd name="T105" fmla="*/ 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2" h="215">
                  <a:moveTo>
                    <a:pt x="18" y="7"/>
                  </a:moveTo>
                  <a:lnTo>
                    <a:pt x="24" y="13"/>
                  </a:lnTo>
                  <a:lnTo>
                    <a:pt x="31" y="21"/>
                  </a:lnTo>
                  <a:lnTo>
                    <a:pt x="37" y="30"/>
                  </a:lnTo>
                  <a:lnTo>
                    <a:pt x="44" y="39"/>
                  </a:lnTo>
                  <a:lnTo>
                    <a:pt x="50" y="48"/>
                  </a:lnTo>
                  <a:lnTo>
                    <a:pt x="57" y="58"/>
                  </a:lnTo>
                  <a:lnTo>
                    <a:pt x="64" y="69"/>
                  </a:lnTo>
                  <a:lnTo>
                    <a:pt x="71" y="79"/>
                  </a:lnTo>
                  <a:lnTo>
                    <a:pt x="130" y="86"/>
                  </a:lnTo>
                  <a:lnTo>
                    <a:pt x="179" y="98"/>
                  </a:lnTo>
                  <a:lnTo>
                    <a:pt x="218" y="111"/>
                  </a:lnTo>
                  <a:lnTo>
                    <a:pt x="255" y="126"/>
                  </a:lnTo>
                  <a:lnTo>
                    <a:pt x="289" y="137"/>
                  </a:lnTo>
                  <a:lnTo>
                    <a:pt x="328" y="149"/>
                  </a:lnTo>
                  <a:lnTo>
                    <a:pt x="374" y="156"/>
                  </a:lnTo>
                  <a:lnTo>
                    <a:pt x="432" y="160"/>
                  </a:lnTo>
                  <a:lnTo>
                    <a:pt x="425" y="168"/>
                  </a:lnTo>
                  <a:lnTo>
                    <a:pt x="413" y="178"/>
                  </a:lnTo>
                  <a:lnTo>
                    <a:pt x="396" y="185"/>
                  </a:lnTo>
                  <a:lnTo>
                    <a:pt x="377" y="193"/>
                  </a:lnTo>
                  <a:lnTo>
                    <a:pt x="356" y="199"/>
                  </a:lnTo>
                  <a:lnTo>
                    <a:pt x="334" y="205"/>
                  </a:lnTo>
                  <a:lnTo>
                    <a:pt x="313" y="210"/>
                  </a:lnTo>
                  <a:lnTo>
                    <a:pt x="296" y="215"/>
                  </a:lnTo>
                  <a:lnTo>
                    <a:pt x="274" y="213"/>
                  </a:lnTo>
                  <a:lnTo>
                    <a:pt x="251" y="213"/>
                  </a:lnTo>
                  <a:lnTo>
                    <a:pt x="226" y="213"/>
                  </a:lnTo>
                  <a:lnTo>
                    <a:pt x="203" y="213"/>
                  </a:lnTo>
                  <a:lnTo>
                    <a:pt x="178" y="211"/>
                  </a:lnTo>
                  <a:lnTo>
                    <a:pt x="155" y="210"/>
                  </a:lnTo>
                  <a:lnTo>
                    <a:pt x="134" y="207"/>
                  </a:lnTo>
                  <a:lnTo>
                    <a:pt x="116" y="205"/>
                  </a:lnTo>
                  <a:lnTo>
                    <a:pt x="91" y="200"/>
                  </a:lnTo>
                  <a:lnTo>
                    <a:pt x="71" y="196"/>
                  </a:lnTo>
                  <a:lnTo>
                    <a:pt x="56" y="191"/>
                  </a:lnTo>
                  <a:lnTo>
                    <a:pt x="45" y="187"/>
                  </a:lnTo>
                  <a:lnTo>
                    <a:pt x="37" y="184"/>
                  </a:lnTo>
                  <a:lnTo>
                    <a:pt x="33" y="180"/>
                  </a:lnTo>
                  <a:lnTo>
                    <a:pt x="32" y="178"/>
                  </a:lnTo>
                  <a:lnTo>
                    <a:pt x="35" y="178"/>
                  </a:lnTo>
                  <a:lnTo>
                    <a:pt x="33" y="154"/>
                  </a:lnTo>
                  <a:lnTo>
                    <a:pt x="31" y="134"/>
                  </a:lnTo>
                  <a:lnTo>
                    <a:pt x="25" y="114"/>
                  </a:lnTo>
                  <a:lnTo>
                    <a:pt x="20" y="96"/>
                  </a:lnTo>
                  <a:lnTo>
                    <a:pt x="14" y="75"/>
                  </a:lnTo>
                  <a:lnTo>
                    <a:pt x="8" y="54"/>
                  </a:lnTo>
                  <a:lnTo>
                    <a:pt x="2" y="32"/>
                  </a:lnTo>
                  <a:lnTo>
                    <a:pt x="0" y="7"/>
                  </a:lnTo>
                  <a:lnTo>
                    <a:pt x="3" y="1"/>
                  </a:lnTo>
                  <a:lnTo>
                    <a:pt x="8" y="0"/>
                  </a:lnTo>
                  <a:lnTo>
                    <a:pt x="12" y="1"/>
                  </a:lnTo>
                  <a:lnTo>
                    <a:pt x="18" y="7"/>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06" name="Freeform 136"/>
            <p:cNvSpPr>
              <a:spLocks/>
            </p:cNvSpPr>
            <p:nvPr/>
          </p:nvSpPr>
          <p:spPr bwMode="auto">
            <a:xfrm>
              <a:off x="762" y="684"/>
              <a:ext cx="7" cy="57"/>
            </a:xfrm>
            <a:custGeom>
              <a:avLst/>
              <a:gdLst>
                <a:gd name="T0" fmla="*/ 34 w 34"/>
                <a:gd name="T1" fmla="*/ 0 h 188"/>
                <a:gd name="T2" fmla="*/ 34 w 34"/>
                <a:gd name="T3" fmla="*/ 26 h 188"/>
                <a:gd name="T4" fmla="*/ 34 w 34"/>
                <a:gd name="T5" fmla="*/ 52 h 188"/>
                <a:gd name="T6" fmla="*/ 34 w 34"/>
                <a:gd name="T7" fmla="*/ 75 h 188"/>
                <a:gd name="T8" fmla="*/ 34 w 34"/>
                <a:gd name="T9" fmla="*/ 100 h 188"/>
                <a:gd name="T10" fmla="*/ 34 w 34"/>
                <a:gd name="T11" fmla="*/ 123 h 188"/>
                <a:gd name="T12" fmla="*/ 34 w 34"/>
                <a:gd name="T13" fmla="*/ 145 h 188"/>
                <a:gd name="T14" fmla="*/ 34 w 34"/>
                <a:gd name="T15" fmla="*/ 167 h 188"/>
                <a:gd name="T16" fmla="*/ 34 w 34"/>
                <a:gd name="T17" fmla="*/ 188 h 188"/>
                <a:gd name="T18" fmla="*/ 27 w 34"/>
                <a:gd name="T19" fmla="*/ 187 h 188"/>
                <a:gd name="T20" fmla="*/ 20 w 34"/>
                <a:gd name="T21" fmla="*/ 187 h 188"/>
                <a:gd name="T22" fmla="*/ 13 w 34"/>
                <a:gd name="T23" fmla="*/ 183 h 188"/>
                <a:gd name="T24" fmla="*/ 7 w 34"/>
                <a:gd name="T25" fmla="*/ 180 h 188"/>
                <a:gd name="T26" fmla="*/ 4 w 34"/>
                <a:gd name="T27" fmla="*/ 167 h 188"/>
                <a:gd name="T28" fmla="*/ 3 w 34"/>
                <a:gd name="T29" fmla="*/ 147 h 188"/>
                <a:gd name="T30" fmla="*/ 0 w 34"/>
                <a:gd name="T31" fmla="*/ 121 h 188"/>
                <a:gd name="T32" fmla="*/ 0 w 34"/>
                <a:gd name="T33" fmla="*/ 92 h 188"/>
                <a:gd name="T34" fmla="*/ 1 w 34"/>
                <a:gd name="T35" fmla="*/ 61 h 188"/>
                <a:gd name="T36" fmla="*/ 6 w 34"/>
                <a:gd name="T37" fmla="*/ 35 h 188"/>
                <a:gd name="T38" fmla="*/ 16 w 34"/>
                <a:gd name="T39" fmla="*/ 13 h 188"/>
                <a:gd name="T40" fmla="*/ 34 w 34"/>
                <a:gd name="T4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188">
                  <a:moveTo>
                    <a:pt x="34" y="0"/>
                  </a:moveTo>
                  <a:lnTo>
                    <a:pt x="34" y="26"/>
                  </a:lnTo>
                  <a:lnTo>
                    <a:pt x="34" y="52"/>
                  </a:lnTo>
                  <a:lnTo>
                    <a:pt x="34" y="75"/>
                  </a:lnTo>
                  <a:lnTo>
                    <a:pt x="34" y="100"/>
                  </a:lnTo>
                  <a:lnTo>
                    <a:pt x="34" y="123"/>
                  </a:lnTo>
                  <a:lnTo>
                    <a:pt x="34" y="145"/>
                  </a:lnTo>
                  <a:lnTo>
                    <a:pt x="34" y="167"/>
                  </a:lnTo>
                  <a:lnTo>
                    <a:pt x="34" y="188"/>
                  </a:lnTo>
                  <a:lnTo>
                    <a:pt x="27" y="187"/>
                  </a:lnTo>
                  <a:lnTo>
                    <a:pt x="20" y="187"/>
                  </a:lnTo>
                  <a:lnTo>
                    <a:pt x="13" y="183"/>
                  </a:lnTo>
                  <a:lnTo>
                    <a:pt x="7" y="180"/>
                  </a:lnTo>
                  <a:lnTo>
                    <a:pt x="4" y="167"/>
                  </a:lnTo>
                  <a:lnTo>
                    <a:pt x="3" y="147"/>
                  </a:lnTo>
                  <a:lnTo>
                    <a:pt x="0" y="121"/>
                  </a:lnTo>
                  <a:lnTo>
                    <a:pt x="0" y="92"/>
                  </a:lnTo>
                  <a:lnTo>
                    <a:pt x="1" y="61"/>
                  </a:lnTo>
                  <a:lnTo>
                    <a:pt x="6" y="35"/>
                  </a:lnTo>
                  <a:lnTo>
                    <a:pt x="16" y="13"/>
                  </a:lnTo>
                  <a:lnTo>
                    <a:pt x="34"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07" name="Freeform 137"/>
            <p:cNvSpPr>
              <a:spLocks/>
            </p:cNvSpPr>
            <p:nvPr/>
          </p:nvSpPr>
          <p:spPr bwMode="auto">
            <a:xfrm>
              <a:off x="695" y="733"/>
              <a:ext cx="37" cy="20"/>
            </a:xfrm>
            <a:custGeom>
              <a:avLst/>
              <a:gdLst>
                <a:gd name="T0" fmla="*/ 126 w 171"/>
                <a:gd name="T1" fmla="*/ 8 h 66"/>
                <a:gd name="T2" fmla="*/ 137 w 171"/>
                <a:gd name="T3" fmla="*/ 13 h 66"/>
                <a:gd name="T4" fmla="*/ 149 w 171"/>
                <a:gd name="T5" fmla="*/ 17 h 66"/>
                <a:gd name="T6" fmla="*/ 152 w 171"/>
                <a:gd name="T7" fmla="*/ 18 h 66"/>
                <a:gd name="T8" fmla="*/ 158 w 171"/>
                <a:gd name="T9" fmla="*/ 20 h 66"/>
                <a:gd name="T10" fmla="*/ 164 w 171"/>
                <a:gd name="T11" fmla="*/ 23 h 66"/>
                <a:gd name="T12" fmla="*/ 171 w 171"/>
                <a:gd name="T13" fmla="*/ 26 h 66"/>
                <a:gd name="T14" fmla="*/ 164 w 171"/>
                <a:gd name="T15" fmla="*/ 45 h 66"/>
                <a:gd name="T16" fmla="*/ 151 w 171"/>
                <a:gd name="T17" fmla="*/ 57 h 66"/>
                <a:gd name="T18" fmla="*/ 135 w 171"/>
                <a:gd name="T19" fmla="*/ 64 h 66"/>
                <a:gd name="T20" fmla="*/ 114 w 171"/>
                <a:gd name="T21" fmla="*/ 66 h 66"/>
                <a:gd name="T22" fmla="*/ 91 w 171"/>
                <a:gd name="T23" fmla="*/ 64 h 66"/>
                <a:gd name="T24" fmla="*/ 67 w 171"/>
                <a:gd name="T25" fmla="*/ 61 h 66"/>
                <a:gd name="T26" fmla="*/ 42 w 171"/>
                <a:gd name="T27" fmla="*/ 56 h 66"/>
                <a:gd name="T28" fmla="*/ 18 w 171"/>
                <a:gd name="T29" fmla="*/ 53 h 66"/>
                <a:gd name="T30" fmla="*/ 16 w 171"/>
                <a:gd name="T31" fmla="*/ 49 h 66"/>
                <a:gd name="T32" fmla="*/ 12 w 171"/>
                <a:gd name="T33" fmla="*/ 39 h 66"/>
                <a:gd name="T34" fmla="*/ 6 w 171"/>
                <a:gd name="T35" fmla="*/ 30 h 66"/>
                <a:gd name="T36" fmla="*/ 0 w 171"/>
                <a:gd name="T37" fmla="*/ 26 h 66"/>
                <a:gd name="T38" fmla="*/ 14 w 171"/>
                <a:gd name="T39" fmla="*/ 11 h 66"/>
                <a:gd name="T40" fmla="*/ 28 w 171"/>
                <a:gd name="T41" fmla="*/ 4 h 66"/>
                <a:gd name="T42" fmla="*/ 43 w 171"/>
                <a:gd name="T43" fmla="*/ 0 h 66"/>
                <a:gd name="T44" fmla="*/ 60 w 171"/>
                <a:gd name="T45" fmla="*/ 0 h 66"/>
                <a:gd name="T46" fmla="*/ 75 w 171"/>
                <a:gd name="T47" fmla="*/ 1 h 66"/>
                <a:gd name="T48" fmla="*/ 92 w 171"/>
                <a:gd name="T49" fmla="*/ 4 h 66"/>
                <a:gd name="T50" fmla="*/ 108 w 171"/>
                <a:gd name="T51" fmla="*/ 6 h 66"/>
                <a:gd name="T52" fmla="*/ 126 w 171"/>
                <a:gd name="T53" fmla="*/ 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1" h="66">
                  <a:moveTo>
                    <a:pt x="126" y="8"/>
                  </a:moveTo>
                  <a:lnTo>
                    <a:pt x="137" y="13"/>
                  </a:lnTo>
                  <a:lnTo>
                    <a:pt x="149" y="17"/>
                  </a:lnTo>
                  <a:lnTo>
                    <a:pt x="152" y="18"/>
                  </a:lnTo>
                  <a:lnTo>
                    <a:pt x="158" y="20"/>
                  </a:lnTo>
                  <a:lnTo>
                    <a:pt x="164" y="23"/>
                  </a:lnTo>
                  <a:lnTo>
                    <a:pt x="171" y="26"/>
                  </a:lnTo>
                  <a:lnTo>
                    <a:pt x="164" y="45"/>
                  </a:lnTo>
                  <a:lnTo>
                    <a:pt x="151" y="57"/>
                  </a:lnTo>
                  <a:lnTo>
                    <a:pt x="135" y="64"/>
                  </a:lnTo>
                  <a:lnTo>
                    <a:pt x="114" y="66"/>
                  </a:lnTo>
                  <a:lnTo>
                    <a:pt x="91" y="64"/>
                  </a:lnTo>
                  <a:lnTo>
                    <a:pt x="67" y="61"/>
                  </a:lnTo>
                  <a:lnTo>
                    <a:pt x="42" y="56"/>
                  </a:lnTo>
                  <a:lnTo>
                    <a:pt x="18" y="53"/>
                  </a:lnTo>
                  <a:lnTo>
                    <a:pt x="16" y="49"/>
                  </a:lnTo>
                  <a:lnTo>
                    <a:pt x="12" y="39"/>
                  </a:lnTo>
                  <a:lnTo>
                    <a:pt x="6" y="30"/>
                  </a:lnTo>
                  <a:lnTo>
                    <a:pt x="0" y="26"/>
                  </a:lnTo>
                  <a:lnTo>
                    <a:pt x="14" y="11"/>
                  </a:lnTo>
                  <a:lnTo>
                    <a:pt x="28" y="4"/>
                  </a:lnTo>
                  <a:lnTo>
                    <a:pt x="43" y="0"/>
                  </a:lnTo>
                  <a:lnTo>
                    <a:pt x="60" y="0"/>
                  </a:lnTo>
                  <a:lnTo>
                    <a:pt x="75" y="1"/>
                  </a:lnTo>
                  <a:lnTo>
                    <a:pt x="92" y="4"/>
                  </a:lnTo>
                  <a:lnTo>
                    <a:pt x="108" y="6"/>
                  </a:lnTo>
                  <a:lnTo>
                    <a:pt x="126" y="8"/>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08" name="Freeform 138"/>
            <p:cNvSpPr>
              <a:spLocks/>
            </p:cNvSpPr>
            <p:nvPr/>
          </p:nvSpPr>
          <p:spPr bwMode="auto">
            <a:xfrm>
              <a:off x="623" y="741"/>
              <a:ext cx="135" cy="96"/>
            </a:xfrm>
            <a:custGeom>
              <a:avLst/>
              <a:gdLst>
                <a:gd name="T0" fmla="*/ 577 w 623"/>
                <a:gd name="T1" fmla="*/ 0 h 324"/>
                <a:gd name="T2" fmla="*/ 587 w 623"/>
                <a:gd name="T3" fmla="*/ 6 h 324"/>
                <a:gd name="T4" fmla="*/ 599 w 623"/>
                <a:gd name="T5" fmla="*/ 12 h 324"/>
                <a:gd name="T6" fmla="*/ 603 w 623"/>
                <a:gd name="T7" fmla="*/ 13 h 324"/>
                <a:gd name="T8" fmla="*/ 609 w 623"/>
                <a:gd name="T9" fmla="*/ 16 h 324"/>
                <a:gd name="T10" fmla="*/ 615 w 623"/>
                <a:gd name="T11" fmla="*/ 17 h 324"/>
                <a:gd name="T12" fmla="*/ 622 w 623"/>
                <a:gd name="T13" fmla="*/ 18 h 324"/>
                <a:gd name="T14" fmla="*/ 618 w 623"/>
                <a:gd name="T15" fmla="*/ 39 h 324"/>
                <a:gd name="T16" fmla="*/ 618 w 623"/>
                <a:gd name="T17" fmla="*/ 58 h 324"/>
                <a:gd name="T18" fmla="*/ 618 w 623"/>
                <a:gd name="T19" fmla="*/ 75 h 324"/>
                <a:gd name="T20" fmla="*/ 621 w 623"/>
                <a:gd name="T21" fmla="*/ 91 h 324"/>
                <a:gd name="T22" fmla="*/ 622 w 623"/>
                <a:gd name="T23" fmla="*/ 106 h 324"/>
                <a:gd name="T24" fmla="*/ 623 w 623"/>
                <a:gd name="T25" fmla="*/ 121 h 324"/>
                <a:gd name="T26" fmla="*/ 622 w 623"/>
                <a:gd name="T27" fmla="*/ 135 h 324"/>
                <a:gd name="T28" fmla="*/ 622 w 623"/>
                <a:gd name="T29" fmla="*/ 153 h 324"/>
                <a:gd name="T30" fmla="*/ 536 w 623"/>
                <a:gd name="T31" fmla="*/ 152 h 324"/>
                <a:gd name="T32" fmla="*/ 458 w 623"/>
                <a:gd name="T33" fmla="*/ 167 h 324"/>
                <a:gd name="T34" fmla="*/ 383 w 623"/>
                <a:gd name="T35" fmla="*/ 193 h 324"/>
                <a:gd name="T36" fmla="*/ 311 w 623"/>
                <a:gd name="T37" fmla="*/ 228 h 324"/>
                <a:gd name="T38" fmla="*/ 237 w 623"/>
                <a:gd name="T39" fmla="*/ 261 h 324"/>
                <a:gd name="T40" fmla="*/ 163 w 623"/>
                <a:gd name="T41" fmla="*/ 293 h 324"/>
                <a:gd name="T42" fmla="*/ 83 w 623"/>
                <a:gd name="T43" fmla="*/ 314 h 324"/>
                <a:gd name="T44" fmla="*/ 0 w 623"/>
                <a:gd name="T45" fmla="*/ 324 h 324"/>
                <a:gd name="T46" fmla="*/ 6 w 623"/>
                <a:gd name="T47" fmla="*/ 310 h 324"/>
                <a:gd name="T48" fmla="*/ 13 w 623"/>
                <a:gd name="T49" fmla="*/ 297 h 324"/>
                <a:gd name="T50" fmla="*/ 20 w 623"/>
                <a:gd name="T51" fmla="*/ 282 h 324"/>
                <a:gd name="T52" fmla="*/ 29 w 623"/>
                <a:gd name="T53" fmla="*/ 269 h 324"/>
                <a:gd name="T54" fmla="*/ 37 w 623"/>
                <a:gd name="T55" fmla="*/ 254 h 324"/>
                <a:gd name="T56" fmla="*/ 48 w 623"/>
                <a:gd name="T57" fmla="*/ 240 h 324"/>
                <a:gd name="T58" fmla="*/ 58 w 623"/>
                <a:gd name="T59" fmla="*/ 223 h 324"/>
                <a:gd name="T60" fmla="*/ 73 w 623"/>
                <a:gd name="T61" fmla="*/ 208 h 324"/>
                <a:gd name="T62" fmla="*/ 95 w 623"/>
                <a:gd name="T63" fmla="*/ 196 h 324"/>
                <a:gd name="T64" fmla="*/ 120 w 623"/>
                <a:gd name="T65" fmla="*/ 188 h 324"/>
                <a:gd name="T66" fmla="*/ 144 w 623"/>
                <a:gd name="T67" fmla="*/ 183 h 324"/>
                <a:gd name="T68" fmla="*/ 167 w 623"/>
                <a:gd name="T69" fmla="*/ 182 h 324"/>
                <a:gd name="T70" fmla="*/ 189 w 623"/>
                <a:gd name="T71" fmla="*/ 179 h 324"/>
                <a:gd name="T72" fmla="*/ 210 w 623"/>
                <a:gd name="T73" fmla="*/ 178 h 324"/>
                <a:gd name="T74" fmla="*/ 228 w 623"/>
                <a:gd name="T75" fmla="*/ 174 h 324"/>
                <a:gd name="T76" fmla="*/ 243 w 623"/>
                <a:gd name="T77" fmla="*/ 171 h 324"/>
                <a:gd name="T78" fmla="*/ 275 w 623"/>
                <a:gd name="T79" fmla="*/ 129 h 324"/>
                <a:gd name="T80" fmla="*/ 301 w 623"/>
                <a:gd name="T81" fmla="*/ 101 h 324"/>
                <a:gd name="T82" fmla="*/ 322 w 623"/>
                <a:gd name="T83" fmla="*/ 81 h 324"/>
                <a:gd name="T84" fmla="*/ 343 w 623"/>
                <a:gd name="T85" fmla="*/ 70 h 324"/>
                <a:gd name="T86" fmla="*/ 366 w 623"/>
                <a:gd name="T87" fmla="*/ 65 h 324"/>
                <a:gd name="T88" fmla="*/ 393 w 623"/>
                <a:gd name="T89" fmla="*/ 65 h 324"/>
                <a:gd name="T90" fmla="*/ 428 w 623"/>
                <a:gd name="T91" fmla="*/ 68 h 324"/>
                <a:gd name="T92" fmla="*/ 477 w 623"/>
                <a:gd name="T93" fmla="*/ 72 h 324"/>
                <a:gd name="T94" fmla="*/ 487 w 623"/>
                <a:gd name="T95" fmla="*/ 62 h 324"/>
                <a:gd name="T96" fmla="*/ 496 w 623"/>
                <a:gd name="T97" fmla="*/ 51 h 324"/>
                <a:gd name="T98" fmla="*/ 505 w 623"/>
                <a:gd name="T99" fmla="*/ 42 h 324"/>
                <a:gd name="T100" fmla="*/ 516 w 623"/>
                <a:gd name="T101" fmla="*/ 32 h 324"/>
                <a:gd name="T102" fmla="*/ 524 w 623"/>
                <a:gd name="T103" fmla="*/ 23 h 324"/>
                <a:gd name="T104" fmla="*/ 534 w 623"/>
                <a:gd name="T105" fmla="*/ 14 h 324"/>
                <a:gd name="T106" fmla="*/ 541 w 623"/>
                <a:gd name="T107" fmla="*/ 6 h 324"/>
                <a:gd name="T108" fmla="*/ 549 w 623"/>
                <a:gd name="T109" fmla="*/ 0 h 324"/>
                <a:gd name="T110" fmla="*/ 559 w 623"/>
                <a:gd name="T111" fmla="*/ 0 h 324"/>
                <a:gd name="T112" fmla="*/ 566 w 623"/>
                <a:gd name="T113" fmla="*/ 0 h 324"/>
                <a:gd name="T114" fmla="*/ 571 w 623"/>
                <a:gd name="T115" fmla="*/ 0 h 324"/>
                <a:gd name="T116" fmla="*/ 577 w 623"/>
                <a:gd name="T117"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3" h="324">
                  <a:moveTo>
                    <a:pt x="577" y="0"/>
                  </a:moveTo>
                  <a:lnTo>
                    <a:pt x="587" y="6"/>
                  </a:lnTo>
                  <a:lnTo>
                    <a:pt x="599" y="12"/>
                  </a:lnTo>
                  <a:lnTo>
                    <a:pt x="603" y="13"/>
                  </a:lnTo>
                  <a:lnTo>
                    <a:pt x="609" y="16"/>
                  </a:lnTo>
                  <a:lnTo>
                    <a:pt x="615" y="17"/>
                  </a:lnTo>
                  <a:lnTo>
                    <a:pt x="622" y="18"/>
                  </a:lnTo>
                  <a:lnTo>
                    <a:pt x="618" y="39"/>
                  </a:lnTo>
                  <a:lnTo>
                    <a:pt x="618" y="58"/>
                  </a:lnTo>
                  <a:lnTo>
                    <a:pt x="618" y="75"/>
                  </a:lnTo>
                  <a:lnTo>
                    <a:pt x="621" y="91"/>
                  </a:lnTo>
                  <a:lnTo>
                    <a:pt x="622" y="106"/>
                  </a:lnTo>
                  <a:lnTo>
                    <a:pt x="623" y="121"/>
                  </a:lnTo>
                  <a:lnTo>
                    <a:pt x="622" y="135"/>
                  </a:lnTo>
                  <a:lnTo>
                    <a:pt x="622" y="153"/>
                  </a:lnTo>
                  <a:lnTo>
                    <a:pt x="536" y="152"/>
                  </a:lnTo>
                  <a:lnTo>
                    <a:pt x="458" y="167"/>
                  </a:lnTo>
                  <a:lnTo>
                    <a:pt x="383" y="193"/>
                  </a:lnTo>
                  <a:lnTo>
                    <a:pt x="311" y="228"/>
                  </a:lnTo>
                  <a:lnTo>
                    <a:pt x="237" y="261"/>
                  </a:lnTo>
                  <a:lnTo>
                    <a:pt x="163" y="293"/>
                  </a:lnTo>
                  <a:lnTo>
                    <a:pt x="83" y="314"/>
                  </a:lnTo>
                  <a:lnTo>
                    <a:pt x="0" y="324"/>
                  </a:lnTo>
                  <a:lnTo>
                    <a:pt x="6" y="310"/>
                  </a:lnTo>
                  <a:lnTo>
                    <a:pt x="13" y="297"/>
                  </a:lnTo>
                  <a:lnTo>
                    <a:pt x="20" y="282"/>
                  </a:lnTo>
                  <a:lnTo>
                    <a:pt x="29" y="269"/>
                  </a:lnTo>
                  <a:lnTo>
                    <a:pt x="37" y="254"/>
                  </a:lnTo>
                  <a:lnTo>
                    <a:pt x="48" y="240"/>
                  </a:lnTo>
                  <a:lnTo>
                    <a:pt x="58" y="223"/>
                  </a:lnTo>
                  <a:lnTo>
                    <a:pt x="73" y="208"/>
                  </a:lnTo>
                  <a:lnTo>
                    <a:pt x="95" y="196"/>
                  </a:lnTo>
                  <a:lnTo>
                    <a:pt x="120" y="188"/>
                  </a:lnTo>
                  <a:lnTo>
                    <a:pt x="144" y="183"/>
                  </a:lnTo>
                  <a:lnTo>
                    <a:pt x="167" y="182"/>
                  </a:lnTo>
                  <a:lnTo>
                    <a:pt x="189" y="179"/>
                  </a:lnTo>
                  <a:lnTo>
                    <a:pt x="210" y="178"/>
                  </a:lnTo>
                  <a:lnTo>
                    <a:pt x="228" y="174"/>
                  </a:lnTo>
                  <a:lnTo>
                    <a:pt x="243" y="171"/>
                  </a:lnTo>
                  <a:lnTo>
                    <a:pt x="275" y="129"/>
                  </a:lnTo>
                  <a:lnTo>
                    <a:pt x="301" y="101"/>
                  </a:lnTo>
                  <a:lnTo>
                    <a:pt x="322" y="81"/>
                  </a:lnTo>
                  <a:lnTo>
                    <a:pt x="343" y="70"/>
                  </a:lnTo>
                  <a:lnTo>
                    <a:pt x="366" y="65"/>
                  </a:lnTo>
                  <a:lnTo>
                    <a:pt x="393" y="65"/>
                  </a:lnTo>
                  <a:lnTo>
                    <a:pt x="428" y="68"/>
                  </a:lnTo>
                  <a:lnTo>
                    <a:pt x="477" y="72"/>
                  </a:lnTo>
                  <a:lnTo>
                    <a:pt x="487" y="62"/>
                  </a:lnTo>
                  <a:lnTo>
                    <a:pt x="496" y="51"/>
                  </a:lnTo>
                  <a:lnTo>
                    <a:pt x="505" y="42"/>
                  </a:lnTo>
                  <a:lnTo>
                    <a:pt x="516" y="32"/>
                  </a:lnTo>
                  <a:lnTo>
                    <a:pt x="524" y="23"/>
                  </a:lnTo>
                  <a:lnTo>
                    <a:pt x="534" y="14"/>
                  </a:lnTo>
                  <a:lnTo>
                    <a:pt x="541" y="6"/>
                  </a:lnTo>
                  <a:lnTo>
                    <a:pt x="549" y="0"/>
                  </a:lnTo>
                  <a:lnTo>
                    <a:pt x="559" y="0"/>
                  </a:lnTo>
                  <a:lnTo>
                    <a:pt x="566" y="0"/>
                  </a:lnTo>
                  <a:lnTo>
                    <a:pt x="571" y="0"/>
                  </a:lnTo>
                  <a:lnTo>
                    <a:pt x="577"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09" name="Freeform 139"/>
            <p:cNvSpPr>
              <a:spLocks/>
            </p:cNvSpPr>
            <p:nvPr/>
          </p:nvSpPr>
          <p:spPr bwMode="auto">
            <a:xfrm>
              <a:off x="775" y="761"/>
              <a:ext cx="96" cy="76"/>
            </a:xfrm>
            <a:custGeom>
              <a:avLst/>
              <a:gdLst>
                <a:gd name="T0" fmla="*/ 153 w 442"/>
                <a:gd name="T1" fmla="*/ 3 h 255"/>
                <a:gd name="T2" fmla="*/ 202 w 442"/>
                <a:gd name="T3" fmla="*/ 14 h 255"/>
                <a:gd name="T4" fmla="*/ 238 w 442"/>
                <a:gd name="T5" fmla="*/ 25 h 255"/>
                <a:gd name="T6" fmla="*/ 263 w 442"/>
                <a:gd name="T7" fmla="*/ 32 h 255"/>
                <a:gd name="T8" fmla="*/ 283 w 442"/>
                <a:gd name="T9" fmla="*/ 39 h 255"/>
                <a:gd name="T10" fmla="*/ 299 w 442"/>
                <a:gd name="T11" fmla="*/ 43 h 255"/>
                <a:gd name="T12" fmla="*/ 318 w 442"/>
                <a:gd name="T13" fmla="*/ 46 h 255"/>
                <a:gd name="T14" fmla="*/ 343 w 442"/>
                <a:gd name="T15" fmla="*/ 47 h 255"/>
                <a:gd name="T16" fmla="*/ 379 w 442"/>
                <a:gd name="T17" fmla="*/ 49 h 255"/>
                <a:gd name="T18" fmla="*/ 381 w 442"/>
                <a:gd name="T19" fmla="*/ 79 h 255"/>
                <a:gd name="T20" fmla="*/ 388 w 442"/>
                <a:gd name="T21" fmla="*/ 108 h 255"/>
                <a:gd name="T22" fmla="*/ 398 w 442"/>
                <a:gd name="T23" fmla="*/ 133 h 255"/>
                <a:gd name="T24" fmla="*/ 410 w 442"/>
                <a:gd name="T25" fmla="*/ 159 h 255"/>
                <a:gd name="T26" fmla="*/ 420 w 442"/>
                <a:gd name="T27" fmla="*/ 181 h 255"/>
                <a:gd name="T28" fmla="*/ 431 w 442"/>
                <a:gd name="T29" fmla="*/ 205 h 255"/>
                <a:gd name="T30" fmla="*/ 438 w 442"/>
                <a:gd name="T31" fmla="*/ 229 h 255"/>
                <a:gd name="T32" fmla="*/ 442 w 442"/>
                <a:gd name="T33" fmla="*/ 255 h 255"/>
                <a:gd name="T34" fmla="*/ 425 w 442"/>
                <a:gd name="T35" fmla="*/ 248 h 255"/>
                <a:gd name="T36" fmla="*/ 411 w 442"/>
                <a:gd name="T37" fmla="*/ 238 h 255"/>
                <a:gd name="T38" fmla="*/ 397 w 442"/>
                <a:gd name="T39" fmla="*/ 224 h 255"/>
                <a:gd name="T40" fmla="*/ 384 w 442"/>
                <a:gd name="T41" fmla="*/ 211 h 255"/>
                <a:gd name="T42" fmla="*/ 368 w 442"/>
                <a:gd name="T43" fmla="*/ 197 h 255"/>
                <a:gd name="T44" fmla="*/ 350 w 442"/>
                <a:gd name="T45" fmla="*/ 185 h 255"/>
                <a:gd name="T46" fmla="*/ 330 w 442"/>
                <a:gd name="T47" fmla="*/ 177 h 255"/>
                <a:gd name="T48" fmla="*/ 306 w 442"/>
                <a:gd name="T49" fmla="*/ 174 h 255"/>
                <a:gd name="T50" fmla="*/ 298 w 442"/>
                <a:gd name="T51" fmla="*/ 181 h 255"/>
                <a:gd name="T52" fmla="*/ 291 w 442"/>
                <a:gd name="T53" fmla="*/ 193 h 255"/>
                <a:gd name="T54" fmla="*/ 286 w 442"/>
                <a:gd name="T55" fmla="*/ 199 h 255"/>
                <a:gd name="T56" fmla="*/ 282 w 442"/>
                <a:gd name="T57" fmla="*/ 205 h 255"/>
                <a:gd name="T58" fmla="*/ 276 w 442"/>
                <a:gd name="T59" fmla="*/ 212 h 255"/>
                <a:gd name="T60" fmla="*/ 271 w 442"/>
                <a:gd name="T61" fmla="*/ 219 h 255"/>
                <a:gd name="T62" fmla="*/ 234 w 442"/>
                <a:gd name="T63" fmla="*/ 212 h 255"/>
                <a:gd name="T64" fmla="*/ 198 w 442"/>
                <a:gd name="T65" fmla="*/ 197 h 255"/>
                <a:gd name="T66" fmla="*/ 164 w 442"/>
                <a:gd name="T67" fmla="*/ 173 h 255"/>
                <a:gd name="T68" fmla="*/ 132 w 442"/>
                <a:gd name="T69" fmla="*/ 146 h 255"/>
                <a:gd name="T70" fmla="*/ 99 w 442"/>
                <a:gd name="T71" fmla="*/ 115 h 255"/>
                <a:gd name="T72" fmla="*/ 66 w 442"/>
                <a:gd name="T73" fmla="*/ 85 h 255"/>
                <a:gd name="T74" fmla="*/ 32 w 442"/>
                <a:gd name="T75" fmla="*/ 58 h 255"/>
                <a:gd name="T76" fmla="*/ 0 w 442"/>
                <a:gd name="T77" fmla="*/ 39 h 255"/>
                <a:gd name="T78" fmla="*/ 0 w 442"/>
                <a:gd name="T79" fmla="*/ 33 h 255"/>
                <a:gd name="T80" fmla="*/ 2 w 442"/>
                <a:gd name="T81" fmla="*/ 28 h 255"/>
                <a:gd name="T82" fmla="*/ 2 w 442"/>
                <a:gd name="T83" fmla="*/ 25 h 255"/>
                <a:gd name="T84" fmla="*/ 4 w 442"/>
                <a:gd name="T85" fmla="*/ 22 h 255"/>
                <a:gd name="T86" fmla="*/ 6 w 442"/>
                <a:gd name="T87" fmla="*/ 18 h 255"/>
                <a:gd name="T88" fmla="*/ 10 w 442"/>
                <a:gd name="T89" fmla="*/ 12 h 255"/>
                <a:gd name="T90" fmla="*/ 25 w 442"/>
                <a:gd name="T91" fmla="*/ 5 h 255"/>
                <a:gd name="T92" fmla="*/ 43 w 442"/>
                <a:gd name="T93" fmla="*/ 2 h 255"/>
                <a:gd name="T94" fmla="*/ 60 w 442"/>
                <a:gd name="T95" fmla="*/ 0 h 255"/>
                <a:gd name="T96" fmla="*/ 77 w 442"/>
                <a:gd name="T97" fmla="*/ 0 h 255"/>
                <a:gd name="T98" fmla="*/ 95 w 442"/>
                <a:gd name="T99" fmla="*/ 0 h 255"/>
                <a:gd name="T100" fmla="*/ 113 w 442"/>
                <a:gd name="T101" fmla="*/ 1 h 255"/>
                <a:gd name="T102" fmla="*/ 132 w 442"/>
                <a:gd name="T103" fmla="*/ 2 h 255"/>
                <a:gd name="T104" fmla="*/ 153 w 442"/>
                <a:gd name="T105" fmla="*/ 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2" h="255">
                  <a:moveTo>
                    <a:pt x="153" y="3"/>
                  </a:moveTo>
                  <a:lnTo>
                    <a:pt x="202" y="14"/>
                  </a:lnTo>
                  <a:lnTo>
                    <a:pt x="238" y="25"/>
                  </a:lnTo>
                  <a:lnTo>
                    <a:pt x="263" y="32"/>
                  </a:lnTo>
                  <a:lnTo>
                    <a:pt x="283" y="39"/>
                  </a:lnTo>
                  <a:lnTo>
                    <a:pt x="299" y="43"/>
                  </a:lnTo>
                  <a:lnTo>
                    <a:pt x="318" y="46"/>
                  </a:lnTo>
                  <a:lnTo>
                    <a:pt x="343" y="47"/>
                  </a:lnTo>
                  <a:lnTo>
                    <a:pt x="379" y="49"/>
                  </a:lnTo>
                  <a:lnTo>
                    <a:pt x="381" y="79"/>
                  </a:lnTo>
                  <a:lnTo>
                    <a:pt x="388" y="108"/>
                  </a:lnTo>
                  <a:lnTo>
                    <a:pt x="398" y="133"/>
                  </a:lnTo>
                  <a:lnTo>
                    <a:pt x="410" y="159"/>
                  </a:lnTo>
                  <a:lnTo>
                    <a:pt x="420" y="181"/>
                  </a:lnTo>
                  <a:lnTo>
                    <a:pt x="431" y="205"/>
                  </a:lnTo>
                  <a:lnTo>
                    <a:pt x="438" y="229"/>
                  </a:lnTo>
                  <a:lnTo>
                    <a:pt x="442" y="255"/>
                  </a:lnTo>
                  <a:lnTo>
                    <a:pt x="425" y="248"/>
                  </a:lnTo>
                  <a:lnTo>
                    <a:pt x="411" y="238"/>
                  </a:lnTo>
                  <a:lnTo>
                    <a:pt x="397" y="224"/>
                  </a:lnTo>
                  <a:lnTo>
                    <a:pt x="384" y="211"/>
                  </a:lnTo>
                  <a:lnTo>
                    <a:pt x="368" y="197"/>
                  </a:lnTo>
                  <a:lnTo>
                    <a:pt x="350" y="185"/>
                  </a:lnTo>
                  <a:lnTo>
                    <a:pt x="330" y="177"/>
                  </a:lnTo>
                  <a:lnTo>
                    <a:pt x="306" y="174"/>
                  </a:lnTo>
                  <a:lnTo>
                    <a:pt x="298" y="181"/>
                  </a:lnTo>
                  <a:lnTo>
                    <a:pt x="291" y="193"/>
                  </a:lnTo>
                  <a:lnTo>
                    <a:pt x="286" y="199"/>
                  </a:lnTo>
                  <a:lnTo>
                    <a:pt x="282" y="205"/>
                  </a:lnTo>
                  <a:lnTo>
                    <a:pt x="276" y="212"/>
                  </a:lnTo>
                  <a:lnTo>
                    <a:pt x="271" y="219"/>
                  </a:lnTo>
                  <a:lnTo>
                    <a:pt x="234" y="212"/>
                  </a:lnTo>
                  <a:lnTo>
                    <a:pt x="198" y="197"/>
                  </a:lnTo>
                  <a:lnTo>
                    <a:pt x="164" y="173"/>
                  </a:lnTo>
                  <a:lnTo>
                    <a:pt x="132" y="146"/>
                  </a:lnTo>
                  <a:lnTo>
                    <a:pt x="99" y="115"/>
                  </a:lnTo>
                  <a:lnTo>
                    <a:pt x="66" y="85"/>
                  </a:lnTo>
                  <a:lnTo>
                    <a:pt x="32" y="58"/>
                  </a:lnTo>
                  <a:lnTo>
                    <a:pt x="0" y="39"/>
                  </a:lnTo>
                  <a:lnTo>
                    <a:pt x="0" y="33"/>
                  </a:lnTo>
                  <a:lnTo>
                    <a:pt x="2" y="28"/>
                  </a:lnTo>
                  <a:lnTo>
                    <a:pt x="2" y="25"/>
                  </a:lnTo>
                  <a:lnTo>
                    <a:pt x="4" y="22"/>
                  </a:lnTo>
                  <a:lnTo>
                    <a:pt x="6" y="18"/>
                  </a:lnTo>
                  <a:lnTo>
                    <a:pt x="10" y="12"/>
                  </a:lnTo>
                  <a:lnTo>
                    <a:pt x="25" y="5"/>
                  </a:lnTo>
                  <a:lnTo>
                    <a:pt x="43" y="2"/>
                  </a:lnTo>
                  <a:lnTo>
                    <a:pt x="60" y="0"/>
                  </a:lnTo>
                  <a:lnTo>
                    <a:pt x="77" y="0"/>
                  </a:lnTo>
                  <a:lnTo>
                    <a:pt x="95" y="0"/>
                  </a:lnTo>
                  <a:lnTo>
                    <a:pt x="113" y="1"/>
                  </a:lnTo>
                  <a:lnTo>
                    <a:pt x="132" y="2"/>
                  </a:lnTo>
                  <a:lnTo>
                    <a:pt x="153" y="3"/>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10" name="Freeform 140"/>
            <p:cNvSpPr>
              <a:spLocks/>
            </p:cNvSpPr>
            <p:nvPr/>
          </p:nvSpPr>
          <p:spPr bwMode="auto">
            <a:xfrm>
              <a:off x="762" y="749"/>
              <a:ext cx="7" cy="21"/>
            </a:xfrm>
            <a:custGeom>
              <a:avLst/>
              <a:gdLst>
                <a:gd name="T0" fmla="*/ 35 w 35"/>
                <a:gd name="T1" fmla="*/ 0 h 73"/>
                <a:gd name="T2" fmla="*/ 35 w 35"/>
                <a:gd name="T3" fmla="*/ 6 h 73"/>
                <a:gd name="T4" fmla="*/ 35 w 35"/>
                <a:gd name="T5" fmla="*/ 16 h 73"/>
                <a:gd name="T6" fmla="*/ 35 w 35"/>
                <a:gd name="T7" fmla="*/ 25 h 73"/>
                <a:gd name="T8" fmla="*/ 35 w 35"/>
                <a:gd name="T9" fmla="*/ 36 h 73"/>
                <a:gd name="T10" fmla="*/ 35 w 35"/>
                <a:gd name="T11" fmla="*/ 45 h 73"/>
                <a:gd name="T12" fmla="*/ 35 w 35"/>
                <a:gd name="T13" fmla="*/ 55 h 73"/>
                <a:gd name="T14" fmla="*/ 35 w 35"/>
                <a:gd name="T15" fmla="*/ 64 h 73"/>
                <a:gd name="T16" fmla="*/ 35 w 35"/>
                <a:gd name="T17" fmla="*/ 73 h 73"/>
                <a:gd name="T18" fmla="*/ 26 w 35"/>
                <a:gd name="T19" fmla="*/ 73 h 73"/>
                <a:gd name="T20" fmla="*/ 17 w 35"/>
                <a:gd name="T21" fmla="*/ 73 h 73"/>
                <a:gd name="T22" fmla="*/ 7 w 35"/>
                <a:gd name="T23" fmla="*/ 73 h 73"/>
                <a:gd name="T24" fmla="*/ 0 w 35"/>
                <a:gd name="T25" fmla="*/ 73 h 73"/>
                <a:gd name="T26" fmla="*/ 4 w 35"/>
                <a:gd name="T27" fmla="*/ 56 h 73"/>
                <a:gd name="T28" fmla="*/ 9 w 35"/>
                <a:gd name="T29" fmla="*/ 43 h 73"/>
                <a:gd name="T30" fmla="*/ 13 w 35"/>
                <a:gd name="T31" fmla="*/ 31 h 73"/>
                <a:gd name="T32" fmla="*/ 17 w 35"/>
                <a:gd name="T33" fmla="*/ 22 h 73"/>
                <a:gd name="T34" fmla="*/ 20 w 35"/>
                <a:gd name="T35" fmla="*/ 13 h 73"/>
                <a:gd name="T36" fmla="*/ 23 w 35"/>
                <a:gd name="T37" fmla="*/ 8 h 73"/>
                <a:gd name="T38" fmla="*/ 28 w 35"/>
                <a:gd name="T39" fmla="*/ 3 h 73"/>
                <a:gd name="T40" fmla="*/ 35 w 35"/>
                <a:gd name="T4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73">
                  <a:moveTo>
                    <a:pt x="35" y="0"/>
                  </a:moveTo>
                  <a:lnTo>
                    <a:pt x="35" y="6"/>
                  </a:lnTo>
                  <a:lnTo>
                    <a:pt x="35" y="16"/>
                  </a:lnTo>
                  <a:lnTo>
                    <a:pt x="35" y="25"/>
                  </a:lnTo>
                  <a:lnTo>
                    <a:pt x="35" y="36"/>
                  </a:lnTo>
                  <a:lnTo>
                    <a:pt x="35" y="45"/>
                  </a:lnTo>
                  <a:lnTo>
                    <a:pt x="35" y="55"/>
                  </a:lnTo>
                  <a:lnTo>
                    <a:pt x="35" y="64"/>
                  </a:lnTo>
                  <a:lnTo>
                    <a:pt x="35" y="73"/>
                  </a:lnTo>
                  <a:lnTo>
                    <a:pt x="26" y="73"/>
                  </a:lnTo>
                  <a:lnTo>
                    <a:pt x="17" y="73"/>
                  </a:lnTo>
                  <a:lnTo>
                    <a:pt x="7" y="73"/>
                  </a:lnTo>
                  <a:lnTo>
                    <a:pt x="0" y="73"/>
                  </a:lnTo>
                  <a:lnTo>
                    <a:pt x="4" y="56"/>
                  </a:lnTo>
                  <a:lnTo>
                    <a:pt x="9" y="43"/>
                  </a:lnTo>
                  <a:lnTo>
                    <a:pt x="13" y="31"/>
                  </a:lnTo>
                  <a:lnTo>
                    <a:pt x="17" y="22"/>
                  </a:lnTo>
                  <a:lnTo>
                    <a:pt x="20" y="13"/>
                  </a:lnTo>
                  <a:lnTo>
                    <a:pt x="23" y="8"/>
                  </a:lnTo>
                  <a:lnTo>
                    <a:pt x="28" y="3"/>
                  </a:lnTo>
                  <a:lnTo>
                    <a:pt x="35"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11" name="Freeform 141"/>
            <p:cNvSpPr>
              <a:spLocks/>
            </p:cNvSpPr>
            <p:nvPr/>
          </p:nvSpPr>
          <p:spPr bwMode="auto">
            <a:xfrm>
              <a:off x="756" y="784"/>
              <a:ext cx="13" cy="83"/>
            </a:xfrm>
            <a:custGeom>
              <a:avLst/>
              <a:gdLst>
                <a:gd name="T0" fmla="*/ 62 w 62"/>
                <a:gd name="T1" fmla="*/ 0 h 279"/>
                <a:gd name="T2" fmla="*/ 59 w 62"/>
                <a:gd name="T3" fmla="*/ 27 h 279"/>
                <a:gd name="T4" fmla="*/ 56 w 62"/>
                <a:gd name="T5" fmla="*/ 61 h 279"/>
                <a:gd name="T6" fmla="*/ 54 w 62"/>
                <a:gd name="T7" fmla="*/ 99 h 279"/>
                <a:gd name="T8" fmla="*/ 54 w 62"/>
                <a:gd name="T9" fmla="*/ 142 h 279"/>
                <a:gd name="T10" fmla="*/ 54 w 62"/>
                <a:gd name="T11" fmla="*/ 182 h 279"/>
                <a:gd name="T12" fmla="*/ 54 w 62"/>
                <a:gd name="T13" fmla="*/ 220 h 279"/>
                <a:gd name="T14" fmla="*/ 54 w 62"/>
                <a:gd name="T15" fmla="*/ 252 h 279"/>
                <a:gd name="T16" fmla="*/ 54 w 62"/>
                <a:gd name="T17" fmla="*/ 279 h 279"/>
                <a:gd name="T18" fmla="*/ 31 w 62"/>
                <a:gd name="T19" fmla="*/ 271 h 279"/>
                <a:gd name="T20" fmla="*/ 15 w 62"/>
                <a:gd name="T21" fmla="*/ 245 h 279"/>
                <a:gd name="T22" fmla="*/ 4 w 62"/>
                <a:gd name="T23" fmla="*/ 204 h 279"/>
                <a:gd name="T24" fmla="*/ 0 w 62"/>
                <a:gd name="T25" fmla="*/ 155 h 279"/>
                <a:gd name="T26" fmla="*/ 3 w 62"/>
                <a:gd name="T27" fmla="*/ 103 h 279"/>
                <a:gd name="T28" fmla="*/ 13 w 62"/>
                <a:gd name="T29" fmla="*/ 56 h 279"/>
                <a:gd name="T30" fmla="*/ 32 w 62"/>
                <a:gd name="T31" fmla="*/ 19 h 279"/>
                <a:gd name="T32" fmla="*/ 62 w 62"/>
                <a:gd name="T3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279">
                  <a:moveTo>
                    <a:pt x="62" y="0"/>
                  </a:moveTo>
                  <a:lnTo>
                    <a:pt x="59" y="27"/>
                  </a:lnTo>
                  <a:lnTo>
                    <a:pt x="56" y="61"/>
                  </a:lnTo>
                  <a:lnTo>
                    <a:pt x="54" y="99"/>
                  </a:lnTo>
                  <a:lnTo>
                    <a:pt x="54" y="142"/>
                  </a:lnTo>
                  <a:lnTo>
                    <a:pt x="54" y="182"/>
                  </a:lnTo>
                  <a:lnTo>
                    <a:pt x="54" y="220"/>
                  </a:lnTo>
                  <a:lnTo>
                    <a:pt x="54" y="252"/>
                  </a:lnTo>
                  <a:lnTo>
                    <a:pt x="54" y="279"/>
                  </a:lnTo>
                  <a:lnTo>
                    <a:pt x="31" y="271"/>
                  </a:lnTo>
                  <a:lnTo>
                    <a:pt x="15" y="245"/>
                  </a:lnTo>
                  <a:lnTo>
                    <a:pt x="4" y="204"/>
                  </a:lnTo>
                  <a:lnTo>
                    <a:pt x="0" y="155"/>
                  </a:lnTo>
                  <a:lnTo>
                    <a:pt x="3" y="103"/>
                  </a:lnTo>
                  <a:lnTo>
                    <a:pt x="13" y="56"/>
                  </a:lnTo>
                  <a:lnTo>
                    <a:pt x="32" y="19"/>
                  </a:lnTo>
                  <a:lnTo>
                    <a:pt x="6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12" name="Freeform 142"/>
            <p:cNvSpPr>
              <a:spLocks/>
            </p:cNvSpPr>
            <p:nvPr/>
          </p:nvSpPr>
          <p:spPr bwMode="auto">
            <a:xfrm>
              <a:off x="666" y="827"/>
              <a:ext cx="83" cy="42"/>
            </a:xfrm>
            <a:custGeom>
              <a:avLst/>
              <a:gdLst>
                <a:gd name="T0" fmla="*/ 316 w 387"/>
                <a:gd name="T1" fmla="*/ 0 h 141"/>
                <a:gd name="T2" fmla="*/ 322 w 387"/>
                <a:gd name="T3" fmla="*/ 3 h 141"/>
                <a:gd name="T4" fmla="*/ 331 w 387"/>
                <a:gd name="T5" fmla="*/ 6 h 141"/>
                <a:gd name="T6" fmla="*/ 341 w 387"/>
                <a:gd name="T7" fmla="*/ 9 h 141"/>
                <a:gd name="T8" fmla="*/ 351 w 387"/>
                <a:gd name="T9" fmla="*/ 12 h 141"/>
                <a:gd name="T10" fmla="*/ 361 w 387"/>
                <a:gd name="T11" fmla="*/ 13 h 141"/>
                <a:gd name="T12" fmla="*/ 370 w 387"/>
                <a:gd name="T13" fmla="*/ 16 h 141"/>
                <a:gd name="T14" fmla="*/ 379 w 387"/>
                <a:gd name="T15" fmla="*/ 17 h 141"/>
                <a:gd name="T16" fmla="*/ 387 w 387"/>
                <a:gd name="T17" fmla="*/ 18 h 141"/>
                <a:gd name="T18" fmla="*/ 387 w 387"/>
                <a:gd name="T19" fmla="*/ 26 h 141"/>
                <a:gd name="T20" fmla="*/ 387 w 387"/>
                <a:gd name="T21" fmla="*/ 36 h 141"/>
                <a:gd name="T22" fmla="*/ 387 w 387"/>
                <a:gd name="T23" fmla="*/ 44 h 141"/>
                <a:gd name="T24" fmla="*/ 387 w 387"/>
                <a:gd name="T25" fmla="*/ 54 h 141"/>
                <a:gd name="T26" fmla="*/ 387 w 387"/>
                <a:gd name="T27" fmla="*/ 62 h 141"/>
                <a:gd name="T28" fmla="*/ 387 w 387"/>
                <a:gd name="T29" fmla="*/ 70 h 141"/>
                <a:gd name="T30" fmla="*/ 387 w 387"/>
                <a:gd name="T31" fmla="*/ 80 h 141"/>
                <a:gd name="T32" fmla="*/ 387 w 387"/>
                <a:gd name="T33" fmla="*/ 90 h 141"/>
                <a:gd name="T34" fmla="*/ 345 w 387"/>
                <a:gd name="T35" fmla="*/ 106 h 141"/>
                <a:gd name="T36" fmla="*/ 294 w 387"/>
                <a:gd name="T37" fmla="*/ 122 h 141"/>
                <a:gd name="T38" fmla="*/ 236 w 387"/>
                <a:gd name="T39" fmla="*/ 136 h 141"/>
                <a:gd name="T40" fmla="*/ 177 w 387"/>
                <a:gd name="T41" fmla="*/ 141 h 141"/>
                <a:gd name="T42" fmla="*/ 118 w 387"/>
                <a:gd name="T43" fmla="*/ 137 h 141"/>
                <a:gd name="T44" fmla="*/ 67 w 387"/>
                <a:gd name="T45" fmla="*/ 122 h 141"/>
                <a:gd name="T46" fmla="*/ 25 w 387"/>
                <a:gd name="T47" fmla="*/ 92 h 141"/>
                <a:gd name="T48" fmla="*/ 0 w 387"/>
                <a:gd name="T49" fmla="*/ 45 h 141"/>
                <a:gd name="T50" fmla="*/ 18 w 387"/>
                <a:gd name="T51" fmla="*/ 39 h 141"/>
                <a:gd name="T52" fmla="*/ 56 w 387"/>
                <a:gd name="T53" fmla="*/ 34 h 141"/>
                <a:gd name="T54" fmla="*/ 107 w 387"/>
                <a:gd name="T55" fmla="*/ 26 h 141"/>
                <a:gd name="T56" fmla="*/ 164 w 387"/>
                <a:gd name="T57" fmla="*/ 19 h 141"/>
                <a:gd name="T58" fmla="*/ 220 w 387"/>
                <a:gd name="T59" fmla="*/ 11 h 141"/>
                <a:gd name="T60" fmla="*/ 268 w 387"/>
                <a:gd name="T61" fmla="*/ 5 h 141"/>
                <a:gd name="T62" fmla="*/ 303 w 387"/>
                <a:gd name="T63" fmla="*/ 0 h 141"/>
                <a:gd name="T64" fmla="*/ 316 w 387"/>
                <a:gd name="T6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7" h="141">
                  <a:moveTo>
                    <a:pt x="316" y="0"/>
                  </a:moveTo>
                  <a:lnTo>
                    <a:pt x="322" y="3"/>
                  </a:lnTo>
                  <a:lnTo>
                    <a:pt x="331" y="6"/>
                  </a:lnTo>
                  <a:lnTo>
                    <a:pt x="341" y="9"/>
                  </a:lnTo>
                  <a:lnTo>
                    <a:pt x="351" y="12"/>
                  </a:lnTo>
                  <a:lnTo>
                    <a:pt x="361" y="13"/>
                  </a:lnTo>
                  <a:lnTo>
                    <a:pt x="370" y="16"/>
                  </a:lnTo>
                  <a:lnTo>
                    <a:pt x="379" y="17"/>
                  </a:lnTo>
                  <a:lnTo>
                    <a:pt x="387" y="18"/>
                  </a:lnTo>
                  <a:lnTo>
                    <a:pt x="387" y="26"/>
                  </a:lnTo>
                  <a:lnTo>
                    <a:pt x="387" y="36"/>
                  </a:lnTo>
                  <a:lnTo>
                    <a:pt x="387" y="44"/>
                  </a:lnTo>
                  <a:lnTo>
                    <a:pt x="387" y="54"/>
                  </a:lnTo>
                  <a:lnTo>
                    <a:pt x="387" y="62"/>
                  </a:lnTo>
                  <a:lnTo>
                    <a:pt x="387" y="70"/>
                  </a:lnTo>
                  <a:lnTo>
                    <a:pt x="387" y="80"/>
                  </a:lnTo>
                  <a:lnTo>
                    <a:pt x="387" y="90"/>
                  </a:lnTo>
                  <a:lnTo>
                    <a:pt x="345" y="106"/>
                  </a:lnTo>
                  <a:lnTo>
                    <a:pt x="294" y="122"/>
                  </a:lnTo>
                  <a:lnTo>
                    <a:pt x="236" y="136"/>
                  </a:lnTo>
                  <a:lnTo>
                    <a:pt x="177" y="141"/>
                  </a:lnTo>
                  <a:lnTo>
                    <a:pt x="118" y="137"/>
                  </a:lnTo>
                  <a:lnTo>
                    <a:pt x="67" y="122"/>
                  </a:lnTo>
                  <a:lnTo>
                    <a:pt x="25" y="92"/>
                  </a:lnTo>
                  <a:lnTo>
                    <a:pt x="0" y="45"/>
                  </a:lnTo>
                  <a:lnTo>
                    <a:pt x="18" y="39"/>
                  </a:lnTo>
                  <a:lnTo>
                    <a:pt x="56" y="34"/>
                  </a:lnTo>
                  <a:lnTo>
                    <a:pt x="107" y="26"/>
                  </a:lnTo>
                  <a:lnTo>
                    <a:pt x="164" y="19"/>
                  </a:lnTo>
                  <a:lnTo>
                    <a:pt x="220" y="11"/>
                  </a:lnTo>
                  <a:lnTo>
                    <a:pt x="268" y="5"/>
                  </a:lnTo>
                  <a:lnTo>
                    <a:pt x="303" y="0"/>
                  </a:lnTo>
                  <a:lnTo>
                    <a:pt x="316"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13" name="Freeform 143"/>
            <p:cNvSpPr>
              <a:spLocks/>
            </p:cNvSpPr>
            <p:nvPr/>
          </p:nvSpPr>
          <p:spPr bwMode="auto">
            <a:xfrm>
              <a:off x="778" y="865"/>
              <a:ext cx="128" cy="87"/>
            </a:xfrm>
            <a:custGeom>
              <a:avLst/>
              <a:gdLst>
                <a:gd name="T0" fmla="*/ 152 w 592"/>
                <a:gd name="T1" fmla="*/ 21 h 293"/>
                <a:gd name="T2" fmla="*/ 254 w 592"/>
                <a:gd name="T3" fmla="*/ 62 h 293"/>
                <a:gd name="T4" fmla="*/ 370 w 592"/>
                <a:gd name="T5" fmla="*/ 94 h 293"/>
                <a:gd name="T6" fmla="*/ 464 w 592"/>
                <a:gd name="T7" fmla="*/ 116 h 293"/>
                <a:gd name="T8" fmla="*/ 494 w 592"/>
                <a:gd name="T9" fmla="*/ 132 h 293"/>
                <a:gd name="T10" fmla="*/ 494 w 592"/>
                <a:gd name="T11" fmla="*/ 146 h 293"/>
                <a:gd name="T12" fmla="*/ 494 w 592"/>
                <a:gd name="T13" fmla="*/ 159 h 293"/>
                <a:gd name="T14" fmla="*/ 494 w 592"/>
                <a:gd name="T15" fmla="*/ 173 h 293"/>
                <a:gd name="T16" fmla="*/ 510 w 592"/>
                <a:gd name="T17" fmla="*/ 193 h 293"/>
                <a:gd name="T18" fmla="*/ 543 w 592"/>
                <a:gd name="T19" fmla="*/ 222 h 293"/>
                <a:gd name="T20" fmla="*/ 572 w 592"/>
                <a:gd name="T21" fmla="*/ 250 h 293"/>
                <a:gd name="T22" fmla="*/ 588 w 592"/>
                <a:gd name="T23" fmla="*/ 276 h 293"/>
                <a:gd name="T24" fmla="*/ 565 w 592"/>
                <a:gd name="T25" fmla="*/ 293 h 293"/>
                <a:gd name="T26" fmla="*/ 518 w 592"/>
                <a:gd name="T27" fmla="*/ 285 h 293"/>
                <a:gd name="T28" fmla="*/ 479 w 592"/>
                <a:gd name="T29" fmla="*/ 261 h 293"/>
                <a:gd name="T30" fmla="*/ 448 w 592"/>
                <a:gd name="T31" fmla="*/ 229 h 293"/>
                <a:gd name="T32" fmla="*/ 432 w 592"/>
                <a:gd name="T33" fmla="*/ 224 h 293"/>
                <a:gd name="T34" fmla="*/ 418 w 592"/>
                <a:gd name="T35" fmla="*/ 242 h 293"/>
                <a:gd name="T36" fmla="*/ 405 w 592"/>
                <a:gd name="T37" fmla="*/ 257 h 293"/>
                <a:gd name="T38" fmla="*/ 392 w 592"/>
                <a:gd name="T39" fmla="*/ 272 h 293"/>
                <a:gd name="T40" fmla="*/ 378 w 592"/>
                <a:gd name="T41" fmla="*/ 279 h 293"/>
                <a:gd name="T42" fmla="*/ 364 w 592"/>
                <a:gd name="T43" fmla="*/ 279 h 293"/>
                <a:gd name="T44" fmla="*/ 354 w 592"/>
                <a:gd name="T45" fmla="*/ 268 h 293"/>
                <a:gd name="T46" fmla="*/ 343 w 592"/>
                <a:gd name="T47" fmla="*/ 250 h 293"/>
                <a:gd name="T48" fmla="*/ 331 w 592"/>
                <a:gd name="T49" fmla="*/ 234 h 293"/>
                <a:gd name="T50" fmla="*/ 319 w 592"/>
                <a:gd name="T51" fmla="*/ 216 h 293"/>
                <a:gd name="T52" fmla="*/ 303 w 592"/>
                <a:gd name="T53" fmla="*/ 206 h 293"/>
                <a:gd name="T54" fmla="*/ 282 w 592"/>
                <a:gd name="T55" fmla="*/ 204 h 293"/>
                <a:gd name="T56" fmla="*/ 262 w 592"/>
                <a:gd name="T57" fmla="*/ 200 h 293"/>
                <a:gd name="T58" fmla="*/ 242 w 592"/>
                <a:gd name="T59" fmla="*/ 198 h 293"/>
                <a:gd name="T60" fmla="*/ 212 w 592"/>
                <a:gd name="T61" fmla="*/ 167 h 293"/>
                <a:gd name="T62" fmla="*/ 172 w 592"/>
                <a:gd name="T63" fmla="*/ 144 h 293"/>
                <a:gd name="T64" fmla="*/ 122 w 592"/>
                <a:gd name="T65" fmla="*/ 146 h 293"/>
                <a:gd name="T66" fmla="*/ 52 w 592"/>
                <a:gd name="T67" fmla="*/ 148 h 293"/>
                <a:gd name="T68" fmla="*/ 4 w 592"/>
                <a:gd name="T69" fmla="*/ 109 h 293"/>
                <a:gd name="T70" fmla="*/ 0 w 592"/>
                <a:gd name="T71" fmla="*/ 61 h 293"/>
                <a:gd name="T72" fmla="*/ 0 w 592"/>
                <a:gd name="T73" fmla="*/ 30 h 293"/>
                <a:gd name="T74" fmla="*/ 4 w 592"/>
                <a:gd name="T75" fmla="*/ 8 h 293"/>
                <a:gd name="T76" fmla="*/ 20 w 592"/>
                <a:gd name="T77" fmla="*/ 0 h 293"/>
                <a:gd name="T78" fmla="*/ 46 w 592"/>
                <a:gd name="T79" fmla="*/ 0 h 293"/>
                <a:gd name="T80" fmla="*/ 74 w 592"/>
                <a:gd name="T81" fmla="*/ 0 h 293"/>
                <a:gd name="T82" fmla="*/ 101 w 592"/>
                <a:gd name="T83"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2" h="293">
                  <a:moveTo>
                    <a:pt x="115" y="0"/>
                  </a:moveTo>
                  <a:lnTo>
                    <a:pt x="152" y="21"/>
                  </a:lnTo>
                  <a:lnTo>
                    <a:pt x="199" y="43"/>
                  </a:lnTo>
                  <a:lnTo>
                    <a:pt x="254" y="62"/>
                  </a:lnTo>
                  <a:lnTo>
                    <a:pt x="313" y="79"/>
                  </a:lnTo>
                  <a:lnTo>
                    <a:pt x="370" y="94"/>
                  </a:lnTo>
                  <a:lnTo>
                    <a:pt x="422" y="107"/>
                  </a:lnTo>
                  <a:lnTo>
                    <a:pt x="464" y="116"/>
                  </a:lnTo>
                  <a:lnTo>
                    <a:pt x="494" y="126"/>
                  </a:lnTo>
                  <a:lnTo>
                    <a:pt x="494" y="132"/>
                  </a:lnTo>
                  <a:lnTo>
                    <a:pt x="494" y="139"/>
                  </a:lnTo>
                  <a:lnTo>
                    <a:pt x="494" y="146"/>
                  </a:lnTo>
                  <a:lnTo>
                    <a:pt x="494" y="153"/>
                  </a:lnTo>
                  <a:lnTo>
                    <a:pt x="494" y="159"/>
                  </a:lnTo>
                  <a:lnTo>
                    <a:pt x="494" y="166"/>
                  </a:lnTo>
                  <a:lnTo>
                    <a:pt x="494" y="173"/>
                  </a:lnTo>
                  <a:lnTo>
                    <a:pt x="494" y="180"/>
                  </a:lnTo>
                  <a:lnTo>
                    <a:pt x="510" y="193"/>
                  </a:lnTo>
                  <a:lnTo>
                    <a:pt x="527" y="208"/>
                  </a:lnTo>
                  <a:lnTo>
                    <a:pt x="543" y="222"/>
                  </a:lnTo>
                  <a:lnTo>
                    <a:pt x="559" y="237"/>
                  </a:lnTo>
                  <a:lnTo>
                    <a:pt x="572" y="250"/>
                  </a:lnTo>
                  <a:lnTo>
                    <a:pt x="582" y="265"/>
                  </a:lnTo>
                  <a:lnTo>
                    <a:pt x="588" y="276"/>
                  </a:lnTo>
                  <a:lnTo>
                    <a:pt x="592" y="288"/>
                  </a:lnTo>
                  <a:lnTo>
                    <a:pt x="565" y="293"/>
                  </a:lnTo>
                  <a:lnTo>
                    <a:pt x="541" y="292"/>
                  </a:lnTo>
                  <a:lnTo>
                    <a:pt x="518" y="285"/>
                  </a:lnTo>
                  <a:lnTo>
                    <a:pt x="498" y="275"/>
                  </a:lnTo>
                  <a:lnTo>
                    <a:pt x="479" y="261"/>
                  </a:lnTo>
                  <a:lnTo>
                    <a:pt x="463" y="246"/>
                  </a:lnTo>
                  <a:lnTo>
                    <a:pt x="448" y="229"/>
                  </a:lnTo>
                  <a:lnTo>
                    <a:pt x="439" y="216"/>
                  </a:lnTo>
                  <a:lnTo>
                    <a:pt x="432" y="224"/>
                  </a:lnTo>
                  <a:lnTo>
                    <a:pt x="425" y="234"/>
                  </a:lnTo>
                  <a:lnTo>
                    <a:pt x="418" y="242"/>
                  </a:lnTo>
                  <a:lnTo>
                    <a:pt x="412" y="250"/>
                  </a:lnTo>
                  <a:lnTo>
                    <a:pt x="405" y="257"/>
                  </a:lnTo>
                  <a:lnTo>
                    <a:pt x="399" y="265"/>
                  </a:lnTo>
                  <a:lnTo>
                    <a:pt x="392" y="272"/>
                  </a:lnTo>
                  <a:lnTo>
                    <a:pt x="386" y="279"/>
                  </a:lnTo>
                  <a:lnTo>
                    <a:pt x="378" y="279"/>
                  </a:lnTo>
                  <a:lnTo>
                    <a:pt x="371" y="279"/>
                  </a:lnTo>
                  <a:lnTo>
                    <a:pt x="364" y="279"/>
                  </a:lnTo>
                  <a:lnTo>
                    <a:pt x="358" y="279"/>
                  </a:lnTo>
                  <a:lnTo>
                    <a:pt x="354" y="268"/>
                  </a:lnTo>
                  <a:lnTo>
                    <a:pt x="349" y="259"/>
                  </a:lnTo>
                  <a:lnTo>
                    <a:pt x="343" y="250"/>
                  </a:lnTo>
                  <a:lnTo>
                    <a:pt x="338" y="242"/>
                  </a:lnTo>
                  <a:lnTo>
                    <a:pt x="331" y="234"/>
                  </a:lnTo>
                  <a:lnTo>
                    <a:pt x="325" y="225"/>
                  </a:lnTo>
                  <a:lnTo>
                    <a:pt x="319" y="216"/>
                  </a:lnTo>
                  <a:lnTo>
                    <a:pt x="313" y="208"/>
                  </a:lnTo>
                  <a:lnTo>
                    <a:pt x="303" y="206"/>
                  </a:lnTo>
                  <a:lnTo>
                    <a:pt x="292" y="205"/>
                  </a:lnTo>
                  <a:lnTo>
                    <a:pt x="282" y="204"/>
                  </a:lnTo>
                  <a:lnTo>
                    <a:pt x="273" y="203"/>
                  </a:lnTo>
                  <a:lnTo>
                    <a:pt x="262" y="200"/>
                  </a:lnTo>
                  <a:lnTo>
                    <a:pt x="252" y="199"/>
                  </a:lnTo>
                  <a:lnTo>
                    <a:pt x="242" y="198"/>
                  </a:lnTo>
                  <a:lnTo>
                    <a:pt x="233" y="198"/>
                  </a:lnTo>
                  <a:lnTo>
                    <a:pt x="212" y="167"/>
                  </a:lnTo>
                  <a:lnTo>
                    <a:pt x="192" y="151"/>
                  </a:lnTo>
                  <a:lnTo>
                    <a:pt x="172" y="144"/>
                  </a:lnTo>
                  <a:lnTo>
                    <a:pt x="150" y="144"/>
                  </a:lnTo>
                  <a:lnTo>
                    <a:pt x="122" y="146"/>
                  </a:lnTo>
                  <a:lnTo>
                    <a:pt x="91" y="148"/>
                  </a:lnTo>
                  <a:lnTo>
                    <a:pt x="52" y="148"/>
                  </a:lnTo>
                  <a:lnTo>
                    <a:pt x="7" y="144"/>
                  </a:lnTo>
                  <a:lnTo>
                    <a:pt x="4" y="109"/>
                  </a:lnTo>
                  <a:lnTo>
                    <a:pt x="1" y="83"/>
                  </a:lnTo>
                  <a:lnTo>
                    <a:pt x="0" y="61"/>
                  </a:lnTo>
                  <a:lnTo>
                    <a:pt x="0" y="45"/>
                  </a:lnTo>
                  <a:lnTo>
                    <a:pt x="0" y="30"/>
                  </a:lnTo>
                  <a:lnTo>
                    <a:pt x="1" y="19"/>
                  </a:lnTo>
                  <a:lnTo>
                    <a:pt x="4" y="8"/>
                  </a:lnTo>
                  <a:lnTo>
                    <a:pt x="7" y="0"/>
                  </a:lnTo>
                  <a:lnTo>
                    <a:pt x="20" y="0"/>
                  </a:lnTo>
                  <a:lnTo>
                    <a:pt x="33" y="0"/>
                  </a:lnTo>
                  <a:lnTo>
                    <a:pt x="46" y="0"/>
                  </a:lnTo>
                  <a:lnTo>
                    <a:pt x="61" y="0"/>
                  </a:lnTo>
                  <a:lnTo>
                    <a:pt x="74" y="0"/>
                  </a:lnTo>
                  <a:lnTo>
                    <a:pt x="88" y="0"/>
                  </a:lnTo>
                  <a:lnTo>
                    <a:pt x="101" y="0"/>
                  </a:lnTo>
                  <a:lnTo>
                    <a:pt x="11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14" name="Freeform 144"/>
            <p:cNvSpPr>
              <a:spLocks/>
            </p:cNvSpPr>
            <p:nvPr/>
          </p:nvSpPr>
          <p:spPr bwMode="auto">
            <a:xfrm>
              <a:off x="756" y="878"/>
              <a:ext cx="14" cy="177"/>
            </a:xfrm>
            <a:custGeom>
              <a:avLst/>
              <a:gdLst>
                <a:gd name="T0" fmla="*/ 63 w 67"/>
                <a:gd name="T1" fmla="*/ 0 h 594"/>
                <a:gd name="T2" fmla="*/ 65 w 67"/>
                <a:gd name="T3" fmla="*/ 43 h 594"/>
                <a:gd name="T4" fmla="*/ 67 w 67"/>
                <a:gd name="T5" fmla="*/ 107 h 594"/>
                <a:gd name="T6" fmla="*/ 65 w 67"/>
                <a:gd name="T7" fmla="*/ 186 h 594"/>
                <a:gd name="T8" fmla="*/ 64 w 67"/>
                <a:gd name="T9" fmla="*/ 276 h 594"/>
                <a:gd name="T10" fmla="*/ 60 w 67"/>
                <a:gd name="T11" fmla="*/ 367 h 594"/>
                <a:gd name="T12" fmla="*/ 56 w 67"/>
                <a:gd name="T13" fmla="*/ 454 h 594"/>
                <a:gd name="T14" fmla="*/ 50 w 67"/>
                <a:gd name="T15" fmla="*/ 533 h 594"/>
                <a:gd name="T16" fmla="*/ 45 w 67"/>
                <a:gd name="T17" fmla="*/ 594 h 594"/>
                <a:gd name="T18" fmla="*/ 41 w 67"/>
                <a:gd name="T19" fmla="*/ 594 h 594"/>
                <a:gd name="T20" fmla="*/ 35 w 67"/>
                <a:gd name="T21" fmla="*/ 594 h 594"/>
                <a:gd name="T22" fmla="*/ 29 w 67"/>
                <a:gd name="T23" fmla="*/ 594 h 594"/>
                <a:gd name="T24" fmla="*/ 23 w 67"/>
                <a:gd name="T25" fmla="*/ 594 h 594"/>
                <a:gd name="T26" fmla="*/ 16 w 67"/>
                <a:gd name="T27" fmla="*/ 594 h 594"/>
                <a:gd name="T28" fmla="*/ 10 w 67"/>
                <a:gd name="T29" fmla="*/ 594 h 594"/>
                <a:gd name="T30" fmla="*/ 4 w 67"/>
                <a:gd name="T31" fmla="*/ 594 h 594"/>
                <a:gd name="T32" fmla="*/ 0 w 67"/>
                <a:gd name="T33" fmla="*/ 594 h 594"/>
                <a:gd name="T34" fmla="*/ 3 w 67"/>
                <a:gd name="T35" fmla="*/ 559 h 594"/>
                <a:gd name="T36" fmla="*/ 5 w 67"/>
                <a:gd name="T37" fmla="*/ 496 h 594"/>
                <a:gd name="T38" fmla="*/ 6 w 67"/>
                <a:gd name="T39" fmla="*/ 412 h 594"/>
                <a:gd name="T40" fmla="*/ 9 w 67"/>
                <a:gd name="T41" fmla="*/ 318 h 594"/>
                <a:gd name="T42" fmla="*/ 10 w 67"/>
                <a:gd name="T43" fmla="*/ 221 h 594"/>
                <a:gd name="T44" fmla="*/ 12 w 67"/>
                <a:gd name="T45" fmla="*/ 132 h 594"/>
                <a:gd name="T46" fmla="*/ 14 w 67"/>
                <a:gd name="T47" fmla="*/ 57 h 594"/>
                <a:gd name="T48" fmla="*/ 18 w 67"/>
                <a:gd name="T49" fmla="*/ 10 h 594"/>
                <a:gd name="T50" fmla="*/ 22 w 67"/>
                <a:gd name="T51" fmla="*/ 8 h 594"/>
                <a:gd name="T52" fmla="*/ 28 w 67"/>
                <a:gd name="T53" fmla="*/ 7 h 594"/>
                <a:gd name="T54" fmla="*/ 33 w 67"/>
                <a:gd name="T55" fmla="*/ 6 h 594"/>
                <a:gd name="T56" fmla="*/ 41 w 67"/>
                <a:gd name="T57" fmla="*/ 5 h 594"/>
                <a:gd name="T58" fmla="*/ 47 w 67"/>
                <a:gd name="T59" fmla="*/ 2 h 594"/>
                <a:gd name="T60" fmla="*/ 54 w 67"/>
                <a:gd name="T61" fmla="*/ 1 h 594"/>
                <a:gd name="T62" fmla="*/ 58 w 67"/>
                <a:gd name="T63" fmla="*/ 0 h 594"/>
                <a:gd name="T64" fmla="*/ 63 w 67"/>
                <a:gd name="T65" fmla="*/ 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 h="594">
                  <a:moveTo>
                    <a:pt x="63" y="0"/>
                  </a:moveTo>
                  <a:lnTo>
                    <a:pt x="65" y="43"/>
                  </a:lnTo>
                  <a:lnTo>
                    <a:pt x="67" y="107"/>
                  </a:lnTo>
                  <a:lnTo>
                    <a:pt x="65" y="186"/>
                  </a:lnTo>
                  <a:lnTo>
                    <a:pt x="64" y="276"/>
                  </a:lnTo>
                  <a:lnTo>
                    <a:pt x="60" y="367"/>
                  </a:lnTo>
                  <a:lnTo>
                    <a:pt x="56" y="454"/>
                  </a:lnTo>
                  <a:lnTo>
                    <a:pt x="50" y="533"/>
                  </a:lnTo>
                  <a:lnTo>
                    <a:pt x="45" y="594"/>
                  </a:lnTo>
                  <a:lnTo>
                    <a:pt x="41" y="594"/>
                  </a:lnTo>
                  <a:lnTo>
                    <a:pt x="35" y="594"/>
                  </a:lnTo>
                  <a:lnTo>
                    <a:pt x="29" y="594"/>
                  </a:lnTo>
                  <a:lnTo>
                    <a:pt x="23" y="594"/>
                  </a:lnTo>
                  <a:lnTo>
                    <a:pt x="16" y="594"/>
                  </a:lnTo>
                  <a:lnTo>
                    <a:pt x="10" y="594"/>
                  </a:lnTo>
                  <a:lnTo>
                    <a:pt x="4" y="594"/>
                  </a:lnTo>
                  <a:lnTo>
                    <a:pt x="0" y="594"/>
                  </a:lnTo>
                  <a:lnTo>
                    <a:pt x="3" y="559"/>
                  </a:lnTo>
                  <a:lnTo>
                    <a:pt x="5" y="496"/>
                  </a:lnTo>
                  <a:lnTo>
                    <a:pt x="6" y="412"/>
                  </a:lnTo>
                  <a:lnTo>
                    <a:pt x="9" y="318"/>
                  </a:lnTo>
                  <a:lnTo>
                    <a:pt x="10" y="221"/>
                  </a:lnTo>
                  <a:lnTo>
                    <a:pt x="12" y="132"/>
                  </a:lnTo>
                  <a:lnTo>
                    <a:pt x="14" y="57"/>
                  </a:lnTo>
                  <a:lnTo>
                    <a:pt x="18" y="10"/>
                  </a:lnTo>
                  <a:lnTo>
                    <a:pt x="22" y="8"/>
                  </a:lnTo>
                  <a:lnTo>
                    <a:pt x="28" y="7"/>
                  </a:lnTo>
                  <a:lnTo>
                    <a:pt x="33" y="6"/>
                  </a:lnTo>
                  <a:lnTo>
                    <a:pt x="41" y="5"/>
                  </a:lnTo>
                  <a:lnTo>
                    <a:pt x="47" y="2"/>
                  </a:lnTo>
                  <a:lnTo>
                    <a:pt x="54" y="1"/>
                  </a:lnTo>
                  <a:lnTo>
                    <a:pt x="58" y="0"/>
                  </a:lnTo>
                  <a:lnTo>
                    <a:pt x="6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15" name="Freeform 145"/>
            <p:cNvSpPr>
              <a:spLocks/>
            </p:cNvSpPr>
            <p:nvPr/>
          </p:nvSpPr>
          <p:spPr bwMode="auto">
            <a:xfrm>
              <a:off x="601" y="883"/>
              <a:ext cx="147" cy="68"/>
            </a:xfrm>
            <a:custGeom>
              <a:avLst/>
              <a:gdLst>
                <a:gd name="T0" fmla="*/ 660 w 675"/>
                <a:gd name="T1" fmla="*/ 13 h 225"/>
                <a:gd name="T2" fmla="*/ 669 w 675"/>
                <a:gd name="T3" fmla="*/ 16 h 225"/>
                <a:gd name="T4" fmla="*/ 673 w 675"/>
                <a:gd name="T5" fmla="*/ 24 h 225"/>
                <a:gd name="T6" fmla="*/ 671 w 675"/>
                <a:gd name="T7" fmla="*/ 37 h 225"/>
                <a:gd name="T8" fmla="*/ 666 w 675"/>
                <a:gd name="T9" fmla="*/ 54 h 225"/>
                <a:gd name="T10" fmla="*/ 658 w 675"/>
                <a:gd name="T11" fmla="*/ 64 h 225"/>
                <a:gd name="T12" fmla="*/ 640 w 675"/>
                <a:gd name="T13" fmla="*/ 70 h 225"/>
                <a:gd name="T14" fmla="*/ 625 w 675"/>
                <a:gd name="T15" fmla="*/ 84 h 225"/>
                <a:gd name="T16" fmla="*/ 618 w 675"/>
                <a:gd name="T17" fmla="*/ 109 h 225"/>
                <a:gd name="T18" fmla="*/ 609 w 675"/>
                <a:gd name="T19" fmla="*/ 132 h 225"/>
                <a:gd name="T20" fmla="*/ 599 w 675"/>
                <a:gd name="T21" fmla="*/ 156 h 225"/>
                <a:gd name="T22" fmla="*/ 587 w 675"/>
                <a:gd name="T23" fmla="*/ 169 h 225"/>
                <a:gd name="T24" fmla="*/ 573 w 675"/>
                <a:gd name="T25" fmla="*/ 166 h 225"/>
                <a:gd name="T26" fmla="*/ 534 w 675"/>
                <a:gd name="T27" fmla="*/ 136 h 225"/>
                <a:gd name="T28" fmla="*/ 479 w 675"/>
                <a:gd name="T29" fmla="*/ 140 h 225"/>
                <a:gd name="T30" fmla="*/ 427 w 675"/>
                <a:gd name="T31" fmla="*/ 181 h 225"/>
                <a:gd name="T32" fmla="*/ 372 w 675"/>
                <a:gd name="T33" fmla="*/ 219 h 225"/>
                <a:gd name="T34" fmla="*/ 318 w 675"/>
                <a:gd name="T35" fmla="*/ 190 h 225"/>
                <a:gd name="T36" fmla="*/ 277 w 675"/>
                <a:gd name="T37" fmla="*/ 155 h 225"/>
                <a:gd name="T38" fmla="*/ 231 w 675"/>
                <a:gd name="T39" fmla="*/ 151 h 225"/>
                <a:gd name="T40" fmla="*/ 167 w 675"/>
                <a:gd name="T41" fmla="*/ 162 h 225"/>
                <a:gd name="T42" fmla="*/ 123 w 675"/>
                <a:gd name="T43" fmla="*/ 143 h 225"/>
                <a:gd name="T44" fmla="*/ 96 w 675"/>
                <a:gd name="T45" fmla="*/ 117 h 225"/>
                <a:gd name="T46" fmla="*/ 53 w 675"/>
                <a:gd name="T47" fmla="*/ 105 h 225"/>
                <a:gd name="T48" fmla="*/ 12 w 675"/>
                <a:gd name="T49" fmla="*/ 71 h 225"/>
                <a:gd name="T50" fmla="*/ 2 w 675"/>
                <a:gd name="T51" fmla="*/ 27 h 225"/>
                <a:gd name="T52" fmla="*/ 14 w 675"/>
                <a:gd name="T53" fmla="*/ 7 h 225"/>
                <a:gd name="T54" fmla="*/ 98 w 675"/>
                <a:gd name="T55" fmla="*/ 24 h 225"/>
                <a:gd name="T56" fmla="*/ 235 w 675"/>
                <a:gd name="T57" fmla="*/ 67 h 225"/>
                <a:gd name="T58" fmla="*/ 354 w 675"/>
                <a:gd name="T59" fmla="*/ 86 h 225"/>
                <a:gd name="T60" fmla="*/ 478 w 675"/>
                <a:gd name="T61" fmla="*/ 58 h 225"/>
                <a:gd name="T62" fmla="*/ 566 w 675"/>
                <a:gd name="T63" fmla="*/ 11 h 225"/>
                <a:gd name="T64" fmla="*/ 590 w 675"/>
                <a:gd name="T65" fmla="*/ 2 h 225"/>
                <a:gd name="T66" fmla="*/ 612 w 675"/>
                <a:gd name="T67" fmla="*/ 2 h 225"/>
                <a:gd name="T68" fmla="*/ 638 w 675"/>
                <a:gd name="T69" fmla="*/ 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5" h="225">
                  <a:moveTo>
                    <a:pt x="657" y="9"/>
                  </a:moveTo>
                  <a:lnTo>
                    <a:pt x="660" y="13"/>
                  </a:lnTo>
                  <a:lnTo>
                    <a:pt x="665" y="16"/>
                  </a:lnTo>
                  <a:lnTo>
                    <a:pt x="669" y="16"/>
                  </a:lnTo>
                  <a:lnTo>
                    <a:pt x="675" y="18"/>
                  </a:lnTo>
                  <a:lnTo>
                    <a:pt x="673" y="24"/>
                  </a:lnTo>
                  <a:lnTo>
                    <a:pt x="672" y="31"/>
                  </a:lnTo>
                  <a:lnTo>
                    <a:pt x="671" y="37"/>
                  </a:lnTo>
                  <a:lnTo>
                    <a:pt x="670" y="44"/>
                  </a:lnTo>
                  <a:lnTo>
                    <a:pt x="666" y="54"/>
                  </a:lnTo>
                  <a:lnTo>
                    <a:pt x="665" y="63"/>
                  </a:lnTo>
                  <a:lnTo>
                    <a:pt x="658" y="64"/>
                  </a:lnTo>
                  <a:lnTo>
                    <a:pt x="651" y="67"/>
                  </a:lnTo>
                  <a:lnTo>
                    <a:pt x="640" y="70"/>
                  </a:lnTo>
                  <a:lnTo>
                    <a:pt x="630" y="72"/>
                  </a:lnTo>
                  <a:lnTo>
                    <a:pt x="625" y="84"/>
                  </a:lnTo>
                  <a:lnTo>
                    <a:pt x="621" y="97"/>
                  </a:lnTo>
                  <a:lnTo>
                    <a:pt x="618" y="109"/>
                  </a:lnTo>
                  <a:lnTo>
                    <a:pt x="614" y="121"/>
                  </a:lnTo>
                  <a:lnTo>
                    <a:pt x="609" y="132"/>
                  </a:lnTo>
                  <a:lnTo>
                    <a:pt x="605" y="145"/>
                  </a:lnTo>
                  <a:lnTo>
                    <a:pt x="599" y="156"/>
                  </a:lnTo>
                  <a:lnTo>
                    <a:pt x="594" y="171"/>
                  </a:lnTo>
                  <a:lnTo>
                    <a:pt x="587" y="169"/>
                  </a:lnTo>
                  <a:lnTo>
                    <a:pt x="580" y="169"/>
                  </a:lnTo>
                  <a:lnTo>
                    <a:pt x="573" y="166"/>
                  </a:lnTo>
                  <a:lnTo>
                    <a:pt x="567" y="162"/>
                  </a:lnTo>
                  <a:lnTo>
                    <a:pt x="534" y="136"/>
                  </a:lnTo>
                  <a:lnTo>
                    <a:pt x="505" y="130"/>
                  </a:lnTo>
                  <a:lnTo>
                    <a:pt x="479" y="140"/>
                  </a:lnTo>
                  <a:lnTo>
                    <a:pt x="454" y="159"/>
                  </a:lnTo>
                  <a:lnTo>
                    <a:pt x="427" y="181"/>
                  </a:lnTo>
                  <a:lnTo>
                    <a:pt x="401" y="204"/>
                  </a:lnTo>
                  <a:lnTo>
                    <a:pt x="372" y="219"/>
                  </a:lnTo>
                  <a:lnTo>
                    <a:pt x="341" y="225"/>
                  </a:lnTo>
                  <a:lnTo>
                    <a:pt x="318" y="190"/>
                  </a:lnTo>
                  <a:lnTo>
                    <a:pt x="297" y="168"/>
                  </a:lnTo>
                  <a:lnTo>
                    <a:pt x="277" y="155"/>
                  </a:lnTo>
                  <a:lnTo>
                    <a:pt x="256" y="151"/>
                  </a:lnTo>
                  <a:lnTo>
                    <a:pt x="231" y="151"/>
                  </a:lnTo>
                  <a:lnTo>
                    <a:pt x="203" y="155"/>
                  </a:lnTo>
                  <a:lnTo>
                    <a:pt x="167" y="162"/>
                  </a:lnTo>
                  <a:lnTo>
                    <a:pt x="125" y="171"/>
                  </a:lnTo>
                  <a:lnTo>
                    <a:pt x="123" y="143"/>
                  </a:lnTo>
                  <a:lnTo>
                    <a:pt x="112" y="127"/>
                  </a:lnTo>
                  <a:lnTo>
                    <a:pt x="96" y="117"/>
                  </a:lnTo>
                  <a:lnTo>
                    <a:pt x="76" y="113"/>
                  </a:lnTo>
                  <a:lnTo>
                    <a:pt x="53" y="105"/>
                  </a:lnTo>
                  <a:lnTo>
                    <a:pt x="32" y="94"/>
                  </a:lnTo>
                  <a:lnTo>
                    <a:pt x="12" y="71"/>
                  </a:lnTo>
                  <a:lnTo>
                    <a:pt x="0" y="37"/>
                  </a:lnTo>
                  <a:lnTo>
                    <a:pt x="2" y="27"/>
                  </a:lnTo>
                  <a:lnTo>
                    <a:pt x="8" y="18"/>
                  </a:lnTo>
                  <a:lnTo>
                    <a:pt x="14" y="7"/>
                  </a:lnTo>
                  <a:lnTo>
                    <a:pt x="18" y="0"/>
                  </a:lnTo>
                  <a:lnTo>
                    <a:pt x="98" y="24"/>
                  </a:lnTo>
                  <a:lnTo>
                    <a:pt x="171" y="47"/>
                  </a:lnTo>
                  <a:lnTo>
                    <a:pt x="235" y="67"/>
                  </a:lnTo>
                  <a:lnTo>
                    <a:pt x="296" y="83"/>
                  </a:lnTo>
                  <a:lnTo>
                    <a:pt x="354" y="86"/>
                  </a:lnTo>
                  <a:lnTo>
                    <a:pt x="414" y="81"/>
                  </a:lnTo>
                  <a:lnTo>
                    <a:pt x="478" y="58"/>
                  </a:lnTo>
                  <a:lnTo>
                    <a:pt x="549" y="18"/>
                  </a:lnTo>
                  <a:lnTo>
                    <a:pt x="566" y="11"/>
                  </a:lnTo>
                  <a:lnTo>
                    <a:pt x="580" y="6"/>
                  </a:lnTo>
                  <a:lnTo>
                    <a:pt x="590" y="2"/>
                  </a:lnTo>
                  <a:lnTo>
                    <a:pt x="602" y="2"/>
                  </a:lnTo>
                  <a:lnTo>
                    <a:pt x="612" y="2"/>
                  </a:lnTo>
                  <a:lnTo>
                    <a:pt x="624" y="3"/>
                  </a:lnTo>
                  <a:lnTo>
                    <a:pt x="638" y="6"/>
                  </a:lnTo>
                  <a:lnTo>
                    <a:pt x="657" y="9"/>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16" name="Freeform 146"/>
            <p:cNvSpPr>
              <a:spLocks/>
            </p:cNvSpPr>
            <p:nvPr/>
          </p:nvSpPr>
          <p:spPr bwMode="auto">
            <a:xfrm>
              <a:off x="775" y="1010"/>
              <a:ext cx="167" cy="110"/>
            </a:xfrm>
            <a:custGeom>
              <a:avLst/>
              <a:gdLst>
                <a:gd name="T0" fmla="*/ 136 w 765"/>
                <a:gd name="T1" fmla="*/ 0 h 369"/>
                <a:gd name="T2" fmla="*/ 147 w 765"/>
                <a:gd name="T3" fmla="*/ 20 h 369"/>
                <a:gd name="T4" fmla="*/ 177 w 765"/>
                <a:gd name="T5" fmla="*/ 42 h 369"/>
                <a:gd name="T6" fmla="*/ 217 w 765"/>
                <a:gd name="T7" fmla="*/ 61 h 369"/>
                <a:gd name="T8" fmla="*/ 265 w 765"/>
                <a:gd name="T9" fmla="*/ 80 h 369"/>
                <a:gd name="T10" fmla="*/ 314 w 765"/>
                <a:gd name="T11" fmla="*/ 93 h 369"/>
                <a:gd name="T12" fmla="*/ 360 w 765"/>
                <a:gd name="T13" fmla="*/ 101 h 369"/>
                <a:gd name="T14" fmla="*/ 398 w 765"/>
                <a:gd name="T15" fmla="*/ 103 h 369"/>
                <a:gd name="T16" fmla="*/ 424 w 765"/>
                <a:gd name="T17" fmla="*/ 99 h 369"/>
                <a:gd name="T18" fmla="*/ 423 w 765"/>
                <a:gd name="T19" fmla="*/ 109 h 369"/>
                <a:gd name="T20" fmla="*/ 439 w 765"/>
                <a:gd name="T21" fmla="*/ 125 h 369"/>
                <a:gd name="T22" fmla="*/ 469 w 765"/>
                <a:gd name="T23" fmla="*/ 141 h 369"/>
                <a:gd name="T24" fmla="*/ 506 w 765"/>
                <a:gd name="T25" fmla="*/ 158 h 369"/>
                <a:gd name="T26" fmla="*/ 545 w 765"/>
                <a:gd name="T27" fmla="*/ 172 h 369"/>
                <a:gd name="T28" fmla="*/ 582 w 765"/>
                <a:gd name="T29" fmla="*/ 185 h 369"/>
                <a:gd name="T30" fmla="*/ 611 w 765"/>
                <a:gd name="T31" fmla="*/ 195 h 369"/>
                <a:gd name="T32" fmla="*/ 630 w 765"/>
                <a:gd name="T33" fmla="*/ 198 h 369"/>
                <a:gd name="T34" fmla="*/ 647 w 765"/>
                <a:gd name="T35" fmla="*/ 215 h 369"/>
                <a:gd name="T36" fmla="*/ 663 w 765"/>
                <a:gd name="T37" fmla="*/ 234 h 369"/>
                <a:gd name="T38" fmla="*/ 680 w 765"/>
                <a:gd name="T39" fmla="*/ 253 h 369"/>
                <a:gd name="T40" fmla="*/ 698 w 765"/>
                <a:gd name="T41" fmla="*/ 274 h 369"/>
                <a:gd name="T42" fmla="*/ 714 w 765"/>
                <a:gd name="T43" fmla="*/ 294 h 369"/>
                <a:gd name="T44" fmla="*/ 731 w 765"/>
                <a:gd name="T45" fmla="*/ 315 h 369"/>
                <a:gd name="T46" fmla="*/ 748 w 765"/>
                <a:gd name="T47" fmla="*/ 332 h 369"/>
                <a:gd name="T48" fmla="*/ 765 w 765"/>
                <a:gd name="T49" fmla="*/ 351 h 369"/>
                <a:gd name="T50" fmla="*/ 763 w 765"/>
                <a:gd name="T51" fmla="*/ 355 h 369"/>
                <a:gd name="T52" fmla="*/ 760 w 765"/>
                <a:gd name="T53" fmla="*/ 360 h 369"/>
                <a:gd name="T54" fmla="*/ 754 w 765"/>
                <a:gd name="T55" fmla="*/ 363 h 369"/>
                <a:gd name="T56" fmla="*/ 748 w 765"/>
                <a:gd name="T57" fmla="*/ 369 h 369"/>
                <a:gd name="T58" fmla="*/ 726 w 765"/>
                <a:gd name="T59" fmla="*/ 351 h 369"/>
                <a:gd name="T60" fmla="*/ 707 w 765"/>
                <a:gd name="T61" fmla="*/ 334 h 369"/>
                <a:gd name="T62" fmla="*/ 686 w 765"/>
                <a:gd name="T63" fmla="*/ 316 h 369"/>
                <a:gd name="T64" fmla="*/ 665 w 765"/>
                <a:gd name="T65" fmla="*/ 300 h 369"/>
                <a:gd name="T66" fmla="*/ 640 w 765"/>
                <a:gd name="T67" fmla="*/ 285 h 369"/>
                <a:gd name="T68" fmla="*/ 614 w 765"/>
                <a:gd name="T69" fmla="*/ 274 h 369"/>
                <a:gd name="T70" fmla="*/ 583 w 765"/>
                <a:gd name="T71" fmla="*/ 265 h 369"/>
                <a:gd name="T72" fmla="*/ 550 w 765"/>
                <a:gd name="T73" fmla="*/ 261 h 369"/>
                <a:gd name="T74" fmla="*/ 461 w 765"/>
                <a:gd name="T75" fmla="*/ 273 h 369"/>
                <a:gd name="T76" fmla="*/ 387 w 765"/>
                <a:gd name="T77" fmla="*/ 262 h 369"/>
                <a:gd name="T78" fmla="*/ 323 w 765"/>
                <a:gd name="T79" fmla="*/ 235 h 369"/>
                <a:gd name="T80" fmla="*/ 267 w 765"/>
                <a:gd name="T81" fmla="*/ 198 h 369"/>
                <a:gd name="T82" fmla="*/ 210 w 765"/>
                <a:gd name="T83" fmla="*/ 158 h 369"/>
                <a:gd name="T84" fmla="*/ 151 w 765"/>
                <a:gd name="T85" fmla="*/ 122 h 369"/>
                <a:gd name="T86" fmla="*/ 82 w 765"/>
                <a:gd name="T87" fmla="*/ 98 h 369"/>
                <a:gd name="T88" fmla="*/ 0 w 765"/>
                <a:gd name="T89" fmla="*/ 90 h 369"/>
                <a:gd name="T90" fmla="*/ 9 w 765"/>
                <a:gd name="T91" fmla="*/ 70 h 369"/>
                <a:gd name="T92" fmla="*/ 22 w 765"/>
                <a:gd name="T93" fmla="*/ 52 h 369"/>
                <a:gd name="T94" fmla="*/ 37 w 765"/>
                <a:gd name="T95" fmla="*/ 37 h 369"/>
                <a:gd name="T96" fmla="*/ 57 w 765"/>
                <a:gd name="T97" fmla="*/ 24 h 369"/>
                <a:gd name="T98" fmla="*/ 76 w 765"/>
                <a:gd name="T99" fmla="*/ 13 h 369"/>
                <a:gd name="T100" fmla="*/ 98 w 765"/>
                <a:gd name="T101" fmla="*/ 6 h 369"/>
                <a:gd name="T102" fmla="*/ 117 w 765"/>
                <a:gd name="T103" fmla="*/ 1 h 369"/>
                <a:gd name="T104" fmla="*/ 136 w 765"/>
                <a:gd name="T105"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5" h="369">
                  <a:moveTo>
                    <a:pt x="136" y="0"/>
                  </a:moveTo>
                  <a:lnTo>
                    <a:pt x="147" y="20"/>
                  </a:lnTo>
                  <a:lnTo>
                    <a:pt x="177" y="42"/>
                  </a:lnTo>
                  <a:lnTo>
                    <a:pt x="217" y="61"/>
                  </a:lnTo>
                  <a:lnTo>
                    <a:pt x="265" y="80"/>
                  </a:lnTo>
                  <a:lnTo>
                    <a:pt x="314" y="93"/>
                  </a:lnTo>
                  <a:lnTo>
                    <a:pt x="360" y="101"/>
                  </a:lnTo>
                  <a:lnTo>
                    <a:pt x="398" y="103"/>
                  </a:lnTo>
                  <a:lnTo>
                    <a:pt x="424" y="99"/>
                  </a:lnTo>
                  <a:lnTo>
                    <a:pt x="423" y="109"/>
                  </a:lnTo>
                  <a:lnTo>
                    <a:pt x="439" y="125"/>
                  </a:lnTo>
                  <a:lnTo>
                    <a:pt x="469" y="141"/>
                  </a:lnTo>
                  <a:lnTo>
                    <a:pt x="506" y="158"/>
                  </a:lnTo>
                  <a:lnTo>
                    <a:pt x="545" y="172"/>
                  </a:lnTo>
                  <a:lnTo>
                    <a:pt x="582" y="185"/>
                  </a:lnTo>
                  <a:lnTo>
                    <a:pt x="611" y="195"/>
                  </a:lnTo>
                  <a:lnTo>
                    <a:pt x="630" y="198"/>
                  </a:lnTo>
                  <a:lnTo>
                    <a:pt x="647" y="215"/>
                  </a:lnTo>
                  <a:lnTo>
                    <a:pt x="663" y="234"/>
                  </a:lnTo>
                  <a:lnTo>
                    <a:pt x="680" y="253"/>
                  </a:lnTo>
                  <a:lnTo>
                    <a:pt x="698" y="274"/>
                  </a:lnTo>
                  <a:lnTo>
                    <a:pt x="714" y="294"/>
                  </a:lnTo>
                  <a:lnTo>
                    <a:pt x="731" y="315"/>
                  </a:lnTo>
                  <a:lnTo>
                    <a:pt x="748" y="332"/>
                  </a:lnTo>
                  <a:lnTo>
                    <a:pt x="765" y="351"/>
                  </a:lnTo>
                  <a:lnTo>
                    <a:pt x="763" y="355"/>
                  </a:lnTo>
                  <a:lnTo>
                    <a:pt x="760" y="360"/>
                  </a:lnTo>
                  <a:lnTo>
                    <a:pt x="754" y="363"/>
                  </a:lnTo>
                  <a:lnTo>
                    <a:pt x="748" y="369"/>
                  </a:lnTo>
                  <a:lnTo>
                    <a:pt x="726" y="351"/>
                  </a:lnTo>
                  <a:lnTo>
                    <a:pt x="707" y="334"/>
                  </a:lnTo>
                  <a:lnTo>
                    <a:pt x="686" y="316"/>
                  </a:lnTo>
                  <a:lnTo>
                    <a:pt x="665" y="300"/>
                  </a:lnTo>
                  <a:lnTo>
                    <a:pt x="640" y="285"/>
                  </a:lnTo>
                  <a:lnTo>
                    <a:pt x="614" y="274"/>
                  </a:lnTo>
                  <a:lnTo>
                    <a:pt x="583" y="265"/>
                  </a:lnTo>
                  <a:lnTo>
                    <a:pt x="550" y="261"/>
                  </a:lnTo>
                  <a:lnTo>
                    <a:pt x="461" y="273"/>
                  </a:lnTo>
                  <a:lnTo>
                    <a:pt x="387" y="262"/>
                  </a:lnTo>
                  <a:lnTo>
                    <a:pt x="323" y="235"/>
                  </a:lnTo>
                  <a:lnTo>
                    <a:pt x="267" y="198"/>
                  </a:lnTo>
                  <a:lnTo>
                    <a:pt x="210" y="158"/>
                  </a:lnTo>
                  <a:lnTo>
                    <a:pt x="151" y="122"/>
                  </a:lnTo>
                  <a:lnTo>
                    <a:pt x="82" y="98"/>
                  </a:lnTo>
                  <a:lnTo>
                    <a:pt x="0" y="90"/>
                  </a:lnTo>
                  <a:lnTo>
                    <a:pt x="9" y="70"/>
                  </a:lnTo>
                  <a:lnTo>
                    <a:pt x="22" y="52"/>
                  </a:lnTo>
                  <a:lnTo>
                    <a:pt x="37" y="37"/>
                  </a:lnTo>
                  <a:lnTo>
                    <a:pt x="57" y="24"/>
                  </a:lnTo>
                  <a:lnTo>
                    <a:pt x="76" y="13"/>
                  </a:lnTo>
                  <a:lnTo>
                    <a:pt x="98" y="6"/>
                  </a:lnTo>
                  <a:lnTo>
                    <a:pt x="117" y="1"/>
                  </a:lnTo>
                  <a:lnTo>
                    <a:pt x="136"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17" name="Freeform 147"/>
            <p:cNvSpPr>
              <a:spLocks/>
            </p:cNvSpPr>
            <p:nvPr/>
          </p:nvSpPr>
          <p:spPr bwMode="auto">
            <a:xfrm>
              <a:off x="640" y="1000"/>
              <a:ext cx="109" cy="42"/>
            </a:xfrm>
            <a:custGeom>
              <a:avLst/>
              <a:gdLst>
                <a:gd name="T0" fmla="*/ 467 w 503"/>
                <a:gd name="T1" fmla="*/ 40 h 139"/>
                <a:gd name="T2" fmla="*/ 474 w 503"/>
                <a:gd name="T3" fmla="*/ 46 h 139"/>
                <a:gd name="T4" fmla="*/ 485 w 503"/>
                <a:gd name="T5" fmla="*/ 53 h 139"/>
                <a:gd name="T6" fmla="*/ 495 w 503"/>
                <a:gd name="T7" fmla="*/ 60 h 139"/>
                <a:gd name="T8" fmla="*/ 503 w 503"/>
                <a:gd name="T9" fmla="*/ 67 h 139"/>
                <a:gd name="T10" fmla="*/ 503 w 503"/>
                <a:gd name="T11" fmla="*/ 78 h 139"/>
                <a:gd name="T12" fmla="*/ 503 w 503"/>
                <a:gd name="T13" fmla="*/ 89 h 139"/>
                <a:gd name="T14" fmla="*/ 503 w 503"/>
                <a:gd name="T15" fmla="*/ 93 h 139"/>
                <a:gd name="T16" fmla="*/ 503 w 503"/>
                <a:gd name="T17" fmla="*/ 99 h 139"/>
                <a:gd name="T18" fmla="*/ 503 w 503"/>
                <a:gd name="T19" fmla="*/ 105 h 139"/>
                <a:gd name="T20" fmla="*/ 503 w 503"/>
                <a:gd name="T21" fmla="*/ 112 h 139"/>
                <a:gd name="T22" fmla="*/ 461 w 503"/>
                <a:gd name="T23" fmla="*/ 113 h 139"/>
                <a:gd name="T24" fmla="*/ 422 w 503"/>
                <a:gd name="T25" fmla="*/ 114 h 139"/>
                <a:gd name="T26" fmla="*/ 383 w 503"/>
                <a:gd name="T27" fmla="*/ 114 h 139"/>
                <a:gd name="T28" fmla="*/ 344 w 503"/>
                <a:gd name="T29" fmla="*/ 114 h 139"/>
                <a:gd name="T30" fmla="*/ 304 w 503"/>
                <a:gd name="T31" fmla="*/ 114 h 139"/>
                <a:gd name="T32" fmla="*/ 263 w 503"/>
                <a:gd name="T33" fmla="*/ 119 h 139"/>
                <a:gd name="T34" fmla="*/ 221 w 503"/>
                <a:gd name="T35" fmla="*/ 127 h 139"/>
                <a:gd name="T36" fmla="*/ 179 w 503"/>
                <a:gd name="T37" fmla="*/ 139 h 139"/>
                <a:gd name="T38" fmla="*/ 161 w 503"/>
                <a:gd name="T39" fmla="*/ 133 h 139"/>
                <a:gd name="T40" fmla="*/ 144 w 503"/>
                <a:gd name="T41" fmla="*/ 126 h 139"/>
                <a:gd name="T42" fmla="*/ 125 w 503"/>
                <a:gd name="T43" fmla="*/ 117 h 139"/>
                <a:gd name="T44" fmla="*/ 106 w 503"/>
                <a:gd name="T45" fmla="*/ 107 h 139"/>
                <a:gd name="T46" fmla="*/ 83 w 503"/>
                <a:gd name="T47" fmla="*/ 97 h 139"/>
                <a:gd name="T48" fmla="*/ 58 w 503"/>
                <a:gd name="T49" fmla="*/ 87 h 139"/>
                <a:gd name="T50" fmla="*/ 30 w 503"/>
                <a:gd name="T51" fmla="*/ 80 h 139"/>
                <a:gd name="T52" fmla="*/ 0 w 503"/>
                <a:gd name="T53" fmla="*/ 76 h 139"/>
                <a:gd name="T54" fmla="*/ 2 w 503"/>
                <a:gd name="T55" fmla="*/ 67 h 139"/>
                <a:gd name="T56" fmla="*/ 6 w 503"/>
                <a:gd name="T57" fmla="*/ 54 h 139"/>
                <a:gd name="T58" fmla="*/ 10 w 503"/>
                <a:gd name="T59" fmla="*/ 40 h 139"/>
                <a:gd name="T60" fmla="*/ 14 w 503"/>
                <a:gd name="T61" fmla="*/ 25 h 139"/>
                <a:gd name="T62" fmla="*/ 18 w 503"/>
                <a:gd name="T63" fmla="*/ 12 h 139"/>
                <a:gd name="T64" fmla="*/ 23 w 503"/>
                <a:gd name="T65" fmla="*/ 4 h 139"/>
                <a:gd name="T66" fmla="*/ 29 w 503"/>
                <a:gd name="T67" fmla="*/ 0 h 139"/>
                <a:gd name="T68" fmla="*/ 36 w 503"/>
                <a:gd name="T69" fmla="*/ 4 h 139"/>
                <a:gd name="T70" fmla="*/ 71 w 503"/>
                <a:gd name="T71" fmla="*/ 17 h 139"/>
                <a:gd name="T72" fmla="*/ 123 w 503"/>
                <a:gd name="T73" fmla="*/ 28 h 139"/>
                <a:gd name="T74" fmla="*/ 186 w 503"/>
                <a:gd name="T75" fmla="*/ 34 h 139"/>
                <a:gd name="T76" fmla="*/ 255 w 503"/>
                <a:gd name="T77" fmla="*/ 38 h 139"/>
                <a:gd name="T78" fmla="*/ 321 w 503"/>
                <a:gd name="T79" fmla="*/ 38 h 139"/>
                <a:gd name="T80" fmla="*/ 382 w 503"/>
                <a:gd name="T81" fmla="*/ 40 h 139"/>
                <a:gd name="T82" fmla="*/ 432 w 503"/>
                <a:gd name="T83" fmla="*/ 40 h 139"/>
                <a:gd name="T84" fmla="*/ 467 w 503"/>
                <a:gd name="T85" fmla="*/ 4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3" h="139">
                  <a:moveTo>
                    <a:pt x="467" y="40"/>
                  </a:moveTo>
                  <a:lnTo>
                    <a:pt x="474" y="46"/>
                  </a:lnTo>
                  <a:lnTo>
                    <a:pt x="485" y="53"/>
                  </a:lnTo>
                  <a:lnTo>
                    <a:pt x="495" y="60"/>
                  </a:lnTo>
                  <a:lnTo>
                    <a:pt x="503" y="67"/>
                  </a:lnTo>
                  <a:lnTo>
                    <a:pt x="503" y="78"/>
                  </a:lnTo>
                  <a:lnTo>
                    <a:pt x="503" y="89"/>
                  </a:lnTo>
                  <a:lnTo>
                    <a:pt x="503" y="93"/>
                  </a:lnTo>
                  <a:lnTo>
                    <a:pt x="503" y="99"/>
                  </a:lnTo>
                  <a:lnTo>
                    <a:pt x="503" y="105"/>
                  </a:lnTo>
                  <a:lnTo>
                    <a:pt x="503" y="112"/>
                  </a:lnTo>
                  <a:lnTo>
                    <a:pt x="461" y="113"/>
                  </a:lnTo>
                  <a:lnTo>
                    <a:pt x="422" y="114"/>
                  </a:lnTo>
                  <a:lnTo>
                    <a:pt x="383" y="114"/>
                  </a:lnTo>
                  <a:lnTo>
                    <a:pt x="344" y="114"/>
                  </a:lnTo>
                  <a:lnTo>
                    <a:pt x="304" y="114"/>
                  </a:lnTo>
                  <a:lnTo>
                    <a:pt x="263" y="119"/>
                  </a:lnTo>
                  <a:lnTo>
                    <a:pt x="221" y="127"/>
                  </a:lnTo>
                  <a:lnTo>
                    <a:pt x="179" y="139"/>
                  </a:lnTo>
                  <a:lnTo>
                    <a:pt x="161" y="133"/>
                  </a:lnTo>
                  <a:lnTo>
                    <a:pt x="144" y="126"/>
                  </a:lnTo>
                  <a:lnTo>
                    <a:pt x="125" y="117"/>
                  </a:lnTo>
                  <a:lnTo>
                    <a:pt x="106" y="107"/>
                  </a:lnTo>
                  <a:lnTo>
                    <a:pt x="83" y="97"/>
                  </a:lnTo>
                  <a:lnTo>
                    <a:pt x="58" y="87"/>
                  </a:lnTo>
                  <a:lnTo>
                    <a:pt x="30" y="80"/>
                  </a:lnTo>
                  <a:lnTo>
                    <a:pt x="0" y="76"/>
                  </a:lnTo>
                  <a:lnTo>
                    <a:pt x="2" y="67"/>
                  </a:lnTo>
                  <a:lnTo>
                    <a:pt x="6" y="54"/>
                  </a:lnTo>
                  <a:lnTo>
                    <a:pt x="10" y="40"/>
                  </a:lnTo>
                  <a:lnTo>
                    <a:pt x="14" y="25"/>
                  </a:lnTo>
                  <a:lnTo>
                    <a:pt x="18" y="12"/>
                  </a:lnTo>
                  <a:lnTo>
                    <a:pt x="23" y="4"/>
                  </a:lnTo>
                  <a:lnTo>
                    <a:pt x="29" y="0"/>
                  </a:lnTo>
                  <a:lnTo>
                    <a:pt x="36" y="4"/>
                  </a:lnTo>
                  <a:lnTo>
                    <a:pt x="71" y="17"/>
                  </a:lnTo>
                  <a:lnTo>
                    <a:pt x="123" y="28"/>
                  </a:lnTo>
                  <a:lnTo>
                    <a:pt x="186" y="34"/>
                  </a:lnTo>
                  <a:lnTo>
                    <a:pt x="255" y="38"/>
                  </a:lnTo>
                  <a:lnTo>
                    <a:pt x="321" y="38"/>
                  </a:lnTo>
                  <a:lnTo>
                    <a:pt x="382" y="40"/>
                  </a:lnTo>
                  <a:lnTo>
                    <a:pt x="432" y="40"/>
                  </a:lnTo>
                  <a:lnTo>
                    <a:pt x="467" y="4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18" name="Freeform 148"/>
            <p:cNvSpPr>
              <a:spLocks/>
            </p:cNvSpPr>
            <p:nvPr/>
          </p:nvSpPr>
          <p:spPr bwMode="auto">
            <a:xfrm>
              <a:off x="633" y="1050"/>
              <a:ext cx="116" cy="59"/>
            </a:xfrm>
            <a:custGeom>
              <a:avLst/>
              <a:gdLst>
                <a:gd name="T0" fmla="*/ 540 w 540"/>
                <a:gd name="T1" fmla="*/ 0 h 194"/>
                <a:gd name="T2" fmla="*/ 536 w 540"/>
                <a:gd name="T3" fmla="*/ 15 h 194"/>
                <a:gd name="T4" fmla="*/ 534 w 540"/>
                <a:gd name="T5" fmla="*/ 32 h 194"/>
                <a:gd name="T6" fmla="*/ 532 w 540"/>
                <a:gd name="T7" fmla="*/ 48 h 194"/>
                <a:gd name="T8" fmla="*/ 530 w 540"/>
                <a:gd name="T9" fmla="*/ 66 h 194"/>
                <a:gd name="T10" fmla="*/ 528 w 540"/>
                <a:gd name="T11" fmla="*/ 83 h 194"/>
                <a:gd name="T12" fmla="*/ 527 w 540"/>
                <a:gd name="T13" fmla="*/ 99 h 194"/>
                <a:gd name="T14" fmla="*/ 525 w 540"/>
                <a:gd name="T15" fmla="*/ 116 h 194"/>
                <a:gd name="T16" fmla="*/ 522 w 540"/>
                <a:gd name="T17" fmla="*/ 134 h 194"/>
                <a:gd name="T18" fmla="*/ 465 w 540"/>
                <a:gd name="T19" fmla="*/ 148 h 194"/>
                <a:gd name="T20" fmla="*/ 402 w 540"/>
                <a:gd name="T21" fmla="*/ 163 h 194"/>
                <a:gd name="T22" fmla="*/ 332 w 540"/>
                <a:gd name="T23" fmla="*/ 177 h 194"/>
                <a:gd name="T24" fmla="*/ 261 w 540"/>
                <a:gd name="T25" fmla="*/ 189 h 194"/>
                <a:gd name="T26" fmla="*/ 188 w 540"/>
                <a:gd name="T27" fmla="*/ 194 h 194"/>
                <a:gd name="T28" fmla="*/ 119 w 540"/>
                <a:gd name="T29" fmla="*/ 192 h 194"/>
                <a:gd name="T30" fmla="*/ 55 w 540"/>
                <a:gd name="T31" fmla="*/ 177 h 194"/>
                <a:gd name="T32" fmla="*/ 0 w 540"/>
                <a:gd name="T33" fmla="*/ 151 h 194"/>
                <a:gd name="T34" fmla="*/ 56 w 540"/>
                <a:gd name="T35" fmla="*/ 120 h 194"/>
                <a:gd name="T36" fmla="*/ 122 w 540"/>
                <a:gd name="T37" fmla="*/ 93 h 194"/>
                <a:gd name="T38" fmla="*/ 194 w 540"/>
                <a:gd name="T39" fmla="*/ 67 h 194"/>
                <a:gd name="T40" fmla="*/ 270 w 540"/>
                <a:gd name="T41" fmla="*/ 45 h 194"/>
                <a:gd name="T42" fmla="*/ 344 w 540"/>
                <a:gd name="T43" fmla="*/ 26 h 194"/>
                <a:gd name="T44" fmla="*/ 417 w 540"/>
                <a:gd name="T45" fmla="*/ 11 h 194"/>
                <a:gd name="T46" fmla="*/ 483 w 540"/>
                <a:gd name="T47" fmla="*/ 2 h 194"/>
                <a:gd name="T48" fmla="*/ 540 w 540"/>
                <a:gd name="T4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194">
                  <a:moveTo>
                    <a:pt x="540" y="0"/>
                  </a:moveTo>
                  <a:lnTo>
                    <a:pt x="536" y="15"/>
                  </a:lnTo>
                  <a:lnTo>
                    <a:pt x="534" y="32"/>
                  </a:lnTo>
                  <a:lnTo>
                    <a:pt x="532" y="48"/>
                  </a:lnTo>
                  <a:lnTo>
                    <a:pt x="530" y="66"/>
                  </a:lnTo>
                  <a:lnTo>
                    <a:pt x="528" y="83"/>
                  </a:lnTo>
                  <a:lnTo>
                    <a:pt x="527" y="99"/>
                  </a:lnTo>
                  <a:lnTo>
                    <a:pt x="525" y="116"/>
                  </a:lnTo>
                  <a:lnTo>
                    <a:pt x="522" y="134"/>
                  </a:lnTo>
                  <a:lnTo>
                    <a:pt x="465" y="148"/>
                  </a:lnTo>
                  <a:lnTo>
                    <a:pt x="402" y="163"/>
                  </a:lnTo>
                  <a:lnTo>
                    <a:pt x="332" y="177"/>
                  </a:lnTo>
                  <a:lnTo>
                    <a:pt x="261" y="189"/>
                  </a:lnTo>
                  <a:lnTo>
                    <a:pt x="188" y="194"/>
                  </a:lnTo>
                  <a:lnTo>
                    <a:pt x="119" y="192"/>
                  </a:lnTo>
                  <a:lnTo>
                    <a:pt x="55" y="177"/>
                  </a:lnTo>
                  <a:lnTo>
                    <a:pt x="0" y="151"/>
                  </a:lnTo>
                  <a:lnTo>
                    <a:pt x="56" y="120"/>
                  </a:lnTo>
                  <a:lnTo>
                    <a:pt x="122" y="93"/>
                  </a:lnTo>
                  <a:lnTo>
                    <a:pt x="194" y="67"/>
                  </a:lnTo>
                  <a:lnTo>
                    <a:pt x="270" y="45"/>
                  </a:lnTo>
                  <a:lnTo>
                    <a:pt x="344" y="26"/>
                  </a:lnTo>
                  <a:lnTo>
                    <a:pt x="417" y="11"/>
                  </a:lnTo>
                  <a:lnTo>
                    <a:pt x="483" y="2"/>
                  </a:lnTo>
                  <a:lnTo>
                    <a:pt x="540"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19" name="Freeform 149"/>
            <p:cNvSpPr>
              <a:spLocks/>
            </p:cNvSpPr>
            <p:nvPr/>
          </p:nvSpPr>
          <p:spPr bwMode="auto">
            <a:xfrm>
              <a:off x="752" y="1062"/>
              <a:ext cx="17" cy="37"/>
            </a:xfrm>
            <a:custGeom>
              <a:avLst/>
              <a:gdLst>
                <a:gd name="T0" fmla="*/ 73 w 81"/>
                <a:gd name="T1" fmla="*/ 3 h 121"/>
                <a:gd name="T2" fmla="*/ 73 w 81"/>
                <a:gd name="T3" fmla="*/ 16 h 121"/>
                <a:gd name="T4" fmla="*/ 73 w 81"/>
                <a:gd name="T5" fmla="*/ 31 h 121"/>
                <a:gd name="T6" fmla="*/ 74 w 81"/>
                <a:gd name="T7" fmla="*/ 46 h 121"/>
                <a:gd name="T8" fmla="*/ 76 w 81"/>
                <a:gd name="T9" fmla="*/ 62 h 121"/>
                <a:gd name="T10" fmla="*/ 78 w 81"/>
                <a:gd name="T11" fmla="*/ 77 h 121"/>
                <a:gd name="T12" fmla="*/ 79 w 81"/>
                <a:gd name="T13" fmla="*/ 92 h 121"/>
                <a:gd name="T14" fmla="*/ 80 w 81"/>
                <a:gd name="T15" fmla="*/ 107 h 121"/>
                <a:gd name="T16" fmla="*/ 81 w 81"/>
                <a:gd name="T17" fmla="*/ 121 h 121"/>
                <a:gd name="T18" fmla="*/ 75 w 81"/>
                <a:gd name="T19" fmla="*/ 121 h 121"/>
                <a:gd name="T20" fmla="*/ 66 w 81"/>
                <a:gd name="T21" fmla="*/ 121 h 121"/>
                <a:gd name="T22" fmla="*/ 53 w 81"/>
                <a:gd name="T23" fmla="*/ 121 h 121"/>
                <a:gd name="T24" fmla="*/ 41 w 81"/>
                <a:gd name="T25" fmla="*/ 121 h 121"/>
                <a:gd name="T26" fmla="*/ 27 w 81"/>
                <a:gd name="T27" fmla="*/ 121 h 121"/>
                <a:gd name="T28" fmla="*/ 15 w 81"/>
                <a:gd name="T29" fmla="*/ 121 h 121"/>
                <a:gd name="T30" fmla="*/ 5 w 81"/>
                <a:gd name="T31" fmla="*/ 121 h 121"/>
                <a:gd name="T32" fmla="*/ 0 w 81"/>
                <a:gd name="T33" fmla="*/ 121 h 121"/>
                <a:gd name="T34" fmla="*/ 3 w 81"/>
                <a:gd name="T35" fmla="*/ 108 h 121"/>
                <a:gd name="T36" fmla="*/ 5 w 81"/>
                <a:gd name="T37" fmla="*/ 94 h 121"/>
                <a:gd name="T38" fmla="*/ 6 w 81"/>
                <a:gd name="T39" fmla="*/ 77 h 121"/>
                <a:gd name="T40" fmla="*/ 9 w 81"/>
                <a:gd name="T41" fmla="*/ 62 h 121"/>
                <a:gd name="T42" fmla="*/ 9 w 81"/>
                <a:gd name="T43" fmla="*/ 44 h 121"/>
                <a:gd name="T44" fmla="*/ 9 w 81"/>
                <a:gd name="T45" fmla="*/ 28 h 121"/>
                <a:gd name="T46" fmla="*/ 9 w 81"/>
                <a:gd name="T47" fmla="*/ 14 h 121"/>
                <a:gd name="T48" fmla="*/ 10 w 81"/>
                <a:gd name="T49" fmla="*/ 3 h 121"/>
                <a:gd name="T50" fmla="*/ 14 w 81"/>
                <a:gd name="T51" fmla="*/ 0 h 121"/>
                <a:gd name="T52" fmla="*/ 22 w 81"/>
                <a:gd name="T53" fmla="*/ 0 h 121"/>
                <a:gd name="T54" fmla="*/ 32 w 81"/>
                <a:gd name="T55" fmla="*/ 1 h 121"/>
                <a:gd name="T56" fmla="*/ 44 w 81"/>
                <a:gd name="T57" fmla="*/ 3 h 121"/>
                <a:gd name="T58" fmla="*/ 54 w 81"/>
                <a:gd name="T59" fmla="*/ 5 h 121"/>
                <a:gd name="T60" fmla="*/ 63 w 81"/>
                <a:gd name="T61" fmla="*/ 6 h 121"/>
                <a:gd name="T62" fmla="*/ 69 w 81"/>
                <a:gd name="T63" fmla="*/ 5 h 121"/>
                <a:gd name="T64" fmla="*/ 73 w 81"/>
                <a:gd name="T65"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121">
                  <a:moveTo>
                    <a:pt x="73" y="3"/>
                  </a:moveTo>
                  <a:lnTo>
                    <a:pt x="73" y="16"/>
                  </a:lnTo>
                  <a:lnTo>
                    <a:pt x="73" y="31"/>
                  </a:lnTo>
                  <a:lnTo>
                    <a:pt x="74" y="46"/>
                  </a:lnTo>
                  <a:lnTo>
                    <a:pt x="76" y="62"/>
                  </a:lnTo>
                  <a:lnTo>
                    <a:pt x="78" y="77"/>
                  </a:lnTo>
                  <a:lnTo>
                    <a:pt x="79" y="92"/>
                  </a:lnTo>
                  <a:lnTo>
                    <a:pt x="80" y="107"/>
                  </a:lnTo>
                  <a:lnTo>
                    <a:pt x="81" y="121"/>
                  </a:lnTo>
                  <a:lnTo>
                    <a:pt x="75" y="121"/>
                  </a:lnTo>
                  <a:lnTo>
                    <a:pt x="66" y="121"/>
                  </a:lnTo>
                  <a:lnTo>
                    <a:pt x="53" y="121"/>
                  </a:lnTo>
                  <a:lnTo>
                    <a:pt x="41" y="121"/>
                  </a:lnTo>
                  <a:lnTo>
                    <a:pt x="27" y="121"/>
                  </a:lnTo>
                  <a:lnTo>
                    <a:pt x="15" y="121"/>
                  </a:lnTo>
                  <a:lnTo>
                    <a:pt x="5" y="121"/>
                  </a:lnTo>
                  <a:lnTo>
                    <a:pt x="0" y="121"/>
                  </a:lnTo>
                  <a:lnTo>
                    <a:pt x="3" y="108"/>
                  </a:lnTo>
                  <a:lnTo>
                    <a:pt x="5" y="94"/>
                  </a:lnTo>
                  <a:lnTo>
                    <a:pt x="6" y="77"/>
                  </a:lnTo>
                  <a:lnTo>
                    <a:pt x="9" y="62"/>
                  </a:lnTo>
                  <a:lnTo>
                    <a:pt x="9" y="44"/>
                  </a:lnTo>
                  <a:lnTo>
                    <a:pt x="9" y="28"/>
                  </a:lnTo>
                  <a:lnTo>
                    <a:pt x="9" y="14"/>
                  </a:lnTo>
                  <a:lnTo>
                    <a:pt x="10" y="3"/>
                  </a:lnTo>
                  <a:lnTo>
                    <a:pt x="14" y="0"/>
                  </a:lnTo>
                  <a:lnTo>
                    <a:pt x="22" y="0"/>
                  </a:lnTo>
                  <a:lnTo>
                    <a:pt x="32" y="1"/>
                  </a:lnTo>
                  <a:lnTo>
                    <a:pt x="44" y="3"/>
                  </a:lnTo>
                  <a:lnTo>
                    <a:pt x="54" y="5"/>
                  </a:lnTo>
                  <a:lnTo>
                    <a:pt x="63" y="6"/>
                  </a:lnTo>
                  <a:lnTo>
                    <a:pt x="69" y="5"/>
                  </a:lnTo>
                  <a:lnTo>
                    <a:pt x="73" y="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0" name="Freeform 150"/>
            <p:cNvSpPr>
              <a:spLocks/>
            </p:cNvSpPr>
            <p:nvPr/>
          </p:nvSpPr>
          <p:spPr bwMode="auto">
            <a:xfrm>
              <a:off x="749" y="1101"/>
              <a:ext cx="22" cy="116"/>
            </a:xfrm>
            <a:custGeom>
              <a:avLst/>
              <a:gdLst>
                <a:gd name="T0" fmla="*/ 88 w 103"/>
                <a:gd name="T1" fmla="*/ 18 h 387"/>
                <a:gd name="T2" fmla="*/ 95 w 103"/>
                <a:gd name="T3" fmla="*/ 58 h 387"/>
                <a:gd name="T4" fmla="*/ 101 w 103"/>
                <a:gd name="T5" fmla="*/ 108 h 387"/>
                <a:gd name="T6" fmla="*/ 102 w 103"/>
                <a:gd name="T7" fmla="*/ 163 h 387"/>
                <a:gd name="T8" fmla="*/ 103 w 103"/>
                <a:gd name="T9" fmla="*/ 219 h 387"/>
                <a:gd name="T10" fmla="*/ 101 w 103"/>
                <a:gd name="T11" fmla="*/ 271 h 387"/>
                <a:gd name="T12" fmla="*/ 98 w 103"/>
                <a:gd name="T13" fmla="*/ 319 h 387"/>
                <a:gd name="T14" fmla="*/ 93 w 103"/>
                <a:gd name="T15" fmla="*/ 358 h 387"/>
                <a:gd name="T16" fmla="*/ 88 w 103"/>
                <a:gd name="T17" fmla="*/ 387 h 387"/>
                <a:gd name="T18" fmla="*/ 82 w 103"/>
                <a:gd name="T19" fmla="*/ 387 h 387"/>
                <a:gd name="T20" fmla="*/ 75 w 103"/>
                <a:gd name="T21" fmla="*/ 387 h 387"/>
                <a:gd name="T22" fmla="*/ 64 w 103"/>
                <a:gd name="T23" fmla="*/ 387 h 387"/>
                <a:gd name="T24" fmla="*/ 55 w 103"/>
                <a:gd name="T25" fmla="*/ 387 h 387"/>
                <a:gd name="T26" fmla="*/ 43 w 103"/>
                <a:gd name="T27" fmla="*/ 387 h 387"/>
                <a:gd name="T28" fmla="*/ 32 w 103"/>
                <a:gd name="T29" fmla="*/ 387 h 387"/>
                <a:gd name="T30" fmla="*/ 21 w 103"/>
                <a:gd name="T31" fmla="*/ 387 h 387"/>
                <a:gd name="T32" fmla="*/ 15 w 103"/>
                <a:gd name="T33" fmla="*/ 387 h 387"/>
                <a:gd name="T34" fmla="*/ 8 w 103"/>
                <a:gd name="T35" fmla="*/ 348 h 387"/>
                <a:gd name="T36" fmla="*/ 4 w 103"/>
                <a:gd name="T37" fmla="*/ 303 h 387"/>
                <a:gd name="T38" fmla="*/ 0 w 103"/>
                <a:gd name="T39" fmla="*/ 252 h 387"/>
                <a:gd name="T40" fmla="*/ 0 w 103"/>
                <a:gd name="T41" fmla="*/ 200 h 387"/>
                <a:gd name="T42" fmla="*/ 1 w 103"/>
                <a:gd name="T43" fmla="*/ 145 h 387"/>
                <a:gd name="T44" fmla="*/ 8 w 103"/>
                <a:gd name="T45" fmla="*/ 93 h 387"/>
                <a:gd name="T46" fmla="*/ 18 w 103"/>
                <a:gd name="T47" fmla="*/ 43 h 387"/>
                <a:gd name="T48" fmla="*/ 33 w 103"/>
                <a:gd name="T49" fmla="*/ 0 h 387"/>
                <a:gd name="T50" fmla="*/ 37 w 103"/>
                <a:gd name="T51" fmla="*/ 3 h 387"/>
                <a:gd name="T52" fmla="*/ 44 w 103"/>
                <a:gd name="T53" fmla="*/ 6 h 387"/>
                <a:gd name="T54" fmla="*/ 51 w 103"/>
                <a:gd name="T55" fmla="*/ 9 h 387"/>
                <a:gd name="T56" fmla="*/ 61 w 103"/>
                <a:gd name="T57" fmla="*/ 12 h 387"/>
                <a:gd name="T58" fmla="*/ 68 w 103"/>
                <a:gd name="T59" fmla="*/ 13 h 387"/>
                <a:gd name="T60" fmla="*/ 76 w 103"/>
                <a:gd name="T61" fmla="*/ 16 h 387"/>
                <a:gd name="T62" fmla="*/ 82 w 103"/>
                <a:gd name="T63" fmla="*/ 17 h 387"/>
                <a:gd name="T64" fmla="*/ 88 w 103"/>
                <a:gd name="T65" fmla="*/ 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387">
                  <a:moveTo>
                    <a:pt x="88" y="18"/>
                  </a:moveTo>
                  <a:lnTo>
                    <a:pt x="95" y="58"/>
                  </a:lnTo>
                  <a:lnTo>
                    <a:pt x="101" y="108"/>
                  </a:lnTo>
                  <a:lnTo>
                    <a:pt x="102" y="163"/>
                  </a:lnTo>
                  <a:lnTo>
                    <a:pt x="103" y="219"/>
                  </a:lnTo>
                  <a:lnTo>
                    <a:pt x="101" y="271"/>
                  </a:lnTo>
                  <a:lnTo>
                    <a:pt x="98" y="319"/>
                  </a:lnTo>
                  <a:lnTo>
                    <a:pt x="93" y="358"/>
                  </a:lnTo>
                  <a:lnTo>
                    <a:pt x="88" y="387"/>
                  </a:lnTo>
                  <a:lnTo>
                    <a:pt x="82" y="387"/>
                  </a:lnTo>
                  <a:lnTo>
                    <a:pt x="75" y="387"/>
                  </a:lnTo>
                  <a:lnTo>
                    <a:pt x="64" y="387"/>
                  </a:lnTo>
                  <a:lnTo>
                    <a:pt x="55" y="387"/>
                  </a:lnTo>
                  <a:lnTo>
                    <a:pt x="43" y="387"/>
                  </a:lnTo>
                  <a:lnTo>
                    <a:pt x="32" y="387"/>
                  </a:lnTo>
                  <a:lnTo>
                    <a:pt x="21" y="387"/>
                  </a:lnTo>
                  <a:lnTo>
                    <a:pt x="15" y="387"/>
                  </a:lnTo>
                  <a:lnTo>
                    <a:pt x="8" y="348"/>
                  </a:lnTo>
                  <a:lnTo>
                    <a:pt x="4" y="303"/>
                  </a:lnTo>
                  <a:lnTo>
                    <a:pt x="0" y="252"/>
                  </a:lnTo>
                  <a:lnTo>
                    <a:pt x="0" y="200"/>
                  </a:lnTo>
                  <a:lnTo>
                    <a:pt x="1" y="145"/>
                  </a:lnTo>
                  <a:lnTo>
                    <a:pt x="8" y="93"/>
                  </a:lnTo>
                  <a:lnTo>
                    <a:pt x="18" y="43"/>
                  </a:lnTo>
                  <a:lnTo>
                    <a:pt x="33" y="0"/>
                  </a:lnTo>
                  <a:lnTo>
                    <a:pt x="37" y="3"/>
                  </a:lnTo>
                  <a:lnTo>
                    <a:pt x="44" y="6"/>
                  </a:lnTo>
                  <a:lnTo>
                    <a:pt x="51" y="9"/>
                  </a:lnTo>
                  <a:lnTo>
                    <a:pt x="61" y="12"/>
                  </a:lnTo>
                  <a:lnTo>
                    <a:pt x="68" y="13"/>
                  </a:lnTo>
                  <a:lnTo>
                    <a:pt x="76" y="16"/>
                  </a:lnTo>
                  <a:lnTo>
                    <a:pt x="82" y="17"/>
                  </a:lnTo>
                  <a:lnTo>
                    <a:pt x="88" y="18"/>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1" name="Freeform 151"/>
            <p:cNvSpPr>
              <a:spLocks/>
            </p:cNvSpPr>
            <p:nvPr/>
          </p:nvSpPr>
          <p:spPr bwMode="auto">
            <a:xfrm>
              <a:off x="554" y="1103"/>
              <a:ext cx="63" cy="33"/>
            </a:xfrm>
            <a:custGeom>
              <a:avLst/>
              <a:gdLst>
                <a:gd name="T0" fmla="*/ 288 w 288"/>
                <a:gd name="T1" fmla="*/ 4 h 112"/>
                <a:gd name="T2" fmla="*/ 281 w 288"/>
                <a:gd name="T3" fmla="*/ 17 h 112"/>
                <a:gd name="T4" fmla="*/ 275 w 288"/>
                <a:gd name="T5" fmla="*/ 30 h 112"/>
                <a:gd name="T6" fmla="*/ 269 w 288"/>
                <a:gd name="T7" fmla="*/ 43 h 112"/>
                <a:gd name="T8" fmla="*/ 264 w 288"/>
                <a:gd name="T9" fmla="*/ 57 h 112"/>
                <a:gd name="T10" fmla="*/ 258 w 288"/>
                <a:gd name="T11" fmla="*/ 70 h 112"/>
                <a:gd name="T12" fmla="*/ 254 w 288"/>
                <a:gd name="T13" fmla="*/ 84 h 112"/>
                <a:gd name="T14" fmla="*/ 248 w 288"/>
                <a:gd name="T15" fmla="*/ 97 h 112"/>
                <a:gd name="T16" fmla="*/ 243 w 288"/>
                <a:gd name="T17" fmla="*/ 112 h 112"/>
                <a:gd name="T18" fmla="*/ 232 w 288"/>
                <a:gd name="T19" fmla="*/ 110 h 112"/>
                <a:gd name="T20" fmla="*/ 222 w 288"/>
                <a:gd name="T21" fmla="*/ 110 h 112"/>
                <a:gd name="T22" fmla="*/ 211 w 288"/>
                <a:gd name="T23" fmla="*/ 110 h 112"/>
                <a:gd name="T24" fmla="*/ 200 w 288"/>
                <a:gd name="T25" fmla="*/ 110 h 112"/>
                <a:gd name="T26" fmla="*/ 188 w 288"/>
                <a:gd name="T27" fmla="*/ 108 h 112"/>
                <a:gd name="T28" fmla="*/ 178 w 288"/>
                <a:gd name="T29" fmla="*/ 107 h 112"/>
                <a:gd name="T30" fmla="*/ 165 w 288"/>
                <a:gd name="T31" fmla="*/ 104 h 112"/>
                <a:gd name="T32" fmla="*/ 153 w 288"/>
                <a:gd name="T33" fmla="*/ 103 h 112"/>
                <a:gd name="T34" fmla="*/ 148 w 288"/>
                <a:gd name="T35" fmla="*/ 96 h 112"/>
                <a:gd name="T36" fmla="*/ 142 w 288"/>
                <a:gd name="T37" fmla="*/ 89 h 112"/>
                <a:gd name="T38" fmla="*/ 135 w 288"/>
                <a:gd name="T39" fmla="*/ 82 h 112"/>
                <a:gd name="T40" fmla="*/ 128 w 288"/>
                <a:gd name="T41" fmla="*/ 75 h 112"/>
                <a:gd name="T42" fmla="*/ 120 w 288"/>
                <a:gd name="T43" fmla="*/ 66 h 112"/>
                <a:gd name="T44" fmla="*/ 113 w 288"/>
                <a:gd name="T45" fmla="*/ 58 h 112"/>
                <a:gd name="T46" fmla="*/ 104 w 288"/>
                <a:gd name="T47" fmla="*/ 49 h 112"/>
                <a:gd name="T48" fmla="*/ 98 w 288"/>
                <a:gd name="T49" fmla="*/ 40 h 112"/>
                <a:gd name="T50" fmla="*/ 84 w 288"/>
                <a:gd name="T51" fmla="*/ 40 h 112"/>
                <a:gd name="T52" fmla="*/ 72 w 288"/>
                <a:gd name="T53" fmla="*/ 40 h 112"/>
                <a:gd name="T54" fmla="*/ 59 w 288"/>
                <a:gd name="T55" fmla="*/ 42 h 112"/>
                <a:gd name="T56" fmla="*/ 48 w 288"/>
                <a:gd name="T57" fmla="*/ 44 h 112"/>
                <a:gd name="T58" fmla="*/ 37 w 288"/>
                <a:gd name="T59" fmla="*/ 45 h 112"/>
                <a:gd name="T60" fmla="*/ 25 w 288"/>
                <a:gd name="T61" fmla="*/ 46 h 112"/>
                <a:gd name="T62" fmla="*/ 12 w 288"/>
                <a:gd name="T63" fmla="*/ 47 h 112"/>
                <a:gd name="T64" fmla="*/ 0 w 288"/>
                <a:gd name="T65" fmla="*/ 49 h 112"/>
                <a:gd name="T66" fmla="*/ 21 w 288"/>
                <a:gd name="T67" fmla="*/ 27 h 112"/>
                <a:gd name="T68" fmla="*/ 54 w 288"/>
                <a:gd name="T69" fmla="*/ 14 h 112"/>
                <a:gd name="T70" fmla="*/ 92 w 288"/>
                <a:gd name="T71" fmla="*/ 6 h 112"/>
                <a:gd name="T72" fmla="*/ 136 w 288"/>
                <a:gd name="T73" fmla="*/ 2 h 112"/>
                <a:gd name="T74" fmla="*/ 179 w 288"/>
                <a:gd name="T75" fmla="*/ 0 h 112"/>
                <a:gd name="T76" fmla="*/ 222 w 288"/>
                <a:gd name="T77" fmla="*/ 1 h 112"/>
                <a:gd name="T78" fmla="*/ 258 w 288"/>
                <a:gd name="T79" fmla="*/ 2 h 112"/>
                <a:gd name="T80" fmla="*/ 288 w 288"/>
                <a:gd name="T81"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8" h="112">
                  <a:moveTo>
                    <a:pt x="288" y="4"/>
                  </a:moveTo>
                  <a:lnTo>
                    <a:pt x="281" y="17"/>
                  </a:lnTo>
                  <a:lnTo>
                    <a:pt x="275" y="30"/>
                  </a:lnTo>
                  <a:lnTo>
                    <a:pt x="269" y="43"/>
                  </a:lnTo>
                  <a:lnTo>
                    <a:pt x="264" y="57"/>
                  </a:lnTo>
                  <a:lnTo>
                    <a:pt x="258" y="70"/>
                  </a:lnTo>
                  <a:lnTo>
                    <a:pt x="254" y="84"/>
                  </a:lnTo>
                  <a:lnTo>
                    <a:pt x="248" y="97"/>
                  </a:lnTo>
                  <a:lnTo>
                    <a:pt x="243" y="112"/>
                  </a:lnTo>
                  <a:lnTo>
                    <a:pt x="232" y="110"/>
                  </a:lnTo>
                  <a:lnTo>
                    <a:pt x="222" y="110"/>
                  </a:lnTo>
                  <a:lnTo>
                    <a:pt x="211" y="110"/>
                  </a:lnTo>
                  <a:lnTo>
                    <a:pt x="200" y="110"/>
                  </a:lnTo>
                  <a:lnTo>
                    <a:pt x="188" y="108"/>
                  </a:lnTo>
                  <a:lnTo>
                    <a:pt x="178" y="107"/>
                  </a:lnTo>
                  <a:lnTo>
                    <a:pt x="165" y="104"/>
                  </a:lnTo>
                  <a:lnTo>
                    <a:pt x="153" y="103"/>
                  </a:lnTo>
                  <a:lnTo>
                    <a:pt x="148" y="96"/>
                  </a:lnTo>
                  <a:lnTo>
                    <a:pt x="142" y="89"/>
                  </a:lnTo>
                  <a:lnTo>
                    <a:pt x="135" y="82"/>
                  </a:lnTo>
                  <a:lnTo>
                    <a:pt x="128" y="75"/>
                  </a:lnTo>
                  <a:lnTo>
                    <a:pt x="120" y="66"/>
                  </a:lnTo>
                  <a:lnTo>
                    <a:pt x="113" y="58"/>
                  </a:lnTo>
                  <a:lnTo>
                    <a:pt x="104" y="49"/>
                  </a:lnTo>
                  <a:lnTo>
                    <a:pt x="98" y="40"/>
                  </a:lnTo>
                  <a:lnTo>
                    <a:pt x="84" y="40"/>
                  </a:lnTo>
                  <a:lnTo>
                    <a:pt x="72" y="40"/>
                  </a:lnTo>
                  <a:lnTo>
                    <a:pt x="59" y="42"/>
                  </a:lnTo>
                  <a:lnTo>
                    <a:pt x="48" y="44"/>
                  </a:lnTo>
                  <a:lnTo>
                    <a:pt x="37" y="45"/>
                  </a:lnTo>
                  <a:lnTo>
                    <a:pt x="25" y="46"/>
                  </a:lnTo>
                  <a:lnTo>
                    <a:pt x="12" y="47"/>
                  </a:lnTo>
                  <a:lnTo>
                    <a:pt x="0" y="49"/>
                  </a:lnTo>
                  <a:lnTo>
                    <a:pt x="21" y="27"/>
                  </a:lnTo>
                  <a:lnTo>
                    <a:pt x="54" y="14"/>
                  </a:lnTo>
                  <a:lnTo>
                    <a:pt x="92" y="6"/>
                  </a:lnTo>
                  <a:lnTo>
                    <a:pt x="136" y="2"/>
                  </a:lnTo>
                  <a:lnTo>
                    <a:pt x="179" y="0"/>
                  </a:lnTo>
                  <a:lnTo>
                    <a:pt x="222" y="1"/>
                  </a:lnTo>
                  <a:lnTo>
                    <a:pt x="258" y="2"/>
                  </a:lnTo>
                  <a:lnTo>
                    <a:pt x="288" y="4"/>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2" name="Freeform 152"/>
            <p:cNvSpPr>
              <a:spLocks/>
            </p:cNvSpPr>
            <p:nvPr/>
          </p:nvSpPr>
          <p:spPr bwMode="auto">
            <a:xfrm>
              <a:off x="813" y="1142"/>
              <a:ext cx="70" cy="28"/>
            </a:xfrm>
            <a:custGeom>
              <a:avLst/>
              <a:gdLst>
                <a:gd name="T0" fmla="*/ 253 w 324"/>
                <a:gd name="T1" fmla="*/ 0 h 95"/>
                <a:gd name="T2" fmla="*/ 262 w 324"/>
                <a:gd name="T3" fmla="*/ 6 h 95"/>
                <a:gd name="T4" fmla="*/ 272 w 324"/>
                <a:gd name="T5" fmla="*/ 13 h 95"/>
                <a:gd name="T6" fmla="*/ 281 w 324"/>
                <a:gd name="T7" fmla="*/ 20 h 95"/>
                <a:gd name="T8" fmla="*/ 291 w 324"/>
                <a:gd name="T9" fmla="*/ 28 h 95"/>
                <a:gd name="T10" fmla="*/ 299 w 324"/>
                <a:gd name="T11" fmla="*/ 34 h 95"/>
                <a:gd name="T12" fmla="*/ 309 w 324"/>
                <a:gd name="T13" fmla="*/ 41 h 95"/>
                <a:gd name="T14" fmla="*/ 316 w 324"/>
                <a:gd name="T15" fmla="*/ 48 h 95"/>
                <a:gd name="T16" fmla="*/ 324 w 324"/>
                <a:gd name="T17" fmla="*/ 55 h 95"/>
                <a:gd name="T18" fmla="*/ 323 w 324"/>
                <a:gd name="T19" fmla="*/ 66 h 95"/>
                <a:gd name="T20" fmla="*/ 323 w 324"/>
                <a:gd name="T21" fmla="*/ 76 h 95"/>
                <a:gd name="T22" fmla="*/ 319 w 324"/>
                <a:gd name="T23" fmla="*/ 83 h 95"/>
                <a:gd name="T24" fmla="*/ 316 w 324"/>
                <a:gd name="T25" fmla="*/ 90 h 95"/>
                <a:gd name="T26" fmla="*/ 280 w 324"/>
                <a:gd name="T27" fmla="*/ 90 h 95"/>
                <a:gd name="T28" fmla="*/ 241 w 324"/>
                <a:gd name="T29" fmla="*/ 93 h 95"/>
                <a:gd name="T30" fmla="*/ 198 w 324"/>
                <a:gd name="T31" fmla="*/ 94 h 95"/>
                <a:gd name="T32" fmla="*/ 154 w 324"/>
                <a:gd name="T33" fmla="*/ 95 h 95"/>
                <a:gd name="T34" fmla="*/ 109 w 324"/>
                <a:gd name="T35" fmla="*/ 93 h 95"/>
                <a:gd name="T36" fmla="*/ 68 w 324"/>
                <a:gd name="T37" fmla="*/ 86 h 95"/>
                <a:gd name="T38" fmla="*/ 30 w 324"/>
                <a:gd name="T39" fmla="*/ 74 h 95"/>
                <a:gd name="T40" fmla="*/ 0 w 324"/>
                <a:gd name="T41" fmla="*/ 55 h 95"/>
                <a:gd name="T42" fmla="*/ 14 w 324"/>
                <a:gd name="T43" fmla="*/ 44 h 95"/>
                <a:gd name="T44" fmla="*/ 43 w 324"/>
                <a:gd name="T45" fmla="*/ 34 h 95"/>
                <a:gd name="T46" fmla="*/ 80 w 324"/>
                <a:gd name="T47" fmla="*/ 24 h 95"/>
                <a:gd name="T48" fmla="*/ 122 w 324"/>
                <a:gd name="T49" fmla="*/ 17 h 95"/>
                <a:gd name="T50" fmla="*/ 164 w 324"/>
                <a:gd name="T51" fmla="*/ 9 h 95"/>
                <a:gd name="T52" fmla="*/ 203 w 324"/>
                <a:gd name="T53" fmla="*/ 4 h 95"/>
                <a:gd name="T54" fmla="*/ 234 w 324"/>
                <a:gd name="T55" fmla="*/ 0 h 95"/>
                <a:gd name="T56" fmla="*/ 253 w 324"/>
                <a:gd name="T5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4" h="95">
                  <a:moveTo>
                    <a:pt x="253" y="0"/>
                  </a:moveTo>
                  <a:lnTo>
                    <a:pt x="262" y="6"/>
                  </a:lnTo>
                  <a:lnTo>
                    <a:pt x="272" y="13"/>
                  </a:lnTo>
                  <a:lnTo>
                    <a:pt x="281" y="20"/>
                  </a:lnTo>
                  <a:lnTo>
                    <a:pt x="291" y="28"/>
                  </a:lnTo>
                  <a:lnTo>
                    <a:pt x="299" y="34"/>
                  </a:lnTo>
                  <a:lnTo>
                    <a:pt x="309" y="41"/>
                  </a:lnTo>
                  <a:lnTo>
                    <a:pt x="316" y="48"/>
                  </a:lnTo>
                  <a:lnTo>
                    <a:pt x="324" y="55"/>
                  </a:lnTo>
                  <a:lnTo>
                    <a:pt x="323" y="66"/>
                  </a:lnTo>
                  <a:lnTo>
                    <a:pt x="323" y="76"/>
                  </a:lnTo>
                  <a:lnTo>
                    <a:pt x="319" y="83"/>
                  </a:lnTo>
                  <a:lnTo>
                    <a:pt x="316" y="90"/>
                  </a:lnTo>
                  <a:lnTo>
                    <a:pt x="280" y="90"/>
                  </a:lnTo>
                  <a:lnTo>
                    <a:pt x="241" y="93"/>
                  </a:lnTo>
                  <a:lnTo>
                    <a:pt x="198" y="94"/>
                  </a:lnTo>
                  <a:lnTo>
                    <a:pt x="154" y="95"/>
                  </a:lnTo>
                  <a:lnTo>
                    <a:pt x="109" y="93"/>
                  </a:lnTo>
                  <a:lnTo>
                    <a:pt x="68" y="86"/>
                  </a:lnTo>
                  <a:lnTo>
                    <a:pt x="30" y="74"/>
                  </a:lnTo>
                  <a:lnTo>
                    <a:pt x="0" y="55"/>
                  </a:lnTo>
                  <a:lnTo>
                    <a:pt x="14" y="44"/>
                  </a:lnTo>
                  <a:lnTo>
                    <a:pt x="43" y="34"/>
                  </a:lnTo>
                  <a:lnTo>
                    <a:pt x="80" y="24"/>
                  </a:lnTo>
                  <a:lnTo>
                    <a:pt x="122" y="17"/>
                  </a:lnTo>
                  <a:lnTo>
                    <a:pt x="164" y="9"/>
                  </a:lnTo>
                  <a:lnTo>
                    <a:pt x="203" y="4"/>
                  </a:lnTo>
                  <a:lnTo>
                    <a:pt x="234" y="0"/>
                  </a:lnTo>
                  <a:lnTo>
                    <a:pt x="253"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3" name="Freeform 153"/>
            <p:cNvSpPr>
              <a:spLocks/>
            </p:cNvSpPr>
            <p:nvPr/>
          </p:nvSpPr>
          <p:spPr bwMode="auto">
            <a:xfrm>
              <a:off x="593" y="1179"/>
              <a:ext cx="153" cy="86"/>
            </a:xfrm>
            <a:custGeom>
              <a:avLst/>
              <a:gdLst>
                <a:gd name="T0" fmla="*/ 658 w 704"/>
                <a:gd name="T1" fmla="*/ 23 h 288"/>
                <a:gd name="T2" fmla="*/ 689 w 704"/>
                <a:gd name="T3" fmla="*/ 61 h 288"/>
                <a:gd name="T4" fmla="*/ 702 w 704"/>
                <a:gd name="T5" fmla="*/ 97 h 288"/>
                <a:gd name="T6" fmla="*/ 700 w 704"/>
                <a:gd name="T7" fmla="*/ 142 h 288"/>
                <a:gd name="T8" fmla="*/ 674 w 704"/>
                <a:gd name="T9" fmla="*/ 182 h 288"/>
                <a:gd name="T10" fmla="*/ 651 w 704"/>
                <a:gd name="T11" fmla="*/ 192 h 288"/>
                <a:gd name="T12" fmla="*/ 632 w 704"/>
                <a:gd name="T13" fmla="*/ 192 h 288"/>
                <a:gd name="T14" fmla="*/ 600 w 704"/>
                <a:gd name="T15" fmla="*/ 190 h 288"/>
                <a:gd name="T16" fmla="*/ 568 w 704"/>
                <a:gd name="T17" fmla="*/ 206 h 288"/>
                <a:gd name="T18" fmla="*/ 560 w 704"/>
                <a:gd name="T19" fmla="*/ 228 h 288"/>
                <a:gd name="T20" fmla="*/ 548 w 704"/>
                <a:gd name="T21" fmla="*/ 237 h 288"/>
                <a:gd name="T22" fmla="*/ 522 w 704"/>
                <a:gd name="T23" fmla="*/ 236 h 288"/>
                <a:gd name="T24" fmla="*/ 495 w 704"/>
                <a:gd name="T25" fmla="*/ 222 h 288"/>
                <a:gd name="T26" fmla="*/ 478 w 704"/>
                <a:gd name="T27" fmla="*/ 190 h 288"/>
                <a:gd name="T28" fmla="*/ 458 w 704"/>
                <a:gd name="T29" fmla="*/ 158 h 288"/>
                <a:gd name="T30" fmla="*/ 434 w 704"/>
                <a:gd name="T31" fmla="*/ 138 h 288"/>
                <a:gd name="T32" fmla="*/ 412 w 704"/>
                <a:gd name="T33" fmla="*/ 145 h 288"/>
                <a:gd name="T34" fmla="*/ 392 w 704"/>
                <a:gd name="T35" fmla="*/ 167 h 288"/>
                <a:gd name="T36" fmla="*/ 371 w 704"/>
                <a:gd name="T37" fmla="*/ 191 h 288"/>
                <a:gd name="T38" fmla="*/ 351 w 704"/>
                <a:gd name="T39" fmla="*/ 214 h 288"/>
                <a:gd name="T40" fmla="*/ 301 w 704"/>
                <a:gd name="T41" fmla="*/ 218 h 288"/>
                <a:gd name="T42" fmla="*/ 247 w 704"/>
                <a:gd name="T43" fmla="*/ 212 h 288"/>
                <a:gd name="T44" fmla="*/ 207 w 704"/>
                <a:gd name="T45" fmla="*/ 223 h 288"/>
                <a:gd name="T46" fmla="*/ 164 w 704"/>
                <a:gd name="T47" fmla="*/ 259 h 288"/>
                <a:gd name="T48" fmla="*/ 97 w 704"/>
                <a:gd name="T49" fmla="*/ 287 h 288"/>
                <a:gd name="T50" fmla="*/ 50 w 704"/>
                <a:gd name="T51" fmla="*/ 287 h 288"/>
                <a:gd name="T52" fmla="*/ 24 w 704"/>
                <a:gd name="T53" fmla="*/ 285 h 288"/>
                <a:gd name="T54" fmla="*/ 7 w 704"/>
                <a:gd name="T55" fmla="*/ 281 h 288"/>
                <a:gd name="T56" fmla="*/ 64 w 704"/>
                <a:gd name="T57" fmla="*/ 222 h 288"/>
                <a:gd name="T58" fmla="*/ 215 w 704"/>
                <a:gd name="T59" fmla="*/ 119 h 288"/>
                <a:gd name="T60" fmla="*/ 382 w 704"/>
                <a:gd name="T61" fmla="*/ 39 h 288"/>
                <a:gd name="T62" fmla="*/ 554 w 704"/>
                <a:gd name="T63"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4" h="288">
                  <a:moveTo>
                    <a:pt x="638" y="1"/>
                  </a:moveTo>
                  <a:lnTo>
                    <a:pt x="658" y="23"/>
                  </a:lnTo>
                  <a:lnTo>
                    <a:pt x="676" y="42"/>
                  </a:lnTo>
                  <a:lnTo>
                    <a:pt x="689" y="61"/>
                  </a:lnTo>
                  <a:lnTo>
                    <a:pt x="699" y="80"/>
                  </a:lnTo>
                  <a:lnTo>
                    <a:pt x="702" y="97"/>
                  </a:lnTo>
                  <a:lnTo>
                    <a:pt x="704" y="119"/>
                  </a:lnTo>
                  <a:lnTo>
                    <a:pt x="700" y="142"/>
                  </a:lnTo>
                  <a:lnTo>
                    <a:pt x="693" y="172"/>
                  </a:lnTo>
                  <a:lnTo>
                    <a:pt x="674" y="182"/>
                  </a:lnTo>
                  <a:lnTo>
                    <a:pt x="662" y="189"/>
                  </a:lnTo>
                  <a:lnTo>
                    <a:pt x="651" y="192"/>
                  </a:lnTo>
                  <a:lnTo>
                    <a:pt x="643" y="193"/>
                  </a:lnTo>
                  <a:lnTo>
                    <a:pt x="632" y="192"/>
                  </a:lnTo>
                  <a:lnTo>
                    <a:pt x="619" y="191"/>
                  </a:lnTo>
                  <a:lnTo>
                    <a:pt x="600" y="190"/>
                  </a:lnTo>
                  <a:lnTo>
                    <a:pt x="575" y="190"/>
                  </a:lnTo>
                  <a:lnTo>
                    <a:pt x="568" y="206"/>
                  </a:lnTo>
                  <a:lnTo>
                    <a:pt x="565" y="219"/>
                  </a:lnTo>
                  <a:lnTo>
                    <a:pt x="560" y="228"/>
                  </a:lnTo>
                  <a:lnTo>
                    <a:pt x="555" y="235"/>
                  </a:lnTo>
                  <a:lnTo>
                    <a:pt x="548" y="237"/>
                  </a:lnTo>
                  <a:lnTo>
                    <a:pt x="537" y="238"/>
                  </a:lnTo>
                  <a:lnTo>
                    <a:pt x="522" y="236"/>
                  </a:lnTo>
                  <a:lnTo>
                    <a:pt x="503" y="235"/>
                  </a:lnTo>
                  <a:lnTo>
                    <a:pt x="495" y="222"/>
                  </a:lnTo>
                  <a:lnTo>
                    <a:pt x="488" y="206"/>
                  </a:lnTo>
                  <a:lnTo>
                    <a:pt x="478" y="190"/>
                  </a:lnTo>
                  <a:lnTo>
                    <a:pt x="469" y="174"/>
                  </a:lnTo>
                  <a:lnTo>
                    <a:pt x="458" y="158"/>
                  </a:lnTo>
                  <a:lnTo>
                    <a:pt x="447" y="146"/>
                  </a:lnTo>
                  <a:lnTo>
                    <a:pt x="434" y="138"/>
                  </a:lnTo>
                  <a:lnTo>
                    <a:pt x="422" y="135"/>
                  </a:lnTo>
                  <a:lnTo>
                    <a:pt x="412" y="145"/>
                  </a:lnTo>
                  <a:lnTo>
                    <a:pt x="401" y="157"/>
                  </a:lnTo>
                  <a:lnTo>
                    <a:pt x="392" y="167"/>
                  </a:lnTo>
                  <a:lnTo>
                    <a:pt x="382" y="180"/>
                  </a:lnTo>
                  <a:lnTo>
                    <a:pt x="371" y="191"/>
                  </a:lnTo>
                  <a:lnTo>
                    <a:pt x="361" y="203"/>
                  </a:lnTo>
                  <a:lnTo>
                    <a:pt x="351" y="214"/>
                  </a:lnTo>
                  <a:lnTo>
                    <a:pt x="342" y="225"/>
                  </a:lnTo>
                  <a:lnTo>
                    <a:pt x="301" y="218"/>
                  </a:lnTo>
                  <a:lnTo>
                    <a:pt x="272" y="215"/>
                  </a:lnTo>
                  <a:lnTo>
                    <a:pt x="247" y="212"/>
                  </a:lnTo>
                  <a:lnTo>
                    <a:pt x="227" y="216"/>
                  </a:lnTo>
                  <a:lnTo>
                    <a:pt x="207" y="223"/>
                  </a:lnTo>
                  <a:lnTo>
                    <a:pt x="188" y="237"/>
                  </a:lnTo>
                  <a:lnTo>
                    <a:pt x="164" y="259"/>
                  </a:lnTo>
                  <a:lnTo>
                    <a:pt x="134" y="288"/>
                  </a:lnTo>
                  <a:lnTo>
                    <a:pt x="97" y="287"/>
                  </a:lnTo>
                  <a:lnTo>
                    <a:pt x="70" y="287"/>
                  </a:lnTo>
                  <a:lnTo>
                    <a:pt x="50" y="287"/>
                  </a:lnTo>
                  <a:lnTo>
                    <a:pt x="36" y="287"/>
                  </a:lnTo>
                  <a:lnTo>
                    <a:pt x="24" y="285"/>
                  </a:lnTo>
                  <a:lnTo>
                    <a:pt x="16" y="284"/>
                  </a:lnTo>
                  <a:lnTo>
                    <a:pt x="7" y="281"/>
                  </a:lnTo>
                  <a:lnTo>
                    <a:pt x="0" y="280"/>
                  </a:lnTo>
                  <a:lnTo>
                    <a:pt x="64" y="222"/>
                  </a:lnTo>
                  <a:lnTo>
                    <a:pt x="137" y="168"/>
                  </a:lnTo>
                  <a:lnTo>
                    <a:pt x="215" y="119"/>
                  </a:lnTo>
                  <a:lnTo>
                    <a:pt x="298" y="76"/>
                  </a:lnTo>
                  <a:lnTo>
                    <a:pt x="382" y="39"/>
                  </a:lnTo>
                  <a:lnTo>
                    <a:pt x="470" y="14"/>
                  </a:lnTo>
                  <a:lnTo>
                    <a:pt x="554" y="0"/>
                  </a:lnTo>
                  <a:lnTo>
                    <a:pt x="638" y="1"/>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4" name="Freeform 154"/>
            <p:cNvSpPr>
              <a:spLocks/>
            </p:cNvSpPr>
            <p:nvPr/>
          </p:nvSpPr>
          <p:spPr bwMode="auto">
            <a:xfrm>
              <a:off x="777" y="1221"/>
              <a:ext cx="100" cy="41"/>
            </a:xfrm>
            <a:custGeom>
              <a:avLst/>
              <a:gdLst>
                <a:gd name="T0" fmla="*/ 134 w 458"/>
                <a:gd name="T1" fmla="*/ 5 h 140"/>
                <a:gd name="T2" fmla="*/ 180 w 458"/>
                <a:gd name="T3" fmla="*/ 12 h 140"/>
                <a:gd name="T4" fmla="*/ 226 w 458"/>
                <a:gd name="T5" fmla="*/ 23 h 140"/>
                <a:gd name="T6" fmla="*/ 272 w 458"/>
                <a:gd name="T7" fmla="*/ 36 h 140"/>
                <a:gd name="T8" fmla="*/ 317 w 458"/>
                <a:gd name="T9" fmla="*/ 50 h 140"/>
                <a:gd name="T10" fmla="*/ 356 w 458"/>
                <a:gd name="T11" fmla="*/ 62 h 140"/>
                <a:gd name="T12" fmla="*/ 394 w 458"/>
                <a:gd name="T13" fmla="*/ 75 h 140"/>
                <a:gd name="T14" fmla="*/ 428 w 458"/>
                <a:gd name="T15" fmla="*/ 85 h 140"/>
                <a:gd name="T16" fmla="*/ 458 w 458"/>
                <a:gd name="T17" fmla="*/ 95 h 140"/>
                <a:gd name="T18" fmla="*/ 458 w 458"/>
                <a:gd name="T19" fmla="*/ 101 h 140"/>
                <a:gd name="T20" fmla="*/ 458 w 458"/>
                <a:gd name="T21" fmla="*/ 107 h 140"/>
                <a:gd name="T22" fmla="*/ 458 w 458"/>
                <a:gd name="T23" fmla="*/ 113 h 140"/>
                <a:gd name="T24" fmla="*/ 458 w 458"/>
                <a:gd name="T25" fmla="*/ 120 h 140"/>
                <a:gd name="T26" fmla="*/ 458 w 458"/>
                <a:gd name="T27" fmla="*/ 130 h 140"/>
                <a:gd name="T28" fmla="*/ 458 w 458"/>
                <a:gd name="T29" fmla="*/ 140 h 140"/>
                <a:gd name="T30" fmla="*/ 435 w 458"/>
                <a:gd name="T31" fmla="*/ 134 h 140"/>
                <a:gd name="T32" fmla="*/ 410 w 458"/>
                <a:gd name="T33" fmla="*/ 128 h 140"/>
                <a:gd name="T34" fmla="*/ 384 w 458"/>
                <a:gd name="T35" fmla="*/ 121 h 140"/>
                <a:gd name="T36" fmla="*/ 357 w 458"/>
                <a:gd name="T37" fmla="*/ 114 h 140"/>
                <a:gd name="T38" fmla="*/ 326 w 458"/>
                <a:gd name="T39" fmla="*/ 106 h 140"/>
                <a:gd name="T40" fmla="*/ 298 w 458"/>
                <a:gd name="T41" fmla="*/ 100 h 140"/>
                <a:gd name="T42" fmla="*/ 269 w 458"/>
                <a:gd name="T43" fmla="*/ 95 h 140"/>
                <a:gd name="T44" fmla="*/ 242 w 458"/>
                <a:gd name="T45" fmla="*/ 95 h 140"/>
                <a:gd name="T46" fmla="*/ 235 w 458"/>
                <a:gd name="T47" fmla="*/ 101 h 140"/>
                <a:gd name="T48" fmla="*/ 228 w 458"/>
                <a:gd name="T49" fmla="*/ 107 h 140"/>
                <a:gd name="T50" fmla="*/ 221 w 458"/>
                <a:gd name="T51" fmla="*/ 113 h 140"/>
                <a:gd name="T52" fmla="*/ 215 w 458"/>
                <a:gd name="T53" fmla="*/ 120 h 140"/>
                <a:gd name="T54" fmla="*/ 207 w 458"/>
                <a:gd name="T55" fmla="*/ 125 h 140"/>
                <a:gd name="T56" fmla="*/ 202 w 458"/>
                <a:gd name="T57" fmla="*/ 130 h 140"/>
                <a:gd name="T58" fmla="*/ 194 w 458"/>
                <a:gd name="T59" fmla="*/ 135 h 140"/>
                <a:gd name="T60" fmla="*/ 188 w 458"/>
                <a:gd name="T61" fmla="*/ 140 h 140"/>
                <a:gd name="T62" fmla="*/ 165 w 458"/>
                <a:gd name="T63" fmla="*/ 134 h 140"/>
                <a:gd name="T64" fmla="*/ 142 w 458"/>
                <a:gd name="T65" fmla="*/ 127 h 140"/>
                <a:gd name="T66" fmla="*/ 121 w 458"/>
                <a:gd name="T67" fmla="*/ 117 h 140"/>
                <a:gd name="T68" fmla="*/ 101 w 458"/>
                <a:gd name="T69" fmla="*/ 109 h 140"/>
                <a:gd name="T70" fmla="*/ 77 w 458"/>
                <a:gd name="T71" fmla="*/ 98 h 140"/>
                <a:gd name="T72" fmla="*/ 53 w 458"/>
                <a:gd name="T73" fmla="*/ 91 h 140"/>
                <a:gd name="T74" fmla="*/ 28 w 458"/>
                <a:gd name="T75" fmla="*/ 87 h 140"/>
                <a:gd name="T76" fmla="*/ 0 w 458"/>
                <a:gd name="T77" fmla="*/ 85 h 140"/>
                <a:gd name="T78" fmla="*/ 7 w 458"/>
                <a:gd name="T79" fmla="*/ 55 h 140"/>
                <a:gd name="T80" fmla="*/ 18 w 458"/>
                <a:gd name="T81" fmla="*/ 33 h 140"/>
                <a:gd name="T82" fmla="*/ 30 w 458"/>
                <a:gd name="T83" fmla="*/ 17 h 140"/>
                <a:gd name="T84" fmla="*/ 46 w 458"/>
                <a:gd name="T85" fmla="*/ 7 h 140"/>
                <a:gd name="T86" fmla="*/ 63 w 458"/>
                <a:gd name="T87" fmla="*/ 1 h 140"/>
                <a:gd name="T88" fmla="*/ 84 w 458"/>
                <a:gd name="T89" fmla="*/ 0 h 140"/>
                <a:gd name="T90" fmla="*/ 108 w 458"/>
                <a:gd name="T91" fmla="*/ 1 h 140"/>
                <a:gd name="T92" fmla="*/ 134 w 458"/>
                <a:gd name="T93" fmla="*/ 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8" h="140">
                  <a:moveTo>
                    <a:pt x="134" y="5"/>
                  </a:moveTo>
                  <a:lnTo>
                    <a:pt x="180" y="12"/>
                  </a:lnTo>
                  <a:lnTo>
                    <a:pt x="226" y="23"/>
                  </a:lnTo>
                  <a:lnTo>
                    <a:pt x="272" y="36"/>
                  </a:lnTo>
                  <a:lnTo>
                    <a:pt x="317" y="50"/>
                  </a:lnTo>
                  <a:lnTo>
                    <a:pt x="356" y="62"/>
                  </a:lnTo>
                  <a:lnTo>
                    <a:pt x="394" y="75"/>
                  </a:lnTo>
                  <a:lnTo>
                    <a:pt x="428" y="85"/>
                  </a:lnTo>
                  <a:lnTo>
                    <a:pt x="458" y="95"/>
                  </a:lnTo>
                  <a:lnTo>
                    <a:pt x="458" y="101"/>
                  </a:lnTo>
                  <a:lnTo>
                    <a:pt x="458" y="107"/>
                  </a:lnTo>
                  <a:lnTo>
                    <a:pt x="458" y="113"/>
                  </a:lnTo>
                  <a:lnTo>
                    <a:pt x="458" y="120"/>
                  </a:lnTo>
                  <a:lnTo>
                    <a:pt x="458" y="130"/>
                  </a:lnTo>
                  <a:lnTo>
                    <a:pt x="458" y="140"/>
                  </a:lnTo>
                  <a:lnTo>
                    <a:pt x="435" y="134"/>
                  </a:lnTo>
                  <a:lnTo>
                    <a:pt x="410" y="128"/>
                  </a:lnTo>
                  <a:lnTo>
                    <a:pt x="384" y="121"/>
                  </a:lnTo>
                  <a:lnTo>
                    <a:pt x="357" y="114"/>
                  </a:lnTo>
                  <a:lnTo>
                    <a:pt x="326" y="106"/>
                  </a:lnTo>
                  <a:lnTo>
                    <a:pt x="298" y="100"/>
                  </a:lnTo>
                  <a:lnTo>
                    <a:pt x="269" y="95"/>
                  </a:lnTo>
                  <a:lnTo>
                    <a:pt x="242" y="95"/>
                  </a:lnTo>
                  <a:lnTo>
                    <a:pt x="235" y="101"/>
                  </a:lnTo>
                  <a:lnTo>
                    <a:pt x="228" y="107"/>
                  </a:lnTo>
                  <a:lnTo>
                    <a:pt x="221" y="113"/>
                  </a:lnTo>
                  <a:lnTo>
                    <a:pt x="215" y="120"/>
                  </a:lnTo>
                  <a:lnTo>
                    <a:pt x="207" y="125"/>
                  </a:lnTo>
                  <a:lnTo>
                    <a:pt x="202" y="130"/>
                  </a:lnTo>
                  <a:lnTo>
                    <a:pt x="194" y="135"/>
                  </a:lnTo>
                  <a:lnTo>
                    <a:pt x="188" y="140"/>
                  </a:lnTo>
                  <a:lnTo>
                    <a:pt x="165" y="134"/>
                  </a:lnTo>
                  <a:lnTo>
                    <a:pt x="142" y="127"/>
                  </a:lnTo>
                  <a:lnTo>
                    <a:pt x="121" y="117"/>
                  </a:lnTo>
                  <a:lnTo>
                    <a:pt x="101" y="109"/>
                  </a:lnTo>
                  <a:lnTo>
                    <a:pt x="77" y="98"/>
                  </a:lnTo>
                  <a:lnTo>
                    <a:pt x="53" y="91"/>
                  </a:lnTo>
                  <a:lnTo>
                    <a:pt x="28" y="87"/>
                  </a:lnTo>
                  <a:lnTo>
                    <a:pt x="0" y="85"/>
                  </a:lnTo>
                  <a:lnTo>
                    <a:pt x="7" y="55"/>
                  </a:lnTo>
                  <a:lnTo>
                    <a:pt x="18" y="33"/>
                  </a:lnTo>
                  <a:lnTo>
                    <a:pt x="30" y="17"/>
                  </a:lnTo>
                  <a:lnTo>
                    <a:pt x="46" y="7"/>
                  </a:lnTo>
                  <a:lnTo>
                    <a:pt x="63" y="1"/>
                  </a:lnTo>
                  <a:lnTo>
                    <a:pt x="84" y="0"/>
                  </a:lnTo>
                  <a:lnTo>
                    <a:pt x="108" y="1"/>
                  </a:lnTo>
                  <a:lnTo>
                    <a:pt x="134" y="5"/>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5" name="Freeform 155"/>
            <p:cNvSpPr>
              <a:spLocks/>
            </p:cNvSpPr>
            <p:nvPr/>
          </p:nvSpPr>
          <p:spPr bwMode="auto">
            <a:xfrm>
              <a:off x="750" y="1225"/>
              <a:ext cx="21" cy="37"/>
            </a:xfrm>
            <a:custGeom>
              <a:avLst/>
              <a:gdLst>
                <a:gd name="T0" fmla="*/ 88 w 98"/>
                <a:gd name="T1" fmla="*/ 0 h 126"/>
                <a:gd name="T2" fmla="*/ 90 w 98"/>
                <a:gd name="T3" fmla="*/ 13 h 126"/>
                <a:gd name="T4" fmla="*/ 92 w 98"/>
                <a:gd name="T5" fmla="*/ 30 h 126"/>
                <a:gd name="T6" fmla="*/ 92 w 98"/>
                <a:gd name="T7" fmla="*/ 48 h 126"/>
                <a:gd name="T8" fmla="*/ 93 w 98"/>
                <a:gd name="T9" fmla="*/ 65 h 126"/>
                <a:gd name="T10" fmla="*/ 93 w 98"/>
                <a:gd name="T11" fmla="*/ 82 h 126"/>
                <a:gd name="T12" fmla="*/ 93 w 98"/>
                <a:gd name="T13" fmla="*/ 99 h 126"/>
                <a:gd name="T14" fmla="*/ 94 w 98"/>
                <a:gd name="T15" fmla="*/ 113 h 126"/>
                <a:gd name="T16" fmla="*/ 98 w 98"/>
                <a:gd name="T17" fmla="*/ 126 h 126"/>
                <a:gd name="T18" fmla="*/ 76 w 98"/>
                <a:gd name="T19" fmla="*/ 122 h 126"/>
                <a:gd name="T20" fmla="*/ 56 w 98"/>
                <a:gd name="T21" fmla="*/ 114 h 126"/>
                <a:gd name="T22" fmla="*/ 37 w 98"/>
                <a:gd name="T23" fmla="*/ 101 h 126"/>
                <a:gd name="T24" fmla="*/ 22 w 98"/>
                <a:gd name="T25" fmla="*/ 86 h 126"/>
                <a:gd name="T26" fmla="*/ 9 w 98"/>
                <a:gd name="T27" fmla="*/ 67 h 126"/>
                <a:gd name="T28" fmla="*/ 2 w 98"/>
                <a:gd name="T29" fmla="*/ 45 h 126"/>
                <a:gd name="T30" fmla="*/ 0 w 98"/>
                <a:gd name="T31" fmla="*/ 23 h 126"/>
                <a:gd name="T32" fmla="*/ 7 w 98"/>
                <a:gd name="T33" fmla="*/ 0 h 126"/>
                <a:gd name="T34" fmla="*/ 12 w 98"/>
                <a:gd name="T35" fmla="*/ 0 h 126"/>
                <a:gd name="T36" fmla="*/ 22 w 98"/>
                <a:gd name="T37" fmla="*/ 0 h 126"/>
                <a:gd name="T38" fmla="*/ 34 w 98"/>
                <a:gd name="T39" fmla="*/ 0 h 126"/>
                <a:gd name="T40" fmla="*/ 48 w 98"/>
                <a:gd name="T41" fmla="*/ 0 h 126"/>
                <a:gd name="T42" fmla="*/ 60 w 98"/>
                <a:gd name="T43" fmla="*/ 0 h 126"/>
                <a:gd name="T44" fmla="*/ 73 w 98"/>
                <a:gd name="T45" fmla="*/ 0 h 126"/>
                <a:gd name="T46" fmla="*/ 82 w 98"/>
                <a:gd name="T47" fmla="*/ 0 h 126"/>
                <a:gd name="T48" fmla="*/ 88 w 98"/>
                <a:gd name="T4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26">
                  <a:moveTo>
                    <a:pt x="88" y="0"/>
                  </a:moveTo>
                  <a:lnTo>
                    <a:pt x="90" y="13"/>
                  </a:lnTo>
                  <a:lnTo>
                    <a:pt x="92" y="30"/>
                  </a:lnTo>
                  <a:lnTo>
                    <a:pt x="92" y="48"/>
                  </a:lnTo>
                  <a:lnTo>
                    <a:pt x="93" y="65"/>
                  </a:lnTo>
                  <a:lnTo>
                    <a:pt x="93" y="82"/>
                  </a:lnTo>
                  <a:lnTo>
                    <a:pt x="93" y="99"/>
                  </a:lnTo>
                  <a:lnTo>
                    <a:pt x="94" y="113"/>
                  </a:lnTo>
                  <a:lnTo>
                    <a:pt x="98" y="126"/>
                  </a:lnTo>
                  <a:lnTo>
                    <a:pt x="76" y="122"/>
                  </a:lnTo>
                  <a:lnTo>
                    <a:pt x="56" y="114"/>
                  </a:lnTo>
                  <a:lnTo>
                    <a:pt x="37" y="101"/>
                  </a:lnTo>
                  <a:lnTo>
                    <a:pt x="22" y="86"/>
                  </a:lnTo>
                  <a:lnTo>
                    <a:pt x="9" y="67"/>
                  </a:lnTo>
                  <a:lnTo>
                    <a:pt x="2" y="45"/>
                  </a:lnTo>
                  <a:lnTo>
                    <a:pt x="0" y="23"/>
                  </a:lnTo>
                  <a:lnTo>
                    <a:pt x="7" y="0"/>
                  </a:lnTo>
                  <a:lnTo>
                    <a:pt x="12" y="0"/>
                  </a:lnTo>
                  <a:lnTo>
                    <a:pt x="22" y="0"/>
                  </a:lnTo>
                  <a:lnTo>
                    <a:pt x="34" y="0"/>
                  </a:lnTo>
                  <a:lnTo>
                    <a:pt x="48" y="0"/>
                  </a:lnTo>
                  <a:lnTo>
                    <a:pt x="60" y="0"/>
                  </a:lnTo>
                  <a:lnTo>
                    <a:pt x="73" y="0"/>
                  </a:lnTo>
                  <a:lnTo>
                    <a:pt x="82" y="0"/>
                  </a:lnTo>
                  <a:lnTo>
                    <a:pt x="88"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6" name="Freeform 156"/>
            <p:cNvSpPr>
              <a:spLocks/>
            </p:cNvSpPr>
            <p:nvPr/>
          </p:nvSpPr>
          <p:spPr bwMode="auto">
            <a:xfrm>
              <a:off x="883" y="1254"/>
              <a:ext cx="17" cy="17"/>
            </a:xfrm>
            <a:custGeom>
              <a:avLst/>
              <a:gdLst>
                <a:gd name="T0" fmla="*/ 45 w 79"/>
                <a:gd name="T1" fmla="*/ 0 h 54"/>
                <a:gd name="T2" fmla="*/ 55 w 79"/>
                <a:gd name="T3" fmla="*/ 4 h 54"/>
                <a:gd name="T4" fmla="*/ 64 w 79"/>
                <a:gd name="T5" fmla="*/ 12 h 54"/>
                <a:gd name="T6" fmla="*/ 71 w 79"/>
                <a:gd name="T7" fmla="*/ 16 h 54"/>
                <a:gd name="T8" fmla="*/ 77 w 79"/>
                <a:gd name="T9" fmla="*/ 23 h 54"/>
                <a:gd name="T10" fmla="*/ 79 w 79"/>
                <a:gd name="T11" fmla="*/ 28 h 54"/>
                <a:gd name="T12" fmla="*/ 78 w 79"/>
                <a:gd name="T13" fmla="*/ 35 h 54"/>
                <a:gd name="T14" fmla="*/ 72 w 79"/>
                <a:gd name="T15" fmla="*/ 44 h 54"/>
                <a:gd name="T16" fmla="*/ 63 w 79"/>
                <a:gd name="T17" fmla="*/ 54 h 54"/>
                <a:gd name="T18" fmla="*/ 56 w 79"/>
                <a:gd name="T19" fmla="*/ 53 h 54"/>
                <a:gd name="T20" fmla="*/ 49 w 79"/>
                <a:gd name="T21" fmla="*/ 52 h 54"/>
                <a:gd name="T22" fmla="*/ 42 w 79"/>
                <a:gd name="T23" fmla="*/ 49 h 54"/>
                <a:gd name="T24" fmla="*/ 34 w 79"/>
                <a:gd name="T25" fmla="*/ 48 h 54"/>
                <a:gd name="T26" fmla="*/ 26 w 79"/>
                <a:gd name="T27" fmla="*/ 45 h 54"/>
                <a:gd name="T28" fmla="*/ 18 w 79"/>
                <a:gd name="T29" fmla="*/ 41 h 54"/>
                <a:gd name="T30" fmla="*/ 8 w 79"/>
                <a:gd name="T31" fmla="*/ 38 h 54"/>
                <a:gd name="T32" fmla="*/ 0 w 79"/>
                <a:gd name="T33" fmla="*/ 35 h 54"/>
                <a:gd name="T34" fmla="*/ 0 w 79"/>
                <a:gd name="T35" fmla="*/ 28 h 54"/>
                <a:gd name="T36" fmla="*/ 0 w 79"/>
                <a:gd name="T37" fmla="*/ 22 h 54"/>
                <a:gd name="T38" fmla="*/ 0 w 79"/>
                <a:gd name="T39" fmla="*/ 17 h 54"/>
                <a:gd name="T40" fmla="*/ 0 w 79"/>
                <a:gd name="T41" fmla="*/ 14 h 54"/>
                <a:gd name="T42" fmla="*/ 0 w 79"/>
                <a:gd name="T43" fmla="*/ 6 h 54"/>
                <a:gd name="T44" fmla="*/ 0 w 79"/>
                <a:gd name="T45" fmla="*/ 0 h 54"/>
                <a:gd name="T46" fmla="*/ 11 w 79"/>
                <a:gd name="T47" fmla="*/ 0 h 54"/>
                <a:gd name="T48" fmla="*/ 23 w 79"/>
                <a:gd name="T49" fmla="*/ 0 h 54"/>
                <a:gd name="T50" fmla="*/ 26 w 79"/>
                <a:gd name="T51" fmla="*/ 0 h 54"/>
                <a:gd name="T52" fmla="*/ 32 w 79"/>
                <a:gd name="T53" fmla="*/ 0 h 54"/>
                <a:gd name="T54" fmla="*/ 38 w 79"/>
                <a:gd name="T55" fmla="*/ 0 h 54"/>
                <a:gd name="T56" fmla="*/ 45 w 79"/>
                <a:gd name="T5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 h="54">
                  <a:moveTo>
                    <a:pt x="45" y="0"/>
                  </a:moveTo>
                  <a:lnTo>
                    <a:pt x="55" y="4"/>
                  </a:lnTo>
                  <a:lnTo>
                    <a:pt x="64" y="12"/>
                  </a:lnTo>
                  <a:lnTo>
                    <a:pt x="71" y="16"/>
                  </a:lnTo>
                  <a:lnTo>
                    <a:pt x="77" y="23"/>
                  </a:lnTo>
                  <a:lnTo>
                    <a:pt x="79" y="28"/>
                  </a:lnTo>
                  <a:lnTo>
                    <a:pt x="78" y="35"/>
                  </a:lnTo>
                  <a:lnTo>
                    <a:pt x="72" y="44"/>
                  </a:lnTo>
                  <a:lnTo>
                    <a:pt x="63" y="54"/>
                  </a:lnTo>
                  <a:lnTo>
                    <a:pt x="56" y="53"/>
                  </a:lnTo>
                  <a:lnTo>
                    <a:pt x="49" y="52"/>
                  </a:lnTo>
                  <a:lnTo>
                    <a:pt x="42" y="49"/>
                  </a:lnTo>
                  <a:lnTo>
                    <a:pt x="34" y="48"/>
                  </a:lnTo>
                  <a:lnTo>
                    <a:pt x="26" y="45"/>
                  </a:lnTo>
                  <a:lnTo>
                    <a:pt x="18" y="41"/>
                  </a:lnTo>
                  <a:lnTo>
                    <a:pt x="8" y="38"/>
                  </a:lnTo>
                  <a:lnTo>
                    <a:pt x="0" y="35"/>
                  </a:lnTo>
                  <a:lnTo>
                    <a:pt x="0" y="28"/>
                  </a:lnTo>
                  <a:lnTo>
                    <a:pt x="0" y="22"/>
                  </a:lnTo>
                  <a:lnTo>
                    <a:pt x="0" y="17"/>
                  </a:lnTo>
                  <a:lnTo>
                    <a:pt x="0" y="14"/>
                  </a:lnTo>
                  <a:lnTo>
                    <a:pt x="0" y="6"/>
                  </a:lnTo>
                  <a:lnTo>
                    <a:pt x="0" y="0"/>
                  </a:lnTo>
                  <a:lnTo>
                    <a:pt x="11" y="0"/>
                  </a:lnTo>
                  <a:lnTo>
                    <a:pt x="23" y="0"/>
                  </a:lnTo>
                  <a:lnTo>
                    <a:pt x="26" y="0"/>
                  </a:lnTo>
                  <a:lnTo>
                    <a:pt x="32" y="0"/>
                  </a:lnTo>
                  <a:lnTo>
                    <a:pt x="38" y="0"/>
                  </a:lnTo>
                  <a:lnTo>
                    <a:pt x="4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7" name="Freeform 157"/>
            <p:cNvSpPr>
              <a:spLocks/>
            </p:cNvSpPr>
            <p:nvPr/>
          </p:nvSpPr>
          <p:spPr bwMode="auto">
            <a:xfrm>
              <a:off x="658" y="1244"/>
              <a:ext cx="101" cy="65"/>
            </a:xfrm>
            <a:custGeom>
              <a:avLst/>
              <a:gdLst>
                <a:gd name="T0" fmla="*/ 422 w 467"/>
                <a:gd name="T1" fmla="*/ 0 h 220"/>
                <a:gd name="T2" fmla="*/ 430 w 467"/>
                <a:gd name="T3" fmla="*/ 18 h 220"/>
                <a:gd name="T4" fmla="*/ 440 w 467"/>
                <a:gd name="T5" fmla="*/ 34 h 220"/>
                <a:gd name="T6" fmla="*/ 447 w 467"/>
                <a:gd name="T7" fmla="*/ 49 h 220"/>
                <a:gd name="T8" fmla="*/ 454 w 467"/>
                <a:gd name="T9" fmla="*/ 63 h 220"/>
                <a:gd name="T10" fmla="*/ 459 w 467"/>
                <a:gd name="T11" fmla="*/ 75 h 220"/>
                <a:gd name="T12" fmla="*/ 463 w 467"/>
                <a:gd name="T13" fmla="*/ 87 h 220"/>
                <a:gd name="T14" fmla="*/ 466 w 467"/>
                <a:gd name="T15" fmla="*/ 97 h 220"/>
                <a:gd name="T16" fmla="*/ 467 w 467"/>
                <a:gd name="T17" fmla="*/ 108 h 220"/>
                <a:gd name="T18" fmla="*/ 443 w 467"/>
                <a:gd name="T19" fmla="*/ 129 h 220"/>
                <a:gd name="T20" fmla="*/ 424 w 467"/>
                <a:gd name="T21" fmla="*/ 148 h 220"/>
                <a:gd name="T22" fmla="*/ 409 w 467"/>
                <a:gd name="T23" fmla="*/ 164 h 220"/>
                <a:gd name="T24" fmla="*/ 393 w 467"/>
                <a:gd name="T25" fmla="*/ 176 h 220"/>
                <a:gd name="T26" fmla="*/ 376 w 467"/>
                <a:gd name="T27" fmla="*/ 182 h 220"/>
                <a:gd name="T28" fmla="*/ 354 w 467"/>
                <a:gd name="T29" fmla="*/ 184 h 220"/>
                <a:gd name="T30" fmla="*/ 325 w 467"/>
                <a:gd name="T31" fmla="*/ 180 h 220"/>
                <a:gd name="T32" fmla="*/ 288 w 467"/>
                <a:gd name="T33" fmla="*/ 171 h 220"/>
                <a:gd name="T34" fmla="*/ 262 w 467"/>
                <a:gd name="T35" fmla="*/ 174 h 220"/>
                <a:gd name="T36" fmla="*/ 230 w 467"/>
                <a:gd name="T37" fmla="*/ 185 h 220"/>
                <a:gd name="T38" fmla="*/ 191 w 467"/>
                <a:gd name="T39" fmla="*/ 198 h 220"/>
                <a:gd name="T40" fmla="*/ 150 w 467"/>
                <a:gd name="T41" fmla="*/ 212 h 220"/>
                <a:gd name="T42" fmla="*/ 106 w 467"/>
                <a:gd name="T43" fmla="*/ 220 h 220"/>
                <a:gd name="T44" fmla="*/ 66 w 467"/>
                <a:gd name="T45" fmla="*/ 220 h 220"/>
                <a:gd name="T46" fmla="*/ 29 w 467"/>
                <a:gd name="T47" fmla="*/ 206 h 220"/>
                <a:gd name="T48" fmla="*/ 0 w 467"/>
                <a:gd name="T49" fmla="*/ 179 h 220"/>
                <a:gd name="T50" fmla="*/ 21 w 467"/>
                <a:gd name="T51" fmla="*/ 165 h 220"/>
                <a:gd name="T52" fmla="*/ 70 w 467"/>
                <a:gd name="T53" fmla="*/ 142 h 220"/>
                <a:gd name="T54" fmla="*/ 135 w 467"/>
                <a:gd name="T55" fmla="*/ 113 h 220"/>
                <a:gd name="T56" fmla="*/ 211 w 467"/>
                <a:gd name="T57" fmla="*/ 82 h 220"/>
                <a:gd name="T58" fmla="*/ 284 w 467"/>
                <a:gd name="T59" fmla="*/ 51 h 220"/>
                <a:gd name="T60" fmla="*/ 350 w 467"/>
                <a:gd name="T61" fmla="*/ 25 h 220"/>
                <a:gd name="T62" fmla="*/ 398 w 467"/>
                <a:gd name="T63" fmla="*/ 6 h 220"/>
                <a:gd name="T64" fmla="*/ 422 w 467"/>
                <a:gd name="T65"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7" h="220">
                  <a:moveTo>
                    <a:pt x="422" y="0"/>
                  </a:moveTo>
                  <a:lnTo>
                    <a:pt x="430" y="18"/>
                  </a:lnTo>
                  <a:lnTo>
                    <a:pt x="440" y="34"/>
                  </a:lnTo>
                  <a:lnTo>
                    <a:pt x="447" y="49"/>
                  </a:lnTo>
                  <a:lnTo>
                    <a:pt x="454" y="63"/>
                  </a:lnTo>
                  <a:lnTo>
                    <a:pt x="459" y="75"/>
                  </a:lnTo>
                  <a:lnTo>
                    <a:pt x="463" y="87"/>
                  </a:lnTo>
                  <a:lnTo>
                    <a:pt x="466" y="97"/>
                  </a:lnTo>
                  <a:lnTo>
                    <a:pt x="467" y="108"/>
                  </a:lnTo>
                  <a:lnTo>
                    <a:pt x="443" y="129"/>
                  </a:lnTo>
                  <a:lnTo>
                    <a:pt x="424" y="148"/>
                  </a:lnTo>
                  <a:lnTo>
                    <a:pt x="409" y="164"/>
                  </a:lnTo>
                  <a:lnTo>
                    <a:pt x="393" y="176"/>
                  </a:lnTo>
                  <a:lnTo>
                    <a:pt x="376" y="182"/>
                  </a:lnTo>
                  <a:lnTo>
                    <a:pt x="354" y="184"/>
                  </a:lnTo>
                  <a:lnTo>
                    <a:pt x="325" y="180"/>
                  </a:lnTo>
                  <a:lnTo>
                    <a:pt x="288" y="171"/>
                  </a:lnTo>
                  <a:lnTo>
                    <a:pt x="262" y="174"/>
                  </a:lnTo>
                  <a:lnTo>
                    <a:pt x="230" y="185"/>
                  </a:lnTo>
                  <a:lnTo>
                    <a:pt x="191" y="198"/>
                  </a:lnTo>
                  <a:lnTo>
                    <a:pt x="150" y="212"/>
                  </a:lnTo>
                  <a:lnTo>
                    <a:pt x="106" y="220"/>
                  </a:lnTo>
                  <a:lnTo>
                    <a:pt x="66" y="220"/>
                  </a:lnTo>
                  <a:lnTo>
                    <a:pt x="29" y="206"/>
                  </a:lnTo>
                  <a:lnTo>
                    <a:pt x="0" y="179"/>
                  </a:lnTo>
                  <a:lnTo>
                    <a:pt x="21" y="165"/>
                  </a:lnTo>
                  <a:lnTo>
                    <a:pt x="70" y="142"/>
                  </a:lnTo>
                  <a:lnTo>
                    <a:pt x="135" y="113"/>
                  </a:lnTo>
                  <a:lnTo>
                    <a:pt x="211" y="82"/>
                  </a:lnTo>
                  <a:lnTo>
                    <a:pt x="284" y="51"/>
                  </a:lnTo>
                  <a:lnTo>
                    <a:pt x="350" y="25"/>
                  </a:lnTo>
                  <a:lnTo>
                    <a:pt x="398" y="6"/>
                  </a:lnTo>
                  <a:lnTo>
                    <a:pt x="422"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8" name="Freeform 158"/>
            <p:cNvSpPr>
              <a:spLocks/>
            </p:cNvSpPr>
            <p:nvPr/>
          </p:nvSpPr>
          <p:spPr bwMode="auto">
            <a:xfrm>
              <a:off x="758" y="1277"/>
              <a:ext cx="13" cy="25"/>
            </a:xfrm>
            <a:custGeom>
              <a:avLst/>
              <a:gdLst>
                <a:gd name="T0" fmla="*/ 63 w 63"/>
                <a:gd name="T1" fmla="*/ 6 h 87"/>
                <a:gd name="T2" fmla="*/ 63 w 63"/>
                <a:gd name="T3" fmla="*/ 12 h 87"/>
                <a:gd name="T4" fmla="*/ 63 w 63"/>
                <a:gd name="T5" fmla="*/ 19 h 87"/>
                <a:gd name="T6" fmla="*/ 63 w 63"/>
                <a:gd name="T7" fmla="*/ 26 h 87"/>
                <a:gd name="T8" fmla="*/ 63 w 63"/>
                <a:gd name="T9" fmla="*/ 34 h 87"/>
                <a:gd name="T10" fmla="*/ 63 w 63"/>
                <a:gd name="T11" fmla="*/ 40 h 87"/>
                <a:gd name="T12" fmla="*/ 63 w 63"/>
                <a:gd name="T13" fmla="*/ 47 h 87"/>
                <a:gd name="T14" fmla="*/ 63 w 63"/>
                <a:gd name="T15" fmla="*/ 54 h 87"/>
                <a:gd name="T16" fmla="*/ 63 w 63"/>
                <a:gd name="T17" fmla="*/ 61 h 87"/>
                <a:gd name="T18" fmla="*/ 54 w 63"/>
                <a:gd name="T19" fmla="*/ 64 h 87"/>
                <a:gd name="T20" fmla="*/ 47 w 63"/>
                <a:gd name="T21" fmla="*/ 70 h 87"/>
                <a:gd name="T22" fmla="*/ 39 w 63"/>
                <a:gd name="T23" fmla="*/ 77 h 87"/>
                <a:gd name="T24" fmla="*/ 31 w 63"/>
                <a:gd name="T25" fmla="*/ 85 h 87"/>
                <a:gd name="T26" fmla="*/ 21 w 63"/>
                <a:gd name="T27" fmla="*/ 87 h 87"/>
                <a:gd name="T28" fmla="*/ 14 w 63"/>
                <a:gd name="T29" fmla="*/ 87 h 87"/>
                <a:gd name="T30" fmla="*/ 6 w 63"/>
                <a:gd name="T31" fmla="*/ 81 h 87"/>
                <a:gd name="T32" fmla="*/ 0 w 63"/>
                <a:gd name="T33" fmla="*/ 69 h 87"/>
                <a:gd name="T34" fmla="*/ 2 w 63"/>
                <a:gd name="T35" fmla="*/ 49 h 87"/>
                <a:gd name="T36" fmla="*/ 7 w 63"/>
                <a:gd name="T37" fmla="*/ 34 h 87"/>
                <a:gd name="T38" fmla="*/ 13 w 63"/>
                <a:gd name="T39" fmla="*/ 21 h 87"/>
                <a:gd name="T40" fmla="*/ 20 w 63"/>
                <a:gd name="T41" fmla="*/ 11 h 87"/>
                <a:gd name="T42" fmla="*/ 27 w 63"/>
                <a:gd name="T43" fmla="*/ 4 h 87"/>
                <a:gd name="T44" fmla="*/ 38 w 63"/>
                <a:gd name="T45" fmla="*/ 0 h 87"/>
                <a:gd name="T46" fmla="*/ 48 w 63"/>
                <a:gd name="T47" fmla="*/ 0 h 87"/>
                <a:gd name="T48" fmla="*/ 63 w 63"/>
                <a:gd name="T49"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7">
                  <a:moveTo>
                    <a:pt x="63" y="6"/>
                  </a:moveTo>
                  <a:lnTo>
                    <a:pt x="63" y="12"/>
                  </a:lnTo>
                  <a:lnTo>
                    <a:pt x="63" y="19"/>
                  </a:lnTo>
                  <a:lnTo>
                    <a:pt x="63" y="26"/>
                  </a:lnTo>
                  <a:lnTo>
                    <a:pt x="63" y="34"/>
                  </a:lnTo>
                  <a:lnTo>
                    <a:pt x="63" y="40"/>
                  </a:lnTo>
                  <a:lnTo>
                    <a:pt x="63" y="47"/>
                  </a:lnTo>
                  <a:lnTo>
                    <a:pt x="63" y="54"/>
                  </a:lnTo>
                  <a:lnTo>
                    <a:pt x="63" y="61"/>
                  </a:lnTo>
                  <a:lnTo>
                    <a:pt x="54" y="64"/>
                  </a:lnTo>
                  <a:lnTo>
                    <a:pt x="47" y="70"/>
                  </a:lnTo>
                  <a:lnTo>
                    <a:pt x="39" y="77"/>
                  </a:lnTo>
                  <a:lnTo>
                    <a:pt x="31" y="85"/>
                  </a:lnTo>
                  <a:lnTo>
                    <a:pt x="21" y="87"/>
                  </a:lnTo>
                  <a:lnTo>
                    <a:pt x="14" y="87"/>
                  </a:lnTo>
                  <a:lnTo>
                    <a:pt x="6" y="81"/>
                  </a:lnTo>
                  <a:lnTo>
                    <a:pt x="0" y="69"/>
                  </a:lnTo>
                  <a:lnTo>
                    <a:pt x="2" y="49"/>
                  </a:lnTo>
                  <a:lnTo>
                    <a:pt x="7" y="34"/>
                  </a:lnTo>
                  <a:lnTo>
                    <a:pt x="13" y="21"/>
                  </a:lnTo>
                  <a:lnTo>
                    <a:pt x="20" y="11"/>
                  </a:lnTo>
                  <a:lnTo>
                    <a:pt x="27" y="4"/>
                  </a:lnTo>
                  <a:lnTo>
                    <a:pt x="38" y="0"/>
                  </a:lnTo>
                  <a:lnTo>
                    <a:pt x="48" y="0"/>
                  </a:lnTo>
                  <a:lnTo>
                    <a:pt x="63" y="6"/>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9" name="Freeform 159"/>
            <p:cNvSpPr>
              <a:spLocks/>
            </p:cNvSpPr>
            <p:nvPr/>
          </p:nvSpPr>
          <p:spPr bwMode="auto">
            <a:xfrm>
              <a:off x="569" y="1254"/>
              <a:ext cx="30" cy="18"/>
            </a:xfrm>
            <a:custGeom>
              <a:avLst/>
              <a:gdLst>
                <a:gd name="T0" fmla="*/ 57 w 137"/>
                <a:gd name="T1" fmla="*/ 9 h 60"/>
                <a:gd name="T2" fmla="*/ 64 w 137"/>
                <a:gd name="T3" fmla="*/ 12 h 60"/>
                <a:gd name="T4" fmla="*/ 74 w 137"/>
                <a:gd name="T5" fmla="*/ 19 h 60"/>
                <a:gd name="T6" fmla="*/ 86 w 137"/>
                <a:gd name="T7" fmla="*/ 26 h 60"/>
                <a:gd name="T8" fmla="*/ 100 w 137"/>
                <a:gd name="T9" fmla="*/ 34 h 60"/>
                <a:gd name="T10" fmla="*/ 111 w 137"/>
                <a:gd name="T11" fmla="*/ 40 h 60"/>
                <a:gd name="T12" fmla="*/ 123 w 137"/>
                <a:gd name="T13" fmla="*/ 47 h 60"/>
                <a:gd name="T14" fmla="*/ 131 w 137"/>
                <a:gd name="T15" fmla="*/ 52 h 60"/>
                <a:gd name="T16" fmla="*/ 137 w 137"/>
                <a:gd name="T17" fmla="*/ 54 h 60"/>
                <a:gd name="T18" fmla="*/ 127 w 137"/>
                <a:gd name="T19" fmla="*/ 58 h 60"/>
                <a:gd name="T20" fmla="*/ 114 w 137"/>
                <a:gd name="T21" fmla="*/ 60 h 60"/>
                <a:gd name="T22" fmla="*/ 97 w 137"/>
                <a:gd name="T23" fmla="*/ 60 h 60"/>
                <a:gd name="T24" fmla="*/ 80 w 137"/>
                <a:gd name="T25" fmla="*/ 59 h 60"/>
                <a:gd name="T26" fmla="*/ 60 w 137"/>
                <a:gd name="T27" fmla="*/ 55 h 60"/>
                <a:gd name="T28" fmla="*/ 42 w 137"/>
                <a:gd name="T29" fmla="*/ 52 h 60"/>
                <a:gd name="T30" fmla="*/ 25 w 137"/>
                <a:gd name="T31" fmla="*/ 48 h 60"/>
                <a:gd name="T32" fmla="*/ 12 w 137"/>
                <a:gd name="T33" fmla="*/ 45 h 60"/>
                <a:gd name="T34" fmla="*/ 8 w 137"/>
                <a:gd name="T35" fmla="*/ 38 h 60"/>
                <a:gd name="T36" fmla="*/ 4 w 137"/>
                <a:gd name="T37" fmla="*/ 31 h 60"/>
                <a:gd name="T38" fmla="*/ 1 w 137"/>
                <a:gd name="T39" fmla="*/ 25 h 60"/>
                <a:gd name="T40" fmla="*/ 1 w 137"/>
                <a:gd name="T41" fmla="*/ 19 h 60"/>
                <a:gd name="T42" fmla="*/ 0 w 137"/>
                <a:gd name="T43" fmla="*/ 12 h 60"/>
                <a:gd name="T44" fmla="*/ 2 w 137"/>
                <a:gd name="T45" fmla="*/ 7 h 60"/>
                <a:gd name="T46" fmla="*/ 4 w 137"/>
                <a:gd name="T47" fmla="*/ 3 h 60"/>
                <a:gd name="T48" fmla="*/ 12 w 137"/>
                <a:gd name="T49" fmla="*/ 0 h 60"/>
                <a:gd name="T50" fmla="*/ 15 w 137"/>
                <a:gd name="T51" fmla="*/ 0 h 60"/>
                <a:gd name="T52" fmla="*/ 21 w 137"/>
                <a:gd name="T53" fmla="*/ 1 h 60"/>
                <a:gd name="T54" fmla="*/ 27 w 137"/>
                <a:gd name="T55" fmla="*/ 2 h 60"/>
                <a:gd name="T56" fmla="*/ 34 w 137"/>
                <a:gd name="T57" fmla="*/ 4 h 60"/>
                <a:gd name="T58" fmla="*/ 40 w 137"/>
                <a:gd name="T59" fmla="*/ 6 h 60"/>
                <a:gd name="T60" fmla="*/ 46 w 137"/>
                <a:gd name="T61" fmla="*/ 7 h 60"/>
                <a:gd name="T62" fmla="*/ 52 w 137"/>
                <a:gd name="T63" fmla="*/ 8 h 60"/>
                <a:gd name="T64" fmla="*/ 57 w 137"/>
                <a:gd name="T65"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60">
                  <a:moveTo>
                    <a:pt x="57" y="9"/>
                  </a:moveTo>
                  <a:lnTo>
                    <a:pt x="64" y="12"/>
                  </a:lnTo>
                  <a:lnTo>
                    <a:pt x="74" y="19"/>
                  </a:lnTo>
                  <a:lnTo>
                    <a:pt x="86" y="26"/>
                  </a:lnTo>
                  <a:lnTo>
                    <a:pt x="100" y="34"/>
                  </a:lnTo>
                  <a:lnTo>
                    <a:pt x="111" y="40"/>
                  </a:lnTo>
                  <a:lnTo>
                    <a:pt x="123" y="47"/>
                  </a:lnTo>
                  <a:lnTo>
                    <a:pt x="131" y="52"/>
                  </a:lnTo>
                  <a:lnTo>
                    <a:pt x="137" y="54"/>
                  </a:lnTo>
                  <a:lnTo>
                    <a:pt x="127" y="58"/>
                  </a:lnTo>
                  <a:lnTo>
                    <a:pt x="114" y="60"/>
                  </a:lnTo>
                  <a:lnTo>
                    <a:pt x="97" y="60"/>
                  </a:lnTo>
                  <a:lnTo>
                    <a:pt x="80" y="59"/>
                  </a:lnTo>
                  <a:lnTo>
                    <a:pt x="60" y="55"/>
                  </a:lnTo>
                  <a:lnTo>
                    <a:pt x="42" y="52"/>
                  </a:lnTo>
                  <a:lnTo>
                    <a:pt x="25" y="48"/>
                  </a:lnTo>
                  <a:lnTo>
                    <a:pt x="12" y="45"/>
                  </a:lnTo>
                  <a:lnTo>
                    <a:pt x="8" y="38"/>
                  </a:lnTo>
                  <a:lnTo>
                    <a:pt x="4" y="31"/>
                  </a:lnTo>
                  <a:lnTo>
                    <a:pt x="1" y="25"/>
                  </a:lnTo>
                  <a:lnTo>
                    <a:pt x="1" y="19"/>
                  </a:lnTo>
                  <a:lnTo>
                    <a:pt x="0" y="12"/>
                  </a:lnTo>
                  <a:lnTo>
                    <a:pt x="2" y="7"/>
                  </a:lnTo>
                  <a:lnTo>
                    <a:pt x="4" y="3"/>
                  </a:lnTo>
                  <a:lnTo>
                    <a:pt x="12" y="0"/>
                  </a:lnTo>
                  <a:lnTo>
                    <a:pt x="15" y="0"/>
                  </a:lnTo>
                  <a:lnTo>
                    <a:pt x="21" y="1"/>
                  </a:lnTo>
                  <a:lnTo>
                    <a:pt x="27" y="2"/>
                  </a:lnTo>
                  <a:lnTo>
                    <a:pt x="34" y="4"/>
                  </a:lnTo>
                  <a:lnTo>
                    <a:pt x="40" y="6"/>
                  </a:lnTo>
                  <a:lnTo>
                    <a:pt x="46" y="7"/>
                  </a:lnTo>
                  <a:lnTo>
                    <a:pt x="52" y="8"/>
                  </a:lnTo>
                  <a:lnTo>
                    <a:pt x="57" y="9"/>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0" name="Freeform 160"/>
            <p:cNvSpPr>
              <a:spLocks/>
            </p:cNvSpPr>
            <p:nvPr/>
          </p:nvSpPr>
          <p:spPr bwMode="auto">
            <a:xfrm>
              <a:off x="771" y="1308"/>
              <a:ext cx="124" cy="89"/>
            </a:xfrm>
            <a:custGeom>
              <a:avLst/>
              <a:gdLst>
                <a:gd name="T0" fmla="*/ 72 w 567"/>
                <a:gd name="T1" fmla="*/ 0 h 296"/>
                <a:gd name="T2" fmla="*/ 137 w 567"/>
                <a:gd name="T3" fmla="*/ 33 h 296"/>
                <a:gd name="T4" fmla="*/ 213 w 567"/>
                <a:gd name="T5" fmla="*/ 63 h 296"/>
                <a:gd name="T6" fmla="*/ 290 w 567"/>
                <a:gd name="T7" fmla="*/ 91 h 296"/>
                <a:gd name="T8" fmla="*/ 368 w 567"/>
                <a:gd name="T9" fmla="*/ 121 h 296"/>
                <a:gd name="T10" fmla="*/ 438 w 567"/>
                <a:gd name="T11" fmla="*/ 153 h 296"/>
                <a:gd name="T12" fmla="*/ 499 w 567"/>
                <a:gd name="T13" fmla="*/ 191 h 296"/>
                <a:gd name="T14" fmla="*/ 543 w 567"/>
                <a:gd name="T15" fmla="*/ 238 h 296"/>
                <a:gd name="T16" fmla="*/ 567 w 567"/>
                <a:gd name="T17" fmla="*/ 296 h 296"/>
                <a:gd name="T18" fmla="*/ 538 w 567"/>
                <a:gd name="T19" fmla="*/ 294 h 296"/>
                <a:gd name="T20" fmla="*/ 510 w 567"/>
                <a:gd name="T21" fmla="*/ 288 h 296"/>
                <a:gd name="T22" fmla="*/ 480 w 567"/>
                <a:gd name="T23" fmla="*/ 281 h 296"/>
                <a:gd name="T24" fmla="*/ 449 w 567"/>
                <a:gd name="T25" fmla="*/ 273 h 296"/>
                <a:gd name="T26" fmla="*/ 416 w 567"/>
                <a:gd name="T27" fmla="*/ 262 h 296"/>
                <a:gd name="T28" fmla="*/ 380 w 567"/>
                <a:gd name="T29" fmla="*/ 254 h 296"/>
                <a:gd name="T30" fmla="*/ 344 w 567"/>
                <a:gd name="T31" fmla="*/ 247 h 296"/>
                <a:gd name="T32" fmla="*/ 306 w 567"/>
                <a:gd name="T33" fmla="*/ 243 h 296"/>
                <a:gd name="T34" fmla="*/ 301 w 567"/>
                <a:gd name="T35" fmla="*/ 232 h 296"/>
                <a:gd name="T36" fmla="*/ 295 w 567"/>
                <a:gd name="T37" fmla="*/ 222 h 296"/>
                <a:gd name="T38" fmla="*/ 288 w 567"/>
                <a:gd name="T39" fmla="*/ 211 h 296"/>
                <a:gd name="T40" fmla="*/ 281 w 567"/>
                <a:gd name="T41" fmla="*/ 202 h 296"/>
                <a:gd name="T42" fmla="*/ 272 w 567"/>
                <a:gd name="T43" fmla="*/ 191 h 296"/>
                <a:gd name="T44" fmla="*/ 265 w 567"/>
                <a:gd name="T45" fmla="*/ 181 h 296"/>
                <a:gd name="T46" fmla="*/ 257 w 567"/>
                <a:gd name="T47" fmla="*/ 171 h 296"/>
                <a:gd name="T48" fmla="*/ 251 w 567"/>
                <a:gd name="T49" fmla="*/ 161 h 296"/>
                <a:gd name="T50" fmla="*/ 226 w 567"/>
                <a:gd name="T51" fmla="*/ 160 h 296"/>
                <a:gd name="T52" fmla="*/ 205 w 567"/>
                <a:gd name="T53" fmla="*/ 159 h 296"/>
                <a:gd name="T54" fmla="*/ 182 w 567"/>
                <a:gd name="T55" fmla="*/ 157 h 296"/>
                <a:gd name="T56" fmla="*/ 160 w 567"/>
                <a:gd name="T57" fmla="*/ 155 h 296"/>
                <a:gd name="T58" fmla="*/ 136 w 567"/>
                <a:gd name="T59" fmla="*/ 152 h 296"/>
                <a:gd name="T60" fmla="*/ 112 w 567"/>
                <a:gd name="T61" fmla="*/ 149 h 296"/>
                <a:gd name="T62" fmla="*/ 87 w 567"/>
                <a:gd name="T63" fmla="*/ 146 h 296"/>
                <a:gd name="T64" fmla="*/ 62 w 567"/>
                <a:gd name="T65" fmla="*/ 143 h 296"/>
                <a:gd name="T66" fmla="*/ 53 w 567"/>
                <a:gd name="T67" fmla="*/ 127 h 296"/>
                <a:gd name="T68" fmla="*/ 45 w 567"/>
                <a:gd name="T69" fmla="*/ 113 h 296"/>
                <a:gd name="T70" fmla="*/ 34 w 567"/>
                <a:gd name="T71" fmla="*/ 98 h 296"/>
                <a:gd name="T72" fmla="*/ 23 w 567"/>
                <a:gd name="T73" fmla="*/ 84 h 296"/>
                <a:gd name="T74" fmla="*/ 13 w 567"/>
                <a:gd name="T75" fmla="*/ 68 h 296"/>
                <a:gd name="T76" fmla="*/ 6 w 567"/>
                <a:gd name="T77" fmla="*/ 49 h 296"/>
                <a:gd name="T78" fmla="*/ 1 w 567"/>
                <a:gd name="T79" fmla="*/ 26 h 296"/>
                <a:gd name="T80" fmla="*/ 0 w 567"/>
                <a:gd name="T81" fmla="*/ 0 h 296"/>
                <a:gd name="T82" fmla="*/ 6 w 567"/>
                <a:gd name="T83" fmla="*/ 1 h 296"/>
                <a:gd name="T84" fmla="*/ 14 w 567"/>
                <a:gd name="T85" fmla="*/ 2 h 296"/>
                <a:gd name="T86" fmla="*/ 22 w 567"/>
                <a:gd name="T87" fmla="*/ 2 h 296"/>
                <a:gd name="T88" fmla="*/ 32 w 567"/>
                <a:gd name="T89" fmla="*/ 2 h 296"/>
                <a:gd name="T90" fmla="*/ 41 w 567"/>
                <a:gd name="T91" fmla="*/ 1 h 296"/>
                <a:gd name="T92" fmla="*/ 51 w 567"/>
                <a:gd name="T93" fmla="*/ 0 h 296"/>
                <a:gd name="T94" fmla="*/ 61 w 567"/>
                <a:gd name="T95" fmla="*/ 0 h 296"/>
                <a:gd name="T96" fmla="*/ 72 w 567"/>
                <a:gd name="T9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7" h="296">
                  <a:moveTo>
                    <a:pt x="72" y="0"/>
                  </a:moveTo>
                  <a:lnTo>
                    <a:pt x="137" y="33"/>
                  </a:lnTo>
                  <a:lnTo>
                    <a:pt x="213" y="63"/>
                  </a:lnTo>
                  <a:lnTo>
                    <a:pt x="290" y="91"/>
                  </a:lnTo>
                  <a:lnTo>
                    <a:pt x="368" y="121"/>
                  </a:lnTo>
                  <a:lnTo>
                    <a:pt x="438" y="153"/>
                  </a:lnTo>
                  <a:lnTo>
                    <a:pt x="499" y="191"/>
                  </a:lnTo>
                  <a:lnTo>
                    <a:pt x="543" y="238"/>
                  </a:lnTo>
                  <a:lnTo>
                    <a:pt x="567" y="296"/>
                  </a:lnTo>
                  <a:lnTo>
                    <a:pt x="538" y="294"/>
                  </a:lnTo>
                  <a:lnTo>
                    <a:pt x="510" y="288"/>
                  </a:lnTo>
                  <a:lnTo>
                    <a:pt x="480" y="281"/>
                  </a:lnTo>
                  <a:lnTo>
                    <a:pt x="449" y="273"/>
                  </a:lnTo>
                  <a:lnTo>
                    <a:pt x="416" y="262"/>
                  </a:lnTo>
                  <a:lnTo>
                    <a:pt x="380" y="254"/>
                  </a:lnTo>
                  <a:lnTo>
                    <a:pt x="344" y="247"/>
                  </a:lnTo>
                  <a:lnTo>
                    <a:pt x="306" y="243"/>
                  </a:lnTo>
                  <a:lnTo>
                    <a:pt x="301" y="232"/>
                  </a:lnTo>
                  <a:lnTo>
                    <a:pt x="295" y="222"/>
                  </a:lnTo>
                  <a:lnTo>
                    <a:pt x="288" y="211"/>
                  </a:lnTo>
                  <a:lnTo>
                    <a:pt x="281" y="202"/>
                  </a:lnTo>
                  <a:lnTo>
                    <a:pt x="272" y="191"/>
                  </a:lnTo>
                  <a:lnTo>
                    <a:pt x="265" y="181"/>
                  </a:lnTo>
                  <a:lnTo>
                    <a:pt x="257" y="171"/>
                  </a:lnTo>
                  <a:lnTo>
                    <a:pt x="251" y="161"/>
                  </a:lnTo>
                  <a:lnTo>
                    <a:pt x="226" y="160"/>
                  </a:lnTo>
                  <a:lnTo>
                    <a:pt x="205" y="159"/>
                  </a:lnTo>
                  <a:lnTo>
                    <a:pt x="182" y="157"/>
                  </a:lnTo>
                  <a:lnTo>
                    <a:pt x="160" y="155"/>
                  </a:lnTo>
                  <a:lnTo>
                    <a:pt x="136" y="152"/>
                  </a:lnTo>
                  <a:lnTo>
                    <a:pt x="112" y="149"/>
                  </a:lnTo>
                  <a:lnTo>
                    <a:pt x="87" y="146"/>
                  </a:lnTo>
                  <a:lnTo>
                    <a:pt x="62" y="143"/>
                  </a:lnTo>
                  <a:lnTo>
                    <a:pt x="53" y="127"/>
                  </a:lnTo>
                  <a:lnTo>
                    <a:pt x="45" y="113"/>
                  </a:lnTo>
                  <a:lnTo>
                    <a:pt x="34" y="98"/>
                  </a:lnTo>
                  <a:lnTo>
                    <a:pt x="23" y="84"/>
                  </a:lnTo>
                  <a:lnTo>
                    <a:pt x="13" y="68"/>
                  </a:lnTo>
                  <a:lnTo>
                    <a:pt x="6" y="49"/>
                  </a:lnTo>
                  <a:lnTo>
                    <a:pt x="1" y="26"/>
                  </a:lnTo>
                  <a:lnTo>
                    <a:pt x="0" y="0"/>
                  </a:lnTo>
                  <a:lnTo>
                    <a:pt x="6" y="1"/>
                  </a:lnTo>
                  <a:lnTo>
                    <a:pt x="14" y="2"/>
                  </a:lnTo>
                  <a:lnTo>
                    <a:pt x="22" y="2"/>
                  </a:lnTo>
                  <a:lnTo>
                    <a:pt x="32" y="2"/>
                  </a:lnTo>
                  <a:lnTo>
                    <a:pt x="41" y="1"/>
                  </a:lnTo>
                  <a:lnTo>
                    <a:pt x="51" y="0"/>
                  </a:lnTo>
                  <a:lnTo>
                    <a:pt x="61" y="0"/>
                  </a:lnTo>
                  <a:lnTo>
                    <a:pt x="72"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1" name="Freeform 161"/>
            <p:cNvSpPr>
              <a:spLocks/>
            </p:cNvSpPr>
            <p:nvPr/>
          </p:nvSpPr>
          <p:spPr bwMode="auto">
            <a:xfrm>
              <a:off x="523" y="1308"/>
              <a:ext cx="240" cy="100"/>
            </a:xfrm>
            <a:custGeom>
              <a:avLst/>
              <a:gdLst>
                <a:gd name="T0" fmla="*/ 1015 w 1104"/>
                <a:gd name="T1" fmla="*/ 9 h 333"/>
                <a:gd name="T2" fmla="*/ 1040 w 1104"/>
                <a:gd name="T3" fmla="*/ 30 h 333"/>
                <a:gd name="T4" fmla="*/ 1067 w 1104"/>
                <a:gd name="T5" fmla="*/ 50 h 333"/>
                <a:gd name="T6" fmla="*/ 1092 w 1104"/>
                <a:gd name="T7" fmla="*/ 70 h 333"/>
                <a:gd name="T8" fmla="*/ 1100 w 1104"/>
                <a:gd name="T9" fmla="*/ 96 h 333"/>
                <a:gd name="T10" fmla="*/ 1093 w 1104"/>
                <a:gd name="T11" fmla="*/ 128 h 333"/>
                <a:gd name="T12" fmla="*/ 1084 w 1104"/>
                <a:gd name="T13" fmla="*/ 158 h 333"/>
                <a:gd name="T14" fmla="*/ 1065 w 1104"/>
                <a:gd name="T15" fmla="*/ 189 h 333"/>
                <a:gd name="T16" fmla="*/ 1037 w 1104"/>
                <a:gd name="T17" fmla="*/ 209 h 333"/>
                <a:gd name="T18" fmla="*/ 1021 w 1104"/>
                <a:gd name="T19" fmla="*/ 212 h 333"/>
                <a:gd name="T20" fmla="*/ 1009 w 1104"/>
                <a:gd name="T21" fmla="*/ 215 h 333"/>
                <a:gd name="T22" fmla="*/ 995 w 1104"/>
                <a:gd name="T23" fmla="*/ 215 h 333"/>
                <a:gd name="T24" fmla="*/ 956 w 1104"/>
                <a:gd name="T25" fmla="*/ 171 h 333"/>
                <a:gd name="T26" fmla="*/ 893 w 1104"/>
                <a:gd name="T27" fmla="*/ 139 h 333"/>
                <a:gd name="T28" fmla="*/ 829 w 1104"/>
                <a:gd name="T29" fmla="*/ 161 h 333"/>
                <a:gd name="T30" fmla="*/ 765 w 1104"/>
                <a:gd name="T31" fmla="*/ 217 h 333"/>
                <a:gd name="T32" fmla="*/ 684 w 1104"/>
                <a:gd name="T33" fmla="*/ 251 h 333"/>
                <a:gd name="T34" fmla="*/ 600 w 1104"/>
                <a:gd name="T35" fmla="*/ 257 h 333"/>
                <a:gd name="T36" fmla="*/ 521 w 1104"/>
                <a:gd name="T37" fmla="*/ 264 h 333"/>
                <a:gd name="T38" fmla="*/ 430 w 1104"/>
                <a:gd name="T39" fmla="*/ 264 h 333"/>
                <a:gd name="T40" fmla="*/ 348 w 1104"/>
                <a:gd name="T41" fmla="*/ 289 h 333"/>
                <a:gd name="T42" fmla="*/ 303 w 1104"/>
                <a:gd name="T43" fmla="*/ 326 h 333"/>
                <a:gd name="T44" fmla="*/ 259 w 1104"/>
                <a:gd name="T45" fmla="*/ 331 h 333"/>
                <a:gd name="T46" fmla="*/ 208 w 1104"/>
                <a:gd name="T47" fmla="*/ 304 h 333"/>
                <a:gd name="T48" fmla="*/ 162 w 1104"/>
                <a:gd name="T49" fmla="*/ 283 h 333"/>
                <a:gd name="T50" fmla="*/ 141 w 1104"/>
                <a:gd name="T51" fmla="*/ 291 h 333"/>
                <a:gd name="T52" fmla="*/ 125 w 1104"/>
                <a:gd name="T53" fmla="*/ 294 h 333"/>
                <a:gd name="T54" fmla="*/ 107 w 1104"/>
                <a:gd name="T55" fmla="*/ 295 h 333"/>
                <a:gd name="T56" fmla="*/ 97 w 1104"/>
                <a:gd name="T57" fmla="*/ 289 h 333"/>
                <a:gd name="T58" fmla="*/ 97 w 1104"/>
                <a:gd name="T59" fmla="*/ 275 h 333"/>
                <a:gd name="T60" fmla="*/ 97 w 1104"/>
                <a:gd name="T61" fmla="*/ 262 h 333"/>
                <a:gd name="T62" fmla="*/ 97 w 1104"/>
                <a:gd name="T63" fmla="*/ 249 h 333"/>
                <a:gd name="T64" fmla="*/ 86 w 1104"/>
                <a:gd name="T65" fmla="*/ 240 h 333"/>
                <a:gd name="T66" fmla="*/ 65 w 1104"/>
                <a:gd name="T67" fmla="*/ 232 h 333"/>
                <a:gd name="T68" fmla="*/ 45 w 1104"/>
                <a:gd name="T69" fmla="*/ 225 h 333"/>
                <a:gd name="T70" fmla="*/ 26 w 1104"/>
                <a:gd name="T71" fmla="*/ 218 h 333"/>
                <a:gd name="T72" fmla="*/ 9 w 1104"/>
                <a:gd name="T73" fmla="*/ 209 h 333"/>
                <a:gd name="T74" fmla="*/ 1 w 1104"/>
                <a:gd name="T75" fmla="*/ 199 h 333"/>
                <a:gd name="T76" fmla="*/ 0 w 1104"/>
                <a:gd name="T77" fmla="*/ 186 h 333"/>
                <a:gd name="T78" fmla="*/ 3 w 1104"/>
                <a:gd name="T79" fmla="*/ 167 h 333"/>
                <a:gd name="T80" fmla="*/ 36 w 1104"/>
                <a:gd name="T81" fmla="*/ 154 h 333"/>
                <a:gd name="T82" fmla="*/ 93 w 1104"/>
                <a:gd name="T83" fmla="*/ 158 h 333"/>
                <a:gd name="T84" fmla="*/ 181 w 1104"/>
                <a:gd name="T85" fmla="*/ 160 h 333"/>
                <a:gd name="T86" fmla="*/ 342 w 1104"/>
                <a:gd name="T87" fmla="*/ 160 h 333"/>
                <a:gd name="T88" fmla="*/ 521 w 1104"/>
                <a:gd name="T89" fmla="*/ 140 h 333"/>
                <a:gd name="T90" fmla="*/ 659 w 1104"/>
                <a:gd name="T91" fmla="*/ 87 h 333"/>
                <a:gd name="T92" fmla="*/ 810 w 1104"/>
                <a:gd name="T93" fmla="*/ 33 h 333"/>
                <a:gd name="T94" fmla="*/ 947 w 1104"/>
                <a:gd name="T95" fmla="*/ 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4" h="333">
                  <a:moveTo>
                    <a:pt x="1005" y="0"/>
                  </a:moveTo>
                  <a:lnTo>
                    <a:pt x="1015" y="9"/>
                  </a:lnTo>
                  <a:lnTo>
                    <a:pt x="1028" y="19"/>
                  </a:lnTo>
                  <a:lnTo>
                    <a:pt x="1040" y="30"/>
                  </a:lnTo>
                  <a:lnTo>
                    <a:pt x="1054" y="40"/>
                  </a:lnTo>
                  <a:lnTo>
                    <a:pt x="1067" y="50"/>
                  </a:lnTo>
                  <a:lnTo>
                    <a:pt x="1080" y="59"/>
                  </a:lnTo>
                  <a:lnTo>
                    <a:pt x="1092" y="70"/>
                  </a:lnTo>
                  <a:lnTo>
                    <a:pt x="1104" y="81"/>
                  </a:lnTo>
                  <a:lnTo>
                    <a:pt x="1100" y="96"/>
                  </a:lnTo>
                  <a:lnTo>
                    <a:pt x="1097" y="113"/>
                  </a:lnTo>
                  <a:lnTo>
                    <a:pt x="1093" y="128"/>
                  </a:lnTo>
                  <a:lnTo>
                    <a:pt x="1091" y="143"/>
                  </a:lnTo>
                  <a:lnTo>
                    <a:pt x="1084" y="158"/>
                  </a:lnTo>
                  <a:lnTo>
                    <a:pt x="1075" y="173"/>
                  </a:lnTo>
                  <a:lnTo>
                    <a:pt x="1065" y="189"/>
                  </a:lnTo>
                  <a:lnTo>
                    <a:pt x="1050" y="206"/>
                  </a:lnTo>
                  <a:lnTo>
                    <a:pt x="1037" y="209"/>
                  </a:lnTo>
                  <a:lnTo>
                    <a:pt x="1029" y="211"/>
                  </a:lnTo>
                  <a:lnTo>
                    <a:pt x="1021" y="212"/>
                  </a:lnTo>
                  <a:lnTo>
                    <a:pt x="1015" y="215"/>
                  </a:lnTo>
                  <a:lnTo>
                    <a:pt x="1009" y="215"/>
                  </a:lnTo>
                  <a:lnTo>
                    <a:pt x="1003" y="215"/>
                  </a:lnTo>
                  <a:lnTo>
                    <a:pt x="995" y="215"/>
                  </a:lnTo>
                  <a:lnTo>
                    <a:pt x="988" y="216"/>
                  </a:lnTo>
                  <a:lnTo>
                    <a:pt x="956" y="171"/>
                  </a:lnTo>
                  <a:lnTo>
                    <a:pt x="925" y="147"/>
                  </a:lnTo>
                  <a:lnTo>
                    <a:pt x="893" y="139"/>
                  </a:lnTo>
                  <a:lnTo>
                    <a:pt x="861" y="145"/>
                  </a:lnTo>
                  <a:lnTo>
                    <a:pt x="829" y="161"/>
                  </a:lnTo>
                  <a:lnTo>
                    <a:pt x="797" y="187"/>
                  </a:lnTo>
                  <a:lnTo>
                    <a:pt x="765" y="217"/>
                  </a:lnTo>
                  <a:lnTo>
                    <a:pt x="735" y="251"/>
                  </a:lnTo>
                  <a:lnTo>
                    <a:pt x="684" y="251"/>
                  </a:lnTo>
                  <a:lnTo>
                    <a:pt x="640" y="255"/>
                  </a:lnTo>
                  <a:lnTo>
                    <a:pt x="600" y="257"/>
                  </a:lnTo>
                  <a:lnTo>
                    <a:pt x="562" y="262"/>
                  </a:lnTo>
                  <a:lnTo>
                    <a:pt x="521" y="264"/>
                  </a:lnTo>
                  <a:lnTo>
                    <a:pt x="479" y="266"/>
                  </a:lnTo>
                  <a:lnTo>
                    <a:pt x="430" y="264"/>
                  </a:lnTo>
                  <a:lnTo>
                    <a:pt x="376" y="261"/>
                  </a:lnTo>
                  <a:lnTo>
                    <a:pt x="348" y="289"/>
                  </a:lnTo>
                  <a:lnTo>
                    <a:pt x="326" y="312"/>
                  </a:lnTo>
                  <a:lnTo>
                    <a:pt x="303" y="326"/>
                  </a:lnTo>
                  <a:lnTo>
                    <a:pt x="283" y="333"/>
                  </a:lnTo>
                  <a:lnTo>
                    <a:pt x="259" y="331"/>
                  </a:lnTo>
                  <a:lnTo>
                    <a:pt x="236" y="321"/>
                  </a:lnTo>
                  <a:lnTo>
                    <a:pt x="208" y="304"/>
                  </a:lnTo>
                  <a:lnTo>
                    <a:pt x="177" y="279"/>
                  </a:lnTo>
                  <a:lnTo>
                    <a:pt x="162" y="283"/>
                  </a:lnTo>
                  <a:lnTo>
                    <a:pt x="150" y="288"/>
                  </a:lnTo>
                  <a:lnTo>
                    <a:pt x="141" y="291"/>
                  </a:lnTo>
                  <a:lnTo>
                    <a:pt x="134" y="294"/>
                  </a:lnTo>
                  <a:lnTo>
                    <a:pt x="125" y="294"/>
                  </a:lnTo>
                  <a:lnTo>
                    <a:pt x="117" y="295"/>
                  </a:lnTo>
                  <a:lnTo>
                    <a:pt x="107" y="295"/>
                  </a:lnTo>
                  <a:lnTo>
                    <a:pt x="97" y="296"/>
                  </a:lnTo>
                  <a:lnTo>
                    <a:pt x="97" y="289"/>
                  </a:lnTo>
                  <a:lnTo>
                    <a:pt x="97" y="282"/>
                  </a:lnTo>
                  <a:lnTo>
                    <a:pt x="97" y="275"/>
                  </a:lnTo>
                  <a:lnTo>
                    <a:pt x="97" y="269"/>
                  </a:lnTo>
                  <a:lnTo>
                    <a:pt x="97" y="262"/>
                  </a:lnTo>
                  <a:lnTo>
                    <a:pt x="97" y="256"/>
                  </a:lnTo>
                  <a:lnTo>
                    <a:pt x="97" y="249"/>
                  </a:lnTo>
                  <a:lnTo>
                    <a:pt x="97" y="243"/>
                  </a:lnTo>
                  <a:lnTo>
                    <a:pt x="86" y="240"/>
                  </a:lnTo>
                  <a:lnTo>
                    <a:pt x="75" y="236"/>
                  </a:lnTo>
                  <a:lnTo>
                    <a:pt x="65" y="232"/>
                  </a:lnTo>
                  <a:lnTo>
                    <a:pt x="55" y="229"/>
                  </a:lnTo>
                  <a:lnTo>
                    <a:pt x="45" y="225"/>
                  </a:lnTo>
                  <a:lnTo>
                    <a:pt x="35" y="222"/>
                  </a:lnTo>
                  <a:lnTo>
                    <a:pt x="26" y="218"/>
                  </a:lnTo>
                  <a:lnTo>
                    <a:pt x="16" y="216"/>
                  </a:lnTo>
                  <a:lnTo>
                    <a:pt x="9" y="209"/>
                  </a:lnTo>
                  <a:lnTo>
                    <a:pt x="4" y="204"/>
                  </a:lnTo>
                  <a:lnTo>
                    <a:pt x="1" y="199"/>
                  </a:lnTo>
                  <a:lnTo>
                    <a:pt x="1" y="194"/>
                  </a:lnTo>
                  <a:lnTo>
                    <a:pt x="0" y="186"/>
                  </a:lnTo>
                  <a:lnTo>
                    <a:pt x="1" y="179"/>
                  </a:lnTo>
                  <a:lnTo>
                    <a:pt x="3" y="167"/>
                  </a:lnTo>
                  <a:lnTo>
                    <a:pt x="7" y="153"/>
                  </a:lnTo>
                  <a:lnTo>
                    <a:pt x="36" y="154"/>
                  </a:lnTo>
                  <a:lnTo>
                    <a:pt x="64" y="157"/>
                  </a:lnTo>
                  <a:lnTo>
                    <a:pt x="93" y="158"/>
                  </a:lnTo>
                  <a:lnTo>
                    <a:pt x="131" y="160"/>
                  </a:lnTo>
                  <a:lnTo>
                    <a:pt x="181" y="160"/>
                  </a:lnTo>
                  <a:lnTo>
                    <a:pt x="250" y="160"/>
                  </a:lnTo>
                  <a:lnTo>
                    <a:pt x="342" y="160"/>
                  </a:lnTo>
                  <a:lnTo>
                    <a:pt x="466" y="161"/>
                  </a:lnTo>
                  <a:lnTo>
                    <a:pt x="521" y="140"/>
                  </a:lnTo>
                  <a:lnTo>
                    <a:pt x="588" y="115"/>
                  </a:lnTo>
                  <a:lnTo>
                    <a:pt x="659" y="87"/>
                  </a:lnTo>
                  <a:lnTo>
                    <a:pt x="735" y="59"/>
                  </a:lnTo>
                  <a:lnTo>
                    <a:pt x="810" y="33"/>
                  </a:lnTo>
                  <a:lnTo>
                    <a:pt x="882" y="14"/>
                  </a:lnTo>
                  <a:lnTo>
                    <a:pt x="947" y="1"/>
                  </a:lnTo>
                  <a:lnTo>
                    <a:pt x="100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2" name="Freeform 162"/>
            <p:cNvSpPr>
              <a:spLocks/>
            </p:cNvSpPr>
            <p:nvPr/>
          </p:nvSpPr>
          <p:spPr bwMode="auto">
            <a:xfrm>
              <a:off x="756" y="1384"/>
              <a:ext cx="113" cy="86"/>
            </a:xfrm>
            <a:custGeom>
              <a:avLst/>
              <a:gdLst>
                <a:gd name="T0" fmla="*/ 100 w 520"/>
                <a:gd name="T1" fmla="*/ 7 h 286"/>
                <a:gd name="T2" fmla="*/ 145 w 520"/>
                <a:gd name="T3" fmla="*/ 39 h 286"/>
                <a:gd name="T4" fmla="*/ 195 w 520"/>
                <a:gd name="T5" fmla="*/ 69 h 286"/>
                <a:gd name="T6" fmla="*/ 247 w 520"/>
                <a:gd name="T7" fmla="*/ 93 h 286"/>
                <a:gd name="T8" fmla="*/ 303 w 520"/>
                <a:gd name="T9" fmla="*/ 117 h 286"/>
                <a:gd name="T10" fmla="*/ 356 w 520"/>
                <a:gd name="T11" fmla="*/ 136 h 286"/>
                <a:gd name="T12" fmla="*/ 411 w 520"/>
                <a:gd name="T13" fmla="*/ 152 h 286"/>
                <a:gd name="T14" fmla="*/ 463 w 520"/>
                <a:gd name="T15" fmla="*/ 161 h 286"/>
                <a:gd name="T16" fmla="*/ 514 w 520"/>
                <a:gd name="T17" fmla="*/ 168 h 286"/>
                <a:gd name="T18" fmla="*/ 515 w 520"/>
                <a:gd name="T19" fmla="*/ 176 h 286"/>
                <a:gd name="T20" fmla="*/ 517 w 520"/>
                <a:gd name="T21" fmla="*/ 185 h 286"/>
                <a:gd name="T22" fmla="*/ 519 w 520"/>
                <a:gd name="T23" fmla="*/ 192 h 286"/>
                <a:gd name="T24" fmla="*/ 520 w 520"/>
                <a:gd name="T25" fmla="*/ 203 h 286"/>
                <a:gd name="T26" fmla="*/ 519 w 520"/>
                <a:gd name="T27" fmla="*/ 214 h 286"/>
                <a:gd name="T28" fmla="*/ 517 w 520"/>
                <a:gd name="T29" fmla="*/ 232 h 286"/>
                <a:gd name="T30" fmla="*/ 515 w 520"/>
                <a:gd name="T31" fmla="*/ 255 h 286"/>
                <a:gd name="T32" fmla="*/ 514 w 520"/>
                <a:gd name="T33" fmla="*/ 286 h 286"/>
                <a:gd name="T34" fmla="*/ 472 w 520"/>
                <a:gd name="T35" fmla="*/ 278 h 286"/>
                <a:gd name="T36" fmla="*/ 428 w 520"/>
                <a:gd name="T37" fmla="*/ 268 h 286"/>
                <a:gd name="T38" fmla="*/ 379 w 520"/>
                <a:gd name="T39" fmla="*/ 255 h 286"/>
                <a:gd name="T40" fmla="*/ 326 w 520"/>
                <a:gd name="T41" fmla="*/ 241 h 286"/>
                <a:gd name="T42" fmla="*/ 270 w 520"/>
                <a:gd name="T43" fmla="*/ 225 h 286"/>
                <a:gd name="T44" fmla="*/ 214 w 520"/>
                <a:gd name="T45" fmla="*/ 212 h 286"/>
                <a:gd name="T46" fmla="*/ 157 w 520"/>
                <a:gd name="T47" fmla="*/ 201 h 286"/>
                <a:gd name="T48" fmla="*/ 100 w 520"/>
                <a:gd name="T49" fmla="*/ 195 h 286"/>
                <a:gd name="T50" fmla="*/ 87 w 520"/>
                <a:gd name="T51" fmla="*/ 176 h 286"/>
                <a:gd name="T52" fmla="*/ 73 w 520"/>
                <a:gd name="T53" fmla="*/ 159 h 286"/>
                <a:gd name="T54" fmla="*/ 57 w 520"/>
                <a:gd name="T55" fmla="*/ 140 h 286"/>
                <a:gd name="T56" fmla="*/ 43 w 520"/>
                <a:gd name="T57" fmla="*/ 120 h 286"/>
                <a:gd name="T58" fmla="*/ 28 w 520"/>
                <a:gd name="T59" fmla="*/ 97 h 286"/>
                <a:gd name="T60" fmla="*/ 16 w 520"/>
                <a:gd name="T61" fmla="*/ 74 h 286"/>
                <a:gd name="T62" fmla="*/ 5 w 520"/>
                <a:gd name="T63" fmla="*/ 50 h 286"/>
                <a:gd name="T64" fmla="*/ 0 w 520"/>
                <a:gd name="T65" fmla="*/ 25 h 286"/>
                <a:gd name="T66" fmla="*/ 13 w 520"/>
                <a:gd name="T67" fmla="*/ 14 h 286"/>
                <a:gd name="T68" fmla="*/ 26 w 520"/>
                <a:gd name="T69" fmla="*/ 8 h 286"/>
                <a:gd name="T70" fmla="*/ 39 w 520"/>
                <a:gd name="T71" fmla="*/ 3 h 286"/>
                <a:gd name="T72" fmla="*/ 52 w 520"/>
                <a:gd name="T73" fmla="*/ 1 h 286"/>
                <a:gd name="T74" fmla="*/ 64 w 520"/>
                <a:gd name="T75" fmla="*/ 0 h 286"/>
                <a:gd name="T76" fmla="*/ 77 w 520"/>
                <a:gd name="T77" fmla="*/ 1 h 286"/>
                <a:gd name="T78" fmla="*/ 88 w 520"/>
                <a:gd name="T79" fmla="*/ 3 h 286"/>
                <a:gd name="T80" fmla="*/ 100 w 520"/>
                <a:gd name="T81" fmla="*/ 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0" h="286">
                  <a:moveTo>
                    <a:pt x="100" y="7"/>
                  </a:moveTo>
                  <a:lnTo>
                    <a:pt x="145" y="39"/>
                  </a:lnTo>
                  <a:lnTo>
                    <a:pt x="195" y="69"/>
                  </a:lnTo>
                  <a:lnTo>
                    <a:pt x="247" y="93"/>
                  </a:lnTo>
                  <a:lnTo>
                    <a:pt x="303" y="117"/>
                  </a:lnTo>
                  <a:lnTo>
                    <a:pt x="356" y="136"/>
                  </a:lnTo>
                  <a:lnTo>
                    <a:pt x="411" y="152"/>
                  </a:lnTo>
                  <a:lnTo>
                    <a:pt x="463" y="161"/>
                  </a:lnTo>
                  <a:lnTo>
                    <a:pt x="514" y="168"/>
                  </a:lnTo>
                  <a:lnTo>
                    <a:pt x="515" y="176"/>
                  </a:lnTo>
                  <a:lnTo>
                    <a:pt x="517" y="185"/>
                  </a:lnTo>
                  <a:lnTo>
                    <a:pt x="519" y="192"/>
                  </a:lnTo>
                  <a:lnTo>
                    <a:pt x="520" y="203"/>
                  </a:lnTo>
                  <a:lnTo>
                    <a:pt x="519" y="214"/>
                  </a:lnTo>
                  <a:lnTo>
                    <a:pt x="517" y="232"/>
                  </a:lnTo>
                  <a:lnTo>
                    <a:pt x="515" y="255"/>
                  </a:lnTo>
                  <a:lnTo>
                    <a:pt x="514" y="286"/>
                  </a:lnTo>
                  <a:lnTo>
                    <a:pt x="472" y="278"/>
                  </a:lnTo>
                  <a:lnTo>
                    <a:pt x="428" y="268"/>
                  </a:lnTo>
                  <a:lnTo>
                    <a:pt x="379" y="255"/>
                  </a:lnTo>
                  <a:lnTo>
                    <a:pt x="326" y="241"/>
                  </a:lnTo>
                  <a:lnTo>
                    <a:pt x="270" y="225"/>
                  </a:lnTo>
                  <a:lnTo>
                    <a:pt x="214" y="212"/>
                  </a:lnTo>
                  <a:lnTo>
                    <a:pt x="157" y="201"/>
                  </a:lnTo>
                  <a:lnTo>
                    <a:pt x="100" y="195"/>
                  </a:lnTo>
                  <a:lnTo>
                    <a:pt x="87" y="176"/>
                  </a:lnTo>
                  <a:lnTo>
                    <a:pt x="73" y="159"/>
                  </a:lnTo>
                  <a:lnTo>
                    <a:pt x="57" y="140"/>
                  </a:lnTo>
                  <a:lnTo>
                    <a:pt x="43" y="120"/>
                  </a:lnTo>
                  <a:lnTo>
                    <a:pt x="28" y="97"/>
                  </a:lnTo>
                  <a:lnTo>
                    <a:pt x="16" y="74"/>
                  </a:lnTo>
                  <a:lnTo>
                    <a:pt x="5" y="50"/>
                  </a:lnTo>
                  <a:lnTo>
                    <a:pt x="0" y="25"/>
                  </a:lnTo>
                  <a:lnTo>
                    <a:pt x="13" y="14"/>
                  </a:lnTo>
                  <a:lnTo>
                    <a:pt x="26" y="8"/>
                  </a:lnTo>
                  <a:lnTo>
                    <a:pt x="39" y="3"/>
                  </a:lnTo>
                  <a:lnTo>
                    <a:pt x="52" y="1"/>
                  </a:lnTo>
                  <a:lnTo>
                    <a:pt x="64" y="0"/>
                  </a:lnTo>
                  <a:lnTo>
                    <a:pt x="77" y="1"/>
                  </a:lnTo>
                  <a:lnTo>
                    <a:pt x="88" y="3"/>
                  </a:lnTo>
                  <a:lnTo>
                    <a:pt x="100" y="7"/>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3" name="Freeform 163"/>
            <p:cNvSpPr>
              <a:spLocks/>
            </p:cNvSpPr>
            <p:nvPr/>
          </p:nvSpPr>
          <p:spPr bwMode="auto">
            <a:xfrm>
              <a:off x="513" y="1384"/>
              <a:ext cx="229" cy="145"/>
            </a:xfrm>
            <a:custGeom>
              <a:avLst/>
              <a:gdLst>
                <a:gd name="T0" fmla="*/ 1037 w 1051"/>
                <a:gd name="T1" fmla="*/ 42 h 487"/>
                <a:gd name="T2" fmla="*/ 1051 w 1051"/>
                <a:gd name="T3" fmla="*/ 101 h 487"/>
                <a:gd name="T4" fmla="*/ 1026 w 1051"/>
                <a:gd name="T5" fmla="*/ 159 h 487"/>
                <a:gd name="T6" fmla="*/ 983 w 1051"/>
                <a:gd name="T7" fmla="*/ 220 h 487"/>
                <a:gd name="T8" fmla="*/ 938 w 1051"/>
                <a:gd name="T9" fmla="*/ 253 h 487"/>
                <a:gd name="T10" fmla="*/ 894 w 1051"/>
                <a:gd name="T11" fmla="*/ 258 h 487"/>
                <a:gd name="T12" fmla="*/ 851 w 1051"/>
                <a:gd name="T13" fmla="*/ 266 h 487"/>
                <a:gd name="T14" fmla="*/ 805 w 1051"/>
                <a:gd name="T15" fmla="*/ 274 h 487"/>
                <a:gd name="T16" fmla="*/ 779 w 1051"/>
                <a:gd name="T17" fmla="*/ 264 h 487"/>
                <a:gd name="T18" fmla="*/ 772 w 1051"/>
                <a:gd name="T19" fmla="*/ 249 h 487"/>
                <a:gd name="T20" fmla="*/ 758 w 1051"/>
                <a:gd name="T21" fmla="*/ 246 h 487"/>
                <a:gd name="T22" fmla="*/ 730 w 1051"/>
                <a:gd name="T23" fmla="*/ 254 h 487"/>
                <a:gd name="T24" fmla="*/ 701 w 1051"/>
                <a:gd name="T25" fmla="*/ 274 h 487"/>
                <a:gd name="T26" fmla="*/ 674 w 1051"/>
                <a:gd name="T27" fmla="*/ 293 h 487"/>
                <a:gd name="T28" fmla="*/ 645 w 1051"/>
                <a:gd name="T29" fmla="*/ 317 h 487"/>
                <a:gd name="T30" fmla="*/ 585 w 1051"/>
                <a:gd name="T31" fmla="*/ 343 h 487"/>
                <a:gd name="T32" fmla="*/ 510 w 1051"/>
                <a:gd name="T33" fmla="*/ 351 h 487"/>
                <a:gd name="T34" fmla="*/ 451 w 1051"/>
                <a:gd name="T35" fmla="*/ 346 h 487"/>
                <a:gd name="T36" fmla="*/ 401 w 1051"/>
                <a:gd name="T37" fmla="*/ 328 h 487"/>
                <a:gd name="T38" fmla="*/ 368 w 1051"/>
                <a:gd name="T39" fmla="*/ 325 h 487"/>
                <a:gd name="T40" fmla="*/ 346 w 1051"/>
                <a:gd name="T41" fmla="*/ 344 h 487"/>
                <a:gd name="T42" fmla="*/ 325 w 1051"/>
                <a:gd name="T43" fmla="*/ 362 h 487"/>
                <a:gd name="T44" fmla="*/ 300 w 1051"/>
                <a:gd name="T45" fmla="*/ 379 h 487"/>
                <a:gd name="T46" fmla="*/ 247 w 1051"/>
                <a:gd name="T47" fmla="*/ 385 h 487"/>
                <a:gd name="T48" fmla="*/ 180 w 1051"/>
                <a:gd name="T49" fmla="*/ 407 h 487"/>
                <a:gd name="T50" fmla="*/ 119 w 1051"/>
                <a:gd name="T51" fmla="*/ 445 h 487"/>
                <a:gd name="T52" fmla="*/ 45 w 1051"/>
                <a:gd name="T53" fmla="*/ 478 h 487"/>
                <a:gd name="T54" fmla="*/ 6 w 1051"/>
                <a:gd name="T55" fmla="*/ 469 h 487"/>
                <a:gd name="T56" fmla="*/ 36 w 1051"/>
                <a:gd name="T57" fmla="*/ 431 h 487"/>
                <a:gd name="T58" fmla="*/ 76 w 1051"/>
                <a:gd name="T59" fmla="*/ 391 h 487"/>
                <a:gd name="T60" fmla="*/ 113 w 1051"/>
                <a:gd name="T61" fmla="*/ 347 h 487"/>
                <a:gd name="T62" fmla="*/ 231 w 1051"/>
                <a:gd name="T63" fmla="*/ 305 h 487"/>
                <a:gd name="T64" fmla="*/ 458 w 1051"/>
                <a:gd name="T65" fmla="*/ 245 h 487"/>
                <a:gd name="T66" fmla="*/ 684 w 1051"/>
                <a:gd name="T67" fmla="*/ 159 h 487"/>
                <a:gd name="T68" fmla="*/ 886 w 1051"/>
                <a:gd name="T69" fmla="*/ 56 h 487"/>
                <a:gd name="T70" fmla="*/ 980 w 1051"/>
                <a:gd name="T71" fmla="*/ 0 h 487"/>
                <a:gd name="T72" fmla="*/ 999 w 1051"/>
                <a:gd name="T73" fmla="*/ 4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1" h="487">
                  <a:moveTo>
                    <a:pt x="1008" y="10"/>
                  </a:moveTo>
                  <a:lnTo>
                    <a:pt x="1037" y="42"/>
                  </a:lnTo>
                  <a:lnTo>
                    <a:pt x="1050" y="73"/>
                  </a:lnTo>
                  <a:lnTo>
                    <a:pt x="1051" y="101"/>
                  </a:lnTo>
                  <a:lnTo>
                    <a:pt x="1043" y="131"/>
                  </a:lnTo>
                  <a:lnTo>
                    <a:pt x="1026" y="159"/>
                  </a:lnTo>
                  <a:lnTo>
                    <a:pt x="1006" y="189"/>
                  </a:lnTo>
                  <a:lnTo>
                    <a:pt x="983" y="220"/>
                  </a:lnTo>
                  <a:lnTo>
                    <a:pt x="963" y="253"/>
                  </a:lnTo>
                  <a:lnTo>
                    <a:pt x="938" y="253"/>
                  </a:lnTo>
                  <a:lnTo>
                    <a:pt x="917" y="255"/>
                  </a:lnTo>
                  <a:lnTo>
                    <a:pt x="894" y="258"/>
                  </a:lnTo>
                  <a:lnTo>
                    <a:pt x="873" y="263"/>
                  </a:lnTo>
                  <a:lnTo>
                    <a:pt x="851" y="266"/>
                  </a:lnTo>
                  <a:lnTo>
                    <a:pt x="828" y="271"/>
                  </a:lnTo>
                  <a:lnTo>
                    <a:pt x="805" y="274"/>
                  </a:lnTo>
                  <a:lnTo>
                    <a:pt x="783" y="279"/>
                  </a:lnTo>
                  <a:lnTo>
                    <a:pt x="779" y="264"/>
                  </a:lnTo>
                  <a:lnTo>
                    <a:pt x="776" y="255"/>
                  </a:lnTo>
                  <a:lnTo>
                    <a:pt x="772" y="249"/>
                  </a:lnTo>
                  <a:lnTo>
                    <a:pt x="769" y="247"/>
                  </a:lnTo>
                  <a:lnTo>
                    <a:pt x="758" y="246"/>
                  </a:lnTo>
                  <a:lnTo>
                    <a:pt x="747" y="244"/>
                  </a:lnTo>
                  <a:lnTo>
                    <a:pt x="730" y="254"/>
                  </a:lnTo>
                  <a:lnTo>
                    <a:pt x="715" y="266"/>
                  </a:lnTo>
                  <a:lnTo>
                    <a:pt x="701" y="274"/>
                  </a:lnTo>
                  <a:lnTo>
                    <a:pt x="688" y="285"/>
                  </a:lnTo>
                  <a:lnTo>
                    <a:pt x="674" y="293"/>
                  </a:lnTo>
                  <a:lnTo>
                    <a:pt x="661" y="305"/>
                  </a:lnTo>
                  <a:lnTo>
                    <a:pt x="645" y="317"/>
                  </a:lnTo>
                  <a:lnTo>
                    <a:pt x="631" y="334"/>
                  </a:lnTo>
                  <a:lnTo>
                    <a:pt x="585" y="343"/>
                  </a:lnTo>
                  <a:lnTo>
                    <a:pt x="546" y="350"/>
                  </a:lnTo>
                  <a:lnTo>
                    <a:pt x="510" y="351"/>
                  </a:lnTo>
                  <a:lnTo>
                    <a:pt x="480" y="351"/>
                  </a:lnTo>
                  <a:lnTo>
                    <a:pt x="451" y="346"/>
                  </a:lnTo>
                  <a:lnTo>
                    <a:pt x="426" y="338"/>
                  </a:lnTo>
                  <a:lnTo>
                    <a:pt x="401" y="328"/>
                  </a:lnTo>
                  <a:lnTo>
                    <a:pt x="378" y="316"/>
                  </a:lnTo>
                  <a:lnTo>
                    <a:pt x="368" y="325"/>
                  </a:lnTo>
                  <a:lnTo>
                    <a:pt x="357" y="335"/>
                  </a:lnTo>
                  <a:lnTo>
                    <a:pt x="346" y="344"/>
                  </a:lnTo>
                  <a:lnTo>
                    <a:pt x="337" y="354"/>
                  </a:lnTo>
                  <a:lnTo>
                    <a:pt x="325" y="362"/>
                  </a:lnTo>
                  <a:lnTo>
                    <a:pt x="313" y="372"/>
                  </a:lnTo>
                  <a:lnTo>
                    <a:pt x="300" y="379"/>
                  </a:lnTo>
                  <a:lnTo>
                    <a:pt x="288" y="387"/>
                  </a:lnTo>
                  <a:lnTo>
                    <a:pt x="247" y="385"/>
                  </a:lnTo>
                  <a:lnTo>
                    <a:pt x="212" y="393"/>
                  </a:lnTo>
                  <a:lnTo>
                    <a:pt x="180" y="407"/>
                  </a:lnTo>
                  <a:lnTo>
                    <a:pt x="151" y="426"/>
                  </a:lnTo>
                  <a:lnTo>
                    <a:pt x="119" y="445"/>
                  </a:lnTo>
                  <a:lnTo>
                    <a:pt x="85" y="464"/>
                  </a:lnTo>
                  <a:lnTo>
                    <a:pt x="45" y="478"/>
                  </a:lnTo>
                  <a:lnTo>
                    <a:pt x="0" y="487"/>
                  </a:lnTo>
                  <a:lnTo>
                    <a:pt x="6" y="469"/>
                  </a:lnTo>
                  <a:lnTo>
                    <a:pt x="19" y="451"/>
                  </a:lnTo>
                  <a:lnTo>
                    <a:pt x="36" y="431"/>
                  </a:lnTo>
                  <a:lnTo>
                    <a:pt x="56" y="412"/>
                  </a:lnTo>
                  <a:lnTo>
                    <a:pt x="76" y="391"/>
                  </a:lnTo>
                  <a:lnTo>
                    <a:pt x="96" y="369"/>
                  </a:lnTo>
                  <a:lnTo>
                    <a:pt x="113" y="347"/>
                  </a:lnTo>
                  <a:lnTo>
                    <a:pt x="127" y="324"/>
                  </a:lnTo>
                  <a:lnTo>
                    <a:pt x="231" y="305"/>
                  </a:lnTo>
                  <a:lnTo>
                    <a:pt x="343" y="279"/>
                  </a:lnTo>
                  <a:lnTo>
                    <a:pt x="458" y="245"/>
                  </a:lnTo>
                  <a:lnTo>
                    <a:pt x="573" y="206"/>
                  </a:lnTo>
                  <a:lnTo>
                    <a:pt x="684" y="159"/>
                  </a:lnTo>
                  <a:lnTo>
                    <a:pt x="790" y="110"/>
                  </a:lnTo>
                  <a:lnTo>
                    <a:pt x="886" y="56"/>
                  </a:lnTo>
                  <a:lnTo>
                    <a:pt x="973" y="0"/>
                  </a:lnTo>
                  <a:lnTo>
                    <a:pt x="980" y="0"/>
                  </a:lnTo>
                  <a:lnTo>
                    <a:pt x="991" y="2"/>
                  </a:lnTo>
                  <a:lnTo>
                    <a:pt x="999" y="4"/>
                  </a:lnTo>
                  <a:lnTo>
                    <a:pt x="1008" y="1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4" name="Freeform 164"/>
            <p:cNvSpPr>
              <a:spLocks/>
            </p:cNvSpPr>
            <p:nvPr/>
          </p:nvSpPr>
          <p:spPr bwMode="auto">
            <a:xfrm>
              <a:off x="744" y="1422"/>
              <a:ext cx="16" cy="93"/>
            </a:xfrm>
            <a:custGeom>
              <a:avLst/>
              <a:gdLst>
                <a:gd name="T0" fmla="*/ 63 w 73"/>
                <a:gd name="T1" fmla="*/ 5 h 311"/>
                <a:gd name="T2" fmla="*/ 70 w 73"/>
                <a:gd name="T3" fmla="*/ 43 h 311"/>
                <a:gd name="T4" fmla="*/ 73 w 73"/>
                <a:gd name="T5" fmla="*/ 82 h 311"/>
                <a:gd name="T6" fmla="*/ 73 w 73"/>
                <a:gd name="T7" fmla="*/ 117 h 311"/>
                <a:gd name="T8" fmla="*/ 72 w 73"/>
                <a:gd name="T9" fmla="*/ 154 h 311"/>
                <a:gd name="T10" fmla="*/ 69 w 73"/>
                <a:gd name="T11" fmla="*/ 187 h 311"/>
                <a:gd name="T12" fmla="*/ 65 w 73"/>
                <a:gd name="T13" fmla="*/ 220 h 311"/>
                <a:gd name="T14" fmla="*/ 63 w 73"/>
                <a:gd name="T15" fmla="*/ 251 h 311"/>
                <a:gd name="T16" fmla="*/ 63 w 73"/>
                <a:gd name="T17" fmla="*/ 283 h 311"/>
                <a:gd name="T18" fmla="*/ 56 w 73"/>
                <a:gd name="T19" fmla="*/ 288 h 311"/>
                <a:gd name="T20" fmla="*/ 50 w 73"/>
                <a:gd name="T21" fmla="*/ 294 h 311"/>
                <a:gd name="T22" fmla="*/ 44 w 73"/>
                <a:gd name="T23" fmla="*/ 299 h 311"/>
                <a:gd name="T24" fmla="*/ 39 w 73"/>
                <a:gd name="T25" fmla="*/ 303 h 311"/>
                <a:gd name="T26" fmla="*/ 32 w 73"/>
                <a:gd name="T27" fmla="*/ 306 h 311"/>
                <a:gd name="T28" fmla="*/ 25 w 73"/>
                <a:gd name="T29" fmla="*/ 308 h 311"/>
                <a:gd name="T30" fmla="*/ 16 w 73"/>
                <a:gd name="T31" fmla="*/ 309 h 311"/>
                <a:gd name="T32" fmla="*/ 8 w 73"/>
                <a:gd name="T33" fmla="*/ 311 h 311"/>
                <a:gd name="T34" fmla="*/ 7 w 73"/>
                <a:gd name="T35" fmla="*/ 271 h 311"/>
                <a:gd name="T36" fmla="*/ 6 w 73"/>
                <a:gd name="T37" fmla="*/ 234 h 311"/>
                <a:gd name="T38" fmla="*/ 5 w 73"/>
                <a:gd name="T39" fmla="*/ 194 h 311"/>
                <a:gd name="T40" fmla="*/ 3 w 73"/>
                <a:gd name="T41" fmla="*/ 156 h 311"/>
                <a:gd name="T42" fmla="*/ 1 w 73"/>
                <a:gd name="T43" fmla="*/ 117 h 311"/>
                <a:gd name="T44" fmla="*/ 0 w 73"/>
                <a:gd name="T45" fmla="*/ 79 h 311"/>
                <a:gd name="T46" fmla="*/ 0 w 73"/>
                <a:gd name="T47" fmla="*/ 40 h 311"/>
                <a:gd name="T48" fmla="*/ 0 w 73"/>
                <a:gd name="T49" fmla="*/ 5 h 311"/>
                <a:gd name="T50" fmla="*/ 6 w 73"/>
                <a:gd name="T51" fmla="*/ 1 h 311"/>
                <a:gd name="T52" fmla="*/ 16 w 73"/>
                <a:gd name="T53" fmla="*/ 0 h 311"/>
                <a:gd name="T54" fmla="*/ 26 w 73"/>
                <a:gd name="T55" fmla="*/ 0 h 311"/>
                <a:gd name="T56" fmla="*/ 38 w 73"/>
                <a:gd name="T57" fmla="*/ 1 h 311"/>
                <a:gd name="T58" fmla="*/ 46 w 73"/>
                <a:gd name="T59" fmla="*/ 1 h 311"/>
                <a:gd name="T60" fmla="*/ 54 w 73"/>
                <a:gd name="T61" fmla="*/ 2 h 311"/>
                <a:gd name="T62" fmla="*/ 60 w 73"/>
                <a:gd name="T63" fmla="*/ 3 h 311"/>
                <a:gd name="T64" fmla="*/ 63 w 73"/>
                <a:gd name="T65" fmla="*/ 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311">
                  <a:moveTo>
                    <a:pt x="63" y="5"/>
                  </a:moveTo>
                  <a:lnTo>
                    <a:pt x="70" y="43"/>
                  </a:lnTo>
                  <a:lnTo>
                    <a:pt x="73" y="82"/>
                  </a:lnTo>
                  <a:lnTo>
                    <a:pt x="73" y="117"/>
                  </a:lnTo>
                  <a:lnTo>
                    <a:pt x="72" y="154"/>
                  </a:lnTo>
                  <a:lnTo>
                    <a:pt x="69" y="187"/>
                  </a:lnTo>
                  <a:lnTo>
                    <a:pt x="65" y="220"/>
                  </a:lnTo>
                  <a:lnTo>
                    <a:pt x="63" y="251"/>
                  </a:lnTo>
                  <a:lnTo>
                    <a:pt x="63" y="283"/>
                  </a:lnTo>
                  <a:lnTo>
                    <a:pt x="56" y="288"/>
                  </a:lnTo>
                  <a:lnTo>
                    <a:pt x="50" y="294"/>
                  </a:lnTo>
                  <a:lnTo>
                    <a:pt x="44" y="299"/>
                  </a:lnTo>
                  <a:lnTo>
                    <a:pt x="39" y="303"/>
                  </a:lnTo>
                  <a:lnTo>
                    <a:pt x="32" y="306"/>
                  </a:lnTo>
                  <a:lnTo>
                    <a:pt x="25" y="308"/>
                  </a:lnTo>
                  <a:lnTo>
                    <a:pt x="16" y="309"/>
                  </a:lnTo>
                  <a:lnTo>
                    <a:pt x="8" y="311"/>
                  </a:lnTo>
                  <a:lnTo>
                    <a:pt x="7" y="271"/>
                  </a:lnTo>
                  <a:lnTo>
                    <a:pt x="6" y="234"/>
                  </a:lnTo>
                  <a:lnTo>
                    <a:pt x="5" y="194"/>
                  </a:lnTo>
                  <a:lnTo>
                    <a:pt x="3" y="156"/>
                  </a:lnTo>
                  <a:lnTo>
                    <a:pt x="1" y="117"/>
                  </a:lnTo>
                  <a:lnTo>
                    <a:pt x="0" y="79"/>
                  </a:lnTo>
                  <a:lnTo>
                    <a:pt x="0" y="40"/>
                  </a:lnTo>
                  <a:lnTo>
                    <a:pt x="0" y="5"/>
                  </a:lnTo>
                  <a:lnTo>
                    <a:pt x="6" y="1"/>
                  </a:lnTo>
                  <a:lnTo>
                    <a:pt x="16" y="0"/>
                  </a:lnTo>
                  <a:lnTo>
                    <a:pt x="26" y="0"/>
                  </a:lnTo>
                  <a:lnTo>
                    <a:pt x="38" y="1"/>
                  </a:lnTo>
                  <a:lnTo>
                    <a:pt x="46" y="1"/>
                  </a:lnTo>
                  <a:lnTo>
                    <a:pt x="54" y="2"/>
                  </a:lnTo>
                  <a:lnTo>
                    <a:pt x="60" y="3"/>
                  </a:lnTo>
                  <a:lnTo>
                    <a:pt x="63" y="5"/>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5" name="Freeform 165"/>
            <p:cNvSpPr>
              <a:spLocks/>
            </p:cNvSpPr>
            <p:nvPr/>
          </p:nvSpPr>
          <p:spPr bwMode="auto">
            <a:xfrm>
              <a:off x="875" y="1451"/>
              <a:ext cx="35" cy="43"/>
            </a:xfrm>
            <a:custGeom>
              <a:avLst/>
              <a:gdLst>
                <a:gd name="T0" fmla="*/ 28 w 162"/>
                <a:gd name="T1" fmla="*/ 0 h 143"/>
                <a:gd name="T2" fmla="*/ 35 w 162"/>
                <a:gd name="T3" fmla="*/ 4 h 143"/>
                <a:gd name="T4" fmla="*/ 43 w 162"/>
                <a:gd name="T5" fmla="*/ 9 h 143"/>
                <a:gd name="T6" fmla="*/ 50 w 162"/>
                <a:gd name="T7" fmla="*/ 14 h 143"/>
                <a:gd name="T8" fmla="*/ 60 w 162"/>
                <a:gd name="T9" fmla="*/ 19 h 143"/>
                <a:gd name="T10" fmla="*/ 72 w 162"/>
                <a:gd name="T11" fmla="*/ 22 h 143"/>
                <a:gd name="T12" fmla="*/ 87 w 162"/>
                <a:gd name="T13" fmla="*/ 28 h 143"/>
                <a:gd name="T14" fmla="*/ 107 w 162"/>
                <a:gd name="T15" fmla="*/ 34 h 143"/>
                <a:gd name="T16" fmla="*/ 136 w 162"/>
                <a:gd name="T17" fmla="*/ 45 h 143"/>
                <a:gd name="T18" fmla="*/ 143 w 162"/>
                <a:gd name="T19" fmla="*/ 71 h 143"/>
                <a:gd name="T20" fmla="*/ 150 w 162"/>
                <a:gd name="T21" fmla="*/ 91 h 143"/>
                <a:gd name="T22" fmla="*/ 153 w 162"/>
                <a:gd name="T23" fmla="*/ 105 h 143"/>
                <a:gd name="T24" fmla="*/ 158 w 162"/>
                <a:gd name="T25" fmla="*/ 117 h 143"/>
                <a:gd name="T26" fmla="*/ 159 w 162"/>
                <a:gd name="T27" fmla="*/ 124 h 143"/>
                <a:gd name="T28" fmla="*/ 161 w 162"/>
                <a:gd name="T29" fmla="*/ 130 h 143"/>
                <a:gd name="T30" fmla="*/ 161 w 162"/>
                <a:gd name="T31" fmla="*/ 136 h 143"/>
                <a:gd name="T32" fmla="*/ 162 w 162"/>
                <a:gd name="T33" fmla="*/ 143 h 143"/>
                <a:gd name="T34" fmla="*/ 143 w 162"/>
                <a:gd name="T35" fmla="*/ 136 h 143"/>
                <a:gd name="T36" fmla="*/ 125 w 162"/>
                <a:gd name="T37" fmla="*/ 125 h 143"/>
                <a:gd name="T38" fmla="*/ 105 w 162"/>
                <a:gd name="T39" fmla="*/ 110 h 143"/>
                <a:gd name="T40" fmla="*/ 85 w 162"/>
                <a:gd name="T41" fmla="*/ 92 h 143"/>
                <a:gd name="T42" fmla="*/ 62 w 162"/>
                <a:gd name="T43" fmla="*/ 71 h 143"/>
                <a:gd name="T44" fmla="*/ 41 w 162"/>
                <a:gd name="T45" fmla="*/ 50 h 143"/>
                <a:gd name="T46" fmla="*/ 19 w 162"/>
                <a:gd name="T47" fmla="*/ 28 h 143"/>
                <a:gd name="T48" fmla="*/ 0 w 162"/>
                <a:gd name="T49" fmla="*/ 8 h 143"/>
                <a:gd name="T50" fmla="*/ 5 w 162"/>
                <a:gd name="T51" fmla="*/ 2 h 143"/>
                <a:gd name="T52" fmla="*/ 10 w 162"/>
                <a:gd name="T53" fmla="*/ 0 h 143"/>
                <a:gd name="T54" fmla="*/ 12 w 162"/>
                <a:gd name="T55" fmla="*/ 0 h 143"/>
                <a:gd name="T56" fmla="*/ 16 w 162"/>
                <a:gd name="T57" fmla="*/ 0 h 143"/>
                <a:gd name="T58" fmla="*/ 21 w 162"/>
                <a:gd name="T59" fmla="*/ 0 h 143"/>
                <a:gd name="T60" fmla="*/ 28 w 162"/>
                <a:gd name="T6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2" h="143">
                  <a:moveTo>
                    <a:pt x="28" y="0"/>
                  </a:moveTo>
                  <a:lnTo>
                    <a:pt x="35" y="4"/>
                  </a:lnTo>
                  <a:lnTo>
                    <a:pt x="43" y="9"/>
                  </a:lnTo>
                  <a:lnTo>
                    <a:pt x="50" y="14"/>
                  </a:lnTo>
                  <a:lnTo>
                    <a:pt x="60" y="19"/>
                  </a:lnTo>
                  <a:lnTo>
                    <a:pt x="72" y="22"/>
                  </a:lnTo>
                  <a:lnTo>
                    <a:pt x="87" y="28"/>
                  </a:lnTo>
                  <a:lnTo>
                    <a:pt x="107" y="34"/>
                  </a:lnTo>
                  <a:lnTo>
                    <a:pt x="136" y="45"/>
                  </a:lnTo>
                  <a:lnTo>
                    <a:pt x="143" y="71"/>
                  </a:lnTo>
                  <a:lnTo>
                    <a:pt x="150" y="91"/>
                  </a:lnTo>
                  <a:lnTo>
                    <a:pt x="153" y="105"/>
                  </a:lnTo>
                  <a:lnTo>
                    <a:pt x="158" y="117"/>
                  </a:lnTo>
                  <a:lnTo>
                    <a:pt x="159" y="124"/>
                  </a:lnTo>
                  <a:lnTo>
                    <a:pt x="161" y="130"/>
                  </a:lnTo>
                  <a:lnTo>
                    <a:pt x="161" y="136"/>
                  </a:lnTo>
                  <a:lnTo>
                    <a:pt x="162" y="143"/>
                  </a:lnTo>
                  <a:lnTo>
                    <a:pt x="143" y="136"/>
                  </a:lnTo>
                  <a:lnTo>
                    <a:pt x="125" y="125"/>
                  </a:lnTo>
                  <a:lnTo>
                    <a:pt x="105" y="110"/>
                  </a:lnTo>
                  <a:lnTo>
                    <a:pt x="85" y="92"/>
                  </a:lnTo>
                  <a:lnTo>
                    <a:pt x="62" y="71"/>
                  </a:lnTo>
                  <a:lnTo>
                    <a:pt x="41" y="50"/>
                  </a:lnTo>
                  <a:lnTo>
                    <a:pt x="19" y="28"/>
                  </a:lnTo>
                  <a:lnTo>
                    <a:pt x="0" y="8"/>
                  </a:lnTo>
                  <a:lnTo>
                    <a:pt x="5" y="2"/>
                  </a:lnTo>
                  <a:lnTo>
                    <a:pt x="10" y="0"/>
                  </a:lnTo>
                  <a:lnTo>
                    <a:pt x="12" y="0"/>
                  </a:lnTo>
                  <a:lnTo>
                    <a:pt x="16" y="0"/>
                  </a:lnTo>
                  <a:lnTo>
                    <a:pt x="21" y="0"/>
                  </a:lnTo>
                  <a:lnTo>
                    <a:pt x="2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6" name="Freeform 166"/>
            <p:cNvSpPr>
              <a:spLocks/>
            </p:cNvSpPr>
            <p:nvPr/>
          </p:nvSpPr>
          <p:spPr bwMode="auto">
            <a:xfrm>
              <a:off x="768" y="1454"/>
              <a:ext cx="187" cy="185"/>
            </a:xfrm>
            <a:custGeom>
              <a:avLst/>
              <a:gdLst>
                <a:gd name="T0" fmla="*/ 118 w 860"/>
                <a:gd name="T1" fmla="*/ 55 h 622"/>
                <a:gd name="T2" fmla="*/ 166 w 860"/>
                <a:gd name="T3" fmla="*/ 119 h 622"/>
                <a:gd name="T4" fmla="*/ 235 w 860"/>
                <a:gd name="T5" fmla="*/ 141 h 622"/>
                <a:gd name="T6" fmla="*/ 315 w 860"/>
                <a:gd name="T7" fmla="*/ 147 h 622"/>
                <a:gd name="T8" fmla="*/ 363 w 860"/>
                <a:gd name="T9" fmla="*/ 238 h 622"/>
                <a:gd name="T10" fmla="*/ 421 w 860"/>
                <a:gd name="T11" fmla="*/ 348 h 622"/>
                <a:gd name="T12" fmla="*/ 520 w 860"/>
                <a:gd name="T13" fmla="*/ 393 h 622"/>
                <a:gd name="T14" fmla="*/ 642 w 860"/>
                <a:gd name="T15" fmla="*/ 395 h 622"/>
                <a:gd name="T16" fmla="*/ 735 w 860"/>
                <a:gd name="T17" fmla="*/ 414 h 622"/>
                <a:gd name="T18" fmla="*/ 765 w 860"/>
                <a:gd name="T19" fmla="*/ 451 h 622"/>
                <a:gd name="T20" fmla="*/ 787 w 860"/>
                <a:gd name="T21" fmla="*/ 474 h 622"/>
                <a:gd name="T22" fmla="*/ 826 w 860"/>
                <a:gd name="T23" fmla="*/ 497 h 622"/>
                <a:gd name="T24" fmla="*/ 857 w 860"/>
                <a:gd name="T25" fmla="*/ 527 h 622"/>
                <a:gd name="T26" fmla="*/ 852 w 860"/>
                <a:gd name="T27" fmla="*/ 555 h 622"/>
                <a:gd name="T28" fmla="*/ 848 w 860"/>
                <a:gd name="T29" fmla="*/ 584 h 622"/>
                <a:gd name="T30" fmla="*/ 844 w 860"/>
                <a:gd name="T31" fmla="*/ 610 h 622"/>
                <a:gd name="T32" fmla="*/ 784 w 860"/>
                <a:gd name="T33" fmla="*/ 606 h 622"/>
                <a:gd name="T34" fmla="*/ 674 w 860"/>
                <a:gd name="T35" fmla="*/ 556 h 622"/>
                <a:gd name="T36" fmla="*/ 555 w 860"/>
                <a:gd name="T37" fmla="*/ 498 h 622"/>
                <a:gd name="T38" fmla="*/ 418 w 860"/>
                <a:gd name="T39" fmla="*/ 452 h 622"/>
                <a:gd name="T40" fmla="*/ 331 w 860"/>
                <a:gd name="T41" fmla="*/ 428 h 622"/>
                <a:gd name="T42" fmla="*/ 323 w 860"/>
                <a:gd name="T43" fmla="*/ 409 h 622"/>
                <a:gd name="T44" fmla="*/ 318 w 860"/>
                <a:gd name="T45" fmla="*/ 387 h 622"/>
                <a:gd name="T46" fmla="*/ 314 w 860"/>
                <a:gd name="T47" fmla="*/ 350 h 622"/>
                <a:gd name="T48" fmla="*/ 297 w 860"/>
                <a:gd name="T49" fmla="*/ 324 h 622"/>
                <a:gd name="T50" fmla="*/ 271 w 860"/>
                <a:gd name="T51" fmla="*/ 325 h 622"/>
                <a:gd name="T52" fmla="*/ 244 w 860"/>
                <a:gd name="T53" fmla="*/ 327 h 622"/>
                <a:gd name="T54" fmla="*/ 213 w 860"/>
                <a:gd name="T55" fmla="*/ 326 h 622"/>
                <a:gd name="T56" fmla="*/ 190 w 860"/>
                <a:gd name="T57" fmla="*/ 310 h 622"/>
                <a:gd name="T58" fmla="*/ 179 w 860"/>
                <a:gd name="T59" fmla="*/ 285 h 622"/>
                <a:gd name="T60" fmla="*/ 168 w 860"/>
                <a:gd name="T61" fmla="*/ 262 h 622"/>
                <a:gd name="T62" fmla="*/ 156 w 860"/>
                <a:gd name="T63" fmla="*/ 237 h 622"/>
                <a:gd name="T64" fmla="*/ 140 w 860"/>
                <a:gd name="T65" fmla="*/ 224 h 622"/>
                <a:gd name="T66" fmla="*/ 123 w 860"/>
                <a:gd name="T67" fmla="*/ 222 h 622"/>
                <a:gd name="T68" fmla="*/ 111 w 860"/>
                <a:gd name="T69" fmla="*/ 218 h 622"/>
                <a:gd name="T70" fmla="*/ 100 w 860"/>
                <a:gd name="T71" fmla="*/ 222 h 622"/>
                <a:gd name="T72" fmla="*/ 93 w 860"/>
                <a:gd name="T73" fmla="*/ 236 h 622"/>
                <a:gd name="T74" fmla="*/ 85 w 860"/>
                <a:gd name="T75" fmla="*/ 249 h 622"/>
                <a:gd name="T76" fmla="*/ 74 w 860"/>
                <a:gd name="T77" fmla="*/ 263 h 622"/>
                <a:gd name="T78" fmla="*/ 66 w 860"/>
                <a:gd name="T79" fmla="*/ 269 h 622"/>
                <a:gd name="T80" fmla="*/ 56 w 860"/>
                <a:gd name="T81" fmla="*/ 266 h 622"/>
                <a:gd name="T82" fmla="*/ 41 w 860"/>
                <a:gd name="T83" fmla="*/ 233 h 622"/>
                <a:gd name="T84" fmla="*/ 22 w 860"/>
                <a:gd name="T85" fmla="*/ 172 h 622"/>
                <a:gd name="T86" fmla="*/ 5 w 860"/>
                <a:gd name="T87" fmla="*/ 107 h 622"/>
                <a:gd name="T88" fmla="*/ 0 w 860"/>
                <a:gd name="T89" fmla="*/ 36 h 622"/>
                <a:gd name="T90" fmla="*/ 17 w 860"/>
                <a:gd name="T91" fmla="*/ 0 h 622"/>
                <a:gd name="T92" fmla="*/ 42 w 860"/>
                <a:gd name="T93" fmla="*/ 0 h 622"/>
                <a:gd name="T94" fmla="*/ 66 w 860"/>
                <a:gd name="T95" fmla="*/ 0 h 622"/>
                <a:gd name="T96" fmla="*/ 91 w 860"/>
                <a:gd name="T97" fmla="*/ 0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622">
                  <a:moveTo>
                    <a:pt x="105" y="0"/>
                  </a:moveTo>
                  <a:lnTo>
                    <a:pt x="118" y="55"/>
                  </a:lnTo>
                  <a:lnTo>
                    <a:pt x="139" y="94"/>
                  </a:lnTo>
                  <a:lnTo>
                    <a:pt x="166" y="119"/>
                  </a:lnTo>
                  <a:lnTo>
                    <a:pt x="200" y="134"/>
                  </a:lnTo>
                  <a:lnTo>
                    <a:pt x="235" y="141"/>
                  </a:lnTo>
                  <a:lnTo>
                    <a:pt x="274" y="145"/>
                  </a:lnTo>
                  <a:lnTo>
                    <a:pt x="315" y="147"/>
                  </a:lnTo>
                  <a:lnTo>
                    <a:pt x="356" y="153"/>
                  </a:lnTo>
                  <a:lnTo>
                    <a:pt x="363" y="238"/>
                  </a:lnTo>
                  <a:lnTo>
                    <a:pt x="387" y="302"/>
                  </a:lnTo>
                  <a:lnTo>
                    <a:pt x="421" y="348"/>
                  </a:lnTo>
                  <a:lnTo>
                    <a:pt x="468" y="377"/>
                  </a:lnTo>
                  <a:lnTo>
                    <a:pt x="520" y="393"/>
                  </a:lnTo>
                  <a:lnTo>
                    <a:pt x="580" y="399"/>
                  </a:lnTo>
                  <a:lnTo>
                    <a:pt x="642" y="395"/>
                  </a:lnTo>
                  <a:lnTo>
                    <a:pt x="707" y="388"/>
                  </a:lnTo>
                  <a:lnTo>
                    <a:pt x="735" y="414"/>
                  </a:lnTo>
                  <a:lnTo>
                    <a:pt x="754" y="434"/>
                  </a:lnTo>
                  <a:lnTo>
                    <a:pt x="765" y="451"/>
                  </a:lnTo>
                  <a:lnTo>
                    <a:pt x="776" y="464"/>
                  </a:lnTo>
                  <a:lnTo>
                    <a:pt x="787" y="474"/>
                  </a:lnTo>
                  <a:lnTo>
                    <a:pt x="802" y="485"/>
                  </a:lnTo>
                  <a:lnTo>
                    <a:pt x="826" y="497"/>
                  </a:lnTo>
                  <a:lnTo>
                    <a:pt x="860" y="514"/>
                  </a:lnTo>
                  <a:lnTo>
                    <a:pt x="857" y="527"/>
                  </a:lnTo>
                  <a:lnTo>
                    <a:pt x="854" y="541"/>
                  </a:lnTo>
                  <a:lnTo>
                    <a:pt x="852" y="555"/>
                  </a:lnTo>
                  <a:lnTo>
                    <a:pt x="851" y="571"/>
                  </a:lnTo>
                  <a:lnTo>
                    <a:pt x="848" y="584"/>
                  </a:lnTo>
                  <a:lnTo>
                    <a:pt x="846" y="598"/>
                  </a:lnTo>
                  <a:lnTo>
                    <a:pt x="844" y="610"/>
                  </a:lnTo>
                  <a:lnTo>
                    <a:pt x="843" y="622"/>
                  </a:lnTo>
                  <a:lnTo>
                    <a:pt x="784" y="606"/>
                  </a:lnTo>
                  <a:lnTo>
                    <a:pt x="730" y="584"/>
                  </a:lnTo>
                  <a:lnTo>
                    <a:pt x="674" y="556"/>
                  </a:lnTo>
                  <a:lnTo>
                    <a:pt x="617" y="528"/>
                  </a:lnTo>
                  <a:lnTo>
                    <a:pt x="555" y="498"/>
                  </a:lnTo>
                  <a:lnTo>
                    <a:pt x="490" y="472"/>
                  </a:lnTo>
                  <a:lnTo>
                    <a:pt x="418" y="452"/>
                  </a:lnTo>
                  <a:lnTo>
                    <a:pt x="338" y="441"/>
                  </a:lnTo>
                  <a:lnTo>
                    <a:pt x="331" y="428"/>
                  </a:lnTo>
                  <a:lnTo>
                    <a:pt x="327" y="419"/>
                  </a:lnTo>
                  <a:lnTo>
                    <a:pt x="323" y="409"/>
                  </a:lnTo>
                  <a:lnTo>
                    <a:pt x="321" y="400"/>
                  </a:lnTo>
                  <a:lnTo>
                    <a:pt x="318" y="387"/>
                  </a:lnTo>
                  <a:lnTo>
                    <a:pt x="316" y="370"/>
                  </a:lnTo>
                  <a:lnTo>
                    <a:pt x="314" y="350"/>
                  </a:lnTo>
                  <a:lnTo>
                    <a:pt x="311" y="324"/>
                  </a:lnTo>
                  <a:lnTo>
                    <a:pt x="297" y="324"/>
                  </a:lnTo>
                  <a:lnTo>
                    <a:pt x="285" y="325"/>
                  </a:lnTo>
                  <a:lnTo>
                    <a:pt x="271" y="325"/>
                  </a:lnTo>
                  <a:lnTo>
                    <a:pt x="259" y="327"/>
                  </a:lnTo>
                  <a:lnTo>
                    <a:pt x="244" y="327"/>
                  </a:lnTo>
                  <a:lnTo>
                    <a:pt x="229" y="327"/>
                  </a:lnTo>
                  <a:lnTo>
                    <a:pt x="213" y="326"/>
                  </a:lnTo>
                  <a:lnTo>
                    <a:pt x="195" y="324"/>
                  </a:lnTo>
                  <a:lnTo>
                    <a:pt x="190" y="310"/>
                  </a:lnTo>
                  <a:lnTo>
                    <a:pt x="185" y="298"/>
                  </a:lnTo>
                  <a:lnTo>
                    <a:pt x="179" y="285"/>
                  </a:lnTo>
                  <a:lnTo>
                    <a:pt x="175" y="274"/>
                  </a:lnTo>
                  <a:lnTo>
                    <a:pt x="168" y="262"/>
                  </a:lnTo>
                  <a:lnTo>
                    <a:pt x="162" y="250"/>
                  </a:lnTo>
                  <a:lnTo>
                    <a:pt x="156" y="237"/>
                  </a:lnTo>
                  <a:lnTo>
                    <a:pt x="150" y="225"/>
                  </a:lnTo>
                  <a:lnTo>
                    <a:pt x="140" y="224"/>
                  </a:lnTo>
                  <a:lnTo>
                    <a:pt x="130" y="224"/>
                  </a:lnTo>
                  <a:lnTo>
                    <a:pt x="123" y="222"/>
                  </a:lnTo>
                  <a:lnTo>
                    <a:pt x="117" y="221"/>
                  </a:lnTo>
                  <a:lnTo>
                    <a:pt x="111" y="218"/>
                  </a:lnTo>
                  <a:lnTo>
                    <a:pt x="105" y="216"/>
                  </a:lnTo>
                  <a:lnTo>
                    <a:pt x="100" y="222"/>
                  </a:lnTo>
                  <a:lnTo>
                    <a:pt x="96" y="229"/>
                  </a:lnTo>
                  <a:lnTo>
                    <a:pt x="93" y="236"/>
                  </a:lnTo>
                  <a:lnTo>
                    <a:pt x="89" y="243"/>
                  </a:lnTo>
                  <a:lnTo>
                    <a:pt x="85" y="249"/>
                  </a:lnTo>
                  <a:lnTo>
                    <a:pt x="80" y="256"/>
                  </a:lnTo>
                  <a:lnTo>
                    <a:pt x="74" y="263"/>
                  </a:lnTo>
                  <a:lnTo>
                    <a:pt x="68" y="270"/>
                  </a:lnTo>
                  <a:lnTo>
                    <a:pt x="66" y="269"/>
                  </a:lnTo>
                  <a:lnTo>
                    <a:pt x="62" y="269"/>
                  </a:lnTo>
                  <a:lnTo>
                    <a:pt x="56" y="266"/>
                  </a:lnTo>
                  <a:lnTo>
                    <a:pt x="50" y="261"/>
                  </a:lnTo>
                  <a:lnTo>
                    <a:pt x="41" y="233"/>
                  </a:lnTo>
                  <a:lnTo>
                    <a:pt x="32" y="204"/>
                  </a:lnTo>
                  <a:lnTo>
                    <a:pt x="22" y="172"/>
                  </a:lnTo>
                  <a:lnTo>
                    <a:pt x="13" y="141"/>
                  </a:lnTo>
                  <a:lnTo>
                    <a:pt x="5" y="107"/>
                  </a:lnTo>
                  <a:lnTo>
                    <a:pt x="2" y="72"/>
                  </a:lnTo>
                  <a:lnTo>
                    <a:pt x="0" y="36"/>
                  </a:lnTo>
                  <a:lnTo>
                    <a:pt x="5" y="0"/>
                  </a:lnTo>
                  <a:lnTo>
                    <a:pt x="17" y="0"/>
                  </a:lnTo>
                  <a:lnTo>
                    <a:pt x="30" y="0"/>
                  </a:lnTo>
                  <a:lnTo>
                    <a:pt x="42" y="0"/>
                  </a:lnTo>
                  <a:lnTo>
                    <a:pt x="55" y="0"/>
                  </a:lnTo>
                  <a:lnTo>
                    <a:pt x="66" y="0"/>
                  </a:lnTo>
                  <a:lnTo>
                    <a:pt x="77" y="0"/>
                  </a:lnTo>
                  <a:lnTo>
                    <a:pt x="91" y="0"/>
                  </a:lnTo>
                  <a:lnTo>
                    <a:pt x="105"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7" name="Freeform 167"/>
            <p:cNvSpPr>
              <a:spLocks/>
            </p:cNvSpPr>
            <p:nvPr/>
          </p:nvSpPr>
          <p:spPr bwMode="auto">
            <a:xfrm>
              <a:off x="517" y="1510"/>
              <a:ext cx="220" cy="188"/>
            </a:xfrm>
            <a:custGeom>
              <a:avLst/>
              <a:gdLst>
                <a:gd name="T0" fmla="*/ 967 w 1011"/>
                <a:gd name="T1" fmla="*/ 24 h 630"/>
                <a:gd name="T2" fmla="*/ 996 w 1011"/>
                <a:gd name="T3" fmla="*/ 64 h 630"/>
                <a:gd name="T4" fmla="*/ 1009 w 1011"/>
                <a:gd name="T5" fmla="*/ 102 h 630"/>
                <a:gd name="T6" fmla="*/ 1009 w 1011"/>
                <a:gd name="T7" fmla="*/ 145 h 630"/>
                <a:gd name="T8" fmla="*/ 968 w 1011"/>
                <a:gd name="T9" fmla="*/ 186 h 630"/>
                <a:gd name="T10" fmla="*/ 903 w 1011"/>
                <a:gd name="T11" fmla="*/ 218 h 630"/>
                <a:gd name="T12" fmla="*/ 847 w 1011"/>
                <a:gd name="T13" fmla="*/ 254 h 630"/>
                <a:gd name="T14" fmla="*/ 792 w 1011"/>
                <a:gd name="T15" fmla="*/ 296 h 630"/>
                <a:gd name="T16" fmla="*/ 757 w 1011"/>
                <a:gd name="T17" fmla="*/ 324 h 630"/>
                <a:gd name="T18" fmla="*/ 746 w 1011"/>
                <a:gd name="T19" fmla="*/ 324 h 630"/>
                <a:gd name="T20" fmla="*/ 734 w 1011"/>
                <a:gd name="T21" fmla="*/ 324 h 630"/>
                <a:gd name="T22" fmla="*/ 724 w 1011"/>
                <a:gd name="T23" fmla="*/ 319 h 630"/>
                <a:gd name="T24" fmla="*/ 715 w 1011"/>
                <a:gd name="T25" fmla="*/ 308 h 630"/>
                <a:gd name="T26" fmla="*/ 702 w 1011"/>
                <a:gd name="T27" fmla="*/ 301 h 630"/>
                <a:gd name="T28" fmla="*/ 680 w 1011"/>
                <a:gd name="T29" fmla="*/ 306 h 630"/>
                <a:gd name="T30" fmla="*/ 645 w 1011"/>
                <a:gd name="T31" fmla="*/ 372 h 630"/>
                <a:gd name="T32" fmla="*/ 611 w 1011"/>
                <a:gd name="T33" fmla="*/ 446 h 630"/>
                <a:gd name="T34" fmla="*/ 563 w 1011"/>
                <a:gd name="T35" fmla="*/ 473 h 630"/>
                <a:gd name="T36" fmla="*/ 482 w 1011"/>
                <a:gd name="T37" fmla="*/ 472 h 630"/>
                <a:gd name="T38" fmla="*/ 408 w 1011"/>
                <a:gd name="T39" fmla="*/ 479 h 630"/>
                <a:gd name="T40" fmla="*/ 384 w 1011"/>
                <a:gd name="T41" fmla="*/ 504 h 630"/>
                <a:gd name="T42" fmla="*/ 363 w 1011"/>
                <a:gd name="T43" fmla="*/ 528 h 630"/>
                <a:gd name="T44" fmla="*/ 342 w 1011"/>
                <a:gd name="T45" fmla="*/ 553 h 630"/>
                <a:gd name="T46" fmla="*/ 288 w 1011"/>
                <a:gd name="T47" fmla="*/ 564 h 630"/>
                <a:gd name="T48" fmla="*/ 205 w 1011"/>
                <a:gd name="T49" fmla="*/ 571 h 630"/>
                <a:gd name="T50" fmla="*/ 125 w 1011"/>
                <a:gd name="T51" fmla="*/ 589 h 630"/>
                <a:gd name="T52" fmla="*/ 42 w 1011"/>
                <a:gd name="T53" fmla="*/ 615 h 630"/>
                <a:gd name="T54" fmla="*/ 33 w 1011"/>
                <a:gd name="T55" fmla="*/ 555 h 630"/>
                <a:gd name="T56" fmla="*/ 140 w 1011"/>
                <a:gd name="T57" fmla="*/ 485 h 630"/>
                <a:gd name="T58" fmla="*/ 274 w 1011"/>
                <a:gd name="T59" fmla="*/ 466 h 630"/>
                <a:gd name="T60" fmla="*/ 408 w 1011"/>
                <a:gd name="T61" fmla="*/ 430 h 630"/>
                <a:gd name="T62" fmla="*/ 475 w 1011"/>
                <a:gd name="T63" fmla="*/ 341 h 630"/>
                <a:gd name="T64" fmla="*/ 490 w 1011"/>
                <a:gd name="T65" fmla="*/ 283 h 630"/>
                <a:gd name="T66" fmla="*/ 511 w 1011"/>
                <a:gd name="T67" fmla="*/ 260 h 630"/>
                <a:gd name="T68" fmla="*/ 556 w 1011"/>
                <a:gd name="T69" fmla="*/ 257 h 630"/>
                <a:gd name="T70" fmla="*/ 619 w 1011"/>
                <a:gd name="T71" fmla="*/ 220 h 630"/>
                <a:gd name="T72" fmla="*/ 656 w 1011"/>
                <a:gd name="T73" fmla="*/ 167 h 630"/>
                <a:gd name="T74" fmla="*/ 683 w 1011"/>
                <a:gd name="T75" fmla="*/ 133 h 630"/>
                <a:gd name="T76" fmla="*/ 709 w 1011"/>
                <a:gd name="T77" fmla="*/ 101 h 630"/>
                <a:gd name="T78" fmla="*/ 766 w 1011"/>
                <a:gd name="T79" fmla="*/ 79 h 630"/>
                <a:gd name="T80" fmla="*/ 820 w 1011"/>
                <a:gd name="T81" fmla="*/ 73 h 630"/>
                <a:gd name="T82" fmla="*/ 856 w 1011"/>
                <a:gd name="T83" fmla="*/ 56 h 630"/>
                <a:gd name="T84" fmla="*/ 892 w 1011"/>
                <a:gd name="T85" fmla="*/ 22 h 630"/>
                <a:gd name="T86" fmla="*/ 923 w 1011"/>
                <a:gd name="T87" fmla="*/ 0 h 630"/>
                <a:gd name="T88" fmla="*/ 930 w 1011"/>
                <a:gd name="T89" fmla="*/ 0 h 630"/>
                <a:gd name="T90" fmla="*/ 938 w 1011"/>
                <a:gd name="T91"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1" h="630">
                  <a:moveTo>
                    <a:pt x="944" y="0"/>
                  </a:moveTo>
                  <a:lnTo>
                    <a:pt x="967" y="24"/>
                  </a:lnTo>
                  <a:lnTo>
                    <a:pt x="985" y="45"/>
                  </a:lnTo>
                  <a:lnTo>
                    <a:pt x="996" y="64"/>
                  </a:lnTo>
                  <a:lnTo>
                    <a:pt x="1006" y="84"/>
                  </a:lnTo>
                  <a:lnTo>
                    <a:pt x="1009" y="102"/>
                  </a:lnTo>
                  <a:lnTo>
                    <a:pt x="1011" y="122"/>
                  </a:lnTo>
                  <a:lnTo>
                    <a:pt x="1009" y="145"/>
                  </a:lnTo>
                  <a:lnTo>
                    <a:pt x="1007" y="171"/>
                  </a:lnTo>
                  <a:lnTo>
                    <a:pt x="968" y="186"/>
                  </a:lnTo>
                  <a:lnTo>
                    <a:pt x="934" y="203"/>
                  </a:lnTo>
                  <a:lnTo>
                    <a:pt x="903" y="218"/>
                  </a:lnTo>
                  <a:lnTo>
                    <a:pt x="875" y="236"/>
                  </a:lnTo>
                  <a:lnTo>
                    <a:pt x="847" y="254"/>
                  </a:lnTo>
                  <a:lnTo>
                    <a:pt x="821" y="274"/>
                  </a:lnTo>
                  <a:lnTo>
                    <a:pt x="792" y="296"/>
                  </a:lnTo>
                  <a:lnTo>
                    <a:pt x="764" y="324"/>
                  </a:lnTo>
                  <a:lnTo>
                    <a:pt x="757" y="324"/>
                  </a:lnTo>
                  <a:lnTo>
                    <a:pt x="751" y="324"/>
                  </a:lnTo>
                  <a:lnTo>
                    <a:pt x="746" y="324"/>
                  </a:lnTo>
                  <a:lnTo>
                    <a:pt x="743" y="324"/>
                  </a:lnTo>
                  <a:lnTo>
                    <a:pt x="734" y="324"/>
                  </a:lnTo>
                  <a:lnTo>
                    <a:pt x="728" y="324"/>
                  </a:lnTo>
                  <a:lnTo>
                    <a:pt x="724" y="319"/>
                  </a:lnTo>
                  <a:lnTo>
                    <a:pt x="720" y="314"/>
                  </a:lnTo>
                  <a:lnTo>
                    <a:pt x="715" y="308"/>
                  </a:lnTo>
                  <a:lnTo>
                    <a:pt x="711" y="305"/>
                  </a:lnTo>
                  <a:lnTo>
                    <a:pt x="702" y="301"/>
                  </a:lnTo>
                  <a:lnTo>
                    <a:pt x="693" y="302"/>
                  </a:lnTo>
                  <a:lnTo>
                    <a:pt x="680" y="306"/>
                  </a:lnTo>
                  <a:lnTo>
                    <a:pt x="665" y="314"/>
                  </a:lnTo>
                  <a:lnTo>
                    <a:pt x="645" y="372"/>
                  </a:lnTo>
                  <a:lnTo>
                    <a:pt x="630" y="416"/>
                  </a:lnTo>
                  <a:lnTo>
                    <a:pt x="611" y="446"/>
                  </a:lnTo>
                  <a:lnTo>
                    <a:pt x="591" y="465"/>
                  </a:lnTo>
                  <a:lnTo>
                    <a:pt x="563" y="473"/>
                  </a:lnTo>
                  <a:lnTo>
                    <a:pt x="528" y="475"/>
                  </a:lnTo>
                  <a:lnTo>
                    <a:pt x="482" y="472"/>
                  </a:lnTo>
                  <a:lnTo>
                    <a:pt x="422" y="467"/>
                  </a:lnTo>
                  <a:lnTo>
                    <a:pt x="408" y="479"/>
                  </a:lnTo>
                  <a:lnTo>
                    <a:pt x="396" y="492"/>
                  </a:lnTo>
                  <a:lnTo>
                    <a:pt x="384" y="504"/>
                  </a:lnTo>
                  <a:lnTo>
                    <a:pt x="374" y="517"/>
                  </a:lnTo>
                  <a:lnTo>
                    <a:pt x="363" y="528"/>
                  </a:lnTo>
                  <a:lnTo>
                    <a:pt x="352" y="539"/>
                  </a:lnTo>
                  <a:lnTo>
                    <a:pt x="342" y="553"/>
                  </a:lnTo>
                  <a:lnTo>
                    <a:pt x="332" y="567"/>
                  </a:lnTo>
                  <a:lnTo>
                    <a:pt x="288" y="564"/>
                  </a:lnTo>
                  <a:lnTo>
                    <a:pt x="247" y="567"/>
                  </a:lnTo>
                  <a:lnTo>
                    <a:pt x="205" y="571"/>
                  </a:lnTo>
                  <a:lnTo>
                    <a:pt x="166" y="580"/>
                  </a:lnTo>
                  <a:lnTo>
                    <a:pt x="125" y="589"/>
                  </a:lnTo>
                  <a:lnTo>
                    <a:pt x="84" y="602"/>
                  </a:lnTo>
                  <a:lnTo>
                    <a:pt x="42" y="615"/>
                  </a:lnTo>
                  <a:lnTo>
                    <a:pt x="0" y="630"/>
                  </a:lnTo>
                  <a:lnTo>
                    <a:pt x="33" y="555"/>
                  </a:lnTo>
                  <a:lnTo>
                    <a:pt x="82" y="510"/>
                  </a:lnTo>
                  <a:lnTo>
                    <a:pt x="140" y="485"/>
                  </a:lnTo>
                  <a:lnTo>
                    <a:pt x="206" y="474"/>
                  </a:lnTo>
                  <a:lnTo>
                    <a:pt x="274" y="466"/>
                  </a:lnTo>
                  <a:lnTo>
                    <a:pt x="343" y="454"/>
                  </a:lnTo>
                  <a:lnTo>
                    <a:pt x="408" y="430"/>
                  </a:lnTo>
                  <a:lnTo>
                    <a:pt x="467" y="386"/>
                  </a:lnTo>
                  <a:lnTo>
                    <a:pt x="475" y="341"/>
                  </a:lnTo>
                  <a:lnTo>
                    <a:pt x="483" y="308"/>
                  </a:lnTo>
                  <a:lnTo>
                    <a:pt x="490" y="283"/>
                  </a:lnTo>
                  <a:lnTo>
                    <a:pt x="499" y="269"/>
                  </a:lnTo>
                  <a:lnTo>
                    <a:pt x="511" y="260"/>
                  </a:lnTo>
                  <a:lnTo>
                    <a:pt x="530" y="257"/>
                  </a:lnTo>
                  <a:lnTo>
                    <a:pt x="556" y="257"/>
                  </a:lnTo>
                  <a:lnTo>
                    <a:pt x="593" y="261"/>
                  </a:lnTo>
                  <a:lnTo>
                    <a:pt x="619" y="220"/>
                  </a:lnTo>
                  <a:lnTo>
                    <a:pt x="641" y="191"/>
                  </a:lnTo>
                  <a:lnTo>
                    <a:pt x="656" y="167"/>
                  </a:lnTo>
                  <a:lnTo>
                    <a:pt x="671" y="149"/>
                  </a:lnTo>
                  <a:lnTo>
                    <a:pt x="683" y="133"/>
                  </a:lnTo>
                  <a:lnTo>
                    <a:pt x="695" y="117"/>
                  </a:lnTo>
                  <a:lnTo>
                    <a:pt x="709" y="101"/>
                  </a:lnTo>
                  <a:lnTo>
                    <a:pt x="728" y="80"/>
                  </a:lnTo>
                  <a:lnTo>
                    <a:pt x="766" y="79"/>
                  </a:lnTo>
                  <a:lnTo>
                    <a:pt x="796" y="77"/>
                  </a:lnTo>
                  <a:lnTo>
                    <a:pt x="820" y="73"/>
                  </a:lnTo>
                  <a:lnTo>
                    <a:pt x="840" y="66"/>
                  </a:lnTo>
                  <a:lnTo>
                    <a:pt x="856" y="56"/>
                  </a:lnTo>
                  <a:lnTo>
                    <a:pt x="873" y="41"/>
                  </a:lnTo>
                  <a:lnTo>
                    <a:pt x="892" y="22"/>
                  </a:lnTo>
                  <a:lnTo>
                    <a:pt x="917" y="0"/>
                  </a:lnTo>
                  <a:lnTo>
                    <a:pt x="923" y="0"/>
                  </a:lnTo>
                  <a:lnTo>
                    <a:pt x="928" y="0"/>
                  </a:lnTo>
                  <a:lnTo>
                    <a:pt x="930" y="0"/>
                  </a:lnTo>
                  <a:lnTo>
                    <a:pt x="934" y="0"/>
                  </a:lnTo>
                  <a:lnTo>
                    <a:pt x="938" y="0"/>
                  </a:lnTo>
                  <a:lnTo>
                    <a:pt x="944"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8" name="Freeform 168"/>
            <p:cNvSpPr>
              <a:spLocks/>
            </p:cNvSpPr>
            <p:nvPr/>
          </p:nvSpPr>
          <p:spPr bwMode="auto">
            <a:xfrm>
              <a:off x="743" y="1531"/>
              <a:ext cx="34" cy="218"/>
            </a:xfrm>
            <a:custGeom>
              <a:avLst/>
              <a:gdLst>
                <a:gd name="T0" fmla="*/ 84 w 156"/>
                <a:gd name="T1" fmla="*/ 27 h 729"/>
                <a:gd name="T2" fmla="*/ 101 w 156"/>
                <a:gd name="T3" fmla="*/ 59 h 729"/>
                <a:gd name="T4" fmla="*/ 117 w 156"/>
                <a:gd name="T5" fmla="*/ 138 h 729"/>
                <a:gd name="T6" fmla="*/ 129 w 156"/>
                <a:gd name="T7" fmla="*/ 244 h 729"/>
                <a:gd name="T8" fmla="*/ 139 w 156"/>
                <a:gd name="T9" fmla="*/ 368 h 729"/>
                <a:gd name="T10" fmla="*/ 146 w 156"/>
                <a:gd name="T11" fmla="*/ 491 h 729"/>
                <a:gd name="T12" fmla="*/ 151 w 156"/>
                <a:gd name="T13" fmla="*/ 602 h 729"/>
                <a:gd name="T14" fmla="*/ 155 w 156"/>
                <a:gd name="T15" fmla="*/ 686 h 729"/>
                <a:gd name="T16" fmla="*/ 156 w 156"/>
                <a:gd name="T17" fmla="*/ 729 h 729"/>
                <a:gd name="T18" fmla="*/ 146 w 156"/>
                <a:gd name="T19" fmla="*/ 726 h 729"/>
                <a:gd name="T20" fmla="*/ 133 w 156"/>
                <a:gd name="T21" fmla="*/ 720 h 729"/>
                <a:gd name="T22" fmla="*/ 118 w 156"/>
                <a:gd name="T23" fmla="*/ 709 h 729"/>
                <a:gd name="T24" fmla="*/ 103 w 156"/>
                <a:gd name="T25" fmla="*/ 697 h 729"/>
                <a:gd name="T26" fmla="*/ 86 w 156"/>
                <a:gd name="T27" fmla="*/ 682 h 729"/>
                <a:gd name="T28" fmla="*/ 73 w 156"/>
                <a:gd name="T29" fmla="*/ 668 h 729"/>
                <a:gd name="T30" fmla="*/ 62 w 156"/>
                <a:gd name="T31" fmla="*/ 652 h 729"/>
                <a:gd name="T32" fmla="*/ 56 w 156"/>
                <a:gd name="T33" fmla="*/ 639 h 729"/>
                <a:gd name="T34" fmla="*/ 34 w 156"/>
                <a:gd name="T35" fmla="*/ 573 h 729"/>
                <a:gd name="T36" fmla="*/ 18 w 156"/>
                <a:gd name="T37" fmla="*/ 490 h 729"/>
                <a:gd name="T38" fmla="*/ 6 w 156"/>
                <a:gd name="T39" fmla="*/ 395 h 729"/>
                <a:gd name="T40" fmla="*/ 2 w 156"/>
                <a:gd name="T41" fmla="*/ 296 h 729"/>
                <a:gd name="T42" fmla="*/ 0 w 156"/>
                <a:gd name="T43" fmla="*/ 199 h 729"/>
                <a:gd name="T44" fmla="*/ 4 w 156"/>
                <a:gd name="T45" fmla="*/ 114 h 729"/>
                <a:gd name="T46" fmla="*/ 14 w 156"/>
                <a:gd name="T47" fmla="*/ 44 h 729"/>
                <a:gd name="T48" fmla="*/ 29 w 156"/>
                <a:gd name="T49" fmla="*/ 0 h 729"/>
                <a:gd name="T50" fmla="*/ 33 w 156"/>
                <a:gd name="T51" fmla="*/ 0 h 729"/>
                <a:gd name="T52" fmla="*/ 40 w 156"/>
                <a:gd name="T53" fmla="*/ 2 h 729"/>
                <a:gd name="T54" fmla="*/ 47 w 156"/>
                <a:gd name="T55" fmla="*/ 6 h 729"/>
                <a:gd name="T56" fmla="*/ 56 w 156"/>
                <a:gd name="T57" fmla="*/ 9 h 729"/>
                <a:gd name="T58" fmla="*/ 63 w 156"/>
                <a:gd name="T59" fmla="*/ 13 h 729"/>
                <a:gd name="T60" fmla="*/ 72 w 156"/>
                <a:gd name="T61" fmla="*/ 18 h 729"/>
                <a:gd name="T62" fmla="*/ 78 w 156"/>
                <a:gd name="T63" fmla="*/ 23 h 729"/>
                <a:gd name="T64" fmla="*/ 84 w 156"/>
                <a:gd name="T65" fmla="*/ 27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729">
                  <a:moveTo>
                    <a:pt x="84" y="27"/>
                  </a:moveTo>
                  <a:lnTo>
                    <a:pt x="101" y="59"/>
                  </a:lnTo>
                  <a:lnTo>
                    <a:pt x="117" y="138"/>
                  </a:lnTo>
                  <a:lnTo>
                    <a:pt x="129" y="244"/>
                  </a:lnTo>
                  <a:lnTo>
                    <a:pt x="139" y="368"/>
                  </a:lnTo>
                  <a:lnTo>
                    <a:pt x="146" y="491"/>
                  </a:lnTo>
                  <a:lnTo>
                    <a:pt x="151" y="602"/>
                  </a:lnTo>
                  <a:lnTo>
                    <a:pt x="155" y="686"/>
                  </a:lnTo>
                  <a:lnTo>
                    <a:pt x="156" y="729"/>
                  </a:lnTo>
                  <a:lnTo>
                    <a:pt x="146" y="726"/>
                  </a:lnTo>
                  <a:lnTo>
                    <a:pt x="133" y="720"/>
                  </a:lnTo>
                  <a:lnTo>
                    <a:pt x="118" y="709"/>
                  </a:lnTo>
                  <a:lnTo>
                    <a:pt x="103" y="697"/>
                  </a:lnTo>
                  <a:lnTo>
                    <a:pt x="86" y="682"/>
                  </a:lnTo>
                  <a:lnTo>
                    <a:pt x="73" y="668"/>
                  </a:lnTo>
                  <a:lnTo>
                    <a:pt x="62" y="652"/>
                  </a:lnTo>
                  <a:lnTo>
                    <a:pt x="56" y="639"/>
                  </a:lnTo>
                  <a:lnTo>
                    <a:pt x="34" y="573"/>
                  </a:lnTo>
                  <a:lnTo>
                    <a:pt x="18" y="490"/>
                  </a:lnTo>
                  <a:lnTo>
                    <a:pt x="6" y="395"/>
                  </a:lnTo>
                  <a:lnTo>
                    <a:pt x="2" y="296"/>
                  </a:lnTo>
                  <a:lnTo>
                    <a:pt x="0" y="199"/>
                  </a:lnTo>
                  <a:lnTo>
                    <a:pt x="4" y="114"/>
                  </a:lnTo>
                  <a:lnTo>
                    <a:pt x="14" y="44"/>
                  </a:lnTo>
                  <a:lnTo>
                    <a:pt x="29" y="0"/>
                  </a:lnTo>
                  <a:lnTo>
                    <a:pt x="33" y="0"/>
                  </a:lnTo>
                  <a:lnTo>
                    <a:pt x="40" y="2"/>
                  </a:lnTo>
                  <a:lnTo>
                    <a:pt x="47" y="6"/>
                  </a:lnTo>
                  <a:lnTo>
                    <a:pt x="56" y="9"/>
                  </a:lnTo>
                  <a:lnTo>
                    <a:pt x="63" y="13"/>
                  </a:lnTo>
                  <a:lnTo>
                    <a:pt x="72" y="18"/>
                  </a:lnTo>
                  <a:lnTo>
                    <a:pt x="78" y="23"/>
                  </a:lnTo>
                  <a:lnTo>
                    <a:pt x="84"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9" name="Freeform 169"/>
            <p:cNvSpPr>
              <a:spLocks/>
            </p:cNvSpPr>
            <p:nvPr/>
          </p:nvSpPr>
          <p:spPr bwMode="auto">
            <a:xfrm>
              <a:off x="676" y="1574"/>
              <a:ext cx="60" cy="65"/>
            </a:xfrm>
            <a:custGeom>
              <a:avLst/>
              <a:gdLst>
                <a:gd name="T0" fmla="*/ 279 w 279"/>
                <a:gd name="T1" fmla="*/ 0 h 216"/>
                <a:gd name="T2" fmla="*/ 268 w 279"/>
                <a:gd name="T3" fmla="*/ 57 h 216"/>
                <a:gd name="T4" fmla="*/ 251 w 279"/>
                <a:gd name="T5" fmla="*/ 102 h 216"/>
                <a:gd name="T6" fmla="*/ 226 w 279"/>
                <a:gd name="T7" fmla="*/ 137 h 216"/>
                <a:gd name="T8" fmla="*/ 194 w 279"/>
                <a:gd name="T9" fmla="*/ 165 h 216"/>
                <a:gd name="T10" fmla="*/ 155 w 279"/>
                <a:gd name="T11" fmla="*/ 184 h 216"/>
                <a:gd name="T12" fmla="*/ 109 w 279"/>
                <a:gd name="T13" fmla="*/ 198 h 216"/>
                <a:gd name="T14" fmla="*/ 57 w 279"/>
                <a:gd name="T15" fmla="*/ 207 h 216"/>
                <a:gd name="T16" fmla="*/ 0 w 279"/>
                <a:gd name="T17" fmla="*/ 216 h 216"/>
                <a:gd name="T18" fmla="*/ 12 w 279"/>
                <a:gd name="T19" fmla="*/ 179 h 216"/>
                <a:gd name="T20" fmla="*/ 38 w 279"/>
                <a:gd name="T21" fmla="*/ 142 h 216"/>
                <a:gd name="T22" fmla="*/ 72 w 279"/>
                <a:gd name="T23" fmla="*/ 104 h 216"/>
                <a:gd name="T24" fmla="*/ 112 w 279"/>
                <a:gd name="T25" fmla="*/ 70 h 216"/>
                <a:gd name="T26" fmla="*/ 155 w 279"/>
                <a:gd name="T27" fmla="*/ 39 h 216"/>
                <a:gd name="T28" fmla="*/ 200 w 279"/>
                <a:gd name="T29" fmla="*/ 16 h 216"/>
                <a:gd name="T30" fmla="*/ 241 w 279"/>
                <a:gd name="T31" fmla="*/ 2 h 216"/>
                <a:gd name="T32" fmla="*/ 279 w 279"/>
                <a:gd name="T33"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9" h="216">
                  <a:moveTo>
                    <a:pt x="279" y="0"/>
                  </a:moveTo>
                  <a:lnTo>
                    <a:pt x="268" y="57"/>
                  </a:lnTo>
                  <a:lnTo>
                    <a:pt x="251" y="102"/>
                  </a:lnTo>
                  <a:lnTo>
                    <a:pt x="226" y="137"/>
                  </a:lnTo>
                  <a:lnTo>
                    <a:pt x="194" y="165"/>
                  </a:lnTo>
                  <a:lnTo>
                    <a:pt x="155" y="184"/>
                  </a:lnTo>
                  <a:lnTo>
                    <a:pt x="109" y="198"/>
                  </a:lnTo>
                  <a:lnTo>
                    <a:pt x="57" y="207"/>
                  </a:lnTo>
                  <a:lnTo>
                    <a:pt x="0" y="216"/>
                  </a:lnTo>
                  <a:lnTo>
                    <a:pt x="12" y="179"/>
                  </a:lnTo>
                  <a:lnTo>
                    <a:pt x="38" y="142"/>
                  </a:lnTo>
                  <a:lnTo>
                    <a:pt x="72" y="104"/>
                  </a:lnTo>
                  <a:lnTo>
                    <a:pt x="112" y="70"/>
                  </a:lnTo>
                  <a:lnTo>
                    <a:pt x="155" y="39"/>
                  </a:lnTo>
                  <a:lnTo>
                    <a:pt x="200" y="16"/>
                  </a:lnTo>
                  <a:lnTo>
                    <a:pt x="241" y="2"/>
                  </a:lnTo>
                  <a:lnTo>
                    <a:pt x="27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0" name="Freeform 170"/>
            <p:cNvSpPr>
              <a:spLocks/>
            </p:cNvSpPr>
            <p:nvPr/>
          </p:nvSpPr>
          <p:spPr bwMode="auto">
            <a:xfrm>
              <a:off x="781" y="1623"/>
              <a:ext cx="213" cy="172"/>
            </a:xfrm>
            <a:custGeom>
              <a:avLst/>
              <a:gdLst>
                <a:gd name="T0" fmla="*/ 116 w 980"/>
                <a:gd name="T1" fmla="*/ 36 h 576"/>
                <a:gd name="T2" fmla="*/ 197 w 980"/>
                <a:gd name="T3" fmla="*/ 78 h 576"/>
                <a:gd name="T4" fmla="*/ 277 w 980"/>
                <a:gd name="T5" fmla="*/ 101 h 576"/>
                <a:gd name="T6" fmla="*/ 352 w 980"/>
                <a:gd name="T7" fmla="*/ 134 h 576"/>
                <a:gd name="T8" fmla="*/ 403 w 980"/>
                <a:gd name="T9" fmla="*/ 221 h 576"/>
                <a:gd name="T10" fmla="*/ 445 w 980"/>
                <a:gd name="T11" fmla="*/ 281 h 576"/>
                <a:gd name="T12" fmla="*/ 506 w 980"/>
                <a:gd name="T13" fmla="*/ 298 h 576"/>
                <a:gd name="T14" fmla="*/ 608 w 980"/>
                <a:gd name="T15" fmla="*/ 308 h 576"/>
                <a:gd name="T16" fmla="*/ 729 w 980"/>
                <a:gd name="T17" fmla="*/ 374 h 576"/>
                <a:gd name="T18" fmla="*/ 828 w 980"/>
                <a:gd name="T19" fmla="*/ 431 h 576"/>
                <a:gd name="T20" fmla="*/ 913 w 980"/>
                <a:gd name="T21" fmla="*/ 458 h 576"/>
                <a:gd name="T22" fmla="*/ 969 w 980"/>
                <a:gd name="T23" fmla="*/ 491 h 576"/>
                <a:gd name="T24" fmla="*/ 948 w 980"/>
                <a:gd name="T25" fmla="*/ 518 h 576"/>
                <a:gd name="T26" fmla="*/ 904 w 980"/>
                <a:gd name="T27" fmla="*/ 511 h 576"/>
                <a:gd name="T28" fmla="*/ 874 w 980"/>
                <a:gd name="T29" fmla="*/ 506 h 576"/>
                <a:gd name="T30" fmla="*/ 853 w 980"/>
                <a:gd name="T31" fmla="*/ 504 h 576"/>
                <a:gd name="T32" fmla="*/ 837 w 980"/>
                <a:gd name="T33" fmla="*/ 506 h 576"/>
                <a:gd name="T34" fmla="*/ 829 w 980"/>
                <a:gd name="T35" fmla="*/ 514 h 576"/>
                <a:gd name="T36" fmla="*/ 820 w 980"/>
                <a:gd name="T37" fmla="*/ 527 h 576"/>
                <a:gd name="T38" fmla="*/ 806 w 980"/>
                <a:gd name="T39" fmla="*/ 554 h 576"/>
                <a:gd name="T40" fmla="*/ 770 w 980"/>
                <a:gd name="T41" fmla="*/ 572 h 576"/>
                <a:gd name="T42" fmla="*/ 708 w 980"/>
                <a:gd name="T43" fmla="*/ 549 h 576"/>
                <a:gd name="T44" fmla="*/ 637 w 980"/>
                <a:gd name="T45" fmla="*/ 518 h 576"/>
                <a:gd name="T46" fmla="*/ 556 w 980"/>
                <a:gd name="T47" fmla="*/ 492 h 576"/>
                <a:gd name="T48" fmla="*/ 504 w 980"/>
                <a:gd name="T49" fmla="*/ 491 h 576"/>
                <a:gd name="T50" fmla="*/ 494 w 980"/>
                <a:gd name="T51" fmla="*/ 502 h 576"/>
                <a:gd name="T52" fmla="*/ 484 w 980"/>
                <a:gd name="T53" fmla="*/ 517 h 576"/>
                <a:gd name="T54" fmla="*/ 468 w 980"/>
                <a:gd name="T55" fmla="*/ 544 h 576"/>
                <a:gd name="T56" fmla="*/ 440 w 980"/>
                <a:gd name="T57" fmla="*/ 563 h 576"/>
                <a:gd name="T58" fmla="*/ 413 w 980"/>
                <a:gd name="T59" fmla="*/ 557 h 576"/>
                <a:gd name="T60" fmla="*/ 391 w 980"/>
                <a:gd name="T61" fmla="*/ 543 h 576"/>
                <a:gd name="T62" fmla="*/ 374 w 980"/>
                <a:gd name="T63" fmla="*/ 512 h 576"/>
                <a:gd name="T64" fmla="*/ 351 w 980"/>
                <a:gd name="T65" fmla="*/ 485 h 576"/>
                <a:gd name="T66" fmla="*/ 326 w 980"/>
                <a:gd name="T67" fmla="*/ 484 h 576"/>
                <a:gd name="T68" fmla="*/ 301 w 980"/>
                <a:gd name="T69" fmla="*/ 487 h 576"/>
                <a:gd name="T70" fmla="*/ 270 w 980"/>
                <a:gd name="T71" fmla="*/ 500 h 576"/>
                <a:gd name="T72" fmla="*/ 249 w 980"/>
                <a:gd name="T73" fmla="*/ 519 h 576"/>
                <a:gd name="T74" fmla="*/ 247 w 980"/>
                <a:gd name="T75" fmla="*/ 535 h 576"/>
                <a:gd name="T76" fmla="*/ 243 w 980"/>
                <a:gd name="T77" fmla="*/ 553 h 576"/>
                <a:gd name="T78" fmla="*/ 242 w 980"/>
                <a:gd name="T79" fmla="*/ 568 h 576"/>
                <a:gd name="T80" fmla="*/ 156 w 980"/>
                <a:gd name="T81" fmla="*/ 543 h 576"/>
                <a:gd name="T82" fmla="*/ 48 w 980"/>
                <a:gd name="T83" fmla="*/ 434 h 576"/>
                <a:gd name="T84" fmla="*/ 5 w 980"/>
                <a:gd name="T85" fmla="*/ 279 h 576"/>
                <a:gd name="T86" fmla="*/ 5 w 980"/>
                <a:gd name="T87" fmla="*/ 96 h 576"/>
                <a:gd name="T88" fmla="*/ 25 w 980"/>
                <a:gd name="T89" fmla="*/ 0 h 576"/>
                <a:gd name="T90" fmla="*/ 43 w 980"/>
                <a:gd name="T91" fmla="*/ 0 h 576"/>
                <a:gd name="T92" fmla="*/ 58 w 980"/>
                <a:gd name="T93" fmla="*/ 0 h 576"/>
                <a:gd name="T94" fmla="*/ 72 w 980"/>
                <a:gd name="T95"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0" h="576">
                  <a:moveTo>
                    <a:pt x="79" y="0"/>
                  </a:moveTo>
                  <a:lnTo>
                    <a:pt x="116" y="36"/>
                  </a:lnTo>
                  <a:lnTo>
                    <a:pt x="156" y="62"/>
                  </a:lnTo>
                  <a:lnTo>
                    <a:pt x="197" y="78"/>
                  </a:lnTo>
                  <a:lnTo>
                    <a:pt x="238" y="91"/>
                  </a:lnTo>
                  <a:lnTo>
                    <a:pt x="277" y="101"/>
                  </a:lnTo>
                  <a:lnTo>
                    <a:pt x="317" y="115"/>
                  </a:lnTo>
                  <a:lnTo>
                    <a:pt x="352" y="134"/>
                  </a:lnTo>
                  <a:lnTo>
                    <a:pt x="385" y="162"/>
                  </a:lnTo>
                  <a:lnTo>
                    <a:pt x="403" y="221"/>
                  </a:lnTo>
                  <a:lnTo>
                    <a:pt x="423" y="259"/>
                  </a:lnTo>
                  <a:lnTo>
                    <a:pt x="445" y="281"/>
                  </a:lnTo>
                  <a:lnTo>
                    <a:pt x="472" y="293"/>
                  </a:lnTo>
                  <a:lnTo>
                    <a:pt x="506" y="298"/>
                  </a:lnTo>
                  <a:lnTo>
                    <a:pt x="551" y="301"/>
                  </a:lnTo>
                  <a:lnTo>
                    <a:pt x="608" y="308"/>
                  </a:lnTo>
                  <a:lnTo>
                    <a:pt x="682" y="324"/>
                  </a:lnTo>
                  <a:lnTo>
                    <a:pt x="729" y="374"/>
                  </a:lnTo>
                  <a:lnTo>
                    <a:pt x="779" y="408"/>
                  </a:lnTo>
                  <a:lnTo>
                    <a:pt x="828" y="431"/>
                  </a:lnTo>
                  <a:lnTo>
                    <a:pt x="874" y="446"/>
                  </a:lnTo>
                  <a:lnTo>
                    <a:pt x="913" y="458"/>
                  </a:lnTo>
                  <a:lnTo>
                    <a:pt x="946" y="471"/>
                  </a:lnTo>
                  <a:lnTo>
                    <a:pt x="969" y="491"/>
                  </a:lnTo>
                  <a:lnTo>
                    <a:pt x="980" y="522"/>
                  </a:lnTo>
                  <a:lnTo>
                    <a:pt x="948" y="518"/>
                  </a:lnTo>
                  <a:lnTo>
                    <a:pt x="924" y="515"/>
                  </a:lnTo>
                  <a:lnTo>
                    <a:pt x="904" y="511"/>
                  </a:lnTo>
                  <a:lnTo>
                    <a:pt x="888" y="509"/>
                  </a:lnTo>
                  <a:lnTo>
                    <a:pt x="874" y="506"/>
                  </a:lnTo>
                  <a:lnTo>
                    <a:pt x="863" y="505"/>
                  </a:lnTo>
                  <a:lnTo>
                    <a:pt x="853" y="504"/>
                  </a:lnTo>
                  <a:lnTo>
                    <a:pt x="844" y="504"/>
                  </a:lnTo>
                  <a:lnTo>
                    <a:pt x="837" y="506"/>
                  </a:lnTo>
                  <a:lnTo>
                    <a:pt x="833" y="510"/>
                  </a:lnTo>
                  <a:lnTo>
                    <a:pt x="829" y="514"/>
                  </a:lnTo>
                  <a:lnTo>
                    <a:pt x="825" y="519"/>
                  </a:lnTo>
                  <a:lnTo>
                    <a:pt x="820" y="527"/>
                  </a:lnTo>
                  <a:lnTo>
                    <a:pt x="815" y="538"/>
                  </a:lnTo>
                  <a:lnTo>
                    <a:pt x="806" y="554"/>
                  </a:lnTo>
                  <a:lnTo>
                    <a:pt x="799" y="576"/>
                  </a:lnTo>
                  <a:lnTo>
                    <a:pt x="770" y="572"/>
                  </a:lnTo>
                  <a:lnTo>
                    <a:pt x="740" y="563"/>
                  </a:lnTo>
                  <a:lnTo>
                    <a:pt x="708" y="549"/>
                  </a:lnTo>
                  <a:lnTo>
                    <a:pt x="675" y="535"/>
                  </a:lnTo>
                  <a:lnTo>
                    <a:pt x="637" y="518"/>
                  </a:lnTo>
                  <a:lnTo>
                    <a:pt x="598" y="504"/>
                  </a:lnTo>
                  <a:lnTo>
                    <a:pt x="556" y="492"/>
                  </a:lnTo>
                  <a:lnTo>
                    <a:pt x="511" y="486"/>
                  </a:lnTo>
                  <a:lnTo>
                    <a:pt x="504" y="491"/>
                  </a:lnTo>
                  <a:lnTo>
                    <a:pt x="499" y="497"/>
                  </a:lnTo>
                  <a:lnTo>
                    <a:pt x="494" y="502"/>
                  </a:lnTo>
                  <a:lnTo>
                    <a:pt x="491" y="509"/>
                  </a:lnTo>
                  <a:lnTo>
                    <a:pt x="484" y="517"/>
                  </a:lnTo>
                  <a:lnTo>
                    <a:pt x="478" y="529"/>
                  </a:lnTo>
                  <a:lnTo>
                    <a:pt x="468" y="544"/>
                  </a:lnTo>
                  <a:lnTo>
                    <a:pt x="458" y="567"/>
                  </a:lnTo>
                  <a:lnTo>
                    <a:pt x="440" y="563"/>
                  </a:lnTo>
                  <a:lnTo>
                    <a:pt x="426" y="561"/>
                  </a:lnTo>
                  <a:lnTo>
                    <a:pt x="413" y="557"/>
                  </a:lnTo>
                  <a:lnTo>
                    <a:pt x="402" y="553"/>
                  </a:lnTo>
                  <a:lnTo>
                    <a:pt x="391" y="543"/>
                  </a:lnTo>
                  <a:lnTo>
                    <a:pt x="382" y="531"/>
                  </a:lnTo>
                  <a:lnTo>
                    <a:pt x="374" y="512"/>
                  </a:lnTo>
                  <a:lnTo>
                    <a:pt x="368" y="486"/>
                  </a:lnTo>
                  <a:lnTo>
                    <a:pt x="351" y="485"/>
                  </a:lnTo>
                  <a:lnTo>
                    <a:pt x="338" y="485"/>
                  </a:lnTo>
                  <a:lnTo>
                    <a:pt x="326" y="484"/>
                  </a:lnTo>
                  <a:lnTo>
                    <a:pt x="315" y="485"/>
                  </a:lnTo>
                  <a:lnTo>
                    <a:pt x="301" y="487"/>
                  </a:lnTo>
                  <a:lnTo>
                    <a:pt x="288" y="492"/>
                  </a:lnTo>
                  <a:lnTo>
                    <a:pt x="270" y="500"/>
                  </a:lnTo>
                  <a:lnTo>
                    <a:pt x="250" y="514"/>
                  </a:lnTo>
                  <a:lnTo>
                    <a:pt x="249" y="519"/>
                  </a:lnTo>
                  <a:lnTo>
                    <a:pt x="248" y="528"/>
                  </a:lnTo>
                  <a:lnTo>
                    <a:pt x="247" y="535"/>
                  </a:lnTo>
                  <a:lnTo>
                    <a:pt x="245" y="544"/>
                  </a:lnTo>
                  <a:lnTo>
                    <a:pt x="243" y="553"/>
                  </a:lnTo>
                  <a:lnTo>
                    <a:pt x="242" y="561"/>
                  </a:lnTo>
                  <a:lnTo>
                    <a:pt x="242" y="568"/>
                  </a:lnTo>
                  <a:lnTo>
                    <a:pt x="242" y="576"/>
                  </a:lnTo>
                  <a:lnTo>
                    <a:pt x="156" y="543"/>
                  </a:lnTo>
                  <a:lnTo>
                    <a:pt x="94" y="496"/>
                  </a:lnTo>
                  <a:lnTo>
                    <a:pt x="48" y="434"/>
                  </a:lnTo>
                  <a:lnTo>
                    <a:pt x="20" y="362"/>
                  </a:lnTo>
                  <a:lnTo>
                    <a:pt x="5" y="279"/>
                  </a:lnTo>
                  <a:lnTo>
                    <a:pt x="0" y="191"/>
                  </a:lnTo>
                  <a:lnTo>
                    <a:pt x="5" y="96"/>
                  </a:lnTo>
                  <a:lnTo>
                    <a:pt x="16" y="0"/>
                  </a:lnTo>
                  <a:lnTo>
                    <a:pt x="25" y="0"/>
                  </a:lnTo>
                  <a:lnTo>
                    <a:pt x="34" y="0"/>
                  </a:lnTo>
                  <a:lnTo>
                    <a:pt x="43" y="0"/>
                  </a:lnTo>
                  <a:lnTo>
                    <a:pt x="51" y="0"/>
                  </a:lnTo>
                  <a:lnTo>
                    <a:pt x="58" y="0"/>
                  </a:lnTo>
                  <a:lnTo>
                    <a:pt x="65" y="0"/>
                  </a:lnTo>
                  <a:lnTo>
                    <a:pt x="72" y="0"/>
                  </a:lnTo>
                  <a:lnTo>
                    <a:pt x="7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1" name="Freeform 171"/>
            <p:cNvSpPr>
              <a:spLocks/>
            </p:cNvSpPr>
            <p:nvPr/>
          </p:nvSpPr>
          <p:spPr bwMode="auto">
            <a:xfrm>
              <a:off x="503" y="1668"/>
              <a:ext cx="260" cy="215"/>
            </a:xfrm>
            <a:custGeom>
              <a:avLst/>
              <a:gdLst>
                <a:gd name="T0" fmla="*/ 1109 w 1196"/>
                <a:gd name="T1" fmla="*/ 62 h 720"/>
                <a:gd name="T2" fmla="*/ 1132 w 1196"/>
                <a:gd name="T3" fmla="*/ 162 h 720"/>
                <a:gd name="T4" fmla="*/ 1163 w 1196"/>
                <a:gd name="T5" fmla="*/ 242 h 720"/>
                <a:gd name="T6" fmla="*/ 1189 w 1196"/>
                <a:gd name="T7" fmla="*/ 314 h 720"/>
                <a:gd name="T8" fmla="*/ 1185 w 1196"/>
                <a:gd name="T9" fmla="*/ 363 h 720"/>
                <a:gd name="T10" fmla="*/ 1171 w 1196"/>
                <a:gd name="T11" fmla="*/ 388 h 720"/>
                <a:gd name="T12" fmla="*/ 1161 w 1196"/>
                <a:gd name="T13" fmla="*/ 412 h 720"/>
                <a:gd name="T14" fmla="*/ 1154 w 1196"/>
                <a:gd name="T15" fmla="*/ 436 h 720"/>
                <a:gd name="T16" fmla="*/ 1138 w 1196"/>
                <a:gd name="T17" fmla="*/ 458 h 720"/>
                <a:gd name="T18" fmla="*/ 1109 w 1196"/>
                <a:gd name="T19" fmla="*/ 464 h 720"/>
                <a:gd name="T20" fmla="*/ 1081 w 1196"/>
                <a:gd name="T21" fmla="*/ 467 h 720"/>
                <a:gd name="T22" fmla="*/ 1050 w 1196"/>
                <a:gd name="T23" fmla="*/ 480 h 720"/>
                <a:gd name="T24" fmla="*/ 1017 w 1196"/>
                <a:gd name="T25" fmla="*/ 548 h 720"/>
                <a:gd name="T26" fmla="*/ 994 w 1196"/>
                <a:gd name="T27" fmla="*/ 612 h 720"/>
                <a:gd name="T28" fmla="*/ 967 w 1196"/>
                <a:gd name="T29" fmla="*/ 637 h 720"/>
                <a:gd name="T30" fmla="*/ 915 w 1196"/>
                <a:gd name="T31" fmla="*/ 644 h 720"/>
                <a:gd name="T32" fmla="*/ 868 w 1196"/>
                <a:gd name="T33" fmla="*/ 656 h 720"/>
                <a:gd name="T34" fmla="*/ 861 w 1196"/>
                <a:gd name="T35" fmla="*/ 674 h 720"/>
                <a:gd name="T36" fmla="*/ 855 w 1196"/>
                <a:gd name="T37" fmla="*/ 691 h 720"/>
                <a:gd name="T38" fmla="*/ 848 w 1196"/>
                <a:gd name="T39" fmla="*/ 709 h 720"/>
                <a:gd name="T40" fmla="*/ 836 w 1196"/>
                <a:gd name="T41" fmla="*/ 720 h 720"/>
                <a:gd name="T42" fmla="*/ 816 w 1196"/>
                <a:gd name="T43" fmla="*/ 720 h 720"/>
                <a:gd name="T44" fmla="*/ 802 w 1196"/>
                <a:gd name="T45" fmla="*/ 712 h 720"/>
                <a:gd name="T46" fmla="*/ 791 w 1196"/>
                <a:gd name="T47" fmla="*/ 696 h 720"/>
                <a:gd name="T48" fmla="*/ 783 w 1196"/>
                <a:gd name="T49" fmla="*/ 678 h 720"/>
                <a:gd name="T50" fmla="*/ 776 w 1196"/>
                <a:gd name="T51" fmla="*/ 663 h 720"/>
                <a:gd name="T52" fmla="*/ 739 w 1196"/>
                <a:gd name="T53" fmla="*/ 656 h 720"/>
                <a:gd name="T54" fmla="*/ 687 w 1196"/>
                <a:gd name="T55" fmla="*/ 669 h 720"/>
                <a:gd name="T56" fmla="*/ 647 w 1196"/>
                <a:gd name="T57" fmla="*/ 690 h 720"/>
                <a:gd name="T58" fmla="*/ 603 w 1196"/>
                <a:gd name="T59" fmla="*/ 708 h 720"/>
                <a:gd name="T60" fmla="*/ 567 w 1196"/>
                <a:gd name="T61" fmla="*/ 697 h 720"/>
                <a:gd name="T62" fmla="*/ 552 w 1196"/>
                <a:gd name="T63" fmla="*/ 670 h 720"/>
                <a:gd name="T64" fmla="*/ 534 w 1196"/>
                <a:gd name="T65" fmla="*/ 644 h 720"/>
                <a:gd name="T66" fmla="*/ 519 w 1196"/>
                <a:gd name="T67" fmla="*/ 621 h 720"/>
                <a:gd name="T68" fmla="*/ 473 w 1196"/>
                <a:gd name="T69" fmla="*/ 611 h 720"/>
                <a:gd name="T70" fmla="*/ 424 w 1196"/>
                <a:gd name="T71" fmla="*/ 637 h 720"/>
                <a:gd name="T72" fmla="*/ 393 w 1196"/>
                <a:gd name="T73" fmla="*/ 677 h 720"/>
                <a:gd name="T74" fmla="*/ 357 w 1196"/>
                <a:gd name="T75" fmla="*/ 708 h 720"/>
                <a:gd name="T76" fmla="*/ 325 w 1196"/>
                <a:gd name="T77" fmla="*/ 700 h 720"/>
                <a:gd name="T78" fmla="*/ 311 w 1196"/>
                <a:gd name="T79" fmla="*/ 676 h 720"/>
                <a:gd name="T80" fmla="*/ 298 w 1196"/>
                <a:gd name="T81" fmla="*/ 651 h 720"/>
                <a:gd name="T82" fmla="*/ 285 w 1196"/>
                <a:gd name="T83" fmla="*/ 625 h 720"/>
                <a:gd name="T84" fmla="*/ 231 w 1196"/>
                <a:gd name="T85" fmla="*/ 621 h 720"/>
                <a:gd name="T86" fmla="*/ 146 w 1196"/>
                <a:gd name="T87" fmla="*/ 636 h 720"/>
                <a:gd name="T88" fmla="*/ 73 w 1196"/>
                <a:gd name="T89" fmla="*/ 621 h 720"/>
                <a:gd name="T90" fmla="*/ 18 w 1196"/>
                <a:gd name="T91" fmla="*/ 555 h 720"/>
                <a:gd name="T92" fmla="*/ 22 w 1196"/>
                <a:gd name="T93" fmla="*/ 489 h 720"/>
                <a:gd name="T94" fmla="*/ 122 w 1196"/>
                <a:gd name="T95" fmla="*/ 483 h 720"/>
                <a:gd name="T96" fmla="*/ 259 w 1196"/>
                <a:gd name="T97" fmla="*/ 482 h 720"/>
                <a:gd name="T98" fmla="*/ 381 w 1196"/>
                <a:gd name="T99" fmla="*/ 479 h 720"/>
                <a:gd name="T100" fmla="*/ 547 w 1196"/>
                <a:gd name="T101" fmla="*/ 434 h 720"/>
                <a:gd name="T102" fmla="*/ 721 w 1196"/>
                <a:gd name="T103" fmla="*/ 380 h 720"/>
                <a:gd name="T104" fmla="*/ 840 w 1196"/>
                <a:gd name="T105" fmla="*/ 318 h 720"/>
                <a:gd name="T106" fmla="*/ 957 w 1196"/>
                <a:gd name="T107" fmla="*/ 193 h 720"/>
                <a:gd name="T108" fmla="*/ 1043 w 1196"/>
                <a:gd name="T109" fmla="*/ 81 h 720"/>
                <a:gd name="T110" fmla="*/ 1061 w 1196"/>
                <a:gd name="T111" fmla="*/ 55 h 720"/>
                <a:gd name="T112" fmla="*/ 1078 w 1196"/>
                <a:gd name="T113" fmla="*/ 27 h 720"/>
                <a:gd name="T114" fmla="*/ 1096 w 1196"/>
                <a:gd name="T115" fmla="*/ 5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6" h="720">
                  <a:moveTo>
                    <a:pt x="1107" y="0"/>
                  </a:moveTo>
                  <a:lnTo>
                    <a:pt x="1109" y="62"/>
                  </a:lnTo>
                  <a:lnTo>
                    <a:pt x="1119" y="116"/>
                  </a:lnTo>
                  <a:lnTo>
                    <a:pt x="1132" y="162"/>
                  </a:lnTo>
                  <a:lnTo>
                    <a:pt x="1147" y="205"/>
                  </a:lnTo>
                  <a:lnTo>
                    <a:pt x="1163" y="242"/>
                  </a:lnTo>
                  <a:lnTo>
                    <a:pt x="1177" y="279"/>
                  </a:lnTo>
                  <a:lnTo>
                    <a:pt x="1189" y="314"/>
                  </a:lnTo>
                  <a:lnTo>
                    <a:pt x="1196" y="351"/>
                  </a:lnTo>
                  <a:lnTo>
                    <a:pt x="1185" y="363"/>
                  </a:lnTo>
                  <a:lnTo>
                    <a:pt x="1178" y="376"/>
                  </a:lnTo>
                  <a:lnTo>
                    <a:pt x="1171" y="388"/>
                  </a:lnTo>
                  <a:lnTo>
                    <a:pt x="1166" y="400"/>
                  </a:lnTo>
                  <a:lnTo>
                    <a:pt x="1161" y="412"/>
                  </a:lnTo>
                  <a:lnTo>
                    <a:pt x="1158" y="423"/>
                  </a:lnTo>
                  <a:lnTo>
                    <a:pt x="1154" y="436"/>
                  </a:lnTo>
                  <a:lnTo>
                    <a:pt x="1152" y="451"/>
                  </a:lnTo>
                  <a:lnTo>
                    <a:pt x="1138" y="458"/>
                  </a:lnTo>
                  <a:lnTo>
                    <a:pt x="1123" y="461"/>
                  </a:lnTo>
                  <a:lnTo>
                    <a:pt x="1109" y="464"/>
                  </a:lnTo>
                  <a:lnTo>
                    <a:pt x="1096" y="466"/>
                  </a:lnTo>
                  <a:lnTo>
                    <a:pt x="1081" y="467"/>
                  </a:lnTo>
                  <a:lnTo>
                    <a:pt x="1067" y="473"/>
                  </a:lnTo>
                  <a:lnTo>
                    <a:pt x="1050" y="480"/>
                  </a:lnTo>
                  <a:lnTo>
                    <a:pt x="1035" y="496"/>
                  </a:lnTo>
                  <a:lnTo>
                    <a:pt x="1017" y="548"/>
                  </a:lnTo>
                  <a:lnTo>
                    <a:pt x="1005" y="586"/>
                  </a:lnTo>
                  <a:lnTo>
                    <a:pt x="994" y="612"/>
                  </a:lnTo>
                  <a:lnTo>
                    <a:pt x="984" y="629"/>
                  </a:lnTo>
                  <a:lnTo>
                    <a:pt x="967" y="637"/>
                  </a:lnTo>
                  <a:lnTo>
                    <a:pt x="946" y="642"/>
                  </a:lnTo>
                  <a:lnTo>
                    <a:pt x="915" y="644"/>
                  </a:lnTo>
                  <a:lnTo>
                    <a:pt x="872" y="648"/>
                  </a:lnTo>
                  <a:lnTo>
                    <a:pt x="868" y="656"/>
                  </a:lnTo>
                  <a:lnTo>
                    <a:pt x="865" y="665"/>
                  </a:lnTo>
                  <a:lnTo>
                    <a:pt x="861" y="674"/>
                  </a:lnTo>
                  <a:lnTo>
                    <a:pt x="859" y="683"/>
                  </a:lnTo>
                  <a:lnTo>
                    <a:pt x="855" y="691"/>
                  </a:lnTo>
                  <a:lnTo>
                    <a:pt x="852" y="700"/>
                  </a:lnTo>
                  <a:lnTo>
                    <a:pt x="848" y="709"/>
                  </a:lnTo>
                  <a:lnTo>
                    <a:pt x="846" y="720"/>
                  </a:lnTo>
                  <a:lnTo>
                    <a:pt x="836" y="720"/>
                  </a:lnTo>
                  <a:lnTo>
                    <a:pt x="827" y="720"/>
                  </a:lnTo>
                  <a:lnTo>
                    <a:pt x="816" y="720"/>
                  </a:lnTo>
                  <a:lnTo>
                    <a:pt x="809" y="720"/>
                  </a:lnTo>
                  <a:lnTo>
                    <a:pt x="802" y="712"/>
                  </a:lnTo>
                  <a:lnTo>
                    <a:pt x="796" y="704"/>
                  </a:lnTo>
                  <a:lnTo>
                    <a:pt x="791" y="696"/>
                  </a:lnTo>
                  <a:lnTo>
                    <a:pt x="788" y="688"/>
                  </a:lnTo>
                  <a:lnTo>
                    <a:pt x="783" y="678"/>
                  </a:lnTo>
                  <a:lnTo>
                    <a:pt x="779" y="671"/>
                  </a:lnTo>
                  <a:lnTo>
                    <a:pt x="776" y="663"/>
                  </a:lnTo>
                  <a:lnTo>
                    <a:pt x="774" y="657"/>
                  </a:lnTo>
                  <a:lnTo>
                    <a:pt x="739" y="656"/>
                  </a:lnTo>
                  <a:lnTo>
                    <a:pt x="711" y="661"/>
                  </a:lnTo>
                  <a:lnTo>
                    <a:pt x="687" y="669"/>
                  </a:lnTo>
                  <a:lnTo>
                    <a:pt x="667" y="681"/>
                  </a:lnTo>
                  <a:lnTo>
                    <a:pt x="647" y="690"/>
                  </a:lnTo>
                  <a:lnTo>
                    <a:pt x="626" y="701"/>
                  </a:lnTo>
                  <a:lnTo>
                    <a:pt x="603" y="708"/>
                  </a:lnTo>
                  <a:lnTo>
                    <a:pt x="575" y="712"/>
                  </a:lnTo>
                  <a:lnTo>
                    <a:pt x="567" y="697"/>
                  </a:lnTo>
                  <a:lnTo>
                    <a:pt x="560" y="683"/>
                  </a:lnTo>
                  <a:lnTo>
                    <a:pt x="552" y="670"/>
                  </a:lnTo>
                  <a:lnTo>
                    <a:pt x="543" y="658"/>
                  </a:lnTo>
                  <a:lnTo>
                    <a:pt x="534" y="644"/>
                  </a:lnTo>
                  <a:lnTo>
                    <a:pt x="527" y="633"/>
                  </a:lnTo>
                  <a:lnTo>
                    <a:pt x="519" y="621"/>
                  </a:lnTo>
                  <a:lnTo>
                    <a:pt x="513" y="612"/>
                  </a:lnTo>
                  <a:lnTo>
                    <a:pt x="473" y="611"/>
                  </a:lnTo>
                  <a:lnTo>
                    <a:pt x="445" y="620"/>
                  </a:lnTo>
                  <a:lnTo>
                    <a:pt x="424" y="637"/>
                  </a:lnTo>
                  <a:lnTo>
                    <a:pt x="408" y="658"/>
                  </a:lnTo>
                  <a:lnTo>
                    <a:pt x="393" y="677"/>
                  </a:lnTo>
                  <a:lnTo>
                    <a:pt x="377" y="696"/>
                  </a:lnTo>
                  <a:lnTo>
                    <a:pt x="357" y="708"/>
                  </a:lnTo>
                  <a:lnTo>
                    <a:pt x="332" y="712"/>
                  </a:lnTo>
                  <a:lnTo>
                    <a:pt x="325" y="700"/>
                  </a:lnTo>
                  <a:lnTo>
                    <a:pt x="318" y="689"/>
                  </a:lnTo>
                  <a:lnTo>
                    <a:pt x="311" y="676"/>
                  </a:lnTo>
                  <a:lnTo>
                    <a:pt x="305" y="664"/>
                  </a:lnTo>
                  <a:lnTo>
                    <a:pt x="298" y="651"/>
                  </a:lnTo>
                  <a:lnTo>
                    <a:pt x="292" y="638"/>
                  </a:lnTo>
                  <a:lnTo>
                    <a:pt x="285" y="625"/>
                  </a:lnTo>
                  <a:lnTo>
                    <a:pt x="279" y="612"/>
                  </a:lnTo>
                  <a:lnTo>
                    <a:pt x="231" y="621"/>
                  </a:lnTo>
                  <a:lnTo>
                    <a:pt x="188" y="631"/>
                  </a:lnTo>
                  <a:lnTo>
                    <a:pt x="146" y="636"/>
                  </a:lnTo>
                  <a:lnTo>
                    <a:pt x="108" y="635"/>
                  </a:lnTo>
                  <a:lnTo>
                    <a:pt x="73" y="621"/>
                  </a:lnTo>
                  <a:lnTo>
                    <a:pt x="43" y="597"/>
                  </a:lnTo>
                  <a:lnTo>
                    <a:pt x="18" y="555"/>
                  </a:lnTo>
                  <a:lnTo>
                    <a:pt x="0" y="496"/>
                  </a:lnTo>
                  <a:lnTo>
                    <a:pt x="22" y="489"/>
                  </a:lnTo>
                  <a:lnTo>
                    <a:pt x="65" y="485"/>
                  </a:lnTo>
                  <a:lnTo>
                    <a:pt x="122" y="483"/>
                  </a:lnTo>
                  <a:lnTo>
                    <a:pt x="190" y="483"/>
                  </a:lnTo>
                  <a:lnTo>
                    <a:pt x="259" y="482"/>
                  </a:lnTo>
                  <a:lnTo>
                    <a:pt x="325" y="480"/>
                  </a:lnTo>
                  <a:lnTo>
                    <a:pt x="381" y="479"/>
                  </a:lnTo>
                  <a:lnTo>
                    <a:pt x="422" y="477"/>
                  </a:lnTo>
                  <a:lnTo>
                    <a:pt x="547" y="434"/>
                  </a:lnTo>
                  <a:lnTo>
                    <a:pt x="645" y="404"/>
                  </a:lnTo>
                  <a:lnTo>
                    <a:pt x="721" y="380"/>
                  </a:lnTo>
                  <a:lnTo>
                    <a:pt x="785" y="355"/>
                  </a:lnTo>
                  <a:lnTo>
                    <a:pt x="840" y="318"/>
                  </a:lnTo>
                  <a:lnTo>
                    <a:pt x="896" y="267"/>
                  </a:lnTo>
                  <a:lnTo>
                    <a:pt x="957" y="193"/>
                  </a:lnTo>
                  <a:lnTo>
                    <a:pt x="1035" y="90"/>
                  </a:lnTo>
                  <a:lnTo>
                    <a:pt x="1043" y="81"/>
                  </a:lnTo>
                  <a:lnTo>
                    <a:pt x="1052" y="69"/>
                  </a:lnTo>
                  <a:lnTo>
                    <a:pt x="1061" y="55"/>
                  </a:lnTo>
                  <a:lnTo>
                    <a:pt x="1070" y="41"/>
                  </a:lnTo>
                  <a:lnTo>
                    <a:pt x="1078" y="27"/>
                  </a:lnTo>
                  <a:lnTo>
                    <a:pt x="1087" y="15"/>
                  </a:lnTo>
                  <a:lnTo>
                    <a:pt x="1096" y="5"/>
                  </a:lnTo>
                  <a:lnTo>
                    <a:pt x="1107"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2" name="Freeform 172"/>
            <p:cNvSpPr>
              <a:spLocks/>
            </p:cNvSpPr>
            <p:nvPr/>
          </p:nvSpPr>
          <p:spPr bwMode="auto">
            <a:xfrm>
              <a:off x="784" y="1789"/>
              <a:ext cx="245" cy="226"/>
            </a:xfrm>
            <a:custGeom>
              <a:avLst/>
              <a:gdLst>
                <a:gd name="T0" fmla="*/ 165 w 1129"/>
                <a:gd name="T1" fmla="*/ 151 h 755"/>
                <a:gd name="T2" fmla="*/ 235 w 1129"/>
                <a:gd name="T3" fmla="*/ 166 h 755"/>
                <a:gd name="T4" fmla="*/ 346 w 1129"/>
                <a:gd name="T5" fmla="*/ 161 h 755"/>
                <a:gd name="T6" fmla="*/ 420 w 1129"/>
                <a:gd name="T7" fmla="*/ 285 h 755"/>
                <a:gd name="T8" fmla="*/ 520 w 1129"/>
                <a:gd name="T9" fmla="*/ 264 h 755"/>
                <a:gd name="T10" fmla="*/ 613 w 1129"/>
                <a:gd name="T11" fmla="*/ 265 h 755"/>
                <a:gd name="T12" fmla="*/ 651 w 1129"/>
                <a:gd name="T13" fmla="*/ 300 h 755"/>
                <a:gd name="T14" fmla="*/ 683 w 1129"/>
                <a:gd name="T15" fmla="*/ 319 h 755"/>
                <a:gd name="T16" fmla="*/ 742 w 1129"/>
                <a:gd name="T17" fmla="*/ 288 h 755"/>
                <a:gd name="T18" fmla="*/ 810 w 1129"/>
                <a:gd name="T19" fmla="*/ 244 h 755"/>
                <a:gd name="T20" fmla="*/ 886 w 1129"/>
                <a:gd name="T21" fmla="*/ 233 h 755"/>
                <a:gd name="T22" fmla="*/ 893 w 1129"/>
                <a:gd name="T23" fmla="*/ 293 h 755"/>
                <a:gd name="T24" fmla="*/ 877 w 1129"/>
                <a:gd name="T25" fmla="*/ 344 h 755"/>
                <a:gd name="T26" fmla="*/ 912 w 1129"/>
                <a:gd name="T27" fmla="*/ 382 h 755"/>
                <a:gd name="T28" fmla="*/ 1039 w 1129"/>
                <a:gd name="T29" fmla="*/ 406 h 755"/>
                <a:gd name="T30" fmla="*/ 1119 w 1129"/>
                <a:gd name="T31" fmla="*/ 472 h 755"/>
                <a:gd name="T32" fmla="*/ 1087 w 1129"/>
                <a:gd name="T33" fmla="*/ 569 h 755"/>
                <a:gd name="T34" fmla="*/ 1066 w 1129"/>
                <a:gd name="T35" fmla="*/ 625 h 755"/>
                <a:gd name="T36" fmla="*/ 976 w 1129"/>
                <a:gd name="T37" fmla="*/ 655 h 755"/>
                <a:gd name="T38" fmla="*/ 952 w 1129"/>
                <a:gd name="T39" fmla="*/ 708 h 755"/>
                <a:gd name="T40" fmla="*/ 912 w 1129"/>
                <a:gd name="T41" fmla="*/ 722 h 755"/>
                <a:gd name="T42" fmla="*/ 857 w 1129"/>
                <a:gd name="T43" fmla="*/ 702 h 755"/>
                <a:gd name="T44" fmla="*/ 829 w 1129"/>
                <a:gd name="T45" fmla="*/ 655 h 755"/>
                <a:gd name="T46" fmla="*/ 778 w 1129"/>
                <a:gd name="T47" fmla="*/ 623 h 755"/>
                <a:gd name="T48" fmla="*/ 689 w 1129"/>
                <a:gd name="T49" fmla="*/ 660 h 755"/>
                <a:gd name="T50" fmla="*/ 554 w 1129"/>
                <a:gd name="T51" fmla="*/ 727 h 755"/>
                <a:gd name="T52" fmla="*/ 446 w 1129"/>
                <a:gd name="T53" fmla="*/ 755 h 755"/>
                <a:gd name="T54" fmla="*/ 437 w 1129"/>
                <a:gd name="T55" fmla="*/ 697 h 755"/>
                <a:gd name="T56" fmla="*/ 431 w 1129"/>
                <a:gd name="T57" fmla="*/ 669 h 755"/>
                <a:gd name="T58" fmla="*/ 391 w 1129"/>
                <a:gd name="T59" fmla="*/ 650 h 755"/>
                <a:gd name="T60" fmla="*/ 287 w 1129"/>
                <a:gd name="T61" fmla="*/ 702 h 755"/>
                <a:gd name="T62" fmla="*/ 181 w 1129"/>
                <a:gd name="T63" fmla="*/ 710 h 755"/>
                <a:gd name="T64" fmla="*/ 153 w 1129"/>
                <a:gd name="T65" fmla="*/ 647 h 755"/>
                <a:gd name="T66" fmla="*/ 157 w 1129"/>
                <a:gd name="T67" fmla="*/ 587 h 755"/>
                <a:gd name="T68" fmla="*/ 166 w 1129"/>
                <a:gd name="T69" fmla="*/ 521 h 755"/>
                <a:gd name="T70" fmla="*/ 159 w 1129"/>
                <a:gd name="T71" fmla="*/ 508 h 755"/>
                <a:gd name="T72" fmla="*/ 148 w 1129"/>
                <a:gd name="T73" fmla="*/ 502 h 755"/>
                <a:gd name="T74" fmla="*/ 122 w 1129"/>
                <a:gd name="T75" fmla="*/ 429 h 755"/>
                <a:gd name="T76" fmla="*/ 157 w 1129"/>
                <a:gd name="T77" fmla="*/ 353 h 755"/>
                <a:gd name="T78" fmla="*/ 85 w 1129"/>
                <a:gd name="T79" fmla="*/ 302 h 755"/>
                <a:gd name="T80" fmla="*/ 7 w 1129"/>
                <a:gd name="T81" fmla="*/ 200 h 755"/>
                <a:gd name="T82" fmla="*/ 0 w 1129"/>
                <a:gd name="T83" fmla="*/ 109 h 755"/>
                <a:gd name="T84" fmla="*/ 4 w 1129"/>
                <a:gd name="T85" fmla="*/ 8 h 755"/>
                <a:gd name="T86" fmla="*/ 26 w 1129"/>
                <a:gd name="T87" fmla="*/ 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29" h="755">
                  <a:moveTo>
                    <a:pt x="32" y="0"/>
                  </a:moveTo>
                  <a:lnTo>
                    <a:pt x="112" y="96"/>
                  </a:lnTo>
                  <a:lnTo>
                    <a:pt x="165" y="151"/>
                  </a:lnTo>
                  <a:lnTo>
                    <a:pt x="198" y="175"/>
                  </a:lnTo>
                  <a:lnTo>
                    <a:pt x="219" y="178"/>
                  </a:lnTo>
                  <a:lnTo>
                    <a:pt x="235" y="166"/>
                  </a:lnTo>
                  <a:lnTo>
                    <a:pt x="257" y="154"/>
                  </a:lnTo>
                  <a:lnTo>
                    <a:pt x="290" y="148"/>
                  </a:lnTo>
                  <a:lnTo>
                    <a:pt x="346" y="161"/>
                  </a:lnTo>
                  <a:lnTo>
                    <a:pt x="367" y="229"/>
                  </a:lnTo>
                  <a:lnTo>
                    <a:pt x="392" y="268"/>
                  </a:lnTo>
                  <a:lnTo>
                    <a:pt x="420" y="285"/>
                  </a:lnTo>
                  <a:lnTo>
                    <a:pt x="452" y="287"/>
                  </a:lnTo>
                  <a:lnTo>
                    <a:pt x="484" y="277"/>
                  </a:lnTo>
                  <a:lnTo>
                    <a:pt x="520" y="264"/>
                  </a:lnTo>
                  <a:lnTo>
                    <a:pt x="558" y="253"/>
                  </a:lnTo>
                  <a:lnTo>
                    <a:pt x="599" y="251"/>
                  </a:lnTo>
                  <a:lnTo>
                    <a:pt x="613" y="265"/>
                  </a:lnTo>
                  <a:lnTo>
                    <a:pt x="627" y="280"/>
                  </a:lnTo>
                  <a:lnTo>
                    <a:pt x="639" y="290"/>
                  </a:lnTo>
                  <a:lnTo>
                    <a:pt x="651" y="300"/>
                  </a:lnTo>
                  <a:lnTo>
                    <a:pt x="662" y="307"/>
                  </a:lnTo>
                  <a:lnTo>
                    <a:pt x="672" y="314"/>
                  </a:lnTo>
                  <a:lnTo>
                    <a:pt x="683" y="319"/>
                  </a:lnTo>
                  <a:lnTo>
                    <a:pt x="697" y="323"/>
                  </a:lnTo>
                  <a:lnTo>
                    <a:pt x="720" y="306"/>
                  </a:lnTo>
                  <a:lnTo>
                    <a:pt x="742" y="288"/>
                  </a:lnTo>
                  <a:lnTo>
                    <a:pt x="765" y="271"/>
                  </a:lnTo>
                  <a:lnTo>
                    <a:pt x="787" y="257"/>
                  </a:lnTo>
                  <a:lnTo>
                    <a:pt x="810" y="244"/>
                  </a:lnTo>
                  <a:lnTo>
                    <a:pt x="835" y="236"/>
                  </a:lnTo>
                  <a:lnTo>
                    <a:pt x="859" y="232"/>
                  </a:lnTo>
                  <a:lnTo>
                    <a:pt x="886" y="233"/>
                  </a:lnTo>
                  <a:lnTo>
                    <a:pt x="892" y="255"/>
                  </a:lnTo>
                  <a:lnTo>
                    <a:pt x="895" y="275"/>
                  </a:lnTo>
                  <a:lnTo>
                    <a:pt x="893" y="293"/>
                  </a:lnTo>
                  <a:lnTo>
                    <a:pt x="891" y="312"/>
                  </a:lnTo>
                  <a:lnTo>
                    <a:pt x="883" y="327"/>
                  </a:lnTo>
                  <a:lnTo>
                    <a:pt x="877" y="344"/>
                  </a:lnTo>
                  <a:lnTo>
                    <a:pt x="872" y="359"/>
                  </a:lnTo>
                  <a:lnTo>
                    <a:pt x="868" y="377"/>
                  </a:lnTo>
                  <a:lnTo>
                    <a:pt x="912" y="382"/>
                  </a:lnTo>
                  <a:lnTo>
                    <a:pt x="956" y="387"/>
                  </a:lnTo>
                  <a:lnTo>
                    <a:pt x="998" y="395"/>
                  </a:lnTo>
                  <a:lnTo>
                    <a:pt x="1039" y="406"/>
                  </a:lnTo>
                  <a:lnTo>
                    <a:pt x="1073" y="421"/>
                  </a:lnTo>
                  <a:lnTo>
                    <a:pt x="1100" y="443"/>
                  </a:lnTo>
                  <a:lnTo>
                    <a:pt x="1119" y="472"/>
                  </a:lnTo>
                  <a:lnTo>
                    <a:pt x="1129" y="512"/>
                  </a:lnTo>
                  <a:lnTo>
                    <a:pt x="1102" y="543"/>
                  </a:lnTo>
                  <a:lnTo>
                    <a:pt x="1087" y="569"/>
                  </a:lnTo>
                  <a:lnTo>
                    <a:pt x="1080" y="591"/>
                  </a:lnTo>
                  <a:lnTo>
                    <a:pt x="1076" y="610"/>
                  </a:lnTo>
                  <a:lnTo>
                    <a:pt x="1066" y="625"/>
                  </a:lnTo>
                  <a:lnTo>
                    <a:pt x="1051" y="638"/>
                  </a:lnTo>
                  <a:lnTo>
                    <a:pt x="1022" y="647"/>
                  </a:lnTo>
                  <a:lnTo>
                    <a:pt x="976" y="655"/>
                  </a:lnTo>
                  <a:lnTo>
                    <a:pt x="968" y="678"/>
                  </a:lnTo>
                  <a:lnTo>
                    <a:pt x="961" y="696"/>
                  </a:lnTo>
                  <a:lnTo>
                    <a:pt x="952" y="708"/>
                  </a:lnTo>
                  <a:lnTo>
                    <a:pt x="942" y="717"/>
                  </a:lnTo>
                  <a:lnTo>
                    <a:pt x="927" y="721"/>
                  </a:lnTo>
                  <a:lnTo>
                    <a:pt x="912" y="722"/>
                  </a:lnTo>
                  <a:lnTo>
                    <a:pt x="892" y="721"/>
                  </a:lnTo>
                  <a:lnTo>
                    <a:pt x="868" y="720"/>
                  </a:lnTo>
                  <a:lnTo>
                    <a:pt x="857" y="702"/>
                  </a:lnTo>
                  <a:lnTo>
                    <a:pt x="849" y="685"/>
                  </a:lnTo>
                  <a:lnTo>
                    <a:pt x="840" y="670"/>
                  </a:lnTo>
                  <a:lnTo>
                    <a:pt x="829" y="655"/>
                  </a:lnTo>
                  <a:lnTo>
                    <a:pt x="815" y="642"/>
                  </a:lnTo>
                  <a:lnTo>
                    <a:pt x="799" y="632"/>
                  </a:lnTo>
                  <a:lnTo>
                    <a:pt x="778" y="623"/>
                  </a:lnTo>
                  <a:lnTo>
                    <a:pt x="752" y="620"/>
                  </a:lnTo>
                  <a:lnTo>
                    <a:pt x="724" y="638"/>
                  </a:lnTo>
                  <a:lnTo>
                    <a:pt x="689" y="660"/>
                  </a:lnTo>
                  <a:lnTo>
                    <a:pt x="646" y="683"/>
                  </a:lnTo>
                  <a:lnTo>
                    <a:pt x="601" y="706"/>
                  </a:lnTo>
                  <a:lnTo>
                    <a:pt x="554" y="727"/>
                  </a:lnTo>
                  <a:lnTo>
                    <a:pt x="511" y="743"/>
                  </a:lnTo>
                  <a:lnTo>
                    <a:pt x="473" y="753"/>
                  </a:lnTo>
                  <a:lnTo>
                    <a:pt x="446" y="755"/>
                  </a:lnTo>
                  <a:lnTo>
                    <a:pt x="442" y="730"/>
                  </a:lnTo>
                  <a:lnTo>
                    <a:pt x="440" y="711"/>
                  </a:lnTo>
                  <a:lnTo>
                    <a:pt x="437" y="697"/>
                  </a:lnTo>
                  <a:lnTo>
                    <a:pt x="436" y="686"/>
                  </a:lnTo>
                  <a:lnTo>
                    <a:pt x="434" y="677"/>
                  </a:lnTo>
                  <a:lnTo>
                    <a:pt x="431" y="669"/>
                  </a:lnTo>
                  <a:lnTo>
                    <a:pt x="429" y="658"/>
                  </a:lnTo>
                  <a:lnTo>
                    <a:pt x="427" y="647"/>
                  </a:lnTo>
                  <a:lnTo>
                    <a:pt x="391" y="650"/>
                  </a:lnTo>
                  <a:lnTo>
                    <a:pt x="357" y="664"/>
                  </a:lnTo>
                  <a:lnTo>
                    <a:pt x="321" y="682"/>
                  </a:lnTo>
                  <a:lnTo>
                    <a:pt x="287" y="702"/>
                  </a:lnTo>
                  <a:lnTo>
                    <a:pt x="251" y="716"/>
                  </a:lnTo>
                  <a:lnTo>
                    <a:pt x="217" y="721"/>
                  </a:lnTo>
                  <a:lnTo>
                    <a:pt x="181" y="710"/>
                  </a:lnTo>
                  <a:lnTo>
                    <a:pt x="148" y="683"/>
                  </a:lnTo>
                  <a:lnTo>
                    <a:pt x="150" y="665"/>
                  </a:lnTo>
                  <a:lnTo>
                    <a:pt x="153" y="647"/>
                  </a:lnTo>
                  <a:lnTo>
                    <a:pt x="154" y="627"/>
                  </a:lnTo>
                  <a:lnTo>
                    <a:pt x="156" y="608"/>
                  </a:lnTo>
                  <a:lnTo>
                    <a:pt x="157" y="587"/>
                  </a:lnTo>
                  <a:lnTo>
                    <a:pt x="160" y="567"/>
                  </a:lnTo>
                  <a:lnTo>
                    <a:pt x="162" y="544"/>
                  </a:lnTo>
                  <a:lnTo>
                    <a:pt x="166" y="521"/>
                  </a:lnTo>
                  <a:lnTo>
                    <a:pt x="160" y="514"/>
                  </a:lnTo>
                  <a:lnTo>
                    <a:pt x="159" y="511"/>
                  </a:lnTo>
                  <a:lnTo>
                    <a:pt x="159" y="508"/>
                  </a:lnTo>
                  <a:lnTo>
                    <a:pt x="159" y="507"/>
                  </a:lnTo>
                  <a:lnTo>
                    <a:pt x="155" y="505"/>
                  </a:lnTo>
                  <a:lnTo>
                    <a:pt x="148" y="502"/>
                  </a:lnTo>
                  <a:lnTo>
                    <a:pt x="134" y="498"/>
                  </a:lnTo>
                  <a:lnTo>
                    <a:pt x="112" y="494"/>
                  </a:lnTo>
                  <a:lnTo>
                    <a:pt x="122" y="429"/>
                  </a:lnTo>
                  <a:lnTo>
                    <a:pt x="136" y="390"/>
                  </a:lnTo>
                  <a:lnTo>
                    <a:pt x="150" y="366"/>
                  </a:lnTo>
                  <a:lnTo>
                    <a:pt x="157" y="353"/>
                  </a:lnTo>
                  <a:lnTo>
                    <a:pt x="152" y="342"/>
                  </a:lnTo>
                  <a:lnTo>
                    <a:pt x="130" y="328"/>
                  </a:lnTo>
                  <a:lnTo>
                    <a:pt x="85" y="302"/>
                  </a:lnTo>
                  <a:lnTo>
                    <a:pt x="14" y="261"/>
                  </a:lnTo>
                  <a:lnTo>
                    <a:pt x="10" y="229"/>
                  </a:lnTo>
                  <a:lnTo>
                    <a:pt x="7" y="200"/>
                  </a:lnTo>
                  <a:lnTo>
                    <a:pt x="3" y="170"/>
                  </a:lnTo>
                  <a:lnTo>
                    <a:pt x="2" y="141"/>
                  </a:lnTo>
                  <a:lnTo>
                    <a:pt x="0" y="109"/>
                  </a:lnTo>
                  <a:lnTo>
                    <a:pt x="0" y="78"/>
                  </a:lnTo>
                  <a:lnTo>
                    <a:pt x="1" y="43"/>
                  </a:lnTo>
                  <a:lnTo>
                    <a:pt x="4" y="8"/>
                  </a:lnTo>
                  <a:lnTo>
                    <a:pt x="14" y="2"/>
                  </a:lnTo>
                  <a:lnTo>
                    <a:pt x="21" y="0"/>
                  </a:lnTo>
                  <a:lnTo>
                    <a:pt x="26" y="0"/>
                  </a:lnTo>
                  <a:lnTo>
                    <a:pt x="32"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3" name="Freeform 173"/>
            <p:cNvSpPr>
              <a:spLocks/>
            </p:cNvSpPr>
            <p:nvPr/>
          </p:nvSpPr>
          <p:spPr bwMode="auto">
            <a:xfrm>
              <a:off x="728" y="1787"/>
              <a:ext cx="39" cy="314"/>
            </a:xfrm>
            <a:custGeom>
              <a:avLst/>
              <a:gdLst>
                <a:gd name="T0" fmla="*/ 183 w 183"/>
                <a:gd name="T1" fmla="*/ 0 h 1053"/>
                <a:gd name="T2" fmla="*/ 182 w 183"/>
                <a:gd name="T3" fmla="*/ 109 h 1053"/>
                <a:gd name="T4" fmla="*/ 182 w 183"/>
                <a:gd name="T5" fmla="*/ 193 h 1053"/>
                <a:gd name="T6" fmla="*/ 182 w 183"/>
                <a:gd name="T7" fmla="*/ 257 h 1053"/>
                <a:gd name="T8" fmla="*/ 182 w 183"/>
                <a:gd name="T9" fmla="*/ 308 h 1053"/>
                <a:gd name="T10" fmla="*/ 179 w 183"/>
                <a:gd name="T11" fmla="*/ 348 h 1053"/>
                <a:gd name="T12" fmla="*/ 178 w 183"/>
                <a:gd name="T13" fmla="*/ 384 h 1053"/>
                <a:gd name="T14" fmla="*/ 176 w 183"/>
                <a:gd name="T15" fmla="*/ 422 h 1053"/>
                <a:gd name="T16" fmla="*/ 173 w 183"/>
                <a:gd name="T17" fmla="*/ 469 h 1053"/>
                <a:gd name="T18" fmla="*/ 125 w 183"/>
                <a:gd name="T19" fmla="*/ 572 h 1053"/>
                <a:gd name="T20" fmla="*/ 97 w 183"/>
                <a:gd name="T21" fmla="*/ 655 h 1053"/>
                <a:gd name="T22" fmla="*/ 87 w 183"/>
                <a:gd name="T23" fmla="*/ 720 h 1053"/>
                <a:gd name="T24" fmla="*/ 90 w 183"/>
                <a:gd name="T25" fmla="*/ 778 h 1053"/>
                <a:gd name="T26" fmla="*/ 99 w 183"/>
                <a:gd name="T27" fmla="*/ 830 h 1053"/>
                <a:gd name="T28" fmla="*/ 112 w 183"/>
                <a:gd name="T29" fmla="*/ 887 h 1053"/>
                <a:gd name="T30" fmla="*/ 122 w 183"/>
                <a:gd name="T31" fmla="*/ 952 h 1053"/>
                <a:gd name="T32" fmla="*/ 128 w 183"/>
                <a:gd name="T33" fmla="*/ 1034 h 1053"/>
                <a:gd name="T34" fmla="*/ 125 w 183"/>
                <a:gd name="T35" fmla="*/ 1039 h 1053"/>
                <a:gd name="T36" fmla="*/ 118 w 183"/>
                <a:gd name="T37" fmla="*/ 1040 h 1053"/>
                <a:gd name="T38" fmla="*/ 107 w 183"/>
                <a:gd name="T39" fmla="*/ 1040 h 1053"/>
                <a:gd name="T40" fmla="*/ 95 w 183"/>
                <a:gd name="T41" fmla="*/ 1040 h 1053"/>
                <a:gd name="T42" fmla="*/ 82 w 183"/>
                <a:gd name="T43" fmla="*/ 1039 h 1053"/>
                <a:gd name="T44" fmla="*/ 70 w 183"/>
                <a:gd name="T45" fmla="*/ 1040 h 1053"/>
                <a:gd name="T46" fmla="*/ 61 w 183"/>
                <a:gd name="T47" fmla="*/ 1045 h 1053"/>
                <a:gd name="T48" fmla="*/ 56 w 183"/>
                <a:gd name="T49" fmla="*/ 1053 h 1053"/>
                <a:gd name="T50" fmla="*/ 25 w 183"/>
                <a:gd name="T51" fmla="*/ 1015 h 1053"/>
                <a:gd name="T52" fmla="*/ 8 w 183"/>
                <a:gd name="T53" fmla="*/ 922 h 1053"/>
                <a:gd name="T54" fmla="*/ 0 w 183"/>
                <a:gd name="T55" fmla="*/ 786 h 1053"/>
                <a:gd name="T56" fmla="*/ 1 w 183"/>
                <a:gd name="T57" fmla="*/ 630 h 1053"/>
                <a:gd name="T58" fmla="*/ 6 w 183"/>
                <a:gd name="T59" fmla="*/ 466 h 1053"/>
                <a:gd name="T60" fmla="*/ 16 w 183"/>
                <a:gd name="T61" fmla="*/ 313 h 1053"/>
                <a:gd name="T62" fmla="*/ 24 w 183"/>
                <a:gd name="T63" fmla="*/ 189 h 1053"/>
                <a:gd name="T64" fmla="*/ 30 w 183"/>
                <a:gd name="T65" fmla="*/ 108 h 1053"/>
                <a:gd name="T66" fmla="*/ 35 w 183"/>
                <a:gd name="T67" fmla="*/ 104 h 1053"/>
                <a:gd name="T68" fmla="*/ 40 w 183"/>
                <a:gd name="T69" fmla="*/ 102 h 1053"/>
                <a:gd name="T70" fmla="*/ 45 w 183"/>
                <a:gd name="T71" fmla="*/ 100 h 1053"/>
                <a:gd name="T72" fmla="*/ 54 w 183"/>
                <a:gd name="T73" fmla="*/ 99 h 1053"/>
                <a:gd name="T74" fmla="*/ 63 w 183"/>
                <a:gd name="T75" fmla="*/ 96 h 1053"/>
                <a:gd name="T76" fmla="*/ 77 w 183"/>
                <a:gd name="T77" fmla="*/ 95 h 1053"/>
                <a:gd name="T78" fmla="*/ 95 w 183"/>
                <a:gd name="T79" fmla="*/ 93 h 1053"/>
                <a:gd name="T80" fmla="*/ 120 w 183"/>
                <a:gd name="T81" fmla="*/ 90 h 1053"/>
                <a:gd name="T82" fmla="*/ 134 w 183"/>
                <a:gd name="T83" fmla="*/ 72 h 1053"/>
                <a:gd name="T84" fmla="*/ 146 w 183"/>
                <a:gd name="T85" fmla="*/ 58 h 1053"/>
                <a:gd name="T86" fmla="*/ 156 w 183"/>
                <a:gd name="T87" fmla="*/ 43 h 1053"/>
                <a:gd name="T88" fmla="*/ 164 w 183"/>
                <a:gd name="T89" fmla="*/ 31 h 1053"/>
                <a:gd name="T90" fmla="*/ 170 w 183"/>
                <a:gd name="T91" fmla="*/ 19 h 1053"/>
                <a:gd name="T92" fmla="*/ 175 w 183"/>
                <a:gd name="T93" fmla="*/ 11 h 1053"/>
                <a:gd name="T94" fmla="*/ 178 w 183"/>
                <a:gd name="T95" fmla="*/ 4 h 1053"/>
                <a:gd name="T96" fmla="*/ 183 w 183"/>
                <a:gd name="T97" fmla="*/ 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 h="1053">
                  <a:moveTo>
                    <a:pt x="183" y="0"/>
                  </a:moveTo>
                  <a:lnTo>
                    <a:pt x="182" y="109"/>
                  </a:lnTo>
                  <a:lnTo>
                    <a:pt x="182" y="193"/>
                  </a:lnTo>
                  <a:lnTo>
                    <a:pt x="182" y="257"/>
                  </a:lnTo>
                  <a:lnTo>
                    <a:pt x="182" y="308"/>
                  </a:lnTo>
                  <a:lnTo>
                    <a:pt x="179" y="348"/>
                  </a:lnTo>
                  <a:lnTo>
                    <a:pt x="178" y="384"/>
                  </a:lnTo>
                  <a:lnTo>
                    <a:pt x="176" y="422"/>
                  </a:lnTo>
                  <a:lnTo>
                    <a:pt x="173" y="469"/>
                  </a:lnTo>
                  <a:lnTo>
                    <a:pt x="125" y="572"/>
                  </a:lnTo>
                  <a:lnTo>
                    <a:pt x="97" y="655"/>
                  </a:lnTo>
                  <a:lnTo>
                    <a:pt x="87" y="720"/>
                  </a:lnTo>
                  <a:lnTo>
                    <a:pt x="90" y="778"/>
                  </a:lnTo>
                  <a:lnTo>
                    <a:pt x="99" y="830"/>
                  </a:lnTo>
                  <a:lnTo>
                    <a:pt x="112" y="887"/>
                  </a:lnTo>
                  <a:lnTo>
                    <a:pt x="122" y="952"/>
                  </a:lnTo>
                  <a:lnTo>
                    <a:pt x="128" y="1034"/>
                  </a:lnTo>
                  <a:lnTo>
                    <a:pt x="125" y="1039"/>
                  </a:lnTo>
                  <a:lnTo>
                    <a:pt x="118" y="1040"/>
                  </a:lnTo>
                  <a:lnTo>
                    <a:pt x="107" y="1040"/>
                  </a:lnTo>
                  <a:lnTo>
                    <a:pt x="95" y="1040"/>
                  </a:lnTo>
                  <a:lnTo>
                    <a:pt x="82" y="1039"/>
                  </a:lnTo>
                  <a:lnTo>
                    <a:pt x="70" y="1040"/>
                  </a:lnTo>
                  <a:lnTo>
                    <a:pt x="61" y="1045"/>
                  </a:lnTo>
                  <a:lnTo>
                    <a:pt x="56" y="1053"/>
                  </a:lnTo>
                  <a:lnTo>
                    <a:pt x="25" y="1015"/>
                  </a:lnTo>
                  <a:lnTo>
                    <a:pt x="8" y="922"/>
                  </a:lnTo>
                  <a:lnTo>
                    <a:pt x="0" y="786"/>
                  </a:lnTo>
                  <a:lnTo>
                    <a:pt x="1" y="630"/>
                  </a:lnTo>
                  <a:lnTo>
                    <a:pt x="6" y="466"/>
                  </a:lnTo>
                  <a:lnTo>
                    <a:pt x="16" y="313"/>
                  </a:lnTo>
                  <a:lnTo>
                    <a:pt x="24" y="189"/>
                  </a:lnTo>
                  <a:lnTo>
                    <a:pt x="30" y="108"/>
                  </a:lnTo>
                  <a:lnTo>
                    <a:pt x="35" y="104"/>
                  </a:lnTo>
                  <a:lnTo>
                    <a:pt x="40" y="102"/>
                  </a:lnTo>
                  <a:lnTo>
                    <a:pt x="45" y="100"/>
                  </a:lnTo>
                  <a:lnTo>
                    <a:pt x="54" y="99"/>
                  </a:lnTo>
                  <a:lnTo>
                    <a:pt x="63" y="96"/>
                  </a:lnTo>
                  <a:lnTo>
                    <a:pt x="77" y="95"/>
                  </a:lnTo>
                  <a:lnTo>
                    <a:pt x="95" y="93"/>
                  </a:lnTo>
                  <a:lnTo>
                    <a:pt x="120" y="90"/>
                  </a:lnTo>
                  <a:lnTo>
                    <a:pt x="134" y="72"/>
                  </a:lnTo>
                  <a:lnTo>
                    <a:pt x="146" y="58"/>
                  </a:lnTo>
                  <a:lnTo>
                    <a:pt x="156" y="43"/>
                  </a:lnTo>
                  <a:lnTo>
                    <a:pt x="164" y="31"/>
                  </a:lnTo>
                  <a:lnTo>
                    <a:pt x="170" y="19"/>
                  </a:lnTo>
                  <a:lnTo>
                    <a:pt x="175" y="11"/>
                  </a:lnTo>
                  <a:lnTo>
                    <a:pt x="178" y="4"/>
                  </a:lnTo>
                  <a:lnTo>
                    <a:pt x="18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4" name="Freeform 174"/>
            <p:cNvSpPr>
              <a:spLocks/>
            </p:cNvSpPr>
            <p:nvPr/>
          </p:nvSpPr>
          <p:spPr bwMode="auto">
            <a:xfrm>
              <a:off x="752" y="1951"/>
              <a:ext cx="281" cy="173"/>
            </a:xfrm>
            <a:custGeom>
              <a:avLst/>
              <a:gdLst>
                <a:gd name="T0" fmla="*/ 249 w 1297"/>
                <a:gd name="T1" fmla="*/ 112 h 580"/>
                <a:gd name="T2" fmla="*/ 322 w 1297"/>
                <a:gd name="T3" fmla="*/ 209 h 580"/>
                <a:gd name="T4" fmla="*/ 393 w 1297"/>
                <a:gd name="T5" fmla="*/ 198 h 580"/>
                <a:gd name="T6" fmla="*/ 491 w 1297"/>
                <a:gd name="T7" fmla="*/ 154 h 580"/>
                <a:gd name="T8" fmla="*/ 559 w 1297"/>
                <a:gd name="T9" fmla="*/ 167 h 580"/>
                <a:gd name="T10" fmla="*/ 563 w 1297"/>
                <a:gd name="T11" fmla="*/ 204 h 580"/>
                <a:gd name="T12" fmla="*/ 573 w 1297"/>
                <a:gd name="T13" fmla="*/ 229 h 580"/>
                <a:gd name="T14" fmla="*/ 591 w 1297"/>
                <a:gd name="T15" fmla="*/ 250 h 580"/>
                <a:gd name="T16" fmla="*/ 643 w 1297"/>
                <a:gd name="T17" fmla="*/ 255 h 580"/>
                <a:gd name="T18" fmla="*/ 708 w 1297"/>
                <a:gd name="T19" fmla="*/ 227 h 580"/>
                <a:gd name="T20" fmla="*/ 764 w 1297"/>
                <a:gd name="T21" fmla="*/ 190 h 580"/>
                <a:gd name="T22" fmla="*/ 827 w 1297"/>
                <a:gd name="T23" fmla="*/ 169 h 580"/>
                <a:gd name="T24" fmla="*/ 888 w 1297"/>
                <a:gd name="T25" fmla="*/ 228 h 580"/>
                <a:gd name="T26" fmla="*/ 895 w 1297"/>
                <a:gd name="T27" fmla="*/ 292 h 580"/>
                <a:gd name="T28" fmla="*/ 904 w 1297"/>
                <a:gd name="T29" fmla="*/ 313 h 580"/>
                <a:gd name="T30" fmla="*/ 980 w 1297"/>
                <a:gd name="T31" fmla="*/ 318 h 580"/>
                <a:gd name="T32" fmla="*/ 1069 w 1297"/>
                <a:gd name="T33" fmla="*/ 339 h 580"/>
                <a:gd name="T34" fmla="*/ 1083 w 1297"/>
                <a:gd name="T35" fmla="*/ 370 h 580"/>
                <a:gd name="T36" fmla="*/ 1097 w 1297"/>
                <a:gd name="T37" fmla="*/ 396 h 580"/>
                <a:gd name="T38" fmla="*/ 1115 w 1297"/>
                <a:gd name="T39" fmla="*/ 420 h 580"/>
                <a:gd name="T40" fmla="*/ 1151 w 1297"/>
                <a:gd name="T41" fmla="*/ 433 h 580"/>
                <a:gd name="T42" fmla="*/ 1198 w 1297"/>
                <a:gd name="T43" fmla="*/ 428 h 580"/>
                <a:gd name="T44" fmla="*/ 1241 w 1297"/>
                <a:gd name="T45" fmla="*/ 421 h 580"/>
                <a:gd name="T46" fmla="*/ 1278 w 1297"/>
                <a:gd name="T47" fmla="*/ 414 h 580"/>
                <a:gd name="T48" fmla="*/ 1272 w 1297"/>
                <a:gd name="T49" fmla="*/ 469 h 580"/>
                <a:gd name="T50" fmla="*/ 1205 w 1297"/>
                <a:gd name="T51" fmla="*/ 509 h 580"/>
                <a:gd name="T52" fmla="*/ 1122 w 1297"/>
                <a:gd name="T53" fmla="*/ 491 h 580"/>
                <a:gd name="T54" fmla="*/ 1029 w 1297"/>
                <a:gd name="T55" fmla="*/ 458 h 580"/>
                <a:gd name="T56" fmla="*/ 937 w 1297"/>
                <a:gd name="T57" fmla="*/ 465 h 580"/>
                <a:gd name="T58" fmla="*/ 852 w 1297"/>
                <a:gd name="T59" fmla="*/ 420 h 580"/>
                <a:gd name="T60" fmla="*/ 765 w 1297"/>
                <a:gd name="T61" fmla="*/ 370 h 580"/>
                <a:gd name="T62" fmla="*/ 676 w 1297"/>
                <a:gd name="T63" fmla="*/ 440 h 580"/>
                <a:gd name="T64" fmla="*/ 621 w 1297"/>
                <a:gd name="T65" fmla="*/ 562 h 580"/>
                <a:gd name="T66" fmla="*/ 608 w 1297"/>
                <a:gd name="T67" fmla="*/ 570 h 580"/>
                <a:gd name="T68" fmla="*/ 598 w 1297"/>
                <a:gd name="T69" fmla="*/ 571 h 580"/>
                <a:gd name="T70" fmla="*/ 584 w 1297"/>
                <a:gd name="T71" fmla="*/ 568 h 580"/>
                <a:gd name="T72" fmla="*/ 540 w 1297"/>
                <a:gd name="T73" fmla="*/ 523 h 580"/>
                <a:gd name="T74" fmla="*/ 471 w 1297"/>
                <a:gd name="T75" fmla="*/ 445 h 580"/>
                <a:gd name="T76" fmla="*/ 400 w 1297"/>
                <a:gd name="T77" fmla="*/ 414 h 580"/>
                <a:gd name="T78" fmla="*/ 318 w 1297"/>
                <a:gd name="T79" fmla="*/ 482 h 580"/>
                <a:gd name="T80" fmla="*/ 258 w 1297"/>
                <a:gd name="T81" fmla="*/ 568 h 580"/>
                <a:gd name="T82" fmla="*/ 240 w 1297"/>
                <a:gd name="T83" fmla="*/ 577 h 580"/>
                <a:gd name="T84" fmla="*/ 230 w 1297"/>
                <a:gd name="T85" fmla="*/ 579 h 580"/>
                <a:gd name="T86" fmla="*/ 227 w 1297"/>
                <a:gd name="T87" fmla="*/ 561 h 580"/>
                <a:gd name="T88" fmla="*/ 205 w 1297"/>
                <a:gd name="T89" fmla="*/ 535 h 580"/>
                <a:gd name="T90" fmla="*/ 165 w 1297"/>
                <a:gd name="T91" fmla="*/ 528 h 580"/>
                <a:gd name="T92" fmla="*/ 124 w 1297"/>
                <a:gd name="T93" fmla="*/ 520 h 580"/>
                <a:gd name="T94" fmla="*/ 83 w 1297"/>
                <a:gd name="T95" fmla="*/ 509 h 580"/>
                <a:gd name="T96" fmla="*/ 66 w 1297"/>
                <a:gd name="T97" fmla="*/ 490 h 580"/>
                <a:gd name="T98" fmla="*/ 58 w 1297"/>
                <a:gd name="T99" fmla="*/ 452 h 580"/>
                <a:gd name="T100" fmla="*/ 47 w 1297"/>
                <a:gd name="T101" fmla="*/ 409 h 580"/>
                <a:gd name="T102" fmla="*/ 37 w 1297"/>
                <a:gd name="T103" fmla="*/ 371 h 580"/>
                <a:gd name="T104" fmla="*/ 41 w 1297"/>
                <a:gd name="T105" fmla="*/ 317 h 580"/>
                <a:gd name="T106" fmla="*/ 12 w 1297"/>
                <a:gd name="T107" fmla="*/ 198 h 580"/>
                <a:gd name="T108" fmla="*/ 3 w 1297"/>
                <a:gd name="T109" fmla="*/ 77 h 580"/>
                <a:gd name="T110" fmla="*/ 95 w 1297"/>
                <a:gd name="T111" fmla="*/ 3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7" h="580">
                  <a:moveTo>
                    <a:pt x="208" y="0"/>
                  </a:moveTo>
                  <a:lnTo>
                    <a:pt x="249" y="112"/>
                  </a:lnTo>
                  <a:lnTo>
                    <a:pt x="287" y="178"/>
                  </a:lnTo>
                  <a:lnTo>
                    <a:pt x="322" y="209"/>
                  </a:lnTo>
                  <a:lnTo>
                    <a:pt x="356" y="214"/>
                  </a:lnTo>
                  <a:lnTo>
                    <a:pt x="393" y="198"/>
                  </a:lnTo>
                  <a:lnTo>
                    <a:pt x="438" y="177"/>
                  </a:lnTo>
                  <a:lnTo>
                    <a:pt x="491" y="154"/>
                  </a:lnTo>
                  <a:lnTo>
                    <a:pt x="559" y="144"/>
                  </a:lnTo>
                  <a:lnTo>
                    <a:pt x="559" y="167"/>
                  </a:lnTo>
                  <a:lnTo>
                    <a:pt x="560" y="188"/>
                  </a:lnTo>
                  <a:lnTo>
                    <a:pt x="563" y="204"/>
                  </a:lnTo>
                  <a:lnTo>
                    <a:pt x="567" y="218"/>
                  </a:lnTo>
                  <a:lnTo>
                    <a:pt x="573" y="229"/>
                  </a:lnTo>
                  <a:lnTo>
                    <a:pt x="581" y="241"/>
                  </a:lnTo>
                  <a:lnTo>
                    <a:pt x="591" y="250"/>
                  </a:lnTo>
                  <a:lnTo>
                    <a:pt x="604" y="261"/>
                  </a:lnTo>
                  <a:lnTo>
                    <a:pt x="643" y="255"/>
                  </a:lnTo>
                  <a:lnTo>
                    <a:pt x="678" y="243"/>
                  </a:lnTo>
                  <a:lnTo>
                    <a:pt x="708" y="227"/>
                  </a:lnTo>
                  <a:lnTo>
                    <a:pt x="738" y="209"/>
                  </a:lnTo>
                  <a:lnTo>
                    <a:pt x="764" y="190"/>
                  </a:lnTo>
                  <a:lnTo>
                    <a:pt x="794" y="177"/>
                  </a:lnTo>
                  <a:lnTo>
                    <a:pt x="827" y="169"/>
                  </a:lnTo>
                  <a:lnTo>
                    <a:pt x="865" y="171"/>
                  </a:lnTo>
                  <a:lnTo>
                    <a:pt x="888" y="228"/>
                  </a:lnTo>
                  <a:lnTo>
                    <a:pt x="896" y="267"/>
                  </a:lnTo>
                  <a:lnTo>
                    <a:pt x="895" y="292"/>
                  </a:lnTo>
                  <a:lnTo>
                    <a:pt x="896" y="307"/>
                  </a:lnTo>
                  <a:lnTo>
                    <a:pt x="904" y="313"/>
                  </a:lnTo>
                  <a:lnTo>
                    <a:pt x="930" y="317"/>
                  </a:lnTo>
                  <a:lnTo>
                    <a:pt x="980" y="318"/>
                  </a:lnTo>
                  <a:lnTo>
                    <a:pt x="1063" y="324"/>
                  </a:lnTo>
                  <a:lnTo>
                    <a:pt x="1069" y="339"/>
                  </a:lnTo>
                  <a:lnTo>
                    <a:pt x="1076" y="356"/>
                  </a:lnTo>
                  <a:lnTo>
                    <a:pt x="1083" y="370"/>
                  </a:lnTo>
                  <a:lnTo>
                    <a:pt x="1090" y="385"/>
                  </a:lnTo>
                  <a:lnTo>
                    <a:pt x="1097" y="396"/>
                  </a:lnTo>
                  <a:lnTo>
                    <a:pt x="1106" y="409"/>
                  </a:lnTo>
                  <a:lnTo>
                    <a:pt x="1115" y="420"/>
                  </a:lnTo>
                  <a:lnTo>
                    <a:pt x="1126" y="432"/>
                  </a:lnTo>
                  <a:lnTo>
                    <a:pt x="1151" y="433"/>
                  </a:lnTo>
                  <a:lnTo>
                    <a:pt x="1176" y="432"/>
                  </a:lnTo>
                  <a:lnTo>
                    <a:pt x="1198" y="428"/>
                  </a:lnTo>
                  <a:lnTo>
                    <a:pt x="1221" y="426"/>
                  </a:lnTo>
                  <a:lnTo>
                    <a:pt x="1241" y="421"/>
                  </a:lnTo>
                  <a:lnTo>
                    <a:pt x="1260" y="418"/>
                  </a:lnTo>
                  <a:lnTo>
                    <a:pt x="1278" y="414"/>
                  </a:lnTo>
                  <a:lnTo>
                    <a:pt x="1297" y="414"/>
                  </a:lnTo>
                  <a:lnTo>
                    <a:pt x="1272" y="469"/>
                  </a:lnTo>
                  <a:lnTo>
                    <a:pt x="1242" y="500"/>
                  </a:lnTo>
                  <a:lnTo>
                    <a:pt x="1205" y="509"/>
                  </a:lnTo>
                  <a:lnTo>
                    <a:pt x="1166" y="505"/>
                  </a:lnTo>
                  <a:lnTo>
                    <a:pt x="1122" y="491"/>
                  </a:lnTo>
                  <a:lnTo>
                    <a:pt x="1076" y="473"/>
                  </a:lnTo>
                  <a:lnTo>
                    <a:pt x="1029" y="458"/>
                  </a:lnTo>
                  <a:lnTo>
                    <a:pt x="982" y="450"/>
                  </a:lnTo>
                  <a:lnTo>
                    <a:pt x="937" y="465"/>
                  </a:lnTo>
                  <a:lnTo>
                    <a:pt x="895" y="451"/>
                  </a:lnTo>
                  <a:lnTo>
                    <a:pt x="852" y="420"/>
                  </a:lnTo>
                  <a:lnTo>
                    <a:pt x="809" y="389"/>
                  </a:lnTo>
                  <a:lnTo>
                    <a:pt x="765" y="370"/>
                  </a:lnTo>
                  <a:lnTo>
                    <a:pt x="721" y="383"/>
                  </a:lnTo>
                  <a:lnTo>
                    <a:pt x="676" y="440"/>
                  </a:lnTo>
                  <a:lnTo>
                    <a:pt x="631" y="558"/>
                  </a:lnTo>
                  <a:lnTo>
                    <a:pt x="621" y="562"/>
                  </a:lnTo>
                  <a:lnTo>
                    <a:pt x="614" y="567"/>
                  </a:lnTo>
                  <a:lnTo>
                    <a:pt x="608" y="570"/>
                  </a:lnTo>
                  <a:lnTo>
                    <a:pt x="604" y="572"/>
                  </a:lnTo>
                  <a:lnTo>
                    <a:pt x="598" y="571"/>
                  </a:lnTo>
                  <a:lnTo>
                    <a:pt x="592" y="571"/>
                  </a:lnTo>
                  <a:lnTo>
                    <a:pt x="584" y="568"/>
                  </a:lnTo>
                  <a:lnTo>
                    <a:pt x="577" y="567"/>
                  </a:lnTo>
                  <a:lnTo>
                    <a:pt x="540" y="523"/>
                  </a:lnTo>
                  <a:lnTo>
                    <a:pt x="506" y="482"/>
                  </a:lnTo>
                  <a:lnTo>
                    <a:pt x="471" y="445"/>
                  </a:lnTo>
                  <a:lnTo>
                    <a:pt x="437" y="421"/>
                  </a:lnTo>
                  <a:lnTo>
                    <a:pt x="400" y="414"/>
                  </a:lnTo>
                  <a:lnTo>
                    <a:pt x="361" y="433"/>
                  </a:lnTo>
                  <a:lnTo>
                    <a:pt x="318" y="482"/>
                  </a:lnTo>
                  <a:lnTo>
                    <a:pt x="272" y="567"/>
                  </a:lnTo>
                  <a:lnTo>
                    <a:pt x="258" y="568"/>
                  </a:lnTo>
                  <a:lnTo>
                    <a:pt x="248" y="572"/>
                  </a:lnTo>
                  <a:lnTo>
                    <a:pt x="240" y="577"/>
                  </a:lnTo>
                  <a:lnTo>
                    <a:pt x="235" y="580"/>
                  </a:lnTo>
                  <a:lnTo>
                    <a:pt x="230" y="579"/>
                  </a:lnTo>
                  <a:lnTo>
                    <a:pt x="228" y="574"/>
                  </a:lnTo>
                  <a:lnTo>
                    <a:pt x="227" y="561"/>
                  </a:lnTo>
                  <a:lnTo>
                    <a:pt x="227" y="540"/>
                  </a:lnTo>
                  <a:lnTo>
                    <a:pt x="205" y="535"/>
                  </a:lnTo>
                  <a:lnTo>
                    <a:pt x="185" y="532"/>
                  </a:lnTo>
                  <a:lnTo>
                    <a:pt x="165" y="528"/>
                  </a:lnTo>
                  <a:lnTo>
                    <a:pt x="145" y="524"/>
                  </a:lnTo>
                  <a:lnTo>
                    <a:pt x="124" y="520"/>
                  </a:lnTo>
                  <a:lnTo>
                    <a:pt x="105" y="515"/>
                  </a:lnTo>
                  <a:lnTo>
                    <a:pt x="83" y="509"/>
                  </a:lnTo>
                  <a:lnTo>
                    <a:pt x="64" y="504"/>
                  </a:lnTo>
                  <a:lnTo>
                    <a:pt x="66" y="490"/>
                  </a:lnTo>
                  <a:lnTo>
                    <a:pt x="63" y="473"/>
                  </a:lnTo>
                  <a:lnTo>
                    <a:pt x="58" y="452"/>
                  </a:lnTo>
                  <a:lnTo>
                    <a:pt x="54" y="432"/>
                  </a:lnTo>
                  <a:lnTo>
                    <a:pt x="47" y="409"/>
                  </a:lnTo>
                  <a:lnTo>
                    <a:pt x="42" y="389"/>
                  </a:lnTo>
                  <a:lnTo>
                    <a:pt x="37" y="371"/>
                  </a:lnTo>
                  <a:lnTo>
                    <a:pt x="37" y="360"/>
                  </a:lnTo>
                  <a:lnTo>
                    <a:pt x="41" y="317"/>
                  </a:lnTo>
                  <a:lnTo>
                    <a:pt x="30" y="261"/>
                  </a:lnTo>
                  <a:lnTo>
                    <a:pt x="12" y="198"/>
                  </a:lnTo>
                  <a:lnTo>
                    <a:pt x="0" y="135"/>
                  </a:lnTo>
                  <a:lnTo>
                    <a:pt x="3" y="77"/>
                  </a:lnTo>
                  <a:lnTo>
                    <a:pt x="31" y="31"/>
                  </a:lnTo>
                  <a:lnTo>
                    <a:pt x="95" y="3"/>
                  </a:lnTo>
                  <a:lnTo>
                    <a:pt x="208"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5" name="Freeform 175"/>
            <p:cNvSpPr>
              <a:spLocks/>
            </p:cNvSpPr>
            <p:nvPr/>
          </p:nvSpPr>
          <p:spPr bwMode="auto">
            <a:xfrm>
              <a:off x="520" y="1959"/>
              <a:ext cx="204" cy="215"/>
            </a:xfrm>
            <a:custGeom>
              <a:avLst/>
              <a:gdLst>
                <a:gd name="T0" fmla="*/ 931 w 943"/>
                <a:gd name="T1" fmla="*/ 80 h 718"/>
                <a:gd name="T2" fmla="*/ 934 w 943"/>
                <a:gd name="T3" fmla="*/ 213 h 718"/>
                <a:gd name="T4" fmla="*/ 940 w 943"/>
                <a:gd name="T5" fmla="*/ 320 h 718"/>
                <a:gd name="T6" fmla="*/ 943 w 943"/>
                <a:gd name="T7" fmla="*/ 416 h 718"/>
                <a:gd name="T8" fmla="*/ 924 w 943"/>
                <a:gd name="T9" fmla="*/ 496 h 718"/>
                <a:gd name="T10" fmla="*/ 888 w 943"/>
                <a:gd name="T11" fmla="*/ 561 h 718"/>
                <a:gd name="T12" fmla="*/ 861 w 943"/>
                <a:gd name="T13" fmla="*/ 623 h 718"/>
                <a:gd name="T14" fmla="*/ 849 w 943"/>
                <a:gd name="T15" fmla="*/ 686 h 718"/>
                <a:gd name="T16" fmla="*/ 835 w 943"/>
                <a:gd name="T17" fmla="*/ 710 h 718"/>
                <a:gd name="T18" fmla="*/ 774 w 943"/>
                <a:gd name="T19" fmla="*/ 677 h 718"/>
                <a:gd name="T20" fmla="*/ 697 w 943"/>
                <a:gd name="T21" fmla="*/ 628 h 718"/>
                <a:gd name="T22" fmla="*/ 631 w 943"/>
                <a:gd name="T23" fmla="*/ 577 h 718"/>
                <a:gd name="T24" fmla="*/ 601 w 943"/>
                <a:gd name="T25" fmla="*/ 557 h 718"/>
                <a:gd name="T26" fmla="*/ 582 w 943"/>
                <a:gd name="T27" fmla="*/ 557 h 718"/>
                <a:gd name="T28" fmla="*/ 562 w 943"/>
                <a:gd name="T29" fmla="*/ 559 h 718"/>
                <a:gd name="T30" fmla="*/ 544 w 943"/>
                <a:gd name="T31" fmla="*/ 568 h 718"/>
                <a:gd name="T32" fmla="*/ 531 w 943"/>
                <a:gd name="T33" fmla="*/ 575 h 718"/>
                <a:gd name="T34" fmla="*/ 520 w 943"/>
                <a:gd name="T35" fmla="*/ 575 h 718"/>
                <a:gd name="T36" fmla="*/ 510 w 943"/>
                <a:gd name="T37" fmla="*/ 568 h 718"/>
                <a:gd name="T38" fmla="*/ 510 w 943"/>
                <a:gd name="T39" fmla="*/ 557 h 718"/>
                <a:gd name="T40" fmla="*/ 506 w 943"/>
                <a:gd name="T41" fmla="*/ 545 h 718"/>
                <a:gd name="T42" fmla="*/ 469 w 943"/>
                <a:gd name="T43" fmla="*/ 538 h 718"/>
                <a:gd name="T44" fmla="*/ 422 w 943"/>
                <a:gd name="T45" fmla="*/ 555 h 718"/>
                <a:gd name="T46" fmla="*/ 385 w 943"/>
                <a:gd name="T47" fmla="*/ 577 h 718"/>
                <a:gd name="T48" fmla="*/ 345 w 943"/>
                <a:gd name="T49" fmla="*/ 589 h 718"/>
                <a:gd name="T50" fmla="*/ 328 w 943"/>
                <a:gd name="T51" fmla="*/ 562 h 718"/>
                <a:gd name="T52" fmla="*/ 347 w 943"/>
                <a:gd name="T53" fmla="*/ 525 h 718"/>
                <a:gd name="T54" fmla="*/ 366 w 943"/>
                <a:gd name="T55" fmla="*/ 489 h 718"/>
                <a:gd name="T56" fmla="*/ 376 w 943"/>
                <a:gd name="T57" fmla="*/ 442 h 718"/>
                <a:gd name="T58" fmla="*/ 362 w 943"/>
                <a:gd name="T59" fmla="*/ 411 h 718"/>
                <a:gd name="T60" fmla="*/ 332 w 943"/>
                <a:gd name="T61" fmla="*/ 416 h 718"/>
                <a:gd name="T62" fmla="*/ 296 w 943"/>
                <a:gd name="T63" fmla="*/ 428 h 718"/>
                <a:gd name="T64" fmla="*/ 250 w 943"/>
                <a:gd name="T65" fmla="*/ 437 h 718"/>
                <a:gd name="T66" fmla="*/ 216 w 943"/>
                <a:gd name="T67" fmla="*/ 428 h 718"/>
                <a:gd name="T68" fmla="*/ 211 w 943"/>
                <a:gd name="T69" fmla="*/ 396 h 718"/>
                <a:gd name="T70" fmla="*/ 212 w 943"/>
                <a:gd name="T71" fmla="*/ 357 h 718"/>
                <a:gd name="T72" fmla="*/ 219 w 943"/>
                <a:gd name="T73" fmla="*/ 315 h 718"/>
                <a:gd name="T74" fmla="*/ 198 w 943"/>
                <a:gd name="T75" fmla="*/ 288 h 718"/>
                <a:gd name="T76" fmla="*/ 122 w 943"/>
                <a:gd name="T77" fmla="*/ 281 h 718"/>
                <a:gd name="T78" fmla="*/ 42 w 943"/>
                <a:gd name="T79" fmla="*/ 262 h 718"/>
                <a:gd name="T80" fmla="*/ 0 w 943"/>
                <a:gd name="T81" fmla="*/ 208 h 718"/>
                <a:gd name="T82" fmla="*/ 13 w 943"/>
                <a:gd name="T83" fmla="*/ 161 h 718"/>
                <a:gd name="T84" fmla="*/ 27 w 943"/>
                <a:gd name="T85" fmla="*/ 161 h 718"/>
                <a:gd name="T86" fmla="*/ 101 w 943"/>
                <a:gd name="T87" fmla="*/ 196 h 718"/>
                <a:gd name="T88" fmla="*/ 312 w 943"/>
                <a:gd name="T89" fmla="*/ 199 h 718"/>
                <a:gd name="T90" fmla="*/ 561 w 943"/>
                <a:gd name="T91" fmla="*/ 143 h 718"/>
                <a:gd name="T92" fmla="*/ 768 w 943"/>
                <a:gd name="T93" fmla="*/ 72 h 718"/>
                <a:gd name="T94" fmla="*/ 842 w 943"/>
                <a:gd name="T95" fmla="*/ 41 h 718"/>
                <a:gd name="T96" fmla="*/ 866 w 943"/>
                <a:gd name="T97" fmla="*/ 28 h 718"/>
                <a:gd name="T98" fmla="*/ 894 w 943"/>
                <a:gd name="T99" fmla="*/ 13 h 718"/>
                <a:gd name="T100" fmla="*/ 920 w 943"/>
                <a:gd name="T101" fmla="*/ 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3" h="718">
                  <a:moveTo>
                    <a:pt x="933" y="0"/>
                  </a:moveTo>
                  <a:lnTo>
                    <a:pt x="931" y="80"/>
                  </a:lnTo>
                  <a:lnTo>
                    <a:pt x="932" y="151"/>
                  </a:lnTo>
                  <a:lnTo>
                    <a:pt x="934" y="213"/>
                  </a:lnTo>
                  <a:lnTo>
                    <a:pt x="938" y="270"/>
                  </a:lnTo>
                  <a:lnTo>
                    <a:pt x="940" y="320"/>
                  </a:lnTo>
                  <a:lnTo>
                    <a:pt x="943" y="368"/>
                  </a:lnTo>
                  <a:lnTo>
                    <a:pt x="943" y="416"/>
                  </a:lnTo>
                  <a:lnTo>
                    <a:pt x="943" y="467"/>
                  </a:lnTo>
                  <a:lnTo>
                    <a:pt x="924" y="496"/>
                  </a:lnTo>
                  <a:lnTo>
                    <a:pt x="906" y="528"/>
                  </a:lnTo>
                  <a:lnTo>
                    <a:pt x="888" y="561"/>
                  </a:lnTo>
                  <a:lnTo>
                    <a:pt x="874" y="593"/>
                  </a:lnTo>
                  <a:lnTo>
                    <a:pt x="861" y="623"/>
                  </a:lnTo>
                  <a:lnTo>
                    <a:pt x="853" y="655"/>
                  </a:lnTo>
                  <a:lnTo>
                    <a:pt x="849" y="686"/>
                  </a:lnTo>
                  <a:lnTo>
                    <a:pt x="853" y="718"/>
                  </a:lnTo>
                  <a:lnTo>
                    <a:pt x="835" y="710"/>
                  </a:lnTo>
                  <a:lnTo>
                    <a:pt x="809" y="696"/>
                  </a:lnTo>
                  <a:lnTo>
                    <a:pt x="774" y="677"/>
                  </a:lnTo>
                  <a:lnTo>
                    <a:pt x="738" y="654"/>
                  </a:lnTo>
                  <a:lnTo>
                    <a:pt x="697" y="628"/>
                  </a:lnTo>
                  <a:lnTo>
                    <a:pt x="662" y="602"/>
                  </a:lnTo>
                  <a:lnTo>
                    <a:pt x="631" y="577"/>
                  </a:lnTo>
                  <a:lnTo>
                    <a:pt x="609" y="557"/>
                  </a:lnTo>
                  <a:lnTo>
                    <a:pt x="601" y="557"/>
                  </a:lnTo>
                  <a:lnTo>
                    <a:pt x="593" y="557"/>
                  </a:lnTo>
                  <a:lnTo>
                    <a:pt x="582" y="557"/>
                  </a:lnTo>
                  <a:lnTo>
                    <a:pt x="573" y="558"/>
                  </a:lnTo>
                  <a:lnTo>
                    <a:pt x="562" y="559"/>
                  </a:lnTo>
                  <a:lnTo>
                    <a:pt x="552" y="563"/>
                  </a:lnTo>
                  <a:lnTo>
                    <a:pt x="544" y="568"/>
                  </a:lnTo>
                  <a:lnTo>
                    <a:pt x="537" y="575"/>
                  </a:lnTo>
                  <a:lnTo>
                    <a:pt x="531" y="575"/>
                  </a:lnTo>
                  <a:lnTo>
                    <a:pt x="528" y="575"/>
                  </a:lnTo>
                  <a:lnTo>
                    <a:pt x="520" y="575"/>
                  </a:lnTo>
                  <a:lnTo>
                    <a:pt x="511" y="575"/>
                  </a:lnTo>
                  <a:lnTo>
                    <a:pt x="510" y="568"/>
                  </a:lnTo>
                  <a:lnTo>
                    <a:pt x="510" y="562"/>
                  </a:lnTo>
                  <a:lnTo>
                    <a:pt x="510" y="557"/>
                  </a:lnTo>
                  <a:lnTo>
                    <a:pt x="510" y="553"/>
                  </a:lnTo>
                  <a:lnTo>
                    <a:pt x="506" y="545"/>
                  </a:lnTo>
                  <a:lnTo>
                    <a:pt x="501" y="539"/>
                  </a:lnTo>
                  <a:lnTo>
                    <a:pt x="469" y="538"/>
                  </a:lnTo>
                  <a:lnTo>
                    <a:pt x="445" y="545"/>
                  </a:lnTo>
                  <a:lnTo>
                    <a:pt x="422" y="555"/>
                  </a:lnTo>
                  <a:lnTo>
                    <a:pt x="404" y="568"/>
                  </a:lnTo>
                  <a:lnTo>
                    <a:pt x="385" y="577"/>
                  </a:lnTo>
                  <a:lnTo>
                    <a:pt x="366" y="587"/>
                  </a:lnTo>
                  <a:lnTo>
                    <a:pt x="345" y="589"/>
                  </a:lnTo>
                  <a:lnTo>
                    <a:pt x="321" y="584"/>
                  </a:lnTo>
                  <a:lnTo>
                    <a:pt x="328" y="562"/>
                  </a:lnTo>
                  <a:lnTo>
                    <a:pt x="338" y="543"/>
                  </a:lnTo>
                  <a:lnTo>
                    <a:pt x="347" y="525"/>
                  </a:lnTo>
                  <a:lnTo>
                    <a:pt x="358" y="508"/>
                  </a:lnTo>
                  <a:lnTo>
                    <a:pt x="366" y="489"/>
                  </a:lnTo>
                  <a:lnTo>
                    <a:pt x="372" y="468"/>
                  </a:lnTo>
                  <a:lnTo>
                    <a:pt x="376" y="442"/>
                  </a:lnTo>
                  <a:lnTo>
                    <a:pt x="376" y="413"/>
                  </a:lnTo>
                  <a:lnTo>
                    <a:pt x="362" y="411"/>
                  </a:lnTo>
                  <a:lnTo>
                    <a:pt x="347" y="412"/>
                  </a:lnTo>
                  <a:lnTo>
                    <a:pt x="332" y="416"/>
                  </a:lnTo>
                  <a:lnTo>
                    <a:pt x="315" y="423"/>
                  </a:lnTo>
                  <a:lnTo>
                    <a:pt x="296" y="428"/>
                  </a:lnTo>
                  <a:lnTo>
                    <a:pt x="275" y="434"/>
                  </a:lnTo>
                  <a:lnTo>
                    <a:pt x="250" y="437"/>
                  </a:lnTo>
                  <a:lnTo>
                    <a:pt x="223" y="440"/>
                  </a:lnTo>
                  <a:lnTo>
                    <a:pt x="216" y="428"/>
                  </a:lnTo>
                  <a:lnTo>
                    <a:pt x="213" y="413"/>
                  </a:lnTo>
                  <a:lnTo>
                    <a:pt x="211" y="396"/>
                  </a:lnTo>
                  <a:lnTo>
                    <a:pt x="212" y="378"/>
                  </a:lnTo>
                  <a:lnTo>
                    <a:pt x="212" y="357"/>
                  </a:lnTo>
                  <a:lnTo>
                    <a:pt x="216" y="336"/>
                  </a:lnTo>
                  <a:lnTo>
                    <a:pt x="219" y="315"/>
                  </a:lnTo>
                  <a:lnTo>
                    <a:pt x="223" y="296"/>
                  </a:lnTo>
                  <a:lnTo>
                    <a:pt x="198" y="288"/>
                  </a:lnTo>
                  <a:lnTo>
                    <a:pt x="163" y="284"/>
                  </a:lnTo>
                  <a:lnTo>
                    <a:pt x="122" y="281"/>
                  </a:lnTo>
                  <a:lnTo>
                    <a:pt x="80" y="275"/>
                  </a:lnTo>
                  <a:lnTo>
                    <a:pt x="42" y="262"/>
                  </a:lnTo>
                  <a:lnTo>
                    <a:pt x="15" y="241"/>
                  </a:lnTo>
                  <a:lnTo>
                    <a:pt x="0" y="208"/>
                  </a:lnTo>
                  <a:lnTo>
                    <a:pt x="7" y="161"/>
                  </a:lnTo>
                  <a:lnTo>
                    <a:pt x="13" y="161"/>
                  </a:lnTo>
                  <a:lnTo>
                    <a:pt x="20" y="161"/>
                  </a:lnTo>
                  <a:lnTo>
                    <a:pt x="27" y="161"/>
                  </a:lnTo>
                  <a:lnTo>
                    <a:pt x="34" y="161"/>
                  </a:lnTo>
                  <a:lnTo>
                    <a:pt x="101" y="196"/>
                  </a:lnTo>
                  <a:lnTo>
                    <a:pt x="197" y="207"/>
                  </a:lnTo>
                  <a:lnTo>
                    <a:pt x="312" y="199"/>
                  </a:lnTo>
                  <a:lnTo>
                    <a:pt x="437" y="176"/>
                  </a:lnTo>
                  <a:lnTo>
                    <a:pt x="561" y="143"/>
                  </a:lnTo>
                  <a:lnTo>
                    <a:pt x="675" y="107"/>
                  </a:lnTo>
                  <a:lnTo>
                    <a:pt x="768" y="72"/>
                  </a:lnTo>
                  <a:lnTo>
                    <a:pt x="835" y="43"/>
                  </a:lnTo>
                  <a:lnTo>
                    <a:pt x="842" y="41"/>
                  </a:lnTo>
                  <a:lnTo>
                    <a:pt x="853" y="35"/>
                  </a:lnTo>
                  <a:lnTo>
                    <a:pt x="866" y="28"/>
                  </a:lnTo>
                  <a:lnTo>
                    <a:pt x="880" y="21"/>
                  </a:lnTo>
                  <a:lnTo>
                    <a:pt x="894" y="13"/>
                  </a:lnTo>
                  <a:lnTo>
                    <a:pt x="908" y="5"/>
                  </a:lnTo>
                  <a:lnTo>
                    <a:pt x="920" y="1"/>
                  </a:lnTo>
                  <a:lnTo>
                    <a:pt x="933"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6" name="Freeform 176"/>
            <p:cNvSpPr>
              <a:spLocks/>
            </p:cNvSpPr>
            <p:nvPr/>
          </p:nvSpPr>
          <p:spPr bwMode="auto">
            <a:xfrm>
              <a:off x="1008" y="2091"/>
              <a:ext cx="44" cy="60"/>
            </a:xfrm>
            <a:custGeom>
              <a:avLst/>
              <a:gdLst>
                <a:gd name="T0" fmla="*/ 189 w 201"/>
                <a:gd name="T1" fmla="*/ 0 h 201"/>
                <a:gd name="T2" fmla="*/ 200 w 201"/>
                <a:gd name="T3" fmla="*/ 77 h 201"/>
                <a:gd name="T4" fmla="*/ 201 w 201"/>
                <a:gd name="T5" fmla="*/ 137 h 201"/>
                <a:gd name="T6" fmla="*/ 190 w 201"/>
                <a:gd name="T7" fmla="*/ 177 h 201"/>
                <a:gd name="T8" fmla="*/ 171 w 201"/>
                <a:gd name="T9" fmla="*/ 200 h 201"/>
                <a:gd name="T10" fmla="*/ 142 w 201"/>
                <a:gd name="T11" fmla="*/ 201 h 201"/>
                <a:gd name="T12" fmla="*/ 104 w 201"/>
                <a:gd name="T13" fmla="*/ 183 h 201"/>
                <a:gd name="T14" fmla="*/ 56 w 201"/>
                <a:gd name="T15" fmla="*/ 147 h 201"/>
                <a:gd name="T16" fmla="*/ 0 w 201"/>
                <a:gd name="T17" fmla="*/ 90 h 201"/>
                <a:gd name="T18" fmla="*/ 23 w 201"/>
                <a:gd name="T19" fmla="*/ 77 h 201"/>
                <a:gd name="T20" fmla="*/ 46 w 201"/>
                <a:gd name="T21" fmla="*/ 64 h 201"/>
                <a:gd name="T22" fmla="*/ 68 w 201"/>
                <a:gd name="T23" fmla="*/ 48 h 201"/>
                <a:gd name="T24" fmla="*/ 91 w 201"/>
                <a:gd name="T25" fmla="*/ 34 h 201"/>
                <a:gd name="T26" fmla="*/ 113 w 201"/>
                <a:gd name="T27" fmla="*/ 20 h 201"/>
                <a:gd name="T28" fmla="*/ 137 w 201"/>
                <a:gd name="T29" fmla="*/ 9 h 201"/>
                <a:gd name="T30" fmla="*/ 162 w 201"/>
                <a:gd name="T31" fmla="*/ 2 h 201"/>
                <a:gd name="T32" fmla="*/ 189 w 201"/>
                <a:gd name="T3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1" h="201">
                  <a:moveTo>
                    <a:pt x="189" y="0"/>
                  </a:moveTo>
                  <a:lnTo>
                    <a:pt x="200" y="77"/>
                  </a:lnTo>
                  <a:lnTo>
                    <a:pt x="201" y="137"/>
                  </a:lnTo>
                  <a:lnTo>
                    <a:pt x="190" y="177"/>
                  </a:lnTo>
                  <a:lnTo>
                    <a:pt x="171" y="200"/>
                  </a:lnTo>
                  <a:lnTo>
                    <a:pt x="142" y="201"/>
                  </a:lnTo>
                  <a:lnTo>
                    <a:pt x="104" y="183"/>
                  </a:lnTo>
                  <a:lnTo>
                    <a:pt x="56" y="147"/>
                  </a:lnTo>
                  <a:lnTo>
                    <a:pt x="0" y="90"/>
                  </a:lnTo>
                  <a:lnTo>
                    <a:pt x="23" y="77"/>
                  </a:lnTo>
                  <a:lnTo>
                    <a:pt x="46" y="64"/>
                  </a:lnTo>
                  <a:lnTo>
                    <a:pt x="68" y="48"/>
                  </a:lnTo>
                  <a:lnTo>
                    <a:pt x="91" y="34"/>
                  </a:lnTo>
                  <a:lnTo>
                    <a:pt x="113" y="20"/>
                  </a:lnTo>
                  <a:lnTo>
                    <a:pt x="137" y="9"/>
                  </a:lnTo>
                  <a:lnTo>
                    <a:pt x="162" y="2"/>
                  </a:lnTo>
                  <a:lnTo>
                    <a:pt x="189"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7" name="Freeform 177"/>
            <p:cNvSpPr>
              <a:spLocks/>
            </p:cNvSpPr>
            <p:nvPr/>
          </p:nvSpPr>
          <p:spPr bwMode="auto">
            <a:xfrm>
              <a:off x="713" y="2091"/>
              <a:ext cx="287" cy="161"/>
            </a:xfrm>
            <a:custGeom>
              <a:avLst/>
              <a:gdLst>
                <a:gd name="T0" fmla="*/ 1008 w 1323"/>
                <a:gd name="T1" fmla="*/ 13 h 539"/>
                <a:gd name="T2" fmla="*/ 1070 w 1323"/>
                <a:gd name="T3" fmla="*/ 40 h 539"/>
                <a:gd name="T4" fmla="*/ 1125 w 1323"/>
                <a:gd name="T5" fmla="*/ 52 h 539"/>
                <a:gd name="T6" fmla="*/ 1186 w 1323"/>
                <a:gd name="T7" fmla="*/ 37 h 539"/>
                <a:gd name="T8" fmla="*/ 1233 w 1323"/>
                <a:gd name="T9" fmla="*/ 24 h 539"/>
                <a:gd name="T10" fmla="*/ 1253 w 1323"/>
                <a:gd name="T11" fmla="*/ 40 h 539"/>
                <a:gd name="T12" fmla="*/ 1274 w 1323"/>
                <a:gd name="T13" fmla="*/ 61 h 539"/>
                <a:gd name="T14" fmla="*/ 1303 w 1323"/>
                <a:gd name="T15" fmla="*/ 85 h 539"/>
                <a:gd name="T16" fmla="*/ 1323 w 1323"/>
                <a:gd name="T17" fmla="*/ 109 h 539"/>
                <a:gd name="T18" fmla="*/ 1323 w 1323"/>
                <a:gd name="T19" fmla="*/ 119 h 539"/>
                <a:gd name="T20" fmla="*/ 1301 w 1323"/>
                <a:gd name="T21" fmla="*/ 142 h 539"/>
                <a:gd name="T22" fmla="*/ 1280 w 1323"/>
                <a:gd name="T23" fmla="*/ 175 h 539"/>
                <a:gd name="T24" fmla="*/ 1272 w 1323"/>
                <a:gd name="T25" fmla="*/ 209 h 539"/>
                <a:gd name="T26" fmla="*/ 1271 w 1323"/>
                <a:gd name="T27" fmla="*/ 243 h 539"/>
                <a:gd name="T28" fmla="*/ 1179 w 1323"/>
                <a:gd name="T29" fmla="*/ 269 h 539"/>
                <a:gd name="T30" fmla="*/ 1094 w 1323"/>
                <a:gd name="T31" fmla="*/ 288 h 539"/>
                <a:gd name="T32" fmla="*/ 1090 w 1323"/>
                <a:gd name="T33" fmla="*/ 327 h 539"/>
                <a:gd name="T34" fmla="*/ 1116 w 1323"/>
                <a:gd name="T35" fmla="*/ 410 h 539"/>
                <a:gd name="T36" fmla="*/ 1088 w 1323"/>
                <a:gd name="T37" fmla="*/ 483 h 539"/>
                <a:gd name="T38" fmla="*/ 1029 w 1323"/>
                <a:gd name="T39" fmla="*/ 462 h 539"/>
                <a:gd name="T40" fmla="*/ 963 w 1323"/>
                <a:gd name="T41" fmla="*/ 438 h 539"/>
                <a:gd name="T42" fmla="*/ 864 w 1323"/>
                <a:gd name="T43" fmla="*/ 469 h 539"/>
                <a:gd name="T44" fmla="*/ 763 w 1323"/>
                <a:gd name="T45" fmla="*/ 523 h 539"/>
                <a:gd name="T46" fmla="*/ 700 w 1323"/>
                <a:gd name="T47" fmla="*/ 515 h 539"/>
                <a:gd name="T48" fmla="*/ 634 w 1323"/>
                <a:gd name="T49" fmla="*/ 511 h 539"/>
                <a:gd name="T50" fmla="*/ 565 w 1323"/>
                <a:gd name="T51" fmla="*/ 523 h 539"/>
                <a:gd name="T52" fmla="*/ 494 w 1323"/>
                <a:gd name="T53" fmla="*/ 525 h 539"/>
                <a:gd name="T54" fmla="*/ 438 w 1323"/>
                <a:gd name="T55" fmla="*/ 480 h 539"/>
                <a:gd name="T56" fmla="*/ 387 w 1323"/>
                <a:gd name="T57" fmla="*/ 429 h 539"/>
                <a:gd name="T58" fmla="*/ 318 w 1323"/>
                <a:gd name="T59" fmla="*/ 387 h 539"/>
                <a:gd name="T60" fmla="*/ 259 w 1323"/>
                <a:gd name="T61" fmla="*/ 327 h 539"/>
                <a:gd name="T62" fmla="*/ 198 w 1323"/>
                <a:gd name="T63" fmla="*/ 287 h 539"/>
                <a:gd name="T64" fmla="*/ 114 w 1323"/>
                <a:gd name="T65" fmla="*/ 284 h 539"/>
                <a:gd name="T66" fmla="*/ 31 w 1323"/>
                <a:gd name="T67" fmla="*/ 266 h 539"/>
                <a:gd name="T68" fmla="*/ 14 w 1323"/>
                <a:gd name="T69" fmla="*/ 145 h 539"/>
                <a:gd name="T70" fmla="*/ 115 w 1323"/>
                <a:gd name="T71" fmla="*/ 73 h 539"/>
                <a:gd name="T72" fmla="*/ 265 w 1323"/>
                <a:gd name="T73" fmla="*/ 90 h 539"/>
                <a:gd name="T74" fmla="*/ 407 w 1323"/>
                <a:gd name="T75" fmla="*/ 136 h 539"/>
                <a:gd name="T76" fmla="*/ 492 w 1323"/>
                <a:gd name="T77" fmla="*/ 128 h 539"/>
                <a:gd name="T78" fmla="*/ 523 w 1323"/>
                <a:gd name="T79" fmla="*/ 78 h 539"/>
                <a:gd name="T80" fmla="*/ 539 w 1323"/>
                <a:gd name="T81" fmla="*/ 36 h 539"/>
                <a:gd name="T82" fmla="*/ 583 w 1323"/>
                <a:gd name="T83" fmla="*/ 11 h 539"/>
                <a:gd name="T84" fmla="*/ 639 w 1323"/>
                <a:gd name="T85" fmla="*/ 14 h 539"/>
                <a:gd name="T86" fmla="*/ 668 w 1323"/>
                <a:gd name="T87" fmla="*/ 41 h 539"/>
                <a:gd name="T88" fmla="*/ 701 w 1323"/>
                <a:gd name="T89" fmla="*/ 80 h 539"/>
                <a:gd name="T90" fmla="*/ 732 w 1323"/>
                <a:gd name="T91" fmla="*/ 118 h 539"/>
                <a:gd name="T92" fmla="*/ 798 w 1323"/>
                <a:gd name="T93" fmla="*/ 125 h 539"/>
                <a:gd name="T94" fmla="*/ 852 w 1323"/>
                <a:gd name="T95" fmla="*/ 90 h 539"/>
                <a:gd name="T96" fmla="*/ 878 w 1323"/>
                <a:gd name="T97" fmla="*/ 42 h 539"/>
                <a:gd name="T98" fmla="*/ 925 w 1323"/>
                <a:gd name="T99" fmla="*/ 7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23" h="539">
                  <a:moveTo>
                    <a:pt x="973" y="0"/>
                  </a:moveTo>
                  <a:lnTo>
                    <a:pt x="1008" y="13"/>
                  </a:lnTo>
                  <a:lnTo>
                    <a:pt x="1042" y="27"/>
                  </a:lnTo>
                  <a:lnTo>
                    <a:pt x="1070" y="40"/>
                  </a:lnTo>
                  <a:lnTo>
                    <a:pt x="1099" y="49"/>
                  </a:lnTo>
                  <a:lnTo>
                    <a:pt x="1125" y="52"/>
                  </a:lnTo>
                  <a:lnTo>
                    <a:pt x="1154" y="49"/>
                  </a:lnTo>
                  <a:lnTo>
                    <a:pt x="1186" y="37"/>
                  </a:lnTo>
                  <a:lnTo>
                    <a:pt x="1224" y="17"/>
                  </a:lnTo>
                  <a:lnTo>
                    <a:pt x="1233" y="24"/>
                  </a:lnTo>
                  <a:lnTo>
                    <a:pt x="1243" y="32"/>
                  </a:lnTo>
                  <a:lnTo>
                    <a:pt x="1253" y="40"/>
                  </a:lnTo>
                  <a:lnTo>
                    <a:pt x="1263" y="51"/>
                  </a:lnTo>
                  <a:lnTo>
                    <a:pt x="1274" y="61"/>
                  </a:lnTo>
                  <a:lnTo>
                    <a:pt x="1287" y="73"/>
                  </a:lnTo>
                  <a:lnTo>
                    <a:pt x="1303" y="85"/>
                  </a:lnTo>
                  <a:lnTo>
                    <a:pt x="1323" y="99"/>
                  </a:lnTo>
                  <a:lnTo>
                    <a:pt x="1323" y="109"/>
                  </a:lnTo>
                  <a:lnTo>
                    <a:pt x="1323" y="116"/>
                  </a:lnTo>
                  <a:lnTo>
                    <a:pt x="1323" y="119"/>
                  </a:lnTo>
                  <a:lnTo>
                    <a:pt x="1323" y="125"/>
                  </a:lnTo>
                  <a:lnTo>
                    <a:pt x="1301" y="142"/>
                  </a:lnTo>
                  <a:lnTo>
                    <a:pt x="1288" y="158"/>
                  </a:lnTo>
                  <a:lnTo>
                    <a:pt x="1280" y="175"/>
                  </a:lnTo>
                  <a:lnTo>
                    <a:pt x="1275" y="193"/>
                  </a:lnTo>
                  <a:lnTo>
                    <a:pt x="1272" y="209"/>
                  </a:lnTo>
                  <a:lnTo>
                    <a:pt x="1272" y="226"/>
                  </a:lnTo>
                  <a:lnTo>
                    <a:pt x="1271" y="243"/>
                  </a:lnTo>
                  <a:lnTo>
                    <a:pt x="1269" y="260"/>
                  </a:lnTo>
                  <a:lnTo>
                    <a:pt x="1179" y="269"/>
                  </a:lnTo>
                  <a:lnTo>
                    <a:pt x="1123" y="277"/>
                  </a:lnTo>
                  <a:lnTo>
                    <a:pt x="1094" y="288"/>
                  </a:lnTo>
                  <a:lnTo>
                    <a:pt x="1085" y="304"/>
                  </a:lnTo>
                  <a:lnTo>
                    <a:pt x="1090" y="327"/>
                  </a:lnTo>
                  <a:lnTo>
                    <a:pt x="1103" y="361"/>
                  </a:lnTo>
                  <a:lnTo>
                    <a:pt x="1116" y="410"/>
                  </a:lnTo>
                  <a:lnTo>
                    <a:pt x="1126" y="476"/>
                  </a:lnTo>
                  <a:lnTo>
                    <a:pt x="1088" y="483"/>
                  </a:lnTo>
                  <a:lnTo>
                    <a:pt x="1057" y="476"/>
                  </a:lnTo>
                  <a:lnTo>
                    <a:pt x="1029" y="462"/>
                  </a:lnTo>
                  <a:lnTo>
                    <a:pt x="999" y="448"/>
                  </a:lnTo>
                  <a:lnTo>
                    <a:pt x="963" y="438"/>
                  </a:lnTo>
                  <a:lnTo>
                    <a:pt x="919" y="444"/>
                  </a:lnTo>
                  <a:lnTo>
                    <a:pt x="864" y="469"/>
                  </a:lnTo>
                  <a:lnTo>
                    <a:pt x="793" y="521"/>
                  </a:lnTo>
                  <a:lnTo>
                    <a:pt x="763" y="523"/>
                  </a:lnTo>
                  <a:lnTo>
                    <a:pt x="733" y="520"/>
                  </a:lnTo>
                  <a:lnTo>
                    <a:pt x="700" y="515"/>
                  </a:lnTo>
                  <a:lnTo>
                    <a:pt x="668" y="513"/>
                  </a:lnTo>
                  <a:lnTo>
                    <a:pt x="634" y="511"/>
                  </a:lnTo>
                  <a:lnTo>
                    <a:pt x="599" y="514"/>
                  </a:lnTo>
                  <a:lnTo>
                    <a:pt x="565" y="523"/>
                  </a:lnTo>
                  <a:lnTo>
                    <a:pt x="532" y="539"/>
                  </a:lnTo>
                  <a:lnTo>
                    <a:pt x="494" y="525"/>
                  </a:lnTo>
                  <a:lnTo>
                    <a:pt x="464" y="505"/>
                  </a:lnTo>
                  <a:lnTo>
                    <a:pt x="438" y="480"/>
                  </a:lnTo>
                  <a:lnTo>
                    <a:pt x="414" y="455"/>
                  </a:lnTo>
                  <a:lnTo>
                    <a:pt x="387" y="429"/>
                  </a:lnTo>
                  <a:lnTo>
                    <a:pt x="356" y="406"/>
                  </a:lnTo>
                  <a:lnTo>
                    <a:pt x="318" y="387"/>
                  </a:lnTo>
                  <a:lnTo>
                    <a:pt x="271" y="378"/>
                  </a:lnTo>
                  <a:lnTo>
                    <a:pt x="259" y="327"/>
                  </a:lnTo>
                  <a:lnTo>
                    <a:pt x="234" y="300"/>
                  </a:lnTo>
                  <a:lnTo>
                    <a:pt x="198" y="287"/>
                  </a:lnTo>
                  <a:lnTo>
                    <a:pt x="158" y="285"/>
                  </a:lnTo>
                  <a:lnTo>
                    <a:pt x="114" y="284"/>
                  </a:lnTo>
                  <a:lnTo>
                    <a:pt x="70" y="281"/>
                  </a:lnTo>
                  <a:lnTo>
                    <a:pt x="31" y="266"/>
                  </a:lnTo>
                  <a:lnTo>
                    <a:pt x="0" y="234"/>
                  </a:lnTo>
                  <a:lnTo>
                    <a:pt x="14" y="145"/>
                  </a:lnTo>
                  <a:lnTo>
                    <a:pt x="56" y="96"/>
                  </a:lnTo>
                  <a:lnTo>
                    <a:pt x="115" y="73"/>
                  </a:lnTo>
                  <a:lnTo>
                    <a:pt x="189" y="74"/>
                  </a:lnTo>
                  <a:lnTo>
                    <a:pt x="265" y="90"/>
                  </a:lnTo>
                  <a:lnTo>
                    <a:pt x="341" y="112"/>
                  </a:lnTo>
                  <a:lnTo>
                    <a:pt x="407" y="136"/>
                  </a:lnTo>
                  <a:lnTo>
                    <a:pt x="459" y="153"/>
                  </a:lnTo>
                  <a:lnTo>
                    <a:pt x="492" y="128"/>
                  </a:lnTo>
                  <a:lnTo>
                    <a:pt x="513" y="103"/>
                  </a:lnTo>
                  <a:lnTo>
                    <a:pt x="523" y="78"/>
                  </a:lnTo>
                  <a:lnTo>
                    <a:pt x="530" y="56"/>
                  </a:lnTo>
                  <a:lnTo>
                    <a:pt x="539" y="36"/>
                  </a:lnTo>
                  <a:lnTo>
                    <a:pt x="554" y="22"/>
                  </a:lnTo>
                  <a:lnTo>
                    <a:pt x="583" y="11"/>
                  </a:lnTo>
                  <a:lnTo>
                    <a:pt x="630" y="9"/>
                  </a:lnTo>
                  <a:lnTo>
                    <a:pt x="639" y="14"/>
                  </a:lnTo>
                  <a:lnTo>
                    <a:pt x="654" y="26"/>
                  </a:lnTo>
                  <a:lnTo>
                    <a:pt x="668" y="41"/>
                  </a:lnTo>
                  <a:lnTo>
                    <a:pt x="685" y="61"/>
                  </a:lnTo>
                  <a:lnTo>
                    <a:pt x="701" y="80"/>
                  </a:lnTo>
                  <a:lnTo>
                    <a:pt x="718" y="100"/>
                  </a:lnTo>
                  <a:lnTo>
                    <a:pt x="732" y="118"/>
                  </a:lnTo>
                  <a:lnTo>
                    <a:pt x="747" y="135"/>
                  </a:lnTo>
                  <a:lnTo>
                    <a:pt x="798" y="125"/>
                  </a:lnTo>
                  <a:lnTo>
                    <a:pt x="833" y="110"/>
                  </a:lnTo>
                  <a:lnTo>
                    <a:pt x="852" y="90"/>
                  </a:lnTo>
                  <a:lnTo>
                    <a:pt x="866" y="67"/>
                  </a:lnTo>
                  <a:lnTo>
                    <a:pt x="878" y="42"/>
                  </a:lnTo>
                  <a:lnTo>
                    <a:pt x="896" y="22"/>
                  </a:lnTo>
                  <a:lnTo>
                    <a:pt x="925" y="7"/>
                  </a:lnTo>
                  <a:lnTo>
                    <a:pt x="973"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8" name="Freeform 178"/>
            <p:cNvSpPr>
              <a:spLocks/>
            </p:cNvSpPr>
            <p:nvPr/>
          </p:nvSpPr>
          <p:spPr bwMode="auto">
            <a:xfrm>
              <a:off x="437" y="2161"/>
              <a:ext cx="291" cy="179"/>
            </a:xfrm>
            <a:custGeom>
              <a:avLst/>
              <a:gdLst>
                <a:gd name="T0" fmla="*/ 1106 w 1341"/>
                <a:gd name="T1" fmla="*/ 26 h 603"/>
                <a:gd name="T2" fmla="*/ 1171 w 1341"/>
                <a:gd name="T3" fmla="*/ 61 h 603"/>
                <a:gd name="T4" fmla="*/ 1230 w 1341"/>
                <a:gd name="T5" fmla="*/ 82 h 603"/>
                <a:gd name="T6" fmla="*/ 1286 w 1341"/>
                <a:gd name="T7" fmla="*/ 107 h 603"/>
                <a:gd name="T8" fmla="*/ 1316 w 1341"/>
                <a:gd name="T9" fmla="*/ 233 h 603"/>
                <a:gd name="T10" fmla="*/ 1320 w 1341"/>
                <a:gd name="T11" fmla="*/ 378 h 603"/>
                <a:gd name="T12" fmla="*/ 1325 w 1341"/>
                <a:gd name="T13" fmla="*/ 469 h 603"/>
                <a:gd name="T14" fmla="*/ 1333 w 1341"/>
                <a:gd name="T15" fmla="*/ 551 h 603"/>
                <a:gd name="T16" fmla="*/ 1318 w 1341"/>
                <a:gd name="T17" fmla="*/ 596 h 603"/>
                <a:gd name="T18" fmla="*/ 1273 w 1341"/>
                <a:gd name="T19" fmla="*/ 585 h 603"/>
                <a:gd name="T20" fmla="*/ 1228 w 1341"/>
                <a:gd name="T21" fmla="*/ 570 h 603"/>
                <a:gd name="T22" fmla="*/ 1186 w 1341"/>
                <a:gd name="T23" fmla="*/ 541 h 603"/>
                <a:gd name="T24" fmla="*/ 1147 w 1341"/>
                <a:gd name="T25" fmla="*/ 522 h 603"/>
                <a:gd name="T26" fmla="*/ 1119 w 1341"/>
                <a:gd name="T27" fmla="*/ 517 h 603"/>
                <a:gd name="T28" fmla="*/ 1100 w 1341"/>
                <a:gd name="T29" fmla="*/ 508 h 603"/>
                <a:gd name="T30" fmla="*/ 1081 w 1341"/>
                <a:gd name="T31" fmla="*/ 497 h 603"/>
                <a:gd name="T32" fmla="*/ 1051 w 1341"/>
                <a:gd name="T33" fmla="*/ 444 h 603"/>
                <a:gd name="T34" fmla="*/ 1011 w 1341"/>
                <a:gd name="T35" fmla="*/ 388 h 603"/>
                <a:gd name="T36" fmla="*/ 966 w 1341"/>
                <a:gd name="T37" fmla="*/ 389 h 603"/>
                <a:gd name="T38" fmla="*/ 916 w 1341"/>
                <a:gd name="T39" fmla="*/ 446 h 603"/>
                <a:gd name="T40" fmla="*/ 859 w 1341"/>
                <a:gd name="T41" fmla="*/ 497 h 603"/>
                <a:gd name="T42" fmla="*/ 809 w 1341"/>
                <a:gd name="T43" fmla="*/ 507 h 603"/>
                <a:gd name="T44" fmla="*/ 765 w 1341"/>
                <a:gd name="T45" fmla="*/ 526 h 603"/>
                <a:gd name="T46" fmla="*/ 720 w 1341"/>
                <a:gd name="T47" fmla="*/ 559 h 603"/>
                <a:gd name="T48" fmla="*/ 660 w 1341"/>
                <a:gd name="T49" fmla="*/ 578 h 603"/>
                <a:gd name="T50" fmla="*/ 622 w 1341"/>
                <a:gd name="T51" fmla="*/ 554 h 603"/>
                <a:gd name="T52" fmla="*/ 603 w 1341"/>
                <a:gd name="T53" fmla="*/ 516 h 603"/>
                <a:gd name="T54" fmla="*/ 583 w 1341"/>
                <a:gd name="T55" fmla="*/ 463 h 603"/>
                <a:gd name="T56" fmla="*/ 530 w 1341"/>
                <a:gd name="T57" fmla="*/ 434 h 603"/>
                <a:gd name="T58" fmla="*/ 478 w 1341"/>
                <a:gd name="T59" fmla="*/ 457 h 603"/>
                <a:gd name="T60" fmla="*/ 439 w 1341"/>
                <a:gd name="T61" fmla="*/ 488 h 603"/>
                <a:gd name="T62" fmla="*/ 392 w 1341"/>
                <a:gd name="T63" fmla="*/ 514 h 603"/>
                <a:gd name="T64" fmla="*/ 350 w 1341"/>
                <a:gd name="T65" fmla="*/ 509 h 603"/>
                <a:gd name="T66" fmla="*/ 341 w 1341"/>
                <a:gd name="T67" fmla="*/ 485 h 603"/>
                <a:gd name="T68" fmla="*/ 336 w 1341"/>
                <a:gd name="T69" fmla="*/ 457 h 603"/>
                <a:gd name="T70" fmla="*/ 325 w 1341"/>
                <a:gd name="T71" fmla="*/ 423 h 603"/>
                <a:gd name="T72" fmla="*/ 274 w 1341"/>
                <a:gd name="T73" fmla="*/ 401 h 603"/>
                <a:gd name="T74" fmla="*/ 172 w 1341"/>
                <a:gd name="T75" fmla="*/ 389 h 603"/>
                <a:gd name="T76" fmla="*/ 70 w 1341"/>
                <a:gd name="T77" fmla="*/ 355 h 603"/>
                <a:gd name="T78" fmla="*/ 6 w 1341"/>
                <a:gd name="T79" fmla="*/ 277 h 603"/>
                <a:gd name="T80" fmla="*/ 4 w 1341"/>
                <a:gd name="T81" fmla="*/ 215 h 603"/>
                <a:gd name="T82" fmla="*/ 12 w 1341"/>
                <a:gd name="T83" fmla="*/ 211 h 603"/>
                <a:gd name="T84" fmla="*/ 110 w 1341"/>
                <a:gd name="T85" fmla="*/ 262 h 603"/>
                <a:gd name="T86" fmla="*/ 335 w 1341"/>
                <a:gd name="T87" fmla="*/ 311 h 603"/>
                <a:gd name="T88" fmla="*/ 578 w 1341"/>
                <a:gd name="T89" fmla="*/ 292 h 603"/>
                <a:gd name="T90" fmla="*/ 800 w 1341"/>
                <a:gd name="T91" fmla="*/ 220 h 603"/>
                <a:gd name="T92" fmla="*/ 906 w 1341"/>
                <a:gd name="T93" fmla="*/ 139 h 603"/>
                <a:gd name="T94" fmla="*/ 937 w 1341"/>
                <a:gd name="T95" fmla="*/ 80 h 603"/>
                <a:gd name="T96" fmla="*/ 976 w 1341"/>
                <a:gd name="T97" fmla="*/ 31 h 603"/>
                <a:gd name="T98" fmla="*/ 1032 w 1341"/>
                <a:gd name="T99" fmla="*/ 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41" h="603">
                  <a:moveTo>
                    <a:pt x="1070" y="0"/>
                  </a:moveTo>
                  <a:lnTo>
                    <a:pt x="1106" y="26"/>
                  </a:lnTo>
                  <a:lnTo>
                    <a:pt x="1139" y="45"/>
                  </a:lnTo>
                  <a:lnTo>
                    <a:pt x="1171" y="61"/>
                  </a:lnTo>
                  <a:lnTo>
                    <a:pt x="1202" y="73"/>
                  </a:lnTo>
                  <a:lnTo>
                    <a:pt x="1230" y="82"/>
                  </a:lnTo>
                  <a:lnTo>
                    <a:pt x="1259" y="94"/>
                  </a:lnTo>
                  <a:lnTo>
                    <a:pt x="1286" y="107"/>
                  </a:lnTo>
                  <a:lnTo>
                    <a:pt x="1313" y="126"/>
                  </a:lnTo>
                  <a:lnTo>
                    <a:pt x="1316" y="233"/>
                  </a:lnTo>
                  <a:lnTo>
                    <a:pt x="1318" y="315"/>
                  </a:lnTo>
                  <a:lnTo>
                    <a:pt x="1320" y="378"/>
                  </a:lnTo>
                  <a:lnTo>
                    <a:pt x="1323" y="429"/>
                  </a:lnTo>
                  <a:lnTo>
                    <a:pt x="1325" y="469"/>
                  </a:lnTo>
                  <a:lnTo>
                    <a:pt x="1329" y="508"/>
                  </a:lnTo>
                  <a:lnTo>
                    <a:pt x="1333" y="551"/>
                  </a:lnTo>
                  <a:lnTo>
                    <a:pt x="1341" y="603"/>
                  </a:lnTo>
                  <a:lnTo>
                    <a:pt x="1318" y="596"/>
                  </a:lnTo>
                  <a:lnTo>
                    <a:pt x="1297" y="591"/>
                  </a:lnTo>
                  <a:lnTo>
                    <a:pt x="1273" y="585"/>
                  </a:lnTo>
                  <a:lnTo>
                    <a:pt x="1252" y="579"/>
                  </a:lnTo>
                  <a:lnTo>
                    <a:pt x="1228" y="570"/>
                  </a:lnTo>
                  <a:lnTo>
                    <a:pt x="1206" y="558"/>
                  </a:lnTo>
                  <a:lnTo>
                    <a:pt x="1186" y="541"/>
                  </a:lnTo>
                  <a:lnTo>
                    <a:pt x="1170" y="521"/>
                  </a:lnTo>
                  <a:lnTo>
                    <a:pt x="1147" y="522"/>
                  </a:lnTo>
                  <a:lnTo>
                    <a:pt x="1132" y="521"/>
                  </a:lnTo>
                  <a:lnTo>
                    <a:pt x="1119" y="517"/>
                  </a:lnTo>
                  <a:lnTo>
                    <a:pt x="1109" y="514"/>
                  </a:lnTo>
                  <a:lnTo>
                    <a:pt x="1100" y="508"/>
                  </a:lnTo>
                  <a:lnTo>
                    <a:pt x="1091" y="503"/>
                  </a:lnTo>
                  <a:lnTo>
                    <a:pt x="1081" y="497"/>
                  </a:lnTo>
                  <a:lnTo>
                    <a:pt x="1070" y="495"/>
                  </a:lnTo>
                  <a:lnTo>
                    <a:pt x="1051" y="444"/>
                  </a:lnTo>
                  <a:lnTo>
                    <a:pt x="1032" y="410"/>
                  </a:lnTo>
                  <a:lnTo>
                    <a:pt x="1011" y="388"/>
                  </a:lnTo>
                  <a:lnTo>
                    <a:pt x="989" y="382"/>
                  </a:lnTo>
                  <a:lnTo>
                    <a:pt x="966" y="389"/>
                  </a:lnTo>
                  <a:lnTo>
                    <a:pt x="942" y="412"/>
                  </a:lnTo>
                  <a:lnTo>
                    <a:pt x="916" y="446"/>
                  </a:lnTo>
                  <a:lnTo>
                    <a:pt x="891" y="495"/>
                  </a:lnTo>
                  <a:lnTo>
                    <a:pt x="859" y="497"/>
                  </a:lnTo>
                  <a:lnTo>
                    <a:pt x="833" y="501"/>
                  </a:lnTo>
                  <a:lnTo>
                    <a:pt x="809" y="507"/>
                  </a:lnTo>
                  <a:lnTo>
                    <a:pt x="788" y="515"/>
                  </a:lnTo>
                  <a:lnTo>
                    <a:pt x="765" y="526"/>
                  </a:lnTo>
                  <a:lnTo>
                    <a:pt x="744" y="541"/>
                  </a:lnTo>
                  <a:lnTo>
                    <a:pt x="720" y="559"/>
                  </a:lnTo>
                  <a:lnTo>
                    <a:pt x="693" y="585"/>
                  </a:lnTo>
                  <a:lnTo>
                    <a:pt x="660" y="578"/>
                  </a:lnTo>
                  <a:lnTo>
                    <a:pt x="638" y="568"/>
                  </a:lnTo>
                  <a:lnTo>
                    <a:pt x="622" y="554"/>
                  </a:lnTo>
                  <a:lnTo>
                    <a:pt x="612" y="538"/>
                  </a:lnTo>
                  <a:lnTo>
                    <a:pt x="603" y="516"/>
                  </a:lnTo>
                  <a:lnTo>
                    <a:pt x="594" y="491"/>
                  </a:lnTo>
                  <a:lnTo>
                    <a:pt x="583" y="463"/>
                  </a:lnTo>
                  <a:lnTo>
                    <a:pt x="567" y="432"/>
                  </a:lnTo>
                  <a:lnTo>
                    <a:pt x="530" y="434"/>
                  </a:lnTo>
                  <a:lnTo>
                    <a:pt x="502" y="444"/>
                  </a:lnTo>
                  <a:lnTo>
                    <a:pt x="478" y="457"/>
                  </a:lnTo>
                  <a:lnTo>
                    <a:pt x="459" y="472"/>
                  </a:lnTo>
                  <a:lnTo>
                    <a:pt x="439" y="488"/>
                  </a:lnTo>
                  <a:lnTo>
                    <a:pt x="418" y="502"/>
                  </a:lnTo>
                  <a:lnTo>
                    <a:pt x="392" y="514"/>
                  </a:lnTo>
                  <a:lnTo>
                    <a:pt x="360" y="521"/>
                  </a:lnTo>
                  <a:lnTo>
                    <a:pt x="350" y="509"/>
                  </a:lnTo>
                  <a:lnTo>
                    <a:pt x="345" y="499"/>
                  </a:lnTo>
                  <a:lnTo>
                    <a:pt x="341" y="485"/>
                  </a:lnTo>
                  <a:lnTo>
                    <a:pt x="339" y="472"/>
                  </a:lnTo>
                  <a:lnTo>
                    <a:pt x="336" y="457"/>
                  </a:lnTo>
                  <a:lnTo>
                    <a:pt x="332" y="440"/>
                  </a:lnTo>
                  <a:lnTo>
                    <a:pt x="325" y="423"/>
                  </a:lnTo>
                  <a:lnTo>
                    <a:pt x="314" y="405"/>
                  </a:lnTo>
                  <a:lnTo>
                    <a:pt x="274" y="401"/>
                  </a:lnTo>
                  <a:lnTo>
                    <a:pt x="226" y="398"/>
                  </a:lnTo>
                  <a:lnTo>
                    <a:pt x="172" y="389"/>
                  </a:lnTo>
                  <a:lnTo>
                    <a:pt x="120" y="378"/>
                  </a:lnTo>
                  <a:lnTo>
                    <a:pt x="70" y="355"/>
                  </a:lnTo>
                  <a:lnTo>
                    <a:pt x="32" y="323"/>
                  </a:lnTo>
                  <a:lnTo>
                    <a:pt x="6" y="277"/>
                  </a:lnTo>
                  <a:lnTo>
                    <a:pt x="0" y="216"/>
                  </a:lnTo>
                  <a:lnTo>
                    <a:pt x="4" y="215"/>
                  </a:lnTo>
                  <a:lnTo>
                    <a:pt x="8" y="215"/>
                  </a:lnTo>
                  <a:lnTo>
                    <a:pt x="12" y="211"/>
                  </a:lnTo>
                  <a:lnTo>
                    <a:pt x="18" y="207"/>
                  </a:lnTo>
                  <a:lnTo>
                    <a:pt x="110" y="262"/>
                  </a:lnTo>
                  <a:lnTo>
                    <a:pt x="217" y="297"/>
                  </a:lnTo>
                  <a:lnTo>
                    <a:pt x="335" y="311"/>
                  </a:lnTo>
                  <a:lnTo>
                    <a:pt x="457" y="310"/>
                  </a:lnTo>
                  <a:lnTo>
                    <a:pt x="578" y="292"/>
                  </a:lnTo>
                  <a:lnTo>
                    <a:pt x="694" y="261"/>
                  </a:lnTo>
                  <a:lnTo>
                    <a:pt x="800" y="220"/>
                  </a:lnTo>
                  <a:lnTo>
                    <a:pt x="891" y="171"/>
                  </a:lnTo>
                  <a:lnTo>
                    <a:pt x="906" y="139"/>
                  </a:lnTo>
                  <a:lnTo>
                    <a:pt x="922" y="109"/>
                  </a:lnTo>
                  <a:lnTo>
                    <a:pt x="937" y="80"/>
                  </a:lnTo>
                  <a:lnTo>
                    <a:pt x="956" y="55"/>
                  </a:lnTo>
                  <a:lnTo>
                    <a:pt x="976" y="31"/>
                  </a:lnTo>
                  <a:lnTo>
                    <a:pt x="1002" y="15"/>
                  </a:lnTo>
                  <a:lnTo>
                    <a:pt x="1032" y="4"/>
                  </a:lnTo>
                  <a:lnTo>
                    <a:pt x="1070"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9" name="Freeform 179"/>
            <p:cNvSpPr>
              <a:spLocks/>
            </p:cNvSpPr>
            <p:nvPr/>
          </p:nvSpPr>
          <p:spPr bwMode="auto">
            <a:xfrm>
              <a:off x="729" y="2185"/>
              <a:ext cx="32" cy="75"/>
            </a:xfrm>
            <a:custGeom>
              <a:avLst/>
              <a:gdLst>
                <a:gd name="T0" fmla="*/ 132 w 147"/>
                <a:gd name="T1" fmla="*/ 27 h 253"/>
                <a:gd name="T2" fmla="*/ 141 w 147"/>
                <a:gd name="T3" fmla="*/ 51 h 253"/>
                <a:gd name="T4" fmla="*/ 147 w 147"/>
                <a:gd name="T5" fmla="*/ 78 h 253"/>
                <a:gd name="T6" fmla="*/ 147 w 147"/>
                <a:gd name="T7" fmla="*/ 107 h 253"/>
                <a:gd name="T8" fmla="*/ 146 w 147"/>
                <a:gd name="T9" fmla="*/ 135 h 253"/>
                <a:gd name="T10" fmla="*/ 141 w 147"/>
                <a:gd name="T11" fmla="*/ 161 h 253"/>
                <a:gd name="T12" fmla="*/ 135 w 147"/>
                <a:gd name="T13" fmla="*/ 186 h 253"/>
                <a:gd name="T14" fmla="*/ 128 w 147"/>
                <a:gd name="T15" fmla="*/ 206 h 253"/>
                <a:gd name="T16" fmla="*/ 122 w 147"/>
                <a:gd name="T17" fmla="*/ 224 h 253"/>
                <a:gd name="T18" fmla="*/ 109 w 147"/>
                <a:gd name="T19" fmla="*/ 224 h 253"/>
                <a:gd name="T20" fmla="*/ 94 w 147"/>
                <a:gd name="T21" fmla="*/ 229 h 253"/>
                <a:gd name="T22" fmla="*/ 77 w 147"/>
                <a:gd name="T23" fmla="*/ 234 h 253"/>
                <a:gd name="T24" fmla="*/ 61 w 147"/>
                <a:gd name="T25" fmla="*/ 241 h 253"/>
                <a:gd name="T26" fmla="*/ 43 w 147"/>
                <a:gd name="T27" fmla="*/ 246 h 253"/>
                <a:gd name="T28" fmla="*/ 27 w 147"/>
                <a:gd name="T29" fmla="*/ 250 h 253"/>
                <a:gd name="T30" fmla="*/ 14 w 147"/>
                <a:gd name="T31" fmla="*/ 253 h 253"/>
                <a:gd name="T32" fmla="*/ 6 w 147"/>
                <a:gd name="T33" fmla="*/ 251 h 253"/>
                <a:gd name="T34" fmla="*/ 2 w 147"/>
                <a:gd name="T35" fmla="*/ 227 h 253"/>
                <a:gd name="T36" fmla="*/ 0 w 147"/>
                <a:gd name="T37" fmla="*/ 197 h 253"/>
                <a:gd name="T38" fmla="*/ 0 w 147"/>
                <a:gd name="T39" fmla="*/ 164 h 253"/>
                <a:gd name="T40" fmla="*/ 2 w 147"/>
                <a:gd name="T41" fmla="*/ 129 h 253"/>
                <a:gd name="T42" fmla="*/ 6 w 147"/>
                <a:gd name="T43" fmla="*/ 91 h 253"/>
                <a:gd name="T44" fmla="*/ 14 w 147"/>
                <a:gd name="T45" fmla="*/ 57 h 253"/>
                <a:gd name="T46" fmla="*/ 26 w 147"/>
                <a:gd name="T47" fmla="*/ 26 h 253"/>
                <a:gd name="T48" fmla="*/ 42 w 147"/>
                <a:gd name="T49" fmla="*/ 0 h 253"/>
                <a:gd name="T50" fmla="*/ 49 w 147"/>
                <a:gd name="T51" fmla="*/ 2 h 253"/>
                <a:gd name="T52" fmla="*/ 59 w 147"/>
                <a:gd name="T53" fmla="*/ 7 h 253"/>
                <a:gd name="T54" fmla="*/ 72 w 147"/>
                <a:gd name="T55" fmla="*/ 11 h 253"/>
                <a:gd name="T56" fmla="*/ 87 w 147"/>
                <a:gd name="T57" fmla="*/ 17 h 253"/>
                <a:gd name="T58" fmla="*/ 99 w 147"/>
                <a:gd name="T59" fmla="*/ 20 h 253"/>
                <a:gd name="T60" fmla="*/ 112 w 147"/>
                <a:gd name="T61" fmla="*/ 24 h 253"/>
                <a:gd name="T62" fmla="*/ 122 w 147"/>
                <a:gd name="T63" fmla="*/ 26 h 253"/>
                <a:gd name="T64" fmla="*/ 132 w 147"/>
                <a:gd name="T65" fmla="*/ 27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253">
                  <a:moveTo>
                    <a:pt x="132" y="27"/>
                  </a:moveTo>
                  <a:lnTo>
                    <a:pt x="141" y="51"/>
                  </a:lnTo>
                  <a:lnTo>
                    <a:pt x="147" y="78"/>
                  </a:lnTo>
                  <a:lnTo>
                    <a:pt x="147" y="107"/>
                  </a:lnTo>
                  <a:lnTo>
                    <a:pt x="146" y="135"/>
                  </a:lnTo>
                  <a:lnTo>
                    <a:pt x="141" y="161"/>
                  </a:lnTo>
                  <a:lnTo>
                    <a:pt x="135" y="186"/>
                  </a:lnTo>
                  <a:lnTo>
                    <a:pt x="128" y="206"/>
                  </a:lnTo>
                  <a:lnTo>
                    <a:pt x="122" y="224"/>
                  </a:lnTo>
                  <a:lnTo>
                    <a:pt x="109" y="224"/>
                  </a:lnTo>
                  <a:lnTo>
                    <a:pt x="94" y="229"/>
                  </a:lnTo>
                  <a:lnTo>
                    <a:pt x="77" y="234"/>
                  </a:lnTo>
                  <a:lnTo>
                    <a:pt x="61" y="241"/>
                  </a:lnTo>
                  <a:lnTo>
                    <a:pt x="43" y="246"/>
                  </a:lnTo>
                  <a:lnTo>
                    <a:pt x="27" y="250"/>
                  </a:lnTo>
                  <a:lnTo>
                    <a:pt x="14" y="253"/>
                  </a:lnTo>
                  <a:lnTo>
                    <a:pt x="6" y="251"/>
                  </a:lnTo>
                  <a:lnTo>
                    <a:pt x="2" y="227"/>
                  </a:lnTo>
                  <a:lnTo>
                    <a:pt x="0" y="197"/>
                  </a:lnTo>
                  <a:lnTo>
                    <a:pt x="0" y="164"/>
                  </a:lnTo>
                  <a:lnTo>
                    <a:pt x="2" y="129"/>
                  </a:lnTo>
                  <a:lnTo>
                    <a:pt x="6" y="91"/>
                  </a:lnTo>
                  <a:lnTo>
                    <a:pt x="14" y="57"/>
                  </a:lnTo>
                  <a:lnTo>
                    <a:pt x="26" y="26"/>
                  </a:lnTo>
                  <a:lnTo>
                    <a:pt x="42" y="0"/>
                  </a:lnTo>
                  <a:lnTo>
                    <a:pt x="49" y="2"/>
                  </a:lnTo>
                  <a:lnTo>
                    <a:pt x="59" y="7"/>
                  </a:lnTo>
                  <a:lnTo>
                    <a:pt x="72" y="11"/>
                  </a:lnTo>
                  <a:lnTo>
                    <a:pt x="87" y="17"/>
                  </a:lnTo>
                  <a:lnTo>
                    <a:pt x="99" y="20"/>
                  </a:lnTo>
                  <a:lnTo>
                    <a:pt x="112" y="24"/>
                  </a:lnTo>
                  <a:lnTo>
                    <a:pt x="122" y="26"/>
                  </a:lnTo>
                  <a:lnTo>
                    <a:pt x="132"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50" name="Freeform 180"/>
            <p:cNvSpPr>
              <a:spLocks/>
            </p:cNvSpPr>
            <p:nvPr/>
          </p:nvSpPr>
          <p:spPr bwMode="auto">
            <a:xfrm>
              <a:off x="740" y="2222"/>
              <a:ext cx="306" cy="366"/>
            </a:xfrm>
            <a:custGeom>
              <a:avLst/>
              <a:gdLst>
                <a:gd name="T0" fmla="*/ 270 w 1409"/>
                <a:gd name="T1" fmla="*/ 52 h 1224"/>
                <a:gd name="T2" fmla="*/ 306 w 1409"/>
                <a:gd name="T3" fmla="*/ 99 h 1224"/>
                <a:gd name="T4" fmla="*/ 351 w 1409"/>
                <a:gd name="T5" fmla="*/ 153 h 1224"/>
                <a:gd name="T6" fmla="*/ 516 w 1409"/>
                <a:gd name="T7" fmla="*/ 120 h 1224"/>
                <a:gd name="T8" fmla="*/ 661 w 1409"/>
                <a:gd name="T9" fmla="*/ 109 h 1224"/>
                <a:gd name="T10" fmla="*/ 764 w 1409"/>
                <a:gd name="T11" fmla="*/ 217 h 1224"/>
                <a:gd name="T12" fmla="*/ 759 w 1409"/>
                <a:gd name="T13" fmla="*/ 397 h 1224"/>
                <a:gd name="T14" fmla="*/ 856 w 1409"/>
                <a:gd name="T15" fmla="*/ 487 h 1224"/>
                <a:gd name="T16" fmla="*/ 1026 w 1409"/>
                <a:gd name="T17" fmla="*/ 569 h 1224"/>
                <a:gd name="T18" fmla="*/ 1098 w 1409"/>
                <a:gd name="T19" fmla="*/ 589 h 1224"/>
                <a:gd name="T20" fmla="*/ 1188 w 1409"/>
                <a:gd name="T21" fmla="*/ 594 h 1224"/>
                <a:gd name="T22" fmla="*/ 1216 w 1409"/>
                <a:gd name="T23" fmla="*/ 696 h 1224"/>
                <a:gd name="T24" fmla="*/ 1263 w 1409"/>
                <a:gd name="T25" fmla="*/ 727 h 1224"/>
                <a:gd name="T26" fmla="*/ 1313 w 1409"/>
                <a:gd name="T27" fmla="*/ 764 h 1224"/>
                <a:gd name="T28" fmla="*/ 1268 w 1409"/>
                <a:gd name="T29" fmla="*/ 829 h 1224"/>
                <a:gd name="T30" fmla="*/ 1233 w 1409"/>
                <a:gd name="T31" fmla="*/ 901 h 1224"/>
                <a:gd name="T32" fmla="*/ 1328 w 1409"/>
                <a:gd name="T33" fmla="*/ 966 h 1224"/>
                <a:gd name="T34" fmla="*/ 1402 w 1409"/>
                <a:gd name="T35" fmla="*/ 1017 h 1224"/>
                <a:gd name="T36" fmla="*/ 1395 w 1409"/>
                <a:gd name="T37" fmla="*/ 1134 h 1224"/>
                <a:gd name="T38" fmla="*/ 1357 w 1409"/>
                <a:gd name="T39" fmla="*/ 1134 h 1224"/>
                <a:gd name="T40" fmla="*/ 1325 w 1409"/>
                <a:gd name="T41" fmla="*/ 1134 h 1224"/>
                <a:gd name="T42" fmla="*/ 1303 w 1409"/>
                <a:gd name="T43" fmla="*/ 1145 h 1224"/>
                <a:gd name="T44" fmla="*/ 1300 w 1409"/>
                <a:gd name="T45" fmla="*/ 1181 h 1224"/>
                <a:gd name="T46" fmla="*/ 1296 w 1409"/>
                <a:gd name="T47" fmla="*/ 1213 h 1224"/>
                <a:gd name="T48" fmla="*/ 1282 w 1409"/>
                <a:gd name="T49" fmla="*/ 1224 h 1224"/>
                <a:gd name="T50" fmla="*/ 1248 w 1409"/>
                <a:gd name="T51" fmla="*/ 1191 h 1224"/>
                <a:gd name="T52" fmla="*/ 1182 w 1409"/>
                <a:gd name="T53" fmla="*/ 1100 h 1224"/>
                <a:gd name="T54" fmla="*/ 1082 w 1409"/>
                <a:gd name="T55" fmla="*/ 1065 h 1224"/>
                <a:gd name="T56" fmla="*/ 976 w 1409"/>
                <a:gd name="T57" fmla="*/ 1180 h 1224"/>
                <a:gd name="T58" fmla="*/ 869 w 1409"/>
                <a:gd name="T59" fmla="*/ 1130 h 1224"/>
                <a:gd name="T60" fmla="*/ 729 w 1409"/>
                <a:gd name="T61" fmla="*/ 989 h 1224"/>
                <a:gd name="T62" fmla="*/ 657 w 1409"/>
                <a:gd name="T63" fmla="*/ 951 h 1224"/>
                <a:gd name="T64" fmla="*/ 613 w 1409"/>
                <a:gd name="T65" fmla="*/ 921 h 1224"/>
                <a:gd name="T66" fmla="*/ 581 w 1409"/>
                <a:gd name="T67" fmla="*/ 839 h 1224"/>
                <a:gd name="T68" fmla="*/ 589 w 1409"/>
                <a:gd name="T69" fmla="*/ 729 h 1224"/>
                <a:gd name="T70" fmla="*/ 522 w 1409"/>
                <a:gd name="T71" fmla="*/ 667 h 1224"/>
                <a:gd name="T72" fmla="*/ 477 w 1409"/>
                <a:gd name="T73" fmla="*/ 586 h 1224"/>
                <a:gd name="T74" fmla="*/ 467 w 1409"/>
                <a:gd name="T75" fmla="*/ 516 h 1224"/>
                <a:gd name="T76" fmla="*/ 378 w 1409"/>
                <a:gd name="T77" fmla="*/ 477 h 1224"/>
                <a:gd name="T78" fmla="*/ 357 w 1409"/>
                <a:gd name="T79" fmla="*/ 488 h 1224"/>
                <a:gd name="T80" fmla="*/ 336 w 1409"/>
                <a:gd name="T81" fmla="*/ 493 h 1224"/>
                <a:gd name="T82" fmla="*/ 301 w 1409"/>
                <a:gd name="T83" fmla="*/ 473 h 1224"/>
                <a:gd name="T84" fmla="*/ 288 w 1409"/>
                <a:gd name="T85" fmla="*/ 416 h 1224"/>
                <a:gd name="T86" fmla="*/ 257 w 1409"/>
                <a:gd name="T87" fmla="*/ 348 h 1224"/>
                <a:gd name="T88" fmla="*/ 256 w 1409"/>
                <a:gd name="T89" fmla="*/ 318 h 1224"/>
                <a:gd name="T90" fmla="*/ 253 w 1409"/>
                <a:gd name="T91" fmla="*/ 306 h 1224"/>
                <a:gd name="T92" fmla="*/ 205 w 1409"/>
                <a:gd name="T93" fmla="*/ 314 h 1224"/>
                <a:gd name="T94" fmla="*/ 148 w 1409"/>
                <a:gd name="T95" fmla="*/ 322 h 1224"/>
                <a:gd name="T96" fmla="*/ 110 w 1409"/>
                <a:gd name="T97" fmla="*/ 300 h 1224"/>
                <a:gd name="T98" fmla="*/ 96 w 1409"/>
                <a:gd name="T99" fmla="*/ 264 h 1224"/>
                <a:gd name="T100" fmla="*/ 82 w 1409"/>
                <a:gd name="T101" fmla="*/ 206 h 1224"/>
                <a:gd name="T102" fmla="*/ 53 w 1409"/>
                <a:gd name="T103" fmla="*/ 201 h 1224"/>
                <a:gd name="T104" fmla="*/ 21 w 1409"/>
                <a:gd name="T105" fmla="*/ 194 h 1224"/>
                <a:gd name="T106" fmla="*/ 13 w 1409"/>
                <a:gd name="T107" fmla="*/ 180 h 1224"/>
                <a:gd name="T108" fmla="*/ 52 w 1409"/>
                <a:gd name="T109" fmla="*/ 159 h 1224"/>
                <a:gd name="T110" fmla="*/ 82 w 1409"/>
                <a:gd name="T111" fmla="*/ 143 h 1224"/>
                <a:gd name="T112" fmla="*/ 124 w 1409"/>
                <a:gd name="T113" fmla="*/ 78 h 1224"/>
                <a:gd name="T114" fmla="*/ 151 w 1409"/>
                <a:gd name="T115" fmla="*/ 18 h 1224"/>
                <a:gd name="T116" fmla="*/ 235 w 1409"/>
                <a:gd name="T117" fmla="*/ 0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9" h="1224">
                  <a:moveTo>
                    <a:pt x="235" y="0"/>
                  </a:moveTo>
                  <a:lnTo>
                    <a:pt x="254" y="29"/>
                  </a:lnTo>
                  <a:lnTo>
                    <a:pt x="270" y="52"/>
                  </a:lnTo>
                  <a:lnTo>
                    <a:pt x="283" y="71"/>
                  </a:lnTo>
                  <a:lnTo>
                    <a:pt x="296" y="86"/>
                  </a:lnTo>
                  <a:lnTo>
                    <a:pt x="306" y="99"/>
                  </a:lnTo>
                  <a:lnTo>
                    <a:pt x="318" y="114"/>
                  </a:lnTo>
                  <a:lnTo>
                    <a:pt x="332" y="130"/>
                  </a:lnTo>
                  <a:lnTo>
                    <a:pt x="351" y="153"/>
                  </a:lnTo>
                  <a:lnTo>
                    <a:pt x="407" y="139"/>
                  </a:lnTo>
                  <a:lnTo>
                    <a:pt x="462" y="129"/>
                  </a:lnTo>
                  <a:lnTo>
                    <a:pt x="516" y="120"/>
                  </a:lnTo>
                  <a:lnTo>
                    <a:pt x="568" y="114"/>
                  </a:lnTo>
                  <a:lnTo>
                    <a:pt x="616" y="109"/>
                  </a:lnTo>
                  <a:lnTo>
                    <a:pt x="661" y="109"/>
                  </a:lnTo>
                  <a:lnTo>
                    <a:pt x="702" y="111"/>
                  </a:lnTo>
                  <a:lnTo>
                    <a:pt x="739" y="117"/>
                  </a:lnTo>
                  <a:lnTo>
                    <a:pt x="764" y="217"/>
                  </a:lnTo>
                  <a:lnTo>
                    <a:pt x="769" y="295"/>
                  </a:lnTo>
                  <a:lnTo>
                    <a:pt x="763" y="352"/>
                  </a:lnTo>
                  <a:lnTo>
                    <a:pt x="759" y="397"/>
                  </a:lnTo>
                  <a:lnTo>
                    <a:pt x="765" y="429"/>
                  </a:lnTo>
                  <a:lnTo>
                    <a:pt x="795" y="459"/>
                  </a:lnTo>
                  <a:lnTo>
                    <a:pt x="856" y="487"/>
                  </a:lnTo>
                  <a:lnTo>
                    <a:pt x="963" y="522"/>
                  </a:lnTo>
                  <a:lnTo>
                    <a:pt x="996" y="549"/>
                  </a:lnTo>
                  <a:lnTo>
                    <a:pt x="1026" y="569"/>
                  </a:lnTo>
                  <a:lnTo>
                    <a:pt x="1051" y="581"/>
                  </a:lnTo>
                  <a:lnTo>
                    <a:pt x="1076" y="588"/>
                  </a:lnTo>
                  <a:lnTo>
                    <a:pt x="1098" y="589"/>
                  </a:lnTo>
                  <a:lnTo>
                    <a:pt x="1124" y="590"/>
                  </a:lnTo>
                  <a:lnTo>
                    <a:pt x="1153" y="590"/>
                  </a:lnTo>
                  <a:lnTo>
                    <a:pt x="1188" y="594"/>
                  </a:lnTo>
                  <a:lnTo>
                    <a:pt x="1197" y="639"/>
                  </a:lnTo>
                  <a:lnTo>
                    <a:pt x="1206" y="673"/>
                  </a:lnTo>
                  <a:lnTo>
                    <a:pt x="1216" y="696"/>
                  </a:lnTo>
                  <a:lnTo>
                    <a:pt x="1229" y="713"/>
                  </a:lnTo>
                  <a:lnTo>
                    <a:pt x="1243" y="721"/>
                  </a:lnTo>
                  <a:lnTo>
                    <a:pt x="1263" y="727"/>
                  </a:lnTo>
                  <a:lnTo>
                    <a:pt x="1289" y="732"/>
                  </a:lnTo>
                  <a:lnTo>
                    <a:pt x="1324" y="737"/>
                  </a:lnTo>
                  <a:lnTo>
                    <a:pt x="1313" y="764"/>
                  </a:lnTo>
                  <a:lnTo>
                    <a:pt x="1300" y="787"/>
                  </a:lnTo>
                  <a:lnTo>
                    <a:pt x="1283" y="807"/>
                  </a:lnTo>
                  <a:lnTo>
                    <a:pt x="1268" y="829"/>
                  </a:lnTo>
                  <a:lnTo>
                    <a:pt x="1252" y="849"/>
                  </a:lnTo>
                  <a:lnTo>
                    <a:pt x="1241" y="873"/>
                  </a:lnTo>
                  <a:lnTo>
                    <a:pt x="1233" y="901"/>
                  </a:lnTo>
                  <a:lnTo>
                    <a:pt x="1233" y="936"/>
                  </a:lnTo>
                  <a:lnTo>
                    <a:pt x="1286" y="952"/>
                  </a:lnTo>
                  <a:lnTo>
                    <a:pt x="1328" y="966"/>
                  </a:lnTo>
                  <a:lnTo>
                    <a:pt x="1363" y="981"/>
                  </a:lnTo>
                  <a:lnTo>
                    <a:pt x="1388" y="997"/>
                  </a:lnTo>
                  <a:lnTo>
                    <a:pt x="1402" y="1017"/>
                  </a:lnTo>
                  <a:lnTo>
                    <a:pt x="1409" y="1045"/>
                  </a:lnTo>
                  <a:lnTo>
                    <a:pt x="1405" y="1081"/>
                  </a:lnTo>
                  <a:lnTo>
                    <a:pt x="1395" y="1134"/>
                  </a:lnTo>
                  <a:lnTo>
                    <a:pt x="1381" y="1134"/>
                  </a:lnTo>
                  <a:lnTo>
                    <a:pt x="1369" y="1134"/>
                  </a:lnTo>
                  <a:lnTo>
                    <a:pt x="1357" y="1134"/>
                  </a:lnTo>
                  <a:lnTo>
                    <a:pt x="1346" y="1134"/>
                  </a:lnTo>
                  <a:lnTo>
                    <a:pt x="1336" y="1134"/>
                  </a:lnTo>
                  <a:lnTo>
                    <a:pt x="1325" y="1134"/>
                  </a:lnTo>
                  <a:lnTo>
                    <a:pt x="1314" y="1134"/>
                  </a:lnTo>
                  <a:lnTo>
                    <a:pt x="1305" y="1134"/>
                  </a:lnTo>
                  <a:lnTo>
                    <a:pt x="1303" y="1145"/>
                  </a:lnTo>
                  <a:lnTo>
                    <a:pt x="1302" y="1159"/>
                  </a:lnTo>
                  <a:lnTo>
                    <a:pt x="1301" y="1169"/>
                  </a:lnTo>
                  <a:lnTo>
                    <a:pt x="1300" y="1181"/>
                  </a:lnTo>
                  <a:lnTo>
                    <a:pt x="1298" y="1192"/>
                  </a:lnTo>
                  <a:lnTo>
                    <a:pt x="1296" y="1202"/>
                  </a:lnTo>
                  <a:lnTo>
                    <a:pt x="1296" y="1213"/>
                  </a:lnTo>
                  <a:lnTo>
                    <a:pt x="1296" y="1224"/>
                  </a:lnTo>
                  <a:lnTo>
                    <a:pt x="1289" y="1224"/>
                  </a:lnTo>
                  <a:lnTo>
                    <a:pt x="1282" y="1224"/>
                  </a:lnTo>
                  <a:lnTo>
                    <a:pt x="1275" y="1224"/>
                  </a:lnTo>
                  <a:lnTo>
                    <a:pt x="1269" y="1224"/>
                  </a:lnTo>
                  <a:lnTo>
                    <a:pt x="1248" y="1191"/>
                  </a:lnTo>
                  <a:lnTo>
                    <a:pt x="1228" y="1159"/>
                  </a:lnTo>
                  <a:lnTo>
                    <a:pt x="1206" y="1126"/>
                  </a:lnTo>
                  <a:lnTo>
                    <a:pt x="1182" y="1100"/>
                  </a:lnTo>
                  <a:lnTo>
                    <a:pt x="1153" y="1078"/>
                  </a:lnTo>
                  <a:lnTo>
                    <a:pt x="1121" y="1066"/>
                  </a:lnTo>
                  <a:lnTo>
                    <a:pt x="1082" y="1065"/>
                  </a:lnTo>
                  <a:lnTo>
                    <a:pt x="1035" y="1079"/>
                  </a:lnTo>
                  <a:lnTo>
                    <a:pt x="1006" y="1147"/>
                  </a:lnTo>
                  <a:lnTo>
                    <a:pt x="976" y="1180"/>
                  </a:lnTo>
                  <a:lnTo>
                    <a:pt x="944" y="1183"/>
                  </a:lnTo>
                  <a:lnTo>
                    <a:pt x="908" y="1166"/>
                  </a:lnTo>
                  <a:lnTo>
                    <a:pt x="869" y="1130"/>
                  </a:lnTo>
                  <a:lnTo>
                    <a:pt x="827" y="1085"/>
                  </a:lnTo>
                  <a:lnTo>
                    <a:pt x="779" y="1035"/>
                  </a:lnTo>
                  <a:lnTo>
                    <a:pt x="729" y="989"/>
                  </a:lnTo>
                  <a:lnTo>
                    <a:pt x="699" y="973"/>
                  </a:lnTo>
                  <a:lnTo>
                    <a:pt x="676" y="962"/>
                  </a:lnTo>
                  <a:lnTo>
                    <a:pt x="657" y="951"/>
                  </a:lnTo>
                  <a:lnTo>
                    <a:pt x="642" y="943"/>
                  </a:lnTo>
                  <a:lnTo>
                    <a:pt x="627" y="932"/>
                  </a:lnTo>
                  <a:lnTo>
                    <a:pt x="613" y="921"/>
                  </a:lnTo>
                  <a:lnTo>
                    <a:pt x="597" y="907"/>
                  </a:lnTo>
                  <a:lnTo>
                    <a:pt x="576" y="890"/>
                  </a:lnTo>
                  <a:lnTo>
                    <a:pt x="581" y="839"/>
                  </a:lnTo>
                  <a:lnTo>
                    <a:pt x="587" y="797"/>
                  </a:lnTo>
                  <a:lnTo>
                    <a:pt x="591" y="759"/>
                  </a:lnTo>
                  <a:lnTo>
                    <a:pt x="589" y="729"/>
                  </a:lnTo>
                  <a:lnTo>
                    <a:pt x="579" y="703"/>
                  </a:lnTo>
                  <a:lnTo>
                    <a:pt x="557" y="684"/>
                  </a:lnTo>
                  <a:lnTo>
                    <a:pt x="522" y="667"/>
                  </a:lnTo>
                  <a:lnTo>
                    <a:pt x="468" y="657"/>
                  </a:lnTo>
                  <a:lnTo>
                    <a:pt x="472" y="618"/>
                  </a:lnTo>
                  <a:lnTo>
                    <a:pt x="477" y="586"/>
                  </a:lnTo>
                  <a:lnTo>
                    <a:pt x="478" y="558"/>
                  </a:lnTo>
                  <a:lnTo>
                    <a:pt x="477" y="536"/>
                  </a:lnTo>
                  <a:lnTo>
                    <a:pt x="467" y="516"/>
                  </a:lnTo>
                  <a:lnTo>
                    <a:pt x="451" y="500"/>
                  </a:lnTo>
                  <a:lnTo>
                    <a:pt x="421" y="486"/>
                  </a:lnTo>
                  <a:lnTo>
                    <a:pt x="378" y="477"/>
                  </a:lnTo>
                  <a:lnTo>
                    <a:pt x="369" y="481"/>
                  </a:lnTo>
                  <a:lnTo>
                    <a:pt x="362" y="486"/>
                  </a:lnTo>
                  <a:lnTo>
                    <a:pt x="357" y="488"/>
                  </a:lnTo>
                  <a:lnTo>
                    <a:pt x="352" y="492"/>
                  </a:lnTo>
                  <a:lnTo>
                    <a:pt x="344" y="492"/>
                  </a:lnTo>
                  <a:lnTo>
                    <a:pt x="336" y="493"/>
                  </a:lnTo>
                  <a:lnTo>
                    <a:pt x="323" y="493"/>
                  </a:lnTo>
                  <a:lnTo>
                    <a:pt x="306" y="494"/>
                  </a:lnTo>
                  <a:lnTo>
                    <a:pt x="301" y="473"/>
                  </a:lnTo>
                  <a:lnTo>
                    <a:pt x="298" y="454"/>
                  </a:lnTo>
                  <a:lnTo>
                    <a:pt x="293" y="435"/>
                  </a:lnTo>
                  <a:lnTo>
                    <a:pt x="288" y="416"/>
                  </a:lnTo>
                  <a:lnTo>
                    <a:pt x="280" y="394"/>
                  </a:lnTo>
                  <a:lnTo>
                    <a:pt x="270" y="372"/>
                  </a:lnTo>
                  <a:lnTo>
                    <a:pt x="257" y="348"/>
                  </a:lnTo>
                  <a:lnTo>
                    <a:pt x="243" y="324"/>
                  </a:lnTo>
                  <a:lnTo>
                    <a:pt x="249" y="321"/>
                  </a:lnTo>
                  <a:lnTo>
                    <a:pt x="256" y="318"/>
                  </a:lnTo>
                  <a:lnTo>
                    <a:pt x="263" y="312"/>
                  </a:lnTo>
                  <a:lnTo>
                    <a:pt x="270" y="306"/>
                  </a:lnTo>
                  <a:lnTo>
                    <a:pt x="253" y="306"/>
                  </a:lnTo>
                  <a:lnTo>
                    <a:pt x="237" y="308"/>
                  </a:lnTo>
                  <a:lnTo>
                    <a:pt x="221" y="310"/>
                  </a:lnTo>
                  <a:lnTo>
                    <a:pt x="205" y="314"/>
                  </a:lnTo>
                  <a:lnTo>
                    <a:pt x="186" y="316"/>
                  </a:lnTo>
                  <a:lnTo>
                    <a:pt x="168" y="320"/>
                  </a:lnTo>
                  <a:lnTo>
                    <a:pt x="148" y="322"/>
                  </a:lnTo>
                  <a:lnTo>
                    <a:pt x="127" y="324"/>
                  </a:lnTo>
                  <a:lnTo>
                    <a:pt x="116" y="310"/>
                  </a:lnTo>
                  <a:lnTo>
                    <a:pt x="110" y="300"/>
                  </a:lnTo>
                  <a:lnTo>
                    <a:pt x="104" y="289"/>
                  </a:lnTo>
                  <a:lnTo>
                    <a:pt x="101" y="278"/>
                  </a:lnTo>
                  <a:lnTo>
                    <a:pt x="96" y="264"/>
                  </a:lnTo>
                  <a:lnTo>
                    <a:pt x="91" y="249"/>
                  </a:lnTo>
                  <a:lnTo>
                    <a:pt x="86" y="229"/>
                  </a:lnTo>
                  <a:lnTo>
                    <a:pt x="82" y="206"/>
                  </a:lnTo>
                  <a:lnTo>
                    <a:pt x="73" y="205"/>
                  </a:lnTo>
                  <a:lnTo>
                    <a:pt x="64" y="204"/>
                  </a:lnTo>
                  <a:lnTo>
                    <a:pt x="53" y="201"/>
                  </a:lnTo>
                  <a:lnTo>
                    <a:pt x="44" y="200"/>
                  </a:lnTo>
                  <a:lnTo>
                    <a:pt x="32" y="197"/>
                  </a:lnTo>
                  <a:lnTo>
                    <a:pt x="21" y="194"/>
                  </a:lnTo>
                  <a:lnTo>
                    <a:pt x="9" y="191"/>
                  </a:lnTo>
                  <a:lnTo>
                    <a:pt x="0" y="188"/>
                  </a:lnTo>
                  <a:lnTo>
                    <a:pt x="13" y="180"/>
                  </a:lnTo>
                  <a:lnTo>
                    <a:pt x="26" y="173"/>
                  </a:lnTo>
                  <a:lnTo>
                    <a:pt x="39" y="166"/>
                  </a:lnTo>
                  <a:lnTo>
                    <a:pt x="52" y="159"/>
                  </a:lnTo>
                  <a:lnTo>
                    <a:pt x="62" y="152"/>
                  </a:lnTo>
                  <a:lnTo>
                    <a:pt x="72" y="147"/>
                  </a:lnTo>
                  <a:lnTo>
                    <a:pt x="82" y="143"/>
                  </a:lnTo>
                  <a:lnTo>
                    <a:pt x="90" y="143"/>
                  </a:lnTo>
                  <a:lnTo>
                    <a:pt x="110" y="108"/>
                  </a:lnTo>
                  <a:lnTo>
                    <a:pt x="124" y="78"/>
                  </a:lnTo>
                  <a:lnTo>
                    <a:pt x="133" y="53"/>
                  </a:lnTo>
                  <a:lnTo>
                    <a:pt x="141" y="34"/>
                  </a:lnTo>
                  <a:lnTo>
                    <a:pt x="151" y="18"/>
                  </a:lnTo>
                  <a:lnTo>
                    <a:pt x="168" y="8"/>
                  </a:lnTo>
                  <a:lnTo>
                    <a:pt x="194" y="1"/>
                  </a:lnTo>
                  <a:lnTo>
                    <a:pt x="235"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51" name="Freeform 181"/>
            <p:cNvSpPr>
              <a:spLocks/>
            </p:cNvSpPr>
            <p:nvPr/>
          </p:nvSpPr>
          <p:spPr bwMode="auto">
            <a:xfrm>
              <a:off x="740" y="2317"/>
              <a:ext cx="47" cy="99"/>
            </a:xfrm>
            <a:custGeom>
              <a:avLst/>
              <a:gdLst>
                <a:gd name="T0" fmla="*/ 70 w 215"/>
                <a:gd name="T1" fmla="*/ 0 h 333"/>
                <a:gd name="T2" fmla="*/ 84 w 215"/>
                <a:gd name="T3" fmla="*/ 11 h 333"/>
                <a:gd name="T4" fmla="*/ 96 w 215"/>
                <a:gd name="T5" fmla="*/ 21 h 333"/>
                <a:gd name="T6" fmla="*/ 107 w 215"/>
                <a:gd name="T7" fmla="*/ 29 h 333"/>
                <a:gd name="T8" fmla="*/ 119 w 215"/>
                <a:gd name="T9" fmla="*/ 36 h 333"/>
                <a:gd name="T10" fmla="*/ 132 w 215"/>
                <a:gd name="T11" fmla="*/ 43 h 333"/>
                <a:gd name="T12" fmla="*/ 149 w 215"/>
                <a:gd name="T13" fmla="*/ 50 h 333"/>
                <a:gd name="T14" fmla="*/ 169 w 215"/>
                <a:gd name="T15" fmla="*/ 59 h 333"/>
                <a:gd name="T16" fmla="*/ 196 w 215"/>
                <a:gd name="T17" fmla="*/ 72 h 333"/>
                <a:gd name="T18" fmla="*/ 202 w 215"/>
                <a:gd name="T19" fmla="*/ 134 h 333"/>
                <a:gd name="T20" fmla="*/ 207 w 215"/>
                <a:gd name="T21" fmla="*/ 182 h 333"/>
                <a:gd name="T22" fmla="*/ 209 w 215"/>
                <a:gd name="T23" fmla="*/ 217 h 333"/>
                <a:gd name="T24" fmla="*/ 213 w 215"/>
                <a:gd name="T25" fmla="*/ 246 h 333"/>
                <a:gd name="T26" fmla="*/ 213 w 215"/>
                <a:gd name="T27" fmla="*/ 267 h 333"/>
                <a:gd name="T28" fmla="*/ 214 w 215"/>
                <a:gd name="T29" fmla="*/ 287 h 333"/>
                <a:gd name="T30" fmla="*/ 214 w 215"/>
                <a:gd name="T31" fmla="*/ 308 h 333"/>
                <a:gd name="T32" fmla="*/ 215 w 215"/>
                <a:gd name="T33" fmla="*/ 333 h 333"/>
                <a:gd name="T34" fmla="*/ 208 w 215"/>
                <a:gd name="T35" fmla="*/ 330 h 333"/>
                <a:gd name="T36" fmla="*/ 201 w 215"/>
                <a:gd name="T37" fmla="*/ 327 h 333"/>
                <a:gd name="T38" fmla="*/ 194 w 215"/>
                <a:gd name="T39" fmla="*/ 325 h 333"/>
                <a:gd name="T40" fmla="*/ 186 w 215"/>
                <a:gd name="T41" fmla="*/ 324 h 333"/>
                <a:gd name="T42" fmla="*/ 179 w 215"/>
                <a:gd name="T43" fmla="*/ 321 h 333"/>
                <a:gd name="T44" fmla="*/ 173 w 215"/>
                <a:gd name="T45" fmla="*/ 320 h 333"/>
                <a:gd name="T46" fmla="*/ 166 w 215"/>
                <a:gd name="T47" fmla="*/ 318 h 333"/>
                <a:gd name="T48" fmla="*/ 160 w 215"/>
                <a:gd name="T49" fmla="*/ 316 h 333"/>
                <a:gd name="T50" fmla="*/ 159 w 215"/>
                <a:gd name="T51" fmla="*/ 275 h 333"/>
                <a:gd name="T52" fmla="*/ 154 w 215"/>
                <a:gd name="T53" fmla="*/ 243 h 333"/>
                <a:gd name="T54" fmla="*/ 146 w 215"/>
                <a:gd name="T55" fmla="*/ 218 h 333"/>
                <a:gd name="T56" fmla="*/ 134 w 215"/>
                <a:gd name="T57" fmla="*/ 199 h 333"/>
                <a:gd name="T58" fmla="*/ 114 w 215"/>
                <a:gd name="T59" fmla="*/ 183 h 333"/>
                <a:gd name="T60" fmla="*/ 88 w 215"/>
                <a:gd name="T61" fmla="*/ 170 h 333"/>
                <a:gd name="T62" fmla="*/ 51 w 215"/>
                <a:gd name="T63" fmla="*/ 157 h 333"/>
                <a:gd name="T64" fmla="*/ 7 w 215"/>
                <a:gd name="T65" fmla="*/ 145 h 333"/>
                <a:gd name="T66" fmla="*/ 4 w 215"/>
                <a:gd name="T67" fmla="*/ 120 h 333"/>
                <a:gd name="T68" fmla="*/ 1 w 215"/>
                <a:gd name="T69" fmla="*/ 101 h 333"/>
                <a:gd name="T70" fmla="*/ 0 w 215"/>
                <a:gd name="T71" fmla="*/ 85 h 333"/>
                <a:gd name="T72" fmla="*/ 0 w 215"/>
                <a:gd name="T73" fmla="*/ 74 h 333"/>
                <a:gd name="T74" fmla="*/ 0 w 215"/>
                <a:gd name="T75" fmla="*/ 59 h 333"/>
                <a:gd name="T76" fmla="*/ 1 w 215"/>
                <a:gd name="T77" fmla="*/ 46 h 333"/>
                <a:gd name="T78" fmla="*/ 4 w 215"/>
                <a:gd name="T79" fmla="*/ 30 h 333"/>
                <a:gd name="T80" fmla="*/ 7 w 215"/>
                <a:gd name="T81" fmla="*/ 10 h 333"/>
                <a:gd name="T82" fmla="*/ 14 w 215"/>
                <a:gd name="T83" fmla="*/ 6 h 333"/>
                <a:gd name="T84" fmla="*/ 23 w 215"/>
                <a:gd name="T85" fmla="*/ 4 h 333"/>
                <a:gd name="T86" fmla="*/ 29 w 215"/>
                <a:gd name="T87" fmla="*/ 1 h 333"/>
                <a:gd name="T88" fmla="*/ 35 w 215"/>
                <a:gd name="T89" fmla="*/ 1 h 333"/>
                <a:gd name="T90" fmla="*/ 41 w 215"/>
                <a:gd name="T91" fmla="*/ 0 h 333"/>
                <a:gd name="T92" fmla="*/ 49 w 215"/>
                <a:gd name="T93" fmla="*/ 0 h 333"/>
                <a:gd name="T94" fmla="*/ 57 w 215"/>
                <a:gd name="T95" fmla="*/ 0 h 333"/>
                <a:gd name="T96" fmla="*/ 70 w 215"/>
                <a:gd name="T9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333">
                  <a:moveTo>
                    <a:pt x="70" y="0"/>
                  </a:moveTo>
                  <a:lnTo>
                    <a:pt x="84" y="11"/>
                  </a:lnTo>
                  <a:lnTo>
                    <a:pt x="96" y="21"/>
                  </a:lnTo>
                  <a:lnTo>
                    <a:pt x="107" y="29"/>
                  </a:lnTo>
                  <a:lnTo>
                    <a:pt x="119" y="36"/>
                  </a:lnTo>
                  <a:lnTo>
                    <a:pt x="132" y="43"/>
                  </a:lnTo>
                  <a:lnTo>
                    <a:pt x="149" y="50"/>
                  </a:lnTo>
                  <a:lnTo>
                    <a:pt x="169" y="59"/>
                  </a:lnTo>
                  <a:lnTo>
                    <a:pt x="196" y="72"/>
                  </a:lnTo>
                  <a:lnTo>
                    <a:pt x="202" y="134"/>
                  </a:lnTo>
                  <a:lnTo>
                    <a:pt x="207" y="182"/>
                  </a:lnTo>
                  <a:lnTo>
                    <a:pt x="209" y="217"/>
                  </a:lnTo>
                  <a:lnTo>
                    <a:pt x="213" y="246"/>
                  </a:lnTo>
                  <a:lnTo>
                    <a:pt x="213" y="267"/>
                  </a:lnTo>
                  <a:lnTo>
                    <a:pt x="214" y="287"/>
                  </a:lnTo>
                  <a:lnTo>
                    <a:pt x="214" y="308"/>
                  </a:lnTo>
                  <a:lnTo>
                    <a:pt x="215" y="333"/>
                  </a:lnTo>
                  <a:lnTo>
                    <a:pt x="208" y="330"/>
                  </a:lnTo>
                  <a:lnTo>
                    <a:pt x="201" y="327"/>
                  </a:lnTo>
                  <a:lnTo>
                    <a:pt x="194" y="325"/>
                  </a:lnTo>
                  <a:lnTo>
                    <a:pt x="186" y="324"/>
                  </a:lnTo>
                  <a:lnTo>
                    <a:pt x="179" y="321"/>
                  </a:lnTo>
                  <a:lnTo>
                    <a:pt x="173" y="320"/>
                  </a:lnTo>
                  <a:lnTo>
                    <a:pt x="166" y="318"/>
                  </a:lnTo>
                  <a:lnTo>
                    <a:pt x="160" y="316"/>
                  </a:lnTo>
                  <a:lnTo>
                    <a:pt x="159" y="275"/>
                  </a:lnTo>
                  <a:lnTo>
                    <a:pt x="154" y="243"/>
                  </a:lnTo>
                  <a:lnTo>
                    <a:pt x="146" y="218"/>
                  </a:lnTo>
                  <a:lnTo>
                    <a:pt x="134" y="199"/>
                  </a:lnTo>
                  <a:lnTo>
                    <a:pt x="114" y="183"/>
                  </a:lnTo>
                  <a:lnTo>
                    <a:pt x="88" y="170"/>
                  </a:lnTo>
                  <a:lnTo>
                    <a:pt x="51" y="157"/>
                  </a:lnTo>
                  <a:lnTo>
                    <a:pt x="7" y="145"/>
                  </a:lnTo>
                  <a:lnTo>
                    <a:pt x="4" y="120"/>
                  </a:lnTo>
                  <a:lnTo>
                    <a:pt x="1" y="101"/>
                  </a:lnTo>
                  <a:lnTo>
                    <a:pt x="0" y="85"/>
                  </a:lnTo>
                  <a:lnTo>
                    <a:pt x="0" y="74"/>
                  </a:lnTo>
                  <a:lnTo>
                    <a:pt x="0" y="59"/>
                  </a:lnTo>
                  <a:lnTo>
                    <a:pt x="1" y="46"/>
                  </a:lnTo>
                  <a:lnTo>
                    <a:pt x="4" y="30"/>
                  </a:lnTo>
                  <a:lnTo>
                    <a:pt x="7" y="10"/>
                  </a:lnTo>
                  <a:lnTo>
                    <a:pt x="14" y="6"/>
                  </a:lnTo>
                  <a:lnTo>
                    <a:pt x="23" y="4"/>
                  </a:lnTo>
                  <a:lnTo>
                    <a:pt x="29" y="1"/>
                  </a:lnTo>
                  <a:lnTo>
                    <a:pt x="35" y="1"/>
                  </a:lnTo>
                  <a:lnTo>
                    <a:pt x="41" y="0"/>
                  </a:lnTo>
                  <a:lnTo>
                    <a:pt x="49" y="0"/>
                  </a:lnTo>
                  <a:lnTo>
                    <a:pt x="57" y="0"/>
                  </a:lnTo>
                  <a:lnTo>
                    <a:pt x="7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52" name="Freeform 182"/>
            <p:cNvSpPr>
              <a:spLocks/>
            </p:cNvSpPr>
            <p:nvPr/>
          </p:nvSpPr>
          <p:spPr bwMode="auto">
            <a:xfrm>
              <a:off x="407" y="2340"/>
              <a:ext cx="360" cy="305"/>
            </a:xfrm>
            <a:custGeom>
              <a:avLst/>
              <a:gdLst>
                <a:gd name="T0" fmla="*/ 1436 w 1658"/>
                <a:gd name="T1" fmla="*/ 47 h 1016"/>
                <a:gd name="T2" fmla="*/ 1485 w 1658"/>
                <a:gd name="T3" fmla="*/ 108 h 1016"/>
                <a:gd name="T4" fmla="*/ 1623 w 1658"/>
                <a:gd name="T5" fmla="*/ 139 h 1016"/>
                <a:gd name="T6" fmla="*/ 1652 w 1658"/>
                <a:gd name="T7" fmla="*/ 224 h 1016"/>
                <a:gd name="T8" fmla="*/ 1603 w 1658"/>
                <a:gd name="T9" fmla="*/ 347 h 1016"/>
                <a:gd name="T10" fmla="*/ 1594 w 1658"/>
                <a:gd name="T11" fmla="*/ 428 h 1016"/>
                <a:gd name="T12" fmla="*/ 1482 w 1658"/>
                <a:gd name="T13" fmla="*/ 413 h 1016"/>
                <a:gd name="T14" fmla="*/ 1351 w 1658"/>
                <a:gd name="T15" fmla="*/ 382 h 1016"/>
                <a:gd name="T16" fmla="*/ 1073 w 1658"/>
                <a:gd name="T17" fmla="*/ 725 h 1016"/>
                <a:gd name="T18" fmla="*/ 964 w 1658"/>
                <a:gd name="T19" fmla="*/ 868 h 1016"/>
                <a:gd name="T20" fmla="*/ 909 w 1658"/>
                <a:gd name="T21" fmla="*/ 875 h 1016"/>
                <a:gd name="T22" fmla="*/ 850 w 1658"/>
                <a:gd name="T23" fmla="*/ 851 h 1016"/>
                <a:gd name="T24" fmla="*/ 809 w 1658"/>
                <a:gd name="T25" fmla="*/ 892 h 1016"/>
                <a:gd name="T26" fmla="*/ 781 w 1658"/>
                <a:gd name="T27" fmla="*/ 948 h 1016"/>
                <a:gd name="T28" fmla="*/ 758 w 1658"/>
                <a:gd name="T29" fmla="*/ 962 h 1016"/>
                <a:gd name="T30" fmla="*/ 731 w 1658"/>
                <a:gd name="T31" fmla="*/ 946 h 1016"/>
                <a:gd name="T32" fmla="*/ 691 w 1658"/>
                <a:gd name="T33" fmla="*/ 913 h 1016"/>
                <a:gd name="T34" fmla="*/ 621 w 1658"/>
                <a:gd name="T35" fmla="*/ 921 h 1016"/>
                <a:gd name="T36" fmla="*/ 586 w 1658"/>
                <a:gd name="T37" fmla="*/ 975 h 1016"/>
                <a:gd name="T38" fmla="*/ 552 w 1658"/>
                <a:gd name="T39" fmla="*/ 1015 h 1016"/>
                <a:gd name="T40" fmla="*/ 525 w 1658"/>
                <a:gd name="T41" fmla="*/ 1012 h 1016"/>
                <a:gd name="T42" fmla="*/ 557 w 1658"/>
                <a:gd name="T43" fmla="*/ 948 h 1016"/>
                <a:gd name="T44" fmla="*/ 588 w 1658"/>
                <a:gd name="T45" fmla="*/ 853 h 1016"/>
                <a:gd name="T46" fmla="*/ 536 w 1658"/>
                <a:gd name="T47" fmla="*/ 819 h 1016"/>
                <a:gd name="T48" fmla="*/ 482 w 1658"/>
                <a:gd name="T49" fmla="*/ 811 h 1016"/>
                <a:gd name="T50" fmla="*/ 415 w 1658"/>
                <a:gd name="T51" fmla="*/ 838 h 1016"/>
                <a:gd name="T52" fmla="*/ 335 w 1658"/>
                <a:gd name="T53" fmla="*/ 838 h 1016"/>
                <a:gd name="T54" fmla="*/ 290 w 1658"/>
                <a:gd name="T55" fmla="*/ 862 h 1016"/>
                <a:gd name="T56" fmla="*/ 246 w 1658"/>
                <a:gd name="T57" fmla="*/ 874 h 1016"/>
                <a:gd name="T58" fmla="*/ 187 w 1658"/>
                <a:gd name="T59" fmla="*/ 844 h 1016"/>
                <a:gd name="T60" fmla="*/ 72 w 1658"/>
                <a:gd name="T61" fmla="*/ 908 h 1016"/>
                <a:gd name="T62" fmla="*/ 36 w 1658"/>
                <a:gd name="T63" fmla="*/ 908 h 1016"/>
                <a:gd name="T64" fmla="*/ 0 w 1658"/>
                <a:gd name="T65" fmla="*/ 872 h 1016"/>
                <a:gd name="T66" fmla="*/ 157 w 1658"/>
                <a:gd name="T67" fmla="*/ 791 h 1016"/>
                <a:gd name="T68" fmla="*/ 310 w 1658"/>
                <a:gd name="T69" fmla="*/ 723 h 1016"/>
                <a:gd name="T70" fmla="*/ 333 w 1658"/>
                <a:gd name="T71" fmla="*/ 618 h 1016"/>
                <a:gd name="T72" fmla="*/ 325 w 1658"/>
                <a:gd name="T73" fmla="*/ 532 h 1016"/>
                <a:gd name="T74" fmla="*/ 236 w 1658"/>
                <a:gd name="T75" fmla="*/ 525 h 1016"/>
                <a:gd name="T76" fmla="*/ 156 w 1658"/>
                <a:gd name="T77" fmla="*/ 515 h 1016"/>
                <a:gd name="T78" fmla="*/ 145 w 1658"/>
                <a:gd name="T79" fmla="*/ 491 h 1016"/>
                <a:gd name="T80" fmla="*/ 186 w 1658"/>
                <a:gd name="T81" fmla="*/ 429 h 1016"/>
                <a:gd name="T82" fmla="*/ 408 w 1658"/>
                <a:gd name="T83" fmla="*/ 465 h 1016"/>
                <a:gd name="T84" fmla="*/ 615 w 1658"/>
                <a:gd name="T85" fmla="*/ 429 h 1016"/>
                <a:gd name="T86" fmla="*/ 615 w 1658"/>
                <a:gd name="T87" fmla="*/ 391 h 1016"/>
                <a:gd name="T88" fmla="*/ 571 w 1658"/>
                <a:gd name="T89" fmla="*/ 343 h 1016"/>
                <a:gd name="T90" fmla="*/ 532 w 1658"/>
                <a:gd name="T91" fmla="*/ 248 h 1016"/>
                <a:gd name="T92" fmla="*/ 717 w 1658"/>
                <a:gd name="T93" fmla="*/ 296 h 1016"/>
                <a:gd name="T94" fmla="*/ 902 w 1658"/>
                <a:gd name="T95" fmla="*/ 349 h 1016"/>
                <a:gd name="T96" fmla="*/ 1138 w 1658"/>
                <a:gd name="T97" fmla="*/ 248 h 1016"/>
                <a:gd name="T98" fmla="*/ 1225 w 1658"/>
                <a:gd name="T99" fmla="*/ 53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8" h="1016">
                  <a:moveTo>
                    <a:pt x="1370" y="0"/>
                  </a:moveTo>
                  <a:lnTo>
                    <a:pt x="1396" y="15"/>
                  </a:lnTo>
                  <a:lnTo>
                    <a:pt x="1418" y="32"/>
                  </a:lnTo>
                  <a:lnTo>
                    <a:pt x="1436" y="47"/>
                  </a:lnTo>
                  <a:lnTo>
                    <a:pt x="1451" y="63"/>
                  </a:lnTo>
                  <a:lnTo>
                    <a:pt x="1463" y="77"/>
                  </a:lnTo>
                  <a:lnTo>
                    <a:pt x="1475" y="92"/>
                  </a:lnTo>
                  <a:lnTo>
                    <a:pt x="1485" y="108"/>
                  </a:lnTo>
                  <a:lnTo>
                    <a:pt x="1495" y="126"/>
                  </a:lnTo>
                  <a:lnTo>
                    <a:pt x="1555" y="128"/>
                  </a:lnTo>
                  <a:lnTo>
                    <a:pt x="1596" y="133"/>
                  </a:lnTo>
                  <a:lnTo>
                    <a:pt x="1623" y="139"/>
                  </a:lnTo>
                  <a:lnTo>
                    <a:pt x="1640" y="151"/>
                  </a:lnTo>
                  <a:lnTo>
                    <a:pt x="1647" y="166"/>
                  </a:lnTo>
                  <a:lnTo>
                    <a:pt x="1651" y="191"/>
                  </a:lnTo>
                  <a:lnTo>
                    <a:pt x="1652" y="224"/>
                  </a:lnTo>
                  <a:lnTo>
                    <a:pt x="1658" y="269"/>
                  </a:lnTo>
                  <a:lnTo>
                    <a:pt x="1629" y="298"/>
                  </a:lnTo>
                  <a:lnTo>
                    <a:pt x="1613" y="324"/>
                  </a:lnTo>
                  <a:lnTo>
                    <a:pt x="1603" y="347"/>
                  </a:lnTo>
                  <a:lnTo>
                    <a:pt x="1601" y="370"/>
                  </a:lnTo>
                  <a:lnTo>
                    <a:pt x="1600" y="389"/>
                  </a:lnTo>
                  <a:lnTo>
                    <a:pt x="1599" y="409"/>
                  </a:lnTo>
                  <a:lnTo>
                    <a:pt x="1594" y="428"/>
                  </a:lnTo>
                  <a:lnTo>
                    <a:pt x="1585" y="449"/>
                  </a:lnTo>
                  <a:lnTo>
                    <a:pt x="1549" y="441"/>
                  </a:lnTo>
                  <a:lnTo>
                    <a:pt x="1514" y="429"/>
                  </a:lnTo>
                  <a:lnTo>
                    <a:pt x="1482" y="413"/>
                  </a:lnTo>
                  <a:lnTo>
                    <a:pt x="1450" y="398"/>
                  </a:lnTo>
                  <a:lnTo>
                    <a:pt x="1417" y="385"/>
                  </a:lnTo>
                  <a:lnTo>
                    <a:pt x="1385" y="379"/>
                  </a:lnTo>
                  <a:lnTo>
                    <a:pt x="1351" y="382"/>
                  </a:lnTo>
                  <a:lnTo>
                    <a:pt x="1315" y="396"/>
                  </a:lnTo>
                  <a:lnTo>
                    <a:pt x="1209" y="538"/>
                  </a:lnTo>
                  <a:lnTo>
                    <a:pt x="1131" y="646"/>
                  </a:lnTo>
                  <a:lnTo>
                    <a:pt x="1073" y="725"/>
                  </a:lnTo>
                  <a:lnTo>
                    <a:pt x="1033" y="781"/>
                  </a:lnTo>
                  <a:lnTo>
                    <a:pt x="1003" y="819"/>
                  </a:lnTo>
                  <a:lnTo>
                    <a:pt x="982" y="847"/>
                  </a:lnTo>
                  <a:lnTo>
                    <a:pt x="964" y="868"/>
                  </a:lnTo>
                  <a:lnTo>
                    <a:pt x="946" y="891"/>
                  </a:lnTo>
                  <a:lnTo>
                    <a:pt x="932" y="886"/>
                  </a:lnTo>
                  <a:lnTo>
                    <a:pt x="921" y="881"/>
                  </a:lnTo>
                  <a:lnTo>
                    <a:pt x="909" y="875"/>
                  </a:lnTo>
                  <a:lnTo>
                    <a:pt x="897" y="870"/>
                  </a:lnTo>
                  <a:lnTo>
                    <a:pt x="883" y="863"/>
                  </a:lnTo>
                  <a:lnTo>
                    <a:pt x="869" y="857"/>
                  </a:lnTo>
                  <a:lnTo>
                    <a:pt x="850" y="851"/>
                  </a:lnTo>
                  <a:lnTo>
                    <a:pt x="830" y="846"/>
                  </a:lnTo>
                  <a:lnTo>
                    <a:pt x="823" y="861"/>
                  </a:lnTo>
                  <a:lnTo>
                    <a:pt x="816" y="878"/>
                  </a:lnTo>
                  <a:lnTo>
                    <a:pt x="809" y="892"/>
                  </a:lnTo>
                  <a:lnTo>
                    <a:pt x="803" y="907"/>
                  </a:lnTo>
                  <a:lnTo>
                    <a:pt x="795" y="920"/>
                  </a:lnTo>
                  <a:lnTo>
                    <a:pt x="788" y="934"/>
                  </a:lnTo>
                  <a:lnTo>
                    <a:pt x="781" y="948"/>
                  </a:lnTo>
                  <a:lnTo>
                    <a:pt x="775" y="962"/>
                  </a:lnTo>
                  <a:lnTo>
                    <a:pt x="768" y="962"/>
                  </a:lnTo>
                  <a:lnTo>
                    <a:pt x="762" y="962"/>
                  </a:lnTo>
                  <a:lnTo>
                    <a:pt x="758" y="962"/>
                  </a:lnTo>
                  <a:lnTo>
                    <a:pt x="754" y="962"/>
                  </a:lnTo>
                  <a:lnTo>
                    <a:pt x="746" y="962"/>
                  </a:lnTo>
                  <a:lnTo>
                    <a:pt x="740" y="962"/>
                  </a:lnTo>
                  <a:lnTo>
                    <a:pt x="731" y="946"/>
                  </a:lnTo>
                  <a:lnTo>
                    <a:pt x="724" y="934"/>
                  </a:lnTo>
                  <a:lnTo>
                    <a:pt x="716" y="924"/>
                  </a:lnTo>
                  <a:lnTo>
                    <a:pt x="705" y="918"/>
                  </a:lnTo>
                  <a:lnTo>
                    <a:pt x="691" y="913"/>
                  </a:lnTo>
                  <a:lnTo>
                    <a:pt x="676" y="910"/>
                  </a:lnTo>
                  <a:lnTo>
                    <a:pt x="656" y="908"/>
                  </a:lnTo>
                  <a:lnTo>
                    <a:pt x="632" y="908"/>
                  </a:lnTo>
                  <a:lnTo>
                    <a:pt x="621" y="921"/>
                  </a:lnTo>
                  <a:lnTo>
                    <a:pt x="612" y="934"/>
                  </a:lnTo>
                  <a:lnTo>
                    <a:pt x="603" y="948"/>
                  </a:lnTo>
                  <a:lnTo>
                    <a:pt x="595" y="962"/>
                  </a:lnTo>
                  <a:lnTo>
                    <a:pt x="586" y="975"/>
                  </a:lnTo>
                  <a:lnTo>
                    <a:pt x="577" y="989"/>
                  </a:lnTo>
                  <a:lnTo>
                    <a:pt x="568" y="1002"/>
                  </a:lnTo>
                  <a:lnTo>
                    <a:pt x="559" y="1016"/>
                  </a:lnTo>
                  <a:lnTo>
                    <a:pt x="552" y="1015"/>
                  </a:lnTo>
                  <a:lnTo>
                    <a:pt x="546" y="1015"/>
                  </a:lnTo>
                  <a:lnTo>
                    <a:pt x="540" y="1015"/>
                  </a:lnTo>
                  <a:lnTo>
                    <a:pt x="537" y="1015"/>
                  </a:lnTo>
                  <a:lnTo>
                    <a:pt x="525" y="1012"/>
                  </a:lnTo>
                  <a:lnTo>
                    <a:pt x="514" y="1007"/>
                  </a:lnTo>
                  <a:lnTo>
                    <a:pt x="526" y="988"/>
                  </a:lnTo>
                  <a:lnTo>
                    <a:pt x="542" y="969"/>
                  </a:lnTo>
                  <a:lnTo>
                    <a:pt x="557" y="948"/>
                  </a:lnTo>
                  <a:lnTo>
                    <a:pt x="572" y="926"/>
                  </a:lnTo>
                  <a:lnTo>
                    <a:pt x="583" y="902"/>
                  </a:lnTo>
                  <a:lnTo>
                    <a:pt x="589" y="879"/>
                  </a:lnTo>
                  <a:lnTo>
                    <a:pt x="588" y="853"/>
                  </a:lnTo>
                  <a:lnTo>
                    <a:pt x="577" y="828"/>
                  </a:lnTo>
                  <a:lnTo>
                    <a:pt x="563" y="824"/>
                  </a:lnTo>
                  <a:lnTo>
                    <a:pt x="550" y="822"/>
                  </a:lnTo>
                  <a:lnTo>
                    <a:pt x="536" y="819"/>
                  </a:lnTo>
                  <a:lnTo>
                    <a:pt x="523" y="818"/>
                  </a:lnTo>
                  <a:lnTo>
                    <a:pt x="508" y="816"/>
                  </a:lnTo>
                  <a:lnTo>
                    <a:pt x="495" y="814"/>
                  </a:lnTo>
                  <a:lnTo>
                    <a:pt x="482" y="811"/>
                  </a:lnTo>
                  <a:lnTo>
                    <a:pt x="469" y="809"/>
                  </a:lnTo>
                  <a:lnTo>
                    <a:pt x="449" y="822"/>
                  </a:lnTo>
                  <a:lnTo>
                    <a:pt x="431" y="832"/>
                  </a:lnTo>
                  <a:lnTo>
                    <a:pt x="415" y="838"/>
                  </a:lnTo>
                  <a:lnTo>
                    <a:pt x="398" y="842"/>
                  </a:lnTo>
                  <a:lnTo>
                    <a:pt x="379" y="842"/>
                  </a:lnTo>
                  <a:lnTo>
                    <a:pt x="359" y="841"/>
                  </a:lnTo>
                  <a:lnTo>
                    <a:pt x="335" y="838"/>
                  </a:lnTo>
                  <a:lnTo>
                    <a:pt x="308" y="836"/>
                  </a:lnTo>
                  <a:lnTo>
                    <a:pt x="301" y="847"/>
                  </a:lnTo>
                  <a:lnTo>
                    <a:pt x="294" y="859"/>
                  </a:lnTo>
                  <a:lnTo>
                    <a:pt x="290" y="862"/>
                  </a:lnTo>
                  <a:lnTo>
                    <a:pt x="287" y="868"/>
                  </a:lnTo>
                  <a:lnTo>
                    <a:pt x="283" y="874"/>
                  </a:lnTo>
                  <a:lnTo>
                    <a:pt x="281" y="881"/>
                  </a:lnTo>
                  <a:lnTo>
                    <a:pt x="246" y="874"/>
                  </a:lnTo>
                  <a:lnTo>
                    <a:pt x="226" y="865"/>
                  </a:lnTo>
                  <a:lnTo>
                    <a:pt x="212" y="854"/>
                  </a:lnTo>
                  <a:lnTo>
                    <a:pt x="201" y="847"/>
                  </a:lnTo>
                  <a:lnTo>
                    <a:pt x="187" y="844"/>
                  </a:lnTo>
                  <a:lnTo>
                    <a:pt x="166" y="853"/>
                  </a:lnTo>
                  <a:lnTo>
                    <a:pt x="132" y="872"/>
                  </a:lnTo>
                  <a:lnTo>
                    <a:pt x="83" y="908"/>
                  </a:lnTo>
                  <a:lnTo>
                    <a:pt x="72" y="908"/>
                  </a:lnTo>
                  <a:lnTo>
                    <a:pt x="62" y="908"/>
                  </a:lnTo>
                  <a:lnTo>
                    <a:pt x="54" y="908"/>
                  </a:lnTo>
                  <a:lnTo>
                    <a:pt x="46" y="908"/>
                  </a:lnTo>
                  <a:lnTo>
                    <a:pt x="36" y="908"/>
                  </a:lnTo>
                  <a:lnTo>
                    <a:pt x="28" y="908"/>
                  </a:lnTo>
                  <a:lnTo>
                    <a:pt x="19" y="908"/>
                  </a:lnTo>
                  <a:lnTo>
                    <a:pt x="10" y="908"/>
                  </a:lnTo>
                  <a:lnTo>
                    <a:pt x="0" y="872"/>
                  </a:lnTo>
                  <a:lnTo>
                    <a:pt x="16" y="844"/>
                  </a:lnTo>
                  <a:lnTo>
                    <a:pt x="52" y="822"/>
                  </a:lnTo>
                  <a:lnTo>
                    <a:pt x="102" y="806"/>
                  </a:lnTo>
                  <a:lnTo>
                    <a:pt x="157" y="791"/>
                  </a:lnTo>
                  <a:lnTo>
                    <a:pt x="214" y="778"/>
                  </a:lnTo>
                  <a:lnTo>
                    <a:pt x="266" y="764"/>
                  </a:lnTo>
                  <a:lnTo>
                    <a:pt x="308" y="746"/>
                  </a:lnTo>
                  <a:lnTo>
                    <a:pt x="310" y="723"/>
                  </a:lnTo>
                  <a:lnTo>
                    <a:pt x="316" y="700"/>
                  </a:lnTo>
                  <a:lnTo>
                    <a:pt x="322" y="672"/>
                  </a:lnTo>
                  <a:lnTo>
                    <a:pt x="328" y="646"/>
                  </a:lnTo>
                  <a:lnTo>
                    <a:pt x="333" y="618"/>
                  </a:lnTo>
                  <a:lnTo>
                    <a:pt x="339" y="589"/>
                  </a:lnTo>
                  <a:lnTo>
                    <a:pt x="341" y="563"/>
                  </a:lnTo>
                  <a:lnTo>
                    <a:pt x="344" y="540"/>
                  </a:lnTo>
                  <a:lnTo>
                    <a:pt x="325" y="532"/>
                  </a:lnTo>
                  <a:lnTo>
                    <a:pt x="304" y="529"/>
                  </a:lnTo>
                  <a:lnTo>
                    <a:pt x="282" y="526"/>
                  </a:lnTo>
                  <a:lnTo>
                    <a:pt x="261" y="526"/>
                  </a:lnTo>
                  <a:lnTo>
                    <a:pt x="236" y="525"/>
                  </a:lnTo>
                  <a:lnTo>
                    <a:pt x="212" y="524"/>
                  </a:lnTo>
                  <a:lnTo>
                    <a:pt x="187" y="523"/>
                  </a:lnTo>
                  <a:lnTo>
                    <a:pt x="163" y="522"/>
                  </a:lnTo>
                  <a:lnTo>
                    <a:pt x="156" y="515"/>
                  </a:lnTo>
                  <a:lnTo>
                    <a:pt x="151" y="510"/>
                  </a:lnTo>
                  <a:lnTo>
                    <a:pt x="148" y="504"/>
                  </a:lnTo>
                  <a:lnTo>
                    <a:pt x="147" y="499"/>
                  </a:lnTo>
                  <a:lnTo>
                    <a:pt x="145" y="491"/>
                  </a:lnTo>
                  <a:lnTo>
                    <a:pt x="145" y="480"/>
                  </a:lnTo>
                  <a:lnTo>
                    <a:pt x="145" y="466"/>
                  </a:lnTo>
                  <a:lnTo>
                    <a:pt x="145" y="449"/>
                  </a:lnTo>
                  <a:lnTo>
                    <a:pt x="186" y="429"/>
                  </a:lnTo>
                  <a:lnTo>
                    <a:pt x="233" y="427"/>
                  </a:lnTo>
                  <a:lnTo>
                    <a:pt x="285" y="436"/>
                  </a:lnTo>
                  <a:lnTo>
                    <a:pt x="346" y="452"/>
                  </a:lnTo>
                  <a:lnTo>
                    <a:pt x="408" y="465"/>
                  </a:lnTo>
                  <a:lnTo>
                    <a:pt x="474" y="472"/>
                  </a:lnTo>
                  <a:lnTo>
                    <a:pt x="543" y="465"/>
                  </a:lnTo>
                  <a:lnTo>
                    <a:pt x="614" y="440"/>
                  </a:lnTo>
                  <a:lnTo>
                    <a:pt x="615" y="429"/>
                  </a:lnTo>
                  <a:lnTo>
                    <a:pt x="616" y="420"/>
                  </a:lnTo>
                  <a:lnTo>
                    <a:pt x="616" y="409"/>
                  </a:lnTo>
                  <a:lnTo>
                    <a:pt x="616" y="401"/>
                  </a:lnTo>
                  <a:lnTo>
                    <a:pt x="615" y="391"/>
                  </a:lnTo>
                  <a:lnTo>
                    <a:pt x="614" y="383"/>
                  </a:lnTo>
                  <a:lnTo>
                    <a:pt x="614" y="375"/>
                  </a:lnTo>
                  <a:lnTo>
                    <a:pt x="614" y="369"/>
                  </a:lnTo>
                  <a:lnTo>
                    <a:pt x="571" y="343"/>
                  </a:lnTo>
                  <a:lnTo>
                    <a:pt x="542" y="318"/>
                  </a:lnTo>
                  <a:lnTo>
                    <a:pt x="525" y="292"/>
                  </a:lnTo>
                  <a:lnTo>
                    <a:pt x="523" y="269"/>
                  </a:lnTo>
                  <a:lnTo>
                    <a:pt x="532" y="248"/>
                  </a:lnTo>
                  <a:lnTo>
                    <a:pt x="557" y="234"/>
                  </a:lnTo>
                  <a:lnTo>
                    <a:pt x="595" y="224"/>
                  </a:lnTo>
                  <a:lnTo>
                    <a:pt x="650" y="224"/>
                  </a:lnTo>
                  <a:lnTo>
                    <a:pt x="717" y="296"/>
                  </a:lnTo>
                  <a:lnTo>
                    <a:pt x="772" y="340"/>
                  </a:lnTo>
                  <a:lnTo>
                    <a:pt x="816" y="359"/>
                  </a:lnTo>
                  <a:lnTo>
                    <a:pt x="858" y="362"/>
                  </a:lnTo>
                  <a:lnTo>
                    <a:pt x="902" y="349"/>
                  </a:lnTo>
                  <a:lnTo>
                    <a:pt x="956" y="330"/>
                  </a:lnTo>
                  <a:lnTo>
                    <a:pt x="1022" y="309"/>
                  </a:lnTo>
                  <a:lnTo>
                    <a:pt x="1109" y="296"/>
                  </a:lnTo>
                  <a:lnTo>
                    <a:pt x="1138" y="248"/>
                  </a:lnTo>
                  <a:lnTo>
                    <a:pt x="1162" y="197"/>
                  </a:lnTo>
                  <a:lnTo>
                    <a:pt x="1181" y="145"/>
                  </a:lnTo>
                  <a:lnTo>
                    <a:pt x="1201" y="97"/>
                  </a:lnTo>
                  <a:lnTo>
                    <a:pt x="1225" y="53"/>
                  </a:lnTo>
                  <a:lnTo>
                    <a:pt x="1258" y="21"/>
                  </a:lnTo>
                  <a:lnTo>
                    <a:pt x="1304" y="1"/>
                  </a:lnTo>
                  <a:lnTo>
                    <a:pt x="1370"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53" name="Freeform 183"/>
            <p:cNvSpPr>
              <a:spLocks/>
            </p:cNvSpPr>
            <p:nvPr/>
          </p:nvSpPr>
          <p:spPr bwMode="auto">
            <a:xfrm>
              <a:off x="728" y="2430"/>
              <a:ext cx="391" cy="389"/>
            </a:xfrm>
            <a:custGeom>
              <a:avLst/>
              <a:gdLst>
                <a:gd name="T0" fmla="*/ 527 w 1799"/>
                <a:gd name="T1" fmla="*/ 191 h 1304"/>
                <a:gd name="T2" fmla="*/ 678 w 1799"/>
                <a:gd name="T3" fmla="*/ 297 h 1304"/>
                <a:gd name="T4" fmla="*/ 928 w 1799"/>
                <a:gd name="T5" fmla="*/ 491 h 1304"/>
                <a:gd name="T6" fmla="*/ 1113 w 1799"/>
                <a:gd name="T7" fmla="*/ 676 h 1304"/>
                <a:gd name="T8" fmla="*/ 1256 w 1799"/>
                <a:gd name="T9" fmla="*/ 704 h 1304"/>
                <a:gd name="T10" fmla="*/ 1290 w 1799"/>
                <a:gd name="T11" fmla="*/ 707 h 1304"/>
                <a:gd name="T12" fmla="*/ 1294 w 1799"/>
                <a:gd name="T13" fmla="*/ 748 h 1304"/>
                <a:gd name="T14" fmla="*/ 1288 w 1799"/>
                <a:gd name="T15" fmla="*/ 796 h 1304"/>
                <a:gd name="T16" fmla="*/ 1360 w 1799"/>
                <a:gd name="T17" fmla="*/ 856 h 1304"/>
                <a:gd name="T18" fmla="*/ 1457 w 1799"/>
                <a:gd name="T19" fmla="*/ 861 h 1304"/>
                <a:gd name="T20" fmla="*/ 1461 w 1799"/>
                <a:gd name="T21" fmla="*/ 915 h 1304"/>
                <a:gd name="T22" fmla="*/ 1440 w 1799"/>
                <a:gd name="T23" fmla="*/ 973 h 1304"/>
                <a:gd name="T24" fmla="*/ 1600 w 1799"/>
                <a:gd name="T25" fmla="*/ 1074 h 1304"/>
                <a:gd name="T26" fmla="*/ 1780 w 1799"/>
                <a:gd name="T27" fmla="*/ 1202 h 1304"/>
                <a:gd name="T28" fmla="*/ 1799 w 1799"/>
                <a:gd name="T29" fmla="*/ 1275 h 1304"/>
                <a:gd name="T30" fmla="*/ 1740 w 1799"/>
                <a:gd name="T31" fmla="*/ 1304 h 1304"/>
                <a:gd name="T32" fmla="*/ 1520 w 1799"/>
                <a:gd name="T33" fmla="*/ 1172 h 1304"/>
                <a:gd name="T34" fmla="*/ 1311 w 1799"/>
                <a:gd name="T35" fmla="*/ 1111 h 1304"/>
                <a:gd name="T36" fmla="*/ 1253 w 1799"/>
                <a:gd name="T37" fmla="*/ 1186 h 1304"/>
                <a:gd name="T38" fmla="*/ 1136 w 1799"/>
                <a:gd name="T39" fmla="*/ 1152 h 1304"/>
                <a:gd name="T40" fmla="*/ 1081 w 1799"/>
                <a:gd name="T41" fmla="*/ 1075 h 1304"/>
                <a:gd name="T42" fmla="*/ 953 w 1799"/>
                <a:gd name="T43" fmla="*/ 1049 h 1304"/>
                <a:gd name="T44" fmla="*/ 944 w 1799"/>
                <a:gd name="T45" fmla="*/ 971 h 1304"/>
                <a:gd name="T46" fmla="*/ 943 w 1799"/>
                <a:gd name="T47" fmla="*/ 897 h 1304"/>
                <a:gd name="T48" fmla="*/ 902 w 1799"/>
                <a:gd name="T49" fmla="*/ 883 h 1304"/>
                <a:gd name="T50" fmla="*/ 854 w 1799"/>
                <a:gd name="T51" fmla="*/ 891 h 1304"/>
                <a:gd name="T52" fmla="*/ 807 w 1799"/>
                <a:gd name="T53" fmla="*/ 952 h 1304"/>
                <a:gd name="T54" fmla="*/ 779 w 1799"/>
                <a:gd name="T55" fmla="*/ 1013 h 1304"/>
                <a:gd name="T56" fmla="*/ 756 w 1799"/>
                <a:gd name="T57" fmla="*/ 1022 h 1304"/>
                <a:gd name="T58" fmla="*/ 698 w 1799"/>
                <a:gd name="T59" fmla="*/ 987 h 1304"/>
                <a:gd name="T60" fmla="*/ 702 w 1799"/>
                <a:gd name="T61" fmla="*/ 936 h 1304"/>
                <a:gd name="T62" fmla="*/ 701 w 1799"/>
                <a:gd name="T63" fmla="*/ 871 h 1304"/>
                <a:gd name="T64" fmla="*/ 616 w 1799"/>
                <a:gd name="T65" fmla="*/ 854 h 1304"/>
                <a:gd name="T66" fmla="*/ 531 w 1799"/>
                <a:gd name="T67" fmla="*/ 839 h 1304"/>
                <a:gd name="T68" fmla="*/ 536 w 1799"/>
                <a:gd name="T69" fmla="*/ 809 h 1304"/>
                <a:gd name="T70" fmla="*/ 485 w 1799"/>
                <a:gd name="T71" fmla="*/ 769 h 1304"/>
                <a:gd name="T72" fmla="*/ 410 w 1799"/>
                <a:gd name="T73" fmla="*/ 722 h 1304"/>
                <a:gd name="T74" fmla="*/ 372 w 1799"/>
                <a:gd name="T75" fmla="*/ 592 h 1304"/>
                <a:gd name="T76" fmla="*/ 303 w 1799"/>
                <a:gd name="T77" fmla="*/ 551 h 1304"/>
                <a:gd name="T78" fmla="*/ 233 w 1799"/>
                <a:gd name="T79" fmla="*/ 483 h 1304"/>
                <a:gd name="T80" fmla="*/ 166 w 1799"/>
                <a:gd name="T81" fmla="*/ 470 h 1304"/>
                <a:gd name="T82" fmla="*/ 116 w 1799"/>
                <a:gd name="T83" fmla="*/ 433 h 1304"/>
                <a:gd name="T84" fmla="*/ 87 w 1799"/>
                <a:gd name="T85" fmla="*/ 382 h 1304"/>
                <a:gd name="T86" fmla="*/ 2 w 1799"/>
                <a:gd name="T87" fmla="*/ 321 h 1304"/>
                <a:gd name="T88" fmla="*/ 29 w 1799"/>
                <a:gd name="T89" fmla="*/ 219 h 1304"/>
                <a:gd name="T90" fmla="*/ 139 w 1799"/>
                <a:gd name="T91" fmla="*/ 155 h 1304"/>
                <a:gd name="T92" fmla="*/ 153 w 1799"/>
                <a:gd name="T93" fmla="*/ 104 h 1304"/>
                <a:gd name="T94" fmla="*/ 185 w 1799"/>
                <a:gd name="T95" fmla="*/ 17 h 1304"/>
                <a:gd name="T96" fmla="*/ 332 w 1799"/>
                <a:gd name="T97"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99" h="1304">
                  <a:moveTo>
                    <a:pt x="431" y="0"/>
                  </a:moveTo>
                  <a:lnTo>
                    <a:pt x="476" y="88"/>
                  </a:lnTo>
                  <a:lnTo>
                    <a:pt x="507" y="150"/>
                  </a:lnTo>
                  <a:lnTo>
                    <a:pt x="527" y="191"/>
                  </a:lnTo>
                  <a:lnTo>
                    <a:pt x="548" y="221"/>
                  </a:lnTo>
                  <a:lnTo>
                    <a:pt x="574" y="244"/>
                  </a:lnTo>
                  <a:lnTo>
                    <a:pt x="615" y="266"/>
                  </a:lnTo>
                  <a:lnTo>
                    <a:pt x="678" y="297"/>
                  </a:lnTo>
                  <a:lnTo>
                    <a:pt x="773" y="342"/>
                  </a:lnTo>
                  <a:lnTo>
                    <a:pt x="827" y="389"/>
                  </a:lnTo>
                  <a:lnTo>
                    <a:pt x="880" y="440"/>
                  </a:lnTo>
                  <a:lnTo>
                    <a:pt x="928" y="491"/>
                  </a:lnTo>
                  <a:lnTo>
                    <a:pt x="976" y="544"/>
                  </a:lnTo>
                  <a:lnTo>
                    <a:pt x="1021" y="591"/>
                  </a:lnTo>
                  <a:lnTo>
                    <a:pt x="1067" y="636"/>
                  </a:lnTo>
                  <a:lnTo>
                    <a:pt x="1113" y="676"/>
                  </a:lnTo>
                  <a:lnTo>
                    <a:pt x="1161" y="711"/>
                  </a:lnTo>
                  <a:lnTo>
                    <a:pt x="1201" y="707"/>
                  </a:lnTo>
                  <a:lnTo>
                    <a:pt x="1233" y="705"/>
                  </a:lnTo>
                  <a:lnTo>
                    <a:pt x="1256" y="704"/>
                  </a:lnTo>
                  <a:lnTo>
                    <a:pt x="1271" y="704"/>
                  </a:lnTo>
                  <a:lnTo>
                    <a:pt x="1281" y="704"/>
                  </a:lnTo>
                  <a:lnTo>
                    <a:pt x="1286" y="705"/>
                  </a:lnTo>
                  <a:lnTo>
                    <a:pt x="1290" y="707"/>
                  </a:lnTo>
                  <a:lnTo>
                    <a:pt x="1295" y="711"/>
                  </a:lnTo>
                  <a:lnTo>
                    <a:pt x="1294" y="723"/>
                  </a:lnTo>
                  <a:lnTo>
                    <a:pt x="1294" y="736"/>
                  </a:lnTo>
                  <a:lnTo>
                    <a:pt x="1294" y="748"/>
                  </a:lnTo>
                  <a:lnTo>
                    <a:pt x="1294" y="761"/>
                  </a:lnTo>
                  <a:lnTo>
                    <a:pt x="1291" y="771"/>
                  </a:lnTo>
                  <a:lnTo>
                    <a:pt x="1290" y="783"/>
                  </a:lnTo>
                  <a:lnTo>
                    <a:pt x="1288" y="796"/>
                  </a:lnTo>
                  <a:lnTo>
                    <a:pt x="1286" y="810"/>
                  </a:lnTo>
                  <a:lnTo>
                    <a:pt x="1311" y="832"/>
                  </a:lnTo>
                  <a:lnTo>
                    <a:pt x="1336" y="847"/>
                  </a:lnTo>
                  <a:lnTo>
                    <a:pt x="1360" y="856"/>
                  </a:lnTo>
                  <a:lnTo>
                    <a:pt x="1385" y="860"/>
                  </a:lnTo>
                  <a:lnTo>
                    <a:pt x="1407" y="860"/>
                  </a:lnTo>
                  <a:lnTo>
                    <a:pt x="1432" y="861"/>
                  </a:lnTo>
                  <a:lnTo>
                    <a:pt x="1457" y="861"/>
                  </a:lnTo>
                  <a:lnTo>
                    <a:pt x="1485" y="864"/>
                  </a:lnTo>
                  <a:lnTo>
                    <a:pt x="1476" y="882"/>
                  </a:lnTo>
                  <a:lnTo>
                    <a:pt x="1469" y="899"/>
                  </a:lnTo>
                  <a:lnTo>
                    <a:pt x="1461" y="915"/>
                  </a:lnTo>
                  <a:lnTo>
                    <a:pt x="1455" y="930"/>
                  </a:lnTo>
                  <a:lnTo>
                    <a:pt x="1448" y="944"/>
                  </a:lnTo>
                  <a:lnTo>
                    <a:pt x="1443" y="959"/>
                  </a:lnTo>
                  <a:lnTo>
                    <a:pt x="1440" y="973"/>
                  </a:lnTo>
                  <a:lnTo>
                    <a:pt x="1440" y="991"/>
                  </a:lnTo>
                  <a:lnTo>
                    <a:pt x="1489" y="1020"/>
                  </a:lnTo>
                  <a:lnTo>
                    <a:pt x="1544" y="1048"/>
                  </a:lnTo>
                  <a:lnTo>
                    <a:pt x="1600" y="1074"/>
                  </a:lnTo>
                  <a:lnTo>
                    <a:pt x="1655" y="1100"/>
                  </a:lnTo>
                  <a:lnTo>
                    <a:pt x="1705" y="1127"/>
                  </a:lnTo>
                  <a:lnTo>
                    <a:pt x="1748" y="1162"/>
                  </a:lnTo>
                  <a:lnTo>
                    <a:pt x="1780" y="1202"/>
                  </a:lnTo>
                  <a:lnTo>
                    <a:pt x="1799" y="1252"/>
                  </a:lnTo>
                  <a:lnTo>
                    <a:pt x="1799" y="1259"/>
                  </a:lnTo>
                  <a:lnTo>
                    <a:pt x="1799" y="1269"/>
                  </a:lnTo>
                  <a:lnTo>
                    <a:pt x="1799" y="1275"/>
                  </a:lnTo>
                  <a:lnTo>
                    <a:pt x="1799" y="1281"/>
                  </a:lnTo>
                  <a:lnTo>
                    <a:pt x="1799" y="1288"/>
                  </a:lnTo>
                  <a:lnTo>
                    <a:pt x="1799" y="1296"/>
                  </a:lnTo>
                  <a:lnTo>
                    <a:pt x="1740" y="1304"/>
                  </a:lnTo>
                  <a:lnTo>
                    <a:pt x="1684" y="1291"/>
                  </a:lnTo>
                  <a:lnTo>
                    <a:pt x="1629" y="1260"/>
                  </a:lnTo>
                  <a:lnTo>
                    <a:pt x="1576" y="1218"/>
                  </a:lnTo>
                  <a:lnTo>
                    <a:pt x="1520" y="1172"/>
                  </a:lnTo>
                  <a:lnTo>
                    <a:pt x="1464" y="1130"/>
                  </a:lnTo>
                  <a:lnTo>
                    <a:pt x="1404" y="1096"/>
                  </a:lnTo>
                  <a:lnTo>
                    <a:pt x="1340" y="1080"/>
                  </a:lnTo>
                  <a:lnTo>
                    <a:pt x="1311" y="1111"/>
                  </a:lnTo>
                  <a:lnTo>
                    <a:pt x="1292" y="1137"/>
                  </a:lnTo>
                  <a:lnTo>
                    <a:pt x="1278" y="1158"/>
                  </a:lnTo>
                  <a:lnTo>
                    <a:pt x="1268" y="1176"/>
                  </a:lnTo>
                  <a:lnTo>
                    <a:pt x="1253" y="1186"/>
                  </a:lnTo>
                  <a:lnTo>
                    <a:pt x="1235" y="1195"/>
                  </a:lnTo>
                  <a:lnTo>
                    <a:pt x="1208" y="1197"/>
                  </a:lnTo>
                  <a:lnTo>
                    <a:pt x="1169" y="1197"/>
                  </a:lnTo>
                  <a:lnTo>
                    <a:pt x="1136" y="1152"/>
                  </a:lnTo>
                  <a:lnTo>
                    <a:pt x="1117" y="1121"/>
                  </a:lnTo>
                  <a:lnTo>
                    <a:pt x="1105" y="1099"/>
                  </a:lnTo>
                  <a:lnTo>
                    <a:pt x="1096" y="1084"/>
                  </a:lnTo>
                  <a:lnTo>
                    <a:pt x="1081" y="1075"/>
                  </a:lnTo>
                  <a:lnTo>
                    <a:pt x="1059" y="1070"/>
                  </a:lnTo>
                  <a:lnTo>
                    <a:pt x="1020" y="1065"/>
                  </a:lnTo>
                  <a:lnTo>
                    <a:pt x="963" y="1062"/>
                  </a:lnTo>
                  <a:lnTo>
                    <a:pt x="953" y="1049"/>
                  </a:lnTo>
                  <a:lnTo>
                    <a:pt x="947" y="1033"/>
                  </a:lnTo>
                  <a:lnTo>
                    <a:pt x="944" y="1014"/>
                  </a:lnTo>
                  <a:lnTo>
                    <a:pt x="944" y="994"/>
                  </a:lnTo>
                  <a:lnTo>
                    <a:pt x="944" y="971"/>
                  </a:lnTo>
                  <a:lnTo>
                    <a:pt x="946" y="947"/>
                  </a:lnTo>
                  <a:lnTo>
                    <a:pt x="950" y="923"/>
                  </a:lnTo>
                  <a:lnTo>
                    <a:pt x="953" y="901"/>
                  </a:lnTo>
                  <a:lnTo>
                    <a:pt x="943" y="897"/>
                  </a:lnTo>
                  <a:lnTo>
                    <a:pt x="932" y="893"/>
                  </a:lnTo>
                  <a:lnTo>
                    <a:pt x="922" y="890"/>
                  </a:lnTo>
                  <a:lnTo>
                    <a:pt x="913" y="886"/>
                  </a:lnTo>
                  <a:lnTo>
                    <a:pt x="902" y="883"/>
                  </a:lnTo>
                  <a:lnTo>
                    <a:pt x="892" y="879"/>
                  </a:lnTo>
                  <a:lnTo>
                    <a:pt x="882" y="876"/>
                  </a:lnTo>
                  <a:lnTo>
                    <a:pt x="873" y="873"/>
                  </a:lnTo>
                  <a:lnTo>
                    <a:pt x="854" y="891"/>
                  </a:lnTo>
                  <a:lnTo>
                    <a:pt x="838" y="907"/>
                  </a:lnTo>
                  <a:lnTo>
                    <a:pt x="826" y="922"/>
                  </a:lnTo>
                  <a:lnTo>
                    <a:pt x="817" y="937"/>
                  </a:lnTo>
                  <a:lnTo>
                    <a:pt x="807" y="952"/>
                  </a:lnTo>
                  <a:lnTo>
                    <a:pt x="799" y="967"/>
                  </a:lnTo>
                  <a:lnTo>
                    <a:pt x="791" y="986"/>
                  </a:lnTo>
                  <a:lnTo>
                    <a:pt x="782" y="1009"/>
                  </a:lnTo>
                  <a:lnTo>
                    <a:pt x="779" y="1013"/>
                  </a:lnTo>
                  <a:lnTo>
                    <a:pt x="775" y="1018"/>
                  </a:lnTo>
                  <a:lnTo>
                    <a:pt x="771" y="1020"/>
                  </a:lnTo>
                  <a:lnTo>
                    <a:pt x="766" y="1023"/>
                  </a:lnTo>
                  <a:lnTo>
                    <a:pt x="756" y="1022"/>
                  </a:lnTo>
                  <a:lnTo>
                    <a:pt x="746" y="1022"/>
                  </a:lnTo>
                  <a:lnTo>
                    <a:pt x="729" y="1019"/>
                  </a:lnTo>
                  <a:lnTo>
                    <a:pt x="710" y="1017"/>
                  </a:lnTo>
                  <a:lnTo>
                    <a:pt x="698" y="987"/>
                  </a:lnTo>
                  <a:lnTo>
                    <a:pt x="695" y="968"/>
                  </a:lnTo>
                  <a:lnTo>
                    <a:pt x="693" y="955"/>
                  </a:lnTo>
                  <a:lnTo>
                    <a:pt x="697" y="946"/>
                  </a:lnTo>
                  <a:lnTo>
                    <a:pt x="702" y="936"/>
                  </a:lnTo>
                  <a:lnTo>
                    <a:pt x="708" y="924"/>
                  </a:lnTo>
                  <a:lnTo>
                    <a:pt x="714" y="907"/>
                  </a:lnTo>
                  <a:lnTo>
                    <a:pt x="720" y="883"/>
                  </a:lnTo>
                  <a:lnTo>
                    <a:pt x="701" y="871"/>
                  </a:lnTo>
                  <a:lnTo>
                    <a:pt x="683" y="863"/>
                  </a:lnTo>
                  <a:lnTo>
                    <a:pt x="663" y="858"/>
                  </a:lnTo>
                  <a:lnTo>
                    <a:pt x="641" y="857"/>
                  </a:lnTo>
                  <a:lnTo>
                    <a:pt x="616" y="854"/>
                  </a:lnTo>
                  <a:lnTo>
                    <a:pt x="590" y="853"/>
                  </a:lnTo>
                  <a:lnTo>
                    <a:pt x="562" y="850"/>
                  </a:lnTo>
                  <a:lnTo>
                    <a:pt x="531" y="846"/>
                  </a:lnTo>
                  <a:lnTo>
                    <a:pt x="531" y="839"/>
                  </a:lnTo>
                  <a:lnTo>
                    <a:pt x="531" y="832"/>
                  </a:lnTo>
                  <a:lnTo>
                    <a:pt x="532" y="825"/>
                  </a:lnTo>
                  <a:lnTo>
                    <a:pt x="534" y="818"/>
                  </a:lnTo>
                  <a:lnTo>
                    <a:pt x="536" y="809"/>
                  </a:lnTo>
                  <a:lnTo>
                    <a:pt x="537" y="801"/>
                  </a:lnTo>
                  <a:lnTo>
                    <a:pt x="538" y="791"/>
                  </a:lnTo>
                  <a:lnTo>
                    <a:pt x="539" y="783"/>
                  </a:lnTo>
                  <a:lnTo>
                    <a:pt x="485" y="769"/>
                  </a:lnTo>
                  <a:lnTo>
                    <a:pt x="449" y="759"/>
                  </a:lnTo>
                  <a:lnTo>
                    <a:pt x="427" y="750"/>
                  </a:lnTo>
                  <a:lnTo>
                    <a:pt x="416" y="739"/>
                  </a:lnTo>
                  <a:lnTo>
                    <a:pt x="410" y="722"/>
                  </a:lnTo>
                  <a:lnTo>
                    <a:pt x="409" y="695"/>
                  </a:lnTo>
                  <a:lnTo>
                    <a:pt x="404" y="657"/>
                  </a:lnTo>
                  <a:lnTo>
                    <a:pt x="396" y="603"/>
                  </a:lnTo>
                  <a:lnTo>
                    <a:pt x="372" y="592"/>
                  </a:lnTo>
                  <a:lnTo>
                    <a:pt x="353" y="584"/>
                  </a:lnTo>
                  <a:lnTo>
                    <a:pt x="335" y="574"/>
                  </a:lnTo>
                  <a:lnTo>
                    <a:pt x="320" y="565"/>
                  </a:lnTo>
                  <a:lnTo>
                    <a:pt x="303" y="551"/>
                  </a:lnTo>
                  <a:lnTo>
                    <a:pt x="287" y="534"/>
                  </a:lnTo>
                  <a:lnTo>
                    <a:pt x="269" y="513"/>
                  </a:lnTo>
                  <a:lnTo>
                    <a:pt x="251" y="487"/>
                  </a:lnTo>
                  <a:lnTo>
                    <a:pt x="233" y="483"/>
                  </a:lnTo>
                  <a:lnTo>
                    <a:pt x="217" y="480"/>
                  </a:lnTo>
                  <a:lnTo>
                    <a:pt x="200" y="476"/>
                  </a:lnTo>
                  <a:lnTo>
                    <a:pt x="183" y="474"/>
                  </a:lnTo>
                  <a:lnTo>
                    <a:pt x="166" y="470"/>
                  </a:lnTo>
                  <a:lnTo>
                    <a:pt x="149" y="469"/>
                  </a:lnTo>
                  <a:lnTo>
                    <a:pt x="132" y="469"/>
                  </a:lnTo>
                  <a:lnTo>
                    <a:pt x="117" y="469"/>
                  </a:lnTo>
                  <a:lnTo>
                    <a:pt x="116" y="433"/>
                  </a:lnTo>
                  <a:lnTo>
                    <a:pt x="115" y="411"/>
                  </a:lnTo>
                  <a:lnTo>
                    <a:pt x="110" y="395"/>
                  </a:lnTo>
                  <a:lnTo>
                    <a:pt x="102" y="388"/>
                  </a:lnTo>
                  <a:lnTo>
                    <a:pt x="87" y="382"/>
                  </a:lnTo>
                  <a:lnTo>
                    <a:pt x="66" y="380"/>
                  </a:lnTo>
                  <a:lnTo>
                    <a:pt x="37" y="375"/>
                  </a:lnTo>
                  <a:lnTo>
                    <a:pt x="0" y="369"/>
                  </a:lnTo>
                  <a:lnTo>
                    <a:pt x="2" y="321"/>
                  </a:lnTo>
                  <a:lnTo>
                    <a:pt x="4" y="285"/>
                  </a:lnTo>
                  <a:lnTo>
                    <a:pt x="8" y="257"/>
                  </a:lnTo>
                  <a:lnTo>
                    <a:pt x="16" y="236"/>
                  </a:lnTo>
                  <a:lnTo>
                    <a:pt x="29" y="219"/>
                  </a:lnTo>
                  <a:lnTo>
                    <a:pt x="53" y="204"/>
                  </a:lnTo>
                  <a:lnTo>
                    <a:pt x="86" y="189"/>
                  </a:lnTo>
                  <a:lnTo>
                    <a:pt x="135" y="171"/>
                  </a:lnTo>
                  <a:lnTo>
                    <a:pt x="139" y="155"/>
                  </a:lnTo>
                  <a:lnTo>
                    <a:pt x="144" y="143"/>
                  </a:lnTo>
                  <a:lnTo>
                    <a:pt x="148" y="131"/>
                  </a:lnTo>
                  <a:lnTo>
                    <a:pt x="151" y="119"/>
                  </a:lnTo>
                  <a:lnTo>
                    <a:pt x="153" y="104"/>
                  </a:lnTo>
                  <a:lnTo>
                    <a:pt x="155" y="85"/>
                  </a:lnTo>
                  <a:lnTo>
                    <a:pt x="157" y="60"/>
                  </a:lnTo>
                  <a:lnTo>
                    <a:pt x="161" y="28"/>
                  </a:lnTo>
                  <a:lnTo>
                    <a:pt x="185" y="17"/>
                  </a:lnTo>
                  <a:lnTo>
                    <a:pt x="217" y="11"/>
                  </a:lnTo>
                  <a:lnTo>
                    <a:pt x="252" y="5"/>
                  </a:lnTo>
                  <a:lnTo>
                    <a:pt x="292" y="3"/>
                  </a:lnTo>
                  <a:lnTo>
                    <a:pt x="332" y="0"/>
                  </a:lnTo>
                  <a:lnTo>
                    <a:pt x="370" y="0"/>
                  </a:lnTo>
                  <a:lnTo>
                    <a:pt x="403" y="0"/>
                  </a:lnTo>
                  <a:lnTo>
                    <a:pt x="431"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54" name="Freeform 184"/>
            <p:cNvSpPr>
              <a:spLocks/>
            </p:cNvSpPr>
            <p:nvPr/>
          </p:nvSpPr>
          <p:spPr bwMode="auto">
            <a:xfrm>
              <a:off x="380" y="2472"/>
              <a:ext cx="409" cy="406"/>
            </a:xfrm>
            <a:custGeom>
              <a:avLst/>
              <a:gdLst>
                <a:gd name="T0" fmla="*/ 1541 w 1879"/>
                <a:gd name="T1" fmla="*/ 117 h 1359"/>
                <a:gd name="T2" fmla="*/ 1540 w 1879"/>
                <a:gd name="T3" fmla="*/ 239 h 1359"/>
                <a:gd name="T4" fmla="*/ 1682 w 1879"/>
                <a:gd name="T5" fmla="*/ 325 h 1359"/>
                <a:gd name="T6" fmla="*/ 1736 w 1879"/>
                <a:gd name="T7" fmla="*/ 365 h 1359"/>
                <a:gd name="T8" fmla="*/ 1784 w 1879"/>
                <a:gd name="T9" fmla="*/ 384 h 1359"/>
                <a:gd name="T10" fmla="*/ 1802 w 1879"/>
                <a:gd name="T11" fmla="*/ 481 h 1359"/>
                <a:gd name="T12" fmla="*/ 1849 w 1879"/>
                <a:gd name="T13" fmla="*/ 651 h 1359"/>
                <a:gd name="T14" fmla="*/ 1870 w 1879"/>
                <a:gd name="T15" fmla="*/ 800 h 1359"/>
                <a:gd name="T16" fmla="*/ 1821 w 1879"/>
                <a:gd name="T17" fmla="*/ 873 h 1359"/>
                <a:gd name="T18" fmla="*/ 1801 w 1879"/>
                <a:gd name="T19" fmla="*/ 873 h 1359"/>
                <a:gd name="T20" fmla="*/ 1782 w 1879"/>
                <a:gd name="T21" fmla="*/ 873 h 1359"/>
                <a:gd name="T22" fmla="*/ 1733 w 1879"/>
                <a:gd name="T23" fmla="*/ 770 h 1359"/>
                <a:gd name="T24" fmla="*/ 1664 w 1879"/>
                <a:gd name="T25" fmla="*/ 746 h 1359"/>
                <a:gd name="T26" fmla="*/ 1637 w 1879"/>
                <a:gd name="T27" fmla="*/ 862 h 1359"/>
                <a:gd name="T28" fmla="*/ 1602 w 1879"/>
                <a:gd name="T29" fmla="*/ 935 h 1359"/>
                <a:gd name="T30" fmla="*/ 1540 w 1879"/>
                <a:gd name="T31" fmla="*/ 1002 h 1359"/>
                <a:gd name="T32" fmla="*/ 1490 w 1879"/>
                <a:gd name="T33" fmla="*/ 1021 h 1359"/>
                <a:gd name="T34" fmla="*/ 1431 w 1879"/>
                <a:gd name="T35" fmla="*/ 990 h 1359"/>
                <a:gd name="T36" fmla="*/ 1350 w 1879"/>
                <a:gd name="T37" fmla="*/ 981 h 1359"/>
                <a:gd name="T38" fmla="*/ 1335 w 1879"/>
                <a:gd name="T39" fmla="*/ 1020 h 1359"/>
                <a:gd name="T40" fmla="*/ 1317 w 1879"/>
                <a:gd name="T41" fmla="*/ 1061 h 1359"/>
                <a:gd name="T42" fmla="*/ 1268 w 1879"/>
                <a:gd name="T43" fmla="*/ 1080 h 1359"/>
                <a:gd name="T44" fmla="*/ 1195 w 1879"/>
                <a:gd name="T45" fmla="*/ 1031 h 1359"/>
                <a:gd name="T46" fmla="*/ 1101 w 1879"/>
                <a:gd name="T47" fmla="*/ 1025 h 1359"/>
                <a:gd name="T48" fmla="*/ 1026 w 1879"/>
                <a:gd name="T49" fmla="*/ 1161 h 1359"/>
                <a:gd name="T50" fmla="*/ 948 w 1879"/>
                <a:gd name="T51" fmla="*/ 1186 h 1359"/>
                <a:gd name="T52" fmla="*/ 828 w 1879"/>
                <a:gd name="T53" fmla="*/ 1216 h 1359"/>
                <a:gd name="T54" fmla="*/ 806 w 1879"/>
                <a:gd name="T55" fmla="*/ 1290 h 1359"/>
                <a:gd name="T56" fmla="*/ 764 w 1879"/>
                <a:gd name="T57" fmla="*/ 1329 h 1359"/>
                <a:gd name="T58" fmla="*/ 700 w 1879"/>
                <a:gd name="T59" fmla="*/ 1324 h 1359"/>
                <a:gd name="T60" fmla="*/ 681 w 1879"/>
                <a:gd name="T61" fmla="*/ 1270 h 1359"/>
                <a:gd name="T62" fmla="*/ 653 w 1879"/>
                <a:gd name="T63" fmla="*/ 1204 h 1359"/>
                <a:gd name="T64" fmla="*/ 533 w 1879"/>
                <a:gd name="T65" fmla="*/ 1178 h 1359"/>
                <a:gd name="T66" fmla="*/ 481 w 1879"/>
                <a:gd name="T67" fmla="*/ 1229 h 1359"/>
                <a:gd name="T68" fmla="*/ 395 w 1879"/>
                <a:gd name="T69" fmla="*/ 1359 h 1359"/>
                <a:gd name="T70" fmla="*/ 338 w 1879"/>
                <a:gd name="T71" fmla="*/ 1350 h 1359"/>
                <a:gd name="T72" fmla="*/ 299 w 1879"/>
                <a:gd name="T73" fmla="*/ 1324 h 1359"/>
                <a:gd name="T74" fmla="*/ 237 w 1879"/>
                <a:gd name="T75" fmla="*/ 1280 h 1359"/>
                <a:gd name="T76" fmla="*/ 138 w 1879"/>
                <a:gd name="T77" fmla="*/ 1314 h 1359"/>
                <a:gd name="T78" fmla="*/ 33 w 1879"/>
                <a:gd name="T79" fmla="*/ 1318 h 1359"/>
                <a:gd name="T80" fmla="*/ 52 w 1879"/>
                <a:gd name="T81" fmla="*/ 1205 h 1359"/>
                <a:gd name="T82" fmla="*/ 207 w 1879"/>
                <a:gd name="T83" fmla="*/ 1174 h 1359"/>
                <a:gd name="T84" fmla="*/ 315 w 1879"/>
                <a:gd name="T85" fmla="*/ 1044 h 1359"/>
                <a:gd name="T86" fmla="*/ 422 w 1879"/>
                <a:gd name="T87" fmla="*/ 946 h 1359"/>
                <a:gd name="T88" fmla="*/ 396 w 1879"/>
                <a:gd name="T89" fmla="*/ 906 h 1359"/>
                <a:gd name="T90" fmla="*/ 422 w 1879"/>
                <a:gd name="T91" fmla="*/ 819 h 1359"/>
                <a:gd name="T92" fmla="*/ 527 w 1879"/>
                <a:gd name="T93" fmla="*/ 818 h 1359"/>
                <a:gd name="T94" fmla="*/ 618 w 1879"/>
                <a:gd name="T95" fmla="*/ 833 h 1359"/>
                <a:gd name="T96" fmla="*/ 838 w 1879"/>
                <a:gd name="T97" fmla="*/ 732 h 1359"/>
                <a:gd name="T98" fmla="*/ 1055 w 1879"/>
                <a:gd name="T99" fmla="*/ 534 h 1359"/>
                <a:gd name="T100" fmla="*/ 1250 w 1879"/>
                <a:gd name="T101" fmla="*/ 288 h 1359"/>
                <a:gd name="T102" fmla="*/ 1329 w 1879"/>
                <a:gd name="T103" fmla="*/ 152 h 1359"/>
                <a:gd name="T104" fmla="*/ 1437 w 1879"/>
                <a:gd name="T105" fmla="*/ 31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79" h="1359">
                  <a:moveTo>
                    <a:pt x="1529" y="0"/>
                  </a:moveTo>
                  <a:lnTo>
                    <a:pt x="1540" y="62"/>
                  </a:lnTo>
                  <a:lnTo>
                    <a:pt x="1541" y="117"/>
                  </a:lnTo>
                  <a:lnTo>
                    <a:pt x="1536" y="164"/>
                  </a:lnTo>
                  <a:lnTo>
                    <a:pt x="1534" y="205"/>
                  </a:lnTo>
                  <a:lnTo>
                    <a:pt x="1540" y="239"/>
                  </a:lnTo>
                  <a:lnTo>
                    <a:pt x="1562" y="272"/>
                  </a:lnTo>
                  <a:lnTo>
                    <a:pt x="1606" y="299"/>
                  </a:lnTo>
                  <a:lnTo>
                    <a:pt x="1682" y="325"/>
                  </a:lnTo>
                  <a:lnTo>
                    <a:pt x="1701" y="341"/>
                  </a:lnTo>
                  <a:lnTo>
                    <a:pt x="1719" y="355"/>
                  </a:lnTo>
                  <a:lnTo>
                    <a:pt x="1736" y="365"/>
                  </a:lnTo>
                  <a:lnTo>
                    <a:pt x="1753" y="374"/>
                  </a:lnTo>
                  <a:lnTo>
                    <a:pt x="1769" y="378"/>
                  </a:lnTo>
                  <a:lnTo>
                    <a:pt x="1784" y="384"/>
                  </a:lnTo>
                  <a:lnTo>
                    <a:pt x="1800" y="389"/>
                  </a:lnTo>
                  <a:lnTo>
                    <a:pt x="1817" y="396"/>
                  </a:lnTo>
                  <a:lnTo>
                    <a:pt x="1802" y="481"/>
                  </a:lnTo>
                  <a:lnTo>
                    <a:pt x="1808" y="550"/>
                  </a:lnTo>
                  <a:lnTo>
                    <a:pt x="1826" y="604"/>
                  </a:lnTo>
                  <a:lnTo>
                    <a:pt x="1849" y="651"/>
                  </a:lnTo>
                  <a:lnTo>
                    <a:pt x="1870" y="695"/>
                  </a:lnTo>
                  <a:lnTo>
                    <a:pt x="1879" y="744"/>
                  </a:lnTo>
                  <a:lnTo>
                    <a:pt x="1870" y="800"/>
                  </a:lnTo>
                  <a:lnTo>
                    <a:pt x="1835" y="873"/>
                  </a:lnTo>
                  <a:lnTo>
                    <a:pt x="1828" y="873"/>
                  </a:lnTo>
                  <a:lnTo>
                    <a:pt x="1821" y="873"/>
                  </a:lnTo>
                  <a:lnTo>
                    <a:pt x="1814" y="873"/>
                  </a:lnTo>
                  <a:lnTo>
                    <a:pt x="1808" y="873"/>
                  </a:lnTo>
                  <a:lnTo>
                    <a:pt x="1801" y="873"/>
                  </a:lnTo>
                  <a:lnTo>
                    <a:pt x="1795" y="873"/>
                  </a:lnTo>
                  <a:lnTo>
                    <a:pt x="1788" y="873"/>
                  </a:lnTo>
                  <a:lnTo>
                    <a:pt x="1782" y="873"/>
                  </a:lnTo>
                  <a:lnTo>
                    <a:pt x="1770" y="837"/>
                  </a:lnTo>
                  <a:lnTo>
                    <a:pt x="1755" y="802"/>
                  </a:lnTo>
                  <a:lnTo>
                    <a:pt x="1733" y="770"/>
                  </a:lnTo>
                  <a:lnTo>
                    <a:pt x="1711" y="748"/>
                  </a:lnTo>
                  <a:lnTo>
                    <a:pt x="1687" y="738"/>
                  </a:lnTo>
                  <a:lnTo>
                    <a:pt x="1664" y="746"/>
                  </a:lnTo>
                  <a:lnTo>
                    <a:pt x="1644" y="773"/>
                  </a:lnTo>
                  <a:lnTo>
                    <a:pt x="1629" y="828"/>
                  </a:lnTo>
                  <a:lnTo>
                    <a:pt x="1637" y="862"/>
                  </a:lnTo>
                  <a:lnTo>
                    <a:pt x="1634" y="891"/>
                  </a:lnTo>
                  <a:lnTo>
                    <a:pt x="1620" y="913"/>
                  </a:lnTo>
                  <a:lnTo>
                    <a:pt x="1602" y="935"/>
                  </a:lnTo>
                  <a:lnTo>
                    <a:pt x="1579" y="953"/>
                  </a:lnTo>
                  <a:lnTo>
                    <a:pt x="1558" y="976"/>
                  </a:lnTo>
                  <a:lnTo>
                    <a:pt x="1540" y="1002"/>
                  </a:lnTo>
                  <a:lnTo>
                    <a:pt x="1529" y="1035"/>
                  </a:lnTo>
                  <a:lnTo>
                    <a:pt x="1509" y="1029"/>
                  </a:lnTo>
                  <a:lnTo>
                    <a:pt x="1490" y="1021"/>
                  </a:lnTo>
                  <a:lnTo>
                    <a:pt x="1471" y="1010"/>
                  </a:lnTo>
                  <a:lnTo>
                    <a:pt x="1452" y="1001"/>
                  </a:lnTo>
                  <a:lnTo>
                    <a:pt x="1431" y="990"/>
                  </a:lnTo>
                  <a:lnTo>
                    <a:pt x="1407" y="983"/>
                  </a:lnTo>
                  <a:lnTo>
                    <a:pt x="1380" y="980"/>
                  </a:lnTo>
                  <a:lnTo>
                    <a:pt x="1350" y="981"/>
                  </a:lnTo>
                  <a:lnTo>
                    <a:pt x="1345" y="994"/>
                  </a:lnTo>
                  <a:lnTo>
                    <a:pt x="1341" y="1007"/>
                  </a:lnTo>
                  <a:lnTo>
                    <a:pt x="1335" y="1020"/>
                  </a:lnTo>
                  <a:lnTo>
                    <a:pt x="1330" y="1034"/>
                  </a:lnTo>
                  <a:lnTo>
                    <a:pt x="1323" y="1047"/>
                  </a:lnTo>
                  <a:lnTo>
                    <a:pt x="1317" y="1061"/>
                  </a:lnTo>
                  <a:lnTo>
                    <a:pt x="1311" y="1074"/>
                  </a:lnTo>
                  <a:lnTo>
                    <a:pt x="1305" y="1089"/>
                  </a:lnTo>
                  <a:lnTo>
                    <a:pt x="1268" y="1080"/>
                  </a:lnTo>
                  <a:lnTo>
                    <a:pt x="1241" y="1065"/>
                  </a:lnTo>
                  <a:lnTo>
                    <a:pt x="1216" y="1046"/>
                  </a:lnTo>
                  <a:lnTo>
                    <a:pt x="1195" y="1031"/>
                  </a:lnTo>
                  <a:lnTo>
                    <a:pt x="1170" y="1018"/>
                  </a:lnTo>
                  <a:lnTo>
                    <a:pt x="1140" y="1015"/>
                  </a:lnTo>
                  <a:lnTo>
                    <a:pt x="1101" y="1025"/>
                  </a:lnTo>
                  <a:lnTo>
                    <a:pt x="1052" y="1053"/>
                  </a:lnTo>
                  <a:lnTo>
                    <a:pt x="1042" y="1121"/>
                  </a:lnTo>
                  <a:lnTo>
                    <a:pt x="1026" y="1161"/>
                  </a:lnTo>
                  <a:lnTo>
                    <a:pt x="1005" y="1181"/>
                  </a:lnTo>
                  <a:lnTo>
                    <a:pt x="980" y="1187"/>
                  </a:lnTo>
                  <a:lnTo>
                    <a:pt x="948" y="1186"/>
                  </a:lnTo>
                  <a:lnTo>
                    <a:pt x="912" y="1186"/>
                  </a:lnTo>
                  <a:lnTo>
                    <a:pt x="872" y="1193"/>
                  </a:lnTo>
                  <a:lnTo>
                    <a:pt x="828" y="1216"/>
                  </a:lnTo>
                  <a:lnTo>
                    <a:pt x="821" y="1245"/>
                  </a:lnTo>
                  <a:lnTo>
                    <a:pt x="814" y="1270"/>
                  </a:lnTo>
                  <a:lnTo>
                    <a:pt x="806" y="1290"/>
                  </a:lnTo>
                  <a:lnTo>
                    <a:pt x="796" y="1308"/>
                  </a:lnTo>
                  <a:lnTo>
                    <a:pt x="782" y="1320"/>
                  </a:lnTo>
                  <a:lnTo>
                    <a:pt x="764" y="1329"/>
                  </a:lnTo>
                  <a:lnTo>
                    <a:pt x="740" y="1337"/>
                  </a:lnTo>
                  <a:lnTo>
                    <a:pt x="711" y="1341"/>
                  </a:lnTo>
                  <a:lnTo>
                    <a:pt x="700" y="1324"/>
                  </a:lnTo>
                  <a:lnTo>
                    <a:pt x="693" y="1307"/>
                  </a:lnTo>
                  <a:lnTo>
                    <a:pt x="686" y="1288"/>
                  </a:lnTo>
                  <a:lnTo>
                    <a:pt x="681" y="1270"/>
                  </a:lnTo>
                  <a:lnTo>
                    <a:pt x="673" y="1249"/>
                  </a:lnTo>
                  <a:lnTo>
                    <a:pt x="664" y="1227"/>
                  </a:lnTo>
                  <a:lnTo>
                    <a:pt x="653" y="1204"/>
                  </a:lnTo>
                  <a:lnTo>
                    <a:pt x="638" y="1179"/>
                  </a:lnTo>
                  <a:lnTo>
                    <a:pt x="573" y="1174"/>
                  </a:lnTo>
                  <a:lnTo>
                    <a:pt x="533" y="1178"/>
                  </a:lnTo>
                  <a:lnTo>
                    <a:pt x="508" y="1187"/>
                  </a:lnTo>
                  <a:lnTo>
                    <a:pt x="494" y="1205"/>
                  </a:lnTo>
                  <a:lnTo>
                    <a:pt x="481" y="1229"/>
                  </a:lnTo>
                  <a:lnTo>
                    <a:pt x="464" y="1263"/>
                  </a:lnTo>
                  <a:lnTo>
                    <a:pt x="438" y="1306"/>
                  </a:lnTo>
                  <a:lnTo>
                    <a:pt x="395" y="1359"/>
                  </a:lnTo>
                  <a:lnTo>
                    <a:pt x="373" y="1356"/>
                  </a:lnTo>
                  <a:lnTo>
                    <a:pt x="355" y="1353"/>
                  </a:lnTo>
                  <a:lnTo>
                    <a:pt x="338" y="1350"/>
                  </a:lnTo>
                  <a:lnTo>
                    <a:pt x="325" y="1345"/>
                  </a:lnTo>
                  <a:lnTo>
                    <a:pt x="311" y="1335"/>
                  </a:lnTo>
                  <a:lnTo>
                    <a:pt x="299" y="1324"/>
                  </a:lnTo>
                  <a:lnTo>
                    <a:pt x="284" y="1305"/>
                  </a:lnTo>
                  <a:lnTo>
                    <a:pt x="269" y="1278"/>
                  </a:lnTo>
                  <a:lnTo>
                    <a:pt x="237" y="1280"/>
                  </a:lnTo>
                  <a:lnTo>
                    <a:pt x="205" y="1288"/>
                  </a:lnTo>
                  <a:lnTo>
                    <a:pt x="171" y="1300"/>
                  </a:lnTo>
                  <a:lnTo>
                    <a:pt x="138" y="1314"/>
                  </a:lnTo>
                  <a:lnTo>
                    <a:pt x="102" y="1322"/>
                  </a:lnTo>
                  <a:lnTo>
                    <a:pt x="68" y="1326"/>
                  </a:lnTo>
                  <a:lnTo>
                    <a:pt x="33" y="1318"/>
                  </a:lnTo>
                  <a:lnTo>
                    <a:pt x="0" y="1296"/>
                  </a:lnTo>
                  <a:lnTo>
                    <a:pt x="17" y="1237"/>
                  </a:lnTo>
                  <a:lnTo>
                    <a:pt x="52" y="1205"/>
                  </a:lnTo>
                  <a:lnTo>
                    <a:pt x="99" y="1190"/>
                  </a:lnTo>
                  <a:lnTo>
                    <a:pt x="153" y="1184"/>
                  </a:lnTo>
                  <a:lnTo>
                    <a:pt x="207" y="1174"/>
                  </a:lnTo>
                  <a:lnTo>
                    <a:pt x="255" y="1154"/>
                  </a:lnTo>
                  <a:lnTo>
                    <a:pt x="293" y="1112"/>
                  </a:lnTo>
                  <a:lnTo>
                    <a:pt x="315" y="1044"/>
                  </a:lnTo>
                  <a:lnTo>
                    <a:pt x="375" y="994"/>
                  </a:lnTo>
                  <a:lnTo>
                    <a:pt x="411" y="964"/>
                  </a:lnTo>
                  <a:lnTo>
                    <a:pt x="422" y="946"/>
                  </a:lnTo>
                  <a:lnTo>
                    <a:pt x="421" y="936"/>
                  </a:lnTo>
                  <a:lnTo>
                    <a:pt x="409" y="924"/>
                  </a:lnTo>
                  <a:lnTo>
                    <a:pt x="396" y="906"/>
                  </a:lnTo>
                  <a:lnTo>
                    <a:pt x="386" y="876"/>
                  </a:lnTo>
                  <a:lnTo>
                    <a:pt x="387" y="828"/>
                  </a:lnTo>
                  <a:lnTo>
                    <a:pt x="422" y="819"/>
                  </a:lnTo>
                  <a:lnTo>
                    <a:pt x="458" y="816"/>
                  </a:lnTo>
                  <a:lnTo>
                    <a:pt x="492" y="815"/>
                  </a:lnTo>
                  <a:lnTo>
                    <a:pt x="527" y="818"/>
                  </a:lnTo>
                  <a:lnTo>
                    <a:pt x="558" y="822"/>
                  </a:lnTo>
                  <a:lnTo>
                    <a:pt x="590" y="828"/>
                  </a:lnTo>
                  <a:lnTo>
                    <a:pt x="618" y="833"/>
                  </a:lnTo>
                  <a:lnTo>
                    <a:pt x="648" y="837"/>
                  </a:lnTo>
                  <a:lnTo>
                    <a:pt x="747" y="786"/>
                  </a:lnTo>
                  <a:lnTo>
                    <a:pt x="838" y="732"/>
                  </a:lnTo>
                  <a:lnTo>
                    <a:pt x="917" y="671"/>
                  </a:lnTo>
                  <a:lnTo>
                    <a:pt x="989" y="606"/>
                  </a:lnTo>
                  <a:lnTo>
                    <a:pt x="1055" y="534"/>
                  </a:lnTo>
                  <a:lnTo>
                    <a:pt x="1120" y="458"/>
                  </a:lnTo>
                  <a:lnTo>
                    <a:pt x="1184" y="375"/>
                  </a:lnTo>
                  <a:lnTo>
                    <a:pt x="1250" y="288"/>
                  </a:lnTo>
                  <a:lnTo>
                    <a:pt x="1274" y="247"/>
                  </a:lnTo>
                  <a:lnTo>
                    <a:pt x="1300" y="200"/>
                  </a:lnTo>
                  <a:lnTo>
                    <a:pt x="1329" y="152"/>
                  </a:lnTo>
                  <a:lnTo>
                    <a:pt x="1362" y="107"/>
                  </a:lnTo>
                  <a:lnTo>
                    <a:pt x="1397" y="64"/>
                  </a:lnTo>
                  <a:lnTo>
                    <a:pt x="1437" y="31"/>
                  </a:lnTo>
                  <a:lnTo>
                    <a:pt x="1479" y="8"/>
                  </a:lnTo>
                  <a:lnTo>
                    <a:pt x="1529" y="0"/>
                  </a:lnTo>
                  <a:close/>
                </a:path>
              </a:pathLst>
            </a:custGeom>
            <a:solidFill>
              <a:srgbClr val="1F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55" name="Freeform 185"/>
            <p:cNvSpPr>
              <a:spLocks/>
            </p:cNvSpPr>
            <p:nvPr/>
          </p:nvSpPr>
          <p:spPr bwMode="auto">
            <a:xfrm>
              <a:off x="1006" y="2768"/>
              <a:ext cx="56" cy="51"/>
            </a:xfrm>
            <a:custGeom>
              <a:avLst/>
              <a:gdLst>
                <a:gd name="T0" fmla="*/ 142 w 261"/>
                <a:gd name="T1" fmla="*/ 16 h 171"/>
                <a:gd name="T2" fmla="*/ 176 w 261"/>
                <a:gd name="T3" fmla="*/ 47 h 171"/>
                <a:gd name="T4" fmla="*/ 210 w 261"/>
                <a:gd name="T5" fmla="*/ 75 h 171"/>
                <a:gd name="T6" fmla="*/ 243 w 261"/>
                <a:gd name="T7" fmla="*/ 103 h 171"/>
                <a:gd name="T8" fmla="*/ 261 w 261"/>
                <a:gd name="T9" fmla="*/ 124 h 171"/>
                <a:gd name="T10" fmla="*/ 261 w 261"/>
                <a:gd name="T11" fmla="*/ 137 h 171"/>
                <a:gd name="T12" fmla="*/ 254 w 261"/>
                <a:gd name="T13" fmla="*/ 147 h 171"/>
                <a:gd name="T14" fmla="*/ 241 w 261"/>
                <a:gd name="T15" fmla="*/ 156 h 171"/>
                <a:gd name="T16" fmla="*/ 228 w 261"/>
                <a:gd name="T17" fmla="*/ 164 h 171"/>
                <a:gd name="T18" fmla="*/ 209 w 261"/>
                <a:gd name="T19" fmla="*/ 170 h 171"/>
                <a:gd name="T20" fmla="*/ 193 w 261"/>
                <a:gd name="T21" fmla="*/ 160 h 171"/>
                <a:gd name="T22" fmla="*/ 186 w 261"/>
                <a:gd name="T23" fmla="*/ 143 h 171"/>
                <a:gd name="T24" fmla="*/ 178 w 261"/>
                <a:gd name="T25" fmla="*/ 125 h 171"/>
                <a:gd name="T26" fmla="*/ 167 w 261"/>
                <a:gd name="T27" fmla="*/ 107 h 171"/>
                <a:gd name="T28" fmla="*/ 155 w 261"/>
                <a:gd name="T29" fmla="*/ 99 h 171"/>
                <a:gd name="T30" fmla="*/ 141 w 261"/>
                <a:gd name="T31" fmla="*/ 99 h 171"/>
                <a:gd name="T32" fmla="*/ 128 w 261"/>
                <a:gd name="T33" fmla="*/ 99 h 171"/>
                <a:gd name="T34" fmla="*/ 114 w 261"/>
                <a:gd name="T35" fmla="*/ 99 h 171"/>
                <a:gd name="T36" fmla="*/ 101 w 261"/>
                <a:gd name="T37" fmla="*/ 106 h 171"/>
                <a:gd name="T38" fmla="*/ 87 w 261"/>
                <a:gd name="T39" fmla="*/ 121 h 171"/>
                <a:gd name="T40" fmla="*/ 74 w 261"/>
                <a:gd name="T41" fmla="*/ 138 h 171"/>
                <a:gd name="T42" fmla="*/ 61 w 261"/>
                <a:gd name="T43" fmla="*/ 153 h 171"/>
                <a:gd name="T44" fmla="*/ 36 w 261"/>
                <a:gd name="T45" fmla="*/ 158 h 171"/>
                <a:gd name="T46" fmla="*/ 14 w 261"/>
                <a:gd name="T47" fmla="*/ 150 h 171"/>
                <a:gd name="T48" fmla="*/ 6 w 261"/>
                <a:gd name="T49" fmla="*/ 137 h 171"/>
                <a:gd name="T50" fmla="*/ 2 w 261"/>
                <a:gd name="T51" fmla="*/ 109 h 171"/>
                <a:gd name="T52" fmla="*/ 8 w 261"/>
                <a:gd name="T53" fmla="*/ 82 h 171"/>
                <a:gd name="T54" fmla="*/ 26 w 261"/>
                <a:gd name="T55" fmla="*/ 67 h 171"/>
                <a:gd name="T56" fmla="*/ 42 w 261"/>
                <a:gd name="T57" fmla="*/ 47 h 171"/>
                <a:gd name="T58" fmla="*/ 56 w 261"/>
                <a:gd name="T59" fmla="*/ 18 h 171"/>
                <a:gd name="T60" fmla="*/ 69 w 261"/>
                <a:gd name="T61" fmla="*/ 0 h 171"/>
                <a:gd name="T62" fmla="*/ 84 w 261"/>
                <a:gd name="T63" fmla="*/ 1 h 171"/>
                <a:gd name="T64" fmla="*/ 102 w 261"/>
                <a:gd name="T65" fmla="*/ 4 h 171"/>
                <a:gd name="T66" fmla="*/ 117 w 261"/>
                <a:gd name="T67" fmla="*/ 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1" h="171">
                  <a:moveTo>
                    <a:pt x="126" y="0"/>
                  </a:moveTo>
                  <a:lnTo>
                    <a:pt x="142" y="16"/>
                  </a:lnTo>
                  <a:lnTo>
                    <a:pt x="159" y="32"/>
                  </a:lnTo>
                  <a:lnTo>
                    <a:pt x="176" y="47"/>
                  </a:lnTo>
                  <a:lnTo>
                    <a:pt x="193" y="62"/>
                  </a:lnTo>
                  <a:lnTo>
                    <a:pt x="210" y="75"/>
                  </a:lnTo>
                  <a:lnTo>
                    <a:pt x="227" y="89"/>
                  </a:lnTo>
                  <a:lnTo>
                    <a:pt x="243" y="103"/>
                  </a:lnTo>
                  <a:lnTo>
                    <a:pt x="261" y="118"/>
                  </a:lnTo>
                  <a:lnTo>
                    <a:pt x="261" y="124"/>
                  </a:lnTo>
                  <a:lnTo>
                    <a:pt x="261" y="131"/>
                  </a:lnTo>
                  <a:lnTo>
                    <a:pt x="261" y="137"/>
                  </a:lnTo>
                  <a:lnTo>
                    <a:pt x="261" y="144"/>
                  </a:lnTo>
                  <a:lnTo>
                    <a:pt x="254" y="147"/>
                  </a:lnTo>
                  <a:lnTo>
                    <a:pt x="248" y="151"/>
                  </a:lnTo>
                  <a:lnTo>
                    <a:pt x="241" y="156"/>
                  </a:lnTo>
                  <a:lnTo>
                    <a:pt x="236" y="160"/>
                  </a:lnTo>
                  <a:lnTo>
                    <a:pt x="228" y="164"/>
                  </a:lnTo>
                  <a:lnTo>
                    <a:pt x="219" y="167"/>
                  </a:lnTo>
                  <a:lnTo>
                    <a:pt x="209" y="170"/>
                  </a:lnTo>
                  <a:lnTo>
                    <a:pt x="198" y="171"/>
                  </a:lnTo>
                  <a:lnTo>
                    <a:pt x="193" y="160"/>
                  </a:lnTo>
                  <a:lnTo>
                    <a:pt x="190" y="151"/>
                  </a:lnTo>
                  <a:lnTo>
                    <a:pt x="186" y="143"/>
                  </a:lnTo>
                  <a:lnTo>
                    <a:pt x="183" y="134"/>
                  </a:lnTo>
                  <a:lnTo>
                    <a:pt x="178" y="125"/>
                  </a:lnTo>
                  <a:lnTo>
                    <a:pt x="173" y="116"/>
                  </a:lnTo>
                  <a:lnTo>
                    <a:pt x="167" y="107"/>
                  </a:lnTo>
                  <a:lnTo>
                    <a:pt x="163" y="99"/>
                  </a:lnTo>
                  <a:lnTo>
                    <a:pt x="155" y="99"/>
                  </a:lnTo>
                  <a:lnTo>
                    <a:pt x="148" y="99"/>
                  </a:lnTo>
                  <a:lnTo>
                    <a:pt x="141" y="99"/>
                  </a:lnTo>
                  <a:lnTo>
                    <a:pt x="135" y="99"/>
                  </a:lnTo>
                  <a:lnTo>
                    <a:pt x="128" y="99"/>
                  </a:lnTo>
                  <a:lnTo>
                    <a:pt x="121" y="99"/>
                  </a:lnTo>
                  <a:lnTo>
                    <a:pt x="114" y="99"/>
                  </a:lnTo>
                  <a:lnTo>
                    <a:pt x="108" y="99"/>
                  </a:lnTo>
                  <a:lnTo>
                    <a:pt x="101" y="106"/>
                  </a:lnTo>
                  <a:lnTo>
                    <a:pt x="94" y="113"/>
                  </a:lnTo>
                  <a:lnTo>
                    <a:pt x="87" y="121"/>
                  </a:lnTo>
                  <a:lnTo>
                    <a:pt x="81" y="130"/>
                  </a:lnTo>
                  <a:lnTo>
                    <a:pt x="74" y="138"/>
                  </a:lnTo>
                  <a:lnTo>
                    <a:pt x="68" y="146"/>
                  </a:lnTo>
                  <a:lnTo>
                    <a:pt x="61" y="153"/>
                  </a:lnTo>
                  <a:lnTo>
                    <a:pt x="55" y="162"/>
                  </a:lnTo>
                  <a:lnTo>
                    <a:pt x="36" y="158"/>
                  </a:lnTo>
                  <a:lnTo>
                    <a:pt x="24" y="154"/>
                  </a:lnTo>
                  <a:lnTo>
                    <a:pt x="14" y="150"/>
                  </a:lnTo>
                  <a:lnTo>
                    <a:pt x="9" y="146"/>
                  </a:lnTo>
                  <a:lnTo>
                    <a:pt x="6" y="137"/>
                  </a:lnTo>
                  <a:lnTo>
                    <a:pt x="5" y="126"/>
                  </a:lnTo>
                  <a:lnTo>
                    <a:pt x="2" y="109"/>
                  </a:lnTo>
                  <a:lnTo>
                    <a:pt x="0" y="90"/>
                  </a:lnTo>
                  <a:lnTo>
                    <a:pt x="8" y="82"/>
                  </a:lnTo>
                  <a:lnTo>
                    <a:pt x="18" y="75"/>
                  </a:lnTo>
                  <a:lnTo>
                    <a:pt x="26" y="67"/>
                  </a:lnTo>
                  <a:lnTo>
                    <a:pt x="34" y="58"/>
                  </a:lnTo>
                  <a:lnTo>
                    <a:pt x="42" y="47"/>
                  </a:lnTo>
                  <a:lnTo>
                    <a:pt x="49" y="33"/>
                  </a:lnTo>
                  <a:lnTo>
                    <a:pt x="56" y="18"/>
                  </a:lnTo>
                  <a:lnTo>
                    <a:pt x="63" y="0"/>
                  </a:lnTo>
                  <a:lnTo>
                    <a:pt x="69" y="0"/>
                  </a:lnTo>
                  <a:lnTo>
                    <a:pt x="77" y="1"/>
                  </a:lnTo>
                  <a:lnTo>
                    <a:pt x="84" y="1"/>
                  </a:lnTo>
                  <a:lnTo>
                    <a:pt x="94" y="4"/>
                  </a:lnTo>
                  <a:lnTo>
                    <a:pt x="102" y="4"/>
                  </a:lnTo>
                  <a:lnTo>
                    <a:pt x="110" y="4"/>
                  </a:lnTo>
                  <a:lnTo>
                    <a:pt x="117" y="3"/>
                  </a:lnTo>
                  <a:lnTo>
                    <a:pt x="126" y="0"/>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56" name="Freeform 186"/>
            <p:cNvSpPr>
              <a:spLocks/>
            </p:cNvSpPr>
            <p:nvPr/>
          </p:nvSpPr>
          <p:spPr bwMode="auto">
            <a:xfrm>
              <a:off x="732" y="2736"/>
              <a:ext cx="90" cy="960"/>
            </a:xfrm>
            <a:custGeom>
              <a:avLst/>
              <a:gdLst>
                <a:gd name="T0" fmla="*/ 92 w 414"/>
                <a:gd name="T1" fmla="*/ 0 h 3212"/>
                <a:gd name="T2" fmla="*/ 100 w 414"/>
                <a:gd name="T3" fmla="*/ 9 h 3212"/>
                <a:gd name="T4" fmla="*/ 114 w 414"/>
                <a:gd name="T5" fmla="*/ 18 h 3212"/>
                <a:gd name="T6" fmla="*/ 133 w 414"/>
                <a:gd name="T7" fmla="*/ 26 h 3212"/>
                <a:gd name="T8" fmla="*/ 155 w 414"/>
                <a:gd name="T9" fmla="*/ 36 h 3212"/>
                <a:gd name="T10" fmla="*/ 175 w 414"/>
                <a:gd name="T11" fmla="*/ 44 h 3212"/>
                <a:gd name="T12" fmla="*/ 196 w 414"/>
                <a:gd name="T13" fmla="*/ 53 h 3212"/>
                <a:gd name="T14" fmla="*/ 210 w 414"/>
                <a:gd name="T15" fmla="*/ 62 h 3212"/>
                <a:gd name="T16" fmla="*/ 218 w 414"/>
                <a:gd name="T17" fmla="*/ 73 h 3212"/>
                <a:gd name="T18" fmla="*/ 248 w 414"/>
                <a:gd name="T19" fmla="*/ 195 h 3212"/>
                <a:gd name="T20" fmla="*/ 263 w 414"/>
                <a:gd name="T21" fmla="*/ 319 h 3212"/>
                <a:gd name="T22" fmla="*/ 266 w 414"/>
                <a:gd name="T23" fmla="*/ 444 h 3212"/>
                <a:gd name="T24" fmla="*/ 266 w 414"/>
                <a:gd name="T25" fmla="*/ 570 h 3212"/>
                <a:gd name="T26" fmla="*/ 262 w 414"/>
                <a:gd name="T27" fmla="*/ 692 h 3212"/>
                <a:gd name="T28" fmla="*/ 263 w 414"/>
                <a:gd name="T29" fmla="*/ 812 h 3212"/>
                <a:gd name="T30" fmla="*/ 274 w 414"/>
                <a:gd name="T31" fmla="*/ 925 h 3212"/>
                <a:gd name="T32" fmla="*/ 299 w 414"/>
                <a:gd name="T33" fmla="*/ 1035 h 3212"/>
                <a:gd name="T34" fmla="*/ 283 w 414"/>
                <a:gd name="T35" fmla="*/ 1277 h 3212"/>
                <a:gd name="T36" fmla="*/ 280 w 414"/>
                <a:gd name="T37" fmla="*/ 1520 h 3212"/>
                <a:gd name="T38" fmla="*/ 283 w 414"/>
                <a:gd name="T39" fmla="*/ 1762 h 3212"/>
                <a:gd name="T40" fmla="*/ 296 w 414"/>
                <a:gd name="T41" fmla="*/ 2004 h 3212"/>
                <a:gd name="T42" fmla="*/ 313 w 414"/>
                <a:gd name="T43" fmla="*/ 2244 h 3212"/>
                <a:gd name="T44" fmla="*/ 337 w 414"/>
                <a:gd name="T45" fmla="*/ 2484 h 3212"/>
                <a:gd name="T46" fmla="*/ 362 w 414"/>
                <a:gd name="T47" fmla="*/ 2722 h 3212"/>
                <a:gd name="T48" fmla="*/ 389 w 414"/>
                <a:gd name="T49" fmla="*/ 2961 h 3212"/>
                <a:gd name="T50" fmla="*/ 397 w 414"/>
                <a:gd name="T51" fmla="*/ 3007 h 3212"/>
                <a:gd name="T52" fmla="*/ 407 w 414"/>
                <a:gd name="T53" fmla="*/ 3051 h 3212"/>
                <a:gd name="T54" fmla="*/ 412 w 414"/>
                <a:gd name="T55" fmla="*/ 3089 h 3212"/>
                <a:gd name="T56" fmla="*/ 414 w 414"/>
                <a:gd name="T57" fmla="*/ 3123 h 3212"/>
                <a:gd name="T58" fmla="*/ 408 w 414"/>
                <a:gd name="T59" fmla="*/ 3150 h 3212"/>
                <a:gd name="T60" fmla="*/ 396 w 414"/>
                <a:gd name="T61" fmla="*/ 3172 h 3212"/>
                <a:gd name="T62" fmla="*/ 375 w 414"/>
                <a:gd name="T63" fmla="*/ 3186 h 3212"/>
                <a:gd name="T64" fmla="*/ 344 w 414"/>
                <a:gd name="T65" fmla="*/ 3194 h 3212"/>
                <a:gd name="T66" fmla="*/ 312 w 414"/>
                <a:gd name="T67" fmla="*/ 3203 h 3212"/>
                <a:gd name="T68" fmla="*/ 273 w 414"/>
                <a:gd name="T69" fmla="*/ 3210 h 3212"/>
                <a:gd name="T70" fmla="*/ 229 w 414"/>
                <a:gd name="T71" fmla="*/ 3212 h 3212"/>
                <a:gd name="T72" fmla="*/ 185 w 414"/>
                <a:gd name="T73" fmla="*/ 3211 h 3212"/>
                <a:gd name="T74" fmla="*/ 141 w 414"/>
                <a:gd name="T75" fmla="*/ 3200 h 3212"/>
                <a:gd name="T76" fmla="*/ 102 w 414"/>
                <a:gd name="T77" fmla="*/ 3182 h 3212"/>
                <a:gd name="T78" fmla="*/ 69 w 414"/>
                <a:gd name="T79" fmla="*/ 3153 h 3212"/>
                <a:gd name="T80" fmla="*/ 47 w 414"/>
                <a:gd name="T81" fmla="*/ 3114 h 3212"/>
                <a:gd name="T82" fmla="*/ 51 w 414"/>
                <a:gd name="T83" fmla="*/ 2863 h 3212"/>
                <a:gd name="T84" fmla="*/ 47 w 414"/>
                <a:gd name="T85" fmla="*/ 2616 h 3212"/>
                <a:gd name="T86" fmla="*/ 38 w 414"/>
                <a:gd name="T87" fmla="*/ 2366 h 3212"/>
                <a:gd name="T88" fmla="*/ 27 w 414"/>
                <a:gd name="T89" fmla="*/ 2119 h 3212"/>
                <a:gd name="T90" fmla="*/ 17 w 414"/>
                <a:gd name="T91" fmla="*/ 1867 h 3212"/>
                <a:gd name="T92" fmla="*/ 12 w 414"/>
                <a:gd name="T93" fmla="*/ 1615 h 3212"/>
                <a:gd name="T94" fmla="*/ 15 w 414"/>
                <a:gd name="T95" fmla="*/ 1357 h 3212"/>
                <a:gd name="T96" fmla="*/ 30 w 414"/>
                <a:gd name="T97" fmla="*/ 1097 h 3212"/>
                <a:gd name="T98" fmla="*/ 12 w 414"/>
                <a:gd name="T99" fmla="*/ 1001 h 3212"/>
                <a:gd name="T100" fmla="*/ 3 w 414"/>
                <a:gd name="T101" fmla="*/ 855 h 3212"/>
                <a:gd name="T102" fmla="*/ 0 w 414"/>
                <a:gd name="T103" fmla="*/ 679 h 3212"/>
                <a:gd name="T104" fmla="*/ 6 w 414"/>
                <a:gd name="T105" fmla="*/ 491 h 3212"/>
                <a:gd name="T106" fmla="*/ 18 w 414"/>
                <a:gd name="T107" fmla="*/ 309 h 3212"/>
                <a:gd name="T108" fmla="*/ 37 w 414"/>
                <a:gd name="T109" fmla="*/ 155 h 3212"/>
                <a:gd name="T110" fmla="*/ 60 w 414"/>
                <a:gd name="T111" fmla="*/ 44 h 3212"/>
                <a:gd name="T112" fmla="*/ 92 w 414"/>
                <a:gd name="T113" fmla="*/ 0 h 3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4" h="3212">
                  <a:moveTo>
                    <a:pt x="92" y="0"/>
                  </a:moveTo>
                  <a:lnTo>
                    <a:pt x="100" y="9"/>
                  </a:lnTo>
                  <a:lnTo>
                    <a:pt x="114" y="18"/>
                  </a:lnTo>
                  <a:lnTo>
                    <a:pt x="133" y="26"/>
                  </a:lnTo>
                  <a:lnTo>
                    <a:pt x="155" y="36"/>
                  </a:lnTo>
                  <a:lnTo>
                    <a:pt x="175" y="44"/>
                  </a:lnTo>
                  <a:lnTo>
                    <a:pt x="196" y="53"/>
                  </a:lnTo>
                  <a:lnTo>
                    <a:pt x="210" y="62"/>
                  </a:lnTo>
                  <a:lnTo>
                    <a:pt x="218" y="73"/>
                  </a:lnTo>
                  <a:lnTo>
                    <a:pt x="248" y="195"/>
                  </a:lnTo>
                  <a:lnTo>
                    <a:pt x="263" y="319"/>
                  </a:lnTo>
                  <a:lnTo>
                    <a:pt x="266" y="444"/>
                  </a:lnTo>
                  <a:lnTo>
                    <a:pt x="266" y="570"/>
                  </a:lnTo>
                  <a:lnTo>
                    <a:pt x="262" y="692"/>
                  </a:lnTo>
                  <a:lnTo>
                    <a:pt x="263" y="812"/>
                  </a:lnTo>
                  <a:lnTo>
                    <a:pt x="274" y="925"/>
                  </a:lnTo>
                  <a:lnTo>
                    <a:pt x="299" y="1035"/>
                  </a:lnTo>
                  <a:lnTo>
                    <a:pt x="283" y="1277"/>
                  </a:lnTo>
                  <a:lnTo>
                    <a:pt x="280" y="1520"/>
                  </a:lnTo>
                  <a:lnTo>
                    <a:pt x="283" y="1762"/>
                  </a:lnTo>
                  <a:lnTo>
                    <a:pt x="296" y="2004"/>
                  </a:lnTo>
                  <a:lnTo>
                    <a:pt x="313" y="2244"/>
                  </a:lnTo>
                  <a:lnTo>
                    <a:pt x="337" y="2484"/>
                  </a:lnTo>
                  <a:lnTo>
                    <a:pt x="362" y="2722"/>
                  </a:lnTo>
                  <a:lnTo>
                    <a:pt x="389" y="2961"/>
                  </a:lnTo>
                  <a:lnTo>
                    <a:pt x="397" y="3007"/>
                  </a:lnTo>
                  <a:lnTo>
                    <a:pt x="407" y="3051"/>
                  </a:lnTo>
                  <a:lnTo>
                    <a:pt x="412" y="3089"/>
                  </a:lnTo>
                  <a:lnTo>
                    <a:pt x="414" y="3123"/>
                  </a:lnTo>
                  <a:lnTo>
                    <a:pt x="408" y="3150"/>
                  </a:lnTo>
                  <a:lnTo>
                    <a:pt x="396" y="3172"/>
                  </a:lnTo>
                  <a:lnTo>
                    <a:pt x="375" y="3186"/>
                  </a:lnTo>
                  <a:lnTo>
                    <a:pt x="344" y="3194"/>
                  </a:lnTo>
                  <a:lnTo>
                    <a:pt x="312" y="3203"/>
                  </a:lnTo>
                  <a:lnTo>
                    <a:pt x="273" y="3210"/>
                  </a:lnTo>
                  <a:lnTo>
                    <a:pt x="229" y="3212"/>
                  </a:lnTo>
                  <a:lnTo>
                    <a:pt x="185" y="3211"/>
                  </a:lnTo>
                  <a:lnTo>
                    <a:pt x="141" y="3200"/>
                  </a:lnTo>
                  <a:lnTo>
                    <a:pt x="102" y="3182"/>
                  </a:lnTo>
                  <a:lnTo>
                    <a:pt x="69" y="3153"/>
                  </a:lnTo>
                  <a:lnTo>
                    <a:pt x="47" y="3114"/>
                  </a:lnTo>
                  <a:lnTo>
                    <a:pt x="51" y="2863"/>
                  </a:lnTo>
                  <a:lnTo>
                    <a:pt x="47" y="2616"/>
                  </a:lnTo>
                  <a:lnTo>
                    <a:pt x="38" y="2366"/>
                  </a:lnTo>
                  <a:lnTo>
                    <a:pt x="27" y="2119"/>
                  </a:lnTo>
                  <a:lnTo>
                    <a:pt x="17" y="1867"/>
                  </a:lnTo>
                  <a:lnTo>
                    <a:pt x="12" y="1615"/>
                  </a:lnTo>
                  <a:lnTo>
                    <a:pt x="15" y="1357"/>
                  </a:lnTo>
                  <a:lnTo>
                    <a:pt x="30" y="1097"/>
                  </a:lnTo>
                  <a:lnTo>
                    <a:pt x="12" y="1001"/>
                  </a:lnTo>
                  <a:lnTo>
                    <a:pt x="3" y="855"/>
                  </a:lnTo>
                  <a:lnTo>
                    <a:pt x="0" y="679"/>
                  </a:lnTo>
                  <a:lnTo>
                    <a:pt x="6" y="491"/>
                  </a:lnTo>
                  <a:lnTo>
                    <a:pt x="18" y="309"/>
                  </a:lnTo>
                  <a:lnTo>
                    <a:pt x="37" y="155"/>
                  </a:lnTo>
                  <a:lnTo>
                    <a:pt x="60" y="44"/>
                  </a:lnTo>
                  <a:lnTo>
                    <a:pt x="9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7" name="Group 16"/>
          <p:cNvGrpSpPr/>
          <p:nvPr/>
        </p:nvGrpSpPr>
        <p:grpSpPr>
          <a:xfrm>
            <a:off x="5359599" y="3255304"/>
            <a:ext cx="379412" cy="2506803"/>
            <a:chOff x="4459288" y="1327147"/>
            <a:chExt cx="379412" cy="3176368"/>
          </a:xfrm>
        </p:grpSpPr>
        <p:sp>
          <p:nvSpPr>
            <p:cNvPr id="180" name="Freeform 648"/>
            <p:cNvSpPr>
              <a:spLocks/>
            </p:cNvSpPr>
            <p:nvPr/>
          </p:nvSpPr>
          <p:spPr bwMode="auto">
            <a:xfrm>
              <a:off x="4571612" y="1327147"/>
              <a:ext cx="154794" cy="3176368"/>
            </a:xfrm>
            <a:custGeom>
              <a:avLst/>
              <a:gdLst>
                <a:gd name="T0" fmla="*/ 261 w 516"/>
                <a:gd name="T1" fmla="*/ 263 h 2606"/>
                <a:gd name="T2" fmla="*/ 274 w 516"/>
                <a:gd name="T3" fmla="*/ 500 h 2606"/>
                <a:gd name="T4" fmla="*/ 278 w 516"/>
                <a:gd name="T5" fmla="*/ 660 h 2606"/>
                <a:gd name="T6" fmla="*/ 274 w 516"/>
                <a:gd name="T7" fmla="*/ 708 h 2606"/>
                <a:gd name="T8" fmla="*/ 271 w 516"/>
                <a:gd name="T9" fmla="*/ 759 h 2606"/>
                <a:gd name="T10" fmla="*/ 275 w 516"/>
                <a:gd name="T11" fmla="*/ 911 h 2606"/>
                <a:gd name="T12" fmla="*/ 285 w 516"/>
                <a:gd name="T13" fmla="*/ 1073 h 2606"/>
                <a:gd name="T14" fmla="*/ 281 w 516"/>
                <a:gd name="T15" fmla="*/ 1290 h 2606"/>
                <a:gd name="T16" fmla="*/ 288 w 516"/>
                <a:gd name="T17" fmla="*/ 1542 h 2606"/>
                <a:gd name="T18" fmla="*/ 293 w 516"/>
                <a:gd name="T19" fmla="*/ 1858 h 2606"/>
                <a:gd name="T20" fmla="*/ 313 w 516"/>
                <a:gd name="T21" fmla="*/ 2059 h 2606"/>
                <a:gd name="T22" fmla="*/ 311 w 516"/>
                <a:gd name="T23" fmla="*/ 2258 h 2606"/>
                <a:gd name="T24" fmla="*/ 320 w 516"/>
                <a:gd name="T25" fmla="*/ 2432 h 2606"/>
                <a:gd name="T26" fmla="*/ 370 w 516"/>
                <a:gd name="T27" fmla="*/ 2472 h 2606"/>
                <a:gd name="T28" fmla="*/ 417 w 516"/>
                <a:gd name="T29" fmla="*/ 2496 h 2606"/>
                <a:gd name="T30" fmla="*/ 460 w 516"/>
                <a:gd name="T31" fmla="*/ 2511 h 2606"/>
                <a:gd name="T32" fmla="*/ 504 w 516"/>
                <a:gd name="T33" fmla="*/ 2522 h 2606"/>
                <a:gd name="T34" fmla="*/ 499 w 516"/>
                <a:gd name="T35" fmla="*/ 2535 h 2606"/>
                <a:gd name="T36" fmla="*/ 474 w 516"/>
                <a:gd name="T37" fmla="*/ 2546 h 2606"/>
                <a:gd name="T38" fmla="*/ 455 w 516"/>
                <a:gd name="T39" fmla="*/ 2555 h 2606"/>
                <a:gd name="T40" fmla="*/ 422 w 516"/>
                <a:gd name="T41" fmla="*/ 2563 h 2606"/>
                <a:gd name="T42" fmla="*/ 383 w 516"/>
                <a:gd name="T43" fmla="*/ 2584 h 2606"/>
                <a:gd name="T44" fmla="*/ 338 w 516"/>
                <a:gd name="T45" fmla="*/ 2603 h 2606"/>
                <a:gd name="T46" fmla="*/ 285 w 516"/>
                <a:gd name="T47" fmla="*/ 2594 h 2606"/>
                <a:gd name="T48" fmla="*/ 235 w 516"/>
                <a:gd name="T49" fmla="*/ 2602 h 2606"/>
                <a:gd name="T50" fmla="*/ 189 w 516"/>
                <a:gd name="T51" fmla="*/ 2606 h 2606"/>
                <a:gd name="T52" fmla="*/ 126 w 516"/>
                <a:gd name="T53" fmla="*/ 2574 h 2606"/>
                <a:gd name="T54" fmla="*/ 42 w 516"/>
                <a:gd name="T55" fmla="*/ 2537 h 2606"/>
                <a:gd name="T56" fmla="*/ 27 w 516"/>
                <a:gd name="T57" fmla="*/ 2513 h 2606"/>
                <a:gd name="T58" fmla="*/ 80 w 516"/>
                <a:gd name="T59" fmla="*/ 2491 h 2606"/>
                <a:gd name="T60" fmla="*/ 132 w 516"/>
                <a:gd name="T61" fmla="*/ 2488 h 2606"/>
                <a:gd name="T62" fmla="*/ 172 w 516"/>
                <a:gd name="T63" fmla="*/ 2481 h 2606"/>
                <a:gd name="T64" fmla="*/ 195 w 516"/>
                <a:gd name="T65" fmla="*/ 2384 h 2606"/>
                <a:gd name="T66" fmla="*/ 201 w 516"/>
                <a:gd name="T67" fmla="*/ 2168 h 2606"/>
                <a:gd name="T68" fmla="*/ 200 w 516"/>
                <a:gd name="T69" fmla="*/ 1936 h 2606"/>
                <a:gd name="T70" fmla="*/ 215 w 516"/>
                <a:gd name="T71" fmla="*/ 1731 h 2606"/>
                <a:gd name="T72" fmla="*/ 216 w 516"/>
                <a:gd name="T73" fmla="*/ 1580 h 2606"/>
                <a:gd name="T74" fmla="*/ 214 w 516"/>
                <a:gd name="T75" fmla="*/ 1495 h 2606"/>
                <a:gd name="T76" fmla="*/ 215 w 516"/>
                <a:gd name="T77" fmla="*/ 1306 h 2606"/>
                <a:gd name="T78" fmla="*/ 222 w 516"/>
                <a:gd name="T79" fmla="*/ 1161 h 2606"/>
                <a:gd name="T80" fmla="*/ 227 w 516"/>
                <a:gd name="T81" fmla="*/ 1089 h 2606"/>
                <a:gd name="T82" fmla="*/ 231 w 516"/>
                <a:gd name="T83" fmla="*/ 1020 h 2606"/>
                <a:gd name="T84" fmla="*/ 225 w 516"/>
                <a:gd name="T85" fmla="*/ 958 h 2606"/>
                <a:gd name="T86" fmla="*/ 227 w 516"/>
                <a:gd name="T87" fmla="*/ 906 h 2606"/>
                <a:gd name="T88" fmla="*/ 230 w 516"/>
                <a:gd name="T89" fmla="*/ 834 h 2606"/>
                <a:gd name="T90" fmla="*/ 240 w 516"/>
                <a:gd name="T91" fmla="*/ 696 h 2606"/>
                <a:gd name="T92" fmla="*/ 235 w 516"/>
                <a:gd name="T93" fmla="*/ 601 h 2606"/>
                <a:gd name="T94" fmla="*/ 247 w 516"/>
                <a:gd name="T95" fmla="*/ 431 h 2606"/>
                <a:gd name="T96" fmla="*/ 246 w 516"/>
                <a:gd name="T97" fmla="*/ 311 h 2606"/>
                <a:gd name="T98" fmla="*/ 239 w 516"/>
                <a:gd name="T99" fmla="*/ 261 h 2606"/>
                <a:gd name="T100" fmla="*/ 237 w 516"/>
                <a:gd name="T101" fmla="*/ 186 h 2606"/>
                <a:gd name="T102" fmla="*/ 230 w 516"/>
                <a:gd name="T103" fmla="*/ 89 h 2606"/>
                <a:gd name="T104" fmla="*/ 210 w 516"/>
                <a:gd name="T105" fmla="*/ 83 h 2606"/>
                <a:gd name="T106" fmla="*/ 201 w 516"/>
                <a:gd name="T107" fmla="*/ 79 h 2606"/>
                <a:gd name="T108" fmla="*/ 214 w 516"/>
                <a:gd name="T109" fmla="*/ 66 h 2606"/>
                <a:gd name="T110" fmla="*/ 240 w 516"/>
                <a:gd name="T111" fmla="*/ 31 h 2606"/>
                <a:gd name="T112" fmla="*/ 247 w 516"/>
                <a:gd name="T113" fmla="*/ 19 h 2606"/>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5523 w 10000"/>
                <a:gd name="connsiteY95" fmla="*/ 9954 h 10000"/>
                <a:gd name="connsiteX96" fmla="*/ 5252 w 10000"/>
                <a:gd name="connsiteY96" fmla="*/ 9954 h 10000"/>
                <a:gd name="connsiteX97" fmla="*/ 5000 w 10000"/>
                <a:gd name="connsiteY97" fmla="*/ 9962 h 10000"/>
                <a:gd name="connsiteX98" fmla="*/ 4767 w 10000"/>
                <a:gd name="connsiteY98" fmla="*/ 9973 h 10000"/>
                <a:gd name="connsiteX99" fmla="*/ 4554 w 10000"/>
                <a:gd name="connsiteY99" fmla="*/ 9985 h 10000"/>
                <a:gd name="connsiteX100" fmla="*/ 4322 w 10000"/>
                <a:gd name="connsiteY100" fmla="*/ 9988 h 10000"/>
                <a:gd name="connsiteX101" fmla="*/ 4109 w 10000"/>
                <a:gd name="connsiteY101" fmla="*/ 10000 h 10000"/>
                <a:gd name="connsiteX102" fmla="*/ 3663 w 10000"/>
                <a:gd name="connsiteY102" fmla="*/ 10000 h 10000"/>
                <a:gd name="connsiteX103" fmla="*/ 3430 w 10000"/>
                <a:gd name="connsiteY103" fmla="*/ 9988 h 10000"/>
                <a:gd name="connsiteX104" fmla="*/ 3236 w 10000"/>
                <a:gd name="connsiteY104" fmla="*/ 9973 h 10000"/>
                <a:gd name="connsiteX105" fmla="*/ 2849 w 10000"/>
                <a:gd name="connsiteY105" fmla="*/ 9919 h 10000"/>
                <a:gd name="connsiteX106" fmla="*/ 2442 w 10000"/>
                <a:gd name="connsiteY106" fmla="*/ 9877 h 10000"/>
                <a:gd name="connsiteX107" fmla="*/ 2074 w 10000"/>
                <a:gd name="connsiteY107" fmla="*/ 9835 h 10000"/>
                <a:gd name="connsiteX108" fmla="*/ 1647 w 10000"/>
                <a:gd name="connsiteY108" fmla="*/ 9800 h 10000"/>
                <a:gd name="connsiteX109" fmla="*/ 1240 w 10000"/>
                <a:gd name="connsiteY109" fmla="*/ 9770 h 10000"/>
                <a:gd name="connsiteX110" fmla="*/ 814 w 10000"/>
                <a:gd name="connsiteY110" fmla="*/ 9735 h 10000"/>
                <a:gd name="connsiteX111" fmla="*/ 426 w 10000"/>
                <a:gd name="connsiteY111" fmla="*/ 9705 h 10000"/>
                <a:gd name="connsiteX112" fmla="*/ 0 w 10000"/>
                <a:gd name="connsiteY112" fmla="*/ 9678 h 10000"/>
                <a:gd name="connsiteX113" fmla="*/ 252 w 10000"/>
                <a:gd name="connsiteY113" fmla="*/ 9662 h 10000"/>
                <a:gd name="connsiteX114" fmla="*/ 523 w 10000"/>
                <a:gd name="connsiteY114" fmla="*/ 9643 h 10000"/>
                <a:gd name="connsiteX115" fmla="*/ 775 w 10000"/>
                <a:gd name="connsiteY115" fmla="*/ 9616 h 10000"/>
                <a:gd name="connsiteX116" fmla="*/ 1047 w 10000"/>
                <a:gd name="connsiteY116" fmla="*/ 9593 h 10000"/>
                <a:gd name="connsiteX117" fmla="*/ 1279 w 10000"/>
                <a:gd name="connsiteY117" fmla="*/ 9574 h 10000"/>
                <a:gd name="connsiteX118" fmla="*/ 1550 w 10000"/>
                <a:gd name="connsiteY118" fmla="*/ 9559 h 10000"/>
                <a:gd name="connsiteX119" fmla="*/ 1841 w 10000"/>
                <a:gd name="connsiteY119" fmla="*/ 9547 h 10000"/>
                <a:gd name="connsiteX120" fmla="*/ 2132 w 10000"/>
                <a:gd name="connsiteY120" fmla="*/ 9547 h 10000"/>
                <a:gd name="connsiteX121" fmla="*/ 2345 w 10000"/>
                <a:gd name="connsiteY121" fmla="*/ 9547 h 10000"/>
                <a:gd name="connsiteX122" fmla="*/ 2558 w 10000"/>
                <a:gd name="connsiteY122" fmla="*/ 9547 h 10000"/>
                <a:gd name="connsiteX123" fmla="*/ 2752 w 10000"/>
                <a:gd name="connsiteY123" fmla="*/ 9543 h 10000"/>
                <a:gd name="connsiteX124" fmla="*/ 2965 w 10000"/>
                <a:gd name="connsiteY124" fmla="*/ 9536 h 10000"/>
                <a:gd name="connsiteX125" fmla="*/ 3159 w 10000"/>
                <a:gd name="connsiteY125" fmla="*/ 9532 h 10000"/>
                <a:gd name="connsiteX126" fmla="*/ 3333 w 10000"/>
                <a:gd name="connsiteY126" fmla="*/ 9520 h 10000"/>
                <a:gd name="connsiteX127" fmla="*/ 3527 w 10000"/>
                <a:gd name="connsiteY127" fmla="*/ 9505 h 10000"/>
                <a:gd name="connsiteX128" fmla="*/ 3702 w 10000"/>
                <a:gd name="connsiteY128" fmla="*/ 9486 h 10000"/>
                <a:gd name="connsiteX129" fmla="*/ 3721 w 10000"/>
                <a:gd name="connsiteY129" fmla="*/ 9317 h 10000"/>
                <a:gd name="connsiteX130" fmla="*/ 3779 w 10000"/>
                <a:gd name="connsiteY130" fmla="*/ 9148 h 10000"/>
                <a:gd name="connsiteX131" fmla="*/ 3857 w 10000"/>
                <a:gd name="connsiteY131" fmla="*/ 8979 h 10000"/>
                <a:gd name="connsiteX132" fmla="*/ 3915 w 10000"/>
                <a:gd name="connsiteY132" fmla="*/ 8810 h 10000"/>
                <a:gd name="connsiteX133" fmla="*/ 3895 w 10000"/>
                <a:gd name="connsiteY133" fmla="*/ 8565 h 10000"/>
                <a:gd name="connsiteX134" fmla="*/ 3895 w 10000"/>
                <a:gd name="connsiteY134" fmla="*/ 8319 h 10000"/>
                <a:gd name="connsiteX135" fmla="*/ 3895 w 10000"/>
                <a:gd name="connsiteY135" fmla="*/ 8070 h 10000"/>
                <a:gd name="connsiteX136" fmla="*/ 3915 w 10000"/>
                <a:gd name="connsiteY136" fmla="*/ 7824 h 10000"/>
                <a:gd name="connsiteX137" fmla="*/ 3915 w 10000"/>
                <a:gd name="connsiteY137" fmla="*/ 7629 h 10000"/>
                <a:gd name="connsiteX138" fmla="*/ 3876 w 10000"/>
                <a:gd name="connsiteY138" fmla="*/ 7429 h 10000"/>
                <a:gd name="connsiteX139" fmla="*/ 3857 w 10000"/>
                <a:gd name="connsiteY139" fmla="*/ 7241 h 10000"/>
                <a:gd name="connsiteX140" fmla="*/ 3915 w 10000"/>
                <a:gd name="connsiteY140" fmla="*/ 7053 h 10000"/>
                <a:gd name="connsiteX141" fmla="*/ 4128 w 10000"/>
                <a:gd name="connsiteY141" fmla="*/ 6853 h 10000"/>
                <a:gd name="connsiteX142" fmla="*/ 4167 w 10000"/>
                <a:gd name="connsiteY142" fmla="*/ 6642 h 10000"/>
                <a:gd name="connsiteX143" fmla="*/ 4147 w 10000"/>
                <a:gd name="connsiteY143" fmla="*/ 6427 h 10000"/>
                <a:gd name="connsiteX144" fmla="*/ 4147 w 10000"/>
                <a:gd name="connsiteY144" fmla="*/ 6213 h 10000"/>
                <a:gd name="connsiteX145" fmla="*/ 4167 w 10000"/>
                <a:gd name="connsiteY145" fmla="*/ 6136 h 10000"/>
                <a:gd name="connsiteX146" fmla="*/ 4186 w 10000"/>
                <a:gd name="connsiteY146" fmla="*/ 6063 h 10000"/>
                <a:gd name="connsiteX147" fmla="*/ 4186 w 10000"/>
                <a:gd name="connsiteY147" fmla="*/ 5990 h 10000"/>
                <a:gd name="connsiteX148" fmla="*/ 4128 w 10000"/>
                <a:gd name="connsiteY148" fmla="*/ 5921 h 10000"/>
                <a:gd name="connsiteX149" fmla="*/ 4109 w 10000"/>
                <a:gd name="connsiteY149" fmla="*/ 5748 h 10000"/>
                <a:gd name="connsiteX150" fmla="*/ 4147 w 10000"/>
                <a:gd name="connsiteY150" fmla="*/ 5737 h 10000"/>
                <a:gd name="connsiteX151" fmla="*/ 4147 w 10000"/>
                <a:gd name="connsiteY151" fmla="*/ 5560 h 10000"/>
                <a:gd name="connsiteX152" fmla="*/ 4186 w 10000"/>
                <a:gd name="connsiteY152" fmla="*/ 5380 h 10000"/>
                <a:gd name="connsiteX153" fmla="*/ 4205 w 10000"/>
                <a:gd name="connsiteY153" fmla="*/ 5203 h 10000"/>
                <a:gd name="connsiteX154" fmla="*/ 4167 w 10000"/>
                <a:gd name="connsiteY154" fmla="*/ 5012 h 10000"/>
                <a:gd name="connsiteX155" fmla="*/ 4264 w 10000"/>
                <a:gd name="connsiteY155" fmla="*/ 4985 h 10000"/>
                <a:gd name="connsiteX156" fmla="*/ 4205 w 10000"/>
                <a:gd name="connsiteY156" fmla="*/ 4624 h 10000"/>
                <a:gd name="connsiteX157" fmla="*/ 4283 w 10000"/>
                <a:gd name="connsiteY157" fmla="*/ 4540 h 10000"/>
                <a:gd name="connsiteX158" fmla="*/ 4302 w 10000"/>
                <a:gd name="connsiteY158" fmla="*/ 4455 h 10000"/>
                <a:gd name="connsiteX159" fmla="*/ 4322 w 10000"/>
                <a:gd name="connsiteY159" fmla="*/ 4367 h 10000"/>
                <a:gd name="connsiteX160" fmla="*/ 4360 w 10000"/>
                <a:gd name="connsiteY160" fmla="*/ 4279 h 10000"/>
                <a:gd name="connsiteX161" fmla="*/ 4419 w 10000"/>
                <a:gd name="connsiteY161" fmla="*/ 4225 h 10000"/>
                <a:gd name="connsiteX162" fmla="*/ 4399 w 10000"/>
                <a:gd name="connsiteY162" fmla="*/ 4179 h 10000"/>
                <a:gd name="connsiteX163" fmla="*/ 4360 w 10000"/>
                <a:gd name="connsiteY163" fmla="*/ 4125 h 10000"/>
                <a:gd name="connsiteX164" fmla="*/ 4399 w 10000"/>
                <a:gd name="connsiteY164" fmla="*/ 4079 h 10000"/>
                <a:gd name="connsiteX165" fmla="*/ 4477 w 10000"/>
                <a:gd name="connsiteY165" fmla="*/ 3995 h 10000"/>
                <a:gd name="connsiteX166" fmla="*/ 4477 w 10000"/>
                <a:gd name="connsiteY166" fmla="*/ 3914 h 10000"/>
                <a:gd name="connsiteX167" fmla="*/ 4457 w 10000"/>
                <a:gd name="connsiteY167" fmla="*/ 3830 h 10000"/>
                <a:gd name="connsiteX168" fmla="*/ 4438 w 10000"/>
                <a:gd name="connsiteY168" fmla="*/ 3745 h 10000"/>
                <a:gd name="connsiteX169" fmla="*/ 4341 w 10000"/>
                <a:gd name="connsiteY169" fmla="*/ 3741 h 10000"/>
                <a:gd name="connsiteX170" fmla="*/ 4360 w 10000"/>
                <a:gd name="connsiteY170" fmla="*/ 3676 h 10000"/>
                <a:gd name="connsiteX171" fmla="*/ 4438 w 10000"/>
                <a:gd name="connsiteY171" fmla="*/ 3611 h 10000"/>
                <a:gd name="connsiteX172" fmla="*/ 4457 w 10000"/>
                <a:gd name="connsiteY172" fmla="*/ 3546 h 10000"/>
                <a:gd name="connsiteX173" fmla="*/ 4438 w 10000"/>
                <a:gd name="connsiteY173" fmla="*/ 3477 h 10000"/>
                <a:gd name="connsiteX174" fmla="*/ 4399 w 10000"/>
                <a:gd name="connsiteY174" fmla="*/ 3477 h 10000"/>
                <a:gd name="connsiteX175" fmla="*/ 4419 w 10000"/>
                <a:gd name="connsiteY175" fmla="*/ 3411 h 10000"/>
                <a:gd name="connsiteX176" fmla="*/ 4399 w 10000"/>
                <a:gd name="connsiteY176" fmla="*/ 3335 h 10000"/>
                <a:gd name="connsiteX177" fmla="*/ 4399 w 10000"/>
                <a:gd name="connsiteY177" fmla="*/ 3269 h 10000"/>
                <a:gd name="connsiteX178" fmla="*/ 4457 w 10000"/>
                <a:gd name="connsiteY178" fmla="*/ 3200 h 10000"/>
                <a:gd name="connsiteX179" fmla="*/ 4457 w 10000"/>
                <a:gd name="connsiteY179" fmla="*/ 3062 h 10000"/>
                <a:gd name="connsiteX180" fmla="*/ 4457 w 10000"/>
                <a:gd name="connsiteY180" fmla="*/ 2928 h 10000"/>
                <a:gd name="connsiteX181" fmla="*/ 4516 w 10000"/>
                <a:gd name="connsiteY181" fmla="*/ 2794 h 10000"/>
                <a:gd name="connsiteX182" fmla="*/ 4651 w 10000"/>
                <a:gd name="connsiteY182" fmla="*/ 2671 h 10000"/>
                <a:gd name="connsiteX183" fmla="*/ 4593 w 10000"/>
                <a:gd name="connsiteY183" fmla="*/ 2652 h 10000"/>
                <a:gd name="connsiteX184" fmla="*/ 4593 w 10000"/>
                <a:gd name="connsiteY184" fmla="*/ 2536 h 10000"/>
                <a:gd name="connsiteX185" fmla="*/ 4574 w 10000"/>
                <a:gd name="connsiteY185" fmla="*/ 2421 h 10000"/>
                <a:gd name="connsiteX186" fmla="*/ 4554 w 10000"/>
                <a:gd name="connsiteY186" fmla="*/ 2306 h 10000"/>
                <a:gd name="connsiteX187" fmla="*/ 4593 w 10000"/>
                <a:gd name="connsiteY187" fmla="*/ 2203 h 10000"/>
                <a:gd name="connsiteX188" fmla="*/ 4632 w 10000"/>
                <a:gd name="connsiteY188" fmla="*/ 2018 h 10000"/>
                <a:gd name="connsiteX189" fmla="*/ 4729 w 10000"/>
                <a:gd name="connsiteY189" fmla="*/ 1838 h 10000"/>
                <a:gd name="connsiteX190" fmla="*/ 4787 w 10000"/>
                <a:gd name="connsiteY190" fmla="*/ 1654 h 10000"/>
                <a:gd name="connsiteX191" fmla="*/ 4748 w 10000"/>
                <a:gd name="connsiteY191" fmla="*/ 1466 h 10000"/>
                <a:gd name="connsiteX192" fmla="*/ 4767 w 10000"/>
                <a:gd name="connsiteY192" fmla="*/ 1378 h 10000"/>
                <a:gd name="connsiteX193" fmla="*/ 4767 w 10000"/>
                <a:gd name="connsiteY193" fmla="*/ 1282 h 10000"/>
                <a:gd name="connsiteX194" fmla="*/ 4767 w 10000"/>
                <a:gd name="connsiteY194" fmla="*/ 1193 h 10000"/>
                <a:gd name="connsiteX195" fmla="*/ 4748 w 10000"/>
                <a:gd name="connsiteY195" fmla="*/ 1101 h 10000"/>
                <a:gd name="connsiteX196" fmla="*/ 4651 w 10000"/>
                <a:gd name="connsiteY196" fmla="*/ 1128 h 10000"/>
                <a:gd name="connsiteX197" fmla="*/ 4651 w 10000"/>
                <a:gd name="connsiteY197" fmla="*/ 1067 h 10000"/>
                <a:gd name="connsiteX198" fmla="*/ 4632 w 10000"/>
                <a:gd name="connsiteY198" fmla="*/ 1002 h 10000"/>
                <a:gd name="connsiteX199" fmla="*/ 4632 w 10000"/>
                <a:gd name="connsiteY199" fmla="*/ 940 h 10000"/>
                <a:gd name="connsiteX200" fmla="*/ 4651 w 10000"/>
                <a:gd name="connsiteY200" fmla="*/ 879 h 10000"/>
                <a:gd name="connsiteX201" fmla="*/ 4593 w 10000"/>
                <a:gd name="connsiteY201" fmla="*/ 798 h 10000"/>
                <a:gd name="connsiteX202" fmla="*/ 4593 w 10000"/>
                <a:gd name="connsiteY202" fmla="*/ 714 h 10000"/>
                <a:gd name="connsiteX203" fmla="*/ 4574 w 10000"/>
                <a:gd name="connsiteY203" fmla="*/ 629 h 10000"/>
                <a:gd name="connsiteX204" fmla="*/ 4574 w 10000"/>
                <a:gd name="connsiteY204" fmla="*/ 553 h 10000"/>
                <a:gd name="connsiteX205" fmla="*/ 4516 w 10000"/>
                <a:gd name="connsiteY205" fmla="*/ 361 h 10000"/>
                <a:gd name="connsiteX206" fmla="*/ 4457 w 10000"/>
                <a:gd name="connsiteY206" fmla="*/ 342 h 10000"/>
                <a:gd name="connsiteX207" fmla="*/ 4341 w 10000"/>
                <a:gd name="connsiteY207" fmla="*/ 330 h 10000"/>
                <a:gd name="connsiteX208" fmla="*/ 4264 w 10000"/>
                <a:gd name="connsiteY208" fmla="*/ 318 h 10000"/>
                <a:gd name="connsiteX209" fmla="*/ 4147 w 10000"/>
                <a:gd name="connsiteY209" fmla="*/ 315 h 10000"/>
                <a:gd name="connsiteX210" fmla="*/ 4070 w 10000"/>
                <a:gd name="connsiteY210" fmla="*/ 318 h 10000"/>
                <a:gd name="connsiteX211" fmla="*/ 4012 w 10000"/>
                <a:gd name="connsiteY211" fmla="*/ 326 h 10000"/>
                <a:gd name="connsiteX212" fmla="*/ 3934 w 10000"/>
                <a:gd name="connsiteY212" fmla="*/ 326 h 10000"/>
                <a:gd name="connsiteX213" fmla="*/ 3876 w 10000"/>
                <a:gd name="connsiteY213" fmla="*/ 318 h 10000"/>
                <a:gd name="connsiteX214" fmla="*/ 3895 w 10000"/>
                <a:gd name="connsiteY214" fmla="*/ 303 h 10000"/>
                <a:gd name="connsiteX215" fmla="*/ 3934 w 10000"/>
                <a:gd name="connsiteY215" fmla="*/ 295 h 10000"/>
                <a:gd name="connsiteX216" fmla="*/ 3992 w 10000"/>
                <a:gd name="connsiteY216" fmla="*/ 284 h 10000"/>
                <a:gd name="connsiteX217" fmla="*/ 3973 w 10000"/>
                <a:gd name="connsiteY217" fmla="*/ 269 h 10000"/>
                <a:gd name="connsiteX218" fmla="*/ 4147 w 10000"/>
                <a:gd name="connsiteY218" fmla="*/ 253 h 10000"/>
                <a:gd name="connsiteX219" fmla="*/ 4322 w 10000"/>
                <a:gd name="connsiteY219" fmla="*/ 226 h 10000"/>
                <a:gd name="connsiteX220" fmla="*/ 4477 w 10000"/>
                <a:gd name="connsiteY220" fmla="*/ 200 h 10000"/>
                <a:gd name="connsiteX221" fmla="*/ 4612 w 10000"/>
                <a:gd name="connsiteY221" fmla="*/ 161 h 10000"/>
                <a:gd name="connsiteX222" fmla="*/ 4651 w 10000"/>
                <a:gd name="connsiteY222" fmla="*/ 119 h 10000"/>
                <a:gd name="connsiteX223" fmla="*/ 4709 w 10000"/>
                <a:gd name="connsiteY223" fmla="*/ 84 h 10000"/>
                <a:gd name="connsiteX224" fmla="*/ 4709 w 10000"/>
                <a:gd name="connsiteY224" fmla="*/ 42 h 10000"/>
                <a:gd name="connsiteX225" fmla="*/ 4729 w 10000"/>
                <a:gd name="connsiteY225" fmla="*/ 0 h 10000"/>
                <a:gd name="connsiteX226" fmla="*/ 4787 w 10000"/>
                <a:gd name="connsiteY226" fmla="*/ 73 h 10000"/>
                <a:gd name="connsiteX227" fmla="*/ 4864 w 10000"/>
                <a:gd name="connsiteY227" fmla="*/ 153 h 10000"/>
                <a:gd name="connsiteX228" fmla="*/ 4884 w 10000"/>
                <a:gd name="connsiteY228" fmla="*/ 230 h 10000"/>
                <a:gd name="connsiteX229" fmla="*/ 4845 w 10000"/>
                <a:gd name="connsiteY229"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5523 w 10000"/>
                <a:gd name="connsiteY95" fmla="*/ 9954 h 10000"/>
                <a:gd name="connsiteX96" fmla="*/ 5252 w 10000"/>
                <a:gd name="connsiteY96" fmla="*/ 9954 h 10000"/>
                <a:gd name="connsiteX97" fmla="*/ 4767 w 10000"/>
                <a:gd name="connsiteY97" fmla="*/ 9973 h 10000"/>
                <a:gd name="connsiteX98" fmla="*/ 4554 w 10000"/>
                <a:gd name="connsiteY98" fmla="*/ 9985 h 10000"/>
                <a:gd name="connsiteX99" fmla="*/ 4322 w 10000"/>
                <a:gd name="connsiteY99" fmla="*/ 9988 h 10000"/>
                <a:gd name="connsiteX100" fmla="*/ 4109 w 10000"/>
                <a:gd name="connsiteY100" fmla="*/ 10000 h 10000"/>
                <a:gd name="connsiteX101" fmla="*/ 3663 w 10000"/>
                <a:gd name="connsiteY101" fmla="*/ 10000 h 10000"/>
                <a:gd name="connsiteX102" fmla="*/ 3430 w 10000"/>
                <a:gd name="connsiteY102" fmla="*/ 9988 h 10000"/>
                <a:gd name="connsiteX103" fmla="*/ 3236 w 10000"/>
                <a:gd name="connsiteY103" fmla="*/ 9973 h 10000"/>
                <a:gd name="connsiteX104" fmla="*/ 2849 w 10000"/>
                <a:gd name="connsiteY104" fmla="*/ 9919 h 10000"/>
                <a:gd name="connsiteX105" fmla="*/ 2442 w 10000"/>
                <a:gd name="connsiteY105" fmla="*/ 9877 h 10000"/>
                <a:gd name="connsiteX106" fmla="*/ 2074 w 10000"/>
                <a:gd name="connsiteY106" fmla="*/ 9835 h 10000"/>
                <a:gd name="connsiteX107" fmla="*/ 1647 w 10000"/>
                <a:gd name="connsiteY107" fmla="*/ 9800 h 10000"/>
                <a:gd name="connsiteX108" fmla="*/ 1240 w 10000"/>
                <a:gd name="connsiteY108" fmla="*/ 9770 h 10000"/>
                <a:gd name="connsiteX109" fmla="*/ 814 w 10000"/>
                <a:gd name="connsiteY109" fmla="*/ 9735 h 10000"/>
                <a:gd name="connsiteX110" fmla="*/ 426 w 10000"/>
                <a:gd name="connsiteY110" fmla="*/ 9705 h 10000"/>
                <a:gd name="connsiteX111" fmla="*/ 0 w 10000"/>
                <a:gd name="connsiteY111" fmla="*/ 9678 h 10000"/>
                <a:gd name="connsiteX112" fmla="*/ 252 w 10000"/>
                <a:gd name="connsiteY112" fmla="*/ 9662 h 10000"/>
                <a:gd name="connsiteX113" fmla="*/ 523 w 10000"/>
                <a:gd name="connsiteY113" fmla="*/ 9643 h 10000"/>
                <a:gd name="connsiteX114" fmla="*/ 775 w 10000"/>
                <a:gd name="connsiteY114" fmla="*/ 9616 h 10000"/>
                <a:gd name="connsiteX115" fmla="*/ 1047 w 10000"/>
                <a:gd name="connsiteY115" fmla="*/ 9593 h 10000"/>
                <a:gd name="connsiteX116" fmla="*/ 1279 w 10000"/>
                <a:gd name="connsiteY116" fmla="*/ 9574 h 10000"/>
                <a:gd name="connsiteX117" fmla="*/ 1550 w 10000"/>
                <a:gd name="connsiteY117" fmla="*/ 9559 h 10000"/>
                <a:gd name="connsiteX118" fmla="*/ 1841 w 10000"/>
                <a:gd name="connsiteY118" fmla="*/ 9547 h 10000"/>
                <a:gd name="connsiteX119" fmla="*/ 2132 w 10000"/>
                <a:gd name="connsiteY119" fmla="*/ 9547 h 10000"/>
                <a:gd name="connsiteX120" fmla="*/ 2345 w 10000"/>
                <a:gd name="connsiteY120" fmla="*/ 9547 h 10000"/>
                <a:gd name="connsiteX121" fmla="*/ 2558 w 10000"/>
                <a:gd name="connsiteY121" fmla="*/ 9547 h 10000"/>
                <a:gd name="connsiteX122" fmla="*/ 2752 w 10000"/>
                <a:gd name="connsiteY122" fmla="*/ 9543 h 10000"/>
                <a:gd name="connsiteX123" fmla="*/ 2965 w 10000"/>
                <a:gd name="connsiteY123" fmla="*/ 9536 h 10000"/>
                <a:gd name="connsiteX124" fmla="*/ 3159 w 10000"/>
                <a:gd name="connsiteY124" fmla="*/ 9532 h 10000"/>
                <a:gd name="connsiteX125" fmla="*/ 3333 w 10000"/>
                <a:gd name="connsiteY125" fmla="*/ 9520 h 10000"/>
                <a:gd name="connsiteX126" fmla="*/ 3527 w 10000"/>
                <a:gd name="connsiteY126" fmla="*/ 9505 h 10000"/>
                <a:gd name="connsiteX127" fmla="*/ 3702 w 10000"/>
                <a:gd name="connsiteY127" fmla="*/ 9486 h 10000"/>
                <a:gd name="connsiteX128" fmla="*/ 3721 w 10000"/>
                <a:gd name="connsiteY128" fmla="*/ 9317 h 10000"/>
                <a:gd name="connsiteX129" fmla="*/ 3779 w 10000"/>
                <a:gd name="connsiteY129" fmla="*/ 9148 h 10000"/>
                <a:gd name="connsiteX130" fmla="*/ 3857 w 10000"/>
                <a:gd name="connsiteY130" fmla="*/ 8979 h 10000"/>
                <a:gd name="connsiteX131" fmla="*/ 3915 w 10000"/>
                <a:gd name="connsiteY131" fmla="*/ 8810 h 10000"/>
                <a:gd name="connsiteX132" fmla="*/ 3895 w 10000"/>
                <a:gd name="connsiteY132" fmla="*/ 8565 h 10000"/>
                <a:gd name="connsiteX133" fmla="*/ 3895 w 10000"/>
                <a:gd name="connsiteY133" fmla="*/ 8319 h 10000"/>
                <a:gd name="connsiteX134" fmla="*/ 3895 w 10000"/>
                <a:gd name="connsiteY134" fmla="*/ 8070 h 10000"/>
                <a:gd name="connsiteX135" fmla="*/ 3915 w 10000"/>
                <a:gd name="connsiteY135" fmla="*/ 7824 h 10000"/>
                <a:gd name="connsiteX136" fmla="*/ 3915 w 10000"/>
                <a:gd name="connsiteY136" fmla="*/ 7629 h 10000"/>
                <a:gd name="connsiteX137" fmla="*/ 3876 w 10000"/>
                <a:gd name="connsiteY137" fmla="*/ 7429 h 10000"/>
                <a:gd name="connsiteX138" fmla="*/ 3857 w 10000"/>
                <a:gd name="connsiteY138" fmla="*/ 7241 h 10000"/>
                <a:gd name="connsiteX139" fmla="*/ 3915 w 10000"/>
                <a:gd name="connsiteY139" fmla="*/ 7053 h 10000"/>
                <a:gd name="connsiteX140" fmla="*/ 4128 w 10000"/>
                <a:gd name="connsiteY140" fmla="*/ 6853 h 10000"/>
                <a:gd name="connsiteX141" fmla="*/ 4167 w 10000"/>
                <a:gd name="connsiteY141" fmla="*/ 6642 h 10000"/>
                <a:gd name="connsiteX142" fmla="*/ 4147 w 10000"/>
                <a:gd name="connsiteY142" fmla="*/ 6427 h 10000"/>
                <a:gd name="connsiteX143" fmla="*/ 4147 w 10000"/>
                <a:gd name="connsiteY143" fmla="*/ 6213 h 10000"/>
                <a:gd name="connsiteX144" fmla="*/ 4167 w 10000"/>
                <a:gd name="connsiteY144" fmla="*/ 6136 h 10000"/>
                <a:gd name="connsiteX145" fmla="*/ 4186 w 10000"/>
                <a:gd name="connsiteY145" fmla="*/ 6063 h 10000"/>
                <a:gd name="connsiteX146" fmla="*/ 4186 w 10000"/>
                <a:gd name="connsiteY146" fmla="*/ 5990 h 10000"/>
                <a:gd name="connsiteX147" fmla="*/ 4128 w 10000"/>
                <a:gd name="connsiteY147" fmla="*/ 5921 h 10000"/>
                <a:gd name="connsiteX148" fmla="*/ 4109 w 10000"/>
                <a:gd name="connsiteY148" fmla="*/ 5748 h 10000"/>
                <a:gd name="connsiteX149" fmla="*/ 4147 w 10000"/>
                <a:gd name="connsiteY149" fmla="*/ 5737 h 10000"/>
                <a:gd name="connsiteX150" fmla="*/ 4147 w 10000"/>
                <a:gd name="connsiteY150" fmla="*/ 5560 h 10000"/>
                <a:gd name="connsiteX151" fmla="*/ 4186 w 10000"/>
                <a:gd name="connsiteY151" fmla="*/ 5380 h 10000"/>
                <a:gd name="connsiteX152" fmla="*/ 4205 w 10000"/>
                <a:gd name="connsiteY152" fmla="*/ 5203 h 10000"/>
                <a:gd name="connsiteX153" fmla="*/ 4167 w 10000"/>
                <a:gd name="connsiteY153" fmla="*/ 5012 h 10000"/>
                <a:gd name="connsiteX154" fmla="*/ 4264 w 10000"/>
                <a:gd name="connsiteY154" fmla="*/ 4985 h 10000"/>
                <a:gd name="connsiteX155" fmla="*/ 4205 w 10000"/>
                <a:gd name="connsiteY155" fmla="*/ 4624 h 10000"/>
                <a:gd name="connsiteX156" fmla="*/ 4283 w 10000"/>
                <a:gd name="connsiteY156" fmla="*/ 4540 h 10000"/>
                <a:gd name="connsiteX157" fmla="*/ 4302 w 10000"/>
                <a:gd name="connsiteY157" fmla="*/ 4455 h 10000"/>
                <a:gd name="connsiteX158" fmla="*/ 4322 w 10000"/>
                <a:gd name="connsiteY158" fmla="*/ 4367 h 10000"/>
                <a:gd name="connsiteX159" fmla="*/ 4360 w 10000"/>
                <a:gd name="connsiteY159" fmla="*/ 4279 h 10000"/>
                <a:gd name="connsiteX160" fmla="*/ 4419 w 10000"/>
                <a:gd name="connsiteY160" fmla="*/ 4225 h 10000"/>
                <a:gd name="connsiteX161" fmla="*/ 4399 w 10000"/>
                <a:gd name="connsiteY161" fmla="*/ 4179 h 10000"/>
                <a:gd name="connsiteX162" fmla="*/ 4360 w 10000"/>
                <a:gd name="connsiteY162" fmla="*/ 4125 h 10000"/>
                <a:gd name="connsiteX163" fmla="*/ 4399 w 10000"/>
                <a:gd name="connsiteY163" fmla="*/ 4079 h 10000"/>
                <a:gd name="connsiteX164" fmla="*/ 4477 w 10000"/>
                <a:gd name="connsiteY164" fmla="*/ 3995 h 10000"/>
                <a:gd name="connsiteX165" fmla="*/ 4477 w 10000"/>
                <a:gd name="connsiteY165" fmla="*/ 3914 h 10000"/>
                <a:gd name="connsiteX166" fmla="*/ 4457 w 10000"/>
                <a:gd name="connsiteY166" fmla="*/ 3830 h 10000"/>
                <a:gd name="connsiteX167" fmla="*/ 4438 w 10000"/>
                <a:gd name="connsiteY167" fmla="*/ 3745 h 10000"/>
                <a:gd name="connsiteX168" fmla="*/ 4341 w 10000"/>
                <a:gd name="connsiteY168" fmla="*/ 3741 h 10000"/>
                <a:gd name="connsiteX169" fmla="*/ 4360 w 10000"/>
                <a:gd name="connsiteY169" fmla="*/ 3676 h 10000"/>
                <a:gd name="connsiteX170" fmla="*/ 4438 w 10000"/>
                <a:gd name="connsiteY170" fmla="*/ 3611 h 10000"/>
                <a:gd name="connsiteX171" fmla="*/ 4457 w 10000"/>
                <a:gd name="connsiteY171" fmla="*/ 3546 h 10000"/>
                <a:gd name="connsiteX172" fmla="*/ 4438 w 10000"/>
                <a:gd name="connsiteY172" fmla="*/ 3477 h 10000"/>
                <a:gd name="connsiteX173" fmla="*/ 4399 w 10000"/>
                <a:gd name="connsiteY173" fmla="*/ 3477 h 10000"/>
                <a:gd name="connsiteX174" fmla="*/ 4419 w 10000"/>
                <a:gd name="connsiteY174" fmla="*/ 3411 h 10000"/>
                <a:gd name="connsiteX175" fmla="*/ 4399 w 10000"/>
                <a:gd name="connsiteY175" fmla="*/ 3335 h 10000"/>
                <a:gd name="connsiteX176" fmla="*/ 4399 w 10000"/>
                <a:gd name="connsiteY176" fmla="*/ 3269 h 10000"/>
                <a:gd name="connsiteX177" fmla="*/ 4457 w 10000"/>
                <a:gd name="connsiteY177" fmla="*/ 3200 h 10000"/>
                <a:gd name="connsiteX178" fmla="*/ 4457 w 10000"/>
                <a:gd name="connsiteY178" fmla="*/ 3062 h 10000"/>
                <a:gd name="connsiteX179" fmla="*/ 4457 w 10000"/>
                <a:gd name="connsiteY179" fmla="*/ 2928 h 10000"/>
                <a:gd name="connsiteX180" fmla="*/ 4516 w 10000"/>
                <a:gd name="connsiteY180" fmla="*/ 2794 h 10000"/>
                <a:gd name="connsiteX181" fmla="*/ 4651 w 10000"/>
                <a:gd name="connsiteY181" fmla="*/ 2671 h 10000"/>
                <a:gd name="connsiteX182" fmla="*/ 4593 w 10000"/>
                <a:gd name="connsiteY182" fmla="*/ 2652 h 10000"/>
                <a:gd name="connsiteX183" fmla="*/ 4593 w 10000"/>
                <a:gd name="connsiteY183" fmla="*/ 2536 h 10000"/>
                <a:gd name="connsiteX184" fmla="*/ 4574 w 10000"/>
                <a:gd name="connsiteY184" fmla="*/ 2421 h 10000"/>
                <a:gd name="connsiteX185" fmla="*/ 4554 w 10000"/>
                <a:gd name="connsiteY185" fmla="*/ 2306 h 10000"/>
                <a:gd name="connsiteX186" fmla="*/ 4593 w 10000"/>
                <a:gd name="connsiteY186" fmla="*/ 2203 h 10000"/>
                <a:gd name="connsiteX187" fmla="*/ 4632 w 10000"/>
                <a:gd name="connsiteY187" fmla="*/ 2018 h 10000"/>
                <a:gd name="connsiteX188" fmla="*/ 4729 w 10000"/>
                <a:gd name="connsiteY188" fmla="*/ 1838 h 10000"/>
                <a:gd name="connsiteX189" fmla="*/ 4787 w 10000"/>
                <a:gd name="connsiteY189" fmla="*/ 1654 h 10000"/>
                <a:gd name="connsiteX190" fmla="*/ 4748 w 10000"/>
                <a:gd name="connsiteY190" fmla="*/ 1466 h 10000"/>
                <a:gd name="connsiteX191" fmla="*/ 4767 w 10000"/>
                <a:gd name="connsiteY191" fmla="*/ 1378 h 10000"/>
                <a:gd name="connsiteX192" fmla="*/ 4767 w 10000"/>
                <a:gd name="connsiteY192" fmla="*/ 1282 h 10000"/>
                <a:gd name="connsiteX193" fmla="*/ 4767 w 10000"/>
                <a:gd name="connsiteY193" fmla="*/ 1193 h 10000"/>
                <a:gd name="connsiteX194" fmla="*/ 4748 w 10000"/>
                <a:gd name="connsiteY194" fmla="*/ 1101 h 10000"/>
                <a:gd name="connsiteX195" fmla="*/ 4651 w 10000"/>
                <a:gd name="connsiteY195" fmla="*/ 1128 h 10000"/>
                <a:gd name="connsiteX196" fmla="*/ 4651 w 10000"/>
                <a:gd name="connsiteY196" fmla="*/ 1067 h 10000"/>
                <a:gd name="connsiteX197" fmla="*/ 4632 w 10000"/>
                <a:gd name="connsiteY197" fmla="*/ 1002 h 10000"/>
                <a:gd name="connsiteX198" fmla="*/ 4632 w 10000"/>
                <a:gd name="connsiteY198" fmla="*/ 940 h 10000"/>
                <a:gd name="connsiteX199" fmla="*/ 4651 w 10000"/>
                <a:gd name="connsiteY199" fmla="*/ 879 h 10000"/>
                <a:gd name="connsiteX200" fmla="*/ 4593 w 10000"/>
                <a:gd name="connsiteY200" fmla="*/ 798 h 10000"/>
                <a:gd name="connsiteX201" fmla="*/ 4593 w 10000"/>
                <a:gd name="connsiteY201" fmla="*/ 714 h 10000"/>
                <a:gd name="connsiteX202" fmla="*/ 4574 w 10000"/>
                <a:gd name="connsiteY202" fmla="*/ 629 h 10000"/>
                <a:gd name="connsiteX203" fmla="*/ 4574 w 10000"/>
                <a:gd name="connsiteY203" fmla="*/ 553 h 10000"/>
                <a:gd name="connsiteX204" fmla="*/ 4516 w 10000"/>
                <a:gd name="connsiteY204" fmla="*/ 361 h 10000"/>
                <a:gd name="connsiteX205" fmla="*/ 4457 w 10000"/>
                <a:gd name="connsiteY205" fmla="*/ 342 h 10000"/>
                <a:gd name="connsiteX206" fmla="*/ 4341 w 10000"/>
                <a:gd name="connsiteY206" fmla="*/ 330 h 10000"/>
                <a:gd name="connsiteX207" fmla="*/ 4264 w 10000"/>
                <a:gd name="connsiteY207" fmla="*/ 318 h 10000"/>
                <a:gd name="connsiteX208" fmla="*/ 4147 w 10000"/>
                <a:gd name="connsiteY208" fmla="*/ 315 h 10000"/>
                <a:gd name="connsiteX209" fmla="*/ 4070 w 10000"/>
                <a:gd name="connsiteY209" fmla="*/ 318 h 10000"/>
                <a:gd name="connsiteX210" fmla="*/ 4012 w 10000"/>
                <a:gd name="connsiteY210" fmla="*/ 326 h 10000"/>
                <a:gd name="connsiteX211" fmla="*/ 3934 w 10000"/>
                <a:gd name="connsiteY211" fmla="*/ 326 h 10000"/>
                <a:gd name="connsiteX212" fmla="*/ 3876 w 10000"/>
                <a:gd name="connsiteY212" fmla="*/ 318 h 10000"/>
                <a:gd name="connsiteX213" fmla="*/ 3895 w 10000"/>
                <a:gd name="connsiteY213" fmla="*/ 303 h 10000"/>
                <a:gd name="connsiteX214" fmla="*/ 3934 w 10000"/>
                <a:gd name="connsiteY214" fmla="*/ 295 h 10000"/>
                <a:gd name="connsiteX215" fmla="*/ 3992 w 10000"/>
                <a:gd name="connsiteY215" fmla="*/ 284 h 10000"/>
                <a:gd name="connsiteX216" fmla="*/ 3973 w 10000"/>
                <a:gd name="connsiteY216" fmla="*/ 269 h 10000"/>
                <a:gd name="connsiteX217" fmla="*/ 4147 w 10000"/>
                <a:gd name="connsiteY217" fmla="*/ 253 h 10000"/>
                <a:gd name="connsiteX218" fmla="*/ 4322 w 10000"/>
                <a:gd name="connsiteY218" fmla="*/ 226 h 10000"/>
                <a:gd name="connsiteX219" fmla="*/ 4477 w 10000"/>
                <a:gd name="connsiteY219" fmla="*/ 200 h 10000"/>
                <a:gd name="connsiteX220" fmla="*/ 4612 w 10000"/>
                <a:gd name="connsiteY220" fmla="*/ 161 h 10000"/>
                <a:gd name="connsiteX221" fmla="*/ 4651 w 10000"/>
                <a:gd name="connsiteY221" fmla="*/ 119 h 10000"/>
                <a:gd name="connsiteX222" fmla="*/ 4709 w 10000"/>
                <a:gd name="connsiteY222" fmla="*/ 84 h 10000"/>
                <a:gd name="connsiteX223" fmla="*/ 4709 w 10000"/>
                <a:gd name="connsiteY223" fmla="*/ 42 h 10000"/>
                <a:gd name="connsiteX224" fmla="*/ 4729 w 10000"/>
                <a:gd name="connsiteY224" fmla="*/ 0 h 10000"/>
                <a:gd name="connsiteX225" fmla="*/ 4787 w 10000"/>
                <a:gd name="connsiteY225" fmla="*/ 73 h 10000"/>
                <a:gd name="connsiteX226" fmla="*/ 4864 w 10000"/>
                <a:gd name="connsiteY226" fmla="*/ 153 h 10000"/>
                <a:gd name="connsiteX227" fmla="*/ 4884 w 10000"/>
                <a:gd name="connsiteY227" fmla="*/ 230 h 10000"/>
                <a:gd name="connsiteX228" fmla="*/ 4845 w 10000"/>
                <a:gd name="connsiteY228"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5523 w 10000"/>
                <a:gd name="connsiteY95" fmla="*/ 9954 h 10000"/>
                <a:gd name="connsiteX96" fmla="*/ 4767 w 10000"/>
                <a:gd name="connsiteY96" fmla="*/ 9973 h 10000"/>
                <a:gd name="connsiteX97" fmla="*/ 4554 w 10000"/>
                <a:gd name="connsiteY97" fmla="*/ 9985 h 10000"/>
                <a:gd name="connsiteX98" fmla="*/ 4322 w 10000"/>
                <a:gd name="connsiteY98" fmla="*/ 9988 h 10000"/>
                <a:gd name="connsiteX99" fmla="*/ 4109 w 10000"/>
                <a:gd name="connsiteY99" fmla="*/ 10000 h 10000"/>
                <a:gd name="connsiteX100" fmla="*/ 3663 w 10000"/>
                <a:gd name="connsiteY100" fmla="*/ 10000 h 10000"/>
                <a:gd name="connsiteX101" fmla="*/ 3430 w 10000"/>
                <a:gd name="connsiteY101" fmla="*/ 9988 h 10000"/>
                <a:gd name="connsiteX102" fmla="*/ 3236 w 10000"/>
                <a:gd name="connsiteY102" fmla="*/ 9973 h 10000"/>
                <a:gd name="connsiteX103" fmla="*/ 2849 w 10000"/>
                <a:gd name="connsiteY103" fmla="*/ 9919 h 10000"/>
                <a:gd name="connsiteX104" fmla="*/ 2442 w 10000"/>
                <a:gd name="connsiteY104" fmla="*/ 9877 h 10000"/>
                <a:gd name="connsiteX105" fmla="*/ 2074 w 10000"/>
                <a:gd name="connsiteY105" fmla="*/ 9835 h 10000"/>
                <a:gd name="connsiteX106" fmla="*/ 1647 w 10000"/>
                <a:gd name="connsiteY106" fmla="*/ 9800 h 10000"/>
                <a:gd name="connsiteX107" fmla="*/ 1240 w 10000"/>
                <a:gd name="connsiteY107" fmla="*/ 9770 h 10000"/>
                <a:gd name="connsiteX108" fmla="*/ 814 w 10000"/>
                <a:gd name="connsiteY108" fmla="*/ 9735 h 10000"/>
                <a:gd name="connsiteX109" fmla="*/ 426 w 10000"/>
                <a:gd name="connsiteY109" fmla="*/ 9705 h 10000"/>
                <a:gd name="connsiteX110" fmla="*/ 0 w 10000"/>
                <a:gd name="connsiteY110" fmla="*/ 9678 h 10000"/>
                <a:gd name="connsiteX111" fmla="*/ 252 w 10000"/>
                <a:gd name="connsiteY111" fmla="*/ 9662 h 10000"/>
                <a:gd name="connsiteX112" fmla="*/ 523 w 10000"/>
                <a:gd name="connsiteY112" fmla="*/ 9643 h 10000"/>
                <a:gd name="connsiteX113" fmla="*/ 775 w 10000"/>
                <a:gd name="connsiteY113" fmla="*/ 9616 h 10000"/>
                <a:gd name="connsiteX114" fmla="*/ 1047 w 10000"/>
                <a:gd name="connsiteY114" fmla="*/ 9593 h 10000"/>
                <a:gd name="connsiteX115" fmla="*/ 1279 w 10000"/>
                <a:gd name="connsiteY115" fmla="*/ 9574 h 10000"/>
                <a:gd name="connsiteX116" fmla="*/ 1550 w 10000"/>
                <a:gd name="connsiteY116" fmla="*/ 9559 h 10000"/>
                <a:gd name="connsiteX117" fmla="*/ 1841 w 10000"/>
                <a:gd name="connsiteY117" fmla="*/ 9547 h 10000"/>
                <a:gd name="connsiteX118" fmla="*/ 2132 w 10000"/>
                <a:gd name="connsiteY118" fmla="*/ 9547 h 10000"/>
                <a:gd name="connsiteX119" fmla="*/ 2345 w 10000"/>
                <a:gd name="connsiteY119" fmla="*/ 9547 h 10000"/>
                <a:gd name="connsiteX120" fmla="*/ 2558 w 10000"/>
                <a:gd name="connsiteY120" fmla="*/ 9547 h 10000"/>
                <a:gd name="connsiteX121" fmla="*/ 2752 w 10000"/>
                <a:gd name="connsiteY121" fmla="*/ 9543 h 10000"/>
                <a:gd name="connsiteX122" fmla="*/ 2965 w 10000"/>
                <a:gd name="connsiteY122" fmla="*/ 9536 h 10000"/>
                <a:gd name="connsiteX123" fmla="*/ 3159 w 10000"/>
                <a:gd name="connsiteY123" fmla="*/ 9532 h 10000"/>
                <a:gd name="connsiteX124" fmla="*/ 3333 w 10000"/>
                <a:gd name="connsiteY124" fmla="*/ 9520 h 10000"/>
                <a:gd name="connsiteX125" fmla="*/ 3527 w 10000"/>
                <a:gd name="connsiteY125" fmla="*/ 9505 h 10000"/>
                <a:gd name="connsiteX126" fmla="*/ 3702 w 10000"/>
                <a:gd name="connsiteY126" fmla="*/ 9486 h 10000"/>
                <a:gd name="connsiteX127" fmla="*/ 3721 w 10000"/>
                <a:gd name="connsiteY127" fmla="*/ 9317 h 10000"/>
                <a:gd name="connsiteX128" fmla="*/ 3779 w 10000"/>
                <a:gd name="connsiteY128" fmla="*/ 9148 h 10000"/>
                <a:gd name="connsiteX129" fmla="*/ 3857 w 10000"/>
                <a:gd name="connsiteY129" fmla="*/ 8979 h 10000"/>
                <a:gd name="connsiteX130" fmla="*/ 3915 w 10000"/>
                <a:gd name="connsiteY130" fmla="*/ 8810 h 10000"/>
                <a:gd name="connsiteX131" fmla="*/ 3895 w 10000"/>
                <a:gd name="connsiteY131" fmla="*/ 8565 h 10000"/>
                <a:gd name="connsiteX132" fmla="*/ 3895 w 10000"/>
                <a:gd name="connsiteY132" fmla="*/ 8319 h 10000"/>
                <a:gd name="connsiteX133" fmla="*/ 3895 w 10000"/>
                <a:gd name="connsiteY133" fmla="*/ 8070 h 10000"/>
                <a:gd name="connsiteX134" fmla="*/ 3915 w 10000"/>
                <a:gd name="connsiteY134" fmla="*/ 7824 h 10000"/>
                <a:gd name="connsiteX135" fmla="*/ 3915 w 10000"/>
                <a:gd name="connsiteY135" fmla="*/ 7629 h 10000"/>
                <a:gd name="connsiteX136" fmla="*/ 3876 w 10000"/>
                <a:gd name="connsiteY136" fmla="*/ 7429 h 10000"/>
                <a:gd name="connsiteX137" fmla="*/ 3857 w 10000"/>
                <a:gd name="connsiteY137" fmla="*/ 7241 h 10000"/>
                <a:gd name="connsiteX138" fmla="*/ 3915 w 10000"/>
                <a:gd name="connsiteY138" fmla="*/ 7053 h 10000"/>
                <a:gd name="connsiteX139" fmla="*/ 4128 w 10000"/>
                <a:gd name="connsiteY139" fmla="*/ 6853 h 10000"/>
                <a:gd name="connsiteX140" fmla="*/ 4167 w 10000"/>
                <a:gd name="connsiteY140" fmla="*/ 6642 h 10000"/>
                <a:gd name="connsiteX141" fmla="*/ 4147 w 10000"/>
                <a:gd name="connsiteY141" fmla="*/ 6427 h 10000"/>
                <a:gd name="connsiteX142" fmla="*/ 4147 w 10000"/>
                <a:gd name="connsiteY142" fmla="*/ 6213 h 10000"/>
                <a:gd name="connsiteX143" fmla="*/ 4167 w 10000"/>
                <a:gd name="connsiteY143" fmla="*/ 6136 h 10000"/>
                <a:gd name="connsiteX144" fmla="*/ 4186 w 10000"/>
                <a:gd name="connsiteY144" fmla="*/ 6063 h 10000"/>
                <a:gd name="connsiteX145" fmla="*/ 4186 w 10000"/>
                <a:gd name="connsiteY145" fmla="*/ 5990 h 10000"/>
                <a:gd name="connsiteX146" fmla="*/ 4128 w 10000"/>
                <a:gd name="connsiteY146" fmla="*/ 5921 h 10000"/>
                <a:gd name="connsiteX147" fmla="*/ 4109 w 10000"/>
                <a:gd name="connsiteY147" fmla="*/ 5748 h 10000"/>
                <a:gd name="connsiteX148" fmla="*/ 4147 w 10000"/>
                <a:gd name="connsiteY148" fmla="*/ 5737 h 10000"/>
                <a:gd name="connsiteX149" fmla="*/ 4147 w 10000"/>
                <a:gd name="connsiteY149" fmla="*/ 5560 h 10000"/>
                <a:gd name="connsiteX150" fmla="*/ 4186 w 10000"/>
                <a:gd name="connsiteY150" fmla="*/ 5380 h 10000"/>
                <a:gd name="connsiteX151" fmla="*/ 4205 w 10000"/>
                <a:gd name="connsiteY151" fmla="*/ 5203 h 10000"/>
                <a:gd name="connsiteX152" fmla="*/ 4167 w 10000"/>
                <a:gd name="connsiteY152" fmla="*/ 5012 h 10000"/>
                <a:gd name="connsiteX153" fmla="*/ 4264 w 10000"/>
                <a:gd name="connsiteY153" fmla="*/ 4985 h 10000"/>
                <a:gd name="connsiteX154" fmla="*/ 4205 w 10000"/>
                <a:gd name="connsiteY154" fmla="*/ 4624 h 10000"/>
                <a:gd name="connsiteX155" fmla="*/ 4283 w 10000"/>
                <a:gd name="connsiteY155" fmla="*/ 4540 h 10000"/>
                <a:gd name="connsiteX156" fmla="*/ 4302 w 10000"/>
                <a:gd name="connsiteY156" fmla="*/ 4455 h 10000"/>
                <a:gd name="connsiteX157" fmla="*/ 4322 w 10000"/>
                <a:gd name="connsiteY157" fmla="*/ 4367 h 10000"/>
                <a:gd name="connsiteX158" fmla="*/ 4360 w 10000"/>
                <a:gd name="connsiteY158" fmla="*/ 4279 h 10000"/>
                <a:gd name="connsiteX159" fmla="*/ 4419 w 10000"/>
                <a:gd name="connsiteY159" fmla="*/ 4225 h 10000"/>
                <a:gd name="connsiteX160" fmla="*/ 4399 w 10000"/>
                <a:gd name="connsiteY160" fmla="*/ 4179 h 10000"/>
                <a:gd name="connsiteX161" fmla="*/ 4360 w 10000"/>
                <a:gd name="connsiteY161" fmla="*/ 4125 h 10000"/>
                <a:gd name="connsiteX162" fmla="*/ 4399 w 10000"/>
                <a:gd name="connsiteY162" fmla="*/ 4079 h 10000"/>
                <a:gd name="connsiteX163" fmla="*/ 4477 w 10000"/>
                <a:gd name="connsiteY163" fmla="*/ 3995 h 10000"/>
                <a:gd name="connsiteX164" fmla="*/ 4477 w 10000"/>
                <a:gd name="connsiteY164" fmla="*/ 3914 h 10000"/>
                <a:gd name="connsiteX165" fmla="*/ 4457 w 10000"/>
                <a:gd name="connsiteY165" fmla="*/ 3830 h 10000"/>
                <a:gd name="connsiteX166" fmla="*/ 4438 w 10000"/>
                <a:gd name="connsiteY166" fmla="*/ 3745 h 10000"/>
                <a:gd name="connsiteX167" fmla="*/ 4341 w 10000"/>
                <a:gd name="connsiteY167" fmla="*/ 3741 h 10000"/>
                <a:gd name="connsiteX168" fmla="*/ 4360 w 10000"/>
                <a:gd name="connsiteY168" fmla="*/ 3676 h 10000"/>
                <a:gd name="connsiteX169" fmla="*/ 4438 w 10000"/>
                <a:gd name="connsiteY169" fmla="*/ 3611 h 10000"/>
                <a:gd name="connsiteX170" fmla="*/ 4457 w 10000"/>
                <a:gd name="connsiteY170" fmla="*/ 3546 h 10000"/>
                <a:gd name="connsiteX171" fmla="*/ 4438 w 10000"/>
                <a:gd name="connsiteY171" fmla="*/ 3477 h 10000"/>
                <a:gd name="connsiteX172" fmla="*/ 4399 w 10000"/>
                <a:gd name="connsiteY172" fmla="*/ 3477 h 10000"/>
                <a:gd name="connsiteX173" fmla="*/ 4419 w 10000"/>
                <a:gd name="connsiteY173" fmla="*/ 3411 h 10000"/>
                <a:gd name="connsiteX174" fmla="*/ 4399 w 10000"/>
                <a:gd name="connsiteY174" fmla="*/ 3335 h 10000"/>
                <a:gd name="connsiteX175" fmla="*/ 4399 w 10000"/>
                <a:gd name="connsiteY175" fmla="*/ 3269 h 10000"/>
                <a:gd name="connsiteX176" fmla="*/ 4457 w 10000"/>
                <a:gd name="connsiteY176" fmla="*/ 3200 h 10000"/>
                <a:gd name="connsiteX177" fmla="*/ 4457 w 10000"/>
                <a:gd name="connsiteY177" fmla="*/ 3062 h 10000"/>
                <a:gd name="connsiteX178" fmla="*/ 4457 w 10000"/>
                <a:gd name="connsiteY178" fmla="*/ 2928 h 10000"/>
                <a:gd name="connsiteX179" fmla="*/ 4516 w 10000"/>
                <a:gd name="connsiteY179" fmla="*/ 2794 h 10000"/>
                <a:gd name="connsiteX180" fmla="*/ 4651 w 10000"/>
                <a:gd name="connsiteY180" fmla="*/ 2671 h 10000"/>
                <a:gd name="connsiteX181" fmla="*/ 4593 w 10000"/>
                <a:gd name="connsiteY181" fmla="*/ 2652 h 10000"/>
                <a:gd name="connsiteX182" fmla="*/ 4593 w 10000"/>
                <a:gd name="connsiteY182" fmla="*/ 2536 h 10000"/>
                <a:gd name="connsiteX183" fmla="*/ 4574 w 10000"/>
                <a:gd name="connsiteY183" fmla="*/ 2421 h 10000"/>
                <a:gd name="connsiteX184" fmla="*/ 4554 w 10000"/>
                <a:gd name="connsiteY184" fmla="*/ 2306 h 10000"/>
                <a:gd name="connsiteX185" fmla="*/ 4593 w 10000"/>
                <a:gd name="connsiteY185" fmla="*/ 2203 h 10000"/>
                <a:gd name="connsiteX186" fmla="*/ 4632 w 10000"/>
                <a:gd name="connsiteY186" fmla="*/ 2018 h 10000"/>
                <a:gd name="connsiteX187" fmla="*/ 4729 w 10000"/>
                <a:gd name="connsiteY187" fmla="*/ 1838 h 10000"/>
                <a:gd name="connsiteX188" fmla="*/ 4787 w 10000"/>
                <a:gd name="connsiteY188" fmla="*/ 1654 h 10000"/>
                <a:gd name="connsiteX189" fmla="*/ 4748 w 10000"/>
                <a:gd name="connsiteY189" fmla="*/ 1466 h 10000"/>
                <a:gd name="connsiteX190" fmla="*/ 4767 w 10000"/>
                <a:gd name="connsiteY190" fmla="*/ 1378 h 10000"/>
                <a:gd name="connsiteX191" fmla="*/ 4767 w 10000"/>
                <a:gd name="connsiteY191" fmla="*/ 1282 h 10000"/>
                <a:gd name="connsiteX192" fmla="*/ 4767 w 10000"/>
                <a:gd name="connsiteY192" fmla="*/ 1193 h 10000"/>
                <a:gd name="connsiteX193" fmla="*/ 4748 w 10000"/>
                <a:gd name="connsiteY193" fmla="*/ 1101 h 10000"/>
                <a:gd name="connsiteX194" fmla="*/ 4651 w 10000"/>
                <a:gd name="connsiteY194" fmla="*/ 1128 h 10000"/>
                <a:gd name="connsiteX195" fmla="*/ 4651 w 10000"/>
                <a:gd name="connsiteY195" fmla="*/ 1067 h 10000"/>
                <a:gd name="connsiteX196" fmla="*/ 4632 w 10000"/>
                <a:gd name="connsiteY196" fmla="*/ 1002 h 10000"/>
                <a:gd name="connsiteX197" fmla="*/ 4632 w 10000"/>
                <a:gd name="connsiteY197" fmla="*/ 940 h 10000"/>
                <a:gd name="connsiteX198" fmla="*/ 4651 w 10000"/>
                <a:gd name="connsiteY198" fmla="*/ 879 h 10000"/>
                <a:gd name="connsiteX199" fmla="*/ 4593 w 10000"/>
                <a:gd name="connsiteY199" fmla="*/ 798 h 10000"/>
                <a:gd name="connsiteX200" fmla="*/ 4593 w 10000"/>
                <a:gd name="connsiteY200" fmla="*/ 714 h 10000"/>
                <a:gd name="connsiteX201" fmla="*/ 4574 w 10000"/>
                <a:gd name="connsiteY201" fmla="*/ 629 h 10000"/>
                <a:gd name="connsiteX202" fmla="*/ 4574 w 10000"/>
                <a:gd name="connsiteY202" fmla="*/ 553 h 10000"/>
                <a:gd name="connsiteX203" fmla="*/ 4516 w 10000"/>
                <a:gd name="connsiteY203" fmla="*/ 361 h 10000"/>
                <a:gd name="connsiteX204" fmla="*/ 4457 w 10000"/>
                <a:gd name="connsiteY204" fmla="*/ 342 h 10000"/>
                <a:gd name="connsiteX205" fmla="*/ 4341 w 10000"/>
                <a:gd name="connsiteY205" fmla="*/ 330 h 10000"/>
                <a:gd name="connsiteX206" fmla="*/ 4264 w 10000"/>
                <a:gd name="connsiteY206" fmla="*/ 318 h 10000"/>
                <a:gd name="connsiteX207" fmla="*/ 4147 w 10000"/>
                <a:gd name="connsiteY207" fmla="*/ 315 h 10000"/>
                <a:gd name="connsiteX208" fmla="*/ 4070 w 10000"/>
                <a:gd name="connsiteY208" fmla="*/ 318 h 10000"/>
                <a:gd name="connsiteX209" fmla="*/ 4012 w 10000"/>
                <a:gd name="connsiteY209" fmla="*/ 326 h 10000"/>
                <a:gd name="connsiteX210" fmla="*/ 3934 w 10000"/>
                <a:gd name="connsiteY210" fmla="*/ 326 h 10000"/>
                <a:gd name="connsiteX211" fmla="*/ 3876 w 10000"/>
                <a:gd name="connsiteY211" fmla="*/ 318 h 10000"/>
                <a:gd name="connsiteX212" fmla="*/ 3895 w 10000"/>
                <a:gd name="connsiteY212" fmla="*/ 303 h 10000"/>
                <a:gd name="connsiteX213" fmla="*/ 3934 w 10000"/>
                <a:gd name="connsiteY213" fmla="*/ 295 h 10000"/>
                <a:gd name="connsiteX214" fmla="*/ 3992 w 10000"/>
                <a:gd name="connsiteY214" fmla="*/ 284 h 10000"/>
                <a:gd name="connsiteX215" fmla="*/ 3973 w 10000"/>
                <a:gd name="connsiteY215" fmla="*/ 269 h 10000"/>
                <a:gd name="connsiteX216" fmla="*/ 4147 w 10000"/>
                <a:gd name="connsiteY216" fmla="*/ 253 h 10000"/>
                <a:gd name="connsiteX217" fmla="*/ 4322 w 10000"/>
                <a:gd name="connsiteY217" fmla="*/ 226 h 10000"/>
                <a:gd name="connsiteX218" fmla="*/ 4477 w 10000"/>
                <a:gd name="connsiteY218" fmla="*/ 200 h 10000"/>
                <a:gd name="connsiteX219" fmla="*/ 4612 w 10000"/>
                <a:gd name="connsiteY219" fmla="*/ 161 h 10000"/>
                <a:gd name="connsiteX220" fmla="*/ 4651 w 10000"/>
                <a:gd name="connsiteY220" fmla="*/ 119 h 10000"/>
                <a:gd name="connsiteX221" fmla="*/ 4709 w 10000"/>
                <a:gd name="connsiteY221" fmla="*/ 84 h 10000"/>
                <a:gd name="connsiteX222" fmla="*/ 4709 w 10000"/>
                <a:gd name="connsiteY222" fmla="*/ 42 h 10000"/>
                <a:gd name="connsiteX223" fmla="*/ 4729 w 10000"/>
                <a:gd name="connsiteY223" fmla="*/ 0 h 10000"/>
                <a:gd name="connsiteX224" fmla="*/ 4787 w 10000"/>
                <a:gd name="connsiteY224" fmla="*/ 73 h 10000"/>
                <a:gd name="connsiteX225" fmla="*/ 4864 w 10000"/>
                <a:gd name="connsiteY225" fmla="*/ 153 h 10000"/>
                <a:gd name="connsiteX226" fmla="*/ 4884 w 10000"/>
                <a:gd name="connsiteY226" fmla="*/ 230 h 10000"/>
                <a:gd name="connsiteX227" fmla="*/ 4845 w 10000"/>
                <a:gd name="connsiteY227"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322 w 10000"/>
                <a:gd name="connsiteY97" fmla="*/ 9988 h 10000"/>
                <a:gd name="connsiteX98" fmla="*/ 4109 w 10000"/>
                <a:gd name="connsiteY98" fmla="*/ 10000 h 10000"/>
                <a:gd name="connsiteX99" fmla="*/ 3663 w 10000"/>
                <a:gd name="connsiteY99" fmla="*/ 10000 h 10000"/>
                <a:gd name="connsiteX100" fmla="*/ 3430 w 10000"/>
                <a:gd name="connsiteY100" fmla="*/ 9988 h 10000"/>
                <a:gd name="connsiteX101" fmla="*/ 3236 w 10000"/>
                <a:gd name="connsiteY101" fmla="*/ 9973 h 10000"/>
                <a:gd name="connsiteX102" fmla="*/ 2849 w 10000"/>
                <a:gd name="connsiteY102" fmla="*/ 9919 h 10000"/>
                <a:gd name="connsiteX103" fmla="*/ 2442 w 10000"/>
                <a:gd name="connsiteY103" fmla="*/ 9877 h 10000"/>
                <a:gd name="connsiteX104" fmla="*/ 2074 w 10000"/>
                <a:gd name="connsiteY104" fmla="*/ 9835 h 10000"/>
                <a:gd name="connsiteX105" fmla="*/ 1647 w 10000"/>
                <a:gd name="connsiteY105" fmla="*/ 9800 h 10000"/>
                <a:gd name="connsiteX106" fmla="*/ 1240 w 10000"/>
                <a:gd name="connsiteY106" fmla="*/ 9770 h 10000"/>
                <a:gd name="connsiteX107" fmla="*/ 814 w 10000"/>
                <a:gd name="connsiteY107" fmla="*/ 9735 h 10000"/>
                <a:gd name="connsiteX108" fmla="*/ 426 w 10000"/>
                <a:gd name="connsiteY108" fmla="*/ 9705 h 10000"/>
                <a:gd name="connsiteX109" fmla="*/ 0 w 10000"/>
                <a:gd name="connsiteY109" fmla="*/ 9678 h 10000"/>
                <a:gd name="connsiteX110" fmla="*/ 252 w 10000"/>
                <a:gd name="connsiteY110" fmla="*/ 9662 h 10000"/>
                <a:gd name="connsiteX111" fmla="*/ 523 w 10000"/>
                <a:gd name="connsiteY111" fmla="*/ 9643 h 10000"/>
                <a:gd name="connsiteX112" fmla="*/ 775 w 10000"/>
                <a:gd name="connsiteY112" fmla="*/ 9616 h 10000"/>
                <a:gd name="connsiteX113" fmla="*/ 1047 w 10000"/>
                <a:gd name="connsiteY113" fmla="*/ 9593 h 10000"/>
                <a:gd name="connsiteX114" fmla="*/ 1279 w 10000"/>
                <a:gd name="connsiteY114" fmla="*/ 9574 h 10000"/>
                <a:gd name="connsiteX115" fmla="*/ 1550 w 10000"/>
                <a:gd name="connsiteY115" fmla="*/ 9559 h 10000"/>
                <a:gd name="connsiteX116" fmla="*/ 1841 w 10000"/>
                <a:gd name="connsiteY116" fmla="*/ 9547 h 10000"/>
                <a:gd name="connsiteX117" fmla="*/ 2132 w 10000"/>
                <a:gd name="connsiteY117" fmla="*/ 9547 h 10000"/>
                <a:gd name="connsiteX118" fmla="*/ 2345 w 10000"/>
                <a:gd name="connsiteY118" fmla="*/ 9547 h 10000"/>
                <a:gd name="connsiteX119" fmla="*/ 2558 w 10000"/>
                <a:gd name="connsiteY119" fmla="*/ 9547 h 10000"/>
                <a:gd name="connsiteX120" fmla="*/ 2752 w 10000"/>
                <a:gd name="connsiteY120" fmla="*/ 9543 h 10000"/>
                <a:gd name="connsiteX121" fmla="*/ 2965 w 10000"/>
                <a:gd name="connsiteY121" fmla="*/ 9536 h 10000"/>
                <a:gd name="connsiteX122" fmla="*/ 3159 w 10000"/>
                <a:gd name="connsiteY122" fmla="*/ 9532 h 10000"/>
                <a:gd name="connsiteX123" fmla="*/ 3333 w 10000"/>
                <a:gd name="connsiteY123" fmla="*/ 9520 h 10000"/>
                <a:gd name="connsiteX124" fmla="*/ 3527 w 10000"/>
                <a:gd name="connsiteY124" fmla="*/ 9505 h 10000"/>
                <a:gd name="connsiteX125" fmla="*/ 3702 w 10000"/>
                <a:gd name="connsiteY125" fmla="*/ 9486 h 10000"/>
                <a:gd name="connsiteX126" fmla="*/ 3721 w 10000"/>
                <a:gd name="connsiteY126" fmla="*/ 9317 h 10000"/>
                <a:gd name="connsiteX127" fmla="*/ 3779 w 10000"/>
                <a:gd name="connsiteY127" fmla="*/ 9148 h 10000"/>
                <a:gd name="connsiteX128" fmla="*/ 3857 w 10000"/>
                <a:gd name="connsiteY128" fmla="*/ 8979 h 10000"/>
                <a:gd name="connsiteX129" fmla="*/ 3915 w 10000"/>
                <a:gd name="connsiteY129" fmla="*/ 8810 h 10000"/>
                <a:gd name="connsiteX130" fmla="*/ 3895 w 10000"/>
                <a:gd name="connsiteY130" fmla="*/ 8565 h 10000"/>
                <a:gd name="connsiteX131" fmla="*/ 3895 w 10000"/>
                <a:gd name="connsiteY131" fmla="*/ 8319 h 10000"/>
                <a:gd name="connsiteX132" fmla="*/ 3895 w 10000"/>
                <a:gd name="connsiteY132" fmla="*/ 8070 h 10000"/>
                <a:gd name="connsiteX133" fmla="*/ 3915 w 10000"/>
                <a:gd name="connsiteY133" fmla="*/ 7824 h 10000"/>
                <a:gd name="connsiteX134" fmla="*/ 3915 w 10000"/>
                <a:gd name="connsiteY134" fmla="*/ 7629 h 10000"/>
                <a:gd name="connsiteX135" fmla="*/ 3876 w 10000"/>
                <a:gd name="connsiteY135" fmla="*/ 7429 h 10000"/>
                <a:gd name="connsiteX136" fmla="*/ 3857 w 10000"/>
                <a:gd name="connsiteY136" fmla="*/ 7241 h 10000"/>
                <a:gd name="connsiteX137" fmla="*/ 3915 w 10000"/>
                <a:gd name="connsiteY137" fmla="*/ 7053 h 10000"/>
                <a:gd name="connsiteX138" fmla="*/ 4128 w 10000"/>
                <a:gd name="connsiteY138" fmla="*/ 6853 h 10000"/>
                <a:gd name="connsiteX139" fmla="*/ 4167 w 10000"/>
                <a:gd name="connsiteY139" fmla="*/ 6642 h 10000"/>
                <a:gd name="connsiteX140" fmla="*/ 4147 w 10000"/>
                <a:gd name="connsiteY140" fmla="*/ 6427 h 10000"/>
                <a:gd name="connsiteX141" fmla="*/ 4147 w 10000"/>
                <a:gd name="connsiteY141" fmla="*/ 6213 h 10000"/>
                <a:gd name="connsiteX142" fmla="*/ 4167 w 10000"/>
                <a:gd name="connsiteY142" fmla="*/ 6136 h 10000"/>
                <a:gd name="connsiteX143" fmla="*/ 4186 w 10000"/>
                <a:gd name="connsiteY143" fmla="*/ 6063 h 10000"/>
                <a:gd name="connsiteX144" fmla="*/ 4186 w 10000"/>
                <a:gd name="connsiteY144" fmla="*/ 5990 h 10000"/>
                <a:gd name="connsiteX145" fmla="*/ 4128 w 10000"/>
                <a:gd name="connsiteY145" fmla="*/ 5921 h 10000"/>
                <a:gd name="connsiteX146" fmla="*/ 4109 w 10000"/>
                <a:gd name="connsiteY146" fmla="*/ 5748 h 10000"/>
                <a:gd name="connsiteX147" fmla="*/ 4147 w 10000"/>
                <a:gd name="connsiteY147" fmla="*/ 5737 h 10000"/>
                <a:gd name="connsiteX148" fmla="*/ 4147 w 10000"/>
                <a:gd name="connsiteY148" fmla="*/ 5560 h 10000"/>
                <a:gd name="connsiteX149" fmla="*/ 4186 w 10000"/>
                <a:gd name="connsiteY149" fmla="*/ 5380 h 10000"/>
                <a:gd name="connsiteX150" fmla="*/ 4205 w 10000"/>
                <a:gd name="connsiteY150" fmla="*/ 5203 h 10000"/>
                <a:gd name="connsiteX151" fmla="*/ 4167 w 10000"/>
                <a:gd name="connsiteY151" fmla="*/ 5012 h 10000"/>
                <a:gd name="connsiteX152" fmla="*/ 4264 w 10000"/>
                <a:gd name="connsiteY152" fmla="*/ 4985 h 10000"/>
                <a:gd name="connsiteX153" fmla="*/ 4205 w 10000"/>
                <a:gd name="connsiteY153" fmla="*/ 4624 h 10000"/>
                <a:gd name="connsiteX154" fmla="*/ 4283 w 10000"/>
                <a:gd name="connsiteY154" fmla="*/ 4540 h 10000"/>
                <a:gd name="connsiteX155" fmla="*/ 4302 w 10000"/>
                <a:gd name="connsiteY155" fmla="*/ 4455 h 10000"/>
                <a:gd name="connsiteX156" fmla="*/ 4322 w 10000"/>
                <a:gd name="connsiteY156" fmla="*/ 4367 h 10000"/>
                <a:gd name="connsiteX157" fmla="*/ 4360 w 10000"/>
                <a:gd name="connsiteY157" fmla="*/ 4279 h 10000"/>
                <a:gd name="connsiteX158" fmla="*/ 4419 w 10000"/>
                <a:gd name="connsiteY158" fmla="*/ 4225 h 10000"/>
                <a:gd name="connsiteX159" fmla="*/ 4399 w 10000"/>
                <a:gd name="connsiteY159" fmla="*/ 4179 h 10000"/>
                <a:gd name="connsiteX160" fmla="*/ 4360 w 10000"/>
                <a:gd name="connsiteY160" fmla="*/ 4125 h 10000"/>
                <a:gd name="connsiteX161" fmla="*/ 4399 w 10000"/>
                <a:gd name="connsiteY161" fmla="*/ 4079 h 10000"/>
                <a:gd name="connsiteX162" fmla="*/ 4477 w 10000"/>
                <a:gd name="connsiteY162" fmla="*/ 3995 h 10000"/>
                <a:gd name="connsiteX163" fmla="*/ 4477 w 10000"/>
                <a:gd name="connsiteY163" fmla="*/ 3914 h 10000"/>
                <a:gd name="connsiteX164" fmla="*/ 4457 w 10000"/>
                <a:gd name="connsiteY164" fmla="*/ 3830 h 10000"/>
                <a:gd name="connsiteX165" fmla="*/ 4438 w 10000"/>
                <a:gd name="connsiteY165" fmla="*/ 3745 h 10000"/>
                <a:gd name="connsiteX166" fmla="*/ 4341 w 10000"/>
                <a:gd name="connsiteY166" fmla="*/ 3741 h 10000"/>
                <a:gd name="connsiteX167" fmla="*/ 4360 w 10000"/>
                <a:gd name="connsiteY167" fmla="*/ 3676 h 10000"/>
                <a:gd name="connsiteX168" fmla="*/ 4438 w 10000"/>
                <a:gd name="connsiteY168" fmla="*/ 3611 h 10000"/>
                <a:gd name="connsiteX169" fmla="*/ 4457 w 10000"/>
                <a:gd name="connsiteY169" fmla="*/ 3546 h 10000"/>
                <a:gd name="connsiteX170" fmla="*/ 4438 w 10000"/>
                <a:gd name="connsiteY170" fmla="*/ 3477 h 10000"/>
                <a:gd name="connsiteX171" fmla="*/ 4399 w 10000"/>
                <a:gd name="connsiteY171" fmla="*/ 3477 h 10000"/>
                <a:gd name="connsiteX172" fmla="*/ 4419 w 10000"/>
                <a:gd name="connsiteY172" fmla="*/ 3411 h 10000"/>
                <a:gd name="connsiteX173" fmla="*/ 4399 w 10000"/>
                <a:gd name="connsiteY173" fmla="*/ 3335 h 10000"/>
                <a:gd name="connsiteX174" fmla="*/ 4399 w 10000"/>
                <a:gd name="connsiteY174" fmla="*/ 3269 h 10000"/>
                <a:gd name="connsiteX175" fmla="*/ 4457 w 10000"/>
                <a:gd name="connsiteY175" fmla="*/ 3200 h 10000"/>
                <a:gd name="connsiteX176" fmla="*/ 4457 w 10000"/>
                <a:gd name="connsiteY176" fmla="*/ 3062 h 10000"/>
                <a:gd name="connsiteX177" fmla="*/ 4457 w 10000"/>
                <a:gd name="connsiteY177" fmla="*/ 2928 h 10000"/>
                <a:gd name="connsiteX178" fmla="*/ 4516 w 10000"/>
                <a:gd name="connsiteY178" fmla="*/ 2794 h 10000"/>
                <a:gd name="connsiteX179" fmla="*/ 4651 w 10000"/>
                <a:gd name="connsiteY179" fmla="*/ 2671 h 10000"/>
                <a:gd name="connsiteX180" fmla="*/ 4593 w 10000"/>
                <a:gd name="connsiteY180" fmla="*/ 2652 h 10000"/>
                <a:gd name="connsiteX181" fmla="*/ 4593 w 10000"/>
                <a:gd name="connsiteY181" fmla="*/ 2536 h 10000"/>
                <a:gd name="connsiteX182" fmla="*/ 4574 w 10000"/>
                <a:gd name="connsiteY182" fmla="*/ 2421 h 10000"/>
                <a:gd name="connsiteX183" fmla="*/ 4554 w 10000"/>
                <a:gd name="connsiteY183" fmla="*/ 2306 h 10000"/>
                <a:gd name="connsiteX184" fmla="*/ 4593 w 10000"/>
                <a:gd name="connsiteY184" fmla="*/ 2203 h 10000"/>
                <a:gd name="connsiteX185" fmla="*/ 4632 w 10000"/>
                <a:gd name="connsiteY185" fmla="*/ 2018 h 10000"/>
                <a:gd name="connsiteX186" fmla="*/ 4729 w 10000"/>
                <a:gd name="connsiteY186" fmla="*/ 1838 h 10000"/>
                <a:gd name="connsiteX187" fmla="*/ 4787 w 10000"/>
                <a:gd name="connsiteY187" fmla="*/ 1654 h 10000"/>
                <a:gd name="connsiteX188" fmla="*/ 4748 w 10000"/>
                <a:gd name="connsiteY188" fmla="*/ 1466 h 10000"/>
                <a:gd name="connsiteX189" fmla="*/ 4767 w 10000"/>
                <a:gd name="connsiteY189" fmla="*/ 1378 h 10000"/>
                <a:gd name="connsiteX190" fmla="*/ 4767 w 10000"/>
                <a:gd name="connsiteY190" fmla="*/ 1282 h 10000"/>
                <a:gd name="connsiteX191" fmla="*/ 4767 w 10000"/>
                <a:gd name="connsiteY191" fmla="*/ 1193 h 10000"/>
                <a:gd name="connsiteX192" fmla="*/ 4748 w 10000"/>
                <a:gd name="connsiteY192" fmla="*/ 1101 h 10000"/>
                <a:gd name="connsiteX193" fmla="*/ 4651 w 10000"/>
                <a:gd name="connsiteY193" fmla="*/ 1128 h 10000"/>
                <a:gd name="connsiteX194" fmla="*/ 4651 w 10000"/>
                <a:gd name="connsiteY194" fmla="*/ 1067 h 10000"/>
                <a:gd name="connsiteX195" fmla="*/ 4632 w 10000"/>
                <a:gd name="connsiteY195" fmla="*/ 1002 h 10000"/>
                <a:gd name="connsiteX196" fmla="*/ 4632 w 10000"/>
                <a:gd name="connsiteY196" fmla="*/ 940 h 10000"/>
                <a:gd name="connsiteX197" fmla="*/ 4651 w 10000"/>
                <a:gd name="connsiteY197" fmla="*/ 879 h 10000"/>
                <a:gd name="connsiteX198" fmla="*/ 4593 w 10000"/>
                <a:gd name="connsiteY198" fmla="*/ 798 h 10000"/>
                <a:gd name="connsiteX199" fmla="*/ 4593 w 10000"/>
                <a:gd name="connsiteY199" fmla="*/ 714 h 10000"/>
                <a:gd name="connsiteX200" fmla="*/ 4574 w 10000"/>
                <a:gd name="connsiteY200" fmla="*/ 629 h 10000"/>
                <a:gd name="connsiteX201" fmla="*/ 4574 w 10000"/>
                <a:gd name="connsiteY201" fmla="*/ 553 h 10000"/>
                <a:gd name="connsiteX202" fmla="*/ 4516 w 10000"/>
                <a:gd name="connsiteY202" fmla="*/ 361 h 10000"/>
                <a:gd name="connsiteX203" fmla="*/ 4457 w 10000"/>
                <a:gd name="connsiteY203" fmla="*/ 342 h 10000"/>
                <a:gd name="connsiteX204" fmla="*/ 4341 w 10000"/>
                <a:gd name="connsiteY204" fmla="*/ 330 h 10000"/>
                <a:gd name="connsiteX205" fmla="*/ 4264 w 10000"/>
                <a:gd name="connsiteY205" fmla="*/ 318 h 10000"/>
                <a:gd name="connsiteX206" fmla="*/ 4147 w 10000"/>
                <a:gd name="connsiteY206" fmla="*/ 315 h 10000"/>
                <a:gd name="connsiteX207" fmla="*/ 4070 w 10000"/>
                <a:gd name="connsiteY207" fmla="*/ 318 h 10000"/>
                <a:gd name="connsiteX208" fmla="*/ 4012 w 10000"/>
                <a:gd name="connsiteY208" fmla="*/ 326 h 10000"/>
                <a:gd name="connsiteX209" fmla="*/ 3934 w 10000"/>
                <a:gd name="connsiteY209" fmla="*/ 326 h 10000"/>
                <a:gd name="connsiteX210" fmla="*/ 3876 w 10000"/>
                <a:gd name="connsiteY210" fmla="*/ 318 h 10000"/>
                <a:gd name="connsiteX211" fmla="*/ 3895 w 10000"/>
                <a:gd name="connsiteY211" fmla="*/ 303 h 10000"/>
                <a:gd name="connsiteX212" fmla="*/ 3934 w 10000"/>
                <a:gd name="connsiteY212" fmla="*/ 295 h 10000"/>
                <a:gd name="connsiteX213" fmla="*/ 3992 w 10000"/>
                <a:gd name="connsiteY213" fmla="*/ 284 h 10000"/>
                <a:gd name="connsiteX214" fmla="*/ 3973 w 10000"/>
                <a:gd name="connsiteY214" fmla="*/ 269 h 10000"/>
                <a:gd name="connsiteX215" fmla="*/ 4147 w 10000"/>
                <a:gd name="connsiteY215" fmla="*/ 253 h 10000"/>
                <a:gd name="connsiteX216" fmla="*/ 4322 w 10000"/>
                <a:gd name="connsiteY216" fmla="*/ 226 h 10000"/>
                <a:gd name="connsiteX217" fmla="*/ 4477 w 10000"/>
                <a:gd name="connsiteY217" fmla="*/ 200 h 10000"/>
                <a:gd name="connsiteX218" fmla="*/ 4612 w 10000"/>
                <a:gd name="connsiteY218" fmla="*/ 161 h 10000"/>
                <a:gd name="connsiteX219" fmla="*/ 4651 w 10000"/>
                <a:gd name="connsiteY219" fmla="*/ 119 h 10000"/>
                <a:gd name="connsiteX220" fmla="*/ 4709 w 10000"/>
                <a:gd name="connsiteY220" fmla="*/ 84 h 10000"/>
                <a:gd name="connsiteX221" fmla="*/ 4709 w 10000"/>
                <a:gd name="connsiteY221" fmla="*/ 42 h 10000"/>
                <a:gd name="connsiteX222" fmla="*/ 4729 w 10000"/>
                <a:gd name="connsiteY222" fmla="*/ 0 h 10000"/>
                <a:gd name="connsiteX223" fmla="*/ 4787 w 10000"/>
                <a:gd name="connsiteY223" fmla="*/ 73 h 10000"/>
                <a:gd name="connsiteX224" fmla="*/ 4864 w 10000"/>
                <a:gd name="connsiteY224" fmla="*/ 153 h 10000"/>
                <a:gd name="connsiteX225" fmla="*/ 4884 w 10000"/>
                <a:gd name="connsiteY225" fmla="*/ 230 h 10000"/>
                <a:gd name="connsiteX226" fmla="*/ 4845 w 10000"/>
                <a:gd name="connsiteY226"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109 w 10000"/>
                <a:gd name="connsiteY97" fmla="*/ 10000 h 10000"/>
                <a:gd name="connsiteX98" fmla="*/ 3663 w 10000"/>
                <a:gd name="connsiteY98" fmla="*/ 10000 h 10000"/>
                <a:gd name="connsiteX99" fmla="*/ 3430 w 10000"/>
                <a:gd name="connsiteY99" fmla="*/ 9988 h 10000"/>
                <a:gd name="connsiteX100" fmla="*/ 3236 w 10000"/>
                <a:gd name="connsiteY100" fmla="*/ 9973 h 10000"/>
                <a:gd name="connsiteX101" fmla="*/ 2849 w 10000"/>
                <a:gd name="connsiteY101" fmla="*/ 9919 h 10000"/>
                <a:gd name="connsiteX102" fmla="*/ 2442 w 10000"/>
                <a:gd name="connsiteY102" fmla="*/ 9877 h 10000"/>
                <a:gd name="connsiteX103" fmla="*/ 2074 w 10000"/>
                <a:gd name="connsiteY103" fmla="*/ 9835 h 10000"/>
                <a:gd name="connsiteX104" fmla="*/ 1647 w 10000"/>
                <a:gd name="connsiteY104" fmla="*/ 9800 h 10000"/>
                <a:gd name="connsiteX105" fmla="*/ 1240 w 10000"/>
                <a:gd name="connsiteY105" fmla="*/ 9770 h 10000"/>
                <a:gd name="connsiteX106" fmla="*/ 814 w 10000"/>
                <a:gd name="connsiteY106" fmla="*/ 9735 h 10000"/>
                <a:gd name="connsiteX107" fmla="*/ 426 w 10000"/>
                <a:gd name="connsiteY107" fmla="*/ 9705 h 10000"/>
                <a:gd name="connsiteX108" fmla="*/ 0 w 10000"/>
                <a:gd name="connsiteY108" fmla="*/ 9678 h 10000"/>
                <a:gd name="connsiteX109" fmla="*/ 252 w 10000"/>
                <a:gd name="connsiteY109" fmla="*/ 9662 h 10000"/>
                <a:gd name="connsiteX110" fmla="*/ 523 w 10000"/>
                <a:gd name="connsiteY110" fmla="*/ 9643 h 10000"/>
                <a:gd name="connsiteX111" fmla="*/ 775 w 10000"/>
                <a:gd name="connsiteY111" fmla="*/ 9616 h 10000"/>
                <a:gd name="connsiteX112" fmla="*/ 1047 w 10000"/>
                <a:gd name="connsiteY112" fmla="*/ 9593 h 10000"/>
                <a:gd name="connsiteX113" fmla="*/ 1279 w 10000"/>
                <a:gd name="connsiteY113" fmla="*/ 9574 h 10000"/>
                <a:gd name="connsiteX114" fmla="*/ 1550 w 10000"/>
                <a:gd name="connsiteY114" fmla="*/ 9559 h 10000"/>
                <a:gd name="connsiteX115" fmla="*/ 1841 w 10000"/>
                <a:gd name="connsiteY115" fmla="*/ 9547 h 10000"/>
                <a:gd name="connsiteX116" fmla="*/ 2132 w 10000"/>
                <a:gd name="connsiteY116" fmla="*/ 9547 h 10000"/>
                <a:gd name="connsiteX117" fmla="*/ 2345 w 10000"/>
                <a:gd name="connsiteY117" fmla="*/ 9547 h 10000"/>
                <a:gd name="connsiteX118" fmla="*/ 2558 w 10000"/>
                <a:gd name="connsiteY118" fmla="*/ 9547 h 10000"/>
                <a:gd name="connsiteX119" fmla="*/ 2752 w 10000"/>
                <a:gd name="connsiteY119" fmla="*/ 9543 h 10000"/>
                <a:gd name="connsiteX120" fmla="*/ 2965 w 10000"/>
                <a:gd name="connsiteY120" fmla="*/ 9536 h 10000"/>
                <a:gd name="connsiteX121" fmla="*/ 3159 w 10000"/>
                <a:gd name="connsiteY121" fmla="*/ 9532 h 10000"/>
                <a:gd name="connsiteX122" fmla="*/ 3333 w 10000"/>
                <a:gd name="connsiteY122" fmla="*/ 9520 h 10000"/>
                <a:gd name="connsiteX123" fmla="*/ 3527 w 10000"/>
                <a:gd name="connsiteY123" fmla="*/ 9505 h 10000"/>
                <a:gd name="connsiteX124" fmla="*/ 3702 w 10000"/>
                <a:gd name="connsiteY124" fmla="*/ 9486 h 10000"/>
                <a:gd name="connsiteX125" fmla="*/ 3721 w 10000"/>
                <a:gd name="connsiteY125" fmla="*/ 9317 h 10000"/>
                <a:gd name="connsiteX126" fmla="*/ 3779 w 10000"/>
                <a:gd name="connsiteY126" fmla="*/ 9148 h 10000"/>
                <a:gd name="connsiteX127" fmla="*/ 3857 w 10000"/>
                <a:gd name="connsiteY127" fmla="*/ 8979 h 10000"/>
                <a:gd name="connsiteX128" fmla="*/ 3915 w 10000"/>
                <a:gd name="connsiteY128" fmla="*/ 8810 h 10000"/>
                <a:gd name="connsiteX129" fmla="*/ 3895 w 10000"/>
                <a:gd name="connsiteY129" fmla="*/ 8565 h 10000"/>
                <a:gd name="connsiteX130" fmla="*/ 3895 w 10000"/>
                <a:gd name="connsiteY130" fmla="*/ 8319 h 10000"/>
                <a:gd name="connsiteX131" fmla="*/ 3895 w 10000"/>
                <a:gd name="connsiteY131" fmla="*/ 8070 h 10000"/>
                <a:gd name="connsiteX132" fmla="*/ 3915 w 10000"/>
                <a:gd name="connsiteY132" fmla="*/ 7824 h 10000"/>
                <a:gd name="connsiteX133" fmla="*/ 3915 w 10000"/>
                <a:gd name="connsiteY133" fmla="*/ 7629 h 10000"/>
                <a:gd name="connsiteX134" fmla="*/ 3876 w 10000"/>
                <a:gd name="connsiteY134" fmla="*/ 7429 h 10000"/>
                <a:gd name="connsiteX135" fmla="*/ 3857 w 10000"/>
                <a:gd name="connsiteY135" fmla="*/ 7241 h 10000"/>
                <a:gd name="connsiteX136" fmla="*/ 3915 w 10000"/>
                <a:gd name="connsiteY136" fmla="*/ 7053 h 10000"/>
                <a:gd name="connsiteX137" fmla="*/ 4128 w 10000"/>
                <a:gd name="connsiteY137" fmla="*/ 6853 h 10000"/>
                <a:gd name="connsiteX138" fmla="*/ 4167 w 10000"/>
                <a:gd name="connsiteY138" fmla="*/ 6642 h 10000"/>
                <a:gd name="connsiteX139" fmla="*/ 4147 w 10000"/>
                <a:gd name="connsiteY139" fmla="*/ 6427 h 10000"/>
                <a:gd name="connsiteX140" fmla="*/ 4147 w 10000"/>
                <a:gd name="connsiteY140" fmla="*/ 6213 h 10000"/>
                <a:gd name="connsiteX141" fmla="*/ 4167 w 10000"/>
                <a:gd name="connsiteY141" fmla="*/ 6136 h 10000"/>
                <a:gd name="connsiteX142" fmla="*/ 4186 w 10000"/>
                <a:gd name="connsiteY142" fmla="*/ 6063 h 10000"/>
                <a:gd name="connsiteX143" fmla="*/ 4186 w 10000"/>
                <a:gd name="connsiteY143" fmla="*/ 5990 h 10000"/>
                <a:gd name="connsiteX144" fmla="*/ 4128 w 10000"/>
                <a:gd name="connsiteY144" fmla="*/ 5921 h 10000"/>
                <a:gd name="connsiteX145" fmla="*/ 4109 w 10000"/>
                <a:gd name="connsiteY145" fmla="*/ 5748 h 10000"/>
                <a:gd name="connsiteX146" fmla="*/ 4147 w 10000"/>
                <a:gd name="connsiteY146" fmla="*/ 5737 h 10000"/>
                <a:gd name="connsiteX147" fmla="*/ 4147 w 10000"/>
                <a:gd name="connsiteY147" fmla="*/ 5560 h 10000"/>
                <a:gd name="connsiteX148" fmla="*/ 4186 w 10000"/>
                <a:gd name="connsiteY148" fmla="*/ 5380 h 10000"/>
                <a:gd name="connsiteX149" fmla="*/ 4205 w 10000"/>
                <a:gd name="connsiteY149" fmla="*/ 5203 h 10000"/>
                <a:gd name="connsiteX150" fmla="*/ 4167 w 10000"/>
                <a:gd name="connsiteY150" fmla="*/ 5012 h 10000"/>
                <a:gd name="connsiteX151" fmla="*/ 4264 w 10000"/>
                <a:gd name="connsiteY151" fmla="*/ 4985 h 10000"/>
                <a:gd name="connsiteX152" fmla="*/ 4205 w 10000"/>
                <a:gd name="connsiteY152" fmla="*/ 4624 h 10000"/>
                <a:gd name="connsiteX153" fmla="*/ 4283 w 10000"/>
                <a:gd name="connsiteY153" fmla="*/ 4540 h 10000"/>
                <a:gd name="connsiteX154" fmla="*/ 4302 w 10000"/>
                <a:gd name="connsiteY154" fmla="*/ 4455 h 10000"/>
                <a:gd name="connsiteX155" fmla="*/ 4322 w 10000"/>
                <a:gd name="connsiteY155" fmla="*/ 4367 h 10000"/>
                <a:gd name="connsiteX156" fmla="*/ 4360 w 10000"/>
                <a:gd name="connsiteY156" fmla="*/ 4279 h 10000"/>
                <a:gd name="connsiteX157" fmla="*/ 4419 w 10000"/>
                <a:gd name="connsiteY157" fmla="*/ 4225 h 10000"/>
                <a:gd name="connsiteX158" fmla="*/ 4399 w 10000"/>
                <a:gd name="connsiteY158" fmla="*/ 4179 h 10000"/>
                <a:gd name="connsiteX159" fmla="*/ 4360 w 10000"/>
                <a:gd name="connsiteY159" fmla="*/ 4125 h 10000"/>
                <a:gd name="connsiteX160" fmla="*/ 4399 w 10000"/>
                <a:gd name="connsiteY160" fmla="*/ 4079 h 10000"/>
                <a:gd name="connsiteX161" fmla="*/ 4477 w 10000"/>
                <a:gd name="connsiteY161" fmla="*/ 3995 h 10000"/>
                <a:gd name="connsiteX162" fmla="*/ 4477 w 10000"/>
                <a:gd name="connsiteY162" fmla="*/ 3914 h 10000"/>
                <a:gd name="connsiteX163" fmla="*/ 4457 w 10000"/>
                <a:gd name="connsiteY163" fmla="*/ 3830 h 10000"/>
                <a:gd name="connsiteX164" fmla="*/ 4438 w 10000"/>
                <a:gd name="connsiteY164" fmla="*/ 3745 h 10000"/>
                <a:gd name="connsiteX165" fmla="*/ 4341 w 10000"/>
                <a:gd name="connsiteY165" fmla="*/ 3741 h 10000"/>
                <a:gd name="connsiteX166" fmla="*/ 4360 w 10000"/>
                <a:gd name="connsiteY166" fmla="*/ 3676 h 10000"/>
                <a:gd name="connsiteX167" fmla="*/ 4438 w 10000"/>
                <a:gd name="connsiteY167" fmla="*/ 3611 h 10000"/>
                <a:gd name="connsiteX168" fmla="*/ 4457 w 10000"/>
                <a:gd name="connsiteY168" fmla="*/ 3546 h 10000"/>
                <a:gd name="connsiteX169" fmla="*/ 4438 w 10000"/>
                <a:gd name="connsiteY169" fmla="*/ 3477 h 10000"/>
                <a:gd name="connsiteX170" fmla="*/ 4399 w 10000"/>
                <a:gd name="connsiteY170" fmla="*/ 3477 h 10000"/>
                <a:gd name="connsiteX171" fmla="*/ 4419 w 10000"/>
                <a:gd name="connsiteY171" fmla="*/ 3411 h 10000"/>
                <a:gd name="connsiteX172" fmla="*/ 4399 w 10000"/>
                <a:gd name="connsiteY172" fmla="*/ 3335 h 10000"/>
                <a:gd name="connsiteX173" fmla="*/ 4399 w 10000"/>
                <a:gd name="connsiteY173" fmla="*/ 3269 h 10000"/>
                <a:gd name="connsiteX174" fmla="*/ 4457 w 10000"/>
                <a:gd name="connsiteY174" fmla="*/ 3200 h 10000"/>
                <a:gd name="connsiteX175" fmla="*/ 4457 w 10000"/>
                <a:gd name="connsiteY175" fmla="*/ 3062 h 10000"/>
                <a:gd name="connsiteX176" fmla="*/ 4457 w 10000"/>
                <a:gd name="connsiteY176" fmla="*/ 2928 h 10000"/>
                <a:gd name="connsiteX177" fmla="*/ 4516 w 10000"/>
                <a:gd name="connsiteY177" fmla="*/ 2794 h 10000"/>
                <a:gd name="connsiteX178" fmla="*/ 4651 w 10000"/>
                <a:gd name="connsiteY178" fmla="*/ 2671 h 10000"/>
                <a:gd name="connsiteX179" fmla="*/ 4593 w 10000"/>
                <a:gd name="connsiteY179" fmla="*/ 2652 h 10000"/>
                <a:gd name="connsiteX180" fmla="*/ 4593 w 10000"/>
                <a:gd name="connsiteY180" fmla="*/ 2536 h 10000"/>
                <a:gd name="connsiteX181" fmla="*/ 4574 w 10000"/>
                <a:gd name="connsiteY181" fmla="*/ 2421 h 10000"/>
                <a:gd name="connsiteX182" fmla="*/ 4554 w 10000"/>
                <a:gd name="connsiteY182" fmla="*/ 2306 h 10000"/>
                <a:gd name="connsiteX183" fmla="*/ 4593 w 10000"/>
                <a:gd name="connsiteY183" fmla="*/ 2203 h 10000"/>
                <a:gd name="connsiteX184" fmla="*/ 4632 w 10000"/>
                <a:gd name="connsiteY184" fmla="*/ 2018 h 10000"/>
                <a:gd name="connsiteX185" fmla="*/ 4729 w 10000"/>
                <a:gd name="connsiteY185" fmla="*/ 1838 h 10000"/>
                <a:gd name="connsiteX186" fmla="*/ 4787 w 10000"/>
                <a:gd name="connsiteY186" fmla="*/ 1654 h 10000"/>
                <a:gd name="connsiteX187" fmla="*/ 4748 w 10000"/>
                <a:gd name="connsiteY187" fmla="*/ 1466 h 10000"/>
                <a:gd name="connsiteX188" fmla="*/ 4767 w 10000"/>
                <a:gd name="connsiteY188" fmla="*/ 1378 h 10000"/>
                <a:gd name="connsiteX189" fmla="*/ 4767 w 10000"/>
                <a:gd name="connsiteY189" fmla="*/ 1282 h 10000"/>
                <a:gd name="connsiteX190" fmla="*/ 4767 w 10000"/>
                <a:gd name="connsiteY190" fmla="*/ 1193 h 10000"/>
                <a:gd name="connsiteX191" fmla="*/ 4748 w 10000"/>
                <a:gd name="connsiteY191" fmla="*/ 1101 h 10000"/>
                <a:gd name="connsiteX192" fmla="*/ 4651 w 10000"/>
                <a:gd name="connsiteY192" fmla="*/ 1128 h 10000"/>
                <a:gd name="connsiteX193" fmla="*/ 4651 w 10000"/>
                <a:gd name="connsiteY193" fmla="*/ 1067 h 10000"/>
                <a:gd name="connsiteX194" fmla="*/ 4632 w 10000"/>
                <a:gd name="connsiteY194" fmla="*/ 1002 h 10000"/>
                <a:gd name="connsiteX195" fmla="*/ 4632 w 10000"/>
                <a:gd name="connsiteY195" fmla="*/ 940 h 10000"/>
                <a:gd name="connsiteX196" fmla="*/ 4651 w 10000"/>
                <a:gd name="connsiteY196" fmla="*/ 879 h 10000"/>
                <a:gd name="connsiteX197" fmla="*/ 4593 w 10000"/>
                <a:gd name="connsiteY197" fmla="*/ 798 h 10000"/>
                <a:gd name="connsiteX198" fmla="*/ 4593 w 10000"/>
                <a:gd name="connsiteY198" fmla="*/ 714 h 10000"/>
                <a:gd name="connsiteX199" fmla="*/ 4574 w 10000"/>
                <a:gd name="connsiteY199" fmla="*/ 629 h 10000"/>
                <a:gd name="connsiteX200" fmla="*/ 4574 w 10000"/>
                <a:gd name="connsiteY200" fmla="*/ 553 h 10000"/>
                <a:gd name="connsiteX201" fmla="*/ 4516 w 10000"/>
                <a:gd name="connsiteY201" fmla="*/ 361 h 10000"/>
                <a:gd name="connsiteX202" fmla="*/ 4457 w 10000"/>
                <a:gd name="connsiteY202" fmla="*/ 342 h 10000"/>
                <a:gd name="connsiteX203" fmla="*/ 4341 w 10000"/>
                <a:gd name="connsiteY203" fmla="*/ 330 h 10000"/>
                <a:gd name="connsiteX204" fmla="*/ 4264 w 10000"/>
                <a:gd name="connsiteY204" fmla="*/ 318 h 10000"/>
                <a:gd name="connsiteX205" fmla="*/ 4147 w 10000"/>
                <a:gd name="connsiteY205" fmla="*/ 315 h 10000"/>
                <a:gd name="connsiteX206" fmla="*/ 4070 w 10000"/>
                <a:gd name="connsiteY206" fmla="*/ 318 h 10000"/>
                <a:gd name="connsiteX207" fmla="*/ 4012 w 10000"/>
                <a:gd name="connsiteY207" fmla="*/ 326 h 10000"/>
                <a:gd name="connsiteX208" fmla="*/ 3934 w 10000"/>
                <a:gd name="connsiteY208" fmla="*/ 326 h 10000"/>
                <a:gd name="connsiteX209" fmla="*/ 3876 w 10000"/>
                <a:gd name="connsiteY209" fmla="*/ 318 h 10000"/>
                <a:gd name="connsiteX210" fmla="*/ 3895 w 10000"/>
                <a:gd name="connsiteY210" fmla="*/ 303 h 10000"/>
                <a:gd name="connsiteX211" fmla="*/ 3934 w 10000"/>
                <a:gd name="connsiteY211" fmla="*/ 295 h 10000"/>
                <a:gd name="connsiteX212" fmla="*/ 3992 w 10000"/>
                <a:gd name="connsiteY212" fmla="*/ 284 h 10000"/>
                <a:gd name="connsiteX213" fmla="*/ 3973 w 10000"/>
                <a:gd name="connsiteY213" fmla="*/ 269 h 10000"/>
                <a:gd name="connsiteX214" fmla="*/ 4147 w 10000"/>
                <a:gd name="connsiteY214" fmla="*/ 253 h 10000"/>
                <a:gd name="connsiteX215" fmla="*/ 4322 w 10000"/>
                <a:gd name="connsiteY215" fmla="*/ 226 h 10000"/>
                <a:gd name="connsiteX216" fmla="*/ 4477 w 10000"/>
                <a:gd name="connsiteY216" fmla="*/ 200 h 10000"/>
                <a:gd name="connsiteX217" fmla="*/ 4612 w 10000"/>
                <a:gd name="connsiteY217" fmla="*/ 161 h 10000"/>
                <a:gd name="connsiteX218" fmla="*/ 4651 w 10000"/>
                <a:gd name="connsiteY218" fmla="*/ 119 h 10000"/>
                <a:gd name="connsiteX219" fmla="*/ 4709 w 10000"/>
                <a:gd name="connsiteY219" fmla="*/ 84 h 10000"/>
                <a:gd name="connsiteX220" fmla="*/ 4709 w 10000"/>
                <a:gd name="connsiteY220" fmla="*/ 42 h 10000"/>
                <a:gd name="connsiteX221" fmla="*/ 4729 w 10000"/>
                <a:gd name="connsiteY221" fmla="*/ 0 h 10000"/>
                <a:gd name="connsiteX222" fmla="*/ 4787 w 10000"/>
                <a:gd name="connsiteY222" fmla="*/ 73 h 10000"/>
                <a:gd name="connsiteX223" fmla="*/ 4864 w 10000"/>
                <a:gd name="connsiteY223" fmla="*/ 153 h 10000"/>
                <a:gd name="connsiteX224" fmla="*/ 4884 w 10000"/>
                <a:gd name="connsiteY224" fmla="*/ 230 h 10000"/>
                <a:gd name="connsiteX225" fmla="*/ 4845 w 10000"/>
                <a:gd name="connsiteY225" fmla="*/ 315 h 10000"/>
                <a:gd name="connsiteX0" fmla="*/ 5025 w 10180"/>
                <a:gd name="connsiteY0" fmla="*/ 315 h 10056"/>
                <a:gd name="connsiteX1" fmla="*/ 5122 w 10180"/>
                <a:gd name="connsiteY1" fmla="*/ 541 h 10056"/>
                <a:gd name="connsiteX2" fmla="*/ 5199 w 10180"/>
                <a:gd name="connsiteY2" fmla="*/ 779 h 10056"/>
                <a:gd name="connsiteX3" fmla="*/ 5238 w 10180"/>
                <a:gd name="connsiteY3" fmla="*/ 1009 h 10056"/>
                <a:gd name="connsiteX4" fmla="*/ 5277 w 10180"/>
                <a:gd name="connsiteY4" fmla="*/ 1239 h 10056"/>
                <a:gd name="connsiteX5" fmla="*/ 5413 w 10180"/>
                <a:gd name="connsiteY5" fmla="*/ 1462 h 10056"/>
                <a:gd name="connsiteX6" fmla="*/ 5490 w 10180"/>
                <a:gd name="connsiteY6" fmla="*/ 1692 h 10056"/>
                <a:gd name="connsiteX7" fmla="*/ 5490 w 10180"/>
                <a:gd name="connsiteY7" fmla="*/ 1919 h 10056"/>
                <a:gd name="connsiteX8" fmla="*/ 5471 w 10180"/>
                <a:gd name="connsiteY8" fmla="*/ 2145 h 10056"/>
                <a:gd name="connsiteX9" fmla="*/ 5509 w 10180"/>
                <a:gd name="connsiteY9" fmla="*/ 2268 h 10056"/>
                <a:gd name="connsiteX10" fmla="*/ 5568 w 10180"/>
                <a:gd name="connsiteY10" fmla="*/ 2402 h 10056"/>
                <a:gd name="connsiteX11" fmla="*/ 5568 w 10180"/>
                <a:gd name="connsiteY11" fmla="*/ 2533 h 10056"/>
                <a:gd name="connsiteX12" fmla="*/ 5548 w 10180"/>
                <a:gd name="connsiteY12" fmla="*/ 2663 h 10056"/>
                <a:gd name="connsiteX13" fmla="*/ 5568 w 10180"/>
                <a:gd name="connsiteY13" fmla="*/ 2678 h 10056"/>
                <a:gd name="connsiteX14" fmla="*/ 5548 w 10180"/>
                <a:gd name="connsiteY14" fmla="*/ 2701 h 10056"/>
                <a:gd name="connsiteX15" fmla="*/ 5490 w 10180"/>
                <a:gd name="connsiteY15" fmla="*/ 2717 h 10056"/>
                <a:gd name="connsiteX16" fmla="*/ 5471 w 10180"/>
                <a:gd name="connsiteY16" fmla="*/ 2736 h 10056"/>
                <a:gd name="connsiteX17" fmla="*/ 5471 w 10180"/>
                <a:gd name="connsiteY17" fmla="*/ 2794 h 10056"/>
                <a:gd name="connsiteX18" fmla="*/ 5471 w 10180"/>
                <a:gd name="connsiteY18" fmla="*/ 2851 h 10056"/>
                <a:gd name="connsiteX19" fmla="*/ 5432 w 10180"/>
                <a:gd name="connsiteY19" fmla="*/ 2913 h 10056"/>
                <a:gd name="connsiteX20" fmla="*/ 5393 w 10180"/>
                <a:gd name="connsiteY20" fmla="*/ 2962 h 10056"/>
                <a:gd name="connsiteX21" fmla="*/ 5393 w 10180"/>
                <a:gd name="connsiteY21" fmla="*/ 3135 h 10056"/>
                <a:gd name="connsiteX22" fmla="*/ 5432 w 10180"/>
                <a:gd name="connsiteY22" fmla="*/ 3315 h 10056"/>
                <a:gd name="connsiteX23" fmla="*/ 5509 w 10180"/>
                <a:gd name="connsiteY23" fmla="*/ 3496 h 10056"/>
                <a:gd name="connsiteX24" fmla="*/ 5529 w 10180"/>
                <a:gd name="connsiteY24" fmla="*/ 3668 h 10056"/>
                <a:gd name="connsiteX25" fmla="*/ 5703 w 10180"/>
                <a:gd name="connsiteY25" fmla="*/ 3814 h 10056"/>
                <a:gd name="connsiteX26" fmla="*/ 5723 w 10180"/>
                <a:gd name="connsiteY26" fmla="*/ 3968 h 10056"/>
                <a:gd name="connsiteX27" fmla="*/ 5703 w 10180"/>
                <a:gd name="connsiteY27" fmla="*/ 4117 h 10056"/>
                <a:gd name="connsiteX28" fmla="*/ 5684 w 10180"/>
                <a:gd name="connsiteY28" fmla="*/ 4271 h 10056"/>
                <a:gd name="connsiteX29" fmla="*/ 5548 w 10180"/>
                <a:gd name="connsiteY29" fmla="*/ 4497 h 10056"/>
                <a:gd name="connsiteX30" fmla="*/ 5568 w 10180"/>
                <a:gd name="connsiteY30" fmla="*/ 4724 h 10056"/>
                <a:gd name="connsiteX31" fmla="*/ 5626 w 10180"/>
                <a:gd name="connsiteY31" fmla="*/ 4950 h 10056"/>
                <a:gd name="connsiteX32" fmla="*/ 5568 w 10180"/>
                <a:gd name="connsiteY32" fmla="*/ 5177 h 10056"/>
                <a:gd name="connsiteX33" fmla="*/ 5645 w 10180"/>
                <a:gd name="connsiteY33" fmla="*/ 5426 h 10056"/>
                <a:gd name="connsiteX34" fmla="*/ 5703 w 10180"/>
                <a:gd name="connsiteY34" fmla="*/ 5668 h 10056"/>
                <a:gd name="connsiteX35" fmla="*/ 5761 w 10180"/>
                <a:gd name="connsiteY35" fmla="*/ 5917 h 10056"/>
                <a:gd name="connsiteX36" fmla="*/ 5761 w 10180"/>
                <a:gd name="connsiteY36" fmla="*/ 6170 h 10056"/>
                <a:gd name="connsiteX37" fmla="*/ 5839 w 10180"/>
                <a:gd name="connsiteY37" fmla="*/ 6493 h 10056"/>
                <a:gd name="connsiteX38" fmla="*/ 5839 w 10180"/>
                <a:gd name="connsiteY38" fmla="*/ 6815 h 10056"/>
                <a:gd name="connsiteX39" fmla="*/ 5858 w 10180"/>
                <a:gd name="connsiteY39" fmla="*/ 7130 h 10056"/>
                <a:gd name="connsiteX40" fmla="*/ 6091 w 10180"/>
                <a:gd name="connsiteY40" fmla="*/ 7441 h 10056"/>
                <a:gd name="connsiteX41" fmla="*/ 6130 w 10180"/>
                <a:gd name="connsiteY41" fmla="*/ 7594 h 10056"/>
                <a:gd name="connsiteX42" fmla="*/ 6207 w 10180"/>
                <a:gd name="connsiteY42" fmla="*/ 7744 h 10056"/>
                <a:gd name="connsiteX43" fmla="*/ 6246 w 10180"/>
                <a:gd name="connsiteY43" fmla="*/ 7901 h 10056"/>
                <a:gd name="connsiteX44" fmla="*/ 6168 w 10180"/>
                <a:gd name="connsiteY44" fmla="*/ 8051 h 10056"/>
                <a:gd name="connsiteX45" fmla="*/ 6071 w 10180"/>
                <a:gd name="connsiteY45" fmla="*/ 8250 h 10056"/>
                <a:gd name="connsiteX46" fmla="*/ 6091 w 10180"/>
                <a:gd name="connsiteY46" fmla="*/ 8454 h 10056"/>
                <a:gd name="connsiteX47" fmla="*/ 6207 w 10180"/>
                <a:gd name="connsiteY47" fmla="*/ 8665 h 10056"/>
                <a:gd name="connsiteX48" fmla="*/ 6304 w 10180"/>
                <a:gd name="connsiteY48" fmla="*/ 8868 h 10056"/>
                <a:gd name="connsiteX49" fmla="*/ 6323 w 10180"/>
                <a:gd name="connsiteY49" fmla="*/ 9021 h 10056"/>
                <a:gd name="connsiteX50" fmla="*/ 6323 w 10180"/>
                <a:gd name="connsiteY50" fmla="*/ 9179 h 10056"/>
                <a:gd name="connsiteX51" fmla="*/ 6382 w 10180"/>
                <a:gd name="connsiteY51" fmla="*/ 9332 h 10056"/>
                <a:gd name="connsiteX52" fmla="*/ 6614 w 10180"/>
                <a:gd name="connsiteY52" fmla="*/ 9463 h 10056"/>
                <a:gd name="connsiteX53" fmla="*/ 6866 w 10180"/>
                <a:gd name="connsiteY53" fmla="*/ 9463 h 10056"/>
                <a:gd name="connsiteX54" fmla="*/ 7137 w 10180"/>
                <a:gd name="connsiteY54" fmla="*/ 9474 h 10056"/>
                <a:gd name="connsiteX55" fmla="*/ 7351 w 10180"/>
                <a:gd name="connsiteY55" fmla="*/ 9486 h 10056"/>
                <a:gd name="connsiteX56" fmla="*/ 7602 w 10180"/>
                <a:gd name="connsiteY56" fmla="*/ 9501 h 10056"/>
                <a:gd name="connsiteX57" fmla="*/ 7835 w 10180"/>
                <a:gd name="connsiteY57" fmla="*/ 9520 h 10056"/>
                <a:gd name="connsiteX58" fmla="*/ 8029 w 10180"/>
                <a:gd name="connsiteY58" fmla="*/ 9547 h 10056"/>
                <a:gd name="connsiteX59" fmla="*/ 8261 w 10180"/>
                <a:gd name="connsiteY59" fmla="*/ 9578 h 10056"/>
                <a:gd name="connsiteX60" fmla="*/ 8455 w 10180"/>
                <a:gd name="connsiteY60" fmla="*/ 9609 h 10056"/>
                <a:gd name="connsiteX61" fmla="*/ 8668 w 10180"/>
                <a:gd name="connsiteY61" fmla="*/ 9620 h 10056"/>
                <a:gd name="connsiteX62" fmla="*/ 8882 w 10180"/>
                <a:gd name="connsiteY62" fmla="*/ 9632 h 10056"/>
                <a:gd name="connsiteX63" fmla="*/ 9095 w 10180"/>
                <a:gd name="connsiteY63" fmla="*/ 9635 h 10056"/>
                <a:gd name="connsiteX64" fmla="*/ 9327 w 10180"/>
                <a:gd name="connsiteY64" fmla="*/ 9643 h 10056"/>
                <a:gd name="connsiteX65" fmla="*/ 9540 w 10180"/>
                <a:gd name="connsiteY65" fmla="*/ 9647 h 10056"/>
                <a:gd name="connsiteX66" fmla="*/ 9754 w 10180"/>
                <a:gd name="connsiteY66" fmla="*/ 9658 h 10056"/>
                <a:gd name="connsiteX67" fmla="*/ 9947 w 10180"/>
                <a:gd name="connsiteY67" fmla="*/ 9678 h 10056"/>
                <a:gd name="connsiteX68" fmla="*/ 10141 w 10180"/>
                <a:gd name="connsiteY68" fmla="*/ 9701 h 10056"/>
                <a:gd name="connsiteX69" fmla="*/ 10180 w 10180"/>
                <a:gd name="connsiteY69" fmla="*/ 9720 h 10056"/>
                <a:gd name="connsiteX70" fmla="*/ 9986 w 10180"/>
                <a:gd name="connsiteY70" fmla="*/ 9712 h 10056"/>
                <a:gd name="connsiteX71" fmla="*/ 9851 w 10180"/>
                <a:gd name="connsiteY71" fmla="*/ 9728 h 10056"/>
                <a:gd name="connsiteX72" fmla="*/ 9754 w 10180"/>
                <a:gd name="connsiteY72" fmla="*/ 9751 h 10056"/>
                <a:gd name="connsiteX73" fmla="*/ 9599 w 10180"/>
                <a:gd name="connsiteY73" fmla="*/ 9770 h 10056"/>
                <a:gd name="connsiteX74" fmla="*/ 9482 w 10180"/>
                <a:gd name="connsiteY74" fmla="*/ 9770 h 10056"/>
                <a:gd name="connsiteX75" fmla="*/ 9366 w 10180"/>
                <a:gd name="connsiteY75" fmla="*/ 9770 h 10056"/>
                <a:gd name="connsiteX76" fmla="*/ 9250 w 10180"/>
                <a:gd name="connsiteY76" fmla="*/ 9777 h 10056"/>
                <a:gd name="connsiteX77" fmla="*/ 9172 w 10180"/>
                <a:gd name="connsiteY77" fmla="*/ 9785 h 10056"/>
                <a:gd name="connsiteX78" fmla="*/ 9075 w 10180"/>
                <a:gd name="connsiteY78" fmla="*/ 9793 h 10056"/>
                <a:gd name="connsiteX79" fmla="*/ 8998 w 10180"/>
                <a:gd name="connsiteY79" fmla="*/ 9804 h 10056"/>
                <a:gd name="connsiteX80" fmla="*/ 8901 w 10180"/>
                <a:gd name="connsiteY80" fmla="*/ 9820 h 10056"/>
                <a:gd name="connsiteX81" fmla="*/ 8804 w 10180"/>
                <a:gd name="connsiteY81" fmla="*/ 9835 h 10056"/>
                <a:gd name="connsiteX82" fmla="*/ 8591 w 10180"/>
                <a:gd name="connsiteY82" fmla="*/ 9831 h 10056"/>
                <a:gd name="connsiteX83" fmla="*/ 8358 w 10180"/>
                <a:gd name="connsiteY83" fmla="*/ 9835 h 10056"/>
                <a:gd name="connsiteX84" fmla="*/ 8164 w 10180"/>
                <a:gd name="connsiteY84" fmla="*/ 9847 h 10056"/>
                <a:gd name="connsiteX85" fmla="*/ 7971 w 10180"/>
                <a:gd name="connsiteY85" fmla="*/ 9862 h 10056"/>
                <a:gd name="connsiteX86" fmla="*/ 7777 w 10180"/>
                <a:gd name="connsiteY86" fmla="*/ 9889 h 10056"/>
                <a:gd name="connsiteX87" fmla="*/ 7602 w 10180"/>
                <a:gd name="connsiteY87" fmla="*/ 9916 h 10056"/>
                <a:gd name="connsiteX88" fmla="*/ 7428 w 10180"/>
                <a:gd name="connsiteY88" fmla="*/ 9946 h 10056"/>
                <a:gd name="connsiteX89" fmla="*/ 7273 w 10180"/>
                <a:gd name="connsiteY89" fmla="*/ 9985 h 10056"/>
                <a:gd name="connsiteX90" fmla="*/ 7002 w 10180"/>
                <a:gd name="connsiteY90" fmla="*/ 9988 h 10056"/>
                <a:gd name="connsiteX91" fmla="*/ 6730 w 10180"/>
                <a:gd name="connsiteY91" fmla="*/ 9988 h 10056"/>
                <a:gd name="connsiteX92" fmla="*/ 6498 w 10180"/>
                <a:gd name="connsiteY92" fmla="*/ 9977 h 10056"/>
                <a:gd name="connsiteX93" fmla="*/ 6227 w 10180"/>
                <a:gd name="connsiteY93" fmla="*/ 9969 h 10056"/>
                <a:gd name="connsiteX94" fmla="*/ 5975 w 10180"/>
                <a:gd name="connsiteY94" fmla="*/ 9958 h 10056"/>
                <a:gd name="connsiteX95" fmla="*/ 4947 w 10180"/>
                <a:gd name="connsiteY95" fmla="*/ 9973 h 10056"/>
                <a:gd name="connsiteX96" fmla="*/ 4734 w 10180"/>
                <a:gd name="connsiteY96" fmla="*/ 9985 h 10056"/>
                <a:gd name="connsiteX97" fmla="*/ 4289 w 10180"/>
                <a:gd name="connsiteY97" fmla="*/ 10000 h 10056"/>
                <a:gd name="connsiteX98" fmla="*/ 3843 w 10180"/>
                <a:gd name="connsiteY98" fmla="*/ 10000 h 10056"/>
                <a:gd name="connsiteX99" fmla="*/ 3610 w 10180"/>
                <a:gd name="connsiteY99" fmla="*/ 9988 h 10056"/>
                <a:gd name="connsiteX100" fmla="*/ 3416 w 10180"/>
                <a:gd name="connsiteY100" fmla="*/ 9973 h 10056"/>
                <a:gd name="connsiteX101" fmla="*/ 3029 w 10180"/>
                <a:gd name="connsiteY101" fmla="*/ 9919 h 10056"/>
                <a:gd name="connsiteX102" fmla="*/ 2622 w 10180"/>
                <a:gd name="connsiteY102" fmla="*/ 9877 h 10056"/>
                <a:gd name="connsiteX103" fmla="*/ 2254 w 10180"/>
                <a:gd name="connsiteY103" fmla="*/ 9835 h 10056"/>
                <a:gd name="connsiteX104" fmla="*/ 1827 w 10180"/>
                <a:gd name="connsiteY104" fmla="*/ 9800 h 10056"/>
                <a:gd name="connsiteX105" fmla="*/ 0 w 10180"/>
                <a:gd name="connsiteY105" fmla="*/ 10056 h 10056"/>
                <a:gd name="connsiteX106" fmla="*/ 994 w 10180"/>
                <a:gd name="connsiteY106" fmla="*/ 9735 h 10056"/>
                <a:gd name="connsiteX107" fmla="*/ 606 w 10180"/>
                <a:gd name="connsiteY107" fmla="*/ 9705 h 10056"/>
                <a:gd name="connsiteX108" fmla="*/ 180 w 10180"/>
                <a:gd name="connsiteY108" fmla="*/ 9678 h 10056"/>
                <a:gd name="connsiteX109" fmla="*/ 432 w 10180"/>
                <a:gd name="connsiteY109" fmla="*/ 9662 h 10056"/>
                <a:gd name="connsiteX110" fmla="*/ 703 w 10180"/>
                <a:gd name="connsiteY110" fmla="*/ 9643 h 10056"/>
                <a:gd name="connsiteX111" fmla="*/ 955 w 10180"/>
                <a:gd name="connsiteY111" fmla="*/ 9616 h 10056"/>
                <a:gd name="connsiteX112" fmla="*/ 1227 w 10180"/>
                <a:gd name="connsiteY112" fmla="*/ 9593 h 10056"/>
                <a:gd name="connsiteX113" fmla="*/ 1459 w 10180"/>
                <a:gd name="connsiteY113" fmla="*/ 9574 h 10056"/>
                <a:gd name="connsiteX114" fmla="*/ 1730 w 10180"/>
                <a:gd name="connsiteY114" fmla="*/ 9559 h 10056"/>
                <a:gd name="connsiteX115" fmla="*/ 2021 w 10180"/>
                <a:gd name="connsiteY115" fmla="*/ 9547 h 10056"/>
                <a:gd name="connsiteX116" fmla="*/ 2312 w 10180"/>
                <a:gd name="connsiteY116" fmla="*/ 9547 h 10056"/>
                <a:gd name="connsiteX117" fmla="*/ 2525 w 10180"/>
                <a:gd name="connsiteY117" fmla="*/ 9547 h 10056"/>
                <a:gd name="connsiteX118" fmla="*/ 2738 w 10180"/>
                <a:gd name="connsiteY118" fmla="*/ 9547 h 10056"/>
                <a:gd name="connsiteX119" fmla="*/ 2932 w 10180"/>
                <a:gd name="connsiteY119" fmla="*/ 9543 h 10056"/>
                <a:gd name="connsiteX120" fmla="*/ 3145 w 10180"/>
                <a:gd name="connsiteY120" fmla="*/ 9536 h 10056"/>
                <a:gd name="connsiteX121" fmla="*/ 3339 w 10180"/>
                <a:gd name="connsiteY121" fmla="*/ 9532 h 10056"/>
                <a:gd name="connsiteX122" fmla="*/ 3513 w 10180"/>
                <a:gd name="connsiteY122" fmla="*/ 9520 h 10056"/>
                <a:gd name="connsiteX123" fmla="*/ 3707 w 10180"/>
                <a:gd name="connsiteY123" fmla="*/ 9505 h 10056"/>
                <a:gd name="connsiteX124" fmla="*/ 3882 w 10180"/>
                <a:gd name="connsiteY124" fmla="*/ 9486 h 10056"/>
                <a:gd name="connsiteX125" fmla="*/ 3901 w 10180"/>
                <a:gd name="connsiteY125" fmla="*/ 9317 h 10056"/>
                <a:gd name="connsiteX126" fmla="*/ 3959 w 10180"/>
                <a:gd name="connsiteY126" fmla="*/ 9148 h 10056"/>
                <a:gd name="connsiteX127" fmla="*/ 4037 w 10180"/>
                <a:gd name="connsiteY127" fmla="*/ 8979 h 10056"/>
                <a:gd name="connsiteX128" fmla="*/ 4095 w 10180"/>
                <a:gd name="connsiteY128" fmla="*/ 8810 h 10056"/>
                <a:gd name="connsiteX129" fmla="*/ 4075 w 10180"/>
                <a:gd name="connsiteY129" fmla="*/ 8565 h 10056"/>
                <a:gd name="connsiteX130" fmla="*/ 4075 w 10180"/>
                <a:gd name="connsiteY130" fmla="*/ 8319 h 10056"/>
                <a:gd name="connsiteX131" fmla="*/ 4075 w 10180"/>
                <a:gd name="connsiteY131" fmla="*/ 8070 h 10056"/>
                <a:gd name="connsiteX132" fmla="*/ 4095 w 10180"/>
                <a:gd name="connsiteY132" fmla="*/ 7824 h 10056"/>
                <a:gd name="connsiteX133" fmla="*/ 4095 w 10180"/>
                <a:gd name="connsiteY133" fmla="*/ 7629 h 10056"/>
                <a:gd name="connsiteX134" fmla="*/ 4056 w 10180"/>
                <a:gd name="connsiteY134" fmla="*/ 7429 h 10056"/>
                <a:gd name="connsiteX135" fmla="*/ 4037 w 10180"/>
                <a:gd name="connsiteY135" fmla="*/ 7241 h 10056"/>
                <a:gd name="connsiteX136" fmla="*/ 4095 w 10180"/>
                <a:gd name="connsiteY136" fmla="*/ 7053 h 10056"/>
                <a:gd name="connsiteX137" fmla="*/ 4308 w 10180"/>
                <a:gd name="connsiteY137" fmla="*/ 6853 h 10056"/>
                <a:gd name="connsiteX138" fmla="*/ 4347 w 10180"/>
                <a:gd name="connsiteY138" fmla="*/ 6642 h 10056"/>
                <a:gd name="connsiteX139" fmla="*/ 4327 w 10180"/>
                <a:gd name="connsiteY139" fmla="*/ 6427 h 10056"/>
                <a:gd name="connsiteX140" fmla="*/ 4327 w 10180"/>
                <a:gd name="connsiteY140" fmla="*/ 6213 h 10056"/>
                <a:gd name="connsiteX141" fmla="*/ 4347 w 10180"/>
                <a:gd name="connsiteY141" fmla="*/ 6136 h 10056"/>
                <a:gd name="connsiteX142" fmla="*/ 4366 w 10180"/>
                <a:gd name="connsiteY142" fmla="*/ 6063 h 10056"/>
                <a:gd name="connsiteX143" fmla="*/ 4366 w 10180"/>
                <a:gd name="connsiteY143" fmla="*/ 5990 h 10056"/>
                <a:gd name="connsiteX144" fmla="*/ 4308 w 10180"/>
                <a:gd name="connsiteY144" fmla="*/ 5921 h 10056"/>
                <a:gd name="connsiteX145" fmla="*/ 4289 w 10180"/>
                <a:gd name="connsiteY145" fmla="*/ 5748 h 10056"/>
                <a:gd name="connsiteX146" fmla="*/ 4327 w 10180"/>
                <a:gd name="connsiteY146" fmla="*/ 5737 h 10056"/>
                <a:gd name="connsiteX147" fmla="*/ 4327 w 10180"/>
                <a:gd name="connsiteY147" fmla="*/ 5560 h 10056"/>
                <a:gd name="connsiteX148" fmla="*/ 4366 w 10180"/>
                <a:gd name="connsiteY148" fmla="*/ 5380 h 10056"/>
                <a:gd name="connsiteX149" fmla="*/ 4385 w 10180"/>
                <a:gd name="connsiteY149" fmla="*/ 5203 h 10056"/>
                <a:gd name="connsiteX150" fmla="*/ 4347 w 10180"/>
                <a:gd name="connsiteY150" fmla="*/ 5012 h 10056"/>
                <a:gd name="connsiteX151" fmla="*/ 4444 w 10180"/>
                <a:gd name="connsiteY151" fmla="*/ 4985 h 10056"/>
                <a:gd name="connsiteX152" fmla="*/ 4385 w 10180"/>
                <a:gd name="connsiteY152" fmla="*/ 4624 h 10056"/>
                <a:gd name="connsiteX153" fmla="*/ 4463 w 10180"/>
                <a:gd name="connsiteY153" fmla="*/ 4540 h 10056"/>
                <a:gd name="connsiteX154" fmla="*/ 4482 w 10180"/>
                <a:gd name="connsiteY154" fmla="*/ 4455 h 10056"/>
                <a:gd name="connsiteX155" fmla="*/ 4502 w 10180"/>
                <a:gd name="connsiteY155" fmla="*/ 4367 h 10056"/>
                <a:gd name="connsiteX156" fmla="*/ 4540 w 10180"/>
                <a:gd name="connsiteY156" fmla="*/ 4279 h 10056"/>
                <a:gd name="connsiteX157" fmla="*/ 4599 w 10180"/>
                <a:gd name="connsiteY157" fmla="*/ 4225 h 10056"/>
                <a:gd name="connsiteX158" fmla="*/ 4579 w 10180"/>
                <a:gd name="connsiteY158" fmla="*/ 4179 h 10056"/>
                <a:gd name="connsiteX159" fmla="*/ 4540 w 10180"/>
                <a:gd name="connsiteY159" fmla="*/ 4125 h 10056"/>
                <a:gd name="connsiteX160" fmla="*/ 4579 w 10180"/>
                <a:gd name="connsiteY160" fmla="*/ 4079 h 10056"/>
                <a:gd name="connsiteX161" fmla="*/ 4657 w 10180"/>
                <a:gd name="connsiteY161" fmla="*/ 3995 h 10056"/>
                <a:gd name="connsiteX162" fmla="*/ 4657 w 10180"/>
                <a:gd name="connsiteY162" fmla="*/ 3914 h 10056"/>
                <a:gd name="connsiteX163" fmla="*/ 4637 w 10180"/>
                <a:gd name="connsiteY163" fmla="*/ 3830 h 10056"/>
                <a:gd name="connsiteX164" fmla="*/ 4618 w 10180"/>
                <a:gd name="connsiteY164" fmla="*/ 3745 h 10056"/>
                <a:gd name="connsiteX165" fmla="*/ 4521 w 10180"/>
                <a:gd name="connsiteY165" fmla="*/ 3741 h 10056"/>
                <a:gd name="connsiteX166" fmla="*/ 4540 w 10180"/>
                <a:gd name="connsiteY166" fmla="*/ 3676 h 10056"/>
                <a:gd name="connsiteX167" fmla="*/ 4618 w 10180"/>
                <a:gd name="connsiteY167" fmla="*/ 3611 h 10056"/>
                <a:gd name="connsiteX168" fmla="*/ 4637 w 10180"/>
                <a:gd name="connsiteY168" fmla="*/ 3546 h 10056"/>
                <a:gd name="connsiteX169" fmla="*/ 4618 w 10180"/>
                <a:gd name="connsiteY169" fmla="*/ 3477 h 10056"/>
                <a:gd name="connsiteX170" fmla="*/ 4579 w 10180"/>
                <a:gd name="connsiteY170" fmla="*/ 3477 h 10056"/>
                <a:gd name="connsiteX171" fmla="*/ 4599 w 10180"/>
                <a:gd name="connsiteY171" fmla="*/ 3411 h 10056"/>
                <a:gd name="connsiteX172" fmla="*/ 4579 w 10180"/>
                <a:gd name="connsiteY172" fmla="*/ 3335 h 10056"/>
                <a:gd name="connsiteX173" fmla="*/ 4579 w 10180"/>
                <a:gd name="connsiteY173" fmla="*/ 3269 h 10056"/>
                <a:gd name="connsiteX174" fmla="*/ 4637 w 10180"/>
                <a:gd name="connsiteY174" fmla="*/ 3200 h 10056"/>
                <a:gd name="connsiteX175" fmla="*/ 4637 w 10180"/>
                <a:gd name="connsiteY175" fmla="*/ 3062 h 10056"/>
                <a:gd name="connsiteX176" fmla="*/ 4637 w 10180"/>
                <a:gd name="connsiteY176" fmla="*/ 2928 h 10056"/>
                <a:gd name="connsiteX177" fmla="*/ 4696 w 10180"/>
                <a:gd name="connsiteY177" fmla="*/ 2794 h 10056"/>
                <a:gd name="connsiteX178" fmla="*/ 4831 w 10180"/>
                <a:gd name="connsiteY178" fmla="*/ 2671 h 10056"/>
                <a:gd name="connsiteX179" fmla="*/ 4773 w 10180"/>
                <a:gd name="connsiteY179" fmla="*/ 2652 h 10056"/>
                <a:gd name="connsiteX180" fmla="*/ 4773 w 10180"/>
                <a:gd name="connsiteY180" fmla="*/ 2536 h 10056"/>
                <a:gd name="connsiteX181" fmla="*/ 4754 w 10180"/>
                <a:gd name="connsiteY181" fmla="*/ 2421 h 10056"/>
                <a:gd name="connsiteX182" fmla="*/ 4734 w 10180"/>
                <a:gd name="connsiteY182" fmla="*/ 2306 h 10056"/>
                <a:gd name="connsiteX183" fmla="*/ 4773 w 10180"/>
                <a:gd name="connsiteY183" fmla="*/ 2203 h 10056"/>
                <a:gd name="connsiteX184" fmla="*/ 4812 w 10180"/>
                <a:gd name="connsiteY184" fmla="*/ 2018 h 10056"/>
                <a:gd name="connsiteX185" fmla="*/ 4909 w 10180"/>
                <a:gd name="connsiteY185" fmla="*/ 1838 h 10056"/>
                <a:gd name="connsiteX186" fmla="*/ 4967 w 10180"/>
                <a:gd name="connsiteY186" fmla="*/ 1654 h 10056"/>
                <a:gd name="connsiteX187" fmla="*/ 4928 w 10180"/>
                <a:gd name="connsiteY187" fmla="*/ 1466 h 10056"/>
                <a:gd name="connsiteX188" fmla="*/ 4947 w 10180"/>
                <a:gd name="connsiteY188" fmla="*/ 1378 h 10056"/>
                <a:gd name="connsiteX189" fmla="*/ 4947 w 10180"/>
                <a:gd name="connsiteY189" fmla="*/ 1282 h 10056"/>
                <a:gd name="connsiteX190" fmla="*/ 4947 w 10180"/>
                <a:gd name="connsiteY190" fmla="*/ 1193 h 10056"/>
                <a:gd name="connsiteX191" fmla="*/ 4928 w 10180"/>
                <a:gd name="connsiteY191" fmla="*/ 1101 h 10056"/>
                <a:gd name="connsiteX192" fmla="*/ 4831 w 10180"/>
                <a:gd name="connsiteY192" fmla="*/ 1128 h 10056"/>
                <a:gd name="connsiteX193" fmla="*/ 4831 w 10180"/>
                <a:gd name="connsiteY193" fmla="*/ 1067 h 10056"/>
                <a:gd name="connsiteX194" fmla="*/ 4812 w 10180"/>
                <a:gd name="connsiteY194" fmla="*/ 1002 h 10056"/>
                <a:gd name="connsiteX195" fmla="*/ 4812 w 10180"/>
                <a:gd name="connsiteY195" fmla="*/ 940 h 10056"/>
                <a:gd name="connsiteX196" fmla="*/ 4831 w 10180"/>
                <a:gd name="connsiteY196" fmla="*/ 879 h 10056"/>
                <a:gd name="connsiteX197" fmla="*/ 4773 w 10180"/>
                <a:gd name="connsiteY197" fmla="*/ 798 h 10056"/>
                <a:gd name="connsiteX198" fmla="*/ 4773 w 10180"/>
                <a:gd name="connsiteY198" fmla="*/ 714 h 10056"/>
                <a:gd name="connsiteX199" fmla="*/ 4754 w 10180"/>
                <a:gd name="connsiteY199" fmla="*/ 629 h 10056"/>
                <a:gd name="connsiteX200" fmla="*/ 4754 w 10180"/>
                <a:gd name="connsiteY200" fmla="*/ 553 h 10056"/>
                <a:gd name="connsiteX201" fmla="*/ 4696 w 10180"/>
                <a:gd name="connsiteY201" fmla="*/ 361 h 10056"/>
                <a:gd name="connsiteX202" fmla="*/ 4637 w 10180"/>
                <a:gd name="connsiteY202" fmla="*/ 342 h 10056"/>
                <a:gd name="connsiteX203" fmla="*/ 4521 w 10180"/>
                <a:gd name="connsiteY203" fmla="*/ 330 h 10056"/>
                <a:gd name="connsiteX204" fmla="*/ 4444 w 10180"/>
                <a:gd name="connsiteY204" fmla="*/ 318 h 10056"/>
                <a:gd name="connsiteX205" fmla="*/ 4327 w 10180"/>
                <a:gd name="connsiteY205" fmla="*/ 315 h 10056"/>
                <a:gd name="connsiteX206" fmla="*/ 4250 w 10180"/>
                <a:gd name="connsiteY206" fmla="*/ 318 h 10056"/>
                <a:gd name="connsiteX207" fmla="*/ 4192 w 10180"/>
                <a:gd name="connsiteY207" fmla="*/ 326 h 10056"/>
                <a:gd name="connsiteX208" fmla="*/ 4114 w 10180"/>
                <a:gd name="connsiteY208" fmla="*/ 326 h 10056"/>
                <a:gd name="connsiteX209" fmla="*/ 4056 w 10180"/>
                <a:gd name="connsiteY209" fmla="*/ 318 h 10056"/>
                <a:gd name="connsiteX210" fmla="*/ 4075 w 10180"/>
                <a:gd name="connsiteY210" fmla="*/ 303 h 10056"/>
                <a:gd name="connsiteX211" fmla="*/ 4114 w 10180"/>
                <a:gd name="connsiteY211" fmla="*/ 295 h 10056"/>
                <a:gd name="connsiteX212" fmla="*/ 4172 w 10180"/>
                <a:gd name="connsiteY212" fmla="*/ 284 h 10056"/>
                <a:gd name="connsiteX213" fmla="*/ 4153 w 10180"/>
                <a:gd name="connsiteY213" fmla="*/ 269 h 10056"/>
                <a:gd name="connsiteX214" fmla="*/ 4327 w 10180"/>
                <a:gd name="connsiteY214" fmla="*/ 253 h 10056"/>
                <a:gd name="connsiteX215" fmla="*/ 4502 w 10180"/>
                <a:gd name="connsiteY215" fmla="*/ 226 h 10056"/>
                <a:gd name="connsiteX216" fmla="*/ 4657 w 10180"/>
                <a:gd name="connsiteY216" fmla="*/ 200 h 10056"/>
                <a:gd name="connsiteX217" fmla="*/ 4792 w 10180"/>
                <a:gd name="connsiteY217" fmla="*/ 161 h 10056"/>
                <a:gd name="connsiteX218" fmla="*/ 4831 w 10180"/>
                <a:gd name="connsiteY218" fmla="*/ 119 h 10056"/>
                <a:gd name="connsiteX219" fmla="*/ 4889 w 10180"/>
                <a:gd name="connsiteY219" fmla="*/ 84 h 10056"/>
                <a:gd name="connsiteX220" fmla="*/ 4889 w 10180"/>
                <a:gd name="connsiteY220" fmla="*/ 42 h 10056"/>
                <a:gd name="connsiteX221" fmla="*/ 4909 w 10180"/>
                <a:gd name="connsiteY221" fmla="*/ 0 h 10056"/>
                <a:gd name="connsiteX222" fmla="*/ 4967 w 10180"/>
                <a:gd name="connsiteY222" fmla="*/ 73 h 10056"/>
                <a:gd name="connsiteX223" fmla="*/ 5044 w 10180"/>
                <a:gd name="connsiteY223" fmla="*/ 153 h 10056"/>
                <a:gd name="connsiteX224" fmla="*/ 5064 w 10180"/>
                <a:gd name="connsiteY224" fmla="*/ 230 h 10056"/>
                <a:gd name="connsiteX225" fmla="*/ 5025 w 10180"/>
                <a:gd name="connsiteY225" fmla="*/ 315 h 10056"/>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109 w 10000"/>
                <a:gd name="connsiteY97" fmla="*/ 10000 h 10000"/>
                <a:gd name="connsiteX98" fmla="*/ 3663 w 10000"/>
                <a:gd name="connsiteY98" fmla="*/ 10000 h 10000"/>
                <a:gd name="connsiteX99" fmla="*/ 3430 w 10000"/>
                <a:gd name="connsiteY99" fmla="*/ 9988 h 10000"/>
                <a:gd name="connsiteX100" fmla="*/ 3236 w 10000"/>
                <a:gd name="connsiteY100" fmla="*/ 9973 h 10000"/>
                <a:gd name="connsiteX101" fmla="*/ 2849 w 10000"/>
                <a:gd name="connsiteY101" fmla="*/ 9919 h 10000"/>
                <a:gd name="connsiteX102" fmla="*/ 2442 w 10000"/>
                <a:gd name="connsiteY102" fmla="*/ 9877 h 10000"/>
                <a:gd name="connsiteX103" fmla="*/ 2074 w 10000"/>
                <a:gd name="connsiteY103" fmla="*/ 9835 h 10000"/>
                <a:gd name="connsiteX104" fmla="*/ 1647 w 10000"/>
                <a:gd name="connsiteY104" fmla="*/ 9800 h 10000"/>
                <a:gd name="connsiteX105" fmla="*/ 814 w 10000"/>
                <a:gd name="connsiteY105" fmla="*/ 9735 h 10000"/>
                <a:gd name="connsiteX106" fmla="*/ 426 w 10000"/>
                <a:gd name="connsiteY106" fmla="*/ 9705 h 10000"/>
                <a:gd name="connsiteX107" fmla="*/ 0 w 10000"/>
                <a:gd name="connsiteY107" fmla="*/ 9678 h 10000"/>
                <a:gd name="connsiteX108" fmla="*/ 252 w 10000"/>
                <a:gd name="connsiteY108" fmla="*/ 9662 h 10000"/>
                <a:gd name="connsiteX109" fmla="*/ 523 w 10000"/>
                <a:gd name="connsiteY109" fmla="*/ 9643 h 10000"/>
                <a:gd name="connsiteX110" fmla="*/ 775 w 10000"/>
                <a:gd name="connsiteY110" fmla="*/ 9616 h 10000"/>
                <a:gd name="connsiteX111" fmla="*/ 1047 w 10000"/>
                <a:gd name="connsiteY111" fmla="*/ 9593 h 10000"/>
                <a:gd name="connsiteX112" fmla="*/ 1279 w 10000"/>
                <a:gd name="connsiteY112" fmla="*/ 9574 h 10000"/>
                <a:gd name="connsiteX113" fmla="*/ 1550 w 10000"/>
                <a:gd name="connsiteY113" fmla="*/ 9559 h 10000"/>
                <a:gd name="connsiteX114" fmla="*/ 1841 w 10000"/>
                <a:gd name="connsiteY114" fmla="*/ 9547 h 10000"/>
                <a:gd name="connsiteX115" fmla="*/ 2132 w 10000"/>
                <a:gd name="connsiteY115" fmla="*/ 9547 h 10000"/>
                <a:gd name="connsiteX116" fmla="*/ 2345 w 10000"/>
                <a:gd name="connsiteY116" fmla="*/ 9547 h 10000"/>
                <a:gd name="connsiteX117" fmla="*/ 2558 w 10000"/>
                <a:gd name="connsiteY117" fmla="*/ 9547 h 10000"/>
                <a:gd name="connsiteX118" fmla="*/ 2752 w 10000"/>
                <a:gd name="connsiteY118" fmla="*/ 9543 h 10000"/>
                <a:gd name="connsiteX119" fmla="*/ 2965 w 10000"/>
                <a:gd name="connsiteY119" fmla="*/ 9536 h 10000"/>
                <a:gd name="connsiteX120" fmla="*/ 3159 w 10000"/>
                <a:gd name="connsiteY120" fmla="*/ 9532 h 10000"/>
                <a:gd name="connsiteX121" fmla="*/ 3333 w 10000"/>
                <a:gd name="connsiteY121" fmla="*/ 9520 h 10000"/>
                <a:gd name="connsiteX122" fmla="*/ 3527 w 10000"/>
                <a:gd name="connsiteY122" fmla="*/ 9505 h 10000"/>
                <a:gd name="connsiteX123" fmla="*/ 3702 w 10000"/>
                <a:gd name="connsiteY123" fmla="*/ 9486 h 10000"/>
                <a:gd name="connsiteX124" fmla="*/ 3721 w 10000"/>
                <a:gd name="connsiteY124" fmla="*/ 9317 h 10000"/>
                <a:gd name="connsiteX125" fmla="*/ 3779 w 10000"/>
                <a:gd name="connsiteY125" fmla="*/ 9148 h 10000"/>
                <a:gd name="connsiteX126" fmla="*/ 3857 w 10000"/>
                <a:gd name="connsiteY126" fmla="*/ 8979 h 10000"/>
                <a:gd name="connsiteX127" fmla="*/ 3915 w 10000"/>
                <a:gd name="connsiteY127" fmla="*/ 8810 h 10000"/>
                <a:gd name="connsiteX128" fmla="*/ 3895 w 10000"/>
                <a:gd name="connsiteY128" fmla="*/ 8565 h 10000"/>
                <a:gd name="connsiteX129" fmla="*/ 3895 w 10000"/>
                <a:gd name="connsiteY129" fmla="*/ 8319 h 10000"/>
                <a:gd name="connsiteX130" fmla="*/ 3895 w 10000"/>
                <a:gd name="connsiteY130" fmla="*/ 8070 h 10000"/>
                <a:gd name="connsiteX131" fmla="*/ 3915 w 10000"/>
                <a:gd name="connsiteY131" fmla="*/ 7824 h 10000"/>
                <a:gd name="connsiteX132" fmla="*/ 3915 w 10000"/>
                <a:gd name="connsiteY132" fmla="*/ 7629 h 10000"/>
                <a:gd name="connsiteX133" fmla="*/ 3876 w 10000"/>
                <a:gd name="connsiteY133" fmla="*/ 7429 h 10000"/>
                <a:gd name="connsiteX134" fmla="*/ 3857 w 10000"/>
                <a:gd name="connsiteY134" fmla="*/ 7241 h 10000"/>
                <a:gd name="connsiteX135" fmla="*/ 3915 w 10000"/>
                <a:gd name="connsiteY135" fmla="*/ 7053 h 10000"/>
                <a:gd name="connsiteX136" fmla="*/ 4128 w 10000"/>
                <a:gd name="connsiteY136" fmla="*/ 6853 h 10000"/>
                <a:gd name="connsiteX137" fmla="*/ 4167 w 10000"/>
                <a:gd name="connsiteY137" fmla="*/ 6642 h 10000"/>
                <a:gd name="connsiteX138" fmla="*/ 4147 w 10000"/>
                <a:gd name="connsiteY138" fmla="*/ 6427 h 10000"/>
                <a:gd name="connsiteX139" fmla="*/ 4147 w 10000"/>
                <a:gd name="connsiteY139" fmla="*/ 6213 h 10000"/>
                <a:gd name="connsiteX140" fmla="*/ 4167 w 10000"/>
                <a:gd name="connsiteY140" fmla="*/ 6136 h 10000"/>
                <a:gd name="connsiteX141" fmla="*/ 4186 w 10000"/>
                <a:gd name="connsiteY141" fmla="*/ 6063 h 10000"/>
                <a:gd name="connsiteX142" fmla="*/ 4186 w 10000"/>
                <a:gd name="connsiteY142" fmla="*/ 5990 h 10000"/>
                <a:gd name="connsiteX143" fmla="*/ 4128 w 10000"/>
                <a:gd name="connsiteY143" fmla="*/ 5921 h 10000"/>
                <a:gd name="connsiteX144" fmla="*/ 4109 w 10000"/>
                <a:gd name="connsiteY144" fmla="*/ 5748 h 10000"/>
                <a:gd name="connsiteX145" fmla="*/ 4147 w 10000"/>
                <a:gd name="connsiteY145" fmla="*/ 5737 h 10000"/>
                <a:gd name="connsiteX146" fmla="*/ 4147 w 10000"/>
                <a:gd name="connsiteY146" fmla="*/ 5560 h 10000"/>
                <a:gd name="connsiteX147" fmla="*/ 4186 w 10000"/>
                <a:gd name="connsiteY147" fmla="*/ 5380 h 10000"/>
                <a:gd name="connsiteX148" fmla="*/ 4205 w 10000"/>
                <a:gd name="connsiteY148" fmla="*/ 5203 h 10000"/>
                <a:gd name="connsiteX149" fmla="*/ 4167 w 10000"/>
                <a:gd name="connsiteY149" fmla="*/ 5012 h 10000"/>
                <a:gd name="connsiteX150" fmla="*/ 4264 w 10000"/>
                <a:gd name="connsiteY150" fmla="*/ 4985 h 10000"/>
                <a:gd name="connsiteX151" fmla="*/ 4205 w 10000"/>
                <a:gd name="connsiteY151" fmla="*/ 4624 h 10000"/>
                <a:gd name="connsiteX152" fmla="*/ 4283 w 10000"/>
                <a:gd name="connsiteY152" fmla="*/ 4540 h 10000"/>
                <a:gd name="connsiteX153" fmla="*/ 4302 w 10000"/>
                <a:gd name="connsiteY153" fmla="*/ 4455 h 10000"/>
                <a:gd name="connsiteX154" fmla="*/ 4322 w 10000"/>
                <a:gd name="connsiteY154" fmla="*/ 4367 h 10000"/>
                <a:gd name="connsiteX155" fmla="*/ 4360 w 10000"/>
                <a:gd name="connsiteY155" fmla="*/ 4279 h 10000"/>
                <a:gd name="connsiteX156" fmla="*/ 4419 w 10000"/>
                <a:gd name="connsiteY156" fmla="*/ 4225 h 10000"/>
                <a:gd name="connsiteX157" fmla="*/ 4399 w 10000"/>
                <a:gd name="connsiteY157" fmla="*/ 4179 h 10000"/>
                <a:gd name="connsiteX158" fmla="*/ 4360 w 10000"/>
                <a:gd name="connsiteY158" fmla="*/ 4125 h 10000"/>
                <a:gd name="connsiteX159" fmla="*/ 4399 w 10000"/>
                <a:gd name="connsiteY159" fmla="*/ 4079 h 10000"/>
                <a:gd name="connsiteX160" fmla="*/ 4477 w 10000"/>
                <a:gd name="connsiteY160" fmla="*/ 3995 h 10000"/>
                <a:gd name="connsiteX161" fmla="*/ 4477 w 10000"/>
                <a:gd name="connsiteY161" fmla="*/ 3914 h 10000"/>
                <a:gd name="connsiteX162" fmla="*/ 4457 w 10000"/>
                <a:gd name="connsiteY162" fmla="*/ 3830 h 10000"/>
                <a:gd name="connsiteX163" fmla="*/ 4438 w 10000"/>
                <a:gd name="connsiteY163" fmla="*/ 3745 h 10000"/>
                <a:gd name="connsiteX164" fmla="*/ 4341 w 10000"/>
                <a:gd name="connsiteY164" fmla="*/ 3741 h 10000"/>
                <a:gd name="connsiteX165" fmla="*/ 4360 w 10000"/>
                <a:gd name="connsiteY165" fmla="*/ 3676 h 10000"/>
                <a:gd name="connsiteX166" fmla="*/ 4438 w 10000"/>
                <a:gd name="connsiteY166" fmla="*/ 3611 h 10000"/>
                <a:gd name="connsiteX167" fmla="*/ 4457 w 10000"/>
                <a:gd name="connsiteY167" fmla="*/ 3546 h 10000"/>
                <a:gd name="connsiteX168" fmla="*/ 4438 w 10000"/>
                <a:gd name="connsiteY168" fmla="*/ 3477 h 10000"/>
                <a:gd name="connsiteX169" fmla="*/ 4399 w 10000"/>
                <a:gd name="connsiteY169" fmla="*/ 3477 h 10000"/>
                <a:gd name="connsiteX170" fmla="*/ 4419 w 10000"/>
                <a:gd name="connsiteY170" fmla="*/ 3411 h 10000"/>
                <a:gd name="connsiteX171" fmla="*/ 4399 w 10000"/>
                <a:gd name="connsiteY171" fmla="*/ 3335 h 10000"/>
                <a:gd name="connsiteX172" fmla="*/ 4399 w 10000"/>
                <a:gd name="connsiteY172" fmla="*/ 3269 h 10000"/>
                <a:gd name="connsiteX173" fmla="*/ 4457 w 10000"/>
                <a:gd name="connsiteY173" fmla="*/ 3200 h 10000"/>
                <a:gd name="connsiteX174" fmla="*/ 4457 w 10000"/>
                <a:gd name="connsiteY174" fmla="*/ 3062 h 10000"/>
                <a:gd name="connsiteX175" fmla="*/ 4457 w 10000"/>
                <a:gd name="connsiteY175" fmla="*/ 2928 h 10000"/>
                <a:gd name="connsiteX176" fmla="*/ 4516 w 10000"/>
                <a:gd name="connsiteY176" fmla="*/ 2794 h 10000"/>
                <a:gd name="connsiteX177" fmla="*/ 4651 w 10000"/>
                <a:gd name="connsiteY177" fmla="*/ 2671 h 10000"/>
                <a:gd name="connsiteX178" fmla="*/ 4593 w 10000"/>
                <a:gd name="connsiteY178" fmla="*/ 2652 h 10000"/>
                <a:gd name="connsiteX179" fmla="*/ 4593 w 10000"/>
                <a:gd name="connsiteY179" fmla="*/ 2536 h 10000"/>
                <a:gd name="connsiteX180" fmla="*/ 4574 w 10000"/>
                <a:gd name="connsiteY180" fmla="*/ 2421 h 10000"/>
                <a:gd name="connsiteX181" fmla="*/ 4554 w 10000"/>
                <a:gd name="connsiteY181" fmla="*/ 2306 h 10000"/>
                <a:gd name="connsiteX182" fmla="*/ 4593 w 10000"/>
                <a:gd name="connsiteY182" fmla="*/ 2203 h 10000"/>
                <a:gd name="connsiteX183" fmla="*/ 4632 w 10000"/>
                <a:gd name="connsiteY183" fmla="*/ 2018 h 10000"/>
                <a:gd name="connsiteX184" fmla="*/ 4729 w 10000"/>
                <a:gd name="connsiteY184" fmla="*/ 1838 h 10000"/>
                <a:gd name="connsiteX185" fmla="*/ 4787 w 10000"/>
                <a:gd name="connsiteY185" fmla="*/ 1654 h 10000"/>
                <a:gd name="connsiteX186" fmla="*/ 4748 w 10000"/>
                <a:gd name="connsiteY186" fmla="*/ 1466 h 10000"/>
                <a:gd name="connsiteX187" fmla="*/ 4767 w 10000"/>
                <a:gd name="connsiteY187" fmla="*/ 1378 h 10000"/>
                <a:gd name="connsiteX188" fmla="*/ 4767 w 10000"/>
                <a:gd name="connsiteY188" fmla="*/ 1282 h 10000"/>
                <a:gd name="connsiteX189" fmla="*/ 4767 w 10000"/>
                <a:gd name="connsiteY189" fmla="*/ 1193 h 10000"/>
                <a:gd name="connsiteX190" fmla="*/ 4748 w 10000"/>
                <a:gd name="connsiteY190" fmla="*/ 1101 h 10000"/>
                <a:gd name="connsiteX191" fmla="*/ 4651 w 10000"/>
                <a:gd name="connsiteY191" fmla="*/ 1128 h 10000"/>
                <a:gd name="connsiteX192" fmla="*/ 4651 w 10000"/>
                <a:gd name="connsiteY192" fmla="*/ 1067 h 10000"/>
                <a:gd name="connsiteX193" fmla="*/ 4632 w 10000"/>
                <a:gd name="connsiteY193" fmla="*/ 1002 h 10000"/>
                <a:gd name="connsiteX194" fmla="*/ 4632 w 10000"/>
                <a:gd name="connsiteY194" fmla="*/ 940 h 10000"/>
                <a:gd name="connsiteX195" fmla="*/ 4651 w 10000"/>
                <a:gd name="connsiteY195" fmla="*/ 879 h 10000"/>
                <a:gd name="connsiteX196" fmla="*/ 4593 w 10000"/>
                <a:gd name="connsiteY196" fmla="*/ 798 h 10000"/>
                <a:gd name="connsiteX197" fmla="*/ 4593 w 10000"/>
                <a:gd name="connsiteY197" fmla="*/ 714 h 10000"/>
                <a:gd name="connsiteX198" fmla="*/ 4574 w 10000"/>
                <a:gd name="connsiteY198" fmla="*/ 629 h 10000"/>
                <a:gd name="connsiteX199" fmla="*/ 4574 w 10000"/>
                <a:gd name="connsiteY199" fmla="*/ 553 h 10000"/>
                <a:gd name="connsiteX200" fmla="*/ 4516 w 10000"/>
                <a:gd name="connsiteY200" fmla="*/ 361 h 10000"/>
                <a:gd name="connsiteX201" fmla="*/ 4457 w 10000"/>
                <a:gd name="connsiteY201" fmla="*/ 342 h 10000"/>
                <a:gd name="connsiteX202" fmla="*/ 4341 w 10000"/>
                <a:gd name="connsiteY202" fmla="*/ 330 h 10000"/>
                <a:gd name="connsiteX203" fmla="*/ 4264 w 10000"/>
                <a:gd name="connsiteY203" fmla="*/ 318 h 10000"/>
                <a:gd name="connsiteX204" fmla="*/ 4147 w 10000"/>
                <a:gd name="connsiteY204" fmla="*/ 315 h 10000"/>
                <a:gd name="connsiteX205" fmla="*/ 4070 w 10000"/>
                <a:gd name="connsiteY205" fmla="*/ 318 h 10000"/>
                <a:gd name="connsiteX206" fmla="*/ 4012 w 10000"/>
                <a:gd name="connsiteY206" fmla="*/ 326 h 10000"/>
                <a:gd name="connsiteX207" fmla="*/ 3934 w 10000"/>
                <a:gd name="connsiteY207" fmla="*/ 326 h 10000"/>
                <a:gd name="connsiteX208" fmla="*/ 3876 w 10000"/>
                <a:gd name="connsiteY208" fmla="*/ 318 h 10000"/>
                <a:gd name="connsiteX209" fmla="*/ 3895 w 10000"/>
                <a:gd name="connsiteY209" fmla="*/ 303 h 10000"/>
                <a:gd name="connsiteX210" fmla="*/ 3934 w 10000"/>
                <a:gd name="connsiteY210" fmla="*/ 295 h 10000"/>
                <a:gd name="connsiteX211" fmla="*/ 3992 w 10000"/>
                <a:gd name="connsiteY211" fmla="*/ 284 h 10000"/>
                <a:gd name="connsiteX212" fmla="*/ 3973 w 10000"/>
                <a:gd name="connsiteY212" fmla="*/ 269 h 10000"/>
                <a:gd name="connsiteX213" fmla="*/ 4147 w 10000"/>
                <a:gd name="connsiteY213" fmla="*/ 253 h 10000"/>
                <a:gd name="connsiteX214" fmla="*/ 4322 w 10000"/>
                <a:gd name="connsiteY214" fmla="*/ 226 h 10000"/>
                <a:gd name="connsiteX215" fmla="*/ 4477 w 10000"/>
                <a:gd name="connsiteY215" fmla="*/ 200 h 10000"/>
                <a:gd name="connsiteX216" fmla="*/ 4612 w 10000"/>
                <a:gd name="connsiteY216" fmla="*/ 161 h 10000"/>
                <a:gd name="connsiteX217" fmla="*/ 4651 w 10000"/>
                <a:gd name="connsiteY217" fmla="*/ 119 h 10000"/>
                <a:gd name="connsiteX218" fmla="*/ 4709 w 10000"/>
                <a:gd name="connsiteY218" fmla="*/ 84 h 10000"/>
                <a:gd name="connsiteX219" fmla="*/ 4709 w 10000"/>
                <a:gd name="connsiteY219" fmla="*/ 42 h 10000"/>
                <a:gd name="connsiteX220" fmla="*/ 4729 w 10000"/>
                <a:gd name="connsiteY220" fmla="*/ 0 h 10000"/>
                <a:gd name="connsiteX221" fmla="*/ 4787 w 10000"/>
                <a:gd name="connsiteY221" fmla="*/ 73 h 10000"/>
                <a:gd name="connsiteX222" fmla="*/ 4864 w 10000"/>
                <a:gd name="connsiteY222" fmla="*/ 153 h 10000"/>
                <a:gd name="connsiteX223" fmla="*/ 4884 w 10000"/>
                <a:gd name="connsiteY223" fmla="*/ 230 h 10000"/>
                <a:gd name="connsiteX224" fmla="*/ 4845 w 10000"/>
                <a:gd name="connsiteY224"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4109 w 10000"/>
                <a:gd name="connsiteY97" fmla="*/ 10000 h 10000"/>
                <a:gd name="connsiteX98" fmla="*/ 3663 w 10000"/>
                <a:gd name="connsiteY98" fmla="*/ 10000 h 10000"/>
                <a:gd name="connsiteX99" fmla="*/ 3430 w 10000"/>
                <a:gd name="connsiteY99" fmla="*/ 9988 h 10000"/>
                <a:gd name="connsiteX100" fmla="*/ 2849 w 10000"/>
                <a:gd name="connsiteY100" fmla="*/ 9919 h 10000"/>
                <a:gd name="connsiteX101" fmla="*/ 2442 w 10000"/>
                <a:gd name="connsiteY101" fmla="*/ 9877 h 10000"/>
                <a:gd name="connsiteX102" fmla="*/ 2074 w 10000"/>
                <a:gd name="connsiteY102" fmla="*/ 9835 h 10000"/>
                <a:gd name="connsiteX103" fmla="*/ 1647 w 10000"/>
                <a:gd name="connsiteY103" fmla="*/ 9800 h 10000"/>
                <a:gd name="connsiteX104" fmla="*/ 814 w 10000"/>
                <a:gd name="connsiteY104" fmla="*/ 9735 h 10000"/>
                <a:gd name="connsiteX105" fmla="*/ 426 w 10000"/>
                <a:gd name="connsiteY105" fmla="*/ 9705 h 10000"/>
                <a:gd name="connsiteX106" fmla="*/ 0 w 10000"/>
                <a:gd name="connsiteY106" fmla="*/ 9678 h 10000"/>
                <a:gd name="connsiteX107" fmla="*/ 252 w 10000"/>
                <a:gd name="connsiteY107" fmla="*/ 9662 h 10000"/>
                <a:gd name="connsiteX108" fmla="*/ 523 w 10000"/>
                <a:gd name="connsiteY108" fmla="*/ 9643 h 10000"/>
                <a:gd name="connsiteX109" fmla="*/ 775 w 10000"/>
                <a:gd name="connsiteY109" fmla="*/ 9616 h 10000"/>
                <a:gd name="connsiteX110" fmla="*/ 1047 w 10000"/>
                <a:gd name="connsiteY110" fmla="*/ 9593 h 10000"/>
                <a:gd name="connsiteX111" fmla="*/ 1279 w 10000"/>
                <a:gd name="connsiteY111" fmla="*/ 9574 h 10000"/>
                <a:gd name="connsiteX112" fmla="*/ 1550 w 10000"/>
                <a:gd name="connsiteY112" fmla="*/ 9559 h 10000"/>
                <a:gd name="connsiteX113" fmla="*/ 1841 w 10000"/>
                <a:gd name="connsiteY113" fmla="*/ 9547 h 10000"/>
                <a:gd name="connsiteX114" fmla="*/ 2132 w 10000"/>
                <a:gd name="connsiteY114" fmla="*/ 9547 h 10000"/>
                <a:gd name="connsiteX115" fmla="*/ 2345 w 10000"/>
                <a:gd name="connsiteY115" fmla="*/ 9547 h 10000"/>
                <a:gd name="connsiteX116" fmla="*/ 2558 w 10000"/>
                <a:gd name="connsiteY116" fmla="*/ 9547 h 10000"/>
                <a:gd name="connsiteX117" fmla="*/ 2752 w 10000"/>
                <a:gd name="connsiteY117" fmla="*/ 9543 h 10000"/>
                <a:gd name="connsiteX118" fmla="*/ 2965 w 10000"/>
                <a:gd name="connsiteY118" fmla="*/ 9536 h 10000"/>
                <a:gd name="connsiteX119" fmla="*/ 3159 w 10000"/>
                <a:gd name="connsiteY119" fmla="*/ 9532 h 10000"/>
                <a:gd name="connsiteX120" fmla="*/ 3333 w 10000"/>
                <a:gd name="connsiteY120" fmla="*/ 9520 h 10000"/>
                <a:gd name="connsiteX121" fmla="*/ 3527 w 10000"/>
                <a:gd name="connsiteY121" fmla="*/ 9505 h 10000"/>
                <a:gd name="connsiteX122" fmla="*/ 3702 w 10000"/>
                <a:gd name="connsiteY122" fmla="*/ 9486 h 10000"/>
                <a:gd name="connsiteX123" fmla="*/ 3721 w 10000"/>
                <a:gd name="connsiteY123" fmla="*/ 9317 h 10000"/>
                <a:gd name="connsiteX124" fmla="*/ 3779 w 10000"/>
                <a:gd name="connsiteY124" fmla="*/ 9148 h 10000"/>
                <a:gd name="connsiteX125" fmla="*/ 3857 w 10000"/>
                <a:gd name="connsiteY125" fmla="*/ 8979 h 10000"/>
                <a:gd name="connsiteX126" fmla="*/ 3915 w 10000"/>
                <a:gd name="connsiteY126" fmla="*/ 8810 h 10000"/>
                <a:gd name="connsiteX127" fmla="*/ 3895 w 10000"/>
                <a:gd name="connsiteY127" fmla="*/ 8565 h 10000"/>
                <a:gd name="connsiteX128" fmla="*/ 3895 w 10000"/>
                <a:gd name="connsiteY128" fmla="*/ 8319 h 10000"/>
                <a:gd name="connsiteX129" fmla="*/ 3895 w 10000"/>
                <a:gd name="connsiteY129" fmla="*/ 8070 h 10000"/>
                <a:gd name="connsiteX130" fmla="*/ 3915 w 10000"/>
                <a:gd name="connsiteY130" fmla="*/ 7824 h 10000"/>
                <a:gd name="connsiteX131" fmla="*/ 3915 w 10000"/>
                <a:gd name="connsiteY131" fmla="*/ 7629 h 10000"/>
                <a:gd name="connsiteX132" fmla="*/ 3876 w 10000"/>
                <a:gd name="connsiteY132" fmla="*/ 7429 h 10000"/>
                <a:gd name="connsiteX133" fmla="*/ 3857 w 10000"/>
                <a:gd name="connsiteY133" fmla="*/ 7241 h 10000"/>
                <a:gd name="connsiteX134" fmla="*/ 3915 w 10000"/>
                <a:gd name="connsiteY134" fmla="*/ 7053 h 10000"/>
                <a:gd name="connsiteX135" fmla="*/ 4128 w 10000"/>
                <a:gd name="connsiteY135" fmla="*/ 6853 h 10000"/>
                <a:gd name="connsiteX136" fmla="*/ 4167 w 10000"/>
                <a:gd name="connsiteY136" fmla="*/ 6642 h 10000"/>
                <a:gd name="connsiteX137" fmla="*/ 4147 w 10000"/>
                <a:gd name="connsiteY137" fmla="*/ 6427 h 10000"/>
                <a:gd name="connsiteX138" fmla="*/ 4147 w 10000"/>
                <a:gd name="connsiteY138" fmla="*/ 6213 h 10000"/>
                <a:gd name="connsiteX139" fmla="*/ 4167 w 10000"/>
                <a:gd name="connsiteY139" fmla="*/ 6136 h 10000"/>
                <a:gd name="connsiteX140" fmla="*/ 4186 w 10000"/>
                <a:gd name="connsiteY140" fmla="*/ 6063 h 10000"/>
                <a:gd name="connsiteX141" fmla="*/ 4186 w 10000"/>
                <a:gd name="connsiteY141" fmla="*/ 5990 h 10000"/>
                <a:gd name="connsiteX142" fmla="*/ 4128 w 10000"/>
                <a:gd name="connsiteY142" fmla="*/ 5921 h 10000"/>
                <a:gd name="connsiteX143" fmla="*/ 4109 w 10000"/>
                <a:gd name="connsiteY143" fmla="*/ 5748 h 10000"/>
                <a:gd name="connsiteX144" fmla="*/ 4147 w 10000"/>
                <a:gd name="connsiteY144" fmla="*/ 5737 h 10000"/>
                <a:gd name="connsiteX145" fmla="*/ 4147 w 10000"/>
                <a:gd name="connsiteY145" fmla="*/ 5560 h 10000"/>
                <a:gd name="connsiteX146" fmla="*/ 4186 w 10000"/>
                <a:gd name="connsiteY146" fmla="*/ 5380 h 10000"/>
                <a:gd name="connsiteX147" fmla="*/ 4205 w 10000"/>
                <a:gd name="connsiteY147" fmla="*/ 5203 h 10000"/>
                <a:gd name="connsiteX148" fmla="*/ 4167 w 10000"/>
                <a:gd name="connsiteY148" fmla="*/ 5012 h 10000"/>
                <a:gd name="connsiteX149" fmla="*/ 4264 w 10000"/>
                <a:gd name="connsiteY149" fmla="*/ 4985 h 10000"/>
                <a:gd name="connsiteX150" fmla="*/ 4205 w 10000"/>
                <a:gd name="connsiteY150" fmla="*/ 4624 h 10000"/>
                <a:gd name="connsiteX151" fmla="*/ 4283 w 10000"/>
                <a:gd name="connsiteY151" fmla="*/ 4540 h 10000"/>
                <a:gd name="connsiteX152" fmla="*/ 4302 w 10000"/>
                <a:gd name="connsiteY152" fmla="*/ 4455 h 10000"/>
                <a:gd name="connsiteX153" fmla="*/ 4322 w 10000"/>
                <a:gd name="connsiteY153" fmla="*/ 4367 h 10000"/>
                <a:gd name="connsiteX154" fmla="*/ 4360 w 10000"/>
                <a:gd name="connsiteY154" fmla="*/ 4279 h 10000"/>
                <a:gd name="connsiteX155" fmla="*/ 4419 w 10000"/>
                <a:gd name="connsiteY155" fmla="*/ 4225 h 10000"/>
                <a:gd name="connsiteX156" fmla="*/ 4399 w 10000"/>
                <a:gd name="connsiteY156" fmla="*/ 4179 h 10000"/>
                <a:gd name="connsiteX157" fmla="*/ 4360 w 10000"/>
                <a:gd name="connsiteY157" fmla="*/ 4125 h 10000"/>
                <a:gd name="connsiteX158" fmla="*/ 4399 w 10000"/>
                <a:gd name="connsiteY158" fmla="*/ 4079 h 10000"/>
                <a:gd name="connsiteX159" fmla="*/ 4477 w 10000"/>
                <a:gd name="connsiteY159" fmla="*/ 3995 h 10000"/>
                <a:gd name="connsiteX160" fmla="*/ 4477 w 10000"/>
                <a:gd name="connsiteY160" fmla="*/ 3914 h 10000"/>
                <a:gd name="connsiteX161" fmla="*/ 4457 w 10000"/>
                <a:gd name="connsiteY161" fmla="*/ 3830 h 10000"/>
                <a:gd name="connsiteX162" fmla="*/ 4438 w 10000"/>
                <a:gd name="connsiteY162" fmla="*/ 3745 h 10000"/>
                <a:gd name="connsiteX163" fmla="*/ 4341 w 10000"/>
                <a:gd name="connsiteY163" fmla="*/ 3741 h 10000"/>
                <a:gd name="connsiteX164" fmla="*/ 4360 w 10000"/>
                <a:gd name="connsiteY164" fmla="*/ 3676 h 10000"/>
                <a:gd name="connsiteX165" fmla="*/ 4438 w 10000"/>
                <a:gd name="connsiteY165" fmla="*/ 3611 h 10000"/>
                <a:gd name="connsiteX166" fmla="*/ 4457 w 10000"/>
                <a:gd name="connsiteY166" fmla="*/ 3546 h 10000"/>
                <a:gd name="connsiteX167" fmla="*/ 4438 w 10000"/>
                <a:gd name="connsiteY167" fmla="*/ 3477 h 10000"/>
                <a:gd name="connsiteX168" fmla="*/ 4399 w 10000"/>
                <a:gd name="connsiteY168" fmla="*/ 3477 h 10000"/>
                <a:gd name="connsiteX169" fmla="*/ 4419 w 10000"/>
                <a:gd name="connsiteY169" fmla="*/ 3411 h 10000"/>
                <a:gd name="connsiteX170" fmla="*/ 4399 w 10000"/>
                <a:gd name="connsiteY170" fmla="*/ 3335 h 10000"/>
                <a:gd name="connsiteX171" fmla="*/ 4399 w 10000"/>
                <a:gd name="connsiteY171" fmla="*/ 3269 h 10000"/>
                <a:gd name="connsiteX172" fmla="*/ 4457 w 10000"/>
                <a:gd name="connsiteY172" fmla="*/ 3200 h 10000"/>
                <a:gd name="connsiteX173" fmla="*/ 4457 w 10000"/>
                <a:gd name="connsiteY173" fmla="*/ 3062 h 10000"/>
                <a:gd name="connsiteX174" fmla="*/ 4457 w 10000"/>
                <a:gd name="connsiteY174" fmla="*/ 2928 h 10000"/>
                <a:gd name="connsiteX175" fmla="*/ 4516 w 10000"/>
                <a:gd name="connsiteY175" fmla="*/ 2794 h 10000"/>
                <a:gd name="connsiteX176" fmla="*/ 4651 w 10000"/>
                <a:gd name="connsiteY176" fmla="*/ 2671 h 10000"/>
                <a:gd name="connsiteX177" fmla="*/ 4593 w 10000"/>
                <a:gd name="connsiteY177" fmla="*/ 2652 h 10000"/>
                <a:gd name="connsiteX178" fmla="*/ 4593 w 10000"/>
                <a:gd name="connsiteY178" fmla="*/ 2536 h 10000"/>
                <a:gd name="connsiteX179" fmla="*/ 4574 w 10000"/>
                <a:gd name="connsiteY179" fmla="*/ 2421 h 10000"/>
                <a:gd name="connsiteX180" fmla="*/ 4554 w 10000"/>
                <a:gd name="connsiteY180" fmla="*/ 2306 h 10000"/>
                <a:gd name="connsiteX181" fmla="*/ 4593 w 10000"/>
                <a:gd name="connsiteY181" fmla="*/ 2203 h 10000"/>
                <a:gd name="connsiteX182" fmla="*/ 4632 w 10000"/>
                <a:gd name="connsiteY182" fmla="*/ 2018 h 10000"/>
                <a:gd name="connsiteX183" fmla="*/ 4729 w 10000"/>
                <a:gd name="connsiteY183" fmla="*/ 1838 h 10000"/>
                <a:gd name="connsiteX184" fmla="*/ 4787 w 10000"/>
                <a:gd name="connsiteY184" fmla="*/ 1654 h 10000"/>
                <a:gd name="connsiteX185" fmla="*/ 4748 w 10000"/>
                <a:gd name="connsiteY185" fmla="*/ 1466 h 10000"/>
                <a:gd name="connsiteX186" fmla="*/ 4767 w 10000"/>
                <a:gd name="connsiteY186" fmla="*/ 1378 h 10000"/>
                <a:gd name="connsiteX187" fmla="*/ 4767 w 10000"/>
                <a:gd name="connsiteY187" fmla="*/ 1282 h 10000"/>
                <a:gd name="connsiteX188" fmla="*/ 4767 w 10000"/>
                <a:gd name="connsiteY188" fmla="*/ 1193 h 10000"/>
                <a:gd name="connsiteX189" fmla="*/ 4748 w 10000"/>
                <a:gd name="connsiteY189" fmla="*/ 1101 h 10000"/>
                <a:gd name="connsiteX190" fmla="*/ 4651 w 10000"/>
                <a:gd name="connsiteY190" fmla="*/ 1128 h 10000"/>
                <a:gd name="connsiteX191" fmla="*/ 4651 w 10000"/>
                <a:gd name="connsiteY191" fmla="*/ 1067 h 10000"/>
                <a:gd name="connsiteX192" fmla="*/ 4632 w 10000"/>
                <a:gd name="connsiteY192" fmla="*/ 1002 h 10000"/>
                <a:gd name="connsiteX193" fmla="*/ 4632 w 10000"/>
                <a:gd name="connsiteY193" fmla="*/ 940 h 10000"/>
                <a:gd name="connsiteX194" fmla="*/ 4651 w 10000"/>
                <a:gd name="connsiteY194" fmla="*/ 879 h 10000"/>
                <a:gd name="connsiteX195" fmla="*/ 4593 w 10000"/>
                <a:gd name="connsiteY195" fmla="*/ 798 h 10000"/>
                <a:gd name="connsiteX196" fmla="*/ 4593 w 10000"/>
                <a:gd name="connsiteY196" fmla="*/ 714 h 10000"/>
                <a:gd name="connsiteX197" fmla="*/ 4574 w 10000"/>
                <a:gd name="connsiteY197" fmla="*/ 629 h 10000"/>
                <a:gd name="connsiteX198" fmla="*/ 4574 w 10000"/>
                <a:gd name="connsiteY198" fmla="*/ 553 h 10000"/>
                <a:gd name="connsiteX199" fmla="*/ 4516 w 10000"/>
                <a:gd name="connsiteY199" fmla="*/ 361 h 10000"/>
                <a:gd name="connsiteX200" fmla="*/ 4457 w 10000"/>
                <a:gd name="connsiteY200" fmla="*/ 342 h 10000"/>
                <a:gd name="connsiteX201" fmla="*/ 4341 w 10000"/>
                <a:gd name="connsiteY201" fmla="*/ 330 h 10000"/>
                <a:gd name="connsiteX202" fmla="*/ 4264 w 10000"/>
                <a:gd name="connsiteY202" fmla="*/ 318 h 10000"/>
                <a:gd name="connsiteX203" fmla="*/ 4147 w 10000"/>
                <a:gd name="connsiteY203" fmla="*/ 315 h 10000"/>
                <a:gd name="connsiteX204" fmla="*/ 4070 w 10000"/>
                <a:gd name="connsiteY204" fmla="*/ 318 h 10000"/>
                <a:gd name="connsiteX205" fmla="*/ 4012 w 10000"/>
                <a:gd name="connsiteY205" fmla="*/ 326 h 10000"/>
                <a:gd name="connsiteX206" fmla="*/ 3934 w 10000"/>
                <a:gd name="connsiteY206" fmla="*/ 326 h 10000"/>
                <a:gd name="connsiteX207" fmla="*/ 3876 w 10000"/>
                <a:gd name="connsiteY207" fmla="*/ 318 h 10000"/>
                <a:gd name="connsiteX208" fmla="*/ 3895 w 10000"/>
                <a:gd name="connsiteY208" fmla="*/ 303 h 10000"/>
                <a:gd name="connsiteX209" fmla="*/ 3934 w 10000"/>
                <a:gd name="connsiteY209" fmla="*/ 295 h 10000"/>
                <a:gd name="connsiteX210" fmla="*/ 3992 w 10000"/>
                <a:gd name="connsiteY210" fmla="*/ 284 h 10000"/>
                <a:gd name="connsiteX211" fmla="*/ 3973 w 10000"/>
                <a:gd name="connsiteY211" fmla="*/ 269 h 10000"/>
                <a:gd name="connsiteX212" fmla="*/ 4147 w 10000"/>
                <a:gd name="connsiteY212" fmla="*/ 253 h 10000"/>
                <a:gd name="connsiteX213" fmla="*/ 4322 w 10000"/>
                <a:gd name="connsiteY213" fmla="*/ 226 h 10000"/>
                <a:gd name="connsiteX214" fmla="*/ 4477 w 10000"/>
                <a:gd name="connsiteY214" fmla="*/ 200 h 10000"/>
                <a:gd name="connsiteX215" fmla="*/ 4612 w 10000"/>
                <a:gd name="connsiteY215" fmla="*/ 161 h 10000"/>
                <a:gd name="connsiteX216" fmla="*/ 4651 w 10000"/>
                <a:gd name="connsiteY216" fmla="*/ 119 h 10000"/>
                <a:gd name="connsiteX217" fmla="*/ 4709 w 10000"/>
                <a:gd name="connsiteY217" fmla="*/ 84 h 10000"/>
                <a:gd name="connsiteX218" fmla="*/ 4709 w 10000"/>
                <a:gd name="connsiteY218" fmla="*/ 42 h 10000"/>
                <a:gd name="connsiteX219" fmla="*/ 4729 w 10000"/>
                <a:gd name="connsiteY219" fmla="*/ 0 h 10000"/>
                <a:gd name="connsiteX220" fmla="*/ 4787 w 10000"/>
                <a:gd name="connsiteY220" fmla="*/ 73 h 10000"/>
                <a:gd name="connsiteX221" fmla="*/ 4864 w 10000"/>
                <a:gd name="connsiteY221" fmla="*/ 153 h 10000"/>
                <a:gd name="connsiteX222" fmla="*/ 4884 w 10000"/>
                <a:gd name="connsiteY222" fmla="*/ 230 h 10000"/>
                <a:gd name="connsiteX223" fmla="*/ 4845 w 10000"/>
                <a:gd name="connsiteY223"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3663 w 10000"/>
                <a:gd name="connsiteY97" fmla="*/ 10000 h 10000"/>
                <a:gd name="connsiteX98" fmla="*/ 3430 w 10000"/>
                <a:gd name="connsiteY98" fmla="*/ 9988 h 10000"/>
                <a:gd name="connsiteX99" fmla="*/ 2849 w 10000"/>
                <a:gd name="connsiteY99" fmla="*/ 9919 h 10000"/>
                <a:gd name="connsiteX100" fmla="*/ 2442 w 10000"/>
                <a:gd name="connsiteY100" fmla="*/ 9877 h 10000"/>
                <a:gd name="connsiteX101" fmla="*/ 2074 w 10000"/>
                <a:gd name="connsiteY101" fmla="*/ 9835 h 10000"/>
                <a:gd name="connsiteX102" fmla="*/ 1647 w 10000"/>
                <a:gd name="connsiteY102" fmla="*/ 9800 h 10000"/>
                <a:gd name="connsiteX103" fmla="*/ 814 w 10000"/>
                <a:gd name="connsiteY103" fmla="*/ 9735 h 10000"/>
                <a:gd name="connsiteX104" fmla="*/ 426 w 10000"/>
                <a:gd name="connsiteY104" fmla="*/ 9705 h 10000"/>
                <a:gd name="connsiteX105" fmla="*/ 0 w 10000"/>
                <a:gd name="connsiteY105" fmla="*/ 9678 h 10000"/>
                <a:gd name="connsiteX106" fmla="*/ 252 w 10000"/>
                <a:gd name="connsiteY106" fmla="*/ 9662 h 10000"/>
                <a:gd name="connsiteX107" fmla="*/ 523 w 10000"/>
                <a:gd name="connsiteY107" fmla="*/ 9643 h 10000"/>
                <a:gd name="connsiteX108" fmla="*/ 775 w 10000"/>
                <a:gd name="connsiteY108" fmla="*/ 9616 h 10000"/>
                <a:gd name="connsiteX109" fmla="*/ 1047 w 10000"/>
                <a:gd name="connsiteY109" fmla="*/ 9593 h 10000"/>
                <a:gd name="connsiteX110" fmla="*/ 1279 w 10000"/>
                <a:gd name="connsiteY110" fmla="*/ 9574 h 10000"/>
                <a:gd name="connsiteX111" fmla="*/ 1550 w 10000"/>
                <a:gd name="connsiteY111" fmla="*/ 9559 h 10000"/>
                <a:gd name="connsiteX112" fmla="*/ 1841 w 10000"/>
                <a:gd name="connsiteY112" fmla="*/ 9547 h 10000"/>
                <a:gd name="connsiteX113" fmla="*/ 2132 w 10000"/>
                <a:gd name="connsiteY113" fmla="*/ 9547 h 10000"/>
                <a:gd name="connsiteX114" fmla="*/ 2345 w 10000"/>
                <a:gd name="connsiteY114" fmla="*/ 9547 h 10000"/>
                <a:gd name="connsiteX115" fmla="*/ 2558 w 10000"/>
                <a:gd name="connsiteY115" fmla="*/ 9547 h 10000"/>
                <a:gd name="connsiteX116" fmla="*/ 2752 w 10000"/>
                <a:gd name="connsiteY116" fmla="*/ 9543 h 10000"/>
                <a:gd name="connsiteX117" fmla="*/ 2965 w 10000"/>
                <a:gd name="connsiteY117" fmla="*/ 9536 h 10000"/>
                <a:gd name="connsiteX118" fmla="*/ 3159 w 10000"/>
                <a:gd name="connsiteY118" fmla="*/ 9532 h 10000"/>
                <a:gd name="connsiteX119" fmla="*/ 3333 w 10000"/>
                <a:gd name="connsiteY119" fmla="*/ 9520 h 10000"/>
                <a:gd name="connsiteX120" fmla="*/ 3527 w 10000"/>
                <a:gd name="connsiteY120" fmla="*/ 9505 h 10000"/>
                <a:gd name="connsiteX121" fmla="*/ 3702 w 10000"/>
                <a:gd name="connsiteY121" fmla="*/ 9486 h 10000"/>
                <a:gd name="connsiteX122" fmla="*/ 3721 w 10000"/>
                <a:gd name="connsiteY122" fmla="*/ 9317 h 10000"/>
                <a:gd name="connsiteX123" fmla="*/ 3779 w 10000"/>
                <a:gd name="connsiteY123" fmla="*/ 9148 h 10000"/>
                <a:gd name="connsiteX124" fmla="*/ 3857 w 10000"/>
                <a:gd name="connsiteY124" fmla="*/ 8979 h 10000"/>
                <a:gd name="connsiteX125" fmla="*/ 3915 w 10000"/>
                <a:gd name="connsiteY125" fmla="*/ 8810 h 10000"/>
                <a:gd name="connsiteX126" fmla="*/ 3895 w 10000"/>
                <a:gd name="connsiteY126" fmla="*/ 8565 h 10000"/>
                <a:gd name="connsiteX127" fmla="*/ 3895 w 10000"/>
                <a:gd name="connsiteY127" fmla="*/ 8319 h 10000"/>
                <a:gd name="connsiteX128" fmla="*/ 3895 w 10000"/>
                <a:gd name="connsiteY128" fmla="*/ 8070 h 10000"/>
                <a:gd name="connsiteX129" fmla="*/ 3915 w 10000"/>
                <a:gd name="connsiteY129" fmla="*/ 7824 h 10000"/>
                <a:gd name="connsiteX130" fmla="*/ 3915 w 10000"/>
                <a:gd name="connsiteY130" fmla="*/ 7629 h 10000"/>
                <a:gd name="connsiteX131" fmla="*/ 3876 w 10000"/>
                <a:gd name="connsiteY131" fmla="*/ 7429 h 10000"/>
                <a:gd name="connsiteX132" fmla="*/ 3857 w 10000"/>
                <a:gd name="connsiteY132" fmla="*/ 7241 h 10000"/>
                <a:gd name="connsiteX133" fmla="*/ 3915 w 10000"/>
                <a:gd name="connsiteY133" fmla="*/ 7053 h 10000"/>
                <a:gd name="connsiteX134" fmla="*/ 4128 w 10000"/>
                <a:gd name="connsiteY134" fmla="*/ 6853 h 10000"/>
                <a:gd name="connsiteX135" fmla="*/ 4167 w 10000"/>
                <a:gd name="connsiteY135" fmla="*/ 6642 h 10000"/>
                <a:gd name="connsiteX136" fmla="*/ 4147 w 10000"/>
                <a:gd name="connsiteY136" fmla="*/ 6427 h 10000"/>
                <a:gd name="connsiteX137" fmla="*/ 4147 w 10000"/>
                <a:gd name="connsiteY137" fmla="*/ 6213 h 10000"/>
                <a:gd name="connsiteX138" fmla="*/ 4167 w 10000"/>
                <a:gd name="connsiteY138" fmla="*/ 6136 h 10000"/>
                <a:gd name="connsiteX139" fmla="*/ 4186 w 10000"/>
                <a:gd name="connsiteY139" fmla="*/ 6063 h 10000"/>
                <a:gd name="connsiteX140" fmla="*/ 4186 w 10000"/>
                <a:gd name="connsiteY140" fmla="*/ 5990 h 10000"/>
                <a:gd name="connsiteX141" fmla="*/ 4128 w 10000"/>
                <a:gd name="connsiteY141" fmla="*/ 5921 h 10000"/>
                <a:gd name="connsiteX142" fmla="*/ 4109 w 10000"/>
                <a:gd name="connsiteY142" fmla="*/ 5748 h 10000"/>
                <a:gd name="connsiteX143" fmla="*/ 4147 w 10000"/>
                <a:gd name="connsiteY143" fmla="*/ 5737 h 10000"/>
                <a:gd name="connsiteX144" fmla="*/ 4147 w 10000"/>
                <a:gd name="connsiteY144" fmla="*/ 5560 h 10000"/>
                <a:gd name="connsiteX145" fmla="*/ 4186 w 10000"/>
                <a:gd name="connsiteY145" fmla="*/ 5380 h 10000"/>
                <a:gd name="connsiteX146" fmla="*/ 4205 w 10000"/>
                <a:gd name="connsiteY146" fmla="*/ 5203 h 10000"/>
                <a:gd name="connsiteX147" fmla="*/ 4167 w 10000"/>
                <a:gd name="connsiteY147" fmla="*/ 5012 h 10000"/>
                <a:gd name="connsiteX148" fmla="*/ 4264 w 10000"/>
                <a:gd name="connsiteY148" fmla="*/ 4985 h 10000"/>
                <a:gd name="connsiteX149" fmla="*/ 4205 w 10000"/>
                <a:gd name="connsiteY149" fmla="*/ 4624 h 10000"/>
                <a:gd name="connsiteX150" fmla="*/ 4283 w 10000"/>
                <a:gd name="connsiteY150" fmla="*/ 4540 h 10000"/>
                <a:gd name="connsiteX151" fmla="*/ 4302 w 10000"/>
                <a:gd name="connsiteY151" fmla="*/ 4455 h 10000"/>
                <a:gd name="connsiteX152" fmla="*/ 4322 w 10000"/>
                <a:gd name="connsiteY152" fmla="*/ 4367 h 10000"/>
                <a:gd name="connsiteX153" fmla="*/ 4360 w 10000"/>
                <a:gd name="connsiteY153" fmla="*/ 4279 h 10000"/>
                <a:gd name="connsiteX154" fmla="*/ 4419 w 10000"/>
                <a:gd name="connsiteY154" fmla="*/ 4225 h 10000"/>
                <a:gd name="connsiteX155" fmla="*/ 4399 w 10000"/>
                <a:gd name="connsiteY155" fmla="*/ 4179 h 10000"/>
                <a:gd name="connsiteX156" fmla="*/ 4360 w 10000"/>
                <a:gd name="connsiteY156" fmla="*/ 4125 h 10000"/>
                <a:gd name="connsiteX157" fmla="*/ 4399 w 10000"/>
                <a:gd name="connsiteY157" fmla="*/ 4079 h 10000"/>
                <a:gd name="connsiteX158" fmla="*/ 4477 w 10000"/>
                <a:gd name="connsiteY158" fmla="*/ 3995 h 10000"/>
                <a:gd name="connsiteX159" fmla="*/ 4477 w 10000"/>
                <a:gd name="connsiteY159" fmla="*/ 3914 h 10000"/>
                <a:gd name="connsiteX160" fmla="*/ 4457 w 10000"/>
                <a:gd name="connsiteY160" fmla="*/ 3830 h 10000"/>
                <a:gd name="connsiteX161" fmla="*/ 4438 w 10000"/>
                <a:gd name="connsiteY161" fmla="*/ 3745 h 10000"/>
                <a:gd name="connsiteX162" fmla="*/ 4341 w 10000"/>
                <a:gd name="connsiteY162" fmla="*/ 3741 h 10000"/>
                <a:gd name="connsiteX163" fmla="*/ 4360 w 10000"/>
                <a:gd name="connsiteY163" fmla="*/ 3676 h 10000"/>
                <a:gd name="connsiteX164" fmla="*/ 4438 w 10000"/>
                <a:gd name="connsiteY164" fmla="*/ 3611 h 10000"/>
                <a:gd name="connsiteX165" fmla="*/ 4457 w 10000"/>
                <a:gd name="connsiteY165" fmla="*/ 3546 h 10000"/>
                <a:gd name="connsiteX166" fmla="*/ 4438 w 10000"/>
                <a:gd name="connsiteY166" fmla="*/ 3477 h 10000"/>
                <a:gd name="connsiteX167" fmla="*/ 4399 w 10000"/>
                <a:gd name="connsiteY167" fmla="*/ 3477 h 10000"/>
                <a:gd name="connsiteX168" fmla="*/ 4419 w 10000"/>
                <a:gd name="connsiteY168" fmla="*/ 3411 h 10000"/>
                <a:gd name="connsiteX169" fmla="*/ 4399 w 10000"/>
                <a:gd name="connsiteY169" fmla="*/ 3335 h 10000"/>
                <a:gd name="connsiteX170" fmla="*/ 4399 w 10000"/>
                <a:gd name="connsiteY170" fmla="*/ 3269 h 10000"/>
                <a:gd name="connsiteX171" fmla="*/ 4457 w 10000"/>
                <a:gd name="connsiteY171" fmla="*/ 3200 h 10000"/>
                <a:gd name="connsiteX172" fmla="*/ 4457 w 10000"/>
                <a:gd name="connsiteY172" fmla="*/ 3062 h 10000"/>
                <a:gd name="connsiteX173" fmla="*/ 4457 w 10000"/>
                <a:gd name="connsiteY173" fmla="*/ 2928 h 10000"/>
                <a:gd name="connsiteX174" fmla="*/ 4516 w 10000"/>
                <a:gd name="connsiteY174" fmla="*/ 2794 h 10000"/>
                <a:gd name="connsiteX175" fmla="*/ 4651 w 10000"/>
                <a:gd name="connsiteY175" fmla="*/ 2671 h 10000"/>
                <a:gd name="connsiteX176" fmla="*/ 4593 w 10000"/>
                <a:gd name="connsiteY176" fmla="*/ 2652 h 10000"/>
                <a:gd name="connsiteX177" fmla="*/ 4593 w 10000"/>
                <a:gd name="connsiteY177" fmla="*/ 2536 h 10000"/>
                <a:gd name="connsiteX178" fmla="*/ 4574 w 10000"/>
                <a:gd name="connsiteY178" fmla="*/ 2421 h 10000"/>
                <a:gd name="connsiteX179" fmla="*/ 4554 w 10000"/>
                <a:gd name="connsiteY179" fmla="*/ 2306 h 10000"/>
                <a:gd name="connsiteX180" fmla="*/ 4593 w 10000"/>
                <a:gd name="connsiteY180" fmla="*/ 2203 h 10000"/>
                <a:gd name="connsiteX181" fmla="*/ 4632 w 10000"/>
                <a:gd name="connsiteY181" fmla="*/ 2018 h 10000"/>
                <a:gd name="connsiteX182" fmla="*/ 4729 w 10000"/>
                <a:gd name="connsiteY182" fmla="*/ 1838 h 10000"/>
                <a:gd name="connsiteX183" fmla="*/ 4787 w 10000"/>
                <a:gd name="connsiteY183" fmla="*/ 1654 h 10000"/>
                <a:gd name="connsiteX184" fmla="*/ 4748 w 10000"/>
                <a:gd name="connsiteY184" fmla="*/ 1466 h 10000"/>
                <a:gd name="connsiteX185" fmla="*/ 4767 w 10000"/>
                <a:gd name="connsiteY185" fmla="*/ 1378 h 10000"/>
                <a:gd name="connsiteX186" fmla="*/ 4767 w 10000"/>
                <a:gd name="connsiteY186" fmla="*/ 1282 h 10000"/>
                <a:gd name="connsiteX187" fmla="*/ 4767 w 10000"/>
                <a:gd name="connsiteY187" fmla="*/ 1193 h 10000"/>
                <a:gd name="connsiteX188" fmla="*/ 4748 w 10000"/>
                <a:gd name="connsiteY188" fmla="*/ 1101 h 10000"/>
                <a:gd name="connsiteX189" fmla="*/ 4651 w 10000"/>
                <a:gd name="connsiteY189" fmla="*/ 1128 h 10000"/>
                <a:gd name="connsiteX190" fmla="*/ 4651 w 10000"/>
                <a:gd name="connsiteY190" fmla="*/ 1067 h 10000"/>
                <a:gd name="connsiteX191" fmla="*/ 4632 w 10000"/>
                <a:gd name="connsiteY191" fmla="*/ 1002 h 10000"/>
                <a:gd name="connsiteX192" fmla="*/ 4632 w 10000"/>
                <a:gd name="connsiteY192" fmla="*/ 940 h 10000"/>
                <a:gd name="connsiteX193" fmla="*/ 4651 w 10000"/>
                <a:gd name="connsiteY193" fmla="*/ 879 h 10000"/>
                <a:gd name="connsiteX194" fmla="*/ 4593 w 10000"/>
                <a:gd name="connsiteY194" fmla="*/ 798 h 10000"/>
                <a:gd name="connsiteX195" fmla="*/ 4593 w 10000"/>
                <a:gd name="connsiteY195" fmla="*/ 714 h 10000"/>
                <a:gd name="connsiteX196" fmla="*/ 4574 w 10000"/>
                <a:gd name="connsiteY196" fmla="*/ 629 h 10000"/>
                <a:gd name="connsiteX197" fmla="*/ 4574 w 10000"/>
                <a:gd name="connsiteY197" fmla="*/ 553 h 10000"/>
                <a:gd name="connsiteX198" fmla="*/ 4516 w 10000"/>
                <a:gd name="connsiteY198" fmla="*/ 361 h 10000"/>
                <a:gd name="connsiteX199" fmla="*/ 4457 w 10000"/>
                <a:gd name="connsiteY199" fmla="*/ 342 h 10000"/>
                <a:gd name="connsiteX200" fmla="*/ 4341 w 10000"/>
                <a:gd name="connsiteY200" fmla="*/ 330 h 10000"/>
                <a:gd name="connsiteX201" fmla="*/ 4264 w 10000"/>
                <a:gd name="connsiteY201" fmla="*/ 318 h 10000"/>
                <a:gd name="connsiteX202" fmla="*/ 4147 w 10000"/>
                <a:gd name="connsiteY202" fmla="*/ 315 h 10000"/>
                <a:gd name="connsiteX203" fmla="*/ 4070 w 10000"/>
                <a:gd name="connsiteY203" fmla="*/ 318 h 10000"/>
                <a:gd name="connsiteX204" fmla="*/ 4012 w 10000"/>
                <a:gd name="connsiteY204" fmla="*/ 326 h 10000"/>
                <a:gd name="connsiteX205" fmla="*/ 3934 w 10000"/>
                <a:gd name="connsiteY205" fmla="*/ 326 h 10000"/>
                <a:gd name="connsiteX206" fmla="*/ 3876 w 10000"/>
                <a:gd name="connsiteY206" fmla="*/ 318 h 10000"/>
                <a:gd name="connsiteX207" fmla="*/ 3895 w 10000"/>
                <a:gd name="connsiteY207" fmla="*/ 303 h 10000"/>
                <a:gd name="connsiteX208" fmla="*/ 3934 w 10000"/>
                <a:gd name="connsiteY208" fmla="*/ 295 h 10000"/>
                <a:gd name="connsiteX209" fmla="*/ 3992 w 10000"/>
                <a:gd name="connsiteY209" fmla="*/ 284 h 10000"/>
                <a:gd name="connsiteX210" fmla="*/ 3973 w 10000"/>
                <a:gd name="connsiteY210" fmla="*/ 269 h 10000"/>
                <a:gd name="connsiteX211" fmla="*/ 4147 w 10000"/>
                <a:gd name="connsiteY211" fmla="*/ 253 h 10000"/>
                <a:gd name="connsiteX212" fmla="*/ 4322 w 10000"/>
                <a:gd name="connsiteY212" fmla="*/ 226 h 10000"/>
                <a:gd name="connsiteX213" fmla="*/ 4477 w 10000"/>
                <a:gd name="connsiteY213" fmla="*/ 200 h 10000"/>
                <a:gd name="connsiteX214" fmla="*/ 4612 w 10000"/>
                <a:gd name="connsiteY214" fmla="*/ 161 h 10000"/>
                <a:gd name="connsiteX215" fmla="*/ 4651 w 10000"/>
                <a:gd name="connsiteY215" fmla="*/ 119 h 10000"/>
                <a:gd name="connsiteX216" fmla="*/ 4709 w 10000"/>
                <a:gd name="connsiteY216" fmla="*/ 84 h 10000"/>
                <a:gd name="connsiteX217" fmla="*/ 4709 w 10000"/>
                <a:gd name="connsiteY217" fmla="*/ 42 h 10000"/>
                <a:gd name="connsiteX218" fmla="*/ 4729 w 10000"/>
                <a:gd name="connsiteY218" fmla="*/ 0 h 10000"/>
                <a:gd name="connsiteX219" fmla="*/ 4787 w 10000"/>
                <a:gd name="connsiteY219" fmla="*/ 73 h 10000"/>
                <a:gd name="connsiteX220" fmla="*/ 4864 w 10000"/>
                <a:gd name="connsiteY220" fmla="*/ 153 h 10000"/>
                <a:gd name="connsiteX221" fmla="*/ 4884 w 10000"/>
                <a:gd name="connsiteY221" fmla="*/ 230 h 10000"/>
                <a:gd name="connsiteX222" fmla="*/ 4845 w 10000"/>
                <a:gd name="connsiteY222" fmla="*/ 315 h 10000"/>
                <a:gd name="connsiteX0" fmla="*/ 4845 w 10000"/>
                <a:gd name="connsiteY0" fmla="*/ 315 h 10000"/>
                <a:gd name="connsiteX1" fmla="*/ 4942 w 10000"/>
                <a:gd name="connsiteY1" fmla="*/ 541 h 10000"/>
                <a:gd name="connsiteX2" fmla="*/ 5019 w 10000"/>
                <a:gd name="connsiteY2" fmla="*/ 779 h 10000"/>
                <a:gd name="connsiteX3" fmla="*/ 5058 w 10000"/>
                <a:gd name="connsiteY3" fmla="*/ 1009 h 10000"/>
                <a:gd name="connsiteX4" fmla="*/ 5097 w 10000"/>
                <a:gd name="connsiteY4" fmla="*/ 1239 h 10000"/>
                <a:gd name="connsiteX5" fmla="*/ 5233 w 10000"/>
                <a:gd name="connsiteY5" fmla="*/ 1462 h 10000"/>
                <a:gd name="connsiteX6" fmla="*/ 5310 w 10000"/>
                <a:gd name="connsiteY6" fmla="*/ 1692 h 10000"/>
                <a:gd name="connsiteX7" fmla="*/ 5310 w 10000"/>
                <a:gd name="connsiteY7" fmla="*/ 1919 h 10000"/>
                <a:gd name="connsiteX8" fmla="*/ 5291 w 10000"/>
                <a:gd name="connsiteY8" fmla="*/ 2145 h 10000"/>
                <a:gd name="connsiteX9" fmla="*/ 5329 w 10000"/>
                <a:gd name="connsiteY9" fmla="*/ 2268 h 10000"/>
                <a:gd name="connsiteX10" fmla="*/ 5388 w 10000"/>
                <a:gd name="connsiteY10" fmla="*/ 2402 h 10000"/>
                <a:gd name="connsiteX11" fmla="*/ 5388 w 10000"/>
                <a:gd name="connsiteY11" fmla="*/ 2533 h 10000"/>
                <a:gd name="connsiteX12" fmla="*/ 5368 w 10000"/>
                <a:gd name="connsiteY12" fmla="*/ 2663 h 10000"/>
                <a:gd name="connsiteX13" fmla="*/ 5388 w 10000"/>
                <a:gd name="connsiteY13" fmla="*/ 2678 h 10000"/>
                <a:gd name="connsiteX14" fmla="*/ 5368 w 10000"/>
                <a:gd name="connsiteY14" fmla="*/ 2701 h 10000"/>
                <a:gd name="connsiteX15" fmla="*/ 5310 w 10000"/>
                <a:gd name="connsiteY15" fmla="*/ 2717 h 10000"/>
                <a:gd name="connsiteX16" fmla="*/ 5291 w 10000"/>
                <a:gd name="connsiteY16" fmla="*/ 2736 h 10000"/>
                <a:gd name="connsiteX17" fmla="*/ 5291 w 10000"/>
                <a:gd name="connsiteY17" fmla="*/ 2794 h 10000"/>
                <a:gd name="connsiteX18" fmla="*/ 5291 w 10000"/>
                <a:gd name="connsiteY18" fmla="*/ 2851 h 10000"/>
                <a:gd name="connsiteX19" fmla="*/ 5252 w 10000"/>
                <a:gd name="connsiteY19" fmla="*/ 2913 h 10000"/>
                <a:gd name="connsiteX20" fmla="*/ 5213 w 10000"/>
                <a:gd name="connsiteY20" fmla="*/ 2962 h 10000"/>
                <a:gd name="connsiteX21" fmla="*/ 5213 w 10000"/>
                <a:gd name="connsiteY21" fmla="*/ 3135 h 10000"/>
                <a:gd name="connsiteX22" fmla="*/ 5252 w 10000"/>
                <a:gd name="connsiteY22" fmla="*/ 3315 h 10000"/>
                <a:gd name="connsiteX23" fmla="*/ 5329 w 10000"/>
                <a:gd name="connsiteY23" fmla="*/ 3496 h 10000"/>
                <a:gd name="connsiteX24" fmla="*/ 5349 w 10000"/>
                <a:gd name="connsiteY24" fmla="*/ 3668 h 10000"/>
                <a:gd name="connsiteX25" fmla="*/ 5523 w 10000"/>
                <a:gd name="connsiteY25" fmla="*/ 3814 h 10000"/>
                <a:gd name="connsiteX26" fmla="*/ 5543 w 10000"/>
                <a:gd name="connsiteY26" fmla="*/ 3968 h 10000"/>
                <a:gd name="connsiteX27" fmla="*/ 5523 w 10000"/>
                <a:gd name="connsiteY27" fmla="*/ 4117 h 10000"/>
                <a:gd name="connsiteX28" fmla="*/ 5504 w 10000"/>
                <a:gd name="connsiteY28" fmla="*/ 4271 h 10000"/>
                <a:gd name="connsiteX29" fmla="*/ 5368 w 10000"/>
                <a:gd name="connsiteY29" fmla="*/ 4497 h 10000"/>
                <a:gd name="connsiteX30" fmla="*/ 5388 w 10000"/>
                <a:gd name="connsiteY30" fmla="*/ 4724 h 10000"/>
                <a:gd name="connsiteX31" fmla="*/ 5446 w 10000"/>
                <a:gd name="connsiteY31" fmla="*/ 4950 h 10000"/>
                <a:gd name="connsiteX32" fmla="*/ 5388 w 10000"/>
                <a:gd name="connsiteY32" fmla="*/ 5177 h 10000"/>
                <a:gd name="connsiteX33" fmla="*/ 5465 w 10000"/>
                <a:gd name="connsiteY33" fmla="*/ 5426 h 10000"/>
                <a:gd name="connsiteX34" fmla="*/ 5523 w 10000"/>
                <a:gd name="connsiteY34" fmla="*/ 5668 h 10000"/>
                <a:gd name="connsiteX35" fmla="*/ 5581 w 10000"/>
                <a:gd name="connsiteY35" fmla="*/ 5917 h 10000"/>
                <a:gd name="connsiteX36" fmla="*/ 5581 w 10000"/>
                <a:gd name="connsiteY36" fmla="*/ 6170 h 10000"/>
                <a:gd name="connsiteX37" fmla="*/ 5659 w 10000"/>
                <a:gd name="connsiteY37" fmla="*/ 6493 h 10000"/>
                <a:gd name="connsiteX38" fmla="*/ 5659 w 10000"/>
                <a:gd name="connsiteY38" fmla="*/ 6815 h 10000"/>
                <a:gd name="connsiteX39" fmla="*/ 5678 w 10000"/>
                <a:gd name="connsiteY39" fmla="*/ 7130 h 10000"/>
                <a:gd name="connsiteX40" fmla="*/ 5911 w 10000"/>
                <a:gd name="connsiteY40" fmla="*/ 7441 h 10000"/>
                <a:gd name="connsiteX41" fmla="*/ 5950 w 10000"/>
                <a:gd name="connsiteY41" fmla="*/ 7594 h 10000"/>
                <a:gd name="connsiteX42" fmla="*/ 6027 w 10000"/>
                <a:gd name="connsiteY42" fmla="*/ 7744 h 10000"/>
                <a:gd name="connsiteX43" fmla="*/ 6066 w 10000"/>
                <a:gd name="connsiteY43" fmla="*/ 7901 h 10000"/>
                <a:gd name="connsiteX44" fmla="*/ 5988 w 10000"/>
                <a:gd name="connsiteY44" fmla="*/ 8051 h 10000"/>
                <a:gd name="connsiteX45" fmla="*/ 5891 w 10000"/>
                <a:gd name="connsiteY45" fmla="*/ 8250 h 10000"/>
                <a:gd name="connsiteX46" fmla="*/ 5911 w 10000"/>
                <a:gd name="connsiteY46" fmla="*/ 8454 h 10000"/>
                <a:gd name="connsiteX47" fmla="*/ 6027 w 10000"/>
                <a:gd name="connsiteY47" fmla="*/ 8665 h 10000"/>
                <a:gd name="connsiteX48" fmla="*/ 6124 w 10000"/>
                <a:gd name="connsiteY48" fmla="*/ 8868 h 10000"/>
                <a:gd name="connsiteX49" fmla="*/ 6143 w 10000"/>
                <a:gd name="connsiteY49" fmla="*/ 9021 h 10000"/>
                <a:gd name="connsiteX50" fmla="*/ 6143 w 10000"/>
                <a:gd name="connsiteY50" fmla="*/ 9179 h 10000"/>
                <a:gd name="connsiteX51" fmla="*/ 6202 w 10000"/>
                <a:gd name="connsiteY51" fmla="*/ 9332 h 10000"/>
                <a:gd name="connsiteX52" fmla="*/ 6434 w 10000"/>
                <a:gd name="connsiteY52" fmla="*/ 9463 h 10000"/>
                <a:gd name="connsiteX53" fmla="*/ 6686 w 10000"/>
                <a:gd name="connsiteY53" fmla="*/ 9463 h 10000"/>
                <a:gd name="connsiteX54" fmla="*/ 6957 w 10000"/>
                <a:gd name="connsiteY54" fmla="*/ 9474 h 10000"/>
                <a:gd name="connsiteX55" fmla="*/ 7171 w 10000"/>
                <a:gd name="connsiteY55" fmla="*/ 9486 h 10000"/>
                <a:gd name="connsiteX56" fmla="*/ 7422 w 10000"/>
                <a:gd name="connsiteY56" fmla="*/ 9501 h 10000"/>
                <a:gd name="connsiteX57" fmla="*/ 7655 w 10000"/>
                <a:gd name="connsiteY57" fmla="*/ 9520 h 10000"/>
                <a:gd name="connsiteX58" fmla="*/ 7849 w 10000"/>
                <a:gd name="connsiteY58" fmla="*/ 9547 h 10000"/>
                <a:gd name="connsiteX59" fmla="*/ 8081 w 10000"/>
                <a:gd name="connsiteY59" fmla="*/ 9578 h 10000"/>
                <a:gd name="connsiteX60" fmla="*/ 8275 w 10000"/>
                <a:gd name="connsiteY60" fmla="*/ 9609 h 10000"/>
                <a:gd name="connsiteX61" fmla="*/ 8488 w 10000"/>
                <a:gd name="connsiteY61" fmla="*/ 9620 h 10000"/>
                <a:gd name="connsiteX62" fmla="*/ 8702 w 10000"/>
                <a:gd name="connsiteY62" fmla="*/ 9632 h 10000"/>
                <a:gd name="connsiteX63" fmla="*/ 8915 w 10000"/>
                <a:gd name="connsiteY63" fmla="*/ 9635 h 10000"/>
                <a:gd name="connsiteX64" fmla="*/ 9147 w 10000"/>
                <a:gd name="connsiteY64" fmla="*/ 9643 h 10000"/>
                <a:gd name="connsiteX65" fmla="*/ 9360 w 10000"/>
                <a:gd name="connsiteY65" fmla="*/ 9647 h 10000"/>
                <a:gd name="connsiteX66" fmla="*/ 9574 w 10000"/>
                <a:gd name="connsiteY66" fmla="*/ 9658 h 10000"/>
                <a:gd name="connsiteX67" fmla="*/ 9767 w 10000"/>
                <a:gd name="connsiteY67" fmla="*/ 9678 h 10000"/>
                <a:gd name="connsiteX68" fmla="*/ 9961 w 10000"/>
                <a:gd name="connsiteY68" fmla="*/ 9701 h 10000"/>
                <a:gd name="connsiteX69" fmla="*/ 10000 w 10000"/>
                <a:gd name="connsiteY69" fmla="*/ 9720 h 10000"/>
                <a:gd name="connsiteX70" fmla="*/ 9806 w 10000"/>
                <a:gd name="connsiteY70" fmla="*/ 9712 h 10000"/>
                <a:gd name="connsiteX71" fmla="*/ 9671 w 10000"/>
                <a:gd name="connsiteY71" fmla="*/ 9728 h 10000"/>
                <a:gd name="connsiteX72" fmla="*/ 9574 w 10000"/>
                <a:gd name="connsiteY72" fmla="*/ 9751 h 10000"/>
                <a:gd name="connsiteX73" fmla="*/ 9419 w 10000"/>
                <a:gd name="connsiteY73" fmla="*/ 9770 h 10000"/>
                <a:gd name="connsiteX74" fmla="*/ 9302 w 10000"/>
                <a:gd name="connsiteY74" fmla="*/ 9770 h 10000"/>
                <a:gd name="connsiteX75" fmla="*/ 9186 w 10000"/>
                <a:gd name="connsiteY75" fmla="*/ 9770 h 10000"/>
                <a:gd name="connsiteX76" fmla="*/ 9070 w 10000"/>
                <a:gd name="connsiteY76" fmla="*/ 9777 h 10000"/>
                <a:gd name="connsiteX77" fmla="*/ 8992 w 10000"/>
                <a:gd name="connsiteY77" fmla="*/ 9785 h 10000"/>
                <a:gd name="connsiteX78" fmla="*/ 8895 w 10000"/>
                <a:gd name="connsiteY78" fmla="*/ 9793 h 10000"/>
                <a:gd name="connsiteX79" fmla="*/ 8818 w 10000"/>
                <a:gd name="connsiteY79" fmla="*/ 9804 h 10000"/>
                <a:gd name="connsiteX80" fmla="*/ 8721 w 10000"/>
                <a:gd name="connsiteY80" fmla="*/ 9820 h 10000"/>
                <a:gd name="connsiteX81" fmla="*/ 8624 w 10000"/>
                <a:gd name="connsiteY81" fmla="*/ 9835 h 10000"/>
                <a:gd name="connsiteX82" fmla="*/ 8411 w 10000"/>
                <a:gd name="connsiteY82" fmla="*/ 9831 h 10000"/>
                <a:gd name="connsiteX83" fmla="*/ 8178 w 10000"/>
                <a:gd name="connsiteY83" fmla="*/ 9835 h 10000"/>
                <a:gd name="connsiteX84" fmla="*/ 7984 w 10000"/>
                <a:gd name="connsiteY84" fmla="*/ 9847 h 10000"/>
                <a:gd name="connsiteX85" fmla="*/ 7791 w 10000"/>
                <a:gd name="connsiteY85" fmla="*/ 9862 h 10000"/>
                <a:gd name="connsiteX86" fmla="*/ 7597 w 10000"/>
                <a:gd name="connsiteY86" fmla="*/ 9889 h 10000"/>
                <a:gd name="connsiteX87" fmla="*/ 7422 w 10000"/>
                <a:gd name="connsiteY87" fmla="*/ 9916 h 10000"/>
                <a:gd name="connsiteX88" fmla="*/ 7248 w 10000"/>
                <a:gd name="connsiteY88" fmla="*/ 9946 h 10000"/>
                <a:gd name="connsiteX89" fmla="*/ 7093 w 10000"/>
                <a:gd name="connsiteY89" fmla="*/ 9985 h 10000"/>
                <a:gd name="connsiteX90" fmla="*/ 6822 w 10000"/>
                <a:gd name="connsiteY90" fmla="*/ 9988 h 10000"/>
                <a:gd name="connsiteX91" fmla="*/ 6550 w 10000"/>
                <a:gd name="connsiteY91" fmla="*/ 9988 h 10000"/>
                <a:gd name="connsiteX92" fmla="*/ 6318 w 10000"/>
                <a:gd name="connsiteY92" fmla="*/ 9977 h 10000"/>
                <a:gd name="connsiteX93" fmla="*/ 6047 w 10000"/>
                <a:gd name="connsiteY93" fmla="*/ 9969 h 10000"/>
                <a:gd name="connsiteX94" fmla="*/ 5795 w 10000"/>
                <a:gd name="connsiteY94" fmla="*/ 9958 h 10000"/>
                <a:gd name="connsiteX95" fmla="*/ 4767 w 10000"/>
                <a:gd name="connsiteY95" fmla="*/ 9973 h 10000"/>
                <a:gd name="connsiteX96" fmla="*/ 4554 w 10000"/>
                <a:gd name="connsiteY96" fmla="*/ 9985 h 10000"/>
                <a:gd name="connsiteX97" fmla="*/ 3663 w 10000"/>
                <a:gd name="connsiteY97" fmla="*/ 10000 h 10000"/>
                <a:gd name="connsiteX98" fmla="*/ 2849 w 10000"/>
                <a:gd name="connsiteY98" fmla="*/ 9919 h 10000"/>
                <a:gd name="connsiteX99" fmla="*/ 2442 w 10000"/>
                <a:gd name="connsiteY99" fmla="*/ 9877 h 10000"/>
                <a:gd name="connsiteX100" fmla="*/ 2074 w 10000"/>
                <a:gd name="connsiteY100" fmla="*/ 9835 h 10000"/>
                <a:gd name="connsiteX101" fmla="*/ 1647 w 10000"/>
                <a:gd name="connsiteY101" fmla="*/ 9800 h 10000"/>
                <a:gd name="connsiteX102" fmla="*/ 814 w 10000"/>
                <a:gd name="connsiteY102" fmla="*/ 9735 h 10000"/>
                <a:gd name="connsiteX103" fmla="*/ 426 w 10000"/>
                <a:gd name="connsiteY103" fmla="*/ 9705 h 10000"/>
                <a:gd name="connsiteX104" fmla="*/ 0 w 10000"/>
                <a:gd name="connsiteY104" fmla="*/ 9678 h 10000"/>
                <a:gd name="connsiteX105" fmla="*/ 252 w 10000"/>
                <a:gd name="connsiteY105" fmla="*/ 9662 h 10000"/>
                <a:gd name="connsiteX106" fmla="*/ 523 w 10000"/>
                <a:gd name="connsiteY106" fmla="*/ 9643 h 10000"/>
                <a:gd name="connsiteX107" fmla="*/ 775 w 10000"/>
                <a:gd name="connsiteY107" fmla="*/ 9616 h 10000"/>
                <a:gd name="connsiteX108" fmla="*/ 1047 w 10000"/>
                <a:gd name="connsiteY108" fmla="*/ 9593 h 10000"/>
                <a:gd name="connsiteX109" fmla="*/ 1279 w 10000"/>
                <a:gd name="connsiteY109" fmla="*/ 9574 h 10000"/>
                <a:gd name="connsiteX110" fmla="*/ 1550 w 10000"/>
                <a:gd name="connsiteY110" fmla="*/ 9559 h 10000"/>
                <a:gd name="connsiteX111" fmla="*/ 1841 w 10000"/>
                <a:gd name="connsiteY111" fmla="*/ 9547 h 10000"/>
                <a:gd name="connsiteX112" fmla="*/ 2132 w 10000"/>
                <a:gd name="connsiteY112" fmla="*/ 9547 h 10000"/>
                <a:gd name="connsiteX113" fmla="*/ 2345 w 10000"/>
                <a:gd name="connsiteY113" fmla="*/ 9547 h 10000"/>
                <a:gd name="connsiteX114" fmla="*/ 2558 w 10000"/>
                <a:gd name="connsiteY114" fmla="*/ 9547 h 10000"/>
                <a:gd name="connsiteX115" fmla="*/ 2752 w 10000"/>
                <a:gd name="connsiteY115" fmla="*/ 9543 h 10000"/>
                <a:gd name="connsiteX116" fmla="*/ 2965 w 10000"/>
                <a:gd name="connsiteY116" fmla="*/ 9536 h 10000"/>
                <a:gd name="connsiteX117" fmla="*/ 3159 w 10000"/>
                <a:gd name="connsiteY117" fmla="*/ 9532 h 10000"/>
                <a:gd name="connsiteX118" fmla="*/ 3333 w 10000"/>
                <a:gd name="connsiteY118" fmla="*/ 9520 h 10000"/>
                <a:gd name="connsiteX119" fmla="*/ 3527 w 10000"/>
                <a:gd name="connsiteY119" fmla="*/ 9505 h 10000"/>
                <a:gd name="connsiteX120" fmla="*/ 3702 w 10000"/>
                <a:gd name="connsiteY120" fmla="*/ 9486 h 10000"/>
                <a:gd name="connsiteX121" fmla="*/ 3721 w 10000"/>
                <a:gd name="connsiteY121" fmla="*/ 9317 h 10000"/>
                <a:gd name="connsiteX122" fmla="*/ 3779 w 10000"/>
                <a:gd name="connsiteY122" fmla="*/ 9148 h 10000"/>
                <a:gd name="connsiteX123" fmla="*/ 3857 w 10000"/>
                <a:gd name="connsiteY123" fmla="*/ 8979 h 10000"/>
                <a:gd name="connsiteX124" fmla="*/ 3915 w 10000"/>
                <a:gd name="connsiteY124" fmla="*/ 8810 h 10000"/>
                <a:gd name="connsiteX125" fmla="*/ 3895 w 10000"/>
                <a:gd name="connsiteY125" fmla="*/ 8565 h 10000"/>
                <a:gd name="connsiteX126" fmla="*/ 3895 w 10000"/>
                <a:gd name="connsiteY126" fmla="*/ 8319 h 10000"/>
                <a:gd name="connsiteX127" fmla="*/ 3895 w 10000"/>
                <a:gd name="connsiteY127" fmla="*/ 8070 h 10000"/>
                <a:gd name="connsiteX128" fmla="*/ 3915 w 10000"/>
                <a:gd name="connsiteY128" fmla="*/ 7824 h 10000"/>
                <a:gd name="connsiteX129" fmla="*/ 3915 w 10000"/>
                <a:gd name="connsiteY129" fmla="*/ 7629 h 10000"/>
                <a:gd name="connsiteX130" fmla="*/ 3876 w 10000"/>
                <a:gd name="connsiteY130" fmla="*/ 7429 h 10000"/>
                <a:gd name="connsiteX131" fmla="*/ 3857 w 10000"/>
                <a:gd name="connsiteY131" fmla="*/ 7241 h 10000"/>
                <a:gd name="connsiteX132" fmla="*/ 3915 w 10000"/>
                <a:gd name="connsiteY132" fmla="*/ 7053 h 10000"/>
                <a:gd name="connsiteX133" fmla="*/ 4128 w 10000"/>
                <a:gd name="connsiteY133" fmla="*/ 6853 h 10000"/>
                <a:gd name="connsiteX134" fmla="*/ 4167 w 10000"/>
                <a:gd name="connsiteY134" fmla="*/ 6642 h 10000"/>
                <a:gd name="connsiteX135" fmla="*/ 4147 w 10000"/>
                <a:gd name="connsiteY135" fmla="*/ 6427 h 10000"/>
                <a:gd name="connsiteX136" fmla="*/ 4147 w 10000"/>
                <a:gd name="connsiteY136" fmla="*/ 6213 h 10000"/>
                <a:gd name="connsiteX137" fmla="*/ 4167 w 10000"/>
                <a:gd name="connsiteY137" fmla="*/ 6136 h 10000"/>
                <a:gd name="connsiteX138" fmla="*/ 4186 w 10000"/>
                <a:gd name="connsiteY138" fmla="*/ 6063 h 10000"/>
                <a:gd name="connsiteX139" fmla="*/ 4186 w 10000"/>
                <a:gd name="connsiteY139" fmla="*/ 5990 h 10000"/>
                <a:gd name="connsiteX140" fmla="*/ 4128 w 10000"/>
                <a:gd name="connsiteY140" fmla="*/ 5921 h 10000"/>
                <a:gd name="connsiteX141" fmla="*/ 4109 w 10000"/>
                <a:gd name="connsiteY141" fmla="*/ 5748 h 10000"/>
                <a:gd name="connsiteX142" fmla="*/ 4147 w 10000"/>
                <a:gd name="connsiteY142" fmla="*/ 5737 h 10000"/>
                <a:gd name="connsiteX143" fmla="*/ 4147 w 10000"/>
                <a:gd name="connsiteY143" fmla="*/ 5560 h 10000"/>
                <a:gd name="connsiteX144" fmla="*/ 4186 w 10000"/>
                <a:gd name="connsiteY144" fmla="*/ 5380 h 10000"/>
                <a:gd name="connsiteX145" fmla="*/ 4205 w 10000"/>
                <a:gd name="connsiteY145" fmla="*/ 5203 h 10000"/>
                <a:gd name="connsiteX146" fmla="*/ 4167 w 10000"/>
                <a:gd name="connsiteY146" fmla="*/ 5012 h 10000"/>
                <a:gd name="connsiteX147" fmla="*/ 4264 w 10000"/>
                <a:gd name="connsiteY147" fmla="*/ 4985 h 10000"/>
                <a:gd name="connsiteX148" fmla="*/ 4205 w 10000"/>
                <a:gd name="connsiteY148" fmla="*/ 4624 h 10000"/>
                <a:gd name="connsiteX149" fmla="*/ 4283 w 10000"/>
                <a:gd name="connsiteY149" fmla="*/ 4540 h 10000"/>
                <a:gd name="connsiteX150" fmla="*/ 4302 w 10000"/>
                <a:gd name="connsiteY150" fmla="*/ 4455 h 10000"/>
                <a:gd name="connsiteX151" fmla="*/ 4322 w 10000"/>
                <a:gd name="connsiteY151" fmla="*/ 4367 h 10000"/>
                <a:gd name="connsiteX152" fmla="*/ 4360 w 10000"/>
                <a:gd name="connsiteY152" fmla="*/ 4279 h 10000"/>
                <a:gd name="connsiteX153" fmla="*/ 4419 w 10000"/>
                <a:gd name="connsiteY153" fmla="*/ 4225 h 10000"/>
                <a:gd name="connsiteX154" fmla="*/ 4399 w 10000"/>
                <a:gd name="connsiteY154" fmla="*/ 4179 h 10000"/>
                <a:gd name="connsiteX155" fmla="*/ 4360 w 10000"/>
                <a:gd name="connsiteY155" fmla="*/ 4125 h 10000"/>
                <a:gd name="connsiteX156" fmla="*/ 4399 w 10000"/>
                <a:gd name="connsiteY156" fmla="*/ 4079 h 10000"/>
                <a:gd name="connsiteX157" fmla="*/ 4477 w 10000"/>
                <a:gd name="connsiteY157" fmla="*/ 3995 h 10000"/>
                <a:gd name="connsiteX158" fmla="*/ 4477 w 10000"/>
                <a:gd name="connsiteY158" fmla="*/ 3914 h 10000"/>
                <a:gd name="connsiteX159" fmla="*/ 4457 w 10000"/>
                <a:gd name="connsiteY159" fmla="*/ 3830 h 10000"/>
                <a:gd name="connsiteX160" fmla="*/ 4438 w 10000"/>
                <a:gd name="connsiteY160" fmla="*/ 3745 h 10000"/>
                <a:gd name="connsiteX161" fmla="*/ 4341 w 10000"/>
                <a:gd name="connsiteY161" fmla="*/ 3741 h 10000"/>
                <a:gd name="connsiteX162" fmla="*/ 4360 w 10000"/>
                <a:gd name="connsiteY162" fmla="*/ 3676 h 10000"/>
                <a:gd name="connsiteX163" fmla="*/ 4438 w 10000"/>
                <a:gd name="connsiteY163" fmla="*/ 3611 h 10000"/>
                <a:gd name="connsiteX164" fmla="*/ 4457 w 10000"/>
                <a:gd name="connsiteY164" fmla="*/ 3546 h 10000"/>
                <a:gd name="connsiteX165" fmla="*/ 4438 w 10000"/>
                <a:gd name="connsiteY165" fmla="*/ 3477 h 10000"/>
                <a:gd name="connsiteX166" fmla="*/ 4399 w 10000"/>
                <a:gd name="connsiteY166" fmla="*/ 3477 h 10000"/>
                <a:gd name="connsiteX167" fmla="*/ 4419 w 10000"/>
                <a:gd name="connsiteY167" fmla="*/ 3411 h 10000"/>
                <a:gd name="connsiteX168" fmla="*/ 4399 w 10000"/>
                <a:gd name="connsiteY168" fmla="*/ 3335 h 10000"/>
                <a:gd name="connsiteX169" fmla="*/ 4399 w 10000"/>
                <a:gd name="connsiteY169" fmla="*/ 3269 h 10000"/>
                <a:gd name="connsiteX170" fmla="*/ 4457 w 10000"/>
                <a:gd name="connsiteY170" fmla="*/ 3200 h 10000"/>
                <a:gd name="connsiteX171" fmla="*/ 4457 w 10000"/>
                <a:gd name="connsiteY171" fmla="*/ 3062 h 10000"/>
                <a:gd name="connsiteX172" fmla="*/ 4457 w 10000"/>
                <a:gd name="connsiteY172" fmla="*/ 2928 h 10000"/>
                <a:gd name="connsiteX173" fmla="*/ 4516 w 10000"/>
                <a:gd name="connsiteY173" fmla="*/ 2794 h 10000"/>
                <a:gd name="connsiteX174" fmla="*/ 4651 w 10000"/>
                <a:gd name="connsiteY174" fmla="*/ 2671 h 10000"/>
                <a:gd name="connsiteX175" fmla="*/ 4593 w 10000"/>
                <a:gd name="connsiteY175" fmla="*/ 2652 h 10000"/>
                <a:gd name="connsiteX176" fmla="*/ 4593 w 10000"/>
                <a:gd name="connsiteY176" fmla="*/ 2536 h 10000"/>
                <a:gd name="connsiteX177" fmla="*/ 4574 w 10000"/>
                <a:gd name="connsiteY177" fmla="*/ 2421 h 10000"/>
                <a:gd name="connsiteX178" fmla="*/ 4554 w 10000"/>
                <a:gd name="connsiteY178" fmla="*/ 2306 h 10000"/>
                <a:gd name="connsiteX179" fmla="*/ 4593 w 10000"/>
                <a:gd name="connsiteY179" fmla="*/ 2203 h 10000"/>
                <a:gd name="connsiteX180" fmla="*/ 4632 w 10000"/>
                <a:gd name="connsiteY180" fmla="*/ 2018 h 10000"/>
                <a:gd name="connsiteX181" fmla="*/ 4729 w 10000"/>
                <a:gd name="connsiteY181" fmla="*/ 1838 h 10000"/>
                <a:gd name="connsiteX182" fmla="*/ 4787 w 10000"/>
                <a:gd name="connsiteY182" fmla="*/ 1654 h 10000"/>
                <a:gd name="connsiteX183" fmla="*/ 4748 w 10000"/>
                <a:gd name="connsiteY183" fmla="*/ 1466 h 10000"/>
                <a:gd name="connsiteX184" fmla="*/ 4767 w 10000"/>
                <a:gd name="connsiteY184" fmla="*/ 1378 h 10000"/>
                <a:gd name="connsiteX185" fmla="*/ 4767 w 10000"/>
                <a:gd name="connsiteY185" fmla="*/ 1282 h 10000"/>
                <a:gd name="connsiteX186" fmla="*/ 4767 w 10000"/>
                <a:gd name="connsiteY186" fmla="*/ 1193 h 10000"/>
                <a:gd name="connsiteX187" fmla="*/ 4748 w 10000"/>
                <a:gd name="connsiteY187" fmla="*/ 1101 h 10000"/>
                <a:gd name="connsiteX188" fmla="*/ 4651 w 10000"/>
                <a:gd name="connsiteY188" fmla="*/ 1128 h 10000"/>
                <a:gd name="connsiteX189" fmla="*/ 4651 w 10000"/>
                <a:gd name="connsiteY189" fmla="*/ 1067 h 10000"/>
                <a:gd name="connsiteX190" fmla="*/ 4632 w 10000"/>
                <a:gd name="connsiteY190" fmla="*/ 1002 h 10000"/>
                <a:gd name="connsiteX191" fmla="*/ 4632 w 10000"/>
                <a:gd name="connsiteY191" fmla="*/ 940 h 10000"/>
                <a:gd name="connsiteX192" fmla="*/ 4651 w 10000"/>
                <a:gd name="connsiteY192" fmla="*/ 879 h 10000"/>
                <a:gd name="connsiteX193" fmla="*/ 4593 w 10000"/>
                <a:gd name="connsiteY193" fmla="*/ 798 h 10000"/>
                <a:gd name="connsiteX194" fmla="*/ 4593 w 10000"/>
                <a:gd name="connsiteY194" fmla="*/ 714 h 10000"/>
                <a:gd name="connsiteX195" fmla="*/ 4574 w 10000"/>
                <a:gd name="connsiteY195" fmla="*/ 629 h 10000"/>
                <a:gd name="connsiteX196" fmla="*/ 4574 w 10000"/>
                <a:gd name="connsiteY196" fmla="*/ 553 h 10000"/>
                <a:gd name="connsiteX197" fmla="*/ 4516 w 10000"/>
                <a:gd name="connsiteY197" fmla="*/ 361 h 10000"/>
                <a:gd name="connsiteX198" fmla="*/ 4457 w 10000"/>
                <a:gd name="connsiteY198" fmla="*/ 342 h 10000"/>
                <a:gd name="connsiteX199" fmla="*/ 4341 w 10000"/>
                <a:gd name="connsiteY199" fmla="*/ 330 h 10000"/>
                <a:gd name="connsiteX200" fmla="*/ 4264 w 10000"/>
                <a:gd name="connsiteY200" fmla="*/ 318 h 10000"/>
                <a:gd name="connsiteX201" fmla="*/ 4147 w 10000"/>
                <a:gd name="connsiteY201" fmla="*/ 315 h 10000"/>
                <a:gd name="connsiteX202" fmla="*/ 4070 w 10000"/>
                <a:gd name="connsiteY202" fmla="*/ 318 h 10000"/>
                <a:gd name="connsiteX203" fmla="*/ 4012 w 10000"/>
                <a:gd name="connsiteY203" fmla="*/ 326 h 10000"/>
                <a:gd name="connsiteX204" fmla="*/ 3934 w 10000"/>
                <a:gd name="connsiteY204" fmla="*/ 326 h 10000"/>
                <a:gd name="connsiteX205" fmla="*/ 3876 w 10000"/>
                <a:gd name="connsiteY205" fmla="*/ 318 h 10000"/>
                <a:gd name="connsiteX206" fmla="*/ 3895 w 10000"/>
                <a:gd name="connsiteY206" fmla="*/ 303 h 10000"/>
                <a:gd name="connsiteX207" fmla="*/ 3934 w 10000"/>
                <a:gd name="connsiteY207" fmla="*/ 295 h 10000"/>
                <a:gd name="connsiteX208" fmla="*/ 3992 w 10000"/>
                <a:gd name="connsiteY208" fmla="*/ 284 h 10000"/>
                <a:gd name="connsiteX209" fmla="*/ 3973 w 10000"/>
                <a:gd name="connsiteY209" fmla="*/ 269 h 10000"/>
                <a:gd name="connsiteX210" fmla="*/ 4147 w 10000"/>
                <a:gd name="connsiteY210" fmla="*/ 253 h 10000"/>
                <a:gd name="connsiteX211" fmla="*/ 4322 w 10000"/>
                <a:gd name="connsiteY211" fmla="*/ 226 h 10000"/>
                <a:gd name="connsiteX212" fmla="*/ 4477 w 10000"/>
                <a:gd name="connsiteY212" fmla="*/ 200 h 10000"/>
                <a:gd name="connsiteX213" fmla="*/ 4612 w 10000"/>
                <a:gd name="connsiteY213" fmla="*/ 161 h 10000"/>
                <a:gd name="connsiteX214" fmla="*/ 4651 w 10000"/>
                <a:gd name="connsiteY214" fmla="*/ 119 h 10000"/>
                <a:gd name="connsiteX215" fmla="*/ 4709 w 10000"/>
                <a:gd name="connsiteY215" fmla="*/ 84 h 10000"/>
                <a:gd name="connsiteX216" fmla="*/ 4709 w 10000"/>
                <a:gd name="connsiteY216" fmla="*/ 42 h 10000"/>
                <a:gd name="connsiteX217" fmla="*/ 4729 w 10000"/>
                <a:gd name="connsiteY217" fmla="*/ 0 h 10000"/>
                <a:gd name="connsiteX218" fmla="*/ 4787 w 10000"/>
                <a:gd name="connsiteY218" fmla="*/ 73 h 10000"/>
                <a:gd name="connsiteX219" fmla="*/ 4864 w 10000"/>
                <a:gd name="connsiteY219" fmla="*/ 153 h 10000"/>
                <a:gd name="connsiteX220" fmla="*/ 4884 w 10000"/>
                <a:gd name="connsiteY220" fmla="*/ 230 h 10000"/>
                <a:gd name="connsiteX221" fmla="*/ 4845 w 10000"/>
                <a:gd name="connsiteY221" fmla="*/ 315 h 10000"/>
                <a:gd name="connsiteX0" fmla="*/ 4845 w 10000"/>
                <a:gd name="connsiteY0" fmla="*/ 315 h 9988"/>
                <a:gd name="connsiteX1" fmla="*/ 4942 w 10000"/>
                <a:gd name="connsiteY1" fmla="*/ 541 h 9988"/>
                <a:gd name="connsiteX2" fmla="*/ 5019 w 10000"/>
                <a:gd name="connsiteY2" fmla="*/ 779 h 9988"/>
                <a:gd name="connsiteX3" fmla="*/ 5058 w 10000"/>
                <a:gd name="connsiteY3" fmla="*/ 1009 h 9988"/>
                <a:gd name="connsiteX4" fmla="*/ 5097 w 10000"/>
                <a:gd name="connsiteY4" fmla="*/ 1239 h 9988"/>
                <a:gd name="connsiteX5" fmla="*/ 5233 w 10000"/>
                <a:gd name="connsiteY5" fmla="*/ 1462 h 9988"/>
                <a:gd name="connsiteX6" fmla="*/ 5310 w 10000"/>
                <a:gd name="connsiteY6" fmla="*/ 1692 h 9988"/>
                <a:gd name="connsiteX7" fmla="*/ 5310 w 10000"/>
                <a:gd name="connsiteY7" fmla="*/ 1919 h 9988"/>
                <a:gd name="connsiteX8" fmla="*/ 5291 w 10000"/>
                <a:gd name="connsiteY8" fmla="*/ 2145 h 9988"/>
                <a:gd name="connsiteX9" fmla="*/ 5329 w 10000"/>
                <a:gd name="connsiteY9" fmla="*/ 2268 h 9988"/>
                <a:gd name="connsiteX10" fmla="*/ 5388 w 10000"/>
                <a:gd name="connsiteY10" fmla="*/ 2402 h 9988"/>
                <a:gd name="connsiteX11" fmla="*/ 5388 w 10000"/>
                <a:gd name="connsiteY11" fmla="*/ 2533 h 9988"/>
                <a:gd name="connsiteX12" fmla="*/ 5368 w 10000"/>
                <a:gd name="connsiteY12" fmla="*/ 2663 h 9988"/>
                <a:gd name="connsiteX13" fmla="*/ 5388 w 10000"/>
                <a:gd name="connsiteY13" fmla="*/ 2678 h 9988"/>
                <a:gd name="connsiteX14" fmla="*/ 5368 w 10000"/>
                <a:gd name="connsiteY14" fmla="*/ 2701 h 9988"/>
                <a:gd name="connsiteX15" fmla="*/ 5310 w 10000"/>
                <a:gd name="connsiteY15" fmla="*/ 2717 h 9988"/>
                <a:gd name="connsiteX16" fmla="*/ 5291 w 10000"/>
                <a:gd name="connsiteY16" fmla="*/ 2736 h 9988"/>
                <a:gd name="connsiteX17" fmla="*/ 5291 w 10000"/>
                <a:gd name="connsiteY17" fmla="*/ 2794 h 9988"/>
                <a:gd name="connsiteX18" fmla="*/ 5291 w 10000"/>
                <a:gd name="connsiteY18" fmla="*/ 2851 h 9988"/>
                <a:gd name="connsiteX19" fmla="*/ 5252 w 10000"/>
                <a:gd name="connsiteY19" fmla="*/ 2913 h 9988"/>
                <a:gd name="connsiteX20" fmla="*/ 5213 w 10000"/>
                <a:gd name="connsiteY20" fmla="*/ 2962 h 9988"/>
                <a:gd name="connsiteX21" fmla="*/ 5213 w 10000"/>
                <a:gd name="connsiteY21" fmla="*/ 3135 h 9988"/>
                <a:gd name="connsiteX22" fmla="*/ 5252 w 10000"/>
                <a:gd name="connsiteY22" fmla="*/ 3315 h 9988"/>
                <a:gd name="connsiteX23" fmla="*/ 5329 w 10000"/>
                <a:gd name="connsiteY23" fmla="*/ 3496 h 9988"/>
                <a:gd name="connsiteX24" fmla="*/ 5349 w 10000"/>
                <a:gd name="connsiteY24" fmla="*/ 3668 h 9988"/>
                <a:gd name="connsiteX25" fmla="*/ 5523 w 10000"/>
                <a:gd name="connsiteY25" fmla="*/ 3814 h 9988"/>
                <a:gd name="connsiteX26" fmla="*/ 5543 w 10000"/>
                <a:gd name="connsiteY26" fmla="*/ 3968 h 9988"/>
                <a:gd name="connsiteX27" fmla="*/ 5523 w 10000"/>
                <a:gd name="connsiteY27" fmla="*/ 4117 h 9988"/>
                <a:gd name="connsiteX28" fmla="*/ 5504 w 10000"/>
                <a:gd name="connsiteY28" fmla="*/ 4271 h 9988"/>
                <a:gd name="connsiteX29" fmla="*/ 5368 w 10000"/>
                <a:gd name="connsiteY29" fmla="*/ 4497 h 9988"/>
                <a:gd name="connsiteX30" fmla="*/ 5388 w 10000"/>
                <a:gd name="connsiteY30" fmla="*/ 4724 h 9988"/>
                <a:gd name="connsiteX31" fmla="*/ 5446 w 10000"/>
                <a:gd name="connsiteY31" fmla="*/ 4950 h 9988"/>
                <a:gd name="connsiteX32" fmla="*/ 5388 w 10000"/>
                <a:gd name="connsiteY32" fmla="*/ 5177 h 9988"/>
                <a:gd name="connsiteX33" fmla="*/ 5465 w 10000"/>
                <a:gd name="connsiteY33" fmla="*/ 5426 h 9988"/>
                <a:gd name="connsiteX34" fmla="*/ 5523 w 10000"/>
                <a:gd name="connsiteY34" fmla="*/ 5668 h 9988"/>
                <a:gd name="connsiteX35" fmla="*/ 5581 w 10000"/>
                <a:gd name="connsiteY35" fmla="*/ 5917 h 9988"/>
                <a:gd name="connsiteX36" fmla="*/ 5581 w 10000"/>
                <a:gd name="connsiteY36" fmla="*/ 6170 h 9988"/>
                <a:gd name="connsiteX37" fmla="*/ 5659 w 10000"/>
                <a:gd name="connsiteY37" fmla="*/ 6493 h 9988"/>
                <a:gd name="connsiteX38" fmla="*/ 5659 w 10000"/>
                <a:gd name="connsiteY38" fmla="*/ 6815 h 9988"/>
                <a:gd name="connsiteX39" fmla="*/ 5678 w 10000"/>
                <a:gd name="connsiteY39" fmla="*/ 7130 h 9988"/>
                <a:gd name="connsiteX40" fmla="*/ 5911 w 10000"/>
                <a:gd name="connsiteY40" fmla="*/ 7441 h 9988"/>
                <a:gd name="connsiteX41" fmla="*/ 5950 w 10000"/>
                <a:gd name="connsiteY41" fmla="*/ 7594 h 9988"/>
                <a:gd name="connsiteX42" fmla="*/ 6027 w 10000"/>
                <a:gd name="connsiteY42" fmla="*/ 7744 h 9988"/>
                <a:gd name="connsiteX43" fmla="*/ 6066 w 10000"/>
                <a:gd name="connsiteY43" fmla="*/ 7901 h 9988"/>
                <a:gd name="connsiteX44" fmla="*/ 5988 w 10000"/>
                <a:gd name="connsiteY44" fmla="*/ 8051 h 9988"/>
                <a:gd name="connsiteX45" fmla="*/ 5891 w 10000"/>
                <a:gd name="connsiteY45" fmla="*/ 8250 h 9988"/>
                <a:gd name="connsiteX46" fmla="*/ 5911 w 10000"/>
                <a:gd name="connsiteY46" fmla="*/ 8454 h 9988"/>
                <a:gd name="connsiteX47" fmla="*/ 6027 w 10000"/>
                <a:gd name="connsiteY47" fmla="*/ 8665 h 9988"/>
                <a:gd name="connsiteX48" fmla="*/ 6124 w 10000"/>
                <a:gd name="connsiteY48" fmla="*/ 8868 h 9988"/>
                <a:gd name="connsiteX49" fmla="*/ 6143 w 10000"/>
                <a:gd name="connsiteY49" fmla="*/ 9021 h 9988"/>
                <a:gd name="connsiteX50" fmla="*/ 6143 w 10000"/>
                <a:gd name="connsiteY50" fmla="*/ 9179 h 9988"/>
                <a:gd name="connsiteX51" fmla="*/ 6202 w 10000"/>
                <a:gd name="connsiteY51" fmla="*/ 9332 h 9988"/>
                <a:gd name="connsiteX52" fmla="*/ 6434 w 10000"/>
                <a:gd name="connsiteY52" fmla="*/ 9463 h 9988"/>
                <a:gd name="connsiteX53" fmla="*/ 6686 w 10000"/>
                <a:gd name="connsiteY53" fmla="*/ 9463 h 9988"/>
                <a:gd name="connsiteX54" fmla="*/ 6957 w 10000"/>
                <a:gd name="connsiteY54" fmla="*/ 9474 h 9988"/>
                <a:gd name="connsiteX55" fmla="*/ 7171 w 10000"/>
                <a:gd name="connsiteY55" fmla="*/ 9486 h 9988"/>
                <a:gd name="connsiteX56" fmla="*/ 7422 w 10000"/>
                <a:gd name="connsiteY56" fmla="*/ 9501 h 9988"/>
                <a:gd name="connsiteX57" fmla="*/ 7655 w 10000"/>
                <a:gd name="connsiteY57" fmla="*/ 9520 h 9988"/>
                <a:gd name="connsiteX58" fmla="*/ 7849 w 10000"/>
                <a:gd name="connsiteY58" fmla="*/ 9547 h 9988"/>
                <a:gd name="connsiteX59" fmla="*/ 8081 w 10000"/>
                <a:gd name="connsiteY59" fmla="*/ 9578 h 9988"/>
                <a:gd name="connsiteX60" fmla="*/ 8275 w 10000"/>
                <a:gd name="connsiteY60" fmla="*/ 9609 h 9988"/>
                <a:gd name="connsiteX61" fmla="*/ 8488 w 10000"/>
                <a:gd name="connsiteY61" fmla="*/ 9620 h 9988"/>
                <a:gd name="connsiteX62" fmla="*/ 8702 w 10000"/>
                <a:gd name="connsiteY62" fmla="*/ 9632 h 9988"/>
                <a:gd name="connsiteX63" fmla="*/ 8915 w 10000"/>
                <a:gd name="connsiteY63" fmla="*/ 9635 h 9988"/>
                <a:gd name="connsiteX64" fmla="*/ 9147 w 10000"/>
                <a:gd name="connsiteY64" fmla="*/ 9643 h 9988"/>
                <a:gd name="connsiteX65" fmla="*/ 9360 w 10000"/>
                <a:gd name="connsiteY65" fmla="*/ 9647 h 9988"/>
                <a:gd name="connsiteX66" fmla="*/ 9574 w 10000"/>
                <a:gd name="connsiteY66" fmla="*/ 9658 h 9988"/>
                <a:gd name="connsiteX67" fmla="*/ 9767 w 10000"/>
                <a:gd name="connsiteY67" fmla="*/ 9678 h 9988"/>
                <a:gd name="connsiteX68" fmla="*/ 9961 w 10000"/>
                <a:gd name="connsiteY68" fmla="*/ 9701 h 9988"/>
                <a:gd name="connsiteX69" fmla="*/ 10000 w 10000"/>
                <a:gd name="connsiteY69" fmla="*/ 9720 h 9988"/>
                <a:gd name="connsiteX70" fmla="*/ 9806 w 10000"/>
                <a:gd name="connsiteY70" fmla="*/ 9712 h 9988"/>
                <a:gd name="connsiteX71" fmla="*/ 9671 w 10000"/>
                <a:gd name="connsiteY71" fmla="*/ 9728 h 9988"/>
                <a:gd name="connsiteX72" fmla="*/ 9574 w 10000"/>
                <a:gd name="connsiteY72" fmla="*/ 9751 h 9988"/>
                <a:gd name="connsiteX73" fmla="*/ 9419 w 10000"/>
                <a:gd name="connsiteY73" fmla="*/ 9770 h 9988"/>
                <a:gd name="connsiteX74" fmla="*/ 9302 w 10000"/>
                <a:gd name="connsiteY74" fmla="*/ 9770 h 9988"/>
                <a:gd name="connsiteX75" fmla="*/ 9186 w 10000"/>
                <a:gd name="connsiteY75" fmla="*/ 9770 h 9988"/>
                <a:gd name="connsiteX76" fmla="*/ 9070 w 10000"/>
                <a:gd name="connsiteY76" fmla="*/ 9777 h 9988"/>
                <a:gd name="connsiteX77" fmla="*/ 8992 w 10000"/>
                <a:gd name="connsiteY77" fmla="*/ 9785 h 9988"/>
                <a:gd name="connsiteX78" fmla="*/ 8895 w 10000"/>
                <a:gd name="connsiteY78" fmla="*/ 9793 h 9988"/>
                <a:gd name="connsiteX79" fmla="*/ 8818 w 10000"/>
                <a:gd name="connsiteY79" fmla="*/ 9804 h 9988"/>
                <a:gd name="connsiteX80" fmla="*/ 8721 w 10000"/>
                <a:gd name="connsiteY80" fmla="*/ 9820 h 9988"/>
                <a:gd name="connsiteX81" fmla="*/ 8624 w 10000"/>
                <a:gd name="connsiteY81" fmla="*/ 9835 h 9988"/>
                <a:gd name="connsiteX82" fmla="*/ 8411 w 10000"/>
                <a:gd name="connsiteY82" fmla="*/ 9831 h 9988"/>
                <a:gd name="connsiteX83" fmla="*/ 8178 w 10000"/>
                <a:gd name="connsiteY83" fmla="*/ 9835 h 9988"/>
                <a:gd name="connsiteX84" fmla="*/ 7984 w 10000"/>
                <a:gd name="connsiteY84" fmla="*/ 9847 h 9988"/>
                <a:gd name="connsiteX85" fmla="*/ 7791 w 10000"/>
                <a:gd name="connsiteY85" fmla="*/ 9862 h 9988"/>
                <a:gd name="connsiteX86" fmla="*/ 7597 w 10000"/>
                <a:gd name="connsiteY86" fmla="*/ 9889 h 9988"/>
                <a:gd name="connsiteX87" fmla="*/ 7422 w 10000"/>
                <a:gd name="connsiteY87" fmla="*/ 9916 h 9988"/>
                <a:gd name="connsiteX88" fmla="*/ 7248 w 10000"/>
                <a:gd name="connsiteY88" fmla="*/ 9946 h 9988"/>
                <a:gd name="connsiteX89" fmla="*/ 7093 w 10000"/>
                <a:gd name="connsiteY89" fmla="*/ 9985 h 9988"/>
                <a:gd name="connsiteX90" fmla="*/ 6822 w 10000"/>
                <a:gd name="connsiteY90" fmla="*/ 9988 h 9988"/>
                <a:gd name="connsiteX91" fmla="*/ 6550 w 10000"/>
                <a:gd name="connsiteY91" fmla="*/ 9988 h 9988"/>
                <a:gd name="connsiteX92" fmla="*/ 6318 w 10000"/>
                <a:gd name="connsiteY92" fmla="*/ 9977 h 9988"/>
                <a:gd name="connsiteX93" fmla="*/ 6047 w 10000"/>
                <a:gd name="connsiteY93" fmla="*/ 9969 h 9988"/>
                <a:gd name="connsiteX94" fmla="*/ 5795 w 10000"/>
                <a:gd name="connsiteY94" fmla="*/ 9958 h 9988"/>
                <a:gd name="connsiteX95" fmla="*/ 4767 w 10000"/>
                <a:gd name="connsiteY95" fmla="*/ 9973 h 9988"/>
                <a:gd name="connsiteX96" fmla="*/ 4554 w 10000"/>
                <a:gd name="connsiteY96" fmla="*/ 9985 h 9988"/>
                <a:gd name="connsiteX97" fmla="*/ 2849 w 10000"/>
                <a:gd name="connsiteY97" fmla="*/ 9919 h 9988"/>
                <a:gd name="connsiteX98" fmla="*/ 2442 w 10000"/>
                <a:gd name="connsiteY98" fmla="*/ 9877 h 9988"/>
                <a:gd name="connsiteX99" fmla="*/ 2074 w 10000"/>
                <a:gd name="connsiteY99" fmla="*/ 9835 h 9988"/>
                <a:gd name="connsiteX100" fmla="*/ 1647 w 10000"/>
                <a:gd name="connsiteY100" fmla="*/ 9800 h 9988"/>
                <a:gd name="connsiteX101" fmla="*/ 814 w 10000"/>
                <a:gd name="connsiteY101" fmla="*/ 9735 h 9988"/>
                <a:gd name="connsiteX102" fmla="*/ 426 w 10000"/>
                <a:gd name="connsiteY102" fmla="*/ 9705 h 9988"/>
                <a:gd name="connsiteX103" fmla="*/ 0 w 10000"/>
                <a:gd name="connsiteY103" fmla="*/ 9678 h 9988"/>
                <a:gd name="connsiteX104" fmla="*/ 252 w 10000"/>
                <a:gd name="connsiteY104" fmla="*/ 9662 h 9988"/>
                <a:gd name="connsiteX105" fmla="*/ 523 w 10000"/>
                <a:gd name="connsiteY105" fmla="*/ 9643 h 9988"/>
                <a:gd name="connsiteX106" fmla="*/ 775 w 10000"/>
                <a:gd name="connsiteY106" fmla="*/ 9616 h 9988"/>
                <a:gd name="connsiteX107" fmla="*/ 1047 w 10000"/>
                <a:gd name="connsiteY107" fmla="*/ 9593 h 9988"/>
                <a:gd name="connsiteX108" fmla="*/ 1279 w 10000"/>
                <a:gd name="connsiteY108" fmla="*/ 9574 h 9988"/>
                <a:gd name="connsiteX109" fmla="*/ 1550 w 10000"/>
                <a:gd name="connsiteY109" fmla="*/ 9559 h 9988"/>
                <a:gd name="connsiteX110" fmla="*/ 1841 w 10000"/>
                <a:gd name="connsiteY110" fmla="*/ 9547 h 9988"/>
                <a:gd name="connsiteX111" fmla="*/ 2132 w 10000"/>
                <a:gd name="connsiteY111" fmla="*/ 9547 h 9988"/>
                <a:gd name="connsiteX112" fmla="*/ 2345 w 10000"/>
                <a:gd name="connsiteY112" fmla="*/ 9547 h 9988"/>
                <a:gd name="connsiteX113" fmla="*/ 2558 w 10000"/>
                <a:gd name="connsiteY113" fmla="*/ 9547 h 9988"/>
                <a:gd name="connsiteX114" fmla="*/ 2752 w 10000"/>
                <a:gd name="connsiteY114" fmla="*/ 9543 h 9988"/>
                <a:gd name="connsiteX115" fmla="*/ 2965 w 10000"/>
                <a:gd name="connsiteY115" fmla="*/ 9536 h 9988"/>
                <a:gd name="connsiteX116" fmla="*/ 3159 w 10000"/>
                <a:gd name="connsiteY116" fmla="*/ 9532 h 9988"/>
                <a:gd name="connsiteX117" fmla="*/ 3333 w 10000"/>
                <a:gd name="connsiteY117" fmla="*/ 9520 h 9988"/>
                <a:gd name="connsiteX118" fmla="*/ 3527 w 10000"/>
                <a:gd name="connsiteY118" fmla="*/ 9505 h 9988"/>
                <a:gd name="connsiteX119" fmla="*/ 3702 w 10000"/>
                <a:gd name="connsiteY119" fmla="*/ 9486 h 9988"/>
                <a:gd name="connsiteX120" fmla="*/ 3721 w 10000"/>
                <a:gd name="connsiteY120" fmla="*/ 9317 h 9988"/>
                <a:gd name="connsiteX121" fmla="*/ 3779 w 10000"/>
                <a:gd name="connsiteY121" fmla="*/ 9148 h 9988"/>
                <a:gd name="connsiteX122" fmla="*/ 3857 w 10000"/>
                <a:gd name="connsiteY122" fmla="*/ 8979 h 9988"/>
                <a:gd name="connsiteX123" fmla="*/ 3915 w 10000"/>
                <a:gd name="connsiteY123" fmla="*/ 8810 h 9988"/>
                <a:gd name="connsiteX124" fmla="*/ 3895 w 10000"/>
                <a:gd name="connsiteY124" fmla="*/ 8565 h 9988"/>
                <a:gd name="connsiteX125" fmla="*/ 3895 w 10000"/>
                <a:gd name="connsiteY125" fmla="*/ 8319 h 9988"/>
                <a:gd name="connsiteX126" fmla="*/ 3895 w 10000"/>
                <a:gd name="connsiteY126" fmla="*/ 8070 h 9988"/>
                <a:gd name="connsiteX127" fmla="*/ 3915 w 10000"/>
                <a:gd name="connsiteY127" fmla="*/ 7824 h 9988"/>
                <a:gd name="connsiteX128" fmla="*/ 3915 w 10000"/>
                <a:gd name="connsiteY128" fmla="*/ 7629 h 9988"/>
                <a:gd name="connsiteX129" fmla="*/ 3876 w 10000"/>
                <a:gd name="connsiteY129" fmla="*/ 7429 h 9988"/>
                <a:gd name="connsiteX130" fmla="*/ 3857 w 10000"/>
                <a:gd name="connsiteY130" fmla="*/ 7241 h 9988"/>
                <a:gd name="connsiteX131" fmla="*/ 3915 w 10000"/>
                <a:gd name="connsiteY131" fmla="*/ 7053 h 9988"/>
                <a:gd name="connsiteX132" fmla="*/ 4128 w 10000"/>
                <a:gd name="connsiteY132" fmla="*/ 6853 h 9988"/>
                <a:gd name="connsiteX133" fmla="*/ 4167 w 10000"/>
                <a:gd name="connsiteY133" fmla="*/ 6642 h 9988"/>
                <a:gd name="connsiteX134" fmla="*/ 4147 w 10000"/>
                <a:gd name="connsiteY134" fmla="*/ 6427 h 9988"/>
                <a:gd name="connsiteX135" fmla="*/ 4147 w 10000"/>
                <a:gd name="connsiteY135" fmla="*/ 6213 h 9988"/>
                <a:gd name="connsiteX136" fmla="*/ 4167 w 10000"/>
                <a:gd name="connsiteY136" fmla="*/ 6136 h 9988"/>
                <a:gd name="connsiteX137" fmla="*/ 4186 w 10000"/>
                <a:gd name="connsiteY137" fmla="*/ 6063 h 9988"/>
                <a:gd name="connsiteX138" fmla="*/ 4186 w 10000"/>
                <a:gd name="connsiteY138" fmla="*/ 5990 h 9988"/>
                <a:gd name="connsiteX139" fmla="*/ 4128 w 10000"/>
                <a:gd name="connsiteY139" fmla="*/ 5921 h 9988"/>
                <a:gd name="connsiteX140" fmla="*/ 4109 w 10000"/>
                <a:gd name="connsiteY140" fmla="*/ 5748 h 9988"/>
                <a:gd name="connsiteX141" fmla="*/ 4147 w 10000"/>
                <a:gd name="connsiteY141" fmla="*/ 5737 h 9988"/>
                <a:gd name="connsiteX142" fmla="*/ 4147 w 10000"/>
                <a:gd name="connsiteY142" fmla="*/ 5560 h 9988"/>
                <a:gd name="connsiteX143" fmla="*/ 4186 w 10000"/>
                <a:gd name="connsiteY143" fmla="*/ 5380 h 9988"/>
                <a:gd name="connsiteX144" fmla="*/ 4205 w 10000"/>
                <a:gd name="connsiteY144" fmla="*/ 5203 h 9988"/>
                <a:gd name="connsiteX145" fmla="*/ 4167 w 10000"/>
                <a:gd name="connsiteY145" fmla="*/ 5012 h 9988"/>
                <a:gd name="connsiteX146" fmla="*/ 4264 w 10000"/>
                <a:gd name="connsiteY146" fmla="*/ 4985 h 9988"/>
                <a:gd name="connsiteX147" fmla="*/ 4205 w 10000"/>
                <a:gd name="connsiteY147" fmla="*/ 4624 h 9988"/>
                <a:gd name="connsiteX148" fmla="*/ 4283 w 10000"/>
                <a:gd name="connsiteY148" fmla="*/ 4540 h 9988"/>
                <a:gd name="connsiteX149" fmla="*/ 4302 w 10000"/>
                <a:gd name="connsiteY149" fmla="*/ 4455 h 9988"/>
                <a:gd name="connsiteX150" fmla="*/ 4322 w 10000"/>
                <a:gd name="connsiteY150" fmla="*/ 4367 h 9988"/>
                <a:gd name="connsiteX151" fmla="*/ 4360 w 10000"/>
                <a:gd name="connsiteY151" fmla="*/ 4279 h 9988"/>
                <a:gd name="connsiteX152" fmla="*/ 4419 w 10000"/>
                <a:gd name="connsiteY152" fmla="*/ 4225 h 9988"/>
                <a:gd name="connsiteX153" fmla="*/ 4399 w 10000"/>
                <a:gd name="connsiteY153" fmla="*/ 4179 h 9988"/>
                <a:gd name="connsiteX154" fmla="*/ 4360 w 10000"/>
                <a:gd name="connsiteY154" fmla="*/ 4125 h 9988"/>
                <a:gd name="connsiteX155" fmla="*/ 4399 w 10000"/>
                <a:gd name="connsiteY155" fmla="*/ 4079 h 9988"/>
                <a:gd name="connsiteX156" fmla="*/ 4477 w 10000"/>
                <a:gd name="connsiteY156" fmla="*/ 3995 h 9988"/>
                <a:gd name="connsiteX157" fmla="*/ 4477 w 10000"/>
                <a:gd name="connsiteY157" fmla="*/ 3914 h 9988"/>
                <a:gd name="connsiteX158" fmla="*/ 4457 w 10000"/>
                <a:gd name="connsiteY158" fmla="*/ 3830 h 9988"/>
                <a:gd name="connsiteX159" fmla="*/ 4438 w 10000"/>
                <a:gd name="connsiteY159" fmla="*/ 3745 h 9988"/>
                <a:gd name="connsiteX160" fmla="*/ 4341 w 10000"/>
                <a:gd name="connsiteY160" fmla="*/ 3741 h 9988"/>
                <a:gd name="connsiteX161" fmla="*/ 4360 w 10000"/>
                <a:gd name="connsiteY161" fmla="*/ 3676 h 9988"/>
                <a:gd name="connsiteX162" fmla="*/ 4438 w 10000"/>
                <a:gd name="connsiteY162" fmla="*/ 3611 h 9988"/>
                <a:gd name="connsiteX163" fmla="*/ 4457 w 10000"/>
                <a:gd name="connsiteY163" fmla="*/ 3546 h 9988"/>
                <a:gd name="connsiteX164" fmla="*/ 4438 w 10000"/>
                <a:gd name="connsiteY164" fmla="*/ 3477 h 9988"/>
                <a:gd name="connsiteX165" fmla="*/ 4399 w 10000"/>
                <a:gd name="connsiteY165" fmla="*/ 3477 h 9988"/>
                <a:gd name="connsiteX166" fmla="*/ 4419 w 10000"/>
                <a:gd name="connsiteY166" fmla="*/ 3411 h 9988"/>
                <a:gd name="connsiteX167" fmla="*/ 4399 w 10000"/>
                <a:gd name="connsiteY167" fmla="*/ 3335 h 9988"/>
                <a:gd name="connsiteX168" fmla="*/ 4399 w 10000"/>
                <a:gd name="connsiteY168" fmla="*/ 3269 h 9988"/>
                <a:gd name="connsiteX169" fmla="*/ 4457 w 10000"/>
                <a:gd name="connsiteY169" fmla="*/ 3200 h 9988"/>
                <a:gd name="connsiteX170" fmla="*/ 4457 w 10000"/>
                <a:gd name="connsiteY170" fmla="*/ 3062 h 9988"/>
                <a:gd name="connsiteX171" fmla="*/ 4457 w 10000"/>
                <a:gd name="connsiteY171" fmla="*/ 2928 h 9988"/>
                <a:gd name="connsiteX172" fmla="*/ 4516 w 10000"/>
                <a:gd name="connsiteY172" fmla="*/ 2794 h 9988"/>
                <a:gd name="connsiteX173" fmla="*/ 4651 w 10000"/>
                <a:gd name="connsiteY173" fmla="*/ 2671 h 9988"/>
                <a:gd name="connsiteX174" fmla="*/ 4593 w 10000"/>
                <a:gd name="connsiteY174" fmla="*/ 2652 h 9988"/>
                <a:gd name="connsiteX175" fmla="*/ 4593 w 10000"/>
                <a:gd name="connsiteY175" fmla="*/ 2536 h 9988"/>
                <a:gd name="connsiteX176" fmla="*/ 4574 w 10000"/>
                <a:gd name="connsiteY176" fmla="*/ 2421 h 9988"/>
                <a:gd name="connsiteX177" fmla="*/ 4554 w 10000"/>
                <a:gd name="connsiteY177" fmla="*/ 2306 h 9988"/>
                <a:gd name="connsiteX178" fmla="*/ 4593 w 10000"/>
                <a:gd name="connsiteY178" fmla="*/ 2203 h 9988"/>
                <a:gd name="connsiteX179" fmla="*/ 4632 w 10000"/>
                <a:gd name="connsiteY179" fmla="*/ 2018 h 9988"/>
                <a:gd name="connsiteX180" fmla="*/ 4729 w 10000"/>
                <a:gd name="connsiteY180" fmla="*/ 1838 h 9988"/>
                <a:gd name="connsiteX181" fmla="*/ 4787 w 10000"/>
                <a:gd name="connsiteY181" fmla="*/ 1654 h 9988"/>
                <a:gd name="connsiteX182" fmla="*/ 4748 w 10000"/>
                <a:gd name="connsiteY182" fmla="*/ 1466 h 9988"/>
                <a:gd name="connsiteX183" fmla="*/ 4767 w 10000"/>
                <a:gd name="connsiteY183" fmla="*/ 1378 h 9988"/>
                <a:gd name="connsiteX184" fmla="*/ 4767 w 10000"/>
                <a:gd name="connsiteY184" fmla="*/ 1282 h 9988"/>
                <a:gd name="connsiteX185" fmla="*/ 4767 w 10000"/>
                <a:gd name="connsiteY185" fmla="*/ 1193 h 9988"/>
                <a:gd name="connsiteX186" fmla="*/ 4748 w 10000"/>
                <a:gd name="connsiteY186" fmla="*/ 1101 h 9988"/>
                <a:gd name="connsiteX187" fmla="*/ 4651 w 10000"/>
                <a:gd name="connsiteY187" fmla="*/ 1128 h 9988"/>
                <a:gd name="connsiteX188" fmla="*/ 4651 w 10000"/>
                <a:gd name="connsiteY188" fmla="*/ 1067 h 9988"/>
                <a:gd name="connsiteX189" fmla="*/ 4632 w 10000"/>
                <a:gd name="connsiteY189" fmla="*/ 1002 h 9988"/>
                <a:gd name="connsiteX190" fmla="*/ 4632 w 10000"/>
                <a:gd name="connsiteY190" fmla="*/ 940 h 9988"/>
                <a:gd name="connsiteX191" fmla="*/ 4651 w 10000"/>
                <a:gd name="connsiteY191" fmla="*/ 879 h 9988"/>
                <a:gd name="connsiteX192" fmla="*/ 4593 w 10000"/>
                <a:gd name="connsiteY192" fmla="*/ 798 h 9988"/>
                <a:gd name="connsiteX193" fmla="*/ 4593 w 10000"/>
                <a:gd name="connsiteY193" fmla="*/ 714 h 9988"/>
                <a:gd name="connsiteX194" fmla="*/ 4574 w 10000"/>
                <a:gd name="connsiteY194" fmla="*/ 629 h 9988"/>
                <a:gd name="connsiteX195" fmla="*/ 4574 w 10000"/>
                <a:gd name="connsiteY195" fmla="*/ 553 h 9988"/>
                <a:gd name="connsiteX196" fmla="*/ 4516 w 10000"/>
                <a:gd name="connsiteY196" fmla="*/ 361 h 9988"/>
                <a:gd name="connsiteX197" fmla="*/ 4457 w 10000"/>
                <a:gd name="connsiteY197" fmla="*/ 342 h 9988"/>
                <a:gd name="connsiteX198" fmla="*/ 4341 w 10000"/>
                <a:gd name="connsiteY198" fmla="*/ 330 h 9988"/>
                <a:gd name="connsiteX199" fmla="*/ 4264 w 10000"/>
                <a:gd name="connsiteY199" fmla="*/ 318 h 9988"/>
                <a:gd name="connsiteX200" fmla="*/ 4147 w 10000"/>
                <a:gd name="connsiteY200" fmla="*/ 315 h 9988"/>
                <a:gd name="connsiteX201" fmla="*/ 4070 w 10000"/>
                <a:gd name="connsiteY201" fmla="*/ 318 h 9988"/>
                <a:gd name="connsiteX202" fmla="*/ 4012 w 10000"/>
                <a:gd name="connsiteY202" fmla="*/ 326 h 9988"/>
                <a:gd name="connsiteX203" fmla="*/ 3934 w 10000"/>
                <a:gd name="connsiteY203" fmla="*/ 326 h 9988"/>
                <a:gd name="connsiteX204" fmla="*/ 3876 w 10000"/>
                <a:gd name="connsiteY204" fmla="*/ 318 h 9988"/>
                <a:gd name="connsiteX205" fmla="*/ 3895 w 10000"/>
                <a:gd name="connsiteY205" fmla="*/ 303 h 9988"/>
                <a:gd name="connsiteX206" fmla="*/ 3934 w 10000"/>
                <a:gd name="connsiteY206" fmla="*/ 295 h 9988"/>
                <a:gd name="connsiteX207" fmla="*/ 3992 w 10000"/>
                <a:gd name="connsiteY207" fmla="*/ 284 h 9988"/>
                <a:gd name="connsiteX208" fmla="*/ 3973 w 10000"/>
                <a:gd name="connsiteY208" fmla="*/ 269 h 9988"/>
                <a:gd name="connsiteX209" fmla="*/ 4147 w 10000"/>
                <a:gd name="connsiteY209" fmla="*/ 253 h 9988"/>
                <a:gd name="connsiteX210" fmla="*/ 4322 w 10000"/>
                <a:gd name="connsiteY210" fmla="*/ 226 h 9988"/>
                <a:gd name="connsiteX211" fmla="*/ 4477 w 10000"/>
                <a:gd name="connsiteY211" fmla="*/ 200 h 9988"/>
                <a:gd name="connsiteX212" fmla="*/ 4612 w 10000"/>
                <a:gd name="connsiteY212" fmla="*/ 161 h 9988"/>
                <a:gd name="connsiteX213" fmla="*/ 4651 w 10000"/>
                <a:gd name="connsiteY213" fmla="*/ 119 h 9988"/>
                <a:gd name="connsiteX214" fmla="*/ 4709 w 10000"/>
                <a:gd name="connsiteY214" fmla="*/ 84 h 9988"/>
                <a:gd name="connsiteX215" fmla="*/ 4709 w 10000"/>
                <a:gd name="connsiteY215" fmla="*/ 42 h 9988"/>
                <a:gd name="connsiteX216" fmla="*/ 4729 w 10000"/>
                <a:gd name="connsiteY216" fmla="*/ 0 h 9988"/>
                <a:gd name="connsiteX217" fmla="*/ 4787 w 10000"/>
                <a:gd name="connsiteY217" fmla="*/ 73 h 9988"/>
                <a:gd name="connsiteX218" fmla="*/ 4864 w 10000"/>
                <a:gd name="connsiteY218" fmla="*/ 153 h 9988"/>
                <a:gd name="connsiteX219" fmla="*/ 4884 w 10000"/>
                <a:gd name="connsiteY219" fmla="*/ 230 h 9988"/>
                <a:gd name="connsiteX220" fmla="*/ 4845 w 10000"/>
                <a:gd name="connsiteY220" fmla="*/ 315 h 9988"/>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6550 w 10000"/>
                <a:gd name="connsiteY91" fmla="*/ 10000 h 10000"/>
                <a:gd name="connsiteX92" fmla="*/ 6318 w 10000"/>
                <a:gd name="connsiteY92" fmla="*/ 9989 h 10000"/>
                <a:gd name="connsiteX93" fmla="*/ 6047 w 10000"/>
                <a:gd name="connsiteY93" fmla="*/ 9981 h 10000"/>
                <a:gd name="connsiteX94" fmla="*/ 4767 w 10000"/>
                <a:gd name="connsiteY94" fmla="*/ 9985 h 10000"/>
                <a:gd name="connsiteX95" fmla="*/ 4554 w 10000"/>
                <a:gd name="connsiteY95" fmla="*/ 9997 h 10000"/>
                <a:gd name="connsiteX96" fmla="*/ 2849 w 10000"/>
                <a:gd name="connsiteY96" fmla="*/ 9931 h 10000"/>
                <a:gd name="connsiteX97" fmla="*/ 2442 w 10000"/>
                <a:gd name="connsiteY97" fmla="*/ 9889 h 10000"/>
                <a:gd name="connsiteX98" fmla="*/ 2074 w 10000"/>
                <a:gd name="connsiteY98" fmla="*/ 9847 h 10000"/>
                <a:gd name="connsiteX99" fmla="*/ 1647 w 10000"/>
                <a:gd name="connsiteY99" fmla="*/ 9812 h 10000"/>
                <a:gd name="connsiteX100" fmla="*/ 814 w 10000"/>
                <a:gd name="connsiteY100" fmla="*/ 9747 h 10000"/>
                <a:gd name="connsiteX101" fmla="*/ 426 w 10000"/>
                <a:gd name="connsiteY101" fmla="*/ 9717 h 10000"/>
                <a:gd name="connsiteX102" fmla="*/ 0 w 10000"/>
                <a:gd name="connsiteY102" fmla="*/ 9690 h 10000"/>
                <a:gd name="connsiteX103" fmla="*/ 252 w 10000"/>
                <a:gd name="connsiteY103" fmla="*/ 9674 h 10000"/>
                <a:gd name="connsiteX104" fmla="*/ 523 w 10000"/>
                <a:gd name="connsiteY104" fmla="*/ 9655 h 10000"/>
                <a:gd name="connsiteX105" fmla="*/ 775 w 10000"/>
                <a:gd name="connsiteY105" fmla="*/ 9628 h 10000"/>
                <a:gd name="connsiteX106" fmla="*/ 1047 w 10000"/>
                <a:gd name="connsiteY106" fmla="*/ 9605 h 10000"/>
                <a:gd name="connsiteX107" fmla="*/ 1279 w 10000"/>
                <a:gd name="connsiteY107" fmla="*/ 9586 h 10000"/>
                <a:gd name="connsiteX108" fmla="*/ 1550 w 10000"/>
                <a:gd name="connsiteY108" fmla="*/ 9570 h 10000"/>
                <a:gd name="connsiteX109" fmla="*/ 1841 w 10000"/>
                <a:gd name="connsiteY109" fmla="*/ 9558 h 10000"/>
                <a:gd name="connsiteX110" fmla="*/ 2132 w 10000"/>
                <a:gd name="connsiteY110" fmla="*/ 9558 h 10000"/>
                <a:gd name="connsiteX111" fmla="*/ 2345 w 10000"/>
                <a:gd name="connsiteY111" fmla="*/ 9558 h 10000"/>
                <a:gd name="connsiteX112" fmla="*/ 2558 w 10000"/>
                <a:gd name="connsiteY112" fmla="*/ 9558 h 10000"/>
                <a:gd name="connsiteX113" fmla="*/ 2752 w 10000"/>
                <a:gd name="connsiteY113" fmla="*/ 9554 h 10000"/>
                <a:gd name="connsiteX114" fmla="*/ 2965 w 10000"/>
                <a:gd name="connsiteY114" fmla="*/ 9547 h 10000"/>
                <a:gd name="connsiteX115" fmla="*/ 3159 w 10000"/>
                <a:gd name="connsiteY115" fmla="*/ 9543 h 10000"/>
                <a:gd name="connsiteX116" fmla="*/ 3333 w 10000"/>
                <a:gd name="connsiteY116" fmla="*/ 9531 h 10000"/>
                <a:gd name="connsiteX117" fmla="*/ 3527 w 10000"/>
                <a:gd name="connsiteY117" fmla="*/ 9516 h 10000"/>
                <a:gd name="connsiteX118" fmla="*/ 3702 w 10000"/>
                <a:gd name="connsiteY118" fmla="*/ 9497 h 10000"/>
                <a:gd name="connsiteX119" fmla="*/ 3721 w 10000"/>
                <a:gd name="connsiteY119" fmla="*/ 9328 h 10000"/>
                <a:gd name="connsiteX120" fmla="*/ 3779 w 10000"/>
                <a:gd name="connsiteY120" fmla="*/ 9159 h 10000"/>
                <a:gd name="connsiteX121" fmla="*/ 3857 w 10000"/>
                <a:gd name="connsiteY121" fmla="*/ 8990 h 10000"/>
                <a:gd name="connsiteX122" fmla="*/ 3915 w 10000"/>
                <a:gd name="connsiteY122" fmla="*/ 8821 h 10000"/>
                <a:gd name="connsiteX123" fmla="*/ 3895 w 10000"/>
                <a:gd name="connsiteY123" fmla="*/ 8575 h 10000"/>
                <a:gd name="connsiteX124" fmla="*/ 3895 w 10000"/>
                <a:gd name="connsiteY124" fmla="*/ 8329 h 10000"/>
                <a:gd name="connsiteX125" fmla="*/ 3895 w 10000"/>
                <a:gd name="connsiteY125" fmla="*/ 8080 h 10000"/>
                <a:gd name="connsiteX126" fmla="*/ 3915 w 10000"/>
                <a:gd name="connsiteY126" fmla="*/ 7833 h 10000"/>
                <a:gd name="connsiteX127" fmla="*/ 3915 w 10000"/>
                <a:gd name="connsiteY127" fmla="*/ 7638 h 10000"/>
                <a:gd name="connsiteX128" fmla="*/ 3876 w 10000"/>
                <a:gd name="connsiteY128" fmla="*/ 7438 h 10000"/>
                <a:gd name="connsiteX129" fmla="*/ 3857 w 10000"/>
                <a:gd name="connsiteY129" fmla="*/ 7250 h 10000"/>
                <a:gd name="connsiteX130" fmla="*/ 3915 w 10000"/>
                <a:gd name="connsiteY130" fmla="*/ 7061 h 10000"/>
                <a:gd name="connsiteX131" fmla="*/ 4128 w 10000"/>
                <a:gd name="connsiteY131" fmla="*/ 6861 h 10000"/>
                <a:gd name="connsiteX132" fmla="*/ 4167 w 10000"/>
                <a:gd name="connsiteY132" fmla="*/ 6650 h 10000"/>
                <a:gd name="connsiteX133" fmla="*/ 4147 w 10000"/>
                <a:gd name="connsiteY133" fmla="*/ 6435 h 10000"/>
                <a:gd name="connsiteX134" fmla="*/ 4147 w 10000"/>
                <a:gd name="connsiteY134" fmla="*/ 6220 h 10000"/>
                <a:gd name="connsiteX135" fmla="*/ 4167 w 10000"/>
                <a:gd name="connsiteY135" fmla="*/ 6143 h 10000"/>
                <a:gd name="connsiteX136" fmla="*/ 4186 w 10000"/>
                <a:gd name="connsiteY136" fmla="*/ 6070 h 10000"/>
                <a:gd name="connsiteX137" fmla="*/ 4186 w 10000"/>
                <a:gd name="connsiteY137" fmla="*/ 5997 h 10000"/>
                <a:gd name="connsiteX138" fmla="*/ 4128 w 10000"/>
                <a:gd name="connsiteY138" fmla="*/ 5928 h 10000"/>
                <a:gd name="connsiteX139" fmla="*/ 4109 w 10000"/>
                <a:gd name="connsiteY139" fmla="*/ 5755 h 10000"/>
                <a:gd name="connsiteX140" fmla="*/ 4147 w 10000"/>
                <a:gd name="connsiteY140" fmla="*/ 5744 h 10000"/>
                <a:gd name="connsiteX141" fmla="*/ 4147 w 10000"/>
                <a:gd name="connsiteY141" fmla="*/ 5567 h 10000"/>
                <a:gd name="connsiteX142" fmla="*/ 4186 w 10000"/>
                <a:gd name="connsiteY142" fmla="*/ 5386 h 10000"/>
                <a:gd name="connsiteX143" fmla="*/ 4205 w 10000"/>
                <a:gd name="connsiteY143" fmla="*/ 5209 h 10000"/>
                <a:gd name="connsiteX144" fmla="*/ 4167 w 10000"/>
                <a:gd name="connsiteY144" fmla="*/ 5018 h 10000"/>
                <a:gd name="connsiteX145" fmla="*/ 4264 w 10000"/>
                <a:gd name="connsiteY145" fmla="*/ 4991 h 10000"/>
                <a:gd name="connsiteX146" fmla="*/ 4205 w 10000"/>
                <a:gd name="connsiteY146" fmla="*/ 4630 h 10000"/>
                <a:gd name="connsiteX147" fmla="*/ 4283 w 10000"/>
                <a:gd name="connsiteY147" fmla="*/ 4545 h 10000"/>
                <a:gd name="connsiteX148" fmla="*/ 4302 w 10000"/>
                <a:gd name="connsiteY148" fmla="*/ 4460 h 10000"/>
                <a:gd name="connsiteX149" fmla="*/ 4322 w 10000"/>
                <a:gd name="connsiteY149" fmla="*/ 4372 h 10000"/>
                <a:gd name="connsiteX150" fmla="*/ 4360 w 10000"/>
                <a:gd name="connsiteY150" fmla="*/ 4284 h 10000"/>
                <a:gd name="connsiteX151" fmla="*/ 4419 w 10000"/>
                <a:gd name="connsiteY151" fmla="*/ 4230 h 10000"/>
                <a:gd name="connsiteX152" fmla="*/ 4399 w 10000"/>
                <a:gd name="connsiteY152" fmla="*/ 4184 h 10000"/>
                <a:gd name="connsiteX153" fmla="*/ 4360 w 10000"/>
                <a:gd name="connsiteY153" fmla="*/ 4130 h 10000"/>
                <a:gd name="connsiteX154" fmla="*/ 4399 w 10000"/>
                <a:gd name="connsiteY154" fmla="*/ 4084 h 10000"/>
                <a:gd name="connsiteX155" fmla="*/ 4477 w 10000"/>
                <a:gd name="connsiteY155" fmla="*/ 4000 h 10000"/>
                <a:gd name="connsiteX156" fmla="*/ 4477 w 10000"/>
                <a:gd name="connsiteY156" fmla="*/ 3919 h 10000"/>
                <a:gd name="connsiteX157" fmla="*/ 4457 w 10000"/>
                <a:gd name="connsiteY157" fmla="*/ 3835 h 10000"/>
                <a:gd name="connsiteX158" fmla="*/ 4438 w 10000"/>
                <a:gd name="connsiteY158" fmla="*/ 3749 h 10000"/>
                <a:gd name="connsiteX159" fmla="*/ 4341 w 10000"/>
                <a:gd name="connsiteY159" fmla="*/ 3745 h 10000"/>
                <a:gd name="connsiteX160" fmla="*/ 4360 w 10000"/>
                <a:gd name="connsiteY160" fmla="*/ 3680 h 10000"/>
                <a:gd name="connsiteX161" fmla="*/ 4438 w 10000"/>
                <a:gd name="connsiteY161" fmla="*/ 3615 h 10000"/>
                <a:gd name="connsiteX162" fmla="*/ 4457 w 10000"/>
                <a:gd name="connsiteY162" fmla="*/ 3550 h 10000"/>
                <a:gd name="connsiteX163" fmla="*/ 4438 w 10000"/>
                <a:gd name="connsiteY163" fmla="*/ 3481 h 10000"/>
                <a:gd name="connsiteX164" fmla="*/ 4399 w 10000"/>
                <a:gd name="connsiteY164" fmla="*/ 3481 h 10000"/>
                <a:gd name="connsiteX165" fmla="*/ 4419 w 10000"/>
                <a:gd name="connsiteY165" fmla="*/ 3415 h 10000"/>
                <a:gd name="connsiteX166" fmla="*/ 4399 w 10000"/>
                <a:gd name="connsiteY166" fmla="*/ 3339 h 10000"/>
                <a:gd name="connsiteX167" fmla="*/ 4399 w 10000"/>
                <a:gd name="connsiteY167" fmla="*/ 3273 h 10000"/>
                <a:gd name="connsiteX168" fmla="*/ 4457 w 10000"/>
                <a:gd name="connsiteY168" fmla="*/ 3204 h 10000"/>
                <a:gd name="connsiteX169" fmla="*/ 4457 w 10000"/>
                <a:gd name="connsiteY169" fmla="*/ 3066 h 10000"/>
                <a:gd name="connsiteX170" fmla="*/ 4457 w 10000"/>
                <a:gd name="connsiteY170" fmla="*/ 2932 h 10000"/>
                <a:gd name="connsiteX171" fmla="*/ 4516 w 10000"/>
                <a:gd name="connsiteY171" fmla="*/ 2797 h 10000"/>
                <a:gd name="connsiteX172" fmla="*/ 4651 w 10000"/>
                <a:gd name="connsiteY172" fmla="*/ 2674 h 10000"/>
                <a:gd name="connsiteX173" fmla="*/ 4593 w 10000"/>
                <a:gd name="connsiteY173" fmla="*/ 2655 h 10000"/>
                <a:gd name="connsiteX174" fmla="*/ 4593 w 10000"/>
                <a:gd name="connsiteY174" fmla="*/ 2539 h 10000"/>
                <a:gd name="connsiteX175" fmla="*/ 4574 w 10000"/>
                <a:gd name="connsiteY175" fmla="*/ 2424 h 10000"/>
                <a:gd name="connsiteX176" fmla="*/ 4554 w 10000"/>
                <a:gd name="connsiteY176" fmla="*/ 2309 h 10000"/>
                <a:gd name="connsiteX177" fmla="*/ 4593 w 10000"/>
                <a:gd name="connsiteY177" fmla="*/ 2206 h 10000"/>
                <a:gd name="connsiteX178" fmla="*/ 4632 w 10000"/>
                <a:gd name="connsiteY178" fmla="*/ 2020 h 10000"/>
                <a:gd name="connsiteX179" fmla="*/ 4729 w 10000"/>
                <a:gd name="connsiteY179" fmla="*/ 1840 h 10000"/>
                <a:gd name="connsiteX180" fmla="*/ 4787 w 10000"/>
                <a:gd name="connsiteY180" fmla="*/ 1656 h 10000"/>
                <a:gd name="connsiteX181" fmla="*/ 4748 w 10000"/>
                <a:gd name="connsiteY181" fmla="*/ 1468 h 10000"/>
                <a:gd name="connsiteX182" fmla="*/ 4767 w 10000"/>
                <a:gd name="connsiteY182" fmla="*/ 1380 h 10000"/>
                <a:gd name="connsiteX183" fmla="*/ 4767 w 10000"/>
                <a:gd name="connsiteY183" fmla="*/ 1284 h 10000"/>
                <a:gd name="connsiteX184" fmla="*/ 4767 w 10000"/>
                <a:gd name="connsiteY184" fmla="*/ 1194 h 10000"/>
                <a:gd name="connsiteX185" fmla="*/ 4748 w 10000"/>
                <a:gd name="connsiteY185" fmla="*/ 1102 h 10000"/>
                <a:gd name="connsiteX186" fmla="*/ 4651 w 10000"/>
                <a:gd name="connsiteY186" fmla="*/ 1129 h 10000"/>
                <a:gd name="connsiteX187" fmla="*/ 4651 w 10000"/>
                <a:gd name="connsiteY187" fmla="*/ 1068 h 10000"/>
                <a:gd name="connsiteX188" fmla="*/ 4632 w 10000"/>
                <a:gd name="connsiteY188" fmla="*/ 1003 h 10000"/>
                <a:gd name="connsiteX189" fmla="*/ 4632 w 10000"/>
                <a:gd name="connsiteY189" fmla="*/ 941 h 10000"/>
                <a:gd name="connsiteX190" fmla="*/ 4651 w 10000"/>
                <a:gd name="connsiteY190" fmla="*/ 880 h 10000"/>
                <a:gd name="connsiteX191" fmla="*/ 4593 w 10000"/>
                <a:gd name="connsiteY191" fmla="*/ 799 h 10000"/>
                <a:gd name="connsiteX192" fmla="*/ 4593 w 10000"/>
                <a:gd name="connsiteY192" fmla="*/ 715 h 10000"/>
                <a:gd name="connsiteX193" fmla="*/ 4574 w 10000"/>
                <a:gd name="connsiteY193" fmla="*/ 630 h 10000"/>
                <a:gd name="connsiteX194" fmla="*/ 4574 w 10000"/>
                <a:gd name="connsiteY194" fmla="*/ 554 h 10000"/>
                <a:gd name="connsiteX195" fmla="*/ 4516 w 10000"/>
                <a:gd name="connsiteY195" fmla="*/ 361 h 10000"/>
                <a:gd name="connsiteX196" fmla="*/ 4457 w 10000"/>
                <a:gd name="connsiteY196" fmla="*/ 342 h 10000"/>
                <a:gd name="connsiteX197" fmla="*/ 4341 w 10000"/>
                <a:gd name="connsiteY197" fmla="*/ 330 h 10000"/>
                <a:gd name="connsiteX198" fmla="*/ 4264 w 10000"/>
                <a:gd name="connsiteY198" fmla="*/ 318 h 10000"/>
                <a:gd name="connsiteX199" fmla="*/ 4147 w 10000"/>
                <a:gd name="connsiteY199" fmla="*/ 315 h 10000"/>
                <a:gd name="connsiteX200" fmla="*/ 4070 w 10000"/>
                <a:gd name="connsiteY200" fmla="*/ 318 h 10000"/>
                <a:gd name="connsiteX201" fmla="*/ 4012 w 10000"/>
                <a:gd name="connsiteY201" fmla="*/ 326 h 10000"/>
                <a:gd name="connsiteX202" fmla="*/ 3934 w 10000"/>
                <a:gd name="connsiteY202" fmla="*/ 326 h 10000"/>
                <a:gd name="connsiteX203" fmla="*/ 3876 w 10000"/>
                <a:gd name="connsiteY203" fmla="*/ 318 h 10000"/>
                <a:gd name="connsiteX204" fmla="*/ 3895 w 10000"/>
                <a:gd name="connsiteY204" fmla="*/ 303 h 10000"/>
                <a:gd name="connsiteX205" fmla="*/ 3934 w 10000"/>
                <a:gd name="connsiteY205" fmla="*/ 295 h 10000"/>
                <a:gd name="connsiteX206" fmla="*/ 3992 w 10000"/>
                <a:gd name="connsiteY206" fmla="*/ 284 h 10000"/>
                <a:gd name="connsiteX207" fmla="*/ 3973 w 10000"/>
                <a:gd name="connsiteY207" fmla="*/ 269 h 10000"/>
                <a:gd name="connsiteX208" fmla="*/ 4147 w 10000"/>
                <a:gd name="connsiteY208" fmla="*/ 253 h 10000"/>
                <a:gd name="connsiteX209" fmla="*/ 4322 w 10000"/>
                <a:gd name="connsiteY209" fmla="*/ 226 h 10000"/>
                <a:gd name="connsiteX210" fmla="*/ 4477 w 10000"/>
                <a:gd name="connsiteY210" fmla="*/ 200 h 10000"/>
                <a:gd name="connsiteX211" fmla="*/ 4612 w 10000"/>
                <a:gd name="connsiteY211" fmla="*/ 161 h 10000"/>
                <a:gd name="connsiteX212" fmla="*/ 4651 w 10000"/>
                <a:gd name="connsiteY212" fmla="*/ 119 h 10000"/>
                <a:gd name="connsiteX213" fmla="*/ 4709 w 10000"/>
                <a:gd name="connsiteY213" fmla="*/ 84 h 10000"/>
                <a:gd name="connsiteX214" fmla="*/ 4709 w 10000"/>
                <a:gd name="connsiteY214" fmla="*/ 42 h 10000"/>
                <a:gd name="connsiteX215" fmla="*/ 4729 w 10000"/>
                <a:gd name="connsiteY215" fmla="*/ 0 h 10000"/>
                <a:gd name="connsiteX216" fmla="*/ 4787 w 10000"/>
                <a:gd name="connsiteY216" fmla="*/ 73 h 10000"/>
                <a:gd name="connsiteX217" fmla="*/ 4864 w 10000"/>
                <a:gd name="connsiteY217" fmla="*/ 153 h 10000"/>
                <a:gd name="connsiteX218" fmla="*/ 4884 w 10000"/>
                <a:gd name="connsiteY218" fmla="*/ 230 h 10000"/>
                <a:gd name="connsiteX219" fmla="*/ 4845 w 10000"/>
                <a:gd name="connsiteY219"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6550 w 10000"/>
                <a:gd name="connsiteY91" fmla="*/ 10000 h 10000"/>
                <a:gd name="connsiteX92" fmla="*/ 6318 w 10000"/>
                <a:gd name="connsiteY92" fmla="*/ 9989 h 10000"/>
                <a:gd name="connsiteX93" fmla="*/ 4767 w 10000"/>
                <a:gd name="connsiteY93" fmla="*/ 9985 h 10000"/>
                <a:gd name="connsiteX94" fmla="*/ 4554 w 10000"/>
                <a:gd name="connsiteY94" fmla="*/ 9997 h 10000"/>
                <a:gd name="connsiteX95" fmla="*/ 2849 w 10000"/>
                <a:gd name="connsiteY95" fmla="*/ 9931 h 10000"/>
                <a:gd name="connsiteX96" fmla="*/ 2442 w 10000"/>
                <a:gd name="connsiteY96" fmla="*/ 9889 h 10000"/>
                <a:gd name="connsiteX97" fmla="*/ 2074 w 10000"/>
                <a:gd name="connsiteY97" fmla="*/ 9847 h 10000"/>
                <a:gd name="connsiteX98" fmla="*/ 1647 w 10000"/>
                <a:gd name="connsiteY98" fmla="*/ 9812 h 10000"/>
                <a:gd name="connsiteX99" fmla="*/ 814 w 10000"/>
                <a:gd name="connsiteY99" fmla="*/ 9747 h 10000"/>
                <a:gd name="connsiteX100" fmla="*/ 426 w 10000"/>
                <a:gd name="connsiteY100" fmla="*/ 9717 h 10000"/>
                <a:gd name="connsiteX101" fmla="*/ 0 w 10000"/>
                <a:gd name="connsiteY101" fmla="*/ 9690 h 10000"/>
                <a:gd name="connsiteX102" fmla="*/ 252 w 10000"/>
                <a:gd name="connsiteY102" fmla="*/ 9674 h 10000"/>
                <a:gd name="connsiteX103" fmla="*/ 523 w 10000"/>
                <a:gd name="connsiteY103" fmla="*/ 9655 h 10000"/>
                <a:gd name="connsiteX104" fmla="*/ 775 w 10000"/>
                <a:gd name="connsiteY104" fmla="*/ 9628 h 10000"/>
                <a:gd name="connsiteX105" fmla="*/ 1047 w 10000"/>
                <a:gd name="connsiteY105" fmla="*/ 9605 h 10000"/>
                <a:gd name="connsiteX106" fmla="*/ 1279 w 10000"/>
                <a:gd name="connsiteY106" fmla="*/ 9586 h 10000"/>
                <a:gd name="connsiteX107" fmla="*/ 1550 w 10000"/>
                <a:gd name="connsiteY107" fmla="*/ 9570 h 10000"/>
                <a:gd name="connsiteX108" fmla="*/ 1841 w 10000"/>
                <a:gd name="connsiteY108" fmla="*/ 9558 h 10000"/>
                <a:gd name="connsiteX109" fmla="*/ 2132 w 10000"/>
                <a:gd name="connsiteY109" fmla="*/ 9558 h 10000"/>
                <a:gd name="connsiteX110" fmla="*/ 2345 w 10000"/>
                <a:gd name="connsiteY110" fmla="*/ 9558 h 10000"/>
                <a:gd name="connsiteX111" fmla="*/ 2558 w 10000"/>
                <a:gd name="connsiteY111" fmla="*/ 9558 h 10000"/>
                <a:gd name="connsiteX112" fmla="*/ 2752 w 10000"/>
                <a:gd name="connsiteY112" fmla="*/ 9554 h 10000"/>
                <a:gd name="connsiteX113" fmla="*/ 2965 w 10000"/>
                <a:gd name="connsiteY113" fmla="*/ 9547 h 10000"/>
                <a:gd name="connsiteX114" fmla="*/ 3159 w 10000"/>
                <a:gd name="connsiteY114" fmla="*/ 9543 h 10000"/>
                <a:gd name="connsiteX115" fmla="*/ 3333 w 10000"/>
                <a:gd name="connsiteY115" fmla="*/ 9531 h 10000"/>
                <a:gd name="connsiteX116" fmla="*/ 3527 w 10000"/>
                <a:gd name="connsiteY116" fmla="*/ 9516 h 10000"/>
                <a:gd name="connsiteX117" fmla="*/ 3702 w 10000"/>
                <a:gd name="connsiteY117" fmla="*/ 9497 h 10000"/>
                <a:gd name="connsiteX118" fmla="*/ 3721 w 10000"/>
                <a:gd name="connsiteY118" fmla="*/ 9328 h 10000"/>
                <a:gd name="connsiteX119" fmla="*/ 3779 w 10000"/>
                <a:gd name="connsiteY119" fmla="*/ 9159 h 10000"/>
                <a:gd name="connsiteX120" fmla="*/ 3857 w 10000"/>
                <a:gd name="connsiteY120" fmla="*/ 8990 h 10000"/>
                <a:gd name="connsiteX121" fmla="*/ 3915 w 10000"/>
                <a:gd name="connsiteY121" fmla="*/ 8821 h 10000"/>
                <a:gd name="connsiteX122" fmla="*/ 3895 w 10000"/>
                <a:gd name="connsiteY122" fmla="*/ 8575 h 10000"/>
                <a:gd name="connsiteX123" fmla="*/ 3895 w 10000"/>
                <a:gd name="connsiteY123" fmla="*/ 8329 h 10000"/>
                <a:gd name="connsiteX124" fmla="*/ 3895 w 10000"/>
                <a:gd name="connsiteY124" fmla="*/ 8080 h 10000"/>
                <a:gd name="connsiteX125" fmla="*/ 3915 w 10000"/>
                <a:gd name="connsiteY125" fmla="*/ 7833 h 10000"/>
                <a:gd name="connsiteX126" fmla="*/ 3915 w 10000"/>
                <a:gd name="connsiteY126" fmla="*/ 7638 h 10000"/>
                <a:gd name="connsiteX127" fmla="*/ 3876 w 10000"/>
                <a:gd name="connsiteY127" fmla="*/ 7438 h 10000"/>
                <a:gd name="connsiteX128" fmla="*/ 3857 w 10000"/>
                <a:gd name="connsiteY128" fmla="*/ 7250 h 10000"/>
                <a:gd name="connsiteX129" fmla="*/ 3915 w 10000"/>
                <a:gd name="connsiteY129" fmla="*/ 7061 h 10000"/>
                <a:gd name="connsiteX130" fmla="*/ 4128 w 10000"/>
                <a:gd name="connsiteY130" fmla="*/ 6861 h 10000"/>
                <a:gd name="connsiteX131" fmla="*/ 4167 w 10000"/>
                <a:gd name="connsiteY131" fmla="*/ 6650 h 10000"/>
                <a:gd name="connsiteX132" fmla="*/ 4147 w 10000"/>
                <a:gd name="connsiteY132" fmla="*/ 6435 h 10000"/>
                <a:gd name="connsiteX133" fmla="*/ 4147 w 10000"/>
                <a:gd name="connsiteY133" fmla="*/ 6220 h 10000"/>
                <a:gd name="connsiteX134" fmla="*/ 4167 w 10000"/>
                <a:gd name="connsiteY134" fmla="*/ 6143 h 10000"/>
                <a:gd name="connsiteX135" fmla="*/ 4186 w 10000"/>
                <a:gd name="connsiteY135" fmla="*/ 6070 h 10000"/>
                <a:gd name="connsiteX136" fmla="*/ 4186 w 10000"/>
                <a:gd name="connsiteY136" fmla="*/ 5997 h 10000"/>
                <a:gd name="connsiteX137" fmla="*/ 4128 w 10000"/>
                <a:gd name="connsiteY137" fmla="*/ 5928 h 10000"/>
                <a:gd name="connsiteX138" fmla="*/ 4109 w 10000"/>
                <a:gd name="connsiteY138" fmla="*/ 5755 h 10000"/>
                <a:gd name="connsiteX139" fmla="*/ 4147 w 10000"/>
                <a:gd name="connsiteY139" fmla="*/ 5744 h 10000"/>
                <a:gd name="connsiteX140" fmla="*/ 4147 w 10000"/>
                <a:gd name="connsiteY140" fmla="*/ 5567 h 10000"/>
                <a:gd name="connsiteX141" fmla="*/ 4186 w 10000"/>
                <a:gd name="connsiteY141" fmla="*/ 5386 h 10000"/>
                <a:gd name="connsiteX142" fmla="*/ 4205 w 10000"/>
                <a:gd name="connsiteY142" fmla="*/ 5209 h 10000"/>
                <a:gd name="connsiteX143" fmla="*/ 4167 w 10000"/>
                <a:gd name="connsiteY143" fmla="*/ 5018 h 10000"/>
                <a:gd name="connsiteX144" fmla="*/ 4264 w 10000"/>
                <a:gd name="connsiteY144" fmla="*/ 4991 h 10000"/>
                <a:gd name="connsiteX145" fmla="*/ 4205 w 10000"/>
                <a:gd name="connsiteY145" fmla="*/ 4630 h 10000"/>
                <a:gd name="connsiteX146" fmla="*/ 4283 w 10000"/>
                <a:gd name="connsiteY146" fmla="*/ 4545 h 10000"/>
                <a:gd name="connsiteX147" fmla="*/ 4302 w 10000"/>
                <a:gd name="connsiteY147" fmla="*/ 4460 h 10000"/>
                <a:gd name="connsiteX148" fmla="*/ 4322 w 10000"/>
                <a:gd name="connsiteY148" fmla="*/ 4372 h 10000"/>
                <a:gd name="connsiteX149" fmla="*/ 4360 w 10000"/>
                <a:gd name="connsiteY149" fmla="*/ 4284 h 10000"/>
                <a:gd name="connsiteX150" fmla="*/ 4419 w 10000"/>
                <a:gd name="connsiteY150" fmla="*/ 4230 h 10000"/>
                <a:gd name="connsiteX151" fmla="*/ 4399 w 10000"/>
                <a:gd name="connsiteY151" fmla="*/ 4184 h 10000"/>
                <a:gd name="connsiteX152" fmla="*/ 4360 w 10000"/>
                <a:gd name="connsiteY152" fmla="*/ 4130 h 10000"/>
                <a:gd name="connsiteX153" fmla="*/ 4399 w 10000"/>
                <a:gd name="connsiteY153" fmla="*/ 4084 h 10000"/>
                <a:gd name="connsiteX154" fmla="*/ 4477 w 10000"/>
                <a:gd name="connsiteY154" fmla="*/ 4000 h 10000"/>
                <a:gd name="connsiteX155" fmla="*/ 4477 w 10000"/>
                <a:gd name="connsiteY155" fmla="*/ 3919 h 10000"/>
                <a:gd name="connsiteX156" fmla="*/ 4457 w 10000"/>
                <a:gd name="connsiteY156" fmla="*/ 3835 h 10000"/>
                <a:gd name="connsiteX157" fmla="*/ 4438 w 10000"/>
                <a:gd name="connsiteY157" fmla="*/ 3749 h 10000"/>
                <a:gd name="connsiteX158" fmla="*/ 4341 w 10000"/>
                <a:gd name="connsiteY158" fmla="*/ 3745 h 10000"/>
                <a:gd name="connsiteX159" fmla="*/ 4360 w 10000"/>
                <a:gd name="connsiteY159" fmla="*/ 3680 h 10000"/>
                <a:gd name="connsiteX160" fmla="*/ 4438 w 10000"/>
                <a:gd name="connsiteY160" fmla="*/ 3615 h 10000"/>
                <a:gd name="connsiteX161" fmla="*/ 4457 w 10000"/>
                <a:gd name="connsiteY161" fmla="*/ 3550 h 10000"/>
                <a:gd name="connsiteX162" fmla="*/ 4438 w 10000"/>
                <a:gd name="connsiteY162" fmla="*/ 3481 h 10000"/>
                <a:gd name="connsiteX163" fmla="*/ 4399 w 10000"/>
                <a:gd name="connsiteY163" fmla="*/ 3481 h 10000"/>
                <a:gd name="connsiteX164" fmla="*/ 4419 w 10000"/>
                <a:gd name="connsiteY164" fmla="*/ 3415 h 10000"/>
                <a:gd name="connsiteX165" fmla="*/ 4399 w 10000"/>
                <a:gd name="connsiteY165" fmla="*/ 3339 h 10000"/>
                <a:gd name="connsiteX166" fmla="*/ 4399 w 10000"/>
                <a:gd name="connsiteY166" fmla="*/ 3273 h 10000"/>
                <a:gd name="connsiteX167" fmla="*/ 4457 w 10000"/>
                <a:gd name="connsiteY167" fmla="*/ 3204 h 10000"/>
                <a:gd name="connsiteX168" fmla="*/ 4457 w 10000"/>
                <a:gd name="connsiteY168" fmla="*/ 3066 h 10000"/>
                <a:gd name="connsiteX169" fmla="*/ 4457 w 10000"/>
                <a:gd name="connsiteY169" fmla="*/ 2932 h 10000"/>
                <a:gd name="connsiteX170" fmla="*/ 4516 w 10000"/>
                <a:gd name="connsiteY170" fmla="*/ 2797 h 10000"/>
                <a:gd name="connsiteX171" fmla="*/ 4651 w 10000"/>
                <a:gd name="connsiteY171" fmla="*/ 2674 h 10000"/>
                <a:gd name="connsiteX172" fmla="*/ 4593 w 10000"/>
                <a:gd name="connsiteY172" fmla="*/ 2655 h 10000"/>
                <a:gd name="connsiteX173" fmla="*/ 4593 w 10000"/>
                <a:gd name="connsiteY173" fmla="*/ 2539 h 10000"/>
                <a:gd name="connsiteX174" fmla="*/ 4574 w 10000"/>
                <a:gd name="connsiteY174" fmla="*/ 2424 h 10000"/>
                <a:gd name="connsiteX175" fmla="*/ 4554 w 10000"/>
                <a:gd name="connsiteY175" fmla="*/ 2309 h 10000"/>
                <a:gd name="connsiteX176" fmla="*/ 4593 w 10000"/>
                <a:gd name="connsiteY176" fmla="*/ 2206 h 10000"/>
                <a:gd name="connsiteX177" fmla="*/ 4632 w 10000"/>
                <a:gd name="connsiteY177" fmla="*/ 2020 h 10000"/>
                <a:gd name="connsiteX178" fmla="*/ 4729 w 10000"/>
                <a:gd name="connsiteY178" fmla="*/ 1840 h 10000"/>
                <a:gd name="connsiteX179" fmla="*/ 4787 w 10000"/>
                <a:gd name="connsiteY179" fmla="*/ 1656 h 10000"/>
                <a:gd name="connsiteX180" fmla="*/ 4748 w 10000"/>
                <a:gd name="connsiteY180" fmla="*/ 1468 h 10000"/>
                <a:gd name="connsiteX181" fmla="*/ 4767 w 10000"/>
                <a:gd name="connsiteY181" fmla="*/ 1380 h 10000"/>
                <a:gd name="connsiteX182" fmla="*/ 4767 w 10000"/>
                <a:gd name="connsiteY182" fmla="*/ 1284 h 10000"/>
                <a:gd name="connsiteX183" fmla="*/ 4767 w 10000"/>
                <a:gd name="connsiteY183" fmla="*/ 1194 h 10000"/>
                <a:gd name="connsiteX184" fmla="*/ 4748 w 10000"/>
                <a:gd name="connsiteY184" fmla="*/ 1102 h 10000"/>
                <a:gd name="connsiteX185" fmla="*/ 4651 w 10000"/>
                <a:gd name="connsiteY185" fmla="*/ 1129 h 10000"/>
                <a:gd name="connsiteX186" fmla="*/ 4651 w 10000"/>
                <a:gd name="connsiteY186" fmla="*/ 1068 h 10000"/>
                <a:gd name="connsiteX187" fmla="*/ 4632 w 10000"/>
                <a:gd name="connsiteY187" fmla="*/ 1003 h 10000"/>
                <a:gd name="connsiteX188" fmla="*/ 4632 w 10000"/>
                <a:gd name="connsiteY188" fmla="*/ 941 h 10000"/>
                <a:gd name="connsiteX189" fmla="*/ 4651 w 10000"/>
                <a:gd name="connsiteY189" fmla="*/ 880 h 10000"/>
                <a:gd name="connsiteX190" fmla="*/ 4593 w 10000"/>
                <a:gd name="connsiteY190" fmla="*/ 799 h 10000"/>
                <a:gd name="connsiteX191" fmla="*/ 4593 w 10000"/>
                <a:gd name="connsiteY191" fmla="*/ 715 h 10000"/>
                <a:gd name="connsiteX192" fmla="*/ 4574 w 10000"/>
                <a:gd name="connsiteY192" fmla="*/ 630 h 10000"/>
                <a:gd name="connsiteX193" fmla="*/ 4574 w 10000"/>
                <a:gd name="connsiteY193" fmla="*/ 554 h 10000"/>
                <a:gd name="connsiteX194" fmla="*/ 4516 w 10000"/>
                <a:gd name="connsiteY194" fmla="*/ 361 h 10000"/>
                <a:gd name="connsiteX195" fmla="*/ 4457 w 10000"/>
                <a:gd name="connsiteY195" fmla="*/ 342 h 10000"/>
                <a:gd name="connsiteX196" fmla="*/ 4341 w 10000"/>
                <a:gd name="connsiteY196" fmla="*/ 330 h 10000"/>
                <a:gd name="connsiteX197" fmla="*/ 4264 w 10000"/>
                <a:gd name="connsiteY197" fmla="*/ 318 h 10000"/>
                <a:gd name="connsiteX198" fmla="*/ 4147 w 10000"/>
                <a:gd name="connsiteY198" fmla="*/ 315 h 10000"/>
                <a:gd name="connsiteX199" fmla="*/ 4070 w 10000"/>
                <a:gd name="connsiteY199" fmla="*/ 318 h 10000"/>
                <a:gd name="connsiteX200" fmla="*/ 4012 w 10000"/>
                <a:gd name="connsiteY200" fmla="*/ 326 h 10000"/>
                <a:gd name="connsiteX201" fmla="*/ 3934 w 10000"/>
                <a:gd name="connsiteY201" fmla="*/ 326 h 10000"/>
                <a:gd name="connsiteX202" fmla="*/ 3876 w 10000"/>
                <a:gd name="connsiteY202" fmla="*/ 318 h 10000"/>
                <a:gd name="connsiteX203" fmla="*/ 3895 w 10000"/>
                <a:gd name="connsiteY203" fmla="*/ 303 h 10000"/>
                <a:gd name="connsiteX204" fmla="*/ 3934 w 10000"/>
                <a:gd name="connsiteY204" fmla="*/ 295 h 10000"/>
                <a:gd name="connsiteX205" fmla="*/ 3992 w 10000"/>
                <a:gd name="connsiteY205" fmla="*/ 284 h 10000"/>
                <a:gd name="connsiteX206" fmla="*/ 3973 w 10000"/>
                <a:gd name="connsiteY206" fmla="*/ 269 h 10000"/>
                <a:gd name="connsiteX207" fmla="*/ 4147 w 10000"/>
                <a:gd name="connsiteY207" fmla="*/ 253 h 10000"/>
                <a:gd name="connsiteX208" fmla="*/ 4322 w 10000"/>
                <a:gd name="connsiteY208" fmla="*/ 226 h 10000"/>
                <a:gd name="connsiteX209" fmla="*/ 4477 w 10000"/>
                <a:gd name="connsiteY209" fmla="*/ 200 h 10000"/>
                <a:gd name="connsiteX210" fmla="*/ 4612 w 10000"/>
                <a:gd name="connsiteY210" fmla="*/ 161 h 10000"/>
                <a:gd name="connsiteX211" fmla="*/ 4651 w 10000"/>
                <a:gd name="connsiteY211" fmla="*/ 119 h 10000"/>
                <a:gd name="connsiteX212" fmla="*/ 4709 w 10000"/>
                <a:gd name="connsiteY212" fmla="*/ 84 h 10000"/>
                <a:gd name="connsiteX213" fmla="*/ 4709 w 10000"/>
                <a:gd name="connsiteY213" fmla="*/ 42 h 10000"/>
                <a:gd name="connsiteX214" fmla="*/ 4729 w 10000"/>
                <a:gd name="connsiteY214" fmla="*/ 0 h 10000"/>
                <a:gd name="connsiteX215" fmla="*/ 4787 w 10000"/>
                <a:gd name="connsiteY215" fmla="*/ 73 h 10000"/>
                <a:gd name="connsiteX216" fmla="*/ 4864 w 10000"/>
                <a:gd name="connsiteY216" fmla="*/ 153 h 10000"/>
                <a:gd name="connsiteX217" fmla="*/ 4884 w 10000"/>
                <a:gd name="connsiteY217" fmla="*/ 230 h 10000"/>
                <a:gd name="connsiteX218" fmla="*/ 4845 w 10000"/>
                <a:gd name="connsiteY218"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6550 w 10000"/>
                <a:gd name="connsiteY91" fmla="*/ 10000 h 10000"/>
                <a:gd name="connsiteX92" fmla="*/ 4767 w 10000"/>
                <a:gd name="connsiteY92" fmla="*/ 9985 h 10000"/>
                <a:gd name="connsiteX93" fmla="*/ 4554 w 10000"/>
                <a:gd name="connsiteY93" fmla="*/ 9997 h 10000"/>
                <a:gd name="connsiteX94" fmla="*/ 2849 w 10000"/>
                <a:gd name="connsiteY94" fmla="*/ 9931 h 10000"/>
                <a:gd name="connsiteX95" fmla="*/ 2442 w 10000"/>
                <a:gd name="connsiteY95" fmla="*/ 9889 h 10000"/>
                <a:gd name="connsiteX96" fmla="*/ 2074 w 10000"/>
                <a:gd name="connsiteY96" fmla="*/ 9847 h 10000"/>
                <a:gd name="connsiteX97" fmla="*/ 1647 w 10000"/>
                <a:gd name="connsiteY97" fmla="*/ 9812 h 10000"/>
                <a:gd name="connsiteX98" fmla="*/ 814 w 10000"/>
                <a:gd name="connsiteY98" fmla="*/ 9747 h 10000"/>
                <a:gd name="connsiteX99" fmla="*/ 426 w 10000"/>
                <a:gd name="connsiteY99" fmla="*/ 9717 h 10000"/>
                <a:gd name="connsiteX100" fmla="*/ 0 w 10000"/>
                <a:gd name="connsiteY100" fmla="*/ 9690 h 10000"/>
                <a:gd name="connsiteX101" fmla="*/ 252 w 10000"/>
                <a:gd name="connsiteY101" fmla="*/ 9674 h 10000"/>
                <a:gd name="connsiteX102" fmla="*/ 523 w 10000"/>
                <a:gd name="connsiteY102" fmla="*/ 9655 h 10000"/>
                <a:gd name="connsiteX103" fmla="*/ 775 w 10000"/>
                <a:gd name="connsiteY103" fmla="*/ 9628 h 10000"/>
                <a:gd name="connsiteX104" fmla="*/ 1047 w 10000"/>
                <a:gd name="connsiteY104" fmla="*/ 9605 h 10000"/>
                <a:gd name="connsiteX105" fmla="*/ 1279 w 10000"/>
                <a:gd name="connsiteY105" fmla="*/ 9586 h 10000"/>
                <a:gd name="connsiteX106" fmla="*/ 1550 w 10000"/>
                <a:gd name="connsiteY106" fmla="*/ 9570 h 10000"/>
                <a:gd name="connsiteX107" fmla="*/ 1841 w 10000"/>
                <a:gd name="connsiteY107" fmla="*/ 9558 h 10000"/>
                <a:gd name="connsiteX108" fmla="*/ 2132 w 10000"/>
                <a:gd name="connsiteY108" fmla="*/ 9558 h 10000"/>
                <a:gd name="connsiteX109" fmla="*/ 2345 w 10000"/>
                <a:gd name="connsiteY109" fmla="*/ 9558 h 10000"/>
                <a:gd name="connsiteX110" fmla="*/ 2558 w 10000"/>
                <a:gd name="connsiteY110" fmla="*/ 9558 h 10000"/>
                <a:gd name="connsiteX111" fmla="*/ 2752 w 10000"/>
                <a:gd name="connsiteY111" fmla="*/ 9554 h 10000"/>
                <a:gd name="connsiteX112" fmla="*/ 2965 w 10000"/>
                <a:gd name="connsiteY112" fmla="*/ 9547 h 10000"/>
                <a:gd name="connsiteX113" fmla="*/ 3159 w 10000"/>
                <a:gd name="connsiteY113" fmla="*/ 9543 h 10000"/>
                <a:gd name="connsiteX114" fmla="*/ 3333 w 10000"/>
                <a:gd name="connsiteY114" fmla="*/ 9531 h 10000"/>
                <a:gd name="connsiteX115" fmla="*/ 3527 w 10000"/>
                <a:gd name="connsiteY115" fmla="*/ 9516 h 10000"/>
                <a:gd name="connsiteX116" fmla="*/ 3702 w 10000"/>
                <a:gd name="connsiteY116" fmla="*/ 9497 h 10000"/>
                <a:gd name="connsiteX117" fmla="*/ 3721 w 10000"/>
                <a:gd name="connsiteY117" fmla="*/ 9328 h 10000"/>
                <a:gd name="connsiteX118" fmla="*/ 3779 w 10000"/>
                <a:gd name="connsiteY118" fmla="*/ 9159 h 10000"/>
                <a:gd name="connsiteX119" fmla="*/ 3857 w 10000"/>
                <a:gd name="connsiteY119" fmla="*/ 8990 h 10000"/>
                <a:gd name="connsiteX120" fmla="*/ 3915 w 10000"/>
                <a:gd name="connsiteY120" fmla="*/ 8821 h 10000"/>
                <a:gd name="connsiteX121" fmla="*/ 3895 w 10000"/>
                <a:gd name="connsiteY121" fmla="*/ 8575 h 10000"/>
                <a:gd name="connsiteX122" fmla="*/ 3895 w 10000"/>
                <a:gd name="connsiteY122" fmla="*/ 8329 h 10000"/>
                <a:gd name="connsiteX123" fmla="*/ 3895 w 10000"/>
                <a:gd name="connsiteY123" fmla="*/ 8080 h 10000"/>
                <a:gd name="connsiteX124" fmla="*/ 3915 w 10000"/>
                <a:gd name="connsiteY124" fmla="*/ 7833 h 10000"/>
                <a:gd name="connsiteX125" fmla="*/ 3915 w 10000"/>
                <a:gd name="connsiteY125" fmla="*/ 7638 h 10000"/>
                <a:gd name="connsiteX126" fmla="*/ 3876 w 10000"/>
                <a:gd name="connsiteY126" fmla="*/ 7438 h 10000"/>
                <a:gd name="connsiteX127" fmla="*/ 3857 w 10000"/>
                <a:gd name="connsiteY127" fmla="*/ 7250 h 10000"/>
                <a:gd name="connsiteX128" fmla="*/ 3915 w 10000"/>
                <a:gd name="connsiteY128" fmla="*/ 7061 h 10000"/>
                <a:gd name="connsiteX129" fmla="*/ 4128 w 10000"/>
                <a:gd name="connsiteY129" fmla="*/ 6861 h 10000"/>
                <a:gd name="connsiteX130" fmla="*/ 4167 w 10000"/>
                <a:gd name="connsiteY130" fmla="*/ 6650 h 10000"/>
                <a:gd name="connsiteX131" fmla="*/ 4147 w 10000"/>
                <a:gd name="connsiteY131" fmla="*/ 6435 h 10000"/>
                <a:gd name="connsiteX132" fmla="*/ 4147 w 10000"/>
                <a:gd name="connsiteY132" fmla="*/ 6220 h 10000"/>
                <a:gd name="connsiteX133" fmla="*/ 4167 w 10000"/>
                <a:gd name="connsiteY133" fmla="*/ 6143 h 10000"/>
                <a:gd name="connsiteX134" fmla="*/ 4186 w 10000"/>
                <a:gd name="connsiteY134" fmla="*/ 6070 h 10000"/>
                <a:gd name="connsiteX135" fmla="*/ 4186 w 10000"/>
                <a:gd name="connsiteY135" fmla="*/ 5997 h 10000"/>
                <a:gd name="connsiteX136" fmla="*/ 4128 w 10000"/>
                <a:gd name="connsiteY136" fmla="*/ 5928 h 10000"/>
                <a:gd name="connsiteX137" fmla="*/ 4109 w 10000"/>
                <a:gd name="connsiteY137" fmla="*/ 5755 h 10000"/>
                <a:gd name="connsiteX138" fmla="*/ 4147 w 10000"/>
                <a:gd name="connsiteY138" fmla="*/ 5744 h 10000"/>
                <a:gd name="connsiteX139" fmla="*/ 4147 w 10000"/>
                <a:gd name="connsiteY139" fmla="*/ 5567 h 10000"/>
                <a:gd name="connsiteX140" fmla="*/ 4186 w 10000"/>
                <a:gd name="connsiteY140" fmla="*/ 5386 h 10000"/>
                <a:gd name="connsiteX141" fmla="*/ 4205 w 10000"/>
                <a:gd name="connsiteY141" fmla="*/ 5209 h 10000"/>
                <a:gd name="connsiteX142" fmla="*/ 4167 w 10000"/>
                <a:gd name="connsiteY142" fmla="*/ 5018 h 10000"/>
                <a:gd name="connsiteX143" fmla="*/ 4264 w 10000"/>
                <a:gd name="connsiteY143" fmla="*/ 4991 h 10000"/>
                <a:gd name="connsiteX144" fmla="*/ 4205 w 10000"/>
                <a:gd name="connsiteY144" fmla="*/ 4630 h 10000"/>
                <a:gd name="connsiteX145" fmla="*/ 4283 w 10000"/>
                <a:gd name="connsiteY145" fmla="*/ 4545 h 10000"/>
                <a:gd name="connsiteX146" fmla="*/ 4302 w 10000"/>
                <a:gd name="connsiteY146" fmla="*/ 4460 h 10000"/>
                <a:gd name="connsiteX147" fmla="*/ 4322 w 10000"/>
                <a:gd name="connsiteY147" fmla="*/ 4372 h 10000"/>
                <a:gd name="connsiteX148" fmla="*/ 4360 w 10000"/>
                <a:gd name="connsiteY148" fmla="*/ 4284 h 10000"/>
                <a:gd name="connsiteX149" fmla="*/ 4419 w 10000"/>
                <a:gd name="connsiteY149" fmla="*/ 4230 h 10000"/>
                <a:gd name="connsiteX150" fmla="*/ 4399 w 10000"/>
                <a:gd name="connsiteY150" fmla="*/ 4184 h 10000"/>
                <a:gd name="connsiteX151" fmla="*/ 4360 w 10000"/>
                <a:gd name="connsiteY151" fmla="*/ 4130 h 10000"/>
                <a:gd name="connsiteX152" fmla="*/ 4399 w 10000"/>
                <a:gd name="connsiteY152" fmla="*/ 4084 h 10000"/>
                <a:gd name="connsiteX153" fmla="*/ 4477 w 10000"/>
                <a:gd name="connsiteY153" fmla="*/ 4000 h 10000"/>
                <a:gd name="connsiteX154" fmla="*/ 4477 w 10000"/>
                <a:gd name="connsiteY154" fmla="*/ 3919 h 10000"/>
                <a:gd name="connsiteX155" fmla="*/ 4457 w 10000"/>
                <a:gd name="connsiteY155" fmla="*/ 3835 h 10000"/>
                <a:gd name="connsiteX156" fmla="*/ 4438 w 10000"/>
                <a:gd name="connsiteY156" fmla="*/ 3749 h 10000"/>
                <a:gd name="connsiteX157" fmla="*/ 4341 w 10000"/>
                <a:gd name="connsiteY157" fmla="*/ 3745 h 10000"/>
                <a:gd name="connsiteX158" fmla="*/ 4360 w 10000"/>
                <a:gd name="connsiteY158" fmla="*/ 3680 h 10000"/>
                <a:gd name="connsiteX159" fmla="*/ 4438 w 10000"/>
                <a:gd name="connsiteY159" fmla="*/ 3615 h 10000"/>
                <a:gd name="connsiteX160" fmla="*/ 4457 w 10000"/>
                <a:gd name="connsiteY160" fmla="*/ 3550 h 10000"/>
                <a:gd name="connsiteX161" fmla="*/ 4438 w 10000"/>
                <a:gd name="connsiteY161" fmla="*/ 3481 h 10000"/>
                <a:gd name="connsiteX162" fmla="*/ 4399 w 10000"/>
                <a:gd name="connsiteY162" fmla="*/ 3481 h 10000"/>
                <a:gd name="connsiteX163" fmla="*/ 4419 w 10000"/>
                <a:gd name="connsiteY163" fmla="*/ 3415 h 10000"/>
                <a:gd name="connsiteX164" fmla="*/ 4399 w 10000"/>
                <a:gd name="connsiteY164" fmla="*/ 3339 h 10000"/>
                <a:gd name="connsiteX165" fmla="*/ 4399 w 10000"/>
                <a:gd name="connsiteY165" fmla="*/ 3273 h 10000"/>
                <a:gd name="connsiteX166" fmla="*/ 4457 w 10000"/>
                <a:gd name="connsiteY166" fmla="*/ 3204 h 10000"/>
                <a:gd name="connsiteX167" fmla="*/ 4457 w 10000"/>
                <a:gd name="connsiteY167" fmla="*/ 3066 h 10000"/>
                <a:gd name="connsiteX168" fmla="*/ 4457 w 10000"/>
                <a:gd name="connsiteY168" fmla="*/ 2932 h 10000"/>
                <a:gd name="connsiteX169" fmla="*/ 4516 w 10000"/>
                <a:gd name="connsiteY169" fmla="*/ 2797 h 10000"/>
                <a:gd name="connsiteX170" fmla="*/ 4651 w 10000"/>
                <a:gd name="connsiteY170" fmla="*/ 2674 h 10000"/>
                <a:gd name="connsiteX171" fmla="*/ 4593 w 10000"/>
                <a:gd name="connsiteY171" fmla="*/ 2655 h 10000"/>
                <a:gd name="connsiteX172" fmla="*/ 4593 w 10000"/>
                <a:gd name="connsiteY172" fmla="*/ 2539 h 10000"/>
                <a:gd name="connsiteX173" fmla="*/ 4574 w 10000"/>
                <a:gd name="connsiteY173" fmla="*/ 2424 h 10000"/>
                <a:gd name="connsiteX174" fmla="*/ 4554 w 10000"/>
                <a:gd name="connsiteY174" fmla="*/ 2309 h 10000"/>
                <a:gd name="connsiteX175" fmla="*/ 4593 w 10000"/>
                <a:gd name="connsiteY175" fmla="*/ 2206 h 10000"/>
                <a:gd name="connsiteX176" fmla="*/ 4632 w 10000"/>
                <a:gd name="connsiteY176" fmla="*/ 2020 h 10000"/>
                <a:gd name="connsiteX177" fmla="*/ 4729 w 10000"/>
                <a:gd name="connsiteY177" fmla="*/ 1840 h 10000"/>
                <a:gd name="connsiteX178" fmla="*/ 4787 w 10000"/>
                <a:gd name="connsiteY178" fmla="*/ 1656 h 10000"/>
                <a:gd name="connsiteX179" fmla="*/ 4748 w 10000"/>
                <a:gd name="connsiteY179" fmla="*/ 1468 h 10000"/>
                <a:gd name="connsiteX180" fmla="*/ 4767 w 10000"/>
                <a:gd name="connsiteY180" fmla="*/ 1380 h 10000"/>
                <a:gd name="connsiteX181" fmla="*/ 4767 w 10000"/>
                <a:gd name="connsiteY181" fmla="*/ 1284 h 10000"/>
                <a:gd name="connsiteX182" fmla="*/ 4767 w 10000"/>
                <a:gd name="connsiteY182" fmla="*/ 1194 h 10000"/>
                <a:gd name="connsiteX183" fmla="*/ 4748 w 10000"/>
                <a:gd name="connsiteY183" fmla="*/ 1102 h 10000"/>
                <a:gd name="connsiteX184" fmla="*/ 4651 w 10000"/>
                <a:gd name="connsiteY184" fmla="*/ 1129 h 10000"/>
                <a:gd name="connsiteX185" fmla="*/ 4651 w 10000"/>
                <a:gd name="connsiteY185" fmla="*/ 1068 h 10000"/>
                <a:gd name="connsiteX186" fmla="*/ 4632 w 10000"/>
                <a:gd name="connsiteY186" fmla="*/ 1003 h 10000"/>
                <a:gd name="connsiteX187" fmla="*/ 4632 w 10000"/>
                <a:gd name="connsiteY187" fmla="*/ 941 h 10000"/>
                <a:gd name="connsiteX188" fmla="*/ 4651 w 10000"/>
                <a:gd name="connsiteY188" fmla="*/ 880 h 10000"/>
                <a:gd name="connsiteX189" fmla="*/ 4593 w 10000"/>
                <a:gd name="connsiteY189" fmla="*/ 799 h 10000"/>
                <a:gd name="connsiteX190" fmla="*/ 4593 w 10000"/>
                <a:gd name="connsiteY190" fmla="*/ 715 h 10000"/>
                <a:gd name="connsiteX191" fmla="*/ 4574 w 10000"/>
                <a:gd name="connsiteY191" fmla="*/ 630 h 10000"/>
                <a:gd name="connsiteX192" fmla="*/ 4574 w 10000"/>
                <a:gd name="connsiteY192" fmla="*/ 554 h 10000"/>
                <a:gd name="connsiteX193" fmla="*/ 4516 w 10000"/>
                <a:gd name="connsiteY193" fmla="*/ 361 h 10000"/>
                <a:gd name="connsiteX194" fmla="*/ 4457 w 10000"/>
                <a:gd name="connsiteY194" fmla="*/ 342 h 10000"/>
                <a:gd name="connsiteX195" fmla="*/ 4341 w 10000"/>
                <a:gd name="connsiteY195" fmla="*/ 330 h 10000"/>
                <a:gd name="connsiteX196" fmla="*/ 4264 w 10000"/>
                <a:gd name="connsiteY196" fmla="*/ 318 h 10000"/>
                <a:gd name="connsiteX197" fmla="*/ 4147 w 10000"/>
                <a:gd name="connsiteY197" fmla="*/ 315 h 10000"/>
                <a:gd name="connsiteX198" fmla="*/ 4070 w 10000"/>
                <a:gd name="connsiteY198" fmla="*/ 318 h 10000"/>
                <a:gd name="connsiteX199" fmla="*/ 4012 w 10000"/>
                <a:gd name="connsiteY199" fmla="*/ 326 h 10000"/>
                <a:gd name="connsiteX200" fmla="*/ 3934 w 10000"/>
                <a:gd name="connsiteY200" fmla="*/ 326 h 10000"/>
                <a:gd name="connsiteX201" fmla="*/ 3876 w 10000"/>
                <a:gd name="connsiteY201" fmla="*/ 318 h 10000"/>
                <a:gd name="connsiteX202" fmla="*/ 3895 w 10000"/>
                <a:gd name="connsiteY202" fmla="*/ 303 h 10000"/>
                <a:gd name="connsiteX203" fmla="*/ 3934 w 10000"/>
                <a:gd name="connsiteY203" fmla="*/ 295 h 10000"/>
                <a:gd name="connsiteX204" fmla="*/ 3992 w 10000"/>
                <a:gd name="connsiteY204" fmla="*/ 284 h 10000"/>
                <a:gd name="connsiteX205" fmla="*/ 3973 w 10000"/>
                <a:gd name="connsiteY205" fmla="*/ 269 h 10000"/>
                <a:gd name="connsiteX206" fmla="*/ 4147 w 10000"/>
                <a:gd name="connsiteY206" fmla="*/ 253 h 10000"/>
                <a:gd name="connsiteX207" fmla="*/ 4322 w 10000"/>
                <a:gd name="connsiteY207" fmla="*/ 226 h 10000"/>
                <a:gd name="connsiteX208" fmla="*/ 4477 w 10000"/>
                <a:gd name="connsiteY208" fmla="*/ 200 h 10000"/>
                <a:gd name="connsiteX209" fmla="*/ 4612 w 10000"/>
                <a:gd name="connsiteY209" fmla="*/ 161 h 10000"/>
                <a:gd name="connsiteX210" fmla="*/ 4651 w 10000"/>
                <a:gd name="connsiteY210" fmla="*/ 119 h 10000"/>
                <a:gd name="connsiteX211" fmla="*/ 4709 w 10000"/>
                <a:gd name="connsiteY211" fmla="*/ 84 h 10000"/>
                <a:gd name="connsiteX212" fmla="*/ 4709 w 10000"/>
                <a:gd name="connsiteY212" fmla="*/ 42 h 10000"/>
                <a:gd name="connsiteX213" fmla="*/ 4729 w 10000"/>
                <a:gd name="connsiteY213" fmla="*/ 0 h 10000"/>
                <a:gd name="connsiteX214" fmla="*/ 4787 w 10000"/>
                <a:gd name="connsiteY214" fmla="*/ 73 h 10000"/>
                <a:gd name="connsiteX215" fmla="*/ 4864 w 10000"/>
                <a:gd name="connsiteY215" fmla="*/ 153 h 10000"/>
                <a:gd name="connsiteX216" fmla="*/ 4884 w 10000"/>
                <a:gd name="connsiteY216" fmla="*/ 230 h 10000"/>
                <a:gd name="connsiteX217" fmla="*/ 4845 w 10000"/>
                <a:gd name="connsiteY217"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248 w 10000"/>
                <a:gd name="connsiteY88" fmla="*/ 9958 h 10000"/>
                <a:gd name="connsiteX89" fmla="*/ 7093 w 10000"/>
                <a:gd name="connsiteY89" fmla="*/ 9997 h 10000"/>
                <a:gd name="connsiteX90" fmla="*/ 6822 w 10000"/>
                <a:gd name="connsiteY90" fmla="*/ 10000 h 10000"/>
                <a:gd name="connsiteX91" fmla="*/ 4767 w 10000"/>
                <a:gd name="connsiteY91" fmla="*/ 9985 h 10000"/>
                <a:gd name="connsiteX92" fmla="*/ 4554 w 10000"/>
                <a:gd name="connsiteY92" fmla="*/ 9997 h 10000"/>
                <a:gd name="connsiteX93" fmla="*/ 2849 w 10000"/>
                <a:gd name="connsiteY93" fmla="*/ 9931 h 10000"/>
                <a:gd name="connsiteX94" fmla="*/ 2442 w 10000"/>
                <a:gd name="connsiteY94" fmla="*/ 9889 h 10000"/>
                <a:gd name="connsiteX95" fmla="*/ 2074 w 10000"/>
                <a:gd name="connsiteY95" fmla="*/ 9847 h 10000"/>
                <a:gd name="connsiteX96" fmla="*/ 1647 w 10000"/>
                <a:gd name="connsiteY96" fmla="*/ 9812 h 10000"/>
                <a:gd name="connsiteX97" fmla="*/ 814 w 10000"/>
                <a:gd name="connsiteY97" fmla="*/ 9747 h 10000"/>
                <a:gd name="connsiteX98" fmla="*/ 426 w 10000"/>
                <a:gd name="connsiteY98" fmla="*/ 9717 h 10000"/>
                <a:gd name="connsiteX99" fmla="*/ 0 w 10000"/>
                <a:gd name="connsiteY99" fmla="*/ 9690 h 10000"/>
                <a:gd name="connsiteX100" fmla="*/ 252 w 10000"/>
                <a:gd name="connsiteY100" fmla="*/ 9674 h 10000"/>
                <a:gd name="connsiteX101" fmla="*/ 523 w 10000"/>
                <a:gd name="connsiteY101" fmla="*/ 9655 h 10000"/>
                <a:gd name="connsiteX102" fmla="*/ 775 w 10000"/>
                <a:gd name="connsiteY102" fmla="*/ 9628 h 10000"/>
                <a:gd name="connsiteX103" fmla="*/ 1047 w 10000"/>
                <a:gd name="connsiteY103" fmla="*/ 9605 h 10000"/>
                <a:gd name="connsiteX104" fmla="*/ 1279 w 10000"/>
                <a:gd name="connsiteY104" fmla="*/ 9586 h 10000"/>
                <a:gd name="connsiteX105" fmla="*/ 1550 w 10000"/>
                <a:gd name="connsiteY105" fmla="*/ 9570 h 10000"/>
                <a:gd name="connsiteX106" fmla="*/ 1841 w 10000"/>
                <a:gd name="connsiteY106" fmla="*/ 9558 h 10000"/>
                <a:gd name="connsiteX107" fmla="*/ 2132 w 10000"/>
                <a:gd name="connsiteY107" fmla="*/ 9558 h 10000"/>
                <a:gd name="connsiteX108" fmla="*/ 2345 w 10000"/>
                <a:gd name="connsiteY108" fmla="*/ 9558 h 10000"/>
                <a:gd name="connsiteX109" fmla="*/ 2558 w 10000"/>
                <a:gd name="connsiteY109" fmla="*/ 9558 h 10000"/>
                <a:gd name="connsiteX110" fmla="*/ 2752 w 10000"/>
                <a:gd name="connsiteY110" fmla="*/ 9554 h 10000"/>
                <a:gd name="connsiteX111" fmla="*/ 2965 w 10000"/>
                <a:gd name="connsiteY111" fmla="*/ 9547 h 10000"/>
                <a:gd name="connsiteX112" fmla="*/ 3159 w 10000"/>
                <a:gd name="connsiteY112" fmla="*/ 9543 h 10000"/>
                <a:gd name="connsiteX113" fmla="*/ 3333 w 10000"/>
                <a:gd name="connsiteY113" fmla="*/ 9531 h 10000"/>
                <a:gd name="connsiteX114" fmla="*/ 3527 w 10000"/>
                <a:gd name="connsiteY114" fmla="*/ 9516 h 10000"/>
                <a:gd name="connsiteX115" fmla="*/ 3702 w 10000"/>
                <a:gd name="connsiteY115" fmla="*/ 9497 h 10000"/>
                <a:gd name="connsiteX116" fmla="*/ 3721 w 10000"/>
                <a:gd name="connsiteY116" fmla="*/ 9328 h 10000"/>
                <a:gd name="connsiteX117" fmla="*/ 3779 w 10000"/>
                <a:gd name="connsiteY117" fmla="*/ 9159 h 10000"/>
                <a:gd name="connsiteX118" fmla="*/ 3857 w 10000"/>
                <a:gd name="connsiteY118" fmla="*/ 8990 h 10000"/>
                <a:gd name="connsiteX119" fmla="*/ 3915 w 10000"/>
                <a:gd name="connsiteY119" fmla="*/ 8821 h 10000"/>
                <a:gd name="connsiteX120" fmla="*/ 3895 w 10000"/>
                <a:gd name="connsiteY120" fmla="*/ 8575 h 10000"/>
                <a:gd name="connsiteX121" fmla="*/ 3895 w 10000"/>
                <a:gd name="connsiteY121" fmla="*/ 8329 h 10000"/>
                <a:gd name="connsiteX122" fmla="*/ 3895 w 10000"/>
                <a:gd name="connsiteY122" fmla="*/ 8080 h 10000"/>
                <a:gd name="connsiteX123" fmla="*/ 3915 w 10000"/>
                <a:gd name="connsiteY123" fmla="*/ 7833 h 10000"/>
                <a:gd name="connsiteX124" fmla="*/ 3915 w 10000"/>
                <a:gd name="connsiteY124" fmla="*/ 7638 h 10000"/>
                <a:gd name="connsiteX125" fmla="*/ 3876 w 10000"/>
                <a:gd name="connsiteY125" fmla="*/ 7438 h 10000"/>
                <a:gd name="connsiteX126" fmla="*/ 3857 w 10000"/>
                <a:gd name="connsiteY126" fmla="*/ 7250 h 10000"/>
                <a:gd name="connsiteX127" fmla="*/ 3915 w 10000"/>
                <a:gd name="connsiteY127" fmla="*/ 7061 h 10000"/>
                <a:gd name="connsiteX128" fmla="*/ 4128 w 10000"/>
                <a:gd name="connsiteY128" fmla="*/ 6861 h 10000"/>
                <a:gd name="connsiteX129" fmla="*/ 4167 w 10000"/>
                <a:gd name="connsiteY129" fmla="*/ 6650 h 10000"/>
                <a:gd name="connsiteX130" fmla="*/ 4147 w 10000"/>
                <a:gd name="connsiteY130" fmla="*/ 6435 h 10000"/>
                <a:gd name="connsiteX131" fmla="*/ 4147 w 10000"/>
                <a:gd name="connsiteY131" fmla="*/ 6220 h 10000"/>
                <a:gd name="connsiteX132" fmla="*/ 4167 w 10000"/>
                <a:gd name="connsiteY132" fmla="*/ 6143 h 10000"/>
                <a:gd name="connsiteX133" fmla="*/ 4186 w 10000"/>
                <a:gd name="connsiteY133" fmla="*/ 6070 h 10000"/>
                <a:gd name="connsiteX134" fmla="*/ 4186 w 10000"/>
                <a:gd name="connsiteY134" fmla="*/ 5997 h 10000"/>
                <a:gd name="connsiteX135" fmla="*/ 4128 w 10000"/>
                <a:gd name="connsiteY135" fmla="*/ 5928 h 10000"/>
                <a:gd name="connsiteX136" fmla="*/ 4109 w 10000"/>
                <a:gd name="connsiteY136" fmla="*/ 5755 h 10000"/>
                <a:gd name="connsiteX137" fmla="*/ 4147 w 10000"/>
                <a:gd name="connsiteY137" fmla="*/ 5744 h 10000"/>
                <a:gd name="connsiteX138" fmla="*/ 4147 w 10000"/>
                <a:gd name="connsiteY138" fmla="*/ 5567 h 10000"/>
                <a:gd name="connsiteX139" fmla="*/ 4186 w 10000"/>
                <a:gd name="connsiteY139" fmla="*/ 5386 h 10000"/>
                <a:gd name="connsiteX140" fmla="*/ 4205 w 10000"/>
                <a:gd name="connsiteY140" fmla="*/ 5209 h 10000"/>
                <a:gd name="connsiteX141" fmla="*/ 4167 w 10000"/>
                <a:gd name="connsiteY141" fmla="*/ 5018 h 10000"/>
                <a:gd name="connsiteX142" fmla="*/ 4264 w 10000"/>
                <a:gd name="connsiteY142" fmla="*/ 4991 h 10000"/>
                <a:gd name="connsiteX143" fmla="*/ 4205 w 10000"/>
                <a:gd name="connsiteY143" fmla="*/ 4630 h 10000"/>
                <a:gd name="connsiteX144" fmla="*/ 4283 w 10000"/>
                <a:gd name="connsiteY144" fmla="*/ 4545 h 10000"/>
                <a:gd name="connsiteX145" fmla="*/ 4302 w 10000"/>
                <a:gd name="connsiteY145" fmla="*/ 4460 h 10000"/>
                <a:gd name="connsiteX146" fmla="*/ 4322 w 10000"/>
                <a:gd name="connsiteY146" fmla="*/ 4372 h 10000"/>
                <a:gd name="connsiteX147" fmla="*/ 4360 w 10000"/>
                <a:gd name="connsiteY147" fmla="*/ 4284 h 10000"/>
                <a:gd name="connsiteX148" fmla="*/ 4419 w 10000"/>
                <a:gd name="connsiteY148" fmla="*/ 4230 h 10000"/>
                <a:gd name="connsiteX149" fmla="*/ 4399 w 10000"/>
                <a:gd name="connsiteY149" fmla="*/ 4184 h 10000"/>
                <a:gd name="connsiteX150" fmla="*/ 4360 w 10000"/>
                <a:gd name="connsiteY150" fmla="*/ 4130 h 10000"/>
                <a:gd name="connsiteX151" fmla="*/ 4399 w 10000"/>
                <a:gd name="connsiteY151" fmla="*/ 4084 h 10000"/>
                <a:gd name="connsiteX152" fmla="*/ 4477 w 10000"/>
                <a:gd name="connsiteY152" fmla="*/ 4000 h 10000"/>
                <a:gd name="connsiteX153" fmla="*/ 4477 w 10000"/>
                <a:gd name="connsiteY153" fmla="*/ 3919 h 10000"/>
                <a:gd name="connsiteX154" fmla="*/ 4457 w 10000"/>
                <a:gd name="connsiteY154" fmla="*/ 3835 h 10000"/>
                <a:gd name="connsiteX155" fmla="*/ 4438 w 10000"/>
                <a:gd name="connsiteY155" fmla="*/ 3749 h 10000"/>
                <a:gd name="connsiteX156" fmla="*/ 4341 w 10000"/>
                <a:gd name="connsiteY156" fmla="*/ 3745 h 10000"/>
                <a:gd name="connsiteX157" fmla="*/ 4360 w 10000"/>
                <a:gd name="connsiteY157" fmla="*/ 3680 h 10000"/>
                <a:gd name="connsiteX158" fmla="*/ 4438 w 10000"/>
                <a:gd name="connsiteY158" fmla="*/ 3615 h 10000"/>
                <a:gd name="connsiteX159" fmla="*/ 4457 w 10000"/>
                <a:gd name="connsiteY159" fmla="*/ 3550 h 10000"/>
                <a:gd name="connsiteX160" fmla="*/ 4438 w 10000"/>
                <a:gd name="connsiteY160" fmla="*/ 3481 h 10000"/>
                <a:gd name="connsiteX161" fmla="*/ 4399 w 10000"/>
                <a:gd name="connsiteY161" fmla="*/ 3481 h 10000"/>
                <a:gd name="connsiteX162" fmla="*/ 4419 w 10000"/>
                <a:gd name="connsiteY162" fmla="*/ 3415 h 10000"/>
                <a:gd name="connsiteX163" fmla="*/ 4399 w 10000"/>
                <a:gd name="connsiteY163" fmla="*/ 3339 h 10000"/>
                <a:gd name="connsiteX164" fmla="*/ 4399 w 10000"/>
                <a:gd name="connsiteY164" fmla="*/ 3273 h 10000"/>
                <a:gd name="connsiteX165" fmla="*/ 4457 w 10000"/>
                <a:gd name="connsiteY165" fmla="*/ 3204 h 10000"/>
                <a:gd name="connsiteX166" fmla="*/ 4457 w 10000"/>
                <a:gd name="connsiteY166" fmla="*/ 3066 h 10000"/>
                <a:gd name="connsiteX167" fmla="*/ 4457 w 10000"/>
                <a:gd name="connsiteY167" fmla="*/ 2932 h 10000"/>
                <a:gd name="connsiteX168" fmla="*/ 4516 w 10000"/>
                <a:gd name="connsiteY168" fmla="*/ 2797 h 10000"/>
                <a:gd name="connsiteX169" fmla="*/ 4651 w 10000"/>
                <a:gd name="connsiteY169" fmla="*/ 2674 h 10000"/>
                <a:gd name="connsiteX170" fmla="*/ 4593 w 10000"/>
                <a:gd name="connsiteY170" fmla="*/ 2655 h 10000"/>
                <a:gd name="connsiteX171" fmla="*/ 4593 w 10000"/>
                <a:gd name="connsiteY171" fmla="*/ 2539 h 10000"/>
                <a:gd name="connsiteX172" fmla="*/ 4574 w 10000"/>
                <a:gd name="connsiteY172" fmla="*/ 2424 h 10000"/>
                <a:gd name="connsiteX173" fmla="*/ 4554 w 10000"/>
                <a:gd name="connsiteY173" fmla="*/ 2309 h 10000"/>
                <a:gd name="connsiteX174" fmla="*/ 4593 w 10000"/>
                <a:gd name="connsiteY174" fmla="*/ 2206 h 10000"/>
                <a:gd name="connsiteX175" fmla="*/ 4632 w 10000"/>
                <a:gd name="connsiteY175" fmla="*/ 2020 h 10000"/>
                <a:gd name="connsiteX176" fmla="*/ 4729 w 10000"/>
                <a:gd name="connsiteY176" fmla="*/ 1840 h 10000"/>
                <a:gd name="connsiteX177" fmla="*/ 4787 w 10000"/>
                <a:gd name="connsiteY177" fmla="*/ 1656 h 10000"/>
                <a:gd name="connsiteX178" fmla="*/ 4748 w 10000"/>
                <a:gd name="connsiteY178" fmla="*/ 1468 h 10000"/>
                <a:gd name="connsiteX179" fmla="*/ 4767 w 10000"/>
                <a:gd name="connsiteY179" fmla="*/ 1380 h 10000"/>
                <a:gd name="connsiteX180" fmla="*/ 4767 w 10000"/>
                <a:gd name="connsiteY180" fmla="*/ 1284 h 10000"/>
                <a:gd name="connsiteX181" fmla="*/ 4767 w 10000"/>
                <a:gd name="connsiteY181" fmla="*/ 1194 h 10000"/>
                <a:gd name="connsiteX182" fmla="*/ 4748 w 10000"/>
                <a:gd name="connsiteY182" fmla="*/ 1102 h 10000"/>
                <a:gd name="connsiteX183" fmla="*/ 4651 w 10000"/>
                <a:gd name="connsiteY183" fmla="*/ 1129 h 10000"/>
                <a:gd name="connsiteX184" fmla="*/ 4651 w 10000"/>
                <a:gd name="connsiteY184" fmla="*/ 1068 h 10000"/>
                <a:gd name="connsiteX185" fmla="*/ 4632 w 10000"/>
                <a:gd name="connsiteY185" fmla="*/ 1003 h 10000"/>
                <a:gd name="connsiteX186" fmla="*/ 4632 w 10000"/>
                <a:gd name="connsiteY186" fmla="*/ 941 h 10000"/>
                <a:gd name="connsiteX187" fmla="*/ 4651 w 10000"/>
                <a:gd name="connsiteY187" fmla="*/ 880 h 10000"/>
                <a:gd name="connsiteX188" fmla="*/ 4593 w 10000"/>
                <a:gd name="connsiteY188" fmla="*/ 799 h 10000"/>
                <a:gd name="connsiteX189" fmla="*/ 4593 w 10000"/>
                <a:gd name="connsiteY189" fmla="*/ 715 h 10000"/>
                <a:gd name="connsiteX190" fmla="*/ 4574 w 10000"/>
                <a:gd name="connsiteY190" fmla="*/ 630 h 10000"/>
                <a:gd name="connsiteX191" fmla="*/ 4574 w 10000"/>
                <a:gd name="connsiteY191" fmla="*/ 554 h 10000"/>
                <a:gd name="connsiteX192" fmla="*/ 4516 w 10000"/>
                <a:gd name="connsiteY192" fmla="*/ 361 h 10000"/>
                <a:gd name="connsiteX193" fmla="*/ 4457 w 10000"/>
                <a:gd name="connsiteY193" fmla="*/ 342 h 10000"/>
                <a:gd name="connsiteX194" fmla="*/ 4341 w 10000"/>
                <a:gd name="connsiteY194" fmla="*/ 330 h 10000"/>
                <a:gd name="connsiteX195" fmla="*/ 4264 w 10000"/>
                <a:gd name="connsiteY195" fmla="*/ 318 h 10000"/>
                <a:gd name="connsiteX196" fmla="*/ 4147 w 10000"/>
                <a:gd name="connsiteY196" fmla="*/ 315 h 10000"/>
                <a:gd name="connsiteX197" fmla="*/ 4070 w 10000"/>
                <a:gd name="connsiteY197" fmla="*/ 318 h 10000"/>
                <a:gd name="connsiteX198" fmla="*/ 4012 w 10000"/>
                <a:gd name="connsiteY198" fmla="*/ 326 h 10000"/>
                <a:gd name="connsiteX199" fmla="*/ 3934 w 10000"/>
                <a:gd name="connsiteY199" fmla="*/ 326 h 10000"/>
                <a:gd name="connsiteX200" fmla="*/ 3876 w 10000"/>
                <a:gd name="connsiteY200" fmla="*/ 318 h 10000"/>
                <a:gd name="connsiteX201" fmla="*/ 3895 w 10000"/>
                <a:gd name="connsiteY201" fmla="*/ 303 h 10000"/>
                <a:gd name="connsiteX202" fmla="*/ 3934 w 10000"/>
                <a:gd name="connsiteY202" fmla="*/ 295 h 10000"/>
                <a:gd name="connsiteX203" fmla="*/ 3992 w 10000"/>
                <a:gd name="connsiteY203" fmla="*/ 284 h 10000"/>
                <a:gd name="connsiteX204" fmla="*/ 3973 w 10000"/>
                <a:gd name="connsiteY204" fmla="*/ 269 h 10000"/>
                <a:gd name="connsiteX205" fmla="*/ 4147 w 10000"/>
                <a:gd name="connsiteY205" fmla="*/ 253 h 10000"/>
                <a:gd name="connsiteX206" fmla="*/ 4322 w 10000"/>
                <a:gd name="connsiteY206" fmla="*/ 226 h 10000"/>
                <a:gd name="connsiteX207" fmla="*/ 4477 w 10000"/>
                <a:gd name="connsiteY207" fmla="*/ 200 h 10000"/>
                <a:gd name="connsiteX208" fmla="*/ 4612 w 10000"/>
                <a:gd name="connsiteY208" fmla="*/ 161 h 10000"/>
                <a:gd name="connsiteX209" fmla="*/ 4651 w 10000"/>
                <a:gd name="connsiteY209" fmla="*/ 119 h 10000"/>
                <a:gd name="connsiteX210" fmla="*/ 4709 w 10000"/>
                <a:gd name="connsiteY210" fmla="*/ 84 h 10000"/>
                <a:gd name="connsiteX211" fmla="*/ 4709 w 10000"/>
                <a:gd name="connsiteY211" fmla="*/ 42 h 10000"/>
                <a:gd name="connsiteX212" fmla="*/ 4729 w 10000"/>
                <a:gd name="connsiteY212" fmla="*/ 0 h 10000"/>
                <a:gd name="connsiteX213" fmla="*/ 4787 w 10000"/>
                <a:gd name="connsiteY213" fmla="*/ 73 h 10000"/>
                <a:gd name="connsiteX214" fmla="*/ 4864 w 10000"/>
                <a:gd name="connsiteY214" fmla="*/ 153 h 10000"/>
                <a:gd name="connsiteX215" fmla="*/ 4884 w 10000"/>
                <a:gd name="connsiteY215" fmla="*/ 230 h 10000"/>
                <a:gd name="connsiteX216" fmla="*/ 4845 w 10000"/>
                <a:gd name="connsiteY216"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597 w 10000"/>
                <a:gd name="connsiteY86" fmla="*/ 9901 h 10000"/>
                <a:gd name="connsiteX87" fmla="*/ 7422 w 10000"/>
                <a:gd name="connsiteY87" fmla="*/ 9928 h 10000"/>
                <a:gd name="connsiteX88" fmla="*/ 7093 w 10000"/>
                <a:gd name="connsiteY88" fmla="*/ 9997 h 10000"/>
                <a:gd name="connsiteX89" fmla="*/ 6822 w 10000"/>
                <a:gd name="connsiteY89" fmla="*/ 10000 h 10000"/>
                <a:gd name="connsiteX90" fmla="*/ 4767 w 10000"/>
                <a:gd name="connsiteY90" fmla="*/ 9985 h 10000"/>
                <a:gd name="connsiteX91" fmla="*/ 4554 w 10000"/>
                <a:gd name="connsiteY91" fmla="*/ 9997 h 10000"/>
                <a:gd name="connsiteX92" fmla="*/ 2849 w 10000"/>
                <a:gd name="connsiteY92" fmla="*/ 9931 h 10000"/>
                <a:gd name="connsiteX93" fmla="*/ 2442 w 10000"/>
                <a:gd name="connsiteY93" fmla="*/ 9889 h 10000"/>
                <a:gd name="connsiteX94" fmla="*/ 2074 w 10000"/>
                <a:gd name="connsiteY94" fmla="*/ 9847 h 10000"/>
                <a:gd name="connsiteX95" fmla="*/ 1647 w 10000"/>
                <a:gd name="connsiteY95" fmla="*/ 9812 h 10000"/>
                <a:gd name="connsiteX96" fmla="*/ 814 w 10000"/>
                <a:gd name="connsiteY96" fmla="*/ 9747 h 10000"/>
                <a:gd name="connsiteX97" fmla="*/ 426 w 10000"/>
                <a:gd name="connsiteY97" fmla="*/ 9717 h 10000"/>
                <a:gd name="connsiteX98" fmla="*/ 0 w 10000"/>
                <a:gd name="connsiteY98" fmla="*/ 9690 h 10000"/>
                <a:gd name="connsiteX99" fmla="*/ 252 w 10000"/>
                <a:gd name="connsiteY99" fmla="*/ 9674 h 10000"/>
                <a:gd name="connsiteX100" fmla="*/ 523 w 10000"/>
                <a:gd name="connsiteY100" fmla="*/ 9655 h 10000"/>
                <a:gd name="connsiteX101" fmla="*/ 775 w 10000"/>
                <a:gd name="connsiteY101" fmla="*/ 9628 h 10000"/>
                <a:gd name="connsiteX102" fmla="*/ 1047 w 10000"/>
                <a:gd name="connsiteY102" fmla="*/ 9605 h 10000"/>
                <a:gd name="connsiteX103" fmla="*/ 1279 w 10000"/>
                <a:gd name="connsiteY103" fmla="*/ 9586 h 10000"/>
                <a:gd name="connsiteX104" fmla="*/ 1550 w 10000"/>
                <a:gd name="connsiteY104" fmla="*/ 9570 h 10000"/>
                <a:gd name="connsiteX105" fmla="*/ 1841 w 10000"/>
                <a:gd name="connsiteY105" fmla="*/ 9558 h 10000"/>
                <a:gd name="connsiteX106" fmla="*/ 2132 w 10000"/>
                <a:gd name="connsiteY106" fmla="*/ 9558 h 10000"/>
                <a:gd name="connsiteX107" fmla="*/ 2345 w 10000"/>
                <a:gd name="connsiteY107" fmla="*/ 9558 h 10000"/>
                <a:gd name="connsiteX108" fmla="*/ 2558 w 10000"/>
                <a:gd name="connsiteY108" fmla="*/ 9558 h 10000"/>
                <a:gd name="connsiteX109" fmla="*/ 2752 w 10000"/>
                <a:gd name="connsiteY109" fmla="*/ 9554 h 10000"/>
                <a:gd name="connsiteX110" fmla="*/ 2965 w 10000"/>
                <a:gd name="connsiteY110" fmla="*/ 9547 h 10000"/>
                <a:gd name="connsiteX111" fmla="*/ 3159 w 10000"/>
                <a:gd name="connsiteY111" fmla="*/ 9543 h 10000"/>
                <a:gd name="connsiteX112" fmla="*/ 3333 w 10000"/>
                <a:gd name="connsiteY112" fmla="*/ 9531 h 10000"/>
                <a:gd name="connsiteX113" fmla="*/ 3527 w 10000"/>
                <a:gd name="connsiteY113" fmla="*/ 9516 h 10000"/>
                <a:gd name="connsiteX114" fmla="*/ 3702 w 10000"/>
                <a:gd name="connsiteY114" fmla="*/ 9497 h 10000"/>
                <a:gd name="connsiteX115" fmla="*/ 3721 w 10000"/>
                <a:gd name="connsiteY115" fmla="*/ 9328 h 10000"/>
                <a:gd name="connsiteX116" fmla="*/ 3779 w 10000"/>
                <a:gd name="connsiteY116" fmla="*/ 9159 h 10000"/>
                <a:gd name="connsiteX117" fmla="*/ 3857 w 10000"/>
                <a:gd name="connsiteY117" fmla="*/ 8990 h 10000"/>
                <a:gd name="connsiteX118" fmla="*/ 3915 w 10000"/>
                <a:gd name="connsiteY118" fmla="*/ 8821 h 10000"/>
                <a:gd name="connsiteX119" fmla="*/ 3895 w 10000"/>
                <a:gd name="connsiteY119" fmla="*/ 8575 h 10000"/>
                <a:gd name="connsiteX120" fmla="*/ 3895 w 10000"/>
                <a:gd name="connsiteY120" fmla="*/ 8329 h 10000"/>
                <a:gd name="connsiteX121" fmla="*/ 3895 w 10000"/>
                <a:gd name="connsiteY121" fmla="*/ 8080 h 10000"/>
                <a:gd name="connsiteX122" fmla="*/ 3915 w 10000"/>
                <a:gd name="connsiteY122" fmla="*/ 7833 h 10000"/>
                <a:gd name="connsiteX123" fmla="*/ 3915 w 10000"/>
                <a:gd name="connsiteY123" fmla="*/ 7638 h 10000"/>
                <a:gd name="connsiteX124" fmla="*/ 3876 w 10000"/>
                <a:gd name="connsiteY124" fmla="*/ 7438 h 10000"/>
                <a:gd name="connsiteX125" fmla="*/ 3857 w 10000"/>
                <a:gd name="connsiteY125" fmla="*/ 7250 h 10000"/>
                <a:gd name="connsiteX126" fmla="*/ 3915 w 10000"/>
                <a:gd name="connsiteY126" fmla="*/ 7061 h 10000"/>
                <a:gd name="connsiteX127" fmla="*/ 4128 w 10000"/>
                <a:gd name="connsiteY127" fmla="*/ 6861 h 10000"/>
                <a:gd name="connsiteX128" fmla="*/ 4167 w 10000"/>
                <a:gd name="connsiteY128" fmla="*/ 6650 h 10000"/>
                <a:gd name="connsiteX129" fmla="*/ 4147 w 10000"/>
                <a:gd name="connsiteY129" fmla="*/ 6435 h 10000"/>
                <a:gd name="connsiteX130" fmla="*/ 4147 w 10000"/>
                <a:gd name="connsiteY130" fmla="*/ 6220 h 10000"/>
                <a:gd name="connsiteX131" fmla="*/ 4167 w 10000"/>
                <a:gd name="connsiteY131" fmla="*/ 6143 h 10000"/>
                <a:gd name="connsiteX132" fmla="*/ 4186 w 10000"/>
                <a:gd name="connsiteY132" fmla="*/ 6070 h 10000"/>
                <a:gd name="connsiteX133" fmla="*/ 4186 w 10000"/>
                <a:gd name="connsiteY133" fmla="*/ 5997 h 10000"/>
                <a:gd name="connsiteX134" fmla="*/ 4128 w 10000"/>
                <a:gd name="connsiteY134" fmla="*/ 5928 h 10000"/>
                <a:gd name="connsiteX135" fmla="*/ 4109 w 10000"/>
                <a:gd name="connsiteY135" fmla="*/ 5755 h 10000"/>
                <a:gd name="connsiteX136" fmla="*/ 4147 w 10000"/>
                <a:gd name="connsiteY136" fmla="*/ 5744 h 10000"/>
                <a:gd name="connsiteX137" fmla="*/ 4147 w 10000"/>
                <a:gd name="connsiteY137" fmla="*/ 5567 h 10000"/>
                <a:gd name="connsiteX138" fmla="*/ 4186 w 10000"/>
                <a:gd name="connsiteY138" fmla="*/ 5386 h 10000"/>
                <a:gd name="connsiteX139" fmla="*/ 4205 w 10000"/>
                <a:gd name="connsiteY139" fmla="*/ 5209 h 10000"/>
                <a:gd name="connsiteX140" fmla="*/ 4167 w 10000"/>
                <a:gd name="connsiteY140" fmla="*/ 5018 h 10000"/>
                <a:gd name="connsiteX141" fmla="*/ 4264 w 10000"/>
                <a:gd name="connsiteY141" fmla="*/ 4991 h 10000"/>
                <a:gd name="connsiteX142" fmla="*/ 4205 w 10000"/>
                <a:gd name="connsiteY142" fmla="*/ 4630 h 10000"/>
                <a:gd name="connsiteX143" fmla="*/ 4283 w 10000"/>
                <a:gd name="connsiteY143" fmla="*/ 4545 h 10000"/>
                <a:gd name="connsiteX144" fmla="*/ 4302 w 10000"/>
                <a:gd name="connsiteY144" fmla="*/ 4460 h 10000"/>
                <a:gd name="connsiteX145" fmla="*/ 4322 w 10000"/>
                <a:gd name="connsiteY145" fmla="*/ 4372 h 10000"/>
                <a:gd name="connsiteX146" fmla="*/ 4360 w 10000"/>
                <a:gd name="connsiteY146" fmla="*/ 4284 h 10000"/>
                <a:gd name="connsiteX147" fmla="*/ 4419 w 10000"/>
                <a:gd name="connsiteY147" fmla="*/ 4230 h 10000"/>
                <a:gd name="connsiteX148" fmla="*/ 4399 w 10000"/>
                <a:gd name="connsiteY148" fmla="*/ 4184 h 10000"/>
                <a:gd name="connsiteX149" fmla="*/ 4360 w 10000"/>
                <a:gd name="connsiteY149" fmla="*/ 4130 h 10000"/>
                <a:gd name="connsiteX150" fmla="*/ 4399 w 10000"/>
                <a:gd name="connsiteY150" fmla="*/ 4084 h 10000"/>
                <a:gd name="connsiteX151" fmla="*/ 4477 w 10000"/>
                <a:gd name="connsiteY151" fmla="*/ 4000 h 10000"/>
                <a:gd name="connsiteX152" fmla="*/ 4477 w 10000"/>
                <a:gd name="connsiteY152" fmla="*/ 3919 h 10000"/>
                <a:gd name="connsiteX153" fmla="*/ 4457 w 10000"/>
                <a:gd name="connsiteY153" fmla="*/ 3835 h 10000"/>
                <a:gd name="connsiteX154" fmla="*/ 4438 w 10000"/>
                <a:gd name="connsiteY154" fmla="*/ 3749 h 10000"/>
                <a:gd name="connsiteX155" fmla="*/ 4341 w 10000"/>
                <a:gd name="connsiteY155" fmla="*/ 3745 h 10000"/>
                <a:gd name="connsiteX156" fmla="*/ 4360 w 10000"/>
                <a:gd name="connsiteY156" fmla="*/ 3680 h 10000"/>
                <a:gd name="connsiteX157" fmla="*/ 4438 w 10000"/>
                <a:gd name="connsiteY157" fmla="*/ 3615 h 10000"/>
                <a:gd name="connsiteX158" fmla="*/ 4457 w 10000"/>
                <a:gd name="connsiteY158" fmla="*/ 3550 h 10000"/>
                <a:gd name="connsiteX159" fmla="*/ 4438 w 10000"/>
                <a:gd name="connsiteY159" fmla="*/ 3481 h 10000"/>
                <a:gd name="connsiteX160" fmla="*/ 4399 w 10000"/>
                <a:gd name="connsiteY160" fmla="*/ 3481 h 10000"/>
                <a:gd name="connsiteX161" fmla="*/ 4419 w 10000"/>
                <a:gd name="connsiteY161" fmla="*/ 3415 h 10000"/>
                <a:gd name="connsiteX162" fmla="*/ 4399 w 10000"/>
                <a:gd name="connsiteY162" fmla="*/ 3339 h 10000"/>
                <a:gd name="connsiteX163" fmla="*/ 4399 w 10000"/>
                <a:gd name="connsiteY163" fmla="*/ 3273 h 10000"/>
                <a:gd name="connsiteX164" fmla="*/ 4457 w 10000"/>
                <a:gd name="connsiteY164" fmla="*/ 3204 h 10000"/>
                <a:gd name="connsiteX165" fmla="*/ 4457 w 10000"/>
                <a:gd name="connsiteY165" fmla="*/ 3066 h 10000"/>
                <a:gd name="connsiteX166" fmla="*/ 4457 w 10000"/>
                <a:gd name="connsiteY166" fmla="*/ 2932 h 10000"/>
                <a:gd name="connsiteX167" fmla="*/ 4516 w 10000"/>
                <a:gd name="connsiteY167" fmla="*/ 2797 h 10000"/>
                <a:gd name="connsiteX168" fmla="*/ 4651 w 10000"/>
                <a:gd name="connsiteY168" fmla="*/ 2674 h 10000"/>
                <a:gd name="connsiteX169" fmla="*/ 4593 w 10000"/>
                <a:gd name="connsiteY169" fmla="*/ 2655 h 10000"/>
                <a:gd name="connsiteX170" fmla="*/ 4593 w 10000"/>
                <a:gd name="connsiteY170" fmla="*/ 2539 h 10000"/>
                <a:gd name="connsiteX171" fmla="*/ 4574 w 10000"/>
                <a:gd name="connsiteY171" fmla="*/ 2424 h 10000"/>
                <a:gd name="connsiteX172" fmla="*/ 4554 w 10000"/>
                <a:gd name="connsiteY172" fmla="*/ 2309 h 10000"/>
                <a:gd name="connsiteX173" fmla="*/ 4593 w 10000"/>
                <a:gd name="connsiteY173" fmla="*/ 2206 h 10000"/>
                <a:gd name="connsiteX174" fmla="*/ 4632 w 10000"/>
                <a:gd name="connsiteY174" fmla="*/ 2020 h 10000"/>
                <a:gd name="connsiteX175" fmla="*/ 4729 w 10000"/>
                <a:gd name="connsiteY175" fmla="*/ 1840 h 10000"/>
                <a:gd name="connsiteX176" fmla="*/ 4787 w 10000"/>
                <a:gd name="connsiteY176" fmla="*/ 1656 h 10000"/>
                <a:gd name="connsiteX177" fmla="*/ 4748 w 10000"/>
                <a:gd name="connsiteY177" fmla="*/ 1468 h 10000"/>
                <a:gd name="connsiteX178" fmla="*/ 4767 w 10000"/>
                <a:gd name="connsiteY178" fmla="*/ 1380 h 10000"/>
                <a:gd name="connsiteX179" fmla="*/ 4767 w 10000"/>
                <a:gd name="connsiteY179" fmla="*/ 1284 h 10000"/>
                <a:gd name="connsiteX180" fmla="*/ 4767 w 10000"/>
                <a:gd name="connsiteY180" fmla="*/ 1194 h 10000"/>
                <a:gd name="connsiteX181" fmla="*/ 4748 w 10000"/>
                <a:gd name="connsiteY181" fmla="*/ 1102 h 10000"/>
                <a:gd name="connsiteX182" fmla="*/ 4651 w 10000"/>
                <a:gd name="connsiteY182" fmla="*/ 1129 h 10000"/>
                <a:gd name="connsiteX183" fmla="*/ 4651 w 10000"/>
                <a:gd name="connsiteY183" fmla="*/ 1068 h 10000"/>
                <a:gd name="connsiteX184" fmla="*/ 4632 w 10000"/>
                <a:gd name="connsiteY184" fmla="*/ 1003 h 10000"/>
                <a:gd name="connsiteX185" fmla="*/ 4632 w 10000"/>
                <a:gd name="connsiteY185" fmla="*/ 941 h 10000"/>
                <a:gd name="connsiteX186" fmla="*/ 4651 w 10000"/>
                <a:gd name="connsiteY186" fmla="*/ 880 h 10000"/>
                <a:gd name="connsiteX187" fmla="*/ 4593 w 10000"/>
                <a:gd name="connsiteY187" fmla="*/ 799 h 10000"/>
                <a:gd name="connsiteX188" fmla="*/ 4593 w 10000"/>
                <a:gd name="connsiteY188" fmla="*/ 715 h 10000"/>
                <a:gd name="connsiteX189" fmla="*/ 4574 w 10000"/>
                <a:gd name="connsiteY189" fmla="*/ 630 h 10000"/>
                <a:gd name="connsiteX190" fmla="*/ 4574 w 10000"/>
                <a:gd name="connsiteY190" fmla="*/ 554 h 10000"/>
                <a:gd name="connsiteX191" fmla="*/ 4516 w 10000"/>
                <a:gd name="connsiteY191" fmla="*/ 361 h 10000"/>
                <a:gd name="connsiteX192" fmla="*/ 4457 w 10000"/>
                <a:gd name="connsiteY192" fmla="*/ 342 h 10000"/>
                <a:gd name="connsiteX193" fmla="*/ 4341 w 10000"/>
                <a:gd name="connsiteY193" fmla="*/ 330 h 10000"/>
                <a:gd name="connsiteX194" fmla="*/ 4264 w 10000"/>
                <a:gd name="connsiteY194" fmla="*/ 318 h 10000"/>
                <a:gd name="connsiteX195" fmla="*/ 4147 w 10000"/>
                <a:gd name="connsiteY195" fmla="*/ 315 h 10000"/>
                <a:gd name="connsiteX196" fmla="*/ 4070 w 10000"/>
                <a:gd name="connsiteY196" fmla="*/ 318 h 10000"/>
                <a:gd name="connsiteX197" fmla="*/ 4012 w 10000"/>
                <a:gd name="connsiteY197" fmla="*/ 326 h 10000"/>
                <a:gd name="connsiteX198" fmla="*/ 3934 w 10000"/>
                <a:gd name="connsiteY198" fmla="*/ 326 h 10000"/>
                <a:gd name="connsiteX199" fmla="*/ 3876 w 10000"/>
                <a:gd name="connsiteY199" fmla="*/ 318 h 10000"/>
                <a:gd name="connsiteX200" fmla="*/ 3895 w 10000"/>
                <a:gd name="connsiteY200" fmla="*/ 303 h 10000"/>
                <a:gd name="connsiteX201" fmla="*/ 3934 w 10000"/>
                <a:gd name="connsiteY201" fmla="*/ 295 h 10000"/>
                <a:gd name="connsiteX202" fmla="*/ 3992 w 10000"/>
                <a:gd name="connsiteY202" fmla="*/ 284 h 10000"/>
                <a:gd name="connsiteX203" fmla="*/ 3973 w 10000"/>
                <a:gd name="connsiteY203" fmla="*/ 269 h 10000"/>
                <a:gd name="connsiteX204" fmla="*/ 4147 w 10000"/>
                <a:gd name="connsiteY204" fmla="*/ 253 h 10000"/>
                <a:gd name="connsiteX205" fmla="*/ 4322 w 10000"/>
                <a:gd name="connsiteY205" fmla="*/ 226 h 10000"/>
                <a:gd name="connsiteX206" fmla="*/ 4477 w 10000"/>
                <a:gd name="connsiteY206" fmla="*/ 200 h 10000"/>
                <a:gd name="connsiteX207" fmla="*/ 4612 w 10000"/>
                <a:gd name="connsiteY207" fmla="*/ 161 h 10000"/>
                <a:gd name="connsiteX208" fmla="*/ 4651 w 10000"/>
                <a:gd name="connsiteY208" fmla="*/ 119 h 10000"/>
                <a:gd name="connsiteX209" fmla="*/ 4709 w 10000"/>
                <a:gd name="connsiteY209" fmla="*/ 84 h 10000"/>
                <a:gd name="connsiteX210" fmla="*/ 4709 w 10000"/>
                <a:gd name="connsiteY210" fmla="*/ 42 h 10000"/>
                <a:gd name="connsiteX211" fmla="*/ 4729 w 10000"/>
                <a:gd name="connsiteY211" fmla="*/ 0 h 10000"/>
                <a:gd name="connsiteX212" fmla="*/ 4787 w 10000"/>
                <a:gd name="connsiteY212" fmla="*/ 73 h 10000"/>
                <a:gd name="connsiteX213" fmla="*/ 4864 w 10000"/>
                <a:gd name="connsiteY213" fmla="*/ 153 h 10000"/>
                <a:gd name="connsiteX214" fmla="*/ 4884 w 10000"/>
                <a:gd name="connsiteY214" fmla="*/ 230 h 10000"/>
                <a:gd name="connsiteX215" fmla="*/ 4845 w 10000"/>
                <a:gd name="connsiteY215"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791 w 10000"/>
                <a:gd name="connsiteY85" fmla="*/ 9874 h 10000"/>
                <a:gd name="connsiteX86" fmla="*/ 7422 w 10000"/>
                <a:gd name="connsiteY86" fmla="*/ 9928 h 10000"/>
                <a:gd name="connsiteX87" fmla="*/ 7093 w 10000"/>
                <a:gd name="connsiteY87" fmla="*/ 9997 h 10000"/>
                <a:gd name="connsiteX88" fmla="*/ 6822 w 10000"/>
                <a:gd name="connsiteY88" fmla="*/ 10000 h 10000"/>
                <a:gd name="connsiteX89" fmla="*/ 4767 w 10000"/>
                <a:gd name="connsiteY89" fmla="*/ 9985 h 10000"/>
                <a:gd name="connsiteX90" fmla="*/ 4554 w 10000"/>
                <a:gd name="connsiteY90" fmla="*/ 9997 h 10000"/>
                <a:gd name="connsiteX91" fmla="*/ 2849 w 10000"/>
                <a:gd name="connsiteY91" fmla="*/ 9931 h 10000"/>
                <a:gd name="connsiteX92" fmla="*/ 2442 w 10000"/>
                <a:gd name="connsiteY92" fmla="*/ 9889 h 10000"/>
                <a:gd name="connsiteX93" fmla="*/ 2074 w 10000"/>
                <a:gd name="connsiteY93" fmla="*/ 9847 h 10000"/>
                <a:gd name="connsiteX94" fmla="*/ 1647 w 10000"/>
                <a:gd name="connsiteY94" fmla="*/ 9812 h 10000"/>
                <a:gd name="connsiteX95" fmla="*/ 814 w 10000"/>
                <a:gd name="connsiteY95" fmla="*/ 9747 h 10000"/>
                <a:gd name="connsiteX96" fmla="*/ 426 w 10000"/>
                <a:gd name="connsiteY96" fmla="*/ 9717 h 10000"/>
                <a:gd name="connsiteX97" fmla="*/ 0 w 10000"/>
                <a:gd name="connsiteY97" fmla="*/ 9690 h 10000"/>
                <a:gd name="connsiteX98" fmla="*/ 252 w 10000"/>
                <a:gd name="connsiteY98" fmla="*/ 9674 h 10000"/>
                <a:gd name="connsiteX99" fmla="*/ 523 w 10000"/>
                <a:gd name="connsiteY99" fmla="*/ 9655 h 10000"/>
                <a:gd name="connsiteX100" fmla="*/ 775 w 10000"/>
                <a:gd name="connsiteY100" fmla="*/ 9628 h 10000"/>
                <a:gd name="connsiteX101" fmla="*/ 1047 w 10000"/>
                <a:gd name="connsiteY101" fmla="*/ 9605 h 10000"/>
                <a:gd name="connsiteX102" fmla="*/ 1279 w 10000"/>
                <a:gd name="connsiteY102" fmla="*/ 9586 h 10000"/>
                <a:gd name="connsiteX103" fmla="*/ 1550 w 10000"/>
                <a:gd name="connsiteY103" fmla="*/ 9570 h 10000"/>
                <a:gd name="connsiteX104" fmla="*/ 1841 w 10000"/>
                <a:gd name="connsiteY104" fmla="*/ 9558 h 10000"/>
                <a:gd name="connsiteX105" fmla="*/ 2132 w 10000"/>
                <a:gd name="connsiteY105" fmla="*/ 9558 h 10000"/>
                <a:gd name="connsiteX106" fmla="*/ 2345 w 10000"/>
                <a:gd name="connsiteY106" fmla="*/ 9558 h 10000"/>
                <a:gd name="connsiteX107" fmla="*/ 2558 w 10000"/>
                <a:gd name="connsiteY107" fmla="*/ 9558 h 10000"/>
                <a:gd name="connsiteX108" fmla="*/ 2752 w 10000"/>
                <a:gd name="connsiteY108" fmla="*/ 9554 h 10000"/>
                <a:gd name="connsiteX109" fmla="*/ 2965 w 10000"/>
                <a:gd name="connsiteY109" fmla="*/ 9547 h 10000"/>
                <a:gd name="connsiteX110" fmla="*/ 3159 w 10000"/>
                <a:gd name="connsiteY110" fmla="*/ 9543 h 10000"/>
                <a:gd name="connsiteX111" fmla="*/ 3333 w 10000"/>
                <a:gd name="connsiteY111" fmla="*/ 9531 h 10000"/>
                <a:gd name="connsiteX112" fmla="*/ 3527 w 10000"/>
                <a:gd name="connsiteY112" fmla="*/ 9516 h 10000"/>
                <a:gd name="connsiteX113" fmla="*/ 3702 w 10000"/>
                <a:gd name="connsiteY113" fmla="*/ 9497 h 10000"/>
                <a:gd name="connsiteX114" fmla="*/ 3721 w 10000"/>
                <a:gd name="connsiteY114" fmla="*/ 9328 h 10000"/>
                <a:gd name="connsiteX115" fmla="*/ 3779 w 10000"/>
                <a:gd name="connsiteY115" fmla="*/ 9159 h 10000"/>
                <a:gd name="connsiteX116" fmla="*/ 3857 w 10000"/>
                <a:gd name="connsiteY116" fmla="*/ 8990 h 10000"/>
                <a:gd name="connsiteX117" fmla="*/ 3915 w 10000"/>
                <a:gd name="connsiteY117" fmla="*/ 8821 h 10000"/>
                <a:gd name="connsiteX118" fmla="*/ 3895 w 10000"/>
                <a:gd name="connsiteY118" fmla="*/ 8575 h 10000"/>
                <a:gd name="connsiteX119" fmla="*/ 3895 w 10000"/>
                <a:gd name="connsiteY119" fmla="*/ 8329 h 10000"/>
                <a:gd name="connsiteX120" fmla="*/ 3895 w 10000"/>
                <a:gd name="connsiteY120" fmla="*/ 8080 h 10000"/>
                <a:gd name="connsiteX121" fmla="*/ 3915 w 10000"/>
                <a:gd name="connsiteY121" fmla="*/ 7833 h 10000"/>
                <a:gd name="connsiteX122" fmla="*/ 3915 w 10000"/>
                <a:gd name="connsiteY122" fmla="*/ 7638 h 10000"/>
                <a:gd name="connsiteX123" fmla="*/ 3876 w 10000"/>
                <a:gd name="connsiteY123" fmla="*/ 7438 h 10000"/>
                <a:gd name="connsiteX124" fmla="*/ 3857 w 10000"/>
                <a:gd name="connsiteY124" fmla="*/ 7250 h 10000"/>
                <a:gd name="connsiteX125" fmla="*/ 3915 w 10000"/>
                <a:gd name="connsiteY125" fmla="*/ 7061 h 10000"/>
                <a:gd name="connsiteX126" fmla="*/ 4128 w 10000"/>
                <a:gd name="connsiteY126" fmla="*/ 6861 h 10000"/>
                <a:gd name="connsiteX127" fmla="*/ 4167 w 10000"/>
                <a:gd name="connsiteY127" fmla="*/ 6650 h 10000"/>
                <a:gd name="connsiteX128" fmla="*/ 4147 w 10000"/>
                <a:gd name="connsiteY128" fmla="*/ 6435 h 10000"/>
                <a:gd name="connsiteX129" fmla="*/ 4147 w 10000"/>
                <a:gd name="connsiteY129" fmla="*/ 6220 h 10000"/>
                <a:gd name="connsiteX130" fmla="*/ 4167 w 10000"/>
                <a:gd name="connsiteY130" fmla="*/ 6143 h 10000"/>
                <a:gd name="connsiteX131" fmla="*/ 4186 w 10000"/>
                <a:gd name="connsiteY131" fmla="*/ 6070 h 10000"/>
                <a:gd name="connsiteX132" fmla="*/ 4186 w 10000"/>
                <a:gd name="connsiteY132" fmla="*/ 5997 h 10000"/>
                <a:gd name="connsiteX133" fmla="*/ 4128 w 10000"/>
                <a:gd name="connsiteY133" fmla="*/ 5928 h 10000"/>
                <a:gd name="connsiteX134" fmla="*/ 4109 w 10000"/>
                <a:gd name="connsiteY134" fmla="*/ 5755 h 10000"/>
                <a:gd name="connsiteX135" fmla="*/ 4147 w 10000"/>
                <a:gd name="connsiteY135" fmla="*/ 5744 h 10000"/>
                <a:gd name="connsiteX136" fmla="*/ 4147 w 10000"/>
                <a:gd name="connsiteY136" fmla="*/ 5567 h 10000"/>
                <a:gd name="connsiteX137" fmla="*/ 4186 w 10000"/>
                <a:gd name="connsiteY137" fmla="*/ 5386 h 10000"/>
                <a:gd name="connsiteX138" fmla="*/ 4205 w 10000"/>
                <a:gd name="connsiteY138" fmla="*/ 5209 h 10000"/>
                <a:gd name="connsiteX139" fmla="*/ 4167 w 10000"/>
                <a:gd name="connsiteY139" fmla="*/ 5018 h 10000"/>
                <a:gd name="connsiteX140" fmla="*/ 4264 w 10000"/>
                <a:gd name="connsiteY140" fmla="*/ 4991 h 10000"/>
                <a:gd name="connsiteX141" fmla="*/ 4205 w 10000"/>
                <a:gd name="connsiteY141" fmla="*/ 4630 h 10000"/>
                <a:gd name="connsiteX142" fmla="*/ 4283 w 10000"/>
                <a:gd name="connsiteY142" fmla="*/ 4545 h 10000"/>
                <a:gd name="connsiteX143" fmla="*/ 4302 w 10000"/>
                <a:gd name="connsiteY143" fmla="*/ 4460 h 10000"/>
                <a:gd name="connsiteX144" fmla="*/ 4322 w 10000"/>
                <a:gd name="connsiteY144" fmla="*/ 4372 h 10000"/>
                <a:gd name="connsiteX145" fmla="*/ 4360 w 10000"/>
                <a:gd name="connsiteY145" fmla="*/ 4284 h 10000"/>
                <a:gd name="connsiteX146" fmla="*/ 4419 w 10000"/>
                <a:gd name="connsiteY146" fmla="*/ 4230 h 10000"/>
                <a:gd name="connsiteX147" fmla="*/ 4399 w 10000"/>
                <a:gd name="connsiteY147" fmla="*/ 4184 h 10000"/>
                <a:gd name="connsiteX148" fmla="*/ 4360 w 10000"/>
                <a:gd name="connsiteY148" fmla="*/ 4130 h 10000"/>
                <a:gd name="connsiteX149" fmla="*/ 4399 w 10000"/>
                <a:gd name="connsiteY149" fmla="*/ 4084 h 10000"/>
                <a:gd name="connsiteX150" fmla="*/ 4477 w 10000"/>
                <a:gd name="connsiteY150" fmla="*/ 4000 h 10000"/>
                <a:gd name="connsiteX151" fmla="*/ 4477 w 10000"/>
                <a:gd name="connsiteY151" fmla="*/ 3919 h 10000"/>
                <a:gd name="connsiteX152" fmla="*/ 4457 w 10000"/>
                <a:gd name="connsiteY152" fmla="*/ 3835 h 10000"/>
                <a:gd name="connsiteX153" fmla="*/ 4438 w 10000"/>
                <a:gd name="connsiteY153" fmla="*/ 3749 h 10000"/>
                <a:gd name="connsiteX154" fmla="*/ 4341 w 10000"/>
                <a:gd name="connsiteY154" fmla="*/ 3745 h 10000"/>
                <a:gd name="connsiteX155" fmla="*/ 4360 w 10000"/>
                <a:gd name="connsiteY155" fmla="*/ 3680 h 10000"/>
                <a:gd name="connsiteX156" fmla="*/ 4438 w 10000"/>
                <a:gd name="connsiteY156" fmla="*/ 3615 h 10000"/>
                <a:gd name="connsiteX157" fmla="*/ 4457 w 10000"/>
                <a:gd name="connsiteY157" fmla="*/ 3550 h 10000"/>
                <a:gd name="connsiteX158" fmla="*/ 4438 w 10000"/>
                <a:gd name="connsiteY158" fmla="*/ 3481 h 10000"/>
                <a:gd name="connsiteX159" fmla="*/ 4399 w 10000"/>
                <a:gd name="connsiteY159" fmla="*/ 3481 h 10000"/>
                <a:gd name="connsiteX160" fmla="*/ 4419 w 10000"/>
                <a:gd name="connsiteY160" fmla="*/ 3415 h 10000"/>
                <a:gd name="connsiteX161" fmla="*/ 4399 w 10000"/>
                <a:gd name="connsiteY161" fmla="*/ 3339 h 10000"/>
                <a:gd name="connsiteX162" fmla="*/ 4399 w 10000"/>
                <a:gd name="connsiteY162" fmla="*/ 3273 h 10000"/>
                <a:gd name="connsiteX163" fmla="*/ 4457 w 10000"/>
                <a:gd name="connsiteY163" fmla="*/ 3204 h 10000"/>
                <a:gd name="connsiteX164" fmla="*/ 4457 w 10000"/>
                <a:gd name="connsiteY164" fmla="*/ 3066 h 10000"/>
                <a:gd name="connsiteX165" fmla="*/ 4457 w 10000"/>
                <a:gd name="connsiteY165" fmla="*/ 2932 h 10000"/>
                <a:gd name="connsiteX166" fmla="*/ 4516 w 10000"/>
                <a:gd name="connsiteY166" fmla="*/ 2797 h 10000"/>
                <a:gd name="connsiteX167" fmla="*/ 4651 w 10000"/>
                <a:gd name="connsiteY167" fmla="*/ 2674 h 10000"/>
                <a:gd name="connsiteX168" fmla="*/ 4593 w 10000"/>
                <a:gd name="connsiteY168" fmla="*/ 2655 h 10000"/>
                <a:gd name="connsiteX169" fmla="*/ 4593 w 10000"/>
                <a:gd name="connsiteY169" fmla="*/ 2539 h 10000"/>
                <a:gd name="connsiteX170" fmla="*/ 4574 w 10000"/>
                <a:gd name="connsiteY170" fmla="*/ 2424 h 10000"/>
                <a:gd name="connsiteX171" fmla="*/ 4554 w 10000"/>
                <a:gd name="connsiteY171" fmla="*/ 2309 h 10000"/>
                <a:gd name="connsiteX172" fmla="*/ 4593 w 10000"/>
                <a:gd name="connsiteY172" fmla="*/ 2206 h 10000"/>
                <a:gd name="connsiteX173" fmla="*/ 4632 w 10000"/>
                <a:gd name="connsiteY173" fmla="*/ 2020 h 10000"/>
                <a:gd name="connsiteX174" fmla="*/ 4729 w 10000"/>
                <a:gd name="connsiteY174" fmla="*/ 1840 h 10000"/>
                <a:gd name="connsiteX175" fmla="*/ 4787 w 10000"/>
                <a:gd name="connsiteY175" fmla="*/ 1656 h 10000"/>
                <a:gd name="connsiteX176" fmla="*/ 4748 w 10000"/>
                <a:gd name="connsiteY176" fmla="*/ 1468 h 10000"/>
                <a:gd name="connsiteX177" fmla="*/ 4767 w 10000"/>
                <a:gd name="connsiteY177" fmla="*/ 1380 h 10000"/>
                <a:gd name="connsiteX178" fmla="*/ 4767 w 10000"/>
                <a:gd name="connsiteY178" fmla="*/ 1284 h 10000"/>
                <a:gd name="connsiteX179" fmla="*/ 4767 w 10000"/>
                <a:gd name="connsiteY179" fmla="*/ 1194 h 10000"/>
                <a:gd name="connsiteX180" fmla="*/ 4748 w 10000"/>
                <a:gd name="connsiteY180" fmla="*/ 1102 h 10000"/>
                <a:gd name="connsiteX181" fmla="*/ 4651 w 10000"/>
                <a:gd name="connsiteY181" fmla="*/ 1129 h 10000"/>
                <a:gd name="connsiteX182" fmla="*/ 4651 w 10000"/>
                <a:gd name="connsiteY182" fmla="*/ 1068 h 10000"/>
                <a:gd name="connsiteX183" fmla="*/ 4632 w 10000"/>
                <a:gd name="connsiteY183" fmla="*/ 1003 h 10000"/>
                <a:gd name="connsiteX184" fmla="*/ 4632 w 10000"/>
                <a:gd name="connsiteY184" fmla="*/ 941 h 10000"/>
                <a:gd name="connsiteX185" fmla="*/ 4651 w 10000"/>
                <a:gd name="connsiteY185" fmla="*/ 880 h 10000"/>
                <a:gd name="connsiteX186" fmla="*/ 4593 w 10000"/>
                <a:gd name="connsiteY186" fmla="*/ 799 h 10000"/>
                <a:gd name="connsiteX187" fmla="*/ 4593 w 10000"/>
                <a:gd name="connsiteY187" fmla="*/ 715 h 10000"/>
                <a:gd name="connsiteX188" fmla="*/ 4574 w 10000"/>
                <a:gd name="connsiteY188" fmla="*/ 630 h 10000"/>
                <a:gd name="connsiteX189" fmla="*/ 4574 w 10000"/>
                <a:gd name="connsiteY189" fmla="*/ 554 h 10000"/>
                <a:gd name="connsiteX190" fmla="*/ 4516 w 10000"/>
                <a:gd name="connsiteY190" fmla="*/ 361 h 10000"/>
                <a:gd name="connsiteX191" fmla="*/ 4457 w 10000"/>
                <a:gd name="connsiteY191" fmla="*/ 342 h 10000"/>
                <a:gd name="connsiteX192" fmla="*/ 4341 w 10000"/>
                <a:gd name="connsiteY192" fmla="*/ 330 h 10000"/>
                <a:gd name="connsiteX193" fmla="*/ 4264 w 10000"/>
                <a:gd name="connsiteY193" fmla="*/ 318 h 10000"/>
                <a:gd name="connsiteX194" fmla="*/ 4147 w 10000"/>
                <a:gd name="connsiteY194" fmla="*/ 315 h 10000"/>
                <a:gd name="connsiteX195" fmla="*/ 4070 w 10000"/>
                <a:gd name="connsiteY195" fmla="*/ 318 h 10000"/>
                <a:gd name="connsiteX196" fmla="*/ 4012 w 10000"/>
                <a:gd name="connsiteY196" fmla="*/ 326 h 10000"/>
                <a:gd name="connsiteX197" fmla="*/ 3934 w 10000"/>
                <a:gd name="connsiteY197" fmla="*/ 326 h 10000"/>
                <a:gd name="connsiteX198" fmla="*/ 3876 w 10000"/>
                <a:gd name="connsiteY198" fmla="*/ 318 h 10000"/>
                <a:gd name="connsiteX199" fmla="*/ 3895 w 10000"/>
                <a:gd name="connsiteY199" fmla="*/ 303 h 10000"/>
                <a:gd name="connsiteX200" fmla="*/ 3934 w 10000"/>
                <a:gd name="connsiteY200" fmla="*/ 295 h 10000"/>
                <a:gd name="connsiteX201" fmla="*/ 3992 w 10000"/>
                <a:gd name="connsiteY201" fmla="*/ 284 h 10000"/>
                <a:gd name="connsiteX202" fmla="*/ 3973 w 10000"/>
                <a:gd name="connsiteY202" fmla="*/ 269 h 10000"/>
                <a:gd name="connsiteX203" fmla="*/ 4147 w 10000"/>
                <a:gd name="connsiteY203" fmla="*/ 253 h 10000"/>
                <a:gd name="connsiteX204" fmla="*/ 4322 w 10000"/>
                <a:gd name="connsiteY204" fmla="*/ 226 h 10000"/>
                <a:gd name="connsiteX205" fmla="*/ 4477 w 10000"/>
                <a:gd name="connsiteY205" fmla="*/ 200 h 10000"/>
                <a:gd name="connsiteX206" fmla="*/ 4612 w 10000"/>
                <a:gd name="connsiteY206" fmla="*/ 161 h 10000"/>
                <a:gd name="connsiteX207" fmla="*/ 4651 w 10000"/>
                <a:gd name="connsiteY207" fmla="*/ 119 h 10000"/>
                <a:gd name="connsiteX208" fmla="*/ 4709 w 10000"/>
                <a:gd name="connsiteY208" fmla="*/ 84 h 10000"/>
                <a:gd name="connsiteX209" fmla="*/ 4709 w 10000"/>
                <a:gd name="connsiteY209" fmla="*/ 42 h 10000"/>
                <a:gd name="connsiteX210" fmla="*/ 4729 w 10000"/>
                <a:gd name="connsiteY210" fmla="*/ 0 h 10000"/>
                <a:gd name="connsiteX211" fmla="*/ 4787 w 10000"/>
                <a:gd name="connsiteY211" fmla="*/ 73 h 10000"/>
                <a:gd name="connsiteX212" fmla="*/ 4864 w 10000"/>
                <a:gd name="connsiteY212" fmla="*/ 153 h 10000"/>
                <a:gd name="connsiteX213" fmla="*/ 4884 w 10000"/>
                <a:gd name="connsiteY213" fmla="*/ 230 h 10000"/>
                <a:gd name="connsiteX214" fmla="*/ 4845 w 10000"/>
                <a:gd name="connsiteY214"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984 w 10000"/>
                <a:gd name="connsiteY84" fmla="*/ 9859 h 10000"/>
                <a:gd name="connsiteX85" fmla="*/ 7422 w 10000"/>
                <a:gd name="connsiteY85" fmla="*/ 9928 h 10000"/>
                <a:gd name="connsiteX86" fmla="*/ 7093 w 10000"/>
                <a:gd name="connsiteY86" fmla="*/ 9997 h 10000"/>
                <a:gd name="connsiteX87" fmla="*/ 6822 w 10000"/>
                <a:gd name="connsiteY87" fmla="*/ 10000 h 10000"/>
                <a:gd name="connsiteX88" fmla="*/ 4767 w 10000"/>
                <a:gd name="connsiteY88" fmla="*/ 9985 h 10000"/>
                <a:gd name="connsiteX89" fmla="*/ 4554 w 10000"/>
                <a:gd name="connsiteY89" fmla="*/ 9997 h 10000"/>
                <a:gd name="connsiteX90" fmla="*/ 2849 w 10000"/>
                <a:gd name="connsiteY90" fmla="*/ 9931 h 10000"/>
                <a:gd name="connsiteX91" fmla="*/ 2442 w 10000"/>
                <a:gd name="connsiteY91" fmla="*/ 9889 h 10000"/>
                <a:gd name="connsiteX92" fmla="*/ 2074 w 10000"/>
                <a:gd name="connsiteY92" fmla="*/ 9847 h 10000"/>
                <a:gd name="connsiteX93" fmla="*/ 1647 w 10000"/>
                <a:gd name="connsiteY93" fmla="*/ 9812 h 10000"/>
                <a:gd name="connsiteX94" fmla="*/ 814 w 10000"/>
                <a:gd name="connsiteY94" fmla="*/ 9747 h 10000"/>
                <a:gd name="connsiteX95" fmla="*/ 426 w 10000"/>
                <a:gd name="connsiteY95" fmla="*/ 9717 h 10000"/>
                <a:gd name="connsiteX96" fmla="*/ 0 w 10000"/>
                <a:gd name="connsiteY96" fmla="*/ 9690 h 10000"/>
                <a:gd name="connsiteX97" fmla="*/ 252 w 10000"/>
                <a:gd name="connsiteY97" fmla="*/ 9674 h 10000"/>
                <a:gd name="connsiteX98" fmla="*/ 523 w 10000"/>
                <a:gd name="connsiteY98" fmla="*/ 9655 h 10000"/>
                <a:gd name="connsiteX99" fmla="*/ 775 w 10000"/>
                <a:gd name="connsiteY99" fmla="*/ 9628 h 10000"/>
                <a:gd name="connsiteX100" fmla="*/ 1047 w 10000"/>
                <a:gd name="connsiteY100" fmla="*/ 9605 h 10000"/>
                <a:gd name="connsiteX101" fmla="*/ 1279 w 10000"/>
                <a:gd name="connsiteY101" fmla="*/ 9586 h 10000"/>
                <a:gd name="connsiteX102" fmla="*/ 1550 w 10000"/>
                <a:gd name="connsiteY102" fmla="*/ 9570 h 10000"/>
                <a:gd name="connsiteX103" fmla="*/ 1841 w 10000"/>
                <a:gd name="connsiteY103" fmla="*/ 9558 h 10000"/>
                <a:gd name="connsiteX104" fmla="*/ 2132 w 10000"/>
                <a:gd name="connsiteY104" fmla="*/ 9558 h 10000"/>
                <a:gd name="connsiteX105" fmla="*/ 2345 w 10000"/>
                <a:gd name="connsiteY105" fmla="*/ 9558 h 10000"/>
                <a:gd name="connsiteX106" fmla="*/ 2558 w 10000"/>
                <a:gd name="connsiteY106" fmla="*/ 9558 h 10000"/>
                <a:gd name="connsiteX107" fmla="*/ 2752 w 10000"/>
                <a:gd name="connsiteY107" fmla="*/ 9554 h 10000"/>
                <a:gd name="connsiteX108" fmla="*/ 2965 w 10000"/>
                <a:gd name="connsiteY108" fmla="*/ 9547 h 10000"/>
                <a:gd name="connsiteX109" fmla="*/ 3159 w 10000"/>
                <a:gd name="connsiteY109" fmla="*/ 9543 h 10000"/>
                <a:gd name="connsiteX110" fmla="*/ 3333 w 10000"/>
                <a:gd name="connsiteY110" fmla="*/ 9531 h 10000"/>
                <a:gd name="connsiteX111" fmla="*/ 3527 w 10000"/>
                <a:gd name="connsiteY111" fmla="*/ 9516 h 10000"/>
                <a:gd name="connsiteX112" fmla="*/ 3702 w 10000"/>
                <a:gd name="connsiteY112" fmla="*/ 9497 h 10000"/>
                <a:gd name="connsiteX113" fmla="*/ 3721 w 10000"/>
                <a:gd name="connsiteY113" fmla="*/ 9328 h 10000"/>
                <a:gd name="connsiteX114" fmla="*/ 3779 w 10000"/>
                <a:gd name="connsiteY114" fmla="*/ 9159 h 10000"/>
                <a:gd name="connsiteX115" fmla="*/ 3857 w 10000"/>
                <a:gd name="connsiteY115" fmla="*/ 8990 h 10000"/>
                <a:gd name="connsiteX116" fmla="*/ 3915 w 10000"/>
                <a:gd name="connsiteY116" fmla="*/ 8821 h 10000"/>
                <a:gd name="connsiteX117" fmla="*/ 3895 w 10000"/>
                <a:gd name="connsiteY117" fmla="*/ 8575 h 10000"/>
                <a:gd name="connsiteX118" fmla="*/ 3895 w 10000"/>
                <a:gd name="connsiteY118" fmla="*/ 8329 h 10000"/>
                <a:gd name="connsiteX119" fmla="*/ 3895 w 10000"/>
                <a:gd name="connsiteY119" fmla="*/ 8080 h 10000"/>
                <a:gd name="connsiteX120" fmla="*/ 3915 w 10000"/>
                <a:gd name="connsiteY120" fmla="*/ 7833 h 10000"/>
                <a:gd name="connsiteX121" fmla="*/ 3915 w 10000"/>
                <a:gd name="connsiteY121" fmla="*/ 7638 h 10000"/>
                <a:gd name="connsiteX122" fmla="*/ 3876 w 10000"/>
                <a:gd name="connsiteY122" fmla="*/ 7438 h 10000"/>
                <a:gd name="connsiteX123" fmla="*/ 3857 w 10000"/>
                <a:gd name="connsiteY123" fmla="*/ 7250 h 10000"/>
                <a:gd name="connsiteX124" fmla="*/ 3915 w 10000"/>
                <a:gd name="connsiteY124" fmla="*/ 7061 h 10000"/>
                <a:gd name="connsiteX125" fmla="*/ 4128 w 10000"/>
                <a:gd name="connsiteY125" fmla="*/ 6861 h 10000"/>
                <a:gd name="connsiteX126" fmla="*/ 4167 w 10000"/>
                <a:gd name="connsiteY126" fmla="*/ 6650 h 10000"/>
                <a:gd name="connsiteX127" fmla="*/ 4147 w 10000"/>
                <a:gd name="connsiteY127" fmla="*/ 6435 h 10000"/>
                <a:gd name="connsiteX128" fmla="*/ 4147 w 10000"/>
                <a:gd name="connsiteY128" fmla="*/ 6220 h 10000"/>
                <a:gd name="connsiteX129" fmla="*/ 4167 w 10000"/>
                <a:gd name="connsiteY129" fmla="*/ 6143 h 10000"/>
                <a:gd name="connsiteX130" fmla="*/ 4186 w 10000"/>
                <a:gd name="connsiteY130" fmla="*/ 6070 h 10000"/>
                <a:gd name="connsiteX131" fmla="*/ 4186 w 10000"/>
                <a:gd name="connsiteY131" fmla="*/ 5997 h 10000"/>
                <a:gd name="connsiteX132" fmla="*/ 4128 w 10000"/>
                <a:gd name="connsiteY132" fmla="*/ 5928 h 10000"/>
                <a:gd name="connsiteX133" fmla="*/ 4109 w 10000"/>
                <a:gd name="connsiteY133" fmla="*/ 5755 h 10000"/>
                <a:gd name="connsiteX134" fmla="*/ 4147 w 10000"/>
                <a:gd name="connsiteY134" fmla="*/ 5744 h 10000"/>
                <a:gd name="connsiteX135" fmla="*/ 4147 w 10000"/>
                <a:gd name="connsiteY135" fmla="*/ 5567 h 10000"/>
                <a:gd name="connsiteX136" fmla="*/ 4186 w 10000"/>
                <a:gd name="connsiteY136" fmla="*/ 5386 h 10000"/>
                <a:gd name="connsiteX137" fmla="*/ 4205 w 10000"/>
                <a:gd name="connsiteY137" fmla="*/ 5209 h 10000"/>
                <a:gd name="connsiteX138" fmla="*/ 4167 w 10000"/>
                <a:gd name="connsiteY138" fmla="*/ 5018 h 10000"/>
                <a:gd name="connsiteX139" fmla="*/ 4264 w 10000"/>
                <a:gd name="connsiteY139" fmla="*/ 4991 h 10000"/>
                <a:gd name="connsiteX140" fmla="*/ 4205 w 10000"/>
                <a:gd name="connsiteY140" fmla="*/ 4630 h 10000"/>
                <a:gd name="connsiteX141" fmla="*/ 4283 w 10000"/>
                <a:gd name="connsiteY141" fmla="*/ 4545 h 10000"/>
                <a:gd name="connsiteX142" fmla="*/ 4302 w 10000"/>
                <a:gd name="connsiteY142" fmla="*/ 4460 h 10000"/>
                <a:gd name="connsiteX143" fmla="*/ 4322 w 10000"/>
                <a:gd name="connsiteY143" fmla="*/ 4372 h 10000"/>
                <a:gd name="connsiteX144" fmla="*/ 4360 w 10000"/>
                <a:gd name="connsiteY144" fmla="*/ 4284 h 10000"/>
                <a:gd name="connsiteX145" fmla="*/ 4419 w 10000"/>
                <a:gd name="connsiteY145" fmla="*/ 4230 h 10000"/>
                <a:gd name="connsiteX146" fmla="*/ 4399 w 10000"/>
                <a:gd name="connsiteY146" fmla="*/ 4184 h 10000"/>
                <a:gd name="connsiteX147" fmla="*/ 4360 w 10000"/>
                <a:gd name="connsiteY147" fmla="*/ 4130 h 10000"/>
                <a:gd name="connsiteX148" fmla="*/ 4399 w 10000"/>
                <a:gd name="connsiteY148" fmla="*/ 4084 h 10000"/>
                <a:gd name="connsiteX149" fmla="*/ 4477 w 10000"/>
                <a:gd name="connsiteY149" fmla="*/ 4000 h 10000"/>
                <a:gd name="connsiteX150" fmla="*/ 4477 w 10000"/>
                <a:gd name="connsiteY150" fmla="*/ 3919 h 10000"/>
                <a:gd name="connsiteX151" fmla="*/ 4457 w 10000"/>
                <a:gd name="connsiteY151" fmla="*/ 3835 h 10000"/>
                <a:gd name="connsiteX152" fmla="*/ 4438 w 10000"/>
                <a:gd name="connsiteY152" fmla="*/ 3749 h 10000"/>
                <a:gd name="connsiteX153" fmla="*/ 4341 w 10000"/>
                <a:gd name="connsiteY153" fmla="*/ 3745 h 10000"/>
                <a:gd name="connsiteX154" fmla="*/ 4360 w 10000"/>
                <a:gd name="connsiteY154" fmla="*/ 3680 h 10000"/>
                <a:gd name="connsiteX155" fmla="*/ 4438 w 10000"/>
                <a:gd name="connsiteY155" fmla="*/ 3615 h 10000"/>
                <a:gd name="connsiteX156" fmla="*/ 4457 w 10000"/>
                <a:gd name="connsiteY156" fmla="*/ 3550 h 10000"/>
                <a:gd name="connsiteX157" fmla="*/ 4438 w 10000"/>
                <a:gd name="connsiteY157" fmla="*/ 3481 h 10000"/>
                <a:gd name="connsiteX158" fmla="*/ 4399 w 10000"/>
                <a:gd name="connsiteY158" fmla="*/ 3481 h 10000"/>
                <a:gd name="connsiteX159" fmla="*/ 4419 w 10000"/>
                <a:gd name="connsiteY159" fmla="*/ 3415 h 10000"/>
                <a:gd name="connsiteX160" fmla="*/ 4399 w 10000"/>
                <a:gd name="connsiteY160" fmla="*/ 3339 h 10000"/>
                <a:gd name="connsiteX161" fmla="*/ 4399 w 10000"/>
                <a:gd name="connsiteY161" fmla="*/ 3273 h 10000"/>
                <a:gd name="connsiteX162" fmla="*/ 4457 w 10000"/>
                <a:gd name="connsiteY162" fmla="*/ 3204 h 10000"/>
                <a:gd name="connsiteX163" fmla="*/ 4457 w 10000"/>
                <a:gd name="connsiteY163" fmla="*/ 3066 h 10000"/>
                <a:gd name="connsiteX164" fmla="*/ 4457 w 10000"/>
                <a:gd name="connsiteY164" fmla="*/ 2932 h 10000"/>
                <a:gd name="connsiteX165" fmla="*/ 4516 w 10000"/>
                <a:gd name="connsiteY165" fmla="*/ 2797 h 10000"/>
                <a:gd name="connsiteX166" fmla="*/ 4651 w 10000"/>
                <a:gd name="connsiteY166" fmla="*/ 2674 h 10000"/>
                <a:gd name="connsiteX167" fmla="*/ 4593 w 10000"/>
                <a:gd name="connsiteY167" fmla="*/ 2655 h 10000"/>
                <a:gd name="connsiteX168" fmla="*/ 4593 w 10000"/>
                <a:gd name="connsiteY168" fmla="*/ 2539 h 10000"/>
                <a:gd name="connsiteX169" fmla="*/ 4574 w 10000"/>
                <a:gd name="connsiteY169" fmla="*/ 2424 h 10000"/>
                <a:gd name="connsiteX170" fmla="*/ 4554 w 10000"/>
                <a:gd name="connsiteY170" fmla="*/ 2309 h 10000"/>
                <a:gd name="connsiteX171" fmla="*/ 4593 w 10000"/>
                <a:gd name="connsiteY171" fmla="*/ 2206 h 10000"/>
                <a:gd name="connsiteX172" fmla="*/ 4632 w 10000"/>
                <a:gd name="connsiteY172" fmla="*/ 2020 h 10000"/>
                <a:gd name="connsiteX173" fmla="*/ 4729 w 10000"/>
                <a:gd name="connsiteY173" fmla="*/ 1840 h 10000"/>
                <a:gd name="connsiteX174" fmla="*/ 4787 w 10000"/>
                <a:gd name="connsiteY174" fmla="*/ 1656 h 10000"/>
                <a:gd name="connsiteX175" fmla="*/ 4748 w 10000"/>
                <a:gd name="connsiteY175" fmla="*/ 1468 h 10000"/>
                <a:gd name="connsiteX176" fmla="*/ 4767 w 10000"/>
                <a:gd name="connsiteY176" fmla="*/ 1380 h 10000"/>
                <a:gd name="connsiteX177" fmla="*/ 4767 w 10000"/>
                <a:gd name="connsiteY177" fmla="*/ 1284 h 10000"/>
                <a:gd name="connsiteX178" fmla="*/ 4767 w 10000"/>
                <a:gd name="connsiteY178" fmla="*/ 1194 h 10000"/>
                <a:gd name="connsiteX179" fmla="*/ 4748 w 10000"/>
                <a:gd name="connsiteY179" fmla="*/ 1102 h 10000"/>
                <a:gd name="connsiteX180" fmla="*/ 4651 w 10000"/>
                <a:gd name="connsiteY180" fmla="*/ 1129 h 10000"/>
                <a:gd name="connsiteX181" fmla="*/ 4651 w 10000"/>
                <a:gd name="connsiteY181" fmla="*/ 1068 h 10000"/>
                <a:gd name="connsiteX182" fmla="*/ 4632 w 10000"/>
                <a:gd name="connsiteY182" fmla="*/ 1003 h 10000"/>
                <a:gd name="connsiteX183" fmla="*/ 4632 w 10000"/>
                <a:gd name="connsiteY183" fmla="*/ 941 h 10000"/>
                <a:gd name="connsiteX184" fmla="*/ 4651 w 10000"/>
                <a:gd name="connsiteY184" fmla="*/ 880 h 10000"/>
                <a:gd name="connsiteX185" fmla="*/ 4593 w 10000"/>
                <a:gd name="connsiteY185" fmla="*/ 799 h 10000"/>
                <a:gd name="connsiteX186" fmla="*/ 4593 w 10000"/>
                <a:gd name="connsiteY186" fmla="*/ 715 h 10000"/>
                <a:gd name="connsiteX187" fmla="*/ 4574 w 10000"/>
                <a:gd name="connsiteY187" fmla="*/ 630 h 10000"/>
                <a:gd name="connsiteX188" fmla="*/ 4574 w 10000"/>
                <a:gd name="connsiteY188" fmla="*/ 554 h 10000"/>
                <a:gd name="connsiteX189" fmla="*/ 4516 w 10000"/>
                <a:gd name="connsiteY189" fmla="*/ 361 h 10000"/>
                <a:gd name="connsiteX190" fmla="*/ 4457 w 10000"/>
                <a:gd name="connsiteY190" fmla="*/ 342 h 10000"/>
                <a:gd name="connsiteX191" fmla="*/ 4341 w 10000"/>
                <a:gd name="connsiteY191" fmla="*/ 330 h 10000"/>
                <a:gd name="connsiteX192" fmla="*/ 4264 w 10000"/>
                <a:gd name="connsiteY192" fmla="*/ 318 h 10000"/>
                <a:gd name="connsiteX193" fmla="*/ 4147 w 10000"/>
                <a:gd name="connsiteY193" fmla="*/ 315 h 10000"/>
                <a:gd name="connsiteX194" fmla="*/ 4070 w 10000"/>
                <a:gd name="connsiteY194" fmla="*/ 318 h 10000"/>
                <a:gd name="connsiteX195" fmla="*/ 4012 w 10000"/>
                <a:gd name="connsiteY195" fmla="*/ 326 h 10000"/>
                <a:gd name="connsiteX196" fmla="*/ 3934 w 10000"/>
                <a:gd name="connsiteY196" fmla="*/ 326 h 10000"/>
                <a:gd name="connsiteX197" fmla="*/ 3876 w 10000"/>
                <a:gd name="connsiteY197" fmla="*/ 318 h 10000"/>
                <a:gd name="connsiteX198" fmla="*/ 3895 w 10000"/>
                <a:gd name="connsiteY198" fmla="*/ 303 h 10000"/>
                <a:gd name="connsiteX199" fmla="*/ 3934 w 10000"/>
                <a:gd name="connsiteY199" fmla="*/ 295 h 10000"/>
                <a:gd name="connsiteX200" fmla="*/ 3992 w 10000"/>
                <a:gd name="connsiteY200" fmla="*/ 284 h 10000"/>
                <a:gd name="connsiteX201" fmla="*/ 3973 w 10000"/>
                <a:gd name="connsiteY201" fmla="*/ 269 h 10000"/>
                <a:gd name="connsiteX202" fmla="*/ 4147 w 10000"/>
                <a:gd name="connsiteY202" fmla="*/ 253 h 10000"/>
                <a:gd name="connsiteX203" fmla="*/ 4322 w 10000"/>
                <a:gd name="connsiteY203" fmla="*/ 226 h 10000"/>
                <a:gd name="connsiteX204" fmla="*/ 4477 w 10000"/>
                <a:gd name="connsiteY204" fmla="*/ 200 h 10000"/>
                <a:gd name="connsiteX205" fmla="*/ 4612 w 10000"/>
                <a:gd name="connsiteY205" fmla="*/ 161 h 10000"/>
                <a:gd name="connsiteX206" fmla="*/ 4651 w 10000"/>
                <a:gd name="connsiteY206" fmla="*/ 119 h 10000"/>
                <a:gd name="connsiteX207" fmla="*/ 4709 w 10000"/>
                <a:gd name="connsiteY207" fmla="*/ 84 h 10000"/>
                <a:gd name="connsiteX208" fmla="*/ 4709 w 10000"/>
                <a:gd name="connsiteY208" fmla="*/ 42 h 10000"/>
                <a:gd name="connsiteX209" fmla="*/ 4729 w 10000"/>
                <a:gd name="connsiteY209" fmla="*/ 0 h 10000"/>
                <a:gd name="connsiteX210" fmla="*/ 4787 w 10000"/>
                <a:gd name="connsiteY210" fmla="*/ 73 h 10000"/>
                <a:gd name="connsiteX211" fmla="*/ 4864 w 10000"/>
                <a:gd name="connsiteY211" fmla="*/ 153 h 10000"/>
                <a:gd name="connsiteX212" fmla="*/ 4884 w 10000"/>
                <a:gd name="connsiteY212" fmla="*/ 230 h 10000"/>
                <a:gd name="connsiteX213" fmla="*/ 4845 w 10000"/>
                <a:gd name="connsiteY213"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992 w 10000"/>
                <a:gd name="connsiteY77" fmla="*/ 9797 h 10000"/>
                <a:gd name="connsiteX78" fmla="*/ 8895 w 10000"/>
                <a:gd name="connsiteY78" fmla="*/ 9805 h 10000"/>
                <a:gd name="connsiteX79" fmla="*/ 8818 w 10000"/>
                <a:gd name="connsiteY79" fmla="*/ 9816 h 10000"/>
                <a:gd name="connsiteX80" fmla="*/ 8721 w 10000"/>
                <a:gd name="connsiteY80" fmla="*/ 9832 h 10000"/>
                <a:gd name="connsiteX81" fmla="*/ 8624 w 10000"/>
                <a:gd name="connsiteY81" fmla="*/ 9847 h 10000"/>
                <a:gd name="connsiteX82" fmla="*/ 8411 w 10000"/>
                <a:gd name="connsiteY82" fmla="*/ 9843 h 10000"/>
                <a:gd name="connsiteX83" fmla="*/ 8178 w 10000"/>
                <a:gd name="connsiteY83" fmla="*/ 9847 h 10000"/>
                <a:gd name="connsiteX84" fmla="*/ 7422 w 10000"/>
                <a:gd name="connsiteY84" fmla="*/ 9928 h 10000"/>
                <a:gd name="connsiteX85" fmla="*/ 7093 w 10000"/>
                <a:gd name="connsiteY85" fmla="*/ 9997 h 10000"/>
                <a:gd name="connsiteX86" fmla="*/ 6822 w 10000"/>
                <a:gd name="connsiteY86" fmla="*/ 10000 h 10000"/>
                <a:gd name="connsiteX87" fmla="*/ 4767 w 10000"/>
                <a:gd name="connsiteY87" fmla="*/ 9985 h 10000"/>
                <a:gd name="connsiteX88" fmla="*/ 4554 w 10000"/>
                <a:gd name="connsiteY88" fmla="*/ 9997 h 10000"/>
                <a:gd name="connsiteX89" fmla="*/ 2849 w 10000"/>
                <a:gd name="connsiteY89" fmla="*/ 9931 h 10000"/>
                <a:gd name="connsiteX90" fmla="*/ 2442 w 10000"/>
                <a:gd name="connsiteY90" fmla="*/ 9889 h 10000"/>
                <a:gd name="connsiteX91" fmla="*/ 2074 w 10000"/>
                <a:gd name="connsiteY91" fmla="*/ 9847 h 10000"/>
                <a:gd name="connsiteX92" fmla="*/ 1647 w 10000"/>
                <a:gd name="connsiteY92" fmla="*/ 9812 h 10000"/>
                <a:gd name="connsiteX93" fmla="*/ 814 w 10000"/>
                <a:gd name="connsiteY93" fmla="*/ 9747 h 10000"/>
                <a:gd name="connsiteX94" fmla="*/ 426 w 10000"/>
                <a:gd name="connsiteY94" fmla="*/ 9717 h 10000"/>
                <a:gd name="connsiteX95" fmla="*/ 0 w 10000"/>
                <a:gd name="connsiteY95" fmla="*/ 9690 h 10000"/>
                <a:gd name="connsiteX96" fmla="*/ 252 w 10000"/>
                <a:gd name="connsiteY96" fmla="*/ 9674 h 10000"/>
                <a:gd name="connsiteX97" fmla="*/ 523 w 10000"/>
                <a:gd name="connsiteY97" fmla="*/ 9655 h 10000"/>
                <a:gd name="connsiteX98" fmla="*/ 775 w 10000"/>
                <a:gd name="connsiteY98" fmla="*/ 9628 h 10000"/>
                <a:gd name="connsiteX99" fmla="*/ 1047 w 10000"/>
                <a:gd name="connsiteY99" fmla="*/ 9605 h 10000"/>
                <a:gd name="connsiteX100" fmla="*/ 1279 w 10000"/>
                <a:gd name="connsiteY100" fmla="*/ 9586 h 10000"/>
                <a:gd name="connsiteX101" fmla="*/ 1550 w 10000"/>
                <a:gd name="connsiteY101" fmla="*/ 9570 h 10000"/>
                <a:gd name="connsiteX102" fmla="*/ 1841 w 10000"/>
                <a:gd name="connsiteY102" fmla="*/ 9558 h 10000"/>
                <a:gd name="connsiteX103" fmla="*/ 2132 w 10000"/>
                <a:gd name="connsiteY103" fmla="*/ 9558 h 10000"/>
                <a:gd name="connsiteX104" fmla="*/ 2345 w 10000"/>
                <a:gd name="connsiteY104" fmla="*/ 9558 h 10000"/>
                <a:gd name="connsiteX105" fmla="*/ 2558 w 10000"/>
                <a:gd name="connsiteY105" fmla="*/ 9558 h 10000"/>
                <a:gd name="connsiteX106" fmla="*/ 2752 w 10000"/>
                <a:gd name="connsiteY106" fmla="*/ 9554 h 10000"/>
                <a:gd name="connsiteX107" fmla="*/ 2965 w 10000"/>
                <a:gd name="connsiteY107" fmla="*/ 9547 h 10000"/>
                <a:gd name="connsiteX108" fmla="*/ 3159 w 10000"/>
                <a:gd name="connsiteY108" fmla="*/ 9543 h 10000"/>
                <a:gd name="connsiteX109" fmla="*/ 3333 w 10000"/>
                <a:gd name="connsiteY109" fmla="*/ 9531 h 10000"/>
                <a:gd name="connsiteX110" fmla="*/ 3527 w 10000"/>
                <a:gd name="connsiteY110" fmla="*/ 9516 h 10000"/>
                <a:gd name="connsiteX111" fmla="*/ 3702 w 10000"/>
                <a:gd name="connsiteY111" fmla="*/ 9497 h 10000"/>
                <a:gd name="connsiteX112" fmla="*/ 3721 w 10000"/>
                <a:gd name="connsiteY112" fmla="*/ 9328 h 10000"/>
                <a:gd name="connsiteX113" fmla="*/ 3779 w 10000"/>
                <a:gd name="connsiteY113" fmla="*/ 9159 h 10000"/>
                <a:gd name="connsiteX114" fmla="*/ 3857 w 10000"/>
                <a:gd name="connsiteY114" fmla="*/ 8990 h 10000"/>
                <a:gd name="connsiteX115" fmla="*/ 3915 w 10000"/>
                <a:gd name="connsiteY115" fmla="*/ 8821 h 10000"/>
                <a:gd name="connsiteX116" fmla="*/ 3895 w 10000"/>
                <a:gd name="connsiteY116" fmla="*/ 8575 h 10000"/>
                <a:gd name="connsiteX117" fmla="*/ 3895 w 10000"/>
                <a:gd name="connsiteY117" fmla="*/ 8329 h 10000"/>
                <a:gd name="connsiteX118" fmla="*/ 3895 w 10000"/>
                <a:gd name="connsiteY118" fmla="*/ 8080 h 10000"/>
                <a:gd name="connsiteX119" fmla="*/ 3915 w 10000"/>
                <a:gd name="connsiteY119" fmla="*/ 7833 h 10000"/>
                <a:gd name="connsiteX120" fmla="*/ 3915 w 10000"/>
                <a:gd name="connsiteY120" fmla="*/ 7638 h 10000"/>
                <a:gd name="connsiteX121" fmla="*/ 3876 w 10000"/>
                <a:gd name="connsiteY121" fmla="*/ 7438 h 10000"/>
                <a:gd name="connsiteX122" fmla="*/ 3857 w 10000"/>
                <a:gd name="connsiteY122" fmla="*/ 7250 h 10000"/>
                <a:gd name="connsiteX123" fmla="*/ 3915 w 10000"/>
                <a:gd name="connsiteY123" fmla="*/ 7061 h 10000"/>
                <a:gd name="connsiteX124" fmla="*/ 4128 w 10000"/>
                <a:gd name="connsiteY124" fmla="*/ 6861 h 10000"/>
                <a:gd name="connsiteX125" fmla="*/ 4167 w 10000"/>
                <a:gd name="connsiteY125" fmla="*/ 6650 h 10000"/>
                <a:gd name="connsiteX126" fmla="*/ 4147 w 10000"/>
                <a:gd name="connsiteY126" fmla="*/ 6435 h 10000"/>
                <a:gd name="connsiteX127" fmla="*/ 4147 w 10000"/>
                <a:gd name="connsiteY127" fmla="*/ 6220 h 10000"/>
                <a:gd name="connsiteX128" fmla="*/ 4167 w 10000"/>
                <a:gd name="connsiteY128" fmla="*/ 6143 h 10000"/>
                <a:gd name="connsiteX129" fmla="*/ 4186 w 10000"/>
                <a:gd name="connsiteY129" fmla="*/ 6070 h 10000"/>
                <a:gd name="connsiteX130" fmla="*/ 4186 w 10000"/>
                <a:gd name="connsiteY130" fmla="*/ 5997 h 10000"/>
                <a:gd name="connsiteX131" fmla="*/ 4128 w 10000"/>
                <a:gd name="connsiteY131" fmla="*/ 5928 h 10000"/>
                <a:gd name="connsiteX132" fmla="*/ 4109 w 10000"/>
                <a:gd name="connsiteY132" fmla="*/ 5755 h 10000"/>
                <a:gd name="connsiteX133" fmla="*/ 4147 w 10000"/>
                <a:gd name="connsiteY133" fmla="*/ 5744 h 10000"/>
                <a:gd name="connsiteX134" fmla="*/ 4147 w 10000"/>
                <a:gd name="connsiteY134" fmla="*/ 5567 h 10000"/>
                <a:gd name="connsiteX135" fmla="*/ 4186 w 10000"/>
                <a:gd name="connsiteY135" fmla="*/ 5386 h 10000"/>
                <a:gd name="connsiteX136" fmla="*/ 4205 w 10000"/>
                <a:gd name="connsiteY136" fmla="*/ 5209 h 10000"/>
                <a:gd name="connsiteX137" fmla="*/ 4167 w 10000"/>
                <a:gd name="connsiteY137" fmla="*/ 5018 h 10000"/>
                <a:gd name="connsiteX138" fmla="*/ 4264 w 10000"/>
                <a:gd name="connsiteY138" fmla="*/ 4991 h 10000"/>
                <a:gd name="connsiteX139" fmla="*/ 4205 w 10000"/>
                <a:gd name="connsiteY139" fmla="*/ 4630 h 10000"/>
                <a:gd name="connsiteX140" fmla="*/ 4283 w 10000"/>
                <a:gd name="connsiteY140" fmla="*/ 4545 h 10000"/>
                <a:gd name="connsiteX141" fmla="*/ 4302 w 10000"/>
                <a:gd name="connsiteY141" fmla="*/ 4460 h 10000"/>
                <a:gd name="connsiteX142" fmla="*/ 4322 w 10000"/>
                <a:gd name="connsiteY142" fmla="*/ 4372 h 10000"/>
                <a:gd name="connsiteX143" fmla="*/ 4360 w 10000"/>
                <a:gd name="connsiteY143" fmla="*/ 4284 h 10000"/>
                <a:gd name="connsiteX144" fmla="*/ 4419 w 10000"/>
                <a:gd name="connsiteY144" fmla="*/ 4230 h 10000"/>
                <a:gd name="connsiteX145" fmla="*/ 4399 w 10000"/>
                <a:gd name="connsiteY145" fmla="*/ 4184 h 10000"/>
                <a:gd name="connsiteX146" fmla="*/ 4360 w 10000"/>
                <a:gd name="connsiteY146" fmla="*/ 4130 h 10000"/>
                <a:gd name="connsiteX147" fmla="*/ 4399 w 10000"/>
                <a:gd name="connsiteY147" fmla="*/ 4084 h 10000"/>
                <a:gd name="connsiteX148" fmla="*/ 4477 w 10000"/>
                <a:gd name="connsiteY148" fmla="*/ 4000 h 10000"/>
                <a:gd name="connsiteX149" fmla="*/ 4477 w 10000"/>
                <a:gd name="connsiteY149" fmla="*/ 3919 h 10000"/>
                <a:gd name="connsiteX150" fmla="*/ 4457 w 10000"/>
                <a:gd name="connsiteY150" fmla="*/ 3835 h 10000"/>
                <a:gd name="connsiteX151" fmla="*/ 4438 w 10000"/>
                <a:gd name="connsiteY151" fmla="*/ 3749 h 10000"/>
                <a:gd name="connsiteX152" fmla="*/ 4341 w 10000"/>
                <a:gd name="connsiteY152" fmla="*/ 3745 h 10000"/>
                <a:gd name="connsiteX153" fmla="*/ 4360 w 10000"/>
                <a:gd name="connsiteY153" fmla="*/ 3680 h 10000"/>
                <a:gd name="connsiteX154" fmla="*/ 4438 w 10000"/>
                <a:gd name="connsiteY154" fmla="*/ 3615 h 10000"/>
                <a:gd name="connsiteX155" fmla="*/ 4457 w 10000"/>
                <a:gd name="connsiteY155" fmla="*/ 3550 h 10000"/>
                <a:gd name="connsiteX156" fmla="*/ 4438 w 10000"/>
                <a:gd name="connsiteY156" fmla="*/ 3481 h 10000"/>
                <a:gd name="connsiteX157" fmla="*/ 4399 w 10000"/>
                <a:gd name="connsiteY157" fmla="*/ 3481 h 10000"/>
                <a:gd name="connsiteX158" fmla="*/ 4419 w 10000"/>
                <a:gd name="connsiteY158" fmla="*/ 3415 h 10000"/>
                <a:gd name="connsiteX159" fmla="*/ 4399 w 10000"/>
                <a:gd name="connsiteY159" fmla="*/ 3339 h 10000"/>
                <a:gd name="connsiteX160" fmla="*/ 4399 w 10000"/>
                <a:gd name="connsiteY160" fmla="*/ 3273 h 10000"/>
                <a:gd name="connsiteX161" fmla="*/ 4457 w 10000"/>
                <a:gd name="connsiteY161" fmla="*/ 3204 h 10000"/>
                <a:gd name="connsiteX162" fmla="*/ 4457 w 10000"/>
                <a:gd name="connsiteY162" fmla="*/ 3066 h 10000"/>
                <a:gd name="connsiteX163" fmla="*/ 4457 w 10000"/>
                <a:gd name="connsiteY163" fmla="*/ 2932 h 10000"/>
                <a:gd name="connsiteX164" fmla="*/ 4516 w 10000"/>
                <a:gd name="connsiteY164" fmla="*/ 2797 h 10000"/>
                <a:gd name="connsiteX165" fmla="*/ 4651 w 10000"/>
                <a:gd name="connsiteY165" fmla="*/ 2674 h 10000"/>
                <a:gd name="connsiteX166" fmla="*/ 4593 w 10000"/>
                <a:gd name="connsiteY166" fmla="*/ 2655 h 10000"/>
                <a:gd name="connsiteX167" fmla="*/ 4593 w 10000"/>
                <a:gd name="connsiteY167" fmla="*/ 2539 h 10000"/>
                <a:gd name="connsiteX168" fmla="*/ 4574 w 10000"/>
                <a:gd name="connsiteY168" fmla="*/ 2424 h 10000"/>
                <a:gd name="connsiteX169" fmla="*/ 4554 w 10000"/>
                <a:gd name="connsiteY169" fmla="*/ 2309 h 10000"/>
                <a:gd name="connsiteX170" fmla="*/ 4593 w 10000"/>
                <a:gd name="connsiteY170" fmla="*/ 2206 h 10000"/>
                <a:gd name="connsiteX171" fmla="*/ 4632 w 10000"/>
                <a:gd name="connsiteY171" fmla="*/ 2020 h 10000"/>
                <a:gd name="connsiteX172" fmla="*/ 4729 w 10000"/>
                <a:gd name="connsiteY172" fmla="*/ 1840 h 10000"/>
                <a:gd name="connsiteX173" fmla="*/ 4787 w 10000"/>
                <a:gd name="connsiteY173" fmla="*/ 1656 h 10000"/>
                <a:gd name="connsiteX174" fmla="*/ 4748 w 10000"/>
                <a:gd name="connsiteY174" fmla="*/ 1468 h 10000"/>
                <a:gd name="connsiteX175" fmla="*/ 4767 w 10000"/>
                <a:gd name="connsiteY175" fmla="*/ 1380 h 10000"/>
                <a:gd name="connsiteX176" fmla="*/ 4767 w 10000"/>
                <a:gd name="connsiteY176" fmla="*/ 1284 h 10000"/>
                <a:gd name="connsiteX177" fmla="*/ 4767 w 10000"/>
                <a:gd name="connsiteY177" fmla="*/ 1194 h 10000"/>
                <a:gd name="connsiteX178" fmla="*/ 4748 w 10000"/>
                <a:gd name="connsiteY178" fmla="*/ 1102 h 10000"/>
                <a:gd name="connsiteX179" fmla="*/ 4651 w 10000"/>
                <a:gd name="connsiteY179" fmla="*/ 1129 h 10000"/>
                <a:gd name="connsiteX180" fmla="*/ 4651 w 10000"/>
                <a:gd name="connsiteY180" fmla="*/ 1068 h 10000"/>
                <a:gd name="connsiteX181" fmla="*/ 4632 w 10000"/>
                <a:gd name="connsiteY181" fmla="*/ 1003 h 10000"/>
                <a:gd name="connsiteX182" fmla="*/ 4632 w 10000"/>
                <a:gd name="connsiteY182" fmla="*/ 941 h 10000"/>
                <a:gd name="connsiteX183" fmla="*/ 4651 w 10000"/>
                <a:gd name="connsiteY183" fmla="*/ 880 h 10000"/>
                <a:gd name="connsiteX184" fmla="*/ 4593 w 10000"/>
                <a:gd name="connsiteY184" fmla="*/ 799 h 10000"/>
                <a:gd name="connsiteX185" fmla="*/ 4593 w 10000"/>
                <a:gd name="connsiteY185" fmla="*/ 715 h 10000"/>
                <a:gd name="connsiteX186" fmla="*/ 4574 w 10000"/>
                <a:gd name="connsiteY186" fmla="*/ 630 h 10000"/>
                <a:gd name="connsiteX187" fmla="*/ 4574 w 10000"/>
                <a:gd name="connsiteY187" fmla="*/ 554 h 10000"/>
                <a:gd name="connsiteX188" fmla="*/ 4516 w 10000"/>
                <a:gd name="connsiteY188" fmla="*/ 361 h 10000"/>
                <a:gd name="connsiteX189" fmla="*/ 4457 w 10000"/>
                <a:gd name="connsiteY189" fmla="*/ 342 h 10000"/>
                <a:gd name="connsiteX190" fmla="*/ 4341 w 10000"/>
                <a:gd name="connsiteY190" fmla="*/ 330 h 10000"/>
                <a:gd name="connsiteX191" fmla="*/ 4264 w 10000"/>
                <a:gd name="connsiteY191" fmla="*/ 318 h 10000"/>
                <a:gd name="connsiteX192" fmla="*/ 4147 w 10000"/>
                <a:gd name="connsiteY192" fmla="*/ 315 h 10000"/>
                <a:gd name="connsiteX193" fmla="*/ 4070 w 10000"/>
                <a:gd name="connsiteY193" fmla="*/ 318 h 10000"/>
                <a:gd name="connsiteX194" fmla="*/ 4012 w 10000"/>
                <a:gd name="connsiteY194" fmla="*/ 326 h 10000"/>
                <a:gd name="connsiteX195" fmla="*/ 3934 w 10000"/>
                <a:gd name="connsiteY195" fmla="*/ 326 h 10000"/>
                <a:gd name="connsiteX196" fmla="*/ 3876 w 10000"/>
                <a:gd name="connsiteY196" fmla="*/ 318 h 10000"/>
                <a:gd name="connsiteX197" fmla="*/ 3895 w 10000"/>
                <a:gd name="connsiteY197" fmla="*/ 303 h 10000"/>
                <a:gd name="connsiteX198" fmla="*/ 3934 w 10000"/>
                <a:gd name="connsiteY198" fmla="*/ 295 h 10000"/>
                <a:gd name="connsiteX199" fmla="*/ 3992 w 10000"/>
                <a:gd name="connsiteY199" fmla="*/ 284 h 10000"/>
                <a:gd name="connsiteX200" fmla="*/ 3973 w 10000"/>
                <a:gd name="connsiteY200" fmla="*/ 269 h 10000"/>
                <a:gd name="connsiteX201" fmla="*/ 4147 w 10000"/>
                <a:gd name="connsiteY201" fmla="*/ 253 h 10000"/>
                <a:gd name="connsiteX202" fmla="*/ 4322 w 10000"/>
                <a:gd name="connsiteY202" fmla="*/ 226 h 10000"/>
                <a:gd name="connsiteX203" fmla="*/ 4477 w 10000"/>
                <a:gd name="connsiteY203" fmla="*/ 200 h 10000"/>
                <a:gd name="connsiteX204" fmla="*/ 4612 w 10000"/>
                <a:gd name="connsiteY204" fmla="*/ 161 h 10000"/>
                <a:gd name="connsiteX205" fmla="*/ 4651 w 10000"/>
                <a:gd name="connsiteY205" fmla="*/ 119 h 10000"/>
                <a:gd name="connsiteX206" fmla="*/ 4709 w 10000"/>
                <a:gd name="connsiteY206" fmla="*/ 84 h 10000"/>
                <a:gd name="connsiteX207" fmla="*/ 4709 w 10000"/>
                <a:gd name="connsiteY207" fmla="*/ 42 h 10000"/>
                <a:gd name="connsiteX208" fmla="*/ 4729 w 10000"/>
                <a:gd name="connsiteY208" fmla="*/ 0 h 10000"/>
                <a:gd name="connsiteX209" fmla="*/ 4787 w 10000"/>
                <a:gd name="connsiteY209" fmla="*/ 73 h 10000"/>
                <a:gd name="connsiteX210" fmla="*/ 4864 w 10000"/>
                <a:gd name="connsiteY210" fmla="*/ 153 h 10000"/>
                <a:gd name="connsiteX211" fmla="*/ 4884 w 10000"/>
                <a:gd name="connsiteY211" fmla="*/ 230 h 10000"/>
                <a:gd name="connsiteX212" fmla="*/ 4845 w 10000"/>
                <a:gd name="connsiteY212"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895 w 10000"/>
                <a:gd name="connsiteY77" fmla="*/ 9805 h 10000"/>
                <a:gd name="connsiteX78" fmla="*/ 8818 w 10000"/>
                <a:gd name="connsiteY78" fmla="*/ 9816 h 10000"/>
                <a:gd name="connsiteX79" fmla="*/ 8721 w 10000"/>
                <a:gd name="connsiteY79" fmla="*/ 9832 h 10000"/>
                <a:gd name="connsiteX80" fmla="*/ 8624 w 10000"/>
                <a:gd name="connsiteY80" fmla="*/ 9847 h 10000"/>
                <a:gd name="connsiteX81" fmla="*/ 8411 w 10000"/>
                <a:gd name="connsiteY81" fmla="*/ 9843 h 10000"/>
                <a:gd name="connsiteX82" fmla="*/ 8178 w 10000"/>
                <a:gd name="connsiteY82" fmla="*/ 9847 h 10000"/>
                <a:gd name="connsiteX83" fmla="*/ 7422 w 10000"/>
                <a:gd name="connsiteY83" fmla="*/ 9928 h 10000"/>
                <a:gd name="connsiteX84" fmla="*/ 7093 w 10000"/>
                <a:gd name="connsiteY84" fmla="*/ 9997 h 10000"/>
                <a:gd name="connsiteX85" fmla="*/ 6822 w 10000"/>
                <a:gd name="connsiteY85" fmla="*/ 10000 h 10000"/>
                <a:gd name="connsiteX86" fmla="*/ 4767 w 10000"/>
                <a:gd name="connsiteY86" fmla="*/ 9985 h 10000"/>
                <a:gd name="connsiteX87" fmla="*/ 4554 w 10000"/>
                <a:gd name="connsiteY87" fmla="*/ 9997 h 10000"/>
                <a:gd name="connsiteX88" fmla="*/ 2849 w 10000"/>
                <a:gd name="connsiteY88" fmla="*/ 9931 h 10000"/>
                <a:gd name="connsiteX89" fmla="*/ 2442 w 10000"/>
                <a:gd name="connsiteY89" fmla="*/ 9889 h 10000"/>
                <a:gd name="connsiteX90" fmla="*/ 2074 w 10000"/>
                <a:gd name="connsiteY90" fmla="*/ 9847 h 10000"/>
                <a:gd name="connsiteX91" fmla="*/ 1647 w 10000"/>
                <a:gd name="connsiteY91" fmla="*/ 9812 h 10000"/>
                <a:gd name="connsiteX92" fmla="*/ 814 w 10000"/>
                <a:gd name="connsiteY92" fmla="*/ 9747 h 10000"/>
                <a:gd name="connsiteX93" fmla="*/ 426 w 10000"/>
                <a:gd name="connsiteY93" fmla="*/ 9717 h 10000"/>
                <a:gd name="connsiteX94" fmla="*/ 0 w 10000"/>
                <a:gd name="connsiteY94" fmla="*/ 9690 h 10000"/>
                <a:gd name="connsiteX95" fmla="*/ 252 w 10000"/>
                <a:gd name="connsiteY95" fmla="*/ 9674 h 10000"/>
                <a:gd name="connsiteX96" fmla="*/ 523 w 10000"/>
                <a:gd name="connsiteY96" fmla="*/ 9655 h 10000"/>
                <a:gd name="connsiteX97" fmla="*/ 775 w 10000"/>
                <a:gd name="connsiteY97" fmla="*/ 9628 h 10000"/>
                <a:gd name="connsiteX98" fmla="*/ 1047 w 10000"/>
                <a:gd name="connsiteY98" fmla="*/ 9605 h 10000"/>
                <a:gd name="connsiteX99" fmla="*/ 1279 w 10000"/>
                <a:gd name="connsiteY99" fmla="*/ 9586 h 10000"/>
                <a:gd name="connsiteX100" fmla="*/ 1550 w 10000"/>
                <a:gd name="connsiteY100" fmla="*/ 9570 h 10000"/>
                <a:gd name="connsiteX101" fmla="*/ 1841 w 10000"/>
                <a:gd name="connsiteY101" fmla="*/ 9558 h 10000"/>
                <a:gd name="connsiteX102" fmla="*/ 2132 w 10000"/>
                <a:gd name="connsiteY102" fmla="*/ 9558 h 10000"/>
                <a:gd name="connsiteX103" fmla="*/ 2345 w 10000"/>
                <a:gd name="connsiteY103" fmla="*/ 9558 h 10000"/>
                <a:gd name="connsiteX104" fmla="*/ 2558 w 10000"/>
                <a:gd name="connsiteY104" fmla="*/ 9558 h 10000"/>
                <a:gd name="connsiteX105" fmla="*/ 2752 w 10000"/>
                <a:gd name="connsiteY105" fmla="*/ 9554 h 10000"/>
                <a:gd name="connsiteX106" fmla="*/ 2965 w 10000"/>
                <a:gd name="connsiteY106" fmla="*/ 9547 h 10000"/>
                <a:gd name="connsiteX107" fmla="*/ 3159 w 10000"/>
                <a:gd name="connsiteY107" fmla="*/ 9543 h 10000"/>
                <a:gd name="connsiteX108" fmla="*/ 3333 w 10000"/>
                <a:gd name="connsiteY108" fmla="*/ 9531 h 10000"/>
                <a:gd name="connsiteX109" fmla="*/ 3527 w 10000"/>
                <a:gd name="connsiteY109" fmla="*/ 9516 h 10000"/>
                <a:gd name="connsiteX110" fmla="*/ 3702 w 10000"/>
                <a:gd name="connsiteY110" fmla="*/ 9497 h 10000"/>
                <a:gd name="connsiteX111" fmla="*/ 3721 w 10000"/>
                <a:gd name="connsiteY111" fmla="*/ 9328 h 10000"/>
                <a:gd name="connsiteX112" fmla="*/ 3779 w 10000"/>
                <a:gd name="connsiteY112" fmla="*/ 9159 h 10000"/>
                <a:gd name="connsiteX113" fmla="*/ 3857 w 10000"/>
                <a:gd name="connsiteY113" fmla="*/ 8990 h 10000"/>
                <a:gd name="connsiteX114" fmla="*/ 3915 w 10000"/>
                <a:gd name="connsiteY114" fmla="*/ 8821 h 10000"/>
                <a:gd name="connsiteX115" fmla="*/ 3895 w 10000"/>
                <a:gd name="connsiteY115" fmla="*/ 8575 h 10000"/>
                <a:gd name="connsiteX116" fmla="*/ 3895 w 10000"/>
                <a:gd name="connsiteY116" fmla="*/ 8329 h 10000"/>
                <a:gd name="connsiteX117" fmla="*/ 3895 w 10000"/>
                <a:gd name="connsiteY117" fmla="*/ 8080 h 10000"/>
                <a:gd name="connsiteX118" fmla="*/ 3915 w 10000"/>
                <a:gd name="connsiteY118" fmla="*/ 7833 h 10000"/>
                <a:gd name="connsiteX119" fmla="*/ 3915 w 10000"/>
                <a:gd name="connsiteY119" fmla="*/ 7638 h 10000"/>
                <a:gd name="connsiteX120" fmla="*/ 3876 w 10000"/>
                <a:gd name="connsiteY120" fmla="*/ 7438 h 10000"/>
                <a:gd name="connsiteX121" fmla="*/ 3857 w 10000"/>
                <a:gd name="connsiteY121" fmla="*/ 7250 h 10000"/>
                <a:gd name="connsiteX122" fmla="*/ 3915 w 10000"/>
                <a:gd name="connsiteY122" fmla="*/ 7061 h 10000"/>
                <a:gd name="connsiteX123" fmla="*/ 4128 w 10000"/>
                <a:gd name="connsiteY123" fmla="*/ 6861 h 10000"/>
                <a:gd name="connsiteX124" fmla="*/ 4167 w 10000"/>
                <a:gd name="connsiteY124" fmla="*/ 6650 h 10000"/>
                <a:gd name="connsiteX125" fmla="*/ 4147 w 10000"/>
                <a:gd name="connsiteY125" fmla="*/ 6435 h 10000"/>
                <a:gd name="connsiteX126" fmla="*/ 4147 w 10000"/>
                <a:gd name="connsiteY126" fmla="*/ 6220 h 10000"/>
                <a:gd name="connsiteX127" fmla="*/ 4167 w 10000"/>
                <a:gd name="connsiteY127" fmla="*/ 6143 h 10000"/>
                <a:gd name="connsiteX128" fmla="*/ 4186 w 10000"/>
                <a:gd name="connsiteY128" fmla="*/ 6070 h 10000"/>
                <a:gd name="connsiteX129" fmla="*/ 4186 w 10000"/>
                <a:gd name="connsiteY129" fmla="*/ 5997 h 10000"/>
                <a:gd name="connsiteX130" fmla="*/ 4128 w 10000"/>
                <a:gd name="connsiteY130" fmla="*/ 5928 h 10000"/>
                <a:gd name="connsiteX131" fmla="*/ 4109 w 10000"/>
                <a:gd name="connsiteY131" fmla="*/ 5755 h 10000"/>
                <a:gd name="connsiteX132" fmla="*/ 4147 w 10000"/>
                <a:gd name="connsiteY132" fmla="*/ 5744 h 10000"/>
                <a:gd name="connsiteX133" fmla="*/ 4147 w 10000"/>
                <a:gd name="connsiteY133" fmla="*/ 5567 h 10000"/>
                <a:gd name="connsiteX134" fmla="*/ 4186 w 10000"/>
                <a:gd name="connsiteY134" fmla="*/ 5386 h 10000"/>
                <a:gd name="connsiteX135" fmla="*/ 4205 w 10000"/>
                <a:gd name="connsiteY135" fmla="*/ 5209 h 10000"/>
                <a:gd name="connsiteX136" fmla="*/ 4167 w 10000"/>
                <a:gd name="connsiteY136" fmla="*/ 5018 h 10000"/>
                <a:gd name="connsiteX137" fmla="*/ 4264 w 10000"/>
                <a:gd name="connsiteY137" fmla="*/ 4991 h 10000"/>
                <a:gd name="connsiteX138" fmla="*/ 4205 w 10000"/>
                <a:gd name="connsiteY138" fmla="*/ 4630 h 10000"/>
                <a:gd name="connsiteX139" fmla="*/ 4283 w 10000"/>
                <a:gd name="connsiteY139" fmla="*/ 4545 h 10000"/>
                <a:gd name="connsiteX140" fmla="*/ 4302 w 10000"/>
                <a:gd name="connsiteY140" fmla="*/ 4460 h 10000"/>
                <a:gd name="connsiteX141" fmla="*/ 4322 w 10000"/>
                <a:gd name="connsiteY141" fmla="*/ 4372 h 10000"/>
                <a:gd name="connsiteX142" fmla="*/ 4360 w 10000"/>
                <a:gd name="connsiteY142" fmla="*/ 4284 h 10000"/>
                <a:gd name="connsiteX143" fmla="*/ 4419 w 10000"/>
                <a:gd name="connsiteY143" fmla="*/ 4230 h 10000"/>
                <a:gd name="connsiteX144" fmla="*/ 4399 w 10000"/>
                <a:gd name="connsiteY144" fmla="*/ 4184 h 10000"/>
                <a:gd name="connsiteX145" fmla="*/ 4360 w 10000"/>
                <a:gd name="connsiteY145" fmla="*/ 4130 h 10000"/>
                <a:gd name="connsiteX146" fmla="*/ 4399 w 10000"/>
                <a:gd name="connsiteY146" fmla="*/ 4084 h 10000"/>
                <a:gd name="connsiteX147" fmla="*/ 4477 w 10000"/>
                <a:gd name="connsiteY147" fmla="*/ 4000 h 10000"/>
                <a:gd name="connsiteX148" fmla="*/ 4477 w 10000"/>
                <a:gd name="connsiteY148" fmla="*/ 3919 h 10000"/>
                <a:gd name="connsiteX149" fmla="*/ 4457 w 10000"/>
                <a:gd name="connsiteY149" fmla="*/ 3835 h 10000"/>
                <a:gd name="connsiteX150" fmla="*/ 4438 w 10000"/>
                <a:gd name="connsiteY150" fmla="*/ 3749 h 10000"/>
                <a:gd name="connsiteX151" fmla="*/ 4341 w 10000"/>
                <a:gd name="connsiteY151" fmla="*/ 3745 h 10000"/>
                <a:gd name="connsiteX152" fmla="*/ 4360 w 10000"/>
                <a:gd name="connsiteY152" fmla="*/ 3680 h 10000"/>
                <a:gd name="connsiteX153" fmla="*/ 4438 w 10000"/>
                <a:gd name="connsiteY153" fmla="*/ 3615 h 10000"/>
                <a:gd name="connsiteX154" fmla="*/ 4457 w 10000"/>
                <a:gd name="connsiteY154" fmla="*/ 3550 h 10000"/>
                <a:gd name="connsiteX155" fmla="*/ 4438 w 10000"/>
                <a:gd name="connsiteY155" fmla="*/ 3481 h 10000"/>
                <a:gd name="connsiteX156" fmla="*/ 4399 w 10000"/>
                <a:gd name="connsiteY156" fmla="*/ 3481 h 10000"/>
                <a:gd name="connsiteX157" fmla="*/ 4419 w 10000"/>
                <a:gd name="connsiteY157" fmla="*/ 3415 h 10000"/>
                <a:gd name="connsiteX158" fmla="*/ 4399 w 10000"/>
                <a:gd name="connsiteY158" fmla="*/ 3339 h 10000"/>
                <a:gd name="connsiteX159" fmla="*/ 4399 w 10000"/>
                <a:gd name="connsiteY159" fmla="*/ 3273 h 10000"/>
                <a:gd name="connsiteX160" fmla="*/ 4457 w 10000"/>
                <a:gd name="connsiteY160" fmla="*/ 3204 h 10000"/>
                <a:gd name="connsiteX161" fmla="*/ 4457 w 10000"/>
                <a:gd name="connsiteY161" fmla="*/ 3066 h 10000"/>
                <a:gd name="connsiteX162" fmla="*/ 4457 w 10000"/>
                <a:gd name="connsiteY162" fmla="*/ 2932 h 10000"/>
                <a:gd name="connsiteX163" fmla="*/ 4516 w 10000"/>
                <a:gd name="connsiteY163" fmla="*/ 2797 h 10000"/>
                <a:gd name="connsiteX164" fmla="*/ 4651 w 10000"/>
                <a:gd name="connsiteY164" fmla="*/ 2674 h 10000"/>
                <a:gd name="connsiteX165" fmla="*/ 4593 w 10000"/>
                <a:gd name="connsiteY165" fmla="*/ 2655 h 10000"/>
                <a:gd name="connsiteX166" fmla="*/ 4593 w 10000"/>
                <a:gd name="connsiteY166" fmla="*/ 2539 h 10000"/>
                <a:gd name="connsiteX167" fmla="*/ 4574 w 10000"/>
                <a:gd name="connsiteY167" fmla="*/ 2424 h 10000"/>
                <a:gd name="connsiteX168" fmla="*/ 4554 w 10000"/>
                <a:gd name="connsiteY168" fmla="*/ 2309 h 10000"/>
                <a:gd name="connsiteX169" fmla="*/ 4593 w 10000"/>
                <a:gd name="connsiteY169" fmla="*/ 2206 h 10000"/>
                <a:gd name="connsiteX170" fmla="*/ 4632 w 10000"/>
                <a:gd name="connsiteY170" fmla="*/ 2020 h 10000"/>
                <a:gd name="connsiteX171" fmla="*/ 4729 w 10000"/>
                <a:gd name="connsiteY171" fmla="*/ 1840 h 10000"/>
                <a:gd name="connsiteX172" fmla="*/ 4787 w 10000"/>
                <a:gd name="connsiteY172" fmla="*/ 1656 h 10000"/>
                <a:gd name="connsiteX173" fmla="*/ 4748 w 10000"/>
                <a:gd name="connsiteY173" fmla="*/ 1468 h 10000"/>
                <a:gd name="connsiteX174" fmla="*/ 4767 w 10000"/>
                <a:gd name="connsiteY174" fmla="*/ 1380 h 10000"/>
                <a:gd name="connsiteX175" fmla="*/ 4767 w 10000"/>
                <a:gd name="connsiteY175" fmla="*/ 1284 h 10000"/>
                <a:gd name="connsiteX176" fmla="*/ 4767 w 10000"/>
                <a:gd name="connsiteY176" fmla="*/ 1194 h 10000"/>
                <a:gd name="connsiteX177" fmla="*/ 4748 w 10000"/>
                <a:gd name="connsiteY177" fmla="*/ 1102 h 10000"/>
                <a:gd name="connsiteX178" fmla="*/ 4651 w 10000"/>
                <a:gd name="connsiteY178" fmla="*/ 1129 h 10000"/>
                <a:gd name="connsiteX179" fmla="*/ 4651 w 10000"/>
                <a:gd name="connsiteY179" fmla="*/ 1068 h 10000"/>
                <a:gd name="connsiteX180" fmla="*/ 4632 w 10000"/>
                <a:gd name="connsiteY180" fmla="*/ 1003 h 10000"/>
                <a:gd name="connsiteX181" fmla="*/ 4632 w 10000"/>
                <a:gd name="connsiteY181" fmla="*/ 941 h 10000"/>
                <a:gd name="connsiteX182" fmla="*/ 4651 w 10000"/>
                <a:gd name="connsiteY182" fmla="*/ 880 h 10000"/>
                <a:gd name="connsiteX183" fmla="*/ 4593 w 10000"/>
                <a:gd name="connsiteY183" fmla="*/ 799 h 10000"/>
                <a:gd name="connsiteX184" fmla="*/ 4593 w 10000"/>
                <a:gd name="connsiteY184" fmla="*/ 715 h 10000"/>
                <a:gd name="connsiteX185" fmla="*/ 4574 w 10000"/>
                <a:gd name="connsiteY185" fmla="*/ 630 h 10000"/>
                <a:gd name="connsiteX186" fmla="*/ 4574 w 10000"/>
                <a:gd name="connsiteY186" fmla="*/ 554 h 10000"/>
                <a:gd name="connsiteX187" fmla="*/ 4516 w 10000"/>
                <a:gd name="connsiteY187" fmla="*/ 361 h 10000"/>
                <a:gd name="connsiteX188" fmla="*/ 4457 w 10000"/>
                <a:gd name="connsiteY188" fmla="*/ 342 h 10000"/>
                <a:gd name="connsiteX189" fmla="*/ 4341 w 10000"/>
                <a:gd name="connsiteY189" fmla="*/ 330 h 10000"/>
                <a:gd name="connsiteX190" fmla="*/ 4264 w 10000"/>
                <a:gd name="connsiteY190" fmla="*/ 318 h 10000"/>
                <a:gd name="connsiteX191" fmla="*/ 4147 w 10000"/>
                <a:gd name="connsiteY191" fmla="*/ 315 h 10000"/>
                <a:gd name="connsiteX192" fmla="*/ 4070 w 10000"/>
                <a:gd name="connsiteY192" fmla="*/ 318 h 10000"/>
                <a:gd name="connsiteX193" fmla="*/ 4012 w 10000"/>
                <a:gd name="connsiteY193" fmla="*/ 326 h 10000"/>
                <a:gd name="connsiteX194" fmla="*/ 3934 w 10000"/>
                <a:gd name="connsiteY194" fmla="*/ 326 h 10000"/>
                <a:gd name="connsiteX195" fmla="*/ 3876 w 10000"/>
                <a:gd name="connsiteY195" fmla="*/ 318 h 10000"/>
                <a:gd name="connsiteX196" fmla="*/ 3895 w 10000"/>
                <a:gd name="connsiteY196" fmla="*/ 303 h 10000"/>
                <a:gd name="connsiteX197" fmla="*/ 3934 w 10000"/>
                <a:gd name="connsiteY197" fmla="*/ 295 h 10000"/>
                <a:gd name="connsiteX198" fmla="*/ 3992 w 10000"/>
                <a:gd name="connsiteY198" fmla="*/ 284 h 10000"/>
                <a:gd name="connsiteX199" fmla="*/ 3973 w 10000"/>
                <a:gd name="connsiteY199" fmla="*/ 269 h 10000"/>
                <a:gd name="connsiteX200" fmla="*/ 4147 w 10000"/>
                <a:gd name="connsiteY200" fmla="*/ 253 h 10000"/>
                <a:gd name="connsiteX201" fmla="*/ 4322 w 10000"/>
                <a:gd name="connsiteY201" fmla="*/ 226 h 10000"/>
                <a:gd name="connsiteX202" fmla="*/ 4477 w 10000"/>
                <a:gd name="connsiteY202" fmla="*/ 200 h 10000"/>
                <a:gd name="connsiteX203" fmla="*/ 4612 w 10000"/>
                <a:gd name="connsiteY203" fmla="*/ 161 h 10000"/>
                <a:gd name="connsiteX204" fmla="*/ 4651 w 10000"/>
                <a:gd name="connsiteY204" fmla="*/ 119 h 10000"/>
                <a:gd name="connsiteX205" fmla="*/ 4709 w 10000"/>
                <a:gd name="connsiteY205" fmla="*/ 84 h 10000"/>
                <a:gd name="connsiteX206" fmla="*/ 4709 w 10000"/>
                <a:gd name="connsiteY206" fmla="*/ 42 h 10000"/>
                <a:gd name="connsiteX207" fmla="*/ 4729 w 10000"/>
                <a:gd name="connsiteY207" fmla="*/ 0 h 10000"/>
                <a:gd name="connsiteX208" fmla="*/ 4787 w 10000"/>
                <a:gd name="connsiteY208" fmla="*/ 73 h 10000"/>
                <a:gd name="connsiteX209" fmla="*/ 4864 w 10000"/>
                <a:gd name="connsiteY209" fmla="*/ 153 h 10000"/>
                <a:gd name="connsiteX210" fmla="*/ 4884 w 10000"/>
                <a:gd name="connsiteY210" fmla="*/ 230 h 10000"/>
                <a:gd name="connsiteX211" fmla="*/ 4845 w 10000"/>
                <a:gd name="connsiteY211"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574 w 10000"/>
                <a:gd name="connsiteY72" fmla="*/ 9763 h 10000"/>
                <a:gd name="connsiteX73" fmla="*/ 9419 w 10000"/>
                <a:gd name="connsiteY73" fmla="*/ 9782 h 10000"/>
                <a:gd name="connsiteX74" fmla="*/ 9302 w 10000"/>
                <a:gd name="connsiteY74" fmla="*/ 9782 h 10000"/>
                <a:gd name="connsiteX75" fmla="*/ 9186 w 10000"/>
                <a:gd name="connsiteY75" fmla="*/ 9782 h 10000"/>
                <a:gd name="connsiteX76" fmla="*/ 9070 w 10000"/>
                <a:gd name="connsiteY76" fmla="*/ 9789 h 10000"/>
                <a:gd name="connsiteX77" fmla="*/ 8895 w 10000"/>
                <a:gd name="connsiteY77" fmla="*/ 9805 h 10000"/>
                <a:gd name="connsiteX78" fmla="*/ 8721 w 10000"/>
                <a:gd name="connsiteY78" fmla="*/ 9832 h 10000"/>
                <a:gd name="connsiteX79" fmla="*/ 8624 w 10000"/>
                <a:gd name="connsiteY79" fmla="*/ 9847 h 10000"/>
                <a:gd name="connsiteX80" fmla="*/ 8411 w 10000"/>
                <a:gd name="connsiteY80" fmla="*/ 9843 h 10000"/>
                <a:gd name="connsiteX81" fmla="*/ 8178 w 10000"/>
                <a:gd name="connsiteY81" fmla="*/ 9847 h 10000"/>
                <a:gd name="connsiteX82" fmla="*/ 7422 w 10000"/>
                <a:gd name="connsiteY82" fmla="*/ 9928 h 10000"/>
                <a:gd name="connsiteX83" fmla="*/ 7093 w 10000"/>
                <a:gd name="connsiteY83" fmla="*/ 9997 h 10000"/>
                <a:gd name="connsiteX84" fmla="*/ 6822 w 10000"/>
                <a:gd name="connsiteY84" fmla="*/ 10000 h 10000"/>
                <a:gd name="connsiteX85" fmla="*/ 4767 w 10000"/>
                <a:gd name="connsiteY85" fmla="*/ 9985 h 10000"/>
                <a:gd name="connsiteX86" fmla="*/ 4554 w 10000"/>
                <a:gd name="connsiteY86" fmla="*/ 9997 h 10000"/>
                <a:gd name="connsiteX87" fmla="*/ 2849 w 10000"/>
                <a:gd name="connsiteY87" fmla="*/ 9931 h 10000"/>
                <a:gd name="connsiteX88" fmla="*/ 2442 w 10000"/>
                <a:gd name="connsiteY88" fmla="*/ 9889 h 10000"/>
                <a:gd name="connsiteX89" fmla="*/ 2074 w 10000"/>
                <a:gd name="connsiteY89" fmla="*/ 9847 h 10000"/>
                <a:gd name="connsiteX90" fmla="*/ 1647 w 10000"/>
                <a:gd name="connsiteY90" fmla="*/ 9812 h 10000"/>
                <a:gd name="connsiteX91" fmla="*/ 814 w 10000"/>
                <a:gd name="connsiteY91" fmla="*/ 9747 h 10000"/>
                <a:gd name="connsiteX92" fmla="*/ 426 w 10000"/>
                <a:gd name="connsiteY92" fmla="*/ 9717 h 10000"/>
                <a:gd name="connsiteX93" fmla="*/ 0 w 10000"/>
                <a:gd name="connsiteY93" fmla="*/ 9690 h 10000"/>
                <a:gd name="connsiteX94" fmla="*/ 252 w 10000"/>
                <a:gd name="connsiteY94" fmla="*/ 9674 h 10000"/>
                <a:gd name="connsiteX95" fmla="*/ 523 w 10000"/>
                <a:gd name="connsiteY95" fmla="*/ 9655 h 10000"/>
                <a:gd name="connsiteX96" fmla="*/ 775 w 10000"/>
                <a:gd name="connsiteY96" fmla="*/ 9628 h 10000"/>
                <a:gd name="connsiteX97" fmla="*/ 1047 w 10000"/>
                <a:gd name="connsiteY97" fmla="*/ 9605 h 10000"/>
                <a:gd name="connsiteX98" fmla="*/ 1279 w 10000"/>
                <a:gd name="connsiteY98" fmla="*/ 9586 h 10000"/>
                <a:gd name="connsiteX99" fmla="*/ 1550 w 10000"/>
                <a:gd name="connsiteY99" fmla="*/ 9570 h 10000"/>
                <a:gd name="connsiteX100" fmla="*/ 1841 w 10000"/>
                <a:gd name="connsiteY100" fmla="*/ 9558 h 10000"/>
                <a:gd name="connsiteX101" fmla="*/ 2132 w 10000"/>
                <a:gd name="connsiteY101" fmla="*/ 9558 h 10000"/>
                <a:gd name="connsiteX102" fmla="*/ 2345 w 10000"/>
                <a:gd name="connsiteY102" fmla="*/ 9558 h 10000"/>
                <a:gd name="connsiteX103" fmla="*/ 2558 w 10000"/>
                <a:gd name="connsiteY103" fmla="*/ 9558 h 10000"/>
                <a:gd name="connsiteX104" fmla="*/ 2752 w 10000"/>
                <a:gd name="connsiteY104" fmla="*/ 9554 h 10000"/>
                <a:gd name="connsiteX105" fmla="*/ 2965 w 10000"/>
                <a:gd name="connsiteY105" fmla="*/ 9547 h 10000"/>
                <a:gd name="connsiteX106" fmla="*/ 3159 w 10000"/>
                <a:gd name="connsiteY106" fmla="*/ 9543 h 10000"/>
                <a:gd name="connsiteX107" fmla="*/ 3333 w 10000"/>
                <a:gd name="connsiteY107" fmla="*/ 9531 h 10000"/>
                <a:gd name="connsiteX108" fmla="*/ 3527 w 10000"/>
                <a:gd name="connsiteY108" fmla="*/ 9516 h 10000"/>
                <a:gd name="connsiteX109" fmla="*/ 3702 w 10000"/>
                <a:gd name="connsiteY109" fmla="*/ 9497 h 10000"/>
                <a:gd name="connsiteX110" fmla="*/ 3721 w 10000"/>
                <a:gd name="connsiteY110" fmla="*/ 9328 h 10000"/>
                <a:gd name="connsiteX111" fmla="*/ 3779 w 10000"/>
                <a:gd name="connsiteY111" fmla="*/ 9159 h 10000"/>
                <a:gd name="connsiteX112" fmla="*/ 3857 w 10000"/>
                <a:gd name="connsiteY112" fmla="*/ 8990 h 10000"/>
                <a:gd name="connsiteX113" fmla="*/ 3915 w 10000"/>
                <a:gd name="connsiteY113" fmla="*/ 8821 h 10000"/>
                <a:gd name="connsiteX114" fmla="*/ 3895 w 10000"/>
                <a:gd name="connsiteY114" fmla="*/ 8575 h 10000"/>
                <a:gd name="connsiteX115" fmla="*/ 3895 w 10000"/>
                <a:gd name="connsiteY115" fmla="*/ 8329 h 10000"/>
                <a:gd name="connsiteX116" fmla="*/ 3895 w 10000"/>
                <a:gd name="connsiteY116" fmla="*/ 8080 h 10000"/>
                <a:gd name="connsiteX117" fmla="*/ 3915 w 10000"/>
                <a:gd name="connsiteY117" fmla="*/ 7833 h 10000"/>
                <a:gd name="connsiteX118" fmla="*/ 3915 w 10000"/>
                <a:gd name="connsiteY118" fmla="*/ 7638 h 10000"/>
                <a:gd name="connsiteX119" fmla="*/ 3876 w 10000"/>
                <a:gd name="connsiteY119" fmla="*/ 7438 h 10000"/>
                <a:gd name="connsiteX120" fmla="*/ 3857 w 10000"/>
                <a:gd name="connsiteY120" fmla="*/ 7250 h 10000"/>
                <a:gd name="connsiteX121" fmla="*/ 3915 w 10000"/>
                <a:gd name="connsiteY121" fmla="*/ 7061 h 10000"/>
                <a:gd name="connsiteX122" fmla="*/ 4128 w 10000"/>
                <a:gd name="connsiteY122" fmla="*/ 6861 h 10000"/>
                <a:gd name="connsiteX123" fmla="*/ 4167 w 10000"/>
                <a:gd name="connsiteY123" fmla="*/ 6650 h 10000"/>
                <a:gd name="connsiteX124" fmla="*/ 4147 w 10000"/>
                <a:gd name="connsiteY124" fmla="*/ 6435 h 10000"/>
                <a:gd name="connsiteX125" fmla="*/ 4147 w 10000"/>
                <a:gd name="connsiteY125" fmla="*/ 6220 h 10000"/>
                <a:gd name="connsiteX126" fmla="*/ 4167 w 10000"/>
                <a:gd name="connsiteY126" fmla="*/ 6143 h 10000"/>
                <a:gd name="connsiteX127" fmla="*/ 4186 w 10000"/>
                <a:gd name="connsiteY127" fmla="*/ 6070 h 10000"/>
                <a:gd name="connsiteX128" fmla="*/ 4186 w 10000"/>
                <a:gd name="connsiteY128" fmla="*/ 5997 h 10000"/>
                <a:gd name="connsiteX129" fmla="*/ 4128 w 10000"/>
                <a:gd name="connsiteY129" fmla="*/ 5928 h 10000"/>
                <a:gd name="connsiteX130" fmla="*/ 4109 w 10000"/>
                <a:gd name="connsiteY130" fmla="*/ 5755 h 10000"/>
                <a:gd name="connsiteX131" fmla="*/ 4147 w 10000"/>
                <a:gd name="connsiteY131" fmla="*/ 5744 h 10000"/>
                <a:gd name="connsiteX132" fmla="*/ 4147 w 10000"/>
                <a:gd name="connsiteY132" fmla="*/ 5567 h 10000"/>
                <a:gd name="connsiteX133" fmla="*/ 4186 w 10000"/>
                <a:gd name="connsiteY133" fmla="*/ 5386 h 10000"/>
                <a:gd name="connsiteX134" fmla="*/ 4205 w 10000"/>
                <a:gd name="connsiteY134" fmla="*/ 5209 h 10000"/>
                <a:gd name="connsiteX135" fmla="*/ 4167 w 10000"/>
                <a:gd name="connsiteY135" fmla="*/ 5018 h 10000"/>
                <a:gd name="connsiteX136" fmla="*/ 4264 w 10000"/>
                <a:gd name="connsiteY136" fmla="*/ 4991 h 10000"/>
                <a:gd name="connsiteX137" fmla="*/ 4205 w 10000"/>
                <a:gd name="connsiteY137" fmla="*/ 4630 h 10000"/>
                <a:gd name="connsiteX138" fmla="*/ 4283 w 10000"/>
                <a:gd name="connsiteY138" fmla="*/ 4545 h 10000"/>
                <a:gd name="connsiteX139" fmla="*/ 4302 w 10000"/>
                <a:gd name="connsiteY139" fmla="*/ 4460 h 10000"/>
                <a:gd name="connsiteX140" fmla="*/ 4322 w 10000"/>
                <a:gd name="connsiteY140" fmla="*/ 4372 h 10000"/>
                <a:gd name="connsiteX141" fmla="*/ 4360 w 10000"/>
                <a:gd name="connsiteY141" fmla="*/ 4284 h 10000"/>
                <a:gd name="connsiteX142" fmla="*/ 4419 w 10000"/>
                <a:gd name="connsiteY142" fmla="*/ 4230 h 10000"/>
                <a:gd name="connsiteX143" fmla="*/ 4399 w 10000"/>
                <a:gd name="connsiteY143" fmla="*/ 4184 h 10000"/>
                <a:gd name="connsiteX144" fmla="*/ 4360 w 10000"/>
                <a:gd name="connsiteY144" fmla="*/ 4130 h 10000"/>
                <a:gd name="connsiteX145" fmla="*/ 4399 w 10000"/>
                <a:gd name="connsiteY145" fmla="*/ 4084 h 10000"/>
                <a:gd name="connsiteX146" fmla="*/ 4477 w 10000"/>
                <a:gd name="connsiteY146" fmla="*/ 4000 h 10000"/>
                <a:gd name="connsiteX147" fmla="*/ 4477 w 10000"/>
                <a:gd name="connsiteY147" fmla="*/ 3919 h 10000"/>
                <a:gd name="connsiteX148" fmla="*/ 4457 w 10000"/>
                <a:gd name="connsiteY148" fmla="*/ 3835 h 10000"/>
                <a:gd name="connsiteX149" fmla="*/ 4438 w 10000"/>
                <a:gd name="connsiteY149" fmla="*/ 3749 h 10000"/>
                <a:gd name="connsiteX150" fmla="*/ 4341 w 10000"/>
                <a:gd name="connsiteY150" fmla="*/ 3745 h 10000"/>
                <a:gd name="connsiteX151" fmla="*/ 4360 w 10000"/>
                <a:gd name="connsiteY151" fmla="*/ 3680 h 10000"/>
                <a:gd name="connsiteX152" fmla="*/ 4438 w 10000"/>
                <a:gd name="connsiteY152" fmla="*/ 3615 h 10000"/>
                <a:gd name="connsiteX153" fmla="*/ 4457 w 10000"/>
                <a:gd name="connsiteY153" fmla="*/ 3550 h 10000"/>
                <a:gd name="connsiteX154" fmla="*/ 4438 w 10000"/>
                <a:gd name="connsiteY154" fmla="*/ 3481 h 10000"/>
                <a:gd name="connsiteX155" fmla="*/ 4399 w 10000"/>
                <a:gd name="connsiteY155" fmla="*/ 3481 h 10000"/>
                <a:gd name="connsiteX156" fmla="*/ 4419 w 10000"/>
                <a:gd name="connsiteY156" fmla="*/ 3415 h 10000"/>
                <a:gd name="connsiteX157" fmla="*/ 4399 w 10000"/>
                <a:gd name="connsiteY157" fmla="*/ 3339 h 10000"/>
                <a:gd name="connsiteX158" fmla="*/ 4399 w 10000"/>
                <a:gd name="connsiteY158" fmla="*/ 3273 h 10000"/>
                <a:gd name="connsiteX159" fmla="*/ 4457 w 10000"/>
                <a:gd name="connsiteY159" fmla="*/ 3204 h 10000"/>
                <a:gd name="connsiteX160" fmla="*/ 4457 w 10000"/>
                <a:gd name="connsiteY160" fmla="*/ 3066 h 10000"/>
                <a:gd name="connsiteX161" fmla="*/ 4457 w 10000"/>
                <a:gd name="connsiteY161" fmla="*/ 2932 h 10000"/>
                <a:gd name="connsiteX162" fmla="*/ 4516 w 10000"/>
                <a:gd name="connsiteY162" fmla="*/ 2797 h 10000"/>
                <a:gd name="connsiteX163" fmla="*/ 4651 w 10000"/>
                <a:gd name="connsiteY163" fmla="*/ 2674 h 10000"/>
                <a:gd name="connsiteX164" fmla="*/ 4593 w 10000"/>
                <a:gd name="connsiteY164" fmla="*/ 2655 h 10000"/>
                <a:gd name="connsiteX165" fmla="*/ 4593 w 10000"/>
                <a:gd name="connsiteY165" fmla="*/ 2539 h 10000"/>
                <a:gd name="connsiteX166" fmla="*/ 4574 w 10000"/>
                <a:gd name="connsiteY166" fmla="*/ 2424 h 10000"/>
                <a:gd name="connsiteX167" fmla="*/ 4554 w 10000"/>
                <a:gd name="connsiteY167" fmla="*/ 2309 h 10000"/>
                <a:gd name="connsiteX168" fmla="*/ 4593 w 10000"/>
                <a:gd name="connsiteY168" fmla="*/ 2206 h 10000"/>
                <a:gd name="connsiteX169" fmla="*/ 4632 w 10000"/>
                <a:gd name="connsiteY169" fmla="*/ 2020 h 10000"/>
                <a:gd name="connsiteX170" fmla="*/ 4729 w 10000"/>
                <a:gd name="connsiteY170" fmla="*/ 1840 h 10000"/>
                <a:gd name="connsiteX171" fmla="*/ 4787 w 10000"/>
                <a:gd name="connsiteY171" fmla="*/ 1656 h 10000"/>
                <a:gd name="connsiteX172" fmla="*/ 4748 w 10000"/>
                <a:gd name="connsiteY172" fmla="*/ 1468 h 10000"/>
                <a:gd name="connsiteX173" fmla="*/ 4767 w 10000"/>
                <a:gd name="connsiteY173" fmla="*/ 1380 h 10000"/>
                <a:gd name="connsiteX174" fmla="*/ 4767 w 10000"/>
                <a:gd name="connsiteY174" fmla="*/ 1284 h 10000"/>
                <a:gd name="connsiteX175" fmla="*/ 4767 w 10000"/>
                <a:gd name="connsiteY175" fmla="*/ 1194 h 10000"/>
                <a:gd name="connsiteX176" fmla="*/ 4748 w 10000"/>
                <a:gd name="connsiteY176" fmla="*/ 1102 h 10000"/>
                <a:gd name="connsiteX177" fmla="*/ 4651 w 10000"/>
                <a:gd name="connsiteY177" fmla="*/ 1129 h 10000"/>
                <a:gd name="connsiteX178" fmla="*/ 4651 w 10000"/>
                <a:gd name="connsiteY178" fmla="*/ 1068 h 10000"/>
                <a:gd name="connsiteX179" fmla="*/ 4632 w 10000"/>
                <a:gd name="connsiteY179" fmla="*/ 1003 h 10000"/>
                <a:gd name="connsiteX180" fmla="*/ 4632 w 10000"/>
                <a:gd name="connsiteY180" fmla="*/ 941 h 10000"/>
                <a:gd name="connsiteX181" fmla="*/ 4651 w 10000"/>
                <a:gd name="connsiteY181" fmla="*/ 880 h 10000"/>
                <a:gd name="connsiteX182" fmla="*/ 4593 w 10000"/>
                <a:gd name="connsiteY182" fmla="*/ 799 h 10000"/>
                <a:gd name="connsiteX183" fmla="*/ 4593 w 10000"/>
                <a:gd name="connsiteY183" fmla="*/ 715 h 10000"/>
                <a:gd name="connsiteX184" fmla="*/ 4574 w 10000"/>
                <a:gd name="connsiteY184" fmla="*/ 630 h 10000"/>
                <a:gd name="connsiteX185" fmla="*/ 4574 w 10000"/>
                <a:gd name="connsiteY185" fmla="*/ 554 h 10000"/>
                <a:gd name="connsiteX186" fmla="*/ 4516 w 10000"/>
                <a:gd name="connsiteY186" fmla="*/ 361 h 10000"/>
                <a:gd name="connsiteX187" fmla="*/ 4457 w 10000"/>
                <a:gd name="connsiteY187" fmla="*/ 342 h 10000"/>
                <a:gd name="connsiteX188" fmla="*/ 4341 w 10000"/>
                <a:gd name="connsiteY188" fmla="*/ 330 h 10000"/>
                <a:gd name="connsiteX189" fmla="*/ 4264 w 10000"/>
                <a:gd name="connsiteY189" fmla="*/ 318 h 10000"/>
                <a:gd name="connsiteX190" fmla="*/ 4147 w 10000"/>
                <a:gd name="connsiteY190" fmla="*/ 315 h 10000"/>
                <a:gd name="connsiteX191" fmla="*/ 4070 w 10000"/>
                <a:gd name="connsiteY191" fmla="*/ 318 h 10000"/>
                <a:gd name="connsiteX192" fmla="*/ 4012 w 10000"/>
                <a:gd name="connsiteY192" fmla="*/ 326 h 10000"/>
                <a:gd name="connsiteX193" fmla="*/ 3934 w 10000"/>
                <a:gd name="connsiteY193" fmla="*/ 326 h 10000"/>
                <a:gd name="connsiteX194" fmla="*/ 3876 w 10000"/>
                <a:gd name="connsiteY194" fmla="*/ 318 h 10000"/>
                <a:gd name="connsiteX195" fmla="*/ 3895 w 10000"/>
                <a:gd name="connsiteY195" fmla="*/ 303 h 10000"/>
                <a:gd name="connsiteX196" fmla="*/ 3934 w 10000"/>
                <a:gd name="connsiteY196" fmla="*/ 295 h 10000"/>
                <a:gd name="connsiteX197" fmla="*/ 3992 w 10000"/>
                <a:gd name="connsiteY197" fmla="*/ 284 h 10000"/>
                <a:gd name="connsiteX198" fmla="*/ 3973 w 10000"/>
                <a:gd name="connsiteY198" fmla="*/ 269 h 10000"/>
                <a:gd name="connsiteX199" fmla="*/ 4147 w 10000"/>
                <a:gd name="connsiteY199" fmla="*/ 253 h 10000"/>
                <a:gd name="connsiteX200" fmla="*/ 4322 w 10000"/>
                <a:gd name="connsiteY200" fmla="*/ 226 h 10000"/>
                <a:gd name="connsiteX201" fmla="*/ 4477 w 10000"/>
                <a:gd name="connsiteY201" fmla="*/ 200 h 10000"/>
                <a:gd name="connsiteX202" fmla="*/ 4612 w 10000"/>
                <a:gd name="connsiteY202" fmla="*/ 161 h 10000"/>
                <a:gd name="connsiteX203" fmla="*/ 4651 w 10000"/>
                <a:gd name="connsiteY203" fmla="*/ 119 h 10000"/>
                <a:gd name="connsiteX204" fmla="*/ 4709 w 10000"/>
                <a:gd name="connsiteY204" fmla="*/ 84 h 10000"/>
                <a:gd name="connsiteX205" fmla="*/ 4709 w 10000"/>
                <a:gd name="connsiteY205" fmla="*/ 42 h 10000"/>
                <a:gd name="connsiteX206" fmla="*/ 4729 w 10000"/>
                <a:gd name="connsiteY206" fmla="*/ 0 h 10000"/>
                <a:gd name="connsiteX207" fmla="*/ 4787 w 10000"/>
                <a:gd name="connsiteY207" fmla="*/ 73 h 10000"/>
                <a:gd name="connsiteX208" fmla="*/ 4864 w 10000"/>
                <a:gd name="connsiteY208" fmla="*/ 153 h 10000"/>
                <a:gd name="connsiteX209" fmla="*/ 4884 w 10000"/>
                <a:gd name="connsiteY209" fmla="*/ 230 h 10000"/>
                <a:gd name="connsiteX210" fmla="*/ 4845 w 10000"/>
                <a:gd name="connsiteY210"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8624 w 10000"/>
                <a:gd name="connsiteY78" fmla="*/ 9847 h 10000"/>
                <a:gd name="connsiteX79" fmla="*/ 8411 w 10000"/>
                <a:gd name="connsiteY79" fmla="*/ 9843 h 10000"/>
                <a:gd name="connsiteX80" fmla="*/ 8178 w 10000"/>
                <a:gd name="connsiteY80" fmla="*/ 9847 h 10000"/>
                <a:gd name="connsiteX81" fmla="*/ 7422 w 10000"/>
                <a:gd name="connsiteY81" fmla="*/ 9928 h 10000"/>
                <a:gd name="connsiteX82" fmla="*/ 7093 w 10000"/>
                <a:gd name="connsiteY82" fmla="*/ 9997 h 10000"/>
                <a:gd name="connsiteX83" fmla="*/ 6822 w 10000"/>
                <a:gd name="connsiteY83" fmla="*/ 10000 h 10000"/>
                <a:gd name="connsiteX84" fmla="*/ 4767 w 10000"/>
                <a:gd name="connsiteY84" fmla="*/ 9985 h 10000"/>
                <a:gd name="connsiteX85" fmla="*/ 4554 w 10000"/>
                <a:gd name="connsiteY85" fmla="*/ 9997 h 10000"/>
                <a:gd name="connsiteX86" fmla="*/ 2849 w 10000"/>
                <a:gd name="connsiteY86" fmla="*/ 9931 h 10000"/>
                <a:gd name="connsiteX87" fmla="*/ 2442 w 10000"/>
                <a:gd name="connsiteY87" fmla="*/ 9889 h 10000"/>
                <a:gd name="connsiteX88" fmla="*/ 2074 w 10000"/>
                <a:gd name="connsiteY88" fmla="*/ 9847 h 10000"/>
                <a:gd name="connsiteX89" fmla="*/ 1647 w 10000"/>
                <a:gd name="connsiteY89" fmla="*/ 9812 h 10000"/>
                <a:gd name="connsiteX90" fmla="*/ 814 w 10000"/>
                <a:gd name="connsiteY90" fmla="*/ 9747 h 10000"/>
                <a:gd name="connsiteX91" fmla="*/ 426 w 10000"/>
                <a:gd name="connsiteY91" fmla="*/ 9717 h 10000"/>
                <a:gd name="connsiteX92" fmla="*/ 0 w 10000"/>
                <a:gd name="connsiteY92" fmla="*/ 9690 h 10000"/>
                <a:gd name="connsiteX93" fmla="*/ 252 w 10000"/>
                <a:gd name="connsiteY93" fmla="*/ 9674 h 10000"/>
                <a:gd name="connsiteX94" fmla="*/ 523 w 10000"/>
                <a:gd name="connsiteY94" fmla="*/ 9655 h 10000"/>
                <a:gd name="connsiteX95" fmla="*/ 775 w 10000"/>
                <a:gd name="connsiteY95" fmla="*/ 9628 h 10000"/>
                <a:gd name="connsiteX96" fmla="*/ 1047 w 10000"/>
                <a:gd name="connsiteY96" fmla="*/ 9605 h 10000"/>
                <a:gd name="connsiteX97" fmla="*/ 1279 w 10000"/>
                <a:gd name="connsiteY97" fmla="*/ 9586 h 10000"/>
                <a:gd name="connsiteX98" fmla="*/ 1550 w 10000"/>
                <a:gd name="connsiteY98" fmla="*/ 9570 h 10000"/>
                <a:gd name="connsiteX99" fmla="*/ 1841 w 10000"/>
                <a:gd name="connsiteY99" fmla="*/ 9558 h 10000"/>
                <a:gd name="connsiteX100" fmla="*/ 2132 w 10000"/>
                <a:gd name="connsiteY100" fmla="*/ 9558 h 10000"/>
                <a:gd name="connsiteX101" fmla="*/ 2345 w 10000"/>
                <a:gd name="connsiteY101" fmla="*/ 9558 h 10000"/>
                <a:gd name="connsiteX102" fmla="*/ 2558 w 10000"/>
                <a:gd name="connsiteY102" fmla="*/ 9558 h 10000"/>
                <a:gd name="connsiteX103" fmla="*/ 2752 w 10000"/>
                <a:gd name="connsiteY103" fmla="*/ 9554 h 10000"/>
                <a:gd name="connsiteX104" fmla="*/ 2965 w 10000"/>
                <a:gd name="connsiteY104" fmla="*/ 9547 h 10000"/>
                <a:gd name="connsiteX105" fmla="*/ 3159 w 10000"/>
                <a:gd name="connsiteY105" fmla="*/ 9543 h 10000"/>
                <a:gd name="connsiteX106" fmla="*/ 3333 w 10000"/>
                <a:gd name="connsiteY106" fmla="*/ 9531 h 10000"/>
                <a:gd name="connsiteX107" fmla="*/ 3527 w 10000"/>
                <a:gd name="connsiteY107" fmla="*/ 9516 h 10000"/>
                <a:gd name="connsiteX108" fmla="*/ 3702 w 10000"/>
                <a:gd name="connsiteY108" fmla="*/ 9497 h 10000"/>
                <a:gd name="connsiteX109" fmla="*/ 3721 w 10000"/>
                <a:gd name="connsiteY109" fmla="*/ 9328 h 10000"/>
                <a:gd name="connsiteX110" fmla="*/ 3779 w 10000"/>
                <a:gd name="connsiteY110" fmla="*/ 9159 h 10000"/>
                <a:gd name="connsiteX111" fmla="*/ 3857 w 10000"/>
                <a:gd name="connsiteY111" fmla="*/ 8990 h 10000"/>
                <a:gd name="connsiteX112" fmla="*/ 3915 w 10000"/>
                <a:gd name="connsiteY112" fmla="*/ 8821 h 10000"/>
                <a:gd name="connsiteX113" fmla="*/ 3895 w 10000"/>
                <a:gd name="connsiteY113" fmla="*/ 8575 h 10000"/>
                <a:gd name="connsiteX114" fmla="*/ 3895 w 10000"/>
                <a:gd name="connsiteY114" fmla="*/ 8329 h 10000"/>
                <a:gd name="connsiteX115" fmla="*/ 3895 w 10000"/>
                <a:gd name="connsiteY115" fmla="*/ 8080 h 10000"/>
                <a:gd name="connsiteX116" fmla="*/ 3915 w 10000"/>
                <a:gd name="connsiteY116" fmla="*/ 7833 h 10000"/>
                <a:gd name="connsiteX117" fmla="*/ 3915 w 10000"/>
                <a:gd name="connsiteY117" fmla="*/ 7638 h 10000"/>
                <a:gd name="connsiteX118" fmla="*/ 3876 w 10000"/>
                <a:gd name="connsiteY118" fmla="*/ 7438 h 10000"/>
                <a:gd name="connsiteX119" fmla="*/ 3857 w 10000"/>
                <a:gd name="connsiteY119" fmla="*/ 7250 h 10000"/>
                <a:gd name="connsiteX120" fmla="*/ 3915 w 10000"/>
                <a:gd name="connsiteY120" fmla="*/ 7061 h 10000"/>
                <a:gd name="connsiteX121" fmla="*/ 4128 w 10000"/>
                <a:gd name="connsiteY121" fmla="*/ 6861 h 10000"/>
                <a:gd name="connsiteX122" fmla="*/ 4167 w 10000"/>
                <a:gd name="connsiteY122" fmla="*/ 6650 h 10000"/>
                <a:gd name="connsiteX123" fmla="*/ 4147 w 10000"/>
                <a:gd name="connsiteY123" fmla="*/ 6435 h 10000"/>
                <a:gd name="connsiteX124" fmla="*/ 4147 w 10000"/>
                <a:gd name="connsiteY124" fmla="*/ 6220 h 10000"/>
                <a:gd name="connsiteX125" fmla="*/ 4167 w 10000"/>
                <a:gd name="connsiteY125" fmla="*/ 6143 h 10000"/>
                <a:gd name="connsiteX126" fmla="*/ 4186 w 10000"/>
                <a:gd name="connsiteY126" fmla="*/ 6070 h 10000"/>
                <a:gd name="connsiteX127" fmla="*/ 4186 w 10000"/>
                <a:gd name="connsiteY127" fmla="*/ 5997 h 10000"/>
                <a:gd name="connsiteX128" fmla="*/ 4128 w 10000"/>
                <a:gd name="connsiteY128" fmla="*/ 5928 h 10000"/>
                <a:gd name="connsiteX129" fmla="*/ 4109 w 10000"/>
                <a:gd name="connsiteY129" fmla="*/ 5755 h 10000"/>
                <a:gd name="connsiteX130" fmla="*/ 4147 w 10000"/>
                <a:gd name="connsiteY130" fmla="*/ 5744 h 10000"/>
                <a:gd name="connsiteX131" fmla="*/ 4147 w 10000"/>
                <a:gd name="connsiteY131" fmla="*/ 5567 h 10000"/>
                <a:gd name="connsiteX132" fmla="*/ 4186 w 10000"/>
                <a:gd name="connsiteY132" fmla="*/ 5386 h 10000"/>
                <a:gd name="connsiteX133" fmla="*/ 4205 w 10000"/>
                <a:gd name="connsiteY133" fmla="*/ 5209 h 10000"/>
                <a:gd name="connsiteX134" fmla="*/ 4167 w 10000"/>
                <a:gd name="connsiteY134" fmla="*/ 5018 h 10000"/>
                <a:gd name="connsiteX135" fmla="*/ 4264 w 10000"/>
                <a:gd name="connsiteY135" fmla="*/ 4991 h 10000"/>
                <a:gd name="connsiteX136" fmla="*/ 4205 w 10000"/>
                <a:gd name="connsiteY136" fmla="*/ 4630 h 10000"/>
                <a:gd name="connsiteX137" fmla="*/ 4283 w 10000"/>
                <a:gd name="connsiteY137" fmla="*/ 4545 h 10000"/>
                <a:gd name="connsiteX138" fmla="*/ 4302 w 10000"/>
                <a:gd name="connsiteY138" fmla="*/ 4460 h 10000"/>
                <a:gd name="connsiteX139" fmla="*/ 4322 w 10000"/>
                <a:gd name="connsiteY139" fmla="*/ 4372 h 10000"/>
                <a:gd name="connsiteX140" fmla="*/ 4360 w 10000"/>
                <a:gd name="connsiteY140" fmla="*/ 4284 h 10000"/>
                <a:gd name="connsiteX141" fmla="*/ 4419 w 10000"/>
                <a:gd name="connsiteY141" fmla="*/ 4230 h 10000"/>
                <a:gd name="connsiteX142" fmla="*/ 4399 w 10000"/>
                <a:gd name="connsiteY142" fmla="*/ 4184 h 10000"/>
                <a:gd name="connsiteX143" fmla="*/ 4360 w 10000"/>
                <a:gd name="connsiteY143" fmla="*/ 4130 h 10000"/>
                <a:gd name="connsiteX144" fmla="*/ 4399 w 10000"/>
                <a:gd name="connsiteY144" fmla="*/ 4084 h 10000"/>
                <a:gd name="connsiteX145" fmla="*/ 4477 w 10000"/>
                <a:gd name="connsiteY145" fmla="*/ 4000 h 10000"/>
                <a:gd name="connsiteX146" fmla="*/ 4477 w 10000"/>
                <a:gd name="connsiteY146" fmla="*/ 3919 h 10000"/>
                <a:gd name="connsiteX147" fmla="*/ 4457 w 10000"/>
                <a:gd name="connsiteY147" fmla="*/ 3835 h 10000"/>
                <a:gd name="connsiteX148" fmla="*/ 4438 w 10000"/>
                <a:gd name="connsiteY148" fmla="*/ 3749 h 10000"/>
                <a:gd name="connsiteX149" fmla="*/ 4341 w 10000"/>
                <a:gd name="connsiteY149" fmla="*/ 3745 h 10000"/>
                <a:gd name="connsiteX150" fmla="*/ 4360 w 10000"/>
                <a:gd name="connsiteY150" fmla="*/ 3680 h 10000"/>
                <a:gd name="connsiteX151" fmla="*/ 4438 w 10000"/>
                <a:gd name="connsiteY151" fmla="*/ 3615 h 10000"/>
                <a:gd name="connsiteX152" fmla="*/ 4457 w 10000"/>
                <a:gd name="connsiteY152" fmla="*/ 3550 h 10000"/>
                <a:gd name="connsiteX153" fmla="*/ 4438 w 10000"/>
                <a:gd name="connsiteY153" fmla="*/ 3481 h 10000"/>
                <a:gd name="connsiteX154" fmla="*/ 4399 w 10000"/>
                <a:gd name="connsiteY154" fmla="*/ 3481 h 10000"/>
                <a:gd name="connsiteX155" fmla="*/ 4419 w 10000"/>
                <a:gd name="connsiteY155" fmla="*/ 3415 h 10000"/>
                <a:gd name="connsiteX156" fmla="*/ 4399 w 10000"/>
                <a:gd name="connsiteY156" fmla="*/ 3339 h 10000"/>
                <a:gd name="connsiteX157" fmla="*/ 4399 w 10000"/>
                <a:gd name="connsiteY157" fmla="*/ 3273 h 10000"/>
                <a:gd name="connsiteX158" fmla="*/ 4457 w 10000"/>
                <a:gd name="connsiteY158" fmla="*/ 3204 h 10000"/>
                <a:gd name="connsiteX159" fmla="*/ 4457 w 10000"/>
                <a:gd name="connsiteY159" fmla="*/ 3066 h 10000"/>
                <a:gd name="connsiteX160" fmla="*/ 4457 w 10000"/>
                <a:gd name="connsiteY160" fmla="*/ 2932 h 10000"/>
                <a:gd name="connsiteX161" fmla="*/ 4516 w 10000"/>
                <a:gd name="connsiteY161" fmla="*/ 2797 h 10000"/>
                <a:gd name="connsiteX162" fmla="*/ 4651 w 10000"/>
                <a:gd name="connsiteY162" fmla="*/ 2674 h 10000"/>
                <a:gd name="connsiteX163" fmla="*/ 4593 w 10000"/>
                <a:gd name="connsiteY163" fmla="*/ 2655 h 10000"/>
                <a:gd name="connsiteX164" fmla="*/ 4593 w 10000"/>
                <a:gd name="connsiteY164" fmla="*/ 2539 h 10000"/>
                <a:gd name="connsiteX165" fmla="*/ 4574 w 10000"/>
                <a:gd name="connsiteY165" fmla="*/ 2424 h 10000"/>
                <a:gd name="connsiteX166" fmla="*/ 4554 w 10000"/>
                <a:gd name="connsiteY166" fmla="*/ 2309 h 10000"/>
                <a:gd name="connsiteX167" fmla="*/ 4593 w 10000"/>
                <a:gd name="connsiteY167" fmla="*/ 2206 h 10000"/>
                <a:gd name="connsiteX168" fmla="*/ 4632 w 10000"/>
                <a:gd name="connsiteY168" fmla="*/ 2020 h 10000"/>
                <a:gd name="connsiteX169" fmla="*/ 4729 w 10000"/>
                <a:gd name="connsiteY169" fmla="*/ 1840 h 10000"/>
                <a:gd name="connsiteX170" fmla="*/ 4787 w 10000"/>
                <a:gd name="connsiteY170" fmla="*/ 1656 h 10000"/>
                <a:gd name="connsiteX171" fmla="*/ 4748 w 10000"/>
                <a:gd name="connsiteY171" fmla="*/ 1468 h 10000"/>
                <a:gd name="connsiteX172" fmla="*/ 4767 w 10000"/>
                <a:gd name="connsiteY172" fmla="*/ 1380 h 10000"/>
                <a:gd name="connsiteX173" fmla="*/ 4767 w 10000"/>
                <a:gd name="connsiteY173" fmla="*/ 1284 h 10000"/>
                <a:gd name="connsiteX174" fmla="*/ 4767 w 10000"/>
                <a:gd name="connsiteY174" fmla="*/ 1194 h 10000"/>
                <a:gd name="connsiteX175" fmla="*/ 4748 w 10000"/>
                <a:gd name="connsiteY175" fmla="*/ 1102 h 10000"/>
                <a:gd name="connsiteX176" fmla="*/ 4651 w 10000"/>
                <a:gd name="connsiteY176" fmla="*/ 1129 h 10000"/>
                <a:gd name="connsiteX177" fmla="*/ 4651 w 10000"/>
                <a:gd name="connsiteY177" fmla="*/ 1068 h 10000"/>
                <a:gd name="connsiteX178" fmla="*/ 4632 w 10000"/>
                <a:gd name="connsiteY178" fmla="*/ 1003 h 10000"/>
                <a:gd name="connsiteX179" fmla="*/ 4632 w 10000"/>
                <a:gd name="connsiteY179" fmla="*/ 941 h 10000"/>
                <a:gd name="connsiteX180" fmla="*/ 4651 w 10000"/>
                <a:gd name="connsiteY180" fmla="*/ 880 h 10000"/>
                <a:gd name="connsiteX181" fmla="*/ 4593 w 10000"/>
                <a:gd name="connsiteY181" fmla="*/ 799 h 10000"/>
                <a:gd name="connsiteX182" fmla="*/ 4593 w 10000"/>
                <a:gd name="connsiteY182" fmla="*/ 715 h 10000"/>
                <a:gd name="connsiteX183" fmla="*/ 4574 w 10000"/>
                <a:gd name="connsiteY183" fmla="*/ 630 h 10000"/>
                <a:gd name="connsiteX184" fmla="*/ 4574 w 10000"/>
                <a:gd name="connsiteY184" fmla="*/ 554 h 10000"/>
                <a:gd name="connsiteX185" fmla="*/ 4516 w 10000"/>
                <a:gd name="connsiteY185" fmla="*/ 361 h 10000"/>
                <a:gd name="connsiteX186" fmla="*/ 4457 w 10000"/>
                <a:gd name="connsiteY186" fmla="*/ 342 h 10000"/>
                <a:gd name="connsiteX187" fmla="*/ 4341 w 10000"/>
                <a:gd name="connsiteY187" fmla="*/ 330 h 10000"/>
                <a:gd name="connsiteX188" fmla="*/ 4264 w 10000"/>
                <a:gd name="connsiteY188" fmla="*/ 318 h 10000"/>
                <a:gd name="connsiteX189" fmla="*/ 4147 w 10000"/>
                <a:gd name="connsiteY189" fmla="*/ 315 h 10000"/>
                <a:gd name="connsiteX190" fmla="*/ 4070 w 10000"/>
                <a:gd name="connsiteY190" fmla="*/ 318 h 10000"/>
                <a:gd name="connsiteX191" fmla="*/ 4012 w 10000"/>
                <a:gd name="connsiteY191" fmla="*/ 326 h 10000"/>
                <a:gd name="connsiteX192" fmla="*/ 3934 w 10000"/>
                <a:gd name="connsiteY192" fmla="*/ 326 h 10000"/>
                <a:gd name="connsiteX193" fmla="*/ 3876 w 10000"/>
                <a:gd name="connsiteY193" fmla="*/ 318 h 10000"/>
                <a:gd name="connsiteX194" fmla="*/ 3895 w 10000"/>
                <a:gd name="connsiteY194" fmla="*/ 303 h 10000"/>
                <a:gd name="connsiteX195" fmla="*/ 3934 w 10000"/>
                <a:gd name="connsiteY195" fmla="*/ 295 h 10000"/>
                <a:gd name="connsiteX196" fmla="*/ 3992 w 10000"/>
                <a:gd name="connsiteY196" fmla="*/ 284 h 10000"/>
                <a:gd name="connsiteX197" fmla="*/ 3973 w 10000"/>
                <a:gd name="connsiteY197" fmla="*/ 269 h 10000"/>
                <a:gd name="connsiteX198" fmla="*/ 4147 w 10000"/>
                <a:gd name="connsiteY198" fmla="*/ 253 h 10000"/>
                <a:gd name="connsiteX199" fmla="*/ 4322 w 10000"/>
                <a:gd name="connsiteY199" fmla="*/ 226 h 10000"/>
                <a:gd name="connsiteX200" fmla="*/ 4477 w 10000"/>
                <a:gd name="connsiteY200" fmla="*/ 200 h 10000"/>
                <a:gd name="connsiteX201" fmla="*/ 4612 w 10000"/>
                <a:gd name="connsiteY201" fmla="*/ 161 h 10000"/>
                <a:gd name="connsiteX202" fmla="*/ 4651 w 10000"/>
                <a:gd name="connsiteY202" fmla="*/ 119 h 10000"/>
                <a:gd name="connsiteX203" fmla="*/ 4709 w 10000"/>
                <a:gd name="connsiteY203" fmla="*/ 84 h 10000"/>
                <a:gd name="connsiteX204" fmla="*/ 4709 w 10000"/>
                <a:gd name="connsiteY204" fmla="*/ 42 h 10000"/>
                <a:gd name="connsiteX205" fmla="*/ 4729 w 10000"/>
                <a:gd name="connsiteY205" fmla="*/ 0 h 10000"/>
                <a:gd name="connsiteX206" fmla="*/ 4787 w 10000"/>
                <a:gd name="connsiteY206" fmla="*/ 73 h 10000"/>
                <a:gd name="connsiteX207" fmla="*/ 4864 w 10000"/>
                <a:gd name="connsiteY207" fmla="*/ 153 h 10000"/>
                <a:gd name="connsiteX208" fmla="*/ 4884 w 10000"/>
                <a:gd name="connsiteY208" fmla="*/ 230 h 10000"/>
                <a:gd name="connsiteX209" fmla="*/ 4845 w 10000"/>
                <a:gd name="connsiteY209"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8624 w 10000"/>
                <a:gd name="connsiteY78" fmla="*/ 9847 h 10000"/>
                <a:gd name="connsiteX79" fmla="*/ 8178 w 10000"/>
                <a:gd name="connsiteY79" fmla="*/ 9847 h 10000"/>
                <a:gd name="connsiteX80" fmla="*/ 7422 w 10000"/>
                <a:gd name="connsiteY80" fmla="*/ 9928 h 10000"/>
                <a:gd name="connsiteX81" fmla="*/ 7093 w 10000"/>
                <a:gd name="connsiteY81" fmla="*/ 9997 h 10000"/>
                <a:gd name="connsiteX82" fmla="*/ 6822 w 10000"/>
                <a:gd name="connsiteY82" fmla="*/ 10000 h 10000"/>
                <a:gd name="connsiteX83" fmla="*/ 4767 w 10000"/>
                <a:gd name="connsiteY83" fmla="*/ 9985 h 10000"/>
                <a:gd name="connsiteX84" fmla="*/ 4554 w 10000"/>
                <a:gd name="connsiteY84" fmla="*/ 9997 h 10000"/>
                <a:gd name="connsiteX85" fmla="*/ 2849 w 10000"/>
                <a:gd name="connsiteY85" fmla="*/ 9931 h 10000"/>
                <a:gd name="connsiteX86" fmla="*/ 2442 w 10000"/>
                <a:gd name="connsiteY86" fmla="*/ 9889 h 10000"/>
                <a:gd name="connsiteX87" fmla="*/ 2074 w 10000"/>
                <a:gd name="connsiteY87" fmla="*/ 9847 h 10000"/>
                <a:gd name="connsiteX88" fmla="*/ 1647 w 10000"/>
                <a:gd name="connsiteY88" fmla="*/ 9812 h 10000"/>
                <a:gd name="connsiteX89" fmla="*/ 814 w 10000"/>
                <a:gd name="connsiteY89" fmla="*/ 9747 h 10000"/>
                <a:gd name="connsiteX90" fmla="*/ 426 w 10000"/>
                <a:gd name="connsiteY90" fmla="*/ 9717 h 10000"/>
                <a:gd name="connsiteX91" fmla="*/ 0 w 10000"/>
                <a:gd name="connsiteY91" fmla="*/ 9690 h 10000"/>
                <a:gd name="connsiteX92" fmla="*/ 252 w 10000"/>
                <a:gd name="connsiteY92" fmla="*/ 9674 h 10000"/>
                <a:gd name="connsiteX93" fmla="*/ 523 w 10000"/>
                <a:gd name="connsiteY93" fmla="*/ 9655 h 10000"/>
                <a:gd name="connsiteX94" fmla="*/ 775 w 10000"/>
                <a:gd name="connsiteY94" fmla="*/ 9628 h 10000"/>
                <a:gd name="connsiteX95" fmla="*/ 1047 w 10000"/>
                <a:gd name="connsiteY95" fmla="*/ 9605 h 10000"/>
                <a:gd name="connsiteX96" fmla="*/ 1279 w 10000"/>
                <a:gd name="connsiteY96" fmla="*/ 9586 h 10000"/>
                <a:gd name="connsiteX97" fmla="*/ 1550 w 10000"/>
                <a:gd name="connsiteY97" fmla="*/ 9570 h 10000"/>
                <a:gd name="connsiteX98" fmla="*/ 1841 w 10000"/>
                <a:gd name="connsiteY98" fmla="*/ 9558 h 10000"/>
                <a:gd name="connsiteX99" fmla="*/ 2132 w 10000"/>
                <a:gd name="connsiteY99" fmla="*/ 9558 h 10000"/>
                <a:gd name="connsiteX100" fmla="*/ 2345 w 10000"/>
                <a:gd name="connsiteY100" fmla="*/ 9558 h 10000"/>
                <a:gd name="connsiteX101" fmla="*/ 2558 w 10000"/>
                <a:gd name="connsiteY101" fmla="*/ 9558 h 10000"/>
                <a:gd name="connsiteX102" fmla="*/ 2752 w 10000"/>
                <a:gd name="connsiteY102" fmla="*/ 9554 h 10000"/>
                <a:gd name="connsiteX103" fmla="*/ 2965 w 10000"/>
                <a:gd name="connsiteY103" fmla="*/ 9547 h 10000"/>
                <a:gd name="connsiteX104" fmla="*/ 3159 w 10000"/>
                <a:gd name="connsiteY104" fmla="*/ 9543 h 10000"/>
                <a:gd name="connsiteX105" fmla="*/ 3333 w 10000"/>
                <a:gd name="connsiteY105" fmla="*/ 9531 h 10000"/>
                <a:gd name="connsiteX106" fmla="*/ 3527 w 10000"/>
                <a:gd name="connsiteY106" fmla="*/ 9516 h 10000"/>
                <a:gd name="connsiteX107" fmla="*/ 3702 w 10000"/>
                <a:gd name="connsiteY107" fmla="*/ 9497 h 10000"/>
                <a:gd name="connsiteX108" fmla="*/ 3721 w 10000"/>
                <a:gd name="connsiteY108" fmla="*/ 9328 h 10000"/>
                <a:gd name="connsiteX109" fmla="*/ 3779 w 10000"/>
                <a:gd name="connsiteY109" fmla="*/ 9159 h 10000"/>
                <a:gd name="connsiteX110" fmla="*/ 3857 w 10000"/>
                <a:gd name="connsiteY110" fmla="*/ 8990 h 10000"/>
                <a:gd name="connsiteX111" fmla="*/ 3915 w 10000"/>
                <a:gd name="connsiteY111" fmla="*/ 8821 h 10000"/>
                <a:gd name="connsiteX112" fmla="*/ 3895 w 10000"/>
                <a:gd name="connsiteY112" fmla="*/ 8575 h 10000"/>
                <a:gd name="connsiteX113" fmla="*/ 3895 w 10000"/>
                <a:gd name="connsiteY113" fmla="*/ 8329 h 10000"/>
                <a:gd name="connsiteX114" fmla="*/ 3895 w 10000"/>
                <a:gd name="connsiteY114" fmla="*/ 8080 h 10000"/>
                <a:gd name="connsiteX115" fmla="*/ 3915 w 10000"/>
                <a:gd name="connsiteY115" fmla="*/ 7833 h 10000"/>
                <a:gd name="connsiteX116" fmla="*/ 3915 w 10000"/>
                <a:gd name="connsiteY116" fmla="*/ 7638 h 10000"/>
                <a:gd name="connsiteX117" fmla="*/ 3876 w 10000"/>
                <a:gd name="connsiteY117" fmla="*/ 7438 h 10000"/>
                <a:gd name="connsiteX118" fmla="*/ 3857 w 10000"/>
                <a:gd name="connsiteY118" fmla="*/ 7250 h 10000"/>
                <a:gd name="connsiteX119" fmla="*/ 3915 w 10000"/>
                <a:gd name="connsiteY119" fmla="*/ 7061 h 10000"/>
                <a:gd name="connsiteX120" fmla="*/ 4128 w 10000"/>
                <a:gd name="connsiteY120" fmla="*/ 6861 h 10000"/>
                <a:gd name="connsiteX121" fmla="*/ 4167 w 10000"/>
                <a:gd name="connsiteY121" fmla="*/ 6650 h 10000"/>
                <a:gd name="connsiteX122" fmla="*/ 4147 w 10000"/>
                <a:gd name="connsiteY122" fmla="*/ 6435 h 10000"/>
                <a:gd name="connsiteX123" fmla="*/ 4147 w 10000"/>
                <a:gd name="connsiteY123" fmla="*/ 6220 h 10000"/>
                <a:gd name="connsiteX124" fmla="*/ 4167 w 10000"/>
                <a:gd name="connsiteY124" fmla="*/ 6143 h 10000"/>
                <a:gd name="connsiteX125" fmla="*/ 4186 w 10000"/>
                <a:gd name="connsiteY125" fmla="*/ 6070 h 10000"/>
                <a:gd name="connsiteX126" fmla="*/ 4186 w 10000"/>
                <a:gd name="connsiteY126" fmla="*/ 5997 h 10000"/>
                <a:gd name="connsiteX127" fmla="*/ 4128 w 10000"/>
                <a:gd name="connsiteY127" fmla="*/ 5928 h 10000"/>
                <a:gd name="connsiteX128" fmla="*/ 4109 w 10000"/>
                <a:gd name="connsiteY128" fmla="*/ 5755 h 10000"/>
                <a:gd name="connsiteX129" fmla="*/ 4147 w 10000"/>
                <a:gd name="connsiteY129" fmla="*/ 5744 h 10000"/>
                <a:gd name="connsiteX130" fmla="*/ 4147 w 10000"/>
                <a:gd name="connsiteY130" fmla="*/ 5567 h 10000"/>
                <a:gd name="connsiteX131" fmla="*/ 4186 w 10000"/>
                <a:gd name="connsiteY131" fmla="*/ 5386 h 10000"/>
                <a:gd name="connsiteX132" fmla="*/ 4205 w 10000"/>
                <a:gd name="connsiteY132" fmla="*/ 5209 h 10000"/>
                <a:gd name="connsiteX133" fmla="*/ 4167 w 10000"/>
                <a:gd name="connsiteY133" fmla="*/ 5018 h 10000"/>
                <a:gd name="connsiteX134" fmla="*/ 4264 w 10000"/>
                <a:gd name="connsiteY134" fmla="*/ 4991 h 10000"/>
                <a:gd name="connsiteX135" fmla="*/ 4205 w 10000"/>
                <a:gd name="connsiteY135" fmla="*/ 4630 h 10000"/>
                <a:gd name="connsiteX136" fmla="*/ 4283 w 10000"/>
                <a:gd name="connsiteY136" fmla="*/ 4545 h 10000"/>
                <a:gd name="connsiteX137" fmla="*/ 4302 w 10000"/>
                <a:gd name="connsiteY137" fmla="*/ 4460 h 10000"/>
                <a:gd name="connsiteX138" fmla="*/ 4322 w 10000"/>
                <a:gd name="connsiteY138" fmla="*/ 4372 h 10000"/>
                <a:gd name="connsiteX139" fmla="*/ 4360 w 10000"/>
                <a:gd name="connsiteY139" fmla="*/ 4284 h 10000"/>
                <a:gd name="connsiteX140" fmla="*/ 4419 w 10000"/>
                <a:gd name="connsiteY140" fmla="*/ 4230 h 10000"/>
                <a:gd name="connsiteX141" fmla="*/ 4399 w 10000"/>
                <a:gd name="connsiteY141" fmla="*/ 4184 h 10000"/>
                <a:gd name="connsiteX142" fmla="*/ 4360 w 10000"/>
                <a:gd name="connsiteY142" fmla="*/ 4130 h 10000"/>
                <a:gd name="connsiteX143" fmla="*/ 4399 w 10000"/>
                <a:gd name="connsiteY143" fmla="*/ 4084 h 10000"/>
                <a:gd name="connsiteX144" fmla="*/ 4477 w 10000"/>
                <a:gd name="connsiteY144" fmla="*/ 4000 h 10000"/>
                <a:gd name="connsiteX145" fmla="*/ 4477 w 10000"/>
                <a:gd name="connsiteY145" fmla="*/ 3919 h 10000"/>
                <a:gd name="connsiteX146" fmla="*/ 4457 w 10000"/>
                <a:gd name="connsiteY146" fmla="*/ 3835 h 10000"/>
                <a:gd name="connsiteX147" fmla="*/ 4438 w 10000"/>
                <a:gd name="connsiteY147" fmla="*/ 3749 h 10000"/>
                <a:gd name="connsiteX148" fmla="*/ 4341 w 10000"/>
                <a:gd name="connsiteY148" fmla="*/ 3745 h 10000"/>
                <a:gd name="connsiteX149" fmla="*/ 4360 w 10000"/>
                <a:gd name="connsiteY149" fmla="*/ 3680 h 10000"/>
                <a:gd name="connsiteX150" fmla="*/ 4438 w 10000"/>
                <a:gd name="connsiteY150" fmla="*/ 3615 h 10000"/>
                <a:gd name="connsiteX151" fmla="*/ 4457 w 10000"/>
                <a:gd name="connsiteY151" fmla="*/ 3550 h 10000"/>
                <a:gd name="connsiteX152" fmla="*/ 4438 w 10000"/>
                <a:gd name="connsiteY152" fmla="*/ 3481 h 10000"/>
                <a:gd name="connsiteX153" fmla="*/ 4399 w 10000"/>
                <a:gd name="connsiteY153" fmla="*/ 3481 h 10000"/>
                <a:gd name="connsiteX154" fmla="*/ 4419 w 10000"/>
                <a:gd name="connsiteY154" fmla="*/ 3415 h 10000"/>
                <a:gd name="connsiteX155" fmla="*/ 4399 w 10000"/>
                <a:gd name="connsiteY155" fmla="*/ 3339 h 10000"/>
                <a:gd name="connsiteX156" fmla="*/ 4399 w 10000"/>
                <a:gd name="connsiteY156" fmla="*/ 3273 h 10000"/>
                <a:gd name="connsiteX157" fmla="*/ 4457 w 10000"/>
                <a:gd name="connsiteY157" fmla="*/ 3204 h 10000"/>
                <a:gd name="connsiteX158" fmla="*/ 4457 w 10000"/>
                <a:gd name="connsiteY158" fmla="*/ 3066 h 10000"/>
                <a:gd name="connsiteX159" fmla="*/ 4457 w 10000"/>
                <a:gd name="connsiteY159" fmla="*/ 2932 h 10000"/>
                <a:gd name="connsiteX160" fmla="*/ 4516 w 10000"/>
                <a:gd name="connsiteY160" fmla="*/ 2797 h 10000"/>
                <a:gd name="connsiteX161" fmla="*/ 4651 w 10000"/>
                <a:gd name="connsiteY161" fmla="*/ 2674 h 10000"/>
                <a:gd name="connsiteX162" fmla="*/ 4593 w 10000"/>
                <a:gd name="connsiteY162" fmla="*/ 2655 h 10000"/>
                <a:gd name="connsiteX163" fmla="*/ 4593 w 10000"/>
                <a:gd name="connsiteY163" fmla="*/ 2539 h 10000"/>
                <a:gd name="connsiteX164" fmla="*/ 4574 w 10000"/>
                <a:gd name="connsiteY164" fmla="*/ 2424 h 10000"/>
                <a:gd name="connsiteX165" fmla="*/ 4554 w 10000"/>
                <a:gd name="connsiteY165" fmla="*/ 2309 h 10000"/>
                <a:gd name="connsiteX166" fmla="*/ 4593 w 10000"/>
                <a:gd name="connsiteY166" fmla="*/ 2206 h 10000"/>
                <a:gd name="connsiteX167" fmla="*/ 4632 w 10000"/>
                <a:gd name="connsiteY167" fmla="*/ 2020 h 10000"/>
                <a:gd name="connsiteX168" fmla="*/ 4729 w 10000"/>
                <a:gd name="connsiteY168" fmla="*/ 1840 h 10000"/>
                <a:gd name="connsiteX169" fmla="*/ 4787 w 10000"/>
                <a:gd name="connsiteY169" fmla="*/ 1656 h 10000"/>
                <a:gd name="connsiteX170" fmla="*/ 4748 w 10000"/>
                <a:gd name="connsiteY170" fmla="*/ 1468 h 10000"/>
                <a:gd name="connsiteX171" fmla="*/ 4767 w 10000"/>
                <a:gd name="connsiteY171" fmla="*/ 1380 h 10000"/>
                <a:gd name="connsiteX172" fmla="*/ 4767 w 10000"/>
                <a:gd name="connsiteY172" fmla="*/ 1284 h 10000"/>
                <a:gd name="connsiteX173" fmla="*/ 4767 w 10000"/>
                <a:gd name="connsiteY173" fmla="*/ 1194 h 10000"/>
                <a:gd name="connsiteX174" fmla="*/ 4748 w 10000"/>
                <a:gd name="connsiteY174" fmla="*/ 1102 h 10000"/>
                <a:gd name="connsiteX175" fmla="*/ 4651 w 10000"/>
                <a:gd name="connsiteY175" fmla="*/ 1129 h 10000"/>
                <a:gd name="connsiteX176" fmla="*/ 4651 w 10000"/>
                <a:gd name="connsiteY176" fmla="*/ 1068 h 10000"/>
                <a:gd name="connsiteX177" fmla="*/ 4632 w 10000"/>
                <a:gd name="connsiteY177" fmla="*/ 1003 h 10000"/>
                <a:gd name="connsiteX178" fmla="*/ 4632 w 10000"/>
                <a:gd name="connsiteY178" fmla="*/ 941 h 10000"/>
                <a:gd name="connsiteX179" fmla="*/ 4651 w 10000"/>
                <a:gd name="connsiteY179" fmla="*/ 880 h 10000"/>
                <a:gd name="connsiteX180" fmla="*/ 4593 w 10000"/>
                <a:gd name="connsiteY180" fmla="*/ 799 h 10000"/>
                <a:gd name="connsiteX181" fmla="*/ 4593 w 10000"/>
                <a:gd name="connsiteY181" fmla="*/ 715 h 10000"/>
                <a:gd name="connsiteX182" fmla="*/ 4574 w 10000"/>
                <a:gd name="connsiteY182" fmla="*/ 630 h 10000"/>
                <a:gd name="connsiteX183" fmla="*/ 4574 w 10000"/>
                <a:gd name="connsiteY183" fmla="*/ 554 h 10000"/>
                <a:gd name="connsiteX184" fmla="*/ 4516 w 10000"/>
                <a:gd name="connsiteY184" fmla="*/ 361 h 10000"/>
                <a:gd name="connsiteX185" fmla="*/ 4457 w 10000"/>
                <a:gd name="connsiteY185" fmla="*/ 342 h 10000"/>
                <a:gd name="connsiteX186" fmla="*/ 4341 w 10000"/>
                <a:gd name="connsiteY186" fmla="*/ 330 h 10000"/>
                <a:gd name="connsiteX187" fmla="*/ 4264 w 10000"/>
                <a:gd name="connsiteY187" fmla="*/ 318 h 10000"/>
                <a:gd name="connsiteX188" fmla="*/ 4147 w 10000"/>
                <a:gd name="connsiteY188" fmla="*/ 315 h 10000"/>
                <a:gd name="connsiteX189" fmla="*/ 4070 w 10000"/>
                <a:gd name="connsiteY189" fmla="*/ 318 h 10000"/>
                <a:gd name="connsiteX190" fmla="*/ 4012 w 10000"/>
                <a:gd name="connsiteY190" fmla="*/ 326 h 10000"/>
                <a:gd name="connsiteX191" fmla="*/ 3934 w 10000"/>
                <a:gd name="connsiteY191" fmla="*/ 326 h 10000"/>
                <a:gd name="connsiteX192" fmla="*/ 3876 w 10000"/>
                <a:gd name="connsiteY192" fmla="*/ 318 h 10000"/>
                <a:gd name="connsiteX193" fmla="*/ 3895 w 10000"/>
                <a:gd name="connsiteY193" fmla="*/ 303 h 10000"/>
                <a:gd name="connsiteX194" fmla="*/ 3934 w 10000"/>
                <a:gd name="connsiteY194" fmla="*/ 295 h 10000"/>
                <a:gd name="connsiteX195" fmla="*/ 3992 w 10000"/>
                <a:gd name="connsiteY195" fmla="*/ 284 h 10000"/>
                <a:gd name="connsiteX196" fmla="*/ 3973 w 10000"/>
                <a:gd name="connsiteY196" fmla="*/ 269 h 10000"/>
                <a:gd name="connsiteX197" fmla="*/ 4147 w 10000"/>
                <a:gd name="connsiteY197" fmla="*/ 253 h 10000"/>
                <a:gd name="connsiteX198" fmla="*/ 4322 w 10000"/>
                <a:gd name="connsiteY198" fmla="*/ 226 h 10000"/>
                <a:gd name="connsiteX199" fmla="*/ 4477 w 10000"/>
                <a:gd name="connsiteY199" fmla="*/ 200 h 10000"/>
                <a:gd name="connsiteX200" fmla="*/ 4612 w 10000"/>
                <a:gd name="connsiteY200" fmla="*/ 161 h 10000"/>
                <a:gd name="connsiteX201" fmla="*/ 4651 w 10000"/>
                <a:gd name="connsiteY201" fmla="*/ 119 h 10000"/>
                <a:gd name="connsiteX202" fmla="*/ 4709 w 10000"/>
                <a:gd name="connsiteY202" fmla="*/ 84 h 10000"/>
                <a:gd name="connsiteX203" fmla="*/ 4709 w 10000"/>
                <a:gd name="connsiteY203" fmla="*/ 42 h 10000"/>
                <a:gd name="connsiteX204" fmla="*/ 4729 w 10000"/>
                <a:gd name="connsiteY204" fmla="*/ 0 h 10000"/>
                <a:gd name="connsiteX205" fmla="*/ 4787 w 10000"/>
                <a:gd name="connsiteY205" fmla="*/ 73 h 10000"/>
                <a:gd name="connsiteX206" fmla="*/ 4864 w 10000"/>
                <a:gd name="connsiteY206" fmla="*/ 153 h 10000"/>
                <a:gd name="connsiteX207" fmla="*/ 4884 w 10000"/>
                <a:gd name="connsiteY207" fmla="*/ 230 h 10000"/>
                <a:gd name="connsiteX208" fmla="*/ 4845 w 10000"/>
                <a:gd name="connsiteY208"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8178 w 10000"/>
                <a:gd name="connsiteY78" fmla="*/ 9847 h 10000"/>
                <a:gd name="connsiteX79" fmla="*/ 7422 w 10000"/>
                <a:gd name="connsiteY79" fmla="*/ 9928 h 10000"/>
                <a:gd name="connsiteX80" fmla="*/ 7093 w 10000"/>
                <a:gd name="connsiteY80" fmla="*/ 9997 h 10000"/>
                <a:gd name="connsiteX81" fmla="*/ 6822 w 10000"/>
                <a:gd name="connsiteY81" fmla="*/ 10000 h 10000"/>
                <a:gd name="connsiteX82" fmla="*/ 4767 w 10000"/>
                <a:gd name="connsiteY82" fmla="*/ 9985 h 10000"/>
                <a:gd name="connsiteX83" fmla="*/ 4554 w 10000"/>
                <a:gd name="connsiteY83" fmla="*/ 9997 h 10000"/>
                <a:gd name="connsiteX84" fmla="*/ 2849 w 10000"/>
                <a:gd name="connsiteY84" fmla="*/ 9931 h 10000"/>
                <a:gd name="connsiteX85" fmla="*/ 2442 w 10000"/>
                <a:gd name="connsiteY85" fmla="*/ 9889 h 10000"/>
                <a:gd name="connsiteX86" fmla="*/ 2074 w 10000"/>
                <a:gd name="connsiteY86" fmla="*/ 9847 h 10000"/>
                <a:gd name="connsiteX87" fmla="*/ 1647 w 10000"/>
                <a:gd name="connsiteY87" fmla="*/ 9812 h 10000"/>
                <a:gd name="connsiteX88" fmla="*/ 814 w 10000"/>
                <a:gd name="connsiteY88" fmla="*/ 9747 h 10000"/>
                <a:gd name="connsiteX89" fmla="*/ 426 w 10000"/>
                <a:gd name="connsiteY89" fmla="*/ 9717 h 10000"/>
                <a:gd name="connsiteX90" fmla="*/ 0 w 10000"/>
                <a:gd name="connsiteY90" fmla="*/ 9690 h 10000"/>
                <a:gd name="connsiteX91" fmla="*/ 252 w 10000"/>
                <a:gd name="connsiteY91" fmla="*/ 9674 h 10000"/>
                <a:gd name="connsiteX92" fmla="*/ 523 w 10000"/>
                <a:gd name="connsiteY92" fmla="*/ 9655 h 10000"/>
                <a:gd name="connsiteX93" fmla="*/ 775 w 10000"/>
                <a:gd name="connsiteY93" fmla="*/ 9628 h 10000"/>
                <a:gd name="connsiteX94" fmla="*/ 1047 w 10000"/>
                <a:gd name="connsiteY94" fmla="*/ 9605 h 10000"/>
                <a:gd name="connsiteX95" fmla="*/ 1279 w 10000"/>
                <a:gd name="connsiteY95" fmla="*/ 9586 h 10000"/>
                <a:gd name="connsiteX96" fmla="*/ 1550 w 10000"/>
                <a:gd name="connsiteY96" fmla="*/ 9570 h 10000"/>
                <a:gd name="connsiteX97" fmla="*/ 1841 w 10000"/>
                <a:gd name="connsiteY97" fmla="*/ 9558 h 10000"/>
                <a:gd name="connsiteX98" fmla="*/ 2132 w 10000"/>
                <a:gd name="connsiteY98" fmla="*/ 9558 h 10000"/>
                <a:gd name="connsiteX99" fmla="*/ 2345 w 10000"/>
                <a:gd name="connsiteY99" fmla="*/ 9558 h 10000"/>
                <a:gd name="connsiteX100" fmla="*/ 2558 w 10000"/>
                <a:gd name="connsiteY100" fmla="*/ 9558 h 10000"/>
                <a:gd name="connsiteX101" fmla="*/ 2752 w 10000"/>
                <a:gd name="connsiteY101" fmla="*/ 9554 h 10000"/>
                <a:gd name="connsiteX102" fmla="*/ 2965 w 10000"/>
                <a:gd name="connsiteY102" fmla="*/ 9547 h 10000"/>
                <a:gd name="connsiteX103" fmla="*/ 3159 w 10000"/>
                <a:gd name="connsiteY103" fmla="*/ 9543 h 10000"/>
                <a:gd name="connsiteX104" fmla="*/ 3333 w 10000"/>
                <a:gd name="connsiteY104" fmla="*/ 9531 h 10000"/>
                <a:gd name="connsiteX105" fmla="*/ 3527 w 10000"/>
                <a:gd name="connsiteY105" fmla="*/ 9516 h 10000"/>
                <a:gd name="connsiteX106" fmla="*/ 3702 w 10000"/>
                <a:gd name="connsiteY106" fmla="*/ 9497 h 10000"/>
                <a:gd name="connsiteX107" fmla="*/ 3721 w 10000"/>
                <a:gd name="connsiteY107" fmla="*/ 9328 h 10000"/>
                <a:gd name="connsiteX108" fmla="*/ 3779 w 10000"/>
                <a:gd name="connsiteY108" fmla="*/ 9159 h 10000"/>
                <a:gd name="connsiteX109" fmla="*/ 3857 w 10000"/>
                <a:gd name="connsiteY109" fmla="*/ 8990 h 10000"/>
                <a:gd name="connsiteX110" fmla="*/ 3915 w 10000"/>
                <a:gd name="connsiteY110" fmla="*/ 8821 h 10000"/>
                <a:gd name="connsiteX111" fmla="*/ 3895 w 10000"/>
                <a:gd name="connsiteY111" fmla="*/ 8575 h 10000"/>
                <a:gd name="connsiteX112" fmla="*/ 3895 w 10000"/>
                <a:gd name="connsiteY112" fmla="*/ 8329 h 10000"/>
                <a:gd name="connsiteX113" fmla="*/ 3895 w 10000"/>
                <a:gd name="connsiteY113" fmla="*/ 8080 h 10000"/>
                <a:gd name="connsiteX114" fmla="*/ 3915 w 10000"/>
                <a:gd name="connsiteY114" fmla="*/ 7833 h 10000"/>
                <a:gd name="connsiteX115" fmla="*/ 3915 w 10000"/>
                <a:gd name="connsiteY115" fmla="*/ 7638 h 10000"/>
                <a:gd name="connsiteX116" fmla="*/ 3876 w 10000"/>
                <a:gd name="connsiteY116" fmla="*/ 7438 h 10000"/>
                <a:gd name="connsiteX117" fmla="*/ 3857 w 10000"/>
                <a:gd name="connsiteY117" fmla="*/ 7250 h 10000"/>
                <a:gd name="connsiteX118" fmla="*/ 3915 w 10000"/>
                <a:gd name="connsiteY118" fmla="*/ 7061 h 10000"/>
                <a:gd name="connsiteX119" fmla="*/ 4128 w 10000"/>
                <a:gd name="connsiteY119" fmla="*/ 6861 h 10000"/>
                <a:gd name="connsiteX120" fmla="*/ 4167 w 10000"/>
                <a:gd name="connsiteY120" fmla="*/ 6650 h 10000"/>
                <a:gd name="connsiteX121" fmla="*/ 4147 w 10000"/>
                <a:gd name="connsiteY121" fmla="*/ 6435 h 10000"/>
                <a:gd name="connsiteX122" fmla="*/ 4147 w 10000"/>
                <a:gd name="connsiteY122" fmla="*/ 6220 h 10000"/>
                <a:gd name="connsiteX123" fmla="*/ 4167 w 10000"/>
                <a:gd name="connsiteY123" fmla="*/ 6143 h 10000"/>
                <a:gd name="connsiteX124" fmla="*/ 4186 w 10000"/>
                <a:gd name="connsiteY124" fmla="*/ 6070 h 10000"/>
                <a:gd name="connsiteX125" fmla="*/ 4186 w 10000"/>
                <a:gd name="connsiteY125" fmla="*/ 5997 h 10000"/>
                <a:gd name="connsiteX126" fmla="*/ 4128 w 10000"/>
                <a:gd name="connsiteY126" fmla="*/ 5928 h 10000"/>
                <a:gd name="connsiteX127" fmla="*/ 4109 w 10000"/>
                <a:gd name="connsiteY127" fmla="*/ 5755 h 10000"/>
                <a:gd name="connsiteX128" fmla="*/ 4147 w 10000"/>
                <a:gd name="connsiteY128" fmla="*/ 5744 h 10000"/>
                <a:gd name="connsiteX129" fmla="*/ 4147 w 10000"/>
                <a:gd name="connsiteY129" fmla="*/ 5567 h 10000"/>
                <a:gd name="connsiteX130" fmla="*/ 4186 w 10000"/>
                <a:gd name="connsiteY130" fmla="*/ 5386 h 10000"/>
                <a:gd name="connsiteX131" fmla="*/ 4205 w 10000"/>
                <a:gd name="connsiteY131" fmla="*/ 5209 h 10000"/>
                <a:gd name="connsiteX132" fmla="*/ 4167 w 10000"/>
                <a:gd name="connsiteY132" fmla="*/ 5018 h 10000"/>
                <a:gd name="connsiteX133" fmla="*/ 4264 w 10000"/>
                <a:gd name="connsiteY133" fmla="*/ 4991 h 10000"/>
                <a:gd name="connsiteX134" fmla="*/ 4205 w 10000"/>
                <a:gd name="connsiteY134" fmla="*/ 4630 h 10000"/>
                <a:gd name="connsiteX135" fmla="*/ 4283 w 10000"/>
                <a:gd name="connsiteY135" fmla="*/ 4545 h 10000"/>
                <a:gd name="connsiteX136" fmla="*/ 4302 w 10000"/>
                <a:gd name="connsiteY136" fmla="*/ 4460 h 10000"/>
                <a:gd name="connsiteX137" fmla="*/ 4322 w 10000"/>
                <a:gd name="connsiteY137" fmla="*/ 4372 h 10000"/>
                <a:gd name="connsiteX138" fmla="*/ 4360 w 10000"/>
                <a:gd name="connsiteY138" fmla="*/ 4284 h 10000"/>
                <a:gd name="connsiteX139" fmla="*/ 4419 w 10000"/>
                <a:gd name="connsiteY139" fmla="*/ 4230 h 10000"/>
                <a:gd name="connsiteX140" fmla="*/ 4399 w 10000"/>
                <a:gd name="connsiteY140" fmla="*/ 4184 h 10000"/>
                <a:gd name="connsiteX141" fmla="*/ 4360 w 10000"/>
                <a:gd name="connsiteY141" fmla="*/ 4130 h 10000"/>
                <a:gd name="connsiteX142" fmla="*/ 4399 w 10000"/>
                <a:gd name="connsiteY142" fmla="*/ 4084 h 10000"/>
                <a:gd name="connsiteX143" fmla="*/ 4477 w 10000"/>
                <a:gd name="connsiteY143" fmla="*/ 4000 h 10000"/>
                <a:gd name="connsiteX144" fmla="*/ 4477 w 10000"/>
                <a:gd name="connsiteY144" fmla="*/ 3919 h 10000"/>
                <a:gd name="connsiteX145" fmla="*/ 4457 w 10000"/>
                <a:gd name="connsiteY145" fmla="*/ 3835 h 10000"/>
                <a:gd name="connsiteX146" fmla="*/ 4438 w 10000"/>
                <a:gd name="connsiteY146" fmla="*/ 3749 h 10000"/>
                <a:gd name="connsiteX147" fmla="*/ 4341 w 10000"/>
                <a:gd name="connsiteY147" fmla="*/ 3745 h 10000"/>
                <a:gd name="connsiteX148" fmla="*/ 4360 w 10000"/>
                <a:gd name="connsiteY148" fmla="*/ 3680 h 10000"/>
                <a:gd name="connsiteX149" fmla="*/ 4438 w 10000"/>
                <a:gd name="connsiteY149" fmla="*/ 3615 h 10000"/>
                <a:gd name="connsiteX150" fmla="*/ 4457 w 10000"/>
                <a:gd name="connsiteY150" fmla="*/ 3550 h 10000"/>
                <a:gd name="connsiteX151" fmla="*/ 4438 w 10000"/>
                <a:gd name="connsiteY151" fmla="*/ 3481 h 10000"/>
                <a:gd name="connsiteX152" fmla="*/ 4399 w 10000"/>
                <a:gd name="connsiteY152" fmla="*/ 3481 h 10000"/>
                <a:gd name="connsiteX153" fmla="*/ 4419 w 10000"/>
                <a:gd name="connsiteY153" fmla="*/ 3415 h 10000"/>
                <a:gd name="connsiteX154" fmla="*/ 4399 w 10000"/>
                <a:gd name="connsiteY154" fmla="*/ 3339 h 10000"/>
                <a:gd name="connsiteX155" fmla="*/ 4399 w 10000"/>
                <a:gd name="connsiteY155" fmla="*/ 3273 h 10000"/>
                <a:gd name="connsiteX156" fmla="*/ 4457 w 10000"/>
                <a:gd name="connsiteY156" fmla="*/ 3204 h 10000"/>
                <a:gd name="connsiteX157" fmla="*/ 4457 w 10000"/>
                <a:gd name="connsiteY157" fmla="*/ 3066 h 10000"/>
                <a:gd name="connsiteX158" fmla="*/ 4457 w 10000"/>
                <a:gd name="connsiteY158" fmla="*/ 2932 h 10000"/>
                <a:gd name="connsiteX159" fmla="*/ 4516 w 10000"/>
                <a:gd name="connsiteY159" fmla="*/ 2797 h 10000"/>
                <a:gd name="connsiteX160" fmla="*/ 4651 w 10000"/>
                <a:gd name="connsiteY160" fmla="*/ 2674 h 10000"/>
                <a:gd name="connsiteX161" fmla="*/ 4593 w 10000"/>
                <a:gd name="connsiteY161" fmla="*/ 2655 h 10000"/>
                <a:gd name="connsiteX162" fmla="*/ 4593 w 10000"/>
                <a:gd name="connsiteY162" fmla="*/ 2539 h 10000"/>
                <a:gd name="connsiteX163" fmla="*/ 4574 w 10000"/>
                <a:gd name="connsiteY163" fmla="*/ 2424 h 10000"/>
                <a:gd name="connsiteX164" fmla="*/ 4554 w 10000"/>
                <a:gd name="connsiteY164" fmla="*/ 2309 h 10000"/>
                <a:gd name="connsiteX165" fmla="*/ 4593 w 10000"/>
                <a:gd name="connsiteY165" fmla="*/ 2206 h 10000"/>
                <a:gd name="connsiteX166" fmla="*/ 4632 w 10000"/>
                <a:gd name="connsiteY166" fmla="*/ 2020 h 10000"/>
                <a:gd name="connsiteX167" fmla="*/ 4729 w 10000"/>
                <a:gd name="connsiteY167" fmla="*/ 1840 h 10000"/>
                <a:gd name="connsiteX168" fmla="*/ 4787 w 10000"/>
                <a:gd name="connsiteY168" fmla="*/ 1656 h 10000"/>
                <a:gd name="connsiteX169" fmla="*/ 4748 w 10000"/>
                <a:gd name="connsiteY169" fmla="*/ 1468 h 10000"/>
                <a:gd name="connsiteX170" fmla="*/ 4767 w 10000"/>
                <a:gd name="connsiteY170" fmla="*/ 1380 h 10000"/>
                <a:gd name="connsiteX171" fmla="*/ 4767 w 10000"/>
                <a:gd name="connsiteY171" fmla="*/ 1284 h 10000"/>
                <a:gd name="connsiteX172" fmla="*/ 4767 w 10000"/>
                <a:gd name="connsiteY172" fmla="*/ 1194 h 10000"/>
                <a:gd name="connsiteX173" fmla="*/ 4748 w 10000"/>
                <a:gd name="connsiteY173" fmla="*/ 1102 h 10000"/>
                <a:gd name="connsiteX174" fmla="*/ 4651 w 10000"/>
                <a:gd name="connsiteY174" fmla="*/ 1129 h 10000"/>
                <a:gd name="connsiteX175" fmla="*/ 4651 w 10000"/>
                <a:gd name="connsiteY175" fmla="*/ 1068 h 10000"/>
                <a:gd name="connsiteX176" fmla="*/ 4632 w 10000"/>
                <a:gd name="connsiteY176" fmla="*/ 1003 h 10000"/>
                <a:gd name="connsiteX177" fmla="*/ 4632 w 10000"/>
                <a:gd name="connsiteY177" fmla="*/ 941 h 10000"/>
                <a:gd name="connsiteX178" fmla="*/ 4651 w 10000"/>
                <a:gd name="connsiteY178" fmla="*/ 880 h 10000"/>
                <a:gd name="connsiteX179" fmla="*/ 4593 w 10000"/>
                <a:gd name="connsiteY179" fmla="*/ 799 h 10000"/>
                <a:gd name="connsiteX180" fmla="*/ 4593 w 10000"/>
                <a:gd name="connsiteY180" fmla="*/ 715 h 10000"/>
                <a:gd name="connsiteX181" fmla="*/ 4574 w 10000"/>
                <a:gd name="connsiteY181" fmla="*/ 630 h 10000"/>
                <a:gd name="connsiteX182" fmla="*/ 4574 w 10000"/>
                <a:gd name="connsiteY182" fmla="*/ 554 h 10000"/>
                <a:gd name="connsiteX183" fmla="*/ 4516 w 10000"/>
                <a:gd name="connsiteY183" fmla="*/ 361 h 10000"/>
                <a:gd name="connsiteX184" fmla="*/ 4457 w 10000"/>
                <a:gd name="connsiteY184" fmla="*/ 342 h 10000"/>
                <a:gd name="connsiteX185" fmla="*/ 4341 w 10000"/>
                <a:gd name="connsiteY185" fmla="*/ 330 h 10000"/>
                <a:gd name="connsiteX186" fmla="*/ 4264 w 10000"/>
                <a:gd name="connsiteY186" fmla="*/ 318 h 10000"/>
                <a:gd name="connsiteX187" fmla="*/ 4147 w 10000"/>
                <a:gd name="connsiteY187" fmla="*/ 315 h 10000"/>
                <a:gd name="connsiteX188" fmla="*/ 4070 w 10000"/>
                <a:gd name="connsiteY188" fmla="*/ 318 h 10000"/>
                <a:gd name="connsiteX189" fmla="*/ 4012 w 10000"/>
                <a:gd name="connsiteY189" fmla="*/ 326 h 10000"/>
                <a:gd name="connsiteX190" fmla="*/ 3934 w 10000"/>
                <a:gd name="connsiteY190" fmla="*/ 326 h 10000"/>
                <a:gd name="connsiteX191" fmla="*/ 3876 w 10000"/>
                <a:gd name="connsiteY191" fmla="*/ 318 h 10000"/>
                <a:gd name="connsiteX192" fmla="*/ 3895 w 10000"/>
                <a:gd name="connsiteY192" fmla="*/ 303 h 10000"/>
                <a:gd name="connsiteX193" fmla="*/ 3934 w 10000"/>
                <a:gd name="connsiteY193" fmla="*/ 295 h 10000"/>
                <a:gd name="connsiteX194" fmla="*/ 3992 w 10000"/>
                <a:gd name="connsiteY194" fmla="*/ 284 h 10000"/>
                <a:gd name="connsiteX195" fmla="*/ 3973 w 10000"/>
                <a:gd name="connsiteY195" fmla="*/ 269 h 10000"/>
                <a:gd name="connsiteX196" fmla="*/ 4147 w 10000"/>
                <a:gd name="connsiteY196" fmla="*/ 253 h 10000"/>
                <a:gd name="connsiteX197" fmla="*/ 4322 w 10000"/>
                <a:gd name="connsiteY197" fmla="*/ 226 h 10000"/>
                <a:gd name="connsiteX198" fmla="*/ 4477 w 10000"/>
                <a:gd name="connsiteY198" fmla="*/ 200 h 10000"/>
                <a:gd name="connsiteX199" fmla="*/ 4612 w 10000"/>
                <a:gd name="connsiteY199" fmla="*/ 161 h 10000"/>
                <a:gd name="connsiteX200" fmla="*/ 4651 w 10000"/>
                <a:gd name="connsiteY200" fmla="*/ 119 h 10000"/>
                <a:gd name="connsiteX201" fmla="*/ 4709 w 10000"/>
                <a:gd name="connsiteY201" fmla="*/ 84 h 10000"/>
                <a:gd name="connsiteX202" fmla="*/ 4709 w 10000"/>
                <a:gd name="connsiteY202" fmla="*/ 42 h 10000"/>
                <a:gd name="connsiteX203" fmla="*/ 4729 w 10000"/>
                <a:gd name="connsiteY203" fmla="*/ 0 h 10000"/>
                <a:gd name="connsiteX204" fmla="*/ 4787 w 10000"/>
                <a:gd name="connsiteY204" fmla="*/ 73 h 10000"/>
                <a:gd name="connsiteX205" fmla="*/ 4864 w 10000"/>
                <a:gd name="connsiteY205" fmla="*/ 153 h 10000"/>
                <a:gd name="connsiteX206" fmla="*/ 4884 w 10000"/>
                <a:gd name="connsiteY206" fmla="*/ 230 h 10000"/>
                <a:gd name="connsiteX207" fmla="*/ 4845 w 10000"/>
                <a:gd name="connsiteY207"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7422 w 10000"/>
                <a:gd name="connsiteY78" fmla="*/ 9928 h 10000"/>
                <a:gd name="connsiteX79" fmla="*/ 7093 w 10000"/>
                <a:gd name="connsiteY79" fmla="*/ 9997 h 10000"/>
                <a:gd name="connsiteX80" fmla="*/ 6822 w 10000"/>
                <a:gd name="connsiteY80" fmla="*/ 10000 h 10000"/>
                <a:gd name="connsiteX81" fmla="*/ 4767 w 10000"/>
                <a:gd name="connsiteY81" fmla="*/ 9985 h 10000"/>
                <a:gd name="connsiteX82" fmla="*/ 4554 w 10000"/>
                <a:gd name="connsiteY82" fmla="*/ 9997 h 10000"/>
                <a:gd name="connsiteX83" fmla="*/ 2849 w 10000"/>
                <a:gd name="connsiteY83" fmla="*/ 9931 h 10000"/>
                <a:gd name="connsiteX84" fmla="*/ 2442 w 10000"/>
                <a:gd name="connsiteY84" fmla="*/ 9889 h 10000"/>
                <a:gd name="connsiteX85" fmla="*/ 2074 w 10000"/>
                <a:gd name="connsiteY85" fmla="*/ 9847 h 10000"/>
                <a:gd name="connsiteX86" fmla="*/ 1647 w 10000"/>
                <a:gd name="connsiteY86" fmla="*/ 9812 h 10000"/>
                <a:gd name="connsiteX87" fmla="*/ 814 w 10000"/>
                <a:gd name="connsiteY87" fmla="*/ 9747 h 10000"/>
                <a:gd name="connsiteX88" fmla="*/ 426 w 10000"/>
                <a:gd name="connsiteY88" fmla="*/ 9717 h 10000"/>
                <a:gd name="connsiteX89" fmla="*/ 0 w 10000"/>
                <a:gd name="connsiteY89" fmla="*/ 9690 h 10000"/>
                <a:gd name="connsiteX90" fmla="*/ 252 w 10000"/>
                <a:gd name="connsiteY90" fmla="*/ 9674 h 10000"/>
                <a:gd name="connsiteX91" fmla="*/ 523 w 10000"/>
                <a:gd name="connsiteY91" fmla="*/ 9655 h 10000"/>
                <a:gd name="connsiteX92" fmla="*/ 775 w 10000"/>
                <a:gd name="connsiteY92" fmla="*/ 9628 h 10000"/>
                <a:gd name="connsiteX93" fmla="*/ 1047 w 10000"/>
                <a:gd name="connsiteY93" fmla="*/ 9605 h 10000"/>
                <a:gd name="connsiteX94" fmla="*/ 1279 w 10000"/>
                <a:gd name="connsiteY94" fmla="*/ 9586 h 10000"/>
                <a:gd name="connsiteX95" fmla="*/ 1550 w 10000"/>
                <a:gd name="connsiteY95" fmla="*/ 9570 h 10000"/>
                <a:gd name="connsiteX96" fmla="*/ 1841 w 10000"/>
                <a:gd name="connsiteY96" fmla="*/ 9558 h 10000"/>
                <a:gd name="connsiteX97" fmla="*/ 2132 w 10000"/>
                <a:gd name="connsiteY97" fmla="*/ 9558 h 10000"/>
                <a:gd name="connsiteX98" fmla="*/ 2345 w 10000"/>
                <a:gd name="connsiteY98" fmla="*/ 9558 h 10000"/>
                <a:gd name="connsiteX99" fmla="*/ 2558 w 10000"/>
                <a:gd name="connsiteY99" fmla="*/ 9558 h 10000"/>
                <a:gd name="connsiteX100" fmla="*/ 2752 w 10000"/>
                <a:gd name="connsiteY100" fmla="*/ 9554 h 10000"/>
                <a:gd name="connsiteX101" fmla="*/ 2965 w 10000"/>
                <a:gd name="connsiteY101" fmla="*/ 9547 h 10000"/>
                <a:gd name="connsiteX102" fmla="*/ 3159 w 10000"/>
                <a:gd name="connsiteY102" fmla="*/ 9543 h 10000"/>
                <a:gd name="connsiteX103" fmla="*/ 3333 w 10000"/>
                <a:gd name="connsiteY103" fmla="*/ 9531 h 10000"/>
                <a:gd name="connsiteX104" fmla="*/ 3527 w 10000"/>
                <a:gd name="connsiteY104" fmla="*/ 9516 h 10000"/>
                <a:gd name="connsiteX105" fmla="*/ 3702 w 10000"/>
                <a:gd name="connsiteY105" fmla="*/ 9497 h 10000"/>
                <a:gd name="connsiteX106" fmla="*/ 3721 w 10000"/>
                <a:gd name="connsiteY106" fmla="*/ 9328 h 10000"/>
                <a:gd name="connsiteX107" fmla="*/ 3779 w 10000"/>
                <a:gd name="connsiteY107" fmla="*/ 9159 h 10000"/>
                <a:gd name="connsiteX108" fmla="*/ 3857 w 10000"/>
                <a:gd name="connsiteY108" fmla="*/ 8990 h 10000"/>
                <a:gd name="connsiteX109" fmla="*/ 3915 w 10000"/>
                <a:gd name="connsiteY109" fmla="*/ 8821 h 10000"/>
                <a:gd name="connsiteX110" fmla="*/ 3895 w 10000"/>
                <a:gd name="connsiteY110" fmla="*/ 8575 h 10000"/>
                <a:gd name="connsiteX111" fmla="*/ 3895 w 10000"/>
                <a:gd name="connsiteY111" fmla="*/ 8329 h 10000"/>
                <a:gd name="connsiteX112" fmla="*/ 3895 w 10000"/>
                <a:gd name="connsiteY112" fmla="*/ 8080 h 10000"/>
                <a:gd name="connsiteX113" fmla="*/ 3915 w 10000"/>
                <a:gd name="connsiteY113" fmla="*/ 7833 h 10000"/>
                <a:gd name="connsiteX114" fmla="*/ 3915 w 10000"/>
                <a:gd name="connsiteY114" fmla="*/ 7638 h 10000"/>
                <a:gd name="connsiteX115" fmla="*/ 3876 w 10000"/>
                <a:gd name="connsiteY115" fmla="*/ 7438 h 10000"/>
                <a:gd name="connsiteX116" fmla="*/ 3857 w 10000"/>
                <a:gd name="connsiteY116" fmla="*/ 7250 h 10000"/>
                <a:gd name="connsiteX117" fmla="*/ 3915 w 10000"/>
                <a:gd name="connsiteY117" fmla="*/ 7061 h 10000"/>
                <a:gd name="connsiteX118" fmla="*/ 4128 w 10000"/>
                <a:gd name="connsiteY118" fmla="*/ 6861 h 10000"/>
                <a:gd name="connsiteX119" fmla="*/ 4167 w 10000"/>
                <a:gd name="connsiteY119" fmla="*/ 6650 h 10000"/>
                <a:gd name="connsiteX120" fmla="*/ 4147 w 10000"/>
                <a:gd name="connsiteY120" fmla="*/ 6435 h 10000"/>
                <a:gd name="connsiteX121" fmla="*/ 4147 w 10000"/>
                <a:gd name="connsiteY121" fmla="*/ 6220 h 10000"/>
                <a:gd name="connsiteX122" fmla="*/ 4167 w 10000"/>
                <a:gd name="connsiteY122" fmla="*/ 6143 h 10000"/>
                <a:gd name="connsiteX123" fmla="*/ 4186 w 10000"/>
                <a:gd name="connsiteY123" fmla="*/ 6070 h 10000"/>
                <a:gd name="connsiteX124" fmla="*/ 4186 w 10000"/>
                <a:gd name="connsiteY124" fmla="*/ 5997 h 10000"/>
                <a:gd name="connsiteX125" fmla="*/ 4128 w 10000"/>
                <a:gd name="connsiteY125" fmla="*/ 5928 h 10000"/>
                <a:gd name="connsiteX126" fmla="*/ 4109 w 10000"/>
                <a:gd name="connsiteY126" fmla="*/ 5755 h 10000"/>
                <a:gd name="connsiteX127" fmla="*/ 4147 w 10000"/>
                <a:gd name="connsiteY127" fmla="*/ 5744 h 10000"/>
                <a:gd name="connsiteX128" fmla="*/ 4147 w 10000"/>
                <a:gd name="connsiteY128" fmla="*/ 5567 h 10000"/>
                <a:gd name="connsiteX129" fmla="*/ 4186 w 10000"/>
                <a:gd name="connsiteY129" fmla="*/ 5386 h 10000"/>
                <a:gd name="connsiteX130" fmla="*/ 4205 w 10000"/>
                <a:gd name="connsiteY130" fmla="*/ 5209 h 10000"/>
                <a:gd name="connsiteX131" fmla="*/ 4167 w 10000"/>
                <a:gd name="connsiteY131" fmla="*/ 5018 h 10000"/>
                <a:gd name="connsiteX132" fmla="*/ 4264 w 10000"/>
                <a:gd name="connsiteY132" fmla="*/ 4991 h 10000"/>
                <a:gd name="connsiteX133" fmla="*/ 4205 w 10000"/>
                <a:gd name="connsiteY133" fmla="*/ 4630 h 10000"/>
                <a:gd name="connsiteX134" fmla="*/ 4283 w 10000"/>
                <a:gd name="connsiteY134" fmla="*/ 4545 h 10000"/>
                <a:gd name="connsiteX135" fmla="*/ 4302 w 10000"/>
                <a:gd name="connsiteY135" fmla="*/ 4460 h 10000"/>
                <a:gd name="connsiteX136" fmla="*/ 4322 w 10000"/>
                <a:gd name="connsiteY136" fmla="*/ 4372 h 10000"/>
                <a:gd name="connsiteX137" fmla="*/ 4360 w 10000"/>
                <a:gd name="connsiteY137" fmla="*/ 4284 h 10000"/>
                <a:gd name="connsiteX138" fmla="*/ 4419 w 10000"/>
                <a:gd name="connsiteY138" fmla="*/ 4230 h 10000"/>
                <a:gd name="connsiteX139" fmla="*/ 4399 w 10000"/>
                <a:gd name="connsiteY139" fmla="*/ 4184 h 10000"/>
                <a:gd name="connsiteX140" fmla="*/ 4360 w 10000"/>
                <a:gd name="connsiteY140" fmla="*/ 4130 h 10000"/>
                <a:gd name="connsiteX141" fmla="*/ 4399 w 10000"/>
                <a:gd name="connsiteY141" fmla="*/ 4084 h 10000"/>
                <a:gd name="connsiteX142" fmla="*/ 4477 w 10000"/>
                <a:gd name="connsiteY142" fmla="*/ 4000 h 10000"/>
                <a:gd name="connsiteX143" fmla="*/ 4477 w 10000"/>
                <a:gd name="connsiteY143" fmla="*/ 3919 h 10000"/>
                <a:gd name="connsiteX144" fmla="*/ 4457 w 10000"/>
                <a:gd name="connsiteY144" fmla="*/ 3835 h 10000"/>
                <a:gd name="connsiteX145" fmla="*/ 4438 w 10000"/>
                <a:gd name="connsiteY145" fmla="*/ 3749 h 10000"/>
                <a:gd name="connsiteX146" fmla="*/ 4341 w 10000"/>
                <a:gd name="connsiteY146" fmla="*/ 3745 h 10000"/>
                <a:gd name="connsiteX147" fmla="*/ 4360 w 10000"/>
                <a:gd name="connsiteY147" fmla="*/ 3680 h 10000"/>
                <a:gd name="connsiteX148" fmla="*/ 4438 w 10000"/>
                <a:gd name="connsiteY148" fmla="*/ 3615 h 10000"/>
                <a:gd name="connsiteX149" fmla="*/ 4457 w 10000"/>
                <a:gd name="connsiteY149" fmla="*/ 3550 h 10000"/>
                <a:gd name="connsiteX150" fmla="*/ 4438 w 10000"/>
                <a:gd name="connsiteY150" fmla="*/ 3481 h 10000"/>
                <a:gd name="connsiteX151" fmla="*/ 4399 w 10000"/>
                <a:gd name="connsiteY151" fmla="*/ 3481 h 10000"/>
                <a:gd name="connsiteX152" fmla="*/ 4419 w 10000"/>
                <a:gd name="connsiteY152" fmla="*/ 3415 h 10000"/>
                <a:gd name="connsiteX153" fmla="*/ 4399 w 10000"/>
                <a:gd name="connsiteY153" fmla="*/ 3339 h 10000"/>
                <a:gd name="connsiteX154" fmla="*/ 4399 w 10000"/>
                <a:gd name="connsiteY154" fmla="*/ 3273 h 10000"/>
                <a:gd name="connsiteX155" fmla="*/ 4457 w 10000"/>
                <a:gd name="connsiteY155" fmla="*/ 3204 h 10000"/>
                <a:gd name="connsiteX156" fmla="*/ 4457 w 10000"/>
                <a:gd name="connsiteY156" fmla="*/ 3066 h 10000"/>
                <a:gd name="connsiteX157" fmla="*/ 4457 w 10000"/>
                <a:gd name="connsiteY157" fmla="*/ 2932 h 10000"/>
                <a:gd name="connsiteX158" fmla="*/ 4516 w 10000"/>
                <a:gd name="connsiteY158" fmla="*/ 2797 h 10000"/>
                <a:gd name="connsiteX159" fmla="*/ 4651 w 10000"/>
                <a:gd name="connsiteY159" fmla="*/ 2674 h 10000"/>
                <a:gd name="connsiteX160" fmla="*/ 4593 w 10000"/>
                <a:gd name="connsiteY160" fmla="*/ 2655 h 10000"/>
                <a:gd name="connsiteX161" fmla="*/ 4593 w 10000"/>
                <a:gd name="connsiteY161" fmla="*/ 2539 h 10000"/>
                <a:gd name="connsiteX162" fmla="*/ 4574 w 10000"/>
                <a:gd name="connsiteY162" fmla="*/ 2424 h 10000"/>
                <a:gd name="connsiteX163" fmla="*/ 4554 w 10000"/>
                <a:gd name="connsiteY163" fmla="*/ 2309 h 10000"/>
                <a:gd name="connsiteX164" fmla="*/ 4593 w 10000"/>
                <a:gd name="connsiteY164" fmla="*/ 2206 h 10000"/>
                <a:gd name="connsiteX165" fmla="*/ 4632 w 10000"/>
                <a:gd name="connsiteY165" fmla="*/ 2020 h 10000"/>
                <a:gd name="connsiteX166" fmla="*/ 4729 w 10000"/>
                <a:gd name="connsiteY166" fmla="*/ 1840 h 10000"/>
                <a:gd name="connsiteX167" fmla="*/ 4787 w 10000"/>
                <a:gd name="connsiteY167" fmla="*/ 1656 h 10000"/>
                <a:gd name="connsiteX168" fmla="*/ 4748 w 10000"/>
                <a:gd name="connsiteY168" fmla="*/ 1468 h 10000"/>
                <a:gd name="connsiteX169" fmla="*/ 4767 w 10000"/>
                <a:gd name="connsiteY169" fmla="*/ 1380 h 10000"/>
                <a:gd name="connsiteX170" fmla="*/ 4767 w 10000"/>
                <a:gd name="connsiteY170" fmla="*/ 1284 h 10000"/>
                <a:gd name="connsiteX171" fmla="*/ 4767 w 10000"/>
                <a:gd name="connsiteY171" fmla="*/ 1194 h 10000"/>
                <a:gd name="connsiteX172" fmla="*/ 4748 w 10000"/>
                <a:gd name="connsiteY172" fmla="*/ 1102 h 10000"/>
                <a:gd name="connsiteX173" fmla="*/ 4651 w 10000"/>
                <a:gd name="connsiteY173" fmla="*/ 1129 h 10000"/>
                <a:gd name="connsiteX174" fmla="*/ 4651 w 10000"/>
                <a:gd name="connsiteY174" fmla="*/ 1068 h 10000"/>
                <a:gd name="connsiteX175" fmla="*/ 4632 w 10000"/>
                <a:gd name="connsiteY175" fmla="*/ 1003 h 10000"/>
                <a:gd name="connsiteX176" fmla="*/ 4632 w 10000"/>
                <a:gd name="connsiteY176" fmla="*/ 941 h 10000"/>
                <a:gd name="connsiteX177" fmla="*/ 4651 w 10000"/>
                <a:gd name="connsiteY177" fmla="*/ 880 h 10000"/>
                <a:gd name="connsiteX178" fmla="*/ 4593 w 10000"/>
                <a:gd name="connsiteY178" fmla="*/ 799 h 10000"/>
                <a:gd name="connsiteX179" fmla="*/ 4593 w 10000"/>
                <a:gd name="connsiteY179" fmla="*/ 715 h 10000"/>
                <a:gd name="connsiteX180" fmla="*/ 4574 w 10000"/>
                <a:gd name="connsiteY180" fmla="*/ 630 h 10000"/>
                <a:gd name="connsiteX181" fmla="*/ 4574 w 10000"/>
                <a:gd name="connsiteY181" fmla="*/ 554 h 10000"/>
                <a:gd name="connsiteX182" fmla="*/ 4516 w 10000"/>
                <a:gd name="connsiteY182" fmla="*/ 361 h 10000"/>
                <a:gd name="connsiteX183" fmla="*/ 4457 w 10000"/>
                <a:gd name="connsiteY183" fmla="*/ 342 h 10000"/>
                <a:gd name="connsiteX184" fmla="*/ 4341 w 10000"/>
                <a:gd name="connsiteY184" fmla="*/ 330 h 10000"/>
                <a:gd name="connsiteX185" fmla="*/ 4264 w 10000"/>
                <a:gd name="connsiteY185" fmla="*/ 318 h 10000"/>
                <a:gd name="connsiteX186" fmla="*/ 4147 w 10000"/>
                <a:gd name="connsiteY186" fmla="*/ 315 h 10000"/>
                <a:gd name="connsiteX187" fmla="*/ 4070 w 10000"/>
                <a:gd name="connsiteY187" fmla="*/ 318 h 10000"/>
                <a:gd name="connsiteX188" fmla="*/ 4012 w 10000"/>
                <a:gd name="connsiteY188" fmla="*/ 326 h 10000"/>
                <a:gd name="connsiteX189" fmla="*/ 3934 w 10000"/>
                <a:gd name="connsiteY189" fmla="*/ 326 h 10000"/>
                <a:gd name="connsiteX190" fmla="*/ 3876 w 10000"/>
                <a:gd name="connsiteY190" fmla="*/ 318 h 10000"/>
                <a:gd name="connsiteX191" fmla="*/ 3895 w 10000"/>
                <a:gd name="connsiteY191" fmla="*/ 303 h 10000"/>
                <a:gd name="connsiteX192" fmla="*/ 3934 w 10000"/>
                <a:gd name="connsiteY192" fmla="*/ 295 h 10000"/>
                <a:gd name="connsiteX193" fmla="*/ 3992 w 10000"/>
                <a:gd name="connsiteY193" fmla="*/ 284 h 10000"/>
                <a:gd name="connsiteX194" fmla="*/ 3973 w 10000"/>
                <a:gd name="connsiteY194" fmla="*/ 269 h 10000"/>
                <a:gd name="connsiteX195" fmla="*/ 4147 w 10000"/>
                <a:gd name="connsiteY195" fmla="*/ 253 h 10000"/>
                <a:gd name="connsiteX196" fmla="*/ 4322 w 10000"/>
                <a:gd name="connsiteY196" fmla="*/ 226 h 10000"/>
                <a:gd name="connsiteX197" fmla="*/ 4477 w 10000"/>
                <a:gd name="connsiteY197" fmla="*/ 200 h 10000"/>
                <a:gd name="connsiteX198" fmla="*/ 4612 w 10000"/>
                <a:gd name="connsiteY198" fmla="*/ 161 h 10000"/>
                <a:gd name="connsiteX199" fmla="*/ 4651 w 10000"/>
                <a:gd name="connsiteY199" fmla="*/ 119 h 10000"/>
                <a:gd name="connsiteX200" fmla="*/ 4709 w 10000"/>
                <a:gd name="connsiteY200" fmla="*/ 84 h 10000"/>
                <a:gd name="connsiteX201" fmla="*/ 4709 w 10000"/>
                <a:gd name="connsiteY201" fmla="*/ 42 h 10000"/>
                <a:gd name="connsiteX202" fmla="*/ 4729 w 10000"/>
                <a:gd name="connsiteY202" fmla="*/ 0 h 10000"/>
                <a:gd name="connsiteX203" fmla="*/ 4787 w 10000"/>
                <a:gd name="connsiteY203" fmla="*/ 73 h 10000"/>
                <a:gd name="connsiteX204" fmla="*/ 4864 w 10000"/>
                <a:gd name="connsiteY204" fmla="*/ 153 h 10000"/>
                <a:gd name="connsiteX205" fmla="*/ 4884 w 10000"/>
                <a:gd name="connsiteY205" fmla="*/ 230 h 10000"/>
                <a:gd name="connsiteX206" fmla="*/ 4845 w 10000"/>
                <a:gd name="connsiteY206" fmla="*/ 315 h 10000"/>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4 h 10000"/>
                <a:gd name="connsiteX7" fmla="*/ 5310 w 10000"/>
                <a:gd name="connsiteY7" fmla="*/ 1921 h 10000"/>
                <a:gd name="connsiteX8" fmla="*/ 5291 w 10000"/>
                <a:gd name="connsiteY8" fmla="*/ 2148 h 10000"/>
                <a:gd name="connsiteX9" fmla="*/ 5329 w 10000"/>
                <a:gd name="connsiteY9" fmla="*/ 2271 h 10000"/>
                <a:gd name="connsiteX10" fmla="*/ 5388 w 10000"/>
                <a:gd name="connsiteY10" fmla="*/ 2405 h 10000"/>
                <a:gd name="connsiteX11" fmla="*/ 5388 w 10000"/>
                <a:gd name="connsiteY11" fmla="*/ 2536 h 10000"/>
                <a:gd name="connsiteX12" fmla="*/ 5368 w 10000"/>
                <a:gd name="connsiteY12" fmla="*/ 2666 h 10000"/>
                <a:gd name="connsiteX13" fmla="*/ 5388 w 10000"/>
                <a:gd name="connsiteY13" fmla="*/ 2681 h 10000"/>
                <a:gd name="connsiteX14" fmla="*/ 5368 w 10000"/>
                <a:gd name="connsiteY14" fmla="*/ 2704 h 10000"/>
                <a:gd name="connsiteX15" fmla="*/ 5310 w 10000"/>
                <a:gd name="connsiteY15" fmla="*/ 2720 h 10000"/>
                <a:gd name="connsiteX16" fmla="*/ 5291 w 10000"/>
                <a:gd name="connsiteY16" fmla="*/ 2739 h 10000"/>
                <a:gd name="connsiteX17" fmla="*/ 5291 w 10000"/>
                <a:gd name="connsiteY17" fmla="*/ 2797 h 10000"/>
                <a:gd name="connsiteX18" fmla="*/ 5291 w 10000"/>
                <a:gd name="connsiteY18" fmla="*/ 2854 h 10000"/>
                <a:gd name="connsiteX19" fmla="*/ 5252 w 10000"/>
                <a:gd name="connsiteY19" fmla="*/ 2916 h 10000"/>
                <a:gd name="connsiteX20" fmla="*/ 5213 w 10000"/>
                <a:gd name="connsiteY20" fmla="*/ 2966 h 10000"/>
                <a:gd name="connsiteX21" fmla="*/ 5213 w 10000"/>
                <a:gd name="connsiteY21" fmla="*/ 3139 h 10000"/>
                <a:gd name="connsiteX22" fmla="*/ 5252 w 10000"/>
                <a:gd name="connsiteY22" fmla="*/ 3319 h 10000"/>
                <a:gd name="connsiteX23" fmla="*/ 5329 w 10000"/>
                <a:gd name="connsiteY23" fmla="*/ 3500 h 10000"/>
                <a:gd name="connsiteX24" fmla="*/ 5349 w 10000"/>
                <a:gd name="connsiteY24" fmla="*/ 3672 h 10000"/>
                <a:gd name="connsiteX25" fmla="*/ 5523 w 10000"/>
                <a:gd name="connsiteY25" fmla="*/ 3819 h 10000"/>
                <a:gd name="connsiteX26" fmla="*/ 5543 w 10000"/>
                <a:gd name="connsiteY26" fmla="*/ 3973 h 10000"/>
                <a:gd name="connsiteX27" fmla="*/ 5523 w 10000"/>
                <a:gd name="connsiteY27" fmla="*/ 4122 h 10000"/>
                <a:gd name="connsiteX28" fmla="*/ 5504 w 10000"/>
                <a:gd name="connsiteY28" fmla="*/ 4276 h 10000"/>
                <a:gd name="connsiteX29" fmla="*/ 5368 w 10000"/>
                <a:gd name="connsiteY29" fmla="*/ 4502 h 10000"/>
                <a:gd name="connsiteX30" fmla="*/ 5388 w 10000"/>
                <a:gd name="connsiteY30" fmla="*/ 4730 h 10000"/>
                <a:gd name="connsiteX31" fmla="*/ 5446 w 10000"/>
                <a:gd name="connsiteY31" fmla="*/ 4956 h 10000"/>
                <a:gd name="connsiteX32" fmla="*/ 5388 w 10000"/>
                <a:gd name="connsiteY32" fmla="*/ 5183 h 10000"/>
                <a:gd name="connsiteX33" fmla="*/ 5465 w 10000"/>
                <a:gd name="connsiteY33" fmla="*/ 5433 h 10000"/>
                <a:gd name="connsiteX34" fmla="*/ 5523 w 10000"/>
                <a:gd name="connsiteY34" fmla="*/ 5675 h 10000"/>
                <a:gd name="connsiteX35" fmla="*/ 5581 w 10000"/>
                <a:gd name="connsiteY35" fmla="*/ 5924 h 10000"/>
                <a:gd name="connsiteX36" fmla="*/ 5581 w 10000"/>
                <a:gd name="connsiteY36" fmla="*/ 6177 h 10000"/>
                <a:gd name="connsiteX37" fmla="*/ 5659 w 10000"/>
                <a:gd name="connsiteY37" fmla="*/ 6501 h 10000"/>
                <a:gd name="connsiteX38" fmla="*/ 5659 w 10000"/>
                <a:gd name="connsiteY38" fmla="*/ 6823 h 10000"/>
                <a:gd name="connsiteX39" fmla="*/ 5678 w 10000"/>
                <a:gd name="connsiteY39" fmla="*/ 7139 h 10000"/>
                <a:gd name="connsiteX40" fmla="*/ 5911 w 10000"/>
                <a:gd name="connsiteY40" fmla="*/ 7450 h 10000"/>
                <a:gd name="connsiteX41" fmla="*/ 5950 w 10000"/>
                <a:gd name="connsiteY41" fmla="*/ 7603 h 10000"/>
                <a:gd name="connsiteX42" fmla="*/ 6027 w 10000"/>
                <a:gd name="connsiteY42" fmla="*/ 7753 h 10000"/>
                <a:gd name="connsiteX43" fmla="*/ 6066 w 10000"/>
                <a:gd name="connsiteY43" fmla="*/ 7910 h 10000"/>
                <a:gd name="connsiteX44" fmla="*/ 5988 w 10000"/>
                <a:gd name="connsiteY44" fmla="*/ 8061 h 10000"/>
                <a:gd name="connsiteX45" fmla="*/ 5891 w 10000"/>
                <a:gd name="connsiteY45" fmla="*/ 8260 h 10000"/>
                <a:gd name="connsiteX46" fmla="*/ 5911 w 10000"/>
                <a:gd name="connsiteY46" fmla="*/ 8464 h 10000"/>
                <a:gd name="connsiteX47" fmla="*/ 6027 w 10000"/>
                <a:gd name="connsiteY47" fmla="*/ 8675 h 10000"/>
                <a:gd name="connsiteX48" fmla="*/ 6124 w 10000"/>
                <a:gd name="connsiteY48" fmla="*/ 8879 h 10000"/>
                <a:gd name="connsiteX49" fmla="*/ 6143 w 10000"/>
                <a:gd name="connsiteY49" fmla="*/ 9032 h 10000"/>
                <a:gd name="connsiteX50" fmla="*/ 6143 w 10000"/>
                <a:gd name="connsiteY50" fmla="*/ 9190 h 10000"/>
                <a:gd name="connsiteX51" fmla="*/ 6202 w 10000"/>
                <a:gd name="connsiteY51" fmla="*/ 9343 h 10000"/>
                <a:gd name="connsiteX52" fmla="*/ 6434 w 10000"/>
                <a:gd name="connsiteY52" fmla="*/ 9474 h 10000"/>
                <a:gd name="connsiteX53" fmla="*/ 6686 w 10000"/>
                <a:gd name="connsiteY53" fmla="*/ 9474 h 10000"/>
                <a:gd name="connsiteX54" fmla="*/ 6957 w 10000"/>
                <a:gd name="connsiteY54" fmla="*/ 9485 h 10000"/>
                <a:gd name="connsiteX55" fmla="*/ 7171 w 10000"/>
                <a:gd name="connsiteY55" fmla="*/ 9497 h 10000"/>
                <a:gd name="connsiteX56" fmla="*/ 7422 w 10000"/>
                <a:gd name="connsiteY56" fmla="*/ 9512 h 10000"/>
                <a:gd name="connsiteX57" fmla="*/ 7655 w 10000"/>
                <a:gd name="connsiteY57" fmla="*/ 9531 h 10000"/>
                <a:gd name="connsiteX58" fmla="*/ 7849 w 10000"/>
                <a:gd name="connsiteY58" fmla="*/ 9558 h 10000"/>
                <a:gd name="connsiteX59" fmla="*/ 8081 w 10000"/>
                <a:gd name="connsiteY59" fmla="*/ 9590 h 10000"/>
                <a:gd name="connsiteX60" fmla="*/ 8275 w 10000"/>
                <a:gd name="connsiteY60" fmla="*/ 9621 h 10000"/>
                <a:gd name="connsiteX61" fmla="*/ 8488 w 10000"/>
                <a:gd name="connsiteY61" fmla="*/ 9632 h 10000"/>
                <a:gd name="connsiteX62" fmla="*/ 8702 w 10000"/>
                <a:gd name="connsiteY62" fmla="*/ 9644 h 10000"/>
                <a:gd name="connsiteX63" fmla="*/ 8915 w 10000"/>
                <a:gd name="connsiteY63" fmla="*/ 9647 h 10000"/>
                <a:gd name="connsiteX64" fmla="*/ 9147 w 10000"/>
                <a:gd name="connsiteY64" fmla="*/ 9655 h 10000"/>
                <a:gd name="connsiteX65" fmla="*/ 9360 w 10000"/>
                <a:gd name="connsiteY65" fmla="*/ 9659 h 10000"/>
                <a:gd name="connsiteX66" fmla="*/ 9574 w 10000"/>
                <a:gd name="connsiteY66" fmla="*/ 9670 h 10000"/>
                <a:gd name="connsiteX67" fmla="*/ 9767 w 10000"/>
                <a:gd name="connsiteY67" fmla="*/ 9690 h 10000"/>
                <a:gd name="connsiteX68" fmla="*/ 9961 w 10000"/>
                <a:gd name="connsiteY68" fmla="*/ 9713 h 10000"/>
                <a:gd name="connsiteX69" fmla="*/ 10000 w 10000"/>
                <a:gd name="connsiteY69" fmla="*/ 9732 h 10000"/>
                <a:gd name="connsiteX70" fmla="*/ 9806 w 10000"/>
                <a:gd name="connsiteY70" fmla="*/ 9724 h 10000"/>
                <a:gd name="connsiteX71" fmla="*/ 9671 w 10000"/>
                <a:gd name="connsiteY71" fmla="*/ 9740 h 10000"/>
                <a:gd name="connsiteX72" fmla="*/ 9419 w 10000"/>
                <a:gd name="connsiteY72" fmla="*/ 9782 h 10000"/>
                <a:gd name="connsiteX73" fmla="*/ 9302 w 10000"/>
                <a:gd name="connsiteY73" fmla="*/ 9782 h 10000"/>
                <a:gd name="connsiteX74" fmla="*/ 9186 w 10000"/>
                <a:gd name="connsiteY74" fmla="*/ 9782 h 10000"/>
                <a:gd name="connsiteX75" fmla="*/ 9070 w 10000"/>
                <a:gd name="connsiteY75" fmla="*/ 9789 h 10000"/>
                <a:gd name="connsiteX76" fmla="*/ 8895 w 10000"/>
                <a:gd name="connsiteY76" fmla="*/ 9805 h 10000"/>
                <a:gd name="connsiteX77" fmla="*/ 8721 w 10000"/>
                <a:gd name="connsiteY77" fmla="*/ 9832 h 10000"/>
                <a:gd name="connsiteX78" fmla="*/ 7422 w 10000"/>
                <a:gd name="connsiteY78" fmla="*/ 9928 h 10000"/>
                <a:gd name="connsiteX79" fmla="*/ 7093 w 10000"/>
                <a:gd name="connsiteY79" fmla="*/ 9997 h 10000"/>
                <a:gd name="connsiteX80" fmla="*/ 6822 w 10000"/>
                <a:gd name="connsiteY80" fmla="*/ 10000 h 10000"/>
                <a:gd name="connsiteX81" fmla="*/ 4767 w 10000"/>
                <a:gd name="connsiteY81" fmla="*/ 9985 h 10000"/>
                <a:gd name="connsiteX82" fmla="*/ 2849 w 10000"/>
                <a:gd name="connsiteY82" fmla="*/ 9931 h 10000"/>
                <a:gd name="connsiteX83" fmla="*/ 2442 w 10000"/>
                <a:gd name="connsiteY83" fmla="*/ 9889 h 10000"/>
                <a:gd name="connsiteX84" fmla="*/ 2074 w 10000"/>
                <a:gd name="connsiteY84" fmla="*/ 9847 h 10000"/>
                <a:gd name="connsiteX85" fmla="*/ 1647 w 10000"/>
                <a:gd name="connsiteY85" fmla="*/ 9812 h 10000"/>
                <a:gd name="connsiteX86" fmla="*/ 814 w 10000"/>
                <a:gd name="connsiteY86" fmla="*/ 9747 h 10000"/>
                <a:gd name="connsiteX87" fmla="*/ 426 w 10000"/>
                <a:gd name="connsiteY87" fmla="*/ 9717 h 10000"/>
                <a:gd name="connsiteX88" fmla="*/ 0 w 10000"/>
                <a:gd name="connsiteY88" fmla="*/ 9690 h 10000"/>
                <a:gd name="connsiteX89" fmla="*/ 252 w 10000"/>
                <a:gd name="connsiteY89" fmla="*/ 9674 h 10000"/>
                <a:gd name="connsiteX90" fmla="*/ 523 w 10000"/>
                <a:gd name="connsiteY90" fmla="*/ 9655 h 10000"/>
                <a:gd name="connsiteX91" fmla="*/ 775 w 10000"/>
                <a:gd name="connsiteY91" fmla="*/ 9628 h 10000"/>
                <a:gd name="connsiteX92" fmla="*/ 1047 w 10000"/>
                <a:gd name="connsiteY92" fmla="*/ 9605 h 10000"/>
                <a:gd name="connsiteX93" fmla="*/ 1279 w 10000"/>
                <a:gd name="connsiteY93" fmla="*/ 9586 h 10000"/>
                <a:gd name="connsiteX94" fmla="*/ 1550 w 10000"/>
                <a:gd name="connsiteY94" fmla="*/ 9570 h 10000"/>
                <a:gd name="connsiteX95" fmla="*/ 1841 w 10000"/>
                <a:gd name="connsiteY95" fmla="*/ 9558 h 10000"/>
                <a:gd name="connsiteX96" fmla="*/ 2132 w 10000"/>
                <a:gd name="connsiteY96" fmla="*/ 9558 h 10000"/>
                <a:gd name="connsiteX97" fmla="*/ 2345 w 10000"/>
                <a:gd name="connsiteY97" fmla="*/ 9558 h 10000"/>
                <a:gd name="connsiteX98" fmla="*/ 2558 w 10000"/>
                <a:gd name="connsiteY98" fmla="*/ 9558 h 10000"/>
                <a:gd name="connsiteX99" fmla="*/ 2752 w 10000"/>
                <a:gd name="connsiteY99" fmla="*/ 9554 h 10000"/>
                <a:gd name="connsiteX100" fmla="*/ 2965 w 10000"/>
                <a:gd name="connsiteY100" fmla="*/ 9547 h 10000"/>
                <a:gd name="connsiteX101" fmla="*/ 3159 w 10000"/>
                <a:gd name="connsiteY101" fmla="*/ 9543 h 10000"/>
                <a:gd name="connsiteX102" fmla="*/ 3333 w 10000"/>
                <a:gd name="connsiteY102" fmla="*/ 9531 h 10000"/>
                <a:gd name="connsiteX103" fmla="*/ 3527 w 10000"/>
                <a:gd name="connsiteY103" fmla="*/ 9516 h 10000"/>
                <a:gd name="connsiteX104" fmla="*/ 3702 w 10000"/>
                <a:gd name="connsiteY104" fmla="*/ 9497 h 10000"/>
                <a:gd name="connsiteX105" fmla="*/ 3721 w 10000"/>
                <a:gd name="connsiteY105" fmla="*/ 9328 h 10000"/>
                <a:gd name="connsiteX106" fmla="*/ 3779 w 10000"/>
                <a:gd name="connsiteY106" fmla="*/ 9159 h 10000"/>
                <a:gd name="connsiteX107" fmla="*/ 3857 w 10000"/>
                <a:gd name="connsiteY107" fmla="*/ 8990 h 10000"/>
                <a:gd name="connsiteX108" fmla="*/ 3915 w 10000"/>
                <a:gd name="connsiteY108" fmla="*/ 8821 h 10000"/>
                <a:gd name="connsiteX109" fmla="*/ 3895 w 10000"/>
                <a:gd name="connsiteY109" fmla="*/ 8575 h 10000"/>
                <a:gd name="connsiteX110" fmla="*/ 3895 w 10000"/>
                <a:gd name="connsiteY110" fmla="*/ 8329 h 10000"/>
                <a:gd name="connsiteX111" fmla="*/ 3895 w 10000"/>
                <a:gd name="connsiteY111" fmla="*/ 8080 h 10000"/>
                <a:gd name="connsiteX112" fmla="*/ 3915 w 10000"/>
                <a:gd name="connsiteY112" fmla="*/ 7833 h 10000"/>
                <a:gd name="connsiteX113" fmla="*/ 3915 w 10000"/>
                <a:gd name="connsiteY113" fmla="*/ 7638 h 10000"/>
                <a:gd name="connsiteX114" fmla="*/ 3876 w 10000"/>
                <a:gd name="connsiteY114" fmla="*/ 7438 h 10000"/>
                <a:gd name="connsiteX115" fmla="*/ 3857 w 10000"/>
                <a:gd name="connsiteY115" fmla="*/ 7250 h 10000"/>
                <a:gd name="connsiteX116" fmla="*/ 3915 w 10000"/>
                <a:gd name="connsiteY116" fmla="*/ 7061 h 10000"/>
                <a:gd name="connsiteX117" fmla="*/ 4128 w 10000"/>
                <a:gd name="connsiteY117" fmla="*/ 6861 h 10000"/>
                <a:gd name="connsiteX118" fmla="*/ 4167 w 10000"/>
                <a:gd name="connsiteY118" fmla="*/ 6650 h 10000"/>
                <a:gd name="connsiteX119" fmla="*/ 4147 w 10000"/>
                <a:gd name="connsiteY119" fmla="*/ 6435 h 10000"/>
                <a:gd name="connsiteX120" fmla="*/ 4147 w 10000"/>
                <a:gd name="connsiteY120" fmla="*/ 6220 h 10000"/>
                <a:gd name="connsiteX121" fmla="*/ 4167 w 10000"/>
                <a:gd name="connsiteY121" fmla="*/ 6143 h 10000"/>
                <a:gd name="connsiteX122" fmla="*/ 4186 w 10000"/>
                <a:gd name="connsiteY122" fmla="*/ 6070 h 10000"/>
                <a:gd name="connsiteX123" fmla="*/ 4186 w 10000"/>
                <a:gd name="connsiteY123" fmla="*/ 5997 h 10000"/>
                <a:gd name="connsiteX124" fmla="*/ 4128 w 10000"/>
                <a:gd name="connsiteY124" fmla="*/ 5928 h 10000"/>
                <a:gd name="connsiteX125" fmla="*/ 4109 w 10000"/>
                <a:gd name="connsiteY125" fmla="*/ 5755 h 10000"/>
                <a:gd name="connsiteX126" fmla="*/ 4147 w 10000"/>
                <a:gd name="connsiteY126" fmla="*/ 5744 h 10000"/>
                <a:gd name="connsiteX127" fmla="*/ 4147 w 10000"/>
                <a:gd name="connsiteY127" fmla="*/ 5567 h 10000"/>
                <a:gd name="connsiteX128" fmla="*/ 4186 w 10000"/>
                <a:gd name="connsiteY128" fmla="*/ 5386 h 10000"/>
                <a:gd name="connsiteX129" fmla="*/ 4205 w 10000"/>
                <a:gd name="connsiteY129" fmla="*/ 5209 h 10000"/>
                <a:gd name="connsiteX130" fmla="*/ 4167 w 10000"/>
                <a:gd name="connsiteY130" fmla="*/ 5018 h 10000"/>
                <a:gd name="connsiteX131" fmla="*/ 4264 w 10000"/>
                <a:gd name="connsiteY131" fmla="*/ 4991 h 10000"/>
                <a:gd name="connsiteX132" fmla="*/ 4205 w 10000"/>
                <a:gd name="connsiteY132" fmla="*/ 4630 h 10000"/>
                <a:gd name="connsiteX133" fmla="*/ 4283 w 10000"/>
                <a:gd name="connsiteY133" fmla="*/ 4545 h 10000"/>
                <a:gd name="connsiteX134" fmla="*/ 4302 w 10000"/>
                <a:gd name="connsiteY134" fmla="*/ 4460 h 10000"/>
                <a:gd name="connsiteX135" fmla="*/ 4322 w 10000"/>
                <a:gd name="connsiteY135" fmla="*/ 4372 h 10000"/>
                <a:gd name="connsiteX136" fmla="*/ 4360 w 10000"/>
                <a:gd name="connsiteY136" fmla="*/ 4284 h 10000"/>
                <a:gd name="connsiteX137" fmla="*/ 4419 w 10000"/>
                <a:gd name="connsiteY137" fmla="*/ 4230 h 10000"/>
                <a:gd name="connsiteX138" fmla="*/ 4399 w 10000"/>
                <a:gd name="connsiteY138" fmla="*/ 4184 h 10000"/>
                <a:gd name="connsiteX139" fmla="*/ 4360 w 10000"/>
                <a:gd name="connsiteY139" fmla="*/ 4130 h 10000"/>
                <a:gd name="connsiteX140" fmla="*/ 4399 w 10000"/>
                <a:gd name="connsiteY140" fmla="*/ 4084 h 10000"/>
                <a:gd name="connsiteX141" fmla="*/ 4477 w 10000"/>
                <a:gd name="connsiteY141" fmla="*/ 4000 h 10000"/>
                <a:gd name="connsiteX142" fmla="*/ 4477 w 10000"/>
                <a:gd name="connsiteY142" fmla="*/ 3919 h 10000"/>
                <a:gd name="connsiteX143" fmla="*/ 4457 w 10000"/>
                <a:gd name="connsiteY143" fmla="*/ 3835 h 10000"/>
                <a:gd name="connsiteX144" fmla="*/ 4438 w 10000"/>
                <a:gd name="connsiteY144" fmla="*/ 3749 h 10000"/>
                <a:gd name="connsiteX145" fmla="*/ 4341 w 10000"/>
                <a:gd name="connsiteY145" fmla="*/ 3745 h 10000"/>
                <a:gd name="connsiteX146" fmla="*/ 4360 w 10000"/>
                <a:gd name="connsiteY146" fmla="*/ 3680 h 10000"/>
                <a:gd name="connsiteX147" fmla="*/ 4438 w 10000"/>
                <a:gd name="connsiteY147" fmla="*/ 3615 h 10000"/>
                <a:gd name="connsiteX148" fmla="*/ 4457 w 10000"/>
                <a:gd name="connsiteY148" fmla="*/ 3550 h 10000"/>
                <a:gd name="connsiteX149" fmla="*/ 4438 w 10000"/>
                <a:gd name="connsiteY149" fmla="*/ 3481 h 10000"/>
                <a:gd name="connsiteX150" fmla="*/ 4399 w 10000"/>
                <a:gd name="connsiteY150" fmla="*/ 3481 h 10000"/>
                <a:gd name="connsiteX151" fmla="*/ 4419 w 10000"/>
                <a:gd name="connsiteY151" fmla="*/ 3415 h 10000"/>
                <a:gd name="connsiteX152" fmla="*/ 4399 w 10000"/>
                <a:gd name="connsiteY152" fmla="*/ 3339 h 10000"/>
                <a:gd name="connsiteX153" fmla="*/ 4399 w 10000"/>
                <a:gd name="connsiteY153" fmla="*/ 3273 h 10000"/>
                <a:gd name="connsiteX154" fmla="*/ 4457 w 10000"/>
                <a:gd name="connsiteY154" fmla="*/ 3204 h 10000"/>
                <a:gd name="connsiteX155" fmla="*/ 4457 w 10000"/>
                <a:gd name="connsiteY155" fmla="*/ 3066 h 10000"/>
                <a:gd name="connsiteX156" fmla="*/ 4457 w 10000"/>
                <a:gd name="connsiteY156" fmla="*/ 2932 h 10000"/>
                <a:gd name="connsiteX157" fmla="*/ 4516 w 10000"/>
                <a:gd name="connsiteY157" fmla="*/ 2797 h 10000"/>
                <a:gd name="connsiteX158" fmla="*/ 4651 w 10000"/>
                <a:gd name="connsiteY158" fmla="*/ 2674 h 10000"/>
                <a:gd name="connsiteX159" fmla="*/ 4593 w 10000"/>
                <a:gd name="connsiteY159" fmla="*/ 2655 h 10000"/>
                <a:gd name="connsiteX160" fmla="*/ 4593 w 10000"/>
                <a:gd name="connsiteY160" fmla="*/ 2539 h 10000"/>
                <a:gd name="connsiteX161" fmla="*/ 4574 w 10000"/>
                <a:gd name="connsiteY161" fmla="*/ 2424 h 10000"/>
                <a:gd name="connsiteX162" fmla="*/ 4554 w 10000"/>
                <a:gd name="connsiteY162" fmla="*/ 2309 h 10000"/>
                <a:gd name="connsiteX163" fmla="*/ 4593 w 10000"/>
                <a:gd name="connsiteY163" fmla="*/ 2206 h 10000"/>
                <a:gd name="connsiteX164" fmla="*/ 4632 w 10000"/>
                <a:gd name="connsiteY164" fmla="*/ 2020 h 10000"/>
                <a:gd name="connsiteX165" fmla="*/ 4729 w 10000"/>
                <a:gd name="connsiteY165" fmla="*/ 1840 h 10000"/>
                <a:gd name="connsiteX166" fmla="*/ 4787 w 10000"/>
                <a:gd name="connsiteY166" fmla="*/ 1656 h 10000"/>
                <a:gd name="connsiteX167" fmla="*/ 4748 w 10000"/>
                <a:gd name="connsiteY167" fmla="*/ 1468 h 10000"/>
                <a:gd name="connsiteX168" fmla="*/ 4767 w 10000"/>
                <a:gd name="connsiteY168" fmla="*/ 1380 h 10000"/>
                <a:gd name="connsiteX169" fmla="*/ 4767 w 10000"/>
                <a:gd name="connsiteY169" fmla="*/ 1284 h 10000"/>
                <a:gd name="connsiteX170" fmla="*/ 4767 w 10000"/>
                <a:gd name="connsiteY170" fmla="*/ 1194 h 10000"/>
                <a:gd name="connsiteX171" fmla="*/ 4748 w 10000"/>
                <a:gd name="connsiteY171" fmla="*/ 1102 h 10000"/>
                <a:gd name="connsiteX172" fmla="*/ 4651 w 10000"/>
                <a:gd name="connsiteY172" fmla="*/ 1129 h 10000"/>
                <a:gd name="connsiteX173" fmla="*/ 4651 w 10000"/>
                <a:gd name="connsiteY173" fmla="*/ 1068 h 10000"/>
                <a:gd name="connsiteX174" fmla="*/ 4632 w 10000"/>
                <a:gd name="connsiteY174" fmla="*/ 1003 h 10000"/>
                <a:gd name="connsiteX175" fmla="*/ 4632 w 10000"/>
                <a:gd name="connsiteY175" fmla="*/ 941 h 10000"/>
                <a:gd name="connsiteX176" fmla="*/ 4651 w 10000"/>
                <a:gd name="connsiteY176" fmla="*/ 880 h 10000"/>
                <a:gd name="connsiteX177" fmla="*/ 4593 w 10000"/>
                <a:gd name="connsiteY177" fmla="*/ 799 h 10000"/>
                <a:gd name="connsiteX178" fmla="*/ 4593 w 10000"/>
                <a:gd name="connsiteY178" fmla="*/ 715 h 10000"/>
                <a:gd name="connsiteX179" fmla="*/ 4574 w 10000"/>
                <a:gd name="connsiteY179" fmla="*/ 630 h 10000"/>
                <a:gd name="connsiteX180" fmla="*/ 4574 w 10000"/>
                <a:gd name="connsiteY180" fmla="*/ 554 h 10000"/>
                <a:gd name="connsiteX181" fmla="*/ 4516 w 10000"/>
                <a:gd name="connsiteY181" fmla="*/ 361 h 10000"/>
                <a:gd name="connsiteX182" fmla="*/ 4457 w 10000"/>
                <a:gd name="connsiteY182" fmla="*/ 342 h 10000"/>
                <a:gd name="connsiteX183" fmla="*/ 4341 w 10000"/>
                <a:gd name="connsiteY183" fmla="*/ 330 h 10000"/>
                <a:gd name="connsiteX184" fmla="*/ 4264 w 10000"/>
                <a:gd name="connsiteY184" fmla="*/ 318 h 10000"/>
                <a:gd name="connsiteX185" fmla="*/ 4147 w 10000"/>
                <a:gd name="connsiteY185" fmla="*/ 315 h 10000"/>
                <a:gd name="connsiteX186" fmla="*/ 4070 w 10000"/>
                <a:gd name="connsiteY186" fmla="*/ 318 h 10000"/>
                <a:gd name="connsiteX187" fmla="*/ 4012 w 10000"/>
                <a:gd name="connsiteY187" fmla="*/ 326 h 10000"/>
                <a:gd name="connsiteX188" fmla="*/ 3934 w 10000"/>
                <a:gd name="connsiteY188" fmla="*/ 326 h 10000"/>
                <a:gd name="connsiteX189" fmla="*/ 3876 w 10000"/>
                <a:gd name="connsiteY189" fmla="*/ 318 h 10000"/>
                <a:gd name="connsiteX190" fmla="*/ 3895 w 10000"/>
                <a:gd name="connsiteY190" fmla="*/ 303 h 10000"/>
                <a:gd name="connsiteX191" fmla="*/ 3934 w 10000"/>
                <a:gd name="connsiteY191" fmla="*/ 295 h 10000"/>
                <a:gd name="connsiteX192" fmla="*/ 3992 w 10000"/>
                <a:gd name="connsiteY192" fmla="*/ 284 h 10000"/>
                <a:gd name="connsiteX193" fmla="*/ 3973 w 10000"/>
                <a:gd name="connsiteY193" fmla="*/ 269 h 10000"/>
                <a:gd name="connsiteX194" fmla="*/ 4147 w 10000"/>
                <a:gd name="connsiteY194" fmla="*/ 253 h 10000"/>
                <a:gd name="connsiteX195" fmla="*/ 4322 w 10000"/>
                <a:gd name="connsiteY195" fmla="*/ 226 h 10000"/>
                <a:gd name="connsiteX196" fmla="*/ 4477 w 10000"/>
                <a:gd name="connsiteY196" fmla="*/ 200 h 10000"/>
                <a:gd name="connsiteX197" fmla="*/ 4612 w 10000"/>
                <a:gd name="connsiteY197" fmla="*/ 161 h 10000"/>
                <a:gd name="connsiteX198" fmla="*/ 4651 w 10000"/>
                <a:gd name="connsiteY198" fmla="*/ 119 h 10000"/>
                <a:gd name="connsiteX199" fmla="*/ 4709 w 10000"/>
                <a:gd name="connsiteY199" fmla="*/ 84 h 10000"/>
                <a:gd name="connsiteX200" fmla="*/ 4709 w 10000"/>
                <a:gd name="connsiteY200" fmla="*/ 42 h 10000"/>
                <a:gd name="connsiteX201" fmla="*/ 4729 w 10000"/>
                <a:gd name="connsiteY201" fmla="*/ 0 h 10000"/>
                <a:gd name="connsiteX202" fmla="*/ 4787 w 10000"/>
                <a:gd name="connsiteY202" fmla="*/ 73 h 10000"/>
                <a:gd name="connsiteX203" fmla="*/ 4864 w 10000"/>
                <a:gd name="connsiteY203" fmla="*/ 153 h 10000"/>
                <a:gd name="connsiteX204" fmla="*/ 4884 w 10000"/>
                <a:gd name="connsiteY204" fmla="*/ 230 h 10000"/>
                <a:gd name="connsiteX205" fmla="*/ 4845 w 10000"/>
                <a:gd name="connsiteY205" fmla="*/ 315 h 10000"/>
                <a:gd name="connsiteX0" fmla="*/ 4845 w 10000"/>
                <a:gd name="connsiteY0" fmla="*/ 315 h 9997"/>
                <a:gd name="connsiteX1" fmla="*/ 4942 w 10000"/>
                <a:gd name="connsiteY1" fmla="*/ 542 h 9997"/>
                <a:gd name="connsiteX2" fmla="*/ 5019 w 10000"/>
                <a:gd name="connsiteY2" fmla="*/ 780 h 9997"/>
                <a:gd name="connsiteX3" fmla="*/ 5058 w 10000"/>
                <a:gd name="connsiteY3" fmla="*/ 1010 h 9997"/>
                <a:gd name="connsiteX4" fmla="*/ 5097 w 10000"/>
                <a:gd name="connsiteY4" fmla="*/ 1240 h 9997"/>
                <a:gd name="connsiteX5" fmla="*/ 5233 w 10000"/>
                <a:gd name="connsiteY5" fmla="*/ 1464 h 9997"/>
                <a:gd name="connsiteX6" fmla="*/ 5310 w 10000"/>
                <a:gd name="connsiteY6" fmla="*/ 1694 h 9997"/>
                <a:gd name="connsiteX7" fmla="*/ 5310 w 10000"/>
                <a:gd name="connsiteY7" fmla="*/ 1921 h 9997"/>
                <a:gd name="connsiteX8" fmla="*/ 5291 w 10000"/>
                <a:gd name="connsiteY8" fmla="*/ 2148 h 9997"/>
                <a:gd name="connsiteX9" fmla="*/ 5329 w 10000"/>
                <a:gd name="connsiteY9" fmla="*/ 2271 h 9997"/>
                <a:gd name="connsiteX10" fmla="*/ 5388 w 10000"/>
                <a:gd name="connsiteY10" fmla="*/ 2405 h 9997"/>
                <a:gd name="connsiteX11" fmla="*/ 5388 w 10000"/>
                <a:gd name="connsiteY11" fmla="*/ 2536 h 9997"/>
                <a:gd name="connsiteX12" fmla="*/ 5368 w 10000"/>
                <a:gd name="connsiteY12" fmla="*/ 2666 h 9997"/>
                <a:gd name="connsiteX13" fmla="*/ 5388 w 10000"/>
                <a:gd name="connsiteY13" fmla="*/ 2681 h 9997"/>
                <a:gd name="connsiteX14" fmla="*/ 5368 w 10000"/>
                <a:gd name="connsiteY14" fmla="*/ 2704 h 9997"/>
                <a:gd name="connsiteX15" fmla="*/ 5310 w 10000"/>
                <a:gd name="connsiteY15" fmla="*/ 2720 h 9997"/>
                <a:gd name="connsiteX16" fmla="*/ 5291 w 10000"/>
                <a:gd name="connsiteY16" fmla="*/ 2739 h 9997"/>
                <a:gd name="connsiteX17" fmla="*/ 5291 w 10000"/>
                <a:gd name="connsiteY17" fmla="*/ 2797 h 9997"/>
                <a:gd name="connsiteX18" fmla="*/ 5291 w 10000"/>
                <a:gd name="connsiteY18" fmla="*/ 2854 h 9997"/>
                <a:gd name="connsiteX19" fmla="*/ 5252 w 10000"/>
                <a:gd name="connsiteY19" fmla="*/ 2916 h 9997"/>
                <a:gd name="connsiteX20" fmla="*/ 5213 w 10000"/>
                <a:gd name="connsiteY20" fmla="*/ 2966 h 9997"/>
                <a:gd name="connsiteX21" fmla="*/ 5213 w 10000"/>
                <a:gd name="connsiteY21" fmla="*/ 3139 h 9997"/>
                <a:gd name="connsiteX22" fmla="*/ 5252 w 10000"/>
                <a:gd name="connsiteY22" fmla="*/ 3319 h 9997"/>
                <a:gd name="connsiteX23" fmla="*/ 5329 w 10000"/>
                <a:gd name="connsiteY23" fmla="*/ 3500 h 9997"/>
                <a:gd name="connsiteX24" fmla="*/ 5349 w 10000"/>
                <a:gd name="connsiteY24" fmla="*/ 3672 h 9997"/>
                <a:gd name="connsiteX25" fmla="*/ 5523 w 10000"/>
                <a:gd name="connsiteY25" fmla="*/ 3819 h 9997"/>
                <a:gd name="connsiteX26" fmla="*/ 5543 w 10000"/>
                <a:gd name="connsiteY26" fmla="*/ 3973 h 9997"/>
                <a:gd name="connsiteX27" fmla="*/ 5523 w 10000"/>
                <a:gd name="connsiteY27" fmla="*/ 4122 h 9997"/>
                <a:gd name="connsiteX28" fmla="*/ 5504 w 10000"/>
                <a:gd name="connsiteY28" fmla="*/ 4276 h 9997"/>
                <a:gd name="connsiteX29" fmla="*/ 5368 w 10000"/>
                <a:gd name="connsiteY29" fmla="*/ 4502 h 9997"/>
                <a:gd name="connsiteX30" fmla="*/ 5388 w 10000"/>
                <a:gd name="connsiteY30" fmla="*/ 4730 h 9997"/>
                <a:gd name="connsiteX31" fmla="*/ 5446 w 10000"/>
                <a:gd name="connsiteY31" fmla="*/ 4956 h 9997"/>
                <a:gd name="connsiteX32" fmla="*/ 5388 w 10000"/>
                <a:gd name="connsiteY32" fmla="*/ 5183 h 9997"/>
                <a:gd name="connsiteX33" fmla="*/ 5465 w 10000"/>
                <a:gd name="connsiteY33" fmla="*/ 5433 h 9997"/>
                <a:gd name="connsiteX34" fmla="*/ 5523 w 10000"/>
                <a:gd name="connsiteY34" fmla="*/ 5675 h 9997"/>
                <a:gd name="connsiteX35" fmla="*/ 5581 w 10000"/>
                <a:gd name="connsiteY35" fmla="*/ 5924 h 9997"/>
                <a:gd name="connsiteX36" fmla="*/ 5581 w 10000"/>
                <a:gd name="connsiteY36" fmla="*/ 6177 h 9997"/>
                <a:gd name="connsiteX37" fmla="*/ 5659 w 10000"/>
                <a:gd name="connsiteY37" fmla="*/ 6501 h 9997"/>
                <a:gd name="connsiteX38" fmla="*/ 5659 w 10000"/>
                <a:gd name="connsiteY38" fmla="*/ 6823 h 9997"/>
                <a:gd name="connsiteX39" fmla="*/ 5678 w 10000"/>
                <a:gd name="connsiteY39" fmla="*/ 7139 h 9997"/>
                <a:gd name="connsiteX40" fmla="*/ 5911 w 10000"/>
                <a:gd name="connsiteY40" fmla="*/ 7450 h 9997"/>
                <a:gd name="connsiteX41" fmla="*/ 5950 w 10000"/>
                <a:gd name="connsiteY41" fmla="*/ 7603 h 9997"/>
                <a:gd name="connsiteX42" fmla="*/ 6027 w 10000"/>
                <a:gd name="connsiteY42" fmla="*/ 7753 h 9997"/>
                <a:gd name="connsiteX43" fmla="*/ 6066 w 10000"/>
                <a:gd name="connsiteY43" fmla="*/ 7910 h 9997"/>
                <a:gd name="connsiteX44" fmla="*/ 5988 w 10000"/>
                <a:gd name="connsiteY44" fmla="*/ 8061 h 9997"/>
                <a:gd name="connsiteX45" fmla="*/ 5891 w 10000"/>
                <a:gd name="connsiteY45" fmla="*/ 8260 h 9997"/>
                <a:gd name="connsiteX46" fmla="*/ 5911 w 10000"/>
                <a:gd name="connsiteY46" fmla="*/ 8464 h 9997"/>
                <a:gd name="connsiteX47" fmla="*/ 6027 w 10000"/>
                <a:gd name="connsiteY47" fmla="*/ 8675 h 9997"/>
                <a:gd name="connsiteX48" fmla="*/ 6124 w 10000"/>
                <a:gd name="connsiteY48" fmla="*/ 8879 h 9997"/>
                <a:gd name="connsiteX49" fmla="*/ 6143 w 10000"/>
                <a:gd name="connsiteY49" fmla="*/ 9032 h 9997"/>
                <a:gd name="connsiteX50" fmla="*/ 6143 w 10000"/>
                <a:gd name="connsiteY50" fmla="*/ 9190 h 9997"/>
                <a:gd name="connsiteX51" fmla="*/ 6202 w 10000"/>
                <a:gd name="connsiteY51" fmla="*/ 9343 h 9997"/>
                <a:gd name="connsiteX52" fmla="*/ 6434 w 10000"/>
                <a:gd name="connsiteY52" fmla="*/ 9474 h 9997"/>
                <a:gd name="connsiteX53" fmla="*/ 6686 w 10000"/>
                <a:gd name="connsiteY53" fmla="*/ 9474 h 9997"/>
                <a:gd name="connsiteX54" fmla="*/ 6957 w 10000"/>
                <a:gd name="connsiteY54" fmla="*/ 9485 h 9997"/>
                <a:gd name="connsiteX55" fmla="*/ 7171 w 10000"/>
                <a:gd name="connsiteY55" fmla="*/ 9497 h 9997"/>
                <a:gd name="connsiteX56" fmla="*/ 7422 w 10000"/>
                <a:gd name="connsiteY56" fmla="*/ 9512 h 9997"/>
                <a:gd name="connsiteX57" fmla="*/ 7655 w 10000"/>
                <a:gd name="connsiteY57" fmla="*/ 9531 h 9997"/>
                <a:gd name="connsiteX58" fmla="*/ 7849 w 10000"/>
                <a:gd name="connsiteY58" fmla="*/ 9558 h 9997"/>
                <a:gd name="connsiteX59" fmla="*/ 8081 w 10000"/>
                <a:gd name="connsiteY59" fmla="*/ 9590 h 9997"/>
                <a:gd name="connsiteX60" fmla="*/ 8275 w 10000"/>
                <a:gd name="connsiteY60" fmla="*/ 9621 h 9997"/>
                <a:gd name="connsiteX61" fmla="*/ 8488 w 10000"/>
                <a:gd name="connsiteY61" fmla="*/ 9632 h 9997"/>
                <a:gd name="connsiteX62" fmla="*/ 8702 w 10000"/>
                <a:gd name="connsiteY62" fmla="*/ 9644 h 9997"/>
                <a:gd name="connsiteX63" fmla="*/ 8915 w 10000"/>
                <a:gd name="connsiteY63" fmla="*/ 9647 h 9997"/>
                <a:gd name="connsiteX64" fmla="*/ 9147 w 10000"/>
                <a:gd name="connsiteY64" fmla="*/ 9655 h 9997"/>
                <a:gd name="connsiteX65" fmla="*/ 9360 w 10000"/>
                <a:gd name="connsiteY65" fmla="*/ 9659 h 9997"/>
                <a:gd name="connsiteX66" fmla="*/ 9574 w 10000"/>
                <a:gd name="connsiteY66" fmla="*/ 9670 h 9997"/>
                <a:gd name="connsiteX67" fmla="*/ 9767 w 10000"/>
                <a:gd name="connsiteY67" fmla="*/ 9690 h 9997"/>
                <a:gd name="connsiteX68" fmla="*/ 9961 w 10000"/>
                <a:gd name="connsiteY68" fmla="*/ 9713 h 9997"/>
                <a:gd name="connsiteX69" fmla="*/ 10000 w 10000"/>
                <a:gd name="connsiteY69" fmla="*/ 9732 h 9997"/>
                <a:gd name="connsiteX70" fmla="*/ 9806 w 10000"/>
                <a:gd name="connsiteY70" fmla="*/ 9724 h 9997"/>
                <a:gd name="connsiteX71" fmla="*/ 9671 w 10000"/>
                <a:gd name="connsiteY71" fmla="*/ 9740 h 9997"/>
                <a:gd name="connsiteX72" fmla="*/ 9419 w 10000"/>
                <a:gd name="connsiteY72" fmla="*/ 9782 h 9997"/>
                <a:gd name="connsiteX73" fmla="*/ 9302 w 10000"/>
                <a:gd name="connsiteY73" fmla="*/ 9782 h 9997"/>
                <a:gd name="connsiteX74" fmla="*/ 9186 w 10000"/>
                <a:gd name="connsiteY74" fmla="*/ 9782 h 9997"/>
                <a:gd name="connsiteX75" fmla="*/ 9070 w 10000"/>
                <a:gd name="connsiteY75" fmla="*/ 9789 h 9997"/>
                <a:gd name="connsiteX76" fmla="*/ 8895 w 10000"/>
                <a:gd name="connsiteY76" fmla="*/ 9805 h 9997"/>
                <a:gd name="connsiteX77" fmla="*/ 8721 w 10000"/>
                <a:gd name="connsiteY77" fmla="*/ 9832 h 9997"/>
                <a:gd name="connsiteX78" fmla="*/ 7422 w 10000"/>
                <a:gd name="connsiteY78" fmla="*/ 9928 h 9997"/>
                <a:gd name="connsiteX79" fmla="*/ 7093 w 10000"/>
                <a:gd name="connsiteY79" fmla="*/ 9997 h 9997"/>
                <a:gd name="connsiteX80" fmla="*/ 4767 w 10000"/>
                <a:gd name="connsiteY80" fmla="*/ 9985 h 9997"/>
                <a:gd name="connsiteX81" fmla="*/ 2849 w 10000"/>
                <a:gd name="connsiteY81" fmla="*/ 9931 h 9997"/>
                <a:gd name="connsiteX82" fmla="*/ 2442 w 10000"/>
                <a:gd name="connsiteY82" fmla="*/ 9889 h 9997"/>
                <a:gd name="connsiteX83" fmla="*/ 2074 w 10000"/>
                <a:gd name="connsiteY83" fmla="*/ 9847 h 9997"/>
                <a:gd name="connsiteX84" fmla="*/ 1647 w 10000"/>
                <a:gd name="connsiteY84" fmla="*/ 9812 h 9997"/>
                <a:gd name="connsiteX85" fmla="*/ 814 w 10000"/>
                <a:gd name="connsiteY85" fmla="*/ 9747 h 9997"/>
                <a:gd name="connsiteX86" fmla="*/ 426 w 10000"/>
                <a:gd name="connsiteY86" fmla="*/ 9717 h 9997"/>
                <a:gd name="connsiteX87" fmla="*/ 0 w 10000"/>
                <a:gd name="connsiteY87" fmla="*/ 9690 h 9997"/>
                <a:gd name="connsiteX88" fmla="*/ 252 w 10000"/>
                <a:gd name="connsiteY88" fmla="*/ 9674 h 9997"/>
                <a:gd name="connsiteX89" fmla="*/ 523 w 10000"/>
                <a:gd name="connsiteY89" fmla="*/ 9655 h 9997"/>
                <a:gd name="connsiteX90" fmla="*/ 775 w 10000"/>
                <a:gd name="connsiteY90" fmla="*/ 9628 h 9997"/>
                <a:gd name="connsiteX91" fmla="*/ 1047 w 10000"/>
                <a:gd name="connsiteY91" fmla="*/ 9605 h 9997"/>
                <a:gd name="connsiteX92" fmla="*/ 1279 w 10000"/>
                <a:gd name="connsiteY92" fmla="*/ 9586 h 9997"/>
                <a:gd name="connsiteX93" fmla="*/ 1550 w 10000"/>
                <a:gd name="connsiteY93" fmla="*/ 9570 h 9997"/>
                <a:gd name="connsiteX94" fmla="*/ 1841 w 10000"/>
                <a:gd name="connsiteY94" fmla="*/ 9558 h 9997"/>
                <a:gd name="connsiteX95" fmla="*/ 2132 w 10000"/>
                <a:gd name="connsiteY95" fmla="*/ 9558 h 9997"/>
                <a:gd name="connsiteX96" fmla="*/ 2345 w 10000"/>
                <a:gd name="connsiteY96" fmla="*/ 9558 h 9997"/>
                <a:gd name="connsiteX97" fmla="*/ 2558 w 10000"/>
                <a:gd name="connsiteY97" fmla="*/ 9558 h 9997"/>
                <a:gd name="connsiteX98" fmla="*/ 2752 w 10000"/>
                <a:gd name="connsiteY98" fmla="*/ 9554 h 9997"/>
                <a:gd name="connsiteX99" fmla="*/ 2965 w 10000"/>
                <a:gd name="connsiteY99" fmla="*/ 9547 h 9997"/>
                <a:gd name="connsiteX100" fmla="*/ 3159 w 10000"/>
                <a:gd name="connsiteY100" fmla="*/ 9543 h 9997"/>
                <a:gd name="connsiteX101" fmla="*/ 3333 w 10000"/>
                <a:gd name="connsiteY101" fmla="*/ 9531 h 9997"/>
                <a:gd name="connsiteX102" fmla="*/ 3527 w 10000"/>
                <a:gd name="connsiteY102" fmla="*/ 9516 h 9997"/>
                <a:gd name="connsiteX103" fmla="*/ 3702 w 10000"/>
                <a:gd name="connsiteY103" fmla="*/ 9497 h 9997"/>
                <a:gd name="connsiteX104" fmla="*/ 3721 w 10000"/>
                <a:gd name="connsiteY104" fmla="*/ 9328 h 9997"/>
                <a:gd name="connsiteX105" fmla="*/ 3779 w 10000"/>
                <a:gd name="connsiteY105" fmla="*/ 9159 h 9997"/>
                <a:gd name="connsiteX106" fmla="*/ 3857 w 10000"/>
                <a:gd name="connsiteY106" fmla="*/ 8990 h 9997"/>
                <a:gd name="connsiteX107" fmla="*/ 3915 w 10000"/>
                <a:gd name="connsiteY107" fmla="*/ 8821 h 9997"/>
                <a:gd name="connsiteX108" fmla="*/ 3895 w 10000"/>
                <a:gd name="connsiteY108" fmla="*/ 8575 h 9997"/>
                <a:gd name="connsiteX109" fmla="*/ 3895 w 10000"/>
                <a:gd name="connsiteY109" fmla="*/ 8329 h 9997"/>
                <a:gd name="connsiteX110" fmla="*/ 3895 w 10000"/>
                <a:gd name="connsiteY110" fmla="*/ 8080 h 9997"/>
                <a:gd name="connsiteX111" fmla="*/ 3915 w 10000"/>
                <a:gd name="connsiteY111" fmla="*/ 7833 h 9997"/>
                <a:gd name="connsiteX112" fmla="*/ 3915 w 10000"/>
                <a:gd name="connsiteY112" fmla="*/ 7638 h 9997"/>
                <a:gd name="connsiteX113" fmla="*/ 3876 w 10000"/>
                <a:gd name="connsiteY113" fmla="*/ 7438 h 9997"/>
                <a:gd name="connsiteX114" fmla="*/ 3857 w 10000"/>
                <a:gd name="connsiteY114" fmla="*/ 7250 h 9997"/>
                <a:gd name="connsiteX115" fmla="*/ 3915 w 10000"/>
                <a:gd name="connsiteY115" fmla="*/ 7061 h 9997"/>
                <a:gd name="connsiteX116" fmla="*/ 4128 w 10000"/>
                <a:gd name="connsiteY116" fmla="*/ 6861 h 9997"/>
                <a:gd name="connsiteX117" fmla="*/ 4167 w 10000"/>
                <a:gd name="connsiteY117" fmla="*/ 6650 h 9997"/>
                <a:gd name="connsiteX118" fmla="*/ 4147 w 10000"/>
                <a:gd name="connsiteY118" fmla="*/ 6435 h 9997"/>
                <a:gd name="connsiteX119" fmla="*/ 4147 w 10000"/>
                <a:gd name="connsiteY119" fmla="*/ 6220 h 9997"/>
                <a:gd name="connsiteX120" fmla="*/ 4167 w 10000"/>
                <a:gd name="connsiteY120" fmla="*/ 6143 h 9997"/>
                <a:gd name="connsiteX121" fmla="*/ 4186 w 10000"/>
                <a:gd name="connsiteY121" fmla="*/ 6070 h 9997"/>
                <a:gd name="connsiteX122" fmla="*/ 4186 w 10000"/>
                <a:gd name="connsiteY122" fmla="*/ 5997 h 9997"/>
                <a:gd name="connsiteX123" fmla="*/ 4128 w 10000"/>
                <a:gd name="connsiteY123" fmla="*/ 5928 h 9997"/>
                <a:gd name="connsiteX124" fmla="*/ 4109 w 10000"/>
                <a:gd name="connsiteY124" fmla="*/ 5755 h 9997"/>
                <a:gd name="connsiteX125" fmla="*/ 4147 w 10000"/>
                <a:gd name="connsiteY125" fmla="*/ 5744 h 9997"/>
                <a:gd name="connsiteX126" fmla="*/ 4147 w 10000"/>
                <a:gd name="connsiteY126" fmla="*/ 5567 h 9997"/>
                <a:gd name="connsiteX127" fmla="*/ 4186 w 10000"/>
                <a:gd name="connsiteY127" fmla="*/ 5386 h 9997"/>
                <a:gd name="connsiteX128" fmla="*/ 4205 w 10000"/>
                <a:gd name="connsiteY128" fmla="*/ 5209 h 9997"/>
                <a:gd name="connsiteX129" fmla="*/ 4167 w 10000"/>
                <a:gd name="connsiteY129" fmla="*/ 5018 h 9997"/>
                <a:gd name="connsiteX130" fmla="*/ 4264 w 10000"/>
                <a:gd name="connsiteY130" fmla="*/ 4991 h 9997"/>
                <a:gd name="connsiteX131" fmla="*/ 4205 w 10000"/>
                <a:gd name="connsiteY131" fmla="*/ 4630 h 9997"/>
                <a:gd name="connsiteX132" fmla="*/ 4283 w 10000"/>
                <a:gd name="connsiteY132" fmla="*/ 4545 h 9997"/>
                <a:gd name="connsiteX133" fmla="*/ 4302 w 10000"/>
                <a:gd name="connsiteY133" fmla="*/ 4460 h 9997"/>
                <a:gd name="connsiteX134" fmla="*/ 4322 w 10000"/>
                <a:gd name="connsiteY134" fmla="*/ 4372 h 9997"/>
                <a:gd name="connsiteX135" fmla="*/ 4360 w 10000"/>
                <a:gd name="connsiteY135" fmla="*/ 4284 h 9997"/>
                <a:gd name="connsiteX136" fmla="*/ 4419 w 10000"/>
                <a:gd name="connsiteY136" fmla="*/ 4230 h 9997"/>
                <a:gd name="connsiteX137" fmla="*/ 4399 w 10000"/>
                <a:gd name="connsiteY137" fmla="*/ 4184 h 9997"/>
                <a:gd name="connsiteX138" fmla="*/ 4360 w 10000"/>
                <a:gd name="connsiteY138" fmla="*/ 4130 h 9997"/>
                <a:gd name="connsiteX139" fmla="*/ 4399 w 10000"/>
                <a:gd name="connsiteY139" fmla="*/ 4084 h 9997"/>
                <a:gd name="connsiteX140" fmla="*/ 4477 w 10000"/>
                <a:gd name="connsiteY140" fmla="*/ 4000 h 9997"/>
                <a:gd name="connsiteX141" fmla="*/ 4477 w 10000"/>
                <a:gd name="connsiteY141" fmla="*/ 3919 h 9997"/>
                <a:gd name="connsiteX142" fmla="*/ 4457 w 10000"/>
                <a:gd name="connsiteY142" fmla="*/ 3835 h 9997"/>
                <a:gd name="connsiteX143" fmla="*/ 4438 w 10000"/>
                <a:gd name="connsiteY143" fmla="*/ 3749 h 9997"/>
                <a:gd name="connsiteX144" fmla="*/ 4341 w 10000"/>
                <a:gd name="connsiteY144" fmla="*/ 3745 h 9997"/>
                <a:gd name="connsiteX145" fmla="*/ 4360 w 10000"/>
                <a:gd name="connsiteY145" fmla="*/ 3680 h 9997"/>
                <a:gd name="connsiteX146" fmla="*/ 4438 w 10000"/>
                <a:gd name="connsiteY146" fmla="*/ 3615 h 9997"/>
                <a:gd name="connsiteX147" fmla="*/ 4457 w 10000"/>
                <a:gd name="connsiteY147" fmla="*/ 3550 h 9997"/>
                <a:gd name="connsiteX148" fmla="*/ 4438 w 10000"/>
                <a:gd name="connsiteY148" fmla="*/ 3481 h 9997"/>
                <a:gd name="connsiteX149" fmla="*/ 4399 w 10000"/>
                <a:gd name="connsiteY149" fmla="*/ 3481 h 9997"/>
                <a:gd name="connsiteX150" fmla="*/ 4419 w 10000"/>
                <a:gd name="connsiteY150" fmla="*/ 3415 h 9997"/>
                <a:gd name="connsiteX151" fmla="*/ 4399 w 10000"/>
                <a:gd name="connsiteY151" fmla="*/ 3339 h 9997"/>
                <a:gd name="connsiteX152" fmla="*/ 4399 w 10000"/>
                <a:gd name="connsiteY152" fmla="*/ 3273 h 9997"/>
                <a:gd name="connsiteX153" fmla="*/ 4457 w 10000"/>
                <a:gd name="connsiteY153" fmla="*/ 3204 h 9997"/>
                <a:gd name="connsiteX154" fmla="*/ 4457 w 10000"/>
                <a:gd name="connsiteY154" fmla="*/ 3066 h 9997"/>
                <a:gd name="connsiteX155" fmla="*/ 4457 w 10000"/>
                <a:gd name="connsiteY155" fmla="*/ 2932 h 9997"/>
                <a:gd name="connsiteX156" fmla="*/ 4516 w 10000"/>
                <a:gd name="connsiteY156" fmla="*/ 2797 h 9997"/>
                <a:gd name="connsiteX157" fmla="*/ 4651 w 10000"/>
                <a:gd name="connsiteY157" fmla="*/ 2674 h 9997"/>
                <a:gd name="connsiteX158" fmla="*/ 4593 w 10000"/>
                <a:gd name="connsiteY158" fmla="*/ 2655 h 9997"/>
                <a:gd name="connsiteX159" fmla="*/ 4593 w 10000"/>
                <a:gd name="connsiteY159" fmla="*/ 2539 h 9997"/>
                <a:gd name="connsiteX160" fmla="*/ 4574 w 10000"/>
                <a:gd name="connsiteY160" fmla="*/ 2424 h 9997"/>
                <a:gd name="connsiteX161" fmla="*/ 4554 w 10000"/>
                <a:gd name="connsiteY161" fmla="*/ 2309 h 9997"/>
                <a:gd name="connsiteX162" fmla="*/ 4593 w 10000"/>
                <a:gd name="connsiteY162" fmla="*/ 2206 h 9997"/>
                <a:gd name="connsiteX163" fmla="*/ 4632 w 10000"/>
                <a:gd name="connsiteY163" fmla="*/ 2020 h 9997"/>
                <a:gd name="connsiteX164" fmla="*/ 4729 w 10000"/>
                <a:gd name="connsiteY164" fmla="*/ 1840 h 9997"/>
                <a:gd name="connsiteX165" fmla="*/ 4787 w 10000"/>
                <a:gd name="connsiteY165" fmla="*/ 1656 h 9997"/>
                <a:gd name="connsiteX166" fmla="*/ 4748 w 10000"/>
                <a:gd name="connsiteY166" fmla="*/ 1468 h 9997"/>
                <a:gd name="connsiteX167" fmla="*/ 4767 w 10000"/>
                <a:gd name="connsiteY167" fmla="*/ 1380 h 9997"/>
                <a:gd name="connsiteX168" fmla="*/ 4767 w 10000"/>
                <a:gd name="connsiteY168" fmla="*/ 1284 h 9997"/>
                <a:gd name="connsiteX169" fmla="*/ 4767 w 10000"/>
                <a:gd name="connsiteY169" fmla="*/ 1194 h 9997"/>
                <a:gd name="connsiteX170" fmla="*/ 4748 w 10000"/>
                <a:gd name="connsiteY170" fmla="*/ 1102 h 9997"/>
                <a:gd name="connsiteX171" fmla="*/ 4651 w 10000"/>
                <a:gd name="connsiteY171" fmla="*/ 1129 h 9997"/>
                <a:gd name="connsiteX172" fmla="*/ 4651 w 10000"/>
                <a:gd name="connsiteY172" fmla="*/ 1068 h 9997"/>
                <a:gd name="connsiteX173" fmla="*/ 4632 w 10000"/>
                <a:gd name="connsiteY173" fmla="*/ 1003 h 9997"/>
                <a:gd name="connsiteX174" fmla="*/ 4632 w 10000"/>
                <a:gd name="connsiteY174" fmla="*/ 941 h 9997"/>
                <a:gd name="connsiteX175" fmla="*/ 4651 w 10000"/>
                <a:gd name="connsiteY175" fmla="*/ 880 h 9997"/>
                <a:gd name="connsiteX176" fmla="*/ 4593 w 10000"/>
                <a:gd name="connsiteY176" fmla="*/ 799 h 9997"/>
                <a:gd name="connsiteX177" fmla="*/ 4593 w 10000"/>
                <a:gd name="connsiteY177" fmla="*/ 715 h 9997"/>
                <a:gd name="connsiteX178" fmla="*/ 4574 w 10000"/>
                <a:gd name="connsiteY178" fmla="*/ 630 h 9997"/>
                <a:gd name="connsiteX179" fmla="*/ 4574 w 10000"/>
                <a:gd name="connsiteY179" fmla="*/ 554 h 9997"/>
                <a:gd name="connsiteX180" fmla="*/ 4516 w 10000"/>
                <a:gd name="connsiteY180" fmla="*/ 361 h 9997"/>
                <a:gd name="connsiteX181" fmla="*/ 4457 w 10000"/>
                <a:gd name="connsiteY181" fmla="*/ 342 h 9997"/>
                <a:gd name="connsiteX182" fmla="*/ 4341 w 10000"/>
                <a:gd name="connsiteY182" fmla="*/ 330 h 9997"/>
                <a:gd name="connsiteX183" fmla="*/ 4264 w 10000"/>
                <a:gd name="connsiteY183" fmla="*/ 318 h 9997"/>
                <a:gd name="connsiteX184" fmla="*/ 4147 w 10000"/>
                <a:gd name="connsiteY184" fmla="*/ 315 h 9997"/>
                <a:gd name="connsiteX185" fmla="*/ 4070 w 10000"/>
                <a:gd name="connsiteY185" fmla="*/ 318 h 9997"/>
                <a:gd name="connsiteX186" fmla="*/ 4012 w 10000"/>
                <a:gd name="connsiteY186" fmla="*/ 326 h 9997"/>
                <a:gd name="connsiteX187" fmla="*/ 3934 w 10000"/>
                <a:gd name="connsiteY187" fmla="*/ 326 h 9997"/>
                <a:gd name="connsiteX188" fmla="*/ 3876 w 10000"/>
                <a:gd name="connsiteY188" fmla="*/ 318 h 9997"/>
                <a:gd name="connsiteX189" fmla="*/ 3895 w 10000"/>
                <a:gd name="connsiteY189" fmla="*/ 303 h 9997"/>
                <a:gd name="connsiteX190" fmla="*/ 3934 w 10000"/>
                <a:gd name="connsiteY190" fmla="*/ 295 h 9997"/>
                <a:gd name="connsiteX191" fmla="*/ 3992 w 10000"/>
                <a:gd name="connsiteY191" fmla="*/ 284 h 9997"/>
                <a:gd name="connsiteX192" fmla="*/ 3973 w 10000"/>
                <a:gd name="connsiteY192" fmla="*/ 269 h 9997"/>
                <a:gd name="connsiteX193" fmla="*/ 4147 w 10000"/>
                <a:gd name="connsiteY193" fmla="*/ 253 h 9997"/>
                <a:gd name="connsiteX194" fmla="*/ 4322 w 10000"/>
                <a:gd name="connsiteY194" fmla="*/ 226 h 9997"/>
                <a:gd name="connsiteX195" fmla="*/ 4477 w 10000"/>
                <a:gd name="connsiteY195" fmla="*/ 200 h 9997"/>
                <a:gd name="connsiteX196" fmla="*/ 4612 w 10000"/>
                <a:gd name="connsiteY196" fmla="*/ 161 h 9997"/>
                <a:gd name="connsiteX197" fmla="*/ 4651 w 10000"/>
                <a:gd name="connsiteY197" fmla="*/ 119 h 9997"/>
                <a:gd name="connsiteX198" fmla="*/ 4709 w 10000"/>
                <a:gd name="connsiteY198" fmla="*/ 84 h 9997"/>
                <a:gd name="connsiteX199" fmla="*/ 4709 w 10000"/>
                <a:gd name="connsiteY199" fmla="*/ 42 h 9997"/>
                <a:gd name="connsiteX200" fmla="*/ 4729 w 10000"/>
                <a:gd name="connsiteY200" fmla="*/ 0 h 9997"/>
                <a:gd name="connsiteX201" fmla="*/ 4787 w 10000"/>
                <a:gd name="connsiteY201" fmla="*/ 73 h 9997"/>
                <a:gd name="connsiteX202" fmla="*/ 4864 w 10000"/>
                <a:gd name="connsiteY202" fmla="*/ 153 h 9997"/>
                <a:gd name="connsiteX203" fmla="*/ 4884 w 10000"/>
                <a:gd name="connsiteY203" fmla="*/ 230 h 9997"/>
                <a:gd name="connsiteX204" fmla="*/ 4845 w 10000"/>
                <a:gd name="connsiteY204" fmla="*/ 315 h 9997"/>
                <a:gd name="connsiteX0" fmla="*/ 4845 w 10000"/>
                <a:gd name="connsiteY0" fmla="*/ 315 h 10000"/>
                <a:gd name="connsiteX1" fmla="*/ 4942 w 10000"/>
                <a:gd name="connsiteY1" fmla="*/ 542 h 10000"/>
                <a:gd name="connsiteX2" fmla="*/ 5019 w 10000"/>
                <a:gd name="connsiteY2" fmla="*/ 780 h 10000"/>
                <a:gd name="connsiteX3" fmla="*/ 5058 w 10000"/>
                <a:gd name="connsiteY3" fmla="*/ 1010 h 10000"/>
                <a:gd name="connsiteX4" fmla="*/ 5097 w 10000"/>
                <a:gd name="connsiteY4" fmla="*/ 1240 h 10000"/>
                <a:gd name="connsiteX5" fmla="*/ 5233 w 10000"/>
                <a:gd name="connsiteY5" fmla="*/ 1464 h 10000"/>
                <a:gd name="connsiteX6" fmla="*/ 5310 w 10000"/>
                <a:gd name="connsiteY6" fmla="*/ 1695 h 10000"/>
                <a:gd name="connsiteX7" fmla="*/ 5310 w 10000"/>
                <a:gd name="connsiteY7" fmla="*/ 1922 h 10000"/>
                <a:gd name="connsiteX8" fmla="*/ 5291 w 10000"/>
                <a:gd name="connsiteY8" fmla="*/ 2149 h 10000"/>
                <a:gd name="connsiteX9" fmla="*/ 5329 w 10000"/>
                <a:gd name="connsiteY9" fmla="*/ 2272 h 10000"/>
                <a:gd name="connsiteX10" fmla="*/ 5388 w 10000"/>
                <a:gd name="connsiteY10" fmla="*/ 2406 h 10000"/>
                <a:gd name="connsiteX11" fmla="*/ 5388 w 10000"/>
                <a:gd name="connsiteY11" fmla="*/ 2537 h 10000"/>
                <a:gd name="connsiteX12" fmla="*/ 5368 w 10000"/>
                <a:gd name="connsiteY12" fmla="*/ 2667 h 10000"/>
                <a:gd name="connsiteX13" fmla="*/ 5388 w 10000"/>
                <a:gd name="connsiteY13" fmla="*/ 2682 h 10000"/>
                <a:gd name="connsiteX14" fmla="*/ 5368 w 10000"/>
                <a:gd name="connsiteY14" fmla="*/ 2705 h 10000"/>
                <a:gd name="connsiteX15" fmla="*/ 5310 w 10000"/>
                <a:gd name="connsiteY15" fmla="*/ 2721 h 10000"/>
                <a:gd name="connsiteX16" fmla="*/ 5291 w 10000"/>
                <a:gd name="connsiteY16" fmla="*/ 2740 h 10000"/>
                <a:gd name="connsiteX17" fmla="*/ 5291 w 10000"/>
                <a:gd name="connsiteY17" fmla="*/ 2798 h 10000"/>
                <a:gd name="connsiteX18" fmla="*/ 5291 w 10000"/>
                <a:gd name="connsiteY18" fmla="*/ 2855 h 10000"/>
                <a:gd name="connsiteX19" fmla="*/ 5252 w 10000"/>
                <a:gd name="connsiteY19" fmla="*/ 2917 h 10000"/>
                <a:gd name="connsiteX20" fmla="*/ 5213 w 10000"/>
                <a:gd name="connsiteY20" fmla="*/ 2967 h 10000"/>
                <a:gd name="connsiteX21" fmla="*/ 5213 w 10000"/>
                <a:gd name="connsiteY21" fmla="*/ 3140 h 10000"/>
                <a:gd name="connsiteX22" fmla="*/ 5252 w 10000"/>
                <a:gd name="connsiteY22" fmla="*/ 3320 h 10000"/>
                <a:gd name="connsiteX23" fmla="*/ 5329 w 10000"/>
                <a:gd name="connsiteY23" fmla="*/ 3501 h 10000"/>
                <a:gd name="connsiteX24" fmla="*/ 5349 w 10000"/>
                <a:gd name="connsiteY24" fmla="*/ 3673 h 10000"/>
                <a:gd name="connsiteX25" fmla="*/ 5523 w 10000"/>
                <a:gd name="connsiteY25" fmla="*/ 3820 h 10000"/>
                <a:gd name="connsiteX26" fmla="*/ 5543 w 10000"/>
                <a:gd name="connsiteY26" fmla="*/ 3974 h 10000"/>
                <a:gd name="connsiteX27" fmla="*/ 5523 w 10000"/>
                <a:gd name="connsiteY27" fmla="*/ 4123 h 10000"/>
                <a:gd name="connsiteX28" fmla="*/ 5504 w 10000"/>
                <a:gd name="connsiteY28" fmla="*/ 4277 h 10000"/>
                <a:gd name="connsiteX29" fmla="*/ 5368 w 10000"/>
                <a:gd name="connsiteY29" fmla="*/ 4503 h 10000"/>
                <a:gd name="connsiteX30" fmla="*/ 5388 w 10000"/>
                <a:gd name="connsiteY30" fmla="*/ 4731 h 10000"/>
                <a:gd name="connsiteX31" fmla="*/ 5446 w 10000"/>
                <a:gd name="connsiteY31" fmla="*/ 4957 h 10000"/>
                <a:gd name="connsiteX32" fmla="*/ 5388 w 10000"/>
                <a:gd name="connsiteY32" fmla="*/ 5185 h 10000"/>
                <a:gd name="connsiteX33" fmla="*/ 5465 w 10000"/>
                <a:gd name="connsiteY33" fmla="*/ 5435 h 10000"/>
                <a:gd name="connsiteX34" fmla="*/ 5523 w 10000"/>
                <a:gd name="connsiteY34" fmla="*/ 5677 h 10000"/>
                <a:gd name="connsiteX35" fmla="*/ 5581 w 10000"/>
                <a:gd name="connsiteY35" fmla="*/ 5926 h 10000"/>
                <a:gd name="connsiteX36" fmla="*/ 5581 w 10000"/>
                <a:gd name="connsiteY36" fmla="*/ 6179 h 10000"/>
                <a:gd name="connsiteX37" fmla="*/ 5659 w 10000"/>
                <a:gd name="connsiteY37" fmla="*/ 6503 h 10000"/>
                <a:gd name="connsiteX38" fmla="*/ 5659 w 10000"/>
                <a:gd name="connsiteY38" fmla="*/ 6825 h 10000"/>
                <a:gd name="connsiteX39" fmla="*/ 5678 w 10000"/>
                <a:gd name="connsiteY39" fmla="*/ 7141 h 10000"/>
                <a:gd name="connsiteX40" fmla="*/ 5911 w 10000"/>
                <a:gd name="connsiteY40" fmla="*/ 7452 h 10000"/>
                <a:gd name="connsiteX41" fmla="*/ 5950 w 10000"/>
                <a:gd name="connsiteY41" fmla="*/ 7605 h 10000"/>
                <a:gd name="connsiteX42" fmla="*/ 6027 w 10000"/>
                <a:gd name="connsiteY42" fmla="*/ 7755 h 10000"/>
                <a:gd name="connsiteX43" fmla="*/ 6066 w 10000"/>
                <a:gd name="connsiteY43" fmla="*/ 7912 h 10000"/>
                <a:gd name="connsiteX44" fmla="*/ 5988 w 10000"/>
                <a:gd name="connsiteY44" fmla="*/ 8063 h 10000"/>
                <a:gd name="connsiteX45" fmla="*/ 5891 w 10000"/>
                <a:gd name="connsiteY45" fmla="*/ 8262 h 10000"/>
                <a:gd name="connsiteX46" fmla="*/ 5911 w 10000"/>
                <a:gd name="connsiteY46" fmla="*/ 8467 h 10000"/>
                <a:gd name="connsiteX47" fmla="*/ 6027 w 10000"/>
                <a:gd name="connsiteY47" fmla="*/ 8678 h 10000"/>
                <a:gd name="connsiteX48" fmla="*/ 6124 w 10000"/>
                <a:gd name="connsiteY48" fmla="*/ 8882 h 10000"/>
                <a:gd name="connsiteX49" fmla="*/ 6143 w 10000"/>
                <a:gd name="connsiteY49" fmla="*/ 9035 h 10000"/>
                <a:gd name="connsiteX50" fmla="*/ 6143 w 10000"/>
                <a:gd name="connsiteY50" fmla="*/ 9193 h 10000"/>
                <a:gd name="connsiteX51" fmla="*/ 6202 w 10000"/>
                <a:gd name="connsiteY51" fmla="*/ 9346 h 10000"/>
                <a:gd name="connsiteX52" fmla="*/ 6434 w 10000"/>
                <a:gd name="connsiteY52" fmla="*/ 9477 h 10000"/>
                <a:gd name="connsiteX53" fmla="*/ 6686 w 10000"/>
                <a:gd name="connsiteY53" fmla="*/ 9477 h 10000"/>
                <a:gd name="connsiteX54" fmla="*/ 6957 w 10000"/>
                <a:gd name="connsiteY54" fmla="*/ 9488 h 10000"/>
                <a:gd name="connsiteX55" fmla="*/ 7171 w 10000"/>
                <a:gd name="connsiteY55" fmla="*/ 9500 h 10000"/>
                <a:gd name="connsiteX56" fmla="*/ 7422 w 10000"/>
                <a:gd name="connsiteY56" fmla="*/ 9515 h 10000"/>
                <a:gd name="connsiteX57" fmla="*/ 7655 w 10000"/>
                <a:gd name="connsiteY57" fmla="*/ 9534 h 10000"/>
                <a:gd name="connsiteX58" fmla="*/ 7849 w 10000"/>
                <a:gd name="connsiteY58" fmla="*/ 9561 h 10000"/>
                <a:gd name="connsiteX59" fmla="*/ 8081 w 10000"/>
                <a:gd name="connsiteY59" fmla="*/ 9593 h 10000"/>
                <a:gd name="connsiteX60" fmla="*/ 8275 w 10000"/>
                <a:gd name="connsiteY60" fmla="*/ 9624 h 10000"/>
                <a:gd name="connsiteX61" fmla="*/ 8488 w 10000"/>
                <a:gd name="connsiteY61" fmla="*/ 9635 h 10000"/>
                <a:gd name="connsiteX62" fmla="*/ 8702 w 10000"/>
                <a:gd name="connsiteY62" fmla="*/ 9647 h 10000"/>
                <a:gd name="connsiteX63" fmla="*/ 8915 w 10000"/>
                <a:gd name="connsiteY63" fmla="*/ 9650 h 10000"/>
                <a:gd name="connsiteX64" fmla="*/ 9147 w 10000"/>
                <a:gd name="connsiteY64" fmla="*/ 9658 h 10000"/>
                <a:gd name="connsiteX65" fmla="*/ 9360 w 10000"/>
                <a:gd name="connsiteY65" fmla="*/ 9662 h 10000"/>
                <a:gd name="connsiteX66" fmla="*/ 9574 w 10000"/>
                <a:gd name="connsiteY66" fmla="*/ 9673 h 10000"/>
                <a:gd name="connsiteX67" fmla="*/ 9767 w 10000"/>
                <a:gd name="connsiteY67" fmla="*/ 9693 h 10000"/>
                <a:gd name="connsiteX68" fmla="*/ 9961 w 10000"/>
                <a:gd name="connsiteY68" fmla="*/ 9716 h 10000"/>
                <a:gd name="connsiteX69" fmla="*/ 10000 w 10000"/>
                <a:gd name="connsiteY69" fmla="*/ 9735 h 10000"/>
                <a:gd name="connsiteX70" fmla="*/ 9806 w 10000"/>
                <a:gd name="connsiteY70" fmla="*/ 9727 h 10000"/>
                <a:gd name="connsiteX71" fmla="*/ 9671 w 10000"/>
                <a:gd name="connsiteY71" fmla="*/ 9743 h 10000"/>
                <a:gd name="connsiteX72" fmla="*/ 9419 w 10000"/>
                <a:gd name="connsiteY72" fmla="*/ 9785 h 10000"/>
                <a:gd name="connsiteX73" fmla="*/ 9302 w 10000"/>
                <a:gd name="connsiteY73" fmla="*/ 9785 h 10000"/>
                <a:gd name="connsiteX74" fmla="*/ 9186 w 10000"/>
                <a:gd name="connsiteY74" fmla="*/ 9785 h 10000"/>
                <a:gd name="connsiteX75" fmla="*/ 9070 w 10000"/>
                <a:gd name="connsiteY75" fmla="*/ 9792 h 10000"/>
                <a:gd name="connsiteX76" fmla="*/ 8895 w 10000"/>
                <a:gd name="connsiteY76" fmla="*/ 9808 h 10000"/>
                <a:gd name="connsiteX77" fmla="*/ 8721 w 10000"/>
                <a:gd name="connsiteY77" fmla="*/ 9835 h 10000"/>
                <a:gd name="connsiteX78" fmla="*/ 7422 w 10000"/>
                <a:gd name="connsiteY78" fmla="*/ 9931 h 10000"/>
                <a:gd name="connsiteX79" fmla="*/ 7093 w 10000"/>
                <a:gd name="connsiteY79" fmla="*/ 10000 h 10000"/>
                <a:gd name="connsiteX80" fmla="*/ 2849 w 10000"/>
                <a:gd name="connsiteY80" fmla="*/ 9934 h 10000"/>
                <a:gd name="connsiteX81" fmla="*/ 2442 w 10000"/>
                <a:gd name="connsiteY81" fmla="*/ 9892 h 10000"/>
                <a:gd name="connsiteX82" fmla="*/ 2074 w 10000"/>
                <a:gd name="connsiteY82" fmla="*/ 9850 h 10000"/>
                <a:gd name="connsiteX83" fmla="*/ 1647 w 10000"/>
                <a:gd name="connsiteY83" fmla="*/ 9815 h 10000"/>
                <a:gd name="connsiteX84" fmla="*/ 814 w 10000"/>
                <a:gd name="connsiteY84" fmla="*/ 9750 h 10000"/>
                <a:gd name="connsiteX85" fmla="*/ 426 w 10000"/>
                <a:gd name="connsiteY85" fmla="*/ 9720 h 10000"/>
                <a:gd name="connsiteX86" fmla="*/ 0 w 10000"/>
                <a:gd name="connsiteY86" fmla="*/ 9693 h 10000"/>
                <a:gd name="connsiteX87" fmla="*/ 252 w 10000"/>
                <a:gd name="connsiteY87" fmla="*/ 9677 h 10000"/>
                <a:gd name="connsiteX88" fmla="*/ 523 w 10000"/>
                <a:gd name="connsiteY88" fmla="*/ 9658 h 10000"/>
                <a:gd name="connsiteX89" fmla="*/ 775 w 10000"/>
                <a:gd name="connsiteY89" fmla="*/ 9631 h 10000"/>
                <a:gd name="connsiteX90" fmla="*/ 1047 w 10000"/>
                <a:gd name="connsiteY90" fmla="*/ 9608 h 10000"/>
                <a:gd name="connsiteX91" fmla="*/ 1279 w 10000"/>
                <a:gd name="connsiteY91" fmla="*/ 9589 h 10000"/>
                <a:gd name="connsiteX92" fmla="*/ 1550 w 10000"/>
                <a:gd name="connsiteY92" fmla="*/ 9573 h 10000"/>
                <a:gd name="connsiteX93" fmla="*/ 1841 w 10000"/>
                <a:gd name="connsiteY93" fmla="*/ 9561 h 10000"/>
                <a:gd name="connsiteX94" fmla="*/ 2132 w 10000"/>
                <a:gd name="connsiteY94" fmla="*/ 9561 h 10000"/>
                <a:gd name="connsiteX95" fmla="*/ 2345 w 10000"/>
                <a:gd name="connsiteY95" fmla="*/ 9561 h 10000"/>
                <a:gd name="connsiteX96" fmla="*/ 2558 w 10000"/>
                <a:gd name="connsiteY96" fmla="*/ 9561 h 10000"/>
                <a:gd name="connsiteX97" fmla="*/ 2752 w 10000"/>
                <a:gd name="connsiteY97" fmla="*/ 9557 h 10000"/>
                <a:gd name="connsiteX98" fmla="*/ 2965 w 10000"/>
                <a:gd name="connsiteY98" fmla="*/ 9550 h 10000"/>
                <a:gd name="connsiteX99" fmla="*/ 3159 w 10000"/>
                <a:gd name="connsiteY99" fmla="*/ 9546 h 10000"/>
                <a:gd name="connsiteX100" fmla="*/ 3333 w 10000"/>
                <a:gd name="connsiteY100" fmla="*/ 9534 h 10000"/>
                <a:gd name="connsiteX101" fmla="*/ 3527 w 10000"/>
                <a:gd name="connsiteY101" fmla="*/ 9519 h 10000"/>
                <a:gd name="connsiteX102" fmla="*/ 3702 w 10000"/>
                <a:gd name="connsiteY102" fmla="*/ 9500 h 10000"/>
                <a:gd name="connsiteX103" fmla="*/ 3721 w 10000"/>
                <a:gd name="connsiteY103" fmla="*/ 9331 h 10000"/>
                <a:gd name="connsiteX104" fmla="*/ 3779 w 10000"/>
                <a:gd name="connsiteY104" fmla="*/ 9162 h 10000"/>
                <a:gd name="connsiteX105" fmla="*/ 3857 w 10000"/>
                <a:gd name="connsiteY105" fmla="*/ 8993 h 10000"/>
                <a:gd name="connsiteX106" fmla="*/ 3915 w 10000"/>
                <a:gd name="connsiteY106" fmla="*/ 8824 h 10000"/>
                <a:gd name="connsiteX107" fmla="*/ 3895 w 10000"/>
                <a:gd name="connsiteY107" fmla="*/ 8578 h 10000"/>
                <a:gd name="connsiteX108" fmla="*/ 3895 w 10000"/>
                <a:gd name="connsiteY108" fmla="*/ 8331 h 10000"/>
                <a:gd name="connsiteX109" fmla="*/ 3895 w 10000"/>
                <a:gd name="connsiteY109" fmla="*/ 8082 h 10000"/>
                <a:gd name="connsiteX110" fmla="*/ 3915 w 10000"/>
                <a:gd name="connsiteY110" fmla="*/ 7835 h 10000"/>
                <a:gd name="connsiteX111" fmla="*/ 3915 w 10000"/>
                <a:gd name="connsiteY111" fmla="*/ 7640 h 10000"/>
                <a:gd name="connsiteX112" fmla="*/ 3876 w 10000"/>
                <a:gd name="connsiteY112" fmla="*/ 7440 h 10000"/>
                <a:gd name="connsiteX113" fmla="*/ 3857 w 10000"/>
                <a:gd name="connsiteY113" fmla="*/ 7252 h 10000"/>
                <a:gd name="connsiteX114" fmla="*/ 3915 w 10000"/>
                <a:gd name="connsiteY114" fmla="*/ 7063 h 10000"/>
                <a:gd name="connsiteX115" fmla="*/ 4128 w 10000"/>
                <a:gd name="connsiteY115" fmla="*/ 6863 h 10000"/>
                <a:gd name="connsiteX116" fmla="*/ 4167 w 10000"/>
                <a:gd name="connsiteY116" fmla="*/ 6652 h 10000"/>
                <a:gd name="connsiteX117" fmla="*/ 4147 w 10000"/>
                <a:gd name="connsiteY117" fmla="*/ 6437 h 10000"/>
                <a:gd name="connsiteX118" fmla="*/ 4147 w 10000"/>
                <a:gd name="connsiteY118" fmla="*/ 6222 h 10000"/>
                <a:gd name="connsiteX119" fmla="*/ 4167 w 10000"/>
                <a:gd name="connsiteY119" fmla="*/ 6145 h 10000"/>
                <a:gd name="connsiteX120" fmla="*/ 4186 w 10000"/>
                <a:gd name="connsiteY120" fmla="*/ 6072 h 10000"/>
                <a:gd name="connsiteX121" fmla="*/ 4186 w 10000"/>
                <a:gd name="connsiteY121" fmla="*/ 5999 h 10000"/>
                <a:gd name="connsiteX122" fmla="*/ 4128 w 10000"/>
                <a:gd name="connsiteY122" fmla="*/ 5930 h 10000"/>
                <a:gd name="connsiteX123" fmla="*/ 4109 w 10000"/>
                <a:gd name="connsiteY123" fmla="*/ 5757 h 10000"/>
                <a:gd name="connsiteX124" fmla="*/ 4147 w 10000"/>
                <a:gd name="connsiteY124" fmla="*/ 5746 h 10000"/>
                <a:gd name="connsiteX125" fmla="*/ 4147 w 10000"/>
                <a:gd name="connsiteY125" fmla="*/ 5569 h 10000"/>
                <a:gd name="connsiteX126" fmla="*/ 4186 w 10000"/>
                <a:gd name="connsiteY126" fmla="*/ 5388 h 10000"/>
                <a:gd name="connsiteX127" fmla="*/ 4205 w 10000"/>
                <a:gd name="connsiteY127" fmla="*/ 5211 h 10000"/>
                <a:gd name="connsiteX128" fmla="*/ 4167 w 10000"/>
                <a:gd name="connsiteY128" fmla="*/ 5020 h 10000"/>
                <a:gd name="connsiteX129" fmla="*/ 4264 w 10000"/>
                <a:gd name="connsiteY129" fmla="*/ 4992 h 10000"/>
                <a:gd name="connsiteX130" fmla="*/ 4205 w 10000"/>
                <a:gd name="connsiteY130" fmla="*/ 4631 h 10000"/>
                <a:gd name="connsiteX131" fmla="*/ 4283 w 10000"/>
                <a:gd name="connsiteY131" fmla="*/ 4546 h 10000"/>
                <a:gd name="connsiteX132" fmla="*/ 4302 w 10000"/>
                <a:gd name="connsiteY132" fmla="*/ 4461 h 10000"/>
                <a:gd name="connsiteX133" fmla="*/ 4322 w 10000"/>
                <a:gd name="connsiteY133" fmla="*/ 4373 h 10000"/>
                <a:gd name="connsiteX134" fmla="*/ 4360 w 10000"/>
                <a:gd name="connsiteY134" fmla="*/ 4285 h 10000"/>
                <a:gd name="connsiteX135" fmla="*/ 4419 w 10000"/>
                <a:gd name="connsiteY135" fmla="*/ 4231 h 10000"/>
                <a:gd name="connsiteX136" fmla="*/ 4399 w 10000"/>
                <a:gd name="connsiteY136" fmla="*/ 4185 h 10000"/>
                <a:gd name="connsiteX137" fmla="*/ 4360 w 10000"/>
                <a:gd name="connsiteY137" fmla="*/ 4131 h 10000"/>
                <a:gd name="connsiteX138" fmla="*/ 4399 w 10000"/>
                <a:gd name="connsiteY138" fmla="*/ 4085 h 10000"/>
                <a:gd name="connsiteX139" fmla="*/ 4477 w 10000"/>
                <a:gd name="connsiteY139" fmla="*/ 4001 h 10000"/>
                <a:gd name="connsiteX140" fmla="*/ 4477 w 10000"/>
                <a:gd name="connsiteY140" fmla="*/ 3920 h 10000"/>
                <a:gd name="connsiteX141" fmla="*/ 4457 w 10000"/>
                <a:gd name="connsiteY141" fmla="*/ 3836 h 10000"/>
                <a:gd name="connsiteX142" fmla="*/ 4438 w 10000"/>
                <a:gd name="connsiteY142" fmla="*/ 3750 h 10000"/>
                <a:gd name="connsiteX143" fmla="*/ 4341 w 10000"/>
                <a:gd name="connsiteY143" fmla="*/ 3746 h 10000"/>
                <a:gd name="connsiteX144" fmla="*/ 4360 w 10000"/>
                <a:gd name="connsiteY144" fmla="*/ 3681 h 10000"/>
                <a:gd name="connsiteX145" fmla="*/ 4438 w 10000"/>
                <a:gd name="connsiteY145" fmla="*/ 3616 h 10000"/>
                <a:gd name="connsiteX146" fmla="*/ 4457 w 10000"/>
                <a:gd name="connsiteY146" fmla="*/ 3551 h 10000"/>
                <a:gd name="connsiteX147" fmla="*/ 4438 w 10000"/>
                <a:gd name="connsiteY147" fmla="*/ 3482 h 10000"/>
                <a:gd name="connsiteX148" fmla="*/ 4399 w 10000"/>
                <a:gd name="connsiteY148" fmla="*/ 3482 h 10000"/>
                <a:gd name="connsiteX149" fmla="*/ 4419 w 10000"/>
                <a:gd name="connsiteY149" fmla="*/ 3416 h 10000"/>
                <a:gd name="connsiteX150" fmla="*/ 4399 w 10000"/>
                <a:gd name="connsiteY150" fmla="*/ 3340 h 10000"/>
                <a:gd name="connsiteX151" fmla="*/ 4399 w 10000"/>
                <a:gd name="connsiteY151" fmla="*/ 3274 h 10000"/>
                <a:gd name="connsiteX152" fmla="*/ 4457 w 10000"/>
                <a:gd name="connsiteY152" fmla="*/ 3205 h 10000"/>
                <a:gd name="connsiteX153" fmla="*/ 4457 w 10000"/>
                <a:gd name="connsiteY153" fmla="*/ 3067 h 10000"/>
                <a:gd name="connsiteX154" fmla="*/ 4457 w 10000"/>
                <a:gd name="connsiteY154" fmla="*/ 2933 h 10000"/>
                <a:gd name="connsiteX155" fmla="*/ 4516 w 10000"/>
                <a:gd name="connsiteY155" fmla="*/ 2798 h 10000"/>
                <a:gd name="connsiteX156" fmla="*/ 4651 w 10000"/>
                <a:gd name="connsiteY156" fmla="*/ 2675 h 10000"/>
                <a:gd name="connsiteX157" fmla="*/ 4593 w 10000"/>
                <a:gd name="connsiteY157" fmla="*/ 2656 h 10000"/>
                <a:gd name="connsiteX158" fmla="*/ 4593 w 10000"/>
                <a:gd name="connsiteY158" fmla="*/ 2540 h 10000"/>
                <a:gd name="connsiteX159" fmla="*/ 4574 w 10000"/>
                <a:gd name="connsiteY159" fmla="*/ 2425 h 10000"/>
                <a:gd name="connsiteX160" fmla="*/ 4554 w 10000"/>
                <a:gd name="connsiteY160" fmla="*/ 2310 h 10000"/>
                <a:gd name="connsiteX161" fmla="*/ 4593 w 10000"/>
                <a:gd name="connsiteY161" fmla="*/ 2207 h 10000"/>
                <a:gd name="connsiteX162" fmla="*/ 4632 w 10000"/>
                <a:gd name="connsiteY162" fmla="*/ 2021 h 10000"/>
                <a:gd name="connsiteX163" fmla="*/ 4729 w 10000"/>
                <a:gd name="connsiteY163" fmla="*/ 1841 h 10000"/>
                <a:gd name="connsiteX164" fmla="*/ 4787 w 10000"/>
                <a:gd name="connsiteY164" fmla="*/ 1656 h 10000"/>
                <a:gd name="connsiteX165" fmla="*/ 4748 w 10000"/>
                <a:gd name="connsiteY165" fmla="*/ 1468 h 10000"/>
                <a:gd name="connsiteX166" fmla="*/ 4767 w 10000"/>
                <a:gd name="connsiteY166" fmla="*/ 1380 h 10000"/>
                <a:gd name="connsiteX167" fmla="*/ 4767 w 10000"/>
                <a:gd name="connsiteY167" fmla="*/ 1284 h 10000"/>
                <a:gd name="connsiteX168" fmla="*/ 4767 w 10000"/>
                <a:gd name="connsiteY168" fmla="*/ 1194 h 10000"/>
                <a:gd name="connsiteX169" fmla="*/ 4748 w 10000"/>
                <a:gd name="connsiteY169" fmla="*/ 1102 h 10000"/>
                <a:gd name="connsiteX170" fmla="*/ 4651 w 10000"/>
                <a:gd name="connsiteY170" fmla="*/ 1129 h 10000"/>
                <a:gd name="connsiteX171" fmla="*/ 4651 w 10000"/>
                <a:gd name="connsiteY171" fmla="*/ 1068 h 10000"/>
                <a:gd name="connsiteX172" fmla="*/ 4632 w 10000"/>
                <a:gd name="connsiteY172" fmla="*/ 1003 h 10000"/>
                <a:gd name="connsiteX173" fmla="*/ 4632 w 10000"/>
                <a:gd name="connsiteY173" fmla="*/ 941 h 10000"/>
                <a:gd name="connsiteX174" fmla="*/ 4651 w 10000"/>
                <a:gd name="connsiteY174" fmla="*/ 880 h 10000"/>
                <a:gd name="connsiteX175" fmla="*/ 4593 w 10000"/>
                <a:gd name="connsiteY175" fmla="*/ 799 h 10000"/>
                <a:gd name="connsiteX176" fmla="*/ 4593 w 10000"/>
                <a:gd name="connsiteY176" fmla="*/ 715 h 10000"/>
                <a:gd name="connsiteX177" fmla="*/ 4574 w 10000"/>
                <a:gd name="connsiteY177" fmla="*/ 630 h 10000"/>
                <a:gd name="connsiteX178" fmla="*/ 4574 w 10000"/>
                <a:gd name="connsiteY178" fmla="*/ 554 h 10000"/>
                <a:gd name="connsiteX179" fmla="*/ 4516 w 10000"/>
                <a:gd name="connsiteY179" fmla="*/ 361 h 10000"/>
                <a:gd name="connsiteX180" fmla="*/ 4457 w 10000"/>
                <a:gd name="connsiteY180" fmla="*/ 342 h 10000"/>
                <a:gd name="connsiteX181" fmla="*/ 4341 w 10000"/>
                <a:gd name="connsiteY181" fmla="*/ 330 h 10000"/>
                <a:gd name="connsiteX182" fmla="*/ 4264 w 10000"/>
                <a:gd name="connsiteY182" fmla="*/ 318 h 10000"/>
                <a:gd name="connsiteX183" fmla="*/ 4147 w 10000"/>
                <a:gd name="connsiteY183" fmla="*/ 315 h 10000"/>
                <a:gd name="connsiteX184" fmla="*/ 4070 w 10000"/>
                <a:gd name="connsiteY184" fmla="*/ 318 h 10000"/>
                <a:gd name="connsiteX185" fmla="*/ 4012 w 10000"/>
                <a:gd name="connsiteY185" fmla="*/ 326 h 10000"/>
                <a:gd name="connsiteX186" fmla="*/ 3934 w 10000"/>
                <a:gd name="connsiteY186" fmla="*/ 326 h 10000"/>
                <a:gd name="connsiteX187" fmla="*/ 3876 w 10000"/>
                <a:gd name="connsiteY187" fmla="*/ 318 h 10000"/>
                <a:gd name="connsiteX188" fmla="*/ 3895 w 10000"/>
                <a:gd name="connsiteY188" fmla="*/ 303 h 10000"/>
                <a:gd name="connsiteX189" fmla="*/ 3934 w 10000"/>
                <a:gd name="connsiteY189" fmla="*/ 295 h 10000"/>
                <a:gd name="connsiteX190" fmla="*/ 3992 w 10000"/>
                <a:gd name="connsiteY190" fmla="*/ 284 h 10000"/>
                <a:gd name="connsiteX191" fmla="*/ 3973 w 10000"/>
                <a:gd name="connsiteY191" fmla="*/ 269 h 10000"/>
                <a:gd name="connsiteX192" fmla="*/ 4147 w 10000"/>
                <a:gd name="connsiteY192" fmla="*/ 253 h 10000"/>
                <a:gd name="connsiteX193" fmla="*/ 4322 w 10000"/>
                <a:gd name="connsiteY193" fmla="*/ 226 h 10000"/>
                <a:gd name="connsiteX194" fmla="*/ 4477 w 10000"/>
                <a:gd name="connsiteY194" fmla="*/ 200 h 10000"/>
                <a:gd name="connsiteX195" fmla="*/ 4612 w 10000"/>
                <a:gd name="connsiteY195" fmla="*/ 161 h 10000"/>
                <a:gd name="connsiteX196" fmla="*/ 4651 w 10000"/>
                <a:gd name="connsiteY196" fmla="*/ 119 h 10000"/>
                <a:gd name="connsiteX197" fmla="*/ 4709 w 10000"/>
                <a:gd name="connsiteY197" fmla="*/ 84 h 10000"/>
                <a:gd name="connsiteX198" fmla="*/ 4709 w 10000"/>
                <a:gd name="connsiteY198" fmla="*/ 42 h 10000"/>
                <a:gd name="connsiteX199" fmla="*/ 4729 w 10000"/>
                <a:gd name="connsiteY199" fmla="*/ 0 h 10000"/>
                <a:gd name="connsiteX200" fmla="*/ 4787 w 10000"/>
                <a:gd name="connsiteY200" fmla="*/ 73 h 10000"/>
                <a:gd name="connsiteX201" fmla="*/ 4864 w 10000"/>
                <a:gd name="connsiteY201" fmla="*/ 153 h 10000"/>
                <a:gd name="connsiteX202" fmla="*/ 4884 w 10000"/>
                <a:gd name="connsiteY202" fmla="*/ 230 h 10000"/>
                <a:gd name="connsiteX203" fmla="*/ 4845 w 10000"/>
                <a:gd name="connsiteY203" fmla="*/ 315 h 10000"/>
                <a:gd name="connsiteX0" fmla="*/ 4845 w 10000"/>
                <a:gd name="connsiteY0" fmla="*/ 315 h 9934"/>
                <a:gd name="connsiteX1" fmla="*/ 4942 w 10000"/>
                <a:gd name="connsiteY1" fmla="*/ 542 h 9934"/>
                <a:gd name="connsiteX2" fmla="*/ 5019 w 10000"/>
                <a:gd name="connsiteY2" fmla="*/ 780 h 9934"/>
                <a:gd name="connsiteX3" fmla="*/ 5058 w 10000"/>
                <a:gd name="connsiteY3" fmla="*/ 1010 h 9934"/>
                <a:gd name="connsiteX4" fmla="*/ 5097 w 10000"/>
                <a:gd name="connsiteY4" fmla="*/ 1240 h 9934"/>
                <a:gd name="connsiteX5" fmla="*/ 5233 w 10000"/>
                <a:gd name="connsiteY5" fmla="*/ 1464 h 9934"/>
                <a:gd name="connsiteX6" fmla="*/ 5310 w 10000"/>
                <a:gd name="connsiteY6" fmla="*/ 1695 h 9934"/>
                <a:gd name="connsiteX7" fmla="*/ 5310 w 10000"/>
                <a:gd name="connsiteY7" fmla="*/ 1922 h 9934"/>
                <a:gd name="connsiteX8" fmla="*/ 5291 w 10000"/>
                <a:gd name="connsiteY8" fmla="*/ 2149 h 9934"/>
                <a:gd name="connsiteX9" fmla="*/ 5329 w 10000"/>
                <a:gd name="connsiteY9" fmla="*/ 2272 h 9934"/>
                <a:gd name="connsiteX10" fmla="*/ 5388 w 10000"/>
                <a:gd name="connsiteY10" fmla="*/ 2406 h 9934"/>
                <a:gd name="connsiteX11" fmla="*/ 5388 w 10000"/>
                <a:gd name="connsiteY11" fmla="*/ 2537 h 9934"/>
                <a:gd name="connsiteX12" fmla="*/ 5368 w 10000"/>
                <a:gd name="connsiteY12" fmla="*/ 2667 h 9934"/>
                <a:gd name="connsiteX13" fmla="*/ 5388 w 10000"/>
                <a:gd name="connsiteY13" fmla="*/ 2682 h 9934"/>
                <a:gd name="connsiteX14" fmla="*/ 5368 w 10000"/>
                <a:gd name="connsiteY14" fmla="*/ 2705 h 9934"/>
                <a:gd name="connsiteX15" fmla="*/ 5310 w 10000"/>
                <a:gd name="connsiteY15" fmla="*/ 2721 h 9934"/>
                <a:gd name="connsiteX16" fmla="*/ 5291 w 10000"/>
                <a:gd name="connsiteY16" fmla="*/ 2740 h 9934"/>
                <a:gd name="connsiteX17" fmla="*/ 5291 w 10000"/>
                <a:gd name="connsiteY17" fmla="*/ 2798 h 9934"/>
                <a:gd name="connsiteX18" fmla="*/ 5291 w 10000"/>
                <a:gd name="connsiteY18" fmla="*/ 2855 h 9934"/>
                <a:gd name="connsiteX19" fmla="*/ 5252 w 10000"/>
                <a:gd name="connsiteY19" fmla="*/ 2917 h 9934"/>
                <a:gd name="connsiteX20" fmla="*/ 5213 w 10000"/>
                <a:gd name="connsiteY20" fmla="*/ 2967 h 9934"/>
                <a:gd name="connsiteX21" fmla="*/ 5213 w 10000"/>
                <a:gd name="connsiteY21" fmla="*/ 3140 h 9934"/>
                <a:gd name="connsiteX22" fmla="*/ 5252 w 10000"/>
                <a:gd name="connsiteY22" fmla="*/ 3320 h 9934"/>
                <a:gd name="connsiteX23" fmla="*/ 5329 w 10000"/>
                <a:gd name="connsiteY23" fmla="*/ 3501 h 9934"/>
                <a:gd name="connsiteX24" fmla="*/ 5349 w 10000"/>
                <a:gd name="connsiteY24" fmla="*/ 3673 h 9934"/>
                <a:gd name="connsiteX25" fmla="*/ 5523 w 10000"/>
                <a:gd name="connsiteY25" fmla="*/ 3820 h 9934"/>
                <a:gd name="connsiteX26" fmla="*/ 5543 w 10000"/>
                <a:gd name="connsiteY26" fmla="*/ 3974 h 9934"/>
                <a:gd name="connsiteX27" fmla="*/ 5523 w 10000"/>
                <a:gd name="connsiteY27" fmla="*/ 4123 h 9934"/>
                <a:gd name="connsiteX28" fmla="*/ 5504 w 10000"/>
                <a:gd name="connsiteY28" fmla="*/ 4277 h 9934"/>
                <a:gd name="connsiteX29" fmla="*/ 5368 w 10000"/>
                <a:gd name="connsiteY29" fmla="*/ 4503 h 9934"/>
                <a:gd name="connsiteX30" fmla="*/ 5388 w 10000"/>
                <a:gd name="connsiteY30" fmla="*/ 4731 h 9934"/>
                <a:gd name="connsiteX31" fmla="*/ 5446 w 10000"/>
                <a:gd name="connsiteY31" fmla="*/ 4957 h 9934"/>
                <a:gd name="connsiteX32" fmla="*/ 5388 w 10000"/>
                <a:gd name="connsiteY32" fmla="*/ 5185 h 9934"/>
                <a:gd name="connsiteX33" fmla="*/ 5465 w 10000"/>
                <a:gd name="connsiteY33" fmla="*/ 5435 h 9934"/>
                <a:gd name="connsiteX34" fmla="*/ 5523 w 10000"/>
                <a:gd name="connsiteY34" fmla="*/ 5677 h 9934"/>
                <a:gd name="connsiteX35" fmla="*/ 5581 w 10000"/>
                <a:gd name="connsiteY35" fmla="*/ 5926 h 9934"/>
                <a:gd name="connsiteX36" fmla="*/ 5581 w 10000"/>
                <a:gd name="connsiteY36" fmla="*/ 6179 h 9934"/>
                <a:gd name="connsiteX37" fmla="*/ 5659 w 10000"/>
                <a:gd name="connsiteY37" fmla="*/ 6503 h 9934"/>
                <a:gd name="connsiteX38" fmla="*/ 5659 w 10000"/>
                <a:gd name="connsiteY38" fmla="*/ 6825 h 9934"/>
                <a:gd name="connsiteX39" fmla="*/ 5678 w 10000"/>
                <a:gd name="connsiteY39" fmla="*/ 7141 h 9934"/>
                <a:gd name="connsiteX40" fmla="*/ 5911 w 10000"/>
                <a:gd name="connsiteY40" fmla="*/ 7452 h 9934"/>
                <a:gd name="connsiteX41" fmla="*/ 5950 w 10000"/>
                <a:gd name="connsiteY41" fmla="*/ 7605 h 9934"/>
                <a:gd name="connsiteX42" fmla="*/ 6027 w 10000"/>
                <a:gd name="connsiteY42" fmla="*/ 7755 h 9934"/>
                <a:gd name="connsiteX43" fmla="*/ 6066 w 10000"/>
                <a:gd name="connsiteY43" fmla="*/ 7912 h 9934"/>
                <a:gd name="connsiteX44" fmla="*/ 5988 w 10000"/>
                <a:gd name="connsiteY44" fmla="*/ 8063 h 9934"/>
                <a:gd name="connsiteX45" fmla="*/ 5891 w 10000"/>
                <a:gd name="connsiteY45" fmla="*/ 8262 h 9934"/>
                <a:gd name="connsiteX46" fmla="*/ 5911 w 10000"/>
                <a:gd name="connsiteY46" fmla="*/ 8467 h 9934"/>
                <a:gd name="connsiteX47" fmla="*/ 6027 w 10000"/>
                <a:gd name="connsiteY47" fmla="*/ 8678 h 9934"/>
                <a:gd name="connsiteX48" fmla="*/ 6124 w 10000"/>
                <a:gd name="connsiteY48" fmla="*/ 8882 h 9934"/>
                <a:gd name="connsiteX49" fmla="*/ 6143 w 10000"/>
                <a:gd name="connsiteY49" fmla="*/ 9035 h 9934"/>
                <a:gd name="connsiteX50" fmla="*/ 6143 w 10000"/>
                <a:gd name="connsiteY50" fmla="*/ 9193 h 9934"/>
                <a:gd name="connsiteX51" fmla="*/ 6202 w 10000"/>
                <a:gd name="connsiteY51" fmla="*/ 9346 h 9934"/>
                <a:gd name="connsiteX52" fmla="*/ 6434 w 10000"/>
                <a:gd name="connsiteY52" fmla="*/ 9477 h 9934"/>
                <a:gd name="connsiteX53" fmla="*/ 6686 w 10000"/>
                <a:gd name="connsiteY53" fmla="*/ 9477 h 9934"/>
                <a:gd name="connsiteX54" fmla="*/ 6957 w 10000"/>
                <a:gd name="connsiteY54" fmla="*/ 9488 h 9934"/>
                <a:gd name="connsiteX55" fmla="*/ 7171 w 10000"/>
                <a:gd name="connsiteY55" fmla="*/ 9500 h 9934"/>
                <a:gd name="connsiteX56" fmla="*/ 7422 w 10000"/>
                <a:gd name="connsiteY56" fmla="*/ 9515 h 9934"/>
                <a:gd name="connsiteX57" fmla="*/ 7655 w 10000"/>
                <a:gd name="connsiteY57" fmla="*/ 9534 h 9934"/>
                <a:gd name="connsiteX58" fmla="*/ 7849 w 10000"/>
                <a:gd name="connsiteY58" fmla="*/ 9561 h 9934"/>
                <a:gd name="connsiteX59" fmla="*/ 8081 w 10000"/>
                <a:gd name="connsiteY59" fmla="*/ 9593 h 9934"/>
                <a:gd name="connsiteX60" fmla="*/ 8275 w 10000"/>
                <a:gd name="connsiteY60" fmla="*/ 9624 h 9934"/>
                <a:gd name="connsiteX61" fmla="*/ 8488 w 10000"/>
                <a:gd name="connsiteY61" fmla="*/ 9635 h 9934"/>
                <a:gd name="connsiteX62" fmla="*/ 8702 w 10000"/>
                <a:gd name="connsiteY62" fmla="*/ 9647 h 9934"/>
                <a:gd name="connsiteX63" fmla="*/ 8915 w 10000"/>
                <a:gd name="connsiteY63" fmla="*/ 9650 h 9934"/>
                <a:gd name="connsiteX64" fmla="*/ 9147 w 10000"/>
                <a:gd name="connsiteY64" fmla="*/ 9658 h 9934"/>
                <a:gd name="connsiteX65" fmla="*/ 9360 w 10000"/>
                <a:gd name="connsiteY65" fmla="*/ 9662 h 9934"/>
                <a:gd name="connsiteX66" fmla="*/ 9574 w 10000"/>
                <a:gd name="connsiteY66" fmla="*/ 9673 h 9934"/>
                <a:gd name="connsiteX67" fmla="*/ 9767 w 10000"/>
                <a:gd name="connsiteY67" fmla="*/ 9693 h 9934"/>
                <a:gd name="connsiteX68" fmla="*/ 9961 w 10000"/>
                <a:gd name="connsiteY68" fmla="*/ 9716 h 9934"/>
                <a:gd name="connsiteX69" fmla="*/ 10000 w 10000"/>
                <a:gd name="connsiteY69" fmla="*/ 9735 h 9934"/>
                <a:gd name="connsiteX70" fmla="*/ 9806 w 10000"/>
                <a:gd name="connsiteY70" fmla="*/ 9727 h 9934"/>
                <a:gd name="connsiteX71" fmla="*/ 9671 w 10000"/>
                <a:gd name="connsiteY71" fmla="*/ 9743 h 9934"/>
                <a:gd name="connsiteX72" fmla="*/ 9419 w 10000"/>
                <a:gd name="connsiteY72" fmla="*/ 9785 h 9934"/>
                <a:gd name="connsiteX73" fmla="*/ 9302 w 10000"/>
                <a:gd name="connsiteY73" fmla="*/ 9785 h 9934"/>
                <a:gd name="connsiteX74" fmla="*/ 9186 w 10000"/>
                <a:gd name="connsiteY74" fmla="*/ 9785 h 9934"/>
                <a:gd name="connsiteX75" fmla="*/ 9070 w 10000"/>
                <a:gd name="connsiteY75" fmla="*/ 9792 h 9934"/>
                <a:gd name="connsiteX76" fmla="*/ 8895 w 10000"/>
                <a:gd name="connsiteY76" fmla="*/ 9808 h 9934"/>
                <a:gd name="connsiteX77" fmla="*/ 8721 w 10000"/>
                <a:gd name="connsiteY77" fmla="*/ 9835 h 9934"/>
                <a:gd name="connsiteX78" fmla="*/ 7422 w 10000"/>
                <a:gd name="connsiteY78" fmla="*/ 9931 h 9934"/>
                <a:gd name="connsiteX79" fmla="*/ 2849 w 10000"/>
                <a:gd name="connsiteY79" fmla="*/ 9934 h 9934"/>
                <a:gd name="connsiteX80" fmla="*/ 2442 w 10000"/>
                <a:gd name="connsiteY80" fmla="*/ 9892 h 9934"/>
                <a:gd name="connsiteX81" fmla="*/ 2074 w 10000"/>
                <a:gd name="connsiteY81" fmla="*/ 9850 h 9934"/>
                <a:gd name="connsiteX82" fmla="*/ 1647 w 10000"/>
                <a:gd name="connsiteY82" fmla="*/ 9815 h 9934"/>
                <a:gd name="connsiteX83" fmla="*/ 814 w 10000"/>
                <a:gd name="connsiteY83" fmla="*/ 9750 h 9934"/>
                <a:gd name="connsiteX84" fmla="*/ 426 w 10000"/>
                <a:gd name="connsiteY84" fmla="*/ 9720 h 9934"/>
                <a:gd name="connsiteX85" fmla="*/ 0 w 10000"/>
                <a:gd name="connsiteY85" fmla="*/ 9693 h 9934"/>
                <a:gd name="connsiteX86" fmla="*/ 252 w 10000"/>
                <a:gd name="connsiteY86" fmla="*/ 9677 h 9934"/>
                <a:gd name="connsiteX87" fmla="*/ 523 w 10000"/>
                <a:gd name="connsiteY87" fmla="*/ 9658 h 9934"/>
                <a:gd name="connsiteX88" fmla="*/ 775 w 10000"/>
                <a:gd name="connsiteY88" fmla="*/ 9631 h 9934"/>
                <a:gd name="connsiteX89" fmla="*/ 1047 w 10000"/>
                <a:gd name="connsiteY89" fmla="*/ 9608 h 9934"/>
                <a:gd name="connsiteX90" fmla="*/ 1279 w 10000"/>
                <a:gd name="connsiteY90" fmla="*/ 9589 h 9934"/>
                <a:gd name="connsiteX91" fmla="*/ 1550 w 10000"/>
                <a:gd name="connsiteY91" fmla="*/ 9573 h 9934"/>
                <a:gd name="connsiteX92" fmla="*/ 1841 w 10000"/>
                <a:gd name="connsiteY92" fmla="*/ 9561 h 9934"/>
                <a:gd name="connsiteX93" fmla="*/ 2132 w 10000"/>
                <a:gd name="connsiteY93" fmla="*/ 9561 h 9934"/>
                <a:gd name="connsiteX94" fmla="*/ 2345 w 10000"/>
                <a:gd name="connsiteY94" fmla="*/ 9561 h 9934"/>
                <a:gd name="connsiteX95" fmla="*/ 2558 w 10000"/>
                <a:gd name="connsiteY95" fmla="*/ 9561 h 9934"/>
                <a:gd name="connsiteX96" fmla="*/ 2752 w 10000"/>
                <a:gd name="connsiteY96" fmla="*/ 9557 h 9934"/>
                <a:gd name="connsiteX97" fmla="*/ 2965 w 10000"/>
                <a:gd name="connsiteY97" fmla="*/ 9550 h 9934"/>
                <a:gd name="connsiteX98" fmla="*/ 3159 w 10000"/>
                <a:gd name="connsiteY98" fmla="*/ 9546 h 9934"/>
                <a:gd name="connsiteX99" fmla="*/ 3333 w 10000"/>
                <a:gd name="connsiteY99" fmla="*/ 9534 h 9934"/>
                <a:gd name="connsiteX100" fmla="*/ 3527 w 10000"/>
                <a:gd name="connsiteY100" fmla="*/ 9519 h 9934"/>
                <a:gd name="connsiteX101" fmla="*/ 3702 w 10000"/>
                <a:gd name="connsiteY101" fmla="*/ 9500 h 9934"/>
                <a:gd name="connsiteX102" fmla="*/ 3721 w 10000"/>
                <a:gd name="connsiteY102" fmla="*/ 9331 h 9934"/>
                <a:gd name="connsiteX103" fmla="*/ 3779 w 10000"/>
                <a:gd name="connsiteY103" fmla="*/ 9162 h 9934"/>
                <a:gd name="connsiteX104" fmla="*/ 3857 w 10000"/>
                <a:gd name="connsiteY104" fmla="*/ 8993 h 9934"/>
                <a:gd name="connsiteX105" fmla="*/ 3915 w 10000"/>
                <a:gd name="connsiteY105" fmla="*/ 8824 h 9934"/>
                <a:gd name="connsiteX106" fmla="*/ 3895 w 10000"/>
                <a:gd name="connsiteY106" fmla="*/ 8578 h 9934"/>
                <a:gd name="connsiteX107" fmla="*/ 3895 w 10000"/>
                <a:gd name="connsiteY107" fmla="*/ 8331 h 9934"/>
                <a:gd name="connsiteX108" fmla="*/ 3895 w 10000"/>
                <a:gd name="connsiteY108" fmla="*/ 8082 h 9934"/>
                <a:gd name="connsiteX109" fmla="*/ 3915 w 10000"/>
                <a:gd name="connsiteY109" fmla="*/ 7835 h 9934"/>
                <a:gd name="connsiteX110" fmla="*/ 3915 w 10000"/>
                <a:gd name="connsiteY110" fmla="*/ 7640 h 9934"/>
                <a:gd name="connsiteX111" fmla="*/ 3876 w 10000"/>
                <a:gd name="connsiteY111" fmla="*/ 7440 h 9934"/>
                <a:gd name="connsiteX112" fmla="*/ 3857 w 10000"/>
                <a:gd name="connsiteY112" fmla="*/ 7252 h 9934"/>
                <a:gd name="connsiteX113" fmla="*/ 3915 w 10000"/>
                <a:gd name="connsiteY113" fmla="*/ 7063 h 9934"/>
                <a:gd name="connsiteX114" fmla="*/ 4128 w 10000"/>
                <a:gd name="connsiteY114" fmla="*/ 6863 h 9934"/>
                <a:gd name="connsiteX115" fmla="*/ 4167 w 10000"/>
                <a:gd name="connsiteY115" fmla="*/ 6652 h 9934"/>
                <a:gd name="connsiteX116" fmla="*/ 4147 w 10000"/>
                <a:gd name="connsiteY116" fmla="*/ 6437 h 9934"/>
                <a:gd name="connsiteX117" fmla="*/ 4147 w 10000"/>
                <a:gd name="connsiteY117" fmla="*/ 6222 h 9934"/>
                <a:gd name="connsiteX118" fmla="*/ 4167 w 10000"/>
                <a:gd name="connsiteY118" fmla="*/ 6145 h 9934"/>
                <a:gd name="connsiteX119" fmla="*/ 4186 w 10000"/>
                <a:gd name="connsiteY119" fmla="*/ 6072 h 9934"/>
                <a:gd name="connsiteX120" fmla="*/ 4186 w 10000"/>
                <a:gd name="connsiteY120" fmla="*/ 5999 h 9934"/>
                <a:gd name="connsiteX121" fmla="*/ 4128 w 10000"/>
                <a:gd name="connsiteY121" fmla="*/ 5930 h 9934"/>
                <a:gd name="connsiteX122" fmla="*/ 4109 w 10000"/>
                <a:gd name="connsiteY122" fmla="*/ 5757 h 9934"/>
                <a:gd name="connsiteX123" fmla="*/ 4147 w 10000"/>
                <a:gd name="connsiteY123" fmla="*/ 5746 h 9934"/>
                <a:gd name="connsiteX124" fmla="*/ 4147 w 10000"/>
                <a:gd name="connsiteY124" fmla="*/ 5569 h 9934"/>
                <a:gd name="connsiteX125" fmla="*/ 4186 w 10000"/>
                <a:gd name="connsiteY125" fmla="*/ 5388 h 9934"/>
                <a:gd name="connsiteX126" fmla="*/ 4205 w 10000"/>
                <a:gd name="connsiteY126" fmla="*/ 5211 h 9934"/>
                <a:gd name="connsiteX127" fmla="*/ 4167 w 10000"/>
                <a:gd name="connsiteY127" fmla="*/ 5020 h 9934"/>
                <a:gd name="connsiteX128" fmla="*/ 4264 w 10000"/>
                <a:gd name="connsiteY128" fmla="*/ 4992 h 9934"/>
                <a:gd name="connsiteX129" fmla="*/ 4205 w 10000"/>
                <a:gd name="connsiteY129" fmla="*/ 4631 h 9934"/>
                <a:gd name="connsiteX130" fmla="*/ 4283 w 10000"/>
                <a:gd name="connsiteY130" fmla="*/ 4546 h 9934"/>
                <a:gd name="connsiteX131" fmla="*/ 4302 w 10000"/>
                <a:gd name="connsiteY131" fmla="*/ 4461 h 9934"/>
                <a:gd name="connsiteX132" fmla="*/ 4322 w 10000"/>
                <a:gd name="connsiteY132" fmla="*/ 4373 h 9934"/>
                <a:gd name="connsiteX133" fmla="*/ 4360 w 10000"/>
                <a:gd name="connsiteY133" fmla="*/ 4285 h 9934"/>
                <a:gd name="connsiteX134" fmla="*/ 4419 w 10000"/>
                <a:gd name="connsiteY134" fmla="*/ 4231 h 9934"/>
                <a:gd name="connsiteX135" fmla="*/ 4399 w 10000"/>
                <a:gd name="connsiteY135" fmla="*/ 4185 h 9934"/>
                <a:gd name="connsiteX136" fmla="*/ 4360 w 10000"/>
                <a:gd name="connsiteY136" fmla="*/ 4131 h 9934"/>
                <a:gd name="connsiteX137" fmla="*/ 4399 w 10000"/>
                <a:gd name="connsiteY137" fmla="*/ 4085 h 9934"/>
                <a:gd name="connsiteX138" fmla="*/ 4477 w 10000"/>
                <a:gd name="connsiteY138" fmla="*/ 4001 h 9934"/>
                <a:gd name="connsiteX139" fmla="*/ 4477 w 10000"/>
                <a:gd name="connsiteY139" fmla="*/ 3920 h 9934"/>
                <a:gd name="connsiteX140" fmla="*/ 4457 w 10000"/>
                <a:gd name="connsiteY140" fmla="*/ 3836 h 9934"/>
                <a:gd name="connsiteX141" fmla="*/ 4438 w 10000"/>
                <a:gd name="connsiteY141" fmla="*/ 3750 h 9934"/>
                <a:gd name="connsiteX142" fmla="*/ 4341 w 10000"/>
                <a:gd name="connsiteY142" fmla="*/ 3746 h 9934"/>
                <a:gd name="connsiteX143" fmla="*/ 4360 w 10000"/>
                <a:gd name="connsiteY143" fmla="*/ 3681 h 9934"/>
                <a:gd name="connsiteX144" fmla="*/ 4438 w 10000"/>
                <a:gd name="connsiteY144" fmla="*/ 3616 h 9934"/>
                <a:gd name="connsiteX145" fmla="*/ 4457 w 10000"/>
                <a:gd name="connsiteY145" fmla="*/ 3551 h 9934"/>
                <a:gd name="connsiteX146" fmla="*/ 4438 w 10000"/>
                <a:gd name="connsiteY146" fmla="*/ 3482 h 9934"/>
                <a:gd name="connsiteX147" fmla="*/ 4399 w 10000"/>
                <a:gd name="connsiteY147" fmla="*/ 3482 h 9934"/>
                <a:gd name="connsiteX148" fmla="*/ 4419 w 10000"/>
                <a:gd name="connsiteY148" fmla="*/ 3416 h 9934"/>
                <a:gd name="connsiteX149" fmla="*/ 4399 w 10000"/>
                <a:gd name="connsiteY149" fmla="*/ 3340 h 9934"/>
                <a:gd name="connsiteX150" fmla="*/ 4399 w 10000"/>
                <a:gd name="connsiteY150" fmla="*/ 3274 h 9934"/>
                <a:gd name="connsiteX151" fmla="*/ 4457 w 10000"/>
                <a:gd name="connsiteY151" fmla="*/ 3205 h 9934"/>
                <a:gd name="connsiteX152" fmla="*/ 4457 w 10000"/>
                <a:gd name="connsiteY152" fmla="*/ 3067 h 9934"/>
                <a:gd name="connsiteX153" fmla="*/ 4457 w 10000"/>
                <a:gd name="connsiteY153" fmla="*/ 2933 h 9934"/>
                <a:gd name="connsiteX154" fmla="*/ 4516 w 10000"/>
                <a:gd name="connsiteY154" fmla="*/ 2798 h 9934"/>
                <a:gd name="connsiteX155" fmla="*/ 4651 w 10000"/>
                <a:gd name="connsiteY155" fmla="*/ 2675 h 9934"/>
                <a:gd name="connsiteX156" fmla="*/ 4593 w 10000"/>
                <a:gd name="connsiteY156" fmla="*/ 2656 h 9934"/>
                <a:gd name="connsiteX157" fmla="*/ 4593 w 10000"/>
                <a:gd name="connsiteY157" fmla="*/ 2540 h 9934"/>
                <a:gd name="connsiteX158" fmla="*/ 4574 w 10000"/>
                <a:gd name="connsiteY158" fmla="*/ 2425 h 9934"/>
                <a:gd name="connsiteX159" fmla="*/ 4554 w 10000"/>
                <a:gd name="connsiteY159" fmla="*/ 2310 h 9934"/>
                <a:gd name="connsiteX160" fmla="*/ 4593 w 10000"/>
                <a:gd name="connsiteY160" fmla="*/ 2207 h 9934"/>
                <a:gd name="connsiteX161" fmla="*/ 4632 w 10000"/>
                <a:gd name="connsiteY161" fmla="*/ 2021 h 9934"/>
                <a:gd name="connsiteX162" fmla="*/ 4729 w 10000"/>
                <a:gd name="connsiteY162" fmla="*/ 1841 h 9934"/>
                <a:gd name="connsiteX163" fmla="*/ 4787 w 10000"/>
                <a:gd name="connsiteY163" fmla="*/ 1656 h 9934"/>
                <a:gd name="connsiteX164" fmla="*/ 4748 w 10000"/>
                <a:gd name="connsiteY164" fmla="*/ 1468 h 9934"/>
                <a:gd name="connsiteX165" fmla="*/ 4767 w 10000"/>
                <a:gd name="connsiteY165" fmla="*/ 1380 h 9934"/>
                <a:gd name="connsiteX166" fmla="*/ 4767 w 10000"/>
                <a:gd name="connsiteY166" fmla="*/ 1284 h 9934"/>
                <a:gd name="connsiteX167" fmla="*/ 4767 w 10000"/>
                <a:gd name="connsiteY167" fmla="*/ 1194 h 9934"/>
                <a:gd name="connsiteX168" fmla="*/ 4748 w 10000"/>
                <a:gd name="connsiteY168" fmla="*/ 1102 h 9934"/>
                <a:gd name="connsiteX169" fmla="*/ 4651 w 10000"/>
                <a:gd name="connsiteY169" fmla="*/ 1129 h 9934"/>
                <a:gd name="connsiteX170" fmla="*/ 4651 w 10000"/>
                <a:gd name="connsiteY170" fmla="*/ 1068 h 9934"/>
                <a:gd name="connsiteX171" fmla="*/ 4632 w 10000"/>
                <a:gd name="connsiteY171" fmla="*/ 1003 h 9934"/>
                <a:gd name="connsiteX172" fmla="*/ 4632 w 10000"/>
                <a:gd name="connsiteY172" fmla="*/ 941 h 9934"/>
                <a:gd name="connsiteX173" fmla="*/ 4651 w 10000"/>
                <a:gd name="connsiteY173" fmla="*/ 880 h 9934"/>
                <a:gd name="connsiteX174" fmla="*/ 4593 w 10000"/>
                <a:gd name="connsiteY174" fmla="*/ 799 h 9934"/>
                <a:gd name="connsiteX175" fmla="*/ 4593 w 10000"/>
                <a:gd name="connsiteY175" fmla="*/ 715 h 9934"/>
                <a:gd name="connsiteX176" fmla="*/ 4574 w 10000"/>
                <a:gd name="connsiteY176" fmla="*/ 630 h 9934"/>
                <a:gd name="connsiteX177" fmla="*/ 4574 w 10000"/>
                <a:gd name="connsiteY177" fmla="*/ 554 h 9934"/>
                <a:gd name="connsiteX178" fmla="*/ 4516 w 10000"/>
                <a:gd name="connsiteY178" fmla="*/ 361 h 9934"/>
                <a:gd name="connsiteX179" fmla="*/ 4457 w 10000"/>
                <a:gd name="connsiteY179" fmla="*/ 342 h 9934"/>
                <a:gd name="connsiteX180" fmla="*/ 4341 w 10000"/>
                <a:gd name="connsiteY180" fmla="*/ 330 h 9934"/>
                <a:gd name="connsiteX181" fmla="*/ 4264 w 10000"/>
                <a:gd name="connsiteY181" fmla="*/ 318 h 9934"/>
                <a:gd name="connsiteX182" fmla="*/ 4147 w 10000"/>
                <a:gd name="connsiteY182" fmla="*/ 315 h 9934"/>
                <a:gd name="connsiteX183" fmla="*/ 4070 w 10000"/>
                <a:gd name="connsiteY183" fmla="*/ 318 h 9934"/>
                <a:gd name="connsiteX184" fmla="*/ 4012 w 10000"/>
                <a:gd name="connsiteY184" fmla="*/ 326 h 9934"/>
                <a:gd name="connsiteX185" fmla="*/ 3934 w 10000"/>
                <a:gd name="connsiteY185" fmla="*/ 326 h 9934"/>
                <a:gd name="connsiteX186" fmla="*/ 3876 w 10000"/>
                <a:gd name="connsiteY186" fmla="*/ 318 h 9934"/>
                <a:gd name="connsiteX187" fmla="*/ 3895 w 10000"/>
                <a:gd name="connsiteY187" fmla="*/ 303 h 9934"/>
                <a:gd name="connsiteX188" fmla="*/ 3934 w 10000"/>
                <a:gd name="connsiteY188" fmla="*/ 295 h 9934"/>
                <a:gd name="connsiteX189" fmla="*/ 3992 w 10000"/>
                <a:gd name="connsiteY189" fmla="*/ 284 h 9934"/>
                <a:gd name="connsiteX190" fmla="*/ 3973 w 10000"/>
                <a:gd name="connsiteY190" fmla="*/ 269 h 9934"/>
                <a:gd name="connsiteX191" fmla="*/ 4147 w 10000"/>
                <a:gd name="connsiteY191" fmla="*/ 253 h 9934"/>
                <a:gd name="connsiteX192" fmla="*/ 4322 w 10000"/>
                <a:gd name="connsiteY192" fmla="*/ 226 h 9934"/>
                <a:gd name="connsiteX193" fmla="*/ 4477 w 10000"/>
                <a:gd name="connsiteY193" fmla="*/ 200 h 9934"/>
                <a:gd name="connsiteX194" fmla="*/ 4612 w 10000"/>
                <a:gd name="connsiteY194" fmla="*/ 161 h 9934"/>
                <a:gd name="connsiteX195" fmla="*/ 4651 w 10000"/>
                <a:gd name="connsiteY195" fmla="*/ 119 h 9934"/>
                <a:gd name="connsiteX196" fmla="*/ 4709 w 10000"/>
                <a:gd name="connsiteY196" fmla="*/ 84 h 9934"/>
                <a:gd name="connsiteX197" fmla="*/ 4709 w 10000"/>
                <a:gd name="connsiteY197" fmla="*/ 42 h 9934"/>
                <a:gd name="connsiteX198" fmla="*/ 4729 w 10000"/>
                <a:gd name="connsiteY198" fmla="*/ 0 h 9934"/>
                <a:gd name="connsiteX199" fmla="*/ 4787 w 10000"/>
                <a:gd name="connsiteY199" fmla="*/ 73 h 9934"/>
                <a:gd name="connsiteX200" fmla="*/ 4864 w 10000"/>
                <a:gd name="connsiteY200" fmla="*/ 153 h 9934"/>
                <a:gd name="connsiteX201" fmla="*/ 4884 w 10000"/>
                <a:gd name="connsiteY201" fmla="*/ 230 h 9934"/>
                <a:gd name="connsiteX202" fmla="*/ 4845 w 10000"/>
                <a:gd name="connsiteY202" fmla="*/ 315 h 9934"/>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9070 w 10000"/>
                <a:gd name="connsiteY75" fmla="*/ 9857 h 10000"/>
                <a:gd name="connsiteX76" fmla="*/ 8895 w 10000"/>
                <a:gd name="connsiteY76" fmla="*/ 9873 h 10000"/>
                <a:gd name="connsiteX77" fmla="*/ 8721 w 10000"/>
                <a:gd name="connsiteY77" fmla="*/ 9900 h 10000"/>
                <a:gd name="connsiteX78" fmla="*/ 2849 w 10000"/>
                <a:gd name="connsiteY78" fmla="*/ 10000 h 10000"/>
                <a:gd name="connsiteX79" fmla="*/ 2442 w 10000"/>
                <a:gd name="connsiteY79" fmla="*/ 9958 h 10000"/>
                <a:gd name="connsiteX80" fmla="*/ 2074 w 10000"/>
                <a:gd name="connsiteY80" fmla="*/ 9915 h 10000"/>
                <a:gd name="connsiteX81" fmla="*/ 1647 w 10000"/>
                <a:gd name="connsiteY81" fmla="*/ 9880 h 10000"/>
                <a:gd name="connsiteX82" fmla="*/ 814 w 10000"/>
                <a:gd name="connsiteY82" fmla="*/ 9815 h 10000"/>
                <a:gd name="connsiteX83" fmla="*/ 426 w 10000"/>
                <a:gd name="connsiteY83" fmla="*/ 9785 h 10000"/>
                <a:gd name="connsiteX84" fmla="*/ 0 w 10000"/>
                <a:gd name="connsiteY84" fmla="*/ 9757 h 10000"/>
                <a:gd name="connsiteX85" fmla="*/ 252 w 10000"/>
                <a:gd name="connsiteY85" fmla="*/ 9741 h 10000"/>
                <a:gd name="connsiteX86" fmla="*/ 523 w 10000"/>
                <a:gd name="connsiteY86" fmla="*/ 9722 h 10000"/>
                <a:gd name="connsiteX87" fmla="*/ 775 w 10000"/>
                <a:gd name="connsiteY87" fmla="*/ 9695 h 10000"/>
                <a:gd name="connsiteX88" fmla="*/ 1047 w 10000"/>
                <a:gd name="connsiteY88" fmla="*/ 9672 h 10000"/>
                <a:gd name="connsiteX89" fmla="*/ 1279 w 10000"/>
                <a:gd name="connsiteY89" fmla="*/ 9653 h 10000"/>
                <a:gd name="connsiteX90" fmla="*/ 1550 w 10000"/>
                <a:gd name="connsiteY90" fmla="*/ 9637 h 10000"/>
                <a:gd name="connsiteX91" fmla="*/ 1841 w 10000"/>
                <a:gd name="connsiteY91" fmla="*/ 9625 h 10000"/>
                <a:gd name="connsiteX92" fmla="*/ 2132 w 10000"/>
                <a:gd name="connsiteY92" fmla="*/ 9625 h 10000"/>
                <a:gd name="connsiteX93" fmla="*/ 2345 w 10000"/>
                <a:gd name="connsiteY93" fmla="*/ 9625 h 10000"/>
                <a:gd name="connsiteX94" fmla="*/ 2558 w 10000"/>
                <a:gd name="connsiteY94" fmla="*/ 9625 h 10000"/>
                <a:gd name="connsiteX95" fmla="*/ 2752 w 10000"/>
                <a:gd name="connsiteY95" fmla="*/ 9620 h 10000"/>
                <a:gd name="connsiteX96" fmla="*/ 2965 w 10000"/>
                <a:gd name="connsiteY96" fmla="*/ 9613 h 10000"/>
                <a:gd name="connsiteX97" fmla="*/ 3159 w 10000"/>
                <a:gd name="connsiteY97" fmla="*/ 9609 h 10000"/>
                <a:gd name="connsiteX98" fmla="*/ 3333 w 10000"/>
                <a:gd name="connsiteY98" fmla="*/ 9597 h 10000"/>
                <a:gd name="connsiteX99" fmla="*/ 3527 w 10000"/>
                <a:gd name="connsiteY99" fmla="*/ 9582 h 10000"/>
                <a:gd name="connsiteX100" fmla="*/ 3702 w 10000"/>
                <a:gd name="connsiteY100" fmla="*/ 9563 h 10000"/>
                <a:gd name="connsiteX101" fmla="*/ 3721 w 10000"/>
                <a:gd name="connsiteY101" fmla="*/ 9393 h 10000"/>
                <a:gd name="connsiteX102" fmla="*/ 3779 w 10000"/>
                <a:gd name="connsiteY102" fmla="*/ 9223 h 10000"/>
                <a:gd name="connsiteX103" fmla="*/ 3857 w 10000"/>
                <a:gd name="connsiteY103" fmla="*/ 9053 h 10000"/>
                <a:gd name="connsiteX104" fmla="*/ 3915 w 10000"/>
                <a:gd name="connsiteY104" fmla="*/ 8883 h 10000"/>
                <a:gd name="connsiteX105" fmla="*/ 3895 w 10000"/>
                <a:gd name="connsiteY105" fmla="*/ 8635 h 10000"/>
                <a:gd name="connsiteX106" fmla="*/ 3895 w 10000"/>
                <a:gd name="connsiteY106" fmla="*/ 8386 h 10000"/>
                <a:gd name="connsiteX107" fmla="*/ 3895 w 10000"/>
                <a:gd name="connsiteY107" fmla="*/ 8136 h 10000"/>
                <a:gd name="connsiteX108" fmla="*/ 3915 w 10000"/>
                <a:gd name="connsiteY108" fmla="*/ 7887 h 10000"/>
                <a:gd name="connsiteX109" fmla="*/ 3915 w 10000"/>
                <a:gd name="connsiteY109" fmla="*/ 7691 h 10000"/>
                <a:gd name="connsiteX110" fmla="*/ 3876 w 10000"/>
                <a:gd name="connsiteY110" fmla="*/ 7489 h 10000"/>
                <a:gd name="connsiteX111" fmla="*/ 3857 w 10000"/>
                <a:gd name="connsiteY111" fmla="*/ 7300 h 10000"/>
                <a:gd name="connsiteX112" fmla="*/ 3915 w 10000"/>
                <a:gd name="connsiteY112" fmla="*/ 7110 h 10000"/>
                <a:gd name="connsiteX113" fmla="*/ 4128 w 10000"/>
                <a:gd name="connsiteY113" fmla="*/ 6909 h 10000"/>
                <a:gd name="connsiteX114" fmla="*/ 4167 w 10000"/>
                <a:gd name="connsiteY114" fmla="*/ 6696 h 10000"/>
                <a:gd name="connsiteX115" fmla="*/ 4147 w 10000"/>
                <a:gd name="connsiteY115" fmla="*/ 6480 h 10000"/>
                <a:gd name="connsiteX116" fmla="*/ 4147 w 10000"/>
                <a:gd name="connsiteY116" fmla="*/ 6263 h 10000"/>
                <a:gd name="connsiteX117" fmla="*/ 4167 w 10000"/>
                <a:gd name="connsiteY117" fmla="*/ 6186 h 10000"/>
                <a:gd name="connsiteX118" fmla="*/ 4186 w 10000"/>
                <a:gd name="connsiteY118" fmla="*/ 6112 h 10000"/>
                <a:gd name="connsiteX119" fmla="*/ 4186 w 10000"/>
                <a:gd name="connsiteY119" fmla="*/ 6039 h 10000"/>
                <a:gd name="connsiteX120" fmla="*/ 4128 w 10000"/>
                <a:gd name="connsiteY120" fmla="*/ 5969 h 10000"/>
                <a:gd name="connsiteX121" fmla="*/ 4109 w 10000"/>
                <a:gd name="connsiteY121" fmla="*/ 5795 h 10000"/>
                <a:gd name="connsiteX122" fmla="*/ 4147 w 10000"/>
                <a:gd name="connsiteY122" fmla="*/ 5784 h 10000"/>
                <a:gd name="connsiteX123" fmla="*/ 4147 w 10000"/>
                <a:gd name="connsiteY123" fmla="*/ 5606 h 10000"/>
                <a:gd name="connsiteX124" fmla="*/ 4186 w 10000"/>
                <a:gd name="connsiteY124" fmla="*/ 5424 h 10000"/>
                <a:gd name="connsiteX125" fmla="*/ 4205 w 10000"/>
                <a:gd name="connsiteY125" fmla="*/ 5246 h 10000"/>
                <a:gd name="connsiteX126" fmla="*/ 4167 w 10000"/>
                <a:gd name="connsiteY126" fmla="*/ 5053 h 10000"/>
                <a:gd name="connsiteX127" fmla="*/ 4264 w 10000"/>
                <a:gd name="connsiteY127" fmla="*/ 5025 h 10000"/>
                <a:gd name="connsiteX128" fmla="*/ 4205 w 10000"/>
                <a:gd name="connsiteY128" fmla="*/ 4662 h 10000"/>
                <a:gd name="connsiteX129" fmla="*/ 4283 w 10000"/>
                <a:gd name="connsiteY129" fmla="*/ 4576 h 10000"/>
                <a:gd name="connsiteX130" fmla="*/ 4302 w 10000"/>
                <a:gd name="connsiteY130" fmla="*/ 4491 h 10000"/>
                <a:gd name="connsiteX131" fmla="*/ 4322 w 10000"/>
                <a:gd name="connsiteY131" fmla="*/ 4402 h 10000"/>
                <a:gd name="connsiteX132" fmla="*/ 4360 w 10000"/>
                <a:gd name="connsiteY132" fmla="*/ 4313 h 10000"/>
                <a:gd name="connsiteX133" fmla="*/ 4419 w 10000"/>
                <a:gd name="connsiteY133" fmla="*/ 4259 h 10000"/>
                <a:gd name="connsiteX134" fmla="*/ 4399 w 10000"/>
                <a:gd name="connsiteY134" fmla="*/ 4213 h 10000"/>
                <a:gd name="connsiteX135" fmla="*/ 4360 w 10000"/>
                <a:gd name="connsiteY135" fmla="*/ 4158 h 10000"/>
                <a:gd name="connsiteX136" fmla="*/ 4399 w 10000"/>
                <a:gd name="connsiteY136" fmla="*/ 4112 h 10000"/>
                <a:gd name="connsiteX137" fmla="*/ 4477 w 10000"/>
                <a:gd name="connsiteY137" fmla="*/ 4028 h 10000"/>
                <a:gd name="connsiteX138" fmla="*/ 4477 w 10000"/>
                <a:gd name="connsiteY138" fmla="*/ 3946 h 10000"/>
                <a:gd name="connsiteX139" fmla="*/ 4457 w 10000"/>
                <a:gd name="connsiteY139" fmla="*/ 3861 h 10000"/>
                <a:gd name="connsiteX140" fmla="*/ 4438 w 10000"/>
                <a:gd name="connsiteY140" fmla="*/ 3775 h 10000"/>
                <a:gd name="connsiteX141" fmla="*/ 4341 w 10000"/>
                <a:gd name="connsiteY141" fmla="*/ 3771 h 10000"/>
                <a:gd name="connsiteX142" fmla="*/ 4360 w 10000"/>
                <a:gd name="connsiteY142" fmla="*/ 3705 h 10000"/>
                <a:gd name="connsiteX143" fmla="*/ 4438 w 10000"/>
                <a:gd name="connsiteY143" fmla="*/ 3640 h 10000"/>
                <a:gd name="connsiteX144" fmla="*/ 4457 w 10000"/>
                <a:gd name="connsiteY144" fmla="*/ 3575 h 10000"/>
                <a:gd name="connsiteX145" fmla="*/ 4438 w 10000"/>
                <a:gd name="connsiteY145" fmla="*/ 3505 h 10000"/>
                <a:gd name="connsiteX146" fmla="*/ 4399 w 10000"/>
                <a:gd name="connsiteY146" fmla="*/ 3505 h 10000"/>
                <a:gd name="connsiteX147" fmla="*/ 4419 w 10000"/>
                <a:gd name="connsiteY147" fmla="*/ 3439 h 10000"/>
                <a:gd name="connsiteX148" fmla="*/ 4399 w 10000"/>
                <a:gd name="connsiteY148" fmla="*/ 3362 h 10000"/>
                <a:gd name="connsiteX149" fmla="*/ 4399 w 10000"/>
                <a:gd name="connsiteY149" fmla="*/ 3296 h 10000"/>
                <a:gd name="connsiteX150" fmla="*/ 4457 w 10000"/>
                <a:gd name="connsiteY150" fmla="*/ 3226 h 10000"/>
                <a:gd name="connsiteX151" fmla="*/ 4457 w 10000"/>
                <a:gd name="connsiteY151" fmla="*/ 3087 h 10000"/>
                <a:gd name="connsiteX152" fmla="*/ 4457 w 10000"/>
                <a:gd name="connsiteY152" fmla="*/ 2952 h 10000"/>
                <a:gd name="connsiteX153" fmla="*/ 4516 w 10000"/>
                <a:gd name="connsiteY153" fmla="*/ 2817 h 10000"/>
                <a:gd name="connsiteX154" fmla="*/ 4651 w 10000"/>
                <a:gd name="connsiteY154" fmla="*/ 2693 h 10000"/>
                <a:gd name="connsiteX155" fmla="*/ 4593 w 10000"/>
                <a:gd name="connsiteY155" fmla="*/ 2674 h 10000"/>
                <a:gd name="connsiteX156" fmla="*/ 4593 w 10000"/>
                <a:gd name="connsiteY156" fmla="*/ 2557 h 10000"/>
                <a:gd name="connsiteX157" fmla="*/ 4574 w 10000"/>
                <a:gd name="connsiteY157" fmla="*/ 2441 h 10000"/>
                <a:gd name="connsiteX158" fmla="*/ 4554 w 10000"/>
                <a:gd name="connsiteY158" fmla="*/ 2325 h 10000"/>
                <a:gd name="connsiteX159" fmla="*/ 4593 w 10000"/>
                <a:gd name="connsiteY159" fmla="*/ 2222 h 10000"/>
                <a:gd name="connsiteX160" fmla="*/ 4632 w 10000"/>
                <a:gd name="connsiteY160" fmla="*/ 2034 h 10000"/>
                <a:gd name="connsiteX161" fmla="*/ 4729 w 10000"/>
                <a:gd name="connsiteY161" fmla="*/ 1853 h 10000"/>
                <a:gd name="connsiteX162" fmla="*/ 4787 w 10000"/>
                <a:gd name="connsiteY162" fmla="*/ 1667 h 10000"/>
                <a:gd name="connsiteX163" fmla="*/ 4748 w 10000"/>
                <a:gd name="connsiteY163" fmla="*/ 1478 h 10000"/>
                <a:gd name="connsiteX164" fmla="*/ 4767 w 10000"/>
                <a:gd name="connsiteY164" fmla="*/ 1389 h 10000"/>
                <a:gd name="connsiteX165" fmla="*/ 4767 w 10000"/>
                <a:gd name="connsiteY165" fmla="*/ 1293 h 10000"/>
                <a:gd name="connsiteX166" fmla="*/ 4767 w 10000"/>
                <a:gd name="connsiteY166" fmla="*/ 1202 h 10000"/>
                <a:gd name="connsiteX167" fmla="*/ 4748 w 10000"/>
                <a:gd name="connsiteY167" fmla="*/ 1109 h 10000"/>
                <a:gd name="connsiteX168" fmla="*/ 4651 w 10000"/>
                <a:gd name="connsiteY168" fmla="*/ 1137 h 10000"/>
                <a:gd name="connsiteX169" fmla="*/ 4651 w 10000"/>
                <a:gd name="connsiteY169" fmla="*/ 1075 h 10000"/>
                <a:gd name="connsiteX170" fmla="*/ 4632 w 10000"/>
                <a:gd name="connsiteY170" fmla="*/ 1010 h 10000"/>
                <a:gd name="connsiteX171" fmla="*/ 4632 w 10000"/>
                <a:gd name="connsiteY171" fmla="*/ 947 h 10000"/>
                <a:gd name="connsiteX172" fmla="*/ 4651 w 10000"/>
                <a:gd name="connsiteY172" fmla="*/ 886 h 10000"/>
                <a:gd name="connsiteX173" fmla="*/ 4593 w 10000"/>
                <a:gd name="connsiteY173" fmla="*/ 804 h 10000"/>
                <a:gd name="connsiteX174" fmla="*/ 4593 w 10000"/>
                <a:gd name="connsiteY174" fmla="*/ 720 h 10000"/>
                <a:gd name="connsiteX175" fmla="*/ 4574 w 10000"/>
                <a:gd name="connsiteY175" fmla="*/ 634 h 10000"/>
                <a:gd name="connsiteX176" fmla="*/ 4574 w 10000"/>
                <a:gd name="connsiteY176" fmla="*/ 558 h 10000"/>
                <a:gd name="connsiteX177" fmla="*/ 4516 w 10000"/>
                <a:gd name="connsiteY177" fmla="*/ 363 h 10000"/>
                <a:gd name="connsiteX178" fmla="*/ 4457 w 10000"/>
                <a:gd name="connsiteY178" fmla="*/ 344 h 10000"/>
                <a:gd name="connsiteX179" fmla="*/ 4341 w 10000"/>
                <a:gd name="connsiteY179" fmla="*/ 332 h 10000"/>
                <a:gd name="connsiteX180" fmla="*/ 4264 w 10000"/>
                <a:gd name="connsiteY180" fmla="*/ 320 h 10000"/>
                <a:gd name="connsiteX181" fmla="*/ 4147 w 10000"/>
                <a:gd name="connsiteY181" fmla="*/ 317 h 10000"/>
                <a:gd name="connsiteX182" fmla="*/ 4070 w 10000"/>
                <a:gd name="connsiteY182" fmla="*/ 320 h 10000"/>
                <a:gd name="connsiteX183" fmla="*/ 4012 w 10000"/>
                <a:gd name="connsiteY183" fmla="*/ 328 h 10000"/>
                <a:gd name="connsiteX184" fmla="*/ 3934 w 10000"/>
                <a:gd name="connsiteY184" fmla="*/ 328 h 10000"/>
                <a:gd name="connsiteX185" fmla="*/ 3876 w 10000"/>
                <a:gd name="connsiteY185" fmla="*/ 320 h 10000"/>
                <a:gd name="connsiteX186" fmla="*/ 3895 w 10000"/>
                <a:gd name="connsiteY186" fmla="*/ 305 h 10000"/>
                <a:gd name="connsiteX187" fmla="*/ 3934 w 10000"/>
                <a:gd name="connsiteY187" fmla="*/ 297 h 10000"/>
                <a:gd name="connsiteX188" fmla="*/ 3992 w 10000"/>
                <a:gd name="connsiteY188" fmla="*/ 286 h 10000"/>
                <a:gd name="connsiteX189" fmla="*/ 3973 w 10000"/>
                <a:gd name="connsiteY189" fmla="*/ 271 h 10000"/>
                <a:gd name="connsiteX190" fmla="*/ 4147 w 10000"/>
                <a:gd name="connsiteY190" fmla="*/ 255 h 10000"/>
                <a:gd name="connsiteX191" fmla="*/ 4322 w 10000"/>
                <a:gd name="connsiteY191" fmla="*/ 228 h 10000"/>
                <a:gd name="connsiteX192" fmla="*/ 4477 w 10000"/>
                <a:gd name="connsiteY192" fmla="*/ 201 h 10000"/>
                <a:gd name="connsiteX193" fmla="*/ 4612 w 10000"/>
                <a:gd name="connsiteY193" fmla="*/ 162 h 10000"/>
                <a:gd name="connsiteX194" fmla="*/ 4651 w 10000"/>
                <a:gd name="connsiteY194" fmla="*/ 120 h 10000"/>
                <a:gd name="connsiteX195" fmla="*/ 4709 w 10000"/>
                <a:gd name="connsiteY195" fmla="*/ 85 h 10000"/>
                <a:gd name="connsiteX196" fmla="*/ 4709 w 10000"/>
                <a:gd name="connsiteY196" fmla="*/ 42 h 10000"/>
                <a:gd name="connsiteX197" fmla="*/ 4729 w 10000"/>
                <a:gd name="connsiteY197" fmla="*/ 0 h 10000"/>
                <a:gd name="connsiteX198" fmla="*/ 4787 w 10000"/>
                <a:gd name="connsiteY198" fmla="*/ 73 h 10000"/>
                <a:gd name="connsiteX199" fmla="*/ 4864 w 10000"/>
                <a:gd name="connsiteY199" fmla="*/ 154 h 10000"/>
                <a:gd name="connsiteX200" fmla="*/ 4884 w 10000"/>
                <a:gd name="connsiteY200" fmla="*/ 232 h 10000"/>
                <a:gd name="connsiteX201" fmla="*/ 4845 w 10000"/>
                <a:gd name="connsiteY201"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9070 w 10000"/>
                <a:gd name="connsiteY75" fmla="*/ 9857 h 10000"/>
                <a:gd name="connsiteX76" fmla="*/ 8895 w 10000"/>
                <a:gd name="connsiteY76" fmla="*/ 9873 h 10000"/>
                <a:gd name="connsiteX77" fmla="*/ 2849 w 10000"/>
                <a:gd name="connsiteY77" fmla="*/ 10000 h 10000"/>
                <a:gd name="connsiteX78" fmla="*/ 2442 w 10000"/>
                <a:gd name="connsiteY78" fmla="*/ 9958 h 10000"/>
                <a:gd name="connsiteX79" fmla="*/ 2074 w 10000"/>
                <a:gd name="connsiteY79" fmla="*/ 9915 h 10000"/>
                <a:gd name="connsiteX80" fmla="*/ 1647 w 10000"/>
                <a:gd name="connsiteY80" fmla="*/ 9880 h 10000"/>
                <a:gd name="connsiteX81" fmla="*/ 814 w 10000"/>
                <a:gd name="connsiteY81" fmla="*/ 9815 h 10000"/>
                <a:gd name="connsiteX82" fmla="*/ 426 w 10000"/>
                <a:gd name="connsiteY82" fmla="*/ 9785 h 10000"/>
                <a:gd name="connsiteX83" fmla="*/ 0 w 10000"/>
                <a:gd name="connsiteY83" fmla="*/ 9757 h 10000"/>
                <a:gd name="connsiteX84" fmla="*/ 252 w 10000"/>
                <a:gd name="connsiteY84" fmla="*/ 9741 h 10000"/>
                <a:gd name="connsiteX85" fmla="*/ 523 w 10000"/>
                <a:gd name="connsiteY85" fmla="*/ 9722 h 10000"/>
                <a:gd name="connsiteX86" fmla="*/ 775 w 10000"/>
                <a:gd name="connsiteY86" fmla="*/ 9695 h 10000"/>
                <a:gd name="connsiteX87" fmla="*/ 1047 w 10000"/>
                <a:gd name="connsiteY87" fmla="*/ 9672 h 10000"/>
                <a:gd name="connsiteX88" fmla="*/ 1279 w 10000"/>
                <a:gd name="connsiteY88" fmla="*/ 9653 h 10000"/>
                <a:gd name="connsiteX89" fmla="*/ 1550 w 10000"/>
                <a:gd name="connsiteY89" fmla="*/ 9637 h 10000"/>
                <a:gd name="connsiteX90" fmla="*/ 1841 w 10000"/>
                <a:gd name="connsiteY90" fmla="*/ 9625 h 10000"/>
                <a:gd name="connsiteX91" fmla="*/ 2132 w 10000"/>
                <a:gd name="connsiteY91" fmla="*/ 9625 h 10000"/>
                <a:gd name="connsiteX92" fmla="*/ 2345 w 10000"/>
                <a:gd name="connsiteY92" fmla="*/ 9625 h 10000"/>
                <a:gd name="connsiteX93" fmla="*/ 2558 w 10000"/>
                <a:gd name="connsiteY93" fmla="*/ 9625 h 10000"/>
                <a:gd name="connsiteX94" fmla="*/ 2752 w 10000"/>
                <a:gd name="connsiteY94" fmla="*/ 9620 h 10000"/>
                <a:gd name="connsiteX95" fmla="*/ 2965 w 10000"/>
                <a:gd name="connsiteY95" fmla="*/ 9613 h 10000"/>
                <a:gd name="connsiteX96" fmla="*/ 3159 w 10000"/>
                <a:gd name="connsiteY96" fmla="*/ 9609 h 10000"/>
                <a:gd name="connsiteX97" fmla="*/ 3333 w 10000"/>
                <a:gd name="connsiteY97" fmla="*/ 9597 h 10000"/>
                <a:gd name="connsiteX98" fmla="*/ 3527 w 10000"/>
                <a:gd name="connsiteY98" fmla="*/ 9582 h 10000"/>
                <a:gd name="connsiteX99" fmla="*/ 3702 w 10000"/>
                <a:gd name="connsiteY99" fmla="*/ 9563 h 10000"/>
                <a:gd name="connsiteX100" fmla="*/ 3721 w 10000"/>
                <a:gd name="connsiteY100" fmla="*/ 9393 h 10000"/>
                <a:gd name="connsiteX101" fmla="*/ 3779 w 10000"/>
                <a:gd name="connsiteY101" fmla="*/ 9223 h 10000"/>
                <a:gd name="connsiteX102" fmla="*/ 3857 w 10000"/>
                <a:gd name="connsiteY102" fmla="*/ 9053 h 10000"/>
                <a:gd name="connsiteX103" fmla="*/ 3915 w 10000"/>
                <a:gd name="connsiteY103" fmla="*/ 8883 h 10000"/>
                <a:gd name="connsiteX104" fmla="*/ 3895 w 10000"/>
                <a:gd name="connsiteY104" fmla="*/ 8635 h 10000"/>
                <a:gd name="connsiteX105" fmla="*/ 3895 w 10000"/>
                <a:gd name="connsiteY105" fmla="*/ 8386 h 10000"/>
                <a:gd name="connsiteX106" fmla="*/ 3895 w 10000"/>
                <a:gd name="connsiteY106" fmla="*/ 8136 h 10000"/>
                <a:gd name="connsiteX107" fmla="*/ 3915 w 10000"/>
                <a:gd name="connsiteY107" fmla="*/ 7887 h 10000"/>
                <a:gd name="connsiteX108" fmla="*/ 3915 w 10000"/>
                <a:gd name="connsiteY108" fmla="*/ 7691 h 10000"/>
                <a:gd name="connsiteX109" fmla="*/ 3876 w 10000"/>
                <a:gd name="connsiteY109" fmla="*/ 7489 h 10000"/>
                <a:gd name="connsiteX110" fmla="*/ 3857 w 10000"/>
                <a:gd name="connsiteY110" fmla="*/ 7300 h 10000"/>
                <a:gd name="connsiteX111" fmla="*/ 3915 w 10000"/>
                <a:gd name="connsiteY111" fmla="*/ 7110 h 10000"/>
                <a:gd name="connsiteX112" fmla="*/ 4128 w 10000"/>
                <a:gd name="connsiteY112" fmla="*/ 6909 h 10000"/>
                <a:gd name="connsiteX113" fmla="*/ 4167 w 10000"/>
                <a:gd name="connsiteY113" fmla="*/ 6696 h 10000"/>
                <a:gd name="connsiteX114" fmla="*/ 4147 w 10000"/>
                <a:gd name="connsiteY114" fmla="*/ 6480 h 10000"/>
                <a:gd name="connsiteX115" fmla="*/ 4147 w 10000"/>
                <a:gd name="connsiteY115" fmla="*/ 6263 h 10000"/>
                <a:gd name="connsiteX116" fmla="*/ 4167 w 10000"/>
                <a:gd name="connsiteY116" fmla="*/ 6186 h 10000"/>
                <a:gd name="connsiteX117" fmla="*/ 4186 w 10000"/>
                <a:gd name="connsiteY117" fmla="*/ 6112 h 10000"/>
                <a:gd name="connsiteX118" fmla="*/ 4186 w 10000"/>
                <a:gd name="connsiteY118" fmla="*/ 6039 h 10000"/>
                <a:gd name="connsiteX119" fmla="*/ 4128 w 10000"/>
                <a:gd name="connsiteY119" fmla="*/ 5969 h 10000"/>
                <a:gd name="connsiteX120" fmla="*/ 4109 w 10000"/>
                <a:gd name="connsiteY120" fmla="*/ 5795 h 10000"/>
                <a:gd name="connsiteX121" fmla="*/ 4147 w 10000"/>
                <a:gd name="connsiteY121" fmla="*/ 5784 h 10000"/>
                <a:gd name="connsiteX122" fmla="*/ 4147 w 10000"/>
                <a:gd name="connsiteY122" fmla="*/ 5606 h 10000"/>
                <a:gd name="connsiteX123" fmla="*/ 4186 w 10000"/>
                <a:gd name="connsiteY123" fmla="*/ 5424 h 10000"/>
                <a:gd name="connsiteX124" fmla="*/ 4205 w 10000"/>
                <a:gd name="connsiteY124" fmla="*/ 5246 h 10000"/>
                <a:gd name="connsiteX125" fmla="*/ 4167 w 10000"/>
                <a:gd name="connsiteY125" fmla="*/ 5053 h 10000"/>
                <a:gd name="connsiteX126" fmla="*/ 4264 w 10000"/>
                <a:gd name="connsiteY126" fmla="*/ 5025 h 10000"/>
                <a:gd name="connsiteX127" fmla="*/ 4205 w 10000"/>
                <a:gd name="connsiteY127" fmla="*/ 4662 h 10000"/>
                <a:gd name="connsiteX128" fmla="*/ 4283 w 10000"/>
                <a:gd name="connsiteY128" fmla="*/ 4576 h 10000"/>
                <a:gd name="connsiteX129" fmla="*/ 4302 w 10000"/>
                <a:gd name="connsiteY129" fmla="*/ 4491 h 10000"/>
                <a:gd name="connsiteX130" fmla="*/ 4322 w 10000"/>
                <a:gd name="connsiteY130" fmla="*/ 4402 h 10000"/>
                <a:gd name="connsiteX131" fmla="*/ 4360 w 10000"/>
                <a:gd name="connsiteY131" fmla="*/ 4313 h 10000"/>
                <a:gd name="connsiteX132" fmla="*/ 4419 w 10000"/>
                <a:gd name="connsiteY132" fmla="*/ 4259 h 10000"/>
                <a:gd name="connsiteX133" fmla="*/ 4399 w 10000"/>
                <a:gd name="connsiteY133" fmla="*/ 4213 h 10000"/>
                <a:gd name="connsiteX134" fmla="*/ 4360 w 10000"/>
                <a:gd name="connsiteY134" fmla="*/ 4158 h 10000"/>
                <a:gd name="connsiteX135" fmla="*/ 4399 w 10000"/>
                <a:gd name="connsiteY135" fmla="*/ 4112 h 10000"/>
                <a:gd name="connsiteX136" fmla="*/ 4477 w 10000"/>
                <a:gd name="connsiteY136" fmla="*/ 4028 h 10000"/>
                <a:gd name="connsiteX137" fmla="*/ 4477 w 10000"/>
                <a:gd name="connsiteY137" fmla="*/ 3946 h 10000"/>
                <a:gd name="connsiteX138" fmla="*/ 4457 w 10000"/>
                <a:gd name="connsiteY138" fmla="*/ 3861 h 10000"/>
                <a:gd name="connsiteX139" fmla="*/ 4438 w 10000"/>
                <a:gd name="connsiteY139" fmla="*/ 3775 h 10000"/>
                <a:gd name="connsiteX140" fmla="*/ 4341 w 10000"/>
                <a:gd name="connsiteY140" fmla="*/ 3771 h 10000"/>
                <a:gd name="connsiteX141" fmla="*/ 4360 w 10000"/>
                <a:gd name="connsiteY141" fmla="*/ 3705 h 10000"/>
                <a:gd name="connsiteX142" fmla="*/ 4438 w 10000"/>
                <a:gd name="connsiteY142" fmla="*/ 3640 h 10000"/>
                <a:gd name="connsiteX143" fmla="*/ 4457 w 10000"/>
                <a:gd name="connsiteY143" fmla="*/ 3575 h 10000"/>
                <a:gd name="connsiteX144" fmla="*/ 4438 w 10000"/>
                <a:gd name="connsiteY144" fmla="*/ 3505 h 10000"/>
                <a:gd name="connsiteX145" fmla="*/ 4399 w 10000"/>
                <a:gd name="connsiteY145" fmla="*/ 3505 h 10000"/>
                <a:gd name="connsiteX146" fmla="*/ 4419 w 10000"/>
                <a:gd name="connsiteY146" fmla="*/ 3439 h 10000"/>
                <a:gd name="connsiteX147" fmla="*/ 4399 w 10000"/>
                <a:gd name="connsiteY147" fmla="*/ 3362 h 10000"/>
                <a:gd name="connsiteX148" fmla="*/ 4399 w 10000"/>
                <a:gd name="connsiteY148" fmla="*/ 3296 h 10000"/>
                <a:gd name="connsiteX149" fmla="*/ 4457 w 10000"/>
                <a:gd name="connsiteY149" fmla="*/ 3226 h 10000"/>
                <a:gd name="connsiteX150" fmla="*/ 4457 w 10000"/>
                <a:gd name="connsiteY150" fmla="*/ 3087 h 10000"/>
                <a:gd name="connsiteX151" fmla="*/ 4457 w 10000"/>
                <a:gd name="connsiteY151" fmla="*/ 2952 h 10000"/>
                <a:gd name="connsiteX152" fmla="*/ 4516 w 10000"/>
                <a:gd name="connsiteY152" fmla="*/ 2817 h 10000"/>
                <a:gd name="connsiteX153" fmla="*/ 4651 w 10000"/>
                <a:gd name="connsiteY153" fmla="*/ 2693 h 10000"/>
                <a:gd name="connsiteX154" fmla="*/ 4593 w 10000"/>
                <a:gd name="connsiteY154" fmla="*/ 2674 h 10000"/>
                <a:gd name="connsiteX155" fmla="*/ 4593 w 10000"/>
                <a:gd name="connsiteY155" fmla="*/ 2557 h 10000"/>
                <a:gd name="connsiteX156" fmla="*/ 4574 w 10000"/>
                <a:gd name="connsiteY156" fmla="*/ 2441 h 10000"/>
                <a:gd name="connsiteX157" fmla="*/ 4554 w 10000"/>
                <a:gd name="connsiteY157" fmla="*/ 2325 h 10000"/>
                <a:gd name="connsiteX158" fmla="*/ 4593 w 10000"/>
                <a:gd name="connsiteY158" fmla="*/ 2222 h 10000"/>
                <a:gd name="connsiteX159" fmla="*/ 4632 w 10000"/>
                <a:gd name="connsiteY159" fmla="*/ 2034 h 10000"/>
                <a:gd name="connsiteX160" fmla="*/ 4729 w 10000"/>
                <a:gd name="connsiteY160" fmla="*/ 1853 h 10000"/>
                <a:gd name="connsiteX161" fmla="*/ 4787 w 10000"/>
                <a:gd name="connsiteY161" fmla="*/ 1667 h 10000"/>
                <a:gd name="connsiteX162" fmla="*/ 4748 w 10000"/>
                <a:gd name="connsiteY162" fmla="*/ 1478 h 10000"/>
                <a:gd name="connsiteX163" fmla="*/ 4767 w 10000"/>
                <a:gd name="connsiteY163" fmla="*/ 1389 h 10000"/>
                <a:gd name="connsiteX164" fmla="*/ 4767 w 10000"/>
                <a:gd name="connsiteY164" fmla="*/ 1293 h 10000"/>
                <a:gd name="connsiteX165" fmla="*/ 4767 w 10000"/>
                <a:gd name="connsiteY165" fmla="*/ 1202 h 10000"/>
                <a:gd name="connsiteX166" fmla="*/ 4748 w 10000"/>
                <a:gd name="connsiteY166" fmla="*/ 1109 h 10000"/>
                <a:gd name="connsiteX167" fmla="*/ 4651 w 10000"/>
                <a:gd name="connsiteY167" fmla="*/ 1137 h 10000"/>
                <a:gd name="connsiteX168" fmla="*/ 4651 w 10000"/>
                <a:gd name="connsiteY168" fmla="*/ 1075 h 10000"/>
                <a:gd name="connsiteX169" fmla="*/ 4632 w 10000"/>
                <a:gd name="connsiteY169" fmla="*/ 1010 h 10000"/>
                <a:gd name="connsiteX170" fmla="*/ 4632 w 10000"/>
                <a:gd name="connsiteY170" fmla="*/ 947 h 10000"/>
                <a:gd name="connsiteX171" fmla="*/ 4651 w 10000"/>
                <a:gd name="connsiteY171" fmla="*/ 886 h 10000"/>
                <a:gd name="connsiteX172" fmla="*/ 4593 w 10000"/>
                <a:gd name="connsiteY172" fmla="*/ 804 h 10000"/>
                <a:gd name="connsiteX173" fmla="*/ 4593 w 10000"/>
                <a:gd name="connsiteY173" fmla="*/ 720 h 10000"/>
                <a:gd name="connsiteX174" fmla="*/ 4574 w 10000"/>
                <a:gd name="connsiteY174" fmla="*/ 634 h 10000"/>
                <a:gd name="connsiteX175" fmla="*/ 4574 w 10000"/>
                <a:gd name="connsiteY175" fmla="*/ 558 h 10000"/>
                <a:gd name="connsiteX176" fmla="*/ 4516 w 10000"/>
                <a:gd name="connsiteY176" fmla="*/ 363 h 10000"/>
                <a:gd name="connsiteX177" fmla="*/ 4457 w 10000"/>
                <a:gd name="connsiteY177" fmla="*/ 344 h 10000"/>
                <a:gd name="connsiteX178" fmla="*/ 4341 w 10000"/>
                <a:gd name="connsiteY178" fmla="*/ 332 h 10000"/>
                <a:gd name="connsiteX179" fmla="*/ 4264 w 10000"/>
                <a:gd name="connsiteY179" fmla="*/ 320 h 10000"/>
                <a:gd name="connsiteX180" fmla="*/ 4147 w 10000"/>
                <a:gd name="connsiteY180" fmla="*/ 317 h 10000"/>
                <a:gd name="connsiteX181" fmla="*/ 4070 w 10000"/>
                <a:gd name="connsiteY181" fmla="*/ 320 h 10000"/>
                <a:gd name="connsiteX182" fmla="*/ 4012 w 10000"/>
                <a:gd name="connsiteY182" fmla="*/ 328 h 10000"/>
                <a:gd name="connsiteX183" fmla="*/ 3934 w 10000"/>
                <a:gd name="connsiteY183" fmla="*/ 328 h 10000"/>
                <a:gd name="connsiteX184" fmla="*/ 3876 w 10000"/>
                <a:gd name="connsiteY184" fmla="*/ 320 h 10000"/>
                <a:gd name="connsiteX185" fmla="*/ 3895 w 10000"/>
                <a:gd name="connsiteY185" fmla="*/ 305 h 10000"/>
                <a:gd name="connsiteX186" fmla="*/ 3934 w 10000"/>
                <a:gd name="connsiteY186" fmla="*/ 297 h 10000"/>
                <a:gd name="connsiteX187" fmla="*/ 3992 w 10000"/>
                <a:gd name="connsiteY187" fmla="*/ 286 h 10000"/>
                <a:gd name="connsiteX188" fmla="*/ 3973 w 10000"/>
                <a:gd name="connsiteY188" fmla="*/ 271 h 10000"/>
                <a:gd name="connsiteX189" fmla="*/ 4147 w 10000"/>
                <a:gd name="connsiteY189" fmla="*/ 255 h 10000"/>
                <a:gd name="connsiteX190" fmla="*/ 4322 w 10000"/>
                <a:gd name="connsiteY190" fmla="*/ 228 h 10000"/>
                <a:gd name="connsiteX191" fmla="*/ 4477 w 10000"/>
                <a:gd name="connsiteY191" fmla="*/ 201 h 10000"/>
                <a:gd name="connsiteX192" fmla="*/ 4612 w 10000"/>
                <a:gd name="connsiteY192" fmla="*/ 162 h 10000"/>
                <a:gd name="connsiteX193" fmla="*/ 4651 w 10000"/>
                <a:gd name="connsiteY193" fmla="*/ 120 h 10000"/>
                <a:gd name="connsiteX194" fmla="*/ 4709 w 10000"/>
                <a:gd name="connsiteY194" fmla="*/ 85 h 10000"/>
                <a:gd name="connsiteX195" fmla="*/ 4709 w 10000"/>
                <a:gd name="connsiteY195" fmla="*/ 42 h 10000"/>
                <a:gd name="connsiteX196" fmla="*/ 4729 w 10000"/>
                <a:gd name="connsiteY196" fmla="*/ 0 h 10000"/>
                <a:gd name="connsiteX197" fmla="*/ 4787 w 10000"/>
                <a:gd name="connsiteY197" fmla="*/ 73 h 10000"/>
                <a:gd name="connsiteX198" fmla="*/ 4864 w 10000"/>
                <a:gd name="connsiteY198" fmla="*/ 154 h 10000"/>
                <a:gd name="connsiteX199" fmla="*/ 4884 w 10000"/>
                <a:gd name="connsiteY199" fmla="*/ 232 h 10000"/>
                <a:gd name="connsiteX200" fmla="*/ 4845 w 10000"/>
                <a:gd name="connsiteY200"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9070 w 10000"/>
                <a:gd name="connsiteY75" fmla="*/ 9857 h 10000"/>
                <a:gd name="connsiteX76" fmla="*/ 2849 w 10000"/>
                <a:gd name="connsiteY76" fmla="*/ 10000 h 10000"/>
                <a:gd name="connsiteX77" fmla="*/ 2442 w 10000"/>
                <a:gd name="connsiteY77" fmla="*/ 9958 h 10000"/>
                <a:gd name="connsiteX78" fmla="*/ 2074 w 10000"/>
                <a:gd name="connsiteY78" fmla="*/ 9915 h 10000"/>
                <a:gd name="connsiteX79" fmla="*/ 1647 w 10000"/>
                <a:gd name="connsiteY79" fmla="*/ 9880 h 10000"/>
                <a:gd name="connsiteX80" fmla="*/ 814 w 10000"/>
                <a:gd name="connsiteY80" fmla="*/ 9815 h 10000"/>
                <a:gd name="connsiteX81" fmla="*/ 426 w 10000"/>
                <a:gd name="connsiteY81" fmla="*/ 9785 h 10000"/>
                <a:gd name="connsiteX82" fmla="*/ 0 w 10000"/>
                <a:gd name="connsiteY82" fmla="*/ 9757 h 10000"/>
                <a:gd name="connsiteX83" fmla="*/ 252 w 10000"/>
                <a:gd name="connsiteY83" fmla="*/ 9741 h 10000"/>
                <a:gd name="connsiteX84" fmla="*/ 523 w 10000"/>
                <a:gd name="connsiteY84" fmla="*/ 9722 h 10000"/>
                <a:gd name="connsiteX85" fmla="*/ 775 w 10000"/>
                <a:gd name="connsiteY85" fmla="*/ 9695 h 10000"/>
                <a:gd name="connsiteX86" fmla="*/ 1047 w 10000"/>
                <a:gd name="connsiteY86" fmla="*/ 9672 h 10000"/>
                <a:gd name="connsiteX87" fmla="*/ 1279 w 10000"/>
                <a:gd name="connsiteY87" fmla="*/ 9653 h 10000"/>
                <a:gd name="connsiteX88" fmla="*/ 1550 w 10000"/>
                <a:gd name="connsiteY88" fmla="*/ 9637 h 10000"/>
                <a:gd name="connsiteX89" fmla="*/ 1841 w 10000"/>
                <a:gd name="connsiteY89" fmla="*/ 9625 h 10000"/>
                <a:gd name="connsiteX90" fmla="*/ 2132 w 10000"/>
                <a:gd name="connsiteY90" fmla="*/ 9625 h 10000"/>
                <a:gd name="connsiteX91" fmla="*/ 2345 w 10000"/>
                <a:gd name="connsiteY91" fmla="*/ 9625 h 10000"/>
                <a:gd name="connsiteX92" fmla="*/ 2558 w 10000"/>
                <a:gd name="connsiteY92" fmla="*/ 9625 h 10000"/>
                <a:gd name="connsiteX93" fmla="*/ 2752 w 10000"/>
                <a:gd name="connsiteY93" fmla="*/ 9620 h 10000"/>
                <a:gd name="connsiteX94" fmla="*/ 2965 w 10000"/>
                <a:gd name="connsiteY94" fmla="*/ 9613 h 10000"/>
                <a:gd name="connsiteX95" fmla="*/ 3159 w 10000"/>
                <a:gd name="connsiteY95" fmla="*/ 9609 h 10000"/>
                <a:gd name="connsiteX96" fmla="*/ 3333 w 10000"/>
                <a:gd name="connsiteY96" fmla="*/ 9597 h 10000"/>
                <a:gd name="connsiteX97" fmla="*/ 3527 w 10000"/>
                <a:gd name="connsiteY97" fmla="*/ 9582 h 10000"/>
                <a:gd name="connsiteX98" fmla="*/ 3702 w 10000"/>
                <a:gd name="connsiteY98" fmla="*/ 9563 h 10000"/>
                <a:gd name="connsiteX99" fmla="*/ 3721 w 10000"/>
                <a:gd name="connsiteY99" fmla="*/ 9393 h 10000"/>
                <a:gd name="connsiteX100" fmla="*/ 3779 w 10000"/>
                <a:gd name="connsiteY100" fmla="*/ 9223 h 10000"/>
                <a:gd name="connsiteX101" fmla="*/ 3857 w 10000"/>
                <a:gd name="connsiteY101" fmla="*/ 9053 h 10000"/>
                <a:gd name="connsiteX102" fmla="*/ 3915 w 10000"/>
                <a:gd name="connsiteY102" fmla="*/ 8883 h 10000"/>
                <a:gd name="connsiteX103" fmla="*/ 3895 w 10000"/>
                <a:gd name="connsiteY103" fmla="*/ 8635 h 10000"/>
                <a:gd name="connsiteX104" fmla="*/ 3895 w 10000"/>
                <a:gd name="connsiteY104" fmla="*/ 8386 h 10000"/>
                <a:gd name="connsiteX105" fmla="*/ 3895 w 10000"/>
                <a:gd name="connsiteY105" fmla="*/ 8136 h 10000"/>
                <a:gd name="connsiteX106" fmla="*/ 3915 w 10000"/>
                <a:gd name="connsiteY106" fmla="*/ 7887 h 10000"/>
                <a:gd name="connsiteX107" fmla="*/ 3915 w 10000"/>
                <a:gd name="connsiteY107" fmla="*/ 7691 h 10000"/>
                <a:gd name="connsiteX108" fmla="*/ 3876 w 10000"/>
                <a:gd name="connsiteY108" fmla="*/ 7489 h 10000"/>
                <a:gd name="connsiteX109" fmla="*/ 3857 w 10000"/>
                <a:gd name="connsiteY109" fmla="*/ 7300 h 10000"/>
                <a:gd name="connsiteX110" fmla="*/ 3915 w 10000"/>
                <a:gd name="connsiteY110" fmla="*/ 7110 h 10000"/>
                <a:gd name="connsiteX111" fmla="*/ 4128 w 10000"/>
                <a:gd name="connsiteY111" fmla="*/ 6909 h 10000"/>
                <a:gd name="connsiteX112" fmla="*/ 4167 w 10000"/>
                <a:gd name="connsiteY112" fmla="*/ 6696 h 10000"/>
                <a:gd name="connsiteX113" fmla="*/ 4147 w 10000"/>
                <a:gd name="connsiteY113" fmla="*/ 6480 h 10000"/>
                <a:gd name="connsiteX114" fmla="*/ 4147 w 10000"/>
                <a:gd name="connsiteY114" fmla="*/ 6263 h 10000"/>
                <a:gd name="connsiteX115" fmla="*/ 4167 w 10000"/>
                <a:gd name="connsiteY115" fmla="*/ 6186 h 10000"/>
                <a:gd name="connsiteX116" fmla="*/ 4186 w 10000"/>
                <a:gd name="connsiteY116" fmla="*/ 6112 h 10000"/>
                <a:gd name="connsiteX117" fmla="*/ 4186 w 10000"/>
                <a:gd name="connsiteY117" fmla="*/ 6039 h 10000"/>
                <a:gd name="connsiteX118" fmla="*/ 4128 w 10000"/>
                <a:gd name="connsiteY118" fmla="*/ 5969 h 10000"/>
                <a:gd name="connsiteX119" fmla="*/ 4109 w 10000"/>
                <a:gd name="connsiteY119" fmla="*/ 5795 h 10000"/>
                <a:gd name="connsiteX120" fmla="*/ 4147 w 10000"/>
                <a:gd name="connsiteY120" fmla="*/ 5784 h 10000"/>
                <a:gd name="connsiteX121" fmla="*/ 4147 w 10000"/>
                <a:gd name="connsiteY121" fmla="*/ 5606 h 10000"/>
                <a:gd name="connsiteX122" fmla="*/ 4186 w 10000"/>
                <a:gd name="connsiteY122" fmla="*/ 5424 h 10000"/>
                <a:gd name="connsiteX123" fmla="*/ 4205 w 10000"/>
                <a:gd name="connsiteY123" fmla="*/ 5246 h 10000"/>
                <a:gd name="connsiteX124" fmla="*/ 4167 w 10000"/>
                <a:gd name="connsiteY124" fmla="*/ 5053 h 10000"/>
                <a:gd name="connsiteX125" fmla="*/ 4264 w 10000"/>
                <a:gd name="connsiteY125" fmla="*/ 5025 h 10000"/>
                <a:gd name="connsiteX126" fmla="*/ 4205 w 10000"/>
                <a:gd name="connsiteY126" fmla="*/ 4662 h 10000"/>
                <a:gd name="connsiteX127" fmla="*/ 4283 w 10000"/>
                <a:gd name="connsiteY127" fmla="*/ 4576 h 10000"/>
                <a:gd name="connsiteX128" fmla="*/ 4302 w 10000"/>
                <a:gd name="connsiteY128" fmla="*/ 4491 h 10000"/>
                <a:gd name="connsiteX129" fmla="*/ 4322 w 10000"/>
                <a:gd name="connsiteY129" fmla="*/ 4402 h 10000"/>
                <a:gd name="connsiteX130" fmla="*/ 4360 w 10000"/>
                <a:gd name="connsiteY130" fmla="*/ 4313 h 10000"/>
                <a:gd name="connsiteX131" fmla="*/ 4419 w 10000"/>
                <a:gd name="connsiteY131" fmla="*/ 4259 h 10000"/>
                <a:gd name="connsiteX132" fmla="*/ 4399 w 10000"/>
                <a:gd name="connsiteY132" fmla="*/ 4213 h 10000"/>
                <a:gd name="connsiteX133" fmla="*/ 4360 w 10000"/>
                <a:gd name="connsiteY133" fmla="*/ 4158 h 10000"/>
                <a:gd name="connsiteX134" fmla="*/ 4399 w 10000"/>
                <a:gd name="connsiteY134" fmla="*/ 4112 h 10000"/>
                <a:gd name="connsiteX135" fmla="*/ 4477 w 10000"/>
                <a:gd name="connsiteY135" fmla="*/ 4028 h 10000"/>
                <a:gd name="connsiteX136" fmla="*/ 4477 w 10000"/>
                <a:gd name="connsiteY136" fmla="*/ 3946 h 10000"/>
                <a:gd name="connsiteX137" fmla="*/ 4457 w 10000"/>
                <a:gd name="connsiteY137" fmla="*/ 3861 h 10000"/>
                <a:gd name="connsiteX138" fmla="*/ 4438 w 10000"/>
                <a:gd name="connsiteY138" fmla="*/ 3775 h 10000"/>
                <a:gd name="connsiteX139" fmla="*/ 4341 w 10000"/>
                <a:gd name="connsiteY139" fmla="*/ 3771 h 10000"/>
                <a:gd name="connsiteX140" fmla="*/ 4360 w 10000"/>
                <a:gd name="connsiteY140" fmla="*/ 3705 h 10000"/>
                <a:gd name="connsiteX141" fmla="*/ 4438 w 10000"/>
                <a:gd name="connsiteY141" fmla="*/ 3640 h 10000"/>
                <a:gd name="connsiteX142" fmla="*/ 4457 w 10000"/>
                <a:gd name="connsiteY142" fmla="*/ 3575 h 10000"/>
                <a:gd name="connsiteX143" fmla="*/ 4438 w 10000"/>
                <a:gd name="connsiteY143" fmla="*/ 3505 h 10000"/>
                <a:gd name="connsiteX144" fmla="*/ 4399 w 10000"/>
                <a:gd name="connsiteY144" fmla="*/ 3505 h 10000"/>
                <a:gd name="connsiteX145" fmla="*/ 4419 w 10000"/>
                <a:gd name="connsiteY145" fmla="*/ 3439 h 10000"/>
                <a:gd name="connsiteX146" fmla="*/ 4399 w 10000"/>
                <a:gd name="connsiteY146" fmla="*/ 3362 h 10000"/>
                <a:gd name="connsiteX147" fmla="*/ 4399 w 10000"/>
                <a:gd name="connsiteY147" fmla="*/ 3296 h 10000"/>
                <a:gd name="connsiteX148" fmla="*/ 4457 w 10000"/>
                <a:gd name="connsiteY148" fmla="*/ 3226 h 10000"/>
                <a:gd name="connsiteX149" fmla="*/ 4457 w 10000"/>
                <a:gd name="connsiteY149" fmla="*/ 3087 h 10000"/>
                <a:gd name="connsiteX150" fmla="*/ 4457 w 10000"/>
                <a:gd name="connsiteY150" fmla="*/ 2952 h 10000"/>
                <a:gd name="connsiteX151" fmla="*/ 4516 w 10000"/>
                <a:gd name="connsiteY151" fmla="*/ 2817 h 10000"/>
                <a:gd name="connsiteX152" fmla="*/ 4651 w 10000"/>
                <a:gd name="connsiteY152" fmla="*/ 2693 h 10000"/>
                <a:gd name="connsiteX153" fmla="*/ 4593 w 10000"/>
                <a:gd name="connsiteY153" fmla="*/ 2674 h 10000"/>
                <a:gd name="connsiteX154" fmla="*/ 4593 w 10000"/>
                <a:gd name="connsiteY154" fmla="*/ 2557 h 10000"/>
                <a:gd name="connsiteX155" fmla="*/ 4574 w 10000"/>
                <a:gd name="connsiteY155" fmla="*/ 2441 h 10000"/>
                <a:gd name="connsiteX156" fmla="*/ 4554 w 10000"/>
                <a:gd name="connsiteY156" fmla="*/ 2325 h 10000"/>
                <a:gd name="connsiteX157" fmla="*/ 4593 w 10000"/>
                <a:gd name="connsiteY157" fmla="*/ 2222 h 10000"/>
                <a:gd name="connsiteX158" fmla="*/ 4632 w 10000"/>
                <a:gd name="connsiteY158" fmla="*/ 2034 h 10000"/>
                <a:gd name="connsiteX159" fmla="*/ 4729 w 10000"/>
                <a:gd name="connsiteY159" fmla="*/ 1853 h 10000"/>
                <a:gd name="connsiteX160" fmla="*/ 4787 w 10000"/>
                <a:gd name="connsiteY160" fmla="*/ 1667 h 10000"/>
                <a:gd name="connsiteX161" fmla="*/ 4748 w 10000"/>
                <a:gd name="connsiteY161" fmla="*/ 1478 h 10000"/>
                <a:gd name="connsiteX162" fmla="*/ 4767 w 10000"/>
                <a:gd name="connsiteY162" fmla="*/ 1389 h 10000"/>
                <a:gd name="connsiteX163" fmla="*/ 4767 w 10000"/>
                <a:gd name="connsiteY163" fmla="*/ 1293 h 10000"/>
                <a:gd name="connsiteX164" fmla="*/ 4767 w 10000"/>
                <a:gd name="connsiteY164" fmla="*/ 1202 h 10000"/>
                <a:gd name="connsiteX165" fmla="*/ 4748 w 10000"/>
                <a:gd name="connsiteY165" fmla="*/ 1109 h 10000"/>
                <a:gd name="connsiteX166" fmla="*/ 4651 w 10000"/>
                <a:gd name="connsiteY166" fmla="*/ 1137 h 10000"/>
                <a:gd name="connsiteX167" fmla="*/ 4651 w 10000"/>
                <a:gd name="connsiteY167" fmla="*/ 1075 h 10000"/>
                <a:gd name="connsiteX168" fmla="*/ 4632 w 10000"/>
                <a:gd name="connsiteY168" fmla="*/ 1010 h 10000"/>
                <a:gd name="connsiteX169" fmla="*/ 4632 w 10000"/>
                <a:gd name="connsiteY169" fmla="*/ 947 h 10000"/>
                <a:gd name="connsiteX170" fmla="*/ 4651 w 10000"/>
                <a:gd name="connsiteY170" fmla="*/ 886 h 10000"/>
                <a:gd name="connsiteX171" fmla="*/ 4593 w 10000"/>
                <a:gd name="connsiteY171" fmla="*/ 804 h 10000"/>
                <a:gd name="connsiteX172" fmla="*/ 4593 w 10000"/>
                <a:gd name="connsiteY172" fmla="*/ 720 h 10000"/>
                <a:gd name="connsiteX173" fmla="*/ 4574 w 10000"/>
                <a:gd name="connsiteY173" fmla="*/ 634 h 10000"/>
                <a:gd name="connsiteX174" fmla="*/ 4574 w 10000"/>
                <a:gd name="connsiteY174" fmla="*/ 558 h 10000"/>
                <a:gd name="connsiteX175" fmla="*/ 4516 w 10000"/>
                <a:gd name="connsiteY175" fmla="*/ 363 h 10000"/>
                <a:gd name="connsiteX176" fmla="*/ 4457 w 10000"/>
                <a:gd name="connsiteY176" fmla="*/ 344 h 10000"/>
                <a:gd name="connsiteX177" fmla="*/ 4341 w 10000"/>
                <a:gd name="connsiteY177" fmla="*/ 332 h 10000"/>
                <a:gd name="connsiteX178" fmla="*/ 4264 w 10000"/>
                <a:gd name="connsiteY178" fmla="*/ 320 h 10000"/>
                <a:gd name="connsiteX179" fmla="*/ 4147 w 10000"/>
                <a:gd name="connsiteY179" fmla="*/ 317 h 10000"/>
                <a:gd name="connsiteX180" fmla="*/ 4070 w 10000"/>
                <a:gd name="connsiteY180" fmla="*/ 320 h 10000"/>
                <a:gd name="connsiteX181" fmla="*/ 4012 w 10000"/>
                <a:gd name="connsiteY181" fmla="*/ 328 h 10000"/>
                <a:gd name="connsiteX182" fmla="*/ 3934 w 10000"/>
                <a:gd name="connsiteY182" fmla="*/ 328 h 10000"/>
                <a:gd name="connsiteX183" fmla="*/ 3876 w 10000"/>
                <a:gd name="connsiteY183" fmla="*/ 320 h 10000"/>
                <a:gd name="connsiteX184" fmla="*/ 3895 w 10000"/>
                <a:gd name="connsiteY184" fmla="*/ 305 h 10000"/>
                <a:gd name="connsiteX185" fmla="*/ 3934 w 10000"/>
                <a:gd name="connsiteY185" fmla="*/ 297 h 10000"/>
                <a:gd name="connsiteX186" fmla="*/ 3992 w 10000"/>
                <a:gd name="connsiteY186" fmla="*/ 286 h 10000"/>
                <a:gd name="connsiteX187" fmla="*/ 3973 w 10000"/>
                <a:gd name="connsiteY187" fmla="*/ 271 h 10000"/>
                <a:gd name="connsiteX188" fmla="*/ 4147 w 10000"/>
                <a:gd name="connsiteY188" fmla="*/ 255 h 10000"/>
                <a:gd name="connsiteX189" fmla="*/ 4322 w 10000"/>
                <a:gd name="connsiteY189" fmla="*/ 228 h 10000"/>
                <a:gd name="connsiteX190" fmla="*/ 4477 w 10000"/>
                <a:gd name="connsiteY190" fmla="*/ 201 h 10000"/>
                <a:gd name="connsiteX191" fmla="*/ 4612 w 10000"/>
                <a:gd name="connsiteY191" fmla="*/ 162 h 10000"/>
                <a:gd name="connsiteX192" fmla="*/ 4651 w 10000"/>
                <a:gd name="connsiteY192" fmla="*/ 120 h 10000"/>
                <a:gd name="connsiteX193" fmla="*/ 4709 w 10000"/>
                <a:gd name="connsiteY193" fmla="*/ 85 h 10000"/>
                <a:gd name="connsiteX194" fmla="*/ 4709 w 10000"/>
                <a:gd name="connsiteY194" fmla="*/ 42 h 10000"/>
                <a:gd name="connsiteX195" fmla="*/ 4729 w 10000"/>
                <a:gd name="connsiteY195" fmla="*/ 0 h 10000"/>
                <a:gd name="connsiteX196" fmla="*/ 4787 w 10000"/>
                <a:gd name="connsiteY196" fmla="*/ 73 h 10000"/>
                <a:gd name="connsiteX197" fmla="*/ 4864 w 10000"/>
                <a:gd name="connsiteY197" fmla="*/ 154 h 10000"/>
                <a:gd name="connsiteX198" fmla="*/ 4884 w 10000"/>
                <a:gd name="connsiteY198" fmla="*/ 232 h 10000"/>
                <a:gd name="connsiteX199" fmla="*/ 4845 w 10000"/>
                <a:gd name="connsiteY199"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9186 w 10000"/>
                <a:gd name="connsiteY74" fmla="*/ 9850 h 10000"/>
                <a:gd name="connsiteX75" fmla="*/ 2849 w 10000"/>
                <a:gd name="connsiteY75" fmla="*/ 10000 h 10000"/>
                <a:gd name="connsiteX76" fmla="*/ 2442 w 10000"/>
                <a:gd name="connsiteY76" fmla="*/ 9958 h 10000"/>
                <a:gd name="connsiteX77" fmla="*/ 2074 w 10000"/>
                <a:gd name="connsiteY77" fmla="*/ 9915 h 10000"/>
                <a:gd name="connsiteX78" fmla="*/ 1647 w 10000"/>
                <a:gd name="connsiteY78" fmla="*/ 9880 h 10000"/>
                <a:gd name="connsiteX79" fmla="*/ 814 w 10000"/>
                <a:gd name="connsiteY79" fmla="*/ 9815 h 10000"/>
                <a:gd name="connsiteX80" fmla="*/ 426 w 10000"/>
                <a:gd name="connsiteY80" fmla="*/ 9785 h 10000"/>
                <a:gd name="connsiteX81" fmla="*/ 0 w 10000"/>
                <a:gd name="connsiteY81" fmla="*/ 9757 h 10000"/>
                <a:gd name="connsiteX82" fmla="*/ 252 w 10000"/>
                <a:gd name="connsiteY82" fmla="*/ 9741 h 10000"/>
                <a:gd name="connsiteX83" fmla="*/ 523 w 10000"/>
                <a:gd name="connsiteY83" fmla="*/ 9722 h 10000"/>
                <a:gd name="connsiteX84" fmla="*/ 775 w 10000"/>
                <a:gd name="connsiteY84" fmla="*/ 9695 h 10000"/>
                <a:gd name="connsiteX85" fmla="*/ 1047 w 10000"/>
                <a:gd name="connsiteY85" fmla="*/ 9672 h 10000"/>
                <a:gd name="connsiteX86" fmla="*/ 1279 w 10000"/>
                <a:gd name="connsiteY86" fmla="*/ 9653 h 10000"/>
                <a:gd name="connsiteX87" fmla="*/ 1550 w 10000"/>
                <a:gd name="connsiteY87" fmla="*/ 9637 h 10000"/>
                <a:gd name="connsiteX88" fmla="*/ 1841 w 10000"/>
                <a:gd name="connsiteY88" fmla="*/ 9625 h 10000"/>
                <a:gd name="connsiteX89" fmla="*/ 2132 w 10000"/>
                <a:gd name="connsiteY89" fmla="*/ 9625 h 10000"/>
                <a:gd name="connsiteX90" fmla="*/ 2345 w 10000"/>
                <a:gd name="connsiteY90" fmla="*/ 9625 h 10000"/>
                <a:gd name="connsiteX91" fmla="*/ 2558 w 10000"/>
                <a:gd name="connsiteY91" fmla="*/ 9625 h 10000"/>
                <a:gd name="connsiteX92" fmla="*/ 2752 w 10000"/>
                <a:gd name="connsiteY92" fmla="*/ 9620 h 10000"/>
                <a:gd name="connsiteX93" fmla="*/ 2965 w 10000"/>
                <a:gd name="connsiteY93" fmla="*/ 9613 h 10000"/>
                <a:gd name="connsiteX94" fmla="*/ 3159 w 10000"/>
                <a:gd name="connsiteY94" fmla="*/ 9609 h 10000"/>
                <a:gd name="connsiteX95" fmla="*/ 3333 w 10000"/>
                <a:gd name="connsiteY95" fmla="*/ 9597 h 10000"/>
                <a:gd name="connsiteX96" fmla="*/ 3527 w 10000"/>
                <a:gd name="connsiteY96" fmla="*/ 9582 h 10000"/>
                <a:gd name="connsiteX97" fmla="*/ 3702 w 10000"/>
                <a:gd name="connsiteY97" fmla="*/ 9563 h 10000"/>
                <a:gd name="connsiteX98" fmla="*/ 3721 w 10000"/>
                <a:gd name="connsiteY98" fmla="*/ 9393 h 10000"/>
                <a:gd name="connsiteX99" fmla="*/ 3779 w 10000"/>
                <a:gd name="connsiteY99" fmla="*/ 9223 h 10000"/>
                <a:gd name="connsiteX100" fmla="*/ 3857 w 10000"/>
                <a:gd name="connsiteY100" fmla="*/ 9053 h 10000"/>
                <a:gd name="connsiteX101" fmla="*/ 3915 w 10000"/>
                <a:gd name="connsiteY101" fmla="*/ 8883 h 10000"/>
                <a:gd name="connsiteX102" fmla="*/ 3895 w 10000"/>
                <a:gd name="connsiteY102" fmla="*/ 8635 h 10000"/>
                <a:gd name="connsiteX103" fmla="*/ 3895 w 10000"/>
                <a:gd name="connsiteY103" fmla="*/ 8386 h 10000"/>
                <a:gd name="connsiteX104" fmla="*/ 3895 w 10000"/>
                <a:gd name="connsiteY104" fmla="*/ 8136 h 10000"/>
                <a:gd name="connsiteX105" fmla="*/ 3915 w 10000"/>
                <a:gd name="connsiteY105" fmla="*/ 7887 h 10000"/>
                <a:gd name="connsiteX106" fmla="*/ 3915 w 10000"/>
                <a:gd name="connsiteY106" fmla="*/ 7691 h 10000"/>
                <a:gd name="connsiteX107" fmla="*/ 3876 w 10000"/>
                <a:gd name="connsiteY107" fmla="*/ 7489 h 10000"/>
                <a:gd name="connsiteX108" fmla="*/ 3857 w 10000"/>
                <a:gd name="connsiteY108" fmla="*/ 7300 h 10000"/>
                <a:gd name="connsiteX109" fmla="*/ 3915 w 10000"/>
                <a:gd name="connsiteY109" fmla="*/ 7110 h 10000"/>
                <a:gd name="connsiteX110" fmla="*/ 4128 w 10000"/>
                <a:gd name="connsiteY110" fmla="*/ 6909 h 10000"/>
                <a:gd name="connsiteX111" fmla="*/ 4167 w 10000"/>
                <a:gd name="connsiteY111" fmla="*/ 6696 h 10000"/>
                <a:gd name="connsiteX112" fmla="*/ 4147 w 10000"/>
                <a:gd name="connsiteY112" fmla="*/ 6480 h 10000"/>
                <a:gd name="connsiteX113" fmla="*/ 4147 w 10000"/>
                <a:gd name="connsiteY113" fmla="*/ 6263 h 10000"/>
                <a:gd name="connsiteX114" fmla="*/ 4167 w 10000"/>
                <a:gd name="connsiteY114" fmla="*/ 6186 h 10000"/>
                <a:gd name="connsiteX115" fmla="*/ 4186 w 10000"/>
                <a:gd name="connsiteY115" fmla="*/ 6112 h 10000"/>
                <a:gd name="connsiteX116" fmla="*/ 4186 w 10000"/>
                <a:gd name="connsiteY116" fmla="*/ 6039 h 10000"/>
                <a:gd name="connsiteX117" fmla="*/ 4128 w 10000"/>
                <a:gd name="connsiteY117" fmla="*/ 5969 h 10000"/>
                <a:gd name="connsiteX118" fmla="*/ 4109 w 10000"/>
                <a:gd name="connsiteY118" fmla="*/ 5795 h 10000"/>
                <a:gd name="connsiteX119" fmla="*/ 4147 w 10000"/>
                <a:gd name="connsiteY119" fmla="*/ 5784 h 10000"/>
                <a:gd name="connsiteX120" fmla="*/ 4147 w 10000"/>
                <a:gd name="connsiteY120" fmla="*/ 5606 h 10000"/>
                <a:gd name="connsiteX121" fmla="*/ 4186 w 10000"/>
                <a:gd name="connsiteY121" fmla="*/ 5424 h 10000"/>
                <a:gd name="connsiteX122" fmla="*/ 4205 w 10000"/>
                <a:gd name="connsiteY122" fmla="*/ 5246 h 10000"/>
                <a:gd name="connsiteX123" fmla="*/ 4167 w 10000"/>
                <a:gd name="connsiteY123" fmla="*/ 5053 h 10000"/>
                <a:gd name="connsiteX124" fmla="*/ 4264 w 10000"/>
                <a:gd name="connsiteY124" fmla="*/ 5025 h 10000"/>
                <a:gd name="connsiteX125" fmla="*/ 4205 w 10000"/>
                <a:gd name="connsiteY125" fmla="*/ 4662 h 10000"/>
                <a:gd name="connsiteX126" fmla="*/ 4283 w 10000"/>
                <a:gd name="connsiteY126" fmla="*/ 4576 h 10000"/>
                <a:gd name="connsiteX127" fmla="*/ 4302 w 10000"/>
                <a:gd name="connsiteY127" fmla="*/ 4491 h 10000"/>
                <a:gd name="connsiteX128" fmla="*/ 4322 w 10000"/>
                <a:gd name="connsiteY128" fmla="*/ 4402 h 10000"/>
                <a:gd name="connsiteX129" fmla="*/ 4360 w 10000"/>
                <a:gd name="connsiteY129" fmla="*/ 4313 h 10000"/>
                <a:gd name="connsiteX130" fmla="*/ 4419 w 10000"/>
                <a:gd name="connsiteY130" fmla="*/ 4259 h 10000"/>
                <a:gd name="connsiteX131" fmla="*/ 4399 w 10000"/>
                <a:gd name="connsiteY131" fmla="*/ 4213 h 10000"/>
                <a:gd name="connsiteX132" fmla="*/ 4360 w 10000"/>
                <a:gd name="connsiteY132" fmla="*/ 4158 h 10000"/>
                <a:gd name="connsiteX133" fmla="*/ 4399 w 10000"/>
                <a:gd name="connsiteY133" fmla="*/ 4112 h 10000"/>
                <a:gd name="connsiteX134" fmla="*/ 4477 w 10000"/>
                <a:gd name="connsiteY134" fmla="*/ 4028 h 10000"/>
                <a:gd name="connsiteX135" fmla="*/ 4477 w 10000"/>
                <a:gd name="connsiteY135" fmla="*/ 3946 h 10000"/>
                <a:gd name="connsiteX136" fmla="*/ 4457 w 10000"/>
                <a:gd name="connsiteY136" fmla="*/ 3861 h 10000"/>
                <a:gd name="connsiteX137" fmla="*/ 4438 w 10000"/>
                <a:gd name="connsiteY137" fmla="*/ 3775 h 10000"/>
                <a:gd name="connsiteX138" fmla="*/ 4341 w 10000"/>
                <a:gd name="connsiteY138" fmla="*/ 3771 h 10000"/>
                <a:gd name="connsiteX139" fmla="*/ 4360 w 10000"/>
                <a:gd name="connsiteY139" fmla="*/ 3705 h 10000"/>
                <a:gd name="connsiteX140" fmla="*/ 4438 w 10000"/>
                <a:gd name="connsiteY140" fmla="*/ 3640 h 10000"/>
                <a:gd name="connsiteX141" fmla="*/ 4457 w 10000"/>
                <a:gd name="connsiteY141" fmla="*/ 3575 h 10000"/>
                <a:gd name="connsiteX142" fmla="*/ 4438 w 10000"/>
                <a:gd name="connsiteY142" fmla="*/ 3505 h 10000"/>
                <a:gd name="connsiteX143" fmla="*/ 4399 w 10000"/>
                <a:gd name="connsiteY143" fmla="*/ 3505 h 10000"/>
                <a:gd name="connsiteX144" fmla="*/ 4419 w 10000"/>
                <a:gd name="connsiteY144" fmla="*/ 3439 h 10000"/>
                <a:gd name="connsiteX145" fmla="*/ 4399 w 10000"/>
                <a:gd name="connsiteY145" fmla="*/ 3362 h 10000"/>
                <a:gd name="connsiteX146" fmla="*/ 4399 w 10000"/>
                <a:gd name="connsiteY146" fmla="*/ 3296 h 10000"/>
                <a:gd name="connsiteX147" fmla="*/ 4457 w 10000"/>
                <a:gd name="connsiteY147" fmla="*/ 3226 h 10000"/>
                <a:gd name="connsiteX148" fmla="*/ 4457 w 10000"/>
                <a:gd name="connsiteY148" fmla="*/ 3087 h 10000"/>
                <a:gd name="connsiteX149" fmla="*/ 4457 w 10000"/>
                <a:gd name="connsiteY149" fmla="*/ 2952 h 10000"/>
                <a:gd name="connsiteX150" fmla="*/ 4516 w 10000"/>
                <a:gd name="connsiteY150" fmla="*/ 2817 h 10000"/>
                <a:gd name="connsiteX151" fmla="*/ 4651 w 10000"/>
                <a:gd name="connsiteY151" fmla="*/ 2693 h 10000"/>
                <a:gd name="connsiteX152" fmla="*/ 4593 w 10000"/>
                <a:gd name="connsiteY152" fmla="*/ 2674 h 10000"/>
                <a:gd name="connsiteX153" fmla="*/ 4593 w 10000"/>
                <a:gd name="connsiteY153" fmla="*/ 2557 h 10000"/>
                <a:gd name="connsiteX154" fmla="*/ 4574 w 10000"/>
                <a:gd name="connsiteY154" fmla="*/ 2441 h 10000"/>
                <a:gd name="connsiteX155" fmla="*/ 4554 w 10000"/>
                <a:gd name="connsiteY155" fmla="*/ 2325 h 10000"/>
                <a:gd name="connsiteX156" fmla="*/ 4593 w 10000"/>
                <a:gd name="connsiteY156" fmla="*/ 2222 h 10000"/>
                <a:gd name="connsiteX157" fmla="*/ 4632 w 10000"/>
                <a:gd name="connsiteY157" fmla="*/ 2034 h 10000"/>
                <a:gd name="connsiteX158" fmla="*/ 4729 w 10000"/>
                <a:gd name="connsiteY158" fmla="*/ 1853 h 10000"/>
                <a:gd name="connsiteX159" fmla="*/ 4787 w 10000"/>
                <a:gd name="connsiteY159" fmla="*/ 1667 h 10000"/>
                <a:gd name="connsiteX160" fmla="*/ 4748 w 10000"/>
                <a:gd name="connsiteY160" fmla="*/ 1478 h 10000"/>
                <a:gd name="connsiteX161" fmla="*/ 4767 w 10000"/>
                <a:gd name="connsiteY161" fmla="*/ 1389 h 10000"/>
                <a:gd name="connsiteX162" fmla="*/ 4767 w 10000"/>
                <a:gd name="connsiteY162" fmla="*/ 1293 h 10000"/>
                <a:gd name="connsiteX163" fmla="*/ 4767 w 10000"/>
                <a:gd name="connsiteY163" fmla="*/ 1202 h 10000"/>
                <a:gd name="connsiteX164" fmla="*/ 4748 w 10000"/>
                <a:gd name="connsiteY164" fmla="*/ 1109 h 10000"/>
                <a:gd name="connsiteX165" fmla="*/ 4651 w 10000"/>
                <a:gd name="connsiteY165" fmla="*/ 1137 h 10000"/>
                <a:gd name="connsiteX166" fmla="*/ 4651 w 10000"/>
                <a:gd name="connsiteY166" fmla="*/ 1075 h 10000"/>
                <a:gd name="connsiteX167" fmla="*/ 4632 w 10000"/>
                <a:gd name="connsiteY167" fmla="*/ 1010 h 10000"/>
                <a:gd name="connsiteX168" fmla="*/ 4632 w 10000"/>
                <a:gd name="connsiteY168" fmla="*/ 947 h 10000"/>
                <a:gd name="connsiteX169" fmla="*/ 4651 w 10000"/>
                <a:gd name="connsiteY169" fmla="*/ 886 h 10000"/>
                <a:gd name="connsiteX170" fmla="*/ 4593 w 10000"/>
                <a:gd name="connsiteY170" fmla="*/ 804 h 10000"/>
                <a:gd name="connsiteX171" fmla="*/ 4593 w 10000"/>
                <a:gd name="connsiteY171" fmla="*/ 720 h 10000"/>
                <a:gd name="connsiteX172" fmla="*/ 4574 w 10000"/>
                <a:gd name="connsiteY172" fmla="*/ 634 h 10000"/>
                <a:gd name="connsiteX173" fmla="*/ 4574 w 10000"/>
                <a:gd name="connsiteY173" fmla="*/ 558 h 10000"/>
                <a:gd name="connsiteX174" fmla="*/ 4516 w 10000"/>
                <a:gd name="connsiteY174" fmla="*/ 363 h 10000"/>
                <a:gd name="connsiteX175" fmla="*/ 4457 w 10000"/>
                <a:gd name="connsiteY175" fmla="*/ 344 h 10000"/>
                <a:gd name="connsiteX176" fmla="*/ 4341 w 10000"/>
                <a:gd name="connsiteY176" fmla="*/ 332 h 10000"/>
                <a:gd name="connsiteX177" fmla="*/ 4264 w 10000"/>
                <a:gd name="connsiteY177" fmla="*/ 320 h 10000"/>
                <a:gd name="connsiteX178" fmla="*/ 4147 w 10000"/>
                <a:gd name="connsiteY178" fmla="*/ 317 h 10000"/>
                <a:gd name="connsiteX179" fmla="*/ 4070 w 10000"/>
                <a:gd name="connsiteY179" fmla="*/ 320 h 10000"/>
                <a:gd name="connsiteX180" fmla="*/ 4012 w 10000"/>
                <a:gd name="connsiteY180" fmla="*/ 328 h 10000"/>
                <a:gd name="connsiteX181" fmla="*/ 3934 w 10000"/>
                <a:gd name="connsiteY181" fmla="*/ 328 h 10000"/>
                <a:gd name="connsiteX182" fmla="*/ 3876 w 10000"/>
                <a:gd name="connsiteY182" fmla="*/ 320 h 10000"/>
                <a:gd name="connsiteX183" fmla="*/ 3895 w 10000"/>
                <a:gd name="connsiteY183" fmla="*/ 305 h 10000"/>
                <a:gd name="connsiteX184" fmla="*/ 3934 w 10000"/>
                <a:gd name="connsiteY184" fmla="*/ 297 h 10000"/>
                <a:gd name="connsiteX185" fmla="*/ 3992 w 10000"/>
                <a:gd name="connsiteY185" fmla="*/ 286 h 10000"/>
                <a:gd name="connsiteX186" fmla="*/ 3973 w 10000"/>
                <a:gd name="connsiteY186" fmla="*/ 271 h 10000"/>
                <a:gd name="connsiteX187" fmla="*/ 4147 w 10000"/>
                <a:gd name="connsiteY187" fmla="*/ 255 h 10000"/>
                <a:gd name="connsiteX188" fmla="*/ 4322 w 10000"/>
                <a:gd name="connsiteY188" fmla="*/ 228 h 10000"/>
                <a:gd name="connsiteX189" fmla="*/ 4477 w 10000"/>
                <a:gd name="connsiteY189" fmla="*/ 201 h 10000"/>
                <a:gd name="connsiteX190" fmla="*/ 4612 w 10000"/>
                <a:gd name="connsiteY190" fmla="*/ 162 h 10000"/>
                <a:gd name="connsiteX191" fmla="*/ 4651 w 10000"/>
                <a:gd name="connsiteY191" fmla="*/ 120 h 10000"/>
                <a:gd name="connsiteX192" fmla="*/ 4709 w 10000"/>
                <a:gd name="connsiteY192" fmla="*/ 85 h 10000"/>
                <a:gd name="connsiteX193" fmla="*/ 4709 w 10000"/>
                <a:gd name="connsiteY193" fmla="*/ 42 h 10000"/>
                <a:gd name="connsiteX194" fmla="*/ 4729 w 10000"/>
                <a:gd name="connsiteY194" fmla="*/ 0 h 10000"/>
                <a:gd name="connsiteX195" fmla="*/ 4787 w 10000"/>
                <a:gd name="connsiteY195" fmla="*/ 73 h 10000"/>
                <a:gd name="connsiteX196" fmla="*/ 4864 w 10000"/>
                <a:gd name="connsiteY196" fmla="*/ 154 h 10000"/>
                <a:gd name="connsiteX197" fmla="*/ 4884 w 10000"/>
                <a:gd name="connsiteY197" fmla="*/ 232 h 10000"/>
                <a:gd name="connsiteX198" fmla="*/ 4845 w 10000"/>
                <a:gd name="connsiteY198"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9302 w 10000"/>
                <a:gd name="connsiteY73" fmla="*/ 9850 h 10000"/>
                <a:gd name="connsiteX74" fmla="*/ 2849 w 10000"/>
                <a:gd name="connsiteY74" fmla="*/ 10000 h 10000"/>
                <a:gd name="connsiteX75" fmla="*/ 2442 w 10000"/>
                <a:gd name="connsiteY75" fmla="*/ 9958 h 10000"/>
                <a:gd name="connsiteX76" fmla="*/ 2074 w 10000"/>
                <a:gd name="connsiteY76" fmla="*/ 9915 h 10000"/>
                <a:gd name="connsiteX77" fmla="*/ 1647 w 10000"/>
                <a:gd name="connsiteY77" fmla="*/ 9880 h 10000"/>
                <a:gd name="connsiteX78" fmla="*/ 814 w 10000"/>
                <a:gd name="connsiteY78" fmla="*/ 9815 h 10000"/>
                <a:gd name="connsiteX79" fmla="*/ 426 w 10000"/>
                <a:gd name="connsiteY79" fmla="*/ 9785 h 10000"/>
                <a:gd name="connsiteX80" fmla="*/ 0 w 10000"/>
                <a:gd name="connsiteY80" fmla="*/ 9757 h 10000"/>
                <a:gd name="connsiteX81" fmla="*/ 252 w 10000"/>
                <a:gd name="connsiteY81" fmla="*/ 9741 h 10000"/>
                <a:gd name="connsiteX82" fmla="*/ 523 w 10000"/>
                <a:gd name="connsiteY82" fmla="*/ 9722 h 10000"/>
                <a:gd name="connsiteX83" fmla="*/ 775 w 10000"/>
                <a:gd name="connsiteY83" fmla="*/ 9695 h 10000"/>
                <a:gd name="connsiteX84" fmla="*/ 1047 w 10000"/>
                <a:gd name="connsiteY84" fmla="*/ 9672 h 10000"/>
                <a:gd name="connsiteX85" fmla="*/ 1279 w 10000"/>
                <a:gd name="connsiteY85" fmla="*/ 9653 h 10000"/>
                <a:gd name="connsiteX86" fmla="*/ 1550 w 10000"/>
                <a:gd name="connsiteY86" fmla="*/ 9637 h 10000"/>
                <a:gd name="connsiteX87" fmla="*/ 1841 w 10000"/>
                <a:gd name="connsiteY87" fmla="*/ 9625 h 10000"/>
                <a:gd name="connsiteX88" fmla="*/ 2132 w 10000"/>
                <a:gd name="connsiteY88" fmla="*/ 9625 h 10000"/>
                <a:gd name="connsiteX89" fmla="*/ 2345 w 10000"/>
                <a:gd name="connsiteY89" fmla="*/ 9625 h 10000"/>
                <a:gd name="connsiteX90" fmla="*/ 2558 w 10000"/>
                <a:gd name="connsiteY90" fmla="*/ 9625 h 10000"/>
                <a:gd name="connsiteX91" fmla="*/ 2752 w 10000"/>
                <a:gd name="connsiteY91" fmla="*/ 9620 h 10000"/>
                <a:gd name="connsiteX92" fmla="*/ 2965 w 10000"/>
                <a:gd name="connsiteY92" fmla="*/ 9613 h 10000"/>
                <a:gd name="connsiteX93" fmla="*/ 3159 w 10000"/>
                <a:gd name="connsiteY93" fmla="*/ 9609 h 10000"/>
                <a:gd name="connsiteX94" fmla="*/ 3333 w 10000"/>
                <a:gd name="connsiteY94" fmla="*/ 9597 h 10000"/>
                <a:gd name="connsiteX95" fmla="*/ 3527 w 10000"/>
                <a:gd name="connsiteY95" fmla="*/ 9582 h 10000"/>
                <a:gd name="connsiteX96" fmla="*/ 3702 w 10000"/>
                <a:gd name="connsiteY96" fmla="*/ 9563 h 10000"/>
                <a:gd name="connsiteX97" fmla="*/ 3721 w 10000"/>
                <a:gd name="connsiteY97" fmla="*/ 9393 h 10000"/>
                <a:gd name="connsiteX98" fmla="*/ 3779 w 10000"/>
                <a:gd name="connsiteY98" fmla="*/ 9223 h 10000"/>
                <a:gd name="connsiteX99" fmla="*/ 3857 w 10000"/>
                <a:gd name="connsiteY99" fmla="*/ 9053 h 10000"/>
                <a:gd name="connsiteX100" fmla="*/ 3915 w 10000"/>
                <a:gd name="connsiteY100" fmla="*/ 8883 h 10000"/>
                <a:gd name="connsiteX101" fmla="*/ 3895 w 10000"/>
                <a:gd name="connsiteY101" fmla="*/ 8635 h 10000"/>
                <a:gd name="connsiteX102" fmla="*/ 3895 w 10000"/>
                <a:gd name="connsiteY102" fmla="*/ 8386 h 10000"/>
                <a:gd name="connsiteX103" fmla="*/ 3895 w 10000"/>
                <a:gd name="connsiteY103" fmla="*/ 8136 h 10000"/>
                <a:gd name="connsiteX104" fmla="*/ 3915 w 10000"/>
                <a:gd name="connsiteY104" fmla="*/ 7887 h 10000"/>
                <a:gd name="connsiteX105" fmla="*/ 3915 w 10000"/>
                <a:gd name="connsiteY105" fmla="*/ 7691 h 10000"/>
                <a:gd name="connsiteX106" fmla="*/ 3876 w 10000"/>
                <a:gd name="connsiteY106" fmla="*/ 7489 h 10000"/>
                <a:gd name="connsiteX107" fmla="*/ 3857 w 10000"/>
                <a:gd name="connsiteY107" fmla="*/ 7300 h 10000"/>
                <a:gd name="connsiteX108" fmla="*/ 3915 w 10000"/>
                <a:gd name="connsiteY108" fmla="*/ 7110 h 10000"/>
                <a:gd name="connsiteX109" fmla="*/ 4128 w 10000"/>
                <a:gd name="connsiteY109" fmla="*/ 6909 h 10000"/>
                <a:gd name="connsiteX110" fmla="*/ 4167 w 10000"/>
                <a:gd name="connsiteY110" fmla="*/ 6696 h 10000"/>
                <a:gd name="connsiteX111" fmla="*/ 4147 w 10000"/>
                <a:gd name="connsiteY111" fmla="*/ 6480 h 10000"/>
                <a:gd name="connsiteX112" fmla="*/ 4147 w 10000"/>
                <a:gd name="connsiteY112" fmla="*/ 6263 h 10000"/>
                <a:gd name="connsiteX113" fmla="*/ 4167 w 10000"/>
                <a:gd name="connsiteY113" fmla="*/ 6186 h 10000"/>
                <a:gd name="connsiteX114" fmla="*/ 4186 w 10000"/>
                <a:gd name="connsiteY114" fmla="*/ 6112 h 10000"/>
                <a:gd name="connsiteX115" fmla="*/ 4186 w 10000"/>
                <a:gd name="connsiteY115" fmla="*/ 6039 h 10000"/>
                <a:gd name="connsiteX116" fmla="*/ 4128 w 10000"/>
                <a:gd name="connsiteY116" fmla="*/ 5969 h 10000"/>
                <a:gd name="connsiteX117" fmla="*/ 4109 w 10000"/>
                <a:gd name="connsiteY117" fmla="*/ 5795 h 10000"/>
                <a:gd name="connsiteX118" fmla="*/ 4147 w 10000"/>
                <a:gd name="connsiteY118" fmla="*/ 5784 h 10000"/>
                <a:gd name="connsiteX119" fmla="*/ 4147 w 10000"/>
                <a:gd name="connsiteY119" fmla="*/ 5606 h 10000"/>
                <a:gd name="connsiteX120" fmla="*/ 4186 w 10000"/>
                <a:gd name="connsiteY120" fmla="*/ 5424 h 10000"/>
                <a:gd name="connsiteX121" fmla="*/ 4205 w 10000"/>
                <a:gd name="connsiteY121" fmla="*/ 5246 h 10000"/>
                <a:gd name="connsiteX122" fmla="*/ 4167 w 10000"/>
                <a:gd name="connsiteY122" fmla="*/ 5053 h 10000"/>
                <a:gd name="connsiteX123" fmla="*/ 4264 w 10000"/>
                <a:gd name="connsiteY123" fmla="*/ 5025 h 10000"/>
                <a:gd name="connsiteX124" fmla="*/ 4205 w 10000"/>
                <a:gd name="connsiteY124" fmla="*/ 4662 h 10000"/>
                <a:gd name="connsiteX125" fmla="*/ 4283 w 10000"/>
                <a:gd name="connsiteY125" fmla="*/ 4576 h 10000"/>
                <a:gd name="connsiteX126" fmla="*/ 4302 w 10000"/>
                <a:gd name="connsiteY126" fmla="*/ 4491 h 10000"/>
                <a:gd name="connsiteX127" fmla="*/ 4322 w 10000"/>
                <a:gd name="connsiteY127" fmla="*/ 4402 h 10000"/>
                <a:gd name="connsiteX128" fmla="*/ 4360 w 10000"/>
                <a:gd name="connsiteY128" fmla="*/ 4313 h 10000"/>
                <a:gd name="connsiteX129" fmla="*/ 4419 w 10000"/>
                <a:gd name="connsiteY129" fmla="*/ 4259 h 10000"/>
                <a:gd name="connsiteX130" fmla="*/ 4399 w 10000"/>
                <a:gd name="connsiteY130" fmla="*/ 4213 h 10000"/>
                <a:gd name="connsiteX131" fmla="*/ 4360 w 10000"/>
                <a:gd name="connsiteY131" fmla="*/ 4158 h 10000"/>
                <a:gd name="connsiteX132" fmla="*/ 4399 w 10000"/>
                <a:gd name="connsiteY132" fmla="*/ 4112 h 10000"/>
                <a:gd name="connsiteX133" fmla="*/ 4477 w 10000"/>
                <a:gd name="connsiteY133" fmla="*/ 4028 h 10000"/>
                <a:gd name="connsiteX134" fmla="*/ 4477 w 10000"/>
                <a:gd name="connsiteY134" fmla="*/ 3946 h 10000"/>
                <a:gd name="connsiteX135" fmla="*/ 4457 w 10000"/>
                <a:gd name="connsiteY135" fmla="*/ 3861 h 10000"/>
                <a:gd name="connsiteX136" fmla="*/ 4438 w 10000"/>
                <a:gd name="connsiteY136" fmla="*/ 3775 h 10000"/>
                <a:gd name="connsiteX137" fmla="*/ 4341 w 10000"/>
                <a:gd name="connsiteY137" fmla="*/ 3771 h 10000"/>
                <a:gd name="connsiteX138" fmla="*/ 4360 w 10000"/>
                <a:gd name="connsiteY138" fmla="*/ 3705 h 10000"/>
                <a:gd name="connsiteX139" fmla="*/ 4438 w 10000"/>
                <a:gd name="connsiteY139" fmla="*/ 3640 h 10000"/>
                <a:gd name="connsiteX140" fmla="*/ 4457 w 10000"/>
                <a:gd name="connsiteY140" fmla="*/ 3575 h 10000"/>
                <a:gd name="connsiteX141" fmla="*/ 4438 w 10000"/>
                <a:gd name="connsiteY141" fmla="*/ 3505 h 10000"/>
                <a:gd name="connsiteX142" fmla="*/ 4399 w 10000"/>
                <a:gd name="connsiteY142" fmla="*/ 3505 h 10000"/>
                <a:gd name="connsiteX143" fmla="*/ 4419 w 10000"/>
                <a:gd name="connsiteY143" fmla="*/ 3439 h 10000"/>
                <a:gd name="connsiteX144" fmla="*/ 4399 w 10000"/>
                <a:gd name="connsiteY144" fmla="*/ 3362 h 10000"/>
                <a:gd name="connsiteX145" fmla="*/ 4399 w 10000"/>
                <a:gd name="connsiteY145" fmla="*/ 3296 h 10000"/>
                <a:gd name="connsiteX146" fmla="*/ 4457 w 10000"/>
                <a:gd name="connsiteY146" fmla="*/ 3226 h 10000"/>
                <a:gd name="connsiteX147" fmla="*/ 4457 w 10000"/>
                <a:gd name="connsiteY147" fmla="*/ 3087 h 10000"/>
                <a:gd name="connsiteX148" fmla="*/ 4457 w 10000"/>
                <a:gd name="connsiteY148" fmla="*/ 2952 h 10000"/>
                <a:gd name="connsiteX149" fmla="*/ 4516 w 10000"/>
                <a:gd name="connsiteY149" fmla="*/ 2817 h 10000"/>
                <a:gd name="connsiteX150" fmla="*/ 4651 w 10000"/>
                <a:gd name="connsiteY150" fmla="*/ 2693 h 10000"/>
                <a:gd name="connsiteX151" fmla="*/ 4593 w 10000"/>
                <a:gd name="connsiteY151" fmla="*/ 2674 h 10000"/>
                <a:gd name="connsiteX152" fmla="*/ 4593 w 10000"/>
                <a:gd name="connsiteY152" fmla="*/ 2557 h 10000"/>
                <a:gd name="connsiteX153" fmla="*/ 4574 w 10000"/>
                <a:gd name="connsiteY153" fmla="*/ 2441 h 10000"/>
                <a:gd name="connsiteX154" fmla="*/ 4554 w 10000"/>
                <a:gd name="connsiteY154" fmla="*/ 2325 h 10000"/>
                <a:gd name="connsiteX155" fmla="*/ 4593 w 10000"/>
                <a:gd name="connsiteY155" fmla="*/ 2222 h 10000"/>
                <a:gd name="connsiteX156" fmla="*/ 4632 w 10000"/>
                <a:gd name="connsiteY156" fmla="*/ 2034 h 10000"/>
                <a:gd name="connsiteX157" fmla="*/ 4729 w 10000"/>
                <a:gd name="connsiteY157" fmla="*/ 1853 h 10000"/>
                <a:gd name="connsiteX158" fmla="*/ 4787 w 10000"/>
                <a:gd name="connsiteY158" fmla="*/ 1667 h 10000"/>
                <a:gd name="connsiteX159" fmla="*/ 4748 w 10000"/>
                <a:gd name="connsiteY159" fmla="*/ 1478 h 10000"/>
                <a:gd name="connsiteX160" fmla="*/ 4767 w 10000"/>
                <a:gd name="connsiteY160" fmla="*/ 1389 h 10000"/>
                <a:gd name="connsiteX161" fmla="*/ 4767 w 10000"/>
                <a:gd name="connsiteY161" fmla="*/ 1293 h 10000"/>
                <a:gd name="connsiteX162" fmla="*/ 4767 w 10000"/>
                <a:gd name="connsiteY162" fmla="*/ 1202 h 10000"/>
                <a:gd name="connsiteX163" fmla="*/ 4748 w 10000"/>
                <a:gd name="connsiteY163" fmla="*/ 1109 h 10000"/>
                <a:gd name="connsiteX164" fmla="*/ 4651 w 10000"/>
                <a:gd name="connsiteY164" fmla="*/ 1137 h 10000"/>
                <a:gd name="connsiteX165" fmla="*/ 4651 w 10000"/>
                <a:gd name="connsiteY165" fmla="*/ 1075 h 10000"/>
                <a:gd name="connsiteX166" fmla="*/ 4632 w 10000"/>
                <a:gd name="connsiteY166" fmla="*/ 1010 h 10000"/>
                <a:gd name="connsiteX167" fmla="*/ 4632 w 10000"/>
                <a:gd name="connsiteY167" fmla="*/ 947 h 10000"/>
                <a:gd name="connsiteX168" fmla="*/ 4651 w 10000"/>
                <a:gd name="connsiteY168" fmla="*/ 886 h 10000"/>
                <a:gd name="connsiteX169" fmla="*/ 4593 w 10000"/>
                <a:gd name="connsiteY169" fmla="*/ 804 h 10000"/>
                <a:gd name="connsiteX170" fmla="*/ 4593 w 10000"/>
                <a:gd name="connsiteY170" fmla="*/ 720 h 10000"/>
                <a:gd name="connsiteX171" fmla="*/ 4574 w 10000"/>
                <a:gd name="connsiteY171" fmla="*/ 634 h 10000"/>
                <a:gd name="connsiteX172" fmla="*/ 4574 w 10000"/>
                <a:gd name="connsiteY172" fmla="*/ 558 h 10000"/>
                <a:gd name="connsiteX173" fmla="*/ 4516 w 10000"/>
                <a:gd name="connsiteY173" fmla="*/ 363 h 10000"/>
                <a:gd name="connsiteX174" fmla="*/ 4457 w 10000"/>
                <a:gd name="connsiteY174" fmla="*/ 344 h 10000"/>
                <a:gd name="connsiteX175" fmla="*/ 4341 w 10000"/>
                <a:gd name="connsiteY175" fmla="*/ 332 h 10000"/>
                <a:gd name="connsiteX176" fmla="*/ 4264 w 10000"/>
                <a:gd name="connsiteY176" fmla="*/ 320 h 10000"/>
                <a:gd name="connsiteX177" fmla="*/ 4147 w 10000"/>
                <a:gd name="connsiteY177" fmla="*/ 317 h 10000"/>
                <a:gd name="connsiteX178" fmla="*/ 4070 w 10000"/>
                <a:gd name="connsiteY178" fmla="*/ 320 h 10000"/>
                <a:gd name="connsiteX179" fmla="*/ 4012 w 10000"/>
                <a:gd name="connsiteY179" fmla="*/ 328 h 10000"/>
                <a:gd name="connsiteX180" fmla="*/ 3934 w 10000"/>
                <a:gd name="connsiteY180" fmla="*/ 328 h 10000"/>
                <a:gd name="connsiteX181" fmla="*/ 3876 w 10000"/>
                <a:gd name="connsiteY181" fmla="*/ 320 h 10000"/>
                <a:gd name="connsiteX182" fmla="*/ 3895 w 10000"/>
                <a:gd name="connsiteY182" fmla="*/ 305 h 10000"/>
                <a:gd name="connsiteX183" fmla="*/ 3934 w 10000"/>
                <a:gd name="connsiteY183" fmla="*/ 297 h 10000"/>
                <a:gd name="connsiteX184" fmla="*/ 3992 w 10000"/>
                <a:gd name="connsiteY184" fmla="*/ 286 h 10000"/>
                <a:gd name="connsiteX185" fmla="*/ 3973 w 10000"/>
                <a:gd name="connsiteY185" fmla="*/ 271 h 10000"/>
                <a:gd name="connsiteX186" fmla="*/ 4147 w 10000"/>
                <a:gd name="connsiteY186" fmla="*/ 255 h 10000"/>
                <a:gd name="connsiteX187" fmla="*/ 4322 w 10000"/>
                <a:gd name="connsiteY187" fmla="*/ 228 h 10000"/>
                <a:gd name="connsiteX188" fmla="*/ 4477 w 10000"/>
                <a:gd name="connsiteY188" fmla="*/ 201 h 10000"/>
                <a:gd name="connsiteX189" fmla="*/ 4612 w 10000"/>
                <a:gd name="connsiteY189" fmla="*/ 162 h 10000"/>
                <a:gd name="connsiteX190" fmla="*/ 4651 w 10000"/>
                <a:gd name="connsiteY190" fmla="*/ 120 h 10000"/>
                <a:gd name="connsiteX191" fmla="*/ 4709 w 10000"/>
                <a:gd name="connsiteY191" fmla="*/ 85 h 10000"/>
                <a:gd name="connsiteX192" fmla="*/ 4709 w 10000"/>
                <a:gd name="connsiteY192" fmla="*/ 42 h 10000"/>
                <a:gd name="connsiteX193" fmla="*/ 4729 w 10000"/>
                <a:gd name="connsiteY193" fmla="*/ 0 h 10000"/>
                <a:gd name="connsiteX194" fmla="*/ 4787 w 10000"/>
                <a:gd name="connsiteY194" fmla="*/ 73 h 10000"/>
                <a:gd name="connsiteX195" fmla="*/ 4864 w 10000"/>
                <a:gd name="connsiteY195" fmla="*/ 154 h 10000"/>
                <a:gd name="connsiteX196" fmla="*/ 4884 w 10000"/>
                <a:gd name="connsiteY196" fmla="*/ 232 h 10000"/>
                <a:gd name="connsiteX197" fmla="*/ 4845 w 10000"/>
                <a:gd name="connsiteY197"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9419 w 10000"/>
                <a:gd name="connsiteY72" fmla="*/ 9850 h 10000"/>
                <a:gd name="connsiteX73" fmla="*/ 2849 w 10000"/>
                <a:gd name="connsiteY73" fmla="*/ 10000 h 10000"/>
                <a:gd name="connsiteX74" fmla="*/ 2442 w 10000"/>
                <a:gd name="connsiteY74" fmla="*/ 9958 h 10000"/>
                <a:gd name="connsiteX75" fmla="*/ 2074 w 10000"/>
                <a:gd name="connsiteY75" fmla="*/ 9915 h 10000"/>
                <a:gd name="connsiteX76" fmla="*/ 1647 w 10000"/>
                <a:gd name="connsiteY76" fmla="*/ 9880 h 10000"/>
                <a:gd name="connsiteX77" fmla="*/ 814 w 10000"/>
                <a:gd name="connsiteY77" fmla="*/ 9815 h 10000"/>
                <a:gd name="connsiteX78" fmla="*/ 426 w 10000"/>
                <a:gd name="connsiteY78" fmla="*/ 9785 h 10000"/>
                <a:gd name="connsiteX79" fmla="*/ 0 w 10000"/>
                <a:gd name="connsiteY79" fmla="*/ 9757 h 10000"/>
                <a:gd name="connsiteX80" fmla="*/ 252 w 10000"/>
                <a:gd name="connsiteY80" fmla="*/ 9741 h 10000"/>
                <a:gd name="connsiteX81" fmla="*/ 523 w 10000"/>
                <a:gd name="connsiteY81" fmla="*/ 9722 h 10000"/>
                <a:gd name="connsiteX82" fmla="*/ 775 w 10000"/>
                <a:gd name="connsiteY82" fmla="*/ 9695 h 10000"/>
                <a:gd name="connsiteX83" fmla="*/ 1047 w 10000"/>
                <a:gd name="connsiteY83" fmla="*/ 9672 h 10000"/>
                <a:gd name="connsiteX84" fmla="*/ 1279 w 10000"/>
                <a:gd name="connsiteY84" fmla="*/ 9653 h 10000"/>
                <a:gd name="connsiteX85" fmla="*/ 1550 w 10000"/>
                <a:gd name="connsiteY85" fmla="*/ 9637 h 10000"/>
                <a:gd name="connsiteX86" fmla="*/ 1841 w 10000"/>
                <a:gd name="connsiteY86" fmla="*/ 9625 h 10000"/>
                <a:gd name="connsiteX87" fmla="*/ 2132 w 10000"/>
                <a:gd name="connsiteY87" fmla="*/ 9625 h 10000"/>
                <a:gd name="connsiteX88" fmla="*/ 2345 w 10000"/>
                <a:gd name="connsiteY88" fmla="*/ 9625 h 10000"/>
                <a:gd name="connsiteX89" fmla="*/ 2558 w 10000"/>
                <a:gd name="connsiteY89" fmla="*/ 9625 h 10000"/>
                <a:gd name="connsiteX90" fmla="*/ 2752 w 10000"/>
                <a:gd name="connsiteY90" fmla="*/ 9620 h 10000"/>
                <a:gd name="connsiteX91" fmla="*/ 2965 w 10000"/>
                <a:gd name="connsiteY91" fmla="*/ 9613 h 10000"/>
                <a:gd name="connsiteX92" fmla="*/ 3159 w 10000"/>
                <a:gd name="connsiteY92" fmla="*/ 9609 h 10000"/>
                <a:gd name="connsiteX93" fmla="*/ 3333 w 10000"/>
                <a:gd name="connsiteY93" fmla="*/ 9597 h 10000"/>
                <a:gd name="connsiteX94" fmla="*/ 3527 w 10000"/>
                <a:gd name="connsiteY94" fmla="*/ 9582 h 10000"/>
                <a:gd name="connsiteX95" fmla="*/ 3702 w 10000"/>
                <a:gd name="connsiteY95" fmla="*/ 9563 h 10000"/>
                <a:gd name="connsiteX96" fmla="*/ 3721 w 10000"/>
                <a:gd name="connsiteY96" fmla="*/ 9393 h 10000"/>
                <a:gd name="connsiteX97" fmla="*/ 3779 w 10000"/>
                <a:gd name="connsiteY97" fmla="*/ 9223 h 10000"/>
                <a:gd name="connsiteX98" fmla="*/ 3857 w 10000"/>
                <a:gd name="connsiteY98" fmla="*/ 9053 h 10000"/>
                <a:gd name="connsiteX99" fmla="*/ 3915 w 10000"/>
                <a:gd name="connsiteY99" fmla="*/ 8883 h 10000"/>
                <a:gd name="connsiteX100" fmla="*/ 3895 w 10000"/>
                <a:gd name="connsiteY100" fmla="*/ 8635 h 10000"/>
                <a:gd name="connsiteX101" fmla="*/ 3895 w 10000"/>
                <a:gd name="connsiteY101" fmla="*/ 8386 h 10000"/>
                <a:gd name="connsiteX102" fmla="*/ 3895 w 10000"/>
                <a:gd name="connsiteY102" fmla="*/ 8136 h 10000"/>
                <a:gd name="connsiteX103" fmla="*/ 3915 w 10000"/>
                <a:gd name="connsiteY103" fmla="*/ 7887 h 10000"/>
                <a:gd name="connsiteX104" fmla="*/ 3915 w 10000"/>
                <a:gd name="connsiteY104" fmla="*/ 7691 h 10000"/>
                <a:gd name="connsiteX105" fmla="*/ 3876 w 10000"/>
                <a:gd name="connsiteY105" fmla="*/ 7489 h 10000"/>
                <a:gd name="connsiteX106" fmla="*/ 3857 w 10000"/>
                <a:gd name="connsiteY106" fmla="*/ 7300 h 10000"/>
                <a:gd name="connsiteX107" fmla="*/ 3915 w 10000"/>
                <a:gd name="connsiteY107" fmla="*/ 7110 h 10000"/>
                <a:gd name="connsiteX108" fmla="*/ 4128 w 10000"/>
                <a:gd name="connsiteY108" fmla="*/ 6909 h 10000"/>
                <a:gd name="connsiteX109" fmla="*/ 4167 w 10000"/>
                <a:gd name="connsiteY109" fmla="*/ 6696 h 10000"/>
                <a:gd name="connsiteX110" fmla="*/ 4147 w 10000"/>
                <a:gd name="connsiteY110" fmla="*/ 6480 h 10000"/>
                <a:gd name="connsiteX111" fmla="*/ 4147 w 10000"/>
                <a:gd name="connsiteY111" fmla="*/ 6263 h 10000"/>
                <a:gd name="connsiteX112" fmla="*/ 4167 w 10000"/>
                <a:gd name="connsiteY112" fmla="*/ 6186 h 10000"/>
                <a:gd name="connsiteX113" fmla="*/ 4186 w 10000"/>
                <a:gd name="connsiteY113" fmla="*/ 6112 h 10000"/>
                <a:gd name="connsiteX114" fmla="*/ 4186 w 10000"/>
                <a:gd name="connsiteY114" fmla="*/ 6039 h 10000"/>
                <a:gd name="connsiteX115" fmla="*/ 4128 w 10000"/>
                <a:gd name="connsiteY115" fmla="*/ 5969 h 10000"/>
                <a:gd name="connsiteX116" fmla="*/ 4109 w 10000"/>
                <a:gd name="connsiteY116" fmla="*/ 5795 h 10000"/>
                <a:gd name="connsiteX117" fmla="*/ 4147 w 10000"/>
                <a:gd name="connsiteY117" fmla="*/ 5784 h 10000"/>
                <a:gd name="connsiteX118" fmla="*/ 4147 w 10000"/>
                <a:gd name="connsiteY118" fmla="*/ 5606 h 10000"/>
                <a:gd name="connsiteX119" fmla="*/ 4186 w 10000"/>
                <a:gd name="connsiteY119" fmla="*/ 5424 h 10000"/>
                <a:gd name="connsiteX120" fmla="*/ 4205 w 10000"/>
                <a:gd name="connsiteY120" fmla="*/ 5246 h 10000"/>
                <a:gd name="connsiteX121" fmla="*/ 4167 w 10000"/>
                <a:gd name="connsiteY121" fmla="*/ 5053 h 10000"/>
                <a:gd name="connsiteX122" fmla="*/ 4264 w 10000"/>
                <a:gd name="connsiteY122" fmla="*/ 5025 h 10000"/>
                <a:gd name="connsiteX123" fmla="*/ 4205 w 10000"/>
                <a:gd name="connsiteY123" fmla="*/ 4662 h 10000"/>
                <a:gd name="connsiteX124" fmla="*/ 4283 w 10000"/>
                <a:gd name="connsiteY124" fmla="*/ 4576 h 10000"/>
                <a:gd name="connsiteX125" fmla="*/ 4302 w 10000"/>
                <a:gd name="connsiteY125" fmla="*/ 4491 h 10000"/>
                <a:gd name="connsiteX126" fmla="*/ 4322 w 10000"/>
                <a:gd name="connsiteY126" fmla="*/ 4402 h 10000"/>
                <a:gd name="connsiteX127" fmla="*/ 4360 w 10000"/>
                <a:gd name="connsiteY127" fmla="*/ 4313 h 10000"/>
                <a:gd name="connsiteX128" fmla="*/ 4419 w 10000"/>
                <a:gd name="connsiteY128" fmla="*/ 4259 h 10000"/>
                <a:gd name="connsiteX129" fmla="*/ 4399 w 10000"/>
                <a:gd name="connsiteY129" fmla="*/ 4213 h 10000"/>
                <a:gd name="connsiteX130" fmla="*/ 4360 w 10000"/>
                <a:gd name="connsiteY130" fmla="*/ 4158 h 10000"/>
                <a:gd name="connsiteX131" fmla="*/ 4399 w 10000"/>
                <a:gd name="connsiteY131" fmla="*/ 4112 h 10000"/>
                <a:gd name="connsiteX132" fmla="*/ 4477 w 10000"/>
                <a:gd name="connsiteY132" fmla="*/ 4028 h 10000"/>
                <a:gd name="connsiteX133" fmla="*/ 4477 w 10000"/>
                <a:gd name="connsiteY133" fmla="*/ 3946 h 10000"/>
                <a:gd name="connsiteX134" fmla="*/ 4457 w 10000"/>
                <a:gd name="connsiteY134" fmla="*/ 3861 h 10000"/>
                <a:gd name="connsiteX135" fmla="*/ 4438 w 10000"/>
                <a:gd name="connsiteY135" fmla="*/ 3775 h 10000"/>
                <a:gd name="connsiteX136" fmla="*/ 4341 w 10000"/>
                <a:gd name="connsiteY136" fmla="*/ 3771 h 10000"/>
                <a:gd name="connsiteX137" fmla="*/ 4360 w 10000"/>
                <a:gd name="connsiteY137" fmla="*/ 3705 h 10000"/>
                <a:gd name="connsiteX138" fmla="*/ 4438 w 10000"/>
                <a:gd name="connsiteY138" fmla="*/ 3640 h 10000"/>
                <a:gd name="connsiteX139" fmla="*/ 4457 w 10000"/>
                <a:gd name="connsiteY139" fmla="*/ 3575 h 10000"/>
                <a:gd name="connsiteX140" fmla="*/ 4438 w 10000"/>
                <a:gd name="connsiteY140" fmla="*/ 3505 h 10000"/>
                <a:gd name="connsiteX141" fmla="*/ 4399 w 10000"/>
                <a:gd name="connsiteY141" fmla="*/ 3505 h 10000"/>
                <a:gd name="connsiteX142" fmla="*/ 4419 w 10000"/>
                <a:gd name="connsiteY142" fmla="*/ 3439 h 10000"/>
                <a:gd name="connsiteX143" fmla="*/ 4399 w 10000"/>
                <a:gd name="connsiteY143" fmla="*/ 3362 h 10000"/>
                <a:gd name="connsiteX144" fmla="*/ 4399 w 10000"/>
                <a:gd name="connsiteY144" fmla="*/ 3296 h 10000"/>
                <a:gd name="connsiteX145" fmla="*/ 4457 w 10000"/>
                <a:gd name="connsiteY145" fmla="*/ 3226 h 10000"/>
                <a:gd name="connsiteX146" fmla="*/ 4457 w 10000"/>
                <a:gd name="connsiteY146" fmla="*/ 3087 h 10000"/>
                <a:gd name="connsiteX147" fmla="*/ 4457 w 10000"/>
                <a:gd name="connsiteY147" fmla="*/ 2952 h 10000"/>
                <a:gd name="connsiteX148" fmla="*/ 4516 w 10000"/>
                <a:gd name="connsiteY148" fmla="*/ 2817 h 10000"/>
                <a:gd name="connsiteX149" fmla="*/ 4651 w 10000"/>
                <a:gd name="connsiteY149" fmla="*/ 2693 h 10000"/>
                <a:gd name="connsiteX150" fmla="*/ 4593 w 10000"/>
                <a:gd name="connsiteY150" fmla="*/ 2674 h 10000"/>
                <a:gd name="connsiteX151" fmla="*/ 4593 w 10000"/>
                <a:gd name="connsiteY151" fmla="*/ 2557 h 10000"/>
                <a:gd name="connsiteX152" fmla="*/ 4574 w 10000"/>
                <a:gd name="connsiteY152" fmla="*/ 2441 h 10000"/>
                <a:gd name="connsiteX153" fmla="*/ 4554 w 10000"/>
                <a:gd name="connsiteY153" fmla="*/ 2325 h 10000"/>
                <a:gd name="connsiteX154" fmla="*/ 4593 w 10000"/>
                <a:gd name="connsiteY154" fmla="*/ 2222 h 10000"/>
                <a:gd name="connsiteX155" fmla="*/ 4632 w 10000"/>
                <a:gd name="connsiteY155" fmla="*/ 2034 h 10000"/>
                <a:gd name="connsiteX156" fmla="*/ 4729 w 10000"/>
                <a:gd name="connsiteY156" fmla="*/ 1853 h 10000"/>
                <a:gd name="connsiteX157" fmla="*/ 4787 w 10000"/>
                <a:gd name="connsiteY157" fmla="*/ 1667 h 10000"/>
                <a:gd name="connsiteX158" fmla="*/ 4748 w 10000"/>
                <a:gd name="connsiteY158" fmla="*/ 1478 h 10000"/>
                <a:gd name="connsiteX159" fmla="*/ 4767 w 10000"/>
                <a:gd name="connsiteY159" fmla="*/ 1389 h 10000"/>
                <a:gd name="connsiteX160" fmla="*/ 4767 w 10000"/>
                <a:gd name="connsiteY160" fmla="*/ 1293 h 10000"/>
                <a:gd name="connsiteX161" fmla="*/ 4767 w 10000"/>
                <a:gd name="connsiteY161" fmla="*/ 1202 h 10000"/>
                <a:gd name="connsiteX162" fmla="*/ 4748 w 10000"/>
                <a:gd name="connsiteY162" fmla="*/ 1109 h 10000"/>
                <a:gd name="connsiteX163" fmla="*/ 4651 w 10000"/>
                <a:gd name="connsiteY163" fmla="*/ 1137 h 10000"/>
                <a:gd name="connsiteX164" fmla="*/ 4651 w 10000"/>
                <a:gd name="connsiteY164" fmla="*/ 1075 h 10000"/>
                <a:gd name="connsiteX165" fmla="*/ 4632 w 10000"/>
                <a:gd name="connsiteY165" fmla="*/ 1010 h 10000"/>
                <a:gd name="connsiteX166" fmla="*/ 4632 w 10000"/>
                <a:gd name="connsiteY166" fmla="*/ 947 h 10000"/>
                <a:gd name="connsiteX167" fmla="*/ 4651 w 10000"/>
                <a:gd name="connsiteY167" fmla="*/ 886 h 10000"/>
                <a:gd name="connsiteX168" fmla="*/ 4593 w 10000"/>
                <a:gd name="connsiteY168" fmla="*/ 804 h 10000"/>
                <a:gd name="connsiteX169" fmla="*/ 4593 w 10000"/>
                <a:gd name="connsiteY169" fmla="*/ 720 h 10000"/>
                <a:gd name="connsiteX170" fmla="*/ 4574 w 10000"/>
                <a:gd name="connsiteY170" fmla="*/ 634 h 10000"/>
                <a:gd name="connsiteX171" fmla="*/ 4574 w 10000"/>
                <a:gd name="connsiteY171" fmla="*/ 558 h 10000"/>
                <a:gd name="connsiteX172" fmla="*/ 4516 w 10000"/>
                <a:gd name="connsiteY172" fmla="*/ 363 h 10000"/>
                <a:gd name="connsiteX173" fmla="*/ 4457 w 10000"/>
                <a:gd name="connsiteY173" fmla="*/ 344 h 10000"/>
                <a:gd name="connsiteX174" fmla="*/ 4341 w 10000"/>
                <a:gd name="connsiteY174" fmla="*/ 332 h 10000"/>
                <a:gd name="connsiteX175" fmla="*/ 4264 w 10000"/>
                <a:gd name="connsiteY175" fmla="*/ 320 h 10000"/>
                <a:gd name="connsiteX176" fmla="*/ 4147 w 10000"/>
                <a:gd name="connsiteY176" fmla="*/ 317 h 10000"/>
                <a:gd name="connsiteX177" fmla="*/ 4070 w 10000"/>
                <a:gd name="connsiteY177" fmla="*/ 320 h 10000"/>
                <a:gd name="connsiteX178" fmla="*/ 4012 w 10000"/>
                <a:gd name="connsiteY178" fmla="*/ 328 h 10000"/>
                <a:gd name="connsiteX179" fmla="*/ 3934 w 10000"/>
                <a:gd name="connsiteY179" fmla="*/ 328 h 10000"/>
                <a:gd name="connsiteX180" fmla="*/ 3876 w 10000"/>
                <a:gd name="connsiteY180" fmla="*/ 320 h 10000"/>
                <a:gd name="connsiteX181" fmla="*/ 3895 w 10000"/>
                <a:gd name="connsiteY181" fmla="*/ 305 h 10000"/>
                <a:gd name="connsiteX182" fmla="*/ 3934 w 10000"/>
                <a:gd name="connsiteY182" fmla="*/ 297 h 10000"/>
                <a:gd name="connsiteX183" fmla="*/ 3992 w 10000"/>
                <a:gd name="connsiteY183" fmla="*/ 286 h 10000"/>
                <a:gd name="connsiteX184" fmla="*/ 3973 w 10000"/>
                <a:gd name="connsiteY184" fmla="*/ 271 h 10000"/>
                <a:gd name="connsiteX185" fmla="*/ 4147 w 10000"/>
                <a:gd name="connsiteY185" fmla="*/ 255 h 10000"/>
                <a:gd name="connsiteX186" fmla="*/ 4322 w 10000"/>
                <a:gd name="connsiteY186" fmla="*/ 228 h 10000"/>
                <a:gd name="connsiteX187" fmla="*/ 4477 w 10000"/>
                <a:gd name="connsiteY187" fmla="*/ 201 h 10000"/>
                <a:gd name="connsiteX188" fmla="*/ 4612 w 10000"/>
                <a:gd name="connsiteY188" fmla="*/ 162 h 10000"/>
                <a:gd name="connsiteX189" fmla="*/ 4651 w 10000"/>
                <a:gd name="connsiteY189" fmla="*/ 120 h 10000"/>
                <a:gd name="connsiteX190" fmla="*/ 4709 w 10000"/>
                <a:gd name="connsiteY190" fmla="*/ 85 h 10000"/>
                <a:gd name="connsiteX191" fmla="*/ 4709 w 10000"/>
                <a:gd name="connsiteY191" fmla="*/ 42 h 10000"/>
                <a:gd name="connsiteX192" fmla="*/ 4729 w 10000"/>
                <a:gd name="connsiteY192" fmla="*/ 0 h 10000"/>
                <a:gd name="connsiteX193" fmla="*/ 4787 w 10000"/>
                <a:gd name="connsiteY193" fmla="*/ 73 h 10000"/>
                <a:gd name="connsiteX194" fmla="*/ 4864 w 10000"/>
                <a:gd name="connsiteY194" fmla="*/ 154 h 10000"/>
                <a:gd name="connsiteX195" fmla="*/ 4884 w 10000"/>
                <a:gd name="connsiteY195" fmla="*/ 232 h 10000"/>
                <a:gd name="connsiteX196" fmla="*/ 4845 w 10000"/>
                <a:gd name="connsiteY196"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9671 w 10000"/>
                <a:gd name="connsiteY71" fmla="*/ 9808 h 10000"/>
                <a:gd name="connsiteX72" fmla="*/ 2849 w 10000"/>
                <a:gd name="connsiteY72" fmla="*/ 10000 h 10000"/>
                <a:gd name="connsiteX73" fmla="*/ 2442 w 10000"/>
                <a:gd name="connsiteY73" fmla="*/ 9958 h 10000"/>
                <a:gd name="connsiteX74" fmla="*/ 2074 w 10000"/>
                <a:gd name="connsiteY74" fmla="*/ 9915 h 10000"/>
                <a:gd name="connsiteX75" fmla="*/ 1647 w 10000"/>
                <a:gd name="connsiteY75" fmla="*/ 9880 h 10000"/>
                <a:gd name="connsiteX76" fmla="*/ 814 w 10000"/>
                <a:gd name="connsiteY76" fmla="*/ 9815 h 10000"/>
                <a:gd name="connsiteX77" fmla="*/ 426 w 10000"/>
                <a:gd name="connsiteY77" fmla="*/ 9785 h 10000"/>
                <a:gd name="connsiteX78" fmla="*/ 0 w 10000"/>
                <a:gd name="connsiteY78" fmla="*/ 9757 h 10000"/>
                <a:gd name="connsiteX79" fmla="*/ 252 w 10000"/>
                <a:gd name="connsiteY79" fmla="*/ 9741 h 10000"/>
                <a:gd name="connsiteX80" fmla="*/ 523 w 10000"/>
                <a:gd name="connsiteY80" fmla="*/ 9722 h 10000"/>
                <a:gd name="connsiteX81" fmla="*/ 775 w 10000"/>
                <a:gd name="connsiteY81" fmla="*/ 9695 h 10000"/>
                <a:gd name="connsiteX82" fmla="*/ 1047 w 10000"/>
                <a:gd name="connsiteY82" fmla="*/ 9672 h 10000"/>
                <a:gd name="connsiteX83" fmla="*/ 1279 w 10000"/>
                <a:gd name="connsiteY83" fmla="*/ 9653 h 10000"/>
                <a:gd name="connsiteX84" fmla="*/ 1550 w 10000"/>
                <a:gd name="connsiteY84" fmla="*/ 9637 h 10000"/>
                <a:gd name="connsiteX85" fmla="*/ 1841 w 10000"/>
                <a:gd name="connsiteY85" fmla="*/ 9625 h 10000"/>
                <a:gd name="connsiteX86" fmla="*/ 2132 w 10000"/>
                <a:gd name="connsiteY86" fmla="*/ 9625 h 10000"/>
                <a:gd name="connsiteX87" fmla="*/ 2345 w 10000"/>
                <a:gd name="connsiteY87" fmla="*/ 9625 h 10000"/>
                <a:gd name="connsiteX88" fmla="*/ 2558 w 10000"/>
                <a:gd name="connsiteY88" fmla="*/ 9625 h 10000"/>
                <a:gd name="connsiteX89" fmla="*/ 2752 w 10000"/>
                <a:gd name="connsiteY89" fmla="*/ 9620 h 10000"/>
                <a:gd name="connsiteX90" fmla="*/ 2965 w 10000"/>
                <a:gd name="connsiteY90" fmla="*/ 9613 h 10000"/>
                <a:gd name="connsiteX91" fmla="*/ 3159 w 10000"/>
                <a:gd name="connsiteY91" fmla="*/ 9609 h 10000"/>
                <a:gd name="connsiteX92" fmla="*/ 3333 w 10000"/>
                <a:gd name="connsiteY92" fmla="*/ 9597 h 10000"/>
                <a:gd name="connsiteX93" fmla="*/ 3527 w 10000"/>
                <a:gd name="connsiteY93" fmla="*/ 9582 h 10000"/>
                <a:gd name="connsiteX94" fmla="*/ 3702 w 10000"/>
                <a:gd name="connsiteY94" fmla="*/ 9563 h 10000"/>
                <a:gd name="connsiteX95" fmla="*/ 3721 w 10000"/>
                <a:gd name="connsiteY95" fmla="*/ 9393 h 10000"/>
                <a:gd name="connsiteX96" fmla="*/ 3779 w 10000"/>
                <a:gd name="connsiteY96" fmla="*/ 9223 h 10000"/>
                <a:gd name="connsiteX97" fmla="*/ 3857 w 10000"/>
                <a:gd name="connsiteY97" fmla="*/ 9053 h 10000"/>
                <a:gd name="connsiteX98" fmla="*/ 3915 w 10000"/>
                <a:gd name="connsiteY98" fmla="*/ 8883 h 10000"/>
                <a:gd name="connsiteX99" fmla="*/ 3895 w 10000"/>
                <a:gd name="connsiteY99" fmla="*/ 8635 h 10000"/>
                <a:gd name="connsiteX100" fmla="*/ 3895 w 10000"/>
                <a:gd name="connsiteY100" fmla="*/ 8386 h 10000"/>
                <a:gd name="connsiteX101" fmla="*/ 3895 w 10000"/>
                <a:gd name="connsiteY101" fmla="*/ 8136 h 10000"/>
                <a:gd name="connsiteX102" fmla="*/ 3915 w 10000"/>
                <a:gd name="connsiteY102" fmla="*/ 7887 h 10000"/>
                <a:gd name="connsiteX103" fmla="*/ 3915 w 10000"/>
                <a:gd name="connsiteY103" fmla="*/ 7691 h 10000"/>
                <a:gd name="connsiteX104" fmla="*/ 3876 w 10000"/>
                <a:gd name="connsiteY104" fmla="*/ 7489 h 10000"/>
                <a:gd name="connsiteX105" fmla="*/ 3857 w 10000"/>
                <a:gd name="connsiteY105" fmla="*/ 7300 h 10000"/>
                <a:gd name="connsiteX106" fmla="*/ 3915 w 10000"/>
                <a:gd name="connsiteY106" fmla="*/ 7110 h 10000"/>
                <a:gd name="connsiteX107" fmla="*/ 4128 w 10000"/>
                <a:gd name="connsiteY107" fmla="*/ 6909 h 10000"/>
                <a:gd name="connsiteX108" fmla="*/ 4167 w 10000"/>
                <a:gd name="connsiteY108" fmla="*/ 6696 h 10000"/>
                <a:gd name="connsiteX109" fmla="*/ 4147 w 10000"/>
                <a:gd name="connsiteY109" fmla="*/ 6480 h 10000"/>
                <a:gd name="connsiteX110" fmla="*/ 4147 w 10000"/>
                <a:gd name="connsiteY110" fmla="*/ 6263 h 10000"/>
                <a:gd name="connsiteX111" fmla="*/ 4167 w 10000"/>
                <a:gd name="connsiteY111" fmla="*/ 6186 h 10000"/>
                <a:gd name="connsiteX112" fmla="*/ 4186 w 10000"/>
                <a:gd name="connsiteY112" fmla="*/ 6112 h 10000"/>
                <a:gd name="connsiteX113" fmla="*/ 4186 w 10000"/>
                <a:gd name="connsiteY113" fmla="*/ 6039 h 10000"/>
                <a:gd name="connsiteX114" fmla="*/ 4128 w 10000"/>
                <a:gd name="connsiteY114" fmla="*/ 5969 h 10000"/>
                <a:gd name="connsiteX115" fmla="*/ 4109 w 10000"/>
                <a:gd name="connsiteY115" fmla="*/ 5795 h 10000"/>
                <a:gd name="connsiteX116" fmla="*/ 4147 w 10000"/>
                <a:gd name="connsiteY116" fmla="*/ 5784 h 10000"/>
                <a:gd name="connsiteX117" fmla="*/ 4147 w 10000"/>
                <a:gd name="connsiteY117" fmla="*/ 5606 h 10000"/>
                <a:gd name="connsiteX118" fmla="*/ 4186 w 10000"/>
                <a:gd name="connsiteY118" fmla="*/ 5424 h 10000"/>
                <a:gd name="connsiteX119" fmla="*/ 4205 w 10000"/>
                <a:gd name="connsiteY119" fmla="*/ 5246 h 10000"/>
                <a:gd name="connsiteX120" fmla="*/ 4167 w 10000"/>
                <a:gd name="connsiteY120" fmla="*/ 5053 h 10000"/>
                <a:gd name="connsiteX121" fmla="*/ 4264 w 10000"/>
                <a:gd name="connsiteY121" fmla="*/ 5025 h 10000"/>
                <a:gd name="connsiteX122" fmla="*/ 4205 w 10000"/>
                <a:gd name="connsiteY122" fmla="*/ 4662 h 10000"/>
                <a:gd name="connsiteX123" fmla="*/ 4283 w 10000"/>
                <a:gd name="connsiteY123" fmla="*/ 4576 h 10000"/>
                <a:gd name="connsiteX124" fmla="*/ 4302 w 10000"/>
                <a:gd name="connsiteY124" fmla="*/ 4491 h 10000"/>
                <a:gd name="connsiteX125" fmla="*/ 4322 w 10000"/>
                <a:gd name="connsiteY125" fmla="*/ 4402 h 10000"/>
                <a:gd name="connsiteX126" fmla="*/ 4360 w 10000"/>
                <a:gd name="connsiteY126" fmla="*/ 4313 h 10000"/>
                <a:gd name="connsiteX127" fmla="*/ 4419 w 10000"/>
                <a:gd name="connsiteY127" fmla="*/ 4259 h 10000"/>
                <a:gd name="connsiteX128" fmla="*/ 4399 w 10000"/>
                <a:gd name="connsiteY128" fmla="*/ 4213 h 10000"/>
                <a:gd name="connsiteX129" fmla="*/ 4360 w 10000"/>
                <a:gd name="connsiteY129" fmla="*/ 4158 h 10000"/>
                <a:gd name="connsiteX130" fmla="*/ 4399 w 10000"/>
                <a:gd name="connsiteY130" fmla="*/ 4112 h 10000"/>
                <a:gd name="connsiteX131" fmla="*/ 4477 w 10000"/>
                <a:gd name="connsiteY131" fmla="*/ 4028 h 10000"/>
                <a:gd name="connsiteX132" fmla="*/ 4477 w 10000"/>
                <a:gd name="connsiteY132" fmla="*/ 3946 h 10000"/>
                <a:gd name="connsiteX133" fmla="*/ 4457 w 10000"/>
                <a:gd name="connsiteY133" fmla="*/ 3861 h 10000"/>
                <a:gd name="connsiteX134" fmla="*/ 4438 w 10000"/>
                <a:gd name="connsiteY134" fmla="*/ 3775 h 10000"/>
                <a:gd name="connsiteX135" fmla="*/ 4341 w 10000"/>
                <a:gd name="connsiteY135" fmla="*/ 3771 h 10000"/>
                <a:gd name="connsiteX136" fmla="*/ 4360 w 10000"/>
                <a:gd name="connsiteY136" fmla="*/ 3705 h 10000"/>
                <a:gd name="connsiteX137" fmla="*/ 4438 w 10000"/>
                <a:gd name="connsiteY137" fmla="*/ 3640 h 10000"/>
                <a:gd name="connsiteX138" fmla="*/ 4457 w 10000"/>
                <a:gd name="connsiteY138" fmla="*/ 3575 h 10000"/>
                <a:gd name="connsiteX139" fmla="*/ 4438 w 10000"/>
                <a:gd name="connsiteY139" fmla="*/ 3505 h 10000"/>
                <a:gd name="connsiteX140" fmla="*/ 4399 w 10000"/>
                <a:gd name="connsiteY140" fmla="*/ 3505 h 10000"/>
                <a:gd name="connsiteX141" fmla="*/ 4419 w 10000"/>
                <a:gd name="connsiteY141" fmla="*/ 3439 h 10000"/>
                <a:gd name="connsiteX142" fmla="*/ 4399 w 10000"/>
                <a:gd name="connsiteY142" fmla="*/ 3362 h 10000"/>
                <a:gd name="connsiteX143" fmla="*/ 4399 w 10000"/>
                <a:gd name="connsiteY143" fmla="*/ 3296 h 10000"/>
                <a:gd name="connsiteX144" fmla="*/ 4457 w 10000"/>
                <a:gd name="connsiteY144" fmla="*/ 3226 h 10000"/>
                <a:gd name="connsiteX145" fmla="*/ 4457 w 10000"/>
                <a:gd name="connsiteY145" fmla="*/ 3087 h 10000"/>
                <a:gd name="connsiteX146" fmla="*/ 4457 w 10000"/>
                <a:gd name="connsiteY146" fmla="*/ 2952 h 10000"/>
                <a:gd name="connsiteX147" fmla="*/ 4516 w 10000"/>
                <a:gd name="connsiteY147" fmla="*/ 2817 h 10000"/>
                <a:gd name="connsiteX148" fmla="*/ 4651 w 10000"/>
                <a:gd name="connsiteY148" fmla="*/ 2693 h 10000"/>
                <a:gd name="connsiteX149" fmla="*/ 4593 w 10000"/>
                <a:gd name="connsiteY149" fmla="*/ 2674 h 10000"/>
                <a:gd name="connsiteX150" fmla="*/ 4593 w 10000"/>
                <a:gd name="connsiteY150" fmla="*/ 2557 h 10000"/>
                <a:gd name="connsiteX151" fmla="*/ 4574 w 10000"/>
                <a:gd name="connsiteY151" fmla="*/ 2441 h 10000"/>
                <a:gd name="connsiteX152" fmla="*/ 4554 w 10000"/>
                <a:gd name="connsiteY152" fmla="*/ 2325 h 10000"/>
                <a:gd name="connsiteX153" fmla="*/ 4593 w 10000"/>
                <a:gd name="connsiteY153" fmla="*/ 2222 h 10000"/>
                <a:gd name="connsiteX154" fmla="*/ 4632 w 10000"/>
                <a:gd name="connsiteY154" fmla="*/ 2034 h 10000"/>
                <a:gd name="connsiteX155" fmla="*/ 4729 w 10000"/>
                <a:gd name="connsiteY155" fmla="*/ 1853 h 10000"/>
                <a:gd name="connsiteX156" fmla="*/ 4787 w 10000"/>
                <a:gd name="connsiteY156" fmla="*/ 1667 h 10000"/>
                <a:gd name="connsiteX157" fmla="*/ 4748 w 10000"/>
                <a:gd name="connsiteY157" fmla="*/ 1478 h 10000"/>
                <a:gd name="connsiteX158" fmla="*/ 4767 w 10000"/>
                <a:gd name="connsiteY158" fmla="*/ 1389 h 10000"/>
                <a:gd name="connsiteX159" fmla="*/ 4767 w 10000"/>
                <a:gd name="connsiteY159" fmla="*/ 1293 h 10000"/>
                <a:gd name="connsiteX160" fmla="*/ 4767 w 10000"/>
                <a:gd name="connsiteY160" fmla="*/ 1202 h 10000"/>
                <a:gd name="connsiteX161" fmla="*/ 4748 w 10000"/>
                <a:gd name="connsiteY161" fmla="*/ 1109 h 10000"/>
                <a:gd name="connsiteX162" fmla="*/ 4651 w 10000"/>
                <a:gd name="connsiteY162" fmla="*/ 1137 h 10000"/>
                <a:gd name="connsiteX163" fmla="*/ 4651 w 10000"/>
                <a:gd name="connsiteY163" fmla="*/ 1075 h 10000"/>
                <a:gd name="connsiteX164" fmla="*/ 4632 w 10000"/>
                <a:gd name="connsiteY164" fmla="*/ 1010 h 10000"/>
                <a:gd name="connsiteX165" fmla="*/ 4632 w 10000"/>
                <a:gd name="connsiteY165" fmla="*/ 947 h 10000"/>
                <a:gd name="connsiteX166" fmla="*/ 4651 w 10000"/>
                <a:gd name="connsiteY166" fmla="*/ 886 h 10000"/>
                <a:gd name="connsiteX167" fmla="*/ 4593 w 10000"/>
                <a:gd name="connsiteY167" fmla="*/ 804 h 10000"/>
                <a:gd name="connsiteX168" fmla="*/ 4593 w 10000"/>
                <a:gd name="connsiteY168" fmla="*/ 720 h 10000"/>
                <a:gd name="connsiteX169" fmla="*/ 4574 w 10000"/>
                <a:gd name="connsiteY169" fmla="*/ 634 h 10000"/>
                <a:gd name="connsiteX170" fmla="*/ 4574 w 10000"/>
                <a:gd name="connsiteY170" fmla="*/ 558 h 10000"/>
                <a:gd name="connsiteX171" fmla="*/ 4516 w 10000"/>
                <a:gd name="connsiteY171" fmla="*/ 363 h 10000"/>
                <a:gd name="connsiteX172" fmla="*/ 4457 w 10000"/>
                <a:gd name="connsiteY172" fmla="*/ 344 h 10000"/>
                <a:gd name="connsiteX173" fmla="*/ 4341 w 10000"/>
                <a:gd name="connsiteY173" fmla="*/ 332 h 10000"/>
                <a:gd name="connsiteX174" fmla="*/ 4264 w 10000"/>
                <a:gd name="connsiteY174" fmla="*/ 320 h 10000"/>
                <a:gd name="connsiteX175" fmla="*/ 4147 w 10000"/>
                <a:gd name="connsiteY175" fmla="*/ 317 h 10000"/>
                <a:gd name="connsiteX176" fmla="*/ 4070 w 10000"/>
                <a:gd name="connsiteY176" fmla="*/ 320 h 10000"/>
                <a:gd name="connsiteX177" fmla="*/ 4012 w 10000"/>
                <a:gd name="connsiteY177" fmla="*/ 328 h 10000"/>
                <a:gd name="connsiteX178" fmla="*/ 3934 w 10000"/>
                <a:gd name="connsiteY178" fmla="*/ 328 h 10000"/>
                <a:gd name="connsiteX179" fmla="*/ 3876 w 10000"/>
                <a:gd name="connsiteY179" fmla="*/ 320 h 10000"/>
                <a:gd name="connsiteX180" fmla="*/ 3895 w 10000"/>
                <a:gd name="connsiteY180" fmla="*/ 305 h 10000"/>
                <a:gd name="connsiteX181" fmla="*/ 3934 w 10000"/>
                <a:gd name="connsiteY181" fmla="*/ 297 h 10000"/>
                <a:gd name="connsiteX182" fmla="*/ 3992 w 10000"/>
                <a:gd name="connsiteY182" fmla="*/ 286 h 10000"/>
                <a:gd name="connsiteX183" fmla="*/ 3973 w 10000"/>
                <a:gd name="connsiteY183" fmla="*/ 271 h 10000"/>
                <a:gd name="connsiteX184" fmla="*/ 4147 w 10000"/>
                <a:gd name="connsiteY184" fmla="*/ 255 h 10000"/>
                <a:gd name="connsiteX185" fmla="*/ 4322 w 10000"/>
                <a:gd name="connsiteY185" fmla="*/ 228 h 10000"/>
                <a:gd name="connsiteX186" fmla="*/ 4477 w 10000"/>
                <a:gd name="connsiteY186" fmla="*/ 201 h 10000"/>
                <a:gd name="connsiteX187" fmla="*/ 4612 w 10000"/>
                <a:gd name="connsiteY187" fmla="*/ 162 h 10000"/>
                <a:gd name="connsiteX188" fmla="*/ 4651 w 10000"/>
                <a:gd name="connsiteY188" fmla="*/ 120 h 10000"/>
                <a:gd name="connsiteX189" fmla="*/ 4709 w 10000"/>
                <a:gd name="connsiteY189" fmla="*/ 85 h 10000"/>
                <a:gd name="connsiteX190" fmla="*/ 4709 w 10000"/>
                <a:gd name="connsiteY190" fmla="*/ 42 h 10000"/>
                <a:gd name="connsiteX191" fmla="*/ 4729 w 10000"/>
                <a:gd name="connsiteY191" fmla="*/ 0 h 10000"/>
                <a:gd name="connsiteX192" fmla="*/ 4787 w 10000"/>
                <a:gd name="connsiteY192" fmla="*/ 73 h 10000"/>
                <a:gd name="connsiteX193" fmla="*/ 4864 w 10000"/>
                <a:gd name="connsiteY193" fmla="*/ 154 h 10000"/>
                <a:gd name="connsiteX194" fmla="*/ 4884 w 10000"/>
                <a:gd name="connsiteY194" fmla="*/ 232 h 10000"/>
                <a:gd name="connsiteX195" fmla="*/ 4845 w 10000"/>
                <a:gd name="connsiteY195"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9806 w 10000"/>
                <a:gd name="connsiteY70" fmla="*/ 9792 h 10000"/>
                <a:gd name="connsiteX71" fmla="*/ 2849 w 10000"/>
                <a:gd name="connsiteY71" fmla="*/ 10000 h 10000"/>
                <a:gd name="connsiteX72" fmla="*/ 2442 w 10000"/>
                <a:gd name="connsiteY72" fmla="*/ 9958 h 10000"/>
                <a:gd name="connsiteX73" fmla="*/ 2074 w 10000"/>
                <a:gd name="connsiteY73" fmla="*/ 9915 h 10000"/>
                <a:gd name="connsiteX74" fmla="*/ 1647 w 10000"/>
                <a:gd name="connsiteY74" fmla="*/ 9880 h 10000"/>
                <a:gd name="connsiteX75" fmla="*/ 814 w 10000"/>
                <a:gd name="connsiteY75" fmla="*/ 9815 h 10000"/>
                <a:gd name="connsiteX76" fmla="*/ 426 w 10000"/>
                <a:gd name="connsiteY76" fmla="*/ 9785 h 10000"/>
                <a:gd name="connsiteX77" fmla="*/ 0 w 10000"/>
                <a:gd name="connsiteY77" fmla="*/ 9757 h 10000"/>
                <a:gd name="connsiteX78" fmla="*/ 252 w 10000"/>
                <a:gd name="connsiteY78" fmla="*/ 9741 h 10000"/>
                <a:gd name="connsiteX79" fmla="*/ 523 w 10000"/>
                <a:gd name="connsiteY79" fmla="*/ 9722 h 10000"/>
                <a:gd name="connsiteX80" fmla="*/ 775 w 10000"/>
                <a:gd name="connsiteY80" fmla="*/ 9695 h 10000"/>
                <a:gd name="connsiteX81" fmla="*/ 1047 w 10000"/>
                <a:gd name="connsiteY81" fmla="*/ 9672 h 10000"/>
                <a:gd name="connsiteX82" fmla="*/ 1279 w 10000"/>
                <a:gd name="connsiteY82" fmla="*/ 9653 h 10000"/>
                <a:gd name="connsiteX83" fmla="*/ 1550 w 10000"/>
                <a:gd name="connsiteY83" fmla="*/ 9637 h 10000"/>
                <a:gd name="connsiteX84" fmla="*/ 1841 w 10000"/>
                <a:gd name="connsiteY84" fmla="*/ 9625 h 10000"/>
                <a:gd name="connsiteX85" fmla="*/ 2132 w 10000"/>
                <a:gd name="connsiteY85" fmla="*/ 9625 h 10000"/>
                <a:gd name="connsiteX86" fmla="*/ 2345 w 10000"/>
                <a:gd name="connsiteY86" fmla="*/ 9625 h 10000"/>
                <a:gd name="connsiteX87" fmla="*/ 2558 w 10000"/>
                <a:gd name="connsiteY87" fmla="*/ 9625 h 10000"/>
                <a:gd name="connsiteX88" fmla="*/ 2752 w 10000"/>
                <a:gd name="connsiteY88" fmla="*/ 9620 h 10000"/>
                <a:gd name="connsiteX89" fmla="*/ 2965 w 10000"/>
                <a:gd name="connsiteY89" fmla="*/ 9613 h 10000"/>
                <a:gd name="connsiteX90" fmla="*/ 3159 w 10000"/>
                <a:gd name="connsiteY90" fmla="*/ 9609 h 10000"/>
                <a:gd name="connsiteX91" fmla="*/ 3333 w 10000"/>
                <a:gd name="connsiteY91" fmla="*/ 9597 h 10000"/>
                <a:gd name="connsiteX92" fmla="*/ 3527 w 10000"/>
                <a:gd name="connsiteY92" fmla="*/ 9582 h 10000"/>
                <a:gd name="connsiteX93" fmla="*/ 3702 w 10000"/>
                <a:gd name="connsiteY93" fmla="*/ 9563 h 10000"/>
                <a:gd name="connsiteX94" fmla="*/ 3721 w 10000"/>
                <a:gd name="connsiteY94" fmla="*/ 9393 h 10000"/>
                <a:gd name="connsiteX95" fmla="*/ 3779 w 10000"/>
                <a:gd name="connsiteY95" fmla="*/ 9223 h 10000"/>
                <a:gd name="connsiteX96" fmla="*/ 3857 w 10000"/>
                <a:gd name="connsiteY96" fmla="*/ 9053 h 10000"/>
                <a:gd name="connsiteX97" fmla="*/ 3915 w 10000"/>
                <a:gd name="connsiteY97" fmla="*/ 8883 h 10000"/>
                <a:gd name="connsiteX98" fmla="*/ 3895 w 10000"/>
                <a:gd name="connsiteY98" fmla="*/ 8635 h 10000"/>
                <a:gd name="connsiteX99" fmla="*/ 3895 w 10000"/>
                <a:gd name="connsiteY99" fmla="*/ 8386 h 10000"/>
                <a:gd name="connsiteX100" fmla="*/ 3895 w 10000"/>
                <a:gd name="connsiteY100" fmla="*/ 8136 h 10000"/>
                <a:gd name="connsiteX101" fmla="*/ 3915 w 10000"/>
                <a:gd name="connsiteY101" fmla="*/ 7887 h 10000"/>
                <a:gd name="connsiteX102" fmla="*/ 3915 w 10000"/>
                <a:gd name="connsiteY102" fmla="*/ 7691 h 10000"/>
                <a:gd name="connsiteX103" fmla="*/ 3876 w 10000"/>
                <a:gd name="connsiteY103" fmla="*/ 7489 h 10000"/>
                <a:gd name="connsiteX104" fmla="*/ 3857 w 10000"/>
                <a:gd name="connsiteY104" fmla="*/ 7300 h 10000"/>
                <a:gd name="connsiteX105" fmla="*/ 3915 w 10000"/>
                <a:gd name="connsiteY105" fmla="*/ 7110 h 10000"/>
                <a:gd name="connsiteX106" fmla="*/ 4128 w 10000"/>
                <a:gd name="connsiteY106" fmla="*/ 6909 h 10000"/>
                <a:gd name="connsiteX107" fmla="*/ 4167 w 10000"/>
                <a:gd name="connsiteY107" fmla="*/ 6696 h 10000"/>
                <a:gd name="connsiteX108" fmla="*/ 4147 w 10000"/>
                <a:gd name="connsiteY108" fmla="*/ 6480 h 10000"/>
                <a:gd name="connsiteX109" fmla="*/ 4147 w 10000"/>
                <a:gd name="connsiteY109" fmla="*/ 6263 h 10000"/>
                <a:gd name="connsiteX110" fmla="*/ 4167 w 10000"/>
                <a:gd name="connsiteY110" fmla="*/ 6186 h 10000"/>
                <a:gd name="connsiteX111" fmla="*/ 4186 w 10000"/>
                <a:gd name="connsiteY111" fmla="*/ 6112 h 10000"/>
                <a:gd name="connsiteX112" fmla="*/ 4186 w 10000"/>
                <a:gd name="connsiteY112" fmla="*/ 6039 h 10000"/>
                <a:gd name="connsiteX113" fmla="*/ 4128 w 10000"/>
                <a:gd name="connsiteY113" fmla="*/ 5969 h 10000"/>
                <a:gd name="connsiteX114" fmla="*/ 4109 w 10000"/>
                <a:gd name="connsiteY114" fmla="*/ 5795 h 10000"/>
                <a:gd name="connsiteX115" fmla="*/ 4147 w 10000"/>
                <a:gd name="connsiteY115" fmla="*/ 5784 h 10000"/>
                <a:gd name="connsiteX116" fmla="*/ 4147 w 10000"/>
                <a:gd name="connsiteY116" fmla="*/ 5606 h 10000"/>
                <a:gd name="connsiteX117" fmla="*/ 4186 w 10000"/>
                <a:gd name="connsiteY117" fmla="*/ 5424 h 10000"/>
                <a:gd name="connsiteX118" fmla="*/ 4205 w 10000"/>
                <a:gd name="connsiteY118" fmla="*/ 5246 h 10000"/>
                <a:gd name="connsiteX119" fmla="*/ 4167 w 10000"/>
                <a:gd name="connsiteY119" fmla="*/ 5053 h 10000"/>
                <a:gd name="connsiteX120" fmla="*/ 4264 w 10000"/>
                <a:gd name="connsiteY120" fmla="*/ 5025 h 10000"/>
                <a:gd name="connsiteX121" fmla="*/ 4205 w 10000"/>
                <a:gd name="connsiteY121" fmla="*/ 4662 h 10000"/>
                <a:gd name="connsiteX122" fmla="*/ 4283 w 10000"/>
                <a:gd name="connsiteY122" fmla="*/ 4576 h 10000"/>
                <a:gd name="connsiteX123" fmla="*/ 4302 w 10000"/>
                <a:gd name="connsiteY123" fmla="*/ 4491 h 10000"/>
                <a:gd name="connsiteX124" fmla="*/ 4322 w 10000"/>
                <a:gd name="connsiteY124" fmla="*/ 4402 h 10000"/>
                <a:gd name="connsiteX125" fmla="*/ 4360 w 10000"/>
                <a:gd name="connsiteY125" fmla="*/ 4313 h 10000"/>
                <a:gd name="connsiteX126" fmla="*/ 4419 w 10000"/>
                <a:gd name="connsiteY126" fmla="*/ 4259 h 10000"/>
                <a:gd name="connsiteX127" fmla="*/ 4399 w 10000"/>
                <a:gd name="connsiteY127" fmla="*/ 4213 h 10000"/>
                <a:gd name="connsiteX128" fmla="*/ 4360 w 10000"/>
                <a:gd name="connsiteY128" fmla="*/ 4158 h 10000"/>
                <a:gd name="connsiteX129" fmla="*/ 4399 w 10000"/>
                <a:gd name="connsiteY129" fmla="*/ 4112 h 10000"/>
                <a:gd name="connsiteX130" fmla="*/ 4477 w 10000"/>
                <a:gd name="connsiteY130" fmla="*/ 4028 h 10000"/>
                <a:gd name="connsiteX131" fmla="*/ 4477 w 10000"/>
                <a:gd name="connsiteY131" fmla="*/ 3946 h 10000"/>
                <a:gd name="connsiteX132" fmla="*/ 4457 w 10000"/>
                <a:gd name="connsiteY132" fmla="*/ 3861 h 10000"/>
                <a:gd name="connsiteX133" fmla="*/ 4438 w 10000"/>
                <a:gd name="connsiteY133" fmla="*/ 3775 h 10000"/>
                <a:gd name="connsiteX134" fmla="*/ 4341 w 10000"/>
                <a:gd name="connsiteY134" fmla="*/ 3771 h 10000"/>
                <a:gd name="connsiteX135" fmla="*/ 4360 w 10000"/>
                <a:gd name="connsiteY135" fmla="*/ 3705 h 10000"/>
                <a:gd name="connsiteX136" fmla="*/ 4438 w 10000"/>
                <a:gd name="connsiteY136" fmla="*/ 3640 h 10000"/>
                <a:gd name="connsiteX137" fmla="*/ 4457 w 10000"/>
                <a:gd name="connsiteY137" fmla="*/ 3575 h 10000"/>
                <a:gd name="connsiteX138" fmla="*/ 4438 w 10000"/>
                <a:gd name="connsiteY138" fmla="*/ 3505 h 10000"/>
                <a:gd name="connsiteX139" fmla="*/ 4399 w 10000"/>
                <a:gd name="connsiteY139" fmla="*/ 3505 h 10000"/>
                <a:gd name="connsiteX140" fmla="*/ 4419 w 10000"/>
                <a:gd name="connsiteY140" fmla="*/ 3439 h 10000"/>
                <a:gd name="connsiteX141" fmla="*/ 4399 w 10000"/>
                <a:gd name="connsiteY141" fmla="*/ 3362 h 10000"/>
                <a:gd name="connsiteX142" fmla="*/ 4399 w 10000"/>
                <a:gd name="connsiteY142" fmla="*/ 3296 h 10000"/>
                <a:gd name="connsiteX143" fmla="*/ 4457 w 10000"/>
                <a:gd name="connsiteY143" fmla="*/ 3226 h 10000"/>
                <a:gd name="connsiteX144" fmla="*/ 4457 w 10000"/>
                <a:gd name="connsiteY144" fmla="*/ 3087 h 10000"/>
                <a:gd name="connsiteX145" fmla="*/ 4457 w 10000"/>
                <a:gd name="connsiteY145" fmla="*/ 2952 h 10000"/>
                <a:gd name="connsiteX146" fmla="*/ 4516 w 10000"/>
                <a:gd name="connsiteY146" fmla="*/ 2817 h 10000"/>
                <a:gd name="connsiteX147" fmla="*/ 4651 w 10000"/>
                <a:gd name="connsiteY147" fmla="*/ 2693 h 10000"/>
                <a:gd name="connsiteX148" fmla="*/ 4593 w 10000"/>
                <a:gd name="connsiteY148" fmla="*/ 2674 h 10000"/>
                <a:gd name="connsiteX149" fmla="*/ 4593 w 10000"/>
                <a:gd name="connsiteY149" fmla="*/ 2557 h 10000"/>
                <a:gd name="connsiteX150" fmla="*/ 4574 w 10000"/>
                <a:gd name="connsiteY150" fmla="*/ 2441 h 10000"/>
                <a:gd name="connsiteX151" fmla="*/ 4554 w 10000"/>
                <a:gd name="connsiteY151" fmla="*/ 2325 h 10000"/>
                <a:gd name="connsiteX152" fmla="*/ 4593 w 10000"/>
                <a:gd name="connsiteY152" fmla="*/ 2222 h 10000"/>
                <a:gd name="connsiteX153" fmla="*/ 4632 w 10000"/>
                <a:gd name="connsiteY153" fmla="*/ 2034 h 10000"/>
                <a:gd name="connsiteX154" fmla="*/ 4729 w 10000"/>
                <a:gd name="connsiteY154" fmla="*/ 1853 h 10000"/>
                <a:gd name="connsiteX155" fmla="*/ 4787 w 10000"/>
                <a:gd name="connsiteY155" fmla="*/ 1667 h 10000"/>
                <a:gd name="connsiteX156" fmla="*/ 4748 w 10000"/>
                <a:gd name="connsiteY156" fmla="*/ 1478 h 10000"/>
                <a:gd name="connsiteX157" fmla="*/ 4767 w 10000"/>
                <a:gd name="connsiteY157" fmla="*/ 1389 h 10000"/>
                <a:gd name="connsiteX158" fmla="*/ 4767 w 10000"/>
                <a:gd name="connsiteY158" fmla="*/ 1293 h 10000"/>
                <a:gd name="connsiteX159" fmla="*/ 4767 w 10000"/>
                <a:gd name="connsiteY159" fmla="*/ 1202 h 10000"/>
                <a:gd name="connsiteX160" fmla="*/ 4748 w 10000"/>
                <a:gd name="connsiteY160" fmla="*/ 1109 h 10000"/>
                <a:gd name="connsiteX161" fmla="*/ 4651 w 10000"/>
                <a:gd name="connsiteY161" fmla="*/ 1137 h 10000"/>
                <a:gd name="connsiteX162" fmla="*/ 4651 w 10000"/>
                <a:gd name="connsiteY162" fmla="*/ 1075 h 10000"/>
                <a:gd name="connsiteX163" fmla="*/ 4632 w 10000"/>
                <a:gd name="connsiteY163" fmla="*/ 1010 h 10000"/>
                <a:gd name="connsiteX164" fmla="*/ 4632 w 10000"/>
                <a:gd name="connsiteY164" fmla="*/ 947 h 10000"/>
                <a:gd name="connsiteX165" fmla="*/ 4651 w 10000"/>
                <a:gd name="connsiteY165" fmla="*/ 886 h 10000"/>
                <a:gd name="connsiteX166" fmla="*/ 4593 w 10000"/>
                <a:gd name="connsiteY166" fmla="*/ 804 h 10000"/>
                <a:gd name="connsiteX167" fmla="*/ 4593 w 10000"/>
                <a:gd name="connsiteY167" fmla="*/ 720 h 10000"/>
                <a:gd name="connsiteX168" fmla="*/ 4574 w 10000"/>
                <a:gd name="connsiteY168" fmla="*/ 634 h 10000"/>
                <a:gd name="connsiteX169" fmla="*/ 4574 w 10000"/>
                <a:gd name="connsiteY169" fmla="*/ 558 h 10000"/>
                <a:gd name="connsiteX170" fmla="*/ 4516 w 10000"/>
                <a:gd name="connsiteY170" fmla="*/ 363 h 10000"/>
                <a:gd name="connsiteX171" fmla="*/ 4457 w 10000"/>
                <a:gd name="connsiteY171" fmla="*/ 344 h 10000"/>
                <a:gd name="connsiteX172" fmla="*/ 4341 w 10000"/>
                <a:gd name="connsiteY172" fmla="*/ 332 h 10000"/>
                <a:gd name="connsiteX173" fmla="*/ 4264 w 10000"/>
                <a:gd name="connsiteY173" fmla="*/ 320 h 10000"/>
                <a:gd name="connsiteX174" fmla="*/ 4147 w 10000"/>
                <a:gd name="connsiteY174" fmla="*/ 317 h 10000"/>
                <a:gd name="connsiteX175" fmla="*/ 4070 w 10000"/>
                <a:gd name="connsiteY175" fmla="*/ 320 h 10000"/>
                <a:gd name="connsiteX176" fmla="*/ 4012 w 10000"/>
                <a:gd name="connsiteY176" fmla="*/ 328 h 10000"/>
                <a:gd name="connsiteX177" fmla="*/ 3934 w 10000"/>
                <a:gd name="connsiteY177" fmla="*/ 328 h 10000"/>
                <a:gd name="connsiteX178" fmla="*/ 3876 w 10000"/>
                <a:gd name="connsiteY178" fmla="*/ 320 h 10000"/>
                <a:gd name="connsiteX179" fmla="*/ 3895 w 10000"/>
                <a:gd name="connsiteY179" fmla="*/ 305 h 10000"/>
                <a:gd name="connsiteX180" fmla="*/ 3934 w 10000"/>
                <a:gd name="connsiteY180" fmla="*/ 297 h 10000"/>
                <a:gd name="connsiteX181" fmla="*/ 3992 w 10000"/>
                <a:gd name="connsiteY181" fmla="*/ 286 h 10000"/>
                <a:gd name="connsiteX182" fmla="*/ 3973 w 10000"/>
                <a:gd name="connsiteY182" fmla="*/ 271 h 10000"/>
                <a:gd name="connsiteX183" fmla="*/ 4147 w 10000"/>
                <a:gd name="connsiteY183" fmla="*/ 255 h 10000"/>
                <a:gd name="connsiteX184" fmla="*/ 4322 w 10000"/>
                <a:gd name="connsiteY184" fmla="*/ 228 h 10000"/>
                <a:gd name="connsiteX185" fmla="*/ 4477 w 10000"/>
                <a:gd name="connsiteY185" fmla="*/ 201 h 10000"/>
                <a:gd name="connsiteX186" fmla="*/ 4612 w 10000"/>
                <a:gd name="connsiteY186" fmla="*/ 162 h 10000"/>
                <a:gd name="connsiteX187" fmla="*/ 4651 w 10000"/>
                <a:gd name="connsiteY187" fmla="*/ 120 h 10000"/>
                <a:gd name="connsiteX188" fmla="*/ 4709 w 10000"/>
                <a:gd name="connsiteY188" fmla="*/ 85 h 10000"/>
                <a:gd name="connsiteX189" fmla="*/ 4709 w 10000"/>
                <a:gd name="connsiteY189" fmla="*/ 42 h 10000"/>
                <a:gd name="connsiteX190" fmla="*/ 4729 w 10000"/>
                <a:gd name="connsiteY190" fmla="*/ 0 h 10000"/>
                <a:gd name="connsiteX191" fmla="*/ 4787 w 10000"/>
                <a:gd name="connsiteY191" fmla="*/ 73 h 10000"/>
                <a:gd name="connsiteX192" fmla="*/ 4864 w 10000"/>
                <a:gd name="connsiteY192" fmla="*/ 154 h 10000"/>
                <a:gd name="connsiteX193" fmla="*/ 4884 w 10000"/>
                <a:gd name="connsiteY193" fmla="*/ 232 h 10000"/>
                <a:gd name="connsiteX194" fmla="*/ 4845 w 10000"/>
                <a:gd name="connsiteY194" fmla="*/ 317 h 10000"/>
                <a:gd name="connsiteX0" fmla="*/ 4845 w 10000"/>
                <a:gd name="connsiteY0" fmla="*/ 317 h 10000"/>
                <a:gd name="connsiteX1" fmla="*/ 4942 w 10000"/>
                <a:gd name="connsiteY1" fmla="*/ 546 h 10000"/>
                <a:gd name="connsiteX2" fmla="*/ 5019 w 10000"/>
                <a:gd name="connsiteY2" fmla="*/ 785 h 10000"/>
                <a:gd name="connsiteX3" fmla="*/ 5058 w 10000"/>
                <a:gd name="connsiteY3" fmla="*/ 1017 h 10000"/>
                <a:gd name="connsiteX4" fmla="*/ 5097 w 10000"/>
                <a:gd name="connsiteY4" fmla="*/ 1248 h 10000"/>
                <a:gd name="connsiteX5" fmla="*/ 5233 w 10000"/>
                <a:gd name="connsiteY5" fmla="*/ 1474 h 10000"/>
                <a:gd name="connsiteX6" fmla="*/ 5310 w 10000"/>
                <a:gd name="connsiteY6" fmla="*/ 1706 h 10000"/>
                <a:gd name="connsiteX7" fmla="*/ 5310 w 10000"/>
                <a:gd name="connsiteY7" fmla="*/ 1935 h 10000"/>
                <a:gd name="connsiteX8" fmla="*/ 5291 w 10000"/>
                <a:gd name="connsiteY8" fmla="*/ 2163 h 10000"/>
                <a:gd name="connsiteX9" fmla="*/ 5329 w 10000"/>
                <a:gd name="connsiteY9" fmla="*/ 2287 h 10000"/>
                <a:gd name="connsiteX10" fmla="*/ 5388 w 10000"/>
                <a:gd name="connsiteY10" fmla="*/ 2422 h 10000"/>
                <a:gd name="connsiteX11" fmla="*/ 5388 w 10000"/>
                <a:gd name="connsiteY11" fmla="*/ 2554 h 10000"/>
                <a:gd name="connsiteX12" fmla="*/ 5368 w 10000"/>
                <a:gd name="connsiteY12" fmla="*/ 2685 h 10000"/>
                <a:gd name="connsiteX13" fmla="*/ 5388 w 10000"/>
                <a:gd name="connsiteY13" fmla="*/ 2700 h 10000"/>
                <a:gd name="connsiteX14" fmla="*/ 5368 w 10000"/>
                <a:gd name="connsiteY14" fmla="*/ 2723 h 10000"/>
                <a:gd name="connsiteX15" fmla="*/ 5310 w 10000"/>
                <a:gd name="connsiteY15" fmla="*/ 2739 h 10000"/>
                <a:gd name="connsiteX16" fmla="*/ 5291 w 10000"/>
                <a:gd name="connsiteY16" fmla="*/ 2758 h 10000"/>
                <a:gd name="connsiteX17" fmla="*/ 5291 w 10000"/>
                <a:gd name="connsiteY17" fmla="*/ 2817 h 10000"/>
                <a:gd name="connsiteX18" fmla="*/ 5291 w 10000"/>
                <a:gd name="connsiteY18" fmla="*/ 2874 h 10000"/>
                <a:gd name="connsiteX19" fmla="*/ 5252 w 10000"/>
                <a:gd name="connsiteY19" fmla="*/ 2936 h 10000"/>
                <a:gd name="connsiteX20" fmla="*/ 5213 w 10000"/>
                <a:gd name="connsiteY20" fmla="*/ 2987 h 10000"/>
                <a:gd name="connsiteX21" fmla="*/ 5213 w 10000"/>
                <a:gd name="connsiteY21" fmla="*/ 3161 h 10000"/>
                <a:gd name="connsiteX22" fmla="*/ 5252 w 10000"/>
                <a:gd name="connsiteY22" fmla="*/ 3342 h 10000"/>
                <a:gd name="connsiteX23" fmla="*/ 5329 w 10000"/>
                <a:gd name="connsiteY23" fmla="*/ 3524 h 10000"/>
                <a:gd name="connsiteX24" fmla="*/ 5349 w 10000"/>
                <a:gd name="connsiteY24" fmla="*/ 3697 h 10000"/>
                <a:gd name="connsiteX25" fmla="*/ 5523 w 10000"/>
                <a:gd name="connsiteY25" fmla="*/ 3845 h 10000"/>
                <a:gd name="connsiteX26" fmla="*/ 5543 w 10000"/>
                <a:gd name="connsiteY26" fmla="*/ 4000 h 10000"/>
                <a:gd name="connsiteX27" fmla="*/ 5523 w 10000"/>
                <a:gd name="connsiteY27" fmla="*/ 4150 h 10000"/>
                <a:gd name="connsiteX28" fmla="*/ 5504 w 10000"/>
                <a:gd name="connsiteY28" fmla="*/ 4305 h 10000"/>
                <a:gd name="connsiteX29" fmla="*/ 5368 w 10000"/>
                <a:gd name="connsiteY29" fmla="*/ 4533 h 10000"/>
                <a:gd name="connsiteX30" fmla="*/ 5388 w 10000"/>
                <a:gd name="connsiteY30" fmla="*/ 4762 h 10000"/>
                <a:gd name="connsiteX31" fmla="*/ 5446 w 10000"/>
                <a:gd name="connsiteY31" fmla="*/ 4990 h 10000"/>
                <a:gd name="connsiteX32" fmla="*/ 5388 w 10000"/>
                <a:gd name="connsiteY32" fmla="*/ 5219 h 10000"/>
                <a:gd name="connsiteX33" fmla="*/ 5465 w 10000"/>
                <a:gd name="connsiteY33" fmla="*/ 5471 h 10000"/>
                <a:gd name="connsiteX34" fmla="*/ 5523 w 10000"/>
                <a:gd name="connsiteY34" fmla="*/ 5715 h 10000"/>
                <a:gd name="connsiteX35" fmla="*/ 5581 w 10000"/>
                <a:gd name="connsiteY35" fmla="*/ 5965 h 10000"/>
                <a:gd name="connsiteX36" fmla="*/ 5581 w 10000"/>
                <a:gd name="connsiteY36" fmla="*/ 6220 h 10000"/>
                <a:gd name="connsiteX37" fmla="*/ 5659 w 10000"/>
                <a:gd name="connsiteY37" fmla="*/ 6546 h 10000"/>
                <a:gd name="connsiteX38" fmla="*/ 5659 w 10000"/>
                <a:gd name="connsiteY38" fmla="*/ 6870 h 10000"/>
                <a:gd name="connsiteX39" fmla="*/ 5678 w 10000"/>
                <a:gd name="connsiteY39" fmla="*/ 7188 h 10000"/>
                <a:gd name="connsiteX40" fmla="*/ 5911 w 10000"/>
                <a:gd name="connsiteY40" fmla="*/ 7502 h 10000"/>
                <a:gd name="connsiteX41" fmla="*/ 5950 w 10000"/>
                <a:gd name="connsiteY41" fmla="*/ 7656 h 10000"/>
                <a:gd name="connsiteX42" fmla="*/ 6027 w 10000"/>
                <a:gd name="connsiteY42" fmla="*/ 7807 h 10000"/>
                <a:gd name="connsiteX43" fmla="*/ 6066 w 10000"/>
                <a:gd name="connsiteY43" fmla="*/ 7965 h 10000"/>
                <a:gd name="connsiteX44" fmla="*/ 5988 w 10000"/>
                <a:gd name="connsiteY44" fmla="*/ 8117 h 10000"/>
                <a:gd name="connsiteX45" fmla="*/ 5891 w 10000"/>
                <a:gd name="connsiteY45" fmla="*/ 8317 h 10000"/>
                <a:gd name="connsiteX46" fmla="*/ 5911 w 10000"/>
                <a:gd name="connsiteY46" fmla="*/ 8523 h 10000"/>
                <a:gd name="connsiteX47" fmla="*/ 6027 w 10000"/>
                <a:gd name="connsiteY47" fmla="*/ 8736 h 10000"/>
                <a:gd name="connsiteX48" fmla="*/ 6124 w 10000"/>
                <a:gd name="connsiteY48" fmla="*/ 8941 h 10000"/>
                <a:gd name="connsiteX49" fmla="*/ 6143 w 10000"/>
                <a:gd name="connsiteY49" fmla="*/ 9095 h 10000"/>
                <a:gd name="connsiteX50" fmla="*/ 6143 w 10000"/>
                <a:gd name="connsiteY50" fmla="*/ 9254 h 10000"/>
                <a:gd name="connsiteX51" fmla="*/ 6202 w 10000"/>
                <a:gd name="connsiteY51" fmla="*/ 9408 h 10000"/>
                <a:gd name="connsiteX52" fmla="*/ 6434 w 10000"/>
                <a:gd name="connsiteY52" fmla="*/ 9540 h 10000"/>
                <a:gd name="connsiteX53" fmla="*/ 6686 w 10000"/>
                <a:gd name="connsiteY53" fmla="*/ 9540 h 10000"/>
                <a:gd name="connsiteX54" fmla="*/ 6957 w 10000"/>
                <a:gd name="connsiteY54" fmla="*/ 9551 h 10000"/>
                <a:gd name="connsiteX55" fmla="*/ 7171 w 10000"/>
                <a:gd name="connsiteY55" fmla="*/ 9563 h 10000"/>
                <a:gd name="connsiteX56" fmla="*/ 7422 w 10000"/>
                <a:gd name="connsiteY56" fmla="*/ 9578 h 10000"/>
                <a:gd name="connsiteX57" fmla="*/ 7655 w 10000"/>
                <a:gd name="connsiteY57" fmla="*/ 9597 h 10000"/>
                <a:gd name="connsiteX58" fmla="*/ 7849 w 10000"/>
                <a:gd name="connsiteY58" fmla="*/ 9625 h 10000"/>
                <a:gd name="connsiteX59" fmla="*/ 8081 w 10000"/>
                <a:gd name="connsiteY59" fmla="*/ 9657 h 10000"/>
                <a:gd name="connsiteX60" fmla="*/ 8275 w 10000"/>
                <a:gd name="connsiteY60" fmla="*/ 9688 h 10000"/>
                <a:gd name="connsiteX61" fmla="*/ 8488 w 10000"/>
                <a:gd name="connsiteY61" fmla="*/ 9699 h 10000"/>
                <a:gd name="connsiteX62" fmla="*/ 8702 w 10000"/>
                <a:gd name="connsiteY62" fmla="*/ 9711 h 10000"/>
                <a:gd name="connsiteX63" fmla="*/ 8915 w 10000"/>
                <a:gd name="connsiteY63" fmla="*/ 9714 h 10000"/>
                <a:gd name="connsiteX64" fmla="*/ 9147 w 10000"/>
                <a:gd name="connsiteY64" fmla="*/ 9722 h 10000"/>
                <a:gd name="connsiteX65" fmla="*/ 9360 w 10000"/>
                <a:gd name="connsiteY65" fmla="*/ 9726 h 10000"/>
                <a:gd name="connsiteX66" fmla="*/ 9574 w 10000"/>
                <a:gd name="connsiteY66" fmla="*/ 9737 h 10000"/>
                <a:gd name="connsiteX67" fmla="*/ 9767 w 10000"/>
                <a:gd name="connsiteY67" fmla="*/ 9757 h 10000"/>
                <a:gd name="connsiteX68" fmla="*/ 9961 w 10000"/>
                <a:gd name="connsiteY68" fmla="*/ 9781 h 10000"/>
                <a:gd name="connsiteX69" fmla="*/ 10000 w 10000"/>
                <a:gd name="connsiteY69" fmla="*/ 9800 h 10000"/>
                <a:gd name="connsiteX70" fmla="*/ 2849 w 10000"/>
                <a:gd name="connsiteY70" fmla="*/ 10000 h 10000"/>
                <a:gd name="connsiteX71" fmla="*/ 2442 w 10000"/>
                <a:gd name="connsiteY71" fmla="*/ 9958 h 10000"/>
                <a:gd name="connsiteX72" fmla="*/ 2074 w 10000"/>
                <a:gd name="connsiteY72" fmla="*/ 9915 h 10000"/>
                <a:gd name="connsiteX73" fmla="*/ 1647 w 10000"/>
                <a:gd name="connsiteY73" fmla="*/ 9880 h 10000"/>
                <a:gd name="connsiteX74" fmla="*/ 814 w 10000"/>
                <a:gd name="connsiteY74" fmla="*/ 9815 h 10000"/>
                <a:gd name="connsiteX75" fmla="*/ 426 w 10000"/>
                <a:gd name="connsiteY75" fmla="*/ 9785 h 10000"/>
                <a:gd name="connsiteX76" fmla="*/ 0 w 10000"/>
                <a:gd name="connsiteY76" fmla="*/ 9757 h 10000"/>
                <a:gd name="connsiteX77" fmla="*/ 252 w 10000"/>
                <a:gd name="connsiteY77" fmla="*/ 9741 h 10000"/>
                <a:gd name="connsiteX78" fmla="*/ 523 w 10000"/>
                <a:gd name="connsiteY78" fmla="*/ 9722 h 10000"/>
                <a:gd name="connsiteX79" fmla="*/ 775 w 10000"/>
                <a:gd name="connsiteY79" fmla="*/ 9695 h 10000"/>
                <a:gd name="connsiteX80" fmla="*/ 1047 w 10000"/>
                <a:gd name="connsiteY80" fmla="*/ 9672 h 10000"/>
                <a:gd name="connsiteX81" fmla="*/ 1279 w 10000"/>
                <a:gd name="connsiteY81" fmla="*/ 9653 h 10000"/>
                <a:gd name="connsiteX82" fmla="*/ 1550 w 10000"/>
                <a:gd name="connsiteY82" fmla="*/ 9637 h 10000"/>
                <a:gd name="connsiteX83" fmla="*/ 1841 w 10000"/>
                <a:gd name="connsiteY83" fmla="*/ 9625 h 10000"/>
                <a:gd name="connsiteX84" fmla="*/ 2132 w 10000"/>
                <a:gd name="connsiteY84" fmla="*/ 9625 h 10000"/>
                <a:gd name="connsiteX85" fmla="*/ 2345 w 10000"/>
                <a:gd name="connsiteY85" fmla="*/ 9625 h 10000"/>
                <a:gd name="connsiteX86" fmla="*/ 2558 w 10000"/>
                <a:gd name="connsiteY86" fmla="*/ 9625 h 10000"/>
                <a:gd name="connsiteX87" fmla="*/ 2752 w 10000"/>
                <a:gd name="connsiteY87" fmla="*/ 9620 h 10000"/>
                <a:gd name="connsiteX88" fmla="*/ 2965 w 10000"/>
                <a:gd name="connsiteY88" fmla="*/ 9613 h 10000"/>
                <a:gd name="connsiteX89" fmla="*/ 3159 w 10000"/>
                <a:gd name="connsiteY89" fmla="*/ 9609 h 10000"/>
                <a:gd name="connsiteX90" fmla="*/ 3333 w 10000"/>
                <a:gd name="connsiteY90" fmla="*/ 9597 h 10000"/>
                <a:gd name="connsiteX91" fmla="*/ 3527 w 10000"/>
                <a:gd name="connsiteY91" fmla="*/ 9582 h 10000"/>
                <a:gd name="connsiteX92" fmla="*/ 3702 w 10000"/>
                <a:gd name="connsiteY92" fmla="*/ 9563 h 10000"/>
                <a:gd name="connsiteX93" fmla="*/ 3721 w 10000"/>
                <a:gd name="connsiteY93" fmla="*/ 9393 h 10000"/>
                <a:gd name="connsiteX94" fmla="*/ 3779 w 10000"/>
                <a:gd name="connsiteY94" fmla="*/ 9223 h 10000"/>
                <a:gd name="connsiteX95" fmla="*/ 3857 w 10000"/>
                <a:gd name="connsiteY95" fmla="*/ 9053 h 10000"/>
                <a:gd name="connsiteX96" fmla="*/ 3915 w 10000"/>
                <a:gd name="connsiteY96" fmla="*/ 8883 h 10000"/>
                <a:gd name="connsiteX97" fmla="*/ 3895 w 10000"/>
                <a:gd name="connsiteY97" fmla="*/ 8635 h 10000"/>
                <a:gd name="connsiteX98" fmla="*/ 3895 w 10000"/>
                <a:gd name="connsiteY98" fmla="*/ 8386 h 10000"/>
                <a:gd name="connsiteX99" fmla="*/ 3895 w 10000"/>
                <a:gd name="connsiteY99" fmla="*/ 8136 h 10000"/>
                <a:gd name="connsiteX100" fmla="*/ 3915 w 10000"/>
                <a:gd name="connsiteY100" fmla="*/ 7887 h 10000"/>
                <a:gd name="connsiteX101" fmla="*/ 3915 w 10000"/>
                <a:gd name="connsiteY101" fmla="*/ 7691 h 10000"/>
                <a:gd name="connsiteX102" fmla="*/ 3876 w 10000"/>
                <a:gd name="connsiteY102" fmla="*/ 7489 h 10000"/>
                <a:gd name="connsiteX103" fmla="*/ 3857 w 10000"/>
                <a:gd name="connsiteY103" fmla="*/ 7300 h 10000"/>
                <a:gd name="connsiteX104" fmla="*/ 3915 w 10000"/>
                <a:gd name="connsiteY104" fmla="*/ 7110 h 10000"/>
                <a:gd name="connsiteX105" fmla="*/ 4128 w 10000"/>
                <a:gd name="connsiteY105" fmla="*/ 6909 h 10000"/>
                <a:gd name="connsiteX106" fmla="*/ 4167 w 10000"/>
                <a:gd name="connsiteY106" fmla="*/ 6696 h 10000"/>
                <a:gd name="connsiteX107" fmla="*/ 4147 w 10000"/>
                <a:gd name="connsiteY107" fmla="*/ 6480 h 10000"/>
                <a:gd name="connsiteX108" fmla="*/ 4147 w 10000"/>
                <a:gd name="connsiteY108" fmla="*/ 6263 h 10000"/>
                <a:gd name="connsiteX109" fmla="*/ 4167 w 10000"/>
                <a:gd name="connsiteY109" fmla="*/ 6186 h 10000"/>
                <a:gd name="connsiteX110" fmla="*/ 4186 w 10000"/>
                <a:gd name="connsiteY110" fmla="*/ 6112 h 10000"/>
                <a:gd name="connsiteX111" fmla="*/ 4186 w 10000"/>
                <a:gd name="connsiteY111" fmla="*/ 6039 h 10000"/>
                <a:gd name="connsiteX112" fmla="*/ 4128 w 10000"/>
                <a:gd name="connsiteY112" fmla="*/ 5969 h 10000"/>
                <a:gd name="connsiteX113" fmla="*/ 4109 w 10000"/>
                <a:gd name="connsiteY113" fmla="*/ 5795 h 10000"/>
                <a:gd name="connsiteX114" fmla="*/ 4147 w 10000"/>
                <a:gd name="connsiteY114" fmla="*/ 5784 h 10000"/>
                <a:gd name="connsiteX115" fmla="*/ 4147 w 10000"/>
                <a:gd name="connsiteY115" fmla="*/ 5606 h 10000"/>
                <a:gd name="connsiteX116" fmla="*/ 4186 w 10000"/>
                <a:gd name="connsiteY116" fmla="*/ 5424 h 10000"/>
                <a:gd name="connsiteX117" fmla="*/ 4205 w 10000"/>
                <a:gd name="connsiteY117" fmla="*/ 5246 h 10000"/>
                <a:gd name="connsiteX118" fmla="*/ 4167 w 10000"/>
                <a:gd name="connsiteY118" fmla="*/ 5053 h 10000"/>
                <a:gd name="connsiteX119" fmla="*/ 4264 w 10000"/>
                <a:gd name="connsiteY119" fmla="*/ 5025 h 10000"/>
                <a:gd name="connsiteX120" fmla="*/ 4205 w 10000"/>
                <a:gd name="connsiteY120" fmla="*/ 4662 h 10000"/>
                <a:gd name="connsiteX121" fmla="*/ 4283 w 10000"/>
                <a:gd name="connsiteY121" fmla="*/ 4576 h 10000"/>
                <a:gd name="connsiteX122" fmla="*/ 4302 w 10000"/>
                <a:gd name="connsiteY122" fmla="*/ 4491 h 10000"/>
                <a:gd name="connsiteX123" fmla="*/ 4322 w 10000"/>
                <a:gd name="connsiteY123" fmla="*/ 4402 h 10000"/>
                <a:gd name="connsiteX124" fmla="*/ 4360 w 10000"/>
                <a:gd name="connsiteY124" fmla="*/ 4313 h 10000"/>
                <a:gd name="connsiteX125" fmla="*/ 4419 w 10000"/>
                <a:gd name="connsiteY125" fmla="*/ 4259 h 10000"/>
                <a:gd name="connsiteX126" fmla="*/ 4399 w 10000"/>
                <a:gd name="connsiteY126" fmla="*/ 4213 h 10000"/>
                <a:gd name="connsiteX127" fmla="*/ 4360 w 10000"/>
                <a:gd name="connsiteY127" fmla="*/ 4158 h 10000"/>
                <a:gd name="connsiteX128" fmla="*/ 4399 w 10000"/>
                <a:gd name="connsiteY128" fmla="*/ 4112 h 10000"/>
                <a:gd name="connsiteX129" fmla="*/ 4477 w 10000"/>
                <a:gd name="connsiteY129" fmla="*/ 4028 h 10000"/>
                <a:gd name="connsiteX130" fmla="*/ 4477 w 10000"/>
                <a:gd name="connsiteY130" fmla="*/ 3946 h 10000"/>
                <a:gd name="connsiteX131" fmla="*/ 4457 w 10000"/>
                <a:gd name="connsiteY131" fmla="*/ 3861 h 10000"/>
                <a:gd name="connsiteX132" fmla="*/ 4438 w 10000"/>
                <a:gd name="connsiteY132" fmla="*/ 3775 h 10000"/>
                <a:gd name="connsiteX133" fmla="*/ 4341 w 10000"/>
                <a:gd name="connsiteY133" fmla="*/ 3771 h 10000"/>
                <a:gd name="connsiteX134" fmla="*/ 4360 w 10000"/>
                <a:gd name="connsiteY134" fmla="*/ 3705 h 10000"/>
                <a:gd name="connsiteX135" fmla="*/ 4438 w 10000"/>
                <a:gd name="connsiteY135" fmla="*/ 3640 h 10000"/>
                <a:gd name="connsiteX136" fmla="*/ 4457 w 10000"/>
                <a:gd name="connsiteY136" fmla="*/ 3575 h 10000"/>
                <a:gd name="connsiteX137" fmla="*/ 4438 w 10000"/>
                <a:gd name="connsiteY137" fmla="*/ 3505 h 10000"/>
                <a:gd name="connsiteX138" fmla="*/ 4399 w 10000"/>
                <a:gd name="connsiteY138" fmla="*/ 3505 h 10000"/>
                <a:gd name="connsiteX139" fmla="*/ 4419 w 10000"/>
                <a:gd name="connsiteY139" fmla="*/ 3439 h 10000"/>
                <a:gd name="connsiteX140" fmla="*/ 4399 w 10000"/>
                <a:gd name="connsiteY140" fmla="*/ 3362 h 10000"/>
                <a:gd name="connsiteX141" fmla="*/ 4399 w 10000"/>
                <a:gd name="connsiteY141" fmla="*/ 3296 h 10000"/>
                <a:gd name="connsiteX142" fmla="*/ 4457 w 10000"/>
                <a:gd name="connsiteY142" fmla="*/ 3226 h 10000"/>
                <a:gd name="connsiteX143" fmla="*/ 4457 w 10000"/>
                <a:gd name="connsiteY143" fmla="*/ 3087 h 10000"/>
                <a:gd name="connsiteX144" fmla="*/ 4457 w 10000"/>
                <a:gd name="connsiteY144" fmla="*/ 2952 h 10000"/>
                <a:gd name="connsiteX145" fmla="*/ 4516 w 10000"/>
                <a:gd name="connsiteY145" fmla="*/ 2817 h 10000"/>
                <a:gd name="connsiteX146" fmla="*/ 4651 w 10000"/>
                <a:gd name="connsiteY146" fmla="*/ 2693 h 10000"/>
                <a:gd name="connsiteX147" fmla="*/ 4593 w 10000"/>
                <a:gd name="connsiteY147" fmla="*/ 2674 h 10000"/>
                <a:gd name="connsiteX148" fmla="*/ 4593 w 10000"/>
                <a:gd name="connsiteY148" fmla="*/ 2557 h 10000"/>
                <a:gd name="connsiteX149" fmla="*/ 4574 w 10000"/>
                <a:gd name="connsiteY149" fmla="*/ 2441 h 10000"/>
                <a:gd name="connsiteX150" fmla="*/ 4554 w 10000"/>
                <a:gd name="connsiteY150" fmla="*/ 2325 h 10000"/>
                <a:gd name="connsiteX151" fmla="*/ 4593 w 10000"/>
                <a:gd name="connsiteY151" fmla="*/ 2222 h 10000"/>
                <a:gd name="connsiteX152" fmla="*/ 4632 w 10000"/>
                <a:gd name="connsiteY152" fmla="*/ 2034 h 10000"/>
                <a:gd name="connsiteX153" fmla="*/ 4729 w 10000"/>
                <a:gd name="connsiteY153" fmla="*/ 1853 h 10000"/>
                <a:gd name="connsiteX154" fmla="*/ 4787 w 10000"/>
                <a:gd name="connsiteY154" fmla="*/ 1667 h 10000"/>
                <a:gd name="connsiteX155" fmla="*/ 4748 w 10000"/>
                <a:gd name="connsiteY155" fmla="*/ 1478 h 10000"/>
                <a:gd name="connsiteX156" fmla="*/ 4767 w 10000"/>
                <a:gd name="connsiteY156" fmla="*/ 1389 h 10000"/>
                <a:gd name="connsiteX157" fmla="*/ 4767 w 10000"/>
                <a:gd name="connsiteY157" fmla="*/ 1293 h 10000"/>
                <a:gd name="connsiteX158" fmla="*/ 4767 w 10000"/>
                <a:gd name="connsiteY158" fmla="*/ 1202 h 10000"/>
                <a:gd name="connsiteX159" fmla="*/ 4748 w 10000"/>
                <a:gd name="connsiteY159" fmla="*/ 1109 h 10000"/>
                <a:gd name="connsiteX160" fmla="*/ 4651 w 10000"/>
                <a:gd name="connsiteY160" fmla="*/ 1137 h 10000"/>
                <a:gd name="connsiteX161" fmla="*/ 4651 w 10000"/>
                <a:gd name="connsiteY161" fmla="*/ 1075 h 10000"/>
                <a:gd name="connsiteX162" fmla="*/ 4632 w 10000"/>
                <a:gd name="connsiteY162" fmla="*/ 1010 h 10000"/>
                <a:gd name="connsiteX163" fmla="*/ 4632 w 10000"/>
                <a:gd name="connsiteY163" fmla="*/ 947 h 10000"/>
                <a:gd name="connsiteX164" fmla="*/ 4651 w 10000"/>
                <a:gd name="connsiteY164" fmla="*/ 886 h 10000"/>
                <a:gd name="connsiteX165" fmla="*/ 4593 w 10000"/>
                <a:gd name="connsiteY165" fmla="*/ 804 h 10000"/>
                <a:gd name="connsiteX166" fmla="*/ 4593 w 10000"/>
                <a:gd name="connsiteY166" fmla="*/ 720 h 10000"/>
                <a:gd name="connsiteX167" fmla="*/ 4574 w 10000"/>
                <a:gd name="connsiteY167" fmla="*/ 634 h 10000"/>
                <a:gd name="connsiteX168" fmla="*/ 4574 w 10000"/>
                <a:gd name="connsiteY168" fmla="*/ 558 h 10000"/>
                <a:gd name="connsiteX169" fmla="*/ 4516 w 10000"/>
                <a:gd name="connsiteY169" fmla="*/ 363 h 10000"/>
                <a:gd name="connsiteX170" fmla="*/ 4457 w 10000"/>
                <a:gd name="connsiteY170" fmla="*/ 344 h 10000"/>
                <a:gd name="connsiteX171" fmla="*/ 4341 w 10000"/>
                <a:gd name="connsiteY171" fmla="*/ 332 h 10000"/>
                <a:gd name="connsiteX172" fmla="*/ 4264 w 10000"/>
                <a:gd name="connsiteY172" fmla="*/ 320 h 10000"/>
                <a:gd name="connsiteX173" fmla="*/ 4147 w 10000"/>
                <a:gd name="connsiteY173" fmla="*/ 317 h 10000"/>
                <a:gd name="connsiteX174" fmla="*/ 4070 w 10000"/>
                <a:gd name="connsiteY174" fmla="*/ 320 h 10000"/>
                <a:gd name="connsiteX175" fmla="*/ 4012 w 10000"/>
                <a:gd name="connsiteY175" fmla="*/ 328 h 10000"/>
                <a:gd name="connsiteX176" fmla="*/ 3934 w 10000"/>
                <a:gd name="connsiteY176" fmla="*/ 328 h 10000"/>
                <a:gd name="connsiteX177" fmla="*/ 3876 w 10000"/>
                <a:gd name="connsiteY177" fmla="*/ 320 h 10000"/>
                <a:gd name="connsiteX178" fmla="*/ 3895 w 10000"/>
                <a:gd name="connsiteY178" fmla="*/ 305 h 10000"/>
                <a:gd name="connsiteX179" fmla="*/ 3934 w 10000"/>
                <a:gd name="connsiteY179" fmla="*/ 297 h 10000"/>
                <a:gd name="connsiteX180" fmla="*/ 3992 w 10000"/>
                <a:gd name="connsiteY180" fmla="*/ 286 h 10000"/>
                <a:gd name="connsiteX181" fmla="*/ 3973 w 10000"/>
                <a:gd name="connsiteY181" fmla="*/ 271 h 10000"/>
                <a:gd name="connsiteX182" fmla="*/ 4147 w 10000"/>
                <a:gd name="connsiteY182" fmla="*/ 255 h 10000"/>
                <a:gd name="connsiteX183" fmla="*/ 4322 w 10000"/>
                <a:gd name="connsiteY183" fmla="*/ 228 h 10000"/>
                <a:gd name="connsiteX184" fmla="*/ 4477 w 10000"/>
                <a:gd name="connsiteY184" fmla="*/ 201 h 10000"/>
                <a:gd name="connsiteX185" fmla="*/ 4612 w 10000"/>
                <a:gd name="connsiteY185" fmla="*/ 162 h 10000"/>
                <a:gd name="connsiteX186" fmla="*/ 4651 w 10000"/>
                <a:gd name="connsiteY186" fmla="*/ 120 h 10000"/>
                <a:gd name="connsiteX187" fmla="*/ 4709 w 10000"/>
                <a:gd name="connsiteY187" fmla="*/ 85 h 10000"/>
                <a:gd name="connsiteX188" fmla="*/ 4709 w 10000"/>
                <a:gd name="connsiteY188" fmla="*/ 42 h 10000"/>
                <a:gd name="connsiteX189" fmla="*/ 4729 w 10000"/>
                <a:gd name="connsiteY189" fmla="*/ 0 h 10000"/>
                <a:gd name="connsiteX190" fmla="*/ 4787 w 10000"/>
                <a:gd name="connsiteY190" fmla="*/ 73 h 10000"/>
                <a:gd name="connsiteX191" fmla="*/ 4864 w 10000"/>
                <a:gd name="connsiteY191" fmla="*/ 154 h 10000"/>
                <a:gd name="connsiteX192" fmla="*/ 4884 w 10000"/>
                <a:gd name="connsiteY192" fmla="*/ 232 h 10000"/>
                <a:gd name="connsiteX193" fmla="*/ 4845 w 10000"/>
                <a:gd name="connsiteY193" fmla="*/ 317 h 10000"/>
                <a:gd name="connsiteX0" fmla="*/ 4845 w 9961"/>
                <a:gd name="connsiteY0" fmla="*/ 317 h 10000"/>
                <a:gd name="connsiteX1" fmla="*/ 4942 w 9961"/>
                <a:gd name="connsiteY1" fmla="*/ 546 h 10000"/>
                <a:gd name="connsiteX2" fmla="*/ 5019 w 9961"/>
                <a:gd name="connsiteY2" fmla="*/ 785 h 10000"/>
                <a:gd name="connsiteX3" fmla="*/ 5058 w 9961"/>
                <a:gd name="connsiteY3" fmla="*/ 1017 h 10000"/>
                <a:gd name="connsiteX4" fmla="*/ 5097 w 9961"/>
                <a:gd name="connsiteY4" fmla="*/ 1248 h 10000"/>
                <a:gd name="connsiteX5" fmla="*/ 5233 w 9961"/>
                <a:gd name="connsiteY5" fmla="*/ 1474 h 10000"/>
                <a:gd name="connsiteX6" fmla="*/ 5310 w 9961"/>
                <a:gd name="connsiteY6" fmla="*/ 1706 h 10000"/>
                <a:gd name="connsiteX7" fmla="*/ 5310 w 9961"/>
                <a:gd name="connsiteY7" fmla="*/ 1935 h 10000"/>
                <a:gd name="connsiteX8" fmla="*/ 5291 w 9961"/>
                <a:gd name="connsiteY8" fmla="*/ 2163 h 10000"/>
                <a:gd name="connsiteX9" fmla="*/ 5329 w 9961"/>
                <a:gd name="connsiteY9" fmla="*/ 2287 h 10000"/>
                <a:gd name="connsiteX10" fmla="*/ 5388 w 9961"/>
                <a:gd name="connsiteY10" fmla="*/ 2422 h 10000"/>
                <a:gd name="connsiteX11" fmla="*/ 5388 w 9961"/>
                <a:gd name="connsiteY11" fmla="*/ 2554 h 10000"/>
                <a:gd name="connsiteX12" fmla="*/ 5368 w 9961"/>
                <a:gd name="connsiteY12" fmla="*/ 2685 h 10000"/>
                <a:gd name="connsiteX13" fmla="*/ 5388 w 9961"/>
                <a:gd name="connsiteY13" fmla="*/ 2700 h 10000"/>
                <a:gd name="connsiteX14" fmla="*/ 5368 w 9961"/>
                <a:gd name="connsiteY14" fmla="*/ 2723 h 10000"/>
                <a:gd name="connsiteX15" fmla="*/ 5310 w 9961"/>
                <a:gd name="connsiteY15" fmla="*/ 2739 h 10000"/>
                <a:gd name="connsiteX16" fmla="*/ 5291 w 9961"/>
                <a:gd name="connsiteY16" fmla="*/ 2758 h 10000"/>
                <a:gd name="connsiteX17" fmla="*/ 5291 w 9961"/>
                <a:gd name="connsiteY17" fmla="*/ 2817 h 10000"/>
                <a:gd name="connsiteX18" fmla="*/ 5291 w 9961"/>
                <a:gd name="connsiteY18" fmla="*/ 2874 h 10000"/>
                <a:gd name="connsiteX19" fmla="*/ 5252 w 9961"/>
                <a:gd name="connsiteY19" fmla="*/ 2936 h 10000"/>
                <a:gd name="connsiteX20" fmla="*/ 5213 w 9961"/>
                <a:gd name="connsiteY20" fmla="*/ 2987 h 10000"/>
                <a:gd name="connsiteX21" fmla="*/ 5213 w 9961"/>
                <a:gd name="connsiteY21" fmla="*/ 3161 h 10000"/>
                <a:gd name="connsiteX22" fmla="*/ 5252 w 9961"/>
                <a:gd name="connsiteY22" fmla="*/ 3342 h 10000"/>
                <a:gd name="connsiteX23" fmla="*/ 5329 w 9961"/>
                <a:gd name="connsiteY23" fmla="*/ 3524 h 10000"/>
                <a:gd name="connsiteX24" fmla="*/ 5349 w 9961"/>
                <a:gd name="connsiteY24" fmla="*/ 3697 h 10000"/>
                <a:gd name="connsiteX25" fmla="*/ 5523 w 9961"/>
                <a:gd name="connsiteY25" fmla="*/ 3845 h 10000"/>
                <a:gd name="connsiteX26" fmla="*/ 5543 w 9961"/>
                <a:gd name="connsiteY26" fmla="*/ 4000 h 10000"/>
                <a:gd name="connsiteX27" fmla="*/ 5523 w 9961"/>
                <a:gd name="connsiteY27" fmla="*/ 4150 h 10000"/>
                <a:gd name="connsiteX28" fmla="*/ 5504 w 9961"/>
                <a:gd name="connsiteY28" fmla="*/ 4305 h 10000"/>
                <a:gd name="connsiteX29" fmla="*/ 5368 w 9961"/>
                <a:gd name="connsiteY29" fmla="*/ 4533 h 10000"/>
                <a:gd name="connsiteX30" fmla="*/ 5388 w 9961"/>
                <a:gd name="connsiteY30" fmla="*/ 4762 h 10000"/>
                <a:gd name="connsiteX31" fmla="*/ 5446 w 9961"/>
                <a:gd name="connsiteY31" fmla="*/ 4990 h 10000"/>
                <a:gd name="connsiteX32" fmla="*/ 5388 w 9961"/>
                <a:gd name="connsiteY32" fmla="*/ 5219 h 10000"/>
                <a:gd name="connsiteX33" fmla="*/ 5465 w 9961"/>
                <a:gd name="connsiteY33" fmla="*/ 5471 h 10000"/>
                <a:gd name="connsiteX34" fmla="*/ 5523 w 9961"/>
                <a:gd name="connsiteY34" fmla="*/ 5715 h 10000"/>
                <a:gd name="connsiteX35" fmla="*/ 5581 w 9961"/>
                <a:gd name="connsiteY35" fmla="*/ 5965 h 10000"/>
                <a:gd name="connsiteX36" fmla="*/ 5581 w 9961"/>
                <a:gd name="connsiteY36" fmla="*/ 6220 h 10000"/>
                <a:gd name="connsiteX37" fmla="*/ 5659 w 9961"/>
                <a:gd name="connsiteY37" fmla="*/ 6546 h 10000"/>
                <a:gd name="connsiteX38" fmla="*/ 5659 w 9961"/>
                <a:gd name="connsiteY38" fmla="*/ 6870 h 10000"/>
                <a:gd name="connsiteX39" fmla="*/ 5678 w 9961"/>
                <a:gd name="connsiteY39" fmla="*/ 7188 h 10000"/>
                <a:gd name="connsiteX40" fmla="*/ 5911 w 9961"/>
                <a:gd name="connsiteY40" fmla="*/ 7502 h 10000"/>
                <a:gd name="connsiteX41" fmla="*/ 5950 w 9961"/>
                <a:gd name="connsiteY41" fmla="*/ 7656 h 10000"/>
                <a:gd name="connsiteX42" fmla="*/ 6027 w 9961"/>
                <a:gd name="connsiteY42" fmla="*/ 7807 h 10000"/>
                <a:gd name="connsiteX43" fmla="*/ 6066 w 9961"/>
                <a:gd name="connsiteY43" fmla="*/ 7965 h 10000"/>
                <a:gd name="connsiteX44" fmla="*/ 5988 w 9961"/>
                <a:gd name="connsiteY44" fmla="*/ 8117 h 10000"/>
                <a:gd name="connsiteX45" fmla="*/ 5891 w 9961"/>
                <a:gd name="connsiteY45" fmla="*/ 8317 h 10000"/>
                <a:gd name="connsiteX46" fmla="*/ 5911 w 9961"/>
                <a:gd name="connsiteY46" fmla="*/ 8523 h 10000"/>
                <a:gd name="connsiteX47" fmla="*/ 6027 w 9961"/>
                <a:gd name="connsiteY47" fmla="*/ 8736 h 10000"/>
                <a:gd name="connsiteX48" fmla="*/ 6124 w 9961"/>
                <a:gd name="connsiteY48" fmla="*/ 8941 h 10000"/>
                <a:gd name="connsiteX49" fmla="*/ 6143 w 9961"/>
                <a:gd name="connsiteY49" fmla="*/ 9095 h 10000"/>
                <a:gd name="connsiteX50" fmla="*/ 6143 w 9961"/>
                <a:gd name="connsiteY50" fmla="*/ 9254 h 10000"/>
                <a:gd name="connsiteX51" fmla="*/ 6202 w 9961"/>
                <a:gd name="connsiteY51" fmla="*/ 9408 h 10000"/>
                <a:gd name="connsiteX52" fmla="*/ 6434 w 9961"/>
                <a:gd name="connsiteY52" fmla="*/ 9540 h 10000"/>
                <a:gd name="connsiteX53" fmla="*/ 6686 w 9961"/>
                <a:gd name="connsiteY53" fmla="*/ 9540 h 10000"/>
                <a:gd name="connsiteX54" fmla="*/ 6957 w 9961"/>
                <a:gd name="connsiteY54" fmla="*/ 9551 h 10000"/>
                <a:gd name="connsiteX55" fmla="*/ 7171 w 9961"/>
                <a:gd name="connsiteY55" fmla="*/ 9563 h 10000"/>
                <a:gd name="connsiteX56" fmla="*/ 7422 w 9961"/>
                <a:gd name="connsiteY56" fmla="*/ 9578 h 10000"/>
                <a:gd name="connsiteX57" fmla="*/ 7655 w 9961"/>
                <a:gd name="connsiteY57" fmla="*/ 9597 h 10000"/>
                <a:gd name="connsiteX58" fmla="*/ 7849 w 9961"/>
                <a:gd name="connsiteY58" fmla="*/ 9625 h 10000"/>
                <a:gd name="connsiteX59" fmla="*/ 8081 w 9961"/>
                <a:gd name="connsiteY59" fmla="*/ 9657 h 10000"/>
                <a:gd name="connsiteX60" fmla="*/ 8275 w 9961"/>
                <a:gd name="connsiteY60" fmla="*/ 9688 h 10000"/>
                <a:gd name="connsiteX61" fmla="*/ 8488 w 9961"/>
                <a:gd name="connsiteY61" fmla="*/ 9699 h 10000"/>
                <a:gd name="connsiteX62" fmla="*/ 8702 w 9961"/>
                <a:gd name="connsiteY62" fmla="*/ 9711 h 10000"/>
                <a:gd name="connsiteX63" fmla="*/ 8915 w 9961"/>
                <a:gd name="connsiteY63" fmla="*/ 9714 h 10000"/>
                <a:gd name="connsiteX64" fmla="*/ 9147 w 9961"/>
                <a:gd name="connsiteY64" fmla="*/ 9722 h 10000"/>
                <a:gd name="connsiteX65" fmla="*/ 9360 w 9961"/>
                <a:gd name="connsiteY65" fmla="*/ 9726 h 10000"/>
                <a:gd name="connsiteX66" fmla="*/ 9574 w 9961"/>
                <a:gd name="connsiteY66" fmla="*/ 9737 h 10000"/>
                <a:gd name="connsiteX67" fmla="*/ 9767 w 9961"/>
                <a:gd name="connsiteY67" fmla="*/ 9757 h 10000"/>
                <a:gd name="connsiteX68" fmla="*/ 9961 w 9961"/>
                <a:gd name="connsiteY68" fmla="*/ 9781 h 10000"/>
                <a:gd name="connsiteX69" fmla="*/ 2849 w 9961"/>
                <a:gd name="connsiteY69" fmla="*/ 10000 h 10000"/>
                <a:gd name="connsiteX70" fmla="*/ 2442 w 9961"/>
                <a:gd name="connsiteY70" fmla="*/ 9958 h 10000"/>
                <a:gd name="connsiteX71" fmla="*/ 2074 w 9961"/>
                <a:gd name="connsiteY71" fmla="*/ 9915 h 10000"/>
                <a:gd name="connsiteX72" fmla="*/ 1647 w 9961"/>
                <a:gd name="connsiteY72" fmla="*/ 9880 h 10000"/>
                <a:gd name="connsiteX73" fmla="*/ 814 w 9961"/>
                <a:gd name="connsiteY73" fmla="*/ 9815 h 10000"/>
                <a:gd name="connsiteX74" fmla="*/ 426 w 9961"/>
                <a:gd name="connsiteY74" fmla="*/ 9785 h 10000"/>
                <a:gd name="connsiteX75" fmla="*/ 0 w 9961"/>
                <a:gd name="connsiteY75" fmla="*/ 9757 h 10000"/>
                <a:gd name="connsiteX76" fmla="*/ 252 w 9961"/>
                <a:gd name="connsiteY76" fmla="*/ 9741 h 10000"/>
                <a:gd name="connsiteX77" fmla="*/ 523 w 9961"/>
                <a:gd name="connsiteY77" fmla="*/ 9722 h 10000"/>
                <a:gd name="connsiteX78" fmla="*/ 775 w 9961"/>
                <a:gd name="connsiteY78" fmla="*/ 9695 h 10000"/>
                <a:gd name="connsiteX79" fmla="*/ 1047 w 9961"/>
                <a:gd name="connsiteY79" fmla="*/ 9672 h 10000"/>
                <a:gd name="connsiteX80" fmla="*/ 1279 w 9961"/>
                <a:gd name="connsiteY80" fmla="*/ 9653 h 10000"/>
                <a:gd name="connsiteX81" fmla="*/ 1550 w 9961"/>
                <a:gd name="connsiteY81" fmla="*/ 9637 h 10000"/>
                <a:gd name="connsiteX82" fmla="*/ 1841 w 9961"/>
                <a:gd name="connsiteY82" fmla="*/ 9625 h 10000"/>
                <a:gd name="connsiteX83" fmla="*/ 2132 w 9961"/>
                <a:gd name="connsiteY83" fmla="*/ 9625 h 10000"/>
                <a:gd name="connsiteX84" fmla="*/ 2345 w 9961"/>
                <a:gd name="connsiteY84" fmla="*/ 9625 h 10000"/>
                <a:gd name="connsiteX85" fmla="*/ 2558 w 9961"/>
                <a:gd name="connsiteY85" fmla="*/ 9625 h 10000"/>
                <a:gd name="connsiteX86" fmla="*/ 2752 w 9961"/>
                <a:gd name="connsiteY86" fmla="*/ 9620 h 10000"/>
                <a:gd name="connsiteX87" fmla="*/ 2965 w 9961"/>
                <a:gd name="connsiteY87" fmla="*/ 9613 h 10000"/>
                <a:gd name="connsiteX88" fmla="*/ 3159 w 9961"/>
                <a:gd name="connsiteY88" fmla="*/ 9609 h 10000"/>
                <a:gd name="connsiteX89" fmla="*/ 3333 w 9961"/>
                <a:gd name="connsiteY89" fmla="*/ 9597 h 10000"/>
                <a:gd name="connsiteX90" fmla="*/ 3527 w 9961"/>
                <a:gd name="connsiteY90" fmla="*/ 9582 h 10000"/>
                <a:gd name="connsiteX91" fmla="*/ 3702 w 9961"/>
                <a:gd name="connsiteY91" fmla="*/ 9563 h 10000"/>
                <a:gd name="connsiteX92" fmla="*/ 3721 w 9961"/>
                <a:gd name="connsiteY92" fmla="*/ 9393 h 10000"/>
                <a:gd name="connsiteX93" fmla="*/ 3779 w 9961"/>
                <a:gd name="connsiteY93" fmla="*/ 9223 h 10000"/>
                <a:gd name="connsiteX94" fmla="*/ 3857 w 9961"/>
                <a:gd name="connsiteY94" fmla="*/ 9053 h 10000"/>
                <a:gd name="connsiteX95" fmla="*/ 3915 w 9961"/>
                <a:gd name="connsiteY95" fmla="*/ 8883 h 10000"/>
                <a:gd name="connsiteX96" fmla="*/ 3895 w 9961"/>
                <a:gd name="connsiteY96" fmla="*/ 8635 h 10000"/>
                <a:gd name="connsiteX97" fmla="*/ 3895 w 9961"/>
                <a:gd name="connsiteY97" fmla="*/ 8386 h 10000"/>
                <a:gd name="connsiteX98" fmla="*/ 3895 w 9961"/>
                <a:gd name="connsiteY98" fmla="*/ 8136 h 10000"/>
                <a:gd name="connsiteX99" fmla="*/ 3915 w 9961"/>
                <a:gd name="connsiteY99" fmla="*/ 7887 h 10000"/>
                <a:gd name="connsiteX100" fmla="*/ 3915 w 9961"/>
                <a:gd name="connsiteY100" fmla="*/ 7691 h 10000"/>
                <a:gd name="connsiteX101" fmla="*/ 3876 w 9961"/>
                <a:gd name="connsiteY101" fmla="*/ 7489 h 10000"/>
                <a:gd name="connsiteX102" fmla="*/ 3857 w 9961"/>
                <a:gd name="connsiteY102" fmla="*/ 7300 h 10000"/>
                <a:gd name="connsiteX103" fmla="*/ 3915 w 9961"/>
                <a:gd name="connsiteY103" fmla="*/ 7110 h 10000"/>
                <a:gd name="connsiteX104" fmla="*/ 4128 w 9961"/>
                <a:gd name="connsiteY104" fmla="*/ 6909 h 10000"/>
                <a:gd name="connsiteX105" fmla="*/ 4167 w 9961"/>
                <a:gd name="connsiteY105" fmla="*/ 6696 h 10000"/>
                <a:gd name="connsiteX106" fmla="*/ 4147 w 9961"/>
                <a:gd name="connsiteY106" fmla="*/ 6480 h 10000"/>
                <a:gd name="connsiteX107" fmla="*/ 4147 w 9961"/>
                <a:gd name="connsiteY107" fmla="*/ 6263 h 10000"/>
                <a:gd name="connsiteX108" fmla="*/ 4167 w 9961"/>
                <a:gd name="connsiteY108" fmla="*/ 6186 h 10000"/>
                <a:gd name="connsiteX109" fmla="*/ 4186 w 9961"/>
                <a:gd name="connsiteY109" fmla="*/ 6112 h 10000"/>
                <a:gd name="connsiteX110" fmla="*/ 4186 w 9961"/>
                <a:gd name="connsiteY110" fmla="*/ 6039 h 10000"/>
                <a:gd name="connsiteX111" fmla="*/ 4128 w 9961"/>
                <a:gd name="connsiteY111" fmla="*/ 5969 h 10000"/>
                <a:gd name="connsiteX112" fmla="*/ 4109 w 9961"/>
                <a:gd name="connsiteY112" fmla="*/ 5795 h 10000"/>
                <a:gd name="connsiteX113" fmla="*/ 4147 w 9961"/>
                <a:gd name="connsiteY113" fmla="*/ 5784 h 10000"/>
                <a:gd name="connsiteX114" fmla="*/ 4147 w 9961"/>
                <a:gd name="connsiteY114" fmla="*/ 5606 h 10000"/>
                <a:gd name="connsiteX115" fmla="*/ 4186 w 9961"/>
                <a:gd name="connsiteY115" fmla="*/ 5424 h 10000"/>
                <a:gd name="connsiteX116" fmla="*/ 4205 w 9961"/>
                <a:gd name="connsiteY116" fmla="*/ 5246 h 10000"/>
                <a:gd name="connsiteX117" fmla="*/ 4167 w 9961"/>
                <a:gd name="connsiteY117" fmla="*/ 5053 h 10000"/>
                <a:gd name="connsiteX118" fmla="*/ 4264 w 9961"/>
                <a:gd name="connsiteY118" fmla="*/ 5025 h 10000"/>
                <a:gd name="connsiteX119" fmla="*/ 4205 w 9961"/>
                <a:gd name="connsiteY119" fmla="*/ 4662 h 10000"/>
                <a:gd name="connsiteX120" fmla="*/ 4283 w 9961"/>
                <a:gd name="connsiteY120" fmla="*/ 4576 h 10000"/>
                <a:gd name="connsiteX121" fmla="*/ 4302 w 9961"/>
                <a:gd name="connsiteY121" fmla="*/ 4491 h 10000"/>
                <a:gd name="connsiteX122" fmla="*/ 4322 w 9961"/>
                <a:gd name="connsiteY122" fmla="*/ 4402 h 10000"/>
                <a:gd name="connsiteX123" fmla="*/ 4360 w 9961"/>
                <a:gd name="connsiteY123" fmla="*/ 4313 h 10000"/>
                <a:gd name="connsiteX124" fmla="*/ 4419 w 9961"/>
                <a:gd name="connsiteY124" fmla="*/ 4259 h 10000"/>
                <a:gd name="connsiteX125" fmla="*/ 4399 w 9961"/>
                <a:gd name="connsiteY125" fmla="*/ 4213 h 10000"/>
                <a:gd name="connsiteX126" fmla="*/ 4360 w 9961"/>
                <a:gd name="connsiteY126" fmla="*/ 4158 h 10000"/>
                <a:gd name="connsiteX127" fmla="*/ 4399 w 9961"/>
                <a:gd name="connsiteY127" fmla="*/ 4112 h 10000"/>
                <a:gd name="connsiteX128" fmla="*/ 4477 w 9961"/>
                <a:gd name="connsiteY128" fmla="*/ 4028 h 10000"/>
                <a:gd name="connsiteX129" fmla="*/ 4477 w 9961"/>
                <a:gd name="connsiteY129" fmla="*/ 3946 h 10000"/>
                <a:gd name="connsiteX130" fmla="*/ 4457 w 9961"/>
                <a:gd name="connsiteY130" fmla="*/ 3861 h 10000"/>
                <a:gd name="connsiteX131" fmla="*/ 4438 w 9961"/>
                <a:gd name="connsiteY131" fmla="*/ 3775 h 10000"/>
                <a:gd name="connsiteX132" fmla="*/ 4341 w 9961"/>
                <a:gd name="connsiteY132" fmla="*/ 3771 h 10000"/>
                <a:gd name="connsiteX133" fmla="*/ 4360 w 9961"/>
                <a:gd name="connsiteY133" fmla="*/ 3705 h 10000"/>
                <a:gd name="connsiteX134" fmla="*/ 4438 w 9961"/>
                <a:gd name="connsiteY134" fmla="*/ 3640 h 10000"/>
                <a:gd name="connsiteX135" fmla="*/ 4457 w 9961"/>
                <a:gd name="connsiteY135" fmla="*/ 3575 h 10000"/>
                <a:gd name="connsiteX136" fmla="*/ 4438 w 9961"/>
                <a:gd name="connsiteY136" fmla="*/ 3505 h 10000"/>
                <a:gd name="connsiteX137" fmla="*/ 4399 w 9961"/>
                <a:gd name="connsiteY137" fmla="*/ 3505 h 10000"/>
                <a:gd name="connsiteX138" fmla="*/ 4419 w 9961"/>
                <a:gd name="connsiteY138" fmla="*/ 3439 h 10000"/>
                <a:gd name="connsiteX139" fmla="*/ 4399 w 9961"/>
                <a:gd name="connsiteY139" fmla="*/ 3362 h 10000"/>
                <a:gd name="connsiteX140" fmla="*/ 4399 w 9961"/>
                <a:gd name="connsiteY140" fmla="*/ 3296 h 10000"/>
                <a:gd name="connsiteX141" fmla="*/ 4457 w 9961"/>
                <a:gd name="connsiteY141" fmla="*/ 3226 h 10000"/>
                <a:gd name="connsiteX142" fmla="*/ 4457 w 9961"/>
                <a:gd name="connsiteY142" fmla="*/ 3087 h 10000"/>
                <a:gd name="connsiteX143" fmla="*/ 4457 w 9961"/>
                <a:gd name="connsiteY143" fmla="*/ 2952 h 10000"/>
                <a:gd name="connsiteX144" fmla="*/ 4516 w 9961"/>
                <a:gd name="connsiteY144" fmla="*/ 2817 h 10000"/>
                <a:gd name="connsiteX145" fmla="*/ 4651 w 9961"/>
                <a:gd name="connsiteY145" fmla="*/ 2693 h 10000"/>
                <a:gd name="connsiteX146" fmla="*/ 4593 w 9961"/>
                <a:gd name="connsiteY146" fmla="*/ 2674 h 10000"/>
                <a:gd name="connsiteX147" fmla="*/ 4593 w 9961"/>
                <a:gd name="connsiteY147" fmla="*/ 2557 h 10000"/>
                <a:gd name="connsiteX148" fmla="*/ 4574 w 9961"/>
                <a:gd name="connsiteY148" fmla="*/ 2441 h 10000"/>
                <a:gd name="connsiteX149" fmla="*/ 4554 w 9961"/>
                <a:gd name="connsiteY149" fmla="*/ 2325 h 10000"/>
                <a:gd name="connsiteX150" fmla="*/ 4593 w 9961"/>
                <a:gd name="connsiteY150" fmla="*/ 2222 h 10000"/>
                <a:gd name="connsiteX151" fmla="*/ 4632 w 9961"/>
                <a:gd name="connsiteY151" fmla="*/ 2034 h 10000"/>
                <a:gd name="connsiteX152" fmla="*/ 4729 w 9961"/>
                <a:gd name="connsiteY152" fmla="*/ 1853 h 10000"/>
                <a:gd name="connsiteX153" fmla="*/ 4787 w 9961"/>
                <a:gd name="connsiteY153" fmla="*/ 1667 h 10000"/>
                <a:gd name="connsiteX154" fmla="*/ 4748 w 9961"/>
                <a:gd name="connsiteY154" fmla="*/ 1478 h 10000"/>
                <a:gd name="connsiteX155" fmla="*/ 4767 w 9961"/>
                <a:gd name="connsiteY155" fmla="*/ 1389 h 10000"/>
                <a:gd name="connsiteX156" fmla="*/ 4767 w 9961"/>
                <a:gd name="connsiteY156" fmla="*/ 1293 h 10000"/>
                <a:gd name="connsiteX157" fmla="*/ 4767 w 9961"/>
                <a:gd name="connsiteY157" fmla="*/ 1202 h 10000"/>
                <a:gd name="connsiteX158" fmla="*/ 4748 w 9961"/>
                <a:gd name="connsiteY158" fmla="*/ 1109 h 10000"/>
                <a:gd name="connsiteX159" fmla="*/ 4651 w 9961"/>
                <a:gd name="connsiteY159" fmla="*/ 1137 h 10000"/>
                <a:gd name="connsiteX160" fmla="*/ 4651 w 9961"/>
                <a:gd name="connsiteY160" fmla="*/ 1075 h 10000"/>
                <a:gd name="connsiteX161" fmla="*/ 4632 w 9961"/>
                <a:gd name="connsiteY161" fmla="*/ 1010 h 10000"/>
                <a:gd name="connsiteX162" fmla="*/ 4632 w 9961"/>
                <a:gd name="connsiteY162" fmla="*/ 947 h 10000"/>
                <a:gd name="connsiteX163" fmla="*/ 4651 w 9961"/>
                <a:gd name="connsiteY163" fmla="*/ 886 h 10000"/>
                <a:gd name="connsiteX164" fmla="*/ 4593 w 9961"/>
                <a:gd name="connsiteY164" fmla="*/ 804 h 10000"/>
                <a:gd name="connsiteX165" fmla="*/ 4593 w 9961"/>
                <a:gd name="connsiteY165" fmla="*/ 720 h 10000"/>
                <a:gd name="connsiteX166" fmla="*/ 4574 w 9961"/>
                <a:gd name="connsiteY166" fmla="*/ 634 h 10000"/>
                <a:gd name="connsiteX167" fmla="*/ 4574 w 9961"/>
                <a:gd name="connsiteY167" fmla="*/ 558 h 10000"/>
                <a:gd name="connsiteX168" fmla="*/ 4516 w 9961"/>
                <a:gd name="connsiteY168" fmla="*/ 363 h 10000"/>
                <a:gd name="connsiteX169" fmla="*/ 4457 w 9961"/>
                <a:gd name="connsiteY169" fmla="*/ 344 h 10000"/>
                <a:gd name="connsiteX170" fmla="*/ 4341 w 9961"/>
                <a:gd name="connsiteY170" fmla="*/ 332 h 10000"/>
                <a:gd name="connsiteX171" fmla="*/ 4264 w 9961"/>
                <a:gd name="connsiteY171" fmla="*/ 320 h 10000"/>
                <a:gd name="connsiteX172" fmla="*/ 4147 w 9961"/>
                <a:gd name="connsiteY172" fmla="*/ 317 h 10000"/>
                <a:gd name="connsiteX173" fmla="*/ 4070 w 9961"/>
                <a:gd name="connsiteY173" fmla="*/ 320 h 10000"/>
                <a:gd name="connsiteX174" fmla="*/ 4012 w 9961"/>
                <a:gd name="connsiteY174" fmla="*/ 328 h 10000"/>
                <a:gd name="connsiteX175" fmla="*/ 3934 w 9961"/>
                <a:gd name="connsiteY175" fmla="*/ 328 h 10000"/>
                <a:gd name="connsiteX176" fmla="*/ 3876 w 9961"/>
                <a:gd name="connsiteY176" fmla="*/ 320 h 10000"/>
                <a:gd name="connsiteX177" fmla="*/ 3895 w 9961"/>
                <a:gd name="connsiteY177" fmla="*/ 305 h 10000"/>
                <a:gd name="connsiteX178" fmla="*/ 3934 w 9961"/>
                <a:gd name="connsiteY178" fmla="*/ 297 h 10000"/>
                <a:gd name="connsiteX179" fmla="*/ 3992 w 9961"/>
                <a:gd name="connsiteY179" fmla="*/ 286 h 10000"/>
                <a:gd name="connsiteX180" fmla="*/ 3973 w 9961"/>
                <a:gd name="connsiteY180" fmla="*/ 271 h 10000"/>
                <a:gd name="connsiteX181" fmla="*/ 4147 w 9961"/>
                <a:gd name="connsiteY181" fmla="*/ 255 h 10000"/>
                <a:gd name="connsiteX182" fmla="*/ 4322 w 9961"/>
                <a:gd name="connsiteY182" fmla="*/ 228 h 10000"/>
                <a:gd name="connsiteX183" fmla="*/ 4477 w 9961"/>
                <a:gd name="connsiteY183" fmla="*/ 201 h 10000"/>
                <a:gd name="connsiteX184" fmla="*/ 4612 w 9961"/>
                <a:gd name="connsiteY184" fmla="*/ 162 h 10000"/>
                <a:gd name="connsiteX185" fmla="*/ 4651 w 9961"/>
                <a:gd name="connsiteY185" fmla="*/ 120 h 10000"/>
                <a:gd name="connsiteX186" fmla="*/ 4709 w 9961"/>
                <a:gd name="connsiteY186" fmla="*/ 85 h 10000"/>
                <a:gd name="connsiteX187" fmla="*/ 4709 w 9961"/>
                <a:gd name="connsiteY187" fmla="*/ 42 h 10000"/>
                <a:gd name="connsiteX188" fmla="*/ 4729 w 9961"/>
                <a:gd name="connsiteY188" fmla="*/ 0 h 10000"/>
                <a:gd name="connsiteX189" fmla="*/ 4787 w 9961"/>
                <a:gd name="connsiteY189" fmla="*/ 73 h 10000"/>
                <a:gd name="connsiteX190" fmla="*/ 4864 w 9961"/>
                <a:gd name="connsiteY190" fmla="*/ 154 h 10000"/>
                <a:gd name="connsiteX191" fmla="*/ 4884 w 9961"/>
                <a:gd name="connsiteY191" fmla="*/ 232 h 10000"/>
                <a:gd name="connsiteX192" fmla="*/ 4845 w 9961"/>
                <a:gd name="connsiteY192" fmla="*/ 317 h 10000"/>
                <a:gd name="connsiteX0" fmla="*/ 4864 w 9805"/>
                <a:gd name="connsiteY0" fmla="*/ 317 h 10000"/>
                <a:gd name="connsiteX1" fmla="*/ 4961 w 9805"/>
                <a:gd name="connsiteY1" fmla="*/ 546 h 10000"/>
                <a:gd name="connsiteX2" fmla="*/ 5039 w 9805"/>
                <a:gd name="connsiteY2" fmla="*/ 785 h 10000"/>
                <a:gd name="connsiteX3" fmla="*/ 5078 w 9805"/>
                <a:gd name="connsiteY3" fmla="*/ 1017 h 10000"/>
                <a:gd name="connsiteX4" fmla="*/ 5117 w 9805"/>
                <a:gd name="connsiteY4" fmla="*/ 1248 h 10000"/>
                <a:gd name="connsiteX5" fmla="*/ 5253 w 9805"/>
                <a:gd name="connsiteY5" fmla="*/ 1474 h 10000"/>
                <a:gd name="connsiteX6" fmla="*/ 5331 w 9805"/>
                <a:gd name="connsiteY6" fmla="*/ 1706 h 10000"/>
                <a:gd name="connsiteX7" fmla="*/ 5331 w 9805"/>
                <a:gd name="connsiteY7" fmla="*/ 1935 h 10000"/>
                <a:gd name="connsiteX8" fmla="*/ 5312 w 9805"/>
                <a:gd name="connsiteY8" fmla="*/ 2163 h 10000"/>
                <a:gd name="connsiteX9" fmla="*/ 5350 w 9805"/>
                <a:gd name="connsiteY9" fmla="*/ 2287 h 10000"/>
                <a:gd name="connsiteX10" fmla="*/ 5409 w 9805"/>
                <a:gd name="connsiteY10" fmla="*/ 2422 h 10000"/>
                <a:gd name="connsiteX11" fmla="*/ 5409 w 9805"/>
                <a:gd name="connsiteY11" fmla="*/ 2554 h 10000"/>
                <a:gd name="connsiteX12" fmla="*/ 5389 w 9805"/>
                <a:gd name="connsiteY12" fmla="*/ 2685 h 10000"/>
                <a:gd name="connsiteX13" fmla="*/ 5409 w 9805"/>
                <a:gd name="connsiteY13" fmla="*/ 2700 h 10000"/>
                <a:gd name="connsiteX14" fmla="*/ 5389 w 9805"/>
                <a:gd name="connsiteY14" fmla="*/ 2723 h 10000"/>
                <a:gd name="connsiteX15" fmla="*/ 5331 w 9805"/>
                <a:gd name="connsiteY15" fmla="*/ 2739 h 10000"/>
                <a:gd name="connsiteX16" fmla="*/ 5312 w 9805"/>
                <a:gd name="connsiteY16" fmla="*/ 2758 h 10000"/>
                <a:gd name="connsiteX17" fmla="*/ 5312 w 9805"/>
                <a:gd name="connsiteY17" fmla="*/ 2817 h 10000"/>
                <a:gd name="connsiteX18" fmla="*/ 5312 w 9805"/>
                <a:gd name="connsiteY18" fmla="*/ 2874 h 10000"/>
                <a:gd name="connsiteX19" fmla="*/ 5273 w 9805"/>
                <a:gd name="connsiteY19" fmla="*/ 2936 h 10000"/>
                <a:gd name="connsiteX20" fmla="*/ 5233 w 9805"/>
                <a:gd name="connsiteY20" fmla="*/ 2987 h 10000"/>
                <a:gd name="connsiteX21" fmla="*/ 5233 w 9805"/>
                <a:gd name="connsiteY21" fmla="*/ 3161 h 10000"/>
                <a:gd name="connsiteX22" fmla="*/ 5273 w 9805"/>
                <a:gd name="connsiteY22" fmla="*/ 3342 h 10000"/>
                <a:gd name="connsiteX23" fmla="*/ 5350 w 9805"/>
                <a:gd name="connsiteY23" fmla="*/ 3524 h 10000"/>
                <a:gd name="connsiteX24" fmla="*/ 5370 w 9805"/>
                <a:gd name="connsiteY24" fmla="*/ 3697 h 10000"/>
                <a:gd name="connsiteX25" fmla="*/ 5545 w 9805"/>
                <a:gd name="connsiteY25" fmla="*/ 3845 h 10000"/>
                <a:gd name="connsiteX26" fmla="*/ 5565 w 9805"/>
                <a:gd name="connsiteY26" fmla="*/ 4000 h 10000"/>
                <a:gd name="connsiteX27" fmla="*/ 5545 w 9805"/>
                <a:gd name="connsiteY27" fmla="*/ 4150 h 10000"/>
                <a:gd name="connsiteX28" fmla="*/ 5526 w 9805"/>
                <a:gd name="connsiteY28" fmla="*/ 4305 h 10000"/>
                <a:gd name="connsiteX29" fmla="*/ 5389 w 9805"/>
                <a:gd name="connsiteY29" fmla="*/ 4533 h 10000"/>
                <a:gd name="connsiteX30" fmla="*/ 5409 w 9805"/>
                <a:gd name="connsiteY30" fmla="*/ 4762 h 10000"/>
                <a:gd name="connsiteX31" fmla="*/ 5467 w 9805"/>
                <a:gd name="connsiteY31" fmla="*/ 4990 h 10000"/>
                <a:gd name="connsiteX32" fmla="*/ 5409 w 9805"/>
                <a:gd name="connsiteY32" fmla="*/ 5219 h 10000"/>
                <a:gd name="connsiteX33" fmla="*/ 5486 w 9805"/>
                <a:gd name="connsiteY33" fmla="*/ 5471 h 10000"/>
                <a:gd name="connsiteX34" fmla="*/ 5545 w 9805"/>
                <a:gd name="connsiteY34" fmla="*/ 5715 h 10000"/>
                <a:gd name="connsiteX35" fmla="*/ 5603 w 9805"/>
                <a:gd name="connsiteY35" fmla="*/ 5965 h 10000"/>
                <a:gd name="connsiteX36" fmla="*/ 5603 w 9805"/>
                <a:gd name="connsiteY36" fmla="*/ 6220 h 10000"/>
                <a:gd name="connsiteX37" fmla="*/ 5681 w 9805"/>
                <a:gd name="connsiteY37" fmla="*/ 6546 h 10000"/>
                <a:gd name="connsiteX38" fmla="*/ 5681 w 9805"/>
                <a:gd name="connsiteY38" fmla="*/ 6870 h 10000"/>
                <a:gd name="connsiteX39" fmla="*/ 5700 w 9805"/>
                <a:gd name="connsiteY39" fmla="*/ 7188 h 10000"/>
                <a:gd name="connsiteX40" fmla="*/ 5934 w 9805"/>
                <a:gd name="connsiteY40" fmla="*/ 7502 h 10000"/>
                <a:gd name="connsiteX41" fmla="*/ 5973 w 9805"/>
                <a:gd name="connsiteY41" fmla="*/ 7656 h 10000"/>
                <a:gd name="connsiteX42" fmla="*/ 6051 w 9805"/>
                <a:gd name="connsiteY42" fmla="*/ 7807 h 10000"/>
                <a:gd name="connsiteX43" fmla="*/ 6090 w 9805"/>
                <a:gd name="connsiteY43" fmla="*/ 7965 h 10000"/>
                <a:gd name="connsiteX44" fmla="*/ 6011 w 9805"/>
                <a:gd name="connsiteY44" fmla="*/ 8117 h 10000"/>
                <a:gd name="connsiteX45" fmla="*/ 5914 w 9805"/>
                <a:gd name="connsiteY45" fmla="*/ 8317 h 10000"/>
                <a:gd name="connsiteX46" fmla="*/ 5934 w 9805"/>
                <a:gd name="connsiteY46" fmla="*/ 8523 h 10000"/>
                <a:gd name="connsiteX47" fmla="*/ 6051 w 9805"/>
                <a:gd name="connsiteY47" fmla="*/ 8736 h 10000"/>
                <a:gd name="connsiteX48" fmla="*/ 6148 w 9805"/>
                <a:gd name="connsiteY48" fmla="*/ 8941 h 10000"/>
                <a:gd name="connsiteX49" fmla="*/ 6167 w 9805"/>
                <a:gd name="connsiteY49" fmla="*/ 9095 h 10000"/>
                <a:gd name="connsiteX50" fmla="*/ 6167 w 9805"/>
                <a:gd name="connsiteY50" fmla="*/ 9254 h 10000"/>
                <a:gd name="connsiteX51" fmla="*/ 6226 w 9805"/>
                <a:gd name="connsiteY51" fmla="*/ 9408 h 10000"/>
                <a:gd name="connsiteX52" fmla="*/ 6459 w 9805"/>
                <a:gd name="connsiteY52" fmla="*/ 9540 h 10000"/>
                <a:gd name="connsiteX53" fmla="*/ 6712 w 9805"/>
                <a:gd name="connsiteY53" fmla="*/ 9540 h 10000"/>
                <a:gd name="connsiteX54" fmla="*/ 6984 w 9805"/>
                <a:gd name="connsiteY54" fmla="*/ 9551 h 10000"/>
                <a:gd name="connsiteX55" fmla="*/ 7199 w 9805"/>
                <a:gd name="connsiteY55" fmla="*/ 9563 h 10000"/>
                <a:gd name="connsiteX56" fmla="*/ 7451 w 9805"/>
                <a:gd name="connsiteY56" fmla="*/ 9578 h 10000"/>
                <a:gd name="connsiteX57" fmla="*/ 7685 w 9805"/>
                <a:gd name="connsiteY57" fmla="*/ 9597 h 10000"/>
                <a:gd name="connsiteX58" fmla="*/ 7880 w 9805"/>
                <a:gd name="connsiteY58" fmla="*/ 9625 h 10000"/>
                <a:gd name="connsiteX59" fmla="*/ 8113 w 9805"/>
                <a:gd name="connsiteY59" fmla="*/ 9657 h 10000"/>
                <a:gd name="connsiteX60" fmla="*/ 8307 w 9805"/>
                <a:gd name="connsiteY60" fmla="*/ 9688 h 10000"/>
                <a:gd name="connsiteX61" fmla="*/ 8521 w 9805"/>
                <a:gd name="connsiteY61" fmla="*/ 9699 h 10000"/>
                <a:gd name="connsiteX62" fmla="*/ 8736 w 9805"/>
                <a:gd name="connsiteY62" fmla="*/ 9711 h 10000"/>
                <a:gd name="connsiteX63" fmla="*/ 8950 w 9805"/>
                <a:gd name="connsiteY63" fmla="*/ 9714 h 10000"/>
                <a:gd name="connsiteX64" fmla="*/ 9183 w 9805"/>
                <a:gd name="connsiteY64" fmla="*/ 9722 h 10000"/>
                <a:gd name="connsiteX65" fmla="*/ 9397 w 9805"/>
                <a:gd name="connsiteY65" fmla="*/ 9726 h 10000"/>
                <a:gd name="connsiteX66" fmla="*/ 9611 w 9805"/>
                <a:gd name="connsiteY66" fmla="*/ 9737 h 10000"/>
                <a:gd name="connsiteX67" fmla="*/ 9805 w 9805"/>
                <a:gd name="connsiteY67" fmla="*/ 9757 h 10000"/>
                <a:gd name="connsiteX68" fmla="*/ 2860 w 9805"/>
                <a:gd name="connsiteY68" fmla="*/ 10000 h 10000"/>
                <a:gd name="connsiteX69" fmla="*/ 2452 w 9805"/>
                <a:gd name="connsiteY69" fmla="*/ 9958 h 10000"/>
                <a:gd name="connsiteX70" fmla="*/ 2082 w 9805"/>
                <a:gd name="connsiteY70" fmla="*/ 9915 h 10000"/>
                <a:gd name="connsiteX71" fmla="*/ 1653 w 9805"/>
                <a:gd name="connsiteY71" fmla="*/ 9880 h 10000"/>
                <a:gd name="connsiteX72" fmla="*/ 817 w 9805"/>
                <a:gd name="connsiteY72" fmla="*/ 9815 h 10000"/>
                <a:gd name="connsiteX73" fmla="*/ 428 w 9805"/>
                <a:gd name="connsiteY73" fmla="*/ 9785 h 10000"/>
                <a:gd name="connsiteX74" fmla="*/ 0 w 9805"/>
                <a:gd name="connsiteY74" fmla="*/ 9757 h 10000"/>
                <a:gd name="connsiteX75" fmla="*/ 253 w 9805"/>
                <a:gd name="connsiteY75" fmla="*/ 9741 h 10000"/>
                <a:gd name="connsiteX76" fmla="*/ 525 w 9805"/>
                <a:gd name="connsiteY76" fmla="*/ 9722 h 10000"/>
                <a:gd name="connsiteX77" fmla="*/ 778 w 9805"/>
                <a:gd name="connsiteY77" fmla="*/ 9695 h 10000"/>
                <a:gd name="connsiteX78" fmla="*/ 1051 w 9805"/>
                <a:gd name="connsiteY78" fmla="*/ 9672 h 10000"/>
                <a:gd name="connsiteX79" fmla="*/ 1284 w 9805"/>
                <a:gd name="connsiteY79" fmla="*/ 9653 h 10000"/>
                <a:gd name="connsiteX80" fmla="*/ 1556 w 9805"/>
                <a:gd name="connsiteY80" fmla="*/ 9637 h 10000"/>
                <a:gd name="connsiteX81" fmla="*/ 1848 w 9805"/>
                <a:gd name="connsiteY81" fmla="*/ 9625 h 10000"/>
                <a:gd name="connsiteX82" fmla="*/ 2140 w 9805"/>
                <a:gd name="connsiteY82" fmla="*/ 9625 h 10000"/>
                <a:gd name="connsiteX83" fmla="*/ 2354 w 9805"/>
                <a:gd name="connsiteY83" fmla="*/ 9625 h 10000"/>
                <a:gd name="connsiteX84" fmla="*/ 2568 w 9805"/>
                <a:gd name="connsiteY84" fmla="*/ 9625 h 10000"/>
                <a:gd name="connsiteX85" fmla="*/ 2763 w 9805"/>
                <a:gd name="connsiteY85" fmla="*/ 9620 h 10000"/>
                <a:gd name="connsiteX86" fmla="*/ 2977 w 9805"/>
                <a:gd name="connsiteY86" fmla="*/ 9613 h 10000"/>
                <a:gd name="connsiteX87" fmla="*/ 3171 w 9805"/>
                <a:gd name="connsiteY87" fmla="*/ 9609 h 10000"/>
                <a:gd name="connsiteX88" fmla="*/ 3346 w 9805"/>
                <a:gd name="connsiteY88" fmla="*/ 9597 h 10000"/>
                <a:gd name="connsiteX89" fmla="*/ 3541 w 9805"/>
                <a:gd name="connsiteY89" fmla="*/ 9582 h 10000"/>
                <a:gd name="connsiteX90" fmla="*/ 3716 w 9805"/>
                <a:gd name="connsiteY90" fmla="*/ 9563 h 10000"/>
                <a:gd name="connsiteX91" fmla="*/ 3736 w 9805"/>
                <a:gd name="connsiteY91" fmla="*/ 9393 h 10000"/>
                <a:gd name="connsiteX92" fmla="*/ 3794 w 9805"/>
                <a:gd name="connsiteY92" fmla="*/ 9223 h 10000"/>
                <a:gd name="connsiteX93" fmla="*/ 3872 w 9805"/>
                <a:gd name="connsiteY93" fmla="*/ 9053 h 10000"/>
                <a:gd name="connsiteX94" fmla="*/ 3930 w 9805"/>
                <a:gd name="connsiteY94" fmla="*/ 8883 h 10000"/>
                <a:gd name="connsiteX95" fmla="*/ 3910 w 9805"/>
                <a:gd name="connsiteY95" fmla="*/ 8635 h 10000"/>
                <a:gd name="connsiteX96" fmla="*/ 3910 w 9805"/>
                <a:gd name="connsiteY96" fmla="*/ 8386 h 10000"/>
                <a:gd name="connsiteX97" fmla="*/ 3910 w 9805"/>
                <a:gd name="connsiteY97" fmla="*/ 8136 h 10000"/>
                <a:gd name="connsiteX98" fmla="*/ 3930 w 9805"/>
                <a:gd name="connsiteY98" fmla="*/ 7887 h 10000"/>
                <a:gd name="connsiteX99" fmla="*/ 3930 w 9805"/>
                <a:gd name="connsiteY99" fmla="*/ 7691 h 10000"/>
                <a:gd name="connsiteX100" fmla="*/ 3891 w 9805"/>
                <a:gd name="connsiteY100" fmla="*/ 7489 h 10000"/>
                <a:gd name="connsiteX101" fmla="*/ 3872 w 9805"/>
                <a:gd name="connsiteY101" fmla="*/ 7300 h 10000"/>
                <a:gd name="connsiteX102" fmla="*/ 3930 w 9805"/>
                <a:gd name="connsiteY102" fmla="*/ 7110 h 10000"/>
                <a:gd name="connsiteX103" fmla="*/ 4144 w 9805"/>
                <a:gd name="connsiteY103" fmla="*/ 6909 h 10000"/>
                <a:gd name="connsiteX104" fmla="*/ 4183 w 9805"/>
                <a:gd name="connsiteY104" fmla="*/ 6696 h 10000"/>
                <a:gd name="connsiteX105" fmla="*/ 4163 w 9805"/>
                <a:gd name="connsiteY105" fmla="*/ 6480 h 10000"/>
                <a:gd name="connsiteX106" fmla="*/ 4163 w 9805"/>
                <a:gd name="connsiteY106" fmla="*/ 6263 h 10000"/>
                <a:gd name="connsiteX107" fmla="*/ 4183 w 9805"/>
                <a:gd name="connsiteY107" fmla="*/ 6186 h 10000"/>
                <a:gd name="connsiteX108" fmla="*/ 4202 w 9805"/>
                <a:gd name="connsiteY108" fmla="*/ 6112 h 10000"/>
                <a:gd name="connsiteX109" fmla="*/ 4202 w 9805"/>
                <a:gd name="connsiteY109" fmla="*/ 6039 h 10000"/>
                <a:gd name="connsiteX110" fmla="*/ 4144 w 9805"/>
                <a:gd name="connsiteY110" fmla="*/ 5969 h 10000"/>
                <a:gd name="connsiteX111" fmla="*/ 4125 w 9805"/>
                <a:gd name="connsiteY111" fmla="*/ 5795 h 10000"/>
                <a:gd name="connsiteX112" fmla="*/ 4163 w 9805"/>
                <a:gd name="connsiteY112" fmla="*/ 5784 h 10000"/>
                <a:gd name="connsiteX113" fmla="*/ 4163 w 9805"/>
                <a:gd name="connsiteY113" fmla="*/ 5606 h 10000"/>
                <a:gd name="connsiteX114" fmla="*/ 4202 w 9805"/>
                <a:gd name="connsiteY114" fmla="*/ 5424 h 10000"/>
                <a:gd name="connsiteX115" fmla="*/ 4221 w 9805"/>
                <a:gd name="connsiteY115" fmla="*/ 5246 h 10000"/>
                <a:gd name="connsiteX116" fmla="*/ 4183 w 9805"/>
                <a:gd name="connsiteY116" fmla="*/ 5053 h 10000"/>
                <a:gd name="connsiteX117" fmla="*/ 4281 w 9805"/>
                <a:gd name="connsiteY117" fmla="*/ 5025 h 10000"/>
                <a:gd name="connsiteX118" fmla="*/ 4221 w 9805"/>
                <a:gd name="connsiteY118" fmla="*/ 4662 h 10000"/>
                <a:gd name="connsiteX119" fmla="*/ 4300 w 9805"/>
                <a:gd name="connsiteY119" fmla="*/ 4576 h 10000"/>
                <a:gd name="connsiteX120" fmla="*/ 4319 w 9805"/>
                <a:gd name="connsiteY120" fmla="*/ 4491 h 10000"/>
                <a:gd name="connsiteX121" fmla="*/ 4339 w 9805"/>
                <a:gd name="connsiteY121" fmla="*/ 4402 h 10000"/>
                <a:gd name="connsiteX122" fmla="*/ 4377 w 9805"/>
                <a:gd name="connsiteY122" fmla="*/ 4313 h 10000"/>
                <a:gd name="connsiteX123" fmla="*/ 4436 w 9805"/>
                <a:gd name="connsiteY123" fmla="*/ 4259 h 10000"/>
                <a:gd name="connsiteX124" fmla="*/ 4416 w 9805"/>
                <a:gd name="connsiteY124" fmla="*/ 4213 h 10000"/>
                <a:gd name="connsiteX125" fmla="*/ 4377 w 9805"/>
                <a:gd name="connsiteY125" fmla="*/ 4158 h 10000"/>
                <a:gd name="connsiteX126" fmla="*/ 4416 w 9805"/>
                <a:gd name="connsiteY126" fmla="*/ 4112 h 10000"/>
                <a:gd name="connsiteX127" fmla="*/ 4495 w 9805"/>
                <a:gd name="connsiteY127" fmla="*/ 4028 h 10000"/>
                <a:gd name="connsiteX128" fmla="*/ 4495 w 9805"/>
                <a:gd name="connsiteY128" fmla="*/ 3946 h 10000"/>
                <a:gd name="connsiteX129" fmla="*/ 4474 w 9805"/>
                <a:gd name="connsiteY129" fmla="*/ 3861 h 10000"/>
                <a:gd name="connsiteX130" fmla="*/ 4455 w 9805"/>
                <a:gd name="connsiteY130" fmla="*/ 3775 h 10000"/>
                <a:gd name="connsiteX131" fmla="*/ 4358 w 9805"/>
                <a:gd name="connsiteY131" fmla="*/ 3771 h 10000"/>
                <a:gd name="connsiteX132" fmla="*/ 4377 w 9805"/>
                <a:gd name="connsiteY132" fmla="*/ 3705 h 10000"/>
                <a:gd name="connsiteX133" fmla="*/ 4455 w 9805"/>
                <a:gd name="connsiteY133" fmla="*/ 3640 h 10000"/>
                <a:gd name="connsiteX134" fmla="*/ 4474 w 9805"/>
                <a:gd name="connsiteY134" fmla="*/ 3575 h 10000"/>
                <a:gd name="connsiteX135" fmla="*/ 4455 w 9805"/>
                <a:gd name="connsiteY135" fmla="*/ 3505 h 10000"/>
                <a:gd name="connsiteX136" fmla="*/ 4416 w 9805"/>
                <a:gd name="connsiteY136" fmla="*/ 3505 h 10000"/>
                <a:gd name="connsiteX137" fmla="*/ 4436 w 9805"/>
                <a:gd name="connsiteY137" fmla="*/ 3439 h 10000"/>
                <a:gd name="connsiteX138" fmla="*/ 4416 w 9805"/>
                <a:gd name="connsiteY138" fmla="*/ 3362 h 10000"/>
                <a:gd name="connsiteX139" fmla="*/ 4416 w 9805"/>
                <a:gd name="connsiteY139" fmla="*/ 3296 h 10000"/>
                <a:gd name="connsiteX140" fmla="*/ 4474 w 9805"/>
                <a:gd name="connsiteY140" fmla="*/ 3226 h 10000"/>
                <a:gd name="connsiteX141" fmla="*/ 4474 w 9805"/>
                <a:gd name="connsiteY141" fmla="*/ 3087 h 10000"/>
                <a:gd name="connsiteX142" fmla="*/ 4474 w 9805"/>
                <a:gd name="connsiteY142" fmla="*/ 2952 h 10000"/>
                <a:gd name="connsiteX143" fmla="*/ 4534 w 9805"/>
                <a:gd name="connsiteY143" fmla="*/ 2817 h 10000"/>
                <a:gd name="connsiteX144" fmla="*/ 4669 w 9805"/>
                <a:gd name="connsiteY144" fmla="*/ 2693 h 10000"/>
                <a:gd name="connsiteX145" fmla="*/ 4611 w 9805"/>
                <a:gd name="connsiteY145" fmla="*/ 2674 h 10000"/>
                <a:gd name="connsiteX146" fmla="*/ 4611 w 9805"/>
                <a:gd name="connsiteY146" fmla="*/ 2557 h 10000"/>
                <a:gd name="connsiteX147" fmla="*/ 4592 w 9805"/>
                <a:gd name="connsiteY147" fmla="*/ 2441 h 10000"/>
                <a:gd name="connsiteX148" fmla="*/ 4572 w 9805"/>
                <a:gd name="connsiteY148" fmla="*/ 2325 h 10000"/>
                <a:gd name="connsiteX149" fmla="*/ 4611 w 9805"/>
                <a:gd name="connsiteY149" fmla="*/ 2222 h 10000"/>
                <a:gd name="connsiteX150" fmla="*/ 4650 w 9805"/>
                <a:gd name="connsiteY150" fmla="*/ 2034 h 10000"/>
                <a:gd name="connsiteX151" fmla="*/ 4748 w 9805"/>
                <a:gd name="connsiteY151" fmla="*/ 1853 h 10000"/>
                <a:gd name="connsiteX152" fmla="*/ 4806 w 9805"/>
                <a:gd name="connsiteY152" fmla="*/ 1667 h 10000"/>
                <a:gd name="connsiteX153" fmla="*/ 4767 w 9805"/>
                <a:gd name="connsiteY153" fmla="*/ 1478 h 10000"/>
                <a:gd name="connsiteX154" fmla="*/ 4786 w 9805"/>
                <a:gd name="connsiteY154" fmla="*/ 1389 h 10000"/>
                <a:gd name="connsiteX155" fmla="*/ 4786 w 9805"/>
                <a:gd name="connsiteY155" fmla="*/ 1293 h 10000"/>
                <a:gd name="connsiteX156" fmla="*/ 4786 w 9805"/>
                <a:gd name="connsiteY156" fmla="*/ 1202 h 10000"/>
                <a:gd name="connsiteX157" fmla="*/ 4767 w 9805"/>
                <a:gd name="connsiteY157" fmla="*/ 1109 h 10000"/>
                <a:gd name="connsiteX158" fmla="*/ 4669 w 9805"/>
                <a:gd name="connsiteY158" fmla="*/ 1137 h 10000"/>
                <a:gd name="connsiteX159" fmla="*/ 4669 w 9805"/>
                <a:gd name="connsiteY159" fmla="*/ 1075 h 10000"/>
                <a:gd name="connsiteX160" fmla="*/ 4650 w 9805"/>
                <a:gd name="connsiteY160" fmla="*/ 1010 h 10000"/>
                <a:gd name="connsiteX161" fmla="*/ 4650 w 9805"/>
                <a:gd name="connsiteY161" fmla="*/ 947 h 10000"/>
                <a:gd name="connsiteX162" fmla="*/ 4669 w 9805"/>
                <a:gd name="connsiteY162" fmla="*/ 886 h 10000"/>
                <a:gd name="connsiteX163" fmla="*/ 4611 w 9805"/>
                <a:gd name="connsiteY163" fmla="*/ 804 h 10000"/>
                <a:gd name="connsiteX164" fmla="*/ 4611 w 9805"/>
                <a:gd name="connsiteY164" fmla="*/ 720 h 10000"/>
                <a:gd name="connsiteX165" fmla="*/ 4592 w 9805"/>
                <a:gd name="connsiteY165" fmla="*/ 634 h 10000"/>
                <a:gd name="connsiteX166" fmla="*/ 4592 w 9805"/>
                <a:gd name="connsiteY166" fmla="*/ 558 h 10000"/>
                <a:gd name="connsiteX167" fmla="*/ 4534 w 9805"/>
                <a:gd name="connsiteY167" fmla="*/ 363 h 10000"/>
                <a:gd name="connsiteX168" fmla="*/ 4474 w 9805"/>
                <a:gd name="connsiteY168" fmla="*/ 344 h 10000"/>
                <a:gd name="connsiteX169" fmla="*/ 4358 w 9805"/>
                <a:gd name="connsiteY169" fmla="*/ 332 h 10000"/>
                <a:gd name="connsiteX170" fmla="*/ 4281 w 9805"/>
                <a:gd name="connsiteY170" fmla="*/ 320 h 10000"/>
                <a:gd name="connsiteX171" fmla="*/ 4163 w 9805"/>
                <a:gd name="connsiteY171" fmla="*/ 317 h 10000"/>
                <a:gd name="connsiteX172" fmla="*/ 4086 w 9805"/>
                <a:gd name="connsiteY172" fmla="*/ 320 h 10000"/>
                <a:gd name="connsiteX173" fmla="*/ 4028 w 9805"/>
                <a:gd name="connsiteY173" fmla="*/ 328 h 10000"/>
                <a:gd name="connsiteX174" fmla="*/ 3949 w 9805"/>
                <a:gd name="connsiteY174" fmla="*/ 328 h 10000"/>
                <a:gd name="connsiteX175" fmla="*/ 3891 w 9805"/>
                <a:gd name="connsiteY175" fmla="*/ 320 h 10000"/>
                <a:gd name="connsiteX176" fmla="*/ 3910 w 9805"/>
                <a:gd name="connsiteY176" fmla="*/ 305 h 10000"/>
                <a:gd name="connsiteX177" fmla="*/ 3949 w 9805"/>
                <a:gd name="connsiteY177" fmla="*/ 297 h 10000"/>
                <a:gd name="connsiteX178" fmla="*/ 4008 w 9805"/>
                <a:gd name="connsiteY178" fmla="*/ 286 h 10000"/>
                <a:gd name="connsiteX179" fmla="*/ 3989 w 9805"/>
                <a:gd name="connsiteY179" fmla="*/ 271 h 10000"/>
                <a:gd name="connsiteX180" fmla="*/ 4163 w 9805"/>
                <a:gd name="connsiteY180" fmla="*/ 255 h 10000"/>
                <a:gd name="connsiteX181" fmla="*/ 4339 w 9805"/>
                <a:gd name="connsiteY181" fmla="*/ 228 h 10000"/>
                <a:gd name="connsiteX182" fmla="*/ 4495 w 9805"/>
                <a:gd name="connsiteY182" fmla="*/ 201 h 10000"/>
                <a:gd name="connsiteX183" fmla="*/ 4630 w 9805"/>
                <a:gd name="connsiteY183" fmla="*/ 162 h 10000"/>
                <a:gd name="connsiteX184" fmla="*/ 4669 w 9805"/>
                <a:gd name="connsiteY184" fmla="*/ 120 h 10000"/>
                <a:gd name="connsiteX185" fmla="*/ 4727 w 9805"/>
                <a:gd name="connsiteY185" fmla="*/ 85 h 10000"/>
                <a:gd name="connsiteX186" fmla="*/ 4727 w 9805"/>
                <a:gd name="connsiteY186" fmla="*/ 42 h 10000"/>
                <a:gd name="connsiteX187" fmla="*/ 4748 w 9805"/>
                <a:gd name="connsiteY187" fmla="*/ 0 h 10000"/>
                <a:gd name="connsiteX188" fmla="*/ 4806 w 9805"/>
                <a:gd name="connsiteY188" fmla="*/ 73 h 10000"/>
                <a:gd name="connsiteX189" fmla="*/ 4883 w 9805"/>
                <a:gd name="connsiteY189" fmla="*/ 154 h 10000"/>
                <a:gd name="connsiteX190" fmla="*/ 4903 w 9805"/>
                <a:gd name="connsiteY190" fmla="*/ 232 h 10000"/>
                <a:gd name="connsiteX191" fmla="*/ 4864 w 9805"/>
                <a:gd name="connsiteY191" fmla="*/ 317 h 10000"/>
                <a:gd name="connsiteX0" fmla="*/ 4961 w 9802"/>
                <a:gd name="connsiteY0" fmla="*/ 317 h 10000"/>
                <a:gd name="connsiteX1" fmla="*/ 5060 w 9802"/>
                <a:gd name="connsiteY1" fmla="*/ 546 h 10000"/>
                <a:gd name="connsiteX2" fmla="*/ 5139 w 9802"/>
                <a:gd name="connsiteY2" fmla="*/ 785 h 10000"/>
                <a:gd name="connsiteX3" fmla="*/ 5179 w 9802"/>
                <a:gd name="connsiteY3" fmla="*/ 1017 h 10000"/>
                <a:gd name="connsiteX4" fmla="*/ 5219 w 9802"/>
                <a:gd name="connsiteY4" fmla="*/ 1248 h 10000"/>
                <a:gd name="connsiteX5" fmla="*/ 5357 w 9802"/>
                <a:gd name="connsiteY5" fmla="*/ 1474 h 10000"/>
                <a:gd name="connsiteX6" fmla="*/ 5437 w 9802"/>
                <a:gd name="connsiteY6" fmla="*/ 1706 h 10000"/>
                <a:gd name="connsiteX7" fmla="*/ 5437 w 9802"/>
                <a:gd name="connsiteY7" fmla="*/ 1935 h 10000"/>
                <a:gd name="connsiteX8" fmla="*/ 5418 w 9802"/>
                <a:gd name="connsiteY8" fmla="*/ 2163 h 10000"/>
                <a:gd name="connsiteX9" fmla="*/ 5456 w 9802"/>
                <a:gd name="connsiteY9" fmla="*/ 2287 h 10000"/>
                <a:gd name="connsiteX10" fmla="*/ 5517 w 9802"/>
                <a:gd name="connsiteY10" fmla="*/ 2422 h 10000"/>
                <a:gd name="connsiteX11" fmla="*/ 5517 w 9802"/>
                <a:gd name="connsiteY11" fmla="*/ 2554 h 10000"/>
                <a:gd name="connsiteX12" fmla="*/ 5496 w 9802"/>
                <a:gd name="connsiteY12" fmla="*/ 2685 h 10000"/>
                <a:gd name="connsiteX13" fmla="*/ 5517 w 9802"/>
                <a:gd name="connsiteY13" fmla="*/ 2700 h 10000"/>
                <a:gd name="connsiteX14" fmla="*/ 5496 w 9802"/>
                <a:gd name="connsiteY14" fmla="*/ 2723 h 10000"/>
                <a:gd name="connsiteX15" fmla="*/ 5437 w 9802"/>
                <a:gd name="connsiteY15" fmla="*/ 2739 h 10000"/>
                <a:gd name="connsiteX16" fmla="*/ 5418 w 9802"/>
                <a:gd name="connsiteY16" fmla="*/ 2758 h 10000"/>
                <a:gd name="connsiteX17" fmla="*/ 5418 w 9802"/>
                <a:gd name="connsiteY17" fmla="*/ 2817 h 10000"/>
                <a:gd name="connsiteX18" fmla="*/ 5418 w 9802"/>
                <a:gd name="connsiteY18" fmla="*/ 2874 h 10000"/>
                <a:gd name="connsiteX19" fmla="*/ 5378 w 9802"/>
                <a:gd name="connsiteY19" fmla="*/ 2936 h 10000"/>
                <a:gd name="connsiteX20" fmla="*/ 5337 w 9802"/>
                <a:gd name="connsiteY20" fmla="*/ 2987 h 10000"/>
                <a:gd name="connsiteX21" fmla="*/ 5337 w 9802"/>
                <a:gd name="connsiteY21" fmla="*/ 3161 h 10000"/>
                <a:gd name="connsiteX22" fmla="*/ 5378 w 9802"/>
                <a:gd name="connsiteY22" fmla="*/ 3342 h 10000"/>
                <a:gd name="connsiteX23" fmla="*/ 5456 w 9802"/>
                <a:gd name="connsiteY23" fmla="*/ 3524 h 10000"/>
                <a:gd name="connsiteX24" fmla="*/ 5477 w 9802"/>
                <a:gd name="connsiteY24" fmla="*/ 3697 h 10000"/>
                <a:gd name="connsiteX25" fmla="*/ 5655 w 9802"/>
                <a:gd name="connsiteY25" fmla="*/ 3845 h 10000"/>
                <a:gd name="connsiteX26" fmla="*/ 5676 w 9802"/>
                <a:gd name="connsiteY26" fmla="*/ 4000 h 10000"/>
                <a:gd name="connsiteX27" fmla="*/ 5655 w 9802"/>
                <a:gd name="connsiteY27" fmla="*/ 4150 h 10000"/>
                <a:gd name="connsiteX28" fmla="*/ 5636 w 9802"/>
                <a:gd name="connsiteY28" fmla="*/ 4305 h 10000"/>
                <a:gd name="connsiteX29" fmla="*/ 5496 w 9802"/>
                <a:gd name="connsiteY29" fmla="*/ 4533 h 10000"/>
                <a:gd name="connsiteX30" fmla="*/ 5517 w 9802"/>
                <a:gd name="connsiteY30" fmla="*/ 4762 h 10000"/>
                <a:gd name="connsiteX31" fmla="*/ 5576 w 9802"/>
                <a:gd name="connsiteY31" fmla="*/ 4990 h 10000"/>
                <a:gd name="connsiteX32" fmla="*/ 5517 w 9802"/>
                <a:gd name="connsiteY32" fmla="*/ 5219 h 10000"/>
                <a:gd name="connsiteX33" fmla="*/ 5595 w 9802"/>
                <a:gd name="connsiteY33" fmla="*/ 5471 h 10000"/>
                <a:gd name="connsiteX34" fmla="*/ 5655 w 9802"/>
                <a:gd name="connsiteY34" fmla="*/ 5715 h 10000"/>
                <a:gd name="connsiteX35" fmla="*/ 5714 w 9802"/>
                <a:gd name="connsiteY35" fmla="*/ 5965 h 10000"/>
                <a:gd name="connsiteX36" fmla="*/ 5714 w 9802"/>
                <a:gd name="connsiteY36" fmla="*/ 6220 h 10000"/>
                <a:gd name="connsiteX37" fmla="*/ 5794 w 9802"/>
                <a:gd name="connsiteY37" fmla="*/ 6546 h 10000"/>
                <a:gd name="connsiteX38" fmla="*/ 5794 w 9802"/>
                <a:gd name="connsiteY38" fmla="*/ 6870 h 10000"/>
                <a:gd name="connsiteX39" fmla="*/ 5813 w 9802"/>
                <a:gd name="connsiteY39" fmla="*/ 7188 h 10000"/>
                <a:gd name="connsiteX40" fmla="*/ 6052 w 9802"/>
                <a:gd name="connsiteY40" fmla="*/ 7502 h 10000"/>
                <a:gd name="connsiteX41" fmla="*/ 6092 w 9802"/>
                <a:gd name="connsiteY41" fmla="*/ 7656 h 10000"/>
                <a:gd name="connsiteX42" fmla="*/ 6171 w 9802"/>
                <a:gd name="connsiteY42" fmla="*/ 7807 h 10000"/>
                <a:gd name="connsiteX43" fmla="*/ 6211 w 9802"/>
                <a:gd name="connsiteY43" fmla="*/ 7965 h 10000"/>
                <a:gd name="connsiteX44" fmla="*/ 6131 w 9802"/>
                <a:gd name="connsiteY44" fmla="*/ 8117 h 10000"/>
                <a:gd name="connsiteX45" fmla="*/ 6032 w 9802"/>
                <a:gd name="connsiteY45" fmla="*/ 8317 h 10000"/>
                <a:gd name="connsiteX46" fmla="*/ 6052 w 9802"/>
                <a:gd name="connsiteY46" fmla="*/ 8523 h 10000"/>
                <a:gd name="connsiteX47" fmla="*/ 6171 w 9802"/>
                <a:gd name="connsiteY47" fmla="*/ 8736 h 10000"/>
                <a:gd name="connsiteX48" fmla="*/ 6270 w 9802"/>
                <a:gd name="connsiteY48" fmla="*/ 8941 h 10000"/>
                <a:gd name="connsiteX49" fmla="*/ 6290 w 9802"/>
                <a:gd name="connsiteY49" fmla="*/ 9095 h 10000"/>
                <a:gd name="connsiteX50" fmla="*/ 6290 w 9802"/>
                <a:gd name="connsiteY50" fmla="*/ 9254 h 10000"/>
                <a:gd name="connsiteX51" fmla="*/ 6350 w 9802"/>
                <a:gd name="connsiteY51" fmla="*/ 9408 h 10000"/>
                <a:gd name="connsiteX52" fmla="*/ 6587 w 9802"/>
                <a:gd name="connsiteY52" fmla="*/ 9540 h 10000"/>
                <a:gd name="connsiteX53" fmla="*/ 6845 w 9802"/>
                <a:gd name="connsiteY53" fmla="*/ 9540 h 10000"/>
                <a:gd name="connsiteX54" fmla="*/ 7123 w 9802"/>
                <a:gd name="connsiteY54" fmla="*/ 9551 h 10000"/>
                <a:gd name="connsiteX55" fmla="*/ 7342 w 9802"/>
                <a:gd name="connsiteY55" fmla="*/ 9563 h 10000"/>
                <a:gd name="connsiteX56" fmla="*/ 7599 w 9802"/>
                <a:gd name="connsiteY56" fmla="*/ 9578 h 10000"/>
                <a:gd name="connsiteX57" fmla="*/ 7838 w 9802"/>
                <a:gd name="connsiteY57" fmla="*/ 9597 h 10000"/>
                <a:gd name="connsiteX58" fmla="*/ 8037 w 9802"/>
                <a:gd name="connsiteY58" fmla="*/ 9625 h 10000"/>
                <a:gd name="connsiteX59" fmla="*/ 8274 w 9802"/>
                <a:gd name="connsiteY59" fmla="*/ 9657 h 10000"/>
                <a:gd name="connsiteX60" fmla="*/ 8472 w 9802"/>
                <a:gd name="connsiteY60" fmla="*/ 9688 h 10000"/>
                <a:gd name="connsiteX61" fmla="*/ 8690 w 9802"/>
                <a:gd name="connsiteY61" fmla="*/ 9699 h 10000"/>
                <a:gd name="connsiteX62" fmla="*/ 8910 w 9802"/>
                <a:gd name="connsiteY62" fmla="*/ 9711 h 10000"/>
                <a:gd name="connsiteX63" fmla="*/ 9128 w 9802"/>
                <a:gd name="connsiteY63" fmla="*/ 9714 h 10000"/>
                <a:gd name="connsiteX64" fmla="*/ 9366 w 9802"/>
                <a:gd name="connsiteY64" fmla="*/ 9722 h 10000"/>
                <a:gd name="connsiteX65" fmla="*/ 9584 w 9802"/>
                <a:gd name="connsiteY65" fmla="*/ 9726 h 10000"/>
                <a:gd name="connsiteX66" fmla="*/ 9802 w 9802"/>
                <a:gd name="connsiteY66" fmla="*/ 9737 h 10000"/>
                <a:gd name="connsiteX67" fmla="*/ 2917 w 9802"/>
                <a:gd name="connsiteY67" fmla="*/ 10000 h 10000"/>
                <a:gd name="connsiteX68" fmla="*/ 2501 w 9802"/>
                <a:gd name="connsiteY68" fmla="*/ 9958 h 10000"/>
                <a:gd name="connsiteX69" fmla="*/ 2123 w 9802"/>
                <a:gd name="connsiteY69" fmla="*/ 9915 h 10000"/>
                <a:gd name="connsiteX70" fmla="*/ 1686 w 9802"/>
                <a:gd name="connsiteY70" fmla="*/ 9880 h 10000"/>
                <a:gd name="connsiteX71" fmla="*/ 833 w 9802"/>
                <a:gd name="connsiteY71" fmla="*/ 9815 h 10000"/>
                <a:gd name="connsiteX72" fmla="*/ 437 w 9802"/>
                <a:gd name="connsiteY72" fmla="*/ 9785 h 10000"/>
                <a:gd name="connsiteX73" fmla="*/ 0 w 9802"/>
                <a:gd name="connsiteY73" fmla="*/ 9757 h 10000"/>
                <a:gd name="connsiteX74" fmla="*/ 258 w 9802"/>
                <a:gd name="connsiteY74" fmla="*/ 9741 h 10000"/>
                <a:gd name="connsiteX75" fmla="*/ 535 w 9802"/>
                <a:gd name="connsiteY75" fmla="*/ 9722 h 10000"/>
                <a:gd name="connsiteX76" fmla="*/ 793 w 9802"/>
                <a:gd name="connsiteY76" fmla="*/ 9695 h 10000"/>
                <a:gd name="connsiteX77" fmla="*/ 1072 w 9802"/>
                <a:gd name="connsiteY77" fmla="*/ 9672 h 10000"/>
                <a:gd name="connsiteX78" fmla="*/ 1310 w 9802"/>
                <a:gd name="connsiteY78" fmla="*/ 9653 h 10000"/>
                <a:gd name="connsiteX79" fmla="*/ 1587 w 9802"/>
                <a:gd name="connsiteY79" fmla="*/ 9637 h 10000"/>
                <a:gd name="connsiteX80" fmla="*/ 1885 w 9802"/>
                <a:gd name="connsiteY80" fmla="*/ 9625 h 10000"/>
                <a:gd name="connsiteX81" fmla="*/ 2183 w 9802"/>
                <a:gd name="connsiteY81" fmla="*/ 9625 h 10000"/>
                <a:gd name="connsiteX82" fmla="*/ 2401 w 9802"/>
                <a:gd name="connsiteY82" fmla="*/ 9625 h 10000"/>
                <a:gd name="connsiteX83" fmla="*/ 2619 w 9802"/>
                <a:gd name="connsiteY83" fmla="*/ 9625 h 10000"/>
                <a:gd name="connsiteX84" fmla="*/ 2818 w 9802"/>
                <a:gd name="connsiteY84" fmla="*/ 9620 h 10000"/>
                <a:gd name="connsiteX85" fmla="*/ 3036 w 9802"/>
                <a:gd name="connsiteY85" fmla="*/ 9613 h 10000"/>
                <a:gd name="connsiteX86" fmla="*/ 3234 w 9802"/>
                <a:gd name="connsiteY86" fmla="*/ 9609 h 10000"/>
                <a:gd name="connsiteX87" fmla="*/ 3413 w 9802"/>
                <a:gd name="connsiteY87" fmla="*/ 9597 h 10000"/>
                <a:gd name="connsiteX88" fmla="*/ 3611 w 9802"/>
                <a:gd name="connsiteY88" fmla="*/ 9582 h 10000"/>
                <a:gd name="connsiteX89" fmla="*/ 3790 w 9802"/>
                <a:gd name="connsiteY89" fmla="*/ 9563 h 10000"/>
                <a:gd name="connsiteX90" fmla="*/ 3810 w 9802"/>
                <a:gd name="connsiteY90" fmla="*/ 9393 h 10000"/>
                <a:gd name="connsiteX91" fmla="*/ 3869 w 9802"/>
                <a:gd name="connsiteY91" fmla="*/ 9223 h 10000"/>
                <a:gd name="connsiteX92" fmla="*/ 3949 w 9802"/>
                <a:gd name="connsiteY92" fmla="*/ 9053 h 10000"/>
                <a:gd name="connsiteX93" fmla="*/ 4008 w 9802"/>
                <a:gd name="connsiteY93" fmla="*/ 8883 h 10000"/>
                <a:gd name="connsiteX94" fmla="*/ 3988 w 9802"/>
                <a:gd name="connsiteY94" fmla="*/ 8635 h 10000"/>
                <a:gd name="connsiteX95" fmla="*/ 3988 w 9802"/>
                <a:gd name="connsiteY95" fmla="*/ 8386 h 10000"/>
                <a:gd name="connsiteX96" fmla="*/ 3988 w 9802"/>
                <a:gd name="connsiteY96" fmla="*/ 8136 h 10000"/>
                <a:gd name="connsiteX97" fmla="*/ 4008 w 9802"/>
                <a:gd name="connsiteY97" fmla="*/ 7887 h 10000"/>
                <a:gd name="connsiteX98" fmla="*/ 4008 w 9802"/>
                <a:gd name="connsiteY98" fmla="*/ 7691 h 10000"/>
                <a:gd name="connsiteX99" fmla="*/ 3968 w 9802"/>
                <a:gd name="connsiteY99" fmla="*/ 7489 h 10000"/>
                <a:gd name="connsiteX100" fmla="*/ 3949 w 9802"/>
                <a:gd name="connsiteY100" fmla="*/ 7300 h 10000"/>
                <a:gd name="connsiteX101" fmla="*/ 4008 w 9802"/>
                <a:gd name="connsiteY101" fmla="*/ 7110 h 10000"/>
                <a:gd name="connsiteX102" fmla="*/ 4226 w 9802"/>
                <a:gd name="connsiteY102" fmla="*/ 6909 h 10000"/>
                <a:gd name="connsiteX103" fmla="*/ 4266 w 9802"/>
                <a:gd name="connsiteY103" fmla="*/ 6696 h 10000"/>
                <a:gd name="connsiteX104" fmla="*/ 4246 w 9802"/>
                <a:gd name="connsiteY104" fmla="*/ 6480 h 10000"/>
                <a:gd name="connsiteX105" fmla="*/ 4246 w 9802"/>
                <a:gd name="connsiteY105" fmla="*/ 6263 h 10000"/>
                <a:gd name="connsiteX106" fmla="*/ 4266 w 9802"/>
                <a:gd name="connsiteY106" fmla="*/ 6186 h 10000"/>
                <a:gd name="connsiteX107" fmla="*/ 4286 w 9802"/>
                <a:gd name="connsiteY107" fmla="*/ 6112 h 10000"/>
                <a:gd name="connsiteX108" fmla="*/ 4286 w 9802"/>
                <a:gd name="connsiteY108" fmla="*/ 6039 h 10000"/>
                <a:gd name="connsiteX109" fmla="*/ 4226 w 9802"/>
                <a:gd name="connsiteY109" fmla="*/ 5969 h 10000"/>
                <a:gd name="connsiteX110" fmla="*/ 4207 w 9802"/>
                <a:gd name="connsiteY110" fmla="*/ 5795 h 10000"/>
                <a:gd name="connsiteX111" fmla="*/ 4246 w 9802"/>
                <a:gd name="connsiteY111" fmla="*/ 5784 h 10000"/>
                <a:gd name="connsiteX112" fmla="*/ 4246 w 9802"/>
                <a:gd name="connsiteY112" fmla="*/ 5606 h 10000"/>
                <a:gd name="connsiteX113" fmla="*/ 4286 w 9802"/>
                <a:gd name="connsiteY113" fmla="*/ 5424 h 10000"/>
                <a:gd name="connsiteX114" fmla="*/ 4305 w 9802"/>
                <a:gd name="connsiteY114" fmla="*/ 5246 h 10000"/>
                <a:gd name="connsiteX115" fmla="*/ 4266 w 9802"/>
                <a:gd name="connsiteY115" fmla="*/ 5053 h 10000"/>
                <a:gd name="connsiteX116" fmla="*/ 4366 w 9802"/>
                <a:gd name="connsiteY116" fmla="*/ 5025 h 10000"/>
                <a:gd name="connsiteX117" fmla="*/ 4305 w 9802"/>
                <a:gd name="connsiteY117" fmla="*/ 4662 h 10000"/>
                <a:gd name="connsiteX118" fmla="*/ 4386 w 9802"/>
                <a:gd name="connsiteY118" fmla="*/ 4576 h 10000"/>
                <a:gd name="connsiteX119" fmla="*/ 4405 w 9802"/>
                <a:gd name="connsiteY119" fmla="*/ 4491 h 10000"/>
                <a:gd name="connsiteX120" fmla="*/ 4425 w 9802"/>
                <a:gd name="connsiteY120" fmla="*/ 4402 h 10000"/>
                <a:gd name="connsiteX121" fmla="*/ 4464 w 9802"/>
                <a:gd name="connsiteY121" fmla="*/ 4313 h 10000"/>
                <a:gd name="connsiteX122" fmla="*/ 4524 w 9802"/>
                <a:gd name="connsiteY122" fmla="*/ 4259 h 10000"/>
                <a:gd name="connsiteX123" fmla="*/ 4504 w 9802"/>
                <a:gd name="connsiteY123" fmla="*/ 4213 h 10000"/>
                <a:gd name="connsiteX124" fmla="*/ 4464 w 9802"/>
                <a:gd name="connsiteY124" fmla="*/ 4158 h 10000"/>
                <a:gd name="connsiteX125" fmla="*/ 4504 w 9802"/>
                <a:gd name="connsiteY125" fmla="*/ 4112 h 10000"/>
                <a:gd name="connsiteX126" fmla="*/ 4584 w 9802"/>
                <a:gd name="connsiteY126" fmla="*/ 4028 h 10000"/>
                <a:gd name="connsiteX127" fmla="*/ 4584 w 9802"/>
                <a:gd name="connsiteY127" fmla="*/ 3946 h 10000"/>
                <a:gd name="connsiteX128" fmla="*/ 4563 w 9802"/>
                <a:gd name="connsiteY128" fmla="*/ 3861 h 10000"/>
                <a:gd name="connsiteX129" fmla="*/ 4544 w 9802"/>
                <a:gd name="connsiteY129" fmla="*/ 3775 h 10000"/>
                <a:gd name="connsiteX130" fmla="*/ 4445 w 9802"/>
                <a:gd name="connsiteY130" fmla="*/ 3771 h 10000"/>
                <a:gd name="connsiteX131" fmla="*/ 4464 w 9802"/>
                <a:gd name="connsiteY131" fmla="*/ 3705 h 10000"/>
                <a:gd name="connsiteX132" fmla="*/ 4544 w 9802"/>
                <a:gd name="connsiteY132" fmla="*/ 3640 h 10000"/>
                <a:gd name="connsiteX133" fmla="*/ 4563 w 9802"/>
                <a:gd name="connsiteY133" fmla="*/ 3575 h 10000"/>
                <a:gd name="connsiteX134" fmla="*/ 4544 w 9802"/>
                <a:gd name="connsiteY134" fmla="*/ 3505 h 10000"/>
                <a:gd name="connsiteX135" fmla="*/ 4504 w 9802"/>
                <a:gd name="connsiteY135" fmla="*/ 3505 h 10000"/>
                <a:gd name="connsiteX136" fmla="*/ 4524 w 9802"/>
                <a:gd name="connsiteY136" fmla="*/ 3439 h 10000"/>
                <a:gd name="connsiteX137" fmla="*/ 4504 w 9802"/>
                <a:gd name="connsiteY137" fmla="*/ 3362 h 10000"/>
                <a:gd name="connsiteX138" fmla="*/ 4504 w 9802"/>
                <a:gd name="connsiteY138" fmla="*/ 3296 h 10000"/>
                <a:gd name="connsiteX139" fmla="*/ 4563 w 9802"/>
                <a:gd name="connsiteY139" fmla="*/ 3226 h 10000"/>
                <a:gd name="connsiteX140" fmla="*/ 4563 w 9802"/>
                <a:gd name="connsiteY140" fmla="*/ 3087 h 10000"/>
                <a:gd name="connsiteX141" fmla="*/ 4563 w 9802"/>
                <a:gd name="connsiteY141" fmla="*/ 2952 h 10000"/>
                <a:gd name="connsiteX142" fmla="*/ 4624 w 9802"/>
                <a:gd name="connsiteY142" fmla="*/ 2817 h 10000"/>
                <a:gd name="connsiteX143" fmla="*/ 4762 w 9802"/>
                <a:gd name="connsiteY143" fmla="*/ 2693 h 10000"/>
                <a:gd name="connsiteX144" fmla="*/ 4703 w 9802"/>
                <a:gd name="connsiteY144" fmla="*/ 2674 h 10000"/>
                <a:gd name="connsiteX145" fmla="*/ 4703 w 9802"/>
                <a:gd name="connsiteY145" fmla="*/ 2557 h 10000"/>
                <a:gd name="connsiteX146" fmla="*/ 4683 w 9802"/>
                <a:gd name="connsiteY146" fmla="*/ 2441 h 10000"/>
                <a:gd name="connsiteX147" fmla="*/ 4663 w 9802"/>
                <a:gd name="connsiteY147" fmla="*/ 2325 h 10000"/>
                <a:gd name="connsiteX148" fmla="*/ 4703 w 9802"/>
                <a:gd name="connsiteY148" fmla="*/ 2222 h 10000"/>
                <a:gd name="connsiteX149" fmla="*/ 4742 w 9802"/>
                <a:gd name="connsiteY149" fmla="*/ 2034 h 10000"/>
                <a:gd name="connsiteX150" fmla="*/ 4842 w 9802"/>
                <a:gd name="connsiteY150" fmla="*/ 1853 h 10000"/>
                <a:gd name="connsiteX151" fmla="*/ 4902 w 9802"/>
                <a:gd name="connsiteY151" fmla="*/ 1667 h 10000"/>
                <a:gd name="connsiteX152" fmla="*/ 4862 w 9802"/>
                <a:gd name="connsiteY152" fmla="*/ 1478 h 10000"/>
                <a:gd name="connsiteX153" fmla="*/ 4881 w 9802"/>
                <a:gd name="connsiteY153" fmla="*/ 1389 h 10000"/>
                <a:gd name="connsiteX154" fmla="*/ 4881 w 9802"/>
                <a:gd name="connsiteY154" fmla="*/ 1293 h 10000"/>
                <a:gd name="connsiteX155" fmla="*/ 4881 w 9802"/>
                <a:gd name="connsiteY155" fmla="*/ 1202 h 10000"/>
                <a:gd name="connsiteX156" fmla="*/ 4862 w 9802"/>
                <a:gd name="connsiteY156" fmla="*/ 1109 h 10000"/>
                <a:gd name="connsiteX157" fmla="*/ 4762 w 9802"/>
                <a:gd name="connsiteY157" fmla="*/ 1137 h 10000"/>
                <a:gd name="connsiteX158" fmla="*/ 4762 w 9802"/>
                <a:gd name="connsiteY158" fmla="*/ 1075 h 10000"/>
                <a:gd name="connsiteX159" fmla="*/ 4742 w 9802"/>
                <a:gd name="connsiteY159" fmla="*/ 1010 h 10000"/>
                <a:gd name="connsiteX160" fmla="*/ 4742 w 9802"/>
                <a:gd name="connsiteY160" fmla="*/ 947 h 10000"/>
                <a:gd name="connsiteX161" fmla="*/ 4762 w 9802"/>
                <a:gd name="connsiteY161" fmla="*/ 886 h 10000"/>
                <a:gd name="connsiteX162" fmla="*/ 4703 w 9802"/>
                <a:gd name="connsiteY162" fmla="*/ 804 h 10000"/>
                <a:gd name="connsiteX163" fmla="*/ 4703 w 9802"/>
                <a:gd name="connsiteY163" fmla="*/ 720 h 10000"/>
                <a:gd name="connsiteX164" fmla="*/ 4683 w 9802"/>
                <a:gd name="connsiteY164" fmla="*/ 634 h 10000"/>
                <a:gd name="connsiteX165" fmla="*/ 4683 w 9802"/>
                <a:gd name="connsiteY165" fmla="*/ 558 h 10000"/>
                <a:gd name="connsiteX166" fmla="*/ 4624 w 9802"/>
                <a:gd name="connsiteY166" fmla="*/ 363 h 10000"/>
                <a:gd name="connsiteX167" fmla="*/ 4563 w 9802"/>
                <a:gd name="connsiteY167" fmla="*/ 344 h 10000"/>
                <a:gd name="connsiteX168" fmla="*/ 4445 w 9802"/>
                <a:gd name="connsiteY168" fmla="*/ 332 h 10000"/>
                <a:gd name="connsiteX169" fmla="*/ 4366 w 9802"/>
                <a:gd name="connsiteY169" fmla="*/ 320 h 10000"/>
                <a:gd name="connsiteX170" fmla="*/ 4246 w 9802"/>
                <a:gd name="connsiteY170" fmla="*/ 317 h 10000"/>
                <a:gd name="connsiteX171" fmla="*/ 4167 w 9802"/>
                <a:gd name="connsiteY171" fmla="*/ 320 h 10000"/>
                <a:gd name="connsiteX172" fmla="*/ 4108 w 9802"/>
                <a:gd name="connsiteY172" fmla="*/ 328 h 10000"/>
                <a:gd name="connsiteX173" fmla="*/ 4028 w 9802"/>
                <a:gd name="connsiteY173" fmla="*/ 328 h 10000"/>
                <a:gd name="connsiteX174" fmla="*/ 3968 w 9802"/>
                <a:gd name="connsiteY174" fmla="*/ 320 h 10000"/>
                <a:gd name="connsiteX175" fmla="*/ 3988 w 9802"/>
                <a:gd name="connsiteY175" fmla="*/ 305 h 10000"/>
                <a:gd name="connsiteX176" fmla="*/ 4028 w 9802"/>
                <a:gd name="connsiteY176" fmla="*/ 297 h 10000"/>
                <a:gd name="connsiteX177" fmla="*/ 4088 w 9802"/>
                <a:gd name="connsiteY177" fmla="*/ 286 h 10000"/>
                <a:gd name="connsiteX178" fmla="*/ 4068 w 9802"/>
                <a:gd name="connsiteY178" fmla="*/ 271 h 10000"/>
                <a:gd name="connsiteX179" fmla="*/ 4246 w 9802"/>
                <a:gd name="connsiteY179" fmla="*/ 255 h 10000"/>
                <a:gd name="connsiteX180" fmla="*/ 4425 w 9802"/>
                <a:gd name="connsiteY180" fmla="*/ 228 h 10000"/>
                <a:gd name="connsiteX181" fmla="*/ 4584 w 9802"/>
                <a:gd name="connsiteY181" fmla="*/ 201 h 10000"/>
                <a:gd name="connsiteX182" fmla="*/ 4722 w 9802"/>
                <a:gd name="connsiteY182" fmla="*/ 162 h 10000"/>
                <a:gd name="connsiteX183" fmla="*/ 4762 w 9802"/>
                <a:gd name="connsiteY183" fmla="*/ 120 h 10000"/>
                <a:gd name="connsiteX184" fmla="*/ 4821 w 9802"/>
                <a:gd name="connsiteY184" fmla="*/ 85 h 10000"/>
                <a:gd name="connsiteX185" fmla="*/ 4821 w 9802"/>
                <a:gd name="connsiteY185" fmla="*/ 42 h 10000"/>
                <a:gd name="connsiteX186" fmla="*/ 4842 w 9802"/>
                <a:gd name="connsiteY186" fmla="*/ 0 h 10000"/>
                <a:gd name="connsiteX187" fmla="*/ 4902 w 9802"/>
                <a:gd name="connsiteY187" fmla="*/ 73 h 10000"/>
                <a:gd name="connsiteX188" fmla="*/ 4980 w 9802"/>
                <a:gd name="connsiteY188" fmla="*/ 154 h 10000"/>
                <a:gd name="connsiteX189" fmla="*/ 5001 w 9802"/>
                <a:gd name="connsiteY189" fmla="*/ 232 h 10000"/>
                <a:gd name="connsiteX190" fmla="*/ 4961 w 9802"/>
                <a:gd name="connsiteY190" fmla="*/ 317 h 10000"/>
                <a:gd name="connsiteX0" fmla="*/ 5061 w 9778"/>
                <a:gd name="connsiteY0" fmla="*/ 317 h 10000"/>
                <a:gd name="connsiteX1" fmla="*/ 5162 w 9778"/>
                <a:gd name="connsiteY1" fmla="*/ 546 h 10000"/>
                <a:gd name="connsiteX2" fmla="*/ 5243 w 9778"/>
                <a:gd name="connsiteY2" fmla="*/ 785 h 10000"/>
                <a:gd name="connsiteX3" fmla="*/ 5284 w 9778"/>
                <a:gd name="connsiteY3" fmla="*/ 1017 h 10000"/>
                <a:gd name="connsiteX4" fmla="*/ 5324 w 9778"/>
                <a:gd name="connsiteY4" fmla="*/ 1248 h 10000"/>
                <a:gd name="connsiteX5" fmla="*/ 5465 w 9778"/>
                <a:gd name="connsiteY5" fmla="*/ 1474 h 10000"/>
                <a:gd name="connsiteX6" fmla="*/ 5547 w 9778"/>
                <a:gd name="connsiteY6" fmla="*/ 1706 h 10000"/>
                <a:gd name="connsiteX7" fmla="*/ 5547 w 9778"/>
                <a:gd name="connsiteY7" fmla="*/ 1935 h 10000"/>
                <a:gd name="connsiteX8" fmla="*/ 5527 w 9778"/>
                <a:gd name="connsiteY8" fmla="*/ 2163 h 10000"/>
                <a:gd name="connsiteX9" fmla="*/ 5566 w 9778"/>
                <a:gd name="connsiteY9" fmla="*/ 2287 h 10000"/>
                <a:gd name="connsiteX10" fmla="*/ 5628 w 9778"/>
                <a:gd name="connsiteY10" fmla="*/ 2422 h 10000"/>
                <a:gd name="connsiteX11" fmla="*/ 5628 w 9778"/>
                <a:gd name="connsiteY11" fmla="*/ 2554 h 10000"/>
                <a:gd name="connsiteX12" fmla="*/ 5607 w 9778"/>
                <a:gd name="connsiteY12" fmla="*/ 2685 h 10000"/>
                <a:gd name="connsiteX13" fmla="*/ 5628 w 9778"/>
                <a:gd name="connsiteY13" fmla="*/ 2700 h 10000"/>
                <a:gd name="connsiteX14" fmla="*/ 5607 w 9778"/>
                <a:gd name="connsiteY14" fmla="*/ 2723 h 10000"/>
                <a:gd name="connsiteX15" fmla="*/ 5547 w 9778"/>
                <a:gd name="connsiteY15" fmla="*/ 2739 h 10000"/>
                <a:gd name="connsiteX16" fmla="*/ 5527 w 9778"/>
                <a:gd name="connsiteY16" fmla="*/ 2758 h 10000"/>
                <a:gd name="connsiteX17" fmla="*/ 5527 w 9778"/>
                <a:gd name="connsiteY17" fmla="*/ 2817 h 10000"/>
                <a:gd name="connsiteX18" fmla="*/ 5527 w 9778"/>
                <a:gd name="connsiteY18" fmla="*/ 2874 h 10000"/>
                <a:gd name="connsiteX19" fmla="*/ 5487 w 9778"/>
                <a:gd name="connsiteY19" fmla="*/ 2936 h 10000"/>
                <a:gd name="connsiteX20" fmla="*/ 5445 w 9778"/>
                <a:gd name="connsiteY20" fmla="*/ 2987 h 10000"/>
                <a:gd name="connsiteX21" fmla="*/ 5445 w 9778"/>
                <a:gd name="connsiteY21" fmla="*/ 3161 h 10000"/>
                <a:gd name="connsiteX22" fmla="*/ 5487 w 9778"/>
                <a:gd name="connsiteY22" fmla="*/ 3342 h 10000"/>
                <a:gd name="connsiteX23" fmla="*/ 5566 w 9778"/>
                <a:gd name="connsiteY23" fmla="*/ 3524 h 10000"/>
                <a:gd name="connsiteX24" fmla="*/ 5588 w 9778"/>
                <a:gd name="connsiteY24" fmla="*/ 3697 h 10000"/>
                <a:gd name="connsiteX25" fmla="*/ 5769 w 9778"/>
                <a:gd name="connsiteY25" fmla="*/ 3845 h 10000"/>
                <a:gd name="connsiteX26" fmla="*/ 5791 w 9778"/>
                <a:gd name="connsiteY26" fmla="*/ 4000 h 10000"/>
                <a:gd name="connsiteX27" fmla="*/ 5769 w 9778"/>
                <a:gd name="connsiteY27" fmla="*/ 4150 h 10000"/>
                <a:gd name="connsiteX28" fmla="*/ 5750 w 9778"/>
                <a:gd name="connsiteY28" fmla="*/ 4305 h 10000"/>
                <a:gd name="connsiteX29" fmla="*/ 5607 w 9778"/>
                <a:gd name="connsiteY29" fmla="*/ 4533 h 10000"/>
                <a:gd name="connsiteX30" fmla="*/ 5628 w 9778"/>
                <a:gd name="connsiteY30" fmla="*/ 4762 h 10000"/>
                <a:gd name="connsiteX31" fmla="*/ 5689 w 9778"/>
                <a:gd name="connsiteY31" fmla="*/ 4990 h 10000"/>
                <a:gd name="connsiteX32" fmla="*/ 5628 w 9778"/>
                <a:gd name="connsiteY32" fmla="*/ 5219 h 10000"/>
                <a:gd name="connsiteX33" fmla="*/ 5708 w 9778"/>
                <a:gd name="connsiteY33" fmla="*/ 5471 h 10000"/>
                <a:gd name="connsiteX34" fmla="*/ 5769 w 9778"/>
                <a:gd name="connsiteY34" fmla="*/ 5715 h 10000"/>
                <a:gd name="connsiteX35" fmla="*/ 5829 w 9778"/>
                <a:gd name="connsiteY35" fmla="*/ 5965 h 10000"/>
                <a:gd name="connsiteX36" fmla="*/ 5829 w 9778"/>
                <a:gd name="connsiteY36" fmla="*/ 6220 h 10000"/>
                <a:gd name="connsiteX37" fmla="*/ 5911 w 9778"/>
                <a:gd name="connsiteY37" fmla="*/ 6546 h 10000"/>
                <a:gd name="connsiteX38" fmla="*/ 5911 w 9778"/>
                <a:gd name="connsiteY38" fmla="*/ 6870 h 10000"/>
                <a:gd name="connsiteX39" fmla="*/ 5930 w 9778"/>
                <a:gd name="connsiteY39" fmla="*/ 7188 h 10000"/>
                <a:gd name="connsiteX40" fmla="*/ 6174 w 9778"/>
                <a:gd name="connsiteY40" fmla="*/ 7502 h 10000"/>
                <a:gd name="connsiteX41" fmla="*/ 6215 w 9778"/>
                <a:gd name="connsiteY41" fmla="*/ 7656 h 10000"/>
                <a:gd name="connsiteX42" fmla="*/ 6296 w 9778"/>
                <a:gd name="connsiteY42" fmla="*/ 7807 h 10000"/>
                <a:gd name="connsiteX43" fmla="*/ 6336 w 9778"/>
                <a:gd name="connsiteY43" fmla="*/ 7965 h 10000"/>
                <a:gd name="connsiteX44" fmla="*/ 6255 w 9778"/>
                <a:gd name="connsiteY44" fmla="*/ 8117 h 10000"/>
                <a:gd name="connsiteX45" fmla="*/ 6154 w 9778"/>
                <a:gd name="connsiteY45" fmla="*/ 8317 h 10000"/>
                <a:gd name="connsiteX46" fmla="*/ 6174 w 9778"/>
                <a:gd name="connsiteY46" fmla="*/ 8523 h 10000"/>
                <a:gd name="connsiteX47" fmla="*/ 6296 w 9778"/>
                <a:gd name="connsiteY47" fmla="*/ 8736 h 10000"/>
                <a:gd name="connsiteX48" fmla="*/ 6397 w 9778"/>
                <a:gd name="connsiteY48" fmla="*/ 8941 h 10000"/>
                <a:gd name="connsiteX49" fmla="*/ 6417 w 9778"/>
                <a:gd name="connsiteY49" fmla="*/ 9095 h 10000"/>
                <a:gd name="connsiteX50" fmla="*/ 6417 w 9778"/>
                <a:gd name="connsiteY50" fmla="*/ 9254 h 10000"/>
                <a:gd name="connsiteX51" fmla="*/ 6478 w 9778"/>
                <a:gd name="connsiteY51" fmla="*/ 9408 h 10000"/>
                <a:gd name="connsiteX52" fmla="*/ 6720 w 9778"/>
                <a:gd name="connsiteY52" fmla="*/ 9540 h 10000"/>
                <a:gd name="connsiteX53" fmla="*/ 6983 w 9778"/>
                <a:gd name="connsiteY53" fmla="*/ 9540 h 10000"/>
                <a:gd name="connsiteX54" fmla="*/ 7267 w 9778"/>
                <a:gd name="connsiteY54" fmla="*/ 9551 h 10000"/>
                <a:gd name="connsiteX55" fmla="*/ 7490 w 9778"/>
                <a:gd name="connsiteY55" fmla="*/ 9563 h 10000"/>
                <a:gd name="connsiteX56" fmla="*/ 7752 w 9778"/>
                <a:gd name="connsiteY56" fmla="*/ 9578 h 10000"/>
                <a:gd name="connsiteX57" fmla="*/ 7996 w 9778"/>
                <a:gd name="connsiteY57" fmla="*/ 9597 h 10000"/>
                <a:gd name="connsiteX58" fmla="*/ 8199 w 9778"/>
                <a:gd name="connsiteY58" fmla="*/ 9625 h 10000"/>
                <a:gd name="connsiteX59" fmla="*/ 8441 w 9778"/>
                <a:gd name="connsiteY59" fmla="*/ 9657 h 10000"/>
                <a:gd name="connsiteX60" fmla="*/ 8643 w 9778"/>
                <a:gd name="connsiteY60" fmla="*/ 9688 h 10000"/>
                <a:gd name="connsiteX61" fmla="*/ 8866 w 9778"/>
                <a:gd name="connsiteY61" fmla="*/ 9699 h 10000"/>
                <a:gd name="connsiteX62" fmla="*/ 9090 w 9778"/>
                <a:gd name="connsiteY62" fmla="*/ 9711 h 10000"/>
                <a:gd name="connsiteX63" fmla="*/ 9312 w 9778"/>
                <a:gd name="connsiteY63" fmla="*/ 9714 h 10000"/>
                <a:gd name="connsiteX64" fmla="*/ 9555 w 9778"/>
                <a:gd name="connsiteY64" fmla="*/ 9722 h 10000"/>
                <a:gd name="connsiteX65" fmla="*/ 9778 w 9778"/>
                <a:gd name="connsiteY65" fmla="*/ 9726 h 10000"/>
                <a:gd name="connsiteX66" fmla="*/ 2976 w 9778"/>
                <a:gd name="connsiteY66" fmla="*/ 10000 h 10000"/>
                <a:gd name="connsiteX67" fmla="*/ 2552 w 9778"/>
                <a:gd name="connsiteY67" fmla="*/ 9958 h 10000"/>
                <a:gd name="connsiteX68" fmla="*/ 2166 w 9778"/>
                <a:gd name="connsiteY68" fmla="*/ 9915 h 10000"/>
                <a:gd name="connsiteX69" fmla="*/ 1720 w 9778"/>
                <a:gd name="connsiteY69" fmla="*/ 9880 h 10000"/>
                <a:gd name="connsiteX70" fmla="*/ 850 w 9778"/>
                <a:gd name="connsiteY70" fmla="*/ 9815 h 10000"/>
                <a:gd name="connsiteX71" fmla="*/ 446 w 9778"/>
                <a:gd name="connsiteY71" fmla="*/ 9785 h 10000"/>
                <a:gd name="connsiteX72" fmla="*/ 0 w 9778"/>
                <a:gd name="connsiteY72" fmla="*/ 9757 h 10000"/>
                <a:gd name="connsiteX73" fmla="*/ 263 w 9778"/>
                <a:gd name="connsiteY73" fmla="*/ 9741 h 10000"/>
                <a:gd name="connsiteX74" fmla="*/ 546 w 9778"/>
                <a:gd name="connsiteY74" fmla="*/ 9722 h 10000"/>
                <a:gd name="connsiteX75" fmla="*/ 809 w 9778"/>
                <a:gd name="connsiteY75" fmla="*/ 9695 h 10000"/>
                <a:gd name="connsiteX76" fmla="*/ 1094 w 9778"/>
                <a:gd name="connsiteY76" fmla="*/ 9672 h 10000"/>
                <a:gd name="connsiteX77" fmla="*/ 1336 w 9778"/>
                <a:gd name="connsiteY77" fmla="*/ 9653 h 10000"/>
                <a:gd name="connsiteX78" fmla="*/ 1619 w 9778"/>
                <a:gd name="connsiteY78" fmla="*/ 9637 h 10000"/>
                <a:gd name="connsiteX79" fmla="*/ 1923 w 9778"/>
                <a:gd name="connsiteY79" fmla="*/ 9625 h 10000"/>
                <a:gd name="connsiteX80" fmla="*/ 2227 w 9778"/>
                <a:gd name="connsiteY80" fmla="*/ 9625 h 10000"/>
                <a:gd name="connsiteX81" fmla="*/ 2450 w 9778"/>
                <a:gd name="connsiteY81" fmla="*/ 9625 h 10000"/>
                <a:gd name="connsiteX82" fmla="*/ 2672 w 9778"/>
                <a:gd name="connsiteY82" fmla="*/ 9625 h 10000"/>
                <a:gd name="connsiteX83" fmla="*/ 2875 w 9778"/>
                <a:gd name="connsiteY83" fmla="*/ 9620 h 10000"/>
                <a:gd name="connsiteX84" fmla="*/ 3097 w 9778"/>
                <a:gd name="connsiteY84" fmla="*/ 9613 h 10000"/>
                <a:gd name="connsiteX85" fmla="*/ 3299 w 9778"/>
                <a:gd name="connsiteY85" fmla="*/ 9609 h 10000"/>
                <a:gd name="connsiteX86" fmla="*/ 3482 w 9778"/>
                <a:gd name="connsiteY86" fmla="*/ 9597 h 10000"/>
                <a:gd name="connsiteX87" fmla="*/ 3684 w 9778"/>
                <a:gd name="connsiteY87" fmla="*/ 9582 h 10000"/>
                <a:gd name="connsiteX88" fmla="*/ 3867 w 9778"/>
                <a:gd name="connsiteY88" fmla="*/ 9563 h 10000"/>
                <a:gd name="connsiteX89" fmla="*/ 3887 w 9778"/>
                <a:gd name="connsiteY89" fmla="*/ 9393 h 10000"/>
                <a:gd name="connsiteX90" fmla="*/ 3947 w 9778"/>
                <a:gd name="connsiteY90" fmla="*/ 9223 h 10000"/>
                <a:gd name="connsiteX91" fmla="*/ 4029 w 9778"/>
                <a:gd name="connsiteY91" fmla="*/ 9053 h 10000"/>
                <a:gd name="connsiteX92" fmla="*/ 4089 w 9778"/>
                <a:gd name="connsiteY92" fmla="*/ 8883 h 10000"/>
                <a:gd name="connsiteX93" fmla="*/ 4069 w 9778"/>
                <a:gd name="connsiteY93" fmla="*/ 8635 h 10000"/>
                <a:gd name="connsiteX94" fmla="*/ 4069 w 9778"/>
                <a:gd name="connsiteY94" fmla="*/ 8386 h 10000"/>
                <a:gd name="connsiteX95" fmla="*/ 4069 w 9778"/>
                <a:gd name="connsiteY95" fmla="*/ 8136 h 10000"/>
                <a:gd name="connsiteX96" fmla="*/ 4089 w 9778"/>
                <a:gd name="connsiteY96" fmla="*/ 7887 h 10000"/>
                <a:gd name="connsiteX97" fmla="*/ 4089 w 9778"/>
                <a:gd name="connsiteY97" fmla="*/ 7691 h 10000"/>
                <a:gd name="connsiteX98" fmla="*/ 4048 w 9778"/>
                <a:gd name="connsiteY98" fmla="*/ 7489 h 10000"/>
                <a:gd name="connsiteX99" fmla="*/ 4029 w 9778"/>
                <a:gd name="connsiteY99" fmla="*/ 7300 h 10000"/>
                <a:gd name="connsiteX100" fmla="*/ 4089 w 9778"/>
                <a:gd name="connsiteY100" fmla="*/ 7110 h 10000"/>
                <a:gd name="connsiteX101" fmla="*/ 4311 w 9778"/>
                <a:gd name="connsiteY101" fmla="*/ 6909 h 10000"/>
                <a:gd name="connsiteX102" fmla="*/ 4352 w 9778"/>
                <a:gd name="connsiteY102" fmla="*/ 6696 h 10000"/>
                <a:gd name="connsiteX103" fmla="*/ 4332 w 9778"/>
                <a:gd name="connsiteY103" fmla="*/ 6480 h 10000"/>
                <a:gd name="connsiteX104" fmla="*/ 4332 w 9778"/>
                <a:gd name="connsiteY104" fmla="*/ 6263 h 10000"/>
                <a:gd name="connsiteX105" fmla="*/ 4352 w 9778"/>
                <a:gd name="connsiteY105" fmla="*/ 6186 h 10000"/>
                <a:gd name="connsiteX106" fmla="*/ 4373 w 9778"/>
                <a:gd name="connsiteY106" fmla="*/ 6112 h 10000"/>
                <a:gd name="connsiteX107" fmla="*/ 4373 w 9778"/>
                <a:gd name="connsiteY107" fmla="*/ 6039 h 10000"/>
                <a:gd name="connsiteX108" fmla="*/ 4311 w 9778"/>
                <a:gd name="connsiteY108" fmla="*/ 5969 h 10000"/>
                <a:gd name="connsiteX109" fmla="*/ 4292 w 9778"/>
                <a:gd name="connsiteY109" fmla="*/ 5795 h 10000"/>
                <a:gd name="connsiteX110" fmla="*/ 4332 w 9778"/>
                <a:gd name="connsiteY110" fmla="*/ 5784 h 10000"/>
                <a:gd name="connsiteX111" fmla="*/ 4332 w 9778"/>
                <a:gd name="connsiteY111" fmla="*/ 5606 h 10000"/>
                <a:gd name="connsiteX112" fmla="*/ 4373 w 9778"/>
                <a:gd name="connsiteY112" fmla="*/ 5424 h 10000"/>
                <a:gd name="connsiteX113" fmla="*/ 4392 w 9778"/>
                <a:gd name="connsiteY113" fmla="*/ 5246 h 10000"/>
                <a:gd name="connsiteX114" fmla="*/ 4352 w 9778"/>
                <a:gd name="connsiteY114" fmla="*/ 5053 h 10000"/>
                <a:gd name="connsiteX115" fmla="*/ 4454 w 9778"/>
                <a:gd name="connsiteY115" fmla="*/ 5025 h 10000"/>
                <a:gd name="connsiteX116" fmla="*/ 4392 w 9778"/>
                <a:gd name="connsiteY116" fmla="*/ 4662 h 10000"/>
                <a:gd name="connsiteX117" fmla="*/ 4475 w 9778"/>
                <a:gd name="connsiteY117" fmla="*/ 4576 h 10000"/>
                <a:gd name="connsiteX118" fmla="*/ 4494 w 9778"/>
                <a:gd name="connsiteY118" fmla="*/ 4491 h 10000"/>
                <a:gd name="connsiteX119" fmla="*/ 4514 w 9778"/>
                <a:gd name="connsiteY119" fmla="*/ 4402 h 10000"/>
                <a:gd name="connsiteX120" fmla="*/ 4554 w 9778"/>
                <a:gd name="connsiteY120" fmla="*/ 4313 h 10000"/>
                <a:gd name="connsiteX121" fmla="*/ 4615 w 9778"/>
                <a:gd name="connsiteY121" fmla="*/ 4259 h 10000"/>
                <a:gd name="connsiteX122" fmla="*/ 4595 w 9778"/>
                <a:gd name="connsiteY122" fmla="*/ 4213 h 10000"/>
                <a:gd name="connsiteX123" fmla="*/ 4554 w 9778"/>
                <a:gd name="connsiteY123" fmla="*/ 4158 h 10000"/>
                <a:gd name="connsiteX124" fmla="*/ 4595 w 9778"/>
                <a:gd name="connsiteY124" fmla="*/ 4112 h 10000"/>
                <a:gd name="connsiteX125" fmla="*/ 4677 w 9778"/>
                <a:gd name="connsiteY125" fmla="*/ 4028 h 10000"/>
                <a:gd name="connsiteX126" fmla="*/ 4677 w 9778"/>
                <a:gd name="connsiteY126" fmla="*/ 3946 h 10000"/>
                <a:gd name="connsiteX127" fmla="*/ 4655 w 9778"/>
                <a:gd name="connsiteY127" fmla="*/ 3861 h 10000"/>
                <a:gd name="connsiteX128" fmla="*/ 4636 w 9778"/>
                <a:gd name="connsiteY128" fmla="*/ 3775 h 10000"/>
                <a:gd name="connsiteX129" fmla="*/ 4535 w 9778"/>
                <a:gd name="connsiteY129" fmla="*/ 3771 h 10000"/>
                <a:gd name="connsiteX130" fmla="*/ 4554 w 9778"/>
                <a:gd name="connsiteY130" fmla="*/ 3705 h 10000"/>
                <a:gd name="connsiteX131" fmla="*/ 4636 w 9778"/>
                <a:gd name="connsiteY131" fmla="*/ 3640 h 10000"/>
                <a:gd name="connsiteX132" fmla="*/ 4655 w 9778"/>
                <a:gd name="connsiteY132" fmla="*/ 3575 h 10000"/>
                <a:gd name="connsiteX133" fmla="*/ 4636 w 9778"/>
                <a:gd name="connsiteY133" fmla="*/ 3505 h 10000"/>
                <a:gd name="connsiteX134" fmla="*/ 4595 w 9778"/>
                <a:gd name="connsiteY134" fmla="*/ 3505 h 10000"/>
                <a:gd name="connsiteX135" fmla="*/ 4615 w 9778"/>
                <a:gd name="connsiteY135" fmla="*/ 3439 h 10000"/>
                <a:gd name="connsiteX136" fmla="*/ 4595 w 9778"/>
                <a:gd name="connsiteY136" fmla="*/ 3362 h 10000"/>
                <a:gd name="connsiteX137" fmla="*/ 4595 w 9778"/>
                <a:gd name="connsiteY137" fmla="*/ 3296 h 10000"/>
                <a:gd name="connsiteX138" fmla="*/ 4655 w 9778"/>
                <a:gd name="connsiteY138" fmla="*/ 3226 h 10000"/>
                <a:gd name="connsiteX139" fmla="*/ 4655 w 9778"/>
                <a:gd name="connsiteY139" fmla="*/ 3087 h 10000"/>
                <a:gd name="connsiteX140" fmla="*/ 4655 w 9778"/>
                <a:gd name="connsiteY140" fmla="*/ 2952 h 10000"/>
                <a:gd name="connsiteX141" fmla="*/ 4717 w 9778"/>
                <a:gd name="connsiteY141" fmla="*/ 2817 h 10000"/>
                <a:gd name="connsiteX142" fmla="*/ 4858 w 9778"/>
                <a:gd name="connsiteY142" fmla="*/ 2693 h 10000"/>
                <a:gd name="connsiteX143" fmla="*/ 4798 w 9778"/>
                <a:gd name="connsiteY143" fmla="*/ 2674 h 10000"/>
                <a:gd name="connsiteX144" fmla="*/ 4798 w 9778"/>
                <a:gd name="connsiteY144" fmla="*/ 2557 h 10000"/>
                <a:gd name="connsiteX145" fmla="*/ 4778 w 9778"/>
                <a:gd name="connsiteY145" fmla="*/ 2441 h 10000"/>
                <a:gd name="connsiteX146" fmla="*/ 4757 w 9778"/>
                <a:gd name="connsiteY146" fmla="*/ 2325 h 10000"/>
                <a:gd name="connsiteX147" fmla="*/ 4798 w 9778"/>
                <a:gd name="connsiteY147" fmla="*/ 2222 h 10000"/>
                <a:gd name="connsiteX148" fmla="*/ 4838 w 9778"/>
                <a:gd name="connsiteY148" fmla="*/ 2034 h 10000"/>
                <a:gd name="connsiteX149" fmla="*/ 4940 w 9778"/>
                <a:gd name="connsiteY149" fmla="*/ 1853 h 10000"/>
                <a:gd name="connsiteX150" fmla="*/ 5001 w 9778"/>
                <a:gd name="connsiteY150" fmla="*/ 1667 h 10000"/>
                <a:gd name="connsiteX151" fmla="*/ 4960 w 9778"/>
                <a:gd name="connsiteY151" fmla="*/ 1478 h 10000"/>
                <a:gd name="connsiteX152" fmla="*/ 4980 w 9778"/>
                <a:gd name="connsiteY152" fmla="*/ 1389 h 10000"/>
                <a:gd name="connsiteX153" fmla="*/ 4980 w 9778"/>
                <a:gd name="connsiteY153" fmla="*/ 1293 h 10000"/>
                <a:gd name="connsiteX154" fmla="*/ 4980 w 9778"/>
                <a:gd name="connsiteY154" fmla="*/ 1202 h 10000"/>
                <a:gd name="connsiteX155" fmla="*/ 4960 w 9778"/>
                <a:gd name="connsiteY155" fmla="*/ 1109 h 10000"/>
                <a:gd name="connsiteX156" fmla="*/ 4858 w 9778"/>
                <a:gd name="connsiteY156" fmla="*/ 1137 h 10000"/>
                <a:gd name="connsiteX157" fmla="*/ 4858 w 9778"/>
                <a:gd name="connsiteY157" fmla="*/ 1075 h 10000"/>
                <a:gd name="connsiteX158" fmla="*/ 4838 w 9778"/>
                <a:gd name="connsiteY158" fmla="*/ 1010 h 10000"/>
                <a:gd name="connsiteX159" fmla="*/ 4838 w 9778"/>
                <a:gd name="connsiteY159" fmla="*/ 947 h 10000"/>
                <a:gd name="connsiteX160" fmla="*/ 4858 w 9778"/>
                <a:gd name="connsiteY160" fmla="*/ 886 h 10000"/>
                <a:gd name="connsiteX161" fmla="*/ 4798 w 9778"/>
                <a:gd name="connsiteY161" fmla="*/ 804 h 10000"/>
                <a:gd name="connsiteX162" fmla="*/ 4798 w 9778"/>
                <a:gd name="connsiteY162" fmla="*/ 720 h 10000"/>
                <a:gd name="connsiteX163" fmla="*/ 4778 w 9778"/>
                <a:gd name="connsiteY163" fmla="*/ 634 h 10000"/>
                <a:gd name="connsiteX164" fmla="*/ 4778 w 9778"/>
                <a:gd name="connsiteY164" fmla="*/ 558 h 10000"/>
                <a:gd name="connsiteX165" fmla="*/ 4717 w 9778"/>
                <a:gd name="connsiteY165" fmla="*/ 363 h 10000"/>
                <a:gd name="connsiteX166" fmla="*/ 4655 w 9778"/>
                <a:gd name="connsiteY166" fmla="*/ 344 h 10000"/>
                <a:gd name="connsiteX167" fmla="*/ 4535 w 9778"/>
                <a:gd name="connsiteY167" fmla="*/ 332 h 10000"/>
                <a:gd name="connsiteX168" fmla="*/ 4454 w 9778"/>
                <a:gd name="connsiteY168" fmla="*/ 320 h 10000"/>
                <a:gd name="connsiteX169" fmla="*/ 4332 w 9778"/>
                <a:gd name="connsiteY169" fmla="*/ 317 h 10000"/>
                <a:gd name="connsiteX170" fmla="*/ 4251 w 9778"/>
                <a:gd name="connsiteY170" fmla="*/ 320 h 10000"/>
                <a:gd name="connsiteX171" fmla="*/ 4191 w 9778"/>
                <a:gd name="connsiteY171" fmla="*/ 328 h 10000"/>
                <a:gd name="connsiteX172" fmla="*/ 4109 w 9778"/>
                <a:gd name="connsiteY172" fmla="*/ 328 h 10000"/>
                <a:gd name="connsiteX173" fmla="*/ 4048 w 9778"/>
                <a:gd name="connsiteY173" fmla="*/ 320 h 10000"/>
                <a:gd name="connsiteX174" fmla="*/ 4069 w 9778"/>
                <a:gd name="connsiteY174" fmla="*/ 305 h 10000"/>
                <a:gd name="connsiteX175" fmla="*/ 4109 w 9778"/>
                <a:gd name="connsiteY175" fmla="*/ 297 h 10000"/>
                <a:gd name="connsiteX176" fmla="*/ 4171 w 9778"/>
                <a:gd name="connsiteY176" fmla="*/ 286 h 10000"/>
                <a:gd name="connsiteX177" fmla="*/ 4150 w 9778"/>
                <a:gd name="connsiteY177" fmla="*/ 271 h 10000"/>
                <a:gd name="connsiteX178" fmla="*/ 4332 w 9778"/>
                <a:gd name="connsiteY178" fmla="*/ 255 h 10000"/>
                <a:gd name="connsiteX179" fmla="*/ 4514 w 9778"/>
                <a:gd name="connsiteY179" fmla="*/ 228 h 10000"/>
                <a:gd name="connsiteX180" fmla="*/ 4677 w 9778"/>
                <a:gd name="connsiteY180" fmla="*/ 201 h 10000"/>
                <a:gd name="connsiteX181" fmla="*/ 4817 w 9778"/>
                <a:gd name="connsiteY181" fmla="*/ 162 h 10000"/>
                <a:gd name="connsiteX182" fmla="*/ 4858 w 9778"/>
                <a:gd name="connsiteY182" fmla="*/ 120 h 10000"/>
                <a:gd name="connsiteX183" fmla="*/ 4918 w 9778"/>
                <a:gd name="connsiteY183" fmla="*/ 85 h 10000"/>
                <a:gd name="connsiteX184" fmla="*/ 4918 w 9778"/>
                <a:gd name="connsiteY184" fmla="*/ 42 h 10000"/>
                <a:gd name="connsiteX185" fmla="*/ 4940 w 9778"/>
                <a:gd name="connsiteY185" fmla="*/ 0 h 10000"/>
                <a:gd name="connsiteX186" fmla="*/ 5001 w 9778"/>
                <a:gd name="connsiteY186" fmla="*/ 73 h 10000"/>
                <a:gd name="connsiteX187" fmla="*/ 5081 w 9778"/>
                <a:gd name="connsiteY187" fmla="*/ 154 h 10000"/>
                <a:gd name="connsiteX188" fmla="*/ 5102 w 9778"/>
                <a:gd name="connsiteY188" fmla="*/ 232 h 10000"/>
                <a:gd name="connsiteX189" fmla="*/ 5061 w 9778"/>
                <a:gd name="connsiteY189" fmla="*/ 317 h 10000"/>
                <a:gd name="connsiteX0" fmla="*/ 5176 w 9772"/>
                <a:gd name="connsiteY0" fmla="*/ 317 h 10000"/>
                <a:gd name="connsiteX1" fmla="*/ 5279 w 9772"/>
                <a:gd name="connsiteY1" fmla="*/ 546 h 10000"/>
                <a:gd name="connsiteX2" fmla="*/ 5362 w 9772"/>
                <a:gd name="connsiteY2" fmla="*/ 785 h 10000"/>
                <a:gd name="connsiteX3" fmla="*/ 5404 w 9772"/>
                <a:gd name="connsiteY3" fmla="*/ 1017 h 10000"/>
                <a:gd name="connsiteX4" fmla="*/ 5445 w 9772"/>
                <a:gd name="connsiteY4" fmla="*/ 1248 h 10000"/>
                <a:gd name="connsiteX5" fmla="*/ 5589 w 9772"/>
                <a:gd name="connsiteY5" fmla="*/ 1474 h 10000"/>
                <a:gd name="connsiteX6" fmla="*/ 5673 w 9772"/>
                <a:gd name="connsiteY6" fmla="*/ 1706 h 10000"/>
                <a:gd name="connsiteX7" fmla="*/ 5673 w 9772"/>
                <a:gd name="connsiteY7" fmla="*/ 1935 h 10000"/>
                <a:gd name="connsiteX8" fmla="*/ 5652 w 9772"/>
                <a:gd name="connsiteY8" fmla="*/ 2163 h 10000"/>
                <a:gd name="connsiteX9" fmla="*/ 5692 w 9772"/>
                <a:gd name="connsiteY9" fmla="*/ 2287 h 10000"/>
                <a:gd name="connsiteX10" fmla="*/ 5756 w 9772"/>
                <a:gd name="connsiteY10" fmla="*/ 2422 h 10000"/>
                <a:gd name="connsiteX11" fmla="*/ 5756 w 9772"/>
                <a:gd name="connsiteY11" fmla="*/ 2554 h 10000"/>
                <a:gd name="connsiteX12" fmla="*/ 5734 w 9772"/>
                <a:gd name="connsiteY12" fmla="*/ 2685 h 10000"/>
                <a:gd name="connsiteX13" fmla="*/ 5756 w 9772"/>
                <a:gd name="connsiteY13" fmla="*/ 2700 h 10000"/>
                <a:gd name="connsiteX14" fmla="*/ 5734 w 9772"/>
                <a:gd name="connsiteY14" fmla="*/ 2723 h 10000"/>
                <a:gd name="connsiteX15" fmla="*/ 5673 w 9772"/>
                <a:gd name="connsiteY15" fmla="*/ 2739 h 10000"/>
                <a:gd name="connsiteX16" fmla="*/ 5652 w 9772"/>
                <a:gd name="connsiteY16" fmla="*/ 2758 h 10000"/>
                <a:gd name="connsiteX17" fmla="*/ 5652 w 9772"/>
                <a:gd name="connsiteY17" fmla="*/ 2817 h 10000"/>
                <a:gd name="connsiteX18" fmla="*/ 5652 w 9772"/>
                <a:gd name="connsiteY18" fmla="*/ 2874 h 10000"/>
                <a:gd name="connsiteX19" fmla="*/ 5612 w 9772"/>
                <a:gd name="connsiteY19" fmla="*/ 2936 h 10000"/>
                <a:gd name="connsiteX20" fmla="*/ 5569 w 9772"/>
                <a:gd name="connsiteY20" fmla="*/ 2987 h 10000"/>
                <a:gd name="connsiteX21" fmla="*/ 5569 w 9772"/>
                <a:gd name="connsiteY21" fmla="*/ 3161 h 10000"/>
                <a:gd name="connsiteX22" fmla="*/ 5612 w 9772"/>
                <a:gd name="connsiteY22" fmla="*/ 3342 h 10000"/>
                <a:gd name="connsiteX23" fmla="*/ 5692 w 9772"/>
                <a:gd name="connsiteY23" fmla="*/ 3524 h 10000"/>
                <a:gd name="connsiteX24" fmla="*/ 5715 w 9772"/>
                <a:gd name="connsiteY24" fmla="*/ 3697 h 10000"/>
                <a:gd name="connsiteX25" fmla="*/ 5900 w 9772"/>
                <a:gd name="connsiteY25" fmla="*/ 3845 h 10000"/>
                <a:gd name="connsiteX26" fmla="*/ 5922 w 9772"/>
                <a:gd name="connsiteY26" fmla="*/ 4000 h 10000"/>
                <a:gd name="connsiteX27" fmla="*/ 5900 w 9772"/>
                <a:gd name="connsiteY27" fmla="*/ 4150 h 10000"/>
                <a:gd name="connsiteX28" fmla="*/ 5881 w 9772"/>
                <a:gd name="connsiteY28" fmla="*/ 4305 h 10000"/>
                <a:gd name="connsiteX29" fmla="*/ 5734 w 9772"/>
                <a:gd name="connsiteY29" fmla="*/ 4533 h 10000"/>
                <a:gd name="connsiteX30" fmla="*/ 5756 w 9772"/>
                <a:gd name="connsiteY30" fmla="*/ 4762 h 10000"/>
                <a:gd name="connsiteX31" fmla="*/ 5818 w 9772"/>
                <a:gd name="connsiteY31" fmla="*/ 4990 h 10000"/>
                <a:gd name="connsiteX32" fmla="*/ 5756 w 9772"/>
                <a:gd name="connsiteY32" fmla="*/ 5219 h 10000"/>
                <a:gd name="connsiteX33" fmla="*/ 5838 w 9772"/>
                <a:gd name="connsiteY33" fmla="*/ 5471 h 10000"/>
                <a:gd name="connsiteX34" fmla="*/ 5900 w 9772"/>
                <a:gd name="connsiteY34" fmla="*/ 5715 h 10000"/>
                <a:gd name="connsiteX35" fmla="*/ 5961 w 9772"/>
                <a:gd name="connsiteY35" fmla="*/ 5965 h 10000"/>
                <a:gd name="connsiteX36" fmla="*/ 5961 w 9772"/>
                <a:gd name="connsiteY36" fmla="*/ 6220 h 10000"/>
                <a:gd name="connsiteX37" fmla="*/ 6045 w 9772"/>
                <a:gd name="connsiteY37" fmla="*/ 6546 h 10000"/>
                <a:gd name="connsiteX38" fmla="*/ 6045 w 9772"/>
                <a:gd name="connsiteY38" fmla="*/ 6870 h 10000"/>
                <a:gd name="connsiteX39" fmla="*/ 6065 w 9772"/>
                <a:gd name="connsiteY39" fmla="*/ 7188 h 10000"/>
                <a:gd name="connsiteX40" fmla="*/ 6314 w 9772"/>
                <a:gd name="connsiteY40" fmla="*/ 7502 h 10000"/>
                <a:gd name="connsiteX41" fmla="*/ 6356 w 9772"/>
                <a:gd name="connsiteY41" fmla="*/ 7656 h 10000"/>
                <a:gd name="connsiteX42" fmla="*/ 6439 w 9772"/>
                <a:gd name="connsiteY42" fmla="*/ 7807 h 10000"/>
                <a:gd name="connsiteX43" fmla="*/ 6480 w 9772"/>
                <a:gd name="connsiteY43" fmla="*/ 7965 h 10000"/>
                <a:gd name="connsiteX44" fmla="*/ 6397 w 9772"/>
                <a:gd name="connsiteY44" fmla="*/ 8117 h 10000"/>
                <a:gd name="connsiteX45" fmla="*/ 6294 w 9772"/>
                <a:gd name="connsiteY45" fmla="*/ 8317 h 10000"/>
                <a:gd name="connsiteX46" fmla="*/ 6314 w 9772"/>
                <a:gd name="connsiteY46" fmla="*/ 8523 h 10000"/>
                <a:gd name="connsiteX47" fmla="*/ 6439 w 9772"/>
                <a:gd name="connsiteY47" fmla="*/ 8736 h 10000"/>
                <a:gd name="connsiteX48" fmla="*/ 6542 w 9772"/>
                <a:gd name="connsiteY48" fmla="*/ 8941 h 10000"/>
                <a:gd name="connsiteX49" fmla="*/ 6563 w 9772"/>
                <a:gd name="connsiteY49" fmla="*/ 9095 h 10000"/>
                <a:gd name="connsiteX50" fmla="*/ 6563 w 9772"/>
                <a:gd name="connsiteY50" fmla="*/ 9254 h 10000"/>
                <a:gd name="connsiteX51" fmla="*/ 6625 w 9772"/>
                <a:gd name="connsiteY51" fmla="*/ 9408 h 10000"/>
                <a:gd name="connsiteX52" fmla="*/ 6873 w 9772"/>
                <a:gd name="connsiteY52" fmla="*/ 9540 h 10000"/>
                <a:gd name="connsiteX53" fmla="*/ 7142 w 9772"/>
                <a:gd name="connsiteY53" fmla="*/ 9540 h 10000"/>
                <a:gd name="connsiteX54" fmla="*/ 7432 w 9772"/>
                <a:gd name="connsiteY54" fmla="*/ 9551 h 10000"/>
                <a:gd name="connsiteX55" fmla="*/ 7660 w 9772"/>
                <a:gd name="connsiteY55" fmla="*/ 9563 h 10000"/>
                <a:gd name="connsiteX56" fmla="*/ 7928 w 9772"/>
                <a:gd name="connsiteY56" fmla="*/ 9578 h 10000"/>
                <a:gd name="connsiteX57" fmla="*/ 8178 w 9772"/>
                <a:gd name="connsiteY57" fmla="*/ 9597 h 10000"/>
                <a:gd name="connsiteX58" fmla="*/ 8385 w 9772"/>
                <a:gd name="connsiteY58" fmla="*/ 9625 h 10000"/>
                <a:gd name="connsiteX59" fmla="*/ 8633 w 9772"/>
                <a:gd name="connsiteY59" fmla="*/ 9657 h 10000"/>
                <a:gd name="connsiteX60" fmla="*/ 8839 w 9772"/>
                <a:gd name="connsiteY60" fmla="*/ 9688 h 10000"/>
                <a:gd name="connsiteX61" fmla="*/ 9067 w 9772"/>
                <a:gd name="connsiteY61" fmla="*/ 9699 h 10000"/>
                <a:gd name="connsiteX62" fmla="*/ 9296 w 9772"/>
                <a:gd name="connsiteY62" fmla="*/ 9711 h 10000"/>
                <a:gd name="connsiteX63" fmla="*/ 9523 w 9772"/>
                <a:gd name="connsiteY63" fmla="*/ 9714 h 10000"/>
                <a:gd name="connsiteX64" fmla="*/ 9772 w 9772"/>
                <a:gd name="connsiteY64" fmla="*/ 9722 h 10000"/>
                <a:gd name="connsiteX65" fmla="*/ 3044 w 9772"/>
                <a:gd name="connsiteY65" fmla="*/ 10000 h 10000"/>
                <a:gd name="connsiteX66" fmla="*/ 2610 w 9772"/>
                <a:gd name="connsiteY66" fmla="*/ 9958 h 10000"/>
                <a:gd name="connsiteX67" fmla="*/ 2215 w 9772"/>
                <a:gd name="connsiteY67" fmla="*/ 9915 h 10000"/>
                <a:gd name="connsiteX68" fmla="*/ 1759 w 9772"/>
                <a:gd name="connsiteY68" fmla="*/ 9880 h 10000"/>
                <a:gd name="connsiteX69" fmla="*/ 869 w 9772"/>
                <a:gd name="connsiteY69" fmla="*/ 9815 h 10000"/>
                <a:gd name="connsiteX70" fmla="*/ 456 w 9772"/>
                <a:gd name="connsiteY70" fmla="*/ 9785 h 10000"/>
                <a:gd name="connsiteX71" fmla="*/ 0 w 9772"/>
                <a:gd name="connsiteY71" fmla="*/ 9757 h 10000"/>
                <a:gd name="connsiteX72" fmla="*/ 269 w 9772"/>
                <a:gd name="connsiteY72" fmla="*/ 9741 h 10000"/>
                <a:gd name="connsiteX73" fmla="*/ 558 w 9772"/>
                <a:gd name="connsiteY73" fmla="*/ 9722 h 10000"/>
                <a:gd name="connsiteX74" fmla="*/ 827 w 9772"/>
                <a:gd name="connsiteY74" fmla="*/ 9695 h 10000"/>
                <a:gd name="connsiteX75" fmla="*/ 1119 w 9772"/>
                <a:gd name="connsiteY75" fmla="*/ 9672 h 10000"/>
                <a:gd name="connsiteX76" fmla="*/ 1366 w 9772"/>
                <a:gd name="connsiteY76" fmla="*/ 9653 h 10000"/>
                <a:gd name="connsiteX77" fmla="*/ 1656 w 9772"/>
                <a:gd name="connsiteY77" fmla="*/ 9637 h 10000"/>
                <a:gd name="connsiteX78" fmla="*/ 1967 w 9772"/>
                <a:gd name="connsiteY78" fmla="*/ 9625 h 10000"/>
                <a:gd name="connsiteX79" fmla="*/ 2278 w 9772"/>
                <a:gd name="connsiteY79" fmla="*/ 9625 h 10000"/>
                <a:gd name="connsiteX80" fmla="*/ 2506 w 9772"/>
                <a:gd name="connsiteY80" fmla="*/ 9625 h 10000"/>
                <a:gd name="connsiteX81" fmla="*/ 2733 w 9772"/>
                <a:gd name="connsiteY81" fmla="*/ 9625 h 10000"/>
                <a:gd name="connsiteX82" fmla="*/ 2940 w 9772"/>
                <a:gd name="connsiteY82" fmla="*/ 9620 h 10000"/>
                <a:gd name="connsiteX83" fmla="*/ 3167 w 9772"/>
                <a:gd name="connsiteY83" fmla="*/ 9613 h 10000"/>
                <a:gd name="connsiteX84" fmla="*/ 3374 w 9772"/>
                <a:gd name="connsiteY84" fmla="*/ 9609 h 10000"/>
                <a:gd name="connsiteX85" fmla="*/ 3561 w 9772"/>
                <a:gd name="connsiteY85" fmla="*/ 9597 h 10000"/>
                <a:gd name="connsiteX86" fmla="*/ 3768 w 9772"/>
                <a:gd name="connsiteY86" fmla="*/ 9582 h 10000"/>
                <a:gd name="connsiteX87" fmla="*/ 3955 w 9772"/>
                <a:gd name="connsiteY87" fmla="*/ 9563 h 10000"/>
                <a:gd name="connsiteX88" fmla="*/ 3975 w 9772"/>
                <a:gd name="connsiteY88" fmla="*/ 9393 h 10000"/>
                <a:gd name="connsiteX89" fmla="*/ 4037 w 9772"/>
                <a:gd name="connsiteY89" fmla="*/ 9223 h 10000"/>
                <a:gd name="connsiteX90" fmla="*/ 4120 w 9772"/>
                <a:gd name="connsiteY90" fmla="*/ 9053 h 10000"/>
                <a:gd name="connsiteX91" fmla="*/ 4182 w 9772"/>
                <a:gd name="connsiteY91" fmla="*/ 8883 h 10000"/>
                <a:gd name="connsiteX92" fmla="*/ 4161 w 9772"/>
                <a:gd name="connsiteY92" fmla="*/ 8635 h 10000"/>
                <a:gd name="connsiteX93" fmla="*/ 4161 w 9772"/>
                <a:gd name="connsiteY93" fmla="*/ 8386 h 10000"/>
                <a:gd name="connsiteX94" fmla="*/ 4161 w 9772"/>
                <a:gd name="connsiteY94" fmla="*/ 8136 h 10000"/>
                <a:gd name="connsiteX95" fmla="*/ 4182 w 9772"/>
                <a:gd name="connsiteY95" fmla="*/ 7887 h 10000"/>
                <a:gd name="connsiteX96" fmla="*/ 4182 w 9772"/>
                <a:gd name="connsiteY96" fmla="*/ 7691 h 10000"/>
                <a:gd name="connsiteX97" fmla="*/ 4140 w 9772"/>
                <a:gd name="connsiteY97" fmla="*/ 7489 h 10000"/>
                <a:gd name="connsiteX98" fmla="*/ 4120 w 9772"/>
                <a:gd name="connsiteY98" fmla="*/ 7300 h 10000"/>
                <a:gd name="connsiteX99" fmla="*/ 4182 w 9772"/>
                <a:gd name="connsiteY99" fmla="*/ 7110 h 10000"/>
                <a:gd name="connsiteX100" fmla="*/ 4409 w 9772"/>
                <a:gd name="connsiteY100" fmla="*/ 6909 h 10000"/>
                <a:gd name="connsiteX101" fmla="*/ 4451 w 9772"/>
                <a:gd name="connsiteY101" fmla="*/ 6696 h 10000"/>
                <a:gd name="connsiteX102" fmla="*/ 4430 w 9772"/>
                <a:gd name="connsiteY102" fmla="*/ 6480 h 10000"/>
                <a:gd name="connsiteX103" fmla="*/ 4430 w 9772"/>
                <a:gd name="connsiteY103" fmla="*/ 6263 h 10000"/>
                <a:gd name="connsiteX104" fmla="*/ 4451 w 9772"/>
                <a:gd name="connsiteY104" fmla="*/ 6186 h 10000"/>
                <a:gd name="connsiteX105" fmla="*/ 4472 w 9772"/>
                <a:gd name="connsiteY105" fmla="*/ 6112 h 10000"/>
                <a:gd name="connsiteX106" fmla="*/ 4472 w 9772"/>
                <a:gd name="connsiteY106" fmla="*/ 6039 h 10000"/>
                <a:gd name="connsiteX107" fmla="*/ 4409 w 9772"/>
                <a:gd name="connsiteY107" fmla="*/ 5969 h 10000"/>
                <a:gd name="connsiteX108" fmla="*/ 4389 w 9772"/>
                <a:gd name="connsiteY108" fmla="*/ 5795 h 10000"/>
                <a:gd name="connsiteX109" fmla="*/ 4430 w 9772"/>
                <a:gd name="connsiteY109" fmla="*/ 5784 h 10000"/>
                <a:gd name="connsiteX110" fmla="*/ 4430 w 9772"/>
                <a:gd name="connsiteY110" fmla="*/ 5606 h 10000"/>
                <a:gd name="connsiteX111" fmla="*/ 4472 w 9772"/>
                <a:gd name="connsiteY111" fmla="*/ 5424 h 10000"/>
                <a:gd name="connsiteX112" fmla="*/ 4492 w 9772"/>
                <a:gd name="connsiteY112" fmla="*/ 5246 h 10000"/>
                <a:gd name="connsiteX113" fmla="*/ 4451 w 9772"/>
                <a:gd name="connsiteY113" fmla="*/ 5053 h 10000"/>
                <a:gd name="connsiteX114" fmla="*/ 4555 w 9772"/>
                <a:gd name="connsiteY114" fmla="*/ 5025 h 10000"/>
                <a:gd name="connsiteX115" fmla="*/ 4492 w 9772"/>
                <a:gd name="connsiteY115" fmla="*/ 4662 h 10000"/>
                <a:gd name="connsiteX116" fmla="*/ 4577 w 9772"/>
                <a:gd name="connsiteY116" fmla="*/ 4576 h 10000"/>
                <a:gd name="connsiteX117" fmla="*/ 4596 w 9772"/>
                <a:gd name="connsiteY117" fmla="*/ 4491 h 10000"/>
                <a:gd name="connsiteX118" fmla="*/ 4616 w 9772"/>
                <a:gd name="connsiteY118" fmla="*/ 4402 h 10000"/>
                <a:gd name="connsiteX119" fmla="*/ 4657 w 9772"/>
                <a:gd name="connsiteY119" fmla="*/ 4313 h 10000"/>
                <a:gd name="connsiteX120" fmla="*/ 4720 w 9772"/>
                <a:gd name="connsiteY120" fmla="*/ 4259 h 10000"/>
                <a:gd name="connsiteX121" fmla="*/ 4699 w 9772"/>
                <a:gd name="connsiteY121" fmla="*/ 4213 h 10000"/>
                <a:gd name="connsiteX122" fmla="*/ 4657 w 9772"/>
                <a:gd name="connsiteY122" fmla="*/ 4158 h 10000"/>
                <a:gd name="connsiteX123" fmla="*/ 4699 w 9772"/>
                <a:gd name="connsiteY123" fmla="*/ 4112 h 10000"/>
                <a:gd name="connsiteX124" fmla="*/ 4783 w 9772"/>
                <a:gd name="connsiteY124" fmla="*/ 4028 h 10000"/>
                <a:gd name="connsiteX125" fmla="*/ 4783 w 9772"/>
                <a:gd name="connsiteY125" fmla="*/ 3946 h 10000"/>
                <a:gd name="connsiteX126" fmla="*/ 4761 w 9772"/>
                <a:gd name="connsiteY126" fmla="*/ 3861 h 10000"/>
                <a:gd name="connsiteX127" fmla="*/ 4741 w 9772"/>
                <a:gd name="connsiteY127" fmla="*/ 3775 h 10000"/>
                <a:gd name="connsiteX128" fmla="*/ 4638 w 9772"/>
                <a:gd name="connsiteY128" fmla="*/ 3771 h 10000"/>
                <a:gd name="connsiteX129" fmla="*/ 4657 w 9772"/>
                <a:gd name="connsiteY129" fmla="*/ 3705 h 10000"/>
                <a:gd name="connsiteX130" fmla="*/ 4741 w 9772"/>
                <a:gd name="connsiteY130" fmla="*/ 3640 h 10000"/>
                <a:gd name="connsiteX131" fmla="*/ 4761 w 9772"/>
                <a:gd name="connsiteY131" fmla="*/ 3575 h 10000"/>
                <a:gd name="connsiteX132" fmla="*/ 4741 w 9772"/>
                <a:gd name="connsiteY132" fmla="*/ 3505 h 10000"/>
                <a:gd name="connsiteX133" fmla="*/ 4699 w 9772"/>
                <a:gd name="connsiteY133" fmla="*/ 3505 h 10000"/>
                <a:gd name="connsiteX134" fmla="*/ 4720 w 9772"/>
                <a:gd name="connsiteY134" fmla="*/ 3439 h 10000"/>
                <a:gd name="connsiteX135" fmla="*/ 4699 w 9772"/>
                <a:gd name="connsiteY135" fmla="*/ 3362 h 10000"/>
                <a:gd name="connsiteX136" fmla="*/ 4699 w 9772"/>
                <a:gd name="connsiteY136" fmla="*/ 3296 h 10000"/>
                <a:gd name="connsiteX137" fmla="*/ 4761 w 9772"/>
                <a:gd name="connsiteY137" fmla="*/ 3226 h 10000"/>
                <a:gd name="connsiteX138" fmla="*/ 4761 w 9772"/>
                <a:gd name="connsiteY138" fmla="*/ 3087 h 10000"/>
                <a:gd name="connsiteX139" fmla="*/ 4761 w 9772"/>
                <a:gd name="connsiteY139" fmla="*/ 2952 h 10000"/>
                <a:gd name="connsiteX140" fmla="*/ 4824 w 9772"/>
                <a:gd name="connsiteY140" fmla="*/ 2817 h 10000"/>
                <a:gd name="connsiteX141" fmla="*/ 4968 w 9772"/>
                <a:gd name="connsiteY141" fmla="*/ 2693 h 10000"/>
                <a:gd name="connsiteX142" fmla="*/ 4907 w 9772"/>
                <a:gd name="connsiteY142" fmla="*/ 2674 h 10000"/>
                <a:gd name="connsiteX143" fmla="*/ 4907 w 9772"/>
                <a:gd name="connsiteY143" fmla="*/ 2557 h 10000"/>
                <a:gd name="connsiteX144" fmla="*/ 4886 w 9772"/>
                <a:gd name="connsiteY144" fmla="*/ 2441 h 10000"/>
                <a:gd name="connsiteX145" fmla="*/ 4865 w 9772"/>
                <a:gd name="connsiteY145" fmla="*/ 2325 h 10000"/>
                <a:gd name="connsiteX146" fmla="*/ 4907 w 9772"/>
                <a:gd name="connsiteY146" fmla="*/ 2222 h 10000"/>
                <a:gd name="connsiteX147" fmla="*/ 4948 w 9772"/>
                <a:gd name="connsiteY147" fmla="*/ 2034 h 10000"/>
                <a:gd name="connsiteX148" fmla="*/ 5052 w 9772"/>
                <a:gd name="connsiteY148" fmla="*/ 1853 h 10000"/>
                <a:gd name="connsiteX149" fmla="*/ 5115 w 9772"/>
                <a:gd name="connsiteY149" fmla="*/ 1667 h 10000"/>
                <a:gd name="connsiteX150" fmla="*/ 5073 w 9772"/>
                <a:gd name="connsiteY150" fmla="*/ 1478 h 10000"/>
                <a:gd name="connsiteX151" fmla="*/ 5093 w 9772"/>
                <a:gd name="connsiteY151" fmla="*/ 1389 h 10000"/>
                <a:gd name="connsiteX152" fmla="*/ 5093 w 9772"/>
                <a:gd name="connsiteY152" fmla="*/ 1293 h 10000"/>
                <a:gd name="connsiteX153" fmla="*/ 5093 w 9772"/>
                <a:gd name="connsiteY153" fmla="*/ 1202 h 10000"/>
                <a:gd name="connsiteX154" fmla="*/ 5073 w 9772"/>
                <a:gd name="connsiteY154" fmla="*/ 1109 h 10000"/>
                <a:gd name="connsiteX155" fmla="*/ 4968 w 9772"/>
                <a:gd name="connsiteY155" fmla="*/ 1137 h 10000"/>
                <a:gd name="connsiteX156" fmla="*/ 4968 w 9772"/>
                <a:gd name="connsiteY156" fmla="*/ 1075 h 10000"/>
                <a:gd name="connsiteX157" fmla="*/ 4948 w 9772"/>
                <a:gd name="connsiteY157" fmla="*/ 1010 h 10000"/>
                <a:gd name="connsiteX158" fmla="*/ 4948 w 9772"/>
                <a:gd name="connsiteY158" fmla="*/ 947 h 10000"/>
                <a:gd name="connsiteX159" fmla="*/ 4968 w 9772"/>
                <a:gd name="connsiteY159" fmla="*/ 886 h 10000"/>
                <a:gd name="connsiteX160" fmla="*/ 4907 w 9772"/>
                <a:gd name="connsiteY160" fmla="*/ 804 h 10000"/>
                <a:gd name="connsiteX161" fmla="*/ 4907 w 9772"/>
                <a:gd name="connsiteY161" fmla="*/ 720 h 10000"/>
                <a:gd name="connsiteX162" fmla="*/ 4886 w 9772"/>
                <a:gd name="connsiteY162" fmla="*/ 634 h 10000"/>
                <a:gd name="connsiteX163" fmla="*/ 4886 w 9772"/>
                <a:gd name="connsiteY163" fmla="*/ 558 h 10000"/>
                <a:gd name="connsiteX164" fmla="*/ 4824 w 9772"/>
                <a:gd name="connsiteY164" fmla="*/ 363 h 10000"/>
                <a:gd name="connsiteX165" fmla="*/ 4761 w 9772"/>
                <a:gd name="connsiteY165" fmla="*/ 344 h 10000"/>
                <a:gd name="connsiteX166" fmla="*/ 4638 w 9772"/>
                <a:gd name="connsiteY166" fmla="*/ 332 h 10000"/>
                <a:gd name="connsiteX167" fmla="*/ 4555 w 9772"/>
                <a:gd name="connsiteY167" fmla="*/ 320 h 10000"/>
                <a:gd name="connsiteX168" fmla="*/ 4430 w 9772"/>
                <a:gd name="connsiteY168" fmla="*/ 317 h 10000"/>
                <a:gd name="connsiteX169" fmla="*/ 4348 w 9772"/>
                <a:gd name="connsiteY169" fmla="*/ 320 h 10000"/>
                <a:gd name="connsiteX170" fmla="*/ 4286 w 9772"/>
                <a:gd name="connsiteY170" fmla="*/ 328 h 10000"/>
                <a:gd name="connsiteX171" fmla="*/ 4202 w 9772"/>
                <a:gd name="connsiteY171" fmla="*/ 328 h 10000"/>
                <a:gd name="connsiteX172" fmla="*/ 4140 w 9772"/>
                <a:gd name="connsiteY172" fmla="*/ 320 h 10000"/>
                <a:gd name="connsiteX173" fmla="*/ 4161 w 9772"/>
                <a:gd name="connsiteY173" fmla="*/ 305 h 10000"/>
                <a:gd name="connsiteX174" fmla="*/ 4202 w 9772"/>
                <a:gd name="connsiteY174" fmla="*/ 297 h 10000"/>
                <a:gd name="connsiteX175" fmla="*/ 4266 w 9772"/>
                <a:gd name="connsiteY175" fmla="*/ 286 h 10000"/>
                <a:gd name="connsiteX176" fmla="*/ 4244 w 9772"/>
                <a:gd name="connsiteY176" fmla="*/ 271 h 10000"/>
                <a:gd name="connsiteX177" fmla="*/ 4430 w 9772"/>
                <a:gd name="connsiteY177" fmla="*/ 255 h 10000"/>
                <a:gd name="connsiteX178" fmla="*/ 4616 w 9772"/>
                <a:gd name="connsiteY178" fmla="*/ 228 h 10000"/>
                <a:gd name="connsiteX179" fmla="*/ 4783 w 9772"/>
                <a:gd name="connsiteY179" fmla="*/ 201 h 10000"/>
                <a:gd name="connsiteX180" fmla="*/ 4926 w 9772"/>
                <a:gd name="connsiteY180" fmla="*/ 162 h 10000"/>
                <a:gd name="connsiteX181" fmla="*/ 4968 w 9772"/>
                <a:gd name="connsiteY181" fmla="*/ 120 h 10000"/>
                <a:gd name="connsiteX182" fmla="*/ 5030 w 9772"/>
                <a:gd name="connsiteY182" fmla="*/ 85 h 10000"/>
                <a:gd name="connsiteX183" fmla="*/ 5030 w 9772"/>
                <a:gd name="connsiteY183" fmla="*/ 42 h 10000"/>
                <a:gd name="connsiteX184" fmla="*/ 5052 w 9772"/>
                <a:gd name="connsiteY184" fmla="*/ 0 h 10000"/>
                <a:gd name="connsiteX185" fmla="*/ 5115 w 9772"/>
                <a:gd name="connsiteY185" fmla="*/ 73 h 10000"/>
                <a:gd name="connsiteX186" fmla="*/ 5196 w 9772"/>
                <a:gd name="connsiteY186" fmla="*/ 154 h 10000"/>
                <a:gd name="connsiteX187" fmla="*/ 5218 w 9772"/>
                <a:gd name="connsiteY187" fmla="*/ 232 h 10000"/>
                <a:gd name="connsiteX188" fmla="*/ 5176 w 9772"/>
                <a:gd name="connsiteY188" fmla="*/ 317 h 10000"/>
                <a:gd name="connsiteX0" fmla="*/ 5297 w 9745"/>
                <a:gd name="connsiteY0" fmla="*/ 317 h 10000"/>
                <a:gd name="connsiteX1" fmla="*/ 5402 w 9745"/>
                <a:gd name="connsiteY1" fmla="*/ 546 h 10000"/>
                <a:gd name="connsiteX2" fmla="*/ 5487 w 9745"/>
                <a:gd name="connsiteY2" fmla="*/ 785 h 10000"/>
                <a:gd name="connsiteX3" fmla="*/ 5530 w 9745"/>
                <a:gd name="connsiteY3" fmla="*/ 1017 h 10000"/>
                <a:gd name="connsiteX4" fmla="*/ 5572 w 9745"/>
                <a:gd name="connsiteY4" fmla="*/ 1248 h 10000"/>
                <a:gd name="connsiteX5" fmla="*/ 5719 w 9745"/>
                <a:gd name="connsiteY5" fmla="*/ 1474 h 10000"/>
                <a:gd name="connsiteX6" fmla="*/ 5805 w 9745"/>
                <a:gd name="connsiteY6" fmla="*/ 1706 h 10000"/>
                <a:gd name="connsiteX7" fmla="*/ 5805 w 9745"/>
                <a:gd name="connsiteY7" fmla="*/ 1935 h 10000"/>
                <a:gd name="connsiteX8" fmla="*/ 5784 w 9745"/>
                <a:gd name="connsiteY8" fmla="*/ 2163 h 10000"/>
                <a:gd name="connsiteX9" fmla="*/ 5825 w 9745"/>
                <a:gd name="connsiteY9" fmla="*/ 2287 h 10000"/>
                <a:gd name="connsiteX10" fmla="*/ 5890 w 9745"/>
                <a:gd name="connsiteY10" fmla="*/ 2422 h 10000"/>
                <a:gd name="connsiteX11" fmla="*/ 5890 w 9745"/>
                <a:gd name="connsiteY11" fmla="*/ 2554 h 10000"/>
                <a:gd name="connsiteX12" fmla="*/ 5868 w 9745"/>
                <a:gd name="connsiteY12" fmla="*/ 2685 h 10000"/>
                <a:gd name="connsiteX13" fmla="*/ 5890 w 9745"/>
                <a:gd name="connsiteY13" fmla="*/ 2700 h 10000"/>
                <a:gd name="connsiteX14" fmla="*/ 5868 w 9745"/>
                <a:gd name="connsiteY14" fmla="*/ 2723 h 10000"/>
                <a:gd name="connsiteX15" fmla="*/ 5805 w 9745"/>
                <a:gd name="connsiteY15" fmla="*/ 2739 h 10000"/>
                <a:gd name="connsiteX16" fmla="*/ 5784 w 9745"/>
                <a:gd name="connsiteY16" fmla="*/ 2758 h 10000"/>
                <a:gd name="connsiteX17" fmla="*/ 5784 w 9745"/>
                <a:gd name="connsiteY17" fmla="*/ 2817 h 10000"/>
                <a:gd name="connsiteX18" fmla="*/ 5784 w 9745"/>
                <a:gd name="connsiteY18" fmla="*/ 2874 h 10000"/>
                <a:gd name="connsiteX19" fmla="*/ 5743 w 9745"/>
                <a:gd name="connsiteY19" fmla="*/ 2936 h 10000"/>
                <a:gd name="connsiteX20" fmla="*/ 5699 w 9745"/>
                <a:gd name="connsiteY20" fmla="*/ 2987 h 10000"/>
                <a:gd name="connsiteX21" fmla="*/ 5699 w 9745"/>
                <a:gd name="connsiteY21" fmla="*/ 3161 h 10000"/>
                <a:gd name="connsiteX22" fmla="*/ 5743 w 9745"/>
                <a:gd name="connsiteY22" fmla="*/ 3342 h 10000"/>
                <a:gd name="connsiteX23" fmla="*/ 5825 w 9745"/>
                <a:gd name="connsiteY23" fmla="*/ 3524 h 10000"/>
                <a:gd name="connsiteX24" fmla="*/ 5848 w 9745"/>
                <a:gd name="connsiteY24" fmla="*/ 3697 h 10000"/>
                <a:gd name="connsiteX25" fmla="*/ 6038 w 9745"/>
                <a:gd name="connsiteY25" fmla="*/ 3845 h 10000"/>
                <a:gd name="connsiteX26" fmla="*/ 6060 w 9745"/>
                <a:gd name="connsiteY26" fmla="*/ 4000 h 10000"/>
                <a:gd name="connsiteX27" fmla="*/ 6038 w 9745"/>
                <a:gd name="connsiteY27" fmla="*/ 4150 h 10000"/>
                <a:gd name="connsiteX28" fmla="*/ 6018 w 9745"/>
                <a:gd name="connsiteY28" fmla="*/ 4305 h 10000"/>
                <a:gd name="connsiteX29" fmla="*/ 5868 w 9745"/>
                <a:gd name="connsiteY29" fmla="*/ 4533 h 10000"/>
                <a:gd name="connsiteX30" fmla="*/ 5890 w 9745"/>
                <a:gd name="connsiteY30" fmla="*/ 4762 h 10000"/>
                <a:gd name="connsiteX31" fmla="*/ 5954 w 9745"/>
                <a:gd name="connsiteY31" fmla="*/ 4990 h 10000"/>
                <a:gd name="connsiteX32" fmla="*/ 5890 w 9745"/>
                <a:gd name="connsiteY32" fmla="*/ 5219 h 10000"/>
                <a:gd name="connsiteX33" fmla="*/ 5974 w 9745"/>
                <a:gd name="connsiteY33" fmla="*/ 5471 h 10000"/>
                <a:gd name="connsiteX34" fmla="*/ 6038 w 9745"/>
                <a:gd name="connsiteY34" fmla="*/ 5715 h 10000"/>
                <a:gd name="connsiteX35" fmla="*/ 6100 w 9745"/>
                <a:gd name="connsiteY35" fmla="*/ 5965 h 10000"/>
                <a:gd name="connsiteX36" fmla="*/ 6100 w 9745"/>
                <a:gd name="connsiteY36" fmla="*/ 6220 h 10000"/>
                <a:gd name="connsiteX37" fmla="*/ 6186 w 9745"/>
                <a:gd name="connsiteY37" fmla="*/ 6546 h 10000"/>
                <a:gd name="connsiteX38" fmla="*/ 6186 w 9745"/>
                <a:gd name="connsiteY38" fmla="*/ 6870 h 10000"/>
                <a:gd name="connsiteX39" fmla="*/ 6207 w 9745"/>
                <a:gd name="connsiteY39" fmla="*/ 7188 h 10000"/>
                <a:gd name="connsiteX40" fmla="*/ 6461 w 9745"/>
                <a:gd name="connsiteY40" fmla="*/ 7502 h 10000"/>
                <a:gd name="connsiteX41" fmla="*/ 6504 w 9745"/>
                <a:gd name="connsiteY41" fmla="*/ 7656 h 10000"/>
                <a:gd name="connsiteX42" fmla="*/ 6589 w 9745"/>
                <a:gd name="connsiteY42" fmla="*/ 7807 h 10000"/>
                <a:gd name="connsiteX43" fmla="*/ 6631 w 9745"/>
                <a:gd name="connsiteY43" fmla="*/ 7965 h 10000"/>
                <a:gd name="connsiteX44" fmla="*/ 6546 w 9745"/>
                <a:gd name="connsiteY44" fmla="*/ 8117 h 10000"/>
                <a:gd name="connsiteX45" fmla="*/ 6441 w 9745"/>
                <a:gd name="connsiteY45" fmla="*/ 8317 h 10000"/>
                <a:gd name="connsiteX46" fmla="*/ 6461 w 9745"/>
                <a:gd name="connsiteY46" fmla="*/ 8523 h 10000"/>
                <a:gd name="connsiteX47" fmla="*/ 6589 w 9745"/>
                <a:gd name="connsiteY47" fmla="*/ 8736 h 10000"/>
                <a:gd name="connsiteX48" fmla="*/ 6695 w 9745"/>
                <a:gd name="connsiteY48" fmla="*/ 8941 h 10000"/>
                <a:gd name="connsiteX49" fmla="*/ 6716 w 9745"/>
                <a:gd name="connsiteY49" fmla="*/ 9095 h 10000"/>
                <a:gd name="connsiteX50" fmla="*/ 6716 w 9745"/>
                <a:gd name="connsiteY50" fmla="*/ 9254 h 10000"/>
                <a:gd name="connsiteX51" fmla="*/ 6780 w 9745"/>
                <a:gd name="connsiteY51" fmla="*/ 9408 h 10000"/>
                <a:gd name="connsiteX52" fmla="*/ 7033 w 9745"/>
                <a:gd name="connsiteY52" fmla="*/ 9540 h 10000"/>
                <a:gd name="connsiteX53" fmla="*/ 7309 w 9745"/>
                <a:gd name="connsiteY53" fmla="*/ 9540 h 10000"/>
                <a:gd name="connsiteX54" fmla="*/ 7605 w 9745"/>
                <a:gd name="connsiteY54" fmla="*/ 9551 h 10000"/>
                <a:gd name="connsiteX55" fmla="*/ 7839 w 9745"/>
                <a:gd name="connsiteY55" fmla="*/ 9563 h 10000"/>
                <a:gd name="connsiteX56" fmla="*/ 8113 w 9745"/>
                <a:gd name="connsiteY56" fmla="*/ 9578 h 10000"/>
                <a:gd name="connsiteX57" fmla="*/ 8369 w 9745"/>
                <a:gd name="connsiteY57" fmla="*/ 9597 h 10000"/>
                <a:gd name="connsiteX58" fmla="*/ 8581 w 9745"/>
                <a:gd name="connsiteY58" fmla="*/ 9625 h 10000"/>
                <a:gd name="connsiteX59" fmla="*/ 8834 w 9745"/>
                <a:gd name="connsiteY59" fmla="*/ 9657 h 10000"/>
                <a:gd name="connsiteX60" fmla="*/ 9045 w 9745"/>
                <a:gd name="connsiteY60" fmla="*/ 9688 h 10000"/>
                <a:gd name="connsiteX61" fmla="*/ 9279 w 9745"/>
                <a:gd name="connsiteY61" fmla="*/ 9699 h 10000"/>
                <a:gd name="connsiteX62" fmla="*/ 9513 w 9745"/>
                <a:gd name="connsiteY62" fmla="*/ 9711 h 10000"/>
                <a:gd name="connsiteX63" fmla="*/ 9745 w 9745"/>
                <a:gd name="connsiteY63" fmla="*/ 9714 h 10000"/>
                <a:gd name="connsiteX64" fmla="*/ 3115 w 9745"/>
                <a:gd name="connsiteY64" fmla="*/ 10000 h 10000"/>
                <a:gd name="connsiteX65" fmla="*/ 2671 w 9745"/>
                <a:gd name="connsiteY65" fmla="*/ 9958 h 10000"/>
                <a:gd name="connsiteX66" fmla="*/ 2267 w 9745"/>
                <a:gd name="connsiteY66" fmla="*/ 9915 h 10000"/>
                <a:gd name="connsiteX67" fmla="*/ 1800 w 9745"/>
                <a:gd name="connsiteY67" fmla="*/ 9880 h 10000"/>
                <a:gd name="connsiteX68" fmla="*/ 889 w 9745"/>
                <a:gd name="connsiteY68" fmla="*/ 9815 h 10000"/>
                <a:gd name="connsiteX69" fmla="*/ 467 w 9745"/>
                <a:gd name="connsiteY69" fmla="*/ 9785 h 10000"/>
                <a:gd name="connsiteX70" fmla="*/ 0 w 9745"/>
                <a:gd name="connsiteY70" fmla="*/ 9757 h 10000"/>
                <a:gd name="connsiteX71" fmla="*/ 275 w 9745"/>
                <a:gd name="connsiteY71" fmla="*/ 9741 h 10000"/>
                <a:gd name="connsiteX72" fmla="*/ 571 w 9745"/>
                <a:gd name="connsiteY72" fmla="*/ 9722 h 10000"/>
                <a:gd name="connsiteX73" fmla="*/ 846 w 9745"/>
                <a:gd name="connsiteY73" fmla="*/ 9695 h 10000"/>
                <a:gd name="connsiteX74" fmla="*/ 1145 w 9745"/>
                <a:gd name="connsiteY74" fmla="*/ 9672 h 10000"/>
                <a:gd name="connsiteX75" fmla="*/ 1398 w 9745"/>
                <a:gd name="connsiteY75" fmla="*/ 9653 h 10000"/>
                <a:gd name="connsiteX76" fmla="*/ 1695 w 9745"/>
                <a:gd name="connsiteY76" fmla="*/ 9637 h 10000"/>
                <a:gd name="connsiteX77" fmla="*/ 2013 w 9745"/>
                <a:gd name="connsiteY77" fmla="*/ 9625 h 10000"/>
                <a:gd name="connsiteX78" fmla="*/ 2331 w 9745"/>
                <a:gd name="connsiteY78" fmla="*/ 9625 h 10000"/>
                <a:gd name="connsiteX79" fmla="*/ 2564 w 9745"/>
                <a:gd name="connsiteY79" fmla="*/ 9625 h 10000"/>
                <a:gd name="connsiteX80" fmla="*/ 2797 w 9745"/>
                <a:gd name="connsiteY80" fmla="*/ 9625 h 10000"/>
                <a:gd name="connsiteX81" fmla="*/ 3009 w 9745"/>
                <a:gd name="connsiteY81" fmla="*/ 9620 h 10000"/>
                <a:gd name="connsiteX82" fmla="*/ 3241 w 9745"/>
                <a:gd name="connsiteY82" fmla="*/ 9613 h 10000"/>
                <a:gd name="connsiteX83" fmla="*/ 3453 w 9745"/>
                <a:gd name="connsiteY83" fmla="*/ 9609 h 10000"/>
                <a:gd name="connsiteX84" fmla="*/ 3644 w 9745"/>
                <a:gd name="connsiteY84" fmla="*/ 9597 h 10000"/>
                <a:gd name="connsiteX85" fmla="*/ 3856 w 9745"/>
                <a:gd name="connsiteY85" fmla="*/ 9582 h 10000"/>
                <a:gd name="connsiteX86" fmla="*/ 4047 w 9745"/>
                <a:gd name="connsiteY86" fmla="*/ 9563 h 10000"/>
                <a:gd name="connsiteX87" fmla="*/ 4068 w 9745"/>
                <a:gd name="connsiteY87" fmla="*/ 9393 h 10000"/>
                <a:gd name="connsiteX88" fmla="*/ 4131 w 9745"/>
                <a:gd name="connsiteY88" fmla="*/ 9223 h 10000"/>
                <a:gd name="connsiteX89" fmla="*/ 4216 w 9745"/>
                <a:gd name="connsiteY89" fmla="*/ 9053 h 10000"/>
                <a:gd name="connsiteX90" fmla="*/ 4280 w 9745"/>
                <a:gd name="connsiteY90" fmla="*/ 8883 h 10000"/>
                <a:gd name="connsiteX91" fmla="*/ 4258 w 9745"/>
                <a:gd name="connsiteY91" fmla="*/ 8635 h 10000"/>
                <a:gd name="connsiteX92" fmla="*/ 4258 w 9745"/>
                <a:gd name="connsiteY92" fmla="*/ 8386 h 10000"/>
                <a:gd name="connsiteX93" fmla="*/ 4258 w 9745"/>
                <a:gd name="connsiteY93" fmla="*/ 8136 h 10000"/>
                <a:gd name="connsiteX94" fmla="*/ 4280 w 9745"/>
                <a:gd name="connsiteY94" fmla="*/ 7887 h 10000"/>
                <a:gd name="connsiteX95" fmla="*/ 4280 w 9745"/>
                <a:gd name="connsiteY95" fmla="*/ 7691 h 10000"/>
                <a:gd name="connsiteX96" fmla="*/ 4237 w 9745"/>
                <a:gd name="connsiteY96" fmla="*/ 7489 h 10000"/>
                <a:gd name="connsiteX97" fmla="*/ 4216 w 9745"/>
                <a:gd name="connsiteY97" fmla="*/ 7300 h 10000"/>
                <a:gd name="connsiteX98" fmla="*/ 4280 w 9745"/>
                <a:gd name="connsiteY98" fmla="*/ 7110 h 10000"/>
                <a:gd name="connsiteX99" fmla="*/ 4512 w 9745"/>
                <a:gd name="connsiteY99" fmla="*/ 6909 h 10000"/>
                <a:gd name="connsiteX100" fmla="*/ 4555 w 9745"/>
                <a:gd name="connsiteY100" fmla="*/ 6696 h 10000"/>
                <a:gd name="connsiteX101" fmla="*/ 4533 w 9745"/>
                <a:gd name="connsiteY101" fmla="*/ 6480 h 10000"/>
                <a:gd name="connsiteX102" fmla="*/ 4533 w 9745"/>
                <a:gd name="connsiteY102" fmla="*/ 6263 h 10000"/>
                <a:gd name="connsiteX103" fmla="*/ 4555 w 9745"/>
                <a:gd name="connsiteY103" fmla="*/ 6186 h 10000"/>
                <a:gd name="connsiteX104" fmla="*/ 4576 w 9745"/>
                <a:gd name="connsiteY104" fmla="*/ 6112 h 10000"/>
                <a:gd name="connsiteX105" fmla="*/ 4576 w 9745"/>
                <a:gd name="connsiteY105" fmla="*/ 6039 h 10000"/>
                <a:gd name="connsiteX106" fmla="*/ 4512 w 9745"/>
                <a:gd name="connsiteY106" fmla="*/ 5969 h 10000"/>
                <a:gd name="connsiteX107" fmla="*/ 4491 w 9745"/>
                <a:gd name="connsiteY107" fmla="*/ 5795 h 10000"/>
                <a:gd name="connsiteX108" fmla="*/ 4533 w 9745"/>
                <a:gd name="connsiteY108" fmla="*/ 5784 h 10000"/>
                <a:gd name="connsiteX109" fmla="*/ 4533 w 9745"/>
                <a:gd name="connsiteY109" fmla="*/ 5606 h 10000"/>
                <a:gd name="connsiteX110" fmla="*/ 4576 w 9745"/>
                <a:gd name="connsiteY110" fmla="*/ 5424 h 10000"/>
                <a:gd name="connsiteX111" fmla="*/ 4597 w 9745"/>
                <a:gd name="connsiteY111" fmla="*/ 5246 h 10000"/>
                <a:gd name="connsiteX112" fmla="*/ 4555 w 9745"/>
                <a:gd name="connsiteY112" fmla="*/ 5053 h 10000"/>
                <a:gd name="connsiteX113" fmla="*/ 4661 w 9745"/>
                <a:gd name="connsiteY113" fmla="*/ 5025 h 10000"/>
                <a:gd name="connsiteX114" fmla="*/ 4597 w 9745"/>
                <a:gd name="connsiteY114" fmla="*/ 4662 h 10000"/>
                <a:gd name="connsiteX115" fmla="*/ 4684 w 9745"/>
                <a:gd name="connsiteY115" fmla="*/ 4576 h 10000"/>
                <a:gd name="connsiteX116" fmla="*/ 4703 w 9745"/>
                <a:gd name="connsiteY116" fmla="*/ 4491 h 10000"/>
                <a:gd name="connsiteX117" fmla="*/ 4724 w 9745"/>
                <a:gd name="connsiteY117" fmla="*/ 4402 h 10000"/>
                <a:gd name="connsiteX118" fmla="*/ 4766 w 9745"/>
                <a:gd name="connsiteY118" fmla="*/ 4313 h 10000"/>
                <a:gd name="connsiteX119" fmla="*/ 4830 w 9745"/>
                <a:gd name="connsiteY119" fmla="*/ 4259 h 10000"/>
                <a:gd name="connsiteX120" fmla="*/ 4809 w 9745"/>
                <a:gd name="connsiteY120" fmla="*/ 4213 h 10000"/>
                <a:gd name="connsiteX121" fmla="*/ 4766 w 9745"/>
                <a:gd name="connsiteY121" fmla="*/ 4158 h 10000"/>
                <a:gd name="connsiteX122" fmla="*/ 4809 w 9745"/>
                <a:gd name="connsiteY122" fmla="*/ 4112 h 10000"/>
                <a:gd name="connsiteX123" fmla="*/ 4895 w 9745"/>
                <a:gd name="connsiteY123" fmla="*/ 4028 h 10000"/>
                <a:gd name="connsiteX124" fmla="*/ 4895 w 9745"/>
                <a:gd name="connsiteY124" fmla="*/ 3946 h 10000"/>
                <a:gd name="connsiteX125" fmla="*/ 4872 w 9745"/>
                <a:gd name="connsiteY125" fmla="*/ 3861 h 10000"/>
                <a:gd name="connsiteX126" fmla="*/ 4852 w 9745"/>
                <a:gd name="connsiteY126" fmla="*/ 3775 h 10000"/>
                <a:gd name="connsiteX127" fmla="*/ 4746 w 9745"/>
                <a:gd name="connsiteY127" fmla="*/ 3771 h 10000"/>
                <a:gd name="connsiteX128" fmla="*/ 4766 w 9745"/>
                <a:gd name="connsiteY128" fmla="*/ 3705 h 10000"/>
                <a:gd name="connsiteX129" fmla="*/ 4852 w 9745"/>
                <a:gd name="connsiteY129" fmla="*/ 3640 h 10000"/>
                <a:gd name="connsiteX130" fmla="*/ 4872 w 9745"/>
                <a:gd name="connsiteY130" fmla="*/ 3575 h 10000"/>
                <a:gd name="connsiteX131" fmla="*/ 4852 w 9745"/>
                <a:gd name="connsiteY131" fmla="*/ 3505 h 10000"/>
                <a:gd name="connsiteX132" fmla="*/ 4809 w 9745"/>
                <a:gd name="connsiteY132" fmla="*/ 3505 h 10000"/>
                <a:gd name="connsiteX133" fmla="*/ 4830 w 9745"/>
                <a:gd name="connsiteY133" fmla="*/ 3439 h 10000"/>
                <a:gd name="connsiteX134" fmla="*/ 4809 w 9745"/>
                <a:gd name="connsiteY134" fmla="*/ 3362 h 10000"/>
                <a:gd name="connsiteX135" fmla="*/ 4809 w 9745"/>
                <a:gd name="connsiteY135" fmla="*/ 3296 h 10000"/>
                <a:gd name="connsiteX136" fmla="*/ 4872 w 9745"/>
                <a:gd name="connsiteY136" fmla="*/ 3226 h 10000"/>
                <a:gd name="connsiteX137" fmla="*/ 4872 w 9745"/>
                <a:gd name="connsiteY137" fmla="*/ 3087 h 10000"/>
                <a:gd name="connsiteX138" fmla="*/ 4872 w 9745"/>
                <a:gd name="connsiteY138" fmla="*/ 2952 h 10000"/>
                <a:gd name="connsiteX139" fmla="*/ 4937 w 9745"/>
                <a:gd name="connsiteY139" fmla="*/ 2817 h 10000"/>
                <a:gd name="connsiteX140" fmla="*/ 5084 w 9745"/>
                <a:gd name="connsiteY140" fmla="*/ 2693 h 10000"/>
                <a:gd name="connsiteX141" fmla="*/ 5021 w 9745"/>
                <a:gd name="connsiteY141" fmla="*/ 2674 h 10000"/>
                <a:gd name="connsiteX142" fmla="*/ 5021 w 9745"/>
                <a:gd name="connsiteY142" fmla="*/ 2557 h 10000"/>
                <a:gd name="connsiteX143" fmla="*/ 5000 w 9745"/>
                <a:gd name="connsiteY143" fmla="*/ 2441 h 10000"/>
                <a:gd name="connsiteX144" fmla="*/ 4979 w 9745"/>
                <a:gd name="connsiteY144" fmla="*/ 2325 h 10000"/>
                <a:gd name="connsiteX145" fmla="*/ 5021 w 9745"/>
                <a:gd name="connsiteY145" fmla="*/ 2222 h 10000"/>
                <a:gd name="connsiteX146" fmla="*/ 5063 w 9745"/>
                <a:gd name="connsiteY146" fmla="*/ 2034 h 10000"/>
                <a:gd name="connsiteX147" fmla="*/ 5170 w 9745"/>
                <a:gd name="connsiteY147" fmla="*/ 1853 h 10000"/>
                <a:gd name="connsiteX148" fmla="*/ 5234 w 9745"/>
                <a:gd name="connsiteY148" fmla="*/ 1667 h 10000"/>
                <a:gd name="connsiteX149" fmla="*/ 5191 w 9745"/>
                <a:gd name="connsiteY149" fmla="*/ 1478 h 10000"/>
                <a:gd name="connsiteX150" fmla="*/ 5212 w 9745"/>
                <a:gd name="connsiteY150" fmla="*/ 1389 h 10000"/>
                <a:gd name="connsiteX151" fmla="*/ 5212 w 9745"/>
                <a:gd name="connsiteY151" fmla="*/ 1293 h 10000"/>
                <a:gd name="connsiteX152" fmla="*/ 5212 w 9745"/>
                <a:gd name="connsiteY152" fmla="*/ 1202 h 10000"/>
                <a:gd name="connsiteX153" fmla="*/ 5191 w 9745"/>
                <a:gd name="connsiteY153" fmla="*/ 1109 h 10000"/>
                <a:gd name="connsiteX154" fmla="*/ 5084 w 9745"/>
                <a:gd name="connsiteY154" fmla="*/ 1137 h 10000"/>
                <a:gd name="connsiteX155" fmla="*/ 5084 w 9745"/>
                <a:gd name="connsiteY155" fmla="*/ 1075 h 10000"/>
                <a:gd name="connsiteX156" fmla="*/ 5063 w 9745"/>
                <a:gd name="connsiteY156" fmla="*/ 1010 h 10000"/>
                <a:gd name="connsiteX157" fmla="*/ 5063 w 9745"/>
                <a:gd name="connsiteY157" fmla="*/ 947 h 10000"/>
                <a:gd name="connsiteX158" fmla="*/ 5084 w 9745"/>
                <a:gd name="connsiteY158" fmla="*/ 886 h 10000"/>
                <a:gd name="connsiteX159" fmla="*/ 5021 w 9745"/>
                <a:gd name="connsiteY159" fmla="*/ 804 h 10000"/>
                <a:gd name="connsiteX160" fmla="*/ 5021 w 9745"/>
                <a:gd name="connsiteY160" fmla="*/ 720 h 10000"/>
                <a:gd name="connsiteX161" fmla="*/ 5000 w 9745"/>
                <a:gd name="connsiteY161" fmla="*/ 634 h 10000"/>
                <a:gd name="connsiteX162" fmla="*/ 5000 w 9745"/>
                <a:gd name="connsiteY162" fmla="*/ 558 h 10000"/>
                <a:gd name="connsiteX163" fmla="*/ 4937 w 9745"/>
                <a:gd name="connsiteY163" fmla="*/ 363 h 10000"/>
                <a:gd name="connsiteX164" fmla="*/ 4872 w 9745"/>
                <a:gd name="connsiteY164" fmla="*/ 344 h 10000"/>
                <a:gd name="connsiteX165" fmla="*/ 4746 w 9745"/>
                <a:gd name="connsiteY165" fmla="*/ 332 h 10000"/>
                <a:gd name="connsiteX166" fmla="*/ 4661 w 9745"/>
                <a:gd name="connsiteY166" fmla="*/ 320 h 10000"/>
                <a:gd name="connsiteX167" fmla="*/ 4533 w 9745"/>
                <a:gd name="connsiteY167" fmla="*/ 317 h 10000"/>
                <a:gd name="connsiteX168" fmla="*/ 4449 w 9745"/>
                <a:gd name="connsiteY168" fmla="*/ 320 h 10000"/>
                <a:gd name="connsiteX169" fmla="*/ 4386 w 9745"/>
                <a:gd name="connsiteY169" fmla="*/ 328 h 10000"/>
                <a:gd name="connsiteX170" fmla="*/ 4300 w 9745"/>
                <a:gd name="connsiteY170" fmla="*/ 328 h 10000"/>
                <a:gd name="connsiteX171" fmla="*/ 4237 w 9745"/>
                <a:gd name="connsiteY171" fmla="*/ 320 h 10000"/>
                <a:gd name="connsiteX172" fmla="*/ 4258 w 9745"/>
                <a:gd name="connsiteY172" fmla="*/ 305 h 10000"/>
                <a:gd name="connsiteX173" fmla="*/ 4300 w 9745"/>
                <a:gd name="connsiteY173" fmla="*/ 297 h 10000"/>
                <a:gd name="connsiteX174" fmla="*/ 4366 w 9745"/>
                <a:gd name="connsiteY174" fmla="*/ 286 h 10000"/>
                <a:gd name="connsiteX175" fmla="*/ 4343 w 9745"/>
                <a:gd name="connsiteY175" fmla="*/ 271 h 10000"/>
                <a:gd name="connsiteX176" fmla="*/ 4533 w 9745"/>
                <a:gd name="connsiteY176" fmla="*/ 255 h 10000"/>
                <a:gd name="connsiteX177" fmla="*/ 4724 w 9745"/>
                <a:gd name="connsiteY177" fmla="*/ 228 h 10000"/>
                <a:gd name="connsiteX178" fmla="*/ 4895 w 9745"/>
                <a:gd name="connsiteY178" fmla="*/ 201 h 10000"/>
                <a:gd name="connsiteX179" fmla="*/ 5041 w 9745"/>
                <a:gd name="connsiteY179" fmla="*/ 162 h 10000"/>
                <a:gd name="connsiteX180" fmla="*/ 5084 w 9745"/>
                <a:gd name="connsiteY180" fmla="*/ 120 h 10000"/>
                <a:gd name="connsiteX181" fmla="*/ 5147 w 9745"/>
                <a:gd name="connsiteY181" fmla="*/ 85 h 10000"/>
                <a:gd name="connsiteX182" fmla="*/ 5147 w 9745"/>
                <a:gd name="connsiteY182" fmla="*/ 42 h 10000"/>
                <a:gd name="connsiteX183" fmla="*/ 5170 w 9745"/>
                <a:gd name="connsiteY183" fmla="*/ 0 h 10000"/>
                <a:gd name="connsiteX184" fmla="*/ 5234 w 9745"/>
                <a:gd name="connsiteY184" fmla="*/ 73 h 10000"/>
                <a:gd name="connsiteX185" fmla="*/ 5317 w 9745"/>
                <a:gd name="connsiteY185" fmla="*/ 154 h 10000"/>
                <a:gd name="connsiteX186" fmla="*/ 5340 w 9745"/>
                <a:gd name="connsiteY186" fmla="*/ 232 h 10000"/>
                <a:gd name="connsiteX187" fmla="*/ 5297 w 9745"/>
                <a:gd name="connsiteY187" fmla="*/ 317 h 10000"/>
                <a:gd name="connsiteX0" fmla="*/ 5436 w 9762"/>
                <a:gd name="connsiteY0" fmla="*/ 317 h 10000"/>
                <a:gd name="connsiteX1" fmla="*/ 5543 w 9762"/>
                <a:gd name="connsiteY1" fmla="*/ 546 h 10000"/>
                <a:gd name="connsiteX2" fmla="*/ 5631 w 9762"/>
                <a:gd name="connsiteY2" fmla="*/ 785 h 10000"/>
                <a:gd name="connsiteX3" fmla="*/ 5675 w 9762"/>
                <a:gd name="connsiteY3" fmla="*/ 1017 h 10000"/>
                <a:gd name="connsiteX4" fmla="*/ 5718 w 9762"/>
                <a:gd name="connsiteY4" fmla="*/ 1248 h 10000"/>
                <a:gd name="connsiteX5" fmla="*/ 5869 w 9762"/>
                <a:gd name="connsiteY5" fmla="*/ 1474 h 10000"/>
                <a:gd name="connsiteX6" fmla="*/ 5957 w 9762"/>
                <a:gd name="connsiteY6" fmla="*/ 1706 h 10000"/>
                <a:gd name="connsiteX7" fmla="*/ 5957 w 9762"/>
                <a:gd name="connsiteY7" fmla="*/ 1935 h 10000"/>
                <a:gd name="connsiteX8" fmla="*/ 5935 w 9762"/>
                <a:gd name="connsiteY8" fmla="*/ 2163 h 10000"/>
                <a:gd name="connsiteX9" fmla="*/ 5977 w 9762"/>
                <a:gd name="connsiteY9" fmla="*/ 2287 h 10000"/>
                <a:gd name="connsiteX10" fmla="*/ 6044 w 9762"/>
                <a:gd name="connsiteY10" fmla="*/ 2422 h 10000"/>
                <a:gd name="connsiteX11" fmla="*/ 6044 w 9762"/>
                <a:gd name="connsiteY11" fmla="*/ 2554 h 10000"/>
                <a:gd name="connsiteX12" fmla="*/ 6022 w 9762"/>
                <a:gd name="connsiteY12" fmla="*/ 2685 h 10000"/>
                <a:gd name="connsiteX13" fmla="*/ 6044 w 9762"/>
                <a:gd name="connsiteY13" fmla="*/ 2700 h 10000"/>
                <a:gd name="connsiteX14" fmla="*/ 6022 w 9762"/>
                <a:gd name="connsiteY14" fmla="*/ 2723 h 10000"/>
                <a:gd name="connsiteX15" fmla="*/ 5957 w 9762"/>
                <a:gd name="connsiteY15" fmla="*/ 2739 h 10000"/>
                <a:gd name="connsiteX16" fmla="*/ 5935 w 9762"/>
                <a:gd name="connsiteY16" fmla="*/ 2758 h 10000"/>
                <a:gd name="connsiteX17" fmla="*/ 5935 w 9762"/>
                <a:gd name="connsiteY17" fmla="*/ 2817 h 10000"/>
                <a:gd name="connsiteX18" fmla="*/ 5935 w 9762"/>
                <a:gd name="connsiteY18" fmla="*/ 2874 h 10000"/>
                <a:gd name="connsiteX19" fmla="*/ 5893 w 9762"/>
                <a:gd name="connsiteY19" fmla="*/ 2936 h 10000"/>
                <a:gd name="connsiteX20" fmla="*/ 5848 w 9762"/>
                <a:gd name="connsiteY20" fmla="*/ 2987 h 10000"/>
                <a:gd name="connsiteX21" fmla="*/ 5848 w 9762"/>
                <a:gd name="connsiteY21" fmla="*/ 3161 h 10000"/>
                <a:gd name="connsiteX22" fmla="*/ 5893 w 9762"/>
                <a:gd name="connsiteY22" fmla="*/ 3342 h 10000"/>
                <a:gd name="connsiteX23" fmla="*/ 5977 w 9762"/>
                <a:gd name="connsiteY23" fmla="*/ 3524 h 10000"/>
                <a:gd name="connsiteX24" fmla="*/ 6001 w 9762"/>
                <a:gd name="connsiteY24" fmla="*/ 3697 h 10000"/>
                <a:gd name="connsiteX25" fmla="*/ 6196 w 9762"/>
                <a:gd name="connsiteY25" fmla="*/ 3845 h 10000"/>
                <a:gd name="connsiteX26" fmla="*/ 6219 w 9762"/>
                <a:gd name="connsiteY26" fmla="*/ 4000 h 10000"/>
                <a:gd name="connsiteX27" fmla="*/ 6196 w 9762"/>
                <a:gd name="connsiteY27" fmla="*/ 4150 h 10000"/>
                <a:gd name="connsiteX28" fmla="*/ 6175 w 9762"/>
                <a:gd name="connsiteY28" fmla="*/ 4305 h 10000"/>
                <a:gd name="connsiteX29" fmla="*/ 6022 w 9762"/>
                <a:gd name="connsiteY29" fmla="*/ 4533 h 10000"/>
                <a:gd name="connsiteX30" fmla="*/ 6044 w 9762"/>
                <a:gd name="connsiteY30" fmla="*/ 4762 h 10000"/>
                <a:gd name="connsiteX31" fmla="*/ 6110 w 9762"/>
                <a:gd name="connsiteY31" fmla="*/ 4990 h 10000"/>
                <a:gd name="connsiteX32" fmla="*/ 6044 w 9762"/>
                <a:gd name="connsiteY32" fmla="*/ 5219 h 10000"/>
                <a:gd name="connsiteX33" fmla="*/ 6130 w 9762"/>
                <a:gd name="connsiteY33" fmla="*/ 5471 h 10000"/>
                <a:gd name="connsiteX34" fmla="*/ 6196 w 9762"/>
                <a:gd name="connsiteY34" fmla="*/ 5715 h 10000"/>
                <a:gd name="connsiteX35" fmla="*/ 6260 w 9762"/>
                <a:gd name="connsiteY35" fmla="*/ 5965 h 10000"/>
                <a:gd name="connsiteX36" fmla="*/ 6260 w 9762"/>
                <a:gd name="connsiteY36" fmla="*/ 6220 h 10000"/>
                <a:gd name="connsiteX37" fmla="*/ 6348 w 9762"/>
                <a:gd name="connsiteY37" fmla="*/ 6546 h 10000"/>
                <a:gd name="connsiteX38" fmla="*/ 6348 w 9762"/>
                <a:gd name="connsiteY38" fmla="*/ 6870 h 10000"/>
                <a:gd name="connsiteX39" fmla="*/ 6369 w 9762"/>
                <a:gd name="connsiteY39" fmla="*/ 7188 h 10000"/>
                <a:gd name="connsiteX40" fmla="*/ 6630 w 9762"/>
                <a:gd name="connsiteY40" fmla="*/ 7502 h 10000"/>
                <a:gd name="connsiteX41" fmla="*/ 6674 w 9762"/>
                <a:gd name="connsiteY41" fmla="*/ 7656 h 10000"/>
                <a:gd name="connsiteX42" fmla="*/ 6761 w 9762"/>
                <a:gd name="connsiteY42" fmla="*/ 7807 h 10000"/>
                <a:gd name="connsiteX43" fmla="*/ 6805 w 9762"/>
                <a:gd name="connsiteY43" fmla="*/ 7965 h 10000"/>
                <a:gd name="connsiteX44" fmla="*/ 6717 w 9762"/>
                <a:gd name="connsiteY44" fmla="*/ 8117 h 10000"/>
                <a:gd name="connsiteX45" fmla="*/ 6610 w 9762"/>
                <a:gd name="connsiteY45" fmla="*/ 8317 h 10000"/>
                <a:gd name="connsiteX46" fmla="*/ 6630 w 9762"/>
                <a:gd name="connsiteY46" fmla="*/ 8523 h 10000"/>
                <a:gd name="connsiteX47" fmla="*/ 6761 w 9762"/>
                <a:gd name="connsiteY47" fmla="*/ 8736 h 10000"/>
                <a:gd name="connsiteX48" fmla="*/ 6870 w 9762"/>
                <a:gd name="connsiteY48" fmla="*/ 8941 h 10000"/>
                <a:gd name="connsiteX49" fmla="*/ 6892 w 9762"/>
                <a:gd name="connsiteY49" fmla="*/ 9095 h 10000"/>
                <a:gd name="connsiteX50" fmla="*/ 6892 w 9762"/>
                <a:gd name="connsiteY50" fmla="*/ 9254 h 10000"/>
                <a:gd name="connsiteX51" fmla="*/ 6957 w 9762"/>
                <a:gd name="connsiteY51" fmla="*/ 9408 h 10000"/>
                <a:gd name="connsiteX52" fmla="*/ 7217 w 9762"/>
                <a:gd name="connsiteY52" fmla="*/ 9540 h 10000"/>
                <a:gd name="connsiteX53" fmla="*/ 7500 w 9762"/>
                <a:gd name="connsiteY53" fmla="*/ 9540 h 10000"/>
                <a:gd name="connsiteX54" fmla="*/ 7804 w 9762"/>
                <a:gd name="connsiteY54" fmla="*/ 9551 h 10000"/>
                <a:gd name="connsiteX55" fmla="*/ 8044 w 9762"/>
                <a:gd name="connsiteY55" fmla="*/ 9563 h 10000"/>
                <a:gd name="connsiteX56" fmla="*/ 8325 w 9762"/>
                <a:gd name="connsiteY56" fmla="*/ 9578 h 10000"/>
                <a:gd name="connsiteX57" fmla="*/ 8588 w 9762"/>
                <a:gd name="connsiteY57" fmla="*/ 9597 h 10000"/>
                <a:gd name="connsiteX58" fmla="*/ 8806 w 9762"/>
                <a:gd name="connsiteY58" fmla="*/ 9625 h 10000"/>
                <a:gd name="connsiteX59" fmla="*/ 9065 w 9762"/>
                <a:gd name="connsiteY59" fmla="*/ 9657 h 10000"/>
                <a:gd name="connsiteX60" fmla="*/ 9282 w 9762"/>
                <a:gd name="connsiteY60" fmla="*/ 9688 h 10000"/>
                <a:gd name="connsiteX61" fmla="*/ 9522 w 9762"/>
                <a:gd name="connsiteY61" fmla="*/ 9699 h 10000"/>
                <a:gd name="connsiteX62" fmla="*/ 9762 w 9762"/>
                <a:gd name="connsiteY62" fmla="*/ 9711 h 10000"/>
                <a:gd name="connsiteX63" fmla="*/ 3197 w 9762"/>
                <a:gd name="connsiteY63" fmla="*/ 10000 h 10000"/>
                <a:gd name="connsiteX64" fmla="*/ 2741 w 9762"/>
                <a:gd name="connsiteY64" fmla="*/ 9958 h 10000"/>
                <a:gd name="connsiteX65" fmla="*/ 2326 w 9762"/>
                <a:gd name="connsiteY65" fmla="*/ 9915 h 10000"/>
                <a:gd name="connsiteX66" fmla="*/ 1847 w 9762"/>
                <a:gd name="connsiteY66" fmla="*/ 9880 h 10000"/>
                <a:gd name="connsiteX67" fmla="*/ 912 w 9762"/>
                <a:gd name="connsiteY67" fmla="*/ 9815 h 10000"/>
                <a:gd name="connsiteX68" fmla="*/ 479 w 9762"/>
                <a:gd name="connsiteY68" fmla="*/ 9785 h 10000"/>
                <a:gd name="connsiteX69" fmla="*/ 0 w 9762"/>
                <a:gd name="connsiteY69" fmla="*/ 9757 h 10000"/>
                <a:gd name="connsiteX70" fmla="*/ 282 w 9762"/>
                <a:gd name="connsiteY70" fmla="*/ 9741 h 10000"/>
                <a:gd name="connsiteX71" fmla="*/ 586 w 9762"/>
                <a:gd name="connsiteY71" fmla="*/ 9722 h 10000"/>
                <a:gd name="connsiteX72" fmla="*/ 868 w 9762"/>
                <a:gd name="connsiteY72" fmla="*/ 9695 h 10000"/>
                <a:gd name="connsiteX73" fmla="*/ 1175 w 9762"/>
                <a:gd name="connsiteY73" fmla="*/ 9672 h 10000"/>
                <a:gd name="connsiteX74" fmla="*/ 1435 w 9762"/>
                <a:gd name="connsiteY74" fmla="*/ 9653 h 10000"/>
                <a:gd name="connsiteX75" fmla="*/ 1739 w 9762"/>
                <a:gd name="connsiteY75" fmla="*/ 9637 h 10000"/>
                <a:gd name="connsiteX76" fmla="*/ 2066 w 9762"/>
                <a:gd name="connsiteY76" fmla="*/ 9625 h 10000"/>
                <a:gd name="connsiteX77" fmla="*/ 2392 w 9762"/>
                <a:gd name="connsiteY77" fmla="*/ 9625 h 10000"/>
                <a:gd name="connsiteX78" fmla="*/ 2631 w 9762"/>
                <a:gd name="connsiteY78" fmla="*/ 9625 h 10000"/>
                <a:gd name="connsiteX79" fmla="*/ 2870 w 9762"/>
                <a:gd name="connsiteY79" fmla="*/ 9625 h 10000"/>
                <a:gd name="connsiteX80" fmla="*/ 3088 w 9762"/>
                <a:gd name="connsiteY80" fmla="*/ 9620 h 10000"/>
                <a:gd name="connsiteX81" fmla="*/ 3326 w 9762"/>
                <a:gd name="connsiteY81" fmla="*/ 9613 h 10000"/>
                <a:gd name="connsiteX82" fmla="*/ 3543 w 9762"/>
                <a:gd name="connsiteY82" fmla="*/ 9609 h 10000"/>
                <a:gd name="connsiteX83" fmla="*/ 3739 w 9762"/>
                <a:gd name="connsiteY83" fmla="*/ 9597 h 10000"/>
                <a:gd name="connsiteX84" fmla="*/ 3957 w 9762"/>
                <a:gd name="connsiteY84" fmla="*/ 9582 h 10000"/>
                <a:gd name="connsiteX85" fmla="*/ 4153 w 9762"/>
                <a:gd name="connsiteY85" fmla="*/ 9563 h 10000"/>
                <a:gd name="connsiteX86" fmla="*/ 4174 w 9762"/>
                <a:gd name="connsiteY86" fmla="*/ 9393 h 10000"/>
                <a:gd name="connsiteX87" fmla="*/ 4239 w 9762"/>
                <a:gd name="connsiteY87" fmla="*/ 9223 h 10000"/>
                <a:gd name="connsiteX88" fmla="*/ 4326 w 9762"/>
                <a:gd name="connsiteY88" fmla="*/ 9053 h 10000"/>
                <a:gd name="connsiteX89" fmla="*/ 4392 w 9762"/>
                <a:gd name="connsiteY89" fmla="*/ 8883 h 10000"/>
                <a:gd name="connsiteX90" fmla="*/ 4369 w 9762"/>
                <a:gd name="connsiteY90" fmla="*/ 8635 h 10000"/>
                <a:gd name="connsiteX91" fmla="*/ 4369 w 9762"/>
                <a:gd name="connsiteY91" fmla="*/ 8386 h 10000"/>
                <a:gd name="connsiteX92" fmla="*/ 4369 w 9762"/>
                <a:gd name="connsiteY92" fmla="*/ 8136 h 10000"/>
                <a:gd name="connsiteX93" fmla="*/ 4392 w 9762"/>
                <a:gd name="connsiteY93" fmla="*/ 7887 h 10000"/>
                <a:gd name="connsiteX94" fmla="*/ 4392 w 9762"/>
                <a:gd name="connsiteY94" fmla="*/ 7691 h 10000"/>
                <a:gd name="connsiteX95" fmla="*/ 4348 w 9762"/>
                <a:gd name="connsiteY95" fmla="*/ 7489 h 10000"/>
                <a:gd name="connsiteX96" fmla="*/ 4326 w 9762"/>
                <a:gd name="connsiteY96" fmla="*/ 7300 h 10000"/>
                <a:gd name="connsiteX97" fmla="*/ 4392 w 9762"/>
                <a:gd name="connsiteY97" fmla="*/ 7110 h 10000"/>
                <a:gd name="connsiteX98" fmla="*/ 4630 w 9762"/>
                <a:gd name="connsiteY98" fmla="*/ 6909 h 10000"/>
                <a:gd name="connsiteX99" fmla="*/ 4674 w 9762"/>
                <a:gd name="connsiteY99" fmla="*/ 6696 h 10000"/>
                <a:gd name="connsiteX100" fmla="*/ 4652 w 9762"/>
                <a:gd name="connsiteY100" fmla="*/ 6480 h 10000"/>
                <a:gd name="connsiteX101" fmla="*/ 4652 w 9762"/>
                <a:gd name="connsiteY101" fmla="*/ 6263 h 10000"/>
                <a:gd name="connsiteX102" fmla="*/ 4674 w 9762"/>
                <a:gd name="connsiteY102" fmla="*/ 6186 h 10000"/>
                <a:gd name="connsiteX103" fmla="*/ 4696 w 9762"/>
                <a:gd name="connsiteY103" fmla="*/ 6112 h 10000"/>
                <a:gd name="connsiteX104" fmla="*/ 4696 w 9762"/>
                <a:gd name="connsiteY104" fmla="*/ 6039 h 10000"/>
                <a:gd name="connsiteX105" fmla="*/ 4630 w 9762"/>
                <a:gd name="connsiteY105" fmla="*/ 5969 h 10000"/>
                <a:gd name="connsiteX106" fmla="*/ 4609 w 9762"/>
                <a:gd name="connsiteY106" fmla="*/ 5795 h 10000"/>
                <a:gd name="connsiteX107" fmla="*/ 4652 w 9762"/>
                <a:gd name="connsiteY107" fmla="*/ 5784 h 10000"/>
                <a:gd name="connsiteX108" fmla="*/ 4652 w 9762"/>
                <a:gd name="connsiteY108" fmla="*/ 5606 h 10000"/>
                <a:gd name="connsiteX109" fmla="*/ 4696 w 9762"/>
                <a:gd name="connsiteY109" fmla="*/ 5424 h 10000"/>
                <a:gd name="connsiteX110" fmla="*/ 4717 w 9762"/>
                <a:gd name="connsiteY110" fmla="*/ 5246 h 10000"/>
                <a:gd name="connsiteX111" fmla="*/ 4674 w 9762"/>
                <a:gd name="connsiteY111" fmla="*/ 5053 h 10000"/>
                <a:gd name="connsiteX112" fmla="*/ 4783 w 9762"/>
                <a:gd name="connsiteY112" fmla="*/ 5025 h 10000"/>
                <a:gd name="connsiteX113" fmla="*/ 4717 w 9762"/>
                <a:gd name="connsiteY113" fmla="*/ 4662 h 10000"/>
                <a:gd name="connsiteX114" fmla="*/ 4807 w 9762"/>
                <a:gd name="connsiteY114" fmla="*/ 4576 h 10000"/>
                <a:gd name="connsiteX115" fmla="*/ 4826 w 9762"/>
                <a:gd name="connsiteY115" fmla="*/ 4491 h 10000"/>
                <a:gd name="connsiteX116" fmla="*/ 4848 w 9762"/>
                <a:gd name="connsiteY116" fmla="*/ 4402 h 10000"/>
                <a:gd name="connsiteX117" fmla="*/ 4891 w 9762"/>
                <a:gd name="connsiteY117" fmla="*/ 4313 h 10000"/>
                <a:gd name="connsiteX118" fmla="*/ 4956 w 9762"/>
                <a:gd name="connsiteY118" fmla="*/ 4259 h 10000"/>
                <a:gd name="connsiteX119" fmla="*/ 4935 w 9762"/>
                <a:gd name="connsiteY119" fmla="*/ 4213 h 10000"/>
                <a:gd name="connsiteX120" fmla="*/ 4891 w 9762"/>
                <a:gd name="connsiteY120" fmla="*/ 4158 h 10000"/>
                <a:gd name="connsiteX121" fmla="*/ 4935 w 9762"/>
                <a:gd name="connsiteY121" fmla="*/ 4112 h 10000"/>
                <a:gd name="connsiteX122" fmla="*/ 5023 w 9762"/>
                <a:gd name="connsiteY122" fmla="*/ 4028 h 10000"/>
                <a:gd name="connsiteX123" fmla="*/ 5023 w 9762"/>
                <a:gd name="connsiteY123" fmla="*/ 3946 h 10000"/>
                <a:gd name="connsiteX124" fmla="*/ 4999 w 9762"/>
                <a:gd name="connsiteY124" fmla="*/ 3861 h 10000"/>
                <a:gd name="connsiteX125" fmla="*/ 4979 w 9762"/>
                <a:gd name="connsiteY125" fmla="*/ 3775 h 10000"/>
                <a:gd name="connsiteX126" fmla="*/ 4870 w 9762"/>
                <a:gd name="connsiteY126" fmla="*/ 3771 h 10000"/>
                <a:gd name="connsiteX127" fmla="*/ 4891 w 9762"/>
                <a:gd name="connsiteY127" fmla="*/ 3705 h 10000"/>
                <a:gd name="connsiteX128" fmla="*/ 4979 w 9762"/>
                <a:gd name="connsiteY128" fmla="*/ 3640 h 10000"/>
                <a:gd name="connsiteX129" fmla="*/ 4999 w 9762"/>
                <a:gd name="connsiteY129" fmla="*/ 3575 h 10000"/>
                <a:gd name="connsiteX130" fmla="*/ 4979 w 9762"/>
                <a:gd name="connsiteY130" fmla="*/ 3505 h 10000"/>
                <a:gd name="connsiteX131" fmla="*/ 4935 w 9762"/>
                <a:gd name="connsiteY131" fmla="*/ 3505 h 10000"/>
                <a:gd name="connsiteX132" fmla="*/ 4956 w 9762"/>
                <a:gd name="connsiteY132" fmla="*/ 3439 h 10000"/>
                <a:gd name="connsiteX133" fmla="*/ 4935 w 9762"/>
                <a:gd name="connsiteY133" fmla="*/ 3362 h 10000"/>
                <a:gd name="connsiteX134" fmla="*/ 4935 w 9762"/>
                <a:gd name="connsiteY134" fmla="*/ 3296 h 10000"/>
                <a:gd name="connsiteX135" fmla="*/ 4999 w 9762"/>
                <a:gd name="connsiteY135" fmla="*/ 3226 h 10000"/>
                <a:gd name="connsiteX136" fmla="*/ 4999 w 9762"/>
                <a:gd name="connsiteY136" fmla="*/ 3087 h 10000"/>
                <a:gd name="connsiteX137" fmla="*/ 4999 w 9762"/>
                <a:gd name="connsiteY137" fmla="*/ 2952 h 10000"/>
                <a:gd name="connsiteX138" fmla="*/ 5066 w 9762"/>
                <a:gd name="connsiteY138" fmla="*/ 2817 h 10000"/>
                <a:gd name="connsiteX139" fmla="*/ 5217 w 9762"/>
                <a:gd name="connsiteY139" fmla="*/ 2693 h 10000"/>
                <a:gd name="connsiteX140" fmla="*/ 5152 w 9762"/>
                <a:gd name="connsiteY140" fmla="*/ 2674 h 10000"/>
                <a:gd name="connsiteX141" fmla="*/ 5152 w 9762"/>
                <a:gd name="connsiteY141" fmla="*/ 2557 h 10000"/>
                <a:gd name="connsiteX142" fmla="*/ 5131 w 9762"/>
                <a:gd name="connsiteY142" fmla="*/ 2441 h 10000"/>
                <a:gd name="connsiteX143" fmla="*/ 5109 w 9762"/>
                <a:gd name="connsiteY143" fmla="*/ 2325 h 10000"/>
                <a:gd name="connsiteX144" fmla="*/ 5152 w 9762"/>
                <a:gd name="connsiteY144" fmla="*/ 2222 h 10000"/>
                <a:gd name="connsiteX145" fmla="*/ 5195 w 9762"/>
                <a:gd name="connsiteY145" fmla="*/ 2034 h 10000"/>
                <a:gd name="connsiteX146" fmla="*/ 5305 w 9762"/>
                <a:gd name="connsiteY146" fmla="*/ 1853 h 10000"/>
                <a:gd name="connsiteX147" fmla="*/ 5371 w 9762"/>
                <a:gd name="connsiteY147" fmla="*/ 1667 h 10000"/>
                <a:gd name="connsiteX148" fmla="*/ 5327 w 9762"/>
                <a:gd name="connsiteY148" fmla="*/ 1478 h 10000"/>
                <a:gd name="connsiteX149" fmla="*/ 5348 w 9762"/>
                <a:gd name="connsiteY149" fmla="*/ 1389 h 10000"/>
                <a:gd name="connsiteX150" fmla="*/ 5348 w 9762"/>
                <a:gd name="connsiteY150" fmla="*/ 1293 h 10000"/>
                <a:gd name="connsiteX151" fmla="*/ 5348 w 9762"/>
                <a:gd name="connsiteY151" fmla="*/ 1202 h 10000"/>
                <a:gd name="connsiteX152" fmla="*/ 5327 w 9762"/>
                <a:gd name="connsiteY152" fmla="*/ 1109 h 10000"/>
                <a:gd name="connsiteX153" fmla="*/ 5217 w 9762"/>
                <a:gd name="connsiteY153" fmla="*/ 1137 h 10000"/>
                <a:gd name="connsiteX154" fmla="*/ 5217 w 9762"/>
                <a:gd name="connsiteY154" fmla="*/ 1075 h 10000"/>
                <a:gd name="connsiteX155" fmla="*/ 5195 w 9762"/>
                <a:gd name="connsiteY155" fmla="*/ 1010 h 10000"/>
                <a:gd name="connsiteX156" fmla="*/ 5195 w 9762"/>
                <a:gd name="connsiteY156" fmla="*/ 947 h 10000"/>
                <a:gd name="connsiteX157" fmla="*/ 5217 w 9762"/>
                <a:gd name="connsiteY157" fmla="*/ 886 h 10000"/>
                <a:gd name="connsiteX158" fmla="*/ 5152 w 9762"/>
                <a:gd name="connsiteY158" fmla="*/ 804 h 10000"/>
                <a:gd name="connsiteX159" fmla="*/ 5152 w 9762"/>
                <a:gd name="connsiteY159" fmla="*/ 720 h 10000"/>
                <a:gd name="connsiteX160" fmla="*/ 5131 w 9762"/>
                <a:gd name="connsiteY160" fmla="*/ 634 h 10000"/>
                <a:gd name="connsiteX161" fmla="*/ 5131 w 9762"/>
                <a:gd name="connsiteY161" fmla="*/ 558 h 10000"/>
                <a:gd name="connsiteX162" fmla="*/ 5066 w 9762"/>
                <a:gd name="connsiteY162" fmla="*/ 363 h 10000"/>
                <a:gd name="connsiteX163" fmla="*/ 4999 w 9762"/>
                <a:gd name="connsiteY163" fmla="*/ 344 h 10000"/>
                <a:gd name="connsiteX164" fmla="*/ 4870 w 9762"/>
                <a:gd name="connsiteY164" fmla="*/ 332 h 10000"/>
                <a:gd name="connsiteX165" fmla="*/ 4783 w 9762"/>
                <a:gd name="connsiteY165" fmla="*/ 320 h 10000"/>
                <a:gd name="connsiteX166" fmla="*/ 4652 w 9762"/>
                <a:gd name="connsiteY166" fmla="*/ 317 h 10000"/>
                <a:gd name="connsiteX167" fmla="*/ 4565 w 9762"/>
                <a:gd name="connsiteY167" fmla="*/ 320 h 10000"/>
                <a:gd name="connsiteX168" fmla="*/ 4501 w 9762"/>
                <a:gd name="connsiteY168" fmla="*/ 328 h 10000"/>
                <a:gd name="connsiteX169" fmla="*/ 4413 w 9762"/>
                <a:gd name="connsiteY169" fmla="*/ 328 h 10000"/>
                <a:gd name="connsiteX170" fmla="*/ 4348 w 9762"/>
                <a:gd name="connsiteY170" fmla="*/ 320 h 10000"/>
                <a:gd name="connsiteX171" fmla="*/ 4369 w 9762"/>
                <a:gd name="connsiteY171" fmla="*/ 305 h 10000"/>
                <a:gd name="connsiteX172" fmla="*/ 4413 w 9762"/>
                <a:gd name="connsiteY172" fmla="*/ 297 h 10000"/>
                <a:gd name="connsiteX173" fmla="*/ 4480 w 9762"/>
                <a:gd name="connsiteY173" fmla="*/ 286 h 10000"/>
                <a:gd name="connsiteX174" fmla="*/ 4457 w 9762"/>
                <a:gd name="connsiteY174" fmla="*/ 271 h 10000"/>
                <a:gd name="connsiteX175" fmla="*/ 4652 w 9762"/>
                <a:gd name="connsiteY175" fmla="*/ 255 h 10000"/>
                <a:gd name="connsiteX176" fmla="*/ 4848 w 9762"/>
                <a:gd name="connsiteY176" fmla="*/ 228 h 10000"/>
                <a:gd name="connsiteX177" fmla="*/ 5023 w 9762"/>
                <a:gd name="connsiteY177" fmla="*/ 201 h 10000"/>
                <a:gd name="connsiteX178" fmla="*/ 5173 w 9762"/>
                <a:gd name="connsiteY178" fmla="*/ 162 h 10000"/>
                <a:gd name="connsiteX179" fmla="*/ 5217 w 9762"/>
                <a:gd name="connsiteY179" fmla="*/ 120 h 10000"/>
                <a:gd name="connsiteX180" fmla="*/ 5282 w 9762"/>
                <a:gd name="connsiteY180" fmla="*/ 85 h 10000"/>
                <a:gd name="connsiteX181" fmla="*/ 5282 w 9762"/>
                <a:gd name="connsiteY181" fmla="*/ 42 h 10000"/>
                <a:gd name="connsiteX182" fmla="*/ 5305 w 9762"/>
                <a:gd name="connsiteY182" fmla="*/ 0 h 10000"/>
                <a:gd name="connsiteX183" fmla="*/ 5371 w 9762"/>
                <a:gd name="connsiteY183" fmla="*/ 73 h 10000"/>
                <a:gd name="connsiteX184" fmla="*/ 5456 w 9762"/>
                <a:gd name="connsiteY184" fmla="*/ 154 h 10000"/>
                <a:gd name="connsiteX185" fmla="*/ 5480 w 9762"/>
                <a:gd name="connsiteY185" fmla="*/ 232 h 10000"/>
                <a:gd name="connsiteX186" fmla="*/ 5436 w 9762"/>
                <a:gd name="connsiteY186" fmla="*/ 317 h 10000"/>
                <a:gd name="connsiteX0" fmla="*/ 5569 w 9754"/>
                <a:gd name="connsiteY0" fmla="*/ 317 h 10000"/>
                <a:gd name="connsiteX1" fmla="*/ 5678 w 9754"/>
                <a:gd name="connsiteY1" fmla="*/ 546 h 10000"/>
                <a:gd name="connsiteX2" fmla="*/ 5768 w 9754"/>
                <a:gd name="connsiteY2" fmla="*/ 785 h 10000"/>
                <a:gd name="connsiteX3" fmla="*/ 5813 w 9754"/>
                <a:gd name="connsiteY3" fmla="*/ 1017 h 10000"/>
                <a:gd name="connsiteX4" fmla="*/ 5857 w 9754"/>
                <a:gd name="connsiteY4" fmla="*/ 1248 h 10000"/>
                <a:gd name="connsiteX5" fmla="*/ 6012 w 9754"/>
                <a:gd name="connsiteY5" fmla="*/ 1474 h 10000"/>
                <a:gd name="connsiteX6" fmla="*/ 6102 w 9754"/>
                <a:gd name="connsiteY6" fmla="*/ 1706 h 10000"/>
                <a:gd name="connsiteX7" fmla="*/ 6102 w 9754"/>
                <a:gd name="connsiteY7" fmla="*/ 1935 h 10000"/>
                <a:gd name="connsiteX8" fmla="*/ 6080 w 9754"/>
                <a:gd name="connsiteY8" fmla="*/ 2163 h 10000"/>
                <a:gd name="connsiteX9" fmla="*/ 6123 w 9754"/>
                <a:gd name="connsiteY9" fmla="*/ 2287 h 10000"/>
                <a:gd name="connsiteX10" fmla="*/ 6191 w 9754"/>
                <a:gd name="connsiteY10" fmla="*/ 2422 h 10000"/>
                <a:gd name="connsiteX11" fmla="*/ 6191 w 9754"/>
                <a:gd name="connsiteY11" fmla="*/ 2554 h 10000"/>
                <a:gd name="connsiteX12" fmla="*/ 6169 w 9754"/>
                <a:gd name="connsiteY12" fmla="*/ 2685 h 10000"/>
                <a:gd name="connsiteX13" fmla="*/ 6191 w 9754"/>
                <a:gd name="connsiteY13" fmla="*/ 2700 h 10000"/>
                <a:gd name="connsiteX14" fmla="*/ 6169 w 9754"/>
                <a:gd name="connsiteY14" fmla="*/ 2723 h 10000"/>
                <a:gd name="connsiteX15" fmla="*/ 6102 w 9754"/>
                <a:gd name="connsiteY15" fmla="*/ 2739 h 10000"/>
                <a:gd name="connsiteX16" fmla="*/ 6080 w 9754"/>
                <a:gd name="connsiteY16" fmla="*/ 2758 h 10000"/>
                <a:gd name="connsiteX17" fmla="*/ 6080 w 9754"/>
                <a:gd name="connsiteY17" fmla="*/ 2817 h 10000"/>
                <a:gd name="connsiteX18" fmla="*/ 6080 w 9754"/>
                <a:gd name="connsiteY18" fmla="*/ 2874 h 10000"/>
                <a:gd name="connsiteX19" fmla="*/ 6037 w 9754"/>
                <a:gd name="connsiteY19" fmla="*/ 2936 h 10000"/>
                <a:gd name="connsiteX20" fmla="*/ 5991 w 9754"/>
                <a:gd name="connsiteY20" fmla="*/ 2987 h 10000"/>
                <a:gd name="connsiteX21" fmla="*/ 5991 w 9754"/>
                <a:gd name="connsiteY21" fmla="*/ 3161 h 10000"/>
                <a:gd name="connsiteX22" fmla="*/ 6037 w 9754"/>
                <a:gd name="connsiteY22" fmla="*/ 3342 h 10000"/>
                <a:gd name="connsiteX23" fmla="*/ 6123 w 9754"/>
                <a:gd name="connsiteY23" fmla="*/ 3524 h 10000"/>
                <a:gd name="connsiteX24" fmla="*/ 6147 w 9754"/>
                <a:gd name="connsiteY24" fmla="*/ 3697 h 10000"/>
                <a:gd name="connsiteX25" fmla="*/ 6347 w 9754"/>
                <a:gd name="connsiteY25" fmla="*/ 3845 h 10000"/>
                <a:gd name="connsiteX26" fmla="*/ 6371 w 9754"/>
                <a:gd name="connsiteY26" fmla="*/ 4000 h 10000"/>
                <a:gd name="connsiteX27" fmla="*/ 6347 w 9754"/>
                <a:gd name="connsiteY27" fmla="*/ 4150 h 10000"/>
                <a:gd name="connsiteX28" fmla="*/ 6326 w 9754"/>
                <a:gd name="connsiteY28" fmla="*/ 4305 h 10000"/>
                <a:gd name="connsiteX29" fmla="*/ 6169 w 9754"/>
                <a:gd name="connsiteY29" fmla="*/ 4533 h 10000"/>
                <a:gd name="connsiteX30" fmla="*/ 6191 w 9754"/>
                <a:gd name="connsiteY30" fmla="*/ 4762 h 10000"/>
                <a:gd name="connsiteX31" fmla="*/ 6259 w 9754"/>
                <a:gd name="connsiteY31" fmla="*/ 4990 h 10000"/>
                <a:gd name="connsiteX32" fmla="*/ 6191 w 9754"/>
                <a:gd name="connsiteY32" fmla="*/ 5219 h 10000"/>
                <a:gd name="connsiteX33" fmla="*/ 6279 w 9754"/>
                <a:gd name="connsiteY33" fmla="*/ 5471 h 10000"/>
                <a:gd name="connsiteX34" fmla="*/ 6347 w 9754"/>
                <a:gd name="connsiteY34" fmla="*/ 5715 h 10000"/>
                <a:gd name="connsiteX35" fmla="*/ 6413 w 9754"/>
                <a:gd name="connsiteY35" fmla="*/ 5965 h 10000"/>
                <a:gd name="connsiteX36" fmla="*/ 6413 w 9754"/>
                <a:gd name="connsiteY36" fmla="*/ 6220 h 10000"/>
                <a:gd name="connsiteX37" fmla="*/ 6503 w 9754"/>
                <a:gd name="connsiteY37" fmla="*/ 6546 h 10000"/>
                <a:gd name="connsiteX38" fmla="*/ 6503 w 9754"/>
                <a:gd name="connsiteY38" fmla="*/ 6870 h 10000"/>
                <a:gd name="connsiteX39" fmla="*/ 6524 w 9754"/>
                <a:gd name="connsiteY39" fmla="*/ 7188 h 10000"/>
                <a:gd name="connsiteX40" fmla="*/ 6792 w 9754"/>
                <a:gd name="connsiteY40" fmla="*/ 7502 h 10000"/>
                <a:gd name="connsiteX41" fmla="*/ 6837 w 9754"/>
                <a:gd name="connsiteY41" fmla="*/ 7656 h 10000"/>
                <a:gd name="connsiteX42" fmla="*/ 6926 w 9754"/>
                <a:gd name="connsiteY42" fmla="*/ 7807 h 10000"/>
                <a:gd name="connsiteX43" fmla="*/ 6971 w 9754"/>
                <a:gd name="connsiteY43" fmla="*/ 7965 h 10000"/>
                <a:gd name="connsiteX44" fmla="*/ 6881 w 9754"/>
                <a:gd name="connsiteY44" fmla="*/ 8117 h 10000"/>
                <a:gd name="connsiteX45" fmla="*/ 6771 w 9754"/>
                <a:gd name="connsiteY45" fmla="*/ 8317 h 10000"/>
                <a:gd name="connsiteX46" fmla="*/ 6792 w 9754"/>
                <a:gd name="connsiteY46" fmla="*/ 8523 h 10000"/>
                <a:gd name="connsiteX47" fmla="*/ 6926 w 9754"/>
                <a:gd name="connsiteY47" fmla="*/ 8736 h 10000"/>
                <a:gd name="connsiteX48" fmla="*/ 7037 w 9754"/>
                <a:gd name="connsiteY48" fmla="*/ 8941 h 10000"/>
                <a:gd name="connsiteX49" fmla="*/ 7060 w 9754"/>
                <a:gd name="connsiteY49" fmla="*/ 9095 h 10000"/>
                <a:gd name="connsiteX50" fmla="*/ 7060 w 9754"/>
                <a:gd name="connsiteY50" fmla="*/ 9254 h 10000"/>
                <a:gd name="connsiteX51" fmla="*/ 7127 w 9754"/>
                <a:gd name="connsiteY51" fmla="*/ 9408 h 10000"/>
                <a:gd name="connsiteX52" fmla="*/ 7393 w 9754"/>
                <a:gd name="connsiteY52" fmla="*/ 9540 h 10000"/>
                <a:gd name="connsiteX53" fmla="*/ 7683 w 9754"/>
                <a:gd name="connsiteY53" fmla="*/ 9540 h 10000"/>
                <a:gd name="connsiteX54" fmla="*/ 7994 w 9754"/>
                <a:gd name="connsiteY54" fmla="*/ 9551 h 10000"/>
                <a:gd name="connsiteX55" fmla="*/ 8240 w 9754"/>
                <a:gd name="connsiteY55" fmla="*/ 9563 h 10000"/>
                <a:gd name="connsiteX56" fmla="*/ 8528 w 9754"/>
                <a:gd name="connsiteY56" fmla="*/ 9578 h 10000"/>
                <a:gd name="connsiteX57" fmla="*/ 8797 w 9754"/>
                <a:gd name="connsiteY57" fmla="*/ 9597 h 10000"/>
                <a:gd name="connsiteX58" fmla="*/ 9021 w 9754"/>
                <a:gd name="connsiteY58" fmla="*/ 9625 h 10000"/>
                <a:gd name="connsiteX59" fmla="*/ 9286 w 9754"/>
                <a:gd name="connsiteY59" fmla="*/ 9657 h 10000"/>
                <a:gd name="connsiteX60" fmla="*/ 9508 w 9754"/>
                <a:gd name="connsiteY60" fmla="*/ 9688 h 10000"/>
                <a:gd name="connsiteX61" fmla="*/ 9754 w 9754"/>
                <a:gd name="connsiteY61" fmla="*/ 9699 h 10000"/>
                <a:gd name="connsiteX62" fmla="*/ 3275 w 9754"/>
                <a:gd name="connsiteY62" fmla="*/ 10000 h 10000"/>
                <a:gd name="connsiteX63" fmla="*/ 2808 w 9754"/>
                <a:gd name="connsiteY63" fmla="*/ 9958 h 10000"/>
                <a:gd name="connsiteX64" fmla="*/ 2383 w 9754"/>
                <a:gd name="connsiteY64" fmla="*/ 9915 h 10000"/>
                <a:gd name="connsiteX65" fmla="*/ 1892 w 9754"/>
                <a:gd name="connsiteY65" fmla="*/ 9880 h 10000"/>
                <a:gd name="connsiteX66" fmla="*/ 934 w 9754"/>
                <a:gd name="connsiteY66" fmla="*/ 9815 h 10000"/>
                <a:gd name="connsiteX67" fmla="*/ 491 w 9754"/>
                <a:gd name="connsiteY67" fmla="*/ 9785 h 10000"/>
                <a:gd name="connsiteX68" fmla="*/ 0 w 9754"/>
                <a:gd name="connsiteY68" fmla="*/ 9757 h 10000"/>
                <a:gd name="connsiteX69" fmla="*/ 289 w 9754"/>
                <a:gd name="connsiteY69" fmla="*/ 9741 h 10000"/>
                <a:gd name="connsiteX70" fmla="*/ 600 w 9754"/>
                <a:gd name="connsiteY70" fmla="*/ 9722 h 10000"/>
                <a:gd name="connsiteX71" fmla="*/ 889 w 9754"/>
                <a:gd name="connsiteY71" fmla="*/ 9695 h 10000"/>
                <a:gd name="connsiteX72" fmla="*/ 1204 w 9754"/>
                <a:gd name="connsiteY72" fmla="*/ 9672 h 10000"/>
                <a:gd name="connsiteX73" fmla="*/ 1470 w 9754"/>
                <a:gd name="connsiteY73" fmla="*/ 9653 h 10000"/>
                <a:gd name="connsiteX74" fmla="*/ 1781 w 9754"/>
                <a:gd name="connsiteY74" fmla="*/ 9637 h 10000"/>
                <a:gd name="connsiteX75" fmla="*/ 2116 w 9754"/>
                <a:gd name="connsiteY75" fmla="*/ 9625 h 10000"/>
                <a:gd name="connsiteX76" fmla="*/ 2450 w 9754"/>
                <a:gd name="connsiteY76" fmla="*/ 9625 h 10000"/>
                <a:gd name="connsiteX77" fmla="*/ 2695 w 9754"/>
                <a:gd name="connsiteY77" fmla="*/ 9625 h 10000"/>
                <a:gd name="connsiteX78" fmla="*/ 2940 w 9754"/>
                <a:gd name="connsiteY78" fmla="*/ 9625 h 10000"/>
                <a:gd name="connsiteX79" fmla="*/ 3163 w 9754"/>
                <a:gd name="connsiteY79" fmla="*/ 9620 h 10000"/>
                <a:gd name="connsiteX80" fmla="*/ 3407 w 9754"/>
                <a:gd name="connsiteY80" fmla="*/ 9613 h 10000"/>
                <a:gd name="connsiteX81" fmla="*/ 3629 w 9754"/>
                <a:gd name="connsiteY81" fmla="*/ 9609 h 10000"/>
                <a:gd name="connsiteX82" fmla="*/ 3830 w 9754"/>
                <a:gd name="connsiteY82" fmla="*/ 9597 h 10000"/>
                <a:gd name="connsiteX83" fmla="*/ 4053 w 9754"/>
                <a:gd name="connsiteY83" fmla="*/ 9582 h 10000"/>
                <a:gd name="connsiteX84" fmla="*/ 4254 w 9754"/>
                <a:gd name="connsiteY84" fmla="*/ 9563 h 10000"/>
                <a:gd name="connsiteX85" fmla="*/ 4276 w 9754"/>
                <a:gd name="connsiteY85" fmla="*/ 9393 h 10000"/>
                <a:gd name="connsiteX86" fmla="*/ 4342 w 9754"/>
                <a:gd name="connsiteY86" fmla="*/ 9223 h 10000"/>
                <a:gd name="connsiteX87" fmla="*/ 4431 w 9754"/>
                <a:gd name="connsiteY87" fmla="*/ 9053 h 10000"/>
                <a:gd name="connsiteX88" fmla="*/ 4499 w 9754"/>
                <a:gd name="connsiteY88" fmla="*/ 8883 h 10000"/>
                <a:gd name="connsiteX89" fmla="*/ 4476 w 9754"/>
                <a:gd name="connsiteY89" fmla="*/ 8635 h 10000"/>
                <a:gd name="connsiteX90" fmla="*/ 4476 w 9754"/>
                <a:gd name="connsiteY90" fmla="*/ 8386 h 10000"/>
                <a:gd name="connsiteX91" fmla="*/ 4476 w 9754"/>
                <a:gd name="connsiteY91" fmla="*/ 8136 h 10000"/>
                <a:gd name="connsiteX92" fmla="*/ 4499 w 9754"/>
                <a:gd name="connsiteY92" fmla="*/ 7887 h 10000"/>
                <a:gd name="connsiteX93" fmla="*/ 4499 w 9754"/>
                <a:gd name="connsiteY93" fmla="*/ 7691 h 10000"/>
                <a:gd name="connsiteX94" fmla="*/ 4454 w 9754"/>
                <a:gd name="connsiteY94" fmla="*/ 7489 h 10000"/>
                <a:gd name="connsiteX95" fmla="*/ 4431 w 9754"/>
                <a:gd name="connsiteY95" fmla="*/ 7300 h 10000"/>
                <a:gd name="connsiteX96" fmla="*/ 4499 w 9754"/>
                <a:gd name="connsiteY96" fmla="*/ 7110 h 10000"/>
                <a:gd name="connsiteX97" fmla="*/ 4743 w 9754"/>
                <a:gd name="connsiteY97" fmla="*/ 6909 h 10000"/>
                <a:gd name="connsiteX98" fmla="*/ 4788 w 9754"/>
                <a:gd name="connsiteY98" fmla="*/ 6696 h 10000"/>
                <a:gd name="connsiteX99" fmla="*/ 4765 w 9754"/>
                <a:gd name="connsiteY99" fmla="*/ 6480 h 10000"/>
                <a:gd name="connsiteX100" fmla="*/ 4765 w 9754"/>
                <a:gd name="connsiteY100" fmla="*/ 6263 h 10000"/>
                <a:gd name="connsiteX101" fmla="*/ 4788 w 9754"/>
                <a:gd name="connsiteY101" fmla="*/ 6186 h 10000"/>
                <a:gd name="connsiteX102" fmla="*/ 4810 w 9754"/>
                <a:gd name="connsiteY102" fmla="*/ 6112 h 10000"/>
                <a:gd name="connsiteX103" fmla="*/ 4810 w 9754"/>
                <a:gd name="connsiteY103" fmla="*/ 6039 h 10000"/>
                <a:gd name="connsiteX104" fmla="*/ 4743 w 9754"/>
                <a:gd name="connsiteY104" fmla="*/ 5969 h 10000"/>
                <a:gd name="connsiteX105" fmla="*/ 4721 w 9754"/>
                <a:gd name="connsiteY105" fmla="*/ 5795 h 10000"/>
                <a:gd name="connsiteX106" fmla="*/ 4765 w 9754"/>
                <a:gd name="connsiteY106" fmla="*/ 5784 h 10000"/>
                <a:gd name="connsiteX107" fmla="*/ 4765 w 9754"/>
                <a:gd name="connsiteY107" fmla="*/ 5606 h 10000"/>
                <a:gd name="connsiteX108" fmla="*/ 4810 w 9754"/>
                <a:gd name="connsiteY108" fmla="*/ 5424 h 10000"/>
                <a:gd name="connsiteX109" fmla="*/ 4832 w 9754"/>
                <a:gd name="connsiteY109" fmla="*/ 5246 h 10000"/>
                <a:gd name="connsiteX110" fmla="*/ 4788 w 9754"/>
                <a:gd name="connsiteY110" fmla="*/ 5053 h 10000"/>
                <a:gd name="connsiteX111" fmla="*/ 4900 w 9754"/>
                <a:gd name="connsiteY111" fmla="*/ 5025 h 10000"/>
                <a:gd name="connsiteX112" fmla="*/ 4832 w 9754"/>
                <a:gd name="connsiteY112" fmla="*/ 4662 h 10000"/>
                <a:gd name="connsiteX113" fmla="*/ 4924 w 9754"/>
                <a:gd name="connsiteY113" fmla="*/ 4576 h 10000"/>
                <a:gd name="connsiteX114" fmla="*/ 4944 w 9754"/>
                <a:gd name="connsiteY114" fmla="*/ 4491 h 10000"/>
                <a:gd name="connsiteX115" fmla="*/ 4966 w 9754"/>
                <a:gd name="connsiteY115" fmla="*/ 4402 h 10000"/>
                <a:gd name="connsiteX116" fmla="*/ 5010 w 9754"/>
                <a:gd name="connsiteY116" fmla="*/ 4313 h 10000"/>
                <a:gd name="connsiteX117" fmla="*/ 5077 w 9754"/>
                <a:gd name="connsiteY117" fmla="*/ 4259 h 10000"/>
                <a:gd name="connsiteX118" fmla="*/ 5055 w 9754"/>
                <a:gd name="connsiteY118" fmla="*/ 4213 h 10000"/>
                <a:gd name="connsiteX119" fmla="*/ 5010 w 9754"/>
                <a:gd name="connsiteY119" fmla="*/ 4158 h 10000"/>
                <a:gd name="connsiteX120" fmla="*/ 5055 w 9754"/>
                <a:gd name="connsiteY120" fmla="*/ 4112 h 10000"/>
                <a:gd name="connsiteX121" fmla="*/ 5145 w 9754"/>
                <a:gd name="connsiteY121" fmla="*/ 4028 h 10000"/>
                <a:gd name="connsiteX122" fmla="*/ 5145 w 9754"/>
                <a:gd name="connsiteY122" fmla="*/ 3946 h 10000"/>
                <a:gd name="connsiteX123" fmla="*/ 5121 w 9754"/>
                <a:gd name="connsiteY123" fmla="*/ 3861 h 10000"/>
                <a:gd name="connsiteX124" fmla="*/ 5100 w 9754"/>
                <a:gd name="connsiteY124" fmla="*/ 3775 h 10000"/>
                <a:gd name="connsiteX125" fmla="*/ 4989 w 9754"/>
                <a:gd name="connsiteY125" fmla="*/ 3771 h 10000"/>
                <a:gd name="connsiteX126" fmla="*/ 5010 w 9754"/>
                <a:gd name="connsiteY126" fmla="*/ 3705 h 10000"/>
                <a:gd name="connsiteX127" fmla="*/ 5100 w 9754"/>
                <a:gd name="connsiteY127" fmla="*/ 3640 h 10000"/>
                <a:gd name="connsiteX128" fmla="*/ 5121 w 9754"/>
                <a:gd name="connsiteY128" fmla="*/ 3575 h 10000"/>
                <a:gd name="connsiteX129" fmla="*/ 5100 w 9754"/>
                <a:gd name="connsiteY129" fmla="*/ 3505 h 10000"/>
                <a:gd name="connsiteX130" fmla="*/ 5055 w 9754"/>
                <a:gd name="connsiteY130" fmla="*/ 3505 h 10000"/>
                <a:gd name="connsiteX131" fmla="*/ 5077 w 9754"/>
                <a:gd name="connsiteY131" fmla="*/ 3439 h 10000"/>
                <a:gd name="connsiteX132" fmla="*/ 5055 w 9754"/>
                <a:gd name="connsiteY132" fmla="*/ 3362 h 10000"/>
                <a:gd name="connsiteX133" fmla="*/ 5055 w 9754"/>
                <a:gd name="connsiteY133" fmla="*/ 3296 h 10000"/>
                <a:gd name="connsiteX134" fmla="*/ 5121 w 9754"/>
                <a:gd name="connsiteY134" fmla="*/ 3226 h 10000"/>
                <a:gd name="connsiteX135" fmla="*/ 5121 w 9754"/>
                <a:gd name="connsiteY135" fmla="*/ 3087 h 10000"/>
                <a:gd name="connsiteX136" fmla="*/ 5121 w 9754"/>
                <a:gd name="connsiteY136" fmla="*/ 2952 h 10000"/>
                <a:gd name="connsiteX137" fmla="*/ 5190 w 9754"/>
                <a:gd name="connsiteY137" fmla="*/ 2817 h 10000"/>
                <a:gd name="connsiteX138" fmla="*/ 5344 w 9754"/>
                <a:gd name="connsiteY138" fmla="*/ 2693 h 10000"/>
                <a:gd name="connsiteX139" fmla="*/ 5278 w 9754"/>
                <a:gd name="connsiteY139" fmla="*/ 2674 h 10000"/>
                <a:gd name="connsiteX140" fmla="*/ 5278 w 9754"/>
                <a:gd name="connsiteY140" fmla="*/ 2557 h 10000"/>
                <a:gd name="connsiteX141" fmla="*/ 5256 w 9754"/>
                <a:gd name="connsiteY141" fmla="*/ 2441 h 10000"/>
                <a:gd name="connsiteX142" fmla="*/ 5234 w 9754"/>
                <a:gd name="connsiteY142" fmla="*/ 2325 h 10000"/>
                <a:gd name="connsiteX143" fmla="*/ 5278 w 9754"/>
                <a:gd name="connsiteY143" fmla="*/ 2222 h 10000"/>
                <a:gd name="connsiteX144" fmla="*/ 5322 w 9754"/>
                <a:gd name="connsiteY144" fmla="*/ 2034 h 10000"/>
                <a:gd name="connsiteX145" fmla="*/ 5434 w 9754"/>
                <a:gd name="connsiteY145" fmla="*/ 1853 h 10000"/>
                <a:gd name="connsiteX146" fmla="*/ 5502 w 9754"/>
                <a:gd name="connsiteY146" fmla="*/ 1667 h 10000"/>
                <a:gd name="connsiteX147" fmla="*/ 5457 w 9754"/>
                <a:gd name="connsiteY147" fmla="*/ 1478 h 10000"/>
                <a:gd name="connsiteX148" fmla="*/ 5478 w 9754"/>
                <a:gd name="connsiteY148" fmla="*/ 1389 h 10000"/>
                <a:gd name="connsiteX149" fmla="*/ 5478 w 9754"/>
                <a:gd name="connsiteY149" fmla="*/ 1293 h 10000"/>
                <a:gd name="connsiteX150" fmla="*/ 5478 w 9754"/>
                <a:gd name="connsiteY150" fmla="*/ 1202 h 10000"/>
                <a:gd name="connsiteX151" fmla="*/ 5457 w 9754"/>
                <a:gd name="connsiteY151" fmla="*/ 1109 h 10000"/>
                <a:gd name="connsiteX152" fmla="*/ 5344 w 9754"/>
                <a:gd name="connsiteY152" fmla="*/ 1137 h 10000"/>
                <a:gd name="connsiteX153" fmla="*/ 5344 w 9754"/>
                <a:gd name="connsiteY153" fmla="*/ 1075 h 10000"/>
                <a:gd name="connsiteX154" fmla="*/ 5322 w 9754"/>
                <a:gd name="connsiteY154" fmla="*/ 1010 h 10000"/>
                <a:gd name="connsiteX155" fmla="*/ 5322 w 9754"/>
                <a:gd name="connsiteY155" fmla="*/ 947 h 10000"/>
                <a:gd name="connsiteX156" fmla="*/ 5344 w 9754"/>
                <a:gd name="connsiteY156" fmla="*/ 886 h 10000"/>
                <a:gd name="connsiteX157" fmla="*/ 5278 w 9754"/>
                <a:gd name="connsiteY157" fmla="*/ 804 h 10000"/>
                <a:gd name="connsiteX158" fmla="*/ 5278 w 9754"/>
                <a:gd name="connsiteY158" fmla="*/ 720 h 10000"/>
                <a:gd name="connsiteX159" fmla="*/ 5256 w 9754"/>
                <a:gd name="connsiteY159" fmla="*/ 634 h 10000"/>
                <a:gd name="connsiteX160" fmla="*/ 5256 w 9754"/>
                <a:gd name="connsiteY160" fmla="*/ 558 h 10000"/>
                <a:gd name="connsiteX161" fmla="*/ 5190 w 9754"/>
                <a:gd name="connsiteY161" fmla="*/ 363 h 10000"/>
                <a:gd name="connsiteX162" fmla="*/ 5121 w 9754"/>
                <a:gd name="connsiteY162" fmla="*/ 344 h 10000"/>
                <a:gd name="connsiteX163" fmla="*/ 4989 w 9754"/>
                <a:gd name="connsiteY163" fmla="*/ 332 h 10000"/>
                <a:gd name="connsiteX164" fmla="*/ 4900 w 9754"/>
                <a:gd name="connsiteY164" fmla="*/ 320 h 10000"/>
                <a:gd name="connsiteX165" fmla="*/ 4765 w 9754"/>
                <a:gd name="connsiteY165" fmla="*/ 317 h 10000"/>
                <a:gd name="connsiteX166" fmla="*/ 4676 w 9754"/>
                <a:gd name="connsiteY166" fmla="*/ 320 h 10000"/>
                <a:gd name="connsiteX167" fmla="*/ 4611 w 9754"/>
                <a:gd name="connsiteY167" fmla="*/ 328 h 10000"/>
                <a:gd name="connsiteX168" fmla="*/ 4521 w 9754"/>
                <a:gd name="connsiteY168" fmla="*/ 328 h 10000"/>
                <a:gd name="connsiteX169" fmla="*/ 4454 w 9754"/>
                <a:gd name="connsiteY169" fmla="*/ 320 h 10000"/>
                <a:gd name="connsiteX170" fmla="*/ 4476 w 9754"/>
                <a:gd name="connsiteY170" fmla="*/ 305 h 10000"/>
                <a:gd name="connsiteX171" fmla="*/ 4521 w 9754"/>
                <a:gd name="connsiteY171" fmla="*/ 297 h 10000"/>
                <a:gd name="connsiteX172" fmla="*/ 4589 w 9754"/>
                <a:gd name="connsiteY172" fmla="*/ 286 h 10000"/>
                <a:gd name="connsiteX173" fmla="*/ 4566 w 9754"/>
                <a:gd name="connsiteY173" fmla="*/ 271 h 10000"/>
                <a:gd name="connsiteX174" fmla="*/ 4765 w 9754"/>
                <a:gd name="connsiteY174" fmla="*/ 255 h 10000"/>
                <a:gd name="connsiteX175" fmla="*/ 4966 w 9754"/>
                <a:gd name="connsiteY175" fmla="*/ 228 h 10000"/>
                <a:gd name="connsiteX176" fmla="*/ 5145 w 9754"/>
                <a:gd name="connsiteY176" fmla="*/ 201 h 10000"/>
                <a:gd name="connsiteX177" fmla="*/ 5299 w 9754"/>
                <a:gd name="connsiteY177" fmla="*/ 162 h 10000"/>
                <a:gd name="connsiteX178" fmla="*/ 5344 w 9754"/>
                <a:gd name="connsiteY178" fmla="*/ 120 h 10000"/>
                <a:gd name="connsiteX179" fmla="*/ 5411 w 9754"/>
                <a:gd name="connsiteY179" fmla="*/ 85 h 10000"/>
                <a:gd name="connsiteX180" fmla="*/ 5411 w 9754"/>
                <a:gd name="connsiteY180" fmla="*/ 42 h 10000"/>
                <a:gd name="connsiteX181" fmla="*/ 5434 w 9754"/>
                <a:gd name="connsiteY181" fmla="*/ 0 h 10000"/>
                <a:gd name="connsiteX182" fmla="*/ 5502 w 9754"/>
                <a:gd name="connsiteY182" fmla="*/ 73 h 10000"/>
                <a:gd name="connsiteX183" fmla="*/ 5589 w 9754"/>
                <a:gd name="connsiteY183" fmla="*/ 154 h 10000"/>
                <a:gd name="connsiteX184" fmla="*/ 5614 w 9754"/>
                <a:gd name="connsiteY184" fmla="*/ 232 h 10000"/>
                <a:gd name="connsiteX185" fmla="*/ 5569 w 9754"/>
                <a:gd name="connsiteY185" fmla="*/ 317 h 10000"/>
                <a:gd name="connsiteX0" fmla="*/ 5709 w 9748"/>
                <a:gd name="connsiteY0" fmla="*/ 317 h 10000"/>
                <a:gd name="connsiteX1" fmla="*/ 5821 w 9748"/>
                <a:gd name="connsiteY1" fmla="*/ 546 h 10000"/>
                <a:gd name="connsiteX2" fmla="*/ 5913 w 9748"/>
                <a:gd name="connsiteY2" fmla="*/ 785 h 10000"/>
                <a:gd name="connsiteX3" fmla="*/ 5960 w 9748"/>
                <a:gd name="connsiteY3" fmla="*/ 1017 h 10000"/>
                <a:gd name="connsiteX4" fmla="*/ 6005 w 9748"/>
                <a:gd name="connsiteY4" fmla="*/ 1248 h 10000"/>
                <a:gd name="connsiteX5" fmla="*/ 6164 w 9748"/>
                <a:gd name="connsiteY5" fmla="*/ 1474 h 10000"/>
                <a:gd name="connsiteX6" fmla="*/ 6256 w 9748"/>
                <a:gd name="connsiteY6" fmla="*/ 1706 h 10000"/>
                <a:gd name="connsiteX7" fmla="*/ 6256 w 9748"/>
                <a:gd name="connsiteY7" fmla="*/ 1935 h 10000"/>
                <a:gd name="connsiteX8" fmla="*/ 6233 w 9748"/>
                <a:gd name="connsiteY8" fmla="*/ 2163 h 10000"/>
                <a:gd name="connsiteX9" fmla="*/ 6277 w 9748"/>
                <a:gd name="connsiteY9" fmla="*/ 2287 h 10000"/>
                <a:gd name="connsiteX10" fmla="*/ 6347 w 9748"/>
                <a:gd name="connsiteY10" fmla="*/ 2422 h 10000"/>
                <a:gd name="connsiteX11" fmla="*/ 6347 w 9748"/>
                <a:gd name="connsiteY11" fmla="*/ 2554 h 10000"/>
                <a:gd name="connsiteX12" fmla="*/ 6325 w 9748"/>
                <a:gd name="connsiteY12" fmla="*/ 2685 h 10000"/>
                <a:gd name="connsiteX13" fmla="*/ 6347 w 9748"/>
                <a:gd name="connsiteY13" fmla="*/ 2700 h 10000"/>
                <a:gd name="connsiteX14" fmla="*/ 6325 w 9748"/>
                <a:gd name="connsiteY14" fmla="*/ 2723 h 10000"/>
                <a:gd name="connsiteX15" fmla="*/ 6256 w 9748"/>
                <a:gd name="connsiteY15" fmla="*/ 2739 h 10000"/>
                <a:gd name="connsiteX16" fmla="*/ 6233 w 9748"/>
                <a:gd name="connsiteY16" fmla="*/ 2758 h 10000"/>
                <a:gd name="connsiteX17" fmla="*/ 6233 w 9748"/>
                <a:gd name="connsiteY17" fmla="*/ 2817 h 10000"/>
                <a:gd name="connsiteX18" fmla="*/ 6233 w 9748"/>
                <a:gd name="connsiteY18" fmla="*/ 2874 h 10000"/>
                <a:gd name="connsiteX19" fmla="*/ 6189 w 9748"/>
                <a:gd name="connsiteY19" fmla="*/ 2936 h 10000"/>
                <a:gd name="connsiteX20" fmla="*/ 6142 w 9748"/>
                <a:gd name="connsiteY20" fmla="*/ 2987 h 10000"/>
                <a:gd name="connsiteX21" fmla="*/ 6142 w 9748"/>
                <a:gd name="connsiteY21" fmla="*/ 3161 h 10000"/>
                <a:gd name="connsiteX22" fmla="*/ 6189 w 9748"/>
                <a:gd name="connsiteY22" fmla="*/ 3342 h 10000"/>
                <a:gd name="connsiteX23" fmla="*/ 6277 w 9748"/>
                <a:gd name="connsiteY23" fmla="*/ 3524 h 10000"/>
                <a:gd name="connsiteX24" fmla="*/ 6302 w 9748"/>
                <a:gd name="connsiteY24" fmla="*/ 3697 h 10000"/>
                <a:gd name="connsiteX25" fmla="*/ 6507 w 9748"/>
                <a:gd name="connsiteY25" fmla="*/ 3845 h 10000"/>
                <a:gd name="connsiteX26" fmla="*/ 6532 w 9748"/>
                <a:gd name="connsiteY26" fmla="*/ 4000 h 10000"/>
                <a:gd name="connsiteX27" fmla="*/ 6507 w 9748"/>
                <a:gd name="connsiteY27" fmla="*/ 4150 h 10000"/>
                <a:gd name="connsiteX28" fmla="*/ 6486 w 9748"/>
                <a:gd name="connsiteY28" fmla="*/ 4305 h 10000"/>
                <a:gd name="connsiteX29" fmla="*/ 6325 w 9748"/>
                <a:gd name="connsiteY29" fmla="*/ 4533 h 10000"/>
                <a:gd name="connsiteX30" fmla="*/ 6347 w 9748"/>
                <a:gd name="connsiteY30" fmla="*/ 4762 h 10000"/>
                <a:gd name="connsiteX31" fmla="*/ 6417 w 9748"/>
                <a:gd name="connsiteY31" fmla="*/ 4990 h 10000"/>
                <a:gd name="connsiteX32" fmla="*/ 6347 w 9748"/>
                <a:gd name="connsiteY32" fmla="*/ 5219 h 10000"/>
                <a:gd name="connsiteX33" fmla="*/ 6437 w 9748"/>
                <a:gd name="connsiteY33" fmla="*/ 5471 h 10000"/>
                <a:gd name="connsiteX34" fmla="*/ 6507 w 9748"/>
                <a:gd name="connsiteY34" fmla="*/ 5715 h 10000"/>
                <a:gd name="connsiteX35" fmla="*/ 6575 w 9748"/>
                <a:gd name="connsiteY35" fmla="*/ 5965 h 10000"/>
                <a:gd name="connsiteX36" fmla="*/ 6575 w 9748"/>
                <a:gd name="connsiteY36" fmla="*/ 6220 h 10000"/>
                <a:gd name="connsiteX37" fmla="*/ 6667 w 9748"/>
                <a:gd name="connsiteY37" fmla="*/ 6546 h 10000"/>
                <a:gd name="connsiteX38" fmla="*/ 6667 w 9748"/>
                <a:gd name="connsiteY38" fmla="*/ 6870 h 10000"/>
                <a:gd name="connsiteX39" fmla="*/ 6689 w 9748"/>
                <a:gd name="connsiteY39" fmla="*/ 7188 h 10000"/>
                <a:gd name="connsiteX40" fmla="*/ 6963 w 9748"/>
                <a:gd name="connsiteY40" fmla="*/ 7502 h 10000"/>
                <a:gd name="connsiteX41" fmla="*/ 7009 w 9748"/>
                <a:gd name="connsiteY41" fmla="*/ 7656 h 10000"/>
                <a:gd name="connsiteX42" fmla="*/ 7101 w 9748"/>
                <a:gd name="connsiteY42" fmla="*/ 7807 h 10000"/>
                <a:gd name="connsiteX43" fmla="*/ 7147 w 9748"/>
                <a:gd name="connsiteY43" fmla="*/ 7965 h 10000"/>
                <a:gd name="connsiteX44" fmla="*/ 7055 w 9748"/>
                <a:gd name="connsiteY44" fmla="*/ 8117 h 10000"/>
                <a:gd name="connsiteX45" fmla="*/ 6942 w 9748"/>
                <a:gd name="connsiteY45" fmla="*/ 8317 h 10000"/>
                <a:gd name="connsiteX46" fmla="*/ 6963 w 9748"/>
                <a:gd name="connsiteY46" fmla="*/ 8523 h 10000"/>
                <a:gd name="connsiteX47" fmla="*/ 7101 w 9748"/>
                <a:gd name="connsiteY47" fmla="*/ 8736 h 10000"/>
                <a:gd name="connsiteX48" fmla="*/ 7214 w 9748"/>
                <a:gd name="connsiteY48" fmla="*/ 8941 h 10000"/>
                <a:gd name="connsiteX49" fmla="*/ 7238 w 9748"/>
                <a:gd name="connsiteY49" fmla="*/ 9095 h 10000"/>
                <a:gd name="connsiteX50" fmla="*/ 7238 w 9748"/>
                <a:gd name="connsiteY50" fmla="*/ 9254 h 10000"/>
                <a:gd name="connsiteX51" fmla="*/ 7307 w 9748"/>
                <a:gd name="connsiteY51" fmla="*/ 9408 h 10000"/>
                <a:gd name="connsiteX52" fmla="*/ 7579 w 9748"/>
                <a:gd name="connsiteY52" fmla="*/ 9540 h 10000"/>
                <a:gd name="connsiteX53" fmla="*/ 7877 w 9748"/>
                <a:gd name="connsiteY53" fmla="*/ 9540 h 10000"/>
                <a:gd name="connsiteX54" fmla="*/ 8196 w 9748"/>
                <a:gd name="connsiteY54" fmla="*/ 9551 h 10000"/>
                <a:gd name="connsiteX55" fmla="*/ 8448 w 9748"/>
                <a:gd name="connsiteY55" fmla="*/ 9563 h 10000"/>
                <a:gd name="connsiteX56" fmla="*/ 8743 w 9748"/>
                <a:gd name="connsiteY56" fmla="*/ 9578 h 10000"/>
                <a:gd name="connsiteX57" fmla="*/ 9019 w 9748"/>
                <a:gd name="connsiteY57" fmla="*/ 9597 h 10000"/>
                <a:gd name="connsiteX58" fmla="*/ 9249 w 9748"/>
                <a:gd name="connsiteY58" fmla="*/ 9625 h 10000"/>
                <a:gd name="connsiteX59" fmla="*/ 9520 w 9748"/>
                <a:gd name="connsiteY59" fmla="*/ 9657 h 10000"/>
                <a:gd name="connsiteX60" fmla="*/ 9748 w 9748"/>
                <a:gd name="connsiteY60" fmla="*/ 9688 h 10000"/>
                <a:gd name="connsiteX61" fmla="*/ 3358 w 9748"/>
                <a:gd name="connsiteY61" fmla="*/ 10000 h 10000"/>
                <a:gd name="connsiteX62" fmla="*/ 2879 w 9748"/>
                <a:gd name="connsiteY62" fmla="*/ 9958 h 10000"/>
                <a:gd name="connsiteX63" fmla="*/ 2443 w 9748"/>
                <a:gd name="connsiteY63" fmla="*/ 9915 h 10000"/>
                <a:gd name="connsiteX64" fmla="*/ 1940 w 9748"/>
                <a:gd name="connsiteY64" fmla="*/ 9880 h 10000"/>
                <a:gd name="connsiteX65" fmla="*/ 958 w 9748"/>
                <a:gd name="connsiteY65" fmla="*/ 9815 h 10000"/>
                <a:gd name="connsiteX66" fmla="*/ 503 w 9748"/>
                <a:gd name="connsiteY66" fmla="*/ 9785 h 10000"/>
                <a:gd name="connsiteX67" fmla="*/ 0 w 9748"/>
                <a:gd name="connsiteY67" fmla="*/ 9757 h 10000"/>
                <a:gd name="connsiteX68" fmla="*/ 296 w 9748"/>
                <a:gd name="connsiteY68" fmla="*/ 9741 h 10000"/>
                <a:gd name="connsiteX69" fmla="*/ 615 w 9748"/>
                <a:gd name="connsiteY69" fmla="*/ 9722 h 10000"/>
                <a:gd name="connsiteX70" fmla="*/ 911 w 9748"/>
                <a:gd name="connsiteY70" fmla="*/ 9695 h 10000"/>
                <a:gd name="connsiteX71" fmla="*/ 1234 w 9748"/>
                <a:gd name="connsiteY71" fmla="*/ 9672 h 10000"/>
                <a:gd name="connsiteX72" fmla="*/ 1507 w 9748"/>
                <a:gd name="connsiteY72" fmla="*/ 9653 h 10000"/>
                <a:gd name="connsiteX73" fmla="*/ 1826 w 9748"/>
                <a:gd name="connsiteY73" fmla="*/ 9637 h 10000"/>
                <a:gd name="connsiteX74" fmla="*/ 2169 w 9748"/>
                <a:gd name="connsiteY74" fmla="*/ 9625 h 10000"/>
                <a:gd name="connsiteX75" fmla="*/ 2512 w 9748"/>
                <a:gd name="connsiteY75" fmla="*/ 9625 h 10000"/>
                <a:gd name="connsiteX76" fmla="*/ 2763 w 9748"/>
                <a:gd name="connsiteY76" fmla="*/ 9625 h 10000"/>
                <a:gd name="connsiteX77" fmla="*/ 3014 w 9748"/>
                <a:gd name="connsiteY77" fmla="*/ 9625 h 10000"/>
                <a:gd name="connsiteX78" fmla="*/ 3243 w 9748"/>
                <a:gd name="connsiteY78" fmla="*/ 9620 h 10000"/>
                <a:gd name="connsiteX79" fmla="*/ 3493 w 9748"/>
                <a:gd name="connsiteY79" fmla="*/ 9613 h 10000"/>
                <a:gd name="connsiteX80" fmla="*/ 3721 w 9748"/>
                <a:gd name="connsiteY80" fmla="*/ 9609 h 10000"/>
                <a:gd name="connsiteX81" fmla="*/ 3927 w 9748"/>
                <a:gd name="connsiteY81" fmla="*/ 9597 h 10000"/>
                <a:gd name="connsiteX82" fmla="*/ 4155 w 9748"/>
                <a:gd name="connsiteY82" fmla="*/ 9582 h 10000"/>
                <a:gd name="connsiteX83" fmla="*/ 4361 w 9748"/>
                <a:gd name="connsiteY83" fmla="*/ 9563 h 10000"/>
                <a:gd name="connsiteX84" fmla="*/ 4384 w 9748"/>
                <a:gd name="connsiteY84" fmla="*/ 9393 h 10000"/>
                <a:gd name="connsiteX85" fmla="*/ 4452 w 9748"/>
                <a:gd name="connsiteY85" fmla="*/ 9223 h 10000"/>
                <a:gd name="connsiteX86" fmla="*/ 4543 w 9748"/>
                <a:gd name="connsiteY86" fmla="*/ 9053 h 10000"/>
                <a:gd name="connsiteX87" fmla="*/ 4612 w 9748"/>
                <a:gd name="connsiteY87" fmla="*/ 8883 h 10000"/>
                <a:gd name="connsiteX88" fmla="*/ 4589 w 9748"/>
                <a:gd name="connsiteY88" fmla="*/ 8635 h 10000"/>
                <a:gd name="connsiteX89" fmla="*/ 4589 w 9748"/>
                <a:gd name="connsiteY89" fmla="*/ 8386 h 10000"/>
                <a:gd name="connsiteX90" fmla="*/ 4589 w 9748"/>
                <a:gd name="connsiteY90" fmla="*/ 8136 h 10000"/>
                <a:gd name="connsiteX91" fmla="*/ 4612 w 9748"/>
                <a:gd name="connsiteY91" fmla="*/ 7887 h 10000"/>
                <a:gd name="connsiteX92" fmla="*/ 4612 w 9748"/>
                <a:gd name="connsiteY92" fmla="*/ 7691 h 10000"/>
                <a:gd name="connsiteX93" fmla="*/ 4566 w 9748"/>
                <a:gd name="connsiteY93" fmla="*/ 7489 h 10000"/>
                <a:gd name="connsiteX94" fmla="*/ 4543 w 9748"/>
                <a:gd name="connsiteY94" fmla="*/ 7300 h 10000"/>
                <a:gd name="connsiteX95" fmla="*/ 4612 w 9748"/>
                <a:gd name="connsiteY95" fmla="*/ 7110 h 10000"/>
                <a:gd name="connsiteX96" fmla="*/ 4863 w 9748"/>
                <a:gd name="connsiteY96" fmla="*/ 6909 h 10000"/>
                <a:gd name="connsiteX97" fmla="*/ 4909 w 9748"/>
                <a:gd name="connsiteY97" fmla="*/ 6696 h 10000"/>
                <a:gd name="connsiteX98" fmla="*/ 4885 w 9748"/>
                <a:gd name="connsiteY98" fmla="*/ 6480 h 10000"/>
                <a:gd name="connsiteX99" fmla="*/ 4885 w 9748"/>
                <a:gd name="connsiteY99" fmla="*/ 6263 h 10000"/>
                <a:gd name="connsiteX100" fmla="*/ 4909 w 9748"/>
                <a:gd name="connsiteY100" fmla="*/ 6186 h 10000"/>
                <a:gd name="connsiteX101" fmla="*/ 4931 w 9748"/>
                <a:gd name="connsiteY101" fmla="*/ 6112 h 10000"/>
                <a:gd name="connsiteX102" fmla="*/ 4931 w 9748"/>
                <a:gd name="connsiteY102" fmla="*/ 6039 h 10000"/>
                <a:gd name="connsiteX103" fmla="*/ 4863 w 9748"/>
                <a:gd name="connsiteY103" fmla="*/ 5969 h 10000"/>
                <a:gd name="connsiteX104" fmla="*/ 4840 w 9748"/>
                <a:gd name="connsiteY104" fmla="*/ 5795 h 10000"/>
                <a:gd name="connsiteX105" fmla="*/ 4885 w 9748"/>
                <a:gd name="connsiteY105" fmla="*/ 5784 h 10000"/>
                <a:gd name="connsiteX106" fmla="*/ 4885 w 9748"/>
                <a:gd name="connsiteY106" fmla="*/ 5606 h 10000"/>
                <a:gd name="connsiteX107" fmla="*/ 4931 w 9748"/>
                <a:gd name="connsiteY107" fmla="*/ 5424 h 10000"/>
                <a:gd name="connsiteX108" fmla="*/ 4954 w 9748"/>
                <a:gd name="connsiteY108" fmla="*/ 5246 h 10000"/>
                <a:gd name="connsiteX109" fmla="*/ 4909 w 9748"/>
                <a:gd name="connsiteY109" fmla="*/ 5053 h 10000"/>
                <a:gd name="connsiteX110" fmla="*/ 5024 w 9748"/>
                <a:gd name="connsiteY110" fmla="*/ 5025 h 10000"/>
                <a:gd name="connsiteX111" fmla="*/ 4954 w 9748"/>
                <a:gd name="connsiteY111" fmla="*/ 4662 h 10000"/>
                <a:gd name="connsiteX112" fmla="*/ 5048 w 9748"/>
                <a:gd name="connsiteY112" fmla="*/ 4576 h 10000"/>
                <a:gd name="connsiteX113" fmla="*/ 5069 w 9748"/>
                <a:gd name="connsiteY113" fmla="*/ 4491 h 10000"/>
                <a:gd name="connsiteX114" fmla="*/ 5091 w 9748"/>
                <a:gd name="connsiteY114" fmla="*/ 4402 h 10000"/>
                <a:gd name="connsiteX115" fmla="*/ 5136 w 9748"/>
                <a:gd name="connsiteY115" fmla="*/ 4313 h 10000"/>
                <a:gd name="connsiteX116" fmla="*/ 5205 w 9748"/>
                <a:gd name="connsiteY116" fmla="*/ 4259 h 10000"/>
                <a:gd name="connsiteX117" fmla="*/ 5182 w 9748"/>
                <a:gd name="connsiteY117" fmla="*/ 4213 h 10000"/>
                <a:gd name="connsiteX118" fmla="*/ 5136 w 9748"/>
                <a:gd name="connsiteY118" fmla="*/ 4158 h 10000"/>
                <a:gd name="connsiteX119" fmla="*/ 5182 w 9748"/>
                <a:gd name="connsiteY119" fmla="*/ 4112 h 10000"/>
                <a:gd name="connsiteX120" fmla="*/ 5275 w 9748"/>
                <a:gd name="connsiteY120" fmla="*/ 4028 h 10000"/>
                <a:gd name="connsiteX121" fmla="*/ 5275 w 9748"/>
                <a:gd name="connsiteY121" fmla="*/ 3946 h 10000"/>
                <a:gd name="connsiteX122" fmla="*/ 5250 w 9748"/>
                <a:gd name="connsiteY122" fmla="*/ 3861 h 10000"/>
                <a:gd name="connsiteX123" fmla="*/ 5229 w 9748"/>
                <a:gd name="connsiteY123" fmla="*/ 3775 h 10000"/>
                <a:gd name="connsiteX124" fmla="*/ 5115 w 9748"/>
                <a:gd name="connsiteY124" fmla="*/ 3771 h 10000"/>
                <a:gd name="connsiteX125" fmla="*/ 5136 w 9748"/>
                <a:gd name="connsiteY125" fmla="*/ 3705 h 10000"/>
                <a:gd name="connsiteX126" fmla="*/ 5229 w 9748"/>
                <a:gd name="connsiteY126" fmla="*/ 3640 h 10000"/>
                <a:gd name="connsiteX127" fmla="*/ 5250 w 9748"/>
                <a:gd name="connsiteY127" fmla="*/ 3575 h 10000"/>
                <a:gd name="connsiteX128" fmla="*/ 5229 w 9748"/>
                <a:gd name="connsiteY128" fmla="*/ 3505 h 10000"/>
                <a:gd name="connsiteX129" fmla="*/ 5182 w 9748"/>
                <a:gd name="connsiteY129" fmla="*/ 3505 h 10000"/>
                <a:gd name="connsiteX130" fmla="*/ 5205 w 9748"/>
                <a:gd name="connsiteY130" fmla="*/ 3439 h 10000"/>
                <a:gd name="connsiteX131" fmla="*/ 5182 w 9748"/>
                <a:gd name="connsiteY131" fmla="*/ 3362 h 10000"/>
                <a:gd name="connsiteX132" fmla="*/ 5182 w 9748"/>
                <a:gd name="connsiteY132" fmla="*/ 3296 h 10000"/>
                <a:gd name="connsiteX133" fmla="*/ 5250 w 9748"/>
                <a:gd name="connsiteY133" fmla="*/ 3226 h 10000"/>
                <a:gd name="connsiteX134" fmla="*/ 5250 w 9748"/>
                <a:gd name="connsiteY134" fmla="*/ 3087 h 10000"/>
                <a:gd name="connsiteX135" fmla="*/ 5250 w 9748"/>
                <a:gd name="connsiteY135" fmla="*/ 2952 h 10000"/>
                <a:gd name="connsiteX136" fmla="*/ 5321 w 9748"/>
                <a:gd name="connsiteY136" fmla="*/ 2817 h 10000"/>
                <a:gd name="connsiteX137" fmla="*/ 5479 w 9748"/>
                <a:gd name="connsiteY137" fmla="*/ 2693 h 10000"/>
                <a:gd name="connsiteX138" fmla="*/ 5411 w 9748"/>
                <a:gd name="connsiteY138" fmla="*/ 2674 h 10000"/>
                <a:gd name="connsiteX139" fmla="*/ 5411 w 9748"/>
                <a:gd name="connsiteY139" fmla="*/ 2557 h 10000"/>
                <a:gd name="connsiteX140" fmla="*/ 5389 w 9748"/>
                <a:gd name="connsiteY140" fmla="*/ 2441 h 10000"/>
                <a:gd name="connsiteX141" fmla="*/ 5366 w 9748"/>
                <a:gd name="connsiteY141" fmla="*/ 2325 h 10000"/>
                <a:gd name="connsiteX142" fmla="*/ 5411 w 9748"/>
                <a:gd name="connsiteY142" fmla="*/ 2222 h 10000"/>
                <a:gd name="connsiteX143" fmla="*/ 5456 w 9748"/>
                <a:gd name="connsiteY143" fmla="*/ 2034 h 10000"/>
                <a:gd name="connsiteX144" fmla="*/ 5571 w 9748"/>
                <a:gd name="connsiteY144" fmla="*/ 1853 h 10000"/>
                <a:gd name="connsiteX145" fmla="*/ 5641 w 9748"/>
                <a:gd name="connsiteY145" fmla="*/ 1667 h 10000"/>
                <a:gd name="connsiteX146" fmla="*/ 5595 w 9748"/>
                <a:gd name="connsiteY146" fmla="*/ 1478 h 10000"/>
                <a:gd name="connsiteX147" fmla="*/ 5616 w 9748"/>
                <a:gd name="connsiteY147" fmla="*/ 1389 h 10000"/>
                <a:gd name="connsiteX148" fmla="*/ 5616 w 9748"/>
                <a:gd name="connsiteY148" fmla="*/ 1293 h 10000"/>
                <a:gd name="connsiteX149" fmla="*/ 5616 w 9748"/>
                <a:gd name="connsiteY149" fmla="*/ 1202 h 10000"/>
                <a:gd name="connsiteX150" fmla="*/ 5595 w 9748"/>
                <a:gd name="connsiteY150" fmla="*/ 1109 h 10000"/>
                <a:gd name="connsiteX151" fmla="*/ 5479 w 9748"/>
                <a:gd name="connsiteY151" fmla="*/ 1137 h 10000"/>
                <a:gd name="connsiteX152" fmla="*/ 5479 w 9748"/>
                <a:gd name="connsiteY152" fmla="*/ 1075 h 10000"/>
                <a:gd name="connsiteX153" fmla="*/ 5456 w 9748"/>
                <a:gd name="connsiteY153" fmla="*/ 1010 h 10000"/>
                <a:gd name="connsiteX154" fmla="*/ 5456 w 9748"/>
                <a:gd name="connsiteY154" fmla="*/ 947 h 10000"/>
                <a:gd name="connsiteX155" fmla="*/ 5479 w 9748"/>
                <a:gd name="connsiteY155" fmla="*/ 886 h 10000"/>
                <a:gd name="connsiteX156" fmla="*/ 5411 w 9748"/>
                <a:gd name="connsiteY156" fmla="*/ 804 h 10000"/>
                <a:gd name="connsiteX157" fmla="*/ 5411 w 9748"/>
                <a:gd name="connsiteY157" fmla="*/ 720 h 10000"/>
                <a:gd name="connsiteX158" fmla="*/ 5389 w 9748"/>
                <a:gd name="connsiteY158" fmla="*/ 634 h 10000"/>
                <a:gd name="connsiteX159" fmla="*/ 5389 w 9748"/>
                <a:gd name="connsiteY159" fmla="*/ 558 h 10000"/>
                <a:gd name="connsiteX160" fmla="*/ 5321 w 9748"/>
                <a:gd name="connsiteY160" fmla="*/ 363 h 10000"/>
                <a:gd name="connsiteX161" fmla="*/ 5250 w 9748"/>
                <a:gd name="connsiteY161" fmla="*/ 344 h 10000"/>
                <a:gd name="connsiteX162" fmla="*/ 5115 w 9748"/>
                <a:gd name="connsiteY162" fmla="*/ 332 h 10000"/>
                <a:gd name="connsiteX163" fmla="*/ 5024 w 9748"/>
                <a:gd name="connsiteY163" fmla="*/ 320 h 10000"/>
                <a:gd name="connsiteX164" fmla="*/ 4885 w 9748"/>
                <a:gd name="connsiteY164" fmla="*/ 317 h 10000"/>
                <a:gd name="connsiteX165" fmla="*/ 4794 w 9748"/>
                <a:gd name="connsiteY165" fmla="*/ 320 h 10000"/>
                <a:gd name="connsiteX166" fmla="*/ 4727 w 9748"/>
                <a:gd name="connsiteY166" fmla="*/ 328 h 10000"/>
                <a:gd name="connsiteX167" fmla="*/ 4635 w 9748"/>
                <a:gd name="connsiteY167" fmla="*/ 328 h 10000"/>
                <a:gd name="connsiteX168" fmla="*/ 4566 w 9748"/>
                <a:gd name="connsiteY168" fmla="*/ 320 h 10000"/>
                <a:gd name="connsiteX169" fmla="*/ 4589 w 9748"/>
                <a:gd name="connsiteY169" fmla="*/ 305 h 10000"/>
                <a:gd name="connsiteX170" fmla="*/ 4635 w 9748"/>
                <a:gd name="connsiteY170" fmla="*/ 297 h 10000"/>
                <a:gd name="connsiteX171" fmla="*/ 4705 w 9748"/>
                <a:gd name="connsiteY171" fmla="*/ 286 h 10000"/>
                <a:gd name="connsiteX172" fmla="*/ 4681 w 9748"/>
                <a:gd name="connsiteY172" fmla="*/ 271 h 10000"/>
                <a:gd name="connsiteX173" fmla="*/ 4885 w 9748"/>
                <a:gd name="connsiteY173" fmla="*/ 255 h 10000"/>
                <a:gd name="connsiteX174" fmla="*/ 5091 w 9748"/>
                <a:gd name="connsiteY174" fmla="*/ 228 h 10000"/>
                <a:gd name="connsiteX175" fmla="*/ 5275 w 9748"/>
                <a:gd name="connsiteY175" fmla="*/ 201 h 10000"/>
                <a:gd name="connsiteX176" fmla="*/ 5433 w 9748"/>
                <a:gd name="connsiteY176" fmla="*/ 162 h 10000"/>
                <a:gd name="connsiteX177" fmla="*/ 5479 w 9748"/>
                <a:gd name="connsiteY177" fmla="*/ 120 h 10000"/>
                <a:gd name="connsiteX178" fmla="*/ 5547 w 9748"/>
                <a:gd name="connsiteY178" fmla="*/ 85 h 10000"/>
                <a:gd name="connsiteX179" fmla="*/ 5547 w 9748"/>
                <a:gd name="connsiteY179" fmla="*/ 42 h 10000"/>
                <a:gd name="connsiteX180" fmla="*/ 5571 w 9748"/>
                <a:gd name="connsiteY180" fmla="*/ 0 h 10000"/>
                <a:gd name="connsiteX181" fmla="*/ 5641 w 9748"/>
                <a:gd name="connsiteY181" fmla="*/ 73 h 10000"/>
                <a:gd name="connsiteX182" fmla="*/ 5730 w 9748"/>
                <a:gd name="connsiteY182" fmla="*/ 154 h 10000"/>
                <a:gd name="connsiteX183" fmla="*/ 5756 w 9748"/>
                <a:gd name="connsiteY183" fmla="*/ 232 h 10000"/>
                <a:gd name="connsiteX184" fmla="*/ 5709 w 9748"/>
                <a:gd name="connsiteY184" fmla="*/ 317 h 10000"/>
                <a:gd name="connsiteX0" fmla="*/ 5857 w 9766"/>
                <a:gd name="connsiteY0" fmla="*/ 317 h 10000"/>
                <a:gd name="connsiteX1" fmla="*/ 5971 w 9766"/>
                <a:gd name="connsiteY1" fmla="*/ 546 h 10000"/>
                <a:gd name="connsiteX2" fmla="*/ 6066 w 9766"/>
                <a:gd name="connsiteY2" fmla="*/ 785 h 10000"/>
                <a:gd name="connsiteX3" fmla="*/ 6114 w 9766"/>
                <a:gd name="connsiteY3" fmla="*/ 1017 h 10000"/>
                <a:gd name="connsiteX4" fmla="*/ 6160 w 9766"/>
                <a:gd name="connsiteY4" fmla="*/ 1248 h 10000"/>
                <a:gd name="connsiteX5" fmla="*/ 6323 w 9766"/>
                <a:gd name="connsiteY5" fmla="*/ 1474 h 10000"/>
                <a:gd name="connsiteX6" fmla="*/ 6418 w 9766"/>
                <a:gd name="connsiteY6" fmla="*/ 1706 h 10000"/>
                <a:gd name="connsiteX7" fmla="*/ 6418 w 9766"/>
                <a:gd name="connsiteY7" fmla="*/ 1935 h 10000"/>
                <a:gd name="connsiteX8" fmla="*/ 6394 w 9766"/>
                <a:gd name="connsiteY8" fmla="*/ 2163 h 10000"/>
                <a:gd name="connsiteX9" fmla="*/ 6439 w 9766"/>
                <a:gd name="connsiteY9" fmla="*/ 2287 h 10000"/>
                <a:gd name="connsiteX10" fmla="*/ 6511 w 9766"/>
                <a:gd name="connsiteY10" fmla="*/ 2422 h 10000"/>
                <a:gd name="connsiteX11" fmla="*/ 6511 w 9766"/>
                <a:gd name="connsiteY11" fmla="*/ 2554 h 10000"/>
                <a:gd name="connsiteX12" fmla="*/ 6489 w 9766"/>
                <a:gd name="connsiteY12" fmla="*/ 2685 h 10000"/>
                <a:gd name="connsiteX13" fmla="*/ 6511 w 9766"/>
                <a:gd name="connsiteY13" fmla="*/ 2700 h 10000"/>
                <a:gd name="connsiteX14" fmla="*/ 6489 w 9766"/>
                <a:gd name="connsiteY14" fmla="*/ 2723 h 10000"/>
                <a:gd name="connsiteX15" fmla="*/ 6418 w 9766"/>
                <a:gd name="connsiteY15" fmla="*/ 2739 h 10000"/>
                <a:gd name="connsiteX16" fmla="*/ 6394 w 9766"/>
                <a:gd name="connsiteY16" fmla="*/ 2758 h 10000"/>
                <a:gd name="connsiteX17" fmla="*/ 6394 w 9766"/>
                <a:gd name="connsiteY17" fmla="*/ 2817 h 10000"/>
                <a:gd name="connsiteX18" fmla="*/ 6394 w 9766"/>
                <a:gd name="connsiteY18" fmla="*/ 2874 h 10000"/>
                <a:gd name="connsiteX19" fmla="*/ 6349 w 9766"/>
                <a:gd name="connsiteY19" fmla="*/ 2936 h 10000"/>
                <a:gd name="connsiteX20" fmla="*/ 6301 w 9766"/>
                <a:gd name="connsiteY20" fmla="*/ 2987 h 10000"/>
                <a:gd name="connsiteX21" fmla="*/ 6301 w 9766"/>
                <a:gd name="connsiteY21" fmla="*/ 3161 h 10000"/>
                <a:gd name="connsiteX22" fmla="*/ 6349 w 9766"/>
                <a:gd name="connsiteY22" fmla="*/ 3342 h 10000"/>
                <a:gd name="connsiteX23" fmla="*/ 6439 w 9766"/>
                <a:gd name="connsiteY23" fmla="*/ 3524 h 10000"/>
                <a:gd name="connsiteX24" fmla="*/ 6465 w 9766"/>
                <a:gd name="connsiteY24" fmla="*/ 3697 h 10000"/>
                <a:gd name="connsiteX25" fmla="*/ 6675 w 9766"/>
                <a:gd name="connsiteY25" fmla="*/ 3845 h 10000"/>
                <a:gd name="connsiteX26" fmla="*/ 6701 w 9766"/>
                <a:gd name="connsiteY26" fmla="*/ 4000 h 10000"/>
                <a:gd name="connsiteX27" fmla="*/ 6675 w 9766"/>
                <a:gd name="connsiteY27" fmla="*/ 4150 h 10000"/>
                <a:gd name="connsiteX28" fmla="*/ 6654 w 9766"/>
                <a:gd name="connsiteY28" fmla="*/ 4305 h 10000"/>
                <a:gd name="connsiteX29" fmla="*/ 6489 w 9766"/>
                <a:gd name="connsiteY29" fmla="*/ 4533 h 10000"/>
                <a:gd name="connsiteX30" fmla="*/ 6511 w 9766"/>
                <a:gd name="connsiteY30" fmla="*/ 4762 h 10000"/>
                <a:gd name="connsiteX31" fmla="*/ 6583 w 9766"/>
                <a:gd name="connsiteY31" fmla="*/ 4990 h 10000"/>
                <a:gd name="connsiteX32" fmla="*/ 6511 w 9766"/>
                <a:gd name="connsiteY32" fmla="*/ 5219 h 10000"/>
                <a:gd name="connsiteX33" fmla="*/ 6603 w 9766"/>
                <a:gd name="connsiteY33" fmla="*/ 5471 h 10000"/>
                <a:gd name="connsiteX34" fmla="*/ 6675 w 9766"/>
                <a:gd name="connsiteY34" fmla="*/ 5715 h 10000"/>
                <a:gd name="connsiteX35" fmla="*/ 6745 w 9766"/>
                <a:gd name="connsiteY35" fmla="*/ 5965 h 10000"/>
                <a:gd name="connsiteX36" fmla="*/ 6745 w 9766"/>
                <a:gd name="connsiteY36" fmla="*/ 6220 h 10000"/>
                <a:gd name="connsiteX37" fmla="*/ 6839 w 9766"/>
                <a:gd name="connsiteY37" fmla="*/ 6546 h 10000"/>
                <a:gd name="connsiteX38" fmla="*/ 6839 w 9766"/>
                <a:gd name="connsiteY38" fmla="*/ 6870 h 10000"/>
                <a:gd name="connsiteX39" fmla="*/ 6862 w 9766"/>
                <a:gd name="connsiteY39" fmla="*/ 7188 h 10000"/>
                <a:gd name="connsiteX40" fmla="*/ 7143 w 9766"/>
                <a:gd name="connsiteY40" fmla="*/ 7502 h 10000"/>
                <a:gd name="connsiteX41" fmla="*/ 7190 w 9766"/>
                <a:gd name="connsiteY41" fmla="*/ 7656 h 10000"/>
                <a:gd name="connsiteX42" fmla="*/ 7285 w 9766"/>
                <a:gd name="connsiteY42" fmla="*/ 7807 h 10000"/>
                <a:gd name="connsiteX43" fmla="*/ 7332 w 9766"/>
                <a:gd name="connsiteY43" fmla="*/ 7965 h 10000"/>
                <a:gd name="connsiteX44" fmla="*/ 7237 w 9766"/>
                <a:gd name="connsiteY44" fmla="*/ 8117 h 10000"/>
                <a:gd name="connsiteX45" fmla="*/ 7121 w 9766"/>
                <a:gd name="connsiteY45" fmla="*/ 8317 h 10000"/>
                <a:gd name="connsiteX46" fmla="*/ 7143 w 9766"/>
                <a:gd name="connsiteY46" fmla="*/ 8523 h 10000"/>
                <a:gd name="connsiteX47" fmla="*/ 7285 w 9766"/>
                <a:gd name="connsiteY47" fmla="*/ 8736 h 10000"/>
                <a:gd name="connsiteX48" fmla="*/ 7400 w 9766"/>
                <a:gd name="connsiteY48" fmla="*/ 8941 h 10000"/>
                <a:gd name="connsiteX49" fmla="*/ 7425 w 9766"/>
                <a:gd name="connsiteY49" fmla="*/ 9095 h 10000"/>
                <a:gd name="connsiteX50" fmla="*/ 7425 w 9766"/>
                <a:gd name="connsiteY50" fmla="*/ 9254 h 10000"/>
                <a:gd name="connsiteX51" fmla="*/ 7496 w 9766"/>
                <a:gd name="connsiteY51" fmla="*/ 9408 h 10000"/>
                <a:gd name="connsiteX52" fmla="*/ 7775 w 9766"/>
                <a:gd name="connsiteY52" fmla="*/ 9540 h 10000"/>
                <a:gd name="connsiteX53" fmla="*/ 8081 w 9766"/>
                <a:gd name="connsiteY53" fmla="*/ 9540 h 10000"/>
                <a:gd name="connsiteX54" fmla="*/ 8408 w 9766"/>
                <a:gd name="connsiteY54" fmla="*/ 9551 h 10000"/>
                <a:gd name="connsiteX55" fmla="*/ 8666 w 9766"/>
                <a:gd name="connsiteY55" fmla="*/ 9563 h 10000"/>
                <a:gd name="connsiteX56" fmla="*/ 8969 w 9766"/>
                <a:gd name="connsiteY56" fmla="*/ 9578 h 10000"/>
                <a:gd name="connsiteX57" fmla="*/ 9252 w 9766"/>
                <a:gd name="connsiteY57" fmla="*/ 9597 h 10000"/>
                <a:gd name="connsiteX58" fmla="*/ 9488 w 9766"/>
                <a:gd name="connsiteY58" fmla="*/ 9625 h 10000"/>
                <a:gd name="connsiteX59" fmla="*/ 9766 w 9766"/>
                <a:gd name="connsiteY59" fmla="*/ 9657 h 10000"/>
                <a:gd name="connsiteX60" fmla="*/ 3445 w 9766"/>
                <a:gd name="connsiteY60" fmla="*/ 10000 h 10000"/>
                <a:gd name="connsiteX61" fmla="*/ 2953 w 9766"/>
                <a:gd name="connsiteY61" fmla="*/ 9958 h 10000"/>
                <a:gd name="connsiteX62" fmla="*/ 2506 w 9766"/>
                <a:gd name="connsiteY62" fmla="*/ 9915 h 10000"/>
                <a:gd name="connsiteX63" fmla="*/ 1990 w 9766"/>
                <a:gd name="connsiteY63" fmla="*/ 9880 h 10000"/>
                <a:gd name="connsiteX64" fmla="*/ 983 w 9766"/>
                <a:gd name="connsiteY64" fmla="*/ 9815 h 10000"/>
                <a:gd name="connsiteX65" fmla="*/ 516 w 9766"/>
                <a:gd name="connsiteY65" fmla="*/ 9785 h 10000"/>
                <a:gd name="connsiteX66" fmla="*/ 0 w 9766"/>
                <a:gd name="connsiteY66" fmla="*/ 9757 h 10000"/>
                <a:gd name="connsiteX67" fmla="*/ 304 w 9766"/>
                <a:gd name="connsiteY67" fmla="*/ 9741 h 10000"/>
                <a:gd name="connsiteX68" fmla="*/ 631 w 9766"/>
                <a:gd name="connsiteY68" fmla="*/ 9722 h 10000"/>
                <a:gd name="connsiteX69" fmla="*/ 935 w 9766"/>
                <a:gd name="connsiteY69" fmla="*/ 9695 h 10000"/>
                <a:gd name="connsiteX70" fmla="*/ 1266 w 9766"/>
                <a:gd name="connsiteY70" fmla="*/ 9672 h 10000"/>
                <a:gd name="connsiteX71" fmla="*/ 1546 w 9766"/>
                <a:gd name="connsiteY71" fmla="*/ 9653 h 10000"/>
                <a:gd name="connsiteX72" fmla="*/ 1873 w 9766"/>
                <a:gd name="connsiteY72" fmla="*/ 9637 h 10000"/>
                <a:gd name="connsiteX73" fmla="*/ 2225 w 9766"/>
                <a:gd name="connsiteY73" fmla="*/ 9625 h 10000"/>
                <a:gd name="connsiteX74" fmla="*/ 2577 w 9766"/>
                <a:gd name="connsiteY74" fmla="*/ 9625 h 10000"/>
                <a:gd name="connsiteX75" fmla="*/ 2834 w 9766"/>
                <a:gd name="connsiteY75" fmla="*/ 9625 h 10000"/>
                <a:gd name="connsiteX76" fmla="*/ 3092 w 9766"/>
                <a:gd name="connsiteY76" fmla="*/ 9625 h 10000"/>
                <a:gd name="connsiteX77" fmla="*/ 3327 w 9766"/>
                <a:gd name="connsiteY77" fmla="*/ 9620 h 10000"/>
                <a:gd name="connsiteX78" fmla="*/ 3583 w 9766"/>
                <a:gd name="connsiteY78" fmla="*/ 9613 h 10000"/>
                <a:gd name="connsiteX79" fmla="*/ 3817 w 9766"/>
                <a:gd name="connsiteY79" fmla="*/ 9609 h 10000"/>
                <a:gd name="connsiteX80" fmla="*/ 4029 w 9766"/>
                <a:gd name="connsiteY80" fmla="*/ 9597 h 10000"/>
                <a:gd name="connsiteX81" fmla="*/ 4262 w 9766"/>
                <a:gd name="connsiteY81" fmla="*/ 9582 h 10000"/>
                <a:gd name="connsiteX82" fmla="*/ 4474 w 9766"/>
                <a:gd name="connsiteY82" fmla="*/ 9563 h 10000"/>
                <a:gd name="connsiteX83" fmla="*/ 4497 w 9766"/>
                <a:gd name="connsiteY83" fmla="*/ 9393 h 10000"/>
                <a:gd name="connsiteX84" fmla="*/ 4567 w 9766"/>
                <a:gd name="connsiteY84" fmla="*/ 9223 h 10000"/>
                <a:gd name="connsiteX85" fmla="*/ 4660 w 9766"/>
                <a:gd name="connsiteY85" fmla="*/ 9053 h 10000"/>
                <a:gd name="connsiteX86" fmla="*/ 4731 w 9766"/>
                <a:gd name="connsiteY86" fmla="*/ 8883 h 10000"/>
                <a:gd name="connsiteX87" fmla="*/ 4708 w 9766"/>
                <a:gd name="connsiteY87" fmla="*/ 8635 h 10000"/>
                <a:gd name="connsiteX88" fmla="*/ 4708 w 9766"/>
                <a:gd name="connsiteY88" fmla="*/ 8386 h 10000"/>
                <a:gd name="connsiteX89" fmla="*/ 4708 w 9766"/>
                <a:gd name="connsiteY89" fmla="*/ 8136 h 10000"/>
                <a:gd name="connsiteX90" fmla="*/ 4731 w 9766"/>
                <a:gd name="connsiteY90" fmla="*/ 7887 h 10000"/>
                <a:gd name="connsiteX91" fmla="*/ 4731 w 9766"/>
                <a:gd name="connsiteY91" fmla="*/ 7691 h 10000"/>
                <a:gd name="connsiteX92" fmla="*/ 4684 w 9766"/>
                <a:gd name="connsiteY92" fmla="*/ 7489 h 10000"/>
                <a:gd name="connsiteX93" fmla="*/ 4660 w 9766"/>
                <a:gd name="connsiteY93" fmla="*/ 7300 h 10000"/>
                <a:gd name="connsiteX94" fmla="*/ 4731 w 9766"/>
                <a:gd name="connsiteY94" fmla="*/ 7110 h 10000"/>
                <a:gd name="connsiteX95" fmla="*/ 4989 w 9766"/>
                <a:gd name="connsiteY95" fmla="*/ 6909 h 10000"/>
                <a:gd name="connsiteX96" fmla="*/ 5036 w 9766"/>
                <a:gd name="connsiteY96" fmla="*/ 6696 h 10000"/>
                <a:gd name="connsiteX97" fmla="*/ 5011 w 9766"/>
                <a:gd name="connsiteY97" fmla="*/ 6480 h 10000"/>
                <a:gd name="connsiteX98" fmla="*/ 5011 w 9766"/>
                <a:gd name="connsiteY98" fmla="*/ 6263 h 10000"/>
                <a:gd name="connsiteX99" fmla="*/ 5036 w 9766"/>
                <a:gd name="connsiteY99" fmla="*/ 6186 h 10000"/>
                <a:gd name="connsiteX100" fmla="*/ 5058 w 9766"/>
                <a:gd name="connsiteY100" fmla="*/ 6112 h 10000"/>
                <a:gd name="connsiteX101" fmla="*/ 5058 w 9766"/>
                <a:gd name="connsiteY101" fmla="*/ 6039 h 10000"/>
                <a:gd name="connsiteX102" fmla="*/ 4989 w 9766"/>
                <a:gd name="connsiteY102" fmla="*/ 5969 h 10000"/>
                <a:gd name="connsiteX103" fmla="*/ 4965 w 9766"/>
                <a:gd name="connsiteY103" fmla="*/ 5795 h 10000"/>
                <a:gd name="connsiteX104" fmla="*/ 5011 w 9766"/>
                <a:gd name="connsiteY104" fmla="*/ 5784 h 10000"/>
                <a:gd name="connsiteX105" fmla="*/ 5011 w 9766"/>
                <a:gd name="connsiteY105" fmla="*/ 5606 h 10000"/>
                <a:gd name="connsiteX106" fmla="*/ 5058 w 9766"/>
                <a:gd name="connsiteY106" fmla="*/ 5424 h 10000"/>
                <a:gd name="connsiteX107" fmla="*/ 5082 w 9766"/>
                <a:gd name="connsiteY107" fmla="*/ 5246 h 10000"/>
                <a:gd name="connsiteX108" fmla="*/ 5036 w 9766"/>
                <a:gd name="connsiteY108" fmla="*/ 5053 h 10000"/>
                <a:gd name="connsiteX109" fmla="*/ 5154 w 9766"/>
                <a:gd name="connsiteY109" fmla="*/ 5025 h 10000"/>
                <a:gd name="connsiteX110" fmla="*/ 5082 w 9766"/>
                <a:gd name="connsiteY110" fmla="*/ 4662 h 10000"/>
                <a:gd name="connsiteX111" fmla="*/ 5178 w 9766"/>
                <a:gd name="connsiteY111" fmla="*/ 4576 h 10000"/>
                <a:gd name="connsiteX112" fmla="*/ 5200 w 9766"/>
                <a:gd name="connsiteY112" fmla="*/ 4491 h 10000"/>
                <a:gd name="connsiteX113" fmla="*/ 5223 w 9766"/>
                <a:gd name="connsiteY113" fmla="*/ 4402 h 10000"/>
                <a:gd name="connsiteX114" fmla="*/ 5269 w 9766"/>
                <a:gd name="connsiteY114" fmla="*/ 4313 h 10000"/>
                <a:gd name="connsiteX115" fmla="*/ 5340 w 9766"/>
                <a:gd name="connsiteY115" fmla="*/ 4259 h 10000"/>
                <a:gd name="connsiteX116" fmla="*/ 5316 w 9766"/>
                <a:gd name="connsiteY116" fmla="*/ 4213 h 10000"/>
                <a:gd name="connsiteX117" fmla="*/ 5269 w 9766"/>
                <a:gd name="connsiteY117" fmla="*/ 4158 h 10000"/>
                <a:gd name="connsiteX118" fmla="*/ 5316 w 9766"/>
                <a:gd name="connsiteY118" fmla="*/ 4112 h 10000"/>
                <a:gd name="connsiteX119" fmla="*/ 5411 w 9766"/>
                <a:gd name="connsiteY119" fmla="*/ 4028 h 10000"/>
                <a:gd name="connsiteX120" fmla="*/ 5411 w 9766"/>
                <a:gd name="connsiteY120" fmla="*/ 3946 h 10000"/>
                <a:gd name="connsiteX121" fmla="*/ 5386 w 9766"/>
                <a:gd name="connsiteY121" fmla="*/ 3861 h 10000"/>
                <a:gd name="connsiteX122" fmla="*/ 5364 w 9766"/>
                <a:gd name="connsiteY122" fmla="*/ 3775 h 10000"/>
                <a:gd name="connsiteX123" fmla="*/ 5247 w 9766"/>
                <a:gd name="connsiteY123" fmla="*/ 3771 h 10000"/>
                <a:gd name="connsiteX124" fmla="*/ 5269 w 9766"/>
                <a:gd name="connsiteY124" fmla="*/ 3705 h 10000"/>
                <a:gd name="connsiteX125" fmla="*/ 5364 w 9766"/>
                <a:gd name="connsiteY125" fmla="*/ 3640 h 10000"/>
                <a:gd name="connsiteX126" fmla="*/ 5386 w 9766"/>
                <a:gd name="connsiteY126" fmla="*/ 3575 h 10000"/>
                <a:gd name="connsiteX127" fmla="*/ 5364 w 9766"/>
                <a:gd name="connsiteY127" fmla="*/ 3505 h 10000"/>
                <a:gd name="connsiteX128" fmla="*/ 5316 w 9766"/>
                <a:gd name="connsiteY128" fmla="*/ 3505 h 10000"/>
                <a:gd name="connsiteX129" fmla="*/ 5340 w 9766"/>
                <a:gd name="connsiteY129" fmla="*/ 3439 h 10000"/>
                <a:gd name="connsiteX130" fmla="*/ 5316 w 9766"/>
                <a:gd name="connsiteY130" fmla="*/ 3362 h 10000"/>
                <a:gd name="connsiteX131" fmla="*/ 5316 w 9766"/>
                <a:gd name="connsiteY131" fmla="*/ 3296 h 10000"/>
                <a:gd name="connsiteX132" fmla="*/ 5386 w 9766"/>
                <a:gd name="connsiteY132" fmla="*/ 3226 h 10000"/>
                <a:gd name="connsiteX133" fmla="*/ 5386 w 9766"/>
                <a:gd name="connsiteY133" fmla="*/ 3087 h 10000"/>
                <a:gd name="connsiteX134" fmla="*/ 5386 w 9766"/>
                <a:gd name="connsiteY134" fmla="*/ 2952 h 10000"/>
                <a:gd name="connsiteX135" fmla="*/ 5459 w 9766"/>
                <a:gd name="connsiteY135" fmla="*/ 2817 h 10000"/>
                <a:gd name="connsiteX136" fmla="*/ 5621 w 9766"/>
                <a:gd name="connsiteY136" fmla="*/ 2693 h 10000"/>
                <a:gd name="connsiteX137" fmla="*/ 5551 w 9766"/>
                <a:gd name="connsiteY137" fmla="*/ 2674 h 10000"/>
                <a:gd name="connsiteX138" fmla="*/ 5551 w 9766"/>
                <a:gd name="connsiteY138" fmla="*/ 2557 h 10000"/>
                <a:gd name="connsiteX139" fmla="*/ 5528 w 9766"/>
                <a:gd name="connsiteY139" fmla="*/ 2441 h 10000"/>
                <a:gd name="connsiteX140" fmla="*/ 5505 w 9766"/>
                <a:gd name="connsiteY140" fmla="*/ 2325 h 10000"/>
                <a:gd name="connsiteX141" fmla="*/ 5551 w 9766"/>
                <a:gd name="connsiteY141" fmla="*/ 2222 h 10000"/>
                <a:gd name="connsiteX142" fmla="*/ 5597 w 9766"/>
                <a:gd name="connsiteY142" fmla="*/ 2034 h 10000"/>
                <a:gd name="connsiteX143" fmla="*/ 5715 w 9766"/>
                <a:gd name="connsiteY143" fmla="*/ 1853 h 10000"/>
                <a:gd name="connsiteX144" fmla="*/ 5787 w 9766"/>
                <a:gd name="connsiteY144" fmla="*/ 1667 h 10000"/>
                <a:gd name="connsiteX145" fmla="*/ 5740 w 9766"/>
                <a:gd name="connsiteY145" fmla="*/ 1478 h 10000"/>
                <a:gd name="connsiteX146" fmla="*/ 5761 w 9766"/>
                <a:gd name="connsiteY146" fmla="*/ 1389 h 10000"/>
                <a:gd name="connsiteX147" fmla="*/ 5761 w 9766"/>
                <a:gd name="connsiteY147" fmla="*/ 1293 h 10000"/>
                <a:gd name="connsiteX148" fmla="*/ 5761 w 9766"/>
                <a:gd name="connsiteY148" fmla="*/ 1202 h 10000"/>
                <a:gd name="connsiteX149" fmla="*/ 5740 w 9766"/>
                <a:gd name="connsiteY149" fmla="*/ 1109 h 10000"/>
                <a:gd name="connsiteX150" fmla="*/ 5621 w 9766"/>
                <a:gd name="connsiteY150" fmla="*/ 1137 h 10000"/>
                <a:gd name="connsiteX151" fmla="*/ 5621 w 9766"/>
                <a:gd name="connsiteY151" fmla="*/ 1075 h 10000"/>
                <a:gd name="connsiteX152" fmla="*/ 5597 w 9766"/>
                <a:gd name="connsiteY152" fmla="*/ 1010 h 10000"/>
                <a:gd name="connsiteX153" fmla="*/ 5597 w 9766"/>
                <a:gd name="connsiteY153" fmla="*/ 947 h 10000"/>
                <a:gd name="connsiteX154" fmla="*/ 5621 w 9766"/>
                <a:gd name="connsiteY154" fmla="*/ 886 h 10000"/>
                <a:gd name="connsiteX155" fmla="*/ 5551 w 9766"/>
                <a:gd name="connsiteY155" fmla="*/ 804 h 10000"/>
                <a:gd name="connsiteX156" fmla="*/ 5551 w 9766"/>
                <a:gd name="connsiteY156" fmla="*/ 720 h 10000"/>
                <a:gd name="connsiteX157" fmla="*/ 5528 w 9766"/>
                <a:gd name="connsiteY157" fmla="*/ 634 h 10000"/>
                <a:gd name="connsiteX158" fmla="*/ 5528 w 9766"/>
                <a:gd name="connsiteY158" fmla="*/ 558 h 10000"/>
                <a:gd name="connsiteX159" fmla="*/ 5459 w 9766"/>
                <a:gd name="connsiteY159" fmla="*/ 363 h 10000"/>
                <a:gd name="connsiteX160" fmla="*/ 5386 w 9766"/>
                <a:gd name="connsiteY160" fmla="*/ 344 h 10000"/>
                <a:gd name="connsiteX161" fmla="*/ 5247 w 9766"/>
                <a:gd name="connsiteY161" fmla="*/ 332 h 10000"/>
                <a:gd name="connsiteX162" fmla="*/ 5154 w 9766"/>
                <a:gd name="connsiteY162" fmla="*/ 320 h 10000"/>
                <a:gd name="connsiteX163" fmla="*/ 5011 w 9766"/>
                <a:gd name="connsiteY163" fmla="*/ 317 h 10000"/>
                <a:gd name="connsiteX164" fmla="*/ 4918 w 9766"/>
                <a:gd name="connsiteY164" fmla="*/ 320 h 10000"/>
                <a:gd name="connsiteX165" fmla="*/ 4849 w 9766"/>
                <a:gd name="connsiteY165" fmla="*/ 328 h 10000"/>
                <a:gd name="connsiteX166" fmla="*/ 4755 w 9766"/>
                <a:gd name="connsiteY166" fmla="*/ 328 h 10000"/>
                <a:gd name="connsiteX167" fmla="*/ 4684 w 9766"/>
                <a:gd name="connsiteY167" fmla="*/ 320 h 10000"/>
                <a:gd name="connsiteX168" fmla="*/ 4708 w 9766"/>
                <a:gd name="connsiteY168" fmla="*/ 305 h 10000"/>
                <a:gd name="connsiteX169" fmla="*/ 4755 w 9766"/>
                <a:gd name="connsiteY169" fmla="*/ 297 h 10000"/>
                <a:gd name="connsiteX170" fmla="*/ 4827 w 9766"/>
                <a:gd name="connsiteY170" fmla="*/ 286 h 10000"/>
                <a:gd name="connsiteX171" fmla="*/ 4802 w 9766"/>
                <a:gd name="connsiteY171" fmla="*/ 271 h 10000"/>
                <a:gd name="connsiteX172" fmla="*/ 5011 w 9766"/>
                <a:gd name="connsiteY172" fmla="*/ 255 h 10000"/>
                <a:gd name="connsiteX173" fmla="*/ 5223 w 9766"/>
                <a:gd name="connsiteY173" fmla="*/ 228 h 10000"/>
                <a:gd name="connsiteX174" fmla="*/ 5411 w 9766"/>
                <a:gd name="connsiteY174" fmla="*/ 201 h 10000"/>
                <a:gd name="connsiteX175" fmla="*/ 5573 w 9766"/>
                <a:gd name="connsiteY175" fmla="*/ 162 h 10000"/>
                <a:gd name="connsiteX176" fmla="*/ 5621 w 9766"/>
                <a:gd name="connsiteY176" fmla="*/ 120 h 10000"/>
                <a:gd name="connsiteX177" fmla="*/ 5690 w 9766"/>
                <a:gd name="connsiteY177" fmla="*/ 85 h 10000"/>
                <a:gd name="connsiteX178" fmla="*/ 5690 w 9766"/>
                <a:gd name="connsiteY178" fmla="*/ 42 h 10000"/>
                <a:gd name="connsiteX179" fmla="*/ 5715 w 9766"/>
                <a:gd name="connsiteY179" fmla="*/ 0 h 10000"/>
                <a:gd name="connsiteX180" fmla="*/ 5787 w 9766"/>
                <a:gd name="connsiteY180" fmla="*/ 73 h 10000"/>
                <a:gd name="connsiteX181" fmla="*/ 5878 w 9766"/>
                <a:gd name="connsiteY181" fmla="*/ 154 h 10000"/>
                <a:gd name="connsiteX182" fmla="*/ 5905 w 9766"/>
                <a:gd name="connsiteY182" fmla="*/ 232 h 10000"/>
                <a:gd name="connsiteX183" fmla="*/ 5857 w 9766"/>
                <a:gd name="connsiteY183" fmla="*/ 317 h 10000"/>
                <a:gd name="connsiteX0" fmla="*/ 5997 w 9715"/>
                <a:gd name="connsiteY0" fmla="*/ 317 h 10000"/>
                <a:gd name="connsiteX1" fmla="*/ 6114 w 9715"/>
                <a:gd name="connsiteY1" fmla="*/ 546 h 10000"/>
                <a:gd name="connsiteX2" fmla="*/ 6211 w 9715"/>
                <a:gd name="connsiteY2" fmla="*/ 785 h 10000"/>
                <a:gd name="connsiteX3" fmla="*/ 6260 w 9715"/>
                <a:gd name="connsiteY3" fmla="*/ 1017 h 10000"/>
                <a:gd name="connsiteX4" fmla="*/ 6308 w 9715"/>
                <a:gd name="connsiteY4" fmla="*/ 1248 h 10000"/>
                <a:gd name="connsiteX5" fmla="*/ 6475 w 9715"/>
                <a:gd name="connsiteY5" fmla="*/ 1474 h 10000"/>
                <a:gd name="connsiteX6" fmla="*/ 6572 w 9715"/>
                <a:gd name="connsiteY6" fmla="*/ 1706 h 10000"/>
                <a:gd name="connsiteX7" fmla="*/ 6572 w 9715"/>
                <a:gd name="connsiteY7" fmla="*/ 1935 h 10000"/>
                <a:gd name="connsiteX8" fmla="*/ 6547 w 9715"/>
                <a:gd name="connsiteY8" fmla="*/ 2163 h 10000"/>
                <a:gd name="connsiteX9" fmla="*/ 6593 w 9715"/>
                <a:gd name="connsiteY9" fmla="*/ 2287 h 10000"/>
                <a:gd name="connsiteX10" fmla="*/ 6667 w 9715"/>
                <a:gd name="connsiteY10" fmla="*/ 2422 h 10000"/>
                <a:gd name="connsiteX11" fmla="*/ 6667 w 9715"/>
                <a:gd name="connsiteY11" fmla="*/ 2554 h 10000"/>
                <a:gd name="connsiteX12" fmla="*/ 6644 w 9715"/>
                <a:gd name="connsiteY12" fmla="*/ 2685 h 10000"/>
                <a:gd name="connsiteX13" fmla="*/ 6667 w 9715"/>
                <a:gd name="connsiteY13" fmla="*/ 2700 h 10000"/>
                <a:gd name="connsiteX14" fmla="*/ 6644 w 9715"/>
                <a:gd name="connsiteY14" fmla="*/ 2723 h 10000"/>
                <a:gd name="connsiteX15" fmla="*/ 6572 w 9715"/>
                <a:gd name="connsiteY15" fmla="*/ 2739 h 10000"/>
                <a:gd name="connsiteX16" fmla="*/ 6547 w 9715"/>
                <a:gd name="connsiteY16" fmla="*/ 2758 h 10000"/>
                <a:gd name="connsiteX17" fmla="*/ 6547 w 9715"/>
                <a:gd name="connsiteY17" fmla="*/ 2817 h 10000"/>
                <a:gd name="connsiteX18" fmla="*/ 6547 w 9715"/>
                <a:gd name="connsiteY18" fmla="*/ 2874 h 10000"/>
                <a:gd name="connsiteX19" fmla="*/ 6501 w 9715"/>
                <a:gd name="connsiteY19" fmla="*/ 2936 h 10000"/>
                <a:gd name="connsiteX20" fmla="*/ 6452 w 9715"/>
                <a:gd name="connsiteY20" fmla="*/ 2987 h 10000"/>
                <a:gd name="connsiteX21" fmla="*/ 6452 w 9715"/>
                <a:gd name="connsiteY21" fmla="*/ 3161 h 10000"/>
                <a:gd name="connsiteX22" fmla="*/ 6501 w 9715"/>
                <a:gd name="connsiteY22" fmla="*/ 3342 h 10000"/>
                <a:gd name="connsiteX23" fmla="*/ 6593 w 9715"/>
                <a:gd name="connsiteY23" fmla="*/ 3524 h 10000"/>
                <a:gd name="connsiteX24" fmla="*/ 6620 w 9715"/>
                <a:gd name="connsiteY24" fmla="*/ 3697 h 10000"/>
                <a:gd name="connsiteX25" fmla="*/ 6835 w 9715"/>
                <a:gd name="connsiteY25" fmla="*/ 3845 h 10000"/>
                <a:gd name="connsiteX26" fmla="*/ 6862 w 9715"/>
                <a:gd name="connsiteY26" fmla="*/ 4000 h 10000"/>
                <a:gd name="connsiteX27" fmla="*/ 6835 w 9715"/>
                <a:gd name="connsiteY27" fmla="*/ 4150 h 10000"/>
                <a:gd name="connsiteX28" fmla="*/ 6813 w 9715"/>
                <a:gd name="connsiteY28" fmla="*/ 4305 h 10000"/>
                <a:gd name="connsiteX29" fmla="*/ 6644 w 9715"/>
                <a:gd name="connsiteY29" fmla="*/ 4533 h 10000"/>
                <a:gd name="connsiteX30" fmla="*/ 6667 w 9715"/>
                <a:gd name="connsiteY30" fmla="*/ 4762 h 10000"/>
                <a:gd name="connsiteX31" fmla="*/ 6741 w 9715"/>
                <a:gd name="connsiteY31" fmla="*/ 4990 h 10000"/>
                <a:gd name="connsiteX32" fmla="*/ 6667 w 9715"/>
                <a:gd name="connsiteY32" fmla="*/ 5219 h 10000"/>
                <a:gd name="connsiteX33" fmla="*/ 6761 w 9715"/>
                <a:gd name="connsiteY33" fmla="*/ 5471 h 10000"/>
                <a:gd name="connsiteX34" fmla="*/ 6835 w 9715"/>
                <a:gd name="connsiteY34" fmla="*/ 5715 h 10000"/>
                <a:gd name="connsiteX35" fmla="*/ 6907 w 9715"/>
                <a:gd name="connsiteY35" fmla="*/ 5965 h 10000"/>
                <a:gd name="connsiteX36" fmla="*/ 6907 w 9715"/>
                <a:gd name="connsiteY36" fmla="*/ 6220 h 10000"/>
                <a:gd name="connsiteX37" fmla="*/ 7003 w 9715"/>
                <a:gd name="connsiteY37" fmla="*/ 6546 h 10000"/>
                <a:gd name="connsiteX38" fmla="*/ 7003 w 9715"/>
                <a:gd name="connsiteY38" fmla="*/ 6870 h 10000"/>
                <a:gd name="connsiteX39" fmla="*/ 7026 w 9715"/>
                <a:gd name="connsiteY39" fmla="*/ 7188 h 10000"/>
                <a:gd name="connsiteX40" fmla="*/ 7314 w 9715"/>
                <a:gd name="connsiteY40" fmla="*/ 7502 h 10000"/>
                <a:gd name="connsiteX41" fmla="*/ 7362 w 9715"/>
                <a:gd name="connsiteY41" fmla="*/ 7656 h 10000"/>
                <a:gd name="connsiteX42" fmla="*/ 7460 w 9715"/>
                <a:gd name="connsiteY42" fmla="*/ 7807 h 10000"/>
                <a:gd name="connsiteX43" fmla="*/ 7508 w 9715"/>
                <a:gd name="connsiteY43" fmla="*/ 7965 h 10000"/>
                <a:gd name="connsiteX44" fmla="*/ 7410 w 9715"/>
                <a:gd name="connsiteY44" fmla="*/ 8117 h 10000"/>
                <a:gd name="connsiteX45" fmla="*/ 7292 w 9715"/>
                <a:gd name="connsiteY45" fmla="*/ 8317 h 10000"/>
                <a:gd name="connsiteX46" fmla="*/ 7314 w 9715"/>
                <a:gd name="connsiteY46" fmla="*/ 8523 h 10000"/>
                <a:gd name="connsiteX47" fmla="*/ 7460 w 9715"/>
                <a:gd name="connsiteY47" fmla="*/ 8736 h 10000"/>
                <a:gd name="connsiteX48" fmla="*/ 7577 w 9715"/>
                <a:gd name="connsiteY48" fmla="*/ 8941 h 10000"/>
                <a:gd name="connsiteX49" fmla="*/ 7603 w 9715"/>
                <a:gd name="connsiteY49" fmla="*/ 9095 h 10000"/>
                <a:gd name="connsiteX50" fmla="*/ 7603 w 9715"/>
                <a:gd name="connsiteY50" fmla="*/ 9254 h 10000"/>
                <a:gd name="connsiteX51" fmla="*/ 7676 w 9715"/>
                <a:gd name="connsiteY51" fmla="*/ 9408 h 10000"/>
                <a:gd name="connsiteX52" fmla="*/ 7961 w 9715"/>
                <a:gd name="connsiteY52" fmla="*/ 9540 h 10000"/>
                <a:gd name="connsiteX53" fmla="*/ 8275 w 9715"/>
                <a:gd name="connsiteY53" fmla="*/ 9540 h 10000"/>
                <a:gd name="connsiteX54" fmla="*/ 8609 w 9715"/>
                <a:gd name="connsiteY54" fmla="*/ 9551 h 10000"/>
                <a:gd name="connsiteX55" fmla="*/ 8874 w 9715"/>
                <a:gd name="connsiteY55" fmla="*/ 9563 h 10000"/>
                <a:gd name="connsiteX56" fmla="*/ 9184 w 9715"/>
                <a:gd name="connsiteY56" fmla="*/ 9578 h 10000"/>
                <a:gd name="connsiteX57" fmla="*/ 9474 w 9715"/>
                <a:gd name="connsiteY57" fmla="*/ 9597 h 10000"/>
                <a:gd name="connsiteX58" fmla="*/ 9715 w 9715"/>
                <a:gd name="connsiteY58" fmla="*/ 9625 h 10000"/>
                <a:gd name="connsiteX59" fmla="*/ 3528 w 9715"/>
                <a:gd name="connsiteY59" fmla="*/ 10000 h 10000"/>
                <a:gd name="connsiteX60" fmla="*/ 3024 w 9715"/>
                <a:gd name="connsiteY60" fmla="*/ 9958 h 10000"/>
                <a:gd name="connsiteX61" fmla="*/ 2566 w 9715"/>
                <a:gd name="connsiteY61" fmla="*/ 9915 h 10000"/>
                <a:gd name="connsiteX62" fmla="*/ 2038 w 9715"/>
                <a:gd name="connsiteY62" fmla="*/ 9880 h 10000"/>
                <a:gd name="connsiteX63" fmla="*/ 1007 w 9715"/>
                <a:gd name="connsiteY63" fmla="*/ 9815 h 10000"/>
                <a:gd name="connsiteX64" fmla="*/ 528 w 9715"/>
                <a:gd name="connsiteY64" fmla="*/ 9785 h 10000"/>
                <a:gd name="connsiteX65" fmla="*/ 0 w 9715"/>
                <a:gd name="connsiteY65" fmla="*/ 9757 h 10000"/>
                <a:gd name="connsiteX66" fmla="*/ 311 w 9715"/>
                <a:gd name="connsiteY66" fmla="*/ 9741 h 10000"/>
                <a:gd name="connsiteX67" fmla="*/ 646 w 9715"/>
                <a:gd name="connsiteY67" fmla="*/ 9722 h 10000"/>
                <a:gd name="connsiteX68" fmla="*/ 957 w 9715"/>
                <a:gd name="connsiteY68" fmla="*/ 9695 h 10000"/>
                <a:gd name="connsiteX69" fmla="*/ 1296 w 9715"/>
                <a:gd name="connsiteY69" fmla="*/ 9672 h 10000"/>
                <a:gd name="connsiteX70" fmla="*/ 1583 w 9715"/>
                <a:gd name="connsiteY70" fmla="*/ 9653 h 10000"/>
                <a:gd name="connsiteX71" fmla="*/ 1918 w 9715"/>
                <a:gd name="connsiteY71" fmla="*/ 9637 h 10000"/>
                <a:gd name="connsiteX72" fmla="*/ 2278 w 9715"/>
                <a:gd name="connsiteY72" fmla="*/ 9625 h 10000"/>
                <a:gd name="connsiteX73" fmla="*/ 2639 w 9715"/>
                <a:gd name="connsiteY73" fmla="*/ 9625 h 10000"/>
                <a:gd name="connsiteX74" fmla="*/ 2902 w 9715"/>
                <a:gd name="connsiteY74" fmla="*/ 9625 h 10000"/>
                <a:gd name="connsiteX75" fmla="*/ 3166 w 9715"/>
                <a:gd name="connsiteY75" fmla="*/ 9625 h 10000"/>
                <a:gd name="connsiteX76" fmla="*/ 3407 w 9715"/>
                <a:gd name="connsiteY76" fmla="*/ 9620 h 10000"/>
                <a:gd name="connsiteX77" fmla="*/ 3669 w 9715"/>
                <a:gd name="connsiteY77" fmla="*/ 9613 h 10000"/>
                <a:gd name="connsiteX78" fmla="*/ 3908 w 9715"/>
                <a:gd name="connsiteY78" fmla="*/ 9609 h 10000"/>
                <a:gd name="connsiteX79" fmla="*/ 4126 w 9715"/>
                <a:gd name="connsiteY79" fmla="*/ 9597 h 10000"/>
                <a:gd name="connsiteX80" fmla="*/ 4364 w 9715"/>
                <a:gd name="connsiteY80" fmla="*/ 9582 h 10000"/>
                <a:gd name="connsiteX81" fmla="*/ 4581 w 9715"/>
                <a:gd name="connsiteY81" fmla="*/ 9563 h 10000"/>
                <a:gd name="connsiteX82" fmla="*/ 4605 w 9715"/>
                <a:gd name="connsiteY82" fmla="*/ 9393 h 10000"/>
                <a:gd name="connsiteX83" fmla="*/ 4676 w 9715"/>
                <a:gd name="connsiteY83" fmla="*/ 9223 h 10000"/>
                <a:gd name="connsiteX84" fmla="*/ 4772 w 9715"/>
                <a:gd name="connsiteY84" fmla="*/ 9053 h 10000"/>
                <a:gd name="connsiteX85" fmla="*/ 4844 w 9715"/>
                <a:gd name="connsiteY85" fmla="*/ 8883 h 10000"/>
                <a:gd name="connsiteX86" fmla="*/ 4821 w 9715"/>
                <a:gd name="connsiteY86" fmla="*/ 8635 h 10000"/>
                <a:gd name="connsiteX87" fmla="*/ 4821 w 9715"/>
                <a:gd name="connsiteY87" fmla="*/ 8386 h 10000"/>
                <a:gd name="connsiteX88" fmla="*/ 4821 w 9715"/>
                <a:gd name="connsiteY88" fmla="*/ 8136 h 10000"/>
                <a:gd name="connsiteX89" fmla="*/ 4844 w 9715"/>
                <a:gd name="connsiteY89" fmla="*/ 7887 h 10000"/>
                <a:gd name="connsiteX90" fmla="*/ 4844 w 9715"/>
                <a:gd name="connsiteY90" fmla="*/ 7691 h 10000"/>
                <a:gd name="connsiteX91" fmla="*/ 4796 w 9715"/>
                <a:gd name="connsiteY91" fmla="*/ 7489 h 10000"/>
                <a:gd name="connsiteX92" fmla="*/ 4772 w 9715"/>
                <a:gd name="connsiteY92" fmla="*/ 7300 h 10000"/>
                <a:gd name="connsiteX93" fmla="*/ 4844 w 9715"/>
                <a:gd name="connsiteY93" fmla="*/ 7110 h 10000"/>
                <a:gd name="connsiteX94" fmla="*/ 5109 w 9715"/>
                <a:gd name="connsiteY94" fmla="*/ 6909 h 10000"/>
                <a:gd name="connsiteX95" fmla="*/ 5157 w 9715"/>
                <a:gd name="connsiteY95" fmla="*/ 6696 h 10000"/>
                <a:gd name="connsiteX96" fmla="*/ 5131 w 9715"/>
                <a:gd name="connsiteY96" fmla="*/ 6480 h 10000"/>
                <a:gd name="connsiteX97" fmla="*/ 5131 w 9715"/>
                <a:gd name="connsiteY97" fmla="*/ 6263 h 10000"/>
                <a:gd name="connsiteX98" fmla="*/ 5157 w 9715"/>
                <a:gd name="connsiteY98" fmla="*/ 6186 h 10000"/>
                <a:gd name="connsiteX99" fmla="*/ 5179 w 9715"/>
                <a:gd name="connsiteY99" fmla="*/ 6112 h 10000"/>
                <a:gd name="connsiteX100" fmla="*/ 5179 w 9715"/>
                <a:gd name="connsiteY100" fmla="*/ 6039 h 10000"/>
                <a:gd name="connsiteX101" fmla="*/ 5109 w 9715"/>
                <a:gd name="connsiteY101" fmla="*/ 5969 h 10000"/>
                <a:gd name="connsiteX102" fmla="*/ 5084 w 9715"/>
                <a:gd name="connsiteY102" fmla="*/ 5795 h 10000"/>
                <a:gd name="connsiteX103" fmla="*/ 5131 w 9715"/>
                <a:gd name="connsiteY103" fmla="*/ 5784 h 10000"/>
                <a:gd name="connsiteX104" fmla="*/ 5131 w 9715"/>
                <a:gd name="connsiteY104" fmla="*/ 5606 h 10000"/>
                <a:gd name="connsiteX105" fmla="*/ 5179 w 9715"/>
                <a:gd name="connsiteY105" fmla="*/ 5424 h 10000"/>
                <a:gd name="connsiteX106" fmla="*/ 5204 w 9715"/>
                <a:gd name="connsiteY106" fmla="*/ 5246 h 10000"/>
                <a:gd name="connsiteX107" fmla="*/ 5157 w 9715"/>
                <a:gd name="connsiteY107" fmla="*/ 5053 h 10000"/>
                <a:gd name="connsiteX108" fmla="*/ 5277 w 9715"/>
                <a:gd name="connsiteY108" fmla="*/ 5025 h 10000"/>
                <a:gd name="connsiteX109" fmla="*/ 5204 w 9715"/>
                <a:gd name="connsiteY109" fmla="*/ 4662 h 10000"/>
                <a:gd name="connsiteX110" fmla="*/ 5302 w 9715"/>
                <a:gd name="connsiteY110" fmla="*/ 4576 h 10000"/>
                <a:gd name="connsiteX111" fmla="*/ 5325 w 9715"/>
                <a:gd name="connsiteY111" fmla="*/ 4491 h 10000"/>
                <a:gd name="connsiteX112" fmla="*/ 5348 w 9715"/>
                <a:gd name="connsiteY112" fmla="*/ 4402 h 10000"/>
                <a:gd name="connsiteX113" fmla="*/ 5395 w 9715"/>
                <a:gd name="connsiteY113" fmla="*/ 4313 h 10000"/>
                <a:gd name="connsiteX114" fmla="*/ 5468 w 9715"/>
                <a:gd name="connsiteY114" fmla="*/ 4259 h 10000"/>
                <a:gd name="connsiteX115" fmla="*/ 5443 w 9715"/>
                <a:gd name="connsiteY115" fmla="*/ 4213 h 10000"/>
                <a:gd name="connsiteX116" fmla="*/ 5395 w 9715"/>
                <a:gd name="connsiteY116" fmla="*/ 4158 h 10000"/>
                <a:gd name="connsiteX117" fmla="*/ 5443 w 9715"/>
                <a:gd name="connsiteY117" fmla="*/ 4112 h 10000"/>
                <a:gd name="connsiteX118" fmla="*/ 5541 w 9715"/>
                <a:gd name="connsiteY118" fmla="*/ 4028 h 10000"/>
                <a:gd name="connsiteX119" fmla="*/ 5541 w 9715"/>
                <a:gd name="connsiteY119" fmla="*/ 3946 h 10000"/>
                <a:gd name="connsiteX120" fmla="*/ 5515 w 9715"/>
                <a:gd name="connsiteY120" fmla="*/ 3861 h 10000"/>
                <a:gd name="connsiteX121" fmla="*/ 5493 w 9715"/>
                <a:gd name="connsiteY121" fmla="*/ 3775 h 10000"/>
                <a:gd name="connsiteX122" fmla="*/ 5373 w 9715"/>
                <a:gd name="connsiteY122" fmla="*/ 3771 h 10000"/>
                <a:gd name="connsiteX123" fmla="*/ 5395 w 9715"/>
                <a:gd name="connsiteY123" fmla="*/ 3705 h 10000"/>
                <a:gd name="connsiteX124" fmla="*/ 5493 w 9715"/>
                <a:gd name="connsiteY124" fmla="*/ 3640 h 10000"/>
                <a:gd name="connsiteX125" fmla="*/ 5515 w 9715"/>
                <a:gd name="connsiteY125" fmla="*/ 3575 h 10000"/>
                <a:gd name="connsiteX126" fmla="*/ 5493 w 9715"/>
                <a:gd name="connsiteY126" fmla="*/ 3505 h 10000"/>
                <a:gd name="connsiteX127" fmla="*/ 5443 w 9715"/>
                <a:gd name="connsiteY127" fmla="*/ 3505 h 10000"/>
                <a:gd name="connsiteX128" fmla="*/ 5468 w 9715"/>
                <a:gd name="connsiteY128" fmla="*/ 3439 h 10000"/>
                <a:gd name="connsiteX129" fmla="*/ 5443 w 9715"/>
                <a:gd name="connsiteY129" fmla="*/ 3362 h 10000"/>
                <a:gd name="connsiteX130" fmla="*/ 5443 w 9715"/>
                <a:gd name="connsiteY130" fmla="*/ 3296 h 10000"/>
                <a:gd name="connsiteX131" fmla="*/ 5515 w 9715"/>
                <a:gd name="connsiteY131" fmla="*/ 3226 h 10000"/>
                <a:gd name="connsiteX132" fmla="*/ 5515 w 9715"/>
                <a:gd name="connsiteY132" fmla="*/ 3087 h 10000"/>
                <a:gd name="connsiteX133" fmla="*/ 5515 w 9715"/>
                <a:gd name="connsiteY133" fmla="*/ 2952 h 10000"/>
                <a:gd name="connsiteX134" fmla="*/ 5590 w 9715"/>
                <a:gd name="connsiteY134" fmla="*/ 2817 h 10000"/>
                <a:gd name="connsiteX135" fmla="*/ 5756 w 9715"/>
                <a:gd name="connsiteY135" fmla="*/ 2693 h 10000"/>
                <a:gd name="connsiteX136" fmla="*/ 5684 w 9715"/>
                <a:gd name="connsiteY136" fmla="*/ 2674 h 10000"/>
                <a:gd name="connsiteX137" fmla="*/ 5684 w 9715"/>
                <a:gd name="connsiteY137" fmla="*/ 2557 h 10000"/>
                <a:gd name="connsiteX138" fmla="*/ 5660 w 9715"/>
                <a:gd name="connsiteY138" fmla="*/ 2441 h 10000"/>
                <a:gd name="connsiteX139" fmla="*/ 5637 w 9715"/>
                <a:gd name="connsiteY139" fmla="*/ 2325 h 10000"/>
                <a:gd name="connsiteX140" fmla="*/ 5684 w 9715"/>
                <a:gd name="connsiteY140" fmla="*/ 2222 h 10000"/>
                <a:gd name="connsiteX141" fmla="*/ 5731 w 9715"/>
                <a:gd name="connsiteY141" fmla="*/ 2034 h 10000"/>
                <a:gd name="connsiteX142" fmla="*/ 5852 w 9715"/>
                <a:gd name="connsiteY142" fmla="*/ 1853 h 10000"/>
                <a:gd name="connsiteX143" fmla="*/ 5926 w 9715"/>
                <a:gd name="connsiteY143" fmla="*/ 1667 h 10000"/>
                <a:gd name="connsiteX144" fmla="*/ 5878 w 9715"/>
                <a:gd name="connsiteY144" fmla="*/ 1478 h 10000"/>
                <a:gd name="connsiteX145" fmla="*/ 5899 w 9715"/>
                <a:gd name="connsiteY145" fmla="*/ 1389 h 10000"/>
                <a:gd name="connsiteX146" fmla="*/ 5899 w 9715"/>
                <a:gd name="connsiteY146" fmla="*/ 1293 h 10000"/>
                <a:gd name="connsiteX147" fmla="*/ 5899 w 9715"/>
                <a:gd name="connsiteY147" fmla="*/ 1202 h 10000"/>
                <a:gd name="connsiteX148" fmla="*/ 5878 w 9715"/>
                <a:gd name="connsiteY148" fmla="*/ 1109 h 10000"/>
                <a:gd name="connsiteX149" fmla="*/ 5756 w 9715"/>
                <a:gd name="connsiteY149" fmla="*/ 1137 h 10000"/>
                <a:gd name="connsiteX150" fmla="*/ 5756 w 9715"/>
                <a:gd name="connsiteY150" fmla="*/ 1075 h 10000"/>
                <a:gd name="connsiteX151" fmla="*/ 5731 w 9715"/>
                <a:gd name="connsiteY151" fmla="*/ 1010 h 10000"/>
                <a:gd name="connsiteX152" fmla="*/ 5731 w 9715"/>
                <a:gd name="connsiteY152" fmla="*/ 947 h 10000"/>
                <a:gd name="connsiteX153" fmla="*/ 5756 w 9715"/>
                <a:gd name="connsiteY153" fmla="*/ 886 h 10000"/>
                <a:gd name="connsiteX154" fmla="*/ 5684 w 9715"/>
                <a:gd name="connsiteY154" fmla="*/ 804 h 10000"/>
                <a:gd name="connsiteX155" fmla="*/ 5684 w 9715"/>
                <a:gd name="connsiteY155" fmla="*/ 720 h 10000"/>
                <a:gd name="connsiteX156" fmla="*/ 5660 w 9715"/>
                <a:gd name="connsiteY156" fmla="*/ 634 h 10000"/>
                <a:gd name="connsiteX157" fmla="*/ 5660 w 9715"/>
                <a:gd name="connsiteY157" fmla="*/ 558 h 10000"/>
                <a:gd name="connsiteX158" fmla="*/ 5590 w 9715"/>
                <a:gd name="connsiteY158" fmla="*/ 363 h 10000"/>
                <a:gd name="connsiteX159" fmla="*/ 5515 w 9715"/>
                <a:gd name="connsiteY159" fmla="*/ 344 h 10000"/>
                <a:gd name="connsiteX160" fmla="*/ 5373 w 9715"/>
                <a:gd name="connsiteY160" fmla="*/ 332 h 10000"/>
                <a:gd name="connsiteX161" fmla="*/ 5277 w 9715"/>
                <a:gd name="connsiteY161" fmla="*/ 320 h 10000"/>
                <a:gd name="connsiteX162" fmla="*/ 5131 w 9715"/>
                <a:gd name="connsiteY162" fmla="*/ 317 h 10000"/>
                <a:gd name="connsiteX163" fmla="*/ 5036 w 9715"/>
                <a:gd name="connsiteY163" fmla="*/ 320 h 10000"/>
                <a:gd name="connsiteX164" fmla="*/ 4965 w 9715"/>
                <a:gd name="connsiteY164" fmla="*/ 328 h 10000"/>
                <a:gd name="connsiteX165" fmla="*/ 4869 w 9715"/>
                <a:gd name="connsiteY165" fmla="*/ 328 h 10000"/>
                <a:gd name="connsiteX166" fmla="*/ 4796 w 9715"/>
                <a:gd name="connsiteY166" fmla="*/ 320 h 10000"/>
                <a:gd name="connsiteX167" fmla="*/ 4821 w 9715"/>
                <a:gd name="connsiteY167" fmla="*/ 305 h 10000"/>
                <a:gd name="connsiteX168" fmla="*/ 4869 w 9715"/>
                <a:gd name="connsiteY168" fmla="*/ 297 h 10000"/>
                <a:gd name="connsiteX169" fmla="*/ 4943 w 9715"/>
                <a:gd name="connsiteY169" fmla="*/ 286 h 10000"/>
                <a:gd name="connsiteX170" fmla="*/ 4917 w 9715"/>
                <a:gd name="connsiteY170" fmla="*/ 271 h 10000"/>
                <a:gd name="connsiteX171" fmla="*/ 5131 w 9715"/>
                <a:gd name="connsiteY171" fmla="*/ 255 h 10000"/>
                <a:gd name="connsiteX172" fmla="*/ 5348 w 9715"/>
                <a:gd name="connsiteY172" fmla="*/ 228 h 10000"/>
                <a:gd name="connsiteX173" fmla="*/ 5541 w 9715"/>
                <a:gd name="connsiteY173" fmla="*/ 201 h 10000"/>
                <a:gd name="connsiteX174" fmla="*/ 5707 w 9715"/>
                <a:gd name="connsiteY174" fmla="*/ 162 h 10000"/>
                <a:gd name="connsiteX175" fmla="*/ 5756 w 9715"/>
                <a:gd name="connsiteY175" fmla="*/ 120 h 10000"/>
                <a:gd name="connsiteX176" fmla="*/ 5826 w 9715"/>
                <a:gd name="connsiteY176" fmla="*/ 85 h 10000"/>
                <a:gd name="connsiteX177" fmla="*/ 5826 w 9715"/>
                <a:gd name="connsiteY177" fmla="*/ 42 h 10000"/>
                <a:gd name="connsiteX178" fmla="*/ 5852 w 9715"/>
                <a:gd name="connsiteY178" fmla="*/ 0 h 10000"/>
                <a:gd name="connsiteX179" fmla="*/ 5926 w 9715"/>
                <a:gd name="connsiteY179" fmla="*/ 73 h 10000"/>
                <a:gd name="connsiteX180" fmla="*/ 6019 w 9715"/>
                <a:gd name="connsiteY180" fmla="*/ 154 h 10000"/>
                <a:gd name="connsiteX181" fmla="*/ 6046 w 9715"/>
                <a:gd name="connsiteY181" fmla="*/ 232 h 10000"/>
                <a:gd name="connsiteX182" fmla="*/ 5997 w 9715"/>
                <a:gd name="connsiteY182" fmla="*/ 317 h 10000"/>
                <a:gd name="connsiteX0" fmla="*/ 6173 w 10000"/>
                <a:gd name="connsiteY0" fmla="*/ 317 h 10000"/>
                <a:gd name="connsiteX1" fmla="*/ 6293 w 10000"/>
                <a:gd name="connsiteY1" fmla="*/ 546 h 10000"/>
                <a:gd name="connsiteX2" fmla="*/ 6393 w 10000"/>
                <a:gd name="connsiteY2" fmla="*/ 785 h 10000"/>
                <a:gd name="connsiteX3" fmla="*/ 6444 w 10000"/>
                <a:gd name="connsiteY3" fmla="*/ 1017 h 10000"/>
                <a:gd name="connsiteX4" fmla="*/ 6493 w 10000"/>
                <a:gd name="connsiteY4" fmla="*/ 1248 h 10000"/>
                <a:gd name="connsiteX5" fmla="*/ 6665 w 10000"/>
                <a:gd name="connsiteY5" fmla="*/ 1474 h 10000"/>
                <a:gd name="connsiteX6" fmla="*/ 6765 w 10000"/>
                <a:gd name="connsiteY6" fmla="*/ 1706 h 10000"/>
                <a:gd name="connsiteX7" fmla="*/ 6765 w 10000"/>
                <a:gd name="connsiteY7" fmla="*/ 1935 h 10000"/>
                <a:gd name="connsiteX8" fmla="*/ 6739 w 10000"/>
                <a:gd name="connsiteY8" fmla="*/ 2163 h 10000"/>
                <a:gd name="connsiteX9" fmla="*/ 6786 w 10000"/>
                <a:gd name="connsiteY9" fmla="*/ 2287 h 10000"/>
                <a:gd name="connsiteX10" fmla="*/ 6863 w 10000"/>
                <a:gd name="connsiteY10" fmla="*/ 2422 h 10000"/>
                <a:gd name="connsiteX11" fmla="*/ 6863 w 10000"/>
                <a:gd name="connsiteY11" fmla="*/ 2554 h 10000"/>
                <a:gd name="connsiteX12" fmla="*/ 6839 w 10000"/>
                <a:gd name="connsiteY12" fmla="*/ 2685 h 10000"/>
                <a:gd name="connsiteX13" fmla="*/ 6863 w 10000"/>
                <a:gd name="connsiteY13" fmla="*/ 2700 h 10000"/>
                <a:gd name="connsiteX14" fmla="*/ 6839 w 10000"/>
                <a:gd name="connsiteY14" fmla="*/ 2723 h 10000"/>
                <a:gd name="connsiteX15" fmla="*/ 6765 w 10000"/>
                <a:gd name="connsiteY15" fmla="*/ 2739 h 10000"/>
                <a:gd name="connsiteX16" fmla="*/ 6739 w 10000"/>
                <a:gd name="connsiteY16" fmla="*/ 2758 h 10000"/>
                <a:gd name="connsiteX17" fmla="*/ 6739 w 10000"/>
                <a:gd name="connsiteY17" fmla="*/ 2817 h 10000"/>
                <a:gd name="connsiteX18" fmla="*/ 6739 w 10000"/>
                <a:gd name="connsiteY18" fmla="*/ 2874 h 10000"/>
                <a:gd name="connsiteX19" fmla="*/ 6692 w 10000"/>
                <a:gd name="connsiteY19" fmla="*/ 2936 h 10000"/>
                <a:gd name="connsiteX20" fmla="*/ 6641 w 10000"/>
                <a:gd name="connsiteY20" fmla="*/ 2987 h 10000"/>
                <a:gd name="connsiteX21" fmla="*/ 6641 w 10000"/>
                <a:gd name="connsiteY21" fmla="*/ 3161 h 10000"/>
                <a:gd name="connsiteX22" fmla="*/ 6692 w 10000"/>
                <a:gd name="connsiteY22" fmla="*/ 3342 h 10000"/>
                <a:gd name="connsiteX23" fmla="*/ 6786 w 10000"/>
                <a:gd name="connsiteY23" fmla="*/ 3524 h 10000"/>
                <a:gd name="connsiteX24" fmla="*/ 6814 w 10000"/>
                <a:gd name="connsiteY24" fmla="*/ 3697 h 10000"/>
                <a:gd name="connsiteX25" fmla="*/ 7036 w 10000"/>
                <a:gd name="connsiteY25" fmla="*/ 3845 h 10000"/>
                <a:gd name="connsiteX26" fmla="*/ 7063 w 10000"/>
                <a:gd name="connsiteY26" fmla="*/ 4000 h 10000"/>
                <a:gd name="connsiteX27" fmla="*/ 7036 w 10000"/>
                <a:gd name="connsiteY27" fmla="*/ 4150 h 10000"/>
                <a:gd name="connsiteX28" fmla="*/ 7013 w 10000"/>
                <a:gd name="connsiteY28" fmla="*/ 4305 h 10000"/>
                <a:gd name="connsiteX29" fmla="*/ 6839 w 10000"/>
                <a:gd name="connsiteY29" fmla="*/ 4533 h 10000"/>
                <a:gd name="connsiteX30" fmla="*/ 6863 w 10000"/>
                <a:gd name="connsiteY30" fmla="*/ 4762 h 10000"/>
                <a:gd name="connsiteX31" fmla="*/ 6939 w 10000"/>
                <a:gd name="connsiteY31" fmla="*/ 4990 h 10000"/>
                <a:gd name="connsiteX32" fmla="*/ 6863 w 10000"/>
                <a:gd name="connsiteY32" fmla="*/ 5219 h 10000"/>
                <a:gd name="connsiteX33" fmla="*/ 6959 w 10000"/>
                <a:gd name="connsiteY33" fmla="*/ 5471 h 10000"/>
                <a:gd name="connsiteX34" fmla="*/ 7036 w 10000"/>
                <a:gd name="connsiteY34" fmla="*/ 5715 h 10000"/>
                <a:gd name="connsiteX35" fmla="*/ 7110 w 10000"/>
                <a:gd name="connsiteY35" fmla="*/ 5965 h 10000"/>
                <a:gd name="connsiteX36" fmla="*/ 7110 w 10000"/>
                <a:gd name="connsiteY36" fmla="*/ 6220 h 10000"/>
                <a:gd name="connsiteX37" fmla="*/ 7208 w 10000"/>
                <a:gd name="connsiteY37" fmla="*/ 6546 h 10000"/>
                <a:gd name="connsiteX38" fmla="*/ 7208 w 10000"/>
                <a:gd name="connsiteY38" fmla="*/ 6870 h 10000"/>
                <a:gd name="connsiteX39" fmla="*/ 7232 w 10000"/>
                <a:gd name="connsiteY39" fmla="*/ 7188 h 10000"/>
                <a:gd name="connsiteX40" fmla="*/ 7529 w 10000"/>
                <a:gd name="connsiteY40" fmla="*/ 7502 h 10000"/>
                <a:gd name="connsiteX41" fmla="*/ 7578 w 10000"/>
                <a:gd name="connsiteY41" fmla="*/ 7656 h 10000"/>
                <a:gd name="connsiteX42" fmla="*/ 7679 w 10000"/>
                <a:gd name="connsiteY42" fmla="*/ 7807 h 10000"/>
                <a:gd name="connsiteX43" fmla="*/ 7728 w 10000"/>
                <a:gd name="connsiteY43" fmla="*/ 7965 h 10000"/>
                <a:gd name="connsiteX44" fmla="*/ 7627 w 10000"/>
                <a:gd name="connsiteY44" fmla="*/ 8117 h 10000"/>
                <a:gd name="connsiteX45" fmla="*/ 7506 w 10000"/>
                <a:gd name="connsiteY45" fmla="*/ 8317 h 10000"/>
                <a:gd name="connsiteX46" fmla="*/ 7529 w 10000"/>
                <a:gd name="connsiteY46" fmla="*/ 8523 h 10000"/>
                <a:gd name="connsiteX47" fmla="*/ 7679 w 10000"/>
                <a:gd name="connsiteY47" fmla="*/ 8736 h 10000"/>
                <a:gd name="connsiteX48" fmla="*/ 7799 w 10000"/>
                <a:gd name="connsiteY48" fmla="*/ 8941 h 10000"/>
                <a:gd name="connsiteX49" fmla="*/ 7826 w 10000"/>
                <a:gd name="connsiteY49" fmla="*/ 9095 h 10000"/>
                <a:gd name="connsiteX50" fmla="*/ 7826 w 10000"/>
                <a:gd name="connsiteY50" fmla="*/ 9254 h 10000"/>
                <a:gd name="connsiteX51" fmla="*/ 7901 w 10000"/>
                <a:gd name="connsiteY51" fmla="*/ 9408 h 10000"/>
                <a:gd name="connsiteX52" fmla="*/ 8195 w 10000"/>
                <a:gd name="connsiteY52" fmla="*/ 9540 h 10000"/>
                <a:gd name="connsiteX53" fmla="*/ 8518 w 10000"/>
                <a:gd name="connsiteY53" fmla="*/ 9540 h 10000"/>
                <a:gd name="connsiteX54" fmla="*/ 8862 w 10000"/>
                <a:gd name="connsiteY54" fmla="*/ 9551 h 10000"/>
                <a:gd name="connsiteX55" fmla="*/ 9134 w 10000"/>
                <a:gd name="connsiteY55" fmla="*/ 9563 h 10000"/>
                <a:gd name="connsiteX56" fmla="*/ 9453 w 10000"/>
                <a:gd name="connsiteY56" fmla="*/ 9578 h 10000"/>
                <a:gd name="connsiteX57" fmla="*/ 9752 w 10000"/>
                <a:gd name="connsiteY57" fmla="*/ 9597 h 10000"/>
                <a:gd name="connsiteX58" fmla="*/ 10000 w 10000"/>
                <a:gd name="connsiteY58" fmla="*/ 9625 h 10000"/>
                <a:gd name="connsiteX59" fmla="*/ 3631 w 10000"/>
                <a:gd name="connsiteY59" fmla="*/ 10000 h 10000"/>
                <a:gd name="connsiteX60" fmla="*/ 2641 w 10000"/>
                <a:gd name="connsiteY60" fmla="*/ 9915 h 10000"/>
                <a:gd name="connsiteX61" fmla="*/ 2098 w 10000"/>
                <a:gd name="connsiteY61" fmla="*/ 9880 h 10000"/>
                <a:gd name="connsiteX62" fmla="*/ 1037 w 10000"/>
                <a:gd name="connsiteY62" fmla="*/ 9815 h 10000"/>
                <a:gd name="connsiteX63" fmla="*/ 543 w 10000"/>
                <a:gd name="connsiteY63" fmla="*/ 9785 h 10000"/>
                <a:gd name="connsiteX64" fmla="*/ 0 w 10000"/>
                <a:gd name="connsiteY64" fmla="*/ 9757 h 10000"/>
                <a:gd name="connsiteX65" fmla="*/ 320 w 10000"/>
                <a:gd name="connsiteY65" fmla="*/ 9741 h 10000"/>
                <a:gd name="connsiteX66" fmla="*/ 665 w 10000"/>
                <a:gd name="connsiteY66" fmla="*/ 9722 h 10000"/>
                <a:gd name="connsiteX67" fmla="*/ 985 w 10000"/>
                <a:gd name="connsiteY67" fmla="*/ 9695 h 10000"/>
                <a:gd name="connsiteX68" fmla="*/ 1334 w 10000"/>
                <a:gd name="connsiteY68" fmla="*/ 9672 h 10000"/>
                <a:gd name="connsiteX69" fmla="*/ 1629 w 10000"/>
                <a:gd name="connsiteY69" fmla="*/ 9653 h 10000"/>
                <a:gd name="connsiteX70" fmla="*/ 1974 w 10000"/>
                <a:gd name="connsiteY70" fmla="*/ 9637 h 10000"/>
                <a:gd name="connsiteX71" fmla="*/ 2345 w 10000"/>
                <a:gd name="connsiteY71" fmla="*/ 9625 h 10000"/>
                <a:gd name="connsiteX72" fmla="*/ 2716 w 10000"/>
                <a:gd name="connsiteY72" fmla="*/ 9625 h 10000"/>
                <a:gd name="connsiteX73" fmla="*/ 2987 w 10000"/>
                <a:gd name="connsiteY73" fmla="*/ 9625 h 10000"/>
                <a:gd name="connsiteX74" fmla="*/ 3259 w 10000"/>
                <a:gd name="connsiteY74" fmla="*/ 9625 h 10000"/>
                <a:gd name="connsiteX75" fmla="*/ 3507 w 10000"/>
                <a:gd name="connsiteY75" fmla="*/ 9620 h 10000"/>
                <a:gd name="connsiteX76" fmla="*/ 3777 w 10000"/>
                <a:gd name="connsiteY76" fmla="*/ 9613 h 10000"/>
                <a:gd name="connsiteX77" fmla="*/ 4023 w 10000"/>
                <a:gd name="connsiteY77" fmla="*/ 9609 h 10000"/>
                <a:gd name="connsiteX78" fmla="*/ 4247 w 10000"/>
                <a:gd name="connsiteY78" fmla="*/ 9597 h 10000"/>
                <a:gd name="connsiteX79" fmla="*/ 4492 w 10000"/>
                <a:gd name="connsiteY79" fmla="*/ 9582 h 10000"/>
                <a:gd name="connsiteX80" fmla="*/ 4715 w 10000"/>
                <a:gd name="connsiteY80" fmla="*/ 9563 h 10000"/>
                <a:gd name="connsiteX81" fmla="*/ 4740 w 10000"/>
                <a:gd name="connsiteY81" fmla="*/ 9393 h 10000"/>
                <a:gd name="connsiteX82" fmla="*/ 4813 w 10000"/>
                <a:gd name="connsiteY82" fmla="*/ 9223 h 10000"/>
                <a:gd name="connsiteX83" fmla="*/ 4912 w 10000"/>
                <a:gd name="connsiteY83" fmla="*/ 9053 h 10000"/>
                <a:gd name="connsiteX84" fmla="*/ 4986 w 10000"/>
                <a:gd name="connsiteY84" fmla="*/ 8883 h 10000"/>
                <a:gd name="connsiteX85" fmla="*/ 4962 w 10000"/>
                <a:gd name="connsiteY85" fmla="*/ 8635 h 10000"/>
                <a:gd name="connsiteX86" fmla="*/ 4962 w 10000"/>
                <a:gd name="connsiteY86" fmla="*/ 8386 h 10000"/>
                <a:gd name="connsiteX87" fmla="*/ 4962 w 10000"/>
                <a:gd name="connsiteY87" fmla="*/ 8136 h 10000"/>
                <a:gd name="connsiteX88" fmla="*/ 4986 w 10000"/>
                <a:gd name="connsiteY88" fmla="*/ 7887 h 10000"/>
                <a:gd name="connsiteX89" fmla="*/ 4986 w 10000"/>
                <a:gd name="connsiteY89" fmla="*/ 7691 h 10000"/>
                <a:gd name="connsiteX90" fmla="*/ 4937 w 10000"/>
                <a:gd name="connsiteY90" fmla="*/ 7489 h 10000"/>
                <a:gd name="connsiteX91" fmla="*/ 4912 w 10000"/>
                <a:gd name="connsiteY91" fmla="*/ 7300 h 10000"/>
                <a:gd name="connsiteX92" fmla="*/ 4986 w 10000"/>
                <a:gd name="connsiteY92" fmla="*/ 7110 h 10000"/>
                <a:gd name="connsiteX93" fmla="*/ 5259 w 10000"/>
                <a:gd name="connsiteY93" fmla="*/ 6909 h 10000"/>
                <a:gd name="connsiteX94" fmla="*/ 5308 w 10000"/>
                <a:gd name="connsiteY94" fmla="*/ 6696 h 10000"/>
                <a:gd name="connsiteX95" fmla="*/ 5282 w 10000"/>
                <a:gd name="connsiteY95" fmla="*/ 6480 h 10000"/>
                <a:gd name="connsiteX96" fmla="*/ 5282 w 10000"/>
                <a:gd name="connsiteY96" fmla="*/ 6263 h 10000"/>
                <a:gd name="connsiteX97" fmla="*/ 5308 w 10000"/>
                <a:gd name="connsiteY97" fmla="*/ 6186 h 10000"/>
                <a:gd name="connsiteX98" fmla="*/ 5331 w 10000"/>
                <a:gd name="connsiteY98" fmla="*/ 6112 h 10000"/>
                <a:gd name="connsiteX99" fmla="*/ 5331 w 10000"/>
                <a:gd name="connsiteY99" fmla="*/ 6039 h 10000"/>
                <a:gd name="connsiteX100" fmla="*/ 5259 w 10000"/>
                <a:gd name="connsiteY100" fmla="*/ 5969 h 10000"/>
                <a:gd name="connsiteX101" fmla="*/ 5233 w 10000"/>
                <a:gd name="connsiteY101" fmla="*/ 5795 h 10000"/>
                <a:gd name="connsiteX102" fmla="*/ 5282 w 10000"/>
                <a:gd name="connsiteY102" fmla="*/ 5784 h 10000"/>
                <a:gd name="connsiteX103" fmla="*/ 5282 w 10000"/>
                <a:gd name="connsiteY103" fmla="*/ 5606 h 10000"/>
                <a:gd name="connsiteX104" fmla="*/ 5331 w 10000"/>
                <a:gd name="connsiteY104" fmla="*/ 5424 h 10000"/>
                <a:gd name="connsiteX105" fmla="*/ 5357 w 10000"/>
                <a:gd name="connsiteY105" fmla="*/ 5246 h 10000"/>
                <a:gd name="connsiteX106" fmla="*/ 5308 w 10000"/>
                <a:gd name="connsiteY106" fmla="*/ 5053 h 10000"/>
                <a:gd name="connsiteX107" fmla="*/ 5432 w 10000"/>
                <a:gd name="connsiteY107" fmla="*/ 5025 h 10000"/>
                <a:gd name="connsiteX108" fmla="*/ 5357 w 10000"/>
                <a:gd name="connsiteY108" fmla="*/ 4662 h 10000"/>
                <a:gd name="connsiteX109" fmla="*/ 5458 w 10000"/>
                <a:gd name="connsiteY109" fmla="*/ 4576 h 10000"/>
                <a:gd name="connsiteX110" fmla="*/ 5481 w 10000"/>
                <a:gd name="connsiteY110" fmla="*/ 4491 h 10000"/>
                <a:gd name="connsiteX111" fmla="*/ 5505 w 10000"/>
                <a:gd name="connsiteY111" fmla="*/ 4402 h 10000"/>
                <a:gd name="connsiteX112" fmla="*/ 5553 w 10000"/>
                <a:gd name="connsiteY112" fmla="*/ 4313 h 10000"/>
                <a:gd name="connsiteX113" fmla="*/ 5628 w 10000"/>
                <a:gd name="connsiteY113" fmla="*/ 4259 h 10000"/>
                <a:gd name="connsiteX114" fmla="*/ 5603 w 10000"/>
                <a:gd name="connsiteY114" fmla="*/ 4213 h 10000"/>
                <a:gd name="connsiteX115" fmla="*/ 5553 w 10000"/>
                <a:gd name="connsiteY115" fmla="*/ 4158 h 10000"/>
                <a:gd name="connsiteX116" fmla="*/ 5603 w 10000"/>
                <a:gd name="connsiteY116" fmla="*/ 4112 h 10000"/>
                <a:gd name="connsiteX117" fmla="*/ 5704 w 10000"/>
                <a:gd name="connsiteY117" fmla="*/ 4028 h 10000"/>
                <a:gd name="connsiteX118" fmla="*/ 5704 w 10000"/>
                <a:gd name="connsiteY118" fmla="*/ 3946 h 10000"/>
                <a:gd name="connsiteX119" fmla="*/ 5677 w 10000"/>
                <a:gd name="connsiteY119" fmla="*/ 3861 h 10000"/>
                <a:gd name="connsiteX120" fmla="*/ 5654 w 10000"/>
                <a:gd name="connsiteY120" fmla="*/ 3775 h 10000"/>
                <a:gd name="connsiteX121" fmla="*/ 5531 w 10000"/>
                <a:gd name="connsiteY121" fmla="*/ 3771 h 10000"/>
                <a:gd name="connsiteX122" fmla="*/ 5553 w 10000"/>
                <a:gd name="connsiteY122" fmla="*/ 3705 h 10000"/>
                <a:gd name="connsiteX123" fmla="*/ 5654 w 10000"/>
                <a:gd name="connsiteY123" fmla="*/ 3640 h 10000"/>
                <a:gd name="connsiteX124" fmla="*/ 5677 w 10000"/>
                <a:gd name="connsiteY124" fmla="*/ 3575 h 10000"/>
                <a:gd name="connsiteX125" fmla="*/ 5654 w 10000"/>
                <a:gd name="connsiteY125" fmla="*/ 3505 h 10000"/>
                <a:gd name="connsiteX126" fmla="*/ 5603 w 10000"/>
                <a:gd name="connsiteY126" fmla="*/ 3505 h 10000"/>
                <a:gd name="connsiteX127" fmla="*/ 5628 w 10000"/>
                <a:gd name="connsiteY127" fmla="*/ 3439 h 10000"/>
                <a:gd name="connsiteX128" fmla="*/ 5603 w 10000"/>
                <a:gd name="connsiteY128" fmla="*/ 3362 h 10000"/>
                <a:gd name="connsiteX129" fmla="*/ 5603 w 10000"/>
                <a:gd name="connsiteY129" fmla="*/ 3296 h 10000"/>
                <a:gd name="connsiteX130" fmla="*/ 5677 w 10000"/>
                <a:gd name="connsiteY130" fmla="*/ 3226 h 10000"/>
                <a:gd name="connsiteX131" fmla="*/ 5677 w 10000"/>
                <a:gd name="connsiteY131" fmla="*/ 3087 h 10000"/>
                <a:gd name="connsiteX132" fmla="*/ 5677 w 10000"/>
                <a:gd name="connsiteY132" fmla="*/ 2952 h 10000"/>
                <a:gd name="connsiteX133" fmla="*/ 5754 w 10000"/>
                <a:gd name="connsiteY133" fmla="*/ 2817 h 10000"/>
                <a:gd name="connsiteX134" fmla="*/ 5925 w 10000"/>
                <a:gd name="connsiteY134" fmla="*/ 2693 h 10000"/>
                <a:gd name="connsiteX135" fmla="*/ 5851 w 10000"/>
                <a:gd name="connsiteY135" fmla="*/ 2674 h 10000"/>
                <a:gd name="connsiteX136" fmla="*/ 5851 w 10000"/>
                <a:gd name="connsiteY136" fmla="*/ 2557 h 10000"/>
                <a:gd name="connsiteX137" fmla="*/ 5826 w 10000"/>
                <a:gd name="connsiteY137" fmla="*/ 2441 h 10000"/>
                <a:gd name="connsiteX138" fmla="*/ 5802 w 10000"/>
                <a:gd name="connsiteY138" fmla="*/ 2325 h 10000"/>
                <a:gd name="connsiteX139" fmla="*/ 5851 w 10000"/>
                <a:gd name="connsiteY139" fmla="*/ 2222 h 10000"/>
                <a:gd name="connsiteX140" fmla="*/ 5899 w 10000"/>
                <a:gd name="connsiteY140" fmla="*/ 2034 h 10000"/>
                <a:gd name="connsiteX141" fmla="*/ 6024 w 10000"/>
                <a:gd name="connsiteY141" fmla="*/ 1853 h 10000"/>
                <a:gd name="connsiteX142" fmla="*/ 6100 w 10000"/>
                <a:gd name="connsiteY142" fmla="*/ 1667 h 10000"/>
                <a:gd name="connsiteX143" fmla="*/ 6050 w 10000"/>
                <a:gd name="connsiteY143" fmla="*/ 1478 h 10000"/>
                <a:gd name="connsiteX144" fmla="*/ 6072 w 10000"/>
                <a:gd name="connsiteY144" fmla="*/ 1389 h 10000"/>
                <a:gd name="connsiteX145" fmla="*/ 6072 w 10000"/>
                <a:gd name="connsiteY145" fmla="*/ 1293 h 10000"/>
                <a:gd name="connsiteX146" fmla="*/ 6072 w 10000"/>
                <a:gd name="connsiteY146" fmla="*/ 1202 h 10000"/>
                <a:gd name="connsiteX147" fmla="*/ 6050 w 10000"/>
                <a:gd name="connsiteY147" fmla="*/ 1109 h 10000"/>
                <a:gd name="connsiteX148" fmla="*/ 5925 w 10000"/>
                <a:gd name="connsiteY148" fmla="*/ 1137 h 10000"/>
                <a:gd name="connsiteX149" fmla="*/ 5925 w 10000"/>
                <a:gd name="connsiteY149" fmla="*/ 1075 h 10000"/>
                <a:gd name="connsiteX150" fmla="*/ 5899 w 10000"/>
                <a:gd name="connsiteY150" fmla="*/ 1010 h 10000"/>
                <a:gd name="connsiteX151" fmla="*/ 5899 w 10000"/>
                <a:gd name="connsiteY151" fmla="*/ 947 h 10000"/>
                <a:gd name="connsiteX152" fmla="*/ 5925 w 10000"/>
                <a:gd name="connsiteY152" fmla="*/ 886 h 10000"/>
                <a:gd name="connsiteX153" fmla="*/ 5851 w 10000"/>
                <a:gd name="connsiteY153" fmla="*/ 804 h 10000"/>
                <a:gd name="connsiteX154" fmla="*/ 5851 w 10000"/>
                <a:gd name="connsiteY154" fmla="*/ 720 h 10000"/>
                <a:gd name="connsiteX155" fmla="*/ 5826 w 10000"/>
                <a:gd name="connsiteY155" fmla="*/ 634 h 10000"/>
                <a:gd name="connsiteX156" fmla="*/ 5826 w 10000"/>
                <a:gd name="connsiteY156" fmla="*/ 558 h 10000"/>
                <a:gd name="connsiteX157" fmla="*/ 5754 w 10000"/>
                <a:gd name="connsiteY157" fmla="*/ 363 h 10000"/>
                <a:gd name="connsiteX158" fmla="*/ 5677 w 10000"/>
                <a:gd name="connsiteY158" fmla="*/ 344 h 10000"/>
                <a:gd name="connsiteX159" fmla="*/ 5531 w 10000"/>
                <a:gd name="connsiteY159" fmla="*/ 332 h 10000"/>
                <a:gd name="connsiteX160" fmla="*/ 5432 w 10000"/>
                <a:gd name="connsiteY160" fmla="*/ 320 h 10000"/>
                <a:gd name="connsiteX161" fmla="*/ 5282 w 10000"/>
                <a:gd name="connsiteY161" fmla="*/ 317 h 10000"/>
                <a:gd name="connsiteX162" fmla="*/ 5184 w 10000"/>
                <a:gd name="connsiteY162" fmla="*/ 320 h 10000"/>
                <a:gd name="connsiteX163" fmla="*/ 5111 w 10000"/>
                <a:gd name="connsiteY163" fmla="*/ 328 h 10000"/>
                <a:gd name="connsiteX164" fmla="*/ 5012 w 10000"/>
                <a:gd name="connsiteY164" fmla="*/ 328 h 10000"/>
                <a:gd name="connsiteX165" fmla="*/ 4937 w 10000"/>
                <a:gd name="connsiteY165" fmla="*/ 320 h 10000"/>
                <a:gd name="connsiteX166" fmla="*/ 4962 w 10000"/>
                <a:gd name="connsiteY166" fmla="*/ 305 h 10000"/>
                <a:gd name="connsiteX167" fmla="*/ 5012 w 10000"/>
                <a:gd name="connsiteY167" fmla="*/ 297 h 10000"/>
                <a:gd name="connsiteX168" fmla="*/ 5088 w 10000"/>
                <a:gd name="connsiteY168" fmla="*/ 286 h 10000"/>
                <a:gd name="connsiteX169" fmla="*/ 5061 w 10000"/>
                <a:gd name="connsiteY169" fmla="*/ 271 h 10000"/>
                <a:gd name="connsiteX170" fmla="*/ 5282 w 10000"/>
                <a:gd name="connsiteY170" fmla="*/ 255 h 10000"/>
                <a:gd name="connsiteX171" fmla="*/ 5505 w 10000"/>
                <a:gd name="connsiteY171" fmla="*/ 228 h 10000"/>
                <a:gd name="connsiteX172" fmla="*/ 5704 w 10000"/>
                <a:gd name="connsiteY172" fmla="*/ 201 h 10000"/>
                <a:gd name="connsiteX173" fmla="*/ 5874 w 10000"/>
                <a:gd name="connsiteY173" fmla="*/ 162 h 10000"/>
                <a:gd name="connsiteX174" fmla="*/ 5925 w 10000"/>
                <a:gd name="connsiteY174" fmla="*/ 120 h 10000"/>
                <a:gd name="connsiteX175" fmla="*/ 5997 w 10000"/>
                <a:gd name="connsiteY175" fmla="*/ 85 h 10000"/>
                <a:gd name="connsiteX176" fmla="*/ 5997 w 10000"/>
                <a:gd name="connsiteY176" fmla="*/ 42 h 10000"/>
                <a:gd name="connsiteX177" fmla="*/ 6024 w 10000"/>
                <a:gd name="connsiteY177" fmla="*/ 0 h 10000"/>
                <a:gd name="connsiteX178" fmla="*/ 6100 w 10000"/>
                <a:gd name="connsiteY178" fmla="*/ 73 h 10000"/>
                <a:gd name="connsiteX179" fmla="*/ 6196 w 10000"/>
                <a:gd name="connsiteY179" fmla="*/ 154 h 10000"/>
                <a:gd name="connsiteX180" fmla="*/ 6223 w 10000"/>
                <a:gd name="connsiteY180" fmla="*/ 232 h 10000"/>
                <a:gd name="connsiteX181" fmla="*/ 6173 w 10000"/>
                <a:gd name="connsiteY181" fmla="*/ 317 h 10000"/>
                <a:gd name="connsiteX0" fmla="*/ 6173 w 10000"/>
                <a:gd name="connsiteY0" fmla="*/ 317 h 9915"/>
                <a:gd name="connsiteX1" fmla="*/ 6293 w 10000"/>
                <a:gd name="connsiteY1" fmla="*/ 546 h 9915"/>
                <a:gd name="connsiteX2" fmla="*/ 6393 w 10000"/>
                <a:gd name="connsiteY2" fmla="*/ 785 h 9915"/>
                <a:gd name="connsiteX3" fmla="*/ 6444 w 10000"/>
                <a:gd name="connsiteY3" fmla="*/ 1017 h 9915"/>
                <a:gd name="connsiteX4" fmla="*/ 6493 w 10000"/>
                <a:gd name="connsiteY4" fmla="*/ 1248 h 9915"/>
                <a:gd name="connsiteX5" fmla="*/ 6665 w 10000"/>
                <a:gd name="connsiteY5" fmla="*/ 1474 h 9915"/>
                <a:gd name="connsiteX6" fmla="*/ 6765 w 10000"/>
                <a:gd name="connsiteY6" fmla="*/ 1706 h 9915"/>
                <a:gd name="connsiteX7" fmla="*/ 6765 w 10000"/>
                <a:gd name="connsiteY7" fmla="*/ 1935 h 9915"/>
                <a:gd name="connsiteX8" fmla="*/ 6739 w 10000"/>
                <a:gd name="connsiteY8" fmla="*/ 2163 h 9915"/>
                <a:gd name="connsiteX9" fmla="*/ 6786 w 10000"/>
                <a:gd name="connsiteY9" fmla="*/ 2287 h 9915"/>
                <a:gd name="connsiteX10" fmla="*/ 6863 w 10000"/>
                <a:gd name="connsiteY10" fmla="*/ 2422 h 9915"/>
                <a:gd name="connsiteX11" fmla="*/ 6863 w 10000"/>
                <a:gd name="connsiteY11" fmla="*/ 2554 h 9915"/>
                <a:gd name="connsiteX12" fmla="*/ 6839 w 10000"/>
                <a:gd name="connsiteY12" fmla="*/ 2685 h 9915"/>
                <a:gd name="connsiteX13" fmla="*/ 6863 w 10000"/>
                <a:gd name="connsiteY13" fmla="*/ 2700 h 9915"/>
                <a:gd name="connsiteX14" fmla="*/ 6839 w 10000"/>
                <a:gd name="connsiteY14" fmla="*/ 2723 h 9915"/>
                <a:gd name="connsiteX15" fmla="*/ 6765 w 10000"/>
                <a:gd name="connsiteY15" fmla="*/ 2739 h 9915"/>
                <a:gd name="connsiteX16" fmla="*/ 6739 w 10000"/>
                <a:gd name="connsiteY16" fmla="*/ 2758 h 9915"/>
                <a:gd name="connsiteX17" fmla="*/ 6739 w 10000"/>
                <a:gd name="connsiteY17" fmla="*/ 2817 h 9915"/>
                <a:gd name="connsiteX18" fmla="*/ 6739 w 10000"/>
                <a:gd name="connsiteY18" fmla="*/ 2874 h 9915"/>
                <a:gd name="connsiteX19" fmla="*/ 6692 w 10000"/>
                <a:gd name="connsiteY19" fmla="*/ 2936 h 9915"/>
                <a:gd name="connsiteX20" fmla="*/ 6641 w 10000"/>
                <a:gd name="connsiteY20" fmla="*/ 2987 h 9915"/>
                <a:gd name="connsiteX21" fmla="*/ 6641 w 10000"/>
                <a:gd name="connsiteY21" fmla="*/ 3161 h 9915"/>
                <a:gd name="connsiteX22" fmla="*/ 6692 w 10000"/>
                <a:gd name="connsiteY22" fmla="*/ 3342 h 9915"/>
                <a:gd name="connsiteX23" fmla="*/ 6786 w 10000"/>
                <a:gd name="connsiteY23" fmla="*/ 3524 h 9915"/>
                <a:gd name="connsiteX24" fmla="*/ 6814 w 10000"/>
                <a:gd name="connsiteY24" fmla="*/ 3697 h 9915"/>
                <a:gd name="connsiteX25" fmla="*/ 7036 w 10000"/>
                <a:gd name="connsiteY25" fmla="*/ 3845 h 9915"/>
                <a:gd name="connsiteX26" fmla="*/ 7063 w 10000"/>
                <a:gd name="connsiteY26" fmla="*/ 4000 h 9915"/>
                <a:gd name="connsiteX27" fmla="*/ 7036 w 10000"/>
                <a:gd name="connsiteY27" fmla="*/ 4150 h 9915"/>
                <a:gd name="connsiteX28" fmla="*/ 7013 w 10000"/>
                <a:gd name="connsiteY28" fmla="*/ 4305 h 9915"/>
                <a:gd name="connsiteX29" fmla="*/ 6839 w 10000"/>
                <a:gd name="connsiteY29" fmla="*/ 4533 h 9915"/>
                <a:gd name="connsiteX30" fmla="*/ 6863 w 10000"/>
                <a:gd name="connsiteY30" fmla="*/ 4762 h 9915"/>
                <a:gd name="connsiteX31" fmla="*/ 6939 w 10000"/>
                <a:gd name="connsiteY31" fmla="*/ 4990 h 9915"/>
                <a:gd name="connsiteX32" fmla="*/ 6863 w 10000"/>
                <a:gd name="connsiteY32" fmla="*/ 5219 h 9915"/>
                <a:gd name="connsiteX33" fmla="*/ 6959 w 10000"/>
                <a:gd name="connsiteY33" fmla="*/ 5471 h 9915"/>
                <a:gd name="connsiteX34" fmla="*/ 7036 w 10000"/>
                <a:gd name="connsiteY34" fmla="*/ 5715 h 9915"/>
                <a:gd name="connsiteX35" fmla="*/ 7110 w 10000"/>
                <a:gd name="connsiteY35" fmla="*/ 5965 h 9915"/>
                <a:gd name="connsiteX36" fmla="*/ 7110 w 10000"/>
                <a:gd name="connsiteY36" fmla="*/ 6220 h 9915"/>
                <a:gd name="connsiteX37" fmla="*/ 7208 w 10000"/>
                <a:gd name="connsiteY37" fmla="*/ 6546 h 9915"/>
                <a:gd name="connsiteX38" fmla="*/ 7208 w 10000"/>
                <a:gd name="connsiteY38" fmla="*/ 6870 h 9915"/>
                <a:gd name="connsiteX39" fmla="*/ 7232 w 10000"/>
                <a:gd name="connsiteY39" fmla="*/ 7188 h 9915"/>
                <a:gd name="connsiteX40" fmla="*/ 7529 w 10000"/>
                <a:gd name="connsiteY40" fmla="*/ 7502 h 9915"/>
                <a:gd name="connsiteX41" fmla="*/ 7578 w 10000"/>
                <a:gd name="connsiteY41" fmla="*/ 7656 h 9915"/>
                <a:gd name="connsiteX42" fmla="*/ 7679 w 10000"/>
                <a:gd name="connsiteY42" fmla="*/ 7807 h 9915"/>
                <a:gd name="connsiteX43" fmla="*/ 7728 w 10000"/>
                <a:gd name="connsiteY43" fmla="*/ 7965 h 9915"/>
                <a:gd name="connsiteX44" fmla="*/ 7627 w 10000"/>
                <a:gd name="connsiteY44" fmla="*/ 8117 h 9915"/>
                <a:gd name="connsiteX45" fmla="*/ 7506 w 10000"/>
                <a:gd name="connsiteY45" fmla="*/ 8317 h 9915"/>
                <a:gd name="connsiteX46" fmla="*/ 7529 w 10000"/>
                <a:gd name="connsiteY46" fmla="*/ 8523 h 9915"/>
                <a:gd name="connsiteX47" fmla="*/ 7679 w 10000"/>
                <a:gd name="connsiteY47" fmla="*/ 8736 h 9915"/>
                <a:gd name="connsiteX48" fmla="*/ 7799 w 10000"/>
                <a:gd name="connsiteY48" fmla="*/ 8941 h 9915"/>
                <a:gd name="connsiteX49" fmla="*/ 7826 w 10000"/>
                <a:gd name="connsiteY49" fmla="*/ 9095 h 9915"/>
                <a:gd name="connsiteX50" fmla="*/ 7826 w 10000"/>
                <a:gd name="connsiteY50" fmla="*/ 9254 h 9915"/>
                <a:gd name="connsiteX51" fmla="*/ 7901 w 10000"/>
                <a:gd name="connsiteY51" fmla="*/ 9408 h 9915"/>
                <a:gd name="connsiteX52" fmla="*/ 8195 w 10000"/>
                <a:gd name="connsiteY52" fmla="*/ 9540 h 9915"/>
                <a:gd name="connsiteX53" fmla="*/ 8518 w 10000"/>
                <a:gd name="connsiteY53" fmla="*/ 9540 h 9915"/>
                <a:gd name="connsiteX54" fmla="*/ 8862 w 10000"/>
                <a:gd name="connsiteY54" fmla="*/ 9551 h 9915"/>
                <a:gd name="connsiteX55" fmla="*/ 9134 w 10000"/>
                <a:gd name="connsiteY55" fmla="*/ 9563 h 9915"/>
                <a:gd name="connsiteX56" fmla="*/ 9453 w 10000"/>
                <a:gd name="connsiteY56" fmla="*/ 9578 h 9915"/>
                <a:gd name="connsiteX57" fmla="*/ 9752 w 10000"/>
                <a:gd name="connsiteY57" fmla="*/ 9597 h 9915"/>
                <a:gd name="connsiteX58" fmla="*/ 10000 w 10000"/>
                <a:gd name="connsiteY58" fmla="*/ 9625 h 9915"/>
                <a:gd name="connsiteX59" fmla="*/ 2641 w 10000"/>
                <a:gd name="connsiteY59" fmla="*/ 9915 h 9915"/>
                <a:gd name="connsiteX60" fmla="*/ 2098 w 10000"/>
                <a:gd name="connsiteY60" fmla="*/ 9880 h 9915"/>
                <a:gd name="connsiteX61" fmla="*/ 1037 w 10000"/>
                <a:gd name="connsiteY61" fmla="*/ 9815 h 9915"/>
                <a:gd name="connsiteX62" fmla="*/ 543 w 10000"/>
                <a:gd name="connsiteY62" fmla="*/ 9785 h 9915"/>
                <a:gd name="connsiteX63" fmla="*/ 0 w 10000"/>
                <a:gd name="connsiteY63" fmla="*/ 9757 h 9915"/>
                <a:gd name="connsiteX64" fmla="*/ 320 w 10000"/>
                <a:gd name="connsiteY64" fmla="*/ 9741 h 9915"/>
                <a:gd name="connsiteX65" fmla="*/ 665 w 10000"/>
                <a:gd name="connsiteY65" fmla="*/ 9722 h 9915"/>
                <a:gd name="connsiteX66" fmla="*/ 985 w 10000"/>
                <a:gd name="connsiteY66" fmla="*/ 9695 h 9915"/>
                <a:gd name="connsiteX67" fmla="*/ 1334 w 10000"/>
                <a:gd name="connsiteY67" fmla="*/ 9672 h 9915"/>
                <a:gd name="connsiteX68" fmla="*/ 1629 w 10000"/>
                <a:gd name="connsiteY68" fmla="*/ 9653 h 9915"/>
                <a:gd name="connsiteX69" fmla="*/ 1974 w 10000"/>
                <a:gd name="connsiteY69" fmla="*/ 9637 h 9915"/>
                <a:gd name="connsiteX70" fmla="*/ 2345 w 10000"/>
                <a:gd name="connsiteY70" fmla="*/ 9625 h 9915"/>
                <a:gd name="connsiteX71" fmla="*/ 2716 w 10000"/>
                <a:gd name="connsiteY71" fmla="*/ 9625 h 9915"/>
                <a:gd name="connsiteX72" fmla="*/ 2987 w 10000"/>
                <a:gd name="connsiteY72" fmla="*/ 9625 h 9915"/>
                <a:gd name="connsiteX73" fmla="*/ 3259 w 10000"/>
                <a:gd name="connsiteY73" fmla="*/ 9625 h 9915"/>
                <a:gd name="connsiteX74" fmla="*/ 3507 w 10000"/>
                <a:gd name="connsiteY74" fmla="*/ 9620 h 9915"/>
                <a:gd name="connsiteX75" fmla="*/ 3777 w 10000"/>
                <a:gd name="connsiteY75" fmla="*/ 9613 h 9915"/>
                <a:gd name="connsiteX76" fmla="*/ 4023 w 10000"/>
                <a:gd name="connsiteY76" fmla="*/ 9609 h 9915"/>
                <a:gd name="connsiteX77" fmla="*/ 4247 w 10000"/>
                <a:gd name="connsiteY77" fmla="*/ 9597 h 9915"/>
                <a:gd name="connsiteX78" fmla="*/ 4492 w 10000"/>
                <a:gd name="connsiteY78" fmla="*/ 9582 h 9915"/>
                <a:gd name="connsiteX79" fmla="*/ 4715 w 10000"/>
                <a:gd name="connsiteY79" fmla="*/ 9563 h 9915"/>
                <a:gd name="connsiteX80" fmla="*/ 4740 w 10000"/>
                <a:gd name="connsiteY80" fmla="*/ 9393 h 9915"/>
                <a:gd name="connsiteX81" fmla="*/ 4813 w 10000"/>
                <a:gd name="connsiteY81" fmla="*/ 9223 h 9915"/>
                <a:gd name="connsiteX82" fmla="*/ 4912 w 10000"/>
                <a:gd name="connsiteY82" fmla="*/ 9053 h 9915"/>
                <a:gd name="connsiteX83" fmla="*/ 4986 w 10000"/>
                <a:gd name="connsiteY83" fmla="*/ 8883 h 9915"/>
                <a:gd name="connsiteX84" fmla="*/ 4962 w 10000"/>
                <a:gd name="connsiteY84" fmla="*/ 8635 h 9915"/>
                <a:gd name="connsiteX85" fmla="*/ 4962 w 10000"/>
                <a:gd name="connsiteY85" fmla="*/ 8386 h 9915"/>
                <a:gd name="connsiteX86" fmla="*/ 4962 w 10000"/>
                <a:gd name="connsiteY86" fmla="*/ 8136 h 9915"/>
                <a:gd name="connsiteX87" fmla="*/ 4986 w 10000"/>
                <a:gd name="connsiteY87" fmla="*/ 7887 h 9915"/>
                <a:gd name="connsiteX88" fmla="*/ 4986 w 10000"/>
                <a:gd name="connsiteY88" fmla="*/ 7691 h 9915"/>
                <a:gd name="connsiteX89" fmla="*/ 4937 w 10000"/>
                <a:gd name="connsiteY89" fmla="*/ 7489 h 9915"/>
                <a:gd name="connsiteX90" fmla="*/ 4912 w 10000"/>
                <a:gd name="connsiteY90" fmla="*/ 7300 h 9915"/>
                <a:gd name="connsiteX91" fmla="*/ 4986 w 10000"/>
                <a:gd name="connsiteY91" fmla="*/ 7110 h 9915"/>
                <a:gd name="connsiteX92" fmla="*/ 5259 w 10000"/>
                <a:gd name="connsiteY92" fmla="*/ 6909 h 9915"/>
                <a:gd name="connsiteX93" fmla="*/ 5308 w 10000"/>
                <a:gd name="connsiteY93" fmla="*/ 6696 h 9915"/>
                <a:gd name="connsiteX94" fmla="*/ 5282 w 10000"/>
                <a:gd name="connsiteY94" fmla="*/ 6480 h 9915"/>
                <a:gd name="connsiteX95" fmla="*/ 5282 w 10000"/>
                <a:gd name="connsiteY95" fmla="*/ 6263 h 9915"/>
                <a:gd name="connsiteX96" fmla="*/ 5308 w 10000"/>
                <a:gd name="connsiteY96" fmla="*/ 6186 h 9915"/>
                <a:gd name="connsiteX97" fmla="*/ 5331 w 10000"/>
                <a:gd name="connsiteY97" fmla="*/ 6112 h 9915"/>
                <a:gd name="connsiteX98" fmla="*/ 5331 w 10000"/>
                <a:gd name="connsiteY98" fmla="*/ 6039 h 9915"/>
                <a:gd name="connsiteX99" fmla="*/ 5259 w 10000"/>
                <a:gd name="connsiteY99" fmla="*/ 5969 h 9915"/>
                <a:gd name="connsiteX100" fmla="*/ 5233 w 10000"/>
                <a:gd name="connsiteY100" fmla="*/ 5795 h 9915"/>
                <a:gd name="connsiteX101" fmla="*/ 5282 w 10000"/>
                <a:gd name="connsiteY101" fmla="*/ 5784 h 9915"/>
                <a:gd name="connsiteX102" fmla="*/ 5282 w 10000"/>
                <a:gd name="connsiteY102" fmla="*/ 5606 h 9915"/>
                <a:gd name="connsiteX103" fmla="*/ 5331 w 10000"/>
                <a:gd name="connsiteY103" fmla="*/ 5424 h 9915"/>
                <a:gd name="connsiteX104" fmla="*/ 5357 w 10000"/>
                <a:gd name="connsiteY104" fmla="*/ 5246 h 9915"/>
                <a:gd name="connsiteX105" fmla="*/ 5308 w 10000"/>
                <a:gd name="connsiteY105" fmla="*/ 5053 h 9915"/>
                <a:gd name="connsiteX106" fmla="*/ 5432 w 10000"/>
                <a:gd name="connsiteY106" fmla="*/ 5025 h 9915"/>
                <a:gd name="connsiteX107" fmla="*/ 5357 w 10000"/>
                <a:gd name="connsiteY107" fmla="*/ 4662 h 9915"/>
                <a:gd name="connsiteX108" fmla="*/ 5458 w 10000"/>
                <a:gd name="connsiteY108" fmla="*/ 4576 h 9915"/>
                <a:gd name="connsiteX109" fmla="*/ 5481 w 10000"/>
                <a:gd name="connsiteY109" fmla="*/ 4491 h 9915"/>
                <a:gd name="connsiteX110" fmla="*/ 5505 w 10000"/>
                <a:gd name="connsiteY110" fmla="*/ 4402 h 9915"/>
                <a:gd name="connsiteX111" fmla="*/ 5553 w 10000"/>
                <a:gd name="connsiteY111" fmla="*/ 4313 h 9915"/>
                <a:gd name="connsiteX112" fmla="*/ 5628 w 10000"/>
                <a:gd name="connsiteY112" fmla="*/ 4259 h 9915"/>
                <a:gd name="connsiteX113" fmla="*/ 5603 w 10000"/>
                <a:gd name="connsiteY113" fmla="*/ 4213 h 9915"/>
                <a:gd name="connsiteX114" fmla="*/ 5553 w 10000"/>
                <a:gd name="connsiteY114" fmla="*/ 4158 h 9915"/>
                <a:gd name="connsiteX115" fmla="*/ 5603 w 10000"/>
                <a:gd name="connsiteY115" fmla="*/ 4112 h 9915"/>
                <a:gd name="connsiteX116" fmla="*/ 5704 w 10000"/>
                <a:gd name="connsiteY116" fmla="*/ 4028 h 9915"/>
                <a:gd name="connsiteX117" fmla="*/ 5704 w 10000"/>
                <a:gd name="connsiteY117" fmla="*/ 3946 h 9915"/>
                <a:gd name="connsiteX118" fmla="*/ 5677 w 10000"/>
                <a:gd name="connsiteY118" fmla="*/ 3861 h 9915"/>
                <a:gd name="connsiteX119" fmla="*/ 5654 w 10000"/>
                <a:gd name="connsiteY119" fmla="*/ 3775 h 9915"/>
                <a:gd name="connsiteX120" fmla="*/ 5531 w 10000"/>
                <a:gd name="connsiteY120" fmla="*/ 3771 h 9915"/>
                <a:gd name="connsiteX121" fmla="*/ 5553 w 10000"/>
                <a:gd name="connsiteY121" fmla="*/ 3705 h 9915"/>
                <a:gd name="connsiteX122" fmla="*/ 5654 w 10000"/>
                <a:gd name="connsiteY122" fmla="*/ 3640 h 9915"/>
                <a:gd name="connsiteX123" fmla="*/ 5677 w 10000"/>
                <a:gd name="connsiteY123" fmla="*/ 3575 h 9915"/>
                <a:gd name="connsiteX124" fmla="*/ 5654 w 10000"/>
                <a:gd name="connsiteY124" fmla="*/ 3505 h 9915"/>
                <a:gd name="connsiteX125" fmla="*/ 5603 w 10000"/>
                <a:gd name="connsiteY125" fmla="*/ 3505 h 9915"/>
                <a:gd name="connsiteX126" fmla="*/ 5628 w 10000"/>
                <a:gd name="connsiteY126" fmla="*/ 3439 h 9915"/>
                <a:gd name="connsiteX127" fmla="*/ 5603 w 10000"/>
                <a:gd name="connsiteY127" fmla="*/ 3362 h 9915"/>
                <a:gd name="connsiteX128" fmla="*/ 5603 w 10000"/>
                <a:gd name="connsiteY128" fmla="*/ 3296 h 9915"/>
                <a:gd name="connsiteX129" fmla="*/ 5677 w 10000"/>
                <a:gd name="connsiteY129" fmla="*/ 3226 h 9915"/>
                <a:gd name="connsiteX130" fmla="*/ 5677 w 10000"/>
                <a:gd name="connsiteY130" fmla="*/ 3087 h 9915"/>
                <a:gd name="connsiteX131" fmla="*/ 5677 w 10000"/>
                <a:gd name="connsiteY131" fmla="*/ 2952 h 9915"/>
                <a:gd name="connsiteX132" fmla="*/ 5754 w 10000"/>
                <a:gd name="connsiteY132" fmla="*/ 2817 h 9915"/>
                <a:gd name="connsiteX133" fmla="*/ 5925 w 10000"/>
                <a:gd name="connsiteY133" fmla="*/ 2693 h 9915"/>
                <a:gd name="connsiteX134" fmla="*/ 5851 w 10000"/>
                <a:gd name="connsiteY134" fmla="*/ 2674 h 9915"/>
                <a:gd name="connsiteX135" fmla="*/ 5851 w 10000"/>
                <a:gd name="connsiteY135" fmla="*/ 2557 h 9915"/>
                <a:gd name="connsiteX136" fmla="*/ 5826 w 10000"/>
                <a:gd name="connsiteY136" fmla="*/ 2441 h 9915"/>
                <a:gd name="connsiteX137" fmla="*/ 5802 w 10000"/>
                <a:gd name="connsiteY137" fmla="*/ 2325 h 9915"/>
                <a:gd name="connsiteX138" fmla="*/ 5851 w 10000"/>
                <a:gd name="connsiteY138" fmla="*/ 2222 h 9915"/>
                <a:gd name="connsiteX139" fmla="*/ 5899 w 10000"/>
                <a:gd name="connsiteY139" fmla="*/ 2034 h 9915"/>
                <a:gd name="connsiteX140" fmla="*/ 6024 w 10000"/>
                <a:gd name="connsiteY140" fmla="*/ 1853 h 9915"/>
                <a:gd name="connsiteX141" fmla="*/ 6100 w 10000"/>
                <a:gd name="connsiteY141" fmla="*/ 1667 h 9915"/>
                <a:gd name="connsiteX142" fmla="*/ 6050 w 10000"/>
                <a:gd name="connsiteY142" fmla="*/ 1478 h 9915"/>
                <a:gd name="connsiteX143" fmla="*/ 6072 w 10000"/>
                <a:gd name="connsiteY143" fmla="*/ 1389 h 9915"/>
                <a:gd name="connsiteX144" fmla="*/ 6072 w 10000"/>
                <a:gd name="connsiteY144" fmla="*/ 1293 h 9915"/>
                <a:gd name="connsiteX145" fmla="*/ 6072 w 10000"/>
                <a:gd name="connsiteY145" fmla="*/ 1202 h 9915"/>
                <a:gd name="connsiteX146" fmla="*/ 6050 w 10000"/>
                <a:gd name="connsiteY146" fmla="*/ 1109 h 9915"/>
                <a:gd name="connsiteX147" fmla="*/ 5925 w 10000"/>
                <a:gd name="connsiteY147" fmla="*/ 1137 h 9915"/>
                <a:gd name="connsiteX148" fmla="*/ 5925 w 10000"/>
                <a:gd name="connsiteY148" fmla="*/ 1075 h 9915"/>
                <a:gd name="connsiteX149" fmla="*/ 5899 w 10000"/>
                <a:gd name="connsiteY149" fmla="*/ 1010 h 9915"/>
                <a:gd name="connsiteX150" fmla="*/ 5899 w 10000"/>
                <a:gd name="connsiteY150" fmla="*/ 947 h 9915"/>
                <a:gd name="connsiteX151" fmla="*/ 5925 w 10000"/>
                <a:gd name="connsiteY151" fmla="*/ 886 h 9915"/>
                <a:gd name="connsiteX152" fmla="*/ 5851 w 10000"/>
                <a:gd name="connsiteY152" fmla="*/ 804 h 9915"/>
                <a:gd name="connsiteX153" fmla="*/ 5851 w 10000"/>
                <a:gd name="connsiteY153" fmla="*/ 720 h 9915"/>
                <a:gd name="connsiteX154" fmla="*/ 5826 w 10000"/>
                <a:gd name="connsiteY154" fmla="*/ 634 h 9915"/>
                <a:gd name="connsiteX155" fmla="*/ 5826 w 10000"/>
                <a:gd name="connsiteY155" fmla="*/ 558 h 9915"/>
                <a:gd name="connsiteX156" fmla="*/ 5754 w 10000"/>
                <a:gd name="connsiteY156" fmla="*/ 363 h 9915"/>
                <a:gd name="connsiteX157" fmla="*/ 5677 w 10000"/>
                <a:gd name="connsiteY157" fmla="*/ 344 h 9915"/>
                <a:gd name="connsiteX158" fmla="*/ 5531 w 10000"/>
                <a:gd name="connsiteY158" fmla="*/ 332 h 9915"/>
                <a:gd name="connsiteX159" fmla="*/ 5432 w 10000"/>
                <a:gd name="connsiteY159" fmla="*/ 320 h 9915"/>
                <a:gd name="connsiteX160" fmla="*/ 5282 w 10000"/>
                <a:gd name="connsiteY160" fmla="*/ 317 h 9915"/>
                <a:gd name="connsiteX161" fmla="*/ 5184 w 10000"/>
                <a:gd name="connsiteY161" fmla="*/ 320 h 9915"/>
                <a:gd name="connsiteX162" fmla="*/ 5111 w 10000"/>
                <a:gd name="connsiteY162" fmla="*/ 328 h 9915"/>
                <a:gd name="connsiteX163" fmla="*/ 5012 w 10000"/>
                <a:gd name="connsiteY163" fmla="*/ 328 h 9915"/>
                <a:gd name="connsiteX164" fmla="*/ 4937 w 10000"/>
                <a:gd name="connsiteY164" fmla="*/ 320 h 9915"/>
                <a:gd name="connsiteX165" fmla="*/ 4962 w 10000"/>
                <a:gd name="connsiteY165" fmla="*/ 305 h 9915"/>
                <a:gd name="connsiteX166" fmla="*/ 5012 w 10000"/>
                <a:gd name="connsiteY166" fmla="*/ 297 h 9915"/>
                <a:gd name="connsiteX167" fmla="*/ 5088 w 10000"/>
                <a:gd name="connsiteY167" fmla="*/ 286 h 9915"/>
                <a:gd name="connsiteX168" fmla="*/ 5061 w 10000"/>
                <a:gd name="connsiteY168" fmla="*/ 271 h 9915"/>
                <a:gd name="connsiteX169" fmla="*/ 5282 w 10000"/>
                <a:gd name="connsiteY169" fmla="*/ 255 h 9915"/>
                <a:gd name="connsiteX170" fmla="*/ 5505 w 10000"/>
                <a:gd name="connsiteY170" fmla="*/ 228 h 9915"/>
                <a:gd name="connsiteX171" fmla="*/ 5704 w 10000"/>
                <a:gd name="connsiteY171" fmla="*/ 201 h 9915"/>
                <a:gd name="connsiteX172" fmla="*/ 5874 w 10000"/>
                <a:gd name="connsiteY172" fmla="*/ 162 h 9915"/>
                <a:gd name="connsiteX173" fmla="*/ 5925 w 10000"/>
                <a:gd name="connsiteY173" fmla="*/ 120 h 9915"/>
                <a:gd name="connsiteX174" fmla="*/ 5997 w 10000"/>
                <a:gd name="connsiteY174" fmla="*/ 85 h 9915"/>
                <a:gd name="connsiteX175" fmla="*/ 5997 w 10000"/>
                <a:gd name="connsiteY175" fmla="*/ 42 h 9915"/>
                <a:gd name="connsiteX176" fmla="*/ 6024 w 10000"/>
                <a:gd name="connsiteY176" fmla="*/ 0 h 9915"/>
                <a:gd name="connsiteX177" fmla="*/ 6100 w 10000"/>
                <a:gd name="connsiteY177" fmla="*/ 73 h 9915"/>
                <a:gd name="connsiteX178" fmla="*/ 6196 w 10000"/>
                <a:gd name="connsiteY178" fmla="*/ 154 h 9915"/>
                <a:gd name="connsiteX179" fmla="*/ 6223 w 10000"/>
                <a:gd name="connsiteY179" fmla="*/ 232 h 9915"/>
                <a:gd name="connsiteX180" fmla="*/ 6173 w 10000"/>
                <a:gd name="connsiteY180" fmla="*/ 317 h 9915"/>
                <a:gd name="connsiteX0" fmla="*/ 6173 w 10000"/>
                <a:gd name="connsiteY0" fmla="*/ 320 h 9965"/>
                <a:gd name="connsiteX1" fmla="*/ 6293 w 10000"/>
                <a:gd name="connsiteY1" fmla="*/ 551 h 9965"/>
                <a:gd name="connsiteX2" fmla="*/ 6393 w 10000"/>
                <a:gd name="connsiteY2" fmla="*/ 792 h 9965"/>
                <a:gd name="connsiteX3" fmla="*/ 6444 w 10000"/>
                <a:gd name="connsiteY3" fmla="*/ 1026 h 9965"/>
                <a:gd name="connsiteX4" fmla="*/ 6493 w 10000"/>
                <a:gd name="connsiteY4" fmla="*/ 1259 h 9965"/>
                <a:gd name="connsiteX5" fmla="*/ 6665 w 10000"/>
                <a:gd name="connsiteY5" fmla="*/ 1487 h 9965"/>
                <a:gd name="connsiteX6" fmla="*/ 6765 w 10000"/>
                <a:gd name="connsiteY6" fmla="*/ 1721 h 9965"/>
                <a:gd name="connsiteX7" fmla="*/ 6765 w 10000"/>
                <a:gd name="connsiteY7" fmla="*/ 1952 h 9965"/>
                <a:gd name="connsiteX8" fmla="*/ 6739 w 10000"/>
                <a:gd name="connsiteY8" fmla="*/ 2182 h 9965"/>
                <a:gd name="connsiteX9" fmla="*/ 6786 w 10000"/>
                <a:gd name="connsiteY9" fmla="*/ 2307 h 9965"/>
                <a:gd name="connsiteX10" fmla="*/ 6863 w 10000"/>
                <a:gd name="connsiteY10" fmla="*/ 2443 h 9965"/>
                <a:gd name="connsiteX11" fmla="*/ 6863 w 10000"/>
                <a:gd name="connsiteY11" fmla="*/ 2576 h 9965"/>
                <a:gd name="connsiteX12" fmla="*/ 6839 w 10000"/>
                <a:gd name="connsiteY12" fmla="*/ 2708 h 9965"/>
                <a:gd name="connsiteX13" fmla="*/ 6863 w 10000"/>
                <a:gd name="connsiteY13" fmla="*/ 2723 h 9965"/>
                <a:gd name="connsiteX14" fmla="*/ 6839 w 10000"/>
                <a:gd name="connsiteY14" fmla="*/ 2746 h 9965"/>
                <a:gd name="connsiteX15" fmla="*/ 6765 w 10000"/>
                <a:gd name="connsiteY15" fmla="*/ 2762 h 9965"/>
                <a:gd name="connsiteX16" fmla="*/ 6739 w 10000"/>
                <a:gd name="connsiteY16" fmla="*/ 2782 h 9965"/>
                <a:gd name="connsiteX17" fmla="*/ 6739 w 10000"/>
                <a:gd name="connsiteY17" fmla="*/ 2841 h 9965"/>
                <a:gd name="connsiteX18" fmla="*/ 6739 w 10000"/>
                <a:gd name="connsiteY18" fmla="*/ 2899 h 9965"/>
                <a:gd name="connsiteX19" fmla="*/ 6692 w 10000"/>
                <a:gd name="connsiteY19" fmla="*/ 2961 h 9965"/>
                <a:gd name="connsiteX20" fmla="*/ 6641 w 10000"/>
                <a:gd name="connsiteY20" fmla="*/ 3013 h 9965"/>
                <a:gd name="connsiteX21" fmla="*/ 6641 w 10000"/>
                <a:gd name="connsiteY21" fmla="*/ 3188 h 9965"/>
                <a:gd name="connsiteX22" fmla="*/ 6692 w 10000"/>
                <a:gd name="connsiteY22" fmla="*/ 3371 h 9965"/>
                <a:gd name="connsiteX23" fmla="*/ 6786 w 10000"/>
                <a:gd name="connsiteY23" fmla="*/ 3554 h 9965"/>
                <a:gd name="connsiteX24" fmla="*/ 6814 w 10000"/>
                <a:gd name="connsiteY24" fmla="*/ 3729 h 9965"/>
                <a:gd name="connsiteX25" fmla="*/ 7036 w 10000"/>
                <a:gd name="connsiteY25" fmla="*/ 3878 h 9965"/>
                <a:gd name="connsiteX26" fmla="*/ 7063 w 10000"/>
                <a:gd name="connsiteY26" fmla="*/ 4034 h 9965"/>
                <a:gd name="connsiteX27" fmla="*/ 7036 w 10000"/>
                <a:gd name="connsiteY27" fmla="*/ 4186 h 9965"/>
                <a:gd name="connsiteX28" fmla="*/ 7013 w 10000"/>
                <a:gd name="connsiteY28" fmla="*/ 4342 h 9965"/>
                <a:gd name="connsiteX29" fmla="*/ 6839 w 10000"/>
                <a:gd name="connsiteY29" fmla="*/ 4572 h 9965"/>
                <a:gd name="connsiteX30" fmla="*/ 6863 w 10000"/>
                <a:gd name="connsiteY30" fmla="*/ 4803 h 9965"/>
                <a:gd name="connsiteX31" fmla="*/ 6939 w 10000"/>
                <a:gd name="connsiteY31" fmla="*/ 5033 h 9965"/>
                <a:gd name="connsiteX32" fmla="*/ 6863 w 10000"/>
                <a:gd name="connsiteY32" fmla="*/ 5264 h 9965"/>
                <a:gd name="connsiteX33" fmla="*/ 6959 w 10000"/>
                <a:gd name="connsiteY33" fmla="*/ 5518 h 9965"/>
                <a:gd name="connsiteX34" fmla="*/ 7036 w 10000"/>
                <a:gd name="connsiteY34" fmla="*/ 5764 h 9965"/>
                <a:gd name="connsiteX35" fmla="*/ 7110 w 10000"/>
                <a:gd name="connsiteY35" fmla="*/ 6016 h 9965"/>
                <a:gd name="connsiteX36" fmla="*/ 7110 w 10000"/>
                <a:gd name="connsiteY36" fmla="*/ 6273 h 9965"/>
                <a:gd name="connsiteX37" fmla="*/ 7208 w 10000"/>
                <a:gd name="connsiteY37" fmla="*/ 6602 h 9965"/>
                <a:gd name="connsiteX38" fmla="*/ 7208 w 10000"/>
                <a:gd name="connsiteY38" fmla="*/ 6929 h 9965"/>
                <a:gd name="connsiteX39" fmla="*/ 7232 w 10000"/>
                <a:gd name="connsiteY39" fmla="*/ 7250 h 9965"/>
                <a:gd name="connsiteX40" fmla="*/ 7529 w 10000"/>
                <a:gd name="connsiteY40" fmla="*/ 7566 h 9965"/>
                <a:gd name="connsiteX41" fmla="*/ 7578 w 10000"/>
                <a:gd name="connsiteY41" fmla="*/ 7722 h 9965"/>
                <a:gd name="connsiteX42" fmla="*/ 7679 w 10000"/>
                <a:gd name="connsiteY42" fmla="*/ 7874 h 9965"/>
                <a:gd name="connsiteX43" fmla="*/ 7728 w 10000"/>
                <a:gd name="connsiteY43" fmla="*/ 8033 h 9965"/>
                <a:gd name="connsiteX44" fmla="*/ 7627 w 10000"/>
                <a:gd name="connsiteY44" fmla="*/ 8187 h 9965"/>
                <a:gd name="connsiteX45" fmla="*/ 7506 w 10000"/>
                <a:gd name="connsiteY45" fmla="*/ 8388 h 9965"/>
                <a:gd name="connsiteX46" fmla="*/ 7529 w 10000"/>
                <a:gd name="connsiteY46" fmla="*/ 8596 h 9965"/>
                <a:gd name="connsiteX47" fmla="*/ 7679 w 10000"/>
                <a:gd name="connsiteY47" fmla="*/ 8811 h 9965"/>
                <a:gd name="connsiteX48" fmla="*/ 7799 w 10000"/>
                <a:gd name="connsiteY48" fmla="*/ 9018 h 9965"/>
                <a:gd name="connsiteX49" fmla="*/ 7826 w 10000"/>
                <a:gd name="connsiteY49" fmla="*/ 9173 h 9965"/>
                <a:gd name="connsiteX50" fmla="*/ 7826 w 10000"/>
                <a:gd name="connsiteY50" fmla="*/ 9333 h 9965"/>
                <a:gd name="connsiteX51" fmla="*/ 7901 w 10000"/>
                <a:gd name="connsiteY51" fmla="*/ 9489 h 9965"/>
                <a:gd name="connsiteX52" fmla="*/ 8195 w 10000"/>
                <a:gd name="connsiteY52" fmla="*/ 9622 h 9965"/>
                <a:gd name="connsiteX53" fmla="*/ 8518 w 10000"/>
                <a:gd name="connsiteY53" fmla="*/ 9622 h 9965"/>
                <a:gd name="connsiteX54" fmla="*/ 8862 w 10000"/>
                <a:gd name="connsiteY54" fmla="*/ 9633 h 9965"/>
                <a:gd name="connsiteX55" fmla="*/ 9134 w 10000"/>
                <a:gd name="connsiteY55" fmla="*/ 9645 h 9965"/>
                <a:gd name="connsiteX56" fmla="*/ 9453 w 10000"/>
                <a:gd name="connsiteY56" fmla="*/ 9660 h 9965"/>
                <a:gd name="connsiteX57" fmla="*/ 9752 w 10000"/>
                <a:gd name="connsiteY57" fmla="*/ 9679 h 9965"/>
                <a:gd name="connsiteX58" fmla="*/ 10000 w 10000"/>
                <a:gd name="connsiteY58" fmla="*/ 9708 h 9965"/>
                <a:gd name="connsiteX59" fmla="*/ 2098 w 10000"/>
                <a:gd name="connsiteY59" fmla="*/ 9965 h 9965"/>
                <a:gd name="connsiteX60" fmla="*/ 1037 w 10000"/>
                <a:gd name="connsiteY60" fmla="*/ 9899 h 9965"/>
                <a:gd name="connsiteX61" fmla="*/ 543 w 10000"/>
                <a:gd name="connsiteY61" fmla="*/ 9869 h 9965"/>
                <a:gd name="connsiteX62" fmla="*/ 0 w 10000"/>
                <a:gd name="connsiteY62" fmla="*/ 9841 h 9965"/>
                <a:gd name="connsiteX63" fmla="*/ 320 w 10000"/>
                <a:gd name="connsiteY63" fmla="*/ 9825 h 9965"/>
                <a:gd name="connsiteX64" fmla="*/ 665 w 10000"/>
                <a:gd name="connsiteY64" fmla="*/ 9805 h 9965"/>
                <a:gd name="connsiteX65" fmla="*/ 985 w 10000"/>
                <a:gd name="connsiteY65" fmla="*/ 9778 h 9965"/>
                <a:gd name="connsiteX66" fmla="*/ 1334 w 10000"/>
                <a:gd name="connsiteY66" fmla="*/ 9755 h 9965"/>
                <a:gd name="connsiteX67" fmla="*/ 1629 w 10000"/>
                <a:gd name="connsiteY67" fmla="*/ 9736 h 9965"/>
                <a:gd name="connsiteX68" fmla="*/ 1974 w 10000"/>
                <a:gd name="connsiteY68" fmla="*/ 9720 h 9965"/>
                <a:gd name="connsiteX69" fmla="*/ 2345 w 10000"/>
                <a:gd name="connsiteY69" fmla="*/ 9708 h 9965"/>
                <a:gd name="connsiteX70" fmla="*/ 2716 w 10000"/>
                <a:gd name="connsiteY70" fmla="*/ 9708 h 9965"/>
                <a:gd name="connsiteX71" fmla="*/ 2987 w 10000"/>
                <a:gd name="connsiteY71" fmla="*/ 9708 h 9965"/>
                <a:gd name="connsiteX72" fmla="*/ 3259 w 10000"/>
                <a:gd name="connsiteY72" fmla="*/ 9708 h 9965"/>
                <a:gd name="connsiteX73" fmla="*/ 3507 w 10000"/>
                <a:gd name="connsiteY73" fmla="*/ 9702 h 9965"/>
                <a:gd name="connsiteX74" fmla="*/ 3777 w 10000"/>
                <a:gd name="connsiteY74" fmla="*/ 9695 h 9965"/>
                <a:gd name="connsiteX75" fmla="*/ 4023 w 10000"/>
                <a:gd name="connsiteY75" fmla="*/ 9691 h 9965"/>
                <a:gd name="connsiteX76" fmla="*/ 4247 w 10000"/>
                <a:gd name="connsiteY76" fmla="*/ 9679 h 9965"/>
                <a:gd name="connsiteX77" fmla="*/ 4492 w 10000"/>
                <a:gd name="connsiteY77" fmla="*/ 9664 h 9965"/>
                <a:gd name="connsiteX78" fmla="*/ 4715 w 10000"/>
                <a:gd name="connsiteY78" fmla="*/ 9645 h 9965"/>
                <a:gd name="connsiteX79" fmla="*/ 4740 w 10000"/>
                <a:gd name="connsiteY79" fmla="*/ 9474 h 9965"/>
                <a:gd name="connsiteX80" fmla="*/ 4813 w 10000"/>
                <a:gd name="connsiteY80" fmla="*/ 9302 h 9965"/>
                <a:gd name="connsiteX81" fmla="*/ 4912 w 10000"/>
                <a:gd name="connsiteY81" fmla="*/ 9131 h 9965"/>
                <a:gd name="connsiteX82" fmla="*/ 4986 w 10000"/>
                <a:gd name="connsiteY82" fmla="*/ 8959 h 9965"/>
                <a:gd name="connsiteX83" fmla="*/ 4962 w 10000"/>
                <a:gd name="connsiteY83" fmla="*/ 8709 h 9965"/>
                <a:gd name="connsiteX84" fmla="*/ 4962 w 10000"/>
                <a:gd name="connsiteY84" fmla="*/ 8458 h 9965"/>
                <a:gd name="connsiteX85" fmla="*/ 4962 w 10000"/>
                <a:gd name="connsiteY85" fmla="*/ 8206 h 9965"/>
                <a:gd name="connsiteX86" fmla="*/ 4986 w 10000"/>
                <a:gd name="connsiteY86" fmla="*/ 7955 h 9965"/>
                <a:gd name="connsiteX87" fmla="*/ 4986 w 10000"/>
                <a:gd name="connsiteY87" fmla="*/ 7757 h 9965"/>
                <a:gd name="connsiteX88" fmla="*/ 4937 w 10000"/>
                <a:gd name="connsiteY88" fmla="*/ 7553 h 9965"/>
                <a:gd name="connsiteX89" fmla="*/ 4912 w 10000"/>
                <a:gd name="connsiteY89" fmla="*/ 7363 h 9965"/>
                <a:gd name="connsiteX90" fmla="*/ 4986 w 10000"/>
                <a:gd name="connsiteY90" fmla="*/ 7171 h 9965"/>
                <a:gd name="connsiteX91" fmla="*/ 5259 w 10000"/>
                <a:gd name="connsiteY91" fmla="*/ 6968 h 9965"/>
                <a:gd name="connsiteX92" fmla="*/ 5308 w 10000"/>
                <a:gd name="connsiteY92" fmla="*/ 6753 h 9965"/>
                <a:gd name="connsiteX93" fmla="*/ 5282 w 10000"/>
                <a:gd name="connsiteY93" fmla="*/ 6536 h 9965"/>
                <a:gd name="connsiteX94" fmla="*/ 5282 w 10000"/>
                <a:gd name="connsiteY94" fmla="*/ 6317 h 9965"/>
                <a:gd name="connsiteX95" fmla="*/ 5308 w 10000"/>
                <a:gd name="connsiteY95" fmla="*/ 6239 h 9965"/>
                <a:gd name="connsiteX96" fmla="*/ 5331 w 10000"/>
                <a:gd name="connsiteY96" fmla="*/ 6164 h 9965"/>
                <a:gd name="connsiteX97" fmla="*/ 5331 w 10000"/>
                <a:gd name="connsiteY97" fmla="*/ 6091 h 9965"/>
                <a:gd name="connsiteX98" fmla="*/ 5259 w 10000"/>
                <a:gd name="connsiteY98" fmla="*/ 6020 h 9965"/>
                <a:gd name="connsiteX99" fmla="*/ 5233 w 10000"/>
                <a:gd name="connsiteY99" fmla="*/ 5845 h 9965"/>
                <a:gd name="connsiteX100" fmla="*/ 5282 w 10000"/>
                <a:gd name="connsiteY100" fmla="*/ 5834 h 9965"/>
                <a:gd name="connsiteX101" fmla="*/ 5282 w 10000"/>
                <a:gd name="connsiteY101" fmla="*/ 5654 h 9965"/>
                <a:gd name="connsiteX102" fmla="*/ 5331 w 10000"/>
                <a:gd name="connsiteY102" fmla="*/ 5470 h 9965"/>
                <a:gd name="connsiteX103" fmla="*/ 5357 w 10000"/>
                <a:gd name="connsiteY103" fmla="*/ 5291 h 9965"/>
                <a:gd name="connsiteX104" fmla="*/ 5308 w 10000"/>
                <a:gd name="connsiteY104" fmla="*/ 5096 h 9965"/>
                <a:gd name="connsiteX105" fmla="*/ 5432 w 10000"/>
                <a:gd name="connsiteY105" fmla="*/ 5068 h 9965"/>
                <a:gd name="connsiteX106" fmla="*/ 5357 w 10000"/>
                <a:gd name="connsiteY106" fmla="*/ 4702 h 9965"/>
                <a:gd name="connsiteX107" fmla="*/ 5458 w 10000"/>
                <a:gd name="connsiteY107" fmla="*/ 4615 h 9965"/>
                <a:gd name="connsiteX108" fmla="*/ 5481 w 10000"/>
                <a:gd name="connsiteY108" fmla="*/ 4530 h 9965"/>
                <a:gd name="connsiteX109" fmla="*/ 5505 w 10000"/>
                <a:gd name="connsiteY109" fmla="*/ 4440 h 9965"/>
                <a:gd name="connsiteX110" fmla="*/ 5553 w 10000"/>
                <a:gd name="connsiteY110" fmla="*/ 4350 h 9965"/>
                <a:gd name="connsiteX111" fmla="*/ 5628 w 10000"/>
                <a:gd name="connsiteY111" fmla="*/ 4296 h 9965"/>
                <a:gd name="connsiteX112" fmla="*/ 5603 w 10000"/>
                <a:gd name="connsiteY112" fmla="*/ 4249 h 9965"/>
                <a:gd name="connsiteX113" fmla="*/ 5553 w 10000"/>
                <a:gd name="connsiteY113" fmla="*/ 4194 h 9965"/>
                <a:gd name="connsiteX114" fmla="*/ 5603 w 10000"/>
                <a:gd name="connsiteY114" fmla="*/ 4147 h 9965"/>
                <a:gd name="connsiteX115" fmla="*/ 5704 w 10000"/>
                <a:gd name="connsiteY115" fmla="*/ 4063 h 9965"/>
                <a:gd name="connsiteX116" fmla="*/ 5704 w 10000"/>
                <a:gd name="connsiteY116" fmla="*/ 3980 h 9965"/>
                <a:gd name="connsiteX117" fmla="*/ 5677 w 10000"/>
                <a:gd name="connsiteY117" fmla="*/ 3894 h 9965"/>
                <a:gd name="connsiteX118" fmla="*/ 5654 w 10000"/>
                <a:gd name="connsiteY118" fmla="*/ 3807 h 9965"/>
                <a:gd name="connsiteX119" fmla="*/ 5531 w 10000"/>
                <a:gd name="connsiteY119" fmla="*/ 3803 h 9965"/>
                <a:gd name="connsiteX120" fmla="*/ 5553 w 10000"/>
                <a:gd name="connsiteY120" fmla="*/ 3737 h 9965"/>
                <a:gd name="connsiteX121" fmla="*/ 5654 w 10000"/>
                <a:gd name="connsiteY121" fmla="*/ 3671 h 9965"/>
                <a:gd name="connsiteX122" fmla="*/ 5677 w 10000"/>
                <a:gd name="connsiteY122" fmla="*/ 3606 h 9965"/>
                <a:gd name="connsiteX123" fmla="*/ 5654 w 10000"/>
                <a:gd name="connsiteY123" fmla="*/ 3535 h 9965"/>
                <a:gd name="connsiteX124" fmla="*/ 5603 w 10000"/>
                <a:gd name="connsiteY124" fmla="*/ 3535 h 9965"/>
                <a:gd name="connsiteX125" fmla="*/ 5628 w 10000"/>
                <a:gd name="connsiteY125" fmla="*/ 3468 h 9965"/>
                <a:gd name="connsiteX126" fmla="*/ 5603 w 10000"/>
                <a:gd name="connsiteY126" fmla="*/ 3391 h 9965"/>
                <a:gd name="connsiteX127" fmla="*/ 5603 w 10000"/>
                <a:gd name="connsiteY127" fmla="*/ 3324 h 9965"/>
                <a:gd name="connsiteX128" fmla="*/ 5677 w 10000"/>
                <a:gd name="connsiteY128" fmla="*/ 3254 h 9965"/>
                <a:gd name="connsiteX129" fmla="*/ 5677 w 10000"/>
                <a:gd name="connsiteY129" fmla="*/ 3113 h 9965"/>
                <a:gd name="connsiteX130" fmla="*/ 5677 w 10000"/>
                <a:gd name="connsiteY130" fmla="*/ 2977 h 9965"/>
                <a:gd name="connsiteX131" fmla="*/ 5754 w 10000"/>
                <a:gd name="connsiteY131" fmla="*/ 2841 h 9965"/>
                <a:gd name="connsiteX132" fmla="*/ 5925 w 10000"/>
                <a:gd name="connsiteY132" fmla="*/ 2716 h 9965"/>
                <a:gd name="connsiteX133" fmla="*/ 5851 w 10000"/>
                <a:gd name="connsiteY133" fmla="*/ 2697 h 9965"/>
                <a:gd name="connsiteX134" fmla="*/ 5851 w 10000"/>
                <a:gd name="connsiteY134" fmla="*/ 2579 h 9965"/>
                <a:gd name="connsiteX135" fmla="*/ 5826 w 10000"/>
                <a:gd name="connsiteY135" fmla="*/ 2462 h 9965"/>
                <a:gd name="connsiteX136" fmla="*/ 5802 w 10000"/>
                <a:gd name="connsiteY136" fmla="*/ 2345 h 9965"/>
                <a:gd name="connsiteX137" fmla="*/ 5851 w 10000"/>
                <a:gd name="connsiteY137" fmla="*/ 2241 h 9965"/>
                <a:gd name="connsiteX138" fmla="*/ 5899 w 10000"/>
                <a:gd name="connsiteY138" fmla="*/ 2051 h 9965"/>
                <a:gd name="connsiteX139" fmla="*/ 6024 w 10000"/>
                <a:gd name="connsiteY139" fmla="*/ 1869 h 9965"/>
                <a:gd name="connsiteX140" fmla="*/ 6100 w 10000"/>
                <a:gd name="connsiteY140" fmla="*/ 1681 h 9965"/>
                <a:gd name="connsiteX141" fmla="*/ 6050 w 10000"/>
                <a:gd name="connsiteY141" fmla="*/ 1491 h 9965"/>
                <a:gd name="connsiteX142" fmla="*/ 6072 w 10000"/>
                <a:gd name="connsiteY142" fmla="*/ 1401 h 9965"/>
                <a:gd name="connsiteX143" fmla="*/ 6072 w 10000"/>
                <a:gd name="connsiteY143" fmla="*/ 1304 h 9965"/>
                <a:gd name="connsiteX144" fmla="*/ 6072 w 10000"/>
                <a:gd name="connsiteY144" fmla="*/ 1212 h 9965"/>
                <a:gd name="connsiteX145" fmla="*/ 6050 w 10000"/>
                <a:gd name="connsiteY145" fmla="*/ 1119 h 9965"/>
                <a:gd name="connsiteX146" fmla="*/ 5925 w 10000"/>
                <a:gd name="connsiteY146" fmla="*/ 1147 h 9965"/>
                <a:gd name="connsiteX147" fmla="*/ 5925 w 10000"/>
                <a:gd name="connsiteY147" fmla="*/ 1084 h 9965"/>
                <a:gd name="connsiteX148" fmla="*/ 5899 w 10000"/>
                <a:gd name="connsiteY148" fmla="*/ 1019 h 9965"/>
                <a:gd name="connsiteX149" fmla="*/ 5899 w 10000"/>
                <a:gd name="connsiteY149" fmla="*/ 955 h 9965"/>
                <a:gd name="connsiteX150" fmla="*/ 5925 w 10000"/>
                <a:gd name="connsiteY150" fmla="*/ 894 h 9965"/>
                <a:gd name="connsiteX151" fmla="*/ 5851 w 10000"/>
                <a:gd name="connsiteY151" fmla="*/ 811 h 9965"/>
                <a:gd name="connsiteX152" fmla="*/ 5851 w 10000"/>
                <a:gd name="connsiteY152" fmla="*/ 726 h 9965"/>
                <a:gd name="connsiteX153" fmla="*/ 5826 w 10000"/>
                <a:gd name="connsiteY153" fmla="*/ 639 h 9965"/>
                <a:gd name="connsiteX154" fmla="*/ 5826 w 10000"/>
                <a:gd name="connsiteY154" fmla="*/ 563 h 9965"/>
                <a:gd name="connsiteX155" fmla="*/ 5754 w 10000"/>
                <a:gd name="connsiteY155" fmla="*/ 366 h 9965"/>
                <a:gd name="connsiteX156" fmla="*/ 5677 w 10000"/>
                <a:gd name="connsiteY156" fmla="*/ 347 h 9965"/>
                <a:gd name="connsiteX157" fmla="*/ 5531 w 10000"/>
                <a:gd name="connsiteY157" fmla="*/ 335 h 9965"/>
                <a:gd name="connsiteX158" fmla="*/ 5432 w 10000"/>
                <a:gd name="connsiteY158" fmla="*/ 323 h 9965"/>
                <a:gd name="connsiteX159" fmla="*/ 5282 w 10000"/>
                <a:gd name="connsiteY159" fmla="*/ 320 h 9965"/>
                <a:gd name="connsiteX160" fmla="*/ 5184 w 10000"/>
                <a:gd name="connsiteY160" fmla="*/ 323 h 9965"/>
                <a:gd name="connsiteX161" fmla="*/ 5111 w 10000"/>
                <a:gd name="connsiteY161" fmla="*/ 331 h 9965"/>
                <a:gd name="connsiteX162" fmla="*/ 5012 w 10000"/>
                <a:gd name="connsiteY162" fmla="*/ 331 h 9965"/>
                <a:gd name="connsiteX163" fmla="*/ 4937 w 10000"/>
                <a:gd name="connsiteY163" fmla="*/ 323 h 9965"/>
                <a:gd name="connsiteX164" fmla="*/ 4962 w 10000"/>
                <a:gd name="connsiteY164" fmla="*/ 308 h 9965"/>
                <a:gd name="connsiteX165" fmla="*/ 5012 w 10000"/>
                <a:gd name="connsiteY165" fmla="*/ 300 h 9965"/>
                <a:gd name="connsiteX166" fmla="*/ 5088 w 10000"/>
                <a:gd name="connsiteY166" fmla="*/ 288 h 9965"/>
                <a:gd name="connsiteX167" fmla="*/ 5061 w 10000"/>
                <a:gd name="connsiteY167" fmla="*/ 273 h 9965"/>
                <a:gd name="connsiteX168" fmla="*/ 5282 w 10000"/>
                <a:gd name="connsiteY168" fmla="*/ 257 h 9965"/>
                <a:gd name="connsiteX169" fmla="*/ 5505 w 10000"/>
                <a:gd name="connsiteY169" fmla="*/ 230 h 9965"/>
                <a:gd name="connsiteX170" fmla="*/ 5704 w 10000"/>
                <a:gd name="connsiteY170" fmla="*/ 203 h 9965"/>
                <a:gd name="connsiteX171" fmla="*/ 5874 w 10000"/>
                <a:gd name="connsiteY171" fmla="*/ 163 h 9965"/>
                <a:gd name="connsiteX172" fmla="*/ 5925 w 10000"/>
                <a:gd name="connsiteY172" fmla="*/ 121 h 9965"/>
                <a:gd name="connsiteX173" fmla="*/ 5997 w 10000"/>
                <a:gd name="connsiteY173" fmla="*/ 86 h 9965"/>
                <a:gd name="connsiteX174" fmla="*/ 5997 w 10000"/>
                <a:gd name="connsiteY174" fmla="*/ 42 h 9965"/>
                <a:gd name="connsiteX175" fmla="*/ 6024 w 10000"/>
                <a:gd name="connsiteY175" fmla="*/ 0 h 9965"/>
                <a:gd name="connsiteX176" fmla="*/ 6100 w 10000"/>
                <a:gd name="connsiteY176" fmla="*/ 74 h 9965"/>
                <a:gd name="connsiteX177" fmla="*/ 6196 w 10000"/>
                <a:gd name="connsiteY177" fmla="*/ 155 h 9965"/>
                <a:gd name="connsiteX178" fmla="*/ 6223 w 10000"/>
                <a:gd name="connsiteY178" fmla="*/ 234 h 9965"/>
                <a:gd name="connsiteX179" fmla="*/ 6173 w 10000"/>
                <a:gd name="connsiteY179" fmla="*/ 320 h 9965"/>
                <a:gd name="connsiteX0" fmla="*/ 6173 w 10000"/>
                <a:gd name="connsiteY0" fmla="*/ 321 h 9934"/>
                <a:gd name="connsiteX1" fmla="*/ 6293 w 10000"/>
                <a:gd name="connsiteY1" fmla="*/ 553 h 9934"/>
                <a:gd name="connsiteX2" fmla="*/ 6393 w 10000"/>
                <a:gd name="connsiteY2" fmla="*/ 795 h 9934"/>
                <a:gd name="connsiteX3" fmla="*/ 6444 w 10000"/>
                <a:gd name="connsiteY3" fmla="*/ 1030 h 9934"/>
                <a:gd name="connsiteX4" fmla="*/ 6493 w 10000"/>
                <a:gd name="connsiteY4" fmla="*/ 1263 h 9934"/>
                <a:gd name="connsiteX5" fmla="*/ 6665 w 10000"/>
                <a:gd name="connsiteY5" fmla="*/ 1492 h 9934"/>
                <a:gd name="connsiteX6" fmla="*/ 6765 w 10000"/>
                <a:gd name="connsiteY6" fmla="*/ 1727 h 9934"/>
                <a:gd name="connsiteX7" fmla="*/ 6765 w 10000"/>
                <a:gd name="connsiteY7" fmla="*/ 1959 h 9934"/>
                <a:gd name="connsiteX8" fmla="*/ 6739 w 10000"/>
                <a:gd name="connsiteY8" fmla="*/ 2190 h 9934"/>
                <a:gd name="connsiteX9" fmla="*/ 6786 w 10000"/>
                <a:gd name="connsiteY9" fmla="*/ 2315 h 9934"/>
                <a:gd name="connsiteX10" fmla="*/ 6863 w 10000"/>
                <a:gd name="connsiteY10" fmla="*/ 2452 h 9934"/>
                <a:gd name="connsiteX11" fmla="*/ 6863 w 10000"/>
                <a:gd name="connsiteY11" fmla="*/ 2585 h 9934"/>
                <a:gd name="connsiteX12" fmla="*/ 6839 w 10000"/>
                <a:gd name="connsiteY12" fmla="*/ 2718 h 9934"/>
                <a:gd name="connsiteX13" fmla="*/ 6863 w 10000"/>
                <a:gd name="connsiteY13" fmla="*/ 2733 h 9934"/>
                <a:gd name="connsiteX14" fmla="*/ 6839 w 10000"/>
                <a:gd name="connsiteY14" fmla="*/ 2756 h 9934"/>
                <a:gd name="connsiteX15" fmla="*/ 6765 w 10000"/>
                <a:gd name="connsiteY15" fmla="*/ 2772 h 9934"/>
                <a:gd name="connsiteX16" fmla="*/ 6739 w 10000"/>
                <a:gd name="connsiteY16" fmla="*/ 2792 h 9934"/>
                <a:gd name="connsiteX17" fmla="*/ 6739 w 10000"/>
                <a:gd name="connsiteY17" fmla="*/ 2851 h 9934"/>
                <a:gd name="connsiteX18" fmla="*/ 6739 w 10000"/>
                <a:gd name="connsiteY18" fmla="*/ 2909 h 9934"/>
                <a:gd name="connsiteX19" fmla="*/ 6692 w 10000"/>
                <a:gd name="connsiteY19" fmla="*/ 2971 h 9934"/>
                <a:gd name="connsiteX20" fmla="*/ 6641 w 10000"/>
                <a:gd name="connsiteY20" fmla="*/ 3024 h 9934"/>
                <a:gd name="connsiteX21" fmla="*/ 6641 w 10000"/>
                <a:gd name="connsiteY21" fmla="*/ 3199 h 9934"/>
                <a:gd name="connsiteX22" fmla="*/ 6692 w 10000"/>
                <a:gd name="connsiteY22" fmla="*/ 3383 h 9934"/>
                <a:gd name="connsiteX23" fmla="*/ 6786 w 10000"/>
                <a:gd name="connsiteY23" fmla="*/ 3566 h 9934"/>
                <a:gd name="connsiteX24" fmla="*/ 6814 w 10000"/>
                <a:gd name="connsiteY24" fmla="*/ 3742 h 9934"/>
                <a:gd name="connsiteX25" fmla="*/ 7036 w 10000"/>
                <a:gd name="connsiteY25" fmla="*/ 3892 h 9934"/>
                <a:gd name="connsiteX26" fmla="*/ 7063 w 10000"/>
                <a:gd name="connsiteY26" fmla="*/ 4048 h 9934"/>
                <a:gd name="connsiteX27" fmla="*/ 7036 w 10000"/>
                <a:gd name="connsiteY27" fmla="*/ 4201 h 9934"/>
                <a:gd name="connsiteX28" fmla="*/ 7013 w 10000"/>
                <a:gd name="connsiteY28" fmla="*/ 4357 h 9934"/>
                <a:gd name="connsiteX29" fmla="*/ 6839 w 10000"/>
                <a:gd name="connsiteY29" fmla="*/ 4588 h 9934"/>
                <a:gd name="connsiteX30" fmla="*/ 6863 w 10000"/>
                <a:gd name="connsiteY30" fmla="*/ 4820 h 9934"/>
                <a:gd name="connsiteX31" fmla="*/ 6939 w 10000"/>
                <a:gd name="connsiteY31" fmla="*/ 5051 h 9934"/>
                <a:gd name="connsiteX32" fmla="*/ 6863 w 10000"/>
                <a:gd name="connsiteY32" fmla="*/ 5282 h 9934"/>
                <a:gd name="connsiteX33" fmla="*/ 6959 w 10000"/>
                <a:gd name="connsiteY33" fmla="*/ 5537 h 9934"/>
                <a:gd name="connsiteX34" fmla="*/ 7036 w 10000"/>
                <a:gd name="connsiteY34" fmla="*/ 5784 h 9934"/>
                <a:gd name="connsiteX35" fmla="*/ 7110 w 10000"/>
                <a:gd name="connsiteY35" fmla="*/ 6037 h 9934"/>
                <a:gd name="connsiteX36" fmla="*/ 7110 w 10000"/>
                <a:gd name="connsiteY36" fmla="*/ 6295 h 9934"/>
                <a:gd name="connsiteX37" fmla="*/ 7208 w 10000"/>
                <a:gd name="connsiteY37" fmla="*/ 6625 h 9934"/>
                <a:gd name="connsiteX38" fmla="*/ 7208 w 10000"/>
                <a:gd name="connsiteY38" fmla="*/ 6953 h 9934"/>
                <a:gd name="connsiteX39" fmla="*/ 7232 w 10000"/>
                <a:gd name="connsiteY39" fmla="*/ 7275 h 9934"/>
                <a:gd name="connsiteX40" fmla="*/ 7529 w 10000"/>
                <a:gd name="connsiteY40" fmla="*/ 7593 h 9934"/>
                <a:gd name="connsiteX41" fmla="*/ 7578 w 10000"/>
                <a:gd name="connsiteY41" fmla="*/ 7749 h 9934"/>
                <a:gd name="connsiteX42" fmla="*/ 7679 w 10000"/>
                <a:gd name="connsiteY42" fmla="*/ 7902 h 9934"/>
                <a:gd name="connsiteX43" fmla="*/ 7728 w 10000"/>
                <a:gd name="connsiteY43" fmla="*/ 8061 h 9934"/>
                <a:gd name="connsiteX44" fmla="*/ 7627 w 10000"/>
                <a:gd name="connsiteY44" fmla="*/ 8216 h 9934"/>
                <a:gd name="connsiteX45" fmla="*/ 7506 w 10000"/>
                <a:gd name="connsiteY45" fmla="*/ 8417 h 9934"/>
                <a:gd name="connsiteX46" fmla="*/ 7529 w 10000"/>
                <a:gd name="connsiteY46" fmla="*/ 8626 h 9934"/>
                <a:gd name="connsiteX47" fmla="*/ 7679 w 10000"/>
                <a:gd name="connsiteY47" fmla="*/ 8842 h 9934"/>
                <a:gd name="connsiteX48" fmla="*/ 7799 w 10000"/>
                <a:gd name="connsiteY48" fmla="*/ 9050 h 9934"/>
                <a:gd name="connsiteX49" fmla="*/ 7826 w 10000"/>
                <a:gd name="connsiteY49" fmla="*/ 9205 h 9934"/>
                <a:gd name="connsiteX50" fmla="*/ 7826 w 10000"/>
                <a:gd name="connsiteY50" fmla="*/ 9366 h 9934"/>
                <a:gd name="connsiteX51" fmla="*/ 7901 w 10000"/>
                <a:gd name="connsiteY51" fmla="*/ 9522 h 9934"/>
                <a:gd name="connsiteX52" fmla="*/ 8195 w 10000"/>
                <a:gd name="connsiteY52" fmla="*/ 9656 h 9934"/>
                <a:gd name="connsiteX53" fmla="*/ 8518 w 10000"/>
                <a:gd name="connsiteY53" fmla="*/ 9656 h 9934"/>
                <a:gd name="connsiteX54" fmla="*/ 8862 w 10000"/>
                <a:gd name="connsiteY54" fmla="*/ 9667 h 9934"/>
                <a:gd name="connsiteX55" fmla="*/ 9134 w 10000"/>
                <a:gd name="connsiteY55" fmla="*/ 9679 h 9934"/>
                <a:gd name="connsiteX56" fmla="*/ 9453 w 10000"/>
                <a:gd name="connsiteY56" fmla="*/ 9694 h 9934"/>
                <a:gd name="connsiteX57" fmla="*/ 9752 w 10000"/>
                <a:gd name="connsiteY57" fmla="*/ 9713 h 9934"/>
                <a:gd name="connsiteX58" fmla="*/ 10000 w 10000"/>
                <a:gd name="connsiteY58" fmla="*/ 9742 h 9934"/>
                <a:gd name="connsiteX59" fmla="*/ 1037 w 10000"/>
                <a:gd name="connsiteY59" fmla="*/ 9934 h 9934"/>
                <a:gd name="connsiteX60" fmla="*/ 543 w 10000"/>
                <a:gd name="connsiteY60" fmla="*/ 9904 h 9934"/>
                <a:gd name="connsiteX61" fmla="*/ 0 w 10000"/>
                <a:gd name="connsiteY61" fmla="*/ 9876 h 9934"/>
                <a:gd name="connsiteX62" fmla="*/ 320 w 10000"/>
                <a:gd name="connsiteY62" fmla="*/ 9860 h 9934"/>
                <a:gd name="connsiteX63" fmla="*/ 665 w 10000"/>
                <a:gd name="connsiteY63" fmla="*/ 9839 h 9934"/>
                <a:gd name="connsiteX64" fmla="*/ 985 w 10000"/>
                <a:gd name="connsiteY64" fmla="*/ 9812 h 9934"/>
                <a:gd name="connsiteX65" fmla="*/ 1334 w 10000"/>
                <a:gd name="connsiteY65" fmla="*/ 9789 h 9934"/>
                <a:gd name="connsiteX66" fmla="*/ 1629 w 10000"/>
                <a:gd name="connsiteY66" fmla="*/ 9770 h 9934"/>
                <a:gd name="connsiteX67" fmla="*/ 1974 w 10000"/>
                <a:gd name="connsiteY67" fmla="*/ 9754 h 9934"/>
                <a:gd name="connsiteX68" fmla="*/ 2345 w 10000"/>
                <a:gd name="connsiteY68" fmla="*/ 9742 h 9934"/>
                <a:gd name="connsiteX69" fmla="*/ 2716 w 10000"/>
                <a:gd name="connsiteY69" fmla="*/ 9742 h 9934"/>
                <a:gd name="connsiteX70" fmla="*/ 2987 w 10000"/>
                <a:gd name="connsiteY70" fmla="*/ 9742 h 9934"/>
                <a:gd name="connsiteX71" fmla="*/ 3259 w 10000"/>
                <a:gd name="connsiteY71" fmla="*/ 9742 h 9934"/>
                <a:gd name="connsiteX72" fmla="*/ 3507 w 10000"/>
                <a:gd name="connsiteY72" fmla="*/ 9736 h 9934"/>
                <a:gd name="connsiteX73" fmla="*/ 3777 w 10000"/>
                <a:gd name="connsiteY73" fmla="*/ 9729 h 9934"/>
                <a:gd name="connsiteX74" fmla="*/ 4023 w 10000"/>
                <a:gd name="connsiteY74" fmla="*/ 9725 h 9934"/>
                <a:gd name="connsiteX75" fmla="*/ 4247 w 10000"/>
                <a:gd name="connsiteY75" fmla="*/ 9713 h 9934"/>
                <a:gd name="connsiteX76" fmla="*/ 4492 w 10000"/>
                <a:gd name="connsiteY76" fmla="*/ 9698 h 9934"/>
                <a:gd name="connsiteX77" fmla="*/ 4715 w 10000"/>
                <a:gd name="connsiteY77" fmla="*/ 9679 h 9934"/>
                <a:gd name="connsiteX78" fmla="*/ 4740 w 10000"/>
                <a:gd name="connsiteY78" fmla="*/ 9507 h 9934"/>
                <a:gd name="connsiteX79" fmla="*/ 4813 w 10000"/>
                <a:gd name="connsiteY79" fmla="*/ 9335 h 9934"/>
                <a:gd name="connsiteX80" fmla="*/ 4912 w 10000"/>
                <a:gd name="connsiteY80" fmla="*/ 9163 h 9934"/>
                <a:gd name="connsiteX81" fmla="*/ 4986 w 10000"/>
                <a:gd name="connsiteY81" fmla="*/ 8990 h 9934"/>
                <a:gd name="connsiteX82" fmla="*/ 4962 w 10000"/>
                <a:gd name="connsiteY82" fmla="*/ 8740 h 9934"/>
                <a:gd name="connsiteX83" fmla="*/ 4962 w 10000"/>
                <a:gd name="connsiteY83" fmla="*/ 8488 h 9934"/>
                <a:gd name="connsiteX84" fmla="*/ 4962 w 10000"/>
                <a:gd name="connsiteY84" fmla="*/ 8235 h 9934"/>
                <a:gd name="connsiteX85" fmla="*/ 4986 w 10000"/>
                <a:gd name="connsiteY85" fmla="*/ 7983 h 9934"/>
                <a:gd name="connsiteX86" fmla="*/ 4986 w 10000"/>
                <a:gd name="connsiteY86" fmla="*/ 7784 h 9934"/>
                <a:gd name="connsiteX87" fmla="*/ 4937 w 10000"/>
                <a:gd name="connsiteY87" fmla="*/ 7580 h 9934"/>
                <a:gd name="connsiteX88" fmla="*/ 4912 w 10000"/>
                <a:gd name="connsiteY88" fmla="*/ 7389 h 9934"/>
                <a:gd name="connsiteX89" fmla="*/ 4986 w 10000"/>
                <a:gd name="connsiteY89" fmla="*/ 7196 h 9934"/>
                <a:gd name="connsiteX90" fmla="*/ 5259 w 10000"/>
                <a:gd name="connsiteY90" fmla="*/ 6992 h 9934"/>
                <a:gd name="connsiteX91" fmla="*/ 5308 w 10000"/>
                <a:gd name="connsiteY91" fmla="*/ 6777 h 9934"/>
                <a:gd name="connsiteX92" fmla="*/ 5282 w 10000"/>
                <a:gd name="connsiteY92" fmla="*/ 6559 h 9934"/>
                <a:gd name="connsiteX93" fmla="*/ 5282 w 10000"/>
                <a:gd name="connsiteY93" fmla="*/ 6339 h 9934"/>
                <a:gd name="connsiteX94" fmla="*/ 5308 w 10000"/>
                <a:gd name="connsiteY94" fmla="*/ 6261 h 9934"/>
                <a:gd name="connsiteX95" fmla="*/ 5331 w 10000"/>
                <a:gd name="connsiteY95" fmla="*/ 6186 h 9934"/>
                <a:gd name="connsiteX96" fmla="*/ 5331 w 10000"/>
                <a:gd name="connsiteY96" fmla="*/ 6112 h 9934"/>
                <a:gd name="connsiteX97" fmla="*/ 5259 w 10000"/>
                <a:gd name="connsiteY97" fmla="*/ 6041 h 9934"/>
                <a:gd name="connsiteX98" fmla="*/ 5233 w 10000"/>
                <a:gd name="connsiteY98" fmla="*/ 5866 h 9934"/>
                <a:gd name="connsiteX99" fmla="*/ 5282 w 10000"/>
                <a:gd name="connsiteY99" fmla="*/ 5854 h 9934"/>
                <a:gd name="connsiteX100" fmla="*/ 5282 w 10000"/>
                <a:gd name="connsiteY100" fmla="*/ 5674 h 9934"/>
                <a:gd name="connsiteX101" fmla="*/ 5331 w 10000"/>
                <a:gd name="connsiteY101" fmla="*/ 5489 h 9934"/>
                <a:gd name="connsiteX102" fmla="*/ 5357 w 10000"/>
                <a:gd name="connsiteY102" fmla="*/ 5310 h 9934"/>
                <a:gd name="connsiteX103" fmla="*/ 5308 w 10000"/>
                <a:gd name="connsiteY103" fmla="*/ 5114 h 9934"/>
                <a:gd name="connsiteX104" fmla="*/ 5432 w 10000"/>
                <a:gd name="connsiteY104" fmla="*/ 5086 h 9934"/>
                <a:gd name="connsiteX105" fmla="*/ 5357 w 10000"/>
                <a:gd name="connsiteY105" fmla="*/ 4719 h 9934"/>
                <a:gd name="connsiteX106" fmla="*/ 5458 w 10000"/>
                <a:gd name="connsiteY106" fmla="*/ 4631 h 9934"/>
                <a:gd name="connsiteX107" fmla="*/ 5481 w 10000"/>
                <a:gd name="connsiteY107" fmla="*/ 4546 h 9934"/>
                <a:gd name="connsiteX108" fmla="*/ 5505 w 10000"/>
                <a:gd name="connsiteY108" fmla="*/ 4456 h 9934"/>
                <a:gd name="connsiteX109" fmla="*/ 5553 w 10000"/>
                <a:gd name="connsiteY109" fmla="*/ 4365 h 9934"/>
                <a:gd name="connsiteX110" fmla="*/ 5628 w 10000"/>
                <a:gd name="connsiteY110" fmla="*/ 4311 h 9934"/>
                <a:gd name="connsiteX111" fmla="*/ 5603 w 10000"/>
                <a:gd name="connsiteY111" fmla="*/ 4264 h 9934"/>
                <a:gd name="connsiteX112" fmla="*/ 5553 w 10000"/>
                <a:gd name="connsiteY112" fmla="*/ 4209 h 9934"/>
                <a:gd name="connsiteX113" fmla="*/ 5603 w 10000"/>
                <a:gd name="connsiteY113" fmla="*/ 4162 h 9934"/>
                <a:gd name="connsiteX114" fmla="*/ 5704 w 10000"/>
                <a:gd name="connsiteY114" fmla="*/ 4077 h 9934"/>
                <a:gd name="connsiteX115" fmla="*/ 5704 w 10000"/>
                <a:gd name="connsiteY115" fmla="*/ 3994 h 9934"/>
                <a:gd name="connsiteX116" fmla="*/ 5677 w 10000"/>
                <a:gd name="connsiteY116" fmla="*/ 3908 h 9934"/>
                <a:gd name="connsiteX117" fmla="*/ 5654 w 10000"/>
                <a:gd name="connsiteY117" fmla="*/ 3820 h 9934"/>
                <a:gd name="connsiteX118" fmla="*/ 5531 w 10000"/>
                <a:gd name="connsiteY118" fmla="*/ 3816 h 9934"/>
                <a:gd name="connsiteX119" fmla="*/ 5553 w 10000"/>
                <a:gd name="connsiteY119" fmla="*/ 3750 h 9934"/>
                <a:gd name="connsiteX120" fmla="*/ 5654 w 10000"/>
                <a:gd name="connsiteY120" fmla="*/ 3684 h 9934"/>
                <a:gd name="connsiteX121" fmla="*/ 5677 w 10000"/>
                <a:gd name="connsiteY121" fmla="*/ 3619 h 9934"/>
                <a:gd name="connsiteX122" fmla="*/ 5654 w 10000"/>
                <a:gd name="connsiteY122" fmla="*/ 3547 h 9934"/>
                <a:gd name="connsiteX123" fmla="*/ 5603 w 10000"/>
                <a:gd name="connsiteY123" fmla="*/ 3547 h 9934"/>
                <a:gd name="connsiteX124" fmla="*/ 5628 w 10000"/>
                <a:gd name="connsiteY124" fmla="*/ 3480 h 9934"/>
                <a:gd name="connsiteX125" fmla="*/ 5603 w 10000"/>
                <a:gd name="connsiteY125" fmla="*/ 3403 h 9934"/>
                <a:gd name="connsiteX126" fmla="*/ 5603 w 10000"/>
                <a:gd name="connsiteY126" fmla="*/ 3336 h 9934"/>
                <a:gd name="connsiteX127" fmla="*/ 5677 w 10000"/>
                <a:gd name="connsiteY127" fmla="*/ 3265 h 9934"/>
                <a:gd name="connsiteX128" fmla="*/ 5677 w 10000"/>
                <a:gd name="connsiteY128" fmla="*/ 3124 h 9934"/>
                <a:gd name="connsiteX129" fmla="*/ 5677 w 10000"/>
                <a:gd name="connsiteY129" fmla="*/ 2987 h 9934"/>
                <a:gd name="connsiteX130" fmla="*/ 5754 w 10000"/>
                <a:gd name="connsiteY130" fmla="*/ 2851 h 9934"/>
                <a:gd name="connsiteX131" fmla="*/ 5925 w 10000"/>
                <a:gd name="connsiteY131" fmla="*/ 2726 h 9934"/>
                <a:gd name="connsiteX132" fmla="*/ 5851 w 10000"/>
                <a:gd name="connsiteY132" fmla="*/ 2706 h 9934"/>
                <a:gd name="connsiteX133" fmla="*/ 5851 w 10000"/>
                <a:gd name="connsiteY133" fmla="*/ 2588 h 9934"/>
                <a:gd name="connsiteX134" fmla="*/ 5826 w 10000"/>
                <a:gd name="connsiteY134" fmla="*/ 2471 h 9934"/>
                <a:gd name="connsiteX135" fmla="*/ 5802 w 10000"/>
                <a:gd name="connsiteY135" fmla="*/ 2353 h 9934"/>
                <a:gd name="connsiteX136" fmla="*/ 5851 w 10000"/>
                <a:gd name="connsiteY136" fmla="*/ 2249 h 9934"/>
                <a:gd name="connsiteX137" fmla="*/ 5899 w 10000"/>
                <a:gd name="connsiteY137" fmla="*/ 2058 h 9934"/>
                <a:gd name="connsiteX138" fmla="*/ 6024 w 10000"/>
                <a:gd name="connsiteY138" fmla="*/ 1876 h 9934"/>
                <a:gd name="connsiteX139" fmla="*/ 6100 w 10000"/>
                <a:gd name="connsiteY139" fmla="*/ 1687 h 9934"/>
                <a:gd name="connsiteX140" fmla="*/ 6050 w 10000"/>
                <a:gd name="connsiteY140" fmla="*/ 1496 h 9934"/>
                <a:gd name="connsiteX141" fmla="*/ 6072 w 10000"/>
                <a:gd name="connsiteY141" fmla="*/ 1406 h 9934"/>
                <a:gd name="connsiteX142" fmla="*/ 6072 w 10000"/>
                <a:gd name="connsiteY142" fmla="*/ 1309 h 9934"/>
                <a:gd name="connsiteX143" fmla="*/ 6072 w 10000"/>
                <a:gd name="connsiteY143" fmla="*/ 1216 h 9934"/>
                <a:gd name="connsiteX144" fmla="*/ 6050 w 10000"/>
                <a:gd name="connsiteY144" fmla="*/ 1123 h 9934"/>
                <a:gd name="connsiteX145" fmla="*/ 5925 w 10000"/>
                <a:gd name="connsiteY145" fmla="*/ 1151 h 9934"/>
                <a:gd name="connsiteX146" fmla="*/ 5925 w 10000"/>
                <a:gd name="connsiteY146" fmla="*/ 1088 h 9934"/>
                <a:gd name="connsiteX147" fmla="*/ 5899 w 10000"/>
                <a:gd name="connsiteY147" fmla="*/ 1023 h 9934"/>
                <a:gd name="connsiteX148" fmla="*/ 5899 w 10000"/>
                <a:gd name="connsiteY148" fmla="*/ 958 h 9934"/>
                <a:gd name="connsiteX149" fmla="*/ 5925 w 10000"/>
                <a:gd name="connsiteY149" fmla="*/ 897 h 9934"/>
                <a:gd name="connsiteX150" fmla="*/ 5851 w 10000"/>
                <a:gd name="connsiteY150" fmla="*/ 814 h 9934"/>
                <a:gd name="connsiteX151" fmla="*/ 5851 w 10000"/>
                <a:gd name="connsiteY151" fmla="*/ 729 h 9934"/>
                <a:gd name="connsiteX152" fmla="*/ 5826 w 10000"/>
                <a:gd name="connsiteY152" fmla="*/ 641 h 9934"/>
                <a:gd name="connsiteX153" fmla="*/ 5826 w 10000"/>
                <a:gd name="connsiteY153" fmla="*/ 565 h 9934"/>
                <a:gd name="connsiteX154" fmla="*/ 5754 w 10000"/>
                <a:gd name="connsiteY154" fmla="*/ 367 h 9934"/>
                <a:gd name="connsiteX155" fmla="*/ 5677 w 10000"/>
                <a:gd name="connsiteY155" fmla="*/ 348 h 9934"/>
                <a:gd name="connsiteX156" fmla="*/ 5531 w 10000"/>
                <a:gd name="connsiteY156" fmla="*/ 336 h 9934"/>
                <a:gd name="connsiteX157" fmla="*/ 5432 w 10000"/>
                <a:gd name="connsiteY157" fmla="*/ 324 h 9934"/>
                <a:gd name="connsiteX158" fmla="*/ 5282 w 10000"/>
                <a:gd name="connsiteY158" fmla="*/ 321 h 9934"/>
                <a:gd name="connsiteX159" fmla="*/ 5184 w 10000"/>
                <a:gd name="connsiteY159" fmla="*/ 324 h 9934"/>
                <a:gd name="connsiteX160" fmla="*/ 5111 w 10000"/>
                <a:gd name="connsiteY160" fmla="*/ 332 h 9934"/>
                <a:gd name="connsiteX161" fmla="*/ 5012 w 10000"/>
                <a:gd name="connsiteY161" fmla="*/ 332 h 9934"/>
                <a:gd name="connsiteX162" fmla="*/ 4937 w 10000"/>
                <a:gd name="connsiteY162" fmla="*/ 324 h 9934"/>
                <a:gd name="connsiteX163" fmla="*/ 4962 w 10000"/>
                <a:gd name="connsiteY163" fmla="*/ 309 h 9934"/>
                <a:gd name="connsiteX164" fmla="*/ 5012 w 10000"/>
                <a:gd name="connsiteY164" fmla="*/ 301 h 9934"/>
                <a:gd name="connsiteX165" fmla="*/ 5088 w 10000"/>
                <a:gd name="connsiteY165" fmla="*/ 289 h 9934"/>
                <a:gd name="connsiteX166" fmla="*/ 5061 w 10000"/>
                <a:gd name="connsiteY166" fmla="*/ 274 h 9934"/>
                <a:gd name="connsiteX167" fmla="*/ 5282 w 10000"/>
                <a:gd name="connsiteY167" fmla="*/ 258 h 9934"/>
                <a:gd name="connsiteX168" fmla="*/ 5505 w 10000"/>
                <a:gd name="connsiteY168" fmla="*/ 231 h 9934"/>
                <a:gd name="connsiteX169" fmla="*/ 5704 w 10000"/>
                <a:gd name="connsiteY169" fmla="*/ 204 h 9934"/>
                <a:gd name="connsiteX170" fmla="*/ 5874 w 10000"/>
                <a:gd name="connsiteY170" fmla="*/ 164 h 9934"/>
                <a:gd name="connsiteX171" fmla="*/ 5925 w 10000"/>
                <a:gd name="connsiteY171" fmla="*/ 121 h 9934"/>
                <a:gd name="connsiteX172" fmla="*/ 5997 w 10000"/>
                <a:gd name="connsiteY172" fmla="*/ 86 h 9934"/>
                <a:gd name="connsiteX173" fmla="*/ 5997 w 10000"/>
                <a:gd name="connsiteY173" fmla="*/ 42 h 9934"/>
                <a:gd name="connsiteX174" fmla="*/ 6024 w 10000"/>
                <a:gd name="connsiteY174" fmla="*/ 0 h 9934"/>
                <a:gd name="connsiteX175" fmla="*/ 6100 w 10000"/>
                <a:gd name="connsiteY175" fmla="*/ 74 h 9934"/>
                <a:gd name="connsiteX176" fmla="*/ 6196 w 10000"/>
                <a:gd name="connsiteY176" fmla="*/ 156 h 9934"/>
                <a:gd name="connsiteX177" fmla="*/ 6223 w 10000"/>
                <a:gd name="connsiteY177" fmla="*/ 235 h 9934"/>
                <a:gd name="connsiteX178" fmla="*/ 6173 w 10000"/>
                <a:gd name="connsiteY178" fmla="*/ 321 h 9934"/>
                <a:gd name="connsiteX0" fmla="*/ 6173 w 10000"/>
                <a:gd name="connsiteY0" fmla="*/ 323 h 9970"/>
                <a:gd name="connsiteX1" fmla="*/ 6293 w 10000"/>
                <a:gd name="connsiteY1" fmla="*/ 557 h 9970"/>
                <a:gd name="connsiteX2" fmla="*/ 6393 w 10000"/>
                <a:gd name="connsiteY2" fmla="*/ 800 h 9970"/>
                <a:gd name="connsiteX3" fmla="*/ 6444 w 10000"/>
                <a:gd name="connsiteY3" fmla="*/ 1037 h 9970"/>
                <a:gd name="connsiteX4" fmla="*/ 6493 w 10000"/>
                <a:gd name="connsiteY4" fmla="*/ 1271 h 9970"/>
                <a:gd name="connsiteX5" fmla="*/ 6665 w 10000"/>
                <a:gd name="connsiteY5" fmla="*/ 1502 h 9970"/>
                <a:gd name="connsiteX6" fmla="*/ 6765 w 10000"/>
                <a:gd name="connsiteY6" fmla="*/ 1738 h 9970"/>
                <a:gd name="connsiteX7" fmla="*/ 6765 w 10000"/>
                <a:gd name="connsiteY7" fmla="*/ 1972 h 9970"/>
                <a:gd name="connsiteX8" fmla="*/ 6739 w 10000"/>
                <a:gd name="connsiteY8" fmla="*/ 2205 h 9970"/>
                <a:gd name="connsiteX9" fmla="*/ 6786 w 10000"/>
                <a:gd name="connsiteY9" fmla="*/ 2330 h 9970"/>
                <a:gd name="connsiteX10" fmla="*/ 6863 w 10000"/>
                <a:gd name="connsiteY10" fmla="*/ 2468 h 9970"/>
                <a:gd name="connsiteX11" fmla="*/ 6863 w 10000"/>
                <a:gd name="connsiteY11" fmla="*/ 2602 h 9970"/>
                <a:gd name="connsiteX12" fmla="*/ 6839 w 10000"/>
                <a:gd name="connsiteY12" fmla="*/ 2736 h 9970"/>
                <a:gd name="connsiteX13" fmla="*/ 6863 w 10000"/>
                <a:gd name="connsiteY13" fmla="*/ 2751 h 9970"/>
                <a:gd name="connsiteX14" fmla="*/ 6839 w 10000"/>
                <a:gd name="connsiteY14" fmla="*/ 2774 h 9970"/>
                <a:gd name="connsiteX15" fmla="*/ 6765 w 10000"/>
                <a:gd name="connsiteY15" fmla="*/ 2790 h 9970"/>
                <a:gd name="connsiteX16" fmla="*/ 6739 w 10000"/>
                <a:gd name="connsiteY16" fmla="*/ 2811 h 9970"/>
                <a:gd name="connsiteX17" fmla="*/ 6739 w 10000"/>
                <a:gd name="connsiteY17" fmla="*/ 2870 h 9970"/>
                <a:gd name="connsiteX18" fmla="*/ 6739 w 10000"/>
                <a:gd name="connsiteY18" fmla="*/ 2928 h 9970"/>
                <a:gd name="connsiteX19" fmla="*/ 6692 w 10000"/>
                <a:gd name="connsiteY19" fmla="*/ 2991 h 9970"/>
                <a:gd name="connsiteX20" fmla="*/ 6641 w 10000"/>
                <a:gd name="connsiteY20" fmla="*/ 3044 h 9970"/>
                <a:gd name="connsiteX21" fmla="*/ 6641 w 10000"/>
                <a:gd name="connsiteY21" fmla="*/ 3220 h 9970"/>
                <a:gd name="connsiteX22" fmla="*/ 6692 w 10000"/>
                <a:gd name="connsiteY22" fmla="*/ 3405 h 9970"/>
                <a:gd name="connsiteX23" fmla="*/ 6786 w 10000"/>
                <a:gd name="connsiteY23" fmla="*/ 3590 h 9970"/>
                <a:gd name="connsiteX24" fmla="*/ 6814 w 10000"/>
                <a:gd name="connsiteY24" fmla="*/ 3767 h 9970"/>
                <a:gd name="connsiteX25" fmla="*/ 7036 w 10000"/>
                <a:gd name="connsiteY25" fmla="*/ 3918 h 9970"/>
                <a:gd name="connsiteX26" fmla="*/ 7063 w 10000"/>
                <a:gd name="connsiteY26" fmla="*/ 4075 h 9970"/>
                <a:gd name="connsiteX27" fmla="*/ 7036 w 10000"/>
                <a:gd name="connsiteY27" fmla="*/ 4229 h 9970"/>
                <a:gd name="connsiteX28" fmla="*/ 7013 w 10000"/>
                <a:gd name="connsiteY28" fmla="*/ 4386 h 9970"/>
                <a:gd name="connsiteX29" fmla="*/ 6839 w 10000"/>
                <a:gd name="connsiteY29" fmla="*/ 4618 h 9970"/>
                <a:gd name="connsiteX30" fmla="*/ 6863 w 10000"/>
                <a:gd name="connsiteY30" fmla="*/ 4852 h 9970"/>
                <a:gd name="connsiteX31" fmla="*/ 6939 w 10000"/>
                <a:gd name="connsiteY31" fmla="*/ 5085 h 9970"/>
                <a:gd name="connsiteX32" fmla="*/ 6863 w 10000"/>
                <a:gd name="connsiteY32" fmla="*/ 5317 h 9970"/>
                <a:gd name="connsiteX33" fmla="*/ 6959 w 10000"/>
                <a:gd name="connsiteY33" fmla="*/ 5574 h 9970"/>
                <a:gd name="connsiteX34" fmla="*/ 7036 w 10000"/>
                <a:gd name="connsiteY34" fmla="*/ 5822 h 9970"/>
                <a:gd name="connsiteX35" fmla="*/ 7110 w 10000"/>
                <a:gd name="connsiteY35" fmla="*/ 6077 h 9970"/>
                <a:gd name="connsiteX36" fmla="*/ 7110 w 10000"/>
                <a:gd name="connsiteY36" fmla="*/ 6337 h 9970"/>
                <a:gd name="connsiteX37" fmla="*/ 7208 w 10000"/>
                <a:gd name="connsiteY37" fmla="*/ 6669 h 9970"/>
                <a:gd name="connsiteX38" fmla="*/ 7208 w 10000"/>
                <a:gd name="connsiteY38" fmla="*/ 6999 h 9970"/>
                <a:gd name="connsiteX39" fmla="*/ 7232 w 10000"/>
                <a:gd name="connsiteY39" fmla="*/ 7323 h 9970"/>
                <a:gd name="connsiteX40" fmla="*/ 7529 w 10000"/>
                <a:gd name="connsiteY40" fmla="*/ 7643 h 9970"/>
                <a:gd name="connsiteX41" fmla="*/ 7578 w 10000"/>
                <a:gd name="connsiteY41" fmla="*/ 7800 h 9970"/>
                <a:gd name="connsiteX42" fmla="*/ 7679 w 10000"/>
                <a:gd name="connsiteY42" fmla="*/ 7954 h 9970"/>
                <a:gd name="connsiteX43" fmla="*/ 7728 w 10000"/>
                <a:gd name="connsiteY43" fmla="*/ 8115 h 9970"/>
                <a:gd name="connsiteX44" fmla="*/ 7627 w 10000"/>
                <a:gd name="connsiteY44" fmla="*/ 8271 h 9970"/>
                <a:gd name="connsiteX45" fmla="*/ 7506 w 10000"/>
                <a:gd name="connsiteY45" fmla="*/ 8473 h 9970"/>
                <a:gd name="connsiteX46" fmla="*/ 7529 w 10000"/>
                <a:gd name="connsiteY46" fmla="*/ 8683 h 9970"/>
                <a:gd name="connsiteX47" fmla="*/ 7679 w 10000"/>
                <a:gd name="connsiteY47" fmla="*/ 8901 h 9970"/>
                <a:gd name="connsiteX48" fmla="*/ 7799 w 10000"/>
                <a:gd name="connsiteY48" fmla="*/ 9110 h 9970"/>
                <a:gd name="connsiteX49" fmla="*/ 7826 w 10000"/>
                <a:gd name="connsiteY49" fmla="*/ 9266 h 9970"/>
                <a:gd name="connsiteX50" fmla="*/ 7826 w 10000"/>
                <a:gd name="connsiteY50" fmla="*/ 9428 h 9970"/>
                <a:gd name="connsiteX51" fmla="*/ 7901 w 10000"/>
                <a:gd name="connsiteY51" fmla="*/ 9585 h 9970"/>
                <a:gd name="connsiteX52" fmla="*/ 8195 w 10000"/>
                <a:gd name="connsiteY52" fmla="*/ 9720 h 9970"/>
                <a:gd name="connsiteX53" fmla="*/ 8518 w 10000"/>
                <a:gd name="connsiteY53" fmla="*/ 9720 h 9970"/>
                <a:gd name="connsiteX54" fmla="*/ 8862 w 10000"/>
                <a:gd name="connsiteY54" fmla="*/ 9731 h 9970"/>
                <a:gd name="connsiteX55" fmla="*/ 9134 w 10000"/>
                <a:gd name="connsiteY55" fmla="*/ 9743 h 9970"/>
                <a:gd name="connsiteX56" fmla="*/ 9453 w 10000"/>
                <a:gd name="connsiteY56" fmla="*/ 9758 h 9970"/>
                <a:gd name="connsiteX57" fmla="*/ 9752 w 10000"/>
                <a:gd name="connsiteY57" fmla="*/ 9778 h 9970"/>
                <a:gd name="connsiteX58" fmla="*/ 10000 w 10000"/>
                <a:gd name="connsiteY58" fmla="*/ 9807 h 9970"/>
                <a:gd name="connsiteX59" fmla="*/ 543 w 10000"/>
                <a:gd name="connsiteY59" fmla="*/ 9970 h 9970"/>
                <a:gd name="connsiteX60" fmla="*/ 0 w 10000"/>
                <a:gd name="connsiteY60" fmla="*/ 9942 h 9970"/>
                <a:gd name="connsiteX61" fmla="*/ 320 w 10000"/>
                <a:gd name="connsiteY61" fmla="*/ 9926 h 9970"/>
                <a:gd name="connsiteX62" fmla="*/ 665 w 10000"/>
                <a:gd name="connsiteY62" fmla="*/ 9904 h 9970"/>
                <a:gd name="connsiteX63" fmla="*/ 985 w 10000"/>
                <a:gd name="connsiteY63" fmla="*/ 9877 h 9970"/>
                <a:gd name="connsiteX64" fmla="*/ 1334 w 10000"/>
                <a:gd name="connsiteY64" fmla="*/ 9854 h 9970"/>
                <a:gd name="connsiteX65" fmla="*/ 1629 w 10000"/>
                <a:gd name="connsiteY65" fmla="*/ 9835 h 9970"/>
                <a:gd name="connsiteX66" fmla="*/ 1974 w 10000"/>
                <a:gd name="connsiteY66" fmla="*/ 9819 h 9970"/>
                <a:gd name="connsiteX67" fmla="*/ 2345 w 10000"/>
                <a:gd name="connsiteY67" fmla="*/ 9807 h 9970"/>
                <a:gd name="connsiteX68" fmla="*/ 2716 w 10000"/>
                <a:gd name="connsiteY68" fmla="*/ 9807 h 9970"/>
                <a:gd name="connsiteX69" fmla="*/ 2987 w 10000"/>
                <a:gd name="connsiteY69" fmla="*/ 9807 h 9970"/>
                <a:gd name="connsiteX70" fmla="*/ 3259 w 10000"/>
                <a:gd name="connsiteY70" fmla="*/ 9807 h 9970"/>
                <a:gd name="connsiteX71" fmla="*/ 3507 w 10000"/>
                <a:gd name="connsiteY71" fmla="*/ 9801 h 9970"/>
                <a:gd name="connsiteX72" fmla="*/ 3777 w 10000"/>
                <a:gd name="connsiteY72" fmla="*/ 9794 h 9970"/>
                <a:gd name="connsiteX73" fmla="*/ 4023 w 10000"/>
                <a:gd name="connsiteY73" fmla="*/ 9790 h 9970"/>
                <a:gd name="connsiteX74" fmla="*/ 4247 w 10000"/>
                <a:gd name="connsiteY74" fmla="*/ 9778 h 9970"/>
                <a:gd name="connsiteX75" fmla="*/ 4492 w 10000"/>
                <a:gd name="connsiteY75" fmla="*/ 9762 h 9970"/>
                <a:gd name="connsiteX76" fmla="*/ 4715 w 10000"/>
                <a:gd name="connsiteY76" fmla="*/ 9743 h 9970"/>
                <a:gd name="connsiteX77" fmla="*/ 4740 w 10000"/>
                <a:gd name="connsiteY77" fmla="*/ 9570 h 9970"/>
                <a:gd name="connsiteX78" fmla="*/ 4813 w 10000"/>
                <a:gd name="connsiteY78" fmla="*/ 9397 h 9970"/>
                <a:gd name="connsiteX79" fmla="*/ 4912 w 10000"/>
                <a:gd name="connsiteY79" fmla="*/ 9224 h 9970"/>
                <a:gd name="connsiteX80" fmla="*/ 4986 w 10000"/>
                <a:gd name="connsiteY80" fmla="*/ 9050 h 9970"/>
                <a:gd name="connsiteX81" fmla="*/ 4962 w 10000"/>
                <a:gd name="connsiteY81" fmla="*/ 8798 h 9970"/>
                <a:gd name="connsiteX82" fmla="*/ 4962 w 10000"/>
                <a:gd name="connsiteY82" fmla="*/ 8544 h 9970"/>
                <a:gd name="connsiteX83" fmla="*/ 4962 w 10000"/>
                <a:gd name="connsiteY83" fmla="*/ 8290 h 9970"/>
                <a:gd name="connsiteX84" fmla="*/ 4986 w 10000"/>
                <a:gd name="connsiteY84" fmla="*/ 8036 h 9970"/>
                <a:gd name="connsiteX85" fmla="*/ 4986 w 10000"/>
                <a:gd name="connsiteY85" fmla="*/ 7836 h 9970"/>
                <a:gd name="connsiteX86" fmla="*/ 4937 w 10000"/>
                <a:gd name="connsiteY86" fmla="*/ 7630 h 9970"/>
                <a:gd name="connsiteX87" fmla="*/ 4912 w 10000"/>
                <a:gd name="connsiteY87" fmla="*/ 7438 h 9970"/>
                <a:gd name="connsiteX88" fmla="*/ 4986 w 10000"/>
                <a:gd name="connsiteY88" fmla="*/ 7244 h 9970"/>
                <a:gd name="connsiteX89" fmla="*/ 5259 w 10000"/>
                <a:gd name="connsiteY89" fmla="*/ 7038 h 9970"/>
                <a:gd name="connsiteX90" fmla="*/ 5308 w 10000"/>
                <a:gd name="connsiteY90" fmla="*/ 6822 h 9970"/>
                <a:gd name="connsiteX91" fmla="*/ 5282 w 10000"/>
                <a:gd name="connsiteY91" fmla="*/ 6603 h 9970"/>
                <a:gd name="connsiteX92" fmla="*/ 5282 w 10000"/>
                <a:gd name="connsiteY92" fmla="*/ 6381 h 9970"/>
                <a:gd name="connsiteX93" fmla="*/ 5308 w 10000"/>
                <a:gd name="connsiteY93" fmla="*/ 6303 h 9970"/>
                <a:gd name="connsiteX94" fmla="*/ 5331 w 10000"/>
                <a:gd name="connsiteY94" fmla="*/ 6227 h 9970"/>
                <a:gd name="connsiteX95" fmla="*/ 5331 w 10000"/>
                <a:gd name="connsiteY95" fmla="*/ 6153 h 9970"/>
                <a:gd name="connsiteX96" fmla="*/ 5259 w 10000"/>
                <a:gd name="connsiteY96" fmla="*/ 6081 h 9970"/>
                <a:gd name="connsiteX97" fmla="*/ 5233 w 10000"/>
                <a:gd name="connsiteY97" fmla="*/ 5905 h 9970"/>
                <a:gd name="connsiteX98" fmla="*/ 5282 w 10000"/>
                <a:gd name="connsiteY98" fmla="*/ 5893 h 9970"/>
                <a:gd name="connsiteX99" fmla="*/ 5282 w 10000"/>
                <a:gd name="connsiteY99" fmla="*/ 5712 h 9970"/>
                <a:gd name="connsiteX100" fmla="*/ 5331 w 10000"/>
                <a:gd name="connsiteY100" fmla="*/ 5525 h 9970"/>
                <a:gd name="connsiteX101" fmla="*/ 5357 w 10000"/>
                <a:gd name="connsiteY101" fmla="*/ 5345 h 9970"/>
                <a:gd name="connsiteX102" fmla="*/ 5308 w 10000"/>
                <a:gd name="connsiteY102" fmla="*/ 5148 h 9970"/>
                <a:gd name="connsiteX103" fmla="*/ 5432 w 10000"/>
                <a:gd name="connsiteY103" fmla="*/ 5120 h 9970"/>
                <a:gd name="connsiteX104" fmla="*/ 5357 w 10000"/>
                <a:gd name="connsiteY104" fmla="*/ 4750 h 9970"/>
                <a:gd name="connsiteX105" fmla="*/ 5458 w 10000"/>
                <a:gd name="connsiteY105" fmla="*/ 4662 h 9970"/>
                <a:gd name="connsiteX106" fmla="*/ 5481 w 10000"/>
                <a:gd name="connsiteY106" fmla="*/ 4576 h 9970"/>
                <a:gd name="connsiteX107" fmla="*/ 5505 w 10000"/>
                <a:gd name="connsiteY107" fmla="*/ 4486 h 9970"/>
                <a:gd name="connsiteX108" fmla="*/ 5553 w 10000"/>
                <a:gd name="connsiteY108" fmla="*/ 4394 h 9970"/>
                <a:gd name="connsiteX109" fmla="*/ 5628 w 10000"/>
                <a:gd name="connsiteY109" fmla="*/ 4340 h 9970"/>
                <a:gd name="connsiteX110" fmla="*/ 5603 w 10000"/>
                <a:gd name="connsiteY110" fmla="*/ 4292 h 9970"/>
                <a:gd name="connsiteX111" fmla="*/ 5553 w 10000"/>
                <a:gd name="connsiteY111" fmla="*/ 4237 h 9970"/>
                <a:gd name="connsiteX112" fmla="*/ 5603 w 10000"/>
                <a:gd name="connsiteY112" fmla="*/ 4190 h 9970"/>
                <a:gd name="connsiteX113" fmla="*/ 5704 w 10000"/>
                <a:gd name="connsiteY113" fmla="*/ 4104 h 9970"/>
                <a:gd name="connsiteX114" fmla="*/ 5704 w 10000"/>
                <a:gd name="connsiteY114" fmla="*/ 4021 h 9970"/>
                <a:gd name="connsiteX115" fmla="*/ 5677 w 10000"/>
                <a:gd name="connsiteY115" fmla="*/ 3934 h 9970"/>
                <a:gd name="connsiteX116" fmla="*/ 5654 w 10000"/>
                <a:gd name="connsiteY116" fmla="*/ 3845 h 9970"/>
                <a:gd name="connsiteX117" fmla="*/ 5531 w 10000"/>
                <a:gd name="connsiteY117" fmla="*/ 3841 h 9970"/>
                <a:gd name="connsiteX118" fmla="*/ 5553 w 10000"/>
                <a:gd name="connsiteY118" fmla="*/ 3775 h 9970"/>
                <a:gd name="connsiteX119" fmla="*/ 5654 w 10000"/>
                <a:gd name="connsiteY119" fmla="*/ 3708 h 9970"/>
                <a:gd name="connsiteX120" fmla="*/ 5677 w 10000"/>
                <a:gd name="connsiteY120" fmla="*/ 3643 h 9970"/>
                <a:gd name="connsiteX121" fmla="*/ 5654 w 10000"/>
                <a:gd name="connsiteY121" fmla="*/ 3571 h 9970"/>
                <a:gd name="connsiteX122" fmla="*/ 5603 w 10000"/>
                <a:gd name="connsiteY122" fmla="*/ 3571 h 9970"/>
                <a:gd name="connsiteX123" fmla="*/ 5628 w 10000"/>
                <a:gd name="connsiteY123" fmla="*/ 3503 h 9970"/>
                <a:gd name="connsiteX124" fmla="*/ 5603 w 10000"/>
                <a:gd name="connsiteY124" fmla="*/ 3426 h 9970"/>
                <a:gd name="connsiteX125" fmla="*/ 5603 w 10000"/>
                <a:gd name="connsiteY125" fmla="*/ 3358 h 9970"/>
                <a:gd name="connsiteX126" fmla="*/ 5677 w 10000"/>
                <a:gd name="connsiteY126" fmla="*/ 3287 h 9970"/>
                <a:gd name="connsiteX127" fmla="*/ 5677 w 10000"/>
                <a:gd name="connsiteY127" fmla="*/ 3145 h 9970"/>
                <a:gd name="connsiteX128" fmla="*/ 5677 w 10000"/>
                <a:gd name="connsiteY128" fmla="*/ 3007 h 9970"/>
                <a:gd name="connsiteX129" fmla="*/ 5754 w 10000"/>
                <a:gd name="connsiteY129" fmla="*/ 2870 h 9970"/>
                <a:gd name="connsiteX130" fmla="*/ 5925 w 10000"/>
                <a:gd name="connsiteY130" fmla="*/ 2744 h 9970"/>
                <a:gd name="connsiteX131" fmla="*/ 5851 w 10000"/>
                <a:gd name="connsiteY131" fmla="*/ 2724 h 9970"/>
                <a:gd name="connsiteX132" fmla="*/ 5851 w 10000"/>
                <a:gd name="connsiteY132" fmla="*/ 2605 h 9970"/>
                <a:gd name="connsiteX133" fmla="*/ 5826 w 10000"/>
                <a:gd name="connsiteY133" fmla="*/ 2487 h 9970"/>
                <a:gd name="connsiteX134" fmla="*/ 5802 w 10000"/>
                <a:gd name="connsiteY134" fmla="*/ 2369 h 9970"/>
                <a:gd name="connsiteX135" fmla="*/ 5851 w 10000"/>
                <a:gd name="connsiteY135" fmla="*/ 2264 h 9970"/>
                <a:gd name="connsiteX136" fmla="*/ 5899 w 10000"/>
                <a:gd name="connsiteY136" fmla="*/ 2072 h 9970"/>
                <a:gd name="connsiteX137" fmla="*/ 6024 w 10000"/>
                <a:gd name="connsiteY137" fmla="*/ 1888 h 9970"/>
                <a:gd name="connsiteX138" fmla="*/ 6100 w 10000"/>
                <a:gd name="connsiteY138" fmla="*/ 1698 h 9970"/>
                <a:gd name="connsiteX139" fmla="*/ 6050 w 10000"/>
                <a:gd name="connsiteY139" fmla="*/ 1506 h 9970"/>
                <a:gd name="connsiteX140" fmla="*/ 6072 w 10000"/>
                <a:gd name="connsiteY140" fmla="*/ 1415 h 9970"/>
                <a:gd name="connsiteX141" fmla="*/ 6072 w 10000"/>
                <a:gd name="connsiteY141" fmla="*/ 1318 h 9970"/>
                <a:gd name="connsiteX142" fmla="*/ 6072 w 10000"/>
                <a:gd name="connsiteY142" fmla="*/ 1224 h 9970"/>
                <a:gd name="connsiteX143" fmla="*/ 6050 w 10000"/>
                <a:gd name="connsiteY143" fmla="*/ 1130 h 9970"/>
                <a:gd name="connsiteX144" fmla="*/ 5925 w 10000"/>
                <a:gd name="connsiteY144" fmla="*/ 1159 h 9970"/>
                <a:gd name="connsiteX145" fmla="*/ 5925 w 10000"/>
                <a:gd name="connsiteY145" fmla="*/ 1095 h 9970"/>
                <a:gd name="connsiteX146" fmla="*/ 5899 w 10000"/>
                <a:gd name="connsiteY146" fmla="*/ 1030 h 9970"/>
                <a:gd name="connsiteX147" fmla="*/ 5899 w 10000"/>
                <a:gd name="connsiteY147" fmla="*/ 964 h 9970"/>
                <a:gd name="connsiteX148" fmla="*/ 5925 w 10000"/>
                <a:gd name="connsiteY148" fmla="*/ 903 h 9970"/>
                <a:gd name="connsiteX149" fmla="*/ 5851 w 10000"/>
                <a:gd name="connsiteY149" fmla="*/ 819 h 9970"/>
                <a:gd name="connsiteX150" fmla="*/ 5851 w 10000"/>
                <a:gd name="connsiteY150" fmla="*/ 734 h 9970"/>
                <a:gd name="connsiteX151" fmla="*/ 5826 w 10000"/>
                <a:gd name="connsiteY151" fmla="*/ 645 h 9970"/>
                <a:gd name="connsiteX152" fmla="*/ 5826 w 10000"/>
                <a:gd name="connsiteY152" fmla="*/ 569 h 9970"/>
                <a:gd name="connsiteX153" fmla="*/ 5754 w 10000"/>
                <a:gd name="connsiteY153" fmla="*/ 369 h 9970"/>
                <a:gd name="connsiteX154" fmla="*/ 5677 w 10000"/>
                <a:gd name="connsiteY154" fmla="*/ 350 h 9970"/>
                <a:gd name="connsiteX155" fmla="*/ 5531 w 10000"/>
                <a:gd name="connsiteY155" fmla="*/ 338 h 9970"/>
                <a:gd name="connsiteX156" fmla="*/ 5432 w 10000"/>
                <a:gd name="connsiteY156" fmla="*/ 326 h 9970"/>
                <a:gd name="connsiteX157" fmla="*/ 5282 w 10000"/>
                <a:gd name="connsiteY157" fmla="*/ 323 h 9970"/>
                <a:gd name="connsiteX158" fmla="*/ 5184 w 10000"/>
                <a:gd name="connsiteY158" fmla="*/ 326 h 9970"/>
                <a:gd name="connsiteX159" fmla="*/ 5111 w 10000"/>
                <a:gd name="connsiteY159" fmla="*/ 334 h 9970"/>
                <a:gd name="connsiteX160" fmla="*/ 5012 w 10000"/>
                <a:gd name="connsiteY160" fmla="*/ 334 h 9970"/>
                <a:gd name="connsiteX161" fmla="*/ 4937 w 10000"/>
                <a:gd name="connsiteY161" fmla="*/ 326 h 9970"/>
                <a:gd name="connsiteX162" fmla="*/ 4962 w 10000"/>
                <a:gd name="connsiteY162" fmla="*/ 311 h 9970"/>
                <a:gd name="connsiteX163" fmla="*/ 5012 w 10000"/>
                <a:gd name="connsiteY163" fmla="*/ 303 h 9970"/>
                <a:gd name="connsiteX164" fmla="*/ 5088 w 10000"/>
                <a:gd name="connsiteY164" fmla="*/ 291 h 9970"/>
                <a:gd name="connsiteX165" fmla="*/ 5061 w 10000"/>
                <a:gd name="connsiteY165" fmla="*/ 276 h 9970"/>
                <a:gd name="connsiteX166" fmla="*/ 5282 w 10000"/>
                <a:gd name="connsiteY166" fmla="*/ 260 h 9970"/>
                <a:gd name="connsiteX167" fmla="*/ 5505 w 10000"/>
                <a:gd name="connsiteY167" fmla="*/ 233 h 9970"/>
                <a:gd name="connsiteX168" fmla="*/ 5704 w 10000"/>
                <a:gd name="connsiteY168" fmla="*/ 205 h 9970"/>
                <a:gd name="connsiteX169" fmla="*/ 5874 w 10000"/>
                <a:gd name="connsiteY169" fmla="*/ 165 h 9970"/>
                <a:gd name="connsiteX170" fmla="*/ 5925 w 10000"/>
                <a:gd name="connsiteY170" fmla="*/ 122 h 9970"/>
                <a:gd name="connsiteX171" fmla="*/ 5997 w 10000"/>
                <a:gd name="connsiteY171" fmla="*/ 87 h 9970"/>
                <a:gd name="connsiteX172" fmla="*/ 5997 w 10000"/>
                <a:gd name="connsiteY172" fmla="*/ 42 h 9970"/>
                <a:gd name="connsiteX173" fmla="*/ 6024 w 10000"/>
                <a:gd name="connsiteY173" fmla="*/ 0 h 9970"/>
                <a:gd name="connsiteX174" fmla="*/ 6100 w 10000"/>
                <a:gd name="connsiteY174" fmla="*/ 74 h 9970"/>
                <a:gd name="connsiteX175" fmla="*/ 6196 w 10000"/>
                <a:gd name="connsiteY175" fmla="*/ 157 h 9970"/>
                <a:gd name="connsiteX176" fmla="*/ 6223 w 10000"/>
                <a:gd name="connsiteY176" fmla="*/ 237 h 9970"/>
                <a:gd name="connsiteX177" fmla="*/ 6173 w 10000"/>
                <a:gd name="connsiteY177" fmla="*/ 323 h 9970"/>
                <a:gd name="connsiteX0" fmla="*/ 6173 w 10000"/>
                <a:gd name="connsiteY0" fmla="*/ 324 h 9972"/>
                <a:gd name="connsiteX1" fmla="*/ 6293 w 10000"/>
                <a:gd name="connsiteY1" fmla="*/ 559 h 9972"/>
                <a:gd name="connsiteX2" fmla="*/ 6393 w 10000"/>
                <a:gd name="connsiteY2" fmla="*/ 802 h 9972"/>
                <a:gd name="connsiteX3" fmla="*/ 6444 w 10000"/>
                <a:gd name="connsiteY3" fmla="*/ 1040 h 9972"/>
                <a:gd name="connsiteX4" fmla="*/ 6493 w 10000"/>
                <a:gd name="connsiteY4" fmla="*/ 1275 h 9972"/>
                <a:gd name="connsiteX5" fmla="*/ 6665 w 10000"/>
                <a:gd name="connsiteY5" fmla="*/ 1507 h 9972"/>
                <a:gd name="connsiteX6" fmla="*/ 6765 w 10000"/>
                <a:gd name="connsiteY6" fmla="*/ 1743 h 9972"/>
                <a:gd name="connsiteX7" fmla="*/ 6765 w 10000"/>
                <a:gd name="connsiteY7" fmla="*/ 1978 h 9972"/>
                <a:gd name="connsiteX8" fmla="*/ 6739 w 10000"/>
                <a:gd name="connsiteY8" fmla="*/ 2212 h 9972"/>
                <a:gd name="connsiteX9" fmla="*/ 6786 w 10000"/>
                <a:gd name="connsiteY9" fmla="*/ 2337 h 9972"/>
                <a:gd name="connsiteX10" fmla="*/ 6863 w 10000"/>
                <a:gd name="connsiteY10" fmla="*/ 2475 h 9972"/>
                <a:gd name="connsiteX11" fmla="*/ 6863 w 10000"/>
                <a:gd name="connsiteY11" fmla="*/ 2610 h 9972"/>
                <a:gd name="connsiteX12" fmla="*/ 6839 w 10000"/>
                <a:gd name="connsiteY12" fmla="*/ 2744 h 9972"/>
                <a:gd name="connsiteX13" fmla="*/ 6863 w 10000"/>
                <a:gd name="connsiteY13" fmla="*/ 2759 h 9972"/>
                <a:gd name="connsiteX14" fmla="*/ 6839 w 10000"/>
                <a:gd name="connsiteY14" fmla="*/ 2782 h 9972"/>
                <a:gd name="connsiteX15" fmla="*/ 6765 w 10000"/>
                <a:gd name="connsiteY15" fmla="*/ 2798 h 9972"/>
                <a:gd name="connsiteX16" fmla="*/ 6739 w 10000"/>
                <a:gd name="connsiteY16" fmla="*/ 2819 h 9972"/>
                <a:gd name="connsiteX17" fmla="*/ 6739 w 10000"/>
                <a:gd name="connsiteY17" fmla="*/ 2879 h 9972"/>
                <a:gd name="connsiteX18" fmla="*/ 6739 w 10000"/>
                <a:gd name="connsiteY18" fmla="*/ 2937 h 9972"/>
                <a:gd name="connsiteX19" fmla="*/ 6692 w 10000"/>
                <a:gd name="connsiteY19" fmla="*/ 3000 h 9972"/>
                <a:gd name="connsiteX20" fmla="*/ 6641 w 10000"/>
                <a:gd name="connsiteY20" fmla="*/ 3053 h 9972"/>
                <a:gd name="connsiteX21" fmla="*/ 6641 w 10000"/>
                <a:gd name="connsiteY21" fmla="*/ 3230 h 9972"/>
                <a:gd name="connsiteX22" fmla="*/ 6692 w 10000"/>
                <a:gd name="connsiteY22" fmla="*/ 3415 h 9972"/>
                <a:gd name="connsiteX23" fmla="*/ 6786 w 10000"/>
                <a:gd name="connsiteY23" fmla="*/ 3601 h 9972"/>
                <a:gd name="connsiteX24" fmla="*/ 6814 w 10000"/>
                <a:gd name="connsiteY24" fmla="*/ 3778 h 9972"/>
                <a:gd name="connsiteX25" fmla="*/ 7036 w 10000"/>
                <a:gd name="connsiteY25" fmla="*/ 3930 h 9972"/>
                <a:gd name="connsiteX26" fmla="*/ 7063 w 10000"/>
                <a:gd name="connsiteY26" fmla="*/ 4087 h 9972"/>
                <a:gd name="connsiteX27" fmla="*/ 7036 w 10000"/>
                <a:gd name="connsiteY27" fmla="*/ 4242 h 9972"/>
                <a:gd name="connsiteX28" fmla="*/ 7013 w 10000"/>
                <a:gd name="connsiteY28" fmla="*/ 4399 h 9972"/>
                <a:gd name="connsiteX29" fmla="*/ 6839 w 10000"/>
                <a:gd name="connsiteY29" fmla="*/ 4632 h 9972"/>
                <a:gd name="connsiteX30" fmla="*/ 6863 w 10000"/>
                <a:gd name="connsiteY30" fmla="*/ 4867 h 9972"/>
                <a:gd name="connsiteX31" fmla="*/ 6939 w 10000"/>
                <a:gd name="connsiteY31" fmla="*/ 5100 h 9972"/>
                <a:gd name="connsiteX32" fmla="*/ 6863 w 10000"/>
                <a:gd name="connsiteY32" fmla="*/ 5333 h 9972"/>
                <a:gd name="connsiteX33" fmla="*/ 6959 w 10000"/>
                <a:gd name="connsiteY33" fmla="*/ 5591 h 9972"/>
                <a:gd name="connsiteX34" fmla="*/ 7036 w 10000"/>
                <a:gd name="connsiteY34" fmla="*/ 5840 h 9972"/>
                <a:gd name="connsiteX35" fmla="*/ 7110 w 10000"/>
                <a:gd name="connsiteY35" fmla="*/ 6095 h 9972"/>
                <a:gd name="connsiteX36" fmla="*/ 7110 w 10000"/>
                <a:gd name="connsiteY36" fmla="*/ 6356 h 9972"/>
                <a:gd name="connsiteX37" fmla="*/ 7208 w 10000"/>
                <a:gd name="connsiteY37" fmla="*/ 6689 h 9972"/>
                <a:gd name="connsiteX38" fmla="*/ 7208 w 10000"/>
                <a:gd name="connsiteY38" fmla="*/ 7020 h 9972"/>
                <a:gd name="connsiteX39" fmla="*/ 7232 w 10000"/>
                <a:gd name="connsiteY39" fmla="*/ 7345 h 9972"/>
                <a:gd name="connsiteX40" fmla="*/ 7529 w 10000"/>
                <a:gd name="connsiteY40" fmla="*/ 7666 h 9972"/>
                <a:gd name="connsiteX41" fmla="*/ 7578 w 10000"/>
                <a:gd name="connsiteY41" fmla="*/ 7823 h 9972"/>
                <a:gd name="connsiteX42" fmla="*/ 7679 w 10000"/>
                <a:gd name="connsiteY42" fmla="*/ 7978 h 9972"/>
                <a:gd name="connsiteX43" fmla="*/ 7728 w 10000"/>
                <a:gd name="connsiteY43" fmla="*/ 8139 h 9972"/>
                <a:gd name="connsiteX44" fmla="*/ 7627 w 10000"/>
                <a:gd name="connsiteY44" fmla="*/ 8296 h 9972"/>
                <a:gd name="connsiteX45" fmla="*/ 7506 w 10000"/>
                <a:gd name="connsiteY45" fmla="*/ 8498 h 9972"/>
                <a:gd name="connsiteX46" fmla="*/ 7529 w 10000"/>
                <a:gd name="connsiteY46" fmla="*/ 8709 h 9972"/>
                <a:gd name="connsiteX47" fmla="*/ 7679 w 10000"/>
                <a:gd name="connsiteY47" fmla="*/ 8928 h 9972"/>
                <a:gd name="connsiteX48" fmla="*/ 7799 w 10000"/>
                <a:gd name="connsiteY48" fmla="*/ 9137 h 9972"/>
                <a:gd name="connsiteX49" fmla="*/ 7826 w 10000"/>
                <a:gd name="connsiteY49" fmla="*/ 9294 h 9972"/>
                <a:gd name="connsiteX50" fmla="*/ 7826 w 10000"/>
                <a:gd name="connsiteY50" fmla="*/ 9456 h 9972"/>
                <a:gd name="connsiteX51" fmla="*/ 7901 w 10000"/>
                <a:gd name="connsiteY51" fmla="*/ 9614 h 9972"/>
                <a:gd name="connsiteX52" fmla="*/ 8195 w 10000"/>
                <a:gd name="connsiteY52" fmla="*/ 9749 h 9972"/>
                <a:gd name="connsiteX53" fmla="*/ 8518 w 10000"/>
                <a:gd name="connsiteY53" fmla="*/ 9749 h 9972"/>
                <a:gd name="connsiteX54" fmla="*/ 8862 w 10000"/>
                <a:gd name="connsiteY54" fmla="*/ 9760 h 9972"/>
                <a:gd name="connsiteX55" fmla="*/ 9134 w 10000"/>
                <a:gd name="connsiteY55" fmla="*/ 9772 h 9972"/>
                <a:gd name="connsiteX56" fmla="*/ 9453 w 10000"/>
                <a:gd name="connsiteY56" fmla="*/ 9787 h 9972"/>
                <a:gd name="connsiteX57" fmla="*/ 9752 w 10000"/>
                <a:gd name="connsiteY57" fmla="*/ 9807 h 9972"/>
                <a:gd name="connsiteX58" fmla="*/ 10000 w 10000"/>
                <a:gd name="connsiteY58" fmla="*/ 9837 h 9972"/>
                <a:gd name="connsiteX59" fmla="*/ 0 w 10000"/>
                <a:gd name="connsiteY59" fmla="*/ 9972 h 9972"/>
                <a:gd name="connsiteX60" fmla="*/ 320 w 10000"/>
                <a:gd name="connsiteY60" fmla="*/ 9956 h 9972"/>
                <a:gd name="connsiteX61" fmla="*/ 665 w 10000"/>
                <a:gd name="connsiteY61" fmla="*/ 9934 h 9972"/>
                <a:gd name="connsiteX62" fmla="*/ 985 w 10000"/>
                <a:gd name="connsiteY62" fmla="*/ 9907 h 9972"/>
                <a:gd name="connsiteX63" fmla="*/ 1334 w 10000"/>
                <a:gd name="connsiteY63" fmla="*/ 9884 h 9972"/>
                <a:gd name="connsiteX64" fmla="*/ 1629 w 10000"/>
                <a:gd name="connsiteY64" fmla="*/ 9865 h 9972"/>
                <a:gd name="connsiteX65" fmla="*/ 1974 w 10000"/>
                <a:gd name="connsiteY65" fmla="*/ 9849 h 9972"/>
                <a:gd name="connsiteX66" fmla="*/ 2345 w 10000"/>
                <a:gd name="connsiteY66" fmla="*/ 9837 h 9972"/>
                <a:gd name="connsiteX67" fmla="*/ 2716 w 10000"/>
                <a:gd name="connsiteY67" fmla="*/ 9837 h 9972"/>
                <a:gd name="connsiteX68" fmla="*/ 2987 w 10000"/>
                <a:gd name="connsiteY68" fmla="*/ 9837 h 9972"/>
                <a:gd name="connsiteX69" fmla="*/ 3259 w 10000"/>
                <a:gd name="connsiteY69" fmla="*/ 9837 h 9972"/>
                <a:gd name="connsiteX70" fmla="*/ 3507 w 10000"/>
                <a:gd name="connsiteY70" fmla="*/ 9830 h 9972"/>
                <a:gd name="connsiteX71" fmla="*/ 3777 w 10000"/>
                <a:gd name="connsiteY71" fmla="*/ 9823 h 9972"/>
                <a:gd name="connsiteX72" fmla="*/ 4023 w 10000"/>
                <a:gd name="connsiteY72" fmla="*/ 9819 h 9972"/>
                <a:gd name="connsiteX73" fmla="*/ 4247 w 10000"/>
                <a:gd name="connsiteY73" fmla="*/ 9807 h 9972"/>
                <a:gd name="connsiteX74" fmla="*/ 4492 w 10000"/>
                <a:gd name="connsiteY74" fmla="*/ 9791 h 9972"/>
                <a:gd name="connsiteX75" fmla="*/ 4715 w 10000"/>
                <a:gd name="connsiteY75" fmla="*/ 9772 h 9972"/>
                <a:gd name="connsiteX76" fmla="*/ 4740 w 10000"/>
                <a:gd name="connsiteY76" fmla="*/ 9599 h 9972"/>
                <a:gd name="connsiteX77" fmla="*/ 4813 w 10000"/>
                <a:gd name="connsiteY77" fmla="*/ 9425 h 9972"/>
                <a:gd name="connsiteX78" fmla="*/ 4912 w 10000"/>
                <a:gd name="connsiteY78" fmla="*/ 9252 h 9972"/>
                <a:gd name="connsiteX79" fmla="*/ 4986 w 10000"/>
                <a:gd name="connsiteY79" fmla="*/ 9077 h 9972"/>
                <a:gd name="connsiteX80" fmla="*/ 4962 w 10000"/>
                <a:gd name="connsiteY80" fmla="*/ 8824 h 9972"/>
                <a:gd name="connsiteX81" fmla="*/ 4962 w 10000"/>
                <a:gd name="connsiteY81" fmla="*/ 8570 h 9972"/>
                <a:gd name="connsiteX82" fmla="*/ 4962 w 10000"/>
                <a:gd name="connsiteY82" fmla="*/ 8315 h 9972"/>
                <a:gd name="connsiteX83" fmla="*/ 4986 w 10000"/>
                <a:gd name="connsiteY83" fmla="*/ 8060 h 9972"/>
                <a:gd name="connsiteX84" fmla="*/ 4986 w 10000"/>
                <a:gd name="connsiteY84" fmla="*/ 7860 h 9972"/>
                <a:gd name="connsiteX85" fmla="*/ 4937 w 10000"/>
                <a:gd name="connsiteY85" fmla="*/ 7653 h 9972"/>
                <a:gd name="connsiteX86" fmla="*/ 4912 w 10000"/>
                <a:gd name="connsiteY86" fmla="*/ 7460 h 9972"/>
                <a:gd name="connsiteX87" fmla="*/ 4986 w 10000"/>
                <a:gd name="connsiteY87" fmla="*/ 7266 h 9972"/>
                <a:gd name="connsiteX88" fmla="*/ 5259 w 10000"/>
                <a:gd name="connsiteY88" fmla="*/ 7059 h 9972"/>
                <a:gd name="connsiteX89" fmla="*/ 5308 w 10000"/>
                <a:gd name="connsiteY89" fmla="*/ 6843 h 9972"/>
                <a:gd name="connsiteX90" fmla="*/ 5282 w 10000"/>
                <a:gd name="connsiteY90" fmla="*/ 6623 h 9972"/>
                <a:gd name="connsiteX91" fmla="*/ 5282 w 10000"/>
                <a:gd name="connsiteY91" fmla="*/ 6400 h 9972"/>
                <a:gd name="connsiteX92" fmla="*/ 5308 w 10000"/>
                <a:gd name="connsiteY92" fmla="*/ 6322 h 9972"/>
                <a:gd name="connsiteX93" fmla="*/ 5331 w 10000"/>
                <a:gd name="connsiteY93" fmla="*/ 6246 h 9972"/>
                <a:gd name="connsiteX94" fmla="*/ 5331 w 10000"/>
                <a:gd name="connsiteY94" fmla="*/ 6172 h 9972"/>
                <a:gd name="connsiteX95" fmla="*/ 5259 w 10000"/>
                <a:gd name="connsiteY95" fmla="*/ 6099 h 9972"/>
                <a:gd name="connsiteX96" fmla="*/ 5233 w 10000"/>
                <a:gd name="connsiteY96" fmla="*/ 5923 h 9972"/>
                <a:gd name="connsiteX97" fmla="*/ 5282 w 10000"/>
                <a:gd name="connsiteY97" fmla="*/ 5911 h 9972"/>
                <a:gd name="connsiteX98" fmla="*/ 5282 w 10000"/>
                <a:gd name="connsiteY98" fmla="*/ 5729 h 9972"/>
                <a:gd name="connsiteX99" fmla="*/ 5331 w 10000"/>
                <a:gd name="connsiteY99" fmla="*/ 5542 h 9972"/>
                <a:gd name="connsiteX100" fmla="*/ 5357 w 10000"/>
                <a:gd name="connsiteY100" fmla="*/ 5361 h 9972"/>
                <a:gd name="connsiteX101" fmla="*/ 5308 w 10000"/>
                <a:gd name="connsiteY101" fmla="*/ 5163 h 9972"/>
                <a:gd name="connsiteX102" fmla="*/ 5432 w 10000"/>
                <a:gd name="connsiteY102" fmla="*/ 5135 h 9972"/>
                <a:gd name="connsiteX103" fmla="*/ 5357 w 10000"/>
                <a:gd name="connsiteY103" fmla="*/ 4764 h 9972"/>
                <a:gd name="connsiteX104" fmla="*/ 5458 w 10000"/>
                <a:gd name="connsiteY104" fmla="*/ 4676 h 9972"/>
                <a:gd name="connsiteX105" fmla="*/ 5481 w 10000"/>
                <a:gd name="connsiteY105" fmla="*/ 4590 h 9972"/>
                <a:gd name="connsiteX106" fmla="*/ 5505 w 10000"/>
                <a:gd name="connsiteY106" fmla="*/ 4499 h 9972"/>
                <a:gd name="connsiteX107" fmla="*/ 5553 w 10000"/>
                <a:gd name="connsiteY107" fmla="*/ 4407 h 9972"/>
                <a:gd name="connsiteX108" fmla="*/ 5628 w 10000"/>
                <a:gd name="connsiteY108" fmla="*/ 4353 h 9972"/>
                <a:gd name="connsiteX109" fmla="*/ 5603 w 10000"/>
                <a:gd name="connsiteY109" fmla="*/ 4305 h 9972"/>
                <a:gd name="connsiteX110" fmla="*/ 5553 w 10000"/>
                <a:gd name="connsiteY110" fmla="*/ 4250 h 9972"/>
                <a:gd name="connsiteX111" fmla="*/ 5603 w 10000"/>
                <a:gd name="connsiteY111" fmla="*/ 4203 h 9972"/>
                <a:gd name="connsiteX112" fmla="*/ 5704 w 10000"/>
                <a:gd name="connsiteY112" fmla="*/ 4116 h 9972"/>
                <a:gd name="connsiteX113" fmla="*/ 5704 w 10000"/>
                <a:gd name="connsiteY113" fmla="*/ 4033 h 9972"/>
                <a:gd name="connsiteX114" fmla="*/ 5677 w 10000"/>
                <a:gd name="connsiteY114" fmla="*/ 3946 h 9972"/>
                <a:gd name="connsiteX115" fmla="*/ 5654 w 10000"/>
                <a:gd name="connsiteY115" fmla="*/ 3857 h 9972"/>
                <a:gd name="connsiteX116" fmla="*/ 5531 w 10000"/>
                <a:gd name="connsiteY116" fmla="*/ 3853 h 9972"/>
                <a:gd name="connsiteX117" fmla="*/ 5553 w 10000"/>
                <a:gd name="connsiteY117" fmla="*/ 3786 h 9972"/>
                <a:gd name="connsiteX118" fmla="*/ 5654 w 10000"/>
                <a:gd name="connsiteY118" fmla="*/ 3719 h 9972"/>
                <a:gd name="connsiteX119" fmla="*/ 5677 w 10000"/>
                <a:gd name="connsiteY119" fmla="*/ 3654 h 9972"/>
                <a:gd name="connsiteX120" fmla="*/ 5654 w 10000"/>
                <a:gd name="connsiteY120" fmla="*/ 3582 h 9972"/>
                <a:gd name="connsiteX121" fmla="*/ 5603 w 10000"/>
                <a:gd name="connsiteY121" fmla="*/ 3582 h 9972"/>
                <a:gd name="connsiteX122" fmla="*/ 5628 w 10000"/>
                <a:gd name="connsiteY122" fmla="*/ 3514 h 9972"/>
                <a:gd name="connsiteX123" fmla="*/ 5603 w 10000"/>
                <a:gd name="connsiteY123" fmla="*/ 3436 h 9972"/>
                <a:gd name="connsiteX124" fmla="*/ 5603 w 10000"/>
                <a:gd name="connsiteY124" fmla="*/ 3368 h 9972"/>
                <a:gd name="connsiteX125" fmla="*/ 5677 w 10000"/>
                <a:gd name="connsiteY125" fmla="*/ 3297 h 9972"/>
                <a:gd name="connsiteX126" fmla="*/ 5677 w 10000"/>
                <a:gd name="connsiteY126" fmla="*/ 3154 h 9972"/>
                <a:gd name="connsiteX127" fmla="*/ 5677 w 10000"/>
                <a:gd name="connsiteY127" fmla="*/ 3016 h 9972"/>
                <a:gd name="connsiteX128" fmla="*/ 5754 w 10000"/>
                <a:gd name="connsiteY128" fmla="*/ 2879 h 9972"/>
                <a:gd name="connsiteX129" fmla="*/ 5925 w 10000"/>
                <a:gd name="connsiteY129" fmla="*/ 2752 h 9972"/>
                <a:gd name="connsiteX130" fmla="*/ 5851 w 10000"/>
                <a:gd name="connsiteY130" fmla="*/ 2732 h 9972"/>
                <a:gd name="connsiteX131" fmla="*/ 5851 w 10000"/>
                <a:gd name="connsiteY131" fmla="*/ 2613 h 9972"/>
                <a:gd name="connsiteX132" fmla="*/ 5826 w 10000"/>
                <a:gd name="connsiteY132" fmla="*/ 2494 h 9972"/>
                <a:gd name="connsiteX133" fmla="*/ 5802 w 10000"/>
                <a:gd name="connsiteY133" fmla="*/ 2376 h 9972"/>
                <a:gd name="connsiteX134" fmla="*/ 5851 w 10000"/>
                <a:gd name="connsiteY134" fmla="*/ 2271 h 9972"/>
                <a:gd name="connsiteX135" fmla="*/ 5899 w 10000"/>
                <a:gd name="connsiteY135" fmla="*/ 2078 h 9972"/>
                <a:gd name="connsiteX136" fmla="*/ 6024 w 10000"/>
                <a:gd name="connsiteY136" fmla="*/ 1894 h 9972"/>
                <a:gd name="connsiteX137" fmla="*/ 6100 w 10000"/>
                <a:gd name="connsiteY137" fmla="*/ 1703 h 9972"/>
                <a:gd name="connsiteX138" fmla="*/ 6050 w 10000"/>
                <a:gd name="connsiteY138" fmla="*/ 1511 h 9972"/>
                <a:gd name="connsiteX139" fmla="*/ 6072 w 10000"/>
                <a:gd name="connsiteY139" fmla="*/ 1419 h 9972"/>
                <a:gd name="connsiteX140" fmla="*/ 6072 w 10000"/>
                <a:gd name="connsiteY140" fmla="*/ 1322 h 9972"/>
                <a:gd name="connsiteX141" fmla="*/ 6072 w 10000"/>
                <a:gd name="connsiteY141" fmla="*/ 1228 h 9972"/>
                <a:gd name="connsiteX142" fmla="*/ 6050 w 10000"/>
                <a:gd name="connsiteY142" fmla="*/ 1133 h 9972"/>
                <a:gd name="connsiteX143" fmla="*/ 5925 w 10000"/>
                <a:gd name="connsiteY143" fmla="*/ 1162 h 9972"/>
                <a:gd name="connsiteX144" fmla="*/ 5925 w 10000"/>
                <a:gd name="connsiteY144" fmla="*/ 1098 h 9972"/>
                <a:gd name="connsiteX145" fmla="*/ 5899 w 10000"/>
                <a:gd name="connsiteY145" fmla="*/ 1033 h 9972"/>
                <a:gd name="connsiteX146" fmla="*/ 5899 w 10000"/>
                <a:gd name="connsiteY146" fmla="*/ 967 h 9972"/>
                <a:gd name="connsiteX147" fmla="*/ 5925 w 10000"/>
                <a:gd name="connsiteY147" fmla="*/ 906 h 9972"/>
                <a:gd name="connsiteX148" fmla="*/ 5851 w 10000"/>
                <a:gd name="connsiteY148" fmla="*/ 821 h 9972"/>
                <a:gd name="connsiteX149" fmla="*/ 5851 w 10000"/>
                <a:gd name="connsiteY149" fmla="*/ 736 h 9972"/>
                <a:gd name="connsiteX150" fmla="*/ 5826 w 10000"/>
                <a:gd name="connsiteY150" fmla="*/ 647 h 9972"/>
                <a:gd name="connsiteX151" fmla="*/ 5826 w 10000"/>
                <a:gd name="connsiteY151" fmla="*/ 571 h 9972"/>
                <a:gd name="connsiteX152" fmla="*/ 5754 w 10000"/>
                <a:gd name="connsiteY152" fmla="*/ 370 h 9972"/>
                <a:gd name="connsiteX153" fmla="*/ 5677 w 10000"/>
                <a:gd name="connsiteY153" fmla="*/ 351 h 9972"/>
                <a:gd name="connsiteX154" fmla="*/ 5531 w 10000"/>
                <a:gd name="connsiteY154" fmla="*/ 339 h 9972"/>
                <a:gd name="connsiteX155" fmla="*/ 5432 w 10000"/>
                <a:gd name="connsiteY155" fmla="*/ 327 h 9972"/>
                <a:gd name="connsiteX156" fmla="*/ 5282 w 10000"/>
                <a:gd name="connsiteY156" fmla="*/ 324 h 9972"/>
                <a:gd name="connsiteX157" fmla="*/ 5184 w 10000"/>
                <a:gd name="connsiteY157" fmla="*/ 327 h 9972"/>
                <a:gd name="connsiteX158" fmla="*/ 5111 w 10000"/>
                <a:gd name="connsiteY158" fmla="*/ 335 h 9972"/>
                <a:gd name="connsiteX159" fmla="*/ 5012 w 10000"/>
                <a:gd name="connsiteY159" fmla="*/ 335 h 9972"/>
                <a:gd name="connsiteX160" fmla="*/ 4937 w 10000"/>
                <a:gd name="connsiteY160" fmla="*/ 327 h 9972"/>
                <a:gd name="connsiteX161" fmla="*/ 4962 w 10000"/>
                <a:gd name="connsiteY161" fmla="*/ 312 h 9972"/>
                <a:gd name="connsiteX162" fmla="*/ 5012 w 10000"/>
                <a:gd name="connsiteY162" fmla="*/ 304 h 9972"/>
                <a:gd name="connsiteX163" fmla="*/ 5088 w 10000"/>
                <a:gd name="connsiteY163" fmla="*/ 292 h 9972"/>
                <a:gd name="connsiteX164" fmla="*/ 5061 w 10000"/>
                <a:gd name="connsiteY164" fmla="*/ 277 h 9972"/>
                <a:gd name="connsiteX165" fmla="*/ 5282 w 10000"/>
                <a:gd name="connsiteY165" fmla="*/ 261 h 9972"/>
                <a:gd name="connsiteX166" fmla="*/ 5505 w 10000"/>
                <a:gd name="connsiteY166" fmla="*/ 234 h 9972"/>
                <a:gd name="connsiteX167" fmla="*/ 5704 w 10000"/>
                <a:gd name="connsiteY167" fmla="*/ 206 h 9972"/>
                <a:gd name="connsiteX168" fmla="*/ 5874 w 10000"/>
                <a:gd name="connsiteY168" fmla="*/ 165 h 9972"/>
                <a:gd name="connsiteX169" fmla="*/ 5925 w 10000"/>
                <a:gd name="connsiteY169" fmla="*/ 122 h 9972"/>
                <a:gd name="connsiteX170" fmla="*/ 5997 w 10000"/>
                <a:gd name="connsiteY170" fmla="*/ 87 h 9972"/>
                <a:gd name="connsiteX171" fmla="*/ 5997 w 10000"/>
                <a:gd name="connsiteY171" fmla="*/ 42 h 9972"/>
                <a:gd name="connsiteX172" fmla="*/ 6024 w 10000"/>
                <a:gd name="connsiteY172" fmla="*/ 0 h 9972"/>
                <a:gd name="connsiteX173" fmla="*/ 6100 w 10000"/>
                <a:gd name="connsiteY173" fmla="*/ 74 h 9972"/>
                <a:gd name="connsiteX174" fmla="*/ 6196 w 10000"/>
                <a:gd name="connsiteY174" fmla="*/ 157 h 9972"/>
                <a:gd name="connsiteX175" fmla="*/ 6223 w 10000"/>
                <a:gd name="connsiteY175" fmla="*/ 238 h 9972"/>
                <a:gd name="connsiteX176" fmla="*/ 6173 w 10000"/>
                <a:gd name="connsiteY176" fmla="*/ 324 h 9972"/>
                <a:gd name="connsiteX0" fmla="*/ 6173 w 10000"/>
                <a:gd name="connsiteY0" fmla="*/ 325 h 10000"/>
                <a:gd name="connsiteX1" fmla="*/ 6293 w 10000"/>
                <a:gd name="connsiteY1" fmla="*/ 561 h 10000"/>
                <a:gd name="connsiteX2" fmla="*/ 6393 w 10000"/>
                <a:gd name="connsiteY2" fmla="*/ 804 h 10000"/>
                <a:gd name="connsiteX3" fmla="*/ 6444 w 10000"/>
                <a:gd name="connsiteY3" fmla="*/ 1043 h 10000"/>
                <a:gd name="connsiteX4" fmla="*/ 6493 w 10000"/>
                <a:gd name="connsiteY4" fmla="*/ 1279 h 10000"/>
                <a:gd name="connsiteX5" fmla="*/ 6665 w 10000"/>
                <a:gd name="connsiteY5" fmla="*/ 1511 h 10000"/>
                <a:gd name="connsiteX6" fmla="*/ 6765 w 10000"/>
                <a:gd name="connsiteY6" fmla="*/ 1748 h 10000"/>
                <a:gd name="connsiteX7" fmla="*/ 6765 w 10000"/>
                <a:gd name="connsiteY7" fmla="*/ 1984 h 10000"/>
                <a:gd name="connsiteX8" fmla="*/ 6739 w 10000"/>
                <a:gd name="connsiteY8" fmla="*/ 2218 h 10000"/>
                <a:gd name="connsiteX9" fmla="*/ 6786 w 10000"/>
                <a:gd name="connsiteY9" fmla="*/ 2344 h 10000"/>
                <a:gd name="connsiteX10" fmla="*/ 6863 w 10000"/>
                <a:gd name="connsiteY10" fmla="*/ 2482 h 10000"/>
                <a:gd name="connsiteX11" fmla="*/ 6863 w 10000"/>
                <a:gd name="connsiteY11" fmla="*/ 2617 h 10000"/>
                <a:gd name="connsiteX12" fmla="*/ 6839 w 10000"/>
                <a:gd name="connsiteY12" fmla="*/ 2752 h 10000"/>
                <a:gd name="connsiteX13" fmla="*/ 6863 w 10000"/>
                <a:gd name="connsiteY13" fmla="*/ 2767 h 10000"/>
                <a:gd name="connsiteX14" fmla="*/ 6839 w 10000"/>
                <a:gd name="connsiteY14" fmla="*/ 2790 h 10000"/>
                <a:gd name="connsiteX15" fmla="*/ 6765 w 10000"/>
                <a:gd name="connsiteY15" fmla="*/ 2806 h 10000"/>
                <a:gd name="connsiteX16" fmla="*/ 6739 w 10000"/>
                <a:gd name="connsiteY16" fmla="*/ 2827 h 10000"/>
                <a:gd name="connsiteX17" fmla="*/ 6739 w 10000"/>
                <a:gd name="connsiteY17" fmla="*/ 2887 h 10000"/>
                <a:gd name="connsiteX18" fmla="*/ 6739 w 10000"/>
                <a:gd name="connsiteY18" fmla="*/ 2945 h 10000"/>
                <a:gd name="connsiteX19" fmla="*/ 6692 w 10000"/>
                <a:gd name="connsiteY19" fmla="*/ 3008 h 10000"/>
                <a:gd name="connsiteX20" fmla="*/ 6641 w 10000"/>
                <a:gd name="connsiteY20" fmla="*/ 3062 h 10000"/>
                <a:gd name="connsiteX21" fmla="*/ 6641 w 10000"/>
                <a:gd name="connsiteY21" fmla="*/ 3239 h 10000"/>
                <a:gd name="connsiteX22" fmla="*/ 6692 w 10000"/>
                <a:gd name="connsiteY22" fmla="*/ 3425 h 10000"/>
                <a:gd name="connsiteX23" fmla="*/ 6786 w 10000"/>
                <a:gd name="connsiteY23" fmla="*/ 3611 h 10000"/>
                <a:gd name="connsiteX24" fmla="*/ 6814 w 10000"/>
                <a:gd name="connsiteY24" fmla="*/ 3789 h 10000"/>
                <a:gd name="connsiteX25" fmla="*/ 7036 w 10000"/>
                <a:gd name="connsiteY25" fmla="*/ 3941 h 10000"/>
                <a:gd name="connsiteX26" fmla="*/ 7063 w 10000"/>
                <a:gd name="connsiteY26" fmla="*/ 4098 h 10000"/>
                <a:gd name="connsiteX27" fmla="*/ 7036 w 10000"/>
                <a:gd name="connsiteY27" fmla="*/ 4254 h 10000"/>
                <a:gd name="connsiteX28" fmla="*/ 7013 w 10000"/>
                <a:gd name="connsiteY28" fmla="*/ 4411 h 10000"/>
                <a:gd name="connsiteX29" fmla="*/ 6839 w 10000"/>
                <a:gd name="connsiteY29" fmla="*/ 4645 h 10000"/>
                <a:gd name="connsiteX30" fmla="*/ 6863 w 10000"/>
                <a:gd name="connsiteY30" fmla="*/ 4881 h 10000"/>
                <a:gd name="connsiteX31" fmla="*/ 6939 w 10000"/>
                <a:gd name="connsiteY31" fmla="*/ 5114 h 10000"/>
                <a:gd name="connsiteX32" fmla="*/ 6863 w 10000"/>
                <a:gd name="connsiteY32" fmla="*/ 5348 h 10000"/>
                <a:gd name="connsiteX33" fmla="*/ 6959 w 10000"/>
                <a:gd name="connsiteY33" fmla="*/ 5607 h 10000"/>
                <a:gd name="connsiteX34" fmla="*/ 7036 w 10000"/>
                <a:gd name="connsiteY34" fmla="*/ 5856 h 10000"/>
                <a:gd name="connsiteX35" fmla="*/ 7110 w 10000"/>
                <a:gd name="connsiteY35" fmla="*/ 6112 h 10000"/>
                <a:gd name="connsiteX36" fmla="*/ 7110 w 10000"/>
                <a:gd name="connsiteY36" fmla="*/ 6374 h 10000"/>
                <a:gd name="connsiteX37" fmla="*/ 7208 w 10000"/>
                <a:gd name="connsiteY37" fmla="*/ 6708 h 10000"/>
                <a:gd name="connsiteX38" fmla="*/ 7208 w 10000"/>
                <a:gd name="connsiteY38" fmla="*/ 7040 h 10000"/>
                <a:gd name="connsiteX39" fmla="*/ 7232 w 10000"/>
                <a:gd name="connsiteY39" fmla="*/ 7366 h 10000"/>
                <a:gd name="connsiteX40" fmla="*/ 7529 w 10000"/>
                <a:gd name="connsiteY40" fmla="*/ 7688 h 10000"/>
                <a:gd name="connsiteX41" fmla="*/ 7578 w 10000"/>
                <a:gd name="connsiteY41" fmla="*/ 7845 h 10000"/>
                <a:gd name="connsiteX42" fmla="*/ 7679 w 10000"/>
                <a:gd name="connsiteY42" fmla="*/ 8000 h 10000"/>
                <a:gd name="connsiteX43" fmla="*/ 7728 w 10000"/>
                <a:gd name="connsiteY43" fmla="*/ 8162 h 10000"/>
                <a:gd name="connsiteX44" fmla="*/ 7627 w 10000"/>
                <a:gd name="connsiteY44" fmla="*/ 8319 h 10000"/>
                <a:gd name="connsiteX45" fmla="*/ 7506 w 10000"/>
                <a:gd name="connsiteY45" fmla="*/ 8522 h 10000"/>
                <a:gd name="connsiteX46" fmla="*/ 7529 w 10000"/>
                <a:gd name="connsiteY46" fmla="*/ 8733 h 10000"/>
                <a:gd name="connsiteX47" fmla="*/ 7679 w 10000"/>
                <a:gd name="connsiteY47" fmla="*/ 8953 h 10000"/>
                <a:gd name="connsiteX48" fmla="*/ 7799 w 10000"/>
                <a:gd name="connsiteY48" fmla="*/ 9163 h 10000"/>
                <a:gd name="connsiteX49" fmla="*/ 7826 w 10000"/>
                <a:gd name="connsiteY49" fmla="*/ 9320 h 10000"/>
                <a:gd name="connsiteX50" fmla="*/ 7826 w 10000"/>
                <a:gd name="connsiteY50" fmla="*/ 9483 h 10000"/>
                <a:gd name="connsiteX51" fmla="*/ 7901 w 10000"/>
                <a:gd name="connsiteY51" fmla="*/ 9641 h 10000"/>
                <a:gd name="connsiteX52" fmla="*/ 8195 w 10000"/>
                <a:gd name="connsiteY52" fmla="*/ 9776 h 10000"/>
                <a:gd name="connsiteX53" fmla="*/ 8518 w 10000"/>
                <a:gd name="connsiteY53" fmla="*/ 9776 h 10000"/>
                <a:gd name="connsiteX54" fmla="*/ 8862 w 10000"/>
                <a:gd name="connsiteY54" fmla="*/ 9787 h 10000"/>
                <a:gd name="connsiteX55" fmla="*/ 9134 w 10000"/>
                <a:gd name="connsiteY55" fmla="*/ 9799 h 10000"/>
                <a:gd name="connsiteX56" fmla="*/ 9453 w 10000"/>
                <a:gd name="connsiteY56" fmla="*/ 9814 h 10000"/>
                <a:gd name="connsiteX57" fmla="*/ 9752 w 10000"/>
                <a:gd name="connsiteY57" fmla="*/ 9835 h 10000"/>
                <a:gd name="connsiteX58" fmla="*/ 10000 w 10000"/>
                <a:gd name="connsiteY58" fmla="*/ 9865 h 10000"/>
                <a:gd name="connsiteX59" fmla="*/ 0 w 10000"/>
                <a:gd name="connsiteY59" fmla="*/ 10000 h 10000"/>
                <a:gd name="connsiteX60" fmla="*/ 665 w 10000"/>
                <a:gd name="connsiteY60" fmla="*/ 9962 h 10000"/>
                <a:gd name="connsiteX61" fmla="*/ 985 w 10000"/>
                <a:gd name="connsiteY61" fmla="*/ 9935 h 10000"/>
                <a:gd name="connsiteX62" fmla="*/ 1334 w 10000"/>
                <a:gd name="connsiteY62" fmla="*/ 9912 h 10000"/>
                <a:gd name="connsiteX63" fmla="*/ 1629 w 10000"/>
                <a:gd name="connsiteY63" fmla="*/ 9893 h 10000"/>
                <a:gd name="connsiteX64" fmla="*/ 1974 w 10000"/>
                <a:gd name="connsiteY64" fmla="*/ 9877 h 10000"/>
                <a:gd name="connsiteX65" fmla="*/ 2345 w 10000"/>
                <a:gd name="connsiteY65" fmla="*/ 9865 h 10000"/>
                <a:gd name="connsiteX66" fmla="*/ 2716 w 10000"/>
                <a:gd name="connsiteY66" fmla="*/ 9865 h 10000"/>
                <a:gd name="connsiteX67" fmla="*/ 2987 w 10000"/>
                <a:gd name="connsiteY67" fmla="*/ 9865 h 10000"/>
                <a:gd name="connsiteX68" fmla="*/ 3259 w 10000"/>
                <a:gd name="connsiteY68" fmla="*/ 9865 h 10000"/>
                <a:gd name="connsiteX69" fmla="*/ 3507 w 10000"/>
                <a:gd name="connsiteY69" fmla="*/ 9858 h 10000"/>
                <a:gd name="connsiteX70" fmla="*/ 3777 w 10000"/>
                <a:gd name="connsiteY70" fmla="*/ 9851 h 10000"/>
                <a:gd name="connsiteX71" fmla="*/ 4023 w 10000"/>
                <a:gd name="connsiteY71" fmla="*/ 9847 h 10000"/>
                <a:gd name="connsiteX72" fmla="*/ 4247 w 10000"/>
                <a:gd name="connsiteY72" fmla="*/ 9835 h 10000"/>
                <a:gd name="connsiteX73" fmla="*/ 4492 w 10000"/>
                <a:gd name="connsiteY73" fmla="*/ 9818 h 10000"/>
                <a:gd name="connsiteX74" fmla="*/ 4715 w 10000"/>
                <a:gd name="connsiteY74" fmla="*/ 9799 h 10000"/>
                <a:gd name="connsiteX75" fmla="*/ 4740 w 10000"/>
                <a:gd name="connsiteY75" fmla="*/ 9626 h 10000"/>
                <a:gd name="connsiteX76" fmla="*/ 4813 w 10000"/>
                <a:gd name="connsiteY76" fmla="*/ 9451 h 10000"/>
                <a:gd name="connsiteX77" fmla="*/ 4912 w 10000"/>
                <a:gd name="connsiteY77" fmla="*/ 9278 h 10000"/>
                <a:gd name="connsiteX78" fmla="*/ 4986 w 10000"/>
                <a:gd name="connsiteY78" fmla="*/ 9102 h 10000"/>
                <a:gd name="connsiteX79" fmla="*/ 4962 w 10000"/>
                <a:gd name="connsiteY79" fmla="*/ 8849 h 10000"/>
                <a:gd name="connsiteX80" fmla="*/ 4962 w 10000"/>
                <a:gd name="connsiteY80" fmla="*/ 8594 h 10000"/>
                <a:gd name="connsiteX81" fmla="*/ 4962 w 10000"/>
                <a:gd name="connsiteY81" fmla="*/ 8338 h 10000"/>
                <a:gd name="connsiteX82" fmla="*/ 4986 w 10000"/>
                <a:gd name="connsiteY82" fmla="*/ 8083 h 10000"/>
                <a:gd name="connsiteX83" fmla="*/ 4986 w 10000"/>
                <a:gd name="connsiteY83" fmla="*/ 7882 h 10000"/>
                <a:gd name="connsiteX84" fmla="*/ 4937 w 10000"/>
                <a:gd name="connsiteY84" fmla="*/ 7674 h 10000"/>
                <a:gd name="connsiteX85" fmla="*/ 4912 w 10000"/>
                <a:gd name="connsiteY85" fmla="*/ 7481 h 10000"/>
                <a:gd name="connsiteX86" fmla="*/ 4986 w 10000"/>
                <a:gd name="connsiteY86" fmla="*/ 7286 h 10000"/>
                <a:gd name="connsiteX87" fmla="*/ 5259 w 10000"/>
                <a:gd name="connsiteY87" fmla="*/ 7079 h 10000"/>
                <a:gd name="connsiteX88" fmla="*/ 5308 w 10000"/>
                <a:gd name="connsiteY88" fmla="*/ 6862 h 10000"/>
                <a:gd name="connsiteX89" fmla="*/ 5282 w 10000"/>
                <a:gd name="connsiteY89" fmla="*/ 6642 h 10000"/>
                <a:gd name="connsiteX90" fmla="*/ 5282 w 10000"/>
                <a:gd name="connsiteY90" fmla="*/ 6418 h 10000"/>
                <a:gd name="connsiteX91" fmla="*/ 5308 w 10000"/>
                <a:gd name="connsiteY91" fmla="*/ 6340 h 10000"/>
                <a:gd name="connsiteX92" fmla="*/ 5331 w 10000"/>
                <a:gd name="connsiteY92" fmla="*/ 6264 h 10000"/>
                <a:gd name="connsiteX93" fmla="*/ 5331 w 10000"/>
                <a:gd name="connsiteY93" fmla="*/ 6189 h 10000"/>
                <a:gd name="connsiteX94" fmla="*/ 5259 w 10000"/>
                <a:gd name="connsiteY94" fmla="*/ 6116 h 10000"/>
                <a:gd name="connsiteX95" fmla="*/ 5233 w 10000"/>
                <a:gd name="connsiteY95" fmla="*/ 5940 h 10000"/>
                <a:gd name="connsiteX96" fmla="*/ 5282 w 10000"/>
                <a:gd name="connsiteY96" fmla="*/ 5928 h 10000"/>
                <a:gd name="connsiteX97" fmla="*/ 5282 w 10000"/>
                <a:gd name="connsiteY97" fmla="*/ 5745 h 10000"/>
                <a:gd name="connsiteX98" fmla="*/ 5331 w 10000"/>
                <a:gd name="connsiteY98" fmla="*/ 5558 h 10000"/>
                <a:gd name="connsiteX99" fmla="*/ 5357 w 10000"/>
                <a:gd name="connsiteY99" fmla="*/ 5376 h 10000"/>
                <a:gd name="connsiteX100" fmla="*/ 5308 w 10000"/>
                <a:gd name="connsiteY100" fmla="*/ 5177 h 10000"/>
                <a:gd name="connsiteX101" fmla="*/ 5432 w 10000"/>
                <a:gd name="connsiteY101" fmla="*/ 5149 h 10000"/>
                <a:gd name="connsiteX102" fmla="*/ 5357 w 10000"/>
                <a:gd name="connsiteY102" fmla="*/ 4777 h 10000"/>
                <a:gd name="connsiteX103" fmla="*/ 5458 w 10000"/>
                <a:gd name="connsiteY103" fmla="*/ 4689 h 10000"/>
                <a:gd name="connsiteX104" fmla="*/ 5481 w 10000"/>
                <a:gd name="connsiteY104" fmla="*/ 4603 h 10000"/>
                <a:gd name="connsiteX105" fmla="*/ 5505 w 10000"/>
                <a:gd name="connsiteY105" fmla="*/ 4512 h 10000"/>
                <a:gd name="connsiteX106" fmla="*/ 5553 w 10000"/>
                <a:gd name="connsiteY106" fmla="*/ 4419 h 10000"/>
                <a:gd name="connsiteX107" fmla="*/ 5628 w 10000"/>
                <a:gd name="connsiteY107" fmla="*/ 4365 h 10000"/>
                <a:gd name="connsiteX108" fmla="*/ 5603 w 10000"/>
                <a:gd name="connsiteY108" fmla="*/ 4317 h 10000"/>
                <a:gd name="connsiteX109" fmla="*/ 5553 w 10000"/>
                <a:gd name="connsiteY109" fmla="*/ 4262 h 10000"/>
                <a:gd name="connsiteX110" fmla="*/ 5603 w 10000"/>
                <a:gd name="connsiteY110" fmla="*/ 4215 h 10000"/>
                <a:gd name="connsiteX111" fmla="*/ 5704 w 10000"/>
                <a:gd name="connsiteY111" fmla="*/ 4128 h 10000"/>
                <a:gd name="connsiteX112" fmla="*/ 5704 w 10000"/>
                <a:gd name="connsiteY112" fmla="*/ 4044 h 10000"/>
                <a:gd name="connsiteX113" fmla="*/ 5677 w 10000"/>
                <a:gd name="connsiteY113" fmla="*/ 3957 h 10000"/>
                <a:gd name="connsiteX114" fmla="*/ 5654 w 10000"/>
                <a:gd name="connsiteY114" fmla="*/ 3868 h 10000"/>
                <a:gd name="connsiteX115" fmla="*/ 5531 w 10000"/>
                <a:gd name="connsiteY115" fmla="*/ 3864 h 10000"/>
                <a:gd name="connsiteX116" fmla="*/ 5553 w 10000"/>
                <a:gd name="connsiteY116" fmla="*/ 3797 h 10000"/>
                <a:gd name="connsiteX117" fmla="*/ 5654 w 10000"/>
                <a:gd name="connsiteY117" fmla="*/ 3729 h 10000"/>
                <a:gd name="connsiteX118" fmla="*/ 5677 w 10000"/>
                <a:gd name="connsiteY118" fmla="*/ 3664 h 10000"/>
                <a:gd name="connsiteX119" fmla="*/ 5654 w 10000"/>
                <a:gd name="connsiteY119" fmla="*/ 3592 h 10000"/>
                <a:gd name="connsiteX120" fmla="*/ 5603 w 10000"/>
                <a:gd name="connsiteY120" fmla="*/ 3592 h 10000"/>
                <a:gd name="connsiteX121" fmla="*/ 5628 w 10000"/>
                <a:gd name="connsiteY121" fmla="*/ 3524 h 10000"/>
                <a:gd name="connsiteX122" fmla="*/ 5603 w 10000"/>
                <a:gd name="connsiteY122" fmla="*/ 3446 h 10000"/>
                <a:gd name="connsiteX123" fmla="*/ 5603 w 10000"/>
                <a:gd name="connsiteY123" fmla="*/ 3377 h 10000"/>
                <a:gd name="connsiteX124" fmla="*/ 5677 w 10000"/>
                <a:gd name="connsiteY124" fmla="*/ 3306 h 10000"/>
                <a:gd name="connsiteX125" fmla="*/ 5677 w 10000"/>
                <a:gd name="connsiteY125" fmla="*/ 3163 h 10000"/>
                <a:gd name="connsiteX126" fmla="*/ 5677 w 10000"/>
                <a:gd name="connsiteY126" fmla="*/ 3024 h 10000"/>
                <a:gd name="connsiteX127" fmla="*/ 5754 w 10000"/>
                <a:gd name="connsiteY127" fmla="*/ 2887 h 10000"/>
                <a:gd name="connsiteX128" fmla="*/ 5925 w 10000"/>
                <a:gd name="connsiteY128" fmla="*/ 2760 h 10000"/>
                <a:gd name="connsiteX129" fmla="*/ 5851 w 10000"/>
                <a:gd name="connsiteY129" fmla="*/ 2740 h 10000"/>
                <a:gd name="connsiteX130" fmla="*/ 5851 w 10000"/>
                <a:gd name="connsiteY130" fmla="*/ 2620 h 10000"/>
                <a:gd name="connsiteX131" fmla="*/ 5826 w 10000"/>
                <a:gd name="connsiteY131" fmla="*/ 2501 h 10000"/>
                <a:gd name="connsiteX132" fmla="*/ 5802 w 10000"/>
                <a:gd name="connsiteY132" fmla="*/ 2383 h 10000"/>
                <a:gd name="connsiteX133" fmla="*/ 5851 w 10000"/>
                <a:gd name="connsiteY133" fmla="*/ 2277 h 10000"/>
                <a:gd name="connsiteX134" fmla="*/ 5899 w 10000"/>
                <a:gd name="connsiteY134" fmla="*/ 2084 h 10000"/>
                <a:gd name="connsiteX135" fmla="*/ 6024 w 10000"/>
                <a:gd name="connsiteY135" fmla="*/ 1899 h 10000"/>
                <a:gd name="connsiteX136" fmla="*/ 6100 w 10000"/>
                <a:gd name="connsiteY136" fmla="*/ 1708 h 10000"/>
                <a:gd name="connsiteX137" fmla="*/ 6050 w 10000"/>
                <a:gd name="connsiteY137" fmla="*/ 1515 h 10000"/>
                <a:gd name="connsiteX138" fmla="*/ 6072 w 10000"/>
                <a:gd name="connsiteY138" fmla="*/ 1423 h 10000"/>
                <a:gd name="connsiteX139" fmla="*/ 6072 w 10000"/>
                <a:gd name="connsiteY139" fmla="*/ 1326 h 10000"/>
                <a:gd name="connsiteX140" fmla="*/ 6072 w 10000"/>
                <a:gd name="connsiteY140" fmla="*/ 1231 h 10000"/>
                <a:gd name="connsiteX141" fmla="*/ 6050 w 10000"/>
                <a:gd name="connsiteY141" fmla="*/ 1136 h 10000"/>
                <a:gd name="connsiteX142" fmla="*/ 5925 w 10000"/>
                <a:gd name="connsiteY142" fmla="*/ 1165 h 10000"/>
                <a:gd name="connsiteX143" fmla="*/ 5925 w 10000"/>
                <a:gd name="connsiteY143" fmla="*/ 1101 h 10000"/>
                <a:gd name="connsiteX144" fmla="*/ 5899 w 10000"/>
                <a:gd name="connsiteY144" fmla="*/ 1036 h 10000"/>
                <a:gd name="connsiteX145" fmla="*/ 5899 w 10000"/>
                <a:gd name="connsiteY145" fmla="*/ 970 h 10000"/>
                <a:gd name="connsiteX146" fmla="*/ 5925 w 10000"/>
                <a:gd name="connsiteY146" fmla="*/ 909 h 10000"/>
                <a:gd name="connsiteX147" fmla="*/ 5851 w 10000"/>
                <a:gd name="connsiteY147" fmla="*/ 823 h 10000"/>
                <a:gd name="connsiteX148" fmla="*/ 5851 w 10000"/>
                <a:gd name="connsiteY148" fmla="*/ 738 h 10000"/>
                <a:gd name="connsiteX149" fmla="*/ 5826 w 10000"/>
                <a:gd name="connsiteY149" fmla="*/ 649 h 10000"/>
                <a:gd name="connsiteX150" fmla="*/ 5826 w 10000"/>
                <a:gd name="connsiteY150" fmla="*/ 573 h 10000"/>
                <a:gd name="connsiteX151" fmla="*/ 5754 w 10000"/>
                <a:gd name="connsiteY151" fmla="*/ 371 h 10000"/>
                <a:gd name="connsiteX152" fmla="*/ 5677 w 10000"/>
                <a:gd name="connsiteY152" fmla="*/ 352 h 10000"/>
                <a:gd name="connsiteX153" fmla="*/ 5531 w 10000"/>
                <a:gd name="connsiteY153" fmla="*/ 340 h 10000"/>
                <a:gd name="connsiteX154" fmla="*/ 5432 w 10000"/>
                <a:gd name="connsiteY154" fmla="*/ 328 h 10000"/>
                <a:gd name="connsiteX155" fmla="*/ 5282 w 10000"/>
                <a:gd name="connsiteY155" fmla="*/ 325 h 10000"/>
                <a:gd name="connsiteX156" fmla="*/ 5184 w 10000"/>
                <a:gd name="connsiteY156" fmla="*/ 328 h 10000"/>
                <a:gd name="connsiteX157" fmla="*/ 5111 w 10000"/>
                <a:gd name="connsiteY157" fmla="*/ 336 h 10000"/>
                <a:gd name="connsiteX158" fmla="*/ 5012 w 10000"/>
                <a:gd name="connsiteY158" fmla="*/ 336 h 10000"/>
                <a:gd name="connsiteX159" fmla="*/ 4937 w 10000"/>
                <a:gd name="connsiteY159" fmla="*/ 328 h 10000"/>
                <a:gd name="connsiteX160" fmla="*/ 4962 w 10000"/>
                <a:gd name="connsiteY160" fmla="*/ 313 h 10000"/>
                <a:gd name="connsiteX161" fmla="*/ 5012 w 10000"/>
                <a:gd name="connsiteY161" fmla="*/ 305 h 10000"/>
                <a:gd name="connsiteX162" fmla="*/ 5088 w 10000"/>
                <a:gd name="connsiteY162" fmla="*/ 293 h 10000"/>
                <a:gd name="connsiteX163" fmla="*/ 5061 w 10000"/>
                <a:gd name="connsiteY163" fmla="*/ 278 h 10000"/>
                <a:gd name="connsiteX164" fmla="*/ 5282 w 10000"/>
                <a:gd name="connsiteY164" fmla="*/ 262 h 10000"/>
                <a:gd name="connsiteX165" fmla="*/ 5505 w 10000"/>
                <a:gd name="connsiteY165" fmla="*/ 235 h 10000"/>
                <a:gd name="connsiteX166" fmla="*/ 5704 w 10000"/>
                <a:gd name="connsiteY166" fmla="*/ 207 h 10000"/>
                <a:gd name="connsiteX167" fmla="*/ 5874 w 10000"/>
                <a:gd name="connsiteY167" fmla="*/ 165 h 10000"/>
                <a:gd name="connsiteX168" fmla="*/ 5925 w 10000"/>
                <a:gd name="connsiteY168" fmla="*/ 122 h 10000"/>
                <a:gd name="connsiteX169" fmla="*/ 5997 w 10000"/>
                <a:gd name="connsiteY169" fmla="*/ 87 h 10000"/>
                <a:gd name="connsiteX170" fmla="*/ 5997 w 10000"/>
                <a:gd name="connsiteY170" fmla="*/ 42 h 10000"/>
                <a:gd name="connsiteX171" fmla="*/ 6024 w 10000"/>
                <a:gd name="connsiteY171" fmla="*/ 0 h 10000"/>
                <a:gd name="connsiteX172" fmla="*/ 6100 w 10000"/>
                <a:gd name="connsiteY172" fmla="*/ 74 h 10000"/>
                <a:gd name="connsiteX173" fmla="*/ 6196 w 10000"/>
                <a:gd name="connsiteY173" fmla="*/ 157 h 10000"/>
                <a:gd name="connsiteX174" fmla="*/ 6223 w 10000"/>
                <a:gd name="connsiteY174" fmla="*/ 239 h 10000"/>
                <a:gd name="connsiteX175" fmla="*/ 6173 w 10000"/>
                <a:gd name="connsiteY175" fmla="*/ 325 h 10000"/>
                <a:gd name="connsiteX0" fmla="*/ 6173 w 10000"/>
                <a:gd name="connsiteY0" fmla="*/ 325 h 10000"/>
                <a:gd name="connsiteX1" fmla="*/ 6293 w 10000"/>
                <a:gd name="connsiteY1" fmla="*/ 561 h 10000"/>
                <a:gd name="connsiteX2" fmla="*/ 6393 w 10000"/>
                <a:gd name="connsiteY2" fmla="*/ 804 h 10000"/>
                <a:gd name="connsiteX3" fmla="*/ 6444 w 10000"/>
                <a:gd name="connsiteY3" fmla="*/ 1043 h 10000"/>
                <a:gd name="connsiteX4" fmla="*/ 6493 w 10000"/>
                <a:gd name="connsiteY4" fmla="*/ 1279 h 10000"/>
                <a:gd name="connsiteX5" fmla="*/ 6665 w 10000"/>
                <a:gd name="connsiteY5" fmla="*/ 1511 h 10000"/>
                <a:gd name="connsiteX6" fmla="*/ 6765 w 10000"/>
                <a:gd name="connsiteY6" fmla="*/ 1748 h 10000"/>
                <a:gd name="connsiteX7" fmla="*/ 6765 w 10000"/>
                <a:gd name="connsiteY7" fmla="*/ 1984 h 10000"/>
                <a:gd name="connsiteX8" fmla="*/ 6739 w 10000"/>
                <a:gd name="connsiteY8" fmla="*/ 2218 h 10000"/>
                <a:gd name="connsiteX9" fmla="*/ 6786 w 10000"/>
                <a:gd name="connsiteY9" fmla="*/ 2344 h 10000"/>
                <a:gd name="connsiteX10" fmla="*/ 6863 w 10000"/>
                <a:gd name="connsiteY10" fmla="*/ 2482 h 10000"/>
                <a:gd name="connsiteX11" fmla="*/ 6863 w 10000"/>
                <a:gd name="connsiteY11" fmla="*/ 2617 h 10000"/>
                <a:gd name="connsiteX12" fmla="*/ 6839 w 10000"/>
                <a:gd name="connsiteY12" fmla="*/ 2752 h 10000"/>
                <a:gd name="connsiteX13" fmla="*/ 6863 w 10000"/>
                <a:gd name="connsiteY13" fmla="*/ 2767 h 10000"/>
                <a:gd name="connsiteX14" fmla="*/ 6839 w 10000"/>
                <a:gd name="connsiteY14" fmla="*/ 2790 h 10000"/>
                <a:gd name="connsiteX15" fmla="*/ 6765 w 10000"/>
                <a:gd name="connsiteY15" fmla="*/ 2806 h 10000"/>
                <a:gd name="connsiteX16" fmla="*/ 6739 w 10000"/>
                <a:gd name="connsiteY16" fmla="*/ 2827 h 10000"/>
                <a:gd name="connsiteX17" fmla="*/ 6739 w 10000"/>
                <a:gd name="connsiteY17" fmla="*/ 2887 h 10000"/>
                <a:gd name="connsiteX18" fmla="*/ 6739 w 10000"/>
                <a:gd name="connsiteY18" fmla="*/ 2945 h 10000"/>
                <a:gd name="connsiteX19" fmla="*/ 6692 w 10000"/>
                <a:gd name="connsiteY19" fmla="*/ 3008 h 10000"/>
                <a:gd name="connsiteX20" fmla="*/ 6641 w 10000"/>
                <a:gd name="connsiteY20" fmla="*/ 3062 h 10000"/>
                <a:gd name="connsiteX21" fmla="*/ 6641 w 10000"/>
                <a:gd name="connsiteY21" fmla="*/ 3239 h 10000"/>
                <a:gd name="connsiteX22" fmla="*/ 6692 w 10000"/>
                <a:gd name="connsiteY22" fmla="*/ 3425 h 10000"/>
                <a:gd name="connsiteX23" fmla="*/ 6786 w 10000"/>
                <a:gd name="connsiteY23" fmla="*/ 3611 h 10000"/>
                <a:gd name="connsiteX24" fmla="*/ 6814 w 10000"/>
                <a:gd name="connsiteY24" fmla="*/ 3789 h 10000"/>
                <a:gd name="connsiteX25" fmla="*/ 7036 w 10000"/>
                <a:gd name="connsiteY25" fmla="*/ 3941 h 10000"/>
                <a:gd name="connsiteX26" fmla="*/ 7063 w 10000"/>
                <a:gd name="connsiteY26" fmla="*/ 4098 h 10000"/>
                <a:gd name="connsiteX27" fmla="*/ 7036 w 10000"/>
                <a:gd name="connsiteY27" fmla="*/ 4254 h 10000"/>
                <a:gd name="connsiteX28" fmla="*/ 7013 w 10000"/>
                <a:gd name="connsiteY28" fmla="*/ 4411 h 10000"/>
                <a:gd name="connsiteX29" fmla="*/ 6839 w 10000"/>
                <a:gd name="connsiteY29" fmla="*/ 4645 h 10000"/>
                <a:gd name="connsiteX30" fmla="*/ 6863 w 10000"/>
                <a:gd name="connsiteY30" fmla="*/ 4881 h 10000"/>
                <a:gd name="connsiteX31" fmla="*/ 6939 w 10000"/>
                <a:gd name="connsiteY31" fmla="*/ 5114 h 10000"/>
                <a:gd name="connsiteX32" fmla="*/ 6863 w 10000"/>
                <a:gd name="connsiteY32" fmla="*/ 5348 h 10000"/>
                <a:gd name="connsiteX33" fmla="*/ 6959 w 10000"/>
                <a:gd name="connsiteY33" fmla="*/ 5607 h 10000"/>
                <a:gd name="connsiteX34" fmla="*/ 7036 w 10000"/>
                <a:gd name="connsiteY34" fmla="*/ 5856 h 10000"/>
                <a:gd name="connsiteX35" fmla="*/ 7110 w 10000"/>
                <a:gd name="connsiteY35" fmla="*/ 6112 h 10000"/>
                <a:gd name="connsiteX36" fmla="*/ 7110 w 10000"/>
                <a:gd name="connsiteY36" fmla="*/ 6374 h 10000"/>
                <a:gd name="connsiteX37" fmla="*/ 7208 w 10000"/>
                <a:gd name="connsiteY37" fmla="*/ 6708 h 10000"/>
                <a:gd name="connsiteX38" fmla="*/ 7208 w 10000"/>
                <a:gd name="connsiteY38" fmla="*/ 7040 h 10000"/>
                <a:gd name="connsiteX39" fmla="*/ 7232 w 10000"/>
                <a:gd name="connsiteY39" fmla="*/ 7366 h 10000"/>
                <a:gd name="connsiteX40" fmla="*/ 7529 w 10000"/>
                <a:gd name="connsiteY40" fmla="*/ 7688 h 10000"/>
                <a:gd name="connsiteX41" fmla="*/ 7578 w 10000"/>
                <a:gd name="connsiteY41" fmla="*/ 7845 h 10000"/>
                <a:gd name="connsiteX42" fmla="*/ 7679 w 10000"/>
                <a:gd name="connsiteY42" fmla="*/ 8000 h 10000"/>
                <a:gd name="connsiteX43" fmla="*/ 7728 w 10000"/>
                <a:gd name="connsiteY43" fmla="*/ 8162 h 10000"/>
                <a:gd name="connsiteX44" fmla="*/ 7627 w 10000"/>
                <a:gd name="connsiteY44" fmla="*/ 8319 h 10000"/>
                <a:gd name="connsiteX45" fmla="*/ 7506 w 10000"/>
                <a:gd name="connsiteY45" fmla="*/ 8522 h 10000"/>
                <a:gd name="connsiteX46" fmla="*/ 7529 w 10000"/>
                <a:gd name="connsiteY46" fmla="*/ 8733 h 10000"/>
                <a:gd name="connsiteX47" fmla="*/ 7679 w 10000"/>
                <a:gd name="connsiteY47" fmla="*/ 8953 h 10000"/>
                <a:gd name="connsiteX48" fmla="*/ 7799 w 10000"/>
                <a:gd name="connsiteY48" fmla="*/ 9163 h 10000"/>
                <a:gd name="connsiteX49" fmla="*/ 7826 w 10000"/>
                <a:gd name="connsiteY49" fmla="*/ 9320 h 10000"/>
                <a:gd name="connsiteX50" fmla="*/ 7826 w 10000"/>
                <a:gd name="connsiteY50" fmla="*/ 9483 h 10000"/>
                <a:gd name="connsiteX51" fmla="*/ 7901 w 10000"/>
                <a:gd name="connsiteY51" fmla="*/ 9641 h 10000"/>
                <a:gd name="connsiteX52" fmla="*/ 8195 w 10000"/>
                <a:gd name="connsiteY52" fmla="*/ 9776 h 10000"/>
                <a:gd name="connsiteX53" fmla="*/ 8518 w 10000"/>
                <a:gd name="connsiteY53" fmla="*/ 9776 h 10000"/>
                <a:gd name="connsiteX54" fmla="*/ 8862 w 10000"/>
                <a:gd name="connsiteY54" fmla="*/ 9787 h 10000"/>
                <a:gd name="connsiteX55" fmla="*/ 9134 w 10000"/>
                <a:gd name="connsiteY55" fmla="*/ 9799 h 10000"/>
                <a:gd name="connsiteX56" fmla="*/ 9453 w 10000"/>
                <a:gd name="connsiteY56" fmla="*/ 9814 h 10000"/>
                <a:gd name="connsiteX57" fmla="*/ 9752 w 10000"/>
                <a:gd name="connsiteY57" fmla="*/ 9835 h 10000"/>
                <a:gd name="connsiteX58" fmla="*/ 10000 w 10000"/>
                <a:gd name="connsiteY58" fmla="*/ 9865 h 10000"/>
                <a:gd name="connsiteX59" fmla="*/ 0 w 10000"/>
                <a:gd name="connsiteY59" fmla="*/ 10000 h 10000"/>
                <a:gd name="connsiteX60" fmla="*/ 985 w 10000"/>
                <a:gd name="connsiteY60" fmla="*/ 9935 h 10000"/>
                <a:gd name="connsiteX61" fmla="*/ 1334 w 10000"/>
                <a:gd name="connsiteY61" fmla="*/ 9912 h 10000"/>
                <a:gd name="connsiteX62" fmla="*/ 1629 w 10000"/>
                <a:gd name="connsiteY62" fmla="*/ 9893 h 10000"/>
                <a:gd name="connsiteX63" fmla="*/ 1974 w 10000"/>
                <a:gd name="connsiteY63" fmla="*/ 9877 h 10000"/>
                <a:gd name="connsiteX64" fmla="*/ 2345 w 10000"/>
                <a:gd name="connsiteY64" fmla="*/ 9865 h 10000"/>
                <a:gd name="connsiteX65" fmla="*/ 2716 w 10000"/>
                <a:gd name="connsiteY65" fmla="*/ 9865 h 10000"/>
                <a:gd name="connsiteX66" fmla="*/ 2987 w 10000"/>
                <a:gd name="connsiteY66" fmla="*/ 9865 h 10000"/>
                <a:gd name="connsiteX67" fmla="*/ 3259 w 10000"/>
                <a:gd name="connsiteY67" fmla="*/ 9865 h 10000"/>
                <a:gd name="connsiteX68" fmla="*/ 3507 w 10000"/>
                <a:gd name="connsiteY68" fmla="*/ 9858 h 10000"/>
                <a:gd name="connsiteX69" fmla="*/ 3777 w 10000"/>
                <a:gd name="connsiteY69" fmla="*/ 9851 h 10000"/>
                <a:gd name="connsiteX70" fmla="*/ 4023 w 10000"/>
                <a:gd name="connsiteY70" fmla="*/ 9847 h 10000"/>
                <a:gd name="connsiteX71" fmla="*/ 4247 w 10000"/>
                <a:gd name="connsiteY71" fmla="*/ 9835 h 10000"/>
                <a:gd name="connsiteX72" fmla="*/ 4492 w 10000"/>
                <a:gd name="connsiteY72" fmla="*/ 9818 h 10000"/>
                <a:gd name="connsiteX73" fmla="*/ 4715 w 10000"/>
                <a:gd name="connsiteY73" fmla="*/ 9799 h 10000"/>
                <a:gd name="connsiteX74" fmla="*/ 4740 w 10000"/>
                <a:gd name="connsiteY74" fmla="*/ 9626 h 10000"/>
                <a:gd name="connsiteX75" fmla="*/ 4813 w 10000"/>
                <a:gd name="connsiteY75" fmla="*/ 9451 h 10000"/>
                <a:gd name="connsiteX76" fmla="*/ 4912 w 10000"/>
                <a:gd name="connsiteY76" fmla="*/ 9278 h 10000"/>
                <a:gd name="connsiteX77" fmla="*/ 4986 w 10000"/>
                <a:gd name="connsiteY77" fmla="*/ 9102 h 10000"/>
                <a:gd name="connsiteX78" fmla="*/ 4962 w 10000"/>
                <a:gd name="connsiteY78" fmla="*/ 8849 h 10000"/>
                <a:gd name="connsiteX79" fmla="*/ 4962 w 10000"/>
                <a:gd name="connsiteY79" fmla="*/ 8594 h 10000"/>
                <a:gd name="connsiteX80" fmla="*/ 4962 w 10000"/>
                <a:gd name="connsiteY80" fmla="*/ 8338 h 10000"/>
                <a:gd name="connsiteX81" fmla="*/ 4986 w 10000"/>
                <a:gd name="connsiteY81" fmla="*/ 8083 h 10000"/>
                <a:gd name="connsiteX82" fmla="*/ 4986 w 10000"/>
                <a:gd name="connsiteY82" fmla="*/ 7882 h 10000"/>
                <a:gd name="connsiteX83" fmla="*/ 4937 w 10000"/>
                <a:gd name="connsiteY83" fmla="*/ 7674 h 10000"/>
                <a:gd name="connsiteX84" fmla="*/ 4912 w 10000"/>
                <a:gd name="connsiteY84" fmla="*/ 7481 h 10000"/>
                <a:gd name="connsiteX85" fmla="*/ 4986 w 10000"/>
                <a:gd name="connsiteY85" fmla="*/ 7286 h 10000"/>
                <a:gd name="connsiteX86" fmla="*/ 5259 w 10000"/>
                <a:gd name="connsiteY86" fmla="*/ 7079 h 10000"/>
                <a:gd name="connsiteX87" fmla="*/ 5308 w 10000"/>
                <a:gd name="connsiteY87" fmla="*/ 6862 h 10000"/>
                <a:gd name="connsiteX88" fmla="*/ 5282 w 10000"/>
                <a:gd name="connsiteY88" fmla="*/ 6642 h 10000"/>
                <a:gd name="connsiteX89" fmla="*/ 5282 w 10000"/>
                <a:gd name="connsiteY89" fmla="*/ 6418 h 10000"/>
                <a:gd name="connsiteX90" fmla="*/ 5308 w 10000"/>
                <a:gd name="connsiteY90" fmla="*/ 6340 h 10000"/>
                <a:gd name="connsiteX91" fmla="*/ 5331 w 10000"/>
                <a:gd name="connsiteY91" fmla="*/ 6264 h 10000"/>
                <a:gd name="connsiteX92" fmla="*/ 5331 w 10000"/>
                <a:gd name="connsiteY92" fmla="*/ 6189 h 10000"/>
                <a:gd name="connsiteX93" fmla="*/ 5259 w 10000"/>
                <a:gd name="connsiteY93" fmla="*/ 6116 h 10000"/>
                <a:gd name="connsiteX94" fmla="*/ 5233 w 10000"/>
                <a:gd name="connsiteY94" fmla="*/ 5940 h 10000"/>
                <a:gd name="connsiteX95" fmla="*/ 5282 w 10000"/>
                <a:gd name="connsiteY95" fmla="*/ 5928 h 10000"/>
                <a:gd name="connsiteX96" fmla="*/ 5282 w 10000"/>
                <a:gd name="connsiteY96" fmla="*/ 5745 h 10000"/>
                <a:gd name="connsiteX97" fmla="*/ 5331 w 10000"/>
                <a:gd name="connsiteY97" fmla="*/ 5558 h 10000"/>
                <a:gd name="connsiteX98" fmla="*/ 5357 w 10000"/>
                <a:gd name="connsiteY98" fmla="*/ 5376 h 10000"/>
                <a:gd name="connsiteX99" fmla="*/ 5308 w 10000"/>
                <a:gd name="connsiteY99" fmla="*/ 5177 h 10000"/>
                <a:gd name="connsiteX100" fmla="*/ 5432 w 10000"/>
                <a:gd name="connsiteY100" fmla="*/ 5149 h 10000"/>
                <a:gd name="connsiteX101" fmla="*/ 5357 w 10000"/>
                <a:gd name="connsiteY101" fmla="*/ 4777 h 10000"/>
                <a:gd name="connsiteX102" fmla="*/ 5458 w 10000"/>
                <a:gd name="connsiteY102" fmla="*/ 4689 h 10000"/>
                <a:gd name="connsiteX103" fmla="*/ 5481 w 10000"/>
                <a:gd name="connsiteY103" fmla="*/ 4603 h 10000"/>
                <a:gd name="connsiteX104" fmla="*/ 5505 w 10000"/>
                <a:gd name="connsiteY104" fmla="*/ 4512 h 10000"/>
                <a:gd name="connsiteX105" fmla="*/ 5553 w 10000"/>
                <a:gd name="connsiteY105" fmla="*/ 4419 h 10000"/>
                <a:gd name="connsiteX106" fmla="*/ 5628 w 10000"/>
                <a:gd name="connsiteY106" fmla="*/ 4365 h 10000"/>
                <a:gd name="connsiteX107" fmla="*/ 5603 w 10000"/>
                <a:gd name="connsiteY107" fmla="*/ 4317 h 10000"/>
                <a:gd name="connsiteX108" fmla="*/ 5553 w 10000"/>
                <a:gd name="connsiteY108" fmla="*/ 4262 h 10000"/>
                <a:gd name="connsiteX109" fmla="*/ 5603 w 10000"/>
                <a:gd name="connsiteY109" fmla="*/ 4215 h 10000"/>
                <a:gd name="connsiteX110" fmla="*/ 5704 w 10000"/>
                <a:gd name="connsiteY110" fmla="*/ 4128 h 10000"/>
                <a:gd name="connsiteX111" fmla="*/ 5704 w 10000"/>
                <a:gd name="connsiteY111" fmla="*/ 4044 h 10000"/>
                <a:gd name="connsiteX112" fmla="*/ 5677 w 10000"/>
                <a:gd name="connsiteY112" fmla="*/ 3957 h 10000"/>
                <a:gd name="connsiteX113" fmla="*/ 5654 w 10000"/>
                <a:gd name="connsiteY113" fmla="*/ 3868 h 10000"/>
                <a:gd name="connsiteX114" fmla="*/ 5531 w 10000"/>
                <a:gd name="connsiteY114" fmla="*/ 3864 h 10000"/>
                <a:gd name="connsiteX115" fmla="*/ 5553 w 10000"/>
                <a:gd name="connsiteY115" fmla="*/ 3797 h 10000"/>
                <a:gd name="connsiteX116" fmla="*/ 5654 w 10000"/>
                <a:gd name="connsiteY116" fmla="*/ 3729 h 10000"/>
                <a:gd name="connsiteX117" fmla="*/ 5677 w 10000"/>
                <a:gd name="connsiteY117" fmla="*/ 3664 h 10000"/>
                <a:gd name="connsiteX118" fmla="*/ 5654 w 10000"/>
                <a:gd name="connsiteY118" fmla="*/ 3592 h 10000"/>
                <a:gd name="connsiteX119" fmla="*/ 5603 w 10000"/>
                <a:gd name="connsiteY119" fmla="*/ 3592 h 10000"/>
                <a:gd name="connsiteX120" fmla="*/ 5628 w 10000"/>
                <a:gd name="connsiteY120" fmla="*/ 3524 h 10000"/>
                <a:gd name="connsiteX121" fmla="*/ 5603 w 10000"/>
                <a:gd name="connsiteY121" fmla="*/ 3446 h 10000"/>
                <a:gd name="connsiteX122" fmla="*/ 5603 w 10000"/>
                <a:gd name="connsiteY122" fmla="*/ 3377 h 10000"/>
                <a:gd name="connsiteX123" fmla="*/ 5677 w 10000"/>
                <a:gd name="connsiteY123" fmla="*/ 3306 h 10000"/>
                <a:gd name="connsiteX124" fmla="*/ 5677 w 10000"/>
                <a:gd name="connsiteY124" fmla="*/ 3163 h 10000"/>
                <a:gd name="connsiteX125" fmla="*/ 5677 w 10000"/>
                <a:gd name="connsiteY125" fmla="*/ 3024 h 10000"/>
                <a:gd name="connsiteX126" fmla="*/ 5754 w 10000"/>
                <a:gd name="connsiteY126" fmla="*/ 2887 h 10000"/>
                <a:gd name="connsiteX127" fmla="*/ 5925 w 10000"/>
                <a:gd name="connsiteY127" fmla="*/ 2760 h 10000"/>
                <a:gd name="connsiteX128" fmla="*/ 5851 w 10000"/>
                <a:gd name="connsiteY128" fmla="*/ 2740 h 10000"/>
                <a:gd name="connsiteX129" fmla="*/ 5851 w 10000"/>
                <a:gd name="connsiteY129" fmla="*/ 2620 h 10000"/>
                <a:gd name="connsiteX130" fmla="*/ 5826 w 10000"/>
                <a:gd name="connsiteY130" fmla="*/ 2501 h 10000"/>
                <a:gd name="connsiteX131" fmla="*/ 5802 w 10000"/>
                <a:gd name="connsiteY131" fmla="*/ 2383 h 10000"/>
                <a:gd name="connsiteX132" fmla="*/ 5851 w 10000"/>
                <a:gd name="connsiteY132" fmla="*/ 2277 h 10000"/>
                <a:gd name="connsiteX133" fmla="*/ 5899 w 10000"/>
                <a:gd name="connsiteY133" fmla="*/ 2084 h 10000"/>
                <a:gd name="connsiteX134" fmla="*/ 6024 w 10000"/>
                <a:gd name="connsiteY134" fmla="*/ 1899 h 10000"/>
                <a:gd name="connsiteX135" fmla="*/ 6100 w 10000"/>
                <a:gd name="connsiteY135" fmla="*/ 1708 h 10000"/>
                <a:gd name="connsiteX136" fmla="*/ 6050 w 10000"/>
                <a:gd name="connsiteY136" fmla="*/ 1515 h 10000"/>
                <a:gd name="connsiteX137" fmla="*/ 6072 w 10000"/>
                <a:gd name="connsiteY137" fmla="*/ 1423 h 10000"/>
                <a:gd name="connsiteX138" fmla="*/ 6072 w 10000"/>
                <a:gd name="connsiteY138" fmla="*/ 1326 h 10000"/>
                <a:gd name="connsiteX139" fmla="*/ 6072 w 10000"/>
                <a:gd name="connsiteY139" fmla="*/ 1231 h 10000"/>
                <a:gd name="connsiteX140" fmla="*/ 6050 w 10000"/>
                <a:gd name="connsiteY140" fmla="*/ 1136 h 10000"/>
                <a:gd name="connsiteX141" fmla="*/ 5925 w 10000"/>
                <a:gd name="connsiteY141" fmla="*/ 1165 h 10000"/>
                <a:gd name="connsiteX142" fmla="*/ 5925 w 10000"/>
                <a:gd name="connsiteY142" fmla="*/ 1101 h 10000"/>
                <a:gd name="connsiteX143" fmla="*/ 5899 w 10000"/>
                <a:gd name="connsiteY143" fmla="*/ 1036 h 10000"/>
                <a:gd name="connsiteX144" fmla="*/ 5899 w 10000"/>
                <a:gd name="connsiteY144" fmla="*/ 970 h 10000"/>
                <a:gd name="connsiteX145" fmla="*/ 5925 w 10000"/>
                <a:gd name="connsiteY145" fmla="*/ 909 h 10000"/>
                <a:gd name="connsiteX146" fmla="*/ 5851 w 10000"/>
                <a:gd name="connsiteY146" fmla="*/ 823 h 10000"/>
                <a:gd name="connsiteX147" fmla="*/ 5851 w 10000"/>
                <a:gd name="connsiteY147" fmla="*/ 738 h 10000"/>
                <a:gd name="connsiteX148" fmla="*/ 5826 w 10000"/>
                <a:gd name="connsiteY148" fmla="*/ 649 h 10000"/>
                <a:gd name="connsiteX149" fmla="*/ 5826 w 10000"/>
                <a:gd name="connsiteY149" fmla="*/ 573 h 10000"/>
                <a:gd name="connsiteX150" fmla="*/ 5754 w 10000"/>
                <a:gd name="connsiteY150" fmla="*/ 371 h 10000"/>
                <a:gd name="connsiteX151" fmla="*/ 5677 w 10000"/>
                <a:gd name="connsiteY151" fmla="*/ 352 h 10000"/>
                <a:gd name="connsiteX152" fmla="*/ 5531 w 10000"/>
                <a:gd name="connsiteY152" fmla="*/ 340 h 10000"/>
                <a:gd name="connsiteX153" fmla="*/ 5432 w 10000"/>
                <a:gd name="connsiteY153" fmla="*/ 328 h 10000"/>
                <a:gd name="connsiteX154" fmla="*/ 5282 w 10000"/>
                <a:gd name="connsiteY154" fmla="*/ 325 h 10000"/>
                <a:gd name="connsiteX155" fmla="*/ 5184 w 10000"/>
                <a:gd name="connsiteY155" fmla="*/ 328 h 10000"/>
                <a:gd name="connsiteX156" fmla="*/ 5111 w 10000"/>
                <a:gd name="connsiteY156" fmla="*/ 336 h 10000"/>
                <a:gd name="connsiteX157" fmla="*/ 5012 w 10000"/>
                <a:gd name="connsiteY157" fmla="*/ 336 h 10000"/>
                <a:gd name="connsiteX158" fmla="*/ 4937 w 10000"/>
                <a:gd name="connsiteY158" fmla="*/ 328 h 10000"/>
                <a:gd name="connsiteX159" fmla="*/ 4962 w 10000"/>
                <a:gd name="connsiteY159" fmla="*/ 313 h 10000"/>
                <a:gd name="connsiteX160" fmla="*/ 5012 w 10000"/>
                <a:gd name="connsiteY160" fmla="*/ 305 h 10000"/>
                <a:gd name="connsiteX161" fmla="*/ 5088 w 10000"/>
                <a:gd name="connsiteY161" fmla="*/ 293 h 10000"/>
                <a:gd name="connsiteX162" fmla="*/ 5061 w 10000"/>
                <a:gd name="connsiteY162" fmla="*/ 278 h 10000"/>
                <a:gd name="connsiteX163" fmla="*/ 5282 w 10000"/>
                <a:gd name="connsiteY163" fmla="*/ 262 h 10000"/>
                <a:gd name="connsiteX164" fmla="*/ 5505 w 10000"/>
                <a:gd name="connsiteY164" fmla="*/ 235 h 10000"/>
                <a:gd name="connsiteX165" fmla="*/ 5704 w 10000"/>
                <a:gd name="connsiteY165" fmla="*/ 207 h 10000"/>
                <a:gd name="connsiteX166" fmla="*/ 5874 w 10000"/>
                <a:gd name="connsiteY166" fmla="*/ 165 h 10000"/>
                <a:gd name="connsiteX167" fmla="*/ 5925 w 10000"/>
                <a:gd name="connsiteY167" fmla="*/ 122 h 10000"/>
                <a:gd name="connsiteX168" fmla="*/ 5997 w 10000"/>
                <a:gd name="connsiteY168" fmla="*/ 87 h 10000"/>
                <a:gd name="connsiteX169" fmla="*/ 5997 w 10000"/>
                <a:gd name="connsiteY169" fmla="*/ 42 h 10000"/>
                <a:gd name="connsiteX170" fmla="*/ 6024 w 10000"/>
                <a:gd name="connsiteY170" fmla="*/ 0 h 10000"/>
                <a:gd name="connsiteX171" fmla="*/ 6100 w 10000"/>
                <a:gd name="connsiteY171" fmla="*/ 74 h 10000"/>
                <a:gd name="connsiteX172" fmla="*/ 6196 w 10000"/>
                <a:gd name="connsiteY172" fmla="*/ 157 h 10000"/>
                <a:gd name="connsiteX173" fmla="*/ 6223 w 10000"/>
                <a:gd name="connsiteY173" fmla="*/ 239 h 10000"/>
                <a:gd name="connsiteX174" fmla="*/ 6173 w 10000"/>
                <a:gd name="connsiteY174" fmla="*/ 325 h 10000"/>
                <a:gd name="connsiteX0" fmla="*/ 5188 w 9015"/>
                <a:gd name="connsiteY0" fmla="*/ 325 h 9935"/>
                <a:gd name="connsiteX1" fmla="*/ 5308 w 9015"/>
                <a:gd name="connsiteY1" fmla="*/ 561 h 9935"/>
                <a:gd name="connsiteX2" fmla="*/ 5408 w 9015"/>
                <a:gd name="connsiteY2" fmla="*/ 804 h 9935"/>
                <a:gd name="connsiteX3" fmla="*/ 5459 w 9015"/>
                <a:gd name="connsiteY3" fmla="*/ 1043 h 9935"/>
                <a:gd name="connsiteX4" fmla="*/ 5508 w 9015"/>
                <a:gd name="connsiteY4" fmla="*/ 1279 h 9935"/>
                <a:gd name="connsiteX5" fmla="*/ 5680 w 9015"/>
                <a:gd name="connsiteY5" fmla="*/ 1511 h 9935"/>
                <a:gd name="connsiteX6" fmla="*/ 5780 w 9015"/>
                <a:gd name="connsiteY6" fmla="*/ 1748 h 9935"/>
                <a:gd name="connsiteX7" fmla="*/ 5780 w 9015"/>
                <a:gd name="connsiteY7" fmla="*/ 1984 h 9935"/>
                <a:gd name="connsiteX8" fmla="*/ 5754 w 9015"/>
                <a:gd name="connsiteY8" fmla="*/ 2218 h 9935"/>
                <a:gd name="connsiteX9" fmla="*/ 5801 w 9015"/>
                <a:gd name="connsiteY9" fmla="*/ 2344 h 9935"/>
                <a:gd name="connsiteX10" fmla="*/ 5878 w 9015"/>
                <a:gd name="connsiteY10" fmla="*/ 2482 h 9935"/>
                <a:gd name="connsiteX11" fmla="*/ 5878 w 9015"/>
                <a:gd name="connsiteY11" fmla="*/ 2617 h 9935"/>
                <a:gd name="connsiteX12" fmla="*/ 5854 w 9015"/>
                <a:gd name="connsiteY12" fmla="*/ 2752 h 9935"/>
                <a:gd name="connsiteX13" fmla="*/ 5878 w 9015"/>
                <a:gd name="connsiteY13" fmla="*/ 2767 h 9935"/>
                <a:gd name="connsiteX14" fmla="*/ 5854 w 9015"/>
                <a:gd name="connsiteY14" fmla="*/ 2790 h 9935"/>
                <a:gd name="connsiteX15" fmla="*/ 5780 w 9015"/>
                <a:gd name="connsiteY15" fmla="*/ 2806 h 9935"/>
                <a:gd name="connsiteX16" fmla="*/ 5754 w 9015"/>
                <a:gd name="connsiteY16" fmla="*/ 2827 h 9935"/>
                <a:gd name="connsiteX17" fmla="*/ 5754 w 9015"/>
                <a:gd name="connsiteY17" fmla="*/ 2887 h 9935"/>
                <a:gd name="connsiteX18" fmla="*/ 5754 w 9015"/>
                <a:gd name="connsiteY18" fmla="*/ 2945 h 9935"/>
                <a:gd name="connsiteX19" fmla="*/ 5707 w 9015"/>
                <a:gd name="connsiteY19" fmla="*/ 3008 h 9935"/>
                <a:gd name="connsiteX20" fmla="*/ 5656 w 9015"/>
                <a:gd name="connsiteY20" fmla="*/ 3062 h 9935"/>
                <a:gd name="connsiteX21" fmla="*/ 5656 w 9015"/>
                <a:gd name="connsiteY21" fmla="*/ 3239 h 9935"/>
                <a:gd name="connsiteX22" fmla="*/ 5707 w 9015"/>
                <a:gd name="connsiteY22" fmla="*/ 3425 h 9935"/>
                <a:gd name="connsiteX23" fmla="*/ 5801 w 9015"/>
                <a:gd name="connsiteY23" fmla="*/ 3611 h 9935"/>
                <a:gd name="connsiteX24" fmla="*/ 5829 w 9015"/>
                <a:gd name="connsiteY24" fmla="*/ 3789 h 9935"/>
                <a:gd name="connsiteX25" fmla="*/ 6051 w 9015"/>
                <a:gd name="connsiteY25" fmla="*/ 3941 h 9935"/>
                <a:gd name="connsiteX26" fmla="*/ 6078 w 9015"/>
                <a:gd name="connsiteY26" fmla="*/ 4098 h 9935"/>
                <a:gd name="connsiteX27" fmla="*/ 6051 w 9015"/>
                <a:gd name="connsiteY27" fmla="*/ 4254 h 9935"/>
                <a:gd name="connsiteX28" fmla="*/ 6028 w 9015"/>
                <a:gd name="connsiteY28" fmla="*/ 4411 h 9935"/>
                <a:gd name="connsiteX29" fmla="*/ 5854 w 9015"/>
                <a:gd name="connsiteY29" fmla="*/ 4645 h 9935"/>
                <a:gd name="connsiteX30" fmla="*/ 5878 w 9015"/>
                <a:gd name="connsiteY30" fmla="*/ 4881 h 9935"/>
                <a:gd name="connsiteX31" fmla="*/ 5954 w 9015"/>
                <a:gd name="connsiteY31" fmla="*/ 5114 h 9935"/>
                <a:gd name="connsiteX32" fmla="*/ 5878 w 9015"/>
                <a:gd name="connsiteY32" fmla="*/ 5348 h 9935"/>
                <a:gd name="connsiteX33" fmla="*/ 5974 w 9015"/>
                <a:gd name="connsiteY33" fmla="*/ 5607 h 9935"/>
                <a:gd name="connsiteX34" fmla="*/ 6051 w 9015"/>
                <a:gd name="connsiteY34" fmla="*/ 5856 h 9935"/>
                <a:gd name="connsiteX35" fmla="*/ 6125 w 9015"/>
                <a:gd name="connsiteY35" fmla="*/ 6112 h 9935"/>
                <a:gd name="connsiteX36" fmla="*/ 6125 w 9015"/>
                <a:gd name="connsiteY36" fmla="*/ 6374 h 9935"/>
                <a:gd name="connsiteX37" fmla="*/ 6223 w 9015"/>
                <a:gd name="connsiteY37" fmla="*/ 6708 h 9935"/>
                <a:gd name="connsiteX38" fmla="*/ 6223 w 9015"/>
                <a:gd name="connsiteY38" fmla="*/ 7040 h 9935"/>
                <a:gd name="connsiteX39" fmla="*/ 6247 w 9015"/>
                <a:gd name="connsiteY39" fmla="*/ 7366 h 9935"/>
                <a:gd name="connsiteX40" fmla="*/ 6544 w 9015"/>
                <a:gd name="connsiteY40" fmla="*/ 7688 h 9935"/>
                <a:gd name="connsiteX41" fmla="*/ 6593 w 9015"/>
                <a:gd name="connsiteY41" fmla="*/ 7845 h 9935"/>
                <a:gd name="connsiteX42" fmla="*/ 6694 w 9015"/>
                <a:gd name="connsiteY42" fmla="*/ 8000 h 9935"/>
                <a:gd name="connsiteX43" fmla="*/ 6743 w 9015"/>
                <a:gd name="connsiteY43" fmla="*/ 8162 h 9935"/>
                <a:gd name="connsiteX44" fmla="*/ 6642 w 9015"/>
                <a:gd name="connsiteY44" fmla="*/ 8319 h 9935"/>
                <a:gd name="connsiteX45" fmla="*/ 6521 w 9015"/>
                <a:gd name="connsiteY45" fmla="*/ 8522 h 9935"/>
                <a:gd name="connsiteX46" fmla="*/ 6544 w 9015"/>
                <a:gd name="connsiteY46" fmla="*/ 8733 h 9935"/>
                <a:gd name="connsiteX47" fmla="*/ 6694 w 9015"/>
                <a:gd name="connsiteY47" fmla="*/ 8953 h 9935"/>
                <a:gd name="connsiteX48" fmla="*/ 6814 w 9015"/>
                <a:gd name="connsiteY48" fmla="*/ 9163 h 9935"/>
                <a:gd name="connsiteX49" fmla="*/ 6841 w 9015"/>
                <a:gd name="connsiteY49" fmla="*/ 9320 h 9935"/>
                <a:gd name="connsiteX50" fmla="*/ 6841 w 9015"/>
                <a:gd name="connsiteY50" fmla="*/ 9483 h 9935"/>
                <a:gd name="connsiteX51" fmla="*/ 6916 w 9015"/>
                <a:gd name="connsiteY51" fmla="*/ 9641 h 9935"/>
                <a:gd name="connsiteX52" fmla="*/ 7210 w 9015"/>
                <a:gd name="connsiteY52" fmla="*/ 9776 h 9935"/>
                <a:gd name="connsiteX53" fmla="*/ 7533 w 9015"/>
                <a:gd name="connsiteY53" fmla="*/ 9776 h 9935"/>
                <a:gd name="connsiteX54" fmla="*/ 7877 w 9015"/>
                <a:gd name="connsiteY54" fmla="*/ 9787 h 9935"/>
                <a:gd name="connsiteX55" fmla="*/ 8149 w 9015"/>
                <a:gd name="connsiteY55" fmla="*/ 9799 h 9935"/>
                <a:gd name="connsiteX56" fmla="*/ 8468 w 9015"/>
                <a:gd name="connsiteY56" fmla="*/ 9814 h 9935"/>
                <a:gd name="connsiteX57" fmla="*/ 8767 w 9015"/>
                <a:gd name="connsiteY57" fmla="*/ 9835 h 9935"/>
                <a:gd name="connsiteX58" fmla="*/ 9015 w 9015"/>
                <a:gd name="connsiteY58" fmla="*/ 9865 h 9935"/>
                <a:gd name="connsiteX59" fmla="*/ 0 w 9015"/>
                <a:gd name="connsiteY59" fmla="*/ 9935 h 9935"/>
                <a:gd name="connsiteX60" fmla="*/ 349 w 9015"/>
                <a:gd name="connsiteY60" fmla="*/ 9912 h 9935"/>
                <a:gd name="connsiteX61" fmla="*/ 644 w 9015"/>
                <a:gd name="connsiteY61" fmla="*/ 9893 h 9935"/>
                <a:gd name="connsiteX62" fmla="*/ 989 w 9015"/>
                <a:gd name="connsiteY62" fmla="*/ 9877 h 9935"/>
                <a:gd name="connsiteX63" fmla="*/ 1360 w 9015"/>
                <a:gd name="connsiteY63" fmla="*/ 9865 h 9935"/>
                <a:gd name="connsiteX64" fmla="*/ 1731 w 9015"/>
                <a:gd name="connsiteY64" fmla="*/ 9865 h 9935"/>
                <a:gd name="connsiteX65" fmla="*/ 2002 w 9015"/>
                <a:gd name="connsiteY65" fmla="*/ 9865 h 9935"/>
                <a:gd name="connsiteX66" fmla="*/ 2274 w 9015"/>
                <a:gd name="connsiteY66" fmla="*/ 9865 h 9935"/>
                <a:gd name="connsiteX67" fmla="*/ 2522 w 9015"/>
                <a:gd name="connsiteY67" fmla="*/ 9858 h 9935"/>
                <a:gd name="connsiteX68" fmla="*/ 2792 w 9015"/>
                <a:gd name="connsiteY68" fmla="*/ 9851 h 9935"/>
                <a:gd name="connsiteX69" fmla="*/ 3038 w 9015"/>
                <a:gd name="connsiteY69" fmla="*/ 9847 h 9935"/>
                <a:gd name="connsiteX70" fmla="*/ 3262 w 9015"/>
                <a:gd name="connsiteY70" fmla="*/ 9835 h 9935"/>
                <a:gd name="connsiteX71" fmla="*/ 3507 w 9015"/>
                <a:gd name="connsiteY71" fmla="*/ 9818 h 9935"/>
                <a:gd name="connsiteX72" fmla="*/ 3730 w 9015"/>
                <a:gd name="connsiteY72" fmla="*/ 9799 h 9935"/>
                <a:gd name="connsiteX73" fmla="*/ 3755 w 9015"/>
                <a:gd name="connsiteY73" fmla="*/ 9626 h 9935"/>
                <a:gd name="connsiteX74" fmla="*/ 3828 w 9015"/>
                <a:gd name="connsiteY74" fmla="*/ 9451 h 9935"/>
                <a:gd name="connsiteX75" fmla="*/ 3927 w 9015"/>
                <a:gd name="connsiteY75" fmla="*/ 9278 h 9935"/>
                <a:gd name="connsiteX76" fmla="*/ 4001 w 9015"/>
                <a:gd name="connsiteY76" fmla="*/ 9102 h 9935"/>
                <a:gd name="connsiteX77" fmla="*/ 3977 w 9015"/>
                <a:gd name="connsiteY77" fmla="*/ 8849 h 9935"/>
                <a:gd name="connsiteX78" fmla="*/ 3977 w 9015"/>
                <a:gd name="connsiteY78" fmla="*/ 8594 h 9935"/>
                <a:gd name="connsiteX79" fmla="*/ 3977 w 9015"/>
                <a:gd name="connsiteY79" fmla="*/ 8338 h 9935"/>
                <a:gd name="connsiteX80" fmla="*/ 4001 w 9015"/>
                <a:gd name="connsiteY80" fmla="*/ 8083 h 9935"/>
                <a:gd name="connsiteX81" fmla="*/ 4001 w 9015"/>
                <a:gd name="connsiteY81" fmla="*/ 7882 h 9935"/>
                <a:gd name="connsiteX82" fmla="*/ 3952 w 9015"/>
                <a:gd name="connsiteY82" fmla="*/ 7674 h 9935"/>
                <a:gd name="connsiteX83" fmla="*/ 3927 w 9015"/>
                <a:gd name="connsiteY83" fmla="*/ 7481 h 9935"/>
                <a:gd name="connsiteX84" fmla="*/ 4001 w 9015"/>
                <a:gd name="connsiteY84" fmla="*/ 7286 h 9935"/>
                <a:gd name="connsiteX85" fmla="*/ 4274 w 9015"/>
                <a:gd name="connsiteY85" fmla="*/ 7079 h 9935"/>
                <a:gd name="connsiteX86" fmla="*/ 4323 w 9015"/>
                <a:gd name="connsiteY86" fmla="*/ 6862 h 9935"/>
                <a:gd name="connsiteX87" fmla="*/ 4297 w 9015"/>
                <a:gd name="connsiteY87" fmla="*/ 6642 h 9935"/>
                <a:gd name="connsiteX88" fmla="*/ 4297 w 9015"/>
                <a:gd name="connsiteY88" fmla="*/ 6418 h 9935"/>
                <a:gd name="connsiteX89" fmla="*/ 4323 w 9015"/>
                <a:gd name="connsiteY89" fmla="*/ 6340 h 9935"/>
                <a:gd name="connsiteX90" fmla="*/ 4346 w 9015"/>
                <a:gd name="connsiteY90" fmla="*/ 6264 h 9935"/>
                <a:gd name="connsiteX91" fmla="*/ 4346 w 9015"/>
                <a:gd name="connsiteY91" fmla="*/ 6189 h 9935"/>
                <a:gd name="connsiteX92" fmla="*/ 4274 w 9015"/>
                <a:gd name="connsiteY92" fmla="*/ 6116 h 9935"/>
                <a:gd name="connsiteX93" fmla="*/ 4248 w 9015"/>
                <a:gd name="connsiteY93" fmla="*/ 5940 h 9935"/>
                <a:gd name="connsiteX94" fmla="*/ 4297 w 9015"/>
                <a:gd name="connsiteY94" fmla="*/ 5928 h 9935"/>
                <a:gd name="connsiteX95" fmla="*/ 4297 w 9015"/>
                <a:gd name="connsiteY95" fmla="*/ 5745 h 9935"/>
                <a:gd name="connsiteX96" fmla="*/ 4346 w 9015"/>
                <a:gd name="connsiteY96" fmla="*/ 5558 h 9935"/>
                <a:gd name="connsiteX97" fmla="*/ 4372 w 9015"/>
                <a:gd name="connsiteY97" fmla="*/ 5376 h 9935"/>
                <a:gd name="connsiteX98" fmla="*/ 4323 w 9015"/>
                <a:gd name="connsiteY98" fmla="*/ 5177 h 9935"/>
                <a:gd name="connsiteX99" fmla="*/ 4447 w 9015"/>
                <a:gd name="connsiteY99" fmla="*/ 5149 h 9935"/>
                <a:gd name="connsiteX100" fmla="*/ 4372 w 9015"/>
                <a:gd name="connsiteY100" fmla="*/ 4777 h 9935"/>
                <a:gd name="connsiteX101" fmla="*/ 4473 w 9015"/>
                <a:gd name="connsiteY101" fmla="*/ 4689 h 9935"/>
                <a:gd name="connsiteX102" fmla="*/ 4496 w 9015"/>
                <a:gd name="connsiteY102" fmla="*/ 4603 h 9935"/>
                <a:gd name="connsiteX103" fmla="*/ 4520 w 9015"/>
                <a:gd name="connsiteY103" fmla="*/ 4512 h 9935"/>
                <a:gd name="connsiteX104" fmla="*/ 4568 w 9015"/>
                <a:gd name="connsiteY104" fmla="*/ 4419 h 9935"/>
                <a:gd name="connsiteX105" fmla="*/ 4643 w 9015"/>
                <a:gd name="connsiteY105" fmla="*/ 4365 h 9935"/>
                <a:gd name="connsiteX106" fmla="*/ 4618 w 9015"/>
                <a:gd name="connsiteY106" fmla="*/ 4317 h 9935"/>
                <a:gd name="connsiteX107" fmla="*/ 4568 w 9015"/>
                <a:gd name="connsiteY107" fmla="*/ 4262 h 9935"/>
                <a:gd name="connsiteX108" fmla="*/ 4618 w 9015"/>
                <a:gd name="connsiteY108" fmla="*/ 4215 h 9935"/>
                <a:gd name="connsiteX109" fmla="*/ 4719 w 9015"/>
                <a:gd name="connsiteY109" fmla="*/ 4128 h 9935"/>
                <a:gd name="connsiteX110" fmla="*/ 4719 w 9015"/>
                <a:gd name="connsiteY110" fmla="*/ 4044 h 9935"/>
                <a:gd name="connsiteX111" fmla="*/ 4692 w 9015"/>
                <a:gd name="connsiteY111" fmla="*/ 3957 h 9935"/>
                <a:gd name="connsiteX112" fmla="*/ 4669 w 9015"/>
                <a:gd name="connsiteY112" fmla="*/ 3868 h 9935"/>
                <a:gd name="connsiteX113" fmla="*/ 4546 w 9015"/>
                <a:gd name="connsiteY113" fmla="*/ 3864 h 9935"/>
                <a:gd name="connsiteX114" fmla="*/ 4568 w 9015"/>
                <a:gd name="connsiteY114" fmla="*/ 3797 h 9935"/>
                <a:gd name="connsiteX115" fmla="*/ 4669 w 9015"/>
                <a:gd name="connsiteY115" fmla="*/ 3729 h 9935"/>
                <a:gd name="connsiteX116" fmla="*/ 4692 w 9015"/>
                <a:gd name="connsiteY116" fmla="*/ 3664 h 9935"/>
                <a:gd name="connsiteX117" fmla="*/ 4669 w 9015"/>
                <a:gd name="connsiteY117" fmla="*/ 3592 h 9935"/>
                <a:gd name="connsiteX118" fmla="*/ 4618 w 9015"/>
                <a:gd name="connsiteY118" fmla="*/ 3592 h 9935"/>
                <a:gd name="connsiteX119" fmla="*/ 4643 w 9015"/>
                <a:gd name="connsiteY119" fmla="*/ 3524 h 9935"/>
                <a:gd name="connsiteX120" fmla="*/ 4618 w 9015"/>
                <a:gd name="connsiteY120" fmla="*/ 3446 h 9935"/>
                <a:gd name="connsiteX121" fmla="*/ 4618 w 9015"/>
                <a:gd name="connsiteY121" fmla="*/ 3377 h 9935"/>
                <a:gd name="connsiteX122" fmla="*/ 4692 w 9015"/>
                <a:gd name="connsiteY122" fmla="*/ 3306 h 9935"/>
                <a:gd name="connsiteX123" fmla="*/ 4692 w 9015"/>
                <a:gd name="connsiteY123" fmla="*/ 3163 h 9935"/>
                <a:gd name="connsiteX124" fmla="*/ 4692 w 9015"/>
                <a:gd name="connsiteY124" fmla="*/ 3024 h 9935"/>
                <a:gd name="connsiteX125" fmla="*/ 4769 w 9015"/>
                <a:gd name="connsiteY125" fmla="*/ 2887 h 9935"/>
                <a:gd name="connsiteX126" fmla="*/ 4940 w 9015"/>
                <a:gd name="connsiteY126" fmla="*/ 2760 h 9935"/>
                <a:gd name="connsiteX127" fmla="*/ 4866 w 9015"/>
                <a:gd name="connsiteY127" fmla="*/ 2740 h 9935"/>
                <a:gd name="connsiteX128" fmla="*/ 4866 w 9015"/>
                <a:gd name="connsiteY128" fmla="*/ 2620 h 9935"/>
                <a:gd name="connsiteX129" fmla="*/ 4841 w 9015"/>
                <a:gd name="connsiteY129" fmla="*/ 2501 h 9935"/>
                <a:gd name="connsiteX130" fmla="*/ 4817 w 9015"/>
                <a:gd name="connsiteY130" fmla="*/ 2383 h 9935"/>
                <a:gd name="connsiteX131" fmla="*/ 4866 w 9015"/>
                <a:gd name="connsiteY131" fmla="*/ 2277 h 9935"/>
                <a:gd name="connsiteX132" fmla="*/ 4914 w 9015"/>
                <a:gd name="connsiteY132" fmla="*/ 2084 h 9935"/>
                <a:gd name="connsiteX133" fmla="*/ 5039 w 9015"/>
                <a:gd name="connsiteY133" fmla="*/ 1899 h 9935"/>
                <a:gd name="connsiteX134" fmla="*/ 5115 w 9015"/>
                <a:gd name="connsiteY134" fmla="*/ 1708 h 9935"/>
                <a:gd name="connsiteX135" fmla="*/ 5065 w 9015"/>
                <a:gd name="connsiteY135" fmla="*/ 1515 h 9935"/>
                <a:gd name="connsiteX136" fmla="*/ 5087 w 9015"/>
                <a:gd name="connsiteY136" fmla="*/ 1423 h 9935"/>
                <a:gd name="connsiteX137" fmla="*/ 5087 w 9015"/>
                <a:gd name="connsiteY137" fmla="*/ 1326 h 9935"/>
                <a:gd name="connsiteX138" fmla="*/ 5087 w 9015"/>
                <a:gd name="connsiteY138" fmla="*/ 1231 h 9935"/>
                <a:gd name="connsiteX139" fmla="*/ 5065 w 9015"/>
                <a:gd name="connsiteY139" fmla="*/ 1136 h 9935"/>
                <a:gd name="connsiteX140" fmla="*/ 4940 w 9015"/>
                <a:gd name="connsiteY140" fmla="*/ 1165 h 9935"/>
                <a:gd name="connsiteX141" fmla="*/ 4940 w 9015"/>
                <a:gd name="connsiteY141" fmla="*/ 1101 h 9935"/>
                <a:gd name="connsiteX142" fmla="*/ 4914 w 9015"/>
                <a:gd name="connsiteY142" fmla="*/ 1036 h 9935"/>
                <a:gd name="connsiteX143" fmla="*/ 4914 w 9015"/>
                <a:gd name="connsiteY143" fmla="*/ 970 h 9935"/>
                <a:gd name="connsiteX144" fmla="*/ 4940 w 9015"/>
                <a:gd name="connsiteY144" fmla="*/ 909 h 9935"/>
                <a:gd name="connsiteX145" fmla="*/ 4866 w 9015"/>
                <a:gd name="connsiteY145" fmla="*/ 823 h 9935"/>
                <a:gd name="connsiteX146" fmla="*/ 4866 w 9015"/>
                <a:gd name="connsiteY146" fmla="*/ 738 h 9935"/>
                <a:gd name="connsiteX147" fmla="*/ 4841 w 9015"/>
                <a:gd name="connsiteY147" fmla="*/ 649 h 9935"/>
                <a:gd name="connsiteX148" fmla="*/ 4841 w 9015"/>
                <a:gd name="connsiteY148" fmla="*/ 573 h 9935"/>
                <a:gd name="connsiteX149" fmla="*/ 4769 w 9015"/>
                <a:gd name="connsiteY149" fmla="*/ 371 h 9935"/>
                <a:gd name="connsiteX150" fmla="*/ 4692 w 9015"/>
                <a:gd name="connsiteY150" fmla="*/ 352 h 9935"/>
                <a:gd name="connsiteX151" fmla="*/ 4546 w 9015"/>
                <a:gd name="connsiteY151" fmla="*/ 340 h 9935"/>
                <a:gd name="connsiteX152" fmla="*/ 4447 w 9015"/>
                <a:gd name="connsiteY152" fmla="*/ 328 h 9935"/>
                <a:gd name="connsiteX153" fmla="*/ 4297 w 9015"/>
                <a:gd name="connsiteY153" fmla="*/ 325 h 9935"/>
                <a:gd name="connsiteX154" fmla="*/ 4199 w 9015"/>
                <a:gd name="connsiteY154" fmla="*/ 328 h 9935"/>
                <a:gd name="connsiteX155" fmla="*/ 4126 w 9015"/>
                <a:gd name="connsiteY155" fmla="*/ 336 h 9935"/>
                <a:gd name="connsiteX156" fmla="*/ 4027 w 9015"/>
                <a:gd name="connsiteY156" fmla="*/ 336 h 9935"/>
                <a:gd name="connsiteX157" fmla="*/ 3952 w 9015"/>
                <a:gd name="connsiteY157" fmla="*/ 328 h 9935"/>
                <a:gd name="connsiteX158" fmla="*/ 3977 w 9015"/>
                <a:gd name="connsiteY158" fmla="*/ 313 h 9935"/>
                <a:gd name="connsiteX159" fmla="*/ 4027 w 9015"/>
                <a:gd name="connsiteY159" fmla="*/ 305 h 9935"/>
                <a:gd name="connsiteX160" fmla="*/ 4103 w 9015"/>
                <a:gd name="connsiteY160" fmla="*/ 293 h 9935"/>
                <a:gd name="connsiteX161" fmla="*/ 4076 w 9015"/>
                <a:gd name="connsiteY161" fmla="*/ 278 h 9935"/>
                <a:gd name="connsiteX162" fmla="*/ 4297 w 9015"/>
                <a:gd name="connsiteY162" fmla="*/ 262 h 9935"/>
                <a:gd name="connsiteX163" fmla="*/ 4520 w 9015"/>
                <a:gd name="connsiteY163" fmla="*/ 235 h 9935"/>
                <a:gd name="connsiteX164" fmla="*/ 4719 w 9015"/>
                <a:gd name="connsiteY164" fmla="*/ 207 h 9935"/>
                <a:gd name="connsiteX165" fmla="*/ 4889 w 9015"/>
                <a:gd name="connsiteY165" fmla="*/ 165 h 9935"/>
                <a:gd name="connsiteX166" fmla="*/ 4940 w 9015"/>
                <a:gd name="connsiteY166" fmla="*/ 122 h 9935"/>
                <a:gd name="connsiteX167" fmla="*/ 5012 w 9015"/>
                <a:gd name="connsiteY167" fmla="*/ 87 h 9935"/>
                <a:gd name="connsiteX168" fmla="*/ 5012 w 9015"/>
                <a:gd name="connsiteY168" fmla="*/ 42 h 9935"/>
                <a:gd name="connsiteX169" fmla="*/ 5039 w 9015"/>
                <a:gd name="connsiteY169" fmla="*/ 0 h 9935"/>
                <a:gd name="connsiteX170" fmla="*/ 5115 w 9015"/>
                <a:gd name="connsiteY170" fmla="*/ 74 h 9935"/>
                <a:gd name="connsiteX171" fmla="*/ 5211 w 9015"/>
                <a:gd name="connsiteY171" fmla="*/ 157 h 9935"/>
                <a:gd name="connsiteX172" fmla="*/ 5238 w 9015"/>
                <a:gd name="connsiteY172" fmla="*/ 239 h 9935"/>
                <a:gd name="connsiteX173" fmla="*/ 5188 w 9015"/>
                <a:gd name="connsiteY173" fmla="*/ 325 h 9935"/>
                <a:gd name="connsiteX0" fmla="*/ 5755 w 10000"/>
                <a:gd name="connsiteY0" fmla="*/ 327 h 10000"/>
                <a:gd name="connsiteX1" fmla="*/ 5888 w 10000"/>
                <a:gd name="connsiteY1" fmla="*/ 565 h 10000"/>
                <a:gd name="connsiteX2" fmla="*/ 5999 w 10000"/>
                <a:gd name="connsiteY2" fmla="*/ 809 h 10000"/>
                <a:gd name="connsiteX3" fmla="*/ 6055 w 10000"/>
                <a:gd name="connsiteY3" fmla="*/ 1050 h 10000"/>
                <a:gd name="connsiteX4" fmla="*/ 6110 w 10000"/>
                <a:gd name="connsiteY4" fmla="*/ 1287 h 10000"/>
                <a:gd name="connsiteX5" fmla="*/ 6301 w 10000"/>
                <a:gd name="connsiteY5" fmla="*/ 1521 h 10000"/>
                <a:gd name="connsiteX6" fmla="*/ 6412 w 10000"/>
                <a:gd name="connsiteY6" fmla="*/ 1759 h 10000"/>
                <a:gd name="connsiteX7" fmla="*/ 6412 w 10000"/>
                <a:gd name="connsiteY7" fmla="*/ 1997 h 10000"/>
                <a:gd name="connsiteX8" fmla="*/ 6383 w 10000"/>
                <a:gd name="connsiteY8" fmla="*/ 2233 h 10000"/>
                <a:gd name="connsiteX9" fmla="*/ 6435 w 10000"/>
                <a:gd name="connsiteY9" fmla="*/ 2359 h 10000"/>
                <a:gd name="connsiteX10" fmla="*/ 6520 w 10000"/>
                <a:gd name="connsiteY10" fmla="*/ 2498 h 10000"/>
                <a:gd name="connsiteX11" fmla="*/ 6520 w 10000"/>
                <a:gd name="connsiteY11" fmla="*/ 2634 h 10000"/>
                <a:gd name="connsiteX12" fmla="*/ 6494 w 10000"/>
                <a:gd name="connsiteY12" fmla="*/ 2770 h 10000"/>
                <a:gd name="connsiteX13" fmla="*/ 6520 w 10000"/>
                <a:gd name="connsiteY13" fmla="*/ 2785 h 10000"/>
                <a:gd name="connsiteX14" fmla="*/ 6494 w 10000"/>
                <a:gd name="connsiteY14" fmla="*/ 2808 h 10000"/>
                <a:gd name="connsiteX15" fmla="*/ 6412 w 10000"/>
                <a:gd name="connsiteY15" fmla="*/ 2824 h 10000"/>
                <a:gd name="connsiteX16" fmla="*/ 6383 w 10000"/>
                <a:gd name="connsiteY16" fmla="*/ 2845 h 10000"/>
                <a:gd name="connsiteX17" fmla="*/ 6383 w 10000"/>
                <a:gd name="connsiteY17" fmla="*/ 2906 h 10000"/>
                <a:gd name="connsiteX18" fmla="*/ 6383 w 10000"/>
                <a:gd name="connsiteY18" fmla="*/ 2964 h 10000"/>
                <a:gd name="connsiteX19" fmla="*/ 6331 w 10000"/>
                <a:gd name="connsiteY19" fmla="*/ 3028 h 10000"/>
                <a:gd name="connsiteX20" fmla="*/ 6274 w 10000"/>
                <a:gd name="connsiteY20" fmla="*/ 3082 h 10000"/>
                <a:gd name="connsiteX21" fmla="*/ 6274 w 10000"/>
                <a:gd name="connsiteY21" fmla="*/ 3260 h 10000"/>
                <a:gd name="connsiteX22" fmla="*/ 6331 w 10000"/>
                <a:gd name="connsiteY22" fmla="*/ 3447 h 10000"/>
                <a:gd name="connsiteX23" fmla="*/ 6435 w 10000"/>
                <a:gd name="connsiteY23" fmla="*/ 3635 h 10000"/>
                <a:gd name="connsiteX24" fmla="*/ 6466 w 10000"/>
                <a:gd name="connsiteY24" fmla="*/ 3814 h 10000"/>
                <a:gd name="connsiteX25" fmla="*/ 6712 w 10000"/>
                <a:gd name="connsiteY25" fmla="*/ 3967 h 10000"/>
                <a:gd name="connsiteX26" fmla="*/ 6742 w 10000"/>
                <a:gd name="connsiteY26" fmla="*/ 4125 h 10000"/>
                <a:gd name="connsiteX27" fmla="*/ 6712 w 10000"/>
                <a:gd name="connsiteY27" fmla="*/ 4282 h 10000"/>
                <a:gd name="connsiteX28" fmla="*/ 6687 w 10000"/>
                <a:gd name="connsiteY28" fmla="*/ 4440 h 10000"/>
                <a:gd name="connsiteX29" fmla="*/ 6494 w 10000"/>
                <a:gd name="connsiteY29" fmla="*/ 4675 h 10000"/>
                <a:gd name="connsiteX30" fmla="*/ 6520 w 10000"/>
                <a:gd name="connsiteY30" fmla="*/ 4913 h 10000"/>
                <a:gd name="connsiteX31" fmla="*/ 6605 w 10000"/>
                <a:gd name="connsiteY31" fmla="*/ 5147 h 10000"/>
                <a:gd name="connsiteX32" fmla="*/ 6520 w 10000"/>
                <a:gd name="connsiteY32" fmla="*/ 5383 h 10000"/>
                <a:gd name="connsiteX33" fmla="*/ 6627 w 10000"/>
                <a:gd name="connsiteY33" fmla="*/ 5644 h 10000"/>
                <a:gd name="connsiteX34" fmla="*/ 6712 w 10000"/>
                <a:gd name="connsiteY34" fmla="*/ 5894 h 10000"/>
                <a:gd name="connsiteX35" fmla="*/ 6794 w 10000"/>
                <a:gd name="connsiteY35" fmla="*/ 6152 h 10000"/>
                <a:gd name="connsiteX36" fmla="*/ 6794 w 10000"/>
                <a:gd name="connsiteY36" fmla="*/ 6416 h 10000"/>
                <a:gd name="connsiteX37" fmla="*/ 6903 w 10000"/>
                <a:gd name="connsiteY37" fmla="*/ 6752 h 10000"/>
                <a:gd name="connsiteX38" fmla="*/ 6903 w 10000"/>
                <a:gd name="connsiteY38" fmla="*/ 7086 h 10000"/>
                <a:gd name="connsiteX39" fmla="*/ 6930 w 10000"/>
                <a:gd name="connsiteY39" fmla="*/ 7414 h 10000"/>
                <a:gd name="connsiteX40" fmla="*/ 7259 w 10000"/>
                <a:gd name="connsiteY40" fmla="*/ 7738 h 10000"/>
                <a:gd name="connsiteX41" fmla="*/ 7313 w 10000"/>
                <a:gd name="connsiteY41" fmla="*/ 7896 h 10000"/>
                <a:gd name="connsiteX42" fmla="*/ 7425 w 10000"/>
                <a:gd name="connsiteY42" fmla="*/ 8052 h 10000"/>
                <a:gd name="connsiteX43" fmla="*/ 7480 w 10000"/>
                <a:gd name="connsiteY43" fmla="*/ 8215 h 10000"/>
                <a:gd name="connsiteX44" fmla="*/ 7368 w 10000"/>
                <a:gd name="connsiteY44" fmla="*/ 8373 h 10000"/>
                <a:gd name="connsiteX45" fmla="*/ 7233 w 10000"/>
                <a:gd name="connsiteY45" fmla="*/ 8578 h 10000"/>
                <a:gd name="connsiteX46" fmla="*/ 7259 w 10000"/>
                <a:gd name="connsiteY46" fmla="*/ 8790 h 10000"/>
                <a:gd name="connsiteX47" fmla="*/ 7425 w 10000"/>
                <a:gd name="connsiteY47" fmla="*/ 9012 h 10000"/>
                <a:gd name="connsiteX48" fmla="*/ 7559 w 10000"/>
                <a:gd name="connsiteY48" fmla="*/ 9223 h 10000"/>
                <a:gd name="connsiteX49" fmla="*/ 7588 w 10000"/>
                <a:gd name="connsiteY49" fmla="*/ 9381 h 10000"/>
                <a:gd name="connsiteX50" fmla="*/ 7588 w 10000"/>
                <a:gd name="connsiteY50" fmla="*/ 9545 h 10000"/>
                <a:gd name="connsiteX51" fmla="*/ 7672 w 10000"/>
                <a:gd name="connsiteY51" fmla="*/ 9704 h 10000"/>
                <a:gd name="connsiteX52" fmla="*/ 7998 w 10000"/>
                <a:gd name="connsiteY52" fmla="*/ 9840 h 10000"/>
                <a:gd name="connsiteX53" fmla="*/ 8356 w 10000"/>
                <a:gd name="connsiteY53" fmla="*/ 9840 h 10000"/>
                <a:gd name="connsiteX54" fmla="*/ 8738 w 10000"/>
                <a:gd name="connsiteY54" fmla="*/ 9851 h 10000"/>
                <a:gd name="connsiteX55" fmla="*/ 9039 w 10000"/>
                <a:gd name="connsiteY55" fmla="*/ 9863 h 10000"/>
                <a:gd name="connsiteX56" fmla="*/ 9393 w 10000"/>
                <a:gd name="connsiteY56" fmla="*/ 9878 h 10000"/>
                <a:gd name="connsiteX57" fmla="*/ 9725 w 10000"/>
                <a:gd name="connsiteY57" fmla="*/ 9899 h 10000"/>
                <a:gd name="connsiteX58" fmla="*/ 10000 w 10000"/>
                <a:gd name="connsiteY58" fmla="*/ 9930 h 10000"/>
                <a:gd name="connsiteX59" fmla="*/ 0 w 10000"/>
                <a:gd name="connsiteY59" fmla="*/ 10000 h 10000"/>
                <a:gd name="connsiteX60" fmla="*/ 714 w 10000"/>
                <a:gd name="connsiteY60" fmla="*/ 9958 h 10000"/>
                <a:gd name="connsiteX61" fmla="*/ 1097 w 10000"/>
                <a:gd name="connsiteY61" fmla="*/ 9942 h 10000"/>
                <a:gd name="connsiteX62" fmla="*/ 1509 w 10000"/>
                <a:gd name="connsiteY62" fmla="*/ 9930 h 10000"/>
                <a:gd name="connsiteX63" fmla="*/ 1920 w 10000"/>
                <a:gd name="connsiteY63" fmla="*/ 9930 h 10000"/>
                <a:gd name="connsiteX64" fmla="*/ 2221 w 10000"/>
                <a:gd name="connsiteY64" fmla="*/ 9930 h 10000"/>
                <a:gd name="connsiteX65" fmla="*/ 2522 w 10000"/>
                <a:gd name="connsiteY65" fmla="*/ 9930 h 10000"/>
                <a:gd name="connsiteX66" fmla="*/ 2798 w 10000"/>
                <a:gd name="connsiteY66" fmla="*/ 9922 h 10000"/>
                <a:gd name="connsiteX67" fmla="*/ 3097 w 10000"/>
                <a:gd name="connsiteY67" fmla="*/ 9915 h 10000"/>
                <a:gd name="connsiteX68" fmla="*/ 3370 w 10000"/>
                <a:gd name="connsiteY68" fmla="*/ 9911 h 10000"/>
                <a:gd name="connsiteX69" fmla="*/ 3618 w 10000"/>
                <a:gd name="connsiteY69" fmla="*/ 9899 h 10000"/>
                <a:gd name="connsiteX70" fmla="*/ 3890 w 10000"/>
                <a:gd name="connsiteY70" fmla="*/ 9882 h 10000"/>
                <a:gd name="connsiteX71" fmla="*/ 4138 w 10000"/>
                <a:gd name="connsiteY71" fmla="*/ 9863 h 10000"/>
                <a:gd name="connsiteX72" fmla="*/ 4165 w 10000"/>
                <a:gd name="connsiteY72" fmla="*/ 9689 h 10000"/>
                <a:gd name="connsiteX73" fmla="*/ 4246 w 10000"/>
                <a:gd name="connsiteY73" fmla="*/ 9513 h 10000"/>
                <a:gd name="connsiteX74" fmla="*/ 4356 w 10000"/>
                <a:gd name="connsiteY74" fmla="*/ 9339 h 10000"/>
                <a:gd name="connsiteX75" fmla="*/ 4438 w 10000"/>
                <a:gd name="connsiteY75" fmla="*/ 9162 h 10000"/>
                <a:gd name="connsiteX76" fmla="*/ 4412 w 10000"/>
                <a:gd name="connsiteY76" fmla="*/ 8907 h 10000"/>
                <a:gd name="connsiteX77" fmla="*/ 4412 w 10000"/>
                <a:gd name="connsiteY77" fmla="*/ 8650 h 10000"/>
                <a:gd name="connsiteX78" fmla="*/ 4412 w 10000"/>
                <a:gd name="connsiteY78" fmla="*/ 8393 h 10000"/>
                <a:gd name="connsiteX79" fmla="*/ 4438 w 10000"/>
                <a:gd name="connsiteY79" fmla="*/ 8136 h 10000"/>
                <a:gd name="connsiteX80" fmla="*/ 4438 w 10000"/>
                <a:gd name="connsiteY80" fmla="*/ 7934 h 10000"/>
                <a:gd name="connsiteX81" fmla="*/ 4384 w 10000"/>
                <a:gd name="connsiteY81" fmla="*/ 7724 h 10000"/>
                <a:gd name="connsiteX82" fmla="*/ 4356 w 10000"/>
                <a:gd name="connsiteY82" fmla="*/ 7530 h 10000"/>
                <a:gd name="connsiteX83" fmla="*/ 4438 w 10000"/>
                <a:gd name="connsiteY83" fmla="*/ 7334 h 10000"/>
                <a:gd name="connsiteX84" fmla="*/ 4741 w 10000"/>
                <a:gd name="connsiteY84" fmla="*/ 7125 h 10000"/>
                <a:gd name="connsiteX85" fmla="*/ 4795 w 10000"/>
                <a:gd name="connsiteY85" fmla="*/ 6907 h 10000"/>
                <a:gd name="connsiteX86" fmla="*/ 4767 w 10000"/>
                <a:gd name="connsiteY86" fmla="*/ 6685 h 10000"/>
                <a:gd name="connsiteX87" fmla="*/ 4767 w 10000"/>
                <a:gd name="connsiteY87" fmla="*/ 6460 h 10000"/>
                <a:gd name="connsiteX88" fmla="*/ 4795 w 10000"/>
                <a:gd name="connsiteY88" fmla="*/ 6381 h 10000"/>
                <a:gd name="connsiteX89" fmla="*/ 4821 w 10000"/>
                <a:gd name="connsiteY89" fmla="*/ 6305 h 10000"/>
                <a:gd name="connsiteX90" fmla="*/ 4821 w 10000"/>
                <a:gd name="connsiteY90" fmla="*/ 6229 h 10000"/>
                <a:gd name="connsiteX91" fmla="*/ 4741 w 10000"/>
                <a:gd name="connsiteY91" fmla="*/ 6156 h 10000"/>
                <a:gd name="connsiteX92" fmla="*/ 4712 w 10000"/>
                <a:gd name="connsiteY92" fmla="*/ 5979 h 10000"/>
                <a:gd name="connsiteX93" fmla="*/ 4767 w 10000"/>
                <a:gd name="connsiteY93" fmla="*/ 5967 h 10000"/>
                <a:gd name="connsiteX94" fmla="*/ 4767 w 10000"/>
                <a:gd name="connsiteY94" fmla="*/ 5783 h 10000"/>
                <a:gd name="connsiteX95" fmla="*/ 4821 w 10000"/>
                <a:gd name="connsiteY95" fmla="*/ 5594 h 10000"/>
                <a:gd name="connsiteX96" fmla="*/ 4850 w 10000"/>
                <a:gd name="connsiteY96" fmla="*/ 5411 h 10000"/>
                <a:gd name="connsiteX97" fmla="*/ 4795 w 10000"/>
                <a:gd name="connsiteY97" fmla="*/ 5211 h 10000"/>
                <a:gd name="connsiteX98" fmla="*/ 4933 w 10000"/>
                <a:gd name="connsiteY98" fmla="*/ 5183 h 10000"/>
                <a:gd name="connsiteX99" fmla="*/ 4850 w 10000"/>
                <a:gd name="connsiteY99" fmla="*/ 4808 h 10000"/>
                <a:gd name="connsiteX100" fmla="*/ 4962 w 10000"/>
                <a:gd name="connsiteY100" fmla="*/ 4720 h 10000"/>
                <a:gd name="connsiteX101" fmla="*/ 4987 w 10000"/>
                <a:gd name="connsiteY101" fmla="*/ 4633 h 10000"/>
                <a:gd name="connsiteX102" fmla="*/ 5014 w 10000"/>
                <a:gd name="connsiteY102" fmla="*/ 4542 h 10000"/>
                <a:gd name="connsiteX103" fmla="*/ 5067 w 10000"/>
                <a:gd name="connsiteY103" fmla="*/ 4448 h 10000"/>
                <a:gd name="connsiteX104" fmla="*/ 5150 w 10000"/>
                <a:gd name="connsiteY104" fmla="*/ 4394 h 10000"/>
                <a:gd name="connsiteX105" fmla="*/ 5123 w 10000"/>
                <a:gd name="connsiteY105" fmla="*/ 4345 h 10000"/>
                <a:gd name="connsiteX106" fmla="*/ 5067 w 10000"/>
                <a:gd name="connsiteY106" fmla="*/ 4290 h 10000"/>
                <a:gd name="connsiteX107" fmla="*/ 5123 w 10000"/>
                <a:gd name="connsiteY107" fmla="*/ 4243 h 10000"/>
                <a:gd name="connsiteX108" fmla="*/ 5235 w 10000"/>
                <a:gd name="connsiteY108" fmla="*/ 4155 h 10000"/>
                <a:gd name="connsiteX109" fmla="*/ 5235 w 10000"/>
                <a:gd name="connsiteY109" fmla="*/ 4070 h 10000"/>
                <a:gd name="connsiteX110" fmla="*/ 5205 w 10000"/>
                <a:gd name="connsiteY110" fmla="*/ 3983 h 10000"/>
                <a:gd name="connsiteX111" fmla="*/ 5179 w 10000"/>
                <a:gd name="connsiteY111" fmla="*/ 3893 h 10000"/>
                <a:gd name="connsiteX112" fmla="*/ 5043 w 10000"/>
                <a:gd name="connsiteY112" fmla="*/ 3889 h 10000"/>
                <a:gd name="connsiteX113" fmla="*/ 5067 w 10000"/>
                <a:gd name="connsiteY113" fmla="*/ 3822 h 10000"/>
                <a:gd name="connsiteX114" fmla="*/ 5179 w 10000"/>
                <a:gd name="connsiteY114" fmla="*/ 3753 h 10000"/>
                <a:gd name="connsiteX115" fmla="*/ 5205 w 10000"/>
                <a:gd name="connsiteY115" fmla="*/ 3688 h 10000"/>
                <a:gd name="connsiteX116" fmla="*/ 5179 w 10000"/>
                <a:gd name="connsiteY116" fmla="*/ 3616 h 10000"/>
                <a:gd name="connsiteX117" fmla="*/ 5123 w 10000"/>
                <a:gd name="connsiteY117" fmla="*/ 3616 h 10000"/>
                <a:gd name="connsiteX118" fmla="*/ 5150 w 10000"/>
                <a:gd name="connsiteY118" fmla="*/ 3547 h 10000"/>
                <a:gd name="connsiteX119" fmla="*/ 5123 w 10000"/>
                <a:gd name="connsiteY119" fmla="*/ 3469 h 10000"/>
                <a:gd name="connsiteX120" fmla="*/ 5123 w 10000"/>
                <a:gd name="connsiteY120" fmla="*/ 3399 h 10000"/>
                <a:gd name="connsiteX121" fmla="*/ 5205 w 10000"/>
                <a:gd name="connsiteY121" fmla="*/ 3328 h 10000"/>
                <a:gd name="connsiteX122" fmla="*/ 5205 w 10000"/>
                <a:gd name="connsiteY122" fmla="*/ 3184 h 10000"/>
                <a:gd name="connsiteX123" fmla="*/ 5205 w 10000"/>
                <a:gd name="connsiteY123" fmla="*/ 3044 h 10000"/>
                <a:gd name="connsiteX124" fmla="*/ 5290 w 10000"/>
                <a:gd name="connsiteY124" fmla="*/ 2906 h 10000"/>
                <a:gd name="connsiteX125" fmla="*/ 5480 w 10000"/>
                <a:gd name="connsiteY125" fmla="*/ 2778 h 10000"/>
                <a:gd name="connsiteX126" fmla="*/ 5398 w 10000"/>
                <a:gd name="connsiteY126" fmla="*/ 2758 h 10000"/>
                <a:gd name="connsiteX127" fmla="*/ 5398 w 10000"/>
                <a:gd name="connsiteY127" fmla="*/ 2637 h 10000"/>
                <a:gd name="connsiteX128" fmla="*/ 5370 w 10000"/>
                <a:gd name="connsiteY128" fmla="*/ 2517 h 10000"/>
                <a:gd name="connsiteX129" fmla="*/ 5343 w 10000"/>
                <a:gd name="connsiteY129" fmla="*/ 2399 h 10000"/>
                <a:gd name="connsiteX130" fmla="*/ 5398 w 10000"/>
                <a:gd name="connsiteY130" fmla="*/ 2292 h 10000"/>
                <a:gd name="connsiteX131" fmla="*/ 5451 w 10000"/>
                <a:gd name="connsiteY131" fmla="*/ 2098 h 10000"/>
                <a:gd name="connsiteX132" fmla="*/ 5590 w 10000"/>
                <a:gd name="connsiteY132" fmla="*/ 1911 h 10000"/>
                <a:gd name="connsiteX133" fmla="*/ 5674 w 10000"/>
                <a:gd name="connsiteY133" fmla="*/ 1719 h 10000"/>
                <a:gd name="connsiteX134" fmla="*/ 5618 w 10000"/>
                <a:gd name="connsiteY134" fmla="*/ 1525 h 10000"/>
                <a:gd name="connsiteX135" fmla="*/ 5643 w 10000"/>
                <a:gd name="connsiteY135" fmla="*/ 1432 h 10000"/>
                <a:gd name="connsiteX136" fmla="*/ 5643 w 10000"/>
                <a:gd name="connsiteY136" fmla="*/ 1335 h 10000"/>
                <a:gd name="connsiteX137" fmla="*/ 5643 w 10000"/>
                <a:gd name="connsiteY137" fmla="*/ 1239 h 10000"/>
                <a:gd name="connsiteX138" fmla="*/ 5618 w 10000"/>
                <a:gd name="connsiteY138" fmla="*/ 1143 h 10000"/>
                <a:gd name="connsiteX139" fmla="*/ 5480 w 10000"/>
                <a:gd name="connsiteY139" fmla="*/ 1173 h 10000"/>
                <a:gd name="connsiteX140" fmla="*/ 5480 w 10000"/>
                <a:gd name="connsiteY140" fmla="*/ 1108 h 10000"/>
                <a:gd name="connsiteX141" fmla="*/ 5451 w 10000"/>
                <a:gd name="connsiteY141" fmla="*/ 1043 h 10000"/>
                <a:gd name="connsiteX142" fmla="*/ 5451 w 10000"/>
                <a:gd name="connsiteY142" fmla="*/ 976 h 10000"/>
                <a:gd name="connsiteX143" fmla="*/ 5480 w 10000"/>
                <a:gd name="connsiteY143" fmla="*/ 915 h 10000"/>
                <a:gd name="connsiteX144" fmla="*/ 5398 w 10000"/>
                <a:gd name="connsiteY144" fmla="*/ 828 h 10000"/>
                <a:gd name="connsiteX145" fmla="*/ 5398 w 10000"/>
                <a:gd name="connsiteY145" fmla="*/ 743 h 10000"/>
                <a:gd name="connsiteX146" fmla="*/ 5370 w 10000"/>
                <a:gd name="connsiteY146" fmla="*/ 653 h 10000"/>
                <a:gd name="connsiteX147" fmla="*/ 5370 w 10000"/>
                <a:gd name="connsiteY147" fmla="*/ 577 h 10000"/>
                <a:gd name="connsiteX148" fmla="*/ 5290 w 10000"/>
                <a:gd name="connsiteY148" fmla="*/ 373 h 10000"/>
                <a:gd name="connsiteX149" fmla="*/ 5205 w 10000"/>
                <a:gd name="connsiteY149" fmla="*/ 354 h 10000"/>
                <a:gd name="connsiteX150" fmla="*/ 5043 w 10000"/>
                <a:gd name="connsiteY150" fmla="*/ 342 h 10000"/>
                <a:gd name="connsiteX151" fmla="*/ 4933 w 10000"/>
                <a:gd name="connsiteY151" fmla="*/ 330 h 10000"/>
                <a:gd name="connsiteX152" fmla="*/ 4767 w 10000"/>
                <a:gd name="connsiteY152" fmla="*/ 327 h 10000"/>
                <a:gd name="connsiteX153" fmla="*/ 4658 w 10000"/>
                <a:gd name="connsiteY153" fmla="*/ 330 h 10000"/>
                <a:gd name="connsiteX154" fmla="*/ 4577 w 10000"/>
                <a:gd name="connsiteY154" fmla="*/ 338 h 10000"/>
                <a:gd name="connsiteX155" fmla="*/ 4467 w 10000"/>
                <a:gd name="connsiteY155" fmla="*/ 338 h 10000"/>
                <a:gd name="connsiteX156" fmla="*/ 4384 w 10000"/>
                <a:gd name="connsiteY156" fmla="*/ 330 h 10000"/>
                <a:gd name="connsiteX157" fmla="*/ 4412 w 10000"/>
                <a:gd name="connsiteY157" fmla="*/ 315 h 10000"/>
                <a:gd name="connsiteX158" fmla="*/ 4467 w 10000"/>
                <a:gd name="connsiteY158" fmla="*/ 307 h 10000"/>
                <a:gd name="connsiteX159" fmla="*/ 4551 w 10000"/>
                <a:gd name="connsiteY159" fmla="*/ 295 h 10000"/>
                <a:gd name="connsiteX160" fmla="*/ 4521 w 10000"/>
                <a:gd name="connsiteY160" fmla="*/ 280 h 10000"/>
                <a:gd name="connsiteX161" fmla="*/ 4767 w 10000"/>
                <a:gd name="connsiteY161" fmla="*/ 264 h 10000"/>
                <a:gd name="connsiteX162" fmla="*/ 5014 w 10000"/>
                <a:gd name="connsiteY162" fmla="*/ 237 h 10000"/>
                <a:gd name="connsiteX163" fmla="*/ 5235 w 10000"/>
                <a:gd name="connsiteY163" fmla="*/ 208 h 10000"/>
                <a:gd name="connsiteX164" fmla="*/ 5423 w 10000"/>
                <a:gd name="connsiteY164" fmla="*/ 166 h 10000"/>
                <a:gd name="connsiteX165" fmla="*/ 5480 w 10000"/>
                <a:gd name="connsiteY165" fmla="*/ 123 h 10000"/>
                <a:gd name="connsiteX166" fmla="*/ 5560 w 10000"/>
                <a:gd name="connsiteY166" fmla="*/ 88 h 10000"/>
                <a:gd name="connsiteX167" fmla="*/ 5560 w 10000"/>
                <a:gd name="connsiteY167" fmla="*/ 42 h 10000"/>
                <a:gd name="connsiteX168" fmla="*/ 5590 w 10000"/>
                <a:gd name="connsiteY168" fmla="*/ 0 h 10000"/>
                <a:gd name="connsiteX169" fmla="*/ 5674 w 10000"/>
                <a:gd name="connsiteY169" fmla="*/ 74 h 10000"/>
                <a:gd name="connsiteX170" fmla="*/ 5780 w 10000"/>
                <a:gd name="connsiteY170" fmla="*/ 158 h 10000"/>
                <a:gd name="connsiteX171" fmla="*/ 5810 w 10000"/>
                <a:gd name="connsiteY171" fmla="*/ 241 h 10000"/>
                <a:gd name="connsiteX172" fmla="*/ 5755 w 10000"/>
                <a:gd name="connsiteY172" fmla="*/ 327 h 10000"/>
                <a:gd name="connsiteX0" fmla="*/ 5755 w 10000"/>
                <a:gd name="connsiteY0" fmla="*/ 327 h 10000"/>
                <a:gd name="connsiteX1" fmla="*/ 5888 w 10000"/>
                <a:gd name="connsiteY1" fmla="*/ 565 h 10000"/>
                <a:gd name="connsiteX2" fmla="*/ 5999 w 10000"/>
                <a:gd name="connsiteY2" fmla="*/ 809 h 10000"/>
                <a:gd name="connsiteX3" fmla="*/ 6055 w 10000"/>
                <a:gd name="connsiteY3" fmla="*/ 1050 h 10000"/>
                <a:gd name="connsiteX4" fmla="*/ 6110 w 10000"/>
                <a:gd name="connsiteY4" fmla="*/ 1287 h 10000"/>
                <a:gd name="connsiteX5" fmla="*/ 6301 w 10000"/>
                <a:gd name="connsiteY5" fmla="*/ 1521 h 10000"/>
                <a:gd name="connsiteX6" fmla="*/ 6412 w 10000"/>
                <a:gd name="connsiteY6" fmla="*/ 1759 h 10000"/>
                <a:gd name="connsiteX7" fmla="*/ 6412 w 10000"/>
                <a:gd name="connsiteY7" fmla="*/ 1997 h 10000"/>
                <a:gd name="connsiteX8" fmla="*/ 6383 w 10000"/>
                <a:gd name="connsiteY8" fmla="*/ 2233 h 10000"/>
                <a:gd name="connsiteX9" fmla="*/ 6435 w 10000"/>
                <a:gd name="connsiteY9" fmla="*/ 2359 h 10000"/>
                <a:gd name="connsiteX10" fmla="*/ 6520 w 10000"/>
                <a:gd name="connsiteY10" fmla="*/ 2498 h 10000"/>
                <a:gd name="connsiteX11" fmla="*/ 6520 w 10000"/>
                <a:gd name="connsiteY11" fmla="*/ 2634 h 10000"/>
                <a:gd name="connsiteX12" fmla="*/ 6494 w 10000"/>
                <a:gd name="connsiteY12" fmla="*/ 2770 h 10000"/>
                <a:gd name="connsiteX13" fmla="*/ 6520 w 10000"/>
                <a:gd name="connsiteY13" fmla="*/ 2785 h 10000"/>
                <a:gd name="connsiteX14" fmla="*/ 6494 w 10000"/>
                <a:gd name="connsiteY14" fmla="*/ 2808 h 10000"/>
                <a:gd name="connsiteX15" fmla="*/ 6412 w 10000"/>
                <a:gd name="connsiteY15" fmla="*/ 2824 h 10000"/>
                <a:gd name="connsiteX16" fmla="*/ 6383 w 10000"/>
                <a:gd name="connsiteY16" fmla="*/ 2845 h 10000"/>
                <a:gd name="connsiteX17" fmla="*/ 6383 w 10000"/>
                <a:gd name="connsiteY17" fmla="*/ 2906 h 10000"/>
                <a:gd name="connsiteX18" fmla="*/ 6383 w 10000"/>
                <a:gd name="connsiteY18" fmla="*/ 2964 h 10000"/>
                <a:gd name="connsiteX19" fmla="*/ 6331 w 10000"/>
                <a:gd name="connsiteY19" fmla="*/ 3028 h 10000"/>
                <a:gd name="connsiteX20" fmla="*/ 6274 w 10000"/>
                <a:gd name="connsiteY20" fmla="*/ 3082 h 10000"/>
                <a:gd name="connsiteX21" fmla="*/ 6274 w 10000"/>
                <a:gd name="connsiteY21" fmla="*/ 3260 h 10000"/>
                <a:gd name="connsiteX22" fmla="*/ 6331 w 10000"/>
                <a:gd name="connsiteY22" fmla="*/ 3447 h 10000"/>
                <a:gd name="connsiteX23" fmla="*/ 6435 w 10000"/>
                <a:gd name="connsiteY23" fmla="*/ 3635 h 10000"/>
                <a:gd name="connsiteX24" fmla="*/ 6466 w 10000"/>
                <a:gd name="connsiteY24" fmla="*/ 3814 h 10000"/>
                <a:gd name="connsiteX25" fmla="*/ 6712 w 10000"/>
                <a:gd name="connsiteY25" fmla="*/ 3967 h 10000"/>
                <a:gd name="connsiteX26" fmla="*/ 6742 w 10000"/>
                <a:gd name="connsiteY26" fmla="*/ 4125 h 10000"/>
                <a:gd name="connsiteX27" fmla="*/ 6712 w 10000"/>
                <a:gd name="connsiteY27" fmla="*/ 4282 h 10000"/>
                <a:gd name="connsiteX28" fmla="*/ 6687 w 10000"/>
                <a:gd name="connsiteY28" fmla="*/ 4440 h 10000"/>
                <a:gd name="connsiteX29" fmla="*/ 6494 w 10000"/>
                <a:gd name="connsiteY29" fmla="*/ 4675 h 10000"/>
                <a:gd name="connsiteX30" fmla="*/ 6520 w 10000"/>
                <a:gd name="connsiteY30" fmla="*/ 4913 h 10000"/>
                <a:gd name="connsiteX31" fmla="*/ 6605 w 10000"/>
                <a:gd name="connsiteY31" fmla="*/ 5147 h 10000"/>
                <a:gd name="connsiteX32" fmla="*/ 6520 w 10000"/>
                <a:gd name="connsiteY32" fmla="*/ 5383 h 10000"/>
                <a:gd name="connsiteX33" fmla="*/ 6627 w 10000"/>
                <a:gd name="connsiteY33" fmla="*/ 5644 h 10000"/>
                <a:gd name="connsiteX34" fmla="*/ 6712 w 10000"/>
                <a:gd name="connsiteY34" fmla="*/ 5894 h 10000"/>
                <a:gd name="connsiteX35" fmla="*/ 6794 w 10000"/>
                <a:gd name="connsiteY35" fmla="*/ 6152 h 10000"/>
                <a:gd name="connsiteX36" fmla="*/ 6794 w 10000"/>
                <a:gd name="connsiteY36" fmla="*/ 6416 h 10000"/>
                <a:gd name="connsiteX37" fmla="*/ 6903 w 10000"/>
                <a:gd name="connsiteY37" fmla="*/ 6752 h 10000"/>
                <a:gd name="connsiteX38" fmla="*/ 6903 w 10000"/>
                <a:gd name="connsiteY38" fmla="*/ 7086 h 10000"/>
                <a:gd name="connsiteX39" fmla="*/ 6930 w 10000"/>
                <a:gd name="connsiteY39" fmla="*/ 7414 h 10000"/>
                <a:gd name="connsiteX40" fmla="*/ 7259 w 10000"/>
                <a:gd name="connsiteY40" fmla="*/ 7738 h 10000"/>
                <a:gd name="connsiteX41" fmla="*/ 7313 w 10000"/>
                <a:gd name="connsiteY41" fmla="*/ 7896 h 10000"/>
                <a:gd name="connsiteX42" fmla="*/ 7425 w 10000"/>
                <a:gd name="connsiteY42" fmla="*/ 8052 h 10000"/>
                <a:gd name="connsiteX43" fmla="*/ 7480 w 10000"/>
                <a:gd name="connsiteY43" fmla="*/ 8215 h 10000"/>
                <a:gd name="connsiteX44" fmla="*/ 7368 w 10000"/>
                <a:gd name="connsiteY44" fmla="*/ 8373 h 10000"/>
                <a:gd name="connsiteX45" fmla="*/ 7233 w 10000"/>
                <a:gd name="connsiteY45" fmla="*/ 8578 h 10000"/>
                <a:gd name="connsiteX46" fmla="*/ 7259 w 10000"/>
                <a:gd name="connsiteY46" fmla="*/ 8790 h 10000"/>
                <a:gd name="connsiteX47" fmla="*/ 7425 w 10000"/>
                <a:gd name="connsiteY47" fmla="*/ 9012 h 10000"/>
                <a:gd name="connsiteX48" fmla="*/ 7559 w 10000"/>
                <a:gd name="connsiteY48" fmla="*/ 9223 h 10000"/>
                <a:gd name="connsiteX49" fmla="*/ 7588 w 10000"/>
                <a:gd name="connsiteY49" fmla="*/ 9381 h 10000"/>
                <a:gd name="connsiteX50" fmla="*/ 7588 w 10000"/>
                <a:gd name="connsiteY50" fmla="*/ 9545 h 10000"/>
                <a:gd name="connsiteX51" fmla="*/ 7672 w 10000"/>
                <a:gd name="connsiteY51" fmla="*/ 9704 h 10000"/>
                <a:gd name="connsiteX52" fmla="*/ 7998 w 10000"/>
                <a:gd name="connsiteY52" fmla="*/ 9840 h 10000"/>
                <a:gd name="connsiteX53" fmla="*/ 8356 w 10000"/>
                <a:gd name="connsiteY53" fmla="*/ 9840 h 10000"/>
                <a:gd name="connsiteX54" fmla="*/ 8738 w 10000"/>
                <a:gd name="connsiteY54" fmla="*/ 9851 h 10000"/>
                <a:gd name="connsiteX55" fmla="*/ 9039 w 10000"/>
                <a:gd name="connsiteY55" fmla="*/ 9863 h 10000"/>
                <a:gd name="connsiteX56" fmla="*/ 9393 w 10000"/>
                <a:gd name="connsiteY56" fmla="*/ 9878 h 10000"/>
                <a:gd name="connsiteX57" fmla="*/ 9725 w 10000"/>
                <a:gd name="connsiteY57" fmla="*/ 9899 h 10000"/>
                <a:gd name="connsiteX58" fmla="*/ 10000 w 10000"/>
                <a:gd name="connsiteY58" fmla="*/ 9930 h 10000"/>
                <a:gd name="connsiteX59" fmla="*/ 0 w 10000"/>
                <a:gd name="connsiteY59" fmla="*/ 10000 h 10000"/>
                <a:gd name="connsiteX60" fmla="*/ 714 w 10000"/>
                <a:gd name="connsiteY60" fmla="*/ 9958 h 10000"/>
                <a:gd name="connsiteX61" fmla="*/ 1509 w 10000"/>
                <a:gd name="connsiteY61" fmla="*/ 9930 h 10000"/>
                <a:gd name="connsiteX62" fmla="*/ 1920 w 10000"/>
                <a:gd name="connsiteY62" fmla="*/ 9930 h 10000"/>
                <a:gd name="connsiteX63" fmla="*/ 2221 w 10000"/>
                <a:gd name="connsiteY63" fmla="*/ 9930 h 10000"/>
                <a:gd name="connsiteX64" fmla="*/ 2522 w 10000"/>
                <a:gd name="connsiteY64" fmla="*/ 9930 h 10000"/>
                <a:gd name="connsiteX65" fmla="*/ 2798 w 10000"/>
                <a:gd name="connsiteY65" fmla="*/ 9922 h 10000"/>
                <a:gd name="connsiteX66" fmla="*/ 3097 w 10000"/>
                <a:gd name="connsiteY66" fmla="*/ 9915 h 10000"/>
                <a:gd name="connsiteX67" fmla="*/ 3370 w 10000"/>
                <a:gd name="connsiteY67" fmla="*/ 9911 h 10000"/>
                <a:gd name="connsiteX68" fmla="*/ 3618 w 10000"/>
                <a:gd name="connsiteY68" fmla="*/ 9899 h 10000"/>
                <a:gd name="connsiteX69" fmla="*/ 3890 w 10000"/>
                <a:gd name="connsiteY69" fmla="*/ 9882 h 10000"/>
                <a:gd name="connsiteX70" fmla="*/ 4138 w 10000"/>
                <a:gd name="connsiteY70" fmla="*/ 9863 h 10000"/>
                <a:gd name="connsiteX71" fmla="*/ 4165 w 10000"/>
                <a:gd name="connsiteY71" fmla="*/ 9689 h 10000"/>
                <a:gd name="connsiteX72" fmla="*/ 4246 w 10000"/>
                <a:gd name="connsiteY72" fmla="*/ 9513 h 10000"/>
                <a:gd name="connsiteX73" fmla="*/ 4356 w 10000"/>
                <a:gd name="connsiteY73" fmla="*/ 9339 h 10000"/>
                <a:gd name="connsiteX74" fmla="*/ 4438 w 10000"/>
                <a:gd name="connsiteY74" fmla="*/ 9162 h 10000"/>
                <a:gd name="connsiteX75" fmla="*/ 4412 w 10000"/>
                <a:gd name="connsiteY75" fmla="*/ 8907 h 10000"/>
                <a:gd name="connsiteX76" fmla="*/ 4412 w 10000"/>
                <a:gd name="connsiteY76" fmla="*/ 8650 h 10000"/>
                <a:gd name="connsiteX77" fmla="*/ 4412 w 10000"/>
                <a:gd name="connsiteY77" fmla="*/ 8393 h 10000"/>
                <a:gd name="connsiteX78" fmla="*/ 4438 w 10000"/>
                <a:gd name="connsiteY78" fmla="*/ 8136 h 10000"/>
                <a:gd name="connsiteX79" fmla="*/ 4438 w 10000"/>
                <a:gd name="connsiteY79" fmla="*/ 7934 h 10000"/>
                <a:gd name="connsiteX80" fmla="*/ 4384 w 10000"/>
                <a:gd name="connsiteY80" fmla="*/ 7724 h 10000"/>
                <a:gd name="connsiteX81" fmla="*/ 4356 w 10000"/>
                <a:gd name="connsiteY81" fmla="*/ 7530 h 10000"/>
                <a:gd name="connsiteX82" fmla="*/ 4438 w 10000"/>
                <a:gd name="connsiteY82" fmla="*/ 7334 h 10000"/>
                <a:gd name="connsiteX83" fmla="*/ 4741 w 10000"/>
                <a:gd name="connsiteY83" fmla="*/ 7125 h 10000"/>
                <a:gd name="connsiteX84" fmla="*/ 4795 w 10000"/>
                <a:gd name="connsiteY84" fmla="*/ 6907 h 10000"/>
                <a:gd name="connsiteX85" fmla="*/ 4767 w 10000"/>
                <a:gd name="connsiteY85" fmla="*/ 6685 h 10000"/>
                <a:gd name="connsiteX86" fmla="*/ 4767 w 10000"/>
                <a:gd name="connsiteY86" fmla="*/ 6460 h 10000"/>
                <a:gd name="connsiteX87" fmla="*/ 4795 w 10000"/>
                <a:gd name="connsiteY87" fmla="*/ 6381 h 10000"/>
                <a:gd name="connsiteX88" fmla="*/ 4821 w 10000"/>
                <a:gd name="connsiteY88" fmla="*/ 6305 h 10000"/>
                <a:gd name="connsiteX89" fmla="*/ 4821 w 10000"/>
                <a:gd name="connsiteY89" fmla="*/ 6229 h 10000"/>
                <a:gd name="connsiteX90" fmla="*/ 4741 w 10000"/>
                <a:gd name="connsiteY90" fmla="*/ 6156 h 10000"/>
                <a:gd name="connsiteX91" fmla="*/ 4712 w 10000"/>
                <a:gd name="connsiteY91" fmla="*/ 5979 h 10000"/>
                <a:gd name="connsiteX92" fmla="*/ 4767 w 10000"/>
                <a:gd name="connsiteY92" fmla="*/ 5967 h 10000"/>
                <a:gd name="connsiteX93" fmla="*/ 4767 w 10000"/>
                <a:gd name="connsiteY93" fmla="*/ 5783 h 10000"/>
                <a:gd name="connsiteX94" fmla="*/ 4821 w 10000"/>
                <a:gd name="connsiteY94" fmla="*/ 5594 h 10000"/>
                <a:gd name="connsiteX95" fmla="*/ 4850 w 10000"/>
                <a:gd name="connsiteY95" fmla="*/ 5411 h 10000"/>
                <a:gd name="connsiteX96" fmla="*/ 4795 w 10000"/>
                <a:gd name="connsiteY96" fmla="*/ 5211 h 10000"/>
                <a:gd name="connsiteX97" fmla="*/ 4933 w 10000"/>
                <a:gd name="connsiteY97" fmla="*/ 5183 h 10000"/>
                <a:gd name="connsiteX98" fmla="*/ 4850 w 10000"/>
                <a:gd name="connsiteY98" fmla="*/ 4808 h 10000"/>
                <a:gd name="connsiteX99" fmla="*/ 4962 w 10000"/>
                <a:gd name="connsiteY99" fmla="*/ 4720 h 10000"/>
                <a:gd name="connsiteX100" fmla="*/ 4987 w 10000"/>
                <a:gd name="connsiteY100" fmla="*/ 4633 h 10000"/>
                <a:gd name="connsiteX101" fmla="*/ 5014 w 10000"/>
                <a:gd name="connsiteY101" fmla="*/ 4542 h 10000"/>
                <a:gd name="connsiteX102" fmla="*/ 5067 w 10000"/>
                <a:gd name="connsiteY102" fmla="*/ 4448 h 10000"/>
                <a:gd name="connsiteX103" fmla="*/ 5150 w 10000"/>
                <a:gd name="connsiteY103" fmla="*/ 4394 h 10000"/>
                <a:gd name="connsiteX104" fmla="*/ 5123 w 10000"/>
                <a:gd name="connsiteY104" fmla="*/ 4345 h 10000"/>
                <a:gd name="connsiteX105" fmla="*/ 5067 w 10000"/>
                <a:gd name="connsiteY105" fmla="*/ 4290 h 10000"/>
                <a:gd name="connsiteX106" fmla="*/ 5123 w 10000"/>
                <a:gd name="connsiteY106" fmla="*/ 4243 h 10000"/>
                <a:gd name="connsiteX107" fmla="*/ 5235 w 10000"/>
                <a:gd name="connsiteY107" fmla="*/ 4155 h 10000"/>
                <a:gd name="connsiteX108" fmla="*/ 5235 w 10000"/>
                <a:gd name="connsiteY108" fmla="*/ 4070 h 10000"/>
                <a:gd name="connsiteX109" fmla="*/ 5205 w 10000"/>
                <a:gd name="connsiteY109" fmla="*/ 3983 h 10000"/>
                <a:gd name="connsiteX110" fmla="*/ 5179 w 10000"/>
                <a:gd name="connsiteY110" fmla="*/ 3893 h 10000"/>
                <a:gd name="connsiteX111" fmla="*/ 5043 w 10000"/>
                <a:gd name="connsiteY111" fmla="*/ 3889 h 10000"/>
                <a:gd name="connsiteX112" fmla="*/ 5067 w 10000"/>
                <a:gd name="connsiteY112" fmla="*/ 3822 h 10000"/>
                <a:gd name="connsiteX113" fmla="*/ 5179 w 10000"/>
                <a:gd name="connsiteY113" fmla="*/ 3753 h 10000"/>
                <a:gd name="connsiteX114" fmla="*/ 5205 w 10000"/>
                <a:gd name="connsiteY114" fmla="*/ 3688 h 10000"/>
                <a:gd name="connsiteX115" fmla="*/ 5179 w 10000"/>
                <a:gd name="connsiteY115" fmla="*/ 3616 h 10000"/>
                <a:gd name="connsiteX116" fmla="*/ 5123 w 10000"/>
                <a:gd name="connsiteY116" fmla="*/ 3616 h 10000"/>
                <a:gd name="connsiteX117" fmla="*/ 5150 w 10000"/>
                <a:gd name="connsiteY117" fmla="*/ 3547 h 10000"/>
                <a:gd name="connsiteX118" fmla="*/ 5123 w 10000"/>
                <a:gd name="connsiteY118" fmla="*/ 3469 h 10000"/>
                <a:gd name="connsiteX119" fmla="*/ 5123 w 10000"/>
                <a:gd name="connsiteY119" fmla="*/ 3399 h 10000"/>
                <a:gd name="connsiteX120" fmla="*/ 5205 w 10000"/>
                <a:gd name="connsiteY120" fmla="*/ 3328 h 10000"/>
                <a:gd name="connsiteX121" fmla="*/ 5205 w 10000"/>
                <a:gd name="connsiteY121" fmla="*/ 3184 h 10000"/>
                <a:gd name="connsiteX122" fmla="*/ 5205 w 10000"/>
                <a:gd name="connsiteY122" fmla="*/ 3044 h 10000"/>
                <a:gd name="connsiteX123" fmla="*/ 5290 w 10000"/>
                <a:gd name="connsiteY123" fmla="*/ 2906 h 10000"/>
                <a:gd name="connsiteX124" fmla="*/ 5480 w 10000"/>
                <a:gd name="connsiteY124" fmla="*/ 2778 h 10000"/>
                <a:gd name="connsiteX125" fmla="*/ 5398 w 10000"/>
                <a:gd name="connsiteY125" fmla="*/ 2758 h 10000"/>
                <a:gd name="connsiteX126" fmla="*/ 5398 w 10000"/>
                <a:gd name="connsiteY126" fmla="*/ 2637 h 10000"/>
                <a:gd name="connsiteX127" fmla="*/ 5370 w 10000"/>
                <a:gd name="connsiteY127" fmla="*/ 2517 h 10000"/>
                <a:gd name="connsiteX128" fmla="*/ 5343 w 10000"/>
                <a:gd name="connsiteY128" fmla="*/ 2399 h 10000"/>
                <a:gd name="connsiteX129" fmla="*/ 5398 w 10000"/>
                <a:gd name="connsiteY129" fmla="*/ 2292 h 10000"/>
                <a:gd name="connsiteX130" fmla="*/ 5451 w 10000"/>
                <a:gd name="connsiteY130" fmla="*/ 2098 h 10000"/>
                <a:gd name="connsiteX131" fmla="*/ 5590 w 10000"/>
                <a:gd name="connsiteY131" fmla="*/ 1911 h 10000"/>
                <a:gd name="connsiteX132" fmla="*/ 5674 w 10000"/>
                <a:gd name="connsiteY132" fmla="*/ 1719 h 10000"/>
                <a:gd name="connsiteX133" fmla="*/ 5618 w 10000"/>
                <a:gd name="connsiteY133" fmla="*/ 1525 h 10000"/>
                <a:gd name="connsiteX134" fmla="*/ 5643 w 10000"/>
                <a:gd name="connsiteY134" fmla="*/ 1432 h 10000"/>
                <a:gd name="connsiteX135" fmla="*/ 5643 w 10000"/>
                <a:gd name="connsiteY135" fmla="*/ 1335 h 10000"/>
                <a:gd name="connsiteX136" fmla="*/ 5643 w 10000"/>
                <a:gd name="connsiteY136" fmla="*/ 1239 h 10000"/>
                <a:gd name="connsiteX137" fmla="*/ 5618 w 10000"/>
                <a:gd name="connsiteY137" fmla="*/ 1143 h 10000"/>
                <a:gd name="connsiteX138" fmla="*/ 5480 w 10000"/>
                <a:gd name="connsiteY138" fmla="*/ 1173 h 10000"/>
                <a:gd name="connsiteX139" fmla="*/ 5480 w 10000"/>
                <a:gd name="connsiteY139" fmla="*/ 1108 h 10000"/>
                <a:gd name="connsiteX140" fmla="*/ 5451 w 10000"/>
                <a:gd name="connsiteY140" fmla="*/ 1043 h 10000"/>
                <a:gd name="connsiteX141" fmla="*/ 5451 w 10000"/>
                <a:gd name="connsiteY141" fmla="*/ 976 h 10000"/>
                <a:gd name="connsiteX142" fmla="*/ 5480 w 10000"/>
                <a:gd name="connsiteY142" fmla="*/ 915 h 10000"/>
                <a:gd name="connsiteX143" fmla="*/ 5398 w 10000"/>
                <a:gd name="connsiteY143" fmla="*/ 828 h 10000"/>
                <a:gd name="connsiteX144" fmla="*/ 5398 w 10000"/>
                <a:gd name="connsiteY144" fmla="*/ 743 h 10000"/>
                <a:gd name="connsiteX145" fmla="*/ 5370 w 10000"/>
                <a:gd name="connsiteY145" fmla="*/ 653 h 10000"/>
                <a:gd name="connsiteX146" fmla="*/ 5370 w 10000"/>
                <a:gd name="connsiteY146" fmla="*/ 577 h 10000"/>
                <a:gd name="connsiteX147" fmla="*/ 5290 w 10000"/>
                <a:gd name="connsiteY147" fmla="*/ 373 h 10000"/>
                <a:gd name="connsiteX148" fmla="*/ 5205 w 10000"/>
                <a:gd name="connsiteY148" fmla="*/ 354 h 10000"/>
                <a:gd name="connsiteX149" fmla="*/ 5043 w 10000"/>
                <a:gd name="connsiteY149" fmla="*/ 342 h 10000"/>
                <a:gd name="connsiteX150" fmla="*/ 4933 w 10000"/>
                <a:gd name="connsiteY150" fmla="*/ 330 h 10000"/>
                <a:gd name="connsiteX151" fmla="*/ 4767 w 10000"/>
                <a:gd name="connsiteY151" fmla="*/ 327 h 10000"/>
                <a:gd name="connsiteX152" fmla="*/ 4658 w 10000"/>
                <a:gd name="connsiteY152" fmla="*/ 330 h 10000"/>
                <a:gd name="connsiteX153" fmla="*/ 4577 w 10000"/>
                <a:gd name="connsiteY153" fmla="*/ 338 h 10000"/>
                <a:gd name="connsiteX154" fmla="*/ 4467 w 10000"/>
                <a:gd name="connsiteY154" fmla="*/ 338 h 10000"/>
                <a:gd name="connsiteX155" fmla="*/ 4384 w 10000"/>
                <a:gd name="connsiteY155" fmla="*/ 330 h 10000"/>
                <a:gd name="connsiteX156" fmla="*/ 4412 w 10000"/>
                <a:gd name="connsiteY156" fmla="*/ 315 h 10000"/>
                <a:gd name="connsiteX157" fmla="*/ 4467 w 10000"/>
                <a:gd name="connsiteY157" fmla="*/ 307 h 10000"/>
                <a:gd name="connsiteX158" fmla="*/ 4551 w 10000"/>
                <a:gd name="connsiteY158" fmla="*/ 295 h 10000"/>
                <a:gd name="connsiteX159" fmla="*/ 4521 w 10000"/>
                <a:gd name="connsiteY159" fmla="*/ 280 h 10000"/>
                <a:gd name="connsiteX160" fmla="*/ 4767 w 10000"/>
                <a:gd name="connsiteY160" fmla="*/ 264 h 10000"/>
                <a:gd name="connsiteX161" fmla="*/ 5014 w 10000"/>
                <a:gd name="connsiteY161" fmla="*/ 237 h 10000"/>
                <a:gd name="connsiteX162" fmla="*/ 5235 w 10000"/>
                <a:gd name="connsiteY162" fmla="*/ 208 h 10000"/>
                <a:gd name="connsiteX163" fmla="*/ 5423 w 10000"/>
                <a:gd name="connsiteY163" fmla="*/ 166 h 10000"/>
                <a:gd name="connsiteX164" fmla="*/ 5480 w 10000"/>
                <a:gd name="connsiteY164" fmla="*/ 123 h 10000"/>
                <a:gd name="connsiteX165" fmla="*/ 5560 w 10000"/>
                <a:gd name="connsiteY165" fmla="*/ 88 h 10000"/>
                <a:gd name="connsiteX166" fmla="*/ 5560 w 10000"/>
                <a:gd name="connsiteY166" fmla="*/ 42 h 10000"/>
                <a:gd name="connsiteX167" fmla="*/ 5590 w 10000"/>
                <a:gd name="connsiteY167" fmla="*/ 0 h 10000"/>
                <a:gd name="connsiteX168" fmla="*/ 5674 w 10000"/>
                <a:gd name="connsiteY168" fmla="*/ 74 h 10000"/>
                <a:gd name="connsiteX169" fmla="*/ 5780 w 10000"/>
                <a:gd name="connsiteY169" fmla="*/ 158 h 10000"/>
                <a:gd name="connsiteX170" fmla="*/ 5810 w 10000"/>
                <a:gd name="connsiteY170" fmla="*/ 241 h 10000"/>
                <a:gd name="connsiteX171" fmla="*/ 5755 w 10000"/>
                <a:gd name="connsiteY171" fmla="*/ 327 h 10000"/>
                <a:gd name="connsiteX0" fmla="*/ 5041 w 9286"/>
                <a:gd name="connsiteY0" fmla="*/ 327 h 9958"/>
                <a:gd name="connsiteX1" fmla="*/ 5174 w 9286"/>
                <a:gd name="connsiteY1" fmla="*/ 565 h 9958"/>
                <a:gd name="connsiteX2" fmla="*/ 5285 w 9286"/>
                <a:gd name="connsiteY2" fmla="*/ 809 h 9958"/>
                <a:gd name="connsiteX3" fmla="*/ 5341 w 9286"/>
                <a:gd name="connsiteY3" fmla="*/ 1050 h 9958"/>
                <a:gd name="connsiteX4" fmla="*/ 5396 w 9286"/>
                <a:gd name="connsiteY4" fmla="*/ 1287 h 9958"/>
                <a:gd name="connsiteX5" fmla="*/ 5587 w 9286"/>
                <a:gd name="connsiteY5" fmla="*/ 1521 h 9958"/>
                <a:gd name="connsiteX6" fmla="*/ 5698 w 9286"/>
                <a:gd name="connsiteY6" fmla="*/ 1759 h 9958"/>
                <a:gd name="connsiteX7" fmla="*/ 5698 w 9286"/>
                <a:gd name="connsiteY7" fmla="*/ 1997 h 9958"/>
                <a:gd name="connsiteX8" fmla="*/ 5669 w 9286"/>
                <a:gd name="connsiteY8" fmla="*/ 2233 h 9958"/>
                <a:gd name="connsiteX9" fmla="*/ 5721 w 9286"/>
                <a:gd name="connsiteY9" fmla="*/ 2359 h 9958"/>
                <a:gd name="connsiteX10" fmla="*/ 5806 w 9286"/>
                <a:gd name="connsiteY10" fmla="*/ 2498 h 9958"/>
                <a:gd name="connsiteX11" fmla="*/ 5806 w 9286"/>
                <a:gd name="connsiteY11" fmla="*/ 2634 h 9958"/>
                <a:gd name="connsiteX12" fmla="*/ 5780 w 9286"/>
                <a:gd name="connsiteY12" fmla="*/ 2770 h 9958"/>
                <a:gd name="connsiteX13" fmla="*/ 5806 w 9286"/>
                <a:gd name="connsiteY13" fmla="*/ 2785 h 9958"/>
                <a:gd name="connsiteX14" fmla="*/ 5780 w 9286"/>
                <a:gd name="connsiteY14" fmla="*/ 2808 h 9958"/>
                <a:gd name="connsiteX15" fmla="*/ 5698 w 9286"/>
                <a:gd name="connsiteY15" fmla="*/ 2824 h 9958"/>
                <a:gd name="connsiteX16" fmla="*/ 5669 w 9286"/>
                <a:gd name="connsiteY16" fmla="*/ 2845 h 9958"/>
                <a:gd name="connsiteX17" fmla="*/ 5669 w 9286"/>
                <a:gd name="connsiteY17" fmla="*/ 2906 h 9958"/>
                <a:gd name="connsiteX18" fmla="*/ 5669 w 9286"/>
                <a:gd name="connsiteY18" fmla="*/ 2964 h 9958"/>
                <a:gd name="connsiteX19" fmla="*/ 5617 w 9286"/>
                <a:gd name="connsiteY19" fmla="*/ 3028 h 9958"/>
                <a:gd name="connsiteX20" fmla="*/ 5560 w 9286"/>
                <a:gd name="connsiteY20" fmla="*/ 3082 h 9958"/>
                <a:gd name="connsiteX21" fmla="*/ 5560 w 9286"/>
                <a:gd name="connsiteY21" fmla="*/ 3260 h 9958"/>
                <a:gd name="connsiteX22" fmla="*/ 5617 w 9286"/>
                <a:gd name="connsiteY22" fmla="*/ 3447 h 9958"/>
                <a:gd name="connsiteX23" fmla="*/ 5721 w 9286"/>
                <a:gd name="connsiteY23" fmla="*/ 3635 h 9958"/>
                <a:gd name="connsiteX24" fmla="*/ 5752 w 9286"/>
                <a:gd name="connsiteY24" fmla="*/ 3814 h 9958"/>
                <a:gd name="connsiteX25" fmla="*/ 5998 w 9286"/>
                <a:gd name="connsiteY25" fmla="*/ 3967 h 9958"/>
                <a:gd name="connsiteX26" fmla="*/ 6028 w 9286"/>
                <a:gd name="connsiteY26" fmla="*/ 4125 h 9958"/>
                <a:gd name="connsiteX27" fmla="*/ 5998 w 9286"/>
                <a:gd name="connsiteY27" fmla="*/ 4282 h 9958"/>
                <a:gd name="connsiteX28" fmla="*/ 5973 w 9286"/>
                <a:gd name="connsiteY28" fmla="*/ 4440 h 9958"/>
                <a:gd name="connsiteX29" fmla="*/ 5780 w 9286"/>
                <a:gd name="connsiteY29" fmla="*/ 4675 h 9958"/>
                <a:gd name="connsiteX30" fmla="*/ 5806 w 9286"/>
                <a:gd name="connsiteY30" fmla="*/ 4913 h 9958"/>
                <a:gd name="connsiteX31" fmla="*/ 5891 w 9286"/>
                <a:gd name="connsiteY31" fmla="*/ 5147 h 9958"/>
                <a:gd name="connsiteX32" fmla="*/ 5806 w 9286"/>
                <a:gd name="connsiteY32" fmla="*/ 5383 h 9958"/>
                <a:gd name="connsiteX33" fmla="*/ 5913 w 9286"/>
                <a:gd name="connsiteY33" fmla="*/ 5644 h 9958"/>
                <a:gd name="connsiteX34" fmla="*/ 5998 w 9286"/>
                <a:gd name="connsiteY34" fmla="*/ 5894 h 9958"/>
                <a:gd name="connsiteX35" fmla="*/ 6080 w 9286"/>
                <a:gd name="connsiteY35" fmla="*/ 6152 h 9958"/>
                <a:gd name="connsiteX36" fmla="*/ 6080 w 9286"/>
                <a:gd name="connsiteY36" fmla="*/ 6416 h 9958"/>
                <a:gd name="connsiteX37" fmla="*/ 6189 w 9286"/>
                <a:gd name="connsiteY37" fmla="*/ 6752 h 9958"/>
                <a:gd name="connsiteX38" fmla="*/ 6189 w 9286"/>
                <a:gd name="connsiteY38" fmla="*/ 7086 h 9958"/>
                <a:gd name="connsiteX39" fmla="*/ 6216 w 9286"/>
                <a:gd name="connsiteY39" fmla="*/ 7414 h 9958"/>
                <a:gd name="connsiteX40" fmla="*/ 6545 w 9286"/>
                <a:gd name="connsiteY40" fmla="*/ 7738 h 9958"/>
                <a:gd name="connsiteX41" fmla="*/ 6599 w 9286"/>
                <a:gd name="connsiteY41" fmla="*/ 7896 h 9958"/>
                <a:gd name="connsiteX42" fmla="*/ 6711 w 9286"/>
                <a:gd name="connsiteY42" fmla="*/ 8052 h 9958"/>
                <a:gd name="connsiteX43" fmla="*/ 6766 w 9286"/>
                <a:gd name="connsiteY43" fmla="*/ 8215 h 9958"/>
                <a:gd name="connsiteX44" fmla="*/ 6654 w 9286"/>
                <a:gd name="connsiteY44" fmla="*/ 8373 h 9958"/>
                <a:gd name="connsiteX45" fmla="*/ 6519 w 9286"/>
                <a:gd name="connsiteY45" fmla="*/ 8578 h 9958"/>
                <a:gd name="connsiteX46" fmla="*/ 6545 w 9286"/>
                <a:gd name="connsiteY46" fmla="*/ 8790 h 9958"/>
                <a:gd name="connsiteX47" fmla="*/ 6711 w 9286"/>
                <a:gd name="connsiteY47" fmla="*/ 9012 h 9958"/>
                <a:gd name="connsiteX48" fmla="*/ 6845 w 9286"/>
                <a:gd name="connsiteY48" fmla="*/ 9223 h 9958"/>
                <a:gd name="connsiteX49" fmla="*/ 6874 w 9286"/>
                <a:gd name="connsiteY49" fmla="*/ 9381 h 9958"/>
                <a:gd name="connsiteX50" fmla="*/ 6874 w 9286"/>
                <a:gd name="connsiteY50" fmla="*/ 9545 h 9958"/>
                <a:gd name="connsiteX51" fmla="*/ 6958 w 9286"/>
                <a:gd name="connsiteY51" fmla="*/ 9704 h 9958"/>
                <a:gd name="connsiteX52" fmla="*/ 7284 w 9286"/>
                <a:gd name="connsiteY52" fmla="*/ 9840 h 9958"/>
                <a:gd name="connsiteX53" fmla="*/ 7642 w 9286"/>
                <a:gd name="connsiteY53" fmla="*/ 9840 h 9958"/>
                <a:gd name="connsiteX54" fmla="*/ 8024 w 9286"/>
                <a:gd name="connsiteY54" fmla="*/ 9851 h 9958"/>
                <a:gd name="connsiteX55" fmla="*/ 8325 w 9286"/>
                <a:gd name="connsiteY55" fmla="*/ 9863 h 9958"/>
                <a:gd name="connsiteX56" fmla="*/ 8679 w 9286"/>
                <a:gd name="connsiteY56" fmla="*/ 9878 h 9958"/>
                <a:gd name="connsiteX57" fmla="*/ 9011 w 9286"/>
                <a:gd name="connsiteY57" fmla="*/ 9899 h 9958"/>
                <a:gd name="connsiteX58" fmla="*/ 9286 w 9286"/>
                <a:gd name="connsiteY58" fmla="*/ 9930 h 9958"/>
                <a:gd name="connsiteX59" fmla="*/ 0 w 9286"/>
                <a:gd name="connsiteY59" fmla="*/ 9958 h 9958"/>
                <a:gd name="connsiteX60" fmla="*/ 795 w 9286"/>
                <a:gd name="connsiteY60" fmla="*/ 9930 h 9958"/>
                <a:gd name="connsiteX61" fmla="*/ 1206 w 9286"/>
                <a:gd name="connsiteY61" fmla="*/ 9930 h 9958"/>
                <a:gd name="connsiteX62" fmla="*/ 1507 w 9286"/>
                <a:gd name="connsiteY62" fmla="*/ 9930 h 9958"/>
                <a:gd name="connsiteX63" fmla="*/ 1808 w 9286"/>
                <a:gd name="connsiteY63" fmla="*/ 9930 h 9958"/>
                <a:gd name="connsiteX64" fmla="*/ 2084 w 9286"/>
                <a:gd name="connsiteY64" fmla="*/ 9922 h 9958"/>
                <a:gd name="connsiteX65" fmla="*/ 2383 w 9286"/>
                <a:gd name="connsiteY65" fmla="*/ 9915 h 9958"/>
                <a:gd name="connsiteX66" fmla="*/ 2656 w 9286"/>
                <a:gd name="connsiteY66" fmla="*/ 9911 h 9958"/>
                <a:gd name="connsiteX67" fmla="*/ 2904 w 9286"/>
                <a:gd name="connsiteY67" fmla="*/ 9899 h 9958"/>
                <a:gd name="connsiteX68" fmla="*/ 3176 w 9286"/>
                <a:gd name="connsiteY68" fmla="*/ 9882 h 9958"/>
                <a:gd name="connsiteX69" fmla="*/ 3424 w 9286"/>
                <a:gd name="connsiteY69" fmla="*/ 9863 h 9958"/>
                <a:gd name="connsiteX70" fmla="*/ 3451 w 9286"/>
                <a:gd name="connsiteY70" fmla="*/ 9689 h 9958"/>
                <a:gd name="connsiteX71" fmla="*/ 3532 w 9286"/>
                <a:gd name="connsiteY71" fmla="*/ 9513 h 9958"/>
                <a:gd name="connsiteX72" fmla="*/ 3642 w 9286"/>
                <a:gd name="connsiteY72" fmla="*/ 9339 h 9958"/>
                <a:gd name="connsiteX73" fmla="*/ 3724 w 9286"/>
                <a:gd name="connsiteY73" fmla="*/ 9162 h 9958"/>
                <a:gd name="connsiteX74" fmla="*/ 3698 w 9286"/>
                <a:gd name="connsiteY74" fmla="*/ 8907 h 9958"/>
                <a:gd name="connsiteX75" fmla="*/ 3698 w 9286"/>
                <a:gd name="connsiteY75" fmla="*/ 8650 h 9958"/>
                <a:gd name="connsiteX76" fmla="*/ 3698 w 9286"/>
                <a:gd name="connsiteY76" fmla="*/ 8393 h 9958"/>
                <a:gd name="connsiteX77" fmla="*/ 3724 w 9286"/>
                <a:gd name="connsiteY77" fmla="*/ 8136 h 9958"/>
                <a:gd name="connsiteX78" fmla="*/ 3724 w 9286"/>
                <a:gd name="connsiteY78" fmla="*/ 7934 h 9958"/>
                <a:gd name="connsiteX79" fmla="*/ 3670 w 9286"/>
                <a:gd name="connsiteY79" fmla="*/ 7724 h 9958"/>
                <a:gd name="connsiteX80" fmla="*/ 3642 w 9286"/>
                <a:gd name="connsiteY80" fmla="*/ 7530 h 9958"/>
                <a:gd name="connsiteX81" fmla="*/ 3724 w 9286"/>
                <a:gd name="connsiteY81" fmla="*/ 7334 h 9958"/>
                <a:gd name="connsiteX82" fmla="*/ 4027 w 9286"/>
                <a:gd name="connsiteY82" fmla="*/ 7125 h 9958"/>
                <a:gd name="connsiteX83" fmla="*/ 4081 w 9286"/>
                <a:gd name="connsiteY83" fmla="*/ 6907 h 9958"/>
                <a:gd name="connsiteX84" fmla="*/ 4053 w 9286"/>
                <a:gd name="connsiteY84" fmla="*/ 6685 h 9958"/>
                <a:gd name="connsiteX85" fmla="*/ 4053 w 9286"/>
                <a:gd name="connsiteY85" fmla="*/ 6460 h 9958"/>
                <a:gd name="connsiteX86" fmla="*/ 4081 w 9286"/>
                <a:gd name="connsiteY86" fmla="*/ 6381 h 9958"/>
                <a:gd name="connsiteX87" fmla="*/ 4107 w 9286"/>
                <a:gd name="connsiteY87" fmla="*/ 6305 h 9958"/>
                <a:gd name="connsiteX88" fmla="*/ 4107 w 9286"/>
                <a:gd name="connsiteY88" fmla="*/ 6229 h 9958"/>
                <a:gd name="connsiteX89" fmla="*/ 4027 w 9286"/>
                <a:gd name="connsiteY89" fmla="*/ 6156 h 9958"/>
                <a:gd name="connsiteX90" fmla="*/ 3998 w 9286"/>
                <a:gd name="connsiteY90" fmla="*/ 5979 h 9958"/>
                <a:gd name="connsiteX91" fmla="*/ 4053 w 9286"/>
                <a:gd name="connsiteY91" fmla="*/ 5967 h 9958"/>
                <a:gd name="connsiteX92" fmla="*/ 4053 w 9286"/>
                <a:gd name="connsiteY92" fmla="*/ 5783 h 9958"/>
                <a:gd name="connsiteX93" fmla="*/ 4107 w 9286"/>
                <a:gd name="connsiteY93" fmla="*/ 5594 h 9958"/>
                <a:gd name="connsiteX94" fmla="*/ 4136 w 9286"/>
                <a:gd name="connsiteY94" fmla="*/ 5411 h 9958"/>
                <a:gd name="connsiteX95" fmla="*/ 4081 w 9286"/>
                <a:gd name="connsiteY95" fmla="*/ 5211 h 9958"/>
                <a:gd name="connsiteX96" fmla="*/ 4219 w 9286"/>
                <a:gd name="connsiteY96" fmla="*/ 5183 h 9958"/>
                <a:gd name="connsiteX97" fmla="*/ 4136 w 9286"/>
                <a:gd name="connsiteY97" fmla="*/ 4808 h 9958"/>
                <a:gd name="connsiteX98" fmla="*/ 4248 w 9286"/>
                <a:gd name="connsiteY98" fmla="*/ 4720 h 9958"/>
                <a:gd name="connsiteX99" fmla="*/ 4273 w 9286"/>
                <a:gd name="connsiteY99" fmla="*/ 4633 h 9958"/>
                <a:gd name="connsiteX100" fmla="*/ 4300 w 9286"/>
                <a:gd name="connsiteY100" fmla="*/ 4542 h 9958"/>
                <a:gd name="connsiteX101" fmla="*/ 4353 w 9286"/>
                <a:gd name="connsiteY101" fmla="*/ 4448 h 9958"/>
                <a:gd name="connsiteX102" fmla="*/ 4436 w 9286"/>
                <a:gd name="connsiteY102" fmla="*/ 4394 h 9958"/>
                <a:gd name="connsiteX103" fmla="*/ 4409 w 9286"/>
                <a:gd name="connsiteY103" fmla="*/ 4345 h 9958"/>
                <a:gd name="connsiteX104" fmla="*/ 4353 w 9286"/>
                <a:gd name="connsiteY104" fmla="*/ 4290 h 9958"/>
                <a:gd name="connsiteX105" fmla="*/ 4409 w 9286"/>
                <a:gd name="connsiteY105" fmla="*/ 4243 h 9958"/>
                <a:gd name="connsiteX106" fmla="*/ 4521 w 9286"/>
                <a:gd name="connsiteY106" fmla="*/ 4155 h 9958"/>
                <a:gd name="connsiteX107" fmla="*/ 4521 w 9286"/>
                <a:gd name="connsiteY107" fmla="*/ 4070 h 9958"/>
                <a:gd name="connsiteX108" fmla="*/ 4491 w 9286"/>
                <a:gd name="connsiteY108" fmla="*/ 3983 h 9958"/>
                <a:gd name="connsiteX109" fmla="*/ 4465 w 9286"/>
                <a:gd name="connsiteY109" fmla="*/ 3893 h 9958"/>
                <a:gd name="connsiteX110" fmla="*/ 4329 w 9286"/>
                <a:gd name="connsiteY110" fmla="*/ 3889 h 9958"/>
                <a:gd name="connsiteX111" fmla="*/ 4353 w 9286"/>
                <a:gd name="connsiteY111" fmla="*/ 3822 h 9958"/>
                <a:gd name="connsiteX112" fmla="*/ 4465 w 9286"/>
                <a:gd name="connsiteY112" fmla="*/ 3753 h 9958"/>
                <a:gd name="connsiteX113" fmla="*/ 4491 w 9286"/>
                <a:gd name="connsiteY113" fmla="*/ 3688 h 9958"/>
                <a:gd name="connsiteX114" fmla="*/ 4465 w 9286"/>
                <a:gd name="connsiteY114" fmla="*/ 3616 h 9958"/>
                <a:gd name="connsiteX115" fmla="*/ 4409 w 9286"/>
                <a:gd name="connsiteY115" fmla="*/ 3616 h 9958"/>
                <a:gd name="connsiteX116" fmla="*/ 4436 w 9286"/>
                <a:gd name="connsiteY116" fmla="*/ 3547 h 9958"/>
                <a:gd name="connsiteX117" fmla="*/ 4409 w 9286"/>
                <a:gd name="connsiteY117" fmla="*/ 3469 h 9958"/>
                <a:gd name="connsiteX118" fmla="*/ 4409 w 9286"/>
                <a:gd name="connsiteY118" fmla="*/ 3399 h 9958"/>
                <a:gd name="connsiteX119" fmla="*/ 4491 w 9286"/>
                <a:gd name="connsiteY119" fmla="*/ 3328 h 9958"/>
                <a:gd name="connsiteX120" fmla="*/ 4491 w 9286"/>
                <a:gd name="connsiteY120" fmla="*/ 3184 h 9958"/>
                <a:gd name="connsiteX121" fmla="*/ 4491 w 9286"/>
                <a:gd name="connsiteY121" fmla="*/ 3044 h 9958"/>
                <a:gd name="connsiteX122" fmla="*/ 4576 w 9286"/>
                <a:gd name="connsiteY122" fmla="*/ 2906 h 9958"/>
                <a:gd name="connsiteX123" fmla="*/ 4766 w 9286"/>
                <a:gd name="connsiteY123" fmla="*/ 2778 h 9958"/>
                <a:gd name="connsiteX124" fmla="*/ 4684 w 9286"/>
                <a:gd name="connsiteY124" fmla="*/ 2758 h 9958"/>
                <a:gd name="connsiteX125" fmla="*/ 4684 w 9286"/>
                <a:gd name="connsiteY125" fmla="*/ 2637 h 9958"/>
                <a:gd name="connsiteX126" fmla="*/ 4656 w 9286"/>
                <a:gd name="connsiteY126" fmla="*/ 2517 h 9958"/>
                <a:gd name="connsiteX127" fmla="*/ 4629 w 9286"/>
                <a:gd name="connsiteY127" fmla="*/ 2399 h 9958"/>
                <a:gd name="connsiteX128" fmla="*/ 4684 w 9286"/>
                <a:gd name="connsiteY128" fmla="*/ 2292 h 9958"/>
                <a:gd name="connsiteX129" fmla="*/ 4737 w 9286"/>
                <a:gd name="connsiteY129" fmla="*/ 2098 h 9958"/>
                <a:gd name="connsiteX130" fmla="*/ 4876 w 9286"/>
                <a:gd name="connsiteY130" fmla="*/ 1911 h 9958"/>
                <a:gd name="connsiteX131" fmla="*/ 4960 w 9286"/>
                <a:gd name="connsiteY131" fmla="*/ 1719 h 9958"/>
                <a:gd name="connsiteX132" fmla="*/ 4904 w 9286"/>
                <a:gd name="connsiteY132" fmla="*/ 1525 h 9958"/>
                <a:gd name="connsiteX133" fmla="*/ 4929 w 9286"/>
                <a:gd name="connsiteY133" fmla="*/ 1432 h 9958"/>
                <a:gd name="connsiteX134" fmla="*/ 4929 w 9286"/>
                <a:gd name="connsiteY134" fmla="*/ 1335 h 9958"/>
                <a:gd name="connsiteX135" fmla="*/ 4929 w 9286"/>
                <a:gd name="connsiteY135" fmla="*/ 1239 h 9958"/>
                <a:gd name="connsiteX136" fmla="*/ 4904 w 9286"/>
                <a:gd name="connsiteY136" fmla="*/ 1143 h 9958"/>
                <a:gd name="connsiteX137" fmla="*/ 4766 w 9286"/>
                <a:gd name="connsiteY137" fmla="*/ 1173 h 9958"/>
                <a:gd name="connsiteX138" fmla="*/ 4766 w 9286"/>
                <a:gd name="connsiteY138" fmla="*/ 1108 h 9958"/>
                <a:gd name="connsiteX139" fmla="*/ 4737 w 9286"/>
                <a:gd name="connsiteY139" fmla="*/ 1043 h 9958"/>
                <a:gd name="connsiteX140" fmla="*/ 4737 w 9286"/>
                <a:gd name="connsiteY140" fmla="*/ 976 h 9958"/>
                <a:gd name="connsiteX141" fmla="*/ 4766 w 9286"/>
                <a:gd name="connsiteY141" fmla="*/ 915 h 9958"/>
                <a:gd name="connsiteX142" fmla="*/ 4684 w 9286"/>
                <a:gd name="connsiteY142" fmla="*/ 828 h 9958"/>
                <a:gd name="connsiteX143" fmla="*/ 4684 w 9286"/>
                <a:gd name="connsiteY143" fmla="*/ 743 h 9958"/>
                <a:gd name="connsiteX144" fmla="*/ 4656 w 9286"/>
                <a:gd name="connsiteY144" fmla="*/ 653 h 9958"/>
                <a:gd name="connsiteX145" fmla="*/ 4656 w 9286"/>
                <a:gd name="connsiteY145" fmla="*/ 577 h 9958"/>
                <a:gd name="connsiteX146" fmla="*/ 4576 w 9286"/>
                <a:gd name="connsiteY146" fmla="*/ 373 h 9958"/>
                <a:gd name="connsiteX147" fmla="*/ 4491 w 9286"/>
                <a:gd name="connsiteY147" fmla="*/ 354 h 9958"/>
                <a:gd name="connsiteX148" fmla="*/ 4329 w 9286"/>
                <a:gd name="connsiteY148" fmla="*/ 342 h 9958"/>
                <a:gd name="connsiteX149" fmla="*/ 4219 w 9286"/>
                <a:gd name="connsiteY149" fmla="*/ 330 h 9958"/>
                <a:gd name="connsiteX150" fmla="*/ 4053 w 9286"/>
                <a:gd name="connsiteY150" fmla="*/ 327 h 9958"/>
                <a:gd name="connsiteX151" fmla="*/ 3944 w 9286"/>
                <a:gd name="connsiteY151" fmla="*/ 330 h 9958"/>
                <a:gd name="connsiteX152" fmla="*/ 3863 w 9286"/>
                <a:gd name="connsiteY152" fmla="*/ 338 h 9958"/>
                <a:gd name="connsiteX153" fmla="*/ 3753 w 9286"/>
                <a:gd name="connsiteY153" fmla="*/ 338 h 9958"/>
                <a:gd name="connsiteX154" fmla="*/ 3670 w 9286"/>
                <a:gd name="connsiteY154" fmla="*/ 330 h 9958"/>
                <a:gd name="connsiteX155" fmla="*/ 3698 w 9286"/>
                <a:gd name="connsiteY155" fmla="*/ 315 h 9958"/>
                <a:gd name="connsiteX156" fmla="*/ 3753 w 9286"/>
                <a:gd name="connsiteY156" fmla="*/ 307 h 9958"/>
                <a:gd name="connsiteX157" fmla="*/ 3837 w 9286"/>
                <a:gd name="connsiteY157" fmla="*/ 295 h 9958"/>
                <a:gd name="connsiteX158" fmla="*/ 3807 w 9286"/>
                <a:gd name="connsiteY158" fmla="*/ 280 h 9958"/>
                <a:gd name="connsiteX159" fmla="*/ 4053 w 9286"/>
                <a:gd name="connsiteY159" fmla="*/ 264 h 9958"/>
                <a:gd name="connsiteX160" fmla="*/ 4300 w 9286"/>
                <a:gd name="connsiteY160" fmla="*/ 237 h 9958"/>
                <a:gd name="connsiteX161" fmla="*/ 4521 w 9286"/>
                <a:gd name="connsiteY161" fmla="*/ 208 h 9958"/>
                <a:gd name="connsiteX162" fmla="*/ 4709 w 9286"/>
                <a:gd name="connsiteY162" fmla="*/ 166 h 9958"/>
                <a:gd name="connsiteX163" fmla="*/ 4766 w 9286"/>
                <a:gd name="connsiteY163" fmla="*/ 123 h 9958"/>
                <a:gd name="connsiteX164" fmla="*/ 4846 w 9286"/>
                <a:gd name="connsiteY164" fmla="*/ 88 h 9958"/>
                <a:gd name="connsiteX165" fmla="*/ 4846 w 9286"/>
                <a:gd name="connsiteY165" fmla="*/ 42 h 9958"/>
                <a:gd name="connsiteX166" fmla="*/ 4876 w 9286"/>
                <a:gd name="connsiteY166" fmla="*/ 0 h 9958"/>
                <a:gd name="connsiteX167" fmla="*/ 4960 w 9286"/>
                <a:gd name="connsiteY167" fmla="*/ 74 h 9958"/>
                <a:gd name="connsiteX168" fmla="*/ 5066 w 9286"/>
                <a:gd name="connsiteY168" fmla="*/ 158 h 9958"/>
                <a:gd name="connsiteX169" fmla="*/ 5096 w 9286"/>
                <a:gd name="connsiteY169" fmla="*/ 241 h 9958"/>
                <a:gd name="connsiteX170" fmla="*/ 5041 w 9286"/>
                <a:gd name="connsiteY170" fmla="*/ 327 h 9958"/>
                <a:gd name="connsiteX0" fmla="*/ 4573 w 9144"/>
                <a:gd name="connsiteY0" fmla="*/ 328 h 9972"/>
                <a:gd name="connsiteX1" fmla="*/ 4716 w 9144"/>
                <a:gd name="connsiteY1" fmla="*/ 567 h 9972"/>
                <a:gd name="connsiteX2" fmla="*/ 4835 w 9144"/>
                <a:gd name="connsiteY2" fmla="*/ 812 h 9972"/>
                <a:gd name="connsiteX3" fmla="*/ 4896 w 9144"/>
                <a:gd name="connsiteY3" fmla="*/ 1054 h 9972"/>
                <a:gd name="connsiteX4" fmla="*/ 4955 w 9144"/>
                <a:gd name="connsiteY4" fmla="*/ 1292 h 9972"/>
                <a:gd name="connsiteX5" fmla="*/ 5161 w 9144"/>
                <a:gd name="connsiteY5" fmla="*/ 1527 h 9972"/>
                <a:gd name="connsiteX6" fmla="*/ 5280 w 9144"/>
                <a:gd name="connsiteY6" fmla="*/ 1766 h 9972"/>
                <a:gd name="connsiteX7" fmla="*/ 5280 w 9144"/>
                <a:gd name="connsiteY7" fmla="*/ 2005 h 9972"/>
                <a:gd name="connsiteX8" fmla="*/ 5249 w 9144"/>
                <a:gd name="connsiteY8" fmla="*/ 2242 h 9972"/>
                <a:gd name="connsiteX9" fmla="*/ 5305 w 9144"/>
                <a:gd name="connsiteY9" fmla="*/ 2369 h 9972"/>
                <a:gd name="connsiteX10" fmla="*/ 5396 w 9144"/>
                <a:gd name="connsiteY10" fmla="*/ 2509 h 9972"/>
                <a:gd name="connsiteX11" fmla="*/ 5396 w 9144"/>
                <a:gd name="connsiteY11" fmla="*/ 2645 h 9972"/>
                <a:gd name="connsiteX12" fmla="*/ 5368 w 9144"/>
                <a:gd name="connsiteY12" fmla="*/ 2782 h 9972"/>
                <a:gd name="connsiteX13" fmla="*/ 5396 w 9144"/>
                <a:gd name="connsiteY13" fmla="*/ 2797 h 9972"/>
                <a:gd name="connsiteX14" fmla="*/ 5368 w 9144"/>
                <a:gd name="connsiteY14" fmla="*/ 2820 h 9972"/>
                <a:gd name="connsiteX15" fmla="*/ 5280 w 9144"/>
                <a:gd name="connsiteY15" fmla="*/ 2836 h 9972"/>
                <a:gd name="connsiteX16" fmla="*/ 5249 w 9144"/>
                <a:gd name="connsiteY16" fmla="*/ 2857 h 9972"/>
                <a:gd name="connsiteX17" fmla="*/ 5249 w 9144"/>
                <a:gd name="connsiteY17" fmla="*/ 2918 h 9972"/>
                <a:gd name="connsiteX18" fmla="*/ 5249 w 9144"/>
                <a:gd name="connsiteY18" fmla="*/ 2977 h 9972"/>
                <a:gd name="connsiteX19" fmla="*/ 5193 w 9144"/>
                <a:gd name="connsiteY19" fmla="*/ 3041 h 9972"/>
                <a:gd name="connsiteX20" fmla="*/ 5132 w 9144"/>
                <a:gd name="connsiteY20" fmla="*/ 3095 h 9972"/>
                <a:gd name="connsiteX21" fmla="*/ 5132 w 9144"/>
                <a:gd name="connsiteY21" fmla="*/ 3274 h 9972"/>
                <a:gd name="connsiteX22" fmla="*/ 5193 w 9144"/>
                <a:gd name="connsiteY22" fmla="*/ 3462 h 9972"/>
                <a:gd name="connsiteX23" fmla="*/ 5305 w 9144"/>
                <a:gd name="connsiteY23" fmla="*/ 3650 h 9972"/>
                <a:gd name="connsiteX24" fmla="*/ 5338 w 9144"/>
                <a:gd name="connsiteY24" fmla="*/ 3830 h 9972"/>
                <a:gd name="connsiteX25" fmla="*/ 5603 w 9144"/>
                <a:gd name="connsiteY25" fmla="*/ 3984 h 9972"/>
                <a:gd name="connsiteX26" fmla="*/ 5635 w 9144"/>
                <a:gd name="connsiteY26" fmla="*/ 4142 h 9972"/>
                <a:gd name="connsiteX27" fmla="*/ 5603 w 9144"/>
                <a:gd name="connsiteY27" fmla="*/ 4300 h 9972"/>
                <a:gd name="connsiteX28" fmla="*/ 5576 w 9144"/>
                <a:gd name="connsiteY28" fmla="*/ 4459 h 9972"/>
                <a:gd name="connsiteX29" fmla="*/ 5368 w 9144"/>
                <a:gd name="connsiteY29" fmla="*/ 4695 h 9972"/>
                <a:gd name="connsiteX30" fmla="*/ 5396 w 9144"/>
                <a:gd name="connsiteY30" fmla="*/ 4934 h 9972"/>
                <a:gd name="connsiteX31" fmla="*/ 5488 w 9144"/>
                <a:gd name="connsiteY31" fmla="*/ 5169 h 9972"/>
                <a:gd name="connsiteX32" fmla="*/ 5396 w 9144"/>
                <a:gd name="connsiteY32" fmla="*/ 5406 h 9972"/>
                <a:gd name="connsiteX33" fmla="*/ 5512 w 9144"/>
                <a:gd name="connsiteY33" fmla="*/ 5668 h 9972"/>
                <a:gd name="connsiteX34" fmla="*/ 5603 w 9144"/>
                <a:gd name="connsiteY34" fmla="*/ 5919 h 9972"/>
                <a:gd name="connsiteX35" fmla="*/ 5691 w 9144"/>
                <a:gd name="connsiteY35" fmla="*/ 6178 h 9972"/>
                <a:gd name="connsiteX36" fmla="*/ 5691 w 9144"/>
                <a:gd name="connsiteY36" fmla="*/ 6443 h 9972"/>
                <a:gd name="connsiteX37" fmla="*/ 5809 w 9144"/>
                <a:gd name="connsiteY37" fmla="*/ 6780 h 9972"/>
                <a:gd name="connsiteX38" fmla="*/ 5809 w 9144"/>
                <a:gd name="connsiteY38" fmla="*/ 7116 h 9972"/>
                <a:gd name="connsiteX39" fmla="*/ 5838 w 9144"/>
                <a:gd name="connsiteY39" fmla="*/ 7445 h 9972"/>
                <a:gd name="connsiteX40" fmla="*/ 6192 w 9144"/>
                <a:gd name="connsiteY40" fmla="*/ 7771 h 9972"/>
                <a:gd name="connsiteX41" fmla="*/ 6250 w 9144"/>
                <a:gd name="connsiteY41" fmla="*/ 7929 h 9972"/>
                <a:gd name="connsiteX42" fmla="*/ 6371 w 9144"/>
                <a:gd name="connsiteY42" fmla="*/ 8086 h 9972"/>
                <a:gd name="connsiteX43" fmla="*/ 6430 w 9144"/>
                <a:gd name="connsiteY43" fmla="*/ 8250 h 9972"/>
                <a:gd name="connsiteX44" fmla="*/ 6310 w 9144"/>
                <a:gd name="connsiteY44" fmla="*/ 8408 h 9972"/>
                <a:gd name="connsiteX45" fmla="*/ 6164 w 9144"/>
                <a:gd name="connsiteY45" fmla="*/ 8614 h 9972"/>
                <a:gd name="connsiteX46" fmla="*/ 6192 w 9144"/>
                <a:gd name="connsiteY46" fmla="*/ 8827 h 9972"/>
                <a:gd name="connsiteX47" fmla="*/ 6371 w 9144"/>
                <a:gd name="connsiteY47" fmla="*/ 9050 h 9972"/>
                <a:gd name="connsiteX48" fmla="*/ 6515 w 9144"/>
                <a:gd name="connsiteY48" fmla="*/ 9262 h 9972"/>
                <a:gd name="connsiteX49" fmla="*/ 6547 w 9144"/>
                <a:gd name="connsiteY49" fmla="*/ 9421 h 9972"/>
                <a:gd name="connsiteX50" fmla="*/ 6547 w 9144"/>
                <a:gd name="connsiteY50" fmla="*/ 9585 h 9972"/>
                <a:gd name="connsiteX51" fmla="*/ 6637 w 9144"/>
                <a:gd name="connsiteY51" fmla="*/ 9745 h 9972"/>
                <a:gd name="connsiteX52" fmla="*/ 6988 w 9144"/>
                <a:gd name="connsiteY52" fmla="*/ 9882 h 9972"/>
                <a:gd name="connsiteX53" fmla="*/ 7374 w 9144"/>
                <a:gd name="connsiteY53" fmla="*/ 9882 h 9972"/>
                <a:gd name="connsiteX54" fmla="*/ 7785 w 9144"/>
                <a:gd name="connsiteY54" fmla="*/ 9893 h 9972"/>
                <a:gd name="connsiteX55" fmla="*/ 8109 w 9144"/>
                <a:gd name="connsiteY55" fmla="*/ 9905 h 9972"/>
                <a:gd name="connsiteX56" fmla="*/ 8490 w 9144"/>
                <a:gd name="connsiteY56" fmla="*/ 9920 h 9972"/>
                <a:gd name="connsiteX57" fmla="*/ 8848 w 9144"/>
                <a:gd name="connsiteY57" fmla="*/ 9941 h 9972"/>
                <a:gd name="connsiteX58" fmla="*/ 9144 w 9144"/>
                <a:gd name="connsiteY58" fmla="*/ 9972 h 9972"/>
                <a:gd name="connsiteX59" fmla="*/ 0 w 9144"/>
                <a:gd name="connsiteY59" fmla="*/ 9972 h 9972"/>
                <a:gd name="connsiteX60" fmla="*/ 443 w 9144"/>
                <a:gd name="connsiteY60" fmla="*/ 9972 h 9972"/>
                <a:gd name="connsiteX61" fmla="*/ 767 w 9144"/>
                <a:gd name="connsiteY61" fmla="*/ 9972 h 9972"/>
                <a:gd name="connsiteX62" fmla="*/ 1091 w 9144"/>
                <a:gd name="connsiteY62" fmla="*/ 9972 h 9972"/>
                <a:gd name="connsiteX63" fmla="*/ 1388 w 9144"/>
                <a:gd name="connsiteY63" fmla="*/ 9964 h 9972"/>
                <a:gd name="connsiteX64" fmla="*/ 1710 w 9144"/>
                <a:gd name="connsiteY64" fmla="*/ 9957 h 9972"/>
                <a:gd name="connsiteX65" fmla="*/ 2004 w 9144"/>
                <a:gd name="connsiteY65" fmla="*/ 9953 h 9972"/>
                <a:gd name="connsiteX66" fmla="*/ 2271 w 9144"/>
                <a:gd name="connsiteY66" fmla="*/ 9941 h 9972"/>
                <a:gd name="connsiteX67" fmla="*/ 2564 w 9144"/>
                <a:gd name="connsiteY67" fmla="*/ 9924 h 9972"/>
                <a:gd name="connsiteX68" fmla="*/ 2831 w 9144"/>
                <a:gd name="connsiteY68" fmla="*/ 9905 h 9972"/>
                <a:gd name="connsiteX69" fmla="*/ 2860 w 9144"/>
                <a:gd name="connsiteY69" fmla="*/ 9730 h 9972"/>
                <a:gd name="connsiteX70" fmla="*/ 2948 w 9144"/>
                <a:gd name="connsiteY70" fmla="*/ 9553 h 9972"/>
                <a:gd name="connsiteX71" fmla="*/ 3066 w 9144"/>
                <a:gd name="connsiteY71" fmla="*/ 9378 h 9972"/>
                <a:gd name="connsiteX72" fmla="*/ 3154 w 9144"/>
                <a:gd name="connsiteY72" fmla="*/ 9201 h 9972"/>
                <a:gd name="connsiteX73" fmla="*/ 3126 w 9144"/>
                <a:gd name="connsiteY73" fmla="*/ 8945 h 9972"/>
                <a:gd name="connsiteX74" fmla="*/ 3126 w 9144"/>
                <a:gd name="connsiteY74" fmla="*/ 8686 h 9972"/>
                <a:gd name="connsiteX75" fmla="*/ 3126 w 9144"/>
                <a:gd name="connsiteY75" fmla="*/ 8428 h 9972"/>
                <a:gd name="connsiteX76" fmla="*/ 3154 w 9144"/>
                <a:gd name="connsiteY76" fmla="*/ 8170 h 9972"/>
                <a:gd name="connsiteX77" fmla="*/ 3154 w 9144"/>
                <a:gd name="connsiteY77" fmla="*/ 7967 h 9972"/>
                <a:gd name="connsiteX78" fmla="*/ 3096 w 9144"/>
                <a:gd name="connsiteY78" fmla="*/ 7757 h 9972"/>
                <a:gd name="connsiteX79" fmla="*/ 3066 w 9144"/>
                <a:gd name="connsiteY79" fmla="*/ 7562 h 9972"/>
                <a:gd name="connsiteX80" fmla="*/ 3154 w 9144"/>
                <a:gd name="connsiteY80" fmla="*/ 7365 h 9972"/>
                <a:gd name="connsiteX81" fmla="*/ 3481 w 9144"/>
                <a:gd name="connsiteY81" fmla="*/ 7155 h 9972"/>
                <a:gd name="connsiteX82" fmla="*/ 3539 w 9144"/>
                <a:gd name="connsiteY82" fmla="*/ 6936 h 9972"/>
                <a:gd name="connsiteX83" fmla="*/ 3509 w 9144"/>
                <a:gd name="connsiteY83" fmla="*/ 6713 h 9972"/>
                <a:gd name="connsiteX84" fmla="*/ 3509 w 9144"/>
                <a:gd name="connsiteY84" fmla="*/ 6487 h 9972"/>
                <a:gd name="connsiteX85" fmla="*/ 3539 w 9144"/>
                <a:gd name="connsiteY85" fmla="*/ 6408 h 9972"/>
                <a:gd name="connsiteX86" fmla="*/ 3567 w 9144"/>
                <a:gd name="connsiteY86" fmla="*/ 6332 h 9972"/>
                <a:gd name="connsiteX87" fmla="*/ 3567 w 9144"/>
                <a:gd name="connsiteY87" fmla="*/ 6255 h 9972"/>
                <a:gd name="connsiteX88" fmla="*/ 3481 w 9144"/>
                <a:gd name="connsiteY88" fmla="*/ 6182 h 9972"/>
                <a:gd name="connsiteX89" fmla="*/ 3449 w 9144"/>
                <a:gd name="connsiteY89" fmla="*/ 6004 h 9972"/>
                <a:gd name="connsiteX90" fmla="*/ 3509 w 9144"/>
                <a:gd name="connsiteY90" fmla="*/ 5992 h 9972"/>
                <a:gd name="connsiteX91" fmla="*/ 3509 w 9144"/>
                <a:gd name="connsiteY91" fmla="*/ 5807 h 9972"/>
                <a:gd name="connsiteX92" fmla="*/ 3567 w 9144"/>
                <a:gd name="connsiteY92" fmla="*/ 5618 h 9972"/>
                <a:gd name="connsiteX93" fmla="*/ 3598 w 9144"/>
                <a:gd name="connsiteY93" fmla="*/ 5434 h 9972"/>
                <a:gd name="connsiteX94" fmla="*/ 3539 w 9144"/>
                <a:gd name="connsiteY94" fmla="*/ 5233 h 9972"/>
                <a:gd name="connsiteX95" fmla="*/ 3687 w 9144"/>
                <a:gd name="connsiteY95" fmla="*/ 5205 h 9972"/>
                <a:gd name="connsiteX96" fmla="*/ 3598 w 9144"/>
                <a:gd name="connsiteY96" fmla="*/ 4828 h 9972"/>
                <a:gd name="connsiteX97" fmla="*/ 3719 w 9144"/>
                <a:gd name="connsiteY97" fmla="*/ 4740 h 9972"/>
                <a:gd name="connsiteX98" fmla="*/ 3746 w 9144"/>
                <a:gd name="connsiteY98" fmla="*/ 4653 h 9972"/>
                <a:gd name="connsiteX99" fmla="*/ 3775 w 9144"/>
                <a:gd name="connsiteY99" fmla="*/ 4561 h 9972"/>
                <a:gd name="connsiteX100" fmla="*/ 3832 w 9144"/>
                <a:gd name="connsiteY100" fmla="*/ 4467 h 9972"/>
                <a:gd name="connsiteX101" fmla="*/ 3921 w 9144"/>
                <a:gd name="connsiteY101" fmla="*/ 4413 h 9972"/>
                <a:gd name="connsiteX102" fmla="*/ 3892 w 9144"/>
                <a:gd name="connsiteY102" fmla="*/ 4363 h 9972"/>
                <a:gd name="connsiteX103" fmla="*/ 3832 w 9144"/>
                <a:gd name="connsiteY103" fmla="*/ 4308 h 9972"/>
                <a:gd name="connsiteX104" fmla="*/ 3892 w 9144"/>
                <a:gd name="connsiteY104" fmla="*/ 4261 h 9972"/>
                <a:gd name="connsiteX105" fmla="*/ 4013 w 9144"/>
                <a:gd name="connsiteY105" fmla="*/ 4173 h 9972"/>
                <a:gd name="connsiteX106" fmla="*/ 4013 w 9144"/>
                <a:gd name="connsiteY106" fmla="*/ 4087 h 9972"/>
                <a:gd name="connsiteX107" fmla="*/ 3980 w 9144"/>
                <a:gd name="connsiteY107" fmla="*/ 4000 h 9972"/>
                <a:gd name="connsiteX108" fmla="*/ 3952 w 9144"/>
                <a:gd name="connsiteY108" fmla="*/ 3909 h 9972"/>
                <a:gd name="connsiteX109" fmla="*/ 3806 w 9144"/>
                <a:gd name="connsiteY109" fmla="*/ 3905 h 9972"/>
                <a:gd name="connsiteX110" fmla="*/ 3832 w 9144"/>
                <a:gd name="connsiteY110" fmla="*/ 3838 h 9972"/>
                <a:gd name="connsiteX111" fmla="*/ 3952 w 9144"/>
                <a:gd name="connsiteY111" fmla="*/ 3769 h 9972"/>
                <a:gd name="connsiteX112" fmla="*/ 3980 w 9144"/>
                <a:gd name="connsiteY112" fmla="*/ 3704 h 9972"/>
                <a:gd name="connsiteX113" fmla="*/ 3952 w 9144"/>
                <a:gd name="connsiteY113" fmla="*/ 3631 h 9972"/>
                <a:gd name="connsiteX114" fmla="*/ 3892 w 9144"/>
                <a:gd name="connsiteY114" fmla="*/ 3631 h 9972"/>
                <a:gd name="connsiteX115" fmla="*/ 3921 w 9144"/>
                <a:gd name="connsiteY115" fmla="*/ 3562 h 9972"/>
                <a:gd name="connsiteX116" fmla="*/ 3892 w 9144"/>
                <a:gd name="connsiteY116" fmla="*/ 3484 h 9972"/>
                <a:gd name="connsiteX117" fmla="*/ 3892 w 9144"/>
                <a:gd name="connsiteY117" fmla="*/ 3413 h 9972"/>
                <a:gd name="connsiteX118" fmla="*/ 3980 w 9144"/>
                <a:gd name="connsiteY118" fmla="*/ 3342 h 9972"/>
                <a:gd name="connsiteX119" fmla="*/ 3980 w 9144"/>
                <a:gd name="connsiteY119" fmla="*/ 3197 h 9972"/>
                <a:gd name="connsiteX120" fmla="*/ 3980 w 9144"/>
                <a:gd name="connsiteY120" fmla="*/ 3057 h 9972"/>
                <a:gd name="connsiteX121" fmla="*/ 4072 w 9144"/>
                <a:gd name="connsiteY121" fmla="*/ 2918 h 9972"/>
                <a:gd name="connsiteX122" fmla="*/ 4276 w 9144"/>
                <a:gd name="connsiteY122" fmla="*/ 2790 h 9972"/>
                <a:gd name="connsiteX123" fmla="*/ 4188 w 9144"/>
                <a:gd name="connsiteY123" fmla="*/ 2770 h 9972"/>
                <a:gd name="connsiteX124" fmla="*/ 4188 w 9144"/>
                <a:gd name="connsiteY124" fmla="*/ 2648 h 9972"/>
                <a:gd name="connsiteX125" fmla="*/ 4158 w 9144"/>
                <a:gd name="connsiteY125" fmla="*/ 2528 h 9972"/>
                <a:gd name="connsiteX126" fmla="*/ 4129 w 9144"/>
                <a:gd name="connsiteY126" fmla="*/ 2409 h 9972"/>
                <a:gd name="connsiteX127" fmla="*/ 4188 w 9144"/>
                <a:gd name="connsiteY127" fmla="*/ 2302 h 9972"/>
                <a:gd name="connsiteX128" fmla="*/ 4245 w 9144"/>
                <a:gd name="connsiteY128" fmla="*/ 2107 h 9972"/>
                <a:gd name="connsiteX129" fmla="*/ 4395 w 9144"/>
                <a:gd name="connsiteY129" fmla="*/ 1919 h 9972"/>
                <a:gd name="connsiteX130" fmla="*/ 4485 w 9144"/>
                <a:gd name="connsiteY130" fmla="*/ 1726 h 9972"/>
                <a:gd name="connsiteX131" fmla="*/ 4425 w 9144"/>
                <a:gd name="connsiteY131" fmla="*/ 1531 h 9972"/>
                <a:gd name="connsiteX132" fmla="*/ 4452 w 9144"/>
                <a:gd name="connsiteY132" fmla="*/ 1438 h 9972"/>
                <a:gd name="connsiteX133" fmla="*/ 4452 w 9144"/>
                <a:gd name="connsiteY133" fmla="*/ 1341 h 9972"/>
                <a:gd name="connsiteX134" fmla="*/ 4452 w 9144"/>
                <a:gd name="connsiteY134" fmla="*/ 1244 h 9972"/>
                <a:gd name="connsiteX135" fmla="*/ 4425 w 9144"/>
                <a:gd name="connsiteY135" fmla="*/ 1148 h 9972"/>
                <a:gd name="connsiteX136" fmla="*/ 4276 w 9144"/>
                <a:gd name="connsiteY136" fmla="*/ 1178 h 9972"/>
                <a:gd name="connsiteX137" fmla="*/ 4276 w 9144"/>
                <a:gd name="connsiteY137" fmla="*/ 1113 h 9972"/>
                <a:gd name="connsiteX138" fmla="*/ 4245 w 9144"/>
                <a:gd name="connsiteY138" fmla="*/ 1047 h 9972"/>
                <a:gd name="connsiteX139" fmla="*/ 4245 w 9144"/>
                <a:gd name="connsiteY139" fmla="*/ 980 h 9972"/>
                <a:gd name="connsiteX140" fmla="*/ 4276 w 9144"/>
                <a:gd name="connsiteY140" fmla="*/ 919 h 9972"/>
                <a:gd name="connsiteX141" fmla="*/ 4188 w 9144"/>
                <a:gd name="connsiteY141" fmla="*/ 831 h 9972"/>
                <a:gd name="connsiteX142" fmla="*/ 4188 w 9144"/>
                <a:gd name="connsiteY142" fmla="*/ 746 h 9972"/>
                <a:gd name="connsiteX143" fmla="*/ 4158 w 9144"/>
                <a:gd name="connsiteY143" fmla="*/ 656 h 9972"/>
                <a:gd name="connsiteX144" fmla="*/ 4158 w 9144"/>
                <a:gd name="connsiteY144" fmla="*/ 579 h 9972"/>
                <a:gd name="connsiteX145" fmla="*/ 4072 w 9144"/>
                <a:gd name="connsiteY145" fmla="*/ 375 h 9972"/>
                <a:gd name="connsiteX146" fmla="*/ 3980 w 9144"/>
                <a:gd name="connsiteY146" fmla="*/ 355 h 9972"/>
                <a:gd name="connsiteX147" fmla="*/ 3806 w 9144"/>
                <a:gd name="connsiteY147" fmla="*/ 343 h 9972"/>
                <a:gd name="connsiteX148" fmla="*/ 3687 w 9144"/>
                <a:gd name="connsiteY148" fmla="*/ 331 h 9972"/>
                <a:gd name="connsiteX149" fmla="*/ 3509 w 9144"/>
                <a:gd name="connsiteY149" fmla="*/ 328 h 9972"/>
                <a:gd name="connsiteX150" fmla="*/ 3391 w 9144"/>
                <a:gd name="connsiteY150" fmla="*/ 331 h 9972"/>
                <a:gd name="connsiteX151" fmla="*/ 3304 w 9144"/>
                <a:gd name="connsiteY151" fmla="*/ 339 h 9972"/>
                <a:gd name="connsiteX152" fmla="*/ 3186 w 9144"/>
                <a:gd name="connsiteY152" fmla="*/ 339 h 9972"/>
                <a:gd name="connsiteX153" fmla="*/ 3096 w 9144"/>
                <a:gd name="connsiteY153" fmla="*/ 331 h 9972"/>
                <a:gd name="connsiteX154" fmla="*/ 3126 w 9144"/>
                <a:gd name="connsiteY154" fmla="*/ 316 h 9972"/>
                <a:gd name="connsiteX155" fmla="*/ 3186 w 9144"/>
                <a:gd name="connsiteY155" fmla="*/ 308 h 9972"/>
                <a:gd name="connsiteX156" fmla="*/ 3276 w 9144"/>
                <a:gd name="connsiteY156" fmla="*/ 296 h 9972"/>
                <a:gd name="connsiteX157" fmla="*/ 3244 w 9144"/>
                <a:gd name="connsiteY157" fmla="*/ 281 h 9972"/>
                <a:gd name="connsiteX158" fmla="*/ 3509 w 9144"/>
                <a:gd name="connsiteY158" fmla="*/ 265 h 9972"/>
                <a:gd name="connsiteX159" fmla="*/ 3775 w 9144"/>
                <a:gd name="connsiteY159" fmla="*/ 238 h 9972"/>
                <a:gd name="connsiteX160" fmla="*/ 4013 w 9144"/>
                <a:gd name="connsiteY160" fmla="*/ 209 h 9972"/>
                <a:gd name="connsiteX161" fmla="*/ 4215 w 9144"/>
                <a:gd name="connsiteY161" fmla="*/ 167 h 9972"/>
                <a:gd name="connsiteX162" fmla="*/ 4276 w 9144"/>
                <a:gd name="connsiteY162" fmla="*/ 124 h 9972"/>
                <a:gd name="connsiteX163" fmla="*/ 4363 w 9144"/>
                <a:gd name="connsiteY163" fmla="*/ 88 h 9972"/>
                <a:gd name="connsiteX164" fmla="*/ 4363 w 9144"/>
                <a:gd name="connsiteY164" fmla="*/ 42 h 9972"/>
                <a:gd name="connsiteX165" fmla="*/ 4395 w 9144"/>
                <a:gd name="connsiteY165" fmla="*/ 0 h 9972"/>
                <a:gd name="connsiteX166" fmla="*/ 4485 w 9144"/>
                <a:gd name="connsiteY166" fmla="*/ 74 h 9972"/>
                <a:gd name="connsiteX167" fmla="*/ 4600 w 9144"/>
                <a:gd name="connsiteY167" fmla="*/ 159 h 9972"/>
                <a:gd name="connsiteX168" fmla="*/ 4632 w 9144"/>
                <a:gd name="connsiteY168" fmla="*/ 242 h 9972"/>
                <a:gd name="connsiteX169" fmla="*/ 4573 w 9144"/>
                <a:gd name="connsiteY169" fmla="*/ 328 h 9972"/>
                <a:gd name="connsiteX0" fmla="*/ 5001 w 10000"/>
                <a:gd name="connsiteY0" fmla="*/ 329 h 10000"/>
                <a:gd name="connsiteX1" fmla="*/ 5157 w 10000"/>
                <a:gd name="connsiteY1" fmla="*/ 569 h 10000"/>
                <a:gd name="connsiteX2" fmla="*/ 5288 w 10000"/>
                <a:gd name="connsiteY2" fmla="*/ 814 h 10000"/>
                <a:gd name="connsiteX3" fmla="*/ 5354 w 10000"/>
                <a:gd name="connsiteY3" fmla="*/ 1057 h 10000"/>
                <a:gd name="connsiteX4" fmla="*/ 5419 w 10000"/>
                <a:gd name="connsiteY4" fmla="*/ 1296 h 10000"/>
                <a:gd name="connsiteX5" fmla="*/ 5644 w 10000"/>
                <a:gd name="connsiteY5" fmla="*/ 1531 h 10000"/>
                <a:gd name="connsiteX6" fmla="*/ 5774 w 10000"/>
                <a:gd name="connsiteY6" fmla="*/ 1771 h 10000"/>
                <a:gd name="connsiteX7" fmla="*/ 5774 w 10000"/>
                <a:gd name="connsiteY7" fmla="*/ 2011 h 10000"/>
                <a:gd name="connsiteX8" fmla="*/ 5740 w 10000"/>
                <a:gd name="connsiteY8" fmla="*/ 2248 h 10000"/>
                <a:gd name="connsiteX9" fmla="*/ 5802 w 10000"/>
                <a:gd name="connsiteY9" fmla="*/ 2376 h 10000"/>
                <a:gd name="connsiteX10" fmla="*/ 5901 w 10000"/>
                <a:gd name="connsiteY10" fmla="*/ 2516 h 10000"/>
                <a:gd name="connsiteX11" fmla="*/ 5901 w 10000"/>
                <a:gd name="connsiteY11" fmla="*/ 2652 h 10000"/>
                <a:gd name="connsiteX12" fmla="*/ 5871 w 10000"/>
                <a:gd name="connsiteY12" fmla="*/ 2790 h 10000"/>
                <a:gd name="connsiteX13" fmla="*/ 5901 w 10000"/>
                <a:gd name="connsiteY13" fmla="*/ 2805 h 10000"/>
                <a:gd name="connsiteX14" fmla="*/ 5871 w 10000"/>
                <a:gd name="connsiteY14" fmla="*/ 2828 h 10000"/>
                <a:gd name="connsiteX15" fmla="*/ 5774 w 10000"/>
                <a:gd name="connsiteY15" fmla="*/ 2844 h 10000"/>
                <a:gd name="connsiteX16" fmla="*/ 5740 w 10000"/>
                <a:gd name="connsiteY16" fmla="*/ 2865 h 10000"/>
                <a:gd name="connsiteX17" fmla="*/ 5740 w 10000"/>
                <a:gd name="connsiteY17" fmla="*/ 2926 h 10000"/>
                <a:gd name="connsiteX18" fmla="*/ 5740 w 10000"/>
                <a:gd name="connsiteY18" fmla="*/ 2985 h 10000"/>
                <a:gd name="connsiteX19" fmla="*/ 5679 w 10000"/>
                <a:gd name="connsiteY19" fmla="*/ 3050 h 10000"/>
                <a:gd name="connsiteX20" fmla="*/ 5612 w 10000"/>
                <a:gd name="connsiteY20" fmla="*/ 3104 h 10000"/>
                <a:gd name="connsiteX21" fmla="*/ 5612 w 10000"/>
                <a:gd name="connsiteY21" fmla="*/ 3283 h 10000"/>
                <a:gd name="connsiteX22" fmla="*/ 5679 w 10000"/>
                <a:gd name="connsiteY22" fmla="*/ 3472 h 10000"/>
                <a:gd name="connsiteX23" fmla="*/ 5802 w 10000"/>
                <a:gd name="connsiteY23" fmla="*/ 3660 h 10000"/>
                <a:gd name="connsiteX24" fmla="*/ 5838 w 10000"/>
                <a:gd name="connsiteY24" fmla="*/ 3841 h 10000"/>
                <a:gd name="connsiteX25" fmla="*/ 6128 w 10000"/>
                <a:gd name="connsiteY25" fmla="*/ 3995 h 10000"/>
                <a:gd name="connsiteX26" fmla="*/ 6163 w 10000"/>
                <a:gd name="connsiteY26" fmla="*/ 4154 h 10000"/>
                <a:gd name="connsiteX27" fmla="*/ 6128 w 10000"/>
                <a:gd name="connsiteY27" fmla="*/ 4312 h 10000"/>
                <a:gd name="connsiteX28" fmla="*/ 6098 w 10000"/>
                <a:gd name="connsiteY28" fmla="*/ 4472 h 10000"/>
                <a:gd name="connsiteX29" fmla="*/ 5871 w 10000"/>
                <a:gd name="connsiteY29" fmla="*/ 4708 h 10000"/>
                <a:gd name="connsiteX30" fmla="*/ 5901 w 10000"/>
                <a:gd name="connsiteY30" fmla="*/ 4948 h 10000"/>
                <a:gd name="connsiteX31" fmla="*/ 6002 w 10000"/>
                <a:gd name="connsiteY31" fmla="*/ 5184 h 10000"/>
                <a:gd name="connsiteX32" fmla="*/ 5901 w 10000"/>
                <a:gd name="connsiteY32" fmla="*/ 5421 h 10000"/>
                <a:gd name="connsiteX33" fmla="*/ 6028 w 10000"/>
                <a:gd name="connsiteY33" fmla="*/ 5684 h 10000"/>
                <a:gd name="connsiteX34" fmla="*/ 6128 w 10000"/>
                <a:gd name="connsiteY34" fmla="*/ 5936 h 10000"/>
                <a:gd name="connsiteX35" fmla="*/ 6224 w 10000"/>
                <a:gd name="connsiteY35" fmla="*/ 6195 h 10000"/>
                <a:gd name="connsiteX36" fmla="*/ 6224 w 10000"/>
                <a:gd name="connsiteY36" fmla="*/ 6461 h 10000"/>
                <a:gd name="connsiteX37" fmla="*/ 6353 w 10000"/>
                <a:gd name="connsiteY37" fmla="*/ 6799 h 10000"/>
                <a:gd name="connsiteX38" fmla="*/ 6353 w 10000"/>
                <a:gd name="connsiteY38" fmla="*/ 7136 h 10000"/>
                <a:gd name="connsiteX39" fmla="*/ 6385 w 10000"/>
                <a:gd name="connsiteY39" fmla="*/ 7466 h 10000"/>
                <a:gd name="connsiteX40" fmla="*/ 6772 w 10000"/>
                <a:gd name="connsiteY40" fmla="*/ 7793 h 10000"/>
                <a:gd name="connsiteX41" fmla="*/ 6835 w 10000"/>
                <a:gd name="connsiteY41" fmla="*/ 7951 h 10000"/>
                <a:gd name="connsiteX42" fmla="*/ 6967 w 10000"/>
                <a:gd name="connsiteY42" fmla="*/ 8109 h 10000"/>
                <a:gd name="connsiteX43" fmla="*/ 7032 w 10000"/>
                <a:gd name="connsiteY43" fmla="*/ 8273 h 10000"/>
                <a:gd name="connsiteX44" fmla="*/ 6901 w 10000"/>
                <a:gd name="connsiteY44" fmla="*/ 8432 h 10000"/>
                <a:gd name="connsiteX45" fmla="*/ 6741 w 10000"/>
                <a:gd name="connsiteY45" fmla="*/ 8638 h 10000"/>
                <a:gd name="connsiteX46" fmla="*/ 6772 w 10000"/>
                <a:gd name="connsiteY46" fmla="*/ 8852 h 10000"/>
                <a:gd name="connsiteX47" fmla="*/ 6967 w 10000"/>
                <a:gd name="connsiteY47" fmla="*/ 9075 h 10000"/>
                <a:gd name="connsiteX48" fmla="*/ 7125 w 10000"/>
                <a:gd name="connsiteY48" fmla="*/ 9288 h 10000"/>
                <a:gd name="connsiteX49" fmla="*/ 7160 w 10000"/>
                <a:gd name="connsiteY49" fmla="*/ 9447 h 10000"/>
                <a:gd name="connsiteX50" fmla="*/ 7160 w 10000"/>
                <a:gd name="connsiteY50" fmla="*/ 9612 h 10000"/>
                <a:gd name="connsiteX51" fmla="*/ 7258 w 10000"/>
                <a:gd name="connsiteY51" fmla="*/ 9772 h 10000"/>
                <a:gd name="connsiteX52" fmla="*/ 7642 w 10000"/>
                <a:gd name="connsiteY52" fmla="*/ 9910 h 10000"/>
                <a:gd name="connsiteX53" fmla="*/ 8064 w 10000"/>
                <a:gd name="connsiteY53" fmla="*/ 9910 h 10000"/>
                <a:gd name="connsiteX54" fmla="*/ 8514 w 10000"/>
                <a:gd name="connsiteY54" fmla="*/ 9921 h 10000"/>
                <a:gd name="connsiteX55" fmla="*/ 8868 w 10000"/>
                <a:gd name="connsiteY55" fmla="*/ 9933 h 10000"/>
                <a:gd name="connsiteX56" fmla="*/ 9285 w 10000"/>
                <a:gd name="connsiteY56" fmla="*/ 9948 h 10000"/>
                <a:gd name="connsiteX57" fmla="*/ 9676 w 10000"/>
                <a:gd name="connsiteY57" fmla="*/ 9969 h 10000"/>
                <a:gd name="connsiteX58" fmla="*/ 10000 w 10000"/>
                <a:gd name="connsiteY58" fmla="*/ 10000 h 10000"/>
                <a:gd name="connsiteX59" fmla="*/ 0 w 10000"/>
                <a:gd name="connsiteY59" fmla="*/ 10000 h 10000"/>
                <a:gd name="connsiteX60" fmla="*/ 484 w 10000"/>
                <a:gd name="connsiteY60" fmla="*/ 10000 h 10000"/>
                <a:gd name="connsiteX61" fmla="*/ 1193 w 10000"/>
                <a:gd name="connsiteY61" fmla="*/ 10000 h 10000"/>
                <a:gd name="connsiteX62" fmla="*/ 1518 w 10000"/>
                <a:gd name="connsiteY62" fmla="*/ 9992 h 10000"/>
                <a:gd name="connsiteX63" fmla="*/ 1870 w 10000"/>
                <a:gd name="connsiteY63" fmla="*/ 9985 h 10000"/>
                <a:gd name="connsiteX64" fmla="*/ 2192 w 10000"/>
                <a:gd name="connsiteY64" fmla="*/ 9981 h 10000"/>
                <a:gd name="connsiteX65" fmla="*/ 2484 w 10000"/>
                <a:gd name="connsiteY65" fmla="*/ 9969 h 10000"/>
                <a:gd name="connsiteX66" fmla="*/ 2804 w 10000"/>
                <a:gd name="connsiteY66" fmla="*/ 9952 h 10000"/>
                <a:gd name="connsiteX67" fmla="*/ 3096 w 10000"/>
                <a:gd name="connsiteY67" fmla="*/ 9933 h 10000"/>
                <a:gd name="connsiteX68" fmla="*/ 3128 w 10000"/>
                <a:gd name="connsiteY68" fmla="*/ 9757 h 10000"/>
                <a:gd name="connsiteX69" fmla="*/ 3224 w 10000"/>
                <a:gd name="connsiteY69" fmla="*/ 9580 h 10000"/>
                <a:gd name="connsiteX70" fmla="*/ 3353 w 10000"/>
                <a:gd name="connsiteY70" fmla="*/ 9404 h 10000"/>
                <a:gd name="connsiteX71" fmla="*/ 3449 w 10000"/>
                <a:gd name="connsiteY71" fmla="*/ 9227 h 10000"/>
                <a:gd name="connsiteX72" fmla="*/ 3419 w 10000"/>
                <a:gd name="connsiteY72" fmla="*/ 8970 h 10000"/>
                <a:gd name="connsiteX73" fmla="*/ 3419 w 10000"/>
                <a:gd name="connsiteY73" fmla="*/ 8710 h 10000"/>
                <a:gd name="connsiteX74" fmla="*/ 3419 w 10000"/>
                <a:gd name="connsiteY74" fmla="*/ 8452 h 10000"/>
                <a:gd name="connsiteX75" fmla="*/ 3449 w 10000"/>
                <a:gd name="connsiteY75" fmla="*/ 8193 h 10000"/>
                <a:gd name="connsiteX76" fmla="*/ 3449 w 10000"/>
                <a:gd name="connsiteY76" fmla="*/ 7989 h 10000"/>
                <a:gd name="connsiteX77" fmla="*/ 3386 w 10000"/>
                <a:gd name="connsiteY77" fmla="*/ 7779 h 10000"/>
                <a:gd name="connsiteX78" fmla="*/ 3353 w 10000"/>
                <a:gd name="connsiteY78" fmla="*/ 7583 h 10000"/>
                <a:gd name="connsiteX79" fmla="*/ 3449 w 10000"/>
                <a:gd name="connsiteY79" fmla="*/ 7386 h 10000"/>
                <a:gd name="connsiteX80" fmla="*/ 3807 w 10000"/>
                <a:gd name="connsiteY80" fmla="*/ 7175 h 10000"/>
                <a:gd name="connsiteX81" fmla="*/ 3870 w 10000"/>
                <a:gd name="connsiteY81" fmla="*/ 6955 h 10000"/>
                <a:gd name="connsiteX82" fmla="*/ 3837 w 10000"/>
                <a:gd name="connsiteY82" fmla="*/ 6732 h 10000"/>
                <a:gd name="connsiteX83" fmla="*/ 3837 w 10000"/>
                <a:gd name="connsiteY83" fmla="*/ 6505 h 10000"/>
                <a:gd name="connsiteX84" fmla="*/ 3870 w 10000"/>
                <a:gd name="connsiteY84" fmla="*/ 6426 h 10000"/>
                <a:gd name="connsiteX85" fmla="*/ 3901 w 10000"/>
                <a:gd name="connsiteY85" fmla="*/ 6350 h 10000"/>
                <a:gd name="connsiteX86" fmla="*/ 3901 w 10000"/>
                <a:gd name="connsiteY86" fmla="*/ 6273 h 10000"/>
                <a:gd name="connsiteX87" fmla="*/ 3807 w 10000"/>
                <a:gd name="connsiteY87" fmla="*/ 6199 h 10000"/>
                <a:gd name="connsiteX88" fmla="*/ 3772 w 10000"/>
                <a:gd name="connsiteY88" fmla="*/ 6021 h 10000"/>
                <a:gd name="connsiteX89" fmla="*/ 3837 w 10000"/>
                <a:gd name="connsiteY89" fmla="*/ 6009 h 10000"/>
                <a:gd name="connsiteX90" fmla="*/ 3837 w 10000"/>
                <a:gd name="connsiteY90" fmla="*/ 5823 h 10000"/>
                <a:gd name="connsiteX91" fmla="*/ 3901 w 10000"/>
                <a:gd name="connsiteY91" fmla="*/ 5634 h 10000"/>
                <a:gd name="connsiteX92" fmla="*/ 3935 w 10000"/>
                <a:gd name="connsiteY92" fmla="*/ 5449 h 10000"/>
                <a:gd name="connsiteX93" fmla="*/ 3870 w 10000"/>
                <a:gd name="connsiteY93" fmla="*/ 5248 h 10000"/>
                <a:gd name="connsiteX94" fmla="*/ 4032 w 10000"/>
                <a:gd name="connsiteY94" fmla="*/ 5220 h 10000"/>
                <a:gd name="connsiteX95" fmla="*/ 3935 w 10000"/>
                <a:gd name="connsiteY95" fmla="*/ 4842 h 10000"/>
                <a:gd name="connsiteX96" fmla="*/ 4067 w 10000"/>
                <a:gd name="connsiteY96" fmla="*/ 4753 h 10000"/>
                <a:gd name="connsiteX97" fmla="*/ 4097 w 10000"/>
                <a:gd name="connsiteY97" fmla="*/ 4666 h 10000"/>
                <a:gd name="connsiteX98" fmla="*/ 4128 w 10000"/>
                <a:gd name="connsiteY98" fmla="*/ 4574 h 10000"/>
                <a:gd name="connsiteX99" fmla="*/ 4191 w 10000"/>
                <a:gd name="connsiteY99" fmla="*/ 4480 h 10000"/>
                <a:gd name="connsiteX100" fmla="*/ 4288 w 10000"/>
                <a:gd name="connsiteY100" fmla="*/ 4425 h 10000"/>
                <a:gd name="connsiteX101" fmla="*/ 4256 w 10000"/>
                <a:gd name="connsiteY101" fmla="*/ 4375 h 10000"/>
                <a:gd name="connsiteX102" fmla="*/ 4191 w 10000"/>
                <a:gd name="connsiteY102" fmla="*/ 4320 h 10000"/>
                <a:gd name="connsiteX103" fmla="*/ 4256 w 10000"/>
                <a:gd name="connsiteY103" fmla="*/ 4273 h 10000"/>
                <a:gd name="connsiteX104" fmla="*/ 4389 w 10000"/>
                <a:gd name="connsiteY104" fmla="*/ 4185 h 10000"/>
                <a:gd name="connsiteX105" fmla="*/ 4389 w 10000"/>
                <a:gd name="connsiteY105" fmla="*/ 4098 h 10000"/>
                <a:gd name="connsiteX106" fmla="*/ 4353 w 10000"/>
                <a:gd name="connsiteY106" fmla="*/ 4011 h 10000"/>
                <a:gd name="connsiteX107" fmla="*/ 4322 w 10000"/>
                <a:gd name="connsiteY107" fmla="*/ 3920 h 10000"/>
                <a:gd name="connsiteX108" fmla="*/ 4162 w 10000"/>
                <a:gd name="connsiteY108" fmla="*/ 3916 h 10000"/>
                <a:gd name="connsiteX109" fmla="*/ 4191 w 10000"/>
                <a:gd name="connsiteY109" fmla="*/ 3849 h 10000"/>
                <a:gd name="connsiteX110" fmla="*/ 4322 w 10000"/>
                <a:gd name="connsiteY110" fmla="*/ 3780 h 10000"/>
                <a:gd name="connsiteX111" fmla="*/ 4353 w 10000"/>
                <a:gd name="connsiteY111" fmla="*/ 3714 h 10000"/>
                <a:gd name="connsiteX112" fmla="*/ 4322 w 10000"/>
                <a:gd name="connsiteY112" fmla="*/ 3641 h 10000"/>
                <a:gd name="connsiteX113" fmla="*/ 4256 w 10000"/>
                <a:gd name="connsiteY113" fmla="*/ 3641 h 10000"/>
                <a:gd name="connsiteX114" fmla="*/ 4288 w 10000"/>
                <a:gd name="connsiteY114" fmla="*/ 3572 h 10000"/>
                <a:gd name="connsiteX115" fmla="*/ 4256 w 10000"/>
                <a:gd name="connsiteY115" fmla="*/ 3494 h 10000"/>
                <a:gd name="connsiteX116" fmla="*/ 4256 w 10000"/>
                <a:gd name="connsiteY116" fmla="*/ 3423 h 10000"/>
                <a:gd name="connsiteX117" fmla="*/ 4353 w 10000"/>
                <a:gd name="connsiteY117" fmla="*/ 3351 h 10000"/>
                <a:gd name="connsiteX118" fmla="*/ 4353 w 10000"/>
                <a:gd name="connsiteY118" fmla="*/ 3206 h 10000"/>
                <a:gd name="connsiteX119" fmla="*/ 4353 w 10000"/>
                <a:gd name="connsiteY119" fmla="*/ 3066 h 10000"/>
                <a:gd name="connsiteX120" fmla="*/ 4453 w 10000"/>
                <a:gd name="connsiteY120" fmla="*/ 2926 h 10000"/>
                <a:gd name="connsiteX121" fmla="*/ 4676 w 10000"/>
                <a:gd name="connsiteY121" fmla="*/ 2798 h 10000"/>
                <a:gd name="connsiteX122" fmla="*/ 4580 w 10000"/>
                <a:gd name="connsiteY122" fmla="*/ 2778 h 10000"/>
                <a:gd name="connsiteX123" fmla="*/ 4580 w 10000"/>
                <a:gd name="connsiteY123" fmla="*/ 2655 h 10000"/>
                <a:gd name="connsiteX124" fmla="*/ 4547 w 10000"/>
                <a:gd name="connsiteY124" fmla="*/ 2535 h 10000"/>
                <a:gd name="connsiteX125" fmla="*/ 4516 w 10000"/>
                <a:gd name="connsiteY125" fmla="*/ 2416 h 10000"/>
                <a:gd name="connsiteX126" fmla="*/ 4580 w 10000"/>
                <a:gd name="connsiteY126" fmla="*/ 2308 h 10000"/>
                <a:gd name="connsiteX127" fmla="*/ 4642 w 10000"/>
                <a:gd name="connsiteY127" fmla="*/ 2113 h 10000"/>
                <a:gd name="connsiteX128" fmla="*/ 4806 w 10000"/>
                <a:gd name="connsiteY128" fmla="*/ 1924 h 10000"/>
                <a:gd name="connsiteX129" fmla="*/ 4905 w 10000"/>
                <a:gd name="connsiteY129" fmla="*/ 1731 h 10000"/>
                <a:gd name="connsiteX130" fmla="*/ 4839 w 10000"/>
                <a:gd name="connsiteY130" fmla="*/ 1535 h 10000"/>
                <a:gd name="connsiteX131" fmla="*/ 4869 w 10000"/>
                <a:gd name="connsiteY131" fmla="*/ 1442 h 10000"/>
                <a:gd name="connsiteX132" fmla="*/ 4869 w 10000"/>
                <a:gd name="connsiteY132" fmla="*/ 1345 h 10000"/>
                <a:gd name="connsiteX133" fmla="*/ 4869 w 10000"/>
                <a:gd name="connsiteY133" fmla="*/ 1247 h 10000"/>
                <a:gd name="connsiteX134" fmla="*/ 4839 w 10000"/>
                <a:gd name="connsiteY134" fmla="*/ 1151 h 10000"/>
                <a:gd name="connsiteX135" fmla="*/ 4676 w 10000"/>
                <a:gd name="connsiteY135" fmla="*/ 1181 h 10000"/>
                <a:gd name="connsiteX136" fmla="*/ 4676 w 10000"/>
                <a:gd name="connsiteY136" fmla="*/ 1116 h 10000"/>
                <a:gd name="connsiteX137" fmla="*/ 4642 w 10000"/>
                <a:gd name="connsiteY137" fmla="*/ 1050 h 10000"/>
                <a:gd name="connsiteX138" fmla="*/ 4642 w 10000"/>
                <a:gd name="connsiteY138" fmla="*/ 983 h 10000"/>
                <a:gd name="connsiteX139" fmla="*/ 4676 w 10000"/>
                <a:gd name="connsiteY139" fmla="*/ 922 h 10000"/>
                <a:gd name="connsiteX140" fmla="*/ 4580 w 10000"/>
                <a:gd name="connsiteY140" fmla="*/ 833 h 10000"/>
                <a:gd name="connsiteX141" fmla="*/ 4580 w 10000"/>
                <a:gd name="connsiteY141" fmla="*/ 748 h 10000"/>
                <a:gd name="connsiteX142" fmla="*/ 4547 w 10000"/>
                <a:gd name="connsiteY142" fmla="*/ 658 h 10000"/>
                <a:gd name="connsiteX143" fmla="*/ 4547 w 10000"/>
                <a:gd name="connsiteY143" fmla="*/ 581 h 10000"/>
                <a:gd name="connsiteX144" fmla="*/ 4453 w 10000"/>
                <a:gd name="connsiteY144" fmla="*/ 376 h 10000"/>
                <a:gd name="connsiteX145" fmla="*/ 4353 w 10000"/>
                <a:gd name="connsiteY145" fmla="*/ 356 h 10000"/>
                <a:gd name="connsiteX146" fmla="*/ 4162 w 10000"/>
                <a:gd name="connsiteY146" fmla="*/ 344 h 10000"/>
                <a:gd name="connsiteX147" fmla="*/ 4032 w 10000"/>
                <a:gd name="connsiteY147" fmla="*/ 332 h 10000"/>
                <a:gd name="connsiteX148" fmla="*/ 3837 w 10000"/>
                <a:gd name="connsiteY148" fmla="*/ 329 h 10000"/>
                <a:gd name="connsiteX149" fmla="*/ 3708 w 10000"/>
                <a:gd name="connsiteY149" fmla="*/ 332 h 10000"/>
                <a:gd name="connsiteX150" fmla="*/ 3613 w 10000"/>
                <a:gd name="connsiteY150" fmla="*/ 340 h 10000"/>
                <a:gd name="connsiteX151" fmla="*/ 3484 w 10000"/>
                <a:gd name="connsiteY151" fmla="*/ 340 h 10000"/>
                <a:gd name="connsiteX152" fmla="*/ 3386 w 10000"/>
                <a:gd name="connsiteY152" fmla="*/ 332 h 10000"/>
                <a:gd name="connsiteX153" fmla="*/ 3419 w 10000"/>
                <a:gd name="connsiteY153" fmla="*/ 317 h 10000"/>
                <a:gd name="connsiteX154" fmla="*/ 3484 w 10000"/>
                <a:gd name="connsiteY154" fmla="*/ 309 h 10000"/>
                <a:gd name="connsiteX155" fmla="*/ 3583 w 10000"/>
                <a:gd name="connsiteY155" fmla="*/ 297 h 10000"/>
                <a:gd name="connsiteX156" fmla="*/ 3548 w 10000"/>
                <a:gd name="connsiteY156" fmla="*/ 282 h 10000"/>
                <a:gd name="connsiteX157" fmla="*/ 3837 w 10000"/>
                <a:gd name="connsiteY157" fmla="*/ 266 h 10000"/>
                <a:gd name="connsiteX158" fmla="*/ 4128 w 10000"/>
                <a:gd name="connsiteY158" fmla="*/ 239 h 10000"/>
                <a:gd name="connsiteX159" fmla="*/ 4389 w 10000"/>
                <a:gd name="connsiteY159" fmla="*/ 210 h 10000"/>
                <a:gd name="connsiteX160" fmla="*/ 4610 w 10000"/>
                <a:gd name="connsiteY160" fmla="*/ 167 h 10000"/>
                <a:gd name="connsiteX161" fmla="*/ 4676 w 10000"/>
                <a:gd name="connsiteY161" fmla="*/ 124 h 10000"/>
                <a:gd name="connsiteX162" fmla="*/ 4771 w 10000"/>
                <a:gd name="connsiteY162" fmla="*/ 88 h 10000"/>
                <a:gd name="connsiteX163" fmla="*/ 4771 w 10000"/>
                <a:gd name="connsiteY163" fmla="*/ 42 h 10000"/>
                <a:gd name="connsiteX164" fmla="*/ 4806 w 10000"/>
                <a:gd name="connsiteY164" fmla="*/ 0 h 10000"/>
                <a:gd name="connsiteX165" fmla="*/ 4905 w 10000"/>
                <a:gd name="connsiteY165" fmla="*/ 74 h 10000"/>
                <a:gd name="connsiteX166" fmla="*/ 5031 w 10000"/>
                <a:gd name="connsiteY166" fmla="*/ 159 h 10000"/>
                <a:gd name="connsiteX167" fmla="*/ 5066 w 10000"/>
                <a:gd name="connsiteY167" fmla="*/ 243 h 10000"/>
                <a:gd name="connsiteX168" fmla="*/ 5001 w 10000"/>
                <a:gd name="connsiteY168" fmla="*/ 329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0000" h="10000">
                  <a:moveTo>
                    <a:pt x="5001" y="329"/>
                  </a:moveTo>
                  <a:lnTo>
                    <a:pt x="5157" y="569"/>
                  </a:lnTo>
                  <a:cubicBezTo>
                    <a:pt x="5203" y="649"/>
                    <a:pt x="5246" y="734"/>
                    <a:pt x="5288" y="814"/>
                  </a:cubicBezTo>
                  <a:cubicBezTo>
                    <a:pt x="5311" y="897"/>
                    <a:pt x="5332" y="975"/>
                    <a:pt x="5354" y="1057"/>
                  </a:cubicBezTo>
                  <a:cubicBezTo>
                    <a:pt x="5374" y="1135"/>
                    <a:pt x="5398" y="1216"/>
                    <a:pt x="5419" y="1296"/>
                  </a:cubicBezTo>
                  <a:lnTo>
                    <a:pt x="5644" y="1531"/>
                  </a:lnTo>
                  <a:lnTo>
                    <a:pt x="5774" y="1771"/>
                  </a:lnTo>
                  <a:lnTo>
                    <a:pt x="5774" y="2011"/>
                  </a:lnTo>
                  <a:cubicBezTo>
                    <a:pt x="5767" y="2088"/>
                    <a:pt x="5753" y="2167"/>
                    <a:pt x="5740" y="2248"/>
                  </a:cubicBezTo>
                  <a:cubicBezTo>
                    <a:pt x="5767" y="2291"/>
                    <a:pt x="5783" y="2333"/>
                    <a:pt x="5802" y="2376"/>
                  </a:cubicBezTo>
                  <a:cubicBezTo>
                    <a:pt x="5838" y="2423"/>
                    <a:pt x="5871" y="2468"/>
                    <a:pt x="5901" y="2516"/>
                  </a:cubicBezTo>
                  <a:lnTo>
                    <a:pt x="5901" y="2652"/>
                  </a:lnTo>
                  <a:cubicBezTo>
                    <a:pt x="5890" y="2696"/>
                    <a:pt x="5880" y="2744"/>
                    <a:pt x="5871" y="2790"/>
                  </a:cubicBezTo>
                  <a:cubicBezTo>
                    <a:pt x="5880" y="2795"/>
                    <a:pt x="5890" y="2800"/>
                    <a:pt x="5901" y="2805"/>
                  </a:cubicBezTo>
                  <a:cubicBezTo>
                    <a:pt x="5891" y="2813"/>
                    <a:pt x="5880" y="2820"/>
                    <a:pt x="5871" y="2828"/>
                  </a:cubicBezTo>
                  <a:cubicBezTo>
                    <a:pt x="5837" y="2833"/>
                    <a:pt x="5803" y="2839"/>
                    <a:pt x="5774" y="2844"/>
                  </a:cubicBezTo>
                  <a:cubicBezTo>
                    <a:pt x="5766" y="2851"/>
                    <a:pt x="5753" y="2859"/>
                    <a:pt x="5740" y="2865"/>
                  </a:cubicBezTo>
                  <a:lnTo>
                    <a:pt x="5740" y="2926"/>
                  </a:lnTo>
                  <a:lnTo>
                    <a:pt x="5740" y="2985"/>
                  </a:lnTo>
                  <a:cubicBezTo>
                    <a:pt x="5721" y="3006"/>
                    <a:pt x="5698" y="3028"/>
                    <a:pt x="5679" y="3050"/>
                  </a:cubicBezTo>
                  <a:cubicBezTo>
                    <a:pt x="5658" y="3067"/>
                    <a:pt x="5632" y="3086"/>
                    <a:pt x="5612" y="3104"/>
                  </a:cubicBezTo>
                  <a:lnTo>
                    <a:pt x="5612" y="3283"/>
                  </a:lnTo>
                  <a:cubicBezTo>
                    <a:pt x="5631" y="3346"/>
                    <a:pt x="5656" y="3409"/>
                    <a:pt x="5679" y="3472"/>
                  </a:cubicBezTo>
                  <a:cubicBezTo>
                    <a:pt x="5722" y="3535"/>
                    <a:pt x="5763" y="3597"/>
                    <a:pt x="5802" y="3660"/>
                  </a:cubicBezTo>
                  <a:cubicBezTo>
                    <a:pt x="5819" y="3721"/>
                    <a:pt x="5828" y="3780"/>
                    <a:pt x="5838" y="3841"/>
                  </a:cubicBezTo>
                  <a:lnTo>
                    <a:pt x="6128" y="3995"/>
                  </a:lnTo>
                  <a:cubicBezTo>
                    <a:pt x="6137" y="4047"/>
                    <a:pt x="6149" y="4101"/>
                    <a:pt x="6163" y="4154"/>
                  </a:cubicBezTo>
                  <a:cubicBezTo>
                    <a:pt x="6149" y="4208"/>
                    <a:pt x="6137" y="4260"/>
                    <a:pt x="6128" y="4312"/>
                  </a:cubicBezTo>
                  <a:cubicBezTo>
                    <a:pt x="6119" y="4364"/>
                    <a:pt x="6109" y="4419"/>
                    <a:pt x="6098" y="4472"/>
                  </a:cubicBezTo>
                  <a:cubicBezTo>
                    <a:pt x="6018" y="4551"/>
                    <a:pt x="5945" y="4630"/>
                    <a:pt x="5871" y="4708"/>
                  </a:cubicBezTo>
                  <a:cubicBezTo>
                    <a:pt x="5880" y="4787"/>
                    <a:pt x="5890" y="4867"/>
                    <a:pt x="5901" y="4948"/>
                  </a:cubicBezTo>
                  <a:cubicBezTo>
                    <a:pt x="5936" y="5025"/>
                    <a:pt x="5963" y="5103"/>
                    <a:pt x="6002" y="5184"/>
                  </a:cubicBezTo>
                  <a:cubicBezTo>
                    <a:pt x="5963" y="5264"/>
                    <a:pt x="5936" y="5342"/>
                    <a:pt x="5901" y="5421"/>
                  </a:cubicBezTo>
                  <a:cubicBezTo>
                    <a:pt x="5946" y="5508"/>
                    <a:pt x="5988" y="5595"/>
                    <a:pt x="6028" y="5684"/>
                  </a:cubicBezTo>
                  <a:cubicBezTo>
                    <a:pt x="6062" y="5768"/>
                    <a:pt x="6098" y="5851"/>
                    <a:pt x="6128" y="5936"/>
                  </a:cubicBezTo>
                  <a:cubicBezTo>
                    <a:pt x="6161" y="6024"/>
                    <a:pt x="6192" y="6110"/>
                    <a:pt x="6224" y="6195"/>
                  </a:cubicBezTo>
                  <a:lnTo>
                    <a:pt x="6224" y="6461"/>
                  </a:lnTo>
                  <a:cubicBezTo>
                    <a:pt x="6266" y="6574"/>
                    <a:pt x="6308" y="6686"/>
                    <a:pt x="6353" y="6799"/>
                  </a:cubicBezTo>
                  <a:lnTo>
                    <a:pt x="6353" y="7136"/>
                  </a:lnTo>
                  <a:cubicBezTo>
                    <a:pt x="6364" y="7246"/>
                    <a:pt x="6372" y="7357"/>
                    <a:pt x="6385" y="7466"/>
                  </a:cubicBezTo>
                  <a:lnTo>
                    <a:pt x="6772" y="7793"/>
                  </a:lnTo>
                  <a:cubicBezTo>
                    <a:pt x="6795" y="7847"/>
                    <a:pt x="6818" y="7899"/>
                    <a:pt x="6835" y="7951"/>
                  </a:cubicBezTo>
                  <a:cubicBezTo>
                    <a:pt x="6880" y="8005"/>
                    <a:pt x="6924" y="8056"/>
                    <a:pt x="6967" y="8109"/>
                  </a:cubicBezTo>
                  <a:cubicBezTo>
                    <a:pt x="6988" y="8164"/>
                    <a:pt x="7010" y="8218"/>
                    <a:pt x="7032" y="8273"/>
                  </a:cubicBezTo>
                  <a:cubicBezTo>
                    <a:pt x="6988" y="8326"/>
                    <a:pt x="6942" y="8378"/>
                    <a:pt x="6901" y="8432"/>
                  </a:cubicBezTo>
                  <a:cubicBezTo>
                    <a:pt x="6845" y="8500"/>
                    <a:pt x="6790" y="8569"/>
                    <a:pt x="6741" y="8638"/>
                  </a:cubicBezTo>
                  <a:cubicBezTo>
                    <a:pt x="6752" y="8709"/>
                    <a:pt x="6760" y="8783"/>
                    <a:pt x="6772" y="8852"/>
                  </a:cubicBezTo>
                  <a:cubicBezTo>
                    <a:pt x="6835" y="8927"/>
                    <a:pt x="6902" y="9001"/>
                    <a:pt x="6967" y="9075"/>
                  </a:cubicBezTo>
                  <a:cubicBezTo>
                    <a:pt x="7020" y="9146"/>
                    <a:pt x="7072" y="9218"/>
                    <a:pt x="7125" y="9288"/>
                  </a:cubicBezTo>
                  <a:cubicBezTo>
                    <a:pt x="7139" y="9340"/>
                    <a:pt x="7152" y="9395"/>
                    <a:pt x="7160" y="9447"/>
                  </a:cubicBezTo>
                  <a:lnTo>
                    <a:pt x="7160" y="9612"/>
                  </a:lnTo>
                  <a:cubicBezTo>
                    <a:pt x="7193" y="9666"/>
                    <a:pt x="7223" y="9720"/>
                    <a:pt x="7258" y="9772"/>
                  </a:cubicBezTo>
                  <a:lnTo>
                    <a:pt x="7642" y="9910"/>
                  </a:lnTo>
                  <a:lnTo>
                    <a:pt x="8064" y="9910"/>
                  </a:lnTo>
                  <a:lnTo>
                    <a:pt x="8514" y="9921"/>
                  </a:lnTo>
                  <a:lnTo>
                    <a:pt x="8868" y="9933"/>
                  </a:lnTo>
                  <a:lnTo>
                    <a:pt x="9285" y="9948"/>
                  </a:lnTo>
                  <a:lnTo>
                    <a:pt x="9676" y="9969"/>
                  </a:lnTo>
                  <a:lnTo>
                    <a:pt x="10000" y="10000"/>
                  </a:lnTo>
                  <a:lnTo>
                    <a:pt x="0" y="10000"/>
                  </a:lnTo>
                  <a:lnTo>
                    <a:pt x="484" y="10000"/>
                  </a:lnTo>
                  <a:lnTo>
                    <a:pt x="1193" y="10000"/>
                  </a:lnTo>
                  <a:lnTo>
                    <a:pt x="1518" y="9992"/>
                  </a:lnTo>
                  <a:lnTo>
                    <a:pt x="1870" y="9985"/>
                  </a:lnTo>
                  <a:lnTo>
                    <a:pt x="2192" y="9981"/>
                  </a:lnTo>
                  <a:lnTo>
                    <a:pt x="2484" y="9969"/>
                  </a:lnTo>
                  <a:lnTo>
                    <a:pt x="2804" y="9952"/>
                  </a:lnTo>
                  <a:lnTo>
                    <a:pt x="3096" y="9933"/>
                  </a:lnTo>
                  <a:cubicBezTo>
                    <a:pt x="3106" y="9876"/>
                    <a:pt x="3121" y="9814"/>
                    <a:pt x="3128" y="9757"/>
                  </a:cubicBezTo>
                  <a:cubicBezTo>
                    <a:pt x="3159" y="9700"/>
                    <a:pt x="3197" y="9638"/>
                    <a:pt x="3224" y="9580"/>
                  </a:cubicBezTo>
                  <a:lnTo>
                    <a:pt x="3353" y="9404"/>
                  </a:lnTo>
                  <a:cubicBezTo>
                    <a:pt x="3386" y="9344"/>
                    <a:pt x="3420" y="9286"/>
                    <a:pt x="3449" y="9227"/>
                  </a:cubicBezTo>
                  <a:cubicBezTo>
                    <a:pt x="3439" y="9139"/>
                    <a:pt x="3432" y="9056"/>
                    <a:pt x="3419" y="8970"/>
                  </a:cubicBezTo>
                  <a:lnTo>
                    <a:pt x="3419" y="8710"/>
                  </a:lnTo>
                  <a:lnTo>
                    <a:pt x="3419" y="8452"/>
                  </a:lnTo>
                  <a:cubicBezTo>
                    <a:pt x="3432" y="8365"/>
                    <a:pt x="3439" y="8278"/>
                    <a:pt x="3449" y="8193"/>
                  </a:cubicBezTo>
                  <a:lnTo>
                    <a:pt x="3449" y="7989"/>
                  </a:lnTo>
                  <a:cubicBezTo>
                    <a:pt x="3432" y="7917"/>
                    <a:pt x="3408" y="7851"/>
                    <a:pt x="3386" y="7779"/>
                  </a:cubicBezTo>
                  <a:cubicBezTo>
                    <a:pt x="3375" y="7714"/>
                    <a:pt x="3366" y="7649"/>
                    <a:pt x="3353" y="7583"/>
                  </a:cubicBezTo>
                  <a:cubicBezTo>
                    <a:pt x="3386" y="7518"/>
                    <a:pt x="3420" y="7452"/>
                    <a:pt x="3449" y="7386"/>
                  </a:cubicBezTo>
                  <a:lnTo>
                    <a:pt x="3807" y="7175"/>
                  </a:lnTo>
                  <a:cubicBezTo>
                    <a:pt x="3825" y="7104"/>
                    <a:pt x="3852" y="7029"/>
                    <a:pt x="3870" y="6955"/>
                  </a:cubicBezTo>
                  <a:cubicBezTo>
                    <a:pt x="3859" y="6880"/>
                    <a:pt x="3852" y="6806"/>
                    <a:pt x="3837" y="6732"/>
                  </a:cubicBezTo>
                  <a:lnTo>
                    <a:pt x="3837" y="6505"/>
                  </a:lnTo>
                  <a:cubicBezTo>
                    <a:pt x="3852" y="6478"/>
                    <a:pt x="3859" y="6453"/>
                    <a:pt x="3870" y="6426"/>
                  </a:cubicBezTo>
                  <a:cubicBezTo>
                    <a:pt x="3878" y="6401"/>
                    <a:pt x="3890" y="6376"/>
                    <a:pt x="3901" y="6350"/>
                  </a:cubicBezTo>
                  <a:lnTo>
                    <a:pt x="3901" y="6273"/>
                  </a:lnTo>
                  <a:cubicBezTo>
                    <a:pt x="3870" y="6247"/>
                    <a:pt x="3837" y="6223"/>
                    <a:pt x="3807" y="6199"/>
                  </a:cubicBezTo>
                  <a:cubicBezTo>
                    <a:pt x="3796" y="6141"/>
                    <a:pt x="3784" y="6080"/>
                    <a:pt x="3772" y="6021"/>
                  </a:cubicBezTo>
                  <a:cubicBezTo>
                    <a:pt x="3796" y="6017"/>
                    <a:pt x="3817" y="6014"/>
                    <a:pt x="3837" y="6009"/>
                  </a:cubicBezTo>
                  <a:lnTo>
                    <a:pt x="3837" y="5823"/>
                  </a:lnTo>
                  <a:cubicBezTo>
                    <a:pt x="3859" y="5761"/>
                    <a:pt x="3878" y="5697"/>
                    <a:pt x="3901" y="5634"/>
                  </a:cubicBezTo>
                  <a:cubicBezTo>
                    <a:pt x="3911" y="5571"/>
                    <a:pt x="3925" y="5510"/>
                    <a:pt x="3935" y="5449"/>
                  </a:cubicBezTo>
                  <a:cubicBezTo>
                    <a:pt x="3911" y="5382"/>
                    <a:pt x="3890" y="5316"/>
                    <a:pt x="3870" y="5248"/>
                  </a:cubicBezTo>
                  <a:cubicBezTo>
                    <a:pt x="3928" y="5239"/>
                    <a:pt x="3979" y="5229"/>
                    <a:pt x="4032" y="5220"/>
                  </a:cubicBezTo>
                  <a:cubicBezTo>
                    <a:pt x="3999" y="5093"/>
                    <a:pt x="3965" y="4969"/>
                    <a:pt x="3935" y="4842"/>
                  </a:cubicBezTo>
                  <a:cubicBezTo>
                    <a:pt x="3979" y="4812"/>
                    <a:pt x="4021" y="4781"/>
                    <a:pt x="4067" y="4753"/>
                  </a:cubicBezTo>
                  <a:cubicBezTo>
                    <a:pt x="4075" y="4724"/>
                    <a:pt x="4087" y="4694"/>
                    <a:pt x="4097" y="4666"/>
                  </a:cubicBezTo>
                  <a:cubicBezTo>
                    <a:pt x="4105" y="4634"/>
                    <a:pt x="4116" y="4604"/>
                    <a:pt x="4128" y="4574"/>
                  </a:cubicBezTo>
                  <a:cubicBezTo>
                    <a:pt x="4152" y="4541"/>
                    <a:pt x="4169" y="4510"/>
                    <a:pt x="4191" y="4480"/>
                  </a:cubicBezTo>
                  <a:lnTo>
                    <a:pt x="4288" y="4425"/>
                  </a:lnTo>
                  <a:cubicBezTo>
                    <a:pt x="4277" y="4407"/>
                    <a:pt x="4268" y="4390"/>
                    <a:pt x="4256" y="4375"/>
                  </a:cubicBezTo>
                  <a:cubicBezTo>
                    <a:pt x="4234" y="4357"/>
                    <a:pt x="4215" y="4338"/>
                    <a:pt x="4191" y="4320"/>
                  </a:cubicBezTo>
                  <a:cubicBezTo>
                    <a:pt x="4215" y="4305"/>
                    <a:pt x="4234" y="4288"/>
                    <a:pt x="4256" y="4273"/>
                  </a:cubicBezTo>
                  <a:cubicBezTo>
                    <a:pt x="4300" y="4242"/>
                    <a:pt x="4346" y="4213"/>
                    <a:pt x="4389" y="4185"/>
                  </a:cubicBezTo>
                  <a:lnTo>
                    <a:pt x="4389" y="4098"/>
                  </a:lnTo>
                  <a:cubicBezTo>
                    <a:pt x="4373" y="4069"/>
                    <a:pt x="4364" y="4040"/>
                    <a:pt x="4353" y="4011"/>
                  </a:cubicBezTo>
                  <a:cubicBezTo>
                    <a:pt x="4345" y="3983"/>
                    <a:pt x="4332" y="3953"/>
                    <a:pt x="4322" y="3920"/>
                  </a:cubicBezTo>
                  <a:lnTo>
                    <a:pt x="4162" y="3916"/>
                  </a:lnTo>
                  <a:cubicBezTo>
                    <a:pt x="4169" y="3893"/>
                    <a:pt x="4182" y="3872"/>
                    <a:pt x="4191" y="3849"/>
                  </a:cubicBezTo>
                  <a:cubicBezTo>
                    <a:pt x="4234" y="3827"/>
                    <a:pt x="4280" y="3805"/>
                    <a:pt x="4322" y="3780"/>
                  </a:cubicBezTo>
                  <a:cubicBezTo>
                    <a:pt x="4332" y="3758"/>
                    <a:pt x="4345" y="3736"/>
                    <a:pt x="4353" y="3714"/>
                  </a:cubicBezTo>
                  <a:cubicBezTo>
                    <a:pt x="4345" y="3688"/>
                    <a:pt x="4332" y="3664"/>
                    <a:pt x="4322" y="3641"/>
                  </a:cubicBezTo>
                  <a:lnTo>
                    <a:pt x="4256" y="3641"/>
                  </a:lnTo>
                  <a:cubicBezTo>
                    <a:pt x="4266" y="3617"/>
                    <a:pt x="4277" y="3595"/>
                    <a:pt x="4288" y="3572"/>
                  </a:cubicBezTo>
                  <a:cubicBezTo>
                    <a:pt x="4277" y="3546"/>
                    <a:pt x="4268" y="3519"/>
                    <a:pt x="4256" y="3494"/>
                  </a:cubicBezTo>
                  <a:lnTo>
                    <a:pt x="4256" y="3423"/>
                  </a:lnTo>
                  <a:cubicBezTo>
                    <a:pt x="4288" y="3400"/>
                    <a:pt x="4321" y="3375"/>
                    <a:pt x="4353" y="3351"/>
                  </a:cubicBezTo>
                  <a:lnTo>
                    <a:pt x="4353" y="3206"/>
                  </a:lnTo>
                  <a:lnTo>
                    <a:pt x="4353" y="3066"/>
                  </a:lnTo>
                  <a:cubicBezTo>
                    <a:pt x="4389" y="3018"/>
                    <a:pt x="4419" y="2972"/>
                    <a:pt x="4453" y="2926"/>
                  </a:cubicBezTo>
                  <a:cubicBezTo>
                    <a:pt x="4528" y="2885"/>
                    <a:pt x="4599" y="2839"/>
                    <a:pt x="4676" y="2798"/>
                  </a:cubicBezTo>
                  <a:cubicBezTo>
                    <a:pt x="4642" y="2792"/>
                    <a:pt x="4610" y="2784"/>
                    <a:pt x="4580" y="2778"/>
                  </a:cubicBezTo>
                  <a:lnTo>
                    <a:pt x="4580" y="2655"/>
                  </a:lnTo>
                  <a:cubicBezTo>
                    <a:pt x="4571" y="2617"/>
                    <a:pt x="4558" y="2576"/>
                    <a:pt x="4547" y="2535"/>
                  </a:cubicBezTo>
                  <a:cubicBezTo>
                    <a:pt x="4535" y="2496"/>
                    <a:pt x="4526" y="2455"/>
                    <a:pt x="4516" y="2416"/>
                  </a:cubicBezTo>
                  <a:cubicBezTo>
                    <a:pt x="4535" y="2380"/>
                    <a:pt x="4558" y="2343"/>
                    <a:pt x="4580" y="2308"/>
                  </a:cubicBezTo>
                  <a:cubicBezTo>
                    <a:pt x="4599" y="2243"/>
                    <a:pt x="4624" y="2177"/>
                    <a:pt x="4642" y="2113"/>
                  </a:cubicBezTo>
                  <a:cubicBezTo>
                    <a:pt x="4698" y="2051"/>
                    <a:pt x="4751" y="1987"/>
                    <a:pt x="4806" y="1924"/>
                  </a:cubicBezTo>
                  <a:cubicBezTo>
                    <a:pt x="4839" y="1860"/>
                    <a:pt x="4870" y="1797"/>
                    <a:pt x="4905" y="1731"/>
                  </a:cubicBezTo>
                  <a:cubicBezTo>
                    <a:pt x="4882" y="1668"/>
                    <a:pt x="4859" y="1599"/>
                    <a:pt x="4839" y="1535"/>
                  </a:cubicBezTo>
                  <a:cubicBezTo>
                    <a:pt x="4850" y="1504"/>
                    <a:pt x="4859" y="1473"/>
                    <a:pt x="4869" y="1442"/>
                  </a:cubicBezTo>
                  <a:lnTo>
                    <a:pt x="4869" y="1345"/>
                  </a:lnTo>
                  <a:lnTo>
                    <a:pt x="4869" y="1247"/>
                  </a:lnTo>
                  <a:cubicBezTo>
                    <a:pt x="4859" y="1216"/>
                    <a:pt x="4850" y="1185"/>
                    <a:pt x="4839" y="1151"/>
                  </a:cubicBezTo>
                  <a:lnTo>
                    <a:pt x="4676" y="1181"/>
                  </a:lnTo>
                  <a:lnTo>
                    <a:pt x="4676" y="1116"/>
                  </a:lnTo>
                  <a:cubicBezTo>
                    <a:pt x="4668" y="1094"/>
                    <a:pt x="4654" y="1072"/>
                    <a:pt x="4642" y="1050"/>
                  </a:cubicBezTo>
                  <a:lnTo>
                    <a:pt x="4642" y="983"/>
                  </a:lnTo>
                  <a:cubicBezTo>
                    <a:pt x="4654" y="963"/>
                    <a:pt x="4668" y="942"/>
                    <a:pt x="4676" y="922"/>
                  </a:cubicBezTo>
                  <a:cubicBezTo>
                    <a:pt x="4642" y="892"/>
                    <a:pt x="4611" y="864"/>
                    <a:pt x="4580" y="833"/>
                  </a:cubicBezTo>
                  <a:lnTo>
                    <a:pt x="4580" y="748"/>
                  </a:lnTo>
                  <a:cubicBezTo>
                    <a:pt x="4571" y="719"/>
                    <a:pt x="4558" y="687"/>
                    <a:pt x="4547" y="658"/>
                  </a:cubicBezTo>
                  <a:lnTo>
                    <a:pt x="4547" y="581"/>
                  </a:lnTo>
                  <a:cubicBezTo>
                    <a:pt x="4517" y="511"/>
                    <a:pt x="4485" y="446"/>
                    <a:pt x="4453" y="376"/>
                  </a:cubicBezTo>
                  <a:cubicBezTo>
                    <a:pt x="4419" y="370"/>
                    <a:pt x="4389" y="363"/>
                    <a:pt x="4353" y="356"/>
                  </a:cubicBezTo>
                  <a:lnTo>
                    <a:pt x="4162" y="344"/>
                  </a:lnTo>
                  <a:lnTo>
                    <a:pt x="4032" y="332"/>
                  </a:lnTo>
                  <a:lnTo>
                    <a:pt x="3837" y="329"/>
                  </a:lnTo>
                  <a:lnTo>
                    <a:pt x="3708" y="332"/>
                  </a:lnTo>
                  <a:cubicBezTo>
                    <a:pt x="3677" y="335"/>
                    <a:pt x="3643" y="337"/>
                    <a:pt x="3613" y="340"/>
                  </a:cubicBezTo>
                  <a:lnTo>
                    <a:pt x="3484" y="340"/>
                  </a:lnTo>
                  <a:lnTo>
                    <a:pt x="3386" y="332"/>
                  </a:lnTo>
                  <a:cubicBezTo>
                    <a:pt x="3397" y="327"/>
                    <a:pt x="3409" y="322"/>
                    <a:pt x="3419" y="317"/>
                  </a:cubicBezTo>
                  <a:cubicBezTo>
                    <a:pt x="3439" y="314"/>
                    <a:pt x="3460" y="312"/>
                    <a:pt x="3484" y="309"/>
                  </a:cubicBezTo>
                  <a:lnTo>
                    <a:pt x="3583" y="297"/>
                  </a:lnTo>
                  <a:cubicBezTo>
                    <a:pt x="3570" y="292"/>
                    <a:pt x="3555" y="287"/>
                    <a:pt x="3548" y="282"/>
                  </a:cubicBezTo>
                  <a:lnTo>
                    <a:pt x="3837" y="266"/>
                  </a:lnTo>
                  <a:lnTo>
                    <a:pt x="4128" y="239"/>
                  </a:lnTo>
                  <a:lnTo>
                    <a:pt x="4389" y="210"/>
                  </a:lnTo>
                  <a:lnTo>
                    <a:pt x="4610" y="167"/>
                  </a:lnTo>
                  <a:cubicBezTo>
                    <a:pt x="4633" y="153"/>
                    <a:pt x="4654" y="138"/>
                    <a:pt x="4676" y="124"/>
                  </a:cubicBezTo>
                  <a:cubicBezTo>
                    <a:pt x="4707" y="111"/>
                    <a:pt x="4741" y="100"/>
                    <a:pt x="4771" y="88"/>
                  </a:cubicBezTo>
                  <a:lnTo>
                    <a:pt x="4771" y="42"/>
                  </a:lnTo>
                  <a:cubicBezTo>
                    <a:pt x="4787" y="28"/>
                    <a:pt x="4794" y="14"/>
                    <a:pt x="4806" y="0"/>
                  </a:cubicBezTo>
                  <a:cubicBezTo>
                    <a:pt x="4839" y="24"/>
                    <a:pt x="4870" y="49"/>
                    <a:pt x="4905" y="74"/>
                  </a:cubicBezTo>
                  <a:cubicBezTo>
                    <a:pt x="4948" y="103"/>
                    <a:pt x="4987" y="131"/>
                    <a:pt x="5031" y="159"/>
                  </a:cubicBezTo>
                  <a:cubicBezTo>
                    <a:pt x="5040" y="189"/>
                    <a:pt x="5052" y="214"/>
                    <a:pt x="5066" y="243"/>
                  </a:cubicBezTo>
                  <a:cubicBezTo>
                    <a:pt x="5040" y="271"/>
                    <a:pt x="5020" y="300"/>
                    <a:pt x="5001" y="3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1" name="Freeform 649"/>
            <p:cNvSpPr>
              <a:spLocks/>
            </p:cNvSpPr>
            <p:nvPr/>
          </p:nvSpPr>
          <p:spPr bwMode="auto">
            <a:xfrm>
              <a:off x="4612051" y="1469192"/>
              <a:ext cx="31950" cy="101761"/>
            </a:xfrm>
            <a:custGeom>
              <a:avLst/>
              <a:gdLst>
                <a:gd name="T0" fmla="*/ 55 w 62"/>
                <a:gd name="T1" fmla="*/ 44 h 79"/>
                <a:gd name="T2" fmla="*/ 53 w 62"/>
                <a:gd name="T3" fmla="*/ 57 h 79"/>
                <a:gd name="T4" fmla="*/ 46 w 62"/>
                <a:gd name="T5" fmla="*/ 66 h 79"/>
                <a:gd name="T6" fmla="*/ 35 w 62"/>
                <a:gd name="T7" fmla="*/ 72 h 79"/>
                <a:gd name="T8" fmla="*/ 25 w 62"/>
                <a:gd name="T9" fmla="*/ 79 h 79"/>
                <a:gd name="T10" fmla="*/ 22 w 62"/>
                <a:gd name="T11" fmla="*/ 79 h 79"/>
                <a:gd name="T12" fmla="*/ 18 w 62"/>
                <a:gd name="T13" fmla="*/ 79 h 79"/>
                <a:gd name="T14" fmla="*/ 14 w 62"/>
                <a:gd name="T15" fmla="*/ 78 h 79"/>
                <a:gd name="T16" fmla="*/ 12 w 62"/>
                <a:gd name="T17" fmla="*/ 74 h 79"/>
                <a:gd name="T18" fmla="*/ 12 w 62"/>
                <a:gd name="T19" fmla="*/ 66 h 79"/>
                <a:gd name="T20" fmla="*/ 13 w 62"/>
                <a:gd name="T21" fmla="*/ 56 h 79"/>
                <a:gd name="T22" fmla="*/ 12 w 62"/>
                <a:gd name="T23" fmla="*/ 48 h 79"/>
                <a:gd name="T24" fmla="*/ 7 w 62"/>
                <a:gd name="T25" fmla="*/ 41 h 79"/>
                <a:gd name="T26" fmla="*/ 0 w 62"/>
                <a:gd name="T27" fmla="*/ 41 h 79"/>
                <a:gd name="T28" fmla="*/ 29 w 62"/>
                <a:gd name="T29" fmla="*/ 11 h 79"/>
                <a:gd name="T30" fmla="*/ 60 w 62"/>
                <a:gd name="T31" fmla="*/ 0 h 79"/>
                <a:gd name="T32" fmla="*/ 61 w 62"/>
                <a:gd name="T33" fmla="*/ 11 h 79"/>
                <a:gd name="T34" fmla="*/ 62 w 62"/>
                <a:gd name="T35" fmla="*/ 23 h 79"/>
                <a:gd name="T36" fmla="*/ 61 w 62"/>
                <a:gd name="T37" fmla="*/ 34 h 79"/>
                <a:gd name="T38" fmla="*/ 55 w 62"/>
                <a:gd name="T39" fmla="*/ 4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9">
                  <a:moveTo>
                    <a:pt x="55" y="44"/>
                  </a:moveTo>
                  <a:lnTo>
                    <a:pt x="53" y="57"/>
                  </a:lnTo>
                  <a:lnTo>
                    <a:pt x="46" y="66"/>
                  </a:lnTo>
                  <a:lnTo>
                    <a:pt x="35" y="72"/>
                  </a:lnTo>
                  <a:lnTo>
                    <a:pt x="25" y="79"/>
                  </a:lnTo>
                  <a:lnTo>
                    <a:pt x="22" y="79"/>
                  </a:lnTo>
                  <a:lnTo>
                    <a:pt x="18" y="79"/>
                  </a:lnTo>
                  <a:lnTo>
                    <a:pt x="14" y="78"/>
                  </a:lnTo>
                  <a:lnTo>
                    <a:pt x="12" y="74"/>
                  </a:lnTo>
                  <a:lnTo>
                    <a:pt x="12" y="66"/>
                  </a:lnTo>
                  <a:lnTo>
                    <a:pt x="13" y="56"/>
                  </a:lnTo>
                  <a:lnTo>
                    <a:pt x="12" y="48"/>
                  </a:lnTo>
                  <a:lnTo>
                    <a:pt x="7" y="41"/>
                  </a:lnTo>
                  <a:lnTo>
                    <a:pt x="0" y="41"/>
                  </a:lnTo>
                  <a:lnTo>
                    <a:pt x="29" y="11"/>
                  </a:lnTo>
                  <a:lnTo>
                    <a:pt x="60" y="0"/>
                  </a:lnTo>
                  <a:lnTo>
                    <a:pt x="61" y="11"/>
                  </a:lnTo>
                  <a:lnTo>
                    <a:pt x="62" y="23"/>
                  </a:lnTo>
                  <a:lnTo>
                    <a:pt x="61" y="34"/>
                  </a:lnTo>
                  <a:lnTo>
                    <a:pt x="55"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2" name="Freeform 650"/>
            <p:cNvSpPr>
              <a:spLocks/>
            </p:cNvSpPr>
            <p:nvPr/>
          </p:nvSpPr>
          <p:spPr bwMode="auto">
            <a:xfrm>
              <a:off x="4626030" y="1515833"/>
              <a:ext cx="9985" cy="23320"/>
            </a:xfrm>
            <a:custGeom>
              <a:avLst/>
              <a:gdLst>
                <a:gd name="T0" fmla="*/ 20 w 20"/>
                <a:gd name="T1" fmla="*/ 2 h 20"/>
                <a:gd name="T2" fmla="*/ 19 w 20"/>
                <a:gd name="T3" fmla="*/ 7 h 20"/>
                <a:gd name="T4" fmla="*/ 18 w 20"/>
                <a:gd name="T5" fmla="*/ 13 h 20"/>
                <a:gd name="T6" fmla="*/ 14 w 20"/>
                <a:gd name="T7" fmla="*/ 17 h 20"/>
                <a:gd name="T8" fmla="*/ 11 w 20"/>
                <a:gd name="T9" fmla="*/ 20 h 20"/>
                <a:gd name="T10" fmla="*/ 0 w 20"/>
                <a:gd name="T11" fmla="*/ 18 h 20"/>
                <a:gd name="T12" fmla="*/ 2 w 20"/>
                <a:gd name="T13" fmla="*/ 13 h 20"/>
                <a:gd name="T14" fmla="*/ 6 w 20"/>
                <a:gd name="T15" fmla="*/ 7 h 20"/>
                <a:gd name="T16" fmla="*/ 11 w 20"/>
                <a:gd name="T17" fmla="*/ 3 h 20"/>
                <a:gd name="T18" fmla="*/ 15 w 20"/>
                <a:gd name="T19" fmla="*/ 0 h 20"/>
                <a:gd name="T20" fmla="*/ 17 w 20"/>
                <a:gd name="T21" fmla="*/ 0 h 20"/>
                <a:gd name="T22" fmla="*/ 18 w 20"/>
                <a:gd name="T23" fmla="*/ 0 h 20"/>
                <a:gd name="T24" fmla="*/ 19 w 20"/>
                <a:gd name="T25" fmla="*/ 0 h 20"/>
                <a:gd name="T26" fmla="*/ 20 w 20"/>
                <a:gd name="T2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0">
                  <a:moveTo>
                    <a:pt x="20" y="2"/>
                  </a:moveTo>
                  <a:lnTo>
                    <a:pt x="19" y="7"/>
                  </a:lnTo>
                  <a:lnTo>
                    <a:pt x="18" y="13"/>
                  </a:lnTo>
                  <a:lnTo>
                    <a:pt x="14" y="17"/>
                  </a:lnTo>
                  <a:lnTo>
                    <a:pt x="11" y="20"/>
                  </a:lnTo>
                  <a:lnTo>
                    <a:pt x="0" y="18"/>
                  </a:lnTo>
                  <a:lnTo>
                    <a:pt x="2" y="13"/>
                  </a:lnTo>
                  <a:lnTo>
                    <a:pt x="6" y="7"/>
                  </a:lnTo>
                  <a:lnTo>
                    <a:pt x="11" y="3"/>
                  </a:lnTo>
                  <a:lnTo>
                    <a:pt x="15" y="0"/>
                  </a:lnTo>
                  <a:lnTo>
                    <a:pt x="17" y="0"/>
                  </a:lnTo>
                  <a:lnTo>
                    <a:pt x="18" y="0"/>
                  </a:lnTo>
                  <a:lnTo>
                    <a:pt x="19" y="0"/>
                  </a:lnTo>
                  <a:lnTo>
                    <a:pt x="20" y="2"/>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3" name="Freeform 651"/>
            <p:cNvSpPr>
              <a:spLocks/>
            </p:cNvSpPr>
            <p:nvPr/>
          </p:nvSpPr>
          <p:spPr bwMode="auto">
            <a:xfrm>
              <a:off x="4598073" y="1560353"/>
              <a:ext cx="46927" cy="148402"/>
            </a:xfrm>
            <a:custGeom>
              <a:avLst/>
              <a:gdLst>
                <a:gd name="T0" fmla="*/ 94 w 94"/>
                <a:gd name="T1" fmla="*/ 39 h 117"/>
                <a:gd name="T2" fmla="*/ 89 w 94"/>
                <a:gd name="T3" fmla="*/ 51 h 117"/>
                <a:gd name="T4" fmla="*/ 82 w 94"/>
                <a:gd name="T5" fmla="*/ 62 h 117"/>
                <a:gd name="T6" fmla="*/ 76 w 94"/>
                <a:gd name="T7" fmla="*/ 73 h 117"/>
                <a:gd name="T8" fmla="*/ 75 w 94"/>
                <a:gd name="T9" fmla="*/ 87 h 117"/>
                <a:gd name="T10" fmla="*/ 73 w 94"/>
                <a:gd name="T11" fmla="*/ 95 h 117"/>
                <a:gd name="T12" fmla="*/ 69 w 94"/>
                <a:gd name="T13" fmla="*/ 103 h 117"/>
                <a:gd name="T14" fmla="*/ 65 w 94"/>
                <a:gd name="T15" fmla="*/ 110 h 117"/>
                <a:gd name="T16" fmla="*/ 58 w 94"/>
                <a:gd name="T17" fmla="*/ 114 h 117"/>
                <a:gd name="T18" fmla="*/ 53 w 94"/>
                <a:gd name="T19" fmla="*/ 115 h 117"/>
                <a:gd name="T20" fmla="*/ 47 w 94"/>
                <a:gd name="T21" fmla="*/ 117 h 117"/>
                <a:gd name="T22" fmla="*/ 43 w 94"/>
                <a:gd name="T23" fmla="*/ 117 h 117"/>
                <a:gd name="T24" fmla="*/ 37 w 94"/>
                <a:gd name="T25" fmla="*/ 114 h 117"/>
                <a:gd name="T26" fmla="*/ 31 w 94"/>
                <a:gd name="T27" fmla="*/ 109 h 117"/>
                <a:gd name="T28" fmla="*/ 22 w 94"/>
                <a:gd name="T29" fmla="*/ 110 h 117"/>
                <a:gd name="T30" fmla="*/ 15 w 94"/>
                <a:gd name="T31" fmla="*/ 110 h 117"/>
                <a:gd name="T32" fmla="*/ 10 w 94"/>
                <a:gd name="T33" fmla="*/ 100 h 117"/>
                <a:gd name="T34" fmla="*/ 10 w 94"/>
                <a:gd name="T35" fmla="*/ 91 h 117"/>
                <a:gd name="T36" fmla="*/ 12 w 94"/>
                <a:gd name="T37" fmla="*/ 80 h 117"/>
                <a:gd name="T38" fmla="*/ 10 w 94"/>
                <a:gd name="T39" fmla="*/ 70 h 117"/>
                <a:gd name="T40" fmla="*/ 3 w 94"/>
                <a:gd name="T41" fmla="*/ 65 h 117"/>
                <a:gd name="T42" fmla="*/ 2 w 94"/>
                <a:gd name="T43" fmla="*/ 62 h 117"/>
                <a:gd name="T44" fmla="*/ 1 w 94"/>
                <a:gd name="T45" fmla="*/ 59 h 117"/>
                <a:gd name="T46" fmla="*/ 0 w 94"/>
                <a:gd name="T47" fmla="*/ 58 h 117"/>
                <a:gd name="T48" fmla="*/ 1 w 94"/>
                <a:gd name="T49" fmla="*/ 55 h 117"/>
                <a:gd name="T50" fmla="*/ 5 w 94"/>
                <a:gd name="T51" fmla="*/ 51 h 117"/>
                <a:gd name="T52" fmla="*/ 2 w 94"/>
                <a:gd name="T53" fmla="*/ 50 h 117"/>
                <a:gd name="T54" fmla="*/ 14 w 94"/>
                <a:gd name="T55" fmla="*/ 46 h 117"/>
                <a:gd name="T56" fmla="*/ 25 w 94"/>
                <a:gd name="T57" fmla="*/ 41 h 117"/>
                <a:gd name="T58" fmla="*/ 37 w 94"/>
                <a:gd name="T59" fmla="*/ 35 h 117"/>
                <a:gd name="T60" fmla="*/ 48 w 94"/>
                <a:gd name="T61" fmla="*/ 29 h 117"/>
                <a:gd name="T62" fmla="*/ 60 w 94"/>
                <a:gd name="T63" fmla="*/ 22 h 117"/>
                <a:gd name="T64" fmla="*/ 70 w 94"/>
                <a:gd name="T65" fmla="*/ 15 h 117"/>
                <a:gd name="T66" fmla="*/ 82 w 94"/>
                <a:gd name="T67" fmla="*/ 9 h 117"/>
                <a:gd name="T68" fmla="*/ 92 w 94"/>
                <a:gd name="T69" fmla="*/ 0 h 117"/>
                <a:gd name="T70" fmla="*/ 94 w 94"/>
                <a:gd name="T71" fmla="*/ 3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17">
                  <a:moveTo>
                    <a:pt x="94" y="39"/>
                  </a:moveTo>
                  <a:lnTo>
                    <a:pt x="89" y="51"/>
                  </a:lnTo>
                  <a:lnTo>
                    <a:pt x="82" y="62"/>
                  </a:lnTo>
                  <a:lnTo>
                    <a:pt x="76" y="73"/>
                  </a:lnTo>
                  <a:lnTo>
                    <a:pt x="75" y="87"/>
                  </a:lnTo>
                  <a:lnTo>
                    <a:pt x="73" y="95"/>
                  </a:lnTo>
                  <a:lnTo>
                    <a:pt x="69" y="103"/>
                  </a:lnTo>
                  <a:lnTo>
                    <a:pt x="65" y="110"/>
                  </a:lnTo>
                  <a:lnTo>
                    <a:pt x="58" y="114"/>
                  </a:lnTo>
                  <a:lnTo>
                    <a:pt x="53" y="115"/>
                  </a:lnTo>
                  <a:lnTo>
                    <a:pt x="47" y="117"/>
                  </a:lnTo>
                  <a:lnTo>
                    <a:pt x="43" y="117"/>
                  </a:lnTo>
                  <a:lnTo>
                    <a:pt x="37" y="114"/>
                  </a:lnTo>
                  <a:lnTo>
                    <a:pt x="31" y="109"/>
                  </a:lnTo>
                  <a:lnTo>
                    <a:pt x="22" y="110"/>
                  </a:lnTo>
                  <a:lnTo>
                    <a:pt x="15" y="110"/>
                  </a:lnTo>
                  <a:lnTo>
                    <a:pt x="10" y="100"/>
                  </a:lnTo>
                  <a:lnTo>
                    <a:pt x="10" y="91"/>
                  </a:lnTo>
                  <a:lnTo>
                    <a:pt x="12" y="80"/>
                  </a:lnTo>
                  <a:lnTo>
                    <a:pt x="10" y="70"/>
                  </a:lnTo>
                  <a:lnTo>
                    <a:pt x="3" y="65"/>
                  </a:lnTo>
                  <a:lnTo>
                    <a:pt x="2" y="62"/>
                  </a:lnTo>
                  <a:lnTo>
                    <a:pt x="1" y="59"/>
                  </a:lnTo>
                  <a:lnTo>
                    <a:pt x="0" y="58"/>
                  </a:lnTo>
                  <a:lnTo>
                    <a:pt x="1" y="55"/>
                  </a:lnTo>
                  <a:lnTo>
                    <a:pt x="5" y="51"/>
                  </a:lnTo>
                  <a:lnTo>
                    <a:pt x="2" y="50"/>
                  </a:lnTo>
                  <a:lnTo>
                    <a:pt x="14" y="46"/>
                  </a:lnTo>
                  <a:lnTo>
                    <a:pt x="25" y="41"/>
                  </a:lnTo>
                  <a:lnTo>
                    <a:pt x="37" y="35"/>
                  </a:lnTo>
                  <a:lnTo>
                    <a:pt x="48" y="29"/>
                  </a:lnTo>
                  <a:lnTo>
                    <a:pt x="60" y="22"/>
                  </a:lnTo>
                  <a:lnTo>
                    <a:pt x="70" y="15"/>
                  </a:lnTo>
                  <a:lnTo>
                    <a:pt x="82" y="9"/>
                  </a:lnTo>
                  <a:lnTo>
                    <a:pt x="92" y="0"/>
                  </a:lnTo>
                  <a:lnTo>
                    <a:pt x="94"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4" name="Freeform 652"/>
            <p:cNvSpPr>
              <a:spLocks/>
            </p:cNvSpPr>
            <p:nvPr/>
          </p:nvSpPr>
          <p:spPr bwMode="auto">
            <a:xfrm>
              <a:off x="4614048" y="1632434"/>
              <a:ext cx="11981" cy="38161"/>
            </a:xfrm>
            <a:custGeom>
              <a:avLst/>
              <a:gdLst>
                <a:gd name="T0" fmla="*/ 25 w 25"/>
                <a:gd name="T1" fmla="*/ 8 h 32"/>
                <a:gd name="T2" fmla="*/ 23 w 25"/>
                <a:gd name="T3" fmla="*/ 15 h 32"/>
                <a:gd name="T4" fmla="*/ 21 w 25"/>
                <a:gd name="T5" fmla="*/ 19 h 32"/>
                <a:gd name="T6" fmla="*/ 18 w 25"/>
                <a:gd name="T7" fmla="*/ 23 h 32"/>
                <a:gd name="T8" fmla="*/ 14 w 25"/>
                <a:gd name="T9" fmla="*/ 28 h 32"/>
                <a:gd name="T10" fmla="*/ 12 w 25"/>
                <a:gd name="T11" fmla="*/ 29 h 32"/>
                <a:gd name="T12" fmla="*/ 10 w 25"/>
                <a:gd name="T13" fmla="*/ 30 h 32"/>
                <a:gd name="T14" fmla="*/ 7 w 25"/>
                <a:gd name="T15" fmla="*/ 32 h 32"/>
                <a:gd name="T16" fmla="*/ 5 w 25"/>
                <a:gd name="T17" fmla="*/ 32 h 32"/>
                <a:gd name="T18" fmla="*/ 0 w 25"/>
                <a:gd name="T19" fmla="*/ 22 h 32"/>
                <a:gd name="T20" fmla="*/ 5 w 25"/>
                <a:gd name="T21" fmla="*/ 15 h 32"/>
                <a:gd name="T22" fmla="*/ 12 w 25"/>
                <a:gd name="T23" fmla="*/ 8 h 32"/>
                <a:gd name="T24" fmla="*/ 18 w 25"/>
                <a:gd name="T25" fmla="*/ 0 h 32"/>
                <a:gd name="T26" fmla="*/ 20 w 25"/>
                <a:gd name="T27" fmla="*/ 2 h 32"/>
                <a:gd name="T28" fmla="*/ 21 w 25"/>
                <a:gd name="T29" fmla="*/ 3 h 32"/>
                <a:gd name="T30" fmla="*/ 23 w 25"/>
                <a:gd name="T31" fmla="*/ 6 h 32"/>
                <a:gd name="T32" fmla="*/ 25 w 25"/>
                <a:gd name="T3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2">
                  <a:moveTo>
                    <a:pt x="25" y="8"/>
                  </a:moveTo>
                  <a:lnTo>
                    <a:pt x="23" y="15"/>
                  </a:lnTo>
                  <a:lnTo>
                    <a:pt x="21" y="19"/>
                  </a:lnTo>
                  <a:lnTo>
                    <a:pt x="18" y="23"/>
                  </a:lnTo>
                  <a:lnTo>
                    <a:pt x="14" y="28"/>
                  </a:lnTo>
                  <a:lnTo>
                    <a:pt x="12" y="29"/>
                  </a:lnTo>
                  <a:lnTo>
                    <a:pt x="10" y="30"/>
                  </a:lnTo>
                  <a:lnTo>
                    <a:pt x="7" y="32"/>
                  </a:lnTo>
                  <a:lnTo>
                    <a:pt x="5" y="32"/>
                  </a:lnTo>
                  <a:lnTo>
                    <a:pt x="0" y="22"/>
                  </a:lnTo>
                  <a:lnTo>
                    <a:pt x="5" y="15"/>
                  </a:lnTo>
                  <a:lnTo>
                    <a:pt x="12" y="8"/>
                  </a:lnTo>
                  <a:lnTo>
                    <a:pt x="18" y="0"/>
                  </a:lnTo>
                  <a:lnTo>
                    <a:pt x="20" y="2"/>
                  </a:lnTo>
                  <a:lnTo>
                    <a:pt x="21" y="3"/>
                  </a:lnTo>
                  <a:lnTo>
                    <a:pt x="23" y="6"/>
                  </a:lnTo>
                  <a:lnTo>
                    <a:pt x="25" y="8"/>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5" name="Freeform 653"/>
            <p:cNvSpPr>
              <a:spLocks/>
            </p:cNvSpPr>
            <p:nvPr/>
          </p:nvSpPr>
          <p:spPr bwMode="auto">
            <a:xfrm>
              <a:off x="4566122" y="1670595"/>
              <a:ext cx="79876" cy="192923"/>
            </a:xfrm>
            <a:custGeom>
              <a:avLst/>
              <a:gdLst>
                <a:gd name="T0" fmla="*/ 159 w 159"/>
                <a:gd name="T1" fmla="*/ 67 h 149"/>
                <a:gd name="T2" fmla="*/ 155 w 159"/>
                <a:gd name="T3" fmla="*/ 67 h 149"/>
                <a:gd name="T4" fmla="*/ 151 w 159"/>
                <a:gd name="T5" fmla="*/ 70 h 149"/>
                <a:gd name="T6" fmla="*/ 146 w 159"/>
                <a:gd name="T7" fmla="*/ 72 h 149"/>
                <a:gd name="T8" fmla="*/ 144 w 159"/>
                <a:gd name="T9" fmla="*/ 78 h 149"/>
                <a:gd name="T10" fmla="*/ 142 w 159"/>
                <a:gd name="T11" fmla="*/ 90 h 149"/>
                <a:gd name="T12" fmla="*/ 140 w 159"/>
                <a:gd name="T13" fmla="*/ 104 h 149"/>
                <a:gd name="T14" fmla="*/ 138 w 159"/>
                <a:gd name="T15" fmla="*/ 117 h 149"/>
                <a:gd name="T16" fmla="*/ 131 w 159"/>
                <a:gd name="T17" fmla="*/ 127 h 149"/>
                <a:gd name="T18" fmla="*/ 122 w 159"/>
                <a:gd name="T19" fmla="*/ 124 h 149"/>
                <a:gd name="T20" fmla="*/ 114 w 159"/>
                <a:gd name="T21" fmla="*/ 123 h 149"/>
                <a:gd name="T22" fmla="*/ 106 w 159"/>
                <a:gd name="T23" fmla="*/ 124 h 149"/>
                <a:gd name="T24" fmla="*/ 98 w 159"/>
                <a:gd name="T25" fmla="*/ 131 h 149"/>
                <a:gd name="T26" fmla="*/ 90 w 159"/>
                <a:gd name="T27" fmla="*/ 132 h 149"/>
                <a:gd name="T28" fmla="*/ 84 w 159"/>
                <a:gd name="T29" fmla="*/ 128 h 149"/>
                <a:gd name="T30" fmla="*/ 78 w 159"/>
                <a:gd name="T31" fmla="*/ 124 h 149"/>
                <a:gd name="T32" fmla="*/ 71 w 159"/>
                <a:gd name="T33" fmla="*/ 127 h 149"/>
                <a:gd name="T34" fmla="*/ 67 w 159"/>
                <a:gd name="T35" fmla="*/ 131 h 149"/>
                <a:gd name="T36" fmla="*/ 63 w 159"/>
                <a:gd name="T37" fmla="*/ 135 h 149"/>
                <a:gd name="T38" fmla="*/ 59 w 159"/>
                <a:gd name="T39" fmla="*/ 139 h 149"/>
                <a:gd name="T40" fmla="*/ 54 w 159"/>
                <a:gd name="T41" fmla="*/ 143 h 149"/>
                <a:gd name="T42" fmla="*/ 49 w 159"/>
                <a:gd name="T43" fmla="*/ 146 h 149"/>
                <a:gd name="T44" fmla="*/ 45 w 159"/>
                <a:gd name="T45" fmla="*/ 149 h 149"/>
                <a:gd name="T46" fmla="*/ 40 w 159"/>
                <a:gd name="T47" fmla="*/ 149 h 149"/>
                <a:gd name="T48" fmla="*/ 34 w 159"/>
                <a:gd name="T49" fmla="*/ 146 h 149"/>
                <a:gd name="T50" fmla="*/ 30 w 159"/>
                <a:gd name="T51" fmla="*/ 141 h 149"/>
                <a:gd name="T52" fmla="*/ 29 w 159"/>
                <a:gd name="T53" fmla="*/ 134 h 149"/>
                <a:gd name="T54" fmla="*/ 31 w 159"/>
                <a:gd name="T55" fmla="*/ 124 h 149"/>
                <a:gd name="T56" fmla="*/ 33 w 159"/>
                <a:gd name="T57" fmla="*/ 117 h 149"/>
                <a:gd name="T58" fmla="*/ 34 w 159"/>
                <a:gd name="T59" fmla="*/ 111 h 149"/>
                <a:gd name="T60" fmla="*/ 33 w 159"/>
                <a:gd name="T61" fmla="*/ 108 h 149"/>
                <a:gd name="T62" fmla="*/ 30 w 159"/>
                <a:gd name="T63" fmla="*/ 109 h 149"/>
                <a:gd name="T64" fmla="*/ 19 w 159"/>
                <a:gd name="T65" fmla="*/ 117 h 149"/>
                <a:gd name="T66" fmla="*/ 0 w 159"/>
                <a:gd name="T67" fmla="*/ 122 h 149"/>
                <a:gd name="T68" fmla="*/ 3 w 159"/>
                <a:gd name="T69" fmla="*/ 115 h 149"/>
                <a:gd name="T70" fmla="*/ 7 w 159"/>
                <a:gd name="T71" fmla="*/ 108 h 149"/>
                <a:gd name="T72" fmla="*/ 10 w 159"/>
                <a:gd name="T73" fmla="*/ 101 h 149"/>
                <a:gd name="T74" fmla="*/ 16 w 159"/>
                <a:gd name="T75" fmla="*/ 96 h 149"/>
                <a:gd name="T76" fmla="*/ 21 w 159"/>
                <a:gd name="T77" fmla="*/ 90 h 149"/>
                <a:gd name="T78" fmla="*/ 26 w 159"/>
                <a:gd name="T79" fmla="*/ 86 h 149"/>
                <a:gd name="T80" fmla="*/ 32 w 159"/>
                <a:gd name="T81" fmla="*/ 82 h 149"/>
                <a:gd name="T82" fmla="*/ 38 w 159"/>
                <a:gd name="T83" fmla="*/ 79 h 149"/>
                <a:gd name="T84" fmla="*/ 56 w 159"/>
                <a:gd name="T85" fmla="*/ 79 h 149"/>
                <a:gd name="T86" fmla="*/ 75 w 159"/>
                <a:gd name="T87" fmla="*/ 75 h 149"/>
                <a:gd name="T88" fmla="*/ 92 w 159"/>
                <a:gd name="T89" fmla="*/ 70 h 149"/>
                <a:gd name="T90" fmla="*/ 107 w 159"/>
                <a:gd name="T91" fmla="*/ 60 h 149"/>
                <a:gd name="T92" fmla="*/ 122 w 159"/>
                <a:gd name="T93" fmla="*/ 48 h 149"/>
                <a:gd name="T94" fmla="*/ 135 w 159"/>
                <a:gd name="T95" fmla="*/ 34 h 149"/>
                <a:gd name="T96" fmla="*/ 147 w 159"/>
                <a:gd name="T97" fmla="*/ 17 h 149"/>
                <a:gd name="T98" fmla="*/ 158 w 159"/>
                <a:gd name="T99" fmla="*/ 0 h 149"/>
                <a:gd name="T100" fmla="*/ 158 w 159"/>
                <a:gd name="T101" fmla="*/ 17 h 149"/>
                <a:gd name="T102" fmla="*/ 159 w 159"/>
                <a:gd name="T103" fmla="*/ 34 h 149"/>
                <a:gd name="T104" fmla="*/ 159 w 159"/>
                <a:gd name="T105" fmla="*/ 50 h 149"/>
                <a:gd name="T106" fmla="*/ 159 w 159"/>
                <a:gd name="T107" fmla="*/ 6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9" h="149">
                  <a:moveTo>
                    <a:pt x="159" y="67"/>
                  </a:moveTo>
                  <a:lnTo>
                    <a:pt x="155" y="67"/>
                  </a:lnTo>
                  <a:lnTo>
                    <a:pt x="151" y="70"/>
                  </a:lnTo>
                  <a:lnTo>
                    <a:pt x="146" y="72"/>
                  </a:lnTo>
                  <a:lnTo>
                    <a:pt x="144" y="78"/>
                  </a:lnTo>
                  <a:lnTo>
                    <a:pt x="142" y="90"/>
                  </a:lnTo>
                  <a:lnTo>
                    <a:pt x="140" y="104"/>
                  </a:lnTo>
                  <a:lnTo>
                    <a:pt x="138" y="117"/>
                  </a:lnTo>
                  <a:lnTo>
                    <a:pt x="131" y="127"/>
                  </a:lnTo>
                  <a:lnTo>
                    <a:pt x="122" y="124"/>
                  </a:lnTo>
                  <a:lnTo>
                    <a:pt x="114" y="123"/>
                  </a:lnTo>
                  <a:lnTo>
                    <a:pt x="106" y="124"/>
                  </a:lnTo>
                  <a:lnTo>
                    <a:pt x="98" y="131"/>
                  </a:lnTo>
                  <a:lnTo>
                    <a:pt x="90" y="132"/>
                  </a:lnTo>
                  <a:lnTo>
                    <a:pt x="84" y="128"/>
                  </a:lnTo>
                  <a:lnTo>
                    <a:pt x="78" y="124"/>
                  </a:lnTo>
                  <a:lnTo>
                    <a:pt x="71" y="127"/>
                  </a:lnTo>
                  <a:lnTo>
                    <a:pt x="67" y="131"/>
                  </a:lnTo>
                  <a:lnTo>
                    <a:pt x="63" y="135"/>
                  </a:lnTo>
                  <a:lnTo>
                    <a:pt x="59" y="139"/>
                  </a:lnTo>
                  <a:lnTo>
                    <a:pt x="54" y="143"/>
                  </a:lnTo>
                  <a:lnTo>
                    <a:pt x="49" y="146"/>
                  </a:lnTo>
                  <a:lnTo>
                    <a:pt x="45" y="149"/>
                  </a:lnTo>
                  <a:lnTo>
                    <a:pt x="40" y="149"/>
                  </a:lnTo>
                  <a:lnTo>
                    <a:pt x="34" y="146"/>
                  </a:lnTo>
                  <a:lnTo>
                    <a:pt x="30" y="141"/>
                  </a:lnTo>
                  <a:lnTo>
                    <a:pt x="29" y="134"/>
                  </a:lnTo>
                  <a:lnTo>
                    <a:pt x="31" y="124"/>
                  </a:lnTo>
                  <a:lnTo>
                    <a:pt x="33" y="117"/>
                  </a:lnTo>
                  <a:lnTo>
                    <a:pt x="34" y="111"/>
                  </a:lnTo>
                  <a:lnTo>
                    <a:pt x="33" y="108"/>
                  </a:lnTo>
                  <a:lnTo>
                    <a:pt x="30" y="109"/>
                  </a:lnTo>
                  <a:lnTo>
                    <a:pt x="19" y="117"/>
                  </a:lnTo>
                  <a:lnTo>
                    <a:pt x="0" y="122"/>
                  </a:lnTo>
                  <a:lnTo>
                    <a:pt x="3" y="115"/>
                  </a:lnTo>
                  <a:lnTo>
                    <a:pt x="7" y="108"/>
                  </a:lnTo>
                  <a:lnTo>
                    <a:pt x="10" y="101"/>
                  </a:lnTo>
                  <a:lnTo>
                    <a:pt x="16" y="96"/>
                  </a:lnTo>
                  <a:lnTo>
                    <a:pt x="21" y="90"/>
                  </a:lnTo>
                  <a:lnTo>
                    <a:pt x="26" y="86"/>
                  </a:lnTo>
                  <a:lnTo>
                    <a:pt x="32" y="82"/>
                  </a:lnTo>
                  <a:lnTo>
                    <a:pt x="38" y="79"/>
                  </a:lnTo>
                  <a:lnTo>
                    <a:pt x="56" y="79"/>
                  </a:lnTo>
                  <a:lnTo>
                    <a:pt x="75" y="75"/>
                  </a:lnTo>
                  <a:lnTo>
                    <a:pt x="92" y="70"/>
                  </a:lnTo>
                  <a:lnTo>
                    <a:pt x="107" y="60"/>
                  </a:lnTo>
                  <a:lnTo>
                    <a:pt x="122" y="48"/>
                  </a:lnTo>
                  <a:lnTo>
                    <a:pt x="135" y="34"/>
                  </a:lnTo>
                  <a:lnTo>
                    <a:pt x="147" y="17"/>
                  </a:lnTo>
                  <a:lnTo>
                    <a:pt x="158" y="0"/>
                  </a:lnTo>
                  <a:lnTo>
                    <a:pt x="158" y="17"/>
                  </a:lnTo>
                  <a:lnTo>
                    <a:pt x="159" y="34"/>
                  </a:lnTo>
                  <a:lnTo>
                    <a:pt x="159" y="50"/>
                  </a:lnTo>
                  <a:lnTo>
                    <a:pt x="159"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6" name="Freeform 654"/>
            <p:cNvSpPr>
              <a:spLocks/>
            </p:cNvSpPr>
            <p:nvPr/>
          </p:nvSpPr>
          <p:spPr bwMode="auto">
            <a:xfrm>
              <a:off x="4598073" y="1768116"/>
              <a:ext cx="25960" cy="36040"/>
            </a:xfrm>
            <a:custGeom>
              <a:avLst/>
              <a:gdLst>
                <a:gd name="T0" fmla="*/ 52 w 52"/>
                <a:gd name="T1" fmla="*/ 3 h 27"/>
                <a:gd name="T2" fmla="*/ 47 w 52"/>
                <a:gd name="T3" fmla="*/ 8 h 27"/>
                <a:gd name="T4" fmla="*/ 42 w 52"/>
                <a:gd name="T5" fmla="*/ 14 h 27"/>
                <a:gd name="T6" fmla="*/ 36 w 52"/>
                <a:gd name="T7" fmla="*/ 19 h 27"/>
                <a:gd name="T8" fmla="*/ 30 w 52"/>
                <a:gd name="T9" fmla="*/ 23 h 27"/>
                <a:gd name="T10" fmla="*/ 23 w 52"/>
                <a:gd name="T11" fmla="*/ 26 h 27"/>
                <a:gd name="T12" fmla="*/ 16 w 52"/>
                <a:gd name="T13" fmla="*/ 27 h 27"/>
                <a:gd name="T14" fmla="*/ 9 w 52"/>
                <a:gd name="T15" fmla="*/ 27 h 27"/>
                <a:gd name="T16" fmla="*/ 2 w 52"/>
                <a:gd name="T17" fmla="*/ 25 h 27"/>
                <a:gd name="T18" fmla="*/ 1 w 52"/>
                <a:gd name="T19" fmla="*/ 25 h 27"/>
                <a:gd name="T20" fmla="*/ 5 w 52"/>
                <a:gd name="T21" fmla="*/ 23 h 27"/>
                <a:gd name="T22" fmla="*/ 0 w 52"/>
                <a:gd name="T23" fmla="*/ 15 h 27"/>
                <a:gd name="T24" fmla="*/ 7 w 52"/>
                <a:gd name="T25" fmla="*/ 15 h 27"/>
                <a:gd name="T26" fmla="*/ 14 w 52"/>
                <a:gd name="T27" fmla="*/ 12 h 27"/>
                <a:gd name="T28" fmla="*/ 21 w 52"/>
                <a:gd name="T29" fmla="*/ 10 h 27"/>
                <a:gd name="T30" fmla="*/ 27 w 52"/>
                <a:gd name="T31" fmla="*/ 5 h 27"/>
                <a:gd name="T32" fmla="*/ 32 w 52"/>
                <a:gd name="T33" fmla="*/ 1 h 27"/>
                <a:gd name="T34" fmla="*/ 38 w 52"/>
                <a:gd name="T35" fmla="*/ 0 h 27"/>
                <a:gd name="T36" fmla="*/ 45 w 52"/>
                <a:gd name="T37" fmla="*/ 0 h 27"/>
                <a:gd name="T38" fmla="*/ 52 w 52"/>
                <a:gd name="T3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27">
                  <a:moveTo>
                    <a:pt x="52" y="3"/>
                  </a:moveTo>
                  <a:lnTo>
                    <a:pt x="47" y="8"/>
                  </a:lnTo>
                  <a:lnTo>
                    <a:pt x="42" y="14"/>
                  </a:lnTo>
                  <a:lnTo>
                    <a:pt x="36" y="19"/>
                  </a:lnTo>
                  <a:lnTo>
                    <a:pt x="30" y="23"/>
                  </a:lnTo>
                  <a:lnTo>
                    <a:pt x="23" y="26"/>
                  </a:lnTo>
                  <a:lnTo>
                    <a:pt x="16" y="27"/>
                  </a:lnTo>
                  <a:lnTo>
                    <a:pt x="9" y="27"/>
                  </a:lnTo>
                  <a:lnTo>
                    <a:pt x="2" y="25"/>
                  </a:lnTo>
                  <a:lnTo>
                    <a:pt x="1" y="25"/>
                  </a:lnTo>
                  <a:lnTo>
                    <a:pt x="5" y="23"/>
                  </a:lnTo>
                  <a:lnTo>
                    <a:pt x="0" y="15"/>
                  </a:lnTo>
                  <a:lnTo>
                    <a:pt x="7" y="15"/>
                  </a:lnTo>
                  <a:lnTo>
                    <a:pt x="14" y="12"/>
                  </a:lnTo>
                  <a:lnTo>
                    <a:pt x="21" y="10"/>
                  </a:lnTo>
                  <a:lnTo>
                    <a:pt x="27" y="5"/>
                  </a:lnTo>
                  <a:lnTo>
                    <a:pt x="32" y="1"/>
                  </a:lnTo>
                  <a:lnTo>
                    <a:pt x="38" y="0"/>
                  </a:lnTo>
                  <a:lnTo>
                    <a:pt x="45" y="0"/>
                  </a:lnTo>
                  <a:lnTo>
                    <a:pt x="52"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7" name="Freeform 655"/>
            <p:cNvSpPr>
              <a:spLocks/>
            </p:cNvSpPr>
            <p:nvPr/>
          </p:nvSpPr>
          <p:spPr bwMode="auto">
            <a:xfrm>
              <a:off x="4526184" y="1825357"/>
              <a:ext cx="122810" cy="258643"/>
            </a:xfrm>
            <a:custGeom>
              <a:avLst/>
              <a:gdLst>
                <a:gd name="T0" fmla="*/ 228 w 247"/>
                <a:gd name="T1" fmla="*/ 60 h 204"/>
                <a:gd name="T2" fmla="*/ 216 w 247"/>
                <a:gd name="T3" fmla="*/ 68 h 204"/>
                <a:gd name="T4" fmla="*/ 210 w 247"/>
                <a:gd name="T5" fmla="*/ 86 h 204"/>
                <a:gd name="T6" fmla="*/ 206 w 247"/>
                <a:gd name="T7" fmla="*/ 115 h 204"/>
                <a:gd name="T8" fmla="*/ 196 w 247"/>
                <a:gd name="T9" fmla="*/ 127 h 204"/>
                <a:gd name="T10" fmla="*/ 186 w 247"/>
                <a:gd name="T11" fmla="*/ 120 h 204"/>
                <a:gd name="T12" fmla="*/ 178 w 247"/>
                <a:gd name="T13" fmla="*/ 134 h 204"/>
                <a:gd name="T14" fmla="*/ 170 w 247"/>
                <a:gd name="T15" fmla="*/ 171 h 204"/>
                <a:gd name="T16" fmla="*/ 149 w 247"/>
                <a:gd name="T17" fmla="*/ 183 h 204"/>
                <a:gd name="T18" fmla="*/ 134 w 247"/>
                <a:gd name="T19" fmla="*/ 168 h 204"/>
                <a:gd name="T20" fmla="*/ 121 w 247"/>
                <a:gd name="T21" fmla="*/ 171 h 204"/>
                <a:gd name="T22" fmla="*/ 107 w 247"/>
                <a:gd name="T23" fmla="*/ 197 h 204"/>
                <a:gd name="T24" fmla="*/ 90 w 247"/>
                <a:gd name="T25" fmla="*/ 204 h 204"/>
                <a:gd name="T26" fmla="*/ 80 w 247"/>
                <a:gd name="T27" fmla="*/ 200 h 204"/>
                <a:gd name="T28" fmla="*/ 69 w 247"/>
                <a:gd name="T29" fmla="*/ 183 h 204"/>
                <a:gd name="T30" fmla="*/ 57 w 247"/>
                <a:gd name="T31" fmla="*/ 164 h 204"/>
                <a:gd name="T32" fmla="*/ 42 w 247"/>
                <a:gd name="T33" fmla="*/ 157 h 204"/>
                <a:gd name="T34" fmla="*/ 41 w 247"/>
                <a:gd name="T35" fmla="*/ 142 h 204"/>
                <a:gd name="T36" fmla="*/ 37 w 247"/>
                <a:gd name="T37" fmla="*/ 135 h 204"/>
                <a:gd name="T38" fmla="*/ 30 w 247"/>
                <a:gd name="T39" fmla="*/ 138 h 204"/>
                <a:gd name="T40" fmla="*/ 23 w 247"/>
                <a:gd name="T41" fmla="*/ 135 h 204"/>
                <a:gd name="T42" fmla="*/ 21 w 247"/>
                <a:gd name="T43" fmla="*/ 127 h 204"/>
                <a:gd name="T44" fmla="*/ 16 w 247"/>
                <a:gd name="T45" fmla="*/ 124 h 204"/>
                <a:gd name="T46" fmla="*/ 5 w 247"/>
                <a:gd name="T47" fmla="*/ 127 h 204"/>
                <a:gd name="T48" fmla="*/ 11 w 247"/>
                <a:gd name="T49" fmla="*/ 115 h 204"/>
                <a:gd name="T50" fmla="*/ 34 w 247"/>
                <a:gd name="T51" fmla="*/ 109 h 204"/>
                <a:gd name="T52" fmla="*/ 60 w 247"/>
                <a:gd name="T53" fmla="*/ 109 h 204"/>
                <a:gd name="T54" fmla="*/ 85 w 247"/>
                <a:gd name="T55" fmla="*/ 108 h 204"/>
                <a:gd name="T56" fmla="*/ 118 w 247"/>
                <a:gd name="T57" fmla="*/ 100 h 204"/>
                <a:gd name="T58" fmla="*/ 155 w 247"/>
                <a:gd name="T59" fmla="*/ 83 h 204"/>
                <a:gd name="T60" fmla="*/ 190 w 247"/>
                <a:gd name="T61" fmla="*/ 60 h 204"/>
                <a:gd name="T62" fmla="*/ 221 w 247"/>
                <a:gd name="T63" fmla="*/ 29 h 204"/>
                <a:gd name="T64" fmla="*/ 243 w 247"/>
                <a:gd name="T65" fmla="*/ 0 h 204"/>
                <a:gd name="T66" fmla="*/ 247 w 247"/>
                <a:gd name="T67" fmla="*/ 33 h 204"/>
                <a:gd name="T68" fmla="*/ 236 w 247"/>
                <a:gd name="T69" fmla="*/ 6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7" h="204">
                  <a:moveTo>
                    <a:pt x="236" y="60"/>
                  </a:moveTo>
                  <a:lnTo>
                    <a:pt x="228" y="60"/>
                  </a:lnTo>
                  <a:lnTo>
                    <a:pt x="221" y="64"/>
                  </a:lnTo>
                  <a:lnTo>
                    <a:pt x="216" y="68"/>
                  </a:lnTo>
                  <a:lnTo>
                    <a:pt x="210" y="72"/>
                  </a:lnTo>
                  <a:lnTo>
                    <a:pt x="210" y="86"/>
                  </a:lnTo>
                  <a:lnTo>
                    <a:pt x="209" y="101"/>
                  </a:lnTo>
                  <a:lnTo>
                    <a:pt x="206" y="115"/>
                  </a:lnTo>
                  <a:lnTo>
                    <a:pt x="202" y="127"/>
                  </a:lnTo>
                  <a:lnTo>
                    <a:pt x="196" y="127"/>
                  </a:lnTo>
                  <a:lnTo>
                    <a:pt x="191" y="124"/>
                  </a:lnTo>
                  <a:lnTo>
                    <a:pt x="186" y="120"/>
                  </a:lnTo>
                  <a:lnTo>
                    <a:pt x="181" y="116"/>
                  </a:lnTo>
                  <a:lnTo>
                    <a:pt x="178" y="134"/>
                  </a:lnTo>
                  <a:lnTo>
                    <a:pt x="174" y="153"/>
                  </a:lnTo>
                  <a:lnTo>
                    <a:pt x="170" y="171"/>
                  </a:lnTo>
                  <a:lnTo>
                    <a:pt x="159" y="185"/>
                  </a:lnTo>
                  <a:lnTo>
                    <a:pt x="149" y="183"/>
                  </a:lnTo>
                  <a:lnTo>
                    <a:pt x="141" y="176"/>
                  </a:lnTo>
                  <a:lnTo>
                    <a:pt x="134" y="168"/>
                  </a:lnTo>
                  <a:lnTo>
                    <a:pt x="128" y="159"/>
                  </a:lnTo>
                  <a:lnTo>
                    <a:pt x="121" y="171"/>
                  </a:lnTo>
                  <a:lnTo>
                    <a:pt x="114" y="185"/>
                  </a:lnTo>
                  <a:lnTo>
                    <a:pt x="107" y="197"/>
                  </a:lnTo>
                  <a:lnTo>
                    <a:pt x="96" y="204"/>
                  </a:lnTo>
                  <a:lnTo>
                    <a:pt x="90" y="204"/>
                  </a:lnTo>
                  <a:lnTo>
                    <a:pt x="84" y="202"/>
                  </a:lnTo>
                  <a:lnTo>
                    <a:pt x="80" y="200"/>
                  </a:lnTo>
                  <a:lnTo>
                    <a:pt x="75" y="194"/>
                  </a:lnTo>
                  <a:lnTo>
                    <a:pt x="69" y="183"/>
                  </a:lnTo>
                  <a:lnTo>
                    <a:pt x="64" y="172"/>
                  </a:lnTo>
                  <a:lnTo>
                    <a:pt x="57" y="164"/>
                  </a:lnTo>
                  <a:lnTo>
                    <a:pt x="46" y="163"/>
                  </a:lnTo>
                  <a:lnTo>
                    <a:pt x="42" y="157"/>
                  </a:lnTo>
                  <a:lnTo>
                    <a:pt x="41" y="150"/>
                  </a:lnTo>
                  <a:lnTo>
                    <a:pt x="41" y="142"/>
                  </a:lnTo>
                  <a:lnTo>
                    <a:pt x="39" y="134"/>
                  </a:lnTo>
                  <a:lnTo>
                    <a:pt x="37" y="135"/>
                  </a:lnTo>
                  <a:lnTo>
                    <a:pt x="34" y="137"/>
                  </a:lnTo>
                  <a:lnTo>
                    <a:pt x="30" y="138"/>
                  </a:lnTo>
                  <a:lnTo>
                    <a:pt x="26" y="139"/>
                  </a:lnTo>
                  <a:lnTo>
                    <a:pt x="23" y="135"/>
                  </a:lnTo>
                  <a:lnTo>
                    <a:pt x="21" y="131"/>
                  </a:lnTo>
                  <a:lnTo>
                    <a:pt x="21" y="127"/>
                  </a:lnTo>
                  <a:lnTo>
                    <a:pt x="22" y="123"/>
                  </a:lnTo>
                  <a:lnTo>
                    <a:pt x="16" y="124"/>
                  </a:lnTo>
                  <a:lnTo>
                    <a:pt x="11" y="126"/>
                  </a:lnTo>
                  <a:lnTo>
                    <a:pt x="5" y="127"/>
                  </a:lnTo>
                  <a:lnTo>
                    <a:pt x="0" y="122"/>
                  </a:lnTo>
                  <a:lnTo>
                    <a:pt x="11" y="115"/>
                  </a:lnTo>
                  <a:lnTo>
                    <a:pt x="22" y="112"/>
                  </a:lnTo>
                  <a:lnTo>
                    <a:pt x="34" y="109"/>
                  </a:lnTo>
                  <a:lnTo>
                    <a:pt x="46" y="109"/>
                  </a:lnTo>
                  <a:lnTo>
                    <a:pt x="60" y="109"/>
                  </a:lnTo>
                  <a:lnTo>
                    <a:pt x="73" y="109"/>
                  </a:lnTo>
                  <a:lnTo>
                    <a:pt x="85" y="108"/>
                  </a:lnTo>
                  <a:lnTo>
                    <a:pt x="98" y="107"/>
                  </a:lnTo>
                  <a:lnTo>
                    <a:pt x="118" y="100"/>
                  </a:lnTo>
                  <a:lnTo>
                    <a:pt x="136" y="93"/>
                  </a:lnTo>
                  <a:lnTo>
                    <a:pt x="155" y="83"/>
                  </a:lnTo>
                  <a:lnTo>
                    <a:pt x="173" y="72"/>
                  </a:lnTo>
                  <a:lnTo>
                    <a:pt x="190" y="60"/>
                  </a:lnTo>
                  <a:lnTo>
                    <a:pt x="206" y="45"/>
                  </a:lnTo>
                  <a:lnTo>
                    <a:pt x="221" y="29"/>
                  </a:lnTo>
                  <a:lnTo>
                    <a:pt x="235" y="8"/>
                  </a:lnTo>
                  <a:lnTo>
                    <a:pt x="243" y="0"/>
                  </a:lnTo>
                  <a:lnTo>
                    <a:pt x="244" y="15"/>
                  </a:lnTo>
                  <a:lnTo>
                    <a:pt x="247" y="33"/>
                  </a:lnTo>
                  <a:lnTo>
                    <a:pt x="246" y="49"/>
                  </a:lnTo>
                  <a:lnTo>
                    <a:pt x="236"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8" name="Freeform 656"/>
            <p:cNvSpPr>
              <a:spLocks/>
            </p:cNvSpPr>
            <p:nvPr/>
          </p:nvSpPr>
          <p:spPr bwMode="auto">
            <a:xfrm>
              <a:off x="4558135" y="1952558"/>
              <a:ext cx="46927" cy="65721"/>
            </a:xfrm>
            <a:custGeom>
              <a:avLst/>
              <a:gdLst>
                <a:gd name="T0" fmla="*/ 67 w 93"/>
                <a:gd name="T1" fmla="*/ 20 h 52"/>
                <a:gd name="T2" fmla="*/ 72 w 93"/>
                <a:gd name="T3" fmla="*/ 20 h 52"/>
                <a:gd name="T4" fmla="*/ 79 w 93"/>
                <a:gd name="T5" fmla="*/ 18 h 52"/>
                <a:gd name="T6" fmla="*/ 85 w 93"/>
                <a:gd name="T7" fmla="*/ 13 h 52"/>
                <a:gd name="T8" fmla="*/ 92 w 93"/>
                <a:gd name="T9" fmla="*/ 11 h 52"/>
                <a:gd name="T10" fmla="*/ 93 w 93"/>
                <a:gd name="T11" fmla="*/ 16 h 52"/>
                <a:gd name="T12" fmla="*/ 92 w 93"/>
                <a:gd name="T13" fmla="*/ 20 h 52"/>
                <a:gd name="T14" fmla="*/ 90 w 93"/>
                <a:gd name="T15" fmla="*/ 24 h 52"/>
                <a:gd name="T16" fmla="*/ 87 w 93"/>
                <a:gd name="T17" fmla="*/ 29 h 52"/>
                <a:gd name="T18" fmla="*/ 85 w 93"/>
                <a:gd name="T19" fmla="*/ 31 h 52"/>
                <a:gd name="T20" fmla="*/ 81 w 93"/>
                <a:gd name="T21" fmla="*/ 31 h 52"/>
                <a:gd name="T22" fmla="*/ 77 w 93"/>
                <a:gd name="T23" fmla="*/ 31 h 52"/>
                <a:gd name="T24" fmla="*/ 73 w 93"/>
                <a:gd name="T25" fmla="*/ 31 h 52"/>
                <a:gd name="T26" fmla="*/ 62 w 93"/>
                <a:gd name="T27" fmla="*/ 24 h 52"/>
                <a:gd name="T28" fmla="*/ 62 w 93"/>
                <a:gd name="T29" fmla="*/ 31 h 52"/>
                <a:gd name="T30" fmla="*/ 61 w 93"/>
                <a:gd name="T31" fmla="*/ 38 h 52"/>
                <a:gd name="T32" fmla="*/ 57 w 93"/>
                <a:gd name="T33" fmla="*/ 45 h 52"/>
                <a:gd name="T34" fmla="*/ 52 w 93"/>
                <a:gd name="T35" fmla="*/ 49 h 52"/>
                <a:gd name="T36" fmla="*/ 43 w 93"/>
                <a:gd name="T37" fmla="*/ 50 h 52"/>
                <a:gd name="T38" fmla="*/ 35 w 93"/>
                <a:gd name="T39" fmla="*/ 52 h 52"/>
                <a:gd name="T40" fmla="*/ 27 w 93"/>
                <a:gd name="T41" fmla="*/ 52 h 52"/>
                <a:gd name="T42" fmla="*/ 19 w 93"/>
                <a:gd name="T43" fmla="*/ 52 h 52"/>
                <a:gd name="T44" fmla="*/ 33 w 93"/>
                <a:gd name="T45" fmla="*/ 42 h 52"/>
                <a:gd name="T46" fmla="*/ 25 w 93"/>
                <a:gd name="T47" fmla="*/ 39 h 52"/>
                <a:gd name="T48" fmla="*/ 15 w 93"/>
                <a:gd name="T49" fmla="*/ 37 h 52"/>
                <a:gd name="T50" fmla="*/ 7 w 93"/>
                <a:gd name="T51" fmla="*/ 34 h 52"/>
                <a:gd name="T52" fmla="*/ 0 w 93"/>
                <a:gd name="T53" fmla="*/ 27 h 52"/>
                <a:gd name="T54" fmla="*/ 10 w 93"/>
                <a:gd name="T55" fmla="*/ 24 h 52"/>
                <a:gd name="T56" fmla="*/ 20 w 93"/>
                <a:gd name="T57" fmla="*/ 22 h 52"/>
                <a:gd name="T58" fmla="*/ 30 w 93"/>
                <a:gd name="T59" fmla="*/ 19 h 52"/>
                <a:gd name="T60" fmla="*/ 40 w 93"/>
                <a:gd name="T61" fmla="*/ 16 h 52"/>
                <a:gd name="T62" fmla="*/ 50 w 93"/>
                <a:gd name="T63" fmla="*/ 13 h 52"/>
                <a:gd name="T64" fmla="*/ 61 w 93"/>
                <a:gd name="T65" fmla="*/ 9 h 52"/>
                <a:gd name="T66" fmla="*/ 70 w 93"/>
                <a:gd name="T67" fmla="*/ 5 h 52"/>
                <a:gd name="T68" fmla="*/ 79 w 93"/>
                <a:gd name="T69" fmla="*/ 0 h 52"/>
                <a:gd name="T70" fmla="*/ 84 w 93"/>
                <a:gd name="T71" fmla="*/ 0 h 52"/>
                <a:gd name="T72" fmla="*/ 67 w 93"/>
                <a:gd name="T73"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52">
                  <a:moveTo>
                    <a:pt x="67" y="20"/>
                  </a:moveTo>
                  <a:lnTo>
                    <a:pt x="72" y="20"/>
                  </a:lnTo>
                  <a:lnTo>
                    <a:pt x="79" y="18"/>
                  </a:lnTo>
                  <a:lnTo>
                    <a:pt x="85" y="13"/>
                  </a:lnTo>
                  <a:lnTo>
                    <a:pt x="92" y="11"/>
                  </a:lnTo>
                  <a:lnTo>
                    <a:pt x="93" y="16"/>
                  </a:lnTo>
                  <a:lnTo>
                    <a:pt x="92" y="20"/>
                  </a:lnTo>
                  <a:lnTo>
                    <a:pt x="90" y="24"/>
                  </a:lnTo>
                  <a:lnTo>
                    <a:pt x="87" y="29"/>
                  </a:lnTo>
                  <a:lnTo>
                    <a:pt x="85" y="31"/>
                  </a:lnTo>
                  <a:lnTo>
                    <a:pt x="81" y="31"/>
                  </a:lnTo>
                  <a:lnTo>
                    <a:pt x="77" y="31"/>
                  </a:lnTo>
                  <a:lnTo>
                    <a:pt x="73" y="31"/>
                  </a:lnTo>
                  <a:lnTo>
                    <a:pt x="62" y="24"/>
                  </a:lnTo>
                  <a:lnTo>
                    <a:pt x="62" y="31"/>
                  </a:lnTo>
                  <a:lnTo>
                    <a:pt x="61" y="38"/>
                  </a:lnTo>
                  <a:lnTo>
                    <a:pt x="57" y="45"/>
                  </a:lnTo>
                  <a:lnTo>
                    <a:pt x="52" y="49"/>
                  </a:lnTo>
                  <a:lnTo>
                    <a:pt x="43" y="50"/>
                  </a:lnTo>
                  <a:lnTo>
                    <a:pt x="35" y="52"/>
                  </a:lnTo>
                  <a:lnTo>
                    <a:pt x="27" y="52"/>
                  </a:lnTo>
                  <a:lnTo>
                    <a:pt x="19" y="52"/>
                  </a:lnTo>
                  <a:lnTo>
                    <a:pt x="33" y="42"/>
                  </a:lnTo>
                  <a:lnTo>
                    <a:pt x="25" y="39"/>
                  </a:lnTo>
                  <a:lnTo>
                    <a:pt x="15" y="37"/>
                  </a:lnTo>
                  <a:lnTo>
                    <a:pt x="7" y="34"/>
                  </a:lnTo>
                  <a:lnTo>
                    <a:pt x="0" y="27"/>
                  </a:lnTo>
                  <a:lnTo>
                    <a:pt x="10" y="24"/>
                  </a:lnTo>
                  <a:lnTo>
                    <a:pt x="20" y="22"/>
                  </a:lnTo>
                  <a:lnTo>
                    <a:pt x="30" y="19"/>
                  </a:lnTo>
                  <a:lnTo>
                    <a:pt x="40" y="16"/>
                  </a:lnTo>
                  <a:lnTo>
                    <a:pt x="50" y="13"/>
                  </a:lnTo>
                  <a:lnTo>
                    <a:pt x="61" y="9"/>
                  </a:lnTo>
                  <a:lnTo>
                    <a:pt x="70" y="5"/>
                  </a:lnTo>
                  <a:lnTo>
                    <a:pt x="79" y="0"/>
                  </a:lnTo>
                  <a:lnTo>
                    <a:pt x="84" y="0"/>
                  </a:lnTo>
                  <a:lnTo>
                    <a:pt x="67" y="2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9" name="Freeform 657"/>
            <p:cNvSpPr>
              <a:spLocks/>
            </p:cNvSpPr>
            <p:nvPr/>
          </p:nvSpPr>
          <p:spPr bwMode="auto">
            <a:xfrm>
              <a:off x="4501223" y="2026759"/>
              <a:ext cx="142779" cy="254403"/>
            </a:xfrm>
            <a:custGeom>
              <a:avLst/>
              <a:gdLst>
                <a:gd name="T0" fmla="*/ 276 w 285"/>
                <a:gd name="T1" fmla="*/ 55 h 202"/>
                <a:gd name="T2" fmla="*/ 274 w 285"/>
                <a:gd name="T3" fmla="*/ 78 h 202"/>
                <a:gd name="T4" fmla="*/ 270 w 285"/>
                <a:gd name="T5" fmla="*/ 92 h 202"/>
                <a:gd name="T6" fmla="*/ 263 w 285"/>
                <a:gd name="T7" fmla="*/ 91 h 202"/>
                <a:gd name="T8" fmla="*/ 253 w 285"/>
                <a:gd name="T9" fmla="*/ 99 h 202"/>
                <a:gd name="T10" fmla="*/ 246 w 285"/>
                <a:gd name="T11" fmla="*/ 122 h 202"/>
                <a:gd name="T12" fmla="*/ 243 w 285"/>
                <a:gd name="T13" fmla="*/ 145 h 202"/>
                <a:gd name="T14" fmla="*/ 231 w 285"/>
                <a:gd name="T15" fmla="*/ 162 h 202"/>
                <a:gd name="T16" fmla="*/ 215 w 285"/>
                <a:gd name="T17" fmla="*/ 158 h 202"/>
                <a:gd name="T18" fmla="*/ 210 w 285"/>
                <a:gd name="T19" fmla="*/ 136 h 202"/>
                <a:gd name="T20" fmla="*/ 206 w 285"/>
                <a:gd name="T21" fmla="*/ 124 h 202"/>
                <a:gd name="T22" fmla="*/ 202 w 285"/>
                <a:gd name="T23" fmla="*/ 130 h 202"/>
                <a:gd name="T24" fmla="*/ 197 w 285"/>
                <a:gd name="T25" fmla="*/ 154 h 202"/>
                <a:gd name="T26" fmla="*/ 186 w 285"/>
                <a:gd name="T27" fmla="*/ 191 h 202"/>
                <a:gd name="T28" fmla="*/ 168 w 285"/>
                <a:gd name="T29" fmla="*/ 200 h 202"/>
                <a:gd name="T30" fmla="*/ 159 w 285"/>
                <a:gd name="T31" fmla="*/ 192 h 202"/>
                <a:gd name="T32" fmla="*/ 147 w 285"/>
                <a:gd name="T33" fmla="*/ 193 h 202"/>
                <a:gd name="T34" fmla="*/ 130 w 285"/>
                <a:gd name="T35" fmla="*/ 202 h 202"/>
                <a:gd name="T36" fmla="*/ 117 w 285"/>
                <a:gd name="T37" fmla="*/ 191 h 202"/>
                <a:gd name="T38" fmla="*/ 107 w 285"/>
                <a:gd name="T39" fmla="*/ 178 h 202"/>
                <a:gd name="T40" fmla="*/ 95 w 285"/>
                <a:gd name="T41" fmla="*/ 170 h 202"/>
                <a:gd name="T42" fmla="*/ 83 w 285"/>
                <a:gd name="T43" fmla="*/ 162 h 202"/>
                <a:gd name="T44" fmla="*/ 62 w 285"/>
                <a:gd name="T45" fmla="*/ 174 h 202"/>
                <a:gd name="T46" fmla="*/ 52 w 285"/>
                <a:gd name="T47" fmla="*/ 163 h 202"/>
                <a:gd name="T48" fmla="*/ 43 w 285"/>
                <a:gd name="T49" fmla="*/ 151 h 202"/>
                <a:gd name="T50" fmla="*/ 49 w 285"/>
                <a:gd name="T51" fmla="*/ 144 h 202"/>
                <a:gd name="T52" fmla="*/ 49 w 285"/>
                <a:gd name="T53" fmla="*/ 134 h 202"/>
                <a:gd name="T54" fmla="*/ 40 w 285"/>
                <a:gd name="T55" fmla="*/ 139 h 202"/>
                <a:gd name="T56" fmla="*/ 25 w 285"/>
                <a:gd name="T57" fmla="*/ 150 h 202"/>
                <a:gd name="T58" fmla="*/ 18 w 285"/>
                <a:gd name="T59" fmla="*/ 139 h 202"/>
                <a:gd name="T60" fmla="*/ 27 w 285"/>
                <a:gd name="T61" fmla="*/ 126 h 202"/>
                <a:gd name="T62" fmla="*/ 23 w 285"/>
                <a:gd name="T63" fmla="*/ 117 h 202"/>
                <a:gd name="T64" fmla="*/ 5 w 285"/>
                <a:gd name="T65" fmla="*/ 117 h 202"/>
                <a:gd name="T66" fmla="*/ 16 w 285"/>
                <a:gd name="T67" fmla="*/ 107 h 202"/>
                <a:gd name="T68" fmla="*/ 48 w 285"/>
                <a:gd name="T69" fmla="*/ 107 h 202"/>
                <a:gd name="T70" fmla="*/ 80 w 285"/>
                <a:gd name="T71" fmla="*/ 107 h 202"/>
                <a:gd name="T72" fmla="*/ 113 w 285"/>
                <a:gd name="T73" fmla="*/ 104 h 202"/>
                <a:gd name="T74" fmla="*/ 151 w 285"/>
                <a:gd name="T75" fmla="*/ 95 h 202"/>
                <a:gd name="T76" fmla="*/ 194 w 285"/>
                <a:gd name="T77" fmla="*/ 80 h 202"/>
                <a:gd name="T78" fmla="*/ 235 w 285"/>
                <a:gd name="T79" fmla="*/ 56 h 202"/>
                <a:gd name="T80" fmla="*/ 270 w 285"/>
                <a:gd name="T81" fmla="*/ 22 h 202"/>
                <a:gd name="T82" fmla="*/ 285 w 285"/>
                <a:gd name="T83" fmla="*/ 13 h 202"/>
                <a:gd name="T84" fmla="*/ 283 w 285"/>
                <a:gd name="T85" fmla="*/ 3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5" h="202">
                  <a:moveTo>
                    <a:pt x="282" y="47"/>
                  </a:moveTo>
                  <a:lnTo>
                    <a:pt x="276" y="55"/>
                  </a:lnTo>
                  <a:lnTo>
                    <a:pt x="274" y="66"/>
                  </a:lnTo>
                  <a:lnTo>
                    <a:pt x="274" y="78"/>
                  </a:lnTo>
                  <a:lnTo>
                    <a:pt x="274" y="91"/>
                  </a:lnTo>
                  <a:lnTo>
                    <a:pt x="270" y="92"/>
                  </a:lnTo>
                  <a:lnTo>
                    <a:pt x="267" y="91"/>
                  </a:lnTo>
                  <a:lnTo>
                    <a:pt x="263" y="91"/>
                  </a:lnTo>
                  <a:lnTo>
                    <a:pt x="261" y="91"/>
                  </a:lnTo>
                  <a:lnTo>
                    <a:pt x="253" y="99"/>
                  </a:lnTo>
                  <a:lnTo>
                    <a:pt x="248" y="110"/>
                  </a:lnTo>
                  <a:lnTo>
                    <a:pt x="246" y="122"/>
                  </a:lnTo>
                  <a:lnTo>
                    <a:pt x="245" y="134"/>
                  </a:lnTo>
                  <a:lnTo>
                    <a:pt x="243" y="145"/>
                  </a:lnTo>
                  <a:lnTo>
                    <a:pt x="238" y="155"/>
                  </a:lnTo>
                  <a:lnTo>
                    <a:pt x="231" y="162"/>
                  </a:lnTo>
                  <a:lnTo>
                    <a:pt x="221" y="166"/>
                  </a:lnTo>
                  <a:lnTo>
                    <a:pt x="215" y="158"/>
                  </a:lnTo>
                  <a:lnTo>
                    <a:pt x="212" y="147"/>
                  </a:lnTo>
                  <a:lnTo>
                    <a:pt x="210" y="136"/>
                  </a:lnTo>
                  <a:lnTo>
                    <a:pt x="209" y="124"/>
                  </a:lnTo>
                  <a:lnTo>
                    <a:pt x="206" y="124"/>
                  </a:lnTo>
                  <a:lnTo>
                    <a:pt x="204" y="126"/>
                  </a:lnTo>
                  <a:lnTo>
                    <a:pt x="202" y="130"/>
                  </a:lnTo>
                  <a:lnTo>
                    <a:pt x="200" y="134"/>
                  </a:lnTo>
                  <a:lnTo>
                    <a:pt x="197" y="154"/>
                  </a:lnTo>
                  <a:lnTo>
                    <a:pt x="193" y="173"/>
                  </a:lnTo>
                  <a:lnTo>
                    <a:pt x="186" y="191"/>
                  </a:lnTo>
                  <a:lnTo>
                    <a:pt x="174" y="202"/>
                  </a:lnTo>
                  <a:lnTo>
                    <a:pt x="168" y="200"/>
                  </a:lnTo>
                  <a:lnTo>
                    <a:pt x="163" y="196"/>
                  </a:lnTo>
                  <a:lnTo>
                    <a:pt x="159" y="192"/>
                  </a:lnTo>
                  <a:lnTo>
                    <a:pt x="154" y="188"/>
                  </a:lnTo>
                  <a:lnTo>
                    <a:pt x="147" y="193"/>
                  </a:lnTo>
                  <a:lnTo>
                    <a:pt x="139" y="199"/>
                  </a:lnTo>
                  <a:lnTo>
                    <a:pt x="130" y="202"/>
                  </a:lnTo>
                  <a:lnTo>
                    <a:pt x="122" y="197"/>
                  </a:lnTo>
                  <a:lnTo>
                    <a:pt x="117" y="191"/>
                  </a:lnTo>
                  <a:lnTo>
                    <a:pt x="113" y="184"/>
                  </a:lnTo>
                  <a:lnTo>
                    <a:pt x="107" y="178"/>
                  </a:lnTo>
                  <a:lnTo>
                    <a:pt x="101" y="174"/>
                  </a:lnTo>
                  <a:lnTo>
                    <a:pt x="95" y="170"/>
                  </a:lnTo>
                  <a:lnTo>
                    <a:pt x="90" y="166"/>
                  </a:lnTo>
                  <a:lnTo>
                    <a:pt x="83" y="162"/>
                  </a:lnTo>
                  <a:lnTo>
                    <a:pt x="77" y="158"/>
                  </a:lnTo>
                  <a:lnTo>
                    <a:pt x="62" y="174"/>
                  </a:lnTo>
                  <a:lnTo>
                    <a:pt x="56" y="169"/>
                  </a:lnTo>
                  <a:lnTo>
                    <a:pt x="52" y="163"/>
                  </a:lnTo>
                  <a:lnTo>
                    <a:pt x="47" y="158"/>
                  </a:lnTo>
                  <a:lnTo>
                    <a:pt x="43" y="151"/>
                  </a:lnTo>
                  <a:lnTo>
                    <a:pt x="47" y="148"/>
                  </a:lnTo>
                  <a:lnTo>
                    <a:pt x="49" y="144"/>
                  </a:lnTo>
                  <a:lnTo>
                    <a:pt x="49" y="140"/>
                  </a:lnTo>
                  <a:lnTo>
                    <a:pt x="49" y="134"/>
                  </a:lnTo>
                  <a:lnTo>
                    <a:pt x="47" y="132"/>
                  </a:lnTo>
                  <a:lnTo>
                    <a:pt x="40" y="139"/>
                  </a:lnTo>
                  <a:lnTo>
                    <a:pt x="32" y="145"/>
                  </a:lnTo>
                  <a:lnTo>
                    <a:pt x="25" y="150"/>
                  </a:lnTo>
                  <a:lnTo>
                    <a:pt x="16" y="145"/>
                  </a:lnTo>
                  <a:lnTo>
                    <a:pt x="18" y="139"/>
                  </a:lnTo>
                  <a:lnTo>
                    <a:pt x="23" y="132"/>
                  </a:lnTo>
                  <a:lnTo>
                    <a:pt x="27" y="126"/>
                  </a:lnTo>
                  <a:lnTo>
                    <a:pt x="31" y="119"/>
                  </a:lnTo>
                  <a:lnTo>
                    <a:pt x="23" y="117"/>
                  </a:lnTo>
                  <a:lnTo>
                    <a:pt x="14" y="117"/>
                  </a:lnTo>
                  <a:lnTo>
                    <a:pt x="5" y="117"/>
                  </a:lnTo>
                  <a:lnTo>
                    <a:pt x="0" y="110"/>
                  </a:lnTo>
                  <a:lnTo>
                    <a:pt x="16" y="107"/>
                  </a:lnTo>
                  <a:lnTo>
                    <a:pt x="32" y="107"/>
                  </a:lnTo>
                  <a:lnTo>
                    <a:pt x="48" y="107"/>
                  </a:lnTo>
                  <a:lnTo>
                    <a:pt x="64" y="107"/>
                  </a:lnTo>
                  <a:lnTo>
                    <a:pt x="80" y="107"/>
                  </a:lnTo>
                  <a:lnTo>
                    <a:pt x="96" y="107"/>
                  </a:lnTo>
                  <a:lnTo>
                    <a:pt x="113" y="104"/>
                  </a:lnTo>
                  <a:lnTo>
                    <a:pt x="129" y="100"/>
                  </a:lnTo>
                  <a:lnTo>
                    <a:pt x="151" y="95"/>
                  </a:lnTo>
                  <a:lnTo>
                    <a:pt x="174" y="88"/>
                  </a:lnTo>
                  <a:lnTo>
                    <a:pt x="194" y="80"/>
                  </a:lnTo>
                  <a:lnTo>
                    <a:pt x="215" y="69"/>
                  </a:lnTo>
                  <a:lnTo>
                    <a:pt x="235" y="56"/>
                  </a:lnTo>
                  <a:lnTo>
                    <a:pt x="253" y="41"/>
                  </a:lnTo>
                  <a:lnTo>
                    <a:pt x="270" y="22"/>
                  </a:lnTo>
                  <a:lnTo>
                    <a:pt x="285" y="0"/>
                  </a:lnTo>
                  <a:lnTo>
                    <a:pt x="285" y="13"/>
                  </a:lnTo>
                  <a:lnTo>
                    <a:pt x="284" y="24"/>
                  </a:lnTo>
                  <a:lnTo>
                    <a:pt x="283" y="36"/>
                  </a:lnTo>
                  <a:lnTo>
                    <a:pt x="282"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0" name="Freeform 658"/>
            <p:cNvSpPr>
              <a:spLocks/>
            </p:cNvSpPr>
            <p:nvPr/>
          </p:nvSpPr>
          <p:spPr bwMode="auto">
            <a:xfrm>
              <a:off x="4611053" y="2141241"/>
              <a:ext cx="6989" cy="23320"/>
            </a:xfrm>
            <a:custGeom>
              <a:avLst/>
              <a:gdLst>
                <a:gd name="T0" fmla="*/ 12 w 12"/>
                <a:gd name="T1" fmla="*/ 7 h 17"/>
                <a:gd name="T2" fmla="*/ 12 w 12"/>
                <a:gd name="T3" fmla="*/ 11 h 17"/>
                <a:gd name="T4" fmla="*/ 11 w 12"/>
                <a:gd name="T5" fmla="*/ 13 h 17"/>
                <a:gd name="T6" fmla="*/ 9 w 12"/>
                <a:gd name="T7" fmla="*/ 16 h 17"/>
                <a:gd name="T8" fmla="*/ 5 w 12"/>
                <a:gd name="T9" fmla="*/ 17 h 17"/>
                <a:gd name="T10" fmla="*/ 2 w 12"/>
                <a:gd name="T11" fmla="*/ 16 h 17"/>
                <a:gd name="T12" fmla="*/ 0 w 12"/>
                <a:gd name="T13" fmla="*/ 11 h 17"/>
                <a:gd name="T14" fmla="*/ 0 w 12"/>
                <a:gd name="T15" fmla="*/ 5 h 17"/>
                <a:gd name="T16" fmla="*/ 1 w 12"/>
                <a:gd name="T17" fmla="*/ 0 h 17"/>
                <a:gd name="T18" fmla="*/ 4 w 12"/>
                <a:gd name="T19" fmla="*/ 1 h 17"/>
                <a:gd name="T20" fmla="*/ 8 w 12"/>
                <a:gd name="T21" fmla="*/ 1 h 17"/>
                <a:gd name="T22" fmla="*/ 10 w 12"/>
                <a:gd name="T23" fmla="*/ 2 h 17"/>
                <a:gd name="T24" fmla="*/ 12 w 12"/>
                <a:gd name="T2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12" y="7"/>
                  </a:moveTo>
                  <a:lnTo>
                    <a:pt x="12" y="11"/>
                  </a:lnTo>
                  <a:lnTo>
                    <a:pt x="11" y="13"/>
                  </a:lnTo>
                  <a:lnTo>
                    <a:pt x="9" y="16"/>
                  </a:lnTo>
                  <a:lnTo>
                    <a:pt x="5" y="17"/>
                  </a:lnTo>
                  <a:lnTo>
                    <a:pt x="2" y="16"/>
                  </a:lnTo>
                  <a:lnTo>
                    <a:pt x="0" y="11"/>
                  </a:lnTo>
                  <a:lnTo>
                    <a:pt x="0" y="5"/>
                  </a:lnTo>
                  <a:lnTo>
                    <a:pt x="1" y="0"/>
                  </a:lnTo>
                  <a:lnTo>
                    <a:pt x="4" y="1"/>
                  </a:lnTo>
                  <a:lnTo>
                    <a:pt x="8" y="1"/>
                  </a:lnTo>
                  <a:lnTo>
                    <a:pt x="10" y="2"/>
                  </a:lnTo>
                  <a:lnTo>
                    <a:pt x="12"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1" name="Freeform 659"/>
            <p:cNvSpPr>
              <a:spLocks/>
            </p:cNvSpPr>
            <p:nvPr/>
          </p:nvSpPr>
          <p:spPr bwMode="auto">
            <a:xfrm>
              <a:off x="4540163" y="2166681"/>
              <a:ext cx="24961" cy="53001"/>
            </a:xfrm>
            <a:custGeom>
              <a:avLst/>
              <a:gdLst>
                <a:gd name="T0" fmla="*/ 47 w 49"/>
                <a:gd name="T1" fmla="*/ 19 h 41"/>
                <a:gd name="T2" fmla="*/ 44 w 49"/>
                <a:gd name="T3" fmla="*/ 26 h 41"/>
                <a:gd name="T4" fmla="*/ 39 w 49"/>
                <a:gd name="T5" fmla="*/ 32 h 41"/>
                <a:gd name="T6" fmla="*/ 33 w 49"/>
                <a:gd name="T7" fmla="*/ 34 h 41"/>
                <a:gd name="T8" fmla="*/ 29 w 49"/>
                <a:gd name="T9" fmla="*/ 39 h 41"/>
                <a:gd name="T10" fmla="*/ 22 w 49"/>
                <a:gd name="T11" fmla="*/ 40 h 41"/>
                <a:gd name="T12" fmla="*/ 16 w 49"/>
                <a:gd name="T13" fmla="*/ 41 h 41"/>
                <a:gd name="T14" fmla="*/ 9 w 49"/>
                <a:gd name="T15" fmla="*/ 41 h 41"/>
                <a:gd name="T16" fmla="*/ 2 w 49"/>
                <a:gd name="T17" fmla="*/ 41 h 41"/>
                <a:gd name="T18" fmla="*/ 0 w 49"/>
                <a:gd name="T19" fmla="*/ 41 h 41"/>
                <a:gd name="T20" fmla="*/ 4 w 49"/>
                <a:gd name="T21" fmla="*/ 36 h 41"/>
                <a:gd name="T22" fmla="*/ 10 w 49"/>
                <a:gd name="T23" fmla="*/ 30 h 41"/>
                <a:gd name="T24" fmla="*/ 16 w 49"/>
                <a:gd name="T25" fmla="*/ 26 h 41"/>
                <a:gd name="T26" fmla="*/ 22 w 49"/>
                <a:gd name="T27" fmla="*/ 21 h 41"/>
                <a:gd name="T28" fmla="*/ 28 w 49"/>
                <a:gd name="T29" fmla="*/ 15 h 41"/>
                <a:gd name="T30" fmla="*/ 33 w 49"/>
                <a:gd name="T31" fmla="*/ 10 h 41"/>
                <a:gd name="T32" fmla="*/ 39 w 49"/>
                <a:gd name="T33" fmla="*/ 6 h 41"/>
                <a:gd name="T34" fmla="*/ 45 w 49"/>
                <a:gd name="T35" fmla="*/ 0 h 41"/>
                <a:gd name="T36" fmla="*/ 49 w 49"/>
                <a:gd name="T37" fmla="*/ 3 h 41"/>
                <a:gd name="T38" fmla="*/ 49 w 49"/>
                <a:gd name="T39" fmla="*/ 8 h 41"/>
                <a:gd name="T40" fmla="*/ 49 w 49"/>
                <a:gd name="T41" fmla="*/ 14 h 41"/>
                <a:gd name="T42" fmla="*/ 47 w 49"/>
                <a:gd name="T43"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41">
                  <a:moveTo>
                    <a:pt x="47" y="19"/>
                  </a:moveTo>
                  <a:lnTo>
                    <a:pt x="44" y="26"/>
                  </a:lnTo>
                  <a:lnTo>
                    <a:pt x="39" y="32"/>
                  </a:lnTo>
                  <a:lnTo>
                    <a:pt x="33" y="34"/>
                  </a:lnTo>
                  <a:lnTo>
                    <a:pt x="29" y="39"/>
                  </a:lnTo>
                  <a:lnTo>
                    <a:pt x="22" y="40"/>
                  </a:lnTo>
                  <a:lnTo>
                    <a:pt x="16" y="41"/>
                  </a:lnTo>
                  <a:lnTo>
                    <a:pt x="9" y="41"/>
                  </a:lnTo>
                  <a:lnTo>
                    <a:pt x="2" y="41"/>
                  </a:lnTo>
                  <a:lnTo>
                    <a:pt x="0" y="41"/>
                  </a:lnTo>
                  <a:lnTo>
                    <a:pt x="4" y="36"/>
                  </a:lnTo>
                  <a:lnTo>
                    <a:pt x="10" y="30"/>
                  </a:lnTo>
                  <a:lnTo>
                    <a:pt x="16" y="26"/>
                  </a:lnTo>
                  <a:lnTo>
                    <a:pt x="22" y="21"/>
                  </a:lnTo>
                  <a:lnTo>
                    <a:pt x="28" y="15"/>
                  </a:lnTo>
                  <a:lnTo>
                    <a:pt x="33" y="10"/>
                  </a:lnTo>
                  <a:lnTo>
                    <a:pt x="39" y="6"/>
                  </a:lnTo>
                  <a:lnTo>
                    <a:pt x="45" y="0"/>
                  </a:lnTo>
                  <a:lnTo>
                    <a:pt x="49" y="3"/>
                  </a:lnTo>
                  <a:lnTo>
                    <a:pt x="49" y="8"/>
                  </a:lnTo>
                  <a:lnTo>
                    <a:pt x="49" y="14"/>
                  </a:lnTo>
                  <a:lnTo>
                    <a:pt x="47" y="1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2" name="Freeform 660"/>
            <p:cNvSpPr>
              <a:spLocks/>
            </p:cNvSpPr>
            <p:nvPr/>
          </p:nvSpPr>
          <p:spPr bwMode="auto">
            <a:xfrm>
              <a:off x="4557136" y="2175161"/>
              <a:ext cx="23963" cy="50881"/>
            </a:xfrm>
            <a:custGeom>
              <a:avLst/>
              <a:gdLst>
                <a:gd name="T0" fmla="*/ 44 w 49"/>
                <a:gd name="T1" fmla="*/ 0 h 41"/>
                <a:gd name="T2" fmla="*/ 44 w 49"/>
                <a:gd name="T3" fmla="*/ 4 h 41"/>
                <a:gd name="T4" fmla="*/ 43 w 49"/>
                <a:gd name="T5" fmla="*/ 8 h 41"/>
                <a:gd name="T6" fmla="*/ 43 w 49"/>
                <a:gd name="T7" fmla="*/ 12 h 41"/>
                <a:gd name="T8" fmla="*/ 45 w 49"/>
                <a:gd name="T9" fmla="*/ 16 h 41"/>
                <a:gd name="T10" fmla="*/ 45 w 49"/>
                <a:gd name="T11" fmla="*/ 16 h 41"/>
                <a:gd name="T12" fmla="*/ 46 w 49"/>
                <a:gd name="T13" fmla="*/ 15 h 41"/>
                <a:gd name="T14" fmla="*/ 46 w 49"/>
                <a:gd name="T15" fmla="*/ 15 h 41"/>
                <a:gd name="T16" fmla="*/ 46 w 49"/>
                <a:gd name="T17" fmla="*/ 15 h 41"/>
                <a:gd name="T18" fmla="*/ 49 w 49"/>
                <a:gd name="T19" fmla="*/ 19 h 41"/>
                <a:gd name="T20" fmla="*/ 49 w 49"/>
                <a:gd name="T21" fmla="*/ 23 h 41"/>
                <a:gd name="T22" fmla="*/ 48 w 49"/>
                <a:gd name="T23" fmla="*/ 27 h 41"/>
                <a:gd name="T24" fmla="*/ 46 w 49"/>
                <a:gd name="T25" fmla="*/ 31 h 41"/>
                <a:gd name="T26" fmla="*/ 42 w 49"/>
                <a:gd name="T27" fmla="*/ 33 h 41"/>
                <a:gd name="T28" fmla="*/ 37 w 49"/>
                <a:gd name="T29" fmla="*/ 34 h 41"/>
                <a:gd name="T30" fmla="*/ 33 w 49"/>
                <a:gd name="T31" fmla="*/ 33 h 41"/>
                <a:gd name="T32" fmla="*/ 29 w 49"/>
                <a:gd name="T33" fmla="*/ 30 h 41"/>
                <a:gd name="T34" fmla="*/ 22 w 49"/>
                <a:gd name="T35" fmla="*/ 35 h 41"/>
                <a:gd name="T36" fmla="*/ 15 w 49"/>
                <a:gd name="T37" fmla="*/ 38 h 41"/>
                <a:gd name="T38" fmla="*/ 7 w 49"/>
                <a:gd name="T39" fmla="*/ 41 h 41"/>
                <a:gd name="T40" fmla="*/ 0 w 49"/>
                <a:gd name="T41" fmla="*/ 39 h 41"/>
                <a:gd name="T42" fmla="*/ 4 w 49"/>
                <a:gd name="T43" fmla="*/ 33 h 41"/>
                <a:gd name="T44" fmla="*/ 7 w 49"/>
                <a:gd name="T45" fmla="*/ 27 h 41"/>
                <a:gd name="T46" fmla="*/ 12 w 49"/>
                <a:gd name="T47" fmla="*/ 22 h 41"/>
                <a:gd name="T48" fmla="*/ 18 w 49"/>
                <a:gd name="T49" fmla="*/ 17 h 41"/>
                <a:gd name="T50" fmla="*/ 22 w 49"/>
                <a:gd name="T51" fmla="*/ 13 h 41"/>
                <a:gd name="T52" fmla="*/ 27 w 49"/>
                <a:gd name="T53" fmla="*/ 8 h 41"/>
                <a:gd name="T54" fmla="*/ 33 w 49"/>
                <a:gd name="T55" fmla="*/ 4 h 41"/>
                <a:gd name="T56" fmla="*/ 37 w 49"/>
                <a:gd name="T57" fmla="*/ 0 h 41"/>
                <a:gd name="T58" fmla="*/ 44 w 49"/>
                <a:gd name="T5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41">
                  <a:moveTo>
                    <a:pt x="44" y="0"/>
                  </a:moveTo>
                  <a:lnTo>
                    <a:pt x="44" y="4"/>
                  </a:lnTo>
                  <a:lnTo>
                    <a:pt x="43" y="8"/>
                  </a:lnTo>
                  <a:lnTo>
                    <a:pt x="43" y="12"/>
                  </a:lnTo>
                  <a:lnTo>
                    <a:pt x="45" y="16"/>
                  </a:lnTo>
                  <a:lnTo>
                    <a:pt x="45" y="16"/>
                  </a:lnTo>
                  <a:lnTo>
                    <a:pt x="46" y="15"/>
                  </a:lnTo>
                  <a:lnTo>
                    <a:pt x="46" y="15"/>
                  </a:lnTo>
                  <a:lnTo>
                    <a:pt x="46" y="15"/>
                  </a:lnTo>
                  <a:lnTo>
                    <a:pt x="49" y="19"/>
                  </a:lnTo>
                  <a:lnTo>
                    <a:pt x="49" y="23"/>
                  </a:lnTo>
                  <a:lnTo>
                    <a:pt x="48" y="27"/>
                  </a:lnTo>
                  <a:lnTo>
                    <a:pt x="46" y="31"/>
                  </a:lnTo>
                  <a:lnTo>
                    <a:pt x="42" y="33"/>
                  </a:lnTo>
                  <a:lnTo>
                    <a:pt x="37" y="34"/>
                  </a:lnTo>
                  <a:lnTo>
                    <a:pt x="33" y="33"/>
                  </a:lnTo>
                  <a:lnTo>
                    <a:pt x="29" y="30"/>
                  </a:lnTo>
                  <a:lnTo>
                    <a:pt x="22" y="35"/>
                  </a:lnTo>
                  <a:lnTo>
                    <a:pt x="15" y="38"/>
                  </a:lnTo>
                  <a:lnTo>
                    <a:pt x="7" y="41"/>
                  </a:lnTo>
                  <a:lnTo>
                    <a:pt x="0" y="39"/>
                  </a:lnTo>
                  <a:lnTo>
                    <a:pt x="4" y="33"/>
                  </a:lnTo>
                  <a:lnTo>
                    <a:pt x="7" y="27"/>
                  </a:lnTo>
                  <a:lnTo>
                    <a:pt x="12" y="22"/>
                  </a:lnTo>
                  <a:lnTo>
                    <a:pt x="18" y="17"/>
                  </a:lnTo>
                  <a:lnTo>
                    <a:pt x="22" y="13"/>
                  </a:lnTo>
                  <a:lnTo>
                    <a:pt x="27" y="8"/>
                  </a:lnTo>
                  <a:lnTo>
                    <a:pt x="33" y="4"/>
                  </a:lnTo>
                  <a:lnTo>
                    <a:pt x="37" y="0"/>
                  </a:lnTo>
                  <a:lnTo>
                    <a:pt x="44"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3" name="Freeform 661"/>
            <p:cNvSpPr>
              <a:spLocks/>
            </p:cNvSpPr>
            <p:nvPr/>
          </p:nvSpPr>
          <p:spPr bwMode="auto">
            <a:xfrm>
              <a:off x="4529180" y="2190002"/>
              <a:ext cx="8986" cy="14840"/>
            </a:xfrm>
            <a:custGeom>
              <a:avLst/>
              <a:gdLst>
                <a:gd name="T0" fmla="*/ 17 w 17"/>
                <a:gd name="T1" fmla="*/ 3 h 12"/>
                <a:gd name="T2" fmla="*/ 16 w 17"/>
                <a:gd name="T3" fmla="*/ 11 h 12"/>
                <a:gd name="T4" fmla="*/ 1 w 17"/>
                <a:gd name="T5" fmla="*/ 12 h 12"/>
                <a:gd name="T6" fmla="*/ 0 w 17"/>
                <a:gd name="T7" fmla="*/ 8 h 12"/>
                <a:gd name="T8" fmla="*/ 1 w 17"/>
                <a:gd name="T9" fmla="*/ 4 h 12"/>
                <a:gd name="T10" fmla="*/ 5 w 17"/>
                <a:gd name="T11" fmla="*/ 1 h 12"/>
                <a:gd name="T12" fmla="*/ 8 w 17"/>
                <a:gd name="T13" fmla="*/ 0 h 12"/>
                <a:gd name="T14" fmla="*/ 10 w 17"/>
                <a:gd name="T15" fmla="*/ 0 h 12"/>
                <a:gd name="T16" fmla="*/ 13 w 17"/>
                <a:gd name="T17" fmla="*/ 0 h 12"/>
                <a:gd name="T18" fmla="*/ 15 w 17"/>
                <a:gd name="T19" fmla="*/ 0 h 12"/>
                <a:gd name="T20" fmla="*/ 17 w 17"/>
                <a:gd name="T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17" y="3"/>
                  </a:moveTo>
                  <a:lnTo>
                    <a:pt x="16" y="11"/>
                  </a:lnTo>
                  <a:lnTo>
                    <a:pt x="1" y="12"/>
                  </a:lnTo>
                  <a:lnTo>
                    <a:pt x="0" y="8"/>
                  </a:lnTo>
                  <a:lnTo>
                    <a:pt x="1" y="4"/>
                  </a:lnTo>
                  <a:lnTo>
                    <a:pt x="5" y="1"/>
                  </a:lnTo>
                  <a:lnTo>
                    <a:pt x="8" y="0"/>
                  </a:lnTo>
                  <a:lnTo>
                    <a:pt x="10" y="0"/>
                  </a:lnTo>
                  <a:lnTo>
                    <a:pt x="13" y="0"/>
                  </a:lnTo>
                  <a:lnTo>
                    <a:pt x="15" y="0"/>
                  </a:lnTo>
                  <a:lnTo>
                    <a:pt x="17"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4" name="Freeform 662"/>
            <p:cNvSpPr>
              <a:spLocks/>
            </p:cNvSpPr>
            <p:nvPr/>
          </p:nvSpPr>
          <p:spPr bwMode="auto">
            <a:xfrm>
              <a:off x="4483251" y="2243002"/>
              <a:ext cx="160751" cy="237443"/>
            </a:xfrm>
            <a:custGeom>
              <a:avLst/>
              <a:gdLst>
                <a:gd name="T0" fmla="*/ 314 w 321"/>
                <a:gd name="T1" fmla="*/ 58 h 185"/>
                <a:gd name="T2" fmla="*/ 313 w 321"/>
                <a:gd name="T3" fmla="*/ 65 h 185"/>
                <a:gd name="T4" fmla="*/ 305 w 321"/>
                <a:gd name="T5" fmla="*/ 74 h 185"/>
                <a:gd name="T6" fmla="*/ 290 w 321"/>
                <a:gd name="T7" fmla="*/ 79 h 185"/>
                <a:gd name="T8" fmla="*/ 283 w 321"/>
                <a:gd name="T9" fmla="*/ 99 h 185"/>
                <a:gd name="T10" fmla="*/ 274 w 321"/>
                <a:gd name="T11" fmla="*/ 124 h 185"/>
                <a:gd name="T12" fmla="*/ 245 w 321"/>
                <a:gd name="T13" fmla="*/ 132 h 185"/>
                <a:gd name="T14" fmla="*/ 238 w 321"/>
                <a:gd name="T15" fmla="*/ 148 h 185"/>
                <a:gd name="T16" fmla="*/ 229 w 321"/>
                <a:gd name="T17" fmla="*/ 165 h 185"/>
                <a:gd name="T18" fmla="*/ 218 w 321"/>
                <a:gd name="T19" fmla="*/ 177 h 185"/>
                <a:gd name="T20" fmla="*/ 203 w 321"/>
                <a:gd name="T21" fmla="*/ 183 h 185"/>
                <a:gd name="T22" fmla="*/ 181 w 321"/>
                <a:gd name="T23" fmla="*/ 177 h 185"/>
                <a:gd name="T24" fmla="*/ 158 w 321"/>
                <a:gd name="T25" fmla="*/ 170 h 185"/>
                <a:gd name="T26" fmla="*/ 136 w 321"/>
                <a:gd name="T27" fmla="*/ 170 h 185"/>
                <a:gd name="T28" fmla="*/ 116 w 321"/>
                <a:gd name="T29" fmla="*/ 184 h 185"/>
                <a:gd name="T30" fmla="*/ 99 w 321"/>
                <a:gd name="T31" fmla="*/ 181 h 185"/>
                <a:gd name="T32" fmla="*/ 87 w 321"/>
                <a:gd name="T33" fmla="*/ 166 h 185"/>
                <a:gd name="T34" fmla="*/ 75 w 321"/>
                <a:gd name="T35" fmla="*/ 154 h 185"/>
                <a:gd name="T36" fmla="*/ 57 w 321"/>
                <a:gd name="T37" fmla="*/ 157 h 185"/>
                <a:gd name="T38" fmla="*/ 46 w 321"/>
                <a:gd name="T39" fmla="*/ 144 h 185"/>
                <a:gd name="T40" fmla="*/ 42 w 321"/>
                <a:gd name="T41" fmla="*/ 132 h 185"/>
                <a:gd name="T42" fmla="*/ 36 w 321"/>
                <a:gd name="T43" fmla="*/ 131 h 185"/>
                <a:gd name="T44" fmla="*/ 26 w 321"/>
                <a:gd name="T45" fmla="*/ 133 h 185"/>
                <a:gd name="T46" fmla="*/ 17 w 321"/>
                <a:gd name="T47" fmla="*/ 133 h 185"/>
                <a:gd name="T48" fmla="*/ 8 w 321"/>
                <a:gd name="T49" fmla="*/ 131 h 185"/>
                <a:gd name="T50" fmla="*/ 6 w 321"/>
                <a:gd name="T51" fmla="*/ 126 h 185"/>
                <a:gd name="T52" fmla="*/ 10 w 321"/>
                <a:gd name="T53" fmla="*/ 122 h 185"/>
                <a:gd name="T54" fmla="*/ 10 w 321"/>
                <a:gd name="T55" fmla="*/ 114 h 185"/>
                <a:gd name="T56" fmla="*/ 3 w 321"/>
                <a:gd name="T57" fmla="*/ 110 h 185"/>
                <a:gd name="T58" fmla="*/ 17 w 321"/>
                <a:gd name="T59" fmla="*/ 106 h 185"/>
                <a:gd name="T60" fmla="*/ 53 w 321"/>
                <a:gd name="T61" fmla="*/ 105 h 185"/>
                <a:gd name="T62" fmla="*/ 91 w 321"/>
                <a:gd name="T63" fmla="*/ 106 h 185"/>
                <a:gd name="T64" fmla="*/ 128 w 321"/>
                <a:gd name="T65" fmla="*/ 100 h 185"/>
                <a:gd name="T66" fmla="*/ 168 w 321"/>
                <a:gd name="T67" fmla="*/ 85 h 185"/>
                <a:gd name="T68" fmla="*/ 214 w 321"/>
                <a:gd name="T69" fmla="*/ 69 h 185"/>
                <a:gd name="T70" fmla="*/ 259 w 321"/>
                <a:gd name="T71" fmla="*/ 47 h 185"/>
                <a:gd name="T72" fmla="*/ 302 w 321"/>
                <a:gd name="T73" fmla="*/ 18 h 185"/>
                <a:gd name="T74" fmla="*/ 318 w 321"/>
                <a:gd name="T75" fmla="*/ 14 h 185"/>
                <a:gd name="T76" fmla="*/ 315 w 321"/>
                <a:gd name="T77" fmla="*/ 4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1" h="185">
                  <a:moveTo>
                    <a:pt x="313" y="55"/>
                  </a:moveTo>
                  <a:lnTo>
                    <a:pt x="314" y="58"/>
                  </a:lnTo>
                  <a:lnTo>
                    <a:pt x="314" y="62"/>
                  </a:lnTo>
                  <a:lnTo>
                    <a:pt x="313" y="65"/>
                  </a:lnTo>
                  <a:lnTo>
                    <a:pt x="312" y="69"/>
                  </a:lnTo>
                  <a:lnTo>
                    <a:pt x="305" y="74"/>
                  </a:lnTo>
                  <a:lnTo>
                    <a:pt x="298" y="76"/>
                  </a:lnTo>
                  <a:lnTo>
                    <a:pt x="290" y="79"/>
                  </a:lnTo>
                  <a:lnTo>
                    <a:pt x="287" y="87"/>
                  </a:lnTo>
                  <a:lnTo>
                    <a:pt x="283" y="99"/>
                  </a:lnTo>
                  <a:lnTo>
                    <a:pt x="280" y="113"/>
                  </a:lnTo>
                  <a:lnTo>
                    <a:pt x="274" y="124"/>
                  </a:lnTo>
                  <a:lnTo>
                    <a:pt x="265" y="131"/>
                  </a:lnTo>
                  <a:lnTo>
                    <a:pt x="245" y="132"/>
                  </a:lnTo>
                  <a:lnTo>
                    <a:pt x="242" y="140"/>
                  </a:lnTo>
                  <a:lnTo>
                    <a:pt x="238" y="148"/>
                  </a:lnTo>
                  <a:lnTo>
                    <a:pt x="234" y="157"/>
                  </a:lnTo>
                  <a:lnTo>
                    <a:pt x="229" y="165"/>
                  </a:lnTo>
                  <a:lnTo>
                    <a:pt x="223" y="172"/>
                  </a:lnTo>
                  <a:lnTo>
                    <a:pt x="218" y="177"/>
                  </a:lnTo>
                  <a:lnTo>
                    <a:pt x="211" y="181"/>
                  </a:lnTo>
                  <a:lnTo>
                    <a:pt x="203" y="183"/>
                  </a:lnTo>
                  <a:lnTo>
                    <a:pt x="192" y="181"/>
                  </a:lnTo>
                  <a:lnTo>
                    <a:pt x="181" y="177"/>
                  </a:lnTo>
                  <a:lnTo>
                    <a:pt x="169" y="174"/>
                  </a:lnTo>
                  <a:lnTo>
                    <a:pt x="158" y="170"/>
                  </a:lnTo>
                  <a:lnTo>
                    <a:pt x="147" y="169"/>
                  </a:lnTo>
                  <a:lnTo>
                    <a:pt x="136" y="170"/>
                  </a:lnTo>
                  <a:lnTo>
                    <a:pt x="127" y="174"/>
                  </a:lnTo>
                  <a:lnTo>
                    <a:pt x="116" y="184"/>
                  </a:lnTo>
                  <a:lnTo>
                    <a:pt x="107" y="185"/>
                  </a:lnTo>
                  <a:lnTo>
                    <a:pt x="99" y="181"/>
                  </a:lnTo>
                  <a:lnTo>
                    <a:pt x="93" y="174"/>
                  </a:lnTo>
                  <a:lnTo>
                    <a:pt x="87" y="166"/>
                  </a:lnTo>
                  <a:lnTo>
                    <a:pt x="80" y="159"/>
                  </a:lnTo>
                  <a:lnTo>
                    <a:pt x="75" y="154"/>
                  </a:lnTo>
                  <a:lnTo>
                    <a:pt x="67" y="152"/>
                  </a:lnTo>
                  <a:lnTo>
                    <a:pt x="57" y="157"/>
                  </a:lnTo>
                  <a:lnTo>
                    <a:pt x="45" y="151"/>
                  </a:lnTo>
                  <a:lnTo>
                    <a:pt x="46" y="144"/>
                  </a:lnTo>
                  <a:lnTo>
                    <a:pt x="45" y="139"/>
                  </a:lnTo>
                  <a:lnTo>
                    <a:pt x="42" y="132"/>
                  </a:lnTo>
                  <a:lnTo>
                    <a:pt x="39" y="128"/>
                  </a:lnTo>
                  <a:lnTo>
                    <a:pt x="36" y="131"/>
                  </a:lnTo>
                  <a:lnTo>
                    <a:pt x="31" y="132"/>
                  </a:lnTo>
                  <a:lnTo>
                    <a:pt x="26" y="133"/>
                  </a:lnTo>
                  <a:lnTo>
                    <a:pt x="22" y="133"/>
                  </a:lnTo>
                  <a:lnTo>
                    <a:pt x="17" y="133"/>
                  </a:lnTo>
                  <a:lnTo>
                    <a:pt x="13" y="132"/>
                  </a:lnTo>
                  <a:lnTo>
                    <a:pt x="8" y="131"/>
                  </a:lnTo>
                  <a:lnTo>
                    <a:pt x="3" y="129"/>
                  </a:lnTo>
                  <a:lnTo>
                    <a:pt x="6" y="126"/>
                  </a:lnTo>
                  <a:lnTo>
                    <a:pt x="9" y="124"/>
                  </a:lnTo>
                  <a:lnTo>
                    <a:pt x="10" y="122"/>
                  </a:lnTo>
                  <a:lnTo>
                    <a:pt x="11" y="118"/>
                  </a:lnTo>
                  <a:lnTo>
                    <a:pt x="10" y="114"/>
                  </a:lnTo>
                  <a:lnTo>
                    <a:pt x="8" y="111"/>
                  </a:lnTo>
                  <a:lnTo>
                    <a:pt x="3" y="110"/>
                  </a:lnTo>
                  <a:lnTo>
                    <a:pt x="0" y="107"/>
                  </a:lnTo>
                  <a:lnTo>
                    <a:pt x="17" y="106"/>
                  </a:lnTo>
                  <a:lnTo>
                    <a:pt x="34" y="105"/>
                  </a:lnTo>
                  <a:lnTo>
                    <a:pt x="53" y="105"/>
                  </a:lnTo>
                  <a:lnTo>
                    <a:pt x="72" y="106"/>
                  </a:lnTo>
                  <a:lnTo>
                    <a:pt x="91" y="106"/>
                  </a:lnTo>
                  <a:lnTo>
                    <a:pt x="109" y="103"/>
                  </a:lnTo>
                  <a:lnTo>
                    <a:pt x="128" y="100"/>
                  </a:lnTo>
                  <a:lnTo>
                    <a:pt x="145" y="94"/>
                  </a:lnTo>
                  <a:lnTo>
                    <a:pt x="168" y="85"/>
                  </a:lnTo>
                  <a:lnTo>
                    <a:pt x="191" y="77"/>
                  </a:lnTo>
                  <a:lnTo>
                    <a:pt x="214" y="69"/>
                  </a:lnTo>
                  <a:lnTo>
                    <a:pt x="237" y="58"/>
                  </a:lnTo>
                  <a:lnTo>
                    <a:pt x="259" y="47"/>
                  </a:lnTo>
                  <a:lnTo>
                    <a:pt x="281" y="33"/>
                  </a:lnTo>
                  <a:lnTo>
                    <a:pt x="302" y="18"/>
                  </a:lnTo>
                  <a:lnTo>
                    <a:pt x="321" y="0"/>
                  </a:lnTo>
                  <a:lnTo>
                    <a:pt x="318" y="14"/>
                  </a:lnTo>
                  <a:lnTo>
                    <a:pt x="317" y="28"/>
                  </a:lnTo>
                  <a:lnTo>
                    <a:pt x="315" y="42"/>
                  </a:lnTo>
                  <a:lnTo>
                    <a:pt x="313"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5" name="Freeform 663"/>
            <p:cNvSpPr>
              <a:spLocks/>
            </p:cNvSpPr>
            <p:nvPr/>
          </p:nvSpPr>
          <p:spPr bwMode="auto">
            <a:xfrm>
              <a:off x="4600070" y="2340524"/>
              <a:ext cx="11981" cy="27560"/>
            </a:xfrm>
            <a:custGeom>
              <a:avLst/>
              <a:gdLst>
                <a:gd name="T0" fmla="*/ 24 w 24"/>
                <a:gd name="T1" fmla="*/ 4 h 22"/>
                <a:gd name="T2" fmla="*/ 22 w 24"/>
                <a:gd name="T3" fmla="*/ 9 h 22"/>
                <a:gd name="T4" fmla="*/ 18 w 24"/>
                <a:gd name="T5" fmla="*/ 15 h 22"/>
                <a:gd name="T6" fmla="*/ 15 w 24"/>
                <a:gd name="T7" fmla="*/ 19 h 22"/>
                <a:gd name="T8" fmla="*/ 10 w 24"/>
                <a:gd name="T9" fmla="*/ 22 h 22"/>
                <a:gd name="T10" fmla="*/ 0 w 24"/>
                <a:gd name="T11" fmla="*/ 22 h 22"/>
                <a:gd name="T12" fmla="*/ 2 w 24"/>
                <a:gd name="T13" fmla="*/ 16 h 22"/>
                <a:gd name="T14" fmla="*/ 5 w 24"/>
                <a:gd name="T15" fmla="*/ 11 h 22"/>
                <a:gd name="T16" fmla="*/ 11 w 24"/>
                <a:gd name="T17" fmla="*/ 5 h 22"/>
                <a:gd name="T18" fmla="*/ 15 w 24"/>
                <a:gd name="T19" fmla="*/ 0 h 22"/>
                <a:gd name="T20" fmla="*/ 24 w 24"/>
                <a:gd name="T2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2">
                  <a:moveTo>
                    <a:pt x="24" y="4"/>
                  </a:moveTo>
                  <a:lnTo>
                    <a:pt x="22" y="9"/>
                  </a:lnTo>
                  <a:lnTo>
                    <a:pt x="18" y="15"/>
                  </a:lnTo>
                  <a:lnTo>
                    <a:pt x="15" y="19"/>
                  </a:lnTo>
                  <a:lnTo>
                    <a:pt x="10" y="22"/>
                  </a:lnTo>
                  <a:lnTo>
                    <a:pt x="0" y="22"/>
                  </a:lnTo>
                  <a:lnTo>
                    <a:pt x="2" y="16"/>
                  </a:lnTo>
                  <a:lnTo>
                    <a:pt x="5" y="11"/>
                  </a:lnTo>
                  <a:lnTo>
                    <a:pt x="11" y="5"/>
                  </a:lnTo>
                  <a:lnTo>
                    <a:pt x="15" y="0"/>
                  </a:lnTo>
                  <a:lnTo>
                    <a:pt x="24"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6" name="Freeform 664"/>
            <p:cNvSpPr>
              <a:spLocks/>
            </p:cNvSpPr>
            <p:nvPr/>
          </p:nvSpPr>
          <p:spPr bwMode="auto">
            <a:xfrm>
              <a:off x="4577105" y="2353244"/>
              <a:ext cx="18971" cy="65721"/>
            </a:xfrm>
            <a:custGeom>
              <a:avLst/>
              <a:gdLst>
                <a:gd name="T0" fmla="*/ 30 w 38"/>
                <a:gd name="T1" fmla="*/ 30 h 52"/>
                <a:gd name="T2" fmla="*/ 24 w 38"/>
                <a:gd name="T3" fmla="*/ 39 h 52"/>
                <a:gd name="T4" fmla="*/ 17 w 38"/>
                <a:gd name="T5" fmla="*/ 46 h 52"/>
                <a:gd name="T6" fmla="*/ 9 w 38"/>
                <a:gd name="T7" fmla="*/ 51 h 52"/>
                <a:gd name="T8" fmla="*/ 0 w 38"/>
                <a:gd name="T9" fmla="*/ 52 h 52"/>
                <a:gd name="T10" fmla="*/ 0 w 38"/>
                <a:gd name="T11" fmla="*/ 46 h 52"/>
                <a:gd name="T12" fmla="*/ 35 w 38"/>
                <a:gd name="T13" fmla="*/ 0 h 52"/>
                <a:gd name="T14" fmla="*/ 38 w 38"/>
                <a:gd name="T15" fmla="*/ 7 h 52"/>
                <a:gd name="T16" fmla="*/ 37 w 38"/>
                <a:gd name="T17" fmla="*/ 15 h 52"/>
                <a:gd name="T18" fmla="*/ 33 w 38"/>
                <a:gd name="T19" fmla="*/ 24 h 52"/>
                <a:gd name="T20" fmla="*/ 30 w 38"/>
                <a:gd name="T21"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2">
                  <a:moveTo>
                    <a:pt x="30" y="30"/>
                  </a:moveTo>
                  <a:lnTo>
                    <a:pt x="24" y="39"/>
                  </a:lnTo>
                  <a:lnTo>
                    <a:pt x="17" y="46"/>
                  </a:lnTo>
                  <a:lnTo>
                    <a:pt x="9" y="51"/>
                  </a:lnTo>
                  <a:lnTo>
                    <a:pt x="0" y="52"/>
                  </a:lnTo>
                  <a:lnTo>
                    <a:pt x="0" y="46"/>
                  </a:lnTo>
                  <a:lnTo>
                    <a:pt x="35" y="0"/>
                  </a:lnTo>
                  <a:lnTo>
                    <a:pt x="38" y="7"/>
                  </a:lnTo>
                  <a:lnTo>
                    <a:pt x="37" y="15"/>
                  </a:lnTo>
                  <a:lnTo>
                    <a:pt x="33" y="24"/>
                  </a:lnTo>
                  <a:lnTo>
                    <a:pt x="30" y="3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7" name="Freeform 665"/>
            <p:cNvSpPr>
              <a:spLocks/>
            </p:cNvSpPr>
            <p:nvPr/>
          </p:nvSpPr>
          <p:spPr bwMode="auto">
            <a:xfrm>
              <a:off x="4537167" y="2357484"/>
              <a:ext cx="45929" cy="74201"/>
            </a:xfrm>
            <a:custGeom>
              <a:avLst/>
              <a:gdLst>
                <a:gd name="T0" fmla="*/ 57 w 91"/>
                <a:gd name="T1" fmla="*/ 46 h 59"/>
                <a:gd name="T2" fmla="*/ 50 w 91"/>
                <a:gd name="T3" fmla="*/ 48 h 59"/>
                <a:gd name="T4" fmla="*/ 43 w 91"/>
                <a:gd name="T5" fmla="*/ 51 h 59"/>
                <a:gd name="T6" fmla="*/ 36 w 91"/>
                <a:gd name="T7" fmla="*/ 54 h 59"/>
                <a:gd name="T8" fmla="*/ 29 w 91"/>
                <a:gd name="T9" fmla="*/ 55 h 59"/>
                <a:gd name="T10" fmla="*/ 22 w 91"/>
                <a:gd name="T11" fmla="*/ 57 h 59"/>
                <a:gd name="T12" fmla="*/ 15 w 91"/>
                <a:gd name="T13" fmla="*/ 58 h 59"/>
                <a:gd name="T14" fmla="*/ 7 w 91"/>
                <a:gd name="T15" fmla="*/ 59 h 59"/>
                <a:gd name="T16" fmla="*/ 0 w 91"/>
                <a:gd name="T17" fmla="*/ 59 h 59"/>
                <a:gd name="T18" fmla="*/ 1 w 91"/>
                <a:gd name="T19" fmla="*/ 57 h 59"/>
                <a:gd name="T20" fmla="*/ 2 w 91"/>
                <a:gd name="T21" fmla="*/ 54 h 59"/>
                <a:gd name="T22" fmla="*/ 2 w 91"/>
                <a:gd name="T23" fmla="*/ 51 h 59"/>
                <a:gd name="T24" fmla="*/ 1 w 91"/>
                <a:gd name="T25" fmla="*/ 48 h 59"/>
                <a:gd name="T26" fmla="*/ 10 w 91"/>
                <a:gd name="T27" fmla="*/ 46 h 59"/>
                <a:gd name="T28" fmla="*/ 20 w 91"/>
                <a:gd name="T29" fmla="*/ 42 h 59"/>
                <a:gd name="T30" fmla="*/ 28 w 91"/>
                <a:gd name="T31" fmla="*/ 39 h 59"/>
                <a:gd name="T32" fmla="*/ 36 w 91"/>
                <a:gd name="T33" fmla="*/ 35 h 59"/>
                <a:gd name="T34" fmla="*/ 44 w 91"/>
                <a:gd name="T35" fmla="*/ 31 h 59"/>
                <a:gd name="T36" fmla="*/ 52 w 91"/>
                <a:gd name="T37" fmla="*/ 25 h 59"/>
                <a:gd name="T38" fmla="*/ 60 w 91"/>
                <a:gd name="T39" fmla="*/ 20 h 59"/>
                <a:gd name="T40" fmla="*/ 67 w 91"/>
                <a:gd name="T41" fmla="*/ 11 h 59"/>
                <a:gd name="T42" fmla="*/ 68 w 91"/>
                <a:gd name="T43" fmla="*/ 20 h 59"/>
                <a:gd name="T44" fmla="*/ 74 w 91"/>
                <a:gd name="T45" fmla="*/ 17 h 59"/>
                <a:gd name="T46" fmla="*/ 80 w 91"/>
                <a:gd name="T47" fmla="*/ 13 h 59"/>
                <a:gd name="T48" fmla="*/ 85 w 91"/>
                <a:gd name="T49" fmla="*/ 7 h 59"/>
                <a:gd name="T50" fmla="*/ 91 w 91"/>
                <a:gd name="T51" fmla="*/ 0 h 59"/>
                <a:gd name="T52" fmla="*/ 90 w 91"/>
                <a:gd name="T53" fmla="*/ 9 h 59"/>
                <a:gd name="T54" fmla="*/ 88 w 91"/>
                <a:gd name="T55" fmla="*/ 16 h 59"/>
                <a:gd name="T56" fmla="*/ 83 w 91"/>
                <a:gd name="T57" fmla="*/ 22 h 59"/>
                <a:gd name="T58" fmla="*/ 80 w 91"/>
                <a:gd name="T59" fmla="*/ 28 h 59"/>
                <a:gd name="T60" fmla="*/ 74 w 91"/>
                <a:gd name="T61" fmla="*/ 33 h 59"/>
                <a:gd name="T62" fmla="*/ 68 w 91"/>
                <a:gd name="T63" fmla="*/ 37 h 59"/>
                <a:gd name="T64" fmla="*/ 62 w 91"/>
                <a:gd name="T65" fmla="*/ 42 h 59"/>
                <a:gd name="T66" fmla="*/ 57 w 91"/>
                <a:gd name="T67"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59">
                  <a:moveTo>
                    <a:pt x="57" y="46"/>
                  </a:moveTo>
                  <a:lnTo>
                    <a:pt x="50" y="48"/>
                  </a:lnTo>
                  <a:lnTo>
                    <a:pt x="43" y="51"/>
                  </a:lnTo>
                  <a:lnTo>
                    <a:pt x="36" y="54"/>
                  </a:lnTo>
                  <a:lnTo>
                    <a:pt x="29" y="55"/>
                  </a:lnTo>
                  <a:lnTo>
                    <a:pt x="22" y="57"/>
                  </a:lnTo>
                  <a:lnTo>
                    <a:pt x="15" y="58"/>
                  </a:lnTo>
                  <a:lnTo>
                    <a:pt x="7" y="59"/>
                  </a:lnTo>
                  <a:lnTo>
                    <a:pt x="0" y="59"/>
                  </a:lnTo>
                  <a:lnTo>
                    <a:pt x="1" y="57"/>
                  </a:lnTo>
                  <a:lnTo>
                    <a:pt x="2" y="54"/>
                  </a:lnTo>
                  <a:lnTo>
                    <a:pt x="2" y="51"/>
                  </a:lnTo>
                  <a:lnTo>
                    <a:pt x="1" y="48"/>
                  </a:lnTo>
                  <a:lnTo>
                    <a:pt x="10" y="46"/>
                  </a:lnTo>
                  <a:lnTo>
                    <a:pt x="20" y="42"/>
                  </a:lnTo>
                  <a:lnTo>
                    <a:pt x="28" y="39"/>
                  </a:lnTo>
                  <a:lnTo>
                    <a:pt x="36" y="35"/>
                  </a:lnTo>
                  <a:lnTo>
                    <a:pt x="44" y="31"/>
                  </a:lnTo>
                  <a:lnTo>
                    <a:pt x="52" y="25"/>
                  </a:lnTo>
                  <a:lnTo>
                    <a:pt x="60" y="20"/>
                  </a:lnTo>
                  <a:lnTo>
                    <a:pt x="67" y="11"/>
                  </a:lnTo>
                  <a:lnTo>
                    <a:pt x="68" y="20"/>
                  </a:lnTo>
                  <a:lnTo>
                    <a:pt x="74" y="17"/>
                  </a:lnTo>
                  <a:lnTo>
                    <a:pt x="80" y="13"/>
                  </a:lnTo>
                  <a:lnTo>
                    <a:pt x="85" y="7"/>
                  </a:lnTo>
                  <a:lnTo>
                    <a:pt x="91" y="0"/>
                  </a:lnTo>
                  <a:lnTo>
                    <a:pt x="90" y="9"/>
                  </a:lnTo>
                  <a:lnTo>
                    <a:pt x="88" y="16"/>
                  </a:lnTo>
                  <a:lnTo>
                    <a:pt x="83" y="22"/>
                  </a:lnTo>
                  <a:lnTo>
                    <a:pt x="80" y="28"/>
                  </a:lnTo>
                  <a:lnTo>
                    <a:pt x="74" y="33"/>
                  </a:lnTo>
                  <a:lnTo>
                    <a:pt x="68" y="37"/>
                  </a:lnTo>
                  <a:lnTo>
                    <a:pt x="62" y="42"/>
                  </a:lnTo>
                  <a:lnTo>
                    <a:pt x="57" y="4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8" name="Freeform 666"/>
            <p:cNvSpPr>
              <a:spLocks/>
            </p:cNvSpPr>
            <p:nvPr/>
          </p:nvSpPr>
          <p:spPr bwMode="auto">
            <a:xfrm>
              <a:off x="4522191" y="2399884"/>
              <a:ext cx="10983" cy="14840"/>
            </a:xfrm>
            <a:custGeom>
              <a:avLst/>
              <a:gdLst>
                <a:gd name="T0" fmla="*/ 23 w 23"/>
                <a:gd name="T1" fmla="*/ 6 h 13"/>
                <a:gd name="T2" fmla="*/ 23 w 23"/>
                <a:gd name="T3" fmla="*/ 7 h 13"/>
                <a:gd name="T4" fmla="*/ 22 w 23"/>
                <a:gd name="T5" fmla="*/ 10 h 13"/>
                <a:gd name="T6" fmla="*/ 21 w 23"/>
                <a:gd name="T7" fmla="*/ 11 h 13"/>
                <a:gd name="T8" fmla="*/ 20 w 23"/>
                <a:gd name="T9" fmla="*/ 13 h 13"/>
                <a:gd name="T10" fmla="*/ 15 w 23"/>
                <a:gd name="T11" fmla="*/ 13 h 13"/>
                <a:gd name="T12" fmla="*/ 9 w 23"/>
                <a:gd name="T13" fmla="*/ 13 h 13"/>
                <a:gd name="T14" fmla="*/ 5 w 23"/>
                <a:gd name="T15" fmla="*/ 13 h 13"/>
                <a:gd name="T16" fmla="*/ 0 w 23"/>
                <a:gd name="T17" fmla="*/ 10 h 13"/>
                <a:gd name="T18" fmla="*/ 0 w 23"/>
                <a:gd name="T19" fmla="*/ 6 h 13"/>
                <a:gd name="T20" fmla="*/ 2 w 23"/>
                <a:gd name="T21" fmla="*/ 4 h 13"/>
                <a:gd name="T22" fmla="*/ 5 w 23"/>
                <a:gd name="T23" fmla="*/ 3 h 13"/>
                <a:gd name="T24" fmla="*/ 7 w 23"/>
                <a:gd name="T25" fmla="*/ 0 h 13"/>
                <a:gd name="T26" fmla="*/ 12 w 23"/>
                <a:gd name="T27" fmla="*/ 0 h 13"/>
                <a:gd name="T28" fmla="*/ 16 w 23"/>
                <a:gd name="T29" fmla="*/ 0 h 13"/>
                <a:gd name="T30" fmla="*/ 20 w 23"/>
                <a:gd name="T31" fmla="*/ 3 h 13"/>
                <a:gd name="T32" fmla="*/ 23 w 23"/>
                <a:gd name="T3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3">
                  <a:moveTo>
                    <a:pt x="23" y="6"/>
                  </a:moveTo>
                  <a:lnTo>
                    <a:pt x="23" y="7"/>
                  </a:lnTo>
                  <a:lnTo>
                    <a:pt x="22" y="10"/>
                  </a:lnTo>
                  <a:lnTo>
                    <a:pt x="21" y="11"/>
                  </a:lnTo>
                  <a:lnTo>
                    <a:pt x="20" y="13"/>
                  </a:lnTo>
                  <a:lnTo>
                    <a:pt x="15" y="13"/>
                  </a:lnTo>
                  <a:lnTo>
                    <a:pt x="9" y="13"/>
                  </a:lnTo>
                  <a:lnTo>
                    <a:pt x="5" y="13"/>
                  </a:lnTo>
                  <a:lnTo>
                    <a:pt x="0" y="10"/>
                  </a:lnTo>
                  <a:lnTo>
                    <a:pt x="0" y="6"/>
                  </a:lnTo>
                  <a:lnTo>
                    <a:pt x="2" y="4"/>
                  </a:lnTo>
                  <a:lnTo>
                    <a:pt x="5" y="3"/>
                  </a:lnTo>
                  <a:lnTo>
                    <a:pt x="7" y="0"/>
                  </a:lnTo>
                  <a:lnTo>
                    <a:pt x="12" y="0"/>
                  </a:lnTo>
                  <a:lnTo>
                    <a:pt x="16" y="0"/>
                  </a:lnTo>
                  <a:lnTo>
                    <a:pt x="20" y="3"/>
                  </a:lnTo>
                  <a:lnTo>
                    <a:pt x="23"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9" name="Freeform 667"/>
            <p:cNvSpPr>
              <a:spLocks/>
            </p:cNvSpPr>
            <p:nvPr/>
          </p:nvSpPr>
          <p:spPr bwMode="auto">
            <a:xfrm>
              <a:off x="4486246" y="2431685"/>
              <a:ext cx="152763" cy="171722"/>
            </a:xfrm>
            <a:custGeom>
              <a:avLst/>
              <a:gdLst>
                <a:gd name="T0" fmla="*/ 294 w 306"/>
                <a:gd name="T1" fmla="*/ 62 h 133"/>
                <a:gd name="T2" fmla="*/ 269 w 306"/>
                <a:gd name="T3" fmla="*/ 77 h 133"/>
                <a:gd name="T4" fmla="*/ 243 w 306"/>
                <a:gd name="T5" fmla="*/ 89 h 133"/>
                <a:gd name="T6" fmla="*/ 215 w 306"/>
                <a:gd name="T7" fmla="*/ 98 h 133"/>
                <a:gd name="T8" fmla="*/ 197 w 306"/>
                <a:gd name="T9" fmla="*/ 113 h 133"/>
                <a:gd name="T10" fmla="*/ 183 w 306"/>
                <a:gd name="T11" fmla="*/ 124 h 133"/>
                <a:gd name="T12" fmla="*/ 164 w 306"/>
                <a:gd name="T13" fmla="*/ 128 h 133"/>
                <a:gd name="T14" fmla="*/ 145 w 306"/>
                <a:gd name="T15" fmla="*/ 130 h 133"/>
                <a:gd name="T16" fmla="*/ 132 w 306"/>
                <a:gd name="T17" fmla="*/ 133 h 133"/>
                <a:gd name="T18" fmla="*/ 140 w 306"/>
                <a:gd name="T19" fmla="*/ 126 h 133"/>
                <a:gd name="T20" fmla="*/ 149 w 306"/>
                <a:gd name="T21" fmla="*/ 121 h 133"/>
                <a:gd name="T22" fmla="*/ 157 w 306"/>
                <a:gd name="T23" fmla="*/ 117 h 133"/>
                <a:gd name="T24" fmla="*/ 167 w 306"/>
                <a:gd name="T25" fmla="*/ 110 h 133"/>
                <a:gd name="T26" fmla="*/ 162 w 306"/>
                <a:gd name="T27" fmla="*/ 104 h 133"/>
                <a:gd name="T28" fmla="*/ 154 w 306"/>
                <a:gd name="T29" fmla="*/ 107 h 133"/>
                <a:gd name="T30" fmla="*/ 136 w 306"/>
                <a:gd name="T31" fmla="*/ 114 h 133"/>
                <a:gd name="T32" fmla="*/ 117 w 306"/>
                <a:gd name="T33" fmla="*/ 121 h 133"/>
                <a:gd name="T34" fmla="*/ 98 w 306"/>
                <a:gd name="T35" fmla="*/ 126 h 133"/>
                <a:gd name="T36" fmla="*/ 78 w 306"/>
                <a:gd name="T37" fmla="*/ 129 h 133"/>
                <a:gd name="T38" fmla="*/ 86 w 306"/>
                <a:gd name="T39" fmla="*/ 124 h 133"/>
                <a:gd name="T40" fmla="*/ 100 w 306"/>
                <a:gd name="T41" fmla="*/ 117 h 133"/>
                <a:gd name="T42" fmla="*/ 96 w 306"/>
                <a:gd name="T43" fmla="*/ 110 h 133"/>
                <a:gd name="T44" fmla="*/ 80 w 306"/>
                <a:gd name="T45" fmla="*/ 114 h 133"/>
                <a:gd name="T46" fmla="*/ 64 w 306"/>
                <a:gd name="T47" fmla="*/ 118 h 133"/>
                <a:gd name="T48" fmla="*/ 48 w 306"/>
                <a:gd name="T49" fmla="*/ 119 h 133"/>
                <a:gd name="T50" fmla="*/ 36 w 306"/>
                <a:gd name="T51" fmla="*/ 113 h 133"/>
                <a:gd name="T52" fmla="*/ 33 w 306"/>
                <a:gd name="T53" fmla="*/ 103 h 133"/>
                <a:gd name="T54" fmla="*/ 26 w 306"/>
                <a:gd name="T55" fmla="*/ 98 h 133"/>
                <a:gd name="T56" fmla="*/ 9 w 306"/>
                <a:gd name="T57" fmla="*/ 102 h 133"/>
                <a:gd name="T58" fmla="*/ 0 w 306"/>
                <a:gd name="T59" fmla="*/ 93 h 133"/>
                <a:gd name="T60" fmla="*/ 7 w 306"/>
                <a:gd name="T61" fmla="*/ 83 h 133"/>
                <a:gd name="T62" fmla="*/ 17 w 306"/>
                <a:gd name="T63" fmla="*/ 76 h 133"/>
                <a:gd name="T64" fmla="*/ 28 w 306"/>
                <a:gd name="T65" fmla="*/ 70 h 133"/>
                <a:gd name="T66" fmla="*/ 33 w 306"/>
                <a:gd name="T67" fmla="*/ 61 h 133"/>
                <a:gd name="T68" fmla="*/ 25 w 306"/>
                <a:gd name="T69" fmla="*/ 51 h 133"/>
                <a:gd name="T70" fmla="*/ 39 w 306"/>
                <a:gd name="T71" fmla="*/ 46 h 133"/>
                <a:gd name="T72" fmla="*/ 74 w 306"/>
                <a:gd name="T73" fmla="*/ 51 h 133"/>
                <a:gd name="T74" fmla="*/ 110 w 306"/>
                <a:gd name="T75" fmla="*/ 56 h 133"/>
                <a:gd name="T76" fmla="*/ 147 w 306"/>
                <a:gd name="T77" fmla="*/ 58 h 133"/>
                <a:gd name="T78" fmla="*/ 184 w 306"/>
                <a:gd name="T79" fmla="*/ 52 h 133"/>
                <a:gd name="T80" fmla="*/ 221 w 306"/>
                <a:gd name="T81" fmla="*/ 43 h 133"/>
                <a:gd name="T82" fmla="*/ 256 w 306"/>
                <a:gd name="T83" fmla="*/ 29 h 133"/>
                <a:gd name="T84" fmla="*/ 290 w 306"/>
                <a:gd name="T85" fmla="*/ 11 h 133"/>
                <a:gd name="T86" fmla="*/ 306 w 306"/>
                <a:gd name="T87" fmla="*/ 5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6" h="133">
                  <a:moveTo>
                    <a:pt x="306" y="54"/>
                  </a:moveTo>
                  <a:lnTo>
                    <a:pt x="294" y="62"/>
                  </a:lnTo>
                  <a:lnTo>
                    <a:pt x="282" y="70"/>
                  </a:lnTo>
                  <a:lnTo>
                    <a:pt x="269" y="77"/>
                  </a:lnTo>
                  <a:lnTo>
                    <a:pt x="256" y="84"/>
                  </a:lnTo>
                  <a:lnTo>
                    <a:pt x="243" y="89"/>
                  </a:lnTo>
                  <a:lnTo>
                    <a:pt x="229" y="93"/>
                  </a:lnTo>
                  <a:lnTo>
                    <a:pt x="215" y="98"/>
                  </a:lnTo>
                  <a:lnTo>
                    <a:pt x="201" y="102"/>
                  </a:lnTo>
                  <a:lnTo>
                    <a:pt x="197" y="113"/>
                  </a:lnTo>
                  <a:lnTo>
                    <a:pt x="191" y="119"/>
                  </a:lnTo>
                  <a:lnTo>
                    <a:pt x="183" y="124"/>
                  </a:lnTo>
                  <a:lnTo>
                    <a:pt x="174" y="126"/>
                  </a:lnTo>
                  <a:lnTo>
                    <a:pt x="164" y="128"/>
                  </a:lnTo>
                  <a:lnTo>
                    <a:pt x="154" y="129"/>
                  </a:lnTo>
                  <a:lnTo>
                    <a:pt x="145" y="130"/>
                  </a:lnTo>
                  <a:lnTo>
                    <a:pt x="136" y="133"/>
                  </a:lnTo>
                  <a:lnTo>
                    <a:pt x="132" y="133"/>
                  </a:lnTo>
                  <a:lnTo>
                    <a:pt x="136" y="130"/>
                  </a:lnTo>
                  <a:lnTo>
                    <a:pt x="140" y="126"/>
                  </a:lnTo>
                  <a:lnTo>
                    <a:pt x="145" y="124"/>
                  </a:lnTo>
                  <a:lnTo>
                    <a:pt x="149" y="121"/>
                  </a:lnTo>
                  <a:lnTo>
                    <a:pt x="153" y="119"/>
                  </a:lnTo>
                  <a:lnTo>
                    <a:pt x="157" y="117"/>
                  </a:lnTo>
                  <a:lnTo>
                    <a:pt x="162" y="113"/>
                  </a:lnTo>
                  <a:lnTo>
                    <a:pt x="167" y="110"/>
                  </a:lnTo>
                  <a:lnTo>
                    <a:pt x="164" y="106"/>
                  </a:lnTo>
                  <a:lnTo>
                    <a:pt x="162" y="104"/>
                  </a:lnTo>
                  <a:lnTo>
                    <a:pt x="157" y="106"/>
                  </a:lnTo>
                  <a:lnTo>
                    <a:pt x="154" y="107"/>
                  </a:lnTo>
                  <a:lnTo>
                    <a:pt x="145" y="111"/>
                  </a:lnTo>
                  <a:lnTo>
                    <a:pt x="136" y="114"/>
                  </a:lnTo>
                  <a:lnTo>
                    <a:pt x="126" y="118"/>
                  </a:lnTo>
                  <a:lnTo>
                    <a:pt x="117" y="121"/>
                  </a:lnTo>
                  <a:lnTo>
                    <a:pt x="108" y="124"/>
                  </a:lnTo>
                  <a:lnTo>
                    <a:pt x="98" y="126"/>
                  </a:lnTo>
                  <a:lnTo>
                    <a:pt x="88" y="128"/>
                  </a:lnTo>
                  <a:lnTo>
                    <a:pt x="78" y="129"/>
                  </a:lnTo>
                  <a:lnTo>
                    <a:pt x="78" y="126"/>
                  </a:lnTo>
                  <a:lnTo>
                    <a:pt x="86" y="124"/>
                  </a:lnTo>
                  <a:lnTo>
                    <a:pt x="93" y="121"/>
                  </a:lnTo>
                  <a:lnTo>
                    <a:pt x="100" y="117"/>
                  </a:lnTo>
                  <a:lnTo>
                    <a:pt x="104" y="109"/>
                  </a:lnTo>
                  <a:lnTo>
                    <a:pt x="96" y="110"/>
                  </a:lnTo>
                  <a:lnTo>
                    <a:pt x="88" y="113"/>
                  </a:lnTo>
                  <a:lnTo>
                    <a:pt x="80" y="114"/>
                  </a:lnTo>
                  <a:lnTo>
                    <a:pt x="72" y="117"/>
                  </a:lnTo>
                  <a:lnTo>
                    <a:pt x="64" y="118"/>
                  </a:lnTo>
                  <a:lnTo>
                    <a:pt x="56" y="119"/>
                  </a:lnTo>
                  <a:lnTo>
                    <a:pt x="48" y="119"/>
                  </a:lnTo>
                  <a:lnTo>
                    <a:pt x="40" y="117"/>
                  </a:lnTo>
                  <a:lnTo>
                    <a:pt x="36" y="113"/>
                  </a:lnTo>
                  <a:lnTo>
                    <a:pt x="34" y="107"/>
                  </a:lnTo>
                  <a:lnTo>
                    <a:pt x="33" y="103"/>
                  </a:lnTo>
                  <a:lnTo>
                    <a:pt x="34" y="98"/>
                  </a:lnTo>
                  <a:lnTo>
                    <a:pt x="26" y="98"/>
                  </a:lnTo>
                  <a:lnTo>
                    <a:pt x="18" y="100"/>
                  </a:lnTo>
                  <a:lnTo>
                    <a:pt x="9" y="102"/>
                  </a:lnTo>
                  <a:lnTo>
                    <a:pt x="1" y="100"/>
                  </a:lnTo>
                  <a:lnTo>
                    <a:pt x="0" y="93"/>
                  </a:lnTo>
                  <a:lnTo>
                    <a:pt x="2" y="87"/>
                  </a:lnTo>
                  <a:lnTo>
                    <a:pt x="7" y="83"/>
                  </a:lnTo>
                  <a:lnTo>
                    <a:pt x="11" y="78"/>
                  </a:lnTo>
                  <a:lnTo>
                    <a:pt x="17" y="76"/>
                  </a:lnTo>
                  <a:lnTo>
                    <a:pt x="23" y="73"/>
                  </a:lnTo>
                  <a:lnTo>
                    <a:pt x="28" y="70"/>
                  </a:lnTo>
                  <a:lnTo>
                    <a:pt x="34" y="67"/>
                  </a:lnTo>
                  <a:lnTo>
                    <a:pt x="33" y="61"/>
                  </a:lnTo>
                  <a:lnTo>
                    <a:pt x="30" y="56"/>
                  </a:lnTo>
                  <a:lnTo>
                    <a:pt x="25" y="51"/>
                  </a:lnTo>
                  <a:lnTo>
                    <a:pt x="20" y="47"/>
                  </a:lnTo>
                  <a:lnTo>
                    <a:pt x="39" y="46"/>
                  </a:lnTo>
                  <a:lnTo>
                    <a:pt x="57" y="48"/>
                  </a:lnTo>
                  <a:lnTo>
                    <a:pt x="74" y="51"/>
                  </a:lnTo>
                  <a:lnTo>
                    <a:pt x="93" y="54"/>
                  </a:lnTo>
                  <a:lnTo>
                    <a:pt x="110" y="56"/>
                  </a:lnTo>
                  <a:lnTo>
                    <a:pt x="129" y="58"/>
                  </a:lnTo>
                  <a:lnTo>
                    <a:pt x="147" y="58"/>
                  </a:lnTo>
                  <a:lnTo>
                    <a:pt x="165" y="55"/>
                  </a:lnTo>
                  <a:lnTo>
                    <a:pt x="184" y="52"/>
                  </a:lnTo>
                  <a:lnTo>
                    <a:pt x="202" y="47"/>
                  </a:lnTo>
                  <a:lnTo>
                    <a:pt x="221" y="43"/>
                  </a:lnTo>
                  <a:lnTo>
                    <a:pt x="239" y="36"/>
                  </a:lnTo>
                  <a:lnTo>
                    <a:pt x="256" y="29"/>
                  </a:lnTo>
                  <a:lnTo>
                    <a:pt x="274" y="21"/>
                  </a:lnTo>
                  <a:lnTo>
                    <a:pt x="290" y="11"/>
                  </a:lnTo>
                  <a:lnTo>
                    <a:pt x="306" y="0"/>
                  </a:lnTo>
                  <a:lnTo>
                    <a:pt x="306"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0" name="Freeform 668"/>
            <p:cNvSpPr>
              <a:spLocks/>
            </p:cNvSpPr>
            <p:nvPr/>
          </p:nvSpPr>
          <p:spPr bwMode="auto">
            <a:xfrm>
              <a:off x="4611053" y="2486806"/>
              <a:ext cx="3994" cy="6360"/>
            </a:xfrm>
            <a:custGeom>
              <a:avLst/>
              <a:gdLst>
                <a:gd name="T0" fmla="*/ 8 w 8"/>
                <a:gd name="T1" fmla="*/ 7 h 7"/>
                <a:gd name="T2" fmla="*/ 0 w 8"/>
                <a:gd name="T3" fmla="*/ 0 h 7"/>
                <a:gd name="T4" fmla="*/ 8 w 8"/>
                <a:gd name="T5" fmla="*/ 5 h 7"/>
                <a:gd name="T6" fmla="*/ 8 w 8"/>
                <a:gd name="T7" fmla="*/ 7 h 7"/>
              </a:gdLst>
              <a:ahLst/>
              <a:cxnLst>
                <a:cxn ang="0">
                  <a:pos x="T0" y="T1"/>
                </a:cxn>
                <a:cxn ang="0">
                  <a:pos x="T2" y="T3"/>
                </a:cxn>
                <a:cxn ang="0">
                  <a:pos x="T4" y="T5"/>
                </a:cxn>
                <a:cxn ang="0">
                  <a:pos x="T6" y="T7"/>
                </a:cxn>
              </a:cxnLst>
              <a:rect l="0" t="0" r="r" b="b"/>
              <a:pathLst>
                <a:path w="8" h="7">
                  <a:moveTo>
                    <a:pt x="8" y="7"/>
                  </a:moveTo>
                  <a:lnTo>
                    <a:pt x="0" y="0"/>
                  </a:lnTo>
                  <a:lnTo>
                    <a:pt x="8" y="5"/>
                  </a:lnTo>
                  <a:lnTo>
                    <a:pt x="8"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1" name="Freeform 669"/>
            <p:cNvSpPr>
              <a:spLocks/>
            </p:cNvSpPr>
            <p:nvPr/>
          </p:nvSpPr>
          <p:spPr bwMode="auto">
            <a:xfrm>
              <a:off x="4584095" y="2499526"/>
              <a:ext cx="27957" cy="33920"/>
            </a:xfrm>
            <a:custGeom>
              <a:avLst/>
              <a:gdLst>
                <a:gd name="T0" fmla="*/ 55 w 57"/>
                <a:gd name="T1" fmla="*/ 13 h 28"/>
                <a:gd name="T2" fmla="*/ 49 w 57"/>
                <a:gd name="T3" fmla="*/ 17 h 28"/>
                <a:gd name="T4" fmla="*/ 42 w 57"/>
                <a:gd name="T5" fmla="*/ 21 h 28"/>
                <a:gd name="T6" fmla="*/ 36 w 57"/>
                <a:gd name="T7" fmla="*/ 24 h 28"/>
                <a:gd name="T8" fmla="*/ 29 w 57"/>
                <a:gd name="T9" fmla="*/ 25 h 28"/>
                <a:gd name="T10" fmla="*/ 21 w 57"/>
                <a:gd name="T11" fmla="*/ 26 h 28"/>
                <a:gd name="T12" fmla="*/ 14 w 57"/>
                <a:gd name="T13" fmla="*/ 28 h 28"/>
                <a:gd name="T14" fmla="*/ 7 w 57"/>
                <a:gd name="T15" fmla="*/ 28 h 28"/>
                <a:gd name="T16" fmla="*/ 0 w 57"/>
                <a:gd name="T17" fmla="*/ 28 h 28"/>
                <a:gd name="T18" fmla="*/ 53 w 57"/>
                <a:gd name="T19" fmla="*/ 0 h 28"/>
                <a:gd name="T20" fmla="*/ 56 w 57"/>
                <a:gd name="T21" fmla="*/ 3 h 28"/>
                <a:gd name="T22" fmla="*/ 57 w 57"/>
                <a:gd name="T23" fmla="*/ 6 h 28"/>
                <a:gd name="T24" fmla="*/ 57 w 57"/>
                <a:gd name="T25" fmla="*/ 10 h 28"/>
                <a:gd name="T26" fmla="*/ 55 w 57"/>
                <a:gd name="T27"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28">
                  <a:moveTo>
                    <a:pt x="55" y="13"/>
                  </a:moveTo>
                  <a:lnTo>
                    <a:pt x="49" y="17"/>
                  </a:lnTo>
                  <a:lnTo>
                    <a:pt x="42" y="21"/>
                  </a:lnTo>
                  <a:lnTo>
                    <a:pt x="36" y="24"/>
                  </a:lnTo>
                  <a:lnTo>
                    <a:pt x="29" y="25"/>
                  </a:lnTo>
                  <a:lnTo>
                    <a:pt x="21" y="26"/>
                  </a:lnTo>
                  <a:lnTo>
                    <a:pt x="14" y="28"/>
                  </a:lnTo>
                  <a:lnTo>
                    <a:pt x="7" y="28"/>
                  </a:lnTo>
                  <a:lnTo>
                    <a:pt x="0" y="28"/>
                  </a:lnTo>
                  <a:lnTo>
                    <a:pt x="53" y="0"/>
                  </a:lnTo>
                  <a:lnTo>
                    <a:pt x="56" y="3"/>
                  </a:lnTo>
                  <a:lnTo>
                    <a:pt x="57" y="6"/>
                  </a:lnTo>
                  <a:lnTo>
                    <a:pt x="57" y="10"/>
                  </a:lnTo>
                  <a:lnTo>
                    <a:pt x="55" y="1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2" name="Freeform 670"/>
            <p:cNvSpPr>
              <a:spLocks/>
            </p:cNvSpPr>
            <p:nvPr/>
          </p:nvSpPr>
          <p:spPr bwMode="auto">
            <a:xfrm>
              <a:off x="4516200" y="2537686"/>
              <a:ext cx="21966" cy="14840"/>
            </a:xfrm>
            <a:custGeom>
              <a:avLst/>
              <a:gdLst>
                <a:gd name="T0" fmla="*/ 42 w 42"/>
                <a:gd name="T1" fmla="*/ 3 h 14"/>
                <a:gd name="T2" fmla="*/ 41 w 42"/>
                <a:gd name="T3" fmla="*/ 7 h 14"/>
                <a:gd name="T4" fmla="*/ 39 w 42"/>
                <a:gd name="T5" fmla="*/ 10 h 14"/>
                <a:gd name="T6" fmla="*/ 37 w 42"/>
                <a:gd name="T7" fmla="*/ 11 h 14"/>
                <a:gd name="T8" fmla="*/ 33 w 42"/>
                <a:gd name="T9" fmla="*/ 12 h 14"/>
                <a:gd name="T10" fmla="*/ 25 w 42"/>
                <a:gd name="T11" fmla="*/ 14 h 14"/>
                <a:gd name="T12" fmla="*/ 15 w 42"/>
                <a:gd name="T13" fmla="*/ 14 h 14"/>
                <a:gd name="T14" fmla="*/ 7 w 42"/>
                <a:gd name="T15" fmla="*/ 12 h 14"/>
                <a:gd name="T16" fmla="*/ 0 w 42"/>
                <a:gd name="T17" fmla="*/ 7 h 14"/>
                <a:gd name="T18" fmla="*/ 5 w 42"/>
                <a:gd name="T19" fmla="*/ 6 h 14"/>
                <a:gd name="T20" fmla="*/ 10 w 42"/>
                <a:gd name="T21" fmla="*/ 3 h 14"/>
                <a:gd name="T22" fmla="*/ 16 w 42"/>
                <a:gd name="T23" fmla="*/ 2 h 14"/>
                <a:gd name="T24" fmla="*/ 22 w 42"/>
                <a:gd name="T25" fmla="*/ 0 h 14"/>
                <a:gd name="T26" fmla="*/ 27 w 42"/>
                <a:gd name="T27" fmla="*/ 0 h 14"/>
                <a:gd name="T28" fmla="*/ 32 w 42"/>
                <a:gd name="T29" fmla="*/ 0 h 14"/>
                <a:gd name="T30" fmla="*/ 38 w 42"/>
                <a:gd name="T31" fmla="*/ 0 h 14"/>
                <a:gd name="T32" fmla="*/ 42 w 42"/>
                <a:gd name="T3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14">
                  <a:moveTo>
                    <a:pt x="42" y="3"/>
                  </a:moveTo>
                  <a:lnTo>
                    <a:pt x="41" y="7"/>
                  </a:lnTo>
                  <a:lnTo>
                    <a:pt x="39" y="10"/>
                  </a:lnTo>
                  <a:lnTo>
                    <a:pt x="37" y="11"/>
                  </a:lnTo>
                  <a:lnTo>
                    <a:pt x="33" y="12"/>
                  </a:lnTo>
                  <a:lnTo>
                    <a:pt x="25" y="14"/>
                  </a:lnTo>
                  <a:lnTo>
                    <a:pt x="15" y="14"/>
                  </a:lnTo>
                  <a:lnTo>
                    <a:pt x="7" y="12"/>
                  </a:lnTo>
                  <a:lnTo>
                    <a:pt x="0" y="7"/>
                  </a:lnTo>
                  <a:lnTo>
                    <a:pt x="5" y="6"/>
                  </a:lnTo>
                  <a:lnTo>
                    <a:pt x="10" y="3"/>
                  </a:lnTo>
                  <a:lnTo>
                    <a:pt x="16" y="2"/>
                  </a:lnTo>
                  <a:lnTo>
                    <a:pt x="22" y="0"/>
                  </a:lnTo>
                  <a:lnTo>
                    <a:pt x="27" y="0"/>
                  </a:lnTo>
                  <a:lnTo>
                    <a:pt x="32" y="0"/>
                  </a:lnTo>
                  <a:lnTo>
                    <a:pt x="38" y="0"/>
                  </a:lnTo>
                  <a:lnTo>
                    <a:pt x="42"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3" name="Freeform 671"/>
            <p:cNvSpPr>
              <a:spLocks/>
            </p:cNvSpPr>
            <p:nvPr/>
          </p:nvSpPr>
          <p:spPr bwMode="auto">
            <a:xfrm>
              <a:off x="4549149" y="2537686"/>
              <a:ext cx="22964" cy="14840"/>
            </a:xfrm>
            <a:custGeom>
              <a:avLst/>
              <a:gdLst>
                <a:gd name="T0" fmla="*/ 45 w 45"/>
                <a:gd name="T1" fmla="*/ 0 h 12"/>
                <a:gd name="T2" fmla="*/ 44 w 45"/>
                <a:gd name="T3" fmla="*/ 6 h 12"/>
                <a:gd name="T4" fmla="*/ 42 w 45"/>
                <a:gd name="T5" fmla="*/ 8 h 12"/>
                <a:gd name="T6" fmla="*/ 37 w 45"/>
                <a:gd name="T7" fmla="*/ 10 h 12"/>
                <a:gd name="T8" fmla="*/ 34 w 45"/>
                <a:gd name="T9" fmla="*/ 11 h 12"/>
                <a:gd name="T10" fmla="*/ 24 w 45"/>
                <a:gd name="T11" fmla="*/ 12 h 12"/>
                <a:gd name="T12" fmla="*/ 16 w 45"/>
                <a:gd name="T13" fmla="*/ 12 h 12"/>
                <a:gd name="T14" fmla="*/ 8 w 45"/>
                <a:gd name="T15" fmla="*/ 12 h 12"/>
                <a:gd name="T16" fmla="*/ 0 w 45"/>
                <a:gd name="T17" fmla="*/ 10 h 12"/>
                <a:gd name="T18" fmla="*/ 6 w 45"/>
                <a:gd name="T19" fmla="*/ 8 h 12"/>
                <a:gd name="T20" fmla="*/ 11 w 45"/>
                <a:gd name="T21" fmla="*/ 7 h 12"/>
                <a:gd name="T22" fmla="*/ 16 w 45"/>
                <a:gd name="T23" fmla="*/ 4 h 12"/>
                <a:gd name="T24" fmla="*/ 22 w 45"/>
                <a:gd name="T25" fmla="*/ 3 h 12"/>
                <a:gd name="T26" fmla="*/ 28 w 45"/>
                <a:gd name="T27" fmla="*/ 2 h 12"/>
                <a:gd name="T28" fmla="*/ 34 w 45"/>
                <a:gd name="T29" fmla="*/ 2 h 12"/>
                <a:gd name="T30" fmla="*/ 39 w 45"/>
                <a:gd name="T31" fmla="*/ 0 h 12"/>
                <a:gd name="T32" fmla="*/ 45 w 45"/>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12">
                  <a:moveTo>
                    <a:pt x="45" y="0"/>
                  </a:moveTo>
                  <a:lnTo>
                    <a:pt x="44" y="6"/>
                  </a:lnTo>
                  <a:lnTo>
                    <a:pt x="42" y="8"/>
                  </a:lnTo>
                  <a:lnTo>
                    <a:pt x="37" y="10"/>
                  </a:lnTo>
                  <a:lnTo>
                    <a:pt x="34" y="11"/>
                  </a:lnTo>
                  <a:lnTo>
                    <a:pt x="24" y="12"/>
                  </a:lnTo>
                  <a:lnTo>
                    <a:pt x="16" y="12"/>
                  </a:lnTo>
                  <a:lnTo>
                    <a:pt x="8" y="12"/>
                  </a:lnTo>
                  <a:lnTo>
                    <a:pt x="0" y="10"/>
                  </a:lnTo>
                  <a:lnTo>
                    <a:pt x="6" y="8"/>
                  </a:lnTo>
                  <a:lnTo>
                    <a:pt x="11" y="7"/>
                  </a:lnTo>
                  <a:lnTo>
                    <a:pt x="16" y="4"/>
                  </a:lnTo>
                  <a:lnTo>
                    <a:pt x="22" y="3"/>
                  </a:lnTo>
                  <a:lnTo>
                    <a:pt x="28" y="2"/>
                  </a:lnTo>
                  <a:lnTo>
                    <a:pt x="34" y="2"/>
                  </a:lnTo>
                  <a:lnTo>
                    <a:pt x="39" y="0"/>
                  </a:lnTo>
                  <a:lnTo>
                    <a:pt x="45"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4" name="Freeform 672"/>
            <p:cNvSpPr>
              <a:spLocks/>
            </p:cNvSpPr>
            <p:nvPr/>
          </p:nvSpPr>
          <p:spPr bwMode="auto">
            <a:xfrm>
              <a:off x="4467276" y="2527086"/>
              <a:ext cx="171734" cy="258643"/>
            </a:xfrm>
            <a:custGeom>
              <a:avLst/>
              <a:gdLst>
                <a:gd name="T0" fmla="*/ 329 w 344"/>
                <a:gd name="T1" fmla="*/ 56 h 202"/>
                <a:gd name="T2" fmla="*/ 305 w 344"/>
                <a:gd name="T3" fmla="*/ 74 h 202"/>
                <a:gd name="T4" fmla="*/ 285 w 344"/>
                <a:gd name="T5" fmla="*/ 98 h 202"/>
                <a:gd name="T6" fmla="*/ 270 w 344"/>
                <a:gd name="T7" fmla="*/ 125 h 202"/>
                <a:gd name="T8" fmla="*/ 263 w 344"/>
                <a:gd name="T9" fmla="*/ 147 h 202"/>
                <a:gd name="T10" fmla="*/ 253 w 344"/>
                <a:gd name="T11" fmla="*/ 158 h 202"/>
                <a:gd name="T12" fmla="*/ 246 w 344"/>
                <a:gd name="T13" fmla="*/ 158 h 202"/>
                <a:gd name="T14" fmla="*/ 238 w 344"/>
                <a:gd name="T15" fmla="*/ 163 h 202"/>
                <a:gd name="T16" fmla="*/ 230 w 344"/>
                <a:gd name="T17" fmla="*/ 170 h 202"/>
                <a:gd name="T18" fmla="*/ 216 w 344"/>
                <a:gd name="T19" fmla="*/ 177 h 202"/>
                <a:gd name="T20" fmla="*/ 202 w 344"/>
                <a:gd name="T21" fmla="*/ 184 h 202"/>
                <a:gd name="T22" fmla="*/ 186 w 344"/>
                <a:gd name="T23" fmla="*/ 189 h 202"/>
                <a:gd name="T24" fmla="*/ 170 w 344"/>
                <a:gd name="T25" fmla="*/ 192 h 202"/>
                <a:gd name="T26" fmla="*/ 179 w 344"/>
                <a:gd name="T27" fmla="*/ 180 h 202"/>
                <a:gd name="T28" fmla="*/ 188 w 344"/>
                <a:gd name="T29" fmla="*/ 165 h 202"/>
                <a:gd name="T30" fmla="*/ 175 w 344"/>
                <a:gd name="T31" fmla="*/ 171 h 202"/>
                <a:gd name="T32" fmla="*/ 161 w 344"/>
                <a:gd name="T33" fmla="*/ 182 h 202"/>
                <a:gd name="T34" fmla="*/ 142 w 344"/>
                <a:gd name="T35" fmla="*/ 189 h 202"/>
                <a:gd name="T36" fmla="*/ 124 w 344"/>
                <a:gd name="T37" fmla="*/ 197 h 202"/>
                <a:gd name="T38" fmla="*/ 104 w 344"/>
                <a:gd name="T39" fmla="*/ 202 h 202"/>
                <a:gd name="T40" fmla="*/ 84 w 344"/>
                <a:gd name="T41" fmla="*/ 197 h 202"/>
                <a:gd name="T42" fmla="*/ 87 w 344"/>
                <a:gd name="T43" fmla="*/ 188 h 202"/>
                <a:gd name="T44" fmla="*/ 80 w 344"/>
                <a:gd name="T45" fmla="*/ 180 h 202"/>
                <a:gd name="T46" fmla="*/ 77 w 344"/>
                <a:gd name="T47" fmla="*/ 166 h 202"/>
                <a:gd name="T48" fmla="*/ 64 w 344"/>
                <a:gd name="T49" fmla="*/ 174 h 202"/>
                <a:gd name="T50" fmla="*/ 49 w 344"/>
                <a:gd name="T51" fmla="*/ 174 h 202"/>
                <a:gd name="T52" fmla="*/ 39 w 344"/>
                <a:gd name="T53" fmla="*/ 155 h 202"/>
                <a:gd name="T54" fmla="*/ 27 w 344"/>
                <a:gd name="T55" fmla="*/ 139 h 202"/>
                <a:gd name="T56" fmla="*/ 13 w 344"/>
                <a:gd name="T57" fmla="*/ 145 h 202"/>
                <a:gd name="T58" fmla="*/ 1 w 344"/>
                <a:gd name="T59" fmla="*/ 144 h 202"/>
                <a:gd name="T60" fmla="*/ 3 w 344"/>
                <a:gd name="T61" fmla="*/ 132 h 202"/>
                <a:gd name="T62" fmla="*/ 10 w 344"/>
                <a:gd name="T63" fmla="*/ 121 h 202"/>
                <a:gd name="T64" fmla="*/ 4 w 344"/>
                <a:gd name="T65" fmla="*/ 118 h 202"/>
                <a:gd name="T66" fmla="*/ 0 w 344"/>
                <a:gd name="T67" fmla="*/ 113 h 202"/>
                <a:gd name="T68" fmla="*/ 4 w 344"/>
                <a:gd name="T69" fmla="*/ 102 h 202"/>
                <a:gd name="T70" fmla="*/ 12 w 344"/>
                <a:gd name="T71" fmla="*/ 95 h 202"/>
                <a:gd name="T72" fmla="*/ 31 w 344"/>
                <a:gd name="T73" fmla="*/ 92 h 202"/>
                <a:gd name="T74" fmla="*/ 50 w 344"/>
                <a:gd name="T75" fmla="*/ 92 h 202"/>
                <a:gd name="T76" fmla="*/ 69 w 344"/>
                <a:gd name="T77" fmla="*/ 92 h 202"/>
                <a:gd name="T78" fmla="*/ 87 w 344"/>
                <a:gd name="T79" fmla="*/ 89 h 202"/>
                <a:gd name="T80" fmla="*/ 134 w 344"/>
                <a:gd name="T81" fmla="*/ 92 h 202"/>
                <a:gd name="T82" fmla="*/ 180 w 344"/>
                <a:gd name="T83" fmla="*/ 82 h 202"/>
                <a:gd name="T84" fmla="*/ 224 w 344"/>
                <a:gd name="T85" fmla="*/ 67 h 202"/>
                <a:gd name="T86" fmla="*/ 267 w 344"/>
                <a:gd name="T87" fmla="*/ 51 h 202"/>
                <a:gd name="T88" fmla="*/ 286 w 344"/>
                <a:gd name="T89" fmla="*/ 40 h 202"/>
                <a:gd name="T90" fmla="*/ 306 w 344"/>
                <a:gd name="T91" fmla="*/ 29 h 202"/>
                <a:gd name="T92" fmla="*/ 326 w 344"/>
                <a:gd name="T93" fmla="*/ 15 h 202"/>
                <a:gd name="T94" fmla="*/ 344 w 344"/>
                <a:gd name="T95" fmla="*/ 0 h 202"/>
                <a:gd name="T96" fmla="*/ 342 w 344"/>
                <a:gd name="T97" fmla="*/ 24 h 202"/>
                <a:gd name="T98" fmla="*/ 341 w 344"/>
                <a:gd name="T99" fmla="*/ 4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4" h="202">
                  <a:moveTo>
                    <a:pt x="341" y="48"/>
                  </a:moveTo>
                  <a:lnTo>
                    <a:pt x="329" y="56"/>
                  </a:lnTo>
                  <a:lnTo>
                    <a:pt x="316" y="65"/>
                  </a:lnTo>
                  <a:lnTo>
                    <a:pt x="305" y="74"/>
                  </a:lnTo>
                  <a:lnTo>
                    <a:pt x="294" y="85"/>
                  </a:lnTo>
                  <a:lnTo>
                    <a:pt x="285" y="98"/>
                  </a:lnTo>
                  <a:lnTo>
                    <a:pt x="277" y="110"/>
                  </a:lnTo>
                  <a:lnTo>
                    <a:pt x="270" y="125"/>
                  </a:lnTo>
                  <a:lnTo>
                    <a:pt x="267" y="140"/>
                  </a:lnTo>
                  <a:lnTo>
                    <a:pt x="263" y="147"/>
                  </a:lnTo>
                  <a:lnTo>
                    <a:pt x="259" y="152"/>
                  </a:lnTo>
                  <a:lnTo>
                    <a:pt x="253" y="158"/>
                  </a:lnTo>
                  <a:lnTo>
                    <a:pt x="246" y="162"/>
                  </a:lnTo>
                  <a:lnTo>
                    <a:pt x="246" y="158"/>
                  </a:lnTo>
                  <a:lnTo>
                    <a:pt x="243" y="159"/>
                  </a:lnTo>
                  <a:lnTo>
                    <a:pt x="238" y="163"/>
                  </a:lnTo>
                  <a:lnTo>
                    <a:pt x="235" y="167"/>
                  </a:lnTo>
                  <a:lnTo>
                    <a:pt x="230" y="170"/>
                  </a:lnTo>
                  <a:lnTo>
                    <a:pt x="223" y="174"/>
                  </a:lnTo>
                  <a:lnTo>
                    <a:pt x="216" y="177"/>
                  </a:lnTo>
                  <a:lnTo>
                    <a:pt x="209" y="181"/>
                  </a:lnTo>
                  <a:lnTo>
                    <a:pt x="202" y="184"/>
                  </a:lnTo>
                  <a:lnTo>
                    <a:pt x="194" y="187"/>
                  </a:lnTo>
                  <a:lnTo>
                    <a:pt x="186" y="189"/>
                  </a:lnTo>
                  <a:lnTo>
                    <a:pt x="178" y="191"/>
                  </a:lnTo>
                  <a:lnTo>
                    <a:pt x="170" y="192"/>
                  </a:lnTo>
                  <a:lnTo>
                    <a:pt x="175" y="187"/>
                  </a:lnTo>
                  <a:lnTo>
                    <a:pt x="179" y="180"/>
                  </a:lnTo>
                  <a:lnTo>
                    <a:pt x="185" y="173"/>
                  </a:lnTo>
                  <a:lnTo>
                    <a:pt x="188" y="165"/>
                  </a:lnTo>
                  <a:lnTo>
                    <a:pt x="182" y="167"/>
                  </a:lnTo>
                  <a:lnTo>
                    <a:pt x="175" y="171"/>
                  </a:lnTo>
                  <a:lnTo>
                    <a:pt x="168" y="178"/>
                  </a:lnTo>
                  <a:lnTo>
                    <a:pt x="161" y="182"/>
                  </a:lnTo>
                  <a:lnTo>
                    <a:pt x="152" y="185"/>
                  </a:lnTo>
                  <a:lnTo>
                    <a:pt x="142" y="189"/>
                  </a:lnTo>
                  <a:lnTo>
                    <a:pt x="133" y="193"/>
                  </a:lnTo>
                  <a:lnTo>
                    <a:pt x="124" y="197"/>
                  </a:lnTo>
                  <a:lnTo>
                    <a:pt x="115" y="200"/>
                  </a:lnTo>
                  <a:lnTo>
                    <a:pt x="104" y="202"/>
                  </a:lnTo>
                  <a:lnTo>
                    <a:pt x="94" y="200"/>
                  </a:lnTo>
                  <a:lnTo>
                    <a:pt x="84" y="197"/>
                  </a:lnTo>
                  <a:lnTo>
                    <a:pt x="91" y="189"/>
                  </a:lnTo>
                  <a:lnTo>
                    <a:pt x="87" y="188"/>
                  </a:lnTo>
                  <a:lnTo>
                    <a:pt x="83" y="184"/>
                  </a:lnTo>
                  <a:lnTo>
                    <a:pt x="80" y="180"/>
                  </a:lnTo>
                  <a:lnTo>
                    <a:pt x="78" y="174"/>
                  </a:lnTo>
                  <a:lnTo>
                    <a:pt x="77" y="166"/>
                  </a:lnTo>
                  <a:lnTo>
                    <a:pt x="70" y="169"/>
                  </a:lnTo>
                  <a:lnTo>
                    <a:pt x="64" y="174"/>
                  </a:lnTo>
                  <a:lnTo>
                    <a:pt x="57" y="177"/>
                  </a:lnTo>
                  <a:lnTo>
                    <a:pt x="49" y="174"/>
                  </a:lnTo>
                  <a:lnTo>
                    <a:pt x="43" y="166"/>
                  </a:lnTo>
                  <a:lnTo>
                    <a:pt x="39" y="155"/>
                  </a:lnTo>
                  <a:lnTo>
                    <a:pt x="35" y="145"/>
                  </a:lnTo>
                  <a:lnTo>
                    <a:pt x="27" y="139"/>
                  </a:lnTo>
                  <a:lnTo>
                    <a:pt x="20" y="141"/>
                  </a:lnTo>
                  <a:lnTo>
                    <a:pt x="13" y="145"/>
                  </a:lnTo>
                  <a:lnTo>
                    <a:pt x="8" y="147"/>
                  </a:lnTo>
                  <a:lnTo>
                    <a:pt x="1" y="144"/>
                  </a:lnTo>
                  <a:lnTo>
                    <a:pt x="1" y="139"/>
                  </a:lnTo>
                  <a:lnTo>
                    <a:pt x="3" y="132"/>
                  </a:lnTo>
                  <a:lnTo>
                    <a:pt x="7" y="126"/>
                  </a:lnTo>
                  <a:lnTo>
                    <a:pt x="10" y="121"/>
                  </a:lnTo>
                  <a:lnTo>
                    <a:pt x="8" y="119"/>
                  </a:lnTo>
                  <a:lnTo>
                    <a:pt x="4" y="118"/>
                  </a:lnTo>
                  <a:lnTo>
                    <a:pt x="2" y="115"/>
                  </a:lnTo>
                  <a:lnTo>
                    <a:pt x="0" y="113"/>
                  </a:lnTo>
                  <a:lnTo>
                    <a:pt x="1" y="106"/>
                  </a:lnTo>
                  <a:lnTo>
                    <a:pt x="4" y="102"/>
                  </a:lnTo>
                  <a:lnTo>
                    <a:pt x="9" y="98"/>
                  </a:lnTo>
                  <a:lnTo>
                    <a:pt x="12" y="95"/>
                  </a:lnTo>
                  <a:lnTo>
                    <a:pt x="21" y="93"/>
                  </a:lnTo>
                  <a:lnTo>
                    <a:pt x="31" y="92"/>
                  </a:lnTo>
                  <a:lnTo>
                    <a:pt x="40" y="92"/>
                  </a:lnTo>
                  <a:lnTo>
                    <a:pt x="50" y="92"/>
                  </a:lnTo>
                  <a:lnTo>
                    <a:pt x="59" y="92"/>
                  </a:lnTo>
                  <a:lnTo>
                    <a:pt x="69" y="92"/>
                  </a:lnTo>
                  <a:lnTo>
                    <a:pt x="78" y="91"/>
                  </a:lnTo>
                  <a:lnTo>
                    <a:pt x="87" y="89"/>
                  </a:lnTo>
                  <a:lnTo>
                    <a:pt x="111" y="92"/>
                  </a:lnTo>
                  <a:lnTo>
                    <a:pt x="134" y="92"/>
                  </a:lnTo>
                  <a:lnTo>
                    <a:pt x="157" y="88"/>
                  </a:lnTo>
                  <a:lnTo>
                    <a:pt x="180" y="82"/>
                  </a:lnTo>
                  <a:lnTo>
                    <a:pt x="202" y="76"/>
                  </a:lnTo>
                  <a:lnTo>
                    <a:pt x="224" y="67"/>
                  </a:lnTo>
                  <a:lnTo>
                    <a:pt x="246" y="59"/>
                  </a:lnTo>
                  <a:lnTo>
                    <a:pt x="267" y="51"/>
                  </a:lnTo>
                  <a:lnTo>
                    <a:pt x="277" y="45"/>
                  </a:lnTo>
                  <a:lnTo>
                    <a:pt x="286" y="40"/>
                  </a:lnTo>
                  <a:lnTo>
                    <a:pt x="297" y="35"/>
                  </a:lnTo>
                  <a:lnTo>
                    <a:pt x="306" y="29"/>
                  </a:lnTo>
                  <a:lnTo>
                    <a:pt x="316" y="22"/>
                  </a:lnTo>
                  <a:lnTo>
                    <a:pt x="326" y="15"/>
                  </a:lnTo>
                  <a:lnTo>
                    <a:pt x="335" y="9"/>
                  </a:lnTo>
                  <a:lnTo>
                    <a:pt x="344" y="0"/>
                  </a:lnTo>
                  <a:lnTo>
                    <a:pt x="343" y="13"/>
                  </a:lnTo>
                  <a:lnTo>
                    <a:pt x="342" y="24"/>
                  </a:lnTo>
                  <a:lnTo>
                    <a:pt x="341" y="36"/>
                  </a:lnTo>
                  <a:lnTo>
                    <a:pt x="341"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5" name="Freeform 673"/>
            <p:cNvSpPr>
              <a:spLocks/>
            </p:cNvSpPr>
            <p:nvPr/>
          </p:nvSpPr>
          <p:spPr bwMode="auto">
            <a:xfrm>
              <a:off x="4590085" y="2637328"/>
              <a:ext cx="7988" cy="25440"/>
            </a:xfrm>
            <a:custGeom>
              <a:avLst/>
              <a:gdLst>
                <a:gd name="T0" fmla="*/ 15 w 15"/>
                <a:gd name="T1" fmla="*/ 6 h 19"/>
                <a:gd name="T2" fmla="*/ 15 w 15"/>
                <a:gd name="T3" fmla="*/ 19 h 19"/>
                <a:gd name="T4" fmla="*/ 10 w 15"/>
                <a:gd name="T5" fmla="*/ 19 h 19"/>
                <a:gd name="T6" fmla="*/ 6 w 15"/>
                <a:gd name="T7" fmla="*/ 16 h 19"/>
                <a:gd name="T8" fmla="*/ 2 w 15"/>
                <a:gd name="T9" fmla="*/ 13 h 19"/>
                <a:gd name="T10" fmla="*/ 0 w 15"/>
                <a:gd name="T11" fmla="*/ 11 h 19"/>
                <a:gd name="T12" fmla="*/ 0 w 15"/>
                <a:gd name="T13" fmla="*/ 6 h 19"/>
                <a:gd name="T14" fmla="*/ 1 w 15"/>
                <a:gd name="T15" fmla="*/ 4 h 19"/>
                <a:gd name="T16" fmla="*/ 4 w 15"/>
                <a:gd name="T17" fmla="*/ 1 h 19"/>
                <a:gd name="T18" fmla="*/ 6 w 15"/>
                <a:gd name="T19" fmla="*/ 0 h 19"/>
                <a:gd name="T20" fmla="*/ 9 w 15"/>
                <a:gd name="T21" fmla="*/ 0 h 19"/>
                <a:gd name="T22" fmla="*/ 13 w 15"/>
                <a:gd name="T23" fmla="*/ 1 h 19"/>
                <a:gd name="T24" fmla="*/ 14 w 15"/>
                <a:gd name="T25" fmla="*/ 2 h 19"/>
                <a:gd name="T26" fmla="*/ 15 w 15"/>
                <a:gd name="T2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9">
                  <a:moveTo>
                    <a:pt x="15" y="6"/>
                  </a:moveTo>
                  <a:lnTo>
                    <a:pt x="15" y="19"/>
                  </a:lnTo>
                  <a:lnTo>
                    <a:pt x="10" y="19"/>
                  </a:lnTo>
                  <a:lnTo>
                    <a:pt x="6" y="16"/>
                  </a:lnTo>
                  <a:lnTo>
                    <a:pt x="2" y="13"/>
                  </a:lnTo>
                  <a:lnTo>
                    <a:pt x="0" y="11"/>
                  </a:lnTo>
                  <a:lnTo>
                    <a:pt x="0" y="6"/>
                  </a:lnTo>
                  <a:lnTo>
                    <a:pt x="1" y="4"/>
                  </a:lnTo>
                  <a:lnTo>
                    <a:pt x="4" y="1"/>
                  </a:lnTo>
                  <a:lnTo>
                    <a:pt x="6" y="0"/>
                  </a:lnTo>
                  <a:lnTo>
                    <a:pt x="9" y="0"/>
                  </a:lnTo>
                  <a:lnTo>
                    <a:pt x="13" y="1"/>
                  </a:lnTo>
                  <a:lnTo>
                    <a:pt x="14" y="2"/>
                  </a:lnTo>
                  <a:lnTo>
                    <a:pt x="15"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6" name="Freeform 674"/>
            <p:cNvSpPr>
              <a:spLocks/>
            </p:cNvSpPr>
            <p:nvPr/>
          </p:nvSpPr>
          <p:spPr bwMode="auto">
            <a:xfrm>
              <a:off x="4560132" y="2645808"/>
              <a:ext cx="23963" cy="48761"/>
            </a:xfrm>
            <a:custGeom>
              <a:avLst/>
              <a:gdLst>
                <a:gd name="T0" fmla="*/ 49 w 49"/>
                <a:gd name="T1" fmla="*/ 3 h 37"/>
                <a:gd name="T2" fmla="*/ 47 w 49"/>
                <a:gd name="T3" fmla="*/ 9 h 37"/>
                <a:gd name="T4" fmla="*/ 44 w 49"/>
                <a:gd name="T5" fmla="*/ 16 h 37"/>
                <a:gd name="T6" fmla="*/ 38 w 49"/>
                <a:gd name="T7" fmla="*/ 23 h 37"/>
                <a:gd name="T8" fmla="*/ 31 w 49"/>
                <a:gd name="T9" fmla="*/ 29 h 37"/>
                <a:gd name="T10" fmla="*/ 24 w 49"/>
                <a:gd name="T11" fmla="*/ 31 h 37"/>
                <a:gd name="T12" fmla="*/ 16 w 49"/>
                <a:gd name="T13" fmla="*/ 34 h 37"/>
                <a:gd name="T14" fmla="*/ 8 w 49"/>
                <a:gd name="T15" fmla="*/ 35 h 37"/>
                <a:gd name="T16" fmla="*/ 0 w 49"/>
                <a:gd name="T17" fmla="*/ 37 h 37"/>
                <a:gd name="T18" fmla="*/ 5 w 49"/>
                <a:gd name="T19" fmla="*/ 30 h 37"/>
                <a:gd name="T20" fmla="*/ 9 w 49"/>
                <a:gd name="T21" fmla="*/ 26 h 37"/>
                <a:gd name="T22" fmla="*/ 14 w 49"/>
                <a:gd name="T23" fmla="*/ 20 h 37"/>
                <a:gd name="T24" fmla="*/ 20 w 49"/>
                <a:gd name="T25" fmla="*/ 16 h 37"/>
                <a:gd name="T26" fmla="*/ 24 w 49"/>
                <a:gd name="T27" fmla="*/ 12 h 37"/>
                <a:gd name="T28" fmla="*/ 29 w 49"/>
                <a:gd name="T29" fmla="*/ 8 h 37"/>
                <a:gd name="T30" fmla="*/ 35 w 49"/>
                <a:gd name="T31" fmla="*/ 4 h 37"/>
                <a:gd name="T32" fmla="*/ 39 w 49"/>
                <a:gd name="T33" fmla="*/ 0 h 37"/>
                <a:gd name="T34" fmla="*/ 40 w 49"/>
                <a:gd name="T35" fmla="*/ 1 h 37"/>
                <a:gd name="T36" fmla="*/ 43 w 49"/>
                <a:gd name="T37" fmla="*/ 3 h 37"/>
                <a:gd name="T38" fmla="*/ 46 w 49"/>
                <a:gd name="T39" fmla="*/ 4 h 37"/>
                <a:gd name="T40" fmla="*/ 49 w 49"/>
                <a:gd name="T41"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37">
                  <a:moveTo>
                    <a:pt x="49" y="3"/>
                  </a:moveTo>
                  <a:lnTo>
                    <a:pt x="47" y="9"/>
                  </a:lnTo>
                  <a:lnTo>
                    <a:pt x="44" y="16"/>
                  </a:lnTo>
                  <a:lnTo>
                    <a:pt x="38" y="23"/>
                  </a:lnTo>
                  <a:lnTo>
                    <a:pt x="31" y="29"/>
                  </a:lnTo>
                  <a:lnTo>
                    <a:pt x="24" y="31"/>
                  </a:lnTo>
                  <a:lnTo>
                    <a:pt x="16" y="34"/>
                  </a:lnTo>
                  <a:lnTo>
                    <a:pt x="8" y="35"/>
                  </a:lnTo>
                  <a:lnTo>
                    <a:pt x="0" y="37"/>
                  </a:lnTo>
                  <a:lnTo>
                    <a:pt x="5" y="30"/>
                  </a:lnTo>
                  <a:lnTo>
                    <a:pt x="9" y="26"/>
                  </a:lnTo>
                  <a:lnTo>
                    <a:pt x="14" y="20"/>
                  </a:lnTo>
                  <a:lnTo>
                    <a:pt x="20" y="16"/>
                  </a:lnTo>
                  <a:lnTo>
                    <a:pt x="24" y="12"/>
                  </a:lnTo>
                  <a:lnTo>
                    <a:pt x="29" y="8"/>
                  </a:lnTo>
                  <a:lnTo>
                    <a:pt x="35" y="4"/>
                  </a:lnTo>
                  <a:lnTo>
                    <a:pt x="39" y="0"/>
                  </a:lnTo>
                  <a:lnTo>
                    <a:pt x="40" y="1"/>
                  </a:lnTo>
                  <a:lnTo>
                    <a:pt x="43" y="3"/>
                  </a:lnTo>
                  <a:lnTo>
                    <a:pt x="46" y="4"/>
                  </a:lnTo>
                  <a:lnTo>
                    <a:pt x="49"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7" name="Freeform 675"/>
            <p:cNvSpPr>
              <a:spLocks/>
            </p:cNvSpPr>
            <p:nvPr/>
          </p:nvSpPr>
          <p:spPr bwMode="auto">
            <a:xfrm>
              <a:off x="4496231" y="2656408"/>
              <a:ext cx="69892" cy="61481"/>
            </a:xfrm>
            <a:custGeom>
              <a:avLst/>
              <a:gdLst>
                <a:gd name="T0" fmla="*/ 139 w 141"/>
                <a:gd name="T1" fmla="*/ 8 h 49"/>
                <a:gd name="T2" fmla="*/ 130 w 141"/>
                <a:gd name="T3" fmla="*/ 16 h 49"/>
                <a:gd name="T4" fmla="*/ 121 w 141"/>
                <a:gd name="T5" fmla="*/ 23 h 49"/>
                <a:gd name="T6" fmla="*/ 112 w 141"/>
                <a:gd name="T7" fmla="*/ 28 h 49"/>
                <a:gd name="T8" fmla="*/ 103 w 141"/>
                <a:gd name="T9" fmla="*/ 34 h 49"/>
                <a:gd name="T10" fmla="*/ 94 w 141"/>
                <a:gd name="T11" fmla="*/ 39 h 49"/>
                <a:gd name="T12" fmla="*/ 84 w 141"/>
                <a:gd name="T13" fmla="*/ 42 h 49"/>
                <a:gd name="T14" fmla="*/ 74 w 141"/>
                <a:gd name="T15" fmla="*/ 46 h 49"/>
                <a:gd name="T16" fmla="*/ 64 w 141"/>
                <a:gd name="T17" fmla="*/ 49 h 49"/>
                <a:gd name="T18" fmla="*/ 68 w 141"/>
                <a:gd name="T19" fmla="*/ 41 h 49"/>
                <a:gd name="T20" fmla="*/ 75 w 141"/>
                <a:gd name="T21" fmla="*/ 34 h 49"/>
                <a:gd name="T22" fmla="*/ 82 w 141"/>
                <a:gd name="T23" fmla="*/ 27 h 49"/>
                <a:gd name="T24" fmla="*/ 89 w 141"/>
                <a:gd name="T25" fmla="*/ 23 h 49"/>
                <a:gd name="T26" fmla="*/ 78 w 141"/>
                <a:gd name="T27" fmla="*/ 24 h 49"/>
                <a:gd name="T28" fmla="*/ 67 w 141"/>
                <a:gd name="T29" fmla="*/ 27 h 49"/>
                <a:gd name="T30" fmla="*/ 56 w 141"/>
                <a:gd name="T31" fmla="*/ 32 h 49"/>
                <a:gd name="T32" fmla="*/ 44 w 141"/>
                <a:gd name="T33" fmla="*/ 37 h 49"/>
                <a:gd name="T34" fmla="*/ 33 w 141"/>
                <a:gd name="T35" fmla="*/ 39 h 49"/>
                <a:gd name="T36" fmla="*/ 22 w 141"/>
                <a:gd name="T37" fmla="*/ 41 h 49"/>
                <a:gd name="T38" fmla="*/ 11 w 141"/>
                <a:gd name="T39" fmla="*/ 39 h 49"/>
                <a:gd name="T40" fmla="*/ 0 w 141"/>
                <a:gd name="T41" fmla="*/ 34 h 49"/>
                <a:gd name="T42" fmla="*/ 14 w 141"/>
                <a:gd name="T43" fmla="*/ 32 h 49"/>
                <a:gd name="T44" fmla="*/ 27 w 141"/>
                <a:gd name="T45" fmla="*/ 31 h 49"/>
                <a:gd name="T46" fmla="*/ 40 w 141"/>
                <a:gd name="T47" fmla="*/ 28 h 49"/>
                <a:gd name="T48" fmla="*/ 52 w 141"/>
                <a:gd name="T49" fmla="*/ 24 h 49"/>
                <a:gd name="T50" fmla="*/ 65 w 141"/>
                <a:gd name="T51" fmla="*/ 20 h 49"/>
                <a:gd name="T52" fmla="*/ 78 w 141"/>
                <a:gd name="T53" fmla="*/ 15 h 49"/>
                <a:gd name="T54" fmla="*/ 90 w 141"/>
                <a:gd name="T55" fmla="*/ 12 h 49"/>
                <a:gd name="T56" fmla="*/ 103 w 141"/>
                <a:gd name="T57" fmla="*/ 8 h 49"/>
                <a:gd name="T58" fmla="*/ 107 w 141"/>
                <a:gd name="T59" fmla="*/ 8 h 49"/>
                <a:gd name="T60" fmla="*/ 112 w 141"/>
                <a:gd name="T61" fmla="*/ 6 h 49"/>
                <a:gd name="T62" fmla="*/ 117 w 141"/>
                <a:gd name="T63" fmla="*/ 6 h 49"/>
                <a:gd name="T64" fmla="*/ 121 w 141"/>
                <a:gd name="T65" fmla="*/ 5 h 49"/>
                <a:gd name="T66" fmla="*/ 126 w 141"/>
                <a:gd name="T67" fmla="*/ 5 h 49"/>
                <a:gd name="T68" fmla="*/ 130 w 141"/>
                <a:gd name="T69" fmla="*/ 4 h 49"/>
                <a:gd name="T70" fmla="*/ 135 w 141"/>
                <a:gd name="T71" fmla="*/ 2 h 49"/>
                <a:gd name="T72" fmla="*/ 139 w 141"/>
                <a:gd name="T73" fmla="*/ 0 h 49"/>
                <a:gd name="T74" fmla="*/ 141 w 141"/>
                <a:gd name="T75" fmla="*/ 1 h 49"/>
                <a:gd name="T76" fmla="*/ 141 w 141"/>
                <a:gd name="T77" fmla="*/ 4 h 49"/>
                <a:gd name="T78" fmla="*/ 140 w 141"/>
                <a:gd name="T79" fmla="*/ 6 h 49"/>
                <a:gd name="T80" fmla="*/ 139 w 141"/>
                <a:gd name="T81"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1" h="49">
                  <a:moveTo>
                    <a:pt x="139" y="8"/>
                  </a:moveTo>
                  <a:lnTo>
                    <a:pt x="130" y="16"/>
                  </a:lnTo>
                  <a:lnTo>
                    <a:pt x="121" y="23"/>
                  </a:lnTo>
                  <a:lnTo>
                    <a:pt x="112" y="28"/>
                  </a:lnTo>
                  <a:lnTo>
                    <a:pt x="103" y="34"/>
                  </a:lnTo>
                  <a:lnTo>
                    <a:pt x="94" y="39"/>
                  </a:lnTo>
                  <a:lnTo>
                    <a:pt x="84" y="42"/>
                  </a:lnTo>
                  <a:lnTo>
                    <a:pt x="74" y="46"/>
                  </a:lnTo>
                  <a:lnTo>
                    <a:pt x="64" y="49"/>
                  </a:lnTo>
                  <a:lnTo>
                    <a:pt x="68" y="41"/>
                  </a:lnTo>
                  <a:lnTo>
                    <a:pt x="75" y="34"/>
                  </a:lnTo>
                  <a:lnTo>
                    <a:pt x="82" y="27"/>
                  </a:lnTo>
                  <a:lnTo>
                    <a:pt x="89" y="23"/>
                  </a:lnTo>
                  <a:lnTo>
                    <a:pt x="78" y="24"/>
                  </a:lnTo>
                  <a:lnTo>
                    <a:pt x="67" y="27"/>
                  </a:lnTo>
                  <a:lnTo>
                    <a:pt x="56" y="32"/>
                  </a:lnTo>
                  <a:lnTo>
                    <a:pt x="44" y="37"/>
                  </a:lnTo>
                  <a:lnTo>
                    <a:pt x="33" y="39"/>
                  </a:lnTo>
                  <a:lnTo>
                    <a:pt x="22" y="41"/>
                  </a:lnTo>
                  <a:lnTo>
                    <a:pt x="11" y="39"/>
                  </a:lnTo>
                  <a:lnTo>
                    <a:pt x="0" y="34"/>
                  </a:lnTo>
                  <a:lnTo>
                    <a:pt x="14" y="32"/>
                  </a:lnTo>
                  <a:lnTo>
                    <a:pt x="27" y="31"/>
                  </a:lnTo>
                  <a:lnTo>
                    <a:pt x="40" y="28"/>
                  </a:lnTo>
                  <a:lnTo>
                    <a:pt x="52" y="24"/>
                  </a:lnTo>
                  <a:lnTo>
                    <a:pt x="65" y="20"/>
                  </a:lnTo>
                  <a:lnTo>
                    <a:pt x="78" y="15"/>
                  </a:lnTo>
                  <a:lnTo>
                    <a:pt x="90" y="12"/>
                  </a:lnTo>
                  <a:lnTo>
                    <a:pt x="103" y="8"/>
                  </a:lnTo>
                  <a:lnTo>
                    <a:pt x="107" y="8"/>
                  </a:lnTo>
                  <a:lnTo>
                    <a:pt x="112" y="6"/>
                  </a:lnTo>
                  <a:lnTo>
                    <a:pt x="117" y="6"/>
                  </a:lnTo>
                  <a:lnTo>
                    <a:pt x="121" y="5"/>
                  </a:lnTo>
                  <a:lnTo>
                    <a:pt x="126" y="5"/>
                  </a:lnTo>
                  <a:lnTo>
                    <a:pt x="130" y="4"/>
                  </a:lnTo>
                  <a:lnTo>
                    <a:pt x="135" y="2"/>
                  </a:lnTo>
                  <a:lnTo>
                    <a:pt x="139" y="0"/>
                  </a:lnTo>
                  <a:lnTo>
                    <a:pt x="141" y="1"/>
                  </a:lnTo>
                  <a:lnTo>
                    <a:pt x="141" y="4"/>
                  </a:lnTo>
                  <a:lnTo>
                    <a:pt x="140" y="6"/>
                  </a:lnTo>
                  <a:lnTo>
                    <a:pt x="139"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8" name="Freeform 676"/>
            <p:cNvSpPr>
              <a:spLocks/>
            </p:cNvSpPr>
            <p:nvPr/>
          </p:nvSpPr>
          <p:spPr bwMode="auto">
            <a:xfrm>
              <a:off x="4463282" y="2679728"/>
              <a:ext cx="175728" cy="284084"/>
            </a:xfrm>
            <a:custGeom>
              <a:avLst/>
              <a:gdLst>
                <a:gd name="T0" fmla="*/ 325 w 352"/>
                <a:gd name="T1" fmla="*/ 85 h 222"/>
                <a:gd name="T2" fmla="*/ 320 w 352"/>
                <a:gd name="T3" fmla="*/ 111 h 222"/>
                <a:gd name="T4" fmla="*/ 313 w 352"/>
                <a:gd name="T5" fmla="*/ 139 h 222"/>
                <a:gd name="T6" fmla="*/ 300 w 352"/>
                <a:gd name="T7" fmla="*/ 161 h 222"/>
                <a:gd name="T8" fmla="*/ 276 w 352"/>
                <a:gd name="T9" fmla="*/ 170 h 222"/>
                <a:gd name="T10" fmla="*/ 283 w 352"/>
                <a:gd name="T11" fmla="*/ 157 h 222"/>
                <a:gd name="T12" fmla="*/ 285 w 352"/>
                <a:gd name="T13" fmla="*/ 144 h 222"/>
                <a:gd name="T14" fmla="*/ 268 w 352"/>
                <a:gd name="T15" fmla="*/ 155 h 222"/>
                <a:gd name="T16" fmla="*/ 255 w 352"/>
                <a:gd name="T17" fmla="*/ 175 h 222"/>
                <a:gd name="T18" fmla="*/ 243 w 352"/>
                <a:gd name="T19" fmla="*/ 196 h 222"/>
                <a:gd name="T20" fmla="*/ 223 w 352"/>
                <a:gd name="T21" fmla="*/ 207 h 222"/>
                <a:gd name="T22" fmla="*/ 199 w 352"/>
                <a:gd name="T23" fmla="*/ 213 h 222"/>
                <a:gd name="T24" fmla="*/ 175 w 352"/>
                <a:gd name="T25" fmla="*/ 218 h 222"/>
                <a:gd name="T26" fmla="*/ 149 w 352"/>
                <a:gd name="T27" fmla="*/ 218 h 222"/>
                <a:gd name="T28" fmla="*/ 125 w 352"/>
                <a:gd name="T29" fmla="*/ 211 h 222"/>
                <a:gd name="T30" fmla="*/ 109 w 352"/>
                <a:gd name="T31" fmla="*/ 216 h 222"/>
                <a:gd name="T32" fmla="*/ 92 w 352"/>
                <a:gd name="T33" fmla="*/ 222 h 222"/>
                <a:gd name="T34" fmla="*/ 79 w 352"/>
                <a:gd name="T35" fmla="*/ 212 h 222"/>
                <a:gd name="T36" fmla="*/ 66 w 352"/>
                <a:gd name="T37" fmla="*/ 200 h 222"/>
                <a:gd name="T38" fmla="*/ 56 w 352"/>
                <a:gd name="T39" fmla="*/ 187 h 222"/>
                <a:gd name="T40" fmla="*/ 49 w 352"/>
                <a:gd name="T41" fmla="*/ 171 h 222"/>
                <a:gd name="T42" fmla="*/ 39 w 352"/>
                <a:gd name="T43" fmla="*/ 168 h 222"/>
                <a:gd name="T44" fmla="*/ 28 w 352"/>
                <a:gd name="T45" fmla="*/ 171 h 222"/>
                <a:gd name="T46" fmla="*/ 18 w 352"/>
                <a:gd name="T47" fmla="*/ 172 h 222"/>
                <a:gd name="T48" fmla="*/ 8 w 352"/>
                <a:gd name="T49" fmla="*/ 167 h 222"/>
                <a:gd name="T50" fmla="*/ 3 w 352"/>
                <a:gd name="T51" fmla="*/ 161 h 222"/>
                <a:gd name="T52" fmla="*/ 0 w 352"/>
                <a:gd name="T53" fmla="*/ 157 h 222"/>
                <a:gd name="T54" fmla="*/ 13 w 352"/>
                <a:gd name="T55" fmla="*/ 148 h 222"/>
                <a:gd name="T56" fmla="*/ 32 w 352"/>
                <a:gd name="T57" fmla="*/ 145 h 222"/>
                <a:gd name="T58" fmla="*/ 54 w 352"/>
                <a:gd name="T59" fmla="*/ 134 h 222"/>
                <a:gd name="T60" fmla="*/ 78 w 352"/>
                <a:gd name="T61" fmla="*/ 127 h 222"/>
                <a:gd name="T62" fmla="*/ 102 w 352"/>
                <a:gd name="T63" fmla="*/ 123 h 222"/>
                <a:gd name="T64" fmla="*/ 126 w 352"/>
                <a:gd name="T65" fmla="*/ 119 h 222"/>
                <a:gd name="T66" fmla="*/ 150 w 352"/>
                <a:gd name="T67" fmla="*/ 116 h 222"/>
                <a:gd name="T68" fmla="*/ 175 w 352"/>
                <a:gd name="T69" fmla="*/ 112 h 222"/>
                <a:gd name="T70" fmla="*/ 198 w 352"/>
                <a:gd name="T71" fmla="*/ 105 h 222"/>
                <a:gd name="T72" fmla="*/ 220 w 352"/>
                <a:gd name="T73" fmla="*/ 94 h 222"/>
                <a:gd name="T74" fmla="*/ 255 w 352"/>
                <a:gd name="T75" fmla="*/ 76 h 222"/>
                <a:gd name="T76" fmla="*/ 290 w 352"/>
                <a:gd name="T77" fmla="*/ 55 h 222"/>
                <a:gd name="T78" fmla="*/ 322 w 352"/>
                <a:gd name="T79" fmla="*/ 30 h 222"/>
                <a:gd name="T80" fmla="*/ 352 w 352"/>
                <a:gd name="T81" fmla="*/ 0 h 222"/>
                <a:gd name="T82" fmla="*/ 351 w 352"/>
                <a:gd name="T83" fmla="*/ 41 h 222"/>
                <a:gd name="T84" fmla="*/ 336 w 352"/>
                <a:gd name="T85" fmla="*/ 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2" h="222">
                  <a:moveTo>
                    <a:pt x="336" y="76"/>
                  </a:moveTo>
                  <a:lnTo>
                    <a:pt x="325" y="85"/>
                  </a:lnTo>
                  <a:lnTo>
                    <a:pt x="322" y="97"/>
                  </a:lnTo>
                  <a:lnTo>
                    <a:pt x="320" y="111"/>
                  </a:lnTo>
                  <a:lnTo>
                    <a:pt x="316" y="126"/>
                  </a:lnTo>
                  <a:lnTo>
                    <a:pt x="313" y="139"/>
                  </a:lnTo>
                  <a:lnTo>
                    <a:pt x="307" y="152"/>
                  </a:lnTo>
                  <a:lnTo>
                    <a:pt x="300" y="161"/>
                  </a:lnTo>
                  <a:lnTo>
                    <a:pt x="290" y="168"/>
                  </a:lnTo>
                  <a:lnTo>
                    <a:pt x="276" y="170"/>
                  </a:lnTo>
                  <a:lnTo>
                    <a:pt x="279" y="164"/>
                  </a:lnTo>
                  <a:lnTo>
                    <a:pt x="283" y="157"/>
                  </a:lnTo>
                  <a:lnTo>
                    <a:pt x="285" y="150"/>
                  </a:lnTo>
                  <a:lnTo>
                    <a:pt x="285" y="144"/>
                  </a:lnTo>
                  <a:lnTo>
                    <a:pt x="275" y="148"/>
                  </a:lnTo>
                  <a:lnTo>
                    <a:pt x="268" y="155"/>
                  </a:lnTo>
                  <a:lnTo>
                    <a:pt x="261" y="165"/>
                  </a:lnTo>
                  <a:lnTo>
                    <a:pt x="255" y="175"/>
                  </a:lnTo>
                  <a:lnTo>
                    <a:pt x="249" y="186"/>
                  </a:lnTo>
                  <a:lnTo>
                    <a:pt x="243" y="196"/>
                  </a:lnTo>
                  <a:lnTo>
                    <a:pt x="234" y="202"/>
                  </a:lnTo>
                  <a:lnTo>
                    <a:pt x="223" y="207"/>
                  </a:lnTo>
                  <a:lnTo>
                    <a:pt x="211" y="211"/>
                  </a:lnTo>
                  <a:lnTo>
                    <a:pt x="199" y="213"/>
                  </a:lnTo>
                  <a:lnTo>
                    <a:pt x="187" y="216"/>
                  </a:lnTo>
                  <a:lnTo>
                    <a:pt x="175" y="218"/>
                  </a:lnTo>
                  <a:lnTo>
                    <a:pt x="161" y="219"/>
                  </a:lnTo>
                  <a:lnTo>
                    <a:pt x="149" y="218"/>
                  </a:lnTo>
                  <a:lnTo>
                    <a:pt x="137" y="215"/>
                  </a:lnTo>
                  <a:lnTo>
                    <a:pt x="125" y="211"/>
                  </a:lnTo>
                  <a:lnTo>
                    <a:pt x="116" y="212"/>
                  </a:lnTo>
                  <a:lnTo>
                    <a:pt x="109" y="216"/>
                  </a:lnTo>
                  <a:lnTo>
                    <a:pt x="101" y="220"/>
                  </a:lnTo>
                  <a:lnTo>
                    <a:pt x="92" y="222"/>
                  </a:lnTo>
                  <a:lnTo>
                    <a:pt x="86" y="216"/>
                  </a:lnTo>
                  <a:lnTo>
                    <a:pt x="79" y="212"/>
                  </a:lnTo>
                  <a:lnTo>
                    <a:pt x="72" y="207"/>
                  </a:lnTo>
                  <a:lnTo>
                    <a:pt x="66" y="200"/>
                  </a:lnTo>
                  <a:lnTo>
                    <a:pt x="61" y="194"/>
                  </a:lnTo>
                  <a:lnTo>
                    <a:pt x="56" y="187"/>
                  </a:lnTo>
                  <a:lnTo>
                    <a:pt x="51" y="179"/>
                  </a:lnTo>
                  <a:lnTo>
                    <a:pt x="49" y="171"/>
                  </a:lnTo>
                  <a:lnTo>
                    <a:pt x="43" y="168"/>
                  </a:lnTo>
                  <a:lnTo>
                    <a:pt x="39" y="168"/>
                  </a:lnTo>
                  <a:lnTo>
                    <a:pt x="33" y="170"/>
                  </a:lnTo>
                  <a:lnTo>
                    <a:pt x="28" y="171"/>
                  </a:lnTo>
                  <a:lnTo>
                    <a:pt x="23" y="172"/>
                  </a:lnTo>
                  <a:lnTo>
                    <a:pt x="18" y="172"/>
                  </a:lnTo>
                  <a:lnTo>
                    <a:pt x="12" y="171"/>
                  </a:lnTo>
                  <a:lnTo>
                    <a:pt x="8" y="167"/>
                  </a:lnTo>
                  <a:lnTo>
                    <a:pt x="5" y="164"/>
                  </a:lnTo>
                  <a:lnTo>
                    <a:pt x="3" y="161"/>
                  </a:lnTo>
                  <a:lnTo>
                    <a:pt x="2" y="160"/>
                  </a:lnTo>
                  <a:lnTo>
                    <a:pt x="0" y="157"/>
                  </a:lnTo>
                  <a:lnTo>
                    <a:pt x="5" y="150"/>
                  </a:lnTo>
                  <a:lnTo>
                    <a:pt x="13" y="148"/>
                  </a:lnTo>
                  <a:lnTo>
                    <a:pt x="23" y="146"/>
                  </a:lnTo>
                  <a:lnTo>
                    <a:pt x="32" y="145"/>
                  </a:lnTo>
                  <a:lnTo>
                    <a:pt x="43" y="139"/>
                  </a:lnTo>
                  <a:lnTo>
                    <a:pt x="54" y="134"/>
                  </a:lnTo>
                  <a:lnTo>
                    <a:pt x="65" y="130"/>
                  </a:lnTo>
                  <a:lnTo>
                    <a:pt x="78" y="127"/>
                  </a:lnTo>
                  <a:lnTo>
                    <a:pt x="89" y="124"/>
                  </a:lnTo>
                  <a:lnTo>
                    <a:pt x="102" y="123"/>
                  </a:lnTo>
                  <a:lnTo>
                    <a:pt x="114" y="122"/>
                  </a:lnTo>
                  <a:lnTo>
                    <a:pt x="126" y="119"/>
                  </a:lnTo>
                  <a:lnTo>
                    <a:pt x="139" y="118"/>
                  </a:lnTo>
                  <a:lnTo>
                    <a:pt x="150" y="116"/>
                  </a:lnTo>
                  <a:lnTo>
                    <a:pt x="163" y="115"/>
                  </a:lnTo>
                  <a:lnTo>
                    <a:pt x="175" y="112"/>
                  </a:lnTo>
                  <a:lnTo>
                    <a:pt x="186" y="109"/>
                  </a:lnTo>
                  <a:lnTo>
                    <a:pt x="198" y="105"/>
                  </a:lnTo>
                  <a:lnTo>
                    <a:pt x="209" y="100"/>
                  </a:lnTo>
                  <a:lnTo>
                    <a:pt x="220" y="94"/>
                  </a:lnTo>
                  <a:lnTo>
                    <a:pt x="238" y="86"/>
                  </a:lnTo>
                  <a:lnTo>
                    <a:pt x="255" y="76"/>
                  </a:lnTo>
                  <a:lnTo>
                    <a:pt x="272" y="67"/>
                  </a:lnTo>
                  <a:lnTo>
                    <a:pt x="290" y="55"/>
                  </a:lnTo>
                  <a:lnTo>
                    <a:pt x="306" y="44"/>
                  </a:lnTo>
                  <a:lnTo>
                    <a:pt x="322" y="30"/>
                  </a:lnTo>
                  <a:lnTo>
                    <a:pt x="337" y="15"/>
                  </a:lnTo>
                  <a:lnTo>
                    <a:pt x="352" y="0"/>
                  </a:lnTo>
                  <a:lnTo>
                    <a:pt x="350" y="20"/>
                  </a:lnTo>
                  <a:lnTo>
                    <a:pt x="351" y="41"/>
                  </a:lnTo>
                  <a:lnTo>
                    <a:pt x="349" y="60"/>
                  </a:lnTo>
                  <a:lnTo>
                    <a:pt x="33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9" name="Freeform 677"/>
            <p:cNvSpPr>
              <a:spLocks/>
            </p:cNvSpPr>
            <p:nvPr/>
          </p:nvSpPr>
          <p:spPr bwMode="auto">
            <a:xfrm>
              <a:off x="4573112" y="2692448"/>
              <a:ext cx="10983" cy="12720"/>
            </a:xfrm>
            <a:custGeom>
              <a:avLst/>
              <a:gdLst>
                <a:gd name="T0" fmla="*/ 21 w 21"/>
                <a:gd name="T1" fmla="*/ 0 h 11"/>
                <a:gd name="T2" fmla="*/ 17 w 21"/>
                <a:gd name="T3" fmla="*/ 5 h 11"/>
                <a:gd name="T4" fmla="*/ 12 w 21"/>
                <a:gd name="T5" fmla="*/ 10 h 11"/>
                <a:gd name="T6" fmla="*/ 6 w 21"/>
                <a:gd name="T7" fmla="*/ 11 h 11"/>
                <a:gd name="T8" fmla="*/ 0 w 21"/>
                <a:gd name="T9" fmla="*/ 11 h 11"/>
                <a:gd name="T10" fmla="*/ 0 w 21"/>
                <a:gd name="T11" fmla="*/ 10 h 11"/>
                <a:gd name="T12" fmla="*/ 4 w 21"/>
                <a:gd name="T13" fmla="*/ 5 h 11"/>
                <a:gd name="T14" fmla="*/ 9 w 21"/>
                <a:gd name="T15" fmla="*/ 3 h 11"/>
                <a:gd name="T16" fmla="*/ 16 w 21"/>
                <a:gd name="T17" fmla="*/ 1 h 11"/>
                <a:gd name="T18" fmla="*/ 21 w 21"/>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1">
                  <a:moveTo>
                    <a:pt x="21" y="0"/>
                  </a:moveTo>
                  <a:lnTo>
                    <a:pt x="17" y="5"/>
                  </a:lnTo>
                  <a:lnTo>
                    <a:pt x="12" y="10"/>
                  </a:lnTo>
                  <a:lnTo>
                    <a:pt x="6" y="11"/>
                  </a:lnTo>
                  <a:lnTo>
                    <a:pt x="0" y="11"/>
                  </a:lnTo>
                  <a:lnTo>
                    <a:pt x="0" y="10"/>
                  </a:lnTo>
                  <a:lnTo>
                    <a:pt x="4" y="5"/>
                  </a:lnTo>
                  <a:lnTo>
                    <a:pt x="9" y="3"/>
                  </a:lnTo>
                  <a:lnTo>
                    <a:pt x="16" y="1"/>
                  </a:lnTo>
                  <a:lnTo>
                    <a:pt x="21"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10" name="Freeform 678"/>
            <p:cNvSpPr>
              <a:spLocks/>
            </p:cNvSpPr>
            <p:nvPr/>
          </p:nvSpPr>
          <p:spPr bwMode="auto">
            <a:xfrm>
              <a:off x="4599071" y="2792090"/>
              <a:ext cx="7988" cy="27560"/>
            </a:xfrm>
            <a:custGeom>
              <a:avLst/>
              <a:gdLst>
                <a:gd name="T0" fmla="*/ 16 w 16"/>
                <a:gd name="T1" fmla="*/ 4 h 23"/>
                <a:gd name="T2" fmla="*/ 16 w 16"/>
                <a:gd name="T3" fmla="*/ 10 h 23"/>
                <a:gd name="T4" fmla="*/ 15 w 16"/>
                <a:gd name="T5" fmla="*/ 15 h 23"/>
                <a:gd name="T6" fmla="*/ 13 w 16"/>
                <a:gd name="T7" fmla="*/ 19 h 23"/>
                <a:gd name="T8" fmla="*/ 11 w 16"/>
                <a:gd name="T9" fmla="*/ 23 h 23"/>
                <a:gd name="T10" fmla="*/ 0 w 16"/>
                <a:gd name="T11" fmla="*/ 6 h 23"/>
                <a:gd name="T12" fmla="*/ 4 w 16"/>
                <a:gd name="T13" fmla="*/ 3 h 23"/>
                <a:gd name="T14" fmla="*/ 8 w 16"/>
                <a:gd name="T15" fmla="*/ 0 h 23"/>
                <a:gd name="T16" fmla="*/ 13 w 16"/>
                <a:gd name="T17" fmla="*/ 0 h 23"/>
                <a:gd name="T18" fmla="*/ 16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6" y="4"/>
                  </a:moveTo>
                  <a:lnTo>
                    <a:pt x="16" y="10"/>
                  </a:lnTo>
                  <a:lnTo>
                    <a:pt x="15" y="15"/>
                  </a:lnTo>
                  <a:lnTo>
                    <a:pt x="13" y="19"/>
                  </a:lnTo>
                  <a:lnTo>
                    <a:pt x="11" y="23"/>
                  </a:lnTo>
                  <a:lnTo>
                    <a:pt x="0" y="6"/>
                  </a:lnTo>
                  <a:lnTo>
                    <a:pt x="4" y="3"/>
                  </a:lnTo>
                  <a:lnTo>
                    <a:pt x="8" y="0"/>
                  </a:lnTo>
                  <a:lnTo>
                    <a:pt x="13" y="0"/>
                  </a:lnTo>
                  <a:lnTo>
                    <a:pt x="16"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11" name="Freeform 679"/>
            <p:cNvSpPr>
              <a:spLocks/>
            </p:cNvSpPr>
            <p:nvPr/>
          </p:nvSpPr>
          <p:spPr bwMode="auto">
            <a:xfrm>
              <a:off x="4501223" y="2815410"/>
              <a:ext cx="86865" cy="95401"/>
            </a:xfrm>
            <a:custGeom>
              <a:avLst/>
              <a:gdLst>
                <a:gd name="T0" fmla="*/ 174 w 174"/>
                <a:gd name="T1" fmla="*/ 0 h 74"/>
                <a:gd name="T2" fmla="*/ 167 w 174"/>
                <a:gd name="T3" fmla="*/ 10 h 74"/>
                <a:gd name="T4" fmla="*/ 160 w 174"/>
                <a:gd name="T5" fmla="*/ 19 h 74"/>
                <a:gd name="T6" fmla="*/ 152 w 174"/>
                <a:gd name="T7" fmla="*/ 29 h 74"/>
                <a:gd name="T8" fmla="*/ 144 w 174"/>
                <a:gd name="T9" fmla="*/ 37 h 74"/>
                <a:gd name="T10" fmla="*/ 134 w 174"/>
                <a:gd name="T11" fmla="*/ 44 h 74"/>
                <a:gd name="T12" fmla="*/ 125 w 174"/>
                <a:gd name="T13" fmla="*/ 51 h 74"/>
                <a:gd name="T14" fmla="*/ 116 w 174"/>
                <a:gd name="T15" fmla="*/ 58 h 74"/>
                <a:gd name="T16" fmla="*/ 107 w 174"/>
                <a:gd name="T17" fmla="*/ 63 h 74"/>
                <a:gd name="T18" fmla="*/ 108 w 174"/>
                <a:gd name="T19" fmla="*/ 58 h 74"/>
                <a:gd name="T20" fmla="*/ 111 w 174"/>
                <a:gd name="T21" fmla="*/ 52 h 74"/>
                <a:gd name="T22" fmla="*/ 115 w 174"/>
                <a:gd name="T23" fmla="*/ 45 h 74"/>
                <a:gd name="T24" fmla="*/ 119 w 174"/>
                <a:gd name="T25" fmla="*/ 41 h 74"/>
                <a:gd name="T26" fmla="*/ 110 w 174"/>
                <a:gd name="T27" fmla="*/ 45 h 74"/>
                <a:gd name="T28" fmla="*/ 102 w 174"/>
                <a:gd name="T29" fmla="*/ 50 h 74"/>
                <a:gd name="T30" fmla="*/ 93 w 174"/>
                <a:gd name="T31" fmla="*/ 55 h 74"/>
                <a:gd name="T32" fmla="*/ 84 w 174"/>
                <a:gd name="T33" fmla="*/ 62 h 74"/>
                <a:gd name="T34" fmla="*/ 75 w 174"/>
                <a:gd name="T35" fmla="*/ 66 h 74"/>
                <a:gd name="T36" fmla="*/ 65 w 174"/>
                <a:gd name="T37" fmla="*/ 71 h 74"/>
                <a:gd name="T38" fmla="*/ 55 w 174"/>
                <a:gd name="T39" fmla="*/ 74 h 74"/>
                <a:gd name="T40" fmla="*/ 45 w 174"/>
                <a:gd name="T41" fmla="*/ 74 h 74"/>
                <a:gd name="T42" fmla="*/ 52 w 174"/>
                <a:gd name="T43" fmla="*/ 70 h 74"/>
                <a:gd name="T44" fmla="*/ 58 w 174"/>
                <a:gd name="T45" fmla="*/ 66 h 74"/>
                <a:gd name="T46" fmla="*/ 65 w 174"/>
                <a:gd name="T47" fmla="*/ 62 h 74"/>
                <a:gd name="T48" fmla="*/ 72 w 174"/>
                <a:gd name="T49" fmla="*/ 56 h 74"/>
                <a:gd name="T50" fmla="*/ 63 w 174"/>
                <a:gd name="T51" fmla="*/ 58 h 74"/>
                <a:gd name="T52" fmla="*/ 55 w 174"/>
                <a:gd name="T53" fmla="*/ 59 h 74"/>
                <a:gd name="T54" fmla="*/ 46 w 174"/>
                <a:gd name="T55" fmla="*/ 59 h 74"/>
                <a:gd name="T56" fmla="*/ 37 w 174"/>
                <a:gd name="T57" fmla="*/ 59 h 74"/>
                <a:gd name="T58" fmla="*/ 27 w 174"/>
                <a:gd name="T59" fmla="*/ 59 h 74"/>
                <a:gd name="T60" fmla="*/ 18 w 174"/>
                <a:gd name="T61" fmla="*/ 59 h 74"/>
                <a:gd name="T62" fmla="*/ 9 w 174"/>
                <a:gd name="T63" fmla="*/ 58 h 74"/>
                <a:gd name="T64" fmla="*/ 0 w 174"/>
                <a:gd name="T65" fmla="*/ 58 h 74"/>
                <a:gd name="T66" fmla="*/ 9 w 174"/>
                <a:gd name="T67" fmla="*/ 54 h 74"/>
                <a:gd name="T68" fmla="*/ 18 w 174"/>
                <a:gd name="T69" fmla="*/ 50 h 74"/>
                <a:gd name="T70" fmla="*/ 29 w 174"/>
                <a:gd name="T71" fmla="*/ 48 h 74"/>
                <a:gd name="T72" fmla="*/ 39 w 174"/>
                <a:gd name="T73" fmla="*/ 48 h 74"/>
                <a:gd name="T74" fmla="*/ 49 w 174"/>
                <a:gd name="T75" fmla="*/ 47 h 74"/>
                <a:gd name="T76" fmla="*/ 61 w 174"/>
                <a:gd name="T77" fmla="*/ 47 h 74"/>
                <a:gd name="T78" fmla="*/ 70 w 174"/>
                <a:gd name="T79" fmla="*/ 45 h 74"/>
                <a:gd name="T80" fmla="*/ 80 w 174"/>
                <a:gd name="T81" fmla="*/ 43 h 74"/>
                <a:gd name="T82" fmla="*/ 92 w 174"/>
                <a:gd name="T83" fmla="*/ 37 h 74"/>
                <a:gd name="T84" fmla="*/ 103 w 174"/>
                <a:gd name="T85" fmla="*/ 33 h 74"/>
                <a:gd name="T86" fmla="*/ 115 w 174"/>
                <a:gd name="T87" fmla="*/ 29 h 74"/>
                <a:gd name="T88" fmla="*/ 126 w 174"/>
                <a:gd name="T89" fmla="*/ 24 h 74"/>
                <a:gd name="T90" fmla="*/ 138 w 174"/>
                <a:gd name="T91" fmla="*/ 19 h 74"/>
                <a:gd name="T92" fmla="*/ 148 w 174"/>
                <a:gd name="T93" fmla="*/ 14 h 74"/>
                <a:gd name="T94" fmla="*/ 160 w 174"/>
                <a:gd name="T95" fmla="*/ 7 h 74"/>
                <a:gd name="T96" fmla="*/ 170 w 174"/>
                <a:gd name="T97" fmla="*/ 0 h 74"/>
                <a:gd name="T98" fmla="*/ 174 w 174"/>
                <a:gd name="T9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4" h="74">
                  <a:moveTo>
                    <a:pt x="174" y="0"/>
                  </a:moveTo>
                  <a:lnTo>
                    <a:pt x="167" y="10"/>
                  </a:lnTo>
                  <a:lnTo>
                    <a:pt x="160" y="19"/>
                  </a:lnTo>
                  <a:lnTo>
                    <a:pt x="152" y="29"/>
                  </a:lnTo>
                  <a:lnTo>
                    <a:pt x="144" y="37"/>
                  </a:lnTo>
                  <a:lnTo>
                    <a:pt x="134" y="44"/>
                  </a:lnTo>
                  <a:lnTo>
                    <a:pt x="125" y="51"/>
                  </a:lnTo>
                  <a:lnTo>
                    <a:pt x="116" y="58"/>
                  </a:lnTo>
                  <a:lnTo>
                    <a:pt x="107" y="63"/>
                  </a:lnTo>
                  <a:lnTo>
                    <a:pt x="108" y="58"/>
                  </a:lnTo>
                  <a:lnTo>
                    <a:pt x="111" y="52"/>
                  </a:lnTo>
                  <a:lnTo>
                    <a:pt x="115" y="45"/>
                  </a:lnTo>
                  <a:lnTo>
                    <a:pt x="119" y="41"/>
                  </a:lnTo>
                  <a:lnTo>
                    <a:pt x="110" y="45"/>
                  </a:lnTo>
                  <a:lnTo>
                    <a:pt x="102" y="50"/>
                  </a:lnTo>
                  <a:lnTo>
                    <a:pt x="93" y="55"/>
                  </a:lnTo>
                  <a:lnTo>
                    <a:pt x="84" y="62"/>
                  </a:lnTo>
                  <a:lnTo>
                    <a:pt x="75" y="66"/>
                  </a:lnTo>
                  <a:lnTo>
                    <a:pt x="65" y="71"/>
                  </a:lnTo>
                  <a:lnTo>
                    <a:pt x="55" y="74"/>
                  </a:lnTo>
                  <a:lnTo>
                    <a:pt x="45" y="74"/>
                  </a:lnTo>
                  <a:lnTo>
                    <a:pt x="52" y="70"/>
                  </a:lnTo>
                  <a:lnTo>
                    <a:pt x="58" y="66"/>
                  </a:lnTo>
                  <a:lnTo>
                    <a:pt x="65" y="62"/>
                  </a:lnTo>
                  <a:lnTo>
                    <a:pt x="72" y="56"/>
                  </a:lnTo>
                  <a:lnTo>
                    <a:pt x="63" y="58"/>
                  </a:lnTo>
                  <a:lnTo>
                    <a:pt x="55" y="59"/>
                  </a:lnTo>
                  <a:lnTo>
                    <a:pt x="46" y="59"/>
                  </a:lnTo>
                  <a:lnTo>
                    <a:pt x="37" y="59"/>
                  </a:lnTo>
                  <a:lnTo>
                    <a:pt x="27" y="59"/>
                  </a:lnTo>
                  <a:lnTo>
                    <a:pt x="18" y="59"/>
                  </a:lnTo>
                  <a:lnTo>
                    <a:pt x="9" y="58"/>
                  </a:lnTo>
                  <a:lnTo>
                    <a:pt x="0" y="58"/>
                  </a:lnTo>
                  <a:lnTo>
                    <a:pt x="9" y="54"/>
                  </a:lnTo>
                  <a:lnTo>
                    <a:pt x="18" y="50"/>
                  </a:lnTo>
                  <a:lnTo>
                    <a:pt x="29" y="48"/>
                  </a:lnTo>
                  <a:lnTo>
                    <a:pt x="39" y="48"/>
                  </a:lnTo>
                  <a:lnTo>
                    <a:pt x="49" y="47"/>
                  </a:lnTo>
                  <a:lnTo>
                    <a:pt x="61" y="47"/>
                  </a:lnTo>
                  <a:lnTo>
                    <a:pt x="70" y="45"/>
                  </a:lnTo>
                  <a:lnTo>
                    <a:pt x="80" y="43"/>
                  </a:lnTo>
                  <a:lnTo>
                    <a:pt x="92" y="37"/>
                  </a:lnTo>
                  <a:lnTo>
                    <a:pt x="103" y="33"/>
                  </a:lnTo>
                  <a:lnTo>
                    <a:pt x="115" y="29"/>
                  </a:lnTo>
                  <a:lnTo>
                    <a:pt x="126" y="24"/>
                  </a:lnTo>
                  <a:lnTo>
                    <a:pt x="138" y="19"/>
                  </a:lnTo>
                  <a:lnTo>
                    <a:pt x="148" y="14"/>
                  </a:lnTo>
                  <a:lnTo>
                    <a:pt x="160" y="7"/>
                  </a:lnTo>
                  <a:lnTo>
                    <a:pt x="170" y="0"/>
                  </a:lnTo>
                  <a:lnTo>
                    <a:pt x="174"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12" name="Freeform 680"/>
            <p:cNvSpPr>
              <a:spLocks/>
            </p:cNvSpPr>
            <p:nvPr/>
          </p:nvSpPr>
          <p:spPr bwMode="auto">
            <a:xfrm>
              <a:off x="4580101" y="2826010"/>
              <a:ext cx="17972" cy="44521"/>
            </a:xfrm>
            <a:custGeom>
              <a:avLst/>
              <a:gdLst>
                <a:gd name="T0" fmla="*/ 37 w 37"/>
                <a:gd name="T1" fmla="*/ 6 h 36"/>
                <a:gd name="T2" fmla="*/ 36 w 37"/>
                <a:gd name="T3" fmla="*/ 13 h 36"/>
                <a:gd name="T4" fmla="*/ 34 w 37"/>
                <a:gd name="T5" fmla="*/ 20 h 36"/>
                <a:gd name="T6" fmla="*/ 30 w 37"/>
                <a:gd name="T7" fmla="*/ 25 h 36"/>
                <a:gd name="T8" fmla="*/ 26 w 37"/>
                <a:gd name="T9" fmla="*/ 29 h 36"/>
                <a:gd name="T10" fmla="*/ 20 w 37"/>
                <a:gd name="T11" fmla="*/ 32 h 36"/>
                <a:gd name="T12" fmla="*/ 13 w 37"/>
                <a:gd name="T13" fmla="*/ 33 h 36"/>
                <a:gd name="T14" fmla="*/ 7 w 37"/>
                <a:gd name="T15" fmla="*/ 35 h 36"/>
                <a:gd name="T16" fmla="*/ 0 w 37"/>
                <a:gd name="T17" fmla="*/ 36 h 36"/>
                <a:gd name="T18" fmla="*/ 4 w 37"/>
                <a:gd name="T19" fmla="*/ 31 h 36"/>
                <a:gd name="T20" fmla="*/ 7 w 37"/>
                <a:gd name="T21" fmla="*/ 25 h 36"/>
                <a:gd name="T22" fmla="*/ 12 w 37"/>
                <a:gd name="T23" fmla="*/ 20 h 36"/>
                <a:gd name="T24" fmla="*/ 16 w 37"/>
                <a:gd name="T25" fmla="*/ 14 h 36"/>
                <a:gd name="T26" fmla="*/ 21 w 37"/>
                <a:gd name="T27" fmla="*/ 10 h 36"/>
                <a:gd name="T28" fmla="*/ 26 w 37"/>
                <a:gd name="T29" fmla="*/ 6 h 36"/>
                <a:gd name="T30" fmla="*/ 30 w 37"/>
                <a:gd name="T31" fmla="*/ 3 h 36"/>
                <a:gd name="T32" fmla="*/ 36 w 37"/>
                <a:gd name="T33" fmla="*/ 0 h 36"/>
                <a:gd name="T34" fmla="*/ 37 w 37"/>
                <a:gd name="T35"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7" y="6"/>
                  </a:moveTo>
                  <a:lnTo>
                    <a:pt x="36" y="13"/>
                  </a:lnTo>
                  <a:lnTo>
                    <a:pt x="34" y="20"/>
                  </a:lnTo>
                  <a:lnTo>
                    <a:pt x="30" y="25"/>
                  </a:lnTo>
                  <a:lnTo>
                    <a:pt x="26" y="29"/>
                  </a:lnTo>
                  <a:lnTo>
                    <a:pt x="20" y="32"/>
                  </a:lnTo>
                  <a:lnTo>
                    <a:pt x="13" y="33"/>
                  </a:lnTo>
                  <a:lnTo>
                    <a:pt x="7" y="35"/>
                  </a:lnTo>
                  <a:lnTo>
                    <a:pt x="0" y="36"/>
                  </a:lnTo>
                  <a:lnTo>
                    <a:pt x="4" y="31"/>
                  </a:lnTo>
                  <a:lnTo>
                    <a:pt x="7" y="25"/>
                  </a:lnTo>
                  <a:lnTo>
                    <a:pt x="12" y="20"/>
                  </a:lnTo>
                  <a:lnTo>
                    <a:pt x="16" y="14"/>
                  </a:lnTo>
                  <a:lnTo>
                    <a:pt x="21" y="10"/>
                  </a:lnTo>
                  <a:lnTo>
                    <a:pt x="26" y="6"/>
                  </a:lnTo>
                  <a:lnTo>
                    <a:pt x="30" y="3"/>
                  </a:lnTo>
                  <a:lnTo>
                    <a:pt x="36" y="0"/>
                  </a:lnTo>
                  <a:lnTo>
                    <a:pt x="37"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13" name="Freeform 681"/>
            <p:cNvSpPr>
              <a:spLocks/>
            </p:cNvSpPr>
            <p:nvPr/>
          </p:nvSpPr>
          <p:spPr bwMode="auto">
            <a:xfrm>
              <a:off x="4459288" y="2883251"/>
              <a:ext cx="174729" cy="252283"/>
            </a:xfrm>
            <a:custGeom>
              <a:avLst/>
              <a:gdLst>
                <a:gd name="T0" fmla="*/ 340 w 352"/>
                <a:gd name="T1" fmla="*/ 52 h 197"/>
                <a:gd name="T2" fmla="*/ 326 w 352"/>
                <a:gd name="T3" fmla="*/ 72 h 197"/>
                <a:gd name="T4" fmla="*/ 316 w 352"/>
                <a:gd name="T5" fmla="*/ 96 h 197"/>
                <a:gd name="T6" fmla="*/ 301 w 352"/>
                <a:gd name="T7" fmla="*/ 106 h 197"/>
                <a:gd name="T8" fmla="*/ 284 w 352"/>
                <a:gd name="T9" fmla="*/ 101 h 197"/>
                <a:gd name="T10" fmla="*/ 279 w 352"/>
                <a:gd name="T11" fmla="*/ 120 h 197"/>
                <a:gd name="T12" fmla="*/ 269 w 352"/>
                <a:gd name="T13" fmla="*/ 135 h 197"/>
                <a:gd name="T14" fmla="*/ 252 w 352"/>
                <a:gd name="T15" fmla="*/ 137 h 197"/>
                <a:gd name="T16" fmla="*/ 237 w 352"/>
                <a:gd name="T17" fmla="*/ 145 h 197"/>
                <a:gd name="T18" fmla="*/ 225 w 352"/>
                <a:gd name="T19" fmla="*/ 169 h 197"/>
                <a:gd name="T20" fmla="*/ 209 w 352"/>
                <a:gd name="T21" fmla="*/ 190 h 197"/>
                <a:gd name="T22" fmla="*/ 193 w 352"/>
                <a:gd name="T23" fmla="*/ 191 h 197"/>
                <a:gd name="T24" fmla="*/ 176 w 352"/>
                <a:gd name="T25" fmla="*/ 191 h 197"/>
                <a:gd name="T26" fmla="*/ 158 w 352"/>
                <a:gd name="T27" fmla="*/ 189 h 197"/>
                <a:gd name="T28" fmla="*/ 141 w 352"/>
                <a:gd name="T29" fmla="*/ 189 h 197"/>
                <a:gd name="T30" fmla="*/ 126 w 352"/>
                <a:gd name="T31" fmla="*/ 191 h 197"/>
                <a:gd name="T32" fmla="*/ 111 w 352"/>
                <a:gd name="T33" fmla="*/ 195 h 197"/>
                <a:gd name="T34" fmla="*/ 96 w 352"/>
                <a:gd name="T35" fmla="*/ 195 h 197"/>
                <a:gd name="T36" fmla="*/ 82 w 352"/>
                <a:gd name="T37" fmla="*/ 190 h 197"/>
                <a:gd name="T38" fmla="*/ 71 w 352"/>
                <a:gd name="T39" fmla="*/ 169 h 197"/>
                <a:gd name="T40" fmla="*/ 55 w 352"/>
                <a:gd name="T41" fmla="*/ 157 h 197"/>
                <a:gd name="T42" fmla="*/ 40 w 352"/>
                <a:gd name="T43" fmla="*/ 158 h 197"/>
                <a:gd name="T44" fmla="*/ 26 w 352"/>
                <a:gd name="T45" fmla="*/ 152 h 197"/>
                <a:gd name="T46" fmla="*/ 13 w 352"/>
                <a:gd name="T47" fmla="*/ 142 h 197"/>
                <a:gd name="T48" fmla="*/ 0 w 352"/>
                <a:gd name="T49" fmla="*/ 134 h 197"/>
                <a:gd name="T50" fmla="*/ 15 w 352"/>
                <a:gd name="T51" fmla="*/ 130 h 197"/>
                <a:gd name="T52" fmla="*/ 30 w 352"/>
                <a:gd name="T53" fmla="*/ 127 h 197"/>
                <a:gd name="T54" fmla="*/ 55 w 352"/>
                <a:gd name="T55" fmla="*/ 113 h 197"/>
                <a:gd name="T56" fmla="*/ 80 w 352"/>
                <a:gd name="T57" fmla="*/ 102 h 197"/>
                <a:gd name="T58" fmla="*/ 106 w 352"/>
                <a:gd name="T59" fmla="*/ 93 h 197"/>
                <a:gd name="T60" fmla="*/ 133 w 352"/>
                <a:gd name="T61" fmla="*/ 82 h 197"/>
                <a:gd name="T62" fmla="*/ 158 w 352"/>
                <a:gd name="T63" fmla="*/ 79 h 197"/>
                <a:gd name="T64" fmla="*/ 184 w 352"/>
                <a:gd name="T65" fmla="*/ 76 h 197"/>
                <a:gd name="T66" fmla="*/ 209 w 352"/>
                <a:gd name="T67" fmla="*/ 72 h 197"/>
                <a:gd name="T68" fmla="*/ 233 w 352"/>
                <a:gd name="T69" fmla="*/ 68 h 197"/>
                <a:gd name="T70" fmla="*/ 257 w 352"/>
                <a:gd name="T71" fmla="*/ 61 h 197"/>
                <a:gd name="T72" fmla="*/ 280 w 352"/>
                <a:gd name="T73" fmla="*/ 53 h 197"/>
                <a:gd name="T74" fmla="*/ 302 w 352"/>
                <a:gd name="T75" fmla="*/ 39 h 197"/>
                <a:gd name="T76" fmla="*/ 322 w 352"/>
                <a:gd name="T77" fmla="*/ 23 h 197"/>
                <a:gd name="T78" fmla="*/ 352 w 352"/>
                <a:gd name="T79" fmla="*/ 4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97">
                  <a:moveTo>
                    <a:pt x="352" y="49"/>
                  </a:moveTo>
                  <a:lnTo>
                    <a:pt x="340" y="52"/>
                  </a:lnTo>
                  <a:lnTo>
                    <a:pt x="332" y="60"/>
                  </a:lnTo>
                  <a:lnTo>
                    <a:pt x="326" y="72"/>
                  </a:lnTo>
                  <a:lnTo>
                    <a:pt x="322" y="85"/>
                  </a:lnTo>
                  <a:lnTo>
                    <a:pt x="316" y="96"/>
                  </a:lnTo>
                  <a:lnTo>
                    <a:pt x="310" y="104"/>
                  </a:lnTo>
                  <a:lnTo>
                    <a:pt x="301" y="106"/>
                  </a:lnTo>
                  <a:lnTo>
                    <a:pt x="287" y="101"/>
                  </a:lnTo>
                  <a:lnTo>
                    <a:pt x="284" y="101"/>
                  </a:lnTo>
                  <a:lnTo>
                    <a:pt x="281" y="111"/>
                  </a:lnTo>
                  <a:lnTo>
                    <a:pt x="279" y="120"/>
                  </a:lnTo>
                  <a:lnTo>
                    <a:pt x="276" y="128"/>
                  </a:lnTo>
                  <a:lnTo>
                    <a:pt x="269" y="135"/>
                  </a:lnTo>
                  <a:lnTo>
                    <a:pt x="260" y="135"/>
                  </a:lnTo>
                  <a:lnTo>
                    <a:pt x="252" y="137"/>
                  </a:lnTo>
                  <a:lnTo>
                    <a:pt x="243" y="141"/>
                  </a:lnTo>
                  <a:lnTo>
                    <a:pt x="237" y="145"/>
                  </a:lnTo>
                  <a:lnTo>
                    <a:pt x="232" y="157"/>
                  </a:lnTo>
                  <a:lnTo>
                    <a:pt x="225" y="169"/>
                  </a:lnTo>
                  <a:lnTo>
                    <a:pt x="217" y="180"/>
                  </a:lnTo>
                  <a:lnTo>
                    <a:pt x="209" y="190"/>
                  </a:lnTo>
                  <a:lnTo>
                    <a:pt x="201" y="191"/>
                  </a:lnTo>
                  <a:lnTo>
                    <a:pt x="193" y="191"/>
                  </a:lnTo>
                  <a:lnTo>
                    <a:pt x="184" y="191"/>
                  </a:lnTo>
                  <a:lnTo>
                    <a:pt x="176" y="191"/>
                  </a:lnTo>
                  <a:lnTo>
                    <a:pt x="166" y="190"/>
                  </a:lnTo>
                  <a:lnTo>
                    <a:pt x="158" y="189"/>
                  </a:lnTo>
                  <a:lnTo>
                    <a:pt x="149" y="189"/>
                  </a:lnTo>
                  <a:lnTo>
                    <a:pt x="141" y="189"/>
                  </a:lnTo>
                  <a:lnTo>
                    <a:pt x="134" y="189"/>
                  </a:lnTo>
                  <a:lnTo>
                    <a:pt x="126" y="191"/>
                  </a:lnTo>
                  <a:lnTo>
                    <a:pt x="118" y="193"/>
                  </a:lnTo>
                  <a:lnTo>
                    <a:pt x="111" y="195"/>
                  </a:lnTo>
                  <a:lnTo>
                    <a:pt x="103" y="197"/>
                  </a:lnTo>
                  <a:lnTo>
                    <a:pt x="96" y="195"/>
                  </a:lnTo>
                  <a:lnTo>
                    <a:pt x="89" y="194"/>
                  </a:lnTo>
                  <a:lnTo>
                    <a:pt x="82" y="190"/>
                  </a:lnTo>
                  <a:lnTo>
                    <a:pt x="76" y="180"/>
                  </a:lnTo>
                  <a:lnTo>
                    <a:pt x="71" y="169"/>
                  </a:lnTo>
                  <a:lnTo>
                    <a:pt x="65" y="161"/>
                  </a:lnTo>
                  <a:lnTo>
                    <a:pt x="55" y="157"/>
                  </a:lnTo>
                  <a:lnTo>
                    <a:pt x="47" y="160"/>
                  </a:lnTo>
                  <a:lnTo>
                    <a:pt x="40" y="158"/>
                  </a:lnTo>
                  <a:lnTo>
                    <a:pt x="33" y="156"/>
                  </a:lnTo>
                  <a:lnTo>
                    <a:pt x="26" y="152"/>
                  </a:lnTo>
                  <a:lnTo>
                    <a:pt x="19" y="148"/>
                  </a:lnTo>
                  <a:lnTo>
                    <a:pt x="13" y="142"/>
                  </a:lnTo>
                  <a:lnTo>
                    <a:pt x="7" y="138"/>
                  </a:lnTo>
                  <a:lnTo>
                    <a:pt x="0" y="134"/>
                  </a:lnTo>
                  <a:lnTo>
                    <a:pt x="7" y="131"/>
                  </a:lnTo>
                  <a:lnTo>
                    <a:pt x="15" y="130"/>
                  </a:lnTo>
                  <a:lnTo>
                    <a:pt x="24" y="130"/>
                  </a:lnTo>
                  <a:lnTo>
                    <a:pt x="30" y="127"/>
                  </a:lnTo>
                  <a:lnTo>
                    <a:pt x="42" y="119"/>
                  </a:lnTo>
                  <a:lnTo>
                    <a:pt x="55" y="113"/>
                  </a:lnTo>
                  <a:lnTo>
                    <a:pt x="67" y="106"/>
                  </a:lnTo>
                  <a:lnTo>
                    <a:pt x="80" y="102"/>
                  </a:lnTo>
                  <a:lnTo>
                    <a:pt x="94" y="97"/>
                  </a:lnTo>
                  <a:lnTo>
                    <a:pt x="106" y="93"/>
                  </a:lnTo>
                  <a:lnTo>
                    <a:pt x="120" y="87"/>
                  </a:lnTo>
                  <a:lnTo>
                    <a:pt x="133" y="82"/>
                  </a:lnTo>
                  <a:lnTo>
                    <a:pt x="146" y="80"/>
                  </a:lnTo>
                  <a:lnTo>
                    <a:pt x="158" y="79"/>
                  </a:lnTo>
                  <a:lnTo>
                    <a:pt x="171" y="78"/>
                  </a:lnTo>
                  <a:lnTo>
                    <a:pt x="184" y="76"/>
                  </a:lnTo>
                  <a:lnTo>
                    <a:pt x="196" y="75"/>
                  </a:lnTo>
                  <a:lnTo>
                    <a:pt x="209" y="72"/>
                  </a:lnTo>
                  <a:lnTo>
                    <a:pt x="222" y="71"/>
                  </a:lnTo>
                  <a:lnTo>
                    <a:pt x="233" y="68"/>
                  </a:lnTo>
                  <a:lnTo>
                    <a:pt x="246" y="65"/>
                  </a:lnTo>
                  <a:lnTo>
                    <a:pt x="257" y="61"/>
                  </a:lnTo>
                  <a:lnTo>
                    <a:pt x="269" y="57"/>
                  </a:lnTo>
                  <a:lnTo>
                    <a:pt x="280" y="53"/>
                  </a:lnTo>
                  <a:lnTo>
                    <a:pt x="291" y="46"/>
                  </a:lnTo>
                  <a:lnTo>
                    <a:pt x="302" y="39"/>
                  </a:lnTo>
                  <a:lnTo>
                    <a:pt x="313" y="33"/>
                  </a:lnTo>
                  <a:lnTo>
                    <a:pt x="322" y="23"/>
                  </a:lnTo>
                  <a:lnTo>
                    <a:pt x="351" y="0"/>
                  </a:lnTo>
                  <a:lnTo>
                    <a:pt x="352"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14" name="Freeform 682"/>
            <p:cNvSpPr>
              <a:spLocks/>
            </p:cNvSpPr>
            <p:nvPr/>
          </p:nvSpPr>
          <p:spPr bwMode="auto">
            <a:xfrm>
              <a:off x="4577105" y="3001973"/>
              <a:ext cx="7988" cy="16960"/>
            </a:xfrm>
            <a:custGeom>
              <a:avLst/>
              <a:gdLst>
                <a:gd name="T0" fmla="*/ 16 w 16"/>
                <a:gd name="T1" fmla="*/ 9 h 15"/>
                <a:gd name="T2" fmla="*/ 16 w 16"/>
                <a:gd name="T3" fmla="*/ 11 h 15"/>
                <a:gd name="T4" fmla="*/ 15 w 16"/>
                <a:gd name="T5" fmla="*/ 14 h 15"/>
                <a:gd name="T6" fmla="*/ 12 w 16"/>
                <a:gd name="T7" fmla="*/ 15 h 15"/>
                <a:gd name="T8" fmla="*/ 11 w 16"/>
                <a:gd name="T9" fmla="*/ 15 h 15"/>
                <a:gd name="T10" fmla="*/ 7 w 16"/>
                <a:gd name="T11" fmla="*/ 15 h 15"/>
                <a:gd name="T12" fmla="*/ 4 w 16"/>
                <a:gd name="T13" fmla="*/ 14 h 15"/>
                <a:gd name="T14" fmla="*/ 2 w 16"/>
                <a:gd name="T15" fmla="*/ 11 h 15"/>
                <a:gd name="T16" fmla="*/ 0 w 16"/>
                <a:gd name="T17" fmla="*/ 7 h 15"/>
                <a:gd name="T18" fmla="*/ 2 w 16"/>
                <a:gd name="T19" fmla="*/ 2 h 15"/>
                <a:gd name="T20" fmla="*/ 8 w 16"/>
                <a:gd name="T21" fmla="*/ 0 h 15"/>
                <a:gd name="T22" fmla="*/ 12 w 16"/>
                <a:gd name="T23" fmla="*/ 3 h 15"/>
                <a:gd name="T24" fmla="*/ 16 w 16"/>
                <a:gd name="T2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5">
                  <a:moveTo>
                    <a:pt x="16" y="9"/>
                  </a:moveTo>
                  <a:lnTo>
                    <a:pt x="16" y="11"/>
                  </a:lnTo>
                  <a:lnTo>
                    <a:pt x="15" y="14"/>
                  </a:lnTo>
                  <a:lnTo>
                    <a:pt x="12" y="15"/>
                  </a:lnTo>
                  <a:lnTo>
                    <a:pt x="11" y="15"/>
                  </a:lnTo>
                  <a:lnTo>
                    <a:pt x="7" y="15"/>
                  </a:lnTo>
                  <a:lnTo>
                    <a:pt x="4" y="14"/>
                  </a:lnTo>
                  <a:lnTo>
                    <a:pt x="2" y="11"/>
                  </a:lnTo>
                  <a:lnTo>
                    <a:pt x="0" y="7"/>
                  </a:lnTo>
                  <a:lnTo>
                    <a:pt x="2" y="2"/>
                  </a:lnTo>
                  <a:lnTo>
                    <a:pt x="8" y="0"/>
                  </a:lnTo>
                  <a:lnTo>
                    <a:pt x="12" y="3"/>
                  </a:lnTo>
                  <a:lnTo>
                    <a:pt x="16"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15" name="Freeform 683"/>
            <p:cNvSpPr>
              <a:spLocks/>
            </p:cNvSpPr>
            <p:nvPr/>
          </p:nvSpPr>
          <p:spPr bwMode="auto">
            <a:xfrm>
              <a:off x="4495232" y="3018933"/>
              <a:ext cx="47926" cy="67841"/>
            </a:xfrm>
            <a:custGeom>
              <a:avLst/>
              <a:gdLst>
                <a:gd name="T0" fmla="*/ 91 w 97"/>
                <a:gd name="T1" fmla="*/ 19 h 52"/>
                <a:gd name="T2" fmla="*/ 85 w 97"/>
                <a:gd name="T3" fmla="*/ 27 h 52"/>
                <a:gd name="T4" fmla="*/ 80 w 97"/>
                <a:gd name="T5" fmla="*/ 33 h 52"/>
                <a:gd name="T6" fmla="*/ 73 w 97"/>
                <a:gd name="T7" fmla="*/ 40 h 52"/>
                <a:gd name="T8" fmla="*/ 66 w 97"/>
                <a:gd name="T9" fmla="*/ 44 h 52"/>
                <a:gd name="T10" fmla="*/ 58 w 97"/>
                <a:gd name="T11" fmla="*/ 48 h 52"/>
                <a:gd name="T12" fmla="*/ 50 w 97"/>
                <a:gd name="T13" fmla="*/ 49 h 52"/>
                <a:gd name="T14" fmla="*/ 42 w 97"/>
                <a:gd name="T15" fmla="*/ 52 h 52"/>
                <a:gd name="T16" fmla="*/ 32 w 97"/>
                <a:gd name="T17" fmla="*/ 52 h 52"/>
                <a:gd name="T18" fmla="*/ 24 w 97"/>
                <a:gd name="T19" fmla="*/ 51 h 52"/>
                <a:gd name="T20" fmla="*/ 15 w 97"/>
                <a:gd name="T21" fmla="*/ 48 h 52"/>
                <a:gd name="T22" fmla="*/ 7 w 97"/>
                <a:gd name="T23" fmla="*/ 45 h 52"/>
                <a:gd name="T24" fmla="*/ 0 w 97"/>
                <a:gd name="T25" fmla="*/ 41 h 52"/>
                <a:gd name="T26" fmla="*/ 13 w 97"/>
                <a:gd name="T27" fmla="*/ 40 h 52"/>
                <a:gd name="T28" fmla="*/ 25 w 97"/>
                <a:gd name="T29" fmla="*/ 38 h 52"/>
                <a:gd name="T30" fmla="*/ 37 w 97"/>
                <a:gd name="T31" fmla="*/ 34 h 52"/>
                <a:gd name="T32" fmla="*/ 48 w 97"/>
                <a:gd name="T33" fmla="*/ 29 h 52"/>
                <a:gd name="T34" fmla="*/ 60 w 97"/>
                <a:gd name="T35" fmla="*/ 23 h 52"/>
                <a:gd name="T36" fmla="*/ 71 w 97"/>
                <a:gd name="T37" fmla="*/ 17 h 52"/>
                <a:gd name="T38" fmla="*/ 83 w 97"/>
                <a:gd name="T39" fmla="*/ 8 h 52"/>
                <a:gd name="T40" fmla="*/ 93 w 97"/>
                <a:gd name="T41" fmla="*/ 0 h 52"/>
                <a:gd name="T42" fmla="*/ 97 w 97"/>
                <a:gd name="T43" fmla="*/ 4 h 52"/>
                <a:gd name="T44" fmla="*/ 96 w 97"/>
                <a:gd name="T45" fmla="*/ 10 h 52"/>
                <a:gd name="T46" fmla="*/ 93 w 97"/>
                <a:gd name="T47" fmla="*/ 14 h 52"/>
                <a:gd name="T48" fmla="*/ 91 w 97"/>
                <a:gd name="T4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52">
                  <a:moveTo>
                    <a:pt x="91" y="19"/>
                  </a:moveTo>
                  <a:lnTo>
                    <a:pt x="85" y="27"/>
                  </a:lnTo>
                  <a:lnTo>
                    <a:pt x="80" y="33"/>
                  </a:lnTo>
                  <a:lnTo>
                    <a:pt x="73" y="40"/>
                  </a:lnTo>
                  <a:lnTo>
                    <a:pt x="66" y="44"/>
                  </a:lnTo>
                  <a:lnTo>
                    <a:pt x="58" y="48"/>
                  </a:lnTo>
                  <a:lnTo>
                    <a:pt x="50" y="49"/>
                  </a:lnTo>
                  <a:lnTo>
                    <a:pt x="42" y="52"/>
                  </a:lnTo>
                  <a:lnTo>
                    <a:pt x="32" y="52"/>
                  </a:lnTo>
                  <a:lnTo>
                    <a:pt x="24" y="51"/>
                  </a:lnTo>
                  <a:lnTo>
                    <a:pt x="15" y="48"/>
                  </a:lnTo>
                  <a:lnTo>
                    <a:pt x="7" y="45"/>
                  </a:lnTo>
                  <a:lnTo>
                    <a:pt x="0" y="41"/>
                  </a:lnTo>
                  <a:lnTo>
                    <a:pt x="13" y="40"/>
                  </a:lnTo>
                  <a:lnTo>
                    <a:pt x="25" y="38"/>
                  </a:lnTo>
                  <a:lnTo>
                    <a:pt x="37" y="34"/>
                  </a:lnTo>
                  <a:lnTo>
                    <a:pt x="48" y="29"/>
                  </a:lnTo>
                  <a:lnTo>
                    <a:pt x="60" y="23"/>
                  </a:lnTo>
                  <a:lnTo>
                    <a:pt x="71" y="17"/>
                  </a:lnTo>
                  <a:lnTo>
                    <a:pt x="83" y="8"/>
                  </a:lnTo>
                  <a:lnTo>
                    <a:pt x="93" y="0"/>
                  </a:lnTo>
                  <a:lnTo>
                    <a:pt x="97" y="4"/>
                  </a:lnTo>
                  <a:lnTo>
                    <a:pt x="96" y="10"/>
                  </a:lnTo>
                  <a:lnTo>
                    <a:pt x="93" y="14"/>
                  </a:lnTo>
                  <a:lnTo>
                    <a:pt x="91" y="1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16" name="Freeform 684"/>
            <p:cNvSpPr>
              <a:spLocks/>
            </p:cNvSpPr>
            <p:nvPr/>
          </p:nvSpPr>
          <p:spPr bwMode="auto">
            <a:xfrm>
              <a:off x="4560132" y="3016813"/>
              <a:ext cx="9985" cy="25440"/>
            </a:xfrm>
            <a:custGeom>
              <a:avLst/>
              <a:gdLst>
                <a:gd name="T0" fmla="*/ 15 w 21"/>
                <a:gd name="T1" fmla="*/ 16 h 20"/>
                <a:gd name="T2" fmla="*/ 13 w 21"/>
                <a:gd name="T3" fmla="*/ 20 h 20"/>
                <a:gd name="T4" fmla="*/ 8 w 21"/>
                <a:gd name="T5" fmla="*/ 20 h 20"/>
                <a:gd name="T6" fmla="*/ 4 w 21"/>
                <a:gd name="T7" fmla="*/ 19 h 20"/>
                <a:gd name="T8" fmla="*/ 0 w 21"/>
                <a:gd name="T9" fmla="*/ 19 h 20"/>
                <a:gd name="T10" fmla="*/ 0 w 21"/>
                <a:gd name="T11" fmla="*/ 18 h 20"/>
                <a:gd name="T12" fmla="*/ 20 w 21"/>
                <a:gd name="T13" fmla="*/ 0 h 20"/>
                <a:gd name="T14" fmla="*/ 21 w 21"/>
                <a:gd name="T15" fmla="*/ 4 h 20"/>
                <a:gd name="T16" fmla="*/ 20 w 21"/>
                <a:gd name="T17" fmla="*/ 8 h 20"/>
                <a:gd name="T18" fmla="*/ 17 w 21"/>
                <a:gd name="T19" fmla="*/ 12 h 20"/>
                <a:gd name="T20" fmla="*/ 15 w 21"/>
                <a:gd name="T21"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15" y="16"/>
                  </a:moveTo>
                  <a:lnTo>
                    <a:pt x="13" y="20"/>
                  </a:lnTo>
                  <a:lnTo>
                    <a:pt x="8" y="20"/>
                  </a:lnTo>
                  <a:lnTo>
                    <a:pt x="4" y="19"/>
                  </a:lnTo>
                  <a:lnTo>
                    <a:pt x="0" y="19"/>
                  </a:lnTo>
                  <a:lnTo>
                    <a:pt x="0" y="18"/>
                  </a:lnTo>
                  <a:lnTo>
                    <a:pt x="20" y="0"/>
                  </a:lnTo>
                  <a:lnTo>
                    <a:pt x="21" y="4"/>
                  </a:lnTo>
                  <a:lnTo>
                    <a:pt x="20" y="8"/>
                  </a:lnTo>
                  <a:lnTo>
                    <a:pt x="17" y="12"/>
                  </a:lnTo>
                  <a:lnTo>
                    <a:pt x="15" y="1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17" name="Freeform 685"/>
            <p:cNvSpPr>
              <a:spLocks/>
            </p:cNvSpPr>
            <p:nvPr/>
          </p:nvSpPr>
          <p:spPr bwMode="auto">
            <a:xfrm>
              <a:off x="4539164" y="3023173"/>
              <a:ext cx="18971" cy="46641"/>
            </a:xfrm>
            <a:custGeom>
              <a:avLst/>
              <a:gdLst>
                <a:gd name="T0" fmla="*/ 34 w 38"/>
                <a:gd name="T1" fmla="*/ 18 h 38"/>
                <a:gd name="T2" fmla="*/ 31 w 38"/>
                <a:gd name="T3" fmla="*/ 22 h 38"/>
                <a:gd name="T4" fmla="*/ 27 w 38"/>
                <a:gd name="T5" fmla="*/ 26 h 38"/>
                <a:gd name="T6" fmla="*/ 24 w 38"/>
                <a:gd name="T7" fmla="*/ 30 h 38"/>
                <a:gd name="T8" fmla="*/ 19 w 38"/>
                <a:gd name="T9" fmla="*/ 33 h 38"/>
                <a:gd name="T10" fmla="*/ 15 w 38"/>
                <a:gd name="T11" fmla="*/ 34 h 38"/>
                <a:gd name="T12" fmla="*/ 10 w 38"/>
                <a:gd name="T13" fmla="*/ 37 h 38"/>
                <a:gd name="T14" fmla="*/ 4 w 38"/>
                <a:gd name="T15" fmla="*/ 37 h 38"/>
                <a:gd name="T16" fmla="*/ 0 w 38"/>
                <a:gd name="T17" fmla="*/ 38 h 38"/>
                <a:gd name="T18" fmla="*/ 3 w 38"/>
                <a:gd name="T19" fmla="*/ 33 h 38"/>
                <a:gd name="T20" fmla="*/ 7 w 38"/>
                <a:gd name="T21" fmla="*/ 27 h 38"/>
                <a:gd name="T22" fmla="*/ 11 w 38"/>
                <a:gd name="T23" fmla="*/ 22 h 38"/>
                <a:gd name="T24" fmla="*/ 16 w 38"/>
                <a:gd name="T25" fmla="*/ 16 h 38"/>
                <a:gd name="T26" fmla="*/ 20 w 38"/>
                <a:gd name="T27" fmla="*/ 12 h 38"/>
                <a:gd name="T28" fmla="*/ 25 w 38"/>
                <a:gd name="T29" fmla="*/ 7 h 38"/>
                <a:gd name="T30" fmla="*/ 31 w 38"/>
                <a:gd name="T31" fmla="*/ 3 h 38"/>
                <a:gd name="T32" fmla="*/ 35 w 38"/>
                <a:gd name="T33" fmla="*/ 0 h 38"/>
                <a:gd name="T34" fmla="*/ 38 w 38"/>
                <a:gd name="T35" fmla="*/ 4 h 38"/>
                <a:gd name="T36" fmla="*/ 37 w 38"/>
                <a:gd name="T37" fmla="*/ 8 h 38"/>
                <a:gd name="T38" fmla="*/ 35 w 38"/>
                <a:gd name="T39" fmla="*/ 14 h 38"/>
                <a:gd name="T40" fmla="*/ 34 w 38"/>
                <a:gd name="T41"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38">
                  <a:moveTo>
                    <a:pt x="34" y="18"/>
                  </a:moveTo>
                  <a:lnTo>
                    <a:pt x="31" y="22"/>
                  </a:lnTo>
                  <a:lnTo>
                    <a:pt x="27" y="26"/>
                  </a:lnTo>
                  <a:lnTo>
                    <a:pt x="24" y="30"/>
                  </a:lnTo>
                  <a:lnTo>
                    <a:pt x="19" y="33"/>
                  </a:lnTo>
                  <a:lnTo>
                    <a:pt x="15" y="34"/>
                  </a:lnTo>
                  <a:lnTo>
                    <a:pt x="10" y="37"/>
                  </a:lnTo>
                  <a:lnTo>
                    <a:pt x="4" y="37"/>
                  </a:lnTo>
                  <a:lnTo>
                    <a:pt x="0" y="38"/>
                  </a:lnTo>
                  <a:lnTo>
                    <a:pt x="3" y="33"/>
                  </a:lnTo>
                  <a:lnTo>
                    <a:pt x="7" y="27"/>
                  </a:lnTo>
                  <a:lnTo>
                    <a:pt x="11" y="22"/>
                  </a:lnTo>
                  <a:lnTo>
                    <a:pt x="16" y="16"/>
                  </a:lnTo>
                  <a:lnTo>
                    <a:pt x="20" y="12"/>
                  </a:lnTo>
                  <a:lnTo>
                    <a:pt x="25" y="7"/>
                  </a:lnTo>
                  <a:lnTo>
                    <a:pt x="31" y="3"/>
                  </a:lnTo>
                  <a:lnTo>
                    <a:pt x="35" y="0"/>
                  </a:lnTo>
                  <a:lnTo>
                    <a:pt x="38" y="4"/>
                  </a:lnTo>
                  <a:lnTo>
                    <a:pt x="37" y="8"/>
                  </a:lnTo>
                  <a:lnTo>
                    <a:pt x="35" y="14"/>
                  </a:lnTo>
                  <a:lnTo>
                    <a:pt x="34"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18" name="Freeform 686"/>
            <p:cNvSpPr>
              <a:spLocks/>
            </p:cNvSpPr>
            <p:nvPr/>
          </p:nvSpPr>
          <p:spPr bwMode="auto">
            <a:xfrm>
              <a:off x="4471269" y="3014693"/>
              <a:ext cx="163746" cy="271364"/>
            </a:xfrm>
            <a:custGeom>
              <a:avLst/>
              <a:gdLst>
                <a:gd name="T0" fmla="*/ 307 w 327"/>
                <a:gd name="T1" fmla="*/ 81 h 213"/>
                <a:gd name="T2" fmla="*/ 300 w 327"/>
                <a:gd name="T3" fmla="*/ 100 h 213"/>
                <a:gd name="T4" fmla="*/ 285 w 327"/>
                <a:gd name="T5" fmla="*/ 111 h 213"/>
                <a:gd name="T6" fmla="*/ 269 w 327"/>
                <a:gd name="T7" fmla="*/ 114 h 213"/>
                <a:gd name="T8" fmla="*/ 265 w 327"/>
                <a:gd name="T9" fmla="*/ 135 h 213"/>
                <a:gd name="T10" fmla="*/ 260 w 327"/>
                <a:gd name="T11" fmla="*/ 156 h 213"/>
                <a:gd name="T12" fmla="*/ 251 w 327"/>
                <a:gd name="T13" fmla="*/ 173 h 213"/>
                <a:gd name="T14" fmla="*/ 241 w 327"/>
                <a:gd name="T15" fmla="*/ 180 h 213"/>
                <a:gd name="T16" fmla="*/ 229 w 327"/>
                <a:gd name="T17" fmla="*/ 185 h 213"/>
                <a:gd name="T18" fmla="*/ 217 w 327"/>
                <a:gd name="T19" fmla="*/ 185 h 213"/>
                <a:gd name="T20" fmla="*/ 206 w 327"/>
                <a:gd name="T21" fmla="*/ 193 h 213"/>
                <a:gd name="T22" fmla="*/ 193 w 327"/>
                <a:gd name="T23" fmla="*/ 207 h 213"/>
                <a:gd name="T24" fmla="*/ 177 w 327"/>
                <a:gd name="T25" fmla="*/ 213 h 213"/>
                <a:gd name="T26" fmla="*/ 161 w 327"/>
                <a:gd name="T27" fmla="*/ 210 h 213"/>
                <a:gd name="T28" fmla="*/ 145 w 327"/>
                <a:gd name="T29" fmla="*/ 203 h 213"/>
                <a:gd name="T30" fmla="*/ 129 w 327"/>
                <a:gd name="T31" fmla="*/ 199 h 213"/>
                <a:gd name="T32" fmla="*/ 114 w 327"/>
                <a:gd name="T33" fmla="*/ 203 h 213"/>
                <a:gd name="T34" fmla="*/ 101 w 327"/>
                <a:gd name="T35" fmla="*/ 204 h 213"/>
                <a:gd name="T36" fmla="*/ 63 w 327"/>
                <a:gd name="T37" fmla="*/ 169 h 213"/>
                <a:gd name="T38" fmla="*/ 50 w 327"/>
                <a:gd name="T39" fmla="*/ 170 h 213"/>
                <a:gd name="T40" fmla="*/ 38 w 327"/>
                <a:gd name="T41" fmla="*/ 174 h 213"/>
                <a:gd name="T42" fmla="*/ 25 w 327"/>
                <a:gd name="T43" fmla="*/ 174 h 213"/>
                <a:gd name="T44" fmla="*/ 14 w 327"/>
                <a:gd name="T45" fmla="*/ 169 h 213"/>
                <a:gd name="T46" fmla="*/ 4 w 327"/>
                <a:gd name="T47" fmla="*/ 165 h 213"/>
                <a:gd name="T48" fmla="*/ 1 w 327"/>
                <a:gd name="T49" fmla="*/ 156 h 213"/>
                <a:gd name="T50" fmla="*/ 23 w 327"/>
                <a:gd name="T51" fmla="*/ 148 h 213"/>
                <a:gd name="T52" fmla="*/ 48 w 327"/>
                <a:gd name="T53" fmla="*/ 146 h 213"/>
                <a:gd name="T54" fmla="*/ 72 w 327"/>
                <a:gd name="T55" fmla="*/ 140 h 213"/>
                <a:gd name="T56" fmla="*/ 97 w 327"/>
                <a:gd name="T57" fmla="*/ 133 h 213"/>
                <a:gd name="T58" fmla="*/ 120 w 327"/>
                <a:gd name="T59" fmla="*/ 126 h 213"/>
                <a:gd name="T60" fmla="*/ 143 w 327"/>
                <a:gd name="T61" fmla="*/ 118 h 213"/>
                <a:gd name="T62" fmla="*/ 166 w 327"/>
                <a:gd name="T63" fmla="*/ 110 h 213"/>
                <a:gd name="T64" fmla="*/ 190 w 327"/>
                <a:gd name="T65" fmla="*/ 102 h 213"/>
                <a:gd name="T66" fmla="*/ 220 w 327"/>
                <a:gd name="T67" fmla="*/ 92 h 213"/>
                <a:gd name="T68" fmla="*/ 252 w 327"/>
                <a:gd name="T69" fmla="*/ 72 h 213"/>
                <a:gd name="T70" fmla="*/ 281 w 327"/>
                <a:gd name="T71" fmla="*/ 44 h 213"/>
                <a:gd name="T72" fmla="*/ 310 w 327"/>
                <a:gd name="T73" fmla="*/ 14 h 213"/>
                <a:gd name="T74" fmla="*/ 327 w 327"/>
                <a:gd name="T75" fmla="*/ 6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 h="213">
                  <a:moveTo>
                    <a:pt x="308" y="70"/>
                  </a:moveTo>
                  <a:lnTo>
                    <a:pt x="307" y="81"/>
                  </a:lnTo>
                  <a:lnTo>
                    <a:pt x="305" y="91"/>
                  </a:lnTo>
                  <a:lnTo>
                    <a:pt x="300" y="100"/>
                  </a:lnTo>
                  <a:lnTo>
                    <a:pt x="294" y="109"/>
                  </a:lnTo>
                  <a:lnTo>
                    <a:pt x="285" y="111"/>
                  </a:lnTo>
                  <a:lnTo>
                    <a:pt x="277" y="113"/>
                  </a:lnTo>
                  <a:lnTo>
                    <a:pt x="269" y="114"/>
                  </a:lnTo>
                  <a:lnTo>
                    <a:pt x="265" y="122"/>
                  </a:lnTo>
                  <a:lnTo>
                    <a:pt x="265" y="135"/>
                  </a:lnTo>
                  <a:lnTo>
                    <a:pt x="264" y="146"/>
                  </a:lnTo>
                  <a:lnTo>
                    <a:pt x="260" y="156"/>
                  </a:lnTo>
                  <a:lnTo>
                    <a:pt x="255" y="167"/>
                  </a:lnTo>
                  <a:lnTo>
                    <a:pt x="251" y="173"/>
                  </a:lnTo>
                  <a:lnTo>
                    <a:pt x="246" y="177"/>
                  </a:lnTo>
                  <a:lnTo>
                    <a:pt x="241" y="180"/>
                  </a:lnTo>
                  <a:lnTo>
                    <a:pt x="235" y="182"/>
                  </a:lnTo>
                  <a:lnTo>
                    <a:pt x="229" y="185"/>
                  </a:lnTo>
                  <a:lnTo>
                    <a:pt x="223" y="185"/>
                  </a:lnTo>
                  <a:lnTo>
                    <a:pt x="217" y="185"/>
                  </a:lnTo>
                  <a:lnTo>
                    <a:pt x="212" y="185"/>
                  </a:lnTo>
                  <a:lnTo>
                    <a:pt x="206" y="193"/>
                  </a:lnTo>
                  <a:lnTo>
                    <a:pt x="200" y="200"/>
                  </a:lnTo>
                  <a:lnTo>
                    <a:pt x="193" y="207"/>
                  </a:lnTo>
                  <a:lnTo>
                    <a:pt x="186" y="211"/>
                  </a:lnTo>
                  <a:lnTo>
                    <a:pt x="177" y="213"/>
                  </a:lnTo>
                  <a:lnTo>
                    <a:pt x="169" y="213"/>
                  </a:lnTo>
                  <a:lnTo>
                    <a:pt x="161" y="210"/>
                  </a:lnTo>
                  <a:lnTo>
                    <a:pt x="153" y="206"/>
                  </a:lnTo>
                  <a:lnTo>
                    <a:pt x="145" y="203"/>
                  </a:lnTo>
                  <a:lnTo>
                    <a:pt x="137" y="200"/>
                  </a:lnTo>
                  <a:lnTo>
                    <a:pt x="129" y="199"/>
                  </a:lnTo>
                  <a:lnTo>
                    <a:pt x="120" y="200"/>
                  </a:lnTo>
                  <a:lnTo>
                    <a:pt x="114" y="203"/>
                  </a:lnTo>
                  <a:lnTo>
                    <a:pt x="107" y="204"/>
                  </a:lnTo>
                  <a:lnTo>
                    <a:pt x="101" y="204"/>
                  </a:lnTo>
                  <a:lnTo>
                    <a:pt x="94" y="202"/>
                  </a:lnTo>
                  <a:lnTo>
                    <a:pt x="63" y="169"/>
                  </a:lnTo>
                  <a:lnTo>
                    <a:pt x="57" y="169"/>
                  </a:lnTo>
                  <a:lnTo>
                    <a:pt x="50" y="170"/>
                  </a:lnTo>
                  <a:lnTo>
                    <a:pt x="45" y="172"/>
                  </a:lnTo>
                  <a:lnTo>
                    <a:pt x="38" y="174"/>
                  </a:lnTo>
                  <a:lnTo>
                    <a:pt x="32" y="176"/>
                  </a:lnTo>
                  <a:lnTo>
                    <a:pt x="25" y="174"/>
                  </a:lnTo>
                  <a:lnTo>
                    <a:pt x="19" y="173"/>
                  </a:lnTo>
                  <a:lnTo>
                    <a:pt x="14" y="169"/>
                  </a:lnTo>
                  <a:lnTo>
                    <a:pt x="9" y="166"/>
                  </a:lnTo>
                  <a:lnTo>
                    <a:pt x="4" y="165"/>
                  </a:lnTo>
                  <a:lnTo>
                    <a:pt x="0" y="162"/>
                  </a:lnTo>
                  <a:lnTo>
                    <a:pt x="1" y="156"/>
                  </a:lnTo>
                  <a:lnTo>
                    <a:pt x="10" y="148"/>
                  </a:lnTo>
                  <a:lnTo>
                    <a:pt x="23" y="148"/>
                  </a:lnTo>
                  <a:lnTo>
                    <a:pt x="36" y="147"/>
                  </a:lnTo>
                  <a:lnTo>
                    <a:pt x="48" y="146"/>
                  </a:lnTo>
                  <a:lnTo>
                    <a:pt x="61" y="143"/>
                  </a:lnTo>
                  <a:lnTo>
                    <a:pt x="72" y="140"/>
                  </a:lnTo>
                  <a:lnTo>
                    <a:pt x="85" y="137"/>
                  </a:lnTo>
                  <a:lnTo>
                    <a:pt x="97" y="133"/>
                  </a:lnTo>
                  <a:lnTo>
                    <a:pt x="108" y="130"/>
                  </a:lnTo>
                  <a:lnTo>
                    <a:pt x="120" y="126"/>
                  </a:lnTo>
                  <a:lnTo>
                    <a:pt x="131" y="122"/>
                  </a:lnTo>
                  <a:lnTo>
                    <a:pt x="143" y="118"/>
                  </a:lnTo>
                  <a:lnTo>
                    <a:pt x="154" y="114"/>
                  </a:lnTo>
                  <a:lnTo>
                    <a:pt x="166" y="110"/>
                  </a:lnTo>
                  <a:lnTo>
                    <a:pt x="178" y="106"/>
                  </a:lnTo>
                  <a:lnTo>
                    <a:pt x="190" y="102"/>
                  </a:lnTo>
                  <a:lnTo>
                    <a:pt x="201" y="98"/>
                  </a:lnTo>
                  <a:lnTo>
                    <a:pt x="220" y="92"/>
                  </a:lnTo>
                  <a:lnTo>
                    <a:pt x="236" y="83"/>
                  </a:lnTo>
                  <a:lnTo>
                    <a:pt x="252" y="72"/>
                  </a:lnTo>
                  <a:lnTo>
                    <a:pt x="267" y="58"/>
                  </a:lnTo>
                  <a:lnTo>
                    <a:pt x="281" y="44"/>
                  </a:lnTo>
                  <a:lnTo>
                    <a:pt x="296" y="29"/>
                  </a:lnTo>
                  <a:lnTo>
                    <a:pt x="310" y="14"/>
                  </a:lnTo>
                  <a:lnTo>
                    <a:pt x="325" y="0"/>
                  </a:lnTo>
                  <a:lnTo>
                    <a:pt x="327" y="62"/>
                  </a:lnTo>
                  <a:lnTo>
                    <a:pt x="308"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19" name="Freeform 687"/>
            <p:cNvSpPr>
              <a:spLocks/>
            </p:cNvSpPr>
            <p:nvPr/>
          </p:nvSpPr>
          <p:spPr bwMode="auto">
            <a:xfrm>
              <a:off x="4497229" y="3035893"/>
              <a:ext cx="11981" cy="14840"/>
            </a:xfrm>
            <a:custGeom>
              <a:avLst/>
              <a:gdLst>
                <a:gd name="T0" fmla="*/ 24 w 24"/>
                <a:gd name="T1" fmla="*/ 5 h 13"/>
                <a:gd name="T2" fmla="*/ 24 w 24"/>
                <a:gd name="T3" fmla="*/ 7 h 13"/>
                <a:gd name="T4" fmla="*/ 22 w 24"/>
                <a:gd name="T5" fmla="*/ 10 h 13"/>
                <a:gd name="T6" fmla="*/ 19 w 24"/>
                <a:gd name="T7" fmla="*/ 11 h 13"/>
                <a:gd name="T8" fmla="*/ 17 w 24"/>
                <a:gd name="T9" fmla="*/ 13 h 13"/>
                <a:gd name="T10" fmla="*/ 12 w 24"/>
                <a:gd name="T11" fmla="*/ 13 h 13"/>
                <a:gd name="T12" fmla="*/ 8 w 24"/>
                <a:gd name="T13" fmla="*/ 13 h 13"/>
                <a:gd name="T14" fmla="*/ 3 w 24"/>
                <a:gd name="T15" fmla="*/ 10 h 13"/>
                <a:gd name="T16" fmla="*/ 0 w 24"/>
                <a:gd name="T17" fmla="*/ 7 h 13"/>
                <a:gd name="T18" fmla="*/ 1 w 24"/>
                <a:gd name="T19" fmla="*/ 5 h 13"/>
                <a:gd name="T20" fmla="*/ 2 w 24"/>
                <a:gd name="T21" fmla="*/ 2 h 13"/>
                <a:gd name="T22" fmla="*/ 4 w 24"/>
                <a:gd name="T23" fmla="*/ 2 h 13"/>
                <a:gd name="T24" fmla="*/ 5 w 24"/>
                <a:gd name="T25" fmla="*/ 0 h 13"/>
                <a:gd name="T26" fmla="*/ 10 w 24"/>
                <a:gd name="T27" fmla="*/ 0 h 13"/>
                <a:gd name="T28" fmla="*/ 16 w 24"/>
                <a:gd name="T29" fmla="*/ 0 h 13"/>
                <a:gd name="T30" fmla="*/ 20 w 24"/>
                <a:gd name="T31" fmla="*/ 0 h 13"/>
                <a:gd name="T32" fmla="*/ 24 w 24"/>
                <a:gd name="T3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3">
                  <a:moveTo>
                    <a:pt x="24" y="5"/>
                  </a:moveTo>
                  <a:lnTo>
                    <a:pt x="24" y="7"/>
                  </a:lnTo>
                  <a:lnTo>
                    <a:pt x="22" y="10"/>
                  </a:lnTo>
                  <a:lnTo>
                    <a:pt x="19" y="11"/>
                  </a:lnTo>
                  <a:lnTo>
                    <a:pt x="17" y="13"/>
                  </a:lnTo>
                  <a:lnTo>
                    <a:pt x="12" y="13"/>
                  </a:lnTo>
                  <a:lnTo>
                    <a:pt x="8" y="13"/>
                  </a:lnTo>
                  <a:lnTo>
                    <a:pt x="3" y="10"/>
                  </a:lnTo>
                  <a:lnTo>
                    <a:pt x="0" y="7"/>
                  </a:lnTo>
                  <a:lnTo>
                    <a:pt x="1" y="5"/>
                  </a:lnTo>
                  <a:lnTo>
                    <a:pt x="2" y="2"/>
                  </a:lnTo>
                  <a:lnTo>
                    <a:pt x="4" y="2"/>
                  </a:lnTo>
                  <a:lnTo>
                    <a:pt x="5" y="0"/>
                  </a:lnTo>
                  <a:lnTo>
                    <a:pt x="10" y="0"/>
                  </a:lnTo>
                  <a:lnTo>
                    <a:pt x="16" y="0"/>
                  </a:lnTo>
                  <a:lnTo>
                    <a:pt x="20" y="0"/>
                  </a:lnTo>
                  <a:lnTo>
                    <a:pt x="24"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0" name="Freeform 688"/>
            <p:cNvSpPr>
              <a:spLocks/>
            </p:cNvSpPr>
            <p:nvPr/>
          </p:nvSpPr>
          <p:spPr bwMode="auto">
            <a:xfrm>
              <a:off x="4645000" y="3044373"/>
              <a:ext cx="3994" cy="21200"/>
            </a:xfrm>
            <a:custGeom>
              <a:avLst/>
              <a:gdLst>
                <a:gd name="T0" fmla="*/ 5 w 7"/>
                <a:gd name="T1" fmla="*/ 13 h 16"/>
                <a:gd name="T2" fmla="*/ 4 w 7"/>
                <a:gd name="T3" fmla="*/ 15 h 16"/>
                <a:gd name="T4" fmla="*/ 3 w 7"/>
                <a:gd name="T5" fmla="*/ 16 h 16"/>
                <a:gd name="T6" fmla="*/ 2 w 7"/>
                <a:gd name="T7" fmla="*/ 16 h 16"/>
                <a:gd name="T8" fmla="*/ 1 w 7"/>
                <a:gd name="T9" fmla="*/ 16 h 16"/>
                <a:gd name="T10" fmla="*/ 0 w 7"/>
                <a:gd name="T11" fmla="*/ 12 h 16"/>
                <a:gd name="T12" fmla="*/ 0 w 7"/>
                <a:gd name="T13" fmla="*/ 8 h 16"/>
                <a:gd name="T14" fmla="*/ 0 w 7"/>
                <a:gd name="T15" fmla="*/ 4 h 16"/>
                <a:gd name="T16" fmla="*/ 1 w 7"/>
                <a:gd name="T17" fmla="*/ 0 h 16"/>
                <a:gd name="T18" fmla="*/ 4 w 7"/>
                <a:gd name="T19" fmla="*/ 2 h 16"/>
                <a:gd name="T20" fmla="*/ 7 w 7"/>
                <a:gd name="T21" fmla="*/ 5 h 16"/>
                <a:gd name="T22" fmla="*/ 7 w 7"/>
                <a:gd name="T23" fmla="*/ 9 h 16"/>
                <a:gd name="T24" fmla="*/ 5 w 7"/>
                <a:gd name="T2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6">
                  <a:moveTo>
                    <a:pt x="5" y="13"/>
                  </a:moveTo>
                  <a:lnTo>
                    <a:pt x="4" y="15"/>
                  </a:lnTo>
                  <a:lnTo>
                    <a:pt x="3" y="16"/>
                  </a:lnTo>
                  <a:lnTo>
                    <a:pt x="2" y="16"/>
                  </a:lnTo>
                  <a:lnTo>
                    <a:pt x="1" y="16"/>
                  </a:lnTo>
                  <a:lnTo>
                    <a:pt x="0" y="12"/>
                  </a:lnTo>
                  <a:lnTo>
                    <a:pt x="0" y="8"/>
                  </a:lnTo>
                  <a:lnTo>
                    <a:pt x="0" y="4"/>
                  </a:lnTo>
                  <a:lnTo>
                    <a:pt x="1" y="0"/>
                  </a:lnTo>
                  <a:lnTo>
                    <a:pt x="4" y="2"/>
                  </a:lnTo>
                  <a:lnTo>
                    <a:pt x="7" y="5"/>
                  </a:lnTo>
                  <a:lnTo>
                    <a:pt x="7" y="9"/>
                  </a:lnTo>
                  <a:lnTo>
                    <a:pt x="5" y="1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1" name="Freeform 689"/>
            <p:cNvSpPr>
              <a:spLocks/>
            </p:cNvSpPr>
            <p:nvPr/>
          </p:nvSpPr>
          <p:spPr bwMode="auto">
            <a:xfrm>
              <a:off x="4640008" y="3095254"/>
              <a:ext cx="9985" cy="277724"/>
            </a:xfrm>
            <a:custGeom>
              <a:avLst/>
              <a:gdLst>
                <a:gd name="T0" fmla="*/ 7 w 21"/>
                <a:gd name="T1" fmla="*/ 195 h 217"/>
                <a:gd name="T2" fmla="*/ 7 w 21"/>
                <a:gd name="T3" fmla="*/ 200 h 217"/>
                <a:gd name="T4" fmla="*/ 6 w 21"/>
                <a:gd name="T5" fmla="*/ 206 h 217"/>
                <a:gd name="T6" fmla="*/ 6 w 21"/>
                <a:gd name="T7" fmla="*/ 211 h 217"/>
                <a:gd name="T8" fmla="*/ 5 w 21"/>
                <a:gd name="T9" fmla="*/ 217 h 217"/>
                <a:gd name="T10" fmla="*/ 1 w 21"/>
                <a:gd name="T11" fmla="*/ 163 h 217"/>
                <a:gd name="T12" fmla="*/ 0 w 21"/>
                <a:gd name="T13" fmla="*/ 109 h 217"/>
                <a:gd name="T14" fmla="*/ 1 w 21"/>
                <a:gd name="T15" fmla="*/ 54 h 217"/>
                <a:gd name="T16" fmla="*/ 6 w 21"/>
                <a:gd name="T17" fmla="*/ 0 h 217"/>
                <a:gd name="T18" fmla="*/ 16 w 21"/>
                <a:gd name="T19" fmla="*/ 47 h 217"/>
                <a:gd name="T20" fmla="*/ 21 w 21"/>
                <a:gd name="T21" fmla="*/ 98 h 217"/>
                <a:gd name="T22" fmla="*/ 19 w 21"/>
                <a:gd name="T23" fmla="*/ 148 h 217"/>
                <a:gd name="T24" fmla="*/ 7 w 21"/>
                <a:gd name="T25" fmla="*/ 19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17">
                  <a:moveTo>
                    <a:pt x="7" y="195"/>
                  </a:moveTo>
                  <a:lnTo>
                    <a:pt x="7" y="200"/>
                  </a:lnTo>
                  <a:lnTo>
                    <a:pt x="6" y="206"/>
                  </a:lnTo>
                  <a:lnTo>
                    <a:pt x="6" y="211"/>
                  </a:lnTo>
                  <a:lnTo>
                    <a:pt x="5" y="217"/>
                  </a:lnTo>
                  <a:lnTo>
                    <a:pt x="1" y="163"/>
                  </a:lnTo>
                  <a:lnTo>
                    <a:pt x="0" y="109"/>
                  </a:lnTo>
                  <a:lnTo>
                    <a:pt x="1" y="54"/>
                  </a:lnTo>
                  <a:lnTo>
                    <a:pt x="6" y="0"/>
                  </a:lnTo>
                  <a:lnTo>
                    <a:pt x="16" y="47"/>
                  </a:lnTo>
                  <a:lnTo>
                    <a:pt x="21" y="98"/>
                  </a:lnTo>
                  <a:lnTo>
                    <a:pt x="19" y="148"/>
                  </a:lnTo>
                  <a:lnTo>
                    <a:pt x="7" y="1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2" name="Freeform 690"/>
            <p:cNvSpPr>
              <a:spLocks/>
            </p:cNvSpPr>
            <p:nvPr/>
          </p:nvSpPr>
          <p:spPr bwMode="auto">
            <a:xfrm>
              <a:off x="4589087" y="3152495"/>
              <a:ext cx="8986" cy="21200"/>
            </a:xfrm>
            <a:custGeom>
              <a:avLst/>
              <a:gdLst>
                <a:gd name="T0" fmla="*/ 16 w 18"/>
                <a:gd name="T1" fmla="*/ 12 h 17"/>
                <a:gd name="T2" fmla="*/ 12 w 18"/>
                <a:gd name="T3" fmla="*/ 15 h 17"/>
                <a:gd name="T4" fmla="*/ 10 w 18"/>
                <a:gd name="T5" fmla="*/ 17 h 17"/>
                <a:gd name="T6" fmla="*/ 7 w 18"/>
                <a:gd name="T7" fmla="*/ 17 h 17"/>
                <a:gd name="T8" fmla="*/ 3 w 18"/>
                <a:gd name="T9" fmla="*/ 15 h 17"/>
                <a:gd name="T10" fmla="*/ 2 w 18"/>
                <a:gd name="T11" fmla="*/ 14 h 17"/>
                <a:gd name="T12" fmla="*/ 1 w 18"/>
                <a:gd name="T13" fmla="*/ 12 h 17"/>
                <a:gd name="T14" fmla="*/ 0 w 18"/>
                <a:gd name="T15" fmla="*/ 11 h 17"/>
                <a:gd name="T16" fmla="*/ 0 w 18"/>
                <a:gd name="T17" fmla="*/ 8 h 17"/>
                <a:gd name="T18" fmla="*/ 4 w 18"/>
                <a:gd name="T19" fmla="*/ 6 h 17"/>
                <a:gd name="T20" fmla="*/ 9 w 18"/>
                <a:gd name="T21" fmla="*/ 2 h 17"/>
                <a:gd name="T22" fmla="*/ 15 w 18"/>
                <a:gd name="T23" fmla="*/ 0 h 17"/>
                <a:gd name="T24" fmla="*/ 18 w 18"/>
                <a:gd name="T25" fmla="*/ 7 h 17"/>
                <a:gd name="T26" fmla="*/ 16 w 18"/>
                <a:gd name="T2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7">
                  <a:moveTo>
                    <a:pt x="16" y="12"/>
                  </a:moveTo>
                  <a:lnTo>
                    <a:pt x="12" y="15"/>
                  </a:lnTo>
                  <a:lnTo>
                    <a:pt x="10" y="17"/>
                  </a:lnTo>
                  <a:lnTo>
                    <a:pt x="7" y="17"/>
                  </a:lnTo>
                  <a:lnTo>
                    <a:pt x="3" y="15"/>
                  </a:lnTo>
                  <a:lnTo>
                    <a:pt x="2" y="14"/>
                  </a:lnTo>
                  <a:lnTo>
                    <a:pt x="1" y="12"/>
                  </a:lnTo>
                  <a:lnTo>
                    <a:pt x="0" y="11"/>
                  </a:lnTo>
                  <a:lnTo>
                    <a:pt x="0" y="8"/>
                  </a:lnTo>
                  <a:lnTo>
                    <a:pt x="4" y="6"/>
                  </a:lnTo>
                  <a:lnTo>
                    <a:pt x="9" y="2"/>
                  </a:lnTo>
                  <a:lnTo>
                    <a:pt x="15" y="0"/>
                  </a:lnTo>
                  <a:lnTo>
                    <a:pt x="18" y="7"/>
                  </a:lnTo>
                  <a:lnTo>
                    <a:pt x="16" y="12"/>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3" name="Freeform 691"/>
            <p:cNvSpPr>
              <a:spLocks/>
            </p:cNvSpPr>
            <p:nvPr/>
          </p:nvSpPr>
          <p:spPr bwMode="auto">
            <a:xfrm>
              <a:off x="4528181" y="3188535"/>
              <a:ext cx="24961" cy="53001"/>
            </a:xfrm>
            <a:custGeom>
              <a:avLst/>
              <a:gdLst>
                <a:gd name="T0" fmla="*/ 49 w 49"/>
                <a:gd name="T1" fmla="*/ 10 h 41"/>
                <a:gd name="T2" fmla="*/ 48 w 49"/>
                <a:gd name="T3" fmla="*/ 18 h 41"/>
                <a:gd name="T4" fmla="*/ 45 w 49"/>
                <a:gd name="T5" fmla="*/ 25 h 41"/>
                <a:gd name="T6" fmla="*/ 40 w 49"/>
                <a:gd name="T7" fmla="*/ 30 h 41"/>
                <a:gd name="T8" fmla="*/ 35 w 49"/>
                <a:gd name="T9" fmla="*/ 36 h 41"/>
                <a:gd name="T10" fmla="*/ 31 w 49"/>
                <a:gd name="T11" fmla="*/ 38 h 41"/>
                <a:gd name="T12" fmla="*/ 27 w 49"/>
                <a:gd name="T13" fmla="*/ 40 h 41"/>
                <a:gd name="T14" fmla="*/ 23 w 49"/>
                <a:gd name="T15" fmla="*/ 41 h 41"/>
                <a:gd name="T16" fmla="*/ 18 w 49"/>
                <a:gd name="T17" fmla="*/ 41 h 41"/>
                <a:gd name="T18" fmla="*/ 12 w 49"/>
                <a:gd name="T19" fmla="*/ 41 h 41"/>
                <a:gd name="T20" fmla="*/ 8 w 49"/>
                <a:gd name="T21" fmla="*/ 40 h 41"/>
                <a:gd name="T22" fmla="*/ 4 w 49"/>
                <a:gd name="T23" fmla="*/ 38 h 41"/>
                <a:gd name="T24" fmla="*/ 0 w 49"/>
                <a:gd name="T25" fmla="*/ 36 h 41"/>
                <a:gd name="T26" fmla="*/ 0 w 49"/>
                <a:gd name="T27" fmla="*/ 33 h 41"/>
                <a:gd name="T28" fmla="*/ 5 w 49"/>
                <a:gd name="T29" fmla="*/ 30 h 41"/>
                <a:gd name="T30" fmla="*/ 11 w 49"/>
                <a:gd name="T31" fmla="*/ 27 h 41"/>
                <a:gd name="T32" fmla="*/ 17 w 49"/>
                <a:gd name="T33" fmla="*/ 25 h 41"/>
                <a:gd name="T34" fmla="*/ 23 w 49"/>
                <a:gd name="T35" fmla="*/ 20 h 41"/>
                <a:gd name="T36" fmla="*/ 28 w 49"/>
                <a:gd name="T37" fmla="*/ 15 h 41"/>
                <a:gd name="T38" fmla="*/ 33 w 49"/>
                <a:gd name="T39" fmla="*/ 11 h 41"/>
                <a:gd name="T40" fmla="*/ 38 w 49"/>
                <a:gd name="T41" fmla="*/ 5 h 41"/>
                <a:gd name="T42" fmla="*/ 42 w 49"/>
                <a:gd name="T43" fmla="*/ 0 h 41"/>
                <a:gd name="T44" fmla="*/ 46 w 49"/>
                <a:gd name="T45" fmla="*/ 1 h 41"/>
                <a:gd name="T46" fmla="*/ 48 w 49"/>
                <a:gd name="T47" fmla="*/ 4 h 41"/>
                <a:gd name="T48" fmla="*/ 49 w 49"/>
                <a:gd name="T49" fmla="*/ 7 h 41"/>
                <a:gd name="T50" fmla="*/ 49 w 49"/>
                <a:gd name="T5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41">
                  <a:moveTo>
                    <a:pt x="49" y="10"/>
                  </a:moveTo>
                  <a:lnTo>
                    <a:pt x="48" y="18"/>
                  </a:lnTo>
                  <a:lnTo>
                    <a:pt x="45" y="25"/>
                  </a:lnTo>
                  <a:lnTo>
                    <a:pt x="40" y="30"/>
                  </a:lnTo>
                  <a:lnTo>
                    <a:pt x="35" y="36"/>
                  </a:lnTo>
                  <a:lnTo>
                    <a:pt x="31" y="38"/>
                  </a:lnTo>
                  <a:lnTo>
                    <a:pt x="27" y="40"/>
                  </a:lnTo>
                  <a:lnTo>
                    <a:pt x="23" y="41"/>
                  </a:lnTo>
                  <a:lnTo>
                    <a:pt x="18" y="41"/>
                  </a:lnTo>
                  <a:lnTo>
                    <a:pt x="12" y="41"/>
                  </a:lnTo>
                  <a:lnTo>
                    <a:pt x="8" y="40"/>
                  </a:lnTo>
                  <a:lnTo>
                    <a:pt x="4" y="38"/>
                  </a:lnTo>
                  <a:lnTo>
                    <a:pt x="0" y="36"/>
                  </a:lnTo>
                  <a:lnTo>
                    <a:pt x="0" y="33"/>
                  </a:lnTo>
                  <a:lnTo>
                    <a:pt x="5" y="30"/>
                  </a:lnTo>
                  <a:lnTo>
                    <a:pt x="11" y="27"/>
                  </a:lnTo>
                  <a:lnTo>
                    <a:pt x="17" y="25"/>
                  </a:lnTo>
                  <a:lnTo>
                    <a:pt x="23" y="20"/>
                  </a:lnTo>
                  <a:lnTo>
                    <a:pt x="28" y="15"/>
                  </a:lnTo>
                  <a:lnTo>
                    <a:pt x="33" y="11"/>
                  </a:lnTo>
                  <a:lnTo>
                    <a:pt x="38" y="5"/>
                  </a:lnTo>
                  <a:lnTo>
                    <a:pt x="42" y="0"/>
                  </a:lnTo>
                  <a:lnTo>
                    <a:pt x="46" y="1"/>
                  </a:lnTo>
                  <a:lnTo>
                    <a:pt x="48" y="4"/>
                  </a:lnTo>
                  <a:lnTo>
                    <a:pt x="49" y="7"/>
                  </a:lnTo>
                  <a:lnTo>
                    <a:pt x="49" y="1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4" name="Freeform 692"/>
            <p:cNvSpPr>
              <a:spLocks/>
            </p:cNvSpPr>
            <p:nvPr/>
          </p:nvSpPr>
          <p:spPr bwMode="auto">
            <a:xfrm>
              <a:off x="4578104" y="3188535"/>
              <a:ext cx="5991" cy="16960"/>
            </a:xfrm>
            <a:custGeom>
              <a:avLst/>
              <a:gdLst>
                <a:gd name="T0" fmla="*/ 11 w 11"/>
                <a:gd name="T1" fmla="*/ 14 h 15"/>
                <a:gd name="T2" fmla="*/ 9 w 11"/>
                <a:gd name="T3" fmla="*/ 15 h 15"/>
                <a:gd name="T4" fmla="*/ 8 w 11"/>
                <a:gd name="T5" fmla="*/ 15 h 15"/>
                <a:gd name="T6" fmla="*/ 6 w 11"/>
                <a:gd name="T7" fmla="*/ 15 h 15"/>
                <a:gd name="T8" fmla="*/ 3 w 11"/>
                <a:gd name="T9" fmla="*/ 15 h 15"/>
                <a:gd name="T10" fmla="*/ 1 w 11"/>
                <a:gd name="T11" fmla="*/ 12 h 15"/>
                <a:gd name="T12" fmla="*/ 0 w 11"/>
                <a:gd name="T13" fmla="*/ 8 h 15"/>
                <a:gd name="T14" fmla="*/ 0 w 11"/>
                <a:gd name="T15" fmla="*/ 4 h 15"/>
                <a:gd name="T16" fmla="*/ 1 w 11"/>
                <a:gd name="T17" fmla="*/ 0 h 15"/>
                <a:gd name="T18" fmla="*/ 4 w 11"/>
                <a:gd name="T19" fmla="*/ 3 h 15"/>
                <a:gd name="T20" fmla="*/ 8 w 11"/>
                <a:gd name="T21" fmla="*/ 4 h 15"/>
                <a:gd name="T22" fmla="*/ 10 w 11"/>
                <a:gd name="T23" fmla="*/ 8 h 15"/>
                <a:gd name="T24" fmla="*/ 11 w 11"/>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5">
                  <a:moveTo>
                    <a:pt x="11" y="14"/>
                  </a:moveTo>
                  <a:lnTo>
                    <a:pt x="9" y="15"/>
                  </a:lnTo>
                  <a:lnTo>
                    <a:pt x="8" y="15"/>
                  </a:lnTo>
                  <a:lnTo>
                    <a:pt x="6" y="15"/>
                  </a:lnTo>
                  <a:lnTo>
                    <a:pt x="3" y="15"/>
                  </a:lnTo>
                  <a:lnTo>
                    <a:pt x="1" y="12"/>
                  </a:lnTo>
                  <a:lnTo>
                    <a:pt x="0" y="8"/>
                  </a:lnTo>
                  <a:lnTo>
                    <a:pt x="0" y="4"/>
                  </a:lnTo>
                  <a:lnTo>
                    <a:pt x="1" y="0"/>
                  </a:lnTo>
                  <a:lnTo>
                    <a:pt x="4" y="3"/>
                  </a:lnTo>
                  <a:lnTo>
                    <a:pt x="8" y="4"/>
                  </a:lnTo>
                  <a:lnTo>
                    <a:pt x="10" y="8"/>
                  </a:lnTo>
                  <a:lnTo>
                    <a:pt x="11" y="1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5" name="Freeform 693"/>
            <p:cNvSpPr>
              <a:spLocks/>
            </p:cNvSpPr>
            <p:nvPr/>
          </p:nvSpPr>
          <p:spPr bwMode="auto">
            <a:xfrm>
              <a:off x="4558135" y="3201255"/>
              <a:ext cx="9985" cy="33920"/>
            </a:xfrm>
            <a:custGeom>
              <a:avLst/>
              <a:gdLst>
                <a:gd name="T0" fmla="*/ 20 w 20"/>
                <a:gd name="T1" fmla="*/ 11 h 26"/>
                <a:gd name="T2" fmla="*/ 19 w 20"/>
                <a:gd name="T3" fmla="*/ 16 h 26"/>
                <a:gd name="T4" fmla="*/ 17 w 20"/>
                <a:gd name="T5" fmla="*/ 20 h 26"/>
                <a:gd name="T6" fmla="*/ 13 w 20"/>
                <a:gd name="T7" fmla="*/ 25 h 26"/>
                <a:gd name="T8" fmla="*/ 9 w 20"/>
                <a:gd name="T9" fmla="*/ 26 h 26"/>
                <a:gd name="T10" fmla="*/ 6 w 20"/>
                <a:gd name="T11" fmla="*/ 26 h 26"/>
                <a:gd name="T12" fmla="*/ 4 w 20"/>
                <a:gd name="T13" fmla="*/ 26 h 26"/>
                <a:gd name="T14" fmla="*/ 2 w 20"/>
                <a:gd name="T15" fmla="*/ 25 h 26"/>
                <a:gd name="T16" fmla="*/ 0 w 20"/>
                <a:gd name="T17" fmla="*/ 23 h 26"/>
                <a:gd name="T18" fmla="*/ 1 w 20"/>
                <a:gd name="T19" fmla="*/ 18 h 26"/>
                <a:gd name="T20" fmla="*/ 3 w 20"/>
                <a:gd name="T21" fmla="*/ 11 h 26"/>
                <a:gd name="T22" fmla="*/ 5 w 20"/>
                <a:gd name="T23" fmla="*/ 5 h 26"/>
                <a:gd name="T24" fmla="*/ 8 w 20"/>
                <a:gd name="T25" fmla="*/ 0 h 26"/>
                <a:gd name="T26" fmla="*/ 11 w 20"/>
                <a:gd name="T27" fmla="*/ 1 h 26"/>
                <a:gd name="T28" fmla="*/ 15 w 20"/>
                <a:gd name="T29" fmla="*/ 4 h 26"/>
                <a:gd name="T30" fmla="*/ 18 w 20"/>
                <a:gd name="T31" fmla="*/ 7 h 26"/>
                <a:gd name="T32" fmla="*/ 20 w 20"/>
                <a:gd name="T33"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6">
                  <a:moveTo>
                    <a:pt x="20" y="11"/>
                  </a:moveTo>
                  <a:lnTo>
                    <a:pt x="19" y="16"/>
                  </a:lnTo>
                  <a:lnTo>
                    <a:pt x="17" y="20"/>
                  </a:lnTo>
                  <a:lnTo>
                    <a:pt x="13" y="25"/>
                  </a:lnTo>
                  <a:lnTo>
                    <a:pt x="9" y="26"/>
                  </a:lnTo>
                  <a:lnTo>
                    <a:pt x="6" y="26"/>
                  </a:lnTo>
                  <a:lnTo>
                    <a:pt x="4" y="26"/>
                  </a:lnTo>
                  <a:lnTo>
                    <a:pt x="2" y="25"/>
                  </a:lnTo>
                  <a:lnTo>
                    <a:pt x="0" y="23"/>
                  </a:lnTo>
                  <a:lnTo>
                    <a:pt x="1" y="18"/>
                  </a:lnTo>
                  <a:lnTo>
                    <a:pt x="3" y="11"/>
                  </a:lnTo>
                  <a:lnTo>
                    <a:pt x="5" y="5"/>
                  </a:lnTo>
                  <a:lnTo>
                    <a:pt x="8" y="0"/>
                  </a:lnTo>
                  <a:lnTo>
                    <a:pt x="11" y="1"/>
                  </a:lnTo>
                  <a:lnTo>
                    <a:pt x="15" y="4"/>
                  </a:lnTo>
                  <a:lnTo>
                    <a:pt x="18" y="7"/>
                  </a:lnTo>
                  <a:lnTo>
                    <a:pt x="20" y="11"/>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6" name="Freeform 694"/>
            <p:cNvSpPr>
              <a:spLocks/>
            </p:cNvSpPr>
            <p:nvPr/>
          </p:nvSpPr>
          <p:spPr bwMode="auto">
            <a:xfrm>
              <a:off x="4507214" y="3252136"/>
              <a:ext cx="125805" cy="233203"/>
            </a:xfrm>
            <a:custGeom>
              <a:avLst/>
              <a:gdLst>
                <a:gd name="T0" fmla="*/ 247 w 251"/>
                <a:gd name="T1" fmla="*/ 55 h 182"/>
                <a:gd name="T2" fmla="*/ 237 w 251"/>
                <a:gd name="T3" fmla="*/ 51 h 182"/>
                <a:gd name="T4" fmla="*/ 228 w 251"/>
                <a:gd name="T5" fmla="*/ 59 h 182"/>
                <a:gd name="T6" fmla="*/ 223 w 251"/>
                <a:gd name="T7" fmla="*/ 71 h 182"/>
                <a:gd name="T8" fmla="*/ 225 w 251"/>
                <a:gd name="T9" fmla="*/ 84 h 182"/>
                <a:gd name="T10" fmla="*/ 226 w 251"/>
                <a:gd name="T11" fmla="*/ 97 h 182"/>
                <a:gd name="T12" fmla="*/ 223 w 251"/>
                <a:gd name="T13" fmla="*/ 108 h 182"/>
                <a:gd name="T14" fmla="*/ 217 w 251"/>
                <a:gd name="T15" fmla="*/ 117 h 182"/>
                <a:gd name="T16" fmla="*/ 195 w 251"/>
                <a:gd name="T17" fmla="*/ 114 h 182"/>
                <a:gd name="T18" fmla="*/ 190 w 251"/>
                <a:gd name="T19" fmla="*/ 151 h 182"/>
                <a:gd name="T20" fmla="*/ 175 w 251"/>
                <a:gd name="T21" fmla="*/ 182 h 182"/>
                <a:gd name="T22" fmla="*/ 160 w 251"/>
                <a:gd name="T23" fmla="*/ 174 h 182"/>
                <a:gd name="T24" fmla="*/ 145 w 251"/>
                <a:gd name="T25" fmla="*/ 159 h 182"/>
                <a:gd name="T26" fmla="*/ 130 w 251"/>
                <a:gd name="T27" fmla="*/ 151 h 182"/>
                <a:gd name="T28" fmla="*/ 115 w 251"/>
                <a:gd name="T29" fmla="*/ 166 h 182"/>
                <a:gd name="T30" fmla="*/ 106 w 251"/>
                <a:gd name="T31" fmla="*/ 175 h 182"/>
                <a:gd name="T32" fmla="*/ 95 w 251"/>
                <a:gd name="T33" fmla="*/ 177 h 182"/>
                <a:gd name="T34" fmla="*/ 82 w 251"/>
                <a:gd name="T35" fmla="*/ 169 h 182"/>
                <a:gd name="T36" fmla="*/ 73 w 251"/>
                <a:gd name="T37" fmla="*/ 155 h 182"/>
                <a:gd name="T38" fmla="*/ 62 w 251"/>
                <a:gd name="T39" fmla="*/ 143 h 182"/>
                <a:gd name="T40" fmla="*/ 49 w 251"/>
                <a:gd name="T41" fmla="*/ 141 h 182"/>
                <a:gd name="T42" fmla="*/ 37 w 251"/>
                <a:gd name="T43" fmla="*/ 156 h 182"/>
                <a:gd name="T44" fmla="*/ 27 w 251"/>
                <a:gd name="T45" fmla="*/ 147 h 182"/>
                <a:gd name="T46" fmla="*/ 16 w 251"/>
                <a:gd name="T47" fmla="*/ 152 h 182"/>
                <a:gd name="T48" fmla="*/ 9 w 251"/>
                <a:gd name="T49" fmla="*/ 162 h 182"/>
                <a:gd name="T50" fmla="*/ 1 w 251"/>
                <a:gd name="T51" fmla="*/ 158 h 182"/>
                <a:gd name="T52" fmla="*/ 1 w 251"/>
                <a:gd name="T53" fmla="*/ 148 h 182"/>
                <a:gd name="T54" fmla="*/ 5 w 251"/>
                <a:gd name="T55" fmla="*/ 133 h 182"/>
                <a:gd name="T56" fmla="*/ 15 w 251"/>
                <a:gd name="T57" fmla="*/ 122 h 182"/>
                <a:gd name="T58" fmla="*/ 29 w 251"/>
                <a:gd name="T59" fmla="*/ 118 h 182"/>
                <a:gd name="T60" fmla="*/ 45 w 251"/>
                <a:gd name="T61" fmla="*/ 115 h 182"/>
                <a:gd name="T62" fmla="*/ 58 w 251"/>
                <a:gd name="T63" fmla="*/ 111 h 182"/>
                <a:gd name="T64" fmla="*/ 70 w 251"/>
                <a:gd name="T65" fmla="*/ 108 h 182"/>
                <a:gd name="T66" fmla="*/ 83 w 251"/>
                <a:gd name="T67" fmla="*/ 104 h 182"/>
                <a:gd name="T68" fmla="*/ 95 w 251"/>
                <a:gd name="T69" fmla="*/ 99 h 182"/>
                <a:gd name="T70" fmla="*/ 34 w 251"/>
                <a:gd name="T71" fmla="*/ 82 h 182"/>
                <a:gd name="T72" fmla="*/ 64 w 251"/>
                <a:gd name="T73" fmla="*/ 77 h 182"/>
                <a:gd name="T74" fmla="*/ 94 w 251"/>
                <a:gd name="T75" fmla="*/ 76 h 182"/>
                <a:gd name="T76" fmla="*/ 125 w 251"/>
                <a:gd name="T77" fmla="*/ 73 h 182"/>
                <a:gd name="T78" fmla="*/ 153 w 251"/>
                <a:gd name="T79" fmla="*/ 65 h 182"/>
                <a:gd name="T80" fmla="*/ 178 w 251"/>
                <a:gd name="T81" fmla="*/ 50 h 182"/>
                <a:gd name="T82" fmla="*/ 202 w 251"/>
                <a:gd name="T83" fmla="*/ 33 h 182"/>
                <a:gd name="T84" fmla="*/ 226 w 251"/>
                <a:gd name="T85" fmla="*/ 17 h 182"/>
                <a:gd name="T86" fmla="*/ 249 w 251"/>
                <a:gd name="T8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1" h="182">
                  <a:moveTo>
                    <a:pt x="251" y="55"/>
                  </a:moveTo>
                  <a:lnTo>
                    <a:pt x="247" y="55"/>
                  </a:lnTo>
                  <a:lnTo>
                    <a:pt x="242" y="54"/>
                  </a:lnTo>
                  <a:lnTo>
                    <a:pt x="237" y="51"/>
                  </a:lnTo>
                  <a:lnTo>
                    <a:pt x="233" y="54"/>
                  </a:lnTo>
                  <a:lnTo>
                    <a:pt x="228" y="59"/>
                  </a:lnTo>
                  <a:lnTo>
                    <a:pt x="225" y="65"/>
                  </a:lnTo>
                  <a:lnTo>
                    <a:pt x="223" y="71"/>
                  </a:lnTo>
                  <a:lnTo>
                    <a:pt x="223" y="78"/>
                  </a:lnTo>
                  <a:lnTo>
                    <a:pt x="225" y="84"/>
                  </a:lnTo>
                  <a:lnTo>
                    <a:pt x="226" y="91"/>
                  </a:lnTo>
                  <a:lnTo>
                    <a:pt x="226" y="97"/>
                  </a:lnTo>
                  <a:lnTo>
                    <a:pt x="224" y="104"/>
                  </a:lnTo>
                  <a:lnTo>
                    <a:pt x="223" y="108"/>
                  </a:lnTo>
                  <a:lnTo>
                    <a:pt x="220" y="113"/>
                  </a:lnTo>
                  <a:lnTo>
                    <a:pt x="217" y="117"/>
                  </a:lnTo>
                  <a:lnTo>
                    <a:pt x="212" y="118"/>
                  </a:lnTo>
                  <a:lnTo>
                    <a:pt x="195" y="114"/>
                  </a:lnTo>
                  <a:lnTo>
                    <a:pt x="194" y="133"/>
                  </a:lnTo>
                  <a:lnTo>
                    <a:pt x="190" y="151"/>
                  </a:lnTo>
                  <a:lnTo>
                    <a:pt x="186" y="167"/>
                  </a:lnTo>
                  <a:lnTo>
                    <a:pt x="175" y="182"/>
                  </a:lnTo>
                  <a:lnTo>
                    <a:pt x="167" y="180"/>
                  </a:lnTo>
                  <a:lnTo>
                    <a:pt x="160" y="174"/>
                  </a:lnTo>
                  <a:lnTo>
                    <a:pt x="152" y="166"/>
                  </a:lnTo>
                  <a:lnTo>
                    <a:pt x="145" y="159"/>
                  </a:lnTo>
                  <a:lnTo>
                    <a:pt x="138" y="154"/>
                  </a:lnTo>
                  <a:lnTo>
                    <a:pt x="130" y="151"/>
                  </a:lnTo>
                  <a:lnTo>
                    <a:pt x="123" y="155"/>
                  </a:lnTo>
                  <a:lnTo>
                    <a:pt x="115" y="166"/>
                  </a:lnTo>
                  <a:lnTo>
                    <a:pt x="111" y="171"/>
                  </a:lnTo>
                  <a:lnTo>
                    <a:pt x="106" y="175"/>
                  </a:lnTo>
                  <a:lnTo>
                    <a:pt x="100" y="177"/>
                  </a:lnTo>
                  <a:lnTo>
                    <a:pt x="95" y="177"/>
                  </a:lnTo>
                  <a:lnTo>
                    <a:pt x="88" y="174"/>
                  </a:lnTo>
                  <a:lnTo>
                    <a:pt x="82" y="169"/>
                  </a:lnTo>
                  <a:lnTo>
                    <a:pt x="77" y="162"/>
                  </a:lnTo>
                  <a:lnTo>
                    <a:pt x="73" y="155"/>
                  </a:lnTo>
                  <a:lnTo>
                    <a:pt x="68" y="148"/>
                  </a:lnTo>
                  <a:lnTo>
                    <a:pt x="62" y="143"/>
                  </a:lnTo>
                  <a:lnTo>
                    <a:pt x="56" y="141"/>
                  </a:lnTo>
                  <a:lnTo>
                    <a:pt x="49" y="141"/>
                  </a:lnTo>
                  <a:lnTo>
                    <a:pt x="42" y="158"/>
                  </a:lnTo>
                  <a:lnTo>
                    <a:pt x="37" y="156"/>
                  </a:lnTo>
                  <a:lnTo>
                    <a:pt x="31" y="151"/>
                  </a:lnTo>
                  <a:lnTo>
                    <a:pt x="27" y="147"/>
                  </a:lnTo>
                  <a:lnTo>
                    <a:pt x="20" y="147"/>
                  </a:lnTo>
                  <a:lnTo>
                    <a:pt x="16" y="152"/>
                  </a:lnTo>
                  <a:lnTo>
                    <a:pt x="13" y="158"/>
                  </a:lnTo>
                  <a:lnTo>
                    <a:pt x="9" y="162"/>
                  </a:lnTo>
                  <a:lnTo>
                    <a:pt x="4" y="162"/>
                  </a:lnTo>
                  <a:lnTo>
                    <a:pt x="1" y="158"/>
                  </a:lnTo>
                  <a:lnTo>
                    <a:pt x="0" y="154"/>
                  </a:lnTo>
                  <a:lnTo>
                    <a:pt x="1" y="148"/>
                  </a:lnTo>
                  <a:lnTo>
                    <a:pt x="3" y="143"/>
                  </a:lnTo>
                  <a:lnTo>
                    <a:pt x="5" y="133"/>
                  </a:lnTo>
                  <a:lnTo>
                    <a:pt x="8" y="126"/>
                  </a:lnTo>
                  <a:lnTo>
                    <a:pt x="15" y="122"/>
                  </a:lnTo>
                  <a:lnTo>
                    <a:pt x="22" y="119"/>
                  </a:lnTo>
                  <a:lnTo>
                    <a:pt x="29" y="118"/>
                  </a:lnTo>
                  <a:lnTo>
                    <a:pt x="37" y="117"/>
                  </a:lnTo>
                  <a:lnTo>
                    <a:pt x="45" y="115"/>
                  </a:lnTo>
                  <a:lnTo>
                    <a:pt x="52" y="113"/>
                  </a:lnTo>
                  <a:lnTo>
                    <a:pt x="58" y="111"/>
                  </a:lnTo>
                  <a:lnTo>
                    <a:pt x="65" y="110"/>
                  </a:lnTo>
                  <a:lnTo>
                    <a:pt x="70" y="108"/>
                  </a:lnTo>
                  <a:lnTo>
                    <a:pt x="77" y="106"/>
                  </a:lnTo>
                  <a:lnTo>
                    <a:pt x="83" y="104"/>
                  </a:lnTo>
                  <a:lnTo>
                    <a:pt x="89" y="102"/>
                  </a:lnTo>
                  <a:lnTo>
                    <a:pt x="95" y="99"/>
                  </a:lnTo>
                  <a:lnTo>
                    <a:pt x="100" y="95"/>
                  </a:lnTo>
                  <a:lnTo>
                    <a:pt x="34" y="82"/>
                  </a:lnTo>
                  <a:lnTo>
                    <a:pt x="49" y="80"/>
                  </a:lnTo>
                  <a:lnTo>
                    <a:pt x="64" y="77"/>
                  </a:lnTo>
                  <a:lnTo>
                    <a:pt x="79" y="76"/>
                  </a:lnTo>
                  <a:lnTo>
                    <a:pt x="94" y="76"/>
                  </a:lnTo>
                  <a:lnTo>
                    <a:pt x="110" y="74"/>
                  </a:lnTo>
                  <a:lnTo>
                    <a:pt x="125" y="73"/>
                  </a:lnTo>
                  <a:lnTo>
                    <a:pt x="140" y="69"/>
                  </a:lnTo>
                  <a:lnTo>
                    <a:pt x="153" y="65"/>
                  </a:lnTo>
                  <a:lnTo>
                    <a:pt x="165" y="58"/>
                  </a:lnTo>
                  <a:lnTo>
                    <a:pt x="178" y="50"/>
                  </a:lnTo>
                  <a:lnTo>
                    <a:pt x="189" y="41"/>
                  </a:lnTo>
                  <a:lnTo>
                    <a:pt x="202" y="33"/>
                  </a:lnTo>
                  <a:lnTo>
                    <a:pt x="213" y="25"/>
                  </a:lnTo>
                  <a:lnTo>
                    <a:pt x="226" y="17"/>
                  </a:lnTo>
                  <a:lnTo>
                    <a:pt x="237" y="8"/>
                  </a:lnTo>
                  <a:lnTo>
                    <a:pt x="249" y="0"/>
                  </a:lnTo>
                  <a:lnTo>
                    <a:pt x="25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7" name="Freeform 695"/>
            <p:cNvSpPr>
              <a:spLocks/>
            </p:cNvSpPr>
            <p:nvPr/>
          </p:nvSpPr>
          <p:spPr bwMode="auto">
            <a:xfrm>
              <a:off x="4596076" y="3347537"/>
              <a:ext cx="6989" cy="16960"/>
            </a:xfrm>
            <a:custGeom>
              <a:avLst/>
              <a:gdLst>
                <a:gd name="T0" fmla="*/ 15 w 15"/>
                <a:gd name="T1" fmla="*/ 3 h 15"/>
                <a:gd name="T2" fmla="*/ 13 w 15"/>
                <a:gd name="T3" fmla="*/ 8 h 15"/>
                <a:gd name="T4" fmla="*/ 10 w 15"/>
                <a:gd name="T5" fmla="*/ 11 h 15"/>
                <a:gd name="T6" fmla="*/ 5 w 15"/>
                <a:gd name="T7" fmla="*/ 14 h 15"/>
                <a:gd name="T8" fmla="*/ 2 w 15"/>
                <a:gd name="T9" fmla="*/ 15 h 15"/>
                <a:gd name="T10" fmla="*/ 1 w 15"/>
                <a:gd name="T11" fmla="*/ 12 h 15"/>
                <a:gd name="T12" fmla="*/ 0 w 15"/>
                <a:gd name="T13" fmla="*/ 8 h 15"/>
                <a:gd name="T14" fmla="*/ 0 w 15"/>
                <a:gd name="T15" fmla="*/ 6 h 15"/>
                <a:gd name="T16" fmla="*/ 0 w 15"/>
                <a:gd name="T17" fmla="*/ 3 h 15"/>
                <a:gd name="T18" fmla="*/ 3 w 15"/>
                <a:gd name="T19" fmla="*/ 2 h 15"/>
                <a:gd name="T20" fmla="*/ 8 w 15"/>
                <a:gd name="T21" fmla="*/ 0 h 15"/>
                <a:gd name="T22" fmla="*/ 11 w 15"/>
                <a:gd name="T23" fmla="*/ 2 h 15"/>
                <a:gd name="T24" fmla="*/ 15 w 15"/>
                <a:gd name="T2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5" y="3"/>
                  </a:moveTo>
                  <a:lnTo>
                    <a:pt x="13" y="8"/>
                  </a:lnTo>
                  <a:lnTo>
                    <a:pt x="10" y="11"/>
                  </a:lnTo>
                  <a:lnTo>
                    <a:pt x="5" y="14"/>
                  </a:lnTo>
                  <a:lnTo>
                    <a:pt x="2" y="15"/>
                  </a:lnTo>
                  <a:lnTo>
                    <a:pt x="1" y="12"/>
                  </a:lnTo>
                  <a:lnTo>
                    <a:pt x="0" y="8"/>
                  </a:lnTo>
                  <a:lnTo>
                    <a:pt x="0" y="6"/>
                  </a:lnTo>
                  <a:lnTo>
                    <a:pt x="0" y="3"/>
                  </a:lnTo>
                  <a:lnTo>
                    <a:pt x="3" y="2"/>
                  </a:lnTo>
                  <a:lnTo>
                    <a:pt x="8" y="0"/>
                  </a:lnTo>
                  <a:lnTo>
                    <a:pt x="11" y="2"/>
                  </a:lnTo>
                  <a:lnTo>
                    <a:pt x="15"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8" name="Freeform 696"/>
            <p:cNvSpPr>
              <a:spLocks/>
            </p:cNvSpPr>
            <p:nvPr/>
          </p:nvSpPr>
          <p:spPr bwMode="auto">
            <a:xfrm>
              <a:off x="4647996" y="3356017"/>
              <a:ext cx="1997" cy="84801"/>
            </a:xfrm>
            <a:custGeom>
              <a:avLst/>
              <a:gdLst>
                <a:gd name="T0" fmla="*/ 3 w 5"/>
                <a:gd name="T1" fmla="*/ 63 h 64"/>
                <a:gd name="T2" fmla="*/ 1 w 5"/>
                <a:gd name="T3" fmla="*/ 64 h 64"/>
                <a:gd name="T4" fmla="*/ 1 w 5"/>
                <a:gd name="T5" fmla="*/ 48 h 64"/>
                <a:gd name="T6" fmla="*/ 0 w 5"/>
                <a:gd name="T7" fmla="*/ 31 h 64"/>
                <a:gd name="T8" fmla="*/ 0 w 5"/>
                <a:gd name="T9" fmla="*/ 15 h 64"/>
                <a:gd name="T10" fmla="*/ 1 w 5"/>
                <a:gd name="T11" fmla="*/ 0 h 64"/>
                <a:gd name="T12" fmla="*/ 5 w 5"/>
                <a:gd name="T13" fmla="*/ 15 h 64"/>
                <a:gd name="T14" fmla="*/ 5 w 5"/>
                <a:gd name="T15" fmla="*/ 30 h 64"/>
                <a:gd name="T16" fmla="*/ 3 w 5"/>
                <a:gd name="T17" fmla="*/ 46 h 64"/>
                <a:gd name="T18" fmla="*/ 3 w 5"/>
                <a:gd name="T19"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4">
                  <a:moveTo>
                    <a:pt x="3" y="63"/>
                  </a:moveTo>
                  <a:lnTo>
                    <a:pt x="1" y="64"/>
                  </a:lnTo>
                  <a:lnTo>
                    <a:pt x="1" y="48"/>
                  </a:lnTo>
                  <a:lnTo>
                    <a:pt x="0" y="31"/>
                  </a:lnTo>
                  <a:lnTo>
                    <a:pt x="0" y="15"/>
                  </a:lnTo>
                  <a:lnTo>
                    <a:pt x="1" y="0"/>
                  </a:lnTo>
                  <a:lnTo>
                    <a:pt x="5" y="15"/>
                  </a:lnTo>
                  <a:lnTo>
                    <a:pt x="5" y="30"/>
                  </a:lnTo>
                  <a:lnTo>
                    <a:pt x="3" y="46"/>
                  </a:lnTo>
                  <a:lnTo>
                    <a:pt x="3" y="6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9" name="Freeform 697"/>
            <p:cNvSpPr>
              <a:spLocks/>
            </p:cNvSpPr>
            <p:nvPr/>
          </p:nvSpPr>
          <p:spPr bwMode="auto">
            <a:xfrm>
              <a:off x="4582098" y="3387818"/>
              <a:ext cx="10983" cy="36040"/>
            </a:xfrm>
            <a:custGeom>
              <a:avLst/>
              <a:gdLst>
                <a:gd name="T0" fmla="*/ 23 w 23"/>
                <a:gd name="T1" fmla="*/ 6 h 27"/>
                <a:gd name="T2" fmla="*/ 23 w 23"/>
                <a:gd name="T3" fmla="*/ 11 h 27"/>
                <a:gd name="T4" fmla="*/ 22 w 23"/>
                <a:gd name="T5" fmla="*/ 18 h 27"/>
                <a:gd name="T6" fmla="*/ 20 w 23"/>
                <a:gd name="T7" fmla="*/ 22 h 27"/>
                <a:gd name="T8" fmla="*/ 15 w 23"/>
                <a:gd name="T9" fmla="*/ 26 h 27"/>
                <a:gd name="T10" fmla="*/ 11 w 23"/>
                <a:gd name="T11" fmla="*/ 27 h 27"/>
                <a:gd name="T12" fmla="*/ 7 w 23"/>
                <a:gd name="T13" fmla="*/ 27 h 27"/>
                <a:gd name="T14" fmla="*/ 2 w 23"/>
                <a:gd name="T15" fmla="*/ 26 h 27"/>
                <a:gd name="T16" fmla="*/ 0 w 23"/>
                <a:gd name="T17" fmla="*/ 22 h 27"/>
                <a:gd name="T18" fmla="*/ 0 w 23"/>
                <a:gd name="T19" fmla="*/ 15 h 27"/>
                <a:gd name="T20" fmla="*/ 2 w 23"/>
                <a:gd name="T21" fmla="*/ 8 h 27"/>
                <a:gd name="T22" fmla="*/ 6 w 23"/>
                <a:gd name="T23" fmla="*/ 4 h 27"/>
                <a:gd name="T24" fmla="*/ 10 w 23"/>
                <a:gd name="T25" fmla="*/ 0 h 27"/>
                <a:gd name="T26" fmla="*/ 15 w 23"/>
                <a:gd name="T27" fmla="*/ 0 h 27"/>
                <a:gd name="T28" fmla="*/ 18 w 23"/>
                <a:gd name="T29" fmla="*/ 0 h 27"/>
                <a:gd name="T30" fmla="*/ 22 w 23"/>
                <a:gd name="T31" fmla="*/ 3 h 27"/>
                <a:gd name="T32" fmla="*/ 23 w 23"/>
                <a:gd name="T33"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23" y="6"/>
                  </a:moveTo>
                  <a:lnTo>
                    <a:pt x="23" y="11"/>
                  </a:lnTo>
                  <a:lnTo>
                    <a:pt x="22" y="18"/>
                  </a:lnTo>
                  <a:lnTo>
                    <a:pt x="20" y="22"/>
                  </a:lnTo>
                  <a:lnTo>
                    <a:pt x="15" y="26"/>
                  </a:lnTo>
                  <a:lnTo>
                    <a:pt x="11" y="27"/>
                  </a:lnTo>
                  <a:lnTo>
                    <a:pt x="7" y="27"/>
                  </a:lnTo>
                  <a:lnTo>
                    <a:pt x="2" y="26"/>
                  </a:lnTo>
                  <a:lnTo>
                    <a:pt x="0" y="22"/>
                  </a:lnTo>
                  <a:lnTo>
                    <a:pt x="0" y="15"/>
                  </a:lnTo>
                  <a:lnTo>
                    <a:pt x="2" y="8"/>
                  </a:lnTo>
                  <a:lnTo>
                    <a:pt x="6" y="4"/>
                  </a:lnTo>
                  <a:lnTo>
                    <a:pt x="10" y="0"/>
                  </a:lnTo>
                  <a:lnTo>
                    <a:pt x="15" y="0"/>
                  </a:lnTo>
                  <a:lnTo>
                    <a:pt x="18" y="0"/>
                  </a:lnTo>
                  <a:lnTo>
                    <a:pt x="22" y="3"/>
                  </a:lnTo>
                  <a:lnTo>
                    <a:pt x="23"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30" name="Freeform 698"/>
            <p:cNvSpPr>
              <a:spLocks/>
            </p:cNvSpPr>
            <p:nvPr/>
          </p:nvSpPr>
          <p:spPr bwMode="auto">
            <a:xfrm>
              <a:off x="4561130" y="3392058"/>
              <a:ext cx="14977" cy="31800"/>
            </a:xfrm>
            <a:custGeom>
              <a:avLst/>
              <a:gdLst>
                <a:gd name="T0" fmla="*/ 31 w 31"/>
                <a:gd name="T1" fmla="*/ 0 h 25"/>
                <a:gd name="T2" fmla="*/ 29 w 31"/>
                <a:gd name="T3" fmla="*/ 8 h 25"/>
                <a:gd name="T4" fmla="*/ 26 w 31"/>
                <a:gd name="T5" fmla="*/ 14 h 25"/>
                <a:gd name="T6" fmla="*/ 21 w 31"/>
                <a:gd name="T7" fmla="*/ 19 h 25"/>
                <a:gd name="T8" fmla="*/ 15 w 31"/>
                <a:gd name="T9" fmla="*/ 22 h 25"/>
                <a:gd name="T10" fmla="*/ 11 w 31"/>
                <a:gd name="T11" fmla="*/ 23 h 25"/>
                <a:gd name="T12" fmla="*/ 7 w 31"/>
                <a:gd name="T13" fmla="*/ 25 h 25"/>
                <a:gd name="T14" fmla="*/ 4 w 31"/>
                <a:gd name="T15" fmla="*/ 25 h 25"/>
                <a:gd name="T16" fmla="*/ 0 w 31"/>
                <a:gd name="T17" fmla="*/ 23 h 25"/>
                <a:gd name="T18" fmla="*/ 7 w 31"/>
                <a:gd name="T19" fmla="*/ 17 h 25"/>
                <a:gd name="T20" fmla="*/ 14 w 31"/>
                <a:gd name="T21" fmla="*/ 7 h 25"/>
                <a:gd name="T22" fmla="*/ 22 w 31"/>
                <a:gd name="T23" fmla="*/ 0 h 25"/>
                <a:gd name="T24" fmla="*/ 31 w 3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5">
                  <a:moveTo>
                    <a:pt x="31" y="0"/>
                  </a:moveTo>
                  <a:lnTo>
                    <a:pt x="29" y="8"/>
                  </a:lnTo>
                  <a:lnTo>
                    <a:pt x="26" y="14"/>
                  </a:lnTo>
                  <a:lnTo>
                    <a:pt x="21" y="19"/>
                  </a:lnTo>
                  <a:lnTo>
                    <a:pt x="15" y="22"/>
                  </a:lnTo>
                  <a:lnTo>
                    <a:pt x="11" y="23"/>
                  </a:lnTo>
                  <a:lnTo>
                    <a:pt x="7" y="25"/>
                  </a:lnTo>
                  <a:lnTo>
                    <a:pt x="4" y="25"/>
                  </a:lnTo>
                  <a:lnTo>
                    <a:pt x="0" y="23"/>
                  </a:lnTo>
                  <a:lnTo>
                    <a:pt x="7" y="17"/>
                  </a:lnTo>
                  <a:lnTo>
                    <a:pt x="14" y="7"/>
                  </a:lnTo>
                  <a:lnTo>
                    <a:pt x="22" y="0"/>
                  </a:lnTo>
                  <a:lnTo>
                    <a:pt x="31"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31" name="Freeform 699"/>
            <p:cNvSpPr>
              <a:spLocks/>
            </p:cNvSpPr>
            <p:nvPr/>
          </p:nvSpPr>
          <p:spPr bwMode="auto">
            <a:xfrm>
              <a:off x="4549149" y="3394178"/>
              <a:ext cx="8986" cy="19080"/>
            </a:xfrm>
            <a:custGeom>
              <a:avLst/>
              <a:gdLst>
                <a:gd name="T0" fmla="*/ 20 w 20"/>
                <a:gd name="T1" fmla="*/ 9 h 13"/>
                <a:gd name="T2" fmla="*/ 15 w 20"/>
                <a:gd name="T3" fmla="*/ 10 h 13"/>
                <a:gd name="T4" fmla="*/ 11 w 20"/>
                <a:gd name="T5" fmla="*/ 12 h 13"/>
                <a:gd name="T6" fmla="*/ 5 w 20"/>
                <a:gd name="T7" fmla="*/ 13 h 13"/>
                <a:gd name="T8" fmla="*/ 0 w 20"/>
                <a:gd name="T9" fmla="*/ 13 h 13"/>
                <a:gd name="T10" fmla="*/ 4 w 20"/>
                <a:gd name="T11" fmla="*/ 9 h 13"/>
                <a:gd name="T12" fmla="*/ 7 w 20"/>
                <a:gd name="T13" fmla="*/ 5 h 13"/>
                <a:gd name="T14" fmla="*/ 11 w 20"/>
                <a:gd name="T15" fmla="*/ 2 h 13"/>
                <a:gd name="T16" fmla="*/ 15 w 20"/>
                <a:gd name="T17" fmla="*/ 0 h 13"/>
                <a:gd name="T18" fmla="*/ 20 w 20"/>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3">
                  <a:moveTo>
                    <a:pt x="20" y="9"/>
                  </a:moveTo>
                  <a:lnTo>
                    <a:pt x="15" y="10"/>
                  </a:lnTo>
                  <a:lnTo>
                    <a:pt x="11" y="12"/>
                  </a:lnTo>
                  <a:lnTo>
                    <a:pt x="5" y="13"/>
                  </a:lnTo>
                  <a:lnTo>
                    <a:pt x="0" y="13"/>
                  </a:lnTo>
                  <a:lnTo>
                    <a:pt x="4" y="9"/>
                  </a:lnTo>
                  <a:lnTo>
                    <a:pt x="7" y="5"/>
                  </a:lnTo>
                  <a:lnTo>
                    <a:pt x="11" y="2"/>
                  </a:lnTo>
                  <a:lnTo>
                    <a:pt x="15" y="0"/>
                  </a:lnTo>
                  <a:lnTo>
                    <a:pt x="20"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32" name="Freeform 700"/>
            <p:cNvSpPr>
              <a:spLocks/>
            </p:cNvSpPr>
            <p:nvPr/>
          </p:nvSpPr>
          <p:spPr bwMode="auto">
            <a:xfrm>
              <a:off x="4641006" y="3466259"/>
              <a:ext cx="8986" cy="320124"/>
            </a:xfrm>
            <a:custGeom>
              <a:avLst/>
              <a:gdLst>
                <a:gd name="T0" fmla="*/ 17 w 18"/>
                <a:gd name="T1" fmla="*/ 117 h 250"/>
                <a:gd name="T2" fmla="*/ 18 w 18"/>
                <a:gd name="T3" fmla="*/ 152 h 250"/>
                <a:gd name="T4" fmla="*/ 16 w 18"/>
                <a:gd name="T5" fmla="*/ 185 h 250"/>
                <a:gd name="T6" fmla="*/ 12 w 18"/>
                <a:gd name="T7" fmla="*/ 217 h 250"/>
                <a:gd name="T8" fmla="*/ 11 w 18"/>
                <a:gd name="T9" fmla="*/ 250 h 250"/>
                <a:gd name="T10" fmla="*/ 6 w 18"/>
                <a:gd name="T11" fmla="*/ 212 h 250"/>
                <a:gd name="T12" fmla="*/ 6 w 18"/>
                <a:gd name="T13" fmla="*/ 172 h 250"/>
                <a:gd name="T14" fmla="*/ 6 w 18"/>
                <a:gd name="T15" fmla="*/ 134 h 250"/>
                <a:gd name="T16" fmla="*/ 5 w 18"/>
                <a:gd name="T17" fmla="*/ 96 h 250"/>
                <a:gd name="T18" fmla="*/ 1 w 18"/>
                <a:gd name="T19" fmla="*/ 72 h 250"/>
                <a:gd name="T20" fmla="*/ 0 w 18"/>
                <a:gd name="T21" fmla="*/ 48 h 250"/>
                <a:gd name="T22" fmla="*/ 1 w 18"/>
                <a:gd name="T23" fmla="*/ 24 h 250"/>
                <a:gd name="T24" fmla="*/ 2 w 18"/>
                <a:gd name="T25" fmla="*/ 0 h 250"/>
                <a:gd name="T26" fmla="*/ 3 w 18"/>
                <a:gd name="T27" fmla="*/ 31 h 250"/>
                <a:gd name="T28" fmla="*/ 5 w 18"/>
                <a:gd name="T29" fmla="*/ 61 h 250"/>
                <a:gd name="T30" fmla="*/ 10 w 18"/>
                <a:gd name="T31" fmla="*/ 90 h 250"/>
                <a:gd name="T32" fmla="*/ 17 w 18"/>
                <a:gd name="T33" fmla="*/ 11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50">
                  <a:moveTo>
                    <a:pt x="17" y="117"/>
                  </a:moveTo>
                  <a:lnTo>
                    <a:pt x="18" y="152"/>
                  </a:lnTo>
                  <a:lnTo>
                    <a:pt x="16" y="185"/>
                  </a:lnTo>
                  <a:lnTo>
                    <a:pt x="12" y="217"/>
                  </a:lnTo>
                  <a:lnTo>
                    <a:pt x="11" y="250"/>
                  </a:lnTo>
                  <a:lnTo>
                    <a:pt x="6" y="212"/>
                  </a:lnTo>
                  <a:lnTo>
                    <a:pt x="6" y="172"/>
                  </a:lnTo>
                  <a:lnTo>
                    <a:pt x="6" y="134"/>
                  </a:lnTo>
                  <a:lnTo>
                    <a:pt x="5" y="96"/>
                  </a:lnTo>
                  <a:lnTo>
                    <a:pt x="1" y="72"/>
                  </a:lnTo>
                  <a:lnTo>
                    <a:pt x="0" y="48"/>
                  </a:lnTo>
                  <a:lnTo>
                    <a:pt x="1" y="24"/>
                  </a:lnTo>
                  <a:lnTo>
                    <a:pt x="2" y="0"/>
                  </a:lnTo>
                  <a:lnTo>
                    <a:pt x="3" y="31"/>
                  </a:lnTo>
                  <a:lnTo>
                    <a:pt x="5" y="61"/>
                  </a:lnTo>
                  <a:lnTo>
                    <a:pt x="10" y="90"/>
                  </a:lnTo>
                  <a:lnTo>
                    <a:pt x="17" y="11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33" name="Freeform 701"/>
            <p:cNvSpPr>
              <a:spLocks/>
            </p:cNvSpPr>
            <p:nvPr/>
          </p:nvSpPr>
          <p:spPr bwMode="auto">
            <a:xfrm>
              <a:off x="4649992" y="3478979"/>
              <a:ext cx="1997" cy="38161"/>
            </a:xfrm>
            <a:custGeom>
              <a:avLst/>
              <a:gdLst>
                <a:gd name="T0" fmla="*/ 2 w 3"/>
                <a:gd name="T1" fmla="*/ 30 h 30"/>
                <a:gd name="T2" fmla="*/ 1 w 3"/>
                <a:gd name="T3" fmla="*/ 30 h 30"/>
                <a:gd name="T4" fmla="*/ 0 w 3"/>
                <a:gd name="T5" fmla="*/ 0 h 30"/>
                <a:gd name="T6" fmla="*/ 2 w 3"/>
                <a:gd name="T7" fmla="*/ 6 h 30"/>
                <a:gd name="T8" fmla="*/ 3 w 3"/>
                <a:gd name="T9" fmla="*/ 13 h 30"/>
                <a:gd name="T10" fmla="*/ 3 w 3"/>
                <a:gd name="T11" fmla="*/ 22 h 30"/>
                <a:gd name="T12" fmla="*/ 2 w 3"/>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 h="30">
                  <a:moveTo>
                    <a:pt x="2" y="30"/>
                  </a:moveTo>
                  <a:lnTo>
                    <a:pt x="1" y="30"/>
                  </a:lnTo>
                  <a:lnTo>
                    <a:pt x="0" y="0"/>
                  </a:lnTo>
                  <a:lnTo>
                    <a:pt x="2" y="6"/>
                  </a:lnTo>
                  <a:lnTo>
                    <a:pt x="3" y="13"/>
                  </a:lnTo>
                  <a:lnTo>
                    <a:pt x="3" y="22"/>
                  </a:lnTo>
                  <a:lnTo>
                    <a:pt x="2" y="3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34" name="Freeform 702"/>
            <p:cNvSpPr>
              <a:spLocks/>
            </p:cNvSpPr>
            <p:nvPr/>
          </p:nvSpPr>
          <p:spPr bwMode="auto">
            <a:xfrm>
              <a:off x="4633019" y="3589221"/>
              <a:ext cx="12980" cy="850131"/>
            </a:xfrm>
            <a:custGeom>
              <a:avLst/>
              <a:gdLst>
                <a:gd name="T0" fmla="*/ 20 w 26"/>
                <a:gd name="T1" fmla="*/ 171 h 664"/>
                <a:gd name="T2" fmla="*/ 26 w 26"/>
                <a:gd name="T3" fmla="*/ 211 h 664"/>
                <a:gd name="T4" fmla="*/ 26 w 26"/>
                <a:gd name="T5" fmla="*/ 248 h 664"/>
                <a:gd name="T6" fmla="*/ 22 w 26"/>
                <a:gd name="T7" fmla="*/ 285 h 664"/>
                <a:gd name="T8" fmla="*/ 17 w 26"/>
                <a:gd name="T9" fmla="*/ 322 h 664"/>
                <a:gd name="T10" fmla="*/ 12 w 26"/>
                <a:gd name="T11" fmla="*/ 359 h 664"/>
                <a:gd name="T12" fmla="*/ 7 w 26"/>
                <a:gd name="T13" fmla="*/ 396 h 664"/>
                <a:gd name="T14" fmla="*/ 6 w 26"/>
                <a:gd name="T15" fmla="*/ 434 h 664"/>
                <a:gd name="T16" fmla="*/ 10 w 26"/>
                <a:gd name="T17" fmla="*/ 474 h 664"/>
                <a:gd name="T18" fmla="*/ 12 w 26"/>
                <a:gd name="T19" fmla="*/ 500 h 664"/>
                <a:gd name="T20" fmla="*/ 15 w 26"/>
                <a:gd name="T21" fmla="*/ 524 h 664"/>
                <a:gd name="T22" fmla="*/ 17 w 26"/>
                <a:gd name="T23" fmla="*/ 549 h 664"/>
                <a:gd name="T24" fmla="*/ 14 w 26"/>
                <a:gd name="T25" fmla="*/ 574 h 664"/>
                <a:gd name="T26" fmla="*/ 11 w 26"/>
                <a:gd name="T27" fmla="*/ 596 h 664"/>
                <a:gd name="T28" fmla="*/ 10 w 26"/>
                <a:gd name="T29" fmla="*/ 619 h 664"/>
                <a:gd name="T30" fmla="*/ 7 w 26"/>
                <a:gd name="T31" fmla="*/ 641 h 664"/>
                <a:gd name="T32" fmla="*/ 5 w 26"/>
                <a:gd name="T33" fmla="*/ 664 h 664"/>
                <a:gd name="T34" fmla="*/ 5 w 26"/>
                <a:gd name="T35" fmla="*/ 612 h 664"/>
                <a:gd name="T36" fmla="*/ 3 w 26"/>
                <a:gd name="T37" fmla="*/ 560 h 664"/>
                <a:gd name="T38" fmla="*/ 0 w 26"/>
                <a:gd name="T39" fmla="*/ 509 h 664"/>
                <a:gd name="T40" fmla="*/ 3 w 26"/>
                <a:gd name="T41" fmla="*/ 459 h 664"/>
                <a:gd name="T42" fmla="*/ 3 w 26"/>
                <a:gd name="T43" fmla="*/ 420 h 664"/>
                <a:gd name="T44" fmla="*/ 4 w 26"/>
                <a:gd name="T45" fmla="*/ 382 h 664"/>
                <a:gd name="T46" fmla="*/ 7 w 26"/>
                <a:gd name="T47" fmla="*/ 345 h 664"/>
                <a:gd name="T48" fmla="*/ 11 w 26"/>
                <a:gd name="T49" fmla="*/ 309 h 664"/>
                <a:gd name="T50" fmla="*/ 6 w 26"/>
                <a:gd name="T51" fmla="*/ 250 h 664"/>
                <a:gd name="T52" fmla="*/ 5 w 26"/>
                <a:gd name="T53" fmla="*/ 192 h 664"/>
                <a:gd name="T54" fmla="*/ 5 w 26"/>
                <a:gd name="T55" fmla="*/ 133 h 664"/>
                <a:gd name="T56" fmla="*/ 9 w 26"/>
                <a:gd name="T57" fmla="*/ 77 h 664"/>
                <a:gd name="T58" fmla="*/ 9 w 26"/>
                <a:gd name="T59" fmla="*/ 56 h 664"/>
                <a:gd name="T60" fmla="*/ 7 w 26"/>
                <a:gd name="T61" fmla="*/ 37 h 664"/>
                <a:gd name="T62" fmla="*/ 6 w 26"/>
                <a:gd name="T63" fmla="*/ 19 h 664"/>
                <a:gd name="T64" fmla="*/ 7 w 26"/>
                <a:gd name="T65" fmla="*/ 0 h 664"/>
                <a:gd name="T66" fmla="*/ 11 w 26"/>
                <a:gd name="T67" fmla="*/ 44 h 664"/>
                <a:gd name="T68" fmla="*/ 11 w 26"/>
                <a:gd name="T69" fmla="*/ 88 h 664"/>
                <a:gd name="T70" fmla="*/ 13 w 26"/>
                <a:gd name="T71" fmla="*/ 130 h 664"/>
                <a:gd name="T72" fmla="*/ 20 w 26"/>
                <a:gd name="T73" fmla="*/ 171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664">
                  <a:moveTo>
                    <a:pt x="20" y="171"/>
                  </a:moveTo>
                  <a:lnTo>
                    <a:pt x="26" y="211"/>
                  </a:lnTo>
                  <a:lnTo>
                    <a:pt x="26" y="248"/>
                  </a:lnTo>
                  <a:lnTo>
                    <a:pt x="22" y="285"/>
                  </a:lnTo>
                  <a:lnTo>
                    <a:pt x="17" y="322"/>
                  </a:lnTo>
                  <a:lnTo>
                    <a:pt x="12" y="359"/>
                  </a:lnTo>
                  <a:lnTo>
                    <a:pt x="7" y="396"/>
                  </a:lnTo>
                  <a:lnTo>
                    <a:pt x="6" y="434"/>
                  </a:lnTo>
                  <a:lnTo>
                    <a:pt x="10" y="474"/>
                  </a:lnTo>
                  <a:lnTo>
                    <a:pt x="12" y="500"/>
                  </a:lnTo>
                  <a:lnTo>
                    <a:pt x="15" y="524"/>
                  </a:lnTo>
                  <a:lnTo>
                    <a:pt x="17" y="549"/>
                  </a:lnTo>
                  <a:lnTo>
                    <a:pt x="14" y="574"/>
                  </a:lnTo>
                  <a:lnTo>
                    <a:pt x="11" y="596"/>
                  </a:lnTo>
                  <a:lnTo>
                    <a:pt x="10" y="619"/>
                  </a:lnTo>
                  <a:lnTo>
                    <a:pt x="7" y="641"/>
                  </a:lnTo>
                  <a:lnTo>
                    <a:pt x="5" y="664"/>
                  </a:lnTo>
                  <a:lnTo>
                    <a:pt x="5" y="612"/>
                  </a:lnTo>
                  <a:lnTo>
                    <a:pt x="3" y="560"/>
                  </a:lnTo>
                  <a:lnTo>
                    <a:pt x="0" y="509"/>
                  </a:lnTo>
                  <a:lnTo>
                    <a:pt x="3" y="459"/>
                  </a:lnTo>
                  <a:lnTo>
                    <a:pt x="3" y="420"/>
                  </a:lnTo>
                  <a:lnTo>
                    <a:pt x="4" y="382"/>
                  </a:lnTo>
                  <a:lnTo>
                    <a:pt x="7" y="345"/>
                  </a:lnTo>
                  <a:lnTo>
                    <a:pt x="11" y="309"/>
                  </a:lnTo>
                  <a:lnTo>
                    <a:pt x="6" y="250"/>
                  </a:lnTo>
                  <a:lnTo>
                    <a:pt x="5" y="192"/>
                  </a:lnTo>
                  <a:lnTo>
                    <a:pt x="5" y="133"/>
                  </a:lnTo>
                  <a:lnTo>
                    <a:pt x="9" y="77"/>
                  </a:lnTo>
                  <a:lnTo>
                    <a:pt x="9" y="56"/>
                  </a:lnTo>
                  <a:lnTo>
                    <a:pt x="7" y="37"/>
                  </a:lnTo>
                  <a:lnTo>
                    <a:pt x="6" y="19"/>
                  </a:lnTo>
                  <a:lnTo>
                    <a:pt x="7" y="0"/>
                  </a:lnTo>
                  <a:lnTo>
                    <a:pt x="11" y="44"/>
                  </a:lnTo>
                  <a:lnTo>
                    <a:pt x="11" y="88"/>
                  </a:lnTo>
                  <a:lnTo>
                    <a:pt x="13" y="130"/>
                  </a:lnTo>
                  <a:lnTo>
                    <a:pt x="20" y="17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35" name="Freeform 703"/>
            <p:cNvSpPr>
              <a:spLocks/>
            </p:cNvSpPr>
            <p:nvPr/>
          </p:nvSpPr>
          <p:spPr bwMode="auto">
            <a:xfrm>
              <a:off x="4653986" y="3654941"/>
              <a:ext cx="6989" cy="97521"/>
            </a:xfrm>
            <a:custGeom>
              <a:avLst/>
              <a:gdLst>
                <a:gd name="T0" fmla="*/ 7 w 14"/>
                <a:gd name="T1" fmla="*/ 75 h 75"/>
                <a:gd name="T2" fmla="*/ 5 w 14"/>
                <a:gd name="T3" fmla="*/ 75 h 75"/>
                <a:gd name="T4" fmla="*/ 2 w 14"/>
                <a:gd name="T5" fmla="*/ 72 h 75"/>
                <a:gd name="T6" fmla="*/ 1 w 14"/>
                <a:gd name="T7" fmla="*/ 68 h 75"/>
                <a:gd name="T8" fmla="*/ 1 w 14"/>
                <a:gd name="T9" fmla="*/ 66 h 75"/>
                <a:gd name="T10" fmla="*/ 0 w 14"/>
                <a:gd name="T11" fmla="*/ 48 h 75"/>
                <a:gd name="T12" fmla="*/ 0 w 14"/>
                <a:gd name="T13" fmla="*/ 31 h 75"/>
                <a:gd name="T14" fmla="*/ 2 w 14"/>
                <a:gd name="T15" fmla="*/ 15 h 75"/>
                <a:gd name="T16" fmla="*/ 5 w 14"/>
                <a:gd name="T17" fmla="*/ 0 h 75"/>
                <a:gd name="T18" fmla="*/ 9 w 14"/>
                <a:gd name="T19" fmla="*/ 19 h 75"/>
                <a:gd name="T20" fmla="*/ 13 w 14"/>
                <a:gd name="T21" fmla="*/ 38 h 75"/>
                <a:gd name="T22" fmla="*/ 14 w 14"/>
                <a:gd name="T23" fmla="*/ 57 h 75"/>
                <a:gd name="T24" fmla="*/ 7 w 14"/>
                <a:gd name="T2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5">
                  <a:moveTo>
                    <a:pt x="7" y="75"/>
                  </a:moveTo>
                  <a:lnTo>
                    <a:pt x="5" y="75"/>
                  </a:lnTo>
                  <a:lnTo>
                    <a:pt x="2" y="72"/>
                  </a:lnTo>
                  <a:lnTo>
                    <a:pt x="1" y="68"/>
                  </a:lnTo>
                  <a:lnTo>
                    <a:pt x="1" y="66"/>
                  </a:lnTo>
                  <a:lnTo>
                    <a:pt x="0" y="48"/>
                  </a:lnTo>
                  <a:lnTo>
                    <a:pt x="0" y="31"/>
                  </a:lnTo>
                  <a:lnTo>
                    <a:pt x="2" y="15"/>
                  </a:lnTo>
                  <a:lnTo>
                    <a:pt x="5" y="0"/>
                  </a:lnTo>
                  <a:lnTo>
                    <a:pt x="9" y="19"/>
                  </a:lnTo>
                  <a:lnTo>
                    <a:pt x="13" y="38"/>
                  </a:lnTo>
                  <a:lnTo>
                    <a:pt x="14" y="57"/>
                  </a:lnTo>
                  <a:lnTo>
                    <a:pt x="7" y="7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36" name="Freeform 704"/>
            <p:cNvSpPr>
              <a:spLocks/>
            </p:cNvSpPr>
            <p:nvPr/>
          </p:nvSpPr>
          <p:spPr bwMode="auto">
            <a:xfrm>
              <a:off x="4648994" y="3818184"/>
              <a:ext cx="3994" cy="55121"/>
            </a:xfrm>
            <a:custGeom>
              <a:avLst/>
              <a:gdLst>
                <a:gd name="T0" fmla="*/ 7 w 8"/>
                <a:gd name="T1" fmla="*/ 36 h 41"/>
                <a:gd name="T2" fmla="*/ 7 w 8"/>
                <a:gd name="T3" fmla="*/ 37 h 41"/>
                <a:gd name="T4" fmla="*/ 5 w 8"/>
                <a:gd name="T5" fmla="*/ 40 h 41"/>
                <a:gd name="T6" fmla="*/ 3 w 8"/>
                <a:gd name="T7" fmla="*/ 41 h 41"/>
                <a:gd name="T8" fmla="*/ 2 w 8"/>
                <a:gd name="T9" fmla="*/ 40 h 41"/>
                <a:gd name="T10" fmla="*/ 0 w 8"/>
                <a:gd name="T11" fmla="*/ 0 h 41"/>
                <a:gd name="T12" fmla="*/ 5 w 8"/>
                <a:gd name="T13" fmla="*/ 7 h 41"/>
                <a:gd name="T14" fmla="*/ 8 w 8"/>
                <a:gd name="T15" fmla="*/ 17 h 41"/>
                <a:gd name="T16" fmla="*/ 8 w 8"/>
                <a:gd name="T17" fmla="*/ 26 h 41"/>
                <a:gd name="T18" fmla="*/ 7 w 8"/>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1">
                  <a:moveTo>
                    <a:pt x="7" y="36"/>
                  </a:moveTo>
                  <a:lnTo>
                    <a:pt x="7" y="37"/>
                  </a:lnTo>
                  <a:lnTo>
                    <a:pt x="5" y="40"/>
                  </a:lnTo>
                  <a:lnTo>
                    <a:pt x="3" y="41"/>
                  </a:lnTo>
                  <a:lnTo>
                    <a:pt x="2" y="40"/>
                  </a:lnTo>
                  <a:lnTo>
                    <a:pt x="0" y="0"/>
                  </a:lnTo>
                  <a:lnTo>
                    <a:pt x="5" y="7"/>
                  </a:lnTo>
                  <a:lnTo>
                    <a:pt x="8" y="17"/>
                  </a:lnTo>
                  <a:lnTo>
                    <a:pt x="8" y="26"/>
                  </a:lnTo>
                  <a:lnTo>
                    <a:pt x="7" y="3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37" name="Freeform 705"/>
            <p:cNvSpPr>
              <a:spLocks/>
            </p:cNvSpPr>
            <p:nvPr/>
          </p:nvSpPr>
          <p:spPr bwMode="auto">
            <a:xfrm>
              <a:off x="4648994" y="3924185"/>
              <a:ext cx="4992" cy="116602"/>
            </a:xfrm>
            <a:custGeom>
              <a:avLst/>
              <a:gdLst>
                <a:gd name="T0" fmla="*/ 5 w 9"/>
                <a:gd name="T1" fmla="*/ 92 h 92"/>
                <a:gd name="T2" fmla="*/ 2 w 9"/>
                <a:gd name="T3" fmla="*/ 72 h 92"/>
                <a:gd name="T4" fmla="*/ 0 w 9"/>
                <a:gd name="T5" fmla="*/ 48 h 92"/>
                <a:gd name="T6" fmla="*/ 0 w 9"/>
                <a:gd name="T7" fmla="*/ 24 h 92"/>
                <a:gd name="T8" fmla="*/ 1 w 9"/>
                <a:gd name="T9" fmla="*/ 0 h 92"/>
                <a:gd name="T10" fmla="*/ 8 w 9"/>
                <a:gd name="T11" fmla="*/ 22 h 92"/>
                <a:gd name="T12" fmla="*/ 9 w 9"/>
                <a:gd name="T13" fmla="*/ 46 h 92"/>
                <a:gd name="T14" fmla="*/ 7 w 9"/>
                <a:gd name="T15" fmla="*/ 69 h 92"/>
                <a:gd name="T16" fmla="*/ 5 w 9"/>
                <a:gd name="T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2">
                  <a:moveTo>
                    <a:pt x="5" y="92"/>
                  </a:moveTo>
                  <a:lnTo>
                    <a:pt x="2" y="72"/>
                  </a:lnTo>
                  <a:lnTo>
                    <a:pt x="0" y="48"/>
                  </a:lnTo>
                  <a:lnTo>
                    <a:pt x="0" y="24"/>
                  </a:lnTo>
                  <a:lnTo>
                    <a:pt x="1" y="0"/>
                  </a:lnTo>
                  <a:lnTo>
                    <a:pt x="8" y="22"/>
                  </a:lnTo>
                  <a:lnTo>
                    <a:pt x="9" y="46"/>
                  </a:lnTo>
                  <a:lnTo>
                    <a:pt x="7" y="69"/>
                  </a:lnTo>
                  <a:lnTo>
                    <a:pt x="5" y="9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38" name="Freeform 706"/>
            <p:cNvSpPr>
              <a:spLocks/>
            </p:cNvSpPr>
            <p:nvPr/>
          </p:nvSpPr>
          <p:spPr bwMode="auto">
            <a:xfrm>
              <a:off x="4659977" y="4023826"/>
              <a:ext cx="998" cy="25440"/>
            </a:xfrm>
            <a:custGeom>
              <a:avLst/>
              <a:gdLst>
                <a:gd name="T0" fmla="*/ 4 w 4"/>
                <a:gd name="T1" fmla="*/ 21 h 21"/>
                <a:gd name="T2" fmla="*/ 3 w 4"/>
                <a:gd name="T3" fmla="*/ 17 h 21"/>
                <a:gd name="T4" fmla="*/ 2 w 4"/>
                <a:gd name="T5" fmla="*/ 11 h 21"/>
                <a:gd name="T6" fmla="*/ 0 w 4"/>
                <a:gd name="T7" fmla="*/ 6 h 21"/>
                <a:gd name="T8" fmla="*/ 0 w 4"/>
                <a:gd name="T9" fmla="*/ 0 h 21"/>
                <a:gd name="T10" fmla="*/ 3 w 4"/>
                <a:gd name="T11" fmla="*/ 4 h 21"/>
                <a:gd name="T12" fmla="*/ 4 w 4"/>
                <a:gd name="T13" fmla="*/ 10 h 21"/>
                <a:gd name="T14" fmla="*/ 4 w 4"/>
                <a:gd name="T15" fmla="*/ 15 h 21"/>
                <a:gd name="T16" fmla="*/ 4 w 4"/>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1">
                  <a:moveTo>
                    <a:pt x="4" y="21"/>
                  </a:moveTo>
                  <a:lnTo>
                    <a:pt x="3" y="17"/>
                  </a:lnTo>
                  <a:lnTo>
                    <a:pt x="2" y="11"/>
                  </a:lnTo>
                  <a:lnTo>
                    <a:pt x="0" y="6"/>
                  </a:lnTo>
                  <a:lnTo>
                    <a:pt x="0" y="0"/>
                  </a:lnTo>
                  <a:lnTo>
                    <a:pt x="3" y="4"/>
                  </a:lnTo>
                  <a:lnTo>
                    <a:pt x="4" y="10"/>
                  </a:lnTo>
                  <a:lnTo>
                    <a:pt x="4" y="15"/>
                  </a:lnTo>
                  <a:lnTo>
                    <a:pt x="4" y="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39" name="Freeform 707"/>
            <p:cNvSpPr>
              <a:spLocks/>
            </p:cNvSpPr>
            <p:nvPr/>
          </p:nvSpPr>
          <p:spPr bwMode="auto">
            <a:xfrm>
              <a:off x="4642005" y="4034427"/>
              <a:ext cx="6989" cy="192923"/>
            </a:xfrm>
            <a:custGeom>
              <a:avLst/>
              <a:gdLst>
                <a:gd name="T0" fmla="*/ 7 w 13"/>
                <a:gd name="T1" fmla="*/ 151 h 154"/>
                <a:gd name="T2" fmla="*/ 3 w 13"/>
                <a:gd name="T3" fmla="*/ 154 h 154"/>
                <a:gd name="T4" fmla="*/ 4 w 13"/>
                <a:gd name="T5" fmla="*/ 117 h 154"/>
                <a:gd name="T6" fmla="*/ 3 w 13"/>
                <a:gd name="T7" fmla="*/ 77 h 154"/>
                <a:gd name="T8" fmla="*/ 1 w 13"/>
                <a:gd name="T9" fmla="*/ 39 h 154"/>
                <a:gd name="T10" fmla="*/ 0 w 13"/>
                <a:gd name="T11" fmla="*/ 0 h 154"/>
                <a:gd name="T12" fmla="*/ 9 w 13"/>
                <a:gd name="T13" fmla="*/ 36 h 154"/>
                <a:gd name="T14" fmla="*/ 13 w 13"/>
                <a:gd name="T15" fmla="*/ 74 h 154"/>
                <a:gd name="T16" fmla="*/ 10 w 13"/>
                <a:gd name="T17" fmla="*/ 114 h 154"/>
                <a:gd name="T18" fmla="*/ 7 w 13"/>
                <a:gd name="T19" fmla="*/ 15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4">
                  <a:moveTo>
                    <a:pt x="7" y="151"/>
                  </a:moveTo>
                  <a:lnTo>
                    <a:pt x="3" y="154"/>
                  </a:lnTo>
                  <a:lnTo>
                    <a:pt x="4" y="117"/>
                  </a:lnTo>
                  <a:lnTo>
                    <a:pt x="3" y="77"/>
                  </a:lnTo>
                  <a:lnTo>
                    <a:pt x="1" y="39"/>
                  </a:lnTo>
                  <a:lnTo>
                    <a:pt x="0" y="0"/>
                  </a:lnTo>
                  <a:lnTo>
                    <a:pt x="9" y="36"/>
                  </a:lnTo>
                  <a:lnTo>
                    <a:pt x="13" y="74"/>
                  </a:lnTo>
                  <a:lnTo>
                    <a:pt x="10" y="114"/>
                  </a:lnTo>
                  <a:lnTo>
                    <a:pt x="7" y="1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0" name="Freeform 708"/>
            <p:cNvSpPr>
              <a:spLocks/>
            </p:cNvSpPr>
            <p:nvPr/>
          </p:nvSpPr>
          <p:spPr bwMode="auto">
            <a:xfrm>
              <a:off x="4653986" y="4085307"/>
              <a:ext cx="9985" cy="351925"/>
            </a:xfrm>
            <a:custGeom>
              <a:avLst/>
              <a:gdLst>
                <a:gd name="T0" fmla="*/ 19 w 19"/>
                <a:gd name="T1" fmla="*/ 190 h 277"/>
                <a:gd name="T2" fmla="*/ 18 w 19"/>
                <a:gd name="T3" fmla="*/ 212 h 277"/>
                <a:gd name="T4" fmla="*/ 17 w 19"/>
                <a:gd name="T5" fmla="*/ 234 h 277"/>
                <a:gd name="T6" fmla="*/ 16 w 19"/>
                <a:gd name="T7" fmla="*/ 256 h 277"/>
                <a:gd name="T8" fmla="*/ 14 w 19"/>
                <a:gd name="T9" fmla="*/ 277 h 277"/>
                <a:gd name="T10" fmla="*/ 10 w 19"/>
                <a:gd name="T11" fmla="*/ 255 h 277"/>
                <a:gd name="T12" fmla="*/ 10 w 19"/>
                <a:gd name="T13" fmla="*/ 231 h 277"/>
                <a:gd name="T14" fmla="*/ 11 w 19"/>
                <a:gd name="T15" fmla="*/ 208 h 277"/>
                <a:gd name="T16" fmla="*/ 13 w 19"/>
                <a:gd name="T17" fmla="*/ 185 h 277"/>
                <a:gd name="T18" fmla="*/ 2 w 19"/>
                <a:gd name="T19" fmla="*/ 141 h 277"/>
                <a:gd name="T20" fmla="*/ 0 w 19"/>
                <a:gd name="T21" fmla="*/ 95 h 277"/>
                <a:gd name="T22" fmla="*/ 1 w 19"/>
                <a:gd name="T23" fmla="*/ 47 h 277"/>
                <a:gd name="T24" fmla="*/ 5 w 19"/>
                <a:gd name="T25" fmla="*/ 0 h 277"/>
                <a:gd name="T26" fmla="*/ 14 w 19"/>
                <a:gd name="T27" fmla="*/ 47 h 277"/>
                <a:gd name="T28" fmla="*/ 14 w 19"/>
                <a:gd name="T29" fmla="*/ 95 h 277"/>
                <a:gd name="T30" fmla="*/ 13 w 19"/>
                <a:gd name="T31" fmla="*/ 144 h 277"/>
                <a:gd name="T32" fmla="*/ 19 w 19"/>
                <a:gd name="T33" fmla="*/ 19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77">
                  <a:moveTo>
                    <a:pt x="19" y="190"/>
                  </a:moveTo>
                  <a:lnTo>
                    <a:pt x="18" y="212"/>
                  </a:lnTo>
                  <a:lnTo>
                    <a:pt x="17" y="234"/>
                  </a:lnTo>
                  <a:lnTo>
                    <a:pt x="16" y="256"/>
                  </a:lnTo>
                  <a:lnTo>
                    <a:pt x="14" y="277"/>
                  </a:lnTo>
                  <a:lnTo>
                    <a:pt x="10" y="255"/>
                  </a:lnTo>
                  <a:lnTo>
                    <a:pt x="10" y="231"/>
                  </a:lnTo>
                  <a:lnTo>
                    <a:pt x="11" y="208"/>
                  </a:lnTo>
                  <a:lnTo>
                    <a:pt x="13" y="185"/>
                  </a:lnTo>
                  <a:lnTo>
                    <a:pt x="2" y="141"/>
                  </a:lnTo>
                  <a:lnTo>
                    <a:pt x="0" y="95"/>
                  </a:lnTo>
                  <a:lnTo>
                    <a:pt x="1" y="47"/>
                  </a:lnTo>
                  <a:lnTo>
                    <a:pt x="5" y="0"/>
                  </a:lnTo>
                  <a:lnTo>
                    <a:pt x="14" y="47"/>
                  </a:lnTo>
                  <a:lnTo>
                    <a:pt x="14" y="95"/>
                  </a:lnTo>
                  <a:lnTo>
                    <a:pt x="13" y="144"/>
                  </a:lnTo>
                  <a:lnTo>
                    <a:pt x="19" y="19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1" name="Freeform 709"/>
            <p:cNvSpPr>
              <a:spLocks/>
            </p:cNvSpPr>
            <p:nvPr/>
          </p:nvSpPr>
          <p:spPr bwMode="auto">
            <a:xfrm>
              <a:off x="4645000" y="4246429"/>
              <a:ext cx="3994" cy="44521"/>
            </a:xfrm>
            <a:custGeom>
              <a:avLst/>
              <a:gdLst>
                <a:gd name="T0" fmla="*/ 7 w 8"/>
                <a:gd name="T1" fmla="*/ 37 h 37"/>
                <a:gd name="T2" fmla="*/ 3 w 8"/>
                <a:gd name="T3" fmla="*/ 30 h 37"/>
                <a:gd name="T4" fmla="*/ 1 w 8"/>
                <a:gd name="T5" fmla="*/ 21 h 37"/>
                <a:gd name="T6" fmla="*/ 0 w 8"/>
                <a:gd name="T7" fmla="*/ 11 h 37"/>
                <a:gd name="T8" fmla="*/ 0 w 8"/>
                <a:gd name="T9" fmla="*/ 0 h 37"/>
                <a:gd name="T10" fmla="*/ 4 w 8"/>
                <a:gd name="T11" fmla="*/ 8 h 37"/>
                <a:gd name="T12" fmla="*/ 8 w 8"/>
                <a:gd name="T13" fmla="*/ 18 h 37"/>
                <a:gd name="T14" fmla="*/ 8 w 8"/>
                <a:gd name="T15" fmla="*/ 27 h 37"/>
                <a:gd name="T16" fmla="*/ 7 w 8"/>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7">
                  <a:moveTo>
                    <a:pt x="7" y="37"/>
                  </a:moveTo>
                  <a:lnTo>
                    <a:pt x="3" y="30"/>
                  </a:lnTo>
                  <a:lnTo>
                    <a:pt x="1" y="21"/>
                  </a:lnTo>
                  <a:lnTo>
                    <a:pt x="0" y="11"/>
                  </a:lnTo>
                  <a:lnTo>
                    <a:pt x="0" y="0"/>
                  </a:lnTo>
                  <a:lnTo>
                    <a:pt x="4" y="8"/>
                  </a:lnTo>
                  <a:lnTo>
                    <a:pt x="8" y="18"/>
                  </a:lnTo>
                  <a:lnTo>
                    <a:pt x="8" y="27"/>
                  </a:lnTo>
                  <a:lnTo>
                    <a:pt x="7" y="3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2" name="Freeform 710"/>
            <p:cNvSpPr>
              <a:spLocks/>
            </p:cNvSpPr>
            <p:nvPr/>
          </p:nvSpPr>
          <p:spPr bwMode="auto">
            <a:xfrm>
              <a:off x="4641006" y="4322750"/>
              <a:ext cx="12980" cy="169602"/>
            </a:xfrm>
            <a:custGeom>
              <a:avLst/>
              <a:gdLst>
                <a:gd name="T0" fmla="*/ 19 w 25"/>
                <a:gd name="T1" fmla="*/ 87 h 134"/>
                <a:gd name="T2" fmla="*/ 11 w 25"/>
                <a:gd name="T3" fmla="*/ 98 h 134"/>
                <a:gd name="T4" fmla="*/ 5 w 25"/>
                <a:gd name="T5" fmla="*/ 108 h 134"/>
                <a:gd name="T6" fmla="*/ 2 w 25"/>
                <a:gd name="T7" fmla="*/ 122 h 134"/>
                <a:gd name="T8" fmla="*/ 0 w 25"/>
                <a:gd name="T9" fmla="*/ 134 h 134"/>
                <a:gd name="T10" fmla="*/ 12 w 25"/>
                <a:gd name="T11" fmla="*/ 0 h 134"/>
                <a:gd name="T12" fmla="*/ 18 w 25"/>
                <a:gd name="T13" fmla="*/ 21 h 134"/>
                <a:gd name="T14" fmla="*/ 24 w 25"/>
                <a:gd name="T15" fmla="*/ 43 h 134"/>
                <a:gd name="T16" fmla="*/ 25 w 25"/>
                <a:gd name="T17" fmla="*/ 65 h 134"/>
                <a:gd name="T18" fmla="*/ 19 w 25"/>
                <a:gd name="T19" fmla="*/ 8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34">
                  <a:moveTo>
                    <a:pt x="19" y="87"/>
                  </a:moveTo>
                  <a:lnTo>
                    <a:pt x="11" y="98"/>
                  </a:lnTo>
                  <a:lnTo>
                    <a:pt x="5" y="108"/>
                  </a:lnTo>
                  <a:lnTo>
                    <a:pt x="2" y="122"/>
                  </a:lnTo>
                  <a:lnTo>
                    <a:pt x="0" y="134"/>
                  </a:lnTo>
                  <a:lnTo>
                    <a:pt x="12" y="0"/>
                  </a:lnTo>
                  <a:lnTo>
                    <a:pt x="18" y="21"/>
                  </a:lnTo>
                  <a:lnTo>
                    <a:pt x="24" y="43"/>
                  </a:lnTo>
                  <a:lnTo>
                    <a:pt x="25" y="65"/>
                  </a:lnTo>
                  <a:lnTo>
                    <a:pt x="19" y="8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3" name="Freeform 711"/>
            <p:cNvSpPr>
              <a:spLocks/>
            </p:cNvSpPr>
            <p:nvPr/>
          </p:nvSpPr>
          <p:spPr bwMode="auto">
            <a:xfrm>
              <a:off x="4661974" y="4477512"/>
              <a:ext cx="8986" cy="23320"/>
            </a:xfrm>
            <a:custGeom>
              <a:avLst/>
              <a:gdLst>
                <a:gd name="T0" fmla="*/ 17 w 17"/>
                <a:gd name="T1" fmla="*/ 10 h 19"/>
                <a:gd name="T2" fmla="*/ 17 w 17"/>
                <a:gd name="T3" fmla="*/ 14 h 19"/>
                <a:gd name="T4" fmla="*/ 15 w 17"/>
                <a:gd name="T5" fmla="*/ 17 h 19"/>
                <a:gd name="T6" fmla="*/ 13 w 17"/>
                <a:gd name="T7" fmla="*/ 19 h 19"/>
                <a:gd name="T8" fmla="*/ 9 w 17"/>
                <a:gd name="T9" fmla="*/ 19 h 19"/>
                <a:gd name="T10" fmla="*/ 7 w 17"/>
                <a:gd name="T11" fmla="*/ 19 h 19"/>
                <a:gd name="T12" fmla="*/ 5 w 17"/>
                <a:gd name="T13" fmla="*/ 19 h 19"/>
                <a:gd name="T14" fmla="*/ 2 w 17"/>
                <a:gd name="T15" fmla="*/ 18 h 19"/>
                <a:gd name="T16" fmla="*/ 0 w 17"/>
                <a:gd name="T17" fmla="*/ 17 h 19"/>
                <a:gd name="T18" fmla="*/ 1 w 17"/>
                <a:gd name="T19" fmla="*/ 12 h 19"/>
                <a:gd name="T20" fmla="*/ 3 w 17"/>
                <a:gd name="T21" fmla="*/ 8 h 19"/>
                <a:gd name="T22" fmla="*/ 6 w 17"/>
                <a:gd name="T23" fmla="*/ 4 h 19"/>
                <a:gd name="T24" fmla="*/ 8 w 17"/>
                <a:gd name="T25" fmla="*/ 0 h 19"/>
                <a:gd name="T26" fmla="*/ 12 w 17"/>
                <a:gd name="T27" fmla="*/ 3 h 19"/>
                <a:gd name="T28" fmla="*/ 14 w 17"/>
                <a:gd name="T29" fmla="*/ 4 h 19"/>
                <a:gd name="T30" fmla="*/ 15 w 17"/>
                <a:gd name="T31" fmla="*/ 7 h 19"/>
                <a:gd name="T32" fmla="*/ 17 w 17"/>
                <a:gd name="T3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9">
                  <a:moveTo>
                    <a:pt x="17" y="10"/>
                  </a:moveTo>
                  <a:lnTo>
                    <a:pt x="17" y="14"/>
                  </a:lnTo>
                  <a:lnTo>
                    <a:pt x="15" y="17"/>
                  </a:lnTo>
                  <a:lnTo>
                    <a:pt x="13" y="19"/>
                  </a:lnTo>
                  <a:lnTo>
                    <a:pt x="9" y="19"/>
                  </a:lnTo>
                  <a:lnTo>
                    <a:pt x="7" y="19"/>
                  </a:lnTo>
                  <a:lnTo>
                    <a:pt x="5" y="19"/>
                  </a:lnTo>
                  <a:lnTo>
                    <a:pt x="2" y="18"/>
                  </a:lnTo>
                  <a:lnTo>
                    <a:pt x="0" y="17"/>
                  </a:lnTo>
                  <a:lnTo>
                    <a:pt x="1" y="12"/>
                  </a:lnTo>
                  <a:lnTo>
                    <a:pt x="3" y="8"/>
                  </a:lnTo>
                  <a:lnTo>
                    <a:pt x="6" y="4"/>
                  </a:lnTo>
                  <a:lnTo>
                    <a:pt x="8" y="0"/>
                  </a:lnTo>
                  <a:lnTo>
                    <a:pt x="12" y="3"/>
                  </a:lnTo>
                  <a:lnTo>
                    <a:pt x="14" y="4"/>
                  </a:lnTo>
                  <a:lnTo>
                    <a:pt x="15" y="7"/>
                  </a:lnTo>
                  <a:lnTo>
                    <a:pt x="17" y="1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4" name="Freeform 712"/>
            <p:cNvSpPr>
              <a:spLocks/>
            </p:cNvSpPr>
            <p:nvPr/>
          </p:nvSpPr>
          <p:spPr bwMode="auto">
            <a:xfrm>
              <a:off x="4649992" y="1433151"/>
              <a:ext cx="30952" cy="99641"/>
            </a:xfrm>
            <a:custGeom>
              <a:avLst/>
              <a:gdLst>
                <a:gd name="T0" fmla="*/ 7 w 62"/>
                <a:gd name="T1" fmla="*/ 43 h 78"/>
                <a:gd name="T2" fmla="*/ 9 w 62"/>
                <a:gd name="T3" fmla="*/ 56 h 78"/>
                <a:gd name="T4" fmla="*/ 17 w 62"/>
                <a:gd name="T5" fmla="*/ 64 h 78"/>
                <a:gd name="T6" fmla="*/ 27 w 62"/>
                <a:gd name="T7" fmla="*/ 71 h 78"/>
                <a:gd name="T8" fmla="*/ 37 w 62"/>
                <a:gd name="T9" fmla="*/ 78 h 78"/>
                <a:gd name="T10" fmla="*/ 40 w 62"/>
                <a:gd name="T11" fmla="*/ 78 h 78"/>
                <a:gd name="T12" fmla="*/ 45 w 62"/>
                <a:gd name="T13" fmla="*/ 78 h 78"/>
                <a:gd name="T14" fmla="*/ 48 w 62"/>
                <a:gd name="T15" fmla="*/ 77 h 78"/>
                <a:gd name="T16" fmla="*/ 51 w 62"/>
                <a:gd name="T17" fmla="*/ 73 h 78"/>
                <a:gd name="T18" fmla="*/ 51 w 62"/>
                <a:gd name="T19" fmla="*/ 64 h 78"/>
                <a:gd name="T20" fmla="*/ 49 w 62"/>
                <a:gd name="T21" fmla="*/ 55 h 78"/>
                <a:gd name="T22" fmla="*/ 51 w 62"/>
                <a:gd name="T23" fmla="*/ 47 h 78"/>
                <a:gd name="T24" fmla="*/ 55 w 62"/>
                <a:gd name="T25" fmla="*/ 40 h 78"/>
                <a:gd name="T26" fmla="*/ 62 w 62"/>
                <a:gd name="T27" fmla="*/ 40 h 78"/>
                <a:gd name="T28" fmla="*/ 33 w 62"/>
                <a:gd name="T29" fmla="*/ 10 h 78"/>
                <a:gd name="T30" fmla="*/ 2 w 62"/>
                <a:gd name="T31" fmla="*/ 0 h 78"/>
                <a:gd name="T32" fmla="*/ 1 w 62"/>
                <a:gd name="T33" fmla="*/ 11 h 78"/>
                <a:gd name="T34" fmla="*/ 0 w 62"/>
                <a:gd name="T35" fmla="*/ 22 h 78"/>
                <a:gd name="T36" fmla="*/ 1 w 62"/>
                <a:gd name="T37" fmla="*/ 33 h 78"/>
                <a:gd name="T38" fmla="*/ 7 w 62"/>
                <a:gd name="T39" fmla="*/ 4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8">
                  <a:moveTo>
                    <a:pt x="7" y="43"/>
                  </a:moveTo>
                  <a:lnTo>
                    <a:pt x="9" y="56"/>
                  </a:lnTo>
                  <a:lnTo>
                    <a:pt x="17" y="64"/>
                  </a:lnTo>
                  <a:lnTo>
                    <a:pt x="27" y="71"/>
                  </a:lnTo>
                  <a:lnTo>
                    <a:pt x="37" y="78"/>
                  </a:lnTo>
                  <a:lnTo>
                    <a:pt x="40" y="78"/>
                  </a:lnTo>
                  <a:lnTo>
                    <a:pt x="45" y="78"/>
                  </a:lnTo>
                  <a:lnTo>
                    <a:pt x="48" y="77"/>
                  </a:lnTo>
                  <a:lnTo>
                    <a:pt x="51" y="73"/>
                  </a:lnTo>
                  <a:lnTo>
                    <a:pt x="51" y="64"/>
                  </a:lnTo>
                  <a:lnTo>
                    <a:pt x="49" y="55"/>
                  </a:lnTo>
                  <a:lnTo>
                    <a:pt x="51" y="47"/>
                  </a:lnTo>
                  <a:lnTo>
                    <a:pt x="55" y="40"/>
                  </a:lnTo>
                  <a:lnTo>
                    <a:pt x="62" y="40"/>
                  </a:lnTo>
                  <a:lnTo>
                    <a:pt x="33" y="10"/>
                  </a:lnTo>
                  <a:lnTo>
                    <a:pt x="2" y="0"/>
                  </a:lnTo>
                  <a:lnTo>
                    <a:pt x="1" y="11"/>
                  </a:lnTo>
                  <a:lnTo>
                    <a:pt x="0" y="22"/>
                  </a:lnTo>
                  <a:lnTo>
                    <a:pt x="1" y="33"/>
                  </a:lnTo>
                  <a:lnTo>
                    <a:pt x="7"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5" name="Freeform 713"/>
            <p:cNvSpPr>
              <a:spLocks/>
            </p:cNvSpPr>
            <p:nvPr/>
          </p:nvSpPr>
          <p:spPr bwMode="auto">
            <a:xfrm>
              <a:off x="4648994" y="1522193"/>
              <a:ext cx="47926" cy="148402"/>
            </a:xfrm>
            <a:custGeom>
              <a:avLst/>
              <a:gdLst>
                <a:gd name="T0" fmla="*/ 0 w 94"/>
                <a:gd name="T1" fmla="*/ 40 h 117"/>
                <a:gd name="T2" fmla="*/ 7 w 94"/>
                <a:gd name="T3" fmla="*/ 51 h 117"/>
                <a:gd name="T4" fmla="*/ 14 w 94"/>
                <a:gd name="T5" fmla="*/ 62 h 117"/>
                <a:gd name="T6" fmla="*/ 19 w 94"/>
                <a:gd name="T7" fmla="*/ 73 h 117"/>
                <a:gd name="T8" fmla="*/ 20 w 94"/>
                <a:gd name="T9" fmla="*/ 87 h 117"/>
                <a:gd name="T10" fmla="*/ 23 w 94"/>
                <a:gd name="T11" fmla="*/ 95 h 117"/>
                <a:gd name="T12" fmla="*/ 26 w 94"/>
                <a:gd name="T13" fmla="*/ 103 h 117"/>
                <a:gd name="T14" fmla="*/ 31 w 94"/>
                <a:gd name="T15" fmla="*/ 110 h 117"/>
                <a:gd name="T16" fmla="*/ 38 w 94"/>
                <a:gd name="T17" fmla="*/ 114 h 117"/>
                <a:gd name="T18" fmla="*/ 43 w 94"/>
                <a:gd name="T19" fmla="*/ 115 h 117"/>
                <a:gd name="T20" fmla="*/ 48 w 94"/>
                <a:gd name="T21" fmla="*/ 117 h 117"/>
                <a:gd name="T22" fmla="*/ 54 w 94"/>
                <a:gd name="T23" fmla="*/ 115 h 117"/>
                <a:gd name="T24" fmla="*/ 58 w 94"/>
                <a:gd name="T25" fmla="*/ 113 h 117"/>
                <a:gd name="T26" fmla="*/ 64 w 94"/>
                <a:gd name="T27" fmla="*/ 107 h 117"/>
                <a:gd name="T28" fmla="*/ 73 w 94"/>
                <a:gd name="T29" fmla="*/ 108 h 117"/>
                <a:gd name="T30" fmla="*/ 80 w 94"/>
                <a:gd name="T31" fmla="*/ 108 h 117"/>
                <a:gd name="T32" fmla="*/ 85 w 94"/>
                <a:gd name="T33" fmla="*/ 99 h 117"/>
                <a:gd name="T34" fmla="*/ 85 w 94"/>
                <a:gd name="T35" fmla="*/ 89 h 117"/>
                <a:gd name="T36" fmla="*/ 84 w 94"/>
                <a:gd name="T37" fmla="*/ 78 h 117"/>
                <a:gd name="T38" fmla="*/ 85 w 94"/>
                <a:gd name="T39" fmla="*/ 69 h 117"/>
                <a:gd name="T40" fmla="*/ 92 w 94"/>
                <a:gd name="T41" fmla="*/ 63 h 117"/>
                <a:gd name="T42" fmla="*/ 92 w 94"/>
                <a:gd name="T43" fmla="*/ 61 h 117"/>
                <a:gd name="T44" fmla="*/ 93 w 94"/>
                <a:gd name="T45" fmla="*/ 58 h 117"/>
                <a:gd name="T46" fmla="*/ 94 w 94"/>
                <a:gd name="T47" fmla="*/ 56 h 117"/>
                <a:gd name="T48" fmla="*/ 93 w 94"/>
                <a:gd name="T49" fmla="*/ 54 h 117"/>
                <a:gd name="T50" fmla="*/ 91 w 94"/>
                <a:gd name="T51" fmla="*/ 51 h 117"/>
                <a:gd name="T52" fmla="*/ 92 w 94"/>
                <a:gd name="T53" fmla="*/ 48 h 117"/>
                <a:gd name="T54" fmla="*/ 80 w 94"/>
                <a:gd name="T55" fmla="*/ 44 h 117"/>
                <a:gd name="T56" fmla="*/ 69 w 94"/>
                <a:gd name="T57" fmla="*/ 40 h 117"/>
                <a:gd name="T58" fmla="*/ 57 w 94"/>
                <a:gd name="T59" fmla="*/ 35 h 117"/>
                <a:gd name="T60" fmla="*/ 46 w 94"/>
                <a:gd name="T61" fmla="*/ 28 h 117"/>
                <a:gd name="T62" fmla="*/ 34 w 94"/>
                <a:gd name="T63" fmla="*/ 22 h 117"/>
                <a:gd name="T64" fmla="*/ 24 w 94"/>
                <a:gd name="T65" fmla="*/ 15 h 117"/>
                <a:gd name="T66" fmla="*/ 12 w 94"/>
                <a:gd name="T67" fmla="*/ 8 h 117"/>
                <a:gd name="T68" fmla="*/ 2 w 94"/>
                <a:gd name="T69" fmla="*/ 0 h 117"/>
                <a:gd name="T70" fmla="*/ 0 w 94"/>
                <a:gd name="T71" fmla="*/ 4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17">
                  <a:moveTo>
                    <a:pt x="0" y="40"/>
                  </a:moveTo>
                  <a:lnTo>
                    <a:pt x="7" y="51"/>
                  </a:lnTo>
                  <a:lnTo>
                    <a:pt x="14" y="62"/>
                  </a:lnTo>
                  <a:lnTo>
                    <a:pt x="19" y="73"/>
                  </a:lnTo>
                  <a:lnTo>
                    <a:pt x="20" y="87"/>
                  </a:lnTo>
                  <a:lnTo>
                    <a:pt x="23" y="95"/>
                  </a:lnTo>
                  <a:lnTo>
                    <a:pt x="26" y="103"/>
                  </a:lnTo>
                  <a:lnTo>
                    <a:pt x="31" y="110"/>
                  </a:lnTo>
                  <a:lnTo>
                    <a:pt x="38" y="114"/>
                  </a:lnTo>
                  <a:lnTo>
                    <a:pt x="43" y="115"/>
                  </a:lnTo>
                  <a:lnTo>
                    <a:pt x="48" y="117"/>
                  </a:lnTo>
                  <a:lnTo>
                    <a:pt x="54" y="115"/>
                  </a:lnTo>
                  <a:lnTo>
                    <a:pt x="58" y="113"/>
                  </a:lnTo>
                  <a:lnTo>
                    <a:pt x="64" y="107"/>
                  </a:lnTo>
                  <a:lnTo>
                    <a:pt x="73" y="108"/>
                  </a:lnTo>
                  <a:lnTo>
                    <a:pt x="80" y="108"/>
                  </a:lnTo>
                  <a:lnTo>
                    <a:pt x="85" y="99"/>
                  </a:lnTo>
                  <a:lnTo>
                    <a:pt x="85" y="89"/>
                  </a:lnTo>
                  <a:lnTo>
                    <a:pt x="84" y="78"/>
                  </a:lnTo>
                  <a:lnTo>
                    <a:pt x="85" y="69"/>
                  </a:lnTo>
                  <a:lnTo>
                    <a:pt x="92" y="63"/>
                  </a:lnTo>
                  <a:lnTo>
                    <a:pt x="92" y="61"/>
                  </a:lnTo>
                  <a:lnTo>
                    <a:pt x="93" y="58"/>
                  </a:lnTo>
                  <a:lnTo>
                    <a:pt x="94" y="56"/>
                  </a:lnTo>
                  <a:lnTo>
                    <a:pt x="93" y="54"/>
                  </a:lnTo>
                  <a:lnTo>
                    <a:pt x="91" y="51"/>
                  </a:lnTo>
                  <a:lnTo>
                    <a:pt x="92" y="48"/>
                  </a:lnTo>
                  <a:lnTo>
                    <a:pt x="80" y="44"/>
                  </a:lnTo>
                  <a:lnTo>
                    <a:pt x="69" y="40"/>
                  </a:lnTo>
                  <a:lnTo>
                    <a:pt x="57" y="35"/>
                  </a:lnTo>
                  <a:lnTo>
                    <a:pt x="46" y="28"/>
                  </a:lnTo>
                  <a:lnTo>
                    <a:pt x="34" y="22"/>
                  </a:lnTo>
                  <a:lnTo>
                    <a:pt x="24" y="15"/>
                  </a:lnTo>
                  <a:lnTo>
                    <a:pt x="12" y="8"/>
                  </a:lnTo>
                  <a:lnTo>
                    <a:pt x="2" y="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6" name="Freeform 714"/>
            <p:cNvSpPr>
              <a:spLocks/>
            </p:cNvSpPr>
            <p:nvPr/>
          </p:nvSpPr>
          <p:spPr bwMode="auto">
            <a:xfrm>
              <a:off x="4667965" y="1594274"/>
              <a:ext cx="11981" cy="38161"/>
            </a:xfrm>
            <a:custGeom>
              <a:avLst/>
              <a:gdLst>
                <a:gd name="T0" fmla="*/ 0 w 24"/>
                <a:gd name="T1" fmla="*/ 7 h 32"/>
                <a:gd name="T2" fmla="*/ 0 w 24"/>
                <a:gd name="T3" fmla="*/ 14 h 32"/>
                <a:gd name="T4" fmla="*/ 3 w 24"/>
                <a:gd name="T5" fmla="*/ 19 h 32"/>
                <a:gd name="T6" fmla="*/ 7 w 24"/>
                <a:gd name="T7" fmla="*/ 23 h 32"/>
                <a:gd name="T8" fmla="*/ 10 w 24"/>
                <a:gd name="T9" fmla="*/ 27 h 32"/>
                <a:gd name="T10" fmla="*/ 12 w 24"/>
                <a:gd name="T11" fmla="*/ 29 h 32"/>
                <a:gd name="T12" fmla="*/ 15 w 24"/>
                <a:gd name="T13" fmla="*/ 30 h 32"/>
                <a:gd name="T14" fmla="*/ 16 w 24"/>
                <a:gd name="T15" fmla="*/ 32 h 32"/>
                <a:gd name="T16" fmla="*/ 19 w 24"/>
                <a:gd name="T17" fmla="*/ 30 h 32"/>
                <a:gd name="T18" fmla="*/ 24 w 24"/>
                <a:gd name="T19" fmla="*/ 21 h 32"/>
                <a:gd name="T20" fmla="*/ 19 w 24"/>
                <a:gd name="T21" fmla="*/ 14 h 32"/>
                <a:gd name="T22" fmla="*/ 11 w 24"/>
                <a:gd name="T23" fmla="*/ 8 h 32"/>
                <a:gd name="T24" fmla="*/ 5 w 24"/>
                <a:gd name="T25" fmla="*/ 0 h 32"/>
                <a:gd name="T26" fmla="*/ 3 w 24"/>
                <a:gd name="T27" fmla="*/ 0 h 32"/>
                <a:gd name="T28" fmla="*/ 2 w 24"/>
                <a:gd name="T29" fmla="*/ 1 h 32"/>
                <a:gd name="T30" fmla="*/ 1 w 24"/>
                <a:gd name="T31" fmla="*/ 4 h 32"/>
                <a:gd name="T32" fmla="*/ 0 w 24"/>
                <a:gd name="T33"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0" y="7"/>
                  </a:moveTo>
                  <a:lnTo>
                    <a:pt x="0" y="14"/>
                  </a:lnTo>
                  <a:lnTo>
                    <a:pt x="3" y="19"/>
                  </a:lnTo>
                  <a:lnTo>
                    <a:pt x="7" y="23"/>
                  </a:lnTo>
                  <a:lnTo>
                    <a:pt x="10" y="27"/>
                  </a:lnTo>
                  <a:lnTo>
                    <a:pt x="12" y="29"/>
                  </a:lnTo>
                  <a:lnTo>
                    <a:pt x="15" y="30"/>
                  </a:lnTo>
                  <a:lnTo>
                    <a:pt x="16" y="32"/>
                  </a:lnTo>
                  <a:lnTo>
                    <a:pt x="19" y="30"/>
                  </a:lnTo>
                  <a:lnTo>
                    <a:pt x="24" y="21"/>
                  </a:lnTo>
                  <a:lnTo>
                    <a:pt x="19" y="14"/>
                  </a:lnTo>
                  <a:lnTo>
                    <a:pt x="11" y="8"/>
                  </a:lnTo>
                  <a:lnTo>
                    <a:pt x="5" y="0"/>
                  </a:lnTo>
                  <a:lnTo>
                    <a:pt x="3" y="0"/>
                  </a:lnTo>
                  <a:lnTo>
                    <a:pt x="2" y="1"/>
                  </a:lnTo>
                  <a:lnTo>
                    <a:pt x="1" y="4"/>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7" name="Freeform 715"/>
            <p:cNvSpPr>
              <a:spLocks/>
            </p:cNvSpPr>
            <p:nvPr/>
          </p:nvSpPr>
          <p:spPr bwMode="auto">
            <a:xfrm>
              <a:off x="4648994" y="1634554"/>
              <a:ext cx="79876" cy="186563"/>
            </a:xfrm>
            <a:custGeom>
              <a:avLst/>
              <a:gdLst>
                <a:gd name="T0" fmla="*/ 1 w 161"/>
                <a:gd name="T1" fmla="*/ 67 h 146"/>
                <a:gd name="T2" fmla="*/ 4 w 161"/>
                <a:gd name="T3" fmla="*/ 67 h 146"/>
                <a:gd name="T4" fmla="*/ 9 w 161"/>
                <a:gd name="T5" fmla="*/ 68 h 146"/>
                <a:gd name="T6" fmla="*/ 12 w 161"/>
                <a:gd name="T7" fmla="*/ 72 h 146"/>
                <a:gd name="T8" fmla="*/ 15 w 161"/>
                <a:gd name="T9" fmla="*/ 77 h 146"/>
                <a:gd name="T10" fmla="*/ 18 w 161"/>
                <a:gd name="T11" fmla="*/ 89 h 146"/>
                <a:gd name="T12" fmla="*/ 19 w 161"/>
                <a:gd name="T13" fmla="*/ 103 h 146"/>
                <a:gd name="T14" fmla="*/ 21 w 161"/>
                <a:gd name="T15" fmla="*/ 116 h 146"/>
                <a:gd name="T16" fmla="*/ 28 w 161"/>
                <a:gd name="T17" fmla="*/ 126 h 146"/>
                <a:gd name="T18" fmla="*/ 38 w 161"/>
                <a:gd name="T19" fmla="*/ 123 h 146"/>
                <a:gd name="T20" fmla="*/ 47 w 161"/>
                <a:gd name="T21" fmla="*/ 122 h 146"/>
                <a:gd name="T22" fmla="*/ 55 w 161"/>
                <a:gd name="T23" fmla="*/ 123 h 146"/>
                <a:gd name="T24" fmla="*/ 62 w 161"/>
                <a:gd name="T25" fmla="*/ 130 h 146"/>
                <a:gd name="T26" fmla="*/ 70 w 161"/>
                <a:gd name="T27" fmla="*/ 131 h 146"/>
                <a:gd name="T28" fmla="*/ 76 w 161"/>
                <a:gd name="T29" fmla="*/ 126 h 146"/>
                <a:gd name="T30" fmla="*/ 82 w 161"/>
                <a:gd name="T31" fmla="*/ 122 h 146"/>
                <a:gd name="T32" fmla="*/ 89 w 161"/>
                <a:gd name="T33" fmla="*/ 125 h 146"/>
                <a:gd name="T34" fmla="*/ 94 w 161"/>
                <a:gd name="T35" fmla="*/ 129 h 146"/>
                <a:gd name="T36" fmla="*/ 97 w 161"/>
                <a:gd name="T37" fmla="*/ 133 h 146"/>
                <a:gd name="T38" fmla="*/ 102 w 161"/>
                <a:gd name="T39" fmla="*/ 137 h 146"/>
                <a:gd name="T40" fmla="*/ 107 w 161"/>
                <a:gd name="T41" fmla="*/ 141 h 146"/>
                <a:gd name="T42" fmla="*/ 111 w 161"/>
                <a:gd name="T43" fmla="*/ 144 h 146"/>
                <a:gd name="T44" fmla="*/ 116 w 161"/>
                <a:gd name="T45" fmla="*/ 146 h 146"/>
                <a:gd name="T46" fmla="*/ 120 w 161"/>
                <a:gd name="T47" fmla="*/ 146 h 146"/>
                <a:gd name="T48" fmla="*/ 126 w 161"/>
                <a:gd name="T49" fmla="*/ 144 h 146"/>
                <a:gd name="T50" fmla="*/ 131 w 161"/>
                <a:gd name="T51" fmla="*/ 138 h 146"/>
                <a:gd name="T52" fmla="*/ 131 w 161"/>
                <a:gd name="T53" fmla="*/ 130 h 146"/>
                <a:gd name="T54" fmla="*/ 129 w 161"/>
                <a:gd name="T55" fmla="*/ 122 h 146"/>
                <a:gd name="T56" fmla="*/ 126 w 161"/>
                <a:gd name="T57" fmla="*/ 114 h 146"/>
                <a:gd name="T58" fmla="*/ 125 w 161"/>
                <a:gd name="T59" fmla="*/ 108 h 146"/>
                <a:gd name="T60" fmla="*/ 126 w 161"/>
                <a:gd name="T61" fmla="*/ 104 h 146"/>
                <a:gd name="T62" fmla="*/ 130 w 161"/>
                <a:gd name="T63" fmla="*/ 107 h 146"/>
                <a:gd name="T64" fmla="*/ 140 w 161"/>
                <a:gd name="T65" fmla="*/ 114 h 146"/>
                <a:gd name="T66" fmla="*/ 161 w 161"/>
                <a:gd name="T67" fmla="*/ 118 h 146"/>
                <a:gd name="T68" fmla="*/ 157 w 161"/>
                <a:gd name="T69" fmla="*/ 111 h 146"/>
                <a:gd name="T70" fmla="*/ 154 w 161"/>
                <a:gd name="T71" fmla="*/ 104 h 146"/>
                <a:gd name="T72" fmla="*/ 149 w 161"/>
                <a:gd name="T73" fmla="*/ 97 h 146"/>
                <a:gd name="T74" fmla="*/ 145 w 161"/>
                <a:gd name="T75" fmla="*/ 92 h 146"/>
                <a:gd name="T76" fmla="*/ 139 w 161"/>
                <a:gd name="T77" fmla="*/ 88 h 146"/>
                <a:gd name="T78" fmla="*/ 133 w 161"/>
                <a:gd name="T79" fmla="*/ 82 h 146"/>
                <a:gd name="T80" fmla="*/ 127 w 161"/>
                <a:gd name="T81" fmla="*/ 79 h 146"/>
                <a:gd name="T82" fmla="*/ 120 w 161"/>
                <a:gd name="T83" fmla="*/ 77 h 146"/>
                <a:gd name="T84" fmla="*/ 102 w 161"/>
                <a:gd name="T85" fmla="*/ 77 h 146"/>
                <a:gd name="T86" fmla="*/ 84 w 161"/>
                <a:gd name="T87" fmla="*/ 74 h 146"/>
                <a:gd name="T88" fmla="*/ 67 w 161"/>
                <a:gd name="T89" fmla="*/ 68 h 146"/>
                <a:gd name="T90" fmla="*/ 51 w 161"/>
                <a:gd name="T91" fmla="*/ 59 h 146"/>
                <a:gd name="T92" fmla="*/ 36 w 161"/>
                <a:gd name="T93" fmla="*/ 48 h 146"/>
                <a:gd name="T94" fmla="*/ 24 w 161"/>
                <a:gd name="T95" fmla="*/ 33 h 146"/>
                <a:gd name="T96" fmla="*/ 11 w 161"/>
                <a:gd name="T97" fmla="*/ 18 h 146"/>
                <a:gd name="T98" fmla="*/ 1 w 161"/>
                <a:gd name="T99" fmla="*/ 0 h 146"/>
                <a:gd name="T100" fmla="*/ 1 w 161"/>
                <a:gd name="T101" fmla="*/ 16 h 146"/>
                <a:gd name="T102" fmla="*/ 1 w 161"/>
                <a:gd name="T103" fmla="*/ 33 h 146"/>
                <a:gd name="T104" fmla="*/ 0 w 161"/>
                <a:gd name="T105" fmla="*/ 51 h 146"/>
                <a:gd name="T106" fmla="*/ 1 w 161"/>
                <a:gd name="T107"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46">
                  <a:moveTo>
                    <a:pt x="1" y="67"/>
                  </a:moveTo>
                  <a:lnTo>
                    <a:pt x="4" y="67"/>
                  </a:lnTo>
                  <a:lnTo>
                    <a:pt x="9" y="68"/>
                  </a:lnTo>
                  <a:lnTo>
                    <a:pt x="12" y="72"/>
                  </a:lnTo>
                  <a:lnTo>
                    <a:pt x="15" y="77"/>
                  </a:lnTo>
                  <a:lnTo>
                    <a:pt x="18" y="89"/>
                  </a:lnTo>
                  <a:lnTo>
                    <a:pt x="19" y="103"/>
                  </a:lnTo>
                  <a:lnTo>
                    <a:pt x="21" y="116"/>
                  </a:lnTo>
                  <a:lnTo>
                    <a:pt x="28" y="126"/>
                  </a:lnTo>
                  <a:lnTo>
                    <a:pt x="38" y="123"/>
                  </a:lnTo>
                  <a:lnTo>
                    <a:pt x="47" y="122"/>
                  </a:lnTo>
                  <a:lnTo>
                    <a:pt x="55" y="123"/>
                  </a:lnTo>
                  <a:lnTo>
                    <a:pt x="62" y="130"/>
                  </a:lnTo>
                  <a:lnTo>
                    <a:pt x="70" y="131"/>
                  </a:lnTo>
                  <a:lnTo>
                    <a:pt x="76" y="126"/>
                  </a:lnTo>
                  <a:lnTo>
                    <a:pt x="82" y="122"/>
                  </a:lnTo>
                  <a:lnTo>
                    <a:pt x="89" y="125"/>
                  </a:lnTo>
                  <a:lnTo>
                    <a:pt x="94" y="129"/>
                  </a:lnTo>
                  <a:lnTo>
                    <a:pt x="97" y="133"/>
                  </a:lnTo>
                  <a:lnTo>
                    <a:pt x="102" y="137"/>
                  </a:lnTo>
                  <a:lnTo>
                    <a:pt x="107" y="141"/>
                  </a:lnTo>
                  <a:lnTo>
                    <a:pt x="111" y="144"/>
                  </a:lnTo>
                  <a:lnTo>
                    <a:pt x="116" y="146"/>
                  </a:lnTo>
                  <a:lnTo>
                    <a:pt x="120" y="146"/>
                  </a:lnTo>
                  <a:lnTo>
                    <a:pt x="126" y="144"/>
                  </a:lnTo>
                  <a:lnTo>
                    <a:pt x="131" y="138"/>
                  </a:lnTo>
                  <a:lnTo>
                    <a:pt x="131" y="130"/>
                  </a:lnTo>
                  <a:lnTo>
                    <a:pt x="129" y="122"/>
                  </a:lnTo>
                  <a:lnTo>
                    <a:pt x="126" y="114"/>
                  </a:lnTo>
                  <a:lnTo>
                    <a:pt x="125" y="108"/>
                  </a:lnTo>
                  <a:lnTo>
                    <a:pt x="126" y="104"/>
                  </a:lnTo>
                  <a:lnTo>
                    <a:pt x="130" y="107"/>
                  </a:lnTo>
                  <a:lnTo>
                    <a:pt x="140" y="114"/>
                  </a:lnTo>
                  <a:lnTo>
                    <a:pt x="161" y="118"/>
                  </a:lnTo>
                  <a:lnTo>
                    <a:pt x="157" y="111"/>
                  </a:lnTo>
                  <a:lnTo>
                    <a:pt x="154" y="104"/>
                  </a:lnTo>
                  <a:lnTo>
                    <a:pt x="149" y="97"/>
                  </a:lnTo>
                  <a:lnTo>
                    <a:pt x="145" y="92"/>
                  </a:lnTo>
                  <a:lnTo>
                    <a:pt x="139" y="88"/>
                  </a:lnTo>
                  <a:lnTo>
                    <a:pt x="133" y="82"/>
                  </a:lnTo>
                  <a:lnTo>
                    <a:pt x="127" y="79"/>
                  </a:lnTo>
                  <a:lnTo>
                    <a:pt x="120" y="77"/>
                  </a:lnTo>
                  <a:lnTo>
                    <a:pt x="102" y="77"/>
                  </a:lnTo>
                  <a:lnTo>
                    <a:pt x="84" y="74"/>
                  </a:lnTo>
                  <a:lnTo>
                    <a:pt x="67" y="68"/>
                  </a:lnTo>
                  <a:lnTo>
                    <a:pt x="51" y="59"/>
                  </a:lnTo>
                  <a:lnTo>
                    <a:pt x="36" y="48"/>
                  </a:lnTo>
                  <a:lnTo>
                    <a:pt x="24" y="33"/>
                  </a:lnTo>
                  <a:lnTo>
                    <a:pt x="11" y="18"/>
                  </a:lnTo>
                  <a:lnTo>
                    <a:pt x="1" y="0"/>
                  </a:lnTo>
                  <a:lnTo>
                    <a:pt x="1" y="16"/>
                  </a:lnTo>
                  <a:lnTo>
                    <a:pt x="1" y="33"/>
                  </a:lnTo>
                  <a:lnTo>
                    <a:pt x="0" y="51"/>
                  </a:lnTo>
                  <a:lnTo>
                    <a:pt x="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8" name="Freeform 716"/>
            <p:cNvSpPr>
              <a:spLocks/>
            </p:cNvSpPr>
            <p:nvPr/>
          </p:nvSpPr>
          <p:spPr bwMode="auto">
            <a:xfrm>
              <a:off x="4670960" y="1729955"/>
              <a:ext cx="25960" cy="33920"/>
            </a:xfrm>
            <a:custGeom>
              <a:avLst/>
              <a:gdLst>
                <a:gd name="T0" fmla="*/ 0 w 52"/>
                <a:gd name="T1" fmla="*/ 3 h 26"/>
                <a:gd name="T2" fmla="*/ 5 w 52"/>
                <a:gd name="T3" fmla="*/ 8 h 26"/>
                <a:gd name="T4" fmla="*/ 11 w 52"/>
                <a:gd name="T5" fmla="*/ 14 h 26"/>
                <a:gd name="T6" fmla="*/ 17 w 52"/>
                <a:gd name="T7" fmla="*/ 19 h 26"/>
                <a:gd name="T8" fmla="*/ 22 w 52"/>
                <a:gd name="T9" fmla="*/ 22 h 26"/>
                <a:gd name="T10" fmla="*/ 29 w 52"/>
                <a:gd name="T11" fmla="*/ 25 h 26"/>
                <a:gd name="T12" fmla="*/ 36 w 52"/>
                <a:gd name="T13" fmla="*/ 26 h 26"/>
                <a:gd name="T14" fmla="*/ 43 w 52"/>
                <a:gd name="T15" fmla="*/ 26 h 26"/>
                <a:gd name="T16" fmla="*/ 50 w 52"/>
                <a:gd name="T17" fmla="*/ 23 h 26"/>
                <a:gd name="T18" fmla="*/ 51 w 52"/>
                <a:gd name="T19" fmla="*/ 23 h 26"/>
                <a:gd name="T20" fmla="*/ 49 w 52"/>
                <a:gd name="T21" fmla="*/ 22 h 26"/>
                <a:gd name="T22" fmla="*/ 52 w 52"/>
                <a:gd name="T23" fmla="*/ 14 h 26"/>
                <a:gd name="T24" fmla="*/ 45 w 52"/>
                <a:gd name="T25" fmla="*/ 14 h 26"/>
                <a:gd name="T26" fmla="*/ 38 w 52"/>
                <a:gd name="T27" fmla="*/ 12 h 26"/>
                <a:gd name="T28" fmla="*/ 32 w 52"/>
                <a:gd name="T29" fmla="*/ 9 h 26"/>
                <a:gd name="T30" fmla="*/ 26 w 52"/>
                <a:gd name="T31" fmla="*/ 5 h 26"/>
                <a:gd name="T32" fmla="*/ 20 w 52"/>
                <a:gd name="T33" fmla="*/ 1 h 26"/>
                <a:gd name="T34" fmla="*/ 13 w 52"/>
                <a:gd name="T35" fmla="*/ 0 h 26"/>
                <a:gd name="T36" fmla="*/ 7 w 52"/>
                <a:gd name="T37" fmla="*/ 0 h 26"/>
                <a:gd name="T38" fmla="*/ 0 w 52"/>
                <a:gd name="T3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26">
                  <a:moveTo>
                    <a:pt x="0" y="3"/>
                  </a:moveTo>
                  <a:lnTo>
                    <a:pt x="5" y="8"/>
                  </a:lnTo>
                  <a:lnTo>
                    <a:pt x="11" y="14"/>
                  </a:lnTo>
                  <a:lnTo>
                    <a:pt x="17" y="19"/>
                  </a:lnTo>
                  <a:lnTo>
                    <a:pt x="22" y="22"/>
                  </a:lnTo>
                  <a:lnTo>
                    <a:pt x="29" y="25"/>
                  </a:lnTo>
                  <a:lnTo>
                    <a:pt x="36" y="26"/>
                  </a:lnTo>
                  <a:lnTo>
                    <a:pt x="43" y="26"/>
                  </a:lnTo>
                  <a:lnTo>
                    <a:pt x="50" y="23"/>
                  </a:lnTo>
                  <a:lnTo>
                    <a:pt x="51" y="23"/>
                  </a:lnTo>
                  <a:lnTo>
                    <a:pt x="49" y="22"/>
                  </a:lnTo>
                  <a:lnTo>
                    <a:pt x="52" y="14"/>
                  </a:lnTo>
                  <a:lnTo>
                    <a:pt x="45" y="14"/>
                  </a:lnTo>
                  <a:lnTo>
                    <a:pt x="38" y="12"/>
                  </a:lnTo>
                  <a:lnTo>
                    <a:pt x="32" y="9"/>
                  </a:lnTo>
                  <a:lnTo>
                    <a:pt x="26" y="5"/>
                  </a:lnTo>
                  <a:lnTo>
                    <a:pt x="20" y="1"/>
                  </a:lnTo>
                  <a:lnTo>
                    <a:pt x="13" y="0"/>
                  </a:lnTo>
                  <a:lnTo>
                    <a:pt x="7" y="0"/>
                  </a:lnTo>
                  <a:lnTo>
                    <a:pt x="0"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9" name="Freeform 717"/>
            <p:cNvSpPr>
              <a:spLocks/>
            </p:cNvSpPr>
            <p:nvPr/>
          </p:nvSpPr>
          <p:spPr bwMode="auto">
            <a:xfrm>
              <a:off x="4645999" y="1789316"/>
              <a:ext cx="123808" cy="252283"/>
            </a:xfrm>
            <a:custGeom>
              <a:avLst/>
              <a:gdLst>
                <a:gd name="T0" fmla="*/ 18 w 248"/>
                <a:gd name="T1" fmla="*/ 59 h 200"/>
                <a:gd name="T2" fmla="*/ 31 w 248"/>
                <a:gd name="T3" fmla="*/ 67 h 200"/>
                <a:gd name="T4" fmla="*/ 38 w 248"/>
                <a:gd name="T5" fmla="*/ 85 h 200"/>
                <a:gd name="T6" fmla="*/ 41 w 248"/>
                <a:gd name="T7" fmla="*/ 114 h 200"/>
                <a:gd name="T8" fmla="*/ 52 w 248"/>
                <a:gd name="T9" fmla="*/ 126 h 200"/>
                <a:gd name="T10" fmla="*/ 62 w 248"/>
                <a:gd name="T11" fmla="*/ 118 h 200"/>
                <a:gd name="T12" fmla="*/ 71 w 248"/>
                <a:gd name="T13" fmla="*/ 133 h 200"/>
                <a:gd name="T14" fmla="*/ 79 w 248"/>
                <a:gd name="T15" fmla="*/ 168 h 200"/>
                <a:gd name="T16" fmla="*/ 99 w 248"/>
                <a:gd name="T17" fmla="*/ 181 h 200"/>
                <a:gd name="T18" fmla="*/ 115 w 248"/>
                <a:gd name="T19" fmla="*/ 166 h 200"/>
                <a:gd name="T20" fmla="*/ 128 w 248"/>
                <a:gd name="T21" fmla="*/ 168 h 200"/>
                <a:gd name="T22" fmla="*/ 142 w 248"/>
                <a:gd name="T23" fmla="*/ 193 h 200"/>
                <a:gd name="T24" fmla="*/ 159 w 248"/>
                <a:gd name="T25" fmla="*/ 200 h 200"/>
                <a:gd name="T26" fmla="*/ 169 w 248"/>
                <a:gd name="T27" fmla="*/ 196 h 200"/>
                <a:gd name="T28" fmla="*/ 180 w 248"/>
                <a:gd name="T29" fmla="*/ 179 h 200"/>
                <a:gd name="T30" fmla="*/ 191 w 248"/>
                <a:gd name="T31" fmla="*/ 160 h 200"/>
                <a:gd name="T32" fmla="*/ 206 w 248"/>
                <a:gd name="T33" fmla="*/ 153 h 200"/>
                <a:gd name="T34" fmla="*/ 208 w 248"/>
                <a:gd name="T35" fmla="*/ 138 h 200"/>
                <a:gd name="T36" fmla="*/ 211 w 248"/>
                <a:gd name="T37" fmla="*/ 130 h 200"/>
                <a:gd name="T38" fmla="*/ 218 w 248"/>
                <a:gd name="T39" fmla="*/ 133 h 200"/>
                <a:gd name="T40" fmla="*/ 225 w 248"/>
                <a:gd name="T41" fmla="*/ 130 h 200"/>
                <a:gd name="T42" fmla="*/ 228 w 248"/>
                <a:gd name="T43" fmla="*/ 122 h 200"/>
                <a:gd name="T44" fmla="*/ 231 w 248"/>
                <a:gd name="T45" fmla="*/ 119 h 200"/>
                <a:gd name="T46" fmla="*/ 243 w 248"/>
                <a:gd name="T47" fmla="*/ 122 h 200"/>
                <a:gd name="T48" fmla="*/ 237 w 248"/>
                <a:gd name="T49" fmla="*/ 110 h 200"/>
                <a:gd name="T50" fmla="*/ 213 w 248"/>
                <a:gd name="T51" fmla="*/ 104 h 200"/>
                <a:gd name="T52" fmla="*/ 188 w 248"/>
                <a:gd name="T53" fmla="*/ 104 h 200"/>
                <a:gd name="T54" fmla="*/ 161 w 248"/>
                <a:gd name="T55" fmla="*/ 104 h 200"/>
                <a:gd name="T56" fmla="*/ 129 w 248"/>
                <a:gd name="T57" fmla="*/ 97 h 200"/>
                <a:gd name="T58" fmla="*/ 92 w 248"/>
                <a:gd name="T59" fmla="*/ 81 h 200"/>
                <a:gd name="T60" fmla="*/ 56 w 248"/>
                <a:gd name="T61" fmla="*/ 59 h 200"/>
                <a:gd name="T62" fmla="*/ 24 w 248"/>
                <a:gd name="T63" fmla="*/ 27 h 200"/>
                <a:gd name="T64" fmla="*/ 2 w 248"/>
                <a:gd name="T65" fmla="*/ 0 h 200"/>
                <a:gd name="T66" fmla="*/ 0 w 248"/>
                <a:gd name="T67" fmla="*/ 33 h 200"/>
                <a:gd name="T68" fmla="*/ 11 w 248"/>
                <a:gd name="T69" fmla="*/ 5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8" h="200">
                  <a:moveTo>
                    <a:pt x="11" y="59"/>
                  </a:moveTo>
                  <a:lnTo>
                    <a:pt x="18" y="59"/>
                  </a:lnTo>
                  <a:lnTo>
                    <a:pt x="25" y="63"/>
                  </a:lnTo>
                  <a:lnTo>
                    <a:pt x="31" y="67"/>
                  </a:lnTo>
                  <a:lnTo>
                    <a:pt x="38" y="71"/>
                  </a:lnTo>
                  <a:lnTo>
                    <a:pt x="38" y="85"/>
                  </a:lnTo>
                  <a:lnTo>
                    <a:pt x="39" y="100"/>
                  </a:lnTo>
                  <a:lnTo>
                    <a:pt x="41" y="114"/>
                  </a:lnTo>
                  <a:lnTo>
                    <a:pt x="46" y="126"/>
                  </a:lnTo>
                  <a:lnTo>
                    <a:pt x="52" y="126"/>
                  </a:lnTo>
                  <a:lnTo>
                    <a:pt x="56" y="122"/>
                  </a:lnTo>
                  <a:lnTo>
                    <a:pt x="62" y="118"/>
                  </a:lnTo>
                  <a:lnTo>
                    <a:pt x="67" y="114"/>
                  </a:lnTo>
                  <a:lnTo>
                    <a:pt x="71" y="133"/>
                  </a:lnTo>
                  <a:lnTo>
                    <a:pt x="75" y="152"/>
                  </a:lnTo>
                  <a:lnTo>
                    <a:pt x="79" y="168"/>
                  </a:lnTo>
                  <a:lnTo>
                    <a:pt x="90" y="182"/>
                  </a:lnTo>
                  <a:lnTo>
                    <a:pt x="99" y="181"/>
                  </a:lnTo>
                  <a:lnTo>
                    <a:pt x="107" y="174"/>
                  </a:lnTo>
                  <a:lnTo>
                    <a:pt x="115" y="166"/>
                  </a:lnTo>
                  <a:lnTo>
                    <a:pt x="121" y="156"/>
                  </a:lnTo>
                  <a:lnTo>
                    <a:pt x="128" y="168"/>
                  </a:lnTo>
                  <a:lnTo>
                    <a:pt x="134" y="182"/>
                  </a:lnTo>
                  <a:lnTo>
                    <a:pt x="142" y="193"/>
                  </a:lnTo>
                  <a:lnTo>
                    <a:pt x="153" y="200"/>
                  </a:lnTo>
                  <a:lnTo>
                    <a:pt x="159" y="200"/>
                  </a:lnTo>
                  <a:lnTo>
                    <a:pt x="165" y="199"/>
                  </a:lnTo>
                  <a:lnTo>
                    <a:pt x="169" y="196"/>
                  </a:lnTo>
                  <a:lnTo>
                    <a:pt x="174" y="190"/>
                  </a:lnTo>
                  <a:lnTo>
                    <a:pt x="180" y="179"/>
                  </a:lnTo>
                  <a:lnTo>
                    <a:pt x="184" y="168"/>
                  </a:lnTo>
                  <a:lnTo>
                    <a:pt x="191" y="160"/>
                  </a:lnTo>
                  <a:lnTo>
                    <a:pt x="201" y="159"/>
                  </a:lnTo>
                  <a:lnTo>
                    <a:pt x="206" y="153"/>
                  </a:lnTo>
                  <a:lnTo>
                    <a:pt x="208" y="145"/>
                  </a:lnTo>
                  <a:lnTo>
                    <a:pt x="208" y="138"/>
                  </a:lnTo>
                  <a:lnTo>
                    <a:pt x="208" y="130"/>
                  </a:lnTo>
                  <a:lnTo>
                    <a:pt x="211" y="130"/>
                  </a:lnTo>
                  <a:lnTo>
                    <a:pt x="214" y="132"/>
                  </a:lnTo>
                  <a:lnTo>
                    <a:pt x="218" y="133"/>
                  </a:lnTo>
                  <a:lnTo>
                    <a:pt x="222" y="134"/>
                  </a:lnTo>
                  <a:lnTo>
                    <a:pt x="225" y="130"/>
                  </a:lnTo>
                  <a:lnTo>
                    <a:pt x="227" y="126"/>
                  </a:lnTo>
                  <a:lnTo>
                    <a:pt x="228" y="122"/>
                  </a:lnTo>
                  <a:lnTo>
                    <a:pt x="226" y="118"/>
                  </a:lnTo>
                  <a:lnTo>
                    <a:pt x="231" y="119"/>
                  </a:lnTo>
                  <a:lnTo>
                    <a:pt x="237" y="121"/>
                  </a:lnTo>
                  <a:lnTo>
                    <a:pt x="243" y="122"/>
                  </a:lnTo>
                  <a:lnTo>
                    <a:pt x="248" y="116"/>
                  </a:lnTo>
                  <a:lnTo>
                    <a:pt x="237" y="110"/>
                  </a:lnTo>
                  <a:lnTo>
                    <a:pt x="226" y="107"/>
                  </a:lnTo>
                  <a:lnTo>
                    <a:pt x="213" y="104"/>
                  </a:lnTo>
                  <a:lnTo>
                    <a:pt x="200" y="104"/>
                  </a:lnTo>
                  <a:lnTo>
                    <a:pt x="188" y="104"/>
                  </a:lnTo>
                  <a:lnTo>
                    <a:pt x="174" y="104"/>
                  </a:lnTo>
                  <a:lnTo>
                    <a:pt x="161" y="104"/>
                  </a:lnTo>
                  <a:lnTo>
                    <a:pt x="149" y="103"/>
                  </a:lnTo>
                  <a:lnTo>
                    <a:pt x="129" y="97"/>
                  </a:lnTo>
                  <a:lnTo>
                    <a:pt x="110" y="89"/>
                  </a:lnTo>
                  <a:lnTo>
                    <a:pt x="92" y="81"/>
                  </a:lnTo>
                  <a:lnTo>
                    <a:pt x="74" y="71"/>
                  </a:lnTo>
                  <a:lnTo>
                    <a:pt x="56" y="59"/>
                  </a:lnTo>
                  <a:lnTo>
                    <a:pt x="40" y="44"/>
                  </a:lnTo>
                  <a:lnTo>
                    <a:pt x="24" y="27"/>
                  </a:lnTo>
                  <a:lnTo>
                    <a:pt x="10" y="7"/>
                  </a:lnTo>
                  <a:lnTo>
                    <a:pt x="2" y="0"/>
                  </a:lnTo>
                  <a:lnTo>
                    <a:pt x="1" y="15"/>
                  </a:lnTo>
                  <a:lnTo>
                    <a:pt x="0" y="33"/>
                  </a:lnTo>
                  <a:lnTo>
                    <a:pt x="2" y="48"/>
                  </a:lnTo>
                  <a:lnTo>
                    <a:pt x="11"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0" name="Freeform 718"/>
            <p:cNvSpPr>
              <a:spLocks/>
            </p:cNvSpPr>
            <p:nvPr/>
          </p:nvSpPr>
          <p:spPr bwMode="auto">
            <a:xfrm>
              <a:off x="4690929" y="1910158"/>
              <a:ext cx="46927" cy="67841"/>
            </a:xfrm>
            <a:custGeom>
              <a:avLst/>
              <a:gdLst>
                <a:gd name="T0" fmla="*/ 26 w 93"/>
                <a:gd name="T1" fmla="*/ 21 h 52"/>
                <a:gd name="T2" fmla="*/ 20 w 93"/>
                <a:gd name="T3" fmla="*/ 21 h 52"/>
                <a:gd name="T4" fmla="*/ 14 w 93"/>
                <a:gd name="T5" fmla="*/ 18 h 52"/>
                <a:gd name="T6" fmla="*/ 8 w 93"/>
                <a:gd name="T7" fmla="*/ 14 h 52"/>
                <a:gd name="T8" fmla="*/ 1 w 93"/>
                <a:gd name="T9" fmla="*/ 11 h 52"/>
                <a:gd name="T10" fmla="*/ 0 w 93"/>
                <a:gd name="T11" fmla="*/ 17 h 52"/>
                <a:gd name="T12" fmla="*/ 1 w 93"/>
                <a:gd name="T13" fmla="*/ 21 h 52"/>
                <a:gd name="T14" fmla="*/ 3 w 93"/>
                <a:gd name="T15" fmla="*/ 25 h 52"/>
                <a:gd name="T16" fmla="*/ 6 w 93"/>
                <a:gd name="T17" fmla="*/ 29 h 52"/>
                <a:gd name="T18" fmla="*/ 8 w 93"/>
                <a:gd name="T19" fmla="*/ 32 h 52"/>
                <a:gd name="T20" fmla="*/ 11 w 93"/>
                <a:gd name="T21" fmla="*/ 32 h 52"/>
                <a:gd name="T22" fmla="*/ 16 w 93"/>
                <a:gd name="T23" fmla="*/ 32 h 52"/>
                <a:gd name="T24" fmla="*/ 19 w 93"/>
                <a:gd name="T25" fmla="*/ 30 h 52"/>
                <a:gd name="T26" fmla="*/ 30 w 93"/>
                <a:gd name="T27" fmla="*/ 24 h 52"/>
                <a:gd name="T28" fmla="*/ 31 w 93"/>
                <a:gd name="T29" fmla="*/ 30 h 52"/>
                <a:gd name="T30" fmla="*/ 32 w 93"/>
                <a:gd name="T31" fmla="*/ 39 h 52"/>
                <a:gd name="T32" fmla="*/ 35 w 93"/>
                <a:gd name="T33" fmla="*/ 44 h 52"/>
                <a:gd name="T34" fmla="*/ 41 w 93"/>
                <a:gd name="T35" fmla="*/ 48 h 52"/>
                <a:gd name="T36" fmla="*/ 49 w 93"/>
                <a:gd name="T37" fmla="*/ 50 h 52"/>
                <a:gd name="T38" fmla="*/ 57 w 93"/>
                <a:gd name="T39" fmla="*/ 51 h 52"/>
                <a:gd name="T40" fmla="*/ 65 w 93"/>
                <a:gd name="T41" fmla="*/ 52 h 52"/>
                <a:gd name="T42" fmla="*/ 73 w 93"/>
                <a:gd name="T43" fmla="*/ 51 h 52"/>
                <a:gd name="T44" fmla="*/ 60 w 93"/>
                <a:gd name="T45" fmla="*/ 41 h 52"/>
                <a:gd name="T46" fmla="*/ 68 w 93"/>
                <a:gd name="T47" fmla="*/ 39 h 52"/>
                <a:gd name="T48" fmla="*/ 78 w 93"/>
                <a:gd name="T49" fmla="*/ 36 h 52"/>
                <a:gd name="T50" fmla="*/ 86 w 93"/>
                <a:gd name="T51" fmla="*/ 33 h 52"/>
                <a:gd name="T52" fmla="*/ 93 w 93"/>
                <a:gd name="T53" fmla="*/ 26 h 52"/>
                <a:gd name="T54" fmla="*/ 83 w 93"/>
                <a:gd name="T55" fmla="*/ 24 h 52"/>
                <a:gd name="T56" fmla="*/ 72 w 93"/>
                <a:gd name="T57" fmla="*/ 21 h 52"/>
                <a:gd name="T58" fmla="*/ 63 w 93"/>
                <a:gd name="T59" fmla="*/ 18 h 52"/>
                <a:gd name="T60" fmla="*/ 53 w 93"/>
                <a:gd name="T61" fmla="*/ 15 h 52"/>
                <a:gd name="T62" fmla="*/ 42 w 93"/>
                <a:gd name="T63" fmla="*/ 13 h 52"/>
                <a:gd name="T64" fmla="*/ 32 w 93"/>
                <a:gd name="T65" fmla="*/ 10 h 52"/>
                <a:gd name="T66" fmla="*/ 22 w 93"/>
                <a:gd name="T67" fmla="*/ 6 h 52"/>
                <a:gd name="T68" fmla="*/ 12 w 93"/>
                <a:gd name="T69" fmla="*/ 0 h 52"/>
                <a:gd name="T70" fmla="*/ 9 w 93"/>
                <a:gd name="T71" fmla="*/ 0 h 52"/>
                <a:gd name="T72" fmla="*/ 26 w 93"/>
                <a:gd name="T73" fmla="*/ 2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52">
                  <a:moveTo>
                    <a:pt x="26" y="21"/>
                  </a:moveTo>
                  <a:lnTo>
                    <a:pt x="20" y="21"/>
                  </a:lnTo>
                  <a:lnTo>
                    <a:pt x="14" y="18"/>
                  </a:lnTo>
                  <a:lnTo>
                    <a:pt x="8" y="14"/>
                  </a:lnTo>
                  <a:lnTo>
                    <a:pt x="1" y="11"/>
                  </a:lnTo>
                  <a:lnTo>
                    <a:pt x="0" y="17"/>
                  </a:lnTo>
                  <a:lnTo>
                    <a:pt x="1" y="21"/>
                  </a:lnTo>
                  <a:lnTo>
                    <a:pt x="3" y="25"/>
                  </a:lnTo>
                  <a:lnTo>
                    <a:pt x="6" y="29"/>
                  </a:lnTo>
                  <a:lnTo>
                    <a:pt x="8" y="32"/>
                  </a:lnTo>
                  <a:lnTo>
                    <a:pt x="11" y="32"/>
                  </a:lnTo>
                  <a:lnTo>
                    <a:pt x="16" y="32"/>
                  </a:lnTo>
                  <a:lnTo>
                    <a:pt x="19" y="30"/>
                  </a:lnTo>
                  <a:lnTo>
                    <a:pt x="30" y="24"/>
                  </a:lnTo>
                  <a:lnTo>
                    <a:pt x="31" y="30"/>
                  </a:lnTo>
                  <a:lnTo>
                    <a:pt x="32" y="39"/>
                  </a:lnTo>
                  <a:lnTo>
                    <a:pt x="35" y="44"/>
                  </a:lnTo>
                  <a:lnTo>
                    <a:pt x="41" y="48"/>
                  </a:lnTo>
                  <a:lnTo>
                    <a:pt x="49" y="50"/>
                  </a:lnTo>
                  <a:lnTo>
                    <a:pt x="57" y="51"/>
                  </a:lnTo>
                  <a:lnTo>
                    <a:pt x="65" y="52"/>
                  </a:lnTo>
                  <a:lnTo>
                    <a:pt x="73" y="51"/>
                  </a:lnTo>
                  <a:lnTo>
                    <a:pt x="60" y="41"/>
                  </a:lnTo>
                  <a:lnTo>
                    <a:pt x="68" y="39"/>
                  </a:lnTo>
                  <a:lnTo>
                    <a:pt x="78" y="36"/>
                  </a:lnTo>
                  <a:lnTo>
                    <a:pt x="86" y="33"/>
                  </a:lnTo>
                  <a:lnTo>
                    <a:pt x="93" y="26"/>
                  </a:lnTo>
                  <a:lnTo>
                    <a:pt x="83" y="24"/>
                  </a:lnTo>
                  <a:lnTo>
                    <a:pt x="72" y="21"/>
                  </a:lnTo>
                  <a:lnTo>
                    <a:pt x="63" y="18"/>
                  </a:lnTo>
                  <a:lnTo>
                    <a:pt x="53" y="15"/>
                  </a:lnTo>
                  <a:lnTo>
                    <a:pt x="42" y="13"/>
                  </a:lnTo>
                  <a:lnTo>
                    <a:pt x="32" y="10"/>
                  </a:lnTo>
                  <a:lnTo>
                    <a:pt x="22" y="6"/>
                  </a:lnTo>
                  <a:lnTo>
                    <a:pt x="12" y="0"/>
                  </a:lnTo>
                  <a:lnTo>
                    <a:pt x="9" y="0"/>
                  </a:lnTo>
                  <a:lnTo>
                    <a:pt x="26" y="21"/>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1" name="Freeform 719"/>
            <p:cNvSpPr>
              <a:spLocks/>
            </p:cNvSpPr>
            <p:nvPr/>
          </p:nvSpPr>
          <p:spPr bwMode="auto">
            <a:xfrm>
              <a:off x="4651989" y="1988599"/>
              <a:ext cx="143777" cy="254403"/>
            </a:xfrm>
            <a:custGeom>
              <a:avLst/>
              <a:gdLst>
                <a:gd name="T0" fmla="*/ 11 w 288"/>
                <a:gd name="T1" fmla="*/ 53 h 198"/>
                <a:gd name="T2" fmla="*/ 13 w 288"/>
                <a:gd name="T3" fmla="*/ 78 h 198"/>
                <a:gd name="T4" fmla="*/ 18 w 288"/>
                <a:gd name="T5" fmla="*/ 90 h 198"/>
                <a:gd name="T6" fmla="*/ 25 w 288"/>
                <a:gd name="T7" fmla="*/ 89 h 198"/>
                <a:gd name="T8" fmla="*/ 35 w 288"/>
                <a:gd name="T9" fmla="*/ 97 h 198"/>
                <a:gd name="T10" fmla="*/ 42 w 288"/>
                <a:gd name="T11" fmla="*/ 119 h 198"/>
                <a:gd name="T12" fmla="*/ 47 w 288"/>
                <a:gd name="T13" fmla="*/ 142 h 198"/>
                <a:gd name="T14" fmla="*/ 57 w 288"/>
                <a:gd name="T15" fmla="*/ 158 h 198"/>
                <a:gd name="T16" fmla="*/ 74 w 288"/>
                <a:gd name="T17" fmla="*/ 154 h 198"/>
                <a:gd name="T18" fmla="*/ 78 w 288"/>
                <a:gd name="T19" fmla="*/ 132 h 198"/>
                <a:gd name="T20" fmla="*/ 82 w 288"/>
                <a:gd name="T21" fmla="*/ 120 h 198"/>
                <a:gd name="T22" fmla="*/ 86 w 288"/>
                <a:gd name="T23" fmla="*/ 127 h 198"/>
                <a:gd name="T24" fmla="*/ 93 w 288"/>
                <a:gd name="T25" fmla="*/ 150 h 198"/>
                <a:gd name="T26" fmla="*/ 103 w 288"/>
                <a:gd name="T27" fmla="*/ 187 h 198"/>
                <a:gd name="T28" fmla="*/ 121 w 288"/>
                <a:gd name="T29" fmla="*/ 197 h 198"/>
                <a:gd name="T30" fmla="*/ 131 w 288"/>
                <a:gd name="T31" fmla="*/ 189 h 198"/>
                <a:gd name="T32" fmla="*/ 142 w 288"/>
                <a:gd name="T33" fmla="*/ 189 h 198"/>
                <a:gd name="T34" fmla="*/ 158 w 288"/>
                <a:gd name="T35" fmla="*/ 197 h 198"/>
                <a:gd name="T36" fmla="*/ 171 w 288"/>
                <a:gd name="T37" fmla="*/ 184 h 198"/>
                <a:gd name="T38" fmla="*/ 181 w 288"/>
                <a:gd name="T39" fmla="*/ 173 h 198"/>
                <a:gd name="T40" fmla="*/ 193 w 288"/>
                <a:gd name="T41" fmla="*/ 164 h 198"/>
                <a:gd name="T42" fmla="*/ 205 w 288"/>
                <a:gd name="T43" fmla="*/ 156 h 198"/>
                <a:gd name="T44" fmla="*/ 226 w 288"/>
                <a:gd name="T45" fmla="*/ 168 h 198"/>
                <a:gd name="T46" fmla="*/ 237 w 288"/>
                <a:gd name="T47" fmla="*/ 157 h 198"/>
                <a:gd name="T48" fmla="*/ 245 w 288"/>
                <a:gd name="T49" fmla="*/ 145 h 198"/>
                <a:gd name="T50" fmla="*/ 240 w 288"/>
                <a:gd name="T51" fmla="*/ 138 h 198"/>
                <a:gd name="T52" fmla="*/ 239 w 288"/>
                <a:gd name="T53" fmla="*/ 128 h 198"/>
                <a:gd name="T54" fmla="*/ 249 w 288"/>
                <a:gd name="T55" fmla="*/ 131 h 198"/>
                <a:gd name="T56" fmla="*/ 264 w 288"/>
                <a:gd name="T57" fmla="*/ 143 h 198"/>
                <a:gd name="T58" fmla="*/ 270 w 288"/>
                <a:gd name="T59" fmla="*/ 132 h 198"/>
                <a:gd name="T60" fmla="*/ 261 w 288"/>
                <a:gd name="T61" fmla="*/ 119 h 198"/>
                <a:gd name="T62" fmla="*/ 265 w 288"/>
                <a:gd name="T63" fmla="*/ 109 h 198"/>
                <a:gd name="T64" fmla="*/ 281 w 288"/>
                <a:gd name="T65" fmla="*/ 109 h 198"/>
                <a:gd name="T66" fmla="*/ 272 w 288"/>
                <a:gd name="T67" fmla="*/ 101 h 198"/>
                <a:gd name="T68" fmla="*/ 240 w 288"/>
                <a:gd name="T69" fmla="*/ 101 h 198"/>
                <a:gd name="T70" fmla="*/ 207 w 288"/>
                <a:gd name="T71" fmla="*/ 102 h 198"/>
                <a:gd name="T72" fmla="*/ 174 w 288"/>
                <a:gd name="T73" fmla="*/ 99 h 198"/>
                <a:gd name="T74" fmla="*/ 138 w 288"/>
                <a:gd name="T75" fmla="*/ 90 h 198"/>
                <a:gd name="T76" fmla="*/ 94 w 288"/>
                <a:gd name="T77" fmla="*/ 76 h 198"/>
                <a:gd name="T78" fmla="*/ 52 w 288"/>
                <a:gd name="T79" fmla="*/ 54 h 198"/>
                <a:gd name="T80" fmla="*/ 17 w 288"/>
                <a:gd name="T81" fmla="*/ 21 h 198"/>
                <a:gd name="T82" fmla="*/ 0 w 288"/>
                <a:gd name="T83" fmla="*/ 10 h 198"/>
                <a:gd name="T84" fmla="*/ 4 w 288"/>
                <a:gd name="T85" fmla="*/ 3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198">
                  <a:moveTo>
                    <a:pt x="5" y="45"/>
                  </a:moveTo>
                  <a:lnTo>
                    <a:pt x="11" y="53"/>
                  </a:lnTo>
                  <a:lnTo>
                    <a:pt x="13" y="64"/>
                  </a:lnTo>
                  <a:lnTo>
                    <a:pt x="13" y="78"/>
                  </a:lnTo>
                  <a:lnTo>
                    <a:pt x="14" y="89"/>
                  </a:lnTo>
                  <a:lnTo>
                    <a:pt x="18" y="90"/>
                  </a:lnTo>
                  <a:lnTo>
                    <a:pt x="21" y="89"/>
                  </a:lnTo>
                  <a:lnTo>
                    <a:pt x="25" y="89"/>
                  </a:lnTo>
                  <a:lnTo>
                    <a:pt x="27" y="89"/>
                  </a:lnTo>
                  <a:lnTo>
                    <a:pt x="35" y="97"/>
                  </a:lnTo>
                  <a:lnTo>
                    <a:pt x="40" y="106"/>
                  </a:lnTo>
                  <a:lnTo>
                    <a:pt x="42" y="119"/>
                  </a:lnTo>
                  <a:lnTo>
                    <a:pt x="44" y="131"/>
                  </a:lnTo>
                  <a:lnTo>
                    <a:pt x="47" y="142"/>
                  </a:lnTo>
                  <a:lnTo>
                    <a:pt x="50" y="152"/>
                  </a:lnTo>
                  <a:lnTo>
                    <a:pt x="57" y="158"/>
                  </a:lnTo>
                  <a:lnTo>
                    <a:pt x="67" y="162"/>
                  </a:lnTo>
                  <a:lnTo>
                    <a:pt x="74" y="154"/>
                  </a:lnTo>
                  <a:lnTo>
                    <a:pt x="76" y="143"/>
                  </a:lnTo>
                  <a:lnTo>
                    <a:pt x="78" y="132"/>
                  </a:lnTo>
                  <a:lnTo>
                    <a:pt x="79" y="120"/>
                  </a:lnTo>
                  <a:lnTo>
                    <a:pt x="82" y="120"/>
                  </a:lnTo>
                  <a:lnTo>
                    <a:pt x="85" y="123"/>
                  </a:lnTo>
                  <a:lnTo>
                    <a:pt x="86" y="127"/>
                  </a:lnTo>
                  <a:lnTo>
                    <a:pt x="88" y="131"/>
                  </a:lnTo>
                  <a:lnTo>
                    <a:pt x="93" y="150"/>
                  </a:lnTo>
                  <a:lnTo>
                    <a:pt x="96" y="169"/>
                  </a:lnTo>
                  <a:lnTo>
                    <a:pt x="103" y="187"/>
                  </a:lnTo>
                  <a:lnTo>
                    <a:pt x="116" y="198"/>
                  </a:lnTo>
                  <a:lnTo>
                    <a:pt x="121" y="197"/>
                  </a:lnTo>
                  <a:lnTo>
                    <a:pt x="126" y="193"/>
                  </a:lnTo>
                  <a:lnTo>
                    <a:pt x="131" y="189"/>
                  </a:lnTo>
                  <a:lnTo>
                    <a:pt x="134" y="183"/>
                  </a:lnTo>
                  <a:lnTo>
                    <a:pt x="142" y="189"/>
                  </a:lnTo>
                  <a:lnTo>
                    <a:pt x="150" y="194"/>
                  </a:lnTo>
                  <a:lnTo>
                    <a:pt x="158" y="197"/>
                  </a:lnTo>
                  <a:lnTo>
                    <a:pt x="167" y="193"/>
                  </a:lnTo>
                  <a:lnTo>
                    <a:pt x="171" y="184"/>
                  </a:lnTo>
                  <a:lnTo>
                    <a:pt x="176" y="179"/>
                  </a:lnTo>
                  <a:lnTo>
                    <a:pt x="181" y="173"/>
                  </a:lnTo>
                  <a:lnTo>
                    <a:pt x="187" y="168"/>
                  </a:lnTo>
                  <a:lnTo>
                    <a:pt x="193" y="164"/>
                  </a:lnTo>
                  <a:lnTo>
                    <a:pt x="199" y="161"/>
                  </a:lnTo>
                  <a:lnTo>
                    <a:pt x="205" y="156"/>
                  </a:lnTo>
                  <a:lnTo>
                    <a:pt x="211" y="152"/>
                  </a:lnTo>
                  <a:lnTo>
                    <a:pt x="226" y="168"/>
                  </a:lnTo>
                  <a:lnTo>
                    <a:pt x="232" y="162"/>
                  </a:lnTo>
                  <a:lnTo>
                    <a:pt x="237" y="157"/>
                  </a:lnTo>
                  <a:lnTo>
                    <a:pt x="241" y="152"/>
                  </a:lnTo>
                  <a:lnTo>
                    <a:pt x="245" y="145"/>
                  </a:lnTo>
                  <a:lnTo>
                    <a:pt x="241" y="142"/>
                  </a:lnTo>
                  <a:lnTo>
                    <a:pt x="240" y="138"/>
                  </a:lnTo>
                  <a:lnTo>
                    <a:pt x="239" y="134"/>
                  </a:lnTo>
                  <a:lnTo>
                    <a:pt x="239" y="128"/>
                  </a:lnTo>
                  <a:lnTo>
                    <a:pt x="241" y="126"/>
                  </a:lnTo>
                  <a:lnTo>
                    <a:pt x="249" y="131"/>
                  </a:lnTo>
                  <a:lnTo>
                    <a:pt x="256" y="138"/>
                  </a:lnTo>
                  <a:lnTo>
                    <a:pt x="264" y="143"/>
                  </a:lnTo>
                  <a:lnTo>
                    <a:pt x="273" y="139"/>
                  </a:lnTo>
                  <a:lnTo>
                    <a:pt x="270" y="132"/>
                  </a:lnTo>
                  <a:lnTo>
                    <a:pt x="265" y="126"/>
                  </a:lnTo>
                  <a:lnTo>
                    <a:pt x="261" y="119"/>
                  </a:lnTo>
                  <a:lnTo>
                    <a:pt x="257" y="112"/>
                  </a:lnTo>
                  <a:lnTo>
                    <a:pt x="265" y="109"/>
                  </a:lnTo>
                  <a:lnTo>
                    <a:pt x="273" y="109"/>
                  </a:lnTo>
                  <a:lnTo>
                    <a:pt x="281" y="109"/>
                  </a:lnTo>
                  <a:lnTo>
                    <a:pt x="288" y="102"/>
                  </a:lnTo>
                  <a:lnTo>
                    <a:pt x="272" y="101"/>
                  </a:lnTo>
                  <a:lnTo>
                    <a:pt x="256" y="101"/>
                  </a:lnTo>
                  <a:lnTo>
                    <a:pt x="240" y="101"/>
                  </a:lnTo>
                  <a:lnTo>
                    <a:pt x="223" y="101"/>
                  </a:lnTo>
                  <a:lnTo>
                    <a:pt x="207" y="102"/>
                  </a:lnTo>
                  <a:lnTo>
                    <a:pt x="190" y="101"/>
                  </a:lnTo>
                  <a:lnTo>
                    <a:pt x="174" y="99"/>
                  </a:lnTo>
                  <a:lnTo>
                    <a:pt x="159" y="95"/>
                  </a:lnTo>
                  <a:lnTo>
                    <a:pt x="138" y="90"/>
                  </a:lnTo>
                  <a:lnTo>
                    <a:pt x="114" y="84"/>
                  </a:lnTo>
                  <a:lnTo>
                    <a:pt x="94" y="76"/>
                  </a:lnTo>
                  <a:lnTo>
                    <a:pt x="73" y="67"/>
                  </a:lnTo>
                  <a:lnTo>
                    <a:pt x="52" y="54"/>
                  </a:lnTo>
                  <a:lnTo>
                    <a:pt x="34" y="39"/>
                  </a:lnTo>
                  <a:lnTo>
                    <a:pt x="17" y="21"/>
                  </a:lnTo>
                  <a:lnTo>
                    <a:pt x="0" y="0"/>
                  </a:lnTo>
                  <a:lnTo>
                    <a:pt x="0" y="10"/>
                  </a:lnTo>
                  <a:lnTo>
                    <a:pt x="2" y="21"/>
                  </a:lnTo>
                  <a:lnTo>
                    <a:pt x="4" y="34"/>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2" name="Freeform 720"/>
            <p:cNvSpPr>
              <a:spLocks/>
            </p:cNvSpPr>
            <p:nvPr/>
          </p:nvSpPr>
          <p:spPr bwMode="auto">
            <a:xfrm>
              <a:off x="4678948" y="2103080"/>
              <a:ext cx="6989" cy="23320"/>
            </a:xfrm>
            <a:custGeom>
              <a:avLst/>
              <a:gdLst>
                <a:gd name="T0" fmla="*/ 0 w 12"/>
                <a:gd name="T1" fmla="*/ 5 h 17"/>
                <a:gd name="T2" fmla="*/ 1 w 12"/>
                <a:gd name="T3" fmla="*/ 9 h 17"/>
                <a:gd name="T4" fmla="*/ 2 w 12"/>
                <a:gd name="T5" fmla="*/ 13 h 17"/>
                <a:gd name="T6" fmla="*/ 4 w 12"/>
                <a:gd name="T7" fmla="*/ 16 h 17"/>
                <a:gd name="T8" fmla="*/ 6 w 12"/>
                <a:gd name="T9" fmla="*/ 17 h 17"/>
                <a:gd name="T10" fmla="*/ 10 w 12"/>
                <a:gd name="T11" fmla="*/ 15 h 17"/>
                <a:gd name="T12" fmla="*/ 12 w 12"/>
                <a:gd name="T13" fmla="*/ 10 h 17"/>
                <a:gd name="T14" fmla="*/ 12 w 12"/>
                <a:gd name="T15" fmla="*/ 5 h 17"/>
                <a:gd name="T16" fmla="*/ 12 w 12"/>
                <a:gd name="T17" fmla="*/ 0 h 17"/>
                <a:gd name="T18" fmla="*/ 9 w 12"/>
                <a:gd name="T19" fmla="*/ 0 h 17"/>
                <a:gd name="T20" fmla="*/ 4 w 12"/>
                <a:gd name="T21" fmla="*/ 0 h 17"/>
                <a:gd name="T22" fmla="*/ 2 w 12"/>
                <a:gd name="T23" fmla="*/ 1 h 17"/>
                <a:gd name="T24" fmla="*/ 0 w 12"/>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0" y="5"/>
                  </a:moveTo>
                  <a:lnTo>
                    <a:pt x="1" y="9"/>
                  </a:lnTo>
                  <a:lnTo>
                    <a:pt x="2" y="13"/>
                  </a:lnTo>
                  <a:lnTo>
                    <a:pt x="4" y="16"/>
                  </a:lnTo>
                  <a:lnTo>
                    <a:pt x="6" y="17"/>
                  </a:lnTo>
                  <a:lnTo>
                    <a:pt x="10" y="15"/>
                  </a:lnTo>
                  <a:lnTo>
                    <a:pt x="12" y="10"/>
                  </a:lnTo>
                  <a:lnTo>
                    <a:pt x="12" y="5"/>
                  </a:lnTo>
                  <a:lnTo>
                    <a:pt x="12" y="0"/>
                  </a:lnTo>
                  <a:lnTo>
                    <a:pt x="9" y="0"/>
                  </a:lnTo>
                  <a:lnTo>
                    <a:pt x="4" y="0"/>
                  </a:lnTo>
                  <a:lnTo>
                    <a:pt x="2" y="1"/>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 name="Freeform 721"/>
            <p:cNvSpPr>
              <a:spLocks/>
            </p:cNvSpPr>
            <p:nvPr/>
          </p:nvSpPr>
          <p:spPr bwMode="auto">
            <a:xfrm>
              <a:off x="4724876" y="2122161"/>
              <a:ext cx="24961" cy="55121"/>
            </a:xfrm>
            <a:custGeom>
              <a:avLst/>
              <a:gdLst>
                <a:gd name="T0" fmla="*/ 2 w 49"/>
                <a:gd name="T1" fmla="*/ 21 h 41"/>
                <a:gd name="T2" fmla="*/ 5 w 49"/>
                <a:gd name="T3" fmla="*/ 26 h 41"/>
                <a:gd name="T4" fmla="*/ 10 w 49"/>
                <a:gd name="T5" fmla="*/ 31 h 41"/>
                <a:gd name="T6" fmla="*/ 16 w 49"/>
                <a:gd name="T7" fmla="*/ 36 h 41"/>
                <a:gd name="T8" fmla="*/ 21 w 49"/>
                <a:gd name="T9" fmla="*/ 38 h 41"/>
                <a:gd name="T10" fmla="*/ 27 w 49"/>
                <a:gd name="T11" fmla="*/ 40 h 41"/>
                <a:gd name="T12" fmla="*/ 34 w 49"/>
                <a:gd name="T13" fmla="*/ 41 h 41"/>
                <a:gd name="T14" fmla="*/ 40 w 49"/>
                <a:gd name="T15" fmla="*/ 41 h 41"/>
                <a:gd name="T16" fmla="*/ 47 w 49"/>
                <a:gd name="T17" fmla="*/ 41 h 41"/>
                <a:gd name="T18" fmla="*/ 49 w 49"/>
                <a:gd name="T19" fmla="*/ 41 h 41"/>
                <a:gd name="T20" fmla="*/ 44 w 49"/>
                <a:gd name="T21" fmla="*/ 36 h 41"/>
                <a:gd name="T22" fmla="*/ 39 w 49"/>
                <a:gd name="T23" fmla="*/ 31 h 41"/>
                <a:gd name="T24" fmla="*/ 33 w 49"/>
                <a:gd name="T25" fmla="*/ 26 h 41"/>
                <a:gd name="T26" fmla="*/ 27 w 49"/>
                <a:gd name="T27" fmla="*/ 21 h 41"/>
                <a:gd name="T28" fmla="*/ 21 w 49"/>
                <a:gd name="T29" fmla="*/ 16 h 41"/>
                <a:gd name="T30" fmla="*/ 16 w 49"/>
                <a:gd name="T31" fmla="*/ 11 h 41"/>
                <a:gd name="T32" fmla="*/ 10 w 49"/>
                <a:gd name="T33" fmla="*/ 5 h 41"/>
                <a:gd name="T34" fmla="*/ 4 w 49"/>
                <a:gd name="T35" fmla="*/ 0 h 41"/>
                <a:gd name="T36" fmla="*/ 0 w 49"/>
                <a:gd name="T37" fmla="*/ 4 h 41"/>
                <a:gd name="T38" fmla="*/ 0 w 49"/>
                <a:gd name="T39" fmla="*/ 10 h 41"/>
                <a:gd name="T40" fmla="*/ 0 w 49"/>
                <a:gd name="T41" fmla="*/ 15 h 41"/>
                <a:gd name="T42" fmla="*/ 2 w 49"/>
                <a:gd name="T43"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41">
                  <a:moveTo>
                    <a:pt x="2" y="21"/>
                  </a:moveTo>
                  <a:lnTo>
                    <a:pt x="5" y="26"/>
                  </a:lnTo>
                  <a:lnTo>
                    <a:pt x="10" y="31"/>
                  </a:lnTo>
                  <a:lnTo>
                    <a:pt x="16" y="36"/>
                  </a:lnTo>
                  <a:lnTo>
                    <a:pt x="21" y="38"/>
                  </a:lnTo>
                  <a:lnTo>
                    <a:pt x="27" y="40"/>
                  </a:lnTo>
                  <a:lnTo>
                    <a:pt x="34" y="41"/>
                  </a:lnTo>
                  <a:lnTo>
                    <a:pt x="40" y="41"/>
                  </a:lnTo>
                  <a:lnTo>
                    <a:pt x="47" y="41"/>
                  </a:lnTo>
                  <a:lnTo>
                    <a:pt x="49" y="41"/>
                  </a:lnTo>
                  <a:lnTo>
                    <a:pt x="44" y="36"/>
                  </a:lnTo>
                  <a:lnTo>
                    <a:pt x="39" y="31"/>
                  </a:lnTo>
                  <a:lnTo>
                    <a:pt x="33" y="26"/>
                  </a:lnTo>
                  <a:lnTo>
                    <a:pt x="27" y="21"/>
                  </a:lnTo>
                  <a:lnTo>
                    <a:pt x="21" y="16"/>
                  </a:lnTo>
                  <a:lnTo>
                    <a:pt x="16" y="11"/>
                  </a:lnTo>
                  <a:lnTo>
                    <a:pt x="10" y="5"/>
                  </a:lnTo>
                  <a:lnTo>
                    <a:pt x="4" y="0"/>
                  </a:lnTo>
                  <a:lnTo>
                    <a:pt x="0" y="4"/>
                  </a:lnTo>
                  <a:lnTo>
                    <a:pt x="0" y="10"/>
                  </a:lnTo>
                  <a:lnTo>
                    <a:pt x="0" y="15"/>
                  </a:lnTo>
                  <a:lnTo>
                    <a:pt x="2" y="2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 name="Freeform 722"/>
            <p:cNvSpPr>
              <a:spLocks/>
            </p:cNvSpPr>
            <p:nvPr/>
          </p:nvSpPr>
          <p:spPr bwMode="auto">
            <a:xfrm>
              <a:off x="4707903" y="2130641"/>
              <a:ext cx="23963" cy="50881"/>
            </a:xfrm>
            <a:custGeom>
              <a:avLst/>
              <a:gdLst>
                <a:gd name="T0" fmla="*/ 5 w 49"/>
                <a:gd name="T1" fmla="*/ 0 h 40"/>
                <a:gd name="T2" fmla="*/ 5 w 49"/>
                <a:gd name="T3" fmla="*/ 4 h 40"/>
                <a:gd name="T4" fmla="*/ 6 w 49"/>
                <a:gd name="T5" fmla="*/ 8 h 40"/>
                <a:gd name="T6" fmla="*/ 6 w 49"/>
                <a:gd name="T7" fmla="*/ 12 h 40"/>
                <a:gd name="T8" fmla="*/ 4 w 49"/>
                <a:gd name="T9" fmla="*/ 16 h 40"/>
                <a:gd name="T10" fmla="*/ 4 w 49"/>
                <a:gd name="T11" fmla="*/ 16 h 40"/>
                <a:gd name="T12" fmla="*/ 4 w 49"/>
                <a:gd name="T13" fmla="*/ 16 h 40"/>
                <a:gd name="T14" fmla="*/ 2 w 49"/>
                <a:gd name="T15" fmla="*/ 16 h 40"/>
                <a:gd name="T16" fmla="*/ 2 w 49"/>
                <a:gd name="T17" fmla="*/ 16 h 40"/>
                <a:gd name="T18" fmla="*/ 0 w 49"/>
                <a:gd name="T19" fmla="*/ 20 h 40"/>
                <a:gd name="T20" fmla="*/ 0 w 49"/>
                <a:gd name="T21" fmla="*/ 24 h 40"/>
                <a:gd name="T22" fmla="*/ 1 w 49"/>
                <a:gd name="T23" fmla="*/ 29 h 40"/>
                <a:gd name="T24" fmla="*/ 2 w 49"/>
                <a:gd name="T25" fmla="*/ 33 h 40"/>
                <a:gd name="T26" fmla="*/ 7 w 49"/>
                <a:gd name="T27" fmla="*/ 33 h 40"/>
                <a:gd name="T28" fmla="*/ 12 w 49"/>
                <a:gd name="T29" fmla="*/ 34 h 40"/>
                <a:gd name="T30" fmla="*/ 17 w 49"/>
                <a:gd name="T31" fmla="*/ 33 h 40"/>
                <a:gd name="T32" fmla="*/ 21 w 49"/>
                <a:gd name="T33" fmla="*/ 30 h 40"/>
                <a:gd name="T34" fmla="*/ 28 w 49"/>
                <a:gd name="T35" fmla="*/ 34 h 40"/>
                <a:gd name="T36" fmla="*/ 35 w 49"/>
                <a:gd name="T37" fmla="*/ 38 h 40"/>
                <a:gd name="T38" fmla="*/ 42 w 49"/>
                <a:gd name="T39" fmla="*/ 40 h 40"/>
                <a:gd name="T40" fmla="*/ 49 w 49"/>
                <a:gd name="T41" fmla="*/ 38 h 40"/>
                <a:gd name="T42" fmla="*/ 45 w 49"/>
                <a:gd name="T43" fmla="*/ 31 h 40"/>
                <a:gd name="T44" fmla="*/ 42 w 49"/>
                <a:gd name="T45" fmla="*/ 26 h 40"/>
                <a:gd name="T46" fmla="*/ 37 w 49"/>
                <a:gd name="T47" fmla="*/ 22 h 40"/>
                <a:gd name="T48" fmla="*/ 32 w 49"/>
                <a:gd name="T49" fmla="*/ 16 h 40"/>
                <a:gd name="T50" fmla="*/ 27 w 49"/>
                <a:gd name="T51" fmla="*/ 12 h 40"/>
                <a:gd name="T52" fmla="*/ 22 w 49"/>
                <a:gd name="T53" fmla="*/ 8 h 40"/>
                <a:gd name="T54" fmla="*/ 16 w 49"/>
                <a:gd name="T55" fmla="*/ 4 h 40"/>
                <a:gd name="T56" fmla="*/ 12 w 49"/>
                <a:gd name="T57" fmla="*/ 0 h 40"/>
                <a:gd name="T58" fmla="*/ 5 w 49"/>
                <a:gd name="T5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40">
                  <a:moveTo>
                    <a:pt x="5" y="0"/>
                  </a:moveTo>
                  <a:lnTo>
                    <a:pt x="5" y="4"/>
                  </a:lnTo>
                  <a:lnTo>
                    <a:pt x="6" y="8"/>
                  </a:lnTo>
                  <a:lnTo>
                    <a:pt x="6" y="12"/>
                  </a:lnTo>
                  <a:lnTo>
                    <a:pt x="4" y="16"/>
                  </a:lnTo>
                  <a:lnTo>
                    <a:pt x="4" y="16"/>
                  </a:lnTo>
                  <a:lnTo>
                    <a:pt x="4" y="16"/>
                  </a:lnTo>
                  <a:lnTo>
                    <a:pt x="2" y="16"/>
                  </a:lnTo>
                  <a:lnTo>
                    <a:pt x="2" y="16"/>
                  </a:lnTo>
                  <a:lnTo>
                    <a:pt x="0" y="20"/>
                  </a:lnTo>
                  <a:lnTo>
                    <a:pt x="0" y="24"/>
                  </a:lnTo>
                  <a:lnTo>
                    <a:pt x="1" y="29"/>
                  </a:lnTo>
                  <a:lnTo>
                    <a:pt x="2" y="33"/>
                  </a:lnTo>
                  <a:lnTo>
                    <a:pt x="7" y="33"/>
                  </a:lnTo>
                  <a:lnTo>
                    <a:pt x="12" y="34"/>
                  </a:lnTo>
                  <a:lnTo>
                    <a:pt x="17" y="33"/>
                  </a:lnTo>
                  <a:lnTo>
                    <a:pt x="21" y="30"/>
                  </a:lnTo>
                  <a:lnTo>
                    <a:pt x="28" y="34"/>
                  </a:lnTo>
                  <a:lnTo>
                    <a:pt x="35" y="38"/>
                  </a:lnTo>
                  <a:lnTo>
                    <a:pt x="42" y="40"/>
                  </a:lnTo>
                  <a:lnTo>
                    <a:pt x="49" y="38"/>
                  </a:lnTo>
                  <a:lnTo>
                    <a:pt x="45" y="31"/>
                  </a:lnTo>
                  <a:lnTo>
                    <a:pt x="42" y="26"/>
                  </a:lnTo>
                  <a:lnTo>
                    <a:pt x="37" y="22"/>
                  </a:lnTo>
                  <a:lnTo>
                    <a:pt x="32" y="16"/>
                  </a:lnTo>
                  <a:lnTo>
                    <a:pt x="27" y="12"/>
                  </a:lnTo>
                  <a:lnTo>
                    <a:pt x="22" y="8"/>
                  </a:lnTo>
                  <a:lnTo>
                    <a:pt x="16" y="4"/>
                  </a:lnTo>
                  <a:lnTo>
                    <a:pt x="12" y="0"/>
                  </a:lnTo>
                  <a:lnTo>
                    <a:pt x="5"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 name="Freeform 723"/>
            <p:cNvSpPr>
              <a:spLocks/>
            </p:cNvSpPr>
            <p:nvPr/>
          </p:nvSpPr>
          <p:spPr bwMode="auto">
            <a:xfrm>
              <a:off x="4751835" y="2143361"/>
              <a:ext cx="7988" cy="14840"/>
            </a:xfrm>
            <a:custGeom>
              <a:avLst/>
              <a:gdLst>
                <a:gd name="T0" fmla="*/ 0 w 17"/>
                <a:gd name="T1" fmla="*/ 5 h 13"/>
                <a:gd name="T2" fmla="*/ 1 w 17"/>
                <a:gd name="T3" fmla="*/ 13 h 13"/>
                <a:gd name="T4" fmla="*/ 17 w 17"/>
                <a:gd name="T5" fmla="*/ 13 h 13"/>
                <a:gd name="T6" fmla="*/ 17 w 17"/>
                <a:gd name="T7" fmla="*/ 9 h 13"/>
                <a:gd name="T8" fmla="*/ 16 w 17"/>
                <a:gd name="T9" fmla="*/ 5 h 13"/>
                <a:gd name="T10" fmla="*/ 12 w 17"/>
                <a:gd name="T11" fmla="*/ 2 h 13"/>
                <a:gd name="T12" fmla="*/ 9 w 17"/>
                <a:gd name="T13" fmla="*/ 0 h 13"/>
                <a:gd name="T14" fmla="*/ 7 w 17"/>
                <a:gd name="T15" fmla="*/ 0 h 13"/>
                <a:gd name="T16" fmla="*/ 4 w 17"/>
                <a:gd name="T17" fmla="*/ 0 h 13"/>
                <a:gd name="T18" fmla="*/ 2 w 17"/>
                <a:gd name="T19" fmla="*/ 2 h 13"/>
                <a:gd name="T20" fmla="*/ 0 w 17"/>
                <a:gd name="T2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3">
                  <a:moveTo>
                    <a:pt x="0" y="5"/>
                  </a:moveTo>
                  <a:lnTo>
                    <a:pt x="1" y="13"/>
                  </a:lnTo>
                  <a:lnTo>
                    <a:pt x="17" y="13"/>
                  </a:lnTo>
                  <a:lnTo>
                    <a:pt x="17" y="9"/>
                  </a:lnTo>
                  <a:lnTo>
                    <a:pt x="16" y="5"/>
                  </a:lnTo>
                  <a:lnTo>
                    <a:pt x="12" y="2"/>
                  </a:lnTo>
                  <a:lnTo>
                    <a:pt x="9" y="0"/>
                  </a:lnTo>
                  <a:lnTo>
                    <a:pt x="7" y="0"/>
                  </a:lnTo>
                  <a:lnTo>
                    <a:pt x="4" y="0"/>
                  </a:lnTo>
                  <a:lnTo>
                    <a:pt x="2" y="2"/>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6" name="Freeform 724"/>
            <p:cNvSpPr>
              <a:spLocks/>
            </p:cNvSpPr>
            <p:nvPr/>
          </p:nvSpPr>
          <p:spPr bwMode="auto">
            <a:xfrm>
              <a:off x="4654985" y="2206962"/>
              <a:ext cx="159752" cy="231083"/>
            </a:xfrm>
            <a:custGeom>
              <a:avLst/>
              <a:gdLst>
                <a:gd name="T0" fmla="*/ 7 w 321"/>
                <a:gd name="T1" fmla="*/ 56 h 179"/>
                <a:gd name="T2" fmla="*/ 8 w 321"/>
                <a:gd name="T3" fmla="*/ 64 h 179"/>
                <a:gd name="T4" fmla="*/ 16 w 321"/>
                <a:gd name="T5" fmla="*/ 72 h 179"/>
                <a:gd name="T6" fmla="*/ 31 w 321"/>
                <a:gd name="T7" fmla="*/ 76 h 179"/>
                <a:gd name="T8" fmla="*/ 39 w 321"/>
                <a:gd name="T9" fmla="*/ 97 h 179"/>
                <a:gd name="T10" fmla="*/ 48 w 321"/>
                <a:gd name="T11" fmla="*/ 120 h 179"/>
                <a:gd name="T12" fmla="*/ 78 w 321"/>
                <a:gd name="T13" fmla="*/ 128 h 179"/>
                <a:gd name="T14" fmla="*/ 85 w 321"/>
                <a:gd name="T15" fmla="*/ 145 h 179"/>
                <a:gd name="T16" fmla="*/ 93 w 321"/>
                <a:gd name="T17" fmla="*/ 161 h 179"/>
                <a:gd name="T18" fmla="*/ 106 w 321"/>
                <a:gd name="T19" fmla="*/ 172 h 179"/>
                <a:gd name="T20" fmla="*/ 121 w 321"/>
                <a:gd name="T21" fmla="*/ 178 h 179"/>
                <a:gd name="T22" fmla="*/ 143 w 321"/>
                <a:gd name="T23" fmla="*/ 172 h 179"/>
                <a:gd name="T24" fmla="*/ 165 w 321"/>
                <a:gd name="T25" fmla="*/ 165 h 179"/>
                <a:gd name="T26" fmla="*/ 187 w 321"/>
                <a:gd name="T27" fmla="*/ 165 h 179"/>
                <a:gd name="T28" fmla="*/ 207 w 321"/>
                <a:gd name="T29" fmla="*/ 178 h 179"/>
                <a:gd name="T30" fmla="*/ 225 w 321"/>
                <a:gd name="T31" fmla="*/ 175 h 179"/>
                <a:gd name="T32" fmla="*/ 236 w 321"/>
                <a:gd name="T33" fmla="*/ 160 h 179"/>
                <a:gd name="T34" fmla="*/ 248 w 321"/>
                <a:gd name="T35" fmla="*/ 146 h 179"/>
                <a:gd name="T36" fmla="*/ 265 w 321"/>
                <a:gd name="T37" fmla="*/ 149 h 179"/>
                <a:gd name="T38" fmla="*/ 276 w 321"/>
                <a:gd name="T39" fmla="*/ 137 h 179"/>
                <a:gd name="T40" fmla="*/ 280 w 321"/>
                <a:gd name="T41" fmla="*/ 124 h 179"/>
                <a:gd name="T42" fmla="*/ 288 w 321"/>
                <a:gd name="T43" fmla="*/ 123 h 179"/>
                <a:gd name="T44" fmla="*/ 296 w 321"/>
                <a:gd name="T45" fmla="*/ 126 h 179"/>
                <a:gd name="T46" fmla="*/ 306 w 321"/>
                <a:gd name="T47" fmla="*/ 124 h 179"/>
                <a:gd name="T48" fmla="*/ 314 w 321"/>
                <a:gd name="T49" fmla="*/ 122 h 179"/>
                <a:gd name="T50" fmla="*/ 317 w 321"/>
                <a:gd name="T51" fmla="*/ 119 h 179"/>
                <a:gd name="T52" fmla="*/ 312 w 321"/>
                <a:gd name="T53" fmla="*/ 113 h 179"/>
                <a:gd name="T54" fmla="*/ 312 w 321"/>
                <a:gd name="T55" fmla="*/ 107 h 179"/>
                <a:gd name="T56" fmla="*/ 318 w 321"/>
                <a:gd name="T57" fmla="*/ 101 h 179"/>
                <a:gd name="T58" fmla="*/ 304 w 321"/>
                <a:gd name="T59" fmla="*/ 98 h 179"/>
                <a:gd name="T60" fmla="*/ 268 w 321"/>
                <a:gd name="T61" fmla="*/ 98 h 179"/>
                <a:gd name="T62" fmla="*/ 232 w 321"/>
                <a:gd name="T63" fmla="*/ 100 h 179"/>
                <a:gd name="T64" fmla="*/ 195 w 321"/>
                <a:gd name="T65" fmla="*/ 94 h 179"/>
                <a:gd name="T66" fmla="*/ 153 w 321"/>
                <a:gd name="T67" fmla="*/ 80 h 179"/>
                <a:gd name="T68" fmla="*/ 107 w 321"/>
                <a:gd name="T69" fmla="*/ 64 h 179"/>
                <a:gd name="T70" fmla="*/ 62 w 321"/>
                <a:gd name="T71" fmla="*/ 44 h 179"/>
                <a:gd name="T72" fmla="*/ 20 w 321"/>
                <a:gd name="T73" fmla="*/ 18 h 179"/>
                <a:gd name="T74" fmla="*/ 4 w 321"/>
                <a:gd name="T75" fmla="*/ 12 h 179"/>
                <a:gd name="T76" fmla="*/ 6 w 321"/>
                <a:gd name="T77" fmla="*/ 4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1" h="179">
                  <a:moveTo>
                    <a:pt x="8" y="53"/>
                  </a:moveTo>
                  <a:lnTo>
                    <a:pt x="7" y="56"/>
                  </a:lnTo>
                  <a:lnTo>
                    <a:pt x="7" y="60"/>
                  </a:lnTo>
                  <a:lnTo>
                    <a:pt x="8" y="64"/>
                  </a:lnTo>
                  <a:lnTo>
                    <a:pt x="9" y="67"/>
                  </a:lnTo>
                  <a:lnTo>
                    <a:pt x="16" y="72"/>
                  </a:lnTo>
                  <a:lnTo>
                    <a:pt x="24" y="74"/>
                  </a:lnTo>
                  <a:lnTo>
                    <a:pt x="31" y="76"/>
                  </a:lnTo>
                  <a:lnTo>
                    <a:pt x="36" y="85"/>
                  </a:lnTo>
                  <a:lnTo>
                    <a:pt x="39" y="97"/>
                  </a:lnTo>
                  <a:lnTo>
                    <a:pt x="43" y="109"/>
                  </a:lnTo>
                  <a:lnTo>
                    <a:pt x="48" y="120"/>
                  </a:lnTo>
                  <a:lnTo>
                    <a:pt x="58" y="128"/>
                  </a:lnTo>
                  <a:lnTo>
                    <a:pt x="78" y="128"/>
                  </a:lnTo>
                  <a:lnTo>
                    <a:pt x="81" y="137"/>
                  </a:lnTo>
                  <a:lnTo>
                    <a:pt x="85" y="145"/>
                  </a:lnTo>
                  <a:lnTo>
                    <a:pt x="89" y="153"/>
                  </a:lnTo>
                  <a:lnTo>
                    <a:pt x="93" y="161"/>
                  </a:lnTo>
                  <a:lnTo>
                    <a:pt x="99" y="168"/>
                  </a:lnTo>
                  <a:lnTo>
                    <a:pt x="106" y="172"/>
                  </a:lnTo>
                  <a:lnTo>
                    <a:pt x="113" y="176"/>
                  </a:lnTo>
                  <a:lnTo>
                    <a:pt x="121" y="178"/>
                  </a:lnTo>
                  <a:lnTo>
                    <a:pt x="131" y="176"/>
                  </a:lnTo>
                  <a:lnTo>
                    <a:pt x="143" y="172"/>
                  </a:lnTo>
                  <a:lnTo>
                    <a:pt x="153" y="170"/>
                  </a:lnTo>
                  <a:lnTo>
                    <a:pt x="165" y="165"/>
                  </a:lnTo>
                  <a:lnTo>
                    <a:pt x="176" y="164"/>
                  </a:lnTo>
                  <a:lnTo>
                    <a:pt x="187" y="165"/>
                  </a:lnTo>
                  <a:lnTo>
                    <a:pt x="197" y="170"/>
                  </a:lnTo>
                  <a:lnTo>
                    <a:pt x="207" y="178"/>
                  </a:lnTo>
                  <a:lnTo>
                    <a:pt x="217" y="179"/>
                  </a:lnTo>
                  <a:lnTo>
                    <a:pt x="225" y="175"/>
                  </a:lnTo>
                  <a:lnTo>
                    <a:pt x="230" y="168"/>
                  </a:lnTo>
                  <a:lnTo>
                    <a:pt x="236" y="160"/>
                  </a:lnTo>
                  <a:lnTo>
                    <a:pt x="242" y="153"/>
                  </a:lnTo>
                  <a:lnTo>
                    <a:pt x="248" y="146"/>
                  </a:lnTo>
                  <a:lnTo>
                    <a:pt x="256" y="145"/>
                  </a:lnTo>
                  <a:lnTo>
                    <a:pt x="265" y="149"/>
                  </a:lnTo>
                  <a:lnTo>
                    <a:pt x="278" y="143"/>
                  </a:lnTo>
                  <a:lnTo>
                    <a:pt x="276" y="137"/>
                  </a:lnTo>
                  <a:lnTo>
                    <a:pt x="278" y="131"/>
                  </a:lnTo>
                  <a:lnTo>
                    <a:pt x="280" y="124"/>
                  </a:lnTo>
                  <a:lnTo>
                    <a:pt x="283" y="120"/>
                  </a:lnTo>
                  <a:lnTo>
                    <a:pt x="288" y="123"/>
                  </a:lnTo>
                  <a:lnTo>
                    <a:pt x="291" y="124"/>
                  </a:lnTo>
                  <a:lnTo>
                    <a:pt x="296" y="126"/>
                  </a:lnTo>
                  <a:lnTo>
                    <a:pt x="302" y="126"/>
                  </a:lnTo>
                  <a:lnTo>
                    <a:pt x="306" y="124"/>
                  </a:lnTo>
                  <a:lnTo>
                    <a:pt x="311" y="124"/>
                  </a:lnTo>
                  <a:lnTo>
                    <a:pt x="314" y="122"/>
                  </a:lnTo>
                  <a:lnTo>
                    <a:pt x="319" y="120"/>
                  </a:lnTo>
                  <a:lnTo>
                    <a:pt x="317" y="119"/>
                  </a:lnTo>
                  <a:lnTo>
                    <a:pt x="313" y="116"/>
                  </a:lnTo>
                  <a:lnTo>
                    <a:pt x="312" y="113"/>
                  </a:lnTo>
                  <a:lnTo>
                    <a:pt x="311" y="111"/>
                  </a:lnTo>
                  <a:lnTo>
                    <a:pt x="312" y="107"/>
                  </a:lnTo>
                  <a:lnTo>
                    <a:pt x="314" y="104"/>
                  </a:lnTo>
                  <a:lnTo>
                    <a:pt x="318" y="101"/>
                  </a:lnTo>
                  <a:lnTo>
                    <a:pt x="321" y="100"/>
                  </a:lnTo>
                  <a:lnTo>
                    <a:pt x="304" y="98"/>
                  </a:lnTo>
                  <a:lnTo>
                    <a:pt x="287" y="97"/>
                  </a:lnTo>
                  <a:lnTo>
                    <a:pt x="268" y="98"/>
                  </a:lnTo>
                  <a:lnTo>
                    <a:pt x="250" y="98"/>
                  </a:lnTo>
                  <a:lnTo>
                    <a:pt x="232" y="100"/>
                  </a:lnTo>
                  <a:lnTo>
                    <a:pt x="213" y="98"/>
                  </a:lnTo>
                  <a:lnTo>
                    <a:pt x="195" y="94"/>
                  </a:lnTo>
                  <a:lnTo>
                    <a:pt x="177" y="89"/>
                  </a:lnTo>
                  <a:lnTo>
                    <a:pt x="153" y="80"/>
                  </a:lnTo>
                  <a:lnTo>
                    <a:pt x="130" y="74"/>
                  </a:lnTo>
                  <a:lnTo>
                    <a:pt x="107" y="64"/>
                  </a:lnTo>
                  <a:lnTo>
                    <a:pt x="84" y="54"/>
                  </a:lnTo>
                  <a:lnTo>
                    <a:pt x="62" y="44"/>
                  </a:lnTo>
                  <a:lnTo>
                    <a:pt x="40" y="31"/>
                  </a:lnTo>
                  <a:lnTo>
                    <a:pt x="20" y="18"/>
                  </a:lnTo>
                  <a:lnTo>
                    <a:pt x="0" y="0"/>
                  </a:lnTo>
                  <a:lnTo>
                    <a:pt x="4" y="12"/>
                  </a:lnTo>
                  <a:lnTo>
                    <a:pt x="5" y="26"/>
                  </a:lnTo>
                  <a:lnTo>
                    <a:pt x="6" y="41"/>
                  </a:lnTo>
                  <a:lnTo>
                    <a:pt x="8"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7" name="Freeform 725"/>
            <p:cNvSpPr>
              <a:spLocks/>
            </p:cNvSpPr>
            <p:nvPr/>
          </p:nvSpPr>
          <p:spPr bwMode="auto">
            <a:xfrm>
              <a:off x="4686935" y="2300243"/>
              <a:ext cx="10983" cy="27560"/>
            </a:xfrm>
            <a:custGeom>
              <a:avLst/>
              <a:gdLst>
                <a:gd name="T0" fmla="*/ 0 w 23"/>
                <a:gd name="T1" fmla="*/ 4 h 22"/>
                <a:gd name="T2" fmla="*/ 2 w 23"/>
                <a:gd name="T3" fmla="*/ 10 h 22"/>
                <a:gd name="T4" fmla="*/ 5 w 23"/>
                <a:gd name="T5" fmla="*/ 15 h 22"/>
                <a:gd name="T6" fmla="*/ 9 w 23"/>
                <a:gd name="T7" fmla="*/ 19 h 22"/>
                <a:gd name="T8" fmla="*/ 13 w 23"/>
                <a:gd name="T9" fmla="*/ 22 h 22"/>
                <a:gd name="T10" fmla="*/ 23 w 23"/>
                <a:gd name="T11" fmla="*/ 22 h 22"/>
                <a:gd name="T12" fmla="*/ 21 w 23"/>
                <a:gd name="T13" fmla="*/ 17 h 22"/>
                <a:gd name="T14" fmla="*/ 17 w 23"/>
                <a:gd name="T15" fmla="*/ 11 h 22"/>
                <a:gd name="T16" fmla="*/ 12 w 23"/>
                <a:gd name="T17" fmla="*/ 7 h 22"/>
                <a:gd name="T18" fmla="*/ 8 w 23"/>
                <a:gd name="T19" fmla="*/ 0 h 22"/>
                <a:gd name="T20" fmla="*/ 0 w 23"/>
                <a:gd name="T2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4"/>
                  </a:moveTo>
                  <a:lnTo>
                    <a:pt x="2" y="10"/>
                  </a:lnTo>
                  <a:lnTo>
                    <a:pt x="5" y="15"/>
                  </a:lnTo>
                  <a:lnTo>
                    <a:pt x="9" y="19"/>
                  </a:lnTo>
                  <a:lnTo>
                    <a:pt x="13" y="22"/>
                  </a:lnTo>
                  <a:lnTo>
                    <a:pt x="23" y="22"/>
                  </a:lnTo>
                  <a:lnTo>
                    <a:pt x="21" y="17"/>
                  </a:lnTo>
                  <a:lnTo>
                    <a:pt x="17" y="11"/>
                  </a:lnTo>
                  <a:lnTo>
                    <a:pt x="12" y="7"/>
                  </a:lnTo>
                  <a:lnTo>
                    <a:pt x="8" y="0"/>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8" name="Freeform 726"/>
            <p:cNvSpPr>
              <a:spLocks/>
            </p:cNvSpPr>
            <p:nvPr/>
          </p:nvSpPr>
          <p:spPr bwMode="auto">
            <a:xfrm>
              <a:off x="4701912" y="2312963"/>
              <a:ext cx="18971" cy="63601"/>
            </a:xfrm>
            <a:custGeom>
              <a:avLst/>
              <a:gdLst>
                <a:gd name="T0" fmla="*/ 8 w 38"/>
                <a:gd name="T1" fmla="*/ 30 h 51"/>
                <a:gd name="T2" fmla="*/ 13 w 38"/>
                <a:gd name="T3" fmla="*/ 38 h 51"/>
                <a:gd name="T4" fmla="*/ 22 w 38"/>
                <a:gd name="T5" fmla="*/ 44 h 51"/>
                <a:gd name="T6" fmla="*/ 28 w 38"/>
                <a:gd name="T7" fmla="*/ 49 h 51"/>
                <a:gd name="T8" fmla="*/ 38 w 38"/>
                <a:gd name="T9" fmla="*/ 51 h 51"/>
                <a:gd name="T10" fmla="*/ 38 w 38"/>
                <a:gd name="T11" fmla="*/ 45 h 51"/>
                <a:gd name="T12" fmla="*/ 2 w 38"/>
                <a:gd name="T13" fmla="*/ 0 h 51"/>
                <a:gd name="T14" fmla="*/ 0 w 38"/>
                <a:gd name="T15" fmla="*/ 7 h 51"/>
                <a:gd name="T16" fmla="*/ 1 w 38"/>
                <a:gd name="T17" fmla="*/ 15 h 51"/>
                <a:gd name="T18" fmla="*/ 4 w 38"/>
                <a:gd name="T19" fmla="*/ 23 h 51"/>
                <a:gd name="T20" fmla="*/ 8 w 38"/>
                <a:gd name="T21"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1">
                  <a:moveTo>
                    <a:pt x="8" y="30"/>
                  </a:moveTo>
                  <a:lnTo>
                    <a:pt x="13" y="38"/>
                  </a:lnTo>
                  <a:lnTo>
                    <a:pt x="22" y="44"/>
                  </a:lnTo>
                  <a:lnTo>
                    <a:pt x="28" y="49"/>
                  </a:lnTo>
                  <a:lnTo>
                    <a:pt x="38" y="51"/>
                  </a:lnTo>
                  <a:lnTo>
                    <a:pt x="38" y="45"/>
                  </a:lnTo>
                  <a:lnTo>
                    <a:pt x="2" y="0"/>
                  </a:lnTo>
                  <a:lnTo>
                    <a:pt x="0" y="7"/>
                  </a:lnTo>
                  <a:lnTo>
                    <a:pt x="1" y="15"/>
                  </a:lnTo>
                  <a:lnTo>
                    <a:pt x="4" y="23"/>
                  </a:lnTo>
                  <a:lnTo>
                    <a:pt x="8" y="3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9" name="Freeform 727"/>
            <p:cNvSpPr>
              <a:spLocks/>
            </p:cNvSpPr>
            <p:nvPr/>
          </p:nvSpPr>
          <p:spPr bwMode="auto">
            <a:xfrm>
              <a:off x="4715890" y="2317203"/>
              <a:ext cx="45929" cy="72081"/>
            </a:xfrm>
            <a:custGeom>
              <a:avLst/>
              <a:gdLst>
                <a:gd name="T0" fmla="*/ 35 w 91"/>
                <a:gd name="T1" fmla="*/ 44 h 56"/>
                <a:gd name="T2" fmla="*/ 42 w 91"/>
                <a:gd name="T3" fmla="*/ 47 h 56"/>
                <a:gd name="T4" fmla="*/ 49 w 91"/>
                <a:gd name="T5" fmla="*/ 49 h 56"/>
                <a:gd name="T6" fmla="*/ 56 w 91"/>
                <a:gd name="T7" fmla="*/ 52 h 56"/>
                <a:gd name="T8" fmla="*/ 62 w 91"/>
                <a:gd name="T9" fmla="*/ 53 h 56"/>
                <a:gd name="T10" fmla="*/ 69 w 91"/>
                <a:gd name="T11" fmla="*/ 55 h 56"/>
                <a:gd name="T12" fmla="*/ 76 w 91"/>
                <a:gd name="T13" fmla="*/ 56 h 56"/>
                <a:gd name="T14" fmla="*/ 84 w 91"/>
                <a:gd name="T15" fmla="*/ 56 h 56"/>
                <a:gd name="T16" fmla="*/ 91 w 91"/>
                <a:gd name="T17" fmla="*/ 56 h 56"/>
                <a:gd name="T18" fmla="*/ 90 w 91"/>
                <a:gd name="T19" fmla="*/ 53 h 56"/>
                <a:gd name="T20" fmla="*/ 89 w 91"/>
                <a:gd name="T21" fmla="*/ 51 h 56"/>
                <a:gd name="T22" fmla="*/ 89 w 91"/>
                <a:gd name="T23" fmla="*/ 48 h 56"/>
                <a:gd name="T24" fmla="*/ 90 w 91"/>
                <a:gd name="T25" fmla="*/ 45 h 56"/>
                <a:gd name="T26" fmla="*/ 81 w 91"/>
                <a:gd name="T27" fmla="*/ 42 h 56"/>
                <a:gd name="T28" fmla="*/ 72 w 91"/>
                <a:gd name="T29" fmla="*/ 40 h 56"/>
                <a:gd name="T30" fmla="*/ 64 w 91"/>
                <a:gd name="T31" fmla="*/ 37 h 56"/>
                <a:gd name="T32" fmla="*/ 56 w 91"/>
                <a:gd name="T33" fmla="*/ 33 h 56"/>
                <a:gd name="T34" fmla="*/ 48 w 91"/>
                <a:gd name="T35" fmla="*/ 29 h 56"/>
                <a:gd name="T36" fmla="*/ 39 w 91"/>
                <a:gd name="T37" fmla="*/ 23 h 56"/>
                <a:gd name="T38" fmla="*/ 31 w 91"/>
                <a:gd name="T39" fmla="*/ 18 h 56"/>
                <a:gd name="T40" fmla="*/ 24 w 91"/>
                <a:gd name="T41" fmla="*/ 10 h 56"/>
                <a:gd name="T42" fmla="*/ 23 w 91"/>
                <a:gd name="T43" fmla="*/ 19 h 56"/>
                <a:gd name="T44" fmla="*/ 16 w 91"/>
                <a:gd name="T45" fmla="*/ 16 h 56"/>
                <a:gd name="T46" fmla="*/ 11 w 91"/>
                <a:gd name="T47" fmla="*/ 11 h 56"/>
                <a:gd name="T48" fmla="*/ 5 w 91"/>
                <a:gd name="T49" fmla="*/ 7 h 56"/>
                <a:gd name="T50" fmla="*/ 0 w 91"/>
                <a:gd name="T51" fmla="*/ 0 h 56"/>
                <a:gd name="T52" fmla="*/ 1 w 91"/>
                <a:gd name="T53" fmla="*/ 7 h 56"/>
                <a:gd name="T54" fmla="*/ 4 w 91"/>
                <a:gd name="T55" fmla="*/ 14 h 56"/>
                <a:gd name="T56" fmla="*/ 8 w 91"/>
                <a:gd name="T57" fmla="*/ 21 h 56"/>
                <a:gd name="T58" fmla="*/ 13 w 91"/>
                <a:gd name="T59" fmla="*/ 26 h 56"/>
                <a:gd name="T60" fmla="*/ 18 w 91"/>
                <a:gd name="T61" fmla="*/ 31 h 56"/>
                <a:gd name="T62" fmla="*/ 23 w 91"/>
                <a:gd name="T63" fmla="*/ 37 h 56"/>
                <a:gd name="T64" fmla="*/ 29 w 91"/>
                <a:gd name="T65" fmla="*/ 41 h 56"/>
                <a:gd name="T66" fmla="*/ 35 w 91"/>
                <a:gd name="T67"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56">
                  <a:moveTo>
                    <a:pt x="35" y="44"/>
                  </a:moveTo>
                  <a:lnTo>
                    <a:pt x="42" y="47"/>
                  </a:lnTo>
                  <a:lnTo>
                    <a:pt x="49" y="49"/>
                  </a:lnTo>
                  <a:lnTo>
                    <a:pt x="56" y="52"/>
                  </a:lnTo>
                  <a:lnTo>
                    <a:pt x="62" y="53"/>
                  </a:lnTo>
                  <a:lnTo>
                    <a:pt x="69" y="55"/>
                  </a:lnTo>
                  <a:lnTo>
                    <a:pt x="76" y="56"/>
                  </a:lnTo>
                  <a:lnTo>
                    <a:pt x="84" y="56"/>
                  </a:lnTo>
                  <a:lnTo>
                    <a:pt x="91" y="56"/>
                  </a:lnTo>
                  <a:lnTo>
                    <a:pt x="90" y="53"/>
                  </a:lnTo>
                  <a:lnTo>
                    <a:pt x="89" y="51"/>
                  </a:lnTo>
                  <a:lnTo>
                    <a:pt x="89" y="48"/>
                  </a:lnTo>
                  <a:lnTo>
                    <a:pt x="90" y="45"/>
                  </a:lnTo>
                  <a:lnTo>
                    <a:pt x="81" y="42"/>
                  </a:lnTo>
                  <a:lnTo>
                    <a:pt x="72" y="40"/>
                  </a:lnTo>
                  <a:lnTo>
                    <a:pt x="64" y="37"/>
                  </a:lnTo>
                  <a:lnTo>
                    <a:pt x="56" y="33"/>
                  </a:lnTo>
                  <a:lnTo>
                    <a:pt x="48" y="29"/>
                  </a:lnTo>
                  <a:lnTo>
                    <a:pt x="39" y="23"/>
                  </a:lnTo>
                  <a:lnTo>
                    <a:pt x="31" y="18"/>
                  </a:lnTo>
                  <a:lnTo>
                    <a:pt x="24" y="10"/>
                  </a:lnTo>
                  <a:lnTo>
                    <a:pt x="23" y="19"/>
                  </a:lnTo>
                  <a:lnTo>
                    <a:pt x="16" y="16"/>
                  </a:lnTo>
                  <a:lnTo>
                    <a:pt x="11" y="11"/>
                  </a:lnTo>
                  <a:lnTo>
                    <a:pt x="5" y="7"/>
                  </a:lnTo>
                  <a:lnTo>
                    <a:pt x="0" y="0"/>
                  </a:lnTo>
                  <a:lnTo>
                    <a:pt x="1" y="7"/>
                  </a:lnTo>
                  <a:lnTo>
                    <a:pt x="4" y="14"/>
                  </a:lnTo>
                  <a:lnTo>
                    <a:pt x="8" y="21"/>
                  </a:lnTo>
                  <a:lnTo>
                    <a:pt x="13" y="26"/>
                  </a:lnTo>
                  <a:lnTo>
                    <a:pt x="18" y="31"/>
                  </a:lnTo>
                  <a:lnTo>
                    <a:pt x="23" y="37"/>
                  </a:lnTo>
                  <a:lnTo>
                    <a:pt x="29" y="41"/>
                  </a:lnTo>
                  <a:lnTo>
                    <a:pt x="35" y="4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0" name="Freeform 728"/>
            <p:cNvSpPr>
              <a:spLocks/>
            </p:cNvSpPr>
            <p:nvPr/>
          </p:nvSpPr>
          <p:spPr bwMode="auto">
            <a:xfrm>
              <a:off x="4765813" y="2355364"/>
              <a:ext cx="10983" cy="14840"/>
            </a:xfrm>
            <a:custGeom>
              <a:avLst/>
              <a:gdLst>
                <a:gd name="T0" fmla="*/ 0 w 23"/>
                <a:gd name="T1" fmla="*/ 6 h 12"/>
                <a:gd name="T2" fmla="*/ 0 w 23"/>
                <a:gd name="T3" fmla="*/ 7 h 12"/>
                <a:gd name="T4" fmla="*/ 1 w 23"/>
                <a:gd name="T5" fmla="*/ 10 h 12"/>
                <a:gd name="T6" fmla="*/ 3 w 23"/>
                <a:gd name="T7" fmla="*/ 11 h 12"/>
                <a:gd name="T8" fmla="*/ 4 w 23"/>
                <a:gd name="T9" fmla="*/ 12 h 12"/>
                <a:gd name="T10" fmla="*/ 8 w 23"/>
                <a:gd name="T11" fmla="*/ 12 h 12"/>
                <a:gd name="T12" fmla="*/ 14 w 23"/>
                <a:gd name="T13" fmla="*/ 12 h 12"/>
                <a:gd name="T14" fmla="*/ 19 w 23"/>
                <a:gd name="T15" fmla="*/ 12 h 12"/>
                <a:gd name="T16" fmla="*/ 23 w 23"/>
                <a:gd name="T17" fmla="*/ 10 h 12"/>
                <a:gd name="T18" fmla="*/ 23 w 23"/>
                <a:gd name="T19" fmla="*/ 6 h 12"/>
                <a:gd name="T20" fmla="*/ 22 w 23"/>
                <a:gd name="T21" fmla="*/ 4 h 12"/>
                <a:gd name="T22" fmla="*/ 19 w 23"/>
                <a:gd name="T23" fmla="*/ 3 h 12"/>
                <a:gd name="T24" fmla="*/ 16 w 23"/>
                <a:gd name="T25" fmla="*/ 0 h 12"/>
                <a:gd name="T26" fmla="*/ 12 w 23"/>
                <a:gd name="T27" fmla="*/ 0 h 12"/>
                <a:gd name="T28" fmla="*/ 7 w 23"/>
                <a:gd name="T29" fmla="*/ 0 h 12"/>
                <a:gd name="T30" fmla="*/ 4 w 23"/>
                <a:gd name="T31" fmla="*/ 3 h 12"/>
                <a:gd name="T32" fmla="*/ 0 w 23"/>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2">
                  <a:moveTo>
                    <a:pt x="0" y="6"/>
                  </a:moveTo>
                  <a:lnTo>
                    <a:pt x="0" y="7"/>
                  </a:lnTo>
                  <a:lnTo>
                    <a:pt x="1" y="10"/>
                  </a:lnTo>
                  <a:lnTo>
                    <a:pt x="3" y="11"/>
                  </a:lnTo>
                  <a:lnTo>
                    <a:pt x="4" y="12"/>
                  </a:lnTo>
                  <a:lnTo>
                    <a:pt x="8" y="12"/>
                  </a:lnTo>
                  <a:lnTo>
                    <a:pt x="14" y="12"/>
                  </a:lnTo>
                  <a:lnTo>
                    <a:pt x="19" y="12"/>
                  </a:lnTo>
                  <a:lnTo>
                    <a:pt x="23" y="10"/>
                  </a:lnTo>
                  <a:lnTo>
                    <a:pt x="23" y="6"/>
                  </a:lnTo>
                  <a:lnTo>
                    <a:pt x="22" y="4"/>
                  </a:lnTo>
                  <a:lnTo>
                    <a:pt x="19" y="3"/>
                  </a:lnTo>
                  <a:lnTo>
                    <a:pt x="16" y="0"/>
                  </a:lnTo>
                  <a:lnTo>
                    <a:pt x="12" y="0"/>
                  </a:lnTo>
                  <a:lnTo>
                    <a:pt x="7" y="0"/>
                  </a:lnTo>
                  <a:lnTo>
                    <a:pt x="4" y="3"/>
                  </a:lnTo>
                  <a:lnTo>
                    <a:pt x="0"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1" name="Freeform 729"/>
            <p:cNvSpPr>
              <a:spLocks/>
            </p:cNvSpPr>
            <p:nvPr/>
          </p:nvSpPr>
          <p:spPr bwMode="auto">
            <a:xfrm>
              <a:off x="4659977" y="2395644"/>
              <a:ext cx="153762" cy="163242"/>
            </a:xfrm>
            <a:custGeom>
              <a:avLst/>
              <a:gdLst>
                <a:gd name="T0" fmla="*/ 11 w 307"/>
                <a:gd name="T1" fmla="*/ 60 h 128"/>
                <a:gd name="T2" fmla="*/ 36 w 307"/>
                <a:gd name="T3" fmla="*/ 75 h 128"/>
                <a:gd name="T4" fmla="*/ 64 w 307"/>
                <a:gd name="T5" fmla="*/ 86 h 128"/>
                <a:gd name="T6" fmla="*/ 92 w 307"/>
                <a:gd name="T7" fmla="*/ 94 h 128"/>
                <a:gd name="T8" fmla="*/ 110 w 307"/>
                <a:gd name="T9" fmla="*/ 108 h 128"/>
                <a:gd name="T10" fmla="*/ 124 w 307"/>
                <a:gd name="T11" fmla="*/ 119 h 128"/>
                <a:gd name="T12" fmla="*/ 142 w 307"/>
                <a:gd name="T13" fmla="*/ 123 h 128"/>
                <a:gd name="T14" fmla="*/ 162 w 307"/>
                <a:gd name="T15" fmla="*/ 126 h 128"/>
                <a:gd name="T16" fmla="*/ 175 w 307"/>
                <a:gd name="T17" fmla="*/ 128 h 128"/>
                <a:gd name="T18" fmla="*/ 167 w 307"/>
                <a:gd name="T19" fmla="*/ 121 h 128"/>
                <a:gd name="T20" fmla="*/ 157 w 307"/>
                <a:gd name="T21" fmla="*/ 116 h 128"/>
                <a:gd name="T22" fmla="*/ 149 w 307"/>
                <a:gd name="T23" fmla="*/ 112 h 128"/>
                <a:gd name="T24" fmla="*/ 140 w 307"/>
                <a:gd name="T25" fmla="*/ 105 h 128"/>
                <a:gd name="T26" fmla="*/ 145 w 307"/>
                <a:gd name="T27" fmla="*/ 100 h 128"/>
                <a:gd name="T28" fmla="*/ 153 w 307"/>
                <a:gd name="T29" fmla="*/ 102 h 128"/>
                <a:gd name="T30" fmla="*/ 171 w 307"/>
                <a:gd name="T31" fmla="*/ 109 h 128"/>
                <a:gd name="T32" fmla="*/ 190 w 307"/>
                <a:gd name="T33" fmla="*/ 116 h 128"/>
                <a:gd name="T34" fmla="*/ 209 w 307"/>
                <a:gd name="T35" fmla="*/ 120 h 128"/>
                <a:gd name="T36" fmla="*/ 229 w 307"/>
                <a:gd name="T37" fmla="*/ 123 h 128"/>
                <a:gd name="T38" fmla="*/ 221 w 307"/>
                <a:gd name="T39" fmla="*/ 117 h 128"/>
                <a:gd name="T40" fmla="*/ 207 w 307"/>
                <a:gd name="T41" fmla="*/ 111 h 128"/>
                <a:gd name="T42" fmla="*/ 210 w 307"/>
                <a:gd name="T43" fmla="*/ 104 h 128"/>
                <a:gd name="T44" fmla="*/ 225 w 307"/>
                <a:gd name="T45" fmla="*/ 108 h 128"/>
                <a:gd name="T46" fmla="*/ 241 w 307"/>
                <a:gd name="T47" fmla="*/ 112 h 128"/>
                <a:gd name="T48" fmla="*/ 259 w 307"/>
                <a:gd name="T49" fmla="*/ 112 h 128"/>
                <a:gd name="T50" fmla="*/ 270 w 307"/>
                <a:gd name="T51" fmla="*/ 105 h 128"/>
                <a:gd name="T52" fmla="*/ 273 w 307"/>
                <a:gd name="T53" fmla="*/ 95 h 128"/>
                <a:gd name="T54" fmla="*/ 276 w 307"/>
                <a:gd name="T55" fmla="*/ 90 h 128"/>
                <a:gd name="T56" fmla="*/ 284 w 307"/>
                <a:gd name="T57" fmla="*/ 91 h 128"/>
                <a:gd name="T58" fmla="*/ 293 w 307"/>
                <a:gd name="T59" fmla="*/ 93 h 128"/>
                <a:gd name="T60" fmla="*/ 301 w 307"/>
                <a:gd name="T61" fmla="*/ 93 h 128"/>
                <a:gd name="T62" fmla="*/ 307 w 307"/>
                <a:gd name="T63" fmla="*/ 84 h 128"/>
                <a:gd name="T64" fmla="*/ 300 w 307"/>
                <a:gd name="T65" fmla="*/ 74 h 128"/>
                <a:gd name="T66" fmla="*/ 289 w 307"/>
                <a:gd name="T67" fmla="*/ 68 h 128"/>
                <a:gd name="T68" fmla="*/ 277 w 307"/>
                <a:gd name="T69" fmla="*/ 63 h 128"/>
                <a:gd name="T70" fmla="*/ 273 w 307"/>
                <a:gd name="T71" fmla="*/ 53 h 128"/>
                <a:gd name="T72" fmla="*/ 281 w 307"/>
                <a:gd name="T73" fmla="*/ 43 h 128"/>
                <a:gd name="T74" fmla="*/ 267 w 307"/>
                <a:gd name="T75" fmla="*/ 39 h 128"/>
                <a:gd name="T76" fmla="*/ 231 w 307"/>
                <a:gd name="T77" fmla="*/ 43 h 128"/>
                <a:gd name="T78" fmla="*/ 195 w 307"/>
                <a:gd name="T79" fmla="*/ 50 h 128"/>
                <a:gd name="T80" fmla="*/ 159 w 307"/>
                <a:gd name="T81" fmla="*/ 53 h 128"/>
                <a:gd name="T82" fmla="*/ 122 w 307"/>
                <a:gd name="T83" fmla="*/ 48 h 128"/>
                <a:gd name="T84" fmla="*/ 85 w 307"/>
                <a:gd name="T85" fmla="*/ 39 h 128"/>
                <a:gd name="T86" fmla="*/ 49 w 307"/>
                <a:gd name="T87" fmla="*/ 27 h 128"/>
                <a:gd name="T88" fmla="*/ 16 w 307"/>
                <a:gd name="T89" fmla="*/ 11 h 128"/>
                <a:gd name="T90" fmla="*/ 0 w 307"/>
                <a:gd name="T91" fmla="*/ 5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128">
                  <a:moveTo>
                    <a:pt x="0" y="52"/>
                  </a:moveTo>
                  <a:lnTo>
                    <a:pt x="11" y="60"/>
                  </a:lnTo>
                  <a:lnTo>
                    <a:pt x="24" y="68"/>
                  </a:lnTo>
                  <a:lnTo>
                    <a:pt x="36" y="75"/>
                  </a:lnTo>
                  <a:lnTo>
                    <a:pt x="50" y="80"/>
                  </a:lnTo>
                  <a:lnTo>
                    <a:pt x="64" y="86"/>
                  </a:lnTo>
                  <a:lnTo>
                    <a:pt x="78" y="90"/>
                  </a:lnTo>
                  <a:lnTo>
                    <a:pt x="92" y="94"/>
                  </a:lnTo>
                  <a:lnTo>
                    <a:pt x="106" y="98"/>
                  </a:lnTo>
                  <a:lnTo>
                    <a:pt x="110" y="108"/>
                  </a:lnTo>
                  <a:lnTo>
                    <a:pt x="116" y="115"/>
                  </a:lnTo>
                  <a:lnTo>
                    <a:pt x="124" y="119"/>
                  </a:lnTo>
                  <a:lnTo>
                    <a:pt x="133" y="121"/>
                  </a:lnTo>
                  <a:lnTo>
                    <a:pt x="142" y="123"/>
                  </a:lnTo>
                  <a:lnTo>
                    <a:pt x="153" y="124"/>
                  </a:lnTo>
                  <a:lnTo>
                    <a:pt x="162" y="126"/>
                  </a:lnTo>
                  <a:lnTo>
                    <a:pt x="171" y="128"/>
                  </a:lnTo>
                  <a:lnTo>
                    <a:pt x="175" y="128"/>
                  </a:lnTo>
                  <a:lnTo>
                    <a:pt x="171" y="126"/>
                  </a:lnTo>
                  <a:lnTo>
                    <a:pt x="167" y="121"/>
                  </a:lnTo>
                  <a:lnTo>
                    <a:pt x="162" y="119"/>
                  </a:lnTo>
                  <a:lnTo>
                    <a:pt x="157" y="116"/>
                  </a:lnTo>
                  <a:lnTo>
                    <a:pt x="154" y="115"/>
                  </a:lnTo>
                  <a:lnTo>
                    <a:pt x="149" y="112"/>
                  </a:lnTo>
                  <a:lnTo>
                    <a:pt x="145" y="108"/>
                  </a:lnTo>
                  <a:lnTo>
                    <a:pt x="140" y="105"/>
                  </a:lnTo>
                  <a:lnTo>
                    <a:pt x="142" y="101"/>
                  </a:lnTo>
                  <a:lnTo>
                    <a:pt x="145" y="100"/>
                  </a:lnTo>
                  <a:lnTo>
                    <a:pt x="149" y="101"/>
                  </a:lnTo>
                  <a:lnTo>
                    <a:pt x="153" y="102"/>
                  </a:lnTo>
                  <a:lnTo>
                    <a:pt x="162" y="106"/>
                  </a:lnTo>
                  <a:lnTo>
                    <a:pt x="171" y="109"/>
                  </a:lnTo>
                  <a:lnTo>
                    <a:pt x="180" y="113"/>
                  </a:lnTo>
                  <a:lnTo>
                    <a:pt x="190" y="116"/>
                  </a:lnTo>
                  <a:lnTo>
                    <a:pt x="199" y="119"/>
                  </a:lnTo>
                  <a:lnTo>
                    <a:pt x="209" y="120"/>
                  </a:lnTo>
                  <a:lnTo>
                    <a:pt x="218" y="121"/>
                  </a:lnTo>
                  <a:lnTo>
                    <a:pt x="229" y="123"/>
                  </a:lnTo>
                  <a:lnTo>
                    <a:pt x="229" y="120"/>
                  </a:lnTo>
                  <a:lnTo>
                    <a:pt x="221" y="117"/>
                  </a:lnTo>
                  <a:lnTo>
                    <a:pt x="214" y="115"/>
                  </a:lnTo>
                  <a:lnTo>
                    <a:pt x="207" y="111"/>
                  </a:lnTo>
                  <a:lnTo>
                    <a:pt x="202" y="102"/>
                  </a:lnTo>
                  <a:lnTo>
                    <a:pt x="210" y="104"/>
                  </a:lnTo>
                  <a:lnTo>
                    <a:pt x="217" y="106"/>
                  </a:lnTo>
                  <a:lnTo>
                    <a:pt x="225" y="108"/>
                  </a:lnTo>
                  <a:lnTo>
                    <a:pt x="233" y="111"/>
                  </a:lnTo>
                  <a:lnTo>
                    <a:pt x="241" y="112"/>
                  </a:lnTo>
                  <a:lnTo>
                    <a:pt x="251" y="112"/>
                  </a:lnTo>
                  <a:lnTo>
                    <a:pt x="259" y="112"/>
                  </a:lnTo>
                  <a:lnTo>
                    <a:pt x="267" y="109"/>
                  </a:lnTo>
                  <a:lnTo>
                    <a:pt x="270" y="105"/>
                  </a:lnTo>
                  <a:lnTo>
                    <a:pt x="271" y="100"/>
                  </a:lnTo>
                  <a:lnTo>
                    <a:pt x="273" y="95"/>
                  </a:lnTo>
                  <a:lnTo>
                    <a:pt x="271" y="90"/>
                  </a:lnTo>
                  <a:lnTo>
                    <a:pt x="276" y="90"/>
                  </a:lnTo>
                  <a:lnTo>
                    <a:pt x="281" y="90"/>
                  </a:lnTo>
                  <a:lnTo>
                    <a:pt x="284" y="91"/>
                  </a:lnTo>
                  <a:lnTo>
                    <a:pt x="289" y="93"/>
                  </a:lnTo>
                  <a:lnTo>
                    <a:pt x="293" y="93"/>
                  </a:lnTo>
                  <a:lnTo>
                    <a:pt x="298" y="94"/>
                  </a:lnTo>
                  <a:lnTo>
                    <a:pt x="301" y="93"/>
                  </a:lnTo>
                  <a:lnTo>
                    <a:pt x="306" y="91"/>
                  </a:lnTo>
                  <a:lnTo>
                    <a:pt x="307" y="84"/>
                  </a:lnTo>
                  <a:lnTo>
                    <a:pt x="305" y="79"/>
                  </a:lnTo>
                  <a:lnTo>
                    <a:pt x="300" y="74"/>
                  </a:lnTo>
                  <a:lnTo>
                    <a:pt x="296" y="69"/>
                  </a:lnTo>
                  <a:lnTo>
                    <a:pt x="289" y="68"/>
                  </a:lnTo>
                  <a:lnTo>
                    <a:pt x="283" y="65"/>
                  </a:lnTo>
                  <a:lnTo>
                    <a:pt x="277" y="63"/>
                  </a:lnTo>
                  <a:lnTo>
                    <a:pt x="271" y="60"/>
                  </a:lnTo>
                  <a:lnTo>
                    <a:pt x="273" y="53"/>
                  </a:lnTo>
                  <a:lnTo>
                    <a:pt x="277" y="49"/>
                  </a:lnTo>
                  <a:lnTo>
                    <a:pt x="281" y="43"/>
                  </a:lnTo>
                  <a:lnTo>
                    <a:pt x="285" y="39"/>
                  </a:lnTo>
                  <a:lnTo>
                    <a:pt x="267" y="39"/>
                  </a:lnTo>
                  <a:lnTo>
                    <a:pt x="248" y="41"/>
                  </a:lnTo>
                  <a:lnTo>
                    <a:pt x="231" y="43"/>
                  </a:lnTo>
                  <a:lnTo>
                    <a:pt x="213" y="46"/>
                  </a:lnTo>
                  <a:lnTo>
                    <a:pt x="195" y="50"/>
                  </a:lnTo>
                  <a:lnTo>
                    <a:pt x="177" y="53"/>
                  </a:lnTo>
                  <a:lnTo>
                    <a:pt x="159" y="53"/>
                  </a:lnTo>
                  <a:lnTo>
                    <a:pt x="140" y="50"/>
                  </a:lnTo>
                  <a:lnTo>
                    <a:pt x="122" y="48"/>
                  </a:lnTo>
                  <a:lnTo>
                    <a:pt x="102" y="43"/>
                  </a:lnTo>
                  <a:lnTo>
                    <a:pt x="85" y="39"/>
                  </a:lnTo>
                  <a:lnTo>
                    <a:pt x="66" y="34"/>
                  </a:lnTo>
                  <a:lnTo>
                    <a:pt x="49" y="27"/>
                  </a:lnTo>
                  <a:lnTo>
                    <a:pt x="32" y="19"/>
                  </a:lnTo>
                  <a:lnTo>
                    <a:pt x="16" y="11"/>
                  </a:lnTo>
                  <a:lnTo>
                    <a:pt x="0" y="0"/>
                  </a:lnTo>
                  <a:lnTo>
                    <a:pt x="0"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2" name="Freeform 730"/>
            <p:cNvSpPr>
              <a:spLocks/>
            </p:cNvSpPr>
            <p:nvPr/>
          </p:nvSpPr>
          <p:spPr bwMode="auto">
            <a:xfrm>
              <a:off x="4675952" y="2444405"/>
              <a:ext cx="3994" cy="8480"/>
            </a:xfrm>
            <a:custGeom>
              <a:avLst/>
              <a:gdLst>
                <a:gd name="T0" fmla="*/ 0 w 8"/>
                <a:gd name="T1" fmla="*/ 7 h 7"/>
                <a:gd name="T2" fmla="*/ 8 w 8"/>
                <a:gd name="T3" fmla="*/ 0 h 7"/>
                <a:gd name="T4" fmla="*/ 0 w 8"/>
                <a:gd name="T5" fmla="*/ 4 h 7"/>
                <a:gd name="T6" fmla="*/ 0 w 8"/>
                <a:gd name="T7" fmla="*/ 7 h 7"/>
              </a:gdLst>
              <a:ahLst/>
              <a:cxnLst>
                <a:cxn ang="0">
                  <a:pos x="T0" y="T1"/>
                </a:cxn>
                <a:cxn ang="0">
                  <a:pos x="T2" y="T3"/>
                </a:cxn>
                <a:cxn ang="0">
                  <a:pos x="T4" y="T5"/>
                </a:cxn>
                <a:cxn ang="0">
                  <a:pos x="T6" y="T7"/>
                </a:cxn>
              </a:cxnLst>
              <a:rect l="0" t="0" r="r" b="b"/>
              <a:pathLst>
                <a:path w="8" h="7">
                  <a:moveTo>
                    <a:pt x="0" y="7"/>
                  </a:moveTo>
                  <a:lnTo>
                    <a:pt x="8" y="0"/>
                  </a:lnTo>
                  <a:lnTo>
                    <a:pt x="0" y="4"/>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3" name="Freeform 731"/>
            <p:cNvSpPr>
              <a:spLocks/>
            </p:cNvSpPr>
            <p:nvPr/>
          </p:nvSpPr>
          <p:spPr bwMode="auto">
            <a:xfrm>
              <a:off x="4686935" y="2461365"/>
              <a:ext cx="28955" cy="29680"/>
            </a:xfrm>
            <a:custGeom>
              <a:avLst/>
              <a:gdLst>
                <a:gd name="T0" fmla="*/ 3 w 57"/>
                <a:gd name="T1" fmla="*/ 11 h 25"/>
                <a:gd name="T2" fmla="*/ 9 w 57"/>
                <a:gd name="T3" fmla="*/ 15 h 25"/>
                <a:gd name="T4" fmla="*/ 15 w 57"/>
                <a:gd name="T5" fmla="*/ 19 h 25"/>
                <a:gd name="T6" fmla="*/ 22 w 57"/>
                <a:gd name="T7" fmla="*/ 22 h 25"/>
                <a:gd name="T8" fmla="*/ 28 w 57"/>
                <a:gd name="T9" fmla="*/ 24 h 25"/>
                <a:gd name="T10" fmla="*/ 35 w 57"/>
                <a:gd name="T11" fmla="*/ 24 h 25"/>
                <a:gd name="T12" fmla="*/ 42 w 57"/>
                <a:gd name="T13" fmla="*/ 25 h 25"/>
                <a:gd name="T14" fmla="*/ 50 w 57"/>
                <a:gd name="T15" fmla="*/ 25 h 25"/>
                <a:gd name="T16" fmla="*/ 57 w 57"/>
                <a:gd name="T17" fmla="*/ 25 h 25"/>
                <a:gd name="T18" fmla="*/ 3 w 57"/>
                <a:gd name="T19" fmla="*/ 0 h 25"/>
                <a:gd name="T20" fmla="*/ 1 w 57"/>
                <a:gd name="T21" fmla="*/ 2 h 25"/>
                <a:gd name="T22" fmla="*/ 0 w 57"/>
                <a:gd name="T23" fmla="*/ 6 h 25"/>
                <a:gd name="T24" fmla="*/ 1 w 57"/>
                <a:gd name="T25" fmla="*/ 8 h 25"/>
                <a:gd name="T26" fmla="*/ 3 w 57"/>
                <a:gd name="T27"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25">
                  <a:moveTo>
                    <a:pt x="3" y="11"/>
                  </a:moveTo>
                  <a:lnTo>
                    <a:pt x="9" y="15"/>
                  </a:lnTo>
                  <a:lnTo>
                    <a:pt x="15" y="19"/>
                  </a:lnTo>
                  <a:lnTo>
                    <a:pt x="22" y="22"/>
                  </a:lnTo>
                  <a:lnTo>
                    <a:pt x="28" y="24"/>
                  </a:lnTo>
                  <a:lnTo>
                    <a:pt x="35" y="24"/>
                  </a:lnTo>
                  <a:lnTo>
                    <a:pt x="42" y="25"/>
                  </a:lnTo>
                  <a:lnTo>
                    <a:pt x="50" y="25"/>
                  </a:lnTo>
                  <a:lnTo>
                    <a:pt x="57" y="25"/>
                  </a:lnTo>
                  <a:lnTo>
                    <a:pt x="3" y="0"/>
                  </a:lnTo>
                  <a:lnTo>
                    <a:pt x="1" y="2"/>
                  </a:lnTo>
                  <a:lnTo>
                    <a:pt x="0" y="6"/>
                  </a:lnTo>
                  <a:lnTo>
                    <a:pt x="1" y="8"/>
                  </a:lnTo>
                  <a:lnTo>
                    <a:pt x="3" y="1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4" name="Freeform 732"/>
            <p:cNvSpPr>
              <a:spLocks/>
            </p:cNvSpPr>
            <p:nvPr/>
          </p:nvSpPr>
          <p:spPr bwMode="auto">
            <a:xfrm>
              <a:off x="4761819" y="2491046"/>
              <a:ext cx="20968" cy="16960"/>
            </a:xfrm>
            <a:custGeom>
              <a:avLst/>
              <a:gdLst>
                <a:gd name="T0" fmla="*/ 0 w 43"/>
                <a:gd name="T1" fmla="*/ 4 h 15"/>
                <a:gd name="T2" fmla="*/ 1 w 43"/>
                <a:gd name="T3" fmla="*/ 8 h 15"/>
                <a:gd name="T4" fmla="*/ 4 w 43"/>
                <a:gd name="T5" fmla="*/ 10 h 15"/>
                <a:gd name="T6" fmla="*/ 6 w 43"/>
                <a:gd name="T7" fmla="*/ 12 h 15"/>
                <a:gd name="T8" fmla="*/ 9 w 43"/>
                <a:gd name="T9" fmla="*/ 13 h 15"/>
                <a:gd name="T10" fmla="*/ 19 w 43"/>
                <a:gd name="T11" fmla="*/ 15 h 15"/>
                <a:gd name="T12" fmla="*/ 28 w 43"/>
                <a:gd name="T13" fmla="*/ 15 h 15"/>
                <a:gd name="T14" fmla="*/ 36 w 43"/>
                <a:gd name="T15" fmla="*/ 13 h 15"/>
                <a:gd name="T16" fmla="*/ 43 w 43"/>
                <a:gd name="T17" fmla="*/ 8 h 15"/>
                <a:gd name="T18" fmla="*/ 38 w 43"/>
                <a:gd name="T19" fmla="*/ 5 h 15"/>
                <a:gd name="T20" fmla="*/ 33 w 43"/>
                <a:gd name="T21" fmla="*/ 4 h 15"/>
                <a:gd name="T22" fmla="*/ 28 w 43"/>
                <a:gd name="T23" fmla="*/ 2 h 15"/>
                <a:gd name="T24" fmla="*/ 22 w 43"/>
                <a:gd name="T25" fmla="*/ 1 h 15"/>
                <a:gd name="T26" fmla="*/ 16 w 43"/>
                <a:gd name="T27" fmla="*/ 0 h 15"/>
                <a:gd name="T28" fmla="*/ 11 w 43"/>
                <a:gd name="T29" fmla="*/ 0 h 15"/>
                <a:gd name="T30" fmla="*/ 6 w 43"/>
                <a:gd name="T31" fmla="*/ 1 h 15"/>
                <a:gd name="T32" fmla="*/ 0 w 43"/>
                <a:gd name="T3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5">
                  <a:moveTo>
                    <a:pt x="0" y="4"/>
                  </a:moveTo>
                  <a:lnTo>
                    <a:pt x="1" y="8"/>
                  </a:lnTo>
                  <a:lnTo>
                    <a:pt x="4" y="10"/>
                  </a:lnTo>
                  <a:lnTo>
                    <a:pt x="6" y="12"/>
                  </a:lnTo>
                  <a:lnTo>
                    <a:pt x="9" y="13"/>
                  </a:lnTo>
                  <a:lnTo>
                    <a:pt x="19" y="15"/>
                  </a:lnTo>
                  <a:lnTo>
                    <a:pt x="28" y="15"/>
                  </a:lnTo>
                  <a:lnTo>
                    <a:pt x="36" y="13"/>
                  </a:lnTo>
                  <a:lnTo>
                    <a:pt x="43" y="8"/>
                  </a:lnTo>
                  <a:lnTo>
                    <a:pt x="38" y="5"/>
                  </a:lnTo>
                  <a:lnTo>
                    <a:pt x="33" y="4"/>
                  </a:lnTo>
                  <a:lnTo>
                    <a:pt x="28" y="2"/>
                  </a:lnTo>
                  <a:lnTo>
                    <a:pt x="22" y="1"/>
                  </a:lnTo>
                  <a:lnTo>
                    <a:pt x="16" y="0"/>
                  </a:lnTo>
                  <a:lnTo>
                    <a:pt x="11" y="0"/>
                  </a:lnTo>
                  <a:lnTo>
                    <a:pt x="6" y="1"/>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5" name="Freeform 733"/>
            <p:cNvSpPr>
              <a:spLocks/>
            </p:cNvSpPr>
            <p:nvPr/>
          </p:nvSpPr>
          <p:spPr bwMode="auto">
            <a:xfrm>
              <a:off x="4727872" y="2493166"/>
              <a:ext cx="22964" cy="14840"/>
            </a:xfrm>
            <a:custGeom>
              <a:avLst/>
              <a:gdLst>
                <a:gd name="T0" fmla="*/ 0 w 46"/>
                <a:gd name="T1" fmla="*/ 0 h 13"/>
                <a:gd name="T2" fmla="*/ 1 w 46"/>
                <a:gd name="T3" fmla="*/ 6 h 13"/>
                <a:gd name="T4" fmla="*/ 5 w 46"/>
                <a:gd name="T5" fmla="*/ 8 h 13"/>
                <a:gd name="T6" fmla="*/ 10 w 46"/>
                <a:gd name="T7" fmla="*/ 10 h 13"/>
                <a:gd name="T8" fmla="*/ 13 w 46"/>
                <a:gd name="T9" fmla="*/ 11 h 13"/>
                <a:gd name="T10" fmla="*/ 21 w 46"/>
                <a:gd name="T11" fmla="*/ 13 h 13"/>
                <a:gd name="T12" fmla="*/ 30 w 46"/>
                <a:gd name="T13" fmla="*/ 13 h 13"/>
                <a:gd name="T14" fmla="*/ 38 w 46"/>
                <a:gd name="T15" fmla="*/ 11 h 13"/>
                <a:gd name="T16" fmla="*/ 46 w 46"/>
                <a:gd name="T17" fmla="*/ 10 h 13"/>
                <a:gd name="T18" fmla="*/ 41 w 46"/>
                <a:gd name="T19" fmla="*/ 8 h 13"/>
                <a:gd name="T20" fmla="*/ 35 w 46"/>
                <a:gd name="T21" fmla="*/ 7 h 13"/>
                <a:gd name="T22" fmla="*/ 29 w 46"/>
                <a:gd name="T23" fmla="*/ 4 h 13"/>
                <a:gd name="T24" fmla="*/ 23 w 46"/>
                <a:gd name="T25" fmla="*/ 3 h 13"/>
                <a:gd name="T26" fmla="*/ 18 w 46"/>
                <a:gd name="T27" fmla="*/ 2 h 13"/>
                <a:gd name="T28" fmla="*/ 12 w 46"/>
                <a:gd name="T29" fmla="*/ 2 h 13"/>
                <a:gd name="T30" fmla="*/ 6 w 46"/>
                <a:gd name="T31" fmla="*/ 0 h 13"/>
                <a:gd name="T32" fmla="*/ 0 w 46"/>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3">
                  <a:moveTo>
                    <a:pt x="0" y="0"/>
                  </a:moveTo>
                  <a:lnTo>
                    <a:pt x="1" y="6"/>
                  </a:lnTo>
                  <a:lnTo>
                    <a:pt x="5" y="8"/>
                  </a:lnTo>
                  <a:lnTo>
                    <a:pt x="10" y="10"/>
                  </a:lnTo>
                  <a:lnTo>
                    <a:pt x="13" y="11"/>
                  </a:lnTo>
                  <a:lnTo>
                    <a:pt x="21" y="13"/>
                  </a:lnTo>
                  <a:lnTo>
                    <a:pt x="30" y="13"/>
                  </a:lnTo>
                  <a:lnTo>
                    <a:pt x="38" y="11"/>
                  </a:lnTo>
                  <a:lnTo>
                    <a:pt x="46" y="10"/>
                  </a:lnTo>
                  <a:lnTo>
                    <a:pt x="41" y="8"/>
                  </a:lnTo>
                  <a:lnTo>
                    <a:pt x="35" y="7"/>
                  </a:lnTo>
                  <a:lnTo>
                    <a:pt x="29" y="4"/>
                  </a:lnTo>
                  <a:lnTo>
                    <a:pt x="23" y="3"/>
                  </a:lnTo>
                  <a:lnTo>
                    <a:pt x="18" y="2"/>
                  </a:lnTo>
                  <a:lnTo>
                    <a:pt x="12" y="2"/>
                  </a:lnTo>
                  <a:lnTo>
                    <a:pt x="6" y="0"/>
                  </a:lnTo>
                  <a:lnTo>
                    <a:pt x="0"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6" name="Freeform 734"/>
            <p:cNvSpPr>
              <a:spLocks/>
            </p:cNvSpPr>
            <p:nvPr/>
          </p:nvSpPr>
          <p:spPr bwMode="auto">
            <a:xfrm>
              <a:off x="4660975" y="2491046"/>
              <a:ext cx="172732" cy="248043"/>
            </a:xfrm>
            <a:custGeom>
              <a:avLst/>
              <a:gdLst>
                <a:gd name="T0" fmla="*/ 15 w 345"/>
                <a:gd name="T1" fmla="*/ 54 h 194"/>
                <a:gd name="T2" fmla="*/ 39 w 345"/>
                <a:gd name="T3" fmla="*/ 72 h 194"/>
                <a:gd name="T4" fmla="*/ 58 w 345"/>
                <a:gd name="T5" fmla="*/ 94 h 194"/>
                <a:gd name="T6" fmla="*/ 73 w 345"/>
                <a:gd name="T7" fmla="*/ 121 h 194"/>
                <a:gd name="T8" fmla="*/ 81 w 345"/>
                <a:gd name="T9" fmla="*/ 143 h 194"/>
                <a:gd name="T10" fmla="*/ 92 w 345"/>
                <a:gd name="T11" fmla="*/ 154 h 194"/>
                <a:gd name="T12" fmla="*/ 99 w 345"/>
                <a:gd name="T13" fmla="*/ 153 h 194"/>
                <a:gd name="T14" fmla="*/ 107 w 345"/>
                <a:gd name="T15" fmla="*/ 158 h 194"/>
                <a:gd name="T16" fmla="*/ 115 w 345"/>
                <a:gd name="T17" fmla="*/ 167 h 194"/>
                <a:gd name="T18" fmla="*/ 129 w 345"/>
                <a:gd name="T19" fmla="*/ 173 h 194"/>
                <a:gd name="T20" fmla="*/ 144 w 345"/>
                <a:gd name="T21" fmla="*/ 179 h 194"/>
                <a:gd name="T22" fmla="*/ 159 w 345"/>
                <a:gd name="T23" fmla="*/ 183 h 194"/>
                <a:gd name="T24" fmla="*/ 175 w 345"/>
                <a:gd name="T25" fmla="*/ 186 h 194"/>
                <a:gd name="T26" fmla="*/ 166 w 345"/>
                <a:gd name="T27" fmla="*/ 175 h 194"/>
                <a:gd name="T28" fmla="*/ 156 w 345"/>
                <a:gd name="T29" fmla="*/ 160 h 194"/>
                <a:gd name="T30" fmla="*/ 170 w 345"/>
                <a:gd name="T31" fmla="*/ 167 h 194"/>
                <a:gd name="T32" fmla="*/ 184 w 345"/>
                <a:gd name="T33" fmla="*/ 176 h 194"/>
                <a:gd name="T34" fmla="*/ 202 w 345"/>
                <a:gd name="T35" fmla="*/ 183 h 194"/>
                <a:gd name="T36" fmla="*/ 222 w 345"/>
                <a:gd name="T37" fmla="*/ 191 h 194"/>
                <a:gd name="T38" fmla="*/ 242 w 345"/>
                <a:gd name="T39" fmla="*/ 194 h 194"/>
                <a:gd name="T40" fmla="*/ 262 w 345"/>
                <a:gd name="T41" fmla="*/ 190 h 194"/>
                <a:gd name="T42" fmla="*/ 259 w 345"/>
                <a:gd name="T43" fmla="*/ 180 h 194"/>
                <a:gd name="T44" fmla="*/ 266 w 345"/>
                <a:gd name="T45" fmla="*/ 172 h 194"/>
                <a:gd name="T46" fmla="*/ 269 w 345"/>
                <a:gd name="T47" fmla="*/ 160 h 194"/>
                <a:gd name="T48" fmla="*/ 282 w 345"/>
                <a:gd name="T49" fmla="*/ 167 h 194"/>
                <a:gd name="T50" fmla="*/ 296 w 345"/>
                <a:gd name="T51" fmla="*/ 167 h 194"/>
                <a:gd name="T52" fmla="*/ 306 w 345"/>
                <a:gd name="T53" fmla="*/ 146 h 194"/>
                <a:gd name="T54" fmla="*/ 318 w 345"/>
                <a:gd name="T55" fmla="*/ 131 h 194"/>
                <a:gd name="T56" fmla="*/ 331 w 345"/>
                <a:gd name="T57" fmla="*/ 136 h 194"/>
                <a:gd name="T58" fmla="*/ 345 w 345"/>
                <a:gd name="T59" fmla="*/ 135 h 194"/>
                <a:gd name="T60" fmla="*/ 342 w 345"/>
                <a:gd name="T61" fmla="*/ 123 h 194"/>
                <a:gd name="T62" fmla="*/ 335 w 345"/>
                <a:gd name="T63" fmla="*/ 112 h 194"/>
                <a:gd name="T64" fmla="*/ 341 w 345"/>
                <a:gd name="T65" fmla="*/ 109 h 194"/>
                <a:gd name="T66" fmla="*/ 344 w 345"/>
                <a:gd name="T67" fmla="*/ 104 h 194"/>
                <a:gd name="T68" fmla="*/ 339 w 345"/>
                <a:gd name="T69" fmla="*/ 93 h 194"/>
                <a:gd name="T70" fmla="*/ 331 w 345"/>
                <a:gd name="T71" fmla="*/ 86 h 194"/>
                <a:gd name="T72" fmla="*/ 313 w 345"/>
                <a:gd name="T73" fmla="*/ 84 h 194"/>
                <a:gd name="T74" fmla="*/ 295 w 345"/>
                <a:gd name="T75" fmla="*/ 84 h 194"/>
                <a:gd name="T76" fmla="*/ 275 w 345"/>
                <a:gd name="T77" fmla="*/ 84 h 194"/>
                <a:gd name="T78" fmla="*/ 257 w 345"/>
                <a:gd name="T79" fmla="*/ 82 h 194"/>
                <a:gd name="T80" fmla="*/ 209 w 345"/>
                <a:gd name="T81" fmla="*/ 86 h 194"/>
                <a:gd name="T82" fmla="*/ 164 w 345"/>
                <a:gd name="T83" fmla="*/ 78 h 194"/>
                <a:gd name="T84" fmla="*/ 121 w 345"/>
                <a:gd name="T85" fmla="*/ 63 h 194"/>
                <a:gd name="T86" fmla="*/ 77 w 345"/>
                <a:gd name="T87" fmla="*/ 47 h 194"/>
                <a:gd name="T88" fmla="*/ 57 w 345"/>
                <a:gd name="T89" fmla="*/ 38 h 194"/>
                <a:gd name="T90" fmla="*/ 38 w 345"/>
                <a:gd name="T91" fmla="*/ 27 h 194"/>
                <a:gd name="T92" fmla="*/ 18 w 345"/>
                <a:gd name="T93" fmla="*/ 15 h 194"/>
                <a:gd name="T94" fmla="*/ 0 w 345"/>
                <a:gd name="T95" fmla="*/ 0 h 194"/>
                <a:gd name="T96" fmla="*/ 2 w 345"/>
                <a:gd name="T97" fmla="*/ 23 h 194"/>
                <a:gd name="T98" fmla="*/ 3 w 345"/>
                <a:gd name="T99" fmla="*/ 4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5" h="194">
                  <a:moveTo>
                    <a:pt x="3" y="46"/>
                  </a:moveTo>
                  <a:lnTo>
                    <a:pt x="15" y="54"/>
                  </a:lnTo>
                  <a:lnTo>
                    <a:pt x="27" y="63"/>
                  </a:lnTo>
                  <a:lnTo>
                    <a:pt x="39" y="72"/>
                  </a:lnTo>
                  <a:lnTo>
                    <a:pt x="49" y="82"/>
                  </a:lnTo>
                  <a:lnTo>
                    <a:pt x="58" y="94"/>
                  </a:lnTo>
                  <a:lnTo>
                    <a:pt x="68" y="106"/>
                  </a:lnTo>
                  <a:lnTo>
                    <a:pt x="73" y="121"/>
                  </a:lnTo>
                  <a:lnTo>
                    <a:pt x="78" y="136"/>
                  </a:lnTo>
                  <a:lnTo>
                    <a:pt x="81" y="143"/>
                  </a:lnTo>
                  <a:lnTo>
                    <a:pt x="87" y="149"/>
                  </a:lnTo>
                  <a:lnTo>
                    <a:pt x="92" y="154"/>
                  </a:lnTo>
                  <a:lnTo>
                    <a:pt x="99" y="158"/>
                  </a:lnTo>
                  <a:lnTo>
                    <a:pt x="99" y="153"/>
                  </a:lnTo>
                  <a:lnTo>
                    <a:pt x="103" y="154"/>
                  </a:lnTo>
                  <a:lnTo>
                    <a:pt x="107" y="158"/>
                  </a:lnTo>
                  <a:lnTo>
                    <a:pt x="110" y="164"/>
                  </a:lnTo>
                  <a:lnTo>
                    <a:pt x="115" y="167"/>
                  </a:lnTo>
                  <a:lnTo>
                    <a:pt x="122" y="171"/>
                  </a:lnTo>
                  <a:lnTo>
                    <a:pt x="129" y="173"/>
                  </a:lnTo>
                  <a:lnTo>
                    <a:pt x="136" y="176"/>
                  </a:lnTo>
                  <a:lnTo>
                    <a:pt x="144" y="179"/>
                  </a:lnTo>
                  <a:lnTo>
                    <a:pt x="151" y="182"/>
                  </a:lnTo>
                  <a:lnTo>
                    <a:pt x="159" y="183"/>
                  </a:lnTo>
                  <a:lnTo>
                    <a:pt x="167" y="184"/>
                  </a:lnTo>
                  <a:lnTo>
                    <a:pt x="175" y="186"/>
                  </a:lnTo>
                  <a:lnTo>
                    <a:pt x="171" y="180"/>
                  </a:lnTo>
                  <a:lnTo>
                    <a:pt x="166" y="175"/>
                  </a:lnTo>
                  <a:lnTo>
                    <a:pt x="160" y="168"/>
                  </a:lnTo>
                  <a:lnTo>
                    <a:pt x="156" y="160"/>
                  </a:lnTo>
                  <a:lnTo>
                    <a:pt x="164" y="161"/>
                  </a:lnTo>
                  <a:lnTo>
                    <a:pt x="170" y="167"/>
                  </a:lnTo>
                  <a:lnTo>
                    <a:pt x="177" y="172"/>
                  </a:lnTo>
                  <a:lnTo>
                    <a:pt x="184" y="176"/>
                  </a:lnTo>
                  <a:lnTo>
                    <a:pt x="193" y="179"/>
                  </a:lnTo>
                  <a:lnTo>
                    <a:pt x="202" y="183"/>
                  </a:lnTo>
                  <a:lnTo>
                    <a:pt x="213" y="187"/>
                  </a:lnTo>
                  <a:lnTo>
                    <a:pt x="222" y="191"/>
                  </a:lnTo>
                  <a:lnTo>
                    <a:pt x="231" y="194"/>
                  </a:lnTo>
                  <a:lnTo>
                    <a:pt x="242" y="194"/>
                  </a:lnTo>
                  <a:lnTo>
                    <a:pt x="252" y="194"/>
                  </a:lnTo>
                  <a:lnTo>
                    <a:pt x="262" y="190"/>
                  </a:lnTo>
                  <a:lnTo>
                    <a:pt x="254" y="182"/>
                  </a:lnTo>
                  <a:lnTo>
                    <a:pt x="259" y="180"/>
                  </a:lnTo>
                  <a:lnTo>
                    <a:pt x="262" y="176"/>
                  </a:lnTo>
                  <a:lnTo>
                    <a:pt x="266" y="172"/>
                  </a:lnTo>
                  <a:lnTo>
                    <a:pt x="267" y="167"/>
                  </a:lnTo>
                  <a:lnTo>
                    <a:pt x="269" y="160"/>
                  </a:lnTo>
                  <a:lnTo>
                    <a:pt x="275" y="162"/>
                  </a:lnTo>
                  <a:lnTo>
                    <a:pt x="282" y="167"/>
                  </a:lnTo>
                  <a:lnTo>
                    <a:pt x="289" y="169"/>
                  </a:lnTo>
                  <a:lnTo>
                    <a:pt x="296" y="167"/>
                  </a:lnTo>
                  <a:lnTo>
                    <a:pt x="303" y="157"/>
                  </a:lnTo>
                  <a:lnTo>
                    <a:pt x="306" y="146"/>
                  </a:lnTo>
                  <a:lnTo>
                    <a:pt x="311" y="138"/>
                  </a:lnTo>
                  <a:lnTo>
                    <a:pt x="318" y="131"/>
                  </a:lnTo>
                  <a:lnTo>
                    <a:pt x="325" y="132"/>
                  </a:lnTo>
                  <a:lnTo>
                    <a:pt x="331" y="136"/>
                  </a:lnTo>
                  <a:lnTo>
                    <a:pt x="338" y="139"/>
                  </a:lnTo>
                  <a:lnTo>
                    <a:pt x="345" y="135"/>
                  </a:lnTo>
                  <a:lnTo>
                    <a:pt x="344" y="130"/>
                  </a:lnTo>
                  <a:lnTo>
                    <a:pt x="342" y="123"/>
                  </a:lnTo>
                  <a:lnTo>
                    <a:pt x="338" y="117"/>
                  </a:lnTo>
                  <a:lnTo>
                    <a:pt x="335" y="112"/>
                  </a:lnTo>
                  <a:lnTo>
                    <a:pt x="337" y="110"/>
                  </a:lnTo>
                  <a:lnTo>
                    <a:pt x="341" y="109"/>
                  </a:lnTo>
                  <a:lnTo>
                    <a:pt x="343" y="106"/>
                  </a:lnTo>
                  <a:lnTo>
                    <a:pt x="344" y="104"/>
                  </a:lnTo>
                  <a:lnTo>
                    <a:pt x="343" y="97"/>
                  </a:lnTo>
                  <a:lnTo>
                    <a:pt x="339" y="93"/>
                  </a:lnTo>
                  <a:lnTo>
                    <a:pt x="336" y="89"/>
                  </a:lnTo>
                  <a:lnTo>
                    <a:pt x="331" y="86"/>
                  </a:lnTo>
                  <a:lnTo>
                    <a:pt x="322" y="84"/>
                  </a:lnTo>
                  <a:lnTo>
                    <a:pt x="313" y="84"/>
                  </a:lnTo>
                  <a:lnTo>
                    <a:pt x="304" y="84"/>
                  </a:lnTo>
                  <a:lnTo>
                    <a:pt x="295" y="84"/>
                  </a:lnTo>
                  <a:lnTo>
                    <a:pt x="285" y="84"/>
                  </a:lnTo>
                  <a:lnTo>
                    <a:pt x="275" y="84"/>
                  </a:lnTo>
                  <a:lnTo>
                    <a:pt x="266" y="83"/>
                  </a:lnTo>
                  <a:lnTo>
                    <a:pt x="257" y="82"/>
                  </a:lnTo>
                  <a:lnTo>
                    <a:pt x="234" y="86"/>
                  </a:lnTo>
                  <a:lnTo>
                    <a:pt x="209" y="86"/>
                  </a:lnTo>
                  <a:lnTo>
                    <a:pt x="187" y="83"/>
                  </a:lnTo>
                  <a:lnTo>
                    <a:pt x="164" y="78"/>
                  </a:lnTo>
                  <a:lnTo>
                    <a:pt x="143" y="71"/>
                  </a:lnTo>
                  <a:lnTo>
                    <a:pt x="121" y="63"/>
                  </a:lnTo>
                  <a:lnTo>
                    <a:pt x="99" y="56"/>
                  </a:lnTo>
                  <a:lnTo>
                    <a:pt x="77" y="47"/>
                  </a:lnTo>
                  <a:lnTo>
                    <a:pt x="67" y="43"/>
                  </a:lnTo>
                  <a:lnTo>
                    <a:pt x="57" y="38"/>
                  </a:lnTo>
                  <a:lnTo>
                    <a:pt x="47" y="32"/>
                  </a:lnTo>
                  <a:lnTo>
                    <a:pt x="38" y="27"/>
                  </a:lnTo>
                  <a:lnTo>
                    <a:pt x="27" y="20"/>
                  </a:lnTo>
                  <a:lnTo>
                    <a:pt x="18" y="15"/>
                  </a:lnTo>
                  <a:lnTo>
                    <a:pt x="9" y="6"/>
                  </a:lnTo>
                  <a:lnTo>
                    <a:pt x="0" y="0"/>
                  </a:lnTo>
                  <a:lnTo>
                    <a:pt x="1" y="10"/>
                  </a:lnTo>
                  <a:lnTo>
                    <a:pt x="2" y="23"/>
                  </a:lnTo>
                  <a:lnTo>
                    <a:pt x="3" y="34"/>
                  </a:lnTo>
                  <a:lnTo>
                    <a:pt x="3"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7" name="Freeform 735"/>
            <p:cNvSpPr>
              <a:spLocks/>
            </p:cNvSpPr>
            <p:nvPr/>
          </p:nvSpPr>
          <p:spPr bwMode="auto">
            <a:xfrm>
              <a:off x="4701912" y="2599167"/>
              <a:ext cx="7988" cy="21200"/>
            </a:xfrm>
            <a:custGeom>
              <a:avLst/>
              <a:gdLst>
                <a:gd name="T0" fmla="*/ 0 w 16"/>
                <a:gd name="T1" fmla="*/ 7 h 19"/>
                <a:gd name="T2" fmla="*/ 1 w 16"/>
                <a:gd name="T3" fmla="*/ 19 h 19"/>
                <a:gd name="T4" fmla="*/ 5 w 16"/>
                <a:gd name="T5" fmla="*/ 19 h 19"/>
                <a:gd name="T6" fmla="*/ 9 w 16"/>
                <a:gd name="T7" fmla="*/ 17 h 19"/>
                <a:gd name="T8" fmla="*/ 12 w 16"/>
                <a:gd name="T9" fmla="*/ 14 h 19"/>
                <a:gd name="T10" fmla="*/ 16 w 16"/>
                <a:gd name="T11" fmla="*/ 10 h 19"/>
                <a:gd name="T12" fmla="*/ 16 w 16"/>
                <a:gd name="T13" fmla="*/ 6 h 19"/>
                <a:gd name="T14" fmla="*/ 15 w 16"/>
                <a:gd name="T15" fmla="*/ 3 h 19"/>
                <a:gd name="T16" fmla="*/ 11 w 16"/>
                <a:gd name="T17" fmla="*/ 1 h 19"/>
                <a:gd name="T18" fmla="*/ 9 w 16"/>
                <a:gd name="T19" fmla="*/ 0 h 19"/>
                <a:gd name="T20" fmla="*/ 7 w 16"/>
                <a:gd name="T21" fmla="*/ 0 h 19"/>
                <a:gd name="T22" fmla="*/ 3 w 16"/>
                <a:gd name="T23" fmla="*/ 1 h 19"/>
                <a:gd name="T24" fmla="*/ 1 w 16"/>
                <a:gd name="T25" fmla="*/ 3 h 19"/>
                <a:gd name="T26" fmla="*/ 0 w 16"/>
                <a:gd name="T2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9">
                  <a:moveTo>
                    <a:pt x="0" y="7"/>
                  </a:moveTo>
                  <a:lnTo>
                    <a:pt x="1" y="19"/>
                  </a:lnTo>
                  <a:lnTo>
                    <a:pt x="5" y="19"/>
                  </a:lnTo>
                  <a:lnTo>
                    <a:pt x="9" y="17"/>
                  </a:lnTo>
                  <a:lnTo>
                    <a:pt x="12" y="14"/>
                  </a:lnTo>
                  <a:lnTo>
                    <a:pt x="16" y="10"/>
                  </a:lnTo>
                  <a:lnTo>
                    <a:pt x="16" y="6"/>
                  </a:lnTo>
                  <a:lnTo>
                    <a:pt x="15" y="3"/>
                  </a:lnTo>
                  <a:lnTo>
                    <a:pt x="11" y="1"/>
                  </a:lnTo>
                  <a:lnTo>
                    <a:pt x="9" y="0"/>
                  </a:lnTo>
                  <a:lnTo>
                    <a:pt x="7" y="0"/>
                  </a:lnTo>
                  <a:lnTo>
                    <a:pt x="3" y="1"/>
                  </a:lnTo>
                  <a:lnTo>
                    <a:pt x="1" y="3"/>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8" name="Freeform 736"/>
            <p:cNvSpPr>
              <a:spLocks/>
            </p:cNvSpPr>
            <p:nvPr/>
          </p:nvSpPr>
          <p:spPr bwMode="auto">
            <a:xfrm>
              <a:off x="4715890" y="2605527"/>
              <a:ext cx="23963" cy="46641"/>
            </a:xfrm>
            <a:custGeom>
              <a:avLst/>
              <a:gdLst>
                <a:gd name="T0" fmla="*/ 0 w 50"/>
                <a:gd name="T1" fmla="*/ 4 h 37"/>
                <a:gd name="T2" fmla="*/ 2 w 50"/>
                <a:gd name="T3" fmla="*/ 10 h 37"/>
                <a:gd name="T4" fmla="*/ 6 w 50"/>
                <a:gd name="T5" fmla="*/ 16 h 37"/>
                <a:gd name="T6" fmla="*/ 12 w 50"/>
                <a:gd name="T7" fmla="*/ 23 h 37"/>
                <a:gd name="T8" fmla="*/ 17 w 50"/>
                <a:gd name="T9" fmla="*/ 29 h 37"/>
                <a:gd name="T10" fmla="*/ 25 w 50"/>
                <a:gd name="T11" fmla="*/ 31 h 37"/>
                <a:gd name="T12" fmla="*/ 34 w 50"/>
                <a:gd name="T13" fmla="*/ 34 h 37"/>
                <a:gd name="T14" fmla="*/ 42 w 50"/>
                <a:gd name="T15" fmla="*/ 36 h 37"/>
                <a:gd name="T16" fmla="*/ 50 w 50"/>
                <a:gd name="T17" fmla="*/ 37 h 37"/>
                <a:gd name="T18" fmla="*/ 45 w 50"/>
                <a:gd name="T19" fmla="*/ 30 h 37"/>
                <a:gd name="T20" fmla="*/ 40 w 50"/>
                <a:gd name="T21" fmla="*/ 26 h 37"/>
                <a:gd name="T22" fmla="*/ 36 w 50"/>
                <a:gd name="T23" fmla="*/ 20 h 37"/>
                <a:gd name="T24" fmla="*/ 30 w 50"/>
                <a:gd name="T25" fmla="*/ 16 h 37"/>
                <a:gd name="T26" fmla="*/ 25 w 50"/>
                <a:gd name="T27" fmla="*/ 12 h 37"/>
                <a:gd name="T28" fmla="*/ 20 w 50"/>
                <a:gd name="T29" fmla="*/ 8 h 37"/>
                <a:gd name="T30" fmla="*/ 15 w 50"/>
                <a:gd name="T31" fmla="*/ 4 h 37"/>
                <a:gd name="T32" fmla="*/ 9 w 50"/>
                <a:gd name="T33" fmla="*/ 0 h 37"/>
                <a:gd name="T34" fmla="*/ 8 w 50"/>
                <a:gd name="T35" fmla="*/ 3 h 37"/>
                <a:gd name="T36" fmla="*/ 6 w 50"/>
                <a:gd name="T37" fmla="*/ 4 h 37"/>
                <a:gd name="T38" fmla="*/ 2 w 50"/>
                <a:gd name="T39" fmla="*/ 5 h 37"/>
                <a:gd name="T40" fmla="*/ 0 w 50"/>
                <a:gd name="T41"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37">
                  <a:moveTo>
                    <a:pt x="0" y="4"/>
                  </a:moveTo>
                  <a:lnTo>
                    <a:pt x="2" y="10"/>
                  </a:lnTo>
                  <a:lnTo>
                    <a:pt x="6" y="16"/>
                  </a:lnTo>
                  <a:lnTo>
                    <a:pt x="12" y="23"/>
                  </a:lnTo>
                  <a:lnTo>
                    <a:pt x="17" y="29"/>
                  </a:lnTo>
                  <a:lnTo>
                    <a:pt x="25" y="31"/>
                  </a:lnTo>
                  <a:lnTo>
                    <a:pt x="34" y="34"/>
                  </a:lnTo>
                  <a:lnTo>
                    <a:pt x="42" y="36"/>
                  </a:lnTo>
                  <a:lnTo>
                    <a:pt x="50" y="37"/>
                  </a:lnTo>
                  <a:lnTo>
                    <a:pt x="45" y="30"/>
                  </a:lnTo>
                  <a:lnTo>
                    <a:pt x="40" y="26"/>
                  </a:lnTo>
                  <a:lnTo>
                    <a:pt x="36" y="20"/>
                  </a:lnTo>
                  <a:lnTo>
                    <a:pt x="30" y="16"/>
                  </a:lnTo>
                  <a:lnTo>
                    <a:pt x="25" y="12"/>
                  </a:lnTo>
                  <a:lnTo>
                    <a:pt x="20" y="8"/>
                  </a:lnTo>
                  <a:lnTo>
                    <a:pt x="15" y="4"/>
                  </a:lnTo>
                  <a:lnTo>
                    <a:pt x="9" y="0"/>
                  </a:lnTo>
                  <a:lnTo>
                    <a:pt x="8" y="3"/>
                  </a:lnTo>
                  <a:lnTo>
                    <a:pt x="6" y="4"/>
                  </a:lnTo>
                  <a:lnTo>
                    <a:pt x="2" y="5"/>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9" name="Freeform 737"/>
            <p:cNvSpPr>
              <a:spLocks/>
            </p:cNvSpPr>
            <p:nvPr/>
          </p:nvSpPr>
          <p:spPr bwMode="auto">
            <a:xfrm>
              <a:off x="4733862" y="2614007"/>
              <a:ext cx="69892" cy="61481"/>
            </a:xfrm>
            <a:custGeom>
              <a:avLst/>
              <a:gdLst>
                <a:gd name="T0" fmla="*/ 1 w 140"/>
                <a:gd name="T1" fmla="*/ 8 h 48"/>
                <a:gd name="T2" fmla="*/ 10 w 140"/>
                <a:gd name="T3" fmla="*/ 15 h 48"/>
                <a:gd name="T4" fmla="*/ 18 w 140"/>
                <a:gd name="T5" fmla="*/ 22 h 48"/>
                <a:gd name="T6" fmla="*/ 28 w 140"/>
                <a:gd name="T7" fmla="*/ 29 h 48"/>
                <a:gd name="T8" fmla="*/ 38 w 140"/>
                <a:gd name="T9" fmla="*/ 34 h 48"/>
                <a:gd name="T10" fmla="*/ 47 w 140"/>
                <a:gd name="T11" fmla="*/ 38 h 48"/>
                <a:gd name="T12" fmla="*/ 56 w 140"/>
                <a:gd name="T13" fmla="*/ 42 h 48"/>
                <a:gd name="T14" fmla="*/ 67 w 140"/>
                <a:gd name="T15" fmla="*/ 45 h 48"/>
                <a:gd name="T16" fmla="*/ 77 w 140"/>
                <a:gd name="T17" fmla="*/ 48 h 48"/>
                <a:gd name="T18" fmla="*/ 73 w 140"/>
                <a:gd name="T19" fmla="*/ 39 h 48"/>
                <a:gd name="T20" fmla="*/ 66 w 140"/>
                <a:gd name="T21" fmla="*/ 33 h 48"/>
                <a:gd name="T22" fmla="*/ 59 w 140"/>
                <a:gd name="T23" fmla="*/ 27 h 48"/>
                <a:gd name="T24" fmla="*/ 51 w 140"/>
                <a:gd name="T25" fmla="*/ 23 h 48"/>
                <a:gd name="T26" fmla="*/ 62 w 140"/>
                <a:gd name="T27" fmla="*/ 24 h 48"/>
                <a:gd name="T28" fmla="*/ 74 w 140"/>
                <a:gd name="T29" fmla="*/ 27 h 48"/>
                <a:gd name="T30" fmla="*/ 85 w 140"/>
                <a:gd name="T31" fmla="*/ 31 h 48"/>
                <a:gd name="T32" fmla="*/ 97 w 140"/>
                <a:gd name="T33" fmla="*/ 35 h 48"/>
                <a:gd name="T34" fmla="*/ 108 w 140"/>
                <a:gd name="T35" fmla="*/ 38 h 48"/>
                <a:gd name="T36" fmla="*/ 119 w 140"/>
                <a:gd name="T37" fmla="*/ 39 h 48"/>
                <a:gd name="T38" fmla="*/ 130 w 140"/>
                <a:gd name="T39" fmla="*/ 38 h 48"/>
                <a:gd name="T40" fmla="*/ 140 w 140"/>
                <a:gd name="T41" fmla="*/ 31 h 48"/>
                <a:gd name="T42" fmla="*/ 127 w 140"/>
                <a:gd name="T43" fmla="*/ 30 h 48"/>
                <a:gd name="T44" fmla="*/ 114 w 140"/>
                <a:gd name="T45" fmla="*/ 29 h 48"/>
                <a:gd name="T46" fmla="*/ 100 w 140"/>
                <a:gd name="T47" fmla="*/ 26 h 48"/>
                <a:gd name="T48" fmla="*/ 88 w 140"/>
                <a:gd name="T49" fmla="*/ 22 h 48"/>
                <a:gd name="T50" fmla="*/ 75 w 140"/>
                <a:gd name="T51" fmla="*/ 19 h 48"/>
                <a:gd name="T52" fmla="*/ 63 w 140"/>
                <a:gd name="T53" fmla="*/ 15 h 48"/>
                <a:gd name="T54" fmla="*/ 51 w 140"/>
                <a:gd name="T55" fmla="*/ 11 h 48"/>
                <a:gd name="T56" fmla="*/ 38 w 140"/>
                <a:gd name="T57" fmla="*/ 8 h 48"/>
                <a:gd name="T58" fmla="*/ 33 w 140"/>
                <a:gd name="T59" fmla="*/ 7 h 48"/>
                <a:gd name="T60" fmla="*/ 29 w 140"/>
                <a:gd name="T61" fmla="*/ 7 h 48"/>
                <a:gd name="T62" fmla="*/ 24 w 140"/>
                <a:gd name="T63" fmla="*/ 7 h 48"/>
                <a:gd name="T64" fmla="*/ 20 w 140"/>
                <a:gd name="T65" fmla="*/ 5 h 48"/>
                <a:gd name="T66" fmla="*/ 15 w 140"/>
                <a:gd name="T67" fmla="*/ 5 h 48"/>
                <a:gd name="T68" fmla="*/ 10 w 140"/>
                <a:gd name="T69" fmla="*/ 4 h 48"/>
                <a:gd name="T70" fmla="*/ 6 w 140"/>
                <a:gd name="T71" fmla="*/ 3 h 48"/>
                <a:gd name="T72" fmla="*/ 1 w 140"/>
                <a:gd name="T73" fmla="*/ 0 h 48"/>
                <a:gd name="T74" fmla="*/ 0 w 140"/>
                <a:gd name="T75" fmla="*/ 1 h 48"/>
                <a:gd name="T76" fmla="*/ 0 w 140"/>
                <a:gd name="T77" fmla="*/ 4 h 48"/>
                <a:gd name="T78" fmla="*/ 0 w 140"/>
                <a:gd name="T79" fmla="*/ 7 h 48"/>
                <a:gd name="T80" fmla="*/ 1 w 140"/>
                <a:gd name="T81"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0" h="48">
                  <a:moveTo>
                    <a:pt x="1" y="8"/>
                  </a:moveTo>
                  <a:lnTo>
                    <a:pt x="10" y="15"/>
                  </a:lnTo>
                  <a:lnTo>
                    <a:pt x="18" y="22"/>
                  </a:lnTo>
                  <a:lnTo>
                    <a:pt x="28" y="29"/>
                  </a:lnTo>
                  <a:lnTo>
                    <a:pt x="38" y="34"/>
                  </a:lnTo>
                  <a:lnTo>
                    <a:pt x="47" y="38"/>
                  </a:lnTo>
                  <a:lnTo>
                    <a:pt x="56" y="42"/>
                  </a:lnTo>
                  <a:lnTo>
                    <a:pt x="67" y="45"/>
                  </a:lnTo>
                  <a:lnTo>
                    <a:pt x="77" y="48"/>
                  </a:lnTo>
                  <a:lnTo>
                    <a:pt x="73" y="39"/>
                  </a:lnTo>
                  <a:lnTo>
                    <a:pt x="66" y="33"/>
                  </a:lnTo>
                  <a:lnTo>
                    <a:pt x="59" y="27"/>
                  </a:lnTo>
                  <a:lnTo>
                    <a:pt x="51" y="23"/>
                  </a:lnTo>
                  <a:lnTo>
                    <a:pt x="62" y="24"/>
                  </a:lnTo>
                  <a:lnTo>
                    <a:pt x="74" y="27"/>
                  </a:lnTo>
                  <a:lnTo>
                    <a:pt x="85" y="31"/>
                  </a:lnTo>
                  <a:lnTo>
                    <a:pt x="97" y="35"/>
                  </a:lnTo>
                  <a:lnTo>
                    <a:pt x="108" y="38"/>
                  </a:lnTo>
                  <a:lnTo>
                    <a:pt x="119" y="39"/>
                  </a:lnTo>
                  <a:lnTo>
                    <a:pt x="130" y="38"/>
                  </a:lnTo>
                  <a:lnTo>
                    <a:pt x="140" y="31"/>
                  </a:lnTo>
                  <a:lnTo>
                    <a:pt x="127" y="30"/>
                  </a:lnTo>
                  <a:lnTo>
                    <a:pt x="114" y="29"/>
                  </a:lnTo>
                  <a:lnTo>
                    <a:pt x="100" y="26"/>
                  </a:lnTo>
                  <a:lnTo>
                    <a:pt x="88" y="22"/>
                  </a:lnTo>
                  <a:lnTo>
                    <a:pt x="75" y="19"/>
                  </a:lnTo>
                  <a:lnTo>
                    <a:pt x="63" y="15"/>
                  </a:lnTo>
                  <a:lnTo>
                    <a:pt x="51" y="11"/>
                  </a:lnTo>
                  <a:lnTo>
                    <a:pt x="38" y="8"/>
                  </a:lnTo>
                  <a:lnTo>
                    <a:pt x="33" y="7"/>
                  </a:lnTo>
                  <a:lnTo>
                    <a:pt x="29" y="7"/>
                  </a:lnTo>
                  <a:lnTo>
                    <a:pt x="24" y="7"/>
                  </a:lnTo>
                  <a:lnTo>
                    <a:pt x="20" y="5"/>
                  </a:lnTo>
                  <a:lnTo>
                    <a:pt x="15" y="5"/>
                  </a:lnTo>
                  <a:lnTo>
                    <a:pt x="10" y="4"/>
                  </a:lnTo>
                  <a:lnTo>
                    <a:pt x="6" y="3"/>
                  </a:lnTo>
                  <a:lnTo>
                    <a:pt x="1" y="0"/>
                  </a:lnTo>
                  <a:lnTo>
                    <a:pt x="0" y="1"/>
                  </a:lnTo>
                  <a:lnTo>
                    <a:pt x="0" y="4"/>
                  </a:lnTo>
                  <a:lnTo>
                    <a:pt x="0" y="7"/>
                  </a:lnTo>
                  <a:lnTo>
                    <a:pt x="1"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0" name="Freeform 738"/>
            <p:cNvSpPr>
              <a:spLocks/>
            </p:cNvSpPr>
            <p:nvPr/>
          </p:nvSpPr>
          <p:spPr bwMode="auto">
            <a:xfrm>
              <a:off x="4660975" y="2641568"/>
              <a:ext cx="177725" cy="277724"/>
            </a:xfrm>
            <a:custGeom>
              <a:avLst/>
              <a:gdLst>
                <a:gd name="T0" fmla="*/ 28 w 355"/>
                <a:gd name="T1" fmla="*/ 83 h 216"/>
                <a:gd name="T2" fmla="*/ 34 w 355"/>
                <a:gd name="T3" fmla="*/ 111 h 216"/>
                <a:gd name="T4" fmla="*/ 41 w 355"/>
                <a:gd name="T5" fmla="*/ 138 h 216"/>
                <a:gd name="T6" fmla="*/ 54 w 355"/>
                <a:gd name="T7" fmla="*/ 160 h 216"/>
                <a:gd name="T8" fmla="*/ 78 w 355"/>
                <a:gd name="T9" fmla="*/ 168 h 216"/>
                <a:gd name="T10" fmla="*/ 71 w 355"/>
                <a:gd name="T11" fmla="*/ 156 h 216"/>
                <a:gd name="T12" fmla="*/ 69 w 355"/>
                <a:gd name="T13" fmla="*/ 142 h 216"/>
                <a:gd name="T14" fmla="*/ 86 w 355"/>
                <a:gd name="T15" fmla="*/ 153 h 216"/>
                <a:gd name="T16" fmla="*/ 99 w 355"/>
                <a:gd name="T17" fmla="*/ 172 h 216"/>
                <a:gd name="T18" fmla="*/ 112 w 355"/>
                <a:gd name="T19" fmla="*/ 193 h 216"/>
                <a:gd name="T20" fmla="*/ 131 w 355"/>
                <a:gd name="T21" fmla="*/ 204 h 216"/>
                <a:gd name="T22" fmla="*/ 155 w 355"/>
                <a:gd name="T23" fmla="*/ 211 h 216"/>
                <a:gd name="T24" fmla="*/ 181 w 355"/>
                <a:gd name="T25" fmla="*/ 215 h 216"/>
                <a:gd name="T26" fmla="*/ 206 w 355"/>
                <a:gd name="T27" fmla="*/ 215 h 216"/>
                <a:gd name="T28" fmla="*/ 230 w 355"/>
                <a:gd name="T29" fmla="*/ 206 h 216"/>
                <a:gd name="T30" fmla="*/ 247 w 355"/>
                <a:gd name="T31" fmla="*/ 212 h 216"/>
                <a:gd name="T32" fmla="*/ 264 w 355"/>
                <a:gd name="T33" fmla="*/ 216 h 216"/>
                <a:gd name="T34" fmla="*/ 276 w 355"/>
                <a:gd name="T35" fmla="*/ 206 h 216"/>
                <a:gd name="T36" fmla="*/ 289 w 355"/>
                <a:gd name="T37" fmla="*/ 194 h 216"/>
                <a:gd name="T38" fmla="*/ 299 w 355"/>
                <a:gd name="T39" fmla="*/ 182 h 216"/>
                <a:gd name="T40" fmla="*/ 305 w 355"/>
                <a:gd name="T41" fmla="*/ 165 h 216"/>
                <a:gd name="T42" fmla="*/ 315 w 355"/>
                <a:gd name="T43" fmla="*/ 161 h 216"/>
                <a:gd name="T44" fmla="*/ 327 w 355"/>
                <a:gd name="T45" fmla="*/ 164 h 216"/>
                <a:gd name="T46" fmla="*/ 337 w 355"/>
                <a:gd name="T47" fmla="*/ 165 h 216"/>
                <a:gd name="T48" fmla="*/ 347 w 355"/>
                <a:gd name="T49" fmla="*/ 160 h 216"/>
                <a:gd name="T50" fmla="*/ 351 w 355"/>
                <a:gd name="T51" fmla="*/ 154 h 216"/>
                <a:gd name="T52" fmla="*/ 355 w 355"/>
                <a:gd name="T53" fmla="*/ 150 h 216"/>
                <a:gd name="T54" fmla="*/ 340 w 355"/>
                <a:gd name="T55" fmla="*/ 142 h 216"/>
                <a:gd name="T56" fmla="*/ 321 w 355"/>
                <a:gd name="T57" fmla="*/ 139 h 216"/>
                <a:gd name="T58" fmla="*/ 299 w 355"/>
                <a:gd name="T59" fmla="*/ 128 h 216"/>
                <a:gd name="T60" fmla="*/ 275 w 355"/>
                <a:gd name="T61" fmla="*/ 122 h 216"/>
                <a:gd name="T62" fmla="*/ 252 w 355"/>
                <a:gd name="T63" fmla="*/ 117 h 216"/>
                <a:gd name="T64" fmla="*/ 228 w 355"/>
                <a:gd name="T65" fmla="*/ 115 h 216"/>
                <a:gd name="T66" fmla="*/ 203 w 355"/>
                <a:gd name="T67" fmla="*/ 112 h 216"/>
                <a:gd name="T68" fmla="*/ 180 w 355"/>
                <a:gd name="T69" fmla="*/ 108 h 216"/>
                <a:gd name="T70" fmla="*/ 155 w 355"/>
                <a:gd name="T71" fmla="*/ 102 h 216"/>
                <a:gd name="T72" fmla="*/ 133 w 355"/>
                <a:gd name="T73" fmla="*/ 93 h 216"/>
                <a:gd name="T74" fmla="*/ 98 w 355"/>
                <a:gd name="T75" fmla="*/ 75 h 216"/>
                <a:gd name="T76" fmla="*/ 63 w 355"/>
                <a:gd name="T77" fmla="*/ 54 h 216"/>
                <a:gd name="T78" fmla="*/ 31 w 355"/>
                <a:gd name="T79" fmla="*/ 30 h 216"/>
                <a:gd name="T80" fmla="*/ 0 w 355"/>
                <a:gd name="T81" fmla="*/ 0 h 216"/>
                <a:gd name="T82" fmla="*/ 1 w 355"/>
                <a:gd name="T83" fmla="*/ 42 h 216"/>
                <a:gd name="T84" fmla="*/ 16 w 355"/>
                <a:gd name="T85" fmla="*/ 7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5" h="216">
                  <a:moveTo>
                    <a:pt x="16" y="76"/>
                  </a:moveTo>
                  <a:lnTo>
                    <a:pt x="28" y="83"/>
                  </a:lnTo>
                  <a:lnTo>
                    <a:pt x="31" y="96"/>
                  </a:lnTo>
                  <a:lnTo>
                    <a:pt x="34" y="111"/>
                  </a:lnTo>
                  <a:lnTo>
                    <a:pt x="37" y="124"/>
                  </a:lnTo>
                  <a:lnTo>
                    <a:pt x="41" y="138"/>
                  </a:lnTo>
                  <a:lnTo>
                    <a:pt x="47" y="150"/>
                  </a:lnTo>
                  <a:lnTo>
                    <a:pt x="54" y="160"/>
                  </a:lnTo>
                  <a:lnTo>
                    <a:pt x="64" y="167"/>
                  </a:lnTo>
                  <a:lnTo>
                    <a:pt x="78" y="168"/>
                  </a:lnTo>
                  <a:lnTo>
                    <a:pt x="75" y="163"/>
                  </a:lnTo>
                  <a:lnTo>
                    <a:pt x="71" y="156"/>
                  </a:lnTo>
                  <a:lnTo>
                    <a:pt x="69" y="149"/>
                  </a:lnTo>
                  <a:lnTo>
                    <a:pt x="69" y="142"/>
                  </a:lnTo>
                  <a:lnTo>
                    <a:pt x="79" y="146"/>
                  </a:lnTo>
                  <a:lnTo>
                    <a:pt x="86" y="153"/>
                  </a:lnTo>
                  <a:lnTo>
                    <a:pt x="93" y="163"/>
                  </a:lnTo>
                  <a:lnTo>
                    <a:pt x="99" y="172"/>
                  </a:lnTo>
                  <a:lnTo>
                    <a:pt x="105" y="183"/>
                  </a:lnTo>
                  <a:lnTo>
                    <a:pt x="112" y="193"/>
                  </a:lnTo>
                  <a:lnTo>
                    <a:pt x="121" y="200"/>
                  </a:lnTo>
                  <a:lnTo>
                    <a:pt x="131" y="204"/>
                  </a:lnTo>
                  <a:lnTo>
                    <a:pt x="143" y="206"/>
                  </a:lnTo>
                  <a:lnTo>
                    <a:pt x="155" y="211"/>
                  </a:lnTo>
                  <a:lnTo>
                    <a:pt x="168" y="212"/>
                  </a:lnTo>
                  <a:lnTo>
                    <a:pt x="181" y="215"/>
                  </a:lnTo>
                  <a:lnTo>
                    <a:pt x="193" y="215"/>
                  </a:lnTo>
                  <a:lnTo>
                    <a:pt x="206" y="215"/>
                  </a:lnTo>
                  <a:lnTo>
                    <a:pt x="219" y="212"/>
                  </a:lnTo>
                  <a:lnTo>
                    <a:pt x="230" y="206"/>
                  </a:lnTo>
                  <a:lnTo>
                    <a:pt x="239" y="208"/>
                  </a:lnTo>
                  <a:lnTo>
                    <a:pt x="247" y="212"/>
                  </a:lnTo>
                  <a:lnTo>
                    <a:pt x="254" y="216"/>
                  </a:lnTo>
                  <a:lnTo>
                    <a:pt x="264" y="216"/>
                  </a:lnTo>
                  <a:lnTo>
                    <a:pt x="269" y="211"/>
                  </a:lnTo>
                  <a:lnTo>
                    <a:pt x="276" y="206"/>
                  </a:lnTo>
                  <a:lnTo>
                    <a:pt x="283" y="201"/>
                  </a:lnTo>
                  <a:lnTo>
                    <a:pt x="289" y="194"/>
                  </a:lnTo>
                  <a:lnTo>
                    <a:pt x="295" y="189"/>
                  </a:lnTo>
                  <a:lnTo>
                    <a:pt x="299" y="182"/>
                  </a:lnTo>
                  <a:lnTo>
                    <a:pt x="303" y="174"/>
                  </a:lnTo>
                  <a:lnTo>
                    <a:pt x="305" y="165"/>
                  </a:lnTo>
                  <a:lnTo>
                    <a:pt x="311" y="163"/>
                  </a:lnTo>
                  <a:lnTo>
                    <a:pt x="315" y="161"/>
                  </a:lnTo>
                  <a:lnTo>
                    <a:pt x="321" y="163"/>
                  </a:lnTo>
                  <a:lnTo>
                    <a:pt x="327" y="164"/>
                  </a:lnTo>
                  <a:lnTo>
                    <a:pt x="332" y="165"/>
                  </a:lnTo>
                  <a:lnTo>
                    <a:pt x="337" y="165"/>
                  </a:lnTo>
                  <a:lnTo>
                    <a:pt x="342" y="164"/>
                  </a:lnTo>
                  <a:lnTo>
                    <a:pt x="347" y="160"/>
                  </a:lnTo>
                  <a:lnTo>
                    <a:pt x="349" y="157"/>
                  </a:lnTo>
                  <a:lnTo>
                    <a:pt x="351" y="154"/>
                  </a:lnTo>
                  <a:lnTo>
                    <a:pt x="352" y="152"/>
                  </a:lnTo>
                  <a:lnTo>
                    <a:pt x="355" y="150"/>
                  </a:lnTo>
                  <a:lnTo>
                    <a:pt x="349" y="145"/>
                  </a:lnTo>
                  <a:lnTo>
                    <a:pt x="340" y="142"/>
                  </a:lnTo>
                  <a:lnTo>
                    <a:pt x="330" y="141"/>
                  </a:lnTo>
                  <a:lnTo>
                    <a:pt x="321" y="139"/>
                  </a:lnTo>
                  <a:lnTo>
                    <a:pt x="310" y="134"/>
                  </a:lnTo>
                  <a:lnTo>
                    <a:pt x="299" y="128"/>
                  </a:lnTo>
                  <a:lnTo>
                    <a:pt x="288" y="126"/>
                  </a:lnTo>
                  <a:lnTo>
                    <a:pt x="275" y="122"/>
                  </a:lnTo>
                  <a:lnTo>
                    <a:pt x="264" y="120"/>
                  </a:lnTo>
                  <a:lnTo>
                    <a:pt x="252" y="117"/>
                  </a:lnTo>
                  <a:lnTo>
                    <a:pt x="239" y="116"/>
                  </a:lnTo>
                  <a:lnTo>
                    <a:pt x="228" y="115"/>
                  </a:lnTo>
                  <a:lnTo>
                    <a:pt x="215" y="113"/>
                  </a:lnTo>
                  <a:lnTo>
                    <a:pt x="203" y="112"/>
                  </a:lnTo>
                  <a:lnTo>
                    <a:pt x="191" y="111"/>
                  </a:lnTo>
                  <a:lnTo>
                    <a:pt x="180" y="108"/>
                  </a:lnTo>
                  <a:lnTo>
                    <a:pt x="167" y="106"/>
                  </a:lnTo>
                  <a:lnTo>
                    <a:pt x="155" y="102"/>
                  </a:lnTo>
                  <a:lnTo>
                    <a:pt x="145" y="98"/>
                  </a:lnTo>
                  <a:lnTo>
                    <a:pt x="133" y="93"/>
                  </a:lnTo>
                  <a:lnTo>
                    <a:pt x="115" y="85"/>
                  </a:lnTo>
                  <a:lnTo>
                    <a:pt x="98" y="75"/>
                  </a:lnTo>
                  <a:lnTo>
                    <a:pt x="80" y="65"/>
                  </a:lnTo>
                  <a:lnTo>
                    <a:pt x="63" y="54"/>
                  </a:lnTo>
                  <a:lnTo>
                    <a:pt x="47" y="42"/>
                  </a:lnTo>
                  <a:lnTo>
                    <a:pt x="31" y="30"/>
                  </a:lnTo>
                  <a:lnTo>
                    <a:pt x="15" y="15"/>
                  </a:lnTo>
                  <a:lnTo>
                    <a:pt x="0" y="0"/>
                  </a:lnTo>
                  <a:lnTo>
                    <a:pt x="2" y="20"/>
                  </a:lnTo>
                  <a:lnTo>
                    <a:pt x="1" y="42"/>
                  </a:lnTo>
                  <a:lnTo>
                    <a:pt x="3" y="61"/>
                  </a:lnTo>
                  <a:lnTo>
                    <a:pt x="1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1" name="Freeform 739"/>
            <p:cNvSpPr>
              <a:spLocks/>
            </p:cNvSpPr>
            <p:nvPr/>
          </p:nvSpPr>
          <p:spPr bwMode="auto">
            <a:xfrm>
              <a:off x="4716889" y="2652168"/>
              <a:ext cx="10983" cy="12720"/>
            </a:xfrm>
            <a:custGeom>
              <a:avLst/>
              <a:gdLst>
                <a:gd name="T0" fmla="*/ 0 w 23"/>
                <a:gd name="T1" fmla="*/ 0 h 9"/>
                <a:gd name="T2" fmla="*/ 5 w 23"/>
                <a:gd name="T3" fmla="*/ 5 h 9"/>
                <a:gd name="T4" fmla="*/ 10 w 23"/>
                <a:gd name="T5" fmla="*/ 8 h 9"/>
                <a:gd name="T6" fmla="*/ 15 w 23"/>
                <a:gd name="T7" fmla="*/ 9 h 9"/>
                <a:gd name="T8" fmla="*/ 22 w 23"/>
                <a:gd name="T9" fmla="*/ 9 h 9"/>
                <a:gd name="T10" fmla="*/ 23 w 23"/>
                <a:gd name="T11" fmla="*/ 9 h 9"/>
                <a:gd name="T12" fmla="*/ 19 w 23"/>
                <a:gd name="T13" fmla="*/ 5 h 9"/>
                <a:gd name="T14" fmla="*/ 13 w 23"/>
                <a:gd name="T15" fmla="*/ 2 h 9"/>
                <a:gd name="T16" fmla="*/ 6 w 23"/>
                <a:gd name="T17" fmla="*/ 1 h 9"/>
                <a:gd name="T18" fmla="*/ 0 w 2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9">
                  <a:moveTo>
                    <a:pt x="0" y="0"/>
                  </a:moveTo>
                  <a:lnTo>
                    <a:pt x="5" y="5"/>
                  </a:lnTo>
                  <a:lnTo>
                    <a:pt x="10" y="8"/>
                  </a:lnTo>
                  <a:lnTo>
                    <a:pt x="15" y="9"/>
                  </a:lnTo>
                  <a:lnTo>
                    <a:pt x="22" y="9"/>
                  </a:lnTo>
                  <a:lnTo>
                    <a:pt x="23" y="9"/>
                  </a:lnTo>
                  <a:lnTo>
                    <a:pt x="19" y="5"/>
                  </a:lnTo>
                  <a:lnTo>
                    <a:pt x="13" y="2"/>
                  </a:lnTo>
                  <a:lnTo>
                    <a:pt x="6" y="1"/>
                  </a:lnTo>
                  <a:lnTo>
                    <a:pt x="0"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2" name="Freeform 740"/>
            <p:cNvSpPr>
              <a:spLocks/>
            </p:cNvSpPr>
            <p:nvPr/>
          </p:nvSpPr>
          <p:spPr bwMode="auto">
            <a:xfrm>
              <a:off x="4693924" y="2751809"/>
              <a:ext cx="7988" cy="27560"/>
            </a:xfrm>
            <a:custGeom>
              <a:avLst/>
              <a:gdLst>
                <a:gd name="T0" fmla="*/ 0 w 16"/>
                <a:gd name="T1" fmla="*/ 4 h 23"/>
                <a:gd name="T2" fmla="*/ 0 w 16"/>
                <a:gd name="T3" fmla="*/ 9 h 23"/>
                <a:gd name="T4" fmla="*/ 1 w 16"/>
                <a:gd name="T5" fmla="*/ 15 h 23"/>
                <a:gd name="T6" fmla="*/ 3 w 16"/>
                <a:gd name="T7" fmla="*/ 19 h 23"/>
                <a:gd name="T8" fmla="*/ 5 w 16"/>
                <a:gd name="T9" fmla="*/ 23 h 23"/>
                <a:gd name="T10" fmla="*/ 16 w 16"/>
                <a:gd name="T11" fmla="*/ 5 h 23"/>
                <a:gd name="T12" fmla="*/ 12 w 16"/>
                <a:gd name="T13" fmla="*/ 2 h 23"/>
                <a:gd name="T14" fmla="*/ 8 w 16"/>
                <a:gd name="T15" fmla="*/ 0 h 23"/>
                <a:gd name="T16" fmla="*/ 3 w 16"/>
                <a:gd name="T17" fmla="*/ 0 h 23"/>
                <a:gd name="T18" fmla="*/ 0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0" y="4"/>
                  </a:moveTo>
                  <a:lnTo>
                    <a:pt x="0" y="9"/>
                  </a:lnTo>
                  <a:lnTo>
                    <a:pt x="1" y="15"/>
                  </a:lnTo>
                  <a:lnTo>
                    <a:pt x="3" y="19"/>
                  </a:lnTo>
                  <a:lnTo>
                    <a:pt x="5" y="23"/>
                  </a:lnTo>
                  <a:lnTo>
                    <a:pt x="16" y="5"/>
                  </a:lnTo>
                  <a:lnTo>
                    <a:pt x="12" y="2"/>
                  </a:lnTo>
                  <a:lnTo>
                    <a:pt x="8" y="0"/>
                  </a:lnTo>
                  <a:lnTo>
                    <a:pt x="3" y="0"/>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3" name="Freeform 741"/>
            <p:cNvSpPr>
              <a:spLocks/>
            </p:cNvSpPr>
            <p:nvPr/>
          </p:nvSpPr>
          <p:spPr bwMode="auto">
            <a:xfrm>
              <a:off x="4712895" y="2775130"/>
              <a:ext cx="86865" cy="91161"/>
            </a:xfrm>
            <a:custGeom>
              <a:avLst/>
              <a:gdLst>
                <a:gd name="T0" fmla="*/ 0 w 175"/>
                <a:gd name="T1" fmla="*/ 0 h 71"/>
                <a:gd name="T2" fmla="*/ 7 w 175"/>
                <a:gd name="T3" fmla="*/ 9 h 71"/>
                <a:gd name="T4" fmla="*/ 14 w 175"/>
                <a:gd name="T5" fmla="*/ 19 h 71"/>
                <a:gd name="T6" fmla="*/ 22 w 175"/>
                <a:gd name="T7" fmla="*/ 27 h 71"/>
                <a:gd name="T8" fmla="*/ 31 w 175"/>
                <a:gd name="T9" fmla="*/ 35 h 71"/>
                <a:gd name="T10" fmla="*/ 41 w 175"/>
                <a:gd name="T11" fmla="*/ 44 h 71"/>
                <a:gd name="T12" fmla="*/ 50 w 175"/>
                <a:gd name="T13" fmla="*/ 50 h 71"/>
                <a:gd name="T14" fmla="*/ 59 w 175"/>
                <a:gd name="T15" fmla="*/ 56 h 71"/>
                <a:gd name="T16" fmla="*/ 68 w 175"/>
                <a:gd name="T17" fmla="*/ 61 h 71"/>
                <a:gd name="T18" fmla="*/ 67 w 175"/>
                <a:gd name="T19" fmla="*/ 56 h 71"/>
                <a:gd name="T20" fmla="*/ 64 w 175"/>
                <a:gd name="T21" fmla="*/ 49 h 71"/>
                <a:gd name="T22" fmla="*/ 60 w 175"/>
                <a:gd name="T23" fmla="*/ 44 h 71"/>
                <a:gd name="T24" fmla="*/ 56 w 175"/>
                <a:gd name="T25" fmla="*/ 39 h 71"/>
                <a:gd name="T26" fmla="*/ 65 w 175"/>
                <a:gd name="T27" fmla="*/ 42 h 71"/>
                <a:gd name="T28" fmla="*/ 74 w 175"/>
                <a:gd name="T29" fmla="*/ 48 h 71"/>
                <a:gd name="T30" fmla="*/ 82 w 175"/>
                <a:gd name="T31" fmla="*/ 53 h 71"/>
                <a:gd name="T32" fmla="*/ 91 w 175"/>
                <a:gd name="T33" fmla="*/ 59 h 71"/>
                <a:gd name="T34" fmla="*/ 101 w 175"/>
                <a:gd name="T35" fmla="*/ 63 h 71"/>
                <a:gd name="T36" fmla="*/ 110 w 175"/>
                <a:gd name="T37" fmla="*/ 68 h 71"/>
                <a:gd name="T38" fmla="*/ 120 w 175"/>
                <a:gd name="T39" fmla="*/ 71 h 71"/>
                <a:gd name="T40" fmla="*/ 131 w 175"/>
                <a:gd name="T41" fmla="*/ 71 h 71"/>
                <a:gd name="T42" fmla="*/ 124 w 175"/>
                <a:gd name="T43" fmla="*/ 67 h 71"/>
                <a:gd name="T44" fmla="*/ 117 w 175"/>
                <a:gd name="T45" fmla="*/ 63 h 71"/>
                <a:gd name="T46" fmla="*/ 110 w 175"/>
                <a:gd name="T47" fmla="*/ 59 h 71"/>
                <a:gd name="T48" fmla="*/ 103 w 175"/>
                <a:gd name="T49" fmla="*/ 53 h 71"/>
                <a:gd name="T50" fmla="*/ 112 w 175"/>
                <a:gd name="T51" fmla="*/ 55 h 71"/>
                <a:gd name="T52" fmla="*/ 120 w 175"/>
                <a:gd name="T53" fmla="*/ 55 h 71"/>
                <a:gd name="T54" fmla="*/ 129 w 175"/>
                <a:gd name="T55" fmla="*/ 56 h 71"/>
                <a:gd name="T56" fmla="*/ 139 w 175"/>
                <a:gd name="T57" fmla="*/ 55 h 71"/>
                <a:gd name="T58" fmla="*/ 148 w 175"/>
                <a:gd name="T59" fmla="*/ 55 h 71"/>
                <a:gd name="T60" fmla="*/ 157 w 175"/>
                <a:gd name="T61" fmla="*/ 55 h 71"/>
                <a:gd name="T62" fmla="*/ 166 w 175"/>
                <a:gd name="T63" fmla="*/ 53 h 71"/>
                <a:gd name="T64" fmla="*/ 175 w 175"/>
                <a:gd name="T65" fmla="*/ 53 h 71"/>
                <a:gd name="T66" fmla="*/ 166 w 175"/>
                <a:gd name="T67" fmla="*/ 49 h 71"/>
                <a:gd name="T68" fmla="*/ 157 w 175"/>
                <a:gd name="T69" fmla="*/ 46 h 71"/>
                <a:gd name="T70" fmla="*/ 147 w 175"/>
                <a:gd name="T71" fmla="*/ 45 h 71"/>
                <a:gd name="T72" fmla="*/ 136 w 175"/>
                <a:gd name="T73" fmla="*/ 44 h 71"/>
                <a:gd name="T74" fmla="*/ 126 w 175"/>
                <a:gd name="T75" fmla="*/ 44 h 71"/>
                <a:gd name="T76" fmla="*/ 114 w 175"/>
                <a:gd name="T77" fmla="*/ 44 h 71"/>
                <a:gd name="T78" fmla="*/ 105 w 175"/>
                <a:gd name="T79" fmla="*/ 42 h 71"/>
                <a:gd name="T80" fmla="*/ 95 w 175"/>
                <a:gd name="T81" fmla="*/ 39 h 71"/>
                <a:gd name="T82" fmla="*/ 83 w 175"/>
                <a:gd name="T83" fmla="*/ 35 h 71"/>
                <a:gd name="T84" fmla="*/ 72 w 175"/>
                <a:gd name="T85" fmla="*/ 31 h 71"/>
                <a:gd name="T86" fmla="*/ 59 w 175"/>
                <a:gd name="T87" fmla="*/ 27 h 71"/>
                <a:gd name="T88" fmla="*/ 48 w 175"/>
                <a:gd name="T89" fmla="*/ 22 h 71"/>
                <a:gd name="T90" fmla="*/ 36 w 175"/>
                <a:gd name="T91" fmla="*/ 18 h 71"/>
                <a:gd name="T92" fmla="*/ 26 w 175"/>
                <a:gd name="T93" fmla="*/ 12 h 71"/>
                <a:gd name="T94" fmla="*/ 14 w 175"/>
                <a:gd name="T95" fmla="*/ 7 h 71"/>
                <a:gd name="T96" fmla="*/ 4 w 175"/>
                <a:gd name="T97" fmla="*/ 0 h 71"/>
                <a:gd name="T98" fmla="*/ 0 w 175"/>
                <a:gd name="T9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5" h="71">
                  <a:moveTo>
                    <a:pt x="0" y="0"/>
                  </a:moveTo>
                  <a:lnTo>
                    <a:pt x="7" y="9"/>
                  </a:lnTo>
                  <a:lnTo>
                    <a:pt x="14" y="19"/>
                  </a:lnTo>
                  <a:lnTo>
                    <a:pt x="22" y="27"/>
                  </a:lnTo>
                  <a:lnTo>
                    <a:pt x="31" y="35"/>
                  </a:lnTo>
                  <a:lnTo>
                    <a:pt x="41" y="44"/>
                  </a:lnTo>
                  <a:lnTo>
                    <a:pt x="50" y="50"/>
                  </a:lnTo>
                  <a:lnTo>
                    <a:pt x="59" y="56"/>
                  </a:lnTo>
                  <a:lnTo>
                    <a:pt x="68" y="61"/>
                  </a:lnTo>
                  <a:lnTo>
                    <a:pt x="67" y="56"/>
                  </a:lnTo>
                  <a:lnTo>
                    <a:pt x="64" y="49"/>
                  </a:lnTo>
                  <a:lnTo>
                    <a:pt x="60" y="44"/>
                  </a:lnTo>
                  <a:lnTo>
                    <a:pt x="56" y="39"/>
                  </a:lnTo>
                  <a:lnTo>
                    <a:pt x="65" y="42"/>
                  </a:lnTo>
                  <a:lnTo>
                    <a:pt x="74" y="48"/>
                  </a:lnTo>
                  <a:lnTo>
                    <a:pt x="82" y="53"/>
                  </a:lnTo>
                  <a:lnTo>
                    <a:pt x="91" y="59"/>
                  </a:lnTo>
                  <a:lnTo>
                    <a:pt x="101" y="63"/>
                  </a:lnTo>
                  <a:lnTo>
                    <a:pt x="110" y="68"/>
                  </a:lnTo>
                  <a:lnTo>
                    <a:pt x="120" y="71"/>
                  </a:lnTo>
                  <a:lnTo>
                    <a:pt x="131" y="71"/>
                  </a:lnTo>
                  <a:lnTo>
                    <a:pt x="124" y="67"/>
                  </a:lnTo>
                  <a:lnTo>
                    <a:pt x="117" y="63"/>
                  </a:lnTo>
                  <a:lnTo>
                    <a:pt x="110" y="59"/>
                  </a:lnTo>
                  <a:lnTo>
                    <a:pt x="103" y="53"/>
                  </a:lnTo>
                  <a:lnTo>
                    <a:pt x="112" y="55"/>
                  </a:lnTo>
                  <a:lnTo>
                    <a:pt x="120" y="55"/>
                  </a:lnTo>
                  <a:lnTo>
                    <a:pt x="129" y="56"/>
                  </a:lnTo>
                  <a:lnTo>
                    <a:pt x="139" y="55"/>
                  </a:lnTo>
                  <a:lnTo>
                    <a:pt x="148" y="55"/>
                  </a:lnTo>
                  <a:lnTo>
                    <a:pt x="157" y="55"/>
                  </a:lnTo>
                  <a:lnTo>
                    <a:pt x="166" y="53"/>
                  </a:lnTo>
                  <a:lnTo>
                    <a:pt x="175" y="53"/>
                  </a:lnTo>
                  <a:lnTo>
                    <a:pt x="166" y="49"/>
                  </a:lnTo>
                  <a:lnTo>
                    <a:pt x="157" y="46"/>
                  </a:lnTo>
                  <a:lnTo>
                    <a:pt x="147" y="45"/>
                  </a:lnTo>
                  <a:lnTo>
                    <a:pt x="136" y="44"/>
                  </a:lnTo>
                  <a:lnTo>
                    <a:pt x="126" y="44"/>
                  </a:lnTo>
                  <a:lnTo>
                    <a:pt x="114" y="44"/>
                  </a:lnTo>
                  <a:lnTo>
                    <a:pt x="105" y="42"/>
                  </a:lnTo>
                  <a:lnTo>
                    <a:pt x="95" y="39"/>
                  </a:lnTo>
                  <a:lnTo>
                    <a:pt x="83" y="35"/>
                  </a:lnTo>
                  <a:lnTo>
                    <a:pt x="72" y="31"/>
                  </a:lnTo>
                  <a:lnTo>
                    <a:pt x="59" y="27"/>
                  </a:lnTo>
                  <a:lnTo>
                    <a:pt x="48" y="22"/>
                  </a:lnTo>
                  <a:lnTo>
                    <a:pt x="36" y="18"/>
                  </a:lnTo>
                  <a:lnTo>
                    <a:pt x="26" y="12"/>
                  </a:lnTo>
                  <a:lnTo>
                    <a:pt x="14" y="7"/>
                  </a:lnTo>
                  <a:lnTo>
                    <a:pt x="4" y="0"/>
                  </a:lnTo>
                  <a:lnTo>
                    <a:pt x="0"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4" name="Freeform 742"/>
            <p:cNvSpPr>
              <a:spLocks/>
            </p:cNvSpPr>
            <p:nvPr/>
          </p:nvSpPr>
          <p:spPr bwMode="auto">
            <a:xfrm>
              <a:off x="4702910" y="2785730"/>
              <a:ext cx="17972" cy="44521"/>
            </a:xfrm>
            <a:custGeom>
              <a:avLst/>
              <a:gdLst>
                <a:gd name="T0" fmla="*/ 0 w 37"/>
                <a:gd name="T1" fmla="*/ 5 h 36"/>
                <a:gd name="T2" fmla="*/ 1 w 37"/>
                <a:gd name="T3" fmla="*/ 12 h 36"/>
                <a:gd name="T4" fmla="*/ 3 w 37"/>
                <a:gd name="T5" fmla="*/ 18 h 36"/>
                <a:gd name="T6" fmla="*/ 7 w 37"/>
                <a:gd name="T7" fmla="*/ 23 h 36"/>
                <a:gd name="T8" fmla="*/ 12 w 37"/>
                <a:gd name="T9" fmla="*/ 27 h 36"/>
                <a:gd name="T10" fmla="*/ 18 w 37"/>
                <a:gd name="T11" fmla="*/ 30 h 36"/>
                <a:gd name="T12" fmla="*/ 24 w 37"/>
                <a:gd name="T13" fmla="*/ 33 h 36"/>
                <a:gd name="T14" fmla="*/ 31 w 37"/>
                <a:gd name="T15" fmla="*/ 34 h 36"/>
                <a:gd name="T16" fmla="*/ 37 w 37"/>
                <a:gd name="T17" fmla="*/ 36 h 36"/>
                <a:gd name="T18" fmla="*/ 33 w 37"/>
                <a:gd name="T19" fmla="*/ 30 h 36"/>
                <a:gd name="T20" fmla="*/ 30 w 37"/>
                <a:gd name="T21" fmla="*/ 25 h 36"/>
                <a:gd name="T22" fmla="*/ 25 w 37"/>
                <a:gd name="T23" fmla="*/ 19 h 36"/>
                <a:gd name="T24" fmla="*/ 21 w 37"/>
                <a:gd name="T25" fmla="*/ 14 h 36"/>
                <a:gd name="T26" fmla="*/ 16 w 37"/>
                <a:gd name="T27" fmla="*/ 10 h 36"/>
                <a:gd name="T28" fmla="*/ 11 w 37"/>
                <a:gd name="T29" fmla="*/ 5 h 36"/>
                <a:gd name="T30" fmla="*/ 7 w 37"/>
                <a:gd name="T31" fmla="*/ 3 h 36"/>
                <a:gd name="T32" fmla="*/ 1 w 37"/>
                <a:gd name="T33" fmla="*/ 0 h 36"/>
                <a:gd name="T34" fmla="*/ 0 w 37"/>
                <a:gd name="T3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0" y="5"/>
                  </a:moveTo>
                  <a:lnTo>
                    <a:pt x="1" y="12"/>
                  </a:lnTo>
                  <a:lnTo>
                    <a:pt x="3" y="18"/>
                  </a:lnTo>
                  <a:lnTo>
                    <a:pt x="7" y="23"/>
                  </a:lnTo>
                  <a:lnTo>
                    <a:pt x="12" y="27"/>
                  </a:lnTo>
                  <a:lnTo>
                    <a:pt x="18" y="30"/>
                  </a:lnTo>
                  <a:lnTo>
                    <a:pt x="24" y="33"/>
                  </a:lnTo>
                  <a:lnTo>
                    <a:pt x="31" y="34"/>
                  </a:lnTo>
                  <a:lnTo>
                    <a:pt x="37" y="36"/>
                  </a:lnTo>
                  <a:lnTo>
                    <a:pt x="33" y="30"/>
                  </a:lnTo>
                  <a:lnTo>
                    <a:pt x="30" y="25"/>
                  </a:lnTo>
                  <a:lnTo>
                    <a:pt x="25" y="19"/>
                  </a:lnTo>
                  <a:lnTo>
                    <a:pt x="21" y="14"/>
                  </a:lnTo>
                  <a:lnTo>
                    <a:pt x="16" y="10"/>
                  </a:lnTo>
                  <a:lnTo>
                    <a:pt x="11" y="5"/>
                  </a:lnTo>
                  <a:lnTo>
                    <a:pt x="7" y="3"/>
                  </a:lnTo>
                  <a:lnTo>
                    <a:pt x="1" y="0"/>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5" name="Freeform 743"/>
            <p:cNvSpPr>
              <a:spLocks/>
            </p:cNvSpPr>
            <p:nvPr/>
          </p:nvSpPr>
          <p:spPr bwMode="auto">
            <a:xfrm>
              <a:off x="4659977" y="2845090"/>
              <a:ext cx="174729" cy="245923"/>
            </a:xfrm>
            <a:custGeom>
              <a:avLst/>
              <a:gdLst>
                <a:gd name="T0" fmla="*/ 12 w 352"/>
                <a:gd name="T1" fmla="*/ 52 h 191"/>
                <a:gd name="T2" fmla="*/ 27 w 352"/>
                <a:gd name="T3" fmla="*/ 72 h 191"/>
                <a:gd name="T4" fmla="*/ 36 w 352"/>
                <a:gd name="T5" fmla="*/ 95 h 191"/>
                <a:gd name="T6" fmla="*/ 52 w 352"/>
                <a:gd name="T7" fmla="*/ 105 h 191"/>
                <a:gd name="T8" fmla="*/ 68 w 352"/>
                <a:gd name="T9" fmla="*/ 99 h 191"/>
                <a:gd name="T10" fmla="*/ 74 w 352"/>
                <a:gd name="T11" fmla="*/ 119 h 191"/>
                <a:gd name="T12" fmla="*/ 84 w 352"/>
                <a:gd name="T13" fmla="*/ 134 h 191"/>
                <a:gd name="T14" fmla="*/ 102 w 352"/>
                <a:gd name="T15" fmla="*/ 135 h 191"/>
                <a:gd name="T16" fmla="*/ 117 w 352"/>
                <a:gd name="T17" fmla="*/ 143 h 191"/>
                <a:gd name="T18" fmla="*/ 128 w 352"/>
                <a:gd name="T19" fmla="*/ 167 h 191"/>
                <a:gd name="T20" fmla="*/ 146 w 352"/>
                <a:gd name="T21" fmla="*/ 187 h 191"/>
                <a:gd name="T22" fmla="*/ 162 w 352"/>
                <a:gd name="T23" fmla="*/ 188 h 191"/>
                <a:gd name="T24" fmla="*/ 179 w 352"/>
                <a:gd name="T25" fmla="*/ 187 h 191"/>
                <a:gd name="T26" fmla="*/ 195 w 352"/>
                <a:gd name="T27" fmla="*/ 184 h 191"/>
                <a:gd name="T28" fmla="*/ 212 w 352"/>
                <a:gd name="T29" fmla="*/ 184 h 191"/>
                <a:gd name="T30" fmla="*/ 227 w 352"/>
                <a:gd name="T31" fmla="*/ 187 h 191"/>
                <a:gd name="T32" fmla="*/ 242 w 352"/>
                <a:gd name="T33" fmla="*/ 190 h 191"/>
                <a:gd name="T34" fmla="*/ 258 w 352"/>
                <a:gd name="T35" fmla="*/ 191 h 191"/>
                <a:gd name="T36" fmla="*/ 272 w 352"/>
                <a:gd name="T37" fmla="*/ 184 h 191"/>
                <a:gd name="T38" fmla="*/ 283 w 352"/>
                <a:gd name="T39" fmla="*/ 164 h 191"/>
                <a:gd name="T40" fmla="*/ 298 w 352"/>
                <a:gd name="T41" fmla="*/ 152 h 191"/>
                <a:gd name="T42" fmla="*/ 314 w 352"/>
                <a:gd name="T43" fmla="*/ 153 h 191"/>
                <a:gd name="T44" fmla="*/ 326 w 352"/>
                <a:gd name="T45" fmla="*/ 146 h 191"/>
                <a:gd name="T46" fmla="*/ 339 w 352"/>
                <a:gd name="T47" fmla="*/ 136 h 191"/>
                <a:gd name="T48" fmla="*/ 352 w 352"/>
                <a:gd name="T49" fmla="*/ 127 h 191"/>
                <a:gd name="T50" fmla="*/ 338 w 352"/>
                <a:gd name="T51" fmla="*/ 123 h 191"/>
                <a:gd name="T52" fmla="*/ 323 w 352"/>
                <a:gd name="T53" fmla="*/ 120 h 191"/>
                <a:gd name="T54" fmla="*/ 298 w 352"/>
                <a:gd name="T55" fmla="*/ 106 h 191"/>
                <a:gd name="T56" fmla="*/ 272 w 352"/>
                <a:gd name="T57" fmla="*/ 97 h 191"/>
                <a:gd name="T58" fmla="*/ 246 w 352"/>
                <a:gd name="T59" fmla="*/ 87 h 191"/>
                <a:gd name="T60" fmla="*/ 219 w 352"/>
                <a:gd name="T61" fmla="*/ 78 h 191"/>
                <a:gd name="T62" fmla="*/ 194 w 352"/>
                <a:gd name="T63" fmla="*/ 75 h 191"/>
                <a:gd name="T64" fmla="*/ 169 w 352"/>
                <a:gd name="T65" fmla="*/ 72 h 191"/>
                <a:gd name="T66" fmla="*/ 143 w 352"/>
                <a:gd name="T67" fmla="*/ 69 h 191"/>
                <a:gd name="T68" fmla="*/ 119 w 352"/>
                <a:gd name="T69" fmla="*/ 67 h 191"/>
                <a:gd name="T70" fmla="*/ 95 w 352"/>
                <a:gd name="T71" fmla="*/ 60 h 191"/>
                <a:gd name="T72" fmla="*/ 72 w 352"/>
                <a:gd name="T73" fmla="*/ 52 h 191"/>
                <a:gd name="T74" fmla="*/ 50 w 352"/>
                <a:gd name="T75" fmla="*/ 39 h 191"/>
                <a:gd name="T76" fmla="*/ 29 w 352"/>
                <a:gd name="T77" fmla="*/ 23 h 191"/>
                <a:gd name="T78" fmla="*/ 0 w 352"/>
                <a:gd name="T79" fmla="*/ 4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91">
                  <a:moveTo>
                    <a:pt x="0" y="49"/>
                  </a:moveTo>
                  <a:lnTo>
                    <a:pt x="12" y="52"/>
                  </a:lnTo>
                  <a:lnTo>
                    <a:pt x="21" y="60"/>
                  </a:lnTo>
                  <a:lnTo>
                    <a:pt x="27" y="72"/>
                  </a:lnTo>
                  <a:lnTo>
                    <a:pt x="32" y="84"/>
                  </a:lnTo>
                  <a:lnTo>
                    <a:pt x="36" y="95"/>
                  </a:lnTo>
                  <a:lnTo>
                    <a:pt x="43" y="102"/>
                  </a:lnTo>
                  <a:lnTo>
                    <a:pt x="52" y="105"/>
                  </a:lnTo>
                  <a:lnTo>
                    <a:pt x="66" y="99"/>
                  </a:lnTo>
                  <a:lnTo>
                    <a:pt x="68" y="99"/>
                  </a:lnTo>
                  <a:lnTo>
                    <a:pt x="72" y="109"/>
                  </a:lnTo>
                  <a:lnTo>
                    <a:pt x="74" y="119"/>
                  </a:lnTo>
                  <a:lnTo>
                    <a:pt x="78" y="127"/>
                  </a:lnTo>
                  <a:lnTo>
                    <a:pt x="84" y="134"/>
                  </a:lnTo>
                  <a:lnTo>
                    <a:pt x="94" y="134"/>
                  </a:lnTo>
                  <a:lnTo>
                    <a:pt x="102" y="135"/>
                  </a:lnTo>
                  <a:lnTo>
                    <a:pt x="110" y="139"/>
                  </a:lnTo>
                  <a:lnTo>
                    <a:pt x="117" y="143"/>
                  </a:lnTo>
                  <a:lnTo>
                    <a:pt x="121" y="156"/>
                  </a:lnTo>
                  <a:lnTo>
                    <a:pt x="128" y="167"/>
                  </a:lnTo>
                  <a:lnTo>
                    <a:pt x="136" y="178"/>
                  </a:lnTo>
                  <a:lnTo>
                    <a:pt x="146" y="187"/>
                  </a:lnTo>
                  <a:lnTo>
                    <a:pt x="154" y="188"/>
                  </a:lnTo>
                  <a:lnTo>
                    <a:pt x="162" y="188"/>
                  </a:lnTo>
                  <a:lnTo>
                    <a:pt x="170" y="188"/>
                  </a:lnTo>
                  <a:lnTo>
                    <a:pt x="179" y="187"/>
                  </a:lnTo>
                  <a:lnTo>
                    <a:pt x="187" y="186"/>
                  </a:lnTo>
                  <a:lnTo>
                    <a:pt x="195" y="184"/>
                  </a:lnTo>
                  <a:lnTo>
                    <a:pt x="204" y="184"/>
                  </a:lnTo>
                  <a:lnTo>
                    <a:pt x="212" y="184"/>
                  </a:lnTo>
                  <a:lnTo>
                    <a:pt x="219" y="184"/>
                  </a:lnTo>
                  <a:lnTo>
                    <a:pt x="227" y="187"/>
                  </a:lnTo>
                  <a:lnTo>
                    <a:pt x="235" y="188"/>
                  </a:lnTo>
                  <a:lnTo>
                    <a:pt x="242" y="190"/>
                  </a:lnTo>
                  <a:lnTo>
                    <a:pt x="250" y="191"/>
                  </a:lnTo>
                  <a:lnTo>
                    <a:pt x="258" y="191"/>
                  </a:lnTo>
                  <a:lnTo>
                    <a:pt x="265" y="188"/>
                  </a:lnTo>
                  <a:lnTo>
                    <a:pt x="272" y="184"/>
                  </a:lnTo>
                  <a:lnTo>
                    <a:pt x="278" y="175"/>
                  </a:lnTo>
                  <a:lnTo>
                    <a:pt x="283" y="164"/>
                  </a:lnTo>
                  <a:lnTo>
                    <a:pt x="288" y="156"/>
                  </a:lnTo>
                  <a:lnTo>
                    <a:pt x="298" y="152"/>
                  </a:lnTo>
                  <a:lnTo>
                    <a:pt x="306" y="154"/>
                  </a:lnTo>
                  <a:lnTo>
                    <a:pt x="314" y="153"/>
                  </a:lnTo>
                  <a:lnTo>
                    <a:pt x="321" y="150"/>
                  </a:lnTo>
                  <a:lnTo>
                    <a:pt x="326" y="146"/>
                  </a:lnTo>
                  <a:lnTo>
                    <a:pt x="333" y="142"/>
                  </a:lnTo>
                  <a:lnTo>
                    <a:pt x="339" y="136"/>
                  </a:lnTo>
                  <a:lnTo>
                    <a:pt x="345" y="131"/>
                  </a:lnTo>
                  <a:lnTo>
                    <a:pt x="352" y="127"/>
                  </a:lnTo>
                  <a:lnTo>
                    <a:pt x="345" y="124"/>
                  </a:lnTo>
                  <a:lnTo>
                    <a:pt x="338" y="123"/>
                  </a:lnTo>
                  <a:lnTo>
                    <a:pt x="330" y="123"/>
                  </a:lnTo>
                  <a:lnTo>
                    <a:pt x="323" y="120"/>
                  </a:lnTo>
                  <a:lnTo>
                    <a:pt x="310" y="113"/>
                  </a:lnTo>
                  <a:lnTo>
                    <a:pt x="298" y="106"/>
                  </a:lnTo>
                  <a:lnTo>
                    <a:pt x="285" y="101"/>
                  </a:lnTo>
                  <a:lnTo>
                    <a:pt x="272" y="97"/>
                  </a:lnTo>
                  <a:lnTo>
                    <a:pt x="258" y="91"/>
                  </a:lnTo>
                  <a:lnTo>
                    <a:pt x="246" y="87"/>
                  </a:lnTo>
                  <a:lnTo>
                    <a:pt x="232" y="83"/>
                  </a:lnTo>
                  <a:lnTo>
                    <a:pt x="219" y="78"/>
                  </a:lnTo>
                  <a:lnTo>
                    <a:pt x="207" y="76"/>
                  </a:lnTo>
                  <a:lnTo>
                    <a:pt x="194" y="75"/>
                  </a:lnTo>
                  <a:lnTo>
                    <a:pt x="181" y="73"/>
                  </a:lnTo>
                  <a:lnTo>
                    <a:pt x="169" y="72"/>
                  </a:lnTo>
                  <a:lnTo>
                    <a:pt x="156" y="72"/>
                  </a:lnTo>
                  <a:lnTo>
                    <a:pt x="143" y="69"/>
                  </a:lnTo>
                  <a:lnTo>
                    <a:pt x="131" y="68"/>
                  </a:lnTo>
                  <a:lnTo>
                    <a:pt x="119" y="67"/>
                  </a:lnTo>
                  <a:lnTo>
                    <a:pt x="106" y="64"/>
                  </a:lnTo>
                  <a:lnTo>
                    <a:pt x="95" y="60"/>
                  </a:lnTo>
                  <a:lnTo>
                    <a:pt x="83" y="56"/>
                  </a:lnTo>
                  <a:lnTo>
                    <a:pt x="72" y="52"/>
                  </a:lnTo>
                  <a:lnTo>
                    <a:pt x="60" y="46"/>
                  </a:lnTo>
                  <a:lnTo>
                    <a:pt x="50" y="39"/>
                  </a:lnTo>
                  <a:lnTo>
                    <a:pt x="40" y="31"/>
                  </a:lnTo>
                  <a:lnTo>
                    <a:pt x="29" y="23"/>
                  </a:lnTo>
                  <a:lnTo>
                    <a:pt x="0" y="0"/>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6" name="Freeform 744"/>
            <p:cNvSpPr>
              <a:spLocks/>
            </p:cNvSpPr>
            <p:nvPr/>
          </p:nvSpPr>
          <p:spPr bwMode="auto">
            <a:xfrm>
              <a:off x="4708901" y="2961692"/>
              <a:ext cx="7988" cy="16960"/>
            </a:xfrm>
            <a:custGeom>
              <a:avLst/>
              <a:gdLst>
                <a:gd name="T0" fmla="*/ 0 w 16"/>
                <a:gd name="T1" fmla="*/ 8 h 15"/>
                <a:gd name="T2" fmla="*/ 0 w 16"/>
                <a:gd name="T3" fmla="*/ 11 h 15"/>
                <a:gd name="T4" fmla="*/ 1 w 16"/>
                <a:gd name="T5" fmla="*/ 14 h 15"/>
                <a:gd name="T6" fmla="*/ 4 w 16"/>
                <a:gd name="T7" fmla="*/ 15 h 15"/>
                <a:gd name="T8" fmla="*/ 6 w 16"/>
                <a:gd name="T9" fmla="*/ 15 h 15"/>
                <a:gd name="T10" fmla="*/ 10 w 16"/>
                <a:gd name="T11" fmla="*/ 15 h 15"/>
                <a:gd name="T12" fmla="*/ 13 w 16"/>
                <a:gd name="T13" fmla="*/ 14 h 15"/>
                <a:gd name="T14" fmla="*/ 15 w 16"/>
                <a:gd name="T15" fmla="*/ 11 h 15"/>
                <a:gd name="T16" fmla="*/ 16 w 16"/>
                <a:gd name="T17" fmla="*/ 7 h 15"/>
                <a:gd name="T18" fmla="*/ 14 w 16"/>
                <a:gd name="T19" fmla="*/ 1 h 15"/>
                <a:gd name="T20" fmla="*/ 8 w 16"/>
                <a:gd name="T21" fmla="*/ 0 h 15"/>
                <a:gd name="T22" fmla="*/ 4 w 16"/>
                <a:gd name="T23" fmla="*/ 3 h 15"/>
                <a:gd name="T24" fmla="*/ 0 w 16"/>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5">
                  <a:moveTo>
                    <a:pt x="0" y="8"/>
                  </a:moveTo>
                  <a:lnTo>
                    <a:pt x="0" y="11"/>
                  </a:lnTo>
                  <a:lnTo>
                    <a:pt x="1" y="14"/>
                  </a:lnTo>
                  <a:lnTo>
                    <a:pt x="4" y="15"/>
                  </a:lnTo>
                  <a:lnTo>
                    <a:pt x="6" y="15"/>
                  </a:lnTo>
                  <a:lnTo>
                    <a:pt x="10" y="15"/>
                  </a:lnTo>
                  <a:lnTo>
                    <a:pt x="13" y="14"/>
                  </a:lnTo>
                  <a:lnTo>
                    <a:pt x="15" y="11"/>
                  </a:lnTo>
                  <a:lnTo>
                    <a:pt x="16" y="7"/>
                  </a:lnTo>
                  <a:lnTo>
                    <a:pt x="14" y="1"/>
                  </a:lnTo>
                  <a:lnTo>
                    <a:pt x="8" y="0"/>
                  </a:lnTo>
                  <a:lnTo>
                    <a:pt x="4" y="3"/>
                  </a:lnTo>
                  <a:lnTo>
                    <a:pt x="0"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7" name="Freeform 745"/>
            <p:cNvSpPr>
              <a:spLocks/>
            </p:cNvSpPr>
            <p:nvPr/>
          </p:nvSpPr>
          <p:spPr bwMode="auto">
            <a:xfrm>
              <a:off x="4750836" y="2974412"/>
              <a:ext cx="48924" cy="65721"/>
            </a:xfrm>
            <a:custGeom>
              <a:avLst/>
              <a:gdLst>
                <a:gd name="T0" fmla="*/ 4 w 96"/>
                <a:gd name="T1" fmla="*/ 20 h 51"/>
                <a:gd name="T2" fmla="*/ 10 w 96"/>
                <a:gd name="T3" fmla="*/ 29 h 51"/>
                <a:gd name="T4" fmla="*/ 17 w 96"/>
                <a:gd name="T5" fmla="*/ 34 h 51"/>
                <a:gd name="T6" fmla="*/ 24 w 96"/>
                <a:gd name="T7" fmla="*/ 40 h 51"/>
                <a:gd name="T8" fmla="*/ 31 w 96"/>
                <a:gd name="T9" fmla="*/ 44 h 51"/>
                <a:gd name="T10" fmla="*/ 39 w 96"/>
                <a:gd name="T11" fmla="*/ 48 h 51"/>
                <a:gd name="T12" fmla="*/ 47 w 96"/>
                <a:gd name="T13" fmla="*/ 49 h 51"/>
                <a:gd name="T14" fmla="*/ 55 w 96"/>
                <a:gd name="T15" fmla="*/ 51 h 51"/>
                <a:gd name="T16" fmla="*/ 64 w 96"/>
                <a:gd name="T17" fmla="*/ 51 h 51"/>
                <a:gd name="T18" fmla="*/ 72 w 96"/>
                <a:gd name="T19" fmla="*/ 49 h 51"/>
                <a:gd name="T20" fmla="*/ 81 w 96"/>
                <a:gd name="T21" fmla="*/ 48 h 51"/>
                <a:gd name="T22" fmla="*/ 89 w 96"/>
                <a:gd name="T23" fmla="*/ 45 h 51"/>
                <a:gd name="T24" fmla="*/ 96 w 96"/>
                <a:gd name="T25" fmla="*/ 40 h 51"/>
                <a:gd name="T26" fmla="*/ 84 w 96"/>
                <a:gd name="T27" fmla="*/ 38 h 51"/>
                <a:gd name="T28" fmla="*/ 71 w 96"/>
                <a:gd name="T29" fmla="*/ 37 h 51"/>
                <a:gd name="T30" fmla="*/ 59 w 96"/>
                <a:gd name="T31" fmla="*/ 33 h 51"/>
                <a:gd name="T32" fmla="*/ 47 w 96"/>
                <a:gd name="T33" fmla="*/ 29 h 51"/>
                <a:gd name="T34" fmla="*/ 35 w 96"/>
                <a:gd name="T35" fmla="*/ 23 h 51"/>
                <a:gd name="T36" fmla="*/ 24 w 96"/>
                <a:gd name="T37" fmla="*/ 16 h 51"/>
                <a:gd name="T38" fmla="*/ 12 w 96"/>
                <a:gd name="T39" fmla="*/ 8 h 51"/>
                <a:gd name="T40" fmla="*/ 2 w 96"/>
                <a:gd name="T41" fmla="*/ 0 h 51"/>
                <a:gd name="T42" fmla="*/ 0 w 96"/>
                <a:gd name="T43" fmla="*/ 5 h 51"/>
                <a:gd name="T44" fmla="*/ 1 w 96"/>
                <a:gd name="T45" fmla="*/ 9 h 51"/>
                <a:gd name="T46" fmla="*/ 3 w 96"/>
                <a:gd name="T47" fmla="*/ 15 h 51"/>
                <a:gd name="T48" fmla="*/ 4 w 96"/>
                <a:gd name="T49"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6" h="51">
                  <a:moveTo>
                    <a:pt x="4" y="20"/>
                  </a:moveTo>
                  <a:lnTo>
                    <a:pt x="10" y="29"/>
                  </a:lnTo>
                  <a:lnTo>
                    <a:pt x="17" y="34"/>
                  </a:lnTo>
                  <a:lnTo>
                    <a:pt x="24" y="40"/>
                  </a:lnTo>
                  <a:lnTo>
                    <a:pt x="31" y="44"/>
                  </a:lnTo>
                  <a:lnTo>
                    <a:pt x="39" y="48"/>
                  </a:lnTo>
                  <a:lnTo>
                    <a:pt x="47" y="49"/>
                  </a:lnTo>
                  <a:lnTo>
                    <a:pt x="55" y="51"/>
                  </a:lnTo>
                  <a:lnTo>
                    <a:pt x="64" y="51"/>
                  </a:lnTo>
                  <a:lnTo>
                    <a:pt x="72" y="49"/>
                  </a:lnTo>
                  <a:lnTo>
                    <a:pt x="81" y="48"/>
                  </a:lnTo>
                  <a:lnTo>
                    <a:pt x="89" y="45"/>
                  </a:lnTo>
                  <a:lnTo>
                    <a:pt x="96" y="40"/>
                  </a:lnTo>
                  <a:lnTo>
                    <a:pt x="84" y="38"/>
                  </a:lnTo>
                  <a:lnTo>
                    <a:pt x="71" y="37"/>
                  </a:lnTo>
                  <a:lnTo>
                    <a:pt x="59" y="33"/>
                  </a:lnTo>
                  <a:lnTo>
                    <a:pt x="47" y="29"/>
                  </a:lnTo>
                  <a:lnTo>
                    <a:pt x="35" y="23"/>
                  </a:lnTo>
                  <a:lnTo>
                    <a:pt x="24" y="16"/>
                  </a:lnTo>
                  <a:lnTo>
                    <a:pt x="12" y="8"/>
                  </a:lnTo>
                  <a:lnTo>
                    <a:pt x="2" y="0"/>
                  </a:lnTo>
                  <a:lnTo>
                    <a:pt x="0" y="5"/>
                  </a:lnTo>
                  <a:lnTo>
                    <a:pt x="1" y="9"/>
                  </a:lnTo>
                  <a:lnTo>
                    <a:pt x="3" y="15"/>
                  </a:lnTo>
                  <a:lnTo>
                    <a:pt x="4" y="2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8" name="Freeform 746"/>
            <p:cNvSpPr>
              <a:spLocks/>
            </p:cNvSpPr>
            <p:nvPr/>
          </p:nvSpPr>
          <p:spPr bwMode="auto">
            <a:xfrm>
              <a:off x="4723878" y="2974412"/>
              <a:ext cx="10983" cy="27560"/>
            </a:xfrm>
            <a:custGeom>
              <a:avLst/>
              <a:gdLst>
                <a:gd name="T0" fmla="*/ 6 w 22"/>
                <a:gd name="T1" fmla="*/ 18 h 22"/>
                <a:gd name="T2" fmla="*/ 8 w 22"/>
                <a:gd name="T3" fmla="*/ 22 h 22"/>
                <a:gd name="T4" fmla="*/ 13 w 22"/>
                <a:gd name="T5" fmla="*/ 22 h 22"/>
                <a:gd name="T6" fmla="*/ 18 w 22"/>
                <a:gd name="T7" fmla="*/ 20 h 22"/>
                <a:gd name="T8" fmla="*/ 22 w 22"/>
                <a:gd name="T9" fmla="*/ 19 h 22"/>
                <a:gd name="T10" fmla="*/ 22 w 22"/>
                <a:gd name="T11" fmla="*/ 18 h 22"/>
                <a:gd name="T12" fmla="*/ 1 w 22"/>
                <a:gd name="T13" fmla="*/ 0 h 22"/>
                <a:gd name="T14" fmla="*/ 0 w 22"/>
                <a:gd name="T15" fmla="*/ 4 h 22"/>
                <a:gd name="T16" fmla="*/ 3 w 22"/>
                <a:gd name="T17" fmla="*/ 8 h 22"/>
                <a:gd name="T18" fmla="*/ 5 w 22"/>
                <a:gd name="T19" fmla="*/ 14 h 22"/>
                <a:gd name="T20" fmla="*/ 6 w 22"/>
                <a:gd name="T2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6" y="18"/>
                  </a:moveTo>
                  <a:lnTo>
                    <a:pt x="8" y="22"/>
                  </a:lnTo>
                  <a:lnTo>
                    <a:pt x="13" y="22"/>
                  </a:lnTo>
                  <a:lnTo>
                    <a:pt x="18" y="20"/>
                  </a:lnTo>
                  <a:lnTo>
                    <a:pt x="22" y="19"/>
                  </a:lnTo>
                  <a:lnTo>
                    <a:pt x="22" y="18"/>
                  </a:lnTo>
                  <a:lnTo>
                    <a:pt x="1" y="0"/>
                  </a:lnTo>
                  <a:lnTo>
                    <a:pt x="0" y="4"/>
                  </a:lnTo>
                  <a:lnTo>
                    <a:pt x="3" y="8"/>
                  </a:lnTo>
                  <a:lnTo>
                    <a:pt x="5" y="14"/>
                  </a:lnTo>
                  <a:lnTo>
                    <a:pt x="6"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9" name="Freeform 747"/>
            <p:cNvSpPr>
              <a:spLocks/>
            </p:cNvSpPr>
            <p:nvPr/>
          </p:nvSpPr>
          <p:spPr bwMode="auto">
            <a:xfrm>
              <a:off x="4735859" y="2978652"/>
              <a:ext cx="18971" cy="48761"/>
            </a:xfrm>
            <a:custGeom>
              <a:avLst/>
              <a:gdLst>
                <a:gd name="T0" fmla="*/ 4 w 40"/>
                <a:gd name="T1" fmla="*/ 18 h 37"/>
                <a:gd name="T2" fmla="*/ 7 w 40"/>
                <a:gd name="T3" fmla="*/ 22 h 37"/>
                <a:gd name="T4" fmla="*/ 12 w 40"/>
                <a:gd name="T5" fmla="*/ 26 h 37"/>
                <a:gd name="T6" fmla="*/ 15 w 40"/>
                <a:gd name="T7" fmla="*/ 30 h 37"/>
                <a:gd name="T8" fmla="*/ 20 w 40"/>
                <a:gd name="T9" fmla="*/ 33 h 37"/>
                <a:gd name="T10" fmla="*/ 25 w 40"/>
                <a:gd name="T11" fmla="*/ 34 h 37"/>
                <a:gd name="T12" fmla="*/ 29 w 40"/>
                <a:gd name="T13" fmla="*/ 36 h 37"/>
                <a:gd name="T14" fmla="*/ 35 w 40"/>
                <a:gd name="T15" fmla="*/ 37 h 37"/>
                <a:gd name="T16" fmla="*/ 40 w 40"/>
                <a:gd name="T17" fmla="*/ 37 h 37"/>
                <a:gd name="T18" fmla="*/ 36 w 40"/>
                <a:gd name="T19" fmla="*/ 31 h 37"/>
                <a:gd name="T20" fmla="*/ 33 w 40"/>
                <a:gd name="T21" fmla="*/ 26 h 37"/>
                <a:gd name="T22" fmla="*/ 28 w 40"/>
                <a:gd name="T23" fmla="*/ 21 h 37"/>
                <a:gd name="T24" fmla="*/ 23 w 40"/>
                <a:gd name="T25" fmla="*/ 15 h 37"/>
                <a:gd name="T26" fmla="*/ 19 w 40"/>
                <a:gd name="T27" fmla="*/ 11 h 37"/>
                <a:gd name="T28" fmla="*/ 13 w 40"/>
                <a:gd name="T29" fmla="*/ 7 h 37"/>
                <a:gd name="T30" fmla="*/ 9 w 40"/>
                <a:gd name="T31" fmla="*/ 3 h 37"/>
                <a:gd name="T32" fmla="*/ 3 w 40"/>
                <a:gd name="T33" fmla="*/ 0 h 37"/>
                <a:gd name="T34" fmla="*/ 0 w 40"/>
                <a:gd name="T35" fmla="*/ 4 h 37"/>
                <a:gd name="T36" fmla="*/ 2 w 40"/>
                <a:gd name="T37" fmla="*/ 8 h 37"/>
                <a:gd name="T38" fmla="*/ 3 w 40"/>
                <a:gd name="T39" fmla="*/ 14 h 37"/>
                <a:gd name="T40" fmla="*/ 4 w 40"/>
                <a:gd name="T4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37">
                  <a:moveTo>
                    <a:pt x="4" y="18"/>
                  </a:moveTo>
                  <a:lnTo>
                    <a:pt x="7" y="22"/>
                  </a:lnTo>
                  <a:lnTo>
                    <a:pt x="12" y="26"/>
                  </a:lnTo>
                  <a:lnTo>
                    <a:pt x="15" y="30"/>
                  </a:lnTo>
                  <a:lnTo>
                    <a:pt x="20" y="33"/>
                  </a:lnTo>
                  <a:lnTo>
                    <a:pt x="25" y="34"/>
                  </a:lnTo>
                  <a:lnTo>
                    <a:pt x="29" y="36"/>
                  </a:lnTo>
                  <a:lnTo>
                    <a:pt x="35" y="37"/>
                  </a:lnTo>
                  <a:lnTo>
                    <a:pt x="40" y="37"/>
                  </a:lnTo>
                  <a:lnTo>
                    <a:pt x="36" y="31"/>
                  </a:lnTo>
                  <a:lnTo>
                    <a:pt x="33" y="26"/>
                  </a:lnTo>
                  <a:lnTo>
                    <a:pt x="28" y="21"/>
                  </a:lnTo>
                  <a:lnTo>
                    <a:pt x="23" y="15"/>
                  </a:lnTo>
                  <a:lnTo>
                    <a:pt x="19" y="11"/>
                  </a:lnTo>
                  <a:lnTo>
                    <a:pt x="13" y="7"/>
                  </a:lnTo>
                  <a:lnTo>
                    <a:pt x="9" y="3"/>
                  </a:lnTo>
                  <a:lnTo>
                    <a:pt x="3" y="0"/>
                  </a:lnTo>
                  <a:lnTo>
                    <a:pt x="0" y="4"/>
                  </a:lnTo>
                  <a:lnTo>
                    <a:pt x="2" y="8"/>
                  </a:lnTo>
                  <a:lnTo>
                    <a:pt x="3" y="14"/>
                  </a:lnTo>
                  <a:lnTo>
                    <a:pt x="4"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0" name="Freeform 748"/>
            <p:cNvSpPr>
              <a:spLocks/>
            </p:cNvSpPr>
            <p:nvPr/>
          </p:nvSpPr>
          <p:spPr bwMode="auto">
            <a:xfrm>
              <a:off x="4659977" y="2976532"/>
              <a:ext cx="163746" cy="271364"/>
            </a:xfrm>
            <a:custGeom>
              <a:avLst/>
              <a:gdLst>
                <a:gd name="T0" fmla="*/ 18 w 327"/>
                <a:gd name="T1" fmla="*/ 81 h 211"/>
                <a:gd name="T2" fmla="*/ 26 w 327"/>
                <a:gd name="T3" fmla="*/ 100 h 211"/>
                <a:gd name="T4" fmla="*/ 41 w 327"/>
                <a:gd name="T5" fmla="*/ 111 h 211"/>
                <a:gd name="T6" fmla="*/ 56 w 327"/>
                <a:gd name="T7" fmla="*/ 114 h 211"/>
                <a:gd name="T8" fmla="*/ 62 w 327"/>
                <a:gd name="T9" fmla="*/ 133 h 211"/>
                <a:gd name="T10" fmla="*/ 66 w 327"/>
                <a:gd name="T11" fmla="*/ 156 h 211"/>
                <a:gd name="T12" fmla="*/ 77 w 327"/>
                <a:gd name="T13" fmla="*/ 171 h 211"/>
                <a:gd name="T14" fmla="*/ 86 w 327"/>
                <a:gd name="T15" fmla="*/ 178 h 211"/>
                <a:gd name="T16" fmla="*/ 97 w 327"/>
                <a:gd name="T17" fmla="*/ 182 h 211"/>
                <a:gd name="T18" fmla="*/ 110 w 327"/>
                <a:gd name="T19" fmla="*/ 184 h 211"/>
                <a:gd name="T20" fmla="*/ 121 w 327"/>
                <a:gd name="T21" fmla="*/ 191 h 211"/>
                <a:gd name="T22" fmla="*/ 133 w 327"/>
                <a:gd name="T23" fmla="*/ 206 h 211"/>
                <a:gd name="T24" fmla="*/ 150 w 327"/>
                <a:gd name="T25" fmla="*/ 211 h 211"/>
                <a:gd name="T26" fmla="*/ 167 w 327"/>
                <a:gd name="T27" fmla="*/ 207 h 211"/>
                <a:gd name="T28" fmla="*/ 183 w 327"/>
                <a:gd name="T29" fmla="*/ 200 h 211"/>
                <a:gd name="T30" fmla="*/ 198 w 327"/>
                <a:gd name="T31" fmla="*/ 195 h 211"/>
                <a:gd name="T32" fmla="*/ 214 w 327"/>
                <a:gd name="T33" fmla="*/ 199 h 211"/>
                <a:gd name="T34" fmla="*/ 226 w 327"/>
                <a:gd name="T35" fmla="*/ 200 h 211"/>
                <a:gd name="T36" fmla="*/ 264 w 327"/>
                <a:gd name="T37" fmla="*/ 163 h 211"/>
                <a:gd name="T38" fmla="*/ 276 w 327"/>
                <a:gd name="T39" fmla="*/ 165 h 211"/>
                <a:gd name="T40" fmla="*/ 289 w 327"/>
                <a:gd name="T41" fmla="*/ 169 h 211"/>
                <a:gd name="T42" fmla="*/ 301 w 327"/>
                <a:gd name="T43" fmla="*/ 169 h 211"/>
                <a:gd name="T44" fmla="*/ 313 w 327"/>
                <a:gd name="T45" fmla="*/ 163 h 211"/>
                <a:gd name="T46" fmla="*/ 323 w 327"/>
                <a:gd name="T47" fmla="*/ 158 h 211"/>
                <a:gd name="T48" fmla="*/ 327 w 327"/>
                <a:gd name="T49" fmla="*/ 149 h 211"/>
                <a:gd name="T50" fmla="*/ 304 w 327"/>
                <a:gd name="T51" fmla="*/ 143 h 211"/>
                <a:gd name="T52" fmla="*/ 278 w 327"/>
                <a:gd name="T53" fmla="*/ 140 h 211"/>
                <a:gd name="T54" fmla="*/ 253 w 327"/>
                <a:gd name="T55" fmla="*/ 136 h 211"/>
                <a:gd name="T56" fmla="*/ 230 w 327"/>
                <a:gd name="T57" fmla="*/ 129 h 211"/>
                <a:gd name="T58" fmla="*/ 206 w 327"/>
                <a:gd name="T59" fmla="*/ 122 h 211"/>
                <a:gd name="T60" fmla="*/ 183 w 327"/>
                <a:gd name="T61" fmla="*/ 114 h 211"/>
                <a:gd name="T62" fmla="*/ 160 w 327"/>
                <a:gd name="T63" fmla="*/ 107 h 211"/>
                <a:gd name="T64" fmla="*/ 135 w 327"/>
                <a:gd name="T65" fmla="*/ 99 h 211"/>
                <a:gd name="T66" fmla="*/ 106 w 327"/>
                <a:gd name="T67" fmla="*/ 91 h 211"/>
                <a:gd name="T68" fmla="*/ 73 w 327"/>
                <a:gd name="T69" fmla="*/ 70 h 211"/>
                <a:gd name="T70" fmla="*/ 44 w 327"/>
                <a:gd name="T71" fmla="*/ 43 h 211"/>
                <a:gd name="T72" fmla="*/ 15 w 327"/>
                <a:gd name="T73" fmla="*/ 14 h 211"/>
                <a:gd name="T74" fmla="*/ 0 w 327"/>
                <a:gd name="T75" fmla="*/ 6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 h="211">
                  <a:moveTo>
                    <a:pt x="17" y="71"/>
                  </a:moveTo>
                  <a:lnTo>
                    <a:pt x="18" y="81"/>
                  </a:lnTo>
                  <a:lnTo>
                    <a:pt x="21" y="92"/>
                  </a:lnTo>
                  <a:lnTo>
                    <a:pt x="26" y="100"/>
                  </a:lnTo>
                  <a:lnTo>
                    <a:pt x="33" y="108"/>
                  </a:lnTo>
                  <a:lnTo>
                    <a:pt x="41" y="111"/>
                  </a:lnTo>
                  <a:lnTo>
                    <a:pt x="49" y="111"/>
                  </a:lnTo>
                  <a:lnTo>
                    <a:pt x="56" y="114"/>
                  </a:lnTo>
                  <a:lnTo>
                    <a:pt x="61" y="121"/>
                  </a:lnTo>
                  <a:lnTo>
                    <a:pt x="62" y="133"/>
                  </a:lnTo>
                  <a:lnTo>
                    <a:pt x="63" y="145"/>
                  </a:lnTo>
                  <a:lnTo>
                    <a:pt x="66" y="156"/>
                  </a:lnTo>
                  <a:lnTo>
                    <a:pt x="72" y="166"/>
                  </a:lnTo>
                  <a:lnTo>
                    <a:pt x="77" y="171"/>
                  </a:lnTo>
                  <a:lnTo>
                    <a:pt x="81" y="176"/>
                  </a:lnTo>
                  <a:lnTo>
                    <a:pt x="86" y="178"/>
                  </a:lnTo>
                  <a:lnTo>
                    <a:pt x="92" y="181"/>
                  </a:lnTo>
                  <a:lnTo>
                    <a:pt x="97" y="182"/>
                  </a:lnTo>
                  <a:lnTo>
                    <a:pt x="103" y="184"/>
                  </a:lnTo>
                  <a:lnTo>
                    <a:pt x="110" y="184"/>
                  </a:lnTo>
                  <a:lnTo>
                    <a:pt x="116" y="182"/>
                  </a:lnTo>
                  <a:lnTo>
                    <a:pt x="121" y="191"/>
                  </a:lnTo>
                  <a:lnTo>
                    <a:pt x="127" y="199"/>
                  </a:lnTo>
                  <a:lnTo>
                    <a:pt x="133" y="206"/>
                  </a:lnTo>
                  <a:lnTo>
                    <a:pt x="141" y="210"/>
                  </a:lnTo>
                  <a:lnTo>
                    <a:pt x="150" y="211"/>
                  </a:lnTo>
                  <a:lnTo>
                    <a:pt x="159" y="210"/>
                  </a:lnTo>
                  <a:lnTo>
                    <a:pt x="167" y="207"/>
                  </a:lnTo>
                  <a:lnTo>
                    <a:pt x="175" y="203"/>
                  </a:lnTo>
                  <a:lnTo>
                    <a:pt x="183" y="200"/>
                  </a:lnTo>
                  <a:lnTo>
                    <a:pt x="190" y="196"/>
                  </a:lnTo>
                  <a:lnTo>
                    <a:pt x="198" y="195"/>
                  </a:lnTo>
                  <a:lnTo>
                    <a:pt x="207" y="196"/>
                  </a:lnTo>
                  <a:lnTo>
                    <a:pt x="214" y="199"/>
                  </a:lnTo>
                  <a:lnTo>
                    <a:pt x="221" y="200"/>
                  </a:lnTo>
                  <a:lnTo>
                    <a:pt x="226" y="200"/>
                  </a:lnTo>
                  <a:lnTo>
                    <a:pt x="233" y="197"/>
                  </a:lnTo>
                  <a:lnTo>
                    <a:pt x="264" y="163"/>
                  </a:lnTo>
                  <a:lnTo>
                    <a:pt x="270" y="163"/>
                  </a:lnTo>
                  <a:lnTo>
                    <a:pt x="276" y="165"/>
                  </a:lnTo>
                  <a:lnTo>
                    <a:pt x="283" y="166"/>
                  </a:lnTo>
                  <a:lnTo>
                    <a:pt x="289" y="169"/>
                  </a:lnTo>
                  <a:lnTo>
                    <a:pt x="294" y="170"/>
                  </a:lnTo>
                  <a:lnTo>
                    <a:pt x="301" y="169"/>
                  </a:lnTo>
                  <a:lnTo>
                    <a:pt x="307" y="167"/>
                  </a:lnTo>
                  <a:lnTo>
                    <a:pt x="313" y="163"/>
                  </a:lnTo>
                  <a:lnTo>
                    <a:pt x="317" y="160"/>
                  </a:lnTo>
                  <a:lnTo>
                    <a:pt x="323" y="158"/>
                  </a:lnTo>
                  <a:lnTo>
                    <a:pt x="327" y="156"/>
                  </a:lnTo>
                  <a:lnTo>
                    <a:pt x="327" y="149"/>
                  </a:lnTo>
                  <a:lnTo>
                    <a:pt x="316" y="143"/>
                  </a:lnTo>
                  <a:lnTo>
                    <a:pt x="304" y="143"/>
                  </a:lnTo>
                  <a:lnTo>
                    <a:pt x="291" y="141"/>
                  </a:lnTo>
                  <a:lnTo>
                    <a:pt x="278" y="140"/>
                  </a:lnTo>
                  <a:lnTo>
                    <a:pt x="266" y="139"/>
                  </a:lnTo>
                  <a:lnTo>
                    <a:pt x="253" y="136"/>
                  </a:lnTo>
                  <a:lnTo>
                    <a:pt x="241" y="133"/>
                  </a:lnTo>
                  <a:lnTo>
                    <a:pt x="230" y="129"/>
                  </a:lnTo>
                  <a:lnTo>
                    <a:pt x="217" y="126"/>
                  </a:lnTo>
                  <a:lnTo>
                    <a:pt x="206" y="122"/>
                  </a:lnTo>
                  <a:lnTo>
                    <a:pt x="194" y="118"/>
                  </a:lnTo>
                  <a:lnTo>
                    <a:pt x="183" y="114"/>
                  </a:lnTo>
                  <a:lnTo>
                    <a:pt x="171" y="111"/>
                  </a:lnTo>
                  <a:lnTo>
                    <a:pt x="160" y="107"/>
                  </a:lnTo>
                  <a:lnTo>
                    <a:pt x="147" y="103"/>
                  </a:lnTo>
                  <a:lnTo>
                    <a:pt x="135" y="99"/>
                  </a:lnTo>
                  <a:lnTo>
                    <a:pt x="124" y="96"/>
                  </a:lnTo>
                  <a:lnTo>
                    <a:pt x="106" y="91"/>
                  </a:lnTo>
                  <a:lnTo>
                    <a:pt x="89" y="82"/>
                  </a:lnTo>
                  <a:lnTo>
                    <a:pt x="73" y="70"/>
                  </a:lnTo>
                  <a:lnTo>
                    <a:pt x="58" y="58"/>
                  </a:lnTo>
                  <a:lnTo>
                    <a:pt x="44" y="43"/>
                  </a:lnTo>
                  <a:lnTo>
                    <a:pt x="30" y="28"/>
                  </a:lnTo>
                  <a:lnTo>
                    <a:pt x="15" y="14"/>
                  </a:lnTo>
                  <a:lnTo>
                    <a:pt x="0" y="0"/>
                  </a:lnTo>
                  <a:lnTo>
                    <a:pt x="0" y="63"/>
                  </a:lnTo>
                  <a:lnTo>
                    <a:pt x="17"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1" name="Freeform 749"/>
            <p:cNvSpPr>
              <a:spLocks/>
            </p:cNvSpPr>
            <p:nvPr/>
          </p:nvSpPr>
          <p:spPr bwMode="auto">
            <a:xfrm>
              <a:off x="4784784" y="2989252"/>
              <a:ext cx="11981" cy="14840"/>
            </a:xfrm>
            <a:custGeom>
              <a:avLst/>
              <a:gdLst>
                <a:gd name="T0" fmla="*/ 0 w 24"/>
                <a:gd name="T1" fmla="*/ 5 h 12"/>
                <a:gd name="T2" fmla="*/ 0 w 24"/>
                <a:gd name="T3" fmla="*/ 8 h 12"/>
                <a:gd name="T4" fmla="*/ 2 w 24"/>
                <a:gd name="T5" fmla="*/ 11 h 12"/>
                <a:gd name="T6" fmla="*/ 4 w 24"/>
                <a:gd name="T7" fmla="*/ 11 h 12"/>
                <a:gd name="T8" fmla="*/ 6 w 24"/>
                <a:gd name="T9" fmla="*/ 12 h 12"/>
                <a:gd name="T10" fmla="*/ 11 w 24"/>
                <a:gd name="T11" fmla="*/ 12 h 12"/>
                <a:gd name="T12" fmla="*/ 15 w 24"/>
                <a:gd name="T13" fmla="*/ 12 h 12"/>
                <a:gd name="T14" fmla="*/ 20 w 24"/>
                <a:gd name="T15" fmla="*/ 9 h 12"/>
                <a:gd name="T16" fmla="*/ 24 w 24"/>
                <a:gd name="T17" fmla="*/ 7 h 12"/>
                <a:gd name="T18" fmla="*/ 24 w 24"/>
                <a:gd name="T19" fmla="*/ 4 h 12"/>
                <a:gd name="T20" fmla="*/ 22 w 24"/>
                <a:gd name="T21" fmla="*/ 3 h 12"/>
                <a:gd name="T22" fmla="*/ 20 w 24"/>
                <a:gd name="T23" fmla="*/ 1 h 12"/>
                <a:gd name="T24" fmla="*/ 18 w 24"/>
                <a:gd name="T25" fmla="*/ 0 h 12"/>
                <a:gd name="T26" fmla="*/ 13 w 24"/>
                <a:gd name="T27" fmla="*/ 0 h 12"/>
                <a:gd name="T28" fmla="*/ 9 w 24"/>
                <a:gd name="T29" fmla="*/ 0 h 12"/>
                <a:gd name="T30" fmla="*/ 4 w 24"/>
                <a:gd name="T31" fmla="*/ 1 h 12"/>
                <a:gd name="T32" fmla="*/ 0 w 24"/>
                <a:gd name="T3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0" y="5"/>
                  </a:moveTo>
                  <a:lnTo>
                    <a:pt x="0" y="8"/>
                  </a:lnTo>
                  <a:lnTo>
                    <a:pt x="2" y="11"/>
                  </a:lnTo>
                  <a:lnTo>
                    <a:pt x="4" y="11"/>
                  </a:lnTo>
                  <a:lnTo>
                    <a:pt x="6" y="12"/>
                  </a:lnTo>
                  <a:lnTo>
                    <a:pt x="11" y="12"/>
                  </a:lnTo>
                  <a:lnTo>
                    <a:pt x="15" y="12"/>
                  </a:lnTo>
                  <a:lnTo>
                    <a:pt x="20" y="9"/>
                  </a:lnTo>
                  <a:lnTo>
                    <a:pt x="24" y="7"/>
                  </a:lnTo>
                  <a:lnTo>
                    <a:pt x="24" y="4"/>
                  </a:lnTo>
                  <a:lnTo>
                    <a:pt x="22" y="3"/>
                  </a:lnTo>
                  <a:lnTo>
                    <a:pt x="20" y="1"/>
                  </a:lnTo>
                  <a:lnTo>
                    <a:pt x="18" y="0"/>
                  </a:lnTo>
                  <a:lnTo>
                    <a:pt x="13" y="0"/>
                  </a:lnTo>
                  <a:lnTo>
                    <a:pt x="9" y="0"/>
                  </a:lnTo>
                  <a:lnTo>
                    <a:pt x="4" y="1"/>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2" name="Freeform 750"/>
            <p:cNvSpPr>
              <a:spLocks/>
            </p:cNvSpPr>
            <p:nvPr/>
          </p:nvSpPr>
          <p:spPr bwMode="auto">
            <a:xfrm>
              <a:off x="4696920" y="3112214"/>
              <a:ext cx="8986" cy="23320"/>
            </a:xfrm>
            <a:custGeom>
              <a:avLst/>
              <a:gdLst>
                <a:gd name="T0" fmla="*/ 3 w 19"/>
                <a:gd name="T1" fmla="*/ 13 h 17"/>
                <a:gd name="T2" fmla="*/ 5 w 19"/>
                <a:gd name="T3" fmla="*/ 16 h 17"/>
                <a:gd name="T4" fmla="*/ 8 w 19"/>
                <a:gd name="T5" fmla="*/ 17 h 17"/>
                <a:gd name="T6" fmla="*/ 12 w 19"/>
                <a:gd name="T7" fmla="*/ 17 h 17"/>
                <a:gd name="T8" fmla="*/ 15 w 19"/>
                <a:gd name="T9" fmla="*/ 15 h 17"/>
                <a:gd name="T10" fmla="*/ 16 w 19"/>
                <a:gd name="T11" fmla="*/ 13 h 17"/>
                <a:gd name="T12" fmla="*/ 18 w 19"/>
                <a:gd name="T13" fmla="*/ 12 h 17"/>
                <a:gd name="T14" fmla="*/ 19 w 19"/>
                <a:gd name="T15" fmla="*/ 11 h 17"/>
                <a:gd name="T16" fmla="*/ 19 w 19"/>
                <a:gd name="T17" fmla="*/ 8 h 17"/>
                <a:gd name="T18" fmla="*/ 14 w 19"/>
                <a:gd name="T19" fmla="*/ 5 h 17"/>
                <a:gd name="T20" fmla="*/ 9 w 19"/>
                <a:gd name="T21" fmla="*/ 1 h 17"/>
                <a:gd name="T22" fmla="*/ 4 w 19"/>
                <a:gd name="T23" fmla="*/ 0 h 17"/>
                <a:gd name="T24" fmla="*/ 0 w 19"/>
                <a:gd name="T25" fmla="*/ 7 h 17"/>
                <a:gd name="T26" fmla="*/ 3 w 19"/>
                <a:gd name="T2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7">
                  <a:moveTo>
                    <a:pt x="3" y="13"/>
                  </a:moveTo>
                  <a:lnTo>
                    <a:pt x="5" y="16"/>
                  </a:lnTo>
                  <a:lnTo>
                    <a:pt x="8" y="17"/>
                  </a:lnTo>
                  <a:lnTo>
                    <a:pt x="12" y="17"/>
                  </a:lnTo>
                  <a:lnTo>
                    <a:pt x="15" y="15"/>
                  </a:lnTo>
                  <a:lnTo>
                    <a:pt x="16" y="13"/>
                  </a:lnTo>
                  <a:lnTo>
                    <a:pt x="18" y="12"/>
                  </a:lnTo>
                  <a:lnTo>
                    <a:pt x="19" y="11"/>
                  </a:lnTo>
                  <a:lnTo>
                    <a:pt x="19" y="8"/>
                  </a:lnTo>
                  <a:lnTo>
                    <a:pt x="14" y="5"/>
                  </a:lnTo>
                  <a:lnTo>
                    <a:pt x="9" y="1"/>
                  </a:lnTo>
                  <a:lnTo>
                    <a:pt x="4" y="0"/>
                  </a:lnTo>
                  <a:lnTo>
                    <a:pt x="0" y="7"/>
                  </a:lnTo>
                  <a:lnTo>
                    <a:pt x="3" y="1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3" name="Freeform 751"/>
            <p:cNvSpPr>
              <a:spLocks/>
            </p:cNvSpPr>
            <p:nvPr/>
          </p:nvSpPr>
          <p:spPr bwMode="auto">
            <a:xfrm>
              <a:off x="4742849" y="3148255"/>
              <a:ext cx="23963" cy="50881"/>
            </a:xfrm>
            <a:custGeom>
              <a:avLst/>
              <a:gdLst>
                <a:gd name="T0" fmla="*/ 0 w 50"/>
                <a:gd name="T1" fmla="*/ 10 h 41"/>
                <a:gd name="T2" fmla="*/ 1 w 50"/>
                <a:gd name="T3" fmla="*/ 18 h 41"/>
                <a:gd name="T4" fmla="*/ 5 w 50"/>
                <a:gd name="T5" fmla="*/ 25 h 41"/>
                <a:gd name="T6" fmla="*/ 9 w 50"/>
                <a:gd name="T7" fmla="*/ 30 h 41"/>
                <a:gd name="T8" fmla="*/ 15 w 50"/>
                <a:gd name="T9" fmla="*/ 36 h 41"/>
                <a:gd name="T10" fmla="*/ 20 w 50"/>
                <a:gd name="T11" fmla="*/ 38 h 41"/>
                <a:gd name="T12" fmla="*/ 23 w 50"/>
                <a:gd name="T13" fmla="*/ 40 h 41"/>
                <a:gd name="T14" fmla="*/ 28 w 50"/>
                <a:gd name="T15" fmla="*/ 41 h 41"/>
                <a:gd name="T16" fmla="*/ 33 w 50"/>
                <a:gd name="T17" fmla="*/ 41 h 41"/>
                <a:gd name="T18" fmla="*/ 37 w 50"/>
                <a:gd name="T19" fmla="*/ 41 h 41"/>
                <a:gd name="T20" fmla="*/ 42 w 50"/>
                <a:gd name="T21" fmla="*/ 40 h 41"/>
                <a:gd name="T22" fmla="*/ 46 w 50"/>
                <a:gd name="T23" fmla="*/ 38 h 41"/>
                <a:gd name="T24" fmla="*/ 50 w 50"/>
                <a:gd name="T25" fmla="*/ 36 h 41"/>
                <a:gd name="T26" fmla="*/ 50 w 50"/>
                <a:gd name="T27" fmla="*/ 32 h 41"/>
                <a:gd name="T28" fmla="*/ 44 w 50"/>
                <a:gd name="T29" fmla="*/ 30 h 41"/>
                <a:gd name="T30" fmla="*/ 38 w 50"/>
                <a:gd name="T31" fmla="*/ 27 h 41"/>
                <a:gd name="T32" fmla="*/ 33 w 50"/>
                <a:gd name="T33" fmla="*/ 23 h 41"/>
                <a:gd name="T34" fmla="*/ 27 w 50"/>
                <a:gd name="T35" fmla="*/ 19 h 41"/>
                <a:gd name="T36" fmla="*/ 21 w 50"/>
                <a:gd name="T37" fmla="*/ 15 h 41"/>
                <a:gd name="T38" fmla="*/ 16 w 50"/>
                <a:gd name="T39" fmla="*/ 11 h 41"/>
                <a:gd name="T40" fmla="*/ 12 w 50"/>
                <a:gd name="T41" fmla="*/ 6 h 41"/>
                <a:gd name="T42" fmla="*/ 7 w 50"/>
                <a:gd name="T43" fmla="*/ 0 h 41"/>
                <a:gd name="T44" fmla="*/ 4 w 50"/>
                <a:gd name="T45" fmla="*/ 1 h 41"/>
                <a:gd name="T46" fmla="*/ 3 w 50"/>
                <a:gd name="T47" fmla="*/ 3 h 41"/>
                <a:gd name="T48" fmla="*/ 0 w 50"/>
                <a:gd name="T49" fmla="*/ 7 h 41"/>
                <a:gd name="T50" fmla="*/ 0 w 50"/>
                <a:gd name="T5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41">
                  <a:moveTo>
                    <a:pt x="0" y="10"/>
                  </a:moveTo>
                  <a:lnTo>
                    <a:pt x="1" y="18"/>
                  </a:lnTo>
                  <a:lnTo>
                    <a:pt x="5" y="25"/>
                  </a:lnTo>
                  <a:lnTo>
                    <a:pt x="9" y="30"/>
                  </a:lnTo>
                  <a:lnTo>
                    <a:pt x="15" y="36"/>
                  </a:lnTo>
                  <a:lnTo>
                    <a:pt x="20" y="38"/>
                  </a:lnTo>
                  <a:lnTo>
                    <a:pt x="23" y="40"/>
                  </a:lnTo>
                  <a:lnTo>
                    <a:pt x="28" y="41"/>
                  </a:lnTo>
                  <a:lnTo>
                    <a:pt x="33" y="41"/>
                  </a:lnTo>
                  <a:lnTo>
                    <a:pt x="37" y="41"/>
                  </a:lnTo>
                  <a:lnTo>
                    <a:pt x="42" y="40"/>
                  </a:lnTo>
                  <a:lnTo>
                    <a:pt x="46" y="38"/>
                  </a:lnTo>
                  <a:lnTo>
                    <a:pt x="50" y="36"/>
                  </a:lnTo>
                  <a:lnTo>
                    <a:pt x="50" y="32"/>
                  </a:lnTo>
                  <a:lnTo>
                    <a:pt x="44" y="30"/>
                  </a:lnTo>
                  <a:lnTo>
                    <a:pt x="38" y="27"/>
                  </a:lnTo>
                  <a:lnTo>
                    <a:pt x="33" y="23"/>
                  </a:lnTo>
                  <a:lnTo>
                    <a:pt x="27" y="19"/>
                  </a:lnTo>
                  <a:lnTo>
                    <a:pt x="21" y="15"/>
                  </a:lnTo>
                  <a:lnTo>
                    <a:pt x="16" y="11"/>
                  </a:lnTo>
                  <a:lnTo>
                    <a:pt x="12" y="6"/>
                  </a:lnTo>
                  <a:lnTo>
                    <a:pt x="7" y="0"/>
                  </a:lnTo>
                  <a:lnTo>
                    <a:pt x="4" y="1"/>
                  </a:lnTo>
                  <a:lnTo>
                    <a:pt x="3" y="3"/>
                  </a:lnTo>
                  <a:lnTo>
                    <a:pt x="0" y="7"/>
                  </a:lnTo>
                  <a:lnTo>
                    <a:pt x="0" y="1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4" name="Freeform 752"/>
            <p:cNvSpPr>
              <a:spLocks/>
            </p:cNvSpPr>
            <p:nvPr/>
          </p:nvSpPr>
          <p:spPr bwMode="auto">
            <a:xfrm>
              <a:off x="4711897" y="3148255"/>
              <a:ext cx="4992" cy="19080"/>
            </a:xfrm>
            <a:custGeom>
              <a:avLst/>
              <a:gdLst>
                <a:gd name="T0" fmla="*/ 0 w 12"/>
                <a:gd name="T1" fmla="*/ 14 h 15"/>
                <a:gd name="T2" fmla="*/ 2 w 12"/>
                <a:gd name="T3" fmla="*/ 15 h 15"/>
                <a:gd name="T4" fmla="*/ 4 w 12"/>
                <a:gd name="T5" fmla="*/ 15 h 15"/>
                <a:gd name="T6" fmla="*/ 6 w 12"/>
                <a:gd name="T7" fmla="*/ 15 h 15"/>
                <a:gd name="T8" fmla="*/ 8 w 12"/>
                <a:gd name="T9" fmla="*/ 14 h 15"/>
                <a:gd name="T10" fmla="*/ 10 w 12"/>
                <a:gd name="T11" fmla="*/ 11 h 15"/>
                <a:gd name="T12" fmla="*/ 12 w 12"/>
                <a:gd name="T13" fmla="*/ 7 h 15"/>
                <a:gd name="T14" fmla="*/ 12 w 12"/>
                <a:gd name="T15" fmla="*/ 5 h 15"/>
                <a:gd name="T16" fmla="*/ 10 w 12"/>
                <a:gd name="T17" fmla="*/ 0 h 15"/>
                <a:gd name="T18" fmla="*/ 7 w 12"/>
                <a:gd name="T19" fmla="*/ 3 h 15"/>
                <a:gd name="T20" fmla="*/ 4 w 12"/>
                <a:gd name="T21" fmla="*/ 5 h 15"/>
                <a:gd name="T22" fmla="*/ 1 w 12"/>
                <a:gd name="T23" fmla="*/ 9 h 15"/>
                <a:gd name="T24" fmla="*/ 0 w 12"/>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5">
                  <a:moveTo>
                    <a:pt x="0" y="14"/>
                  </a:moveTo>
                  <a:lnTo>
                    <a:pt x="2" y="15"/>
                  </a:lnTo>
                  <a:lnTo>
                    <a:pt x="4" y="15"/>
                  </a:lnTo>
                  <a:lnTo>
                    <a:pt x="6" y="15"/>
                  </a:lnTo>
                  <a:lnTo>
                    <a:pt x="8" y="14"/>
                  </a:lnTo>
                  <a:lnTo>
                    <a:pt x="10" y="11"/>
                  </a:lnTo>
                  <a:lnTo>
                    <a:pt x="12" y="7"/>
                  </a:lnTo>
                  <a:lnTo>
                    <a:pt x="12" y="5"/>
                  </a:lnTo>
                  <a:lnTo>
                    <a:pt x="10" y="0"/>
                  </a:lnTo>
                  <a:lnTo>
                    <a:pt x="7" y="3"/>
                  </a:lnTo>
                  <a:lnTo>
                    <a:pt x="4" y="5"/>
                  </a:lnTo>
                  <a:lnTo>
                    <a:pt x="1" y="9"/>
                  </a:lnTo>
                  <a:lnTo>
                    <a:pt x="0" y="1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5" name="Freeform 753"/>
            <p:cNvSpPr>
              <a:spLocks/>
            </p:cNvSpPr>
            <p:nvPr/>
          </p:nvSpPr>
          <p:spPr bwMode="auto">
            <a:xfrm>
              <a:off x="4726873" y="3160975"/>
              <a:ext cx="9985" cy="33920"/>
            </a:xfrm>
            <a:custGeom>
              <a:avLst/>
              <a:gdLst>
                <a:gd name="T0" fmla="*/ 0 w 21"/>
                <a:gd name="T1" fmla="*/ 11 h 27"/>
                <a:gd name="T2" fmla="*/ 1 w 21"/>
                <a:gd name="T3" fmla="*/ 16 h 27"/>
                <a:gd name="T4" fmla="*/ 5 w 21"/>
                <a:gd name="T5" fmla="*/ 21 h 27"/>
                <a:gd name="T6" fmla="*/ 8 w 21"/>
                <a:gd name="T7" fmla="*/ 25 h 27"/>
                <a:gd name="T8" fmla="*/ 13 w 21"/>
                <a:gd name="T9" fmla="*/ 26 h 27"/>
                <a:gd name="T10" fmla="*/ 15 w 21"/>
                <a:gd name="T11" fmla="*/ 26 h 27"/>
                <a:gd name="T12" fmla="*/ 17 w 21"/>
                <a:gd name="T13" fmla="*/ 27 h 27"/>
                <a:gd name="T14" fmla="*/ 20 w 21"/>
                <a:gd name="T15" fmla="*/ 26 h 27"/>
                <a:gd name="T16" fmla="*/ 21 w 21"/>
                <a:gd name="T17" fmla="*/ 25 h 27"/>
                <a:gd name="T18" fmla="*/ 20 w 21"/>
                <a:gd name="T19" fmla="*/ 18 h 27"/>
                <a:gd name="T20" fmla="*/ 17 w 21"/>
                <a:gd name="T21" fmla="*/ 12 h 27"/>
                <a:gd name="T22" fmla="*/ 15 w 21"/>
                <a:gd name="T23" fmla="*/ 5 h 27"/>
                <a:gd name="T24" fmla="*/ 13 w 21"/>
                <a:gd name="T25" fmla="*/ 0 h 27"/>
                <a:gd name="T26" fmla="*/ 9 w 21"/>
                <a:gd name="T27" fmla="*/ 1 h 27"/>
                <a:gd name="T28" fmla="*/ 6 w 21"/>
                <a:gd name="T29" fmla="*/ 4 h 27"/>
                <a:gd name="T30" fmla="*/ 2 w 21"/>
                <a:gd name="T31" fmla="*/ 7 h 27"/>
                <a:gd name="T32" fmla="*/ 0 w 21"/>
                <a:gd name="T33"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7">
                  <a:moveTo>
                    <a:pt x="0" y="11"/>
                  </a:moveTo>
                  <a:lnTo>
                    <a:pt x="1" y="16"/>
                  </a:lnTo>
                  <a:lnTo>
                    <a:pt x="5" y="21"/>
                  </a:lnTo>
                  <a:lnTo>
                    <a:pt x="8" y="25"/>
                  </a:lnTo>
                  <a:lnTo>
                    <a:pt x="13" y="26"/>
                  </a:lnTo>
                  <a:lnTo>
                    <a:pt x="15" y="26"/>
                  </a:lnTo>
                  <a:lnTo>
                    <a:pt x="17" y="27"/>
                  </a:lnTo>
                  <a:lnTo>
                    <a:pt x="20" y="26"/>
                  </a:lnTo>
                  <a:lnTo>
                    <a:pt x="21" y="25"/>
                  </a:lnTo>
                  <a:lnTo>
                    <a:pt x="20" y="18"/>
                  </a:lnTo>
                  <a:lnTo>
                    <a:pt x="17" y="12"/>
                  </a:lnTo>
                  <a:lnTo>
                    <a:pt x="15" y="5"/>
                  </a:lnTo>
                  <a:lnTo>
                    <a:pt x="13" y="0"/>
                  </a:lnTo>
                  <a:lnTo>
                    <a:pt x="9" y="1"/>
                  </a:lnTo>
                  <a:lnTo>
                    <a:pt x="6" y="4"/>
                  </a:lnTo>
                  <a:lnTo>
                    <a:pt x="2" y="7"/>
                  </a:lnTo>
                  <a:lnTo>
                    <a:pt x="0" y="1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6" name="Freeform 754"/>
            <p:cNvSpPr>
              <a:spLocks/>
            </p:cNvSpPr>
            <p:nvPr/>
          </p:nvSpPr>
          <p:spPr bwMode="auto">
            <a:xfrm>
              <a:off x="4662972" y="3213975"/>
              <a:ext cx="125805" cy="228963"/>
            </a:xfrm>
            <a:custGeom>
              <a:avLst/>
              <a:gdLst>
                <a:gd name="T0" fmla="*/ 5 w 253"/>
                <a:gd name="T1" fmla="*/ 55 h 181"/>
                <a:gd name="T2" fmla="*/ 14 w 253"/>
                <a:gd name="T3" fmla="*/ 51 h 181"/>
                <a:gd name="T4" fmla="*/ 23 w 253"/>
                <a:gd name="T5" fmla="*/ 59 h 181"/>
                <a:gd name="T6" fmla="*/ 30 w 253"/>
                <a:gd name="T7" fmla="*/ 71 h 181"/>
                <a:gd name="T8" fmla="*/ 27 w 253"/>
                <a:gd name="T9" fmla="*/ 84 h 181"/>
                <a:gd name="T10" fmla="*/ 27 w 253"/>
                <a:gd name="T11" fmla="*/ 97 h 181"/>
                <a:gd name="T12" fmla="*/ 30 w 253"/>
                <a:gd name="T13" fmla="*/ 108 h 181"/>
                <a:gd name="T14" fmla="*/ 36 w 253"/>
                <a:gd name="T15" fmla="*/ 115 h 181"/>
                <a:gd name="T16" fmla="*/ 58 w 253"/>
                <a:gd name="T17" fmla="*/ 114 h 181"/>
                <a:gd name="T18" fmla="*/ 64 w 253"/>
                <a:gd name="T19" fmla="*/ 149 h 181"/>
                <a:gd name="T20" fmla="*/ 79 w 253"/>
                <a:gd name="T21" fmla="*/ 181 h 181"/>
                <a:gd name="T22" fmla="*/ 94 w 253"/>
                <a:gd name="T23" fmla="*/ 173 h 181"/>
                <a:gd name="T24" fmla="*/ 109 w 253"/>
                <a:gd name="T25" fmla="*/ 158 h 181"/>
                <a:gd name="T26" fmla="*/ 124 w 253"/>
                <a:gd name="T27" fmla="*/ 149 h 181"/>
                <a:gd name="T28" fmla="*/ 139 w 253"/>
                <a:gd name="T29" fmla="*/ 163 h 181"/>
                <a:gd name="T30" fmla="*/ 148 w 253"/>
                <a:gd name="T31" fmla="*/ 173 h 181"/>
                <a:gd name="T32" fmla="*/ 159 w 253"/>
                <a:gd name="T33" fmla="*/ 174 h 181"/>
                <a:gd name="T34" fmla="*/ 172 w 253"/>
                <a:gd name="T35" fmla="*/ 166 h 181"/>
                <a:gd name="T36" fmla="*/ 181 w 253"/>
                <a:gd name="T37" fmla="*/ 152 h 181"/>
                <a:gd name="T38" fmla="*/ 192 w 253"/>
                <a:gd name="T39" fmla="*/ 140 h 181"/>
                <a:gd name="T40" fmla="*/ 205 w 253"/>
                <a:gd name="T41" fmla="*/ 138 h 181"/>
                <a:gd name="T42" fmla="*/ 217 w 253"/>
                <a:gd name="T43" fmla="*/ 152 h 181"/>
                <a:gd name="T44" fmla="*/ 227 w 253"/>
                <a:gd name="T45" fmla="*/ 143 h 181"/>
                <a:gd name="T46" fmla="*/ 238 w 253"/>
                <a:gd name="T47" fmla="*/ 148 h 181"/>
                <a:gd name="T48" fmla="*/ 244 w 253"/>
                <a:gd name="T49" fmla="*/ 158 h 181"/>
                <a:gd name="T50" fmla="*/ 253 w 253"/>
                <a:gd name="T51" fmla="*/ 153 h 181"/>
                <a:gd name="T52" fmla="*/ 251 w 253"/>
                <a:gd name="T53" fmla="*/ 143 h 181"/>
                <a:gd name="T54" fmla="*/ 248 w 253"/>
                <a:gd name="T55" fmla="*/ 129 h 181"/>
                <a:gd name="T56" fmla="*/ 238 w 253"/>
                <a:gd name="T57" fmla="*/ 118 h 181"/>
                <a:gd name="T58" fmla="*/ 224 w 253"/>
                <a:gd name="T59" fmla="*/ 114 h 181"/>
                <a:gd name="T60" fmla="*/ 208 w 253"/>
                <a:gd name="T61" fmla="*/ 111 h 181"/>
                <a:gd name="T62" fmla="*/ 194 w 253"/>
                <a:gd name="T63" fmla="*/ 107 h 181"/>
                <a:gd name="T64" fmla="*/ 181 w 253"/>
                <a:gd name="T65" fmla="*/ 104 h 181"/>
                <a:gd name="T66" fmla="*/ 168 w 253"/>
                <a:gd name="T67" fmla="*/ 101 h 181"/>
                <a:gd name="T68" fmla="*/ 157 w 253"/>
                <a:gd name="T69" fmla="*/ 96 h 181"/>
                <a:gd name="T70" fmla="*/ 219 w 253"/>
                <a:gd name="T71" fmla="*/ 78 h 181"/>
                <a:gd name="T72" fmla="*/ 189 w 253"/>
                <a:gd name="T73" fmla="*/ 73 h 181"/>
                <a:gd name="T74" fmla="*/ 158 w 253"/>
                <a:gd name="T75" fmla="*/ 71 h 181"/>
                <a:gd name="T76" fmla="*/ 128 w 253"/>
                <a:gd name="T77" fmla="*/ 70 h 181"/>
                <a:gd name="T78" fmla="*/ 99 w 253"/>
                <a:gd name="T79" fmla="*/ 63 h 181"/>
                <a:gd name="T80" fmla="*/ 74 w 253"/>
                <a:gd name="T81" fmla="*/ 48 h 181"/>
                <a:gd name="T82" fmla="*/ 50 w 253"/>
                <a:gd name="T83" fmla="*/ 33 h 181"/>
                <a:gd name="T84" fmla="*/ 26 w 253"/>
                <a:gd name="T85" fmla="*/ 17 h 181"/>
                <a:gd name="T86" fmla="*/ 3 w 253"/>
                <a:gd name="T8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 h="181">
                  <a:moveTo>
                    <a:pt x="0" y="55"/>
                  </a:moveTo>
                  <a:lnTo>
                    <a:pt x="5" y="55"/>
                  </a:lnTo>
                  <a:lnTo>
                    <a:pt x="10" y="53"/>
                  </a:lnTo>
                  <a:lnTo>
                    <a:pt x="14" y="51"/>
                  </a:lnTo>
                  <a:lnTo>
                    <a:pt x="19" y="53"/>
                  </a:lnTo>
                  <a:lnTo>
                    <a:pt x="23" y="59"/>
                  </a:lnTo>
                  <a:lnTo>
                    <a:pt x="28" y="64"/>
                  </a:lnTo>
                  <a:lnTo>
                    <a:pt x="30" y="71"/>
                  </a:lnTo>
                  <a:lnTo>
                    <a:pt x="29" y="78"/>
                  </a:lnTo>
                  <a:lnTo>
                    <a:pt x="27" y="84"/>
                  </a:lnTo>
                  <a:lnTo>
                    <a:pt x="27" y="90"/>
                  </a:lnTo>
                  <a:lnTo>
                    <a:pt x="27" y="97"/>
                  </a:lnTo>
                  <a:lnTo>
                    <a:pt x="29" y="104"/>
                  </a:lnTo>
                  <a:lnTo>
                    <a:pt x="30" y="108"/>
                  </a:lnTo>
                  <a:lnTo>
                    <a:pt x="34" y="112"/>
                  </a:lnTo>
                  <a:lnTo>
                    <a:pt x="36" y="115"/>
                  </a:lnTo>
                  <a:lnTo>
                    <a:pt x="41" y="116"/>
                  </a:lnTo>
                  <a:lnTo>
                    <a:pt x="58" y="114"/>
                  </a:lnTo>
                  <a:lnTo>
                    <a:pt x="60" y="132"/>
                  </a:lnTo>
                  <a:lnTo>
                    <a:pt x="64" y="149"/>
                  </a:lnTo>
                  <a:lnTo>
                    <a:pt x="68" y="167"/>
                  </a:lnTo>
                  <a:lnTo>
                    <a:pt x="79" y="181"/>
                  </a:lnTo>
                  <a:lnTo>
                    <a:pt x="87" y="178"/>
                  </a:lnTo>
                  <a:lnTo>
                    <a:pt x="94" y="173"/>
                  </a:lnTo>
                  <a:lnTo>
                    <a:pt x="102" y="164"/>
                  </a:lnTo>
                  <a:lnTo>
                    <a:pt x="109" y="158"/>
                  </a:lnTo>
                  <a:lnTo>
                    <a:pt x="116" y="151"/>
                  </a:lnTo>
                  <a:lnTo>
                    <a:pt x="124" y="149"/>
                  </a:lnTo>
                  <a:lnTo>
                    <a:pt x="130" y="152"/>
                  </a:lnTo>
                  <a:lnTo>
                    <a:pt x="139" y="163"/>
                  </a:lnTo>
                  <a:lnTo>
                    <a:pt x="143" y="169"/>
                  </a:lnTo>
                  <a:lnTo>
                    <a:pt x="148" y="173"/>
                  </a:lnTo>
                  <a:lnTo>
                    <a:pt x="154" y="175"/>
                  </a:lnTo>
                  <a:lnTo>
                    <a:pt x="159" y="174"/>
                  </a:lnTo>
                  <a:lnTo>
                    <a:pt x="166" y="171"/>
                  </a:lnTo>
                  <a:lnTo>
                    <a:pt x="172" y="166"/>
                  </a:lnTo>
                  <a:lnTo>
                    <a:pt x="177" y="159"/>
                  </a:lnTo>
                  <a:lnTo>
                    <a:pt x="181" y="152"/>
                  </a:lnTo>
                  <a:lnTo>
                    <a:pt x="186" y="145"/>
                  </a:lnTo>
                  <a:lnTo>
                    <a:pt x="192" y="140"/>
                  </a:lnTo>
                  <a:lnTo>
                    <a:pt x="197" y="138"/>
                  </a:lnTo>
                  <a:lnTo>
                    <a:pt x="205" y="138"/>
                  </a:lnTo>
                  <a:lnTo>
                    <a:pt x="212" y="153"/>
                  </a:lnTo>
                  <a:lnTo>
                    <a:pt x="217" y="152"/>
                  </a:lnTo>
                  <a:lnTo>
                    <a:pt x="221" y="147"/>
                  </a:lnTo>
                  <a:lnTo>
                    <a:pt x="227" y="143"/>
                  </a:lnTo>
                  <a:lnTo>
                    <a:pt x="234" y="143"/>
                  </a:lnTo>
                  <a:lnTo>
                    <a:pt x="238" y="148"/>
                  </a:lnTo>
                  <a:lnTo>
                    <a:pt x="241" y="153"/>
                  </a:lnTo>
                  <a:lnTo>
                    <a:pt x="244" y="158"/>
                  </a:lnTo>
                  <a:lnTo>
                    <a:pt x="250" y="158"/>
                  </a:lnTo>
                  <a:lnTo>
                    <a:pt x="253" y="153"/>
                  </a:lnTo>
                  <a:lnTo>
                    <a:pt x="253" y="148"/>
                  </a:lnTo>
                  <a:lnTo>
                    <a:pt x="251" y="143"/>
                  </a:lnTo>
                  <a:lnTo>
                    <a:pt x="250" y="138"/>
                  </a:lnTo>
                  <a:lnTo>
                    <a:pt x="248" y="129"/>
                  </a:lnTo>
                  <a:lnTo>
                    <a:pt x="244" y="122"/>
                  </a:lnTo>
                  <a:lnTo>
                    <a:pt x="238" y="118"/>
                  </a:lnTo>
                  <a:lnTo>
                    <a:pt x="231" y="115"/>
                  </a:lnTo>
                  <a:lnTo>
                    <a:pt x="224" y="114"/>
                  </a:lnTo>
                  <a:lnTo>
                    <a:pt x="216" y="112"/>
                  </a:lnTo>
                  <a:lnTo>
                    <a:pt x="208" y="111"/>
                  </a:lnTo>
                  <a:lnTo>
                    <a:pt x="201" y="108"/>
                  </a:lnTo>
                  <a:lnTo>
                    <a:pt x="194" y="107"/>
                  </a:lnTo>
                  <a:lnTo>
                    <a:pt x="188" y="106"/>
                  </a:lnTo>
                  <a:lnTo>
                    <a:pt x="181" y="104"/>
                  </a:lnTo>
                  <a:lnTo>
                    <a:pt x="175" y="103"/>
                  </a:lnTo>
                  <a:lnTo>
                    <a:pt x="168" y="101"/>
                  </a:lnTo>
                  <a:lnTo>
                    <a:pt x="163" y="99"/>
                  </a:lnTo>
                  <a:lnTo>
                    <a:pt x="157" y="96"/>
                  </a:lnTo>
                  <a:lnTo>
                    <a:pt x="152" y="92"/>
                  </a:lnTo>
                  <a:lnTo>
                    <a:pt x="219" y="78"/>
                  </a:lnTo>
                  <a:lnTo>
                    <a:pt x="204" y="75"/>
                  </a:lnTo>
                  <a:lnTo>
                    <a:pt x="189" y="73"/>
                  </a:lnTo>
                  <a:lnTo>
                    <a:pt x="174" y="73"/>
                  </a:lnTo>
                  <a:lnTo>
                    <a:pt x="158" y="71"/>
                  </a:lnTo>
                  <a:lnTo>
                    <a:pt x="143" y="71"/>
                  </a:lnTo>
                  <a:lnTo>
                    <a:pt x="128" y="70"/>
                  </a:lnTo>
                  <a:lnTo>
                    <a:pt x="113" y="67"/>
                  </a:lnTo>
                  <a:lnTo>
                    <a:pt x="99" y="63"/>
                  </a:lnTo>
                  <a:lnTo>
                    <a:pt x="87" y="56"/>
                  </a:lnTo>
                  <a:lnTo>
                    <a:pt x="74" y="48"/>
                  </a:lnTo>
                  <a:lnTo>
                    <a:pt x="63" y="41"/>
                  </a:lnTo>
                  <a:lnTo>
                    <a:pt x="50" y="33"/>
                  </a:lnTo>
                  <a:lnTo>
                    <a:pt x="38" y="25"/>
                  </a:lnTo>
                  <a:lnTo>
                    <a:pt x="26" y="17"/>
                  </a:lnTo>
                  <a:lnTo>
                    <a:pt x="14" y="8"/>
                  </a:lnTo>
                  <a:lnTo>
                    <a:pt x="3" y="0"/>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7" name="Freeform 755"/>
            <p:cNvSpPr>
              <a:spLocks/>
            </p:cNvSpPr>
            <p:nvPr/>
          </p:nvSpPr>
          <p:spPr bwMode="auto">
            <a:xfrm>
              <a:off x="4692926" y="3307257"/>
              <a:ext cx="7988" cy="16960"/>
            </a:xfrm>
            <a:custGeom>
              <a:avLst/>
              <a:gdLst>
                <a:gd name="T0" fmla="*/ 0 w 16"/>
                <a:gd name="T1" fmla="*/ 1 h 14"/>
                <a:gd name="T2" fmla="*/ 2 w 16"/>
                <a:gd name="T3" fmla="*/ 7 h 14"/>
                <a:gd name="T4" fmla="*/ 6 w 16"/>
                <a:gd name="T5" fmla="*/ 10 h 14"/>
                <a:gd name="T6" fmla="*/ 9 w 16"/>
                <a:gd name="T7" fmla="*/ 12 h 14"/>
                <a:gd name="T8" fmla="*/ 14 w 16"/>
                <a:gd name="T9" fmla="*/ 14 h 14"/>
                <a:gd name="T10" fmla="*/ 15 w 16"/>
                <a:gd name="T11" fmla="*/ 11 h 14"/>
                <a:gd name="T12" fmla="*/ 16 w 16"/>
                <a:gd name="T13" fmla="*/ 8 h 14"/>
                <a:gd name="T14" fmla="*/ 16 w 16"/>
                <a:gd name="T15" fmla="*/ 4 h 14"/>
                <a:gd name="T16" fmla="*/ 15 w 16"/>
                <a:gd name="T17" fmla="*/ 1 h 14"/>
                <a:gd name="T18" fmla="*/ 12 w 16"/>
                <a:gd name="T19" fmla="*/ 0 h 14"/>
                <a:gd name="T20" fmla="*/ 8 w 16"/>
                <a:gd name="T21" fmla="*/ 0 h 14"/>
                <a:gd name="T22" fmla="*/ 4 w 16"/>
                <a:gd name="T23" fmla="*/ 0 h 14"/>
                <a:gd name="T24" fmla="*/ 0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0" y="1"/>
                  </a:moveTo>
                  <a:lnTo>
                    <a:pt x="2" y="7"/>
                  </a:lnTo>
                  <a:lnTo>
                    <a:pt x="6" y="10"/>
                  </a:lnTo>
                  <a:lnTo>
                    <a:pt x="9" y="12"/>
                  </a:lnTo>
                  <a:lnTo>
                    <a:pt x="14" y="14"/>
                  </a:lnTo>
                  <a:lnTo>
                    <a:pt x="15" y="11"/>
                  </a:lnTo>
                  <a:lnTo>
                    <a:pt x="16" y="8"/>
                  </a:lnTo>
                  <a:lnTo>
                    <a:pt x="16" y="4"/>
                  </a:lnTo>
                  <a:lnTo>
                    <a:pt x="15" y="1"/>
                  </a:lnTo>
                  <a:lnTo>
                    <a:pt x="12" y="0"/>
                  </a:lnTo>
                  <a:lnTo>
                    <a:pt x="8" y="0"/>
                  </a:lnTo>
                  <a:lnTo>
                    <a:pt x="4" y="0"/>
                  </a:lnTo>
                  <a:lnTo>
                    <a:pt x="0" y="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8" name="Freeform 756"/>
            <p:cNvSpPr>
              <a:spLocks/>
            </p:cNvSpPr>
            <p:nvPr/>
          </p:nvSpPr>
          <p:spPr bwMode="auto">
            <a:xfrm>
              <a:off x="4702910" y="3347537"/>
              <a:ext cx="10983" cy="33920"/>
            </a:xfrm>
            <a:custGeom>
              <a:avLst/>
              <a:gdLst>
                <a:gd name="T0" fmla="*/ 0 w 23"/>
                <a:gd name="T1" fmla="*/ 5 h 27"/>
                <a:gd name="T2" fmla="*/ 0 w 23"/>
                <a:gd name="T3" fmla="*/ 12 h 27"/>
                <a:gd name="T4" fmla="*/ 1 w 23"/>
                <a:gd name="T5" fmla="*/ 17 h 27"/>
                <a:gd name="T6" fmla="*/ 3 w 23"/>
                <a:gd name="T7" fmla="*/ 23 h 27"/>
                <a:gd name="T8" fmla="*/ 8 w 23"/>
                <a:gd name="T9" fmla="*/ 26 h 27"/>
                <a:gd name="T10" fmla="*/ 12 w 23"/>
                <a:gd name="T11" fmla="*/ 27 h 27"/>
                <a:gd name="T12" fmla="*/ 17 w 23"/>
                <a:gd name="T13" fmla="*/ 27 h 27"/>
                <a:gd name="T14" fmla="*/ 21 w 23"/>
                <a:gd name="T15" fmla="*/ 26 h 27"/>
                <a:gd name="T16" fmla="*/ 23 w 23"/>
                <a:gd name="T17" fmla="*/ 21 h 27"/>
                <a:gd name="T18" fmla="*/ 23 w 23"/>
                <a:gd name="T19" fmla="*/ 15 h 27"/>
                <a:gd name="T20" fmla="*/ 21 w 23"/>
                <a:gd name="T21" fmla="*/ 8 h 27"/>
                <a:gd name="T22" fmla="*/ 16 w 23"/>
                <a:gd name="T23" fmla="*/ 4 h 27"/>
                <a:gd name="T24" fmla="*/ 11 w 23"/>
                <a:gd name="T25" fmla="*/ 0 h 27"/>
                <a:gd name="T26" fmla="*/ 8 w 23"/>
                <a:gd name="T27" fmla="*/ 0 h 27"/>
                <a:gd name="T28" fmla="*/ 4 w 23"/>
                <a:gd name="T29" fmla="*/ 0 h 27"/>
                <a:gd name="T30" fmla="*/ 1 w 23"/>
                <a:gd name="T31" fmla="*/ 2 h 27"/>
                <a:gd name="T32" fmla="*/ 0 w 23"/>
                <a:gd name="T3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0" y="5"/>
                  </a:moveTo>
                  <a:lnTo>
                    <a:pt x="0" y="12"/>
                  </a:lnTo>
                  <a:lnTo>
                    <a:pt x="1" y="17"/>
                  </a:lnTo>
                  <a:lnTo>
                    <a:pt x="3" y="23"/>
                  </a:lnTo>
                  <a:lnTo>
                    <a:pt x="8" y="26"/>
                  </a:lnTo>
                  <a:lnTo>
                    <a:pt x="12" y="27"/>
                  </a:lnTo>
                  <a:lnTo>
                    <a:pt x="17" y="27"/>
                  </a:lnTo>
                  <a:lnTo>
                    <a:pt x="21" y="26"/>
                  </a:lnTo>
                  <a:lnTo>
                    <a:pt x="23" y="21"/>
                  </a:lnTo>
                  <a:lnTo>
                    <a:pt x="23" y="15"/>
                  </a:lnTo>
                  <a:lnTo>
                    <a:pt x="21" y="8"/>
                  </a:lnTo>
                  <a:lnTo>
                    <a:pt x="16" y="4"/>
                  </a:lnTo>
                  <a:lnTo>
                    <a:pt x="11" y="0"/>
                  </a:lnTo>
                  <a:lnTo>
                    <a:pt x="8" y="0"/>
                  </a:lnTo>
                  <a:lnTo>
                    <a:pt x="4" y="0"/>
                  </a:lnTo>
                  <a:lnTo>
                    <a:pt x="1" y="2"/>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9" name="Freeform 757"/>
            <p:cNvSpPr>
              <a:spLocks/>
            </p:cNvSpPr>
            <p:nvPr/>
          </p:nvSpPr>
          <p:spPr bwMode="auto">
            <a:xfrm>
              <a:off x="4719884" y="3351777"/>
              <a:ext cx="15975" cy="33920"/>
            </a:xfrm>
            <a:custGeom>
              <a:avLst/>
              <a:gdLst>
                <a:gd name="T0" fmla="*/ 0 w 31"/>
                <a:gd name="T1" fmla="*/ 0 h 26"/>
                <a:gd name="T2" fmla="*/ 3 w 31"/>
                <a:gd name="T3" fmla="*/ 8 h 26"/>
                <a:gd name="T4" fmla="*/ 6 w 31"/>
                <a:gd name="T5" fmla="*/ 14 h 26"/>
                <a:gd name="T6" fmla="*/ 11 w 31"/>
                <a:gd name="T7" fmla="*/ 19 h 26"/>
                <a:gd name="T8" fmla="*/ 16 w 31"/>
                <a:gd name="T9" fmla="*/ 24 h 26"/>
                <a:gd name="T10" fmla="*/ 21 w 31"/>
                <a:gd name="T11" fmla="*/ 25 h 26"/>
                <a:gd name="T12" fmla="*/ 25 w 31"/>
                <a:gd name="T13" fmla="*/ 25 h 26"/>
                <a:gd name="T14" fmla="*/ 28 w 31"/>
                <a:gd name="T15" fmla="*/ 26 h 26"/>
                <a:gd name="T16" fmla="*/ 31 w 31"/>
                <a:gd name="T17" fmla="*/ 24 h 26"/>
                <a:gd name="T18" fmla="*/ 25 w 31"/>
                <a:gd name="T19" fmla="*/ 17 h 26"/>
                <a:gd name="T20" fmla="*/ 16 w 31"/>
                <a:gd name="T21" fmla="*/ 7 h 26"/>
                <a:gd name="T22" fmla="*/ 10 w 31"/>
                <a:gd name="T23" fmla="*/ 0 h 26"/>
                <a:gd name="T24" fmla="*/ 0 w 31"/>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6">
                  <a:moveTo>
                    <a:pt x="0" y="0"/>
                  </a:moveTo>
                  <a:lnTo>
                    <a:pt x="3" y="8"/>
                  </a:lnTo>
                  <a:lnTo>
                    <a:pt x="6" y="14"/>
                  </a:lnTo>
                  <a:lnTo>
                    <a:pt x="11" y="19"/>
                  </a:lnTo>
                  <a:lnTo>
                    <a:pt x="16" y="24"/>
                  </a:lnTo>
                  <a:lnTo>
                    <a:pt x="21" y="25"/>
                  </a:lnTo>
                  <a:lnTo>
                    <a:pt x="25" y="25"/>
                  </a:lnTo>
                  <a:lnTo>
                    <a:pt x="28" y="26"/>
                  </a:lnTo>
                  <a:lnTo>
                    <a:pt x="31" y="24"/>
                  </a:lnTo>
                  <a:lnTo>
                    <a:pt x="25" y="17"/>
                  </a:lnTo>
                  <a:lnTo>
                    <a:pt x="16" y="7"/>
                  </a:lnTo>
                  <a:lnTo>
                    <a:pt x="10" y="0"/>
                  </a:lnTo>
                  <a:lnTo>
                    <a:pt x="0"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90" name="Freeform 758"/>
            <p:cNvSpPr>
              <a:spLocks/>
            </p:cNvSpPr>
            <p:nvPr/>
          </p:nvSpPr>
          <p:spPr bwMode="auto">
            <a:xfrm>
              <a:off x="4738855" y="3351777"/>
              <a:ext cx="8986" cy="16960"/>
            </a:xfrm>
            <a:custGeom>
              <a:avLst/>
              <a:gdLst>
                <a:gd name="T0" fmla="*/ 0 w 19"/>
                <a:gd name="T1" fmla="*/ 9 h 13"/>
                <a:gd name="T2" fmla="*/ 4 w 19"/>
                <a:gd name="T3" fmla="*/ 11 h 13"/>
                <a:gd name="T4" fmla="*/ 9 w 19"/>
                <a:gd name="T5" fmla="*/ 12 h 13"/>
                <a:gd name="T6" fmla="*/ 14 w 19"/>
                <a:gd name="T7" fmla="*/ 13 h 13"/>
                <a:gd name="T8" fmla="*/ 19 w 19"/>
                <a:gd name="T9" fmla="*/ 13 h 13"/>
                <a:gd name="T10" fmla="*/ 15 w 19"/>
                <a:gd name="T11" fmla="*/ 9 h 13"/>
                <a:gd name="T12" fmla="*/ 12 w 19"/>
                <a:gd name="T13" fmla="*/ 5 h 13"/>
                <a:gd name="T14" fmla="*/ 8 w 19"/>
                <a:gd name="T15" fmla="*/ 2 h 13"/>
                <a:gd name="T16" fmla="*/ 4 w 19"/>
                <a:gd name="T17" fmla="*/ 0 h 13"/>
                <a:gd name="T18" fmla="*/ 0 w 19"/>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
                  <a:moveTo>
                    <a:pt x="0" y="9"/>
                  </a:moveTo>
                  <a:lnTo>
                    <a:pt x="4" y="11"/>
                  </a:lnTo>
                  <a:lnTo>
                    <a:pt x="9" y="12"/>
                  </a:lnTo>
                  <a:lnTo>
                    <a:pt x="14" y="13"/>
                  </a:lnTo>
                  <a:lnTo>
                    <a:pt x="19" y="13"/>
                  </a:lnTo>
                  <a:lnTo>
                    <a:pt x="15" y="9"/>
                  </a:lnTo>
                  <a:lnTo>
                    <a:pt x="12" y="5"/>
                  </a:lnTo>
                  <a:lnTo>
                    <a:pt x="8" y="2"/>
                  </a:lnTo>
                  <a:lnTo>
                    <a:pt x="4" y="0"/>
                  </a:lnTo>
                  <a:lnTo>
                    <a:pt x="0"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8" name="Group 17"/>
          <p:cNvGrpSpPr/>
          <p:nvPr/>
        </p:nvGrpSpPr>
        <p:grpSpPr>
          <a:xfrm>
            <a:off x="3089433" y="3320639"/>
            <a:ext cx="526099" cy="2413794"/>
            <a:chOff x="4452938" y="617538"/>
            <a:chExt cx="1216025" cy="5287962"/>
          </a:xfrm>
        </p:grpSpPr>
        <p:sp>
          <p:nvSpPr>
            <p:cNvPr id="127" name="Freeform 717"/>
            <p:cNvSpPr>
              <a:spLocks/>
            </p:cNvSpPr>
            <p:nvPr/>
          </p:nvSpPr>
          <p:spPr bwMode="auto">
            <a:xfrm flipV="1">
              <a:off x="5416550" y="3683000"/>
              <a:ext cx="190500" cy="42863"/>
            </a:xfrm>
            <a:custGeom>
              <a:avLst/>
              <a:gdLst>
                <a:gd name="T0" fmla="*/ 0 w 301"/>
                <a:gd name="T1" fmla="*/ 0 h 84"/>
                <a:gd name="T2" fmla="*/ 24 w 301"/>
                <a:gd name="T3" fmla="*/ 9 h 84"/>
                <a:gd name="T4" fmla="*/ 48 w 301"/>
                <a:gd name="T5" fmla="*/ 17 h 84"/>
                <a:gd name="T6" fmla="*/ 84 w 301"/>
                <a:gd name="T7" fmla="*/ 24 h 84"/>
                <a:gd name="T8" fmla="*/ 122 w 301"/>
                <a:gd name="T9" fmla="*/ 33 h 84"/>
                <a:gd name="T10" fmla="*/ 159 w 301"/>
                <a:gd name="T11" fmla="*/ 33 h 84"/>
                <a:gd name="T12" fmla="*/ 180 w 301"/>
                <a:gd name="T13" fmla="*/ 33 h 84"/>
                <a:gd name="T14" fmla="*/ 216 w 301"/>
                <a:gd name="T15" fmla="*/ 36 h 84"/>
                <a:gd name="T16" fmla="*/ 232 w 301"/>
                <a:gd name="T17" fmla="*/ 36 h 84"/>
                <a:gd name="T18" fmla="*/ 256 w 301"/>
                <a:gd name="T19" fmla="*/ 51 h 84"/>
                <a:gd name="T20" fmla="*/ 277 w 301"/>
                <a:gd name="T21" fmla="*/ 75 h 84"/>
                <a:gd name="T22" fmla="*/ 301 w 301"/>
                <a:gd name="T23" fmla="*/ 84 h 84"/>
                <a:gd name="T24" fmla="*/ 260 w 301"/>
                <a:gd name="T25" fmla="*/ 81 h 84"/>
                <a:gd name="T26" fmla="*/ 240 w 301"/>
                <a:gd name="T27" fmla="*/ 60 h 84"/>
                <a:gd name="T28" fmla="*/ 202 w 301"/>
                <a:gd name="T29" fmla="*/ 52 h 84"/>
                <a:gd name="T30" fmla="*/ 165 w 301"/>
                <a:gd name="T31" fmla="*/ 52 h 84"/>
                <a:gd name="T32" fmla="*/ 120 w 301"/>
                <a:gd name="T33" fmla="*/ 52 h 84"/>
                <a:gd name="T34" fmla="*/ 90 w 301"/>
                <a:gd name="T35" fmla="*/ 52 h 84"/>
                <a:gd name="T36" fmla="*/ 64 w 301"/>
                <a:gd name="T37" fmla="*/ 48 h 84"/>
                <a:gd name="T38" fmla="*/ 37 w 301"/>
                <a:gd name="T39" fmla="*/ 48 h 84"/>
                <a:gd name="T40" fmla="*/ 20 w 301"/>
                <a:gd name="T41" fmla="*/ 49 h 84"/>
                <a:gd name="T42" fmla="*/ 4 w 301"/>
                <a:gd name="T43" fmla="*/ 68 h 84"/>
                <a:gd name="T44" fmla="*/ 0 w 301"/>
                <a:gd name="T4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1" h="84">
                  <a:moveTo>
                    <a:pt x="0" y="0"/>
                  </a:moveTo>
                  <a:lnTo>
                    <a:pt x="24" y="9"/>
                  </a:lnTo>
                  <a:lnTo>
                    <a:pt x="48" y="17"/>
                  </a:lnTo>
                  <a:lnTo>
                    <a:pt x="84" y="24"/>
                  </a:lnTo>
                  <a:lnTo>
                    <a:pt x="122" y="33"/>
                  </a:lnTo>
                  <a:lnTo>
                    <a:pt x="159" y="33"/>
                  </a:lnTo>
                  <a:lnTo>
                    <a:pt x="180" y="33"/>
                  </a:lnTo>
                  <a:lnTo>
                    <a:pt x="216" y="36"/>
                  </a:lnTo>
                  <a:lnTo>
                    <a:pt x="232" y="36"/>
                  </a:lnTo>
                  <a:lnTo>
                    <a:pt x="256" y="51"/>
                  </a:lnTo>
                  <a:lnTo>
                    <a:pt x="277" y="75"/>
                  </a:lnTo>
                  <a:lnTo>
                    <a:pt x="301" y="84"/>
                  </a:lnTo>
                  <a:lnTo>
                    <a:pt x="260" y="81"/>
                  </a:lnTo>
                  <a:lnTo>
                    <a:pt x="240" y="60"/>
                  </a:lnTo>
                  <a:lnTo>
                    <a:pt x="202" y="52"/>
                  </a:lnTo>
                  <a:lnTo>
                    <a:pt x="165" y="52"/>
                  </a:lnTo>
                  <a:lnTo>
                    <a:pt x="120" y="52"/>
                  </a:lnTo>
                  <a:lnTo>
                    <a:pt x="90" y="52"/>
                  </a:lnTo>
                  <a:lnTo>
                    <a:pt x="64" y="48"/>
                  </a:lnTo>
                  <a:lnTo>
                    <a:pt x="37" y="48"/>
                  </a:lnTo>
                  <a:lnTo>
                    <a:pt x="20" y="49"/>
                  </a:lnTo>
                  <a:lnTo>
                    <a:pt x="4" y="68"/>
                  </a:lnTo>
                  <a:lnTo>
                    <a:pt x="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28" name="Freeform 716"/>
            <p:cNvSpPr>
              <a:spLocks/>
            </p:cNvSpPr>
            <p:nvPr/>
          </p:nvSpPr>
          <p:spPr bwMode="auto">
            <a:xfrm rot="20888414">
              <a:off x="5116513" y="2006600"/>
              <a:ext cx="166687" cy="42863"/>
            </a:xfrm>
            <a:custGeom>
              <a:avLst/>
              <a:gdLst>
                <a:gd name="T0" fmla="*/ 0 w 301"/>
                <a:gd name="T1" fmla="*/ 0 h 84"/>
                <a:gd name="T2" fmla="*/ 24 w 301"/>
                <a:gd name="T3" fmla="*/ 9 h 84"/>
                <a:gd name="T4" fmla="*/ 48 w 301"/>
                <a:gd name="T5" fmla="*/ 17 h 84"/>
                <a:gd name="T6" fmla="*/ 84 w 301"/>
                <a:gd name="T7" fmla="*/ 24 h 84"/>
                <a:gd name="T8" fmla="*/ 122 w 301"/>
                <a:gd name="T9" fmla="*/ 33 h 84"/>
                <a:gd name="T10" fmla="*/ 159 w 301"/>
                <a:gd name="T11" fmla="*/ 33 h 84"/>
                <a:gd name="T12" fmla="*/ 180 w 301"/>
                <a:gd name="T13" fmla="*/ 33 h 84"/>
                <a:gd name="T14" fmla="*/ 216 w 301"/>
                <a:gd name="T15" fmla="*/ 36 h 84"/>
                <a:gd name="T16" fmla="*/ 232 w 301"/>
                <a:gd name="T17" fmla="*/ 36 h 84"/>
                <a:gd name="T18" fmla="*/ 256 w 301"/>
                <a:gd name="T19" fmla="*/ 51 h 84"/>
                <a:gd name="T20" fmla="*/ 277 w 301"/>
                <a:gd name="T21" fmla="*/ 75 h 84"/>
                <a:gd name="T22" fmla="*/ 301 w 301"/>
                <a:gd name="T23" fmla="*/ 84 h 84"/>
                <a:gd name="T24" fmla="*/ 260 w 301"/>
                <a:gd name="T25" fmla="*/ 81 h 84"/>
                <a:gd name="T26" fmla="*/ 240 w 301"/>
                <a:gd name="T27" fmla="*/ 60 h 84"/>
                <a:gd name="T28" fmla="*/ 202 w 301"/>
                <a:gd name="T29" fmla="*/ 52 h 84"/>
                <a:gd name="T30" fmla="*/ 165 w 301"/>
                <a:gd name="T31" fmla="*/ 52 h 84"/>
                <a:gd name="T32" fmla="*/ 120 w 301"/>
                <a:gd name="T33" fmla="*/ 52 h 84"/>
                <a:gd name="T34" fmla="*/ 90 w 301"/>
                <a:gd name="T35" fmla="*/ 52 h 84"/>
                <a:gd name="T36" fmla="*/ 64 w 301"/>
                <a:gd name="T37" fmla="*/ 48 h 84"/>
                <a:gd name="T38" fmla="*/ 37 w 301"/>
                <a:gd name="T39" fmla="*/ 48 h 84"/>
                <a:gd name="T40" fmla="*/ 20 w 301"/>
                <a:gd name="T41" fmla="*/ 49 h 84"/>
                <a:gd name="T42" fmla="*/ 4 w 301"/>
                <a:gd name="T43" fmla="*/ 68 h 84"/>
                <a:gd name="T44" fmla="*/ 0 w 301"/>
                <a:gd name="T4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1" h="84">
                  <a:moveTo>
                    <a:pt x="0" y="0"/>
                  </a:moveTo>
                  <a:lnTo>
                    <a:pt x="24" y="9"/>
                  </a:lnTo>
                  <a:lnTo>
                    <a:pt x="48" y="17"/>
                  </a:lnTo>
                  <a:lnTo>
                    <a:pt x="84" y="24"/>
                  </a:lnTo>
                  <a:lnTo>
                    <a:pt x="122" y="33"/>
                  </a:lnTo>
                  <a:lnTo>
                    <a:pt x="159" y="33"/>
                  </a:lnTo>
                  <a:lnTo>
                    <a:pt x="180" y="33"/>
                  </a:lnTo>
                  <a:lnTo>
                    <a:pt x="216" y="36"/>
                  </a:lnTo>
                  <a:lnTo>
                    <a:pt x="232" y="36"/>
                  </a:lnTo>
                  <a:lnTo>
                    <a:pt x="256" y="51"/>
                  </a:lnTo>
                  <a:lnTo>
                    <a:pt x="277" y="75"/>
                  </a:lnTo>
                  <a:lnTo>
                    <a:pt x="301" y="84"/>
                  </a:lnTo>
                  <a:lnTo>
                    <a:pt x="260" y="81"/>
                  </a:lnTo>
                  <a:lnTo>
                    <a:pt x="240" y="60"/>
                  </a:lnTo>
                  <a:lnTo>
                    <a:pt x="202" y="52"/>
                  </a:lnTo>
                  <a:lnTo>
                    <a:pt x="165" y="52"/>
                  </a:lnTo>
                  <a:lnTo>
                    <a:pt x="120" y="52"/>
                  </a:lnTo>
                  <a:lnTo>
                    <a:pt x="90" y="52"/>
                  </a:lnTo>
                  <a:lnTo>
                    <a:pt x="64" y="48"/>
                  </a:lnTo>
                  <a:lnTo>
                    <a:pt x="37" y="48"/>
                  </a:lnTo>
                  <a:lnTo>
                    <a:pt x="20" y="49"/>
                  </a:lnTo>
                  <a:lnTo>
                    <a:pt x="4" y="68"/>
                  </a:lnTo>
                  <a:lnTo>
                    <a:pt x="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29" name="Freeform 715"/>
            <p:cNvSpPr>
              <a:spLocks/>
            </p:cNvSpPr>
            <p:nvPr/>
          </p:nvSpPr>
          <p:spPr bwMode="auto">
            <a:xfrm rot="352512">
              <a:off x="5038725" y="4359275"/>
              <a:ext cx="236538"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30" name="Freeform 714"/>
            <p:cNvSpPr>
              <a:spLocks/>
            </p:cNvSpPr>
            <p:nvPr/>
          </p:nvSpPr>
          <p:spPr bwMode="auto">
            <a:xfrm rot="352512">
              <a:off x="4608513" y="3314700"/>
              <a:ext cx="236537"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31" name="Freeform 713"/>
            <p:cNvSpPr>
              <a:spLocks/>
            </p:cNvSpPr>
            <p:nvPr/>
          </p:nvSpPr>
          <p:spPr bwMode="auto">
            <a:xfrm rot="1417893">
              <a:off x="4657725" y="2235200"/>
              <a:ext cx="236538"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32" name="Freeform 349"/>
            <p:cNvSpPr>
              <a:spLocks/>
            </p:cNvSpPr>
            <p:nvPr/>
          </p:nvSpPr>
          <p:spPr bwMode="auto">
            <a:xfrm>
              <a:off x="4989513" y="617538"/>
              <a:ext cx="11112" cy="100012"/>
            </a:xfrm>
            <a:custGeom>
              <a:avLst/>
              <a:gdLst>
                <a:gd name="T0" fmla="*/ 34 w 34"/>
                <a:gd name="T1" fmla="*/ 0 h 188"/>
                <a:gd name="T2" fmla="*/ 34 w 34"/>
                <a:gd name="T3" fmla="*/ 26 h 188"/>
                <a:gd name="T4" fmla="*/ 34 w 34"/>
                <a:gd name="T5" fmla="*/ 52 h 188"/>
                <a:gd name="T6" fmla="*/ 34 w 34"/>
                <a:gd name="T7" fmla="*/ 75 h 188"/>
                <a:gd name="T8" fmla="*/ 34 w 34"/>
                <a:gd name="T9" fmla="*/ 100 h 188"/>
                <a:gd name="T10" fmla="*/ 34 w 34"/>
                <a:gd name="T11" fmla="*/ 123 h 188"/>
                <a:gd name="T12" fmla="*/ 34 w 34"/>
                <a:gd name="T13" fmla="*/ 145 h 188"/>
                <a:gd name="T14" fmla="*/ 34 w 34"/>
                <a:gd name="T15" fmla="*/ 167 h 188"/>
                <a:gd name="T16" fmla="*/ 34 w 34"/>
                <a:gd name="T17" fmla="*/ 188 h 188"/>
                <a:gd name="T18" fmla="*/ 27 w 34"/>
                <a:gd name="T19" fmla="*/ 187 h 188"/>
                <a:gd name="T20" fmla="*/ 20 w 34"/>
                <a:gd name="T21" fmla="*/ 187 h 188"/>
                <a:gd name="T22" fmla="*/ 13 w 34"/>
                <a:gd name="T23" fmla="*/ 183 h 188"/>
                <a:gd name="T24" fmla="*/ 7 w 34"/>
                <a:gd name="T25" fmla="*/ 180 h 188"/>
                <a:gd name="T26" fmla="*/ 4 w 34"/>
                <a:gd name="T27" fmla="*/ 167 h 188"/>
                <a:gd name="T28" fmla="*/ 3 w 34"/>
                <a:gd name="T29" fmla="*/ 147 h 188"/>
                <a:gd name="T30" fmla="*/ 0 w 34"/>
                <a:gd name="T31" fmla="*/ 121 h 188"/>
                <a:gd name="T32" fmla="*/ 0 w 34"/>
                <a:gd name="T33" fmla="*/ 92 h 188"/>
                <a:gd name="T34" fmla="*/ 1 w 34"/>
                <a:gd name="T35" fmla="*/ 61 h 188"/>
                <a:gd name="T36" fmla="*/ 6 w 34"/>
                <a:gd name="T37" fmla="*/ 35 h 188"/>
                <a:gd name="T38" fmla="*/ 16 w 34"/>
                <a:gd name="T39" fmla="*/ 13 h 188"/>
                <a:gd name="T40" fmla="*/ 34 w 34"/>
                <a:gd name="T4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188">
                  <a:moveTo>
                    <a:pt x="34" y="0"/>
                  </a:moveTo>
                  <a:lnTo>
                    <a:pt x="34" y="26"/>
                  </a:lnTo>
                  <a:lnTo>
                    <a:pt x="34" y="52"/>
                  </a:lnTo>
                  <a:lnTo>
                    <a:pt x="34" y="75"/>
                  </a:lnTo>
                  <a:lnTo>
                    <a:pt x="34" y="100"/>
                  </a:lnTo>
                  <a:lnTo>
                    <a:pt x="34" y="123"/>
                  </a:lnTo>
                  <a:lnTo>
                    <a:pt x="34" y="145"/>
                  </a:lnTo>
                  <a:lnTo>
                    <a:pt x="34" y="167"/>
                  </a:lnTo>
                  <a:lnTo>
                    <a:pt x="34" y="188"/>
                  </a:lnTo>
                  <a:lnTo>
                    <a:pt x="27" y="187"/>
                  </a:lnTo>
                  <a:lnTo>
                    <a:pt x="20" y="187"/>
                  </a:lnTo>
                  <a:lnTo>
                    <a:pt x="13" y="183"/>
                  </a:lnTo>
                  <a:lnTo>
                    <a:pt x="7" y="180"/>
                  </a:lnTo>
                  <a:lnTo>
                    <a:pt x="4" y="167"/>
                  </a:lnTo>
                  <a:lnTo>
                    <a:pt x="3" y="147"/>
                  </a:lnTo>
                  <a:lnTo>
                    <a:pt x="0" y="121"/>
                  </a:lnTo>
                  <a:lnTo>
                    <a:pt x="0" y="92"/>
                  </a:lnTo>
                  <a:lnTo>
                    <a:pt x="1" y="61"/>
                  </a:lnTo>
                  <a:lnTo>
                    <a:pt x="6" y="35"/>
                  </a:lnTo>
                  <a:lnTo>
                    <a:pt x="16" y="13"/>
                  </a:lnTo>
                  <a:lnTo>
                    <a:pt x="34"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 name="Freeform 350"/>
            <p:cNvSpPr>
              <a:spLocks/>
            </p:cNvSpPr>
            <p:nvPr/>
          </p:nvSpPr>
          <p:spPr bwMode="auto">
            <a:xfrm>
              <a:off x="4981575" y="792163"/>
              <a:ext cx="19050" cy="146050"/>
            </a:xfrm>
            <a:custGeom>
              <a:avLst/>
              <a:gdLst>
                <a:gd name="T0" fmla="*/ 62 w 62"/>
                <a:gd name="T1" fmla="*/ 0 h 279"/>
                <a:gd name="T2" fmla="*/ 59 w 62"/>
                <a:gd name="T3" fmla="*/ 27 h 279"/>
                <a:gd name="T4" fmla="*/ 56 w 62"/>
                <a:gd name="T5" fmla="*/ 61 h 279"/>
                <a:gd name="T6" fmla="*/ 54 w 62"/>
                <a:gd name="T7" fmla="*/ 99 h 279"/>
                <a:gd name="T8" fmla="*/ 54 w 62"/>
                <a:gd name="T9" fmla="*/ 142 h 279"/>
                <a:gd name="T10" fmla="*/ 54 w 62"/>
                <a:gd name="T11" fmla="*/ 182 h 279"/>
                <a:gd name="T12" fmla="*/ 54 w 62"/>
                <a:gd name="T13" fmla="*/ 220 h 279"/>
                <a:gd name="T14" fmla="*/ 54 w 62"/>
                <a:gd name="T15" fmla="*/ 252 h 279"/>
                <a:gd name="T16" fmla="*/ 54 w 62"/>
                <a:gd name="T17" fmla="*/ 279 h 279"/>
                <a:gd name="T18" fmla="*/ 31 w 62"/>
                <a:gd name="T19" fmla="*/ 271 h 279"/>
                <a:gd name="T20" fmla="*/ 15 w 62"/>
                <a:gd name="T21" fmla="*/ 245 h 279"/>
                <a:gd name="T22" fmla="*/ 4 w 62"/>
                <a:gd name="T23" fmla="*/ 204 h 279"/>
                <a:gd name="T24" fmla="*/ 0 w 62"/>
                <a:gd name="T25" fmla="*/ 155 h 279"/>
                <a:gd name="T26" fmla="*/ 3 w 62"/>
                <a:gd name="T27" fmla="*/ 103 h 279"/>
                <a:gd name="T28" fmla="*/ 13 w 62"/>
                <a:gd name="T29" fmla="*/ 56 h 279"/>
                <a:gd name="T30" fmla="*/ 32 w 62"/>
                <a:gd name="T31" fmla="*/ 19 h 279"/>
                <a:gd name="T32" fmla="*/ 62 w 62"/>
                <a:gd name="T3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279">
                  <a:moveTo>
                    <a:pt x="62" y="0"/>
                  </a:moveTo>
                  <a:lnTo>
                    <a:pt x="59" y="27"/>
                  </a:lnTo>
                  <a:lnTo>
                    <a:pt x="56" y="61"/>
                  </a:lnTo>
                  <a:lnTo>
                    <a:pt x="54" y="99"/>
                  </a:lnTo>
                  <a:lnTo>
                    <a:pt x="54" y="142"/>
                  </a:lnTo>
                  <a:lnTo>
                    <a:pt x="54" y="182"/>
                  </a:lnTo>
                  <a:lnTo>
                    <a:pt x="54" y="220"/>
                  </a:lnTo>
                  <a:lnTo>
                    <a:pt x="54" y="252"/>
                  </a:lnTo>
                  <a:lnTo>
                    <a:pt x="54" y="279"/>
                  </a:lnTo>
                  <a:lnTo>
                    <a:pt x="31" y="271"/>
                  </a:lnTo>
                  <a:lnTo>
                    <a:pt x="15" y="245"/>
                  </a:lnTo>
                  <a:lnTo>
                    <a:pt x="4" y="204"/>
                  </a:lnTo>
                  <a:lnTo>
                    <a:pt x="0" y="155"/>
                  </a:lnTo>
                  <a:lnTo>
                    <a:pt x="3" y="103"/>
                  </a:lnTo>
                  <a:lnTo>
                    <a:pt x="13" y="56"/>
                  </a:lnTo>
                  <a:lnTo>
                    <a:pt x="32" y="19"/>
                  </a:lnTo>
                  <a:lnTo>
                    <a:pt x="6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 name="Freeform 351"/>
            <p:cNvSpPr>
              <a:spLocks/>
            </p:cNvSpPr>
            <p:nvPr/>
          </p:nvSpPr>
          <p:spPr bwMode="auto">
            <a:xfrm>
              <a:off x="4981575" y="957263"/>
              <a:ext cx="20638" cy="312737"/>
            </a:xfrm>
            <a:custGeom>
              <a:avLst/>
              <a:gdLst>
                <a:gd name="T0" fmla="*/ 63 w 67"/>
                <a:gd name="T1" fmla="*/ 0 h 594"/>
                <a:gd name="T2" fmla="*/ 65 w 67"/>
                <a:gd name="T3" fmla="*/ 43 h 594"/>
                <a:gd name="T4" fmla="*/ 67 w 67"/>
                <a:gd name="T5" fmla="*/ 107 h 594"/>
                <a:gd name="T6" fmla="*/ 65 w 67"/>
                <a:gd name="T7" fmla="*/ 186 h 594"/>
                <a:gd name="T8" fmla="*/ 64 w 67"/>
                <a:gd name="T9" fmla="*/ 276 h 594"/>
                <a:gd name="T10" fmla="*/ 60 w 67"/>
                <a:gd name="T11" fmla="*/ 367 h 594"/>
                <a:gd name="T12" fmla="*/ 56 w 67"/>
                <a:gd name="T13" fmla="*/ 454 h 594"/>
                <a:gd name="T14" fmla="*/ 50 w 67"/>
                <a:gd name="T15" fmla="*/ 533 h 594"/>
                <a:gd name="T16" fmla="*/ 45 w 67"/>
                <a:gd name="T17" fmla="*/ 594 h 594"/>
                <a:gd name="T18" fmla="*/ 41 w 67"/>
                <a:gd name="T19" fmla="*/ 594 h 594"/>
                <a:gd name="T20" fmla="*/ 35 w 67"/>
                <a:gd name="T21" fmla="*/ 594 h 594"/>
                <a:gd name="T22" fmla="*/ 29 w 67"/>
                <a:gd name="T23" fmla="*/ 594 h 594"/>
                <a:gd name="T24" fmla="*/ 23 w 67"/>
                <a:gd name="T25" fmla="*/ 594 h 594"/>
                <a:gd name="T26" fmla="*/ 16 w 67"/>
                <a:gd name="T27" fmla="*/ 594 h 594"/>
                <a:gd name="T28" fmla="*/ 10 w 67"/>
                <a:gd name="T29" fmla="*/ 594 h 594"/>
                <a:gd name="T30" fmla="*/ 4 w 67"/>
                <a:gd name="T31" fmla="*/ 594 h 594"/>
                <a:gd name="T32" fmla="*/ 0 w 67"/>
                <a:gd name="T33" fmla="*/ 594 h 594"/>
                <a:gd name="T34" fmla="*/ 3 w 67"/>
                <a:gd name="T35" fmla="*/ 559 h 594"/>
                <a:gd name="T36" fmla="*/ 5 w 67"/>
                <a:gd name="T37" fmla="*/ 496 h 594"/>
                <a:gd name="T38" fmla="*/ 6 w 67"/>
                <a:gd name="T39" fmla="*/ 412 h 594"/>
                <a:gd name="T40" fmla="*/ 9 w 67"/>
                <a:gd name="T41" fmla="*/ 318 h 594"/>
                <a:gd name="T42" fmla="*/ 10 w 67"/>
                <a:gd name="T43" fmla="*/ 221 h 594"/>
                <a:gd name="T44" fmla="*/ 12 w 67"/>
                <a:gd name="T45" fmla="*/ 132 h 594"/>
                <a:gd name="T46" fmla="*/ 14 w 67"/>
                <a:gd name="T47" fmla="*/ 57 h 594"/>
                <a:gd name="T48" fmla="*/ 18 w 67"/>
                <a:gd name="T49" fmla="*/ 10 h 594"/>
                <a:gd name="T50" fmla="*/ 22 w 67"/>
                <a:gd name="T51" fmla="*/ 8 h 594"/>
                <a:gd name="T52" fmla="*/ 28 w 67"/>
                <a:gd name="T53" fmla="*/ 7 h 594"/>
                <a:gd name="T54" fmla="*/ 33 w 67"/>
                <a:gd name="T55" fmla="*/ 6 h 594"/>
                <a:gd name="T56" fmla="*/ 41 w 67"/>
                <a:gd name="T57" fmla="*/ 5 h 594"/>
                <a:gd name="T58" fmla="*/ 47 w 67"/>
                <a:gd name="T59" fmla="*/ 2 h 594"/>
                <a:gd name="T60" fmla="*/ 54 w 67"/>
                <a:gd name="T61" fmla="*/ 1 h 594"/>
                <a:gd name="T62" fmla="*/ 58 w 67"/>
                <a:gd name="T63" fmla="*/ 0 h 594"/>
                <a:gd name="T64" fmla="*/ 63 w 67"/>
                <a:gd name="T65" fmla="*/ 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 h="594">
                  <a:moveTo>
                    <a:pt x="63" y="0"/>
                  </a:moveTo>
                  <a:lnTo>
                    <a:pt x="65" y="43"/>
                  </a:lnTo>
                  <a:lnTo>
                    <a:pt x="67" y="107"/>
                  </a:lnTo>
                  <a:lnTo>
                    <a:pt x="65" y="186"/>
                  </a:lnTo>
                  <a:lnTo>
                    <a:pt x="64" y="276"/>
                  </a:lnTo>
                  <a:lnTo>
                    <a:pt x="60" y="367"/>
                  </a:lnTo>
                  <a:lnTo>
                    <a:pt x="56" y="454"/>
                  </a:lnTo>
                  <a:lnTo>
                    <a:pt x="50" y="533"/>
                  </a:lnTo>
                  <a:lnTo>
                    <a:pt x="45" y="594"/>
                  </a:lnTo>
                  <a:lnTo>
                    <a:pt x="41" y="594"/>
                  </a:lnTo>
                  <a:lnTo>
                    <a:pt x="35" y="594"/>
                  </a:lnTo>
                  <a:lnTo>
                    <a:pt x="29" y="594"/>
                  </a:lnTo>
                  <a:lnTo>
                    <a:pt x="23" y="594"/>
                  </a:lnTo>
                  <a:lnTo>
                    <a:pt x="16" y="594"/>
                  </a:lnTo>
                  <a:lnTo>
                    <a:pt x="10" y="594"/>
                  </a:lnTo>
                  <a:lnTo>
                    <a:pt x="4" y="594"/>
                  </a:lnTo>
                  <a:lnTo>
                    <a:pt x="0" y="594"/>
                  </a:lnTo>
                  <a:lnTo>
                    <a:pt x="3" y="559"/>
                  </a:lnTo>
                  <a:lnTo>
                    <a:pt x="5" y="496"/>
                  </a:lnTo>
                  <a:lnTo>
                    <a:pt x="6" y="412"/>
                  </a:lnTo>
                  <a:lnTo>
                    <a:pt x="9" y="318"/>
                  </a:lnTo>
                  <a:lnTo>
                    <a:pt x="10" y="221"/>
                  </a:lnTo>
                  <a:lnTo>
                    <a:pt x="12" y="132"/>
                  </a:lnTo>
                  <a:lnTo>
                    <a:pt x="14" y="57"/>
                  </a:lnTo>
                  <a:lnTo>
                    <a:pt x="18" y="10"/>
                  </a:lnTo>
                  <a:lnTo>
                    <a:pt x="22" y="8"/>
                  </a:lnTo>
                  <a:lnTo>
                    <a:pt x="28" y="7"/>
                  </a:lnTo>
                  <a:lnTo>
                    <a:pt x="33" y="6"/>
                  </a:lnTo>
                  <a:lnTo>
                    <a:pt x="41" y="5"/>
                  </a:lnTo>
                  <a:lnTo>
                    <a:pt x="47" y="2"/>
                  </a:lnTo>
                  <a:lnTo>
                    <a:pt x="54" y="1"/>
                  </a:lnTo>
                  <a:lnTo>
                    <a:pt x="58" y="0"/>
                  </a:lnTo>
                  <a:lnTo>
                    <a:pt x="6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 name="Freeform 352"/>
            <p:cNvSpPr>
              <a:spLocks/>
            </p:cNvSpPr>
            <p:nvPr/>
          </p:nvSpPr>
          <p:spPr bwMode="auto">
            <a:xfrm>
              <a:off x="4975225" y="1281113"/>
              <a:ext cx="25400" cy="63500"/>
            </a:xfrm>
            <a:custGeom>
              <a:avLst/>
              <a:gdLst>
                <a:gd name="T0" fmla="*/ 73 w 81"/>
                <a:gd name="T1" fmla="*/ 3 h 121"/>
                <a:gd name="T2" fmla="*/ 73 w 81"/>
                <a:gd name="T3" fmla="*/ 16 h 121"/>
                <a:gd name="T4" fmla="*/ 73 w 81"/>
                <a:gd name="T5" fmla="*/ 31 h 121"/>
                <a:gd name="T6" fmla="*/ 74 w 81"/>
                <a:gd name="T7" fmla="*/ 46 h 121"/>
                <a:gd name="T8" fmla="*/ 76 w 81"/>
                <a:gd name="T9" fmla="*/ 62 h 121"/>
                <a:gd name="T10" fmla="*/ 78 w 81"/>
                <a:gd name="T11" fmla="*/ 77 h 121"/>
                <a:gd name="T12" fmla="*/ 79 w 81"/>
                <a:gd name="T13" fmla="*/ 92 h 121"/>
                <a:gd name="T14" fmla="*/ 80 w 81"/>
                <a:gd name="T15" fmla="*/ 107 h 121"/>
                <a:gd name="T16" fmla="*/ 81 w 81"/>
                <a:gd name="T17" fmla="*/ 121 h 121"/>
                <a:gd name="T18" fmla="*/ 75 w 81"/>
                <a:gd name="T19" fmla="*/ 121 h 121"/>
                <a:gd name="T20" fmla="*/ 66 w 81"/>
                <a:gd name="T21" fmla="*/ 121 h 121"/>
                <a:gd name="T22" fmla="*/ 53 w 81"/>
                <a:gd name="T23" fmla="*/ 121 h 121"/>
                <a:gd name="T24" fmla="*/ 41 w 81"/>
                <a:gd name="T25" fmla="*/ 121 h 121"/>
                <a:gd name="T26" fmla="*/ 27 w 81"/>
                <a:gd name="T27" fmla="*/ 121 h 121"/>
                <a:gd name="T28" fmla="*/ 15 w 81"/>
                <a:gd name="T29" fmla="*/ 121 h 121"/>
                <a:gd name="T30" fmla="*/ 5 w 81"/>
                <a:gd name="T31" fmla="*/ 121 h 121"/>
                <a:gd name="T32" fmla="*/ 0 w 81"/>
                <a:gd name="T33" fmla="*/ 121 h 121"/>
                <a:gd name="T34" fmla="*/ 3 w 81"/>
                <a:gd name="T35" fmla="*/ 108 h 121"/>
                <a:gd name="T36" fmla="*/ 5 w 81"/>
                <a:gd name="T37" fmla="*/ 94 h 121"/>
                <a:gd name="T38" fmla="*/ 6 w 81"/>
                <a:gd name="T39" fmla="*/ 77 h 121"/>
                <a:gd name="T40" fmla="*/ 9 w 81"/>
                <a:gd name="T41" fmla="*/ 62 h 121"/>
                <a:gd name="T42" fmla="*/ 9 w 81"/>
                <a:gd name="T43" fmla="*/ 44 h 121"/>
                <a:gd name="T44" fmla="*/ 9 w 81"/>
                <a:gd name="T45" fmla="*/ 28 h 121"/>
                <a:gd name="T46" fmla="*/ 9 w 81"/>
                <a:gd name="T47" fmla="*/ 14 h 121"/>
                <a:gd name="T48" fmla="*/ 10 w 81"/>
                <a:gd name="T49" fmla="*/ 3 h 121"/>
                <a:gd name="T50" fmla="*/ 14 w 81"/>
                <a:gd name="T51" fmla="*/ 0 h 121"/>
                <a:gd name="T52" fmla="*/ 22 w 81"/>
                <a:gd name="T53" fmla="*/ 0 h 121"/>
                <a:gd name="T54" fmla="*/ 32 w 81"/>
                <a:gd name="T55" fmla="*/ 1 h 121"/>
                <a:gd name="T56" fmla="*/ 44 w 81"/>
                <a:gd name="T57" fmla="*/ 3 h 121"/>
                <a:gd name="T58" fmla="*/ 54 w 81"/>
                <a:gd name="T59" fmla="*/ 5 h 121"/>
                <a:gd name="T60" fmla="*/ 63 w 81"/>
                <a:gd name="T61" fmla="*/ 6 h 121"/>
                <a:gd name="T62" fmla="*/ 69 w 81"/>
                <a:gd name="T63" fmla="*/ 5 h 121"/>
                <a:gd name="T64" fmla="*/ 73 w 81"/>
                <a:gd name="T65"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121">
                  <a:moveTo>
                    <a:pt x="73" y="3"/>
                  </a:moveTo>
                  <a:lnTo>
                    <a:pt x="73" y="16"/>
                  </a:lnTo>
                  <a:lnTo>
                    <a:pt x="73" y="31"/>
                  </a:lnTo>
                  <a:lnTo>
                    <a:pt x="74" y="46"/>
                  </a:lnTo>
                  <a:lnTo>
                    <a:pt x="76" y="62"/>
                  </a:lnTo>
                  <a:lnTo>
                    <a:pt x="78" y="77"/>
                  </a:lnTo>
                  <a:lnTo>
                    <a:pt x="79" y="92"/>
                  </a:lnTo>
                  <a:lnTo>
                    <a:pt x="80" y="107"/>
                  </a:lnTo>
                  <a:lnTo>
                    <a:pt x="81" y="121"/>
                  </a:lnTo>
                  <a:lnTo>
                    <a:pt x="75" y="121"/>
                  </a:lnTo>
                  <a:lnTo>
                    <a:pt x="66" y="121"/>
                  </a:lnTo>
                  <a:lnTo>
                    <a:pt x="53" y="121"/>
                  </a:lnTo>
                  <a:lnTo>
                    <a:pt x="41" y="121"/>
                  </a:lnTo>
                  <a:lnTo>
                    <a:pt x="27" y="121"/>
                  </a:lnTo>
                  <a:lnTo>
                    <a:pt x="15" y="121"/>
                  </a:lnTo>
                  <a:lnTo>
                    <a:pt x="5" y="121"/>
                  </a:lnTo>
                  <a:lnTo>
                    <a:pt x="0" y="121"/>
                  </a:lnTo>
                  <a:lnTo>
                    <a:pt x="3" y="108"/>
                  </a:lnTo>
                  <a:lnTo>
                    <a:pt x="5" y="94"/>
                  </a:lnTo>
                  <a:lnTo>
                    <a:pt x="6" y="77"/>
                  </a:lnTo>
                  <a:lnTo>
                    <a:pt x="9" y="62"/>
                  </a:lnTo>
                  <a:lnTo>
                    <a:pt x="9" y="44"/>
                  </a:lnTo>
                  <a:lnTo>
                    <a:pt x="9" y="28"/>
                  </a:lnTo>
                  <a:lnTo>
                    <a:pt x="9" y="14"/>
                  </a:lnTo>
                  <a:lnTo>
                    <a:pt x="10" y="3"/>
                  </a:lnTo>
                  <a:lnTo>
                    <a:pt x="14" y="0"/>
                  </a:lnTo>
                  <a:lnTo>
                    <a:pt x="22" y="0"/>
                  </a:lnTo>
                  <a:lnTo>
                    <a:pt x="32" y="1"/>
                  </a:lnTo>
                  <a:lnTo>
                    <a:pt x="44" y="3"/>
                  </a:lnTo>
                  <a:lnTo>
                    <a:pt x="54" y="5"/>
                  </a:lnTo>
                  <a:lnTo>
                    <a:pt x="63" y="6"/>
                  </a:lnTo>
                  <a:lnTo>
                    <a:pt x="69" y="5"/>
                  </a:lnTo>
                  <a:lnTo>
                    <a:pt x="73" y="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 name="Freeform 353"/>
            <p:cNvSpPr>
              <a:spLocks/>
            </p:cNvSpPr>
            <p:nvPr/>
          </p:nvSpPr>
          <p:spPr bwMode="auto">
            <a:xfrm>
              <a:off x="4970463" y="1349375"/>
              <a:ext cx="33337" cy="203200"/>
            </a:xfrm>
            <a:custGeom>
              <a:avLst/>
              <a:gdLst>
                <a:gd name="T0" fmla="*/ 88 w 103"/>
                <a:gd name="T1" fmla="*/ 18 h 387"/>
                <a:gd name="T2" fmla="*/ 95 w 103"/>
                <a:gd name="T3" fmla="*/ 58 h 387"/>
                <a:gd name="T4" fmla="*/ 101 w 103"/>
                <a:gd name="T5" fmla="*/ 108 h 387"/>
                <a:gd name="T6" fmla="*/ 102 w 103"/>
                <a:gd name="T7" fmla="*/ 163 h 387"/>
                <a:gd name="T8" fmla="*/ 103 w 103"/>
                <a:gd name="T9" fmla="*/ 219 h 387"/>
                <a:gd name="T10" fmla="*/ 101 w 103"/>
                <a:gd name="T11" fmla="*/ 271 h 387"/>
                <a:gd name="T12" fmla="*/ 98 w 103"/>
                <a:gd name="T13" fmla="*/ 319 h 387"/>
                <a:gd name="T14" fmla="*/ 93 w 103"/>
                <a:gd name="T15" fmla="*/ 358 h 387"/>
                <a:gd name="T16" fmla="*/ 88 w 103"/>
                <a:gd name="T17" fmla="*/ 387 h 387"/>
                <a:gd name="T18" fmla="*/ 82 w 103"/>
                <a:gd name="T19" fmla="*/ 387 h 387"/>
                <a:gd name="T20" fmla="*/ 75 w 103"/>
                <a:gd name="T21" fmla="*/ 387 h 387"/>
                <a:gd name="T22" fmla="*/ 64 w 103"/>
                <a:gd name="T23" fmla="*/ 387 h 387"/>
                <a:gd name="T24" fmla="*/ 55 w 103"/>
                <a:gd name="T25" fmla="*/ 387 h 387"/>
                <a:gd name="T26" fmla="*/ 43 w 103"/>
                <a:gd name="T27" fmla="*/ 387 h 387"/>
                <a:gd name="T28" fmla="*/ 32 w 103"/>
                <a:gd name="T29" fmla="*/ 387 h 387"/>
                <a:gd name="T30" fmla="*/ 21 w 103"/>
                <a:gd name="T31" fmla="*/ 387 h 387"/>
                <a:gd name="T32" fmla="*/ 15 w 103"/>
                <a:gd name="T33" fmla="*/ 387 h 387"/>
                <a:gd name="T34" fmla="*/ 8 w 103"/>
                <a:gd name="T35" fmla="*/ 348 h 387"/>
                <a:gd name="T36" fmla="*/ 4 w 103"/>
                <a:gd name="T37" fmla="*/ 303 h 387"/>
                <a:gd name="T38" fmla="*/ 0 w 103"/>
                <a:gd name="T39" fmla="*/ 252 h 387"/>
                <a:gd name="T40" fmla="*/ 0 w 103"/>
                <a:gd name="T41" fmla="*/ 200 h 387"/>
                <a:gd name="T42" fmla="*/ 1 w 103"/>
                <a:gd name="T43" fmla="*/ 145 h 387"/>
                <a:gd name="T44" fmla="*/ 8 w 103"/>
                <a:gd name="T45" fmla="*/ 93 h 387"/>
                <a:gd name="T46" fmla="*/ 18 w 103"/>
                <a:gd name="T47" fmla="*/ 43 h 387"/>
                <a:gd name="T48" fmla="*/ 33 w 103"/>
                <a:gd name="T49" fmla="*/ 0 h 387"/>
                <a:gd name="T50" fmla="*/ 37 w 103"/>
                <a:gd name="T51" fmla="*/ 3 h 387"/>
                <a:gd name="T52" fmla="*/ 44 w 103"/>
                <a:gd name="T53" fmla="*/ 6 h 387"/>
                <a:gd name="T54" fmla="*/ 51 w 103"/>
                <a:gd name="T55" fmla="*/ 9 h 387"/>
                <a:gd name="T56" fmla="*/ 61 w 103"/>
                <a:gd name="T57" fmla="*/ 12 h 387"/>
                <a:gd name="T58" fmla="*/ 68 w 103"/>
                <a:gd name="T59" fmla="*/ 13 h 387"/>
                <a:gd name="T60" fmla="*/ 76 w 103"/>
                <a:gd name="T61" fmla="*/ 16 h 387"/>
                <a:gd name="T62" fmla="*/ 82 w 103"/>
                <a:gd name="T63" fmla="*/ 17 h 387"/>
                <a:gd name="T64" fmla="*/ 88 w 103"/>
                <a:gd name="T65" fmla="*/ 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387">
                  <a:moveTo>
                    <a:pt x="88" y="18"/>
                  </a:moveTo>
                  <a:lnTo>
                    <a:pt x="95" y="58"/>
                  </a:lnTo>
                  <a:lnTo>
                    <a:pt x="101" y="108"/>
                  </a:lnTo>
                  <a:lnTo>
                    <a:pt x="102" y="163"/>
                  </a:lnTo>
                  <a:lnTo>
                    <a:pt x="103" y="219"/>
                  </a:lnTo>
                  <a:lnTo>
                    <a:pt x="101" y="271"/>
                  </a:lnTo>
                  <a:lnTo>
                    <a:pt x="98" y="319"/>
                  </a:lnTo>
                  <a:lnTo>
                    <a:pt x="93" y="358"/>
                  </a:lnTo>
                  <a:lnTo>
                    <a:pt x="88" y="387"/>
                  </a:lnTo>
                  <a:lnTo>
                    <a:pt x="82" y="387"/>
                  </a:lnTo>
                  <a:lnTo>
                    <a:pt x="75" y="387"/>
                  </a:lnTo>
                  <a:lnTo>
                    <a:pt x="64" y="387"/>
                  </a:lnTo>
                  <a:lnTo>
                    <a:pt x="55" y="387"/>
                  </a:lnTo>
                  <a:lnTo>
                    <a:pt x="43" y="387"/>
                  </a:lnTo>
                  <a:lnTo>
                    <a:pt x="32" y="387"/>
                  </a:lnTo>
                  <a:lnTo>
                    <a:pt x="21" y="387"/>
                  </a:lnTo>
                  <a:lnTo>
                    <a:pt x="15" y="387"/>
                  </a:lnTo>
                  <a:lnTo>
                    <a:pt x="8" y="348"/>
                  </a:lnTo>
                  <a:lnTo>
                    <a:pt x="4" y="303"/>
                  </a:lnTo>
                  <a:lnTo>
                    <a:pt x="0" y="252"/>
                  </a:lnTo>
                  <a:lnTo>
                    <a:pt x="0" y="200"/>
                  </a:lnTo>
                  <a:lnTo>
                    <a:pt x="1" y="145"/>
                  </a:lnTo>
                  <a:lnTo>
                    <a:pt x="8" y="93"/>
                  </a:lnTo>
                  <a:lnTo>
                    <a:pt x="18" y="43"/>
                  </a:lnTo>
                  <a:lnTo>
                    <a:pt x="33" y="0"/>
                  </a:lnTo>
                  <a:lnTo>
                    <a:pt x="37" y="3"/>
                  </a:lnTo>
                  <a:lnTo>
                    <a:pt x="44" y="6"/>
                  </a:lnTo>
                  <a:lnTo>
                    <a:pt x="51" y="9"/>
                  </a:lnTo>
                  <a:lnTo>
                    <a:pt x="61" y="12"/>
                  </a:lnTo>
                  <a:lnTo>
                    <a:pt x="68" y="13"/>
                  </a:lnTo>
                  <a:lnTo>
                    <a:pt x="76" y="16"/>
                  </a:lnTo>
                  <a:lnTo>
                    <a:pt x="82" y="17"/>
                  </a:lnTo>
                  <a:lnTo>
                    <a:pt x="88" y="18"/>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7" name="Freeform 354"/>
            <p:cNvSpPr>
              <a:spLocks/>
            </p:cNvSpPr>
            <p:nvPr/>
          </p:nvSpPr>
          <p:spPr bwMode="auto">
            <a:xfrm>
              <a:off x="4973638" y="1566863"/>
              <a:ext cx="30162" cy="65087"/>
            </a:xfrm>
            <a:custGeom>
              <a:avLst/>
              <a:gdLst>
                <a:gd name="T0" fmla="*/ 88 w 98"/>
                <a:gd name="T1" fmla="*/ 0 h 126"/>
                <a:gd name="T2" fmla="*/ 90 w 98"/>
                <a:gd name="T3" fmla="*/ 13 h 126"/>
                <a:gd name="T4" fmla="*/ 92 w 98"/>
                <a:gd name="T5" fmla="*/ 30 h 126"/>
                <a:gd name="T6" fmla="*/ 92 w 98"/>
                <a:gd name="T7" fmla="*/ 48 h 126"/>
                <a:gd name="T8" fmla="*/ 93 w 98"/>
                <a:gd name="T9" fmla="*/ 65 h 126"/>
                <a:gd name="T10" fmla="*/ 93 w 98"/>
                <a:gd name="T11" fmla="*/ 82 h 126"/>
                <a:gd name="T12" fmla="*/ 93 w 98"/>
                <a:gd name="T13" fmla="*/ 99 h 126"/>
                <a:gd name="T14" fmla="*/ 94 w 98"/>
                <a:gd name="T15" fmla="*/ 113 h 126"/>
                <a:gd name="T16" fmla="*/ 98 w 98"/>
                <a:gd name="T17" fmla="*/ 126 h 126"/>
                <a:gd name="T18" fmla="*/ 76 w 98"/>
                <a:gd name="T19" fmla="*/ 122 h 126"/>
                <a:gd name="T20" fmla="*/ 56 w 98"/>
                <a:gd name="T21" fmla="*/ 114 h 126"/>
                <a:gd name="T22" fmla="*/ 37 w 98"/>
                <a:gd name="T23" fmla="*/ 101 h 126"/>
                <a:gd name="T24" fmla="*/ 22 w 98"/>
                <a:gd name="T25" fmla="*/ 86 h 126"/>
                <a:gd name="T26" fmla="*/ 9 w 98"/>
                <a:gd name="T27" fmla="*/ 67 h 126"/>
                <a:gd name="T28" fmla="*/ 2 w 98"/>
                <a:gd name="T29" fmla="*/ 45 h 126"/>
                <a:gd name="T30" fmla="*/ 0 w 98"/>
                <a:gd name="T31" fmla="*/ 23 h 126"/>
                <a:gd name="T32" fmla="*/ 7 w 98"/>
                <a:gd name="T33" fmla="*/ 0 h 126"/>
                <a:gd name="T34" fmla="*/ 12 w 98"/>
                <a:gd name="T35" fmla="*/ 0 h 126"/>
                <a:gd name="T36" fmla="*/ 22 w 98"/>
                <a:gd name="T37" fmla="*/ 0 h 126"/>
                <a:gd name="T38" fmla="*/ 34 w 98"/>
                <a:gd name="T39" fmla="*/ 0 h 126"/>
                <a:gd name="T40" fmla="*/ 48 w 98"/>
                <a:gd name="T41" fmla="*/ 0 h 126"/>
                <a:gd name="T42" fmla="*/ 60 w 98"/>
                <a:gd name="T43" fmla="*/ 0 h 126"/>
                <a:gd name="T44" fmla="*/ 73 w 98"/>
                <a:gd name="T45" fmla="*/ 0 h 126"/>
                <a:gd name="T46" fmla="*/ 82 w 98"/>
                <a:gd name="T47" fmla="*/ 0 h 126"/>
                <a:gd name="T48" fmla="*/ 88 w 98"/>
                <a:gd name="T4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26">
                  <a:moveTo>
                    <a:pt x="88" y="0"/>
                  </a:moveTo>
                  <a:lnTo>
                    <a:pt x="90" y="13"/>
                  </a:lnTo>
                  <a:lnTo>
                    <a:pt x="92" y="30"/>
                  </a:lnTo>
                  <a:lnTo>
                    <a:pt x="92" y="48"/>
                  </a:lnTo>
                  <a:lnTo>
                    <a:pt x="93" y="65"/>
                  </a:lnTo>
                  <a:lnTo>
                    <a:pt x="93" y="82"/>
                  </a:lnTo>
                  <a:lnTo>
                    <a:pt x="93" y="99"/>
                  </a:lnTo>
                  <a:lnTo>
                    <a:pt x="94" y="113"/>
                  </a:lnTo>
                  <a:lnTo>
                    <a:pt x="98" y="126"/>
                  </a:lnTo>
                  <a:lnTo>
                    <a:pt x="76" y="122"/>
                  </a:lnTo>
                  <a:lnTo>
                    <a:pt x="56" y="114"/>
                  </a:lnTo>
                  <a:lnTo>
                    <a:pt x="37" y="101"/>
                  </a:lnTo>
                  <a:lnTo>
                    <a:pt x="22" y="86"/>
                  </a:lnTo>
                  <a:lnTo>
                    <a:pt x="9" y="67"/>
                  </a:lnTo>
                  <a:lnTo>
                    <a:pt x="2" y="45"/>
                  </a:lnTo>
                  <a:lnTo>
                    <a:pt x="0" y="23"/>
                  </a:lnTo>
                  <a:lnTo>
                    <a:pt x="7" y="0"/>
                  </a:lnTo>
                  <a:lnTo>
                    <a:pt x="12" y="0"/>
                  </a:lnTo>
                  <a:lnTo>
                    <a:pt x="22" y="0"/>
                  </a:lnTo>
                  <a:lnTo>
                    <a:pt x="34" y="0"/>
                  </a:lnTo>
                  <a:lnTo>
                    <a:pt x="48" y="0"/>
                  </a:lnTo>
                  <a:lnTo>
                    <a:pt x="60" y="0"/>
                  </a:lnTo>
                  <a:lnTo>
                    <a:pt x="73" y="0"/>
                  </a:lnTo>
                  <a:lnTo>
                    <a:pt x="82" y="0"/>
                  </a:lnTo>
                  <a:lnTo>
                    <a:pt x="88"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8" name="Freeform 355"/>
            <p:cNvSpPr>
              <a:spLocks/>
            </p:cNvSpPr>
            <p:nvPr/>
          </p:nvSpPr>
          <p:spPr bwMode="auto">
            <a:xfrm>
              <a:off x="4984750" y="1657350"/>
              <a:ext cx="19050" cy="46038"/>
            </a:xfrm>
            <a:custGeom>
              <a:avLst/>
              <a:gdLst>
                <a:gd name="T0" fmla="*/ 63 w 63"/>
                <a:gd name="T1" fmla="*/ 6 h 87"/>
                <a:gd name="T2" fmla="*/ 63 w 63"/>
                <a:gd name="T3" fmla="*/ 12 h 87"/>
                <a:gd name="T4" fmla="*/ 63 w 63"/>
                <a:gd name="T5" fmla="*/ 19 h 87"/>
                <a:gd name="T6" fmla="*/ 63 w 63"/>
                <a:gd name="T7" fmla="*/ 26 h 87"/>
                <a:gd name="T8" fmla="*/ 63 w 63"/>
                <a:gd name="T9" fmla="*/ 34 h 87"/>
                <a:gd name="T10" fmla="*/ 63 w 63"/>
                <a:gd name="T11" fmla="*/ 40 h 87"/>
                <a:gd name="T12" fmla="*/ 63 w 63"/>
                <a:gd name="T13" fmla="*/ 47 h 87"/>
                <a:gd name="T14" fmla="*/ 63 w 63"/>
                <a:gd name="T15" fmla="*/ 54 h 87"/>
                <a:gd name="T16" fmla="*/ 63 w 63"/>
                <a:gd name="T17" fmla="*/ 61 h 87"/>
                <a:gd name="T18" fmla="*/ 54 w 63"/>
                <a:gd name="T19" fmla="*/ 64 h 87"/>
                <a:gd name="T20" fmla="*/ 47 w 63"/>
                <a:gd name="T21" fmla="*/ 70 h 87"/>
                <a:gd name="T22" fmla="*/ 39 w 63"/>
                <a:gd name="T23" fmla="*/ 77 h 87"/>
                <a:gd name="T24" fmla="*/ 31 w 63"/>
                <a:gd name="T25" fmla="*/ 85 h 87"/>
                <a:gd name="T26" fmla="*/ 21 w 63"/>
                <a:gd name="T27" fmla="*/ 87 h 87"/>
                <a:gd name="T28" fmla="*/ 14 w 63"/>
                <a:gd name="T29" fmla="*/ 87 h 87"/>
                <a:gd name="T30" fmla="*/ 6 w 63"/>
                <a:gd name="T31" fmla="*/ 81 h 87"/>
                <a:gd name="T32" fmla="*/ 0 w 63"/>
                <a:gd name="T33" fmla="*/ 69 h 87"/>
                <a:gd name="T34" fmla="*/ 2 w 63"/>
                <a:gd name="T35" fmla="*/ 49 h 87"/>
                <a:gd name="T36" fmla="*/ 7 w 63"/>
                <a:gd name="T37" fmla="*/ 34 h 87"/>
                <a:gd name="T38" fmla="*/ 13 w 63"/>
                <a:gd name="T39" fmla="*/ 21 h 87"/>
                <a:gd name="T40" fmla="*/ 20 w 63"/>
                <a:gd name="T41" fmla="*/ 11 h 87"/>
                <a:gd name="T42" fmla="*/ 27 w 63"/>
                <a:gd name="T43" fmla="*/ 4 h 87"/>
                <a:gd name="T44" fmla="*/ 38 w 63"/>
                <a:gd name="T45" fmla="*/ 0 h 87"/>
                <a:gd name="T46" fmla="*/ 48 w 63"/>
                <a:gd name="T47" fmla="*/ 0 h 87"/>
                <a:gd name="T48" fmla="*/ 63 w 63"/>
                <a:gd name="T49"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7">
                  <a:moveTo>
                    <a:pt x="63" y="6"/>
                  </a:moveTo>
                  <a:lnTo>
                    <a:pt x="63" y="12"/>
                  </a:lnTo>
                  <a:lnTo>
                    <a:pt x="63" y="19"/>
                  </a:lnTo>
                  <a:lnTo>
                    <a:pt x="63" y="26"/>
                  </a:lnTo>
                  <a:lnTo>
                    <a:pt x="63" y="34"/>
                  </a:lnTo>
                  <a:lnTo>
                    <a:pt x="63" y="40"/>
                  </a:lnTo>
                  <a:lnTo>
                    <a:pt x="63" y="47"/>
                  </a:lnTo>
                  <a:lnTo>
                    <a:pt x="63" y="54"/>
                  </a:lnTo>
                  <a:lnTo>
                    <a:pt x="63" y="61"/>
                  </a:lnTo>
                  <a:lnTo>
                    <a:pt x="54" y="64"/>
                  </a:lnTo>
                  <a:lnTo>
                    <a:pt x="47" y="70"/>
                  </a:lnTo>
                  <a:lnTo>
                    <a:pt x="39" y="77"/>
                  </a:lnTo>
                  <a:lnTo>
                    <a:pt x="31" y="85"/>
                  </a:lnTo>
                  <a:lnTo>
                    <a:pt x="21" y="87"/>
                  </a:lnTo>
                  <a:lnTo>
                    <a:pt x="14" y="87"/>
                  </a:lnTo>
                  <a:lnTo>
                    <a:pt x="6" y="81"/>
                  </a:lnTo>
                  <a:lnTo>
                    <a:pt x="0" y="69"/>
                  </a:lnTo>
                  <a:lnTo>
                    <a:pt x="2" y="49"/>
                  </a:lnTo>
                  <a:lnTo>
                    <a:pt x="7" y="34"/>
                  </a:lnTo>
                  <a:lnTo>
                    <a:pt x="13" y="21"/>
                  </a:lnTo>
                  <a:lnTo>
                    <a:pt x="20" y="11"/>
                  </a:lnTo>
                  <a:lnTo>
                    <a:pt x="27" y="4"/>
                  </a:lnTo>
                  <a:lnTo>
                    <a:pt x="38" y="0"/>
                  </a:lnTo>
                  <a:lnTo>
                    <a:pt x="48" y="0"/>
                  </a:lnTo>
                  <a:lnTo>
                    <a:pt x="63" y="6"/>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 name="Freeform 356"/>
            <p:cNvSpPr>
              <a:spLocks/>
            </p:cNvSpPr>
            <p:nvPr/>
          </p:nvSpPr>
          <p:spPr bwMode="auto">
            <a:xfrm>
              <a:off x="4964113" y="1912938"/>
              <a:ext cx="23812" cy="163512"/>
            </a:xfrm>
            <a:custGeom>
              <a:avLst/>
              <a:gdLst>
                <a:gd name="T0" fmla="*/ 63 w 73"/>
                <a:gd name="T1" fmla="*/ 5 h 311"/>
                <a:gd name="T2" fmla="*/ 70 w 73"/>
                <a:gd name="T3" fmla="*/ 43 h 311"/>
                <a:gd name="T4" fmla="*/ 73 w 73"/>
                <a:gd name="T5" fmla="*/ 82 h 311"/>
                <a:gd name="T6" fmla="*/ 73 w 73"/>
                <a:gd name="T7" fmla="*/ 117 h 311"/>
                <a:gd name="T8" fmla="*/ 72 w 73"/>
                <a:gd name="T9" fmla="*/ 154 h 311"/>
                <a:gd name="T10" fmla="*/ 69 w 73"/>
                <a:gd name="T11" fmla="*/ 187 h 311"/>
                <a:gd name="T12" fmla="*/ 65 w 73"/>
                <a:gd name="T13" fmla="*/ 220 h 311"/>
                <a:gd name="T14" fmla="*/ 63 w 73"/>
                <a:gd name="T15" fmla="*/ 251 h 311"/>
                <a:gd name="T16" fmla="*/ 63 w 73"/>
                <a:gd name="T17" fmla="*/ 283 h 311"/>
                <a:gd name="T18" fmla="*/ 56 w 73"/>
                <a:gd name="T19" fmla="*/ 288 h 311"/>
                <a:gd name="T20" fmla="*/ 50 w 73"/>
                <a:gd name="T21" fmla="*/ 294 h 311"/>
                <a:gd name="T22" fmla="*/ 44 w 73"/>
                <a:gd name="T23" fmla="*/ 299 h 311"/>
                <a:gd name="T24" fmla="*/ 39 w 73"/>
                <a:gd name="T25" fmla="*/ 303 h 311"/>
                <a:gd name="T26" fmla="*/ 32 w 73"/>
                <a:gd name="T27" fmla="*/ 306 h 311"/>
                <a:gd name="T28" fmla="*/ 25 w 73"/>
                <a:gd name="T29" fmla="*/ 308 h 311"/>
                <a:gd name="T30" fmla="*/ 16 w 73"/>
                <a:gd name="T31" fmla="*/ 309 h 311"/>
                <a:gd name="T32" fmla="*/ 8 w 73"/>
                <a:gd name="T33" fmla="*/ 311 h 311"/>
                <a:gd name="T34" fmla="*/ 7 w 73"/>
                <a:gd name="T35" fmla="*/ 271 h 311"/>
                <a:gd name="T36" fmla="*/ 6 w 73"/>
                <a:gd name="T37" fmla="*/ 234 h 311"/>
                <a:gd name="T38" fmla="*/ 5 w 73"/>
                <a:gd name="T39" fmla="*/ 194 h 311"/>
                <a:gd name="T40" fmla="*/ 3 w 73"/>
                <a:gd name="T41" fmla="*/ 156 h 311"/>
                <a:gd name="T42" fmla="*/ 1 w 73"/>
                <a:gd name="T43" fmla="*/ 117 h 311"/>
                <a:gd name="T44" fmla="*/ 0 w 73"/>
                <a:gd name="T45" fmla="*/ 79 h 311"/>
                <a:gd name="T46" fmla="*/ 0 w 73"/>
                <a:gd name="T47" fmla="*/ 40 h 311"/>
                <a:gd name="T48" fmla="*/ 0 w 73"/>
                <a:gd name="T49" fmla="*/ 5 h 311"/>
                <a:gd name="T50" fmla="*/ 6 w 73"/>
                <a:gd name="T51" fmla="*/ 1 h 311"/>
                <a:gd name="T52" fmla="*/ 16 w 73"/>
                <a:gd name="T53" fmla="*/ 0 h 311"/>
                <a:gd name="T54" fmla="*/ 26 w 73"/>
                <a:gd name="T55" fmla="*/ 0 h 311"/>
                <a:gd name="T56" fmla="*/ 38 w 73"/>
                <a:gd name="T57" fmla="*/ 1 h 311"/>
                <a:gd name="T58" fmla="*/ 46 w 73"/>
                <a:gd name="T59" fmla="*/ 1 h 311"/>
                <a:gd name="T60" fmla="*/ 54 w 73"/>
                <a:gd name="T61" fmla="*/ 2 h 311"/>
                <a:gd name="T62" fmla="*/ 60 w 73"/>
                <a:gd name="T63" fmla="*/ 3 h 311"/>
                <a:gd name="T64" fmla="*/ 63 w 73"/>
                <a:gd name="T65" fmla="*/ 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311">
                  <a:moveTo>
                    <a:pt x="63" y="5"/>
                  </a:moveTo>
                  <a:lnTo>
                    <a:pt x="70" y="43"/>
                  </a:lnTo>
                  <a:lnTo>
                    <a:pt x="73" y="82"/>
                  </a:lnTo>
                  <a:lnTo>
                    <a:pt x="73" y="117"/>
                  </a:lnTo>
                  <a:lnTo>
                    <a:pt x="72" y="154"/>
                  </a:lnTo>
                  <a:lnTo>
                    <a:pt x="69" y="187"/>
                  </a:lnTo>
                  <a:lnTo>
                    <a:pt x="65" y="220"/>
                  </a:lnTo>
                  <a:lnTo>
                    <a:pt x="63" y="251"/>
                  </a:lnTo>
                  <a:lnTo>
                    <a:pt x="63" y="283"/>
                  </a:lnTo>
                  <a:lnTo>
                    <a:pt x="56" y="288"/>
                  </a:lnTo>
                  <a:lnTo>
                    <a:pt x="50" y="294"/>
                  </a:lnTo>
                  <a:lnTo>
                    <a:pt x="44" y="299"/>
                  </a:lnTo>
                  <a:lnTo>
                    <a:pt x="39" y="303"/>
                  </a:lnTo>
                  <a:lnTo>
                    <a:pt x="32" y="306"/>
                  </a:lnTo>
                  <a:lnTo>
                    <a:pt x="25" y="308"/>
                  </a:lnTo>
                  <a:lnTo>
                    <a:pt x="16" y="309"/>
                  </a:lnTo>
                  <a:lnTo>
                    <a:pt x="8" y="311"/>
                  </a:lnTo>
                  <a:lnTo>
                    <a:pt x="7" y="271"/>
                  </a:lnTo>
                  <a:lnTo>
                    <a:pt x="6" y="234"/>
                  </a:lnTo>
                  <a:lnTo>
                    <a:pt x="5" y="194"/>
                  </a:lnTo>
                  <a:lnTo>
                    <a:pt x="3" y="156"/>
                  </a:lnTo>
                  <a:lnTo>
                    <a:pt x="1" y="117"/>
                  </a:lnTo>
                  <a:lnTo>
                    <a:pt x="0" y="79"/>
                  </a:lnTo>
                  <a:lnTo>
                    <a:pt x="0" y="40"/>
                  </a:lnTo>
                  <a:lnTo>
                    <a:pt x="0" y="5"/>
                  </a:lnTo>
                  <a:lnTo>
                    <a:pt x="6" y="1"/>
                  </a:lnTo>
                  <a:lnTo>
                    <a:pt x="16" y="0"/>
                  </a:lnTo>
                  <a:lnTo>
                    <a:pt x="26" y="0"/>
                  </a:lnTo>
                  <a:lnTo>
                    <a:pt x="38" y="1"/>
                  </a:lnTo>
                  <a:lnTo>
                    <a:pt x="46" y="1"/>
                  </a:lnTo>
                  <a:lnTo>
                    <a:pt x="54" y="2"/>
                  </a:lnTo>
                  <a:lnTo>
                    <a:pt x="60" y="3"/>
                  </a:lnTo>
                  <a:lnTo>
                    <a:pt x="63" y="5"/>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 name="Freeform 357"/>
            <p:cNvSpPr>
              <a:spLocks/>
            </p:cNvSpPr>
            <p:nvPr/>
          </p:nvSpPr>
          <p:spPr bwMode="auto">
            <a:xfrm>
              <a:off x="4964113" y="2105025"/>
              <a:ext cx="49212" cy="382588"/>
            </a:xfrm>
            <a:custGeom>
              <a:avLst/>
              <a:gdLst>
                <a:gd name="T0" fmla="*/ 84 w 156"/>
                <a:gd name="T1" fmla="*/ 27 h 729"/>
                <a:gd name="T2" fmla="*/ 101 w 156"/>
                <a:gd name="T3" fmla="*/ 59 h 729"/>
                <a:gd name="T4" fmla="*/ 117 w 156"/>
                <a:gd name="T5" fmla="*/ 138 h 729"/>
                <a:gd name="T6" fmla="*/ 129 w 156"/>
                <a:gd name="T7" fmla="*/ 244 h 729"/>
                <a:gd name="T8" fmla="*/ 139 w 156"/>
                <a:gd name="T9" fmla="*/ 368 h 729"/>
                <a:gd name="T10" fmla="*/ 146 w 156"/>
                <a:gd name="T11" fmla="*/ 491 h 729"/>
                <a:gd name="T12" fmla="*/ 151 w 156"/>
                <a:gd name="T13" fmla="*/ 602 h 729"/>
                <a:gd name="T14" fmla="*/ 155 w 156"/>
                <a:gd name="T15" fmla="*/ 686 h 729"/>
                <a:gd name="T16" fmla="*/ 156 w 156"/>
                <a:gd name="T17" fmla="*/ 729 h 729"/>
                <a:gd name="T18" fmla="*/ 146 w 156"/>
                <a:gd name="T19" fmla="*/ 726 h 729"/>
                <a:gd name="T20" fmla="*/ 133 w 156"/>
                <a:gd name="T21" fmla="*/ 720 h 729"/>
                <a:gd name="T22" fmla="*/ 118 w 156"/>
                <a:gd name="T23" fmla="*/ 709 h 729"/>
                <a:gd name="T24" fmla="*/ 103 w 156"/>
                <a:gd name="T25" fmla="*/ 697 h 729"/>
                <a:gd name="T26" fmla="*/ 86 w 156"/>
                <a:gd name="T27" fmla="*/ 682 h 729"/>
                <a:gd name="T28" fmla="*/ 73 w 156"/>
                <a:gd name="T29" fmla="*/ 668 h 729"/>
                <a:gd name="T30" fmla="*/ 62 w 156"/>
                <a:gd name="T31" fmla="*/ 652 h 729"/>
                <a:gd name="T32" fmla="*/ 56 w 156"/>
                <a:gd name="T33" fmla="*/ 639 h 729"/>
                <a:gd name="T34" fmla="*/ 34 w 156"/>
                <a:gd name="T35" fmla="*/ 573 h 729"/>
                <a:gd name="T36" fmla="*/ 18 w 156"/>
                <a:gd name="T37" fmla="*/ 490 h 729"/>
                <a:gd name="T38" fmla="*/ 6 w 156"/>
                <a:gd name="T39" fmla="*/ 395 h 729"/>
                <a:gd name="T40" fmla="*/ 2 w 156"/>
                <a:gd name="T41" fmla="*/ 296 h 729"/>
                <a:gd name="T42" fmla="*/ 0 w 156"/>
                <a:gd name="T43" fmla="*/ 199 h 729"/>
                <a:gd name="T44" fmla="*/ 4 w 156"/>
                <a:gd name="T45" fmla="*/ 114 h 729"/>
                <a:gd name="T46" fmla="*/ 14 w 156"/>
                <a:gd name="T47" fmla="*/ 44 h 729"/>
                <a:gd name="T48" fmla="*/ 29 w 156"/>
                <a:gd name="T49" fmla="*/ 0 h 729"/>
                <a:gd name="T50" fmla="*/ 33 w 156"/>
                <a:gd name="T51" fmla="*/ 0 h 729"/>
                <a:gd name="T52" fmla="*/ 40 w 156"/>
                <a:gd name="T53" fmla="*/ 2 h 729"/>
                <a:gd name="T54" fmla="*/ 47 w 156"/>
                <a:gd name="T55" fmla="*/ 6 h 729"/>
                <a:gd name="T56" fmla="*/ 56 w 156"/>
                <a:gd name="T57" fmla="*/ 9 h 729"/>
                <a:gd name="T58" fmla="*/ 63 w 156"/>
                <a:gd name="T59" fmla="*/ 13 h 729"/>
                <a:gd name="T60" fmla="*/ 72 w 156"/>
                <a:gd name="T61" fmla="*/ 18 h 729"/>
                <a:gd name="T62" fmla="*/ 78 w 156"/>
                <a:gd name="T63" fmla="*/ 23 h 729"/>
                <a:gd name="T64" fmla="*/ 84 w 156"/>
                <a:gd name="T65" fmla="*/ 27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729">
                  <a:moveTo>
                    <a:pt x="84" y="27"/>
                  </a:moveTo>
                  <a:lnTo>
                    <a:pt x="101" y="59"/>
                  </a:lnTo>
                  <a:lnTo>
                    <a:pt x="117" y="138"/>
                  </a:lnTo>
                  <a:lnTo>
                    <a:pt x="129" y="244"/>
                  </a:lnTo>
                  <a:lnTo>
                    <a:pt x="139" y="368"/>
                  </a:lnTo>
                  <a:lnTo>
                    <a:pt x="146" y="491"/>
                  </a:lnTo>
                  <a:lnTo>
                    <a:pt x="151" y="602"/>
                  </a:lnTo>
                  <a:lnTo>
                    <a:pt x="155" y="686"/>
                  </a:lnTo>
                  <a:lnTo>
                    <a:pt x="156" y="729"/>
                  </a:lnTo>
                  <a:lnTo>
                    <a:pt x="146" y="726"/>
                  </a:lnTo>
                  <a:lnTo>
                    <a:pt x="133" y="720"/>
                  </a:lnTo>
                  <a:lnTo>
                    <a:pt x="118" y="709"/>
                  </a:lnTo>
                  <a:lnTo>
                    <a:pt x="103" y="697"/>
                  </a:lnTo>
                  <a:lnTo>
                    <a:pt x="86" y="682"/>
                  </a:lnTo>
                  <a:lnTo>
                    <a:pt x="73" y="668"/>
                  </a:lnTo>
                  <a:lnTo>
                    <a:pt x="62" y="652"/>
                  </a:lnTo>
                  <a:lnTo>
                    <a:pt x="56" y="639"/>
                  </a:lnTo>
                  <a:lnTo>
                    <a:pt x="34" y="573"/>
                  </a:lnTo>
                  <a:lnTo>
                    <a:pt x="18" y="490"/>
                  </a:lnTo>
                  <a:lnTo>
                    <a:pt x="6" y="395"/>
                  </a:lnTo>
                  <a:lnTo>
                    <a:pt x="2" y="296"/>
                  </a:lnTo>
                  <a:lnTo>
                    <a:pt x="0" y="199"/>
                  </a:lnTo>
                  <a:lnTo>
                    <a:pt x="4" y="114"/>
                  </a:lnTo>
                  <a:lnTo>
                    <a:pt x="14" y="44"/>
                  </a:lnTo>
                  <a:lnTo>
                    <a:pt x="29" y="0"/>
                  </a:lnTo>
                  <a:lnTo>
                    <a:pt x="33" y="0"/>
                  </a:lnTo>
                  <a:lnTo>
                    <a:pt x="40" y="2"/>
                  </a:lnTo>
                  <a:lnTo>
                    <a:pt x="47" y="6"/>
                  </a:lnTo>
                  <a:lnTo>
                    <a:pt x="56" y="9"/>
                  </a:lnTo>
                  <a:lnTo>
                    <a:pt x="63" y="13"/>
                  </a:lnTo>
                  <a:lnTo>
                    <a:pt x="72" y="18"/>
                  </a:lnTo>
                  <a:lnTo>
                    <a:pt x="78" y="23"/>
                  </a:lnTo>
                  <a:lnTo>
                    <a:pt x="84"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 name="Freeform 358"/>
            <p:cNvSpPr>
              <a:spLocks/>
            </p:cNvSpPr>
            <p:nvPr/>
          </p:nvSpPr>
          <p:spPr bwMode="auto">
            <a:xfrm>
              <a:off x="4940300" y="2554288"/>
              <a:ext cx="57150" cy="550862"/>
            </a:xfrm>
            <a:custGeom>
              <a:avLst/>
              <a:gdLst>
                <a:gd name="T0" fmla="*/ 183 w 183"/>
                <a:gd name="T1" fmla="*/ 0 h 1053"/>
                <a:gd name="T2" fmla="*/ 182 w 183"/>
                <a:gd name="T3" fmla="*/ 109 h 1053"/>
                <a:gd name="T4" fmla="*/ 182 w 183"/>
                <a:gd name="T5" fmla="*/ 193 h 1053"/>
                <a:gd name="T6" fmla="*/ 182 w 183"/>
                <a:gd name="T7" fmla="*/ 257 h 1053"/>
                <a:gd name="T8" fmla="*/ 182 w 183"/>
                <a:gd name="T9" fmla="*/ 308 h 1053"/>
                <a:gd name="T10" fmla="*/ 179 w 183"/>
                <a:gd name="T11" fmla="*/ 348 h 1053"/>
                <a:gd name="T12" fmla="*/ 178 w 183"/>
                <a:gd name="T13" fmla="*/ 384 h 1053"/>
                <a:gd name="T14" fmla="*/ 176 w 183"/>
                <a:gd name="T15" fmla="*/ 422 h 1053"/>
                <a:gd name="T16" fmla="*/ 173 w 183"/>
                <a:gd name="T17" fmla="*/ 469 h 1053"/>
                <a:gd name="T18" fmla="*/ 125 w 183"/>
                <a:gd name="T19" fmla="*/ 572 h 1053"/>
                <a:gd name="T20" fmla="*/ 97 w 183"/>
                <a:gd name="T21" fmla="*/ 655 h 1053"/>
                <a:gd name="T22" fmla="*/ 87 w 183"/>
                <a:gd name="T23" fmla="*/ 720 h 1053"/>
                <a:gd name="T24" fmla="*/ 90 w 183"/>
                <a:gd name="T25" fmla="*/ 778 h 1053"/>
                <a:gd name="T26" fmla="*/ 99 w 183"/>
                <a:gd name="T27" fmla="*/ 830 h 1053"/>
                <a:gd name="T28" fmla="*/ 112 w 183"/>
                <a:gd name="T29" fmla="*/ 887 h 1053"/>
                <a:gd name="T30" fmla="*/ 122 w 183"/>
                <a:gd name="T31" fmla="*/ 952 h 1053"/>
                <a:gd name="T32" fmla="*/ 128 w 183"/>
                <a:gd name="T33" fmla="*/ 1034 h 1053"/>
                <a:gd name="T34" fmla="*/ 125 w 183"/>
                <a:gd name="T35" fmla="*/ 1039 h 1053"/>
                <a:gd name="T36" fmla="*/ 118 w 183"/>
                <a:gd name="T37" fmla="*/ 1040 h 1053"/>
                <a:gd name="T38" fmla="*/ 107 w 183"/>
                <a:gd name="T39" fmla="*/ 1040 h 1053"/>
                <a:gd name="T40" fmla="*/ 95 w 183"/>
                <a:gd name="T41" fmla="*/ 1040 h 1053"/>
                <a:gd name="T42" fmla="*/ 82 w 183"/>
                <a:gd name="T43" fmla="*/ 1039 h 1053"/>
                <a:gd name="T44" fmla="*/ 70 w 183"/>
                <a:gd name="T45" fmla="*/ 1040 h 1053"/>
                <a:gd name="T46" fmla="*/ 61 w 183"/>
                <a:gd name="T47" fmla="*/ 1045 h 1053"/>
                <a:gd name="T48" fmla="*/ 56 w 183"/>
                <a:gd name="T49" fmla="*/ 1053 h 1053"/>
                <a:gd name="T50" fmla="*/ 25 w 183"/>
                <a:gd name="T51" fmla="*/ 1015 h 1053"/>
                <a:gd name="T52" fmla="*/ 8 w 183"/>
                <a:gd name="T53" fmla="*/ 922 h 1053"/>
                <a:gd name="T54" fmla="*/ 0 w 183"/>
                <a:gd name="T55" fmla="*/ 786 h 1053"/>
                <a:gd name="T56" fmla="*/ 1 w 183"/>
                <a:gd name="T57" fmla="*/ 630 h 1053"/>
                <a:gd name="T58" fmla="*/ 6 w 183"/>
                <a:gd name="T59" fmla="*/ 466 h 1053"/>
                <a:gd name="T60" fmla="*/ 16 w 183"/>
                <a:gd name="T61" fmla="*/ 313 h 1053"/>
                <a:gd name="T62" fmla="*/ 24 w 183"/>
                <a:gd name="T63" fmla="*/ 189 h 1053"/>
                <a:gd name="T64" fmla="*/ 30 w 183"/>
                <a:gd name="T65" fmla="*/ 108 h 1053"/>
                <a:gd name="T66" fmla="*/ 35 w 183"/>
                <a:gd name="T67" fmla="*/ 104 h 1053"/>
                <a:gd name="T68" fmla="*/ 40 w 183"/>
                <a:gd name="T69" fmla="*/ 102 h 1053"/>
                <a:gd name="T70" fmla="*/ 45 w 183"/>
                <a:gd name="T71" fmla="*/ 100 h 1053"/>
                <a:gd name="T72" fmla="*/ 54 w 183"/>
                <a:gd name="T73" fmla="*/ 99 h 1053"/>
                <a:gd name="T74" fmla="*/ 63 w 183"/>
                <a:gd name="T75" fmla="*/ 96 h 1053"/>
                <a:gd name="T76" fmla="*/ 77 w 183"/>
                <a:gd name="T77" fmla="*/ 95 h 1053"/>
                <a:gd name="T78" fmla="*/ 95 w 183"/>
                <a:gd name="T79" fmla="*/ 93 h 1053"/>
                <a:gd name="T80" fmla="*/ 120 w 183"/>
                <a:gd name="T81" fmla="*/ 90 h 1053"/>
                <a:gd name="T82" fmla="*/ 134 w 183"/>
                <a:gd name="T83" fmla="*/ 72 h 1053"/>
                <a:gd name="T84" fmla="*/ 146 w 183"/>
                <a:gd name="T85" fmla="*/ 58 h 1053"/>
                <a:gd name="T86" fmla="*/ 156 w 183"/>
                <a:gd name="T87" fmla="*/ 43 h 1053"/>
                <a:gd name="T88" fmla="*/ 164 w 183"/>
                <a:gd name="T89" fmla="*/ 31 h 1053"/>
                <a:gd name="T90" fmla="*/ 170 w 183"/>
                <a:gd name="T91" fmla="*/ 19 h 1053"/>
                <a:gd name="T92" fmla="*/ 175 w 183"/>
                <a:gd name="T93" fmla="*/ 11 h 1053"/>
                <a:gd name="T94" fmla="*/ 178 w 183"/>
                <a:gd name="T95" fmla="*/ 4 h 1053"/>
                <a:gd name="T96" fmla="*/ 183 w 183"/>
                <a:gd name="T97" fmla="*/ 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 h="1053">
                  <a:moveTo>
                    <a:pt x="183" y="0"/>
                  </a:moveTo>
                  <a:lnTo>
                    <a:pt x="182" y="109"/>
                  </a:lnTo>
                  <a:lnTo>
                    <a:pt x="182" y="193"/>
                  </a:lnTo>
                  <a:lnTo>
                    <a:pt x="182" y="257"/>
                  </a:lnTo>
                  <a:lnTo>
                    <a:pt x="182" y="308"/>
                  </a:lnTo>
                  <a:lnTo>
                    <a:pt x="179" y="348"/>
                  </a:lnTo>
                  <a:lnTo>
                    <a:pt x="178" y="384"/>
                  </a:lnTo>
                  <a:lnTo>
                    <a:pt x="176" y="422"/>
                  </a:lnTo>
                  <a:lnTo>
                    <a:pt x="173" y="469"/>
                  </a:lnTo>
                  <a:lnTo>
                    <a:pt x="125" y="572"/>
                  </a:lnTo>
                  <a:lnTo>
                    <a:pt x="97" y="655"/>
                  </a:lnTo>
                  <a:lnTo>
                    <a:pt x="87" y="720"/>
                  </a:lnTo>
                  <a:lnTo>
                    <a:pt x="90" y="778"/>
                  </a:lnTo>
                  <a:lnTo>
                    <a:pt x="99" y="830"/>
                  </a:lnTo>
                  <a:lnTo>
                    <a:pt x="112" y="887"/>
                  </a:lnTo>
                  <a:lnTo>
                    <a:pt x="122" y="952"/>
                  </a:lnTo>
                  <a:lnTo>
                    <a:pt x="128" y="1034"/>
                  </a:lnTo>
                  <a:lnTo>
                    <a:pt x="125" y="1039"/>
                  </a:lnTo>
                  <a:lnTo>
                    <a:pt x="118" y="1040"/>
                  </a:lnTo>
                  <a:lnTo>
                    <a:pt x="107" y="1040"/>
                  </a:lnTo>
                  <a:lnTo>
                    <a:pt x="95" y="1040"/>
                  </a:lnTo>
                  <a:lnTo>
                    <a:pt x="82" y="1039"/>
                  </a:lnTo>
                  <a:lnTo>
                    <a:pt x="70" y="1040"/>
                  </a:lnTo>
                  <a:lnTo>
                    <a:pt x="61" y="1045"/>
                  </a:lnTo>
                  <a:lnTo>
                    <a:pt x="56" y="1053"/>
                  </a:lnTo>
                  <a:lnTo>
                    <a:pt x="25" y="1015"/>
                  </a:lnTo>
                  <a:lnTo>
                    <a:pt x="8" y="922"/>
                  </a:lnTo>
                  <a:lnTo>
                    <a:pt x="0" y="786"/>
                  </a:lnTo>
                  <a:lnTo>
                    <a:pt x="1" y="630"/>
                  </a:lnTo>
                  <a:lnTo>
                    <a:pt x="6" y="466"/>
                  </a:lnTo>
                  <a:lnTo>
                    <a:pt x="16" y="313"/>
                  </a:lnTo>
                  <a:lnTo>
                    <a:pt x="24" y="189"/>
                  </a:lnTo>
                  <a:lnTo>
                    <a:pt x="30" y="108"/>
                  </a:lnTo>
                  <a:lnTo>
                    <a:pt x="35" y="104"/>
                  </a:lnTo>
                  <a:lnTo>
                    <a:pt x="40" y="102"/>
                  </a:lnTo>
                  <a:lnTo>
                    <a:pt x="45" y="100"/>
                  </a:lnTo>
                  <a:lnTo>
                    <a:pt x="54" y="99"/>
                  </a:lnTo>
                  <a:lnTo>
                    <a:pt x="63" y="96"/>
                  </a:lnTo>
                  <a:lnTo>
                    <a:pt x="77" y="95"/>
                  </a:lnTo>
                  <a:lnTo>
                    <a:pt x="95" y="93"/>
                  </a:lnTo>
                  <a:lnTo>
                    <a:pt x="120" y="90"/>
                  </a:lnTo>
                  <a:lnTo>
                    <a:pt x="134" y="72"/>
                  </a:lnTo>
                  <a:lnTo>
                    <a:pt x="146" y="58"/>
                  </a:lnTo>
                  <a:lnTo>
                    <a:pt x="156" y="43"/>
                  </a:lnTo>
                  <a:lnTo>
                    <a:pt x="164" y="31"/>
                  </a:lnTo>
                  <a:lnTo>
                    <a:pt x="170" y="19"/>
                  </a:lnTo>
                  <a:lnTo>
                    <a:pt x="175" y="11"/>
                  </a:lnTo>
                  <a:lnTo>
                    <a:pt x="178" y="4"/>
                  </a:lnTo>
                  <a:lnTo>
                    <a:pt x="18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 name="Freeform 359"/>
            <p:cNvSpPr>
              <a:spLocks/>
            </p:cNvSpPr>
            <p:nvPr/>
          </p:nvSpPr>
          <p:spPr bwMode="auto">
            <a:xfrm>
              <a:off x="4941888" y="3252788"/>
              <a:ext cx="47625" cy="131762"/>
            </a:xfrm>
            <a:custGeom>
              <a:avLst/>
              <a:gdLst>
                <a:gd name="T0" fmla="*/ 132 w 147"/>
                <a:gd name="T1" fmla="*/ 27 h 253"/>
                <a:gd name="T2" fmla="*/ 141 w 147"/>
                <a:gd name="T3" fmla="*/ 51 h 253"/>
                <a:gd name="T4" fmla="*/ 147 w 147"/>
                <a:gd name="T5" fmla="*/ 78 h 253"/>
                <a:gd name="T6" fmla="*/ 147 w 147"/>
                <a:gd name="T7" fmla="*/ 107 h 253"/>
                <a:gd name="T8" fmla="*/ 146 w 147"/>
                <a:gd name="T9" fmla="*/ 135 h 253"/>
                <a:gd name="T10" fmla="*/ 141 w 147"/>
                <a:gd name="T11" fmla="*/ 161 h 253"/>
                <a:gd name="T12" fmla="*/ 135 w 147"/>
                <a:gd name="T13" fmla="*/ 186 h 253"/>
                <a:gd name="T14" fmla="*/ 128 w 147"/>
                <a:gd name="T15" fmla="*/ 206 h 253"/>
                <a:gd name="T16" fmla="*/ 122 w 147"/>
                <a:gd name="T17" fmla="*/ 224 h 253"/>
                <a:gd name="T18" fmla="*/ 109 w 147"/>
                <a:gd name="T19" fmla="*/ 224 h 253"/>
                <a:gd name="T20" fmla="*/ 94 w 147"/>
                <a:gd name="T21" fmla="*/ 229 h 253"/>
                <a:gd name="T22" fmla="*/ 77 w 147"/>
                <a:gd name="T23" fmla="*/ 234 h 253"/>
                <a:gd name="T24" fmla="*/ 61 w 147"/>
                <a:gd name="T25" fmla="*/ 241 h 253"/>
                <a:gd name="T26" fmla="*/ 43 w 147"/>
                <a:gd name="T27" fmla="*/ 246 h 253"/>
                <a:gd name="T28" fmla="*/ 27 w 147"/>
                <a:gd name="T29" fmla="*/ 250 h 253"/>
                <a:gd name="T30" fmla="*/ 14 w 147"/>
                <a:gd name="T31" fmla="*/ 253 h 253"/>
                <a:gd name="T32" fmla="*/ 6 w 147"/>
                <a:gd name="T33" fmla="*/ 251 h 253"/>
                <a:gd name="T34" fmla="*/ 2 w 147"/>
                <a:gd name="T35" fmla="*/ 227 h 253"/>
                <a:gd name="T36" fmla="*/ 0 w 147"/>
                <a:gd name="T37" fmla="*/ 197 h 253"/>
                <a:gd name="T38" fmla="*/ 0 w 147"/>
                <a:gd name="T39" fmla="*/ 164 h 253"/>
                <a:gd name="T40" fmla="*/ 2 w 147"/>
                <a:gd name="T41" fmla="*/ 129 h 253"/>
                <a:gd name="T42" fmla="*/ 6 w 147"/>
                <a:gd name="T43" fmla="*/ 91 h 253"/>
                <a:gd name="T44" fmla="*/ 14 w 147"/>
                <a:gd name="T45" fmla="*/ 57 h 253"/>
                <a:gd name="T46" fmla="*/ 26 w 147"/>
                <a:gd name="T47" fmla="*/ 26 h 253"/>
                <a:gd name="T48" fmla="*/ 42 w 147"/>
                <a:gd name="T49" fmla="*/ 0 h 253"/>
                <a:gd name="T50" fmla="*/ 49 w 147"/>
                <a:gd name="T51" fmla="*/ 2 h 253"/>
                <a:gd name="T52" fmla="*/ 59 w 147"/>
                <a:gd name="T53" fmla="*/ 7 h 253"/>
                <a:gd name="T54" fmla="*/ 72 w 147"/>
                <a:gd name="T55" fmla="*/ 11 h 253"/>
                <a:gd name="T56" fmla="*/ 87 w 147"/>
                <a:gd name="T57" fmla="*/ 17 h 253"/>
                <a:gd name="T58" fmla="*/ 99 w 147"/>
                <a:gd name="T59" fmla="*/ 20 h 253"/>
                <a:gd name="T60" fmla="*/ 112 w 147"/>
                <a:gd name="T61" fmla="*/ 24 h 253"/>
                <a:gd name="T62" fmla="*/ 122 w 147"/>
                <a:gd name="T63" fmla="*/ 26 h 253"/>
                <a:gd name="T64" fmla="*/ 132 w 147"/>
                <a:gd name="T65" fmla="*/ 27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253">
                  <a:moveTo>
                    <a:pt x="132" y="27"/>
                  </a:moveTo>
                  <a:lnTo>
                    <a:pt x="141" y="51"/>
                  </a:lnTo>
                  <a:lnTo>
                    <a:pt x="147" y="78"/>
                  </a:lnTo>
                  <a:lnTo>
                    <a:pt x="147" y="107"/>
                  </a:lnTo>
                  <a:lnTo>
                    <a:pt x="146" y="135"/>
                  </a:lnTo>
                  <a:lnTo>
                    <a:pt x="141" y="161"/>
                  </a:lnTo>
                  <a:lnTo>
                    <a:pt x="135" y="186"/>
                  </a:lnTo>
                  <a:lnTo>
                    <a:pt x="128" y="206"/>
                  </a:lnTo>
                  <a:lnTo>
                    <a:pt x="122" y="224"/>
                  </a:lnTo>
                  <a:lnTo>
                    <a:pt x="109" y="224"/>
                  </a:lnTo>
                  <a:lnTo>
                    <a:pt x="94" y="229"/>
                  </a:lnTo>
                  <a:lnTo>
                    <a:pt x="77" y="234"/>
                  </a:lnTo>
                  <a:lnTo>
                    <a:pt x="61" y="241"/>
                  </a:lnTo>
                  <a:lnTo>
                    <a:pt x="43" y="246"/>
                  </a:lnTo>
                  <a:lnTo>
                    <a:pt x="27" y="250"/>
                  </a:lnTo>
                  <a:lnTo>
                    <a:pt x="14" y="253"/>
                  </a:lnTo>
                  <a:lnTo>
                    <a:pt x="6" y="251"/>
                  </a:lnTo>
                  <a:lnTo>
                    <a:pt x="2" y="227"/>
                  </a:lnTo>
                  <a:lnTo>
                    <a:pt x="0" y="197"/>
                  </a:lnTo>
                  <a:lnTo>
                    <a:pt x="0" y="164"/>
                  </a:lnTo>
                  <a:lnTo>
                    <a:pt x="2" y="129"/>
                  </a:lnTo>
                  <a:lnTo>
                    <a:pt x="6" y="91"/>
                  </a:lnTo>
                  <a:lnTo>
                    <a:pt x="14" y="57"/>
                  </a:lnTo>
                  <a:lnTo>
                    <a:pt x="26" y="26"/>
                  </a:lnTo>
                  <a:lnTo>
                    <a:pt x="42" y="0"/>
                  </a:lnTo>
                  <a:lnTo>
                    <a:pt x="49" y="2"/>
                  </a:lnTo>
                  <a:lnTo>
                    <a:pt x="59" y="7"/>
                  </a:lnTo>
                  <a:lnTo>
                    <a:pt x="72" y="11"/>
                  </a:lnTo>
                  <a:lnTo>
                    <a:pt x="87" y="17"/>
                  </a:lnTo>
                  <a:lnTo>
                    <a:pt x="99" y="20"/>
                  </a:lnTo>
                  <a:lnTo>
                    <a:pt x="112" y="24"/>
                  </a:lnTo>
                  <a:lnTo>
                    <a:pt x="122" y="26"/>
                  </a:lnTo>
                  <a:lnTo>
                    <a:pt x="132"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3" name="Freeform 360"/>
            <p:cNvSpPr>
              <a:spLocks/>
            </p:cNvSpPr>
            <p:nvPr/>
          </p:nvSpPr>
          <p:spPr bwMode="auto">
            <a:xfrm>
              <a:off x="4959350" y="3482975"/>
              <a:ext cx="66675" cy="174625"/>
            </a:xfrm>
            <a:custGeom>
              <a:avLst/>
              <a:gdLst>
                <a:gd name="T0" fmla="*/ 70 w 215"/>
                <a:gd name="T1" fmla="*/ 0 h 333"/>
                <a:gd name="T2" fmla="*/ 84 w 215"/>
                <a:gd name="T3" fmla="*/ 11 h 333"/>
                <a:gd name="T4" fmla="*/ 96 w 215"/>
                <a:gd name="T5" fmla="*/ 21 h 333"/>
                <a:gd name="T6" fmla="*/ 107 w 215"/>
                <a:gd name="T7" fmla="*/ 29 h 333"/>
                <a:gd name="T8" fmla="*/ 119 w 215"/>
                <a:gd name="T9" fmla="*/ 36 h 333"/>
                <a:gd name="T10" fmla="*/ 132 w 215"/>
                <a:gd name="T11" fmla="*/ 43 h 333"/>
                <a:gd name="T12" fmla="*/ 149 w 215"/>
                <a:gd name="T13" fmla="*/ 50 h 333"/>
                <a:gd name="T14" fmla="*/ 169 w 215"/>
                <a:gd name="T15" fmla="*/ 59 h 333"/>
                <a:gd name="T16" fmla="*/ 196 w 215"/>
                <a:gd name="T17" fmla="*/ 72 h 333"/>
                <a:gd name="T18" fmla="*/ 202 w 215"/>
                <a:gd name="T19" fmla="*/ 134 h 333"/>
                <a:gd name="T20" fmla="*/ 207 w 215"/>
                <a:gd name="T21" fmla="*/ 182 h 333"/>
                <a:gd name="T22" fmla="*/ 209 w 215"/>
                <a:gd name="T23" fmla="*/ 217 h 333"/>
                <a:gd name="T24" fmla="*/ 213 w 215"/>
                <a:gd name="T25" fmla="*/ 246 h 333"/>
                <a:gd name="T26" fmla="*/ 213 w 215"/>
                <a:gd name="T27" fmla="*/ 267 h 333"/>
                <a:gd name="T28" fmla="*/ 214 w 215"/>
                <a:gd name="T29" fmla="*/ 287 h 333"/>
                <a:gd name="T30" fmla="*/ 214 w 215"/>
                <a:gd name="T31" fmla="*/ 308 h 333"/>
                <a:gd name="T32" fmla="*/ 215 w 215"/>
                <a:gd name="T33" fmla="*/ 333 h 333"/>
                <a:gd name="T34" fmla="*/ 208 w 215"/>
                <a:gd name="T35" fmla="*/ 330 h 333"/>
                <a:gd name="T36" fmla="*/ 201 w 215"/>
                <a:gd name="T37" fmla="*/ 327 h 333"/>
                <a:gd name="T38" fmla="*/ 194 w 215"/>
                <a:gd name="T39" fmla="*/ 325 h 333"/>
                <a:gd name="T40" fmla="*/ 186 w 215"/>
                <a:gd name="T41" fmla="*/ 324 h 333"/>
                <a:gd name="T42" fmla="*/ 179 w 215"/>
                <a:gd name="T43" fmla="*/ 321 h 333"/>
                <a:gd name="T44" fmla="*/ 173 w 215"/>
                <a:gd name="T45" fmla="*/ 320 h 333"/>
                <a:gd name="T46" fmla="*/ 166 w 215"/>
                <a:gd name="T47" fmla="*/ 318 h 333"/>
                <a:gd name="T48" fmla="*/ 160 w 215"/>
                <a:gd name="T49" fmla="*/ 316 h 333"/>
                <a:gd name="T50" fmla="*/ 159 w 215"/>
                <a:gd name="T51" fmla="*/ 275 h 333"/>
                <a:gd name="T52" fmla="*/ 154 w 215"/>
                <a:gd name="T53" fmla="*/ 243 h 333"/>
                <a:gd name="T54" fmla="*/ 146 w 215"/>
                <a:gd name="T55" fmla="*/ 218 h 333"/>
                <a:gd name="T56" fmla="*/ 134 w 215"/>
                <a:gd name="T57" fmla="*/ 199 h 333"/>
                <a:gd name="T58" fmla="*/ 114 w 215"/>
                <a:gd name="T59" fmla="*/ 183 h 333"/>
                <a:gd name="T60" fmla="*/ 88 w 215"/>
                <a:gd name="T61" fmla="*/ 170 h 333"/>
                <a:gd name="T62" fmla="*/ 51 w 215"/>
                <a:gd name="T63" fmla="*/ 157 h 333"/>
                <a:gd name="T64" fmla="*/ 7 w 215"/>
                <a:gd name="T65" fmla="*/ 145 h 333"/>
                <a:gd name="T66" fmla="*/ 4 w 215"/>
                <a:gd name="T67" fmla="*/ 120 h 333"/>
                <a:gd name="T68" fmla="*/ 1 w 215"/>
                <a:gd name="T69" fmla="*/ 101 h 333"/>
                <a:gd name="T70" fmla="*/ 0 w 215"/>
                <a:gd name="T71" fmla="*/ 85 h 333"/>
                <a:gd name="T72" fmla="*/ 0 w 215"/>
                <a:gd name="T73" fmla="*/ 74 h 333"/>
                <a:gd name="T74" fmla="*/ 0 w 215"/>
                <a:gd name="T75" fmla="*/ 59 h 333"/>
                <a:gd name="T76" fmla="*/ 1 w 215"/>
                <a:gd name="T77" fmla="*/ 46 h 333"/>
                <a:gd name="T78" fmla="*/ 4 w 215"/>
                <a:gd name="T79" fmla="*/ 30 h 333"/>
                <a:gd name="T80" fmla="*/ 7 w 215"/>
                <a:gd name="T81" fmla="*/ 10 h 333"/>
                <a:gd name="T82" fmla="*/ 14 w 215"/>
                <a:gd name="T83" fmla="*/ 6 h 333"/>
                <a:gd name="T84" fmla="*/ 23 w 215"/>
                <a:gd name="T85" fmla="*/ 4 h 333"/>
                <a:gd name="T86" fmla="*/ 29 w 215"/>
                <a:gd name="T87" fmla="*/ 1 h 333"/>
                <a:gd name="T88" fmla="*/ 35 w 215"/>
                <a:gd name="T89" fmla="*/ 1 h 333"/>
                <a:gd name="T90" fmla="*/ 41 w 215"/>
                <a:gd name="T91" fmla="*/ 0 h 333"/>
                <a:gd name="T92" fmla="*/ 49 w 215"/>
                <a:gd name="T93" fmla="*/ 0 h 333"/>
                <a:gd name="T94" fmla="*/ 57 w 215"/>
                <a:gd name="T95" fmla="*/ 0 h 333"/>
                <a:gd name="T96" fmla="*/ 70 w 215"/>
                <a:gd name="T9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333">
                  <a:moveTo>
                    <a:pt x="70" y="0"/>
                  </a:moveTo>
                  <a:lnTo>
                    <a:pt x="84" y="11"/>
                  </a:lnTo>
                  <a:lnTo>
                    <a:pt x="96" y="21"/>
                  </a:lnTo>
                  <a:lnTo>
                    <a:pt x="107" y="29"/>
                  </a:lnTo>
                  <a:lnTo>
                    <a:pt x="119" y="36"/>
                  </a:lnTo>
                  <a:lnTo>
                    <a:pt x="132" y="43"/>
                  </a:lnTo>
                  <a:lnTo>
                    <a:pt x="149" y="50"/>
                  </a:lnTo>
                  <a:lnTo>
                    <a:pt x="169" y="59"/>
                  </a:lnTo>
                  <a:lnTo>
                    <a:pt x="196" y="72"/>
                  </a:lnTo>
                  <a:lnTo>
                    <a:pt x="202" y="134"/>
                  </a:lnTo>
                  <a:lnTo>
                    <a:pt x="207" y="182"/>
                  </a:lnTo>
                  <a:lnTo>
                    <a:pt x="209" y="217"/>
                  </a:lnTo>
                  <a:lnTo>
                    <a:pt x="213" y="246"/>
                  </a:lnTo>
                  <a:lnTo>
                    <a:pt x="213" y="267"/>
                  </a:lnTo>
                  <a:lnTo>
                    <a:pt x="214" y="287"/>
                  </a:lnTo>
                  <a:lnTo>
                    <a:pt x="214" y="308"/>
                  </a:lnTo>
                  <a:lnTo>
                    <a:pt x="215" y="333"/>
                  </a:lnTo>
                  <a:lnTo>
                    <a:pt x="208" y="330"/>
                  </a:lnTo>
                  <a:lnTo>
                    <a:pt x="201" y="327"/>
                  </a:lnTo>
                  <a:lnTo>
                    <a:pt x="194" y="325"/>
                  </a:lnTo>
                  <a:lnTo>
                    <a:pt x="186" y="324"/>
                  </a:lnTo>
                  <a:lnTo>
                    <a:pt x="179" y="321"/>
                  </a:lnTo>
                  <a:lnTo>
                    <a:pt x="173" y="320"/>
                  </a:lnTo>
                  <a:lnTo>
                    <a:pt x="166" y="318"/>
                  </a:lnTo>
                  <a:lnTo>
                    <a:pt x="160" y="316"/>
                  </a:lnTo>
                  <a:lnTo>
                    <a:pt x="159" y="275"/>
                  </a:lnTo>
                  <a:lnTo>
                    <a:pt x="154" y="243"/>
                  </a:lnTo>
                  <a:lnTo>
                    <a:pt x="146" y="218"/>
                  </a:lnTo>
                  <a:lnTo>
                    <a:pt x="134" y="199"/>
                  </a:lnTo>
                  <a:lnTo>
                    <a:pt x="114" y="183"/>
                  </a:lnTo>
                  <a:lnTo>
                    <a:pt x="88" y="170"/>
                  </a:lnTo>
                  <a:lnTo>
                    <a:pt x="51" y="157"/>
                  </a:lnTo>
                  <a:lnTo>
                    <a:pt x="7" y="145"/>
                  </a:lnTo>
                  <a:lnTo>
                    <a:pt x="4" y="120"/>
                  </a:lnTo>
                  <a:lnTo>
                    <a:pt x="1" y="101"/>
                  </a:lnTo>
                  <a:lnTo>
                    <a:pt x="0" y="85"/>
                  </a:lnTo>
                  <a:lnTo>
                    <a:pt x="0" y="74"/>
                  </a:lnTo>
                  <a:lnTo>
                    <a:pt x="0" y="59"/>
                  </a:lnTo>
                  <a:lnTo>
                    <a:pt x="1" y="46"/>
                  </a:lnTo>
                  <a:lnTo>
                    <a:pt x="4" y="30"/>
                  </a:lnTo>
                  <a:lnTo>
                    <a:pt x="7" y="10"/>
                  </a:lnTo>
                  <a:lnTo>
                    <a:pt x="14" y="6"/>
                  </a:lnTo>
                  <a:lnTo>
                    <a:pt x="23" y="4"/>
                  </a:lnTo>
                  <a:lnTo>
                    <a:pt x="29" y="1"/>
                  </a:lnTo>
                  <a:lnTo>
                    <a:pt x="35" y="1"/>
                  </a:lnTo>
                  <a:lnTo>
                    <a:pt x="41" y="0"/>
                  </a:lnTo>
                  <a:lnTo>
                    <a:pt x="49" y="0"/>
                  </a:lnTo>
                  <a:lnTo>
                    <a:pt x="57" y="0"/>
                  </a:lnTo>
                  <a:lnTo>
                    <a:pt x="7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4" name="Freeform 361"/>
            <p:cNvSpPr>
              <a:spLocks/>
            </p:cNvSpPr>
            <p:nvPr/>
          </p:nvSpPr>
          <p:spPr bwMode="auto">
            <a:xfrm>
              <a:off x="4946650" y="4219575"/>
              <a:ext cx="130175" cy="1685925"/>
            </a:xfrm>
            <a:custGeom>
              <a:avLst/>
              <a:gdLst>
                <a:gd name="T0" fmla="*/ 92 w 414"/>
                <a:gd name="T1" fmla="*/ 0 h 3212"/>
                <a:gd name="T2" fmla="*/ 100 w 414"/>
                <a:gd name="T3" fmla="*/ 9 h 3212"/>
                <a:gd name="T4" fmla="*/ 114 w 414"/>
                <a:gd name="T5" fmla="*/ 18 h 3212"/>
                <a:gd name="T6" fmla="*/ 133 w 414"/>
                <a:gd name="T7" fmla="*/ 26 h 3212"/>
                <a:gd name="T8" fmla="*/ 155 w 414"/>
                <a:gd name="T9" fmla="*/ 36 h 3212"/>
                <a:gd name="T10" fmla="*/ 175 w 414"/>
                <a:gd name="T11" fmla="*/ 44 h 3212"/>
                <a:gd name="T12" fmla="*/ 196 w 414"/>
                <a:gd name="T13" fmla="*/ 53 h 3212"/>
                <a:gd name="T14" fmla="*/ 210 w 414"/>
                <a:gd name="T15" fmla="*/ 62 h 3212"/>
                <a:gd name="T16" fmla="*/ 218 w 414"/>
                <a:gd name="T17" fmla="*/ 73 h 3212"/>
                <a:gd name="T18" fmla="*/ 248 w 414"/>
                <a:gd name="T19" fmla="*/ 195 h 3212"/>
                <a:gd name="T20" fmla="*/ 263 w 414"/>
                <a:gd name="T21" fmla="*/ 319 h 3212"/>
                <a:gd name="T22" fmla="*/ 266 w 414"/>
                <a:gd name="T23" fmla="*/ 444 h 3212"/>
                <a:gd name="T24" fmla="*/ 266 w 414"/>
                <a:gd name="T25" fmla="*/ 570 h 3212"/>
                <a:gd name="T26" fmla="*/ 262 w 414"/>
                <a:gd name="T27" fmla="*/ 692 h 3212"/>
                <a:gd name="T28" fmla="*/ 263 w 414"/>
                <a:gd name="T29" fmla="*/ 812 h 3212"/>
                <a:gd name="T30" fmla="*/ 274 w 414"/>
                <a:gd name="T31" fmla="*/ 925 h 3212"/>
                <a:gd name="T32" fmla="*/ 299 w 414"/>
                <a:gd name="T33" fmla="*/ 1035 h 3212"/>
                <a:gd name="T34" fmla="*/ 283 w 414"/>
                <a:gd name="T35" fmla="*/ 1277 h 3212"/>
                <a:gd name="T36" fmla="*/ 280 w 414"/>
                <a:gd name="T37" fmla="*/ 1520 h 3212"/>
                <a:gd name="T38" fmla="*/ 283 w 414"/>
                <a:gd name="T39" fmla="*/ 1762 h 3212"/>
                <a:gd name="T40" fmla="*/ 296 w 414"/>
                <a:gd name="T41" fmla="*/ 2004 h 3212"/>
                <a:gd name="T42" fmla="*/ 313 w 414"/>
                <a:gd name="T43" fmla="*/ 2244 h 3212"/>
                <a:gd name="T44" fmla="*/ 337 w 414"/>
                <a:gd name="T45" fmla="*/ 2484 h 3212"/>
                <a:gd name="T46" fmla="*/ 362 w 414"/>
                <a:gd name="T47" fmla="*/ 2722 h 3212"/>
                <a:gd name="T48" fmla="*/ 389 w 414"/>
                <a:gd name="T49" fmla="*/ 2961 h 3212"/>
                <a:gd name="T50" fmla="*/ 397 w 414"/>
                <a:gd name="T51" fmla="*/ 3007 h 3212"/>
                <a:gd name="T52" fmla="*/ 407 w 414"/>
                <a:gd name="T53" fmla="*/ 3051 h 3212"/>
                <a:gd name="T54" fmla="*/ 412 w 414"/>
                <a:gd name="T55" fmla="*/ 3089 h 3212"/>
                <a:gd name="T56" fmla="*/ 414 w 414"/>
                <a:gd name="T57" fmla="*/ 3123 h 3212"/>
                <a:gd name="T58" fmla="*/ 408 w 414"/>
                <a:gd name="T59" fmla="*/ 3150 h 3212"/>
                <a:gd name="T60" fmla="*/ 396 w 414"/>
                <a:gd name="T61" fmla="*/ 3172 h 3212"/>
                <a:gd name="T62" fmla="*/ 375 w 414"/>
                <a:gd name="T63" fmla="*/ 3186 h 3212"/>
                <a:gd name="T64" fmla="*/ 344 w 414"/>
                <a:gd name="T65" fmla="*/ 3194 h 3212"/>
                <a:gd name="T66" fmla="*/ 312 w 414"/>
                <a:gd name="T67" fmla="*/ 3203 h 3212"/>
                <a:gd name="T68" fmla="*/ 273 w 414"/>
                <a:gd name="T69" fmla="*/ 3210 h 3212"/>
                <a:gd name="T70" fmla="*/ 229 w 414"/>
                <a:gd name="T71" fmla="*/ 3212 h 3212"/>
                <a:gd name="T72" fmla="*/ 185 w 414"/>
                <a:gd name="T73" fmla="*/ 3211 h 3212"/>
                <a:gd name="T74" fmla="*/ 141 w 414"/>
                <a:gd name="T75" fmla="*/ 3200 h 3212"/>
                <a:gd name="T76" fmla="*/ 102 w 414"/>
                <a:gd name="T77" fmla="*/ 3182 h 3212"/>
                <a:gd name="T78" fmla="*/ 69 w 414"/>
                <a:gd name="T79" fmla="*/ 3153 h 3212"/>
                <a:gd name="T80" fmla="*/ 47 w 414"/>
                <a:gd name="T81" fmla="*/ 3114 h 3212"/>
                <a:gd name="T82" fmla="*/ 51 w 414"/>
                <a:gd name="T83" fmla="*/ 2863 h 3212"/>
                <a:gd name="T84" fmla="*/ 47 w 414"/>
                <a:gd name="T85" fmla="*/ 2616 h 3212"/>
                <a:gd name="T86" fmla="*/ 38 w 414"/>
                <a:gd name="T87" fmla="*/ 2366 h 3212"/>
                <a:gd name="T88" fmla="*/ 27 w 414"/>
                <a:gd name="T89" fmla="*/ 2119 h 3212"/>
                <a:gd name="T90" fmla="*/ 17 w 414"/>
                <a:gd name="T91" fmla="*/ 1867 h 3212"/>
                <a:gd name="T92" fmla="*/ 12 w 414"/>
                <a:gd name="T93" fmla="*/ 1615 h 3212"/>
                <a:gd name="T94" fmla="*/ 15 w 414"/>
                <a:gd name="T95" fmla="*/ 1357 h 3212"/>
                <a:gd name="T96" fmla="*/ 30 w 414"/>
                <a:gd name="T97" fmla="*/ 1097 h 3212"/>
                <a:gd name="T98" fmla="*/ 12 w 414"/>
                <a:gd name="T99" fmla="*/ 1001 h 3212"/>
                <a:gd name="T100" fmla="*/ 3 w 414"/>
                <a:gd name="T101" fmla="*/ 855 h 3212"/>
                <a:gd name="T102" fmla="*/ 0 w 414"/>
                <a:gd name="T103" fmla="*/ 679 h 3212"/>
                <a:gd name="T104" fmla="*/ 6 w 414"/>
                <a:gd name="T105" fmla="*/ 491 h 3212"/>
                <a:gd name="T106" fmla="*/ 18 w 414"/>
                <a:gd name="T107" fmla="*/ 309 h 3212"/>
                <a:gd name="T108" fmla="*/ 37 w 414"/>
                <a:gd name="T109" fmla="*/ 155 h 3212"/>
                <a:gd name="T110" fmla="*/ 60 w 414"/>
                <a:gd name="T111" fmla="*/ 44 h 3212"/>
                <a:gd name="T112" fmla="*/ 92 w 414"/>
                <a:gd name="T113" fmla="*/ 0 h 3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4" h="3212">
                  <a:moveTo>
                    <a:pt x="92" y="0"/>
                  </a:moveTo>
                  <a:lnTo>
                    <a:pt x="100" y="9"/>
                  </a:lnTo>
                  <a:lnTo>
                    <a:pt x="114" y="18"/>
                  </a:lnTo>
                  <a:lnTo>
                    <a:pt x="133" y="26"/>
                  </a:lnTo>
                  <a:lnTo>
                    <a:pt x="155" y="36"/>
                  </a:lnTo>
                  <a:lnTo>
                    <a:pt x="175" y="44"/>
                  </a:lnTo>
                  <a:lnTo>
                    <a:pt x="196" y="53"/>
                  </a:lnTo>
                  <a:lnTo>
                    <a:pt x="210" y="62"/>
                  </a:lnTo>
                  <a:lnTo>
                    <a:pt x="218" y="73"/>
                  </a:lnTo>
                  <a:lnTo>
                    <a:pt x="248" y="195"/>
                  </a:lnTo>
                  <a:lnTo>
                    <a:pt x="263" y="319"/>
                  </a:lnTo>
                  <a:lnTo>
                    <a:pt x="266" y="444"/>
                  </a:lnTo>
                  <a:lnTo>
                    <a:pt x="266" y="570"/>
                  </a:lnTo>
                  <a:lnTo>
                    <a:pt x="262" y="692"/>
                  </a:lnTo>
                  <a:lnTo>
                    <a:pt x="263" y="812"/>
                  </a:lnTo>
                  <a:lnTo>
                    <a:pt x="274" y="925"/>
                  </a:lnTo>
                  <a:lnTo>
                    <a:pt x="299" y="1035"/>
                  </a:lnTo>
                  <a:lnTo>
                    <a:pt x="283" y="1277"/>
                  </a:lnTo>
                  <a:lnTo>
                    <a:pt x="280" y="1520"/>
                  </a:lnTo>
                  <a:lnTo>
                    <a:pt x="283" y="1762"/>
                  </a:lnTo>
                  <a:lnTo>
                    <a:pt x="296" y="2004"/>
                  </a:lnTo>
                  <a:lnTo>
                    <a:pt x="313" y="2244"/>
                  </a:lnTo>
                  <a:lnTo>
                    <a:pt x="337" y="2484"/>
                  </a:lnTo>
                  <a:lnTo>
                    <a:pt x="362" y="2722"/>
                  </a:lnTo>
                  <a:lnTo>
                    <a:pt x="389" y="2961"/>
                  </a:lnTo>
                  <a:lnTo>
                    <a:pt x="397" y="3007"/>
                  </a:lnTo>
                  <a:lnTo>
                    <a:pt x="407" y="3051"/>
                  </a:lnTo>
                  <a:lnTo>
                    <a:pt x="412" y="3089"/>
                  </a:lnTo>
                  <a:lnTo>
                    <a:pt x="414" y="3123"/>
                  </a:lnTo>
                  <a:lnTo>
                    <a:pt x="408" y="3150"/>
                  </a:lnTo>
                  <a:lnTo>
                    <a:pt x="396" y="3172"/>
                  </a:lnTo>
                  <a:lnTo>
                    <a:pt x="375" y="3186"/>
                  </a:lnTo>
                  <a:lnTo>
                    <a:pt x="344" y="3194"/>
                  </a:lnTo>
                  <a:lnTo>
                    <a:pt x="312" y="3203"/>
                  </a:lnTo>
                  <a:lnTo>
                    <a:pt x="273" y="3210"/>
                  </a:lnTo>
                  <a:lnTo>
                    <a:pt x="229" y="3212"/>
                  </a:lnTo>
                  <a:lnTo>
                    <a:pt x="185" y="3211"/>
                  </a:lnTo>
                  <a:lnTo>
                    <a:pt x="141" y="3200"/>
                  </a:lnTo>
                  <a:lnTo>
                    <a:pt x="102" y="3182"/>
                  </a:lnTo>
                  <a:lnTo>
                    <a:pt x="69" y="3153"/>
                  </a:lnTo>
                  <a:lnTo>
                    <a:pt x="47" y="3114"/>
                  </a:lnTo>
                  <a:lnTo>
                    <a:pt x="51" y="2863"/>
                  </a:lnTo>
                  <a:lnTo>
                    <a:pt x="47" y="2616"/>
                  </a:lnTo>
                  <a:lnTo>
                    <a:pt x="38" y="2366"/>
                  </a:lnTo>
                  <a:lnTo>
                    <a:pt x="27" y="2119"/>
                  </a:lnTo>
                  <a:lnTo>
                    <a:pt x="17" y="1867"/>
                  </a:lnTo>
                  <a:lnTo>
                    <a:pt x="12" y="1615"/>
                  </a:lnTo>
                  <a:lnTo>
                    <a:pt x="15" y="1357"/>
                  </a:lnTo>
                  <a:lnTo>
                    <a:pt x="30" y="1097"/>
                  </a:lnTo>
                  <a:lnTo>
                    <a:pt x="12" y="1001"/>
                  </a:lnTo>
                  <a:lnTo>
                    <a:pt x="3" y="855"/>
                  </a:lnTo>
                  <a:lnTo>
                    <a:pt x="0" y="679"/>
                  </a:lnTo>
                  <a:lnTo>
                    <a:pt x="6" y="491"/>
                  </a:lnTo>
                  <a:lnTo>
                    <a:pt x="18" y="309"/>
                  </a:lnTo>
                  <a:lnTo>
                    <a:pt x="37" y="155"/>
                  </a:lnTo>
                  <a:lnTo>
                    <a:pt x="60" y="44"/>
                  </a:lnTo>
                  <a:lnTo>
                    <a:pt x="9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5" name="Freeform 362"/>
            <p:cNvSpPr>
              <a:spLocks/>
            </p:cNvSpPr>
            <p:nvPr/>
          </p:nvSpPr>
          <p:spPr bwMode="auto">
            <a:xfrm>
              <a:off x="4995863" y="1277938"/>
              <a:ext cx="190500" cy="88900"/>
            </a:xfrm>
            <a:custGeom>
              <a:avLst/>
              <a:gdLst>
                <a:gd name="T0" fmla="*/ 0 w 301"/>
                <a:gd name="T1" fmla="*/ 0 h 84"/>
                <a:gd name="T2" fmla="*/ 24 w 301"/>
                <a:gd name="T3" fmla="*/ 9 h 84"/>
                <a:gd name="T4" fmla="*/ 48 w 301"/>
                <a:gd name="T5" fmla="*/ 17 h 84"/>
                <a:gd name="T6" fmla="*/ 84 w 301"/>
                <a:gd name="T7" fmla="*/ 24 h 84"/>
                <a:gd name="T8" fmla="*/ 122 w 301"/>
                <a:gd name="T9" fmla="*/ 33 h 84"/>
                <a:gd name="T10" fmla="*/ 159 w 301"/>
                <a:gd name="T11" fmla="*/ 33 h 84"/>
                <a:gd name="T12" fmla="*/ 180 w 301"/>
                <a:gd name="T13" fmla="*/ 33 h 84"/>
                <a:gd name="T14" fmla="*/ 216 w 301"/>
                <a:gd name="T15" fmla="*/ 36 h 84"/>
                <a:gd name="T16" fmla="*/ 232 w 301"/>
                <a:gd name="T17" fmla="*/ 36 h 84"/>
                <a:gd name="T18" fmla="*/ 256 w 301"/>
                <a:gd name="T19" fmla="*/ 51 h 84"/>
                <a:gd name="T20" fmla="*/ 277 w 301"/>
                <a:gd name="T21" fmla="*/ 75 h 84"/>
                <a:gd name="T22" fmla="*/ 301 w 301"/>
                <a:gd name="T23" fmla="*/ 84 h 84"/>
                <a:gd name="T24" fmla="*/ 260 w 301"/>
                <a:gd name="T25" fmla="*/ 81 h 84"/>
                <a:gd name="T26" fmla="*/ 240 w 301"/>
                <a:gd name="T27" fmla="*/ 60 h 84"/>
                <a:gd name="T28" fmla="*/ 202 w 301"/>
                <a:gd name="T29" fmla="*/ 52 h 84"/>
                <a:gd name="T30" fmla="*/ 165 w 301"/>
                <a:gd name="T31" fmla="*/ 52 h 84"/>
                <a:gd name="T32" fmla="*/ 120 w 301"/>
                <a:gd name="T33" fmla="*/ 52 h 84"/>
                <a:gd name="T34" fmla="*/ 90 w 301"/>
                <a:gd name="T35" fmla="*/ 52 h 84"/>
                <a:gd name="T36" fmla="*/ 64 w 301"/>
                <a:gd name="T37" fmla="*/ 48 h 84"/>
                <a:gd name="T38" fmla="*/ 37 w 301"/>
                <a:gd name="T39" fmla="*/ 48 h 84"/>
                <a:gd name="T40" fmla="*/ 20 w 301"/>
                <a:gd name="T41" fmla="*/ 49 h 84"/>
                <a:gd name="T42" fmla="*/ 4 w 301"/>
                <a:gd name="T43" fmla="*/ 68 h 84"/>
                <a:gd name="T44" fmla="*/ 0 w 301"/>
                <a:gd name="T4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1" h="84">
                  <a:moveTo>
                    <a:pt x="0" y="0"/>
                  </a:moveTo>
                  <a:lnTo>
                    <a:pt x="24" y="9"/>
                  </a:lnTo>
                  <a:lnTo>
                    <a:pt x="48" y="17"/>
                  </a:lnTo>
                  <a:lnTo>
                    <a:pt x="84" y="24"/>
                  </a:lnTo>
                  <a:lnTo>
                    <a:pt x="122" y="33"/>
                  </a:lnTo>
                  <a:lnTo>
                    <a:pt x="159" y="33"/>
                  </a:lnTo>
                  <a:lnTo>
                    <a:pt x="180" y="33"/>
                  </a:lnTo>
                  <a:lnTo>
                    <a:pt x="216" y="36"/>
                  </a:lnTo>
                  <a:lnTo>
                    <a:pt x="232" y="36"/>
                  </a:lnTo>
                  <a:lnTo>
                    <a:pt x="256" y="51"/>
                  </a:lnTo>
                  <a:lnTo>
                    <a:pt x="277" y="75"/>
                  </a:lnTo>
                  <a:lnTo>
                    <a:pt x="301" y="84"/>
                  </a:lnTo>
                  <a:lnTo>
                    <a:pt x="260" y="81"/>
                  </a:lnTo>
                  <a:lnTo>
                    <a:pt x="240" y="60"/>
                  </a:lnTo>
                  <a:lnTo>
                    <a:pt x="202" y="52"/>
                  </a:lnTo>
                  <a:lnTo>
                    <a:pt x="165" y="52"/>
                  </a:lnTo>
                  <a:lnTo>
                    <a:pt x="120" y="52"/>
                  </a:lnTo>
                  <a:lnTo>
                    <a:pt x="90" y="52"/>
                  </a:lnTo>
                  <a:lnTo>
                    <a:pt x="64" y="48"/>
                  </a:lnTo>
                  <a:lnTo>
                    <a:pt x="37" y="48"/>
                  </a:lnTo>
                  <a:lnTo>
                    <a:pt x="20" y="49"/>
                  </a:lnTo>
                  <a:lnTo>
                    <a:pt x="4" y="68"/>
                  </a:lnTo>
                  <a:lnTo>
                    <a:pt x="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6" name="Freeform 363"/>
            <p:cNvSpPr>
              <a:spLocks/>
            </p:cNvSpPr>
            <p:nvPr/>
          </p:nvSpPr>
          <p:spPr bwMode="auto">
            <a:xfrm>
              <a:off x="4892675" y="1166813"/>
              <a:ext cx="98425" cy="111125"/>
            </a:xfrm>
            <a:custGeom>
              <a:avLst/>
              <a:gdLst>
                <a:gd name="T0" fmla="*/ 144 w 155"/>
                <a:gd name="T1" fmla="*/ 0 h 106"/>
                <a:gd name="T2" fmla="*/ 112 w 155"/>
                <a:gd name="T3" fmla="*/ 12 h 106"/>
                <a:gd name="T4" fmla="*/ 86 w 155"/>
                <a:gd name="T5" fmla="*/ 29 h 106"/>
                <a:gd name="T6" fmla="*/ 68 w 155"/>
                <a:gd name="T7" fmla="*/ 50 h 106"/>
                <a:gd name="T8" fmla="*/ 35 w 155"/>
                <a:gd name="T9" fmla="*/ 63 h 106"/>
                <a:gd name="T10" fmla="*/ 16 w 155"/>
                <a:gd name="T11" fmla="*/ 79 h 106"/>
                <a:gd name="T12" fmla="*/ 0 w 155"/>
                <a:gd name="T13" fmla="*/ 96 h 106"/>
                <a:gd name="T14" fmla="*/ 4 w 155"/>
                <a:gd name="T15" fmla="*/ 106 h 106"/>
                <a:gd name="T16" fmla="*/ 40 w 155"/>
                <a:gd name="T17" fmla="*/ 85 h 106"/>
                <a:gd name="T18" fmla="*/ 72 w 155"/>
                <a:gd name="T19" fmla="*/ 61 h 106"/>
                <a:gd name="T20" fmla="*/ 102 w 155"/>
                <a:gd name="T21" fmla="*/ 44 h 106"/>
                <a:gd name="T22" fmla="*/ 129 w 155"/>
                <a:gd name="T23" fmla="*/ 44 h 106"/>
                <a:gd name="T24" fmla="*/ 140 w 155"/>
                <a:gd name="T25" fmla="*/ 53 h 106"/>
                <a:gd name="T26" fmla="*/ 155 w 155"/>
                <a:gd name="T27" fmla="*/ 40 h 106"/>
                <a:gd name="T28" fmla="*/ 144 w 155"/>
                <a:gd name="T2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06">
                  <a:moveTo>
                    <a:pt x="144" y="0"/>
                  </a:moveTo>
                  <a:lnTo>
                    <a:pt x="112" y="12"/>
                  </a:lnTo>
                  <a:lnTo>
                    <a:pt x="86" y="29"/>
                  </a:lnTo>
                  <a:lnTo>
                    <a:pt x="68" y="50"/>
                  </a:lnTo>
                  <a:lnTo>
                    <a:pt x="35" y="63"/>
                  </a:lnTo>
                  <a:lnTo>
                    <a:pt x="16" y="79"/>
                  </a:lnTo>
                  <a:lnTo>
                    <a:pt x="0" y="96"/>
                  </a:lnTo>
                  <a:lnTo>
                    <a:pt x="4" y="106"/>
                  </a:lnTo>
                  <a:lnTo>
                    <a:pt x="40" y="85"/>
                  </a:lnTo>
                  <a:lnTo>
                    <a:pt x="72" y="61"/>
                  </a:lnTo>
                  <a:lnTo>
                    <a:pt x="102" y="44"/>
                  </a:lnTo>
                  <a:lnTo>
                    <a:pt x="129" y="44"/>
                  </a:lnTo>
                  <a:lnTo>
                    <a:pt x="140" y="53"/>
                  </a:lnTo>
                  <a:lnTo>
                    <a:pt x="155" y="40"/>
                  </a:lnTo>
                  <a:lnTo>
                    <a:pt x="144"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7" name="Freeform 364"/>
            <p:cNvSpPr>
              <a:spLocks/>
            </p:cNvSpPr>
            <p:nvPr/>
          </p:nvSpPr>
          <p:spPr bwMode="auto">
            <a:xfrm>
              <a:off x="4954588" y="3560763"/>
              <a:ext cx="76200" cy="769937"/>
            </a:xfrm>
            <a:custGeom>
              <a:avLst/>
              <a:gdLst>
                <a:gd name="T0" fmla="*/ 4 w 120"/>
                <a:gd name="T1" fmla="*/ 699 h 734"/>
                <a:gd name="T2" fmla="*/ 0 w 120"/>
                <a:gd name="T3" fmla="*/ 532 h 734"/>
                <a:gd name="T4" fmla="*/ 2 w 120"/>
                <a:gd name="T5" fmla="*/ 376 h 734"/>
                <a:gd name="T6" fmla="*/ 2 w 120"/>
                <a:gd name="T7" fmla="*/ 325 h 734"/>
                <a:gd name="T8" fmla="*/ 10 w 120"/>
                <a:gd name="T9" fmla="*/ 252 h 734"/>
                <a:gd name="T10" fmla="*/ 13 w 120"/>
                <a:gd name="T11" fmla="*/ 180 h 734"/>
                <a:gd name="T12" fmla="*/ 13 w 120"/>
                <a:gd name="T13" fmla="*/ 128 h 734"/>
                <a:gd name="T14" fmla="*/ 13 w 120"/>
                <a:gd name="T15" fmla="*/ 56 h 734"/>
                <a:gd name="T16" fmla="*/ 14 w 120"/>
                <a:gd name="T17" fmla="*/ 42 h 734"/>
                <a:gd name="T18" fmla="*/ 10 w 120"/>
                <a:gd name="T19" fmla="*/ 0 h 734"/>
                <a:gd name="T20" fmla="*/ 51 w 120"/>
                <a:gd name="T21" fmla="*/ 1 h 734"/>
                <a:gd name="T22" fmla="*/ 108 w 120"/>
                <a:gd name="T23" fmla="*/ 66 h 734"/>
                <a:gd name="T24" fmla="*/ 112 w 120"/>
                <a:gd name="T25" fmla="*/ 92 h 734"/>
                <a:gd name="T26" fmla="*/ 112 w 120"/>
                <a:gd name="T27" fmla="*/ 153 h 734"/>
                <a:gd name="T28" fmla="*/ 115 w 120"/>
                <a:gd name="T29" fmla="*/ 202 h 734"/>
                <a:gd name="T30" fmla="*/ 120 w 120"/>
                <a:gd name="T31" fmla="*/ 297 h 734"/>
                <a:gd name="T32" fmla="*/ 110 w 120"/>
                <a:gd name="T33" fmla="*/ 354 h 734"/>
                <a:gd name="T34" fmla="*/ 108 w 120"/>
                <a:gd name="T35" fmla="*/ 396 h 734"/>
                <a:gd name="T36" fmla="*/ 98 w 120"/>
                <a:gd name="T37" fmla="*/ 523 h 734"/>
                <a:gd name="T38" fmla="*/ 96 w 120"/>
                <a:gd name="T39" fmla="*/ 567 h 734"/>
                <a:gd name="T40" fmla="*/ 96 w 120"/>
                <a:gd name="T41" fmla="*/ 594 h 734"/>
                <a:gd name="T42" fmla="*/ 100 w 120"/>
                <a:gd name="T43" fmla="*/ 673 h 734"/>
                <a:gd name="T44" fmla="*/ 105 w 120"/>
                <a:gd name="T45" fmla="*/ 734 h 734"/>
                <a:gd name="T46" fmla="*/ 4 w 120"/>
                <a:gd name="T47" fmla="*/ 699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734">
                  <a:moveTo>
                    <a:pt x="4" y="699"/>
                  </a:moveTo>
                  <a:lnTo>
                    <a:pt x="0" y="532"/>
                  </a:lnTo>
                  <a:lnTo>
                    <a:pt x="2" y="376"/>
                  </a:lnTo>
                  <a:lnTo>
                    <a:pt x="2" y="325"/>
                  </a:lnTo>
                  <a:lnTo>
                    <a:pt x="10" y="252"/>
                  </a:lnTo>
                  <a:lnTo>
                    <a:pt x="13" y="180"/>
                  </a:lnTo>
                  <a:lnTo>
                    <a:pt x="13" y="128"/>
                  </a:lnTo>
                  <a:lnTo>
                    <a:pt x="13" y="56"/>
                  </a:lnTo>
                  <a:lnTo>
                    <a:pt x="14" y="42"/>
                  </a:lnTo>
                  <a:lnTo>
                    <a:pt x="10" y="0"/>
                  </a:lnTo>
                  <a:lnTo>
                    <a:pt x="51" y="1"/>
                  </a:lnTo>
                  <a:lnTo>
                    <a:pt x="108" y="66"/>
                  </a:lnTo>
                  <a:lnTo>
                    <a:pt x="112" y="92"/>
                  </a:lnTo>
                  <a:lnTo>
                    <a:pt x="112" y="153"/>
                  </a:lnTo>
                  <a:lnTo>
                    <a:pt x="115" y="202"/>
                  </a:lnTo>
                  <a:lnTo>
                    <a:pt x="120" y="297"/>
                  </a:lnTo>
                  <a:lnTo>
                    <a:pt x="110" y="354"/>
                  </a:lnTo>
                  <a:lnTo>
                    <a:pt x="108" y="396"/>
                  </a:lnTo>
                  <a:lnTo>
                    <a:pt x="98" y="523"/>
                  </a:lnTo>
                  <a:lnTo>
                    <a:pt x="96" y="567"/>
                  </a:lnTo>
                  <a:lnTo>
                    <a:pt x="96" y="594"/>
                  </a:lnTo>
                  <a:lnTo>
                    <a:pt x="100" y="673"/>
                  </a:lnTo>
                  <a:lnTo>
                    <a:pt x="105" y="734"/>
                  </a:lnTo>
                  <a:lnTo>
                    <a:pt x="4" y="699"/>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0">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8" name="Freeform 365"/>
            <p:cNvSpPr>
              <a:spLocks/>
            </p:cNvSpPr>
            <p:nvPr/>
          </p:nvSpPr>
          <p:spPr bwMode="auto">
            <a:xfrm>
              <a:off x="4945063" y="3354388"/>
              <a:ext cx="74612" cy="200025"/>
            </a:xfrm>
            <a:custGeom>
              <a:avLst/>
              <a:gdLst>
                <a:gd name="T0" fmla="*/ 21 w 120"/>
                <a:gd name="T1" fmla="*/ 157 h 191"/>
                <a:gd name="T2" fmla="*/ 9 w 120"/>
                <a:gd name="T3" fmla="*/ 78 h 191"/>
                <a:gd name="T4" fmla="*/ 9 w 120"/>
                <a:gd name="T5" fmla="*/ 60 h 191"/>
                <a:gd name="T6" fmla="*/ 0 w 120"/>
                <a:gd name="T7" fmla="*/ 26 h 191"/>
                <a:gd name="T8" fmla="*/ 9 w 120"/>
                <a:gd name="T9" fmla="*/ 0 h 191"/>
                <a:gd name="T10" fmla="*/ 57 w 120"/>
                <a:gd name="T11" fmla="*/ 12 h 191"/>
                <a:gd name="T12" fmla="*/ 74 w 120"/>
                <a:gd name="T13" fmla="*/ 55 h 191"/>
                <a:gd name="T14" fmla="*/ 96 w 120"/>
                <a:gd name="T15" fmla="*/ 102 h 191"/>
                <a:gd name="T16" fmla="*/ 120 w 120"/>
                <a:gd name="T17" fmla="*/ 160 h 191"/>
                <a:gd name="T18" fmla="*/ 120 w 120"/>
                <a:gd name="T19" fmla="*/ 181 h 191"/>
                <a:gd name="T20" fmla="*/ 92 w 120"/>
                <a:gd name="T21" fmla="*/ 191 h 191"/>
                <a:gd name="T22" fmla="*/ 35 w 120"/>
                <a:gd name="T23" fmla="*/ 16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191">
                  <a:moveTo>
                    <a:pt x="21" y="157"/>
                  </a:moveTo>
                  <a:lnTo>
                    <a:pt x="9" y="78"/>
                  </a:lnTo>
                  <a:lnTo>
                    <a:pt x="9" y="60"/>
                  </a:lnTo>
                  <a:lnTo>
                    <a:pt x="0" y="26"/>
                  </a:lnTo>
                  <a:lnTo>
                    <a:pt x="9" y="0"/>
                  </a:lnTo>
                  <a:lnTo>
                    <a:pt x="57" y="12"/>
                  </a:lnTo>
                  <a:lnTo>
                    <a:pt x="74" y="55"/>
                  </a:lnTo>
                  <a:lnTo>
                    <a:pt x="96" y="102"/>
                  </a:lnTo>
                  <a:lnTo>
                    <a:pt x="120" y="160"/>
                  </a:lnTo>
                  <a:lnTo>
                    <a:pt x="120" y="181"/>
                  </a:lnTo>
                  <a:lnTo>
                    <a:pt x="92" y="191"/>
                  </a:lnTo>
                  <a:lnTo>
                    <a:pt x="35" y="168"/>
                  </a:ln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49" name="Freeform 366"/>
            <p:cNvSpPr>
              <a:spLocks/>
            </p:cNvSpPr>
            <p:nvPr/>
          </p:nvSpPr>
          <p:spPr bwMode="auto">
            <a:xfrm>
              <a:off x="4945063" y="3076575"/>
              <a:ext cx="38100" cy="231775"/>
            </a:xfrm>
            <a:custGeom>
              <a:avLst/>
              <a:gdLst>
                <a:gd name="T0" fmla="*/ 0 w 62"/>
                <a:gd name="T1" fmla="*/ 221 h 221"/>
                <a:gd name="T2" fmla="*/ 0 w 62"/>
                <a:gd name="T3" fmla="*/ 181 h 221"/>
                <a:gd name="T4" fmla="*/ 1 w 62"/>
                <a:gd name="T5" fmla="*/ 147 h 221"/>
                <a:gd name="T6" fmla="*/ 6 w 62"/>
                <a:gd name="T7" fmla="*/ 97 h 221"/>
                <a:gd name="T8" fmla="*/ 7 w 62"/>
                <a:gd name="T9" fmla="*/ 67 h 221"/>
                <a:gd name="T10" fmla="*/ 8 w 62"/>
                <a:gd name="T11" fmla="*/ 23 h 221"/>
                <a:gd name="T12" fmla="*/ 5 w 62"/>
                <a:gd name="T13" fmla="*/ 0 h 221"/>
                <a:gd name="T14" fmla="*/ 35 w 62"/>
                <a:gd name="T15" fmla="*/ 0 h 221"/>
                <a:gd name="T16" fmla="*/ 55 w 62"/>
                <a:gd name="T17" fmla="*/ 20 h 221"/>
                <a:gd name="T18" fmla="*/ 56 w 62"/>
                <a:gd name="T19" fmla="*/ 67 h 221"/>
                <a:gd name="T20" fmla="*/ 56 w 62"/>
                <a:gd name="T21" fmla="*/ 131 h 221"/>
                <a:gd name="T22" fmla="*/ 62 w 62"/>
                <a:gd name="T23" fmla="*/ 188 h 221"/>
                <a:gd name="T24" fmla="*/ 35 w 62"/>
                <a:gd name="T25" fmla="*/ 216 h 221"/>
                <a:gd name="T26" fmla="*/ 0 w 62"/>
                <a:gd name="T27"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221">
                  <a:moveTo>
                    <a:pt x="0" y="221"/>
                  </a:moveTo>
                  <a:lnTo>
                    <a:pt x="0" y="181"/>
                  </a:lnTo>
                  <a:lnTo>
                    <a:pt x="1" y="147"/>
                  </a:lnTo>
                  <a:lnTo>
                    <a:pt x="6" y="97"/>
                  </a:lnTo>
                  <a:lnTo>
                    <a:pt x="7" y="67"/>
                  </a:lnTo>
                  <a:lnTo>
                    <a:pt x="8" y="23"/>
                  </a:lnTo>
                  <a:lnTo>
                    <a:pt x="5" y="0"/>
                  </a:lnTo>
                  <a:lnTo>
                    <a:pt x="35" y="0"/>
                  </a:lnTo>
                  <a:lnTo>
                    <a:pt x="55" y="20"/>
                  </a:lnTo>
                  <a:lnTo>
                    <a:pt x="56" y="67"/>
                  </a:lnTo>
                  <a:lnTo>
                    <a:pt x="56" y="131"/>
                  </a:lnTo>
                  <a:lnTo>
                    <a:pt x="62" y="188"/>
                  </a:lnTo>
                  <a:lnTo>
                    <a:pt x="35" y="216"/>
                  </a:lnTo>
                  <a:lnTo>
                    <a:pt x="0" y="221"/>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50" name="Freeform 367"/>
            <p:cNvSpPr>
              <a:spLocks/>
            </p:cNvSpPr>
            <p:nvPr/>
          </p:nvSpPr>
          <p:spPr bwMode="auto">
            <a:xfrm>
              <a:off x="4948238" y="2344738"/>
              <a:ext cx="65087" cy="277812"/>
            </a:xfrm>
            <a:custGeom>
              <a:avLst/>
              <a:gdLst>
                <a:gd name="T0" fmla="*/ 0 w 101"/>
                <a:gd name="T1" fmla="*/ 254 h 264"/>
                <a:gd name="T2" fmla="*/ 7 w 101"/>
                <a:gd name="T3" fmla="*/ 220 h 264"/>
                <a:gd name="T4" fmla="*/ 16 w 101"/>
                <a:gd name="T5" fmla="*/ 164 h 264"/>
                <a:gd name="T6" fmla="*/ 20 w 101"/>
                <a:gd name="T7" fmla="*/ 109 h 264"/>
                <a:gd name="T8" fmla="*/ 26 w 101"/>
                <a:gd name="T9" fmla="*/ 50 h 264"/>
                <a:gd name="T10" fmla="*/ 28 w 101"/>
                <a:gd name="T11" fmla="*/ 18 h 264"/>
                <a:gd name="T12" fmla="*/ 29 w 101"/>
                <a:gd name="T13" fmla="*/ 0 h 264"/>
                <a:gd name="T14" fmla="*/ 62 w 101"/>
                <a:gd name="T15" fmla="*/ 4 h 264"/>
                <a:gd name="T16" fmla="*/ 101 w 101"/>
                <a:gd name="T17" fmla="*/ 134 h 264"/>
                <a:gd name="T18" fmla="*/ 90 w 101"/>
                <a:gd name="T19" fmla="*/ 177 h 264"/>
                <a:gd name="T20" fmla="*/ 85 w 101"/>
                <a:gd name="T21" fmla="*/ 216 h 264"/>
                <a:gd name="T22" fmla="*/ 78 w 101"/>
                <a:gd name="T23" fmla="*/ 243 h 264"/>
                <a:gd name="T24" fmla="*/ 71 w 101"/>
                <a:gd name="T25" fmla="*/ 264 h 264"/>
                <a:gd name="T26" fmla="*/ 0 w 101"/>
                <a:gd name="T27" fmla="*/ 25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264">
                  <a:moveTo>
                    <a:pt x="0" y="254"/>
                  </a:moveTo>
                  <a:lnTo>
                    <a:pt x="7" y="220"/>
                  </a:lnTo>
                  <a:lnTo>
                    <a:pt x="16" y="164"/>
                  </a:lnTo>
                  <a:lnTo>
                    <a:pt x="20" y="109"/>
                  </a:lnTo>
                  <a:lnTo>
                    <a:pt x="26" y="50"/>
                  </a:lnTo>
                  <a:lnTo>
                    <a:pt x="28" y="18"/>
                  </a:lnTo>
                  <a:lnTo>
                    <a:pt x="29" y="0"/>
                  </a:lnTo>
                  <a:lnTo>
                    <a:pt x="62" y="4"/>
                  </a:lnTo>
                  <a:lnTo>
                    <a:pt x="101" y="134"/>
                  </a:lnTo>
                  <a:lnTo>
                    <a:pt x="90" y="177"/>
                  </a:lnTo>
                  <a:lnTo>
                    <a:pt x="85" y="216"/>
                  </a:lnTo>
                  <a:lnTo>
                    <a:pt x="78" y="243"/>
                  </a:lnTo>
                  <a:lnTo>
                    <a:pt x="71" y="264"/>
                  </a:lnTo>
                  <a:lnTo>
                    <a:pt x="0" y="254"/>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317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51" name="Freeform 368"/>
            <p:cNvSpPr>
              <a:spLocks/>
            </p:cNvSpPr>
            <p:nvPr/>
          </p:nvSpPr>
          <p:spPr bwMode="auto">
            <a:xfrm>
              <a:off x="4964113" y="1525588"/>
              <a:ext cx="39687" cy="628650"/>
            </a:xfrm>
            <a:custGeom>
              <a:avLst/>
              <a:gdLst>
                <a:gd name="T0" fmla="*/ 2 w 64"/>
                <a:gd name="T1" fmla="*/ 598 h 598"/>
                <a:gd name="T2" fmla="*/ 1 w 64"/>
                <a:gd name="T3" fmla="*/ 543 h 598"/>
                <a:gd name="T4" fmla="*/ 2 w 64"/>
                <a:gd name="T5" fmla="*/ 519 h 598"/>
                <a:gd name="T6" fmla="*/ 5 w 64"/>
                <a:gd name="T7" fmla="*/ 403 h 598"/>
                <a:gd name="T8" fmla="*/ 1 w 64"/>
                <a:gd name="T9" fmla="*/ 370 h 598"/>
                <a:gd name="T10" fmla="*/ 0 w 64"/>
                <a:gd name="T11" fmla="*/ 297 h 598"/>
                <a:gd name="T12" fmla="*/ 4 w 64"/>
                <a:gd name="T13" fmla="*/ 250 h 598"/>
                <a:gd name="T14" fmla="*/ 6 w 64"/>
                <a:gd name="T15" fmla="*/ 210 h 598"/>
                <a:gd name="T16" fmla="*/ 17 w 64"/>
                <a:gd name="T17" fmla="*/ 141 h 598"/>
                <a:gd name="T18" fmla="*/ 17 w 64"/>
                <a:gd name="T19" fmla="*/ 108 h 598"/>
                <a:gd name="T20" fmla="*/ 17 w 64"/>
                <a:gd name="T21" fmla="*/ 67 h 598"/>
                <a:gd name="T22" fmla="*/ 17 w 64"/>
                <a:gd name="T23" fmla="*/ 54 h 598"/>
                <a:gd name="T24" fmla="*/ 17 w 64"/>
                <a:gd name="T25" fmla="*/ 38 h 598"/>
                <a:gd name="T26" fmla="*/ 17 w 64"/>
                <a:gd name="T27" fmla="*/ 21 h 598"/>
                <a:gd name="T28" fmla="*/ 17 w 64"/>
                <a:gd name="T29" fmla="*/ 0 h 598"/>
                <a:gd name="T30" fmla="*/ 54 w 64"/>
                <a:gd name="T31" fmla="*/ 24 h 598"/>
                <a:gd name="T32" fmla="*/ 56 w 64"/>
                <a:gd name="T33" fmla="*/ 39 h 598"/>
                <a:gd name="T34" fmla="*/ 60 w 64"/>
                <a:gd name="T35" fmla="*/ 97 h 598"/>
                <a:gd name="T36" fmla="*/ 60 w 64"/>
                <a:gd name="T37" fmla="*/ 130 h 598"/>
                <a:gd name="T38" fmla="*/ 64 w 64"/>
                <a:gd name="T39" fmla="*/ 151 h 598"/>
                <a:gd name="T40" fmla="*/ 61 w 64"/>
                <a:gd name="T41" fmla="*/ 202 h 598"/>
                <a:gd name="T42" fmla="*/ 52 w 64"/>
                <a:gd name="T43" fmla="*/ 249 h 598"/>
                <a:gd name="T44" fmla="*/ 42 w 64"/>
                <a:gd name="T45" fmla="*/ 289 h 598"/>
                <a:gd name="T46" fmla="*/ 36 w 64"/>
                <a:gd name="T47" fmla="*/ 346 h 598"/>
                <a:gd name="T48" fmla="*/ 34 w 64"/>
                <a:gd name="T49" fmla="*/ 394 h 598"/>
                <a:gd name="T50" fmla="*/ 30 w 64"/>
                <a:gd name="T51" fmla="*/ 418 h 598"/>
                <a:gd name="T52" fmla="*/ 30 w 64"/>
                <a:gd name="T53" fmla="*/ 507 h 598"/>
                <a:gd name="T54" fmla="*/ 49 w 64"/>
                <a:gd name="T55" fmla="*/ 597 h 598"/>
                <a:gd name="T56" fmla="*/ 2 w 64"/>
                <a:gd name="T57" fmla="*/ 59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598">
                  <a:moveTo>
                    <a:pt x="2" y="598"/>
                  </a:moveTo>
                  <a:lnTo>
                    <a:pt x="1" y="543"/>
                  </a:lnTo>
                  <a:lnTo>
                    <a:pt x="2" y="519"/>
                  </a:lnTo>
                  <a:lnTo>
                    <a:pt x="5" y="403"/>
                  </a:lnTo>
                  <a:lnTo>
                    <a:pt x="1" y="370"/>
                  </a:lnTo>
                  <a:lnTo>
                    <a:pt x="0" y="297"/>
                  </a:lnTo>
                  <a:lnTo>
                    <a:pt x="4" y="250"/>
                  </a:lnTo>
                  <a:lnTo>
                    <a:pt x="6" y="210"/>
                  </a:lnTo>
                  <a:lnTo>
                    <a:pt x="17" y="141"/>
                  </a:lnTo>
                  <a:lnTo>
                    <a:pt x="17" y="108"/>
                  </a:lnTo>
                  <a:lnTo>
                    <a:pt x="17" y="67"/>
                  </a:lnTo>
                  <a:lnTo>
                    <a:pt x="17" y="54"/>
                  </a:lnTo>
                  <a:lnTo>
                    <a:pt x="17" y="38"/>
                  </a:lnTo>
                  <a:lnTo>
                    <a:pt x="17" y="21"/>
                  </a:lnTo>
                  <a:lnTo>
                    <a:pt x="17" y="0"/>
                  </a:lnTo>
                  <a:lnTo>
                    <a:pt x="54" y="24"/>
                  </a:lnTo>
                  <a:lnTo>
                    <a:pt x="56" y="39"/>
                  </a:lnTo>
                  <a:lnTo>
                    <a:pt x="60" y="97"/>
                  </a:lnTo>
                  <a:lnTo>
                    <a:pt x="60" y="130"/>
                  </a:lnTo>
                  <a:lnTo>
                    <a:pt x="64" y="151"/>
                  </a:lnTo>
                  <a:lnTo>
                    <a:pt x="61" y="202"/>
                  </a:lnTo>
                  <a:lnTo>
                    <a:pt x="52" y="249"/>
                  </a:lnTo>
                  <a:lnTo>
                    <a:pt x="42" y="289"/>
                  </a:lnTo>
                  <a:lnTo>
                    <a:pt x="36" y="346"/>
                  </a:lnTo>
                  <a:lnTo>
                    <a:pt x="34" y="394"/>
                  </a:lnTo>
                  <a:lnTo>
                    <a:pt x="30" y="418"/>
                  </a:lnTo>
                  <a:lnTo>
                    <a:pt x="30" y="507"/>
                  </a:lnTo>
                  <a:lnTo>
                    <a:pt x="49" y="597"/>
                  </a:lnTo>
                  <a:lnTo>
                    <a:pt x="2" y="598"/>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0">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52" name="Freeform 369"/>
            <p:cNvSpPr>
              <a:spLocks/>
            </p:cNvSpPr>
            <p:nvPr/>
          </p:nvSpPr>
          <p:spPr bwMode="auto">
            <a:xfrm>
              <a:off x="4973638" y="646113"/>
              <a:ext cx="26987" cy="749300"/>
            </a:xfrm>
            <a:custGeom>
              <a:avLst/>
              <a:gdLst>
                <a:gd name="T0" fmla="*/ 0 w 42"/>
                <a:gd name="T1" fmla="*/ 715 h 715"/>
                <a:gd name="T2" fmla="*/ 2 w 42"/>
                <a:gd name="T3" fmla="*/ 662 h 715"/>
                <a:gd name="T4" fmla="*/ 12 w 42"/>
                <a:gd name="T5" fmla="*/ 632 h 715"/>
                <a:gd name="T6" fmla="*/ 9 w 42"/>
                <a:gd name="T7" fmla="*/ 607 h 715"/>
                <a:gd name="T8" fmla="*/ 13 w 42"/>
                <a:gd name="T9" fmla="*/ 585 h 715"/>
                <a:gd name="T10" fmla="*/ 27 w 42"/>
                <a:gd name="T11" fmla="*/ 314 h 715"/>
                <a:gd name="T12" fmla="*/ 20 w 42"/>
                <a:gd name="T13" fmla="*/ 302 h 715"/>
                <a:gd name="T14" fmla="*/ 13 w 42"/>
                <a:gd name="T15" fmla="*/ 236 h 715"/>
                <a:gd name="T16" fmla="*/ 13 w 42"/>
                <a:gd name="T17" fmla="*/ 188 h 715"/>
                <a:gd name="T18" fmla="*/ 20 w 42"/>
                <a:gd name="T19" fmla="*/ 163 h 715"/>
                <a:gd name="T20" fmla="*/ 25 w 42"/>
                <a:gd name="T21" fmla="*/ 135 h 715"/>
                <a:gd name="T22" fmla="*/ 28 w 42"/>
                <a:gd name="T23" fmla="*/ 90 h 715"/>
                <a:gd name="T24" fmla="*/ 28 w 42"/>
                <a:gd name="T25" fmla="*/ 62 h 715"/>
                <a:gd name="T26" fmla="*/ 26 w 42"/>
                <a:gd name="T27" fmla="*/ 42 h 715"/>
                <a:gd name="T28" fmla="*/ 32 w 42"/>
                <a:gd name="T29" fmla="*/ 0 h 715"/>
                <a:gd name="T30" fmla="*/ 42 w 42"/>
                <a:gd name="T31" fmla="*/ 66 h 715"/>
                <a:gd name="T32" fmla="*/ 39 w 42"/>
                <a:gd name="T33" fmla="*/ 145 h 715"/>
                <a:gd name="T34" fmla="*/ 33 w 42"/>
                <a:gd name="T35" fmla="*/ 212 h 715"/>
                <a:gd name="T36" fmla="*/ 37 w 42"/>
                <a:gd name="T37" fmla="*/ 279 h 715"/>
                <a:gd name="T38" fmla="*/ 40 w 42"/>
                <a:gd name="T39" fmla="*/ 299 h 715"/>
                <a:gd name="T40" fmla="*/ 42 w 42"/>
                <a:gd name="T41" fmla="*/ 325 h 715"/>
                <a:gd name="T42" fmla="*/ 26 w 42"/>
                <a:gd name="T43" fmla="*/ 584 h 715"/>
                <a:gd name="T44" fmla="*/ 37 w 42"/>
                <a:gd name="T45" fmla="*/ 608 h 715"/>
                <a:gd name="T46" fmla="*/ 38 w 42"/>
                <a:gd name="T47" fmla="*/ 660 h 715"/>
                <a:gd name="T48" fmla="*/ 34 w 42"/>
                <a:gd name="T49" fmla="*/ 715 h 715"/>
                <a:gd name="T50" fmla="*/ 0 w 42"/>
                <a:gd name="T51" fmla="*/ 715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715">
                  <a:moveTo>
                    <a:pt x="0" y="715"/>
                  </a:moveTo>
                  <a:lnTo>
                    <a:pt x="2" y="662"/>
                  </a:lnTo>
                  <a:lnTo>
                    <a:pt x="12" y="632"/>
                  </a:lnTo>
                  <a:lnTo>
                    <a:pt x="9" y="607"/>
                  </a:lnTo>
                  <a:lnTo>
                    <a:pt x="13" y="585"/>
                  </a:lnTo>
                  <a:lnTo>
                    <a:pt x="27" y="314"/>
                  </a:lnTo>
                  <a:lnTo>
                    <a:pt x="20" y="302"/>
                  </a:lnTo>
                  <a:lnTo>
                    <a:pt x="13" y="236"/>
                  </a:lnTo>
                  <a:lnTo>
                    <a:pt x="13" y="188"/>
                  </a:lnTo>
                  <a:lnTo>
                    <a:pt x="20" y="163"/>
                  </a:lnTo>
                  <a:lnTo>
                    <a:pt x="25" y="135"/>
                  </a:lnTo>
                  <a:lnTo>
                    <a:pt x="28" y="90"/>
                  </a:lnTo>
                  <a:lnTo>
                    <a:pt x="28" y="62"/>
                  </a:lnTo>
                  <a:lnTo>
                    <a:pt x="26" y="42"/>
                  </a:lnTo>
                  <a:lnTo>
                    <a:pt x="32" y="0"/>
                  </a:lnTo>
                  <a:lnTo>
                    <a:pt x="42" y="66"/>
                  </a:lnTo>
                  <a:lnTo>
                    <a:pt x="39" y="145"/>
                  </a:lnTo>
                  <a:lnTo>
                    <a:pt x="33" y="212"/>
                  </a:lnTo>
                  <a:lnTo>
                    <a:pt x="37" y="279"/>
                  </a:lnTo>
                  <a:lnTo>
                    <a:pt x="40" y="299"/>
                  </a:lnTo>
                  <a:lnTo>
                    <a:pt x="42" y="325"/>
                  </a:lnTo>
                  <a:lnTo>
                    <a:pt x="26" y="584"/>
                  </a:lnTo>
                  <a:lnTo>
                    <a:pt x="37" y="608"/>
                  </a:lnTo>
                  <a:lnTo>
                    <a:pt x="38" y="660"/>
                  </a:lnTo>
                  <a:lnTo>
                    <a:pt x="34" y="715"/>
                  </a:lnTo>
                  <a:lnTo>
                    <a:pt x="0" y="715"/>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0">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53" name="Freeform 370"/>
            <p:cNvSpPr>
              <a:spLocks/>
            </p:cNvSpPr>
            <p:nvPr/>
          </p:nvSpPr>
          <p:spPr bwMode="auto">
            <a:xfrm>
              <a:off x="4956175" y="2741613"/>
              <a:ext cx="63500" cy="790575"/>
            </a:xfrm>
            <a:custGeom>
              <a:avLst/>
              <a:gdLst>
                <a:gd name="T0" fmla="*/ 101 w 101"/>
                <a:gd name="T1" fmla="*/ 753 h 753"/>
                <a:gd name="T2" fmla="*/ 86 w 101"/>
                <a:gd name="T3" fmla="*/ 566 h 753"/>
                <a:gd name="T4" fmla="*/ 58 w 101"/>
                <a:gd name="T5" fmla="*/ 384 h 753"/>
                <a:gd name="T6" fmla="*/ 58 w 101"/>
                <a:gd name="T7" fmla="*/ 264 h 753"/>
                <a:gd name="T8" fmla="*/ 58 w 101"/>
                <a:gd name="T9" fmla="*/ 115 h 753"/>
                <a:gd name="T10" fmla="*/ 62 w 101"/>
                <a:gd name="T11" fmla="*/ 0 h 753"/>
                <a:gd name="T12" fmla="*/ 0 w 101"/>
                <a:gd name="T13" fmla="*/ 19 h 753"/>
                <a:gd name="T14" fmla="*/ 10 w 101"/>
                <a:gd name="T15" fmla="*/ 696 h 753"/>
                <a:gd name="T16" fmla="*/ 101 w 101"/>
                <a:gd name="T17" fmla="*/ 753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753">
                  <a:moveTo>
                    <a:pt x="101" y="753"/>
                  </a:moveTo>
                  <a:lnTo>
                    <a:pt x="86" y="566"/>
                  </a:lnTo>
                  <a:lnTo>
                    <a:pt x="58" y="384"/>
                  </a:lnTo>
                  <a:lnTo>
                    <a:pt x="58" y="264"/>
                  </a:lnTo>
                  <a:lnTo>
                    <a:pt x="58" y="115"/>
                  </a:lnTo>
                  <a:lnTo>
                    <a:pt x="62" y="0"/>
                  </a:lnTo>
                  <a:lnTo>
                    <a:pt x="0" y="19"/>
                  </a:lnTo>
                  <a:lnTo>
                    <a:pt x="10" y="696"/>
                  </a:lnTo>
                  <a:lnTo>
                    <a:pt x="101" y="75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0">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54" name="Freeform 371"/>
            <p:cNvSpPr>
              <a:spLocks/>
            </p:cNvSpPr>
            <p:nvPr/>
          </p:nvSpPr>
          <p:spPr bwMode="auto">
            <a:xfrm>
              <a:off x="4978400" y="1474788"/>
              <a:ext cx="25400" cy="738187"/>
            </a:xfrm>
            <a:custGeom>
              <a:avLst/>
              <a:gdLst>
                <a:gd name="T0" fmla="*/ 25 w 41"/>
                <a:gd name="T1" fmla="*/ 0 h 704"/>
                <a:gd name="T2" fmla="*/ 36 w 41"/>
                <a:gd name="T3" fmla="*/ 51 h 704"/>
                <a:gd name="T4" fmla="*/ 40 w 41"/>
                <a:gd name="T5" fmla="*/ 87 h 704"/>
                <a:gd name="T6" fmla="*/ 41 w 41"/>
                <a:gd name="T7" fmla="*/ 159 h 704"/>
                <a:gd name="T8" fmla="*/ 41 w 41"/>
                <a:gd name="T9" fmla="*/ 226 h 704"/>
                <a:gd name="T10" fmla="*/ 40 w 41"/>
                <a:gd name="T11" fmla="*/ 368 h 704"/>
                <a:gd name="T12" fmla="*/ 33 w 41"/>
                <a:gd name="T13" fmla="*/ 445 h 704"/>
                <a:gd name="T14" fmla="*/ 30 w 41"/>
                <a:gd name="T15" fmla="*/ 533 h 704"/>
                <a:gd name="T16" fmla="*/ 33 w 41"/>
                <a:gd name="T17" fmla="*/ 626 h 704"/>
                <a:gd name="T18" fmla="*/ 36 w 41"/>
                <a:gd name="T19" fmla="*/ 680 h 704"/>
                <a:gd name="T20" fmla="*/ 3 w 41"/>
                <a:gd name="T21" fmla="*/ 704 h 704"/>
                <a:gd name="T22" fmla="*/ 0 w 41"/>
                <a:gd name="T23" fmla="*/ 447 h 704"/>
                <a:gd name="T24" fmla="*/ 11 w 41"/>
                <a:gd name="T25" fmla="*/ 183 h 704"/>
                <a:gd name="T26" fmla="*/ 25 w 41"/>
                <a:gd name="T27"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704">
                  <a:moveTo>
                    <a:pt x="25" y="0"/>
                  </a:moveTo>
                  <a:lnTo>
                    <a:pt x="36" y="51"/>
                  </a:lnTo>
                  <a:lnTo>
                    <a:pt x="40" y="87"/>
                  </a:lnTo>
                  <a:lnTo>
                    <a:pt x="41" y="159"/>
                  </a:lnTo>
                  <a:lnTo>
                    <a:pt x="41" y="226"/>
                  </a:lnTo>
                  <a:lnTo>
                    <a:pt x="40" y="368"/>
                  </a:lnTo>
                  <a:lnTo>
                    <a:pt x="33" y="445"/>
                  </a:lnTo>
                  <a:lnTo>
                    <a:pt x="30" y="533"/>
                  </a:lnTo>
                  <a:lnTo>
                    <a:pt x="33" y="626"/>
                  </a:lnTo>
                  <a:lnTo>
                    <a:pt x="36" y="680"/>
                  </a:lnTo>
                  <a:lnTo>
                    <a:pt x="3" y="704"/>
                  </a:lnTo>
                  <a:lnTo>
                    <a:pt x="0" y="447"/>
                  </a:lnTo>
                  <a:lnTo>
                    <a:pt x="11" y="183"/>
                  </a:lnTo>
                  <a:lnTo>
                    <a:pt x="25"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0">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55" name="Freeform 372"/>
            <p:cNvSpPr>
              <a:spLocks/>
            </p:cNvSpPr>
            <p:nvPr/>
          </p:nvSpPr>
          <p:spPr bwMode="auto">
            <a:xfrm>
              <a:off x="4664075" y="1643063"/>
              <a:ext cx="630238" cy="217487"/>
            </a:xfrm>
            <a:custGeom>
              <a:avLst/>
              <a:gdLst>
                <a:gd name="T0" fmla="*/ 526 w 998"/>
                <a:gd name="T1" fmla="*/ 0 h 207"/>
                <a:gd name="T2" fmla="*/ 563 w 998"/>
                <a:gd name="T3" fmla="*/ 26 h 207"/>
                <a:gd name="T4" fmla="*/ 627 w 998"/>
                <a:gd name="T5" fmla="*/ 56 h 207"/>
                <a:gd name="T6" fmla="*/ 720 w 998"/>
                <a:gd name="T7" fmla="*/ 71 h 207"/>
                <a:gd name="T8" fmla="*/ 800 w 998"/>
                <a:gd name="T9" fmla="*/ 64 h 207"/>
                <a:gd name="T10" fmla="*/ 880 w 998"/>
                <a:gd name="T11" fmla="*/ 88 h 207"/>
                <a:gd name="T12" fmla="*/ 993 w 998"/>
                <a:gd name="T13" fmla="*/ 135 h 207"/>
                <a:gd name="T14" fmla="*/ 998 w 998"/>
                <a:gd name="T15" fmla="*/ 160 h 207"/>
                <a:gd name="T16" fmla="*/ 908 w 998"/>
                <a:gd name="T17" fmla="*/ 128 h 207"/>
                <a:gd name="T18" fmla="*/ 776 w 998"/>
                <a:gd name="T19" fmla="*/ 111 h 207"/>
                <a:gd name="T20" fmla="*/ 664 w 998"/>
                <a:gd name="T21" fmla="*/ 103 h 207"/>
                <a:gd name="T22" fmla="*/ 572 w 998"/>
                <a:gd name="T23" fmla="*/ 79 h 207"/>
                <a:gd name="T24" fmla="*/ 532 w 998"/>
                <a:gd name="T25" fmla="*/ 91 h 207"/>
                <a:gd name="T26" fmla="*/ 484 w 998"/>
                <a:gd name="T27" fmla="*/ 162 h 207"/>
                <a:gd name="T28" fmla="*/ 464 w 998"/>
                <a:gd name="T29" fmla="*/ 179 h 207"/>
                <a:gd name="T30" fmla="*/ 417 w 998"/>
                <a:gd name="T31" fmla="*/ 187 h 207"/>
                <a:gd name="T32" fmla="*/ 353 w 998"/>
                <a:gd name="T33" fmla="*/ 189 h 207"/>
                <a:gd name="T34" fmla="*/ 307 w 998"/>
                <a:gd name="T35" fmla="*/ 207 h 207"/>
                <a:gd name="T36" fmla="*/ 236 w 998"/>
                <a:gd name="T37" fmla="*/ 207 h 207"/>
                <a:gd name="T38" fmla="*/ 177 w 998"/>
                <a:gd name="T39" fmla="*/ 191 h 207"/>
                <a:gd name="T40" fmla="*/ 124 w 998"/>
                <a:gd name="T41" fmla="*/ 171 h 207"/>
                <a:gd name="T42" fmla="*/ 51 w 998"/>
                <a:gd name="T43" fmla="*/ 123 h 207"/>
                <a:gd name="T44" fmla="*/ 0 w 998"/>
                <a:gd name="T45" fmla="*/ 101 h 207"/>
                <a:gd name="T46" fmla="*/ 11 w 998"/>
                <a:gd name="T47" fmla="*/ 90 h 207"/>
                <a:gd name="T48" fmla="*/ 88 w 998"/>
                <a:gd name="T49" fmla="*/ 119 h 207"/>
                <a:gd name="T50" fmla="*/ 147 w 998"/>
                <a:gd name="T51" fmla="*/ 144 h 207"/>
                <a:gd name="T52" fmla="*/ 246 w 998"/>
                <a:gd name="T53" fmla="*/ 173 h 207"/>
                <a:gd name="T54" fmla="*/ 326 w 998"/>
                <a:gd name="T55" fmla="*/ 173 h 207"/>
                <a:gd name="T56" fmla="*/ 403 w 998"/>
                <a:gd name="T57" fmla="*/ 151 h 207"/>
                <a:gd name="T58" fmla="*/ 436 w 998"/>
                <a:gd name="T59" fmla="*/ 127 h 207"/>
                <a:gd name="T60" fmla="*/ 456 w 998"/>
                <a:gd name="T61" fmla="*/ 127 h 207"/>
                <a:gd name="T62" fmla="*/ 491 w 998"/>
                <a:gd name="T63" fmla="*/ 98 h 207"/>
                <a:gd name="T64" fmla="*/ 526 w 998"/>
                <a:gd name="T6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8" h="207">
                  <a:moveTo>
                    <a:pt x="526" y="0"/>
                  </a:moveTo>
                  <a:lnTo>
                    <a:pt x="563" y="26"/>
                  </a:lnTo>
                  <a:lnTo>
                    <a:pt x="627" y="56"/>
                  </a:lnTo>
                  <a:lnTo>
                    <a:pt x="720" y="71"/>
                  </a:lnTo>
                  <a:lnTo>
                    <a:pt x="800" y="64"/>
                  </a:lnTo>
                  <a:lnTo>
                    <a:pt x="880" y="88"/>
                  </a:lnTo>
                  <a:lnTo>
                    <a:pt x="993" y="135"/>
                  </a:lnTo>
                  <a:lnTo>
                    <a:pt x="998" y="160"/>
                  </a:lnTo>
                  <a:lnTo>
                    <a:pt x="908" y="128"/>
                  </a:lnTo>
                  <a:lnTo>
                    <a:pt x="776" y="111"/>
                  </a:lnTo>
                  <a:lnTo>
                    <a:pt x="664" y="103"/>
                  </a:lnTo>
                  <a:lnTo>
                    <a:pt x="572" y="79"/>
                  </a:lnTo>
                  <a:lnTo>
                    <a:pt x="532" y="91"/>
                  </a:lnTo>
                  <a:lnTo>
                    <a:pt x="484" y="162"/>
                  </a:lnTo>
                  <a:lnTo>
                    <a:pt x="464" y="179"/>
                  </a:lnTo>
                  <a:lnTo>
                    <a:pt x="417" y="187"/>
                  </a:lnTo>
                  <a:lnTo>
                    <a:pt x="353" y="189"/>
                  </a:lnTo>
                  <a:lnTo>
                    <a:pt x="307" y="207"/>
                  </a:lnTo>
                  <a:lnTo>
                    <a:pt x="236" y="207"/>
                  </a:lnTo>
                  <a:lnTo>
                    <a:pt x="177" y="191"/>
                  </a:lnTo>
                  <a:lnTo>
                    <a:pt x="124" y="171"/>
                  </a:lnTo>
                  <a:lnTo>
                    <a:pt x="51" y="123"/>
                  </a:lnTo>
                  <a:lnTo>
                    <a:pt x="0" y="101"/>
                  </a:lnTo>
                  <a:lnTo>
                    <a:pt x="11" y="90"/>
                  </a:lnTo>
                  <a:lnTo>
                    <a:pt x="88" y="119"/>
                  </a:lnTo>
                  <a:lnTo>
                    <a:pt x="147" y="144"/>
                  </a:lnTo>
                  <a:lnTo>
                    <a:pt x="246" y="173"/>
                  </a:lnTo>
                  <a:lnTo>
                    <a:pt x="326" y="173"/>
                  </a:lnTo>
                  <a:lnTo>
                    <a:pt x="403" y="151"/>
                  </a:lnTo>
                  <a:lnTo>
                    <a:pt x="436" y="127"/>
                  </a:lnTo>
                  <a:lnTo>
                    <a:pt x="456" y="127"/>
                  </a:lnTo>
                  <a:lnTo>
                    <a:pt x="491" y="98"/>
                  </a:lnTo>
                  <a:lnTo>
                    <a:pt x="526"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56" name="Freeform 373"/>
            <p:cNvSpPr>
              <a:spLocks/>
            </p:cNvSpPr>
            <p:nvPr/>
          </p:nvSpPr>
          <p:spPr bwMode="auto">
            <a:xfrm>
              <a:off x="4551363" y="1911350"/>
              <a:ext cx="792162" cy="528638"/>
            </a:xfrm>
            <a:custGeom>
              <a:avLst/>
              <a:gdLst>
                <a:gd name="T0" fmla="*/ 703 w 1256"/>
                <a:gd name="T1" fmla="*/ 0 h 504"/>
                <a:gd name="T2" fmla="*/ 711 w 1256"/>
                <a:gd name="T3" fmla="*/ 27 h 504"/>
                <a:gd name="T4" fmla="*/ 728 w 1256"/>
                <a:gd name="T5" fmla="*/ 39 h 504"/>
                <a:gd name="T6" fmla="*/ 760 w 1256"/>
                <a:gd name="T7" fmla="*/ 48 h 504"/>
                <a:gd name="T8" fmla="*/ 834 w 1256"/>
                <a:gd name="T9" fmla="*/ 67 h 504"/>
                <a:gd name="T10" fmla="*/ 917 w 1256"/>
                <a:gd name="T11" fmla="*/ 93 h 504"/>
                <a:gd name="T12" fmla="*/ 996 w 1256"/>
                <a:gd name="T13" fmla="*/ 111 h 504"/>
                <a:gd name="T14" fmla="*/ 1100 w 1256"/>
                <a:gd name="T15" fmla="*/ 160 h 504"/>
                <a:gd name="T16" fmla="*/ 1168 w 1256"/>
                <a:gd name="T17" fmla="*/ 146 h 504"/>
                <a:gd name="T18" fmla="*/ 1229 w 1256"/>
                <a:gd name="T19" fmla="*/ 144 h 504"/>
                <a:gd name="T20" fmla="*/ 1256 w 1256"/>
                <a:gd name="T21" fmla="*/ 147 h 504"/>
                <a:gd name="T22" fmla="*/ 1220 w 1256"/>
                <a:gd name="T23" fmla="*/ 155 h 504"/>
                <a:gd name="T24" fmla="*/ 1167 w 1256"/>
                <a:gd name="T25" fmla="*/ 167 h 504"/>
                <a:gd name="T26" fmla="*/ 1130 w 1256"/>
                <a:gd name="T27" fmla="*/ 179 h 504"/>
                <a:gd name="T28" fmla="*/ 1053 w 1256"/>
                <a:gd name="T29" fmla="*/ 181 h 504"/>
                <a:gd name="T30" fmla="*/ 976 w 1256"/>
                <a:gd name="T31" fmla="*/ 147 h 504"/>
                <a:gd name="T32" fmla="*/ 920 w 1256"/>
                <a:gd name="T33" fmla="*/ 138 h 504"/>
                <a:gd name="T34" fmla="*/ 866 w 1256"/>
                <a:gd name="T35" fmla="*/ 127 h 504"/>
                <a:gd name="T36" fmla="*/ 760 w 1256"/>
                <a:gd name="T37" fmla="*/ 109 h 504"/>
                <a:gd name="T38" fmla="*/ 698 w 1256"/>
                <a:gd name="T39" fmla="*/ 131 h 504"/>
                <a:gd name="T40" fmla="*/ 680 w 1256"/>
                <a:gd name="T41" fmla="*/ 163 h 504"/>
                <a:gd name="T42" fmla="*/ 687 w 1256"/>
                <a:gd name="T43" fmla="*/ 311 h 504"/>
                <a:gd name="T44" fmla="*/ 639 w 1256"/>
                <a:gd name="T45" fmla="*/ 360 h 504"/>
                <a:gd name="T46" fmla="*/ 586 w 1256"/>
                <a:gd name="T47" fmla="*/ 368 h 504"/>
                <a:gd name="T48" fmla="*/ 557 w 1256"/>
                <a:gd name="T49" fmla="*/ 379 h 504"/>
                <a:gd name="T50" fmla="*/ 514 w 1256"/>
                <a:gd name="T51" fmla="*/ 395 h 504"/>
                <a:gd name="T52" fmla="*/ 460 w 1256"/>
                <a:gd name="T53" fmla="*/ 402 h 504"/>
                <a:gd name="T54" fmla="*/ 424 w 1256"/>
                <a:gd name="T55" fmla="*/ 413 h 504"/>
                <a:gd name="T56" fmla="*/ 375 w 1256"/>
                <a:gd name="T57" fmla="*/ 427 h 504"/>
                <a:gd name="T58" fmla="*/ 311 w 1256"/>
                <a:gd name="T59" fmla="*/ 447 h 504"/>
                <a:gd name="T60" fmla="*/ 245 w 1256"/>
                <a:gd name="T61" fmla="*/ 458 h 504"/>
                <a:gd name="T62" fmla="*/ 205 w 1256"/>
                <a:gd name="T63" fmla="*/ 455 h 504"/>
                <a:gd name="T64" fmla="*/ 92 w 1256"/>
                <a:gd name="T65" fmla="*/ 487 h 504"/>
                <a:gd name="T66" fmla="*/ 0 w 1256"/>
                <a:gd name="T67" fmla="*/ 504 h 504"/>
                <a:gd name="T68" fmla="*/ 42 w 1256"/>
                <a:gd name="T69" fmla="*/ 472 h 504"/>
                <a:gd name="T70" fmla="*/ 85 w 1256"/>
                <a:gd name="T71" fmla="*/ 451 h 504"/>
                <a:gd name="T72" fmla="*/ 159 w 1256"/>
                <a:gd name="T73" fmla="*/ 443 h 504"/>
                <a:gd name="T74" fmla="*/ 196 w 1256"/>
                <a:gd name="T75" fmla="*/ 431 h 504"/>
                <a:gd name="T76" fmla="*/ 248 w 1256"/>
                <a:gd name="T77" fmla="*/ 421 h 504"/>
                <a:gd name="T78" fmla="*/ 328 w 1256"/>
                <a:gd name="T79" fmla="*/ 413 h 504"/>
                <a:gd name="T80" fmla="*/ 341 w 1256"/>
                <a:gd name="T81" fmla="*/ 402 h 504"/>
                <a:gd name="T82" fmla="*/ 280 w 1256"/>
                <a:gd name="T83" fmla="*/ 395 h 504"/>
                <a:gd name="T84" fmla="*/ 252 w 1256"/>
                <a:gd name="T85" fmla="*/ 383 h 504"/>
                <a:gd name="T86" fmla="*/ 224 w 1256"/>
                <a:gd name="T87" fmla="*/ 354 h 504"/>
                <a:gd name="T88" fmla="*/ 212 w 1256"/>
                <a:gd name="T89" fmla="*/ 330 h 504"/>
                <a:gd name="T90" fmla="*/ 212 w 1256"/>
                <a:gd name="T91" fmla="*/ 315 h 504"/>
                <a:gd name="T92" fmla="*/ 221 w 1256"/>
                <a:gd name="T93" fmla="*/ 323 h 504"/>
                <a:gd name="T94" fmla="*/ 248 w 1256"/>
                <a:gd name="T95" fmla="*/ 343 h 504"/>
                <a:gd name="T96" fmla="*/ 304 w 1256"/>
                <a:gd name="T97" fmla="*/ 365 h 504"/>
                <a:gd name="T98" fmla="*/ 336 w 1256"/>
                <a:gd name="T99" fmla="*/ 373 h 504"/>
                <a:gd name="T100" fmla="*/ 423 w 1256"/>
                <a:gd name="T101" fmla="*/ 363 h 504"/>
                <a:gd name="T102" fmla="*/ 557 w 1256"/>
                <a:gd name="T103" fmla="*/ 325 h 504"/>
                <a:gd name="T104" fmla="*/ 636 w 1256"/>
                <a:gd name="T105" fmla="*/ 295 h 504"/>
                <a:gd name="T106" fmla="*/ 660 w 1256"/>
                <a:gd name="T107" fmla="*/ 269 h 504"/>
                <a:gd name="T108" fmla="*/ 668 w 1256"/>
                <a:gd name="T109" fmla="*/ 53 h 504"/>
                <a:gd name="T110" fmla="*/ 701 w 1256"/>
                <a:gd name="T111" fmla="*/ 1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6" h="504">
                  <a:moveTo>
                    <a:pt x="703" y="0"/>
                  </a:moveTo>
                  <a:lnTo>
                    <a:pt x="711" y="27"/>
                  </a:lnTo>
                  <a:lnTo>
                    <a:pt x="728" y="39"/>
                  </a:lnTo>
                  <a:lnTo>
                    <a:pt x="760" y="48"/>
                  </a:lnTo>
                  <a:lnTo>
                    <a:pt x="834" y="67"/>
                  </a:lnTo>
                  <a:lnTo>
                    <a:pt x="917" y="93"/>
                  </a:lnTo>
                  <a:lnTo>
                    <a:pt x="996" y="111"/>
                  </a:lnTo>
                  <a:lnTo>
                    <a:pt x="1100" y="160"/>
                  </a:lnTo>
                  <a:lnTo>
                    <a:pt x="1168" y="146"/>
                  </a:lnTo>
                  <a:lnTo>
                    <a:pt x="1229" y="144"/>
                  </a:lnTo>
                  <a:lnTo>
                    <a:pt x="1256" y="147"/>
                  </a:lnTo>
                  <a:lnTo>
                    <a:pt x="1220" y="155"/>
                  </a:lnTo>
                  <a:lnTo>
                    <a:pt x="1167" y="167"/>
                  </a:lnTo>
                  <a:lnTo>
                    <a:pt x="1130" y="179"/>
                  </a:lnTo>
                  <a:lnTo>
                    <a:pt x="1053" y="181"/>
                  </a:lnTo>
                  <a:lnTo>
                    <a:pt x="976" y="147"/>
                  </a:lnTo>
                  <a:lnTo>
                    <a:pt x="920" y="138"/>
                  </a:lnTo>
                  <a:lnTo>
                    <a:pt x="866" y="127"/>
                  </a:lnTo>
                  <a:lnTo>
                    <a:pt x="760" y="109"/>
                  </a:lnTo>
                  <a:lnTo>
                    <a:pt x="698" y="131"/>
                  </a:lnTo>
                  <a:lnTo>
                    <a:pt x="680" y="163"/>
                  </a:lnTo>
                  <a:lnTo>
                    <a:pt x="687" y="311"/>
                  </a:lnTo>
                  <a:lnTo>
                    <a:pt x="639" y="360"/>
                  </a:lnTo>
                  <a:lnTo>
                    <a:pt x="586" y="368"/>
                  </a:lnTo>
                  <a:lnTo>
                    <a:pt x="557" y="379"/>
                  </a:lnTo>
                  <a:lnTo>
                    <a:pt x="514" y="395"/>
                  </a:lnTo>
                  <a:lnTo>
                    <a:pt x="460" y="402"/>
                  </a:lnTo>
                  <a:lnTo>
                    <a:pt x="424" y="413"/>
                  </a:lnTo>
                  <a:lnTo>
                    <a:pt x="375" y="427"/>
                  </a:lnTo>
                  <a:lnTo>
                    <a:pt x="311" y="447"/>
                  </a:lnTo>
                  <a:lnTo>
                    <a:pt x="245" y="458"/>
                  </a:lnTo>
                  <a:lnTo>
                    <a:pt x="205" y="455"/>
                  </a:lnTo>
                  <a:lnTo>
                    <a:pt x="92" y="487"/>
                  </a:lnTo>
                  <a:lnTo>
                    <a:pt x="0" y="504"/>
                  </a:lnTo>
                  <a:lnTo>
                    <a:pt x="42" y="472"/>
                  </a:lnTo>
                  <a:lnTo>
                    <a:pt x="85" y="451"/>
                  </a:lnTo>
                  <a:lnTo>
                    <a:pt x="159" y="443"/>
                  </a:lnTo>
                  <a:lnTo>
                    <a:pt x="196" y="431"/>
                  </a:lnTo>
                  <a:lnTo>
                    <a:pt x="248" y="421"/>
                  </a:lnTo>
                  <a:lnTo>
                    <a:pt x="328" y="413"/>
                  </a:lnTo>
                  <a:lnTo>
                    <a:pt x="341" y="402"/>
                  </a:lnTo>
                  <a:lnTo>
                    <a:pt x="280" y="395"/>
                  </a:lnTo>
                  <a:lnTo>
                    <a:pt x="252" y="383"/>
                  </a:lnTo>
                  <a:lnTo>
                    <a:pt x="224" y="354"/>
                  </a:lnTo>
                  <a:lnTo>
                    <a:pt x="212" y="330"/>
                  </a:lnTo>
                  <a:lnTo>
                    <a:pt x="212" y="315"/>
                  </a:lnTo>
                  <a:lnTo>
                    <a:pt x="221" y="323"/>
                  </a:lnTo>
                  <a:lnTo>
                    <a:pt x="248" y="343"/>
                  </a:lnTo>
                  <a:lnTo>
                    <a:pt x="304" y="365"/>
                  </a:lnTo>
                  <a:lnTo>
                    <a:pt x="336" y="373"/>
                  </a:lnTo>
                  <a:lnTo>
                    <a:pt x="423" y="363"/>
                  </a:lnTo>
                  <a:lnTo>
                    <a:pt x="557" y="325"/>
                  </a:lnTo>
                  <a:lnTo>
                    <a:pt x="636" y="295"/>
                  </a:lnTo>
                  <a:lnTo>
                    <a:pt x="660" y="269"/>
                  </a:lnTo>
                  <a:lnTo>
                    <a:pt x="668" y="53"/>
                  </a:lnTo>
                  <a:lnTo>
                    <a:pt x="701" y="10"/>
                  </a:ln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57" name="Freeform 374"/>
            <p:cNvSpPr>
              <a:spLocks/>
            </p:cNvSpPr>
            <p:nvPr/>
          </p:nvSpPr>
          <p:spPr bwMode="auto">
            <a:xfrm>
              <a:off x="4452938" y="2622550"/>
              <a:ext cx="993775" cy="473075"/>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58" name="Freeform 375"/>
            <p:cNvSpPr>
              <a:spLocks/>
            </p:cNvSpPr>
            <p:nvPr/>
          </p:nvSpPr>
          <p:spPr bwMode="auto">
            <a:xfrm>
              <a:off x="4606925" y="2763838"/>
              <a:ext cx="28575" cy="73025"/>
            </a:xfrm>
            <a:custGeom>
              <a:avLst/>
              <a:gdLst>
                <a:gd name="T0" fmla="*/ 43 w 43"/>
                <a:gd name="T1" fmla="*/ 70 h 70"/>
                <a:gd name="T2" fmla="*/ 34 w 43"/>
                <a:gd name="T3" fmla="*/ 31 h 70"/>
                <a:gd name="T4" fmla="*/ 0 w 43"/>
                <a:gd name="T5" fmla="*/ 0 h 70"/>
              </a:gdLst>
              <a:ahLst/>
              <a:cxnLst>
                <a:cxn ang="0">
                  <a:pos x="T0" y="T1"/>
                </a:cxn>
                <a:cxn ang="0">
                  <a:pos x="T2" y="T3"/>
                </a:cxn>
                <a:cxn ang="0">
                  <a:pos x="T4" y="T5"/>
                </a:cxn>
              </a:cxnLst>
              <a:rect l="0" t="0" r="r" b="b"/>
              <a:pathLst>
                <a:path w="43" h="70">
                  <a:moveTo>
                    <a:pt x="43" y="70"/>
                  </a:moveTo>
                  <a:cubicBezTo>
                    <a:pt x="42" y="56"/>
                    <a:pt x="41" y="43"/>
                    <a:pt x="34" y="31"/>
                  </a:cubicBezTo>
                  <a:cubicBezTo>
                    <a:pt x="27" y="19"/>
                    <a:pt x="7" y="6"/>
                    <a:pt x="0" y="0"/>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59" name="Freeform 376"/>
            <p:cNvSpPr>
              <a:spLocks/>
            </p:cNvSpPr>
            <p:nvPr/>
          </p:nvSpPr>
          <p:spPr bwMode="auto">
            <a:xfrm>
              <a:off x="4481513" y="2863850"/>
              <a:ext cx="55562" cy="66675"/>
            </a:xfrm>
            <a:custGeom>
              <a:avLst/>
              <a:gdLst>
                <a:gd name="T0" fmla="*/ 86 w 86"/>
                <a:gd name="T1" fmla="*/ 63 h 63"/>
                <a:gd name="T2" fmla="*/ 60 w 86"/>
                <a:gd name="T3" fmla="*/ 43 h 63"/>
                <a:gd name="T4" fmla="*/ 0 w 86"/>
                <a:gd name="T5" fmla="*/ 0 h 63"/>
              </a:gdLst>
              <a:ahLst/>
              <a:cxnLst>
                <a:cxn ang="0">
                  <a:pos x="T0" y="T1"/>
                </a:cxn>
                <a:cxn ang="0">
                  <a:pos x="T2" y="T3"/>
                </a:cxn>
                <a:cxn ang="0">
                  <a:pos x="T4" y="T5"/>
                </a:cxn>
              </a:cxnLst>
              <a:rect l="0" t="0" r="r" b="b"/>
              <a:pathLst>
                <a:path w="86" h="63">
                  <a:moveTo>
                    <a:pt x="86" y="63"/>
                  </a:moveTo>
                  <a:cubicBezTo>
                    <a:pt x="75" y="58"/>
                    <a:pt x="70" y="50"/>
                    <a:pt x="60" y="43"/>
                  </a:cubicBezTo>
                  <a:cubicBezTo>
                    <a:pt x="52" y="25"/>
                    <a:pt x="21" y="0"/>
                    <a:pt x="0" y="0"/>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60" name="Freeform 377"/>
            <p:cNvSpPr>
              <a:spLocks/>
            </p:cNvSpPr>
            <p:nvPr/>
          </p:nvSpPr>
          <p:spPr bwMode="auto">
            <a:xfrm>
              <a:off x="5268913" y="2751138"/>
              <a:ext cx="88900" cy="38100"/>
            </a:xfrm>
            <a:custGeom>
              <a:avLst/>
              <a:gdLst>
                <a:gd name="T0" fmla="*/ 0 w 142"/>
                <a:gd name="T1" fmla="*/ 36 h 36"/>
                <a:gd name="T2" fmla="*/ 39 w 142"/>
                <a:gd name="T3" fmla="*/ 34 h 36"/>
                <a:gd name="T4" fmla="*/ 84 w 142"/>
                <a:gd name="T5" fmla="*/ 7 h 36"/>
                <a:gd name="T6" fmla="*/ 125 w 142"/>
                <a:gd name="T7" fmla="*/ 3 h 36"/>
                <a:gd name="T8" fmla="*/ 142 w 142"/>
                <a:gd name="T9" fmla="*/ 0 h 36"/>
              </a:gdLst>
              <a:ahLst/>
              <a:cxnLst>
                <a:cxn ang="0">
                  <a:pos x="T0" y="T1"/>
                </a:cxn>
                <a:cxn ang="0">
                  <a:pos x="T2" y="T3"/>
                </a:cxn>
                <a:cxn ang="0">
                  <a:pos x="T4" y="T5"/>
                </a:cxn>
                <a:cxn ang="0">
                  <a:pos x="T6" y="T7"/>
                </a:cxn>
                <a:cxn ang="0">
                  <a:pos x="T8" y="T9"/>
                </a:cxn>
              </a:cxnLst>
              <a:rect l="0" t="0" r="r" b="b"/>
              <a:pathLst>
                <a:path w="142" h="36">
                  <a:moveTo>
                    <a:pt x="0" y="36"/>
                  </a:moveTo>
                  <a:cubicBezTo>
                    <a:pt x="13" y="35"/>
                    <a:pt x="26" y="35"/>
                    <a:pt x="39" y="34"/>
                  </a:cubicBezTo>
                  <a:cubicBezTo>
                    <a:pt x="57" y="32"/>
                    <a:pt x="69" y="14"/>
                    <a:pt x="84" y="7"/>
                  </a:cubicBezTo>
                  <a:cubicBezTo>
                    <a:pt x="96" y="1"/>
                    <a:pt x="111" y="4"/>
                    <a:pt x="125" y="3"/>
                  </a:cubicBezTo>
                  <a:cubicBezTo>
                    <a:pt x="139" y="0"/>
                    <a:pt x="133" y="0"/>
                    <a:pt x="142" y="0"/>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61" name="Freeform 378"/>
            <p:cNvSpPr>
              <a:spLocks/>
            </p:cNvSpPr>
            <p:nvPr/>
          </p:nvSpPr>
          <p:spPr bwMode="auto">
            <a:xfrm flipH="1">
              <a:off x="4537075" y="3227388"/>
              <a:ext cx="979488" cy="528637"/>
            </a:xfrm>
            <a:custGeom>
              <a:avLst/>
              <a:gdLst>
                <a:gd name="T0" fmla="*/ 703 w 1256"/>
                <a:gd name="T1" fmla="*/ 0 h 504"/>
                <a:gd name="T2" fmla="*/ 711 w 1256"/>
                <a:gd name="T3" fmla="*/ 27 h 504"/>
                <a:gd name="T4" fmla="*/ 728 w 1256"/>
                <a:gd name="T5" fmla="*/ 39 h 504"/>
                <a:gd name="T6" fmla="*/ 760 w 1256"/>
                <a:gd name="T7" fmla="*/ 48 h 504"/>
                <a:gd name="T8" fmla="*/ 834 w 1256"/>
                <a:gd name="T9" fmla="*/ 67 h 504"/>
                <a:gd name="T10" fmla="*/ 917 w 1256"/>
                <a:gd name="T11" fmla="*/ 93 h 504"/>
                <a:gd name="T12" fmla="*/ 996 w 1256"/>
                <a:gd name="T13" fmla="*/ 111 h 504"/>
                <a:gd name="T14" fmla="*/ 1100 w 1256"/>
                <a:gd name="T15" fmla="*/ 160 h 504"/>
                <a:gd name="T16" fmla="*/ 1168 w 1256"/>
                <a:gd name="T17" fmla="*/ 146 h 504"/>
                <a:gd name="T18" fmla="*/ 1229 w 1256"/>
                <a:gd name="T19" fmla="*/ 144 h 504"/>
                <a:gd name="T20" fmla="*/ 1256 w 1256"/>
                <a:gd name="T21" fmla="*/ 147 h 504"/>
                <a:gd name="T22" fmla="*/ 1220 w 1256"/>
                <a:gd name="T23" fmla="*/ 155 h 504"/>
                <a:gd name="T24" fmla="*/ 1167 w 1256"/>
                <a:gd name="T25" fmla="*/ 167 h 504"/>
                <a:gd name="T26" fmla="*/ 1130 w 1256"/>
                <a:gd name="T27" fmla="*/ 179 h 504"/>
                <a:gd name="T28" fmla="*/ 1053 w 1256"/>
                <a:gd name="T29" fmla="*/ 181 h 504"/>
                <a:gd name="T30" fmla="*/ 976 w 1256"/>
                <a:gd name="T31" fmla="*/ 147 h 504"/>
                <a:gd name="T32" fmla="*/ 920 w 1256"/>
                <a:gd name="T33" fmla="*/ 138 h 504"/>
                <a:gd name="T34" fmla="*/ 866 w 1256"/>
                <a:gd name="T35" fmla="*/ 127 h 504"/>
                <a:gd name="T36" fmla="*/ 760 w 1256"/>
                <a:gd name="T37" fmla="*/ 109 h 504"/>
                <a:gd name="T38" fmla="*/ 698 w 1256"/>
                <a:gd name="T39" fmla="*/ 131 h 504"/>
                <a:gd name="T40" fmla="*/ 680 w 1256"/>
                <a:gd name="T41" fmla="*/ 163 h 504"/>
                <a:gd name="T42" fmla="*/ 687 w 1256"/>
                <a:gd name="T43" fmla="*/ 311 h 504"/>
                <a:gd name="T44" fmla="*/ 639 w 1256"/>
                <a:gd name="T45" fmla="*/ 360 h 504"/>
                <a:gd name="T46" fmla="*/ 586 w 1256"/>
                <a:gd name="T47" fmla="*/ 368 h 504"/>
                <a:gd name="T48" fmla="*/ 557 w 1256"/>
                <a:gd name="T49" fmla="*/ 379 h 504"/>
                <a:gd name="T50" fmla="*/ 514 w 1256"/>
                <a:gd name="T51" fmla="*/ 395 h 504"/>
                <a:gd name="T52" fmla="*/ 460 w 1256"/>
                <a:gd name="T53" fmla="*/ 402 h 504"/>
                <a:gd name="T54" fmla="*/ 424 w 1256"/>
                <a:gd name="T55" fmla="*/ 413 h 504"/>
                <a:gd name="T56" fmla="*/ 375 w 1256"/>
                <a:gd name="T57" fmla="*/ 427 h 504"/>
                <a:gd name="T58" fmla="*/ 311 w 1256"/>
                <a:gd name="T59" fmla="*/ 447 h 504"/>
                <a:gd name="T60" fmla="*/ 245 w 1256"/>
                <a:gd name="T61" fmla="*/ 458 h 504"/>
                <a:gd name="T62" fmla="*/ 205 w 1256"/>
                <a:gd name="T63" fmla="*/ 455 h 504"/>
                <a:gd name="T64" fmla="*/ 92 w 1256"/>
                <a:gd name="T65" fmla="*/ 487 h 504"/>
                <a:gd name="T66" fmla="*/ 0 w 1256"/>
                <a:gd name="T67" fmla="*/ 504 h 504"/>
                <a:gd name="T68" fmla="*/ 42 w 1256"/>
                <a:gd name="T69" fmla="*/ 472 h 504"/>
                <a:gd name="T70" fmla="*/ 85 w 1256"/>
                <a:gd name="T71" fmla="*/ 451 h 504"/>
                <a:gd name="T72" fmla="*/ 159 w 1256"/>
                <a:gd name="T73" fmla="*/ 443 h 504"/>
                <a:gd name="T74" fmla="*/ 196 w 1256"/>
                <a:gd name="T75" fmla="*/ 431 h 504"/>
                <a:gd name="T76" fmla="*/ 248 w 1256"/>
                <a:gd name="T77" fmla="*/ 421 h 504"/>
                <a:gd name="T78" fmla="*/ 328 w 1256"/>
                <a:gd name="T79" fmla="*/ 413 h 504"/>
                <a:gd name="T80" fmla="*/ 341 w 1256"/>
                <a:gd name="T81" fmla="*/ 402 h 504"/>
                <a:gd name="T82" fmla="*/ 280 w 1256"/>
                <a:gd name="T83" fmla="*/ 395 h 504"/>
                <a:gd name="T84" fmla="*/ 252 w 1256"/>
                <a:gd name="T85" fmla="*/ 383 h 504"/>
                <a:gd name="T86" fmla="*/ 224 w 1256"/>
                <a:gd name="T87" fmla="*/ 354 h 504"/>
                <a:gd name="T88" fmla="*/ 212 w 1256"/>
                <a:gd name="T89" fmla="*/ 330 h 504"/>
                <a:gd name="T90" fmla="*/ 212 w 1256"/>
                <a:gd name="T91" fmla="*/ 315 h 504"/>
                <a:gd name="T92" fmla="*/ 221 w 1256"/>
                <a:gd name="T93" fmla="*/ 323 h 504"/>
                <a:gd name="T94" fmla="*/ 248 w 1256"/>
                <a:gd name="T95" fmla="*/ 343 h 504"/>
                <a:gd name="T96" fmla="*/ 304 w 1256"/>
                <a:gd name="T97" fmla="*/ 365 h 504"/>
                <a:gd name="T98" fmla="*/ 336 w 1256"/>
                <a:gd name="T99" fmla="*/ 373 h 504"/>
                <a:gd name="T100" fmla="*/ 423 w 1256"/>
                <a:gd name="T101" fmla="*/ 363 h 504"/>
                <a:gd name="T102" fmla="*/ 557 w 1256"/>
                <a:gd name="T103" fmla="*/ 325 h 504"/>
                <a:gd name="T104" fmla="*/ 636 w 1256"/>
                <a:gd name="T105" fmla="*/ 295 h 504"/>
                <a:gd name="T106" fmla="*/ 660 w 1256"/>
                <a:gd name="T107" fmla="*/ 269 h 504"/>
                <a:gd name="T108" fmla="*/ 668 w 1256"/>
                <a:gd name="T109" fmla="*/ 53 h 504"/>
                <a:gd name="T110" fmla="*/ 701 w 1256"/>
                <a:gd name="T111" fmla="*/ 1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6" h="504">
                  <a:moveTo>
                    <a:pt x="703" y="0"/>
                  </a:moveTo>
                  <a:lnTo>
                    <a:pt x="711" y="27"/>
                  </a:lnTo>
                  <a:lnTo>
                    <a:pt x="728" y="39"/>
                  </a:lnTo>
                  <a:lnTo>
                    <a:pt x="760" y="48"/>
                  </a:lnTo>
                  <a:lnTo>
                    <a:pt x="834" y="67"/>
                  </a:lnTo>
                  <a:lnTo>
                    <a:pt x="917" y="93"/>
                  </a:lnTo>
                  <a:lnTo>
                    <a:pt x="996" y="111"/>
                  </a:lnTo>
                  <a:lnTo>
                    <a:pt x="1100" y="160"/>
                  </a:lnTo>
                  <a:lnTo>
                    <a:pt x="1168" y="146"/>
                  </a:lnTo>
                  <a:lnTo>
                    <a:pt x="1229" y="144"/>
                  </a:lnTo>
                  <a:lnTo>
                    <a:pt x="1256" y="147"/>
                  </a:lnTo>
                  <a:lnTo>
                    <a:pt x="1220" y="155"/>
                  </a:lnTo>
                  <a:lnTo>
                    <a:pt x="1167" y="167"/>
                  </a:lnTo>
                  <a:lnTo>
                    <a:pt x="1130" y="179"/>
                  </a:lnTo>
                  <a:lnTo>
                    <a:pt x="1053" y="181"/>
                  </a:lnTo>
                  <a:lnTo>
                    <a:pt x="976" y="147"/>
                  </a:lnTo>
                  <a:lnTo>
                    <a:pt x="920" y="138"/>
                  </a:lnTo>
                  <a:lnTo>
                    <a:pt x="866" y="127"/>
                  </a:lnTo>
                  <a:lnTo>
                    <a:pt x="760" y="109"/>
                  </a:lnTo>
                  <a:lnTo>
                    <a:pt x="698" y="131"/>
                  </a:lnTo>
                  <a:lnTo>
                    <a:pt x="680" y="163"/>
                  </a:lnTo>
                  <a:lnTo>
                    <a:pt x="687" y="311"/>
                  </a:lnTo>
                  <a:lnTo>
                    <a:pt x="639" y="360"/>
                  </a:lnTo>
                  <a:lnTo>
                    <a:pt x="586" y="368"/>
                  </a:lnTo>
                  <a:lnTo>
                    <a:pt x="557" y="379"/>
                  </a:lnTo>
                  <a:lnTo>
                    <a:pt x="514" y="395"/>
                  </a:lnTo>
                  <a:lnTo>
                    <a:pt x="460" y="402"/>
                  </a:lnTo>
                  <a:lnTo>
                    <a:pt x="424" y="413"/>
                  </a:lnTo>
                  <a:lnTo>
                    <a:pt x="375" y="427"/>
                  </a:lnTo>
                  <a:lnTo>
                    <a:pt x="311" y="447"/>
                  </a:lnTo>
                  <a:lnTo>
                    <a:pt x="245" y="458"/>
                  </a:lnTo>
                  <a:lnTo>
                    <a:pt x="205" y="455"/>
                  </a:lnTo>
                  <a:lnTo>
                    <a:pt x="92" y="487"/>
                  </a:lnTo>
                  <a:lnTo>
                    <a:pt x="0" y="504"/>
                  </a:lnTo>
                  <a:lnTo>
                    <a:pt x="42" y="472"/>
                  </a:lnTo>
                  <a:lnTo>
                    <a:pt x="85" y="451"/>
                  </a:lnTo>
                  <a:lnTo>
                    <a:pt x="159" y="443"/>
                  </a:lnTo>
                  <a:lnTo>
                    <a:pt x="196" y="431"/>
                  </a:lnTo>
                  <a:lnTo>
                    <a:pt x="248" y="421"/>
                  </a:lnTo>
                  <a:lnTo>
                    <a:pt x="328" y="413"/>
                  </a:lnTo>
                  <a:lnTo>
                    <a:pt x="341" y="402"/>
                  </a:lnTo>
                  <a:lnTo>
                    <a:pt x="280" y="395"/>
                  </a:lnTo>
                  <a:lnTo>
                    <a:pt x="252" y="383"/>
                  </a:lnTo>
                  <a:lnTo>
                    <a:pt x="224" y="354"/>
                  </a:lnTo>
                  <a:lnTo>
                    <a:pt x="212" y="330"/>
                  </a:lnTo>
                  <a:lnTo>
                    <a:pt x="212" y="315"/>
                  </a:lnTo>
                  <a:lnTo>
                    <a:pt x="221" y="323"/>
                  </a:lnTo>
                  <a:lnTo>
                    <a:pt x="248" y="343"/>
                  </a:lnTo>
                  <a:lnTo>
                    <a:pt x="304" y="365"/>
                  </a:lnTo>
                  <a:lnTo>
                    <a:pt x="336" y="373"/>
                  </a:lnTo>
                  <a:lnTo>
                    <a:pt x="423" y="363"/>
                  </a:lnTo>
                  <a:lnTo>
                    <a:pt x="557" y="325"/>
                  </a:lnTo>
                  <a:lnTo>
                    <a:pt x="636" y="295"/>
                  </a:lnTo>
                  <a:lnTo>
                    <a:pt x="660" y="269"/>
                  </a:lnTo>
                  <a:lnTo>
                    <a:pt x="668" y="53"/>
                  </a:lnTo>
                  <a:lnTo>
                    <a:pt x="701" y="10"/>
                  </a:ln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62" name="Freeform 379"/>
            <p:cNvSpPr>
              <a:spLocks/>
            </p:cNvSpPr>
            <p:nvPr/>
          </p:nvSpPr>
          <p:spPr bwMode="auto">
            <a:xfrm>
              <a:off x="4646613" y="3232150"/>
              <a:ext cx="233362" cy="80963"/>
            </a:xfrm>
            <a:custGeom>
              <a:avLst/>
              <a:gdLst>
                <a:gd name="T0" fmla="*/ 305 w 370"/>
                <a:gd name="T1" fmla="*/ 76 h 76"/>
                <a:gd name="T2" fmla="*/ 192 w 370"/>
                <a:gd name="T3" fmla="*/ 64 h 76"/>
                <a:gd name="T4" fmla="*/ 125 w 370"/>
                <a:gd name="T5" fmla="*/ 55 h 76"/>
                <a:gd name="T6" fmla="*/ 3 w 370"/>
                <a:gd name="T7" fmla="*/ 19 h 76"/>
                <a:gd name="T8" fmla="*/ 0 w 370"/>
                <a:gd name="T9" fmla="*/ 0 h 76"/>
                <a:gd name="T10" fmla="*/ 118 w 370"/>
                <a:gd name="T11" fmla="*/ 24 h 76"/>
                <a:gd name="T12" fmla="*/ 370 w 370"/>
                <a:gd name="T13" fmla="*/ 64 h 76"/>
                <a:gd name="T14" fmla="*/ 305 w 370"/>
                <a:gd name="T15" fmla="*/ 76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0" h="76">
                  <a:moveTo>
                    <a:pt x="305" y="76"/>
                  </a:moveTo>
                  <a:lnTo>
                    <a:pt x="192" y="64"/>
                  </a:lnTo>
                  <a:lnTo>
                    <a:pt x="125" y="55"/>
                  </a:lnTo>
                  <a:lnTo>
                    <a:pt x="3" y="19"/>
                  </a:lnTo>
                  <a:lnTo>
                    <a:pt x="0" y="0"/>
                  </a:lnTo>
                  <a:lnTo>
                    <a:pt x="118" y="24"/>
                  </a:lnTo>
                  <a:lnTo>
                    <a:pt x="370" y="64"/>
                  </a:lnTo>
                  <a:lnTo>
                    <a:pt x="305" y="76"/>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63" name="Freeform 380"/>
            <p:cNvSpPr>
              <a:spLocks/>
            </p:cNvSpPr>
            <p:nvPr/>
          </p:nvSpPr>
          <p:spPr bwMode="auto">
            <a:xfrm flipH="1">
              <a:off x="4792663" y="3625850"/>
              <a:ext cx="422275" cy="473075"/>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64" name="Freeform 381"/>
            <p:cNvSpPr>
              <a:spLocks/>
            </p:cNvSpPr>
            <p:nvPr/>
          </p:nvSpPr>
          <p:spPr bwMode="auto">
            <a:xfrm rot="2261445">
              <a:off x="4945063" y="3143250"/>
              <a:ext cx="190500" cy="88900"/>
            </a:xfrm>
            <a:custGeom>
              <a:avLst/>
              <a:gdLst>
                <a:gd name="T0" fmla="*/ 0 w 301"/>
                <a:gd name="T1" fmla="*/ 0 h 84"/>
                <a:gd name="T2" fmla="*/ 24 w 301"/>
                <a:gd name="T3" fmla="*/ 9 h 84"/>
                <a:gd name="T4" fmla="*/ 48 w 301"/>
                <a:gd name="T5" fmla="*/ 17 h 84"/>
                <a:gd name="T6" fmla="*/ 84 w 301"/>
                <a:gd name="T7" fmla="*/ 24 h 84"/>
                <a:gd name="T8" fmla="*/ 122 w 301"/>
                <a:gd name="T9" fmla="*/ 33 h 84"/>
                <a:gd name="T10" fmla="*/ 159 w 301"/>
                <a:gd name="T11" fmla="*/ 33 h 84"/>
                <a:gd name="T12" fmla="*/ 180 w 301"/>
                <a:gd name="T13" fmla="*/ 33 h 84"/>
                <a:gd name="T14" fmla="*/ 216 w 301"/>
                <a:gd name="T15" fmla="*/ 36 h 84"/>
                <a:gd name="T16" fmla="*/ 232 w 301"/>
                <a:gd name="T17" fmla="*/ 36 h 84"/>
                <a:gd name="T18" fmla="*/ 256 w 301"/>
                <a:gd name="T19" fmla="*/ 51 h 84"/>
                <a:gd name="T20" fmla="*/ 277 w 301"/>
                <a:gd name="T21" fmla="*/ 75 h 84"/>
                <a:gd name="T22" fmla="*/ 301 w 301"/>
                <a:gd name="T23" fmla="*/ 84 h 84"/>
                <a:gd name="T24" fmla="*/ 260 w 301"/>
                <a:gd name="T25" fmla="*/ 81 h 84"/>
                <a:gd name="T26" fmla="*/ 240 w 301"/>
                <a:gd name="T27" fmla="*/ 60 h 84"/>
                <a:gd name="T28" fmla="*/ 202 w 301"/>
                <a:gd name="T29" fmla="*/ 52 h 84"/>
                <a:gd name="T30" fmla="*/ 165 w 301"/>
                <a:gd name="T31" fmla="*/ 52 h 84"/>
                <a:gd name="T32" fmla="*/ 120 w 301"/>
                <a:gd name="T33" fmla="*/ 52 h 84"/>
                <a:gd name="T34" fmla="*/ 90 w 301"/>
                <a:gd name="T35" fmla="*/ 52 h 84"/>
                <a:gd name="T36" fmla="*/ 64 w 301"/>
                <a:gd name="T37" fmla="*/ 48 h 84"/>
                <a:gd name="T38" fmla="*/ 37 w 301"/>
                <a:gd name="T39" fmla="*/ 48 h 84"/>
                <a:gd name="T40" fmla="*/ 20 w 301"/>
                <a:gd name="T41" fmla="*/ 49 h 84"/>
                <a:gd name="T42" fmla="*/ 4 w 301"/>
                <a:gd name="T43" fmla="*/ 68 h 84"/>
                <a:gd name="T44" fmla="*/ 0 w 301"/>
                <a:gd name="T4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1" h="84">
                  <a:moveTo>
                    <a:pt x="0" y="0"/>
                  </a:moveTo>
                  <a:lnTo>
                    <a:pt x="24" y="9"/>
                  </a:lnTo>
                  <a:lnTo>
                    <a:pt x="48" y="17"/>
                  </a:lnTo>
                  <a:lnTo>
                    <a:pt x="84" y="24"/>
                  </a:lnTo>
                  <a:lnTo>
                    <a:pt x="122" y="33"/>
                  </a:lnTo>
                  <a:lnTo>
                    <a:pt x="159" y="33"/>
                  </a:lnTo>
                  <a:lnTo>
                    <a:pt x="180" y="33"/>
                  </a:lnTo>
                  <a:lnTo>
                    <a:pt x="216" y="36"/>
                  </a:lnTo>
                  <a:lnTo>
                    <a:pt x="232" y="36"/>
                  </a:lnTo>
                  <a:lnTo>
                    <a:pt x="256" y="51"/>
                  </a:lnTo>
                  <a:lnTo>
                    <a:pt x="277" y="75"/>
                  </a:lnTo>
                  <a:lnTo>
                    <a:pt x="301" y="84"/>
                  </a:lnTo>
                  <a:lnTo>
                    <a:pt x="260" y="81"/>
                  </a:lnTo>
                  <a:lnTo>
                    <a:pt x="240" y="60"/>
                  </a:lnTo>
                  <a:lnTo>
                    <a:pt x="202" y="52"/>
                  </a:lnTo>
                  <a:lnTo>
                    <a:pt x="165" y="52"/>
                  </a:lnTo>
                  <a:lnTo>
                    <a:pt x="120" y="52"/>
                  </a:lnTo>
                  <a:lnTo>
                    <a:pt x="90" y="52"/>
                  </a:lnTo>
                  <a:lnTo>
                    <a:pt x="64" y="48"/>
                  </a:lnTo>
                  <a:lnTo>
                    <a:pt x="37" y="48"/>
                  </a:lnTo>
                  <a:lnTo>
                    <a:pt x="20" y="49"/>
                  </a:lnTo>
                  <a:lnTo>
                    <a:pt x="4" y="68"/>
                  </a:lnTo>
                  <a:lnTo>
                    <a:pt x="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65" name="Freeform 384"/>
            <p:cNvSpPr>
              <a:spLocks/>
            </p:cNvSpPr>
            <p:nvPr/>
          </p:nvSpPr>
          <p:spPr bwMode="auto">
            <a:xfrm rot="735166">
              <a:off x="4960938" y="4283075"/>
              <a:ext cx="708025" cy="422275"/>
            </a:xfrm>
            <a:custGeom>
              <a:avLst/>
              <a:gdLst>
                <a:gd name="T0" fmla="*/ 9 w 1120"/>
                <a:gd name="T1" fmla="*/ 0 h 403"/>
                <a:gd name="T2" fmla="*/ 41 w 1120"/>
                <a:gd name="T3" fmla="*/ 61 h 403"/>
                <a:gd name="T4" fmla="*/ 64 w 1120"/>
                <a:gd name="T5" fmla="*/ 90 h 403"/>
                <a:gd name="T6" fmla="*/ 105 w 1120"/>
                <a:gd name="T7" fmla="*/ 112 h 403"/>
                <a:gd name="T8" fmla="*/ 179 w 1120"/>
                <a:gd name="T9" fmla="*/ 144 h 403"/>
                <a:gd name="T10" fmla="*/ 243 w 1120"/>
                <a:gd name="T11" fmla="*/ 170 h 403"/>
                <a:gd name="T12" fmla="*/ 300 w 1120"/>
                <a:gd name="T13" fmla="*/ 170 h 403"/>
                <a:gd name="T14" fmla="*/ 352 w 1120"/>
                <a:gd name="T15" fmla="*/ 167 h 403"/>
                <a:gd name="T16" fmla="*/ 464 w 1120"/>
                <a:gd name="T17" fmla="*/ 115 h 403"/>
                <a:gd name="T18" fmla="*/ 534 w 1120"/>
                <a:gd name="T19" fmla="*/ 96 h 403"/>
                <a:gd name="T20" fmla="*/ 604 w 1120"/>
                <a:gd name="T21" fmla="*/ 96 h 403"/>
                <a:gd name="T22" fmla="*/ 668 w 1120"/>
                <a:gd name="T23" fmla="*/ 39 h 403"/>
                <a:gd name="T24" fmla="*/ 726 w 1120"/>
                <a:gd name="T25" fmla="*/ 7 h 403"/>
                <a:gd name="T26" fmla="*/ 745 w 1120"/>
                <a:gd name="T27" fmla="*/ 3 h 403"/>
                <a:gd name="T28" fmla="*/ 710 w 1120"/>
                <a:gd name="T29" fmla="*/ 42 h 403"/>
                <a:gd name="T30" fmla="*/ 672 w 1120"/>
                <a:gd name="T31" fmla="*/ 87 h 403"/>
                <a:gd name="T32" fmla="*/ 646 w 1120"/>
                <a:gd name="T33" fmla="*/ 99 h 403"/>
                <a:gd name="T34" fmla="*/ 598 w 1120"/>
                <a:gd name="T35" fmla="*/ 125 h 403"/>
                <a:gd name="T36" fmla="*/ 528 w 1120"/>
                <a:gd name="T37" fmla="*/ 138 h 403"/>
                <a:gd name="T38" fmla="*/ 464 w 1120"/>
                <a:gd name="T39" fmla="*/ 151 h 403"/>
                <a:gd name="T40" fmla="*/ 544 w 1120"/>
                <a:gd name="T41" fmla="*/ 173 h 403"/>
                <a:gd name="T42" fmla="*/ 617 w 1120"/>
                <a:gd name="T43" fmla="*/ 170 h 403"/>
                <a:gd name="T44" fmla="*/ 659 w 1120"/>
                <a:gd name="T45" fmla="*/ 167 h 403"/>
                <a:gd name="T46" fmla="*/ 688 w 1120"/>
                <a:gd name="T47" fmla="*/ 151 h 403"/>
                <a:gd name="T48" fmla="*/ 726 w 1120"/>
                <a:gd name="T49" fmla="*/ 122 h 403"/>
                <a:gd name="T50" fmla="*/ 800 w 1120"/>
                <a:gd name="T51" fmla="*/ 106 h 403"/>
                <a:gd name="T52" fmla="*/ 835 w 1120"/>
                <a:gd name="T53" fmla="*/ 131 h 403"/>
                <a:gd name="T54" fmla="*/ 899 w 1120"/>
                <a:gd name="T55" fmla="*/ 138 h 403"/>
                <a:gd name="T56" fmla="*/ 960 w 1120"/>
                <a:gd name="T57" fmla="*/ 141 h 403"/>
                <a:gd name="T58" fmla="*/ 1020 w 1120"/>
                <a:gd name="T59" fmla="*/ 144 h 403"/>
                <a:gd name="T60" fmla="*/ 1084 w 1120"/>
                <a:gd name="T61" fmla="*/ 189 h 403"/>
                <a:gd name="T62" fmla="*/ 1120 w 1120"/>
                <a:gd name="T63" fmla="*/ 199 h 403"/>
                <a:gd name="T64" fmla="*/ 1056 w 1120"/>
                <a:gd name="T65" fmla="*/ 215 h 403"/>
                <a:gd name="T66" fmla="*/ 1011 w 1120"/>
                <a:gd name="T67" fmla="*/ 176 h 403"/>
                <a:gd name="T68" fmla="*/ 940 w 1120"/>
                <a:gd name="T69" fmla="*/ 170 h 403"/>
                <a:gd name="T70" fmla="*/ 857 w 1120"/>
                <a:gd name="T71" fmla="*/ 170 h 403"/>
                <a:gd name="T72" fmla="*/ 793 w 1120"/>
                <a:gd name="T73" fmla="*/ 147 h 403"/>
                <a:gd name="T74" fmla="*/ 758 w 1120"/>
                <a:gd name="T75" fmla="*/ 167 h 403"/>
                <a:gd name="T76" fmla="*/ 678 w 1120"/>
                <a:gd name="T77" fmla="*/ 195 h 403"/>
                <a:gd name="T78" fmla="*/ 537 w 1120"/>
                <a:gd name="T79" fmla="*/ 208 h 403"/>
                <a:gd name="T80" fmla="*/ 496 w 1120"/>
                <a:gd name="T81" fmla="*/ 202 h 403"/>
                <a:gd name="T82" fmla="*/ 518 w 1120"/>
                <a:gd name="T83" fmla="*/ 227 h 403"/>
                <a:gd name="T84" fmla="*/ 566 w 1120"/>
                <a:gd name="T85" fmla="*/ 259 h 403"/>
                <a:gd name="T86" fmla="*/ 579 w 1120"/>
                <a:gd name="T87" fmla="*/ 291 h 403"/>
                <a:gd name="T88" fmla="*/ 601 w 1120"/>
                <a:gd name="T89" fmla="*/ 365 h 403"/>
                <a:gd name="T90" fmla="*/ 601 w 1120"/>
                <a:gd name="T91" fmla="*/ 403 h 403"/>
                <a:gd name="T92" fmla="*/ 566 w 1120"/>
                <a:gd name="T93" fmla="*/ 333 h 403"/>
                <a:gd name="T94" fmla="*/ 524 w 1120"/>
                <a:gd name="T95" fmla="*/ 269 h 403"/>
                <a:gd name="T96" fmla="*/ 470 w 1120"/>
                <a:gd name="T97" fmla="*/ 227 h 403"/>
                <a:gd name="T98" fmla="*/ 393 w 1120"/>
                <a:gd name="T99" fmla="*/ 221 h 403"/>
                <a:gd name="T100" fmla="*/ 307 w 1120"/>
                <a:gd name="T101" fmla="*/ 224 h 403"/>
                <a:gd name="T102" fmla="*/ 240 w 1120"/>
                <a:gd name="T103" fmla="*/ 231 h 403"/>
                <a:gd name="T104" fmla="*/ 147 w 1120"/>
                <a:gd name="T105" fmla="*/ 221 h 403"/>
                <a:gd name="T106" fmla="*/ 86 w 1120"/>
                <a:gd name="T107" fmla="*/ 224 h 403"/>
                <a:gd name="T108" fmla="*/ 35 w 1120"/>
                <a:gd name="T109" fmla="*/ 259 h 403"/>
                <a:gd name="T110" fmla="*/ 0 w 1120"/>
                <a:gd name="T111" fmla="*/ 205 h 403"/>
                <a:gd name="T112" fmla="*/ 9 w 1120"/>
                <a:gd name="T113"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0" h="403">
                  <a:moveTo>
                    <a:pt x="9" y="0"/>
                  </a:moveTo>
                  <a:lnTo>
                    <a:pt x="41" y="61"/>
                  </a:lnTo>
                  <a:lnTo>
                    <a:pt x="64" y="90"/>
                  </a:lnTo>
                  <a:lnTo>
                    <a:pt x="105" y="112"/>
                  </a:lnTo>
                  <a:lnTo>
                    <a:pt x="179" y="144"/>
                  </a:lnTo>
                  <a:lnTo>
                    <a:pt x="243" y="170"/>
                  </a:lnTo>
                  <a:lnTo>
                    <a:pt x="300" y="170"/>
                  </a:lnTo>
                  <a:lnTo>
                    <a:pt x="352" y="167"/>
                  </a:lnTo>
                  <a:lnTo>
                    <a:pt x="464" y="115"/>
                  </a:lnTo>
                  <a:lnTo>
                    <a:pt x="534" y="96"/>
                  </a:lnTo>
                  <a:lnTo>
                    <a:pt x="604" y="96"/>
                  </a:lnTo>
                  <a:lnTo>
                    <a:pt x="668" y="39"/>
                  </a:lnTo>
                  <a:lnTo>
                    <a:pt x="726" y="7"/>
                  </a:lnTo>
                  <a:lnTo>
                    <a:pt x="745" y="3"/>
                  </a:lnTo>
                  <a:lnTo>
                    <a:pt x="710" y="42"/>
                  </a:lnTo>
                  <a:lnTo>
                    <a:pt x="672" y="87"/>
                  </a:lnTo>
                  <a:lnTo>
                    <a:pt x="646" y="99"/>
                  </a:lnTo>
                  <a:lnTo>
                    <a:pt x="598" y="125"/>
                  </a:lnTo>
                  <a:lnTo>
                    <a:pt x="528" y="138"/>
                  </a:lnTo>
                  <a:lnTo>
                    <a:pt x="464" y="151"/>
                  </a:lnTo>
                  <a:lnTo>
                    <a:pt x="544" y="173"/>
                  </a:lnTo>
                  <a:lnTo>
                    <a:pt x="617" y="170"/>
                  </a:lnTo>
                  <a:lnTo>
                    <a:pt x="659" y="167"/>
                  </a:lnTo>
                  <a:lnTo>
                    <a:pt x="688" y="151"/>
                  </a:lnTo>
                  <a:lnTo>
                    <a:pt x="726" y="122"/>
                  </a:lnTo>
                  <a:lnTo>
                    <a:pt x="800" y="106"/>
                  </a:lnTo>
                  <a:lnTo>
                    <a:pt x="835" y="131"/>
                  </a:lnTo>
                  <a:lnTo>
                    <a:pt x="899" y="138"/>
                  </a:lnTo>
                  <a:lnTo>
                    <a:pt x="960" y="141"/>
                  </a:lnTo>
                  <a:lnTo>
                    <a:pt x="1020" y="144"/>
                  </a:lnTo>
                  <a:lnTo>
                    <a:pt x="1084" y="189"/>
                  </a:lnTo>
                  <a:lnTo>
                    <a:pt x="1120" y="199"/>
                  </a:lnTo>
                  <a:lnTo>
                    <a:pt x="1056" y="215"/>
                  </a:lnTo>
                  <a:lnTo>
                    <a:pt x="1011" y="176"/>
                  </a:lnTo>
                  <a:lnTo>
                    <a:pt x="940" y="170"/>
                  </a:lnTo>
                  <a:lnTo>
                    <a:pt x="857" y="170"/>
                  </a:lnTo>
                  <a:lnTo>
                    <a:pt x="793" y="147"/>
                  </a:lnTo>
                  <a:lnTo>
                    <a:pt x="758" y="167"/>
                  </a:lnTo>
                  <a:lnTo>
                    <a:pt x="678" y="195"/>
                  </a:lnTo>
                  <a:lnTo>
                    <a:pt x="537" y="208"/>
                  </a:lnTo>
                  <a:lnTo>
                    <a:pt x="496" y="202"/>
                  </a:lnTo>
                  <a:lnTo>
                    <a:pt x="518" y="227"/>
                  </a:lnTo>
                  <a:lnTo>
                    <a:pt x="566" y="259"/>
                  </a:lnTo>
                  <a:lnTo>
                    <a:pt x="579" y="291"/>
                  </a:lnTo>
                  <a:lnTo>
                    <a:pt x="601" y="365"/>
                  </a:lnTo>
                  <a:lnTo>
                    <a:pt x="601" y="403"/>
                  </a:lnTo>
                  <a:lnTo>
                    <a:pt x="566" y="333"/>
                  </a:lnTo>
                  <a:lnTo>
                    <a:pt x="524" y="269"/>
                  </a:lnTo>
                  <a:lnTo>
                    <a:pt x="470" y="227"/>
                  </a:lnTo>
                  <a:lnTo>
                    <a:pt x="393" y="221"/>
                  </a:lnTo>
                  <a:lnTo>
                    <a:pt x="307" y="224"/>
                  </a:lnTo>
                  <a:lnTo>
                    <a:pt x="240" y="231"/>
                  </a:lnTo>
                  <a:lnTo>
                    <a:pt x="147" y="221"/>
                  </a:lnTo>
                  <a:lnTo>
                    <a:pt x="86" y="224"/>
                  </a:lnTo>
                  <a:lnTo>
                    <a:pt x="35" y="259"/>
                  </a:lnTo>
                  <a:lnTo>
                    <a:pt x="0" y="205"/>
                  </a:lnTo>
                  <a:lnTo>
                    <a:pt x="9"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66" name="Freeform 385"/>
            <p:cNvSpPr>
              <a:spLocks/>
            </p:cNvSpPr>
            <p:nvPr/>
          </p:nvSpPr>
          <p:spPr bwMode="auto">
            <a:xfrm>
              <a:off x="4502150" y="4148138"/>
              <a:ext cx="473075" cy="346075"/>
            </a:xfrm>
            <a:custGeom>
              <a:avLst/>
              <a:gdLst>
                <a:gd name="T0" fmla="*/ 748 w 748"/>
                <a:gd name="T1" fmla="*/ 103 h 330"/>
                <a:gd name="T2" fmla="*/ 656 w 748"/>
                <a:gd name="T3" fmla="*/ 164 h 330"/>
                <a:gd name="T4" fmla="*/ 601 w 748"/>
                <a:gd name="T5" fmla="*/ 189 h 330"/>
                <a:gd name="T6" fmla="*/ 550 w 748"/>
                <a:gd name="T7" fmla="*/ 212 h 330"/>
                <a:gd name="T8" fmla="*/ 470 w 748"/>
                <a:gd name="T9" fmla="*/ 228 h 330"/>
                <a:gd name="T10" fmla="*/ 384 w 748"/>
                <a:gd name="T11" fmla="*/ 250 h 330"/>
                <a:gd name="T12" fmla="*/ 329 w 748"/>
                <a:gd name="T13" fmla="*/ 285 h 330"/>
                <a:gd name="T14" fmla="*/ 230 w 748"/>
                <a:gd name="T15" fmla="*/ 317 h 330"/>
                <a:gd name="T16" fmla="*/ 172 w 748"/>
                <a:gd name="T17" fmla="*/ 317 h 330"/>
                <a:gd name="T18" fmla="*/ 67 w 748"/>
                <a:gd name="T19" fmla="*/ 324 h 330"/>
                <a:gd name="T20" fmla="*/ 32 w 748"/>
                <a:gd name="T21" fmla="*/ 330 h 330"/>
                <a:gd name="T22" fmla="*/ 0 w 748"/>
                <a:gd name="T23" fmla="*/ 330 h 330"/>
                <a:gd name="T24" fmla="*/ 41 w 748"/>
                <a:gd name="T25" fmla="*/ 311 h 330"/>
                <a:gd name="T26" fmla="*/ 124 w 748"/>
                <a:gd name="T27" fmla="*/ 282 h 330"/>
                <a:gd name="T28" fmla="*/ 233 w 748"/>
                <a:gd name="T29" fmla="*/ 266 h 330"/>
                <a:gd name="T30" fmla="*/ 326 w 748"/>
                <a:gd name="T31" fmla="*/ 234 h 330"/>
                <a:gd name="T32" fmla="*/ 419 w 748"/>
                <a:gd name="T33" fmla="*/ 196 h 330"/>
                <a:gd name="T34" fmla="*/ 528 w 748"/>
                <a:gd name="T35" fmla="*/ 160 h 330"/>
                <a:gd name="T36" fmla="*/ 646 w 748"/>
                <a:gd name="T37" fmla="*/ 119 h 330"/>
                <a:gd name="T38" fmla="*/ 694 w 748"/>
                <a:gd name="T39" fmla="*/ 71 h 330"/>
                <a:gd name="T40" fmla="*/ 742 w 748"/>
                <a:gd name="T41" fmla="*/ 0 h 330"/>
                <a:gd name="T42" fmla="*/ 748 w 748"/>
                <a:gd name="T43" fmla="*/ 10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48" h="330">
                  <a:moveTo>
                    <a:pt x="748" y="103"/>
                  </a:moveTo>
                  <a:lnTo>
                    <a:pt x="656" y="164"/>
                  </a:lnTo>
                  <a:lnTo>
                    <a:pt x="601" y="189"/>
                  </a:lnTo>
                  <a:lnTo>
                    <a:pt x="550" y="212"/>
                  </a:lnTo>
                  <a:lnTo>
                    <a:pt x="470" y="228"/>
                  </a:lnTo>
                  <a:lnTo>
                    <a:pt x="384" y="250"/>
                  </a:lnTo>
                  <a:lnTo>
                    <a:pt x="329" y="285"/>
                  </a:lnTo>
                  <a:lnTo>
                    <a:pt x="230" y="317"/>
                  </a:lnTo>
                  <a:lnTo>
                    <a:pt x="172" y="317"/>
                  </a:lnTo>
                  <a:lnTo>
                    <a:pt x="67" y="324"/>
                  </a:lnTo>
                  <a:lnTo>
                    <a:pt x="32" y="330"/>
                  </a:lnTo>
                  <a:lnTo>
                    <a:pt x="0" y="330"/>
                  </a:lnTo>
                  <a:lnTo>
                    <a:pt x="41" y="311"/>
                  </a:lnTo>
                  <a:lnTo>
                    <a:pt x="124" y="282"/>
                  </a:lnTo>
                  <a:lnTo>
                    <a:pt x="233" y="266"/>
                  </a:lnTo>
                  <a:lnTo>
                    <a:pt x="326" y="234"/>
                  </a:lnTo>
                  <a:lnTo>
                    <a:pt x="419" y="196"/>
                  </a:lnTo>
                  <a:lnTo>
                    <a:pt x="528" y="160"/>
                  </a:lnTo>
                  <a:lnTo>
                    <a:pt x="646" y="119"/>
                  </a:lnTo>
                  <a:lnTo>
                    <a:pt x="694" y="71"/>
                  </a:lnTo>
                  <a:lnTo>
                    <a:pt x="742" y="0"/>
                  </a:lnTo>
                  <a:lnTo>
                    <a:pt x="748" y="10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67" name="Freeform 386"/>
            <p:cNvSpPr>
              <a:spLocks/>
            </p:cNvSpPr>
            <p:nvPr/>
          </p:nvSpPr>
          <p:spPr bwMode="auto">
            <a:xfrm>
              <a:off x="4646613" y="4248150"/>
              <a:ext cx="158750" cy="101600"/>
            </a:xfrm>
            <a:custGeom>
              <a:avLst/>
              <a:gdLst>
                <a:gd name="T0" fmla="*/ 253 w 253"/>
                <a:gd name="T1" fmla="*/ 96 h 96"/>
                <a:gd name="T2" fmla="*/ 211 w 253"/>
                <a:gd name="T3" fmla="*/ 90 h 96"/>
                <a:gd name="T4" fmla="*/ 169 w 253"/>
                <a:gd name="T5" fmla="*/ 61 h 96"/>
                <a:gd name="T6" fmla="*/ 102 w 253"/>
                <a:gd name="T7" fmla="*/ 48 h 96"/>
                <a:gd name="T8" fmla="*/ 89 w 253"/>
                <a:gd name="T9" fmla="*/ 32 h 96"/>
                <a:gd name="T10" fmla="*/ 41 w 253"/>
                <a:gd name="T11" fmla="*/ 13 h 96"/>
                <a:gd name="T12" fmla="*/ 0 w 253"/>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253" h="96">
                  <a:moveTo>
                    <a:pt x="253" y="96"/>
                  </a:moveTo>
                  <a:cubicBezTo>
                    <a:pt x="244" y="95"/>
                    <a:pt x="223" y="95"/>
                    <a:pt x="211" y="90"/>
                  </a:cubicBezTo>
                  <a:cubicBezTo>
                    <a:pt x="195" y="83"/>
                    <a:pt x="186" y="66"/>
                    <a:pt x="169" y="61"/>
                  </a:cubicBezTo>
                  <a:cubicBezTo>
                    <a:pt x="147" y="47"/>
                    <a:pt x="132" y="50"/>
                    <a:pt x="102" y="48"/>
                  </a:cubicBezTo>
                  <a:cubicBezTo>
                    <a:pt x="78" y="32"/>
                    <a:pt x="106" y="53"/>
                    <a:pt x="89" y="32"/>
                  </a:cubicBezTo>
                  <a:cubicBezTo>
                    <a:pt x="77" y="17"/>
                    <a:pt x="58" y="15"/>
                    <a:pt x="41" y="13"/>
                  </a:cubicBezTo>
                  <a:cubicBezTo>
                    <a:pt x="21" y="3"/>
                    <a:pt x="26" y="0"/>
                    <a:pt x="0" y="0"/>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68" name="Freeform 387"/>
            <p:cNvSpPr>
              <a:spLocks/>
            </p:cNvSpPr>
            <p:nvPr/>
          </p:nvSpPr>
          <p:spPr bwMode="auto">
            <a:xfrm>
              <a:off x="4598988" y="4403725"/>
              <a:ext cx="168275" cy="163513"/>
            </a:xfrm>
            <a:custGeom>
              <a:avLst/>
              <a:gdLst>
                <a:gd name="T0" fmla="*/ 266 w 266"/>
                <a:gd name="T1" fmla="*/ 0 h 156"/>
                <a:gd name="T2" fmla="*/ 253 w 266"/>
                <a:gd name="T3" fmla="*/ 16 h 156"/>
                <a:gd name="T4" fmla="*/ 205 w 266"/>
                <a:gd name="T5" fmla="*/ 25 h 156"/>
                <a:gd name="T6" fmla="*/ 167 w 266"/>
                <a:gd name="T7" fmla="*/ 57 h 156"/>
                <a:gd name="T8" fmla="*/ 138 w 266"/>
                <a:gd name="T9" fmla="*/ 76 h 156"/>
                <a:gd name="T10" fmla="*/ 93 w 266"/>
                <a:gd name="T11" fmla="*/ 99 h 156"/>
                <a:gd name="T12" fmla="*/ 67 w 266"/>
                <a:gd name="T13" fmla="*/ 121 h 156"/>
                <a:gd name="T14" fmla="*/ 42 w 266"/>
                <a:gd name="T15" fmla="*/ 124 h 156"/>
                <a:gd name="T16" fmla="*/ 10 w 266"/>
                <a:gd name="T17" fmla="*/ 153 h 156"/>
                <a:gd name="T18" fmla="*/ 0 w 266"/>
                <a:gd name="T19"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156">
                  <a:moveTo>
                    <a:pt x="266" y="0"/>
                  </a:moveTo>
                  <a:cubicBezTo>
                    <a:pt x="261" y="4"/>
                    <a:pt x="258" y="12"/>
                    <a:pt x="253" y="16"/>
                  </a:cubicBezTo>
                  <a:cubicBezTo>
                    <a:pt x="244" y="23"/>
                    <a:pt x="211" y="24"/>
                    <a:pt x="205" y="25"/>
                  </a:cubicBezTo>
                  <a:cubicBezTo>
                    <a:pt x="187" y="30"/>
                    <a:pt x="180" y="44"/>
                    <a:pt x="167" y="57"/>
                  </a:cubicBezTo>
                  <a:cubicBezTo>
                    <a:pt x="159" y="65"/>
                    <a:pt x="147" y="70"/>
                    <a:pt x="138" y="76"/>
                  </a:cubicBezTo>
                  <a:cubicBezTo>
                    <a:pt x="127" y="92"/>
                    <a:pt x="110" y="92"/>
                    <a:pt x="93" y="99"/>
                  </a:cubicBezTo>
                  <a:cubicBezTo>
                    <a:pt x="83" y="104"/>
                    <a:pt x="77" y="118"/>
                    <a:pt x="67" y="121"/>
                  </a:cubicBezTo>
                  <a:cubicBezTo>
                    <a:pt x="59" y="123"/>
                    <a:pt x="50" y="123"/>
                    <a:pt x="42" y="124"/>
                  </a:cubicBezTo>
                  <a:cubicBezTo>
                    <a:pt x="36" y="130"/>
                    <a:pt x="14" y="152"/>
                    <a:pt x="10" y="153"/>
                  </a:cubicBezTo>
                  <a:cubicBezTo>
                    <a:pt x="7" y="154"/>
                    <a:pt x="0" y="156"/>
                    <a:pt x="0" y="156"/>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69" name="Freeform 388"/>
            <p:cNvSpPr>
              <a:spLocks/>
            </p:cNvSpPr>
            <p:nvPr/>
          </p:nvSpPr>
          <p:spPr bwMode="auto">
            <a:xfrm>
              <a:off x="5146675" y="3640138"/>
              <a:ext cx="158750" cy="158750"/>
            </a:xfrm>
            <a:custGeom>
              <a:avLst/>
              <a:gdLst>
                <a:gd name="T0" fmla="*/ 0 w 250"/>
                <a:gd name="T1" fmla="*/ 0 h 151"/>
                <a:gd name="T2" fmla="*/ 68 w 250"/>
                <a:gd name="T3" fmla="*/ 45 h 151"/>
                <a:gd name="T4" fmla="*/ 77 w 250"/>
                <a:gd name="T5" fmla="*/ 48 h 151"/>
                <a:gd name="T6" fmla="*/ 132 w 250"/>
                <a:gd name="T7" fmla="*/ 51 h 151"/>
                <a:gd name="T8" fmla="*/ 154 w 250"/>
                <a:gd name="T9" fmla="*/ 67 h 151"/>
                <a:gd name="T10" fmla="*/ 176 w 250"/>
                <a:gd name="T11" fmla="*/ 83 h 151"/>
                <a:gd name="T12" fmla="*/ 212 w 250"/>
                <a:gd name="T13" fmla="*/ 109 h 151"/>
                <a:gd name="T14" fmla="*/ 237 w 250"/>
                <a:gd name="T15" fmla="*/ 135 h 151"/>
                <a:gd name="T16" fmla="*/ 250 w 250"/>
                <a:gd name="T1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151">
                  <a:moveTo>
                    <a:pt x="0" y="0"/>
                  </a:moveTo>
                  <a:cubicBezTo>
                    <a:pt x="20" y="20"/>
                    <a:pt x="40" y="41"/>
                    <a:pt x="68" y="45"/>
                  </a:cubicBezTo>
                  <a:cubicBezTo>
                    <a:pt x="71" y="46"/>
                    <a:pt x="74" y="48"/>
                    <a:pt x="77" y="48"/>
                  </a:cubicBezTo>
                  <a:cubicBezTo>
                    <a:pt x="95" y="50"/>
                    <a:pt x="114" y="47"/>
                    <a:pt x="132" y="51"/>
                  </a:cubicBezTo>
                  <a:cubicBezTo>
                    <a:pt x="141" y="53"/>
                    <a:pt x="146" y="63"/>
                    <a:pt x="154" y="67"/>
                  </a:cubicBezTo>
                  <a:cubicBezTo>
                    <a:pt x="161" y="75"/>
                    <a:pt x="165" y="79"/>
                    <a:pt x="176" y="83"/>
                  </a:cubicBezTo>
                  <a:cubicBezTo>
                    <a:pt x="187" y="94"/>
                    <a:pt x="198" y="103"/>
                    <a:pt x="212" y="109"/>
                  </a:cubicBezTo>
                  <a:cubicBezTo>
                    <a:pt x="221" y="119"/>
                    <a:pt x="229" y="125"/>
                    <a:pt x="237" y="135"/>
                  </a:cubicBezTo>
                  <a:cubicBezTo>
                    <a:pt x="241" y="140"/>
                    <a:pt x="250" y="151"/>
                    <a:pt x="250" y="151"/>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70" name="Freeform 389"/>
            <p:cNvSpPr>
              <a:spLocks/>
            </p:cNvSpPr>
            <p:nvPr/>
          </p:nvSpPr>
          <p:spPr bwMode="auto">
            <a:xfrm>
              <a:off x="5075238" y="3468688"/>
              <a:ext cx="192087" cy="119062"/>
            </a:xfrm>
            <a:custGeom>
              <a:avLst/>
              <a:gdLst>
                <a:gd name="T0" fmla="*/ 0 w 304"/>
                <a:gd name="T1" fmla="*/ 113 h 113"/>
                <a:gd name="T2" fmla="*/ 35 w 304"/>
                <a:gd name="T3" fmla="*/ 110 h 113"/>
                <a:gd name="T4" fmla="*/ 135 w 304"/>
                <a:gd name="T5" fmla="*/ 107 h 113"/>
                <a:gd name="T6" fmla="*/ 176 w 304"/>
                <a:gd name="T7" fmla="*/ 75 h 113"/>
                <a:gd name="T8" fmla="*/ 205 w 304"/>
                <a:gd name="T9" fmla="*/ 62 h 113"/>
                <a:gd name="T10" fmla="*/ 282 w 304"/>
                <a:gd name="T11" fmla="*/ 11 h 113"/>
                <a:gd name="T12" fmla="*/ 304 w 304"/>
                <a:gd name="T13" fmla="*/ 4 h 113"/>
              </a:gdLst>
              <a:ahLst/>
              <a:cxnLst>
                <a:cxn ang="0">
                  <a:pos x="T0" y="T1"/>
                </a:cxn>
                <a:cxn ang="0">
                  <a:pos x="T2" y="T3"/>
                </a:cxn>
                <a:cxn ang="0">
                  <a:pos x="T4" y="T5"/>
                </a:cxn>
                <a:cxn ang="0">
                  <a:pos x="T6" y="T7"/>
                </a:cxn>
                <a:cxn ang="0">
                  <a:pos x="T8" y="T9"/>
                </a:cxn>
                <a:cxn ang="0">
                  <a:pos x="T10" y="T11"/>
                </a:cxn>
                <a:cxn ang="0">
                  <a:pos x="T12" y="T13"/>
                </a:cxn>
              </a:cxnLst>
              <a:rect l="0" t="0" r="r" b="b"/>
              <a:pathLst>
                <a:path w="304" h="113">
                  <a:moveTo>
                    <a:pt x="0" y="113"/>
                  </a:moveTo>
                  <a:cubicBezTo>
                    <a:pt x="12" y="112"/>
                    <a:pt x="23" y="111"/>
                    <a:pt x="35" y="110"/>
                  </a:cubicBezTo>
                  <a:cubicBezTo>
                    <a:pt x="68" y="109"/>
                    <a:pt x="102" y="109"/>
                    <a:pt x="135" y="107"/>
                  </a:cubicBezTo>
                  <a:cubicBezTo>
                    <a:pt x="150" y="106"/>
                    <a:pt x="166" y="82"/>
                    <a:pt x="176" y="75"/>
                  </a:cubicBezTo>
                  <a:cubicBezTo>
                    <a:pt x="185" y="69"/>
                    <a:pt x="205" y="62"/>
                    <a:pt x="205" y="62"/>
                  </a:cubicBezTo>
                  <a:cubicBezTo>
                    <a:pt x="226" y="37"/>
                    <a:pt x="250" y="18"/>
                    <a:pt x="282" y="11"/>
                  </a:cubicBezTo>
                  <a:cubicBezTo>
                    <a:pt x="291" y="0"/>
                    <a:pt x="285" y="4"/>
                    <a:pt x="304" y="4"/>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71" name="Freeform 390"/>
            <p:cNvSpPr>
              <a:spLocks/>
            </p:cNvSpPr>
            <p:nvPr/>
          </p:nvSpPr>
          <p:spPr bwMode="auto">
            <a:xfrm>
              <a:off x="5281613" y="4278313"/>
              <a:ext cx="69850" cy="101600"/>
            </a:xfrm>
            <a:custGeom>
              <a:avLst/>
              <a:gdLst>
                <a:gd name="T0" fmla="*/ 0 w 112"/>
                <a:gd name="T1" fmla="*/ 96 h 96"/>
                <a:gd name="T2" fmla="*/ 51 w 112"/>
                <a:gd name="T3" fmla="*/ 67 h 96"/>
                <a:gd name="T4" fmla="*/ 99 w 112"/>
                <a:gd name="T5" fmla="*/ 13 h 96"/>
                <a:gd name="T6" fmla="*/ 112 w 112"/>
                <a:gd name="T7" fmla="*/ 0 h 96"/>
              </a:gdLst>
              <a:ahLst/>
              <a:cxnLst>
                <a:cxn ang="0">
                  <a:pos x="T0" y="T1"/>
                </a:cxn>
                <a:cxn ang="0">
                  <a:pos x="T2" y="T3"/>
                </a:cxn>
                <a:cxn ang="0">
                  <a:pos x="T4" y="T5"/>
                </a:cxn>
                <a:cxn ang="0">
                  <a:pos x="T6" y="T7"/>
                </a:cxn>
              </a:cxnLst>
              <a:rect l="0" t="0" r="r" b="b"/>
              <a:pathLst>
                <a:path w="112" h="96">
                  <a:moveTo>
                    <a:pt x="0" y="96"/>
                  </a:moveTo>
                  <a:cubicBezTo>
                    <a:pt x="19" y="91"/>
                    <a:pt x="37" y="81"/>
                    <a:pt x="51" y="67"/>
                  </a:cubicBezTo>
                  <a:cubicBezTo>
                    <a:pt x="63" y="32"/>
                    <a:pt x="59" y="22"/>
                    <a:pt x="99" y="13"/>
                  </a:cubicBezTo>
                  <a:cubicBezTo>
                    <a:pt x="110" y="6"/>
                    <a:pt x="106" y="10"/>
                    <a:pt x="112" y="0"/>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72" name="Freeform 391"/>
            <p:cNvSpPr>
              <a:spLocks/>
            </p:cNvSpPr>
            <p:nvPr/>
          </p:nvSpPr>
          <p:spPr bwMode="auto">
            <a:xfrm>
              <a:off x="5416550" y="4500563"/>
              <a:ext cx="111125" cy="171450"/>
            </a:xfrm>
            <a:custGeom>
              <a:avLst/>
              <a:gdLst>
                <a:gd name="T0" fmla="*/ 0 w 176"/>
                <a:gd name="T1" fmla="*/ 0 h 164"/>
                <a:gd name="T2" fmla="*/ 80 w 176"/>
                <a:gd name="T3" fmla="*/ 64 h 164"/>
                <a:gd name="T4" fmla="*/ 118 w 176"/>
                <a:gd name="T5" fmla="*/ 87 h 164"/>
                <a:gd name="T6" fmla="*/ 141 w 176"/>
                <a:gd name="T7" fmla="*/ 112 h 164"/>
                <a:gd name="T8" fmla="*/ 176 w 176"/>
                <a:gd name="T9" fmla="*/ 164 h 164"/>
              </a:gdLst>
              <a:ahLst/>
              <a:cxnLst>
                <a:cxn ang="0">
                  <a:pos x="T0" y="T1"/>
                </a:cxn>
                <a:cxn ang="0">
                  <a:pos x="T2" y="T3"/>
                </a:cxn>
                <a:cxn ang="0">
                  <a:pos x="T4" y="T5"/>
                </a:cxn>
                <a:cxn ang="0">
                  <a:pos x="T6" y="T7"/>
                </a:cxn>
                <a:cxn ang="0">
                  <a:pos x="T8" y="T9"/>
                </a:cxn>
              </a:cxnLst>
              <a:rect l="0" t="0" r="r" b="b"/>
              <a:pathLst>
                <a:path w="176" h="164">
                  <a:moveTo>
                    <a:pt x="0" y="0"/>
                  </a:moveTo>
                  <a:cubicBezTo>
                    <a:pt x="7" y="22"/>
                    <a:pt x="57" y="57"/>
                    <a:pt x="80" y="64"/>
                  </a:cubicBezTo>
                  <a:cubicBezTo>
                    <a:pt x="93" y="73"/>
                    <a:pt x="103" y="82"/>
                    <a:pt x="118" y="87"/>
                  </a:cubicBezTo>
                  <a:cubicBezTo>
                    <a:pt x="127" y="95"/>
                    <a:pt x="132" y="104"/>
                    <a:pt x="141" y="112"/>
                  </a:cubicBezTo>
                  <a:cubicBezTo>
                    <a:pt x="146" y="130"/>
                    <a:pt x="150" y="164"/>
                    <a:pt x="176" y="164"/>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73" name="Freeform 392"/>
            <p:cNvSpPr>
              <a:spLocks/>
            </p:cNvSpPr>
            <p:nvPr/>
          </p:nvSpPr>
          <p:spPr bwMode="auto">
            <a:xfrm>
              <a:off x="5038725" y="3170238"/>
              <a:ext cx="106363" cy="53975"/>
            </a:xfrm>
            <a:custGeom>
              <a:avLst/>
              <a:gdLst>
                <a:gd name="T0" fmla="*/ 0 w 169"/>
                <a:gd name="T1" fmla="*/ 0 h 51"/>
                <a:gd name="T2" fmla="*/ 105 w 169"/>
                <a:gd name="T3" fmla="*/ 19 h 51"/>
                <a:gd name="T4" fmla="*/ 169 w 169"/>
                <a:gd name="T5" fmla="*/ 51 h 51"/>
              </a:gdLst>
              <a:ahLst/>
              <a:cxnLst>
                <a:cxn ang="0">
                  <a:pos x="T0" y="T1"/>
                </a:cxn>
                <a:cxn ang="0">
                  <a:pos x="T2" y="T3"/>
                </a:cxn>
                <a:cxn ang="0">
                  <a:pos x="T4" y="T5"/>
                </a:cxn>
              </a:cxnLst>
              <a:rect l="0" t="0" r="r" b="b"/>
              <a:pathLst>
                <a:path w="169" h="51">
                  <a:moveTo>
                    <a:pt x="0" y="0"/>
                  </a:moveTo>
                  <a:cubicBezTo>
                    <a:pt x="13" y="22"/>
                    <a:pt x="85" y="18"/>
                    <a:pt x="105" y="19"/>
                  </a:cubicBezTo>
                  <a:cubicBezTo>
                    <a:pt x="122" y="28"/>
                    <a:pt x="149" y="51"/>
                    <a:pt x="169" y="51"/>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74" name="Freeform 393"/>
            <p:cNvSpPr>
              <a:spLocks/>
            </p:cNvSpPr>
            <p:nvPr/>
          </p:nvSpPr>
          <p:spPr bwMode="auto">
            <a:xfrm>
              <a:off x="4821238" y="1444625"/>
              <a:ext cx="157162" cy="114300"/>
            </a:xfrm>
            <a:custGeom>
              <a:avLst/>
              <a:gdLst>
                <a:gd name="T0" fmla="*/ 247 w 247"/>
                <a:gd name="T1" fmla="*/ 0 h 109"/>
                <a:gd name="T2" fmla="*/ 192 w 247"/>
                <a:gd name="T3" fmla="*/ 52 h 109"/>
                <a:gd name="T4" fmla="*/ 154 w 247"/>
                <a:gd name="T5" fmla="*/ 68 h 109"/>
                <a:gd name="T6" fmla="*/ 23 w 247"/>
                <a:gd name="T7" fmla="*/ 100 h 109"/>
                <a:gd name="T8" fmla="*/ 0 w 247"/>
                <a:gd name="T9" fmla="*/ 109 h 109"/>
              </a:gdLst>
              <a:ahLst/>
              <a:cxnLst>
                <a:cxn ang="0">
                  <a:pos x="T0" y="T1"/>
                </a:cxn>
                <a:cxn ang="0">
                  <a:pos x="T2" y="T3"/>
                </a:cxn>
                <a:cxn ang="0">
                  <a:pos x="T4" y="T5"/>
                </a:cxn>
                <a:cxn ang="0">
                  <a:pos x="T6" y="T7"/>
                </a:cxn>
                <a:cxn ang="0">
                  <a:pos x="T8" y="T9"/>
                </a:cxn>
              </a:cxnLst>
              <a:rect l="0" t="0" r="r" b="b"/>
              <a:pathLst>
                <a:path w="247" h="109">
                  <a:moveTo>
                    <a:pt x="247" y="0"/>
                  </a:moveTo>
                  <a:cubicBezTo>
                    <a:pt x="219" y="11"/>
                    <a:pt x="214" y="34"/>
                    <a:pt x="192" y="52"/>
                  </a:cubicBezTo>
                  <a:cubicBezTo>
                    <a:pt x="181" y="61"/>
                    <a:pt x="166" y="60"/>
                    <a:pt x="154" y="68"/>
                  </a:cubicBezTo>
                  <a:cubicBezTo>
                    <a:pt x="109" y="96"/>
                    <a:pt x="79" y="97"/>
                    <a:pt x="23" y="100"/>
                  </a:cubicBezTo>
                  <a:cubicBezTo>
                    <a:pt x="17" y="105"/>
                    <a:pt x="0" y="109"/>
                    <a:pt x="0" y="109"/>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75" name="Freeform 394"/>
            <p:cNvSpPr>
              <a:spLocks/>
            </p:cNvSpPr>
            <p:nvPr/>
          </p:nvSpPr>
          <p:spPr bwMode="auto">
            <a:xfrm>
              <a:off x="4995863" y="981075"/>
              <a:ext cx="128587" cy="107950"/>
            </a:xfrm>
            <a:custGeom>
              <a:avLst/>
              <a:gdLst>
                <a:gd name="T0" fmla="*/ 0 w 205"/>
                <a:gd name="T1" fmla="*/ 0 h 102"/>
                <a:gd name="T2" fmla="*/ 45 w 205"/>
                <a:gd name="T3" fmla="*/ 35 h 102"/>
                <a:gd name="T4" fmla="*/ 68 w 205"/>
                <a:gd name="T5" fmla="*/ 57 h 102"/>
                <a:gd name="T6" fmla="*/ 176 w 205"/>
                <a:gd name="T7" fmla="*/ 93 h 102"/>
                <a:gd name="T8" fmla="*/ 205 w 205"/>
                <a:gd name="T9" fmla="*/ 102 h 102"/>
              </a:gdLst>
              <a:ahLst/>
              <a:cxnLst>
                <a:cxn ang="0">
                  <a:pos x="T0" y="T1"/>
                </a:cxn>
                <a:cxn ang="0">
                  <a:pos x="T2" y="T3"/>
                </a:cxn>
                <a:cxn ang="0">
                  <a:pos x="T4" y="T5"/>
                </a:cxn>
                <a:cxn ang="0">
                  <a:pos x="T6" y="T7"/>
                </a:cxn>
                <a:cxn ang="0">
                  <a:pos x="T8" y="T9"/>
                </a:cxn>
              </a:cxnLst>
              <a:rect l="0" t="0" r="r" b="b"/>
              <a:pathLst>
                <a:path w="205" h="102">
                  <a:moveTo>
                    <a:pt x="0" y="0"/>
                  </a:moveTo>
                  <a:cubicBezTo>
                    <a:pt x="19" y="9"/>
                    <a:pt x="26" y="29"/>
                    <a:pt x="45" y="35"/>
                  </a:cubicBezTo>
                  <a:cubicBezTo>
                    <a:pt x="54" y="43"/>
                    <a:pt x="57" y="51"/>
                    <a:pt x="68" y="57"/>
                  </a:cubicBezTo>
                  <a:cubicBezTo>
                    <a:pt x="85" y="85"/>
                    <a:pt x="147" y="83"/>
                    <a:pt x="176" y="93"/>
                  </a:cubicBezTo>
                  <a:cubicBezTo>
                    <a:pt x="187" y="97"/>
                    <a:pt x="194" y="102"/>
                    <a:pt x="205" y="102"/>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76" name="Freeform 709"/>
            <p:cNvSpPr>
              <a:spLocks/>
            </p:cNvSpPr>
            <p:nvPr/>
          </p:nvSpPr>
          <p:spPr bwMode="auto">
            <a:xfrm rot="352512">
              <a:off x="5054600" y="1684338"/>
              <a:ext cx="236538" cy="58737"/>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77" name="Freeform 710"/>
            <p:cNvSpPr>
              <a:spLocks/>
            </p:cNvSpPr>
            <p:nvPr/>
          </p:nvSpPr>
          <p:spPr bwMode="auto">
            <a:xfrm rot="352512">
              <a:off x="5260975" y="2762250"/>
              <a:ext cx="236538"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78" name="Freeform 711"/>
            <p:cNvSpPr>
              <a:spLocks/>
            </p:cNvSpPr>
            <p:nvPr/>
          </p:nvSpPr>
          <p:spPr bwMode="auto">
            <a:xfrm rot="14812956">
              <a:off x="4629150" y="1711325"/>
              <a:ext cx="236538"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79" name="Freeform 712"/>
            <p:cNvSpPr>
              <a:spLocks/>
            </p:cNvSpPr>
            <p:nvPr/>
          </p:nvSpPr>
          <p:spPr bwMode="auto">
            <a:xfrm rot="19678416">
              <a:off x="4551363" y="2924175"/>
              <a:ext cx="236537"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grpSp>
      <p:grpSp>
        <p:nvGrpSpPr>
          <p:cNvPr id="19" name="Group 18"/>
          <p:cNvGrpSpPr/>
          <p:nvPr/>
        </p:nvGrpSpPr>
        <p:grpSpPr>
          <a:xfrm>
            <a:off x="6352895" y="3399466"/>
            <a:ext cx="526099" cy="2413794"/>
            <a:chOff x="4452938" y="617538"/>
            <a:chExt cx="1216025" cy="5287962"/>
          </a:xfrm>
        </p:grpSpPr>
        <p:sp>
          <p:nvSpPr>
            <p:cNvPr id="74" name="Freeform 717"/>
            <p:cNvSpPr>
              <a:spLocks/>
            </p:cNvSpPr>
            <p:nvPr/>
          </p:nvSpPr>
          <p:spPr bwMode="auto">
            <a:xfrm flipV="1">
              <a:off x="5416550" y="3683000"/>
              <a:ext cx="190500" cy="42863"/>
            </a:xfrm>
            <a:custGeom>
              <a:avLst/>
              <a:gdLst>
                <a:gd name="T0" fmla="*/ 0 w 301"/>
                <a:gd name="T1" fmla="*/ 0 h 84"/>
                <a:gd name="T2" fmla="*/ 24 w 301"/>
                <a:gd name="T3" fmla="*/ 9 h 84"/>
                <a:gd name="T4" fmla="*/ 48 w 301"/>
                <a:gd name="T5" fmla="*/ 17 h 84"/>
                <a:gd name="T6" fmla="*/ 84 w 301"/>
                <a:gd name="T7" fmla="*/ 24 h 84"/>
                <a:gd name="T8" fmla="*/ 122 w 301"/>
                <a:gd name="T9" fmla="*/ 33 h 84"/>
                <a:gd name="T10" fmla="*/ 159 w 301"/>
                <a:gd name="T11" fmla="*/ 33 h 84"/>
                <a:gd name="T12" fmla="*/ 180 w 301"/>
                <a:gd name="T13" fmla="*/ 33 h 84"/>
                <a:gd name="T14" fmla="*/ 216 w 301"/>
                <a:gd name="T15" fmla="*/ 36 h 84"/>
                <a:gd name="T16" fmla="*/ 232 w 301"/>
                <a:gd name="T17" fmla="*/ 36 h 84"/>
                <a:gd name="T18" fmla="*/ 256 w 301"/>
                <a:gd name="T19" fmla="*/ 51 h 84"/>
                <a:gd name="T20" fmla="*/ 277 w 301"/>
                <a:gd name="T21" fmla="*/ 75 h 84"/>
                <a:gd name="T22" fmla="*/ 301 w 301"/>
                <a:gd name="T23" fmla="*/ 84 h 84"/>
                <a:gd name="T24" fmla="*/ 260 w 301"/>
                <a:gd name="T25" fmla="*/ 81 h 84"/>
                <a:gd name="T26" fmla="*/ 240 w 301"/>
                <a:gd name="T27" fmla="*/ 60 h 84"/>
                <a:gd name="T28" fmla="*/ 202 w 301"/>
                <a:gd name="T29" fmla="*/ 52 h 84"/>
                <a:gd name="T30" fmla="*/ 165 w 301"/>
                <a:gd name="T31" fmla="*/ 52 h 84"/>
                <a:gd name="T32" fmla="*/ 120 w 301"/>
                <a:gd name="T33" fmla="*/ 52 h 84"/>
                <a:gd name="T34" fmla="*/ 90 w 301"/>
                <a:gd name="T35" fmla="*/ 52 h 84"/>
                <a:gd name="T36" fmla="*/ 64 w 301"/>
                <a:gd name="T37" fmla="*/ 48 h 84"/>
                <a:gd name="T38" fmla="*/ 37 w 301"/>
                <a:gd name="T39" fmla="*/ 48 h 84"/>
                <a:gd name="T40" fmla="*/ 20 w 301"/>
                <a:gd name="T41" fmla="*/ 49 h 84"/>
                <a:gd name="T42" fmla="*/ 4 w 301"/>
                <a:gd name="T43" fmla="*/ 68 h 84"/>
                <a:gd name="T44" fmla="*/ 0 w 301"/>
                <a:gd name="T4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1" h="84">
                  <a:moveTo>
                    <a:pt x="0" y="0"/>
                  </a:moveTo>
                  <a:lnTo>
                    <a:pt x="24" y="9"/>
                  </a:lnTo>
                  <a:lnTo>
                    <a:pt x="48" y="17"/>
                  </a:lnTo>
                  <a:lnTo>
                    <a:pt x="84" y="24"/>
                  </a:lnTo>
                  <a:lnTo>
                    <a:pt x="122" y="33"/>
                  </a:lnTo>
                  <a:lnTo>
                    <a:pt x="159" y="33"/>
                  </a:lnTo>
                  <a:lnTo>
                    <a:pt x="180" y="33"/>
                  </a:lnTo>
                  <a:lnTo>
                    <a:pt x="216" y="36"/>
                  </a:lnTo>
                  <a:lnTo>
                    <a:pt x="232" y="36"/>
                  </a:lnTo>
                  <a:lnTo>
                    <a:pt x="256" y="51"/>
                  </a:lnTo>
                  <a:lnTo>
                    <a:pt x="277" y="75"/>
                  </a:lnTo>
                  <a:lnTo>
                    <a:pt x="301" y="84"/>
                  </a:lnTo>
                  <a:lnTo>
                    <a:pt x="260" y="81"/>
                  </a:lnTo>
                  <a:lnTo>
                    <a:pt x="240" y="60"/>
                  </a:lnTo>
                  <a:lnTo>
                    <a:pt x="202" y="52"/>
                  </a:lnTo>
                  <a:lnTo>
                    <a:pt x="165" y="52"/>
                  </a:lnTo>
                  <a:lnTo>
                    <a:pt x="120" y="52"/>
                  </a:lnTo>
                  <a:lnTo>
                    <a:pt x="90" y="52"/>
                  </a:lnTo>
                  <a:lnTo>
                    <a:pt x="64" y="48"/>
                  </a:lnTo>
                  <a:lnTo>
                    <a:pt x="37" y="48"/>
                  </a:lnTo>
                  <a:lnTo>
                    <a:pt x="20" y="49"/>
                  </a:lnTo>
                  <a:lnTo>
                    <a:pt x="4" y="68"/>
                  </a:lnTo>
                  <a:lnTo>
                    <a:pt x="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75" name="Freeform 716"/>
            <p:cNvSpPr>
              <a:spLocks/>
            </p:cNvSpPr>
            <p:nvPr/>
          </p:nvSpPr>
          <p:spPr bwMode="auto">
            <a:xfrm rot="20888414">
              <a:off x="5116513" y="2006600"/>
              <a:ext cx="166687" cy="42863"/>
            </a:xfrm>
            <a:custGeom>
              <a:avLst/>
              <a:gdLst>
                <a:gd name="T0" fmla="*/ 0 w 301"/>
                <a:gd name="T1" fmla="*/ 0 h 84"/>
                <a:gd name="T2" fmla="*/ 24 w 301"/>
                <a:gd name="T3" fmla="*/ 9 h 84"/>
                <a:gd name="T4" fmla="*/ 48 w 301"/>
                <a:gd name="T5" fmla="*/ 17 h 84"/>
                <a:gd name="T6" fmla="*/ 84 w 301"/>
                <a:gd name="T7" fmla="*/ 24 h 84"/>
                <a:gd name="T8" fmla="*/ 122 w 301"/>
                <a:gd name="T9" fmla="*/ 33 h 84"/>
                <a:gd name="T10" fmla="*/ 159 w 301"/>
                <a:gd name="T11" fmla="*/ 33 h 84"/>
                <a:gd name="T12" fmla="*/ 180 w 301"/>
                <a:gd name="T13" fmla="*/ 33 h 84"/>
                <a:gd name="T14" fmla="*/ 216 w 301"/>
                <a:gd name="T15" fmla="*/ 36 h 84"/>
                <a:gd name="T16" fmla="*/ 232 w 301"/>
                <a:gd name="T17" fmla="*/ 36 h 84"/>
                <a:gd name="T18" fmla="*/ 256 w 301"/>
                <a:gd name="T19" fmla="*/ 51 h 84"/>
                <a:gd name="T20" fmla="*/ 277 w 301"/>
                <a:gd name="T21" fmla="*/ 75 h 84"/>
                <a:gd name="T22" fmla="*/ 301 w 301"/>
                <a:gd name="T23" fmla="*/ 84 h 84"/>
                <a:gd name="T24" fmla="*/ 260 w 301"/>
                <a:gd name="T25" fmla="*/ 81 h 84"/>
                <a:gd name="T26" fmla="*/ 240 w 301"/>
                <a:gd name="T27" fmla="*/ 60 h 84"/>
                <a:gd name="T28" fmla="*/ 202 w 301"/>
                <a:gd name="T29" fmla="*/ 52 h 84"/>
                <a:gd name="T30" fmla="*/ 165 w 301"/>
                <a:gd name="T31" fmla="*/ 52 h 84"/>
                <a:gd name="T32" fmla="*/ 120 w 301"/>
                <a:gd name="T33" fmla="*/ 52 h 84"/>
                <a:gd name="T34" fmla="*/ 90 w 301"/>
                <a:gd name="T35" fmla="*/ 52 h 84"/>
                <a:gd name="T36" fmla="*/ 64 w 301"/>
                <a:gd name="T37" fmla="*/ 48 h 84"/>
                <a:gd name="T38" fmla="*/ 37 w 301"/>
                <a:gd name="T39" fmla="*/ 48 h 84"/>
                <a:gd name="T40" fmla="*/ 20 w 301"/>
                <a:gd name="T41" fmla="*/ 49 h 84"/>
                <a:gd name="T42" fmla="*/ 4 w 301"/>
                <a:gd name="T43" fmla="*/ 68 h 84"/>
                <a:gd name="T44" fmla="*/ 0 w 301"/>
                <a:gd name="T4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1" h="84">
                  <a:moveTo>
                    <a:pt x="0" y="0"/>
                  </a:moveTo>
                  <a:lnTo>
                    <a:pt x="24" y="9"/>
                  </a:lnTo>
                  <a:lnTo>
                    <a:pt x="48" y="17"/>
                  </a:lnTo>
                  <a:lnTo>
                    <a:pt x="84" y="24"/>
                  </a:lnTo>
                  <a:lnTo>
                    <a:pt x="122" y="33"/>
                  </a:lnTo>
                  <a:lnTo>
                    <a:pt x="159" y="33"/>
                  </a:lnTo>
                  <a:lnTo>
                    <a:pt x="180" y="33"/>
                  </a:lnTo>
                  <a:lnTo>
                    <a:pt x="216" y="36"/>
                  </a:lnTo>
                  <a:lnTo>
                    <a:pt x="232" y="36"/>
                  </a:lnTo>
                  <a:lnTo>
                    <a:pt x="256" y="51"/>
                  </a:lnTo>
                  <a:lnTo>
                    <a:pt x="277" y="75"/>
                  </a:lnTo>
                  <a:lnTo>
                    <a:pt x="301" y="84"/>
                  </a:lnTo>
                  <a:lnTo>
                    <a:pt x="260" y="81"/>
                  </a:lnTo>
                  <a:lnTo>
                    <a:pt x="240" y="60"/>
                  </a:lnTo>
                  <a:lnTo>
                    <a:pt x="202" y="52"/>
                  </a:lnTo>
                  <a:lnTo>
                    <a:pt x="165" y="52"/>
                  </a:lnTo>
                  <a:lnTo>
                    <a:pt x="120" y="52"/>
                  </a:lnTo>
                  <a:lnTo>
                    <a:pt x="90" y="52"/>
                  </a:lnTo>
                  <a:lnTo>
                    <a:pt x="64" y="48"/>
                  </a:lnTo>
                  <a:lnTo>
                    <a:pt x="37" y="48"/>
                  </a:lnTo>
                  <a:lnTo>
                    <a:pt x="20" y="49"/>
                  </a:lnTo>
                  <a:lnTo>
                    <a:pt x="4" y="68"/>
                  </a:lnTo>
                  <a:lnTo>
                    <a:pt x="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76" name="Freeform 715"/>
            <p:cNvSpPr>
              <a:spLocks/>
            </p:cNvSpPr>
            <p:nvPr/>
          </p:nvSpPr>
          <p:spPr bwMode="auto">
            <a:xfrm rot="352512">
              <a:off x="5038725" y="4359275"/>
              <a:ext cx="236538"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77" name="Freeform 714"/>
            <p:cNvSpPr>
              <a:spLocks/>
            </p:cNvSpPr>
            <p:nvPr/>
          </p:nvSpPr>
          <p:spPr bwMode="auto">
            <a:xfrm rot="352512">
              <a:off x="4608513" y="3314700"/>
              <a:ext cx="236537"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78" name="Freeform 713"/>
            <p:cNvSpPr>
              <a:spLocks/>
            </p:cNvSpPr>
            <p:nvPr/>
          </p:nvSpPr>
          <p:spPr bwMode="auto">
            <a:xfrm rot="1417893">
              <a:off x="4657725" y="2235200"/>
              <a:ext cx="236538"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79" name="Freeform 349"/>
            <p:cNvSpPr>
              <a:spLocks/>
            </p:cNvSpPr>
            <p:nvPr/>
          </p:nvSpPr>
          <p:spPr bwMode="auto">
            <a:xfrm>
              <a:off x="4989513" y="617538"/>
              <a:ext cx="11112" cy="100012"/>
            </a:xfrm>
            <a:custGeom>
              <a:avLst/>
              <a:gdLst>
                <a:gd name="T0" fmla="*/ 34 w 34"/>
                <a:gd name="T1" fmla="*/ 0 h 188"/>
                <a:gd name="T2" fmla="*/ 34 w 34"/>
                <a:gd name="T3" fmla="*/ 26 h 188"/>
                <a:gd name="T4" fmla="*/ 34 w 34"/>
                <a:gd name="T5" fmla="*/ 52 h 188"/>
                <a:gd name="T6" fmla="*/ 34 w 34"/>
                <a:gd name="T7" fmla="*/ 75 h 188"/>
                <a:gd name="T8" fmla="*/ 34 w 34"/>
                <a:gd name="T9" fmla="*/ 100 h 188"/>
                <a:gd name="T10" fmla="*/ 34 w 34"/>
                <a:gd name="T11" fmla="*/ 123 h 188"/>
                <a:gd name="T12" fmla="*/ 34 w 34"/>
                <a:gd name="T13" fmla="*/ 145 h 188"/>
                <a:gd name="T14" fmla="*/ 34 w 34"/>
                <a:gd name="T15" fmla="*/ 167 h 188"/>
                <a:gd name="T16" fmla="*/ 34 w 34"/>
                <a:gd name="T17" fmla="*/ 188 h 188"/>
                <a:gd name="T18" fmla="*/ 27 w 34"/>
                <a:gd name="T19" fmla="*/ 187 h 188"/>
                <a:gd name="T20" fmla="*/ 20 w 34"/>
                <a:gd name="T21" fmla="*/ 187 h 188"/>
                <a:gd name="T22" fmla="*/ 13 w 34"/>
                <a:gd name="T23" fmla="*/ 183 h 188"/>
                <a:gd name="T24" fmla="*/ 7 w 34"/>
                <a:gd name="T25" fmla="*/ 180 h 188"/>
                <a:gd name="T26" fmla="*/ 4 w 34"/>
                <a:gd name="T27" fmla="*/ 167 h 188"/>
                <a:gd name="T28" fmla="*/ 3 w 34"/>
                <a:gd name="T29" fmla="*/ 147 h 188"/>
                <a:gd name="T30" fmla="*/ 0 w 34"/>
                <a:gd name="T31" fmla="*/ 121 h 188"/>
                <a:gd name="T32" fmla="*/ 0 w 34"/>
                <a:gd name="T33" fmla="*/ 92 h 188"/>
                <a:gd name="T34" fmla="*/ 1 w 34"/>
                <a:gd name="T35" fmla="*/ 61 h 188"/>
                <a:gd name="T36" fmla="*/ 6 w 34"/>
                <a:gd name="T37" fmla="*/ 35 h 188"/>
                <a:gd name="T38" fmla="*/ 16 w 34"/>
                <a:gd name="T39" fmla="*/ 13 h 188"/>
                <a:gd name="T40" fmla="*/ 34 w 34"/>
                <a:gd name="T4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188">
                  <a:moveTo>
                    <a:pt x="34" y="0"/>
                  </a:moveTo>
                  <a:lnTo>
                    <a:pt x="34" y="26"/>
                  </a:lnTo>
                  <a:lnTo>
                    <a:pt x="34" y="52"/>
                  </a:lnTo>
                  <a:lnTo>
                    <a:pt x="34" y="75"/>
                  </a:lnTo>
                  <a:lnTo>
                    <a:pt x="34" y="100"/>
                  </a:lnTo>
                  <a:lnTo>
                    <a:pt x="34" y="123"/>
                  </a:lnTo>
                  <a:lnTo>
                    <a:pt x="34" y="145"/>
                  </a:lnTo>
                  <a:lnTo>
                    <a:pt x="34" y="167"/>
                  </a:lnTo>
                  <a:lnTo>
                    <a:pt x="34" y="188"/>
                  </a:lnTo>
                  <a:lnTo>
                    <a:pt x="27" y="187"/>
                  </a:lnTo>
                  <a:lnTo>
                    <a:pt x="20" y="187"/>
                  </a:lnTo>
                  <a:lnTo>
                    <a:pt x="13" y="183"/>
                  </a:lnTo>
                  <a:lnTo>
                    <a:pt x="7" y="180"/>
                  </a:lnTo>
                  <a:lnTo>
                    <a:pt x="4" y="167"/>
                  </a:lnTo>
                  <a:lnTo>
                    <a:pt x="3" y="147"/>
                  </a:lnTo>
                  <a:lnTo>
                    <a:pt x="0" y="121"/>
                  </a:lnTo>
                  <a:lnTo>
                    <a:pt x="0" y="92"/>
                  </a:lnTo>
                  <a:lnTo>
                    <a:pt x="1" y="61"/>
                  </a:lnTo>
                  <a:lnTo>
                    <a:pt x="6" y="35"/>
                  </a:lnTo>
                  <a:lnTo>
                    <a:pt x="16" y="13"/>
                  </a:lnTo>
                  <a:lnTo>
                    <a:pt x="34"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 name="Freeform 350"/>
            <p:cNvSpPr>
              <a:spLocks/>
            </p:cNvSpPr>
            <p:nvPr/>
          </p:nvSpPr>
          <p:spPr bwMode="auto">
            <a:xfrm>
              <a:off x="4981575" y="792163"/>
              <a:ext cx="19050" cy="146050"/>
            </a:xfrm>
            <a:custGeom>
              <a:avLst/>
              <a:gdLst>
                <a:gd name="T0" fmla="*/ 62 w 62"/>
                <a:gd name="T1" fmla="*/ 0 h 279"/>
                <a:gd name="T2" fmla="*/ 59 w 62"/>
                <a:gd name="T3" fmla="*/ 27 h 279"/>
                <a:gd name="T4" fmla="*/ 56 w 62"/>
                <a:gd name="T5" fmla="*/ 61 h 279"/>
                <a:gd name="T6" fmla="*/ 54 w 62"/>
                <a:gd name="T7" fmla="*/ 99 h 279"/>
                <a:gd name="T8" fmla="*/ 54 w 62"/>
                <a:gd name="T9" fmla="*/ 142 h 279"/>
                <a:gd name="T10" fmla="*/ 54 w 62"/>
                <a:gd name="T11" fmla="*/ 182 h 279"/>
                <a:gd name="T12" fmla="*/ 54 w 62"/>
                <a:gd name="T13" fmla="*/ 220 h 279"/>
                <a:gd name="T14" fmla="*/ 54 w 62"/>
                <a:gd name="T15" fmla="*/ 252 h 279"/>
                <a:gd name="T16" fmla="*/ 54 w 62"/>
                <a:gd name="T17" fmla="*/ 279 h 279"/>
                <a:gd name="T18" fmla="*/ 31 w 62"/>
                <a:gd name="T19" fmla="*/ 271 h 279"/>
                <a:gd name="T20" fmla="*/ 15 w 62"/>
                <a:gd name="T21" fmla="*/ 245 h 279"/>
                <a:gd name="T22" fmla="*/ 4 w 62"/>
                <a:gd name="T23" fmla="*/ 204 h 279"/>
                <a:gd name="T24" fmla="*/ 0 w 62"/>
                <a:gd name="T25" fmla="*/ 155 h 279"/>
                <a:gd name="T26" fmla="*/ 3 w 62"/>
                <a:gd name="T27" fmla="*/ 103 h 279"/>
                <a:gd name="T28" fmla="*/ 13 w 62"/>
                <a:gd name="T29" fmla="*/ 56 h 279"/>
                <a:gd name="T30" fmla="*/ 32 w 62"/>
                <a:gd name="T31" fmla="*/ 19 h 279"/>
                <a:gd name="T32" fmla="*/ 62 w 62"/>
                <a:gd name="T3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279">
                  <a:moveTo>
                    <a:pt x="62" y="0"/>
                  </a:moveTo>
                  <a:lnTo>
                    <a:pt x="59" y="27"/>
                  </a:lnTo>
                  <a:lnTo>
                    <a:pt x="56" y="61"/>
                  </a:lnTo>
                  <a:lnTo>
                    <a:pt x="54" y="99"/>
                  </a:lnTo>
                  <a:lnTo>
                    <a:pt x="54" y="142"/>
                  </a:lnTo>
                  <a:lnTo>
                    <a:pt x="54" y="182"/>
                  </a:lnTo>
                  <a:lnTo>
                    <a:pt x="54" y="220"/>
                  </a:lnTo>
                  <a:lnTo>
                    <a:pt x="54" y="252"/>
                  </a:lnTo>
                  <a:lnTo>
                    <a:pt x="54" y="279"/>
                  </a:lnTo>
                  <a:lnTo>
                    <a:pt x="31" y="271"/>
                  </a:lnTo>
                  <a:lnTo>
                    <a:pt x="15" y="245"/>
                  </a:lnTo>
                  <a:lnTo>
                    <a:pt x="4" y="204"/>
                  </a:lnTo>
                  <a:lnTo>
                    <a:pt x="0" y="155"/>
                  </a:lnTo>
                  <a:lnTo>
                    <a:pt x="3" y="103"/>
                  </a:lnTo>
                  <a:lnTo>
                    <a:pt x="13" y="56"/>
                  </a:lnTo>
                  <a:lnTo>
                    <a:pt x="32" y="19"/>
                  </a:lnTo>
                  <a:lnTo>
                    <a:pt x="6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 name="Freeform 351"/>
            <p:cNvSpPr>
              <a:spLocks/>
            </p:cNvSpPr>
            <p:nvPr/>
          </p:nvSpPr>
          <p:spPr bwMode="auto">
            <a:xfrm>
              <a:off x="4981575" y="957263"/>
              <a:ext cx="20638" cy="312737"/>
            </a:xfrm>
            <a:custGeom>
              <a:avLst/>
              <a:gdLst>
                <a:gd name="T0" fmla="*/ 63 w 67"/>
                <a:gd name="T1" fmla="*/ 0 h 594"/>
                <a:gd name="T2" fmla="*/ 65 w 67"/>
                <a:gd name="T3" fmla="*/ 43 h 594"/>
                <a:gd name="T4" fmla="*/ 67 w 67"/>
                <a:gd name="T5" fmla="*/ 107 h 594"/>
                <a:gd name="T6" fmla="*/ 65 w 67"/>
                <a:gd name="T7" fmla="*/ 186 h 594"/>
                <a:gd name="T8" fmla="*/ 64 w 67"/>
                <a:gd name="T9" fmla="*/ 276 h 594"/>
                <a:gd name="T10" fmla="*/ 60 w 67"/>
                <a:gd name="T11" fmla="*/ 367 h 594"/>
                <a:gd name="T12" fmla="*/ 56 w 67"/>
                <a:gd name="T13" fmla="*/ 454 h 594"/>
                <a:gd name="T14" fmla="*/ 50 w 67"/>
                <a:gd name="T15" fmla="*/ 533 h 594"/>
                <a:gd name="T16" fmla="*/ 45 w 67"/>
                <a:gd name="T17" fmla="*/ 594 h 594"/>
                <a:gd name="T18" fmla="*/ 41 w 67"/>
                <a:gd name="T19" fmla="*/ 594 h 594"/>
                <a:gd name="T20" fmla="*/ 35 w 67"/>
                <a:gd name="T21" fmla="*/ 594 h 594"/>
                <a:gd name="T22" fmla="*/ 29 w 67"/>
                <a:gd name="T23" fmla="*/ 594 h 594"/>
                <a:gd name="T24" fmla="*/ 23 w 67"/>
                <a:gd name="T25" fmla="*/ 594 h 594"/>
                <a:gd name="T26" fmla="*/ 16 w 67"/>
                <a:gd name="T27" fmla="*/ 594 h 594"/>
                <a:gd name="T28" fmla="*/ 10 w 67"/>
                <a:gd name="T29" fmla="*/ 594 h 594"/>
                <a:gd name="T30" fmla="*/ 4 w 67"/>
                <a:gd name="T31" fmla="*/ 594 h 594"/>
                <a:gd name="T32" fmla="*/ 0 w 67"/>
                <a:gd name="T33" fmla="*/ 594 h 594"/>
                <a:gd name="T34" fmla="*/ 3 w 67"/>
                <a:gd name="T35" fmla="*/ 559 h 594"/>
                <a:gd name="T36" fmla="*/ 5 w 67"/>
                <a:gd name="T37" fmla="*/ 496 h 594"/>
                <a:gd name="T38" fmla="*/ 6 w 67"/>
                <a:gd name="T39" fmla="*/ 412 h 594"/>
                <a:gd name="T40" fmla="*/ 9 w 67"/>
                <a:gd name="T41" fmla="*/ 318 h 594"/>
                <a:gd name="T42" fmla="*/ 10 w 67"/>
                <a:gd name="T43" fmla="*/ 221 h 594"/>
                <a:gd name="T44" fmla="*/ 12 w 67"/>
                <a:gd name="T45" fmla="*/ 132 h 594"/>
                <a:gd name="T46" fmla="*/ 14 w 67"/>
                <a:gd name="T47" fmla="*/ 57 h 594"/>
                <a:gd name="T48" fmla="*/ 18 w 67"/>
                <a:gd name="T49" fmla="*/ 10 h 594"/>
                <a:gd name="T50" fmla="*/ 22 w 67"/>
                <a:gd name="T51" fmla="*/ 8 h 594"/>
                <a:gd name="T52" fmla="*/ 28 w 67"/>
                <a:gd name="T53" fmla="*/ 7 h 594"/>
                <a:gd name="T54" fmla="*/ 33 w 67"/>
                <a:gd name="T55" fmla="*/ 6 h 594"/>
                <a:gd name="T56" fmla="*/ 41 w 67"/>
                <a:gd name="T57" fmla="*/ 5 h 594"/>
                <a:gd name="T58" fmla="*/ 47 w 67"/>
                <a:gd name="T59" fmla="*/ 2 h 594"/>
                <a:gd name="T60" fmla="*/ 54 w 67"/>
                <a:gd name="T61" fmla="*/ 1 h 594"/>
                <a:gd name="T62" fmla="*/ 58 w 67"/>
                <a:gd name="T63" fmla="*/ 0 h 594"/>
                <a:gd name="T64" fmla="*/ 63 w 67"/>
                <a:gd name="T65" fmla="*/ 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 h="594">
                  <a:moveTo>
                    <a:pt x="63" y="0"/>
                  </a:moveTo>
                  <a:lnTo>
                    <a:pt x="65" y="43"/>
                  </a:lnTo>
                  <a:lnTo>
                    <a:pt x="67" y="107"/>
                  </a:lnTo>
                  <a:lnTo>
                    <a:pt x="65" y="186"/>
                  </a:lnTo>
                  <a:lnTo>
                    <a:pt x="64" y="276"/>
                  </a:lnTo>
                  <a:lnTo>
                    <a:pt x="60" y="367"/>
                  </a:lnTo>
                  <a:lnTo>
                    <a:pt x="56" y="454"/>
                  </a:lnTo>
                  <a:lnTo>
                    <a:pt x="50" y="533"/>
                  </a:lnTo>
                  <a:lnTo>
                    <a:pt x="45" y="594"/>
                  </a:lnTo>
                  <a:lnTo>
                    <a:pt x="41" y="594"/>
                  </a:lnTo>
                  <a:lnTo>
                    <a:pt x="35" y="594"/>
                  </a:lnTo>
                  <a:lnTo>
                    <a:pt x="29" y="594"/>
                  </a:lnTo>
                  <a:lnTo>
                    <a:pt x="23" y="594"/>
                  </a:lnTo>
                  <a:lnTo>
                    <a:pt x="16" y="594"/>
                  </a:lnTo>
                  <a:lnTo>
                    <a:pt x="10" y="594"/>
                  </a:lnTo>
                  <a:lnTo>
                    <a:pt x="4" y="594"/>
                  </a:lnTo>
                  <a:lnTo>
                    <a:pt x="0" y="594"/>
                  </a:lnTo>
                  <a:lnTo>
                    <a:pt x="3" y="559"/>
                  </a:lnTo>
                  <a:lnTo>
                    <a:pt x="5" y="496"/>
                  </a:lnTo>
                  <a:lnTo>
                    <a:pt x="6" y="412"/>
                  </a:lnTo>
                  <a:lnTo>
                    <a:pt x="9" y="318"/>
                  </a:lnTo>
                  <a:lnTo>
                    <a:pt x="10" y="221"/>
                  </a:lnTo>
                  <a:lnTo>
                    <a:pt x="12" y="132"/>
                  </a:lnTo>
                  <a:lnTo>
                    <a:pt x="14" y="57"/>
                  </a:lnTo>
                  <a:lnTo>
                    <a:pt x="18" y="10"/>
                  </a:lnTo>
                  <a:lnTo>
                    <a:pt x="22" y="8"/>
                  </a:lnTo>
                  <a:lnTo>
                    <a:pt x="28" y="7"/>
                  </a:lnTo>
                  <a:lnTo>
                    <a:pt x="33" y="6"/>
                  </a:lnTo>
                  <a:lnTo>
                    <a:pt x="41" y="5"/>
                  </a:lnTo>
                  <a:lnTo>
                    <a:pt x="47" y="2"/>
                  </a:lnTo>
                  <a:lnTo>
                    <a:pt x="54" y="1"/>
                  </a:lnTo>
                  <a:lnTo>
                    <a:pt x="58" y="0"/>
                  </a:lnTo>
                  <a:lnTo>
                    <a:pt x="6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 name="Freeform 352"/>
            <p:cNvSpPr>
              <a:spLocks/>
            </p:cNvSpPr>
            <p:nvPr/>
          </p:nvSpPr>
          <p:spPr bwMode="auto">
            <a:xfrm>
              <a:off x="4975225" y="1281113"/>
              <a:ext cx="25400" cy="63500"/>
            </a:xfrm>
            <a:custGeom>
              <a:avLst/>
              <a:gdLst>
                <a:gd name="T0" fmla="*/ 73 w 81"/>
                <a:gd name="T1" fmla="*/ 3 h 121"/>
                <a:gd name="T2" fmla="*/ 73 w 81"/>
                <a:gd name="T3" fmla="*/ 16 h 121"/>
                <a:gd name="T4" fmla="*/ 73 w 81"/>
                <a:gd name="T5" fmla="*/ 31 h 121"/>
                <a:gd name="T6" fmla="*/ 74 w 81"/>
                <a:gd name="T7" fmla="*/ 46 h 121"/>
                <a:gd name="T8" fmla="*/ 76 w 81"/>
                <a:gd name="T9" fmla="*/ 62 h 121"/>
                <a:gd name="T10" fmla="*/ 78 w 81"/>
                <a:gd name="T11" fmla="*/ 77 h 121"/>
                <a:gd name="T12" fmla="*/ 79 w 81"/>
                <a:gd name="T13" fmla="*/ 92 h 121"/>
                <a:gd name="T14" fmla="*/ 80 w 81"/>
                <a:gd name="T15" fmla="*/ 107 h 121"/>
                <a:gd name="T16" fmla="*/ 81 w 81"/>
                <a:gd name="T17" fmla="*/ 121 h 121"/>
                <a:gd name="T18" fmla="*/ 75 w 81"/>
                <a:gd name="T19" fmla="*/ 121 h 121"/>
                <a:gd name="T20" fmla="*/ 66 w 81"/>
                <a:gd name="T21" fmla="*/ 121 h 121"/>
                <a:gd name="T22" fmla="*/ 53 w 81"/>
                <a:gd name="T23" fmla="*/ 121 h 121"/>
                <a:gd name="T24" fmla="*/ 41 w 81"/>
                <a:gd name="T25" fmla="*/ 121 h 121"/>
                <a:gd name="T26" fmla="*/ 27 w 81"/>
                <a:gd name="T27" fmla="*/ 121 h 121"/>
                <a:gd name="T28" fmla="*/ 15 w 81"/>
                <a:gd name="T29" fmla="*/ 121 h 121"/>
                <a:gd name="T30" fmla="*/ 5 w 81"/>
                <a:gd name="T31" fmla="*/ 121 h 121"/>
                <a:gd name="T32" fmla="*/ 0 w 81"/>
                <a:gd name="T33" fmla="*/ 121 h 121"/>
                <a:gd name="T34" fmla="*/ 3 w 81"/>
                <a:gd name="T35" fmla="*/ 108 h 121"/>
                <a:gd name="T36" fmla="*/ 5 w 81"/>
                <a:gd name="T37" fmla="*/ 94 h 121"/>
                <a:gd name="T38" fmla="*/ 6 w 81"/>
                <a:gd name="T39" fmla="*/ 77 h 121"/>
                <a:gd name="T40" fmla="*/ 9 w 81"/>
                <a:gd name="T41" fmla="*/ 62 h 121"/>
                <a:gd name="T42" fmla="*/ 9 w 81"/>
                <a:gd name="T43" fmla="*/ 44 h 121"/>
                <a:gd name="T44" fmla="*/ 9 w 81"/>
                <a:gd name="T45" fmla="*/ 28 h 121"/>
                <a:gd name="T46" fmla="*/ 9 w 81"/>
                <a:gd name="T47" fmla="*/ 14 h 121"/>
                <a:gd name="T48" fmla="*/ 10 w 81"/>
                <a:gd name="T49" fmla="*/ 3 h 121"/>
                <a:gd name="T50" fmla="*/ 14 w 81"/>
                <a:gd name="T51" fmla="*/ 0 h 121"/>
                <a:gd name="T52" fmla="*/ 22 w 81"/>
                <a:gd name="T53" fmla="*/ 0 h 121"/>
                <a:gd name="T54" fmla="*/ 32 w 81"/>
                <a:gd name="T55" fmla="*/ 1 h 121"/>
                <a:gd name="T56" fmla="*/ 44 w 81"/>
                <a:gd name="T57" fmla="*/ 3 h 121"/>
                <a:gd name="T58" fmla="*/ 54 w 81"/>
                <a:gd name="T59" fmla="*/ 5 h 121"/>
                <a:gd name="T60" fmla="*/ 63 w 81"/>
                <a:gd name="T61" fmla="*/ 6 h 121"/>
                <a:gd name="T62" fmla="*/ 69 w 81"/>
                <a:gd name="T63" fmla="*/ 5 h 121"/>
                <a:gd name="T64" fmla="*/ 73 w 81"/>
                <a:gd name="T65"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121">
                  <a:moveTo>
                    <a:pt x="73" y="3"/>
                  </a:moveTo>
                  <a:lnTo>
                    <a:pt x="73" y="16"/>
                  </a:lnTo>
                  <a:lnTo>
                    <a:pt x="73" y="31"/>
                  </a:lnTo>
                  <a:lnTo>
                    <a:pt x="74" y="46"/>
                  </a:lnTo>
                  <a:lnTo>
                    <a:pt x="76" y="62"/>
                  </a:lnTo>
                  <a:lnTo>
                    <a:pt x="78" y="77"/>
                  </a:lnTo>
                  <a:lnTo>
                    <a:pt x="79" y="92"/>
                  </a:lnTo>
                  <a:lnTo>
                    <a:pt x="80" y="107"/>
                  </a:lnTo>
                  <a:lnTo>
                    <a:pt x="81" y="121"/>
                  </a:lnTo>
                  <a:lnTo>
                    <a:pt x="75" y="121"/>
                  </a:lnTo>
                  <a:lnTo>
                    <a:pt x="66" y="121"/>
                  </a:lnTo>
                  <a:lnTo>
                    <a:pt x="53" y="121"/>
                  </a:lnTo>
                  <a:lnTo>
                    <a:pt x="41" y="121"/>
                  </a:lnTo>
                  <a:lnTo>
                    <a:pt x="27" y="121"/>
                  </a:lnTo>
                  <a:lnTo>
                    <a:pt x="15" y="121"/>
                  </a:lnTo>
                  <a:lnTo>
                    <a:pt x="5" y="121"/>
                  </a:lnTo>
                  <a:lnTo>
                    <a:pt x="0" y="121"/>
                  </a:lnTo>
                  <a:lnTo>
                    <a:pt x="3" y="108"/>
                  </a:lnTo>
                  <a:lnTo>
                    <a:pt x="5" y="94"/>
                  </a:lnTo>
                  <a:lnTo>
                    <a:pt x="6" y="77"/>
                  </a:lnTo>
                  <a:lnTo>
                    <a:pt x="9" y="62"/>
                  </a:lnTo>
                  <a:lnTo>
                    <a:pt x="9" y="44"/>
                  </a:lnTo>
                  <a:lnTo>
                    <a:pt x="9" y="28"/>
                  </a:lnTo>
                  <a:lnTo>
                    <a:pt x="9" y="14"/>
                  </a:lnTo>
                  <a:lnTo>
                    <a:pt x="10" y="3"/>
                  </a:lnTo>
                  <a:lnTo>
                    <a:pt x="14" y="0"/>
                  </a:lnTo>
                  <a:lnTo>
                    <a:pt x="22" y="0"/>
                  </a:lnTo>
                  <a:lnTo>
                    <a:pt x="32" y="1"/>
                  </a:lnTo>
                  <a:lnTo>
                    <a:pt x="44" y="3"/>
                  </a:lnTo>
                  <a:lnTo>
                    <a:pt x="54" y="5"/>
                  </a:lnTo>
                  <a:lnTo>
                    <a:pt x="63" y="6"/>
                  </a:lnTo>
                  <a:lnTo>
                    <a:pt x="69" y="5"/>
                  </a:lnTo>
                  <a:lnTo>
                    <a:pt x="73" y="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 name="Freeform 353"/>
            <p:cNvSpPr>
              <a:spLocks/>
            </p:cNvSpPr>
            <p:nvPr/>
          </p:nvSpPr>
          <p:spPr bwMode="auto">
            <a:xfrm>
              <a:off x="4970463" y="1349375"/>
              <a:ext cx="33337" cy="203200"/>
            </a:xfrm>
            <a:custGeom>
              <a:avLst/>
              <a:gdLst>
                <a:gd name="T0" fmla="*/ 88 w 103"/>
                <a:gd name="T1" fmla="*/ 18 h 387"/>
                <a:gd name="T2" fmla="*/ 95 w 103"/>
                <a:gd name="T3" fmla="*/ 58 h 387"/>
                <a:gd name="T4" fmla="*/ 101 w 103"/>
                <a:gd name="T5" fmla="*/ 108 h 387"/>
                <a:gd name="T6" fmla="*/ 102 w 103"/>
                <a:gd name="T7" fmla="*/ 163 h 387"/>
                <a:gd name="T8" fmla="*/ 103 w 103"/>
                <a:gd name="T9" fmla="*/ 219 h 387"/>
                <a:gd name="T10" fmla="*/ 101 w 103"/>
                <a:gd name="T11" fmla="*/ 271 h 387"/>
                <a:gd name="T12" fmla="*/ 98 w 103"/>
                <a:gd name="T13" fmla="*/ 319 h 387"/>
                <a:gd name="T14" fmla="*/ 93 w 103"/>
                <a:gd name="T15" fmla="*/ 358 h 387"/>
                <a:gd name="T16" fmla="*/ 88 w 103"/>
                <a:gd name="T17" fmla="*/ 387 h 387"/>
                <a:gd name="T18" fmla="*/ 82 w 103"/>
                <a:gd name="T19" fmla="*/ 387 h 387"/>
                <a:gd name="T20" fmla="*/ 75 w 103"/>
                <a:gd name="T21" fmla="*/ 387 h 387"/>
                <a:gd name="T22" fmla="*/ 64 w 103"/>
                <a:gd name="T23" fmla="*/ 387 h 387"/>
                <a:gd name="T24" fmla="*/ 55 w 103"/>
                <a:gd name="T25" fmla="*/ 387 h 387"/>
                <a:gd name="T26" fmla="*/ 43 w 103"/>
                <a:gd name="T27" fmla="*/ 387 h 387"/>
                <a:gd name="T28" fmla="*/ 32 w 103"/>
                <a:gd name="T29" fmla="*/ 387 h 387"/>
                <a:gd name="T30" fmla="*/ 21 w 103"/>
                <a:gd name="T31" fmla="*/ 387 h 387"/>
                <a:gd name="T32" fmla="*/ 15 w 103"/>
                <a:gd name="T33" fmla="*/ 387 h 387"/>
                <a:gd name="T34" fmla="*/ 8 w 103"/>
                <a:gd name="T35" fmla="*/ 348 h 387"/>
                <a:gd name="T36" fmla="*/ 4 w 103"/>
                <a:gd name="T37" fmla="*/ 303 h 387"/>
                <a:gd name="T38" fmla="*/ 0 w 103"/>
                <a:gd name="T39" fmla="*/ 252 h 387"/>
                <a:gd name="T40" fmla="*/ 0 w 103"/>
                <a:gd name="T41" fmla="*/ 200 h 387"/>
                <a:gd name="T42" fmla="*/ 1 w 103"/>
                <a:gd name="T43" fmla="*/ 145 h 387"/>
                <a:gd name="T44" fmla="*/ 8 w 103"/>
                <a:gd name="T45" fmla="*/ 93 h 387"/>
                <a:gd name="T46" fmla="*/ 18 w 103"/>
                <a:gd name="T47" fmla="*/ 43 h 387"/>
                <a:gd name="T48" fmla="*/ 33 w 103"/>
                <a:gd name="T49" fmla="*/ 0 h 387"/>
                <a:gd name="T50" fmla="*/ 37 w 103"/>
                <a:gd name="T51" fmla="*/ 3 h 387"/>
                <a:gd name="T52" fmla="*/ 44 w 103"/>
                <a:gd name="T53" fmla="*/ 6 h 387"/>
                <a:gd name="T54" fmla="*/ 51 w 103"/>
                <a:gd name="T55" fmla="*/ 9 h 387"/>
                <a:gd name="T56" fmla="*/ 61 w 103"/>
                <a:gd name="T57" fmla="*/ 12 h 387"/>
                <a:gd name="T58" fmla="*/ 68 w 103"/>
                <a:gd name="T59" fmla="*/ 13 h 387"/>
                <a:gd name="T60" fmla="*/ 76 w 103"/>
                <a:gd name="T61" fmla="*/ 16 h 387"/>
                <a:gd name="T62" fmla="*/ 82 w 103"/>
                <a:gd name="T63" fmla="*/ 17 h 387"/>
                <a:gd name="T64" fmla="*/ 88 w 103"/>
                <a:gd name="T65" fmla="*/ 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387">
                  <a:moveTo>
                    <a:pt x="88" y="18"/>
                  </a:moveTo>
                  <a:lnTo>
                    <a:pt x="95" y="58"/>
                  </a:lnTo>
                  <a:lnTo>
                    <a:pt x="101" y="108"/>
                  </a:lnTo>
                  <a:lnTo>
                    <a:pt x="102" y="163"/>
                  </a:lnTo>
                  <a:lnTo>
                    <a:pt x="103" y="219"/>
                  </a:lnTo>
                  <a:lnTo>
                    <a:pt x="101" y="271"/>
                  </a:lnTo>
                  <a:lnTo>
                    <a:pt x="98" y="319"/>
                  </a:lnTo>
                  <a:lnTo>
                    <a:pt x="93" y="358"/>
                  </a:lnTo>
                  <a:lnTo>
                    <a:pt x="88" y="387"/>
                  </a:lnTo>
                  <a:lnTo>
                    <a:pt x="82" y="387"/>
                  </a:lnTo>
                  <a:lnTo>
                    <a:pt x="75" y="387"/>
                  </a:lnTo>
                  <a:lnTo>
                    <a:pt x="64" y="387"/>
                  </a:lnTo>
                  <a:lnTo>
                    <a:pt x="55" y="387"/>
                  </a:lnTo>
                  <a:lnTo>
                    <a:pt x="43" y="387"/>
                  </a:lnTo>
                  <a:lnTo>
                    <a:pt x="32" y="387"/>
                  </a:lnTo>
                  <a:lnTo>
                    <a:pt x="21" y="387"/>
                  </a:lnTo>
                  <a:lnTo>
                    <a:pt x="15" y="387"/>
                  </a:lnTo>
                  <a:lnTo>
                    <a:pt x="8" y="348"/>
                  </a:lnTo>
                  <a:lnTo>
                    <a:pt x="4" y="303"/>
                  </a:lnTo>
                  <a:lnTo>
                    <a:pt x="0" y="252"/>
                  </a:lnTo>
                  <a:lnTo>
                    <a:pt x="0" y="200"/>
                  </a:lnTo>
                  <a:lnTo>
                    <a:pt x="1" y="145"/>
                  </a:lnTo>
                  <a:lnTo>
                    <a:pt x="8" y="93"/>
                  </a:lnTo>
                  <a:lnTo>
                    <a:pt x="18" y="43"/>
                  </a:lnTo>
                  <a:lnTo>
                    <a:pt x="33" y="0"/>
                  </a:lnTo>
                  <a:lnTo>
                    <a:pt x="37" y="3"/>
                  </a:lnTo>
                  <a:lnTo>
                    <a:pt x="44" y="6"/>
                  </a:lnTo>
                  <a:lnTo>
                    <a:pt x="51" y="9"/>
                  </a:lnTo>
                  <a:lnTo>
                    <a:pt x="61" y="12"/>
                  </a:lnTo>
                  <a:lnTo>
                    <a:pt x="68" y="13"/>
                  </a:lnTo>
                  <a:lnTo>
                    <a:pt x="76" y="16"/>
                  </a:lnTo>
                  <a:lnTo>
                    <a:pt x="82" y="17"/>
                  </a:lnTo>
                  <a:lnTo>
                    <a:pt x="88" y="18"/>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 name="Freeform 354"/>
            <p:cNvSpPr>
              <a:spLocks/>
            </p:cNvSpPr>
            <p:nvPr/>
          </p:nvSpPr>
          <p:spPr bwMode="auto">
            <a:xfrm>
              <a:off x="4973638" y="1566863"/>
              <a:ext cx="30162" cy="65087"/>
            </a:xfrm>
            <a:custGeom>
              <a:avLst/>
              <a:gdLst>
                <a:gd name="T0" fmla="*/ 88 w 98"/>
                <a:gd name="T1" fmla="*/ 0 h 126"/>
                <a:gd name="T2" fmla="*/ 90 w 98"/>
                <a:gd name="T3" fmla="*/ 13 h 126"/>
                <a:gd name="T4" fmla="*/ 92 w 98"/>
                <a:gd name="T5" fmla="*/ 30 h 126"/>
                <a:gd name="T6" fmla="*/ 92 w 98"/>
                <a:gd name="T7" fmla="*/ 48 h 126"/>
                <a:gd name="T8" fmla="*/ 93 w 98"/>
                <a:gd name="T9" fmla="*/ 65 h 126"/>
                <a:gd name="T10" fmla="*/ 93 w 98"/>
                <a:gd name="T11" fmla="*/ 82 h 126"/>
                <a:gd name="T12" fmla="*/ 93 w 98"/>
                <a:gd name="T13" fmla="*/ 99 h 126"/>
                <a:gd name="T14" fmla="*/ 94 w 98"/>
                <a:gd name="T15" fmla="*/ 113 h 126"/>
                <a:gd name="T16" fmla="*/ 98 w 98"/>
                <a:gd name="T17" fmla="*/ 126 h 126"/>
                <a:gd name="T18" fmla="*/ 76 w 98"/>
                <a:gd name="T19" fmla="*/ 122 h 126"/>
                <a:gd name="T20" fmla="*/ 56 w 98"/>
                <a:gd name="T21" fmla="*/ 114 h 126"/>
                <a:gd name="T22" fmla="*/ 37 w 98"/>
                <a:gd name="T23" fmla="*/ 101 h 126"/>
                <a:gd name="T24" fmla="*/ 22 w 98"/>
                <a:gd name="T25" fmla="*/ 86 h 126"/>
                <a:gd name="T26" fmla="*/ 9 w 98"/>
                <a:gd name="T27" fmla="*/ 67 h 126"/>
                <a:gd name="T28" fmla="*/ 2 w 98"/>
                <a:gd name="T29" fmla="*/ 45 h 126"/>
                <a:gd name="T30" fmla="*/ 0 w 98"/>
                <a:gd name="T31" fmla="*/ 23 h 126"/>
                <a:gd name="T32" fmla="*/ 7 w 98"/>
                <a:gd name="T33" fmla="*/ 0 h 126"/>
                <a:gd name="T34" fmla="*/ 12 w 98"/>
                <a:gd name="T35" fmla="*/ 0 h 126"/>
                <a:gd name="T36" fmla="*/ 22 w 98"/>
                <a:gd name="T37" fmla="*/ 0 h 126"/>
                <a:gd name="T38" fmla="*/ 34 w 98"/>
                <a:gd name="T39" fmla="*/ 0 h 126"/>
                <a:gd name="T40" fmla="*/ 48 w 98"/>
                <a:gd name="T41" fmla="*/ 0 h 126"/>
                <a:gd name="T42" fmla="*/ 60 w 98"/>
                <a:gd name="T43" fmla="*/ 0 h 126"/>
                <a:gd name="T44" fmla="*/ 73 w 98"/>
                <a:gd name="T45" fmla="*/ 0 h 126"/>
                <a:gd name="T46" fmla="*/ 82 w 98"/>
                <a:gd name="T47" fmla="*/ 0 h 126"/>
                <a:gd name="T48" fmla="*/ 88 w 98"/>
                <a:gd name="T4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26">
                  <a:moveTo>
                    <a:pt x="88" y="0"/>
                  </a:moveTo>
                  <a:lnTo>
                    <a:pt x="90" y="13"/>
                  </a:lnTo>
                  <a:lnTo>
                    <a:pt x="92" y="30"/>
                  </a:lnTo>
                  <a:lnTo>
                    <a:pt x="92" y="48"/>
                  </a:lnTo>
                  <a:lnTo>
                    <a:pt x="93" y="65"/>
                  </a:lnTo>
                  <a:lnTo>
                    <a:pt x="93" y="82"/>
                  </a:lnTo>
                  <a:lnTo>
                    <a:pt x="93" y="99"/>
                  </a:lnTo>
                  <a:lnTo>
                    <a:pt x="94" y="113"/>
                  </a:lnTo>
                  <a:lnTo>
                    <a:pt x="98" y="126"/>
                  </a:lnTo>
                  <a:lnTo>
                    <a:pt x="76" y="122"/>
                  </a:lnTo>
                  <a:lnTo>
                    <a:pt x="56" y="114"/>
                  </a:lnTo>
                  <a:lnTo>
                    <a:pt x="37" y="101"/>
                  </a:lnTo>
                  <a:lnTo>
                    <a:pt x="22" y="86"/>
                  </a:lnTo>
                  <a:lnTo>
                    <a:pt x="9" y="67"/>
                  </a:lnTo>
                  <a:lnTo>
                    <a:pt x="2" y="45"/>
                  </a:lnTo>
                  <a:lnTo>
                    <a:pt x="0" y="23"/>
                  </a:lnTo>
                  <a:lnTo>
                    <a:pt x="7" y="0"/>
                  </a:lnTo>
                  <a:lnTo>
                    <a:pt x="12" y="0"/>
                  </a:lnTo>
                  <a:lnTo>
                    <a:pt x="22" y="0"/>
                  </a:lnTo>
                  <a:lnTo>
                    <a:pt x="34" y="0"/>
                  </a:lnTo>
                  <a:lnTo>
                    <a:pt x="48" y="0"/>
                  </a:lnTo>
                  <a:lnTo>
                    <a:pt x="60" y="0"/>
                  </a:lnTo>
                  <a:lnTo>
                    <a:pt x="73" y="0"/>
                  </a:lnTo>
                  <a:lnTo>
                    <a:pt x="82" y="0"/>
                  </a:lnTo>
                  <a:lnTo>
                    <a:pt x="88"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 name="Freeform 355"/>
            <p:cNvSpPr>
              <a:spLocks/>
            </p:cNvSpPr>
            <p:nvPr/>
          </p:nvSpPr>
          <p:spPr bwMode="auto">
            <a:xfrm>
              <a:off x="4984750" y="1657350"/>
              <a:ext cx="19050" cy="46038"/>
            </a:xfrm>
            <a:custGeom>
              <a:avLst/>
              <a:gdLst>
                <a:gd name="T0" fmla="*/ 63 w 63"/>
                <a:gd name="T1" fmla="*/ 6 h 87"/>
                <a:gd name="T2" fmla="*/ 63 w 63"/>
                <a:gd name="T3" fmla="*/ 12 h 87"/>
                <a:gd name="T4" fmla="*/ 63 w 63"/>
                <a:gd name="T5" fmla="*/ 19 h 87"/>
                <a:gd name="T6" fmla="*/ 63 w 63"/>
                <a:gd name="T7" fmla="*/ 26 h 87"/>
                <a:gd name="T8" fmla="*/ 63 w 63"/>
                <a:gd name="T9" fmla="*/ 34 h 87"/>
                <a:gd name="T10" fmla="*/ 63 w 63"/>
                <a:gd name="T11" fmla="*/ 40 h 87"/>
                <a:gd name="T12" fmla="*/ 63 w 63"/>
                <a:gd name="T13" fmla="*/ 47 h 87"/>
                <a:gd name="T14" fmla="*/ 63 w 63"/>
                <a:gd name="T15" fmla="*/ 54 h 87"/>
                <a:gd name="T16" fmla="*/ 63 w 63"/>
                <a:gd name="T17" fmla="*/ 61 h 87"/>
                <a:gd name="T18" fmla="*/ 54 w 63"/>
                <a:gd name="T19" fmla="*/ 64 h 87"/>
                <a:gd name="T20" fmla="*/ 47 w 63"/>
                <a:gd name="T21" fmla="*/ 70 h 87"/>
                <a:gd name="T22" fmla="*/ 39 w 63"/>
                <a:gd name="T23" fmla="*/ 77 h 87"/>
                <a:gd name="T24" fmla="*/ 31 w 63"/>
                <a:gd name="T25" fmla="*/ 85 h 87"/>
                <a:gd name="T26" fmla="*/ 21 w 63"/>
                <a:gd name="T27" fmla="*/ 87 h 87"/>
                <a:gd name="T28" fmla="*/ 14 w 63"/>
                <a:gd name="T29" fmla="*/ 87 h 87"/>
                <a:gd name="T30" fmla="*/ 6 w 63"/>
                <a:gd name="T31" fmla="*/ 81 h 87"/>
                <a:gd name="T32" fmla="*/ 0 w 63"/>
                <a:gd name="T33" fmla="*/ 69 h 87"/>
                <a:gd name="T34" fmla="*/ 2 w 63"/>
                <a:gd name="T35" fmla="*/ 49 h 87"/>
                <a:gd name="T36" fmla="*/ 7 w 63"/>
                <a:gd name="T37" fmla="*/ 34 h 87"/>
                <a:gd name="T38" fmla="*/ 13 w 63"/>
                <a:gd name="T39" fmla="*/ 21 h 87"/>
                <a:gd name="T40" fmla="*/ 20 w 63"/>
                <a:gd name="T41" fmla="*/ 11 h 87"/>
                <a:gd name="T42" fmla="*/ 27 w 63"/>
                <a:gd name="T43" fmla="*/ 4 h 87"/>
                <a:gd name="T44" fmla="*/ 38 w 63"/>
                <a:gd name="T45" fmla="*/ 0 h 87"/>
                <a:gd name="T46" fmla="*/ 48 w 63"/>
                <a:gd name="T47" fmla="*/ 0 h 87"/>
                <a:gd name="T48" fmla="*/ 63 w 63"/>
                <a:gd name="T49"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7">
                  <a:moveTo>
                    <a:pt x="63" y="6"/>
                  </a:moveTo>
                  <a:lnTo>
                    <a:pt x="63" y="12"/>
                  </a:lnTo>
                  <a:lnTo>
                    <a:pt x="63" y="19"/>
                  </a:lnTo>
                  <a:lnTo>
                    <a:pt x="63" y="26"/>
                  </a:lnTo>
                  <a:lnTo>
                    <a:pt x="63" y="34"/>
                  </a:lnTo>
                  <a:lnTo>
                    <a:pt x="63" y="40"/>
                  </a:lnTo>
                  <a:lnTo>
                    <a:pt x="63" y="47"/>
                  </a:lnTo>
                  <a:lnTo>
                    <a:pt x="63" y="54"/>
                  </a:lnTo>
                  <a:lnTo>
                    <a:pt x="63" y="61"/>
                  </a:lnTo>
                  <a:lnTo>
                    <a:pt x="54" y="64"/>
                  </a:lnTo>
                  <a:lnTo>
                    <a:pt x="47" y="70"/>
                  </a:lnTo>
                  <a:lnTo>
                    <a:pt x="39" y="77"/>
                  </a:lnTo>
                  <a:lnTo>
                    <a:pt x="31" y="85"/>
                  </a:lnTo>
                  <a:lnTo>
                    <a:pt x="21" y="87"/>
                  </a:lnTo>
                  <a:lnTo>
                    <a:pt x="14" y="87"/>
                  </a:lnTo>
                  <a:lnTo>
                    <a:pt x="6" y="81"/>
                  </a:lnTo>
                  <a:lnTo>
                    <a:pt x="0" y="69"/>
                  </a:lnTo>
                  <a:lnTo>
                    <a:pt x="2" y="49"/>
                  </a:lnTo>
                  <a:lnTo>
                    <a:pt x="7" y="34"/>
                  </a:lnTo>
                  <a:lnTo>
                    <a:pt x="13" y="21"/>
                  </a:lnTo>
                  <a:lnTo>
                    <a:pt x="20" y="11"/>
                  </a:lnTo>
                  <a:lnTo>
                    <a:pt x="27" y="4"/>
                  </a:lnTo>
                  <a:lnTo>
                    <a:pt x="38" y="0"/>
                  </a:lnTo>
                  <a:lnTo>
                    <a:pt x="48" y="0"/>
                  </a:lnTo>
                  <a:lnTo>
                    <a:pt x="63" y="6"/>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 name="Freeform 356"/>
            <p:cNvSpPr>
              <a:spLocks/>
            </p:cNvSpPr>
            <p:nvPr/>
          </p:nvSpPr>
          <p:spPr bwMode="auto">
            <a:xfrm>
              <a:off x="4964113" y="1912938"/>
              <a:ext cx="23812" cy="163512"/>
            </a:xfrm>
            <a:custGeom>
              <a:avLst/>
              <a:gdLst>
                <a:gd name="T0" fmla="*/ 63 w 73"/>
                <a:gd name="T1" fmla="*/ 5 h 311"/>
                <a:gd name="T2" fmla="*/ 70 w 73"/>
                <a:gd name="T3" fmla="*/ 43 h 311"/>
                <a:gd name="T4" fmla="*/ 73 w 73"/>
                <a:gd name="T5" fmla="*/ 82 h 311"/>
                <a:gd name="T6" fmla="*/ 73 w 73"/>
                <a:gd name="T7" fmla="*/ 117 h 311"/>
                <a:gd name="T8" fmla="*/ 72 w 73"/>
                <a:gd name="T9" fmla="*/ 154 h 311"/>
                <a:gd name="T10" fmla="*/ 69 w 73"/>
                <a:gd name="T11" fmla="*/ 187 h 311"/>
                <a:gd name="T12" fmla="*/ 65 w 73"/>
                <a:gd name="T13" fmla="*/ 220 h 311"/>
                <a:gd name="T14" fmla="*/ 63 w 73"/>
                <a:gd name="T15" fmla="*/ 251 h 311"/>
                <a:gd name="T16" fmla="*/ 63 w 73"/>
                <a:gd name="T17" fmla="*/ 283 h 311"/>
                <a:gd name="T18" fmla="*/ 56 w 73"/>
                <a:gd name="T19" fmla="*/ 288 h 311"/>
                <a:gd name="T20" fmla="*/ 50 w 73"/>
                <a:gd name="T21" fmla="*/ 294 h 311"/>
                <a:gd name="T22" fmla="*/ 44 w 73"/>
                <a:gd name="T23" fmla="*/ 299 h 311"/>
                <a:gd name="T24" fmla="*/ 39 w 73"/>
                <a:gd name="T25" fmla="*/ 303 h 311"/>
                <a:gd name="T26" fmla="*/ 32 w 73"/>
                <a:gd name="T27" fmla="*/ 306 h 311"/>
                <a:gd name="T28" fmla="*/ 25 w 73"/>
                <a:gd name="T29" fmla="*/ 308 h 311"/>
                <a:gd name="T30" fmla="*/ 16 w 73"/>
                <a:gd name="T31" fmla="*/ 309 h 311"/>
                <a:gd name="T32" fmla="*/ 8 w 73"/>
                <a:gd name="T33" fmla="*/ 311 h 311"/>
                <a:gd name="T34" fmla="*/ 7 w 73"/>
                <a:gd name="T35" fmla="*/ 271 h 311"/>
                <a:gd name="T36" fmla="*/ 6 w 73"/>
                <a:gd name="T37" fmla="*/ 234 h 311"/>
                <a:gd name="T38" fmla="*/ 5 w 73"/>
                <a:gd name="T39" fmla="*/ 194 h 311"/>
                <a:gd name="T40" fmla="*/ 3 w 73"/>
                <a:gd name="T41" fmla="*/ 156 h 311"/>
                <a:gd name="T42" fmla="*/ 1 w 73"/>
                <a:gd name="T43" fmla="*/ 117 h 311"/>
                <a:gd name="T44" fmla="*/ 0 w 73"/>
                <a:gd name="T45" fmla="*/ 79 h 311"/>
                <a:gd name="T46" fmla="*/ 0 w 73"/>
                <a:gd name="T47" fmla="*/ 40 h 311"/>
                <a:gd name="T48" fmla="*/ 0 w 73"/>
                <a:gd name="T49" fmla="*/ 5 h 311"/>
                <a:gd name="T50" fmla="*/ 6 w 73"/>
                <a:gd name="T51" fmla="*/ 1 h 311"/>
                <a:gd name="T52" fmla="*/ 16 w 73"/>
                <a:gd name="T53" fmla="*/ 0 h 311"/>
                <a:gd name="T54" fmla="*/ 26 w 73"/>
                <a:gd name="T55" fmla="*/ 0 h 311"/>
                <a:gd name="T56" fmla="*/ 38 w 73"/>
                <a:gd name="T57" fmla="*/ 1 h 311"/>
                <a:gd name="T58" fmla="*/ 46 w 73"/>
                <a:gd name="T59" fmla="*/ 1 h 311"/>
                <a:gd name="T60" fmla="*/ 54 w 73"/>
                <a:gd name="T61" fmla="*/ 2 h 311"/>
                <a:gd name="T62" fmla="*/ 60 w 73"/>
                <a:gd name="T63" fmla="*/ 3 h 311"/>
                <a:gd name="T64" fmla="*/ 63 w 73"/>
                <a:gd name="T65" fmla="*/ 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311">
                  <a:moveTo>
                    <a:pt x="63" y="5"/>
                  </a:moveTo>
                  <a:lnTo>
                    <a:pt x="70" y="43"/>
                  </a:lnTo>
                  <a:lnTo>
                    <a:pt x="73" y="82"/>
                  </a:lnTo>
                  <a:lnTo>
                    <a:pt x="73" y="117"/>
                  </a:lnTo>
                  <a:lnTo>
                    <a:pt x="72" y="154"/>
                  </a:lnTo>
                  <a:lnTo>
                    <a:pt x="69" y="187"/>
                  </a:lnTo>
                  <a:lnTo>
                    <a:pt x="65" y="220"/>
                  </a:lnTo>
                  <a:lnTo>
                    <a:pt x="63" y="251"/>
                  </a:lnTo>
                  <a:lnTo>
                    <a:pt x="63" y="283"/>
                  </a:lnTo>
                  <a:lnTo>
                    <a:pt x="56" y="288"/>
                  </a:lnTo>
                  <a:lnTo>
                    <a:pt x="50" y="294"/>
                  </a:lnTo>
                  <a:lnTo>
                    <a:pt x="44" y="299"/>
                  </a:lnTo>
                  <a:lnTo>
                    <a:pt x="39" y="303"/>
                  </a:lnTo>
                  <a:lnTo>
                    <a:pt x="32" y="306"/>
                  </a:lnTo>
                  <a:lnTo>
                    <a:pt x="25" y="308"/>
                  </a:lnTo>
                  <a:lnTo>
                    <a:pt x="16" y="309"/>
                  </a:lnTo>
                  <a:lnTo>
                    <a:pt x="8" y="311"/>
                  </a:lnTo>
                  <a:lnTo>
                    <a:pt x="7" y="271"/>
                  </a:lnTo>
                  <a:lnTo>
                    <a:pt x="6" y="234"/>
                  </a:lnTo>
                  <a:lnTo>
                    <a:pt x="5" y="194"/>
                  </a:lnTo>
                  <a:lnTo>
                    <a:pt x="3" y="156"/>
                  </a:lnTo>
                  <a:lnTo>
                    <a:pt x="1" y="117"/>
                  </a:lnTo>
                  <a:lnTo>
                    <a:pt x="0" y="79"/>
                  </a:lnTo>
                  <a:lnTo>
                    <a:pt x="0" y="40"/>
                  </a:lnTo>
                  <a:lnTo>
                    <a:pt x="0" y="5"/>
                  </a:lnTo>
                  <a:lnTo>
                    <a:pt x="6" y="1"/>
                  </a:lnTo>
                  <a:lnTo>
                    <a:pt x="16" y="0"/>
                  </a:lnTo>
                  <a:lnTo>
                    <a:pt x="26" y="0"/>
                  </a:lnTo>
                  <a:lnTo>
                    <a:pt x="38" y="1"/>
                  </a:lnTo>
                  <a:lnTo>
                    <a:pt x="46" y="1"/>
                  </a:lnTo>
                  <a:lnTo>
                    <a:pt x="54" y="2"/>
                  </a:lnTo>
                  <a:lnTo>
                    <a:pt x="60" y="3"/>
                  </a:lnTo>
                  <a:lnTo>
                    <a:pt x="63" y="5"/>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 name="Freeform 357"/>
            <p:cNvSpPr>
              <a:spLocks/>
            </p:cNvSpPr>
            <p:nvPr/>
          </p:nvSpPr>
          <p:spPr bwMode="auto">
            <a:xfrm>
              <a:off x="4964113" y="2105025"/>
              <a:ext cx="49212" cy="382588"/>
            </a:xfrm>
            <a:custGeom>
              <a:avLst/>
              <a:gdLst>
                <a:gd name="T0" fmla="*/ 84 w 156"/>
                <a:gd name="T1" fmla="*/ 27 h 729"/>
                <a:gd name="T2" fmla="*/ 101 w 156"/>
                <a:gd name="T3" fmla="*/ 59 h 729"/>
                <a:gd name="T4" fmla="*/ 117 w 156"/>
                <a:gd name="T5" fmla="*/ 138 h 729"/>
                <a:gd name="T6" fmla="*/ 129 w 156"/>
                <a:gd name="T7" fmla="*/ 244 h 729"/>
                <a:gd name="T8" fmla="*/ 139 w 156"/>
                <a:gd name="T9" fmla="*/ 368 h 729"/>
                <a:gd name="T10" fmla="*/ 146 w 156"/>
                <a:gd name="T11" fmla="*/ 491 h 729"/>
                <a:gd name="T12" fmla="*/ 151 w 156"/>
                <a:gd name="T13" fmla="*/ 602 h 729"/>
                <a:gd name="T14" fmla="*/ 155 w 156"/>
                <a:gd name="T15" fmla="*/ 686 h 729"/>
                <a:gd name="T16" fmla="*/ 156 w 156"/>
                <a:gd name="T17" fmla="*/ 729 h 729"/>
                <a:gd name="T18" fmla="*/ 146 w 156"/>
                <a:gd name="T19" fmla="*/ 726 h 729"/>
                <a:gd name="T20" fmla="*/ 133 w 156"/>
                <a:gd name="T21" fmla="*/ 720 h 729"/>
                <a:gd name="T22" fmla="*/ 118 w 156"/>
                <a:gd name="T23" fmla="*/ 709 h 729"/>
                <a:gd name="T24" fmla="*/ 103 w 156"/>
                <a:gd name="T25" fmla="*/ 697 h 729"/>
                <a:gd name="T26" fmla="*/ 86 w 156"/>
                <a:gd name="T27" fmla="*/ 682 h 729"/>
                <a:gd name="T28" fmla="*/ 73 w 156"/>
                <a:gd name="T29" fmla="*/ 668 h 729"/>
                <a:gd name="T30" fmla="*/ 62 w 156"/>
                <a:gd name="T31" fmla="*/ 652 h 729"/>
                <a:gd name="T32" fmla="*/ 56 w 156"/>
                <a:gd name="T33" fmla="*/ 639 h 729"/>
                <a:gd name="T34" fmla="*/ 34 w 156"/>
                <a:gd name="T35" fmla="*/ 573 h 729"/>
                <a:gd name="T36" fmla="*/ 18 w 156"/>
                <a:gd name="T37" fmla="*/ 490 h 729"/>
                <a:gd name="T38" fmla="*/ 6 w 156"/>
                <a:gd name="T39" fmla="*/ 395 h 729"/>
                <a:gd name="T40" fmla="*/ 2 w 156"/>
                <a:gd name="T41" fmla="*/ 296 h 729"/>
                <a:gd name="T42" fmla="*/ 0 w 156"/>
                <a:gd name="T43" fmla="*/ 199 h 729"/>
                <a:gd name="T44" fmla="*/ 4 w 156"/>
                <a:gd name="T45" fmla="*/ 114 h 729"/>
                <a:gd name="T46" fmla="*/ 14 w 156"/>
                <a:gd name="T47" fmla="*/ 44 h 729"/>
                <a:gd name="T48" fmla="*/ 29 w 156"/>
                <a:gd name="T49" fmla="*/ 0 h 729"/>
                <a:gd name="T50" fmla="*/ 33 w 156"/>
                <a:gd name="T51" fmla="*/ 0 h 729"/>
                <a:gd name="T52" fmla="*/ 40 w 156"/>
                <a:gd name="T53" fmla="*/ 2 h 729"/>
                <a:gd name="T54" fmla="*/ 47 w 156"/>
                <a:gd name="T55" fmla="*/ 6 h 729"/>
                <a:gd name="T56" fmla="*/ 56 w 156"/>
                <a:gd name="T57" fmla="*/ 9 h 729"/>
                <a:gd name="T58" fmla="*/ 63 w 156"/>
                <a:gd name="T59" fmla="*/ 13 h 729"/>
                <a:gd name="T60" fmla="*/ 72 w 156"/>
                <a:gd name="T61" fmla="*/ 18 h 729"/>
                <a:gd name="T62" fmla="*/ 78 w 156"/>
                <a:gd name="T63" fmla="*/ 23 h 729"/>
                <a:gd name="T64" fmla="*/ 84 w 156"/>
                <a:gd name="T65" fmla="*/ 27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729">
                  <a:moveTo>
                    <a:pt x="84" y="27"/>
                  </a:moveTo>
                  <a:lnTo>
                    <a:pt x="101" y="59"/>
                  </a:lnTo>
                  <a:lnTo>
                    <a:pt x="117" y="138"/>
                  </a:lnTo>
                  <a:lnTo>
                    <a:pt x="129" y="244"/>
                  </a:lnTo>
                  <a:lnTo>
                    <a:pt x="139" y="368"/>
                  </a:lnTo>
                  <a:lnTo>
                    <a:pt x="146" y="491"/>
                  </a:lnTo>
                  <a:lnTo>
                    <a:pt x="151" y="602"/>
                  </a:lnTo>
                  <a:lnTo>
                    <a:pt x="155" y="686"/>
                  </a:lnTo>
                  <a:lnTo>
                    <a:pt x="156" y="729"/>
                  </a:lnTo>
                  <a:lnTo>
                    <a:pt x="146" y="726"/>
                  </a:lnTo>
                  <a:lnTo>
                    <a:pt x="133" y="720"/>
                  </a:lnTo>
                  <a:lnTo>
                    <a:pt x="118" y="709"/>
                  </a:lnTo>
                  <a:lnTo>
                    <a:pt x="103" y="697"/>
                  </a:lnTo>
                  <a:lnTo>
                    <a:pt x="86" y="682"/>
                  </a:lnTo>
                  <a:lnTo>
                    <a:pt x="73" y="668"/>
                  </a:lnTo>
                  <a:lnTo>
                    <a:pt x="62" y="652"/>
                  </a:lnTo>
                  <a:lnTo>
                    <a:pt x="56" y="639"/>
                  </a:lnTo>
                  <a:lnTo>
                    <a:pt x="34" y="573"/>
                  </a:lnTo>
                  <a:lnTo>
                    <a:pt x="18" y="490"/>
                  </a:lnTo>
                  <a:lnTo>
                    <a:pt x="6" y="395"/>
                  </a:lnTo>
                  <a:lnTo>
                    <a:pt x="2" y="296"/>
                  </a:lnTo>
                  <a:lnTo>
                    <a:pt x="0" y="199"/>
                  </a:lnTo>
                  <a:lnTo>
                    <a:pt x="4" y="114"/>
                  </a:lnTo>
                  <a:lnTo>
                    <a:pt x="14" y="44"/>
                  </a:lnTo>
                  <a:lnTo>
                    <a:pt x="29" y="0"/>
                  </a:lnTo>
                  <a:lnTo>
                    <a:pt x="33" y="0"/>
                  </a:lnTo>
                  <a:lnTo>
                    <a:pt x="40" y="2"/>
                  </a:lnTo>
                  <a:lnTo>
                    <a:pt x="47" y="6"/>
                  </a:lnTo>
                  <a:lnTo>
                    <a:pt x="56" y="9"/>
                  </a:lnTo>
                  <a:lnTo>
                    <a:pt x="63" y="13"/>
                  </a:lnTo>
                  <a:lnTo>
                    <a:pt x="72" y="18"/>
                  </a:lnTo>
                  <a:lnTo>
                    <a:pt x="78" y="23"/>
                  </a:lnTo>
                  <a:lnTo>
                    <a:pt x="84"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 name="Freeform 358"/>
            <p:cNvSpPr>
              <a:spLocks/>
            </p:cNvSpPr>
            <p:nvPr/>
          </p:nvSpPr>
          <p:spPr bwMode="auto">
            <a:xfrm>
              <a:off x="4940300" y="2554288"/>
              <a:ext cx="57150" cy="550862"/>
            </a:xfrm>
            <a:custGeom>
              <a:avLst/>
              <a:gdLst>
                <a:gd name="T0" fmla="*/ 183 w 183"/>
                <a:gd name="T1" fmla="*/ 0 h 1053"/>
                <a:gd name="T2" fmla="*/ 182 w 183"/>
                <a:gd name="T3" fmla="*/ 109 h 1053"/>
                <a:gd name="T4" fmla="*/ 182 w 183"/>
                <a:gd name="T5" fmla="*/ 193 h 1053"/>
                <a:gd name="T6" fmla="*/ 182 w 183"/>
                <a:gd name="T7" fmla="*/ 257 h 1053"/>
                <a:gd name="T8" fmla="*/ 182 w 183"/>
                <a:gd name="T9" fmla="*/ 308 h 1053"/>
                <a:gd name="T10" fmla="*/ 179 w 183"/>
                <a:gd name="T11" fmla="*/ 348 h 1053"/>
                <a:gd name="T12" fmla="*/ 178 w 183"/>
                <a:gd name="T13" fmla="*/ 384 h 1053"/>
                <a:gd name="T14" fmla="*/ 176 w 183"/>
                <a:gd name="T15" fmla="*/ 422 h 1053"/>
                <a:gd name="T16" fmla="*/ 173 w 183"/>
                <a:gd name="T17" fmla="*/ 469 h 1053"/>
                <a:gd name="T18" fmla="*/ 125 w 183"/>
                <a:gd name="T19" fmla="*/ 572 h 1053"/>
                <a:gd name="T20" fmla="*/ 97 w 183"/>
                <a:gd name="T21" fmla="*/ 655 h 1053"/>
                <a:gd name="T22" fmla="*/ 87 w 183"/>
                <a:gd name="T23" fmla="*/ 720 h 1053"/>
                <a:gd name="T24" fmla="*/ 90 w 183"/>
                <a:gd name="T25" fmla="*/ 778 h 1053"/>
                <a:gd name="T26" fmla="*/ 99 w 183"/>
                <a:gd name="T27" fmla="*/ 830 h 1053"/>
                <a:gd name="T28" fmla="*/ 112 w 183"/>
                <a:gd name="T29" fmla="*/ 887 h 1053"/>
                <a:gd name="T30" fmla="*/ 122 w 183"/>
                <a:gd name="T31" fmla="*/ 952 h 1053"/>
                <a:gd name="T32" fmla="*/ 128 w 183"/>
                <a:gd name="T33" fmla="*/ 1034 h 1053"/>
                <a:gd name="T34" fmla="*/ 125 w 183"/>
                <a:gd name="T35" fmla="*/ 1039 h 1053"/>
                <a:gd name="T36" fmla="*/ 118 w 183"/>
                <a:gd name="T37" fmla="*/ 1040 h 1053"/>
                <a:gd name="T38" fmla="*/ 107 w 183"/>
                <a:gd name="T39" fmla="*/ 1040 h 1053"/>
                <a:gd name="T40" fmla="*/ 95 w 183"/>
                <a:gd name="T41" fmla="*/ 1040 h 1053"/>
                <a:gd name="T42" fmla="*/ 82 w 183"/>
                <a:gd name="T43" fmla="*/ 1039 h 1053"/>
                <a:gd name="T44" fmla="*/ 70 w 183"/>
                <a:gd name="T45" fmla="*/ 1040 h 1053"/>
                <a:gd name="T46" fmla="*/ 61 w 183"/>
                <a:gd name="T47" fmla="*/ 1045 h 1053"/>
                <a:gd name="T48" fmla="*/ 56 w 183"/>
                <a:gd name="T49" fmla="*/ 1053 h 1053"/>
                <a:gd name="T50" fmla="*/ 25 w 183"/>
                <a:gd name="T51" fmla="*/ 1015 h 1053"/>
                <a:gd name="T52" fmla="*/ 8 w 183"/>
                <a:gd name="T53" fmla="*/ 922 h 1053"/>
                <a:gd name="T54" fmla="*/ 0 w 183"/>
                <a:gd name="T55" fmla="*/ 786 h 1053"/>
                <a:gd name="T56" fmla="*/ 1 w 183"/>
                <a:gd name="T57" fmla="*/ 630 h 1053"/>
                <a:gd name="T58" fmla="*/ 6 w 183"/>
                <a:gd name="T59" fmla="*/ 466 h 1053"/>
                <a:gd name="T60" fmla="*/ 16 w 183"/>
                <a:gd name="T61" fmla="*/ 313 h 1053"/>
                <a:gd name="T62" fmla="*/ 24 w 183"/>
                <a:gd name="T63" fmla="*/ 189 h 1053"/>
                <a:gd name="T64" fmla="*/ 30 w 183"/>
                <a:gd name="T65" fmla="*/ 108 h 1053"/>
                <a:gd name="T66" fmla="*/ 35 w 183"/>
                <a:gd name="T67" fmla="*/ 104 h 1053"/>
                <a:gd name="T68" fmla="*/ 40 w 183"/>
                <a:gd name="T69" fmla="*/ 102 h 1053"/>
                <a:gd name="T70" fmla="*/ 45 w 183"/>
                <a:gd name="T71" fmla="*/ 100 h 1053"/>
                <a:gd name="T72" fmla="*/ 54 w 183"/>
                <a:gd name="T73" fmla="*/ 99 h 1053"/>
                <a:gd name="T74" fmla="*/ 63 w 183"/>
                <a:gd name="T75" fmla="*/ 96 h 1053"/>
                <a:gd name="T76" fmla="*/ 77 w 183"/>
                <a:gd name="T77" fmla="*/ 95 h 1053"/>
                <a:gd name="T78" fmla="*/ 95 w 183"/>
                <a:gd name="T79" fmla="*/ 93 h 1053"/>
                <a:gd name="T80" fmla="*/ 120 w 183"/>
                <a:gd name="T81" fmla="*/ 90 h 1053"/>
                <a:gd name="T82" fmla="*/ 134 w 183"/>
                <a:gd name="T83" fmla="*/ 72 h 1053"/>
                <a:gd name="T84" fmla="*/ 146 w 183"/>
                <a:gd name="T85" fmla="*/ 58 h 1053"/>
                <a:gd name="T86" fmla="*/ 156 w 183"/>
                <a:gd name="T87" fmla="*/ 43 h 1053"/>
                <a:gd name="T88" fmla="*/ 164 w 183"/>
                <a:gd name="T89" fmla="*/ 31 h 1053"/>
                <a:gd name="T90" fmla="*/ 170 w 183"/>
                <a:gd name="T91" fmla="*/ 19 h 1053"/>
                <a:gd name="T92" fmla="*/ 175 w 183"/>
                <a:gd name="T93" fmla="*/ 11 h 1053"/>
                <a:gd name="T94" fmla="*/ 178 w 183"/>
                <a:gd name="T95" fmla="*/ 4 h 1053"/>
                <a:gd name="T96" fmla="*/ 183 w 183"/>
                <a:gd name="T97" fmla="*/ 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 h="1053">
                  <a:moveTo>
                    <a:pt x="183" y="0"/>
                  </a:moveTo>
                  <a:lnTo>
                    <a:pt x="182" y="109"/>
                  </a:lnTo>
                  <a:lnTo>
                    <a:pt x="182" y="193"/>
                  </a:lnTo>
                  <a:lnTo>
                    <a:pt x="182" y="257"/>
                  </a:lnTo>
                  <a:lnTo>
                    <a:pt x="182" y="308"/>
                  </a:lnTo>
                  <a:lnTo>
                    <a:pt x="179" y="348"/>
                  </a:lnTo>
                  <a:lnTo>
                    <a:pt x="178" y="384"/>
                  </a:lnTo>
                  <a:lnTo>
                    <a:pt x="176" y="422"/>
                  </a:lnTo>
                  <a:lnTo>
                    <a:pt x="173" y="469"/>
                  </a:lnTo>
                  <a:lnTo>
                    <a:pt x="125" y="572"/>
                  </a:lnTo>
                  <a:lnTo>
                    <a:pt x="97" y="655"/>
                  </a:lnTo>
                  <a:lnTo>
                    <a:pt x="87" y="720"/>
                  </a:lnTo>
                  <a:lnTo>
                    <a:pt x="90" y="778"/>
                  </a:lnTo>
                  <a:lnTo>
                    <a:pt x="99" y="830"/>
                  </a:lnTo>
                  <a:lnTo>
                    <a:pt x="112" y="887"/>
                  </a:lnTo>
                  <a:lnTo>
                    <a:pt x="122" y="952"/>
                  </a:lnTo>
                  <a:lnTo>
                    <a:pt x="128" y="1034"/>
                  </a:lnTo>
                  <a:lnTo>
                    <a:pt x="125" y="1039"/>
                  </a:lnTo>
                  <a:lnTo>
                    <a:pt x="118" y="1040"/>
                  </a:lnTo>
                  <a:lnTo>
                    <a:pt x="107" y="1040"/>
                  </a:lnTo>
                  <a:lnTo>
                    <a:pt x="95" y="1040"/>
                  </a:lnTo>
                  <a:lnTo>
                    <a:pt x="82" y="1039"/>
                  </a:lnTo>
                  <a:lnTo>
                    <a:pt x="70" y="1040"/>
                  </a:lnTo>
                  <a:lnTo>
                    <a:pt x="61" y="1045"/>
                  </a:lnTo>
                  <a:lnTo>
                    <a:pt x="56" y="1053"/>
                  </a:lnTo>
                  <a:lnTo>
                    <a:pt x="25" y="1015"/>
                  </a:lnTo>
                  <a:lnTo>
                    <a:pt x="8" y="922"/>
                  </a:lnTo>
                  <a:lnTo>
                    <a:pt x="0" y="786"/>
                  </a:lnTo>
                  <a:lnTo>
                    <a:pt x="1" y="630"/>
                  </a:lnTo>
                  <a:lnTo>
                    <a:pt x="6" y="466"/>
                  </a:lnTo>
                  <a:lnTo>
                    <a:pt x="16" y="313"/>
                  </a:lnTo>
                  <a:lnTo>
                    <a:pt x="24" y="189"/>
                  </a:lnTo>
                  <a:lnTo>
                    <a:pt x="30" y="108"/>
                  </a:lnTo>
                  <a:lnTo>
                    <a:pt x="35" y="104"/>
                  </a:lnTo>
                  <a:lnTo>
                    <a:pt x="40" y="102"/>
                  </a:lnTo>
                  <a:lnTo>
                    <a:pt x="45" y="100"/>
                  </a:lnTo>
                  <a:lnTo>
                    <a:pt x="54" y="99"/>
                  </a:lnTo>
                  <a:lnTo>
                    <a:pt x="63" y="96"/>
                  </a:lnTo>
                  <a:lnTo>
                    <a:pt x="77" y="95"/>
                  </a:lnTo>
                  <a:lnTo>
                    <a:pt x="95" y="93"/>
                  </a:lnTo>
                  <a:lnTo>
                    <a:pt x="120" y="90"/>
                  </a:lnTo>
                  <a:lnTo>
                    <a:pt x="134" y="72"/>
                  </a:lnTo>
                  <a:lnTo>
                    <a:pt x="146" y="58"/>
                  </a:lnTo>
                  <a:lnTo>
                    <a:pt x="156" y="43"/>
                  </a:lnTo>
                  <a:lnTo>
                    <a:pt x="164" y="31"/>
                  </a:lnTo>
                  <a:lnTo>
                    <a:pt x="170" y="19"/>
                  </a:lnTo>
                  <a:lnTo>
                    <a:pt x="175" y="11"/>
                  </a:lnTo>
                  <a:lnTo>
                    <a:pt x="178" y="4"/>
                  </a:lnTo>
                  <a:lnTo>
                    <a:pt x="18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 name="Freeform 359"/>
            <p:cNvSpPr>
              <a:spLocks/>
            </p:cNvSpPr>
            <p:nvPr/>
          </p:nvSpPr>
          <p:spPr bwMode="auto">
            <a:xfrm>
              <a:off x="4941888" y="3252788"/>
              <a:ext cx="47625" cy="131762"/>
            </a:xfrm>
            <a:custGeom>
              <a:avLst/>
              <a:gdLst>
                <a:gd name="T0" fmla="*/ 132 w 147"/>
                <a:gd name="T1" fmla="*/ 27 h 253"/>
                <a:gd name="T2" fmla="*/ 141 w 147"/>
                <a:gd name="T3" fmla="*/ 51 h 253"/>
                <a:gd name="T4" fmla="*/ 147 w 147"/>
                <a:gd name="T5" fmla="*/ 78 h 253"/>
                <a:gd name="T6" fmla="*/ 147 w 147"/>
                <a:gd name="T7" fmla="*/ 107 h 253"/>
                <a:gd name="T8" fmla="*/ 146 w 147"/>
                <a:gd name="T9" fmla="*/ 135 h 253"/>
                <a:gd name="T10" fmla="*/ 141 w 147"/>
                <a:gd name="T11" fmla="*/ 161 h 253"/>
                <a:gd name="T12" fmla="*/ 135 w 147"/>
                <a:gd name="T13" fmla="*/ 186 h 253"/>
                <a:gd name="T14" fmla="*/ 128 w 147"/>
                <a:gd name="T15" fmla="*/ 206 h 253"/>
                <a:gd name="T16" fmla="*/ 122 w 147"/>
                <a:gd name="T17" fmla="*/ 224 h 253"/>
                <a:gd name="T18" fmla="*/ 109 w 147"/>
                <a:gd name="T19" fmla="*/ 224 h 253"/>
                <a:gd name="T20" fmla="*/ 94 w 147"/>
                <a:gd name="T21" fmla="*/ 229 h 253"/>
                <a:gd name="T22" fmla="*/ 77 w 147"/>
                <a:gd name="T23" fmla="*/ 234 h 253"/>
                <a:gd name="T24" fmla="*/ 61 w 147"/>
                <a:gd name="T25" fmla="*/ 241 h 253"/>
                <a:gd name="T26" fmla="*/ 43 w 147"/>
                <a:gd name="T27" fmla="*/ 246 h 253"/>
                <a:gd name="T28" fmla="*/ 27 w 147"/>
                <a:gd name="T29" fmla="*/ 250 h 253"/>
                <a:gd name="T30" fmla="*/ 14 w 147"/>
                <a:gd name="T31" fmla="*/ 253 h 253"/>
                <a:gd name="T32" fmla="*/ 6 w 147"/>
                <a:gd name="T33" fmla="*/ 251 h 253"/>
                <a:gd name="T34" fmla="*/ 2 w 147"/>
                <a:gd name="T35" fmla="*/ 227 h 253"/>
                <a:gd name="T36" fmla="*/ 0 w 147"/>
                <a:gd name="T37" fmla="*/ 197 h 253"/>
                <a:gd name="T38" fmla="*/ 0 w 147"/>
                <a:gd name="T39" fmla="*/ 164 h 253"/>
                <a:gd name="T40" fmla="*/ 2 w 147"/>
                <a:gd name="T41" fmla="*/ 129 h 253"/>
                <a:gd name="T42" fmla="*/ 6 w 147"/>
                <a:gd name="T43" fmla="*/ 91 h 253"/>
                <a:gd name="T44" fmla="*/ 14 w 147"/>
                <a:gd name="T45" fmla="*/ 57 h 253"/>
                <a:gd name="T46" fmla="*/ 26 w 147"/>
                <a:gd name="T47" fmla="*/ 26 h 253"/>
                <a:gd name="T48" fmla="*/ 42 w 147"/>
                <a:gd name="T49" fmla="*/ 0 h 253"/>
                <a:gd name="T50" fmla="*/ 49 w 147"/>
                <a:gd name="T51" fmla="*/ 2 h 253"/>
                <a:gd name="T52" fmla="*/ 59 w 147"/>
                <a:gd name="T53" fmla="*/ 7 h 253"/>
                <a:gd name="T54" fmla="*/ 72 w 147"/>
                <a:gd name="T55" fmla="*/ 11 h 253"/>
                <a:gd name="T56" fmla="*/ 87 w 147"/>
                <a:gd name="T57" fmla="*/ 17 h 253"/>
                <a:gd name="T58" fmla="*/ 99 w 147"/>
                <a:gd name="T59" fmla="*/ 20 h 253"/>
                <a:gd name="T60" fmla="*/ 112 w 147"/>
                <a:gd name="T61" fmla="*/ 24 h 253"/>
                <a:gd name="T62" fmla="*/ 122 w 147"/>
                <a:gd name="T63" fmla="*/ 26 h 253"/>
                <a:gd name="T64" fmla="*/ 132 w 147"/>
                <a:gd name="T65" fmla="*/ 27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253">
                  <a:moveTo>
                    <a:pt x="132" y="27"/>
                  </a:moveTo>
                  <a:lnTo>
                    <a:pt x="141" y="51"/>
                  </a:lnTo>
                  <a:lnTo>
                    <a:pt x="147" y="78"/>
                  </a:lnTo>
                  <a:lnTo>
                    <a:pt x="147" y="107"/>
                  </a:lnTo>
                  <a:lnTo>
                    <a:pt x="146" y="135"/>
                  </a:lnTo>
                  <a:lnTo>
                    <a:pt x="141" y="161"/>
                  </a:lnTo>
                  <a:lnTo>
                    <a:pt x="135" y="186"/>
                  </a:lnTo>
                  <a:lnTo>
                    <a:pt x="128" y="206"/>
                  </a:lnTo>
                  <a:lnTo>
                    <a:pt x="122" y="224"/>
                  </a:lnTo>
                  <a:lnTo>
                    <a:pt x="109" y="224"/>
                  </a:lnTo>
                  <a:lnTo>
                    <a:pt x="94" y="229"/>
                  </a:lnTo>
                  <a:lnTo>
                    <a:pt x="77" y="234"/>
                  </a:lnTo>
                  <a:lnTo>
                    <a:pt x="61" y="241"/>
                  </a:lnTo>
                  <a:lnTo>
                    <a:pt x="43" y="246"/>
                  </a:lnTo>
                  <a:lnTo>
                    <a:pt x="27" y="250"/>
                  </a:lnTo>
                  <a:lnTo>
                    <a:pt x="14" y="253"/>
                  </a:lnTo>
                  <a:lnTo>
                    <a:pt x="6" y="251"/>
                  </a:lnTo>
                  <a:lnTo>
                    <a:pt x="2" y="227"/>
                  </a:lnTo>
                  <a:lnTo>
                    <a:pt x="0" y="197"/>
                  </a:lnTo>
                  <a:lnTo>
                    <a:pt x="0" y="164"/>
                  </a:lnTo>
                  <a:lnTo>
                    <a:pt x="2" y="129"/>
                  </a:lnTo>
                  <a:lnTo>
                    <a:pt x="6" y="91"/>
                  </a:lnTo>
                  <a:lnTo>
                    <a:pt x="14" y="57"/>
                  </a:lnTo>
                  <a:lnTo>
                    <a:pt x="26" y="26"/>
                  </a:lnTo>
                  <a:lnTo>
                    <a:pt x="42" y="0"/>
                  </a:lnTo>
                  <a:lnTo>
                    <a:pt x="49" y="2"/>
                  </a:lnTo>
                  <a:lnTo>
                    <a:pt x="59" y="7"/>
                  </a:lnTo>
                  <a:lnTo>
                    <a:pt x="72" y="11"/>
                  </a:lnTo>
                  <a:lnTo>
                    <a:pt x="87" y="17"/>
                  </a:lnTo>
                  <a:lnTo>
                    <a:pt x="99" y="20"/>
                  </a:lnTo>
                  <a:lnTo>
                    <a:pt x="112" y="24"/>
                  </a:lnTo>
                  <a:lnTo>
                    <a:pt x="122" y="26"/>
                  </a:lnTo>
                  <a:lnTo>
                    <a:pt x="132"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360"/>
            <p:cNvSpPr>
              <a:spLocks/>
            </p:cNvSpPr>
            <p:nvPr/>
          </p:nvSpPr>
          <p:spPr bwMode="auto">
            <a:xfrm>
              <a:off x="4959350" y="3482975"/>
              <a:ext cx="66675" cy="174625"/>
            </a:xfrm>
            <a:custGeom>
              <a:avLst/>
              <a:gdLst>
                <a:gd name="T0" fmla="*/ 70 w 215"/>
                <a:gd name="T1" fmla="*/ 0 h 333"/>
                <a:gd name="T2" fmla="*/ 84 w 215"/>
                <a:gd name="T3" fmla="*/ 11 h 333"/>
                <a:gd name="T4" fmla="*/ 96 w 215"/>
                <a:gd name="T5" fmla="*/ 21 h 333"/>
                <a:gd name="T6" fmla="*/ 107 w 215"/>
                <a:gd name="T7" fmla="*/ 29 h 333"/>
                <a:gd name="T8" fmla="*/ 119 w 215"/>
                <a:gd name="T9" fmla="*/ 36 h 333"/>
                <a:gd name="T10" fmla="*/ 132 w 215"/>
                <a:gd name="T11" fmla="*/ 43 h 333"/>
                <a:gd name="T12" fmla="*/ 149 w 215"/>
                <a:gd name="T13" fmla="*/ 50 h 333"/>
                <a:gd name="T14" fmla="*/ 169 w 215"/>
                <a:gd name="T15" fmla="*/ 59 h 333"/>
                <a:gd name="T16" fmla="*/ 196 w 215"/>
                <a:gd name="T17" fmla="*/ 72 h 333"/>
                <a:gd name="T18" fmla="*/ 202 w 215"/>
                <a:gd name="T19" fmla="*/ 134 h 333"/>
                <a:gd name="T20" fmla="*/ 207 w 215"/>
                <a:gd name="T21" fmla="*/ 182 h 333"/>
                <a:gd name="T22" fmla="*/ 209 w 215"/>
                <a:gd name="T23" fmla="*/ 217 h 333"/>
                <a:gd name="T24" fmla="*/ 213 w 215"/>
                <a:gd name="T25" fmla="*/ 246 h 333"/>
                <a:gd name="T26" fmla="*/ 213 w 215"/>
                <a:gd name="T27" fmla="*/ 267 h 333"/>
                <a:gd name="T28" fmla="*/ 214 w 215"/>
                <a:gd name="T29" fmla="*/ 287 h 333"/>
                <a:gd name="T30" fmla="*/ 214 w 215"/>
                <a:gd name="T31" fmla="*/ 308 h 333"/>
                <a:gd name="T32" fmla="*/ 215 w 215"/>
                <a:gd name="T33" fmla="*/ 333 h 333"/>
                <a:gd name="T34" fmla="*/ 208 w 215"/>
                <a:gd name="T35" fmla="*/ 330 h 333"/>
                <a:gd name="T36" fmla="*/ 201 w 215"/>
                <a:gd name="T37" fmla="*/ 327 h 333"/>
                <a:gd name="T38" fmla="*/ 194 w 215"/>
                <a:gd name="T39" fmla="*/ 325 h 333"/>
                <a:gd name="T40" fmla="*/ 186 w 215"/>
                <a:gd name="T41" fmla="*/ 324 h 333"/>
                <a:gd name="T42" fmla="*/ 179 w 215"/>
                <a:gd name="T43" fmla="*/ 321 h 333"/>
                <a:gd name="T44" fmla="*/ 173 w 215"/>
                <a:gd name="T45" fmla="*/ 320 h 333"/>
                <a:gd name="T46" fmla="*/ 166 w 215"/>
                <a:gd name="T47" fmla="*/ 318 h 333"/>
                <a:gd name="T48" fmla="*/ 160 w 215"/>
                <a:gd name="T49" fmla="*/ 316 h 333"/>
                <a:gd name="T50" fmla="*/ 159 w 215"/>
                <a:gd name="T51" fmla="*/ 275 h 333"/>
                <a:gd name="T52" fmla="*/ 154 w 215"/>
                <a:gd name="T53" fmla="*/ 243 h 333"/>
                <a:gd name="T54" fmla="*/ 146 w 215"/>
                <a:gd name="T55" fmla="*/ 218 h 333"/>
                <a:gd name="T56" fmla="*/ 134 w 215"/>
                <a:gd name="T57" fmla="*/ 199 h 333"/>
                <a:gd name="T58" fmla="*/ 114 w 215"/>
                <a:gd name="T59" fmla="*/ 183 h 333"/>
                <a:gd name="T60" fmla="*/ 88 w 215"/>
                <a:gd name="T61" fmla="*/ 170 h 333"/>
                <a:gd name="T62" fmla="*/ 51 w 215"/>
                <a:gd name="T63" fmla="*/ 157 h 333"/>
                <a:gd name="T64" fmla="*/ 7 w 215"/>
                <a:gd name="T65" fmla="*/ 145 h 333"/>
                <a:gd name="T66" fmla="*/ 4 w 215"/>
                <a:gd name="T67" fmla="*/ 120 h 333"/>
                <a:gd name="T68" fmla="*/ 1 w 215"/>
                <a:gd name="T69" fmla="*/ 101 h 333"/>
                <a:gd name="T70" fmla="*/ 0 w 215"/>
                <a:gd name="T71" fmla="*/ 85 h 333"/>
                <a:gd name="T72" fmla="*/ 0 w 215"/>
                <a:gd name="T73" fmla="*/ 74 h 333"/>
                <a:gd name="T74" fmla="*/ 0 w 215"/>
                <a:gd name="T75" fmla="*/ 59 h 333"/>
                <a:gd name="T76" fmla="*/ 1 w 215"/>
                <a:gd name="T77" fmla="*/ 46 h 333"/>
                <a:gd name="T78" fmla="*/ 4 w 215"/>
                <a:gd name="T79" fmla="*/ 30 h 333"/>
                <a:gd name="T80" fmla="*/ 7 w 215"/>
                <a:gd name="T81" fmla="*/ 10 h 333"/>
                <a:gd name="T82" fmla="*/ 14 w 215"/>
                <a:gd name="T83" fmla="*/ 6 h 333"/>
                <a:gd name="T84" fmla="*/ 23 w 215"/>
                <a:gd name="T85" fmla="*/ 4 h 333"/>
                <a:gd name="T86" fmla="*/ 29 w 215"/>
                <a:gd name="T87" fmla="*/ 1 h 333"/>
                <a:gd name="T88" fmla="*/ 35 w 215"/>
                <a:gd name="T89" fmla="*/ 1 h 333"/>
                <a:gd name="T90" fmla="*/ 41 w 215"/>
                <a:gd name="T91" fmla="*/ 0 h 333"/>
                <a:gd name="T92" fmla="*/ 49 w 215"/>
                <a:gd name="T93" fmla="*/ 0 h 333"/>
                <a:gd name="T94" fmla="*/ 57 w 215"/>
                <a:gd name="T95" fmla="*/ 0 h 333"/>
                <a:gd name="T96" fmla="*/ 70 w 215"/>
                <a:gd name="T9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333">
                  <a:moveTo>
                    <a:pt x="70" y="0"/>
                  </a:moveTo>
                  <a:lnTo>
                    <a:pt x="84" y="11"/>
                  </a:lnTo>
                  <a:lnTo>
                    <a:pt x="96" y="21"/>
                  </a:lnTo>
                  <a:lnTo>
                    <a:pt x="107" y="29"/>
                  </a:lnTo>
                  <a:lnTo>
                    <a:pt x="119" y="36"/>
                  </a:lnTo>
                  <a:lnTo>
                    <a:pt x="132" y="43"/>
                  </a:lnTo>
                  <a:lnTo>
                    <a:pt x="149" y="50"/>
                  </a:lnTo>
                  <a:lnTo>
                    <a:pt x="169" y="59"/>
                  </a:lnTo>
                  <a:lnTo>
                    <a:pt x="196" y="72"/>
                  </a:lnTo>
                  <a:lnTo>
                    <a:pt x="202" y="134"/>
                  </a:lnTo>
                  <a:lnTo>
                    <a:pt x="207" y="182"/>
                  </a:lnTo>
                  <a:lnTo>
                    <a:pt x="209" y="217"/>
                  </a:lnTo>
                  <a:lnTo>
                    <a:pt x="213" y="246"/>
                  </a:lnTo>
                  <a:lnTo>
                    <a:pt x="213" y="267"/>
                  </a:lnTo>
                  <a:lnTo>
                    <a:pt x="214" y="287"/>
                  </a:lnTo>
                  <a:lnTo>
                    <a:pt x="214" y="308"/>
                  </a:lnTo>
                  <a:lnTo>
                    <a:pt x="215" y="333"/>
                  </a:lnTo>
                  <a:lnTo>
                    <a:pt x="208" y="330"/>
                  </a:lnTo>
                  <a:lnTo>
                    <a:pt x="201" y="327"/>
                  </a:lnTo>
                  <a:lnTo>
                    <a:pt x="194" y="325"/>
                  </a:lnTo>
                  <a:lnTo>
                    <a:pt x="186" y="324"/>
                  </a:lnTo>
                  <a:lnTo>
                    <a:pt x="179" y="321"/>
                  </a:lnTo>
                  <a:lnTo>
                    <a:pt x="173" y="320"/>
                  </a:lnTo>
                  <a:lnTo>
                    <a:pt x="166" y="318"/>
                  </a:lnTo>
                  <a:lnTo>
                    <a:pt x="160" y="316"/>
                  </a:lnTo>
                  <a:lnTo>
                    <a:pt x="159" y="275"/>
                  </a:lnTo>
                  <a:lnTo>
                    <a:pt x="154" y="243"/>
                  </a:lnTo>
                  <a:lnTo>
                    <a:pt x="146" y="218"/>
                  </a:lnTo>
                  <a:lnTo>
                    <a:pt x="134" y="199"/>
                  </a:lnTo>
                  <a:lnTo>
                    <a:pt x="114" y="183"/>
                  </a:lnTo>
                  <a:lnTo>
                    <a:pt x="88" y="170"/>
                  </a:lnTo>
                  <a:lnTo>
                    <a:pt x="51" y="157"/>
                  </a:lnTo>
                  <a:lnTo>
                    <a:pt x="7" y="145"/>
                  </a:lnTo>
                  <a:lnTo>
                    <a:pt x="4" y="120"/>
                  </a:lnTo>
                  <a:lnTo>
                    <a:pt x="1" y="101"/>
                  </a:lnTo>
                  <a:lnTo>
                    <a:pt x="0" y="85"/>
                  </a:lnTo>
                  <a:lnTo>
                    <a:pt x="0" y="74"/>
                  </a:lnTo>
                  <a:lnTo>
                    <a:pt x="0" y="59"/>
                  </a:lnTo>
                  <a:lnTo>
                    <a:pt x="1" y="46"/>
                  </a:lnTo>
                  <a:lnTo>
                    <a:pt x="4" y="30"/>
                  </a:lnTo>
                  <a:lnTo>
                    <a:pt x="7" y="10"/>
                  </a:lnTo>
                  <a:lnTo>
                    <a:pt x="14" y="6"/>
                  </a:lnTo>
                  <a:lnTo>
                    <a:pt x="23" y="4"/>
                  </a:lnTo>
                  <a:lnTo>
                    <a:pt x="29" y="1"/>
                  </a:lnTo>
                  <a:lnTo>
                    <a:pt x="35" y="1"/>
                  </a:lnTo>
                  <a:lnTo>
                    <a:pt x="41" y="0"/>
                  </a:lnTo>
                  <a:lnTo>
                    <a:pt x="49" y="0"/>
                  </a:lnTo>
                  <a:lnTo>
                    <a:pt x="57" y="0"/>
                  </a:lnTo>
                  <a:lnTo>
                    <a:pt x="7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361"/>
            <p:cNvSpPr>
              <a:spLocks/>
            </p:cNvSpPr>
            <p:nvPr/>
          </p:nvSpPr>
          <p:spPr bwMode="auto">
            <a:xfrm>
              <a:off x="4946650" y="4219575"/>
              <a:ext cx="130175" cy="1685925"/>
            </a:xfrm>
            <a:custGeom>
              <a:avLst/>
              <a:gdLst>
                <a:gd name="T0" fmla="*/ 92 w 414"/>
                <a:gd name="T1" fmla="*/ 0 h 3212"/>
                <a:gd name="T2" fmla="*/ 100 w 414"/>
                <a:gd name="T3" fmla="*/ 9 h 3212"/>
                <a:gd name="T4" fmla="*/ 114 w 414"/>
                <a:gd name="T5" fmla="*/ 18 h 3212"/>
                <a:gd name="T6" fmla="*/ 133 w 414"/>
                <a:gd name="T7" fmla="*/ 26 h 3212"/>
                <a:gd name="T8" fmla="*/ 155 w 414"/>
                <a:gd name="T9" fmla="*/ 36 h 3212"/>
                <a:gd name="T10" fmla="*/ 175 w 414"/>
                <a:gd name="T11" fmla="*/ 44 h 3212"/>
                <a:gd name="T12" fmla="*/ 196 w 414"/>
                <a:gd name="T13" fmla="*/ 53 h 3212"/>
                <a:gd name="T14" fmla="*/ 210 w 414"/>
                <a:gd name="T15" fmla="*/ 62 h 3212"/>
                <a:gd name="T16" fmla="*/ 218 w 414"/>
                <a:gd name="T17" fmla="*/ 73 h 3212"/>
                <a:gd name="T18" fmla="*/ 248 w 414"/>
                <a:gd name="T19" fmla="*/ 195 h 3212"/>
                <a:gd name="T20" fmla="*/ 263 w 414"/>
                <a:gd name="T21" fmla="*/ 319 h 3212"/>
                <a:gd name="T22" fmla="*/ 266 w 414"/>
                <a:gd name="T23" fmla="*/ 444 h 3212"/>
                <a:gd name="T24" fmla="*/ 266 w 414"/>
                <a:gd name="T25" fmla="*/ 570 h 3212"/>
                <a:gd name="T26" fmla="*/ 262 w 414"/>
                <a:gd name="T27" fmla="*/ 692 h 3212"/>
                <a:gd name="T28" fmla="*/ 263 w 414"/>
                <a:gd name="T29" fmla="*/ 812 h 3212"/>
                <a:gd name="T30" fmla="*/ 274 w 414"/>
                <a:gd name="T31" fmla="*/ 925 h 3212"/>
                <a:gd name="T32" fmla="*/ 299 w 414"/>
                <a:gd name="T33" fmla="*/ 1035 h 3212"/>
                <a:gd name="T34" fmla="*/ 283 w 414"/>
                <a:gd name="T35" fmla="*/ 1277 h 3212"/>
                <a:gd name="T36" fmla="*/ 280 w 414"/>
                <a:gd name="T37" fmla="*/ 1520 h 3212"/>
                <a:gd name="T38" fmla="*/ 283 w 414"/>
                <a:gd name="T39" fmla="*/ 1762 h 3212"/>
                <a:gd name="T40" fmla="*/ 296 w 414"/>
                <a:gd name="T41" fmla="*/ 2004 h 3212"/>
                <a:gd name="T42" fmla="*/ 313 w 414"/>
                <a:gd name="T43" fmla="*/ 2244 h 3212"/>
                <a:gd name="T44" fmla="*/ 337 w 414"/>
                <a:gd name="T45" fmla="*/ 2484 h 3212"/>
                <a:gd name="T46" fmla="*/ 362 w 414"/>
                <a:gd name="T47" fmla="*/ 2722 h 3212"/>
                <a:gd name="T48" fmla="*/ 389 w 414"/>
                <a:gd name="T49" fmla="*/ 2961 h 3212"/>
                <a:gd name="T50" fmla="*/ 397 w 414"/>
                <a:gd name="T51" fmla="*/ 3007 h 3212"/>
                <a:gd name="T52" fmla="*/ 407 w 414"/>
                <a:gd name="T53" fmla="*/ 3051 h 3212"/>
                <a:gd name="T54" fmla="*/ 412 w 414"/>
                <a:gd name="T55" fmla="*/ 3089 h 3212"/>
                <a:gd name="T56" fmla="*/ 414 w 414"/>
                <a:gd name="T57" fmla="*/ 3123 h 3212"/>
                <a:gd name="T58" fmla="*/ 408 w 414"/>
                <a:gd name="T59" fmla="*/ 3150 h 3212"/>
                <a:gd name="T60" fmla="*/ 396 w 414"/>
                <a:gd name="T61" fmla="*/ 3172 h 3212"/>
                <a:gd name="T62" fmla="*/ 375 w 414"/>
                <a:gd name="T63" fmla="*/ 3186 h 3212"/>
                <a:gd name="T64" fmla="*/ 344 w 414"/>
                <a:gd name="T65" fmla="*/ 3194 h 3212"/>
                <a:gd name="T66" fmla="*/ 312 w 414"/>
                <a:gd name="T67" fmla="*/ 3203 h 3212"/>
                <a:gd name="T68" fmla="*/ 273 w 414"/>
                <a:gd name="T69" fmla="*/ 3210 h 3212"/>
                <a:gd name="T70" fmla="*/ 229 w 414"/>
                <a:gd name="T71" fmla="*/ 3212 h 3212"/>
                <a:gd name="T72" fmla="*/ 185 w 414"/>
                <a:gd name="T73" fmla="*/ 3211 h 3212"/>
                <a:gd name="T74" fmla="*/ 141 w 414"/>
                <a:gd name="T75" fmla="*/ 3200 h 3212"/>
                <a:gd name="T76" fmla="*/ 102 w 414"/>
                <a:gd name="T77" fmla="*/ 3182 h 3212"/>
                <a:gd name="T78" fmla="*/ 69 w 414"/>
                <a:gd name="T79" fmla="*/ 3153 h 3212"/>
                <a:gd name="T80" fmla="*/ 47 w 414"/>
                <a:gd name="T81" fmla="*/ 3114 h 3212"/>
                <a:gd name="T82" fmla="*/ 51 w 414"/>
                <a:gd name="T83" fmla="*/ 2863 h 3212"/>
                <a:gd name="T84" fmla="*/ 47 w 414"/>
                <a:gd name="T85" fmla="*/ 2616 h 3212"/>
                <a:gd name="T86" fmla="*/ 38 w 414"/>
                <a:gd name="T87" fmla="*/ 2366 h 3212"/>
                <a:gd name="T88" fmla="*/ 27 w 414"/>
                <a:gd name="T89" fmla="*/ 2119 h 3212"/>
                <a:gd name="T90" fmla="*/ 17 w 414"/>
                <a:gd name="T91" fmla="*/ 1867 h 3212"/>
                <a:gd name="T92" fmla="*/ 12 w 414"/>
                <a:gd name="T93" fmla="*/ 1615 h 3212"/>
                <a:gd name="T94" fmla="*/ 15 w 414"/>
                <a:gd name="T95" fmla="*/ 1357 h 3212"/>
                <a:gd name="T96" fmla="*/ 30 w 414"/>
                <a:gd name="T97" fmla="*/ 1097 h 3212"/>
                <a:gd name="T98" fmla="*/ 12 w 414"/>
                <a:gd name="T99" fmla="*/ 1001 h 3212"/>
                <a:gd name="T100" fmla="*/ 3 w 414"/>
                <a:gd name="T101" fmla="*/ 855 h 3212"/>
                <a:gd name="T102" fmla="*/ 0 w 414"/>
                <a:gd name="T103" fmla="*/ 679 h 3212"/>
                <a:gd name="T104" fmla="*/ 6 w 414"/>
                <a:gd name="T105" fmla="*/ 491 h 3212"/>
                <a:gd name="T106" fmla="*/ 18 w 414"/>
                <a:gd name="T107" fmla="*/ 309 h 3212"/>
                <a:gd name="T108" fmla="*/ 37 w 414"/>
                <a:gd name="T109" fmla="*/ 155 h 3212"/>
                <a:gd name="T110" fmla="*/ 60 w 414"/>
                <a:gd name="T111" fmla="*/ 44 h 3212"/>
                <a:gd name="T112" fmla="*/ 92 w 414"/>
                <a:gd name="T113" fmla="*/ 0 h 3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4" h="3212">
                  <a:moveTo>
                    <a:pt x="92" y="0"/>
                  </a:moveTo>
                  <a:lnTo>
                    <a:pt x="100" y="9"/>
                  </a:lnTo>
                  <a:lnTo>
                    <a:pt x="114" y="18"/>
                  </a:lnTo>
                  <a:lnTo>
                    <a:pt x="133" y="26"/>
                  </a:lnTo>
                  <a:lnTo>
                    <a:pt x="155" y="36"/>
                  </a:lnTo>
                  <a:lnTo>
                    <a:pt x="175" y="44"/>
                  </a:lnTo>
                  <a:lnTo>
                    <a:pt x="196" y="53"/>
                  </a:lnTo>
                  <a:lnTo>
                    <a:pt x="210" y="62"/>
                  </a:lnTo>
                  <a:lnTo>
                    <a:pt x="218" y="73"/>
                  </a:lnTo>
                  <a:lnTo>
                    <a:pt x="248" y="195"/>
                  </a:lnTo>
                  <a:lnTo>
                    <a:pt x="263" y="319"/>
                  </a:lnTo>
                  <a:lnTo>
                    <a:pt x="266" y="444"/>
                  </a:lnTo>
                  <a:lnTo>
                    <a:pt x="266" y="570"/>
                  </a:lnTo>
                  <a:lnTo>
                    <a:pt x="262" y="692"/>
                  </a:lnTo>
                  <a:lnTo>
                    <a:pt x="263" y="812"/>
                  </a:lnTo>
                  <a:lnTo>
                    <a:pt x="274" y="925"/>
                  </a:lnTo>
                  <a:lnTo>
                    <a:pt x="299" y="1035"/>
                  </a:lnTo>
                  <a:lnTo>
                    <a:pt x="283" y="1277"/>
                  </a:lnTo>
                  <a:lnTo>
                    <a:pt x="280" y="1520"/>
                  </a:lnTo>
                  <a:lnTo>
                    <a:pt x="283" y="1762"/>
                  </a:lnTo>
                  <a:lnTo>
                    <a:pt x="296" y="2004"/>
                  </a:lnTo>
                  <a:lnTo>
                    <a:pt x="313" y="2244"/>
                  </a:lnTo>
                  <a:lnTo>
                    <a:pt x="337" y="2484"/>
                  </a:lnTo>
                  <a:lnTo>
                    <a:pt x="362" y="2722"/>
                  </a:lnTo>
                  <a:lnTo>
                    <a:pt x="389" y="2961"/>
                  </a:lnTo>
                  <a:lnTo>
                    <a:pt x="397" y="3007"/>
                  </a:lnTo>
                  <a:lnTo>
                    <a:pt x="407" y="3051"/>
                  </a:lnTo>
                  <a:lnTo>
                    <a:pt x="412" y="3089"/>
                  </a:lnTo>
                  <a:lnTo>
                    <a:pt x="414" y="3123"/>
                  </a:lnTo>
                  <a:lnTo>
                    <a:pt x="408" y="3150"/>
                  </a:lnTo>
                  <a:lnTo>
                    <a:pt x="396" y="3172"/>
                  </a:lnTo>
                  <a:lnTo>
                    <a:pt x="375" y="3186"/>
                  </a:lnTo>
                  <a:lnTo>
                    <a:pt x="344" y="3194"/>
                  </a:lnTo>
                  <a:lnTo>
                    <a:pt x="312" y="3203"/>
                  </a:lnTo>
                  <a:lnTo>
                    <a:pt x="273" y="3210"/>
                  </a:lnTo>
                  <a:lnTo>
                    <a:pt x="229" y="3212"/>
                  </a:lnTo>
                  <a:lnTo>
                    <a:pt x="185" y="3211"/>
                  </a:lnTo>
                  <a:lnTo>
                    <a:pt x="141" y="3200"/>
                  </a:lnTo>
                  <a:lnTo>
                    <a:pt x="102" y="3182"/>
                  </a:lnTo>
                  <a:lnTo>
                    <a:pt x="69" y="3153"/>
                  </a:lnTo>
                  <a:lnTo>
                    <a:pt x="47" y="3114"/>
                  </a:lnTo>
                  <a:lnTo>
                    <a:pt x="51" y="2863"/>
                  </a:lnTo>
                  <a:lnTo>
                    <a:pt x="47" y="2616"/>
                  </a:lnTo>
                  <a:lnTo>
                    <a:pt x="38" y="2366"/>
                  </a:lnTo>
                  <a:lnTo>
                    <a:pt x="27" y="2119"/>
                  </a:lnTo>
                  <a:lnTo>
                    <a:pt x="17" y="1867"/>
                  </a:lnTo>
                  <a:lnTo>
                    <a:pt x="12" y="1615"/>
                  </a:lnTo>
                  <a:lnTo>
                    <a:pt x="15" y="1357"/>
                  </a:lnTo>
                  <a:lnTo>
                    <a:pt x="30" y="1097"/>
                  </a:lnTo>
                  <a:lnTo>
                    <a:pt x="12" y="1001"/>
                  </a:lnTo>
                  <a:lnTo>
                    <a:pt x="3" y="855"/>
                  </a:lnTo>
                  <a:lnTo>
                    <a:pt x="0" y="679"/>
                  </a:lnTo>
                  <a:lnTo>
                    <a:pt x="6" y="491"/>
                  </a:lnTo>
                  <a:lnTo>
                    <a:pt x="18" y="309"/>
                  </a:lnTo>
                  <a:lnTo>
                    <a:pt x="37" y="155"/>
                  </a:lnTo>
                  <a:lnTo>
                    <a:pt x="60" y="44"/>
                  </a:lnTo>
                  <a:lnTo>
                    <a:pt x="9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 name="Freeform 362"/>
            <p:cNvSpPr>
              <a:spLocks/>
            </p:cNvSpPr>
            <p:nvPr/>
          </p:nvSpPr>
          <p:spPr bwMode="auto">
            <a:xfrm>
              <a:off x="4995863" y="1277938"/>
              <a:ext cx="190500" cy="88900"/>
            </a:xfrm>
            <a:custGeom>
              <a:avLst/>
              <a:gdLst>
                <a:gd name="T0" fmla="*/ 0 w 301"/>
                <a:gd name="T1" fmla="*/ 0 h 84"/>
                <a:gd name="T2" fmla="*/ 24 w 301"/>
                <a:gd name="T3" fmla="*/ 9 h 84"/>
                <a:gd name="T4" fmla="*/ 48 w 301"/>
                <a:gd name="T5" fmla="*/ 17 h 84"/>
                <a:gd name="T6" fmla="*/ 84 w 301"/>
                <a:gd name="T7" fmla="*/ 24 h 84"/>
                <a:gd name="T8" fmla="*/ 122 w 301"/>
                <a:gd name="T9" fmla="*/ 33 h 84"/>
                <a:gd name="T10" fmla="*/ 159 w 301"/>
                <a:gd name="T11" fmla="*/ 33 h 84"/>
                <a:gd name="T12" fmla="*/ 180 w 301"/>
                <a:gd name="T13" fmla="*/ 33 h 84"/>
                <a:gd name="T14" fmla="*/ 216 w 301"/>
                <a:gd name="T15" fmla="*/ 36 h 84"/>
                <a:gd name="T16" fmla="*/ 232 w 301"/>
                <a:gd name="T17" fmla="*/ 36 h 84"/>
                <a:gd name="T18" fmla="*/ 256 w 301"/>
                <a:gd name="T19" fmla="*/ 51 h 84"/>
                <a:gd name="T20" fmla="*/ 277 w 301"/>
                <a:gd name="T21" fmla="*/ 75 h 84"/>
                <a:gd name="T22" fmla="*/ 301 w 301"/>
                <a:gd name="T23" fmla="*/ 84 h 84"/>
                <a:gd name="T24" fmla="*/ 260 w 301"/>
                <a:gd name="T25" fmla="*/ 81 h 84"/>
                <a:gd name="T26" fmla="*/ 240 w 301"/>
                <a:gd name="T27" fmla="*/ 60 h 84"/>
                <a:gd name="T28" fmla="*/ 202 w 301"/>
                <a:gd name="T29" fmla="*/ 52 h 84"/>
                <a:gd name="T30" fmla="*/ 165 w 301"/>
                <a:gd name="T31" fmla="*/ 52 h 84"/>
                <a:gd name="T32" fmla="*/ 120 w 301"/>
                <a:gd name="T33" fmla="*/ 52 h 84"/>
                <a:gd name="T34" fmla="*/ 90 w 301"/>
                <a:gd name="T35" fmla="*/ 52 h 84"/>
                <a:gd name="T36" fmla="*/ 64 w 301"/>
                <a:gd name="T37" fmla="*/ 48 h 84"/>
                <a:gd name="T38" fmla="*/ 37 w 301"/>
                <a:gd name="T39" fmla="*/ 48 h 84"/>
                <a:gd name="T40" fmla="*/ 20 w 301"/>
                <a:gd name="T41" fmla="*/ 49 h 84"/>
                <a:gd name="T42" fmla="*/ 4 w 301"/>
                <a:gd name="T43" fmla="*/ 68 h 84"/>
                <a:gd name="T44" fmla="*/ 0 w 301"/>
                <a:gd name="T4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1" h="84">
                  <a:moveTo>
                    <a:pt x="0" y="0"/>
                  </a:moveTo>
                  <a:lnTo>
                    <a:pt x="24" y="9"/>
                  </a:lnTo>
                  <a:lnTo>
                    <a:pt x="48" y="17"/>
                  </a:lnTo>
                  <a:lnTo>
                    <a:pt x="84" y="24"/>
                  </a:lnTo>
                  <a:lnTo>
                    <a:pt x="122" y="33"/>
                  </a:lnTo>
                  <a:lnTo>
                    <a:pt x="159" y="33"/>
                  </a:lnTo>
                  <a:lnTo>
                    <a:pt x="180" y="33"/>
                  </a:lnTo>
                  <a:lnTo>
                    <a:pt x="216" y="36"/>
                  </a:lnTo>
                  <a:lnTo>
                    <a:pt x="232" y="36"/>
                  </a:lnTo>
                  <a:lnTo>
                    <a:pt x="256" y="51"/>
                  </a:lnTo>
                  <a:lnTo>
                    <a:pt x="277" y="75"/>
                  </a:lnTo>
                  <a:lnTo>
                    <a:pt x="301" y="84"/>
                  </a:lnTo>
                  <a:lnTo>
                    <a:pt x="260" y="81"/>
                  </a:lnTo>
                  <a:lnTo>
                    <a:pt x="240" y="60"/>
                  </a:lnTo>
                  <a:lnTo>
                    <a:pt x="202" y="52"/>
                  </a:lnTo>
                  <a:lnTo>
                    <a:pt x="165" y="52"/>
                  </a:lnTo>
                  <a:lnTo>
                    <a:pt x="120" y="52"/>
                  </a:lnTo>
                  <a:lnTo>
                    <a:pt x="90" y="52"/>
                  </a:lnTo>
                  <a:lnTo>
                    <a:pt x="64" y="48"/>
                  </a:lnTo>
                  <a:lnTo>
                    <a:pt x="37" y="48"/>
                  </a:lnTo>
                  <a:lnTo>
                    <a:pt x="20" y="49"/>
                  </a:lnTo>
                  <a:lnTo>
                    <a:pt x="4" y="68"/>
                  </a:lnTo>
                  <a:lnTo>
                    <a:pt x="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93" name="Freeform 363"/>
            <p:cNvSpPr>
              <a:spLocks/>
            </p:cNvSpPr>
            <p:nvPr/>
          </p:nvSpPr>
          <p:spPr bwMode="auto">
            <a:xfrm>
              <a:off x="4892675" y="1166813"/>
              <a:ext cx="98425" cy="111125"/>
            </a:xfrm>
            <a:custGeom>
              <a:avLst/>
              <a:gdLst>
                <a:gd name="T0" fmla="*/ 144 w 155"/>
                <a:gd name="T1" fmla="*/ 0 h 106"/>
                <a:gd name="T2" fmla="*/ 112 w 155"/>
                <a:gd name="T3" fmla="*/ 12 h 106"/>
                <a:gd name="T4" fmla="*/ 86 w 155"/>
                <a:gd name="T5" fmla="*/ 29 h 106"/>
                <a:gd name="T6" fmla="*/ 68 w 155"/>
                <a:gd name="T7" fmla="*/ 50 h 106"/>
                <a:gd name="T8" fmla="*/ 35 w 155"/>
                <a:gd name="T9" fmla="*/ 63 h 106"/>
                <a:gd name="T10" fmla="*/ 16 w 155"/>
                <a:gd name="T11" fmla="*/ 79 h 106"/>
                <a:gd name="T12" fmla="*/ 0 w 155"/>
                <a:gd name="T13" fmla="*/ 96 h 106"/>
                <a:gd name="T14" fmla="*/ 4 w 155"/>
                <a:gd name="T15" fmla="*/ 106 h 106"/>
                <a:gd name="T16" fmla="*/ 40 w 155"/>
                <a:gd name="T17" fmla="*/ 85 h 106"/>
                <a:gd name="T18" fmla="*/ 72 w 155"/>
                <a:gd name="T19" fmla="*/ 61 h 106"/>
                <a:gd name="T20" fmla="*/ 102 w 155"/>
                <a:gd name="T21" fmla="*/ 44 h 106"/>
                <a:gd name="T22" fmla="*/ 129 w 155"/>
                <a:gd name="T23" fmla="*/ 44 h 106"/>
                <a:gd name="T24" fmla="*/ 140 w 155"/>
                <a:gd name="T25" fmla="*/ 53 h 106"/>
                <a:gd name="T26" fmla="*/ 155 w 155"/>
                <a:gd name="T27" fmla="*/ 40 h 106"/>
                <a:gd name="T28" fmla="*/ 144 w 155"/>
                <a:gd name="T2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06">
                  <a:moveTo>
                    <a:pt x="144" y="0"/>
                  </a:moveTo>
                  <a:lnTo>
                    <a:pt x="112" y="12"/>
                  </a:lnTo>
                  <a:lnTo>
                    <a:pt x="86" y="29"/>
                  </a:lnTo>
                  <a:lnTo>
                    <a:pt x="68" y="50"/>
                  </a:lnTo>
                  <a:lnTo>
                    <a:pt x="35" y="63"/>
                  </a:lnTo>
                  <a:lnTo>
                    <a:pt x="16" y="79"/>
                  </a:lnTo>
                  <a:lnTo>
                    <a:pt x="0" y="96"/>
                  </a:lnTo>
                  <a:lnTo>
                    <a:pt x="4" y="106"/>
                  </a:lnTo>
                  <a:lnTo>
                    <a:pt x="40" y="85"/>
                  </a:lnTo>
                  <a:lnTo>
                    <a:pt x="72" y="61"/>
                  </a:lnTo>
                  <a:lnTo>
                    <a:pt x="102" y="44"/>
                  </a:lnTo>
                  <a:lnTo>
                    <a:pt x="129" y="44"/>
                  </a:lnTo>
                  <a:lnTo>
                    <a:pt x="140" y="53"/>
                  </a:lnTo>
                  <a:lnTo>
                    <a:pt x="155" y="40"/>
                  </a:lnTo>
                  <a:lnTo>
                    <a:pt x="144"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94" name="Freeform 364"/>
            <p:cNvSpPr>
              <a:spLocks/>
            </p:cNvSpPr>
            <p:nvPr/>
          </p:nvSpPr>
          <p:spPr bwMode="auto">
            <a:xfrm>
              <a:off x="4954588" y="3560763"/>
              <a:ext cx="76200" cy="769937"/>
            </a:xfrm>
            <a:custGeom>
              <a:avLst/>
              <a:gdLst>
                <a:gd name="T0" fmla="*/ 4 w 120"/>
                <a:gd name="T1" fmla="*/ 699 h 734"/>
                <a:gd name="T2" fmla="*/ 0 w 120"/>
                <a:gd name="T3" fmla="*/ 532 h 734"/>
                <a:gd name="T4" fmla="*/ 2 w 120"/>
                <a:gd name="T5" fmla="*/ 376 h 734"/>
                <a:gd name="T6" fmla="*/ 2 w 120"/>
                <a:gd name="T7" fmla="*/ 325 h 734"/>
                <a:gd name="T8" fmla="*/ 10 w 120"/>
                <a:gd name="T9" fmla="*/ 252 h 734"/>
                <a:gd name="T10" fmla="*/ 13 w 120"/>
                <a:gd name="T11" fmla="*/ 180 h 734"/>
                <a:gd name="T12" fmla="*/ 13 w 120"/>
                <a:gd name="T13" fmla="*/ 128 h 734"/>
                <a:gd name="T14" fmla="*/ 13 w 120"/>
                <a:gd name="T15" fmla="*/ 56 h 734"/>
                <a:gd name="T16" fmla="*/ 14 w 120"/>
                <a:gd name="T17" fmla="*/ 42 h 734"/>
                <a:gd name="T18" fmla="*/ 10 w 120"/>
                <a:gd name="T19" fmla="*/ 0 h 734"/>
                <a:gd name="T20" fmla="*/ 51 w 120"/>
                <a:gd name="T21" fmla="*/ 1 h 734"/>
                <a:gd name="T22" fmla="*/ 108 w 120"/>
                <a:gd name="T23" fmla="*/ 66 h 734"/>
                <a:gd name="T24" fmla="*/ 112 w 120"/>
                <a:gd name="T25" fmla="*/ 92 h 734"/>
                <a:gd name="T26" fmla="*/ 112 w 120"/>
                <a:gd name="T27" fmla="*/ 153 h 734"/>
                <a:gd name="T28" fmla="*/ 115 w 120"/>
                <a:gd name="T29" fmla="*/ 202 h 734"/>
                <a:gd name="T30" fmla="*/ 120 w 120"/>
                <a:gd name="T31" fmla="*/ 297 h 734"/>
                <a:gd name="T32" fmla="*/ 110 w 120"/>
                <a:gd name="T33" fmla="*/ 354 h 734"/>
                <a:gd name="T34" fmla="*/ 108 w 120"/>
                <a:gd name="T35" fmla="*/ 396 h 734"/>
                <a:gd name="T36" fmla="*/ 98 w 120"/>
                <a:gd name="T37" fmla="*/ 523 h 734"/>
                <a:gd name="T38" fmla="*/ 96 w 120"/>
                <a:gd name="T39" fmla="*/ 567 h 734"/>
                <a:gd name="T40" fmla="*/ 96 w 120"/>
                <a:gd name="T41" fmla="*/ 594 h 734"/>
                <a:gd name="T42" fmla="*/ 100 w 120"/>
                <a:gd name="T43" fmla="*/ 673 h 734"/>
                <a:gd name="T44" fmla="*/ 105 w 120"/>
                <a:gd name="T45" fmla="*/ 734 h 734"/>
                <a:gd name="T46" fmla="*/ 4 w 120"/>
                <a:gd name="T47" fmla="*/ 699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734">
                  <a:moveTo>
                    <a:pt x="4" y="699"/>
                  </a:moveTo>
                  <a:lnTo>
                    <a:pt x="0" y="532"/>
                  </a:lnTo>
                  <a:lnTo>
                    <a:pt x="2" y="376"/>
                  </a:lnTo>
                  <a:lnTo>
                    <a:pt x="2" y="325"/>
                  </a:lnTo>
                  <a:lnTo>
                    <a:pt x="10" y="252"/>
                  </a:lnTo>
                  <a:lnTo>
                    <a:pt x="13" y="180"/>
                  </a:lnTo>
                  <a:lnTo>
                    <a:pt x="13" y="128"/>
                  </a:lnTo>
                  <a:lnTo>
                    <a:pt x="13" y="56"/>
                  </a:lnTo>
                  <a:lnTo>
                    <a:pt x="14" y="42"/>
                  </a:lnTo>
                  <a:lnTo>
                    <a:pt x="10" y="0"/>
                  </a:lnTo>
                  <a:lnTo>
                    <a:pt x="51" y="1"/>
                  </a:lnTo>
                  <a:lnTo>
                    <a:pt x="108" y="66"/>
                  </a:lnTo>
                  <a:lnTo>
                    <a:pt x="112" y="92"/>
                  </a:lnTo>
                  <a:lnTo>
                    <a:pt x="112" y="153"/>
                  </a:lnTo>
                  <a:lnTo>
                    <a:pt x="115" y="202"/>
                  </a:lnTo>
                  <a:lnTo>
                    <a:pt x="120" y="297"/>
                  </a:lnTo>
                  <a:lnTo>
                    <a:pt x="110" y="354"/>
                  </a:lnTo>
                  <a:lnTo>
                    <a:pt x="108" y="396"/>
                  </a:lnTo>
                  <a:lnTo>
                    <a:pt x="98" y="523"/>
                  </a:lnTo>
                  <a:lnTo>
                    <a:pt x="96" y="567"/>
                  </a:lnTo>
                  <a:lnTo>
                    <a:pt x="96" y="594"/>
                  </a:lnTo>
                  <a:lnTo>
                    <a:pt x="100" y="673"/>
                  </a:lnTo>
                  <a:lnTo>
                    <a:pt x="105" y="734"/>
                  </a:lnTo>
                  <a:lnTo>
                    <a:pt x="4" y="699"/>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0">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95" name="Freeform 365"/>
            <p:cNvSpPr>
              <a:spLocks/>
            </p:cNvSpPr>
            <p:nvPr/>
          </p:nvSpPr>
          <p:spPr bwMode="auto">
            <a:xfrm>
              <a:off x="4945063" y="3354388"/>
              <a:ext cx="74612" cy="200025"/>
            </a:xfrm>
            <a:custGeom>
              <a:avLst/>
              <a:gdLst>
                <a:gd name="T0" fmla="*/ 21 w 120"/>
                <a:gd name="T1" fmla="*/ 157 h 191"/>
                <a:gd name="T2" fmla="*/ 9 w 120"/>
                <a:gd name="T3" fmla="*/ 78 h 191"/>
                <a:gd name="T4" fmla="*/ 9 w 120"/>
                <a:gd name="T5" fmla="*/ 60 h 191"/>
                <a:gd name="T6" fmla="*/ 0 w 120"/>
                <a:gd name="T7" fmla="*/ 26 h 191"/>
                <a:gd name="T8" fmla="*/ 9 w 120"/>
                <a:gd name="T9" fmla="*/ 0 h 191"/>
                <a:gd name="T10" fmla="*/ 57 w 120"/>
                <a:gd name="T11" fmla="*/ 12 h 191"/>
                <a:gd name="T12" fmla="*/ 74 w 120"/>
                <a:gd name="T13" fmla="*/ 55 h 191"/>
                <a:gd name="T14" fmla="*/ 96 w 120"/>
                <a:gd name="T15" fmla="*/ 102 h 191"/>
                <a:gd name="T16" fmla="*/ 120 w 120"/>
                <a:gd name="T17" fmla="*/ 160 h 191"/>
                <a:gd name="T18" fmla="*/ 120 w 120"/>
                <a:gd name="T19" fmla="*/ 181 h 191"/>
                <a:gd name="T20" fmla="*/ 92 w 120"/>
                <a:gd name="T21" fmla="*/ 191 h 191"/>
                <a:gd name="T22" fmla="*/ 35 w 120"/>
                <a:gd name="T23" fmla="*/ 16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191">
                  <a:moveTo>
                    <a:pt x="21" y="157"/>
                  </a:moveTo>
                  <a:lnTo>
                    <a:pt x="9" y="78"/>
                  </a:lnTo>
                  <a:lnTo>
                    <a:pt x="9" y="60"/>
                  </a:lnTo>
                  <a:lnTo>
                    <a:pt x="0" y="26"/>
                  </a:lnTo>
                  <a:lnTo>
                    <a:pt x="9" y="0"/>
                  </a:lnTo>
                  <a:lnTo>
                    <a:pt x="57" y="12"/>
                  </a:lnTo>
                  <a:lnTo>
                    <a:pt x="74" y="55"/>
                  </a:lnTo>
                  <a:lnTo>
                    <a:pt x="96" y="102"/>
                  </a:lnTo>
                  <a:lnTo>
                    <a:pt x="120" y="160"/>
                  </a:lnTo>
                  <a:lnTo>
                    <a:pt x="120" y="181"/>
                  </a:lnTo>
                  <a:lnTo>
                    <a:pt x="92" y="191"/>
                  </a:lnTo>
                  <a:lnTo>
                    <a:pt x="35" y="168"/>
                  </a:ln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96" name="Freeform 366"/>
            <p:cNvSpPr>
              <a:spLocks/>
            </p:cNvSpPr>
            <p:nvPr/>
          </p:nvSpPr>
          <p:spPr bwMode="auto">
            <a:xfrm>
              <a:off x="4945063" y="3076575"/>
              <a:ext cx="38100" cy="231775"/>
            </a:xfrm>
            <a:custGeom>
              <a:avLst/>
              <a:gdLst>
                <a:gd name="T0" fmla="*/ 0 w 62"/>
                <a:gd name="T1" fmla="*/ 221 h 221"/>
                <a:gd name="T2" fmla="*/ 0 w 62"/>
                <a:gd name="T3" fmla="*/ 181 h 221"/>
                <a:gd name="T4" fmla="*/ 1 w 62"/>
                <a:gd name="T5" fmla="*/ 147 h 221"/>
                <a:gd name="T6" fmla="*/ 6 w 62"/>
                <a:gd name="T7" fmla="*/ 97 h 221"/>
                <a:gd name="T8" fmla="*/ 7 w 62"/>
                <a:gd name="T9" fmla="*/ 67 h 221"/>
                <a:gd name="T10" fmla="*/ 8 w 62"/>
                <a:gd name="T11" fmla="*/ 23 h 221"/>
                <a:gd name="T12" fmla="*/ 5 w 62"/>
                <a:gd name="T13" fmla="*/ 0 h 221"/>
                <a:gd name="T14" fmla="*/ 35 w 62"/>
                <a:gd name="T15" fmla="*/ 0 h 221"/>
                <a:gd name="T16" fmla="*/ 55 w 62"/>
                <a:gd name="T17" fmla="*/ 20 h 221"/>
                <a:gd name="T18" fmla="*/ 56 w 62"/>
                <a:gd name="T19" fmla="*/ 67 h 221"/>
                <a:gd name="T20" fmla="*/ 56 w 62"/>
                <a:gd name="T21" fmla="*/ 131 h 221"/>
                <a:gd name="T22" fmla="*/ 62 w 62"/>
                <a:gd name="T23" fmla="*/ 188 h 221"/>
                <a:gd name="T24" fmla="*/ 35 w 62"/>
                <a:gd name="T25" fmla="*/ 216 h 221"/>
                <a:gd name="T26" fmla="*/ 0 w 62"/>
                <a:gd name="T27"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221">
                  <a:moveTo>
                    <a:pt x="0" y="221"/>
                  </a:moveTo>
                  <a:lnTo>
                    <a:pt x="0" y="181"/>
                  </a:lnTo>
                  <a:lnTo>
                    <a:pt x="1" y="147"/>
                  </a:lnTo>
                  <a:lnTo>
                    <a:pt x="6" y="97"/>
                  </a:lnTo>
                  <a:lnTo>
                    <a:pt x="7" y="67"/>
                  </a:lnTo>
                  <a:lnTo>
                    <a:pt x="8" y="23"/>
                  </a:lnTo>
                  <a:lnTo>
                    <a:pt x="5" y="0"/>
                  </a:lnTo>
                  <a:lnTo>
                    <a:pt x="35" y="0"/>
                  </a:lnTo>
                  <a:lnTo>
                    <a:pt x="55" y="20"/>
                  </a:lnTo>
                  <a:lnTo>
                    <a:pt x="56" y="67"/>
                  </a:lnTo>
                  <a:lnTo>
                    <a:pt x="56" y="131"/>
                  </a:lnTo>
                  <a:lnTo>
                    <a:pt x="62" y="188"/>
                  </a:lnTo>
                  <a:lnTo>
                    <a:pt x="35" y="216"/>
                  </a:lnTo>
                  <a:lnTo>
                    <a:pt x="0" y="221"/>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97" name="Freeform 367"/>
            <p:cNvSpPr>
              <a:spLocks/>
            </p:cNvSpPr>
            <p:nvPr/>
          </p:nvSpPr>
          <p:spPr bwMode="auto">
            <a:xfrm>
              <a:off x="4948238" y="2344738"/>
              <a:ext cx="65087" cy="277812"/>
            </a:xfrm>
            <a:custGeom>
              <a:avLst/>
              <a:gdLst>
                <a:gd name="T0" fmla="*/ 0 w 101"/>
                <a:gd name="T1" fmla="*/ 254 h 264"/>
                <a:gd name="T2" fmla="*/ 7 w 101"/>
                <a:gd name="T3" fmla="*/ 220 h 264"/>
                <a:gd name="T4" fmla="*/ 16 w 101"/>
                <a:gd name="T5" fmla="*/ 164 h 264"/>
                <a:gd name="T6" fmla="*/ 20 w 101"/>
                <a:gd name="T7" fmla="*/ 109 h 264"/>
                <a:gd name="T8" fmla="*/ 26 w 101"/>
                <a:gd name="T9" fmla="*/ 50 h 264"/>
                <a:gd name="T10" fmla="*/ 28 w 101"/>
                <a:gd name="T11" fmla="*/ 18 h 264"/>
                <a:gd name="T12" fmla="*/ 29 w 101"/>
                <a:gd name="T13" fmla="*/ 0 h 264"/>
                <a:gd name="T14" fmla="*/ 62 w 101"/>
                <a:gd name="T15" fmla="*/ 4 h 264"/>
                <a:gd name="T16" fmla="*/ 101 w 101"/>
                <a:gd name="T17" fmla="*/ 134 h 264"/>
                <a:gd name="T18" fmla="*/ 90 w 101"/>
                <a:gd name="T19" fmla="*/ 177 h 264"/>
                <a:gd name="T20" fmla="*/ 85 w 101"/>
                <a:gd name="T21" fmla="*/ 216 h 264"/>
                <a:gd name="T22" fmla="*/ 78 w 101"/>
                <a:gd name="T23" fmla="*/ 243 h 264"/>
                <a:gd name="T24" fmla="*/ 71 w 101"/>
                <a:gd name="T25" fmla="*/ 264 h 264"/>
                <a:gd name="T26" fmla="*/ 0 w 101"/>
                <a:gd name="T27" fmla="*/ 25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264">
                  <a:moveTo>
                    <a:pt x="0" y="254"/>
                  </a:moveTo>
                  <a:lnTo>
                    <a:pt x="7" y="220"/>
                  </a:lnTo>
                  <a:lnTo>
                    <a:pt x="16" y="164"/>
                  </a:lnTo>
                  <a:lnTo>
                    <a:pt x="20" y="109"/>
                  </a:lnTo>
                  <a:lnTo>
                    <a:pt x="26" y="50"/>
                  </a:lnTo>
                  <a:lnTo>
                    <a:pt x="28" y="18"/>
                  </a:lnTo>
                  <a:lnTo>
                    <a:pt x="29" y="0"/>
                  </a:lnTo>
                  <a:lnTo>
                    <a:pt x="62" y="4"/>
                  </a:lnTo>
                  <a:lnTo>
                    <a:pt x="101" y="134"/>
                  </a:lnTo>
                  <a:lnTo>
                    <a:pt x="90" y="177"/>
                  </a:lnTo>
                  <a:lnTo>
                    <a:pt x="85" y="216"/>
                  </a:lnTo>
                  <a:lnTo>
                    <a:pt x="78" y="243"/>
                  </a:lnTo>
                  <a:lnTo>
                    <a:pt x="71" y="264"/>
                  </a:lnTo>
                  <a:lnTo>
                    <a:pt x="0" y="254"/>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317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98" name="Freeform 368"/>
            <p:cNvSpPr>
              <a:spLocks/>
            </p:cNvSpPr>
            <p:nvPr/>
          </p:nvSpPr>
          <p:spPr bwMode="auto">
            <a:xfrm>
              <a:off x="4964113" y="1525588"/>
              <a:ext cx="39687" cy="628650"/>
            </a:xfrm>
            <a:custGeom>
              <a:avLst/>
              <a:gdLst>
                <a:gd name="T0" fmla="*/ 2 w 64"/>
                <a:gd name="T1" fmla="*/ 598 h 598"/>
                <a:gd name="T2" fmla="*/ 1 w 64"/>
                <a:gd name="T3" fmla="*/ 543 h 598"/>
                <a:gd name="T4" fmla="*/ 2 w 64"/>
                <a:gd name="T5" fmla="*/ 519 h 598"/>
                <a:gd name="T6" fmla="*/ 5 w 64"/>
                <a:gd name="T7" fmla="*/ 403 h 598"/>
                <a:gd name="T8" fmla="*/ 1 w 64"/>
                <a:gd name="T9" fmla="*/ 370 h 598"/>
                <a:gd name="T10" fmla="*/ 0 w 64"/>
                <a:gd name="T11" fmla="*/ 297 h 598"/>
                <a:gd name="T12" fmla="*/ 4 w 64"/>
                <a:gd name="T13" fmla="*/ 250 h 598"/>
                <a:gd name="T14" fmla="*/ 6 w 64"/>
                <a:gd name="T15" fmla="*/ 210 h 598"/>
                <a:gd name="T16" fmla="*/ 17 w 64"/>
                <a:gd name="T17" fmla="*/ 141 h 598"/>
                <a:gd name="T18" fmla="*/ 17 w 64"/>
                <a:gd name="T19" fmla="*/ 108 h 598"/>
                <a:gd name="T20" fmla="*/ 17 w 64"/>
                <a:gd name="T21" fmla="*/ 67 h 598"/>
                <a:gd name="T22" fmla="*/ 17 w 64"/>
                <a:gd name="T23" fmla="*/ 54 h 598"/>
                <a:gd name="T24" fmla="*/ 17 w 64"/>
                <a:gd name="T25" fmla="*/ 38 h 598"/>
                <a:gd name="T26" fmla="*/ 17 w 64"/>
                <a:gd name="T27" fmla="*/ 21 h 598"/>
                <a:gd name="T28" fmla="*/ 17 w 64"/>
                <a:gd name="T29" fmla="*/ 0 h 598"/>
                <a:gd name="T30" fmla="*/ 54 w 64"/>
                <a:gd name="T31" fmla="*/ 24 h 598"/>
                <a:gd name="T32" fmla="*/ 56 w 64"/>
                <a:gd name="T33" fmla="*/ 39 h 598"/>
                <a:gd name="T34" fmla="*/ 60 w 64"/>
                <a:gd name="T35" fmla="*/ 97 h 598"/>
                <a:gd name="T36" fmla="*/ 60 w 64"/>
                <a:gd name="T37" fmla="*/ 130 h 598"/>
                <a:gd name="T38" fmla="*/ 64 w 64"/>
                <a:gd name="T39" fmla="*/ 151 h 598"/>
                <a:gd name="T40" fmla="*/ 61 w 64"/>
                <a:gd name="T41" fmla="*/ 202 h 598"/>
                <a:gd name="T42" fmla="*/ 52 w 64"/>
                <a:gd name="T43" fmla="*/ 249 h 598"/>
                <a:gd name="T44" fmla="*/ 42 w 64"/>
                <a:gd name="T45" fmla="*/ 289 h 598"/>
                <a:gd name="T46" fmla="*/ 36 w 64"/>
                <a:gd name="T47" fmla="*/ 346 h 598"/>
                <a:gd name="T48" fmla="*/ 34 w 64"/>
                <a:gd name="T49" fmla="*/ 394 h 598"/>
                <a:gd name="T50" fmla="*/ 30 w 64"/>
                <a:gd name="T51" fmla="*/ 418 h 598"/>
                <a:gd name="T52" fmla="*/ 30 w 64"/>
                <a:gd name="T53" fmla="*/ 507 h 598"/>
                <a:gd name="T54" fmla="*/ 49 w 64"/>
                <a:gd name="T55" fmla="*/ 597 h 598"/>
                <a:gd name="T56" fmla="*/ 2 w 64"/>
                <a:gd name="T57" fmla="*/ 59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598">
                  <a:moveTo>
                    <a:pt x="2" y="598"/>
                  </a:moveTo>
                  <a:lnTo>
                    <a:pt x="1" y="543"/>
                  </a:lnTo>
                  <a:lnTo>
                    <a:pt x="2" y="519"/>
                  </a:lnTo>
                  <a:lnTo>
                    <a:pt x="5" y="403"/>
                  </a:lnTo>
                  <a:lnTo>
                    <a:pt x="1" y="370"/>
                  </a:lnTo>
                  <a:lnTo>
                    <a:pt x="0" y="297"/>
                  </a:lnTo>
                  <a:lnTo>
                    <a:pt x="4" y="250"/>
                  </a:lnTo>
                  <a:lnTo>
                    <a:pt x="6" y="210"/>
                  </a:lnTo>
                  <a:lnTo>
                    <a:pt x="17" y="141"/>
                  </a:lnTo>
                  <a:lnTo>
                    <a:pt x="17" y="108"/>
                  </a:lnTo>
                  <a:lnTo>
                    <a:pt x="17" y="67"/>
                  </a:lnTo>
                  <a:lnTo>
                    <a:pt x="17" y="54"/>
                  </a:lnTo>
                  <a:lnTo>
                    <a:pt x="17" y="38"/>
                  </a:lnTo>
                  <a:lnTo>
                    <a:pt x="17" y="21"/>
                  </a:lnTo>
                  <a:lnTo>
                    <a:pt x="17" y="0"/>
                  </a:lnTo>
                  <a:lnTo>
                    <a:pt x="54" y="24"/>
                  </a:lnTo>
                  <a:lnTo>
                    <a:pt x="56" y="39"/>
                  </a:lnTo>
                  <a:lnTo>
                    <a:pt x="60" y="97"/>
                  </a:lnTo>
                  <a:lnTo>
                    <a:pt x="60" y="130"/>
                  </a:lnTo>
                  <a:lnTo>
                    <a:pt x="64" y="151"/>
                  </a:lnTo>
                  <a:lnTo>
                    <a:pt x="61" y="202"/>
                  </a:lnTo>
                  <a:lnTo>
                    <a:pt x="52" y="249"/>
                  </a:lnTo>
                  <a:lnTo>
                    <a:pt x="42" y="289"/>
                  </a:lnTo>
                  <a:lnTo>
                    <a:pt x="36" y="346"/>
                  </a:lnTo>
                  <a:lnTo>
                    <a:pt x="34" y="394"/>
                  </a:lnTo>
                  <a:lnTo>
                    <a:pt x="30" y="418"/>
                  </a:lnTo>
                  <a:lnTo>
                    <a:pt x="30" y="507"/>
                  </a:lnTo>
                  <a:lnTo>
                    <a:pt x="49" y="597"/>
                  </a:lnTo>
                  <a:lnTo>
                    <a:pt x="2" y="598"/>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0">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99" name="Freeform 369"/>
            <p:cNvSpPr>
              <a:spLocks/>
            </p:cNvSpPr>
            <p:nvPr/>
          </p:nvSpPr>
          <p:spPr bwMode="auto">
            <a:xfrm>
              <a:off x="4973638" y="646113"/>
              <a:ext cx="26987" cy="749300"/>
            </a:xfrm>
            <a:custGeom>
              <a:avLst/>
              <a:gdLst>
                <a:gd name="T0" fmla="*/ 0 w 42"/>
                <a:gd name="T1" fmla="*/ 715 h 715"/>
                <a:gd name="T2" fmla="*/ 2 w 42"/>
                <a:gd name="T3" fmla="*/ 662 h 715"/>
                <a:gd name="T4" fmla="*/ 12 w 42"/>
                <a:gd name="T5" fmla="*/ 632 h 715"/>
                <a:gd name="T6" fmla="*/ 9 w 42"/>
                <a:gd name="T7" fmla="*/ 607 h 715"/>
                <a:gd name="T8" fmla="*/ 13 w 42"/>
                <a:gd name="T9" fmla="*/ 585 h 715"/>
                <a:gd name="T10" fmla="*/ 27 w 42"/>
                <a:gd name="T11" fmla="*/ 314 h 715"/>
                <a:gd name="T12" fmla="*/ 20 w 42"/>
                <a:gd name="T13" fmla="*/ 302 h 715"/>
                <a:gd name="T14" fmla="*/ 13 w 42"/>
                <a:gd name="T15" fmla="*/ 236 h 715"/>
                <a:gd name="T16" fmla="*/ 13 w 42"/>
                <a:gd name="T17" fmla="*/ 188 h 715"/>
                <a:gd name="T18" fmla="*/ 20 w 42"/>
                <a:gd name="T19" fmla="*/ 163 h 715"/>
                <a:gd name="T20" fmla="*/ 25 w 42"/>
                <a:gd name="T21" fmla="*/ 135 h 715"/>
                <a:gd name="T22" fmla="*/ 28 w 42"/>
                <a:gd name="T23" fmla="*/ 90 h 715"/>
                <a:gd name="T24" fmla="*/ 28 w 42"/>
                <a:gd name="T25" fmla="*/ 62 h 715"/>
                <a:gd name="T26" fmla="*/ 26 w 42"/>
                <a:gd name="T27" fmla="*/ 42 h 715"/>
                <a:gd name="T28" fmla="*/ 32 w 42"/>
                <a:gd name="T29" fmla="*/ 0 h 715"/>
                <a:gd name="T30" fmla="*/ 42 w 42"/>
                <a:gd name="T31" fmla="*/ 66 h 715"/>
                <a:gd name="T32" fmla="*/ 39 w 42"/>
                <a:gd name="T33" fmla="*/ 145 h 715"/>
                <a:gd name="T34" fmla="*/ 33 w 42"/>
                <a:gd name="T35" fmla="*/ 212 h 715"/>
                <a:gd name="T36" fmla="*/ 37 w 42"/>
                <a:gd name="T37" fmla="*/ 279 h 715"/>
                <a:gd name="T38" fmla="*/ 40 w 42"/>
                <a:gd name="T39" fmla="*/ 299 h 715"/>
                <a:gd name="T40" fmla="*/ 42 w 42"/>
                <a:gd name="T41" fmla="*/ 325 h 715"/>
                <a:gd name="T42" fmla="*/ 26 w 42"/>
                <a:gd name="T43" fmla="*/ 584 h 715"/>
                <a:gd name="T44" fmla="*/ 37 w 42"/>
                <a:gd name="T45" fmla="*/ 608 h 715"/>
                <a:gd name="T46" fmla="*/ 38 w 42"/>
                <a:gd name="T47" fmla="*/ 660 h 715"/>
                <a:gd name="T48" fmla="*/ 34 w 42"/>
                <a:gd name="T49" fmla="*/ 715 h 715"/>
                <a:gd name="T50" fmla="*/ 0 w 42"/>
                <a:gd name="T51" fmla="*/ 715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715">
                  <a:moveTo>
                    <a:pt x="0" y="715"/>
                  </a:moveTo>
                  <a:lnTo>
                    <a:pt x="2" y="662"/>
                  </a:lnTo>
                  <a:lnTo>
                    <a:pt x="12" y="632"/>
                  </a:lnTo>
                  <a:lnTo>
                    <a:pt x="9" y="607"/>
                  </a:lnTo>
                  <a:lnTo>
                    <a:pt x="13" y="585"/>
                  </a:lnTo>
                  <a:lnTo>
                    <a:pt x="27" y="314"/>
                  </a:lnTo>
                  <a:lnTo>
                    <a:pt x="20" y="302"/>
                  </a:lnTo>
                  <a:lnTo>
                    <a:pt x="13" y="236"/>
                  </a:lnTo>
                  <a:lnTo>
                    <a:pt x="13" y="188"/>
                  </a:lnTo>
                  <a:lnTo>
                    <a:pt x="20" y="163"/>
                  </a:lnTo>
                  <a:lnTo>
                    <a:pt x="25" y="135"/>
                  </a:lnTo>
                  <a:lnTo>
                    <a:pt x="28" y="90"/>
                  </a:lnTo>
                  <a:lnTo>
                    <a:pt x="28" y="62"/>
                  </a:lnTo>
                  <a:lnTo>
                    <a:pt x="26" y="42"/>
                  </a:lnTo>
                  <a:lnTo>
                    <a:pt x="32" y="0"/>
                  </a:lnTo>
                  <a:lnTo>
                    <a:pt x="42" y="66"/>
                  </a:lnTo>
                  <a:lnTo>
                    <a:pt x="39" y="145"/>
                  </a:lnTo>
                  <a:lnTo>
                    <a:pt x="33" y="212"/>
                  </a:lnTo>
                  <a:lnTo>
                    <a:pt x="37" y="279"/>
                  </a:lnTo>
                  <a:lnTo>
                    <a:pt x="40" y="299"/>
                  </a:lnTo>
                  <a:lnTo>
                    <a:pt x="42" y="325"/>
                  </a:lnTo>
                  <a:lnTo>
                    <a:pt x="26" y="584"/>
                  </a:lnTo>
                  <a:lnTo>
                    <a:pt x="37" y="608"/>
                  </a:lnTo>
                  <a:lnTo>
                    <a:pt x="38" y="660"/>
                  </a:lnTo>
                  <a:lnTo>
                    <a:pt x="34" y="715"/>
                  </a:lnTo>
                  <a:lnTo>
                    <a:pt x="0" y="715"/>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0">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00" name="Freeform 370"/>
            <p:cNvSpPr>
              <a:spLocks/>
            </p:cNvSpPr>
            <p:nvPr/>
          </p:nvSpPr>
          <p:spPr bwMode="auto">
            <a:xfrm>
              <a:off x="4956175" y="2741613"/>
              <a:ext cx="63500" cy="790575"/>
            </a:xfrm>
            <a:custGeom>
              <a:avLst/>
              <a:gdLst>
                <a:gd name="T0" fmla="*/ 101 w 101"/>
                <a:gd name="T1" fmla="*/ 753 h 753"/>
                <a:gd name="T2" fmla="*/ 86 w 101"/>
                <a:gd name="T3" fmla="*/ 566 h 753"/>
                <a:gd name="T4" fmla="*/ 58 w 101"/>
                <a:gd name="T5" fmla="*/ 384 h 753"/>
                <a:gd name="T6" fmla="*/ 58 w 101"/>
                <a:gd name="T7" fmla="*/ 264 h 753"/>
                <a:gd name="T8" fmla="*/ 58 w 101"/>
                <a:gd name="T9" fmla="*/ 115 h 753"/>
                <a:gd name="T10" fmla="*/ 62 w 101"/>
                <a:gd name="T11" fmla="*/ 0 h 753"/>
                <a:gd name="T12" fmla="*/ 0 w 101"/>
                <a:gd name="T13" fmla="*/ 19 h 753"/>
                <a:gd name="T14" fmla="*/ 10 w 101"/>
                <a:gd name="T15" fmla="*/ 696 h 753"/>
                <a:gd name="T16" fmla="*/ 101 w 101"/>
                <a:gd name="T17" fmla="*/ 753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753">
                  <a:moveTo>
                    <a:pt x="101" y="753"/>
                  </a:moveTo>
                  <a:lnTo>
                    <a:pt x="86" y="566"/>
                  </a:lnTo>
                  <a:lnTo>
                    <a:pt x="58" y="384"/>
                  </a:lnTo>
                  <a:lnTo>
                    <a:pt x="58" y="264"/>
                  </a:lnTo>
                  <a:lnTo>
                    <a:pt x="58" y="115"/>
                  </a:lnTo>
                  <a:lnTo>
                    <a:pt x="62" y="0"/>
                  </a:lnTo>
                  <a:lnTo>
                    <a:pt x="0" y="19"/>
                  </a:lnTo>
                  <a:lnTo>
                    <a:pt x="10" y="696"/>
                  </a:lnTo>
                  <a:lnTo>
                    <a:pt x="101" y="75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0">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01" name="Freeform 371"/>
            <p:cNvSpPr>
              <a:spLocks/>
            </p:cNvSpPr>
            <p:nvPr/>
          </p:nvSpPr>
          <p:spPr bwMode="auto">
            <a:xfrm>
              <a:off x="4978400" y="1474788"/>
              <a:ext cx="25400" cy="738187"/>
            </a:xfrm>
            <a:custGeom>
              <a:avLst/>
              <a:gdLst>
                <a:gd name="T0" fmla="*/ 25 w 41"/>
                <a:gd name="T1" fmla="*/ 0 h 704"/>
                <a:gd name="T2" fmla="*/ 36 w 41"/>
                <a:gd name="T3" fmla="*/ 51 h 704"/>
                <a:gd name="T4" fmla="*/ 40 w 41"/>
                <a:gd name="T5" fmla="*/ 87 h 704"/>
                <a:gd name="T6" fmla="*/ 41 w 41"/>
                <a:gd name="T7" fmla="*/ 159 h 704"/>
                <a:gd name="T8" fmla="*/ 41 w 41"/>
                <a:gd name="T9" fmla="*/ 226 h 704"/>
                <a:gd name="T10" fmla="*/ 40 w 41"/>
                <a:gd name="T11" fmla="*/ 368 h 704"/>
                <a:gd name="T12" fmla="*/ 33 w 41"/>
                <a:gd name="T13" fmla="*/ 445 h 704"/>
                <a:gd name="T14" fmla="*/ 30 w 41"/>
                <a:gd name="T15" fmla="*/ 533 h 704"/>
                <a:gd name="T16" fmla="*/ 33 w 41"/>
                <a:gd name="T17" fmla="*/ 626 h 704"/>
                <a:gd name="T18" fmla="*/ 36 w 41"/>
                <a:gd name="T19" fmla="*/ 680 h 704"/>
                <a:gd name="T20" fmla="*/ 3 w 41"/>
                <a:gd name="T21" fmla="*/ 704 h 704"/>
                <a:gd name="T22" fmla="*/ 0 w 41"/>
                <a:gd name="T23" fmla="*/ 447 h 704"/>
                <a:gd name="T24" fmla="*/ 11 w 41"/>
                <a:gd name="T25" fmla="*/ 183 h 704"/>
                <a:gd name="T26" fmla="*/ 25 w 41"/>
                <a:gd name="T27"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704">
                  <a:moveTo>
                    <a:pt x="25" y="0"/>
                  </a:moveTo>
                  <a:lnTo>
                    <a:pt x="36" y="51"/>
                  </a:lnTo>
                  <a:lnTo>
                    <a:pt x="40" y="87"/>
                  </a:lnTo>
                  <a:lnTo>
                    <a:pt x="41" y="159"/>
                  </a:lnTo>
                  <a:lnTo>
                    <a:pt x="41" y="226"/>
                  </a:lnTo>
                  <a:lnTo>
                    <a:pt x="40" y="368"/>
                  </a:lnTo>
                  <a:lnTo>
                    <a:pt x="33" y="445"/>
                  </a:lnTo>
                  <a:lnTo>
                    <a:pt x="30" y="533"/>
                  </a:lnTo>
                  <a:lnTo>
                    <a:pt x="33" y="626"/>
                  </a:lnTo>
                  <a:lnTo>
                    <a:pt x="36" y="680"/>
                  </a:lnTo>
                  <a:lnTo>
                    <a:pt x="3" y="704"/>
                  </a:lnTo>
                  <a:lnTo>
                    <a:pt x="0" y="447"/>
                  </a:lnTo>
                  <a:lnTo>
                    <a:pt x="11" y="183"/>
                  </a:lnTo>
                  <a:lnTo>
                    <a:pt x="25"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0">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02" name="Freeform 372"/>
            <p:cNvSpPr>
              <a:spLocks/>
            </p:cNvSpPr>
            <p:nvPr/>
          </p:nvSpPr>
          <p:spPr bwMode="auto">
            <a:xfrm>
              <a:off x="4664075" y="1643063"/>
              <a:ext cx="630238" cy="217487"/>
            </a:xfrm>
            <a:custGeom>
              <a:avLst/>
              <a:gdLst>
                <a:gd name="T0" fmla="*/ 526 w 998"/>
                <a:gd name="T1" fmla="*/ 0 h 207"/>
                <a:gd name="T2" fmla="*/ 563 w 998"/>
                <a:gd name="T3" fmla="*/ 26 h 207"/>
                <a:gd name="T4" fmla="*/ 627 w 998"/>
                <a:gd name="T5" fmla="*/ 56 h 207"/>
                <a:gd name="T6" fmla="*/ 720 w 998"/>
                <a:gd name="T7" fmla="*/ 71 h 207"/>
                <a:gd name="T8" fmla="*/ 800 w 998"/>
                <a:gd name="T9" fmla="*/ 64 h 207"/>
                <a:gd name="T10" fmla="*/ 880 w 998"/>
                <a:gd name="T11" fmla="*/ 88 h 207"/>
                <a:gd name="T12" fmla="*/ 993 w 998"/>
                <a:gd name="T13" fmla="*/ 135 h 207"/>
                <a:gd name="T14" fmla="*/ 998 w 998"/>
                <a:gd name="T15" fmla="*/ 160 h 207"/>
                <a:gd name="T16" fmla="*/ 908 w 998"/>
                <a:gd name="T17" fmla="*/ 128 h 207"/>
                <a:gd name="T18" fmla="*/ 776 w 998"/>
                <a:gd name="T19" fmla="*/ 111 h 207"/>
                <a:gd name="T20" fmla="*/ 664 w 998"/>
                <a:gd name="T21" fmla="*/ 103 h 207"/>
                <a:gd name="T22" fmla="*/ 572 w 998"/>
                <a:gd name="T23" fmla="*/ 79 h 207"/>
                <a:gd name="T24" fmla="*/ 532 w 998"/>
                <a:gd name="T25" fmla="*/ 91 h 207"/>
                <a:gd name="T26" fmla="*/ 484 w 998"/>
                <a:gd name="T27" fmla="*/ 162 h 207"/>
                <a:gd name="T28" fmla="*/ 464 w 998"/>
                <a:gd name="T29" fmla="*/ 179 h 207"/>
                <a:gd name="T30" fmla="*/ 417 w 998"/>
                <a:gd name="T31" fmla="*/ 187 h 207"/>
                <a:gd name="T32" fmla="*/ 353 w 998"/>
                <a:gd name="T33" fmla="*/ 189 h 207"/>
                <a:gd name="T34" fmla="*/ 307 w 998"/>
                <a:gd name="T35" fmla="*/ 207 h 207"/>
                <a:gd name="T36" fmla="*/ 236 w 998"/>
                <a:gd name="T37" fmla="*/ 207 h 207"/>
                <a:gd name="T38" fmla="*/ 177 w 998"/>
                <a:gd name="T39" fmla="*/ 191 h 207"/>
                <a:gd name="T40" fmla="*/ 124 w 998"/>
                <a:gd name="T41" fmla="*/ 171 h 207"/>
                <a:gd name="T42" fmla="*/ 51 w 998"/>
                <a:gd name="T43" fmla="*/ 123 h 207"/>
                <a:gd name="T44" fmla="*/ 0 w 998"/>
                <a:gd name="T45" fmla="*/ 101 h 207"/>
                <a:gd name="T46" fmla="*/ 11 w 998"/>
                <a:gd name="T47" fmla="*/ 90 h 207"/>
                <a:gd name="T48" fmla="*/ 88 w 998"/>
                <a:gd name="T49" fmla="*/ 119 h 207"/>
                <a:gd name="T50" fmla="*/ 147 w 998"/>
                <a:gd name="T51" fmla="*/ 144 h 207"/>
                <a:gd name="T52" fmla="*/ 246 w 998"/>
                <a:gd name="T53" fmla="*/ 173 h 207"/>
                <a:gd name="T54" fmla="*/ 326 w 998"/>
                <a:gd name="T55" fmla="*/ 173 h 207"/>
                <a:gd name="T56" fmla="*/ 403 w 998"/>
                <a:gd name="T57" fmla="*/ 151 h 207"/>
                <a:gd name="T58" fmla="*/ 436 w 998"/>
                <a:gd name="T59" fmla="*/ 127 h 207"/>
                <a:gd name="T60" fmla="*/ 456 w 998"/>
                <a:gd name="T61" fmla="*/ 127 h 207"/>
                <a:gd name="T62" fmla="*/ 491 w 998"/>
                <a:gd name="T63" fmla="*/ 98 h 207"/>
                <a:gd name="T64" fmla="*/ 526 w 998"/>
                <a:gd name="T6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8" h="207">
                  <a:moveTo>
                    <a:pt x="526" y="0"/>
                  </a:moveTo>
                  <a:lnTo>
                    <a:pt x="563" y="26"/>
                  </a:lnTo>
                  <a:lnTo>
                    <a:pt x="627" y="56"/>
                  </a:lnTo>
                  <a:lnTo>
                    <a:pt x="720" y="71"/>
                  </a:lnTo>
                  <a:lnTo>
                    <a:pt x="800" y="64"/>
                  </a:lnTo>
                  <a:lnTo>
                    <a:pt x="880" y="88"/>
                  </a:lnTo>
                  <a:lnTo>
                    <a:pt x="993" y="135"/>
                  </a:lnTo>
                  <a:lnTo>
                    <a:pt x="998" y="160"/>
                  </a:lnTo>
                  <a:lnTo>
                    <a:pt x="908" y="128"/>
                  </a:lnTo>
                  <a:lnTo>
                    <a:pt x="776" y="111"/>
                  </a:lnTo>
                  <a:lnTo>
                    <a:pt x="664" y="103"/>
                  </a:lnTo>
                  <a:lnTo>
                    <a:pt x="572" y="79"/>
                  </a:lnTo>
                  <a:lnTo>
                    <a:pt x="532" y="91"/>
                  </a:lnTo>
                  <a:lnTo>
                    <a:pt x="484" y="162"/>
                  </a:lnTo>
                  <a:lnTo>
                    <a:pt x="464" y="179"/>
                  </a:lnTo>
                  <a:lnTo>
                    <a:pt x="417" y="187"/>
                  </a:lnTo>
                  <a:lnTo>
                    <a:pt x="353" y="189"/>
                  </a:lnTo>
                  <a:lnTo>
                    <a:pt x="307" y="207"/>
                  </a:lnTo>
                  <a:lnTo>
                    <a:pt x="236" y="207"/>
                  </a:lnTo>
                  <a:lnTo>
                    <a:pt x="177" y="191"/>
                  </a:lnTo>
                  <a:lnTo>
                    <a:pt x="124" y="171"/>
                  </a:lnTo>
                  <a:lnTo>
                    <a:pt x="51" y="123"/>
                  </a:lnTo>
                  <a:lnTo>
                    <a:pt x="0" y="101"/>
                  </a:lnTo>
                  <a:lnTo>
                    <a:pt x="11" y="90"/>
                  </a:lnTo>
                  <a:lnTo>
                    <a:pt x="88" y="119"/>
                  </a:lnTo>
                  <a:lnTo>
                    <a:pt x="147" y="144"/>
                  </a:lnTo>
                  <a:lnTo>
                    <a:pt x="246" y="173"/>
                  </a:lnTo>
                  <a:lnTo>
                    <a:pt x="326" y="173"/>
                  </a:lnTo>
                  <a:lnTo>
                    <a:pt x="403" y="151"/>
                  </a:lnTo>
                  <a:lnTo>
                    <a:pt x="436" y="127"/>
                  </a:lnTo>
                  <a:lnTo>
                    <a:pt x="456" y="127"/>
                  </a:lnTo>
                  <a:lnTo>
                    <a:pt x="491" y="98"/>
                  </a:lnTo>
                  <a:lnTo>
                    <a:pt x="526"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03" name="Freeform 373"/>
            <p:cNvSpPr>
              <a:spLocks/>
            </p:cNvSpPr>
            <p:nvPr/>
          </p:nvSpPr>
          <p:spPr bwMode="auto">
            <a:xfrm>
              <a:off x="4551363" y="1911350"/>
              <a:ext cx="792162" cy="528638"/>
            </a:xfrm>
            <a:custGeom>
              <a:avLst/>
              <a:gdLst>
                <a:gd name="T0" fmla="*/ 703 w 1256"/>
                <a:gd name="T1" fmla="*/ 0 h 504"/>
                <a:gd name="T2" fmla="*/ 711 w 1256"/>
                <a:gd name="T3" fmla="*/ 27 h 504"/>
                <a:gd name="T4" fmla="*/ 728 w 1256"/>
                <a:gd name="T5" fmla="*/ 39 h 504"/>
                <a:gd name="T6" fmla="*/ 760 w 1256"/>
                <a:gd name="T7" fmla="*/ 48 h 504"/>
                <a:gd name="T8" fmla="*/ 834 w 1256"/>
                <a:gd name="T9" fmla="*/ 67 h 504"/>
                <a:gd name="T10" fmla="*/ 917 w 1256"/>
                <a:gd name="T11" fmla="*/ 93 h 504"/>
                <a:gd name="T12" fmla="*/ 996 w 1256"/>
                <a:gd name="T13" fmla="*/ 111 h 504"/>
                <a:gd name="T14" fmla="*/ 1100 w 1256"/>
                <a:gd name="T15" fmla="*/ 160 h 504"/>
                <a:gd name="T16" fmla="*/ 1168 w 1256"/>
                <a:gd name="T17" fmla="*/ 146 h 504"/>
                <a:gd name="T18" fmla="*/ 1229 w 1256"/>
                <a:gd name="T19" fmla="*/ 144 h 504"/>
                <a:gd name="T20" fmla="*/ 1256 w 1256"/>
                <a:gd name="T21" fmla="*/ 147 h 504"/>
                <a:gd name="T22" fmla="*/ 1220 w 1256"/>
                <a:gd name="T23" fmla="*/ 155 h 504"/>
                <a:gd name="T24" fmla="*/ 1167 w 1256"/>
                <a:gd name="T25" fmla="*/ 167 h 504"/>
                <a:gd name="T26" fmla="*/ 1130 w 1256"/>
                <a:gd name="T27" fmla="*/ 179 h 504"/>
                <a:gd name="T28" fmla="*/ 1053 w 1256"/>
                <a:gd name="T29" fmla="*/ 181 h 504"/>
                <a:gd name="T30" fmla="*/ 976 w 1256"/>
                <a:gd name="T31" fmla="*/ 147 h 504"/>
                <a:gd name="T32" fmla="*/ 920 w 1256"/>
                <a:gd name="T33" fmla="*/ 138 h 504"/>
                <a:gd name="T34" fmla="*/ 866 w 1256"/>
                <a:gd name="T35" fmla="*/ 127 h 504"/>
                <a:gd name="T36" fmla="*/ 760 w 1256"/>
                <a:gd name="T37" fmla="*/ 109 h 504"/>
                <a:gd name="T38" fmla="*/ 698 w 1256"/>
                <a:gd name="T39" fmla="*/ 131 h 504"/>
                <a:gd name="T40" fmla="*/ 680 w 1256"/>
                <a:gd name="T41" fmla="*/ 163 h 504"/>
                <a:gd name="T42" fmla="*/ 687 w 1256"/>
                <a:gd name="T43" fmla="*/ 311 h 504"/>
                <a:gd name="T44" fmla="*/ 639 w 1256"/>
                <a:gd name="T45" fmla="*/ 360 h 504"/>
                <a:gd name="T46" fmla="*/ 586 w 1256"/>
                <a:gd name="T47" fmla="*/ 368 h 504"/>
                <a:gd name="T48" fmla="*/ 557 w 1256"/>
                <a:gd name="T49" fmla="*/ 379 h 504"/>
                <a:gd name="T50" fmla="*/ 514 w 1256"/>
                <a:gd name="T51" fmla="*/ 395 h 504"/>
                <a:gd name="T52" fmla="*/ 460 w 1256"/>
                <a:gd name="T53" fmla="*/ 402 h 504"/>
                <a:gd name="T54" fmla="*/ 424 w 1256"/>
                <a:gd name="T55" fmla="*/ 413 h 504"/>
                <a:gd name="T56" fmla="*/ 375 w 1256"/>
                <a:gd name="T57" fmla="*/ 427 h 504"/>
                <a:gd name="T58" fmla="*/ 311 w 1256"/>
                <a:gd name="T59" fmla="*/ 447 h 504"/>
                <a:gd name="T60" fmla="*/ 245 w 1256"/>
                <a:gd name="T61" fmla="*/ 458 h 504"/>
                <a:gd name="T62" fmla="*/ 205 w 1256"/>
                <a:gd name="T63" fmla="*/ 455 h 504"/>
                <a:gd name="T64" fmla="*/ 92 w 1256"/>
                <a:gd name="T65" fmla="*/ 487 h 504"/>
                <a:gd name="T66" fmla="*/ 0 w 1256"/>
                <a:gd name="T67" fmla="*/ 504 h 504"/>
                <a:gd name="T68" fmla="*/ 42 w 1256"/>
                <a:gd name="T69" fmla="*/ 472 h 504"/>
                <a:gd name="T70" fmla="*/ 85 w 1256"/>
                <a:gd name="T71" fmla="*/ 451 h 504"/>
                <a:gd name="T72" fmla="*/ 159 w 1256"/>
                <a:gd name="T73" fmla="*/ 443 h 504"/>
                <a:gd name="T74" fmla="*/ 196 w 1256"/>
                <a:gd name="T75" fmla="*/ 431 h 504"/>
                <a:gd name="T76" fmla="*/ 248 w 1256"/>
                <a:gd name="T77" fmla="*/ 421 h 504"/>
                <a:gd name="T78" fmla="*/ 328 w 1256"/>
                <a:gd name="T79" fmla="*/ 413 h 504"/>
                <a:gd name="T80" fmla="*/ 341 w 1256"/>
                <a:gd name="T81" fmla="*/ 402 h 504"/>
                <a:gd name="T82" fmla="*/ 280 w 1256"/>
                <a:gd name="T83" fmla="*/ 395 h 504"/>
                <a:gd name="T84" fmla="*/ 252 w 1256"/>
                <a:gd name="T85" fmla="*/ 383 h 504"/>
                <a:gd name="T86" fmla="*/ 224 w 1256"/>
                <a:gd name="T87" fmla="*/ 354 h 504"/>
                <a:gd name="T88" fmla="*/ 212 w 1256"/>
                <a:gd name="T89" fmla="*/ 330 h 504"/>
                <a:gd name="T90" fmla="*/ 212 w 1256"/>
                <a:gd name="T91" fmla="*/ 315 h 504"/>
                <a:gd name="T92" fmla="*/ 221 w 1256"/>
                <a:gd name="T93" fmla="*/ 323 h 504"/>
                <a:gd name="T94" fmla="*/ 248 w 1256"/>
                <a:gd name="T95" fmla="*/ 343 h 504"/>
                <a:gd name="T96" fmla="*/ 304 w 1256"/>
                <a:gd name="T97" fmla="*/ 365 h 504"/>
                <a:gd name="T98" fmla="*/ 336 w 1256"/>
                <a:gd name="T99" fmla="*/ 373 h 504"/>
                <a:gd name="T100" fmla="*/ 423 w 1256"/>
                <a:gd name="T101" fmla="*/ 363 h 504"/>
                <a:gd name="T102" fmla="*/ 557 w 1256"/>
                <a:gd name="T103" fmla="*/ 325 h 504"/>
                <a:gd name="T104" fmla="*/ 636 w 1256"/>
                <a:gd name="T105" fmla="*/ 295 h 504"/>
                <a:gd name="T106" fmla="*/ 660 w 1256"/>
                <a:gd name="T107" fmla="*/ 269 h 504"/>
                <a:gd name="T108" fmla="*/ 668 w 1256"/>
                <a:gd name="T109" fmla="*/ 53 h 504"/>
                <a:gd name="T110" fmla="*/ 701 w 1256"/>
                <a:gd name="T111" fmla="*/ 1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6" h="504">
                  <a:moveTo>
                    <a:pt x="703" y="0"/>
                  </a:moveTo>
                  <a:lnTo>
                    <a:pt x="711" y="27"/>
                  </a:lnTo>
                  <a:lnTo>
                    <a:pt x="728" y="39"/>
                  </a:lnTo>
                  <a:lnTo>
                    <a:pt x="760" y="48"/>
                  </a:lnTo>
                  <a:lnTo>
                    <a:pt x="834" y="67"/>
                  </a:lnTo>
                  <a:lnTo>
                    <a:pt x="917" y="93"/>
                  </a:lnTo>
                  <a:lnTo>
                    <a:pt x="996" y="111"/>
                  </a:lnTo>
                  <a:lnTo>
                    <a:pt x="1100" y="160"/>
                  </a:lnTo>
                  <a:lnTo>
                    <a:pt x="1168" y="146"/>
                  </a:lnTo>
                  <a:lnTo>
                    <a:pt x="1229" y="144"/>
                  </a:lnTo>
                  <a:lnTo>
                    <a:pt x="1256" y="147"/>
                  </a:lnTo>
                  <a:lnTo>
                    <a:pt x="1220" y="155"/>
                  </a:lnTo>
                  <a:lnTo>
                    <a:pt x="1167" y="167"/>
                  </a:lnTo>
                  <a:lnTo>
                    <a:pt x="1130" y="179"/>
                  </a:lnTo>
                  <a:lnTo>
                    <a:pt x="1053" y="181"/>
                  </a:lnTo>
                  <a:lnTo>
                    <a:pt x="976" y="147"/>
                  </a:lnTo>
                  <a:lnTo>
                    <a:pt x="920" y="138"/>
                  </a:lnTo>
                  <a:lnTo>
                    <a:pt x="866" y="127"/>
                  </a:lnTo>
                  <a:lnTo>
                    <a:pt x="760" y="109"/>
                  </a:lnTo>
                  <a:lnTo>
                    <a:pt x="698" y="131"/>
                  </a:lnTo>
                  <a:lnTo>
                    <a:pt x="680" y="163"/>
                  </a:lnTo>
                  <a:lnTo>
                    <a:pt x="687" y="311"/>
                  </a:lnTo>
                  <a:lnTo>
                    <a:pt x="639" y="360"/>
                  </a:lnTo>
                  <a:lnTo>
                    <a:pt x="586" y="368"/>
                  </a:lnTo>
                  <a:lnTo>
                    <a:pt x="557" y="379"/>
                  </a:lnTo>
                  <a:lnTo>
                    <a:pt x="514" y="395"/>
                  </a:lnTo>
                  <a:lnTo>
                    <a:pt x="460" y="402"/>
                  </a:lnTo>
                  <a:lnTo>
                    <a:pt x="424" y="413"/>
                  </a:lnTo>
                  <a:lnTo>
                    <a:pt x="375" y="427"/>
                  </a:lnTo>
                  <a:lnTo>
                    <a:pt x="311" y="447"/>
                  </a:lnTo>
                  <a:lnTo>
                    <a:pt x="245" y="458"/>
                  </a:lnTo>
                  <a:lnTo>
                    <a:pt x="205" y="455"/>
                  </a:lnTo>
                  <a:lnTo>
                    <a:pt x="92" y="487"/>
                  </a:lnTo>
                  <a:lnTo>
                    <a:pt x="0" y="504"/>
                  </a:lnTo>
                  <a:lnTo>
                    <a:pt x="42" y="472"/>
                  </a:lnTo>
                  <a:lnTo>
                    <a:pt x="85" y="451"/>
                  </a:lnTo>
                  <a:lnTo>
                    <a:pt x="159" y="443"/>
                  </a:lnTo>
                  <a:lnTo>
                    <a:pt x="196" y="431"/>
                  </a:lnTo>
                  <a:lnTo>
                    <a:pt x="248" y="421"/>
                  </a:lnTo>
                  <a:lnTo>
                    <a:pt x="328" y="413"/>
                  </a:lnTo>
                  <a:lnTo>
                    <a:pt x="341" y="402"/>
                  </a:lnTo>
                  <a:lnTo>
                    <a:pt x="280" y="395"/>
                  </a:lnTo>
                  <a:lnTo>
                    <a:pt x="252" y="383"/>
                  </a:lnTo>
                  <a:lnTo>
                    <a:pt x="224" y="354"/>
                  </a:lnTo>
                  <a:lnTo>
                    <a:pt x="212" y="330"/>
                  </a:lnTo>
                  <a:lnTo>
                    <a:pt x="212" y="315"/>
                  </a:lnTo>
                  <a:lnTo>
                    <a:pt x="221" y="323"/>
                  </a:lnTo>
                  <a:lnTo>
                    <a:pt x="248" y="343"/>
                  </a:lnTo>
                  <a:lnTo>
                    <a:pt x="304" y="365"/>
                  </a:lnTo>
                  <a:lnTo>
                    <a:pt x="336" y="373"/>
                  </a:lnTo>
                  <a:lnTo>
                    <a:pt x="423" y="363"/>
                  </a:lnTo>
                  <a:lnTo>
                    <a:pt x="557" y="325"/>
                  </a:lnTo>
                  <a:lnTo>
                    <a:pt x="636" y="295"/>
                  </a:lnTo>
                  <a:lnTo>
                    <a:pt x="660" y="269"/>
                  </a:lnTo>
                  <a:lnTo>
                    <a:pt x="668" y="53"/>
                  </a:lnTo>
                  <a:lnTo>
                    <a:pt x="701" y="10"/>
                  </a:ln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04" name="Freeform 374"/>
            <p:cNvSpPr>
              <a:spLocks/>
            </p:cNvSpPr>
            <p:nvPr/>
          </p:nvSpPr>
          <p:spPr bwMode="auto">
            <a:xfrm>
              <a:off x="4452938" y="2622550"/>
              <a:ext cx="993775" cy="473075"/>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05" name="Freeform 375"/>
            <p:cNvSpPr>
              <a:spLocks/>
            </p:cNvSpPr>
            <p:nvPr/>
          </p:nvSpPr>
          <p:spPr bwMode="auto">
            <a:xfrm>
              <a:off x="4606925" y="2763838"/>
              <a:ext cx="28575" cy="73025"/>
            </a:xfrm>
            <a:custGeom>
              <a:avLst/>
              <a:gdLst>
                <a:gd name="T0" fmla="*/ 43 w 43"/>
                <a:gd name="T1" fmla="*/ 70 h 70"/>
                <a:gd name="T2" fmla="*/ 34 w 43"/>
                <a:gd name="T3" fmla="*/ 31 h 70"/>
                <a:gd name="T4" fmla="*/ 0 w 43"/>
                <a:gd name="T5" fmla="*/ 0 h 70"/>
              </a:gdLst>
              <a:ahLst/>
              <a:cxnLst>
                <a:cxn ang="0">
                  <a:pos x="T0" y="T1"/>
                </a:cxn>
                <a:cxn ang="0">
                  <a:pos x="T2" y="T3"/>
                </a:cxn>
                <a:cxn ang="0">
                  <a:pos x="T4" y="T5"/>
                </a:cxn>
              </a:cxnLst>
              <a:rect l="0" t="0" r="r" b="b"/>
              <a:pathLst>
                <a:path w="43" h="70">
                  <a:moveTo>
                    <a:pt x="43" y="70"/>
                  </a:moveTo>
                  <a:cubicBezTo>
                    <a:pt x="42" y="56"/>
                    <a:pt x="41" y="43"/>
                    <a:pt x="34" y="31"/>
                  </a:cubicBezTo>
                  <a:cubicBezTo>
                    <a:pt x="27" y="19"/>
                    <a:pt x="7" y="6"/>
                    <a:pt x="0" y="0"/>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06" name="Freeform 376"/>
            <p:cNvSpPr>
              <a:spLocks/>
            </p:cNvSpPr>
            <p:nvPr/>
          </p:nvSpPr>
          <p:spPr bwMode="auto">
            <a:xfrm>
              <a:off x="4481513" y="2863850"/>
              <a:ext cx="55562" cy="66675"/>
            </a:xfrm>
            <a:custGeom>
              <a:avLst/>
              <a:gdLst>
                <a:gd name="T0" fmla="*/ 86 w 86"/>
                <a:gd name="T1" fmla="*/ 63 h 63"/>
                <a:gd name="T2" fmla="*/ 60 w 86"/>
                <a:gd name="T3" fmla="*/ 43 h 63"/>
                <a:gd name="T4" fmla="*/ 0 w 86"/>
                <a:gd name="T5" fmla="*/ 0 h 63"/>
              </a:gdLst>
              <a:ahLst/>
              <a:cxnLst>
                <a:cxn ang="0">
                  <a:pos x="T0" y="T1"/>
                </a:cxn>
                <a:cxn ang="0">
                  <a:pos x="T2" y="T3"/>
                </a:cxn>
                <a:cxn ang="0">
                  <a:pos x="T4" y="T5"/>
                </a:cxn>
              </a:cxnLst>
              <a:rect l="0" t="0" r="r" b="b"/>
              <a:pathLst>
                <a:path w="86" h="63">
                  <a:moveTo>
                    <a:pt x="86" y="63"/>
                  </a:moveTo>
                  <a:cubicBezTo>
                    <a:pt x="75" y="58"/>
                    <a:pt x="70" y="50"/>
                    <a:pt x="60" y="43"/>
                  </a:cubicBezTo>
                  <a:cubicBezTo>
                    <a:pt x="52" y="25"/>
                    <a:pt x="21" y="0"/>
                    <a:pt x="0" y="0"/>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07" name="Freeform 377"/>
            <p:cNvSpPr>
              <a:spLocks/>
            </p:cNvSpPr>
            <p:nvPr/>
          </p:nvSpPr>
          <p:spPr bwMode="auto">
            <a:xfrm>
              <a:off x="5268913" y="2751138"/>
              <a:ext cx="88900" cy="38100"/>
            </a:xfrm>
            <a:custGeom>
              <a:avLst/>
              <a:gdLst>
                <a:gd name="T0" fmla="*/ 0 w 142"/>
                <a:gd name="T1" fmla="*/ 36 h 36"/>
                <a:gd name="T2" fmla="*/ 39 w 142"/>
                <a:gd name="T3" fmla="*/ 34 h 36"/>
                <a:gd name="T4" fmla="*/ 84 w 142"/>
                <a:gd name="T5" fmla="*/ 7 h 36"/>
                <a:gd name="T6" fmla="*/ 125 w 142"/>
                <a:gd name="T7" fmla="*/ 3 h 36"/>
                <a:gd name="T8" fmla="*/ 142 w 142"/>
                <a:gd name="T9" fmla="*/ 0 h 36"/>
              </a:gdLst>
              <a:ahLst/>
              <a:cxnLst>
                <a:cxn ang="0">
                  <a:pos x="T0" y="T1"/>
                </a:cxn>
                <a:cxn ang="0">
                  <a:pos x="T2" y="T3"/>
                </a:cxn>
                <a:cxn ang="0">
                  <a:pos x="T4" y="T5"/>
                </a:cxn>
                <a:cxn ang="0">
                  <a:pos x="T6" y="T7"/>
                </a:cxn>
                <a:cxn ang="0">
                  <a:pos x="T8" y="T9"/>
                </a:cxn>
              </a:cxnLst>
              <a:rect l="0" t="0" r="r" b="b"/>
              <a:pathLst>
                <a:path w="142" h="36">
                  <a:moveTo>
                    <a:pt x="0" y="36"/>
                  </a:moveTo>
                  <a:cubicBezTo>
                    <a:pt x="13" y="35"/>
                    <a:pt x="26" y="35"/>
                    <a:pt x="39" y="34"/>
                  </a:cubicBezTo>
                  <a:cubicBezTo>
                    <a:pt x="57" y="32"/>
                    <a:pt x="69" y="14"/>
                    <a:pt x="84" y="7"/>
                  </a:cubicBezTo>
                  <a:cubicBezTo>
                    <a:pt x="96" y="1"/>
                    <a:pt x="111" y="4"/>
                    <a:pt x="125" y="3"/>
                  </a:cubicBezTo>
                  <a:cubicBezTo>
                    <a:pt x="139" y="0"/>
                    <a:pt x="133" y="0"/>
                    <a:pt x="142" y="0"/>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08" name="Freeform 378"/>
            <p:cNvSpPr>
              <a:spLocks/>
            </p:cNvSpPr>
            <p:nvPr/>
          </p:nvSpPr>
          <p:spPr bwMode="auto">
            <a:xfrm flipH="1">
              <a:off x="4537075" y="3227388"/>
              <a:ext cx="979488" cy="528637"/>
            </a:xfrm>
            <a:custGeom>
              <a:avLst/>
              <a:gdLst>
                <a:gd name="T0" fmla="*/ 703 w 1256"/>
                <a:gd name="T1" fmla="*/ 0 h 504"/>
                <a:gd name="T2" fmla="*/ 711 w 1256"/>
                <a:gd name="T3" fmla="*/ 27 h 504"/>
                <a:gd name="T4" fmla="*/ 728 w 1256"/>
                <a:gd name="T5" fmla="*/ 39 h 504"/>
                <a:gd name="T6" fmla="*/ 760 w 1256"/>
                <a:gd name="T7" fmla="*/ 48 h 504"/>
                <a:gd name="T8" fmla="*/ 834 w 1256"/>
                <a:gd name="T9" fmla="*/ 67 h 504"/>
                <a:gd name="T10" fmla="*/ 917 w 1256"/>
                <a:gd name="T11" fmla="*/ 93 h 504"/>
                <a:gd name="T12" fmla="*/ 996 w 1256"/>
                <a:gd name="T13" fmla="*/ 111 h 504"/>
                <a:gd name="T14" fmla="*/ 1100 w 1256"/>
                <a:gd name="T15" fmla="*/ 160 h 504"/>
                <a:gd name="T16" fmla="*/ 1168 w 1256"/>
                <a:gd name="T17" fmla="*/ 146 h 504"/>
                <a:gd name="T18" fmla="*/ 1229 w 1256"/>
                <a:gd name="T19" fmla="*/ 144 h 504"/>
                <a:gd name="T20" fmla="*/ 1256 w 1256"/>
                <a:gd name="T21" fmla="*/ 147 h 504"/>
                <a:gd name="T22" fmla="*/ 1220 w 1256"/>
                <a:gd name="T23" fmla="*/ 155 h 504"/>
                <a:gd name="T24" fmla="*/ 1167 w 1256"/>
                <a:gd name="T25" fmla="*/ 167 h 504"/>
                <a:gd name="T26" fmla="*/ 1130 w 1256"/>
                <a:gd name="T27" fmla="*/ 179 h 504"/>
                <a:gd name="T28" fmla="*/ 1053 w 1256"/>
                <a:gd name="T29" fmla="*/ 181 h 504"/>
                <a:gd name="T30" fmla="*/ 976 w 1256"/>
                <a:gd name="T31" fmla="*/ 147 h 504"/>
                <a:gd name="T32" fmla="*/ 920 w 1256"/>
                <a:gd name="T33" fmla="*/ 138 h 504"/>
                <a:gd name="T34" fmla="*/ 866 w 1256"/>
                <a:gd name="T35" fmla="*/ 127 h 504"/>
                <a:gd name="T36" fmla="*/ 760 w 1256"/>
                <a:gd name="T37" fmla="*/ 109 h 504"/>
                <a:gd name="T38" fmla="*/ 698 w 1256"/>
                <a:gd name="T39" fmla="*/ 131 h 504"/>
                <a:gd name="T40" fmla="*/ 680 w 1256"/>
                <a:gd name="T41" fmla="*/ 163 h 504"/>
                <a:gd name="T42" fmla="*/ 687 w 1256"/>
                <a:gd name="T43" fmla="*/ 311 h 504"/>
                <a:gd name="T44" fmla="*/ 639 w 1256"/>
                <a:gd name="T45" fmla="*/ 360 h 504"/>
                <a:gd name="T46" fmla="*/ 586 w 1256"/>
                <a:gd name="T47" fmla="*/ 368 h 504"/>
                <a:gd name="T48" fmla="*/ 557 w 1256"/>
                <a:gd name="T49" fmla="*/ 379 h 504"/>
                <a:gd name="T50" fmla="*/ 514 w 1256"/>
                <a:gd name="T51" fmla="*/ 395 h 504"/>
                <a:gd name="T52" fmla="*/ 460 w 1256"/>
                <a:gd name="T53" fmla="*/ 402 h 504"/>
                <a:gd name="T54" fmla="*/ 424 w 1256"/>
                <a:gd name="T55" fmla="*/ 413 h 504"/>
                <a:gd name="T56" fmla="*/ 375 w 1256"/>
                <a:gd name="T57" fmla="*/ 427 h 504"/>
                <a:gd name="T58" fmla="*/ 311 w 1256"/>
                <a:gd name="T59" fmla="*/ 447 h 504"/>
                <a:gd name="T60" fmla="*/ 245 w 1256"/>
                <a:gd name="T61" fmla="*/ 458 h 504"/>
                <a:gd name="T62" fmla="*/ 205 w 1256"/>
                <a:gd name="T63" fmla="*/ 455 h 504"/>
                <a:gd name="T64" fmla="*/ 92 w 1256"/>
                <a:gd name="T65" fmla="*/ 487 h 504"/>
                <a:gd name="T66" fmla="*/ 0 w 1256"/>
                <a:gd name="T67" fmla="*/ 504 h 504"/>
                <a:gd name="T68" fmla="*/ 42 w 1256"/>
                <a:gd name="T69" fmla="*/ 472 h 504"/>
                <a:gd name="T70" fmla="*/ 85 w 1256"/>
                <a:gd name="T71" fmla="*/ 451 h 504"/>
                <a:gd name="T72" fmla="*/ 159 w 1256"/>
                <a:gd name="T73" fmla="*/ 443 h 504"/>
                <a:gd name="T74" fmla="*/ 196 w 1256"/>
                <a:gd name="T75" fmla="*/ 431 h 504"/>
                <a:gd name="T76" fmla="*/ 248 w 1256"/>
                <a:gd name="T77" fmla="*/ 421 h 504"/>
                <a:gd name="T78" fmla="*/ 328 w 1256"/>
                <a:gd name="T79" fmla="*/ 413 h 504"/>
                <a:gd name="T80" fmla="*/ 341 w 1256"/>
                <a:gd name="T81" fmla="*/ 402 h 504"/>
                <a:gd name="T82" fmla="*/ 280 w 1256"/>
                <a:gd name="T83" fmla="*/ 395 h 504"/>
                <a:gd name="T84" fmla="*/ 252 w 1256"/>
                <a:gd name="T85" fmla="*/ 383 h 504"/>
                <a:gd name="T86" fmla="*/ 224 w 1256"/>
                <a:gd name="T87" fmla="*/ 354 h 504"/>
                <a:gd name="T88" fmla="*/ 212 w 1256"/>
                <a:gd name="T89" fmla="*/ 330 h 504"/>
                <a:gd name="T90" fmla="*/ 212 w 1256"/>
                <a:gd name="T91" fmla="*/ 315 h 504"/>
                <a:gd name="T92" fmla="*/ 221 w 1256"/>
                <a:gd name="T93" fmla="*/ 323 h 504"/>
                <a:gd name="T94" fmla="*/ 248 w 1256"/>
                <a:gd name="T95" fmla="*/ 343 h 504"/>
                <a:gd name="T96" fmla="*/ 304 w 1256"/>
                <a:gd name="T97" fmla="*/ 365 h 504"/>
                <a:gd name="T98" fmla="*/ 336 w 1256"/>
                <a:gd name="T99" fmla="*/ 373 h 504"/>
                <a:gd name="T100" fmla="*/ 423 w 1256"/>
                <a:gd name="T101" fmla="*/ 363 h 504"/>
                <a:gd name="T102" fmla="*/ 557 w 1256"/>
                <a:gd name="T103" fmla="*/ 325 h 504"/>
                <a:gd name="T104" fmla="*/ 636 w 1256"/>
                <a:gd name="T105" fmla="*/ 295 h 504"/>
                <a:gd name="T106" fmla="*/ 660 w 1256"/>
                <a:gd name="T107" fmla="*/ 269 h 504"/>
                <a:gd name="T108" fmla="*/ 668 w 1256"/>
                <a:gd name="T109" fmla="*/ 53 h 504"/>
                <a:gd name="T110" fmla="*/ 701 w 1256"/>
                <a:gd name="T111" fmla="*/ 1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6" h="504">
                  <a:moveTo>
                    <a:pt x="703" y="0"/>
                  </a:moveTo>
                  <a:lnTo>
                    <a:pt x="711" y="27"/>
                  </a:lnTo>
                  <a:lnTo>
                    <a:pt x="728" y="39"/>
                  </a:lnTo>
                  <a:lnTo>
                    <a:pt x="760" y="48"/>
                  </a:lnTo>
                  <a:lnTo>
                    <a:pt x="834" y="67"/>
                  </a:lnTo>
                  <a:lnTo>
                    <a:pt x="917" y="93"/>
                  </a:lnTo>
                  <a:lnTo>
                    <a:pt x="996" y="111"/>
                  </a:lnTo>
                  <a:lnTo>
                    <a:pt x="1100" y="160"/>
                  </a:lnTo>
                  <a:lnTo>
                    <a:pt x="1168" y="146"/>
                  </a:lnTo>
                  <a:lnTo>
                    <a:pt x="1229" y="144"/>
                  </a:lnTo>
                  <a:lnTo>
                    <a:pt x="1256" y="147"/>
                  </a:lnTo>
                  <a:lnTo>
                    <a:pt x="1220" y="155"/>
                  </a:lnTo>
                  <a:lnTo>
                    <a:pt x="1167" y="167"/>
                  </a:lnTo>
                  <a:lnTo>
                    <a:pt x="1130" y="179"/>
                  </a:lnTo>
                  <a:lnTo>
                    <a:pt x="1053" y="181"/>
                  </a:lnTo>
                  <a:lnTo>
                    <a:pt x="976" y="147"/>
                  </a:lnTo>
                  <a:lnTo>
                    <a:pt x="920" y="138"/>
                  </a:lnTo>
                  <a:lnTo>
                    <a:pt x="866" y="127"/>
                  </a:lnTo>
                  <a:lnTo>
                    <a:pt x="760" y="109"/>
                  </a:lnTo>
                  <a:lnTo>
                    <a:pt x="698" y="131"/>
                  </a:lnTo>
                  <a:lnTo>
                    <a:pt x="680" y="163"/>
                  </a:lnTo>
                  <a:lnTo>
                    <a:pt x="687" y="311"/>
                  </a:lnTo>
                  <a:lnTo>
                    <a:pt x="639" y="360"/>
                  </a:lnTo>
                  <a:lnTo>
                    <a:pt x="586" y="368"/>
                  </a:lnTo>
                  <a:lnTo>
                    <a:pt x="557" y="379"/>
                  </a:lnTo>
                  <a:lnTo>
                    <a:pt x="514" y="395"/>
                  </a:lnTo>
                  <a:lnTo>
                    <a:pt x="460" y="402"/>
                  </a:lnTo>
                  <a:lnTo>
                    <a:pt x="424" y="413"/>
                  </a:lnTo>
                  <a:lnTo>
                    <a:pt x="375" y="427"/>
                  </a:lnTo>
                  <a:lnTo>
                    <a:pt x="311" y="447"/>
                  </a:lnTo>
                  <a:lnTo>
                    <a:pt x="245" y="458"/>
                  </a:lnTo>
                  <a:lnTo>
                    <a:pt x="205" y="455"/>
                  </a:lnTo>
                  <a:lnTo>
                    <a:pt x="92" y="487"/>
                  </a:lnTo>
                  <a:lnTo>
                    <a:pt x="0" y="504"/>
                  </a:lnTo>
                  <a:lnTo>
                    <a:pt x="42" y="472"/>
                  </a:lnTo>
                  <a:lnTo>
                    <a:pt x="85" y="451"/>
                  </a:lnTo>
                  <a:lnTo>
                    <a:pt x="159" y="443"/>
                  </a:lnTo>
                  <a:lnTo>
                    <a:pt x="196" y="431"/>
                  </a:lnTo>
                  <a:lnTo>
                    <a:pt x="248" y="421"/>
                  </a:lnTo>
                  <a:lnTo>
                    <a:pt x="328" y="413"/>
                  </a:lnTo>
                  <a:lnTo>
                    <a:pt x="341" y="402"/>
                  </a:lnTo>
                  <a:lnTo>
                    <a:pt x="280" y="395"/>
                  </a:lnTo>
                  <a:lnTo>
                    <a:pt x="252" y="383"/>
                  </a:lnTo>
                  <a:lnTo>
                    <a:pt x="224" y="354"/>
                  </a:lnTo>
                  <a:lnTo>
                    <a:pt x="212" y="330"/>
                  </a:lnTo>
                  <a:lnTo>
                    <a:pt x="212" y="315"/>
                  </a:lnTo>
                  <a:lnTo>
                    <a:pt x="221" y="323"/>
                  </a:lnTo>
                  <a:lnTo>
                    <a:pt x="248" y="343"/>
                  </a:lnTo>
                  <a:lnTo>
                    <a:pt x="304" y="365"/>
                  </a:lnTo>
                  <a:lnTo>
                    <a:pt x="336" y="373"/>
                  </a:lnTo>
                  <a:lnTo>
                    <a:pt x="423" y="363"/>
                  </a:lnTo>
                  <a:lnTo>
                    <a:pt x="557" y="325"/>
                  </a:lnTo>
                  <a:lnTo>
                    <a:pt x="636" y="295"/>
                  </a:lnTo>
                  <a:lnTo>
                    <a:pt x="660" y="269"/>
                  </a:lnTo>
                  <a:lnTo>
                    <a:pt x="668" y="53"/>
                  </a:lnTo>
                  <a:lnTo>
                    <a:pt x="701" y="10"/>
                  </a:ln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09" name="Freeform 379"/>
            <p:cNvSpPr>
              <a:spLocks/>
            </p:cNvSpPr>
            <p:nvPr/>
          </p:nvSpPr>
          <p:spPr bwMode="auto">
            <a:xfrm>
              <a:off x="4646613" y="3232150"/>
              <a:ext cx="233362" cy="80963"/>
            </a:xfrm>
            <a:custGeom>
              <a:avLst/>
              <a:gdLst>
                <a:gd name="T0" fmla="*/ 305 w 370"/>
                <a:gd name="T1" fmla="*/ 76 h 76"/>
                <a:gd name="T2" fmla="*/ 192 w 370"/>
                <a:gd name="T3" fmla="*/ 64 h 76"/>
                <a:gd name="T4" fmla="*/ 125 w 370"/>
                <a:gd name="T5" fmla="*/ 55 h 76"/>
                <a:gd name="T6" fmla="*/ 3 w 370"/>
                <a:gd name="T7" fmla="*/ 19 h 76"/>
                <a:gd name="T8" fmla="*/ 0 w 370"/>
                <a:gd name="T9" fmla="*/ 0 h 76"/>
                <a:gd name="T10" fmla="*/ 118 w 370"/>
                <a:gd name="T11" fmla="*/ 24 h 76"/>
                <a:gd name="T12" fmla="*/ 370 w 370"/>
                <a:gd name="T13" fmla="*/ 64 h 76"/>
                <a:gd name="T14" fmla="*/ 305 w 370"/>
                <a:gd name="T15" fmla="*/ 76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0" h="76">
                  <a:moveTo>
                    <a:pt x="305" y="76"/>
                  </a:moveTo>
                  <a:lnTo>
                    <a:pt x="192" y="64"/>
                  </a:lnTo>
                  <a:lnTo>
                    <a:pt x="125" y="55"/>
                  </a:lnTo>
                  <a:lnTo>
                    <a:pt x="3" y="19"/>
                  </a:lnTo>
                  <a:lnTo>
                    <a:pt x="0" y="0"/>
                  </a:lnTo>
                  <a:lnTo>
                    <a:pt x="118" y="24"/>
                  </a:lnTo>
                  <a:lnTo>
                    <a:pt x="370" y="64"/>
                  </a:lnTo>
                  <a:lnTo>
                    <a:pt x="305" y="76"/>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10" name="Freeform 380"/>
            <p:cNvSpPr>
              <a:spLocks/>
            </p:cNvSpPr>
            <p:nvPr/>
          </p:nvSpPr>
          <p:spPr bwMode="auto">
            <a:xfrm flipH="1">
              <a:off x="4792663" y="3625850"/>
              <a:ext cx="422275" cy="473075"/>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11" name="Freeform 381"/>
            <p:cNvSpPr>
              <a:spLocks/>
            </p:cNvSpPr>
            <p:nvPr/>
          </p:nvSpPr>
          <p:spPr bwMode="auto">
            <a:xfrm rot="2261445">
              <a:off x="4945063" y="3143250"/>
              <a:ext cx="190500" cy="88900"/>
            </a:xfrm>
            <a:custGeom>
              <a:avLst/>
              <a:gdLst>
                <a:gd name="T0" fmla="*/ 0 w 301"/>
                <a:gd name="T1" fmla="*/ 0 h 84"/>
                <a:gd name="T2" fmla="*/ 24 w 301"/>
                <a:gd name="T3" fmla="*/ 9 h 84"/>
                <a:gd name="T4" fmla="*/ 48 w 301"/>
                <a:gd name="T5" fmla="*/ 17 h 84"/>
                <a:gd name="T6" fmla="*/ 84 w 301"/>
                <a:gd name="T7" fmla="*/ 24 h 84"/>
                <a:gd name="T8" fmla="*/ 122 w 301"/>
                <a:gd name="T9" fmla="*/ 33 h 84"/>
                <a:gd name="T10" fmla="*/ 159 w 301"/>
                <a:gd name="T11" fmla="*/ 33 h 84"/>
                <a:gd name="T12" fmla="*/ 180 w 301"/>
                <a:gd name="T13" fmla="*/ 33 h 84"/>
                <a:gd name="T14" fmla="*/ 216 w 301"/>
                <a:gd name="T15" fmla="*/ 36 h 84"/>
                <a:gd name="T16" fmla="*/ 232 w 301"/>
                <a:gd name="T17" fmla="*/ 36 h 84"/>
                <a:gd name="T18" fmla="*/ 256 w 301"/>
                <a:gd name="T19" fmla="*/ 51 h 84"/>
                <a:gd name="T20" fmla="*/ 277 w 301"/>
                <a:gd name="T21" fmla="*/ 75 h 84"/>
                <a:gd name="T22" fmla="*/ 301 w 301"/>
                <a:gd name="T23" fmla="*/ 84 h 84"/>
                <a:gd name="T24" fmla="*/ 260 w 301"/>
                <a:gd name="T25" fmla="*/ 81 h 84"/>
                <a:gd name="T26" fmla="*/ 240 w 301"/>
                <a:gd name="T27" fmla="*/ 60 h 84"/>
                <a:gd name="T28" fmla="*/ 202 w 301"/>
                <a:gd name="T29" fmla="*/ 52 h 84"/>
                <a:gd name="T30" fmla="*/ 165 w 301"/>
                <a:gd name="T31" fmla="*/ 52 h 84"/>
                <a:gd name="T32" fmla="*/ 120 w 301"/>
                <a:gd name="T33" fmla="*/ 52 h 84"/>
                <a:gd name="T34" fmla="*/ 90 w 301"/>
                <a:gd name="T35" fmla="*/ 52 h 84"/>
                <a:gd name="T36" fmla="*/ 64 w 301"/>
                <a:gd name="T37" fmla="*/ 48 h 84"/>
                <a:gd name="T38" fmla="*/ 37 w 301"/>
                <a:gd name="T39" fmla="*/ 48 h 84"/>
                <a:gd name="T40" fmla="*/ 20 w 301"/>
                <a:gd name="T41" fmla="*/ 49 h 84"/>
                <a:gd name="T42" fmla="*/ 4 w 301"/>
                <a:gd name="T43" fmla="*/ 68 h 84"/>
                <a:gd name="T44" fmla="*/ 0 w 301"/>
                <a:gd name="T4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1" h="84">
                  <a:moveTo>
                    <a:pt x="0" y="0"/>
                  </a:moveTo>
                  <a:lnTo>
                    <a:pt x="24" y="9"/>
                  </a:lnTo>
                  <a:lnTo>
                    <a:pt x="48" y="17"/>
                  </a:lnTo>
                  <a:lnTo>
                    <a:pt x="84" y="24"/>
                  </a:lnTo>
                  <a:lnTo>
                    <a:pt x="122" y="33"/>
                  </a:lnTo>
                  <a:lnTo>
                    <a:pt x="159" y="33"/>
                  </a:lnTo>
                  <a:lnTo>
                    <a:pt x="180" y="33"/>
                  </a:lnTo>
                  <a:lnTo>
                    <a:pt x="216" y="36"/>
                  </a:lnTo>
                  <a:lnTo>
                    <a:pt x="232" y="36"/>
                  </a:lnTo>
                  <a:lnTo>
                    <a:pt x="256" y="51"/>
                  </a:lnTo>
                  <a:lnTo>
                    <a:pt x="277" y="75"/>
                  </a:lnTo>
                  <a:lnTo>
                    <a:pt x="301" y="84"/>
                  </a:lnTo>
                  <a:lnTo>
                    <a:pt x="260" y="81"/>
                  </a:lnTo>
                  <a:lnTo>
                    <a:pt x="240" y="60"/>
                  </a:lnTo>
                  <a:lnTo>
                    <a:pt x="202" y="52"/>
                  </a:lnTo>
                  <a:lnTo>
                    <a:pt x="165" y="52"/>
                  </a:lnTo>
                  <a:lnTo>
                    <a:pt x="120" y="52"/>
                  </a:lnTo>
                  <a:lnTo>
                    <a:pt x="90" y="52"/>
                  </a:lnTo>
                  <a:lnTo>
                    <a:pt x="64" y="48"/>
                  </a:lnTo>
                  <a:lnTo>
                    <a:pt x="37" y="48"/>
                  </a:lnTo>
                  <a:lnTo>
                    <a:pt x="20" y="49"/>
                  </a:lnTo>
                  <a:lnTo>
                    <a:pt x="4" y="68"/>
                  </a:lnTo>
                  <a:lnTo>
                    <a:pt x="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12" name="Freeform 384"/>
            <p:cNvSpPr>
              <a:spLocks/>
            </p:cNvSpPr>
            <p:nvPr/>
          </p:nvSpPr>
          <p:spPr bwMode="auto">
            <a:xfrm rot="735166">
              <a:off x="4960938" y="4283075"/>
              <a:ext cx="708025" cy="422275"/>
            </a:xfrm>
            <a:custGeom>
              <a:avLst/>
              <a:gdLst>
                <a:gd name="T0" fmla="*/ 9 w 1120"/>
                <a:gd name="T1" fmla="*/ 0 h 403"/>
                <a:gd name="T2" fmla="*/ 41 w 1120"/>
                <a:gd name="T3" fmla="*/ 61 h 403"/>
                <a:gd name="T4" fmla="*/ 64 w 1120"/>
                <a:gd name="T5" fmla="*/ 90 h 403"/>
                <a:gd name="T6" fmla="*/ 105 w 1120"/>
                <a:gd name="T7" fmla="*/ 112 h 403"/>
                <a:gd name="T8" fmla="*/ 179 w 1120"/>
                <a:gd name="T9" fmla="*/ 144 h 403"/>
                <a:gd name="T10" fmla="*/ 243 w 1120"/>
                <a:gd name="T11" fmla="*/ 170 h 403"/>
                <a:gd name="T12" fmla="*/ 300 w 1120"/>
                <a:gd name="T13" fmla="*/ 170 h 403"/>
                <a:gd name="T14" fmla="*/ 352 w 1120"/>
                <a:gd name="T15" fmla="*/ 167 h 403"/>
                <a:gd name="T16" fmla="*/ 464 w 1120"/>
                <a:gd name="T17" fmla="*/ 115 h 403"/>
                <a:gd name="T18" fmla="*/ 534 w 1120"/>
                <a:gd name="T19" fmla="*/ 96 h 403"/>
                <a:gd name="T20" fmla="*/ 604 w 1120"/>
                <a:gd name="T21" fmla="*/ 96 h 403"/>
                <a:gd name="T22" fmla="*/ 668 w 1120"/>
                <a:gd name="T23" fmla="*/ 39 h 403"/>
                <a:gd name="T24" fmla="*/ 726 w 1120"/>
                <a:gd name="T25" fmla="*/ 7 h 403"/>
                <a:gd name="T26" fmla="*/ 745 w 1120"/>
                <a:gd name="T27" fmla="*/ 3 h 403"/>
                <a:gd name="T28" fmla="*/ 710 w 1120"/>
                <a:gd name="T29" fmla="*/ 42 h 403"/>
                <a:gd name="T30" fmla="*/ 672 w 1120"/>
                <a:gd name="T31" fmla="*/ 87 h 403"/>
                <a:gd name="T32" fmla="*/ 646 w 1120"/>
                <a:gd name="T33" fmla="*/ 99 h 403"/>
                <a:gd name="T34" fmla="*/ 598 w 1120"/>
                <a:gd name="T35" fmla="*/ 125 h 403"/>
                <a:gd name="T36" fmla="*/ 528 w 1120"/>
                <a:gd name="T37" fmla="*/ 138 h 403"/>
                <a:gd name="T38" fmla="*/ 464 w 1120"/>
                <a:gd name="T39" fmla="*/ 151 h 403"/>
                <a:gd name="T40" fmla="*/ 544 w 1120"/>
                <a:gd name="T41" fmla="*/ 173 h 403"/>
                <a:gd name="T42" fmla="*/ 617 w 1120"/>
                <a:gd name="T43" fmla="*/ 170 h 403"/>
                <a:gd name="T44" fmla="*/ 659 w 1120"/>
                <a:gd name="T45" fmla="*/ 167 h 403"/>
                <a:gd name="T46" fmla="*/ 688 w 1120"/>
                <a:gd name="T47" fmla="*/ 151 h 403"/>
                <a:gd name="T48" fmla="*/ 726 w 1120"/>
                <a:gd name="T49" fmla="*/ 122 h 403"/>
                <a:gd name="T50" fmla="*/ 800 w 1120"/>
                <a:gd name="T51" fmla="*/ 106 h 403"/>
                <a:gd name="T52" fmla="*/ 835 w 1120"/>
                <a:gd name="T53" fmla="*/ 131 h 403"/>
                <a:gd name="T54" fmla="*/ 899 w 1120"/>
                <a:gd name="T55" fmla="*/ 138 h 403"/>
                <a:gd name="T56" fmla="*/ 960 w 1120"/>
                <a:gd name="T57" fmla="*/ 141 h 403"/>
                <a:gd name="T58" fmla="*/ 1020 w 1120"/>
                <a:gd name="T59" fmla="*/ 144 h 403"/>
                <a:gd name="T60" fmla="*/ 1084 w 1120"/>
                <a:gd name="T61" fmla="*/ 189 h 403"/>
                <a:gd name="T62" fmla="*/ 1120 w 1120"/>
                <a:gd name="T63" fmla="*/ 199 h 403"/>
                <a:gd name="T64" fmla="*/ 1056 w 1120"/>
                <a:gd name="T65" fmla="*/ 215 h 403"/>
                <a:gd name="T66" fmla="*/ 1011 w 1120"/>
                <a:gd name="T67" fmla="*/ 176 h 403"/>
                <a:gd name="T68" fmla="*/ 940 w 1120"/>
                <a:gd name="T69" fmla="*/ 170 h 403"/>
                <a:gd name="T70" fmla="*/ 857 w 1120"/>
                <a:gd name="T71" fmla="*/ 170 h 403"/>
                <a:gd name="T72" fmla="*/ 793 w 1120"/>
                <a:gd name="T73" fmla="*/ 147 h 403"/>
                <a:gd name="T74" fmla="*/ 758 w 1120"/>
                <a:gd name="T75" fmla="*/ 167 h 403"/>
                <a:gd name="T76" fmla="*/ 678 w 1120"/>
                <a:gd name="T77" fmla="*/ 195 h 403"/>
                <a:gd name="T78" fmla="*/ 537 w 1120"/>
                <a:gd name="T79" fmla="*/ 208 h 403"/>
                <a:gd name="T80" fmla="*/ 496 w 1120"/>
                <a:gd name="T81" fmla="*/ 202 h 403"/>
                <a:gd name="T82" fmla="*/ 518 w 1120"/>
                <a:gd name="T83" fmla="*/ 227 h 403"/>
                <a:gd name="T84" fmla="*/ 566 w 1120"/>
                <a:gd name="T85" fmla="*/ 259 h 403"/>
                <a:gd name="T86" fmla="*/ 579 w 1120"/>
                <a:gd name="T87" fmla="*/ 291 h 403"/>
                <a:gd name="T88" fmla="*/ 601 w 1120"/>
                <a:gd name="T89" fmla="*/ 365 h 403"/>
                <a:gd name="T90" fmla="*/ 601 w 1120"/>
                <a:gd name="T91" fmla="*/ 403 h 403"/>
                <a:gd name="T92" fmla="*/ 566 w 1120"/>
                <a:gd name="T93" fmla="*/ 333 h 403"/>
                <a:gd name="T94" fmla="*/ 524 w 1120"/>
                <a:gd name="T95" fmla="*/ 269 h 403"/>
                <a:gd name="T96" fmla="*/ 470 w 1120"/>
                <a:gd name="T97" fmla="*/ 227 h 403"/>
                <a:gd name="T98" fmla="*/ 393 w 1120"/>
                <a:gd name="T99" fmla="*/ 221 h 403"/>
                <a:gd name="T100" fmla="*/ 307 w 1120"/>
                <a:gd name="T101" fmla="*/ 224 h 403"/>
                <a:gd name="T102" fmla="*/ 240 w 1120"/>
                <a:gd name="T103" fmla="*/ 231 h 403"/>
                <a:gd name="T104" fmla="*/ 147 w 1120"/>
                <a:gd name="T105" fmla="*/ 221 h 403"/>
                <a:gd name="T106" fmla="*/ 86 w 1120"/>
                <a:gd name="T107" fmla="*/ 224 h 403"/>
                <a:gd name="T108" fmla="*/ 35 w 1120"/>
                <a:gd name="T109" fmla="*/ 259 h 403"/>
                <a:gd name="T110" fmla="*/ 0 w 1120"/>
                <a:gd name="T111" fmla="*/ 205 h 403"/>
                <a:gd name="T112" fmla="*/ 9 w 1120"/>
                <a:gd name="T113"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0" h="403">
                  <a:moveTo>
                    <a:pt x="9" y="0"/>
                  </a:moveTo>
                  <a:lnTo>
                    <a:pt x="41" y="61"/>
                  </a:lnTo>
                  <a:lnTo>
                    <a:pt x="64" y="90"/>
                  </a:lnTo>
                  <a:lnTo>
                    <a:pt x="105" y="112"/>
                  </a:lnTo>
                  <a:lnTo>
                    <a:pt x="179" y="144"/>
                  </a:lnTo>
                  <a:lnTo>
                    <a:pt x="243" y="170"/>
                  </a:lnTo>
                  <a:lnTo>
                    <a:pt x="300" y="170"/>
                  </a:lnTo>
                  <a:lnTo>
                    <a:pt x="352" y="167"/>
                  </a:lnTo>
                  <a:lnTo>
                    <a:pt x="464" y="115"/>
                  </a:lnTo>
                  <a:lnTo>
                    <a:pt x="534" y="96"/>
                  </a:lnTo>
                  <a:lnTo>
                    <a:pt x="604" y="96"/>
                  </a:lnTo>
                  <a:lnTo>
                    <a:pt x="668" y="39"/>
                  </a:lnTo>
                  <a:lnTo>
                    <a:pt x="726" y="7"/>
                  </a:lnTo>
                  <a:lnTo>
                    <a:pt x="745" y="3"/>
                  </a:lnTo>
                  <a:lnTo>
                    <a:pt x="710" y="42"/>
                  </a:lnTo>
                  <a:lnTo>
                    <a:pt x="672" y="87"/>
                  </a:lnTo>
                  <a:lnTo>
                    <a:pt x="646" y="99"/>
                  </a:lnTo>
                  <a:lnTo>
                    <a:pt x="598" y="125"/>
                  </a:lnTo>
                  <a:lnTo>
                    <a:pt x="528" y="138"/>
                  </a:lnTo>
                  <a:lnTo>
                    <a:pt x="464" y="151"/>
                  </a:lnTo>
                  <a:lnTo>
                    <a:pt x="544" y="173"/>
                  </a:lnTo>
                  <a:lnTo>
                    <a:pt x="617" y="170"/>
                  </a:lnTo>
                  <a:lnTo>
                    <a:pt x="659" y="167"/>
                  </a:lnTo>
                  <a:lnTo>
                    <a:pt x="688" y="151"/>
                  </a:lnTo>
                  <a:lnTo>
                    <a:pt x="726" y="122"/>
                  </a:lnTo>
                  <a:lnTo>
                    <a:pt x="800" y="106"/>
                  </a:lnTo>
                  <a:lnTo>
                    <a:pt x="835" y="131"/>
                  </a:lnTo>
                  <a:lnTo>
                    <a:pt x="899" y="138"/>
                  </a:lnTo>
                  <a:lnTo>
                    <a:pt x="960" y="141"/>
                  </a:lnTo>
                  <a:lnTo>
                    <a:pt x="1020" y="144"/>
                  </a:lnTo>
                  <a:lnTo>
                    <a:pt x="1084" y="189"/>
                  </a:lnTo>
                  <a:lnTo>
                    <a:pt x="1120" y="199"/>
                  </a:lnTo>
                  <a:lnTo>
                    <a:pt x="1056" y="215"/>
                  </a:lnTo>
                  <a:lnTo>
                    <a:pt x="1011" y="176"/>
                  </a:lnTo>
                  <a:lnTo>
                    <a:pt x="940" y="170"/>
                  </a:lnTo>
                  <a:lnTo>
                    <a:pt x="857" y="170"/>
                  </a:lnTo>
                  <a:lnTo>
                    <a:pt x="793" y="147"/>
                  </a:lnTo>
                  <a:lnTo>
                    <a:pt x="758" y="167"/>
                  </a:lnTo>
                  <a:lnTo>
                    <a:pt x="678" y="195"/>
                  </a:lnTo>
                  <a:lnTo>
                    <a:pt x="537" y="208"/>
                  </a:lnTo>
                  <a:lnTo>
                    <a:pt x="496" y="202"/>
                  </a:lnTo>
                  <a:lnTo>
                    <a:pt x="518" y="227"/>
                  </a:lnTo>
                  <a:lnTo>
                    <a:pt x="566" y="259"/>
                  </a:lnTo>
                  <a:lnTo>
                    <a:pt x="579" y="291"/>
                  </a:lnTo>
                  <a:lnTo>
                    <a:pt x="601" y="365"/>
                  </a:lnTo>
                  <a:lnTo>
                    <a:pt x="601" y="403"/>
                  </a:lnTo>
                  <a:lnTo>
                    <a:pt x="566" y="333"/>
                  </a:lnTo>
                  <a:lnTo>
                    <a:pt x="524" y="269"/>
                  </a:lnTo>
                  <a:lnTo>
                    <a:pt x="470" y="227"/>
                  </a:lnTo>
                  <a:lnTo>
                    <a:pt x="393" y="221"/>
                  </a:lnTo>
                  <a:lnTo>
                    <a:pt x="307" y="224"/>
                  </a:lnTo>
                  <a:lnTo>
                    <a:pt x="240" y="231"/>
                  </a:lnTo>
                  <a:lnTo>
                    <a:pt x="147" y="221"/>
                  </a:lnTo>
                  <a:lnTo>
                    <a:pt x="86" y="224"/>
                  </a:lnTo>
                  <a:lnTo>
                    <a:pt x="35" y="259"/>
                  </a:lnTo>
                  <a:lnTo>
                    <a:pt x="0" y="205"/>
                  </a:lnTo>
                  <a:lnTo>
                    <a:pt x="9"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13" name="Freeform 385"/>
            <p:cNvSpPr>
              <a:spLocks/>
            </p:cNvSpPr>
            <p:nvPr/>
          </p:nvSpPr>
          <p:spPr bwMode="auto">
            <a:xfrm>
              <a:off x="4502150" y="4148138"/>
              <a:ext cx="473075" cy="346075"/>
            </a:xfrm>
            <a:custGeom>
              <a:avLst/>
              <a:gdLst>
                <a:gd name="T0" fmla="*/ 748 w 748"/>
                <a:gd name="T1" fmla="*/ 103 h 330"/>
                <a:gd name="T2" fmla="*/ 656 w 748"/>
                <a:gd name="T3" fmla="*/ 164 h 330"/>
                <a:gd name="T4" fmla="*/ 601 w 748"/>
                <a:gd name="T5" fmla="*/ 189 h 330"/>
                <a:gd name="T6" fmla="*/ 550 w 748"/>
                <a:gd name="T7" fmla="*/ 212 h 330"/>
                <a:gd name="T8" fmla="*/ 470 w 748"/>
                <a:gd name="T9" fmla="*/ 228 h 330"/>
                <a:gd name="T10" fmla="*/ 384 w 748"/>
                <a:gd name="T11" fmla="*/ 250 h 330"/>
                <a:gd name="T12" fmla="*/ 329 w 748"/>
                <a:gd name="T13" fmla="*/ 285 h 330"/>
                <a:gd name="T14" fmla="*/ 230 w 748"/>
                <a:gd name="T15" fmla="*/ 317 h 330"/>
                <a:gd name="T16" fmla="*/ 172 w 748"/>
                <a:gd name="T17" fmla="*/ 317 h 330"/>
                <a:gd name="T18" fmla="*/ 67 w 748"/>
                <a:gd name="T19" fmla="*/ 324 h 330"/>
                <a:gd name="T20" fmla="*/ 32 w 748"/>
                <a:gd name="T21" fmla="*/ 330 h 330"/>
                <a:gd name="T22" fmla="*/ 0 w 748"/>
                <a:gd name="T23" fmla="*/ 330 h 330"/>
                <a:gd name="T24" fmla="*/ 41 w 748"/>
                <a:gd name="T25" fmla="*/ 311 h 330"/>
                <a:gd name="T26" fmla="*/ 124 w 748"/>
                <a:gd name="T27" fmla="*/ 282 h 330"/>
                <a:gd name="T28" fmla="*/ 233 w 748"/>
                <a:gd name="T29" fmla="*/ 266 h 330"/>
                <a:gd name="T30" fmla="*/ 326 w 748"/>
                <a:gd name="T31" fmla="*/ 234 h 330"/>
                <a:gd name="T32" fmla="*/ 419 w 748"/>
                <a:gd name="T33" fmla="*/ 196 h 330"/>
                <a:gd name="T34" fmla="*/ 528 w 748"/>
                <a:gd name="T35" fmla="*/ 160 h 330"/>
                <a:gd name="T36" fmla="*/ 646 w 748"/>
                <a:gd name="T37" fmla="*/ 119 h 330"/>
                <a:gd name="T38" fmla="*/ 694 w 748"/>
                <a:gd name="T39" fmla="*/ 71 h 330"/>
                <a:gd name="T40" fmla="*/ 742 w 748"/>
                <a:gd name="T41" fmla="*/ 0 h 330"/>
                <a:gd name="T42" fmla="*/ 748 w 748"/>
                <a:gd name="T43" fmla="*/ 10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48" h="330">
                  <a:moveTo>
                    <a:pt x="748" y="103"/>
                  </a:moveTo>
                  <a:lnTo>
                    <a:pt x="656" y="164"/>
                  </a:lnTo>
                  <a:lnTo>
                    <a:pt x="601" y="189"/>
                  </a:lnTo>
                  <a:lnTo>
                    <a:pt x="550" y="212"/>
                  </a:lnTo>
                  <a:lnTo>
                    <a:pt x="470" y="228"/>
                  </a:lnTo>
                  <a:lnTo>
                    <a:pt x="384" y="250"/>
                  </a:lnTo>
                  <a:lnTo>
                    <a:pt x="329" y="285"/>
                  </a:lnTo>
                  <a:lnTo>
                    <a:pt x="230" y="317"/>
                  </a:lnTo>
                  <a:lnTo>
                    <a:pt x="172" y="317"/>
                  </a:lnTo>
                  <a:lnTo>
                    <a:pt x="67" y="324"/>
                  </a:lnTo>
                  <a:lnTo>
                    <a:pt x="32" y="330"/>
                  </a:lnTo>
                  <a:lnTo>
                    <a:pt x="0" y="330"/>
                  </a:lnTo>
                  <a:lnTo>
                    <a:pt x="41" y="311"/>
                  </a:lnTo>
                  <a:lnTo>
                    <a:pt x="124" y="282"/>
                  </a:lnTo>
                  <a:lnTo>
                    <a:pt x="233" y="266"/>
                  </a:lnTo>
                  <a:lnTo>
                    <a:pt x="326" y="234"/>
                  </a:lnTo>
                  <a:lnTo>
                    <a:pt x="419" y="196"/>
                  </a:lnTo>
                  <a:lnTo>
                    <a:pt x="528" y="160"/>
                  </a:lnTo>
                  <a:lnTo>
                    <a:pt x="646" y="119"/>
                  </a:lnTo>
                  <a:lnTo>
                    <a:pt x="694" y="71"/>
                  </a:lnTo>
                  <a:lnTo>
                    <a:pt x="742" y="0"/>
                  </a:lnTo>
                  <a:lnTo>
                    <a:pt x="748" y="10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14" name="Freeform 386"/>
            <p:cNvSpPr>
              <a:spLocks/>
            </p:cNvSpPr>
            <p:nvPr/>
          </p:nvSpPr>
          <p:spPr bwMode="auto">
            <a:xfrm>
              <a:off x="4646613" y="4248150"/>
              <a:ext cx="158750" cy="101600"/>
            </a:xfrm>
            <a:custGeom>
              <a:avLst/>
              <a:gdLst>
                <a:gd name="T0" fmla="*/ 253 w 253"/>
                <a:gd name="T1" fmla="*/ 96 h 96"/>
                <a:gd name="T2" fmla="*/ 211 w 253"/>
                <a:gd name="T3" fmla="*/ 90 h 96"/>
                <a:gd name="T4" fmla="*/ 169 w 253"/>
                <a:gd name="T5" fmla="*/ 61 h 96"/>
                <a:gd name="T6" fmla="*/ 102 w 253"/>
                <a:gd name="T7" fmla="*/ 48 h 96"/>
                <a:gd name="T8" fmla="*/ 89 w 253"/>
                <a:gd name="T9" fmla="*/ 32 h 96"/>
                <a:gd name="T10" fmla="*/ 41 w 253"/>
                <a:gd name="T11" fmla="*/ 13 h 96"/>
                <a:gd name="T12" fmla="*/ 0 w 253"/>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253" h="96">
                  <a:moveTo>
                    <a:pt x="253" y="96"/>
                  </a:moveTo>
                  <a:cubicBezTo>
                    <a:pt x="244" y="95"/>
                    <a:pt x="223" y="95"/>
                    <a:pt x="211" y="90"/>
                  </a:cubicBezTo>
                  <a:cubicBezTo>
                    <a:pt x="195" y="83"/>
                    <a:pt x="186" y="66"/>
                    <a:pt x="169" y="61"/>
                  </a:cubicBezTo>
                  <a:cubicBezTo>
                    <a:pt x="147" y="47"/>
                    <a:pt x="132" y="50"/>
                    <a:pt x="102" y="48"/>
                  </a:cubicBezTo>
                  <a:cubicBezTo>
                    <a:pt x="78" y="32"/>
                    <a:pt x="106" y="53"/>
                    <a:pt x="89" y="32"/>
                  </a:cubicBezTo>
                  <a:cubicBezTo>
                    <a:pt x="77" y="17"/>
                    <a:pt x="58" y="15"/>
                    <a:pt x="41" y="13"/>
                  </a:cubicBezTo>
                  <a:cubicBezTo>
                    <a:pt x="21" y="3"/>
                    <a:pt x="26" y="0"/>
                    <a:pt x="0" y="0"/>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15" name="Freeform 387"/>
            <p:cNvSpPr>
              <a:spLocks/>
            </p:cNvSpPr>
            <p:nvPr/>
          </p:nvSpPr>
          <p:spPr bwMode="auto">
            <a:xfrm>
              <a:off x="4598988" y="4403725"/>
              <a:ext cx="168275" cy="163513"/>
            </a:xfrm>
            <a:custGeom>
              <a:avLst/>
              <a:gdLst>
                <a:gd name="T0" fmla="*/ 266 w 266"/>
                <a:gd name="T1" fmla="*/ 0 h 156"/>
                <a:gd name="T2" fmla="*/ 253 w 266"/>
                <a:gd name="T3" fmla="*/ 16 h 156"/>
                <a:gd name="T4" fmla="*/ 205 w 266"/>
                <a:gd name="T5" fmla="*/ 25 h 156"/>
                <a:gd name="T6" fmla="*/ 167 w 266"/>
                <a:gd name="T7" fmla="*/ 57 h 156"/>
                <a:gd name="T8" fmla="*/ 138 w 266"/>
                <a:gd name="T9" fmla="*/ 76 h 156"/>
                <a:gd name="T10" fmla="*/ 93 w 266"/>
                <a:gd name="T11" fmla="*/ 99 h 156"/>
                <a:gd name="T12" fmla="*/ 67 w 266"/>
                <a:gd name="T13" fmla="*/ 121 h 156"/>
                <a:gd name="T14" fmla="*/ 42 w 266"/>
                <a:gd name="T15" fmla="*/ 124 h 156"/>
                <a:gd name="T16" fmla="*/ 10 w 266"/>
                <a:gd name="T17" fmla="*/ 153 h 156"/>
                <a:gd name="T18" fmla="*/ 0 w 266"/>
                <a:gd name="T19"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156">
                  <a:moveTo>
                    <a:pt x="266" y="0"/>
                  </a:moveTo>
                  <a:cubicBezTo>
                    <a:pt x="261" y="4"/>
                    <a:pt x="258" y="12"/>
                    <a:pt x="253" y="16"/>
                  </a:cubicBezTo>
                  <a:cubicBezTo>
                    <a:pt x="244" y="23"/>
                    <a:pt x="211" y="24"/>
                    <a:pt x="205" y="25"/>
                  </a:cubicBezTo>
                  <a:cubicBezTo>
                    <a:pt x="187" y="30"/>
                    <a:pt x="180" y="44"/>
                    <a:pt x="167" y="57"/>
                  </a:cubicBezTo>
                  <a:cubicBezTo>
                    <a:pt x="159" y="65"/>
                    <a:pt x="147" y="70"/>
                    <a:pt x="138" y="76"/>
                  </a:cubicBezTo>
                  <a:cubicBezTo>
                    <a:pt x="127" y="92"/>
                    <a:pt x="110" y="92"/>
                    <a:pt x="93" y="99"/>
                  </a:cubicBezTo>
                  <a:cubicBezTo>
                    <a:pt x="83" y="104"/>
                    <a:pt x="77" y="118"/>
                    <a:pt x="67" y="121"/>
                  </a:cubicBezTo>
                  <a:cubicBezTo>
                    <a:pt x="59" y="123"/>
                    <a:pt x="50" y="123"/>
                    <a:pt x="42" y="124"/>
                  </a:cubicBezTo>
                  <a:cubicBezTo>
                    <a:pt x="36" y="130"/>
                    <a:pt x="14" y="152"/>
                    <a:pt x="10" y="153"/>
                  </a:cubicBezTo>
                  <a:cubicBezTo>
                    <a:pt x="7" y="154"/>
                    <a:pt x="0" y="156"/>
                    <a:pt x="0" y="156"/>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16" name="Freeform 388"/>
            <p:cNvSpPr>
              <a:spLocks/>
            </p:cNvSpPr>
            <p:nvPr/>
          </p:nvSpPr>
          <p:spPr bwMode="auto">
            <a:xfrm>
              <a:off x="5146675" y="3640138"/>
              <a:ext cx="158750" cy="158750"/>
            </a:xfrm>
            <a:custGeom>
              <a:avLst/>
              <a:gdLst>
                <a:gd name="T0" fmla="*/ 0 w 250"/>
                <a:gd name="T1" fmla="*/ 0 h 151"/>
                <a:gd name="T2" fmla="*/ 68 w 250"/>
                <a:gd name="T3" fmla="*/ 45 h 151"/>
                <a:gd name="T4" fmla="*/ 77 w 250"/>
                <a:gd name="T5" fmla="*/ 48 h 151"/>
                <a:gd name="T6" fmla="*/ 132 w 250"/>
                <a:gd name="T7" fmla="*/ 51 h 151"/>
                <a:gd name="T8" fmla="*/ 154 w 250"/>
                <a:gd name="T9" fmla="*/ 67 h 151"/>
                <a:gd name="T10" fmla="*/ 176 w 250"/>
                <a:gd name="T11" fmla="*/ 83 h 151"/>
                <a:gd name="T12" fmla="*/ 212 w 250"/>
                <a:gd name="T13" fmla="*/ 109 h 151"/>
                <a:gd name="T14" fmla="*/ 237 w 250"/>
                <a:gd name="T15" fmla="*/ 135 h 151"/>
                <a:gd name="T16" fmla="*/ 250 w 250"/>
                <a:gd name="T1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151">
                  <a:moveTo>
                    <a:pt x="0" y="0"/>
                  </a:moveTo>
                  <a:cubicBezTo>
                    <a:pt x="20" y="20"/>
                    <a:pt x="40" y="41"/>
                    <a:pt x="68" y="45"/>
                  </a:cubicBezTo>
                  <a:cubicBezTo>
                    <a:pt x="71" y="46"/>
                    <a:pt x="74" y="48"/>
                    <a:pt x="77" y="48"/>
                  </a:cubicBezTo>
                  <a:cubicBezTo>
                    <a:pt x="95" y="50"/>
                    <a:pt x="114" y="47"/>
                    <a:pt x="132" y="51"/>
                  </a:cubicBezTo>
                  <a:cubicBezTo>
                    <a:pt x="141" y="53"/>
                    <a:pt x="146" y="63"/>
                    <a:pt x="154" y="67"/>
                  </a:cubicBezTo>
                  <a:cubicBezTo>
                    <a:pt x="161" y="75"/>
                    <a:pt x="165" y="79"/>
                    <a:pt x="176" y="83"/>
                  </a:cubicBezTo>
                  <a:cubicBezTo>
                    <a:pt x="187" y="94"/>
                    <a:pt x="198" y="103"/>
                    <a:pt x="212" y="109"/>
                  </a:cubicBezTo>
                  <a:cubicBezTo>
                    <a:pt x="221" y="119"/>
                    <a:pt x="229" y="125"/>
                    <a:pt x="237" y="135"/>
                  </a:cubicBezTo>
                  <a:cubicBezTo>
                    <a:pt x="241" y="140"/>
                    <a:pt x="250" y="151"/>
                    <a:pt x="250" y="151"/>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17" name="Freeform 389"/>
            <p:cNvSpPr>
              <a:spLocks/>
            </p:cNvSpPr>
            <p:nvPr/>
          </p:nvSpPr>
          <p:spPr bwMode="auto">
            <a:xfrm>
              <a:off x="5075238" y="3468688"/>
              <a:ext cx="192087" cy="119062"/>
            </a:xfrm>
            <a:custGeom>
              <a:avLst/>
              <a:gdLst>
                <a:gd name="T0" fmla="*/ 0 w 304"/>
                <a:gd name="T1" fmla="*/ 113 h 113"/>
                <a:gd name="T2" fmla="*/ 35 w 304"/>
                <a:gd name="T3" fmla="*/ 110 h 113"/>
                <a:gd name="T4" fmla="*/ 135 w 304"/>
                <a:gd name="T5" fmla="*/ 107 h 113"/>
                <a:gd name="T6" fmla="*/ 176 w 304"/>
                <a:gd name="T7" fmla="*/ 75 h 113"/>
                <a:gd name="T8" fmla="*/ 205 w 304"/>
                <a:gd name="T9" fmla="*/ 62 h 113"/>
                <a:gd name="T10" fmla="*/ 282 w 304"/>
                <a:gd name="T11" fmla="*/ 11 h 113"/>
                <a:gd name="T12" fmla="*/ 304 w 304"/>
                <a:gd name="T13" fmla="*/ 4 h 113"/>
              </a:gdLst>
              <a:ahLst/>
              <a:cxnLst>
                <a:cxn ang="0">
                  <a:pos x="T0" y="T1"/>
                </a:cxn>
                <a:cxn ang="0">
                  <a:pos x="T2" y="T3"/>
                </a:cxn>
                <a:cxn ang="0">
                  <a:pos x="T4" y="T5"/>
                </a:cxn>
                <a:cxn ang="0">
                  <a:pos x="T6" y="T7"/>
                </a:cxn>
                <a:cxn ang="0">
                  <a:pos x="T8" y="T9"/>
                </a:cxn>
                <a:cxn ang="0">
                  <a:pos x="T10" y="T11"/>
                </a:cxn>
                <a:cxn ang="0">
                  <a:pos x="T12" y="T13"/>
                </a:cxn>
              </a:cxnLst>
              <a:rect l="0" t="0" r="r" b="b"/>
              <a:pathLst>
                <a:path w="304" h="113">
                  <a:moveTo>
                    <a:pt x="0" y="113"/>
                  </a:moveTo>
                  <a:cubicBezTo>
                    <a:pt x="12" y="112"/>
                    <a:pt x="23" y="111"/>
                    <a:pt x="35" y="110"/>
                  </a:cubicBezTo>
                  <a:cubicBezTo>
                    <a:pt x="68" y="109"/>
                    <a:pt x="102" y="109"/>
                    <a:pt x="135" y="107"/>
                  </a:cubicBezTo>
                  <a:cubicBezTo>
                    <a:pt x="150" y="106"/>
                    <a:pt x="166" y="82"/>
                    <a:pt x="176" y="75"/>
                  </a:cubicBezTo>
                  <a:cubicBezTo>
                    <a:pt x="185" y="69"/>
                    <a:pt x="205" y="62"/>
                    <a:pt x="205" y="62"/>
                  </a:cubicBezTo>
                  <a:cubicBezTo>
                    <a:pt x="226" y="37"/>
                    <a:pt x="250" y="18"/>
                    <a:pt x="282" y="11"/>
                  </a:cubicBezTo>
                  <a:cubicBezTo>
                    <a:pt x="291" y="0"/>
                    <a:pt x="285" y="4"/>
                    <a:pt x="304" y="4"/>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18" name="Freeform 390"/>
            <p:cNvSpPr>
              <a:spLocks/>
            </p:cNvSpPr>
            <p:nvPr/>
          </p:nvSpPr>
          <p:spPr bwMode="auto">
            <a:xfrm>
              <a:off x="5281613" y="4278313"/>
              <a:ext cx="69850" cy="101600"/>
            </a:xfrm>
            <a:custGeom>
              <a:avLst/>
              <a:gdLst>
                <a:gd name="T0" fmla="*/ 0 w 112"/>
                <a:gd name="T1" fmla="*/ 96 h 96"/>
                <a:gd name="T2" fmla="*/ 51 w 112"/>
                <a:gd name="T3" fmla="*/ 67 h 96"/>
                <a:gd name="T4" fmla="*/ 99 w 112"/>
                <a:gd name="T5" fmla="*/ 13 h 96"/>
                <a:gd name="T6" fmla="*/ 112 w 112"/>
                <a:gd name="T7" fmla="*/ 0 h 96"/>
              </a:gdLst>
              <a:ahLst/>
              <a:cxnLst>
                <a:cxn ang="0">
                  <a:pos x="T0" y="T1"/>
                </a:cxn>
                <a:cxn ang="0">
                  <a:pos x="T2" y="T3"/>
                </a:cxn>
                <a:cxn ang="0">
                  <a:pos x="T4" y="T5"/>
                </a:cxn>
                <a:cxn ang="0">
                  <a:pos x="T6" y="T7"/>
                </a:cxn>
              </a:cxnLst>
              <a:rect l="0" t="0" r="r" b="b"/>
              <a:pathLst>
                <a:path w="112" h="96">
                  <a:moveTo>
                    <a:pt x="0" y="96"/>
                  </a:moveTo>
                  <a:cubicBezTo>
                    <a:pt x="19" y="91"/>
                    <a:pt x="37" y="81"/>
                    <a:pt x="51" y="67"/>
                  </a:cubicBezTo>
                  <a:cubicBezTo>
                    <a:pt x="63" y="32"/>
                    <a:pt x="59" y="22"/>
                    <a:pt x="99" y="13"/>
                  </a:cubicBezTo>
                  <a:cubicBezTo>
                    <a:pt x="110" y="6"/>
                    <a:pt x="106" y="10"/>
                    <a:pt x="112" y="0"/>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19" name="Freeform 391"/>
            <p:cNvSpPr>
              <a:spLocks/>
            </p:cNvSpPr>
            <p:nvPr/>
          </p:nvSpPr>
          <p:spPr bwMode="auto">
            <a:xfrm>
              <a:off x="5416550" y="4500563"/>
              <a:ext cx="111125" cy="171450"/>
            </a:xfrm>
            <a:custGeom>
              <a:avLst/>
              <a:gdLst>
                <a:gd name="T0" fmla="*/ 0 w 176"/>
                <a:gd name="T1" fmla="*/ 0 h 164"/>
                <a:gd name="T2" fmla="*/ 80 w 176"/>
                <a:gd name="T3" fmla="*/ 64 h 164"/>
                <a:gd name="T4" fmla="*/ 118 w 176"/>
                <a:gd name="T5" fmla="*/ 87 h 164"/>
                <a:gd name="T6" fmla="*/ 141 w 176"/>
                <a:gd name="T7" fmla="*/ 112 h 164"/>
                <a:gd name="T8" fmla="*/ 176 w 176"/>
                <a:gd name="T9" fmla="*/ 164 h 164"/>
              </a:gdLst>
              <a:ahLst/>
              <a:cxnLst>
                <a:cxn ang="0">
                  <a:pos x="T0" y="T1"/>
                </a:cxn>
                <a:cxn ang="0">
                  <a:pos x="T2" y="T3"/>
                </a:cxn>
                <a:cxn ang="0">
                  <a:pos x="T4" y="T5"/>
                </a:cxn>
                <a:cxn ang="0">
                  <a:pos x="T6" y="T7"/>
                </a:cxn>
                <a:cxn ang="0">
                  <a:pos x="T8" y="T9"/>
                </a:cxn>
              </a:cxnLst>
              <a:rect l="0" t="0" r="r" b="b"/>
              <a:pathLst>
                <a:path w="176" h="164">
                  <a:moveTo>
                    <a:pt x="0" y="0"/>
                  </a:moveTo>
                  <a:cubicBezTo>
                    <a:pt x="7" y="22"/>
                    <a:pt x="57" y="57"/>
                    <a:pt x="80" y="64"/>
                  </a:cubicBezTo>
                  <a:cubicBezTo>
                    <a:pt x="93" y="73"/>
                    <a:pt x="103" y="82"/>
                    <a:pt x="118" y="87"/>
                  </a:cubicBezTo>
                  <a:cubicBezTo>
                    <a:pt x="127" y="95"/>
                    <a:pt x="132" y="104"/>
                    <a:pt x="141" y="112"/>
                  </a:cubicBezTo>
                  <a:cubicBezTo>
                    <a:pt x="146" y="130"/>
                    <a:pt x="150" y="164"/>
                    <a:pt x="176" y="164"/>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20" name="Freeform 392"/>
            <p:cNvSpPr>
              <a:spLocks/>
            </p:cNvSpPr>
            <p:nvPr/>
          </p:nvSpPr>
          <p:spPr bwMode="auto">
            <a:xfrm>
              <a:off x="5038725" y="3170238"/>
              <a:ext cx="106363" cy="53975"/>
            </a:xfrm>
            <a:custGeom>
              <a:avLst/>
              <a:gdLst>
                <a:gd name="T0" fmla="*/ 0 w 169"/>
                <a:gd name="T1" fmla="*/ 0 h 51"/>
                <a:gd name="T2" fmla="*/ 105 w 169"/>
                <a:gd name="T3" fmla="*/ 19 h 51"/>
                <a:gd name="T4" fmla="*/ 169 w 169"/>
                <a:gd name="T5" fmla="*/ 51 h 51"/>
              </a:gdLst>
              <a:ahLst/>
              <a:cxnLst>
                <a:cxn ang="0">
                  <a:pos x="T0" y="T1"/>
                </a:cxn>
                <a:cxn ang="0">
                  <a:pos x="T2" y="T3"/>
                </a:cxn>
                <a:cxn ang="0">
                  <a:pos x="T4" y="T5"/>
                </a:cxn>
              </a:cxnLst>
              <a:rect l="0" t="0" r="r" b="b"/>
              <a:pathLst>
                <a:path w="169" h="51">
                  <a:moveTo>
                    <a:pt x="0" y="0"/>
                  </a:moveTo>
                  <a:cubicBezTo>
                    <a:pt x="13" y="22"/>
                    <a:pt x="85" y="18"/>
                    <a:pt x="105" y="19"/>
                  </a:cubicBezTo>
                  <a:cubicBezTo>
                    <a:pt x="122" y="28"/>
                    <a:pt x="149" y="51"/>
                    <a:pt x="169" y="51"/>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21" name="Freeform 393"/>
            <p:cNvSpPr>
              <a:spLocks/>
            </p:cNvSpPr>
            <p:nvPr/>
          </p:nvSpPr>
          <p:spPr bwMode="auto">
            <a:xfrm>
              <a:off x="4821238" y="1444625"/>
              <a:ext cx="157162" cy="114300"/>
            </a:xfrm>
            <a:custGeom>
              <a:avLst/>
              <a:gdLst>
                <a:gd name="T0" fmla="*/ 247 w 247"/>
                <a:gd name="T1" fmla="*/ 0 h 109"/>
                <a:gd name="T2" fmla="*/ 192 w 247"/>
                <a:gd name="T3" fmla="*/ 52 h 109"/>
                <a:gd name="T4" fmla="*/ 154 w 247"/>
                <a:gd name="T5" fmla="*/ 68 h 109"/>
                <a:gd name="T6" fmla="*/ 23 w 247"/>
                <a:gd name="T7" fmla="*/ 100 h 109"/>
                <a:gd name="T8" fmla="*/ 0 w 247"/>
                <a:gd name="T9" fmla="*/ 109 h 109"/>
              </a:gdLst>
              <a:ahLst/>
              <a:cxnLst>
                <a:cxn ang="0">
                  <a:pos x="T0" y="T1"/>
                </a:cxn>
                <a:cxn ang="0">
                  <a:pos x="T2" y="T3"/>
                </a:cxn>
                <a:cxn ang="0">
                  <a:pos x="T4" y="T5"/>
                </a:cxn>
                <a:cxn ang="0">
                  <a:pos x="T6" y="T7"/>
                </a:cxn>
                <a:cxn ang="0">
                  <a:pos x="T8" y="T9"/>
                </a:cxn>
              </a:cxnLst>
              <a:rect l="0" t="0" r="r" b="b"/>
              <a:pathLst>
                <a:path w="247" h="109">
                  <a:moveTo>
                    <a:pt x="247" y="0"/>
                  </a:moveTo>
                  <a:cubicBezTo>
                    <a:pt x="219" y="11"/>
                    <a:pt x="214" y="34"/>
                    <a:pt x="192" y="52"/>
                  </a:cubicBezTo>
                  <a:cubicBezTo>
                    <a:pt x="181" y="61"/>
                    <a:pt x="166" y="60"/>
                    <a:pt x="154" y="68"/>
                  </a:cubicBezTo>
                  <a:cubicBezTo>
                    <a:pt x="109" y="96"/>
                    <a:pt x="79" y="97"/>
                    <a:pt x="23" y="100"/>
                  </a:cubicBezTo>
                  <a:cubicBezTo>
                    <a:pt x="17" y="105"/>
                    <a:pt x="0" y="109"/>
                    <a:pt x="0" y="109"/>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22" name="Freeform 394"/>
            <p:cNvSpPr>
              <a:spLocks/>
            </p:cNvSpPr>
            <p:nvPr/>
          </p:nvSpPr>
          <p:spPr bwMode="auto">
            <a:xfrm>
              <a:off x="4995863" y="981075"/>
              <a:ext cx="128587" cy="107950"/>
            </a:xfrm>
            <a:custGeom>
              <a:avLst/>
              <a:gdLst>
                <a:gd name="T0" fmla="*/ 0 w 205"/>
                <a:gd name="T1" fmla="*/ 0 h 102"/>
                <a:gd name="T2" fmla="*/ 45 w 205"/>
                <a:gd name="T3" fmla="*/ 35 h 102"/>
                <a:gd name="T4" fmla="*/ 68 w 205"/>
                <a:gd name="T5" fmla="*/ 57 h 102"/>
                <a:gd name="T6" fmla="*/ 176 w 205"/>
                <a:gd name="T7" fmla="*/ 93 h 102"/>
                <a:gd name="T8" fmla="*/ 205 w 205"/>
                <a:gd name="T9" fmla="*/ 102 h 102"/>
              </a:gdLst>
              <a:ahLst/>
              <a:cxnLst>
                <a:cxn ang="0">
                  <a:pos x="T0" y="T1"/>
                </a:cxn>
                <a:cxn ang="0">
                  <a:pos x="T2" y="T3"/>
                </a:cxn>
                <a:cxn ang="0">
                  <a:pos x="T4" y="T5"/>
                </a:cxn>
                <a:cxn ang="0">
                  <a:pos x="T6" y="T7"/>
                </a:cxn>
                <a:cxn ang="0">
                  <a:pos x="T8" y="T9"/>
                </a:cxn>
              </a:cxnLst>
              <a:rect l="0" t="0" r="r" b="b"/>
              <a:pathLst>
                <a:path w="205" h="102">
                  <a:moveTo>
                    <a:pt x="0" y="0"/>
                  </a:moveTo>
                  <a:cubicBezTo>
                    <a:pt x="19" y="9"/>
                    <a:pt x="26" y="29"/>
                    <a:pt x="45" y="35"/>
                  </a:cubicBezTo>
                  <a:cubicBezTo>
                    <a:pt x="54" y="43"/>
                    <a:pt x="57" y="51"/>
                    <a:pt x="68" y="57"/>
                  </a:cubicBezTo>
                  <a:cubicBezTo>
                    <a:pt x="85" y="85"/>
                    <a:pt x="147" y="83"/>
                    <a:pt x="176" y="93"/>
                  </a:cubicBezTo>
                  <a:cubicBezTo>
                    <a:pt x="187" y="97"/>
                    <a:pt x="194" y="102"/>
                    <a:pt x="205" y="102"/>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23" name="Freeform 709"/>
            <p:cNvSpPr>
              <a:spLocks/>
            </p:cNvSpPr>
            <p:nvPr/>
          </p:nvSpPr>
          <p:spPr bwMode="auto">
            <a:xfrm rot="352512">
              <a:off x="5054600" y="1684338"/>
              <a:ext cx="236538" cy="58737"/>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24" name="Freeform 710"/>
            <p:cNvSpPr>
              <a:spLocks/>
            </p:cNvSpPr>
            <p:nvPr/>
          </p:nvSpPr>
          <p:spPr bwMode="auto">
            <a:xfrm rot="352512">
              <a:off x="5260975" y="2762250"/>
              <a:ext cx="236538"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25" name="Freeform 711"/>
            <p:cNvSpPr>
              <a:spLocks/>
            </p:cNvSpPr>
            <p:nvPr/>
          </p:nvSpPr>
          <p:spPr bwMode="auto">
            <a:xfrm rot="14812956">
              <a:off x="4629150" y="1711325"/>
              <a:ext cx="236538"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126" name="Freeform 712"/>
            <p:cNvSpPr>
              <a:spLocks/>
            </p:cNvSpPr>
            <p:nvPr/>
          </p:nvSpPr>
          <p:spPr bwMode="auto">
            <a:xfrm rot="19678416">
              <a:off x="4551363" y="2924175"/>
              <a:ext cx="236537"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grpSp>
      <p:grpSp>
        <p:nvGrpSpPr>
          <p:cNvPr id="20" name="Group 19"/>
          <p:cNvGrpSpPr/>
          <p:nvPr/>
        </p:nvGrpSpPr>
        <p:grpSpPr>
          <a:xfrm>
            <a:off x="2900247" y="3239539"/>
            <a:ext cx="526099" cy="2526424"/>
            <a:chOff x="4452938" y="617538"/>
            <a:chExt cx="1216025" cy="5287962"/>
          </a:xfrm>
        </p:grpSpPr>
        <p:sp>
          <p:nvSpPr>
            <p:cNvPr id="21" name="Freeform 717"/>
            <p:cNvSpPr>
              <a:spLocks/>
            </p:cNvSpPr>
            <p:nvPr/>
          </p:nvSpPr>
          <p:spPr bwMode="auto">
            <a:xfrm flipV="1">
              <a:off x="5416550" y="3683000"/>
              <a:ext cx="190500" cy="42863"/>
            </a:xfrm>
            <a:custGeom>
              <a:avLst/>
              <a:gdLst>
                <a:gd name="T0" fmla="*/ 0 w 301"/>
                <a:gd name="T1" fmla="*/ 0 h 84"/>
                <a:gd name="T2" fmla="*/ 24 w 301"/>
                <a:gd name="T3" fmla="*/ 9 h 84"/>
                <a:gd name="T4" fmla="*/ 48 w 301"/>
                <a:gd name="T5" fmla="*/ 17 h 84"/>
                <a:gd name="T6" fmla="*/ 84 w 301"/>
                <a:gd name="T7" fmla="*/ 24 h 84"/>
                <a:gd name="T8" fmla="*/ 122 w 301"/>
                <a:gd name="T9" fmla="*/ 33 h 84"/>
                <a:gd name="T10" fmla="*/ 159 w 301"/>
                <a:gd name="T11" fmla="*/ 33 h 84"/>
                <a:gd name="T12" fmla="*/ 180 w 301"/>
                <a:gd name="T13" fmla="*/ 33 h 84"/>
                <a:gd name="T14" fmla="*/ 216 w 301"/>
                <a:gd name="T15" fmla="*/ 36 h 84"/>
                <a:gd name="T16" fmla="*/ 232 w 301"/>
                <a:gd name="T17" fmla="*/ 36 h 84"/>
                <a:gd name="T18" fmla="*/ 256 w 301"/>
                <a:gd name="T19" fmla="*/ 51 h 84"/>
                <a:gd name="T20" fmla="*/ 277 w 301"/>
                <a:gd name="T21" fmla="*/ 75 h 84"/>
                <a:gd name="T22" fmla="*/ 301 w 301"/>
                <a:gd name="T23" fmla="*/ 84 h 84"/>
                <a:gd name="T24" fmla="*/ 260 w 301"/>
                <a:gd name="T25" fmla="*/ 81 h 84"/>
                <a:gd name="T26" fmla="*/ 240 w 301"/>
                <a:gd name="T27" fmla="*/ 60 h 84"/>
                <a:gd name="T28" fmla="*/ 202 w 301"/>
                <a:gd name="T29" fmla="*/ 52 h 84"/>
                <a:gd name="T30" fmla="*/ 165 w 301"/>
                <a:gd name="T31" fmla="*/ 52 h 84"/>
                <a:gd name="T32" fmla="*/ 120 w 301"/>
                <a:gd name="T33" fmla="*/ 52 h 84"/>
                <a:gd name="T34" fmla="*/ 90 w 301"/>
                <a:gd name="T35" fmla="*/ 52 h 84"/>
                <a:gd name="T36" fmla="*/ 64 w 301"/>
                <a:gd name="T37" fmla="*/ 48 h 84"/>
                <a:gd name="T38" fmla="*/ 37 w 301"/>
                <a:gd name="T39" fmla="*/ 48 h 84"/>
                <a:gd name="T40" fmla="*/ 20 w 301"/>
                <a:gd name="T41" fmla="*/ 49 h 84"/>
                <a:gd name="T42" fmla="*/ 4 w 301"/>
                <a:gd name="T43" fmla="*/ 68 h 84"/>
                <a:gd name="T44" fmla="*/ 0 w 301"/>
                <a:gd name="T4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1" h="84">
                  <a:moveTo>
                    <a:pt x="0" y="0"/>
                  </a:moveTo>
                  <a:lnTo>
                    <a:pt x="24" y="9"/>
                  </a:lnTo>
                  <a:lnTo>
                    <a:pt x="48" y="17"/>
                  </a:lnTo>
                  <a:lnTo>
                    <a:pt x="84" y="24"/>
                  </a:lnTo>
                  <a:lnTo>
                    <a:pt x="122" y="33"/>
                  </a:lnTo>
                  <a:lnTo>
                    <a:pt x="159" y="33"/>
                  </a:lnTo>
                  <a:lnTo>
                    <a:pt x="180" y="33"/>
                  </a:lnTo>
                  <a:lnTo>
                    <a:pt x="216" y="36"/>
                  </a:lnTo>
                  <a:lnTo>
                    <a:pt x="232" y="36"/>
                  </a:lnTo>
                  <a:lnTo>
                    <a:pt x="256" y="51"/>
                  </a:lnTo>
                  <a:lnTo>
                    <a:pt x="277" y="75"/>
                  </a:lnTo>
                  <a:lnTo>
                    <a:pt x="301" y="84"/>
                  </a:lnTo>
                  <a:lnTo>
                    <a:pt x="260" y="81"/>
                  </a:lnTo>
                  <a:lnTo>
                    <a:pt x="240" y="60"/>
                  </a:lnTo>
                  <a:lnTo>
                    <a:pt x="202" y="52"/>
                  </a:lnTo>
                  <a:lnTo>
                    <a:pt x="165" y="52"/>
                  </a:lnTo>
                  <a:lnTo>
                    <a:pt x="120" y="52"/>
                  </a:lnTo>
                  <a:lnTo>
                    <a:pt x="90" y="52"/>
                  </a:lnTo>
                  <a:lnTo>
                    <a:pt x="64" y="48"/>
                  </a:lnTo>
                  <a:lnTo>
                    <a:pt x="37" y="48"/>
                  </a:lnTo>
                  <a:lnTo>
                    <a:pt x="20" y="49"/>
                  </a:lnTo>
                  <a:lnTo>
                    <a:pt x="4" y="68"/>
                  </a:lnTo>
                  <a:lnTo>
                    <a:pt x="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22" name="Freeform 716"/>
            <p:cNvSpPr>
              <a:spLocks/>
            </p:cNvSpPr>
            <p:nvPr/>
          </p:nvSpPr>
          <p:spPr bwMode="auto">
            <a:xfrm rot="20888414">
              <a:off x="5116513" y="2006600"/>
              <a:ext cx="166687" cy="42863"/>
            </a:xfrm>
            <a:custGeom>
              <a:avLst/>
              <a:gdLst>
                <a:gd name="T0" fmla="*/ 0 w 301"/>
                <a:gd name="T1" fmla="*/ 0 h 84"/>
                <a:gd name="T2" fmla="*/ 24 w 301"/>
                <a:gd name="T3" fmla="*/ 9 h 84"/>
                <a:gd name="T4" fmla="*/ 48 w 301"/>
                <a:gd name="T5" fmla="*/ 17 h 84"/>
                <a:gd name="T6" fmla="*/ 84 w 301"/>
                <a:gd name="T7" fmla="*/ 24 h 84"/>
                <a:gd name="T8" fmla="*/ 122 w 301"/>
                <a:gd name="T9" fmla="*/ 33 h 84"/>
                <a:gd name="T10" fmla="*/ 159 w 301"/>
                <a:gd name="T11" fmla="*/ 33 h 84"/>
                <a:gd name="T12" fmla="*/ 180 w 301"/>
                <a:gd name="T13" fmla="*/ 33 h 84"/>
                <a:gd name="T14" fmla="*/ 216 w 301"/>
                <a:gd name="T15" fmla="*/ 36 h 84"/>
                <a:gd name="T16" fmla="*/ 232 w 301"/>
                <a:gd name="T17" fmla="*/ 36 h 84"/>
                <a:gd name="T18" fmla="*/ 256 w 301"/>
                <a:gd name="T19" fmla="*/ 51 h 84"/>
                <a:gd name="T20" fmla="*/ 277 w 301"/>
                <a:gd name="T21" fmla="*/ 75 h 84"/>
                <a:gd name="T22" fmla="*/ 301 w 301"/>
                <a:gd name="T23" fmla="*/ 84 h 84"/>
                <a:gd name="T24" fmla="*/ 260 w 301"/>
                <a:gd name="T25" fmla="*/ 81 h 84"/>
                <a:gd name="T26" fmla="*/ 240 w 301"/>
                <a:gd name="T27" fmla="*/ 60 h 84"/>
                <a:gd name="T28" fmla="*/ 202 w 301"/>
                <a:gd name="T29" fmla="*/ 52 h 84"/>
                <a:gd name="T30" fmla="*/ 165 w 301"/>
                <a:gd name="T31" fmla="*/ 52 h 84"/>
                <a:gd name="T32" fmla="*/ 120 w 301"/>
                <a:gd name="T33" fmla="*/ 52 h 84"/>
                <a:gd name="T34" fmla="*/ 90 w 301"/>
                <a:gd name="T35" fmla="*/ 52 h 84"/>
                <a:gd name="T36" fmla="*/ 64 w 301"/>
                <a:gd name="T37" fmla="*/ 48 h 84"/>
                <a:gd name="T38" fmla="*/ 37 w 301"/>
                <a:gd name="T39" fmla="*/ 48 h 84"/>
                <a:gd name="T40" fmla="*/ 20 w 301"/>
                <a:gd name="T41" fmla="*/ 49 h 84"/>
                <a:gd name="T42" fmla="*/ 4 w 301"/>
                <a:gd name="T43" fmla="*/ 68 h 84"/>
                <a:gd name="T44" fmla="*/ 0 w 301"/>
                <a:gd name="T4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1" h="84">
                  <a:moveTo>
                    <a:pt x="0" y="0"/>
                  </a:moveTo>
                  <a:lnTo>
                    <a:pt x="24" y="9"/>
                  </a:lnTo>
                  <a:lnTo>
                    <a:pt x="48" y="17"/>
                  </a:lnTo>
                  <a:lnTo>
                    <a:pt x="84" y="24"/>
                  </a:lnTo>
                  <a:lnTo>
                    <a:pt x="122" y="33"/>
                  </a:lnTo>
                  <a:lnTo>
                    <a:pt x="159" y="33"/>
                  </a:lnTo>
                  <a:lnTo>
                    <a:pt x="180" y="33"/>
                  </a:lnTo>
                  <a:lnTo>
                    <a:pt x="216" y="36"/>
                  </a:lnTo>
                  <a:lnTo>
                    <a:pt x="232" y="36"/>
                  </a:lnTo>
                  <a:lnTo>
                    <a:pt x="256" y="51"/>
                  </a:lnTo>
                  <a:lnTo>
                    <a:pt x="277" y="75"/>
                  </a:lnTo>
                  <a:lnTo>
                    <a:pt x="301" y="84"/>
                  </a:lnTo>
                  <a:lnTo>
                    <a:pt x="260" y="81"/>
                  </a:lnTo>
                  <a:lnTo>
                    <a:pt x="240" y="60"/>
                  </a:lnTo>
                  <a:lnTo>
                    <a:pt x="202" y="52"/>
                  </a:lnTo>
                  <a:lnTo>
                    <a:pt x="165" y="52"/>
                  </a:lnTo>
                  <a:lnTo>
                    <a:pt x="120" y="52"/>
                  </a:lnTo>
                  <a:lnTo>
                    <a:pt x="90" y="52"/>
                  </a:lnTo>
                  <a:lnTo>
                    <a:pt x="64" y="48"/>
                  </a:lnTo>
                  <a:lnTo>
                    <a:pt x="37" y="48"/>
                  </a:lnTo>
                  <a:lnTo>
                    <a:pt x="20" y="49"/>
                  </a:lnTo>
                  <a:lnTo>
                    <a:pt x="4" y="68"/>
                  </a:lnTo>
                  <a:lnTo>
                    <a:pt x="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23" name="Freeform 715"/>
            <p:cNvSpPr>
              <a:spLocks/>
            </p:cNvSpPr>
            <p:nvPr/>
          </p:nvSpPr>
          <p:spPr bwMode="auto">
            <a:xfrm rot="352512">
              <a:off x="5038725" y="4359275"/>
              <a:ext cx="236538"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24" name="Freeform 714"/>
            <p:cNvSpPr>
              <a:spLocks/>
            </p:cNvSpPr>
            <p:nvPr/>
          </p:nvSpPr>
          <p:spPr bwMode="auto">
            <a:xfrm rot="352512">
              <a:off x="4608513" y="3314700"/>
              <a:ext cx="236537"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25" name="Freeform 713"/>
            <p:cNvSpPr>
              <a:spLocks/>
            </p:cNvSpPr>
            <p:nvPr/>
          </p:nvSpPr>
          <p:spPr bwMode="auto">
            <a:xfrm rot="1417893">
              <a:off x="4657725" y="2235200"/>
              <a:ext cx="236538"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26" name="Freeform 349"/>
            <p:cNvSpPr>
              <a:spLocks/>
            </p:cNvSpPr>
            <p:nvPr/>
          </p:nvSpPr>
          <p:spPr bwMode="auto">
            <a:xfrm>
              <a:off x="4989513" y="617538"/>
              <a:ext cx="11112" cy="100012"/>
            </a:xfrm>
            <a:custGeom>
              <a:avLst/>
              <a:gdLst>
                <a:gd name="T0" fmla="*/ 34 w 34"/>
                <a:gd name="T1" fmla="*/ 0 h 188"/>
                <a:gd name="T2" fmla="*/ 34 w 34"/>
                <a:gd name="T3" fmla="*/ 26 h 188"/>
                <a:gd name="T4" fmla="*/ 34 w 34"/>
                <a:gd name="T5" fmla="*/ 52 h 188"/>
                <a:gd name="T6" fmla="*/ 34 w 34"/>
                <a:gd name="T7" fmla="*/ 75 h 188"/>
                <a:gd name="T8" fmla="*/ 34 w 34"/>
                <a:gd name="T9" fmla="*/ 100 h 188"/>
                <a:gd name="T10" fmla="*/ 34 w 34"/>
                <a:gd name="T11" fmla="*/ 123 h 188"/>
                <a:gd name="T12" fmla="*/ 34 w 34"/>
                <a:gd name="T13" fmla="*/ 145 h 188"/>
                <a:gd name="T14" fmla="*/ 34 w 34"/>
                <a:gd name="T15" fmla="*/ 167 h 188"/>
                <a:gd name="T16" fmla="*/ 34 w 34"/>
                <a:gd name="T17" fmla="*/ 188 h 188"/>
                <a:gd name="T18" fmla="*/ 27 w 34"/>
                <a:gd name="T19" fmla="*/ 187 h 188"/>
                <a:gd name="T20" fmla="*/ 20 w 34"/>
                <a:gd name="T21" fmla="*/ 187 h 188"/>
                <a:gd name="T22" fmla="*/ 13 w 34"/>
                <a:gd name="T23" fmla="*/ 183 h 188"/>
                <a:gd name="T24" fmla="*/ 7 w 34"/>
                <a:gd name="T25" fmla="*/ 180 h 188"/>
                <a:gd name="T26" fmla="*/ 4 w 34"/>
                <a:gd name="T27" fmla="*/ 167 h 188"/>
                <a:gd name="T28" fmla="*/ 3 w 34"/>
                <a:gd name="T29" fmla="*/ 147 h 188"/>
                <a:gd name="T30" fmla="*/ 0 w 34"/>
                <a:gd name="T31" fmla="*/ 121 h 188"/>
                <a:gd name="T32" fmla="*/ 0 w 34"/>
                <a:gd name="T33" fmla="*/ 92 h 188"/>
                <a:gd name="T34" fmla="*/ 1 w 34"/>
                <a:gd name="T35" fmla="*/ 61 h 188"/>
                <a:gd name="T36" fmla="*/ 6 w 34"/>
                <a:gd name="T37" fmla="*/ 35 h 188"/>
                <a:gd name="T38" fmla="*/ 16 w 34"/>
                <a:gd name="T39" fmla="*/ 13 h 188"/>
                <a:gd name="T40" fmla="*/ 34 w 34"/>
                <a:gd name="T4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188">
                  <a:moveTo>
                    <a:pt x="34" y="0"/>
                  </a:moveTo>
                  <a:lnTo>
                    <a:pt x="34" y="26"/>
                  </a:lnTo>
                  <a:lnTo>
                    <a:pt x="34" y="52"/>
                  </a:lnTo>
                  <a:lnTo>
                    <a:pt x="34" y="75"/>
                  </a:lnTo>
                  <a:lnTo>
                    <a:pt x="34" y="100"/>
                  </a:lnTo>
                  <a:lnTo>
                    <a:pt x="34" y="123"/>
                  </a:lnTo>
                  <a:lnTo>
                    <a:pt x="34" y="145"/>
                  </a:lnTo>
                  <a:lnTo>
                    <a:pt x="34" y="167"/>
                  </a:lnTo>
                  <a:lnTo>
                    <a:pt x="34" y="188"/>
                  </a:lnTo>
                  <a:lnTo>
                    <a:pt x="27" y="187"/>
                  </a:lnTo>
                  <a:lnTo>
                    <a:pt x="20" y="187"/>
                  </a:lnTo>
                  <a:lnTo>
                    <a:pt x="13" y="183"/>
                  </a:lnTo>
                  <a:lnTo>
                    <a:pt x="7" y="180"/>
                  </a:lnTo>
                  <a:lnTo>
                    <a:pt x="4" y="167"/>
                  </a:lnTo>
                  <a:lnTo>
                    <a:pt x="3" y="147"/>
                  </a:lnTo>
                  <a:lnTo>
                    <a:pt x="0" y="121"/>
                  </a:lnTo>
                  <a:lnTo>
                    <a:pt x="0" y="92"/>
                  </a:lnTo>
                  <a:lnTo>
                    <a:pt x="1" y="61"/>
                  </a:lnTo>
                  <a:lnTo>
                    <a:pt x="6" y="35"/>
                  </a:lnTo>
                  <a:lnTo>
                    <a:pt x="16" y="13"/>
                  </a:lnTo>
                  <a:lnTo>
                    <a:pt x="34"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 name="Freeform 350"/>
            <p:cNvSpPr>
              <a:spLocks/>
            </p:cNvSpPr>
            <p:nvPr/>
          </p:nvSpPr>
          <p:spPr bwMode="auto">
            <a:xfrm>
              <a:off x="4981575" y="792163"/>
              <a:ext cx="19050" cy="146050"/>
            </a:xfrm>
            <a:custGeom>
              <a:avLst/>
              <a:gdLst>
                <a:gd name="T0" fmla="*/ 62 w 62"/>
                <a:gd name="T1" fmla="*/ 0 h 279"/>
                <a:gd name="T2" fmla="*/ 59 w 62"/>
                <a:gd name="T3" fmla="*/ 27 h 279"/>
                <a:gd name="T4" fmla="*/ 56 w 62"/>
                <a:gd name="T5" fmla="*/ 61 h 279"/>
                <a:gd name="T6" fmla="*/ 54 w 62"/>
                <a:gd name="T7" fmla="*/ 99 h 279"/>
                <a:gd name="T8" fmla="*/ 54 w 62"/>
                <a:gd name="T9" fmla="*/ 142 h 279"/>
                <a:gd name="T10" fmla="*/ 54 w 62"/>
                <a:gd name="T11" fmla="*/ 182 h 279"/>
                <a:gd name="T12" fmla="*/ 54 w 62"/>
                <a:gd name="T13" fmla="*/ 220 h 279"/>
                <a:gd name="T14" fmla="*/ 54 w 62"/>
                <a:gd name="T15" fmla="*/ 252 h 279"/>
                <a:gd name="T16" fmla="*/ 54 w 62"/>
                <a:gd name="T17" fmla="*/ 279 h 279"/>
                <a:gd name="T18" fmla="*/ 31 w 62"/>
                <a:gd name="T19" fmla="*/ 271 h 279"/>
                <a:gd name="T20" fmla="*/ 15 w 62"/>
                <a:gd name="T21" fmla="*/ 245 h 279"/>
                <a:gd name="T22" fmla="*/ 4 w 62"/>
                <a:gd name="T23" fmla="*/ 204 h 279"/>
                <a:gd name="T24" fmla="*/ 0 w 62"/>
                <a:gd name="T25" fmla="*/ 155 h 279"/>
                <a:gd name="T26" fmla="*/ 3 w 62"/>
                <a:gd name="T27" fmla="*/ 103 h 279"/>
                <a:gd name="T28" fmla="*/ 13 w 62"/>
                <a:gd name="T29" fmla="*/ 56 h 279"/>
                <a:gd name="T30" fmla="*/ 32 w 62"/>
                <a:gd name="T31" fmla="*/ 19 h 279"/>
                <a:gd name="T32" fmla="*/ 62 w 62"/>
                <a:gd name="T3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279">
                  <a:moveTo>
                    <a:pt x="62" y="0"/>
                  </a:moveTo>
                  <a:lnTo>
                    <a:pt x="59" y="27"/>
                  </a:lnTo>
                  <a:lnTo>
                    <a:pt x="56" y="61"/>
                  </a:lnTo>
                  <a:lnTo>
                    <a:pt x="54" y="99"/>
                  </a:lnTo>
                  <a:lnTo>
                    <a:pt x="54" y="142"/>
                  </a:lnTo>
                  <a:lnTo>
                    <a:pt x="54" y="182"/>
                  </a:lnTo>
                  <a:lnTo>
                    <a:pt x="54" y="220"/>
                  </a:lnTo>
                  <a:lnTo>
                    <a:pt x="54" y="252"/>
                  </a:lnTo>
                  <a:lnTo>
                    <a:pt x="54" y="279"/>
                  </a:lnTo>
                  <a:lnTo>
                    <a:pt x="31" y="271"/>
                  </a:lnTo>
                  <a:lnTo>
                    <a:pt x="15" y="245"/>
                  </a:lnTo>
                  <a:lnTo>
                    <a:pt x="4" y="204"/>
                  </a:lnTo>
                  <a:lnTo>
                    <a:pt x="0" y="155"/>
                  </a:lnTo>
                  <a:lnTo>
                    <a:pt x="3" y="103"/>
                  </a:lnTo>
                  <a:lnTo>
                    <a:pt x="13" y="56"/>
                  </a:lnTo>
                  <a:lnTo>
                    <a:pt x="32" y="19"/>
                  </a:lnTo>
                  <a:lnTo>
                    <a:pt x="6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 name="Freeform 351"/>
            <p:cNvSpPr>
              <a:spLocks/>
            </p:cNvSpPr>
            <p:nvPr/>
          </p:nvSpPr>
          <p:spPr bwMode="auto">
            <a:xfrm>
              <a:off x="4981575" y="957263"/>
              <a:ext cx="20638" cy="312737"/>
            </a:xfrm>
            <a:custGeom>
              <a:avLst/>
              <a:gdLst>
                <a:gd name="T0" fmla="*/ 63 w 67"/>
                <a:gd name="T1" fmla="*/ 0 h 594"/>
                <a:gd name="T2" fmla="*/ 65 w 67"/>
                <a:gd name="T3" fmla="*/ 43 h 594"/>
                <a:gd name="T4" fmla="*/ 67 w 67"/>
                <a:gd name="T5" fmla="*/ 107 h 594"/>
                <a:gd name="T6" fmla="*/ 65 w 67"/>
                <a:gd name="T7" fmla="*/ 186 h 594"/>
                <a:gd name="T8" fmla="*/ 64 w 67"/>
                <a:gd name="T9" fmla="*/ 276 h 594"/>
                <a:gd name="T10" fmla="*/ 60 w 67"/>
                <a:gd name="T11" fmla="*/ 367 h 594"/>
                <a:gd name="T12" fmla="*/ 56 w 67"/>
                <a:gd name="T13" fmla="*/ 454 h 594"/>
                <a:gd name="T14" fmla="*/ 50 w 67"/>
                <a:gd name="T15" fmla="*/ 533 h 594"/>
                <a:gd name="T16" fmla="*/ 45 w 67"/>
                <a:gd name="T17" fmla="*/ 594 h 594"/>
                <a:gd name="T18" fmla="*/ 41 w 67"/>
                <a:gd name="T19" fmla="*/ 594 h 594"/>
                <a:gd name="T20" fmla="*/ 35 w 67"/>
                <a:gd name="T21" fmla="*/ 594 h 594"/>
                <a:gd name="T22" fmla="*/ 29 w 67"/>
                <a:gd name="T23" fmla="*/ 594 h 594"/>
                <a:gd name="T24" fmla="*/ 23 w 67"/>
                <a:gd name="T25" fmla="*/ 594 h 594"/>
                <a:gd name="T26" fmla="*/ 16 w 67"/>
                <a:gd name="T27" fmla="*/ 594 h 594"/>
                <a:gd name="T28" fmla="*/ 10 w 67"/>
                <a:gd name="T29" fmla="*/ 594 h 594"/>
                <a:gd name="T30" fmla="*/ 4 w 67"/>
                <a:gd name="T31" fmla="*/ 594 h 594"/>
                <a:gd name="T32" fmla="*/ 0 w 67"/>
                <a:gd name="T33" fmla="*/ 594 h 594"/>
                <a:gd name="T34" fmla="*/ 3 w 67"/>
                <a:gd name="T35" fmla="*/ 559 h 594"/>
                <a:gd name="T36" fmla="*/ 5 w 67"/>
                <a:gd name="T37" fmla="*/ 496 h 594"/>
                <a:gd name="T38" fmla="*/ 6 w 67"/>
                <a:gd name="T39" fmla="*/ 412 h 594"/>
                <a:gd name="T40" fmla="*/ 9 w 67"/>
                <a:gd name="T41" fmla="*/ 318 h 594"/>
                <a:gd name="T42" fmla="*/ 10 w 67"/>
                <a:gd name="T43" fmla="*/ 221 h 594"/>
                <a:gd name="T44" fmla="*/ 12 w 67"/>
                <a:gd name="T45" fmla="*/ 132 h 594"/>
                <a:gd name="T46" fmla="*/ 14 w 67"/>
                <a:gd name="T47" fmla="*/ 57 h 594"/>
                <a:gd name="T48" fmla="*/ 18 w 67"/>
                <a:gd name="T49" fmla="*/ 10 h 594"/>
                <a:gd name="T50" fmla="*/ 22 w 67"/>
                <a:gd name="T51" fmla="*/ 8 h 594"/>
                <a:gd name="T52" fmla="*/ 28 w 67"/>
                <a:gd name="T53" fmla="*/ 7 h 594"/>
                <a:gd name="T54" fmla="*/ 33 w 67"/>
                <a:gd name="T55" fmla="*/ 6 h 594"/>
                <a:gd name="T56" fmla="*/ 41 w 67"/>
                <a:gd name="T57" fmla="*/ 5 h 594"/>
                <a:gd name="T58" fmla="*/ 47 w 67"/>
                <a:gd name="T59" fmla="*/ 2 h 594"/>
                <a:gd name="T60" fmla="*/ 54 w 67"/>
                <a:gd name="T61" fmla="*/ 1 h 594"/>
                <a:gd name="T62" fmla="*/ 58 w 67"/>
                <a:gd name="T63" fmla="*/ 0 h 594"/>
                <a:gd name="T64" fmla="*/ 63 w 67"/>
                <a:gd name="T65" fmla="*/ 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 h="594">
                  <a:moveTo>
                    <a:pt x="63" y="0"/>
                  </a:moveTo>
                  <a:lnTo>
                    <a:pt x="65" y="43"/>
                  </a:lnTo>
                  <a:lnTo>
                    <a:pt x="67" y="107"/>
                  </a:lnTo>
                  <a:lnTo>
                    <a:pt x="65" y="186"/>
                  </a:lnTo>
                  <a:lnTo>
                    <a:pt x="64" y="276"/>
                  </a:lnTo>
                  <a:lnTo>
                    <a:pt x="60" y="367"/>
                  </a:lnTo>
                  <a:lnTo>
                    <a:pt x="56" y="454"/>
                  </a:lnTo>
                  <a:lnTo>
                    <a:pt x="50" y="533"/>
                  </a:lnTo>
                  <a:lnTo>
                    <a:pt x="45" y="594"/>
                  </a:lnTo>
                  <a:lnTo>
                    <a:pt x="41" y="594"/>
                  </a:lnTo>
                  <a:lnTo>
                    <a:pt x="35" y="594"/>
                  </a:lnTo>
                  <a:lnTo>
                    <a:pt x="29" y="594"/>
                  </a:lnTo>
                  <a:lnTo>
                    <a:pt x="23" y="594"/>
                  </a:lnTo>
                  <a:lnTo>
                    <a:pt x="16" y="594"/>
                  </a:lnTo>
                  <a:lnTo>
                    <a:pt x="10" y="594"/>
                  </a:lnTo>
                  <a:lnTo>
                    <a:pt x="4" y="594"/>
                  </a:lnTo>
                  <a:lnTo>
                    <a:pt x="0" y="594"/>
                  </a:lnTo>
                  <a:lnTo>
                    <a:pt x="3" y="559"/>
                  </a:lnTo>
                  <a:lnTo>
                    <a:pt x="5" y="496"/>
                  </a:lnTo>
                  <a:lnTo>
                    <a:pt x="6" y="412"/>
                  </a:lnTo>
                  <a:lnTo>
                    <a:pt x="9" y="318"/>
                  </a:lnTo>
                  <a:lnTo>
                    <a:pt x="10" y="221"/>
                  </a:lnTo>
                  <a:lnTo>
                    <a:pt x="12" y="132"/>
                  </a:lnTo>
                  <a:lnTo>
                    <a:pt x="14" y="57"/>
                  </a:lnTo>
                  <a:lnTo>
                    <a:pt x="18" y="10"/>
                  </a:lnTo>
                  <a:lnTo>
                    <a:pt x="22" y="8"/>
                  </a:lnTo>
                  <a:lnTo>
                    <a:pt x="28" y="7"/>
                  </a:lnTo>
                  <a:lnTo>
                    <a:pt x="33" y="6"/>
                  </a:lnTo>
                  <a:lnTo>
                    <a:pt x="41" y="5"/>
                  </a:lnTo>
                  <a:lnTo>
                    <a:pt x="47" y="2"/>
                  </a:lnTo>
                  <a:lnTo>
                    <a:pt x="54" y="1"/>
                  </a:lnTo>
                  <a:lnTo>
                    <a:pt x="58" y="0"/>
                  </a:lnTo>
                  <a:lnTo>
                    <a:pt x="6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9" name="Freeform 352"/>
            <p:cNvSpPr>
              <a:spLocks/>
            </p:cNvSpPr>
            <p:nvPr/>
          </p:nvSpPr>
          <p:spPr bwMode="auto">
            <a:xfrm>
              <a:off x="4975225" y="1281113"/>
              <a:ext cx="25400" cy="63500"/>
            </a:xfrm>
            <a:custGeom>
              <a:avLst/>
              <a:gdLst>
                <a:gd name="T0" fmla="*/ 73 w 81"/>
                <a:gd name="T1" fmla="*/ 3 h 121"/>
                <a:gd name="T2" fmla="*/ 73 w 81"/>
                <a:gd name="T3" fmla="*/ 16 h 121"/>
                <a:gd name="T4" fmla="*/ 73 w 81"/>
                <a:gd name="T5" fmla="*/ 31 h 121"/>
                <a:gd name="T6" fmla="*/ 74 w 81"/>
                <a:gd name="T7" fmla="*/ 46 h 121"/>
                <a:gd name="T8" fmla="*/ 76 w 81"/>
                <a:gd name="T9" fmla="*/ 62 h 121"/>
                <a:gd name="T10" fmla="*/ 78 w 81"/>
                <a:gd name="T11" fmla="*/ 77 h 121"/>
                <a:gd name="T12" fmla="*/ 79 w 81"/>
                <a:gd name="T13" fmla="*/ 92 h 121"/>
                <a:gd name="T14" fmla="*/ 80 w 81"/>
                <a:gd name="T15" fmla="*/ 107 h 121"/>
                <a:gd name="T16" fmla="*/ 81 w 81"/>
                <a:gd name="T17" fmla="*/ 121 h 121"/>
                <a:gd name="T18" fmla="*/ 75 w 81"/>
                <a:gd name="T19" fmla="*/ 121 h 121"/>
                <a:gd name="T20" fmla="*/ 66 w 81"/>
                <a:gd name="T21" fmla="*/ 121 h 121"/>
                <a:gd name="T22" fmla="*/ 53 w 81"/>
                <a:gd name="T23" fmla="*/ 121 h 121"/>
                <a:gd name="T24" fmla="*/ 41 w 81"/>
                <a:gd name="T25" fmla="*/ 121 h 121"/>
                <a:gd name="T26" fmla="*/ 27 w 81"/>
                <a:gd name="T27" fmla="*/ 121 h 121"/>
                <a:gd name="T28" fmla="*/ 15 w 81"/>
                <a:gd name="T29" fmla="*/ 121 h 121"/>
                <a:gd name="T30" fmla="*/ 5 w 81"/>
                <a:gd name="T31" fmla="*/ 121 h 121"/>
                <a:gd name="T32" fmla="*/ 0 w 81"/>
                <a:gd name="T33" fmla="*/ 121 h 121"/>
                <a:gd name="T34" fmla="*/ 3 w 81"/>
                <a:gd name="T35" fmla="*/ 108 h 121"/>
                <a:gd name="T36" fmla="*/ 5 w 81"/>
                <a:gd name="T37" fmla="*/ 94 h 121"/>
                <a:gd name="T38" fmla="*/ 6 w 81"/>
                <a:gd name="T39" fmla="*/ 77 h 121"/>
                <a:gd name="T40" fmla="*/ 9 w 81"/>
                <a:gd name="T41" fmla="*/ 62 h 121"/>
                <a:gd name="T42" fmla="*/ 9 w 81"/>
                <a:gd name="T43" fmla="*/ 44 h 121"/>
                <a:gd name="T44" fmla="*/ 9 w 81"/>
                <a:gd name="T45" fmla="*/ 28 h 121"/>
                <a:gd name="T46" fmla="*/ 9 w 81"/>
                <a:gd name="T47" fmla="*/ 14 h 121"/>
                <a:gd name="T48" fmla="*/ 10 w 81"/>
                <a:gd name="T49" fmla="*/ 3 h 121"/>
                <a:gd name="T50" fmla="*/ 14 w 81"/>
                <a:gd name="T51" fmla="*/ 0 h 121"/>
                <a:gd name="T52" fmla="*/ 22 w 81"/>
                <a:gd name="T53" fmla="*/ 0 h 121"/>
                <a:gd name="T54" fmla="*/ 32 w 81"/>
                <a:gd name="T55" fmla="*/ 1 h 121"/>
                <a:gd name="T56" fmla="*/ 44 w 81"/>
                <a:gd name="T57" fmla="*/ 3 h 121"/>
                <a:gd name="T58" fmla="*/ 54 w 81"/>
                <a:gd name="T59" fmla="*/ 5 h 121"/>
                <a:gd name="T60" fmla="*/ 63 w 81"/>
                <a:gd name="T61" fmla="*/ 6 h 121"/>
                <a:gd name="T62" fmla="*/ 69 w 81"/>
                <a:gd name="T63" fmla="*/ 5 h 121"/>
                <a:gd name="T64" fmla="*/ 73 w 81"/>
                <a:gd name="T65"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121">
                  <a:moveTo>
                    <a:pt x="73" y="3"/>
                  </a:moveTo>
                  <a:lnTo>
                    <a:pt x="73" y="16"/>
                  </a:lnTo>
                  <a:lnTo>
                    <a:pt x="73" y="31"/>
                  </a:lnTo>
                  <a:lnTo>
                    <a:pt x="74" y="46"/>
                  </a:lnTo>
                  <a:lnTo>
                    <a:pt x="76" y="62"/>
                  </a:lnTo>
                  <a:lnTo>
                    <a:pt x="78" y="77"/>
                  </a:lnTo>
                  <a:lnTo>
                    <a:pt x="79" y="92"/>
                  </a:lnTo>
                  <a:lnTo>
                    <a:pt x="80" y="107"/>
                  </a:lnTo>
                  <a:lnTo>
                    <a:pt x="81" y="121"/>
                  </a:lnTo>
                  <a:lnTo>
                    <a:pt x="75" y="121"/>
                  </a:lnTo>
                  <a:lnTo>
                    <a:pt x="66" y="121"/>
                  </a:lnTo>
                  <a:lnTo>
                    <a:pt x="53" y="121"/>
                  </a:lnTo>
                  <a:lnTo>
                    <a:pt x="41" y="121"/>
                  </a:lnTo>
                  <a:lnTo>
                    <a:pt x="27" y="121"/>
                  </a:lnTo>
                  <a:lnTo>
                    <a:pt x="15" y="121"/>
                  </a:lnTo>
                  <a:lnTo>
                    <a:pt x="5" y="121"/>
                  </a:lnTo>
                  <a:lnTo>
                    <a:pt x="0" y="121"/>
                  </a:lnTo>
                  <a:lnTo>
                    <a:pt x="3" y="108"/>
                  </a:lnTo>
                  <a:lnTo>
                    <a:pt x="5" y="94"/>
                  </a:lnTo>
                  <a:lnTo>
                    <a:pt x="6" y="77"/>
                  </a:lnTo>
                  <a:lnTo>
                    <a:pt x="9" y="62"/>
                  </a:lnTo>
                  <a:lnTo>
                    <a:pt x="9" y="44"/>
                  </a:lnTo>
                  <a:lnTo>
                    <a:pt x="9" y="28"/>
                  </a:lnTo>
                  <a:lnTo>
                    <a:pt x="9" y="14"/>
                  </a:lnTo>
                  <a:lnTo>
                    <a:pt x="10" y="3"/>
                  </a:lnTo>
                  <a:lnTo>
                    <a:pt x="14" y="0"/>
                  </a:lnTo>
                  <a:lnTo>
                    <a:pt x="22" y="0"/>
                  </a:lnTo>
                  <a:lnTo>
                    <a:pt x="32" y="1"/>
                  </a:lnTo>
                  <a:lnTo>
                    <a:pt x="44" y="3"/>
                  </a:lnTo>
                  <a:lnTo>
                    <a:pt x="54" y="5"/>
                  </a:lnTo>
                  <a:lnTo>
                    <a:pt x="63" y="6"/>
                  </a:lnTo>
                  <a:lnTo>
                    <a:pt x="69" y="5"/>
                  </a:lnTo>
                  <a:lnTo>
                    <a:pt x="73" y="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0" name="Freeform 353"/>
            <p:cNvSpPr>
              <a:spLocks/>
            </p:cNvSpPr>
            <p:nvPr/>
          </p:nvSpPr>
          <p:spPr bwMode="auto">
            <a:xfrm>
              <a:off x="4970463" y="1349375"/>
              <a:ext cx="33337" cy="203200"/>
            </a:xfrm>
            <a:custGeom>
              <a:avLst/>
              <a:gdLst>
                <a:gd name="T0" fmla="*/ 88 w 103"/>
                <a:gd name="T1" fmla="*/ 18 h 387"/>
                <a:gd name="T2" fmla="*/ 95 w 103"/>
                <a:gd name="T3" fmla="*/ 58 h 387"/>
                <a:gd name="T4" fmla="*/ 101 w 103"/>
                <a:gd name="T5" fmla="*/ 108 h 387"/>
                <a:gd name="T6" fmla="*/ 102 w 103"/>
                <a:gd name="T7" fmla="*/ 163 h 387"/>
                <a:gd name="T8" fmla="*/ 103 w 103"/>
                <a:gd name="T9" fmla="*/ 219 h 387"/>
                <a:gd name="T10" fmla="*/ 101 w 103"/>
                <a:gd name="T11" fmla="*/ 271 h 387"/>
                <a:gd name="T12" fmla="*/ 98 w 103"/>
                <a:gd name="T13" fmla="*/ 319 h 387"/>
                <a:gd name="T14" fmla="*/ 93 w 103"/>
                <a:gd name="T15" fmla="*/ 358 h 387"/>
                <a:gd name="T16" fmla="*/ 88 w 103"/>
                <a:gd name="T17" fmla="*/ 387 h 387"/>
                <a:gd name="T18" fmla="*/ 82 w 103"/>
                <a:gd name="T19" fmla="*/ 387 h 387"/>
                <a:gd name="T20" fmla="*/ 75 w 103"/>
                <a:gd name="T21" fmla="*/ 387 h 387"/>
                <a:gd name="T22" fmla="*/ 64 w 103"/>
                <a:gd name="T23" fmla="*/ 387 h 387"/>
                <a:gd name="T24" fmla="*/ 55 w 103"/>
                <a:gd name="T25" fmla="*/ 387 h 387"/>
                <a:gd name="T26" fmla="*/ 43 w 103"/>
                <a:gd name="T27" fmla="*/ 387 h 387"/>
                <a:gd name="T28" fmla="*/ 32 w 103"/>
                <a:gd name="T29" fmla="*/ 387 h 387"/>
                <a:gd name="T30" fmla="*/ 21 w 103"/>
                <a:gd name="T31" fmla="*/ 387 h 387"/>
                <a:gd name="T32" fmla="*/ 15 w 103"/>
                <a:gd name="T33" fmla="*/ 387 h 387"/>
                <a:gd name="T34" fmla="*/ 8 w 103"/>
                <a:gd name="T35" fmla="*/ 348 h 387"/>
                <a:gd name="T36" fmla="*/ 4 w 103"/>
                <a:gd name="T37" fmla="*/ 303 h 387"/>
                <a:gd name="T38" fmla="*/ 0 w 103"/>
                <a:gd name="T39" fmla="*/ 252 h 387"/>
                <a:gd name="T40" fmla="*/ 0 w 103"/>
                <a:gd name="T41" fmla="*/ 200 h 387"/>
                <a:gd name="T42" fmla="*/ 1 w 103"/>
                <a:gd name="T43" fmla="*/ 145 h 387"/>
                <a:gd name="T44" fmla="*/ 8 w 103"/>
                <a:gd name="T45" fmla="*/ 93 h 387"/>
                <a:gd name="T46" fmla="*/ 18 w 103"/>
                <a:gd name="T47" fmla="*/ 43 h 387"/>
                <a:gd name="T48" fmla="*/ 33 w 103"/>
                <a:gd name="T49" fmla="*/ 0 h 387"/>
                <a:gd name="T50" fmla="*/ 37 w 103"/>
                <a:gd name="T51" fmla="*/ 3 h 387"/>
                <a:gd name="T52" fmla="*/ 44 w 103"/>
                <a:gd name="T53" fmla="*/ 6 h 387"/>
                <a:gd name="T54" fmla="*/ 51 w 103"/>
                <a:gd name="T55" fmla="*/ 9 h 387"/>
                <a:gd name="T56" fmla="*/ 61 w 103"/>
                <a:gd name="T57" fmla="*/ 12 h 387"/>
                <a:gd name="T58" fmla="*/ 68 w 103"/>
                <a:gd name="T59" fmla="*/ 13 h 387"/>
                <a:gd name="T60" fmla="*/ 76 w 103"/>
                <a:gd name="T61" fmla="*/ 16 h 387"/>
                <a:gd name="T62" fmla="*/ 82 w 103"/>
                <a:gd name="T63" fmla="*/ 17 h 387"/>
                <a:gd name="T64" fmla="*/ 88 w 103"/>
                <a:gd name="T65" fmla="*/ 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387">
                  <a:moveTo>
                    <a:pt x="88" y="18"/>
                  </a:moveTo>
                  <a:lnTo>
                    <a:pt x="95" y="58"/>
                  </a:lnTo>
                  <a:lnTo>
                    <a:pt x="101" y="108"/>
                  </a:lnTo>
                  <a:lnTo>
                    <a:pt x="102" y="163"/>
                  </a:lnTo>
                  <a:lnTo>
                    <a:pt x="103" y="219"/>
                  </a:lnTo>
                  <a:lnTo>
                    <a:pt x="101" y="271"/>
                  </a:lnTo>
                  <a:lnTo>
                    <a:pt x="98" y="319"/>
                  </a:lnTo>
                  <a:lnTo>
                    <a:pt x="93" y="358"/>
                  </a:lnTo>
                  <a:lnTo>
                    <a:pt x="88" y="387"/>
                  </a:lnTo>
                  <a:lnTo>
                    <a:pt x="82" y="387"/>
                  </a:lnTo>
                  <a:lnTo>
                    <a:pt x="75" y="387"/>
                  </a:lnTo>
                  <a:lnTo>
                    <a:pt x="64" y="387"/>
                  </a:lnTo>
                  <a:lnTo>
                    <a:pt x="55" y="387"/>
                  </a:lnTo>
                  <a:lnTo>
                    <a:pt x="43" y="387"/>
                  </a:lnTo>
                  <a:lnTo>
                    <a:pt x="32" y="387"/>
                  </a:lnTo>
                  <a:lnTo>
                    <a:pt x="21" y="387"/>
                  </a:lnTo>
                  <a:lnTo>
                    <a:pt x="15" y="387"/>
                  </a:lnTo>
                  <a:lnTo>
                    <a:pt x="8" y="348"/>
                  </a:lnTo>
                  <a:lnTo>
                    <a:pt x="4" y="303"/>
                  </a:lnTo>
                  <a:lnTo>
                    <a:pt x="0" y="252"/>
                  </a:lnTo>
                  <a:lnTo>
                    <a:pt x="0" y="200"/>
                  </a:lnTo>
                  <a:lnTo>
                    <a:pt x="1" y="145"/>
                  </a:lnTo>
                  <a:lnTo>
                    <a:pt x="8" y="93"/>
                  </a:lnTo>
                  <a:lnTo>
                    <a:pt x="18" y="43"/>
                  </a:lnTo>
                  <a:lnTo>
                    <a:pt x="33" y="0"/>
                  </a:lnTo>
                  <a:lnTo>
                    <a:pt x="37" y="3"/>
                  </a:lnTo>
                  <a:lnTo>
                    <a:pt x="44" y="6"/>
                  </a:lnTo>
                  <a:lnTo>
                    <a:pt x="51" y="9"/>
                  </a:lnTo>
                  <a:lnTo>
                    <a:pt x="61" y="12"/>
                  </a:lnTo>
                  <a:lnTo>
                    <a:pt x="68" y="13"/>
                  </a:lnTo>
                  <a:lnTo>
                    <a:pt x="76" y="16"/>
                  </a:lnTo>
                  <a:lnTo>
                    <a:pt x="82" y="17"/>
                  </a:lnTo>
                  <a:lnTo>
                    <a:pt x="88" y="18"/>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1" name="Freeform 354"/>
            <p:cNvSpPr>
              <a:spLocks/>
            </p:cNvSpPr>
            <p:nvPr/>
          </p:nvSpPr>
          <p:spPr bwMode="auto">
            <a:xfrm>
              <a:off x="4973638" y="1566863"/>
              <a:ext cx="30162" cy="65087"/>
            </a:xfrm>
            <a:custGeom>
              <a:avLst/>
              <a:gdLst>
                <a:gd name="T0" fmla="*/ 88 w 98"/>
                <a:gd name="T1" fmla="*/ 0 h 126"/>
                <a:gd name="T2" fmla="*/ 90 w 98"/>
                <a:gd name="T3" fmla="*/ 13 h 126"/>
                <a:gd name="T4" fmla="*/ 92 w 98"/>
                <a:gd name="T5" fmla="*/ 30 h 126"/>
                <a:gd name="T6" fmla="*/ 92 w 98"/>
                <a:gd name="T7" fmla="*/ 48 h 126"/>
                <a:gd name="T8" fmla="*/ 93 w 98"/>
                <a:gd name="T9" fmla="*/ 65 h 126"/>
                <a:gd name="T10" fmla="*/ 93 w 98"/>
                <a:gd name="T11" fmla="*/ 82 h 126"/>
                <a:gd name="T12" fmla="*/ 93 w 98"/>
                <a:gd name="T13" fmla="*/ 99 h 126"/>
                <a:gd name="T14" fmla="*/ 94 w 98"/>
                <a:gd name="T15" fmla="*/ 113 h 126"/>
                <a:gd name="T16" fmla="*/ 98 w 98"/>
                <a:gd name="T17" fmla="*/ 126 h 126"/>
                <a:gd name="T18" fmla="*/ 76 w 98"/>
                <a:gd name="T19" fmla="*/ 122 h 126"/>
                <a:gd name="T20" fmla="*/ 56 w 98"/>
                <a:gd name="T21" fmla="*/ 114 h 126"/>
                <a:gd name="T22" fmla="*/ 37 w 98"/>
                <a:gd name="T23" fmla="*/ 101 h 126"/>
                <a:gd name="T24" fmla="*/ 22 w 98"/>
                <a:gd name="T25" fmla="*/ 86 h 126"/>
                <a:gd name="T26" fmla="*/ 9 w 98"/>
                <a:gd name="T27" fmla="*/ 67 h 126"/>
                <a:gd name="T28" fmla="*/ 2 w 98"/>
                <a:gd name="T29" fmla="*/ 45 h 126"/>
                <a:gd name="T30" fmla="*/ 0 w 98"/>
                <a:gd name="T31" fmla="*/ 23 h 126"/>
                <a:gd name="T32" fmla="*/ 7 w 98"/>
                <a:gd name="T33" fmla="*/ 0 h 126"/>
                <a:gd name="T34" fmla="*/ 12 w 98"/>
                <a:gd name="T35" fmla="*/ 0 h 126"/>
                <a:gd name="T36" fmla="*/ 22 w 98"/>
                <a:gd name="T37" fmla="*/ 0 h 126"/>
                <a:gd name="T38" fmla="*/ 34 w 98"/>
                <a:gd name="T39" fmla="*/ 0 h 126"/>
                <a:gd name="T40" fmla="*/ 48 w 98"/>
                <a:gd name="T41" fmla="*/ 0 h 126"/>
                <a:gd name="T42" fmla="*/ 60 w 98"/>
                <a:gd name="T43" fmla="*/ 0 h 126"/>
                <a:gd name="T44" fmla="*/ 73 w 98"/>
                <a:gd name="T45" fmla="*/ 0 h 126"/>
                <a:gd name="T46" fmla="*/ 82 w 98"/>
                <a:gd name="T47" fmla="*/ 0 h 126"/>
                <a:gd name="T48" fmla="*/ 88 w 98"/>
                <a:gd name="T4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26">
                  <a:moveTo>
                    <a:pt x="88" y="0"/>
                  </a:moveTo>
                  <a:lnTo>
                    <a:pt x="90" y="13"/>
                  </a:lnTo>
                  <a:lnTo>
                    <a:pt x="92" y="30"/>
                  </a:lnTo>
                  <a:lnTo>
                    <a:pt x="92" y="48"/>
                  </a:lnTo>
                  <a:lnTo>
                    <a:pt x="93" y="65"/>
                  </a:lnTo>
                  <a:lnTo>
                    <a:pt x="93" y="82"/>
                  </a:lnTo>
                  <a:lnTo>
                    <a:pt x="93" y="99"/>
                  </a:lnTo>
                  <a:lnTo>
                    <a:pt x="94" y="113"/>
                  </a:lnTo>
                  <a:lnTo>
                    <a:pt x="98" y="126"/>
                  </a:lnTo>
                  <a:lnTo>
                    <a:pt x="76" y="122"/>
                  </a:lnTo>
                  <a:lnTo>
                    <a:pt x="56" y="114"/>
                  </a:lnTo>
                  <a:lnTo>
                    <a:pt x="37" y="101"/>
                  </a:lnTo>
                  <a:lnTo>
                    <a:pt x="22" y="86"/>
                  </a:lnTo>
                  <a:lnTo>
                    <a:pt x="9" y="67"/>
                  </a:lnTo>
                  <a:lnTo>
                    <a:pt x="2" y="45"/>
                  </a:lnTo>
                  <a:lnTo>
                    <a:pt x="0" y="23"/>
                  </a:lnTo>
                  <a:lnTo>
                    <a:pt x="7" y="0"/>
                  </a:lnTo>
                  <a:lnTo>
                    <a:pt x="12" y="0"/>
                  </a:lnTo>
                  <a:lnTo>
                    <a:pt x="22" y="0"/>
                  </a:lnTo>
                  <a:lnTo>
                    <a:pt x="34" y="0"/>
                  </a:lnTo>
                  <a:lnTo>
                    <a:pt x="48" y="0"/>
                  </a:lnTo>
                  <a:lnTo>
                    <a:pt x="60" y="0"/>
                  </a:lnTo>
                  <a:lnTo>
                    <a:pt x="73" y="0"/>
                  </a:lnTo>
                  <a:lnTo>
                    <a:pt x="82" y="0"/>
                  </a:lnTo>
                  <a:lnTo>
                    <a:pt x="88"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 name="Freeform 355"/>
            <p:cNvSpPr>
              <a:spLocks/>
            </p:cNvSpPr>
            <p:nvPr/>
          </p:nvSpPr>
          <p:spPr bwMode="auto">
            <a:xfrm>
              <a:off x="4984750" y="1657350"/>
              <a:ext cx="19050" cy="46038"/>
            </a:xfrm>
            <a:custGeom>
              <a:avLst/>
              <a:gdLst>
                <a:gd name="T0" fmla="*/ 63 w 63"/>
                <a:gd name="T1" fmla="*/ 6 h 87"/>
                <a:gd name="T2" fmla="*/ 63 w 63"/>
                <a:gd name="T3" fmla="*/ 12 h 87"/>
                <a:gd name="T4" fmla="*/ 63 w 63"/>
                <a:gd name="T5" fmla="*/ 19 h 87"/>
                <a:gd name="T6" fmla="*/ 63 w 63"/>
                <a:gd name="T7" fmla="*/ 26 h 87"/>
                <a:gd name="T8" fmla="*/ 63 w 63"/>
                <a:gd name="T9" fmla="*/ 34 h 87"/>
                <a:gd name="T10" fmla="*/ 63 w 63"/>
                <a:gd name="T11" fmla="*/ 40 h 87"/>
                <a:gd name="T12" fmla="*/ 63 w 63"/>
                <a:gd name="T13" fmla="*/ 47 h 87"/>
                <a:gd name="T14" fmla="*/ 63 w 63"/>
                <a:gd name="T15" fmla="*/ 54 h 87"/>
                <a:gd name="T16" fmla="*/ 63 w 63"/>
                <a:gd name="T17" fmla="*/ 61 h 87"/>
                <a:gd name="T18" fmla="*/ 54 w 63"/>
                <a:gd name="T19" fmla="*/ 64 h 87"/>
                <a:gd name="T20" fmla="*/ 47 w 63"/>
                <a:gd name="T21" fmla="*/ 70 h 87"/>
                <a:gd name="T22" fmla="*/ 39 w 63"/>
                <a:gd name="T23" fmla="*/ 77 h 87"/>
                <a:gd name="T24" fmla="*/ 31 w 63"/>
                <a:gd name="T25" fmla="*/ 85 h 87"/>
                <a:gd name="T26" fmla="*/ 21 w 63"/>
                <a:gd name="T27" fmla="*/ 87 h 87"/>
                <a:gd name="T28" fmla="*/ 14 w 63"/>
                <a:gd name="T29" fmla="*/ 87 h 87"/>
                <a:gd name="T30" fmla="*/ 6 w 63"/>
                <a:gd name="T31" fmla="*/ 81 h 87"/>
                <a:gd name="T32" fmla="*/ 0 w 63"/>
                <a:gd name="T33" fmla="*/ 69 h 87"/>
                <a:gd name="T34" fmla="*/ 2 w 63"/>
                <a:gd name="T35" fmla="*/ 49 h 87"/>
                <a:gd name="T36" fmla="*/ 7 w 63"/>
                <a:gd name="T37" fmla="*/ 34 h 87"/>
                <a:gd name="T38" fmla="*/ 13 w 63"/>
                <a:gd name="T39" fmla="*/ 21 h 87"/>
                <a:gd name="T40" fmla="*/ 20 w 63"/>
                <a:gd name="T41" fmla="*/ 11 h 87"/>
                <a:gd name="T42" fmla="*/ 27 w 63"/>
                <a:gd name="T43" fmla="*/ 4 h 87"/>
                <a:gd name="T44" fmla="*/ 38 w 63"/>
                <a:gd name="T45" fmla="*/ 0 h 87"/>
                <a:gd name="T46" fmla="*/ 48 w 63"/>
                <a:gd name="T47" fmla="*/ 0 h 87"/>
                <a:gd name="T48" fmla="*/ 63 w 63"/>
                <a:gd name="T49"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7">
                  <a:moveTo>
                    <a:pt x="63" y="6"/>
                  </a:moveTo>
                  <a:lnTo>
                    <a:pt x="63" y="12"/>
                  </a:lnTo>
                  <a:lnTo>
                    <a:pt x="63" y="19"/>
                  </a:lnTo>
                  <a:lnTo>
                    <a:pt x="63" y="26"/>
                  </a:lnTo>
                  <a:lnTo>
                    <a:pt x="63" y="34"/>
                  </a:lnTo>
                  <a:lnTo>
                    <a:pt x="63" y="40"/>
                  </a:lnTo>
                  <a:lnTo>
                    <a:pt x="63" y="47"/>
                  </a:lnTo>
                  <a:lnTo>
                    <a:pt x="63" y="54"/>
                  </a:lnTo>
                  <a:lnTo>
                    <a:pt x="63" y="61"/>
                  </a:lnTo>
                  <a:lnTo>
                    <a:pt x="54" y="64"/>
                  </a:lnTo>
                  <a:lnTo>
                    <a:pt x="47" y="70"/>
                  </a:lnTo>
                  <a:lnTo>
                    <a:pt x="39" y="77"/>
                  </a:lnTo>
                  <a:lnTo>
                    <a:pt x="31" y="85"/>
                  </a:lnTo>
                  <a:lnTo>
                    <a:pt x="21" y="87"/>
                  </a:lnTo>
                  <a:lnTo>
                    <a:pt x="14" y="87"/>
                  </a:lnTo>
                  <a:lnTo>
                    <a:pt x="6" y="81"/>
                  </a:lnTo>
                  <a:lnTo>
                    <a:pt x="0" y="69"/>
                  </a:lnTo>
                  <a:lnTo>
                    <a:pt x="2" y="49"/>
                  </a:lnTo>
                  <a:lnTo>
                    <a:pt x="7" y="34"/>
                  </a:lnTo>
                  <a:lnTo>
                    <a:pt x="13" y="21"/>
                  </a:lnTo>
                  <a:lnTo>
                    <a:pt x="20" y="11"/>
                  </a:lnTo>
                  <a:lnTo>
                    <a:pt x="27" y="4"/>
                  </a:lnTo>
                  <a:lnTo>
                    <a:pt x="38" y="0"/>
                  </a:lnTo>
                  <a:lnTo>
                    <a:pt x="48" y="0"/>
                  </a:lnTo>
                  <a:lnTo>
                    <a:pt x="63" y="6"/>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 name="Freeform 356"/>
            <p:cNvSpPr>
              <a:spLocks/>
            </p:cNvSpPr>
            <p:nvPr/>
          </p:nvSpPr>
          <p:spPr bwMode="auto">
            <a:xfrm>
              <a:off x="4964113" y="1912938"/>
              <a:ext cx="23812" cy="163512"/>
            </a:xfrm>
            <a:custGeom>
              <a:avLst/>
              <a:gdLst>
                <a:gd name="T0" fmla="*/ 63 w 73"/>
                <a:gd name="T1" fmla="*/ 5 h 311"/>
                <a:gd name="T2" fmla="*/ 70 w 73"/>
                <a:gd name="T3" fmla="*/ 43 h 311"/>
                <a:gd name="T4" fmla="*/ 73 w 73"/>
                <a:gd name="T5" fmla="*/ 82 h 311"/>
                <a:gd name="T6" fmla="*/ 73 w 73"/>
                <a:gd name="T7" fmla="*/ 117 h 311"/>
                <a:gd name="T8" fmla="*/ 72 w 73"/>
                <a:gd name="T9" fmla="*/ 154 h 311"/>
                <a:gd name="T10" fmla="*/ 69 w 73"/>
                <a:gd name="T11" fmla="*/ 187 h 311"/>
                <a:gd name="T12" fmla="*/ 65 w 73"/>
                <a:gd name="T13" fmla="*/ 220 h 311"/>
                <a:gd name="T14" fmla="*/ 63 w 73"/>
                <a:gd name="T15" fmla="*/ 251 h 311"/>
                <a:gd name="T16" fmla="*/ 63 w 73"/>
                <a:gd name="T17" fmla="*/ 283 h 311"/>
                <a:gd name="T18" fmla="*/ 56 w 73"/>
                <a:gd name="T19" fmla="*/ 288 h 311"/>
                <a:gd name="T20" fmla="*/ 50 w 73"/>
                <a:gd name="T21" fmla="*/ 294 h 311"/>
                <a:gd name="T22" fmla="*/ 44 w 73"/>
                <a:gd name="T23" fmla="*/ 299 h 311"/>
                <a:gd name="T24" fmla="*/ 39 w 73"/>
                <a:gd name="T25" fmla="*/ 303 h 311"/>
                <a:gd name="T26" fmla="*/ 32 w 73"/>
                <a:gd name="T27" fmla="*/ 306 h 311"/>
                <a:gd name="T28" fmla="*/ 25 w 73"/>
                <a:gd name="T29" fmla="*/ 308 h 311"/>
                <a:gd name="T30" fmla="*/ 16 w 73"/>
                <a:gd name="T31" fmla="*/ 309 h 311"/>
                <a:gd name="T32" fmla="*/ 8 w 73"/>
                <a:gd name="T33" fmla="*/ 311 h 311"/>
                <a:gd name="T34" fmla="*/ 7 w 73"/>
                <a:gd name="T35" fmla="*/ 271 h 311"/>
                <a:gd name="T36" fmla="*/ 6 w 73"/>
                <a:gd name="T37" fmla="*/ 234 h 311"/>
                <a:gd name="T38" fmla="*/ 5 w 73"/>
                <a:gd name="T39" fmla="*/ 194 h 311"/>
                <a:gd name="T40" fmla="*/ 3 w 73"/>
                <a:gd name="T41" fmla="*/ 156 h 311"/>
                <a:gd name="T42" fmla="*/ 1 w 73"/>
                <a:gd name="T43" fmla="*/ 117 h 311"/>
                <a:gd name="T44" fmla="*/ 0 w 73"/>
                <a:gd name="T45" fmla="*/ 79 h 311"/>
                <a:gd name="T46" fmla="*/ 0 w 73"/>
                <a:gd name="T47" fmla="*/ 40 h 311"/>
                <a:gd name="T48" fmla="*/ 0 w 73"/>
                <a:gd name="T49" fmla="*/ 5 h 311"/>
                <a:gd name="T50" fmla="*/ 6 w 73"/>
                <a:gd name="T51" fmla="*/ 1 h 311"/>
                <a:gd name="T52" fmla="*/ 16 w 73"/>
                <a:gd name="T53" fmla="*/ 0 h 311"/>
                <a:gd name="T54" fmla="*/ 26 w 73"/>
                <a:gd name="T55" fmla="*/ 0 h 311"/>
                <a:gd name="T56" fmla="*/ 38 w 73"/>
                <a:gd name="T57" fmla="*/ 1 h 311"/>
                <a:gd name="T58" fmla="*/ 46 w 73"/>
                <a:gd name="T59" fmla="*/ 1 h 311"/>
                <a:gd name="T60" fmla="*/ 54 w 73"/>
                <a:gd name="T61" fmla="*/ 2 h 311"/>
                <a:gd name="T62" fmla="*/ 60 w 73"/>
                <a:gd name="T63" fmla="*/ 3 h 311"/>
                <a:gd name="T64" fmla="*/ 63 w 73"/>
                <a:gd name="T65" fmla="*/ 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311">
                  <a:moveTo>
                    <a:pt x="63" y="5"/>
                  </a:moveTo>
                  <a:lnTo>
                    <a:pt x="70" y="43"/>
                  </a:lnTo>
                  <a:lnTo>
                    <a:pt x="73" y="82"/>
                  </a:lnTo>
                  <a:lnTo>
                    <a:pt x="73" y="117"/>
                  </a:lnTo>
                  <a:lnTo>
                    <a:pt x="72" y="154"/>
                  </a:lnTo>
                  <a:lnTo>
                    <a:pt x="69" y="187"/>
                  </a:lnTo>
                  <a:lnTo>
                    <a:pt x="65" y="220"/>
                  </a:lnTo>
                  <a:lnTo>
                    <a:pt x="63" y="251"/>
                  </a:lnTo>
                  <a:lnTo>
                    <a:pt x="63" y="283"/>
                  </a:lnTo>
                  <a:lnTo>
                    <a:pt x="56" y="288"/>
                  </a:lnTo>
                  <a:lnTo>
                    <a:pt x="50" y="294"/>
                  </a:lnTo>
                  <a:lnTo>
                    <a:pt x="44" y="299"/>
                  </a:lnTo>
                  <a:lnTo>
                    <a:pt x="39" y="303"/>
                  </a:lnTo>
                  <a:lnTo>
                    <a:pt x="32" y="306"/>
                  </a:lnTo>
                  <a:lnTo>
                    <a:pt x="25" y="308"/>
                  </a:lnTo>
                  <a:lnTo>
                    <a:pt x="16" y="309"/>
                  </a:lnTo>
                  <a:lnTo>
                    <a:pt x="8" y="311"/>
                  </a:lnTo>
                  <a:lnTo>
                    <a:pt x="7" y="271"/>
                  </a:lnTo>
                  <a:lnTo>
                    <a:pt x="6" y="234"/>
                  </a:lnTo>
                  <a:lnTo>
                    <a:pt x="5" y="194"/>
                  </a:lnTo>
                  <a:lnTo>
                    <a:pt x="3" y="156"/>
                  </a:lnTo>
                  <a:lnTo>
                    <a:pt x="1" y="117"/>
                  </a:lnTo>
                  <a:lnTo>
                    <a:pt x="0" y="79"/>
                  </a:lnTo>
                  <a:lnTo>
                    <a:pt x="0" y="40"/>
                  </a:lnTo>
                  <a:lnTo>
                    <a:pt x="0" y="5"/>
                  </a:lnTo>
                  <a:lnTo>
                    <a:pt x="6" y="1"/>
                  </a:lnTo>
                  <a:lnTo>
                    <a:pt x="16" y="0"/>
                  </a:lnTo>
                  <a:lnTo>
                    <a:pt x="26" y="0"/>
                  </a:lnTo>
                  <a:lnTo>
                    <a:pt x="38" y="1"/>
                  </a:lnTo>
                  <a:lnTo>
                    <a:pt x="46" y="1"/>
                  </a:lnTo>
                  <a:lnTo>
                    <a:pt x="54" y="2"/>
                  </a:lnTo>
                  <a:lnTo>
                    <a:pt x="60" y="3"/>
                  </a:lnTo>
                  <a:lnTo>
                    <a:pt x="63" y="5"/>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 name="Freeform 357"/>
            <p:cNvSpPr>
              <a:spLocks/>
            </p:cNvSpPr>
            <p:nvPr/>
          </p:nvSpPr>
          <p:spPr bwMode="auto">
            <a:xfrm>
              <a:off x="4964113" y="2105025"/>
              <a:ext cx="49212" cy="382588"/>
            </a:xfrm>
            <a:custGeom>
              <a:avLst/>
              <a:gdLst>
                <a:gd name="T0" fmla="*/ 84 w 156"/>
                <a:gd name="T1" fmla="*/ 27 h 729"/>
                <a:gd name="T2" fmla="*/ 101 w 156"/>
                <a:gd name="T3" fmla="*/ 59 h 729"/>
                <a:gd name="T4" fmla="*/ 117 w 156"/>
                <a:gd name="T5" fmla="*/ 138 h 729"/>
                <a:gd name="T6" fmla="*/ 129 w 156"/>
                <a:gd name="T7" fmla="*/ 244 h 729"/>
                <a:gd name="T8" fmla="*/ 139 w 156"/>
                <a:gd name="T9" fmla="*/ 368 h 729"/>
                <a:gd name="T10" fmla="*/ 146 w 156"/>
                <a:gd name="T11" fmla="*/ 491 h 729"/>
                <a:gd name="T12" fmla="*/ 151 w 156"/>
                <a:gd name="T13" fmla="*/ 602 h 729"/>
                <a:gd name="T14" fmla="*/ 155 w 156"/>
                <a:gd name="T15" fmla="*/ 686 h 729"/>
                <a:gd name="T16" fmla="*/ 156 w 156"/>
                <a:gd name="T17" fmla="*/ 729 h 729"/>
                <a:gd name="T18" fmla="*/ 146 w 156"/>
                <a:gd name="T19" fmla="*/ 726 h 729"/>
                <a:gd name="T20" fmla="*/ 133 w 156"/>
                <a:gd name="T21" fmla="*/ 720 h 729"/>
                <a:gd name="T22" fmla="*/ 118 w 156"/>
                <a:gd name="T23" fmla="*/ 709 h 729"/>
                <a:gd name="T24" fmla="*/ 103 w 156"/>
                <a:gd name="T25" fmla="*/ 697 h 729"/>
                <a:gd name="T26" fmla="*/ 86 w 156"/>
                <a:gd name="T27" fmla="*/ 682 h 729"/>
                <a:gd name="T28" fmla="*/ 73 w 156"/>
                <a:gd name="T29" fmla="*/ 668 h 729"/>
                <a:gd name="T30" fmla="*/ 62 w 156"/>
                <a:gd name="T31" fmla="*/ 652 h 729"/>
                <a:gd name="T32" fmla="*/ 56 w 156"/>
                <a:gd name="T33" fmla="*/ 639 h 729"/>
                <a:gd name="T34" fmla="*/ 34 w 156"/>
                <a:gd name="T35" fmla="*/ 573 h 729"/>
                <a:gd name="T36" fmla="*/ 18 w 156"/>
                <a:gd name="T37" fmla="*/ 490 h 729"/>
                <a:gd name="T38" fmla="*/ 6 w 156"/>
                <a:gd name="T39" fmla="*/ 395 h 729"/>
                <a:gd name="T40" fmla="*/ 2 w 156"/>
                <a:gd name="T41" fmla="*/ 296 h 729"/>
                <a:gd name="T42" fmla="*/ 0 w 156"/>
                <a:gd name="T43" fmla="*/ 199 h 729"/>
                <a:gd name="T44" fmla="*/ 4 w 156"/>
                <a:gd name="T45" fmla="*/ 114 h 729"/>
                <a:gd name="T46" fmla="*/ 14 w 156"/>
                <a:gd name="T47" fmla="*/ 44 h 729"/>
                <a:gd name="T48" fmla="*/ 29 w 156"/>
                <a:gd name="T49" fmla="*/ 0 h 729"/>
                <a:gd name="T50" fmla="*/ 33 w 156"/>
                <a:gd name="T51" fmla="*/ 0 h 729"/>
                <a:gd name="T52" fmla="*/ 40 w 156"/>
                <a:gd name="T53" fmla="*/ 2 h 729"/>
                <a:gd name="T54" fmla="*/ 47 w 156"/>
                <a:gd name="T55" fmla="*/ 6 h 729"/>
                <a:gd name="T56" fmla="*/ 56 w 156"/>
                <a:gd name="T57" fmla="*/ 9 h 729"/>
                <a:gd name="T58" fmla="*/ 63 w 156"/>
                <a:gd name="T59" fmla="*/ 13 h 729"/>
                <a:gd name="T60" fmla="*/ 72 w 156"/>
                <a:gd name="T61" fmla="*/ 18 h 729"/>
                <a:gd name="T62" fmla="*/ 78 w 156"/>
                <a:gd name="T63" fmla="*/ 23 h 729"/>
                <a:gd name="T64" fmla="*/ 84 w 156"/>
                <a:gd name="T65" fmla="*/ 27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729">
                  <a:moveTo>
                    <a:pt x="84" y="27"/>
                  </a:moveTo>
                  <a:lnTo>
                    <a:pt x="101" y="59"/>
                  </a:lnTo>
                  <a:lnTo>
                    <a:pt x="117" y="138"/>
                  </a:lnTo>
                  <a:lnTo>
                    <a:pt x="129" y="244"/>
                  </a:lnTo>
                  <a:lnTo>
                    <a:pt x="139" y="368"/>
                  </a:lnTo>
                  <a:lnTo>
                    <a:pt x="146" y="491"/>
                  </a:lnTo>
                  <a:lnTo>
                    <a:pt x="151" y="602"/>
                  </a:lnTo>
                  <a:lnTo>
                    <a:pt x="155" y="686"/>
                  </a:lnTo>
                  <a:lnTo>
                    <a:pt x="156" y="729"/>
                  </a:lnTo>
                  <a:lnTo>
                    <a:pt x="146" y="726"/>
                  </a:lnTo>
                  <a:lnTo>
                    <a:pt x="133" y="720"/>
                  </a:lnTo>
                  <a:lnTo>
                    <a:pt x="118" y="709"/>
                  </a:lnTo>
                  <a:lnTo>
                    <a:pt x="103" y="697"/>
                  </a:lnTo>
                  <a:lnTo>
                    <a:pt x="86" y="682"/>
                  </a:lnTo>
                  <a:lnTo>
                    <a:pt x="73" y="668"/>
                  </a:lnTo>
                  <a:lnTo>
                    <a:pt x="62" y="652"/>
                  </a:lnTo>
                  <a:lnTo>
                    <a:pt x="56" y="639"/>
                  </a:lnTo>
                  <a:lnTo>
                    <a:pt x="34" y="573"/>
                  </a:lnTo>
                  <a:lnTo>
                    <a:pt x="18" y="490"/>
                  </a:lnTo>
                  <a:lnTo>
                    <a:pt x="6" y="395"/>
                  </a:lnTo>
                  <a:lnTo>
                    <a:pt x="2" y="296"/>
                  </a:lnTo>
                  <a:lnTo>
                    <a:pt x="0" y="199"/>
                  </a:lnTo>
                  <a:lnTo>
                    <a:pt x="4" y="114"/>
                  </a:lnTo>
                  <a:lnTo>
                    <a:pt x="14" y="44"/>
                  </a:lnTo>
                  <a:lnTo>
                    <a:pt x="29" y="0"/>
                  </a:lnTo>
                  <a:lnTo>
                    <a:pt x="33" y="0"/>
                  </a:lnTo>
                  <a:lnTo>
                    <a:pt x="40" y="2"/>
                  </a:lnTo>
                  <a:lnTo>
                    <a:pt x="47" y="6"/>
                  </a:lnTo>
                  <a:lnTo>
                    <a:pt x="56" y="9"/>
                  </a:lnTo>
                  <a:lnTo>
                    <a:pt x="63" y="13"/>
                  </a:lnTo>
                  <a:lnTo>
                    <a:pt x="72" y="18"/>
                  </a:lnTo>
                  <a:lnTo>
                    <a:pt x="78" y="23"/>
                  </a:lnTo>
                  <a:lnTo>
                    <a:pt x="84"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5" name="Freeform 358"/>
            <p:cNvSpPr>
              <a:spLocks/>
            </p:cNvSpPr>
            <p:nvPr/>
          </p:nvSpPr>
          <p:spPr bwMode="auto">
            <a:xfrm>
              <a:off x="4940300" y="2554288"/>
              <a:ext cx="57150" cy="550862"/>
            </a:xfrm>
            <a:custGeom>
              <a:avLst/>
              <a:gdLst>
                <a:gd name="T0" fmla="*/ 183 w 183"/>
                <a:gd name="T1" fmla="*/ 0 h 1053"/>
                <a:gd name="T2" fmla="*/ 182 w 183"/>
                <a:gd name="T3" fmla="*/ 109 h 1053"/>
                <a:gd name="T4" fmla="*/ 182 w 183"/>
                <a:gd name="T5" fmla="*/ 193 h 1053"/>
                <a:gd name="T6" fmla="*/ 182 w 183"/>
                <a:gd name="T7" fmla="*/ 257 h 1053"/>
                <a:gd name="T8" fmla="*/ 182 w 183"/>
                <a:gd name="T9" fmla="*/ 308 h 1053"/>
                <a:gd name="T10" fmla="*/ 179 w 183"/>
                <a:gd name="T11" fmla="*/ 348 h 1053"/>
                <a:gd name="T12" fmla="*/ 178 w 183"/>
                <a:gd name="T13" fmla="*/ 384 h 1053"/>
                <a:gd name="T14" fmla="*/ 176 w 183"/>
                <a:gd name="T15" fmla="*/ 422 h 1053"/>
                <a:gd name="T16" fmla="*/ 173 w 183"/>
                <a:gd name="T17" fmla="*/ 469 h 1053"/>
                <a:gd name="T18" fmla="*/ 125 w 183"/>
                <a:gd name="T19" fmla="*/ 572 h 1053"/>
                <a:gd name="T20" fmla="*/ 97 w 183"/>
                <a:gd name="T21" fmla="*/ 655 h 1053"/>
                <a:gd name="T22" fmla="*/ 87 w 183"/>
                <a:gd name="T23" fmla="*/ 720 h 1053"/>
                <a:gd name="T24" fmla="*/ 90 w 183"/>
                <a:gd name="T25" fmla="*/ 778 h 1053"/>
                <a:gd name="T26" fmla="*/ 99 w 183"/>
                <a:gd name="T27" fmla="*/ 830 h 1053"/>
                <a:gd name="T28" fmla="*/ 112 w 183"/>
                <a:gd name="T29" fmla="*/ 887 h 1053"/>
                <a:gd name="T30" fmla="*/ 122 w 183"/>
                <a:gd name="T31" fmla="*/ 952 h 1053"/>
                <a:gd name="T32" fmla="*/ 128 w 183"/>
                <a:gd name="T33" fmla="*/ 1034 h 1053"/>
                <a:gd name="T34" fmla="*/ 125 w 183"/>
                <a:gd name="T35" fmla="*/ 1039 h 1053"/>
                <a:gd name="T36" fmla="*/ 118 w 183"/>
                <a:gd name="T37" fmla="*/ 1040 h 1053"/>
                <a:gd name="T38" fmla="*/ 107 w 183"/>
                <a:gd name="T39" fmla="*/ 1040 h 1053"/>
                <a:gd name="T40" fmla="*/ 95 w 183"/>
                <a:gd name="T41" fmla="*/ 1040 h 1053"/>
                <a:gd name="T42" fmla="*/ 82 w 183"/>
                <a:gd name="T43" fmla="*/ 1039 h 1053"/>
                <a:gd name="T44" fmla="*/ 70 w 183"/>
                <a:gd name="T45" fmla="*/ 1040 h 1053"/>
                <a:gd name="T46" fmla="*/ 61 w 183"/>
                <a:gd name="T47" fmla="*/ 1045 h 1053"/>
                <a:gd name="T48" fmla="*/ 56 w 183"/>
                <a:gd name="T49" fmla="*/ 1053 h 1053"/>
                <a:gd name="T50" fmla="*/ 25 w 183"/>
                <a:gd name="T51" fmla="*/ 1015 h 1053"/>
                <a:gd name="T52" fmla="*/ 8 w 183"/>
                <a:gd name="T53" fmla="*/ 922 h 1053"/>
                <a:gd name="T54" fmla="*/ 0 w 183"/>
                <a:gd name="T55" fmla="*/ 786 h 1053"/>
                <a:gd name="T56" fmla="*/ 1 w 183"/>
                <a:gd name="T57" fmla="*/ 630 h 1053"/>
                <a:gd name="T58" fmla="*/ 6 w 183"/>
                <a:gd name="T59" fmla="*/ 466 h 1053"/>
                <a:gd name="T60" fmla="*/ 16 w 183"/>
                <a:gd name="T61" fmla="*/ 313 h 1053"/>
                <a:gd name="T62" fmla="*/ 24 w 183"/>
                <a:gd name="T63" fmla="*/ 189 h 1053"/>
                <a:gd name="T64" fmla="*/ 30 w 183"/>
                <a:gd name="T65" fmla="*/ 108 h 1053"/>
                <a:gd name="T66" fmla="*/ 35 w 183"/>
                <a:gd name="T67" fmla="*/ 104 h 1053"/>
                <a:gd name="T68" fmla="*/ 40 w 183"/>
                <a:gd name="T69" fmla="*/ 102 h 1053"/>
                <a:gd name="T70" fmla="*/ 45 w 183"/>
                <a:gd name="T71" fmla="*/ 100 h 1053"/>
                <a:gd name="T72" fmla="*/ 54 w 183"/>
                <a:gd name="T73" fmla="*/ 99 h 1053"/>
                <a:gd name="T74" fmla="*/ 63 w 183"/>
                <a:gd name="T75" fmla="*/ 96 h 1053"/>
                <a:gd name="T76" fmla="*/ 77 w 183"/>
                <a:gd name="T77" fmla="*/ 95 h 1053"/>
                <a:gd name="T78" fmla="*/ 95 w 183"/>
                <a:gd name="T79" fmla="*/ 93 h 1053"/>
                <a:gd name="T80" fmla="*/ 120 w 183"/>
                <a:gd name="T81" fmla="*/ 90 h 1053"/>
                <a:gd name="T82" fmla="*/ 134 w 183"/>
                <a:gd name="T83" fmla="*/ 72 h 1053"/>
                <a:gd name="T84" fmla="*/ 146 w 183"/>
                <a:gd name="T85" fmla="*/ 58 h 1053"/>
                <a:gd name="T86" fmla="*/ 156 w 183"/>
                <a:gd name="T87" fmla="*/ 43 h 1053"/>
                <a:gd name="T88" fmla="*/ 164 w 183"/>
                <a:gd name="T89" fmla="*/ 31 h 1053"/>
                <a:gd name="T90" fmla="*/ 170 w 183"/>
                <a:gd name="T91" fmla="*/ 19 h 1053"/>
                <a:gd name="T92" fmla="*/ 175 w 183"/>
                <a:gd name="T93" fmla="*/ 11 h 1053"/>
                <a:gd name="T94" fmla="*/ 178 w 183"/>
                <a:gd name="T95" fmla="*/ 4 h 1053"/>
                <a:gd name="T96" fmla="*/ 183 w 183"/>
                <a:gd name="T97" fmla="*/ 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 h="1053">
                  <a:moveTo>
                    <a:pt x="183" y="0"/>
                  </a:moveTo>
                  <a:lnTo>
                    <a:pt x="182" y="109"/>
                  </a:lnTo>
                  <a:lnTo>
                    <a:pt x="182" y="193"/>
                  </a:lnTo>
                  <a:lnTo>
                    <a:pt x="182" y="257"/>
                  </a:lnTo>
                  <a:lnTo>
                    <a:pt x="182" y="308"/>
                  </a:lnTo>
                  <a:lnTo>
                    <a:pt x="179" y="348"/>
                  </a:lnTo>
                  <a:lnTo>
                    <a:pt x="178" y="384"/>
                  </a:lnTo>
                  <a:lnTo>
                    <a:pt x="176" y="422"/>
                  </a:lnTo>
                  <a:lnTo>
                    <a:pt x="173" y="469"/>
                  </a:lnTo>
                  <a:lnTo>
                    <a:pt x="125" y="572"/>
                  </a:lnTo>
                  <a:lnTo>
                    <a:pt x="97" y="655"/>
                  </a:lnTo>
                  <a:lnTo>
                    <a:pt x="87" y="720"/>
                  </a:lnTo>
                  <a:lnTo>
                    <a:pt x="90" y="778"/>
                  </a:lnTo>
                  <a:lnTo>
                    <a:pt x="99" y="830"/>
                  </a:lnTo>
                  <a:lnTo>
                    <a:pt x="112" y="887"/>
                  </a:lnTo>
                  <a:lnTo>
                    <a:pt x="122" y="952"/>
                  </a:lnTo>
                  <a:lnTo>
                    <a:pt x="128" y="1034"/>
                  </a:lnTo>
                  <a:lnTo>
                    <a:pt x="125" y="1039"/>
                  </a:lnTo>
                  <a:lnTo>
                    <a:pt x="118" y="1040"/>
                  </a:lnTo>
                  <a:lnTo>
                    <a:pt x="107" y="1040"/>
                  </a:lnTo>
                  <a:lnTo>
                    <a:pt x="95" y="1040"/>
                  </a:lnTo>
                  <a:lnTo>
                    <a:pt x="82" y="1039"/>
                  </a:lnTo>
                  <a:lnTo>
                    <a:pt x="70" y="1040"/>
                  </a:lnTo>
                  <a:lnTo>
                    <a:pt x="61" y="1045"/>
                  </a:lnTo>
                  <a:lnTo>
                    <a:pt x="56" y="1053"/>
                  </a:lnTo>
                  <a:lnTo>
                    <a:pt x="25" y="1015"/>
                  </a:lnTo>
                  <a:lnTo>
                    <a:pt x="8" y="922"/>
                  </a:lnTo>
                  <a:lnTo>
                    <a:pt x="0" y="786"/>
                  </a:lnTo>
                  <a:lnTo>
                    <a:pt x="1" y="630"/>
                  </a:lnTo>
                  <a:lnTo>
                    <a:pt x="6" y="466"/>
                  </a:lnTo>
                  <a:lnTo>
                    <a:pt x="16" y="313"/>
                  </a:lnTo>
                  <a:lnTo>
                    <a:pt x="24" y="189"/>
                  </a:lnTo>
                  <a:lnTo>
                    <a:pt x="30" y="108"/>
                  </a:lnTo>
                  <a:lnTo>
                    <a:pt x="35" y="104"/>
                  </a:lnTo>
                  <a:lnTo>
                    <a:pt x="40" y="102"/>
                  </a:lnTo>
                  <a:lnTo>
                    <a:pt x="45" y="100"/>
                  </a:lnTo>
                  <a:lnTo>
                    <a:pt x="54" y="99"/>
                  </a:lnTo>
                  <a:lnTo>
                    <a:pt x="63" y="96"/>
                  </a:lnTo>
                  <a:lnTo>
                    <a:pt x="77" y="95"/>
                  </a:lnTo>
                  <a:lnTo>
                    <a:pt x="95" y="93"/>
                  </a:lnTo>
                  <a:lnTo>
                    <a:pt x="120" y="90"/>
                  </a:lnTo>
                  <a:lnTo>
                    <a:pt x="134" y="72"/>
                  </a:lnTo>
                  <a:lnTo>
                    <a:pt x="146" y="58"/>
                  </a:lnTo>
                  <a:lnTo>
                    <a:pt x="156" y="43"/>
                  </a:lnTo>
                  <a:lnTo>
                    <a:pt x="164" y="31"/>
                  </a:lnTo>
                  <a:lnTo>
                    <a:pt x="170" y="19"/>
                  </a:lnTo>
                  <a:lnTo>
                    <a:pt x="175" y="11"/>
                  </a:lnTo>
                  <a:lnTo>
                    <a:pt x="178" y="4"/>
                  </a:lnTo>
                  <a:lnTo>
                    <a:pt x="183"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6" name="Freeform 359"/>
            <p:cNvSpPr>
              <a:spLocks/>
            </p:cNvSpPr>
            <p:nvPr/>
          </p:nvSpPr>
          <p:spPr bwMode="auto">
            <a:xfrm>
              <a:off x="4941888" y="3252788"/>
              <a:ext cx="47625" cy="131762"/>
            </a:xfrm>
            <a:custGeom>
              <a:avLst/>
              <a:gdLst>
                <a:gd name="T0" fmla="*/ 132 w 147"/>
                <a:gd name="T1" fmla="*/ 27 h 253"/>
                <a:gd name="T2" fmla="*/ 141 w 147"/>
                <a:gd name="T3" fmla="*/ 51 h 253"/>
                <a:gd name="T4" fmla="*/ 147 w 147"/>
                <a:gd name="T5" fmla="*/ 78 h 253"/>
                <a:gd name="T6" fmla="*/ 147 w 147"/>
                <a:gd name="T7" fmla="*/ 107 h 253"/>
                <a:gd name="T8" fmla="*/ 146 w 147"/>
                <a:gd name="T9" fmla="*/ 135 h 253"/>
                <a:gd name="T10" fmla="*/ 141 w 147"/>
                <a:gd name="T11" fmla="*/ 161 h 253"/>
                <a:gd name="T12" fmla="*/ 135 w 147"/>
                <a:gd name="T13" fmla="*/ 186 h 253"/>
                <a:gd name="T14" fmla="*/ 128 w 147"/>
                <a:gd name="T15" fmla="*/ 206 h 253"/>
                <a:gd name="T16" fmla="*/ 122 w 147"/>
                <a:gd name="T17" fmla="*/ 224 h 253"/>
                <a:gd name="T18" fmla="*/ 109 w 147"/>
                <a:gd name="T19" fmla="*/ 224 h 253"/>
                <a:gd name="T20" fmla="*/ 94 w 147"/>
                <a:gd name="T21" fmla="*/ 229 h 253"/>
                <a:gd name="T22" fmla="*/ 77 w 147"/>
                <a:gd name="T23" fmla="*/ 234 h 253"/>
                <a:gd name="T24" fmla="*/ 61 w 147"/>
                <a:gd name="T25" fmla="*/ 241 h 253"/>
                <a:gd name="T26" fmla="*/ 43 w 147"/>
                <a:gd name="T27" fmla="*/ 246 h 253"/>
                <a:gd name="T28" fmla="*/ 27 w 147"/>
                <a:gd name="T29" fmla="*/ 250 h 253"/>
                <a:gd name="T30" fmla="*/ 14 w 147"/>
                <a:gd name="T31" fmla="*/ 253 h 253"/>
                <a:gd name="T32" fmla="*/ 6 w 147"/>
                <a:gd name="T33" fmla="*/ 251 h 253"/>
                <a:gd name="T34" fmla="*/ 2 w 147"/>
                <a:gd name="T35" fmla="*/ 227 h 253"/>
                <a:gd name="T36" fmla="*/ 0 w 147"/>
                <a:gd name="T37" fmla="*/ 197 h 253"/>
                <a:gd name="T38" fmla="*/ 0 w 147"/>
                <a:gd name="T39" fmla="*/ 164 h 253"/>
                <a:gd name="T40" fmla="*/ 2 w 147"/>
                <a:gd name="T41" fmla="*/ 129 h 253"/>
                <a:gd name="T42" fmla="*/ 6 w 147"/>
                <a:gd name="T43" fmla="*/ 91 h 253"/>
                <a:gd name="T44" fmla="*/ 14 w 147"/>
                <a:gd name="T45" fmla="*/ 57 h 253"/>
                <a:gd name="T46" fmla="*/ 26 w 147"/>
                <a:gd name="T47" fmla="*/ 26 h 253"/>
                <a:gd name="T48" fmla="*/ 42 w 147"/>
                <a:gd name="T49" fmla="*/ 0 h 253"/>
                <a:gd name="T50" fmla="*/ 49 w 147"/>
                <a:gd name="T51" fmla="*/ 2 h 253"/>
                <a:gd name="T52" fmla="*/ 59 w 147"/>
                <a:gd name="T53" fmla="*/ 7 h 253"/>
                <a:gd name="T54" fmla="*/ 72 w 147"/>
                <a:gd name="T55" fmla="*/ 11 h 253"/>
                <a:gd name="T56" fmla="*/ 87 w 147"/>
                <a:gd name="T57" fmla="*/ 17 h 253"/>
                <a:gd name="T58" fmla="*/ 99 w 147"/>
                <a:gd name="T59" fmla="*/ 20 h 253"/>
                <a:gd name="T60" fmla="*/ 112 w 147"/>
                <a:gd name="T61" fmla="*/ 24 h 253"/>
                <a:gd name="T62" fmla="*/ 122 w 147"/>
                <a:gd name="T63" fmla="*/ 26 h 253"/>
                <a:gd name="T64" fmla="*/ 132 w 147"/>
                <a:gd name="T65" fmla="*/ 27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253">
                  <a:moveTo>
                    <a:pt x="132" y="27"/>
                  </a:moveTo>
                  <a:lnTo>
                    <a:pt x="141" y="51"/>
                  </a:lnTo>
                  <a:lnTo>
                    <a:pt x="147" y="78"/>
                  </a:lnTo>
                  <a:lnTo>
                    <a:pt x="147" y="107"/>
                  </a:lnTo>
                  <a:lnTo>
                    <a:pt x="146" y="135"/>
                  </a:lnTo>
                  <a:lnTo>
                    <a:pt x="141" y="161"/>
                  </a:lnTo>
                  <a:lnTo>
                    <a:pt x="135" y="186"/>
                  </a:lnTo>
                  <a:lnTo>
                    <a:pt x="128" y="206"/>
                  </a:lnTo>
                  <a:lnTo>
                    <a:pt x="122" y="224"/>
                  </a:lnTo>
                  <a:lnTo>
                    <a:pt x="109" y="224"/>
                  </a:lnTo>
                  <a:lnTo>
                    <a:pt x="94" y="229"/>
                  </a:lnTo>
                  <a:lnTo>
                    <a:pt x="77" y="234"/>
                  </a:lnTo>
                  <a:lnTo>
                    <a:pt x="61" y="241"/>
                  </a:lnTo>
                  <a:lnTo>
                    <a:pt x="43" y="246"/>
                  </a:lnTo>
                  <a:lnTo>
                    <a:pt x="27" y="250"/>
                  </a:lnTo>
                  <a:lnTo>
                    <a:pt x="14" y="253"/>
                  </a:lnTo>
                  <a:lnTo>
                    <a:pt x="6" y="251"/>
                  </a:lnTo>
                  <a:lnTo>
                    <a:pt x="2" y="227"/>
                  </a:lnTo>
                  <a:lnTo>
                    <a:pt x="0" y="197"/>
                  </a:lnTo>
                  <a:lnTo>
                    <a:pt x="0" y="164"/>
                  </a:lnTo>
                  <a:lnTo>
                    <a:pt x="2" y="129"/>
                  </a:lnTo>
                  <a:lnTo>
                    <a:pt x="6" y="91"/>
                  </a:lnTo>
                  <a:lnTo>
                    <a:pt x="14" y="57"/>
                  </a:lnTo>
                  <a:lnTo>
                    <a:pt x="26" y="26"/>
                  </a:lnTo>
                  <a:lnTo>
                    <a:pt x="42" y="0"/>
                  </a:lnTo>
                  <a:lnTo>
                    <a:pt x="49" y="2"/>
                  </a:lnTo>
                  <a:lnTo>
                    <a:pt x="59" y="7"/>
                  </a:lnTo>
                  <a:lnTo>
                    <a:pt x="72" y="11"/>
                  </a:lnTo>
                  <a:lnTo>
                    <a:pt x="87" y="17"/>
                  </a:lnTo>
                  <a:lnTo>
                    <a:pt x="99" y="20"/>
                  </a:lnTo>
                  <a:lnTo>
                    <a:pt x="112" y="24"/>
                  </a:lnTo>
                  <a:lnTo>
                    <a:pt x="122" y="26"/>
                  </a:lnTo>
                  <a:lnTo>
                    <a:pt x="132" y="27"/>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7" name="Freeform 360"/>
            <p:cNvSpPr>
              <a:spLocks/>
            </p:cNvSpPr>
            <p:nvPr/>
          </p:nvSpPr>
          <p:spPr bwMode="auto">
            <a:xfrm>
              <a:off x="4959350" y="3482975"/>
              <a:ext cx="66675" cy="174625"/>
            </a:xfrm>
            <a:custGeom>
              <a:avLst/>
              <a:gdLst>
                <a:gd name="T0" fmla="*/ 70 w 215"/>
                <a:gd name="T1" fmla="*/ 0 h 333"/>
                <a:gd name="T2" fmla="*/ 84 w 215"/>
                <a:gd name="T3" fmla="*/ 11 h 333"/>
                <a:gd name="T4" fmla="*/ 96 w 215"/>
                <a:gd name="T5" fmla="*/ 21 h 333"/>
                <a:gd name="T6" fmla="*/ 107 w 215"/>
                <a:gd name="T7" fmla="*/ 29 h 333"/>
                <a:gd name="T8" fmla="*/ 119 w 215"/>
                <a:gd name="T9" fmla="*/ 36 h 333"/>
                <a:gd name="T10" fmla="*/ 132 w 215"/>
                <a:gd name="T11" fmla="*/ 43 h 333"/>
                <a:gd name="T12" fmla="*/ 149 w 215"/>
                <a:gd name="T13" fmla="*/ 50 h 333"/>
                <a:gd name="T14" fmla="*/ 169 w 215"/>
                <a:gd name="T15" fmla="*/ 59 h 333"/>
                <a:gd name="T16" fmla="*/ 196 w 215"/>
                <a:gd name="T17" fmla="*/ 72 h 333"/>
                <a:gd name="T18" fmla="*/ 202 w 215"/>
                <a:gd name="T19" fmla="*/ 134 h 333"/>
                <a:gd name="T20" fmla="*/ 207 w 215"/>
                <a:gd name="T21" fmla="*/ 182 h 333"/>
                <a:gd name="T22" fmla="*/ 209 w 215"/>
                <a:gd name="T23" fmla="*/ 217 h 333"/>
                <a:gd name="T24" fmla="*/ 213 w 215"/>
                <a:gd name="T25" fmla="*/ 246 h 333"/>
                <a:gd name="T26" fmla="*/ 213 w 215"/>
                <a:gd name="T27" fmla="*/ 267 h 333"/>
                <a:gd name="T28" fmla="*/ 214 w 215"/>
                <a:gd name="T29" fmla="*/ 287 h 333"/>
                <a:gd name="T30" fmla="*/ 214 w 215"/>
                <a:gd name="T31" fmla="*/ 308 h 333"/>
                <a:gd name="T32" fmla="*/ 215 w 215"/>
                <a:gd name="T33" fmla="*/ 333 h 333"/>
                <a:gd name="T34" fmla="*/ 208 w 215"/>
                <a:gd name="T35" fmla="*/ 330 h 333"/>
                <a:gd name="T36" fmla="*/ 201 w 215"/>
                <a:gd name="T37" fmla="*/ 327 h 333"/>
                <a:gd name="T38" fmla="*/ 194 w 215"/>
                <a:gd name="T39" fmla="*/ 325 h 333"/>
                <a:gd name="T40" fmla="*/ 186 w 215"/>
                <a:gd name="T41" fmla="*/ 324 h 333"/>
                <a:gd name="T42" fmla="*/ 179 w 215"/>
                <a:gd name="T43" fmla="*/ 321 h 333"/>
                <a:gd name="T44" fmla="*/ 173 w 215"/>
                <a:gd name="T45" fmla="*/ 320 h 333"/>
                <a:gd name="T46" fmla="*/ 166 w 215"/>
                <a:gd name="T47" fmla="*/ 318 h 333"/>
                <a:gd name="T48" fmla="*/ 160 w 215"/>
                <a:gd name="T49" fmla="*/ 316 h 333"/>
                <a:gd name="T50" fmla="*/ 159 w 215"/>
                <a:gd name="T51" fmla="*/ 275 h 333"/>
                <a:gd name="T52" fmla="*/ 154 w 215"/>
                <a:gd name="T53" fmla="*/ 243 h 333"/>
                <a:gd name="T54" fmla="*/ 146 w 215"/>
                <a:gd name="T55" fmla="*/ 218 h 333"/>
                <a:gd name="T56" fmla="*/ 134 w 215"/>
                <a:gd name="T57" fmla="*/ 199 h 333"/>
                <a:gd name="T58" fmla="*/ 114 w 215"/>
                <a:gd name="T59" fmla="*/ 183 h 333"/>
                <a:gd name="T60" fmla="*/ 88 w 215"/>
                <a:gd name="T61" fmla="*/ 170 h 333"/>
                <a:gd name="T62" fmla="*/ 51 w 215"/>
                <a:gd name="T63" fmla="*/ 157 h 333"/>
                <a:gd name="T64" fmla="*/ 7 w 215"/>
                <a:gd name="T65" fmla="*/ 145 h 333"/>
                <a:gd name="T66" fmla="*/ 4 w 215"/>
                <a:gd name="T67" fmla="*/ 120 h 333"/>
                <a:gd name="T68" fmla="*/ 1 w 215"/>
                <a:gd name="T69" fmla="*/ 101 h 333"/>
                <a:gd name="T70" fmla="*/ 0 w 215"/>
                <a:gd name="T71" fmla="*/ 85 h 333"/>
                <a:gd name="T72" fmla="*/ 0 w 215"/>
                <a:gd name="T73" fmla="*/ 74 h 333"/>
                <a:gd name="T74" fmla="*/ 0 w 215"/>
                <a:gd name="T75" fmla="*/ 59 h 333"/>
                <a:gd name="T76" fmla="*/ 1 w 215"/>
                <a:gd name="T77" fmla="*/ 46 h 333"/>
                <a:gd name="T78" fmla="*/ 4 w 215"/>
                <a:gd name="T79" fmla="*/ 30 h 333"/>
                <a:gd name="T80" fmla="*/ 7 w 215"/>
                <a:gd name="T81" fmla="*/ 10 h 333"/>
                <a:gd name="T82" fmla="*/ 14 w 215"/>
                <a:gd name="T83" fmla="*/ 6 h 333"/>
                <a:gd name="T84" fmla="*/ 23 w 215"/>
                <a:gd name="T85" fmla="*/ 4 h 333"/>
                <a:gd name="T86" fmla="*/ 29 w 215"/>
                <a:gd name="T87" fmla="*/ 1 h 333"/>
                <a:gd name="T88" fmla="*/ 35 w 215"/>
                <a:gd name="T89" fmla="*/ 1 h 333"/>
                <a:gd name="T90" fmla="*/ 41 w 215"/>
                <a:gd name="T91" fmla="*/ 0 h 333"/>
                <a:gd name="T92" fmla="*/ 49 w 215"/>
                <a:gd name="T93" fmla="*/ 0 h 333"/>
                <a:gd name="T94" fmla="*/ 57 w 215"/>
                <a:gd name="T95" fmla="*/ 0 h 333"/>
                <a:gd name="T96" fmla="*/ 70 w 215"/>
                <a:gd name="T9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333">
                  <a:moveTo>
                    <a:pt x="70" y="0"/>
                  </a:moveTo>
                  <a:lnTo>
                    <a:pt x="84" y="11"/>
                  </a:lnTo>
                  <a:lnTo>
                    <a:pt x="96" y="21"/>
                  </a:lnTo>
                  <a:lnTo>
                    <a:pt x="107" y="29"/>
                  </a:lnTo>
                  <a:lnTo>
                    <a:pt x="119" y="36"/>
                  </a:lnTo>
                  <a:lnTo>
                    <a:pt x="132" y="43"/>
                  </a:lnTo>
                  <a:lnTo>
                    <a:pt x="149" y="50"/>
                  </a:lnTo>
                  <a:lnTo>
                    <a:pt x="169" y="59"/>
                  </a:lnTo>
                  <a:lnTo>
                    <a:pt x="196" y="72"/>
                  </a:lnTo>
                  <a:lnTo>
                    <a:pt x="202" y="134"/>
                  </a:lnTo>
                  <a:lnTo>
                    <a:pt x="207" y="182"/>
                  </a:lnTo>
                  <a:lnTo>
                    <a:pt x="209" y="217"/>
                  </a:lnTo>
                  <a:lnTo>
                    <a:pt x="213" y="246"/>
                  </a:lnTo>
                  <a:lnTo>
                    <a:pt x="213" y="267"/>
                  </a:lnTo>
                  <a:lnTo>
                    <a:pt x="214" y="287"/>
                  </a:lnTo>
                  <a:lnTo>
                    <a:pt x="214" y="308"/>
                  </a:lnTo>
                  <a:lnTo>
                    <a:pt x="215" y="333"/>
                  </a:lnTo>
                  <a:lnTo>
                    <a:pt x="208" y="330"/>
                  </a:lnTo>
                  <a:lnTo>
                    <a:pt x="201" y="327"/>
                  </a:lnTo>
                  <a:lnTo>
                    <a:pt x="194" y="325"/>
                  </a:lnTo>
                  <a:lnTo>
                    <a:pt x="186" y="324"/>
                  </a:lnTo>
                  <a:lnTo>
                    <a:pt x="179" y="321"/>
                  </a:lnTo>
                  <a:lnTo>
                    <a:pt x="173" y="320"/>
                  </a:lnTo>
                  <a:lnTo>
                    <a:pt x="166" y="318"/>
                  </a:lnTo>
                  <a:lnTo>
                    <a:pt x="160" y="316"/>
                  </a:lnTo>
                  <a:lnTo>
                    <a:pt x="159" y="275"/>
                  </a:lnTo>
                  <a:lnTo>
                    <a:pt x="154" y="243"/>
                  </a:lnTo>
                  <a:lnTo>
                    <a:pt x="146" y="218"/>
                  </a:lnTo>
                  <a:lnTo>
                    <a:pt x="134" y="199"/>
                  </a:lnTo>
                  <a:lnTo>
                    <a:pt x="114" y="183"/>
                  </a:lnTo>
                  <a:lnTo>
                    <a:pt x="88" y="170"/>
                  </a:lnTo>
                  <a:lnTo>
                    <a:pt x="51" y="157"/>
                  </a:lnTo>
                  <a:lnTo>
                    <a:pt x="7" y="145"/>
                  </a:lnTo>
                  <a:lnTo>
                    <a:pt x="4" y="120"/>
                  </a:lnTo>
                  <a:lnTo>
                    <a:pt x="1" y="101"/>
                  </a:lnTo>
                  <a:lnTo>
                    <a:pt x="0" y="85"/>
                  </a:lnTo>
                  <a:lnTo>
                    <a:pt x="0" y="74"/>
                  </a:lnTo>
                  <a:lnTo>
                    <a:pt x="0" y="59"/>
                  </a:lnTo>
                  <a:lnTo>
                    <a:pt x="1" y="46"/>
                  </a:lnTo>
                  <a:lnTo>
                    <a:pt x="4" y="30"/>
                  </a:lnTo>
                  <a:lnTo>
                    <a:pt x="7" y="10"/>
                  </a:lnTo>
                  <a:lnTo>
                    <a:pt x="14" y="6"/>
                  </a:lnTo>
                  <a:lnTo>
                    <a:pt x="23" y="4"/>
                  </a:lnTo>
                  <a:lnTo>
                    <a:pt x="29" y="1"/>
                  </a:lnTo>
                  <a:lnTo>
                    <a:pt x="35" y="1"/>
                  </a:lnTo>
                  <a:lnTo>
                    <a:pt x="41" y="0"/>
                  </a:lnTo>
                  <a:lnTo>
                    <a:pt x="49" y="0"/>
                  </a:lnTo>
                  <a:lnTo>
                    <a:pt x="57" y="0"/>
                  </a:lnTo>
                  <a:lnTo>
                    <a:pt x="7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8" name="Freeform 361"/>
            <p:cNvSpPr>
              <a:spLocks/>
            </p:cNvSpPr>
            <p:nvPr/>
          </p:nvSpPr>
          <p:spPr bwMode="auto">
            <a:xfrm>
              <a:off x="4946650" y="4219575"/>
              <a:ext cx="130175" cy="1685925"/>
            </a:xfrm>
            <a:custGeom>
              <a:avLst/>
              <a:gdLst>
                <a:gd name="T0" fmla="*/ 92 w 414"/>
                <a:gd name="T1" fmla="*/ 0 h 3212"/>
                <a:gd name="T2" fmla="*/ 100 w 414"/>
                <a:gd name="T3" fmla="*/ 9 h 3212"/>
                <a:gd name="T4" fmla="*/ 114 w 414"/>
                <a:gd name="T5" fmla="*/ 18 h 3212"/>
                <a:gd name="T6" fmla="*/ 133 w 414"/>
                <a:gd name="T7" fmla="*/ 26 h 3212"/>
                <a:gd name="T8" fmla="*/ 155 w 414"/>
                <a:gd name="T9" fmla="*/ 36 h 3212"/>
                <a:gd name="T10" fmla="*/ 175 w 414"/>
                <a:gd name="T11" fmla="*/ 44 h 3212"/>
                <a:gd name="T12" fmla="*/ 196 w 414"/>
                <a:gd name="T13" fmla="*/ 53 h 3212"/>
                <a:gd name="T14" fmla="*/ 210 w 414"/>
                <a:gd name="T15" fmla="*/ 62 h 3212"/>
                <a:gd name="T16" fmla="*/ 218 w 414"/>
                <a:gd name="T17" fmla="*/ 73 h 3212"/>
                <a:gd name="T18" fmla="*/ 248 w 414"/>
                <a:gd name="T19" fmla="*/ 195 h 3212"/>
                <a:gd name="T20" fmla="*/ 263 w 414"/>
                <a:gd name="T21" fmla="*/ 319 h 3212"/>
                <a:gd name="T22" fmla="*/ 266 w 414"/>
                <a:gd name="T23" fmla="*/ 444 h 3212"/>
                <a:gd name="T24" fmla="*/ 266 w 414"/>
                <a:gd name="T25" fmla="*/ 570 h 3212"/>
                <a:gd name="T26" fmla="*/ 262 w 414"/>
                <a:gd name="T27" fmla="*/ 692 h 3212"/>
                <a:gd name="T28" fmla="*/ 263 w 414"/>
                <a:gd name="T29" fmla="*/ 812 h 3212"/>
                <a:gd name="T30" fmla="*/ 274 w 414"/>
                <a:gd name="T31" fmla="*/ 925 h 3212"/>
                <a:gd name="T32" fmla="*/ 299 w 414"/>
                <a:gd name="T33" fmla="*/ 1035 h 3212"/>
                <a:gd name="T34" fmla="*/ 283 w 414"/>
                <a:gd name="T35" fmla="*/ 1277 h 3212"/>
                <a:gd name="T36" fmla="*/ 280 w 414"/>
                <a:gd name="T37" fmla="*/ 1520 h 3212"/>
                <a:gd name="T38" fmla="*/ 283 w 414"/>
                <a:gd name="T39" fmla="*/ 1762 h 3212"/>
                <a:gd name="T40" fmla="*/ 296 w 414"/>
                <a:gd name="T41" fmla="*/ 2004 h 3212"/>
                <a:gd name="T42" fmla="*/ 313 w 414"/>
                <a:gd name="T43" fmla="*/ 2244 h 3212"/>
                <a:gd name="T44" fmla="*/ 337 w 414"/>
                <a:gd name="T45" fmla="*/ 2484 h 3212"/>
                <a:gd name="T46" fmla="*/ 362 w 414"/>
                <a:gd name="T47" fmla="*/ 2722 h 3212"/>
                <a:gd name="T48" fmla="*/ 389 w 414"/>
                <a:gd name="T49" fmla="*/ 2961 h 3212"/>
                <a:gd name="T50" fmla="*/ 397 w 414"/>
                <a:gd name="T51" fmla="*/ 3007 h 3212"/>
                <a:gd name="T52" fmla="*/ 407 w 414"/>
                <a:gd name="T53" fmla="*/ 3051 h 3212"/>
                <a:gd name="T54" fmla="*/ 412 w 414"/>
                <a:gd name="T55" fmla="*/ 3089 h 3212"/>
                <a:gd name="T56" fmla="*/ 414 w 414"/>
                <a:gd name="T57" fmla="*/ 3123 h 3212"/>
                <a:gd name="T58" fmla="*/ 408 w 414"/>
                <a:gd name="T59" fmla="*/ 3150 h 3212"/>
                <a:gd name="T60" fmla="*/ 396 w 414"/>
                <a:gd name="T61" fmla="*/ 3172 h 3212"/>
                <a:gd name="T62" fmla="*/ 375 w 414"/>
                <a:gd name="T63" fmla="*/ 3186 h 3212"/>
                <a:gd name="T64" fmla="*/ 344 w 414"/>
                <a:gd name="T65" fmla="*/ 3194 h 3212"/>
                <a:gd name="T66" fmla="*/ 312 w 414"/>
                <a:gd name="T67" fmla="*/ 3203 h 3212"/>
                <a:gd name="T68" fmla="*/ 273 w 414"/>
                <a:gd name="T69" fmla="*/ 3210 h 3212"/>
                <a:gd name="T70" fmla="*/ 229 w 414"/>
                <a:gd name="T71" fmla="*/ 3212 h 3212"/>
                <a:gd name="T72" fmla="*/ 185 w 414"/>
                <a:gd name="T73" fmla="*/ 3211 h 3212"/>
                <a:gd name="T74" fmla="*/ 141 w 414"/>
                <a:gd name="T75" fmla="*/ 3200 h 3212"/>
                <a:gd name="T76" fmla="*/ 102 w 414"/>
                <a:gd name="T77" fmla="*/ 3182 h 3212"/>
                <a:gd name="T78" fmla="*/ 69 w 414"/>
                <a:gd name="T79" fmla="*/ 3153 h 3212"/>
                <a:gd name="T80" fmla="*/ 47 w 414"/>
                <a:gd name="T81" fmla="*/ 3114 h 3212"/>
                <a:gd name="T82" fmla="*/ 51 w 414"/>
                <a:gd name="T83" fmla="*/ 2863 h 3212"/>
                <a:gd name="T84" fmla="*/ 47 w 414"/>
                <a:gd name="T85" fmla="*/ 2616 h 3212"/>
                <a:gd name="T86" fmla="*/ 38 w 414"/>
                <a:gd name="T87" fmla="*/ 2366 h 3212"/>
                <a:gd name="T88" fmla="*/ 27 w 414"/>
                <a:gd name="T89" fmla="*/ 2119 h 3212"/>
                <a:gd name="T90" fmla="*/ 17 w 414"/>
                <a:gd name="T91" fmla="*/ 1867 h 3212"/>
                <a:gd name="T92" fmla="*/ 12 w 414"/>
                <a:gd name="T93" fmla="*/ 1615 h 3212"/>
                <a:gd name="T94" fmla="*/ 15 w 414"/>
                <a:gd name="T95" fmla="*/ 1357 h 3212"/>
                <a:gd name="T96" fmla="*/ 30 w 414"/>
                <a:gd name="T97" fmla="*/ 1097 h 3212"/>
                <a:gd name="T98" fmla="*/ 12 w 414"/>
                <a:gd name="T99" fmla="*/ 1001 h 3212"/>
                <a:gd name="T100" fmla="*/ 3 w 414"/>
                <a:gd name="T101" fmla="*/ 855 h 3212"/>
                <a:gd name="T102" fmla="*/ 0 w 414"/>
                <a:gd name="T103" fmla="*/ 679 h 3212"/>
                <a:gd name="T104" fmla="*/ 6 w 414"/>
                <a:gd name="T105" fmla="*/ 491 h 3212"/>
                <a:gd name="T106" fmla="*/ 18 w 414"/>
                <a:gd name="T107" fmla="*/ 309 h 3212"/>
                <a:gd name="T108" fmla="*/ 37 w 414"/>
                <a:gd name="T109" fmla="*/ 155 h 3212"/>
                <a:gd name="T110" fmla="*/ 60 w 414"/>
                <a:gd name="T111" fmla="*/ 44 h 3212"/>
                <a:gd name="T112" fmla="*/ 92 w 414"/>
                <a:gd name="T113" fmla="*/ 0 h 3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4" h="3212">
                  <a:moveTo>
                    <a:pt x="92" y="0"/>
                  </a:moveTo>
                  <a:lnTo>
                    <a:pt x="100" y="9"/>
                  </a:lnTo>
                  <a:lnTo>
                    <a:pt x="114" y="18"/>
                  </a:lnTo>
                  <a:lnTo>
                    <a:pt x="133" y="26"/>
                  </a:lnTo>
                  <a:lnTo>
                    <a:pt x="155" y="36"/>
                  </a:lnTo>
                  <a:lnTo>
                    <a:pt x="175" y="44"/>
                  </a:lnTo>
                  <a:lnTo>
                    <a:pt x="196" y="53"/>
                  </a:lnTo>
                  <a:lnTo>
                    <a:pt x="210" y="62"/>
                  </a:lnTo>
                  <a:lnTo>
                    <a:pt x="218" y="73"/>
                  </a:lnTo>
                  <a:lnTo>
                    <a:pt x="248" y="195"/>
                  </a:lnTo>
                  <a:lnTo>
                    <a:pt x="263" y="319"/>
                  </a:lnTo>
                  <a:lnTo>
                    <a:pt x="266" y="444"/>
                  </a:lnTo>
                  <a:lnTo>
                    <a:pt x="266" y="570"/>
                  </a:lnTo>
                  <a:lnTo>
                    <a:pt x="262" y="692"/>
                  </a:lnTo>
                  <a:lnTo>
                    <a:pt x="263" y="812"/>
                  </a:lnTo>
                  <a:lnTo>
                    <a:pt x="274" y="925"/>
                  </a:lnTo>
                  <a:lnTo>
                    <a:pt x="299" y="1035"/>
                  </a:lnTo>
                  <a:lnTo>
                    <a:pt x="283" y="1277"/>
                  </a:lnTo>
                  <a:lnTo>
                    <a:pt x="280" y="1520"/>
                  </a:lnTo>
                  <a:lnTo>
                    <a:pt x="283" y="1762"/>
                  </a:lnTo>
                  <a:lnTo>
                    <a:pt x="296" y="2004"/>
                  </a:lnTo>
                  <a:lnTo>
                    <a:pt x="313" y="2244"/>
                  </a:lnTo>
                  <a:lnTo>
                    <a:pt x="337" y="2484"/>
                  </a:lnTo>
                  <a:lnTo>
                    <a:pt x="362" y="2722"/>
                  </a:lnTo>
                  <a:lnTo>
                    <a:pt x="389" y="2961"/>
                  </a:lnTo>
                  <a:lnTo>
                    <a:pt x="397" y="3007"/>
                  </a:lnTo>
                  <a:lnTo>
                    <a:pt x="407" y="3051"/>
                  </a:lnTo>
                  <a:lnTo>
                    <a:pt x="412" y="3089"/>
                  </a:lnTo>
                  <a:lnTo>
                    <a:pt x="414" y="3123"/>
                  </a:lnTo>
                  <a:lnTo>
                    <a:pt x="408" y="3150"/>
                  </a:lnTo>
                  <a:lnTo>
                    <a:pt x="396" y="3172"/>
                  </a:lnTo>
                  <a:lnTo>
                    <a:pt x="375" y="3186"/>
                  </a:lnTo>
                  <a:lnTo>
                    <a:pt x="344" y="3194"/>
                  </a:lnTo>
                  <a:lnTo>
                    <a:pt x="312" y="3203"/>
                  </a:lnTo>
                  <a:lnTo>
                    <a:pt x="273" y="3210"/>
                  </a:lnTo>
                  <a:lnTo>
                    <a:pt x="229" y="3212"/>
                  </a:lnTo>
                  <a:lnTo>
                    <a:pt x="185" y="3211"/>
                  </a:lnTo>
                  <a:lnTo>
                    <a:pt x="141" y="3200"/>
                  </a:lnTo>
                  <a:lnTo>
                    <a:pt x="102" y="3182"/>
                  </a:lnTo>
                  <a:lnTo>
                    <a:pt x="69" y="3153"/>
                  </a:lnTo>
                  <a:lnTo>
                    <a:pt x="47" y="3114"/>
                  </a:lnTo>
                  <a:lnTo>
                    <a:pt x="51" y="2863"/>
                  </a:lnTo>
                  <a:lnTo>
                    <a:pt x="47" y="2616"/>
                  </a:lnTo>
                  <a:lnTo>
                    <a:pt x="38" y="2366"/>
                  </a:lnTo>
                  <a:lnTo>
                    <a:pt x="27" y="2119"/>
                  </a:lnTo>
                  <a:lnTo>
                    <a:pt x="17" y="1867"/>
                  </a:lnTo>
                  <a:lnTo>
                    <a:pt x="12" y="1615"/>
                  </a:lnTo>
                  <a:lnTo>
                    <a:pt x="15" y="1357"/>
                  </a:lnTo>
                  <a:lnTo>
                    <a:pt x="30" y="1097"/>
                  </a:lnTo>
                  <a:lnTo>
                    <a:pt x="12" y="1001"/>
                  </a:lnTo>
                  <a:lnTo>
                    <a:pt x="3" y="855"/>
                  </a:lnTo>
                  <a:lnTo>
                    <a:pt x="0" y="679"/>
                  </a:lnTo>
                  <a:lnTo>
                    <a:pt x="6" y="491"/>
                  </a:lnTo>
                  <a:lnTo>
                    <a:pt x="18" y="309"/>
                  </a:lnTo>
                  <a:lnTo>
                    <a:pt x="37" y="155"/>
                  </a:lnTo>
                  <a:lnTo>
                    <a:pt x="60" y="44"/>
                  </a:lnTo>
                  <a:lnTo>
                    <a:pt x="92"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9" name="Freeform 362"/>
            <p:cNvSpPr>
              <a:spLocks/>
            </p:cNvSpPr>
            <p:nvPr/>
          </p:nvSpPr>
          <p:spPr bwMode="auto">
            <a:xfrm>
              <a:off x="4995863" y="1277938"/>
              <a:ext cx="190500" cy="88900"/>
            </a:xfrm>
            <a:custGeom>
              <a:avLst/>
              <a:gdLst>
                <a:gd name="T0" fmla="*/ 0 w 301"/>
                <a:gd name="T1" fmla="*/ 0 h 84"/>
                <a:gd name="T2" fmla="*/ 24 w 301"/>
                <a:gd name="T3" fmla="*/ 9 h 84"/>
                <a:gd name="T4" fmla="*/ 48 w 301"/>
                <a:gd name="T5" fmla="*/ 17 h 84"/>
                <a:gd name="T6" fmla="*/ 84 w 301"/>
                <a:gd name="T7" fmla="*/ 24 h 84"/>
                <a:gd name="T8" fmla="*/ 122 w 301"/>
                <a:gd name="T9" fmla="*/ 33 h 84"/>
                <a:gd name="T10" fmla="*/ 159 w 301"/>
                <a:gd name="T11" fmla="*/ 33 h 84"/>
                <a:gd name="T12" fmla="*/ 180 w 301"/>
                <a:gd name="T13" fmla="*/ 33 h 84"/>
                <a:gd name="T14" fmla="*/ 216 w 301"/>
                <a:gd name="T15" fmla="*/ 36 h 84"/>
                <a:gd name="T16" fmla="*/ 232 w 301"/>
                <a:gd name="T17" fmla="*/ 36 h 84"/>
                <a:gd name="T18" fmla="*/ 256 w 301"/>
                <a:gd name="T19" fmla="*/ 51 h 84"/>
                <a:gd name="T20" fmla="*/ 277 w 301"/>
                <a:gd name="T21" fmla="*/ 75 h 84"/>
                <a:gd name="T22" fmla="*/ 301 w 301"/>
                <a:gd name="T23" fmla="*/ 84 h 84"/>
                <a:gd name="T24" fmla="*/ 260 w 301"/>
                <a:gd name="T25" fmla="*/ 81 h 84"/>
                <a:gd name="T26" fmla="*/ 240 w 301"/>
                <a:gd name="T27" fmla="*/ 60 h 84"/>
                <a:gd name="T28" fmla="*/ 202 w 301"/>
                <a:gd name="T29" fmla="*/ 52 h 84"/>
                <a:gd name="T30" fmla="*/ 165 w 301"/>
                <a:gd name="T31" fmla="*/ 52 h 84"/>
                <a:gd name="T32" fmla="*/ 120 w 301"/>
                <a:gd name="T33" fmla="*/ 52 h 84"/>
                <a:gd name="T34" fmla="*/ 90 w 301"/>
                <a:gd name="T35" fmla="*/ 52 h 84"/>
                <a:gd name="T36" fmla="*/ 64 w 301"/>
                <a:gd name="T37" fmla="*/ 48 h 84"/>
                <a:gd name="T38" fmla="*/ 37 w 301"/>
                <a:gd name="T39" fmla="*/ 48 h 84"/>
                <a:gd name="T40" fmla="*/ 20 w 301"/>
                <a:gd name="T41" fmla="*/ 49 h 84"/>
                <a:gd name="T42" fmla="*/ 4 w 301"/>
                <a:gd name="T43" fmla="*/ 68 h 84"/>
                <a:gd name="T44" fmla="*/ 0 w 301"/>
                <a:gd name="T4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1" h="84">
                  <a:moveTo>
                    <a:pt x="0" y="0"/>
                  </a:moveTo>
                  <a:lnTo>
                    <a:pt x="24" y="9"/>
                  </a:lnTo>
                  <a:lnTo>
                    <a:pt x="48" y="17"/>
                  </a:lnTo>
                  <a:lnTo>
                    <a:pt x="84" y="24"/>
                  </a:lnTo>
                  <a:lnTo>
                    <a:pt x="122" y="33"/>
                  </a:lnTo>
                  <a:lnTo>
                    <a:pt x="159" y="33"/>
                  </a:lnTo>
                  <a:lnTo>
                    <a:pt x="180" y="33"/>
                  </a:lnTo>
                  <a:lnTo>
                    <a:pt x="216" y="36"/>
                  </a:lnTo>
                  <a:lnTo>
                    <a:pt x="232" y="36"/>
                  </a:lnTo>
                  <a:lnTo>
                    <a:pt x="256" y="51"/>
                  </a:lnTo>
                  <a:lnTo>
                    <a:pt x="277" y="75"/>
                  </a:lnTo>
                  <a:lnTo>
                    <a:pt x="301" y="84"/>
                  </a:lnTo>
                  <a:lnTo>
                    <a:pt x="260" y="81"/>
                  </a:lnTo>
                  <a:lnTo>
                    <a:pt x="240" y="60"/>
                  </a:lnTo>
                  <a:lnTo>
                    <a:pt x="202" y="52"/>
                  </a:lnTo>
                  <a:lnTo>
                    <a:pt x="165" y="52"/>
                  </a:lnTo>
                  <a:lnTo>
                    <a:pt x="120" y="52"/>
                  </a:lnTo>
                  <a:lnTo>
                    <a:pt x="90" y="52"/>
                  </a:lnTo>
                  <a:lnTo>
                    <a:pt x="64" y="48"/>
                  </a:lnTo>
                  <a:lnTo>
                    <a:pt x="37" y="48"/>
                  </a:lnTo>
                  <a:lnTo>
                    <a:pt x="20" y="49"/>
                  </a:lnTo>
                  <a:lnTo>
                    <a:pt x="4" y="68"/>
                  </a:lnTo>
                  <a:lnTo>
                    <a:pt x="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40" name="Freeform 363"/>
            <p:cNvSpPr>
              <a:spLocks/>
            </p:cNvSpPr>
            <p:nvPr/>
          </p:nvSpPr>
          <p:spPr bwMode="auto">
            <a:xfrm>
              <a:off x="4892675" y="1166813"/>
              <a:ext cx="98425" cy="111125"/>
            </a:xfrm>
            <a:custGeom>
              <a:avLst/>
              <a:gdLst>
                <a:gd name="T0" fmla="*/ 144 w 155"/>
                <a:gd name="T1" fmla="*/ 0 h 106"/>
                <a:gd name="T2" fmla="*/ 112 w 155"/>
                <a:gd name="T3" fmla="*/ 12 h 106"/>
                <a:gd name="T4" fmla="*/ 86 w 155"/>
                <a:gd name="T5" fmla="*/ 29 h 106"/>
                <a:gd name="T6" fmla="*/ 68 w 155"/>
                <a:gd name="T7" fmla="*/ 50 h 106"/>
                <a:gd name="T8" fmla="*/ 35 w 155"/>
                <a:gd name="T9" fmla="*/ 63 h 106"/>
                <a:gd name="T10" fmla="*/ 16 w 155"/>
                <a:gd name="T11" fmla="*/ 79 h 106"/>
                <a:gd name="T12" fmla="*/ 0 w 155"/>
                <a:gd name="T13" fmla="*/ 96 h 106"/>
                <a:gd name="T14" fmla="*/ 4 w 155"/>
                <a:gd name="T15" fmla="*/ 106 h 106"/>
                <a:gd name="T16" fmla="*/ 40 w 155"/>
                <a:gd name="T17" fmla="*/ 85 h 106"/>
                <a:gd name="T18" fmla="*/ 72 w 155"/>
                <a:gd name="T19" fmla="*/ 61 h 106"/>
                <a:gd name="T20" fmla="*/ 102 w 155"/>
                <a:gd name="T21" fmla="*/ 44 h 106"/>
                <a:gd name="T22" fmla="*/ 129 w 155"/>
                <a:gd name="T23" fmla="*/ 44 h 106"/>
                <a:gd name="T24" fmla="*/ 140 w 155"/>
                <a:gd name="T25" fmla="*/ 53 h 106"/>
                <a:gd name="T26" fmla="*/ 155 w 155"/>
                <a:gd name="T27" fmla="*/ 40 h 106"/>
                <a:gd name="T28" fmla="*/ 144 w 155"/>
                <a:gd name="T2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06">
                  <a:moveTo>
                    <a:pt x="144" y="0"/>
                  </a:moveTo>
                  <a:lnTo>
                    <a:pt x="112" y="12"/>
                  </a:lnTo>
                  <a:lnTo>
                    <a:pt x="86" y="29"/>
                  </a:lnTo>
                  <a:lnTo>
                    <a:pt x="68" y="50"/>
                  </a:lnTo>
                  <a:lnTo>
                    <a:pt x="35" y="63"/>
                  </a:lnTo>
                  <a:lnTo>
                    <a:pt x="16" y="79"/>
                  </a:lnTo>
                  <a:lnTo>
                    <a:pt x="0" y="96"/>
                  </a:lnTo>
                  <a:lnTo>
                    <a:pt x="4" y="106"/>
                  </a:lnTo>
                  <a:lnTo>
                    <a:pt x="40" y="85"/>
                  </a:lnTo>
                  <a:lnTo>
                    <a:pt x="72" y="61"/>
                  </a:lnTo>
                  <a:lnTo>
                    <a:pt x="102" y="44"/>
                  </a:lnTo>
                  <a:lnTo>
                    <a:pt x="129" y="44"/>
                  </a:lnTo>
                  <a:lnTo>
                    <a:pt x="140" y="53"/>
                  </a:lnTo>
                  <a:lnTo>
                    <a:pt x="155" y="40"/>
                  </a:lnTo>
                  <a:lnTo>
                    <a:pt x="144"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41" name="Freeform 364"/>
            <p:cNvSpPr>
              <a:spLocks/>
            </p:cNvSpPr>
            <p:nvPr/>
          </p:nvSpPr>
          <p:spPr bwMode="auto">
            <a:xfrm>
              <a:off x="4954588" y="3560763"/>
              <a:ext cx="76200" cy="769937"/>
            </a:xfrm>
            <a:custGeom>
              <a:avLst/>
              <a:gdLst>
                <a:gd name="T0" fmla="*/ 4 w 120"/>
                <a:gd name="T1" fmla="*/ 699 h 734"/>
                <a:gd name="T2" fmla="*/ 0 w 120"/>
                <a:gd name="T3" fmla="*/ 532 h 734"/>
                <a:gd name="T4" fmla="*/ 2 w 120"/>
                <a:gd name="T5" fmla="*/ 376 h 734"/>
                <a:gd name="T6" fmla="*/ 2 w 120"/>
                <a:gd name="T7" fmla="*/ 325 h 734"/>
                <a:gd name="T8" fmla="*/ 10 w 120"/>
                <a:gd name="T9" fmla="*/ 252 h 734"/>
                <a:gd name="T10" fmla="*/ 13 w 120"/>
                <a:gd name="T11" fmla="*/ 180 h 734"/>
                <a:gd name="T12" fmla="*/ 13 w 120"/>
                <a:gd name="T13" fmla="*/ 128 h 734"/>
                <a:gd name="T14" fmla="*/ 13 w 120"/>
                <a:gd name="T15" fmla="*/ 56 h 734"/>
                <a:gd name="T16" fmla="*/ 14 w 120"/>
                <a:gd name="T17" fmla="*/ 42 h 734"/>
                <a:gd name="T18" fmla="*/ 10 w 120"/>
                <a:gd name="T19" fmla="*/ 0 h 734"/>
                <a:gd name="T20" fmla="*/ 51 w 120"/>
                <a:gd name="T21" fmla="*/ 1 h 734"/>
                <a:gd name="T22" fmla="*/ 108 w 120"/>
                <a:gd name="T23" fmla="*/ 66 h 734"/>
                <a:gd name="T24" fmla="*/ 112 w 120"/>
                <a:gd name="T25" fmla="*/ 92 h 734"/>
                <a:gd name="T26" fmla="*/ 112 w 120"/>
                <a:gd name="T27" fmla="*/ 153 h 734"/>
                <a:gd name="T28" fmla="*/ 115 w 120"/>
                <a:gd name="T29" fmla="*/ 202 h 734"/>
                <a:gd name="T30" fmla="*/ 120 w 120"/>
                <a:gd name="T31" fmla="*/ 297 h 734"/>
                <a:gd name="T32" fmla="*/ 110 w 120"/>
                <a:gd name="T33" fmla="*/ 354 h 734"/>
                <a:gd name="T34" fmla="*/ 108 w 120"/>
                <a:gd name="T35" fmla="*/ 396 h 734"/>
                <a:gd name="T36" fmla="*/ 98 w 120"/>
                <a:gd name="T37" fmla="*/ 523 h 734"/>
                <a:gd name="T38" fmla="*/ 96 w 120"/>
                <a:gd name="T39" fmla="*/ 567 h 734"/>
                <a:gd name="T40" fmla="*/ 96 w 120"/>
                <a:gd name="T41" fmla="*/ 594 h 734"/>
                <a:gd name="T42" fmla="*/ 100 w 120"/>
                <a:gd name="T43" fmla="*/ 673 h 734"/>
                <a:gd name="T44" fmla="*/ 105 w 120"/>
                <a:gd name="T45" fmla="*/ 734 h 734"/>
                <a:gd name="T46" fmla="*/ 4 w 120"/>
                <a:gd name="T47" fmla="*/ 699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734">
                  <a:moveTo>
                    <a:pt x="4" y="699"/>
                  </a:moveTo>
                  <a:lnTo>
                    <a:pt x="0" y="532"/>
                  </a:lnTo>
                  <a:lnTo>
                    <a:pt x="2" y="376"/>
                  </a:lnTo>
                  <a:lnTo>
                    <a:pt x="2" y="325"/>
                  </a:lnTo>
                  <a:lnTo>
                    <a:pt x="10" y="252"/>
                  </a:lnTo>
                  <a:lnTo>
                    <a:pt x="13" y="180"/>
                  </a:lnTo>
                  <a:lnTo>
                    <a:pt x="13" y="128"/>
                  </a:lnTo>
                  <a:lnTo>
                    <a:pt x="13" y="56"/>
                  </a:lnTo>
                  <a:lnTo>
                    <a:pt x="14" y="42"/>
                  </a:lnTo>
                  <a:lnTo>
                    <a:pt x="10" y="0"/>
                  </a:lnTo>
                  <a:lnTo>
                    <a:pt x="51" y="1"/>
                  </a:lnTo>
                  <a:lnTo>
                    <a:pt x="108" y="66"/>
                  </a:lnTo>
                  <a:lnTo>
                    <a:pt x="112" y="92"/>
                  </a:lnTo>
                  <a:lnTo>
                    <a:pt x="112" y="153"/>
                  </a:lnTo>
                  <a:lnTo>
                    <a:pt x="115" y="202"/>
                  </a:lnTo>
                  <a:lnTo>
                    <a:pt x="120" y="297"/>
                  </a:lnTo>
                  <a:lnTo>
                    <a:pt x="110" y="354"/>
                  </a:lnTo>
                  <a:lnTo>
                    <a:pt x="108" y="396"/>
                  </a:lnTo>
                  <a:lnTo>
                    <a:pt x="98" y="523"/>
                  </a:lnTo>
                  <a:lnTo>
                    <a:pt x="96" y="567"/>
                  </a:lnTo>
                  <a:lnTo>
                    <a:pt x="96" y="594"/>
                  </a:lnTo>
                  <a:lnTo>
                    <a:pt x="100" y="673"/>
                  </a:lnTo>
                  <a:lnTo>
                    <a:pt x="105" y="734"/>
                  </a:lnTo>
                  <a:lnTo>
                    <a:pt x="4" y="699"/>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0">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42" name="Freeform 365"/>
            <p:cNvSpPr>
              <a:spLocks/>
            </p:cNvSpPr>
            <p:nvPr/>
          </p:nvSpPr>
          <p:spPr bwMode="auto">
            <a:xfrm>
              <a:off x="4945063" y="3354388"/>
              <a:ext cx="74612" cy="200025"/>
            </a:xfrm>
            <a:custGeom>
              <a:avLst/>
              <a:gdLst>
                <a:gd name="T0" fmla="*/ 21 w 120"/>
                <a:gd name="T1" fmla="*/ 157 h 191"/>
                <a:gd name="T2" fmla="*/ 9 w 120"/>
                <a:gd name="T3" fmla="*/ 78 h 191"/>
                <a:gd name="T4" fmla="*/ 9 w 120"/>
                <a:gd name="T5" fmla="*/ 60 h 191"/>
                <a:gd name="T6" fmla="*/ 0 w 120"/>
                <a:gd name="T7" fmla="*/ 26 h 191"/>
                <a:gd name="T8" fmla="*/ 9 w 120"/>
                <a:gd name="T9" fmla="*/ 0 h 191"/>
                <a:gd name="T10" fmla="*/ 57 w 120"/>
                <a:gd name="T11" fmla="*/ 12 h 191"/>
                <a:gd name="T12" fmla="*/ 74 w 120"/>
                <a:gd name="T13" fmla="*/ 55 h 191"/>
                <a:gd name="T14" fmla="*/ 96 w 120"/>
                <a:gd name="T15" fmla="*/ 102 h 191"/>
                <a:gd name="T16" fmla="*/ 120 w 120"/>
                <a:gd name="T17" fmla="*/ 160 h 191"/>
                <a:gd name="T18" fmla="*/ 120 w 120"/>
                <a:gd name="T19" fmla="*/ 181 h 191"/>
                <a:gd name="T20" fmla="*/ 92 w 120"/>
                <a:gd name="T21" fmla="*/ 191 h 191"/>
                <a:gd name="T22" fmla="*/ 35 w 120"/>
                <a:gd name="T23" fmla="*/ 16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191">
                  <a:moveTo>
                    <a:pt x="21" y="157"/>
                  </a:moveTo>
                  <a:lnTo>
                    <a:pt x="9" y="78"/>
                  </a:lnTo>
                  <a:lnTo>
                    <a:pt x="9" y="60"/>
                  </a:lnTo>
                  <a:lnTo>
                    <a:pt x="0" y="26"/>
                  </a:lnTo>
                  <a:lnTo>
                    <a:pt x="9" y="0"/>
                  </a:lnTo>
                  <a:lnTo>
                    <a:pt x="57" y="12"/>
                  </a:lnTo>
                  <a:lnTo>
                    <a:pt x="74" y="55"/>
                  </a:lnTo>
                  <a:lnTo>
                    <a:pt x="96" y="102"/>
                  </a:lnTo>
                  <a:lnTo>
                    <a:pt x="120" y="160"/>
                  </a:lnTo>
                  <a:lnTo>
                    <a:pt x="120" y="181"/>
                  </a:lnTo>
                  <a:lnTo>
                    <a:pt x="92" y="191"/>
                  </a:lnTo>
                  <a:lnTo>
                    <a:pt x="35" y="168"/>
                  </a:ln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43" name="Freeform 366"/>
            <p:cNvSpPr>
              <a:spLocks/>
            </p:cNvSpPr>
            <p:nvPr/>
          </p:nvSpPr>
          <p:spPr bwMode="auto">
            <a:xfrm>
              <a:off x="4945063" y="3076575"/>
              <a:ext cx="38100" cy="231775"/>
            </a:xfrm>
            <a:custGeom>
              <a:avLst/>
              <a:gdLst>
                <a:gd name="T0" fmla="*/ 0 w 62"/>
                <a:gd name="T1" fmla="*/ 221 h 221"/>
                <a:gd name="T2" fmla="*/ 0 w 62"/>
                <a:gd name="T3" fmla="*/ 181 h 221"/>
                <a:gd name="T4" fmla="*/ 1 w 62"/>
                <a:gd name="T5" fmla="*/ 147 h 221"/>
                <a:gd name="T6" fmla="*/ 6 w 62"/>
                <a:gd name="T7" fmla="*/ 97 h 221"/>
                <a:gd name="T8" fmla="*/ 7 w 62"/>
                <a:gd name="T9" fmla="*/ 67 h 221"/>
                <a:gd name="T10" fmla="*/ 8 w 62"/>
                <a:gd name="T11" fmla="*/ 23 h 221"/>
                <a:gd name="T12" fmla="*/ 5 w 62"/>
                <a:gd name="T13" fmla="*/ 0 h 221"/>
                <a:gd name="T14" fmla="*/ 35 w 62"/>
                <a:gd name="T15" fmla="*/ 0 h 221"/>
                <a:gd name="T16" fmla="*/ 55 w 62"/>
                <a:gd name="T17" fmla="*/ 20 h 221"/>
                <a:gd name="T18" fmla="*/ 56 w 62"/>
                <a:gd name="T19" fmla="*/ 67 h 221"/>
                <a:gd name="T20" fmla="*/ 56 w 62"/>
                <a:gd name="T21" fmla="*/ 131 h 221"/>
                <a:gd name="T22" fmla="*/ 62 w 62"/>
                <a:gd name="T23" fmla="*/ 188 h 221"/>
                <a:gd name="T24" fmla="*/ 35 w 62"/>
                <a:gd name="T25" fmla="*/ 216 h 221"/>
                <a:gd name="T26" fmla="*/ 0 w 62"/>
                <a:gd name="T27"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221">
                  <a:moveTo>
                    <a:pt x="0" y="221"/>
                  </a:moveTo>
                  <a:lnTo>
                    <a:pt x="0" y="181"/>
                  </a:lnTo>
                  <a:lnTo>
                    <a:pt x="1" y="147"/>
                  </a:lnTo>
                  <a:lnTo>
                    <a:pt x="6" y="97"/>
                  </a:lnTo>
                  <a:lnTo>
                    <a:pt x="7" y="67"/>
                  </a:lnTo>
                  <a:lnTo>
                    <a:pt x="8" y="23"/>
                  </a:lnTo>
                  <a:lnTo>
                    <a:pt x="5" y="0"/>
                  </a:lnTo>
                  <a:lnTo>
                    <a:pt x="35" y="0"/>
                  </a:lnTo>
                  <a:lnTo>
                    <a:pt x="55" y="20"/>
                  </a:lnTo>
                  <a:lnTo>
                    <a:pt x="56" y="67"/>
                  </a:lnTo>
                  <a:lnTo>
                    <a:pt x="56" y="131"/>
                  </a:lnTo>
                  <a:lnTo>
                    <a:pt x="62" y="188"/>
                  </a:lnTo>
                  <a:lnTo>
                    <a:pt x="35" y="216"/>
                  </a:lnTo>
                  <a:lnTo>
                    <a:pt x="0" y="221"/>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44" name="Freeform 367"/>
            <p:cNvSpPr>
              <a:spLocks/>
            </p:cNvSpPr>
            <p:nvPr/>
          </p:nvSpPr>
          <p:spPr bwMode="auto">
            <a:xfrm>
              <a:off x="4948238" y="2344738"/>
              <a:ext cx="65087" cy="277812"/>
            </a:xfrm>
            <a:custGeom>
              <a:avLst/>
              <a:gdLst>
                <a:gd name="T0" fmla="*/ 0 w 101"/>
                <a:gd name="T1" fmla="*/ 254 h 264"/>
                <a:gd name="T2" fmla="*/ 7 w 101"/>
                <a:gd name="T3" fmla="*/ 220 h 264"/>
                <a:gd name="T4" fmla="*/ 16 w 101"/>
                <a:gd name="T5" fmla="*/ 164 h 264"/>
                <a:gd name="T6" fmla="*/ 20 w 101"/>
                <a:gd name="T7" fmla="*/ 109 h 264"/>
                <a:gd name="T8" fmla="*/ 26 w 101"/>
                <a:gd name="T9" fmla="*/ 50 h 264"/>
                <a:gd name="T10" fmla="*/ 28 w 101"/>
                <a:gd name="T11" fmla="*/ 18 h 264"/>
                <a:gd name="T12" fmla="*/ 29 w 101"/>
                <a:gd name="T13" fmla="*/ 0 h 264"/>
                <a:gd name="T14" fmla="*/ 62 w 101"/>
                <a:gd name="T15" fmla="*/ 4 h 264"/>
                <a:gd name="T16" fmla="*/ 101 w 101"/>
                <a:gd name="T17" fmla="*/ 134 h 264"/>
                <a:gd name="T18" fmla="*/ 90 w 101"/>
                <a:gd name="T19" fmla="*/ 177 h 264"/>
                <a:gd name="T20" fmla="*/ 85 w 101"/>
                <a:gd name="T21" fmla="*/ 216 h 264"/>
                <a:gd name="T22" fmla="*/ 78 w 101"/>
                <a:gd name="T23" fmla="*/ 243 h 264"/>
                <a:gd name="T24" fmla="*/ 71 w 101"/>
                <a:gd name="T25" fmla="*/ 264 h 264"/>
                <a:gd name="T26" fmla="*/ 0 w 101"/>
                <a:gd name="T27" fmla="*/ 25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264">
                  <a:moveTo>
                    <a:pt x="0" y="254"/>
                  </a:moveTo>
                  <a:lnTo>
                    <a:pt x="7" y="220"/>
                  </a:lnTo>
                  <a:lnTo>
                    <a:pt x="16" y="164"/>
                  </a:lnTo>
                  <a:lnTo>
                    <a:pt x="20" y="109"/>
                  </a:lnTo>
                  <a:lnTo>
                    <a:pt x="26" y="50"/>
                  </a:lnTo>
                  <a:lnTo>
                    <a:pt x="28" y="18"/>
                  </a:lnTo>
                  <a:lnTo>
                    <a:pt x="29" y="0"/>
                  </a:lnTo>
                  <a:lnTo>
                    <a:pt x="62" y="4"/>
                  </a:lnTo>
                  <a:lnTo>
                    <a:pt x="101" y="134"/>
                  </a:lnTo>
                  <a:lnTo>
                    <a:pt x="90" y="177"/>
                  </a:lnTo>
                  <a:lnTo>
                    <a:pt x="85" y="216"/>
                  </a:lnTo>
                  <a:lnTo>
                    <a:pt x="78" y="243"/>
                  </a:lnTo>
                  <a:lnTo>
                    <a:pt x="71" y="264"/>
                  </a:lnTo>
                  <a:lnTo>
                    <a:pt x="0" y="254"/>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317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45" name="Freeform 368"/>
            <p:cNvSpPr>
              <a:spLocks/>
            </p:cNvSpPr>
            <p:nvPr/>
          </p:nvSpPr>
          <p:spPr bwMode="auto">
            <a:xfrm>
              <a:off x="4964113" y="1525588"/>
              <a:ext cx="39687" cy="628650"/>
            </a:xfrm>
            <a:custGeom>
              <a:avLst/>
              <a:gdLst>
                <a:gd name="T0" fmla="*/ 2 w 64"/>
                <a:gd name="T1" fmla="*/ 598 h 598"/>
                <a:gd name="T2" fmla="*/ 1 w 64"/>
                <a:gd name="T3" fmla="*/ 543 h 598"/>
                <a:gd name="T4" fmla="*/ 2 w 64"/>
                <a:gd name="T5" fmla="*/ 519 h 598"/>
                <a:gd name="T6" fmla="*/ 5 w 64"/>
                <a:gd name="T7" fmla="*/ 403 h 598"/>
                <a:gd name="T8" fmla="*/ 1 w 64"/>
                <a:gd name="T9" fmla="*/ 370 h 598"/>
                <a:gd name="T10" fmla="*/ 0 w 64"/>
                <a:gd name="T11" fmla="*/ 297 h 598"/>
                <a:gd name="T12" fmla="*/ 4 w 64"/>
                <a:gd name="T13" fmla="*/ 250 h 598"/>
                <a:gd name="T14" fmla="*/ 6 w 64"/>
                <a:gd name="T15" fmla="*/ 210 h 598"/>
                <a:gd name="T16" fmla="*/ 17 w 64"/>
                <a:gd name="T17" fmla="*/ 141 h 598"/>
                <a:gd name="T18" fmla="*/ 17 w 64"/>
                <a:gd name="T19" fmla="*/ 108 h 598"/>
                <a:gd name="T20" fmla="*/ 17 w 64"/>
                <a:gd name="T21" fmla="*/ 67 h 598"/>
                <a:gd name="T22" fmla="*/ 17 w 64"/>
                <a:gd name="T23" fmla="*/ 54 h 598"/>
                <a:gd name="T24" fmla="*/ 17 w 64"/>
                <a:gd name="T25" fmla="*/ 38 h 598"/>
                <a:gd name="T26" fmla="*/ 17 w 64"/>
                <a:gd name="T27" fmla="*/ 21 h 598"/>
                <a:gd name="T28" fmla="*/ 17 w 64"/>
                <a:gd name="T29" fmla="*/ 0 h 598"/>
                <a:gd name="T30" fmla="*/ 54 w 64"/>
                <a:gd name="T31" fmla="*/ 24 h 598"/>
                <a:gd name="T32" fmla="*/ 56 w 64"/>
                <a:gd name="T33" fmla="*/ 39 h 598"/>
                <a:gd name="T34" fmla="*/ 60 w 64"/>
                <a:gd name="T35" fmla="*/ 97 h 598"/>
                <a:gd name="T36" fmla="*/ 60 w 64"/>
                <a:gd name="T37" fmla="*/ 130 h 598"/>
                <a:gd name="T38" fmla="*/ 64 w 64"/>
                <a:gd name="T39" fmla="*/ 151 h 598"/>
                <a:gd name="T40" fmla="*/ 61 w 64"/>
                <a:gd name="T41" fmla="*/ 202 h 598"/>
                <a:gd name="T42" fmla="*/ 52 w 64"/>
                <a:gd name="T43" fmla="*/ 249 h 598"/>
                <a:gd name="T44" fmla="*/ 42 w 64"/>
                <a:gd name="T45" fmla="*/ 289 h 598"/>
                <a:gd name="T46" fmla="*/ 36 w 64"/>
                <a:gd name="T47" fmla="*/ 346 h 598"/>
                <a:gd name="T48" fmla="*/ 34 w 64"/>
                <a:gd name="T49" fmla="*/ 394 h 598"/>
                <a:gd name="T50" fmla="*/ 30 w 64"/>
                <a:gd name="T51" fmla="*/ 418 h 598"/>
                <a:gd name="T52" fmla="*/ 30 w 64"/>
                <a:gd name="T53" fmla="*/ 507 h 598"/>
                <a:gd name="T54" fmla="*/ 49 w 64"/>
                <a:gd name="T55" fmla="*/ 597 h 598"/>
                <a:gd name="T56" fmla="*/ 2 w 64"/>
                <a:gd name="T57" fmla="*/ 59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598">
                  <a:moveTo>
                    <a:pt x="2" y="598"/>
                  </a:moveTo>
                  <a:lnTo>
                    <a:pt x="1" y="543"/>
                  </a:lnTo>
                  <a:lnTo>
                    <a:pt x="2" y="519"/>
                  </a:lnTo>
                  <a:lnTo>
                    <a:pt x="5" y="403"/>
                  </a:lnTo>
                  <a:lnTo>
                    <a:pt x="1" y="370"/>
                  </a:lnTo>
                  <a:lnTo>
                    <a:pt x="0" y="297"/>
                  </a:lnTo>
                  <a:lnTo>
                    <a:pt x="4" y="250"/>
                  </a:lnTo>
                  <a:lnTo>
                    <a:pt x="6" y="210"/>
                  </a:lnTo>
                  <a:lnTo>
                    <a:pt x="17" y="141"/>
                  </a:lnTo>
                  <a:lnTo>
                    <a:pt x="17" y="108"/>
                  </a:lnTo>
                  <a:lnTo>
                    <a:pt x="17" y="67"/>
                  </a:lnTo>
                  <a:lnTo>
                    <a:pt x="17" y="54"/>
                  </a:lnTo>
                  <a:lnTo>
                    <a:pt x="17" y="38"/>
                  </a:lnTo>
                  <a:lnTo>
                    <a:pt x="17" y="21"/>
                  </a:lnTo>
                  <a:lnTo>
                    <a:pt x="17" y="0"/>
                  </a:lnTo>
                  <a:lnTo>
                    <a:pt x="54" y="24"/>
                  </a:lnTo>
                  <a:lnTo>
                    <a:pt x="56" y="39"/>
                  </a:lnTo>
                  <a:lnTo>
                    <a:pt x="60" y="97"/>
                  </a:lnTo>
                  <a:lnTo>
                    <a:pt x="60" y="130"/>
                  </a:lnTo>
                  <a:lnTo>
                    <a:pt x="64" y="151"/>
                  </a:lnTo>
                  <a:lnTo>
                    <a:pt x="61" y="202"/>
                  </a:lnTo>
                  <a:lnTo>
                    <a:pt x="52" y="249"/>
                  </a:lnTo>
                  <a:lnTo>
                    <a:pt x="42" y="289"/>
                  </a:lnTo>
                  <a:lnTo>
                    <a:pt x="36" y="346"/>
                  </a:lnTo>
                  <a:lnTo>
                    <a:pt x="34" y="394"/>
                  </a:lnTo>
                  <a:lnTo>
                    <a:pt x="30" y="418"/>
                  </a:lnTo>
                  <a:lnTo>
                    <a:pt x="30" y="507"/>
                  </a:lnTo>
                  <a:lnTo>
                    <a:pt x="49" y="597"/>
                  </a:lnTo>
                  <a:lnTo>
                    <a:pt x="2" y="598"/>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0">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46" name="Freeform 369"/>
            <p:cNvSpPr>
              <a:spLocks/>
            </p:cNvSpPr>
            <p:nvPr/>
          </p:nvSpPr>
          <p:spPr bwMode="auto">
            <a:xfrm>
              <a:off x="4973638" y="646113"/>
              <a:ext cx="26987" cy="749300"/>
            </a:xfrm>
            <a:custGeom>
              <a:avLst/>
              <a:gdLst>
                <a:gd name="T0" fmla="*/ 0 w 42"/>
                <a:gd name="T1" fmla="*/ 715 h 715"/>
                <a:gd name="T2" fmla="*/ 2 w 42"/>
                <a:gd name="T3" fmla="*/ 662 h 715"/>
                <a:gd name="T4" fmla="*/ 12 w 42"/>
                <a:gd name="T5" fmla="*/ 632 h 715"/>
                <a:gd name="T6" fmla="*/ 9 w 42"/>
                <a:gd name="T7" fmla="*/ 607 h 715"/>
                <a:gd name="T8" fmla="*/ 13 w 42"/>
                <a:gd name="T9" fmla="*/ 585 h 715"/>
                <a:gd name="T10" fmla="*/ 27 w 42"/>
                <a:gd name="T11" fmla="*/ 314 h 715"/>
                <a:gd name="T12" fmla="*/ 20 w 42"/>
                <a:gd name="T13" fmla="*/ 302 h 715"/>
                <a:gd name="T14" fmla="*/ 13 w 42"/>
                <a:gd name="T15" fmla="*/ 236 h 715"/>
                <a:gd name="T16" fmla="*/ 13 w 42"/>
                <a:gd name="T17" fmla="*/ 188 h 715"/>
                <a:gd name="T18" fmla="*/ 20 w 42"/>
                <a:gd name="T19" fmla="*/ 163 h 715"/>
                <a:gd name="T20" fmla="*/ 25 w 42"/>
                <a:gd name="T21" fmla="*/ 135 h 715"/>
                <a:gd name="T22" fmla="*/ 28 w 42"/>
                <a:gd name="T23" fmla="*/ 90 h 715"/>
                <a:gd name="T24" fmla="*/ 28 w 42"/>
                <a:gd name="T25" fmla="*/ 62 h 715"/>
                <a:gd name="T26" fmla="*/ 26 w 42"/>
                <a:gd name="T27" fmla="*/ 42 h 715"/>
                <a:gd name="T28" fmla="*/ 32 w 42"/>
                <a:gd name="T29" fmla="*/ 0 h 715"/>
                <a:gd name="T30" fmla="*/ 42 w 42"/>
                <a:gd name="T31" fmla="*/ 66 h 715"/>
                <a:gd name="T32" fmla="*/ 39 w 42"/>
                <a:gd name="T33" fmla="*/ 145 h 715"/>
                <a:gd name="T34" fmla="*/ 33 w 42"/>
                <a:gd name="T35" fmla="*/ 212 h 715"/>
                <a:gd name="T36" fmla="*/ 37 w 42"/>
                <a:gd name="T37" fmla="*/ 279 h 715"/>
                <a:gd name="T38" fmla="*/ 40 w 42"/>
                <a:gd name="T39" fmla="*/ 299 h 715"/>
                <a:gd name="T40" fmla="*/ 42 w 42"/>
                <a:gd name="T41" fmla="*/ 325 h 715"/>
                <a:gd name="T42" fmla="*/ 26 w 42"/>
                <a:gd name="T43" fmla="*/ 584 h 715"/>
                <a:gd name="T44" fmla="*/ 37 w 42"/>
                <a:gd name="T45" fmla="*/ 608 h 715"/>
                <a:gd name="T46" fmla="*/ 38 w 42"/>
                <a:gd name="T47" fmla="*/ 660 h 715"/>
                <a:gd name="T48" fmla="*/ 34 w 42"/>
                <a:gd name="T49" fmla="*/ 715 h 715"/>
                <a:gd name="T50" fmla="*/ 0 w 42"/>
                <a:gd name="T51" fmla="*/ 715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715">
                  <a:moveTo>
                    <a:pt x="0" y="715"/>
                  </a:moveTo>
                  <a:lnTo>
                    <a:pt x="2" y="662"/>
                  </a:lnTo>
                  <a:lnTo>
                    <a:pt x="12" y="632"/>
                  </a:lnTo>
                  <a:lnTo>
                    <a:pt x="9" y="607"/>
                  </a:lnTo>
                  <a:lnTo>
                    <a:pt x="13" y="585"/>
                  </a:lnTo>
                  <a:lnTo>
                    <a:pt x="27" y="314"/>
                  </a:lnTo>
                  <a:lnTo>
                    <a:pt x="20" y="302"/>
                  </a:lnTo>
                  <a:lnTo>
                    <a:pt x="13" y="236"/>
                  </a:lnTo>
                  <a:lnTo>
                    <a:pt x="13" y="188"/>
                  </a:lnTo>
                  <a:lnTo>
                    <a:pt x="20" y="163"/>
                  </a:lnTo>
                  <a:lnTo>
                    <a:pt x="25" y="135"/>
                  </a:lnTo>
                  <a:lnTo>
                    <a:pt x="28" y="90"/>
                  </a:lnTo>
                  <a:lnTo>
                    <a:pt x="28" y="62"/>
                  </a:lnTo>
                  <a:lnTo>
                    <a:pt x="26" y="42"/>
                  </a:lnTo>
                  <a:lnTo>
                    <a:pt x="32" y="0"/>
                  </a:lnTo>
                  <a:lnTo>
                    <a:pt x="42" y="66"/>
                  </a:lnTo>
                  <a:lnTo>
                    <a:pt x="39" y="145"/>
                  </a:lnTo>
                  <a:lnTo>
                    <a:pt x="33" y="212"/>
                  </a:lnTo>
                  <a:lnTo>
                    <a:pt x="37" y="279"/>
                  </a:lnTo>
                  <a:lnTo>
                    <a:pt x="40" y="299"/>
                  </a:lnTo>
                  <a:lnTo>
                    <a:pt x="42" y="325"/>
                  </a:lnTo>
                  <a:lnTo>
                    <a:pt x="26" y="584"/>
                  </a:lnTo>
                  <a:lnTo>
                    <a:pt x="37" y="608"/>
                  </a:lnTo>
                  <a:lnTo>
                    <a:pt x="38" y="660"/>
                  </a:lnTo>
                  <a:lnTo>
                    <a:pt x="34" y="715"/>
                  </a:lnTo>
                  <a:lnTo>
                    <a:pt x="0" y="715"/>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0">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47" name="Freeform 370"/>
            <p:cNvSpPr>
              <a:spLocks/>
            </p:cNvSpPr>
            <p:nvPr/>
          </p:nvSpPr>
          <p:spPr bwMode="auto">
            <a:xfrm>
              <a:off x="4956175" y="2741613"/>
              <a:ext cx="63500" cy="790575"/>
            </a:xfrm>
            <a:custGeom>
              <a:avLst/>
              <a:gdLst>
                <a:gd name="T0" fmla="*/ 101 w 101"/>
                <a:gd name="T1" fmla="*/ 753 h 753"/>
                <a:gd name="T2" fmla="*/ 86 w 101"/>
                <a:gd name="T3" fmla="*/ 566 h 753"/>
                <a:gd name="T4" fmla="*/ 58 w 101"/>
                <a:gd name="T5" fmla="*/ 384 h 753"/>
                <a:gd name="T6" fmla="*/ 58 w 101"/>
                <a:gd name="T7" fmla="*/ 264 h 753"/>
                <a:gd name="T8" fmla="*/ 58 w 101"/>
                <a:gd name="T9" fmla="*/ 115 h 753"/>
                <a:gd name="T10" fmla="*/ 62 w 101"/>
                <a:gd name="T11" fmla="*/ 0 h 753"/>
                <a:gd name="T12" fmla="*/ 0 w 101"/>
                <a:gd name="T13" fmla="*/ 19 h 753"/>
                <a:gd name="T14" fmla="*/ 10 w 101"/>
                <a:gd name="T15" fmla="*/ 696 h 753"/>
                <a:gd name="T16" fmla="*/ 101 w 101"/>
                <a:gd name="T17" fmla="*/ 753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753">
                  <a:moveTo>
                    <a:pt x="101" y="753"/>
                  </a:moveTo>
                  <a:lnTo>
                    <a:pt x="86" y="566"/>
                  </a:lnTo>
                  <a:lnTo>
                    <a:pt x="58" y="384"/>
                  </a:lnTo>
                  <a:lnTo>
                    <a:pt x="58" y="264"/>
                  </a:lnTo>
                  <a:lnTo>
                    <a:pt x="58" y="115"/>
                  </a:lnTo>
                  <a:lnTo>
                    <a:pt x="62" y="0"/>
                  </a:lnTo>
                  <a:lnTo>
                    <a:pt x="0" y="19"/>
                  </a:lnTo>
                  <a:lnTo>
                    <a:pt x="10" y="696"/>
                  </a:lnTo>
                  <a:lnTo>
                    <a:pt x="101" y="75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0">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48" name="Freeform 371"/>
            <p:cNvSpPr>
              <a:spLocks/>
            </p:cNvSpPr>
            <p:nvPr/>
          </p:nvSpPr>
          <p:spPr bwMode="auto">
            <a:xfrm>
              <a:off x="4978400" y="1474788"/>
              <a:ext cx="25400" cy="738187"/>
            </a:xfrm>
            <a:custGeom>
              <a:avLst/>
              <a:gdLst>
                <a:gd name="T0" fmla="*/ 25 w 41"/>
                <a:gd name="T1" fmla="*/ 0 h 704"/>
                <a:gd name="T2" fmla="*/ 36 w 41"/>
                <a:gd name="T3" fmla="*/ 51 h 704"/>
                <a:gd name="T4" fmla="*/ 40 w 41"/>
                <a:gd name="T5" fmla="*/ 87 h 704"/>
                <a:gd name="T6" fmla="*/ 41 w 41"/>
                <a:gd name="T7" fmla="*/ 159 h 704"/>
                <a:gd name="T8" fmla="*/ 41 w 41"/>
                <a:gd name="T9" fmla="*/ 226 h 704"/>
                <a:gd name="T10" fmla="*/ 40 w 41"/>
                <a:gd name="T11" fmla="*/ 368 h 704"/>
                <a:gd name="T12" fmla="*/ 33 w 41"/>
                <a:gd name="T13" fmla="*/ 445 h 704"/>
                <a:gd name="T14" fmla="*/ 30 w 41"/>
                <a:gd name="T15" fmla="*/ 533 h 704"/>
                <a:gd name="T16" fmla="*/ 33 w 41"/>
                <a:gd name="T17" fmla="*/ 626 h 704"/>
                <a:gd name="T18" fmla="*/ 36 w 41"/>
                <a:gd name="T19" fmla="*/ 680 h 704"/>
                <a:gd name="T20" fmla="*/ 3 w 41"/>
                <a:gd name="T21" fmla="*/ 704 h 704"/>
                <a:gd name="T22" fmla="*/ 0 w 41"/>
                <a:gd name="T23" fmla="*/ 447 h 704"/>
                <a:gd name="T24" fmla="*/ 11 w 41"/>
                <a:gd name="T25" fmla="*/ 183 h 704"/>
                <a:gd name="T26" fmla="*/ 25 w 41"/>
                <a:gd name="T27"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704">
                  <a:moveTo>
                    <a:pt x="25" y="0"/>
                  </a:moveTo>
                  <a:lnTo>
                    <a:pt x="36" y="51"/>
                  </a:lnTo>
                  <a:lnTo>
                    <a:pt x="40" y="87"/>
                  </a:lnTo>
                  <a:lnTo>
                    <a:pt x="41" y="159"/>
                  </a:lnTo>
                  <a:lnTo>
                    <a:pt x="41" y="226"/>
                  </a:lnTo>
                  <a:lnTo>
                    <a:pt x="40" y="368"/>
                  </a:lnTo>
                  <a:lnTo>
                    <a:pt x="33" y="445"/>
                  </a:lnTo>
                  <a:lnTo>
                    <a:pt x="30" y="533"/>
                  </a:lnTo>
                  <a:lnTo>
                    <a:pt x="33" y="626"/>
                  </a:lnTo>
                  <a:lnTo>
                    <a:pt x="36" y="680"/>
                  </a:lnTo>
                  <a:lnTo>
                    <a:pt x="3" y="704"/>
                  </a:lnTo>
                  <a:lnTo>
                    <a:pt x="0" y="447"/>
                  </a:lnTo>
                  <a:lnTo>
                    <a:pt x="11" y="183"/>
                  </a:lnTo>
                  <a:lnTo>
                    <a:pt x="25"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0">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49" name="Freeform 372"/>
            <p:cNvSpPr>
              <a:spLocks/>
            </p:cNvSpPr>
            <p:nvPr/>
          </p:nvSpPr>
          <p:spPr bwMode="auto">
            <a:xfrm>
              <a:off x="4664075" y="1643063"/>
              <a:ext cx="630238" cy="217487"/>
            </a:xfrm>
            <a:custGeom>
              <a:avLst/>
              <a:gdLst>
                <a:gd name="T0" fmla="*/ 526 w 998"/>
                <a:gd name="T1" fmla="*/ 0 h 207"/>
                <a:gd name="T2" fmla="*/ 563 w 998"/>
                <a:gd name="T3" fmla="*/ 26 h 207"/>
                <a:gd name="T4" fmla="*/ 627 w 998"/>
                <a:gd name="T5" fmla="*/ 56 h 207"/>
                <a:gd name="T6" fmla="*/ 720 w 998"/>
                <a:gd name="T7" fmla="*/ 71 h 207"/>
                <a:gd name="T8" fmla="*/ 800 w 998"/>
                <a:gd name="T9" fmla="*/ 64 h 207"/>
                <a:gd name="T10" fmla="*/ 880 w 998"/>
                <a:gd name="T11" fmla="*/ 88 h 207"/>
                <a:gd name="T12" fmla="*/ 993 w 998"/>
                <a:gd name="T13" fmla="*/ 135 h 207"/>
                <a:gd name="T14" fmla="*/ 998 w 998"/>
                <a:gd name="T15" fmla="*/ 160 h 207"/>
                <a:gd name="T16" fmla="*/ 908 w 998"/>
                <a:gd name="T17" fmla="*/ 128 h 207"/>
                <a:gd name="T18" fmla="*/ 776 w 998"/>
                <a:gd name="T19" fmla="*/ 111 h 207"/>
                <a:gd name="T20" fmla="*/ 664 w 998"/>
                <a:gd name="T21" fmla="*/ 103 h 207"/>
                <a:gd name="T22" fmla="*/ 572 w 998"/>
                <a:gd name="T23" fmla="*/ 79 h 207"/>
                <a:gd name="T24" fmla="*/ 532 w 998"/>
                <a:gd name="T25" fmla="*/ 91 h 207"/>
                <a:gd name="T26" fmla="*/ 484 w 998"/>
                <a:gd name="T27" fmla="*/ 162 h 207"/>
                <a:gd name="T28" fmla="*/ 464 w 998"/>
                <a:gd name="T29" fmla="*/ 179 h 207"/>
                <a:gd name="T30" fmla="*/ 417 w 998"/>
                <a:gd name="T31" fmla="*/ 187 h 207"/>
                <a:gd name="T32" fmla="*/ 353 w 998"/>
                <a:gd name="T33" fmla="*/ 189 h 207"/>
                <a:gd name="T34" fmla="*/ 307 w 998"/>
                <a:gd name="T35" fmla="*/ 207 h 207"/>
                <a:gd name="T36" fmla="*/ 236 w 998"/>
                <a:gd name="T37" fmla="*/ 207 h 207"/>
                <a:gd name="T38" fmla="*/ 177 w 998"/>
                <a:gd name="T39" fmla="*/ 191 h 207"/>
                <a:gd name="T40" fmla="*/ 124 w 998"/>
                <a:gd name="T41" fmla="*/ 171 h 207"/>
                <a:gd name="T42" fmla="*/ 51 w 998"/>
                <a:gd name="T43" fmla="*/ 123 h 207"/>
                <a:gd name="T44" fmla="*/ 0 w 998"/>
                <a:gd name="T45" fmla="*/ 101 h 207"/>
                <a:gd name="T46" fmla="*/ 11 w 998"/>
                <a:gd name="T47" fmla="*/ 90 h 207"/>
                <a:gd name="T48" fmla="*/ 88 w 998"/>
                <a:gd name="T49" fmla="*/ 119 h 207"/>
                <a:gd name="T50" fmla="*/ 147 w 998"/>
                <a:gd name="T51" fmla="*/ 144 h 207"/>
                <a:gd name="T52" fmla="*/ 246 w 998"/>
                <a:gd name="T53" fmla="*/ 173 h 207"/>
                <a:gd name="T54" fmla="*/ 326 w 998"/>
                <a:gd name="T55" fmla="*/ 173 h 207"/>
                <a:gd name="T56" fmla="*/ 403 w 998"/>
                <a:gd name="T57" fmla="*/ 151 h 207"/>
                <a:gd name="T58" fmla="*/ 436 w 998"/>
                <a:gd name="T59" fmla="*/ 127 h 207"/>
                <a:gd name="T60" fmla="*/ 456 w 998"/>
                <a:gd name="T61" fmla="*/ 127 h 207"/>
                <a:gd name="T62" fmla="*/ 491 w 998"/>
                <a:gd name="T63" fmla="*/ 98 h 207"/>
                <a:gd name="T64" fmla="*/ 526 w 998"/>
                <a:gd name="T6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8" h="207">
                  <a:moveTo>
                    <a:pt x="526" y="0"/>
                  </a:moveTo>
                  <a:lnTo>
                    <a:pt x="563" y="26"/>
                  </a:lnTo>
                  <a:lnTo>
                    <a:pt x="627" y="56"/>
                  </a:lnTo>
                  <a:lnTo>
                    <a:pt x="720" y="71"/>
                  </a:lnTo>
                  <a:lnTo>
                    <a:pt x="800" y="64"/>
                  </a:lnTo>
                  <a:lnTo>
                    <a:pt x="880" y="88"/>
                  </a:lnTo>
                  <a:lnTo>
                    <a:pt x="993" y="135"/>
                  </a:lnTo>
                  <a:lnTo>
                    <a:pt x="998" y="160"/>
                  </a:lnTo>
                  <a:lnTo>
                    <a:pt x="908" y="128"/>
                  </a:lnTo>
                  <a:lnTo>
                    <a:pt x="776" y="111"/>
                  </a:lnTo>
                  <a:lnTo>
                    <a:pt x="664" y="103"/>
                  </a:lnTo>
                  <a:lnTo>
                    <a:pt x="572" y="79"/>
                  </a:lnTo>
                  <a:lnTo>
                    <a:pt x="532" y="91"/>
                  </a:lnTo>
                  <a:lnTo>
                    <a:pt x="484" y="162"/>
                  </a:lnTo>
                  <a:lnTo>
                    <a:pt x="464" y="179"/>
                  </a:lnTo>
                  <a:lnTo>
                    <a:pt x="417" y="187"/>
                  </a:lnTo>
                  <a:lnTo>
                    <a:pt x="353" y="189"/>
                  </a:lnTo>
                  <a:lnTo>
                    <a:pt x="307" y="207"/>
                  </a:lnTo>
                  <a:lnTo>
                    <a:pt x="236" y="207"/>
                  </a:lnTo>
                  <a:lnTo>
                    <a:pt x="177" y="191"/>
                  </a:lnTo>
                  <a:lnTo>
                    <a:pt x="124" y="171"/>
                  </a:lnTo>
                  <a:lnTo>
                    <a:pt x="51" y="123"/>
                  </a:lnTo>
                  <a:lnTo>
                    <a:pt x="0" y="101"/>
                  </a:lnTo>
                  <a:lnTo>
                    <a:pt x="11" y="90"/>
                  </a:lnTo>
                  <a:lnTo>
                    <a:pt x="88" y="119"/>
                  </a:lnTo>
                  <a:lnTo>
                    <a:pt x="147" y="144"/>
                  </a:lnTo>
                  <a:lnTo>
                    <a:pt x="246" y="173"/>
                  </a:lnTo>
                  <a:lnTo>
                    <a:pt x="326" y="173"/>
                  </a:lnTo>
                  <a:lnTo>
                    <a:pt x="403" y="151"/>
                  </a:lnTo>
                  <a:lnTo>
                    <a:pt x="436" y="127"/>
                  </a:lnTo>
                  <a:lnTo>
                    <a:pt x="456" y="127"/>
                  </a:lnTo>
                  <a:lnTo>
                    <a:pt x="491" y="98"/>
                  </a:lnTo>
                  <a:lnTo>
                    <a:pt x="526"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50" name="Freeform 373"/>
            <p:cNvSpPr>
              <a:spLocks/>
            </p:cNvSpPr>
            <p:nvPr/>
          </p:nvSpPr>
          <p:spPr bwMode="auto">
            <a:xfrm>
              <a:off x="4551363" y="1911350"/>
              <a:ext cx="792162" cy="528638"/>
            </a:xfrm>
            <a:custGeom>
              <a:avLst/>
              <a:gdLst>
                <a:gd name="T0" fmla="*/ 703 w 1256"/>
                <a:gd name="T1" fmla="*/ 0 h 504"/>
                <a:gd name="T2" fmla="*/ 711 w 1256"/>
                <a:gd name="T3" fmla="*/ 27 h 504"/>
                <a:gd name="T4" fmla="*/ 728 w 1256"/>
                <a:gd name="T5" fmla="*/ 39 h 504"/>
                <a:gd name="T6" fmla="*/ 760 w 1256"/>
                <a:gd name="T7" fmla="*/ 48 h 504"/>
                <a:gd name="T8" fmla="*/ 834 w 1256"/>
                <a:gd name="T9" fmla="*/ 67 h 504"/>
                <a:gd name="T10" fmla="*/ 917 w 1256"/>
                <a:gd name="T11" fmla="*/ 93 h 504"/>
                <a:gd name="T12" fmla="*/ 996 w 1256"/>
                <a:gd name="T13" fmla="*/ 111 h 504"/>
                <a:gd name="T14" fmla="*/ 1100 w 1256"/>
                <a:gd name="T15" fmla="*/ 160 h 504"/>
                <a:gd name="T16" fmla="*/ 1168 w 1256"/>
                <a:gd name="T17" fmla="*/ 146 h 504"/>
                <a:gd name="T18" fmla="*/ 1229 w 1256"/>
                <a:gd name="T19" fmla="*/ 144 h 504"/>
                <a:gd name="T20" fmla="*/ 1256 w 1256"/>
                <a:gd name="T21" fmla="*/ 147 h 504"/>
                <a:gd name="T22" fmla="*/ 1220 w 1256"/>
                <a:gd name="T23" fmla="*/ 155 h 504"/>
                <a:gd name="T24" fmla="*/ 1167 w 1256"/>
                <a:gd name="T25" fmla="*/ 167 h 504"/>
                <a:gd name="T26" fmla="*/ 1130 w 1256"/>
                <a:gd name="T27" fmla="*/ 179 h 504"/>
                <a:gd name="T28" fmla="*/ 1053 w 1256"/>
                <a:gd name="T29" fmla="*/ 181 h 504"/>
                <a:gd name="T30" fmla="*/ 976 w 1256"/>
                <a:gd name="T31" fmla="*/ 147 h 504"/>
                <a:gd name="T32" fmla="*/ 920 w 1256"/>
                <a:gd name="T33" fmla="*/ 138 h 504"/>
                <a:gd name="T34" fmla="*/ 866 w 1256"/>
                <a:gd name="T35" fmla="*/ 127 h 504"/>
                <a:gd name="T36" fmla="*/ 760 w 1256"/>
                <a:gd name="T37" fmla="*/ 109 h 504"/>
                <a:gd name="T38" fmla="*/ 698 w 1256"/>
                <a:gd name="T39" fmla="*/ 131 h 504"/>
                <a:gd name="T40" fmla="*/ 680 w 1256"/>
                <a:gd name="T41" fmla="*/ 163 h 504"/>
                <a:gd name="T42" fmla="*/ 687 w 1256"/>
                <a:gd name="T43" fmla="*/ 311 h 504"/>
                <a:gd name="T44" fmla="*/ 639 w 1256"/>
                <a:gd name="T45" fmla="*/ 360 h 504"/>
                <a:gd name="T46" fmla="*/ 586 w 1256"/>
                <a:gd name="T47" fmla="*/ 368 h 504"/>
                <a:gd name="T48" fmla="*/ 557 w 1256"/>
                <a:gd name="T49" fmla="*/ 379 h 504"/>
                <a:gd name="T50" fmla="*/ 514 w 1256"/>
                <a:gd name="T51" fmla="*/ 395 h 504"/>
                <a:gd name="T52" fmla="*/ 460 w 1256"/>
                <a:gd name="T53" fmla="*/ 402 h 504"/>
                <a:gd name="T54" fmla="*/ 424 w 1256"/>
                <a:gd name="T55" fmla="*/ 413 h 504"/>
                <a:gd name="T56" fmla="*/ 375 w 1256"/>
                <a:gd name="T57" fmla="*/ 427 h 504"/>
                <a:gd name="T58" fmla="*/ 311 w 1256"/>
                <a:gd name="T59" fmla="*/ 447 h 504"/>
                <a:gd name="T60" fmla="*/ 245 w 1256"/>
                <a:gd name="T61" fmla="*/ 458 h 504"/>
                <a:gd name="T62" fmla="*/ 205 w 1256"/>
                <a:gd name="T63" fmla="*/ 455 h 504"/>
                <a:gd name="T64" fmla="*/ 92 w 1256"/>
                <a:gd name="T65" fmla="*/ 487 h 504"/>
                <a:gd name="T66" fmla="*/ 0 w 1256"/>
                <a:gd name="T67" fmla="*/ 504 h 504"/>
                <a:gd name="T68" fmla="*/ 42 w 1256"/>
                <a:gd name="T69" fmla="*/ 472 h 504"/>
                <a:gd name="T70" fmla="*/ 85 w 1256"/>
                <a:gd name="T71" fmla="*/ 451 h 504"/>
                <a:gd name="T72" fmla="*/ 159 w 1256"/>
                <a:gd name="T73" fmla="*/ 443 h 504"/>
                <a:gd name="T74" fmla="*/ 196 w 1256"/>
                <a:gd name="T75" fmla="*/ 431 h 504"/>
                <a:gd name="T76" fmla="*/ 248 w 1256"/>
                <a:gd name="T77" fmla="*/ 421 h 504"/>
                <a:gd name="T78" fmla="*/ 328 w 1256"/>
                <a:gd name="T79" fmla="*/ 413 h 504"/>
                <a:gd name="T80" fmla="*/ 341 w 1256"/>
                <a:gd name="T81" fmla="*/ 402 h 504"/>
                <a:gd name="T82" fmla="*/ 280 w 1256"/>
                <a:gd name="T83" fmla="*/ 395 h 504"/>
                <a:gd name="T84" fmla="*/ 252 w 1256"/>
                <a:gd name="T85" fmla="*/ 383 h 504"/>
                <a:gd name="T86" fmla="*/ 224 w 1256"/>
                <a:gd name="T87" fmla="*/ 354 h 504"/>
                <a:gd name="T88" fmla="*/ 212 w 1256"/>
                <a:gd name="T89" fmla="*/ 330 h 504"/>
                <a:gd name="T90" fmla="*/ 212 w 1256"/>
                <a:gd name="T91" fmla="*/ 315 h 504"/>
                <a:gd name="T92" fmla="*/ 221 w 1256"/>
                <a:gd name="T93" fmla="*/ 323 h 504"/>
                <a:gd name="T94" fmla="*/ 248 w 1256"/>
                <a:gd name="T95" fmla="*/ 343 h 504"/>
                <a:gd name="T96" fmla="*/ 304 w 1256"/>
                <a:gd name="T97" fmla="*/ 365 h 504"/>
                <a:gd name="T98" fmla="*/ 336 w 1256"/>
                <a:gd name="T99" fmla="*/ 373 h 504"/>
                <a:gd name="T100" fmla="*/ 423 w 1256"/>
                <a:gd name="T101" fmla="*/ 363 h 504"/>
                <a:gd name="T102" fmla="*/ 557 w 1256"/>
                <a:gd name="T103" fmla="*/ 325 h 504"/>
                <a:gd name="T104" fmla="*/ 636 w 1256"/>
                <a:gd name="T105" fmla="*/ 295 h 504"/>
                <a:gd name="T106" fmla="*/ 660 w 1256"/>
                <a:gd name="T107" fmla="*/ 269 h 504"/>
                <a:gd name="T108" fmla="*/ 668 w 1256"/>
                <a:gd name="T109" fmla="*/ 53 h 504"/>
                <a:gd name="T110" fmla="*/ 701 w 1256"/>
                <a:gd name="T111" fmla="*/ 1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6" h="504">
                  <a:moveTo>
                    <a:pt x="703" y="0"/>
                  </a:moveTo>
                  <a:lnTo>
                    <a:pt x="711" y="27"/>
                  </a:lnTo>
                  <a:lnTo>
                    <a:pt x="728" y="39"/>
                  </a:lnTo>
                  <a:lnTo>
                    <a:pt x="760" y="48"/>
                  </a:lnTo>
                  <a:lnTo>
                    <a:pt x="834" y="67"/>
                  </a:lnTo>
                  <a:lnTo>
                    <a:pt x="917" y="93"/>
                  </a:lnTo>
                  <a:lnTo>
                    <a:pt x="996" y="111"/>
                  </a:lnTo>
                  <a:lnTo>
                    <a:pt x="1100" y="160"/>
                  </a:lnTo>
                  <a:lnTo>
                    <a:pt x="1168" y="146"/>
                  </a:lnTo>
                  <a:lnTo>
                    <a:pt x="1229" y="144"/>
                  </a:lnTo>
                  <a:lnTo>
                    <a:pt x="1256" y="147"/>
                  </a:lnTo>
                  <a:lnTo>
                    <a:pt x="1220" y="155"/>
                  </a:lnTo>
                  <a:lnTo>
                    <a:pt x="1167" y="167"/>
                  </a:lnTo>
                  <a:lnTo>
                    <a:pt x="1130" y="179"/>
                  </a:lnTo>
                  <a:lnTo>
                    <a:pt x="1053" y="181"/>
                  </a:lnTo>
                  <a:lnTo>
                    <a:pt x="976" y="147"/>
                  </a:lnTo>
                  <a:lnTo>
                    <a:pt x="920" y="138"/>
                  </a:lnTo>
                  <a:lnTo>
                    <a:pt x="866" y="127"/>
                  </a:lnTo>
                  <a:lnTo>
                    <a:pt x="760" y="109"/>
                  </a:lnTo>
                  <a:lnTo>
                    <a:pt x="698" y="131"/>
                  </a:lnTo>
                  <a:lnTo>
                    <a:pt x="680" y="163"/>
                  </a:lnTo>
                  <a:lnTo>
                    <a:pt x="687" y="311"/>
                  </a:lnTo>
                  <a:lnTo>
                    <a:pt x="639" y="360"/>
                  </a:lnTo>
                  <a:lnTo>
                    <a:pt x="586" y="368"/>
                  </a:lnTo>
                  <a:lnTo>
                    <a:pt x="557" y="379"/>
                  </a:lnTo>
                  <a:lnTo>
                    <a:pt x="514" y="395"/>
                  </a:lnTo>
                  <a:lnTo>
                    <a:pt x="460" y="402"/>
                  </a:lnTo>
                  <a:lnTo>
                    <a:pt x="424" y="413"/>
                  </a:lnTo>
                  <a:lnTo>
                    <a:pt x="375" y="427"/>
                  </a:lnTo>
                  <a:lnTo>
                    <a:pt x="311" y="447"/>
                  </a:lnTo>
                  <a:lnTo>
                    <a:pt x="245" y="458"/>
                  </a:lnTo>
                  <a:lnTo>
                    <a:pt x="205" y="455"/>
                  </a:lnTo>
                  <a:lnTo>
                    <a:pt x="92" y="487"/>
                  </a:lnTo>
                  <a:lnTo>
                    <a:pt x="0" y="504"/>
                  </a:lnTo>
                  <a:lnTo>
                    <a:pt x="42" y="472"/>
                  </a:lnTo>
                  <a:lnTo>
                    <a:pt x="85" y="451"/>
                  </a:lnTo>
                  <a:lnTo>
                    <a:pt x="159" y="443"/>
                  </a:lnTo>
                  <a:lnTo>
                    <a:pt x="196" y="431"/>
                  </a:lnTo>
                  <a:lnTo>
                    <a:pt x="248" y="421"/>
                  </a:lnTo>
                  <a:lnTo>
                    <a:pt x="328" y="413"/>
                  </a:lnTo>
                  <a:lnTo>
                    <a:pt x="341" y="402"/>
                  </a:lnTo>
                  <a:lnTo>
                    <a:pt x="280" y="395"/>
                  </a:lnTo>
                  <a:lnTo>
                    <a:pt x="252" y="383"/>
                  </a:lnTo>
                  <a:lnTo>
                    <a:pt x="224" y="354"/>
                  </a:lnTo>
                  <a:lnTo>
                    <a:pt x="212" y="330"/>
                  </a:lnTo>
                  <a:lnTo>
                    <a:pt x="212" y="315"/>
                  </a:lnTo>
                  <a:lnTo>
                    <a:pt x="221" y="323"/>
                  </a:lnTo>
                  <a:lnTo>
                    <a:pt x="248" y="343"/>
                  </a:lnTo>
                  <a:lnTo>
                    <a:pt x="304" y="365"/>
                  </a:lnTo>
                  <a:lnTo>
                    <a:pt x="336" y="373"/>
                  </a:lnTo>
                  <a:lnTo>
                    <a:pt x="423" y="363"/>
                  </a:lnTo>
                  <a:lnTo>
                    <a:pt x="557" y="325"/>
                  </a:lnTo>
                  <a:lnTo>
                    <a:pt x="636" y="295"/>
                  </a:lnTo>
                  <a:lnTo>
                    <a:pt x="660" y="269"/>
                  </a:lnTo>
                  <a:lnTo>
                    <a:pt x="668" y="53"/>
                  </a:lnTo>
                  <a:lnTo>
                    <a:pt x="701" y="10"/>
                  </a:ln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51" name="Freeform 374"/>
            <p:cNvSpPr>
              <a:spLocks/>
            </p:cNvSpPr>
            <p:nvPr/>
          </p:nvSpPr>
          <p:spPr bwMode="auto">
            <a:xfrm>
              <a:off x="4452938" y="2622550"/>
              <a:ext cx="993775" cy="473075"/>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52" name="Freeform 375"/>
            <p:cNvSpPr>
              <a:spLocks/>
            </p:cNvSpPr>
            <p:nvPr/>
          </p:nvSpPr>
          <p:spPr bwMode="auto">
            <a:xfrm>
              <a:off x="4606925" y="2763838"/>
              <a:ext cx="28575" cy="73025"/>
            </a:xfrm>
            <a:custGeom>
              <a:avLst/>
              <a:gdLst>
                <a:gd name="T0" fmla="*/ 43 w 43"/>
                <a:gd name="T1" fmla="*/ 70 h 70"/>
                <a:gd name="T2" fmla="*/ 34 w 43"/>
                <a:gd name="T3" fmla="*/ 31 h 70"/>
                <a:gd name="T4" fmla="*/ 0 w 43"/>
                <a:gd name="T5" fmla="*/ 0 h 70"/>
              </a:gdLst>
              <a:ahLst/>
              <a:cxnLst>
                <a:cxn ang="0">
                  <a:pos x="T0" y="T1"/>
                </a:cxn>
                <a:cxn ang="0">
                  <a:pos x="T2" y="T3"/>
                </a:cxn>
                <a:cxn ang="0">
                  <a:pos x="T4" y="T5"/>
                </a:cxn>
              </a:cxnLst>
              <a:rect l="0" t="0" r="r" b="b"/>
              <a:pathLst>
                <a:path w="43" h="70">
                  <a:moveTo>
                    <a:pt x="43" y="70"/>
                  </a:moveTo>
                  <a:cubicBezTo>
                    <a:pt x="42" y="56"/>
                    <a:pt x="41" y="43"/>
                    <a:pt x="34" y="31"/>
                  </a:cubicBezTo>
                  <a:cubicBezTo>
                    <a:pt x="27" y="19"/>
                    <a:pt x="7" y="6"/>
                    <a:pt x="0" y="0"/>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53" name="Freeform 376"/>
            <p:cNvSpPr>
              <a:spLocks/>
            </p:cNvSpPr>
            <p:nvPr/>
          </p:nvSpPr>
          <p:spPr bwMode="auto">
            <a:xfrm>
              <a:off x="4481513" y="2863850"/>
              <a:ext cx="55562" cy="66675"/>
            </a:xfrm>
            <a:custGeom>
              <a:avLst/>
              <a:gdLst>
                <a:gd name="T0" fmla="*/ 86 w 86"/>
                <a:gd name="T1" fmla="*/ 63 h 63"/>
                <a:gd name="T2" fmla="*/ 60 w 86"/>
                <a:gd name="T3" fmla="*/ 43 h 63"/>
                <a:gd name="T4" fmla="*/ 0 w 86"/>
                <a:gd name="T5" fmla="*/ 0 h 63"/>
              </a:gdLst>
              <a:ahLst/>
              <a:cxnLst>
                <a:cxn ang="0">
                  <a:pos x="T0" y="T1"/>
                </a:cxn>
                <a:cxn ang="0">
                  <a:pos x="T2" y="T3"/>
                </a:cxn>
                <a:cxn ang="0">
                  <a:pos x="T4" y="T5"/>
                </a:cxn>
              </a:cxnLst>
              <a:rect l="0" t="0" r="r" b="b"/>
              <a:pathLst>
                <a:path w="86" h="63">
                  <a:moveTo>
                    <a:pt x="86" y="63"/>
                  </a:moveTo>
                  <a:cubicBezTo>
                    <a:pt x="75" y="58"/>
                    <a:pt x="70" y="50"/>
                    <a:pt x="60" y="43"/>
                  </a:cubicBezTo>
                  <a:cubicBezTo>
                    <a:pt x="52" y="25"/>
                    <a:pt x="21" y="0"/>
                    <a:pt x="0" y="0"/>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54" name="Freeform 377"/>
            <p:cNvSpPr>
              <a:spLocks/>
            </p:cNvSpPr>
            <p:nvPr/>
          </p:nvSpPr>
          <p:spPr bwMode="auto">
            <a:xfrm>
              <a:off x="5268913" y="2751138"/>
              <a:ext cx="88900" cy="38100"/>
            </a:xfrm>
            <a:custGeom>
              <a:avLst/>
              <a:gdLst>
                <a:gd name="T0" fmla="*/ 0 w 142"/>
                <a:gd name="T1" fmla="*/ 36 h 36"/>
                <a:gd name="T2" fmla="*/ 39 w 142"/>
                <a:gd name="T3" fmla="*/ 34 h 36"/>
                <a:gd name="T4" fmla="*/ 84 w 142"/>
                <a:gd name="T5" fmla="*/ 7 h 36"/>
                <a:gd name="T6" fmla="*/ 125 w 142"/>
                <a:gd name="T7" fmla="*/ 3 h 36"/>
                <a:gd name="T8" fmla="*/ 142 w 142"/>
                <a:gd name="T9" fmla="*/ 0 h 36"/>
              </a:gdLst>
              <a:ahLst/>
              <a:cxnLst>
                <a:cxn ang="0">
                  <a:pos x="T0" y="T1"/>
                </a:cxn>
                <a:cxn ang="0">
                  <a:pos x="T2" y="T3"/>
                </a:cxn>
                <a:cxn ang="0">
                  <a:pos x="T4" y="T5"/>
                </a:cxn>
                <a:cxn ang="0">
                  <a:pos x="T6" y="T7"/>
                </a:cxn>
                <a:cxn ang="0">
                  <a:pos x="T8" y="T9"/>
                </a:cxn>
              </a:cxnLst>
              <a:rect l="0" t="0" r="r" b="b"/>
              <a:pathLst>
                <a:path w="142" h="36">
                  <a:moveTo>
                    <a:pt x="0" y="36"/>
                  </a:moveTo>
                  <a:cubicBezTo>
                    <a:pt x="13" y="35"/>
                    <a:pt x="26" y="35"/>
                    <a:pt x="39" y="34"/>
                  </a:cubicBezTo>
                  <a:cubicBezTo>
                    <a:pt x="57" y="32"/>
                    <a:pt x="69" y="14"/>
                    <a:pt x="84" y="7"/>
                  </a:cubicBezTo>
                  <a:cubicBezTo>
                    <a:pt x="96" y="1"/>
                    <a:pt x="111" y="4"/>
                    <a:pt x="125" y="3"/>
                  </a:cubicBezTo>
                  <a:cubicBezTo>
                    <a:pt x="139" y="0"/>
                    <a:pt x="133" y="0"/>
                    <a:pt x="142" y="0"/>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55" name="Freeform 378"/>
            <p:cNvSpPr>
              <a:spLocks/>
            </p:cNvSpPr>
            <p:nvPr/>
          </p:nvSpPr>
          <p:spPr bwMode="auto">
            <a:xfrm flipH="1">
              <a:off x="4537075" y="3227388"/>
              <a:ext cx="979488" cy="528637"/>
            </a:xfrm>
            <a:custGeom>
              <a:avLst/>
              <a:gdLst>
                <a:gd name="T0" fmla="*/ 703 w 1256"/>
                <a:gd name="T1" fmla="*/ 0 h 504"/>
                <a:gd name="T2" fmla="*/ 711 w 1256"/>
                <a:gd name="T3" fmla="*/ 27 h 504"/>
                <a:gd name="T4" fmla="*/ 728 w 1256"/>
                <a:gd name="T5" fmla="*/ 39 h 504"/>
                <a:gd name="T6" fmla="*/ 760 w 1256"/>
                <a:gd name="T7" fmla="*/ 48 h 504"/>
                <a:gd name="T8" fmla="*/ 834 w 1256"/>
                <a:gd name="T9" fmla="*/ 67 h 504"/>
                <a:gd name="T10" fmla="*/ 917 w 1256"/>
                <a:gd name="T11" fmla="*/ 93 h 504"/>
                <a:gd name="T12" fmla="*/ 996 w 1256"/>
                <a:gd name="T13" fmla="*/ 111 h 504"/>
                <a:gd name="T14" fmla="*/ 1100 w 1256"/>
                <a:gd name="T15" fmla="*/ 160 h 504"/>
                <a:gd name="T16" fmla="*/ 1168 w 1256"/>
                <a:gd name="T17" fmla="*/ 146 h 504"/>
                <a:gd name="T18" fmla="*/ 1229 w 1256"/>
                <a:gd name="T19" fmla="*/ 144 h 504"/>
                <a:gd name="T20" fmla="*/ 1256 w 1256"/>
                <a:gd name="T21" fmla="*/ 147 h 504"/>
                <a:gd name="T22" fmla="*/ 1220 w 1256"/>
                <a:gd name="T23" fmla="*/ 155 h 504"/>
                <a:gd name="T24" fmla="*/ 1167 w 1256"/>
                <a:gd name="T25" fmla="*/ 167 h 504"/>
                <a:gd name="T26" fmla="*/ 1130 w 1256"/>
                <a:gd name="T27" fmla="*/ 179 h 504"/>
                <a:gd name="T28" fmla="*/ 1053 w 1256"/>
                <a:gd name="T29" fmla="*/ 181 h 504"/>
                <a:gd name="T30" fmla="*/ 976 w 1256"/>
                <a:gd name="T31" fmla="*/ 147 h 504"/>
                <a:gd name="T32" fmla="*/ 920 w 1256"/>
                <a:gd name="T33" fmla="*/ 138 h 504"/>
                <a:gd name="T34" fmla="*/ 866 w 1256"/>
                <a:gd name="T35" fmla="*/ 127 h 504"/>
                <a:gd name="T36" fmla="*/ 760 w 1256"/>
                <a:gd name="T37" fmla="*/ 109 h 504"/>
                <a:gd name="T38" fmla="*/ 698 w 1256"/>
                <a:gd name="T39" fmla="*/ 131 h 504"/>
                <a:gd name="T40" fmla="*/ 680 w 1256"/>
                <a:gd name="T41" fmla="*/ 163 h 504"/>
                <a:gd name="T42" fmla="*/ 687 w 1256"/>
                <a:gd name="T43" fmla="*/ 311 h 504"/>
                <a:gd name="T44" fmla="*/ 639 w 1256"/>
                <a:gd name="T45" fmla="*/ 360 h 504"/>
                <a:gd name="T46" fmla="*/ 586 w 1256"/>
                <a:gd name="T47" fmla="*/ 368 h 504"/>
                <a:gd name="T48" fmla="*/ 557 w 1256"/>
                <a:gd name="T49" fmla="*/ 379 h 504"/>
                <a:gd name="T50" fmla="*/ 514 w 1256"/>
                <a:gd name="T51" fmla="*/ 395 h 504"/>
                <a:gd name="T52" fmla="*/ 460 w 1256"/>
                <a:gd name="T53" fmla="*/ 402 h 504"/>
                <a:gd name="T54" fmla="*/ 424 w 1256"/>
                <a:gd name="T55" fmla="*/ 413 h 504"/>
                <a:gd name="T56" fmla="*/ 375 w 1256"/>
                <a:gd name="T57" fmla="*/ 427 h 504"/>
                <a:gd name="T58" fmla="*/ 311 w 1256"/>
                <a:gd name="T59" fmla="*/ 447 h 504"/>
                <a:gd name="T60" fmla="*/ 245 w 1256"/>
                <a:gd name="T61" fmla="*/ 458 h 504"/>
                <a:gd name="T62" fmla="*/ 205 w 1256"/>
                <a:gd name="T63" fmla="*/ 455 h 504"/>
                <a:gd name="T64" fmla="*/ 92 w 1256"/>
                <a:gd name="T65" fmla="*/ 487 h 504"/>
                <a:gd name="T66" fmla="*/ 0 w 1256"/>
                <a:gd name="T67" fmla="*/ 504 h 504"/>
                <a:gd name="T68" fmla="*/ 42 w 1256"/>
                <a:gd name="T69" fmla="*/ 472 h 504"/>
                <a:gd name="T70" fmla="*/ 85 w 1256"/>
                <a:gd name="T71" fmla="*/ 451 h 504"/>
                <a:gd name="T72" fmla="*/ 159 w 1256"/>
                <a:gd name="T73" fmla="*/ 443 h 504"/>
                <a:gd name="T74" fmla="*/ 196 w 1256"/>
                <a:gd name="T75" fmla="*/ 431 h 504"/>
                <a:gd name="T76" fmla="*/ 248 w 1256"/>
                <a:gd name="T77" fmla="*/ 421 h 504"/>
                <a:gd name="T78" fmla="*/ 328 w 1256"/>
                <a:gd name="T79" fmla="*/ 413 h 504"/>
                <a:gd name="T80" fmla="*/ 341 w 1256"/>
                <a:gd name="T81" fmla="*/ 402 h 504"/>
                <a:gd name="T82" fmla="*/ 280 w 1256"/>
                <a:gd name="T83" fmla="*/ 395 h 504"/>
                <a:gd name="T84" fmla="*/ 252 w 1256"/>
                <a:gd name="T85" fmla="*/ 383 h 504"/>
                <a:gd name="T86" fmla="*/ 224 w 1256"/>
                <a:gd name="T87" fmla="*/ 354 h 504"/>
                <a:gd name="T88" fmla="*/ 212 w 1256"/>
                <a:gd name="T89" fmla="*/ 330 h 504"/>
                <a:gd name="T90" fmla="*/ 212 w 1256"/>
                <a:gd name="T91" fmla="*/ 315 h 504"/>
                <a:gd name="T92" fmla="*/ 221 w 1256"/>
                <a:gd name="T93" fmla="*/ 323 h 504"/>
                <a:gd name="T94" fmla="*/ 248 w 1256"/>
                <a:gd name="T95" fmla="*/ 343 h 504"/>
                <a:gd name="T96" fmla="*/ 304 w 1256"/>
                <a:gd name="T97" fmla="*/ 365 h 504"/>
                <a:gd name="T98" fmla="*/ 336 w 1256"/>
                <a:gd name="T99" fmla="*/ 373 h 504"/>
                <a:gd name="T100" fmla="*/ 423 w 1256"/>
                <a:gd name="T101" fmla="*/ 363 h 504"/>
                <a:gd name="T102" fmla="*/ 557 w 1256"/>
                <a:gd name="T103" fmla="*/ 325 h 504"/>
                <a:gd name="T104" fmla="*/ 636 w 1256"/>
                <a:gd name="T105" fmla="*/ 295 h 504"/>
                <a:gd name="T106" fmla="*/ 660 w 1256"/>
                <a:gd name="T107" fmla="*/ 269 h 504"/>
                <a:gd name="T108" fmla="*/ 668 w 1256"/>
                <a:gd name="T109" fmla="*/ 53 h 504"/>
                <a:gd name="T110" fmla="*/ 701 w 1256"/>
                <a:gd name="T111" fmla="*/ 1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6" h="504">
                  <a:moveTo>
                    <a:pt x="703" y="0"/>
                  </a:moveTo>
                  <a:lnTo>
                    <a:pt x="711" y="27"/>
                  </a:lnTo>
                  <a:lnTo>
                    <a:pt x="728" y="39"/>
                  </a:lnTo>
                  <a:lnTo>
                    <a:pt x="760" y="48"/>
                  </a:lnTo>
                  <a:lnTo>
                    <a:pt x="834" y="67"/>
                  </a:lnTo>
                  <a:lnTo>
                    <a:pt x="917" y="93"/>
                  </a:lnTo>
                  <a:lnTo>
                    <a:pt x="996" y="111"/>
                  </a:lnTo>
                  <a:lnTo>
                    <a:pt x="1100" y="160"/>
                  </a:lnTo>
                  <a:lnTo>
                    <a:pt x="1168" y="146"/>
                  </a:lnTo>
                  <a:lnTo>
                    <a:pt x="1229" y="144"/>
                  </a:lnTo>
                  <a:lnTo>
                    <a:pt x="1256" y="147"/>
                  </a:lnTo>
                  <a:lnTo>
                    <a:pt x="1220" y="155"/>
                  </a:lnTo>
                  <a:lnTo>
                    <a:pt x="1167" y="167"/>
                  </a:lnTo>
                  <a:lnTo>
                    <a:pt x="1130" y="179"/>
                  </a:lnTo>
                  <a:lnTo>
                    <a:pt x="1053" y="181"/>
                  </a:lnTo>
                  <a:lnTo>
                    <a:pt x="976" y="147"/>
                  </a:lnTo>
                  <a:lnTo>
                    <a:pt x="920" y="138"/>
                  </a:lnTo>
                  <a:lnTo>
                    <a:pt x="866" y="127"/>
                  </a:lnTo>
                  <a:lnTo>
                    <a:pt x="760" y="109"/>
                  </a:lnTo>
                  <a:lnTo>
                    <a:pt x="698" y="131"/>
                  </a:lnTo>
                  <a:lnTo>
                    <a:pt x="680" y="163"/>
                  </a:lnTo>
                  <a:lnTo>
                    <a:pt x="687" y="311"/>
                  </a:lnTo>
                  <a:lnTo>
                    <a:pt x="639" y="360"/>
                  </a:lnTo>
                  <a:lnTo>
                    <a:pt x="586" y="368"/>
                  </a:lnTo>
                  <a:lnTo>
                    <a:pt x="557" y="379"/>
                  </a:lnTo>
                  <a:lnTo>
                    <a:pt x="514" y="395"/>
                  </a:lnTo>
                  <a:lnTo>
                    <a:pt x="460" y="402"/>
                  </a:lnTo>
                  <a:lnTo>
                    <a:pt x="424" y="413"/>
                  </a:lnTo>
                  <a:lnTo>
                    <a:pt x="375" y="427"/>
                  </a:lnTo>
                  <a:lnTo>
                    <a:pt x="311" y="447"/>
                  </a:lnTo>
                  <a:lnTo>
                    <a:pt x="245" y="458"/>
                  </a:lnTo>
                  <a:lnTo>
                    <a:pt x="205" y="455"/>
                  </a:lnTo>
                  <a:lnTo>
                    <a:pt x="92" y="487"/>
                  </a:lnTo>
                  <a:lnTo>
                    <a:pt x="0" y="504"/>
                  </a:lnTo>
                  <a:lnTo>
                    <a:pt x="42" y="472"/>
                  </a:lnTo>
                  <a:lnTo>
                    <a:pt x="85" y="451"/>
                  </a:lnTo>
                  <a:lnTo>
                    <a:pt x="159" y="443"/>
                  </a:lnTo>
                  <a:lnTo>
                    <a:pt x="196" y="431"/>
                  </a:lnTo>
                  <a:lnTo>
                    <a:pt x="248" y="421"/>
                  </a:lnTo>
                  <a:lnTo>
                    <a:pt x="328" y="413"/>
                  </a:lnTo>
                  <a:lnTo>
                    <a:pt x="341" y="402"/>
                  </a:lnTo>
                  <a:lnTo>
                    <a:pt x="280" y="395"/>
                  </a:lnTo>
                  <a:lnTo>
                    <a:pt x="252" y="383"/>
                  </a:lnTo>
                  <a:lnTo>
                    <a:pt x="224" y="354"/>
                  </a:lnTo>
                  <a:lnTo>
                    <a:pt x="212" y="330"/>
                  </a:lnTo>
                  <a:lnTo>
                    <a:pt x="212" y="315"/>
                  </a:lnTo>
                  <a:lnTo>
                    <a:pt x="221" y="323"/>
                  </a:lnTo>
                  <a:lnTo>
                    <a:pt x="248" y="343"/>
                  </a:lnTo>
                  <a:lnTo>
                    <a:pt x="304" y="365"/>
                  </a:lnTo>
                  <a:lnTo>
                    <a:pt x="336" y="373"/>
                  </a:lnTo>
                  <a:lnTo>
                    <a:pt x="423" y="363"/>
                  </a:lnTo>
                  <a:lnTo>
                    <a:pt x="557" y="325"/>
                  </a:lnTo>
                  <a:lnTo>
                    <a:pt x="636" y="295"/>
                  </a:lnTo>
                  <a:lnTo>
                    <a:pt x="660" y="269"/>
                  </a:lnTo>
                  <a:lnTo>
                    <a:pt x="668" y="53"/>
                  </a:lnTo>
                  <a:lnTo>
                    <a:pt x="701" y="10"/>
                  </a:ln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56" name="Freeform 379"/>
            <p:cNvSpPr>
              <a:spLocks/>
            </p:cNvSpPr>
            <p:nvPr/>
          </p:nvSpPr>
          <p:spPr bwMode="auto">
            <a:xfrm>
              <a:off x="4646613" y="3232150"/>
              <a:ext cx="233362" cy="80963"/>
            </a:xfrm>
            <a:custGeom>
              <a:avLst/>
              <a:gdLst>
                <a:gd name="T0" fmla="*/ 305 w 370"/>
                <a:gd name="T1" fmla="*/ 76 h 76"/>
                <a:gd name="T2" fmla="*/ 192 w 370"/>
                <a:gd name="T3" fmla="*/ 64 h 76"/>
                <a:gd name="T4" fmla="*/ 125 w 370"/>
                <a:gd name="T5" fmla="*/ 55 h 76"/>
                <a:gd name="T6" fmla="*/ 3 w 370"/>
                <a:gd name="T7" fmla="*/ 19 h 76"/>
                <a:gd name="T8" fmla="*/ 0 w 370"/>
                <a:gd name="T9" fmla="*/ 0 h 76"/>
                <a:gd name="T10" fmla="*/ 118 w 370"/>
                <a:gd name="T11" fmla="*/ 24 h 76"/>
                <a:gd name="T12" fmla="*/ 370 w 370"/>
                <a:gd name="T13" fmla="*/ 64 h 76"/>
                <a:gd name="T14" fmla="*/ 305 w 370"/>
                <a:gd name="T15" fmla="*/ 76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0" h="76">
                  <a:moveTo>
                    <a:pt x="305" y="76"/>
                  </a:moveTo>
                  <a:lnTo>
                    <a:pt x="192" y="64"/>
                  </a:lnTo>
                  <a:lnTo>
                    <a:pt x="125" y="55"/>
                  </a:lnTo>
                  <a:lnTo>
                    <a:pt x="3" y="19"/>
                  </a:lnTo>
                  <a:lnTo>
                    <a:pt x="0" y="0"/>
                  </a:lnTo>
                  <a:lnTo>
                    <a:pt x="118" y="24"/>
                  </a:lnTo>
                  <a:lnTo>
                    <a:pt x="370" y="64"/>
                  </a:lnTo>
                  <a:lnTo>
                    <a:pt x="305" y="76"/>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57" name="Freeform 380"/>
            <p:cNvSpPr>
              <a:spLocks/>
            </p:cNvSpPr>
            <p:nvPr/>
          </p:nvSpPr>
          <p:spPr bwMode="auto">
            <a:xfrm flipH="1">
              <a:off x="4792663" y="3625850"/>
              <a:ext cx="422275" cy="473075"/>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58" name="Freeform 381"/>
            <p:cNvSpPr>
              <a:spLocks/>
            </p:cNvSpPr>
            <p:nvPr/>
          </p:nvSpPr>
          <p:spPr bwMode="auto">
            <a:xfrm rot="2261445">
              <a:off x="4945063" y="3143250"/>
              <a:ext cx="190500" cy="88900"/>
            </a:xfrm>
            <a:custGeom>
              <a:avLst/>
              <a:gdLst>
                <a:gd name="T0" fmla="*/ 0 w 301"/>
                <a:gd name="T1" fmla="*/ 0 h 84"/>
                <a:gd name="T2" fmla="*/ 24 w 301"/>
                <a:gd name="T3" fmla="*/ 9 h 84"/>
                <a:gd name="T4" fmla="*/ 48 w 301"/>
                <a:gd name="T5" fmla="*/ 17 h 84"/>
                <a:gd name="T6" fmla="*/ 84 w 301"/>
                <a:gd name="T7" fmla="*/ 24 h 84"/>
                <a:gd name="T8" fmla="*/ 122 w 301"/>
                <a:gd name="T9" fmla="*/ 33 h 84"/>
                <a:gd name="T10" fmla="*/ 159 w 301"/>
                <a:gd name="T11" fmla="*/ 33 h 84"/>
                <a:gd name="T12" fmla="*/ 180 w 301"/>
                <a:gd name="T13" fmla="*/ 33 h 84"/>
                <a:gd name="T14" fmla="*/ 216 w 301"/>
                <a:gd name="T15" fmla="*/ 36 h 84"/>
                <a:gd name="T16" fmla="*/ 232 w 301"/>
                <a:gd name="T17" fmla="*/ 36 h 84"/>
                <a:gd name="T18" fmla="*/ 256 w 301"/>
                <a:gd name="T19" fmla="*/ 51 h 84"/>
                <a:gd name="T20" fmla="*/ 277 w 301"/>
                <a:gd name="T21" fmla="*/ 75 h 84"/>
                <a:gd name="T22" fmla="*/ 301 w 301"/>
                <a:gd name="T23" fmla="*/ 84 h 84"/>
                <a:gd name="T24" fmla="*/ 260 w 301"/>
                <a:gd name="T25" fmla="*/ 81 h 84"/>
                <a:gd name="T26" fmla="*/ 240 w 301"/>
                <a:gd name="T27" fmla="*/ 60 h 84"/>
                <a:gd name="T28" fmla="*/ 202 w 301"/>
                <a:gd name="T29" fmla="*/ 52 h 84"/>
                <a:gd name="T30" fmla="*/ 165 w 301"/>
                <a:gd name="T31" fmla="*/ 52 h 84"/>
                <a:gd name="T32" fmla="*/ 120 w 301"/>
                <a:gd name="T33" fmla="*/ 52 h 84"/>
                <a:gd name="T34" fmla="*/ 90 w 301"/>
                <a:gd name="T35" fmla="*/ 52 h 84"/>
                <a:gd name="T36" fmla="*/ 64 w 301"/>
                <a:gd name="T37" fmla="*/ 48 h 84"/>
                <a:gd name="T38" fmla="*/ 37 w 301"/>
                <a:gd name="T39" fmla="*/ 48 h 84"/>
                <a:gd name="T40" fmla="*/ 20 w 301"/>
                <a:gd name="T41" fmla="*/ 49 h 84"/>
                <a:gd name="T42" fmla="*/ 4 w 301"/>
                <a:gd name="T43" fmla="*/ 68 h 84"/>
                <a:gd name="T44" fmla="*/ 0 w 301"/>
                <a:gd name="T4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1" h="84">
                  <a:moveTo>
                    <a:pt x="0" y="0"/>
                  </a:moveTo>
                  <a:lnTo>
                    <a:pt x="24" y="9"/>
                  </a:lnTo>
                  <a:lnTo>
                    <a:pt x="48" y="17"/>
                  </a:lnTo>
                  <a:lnTo>
                    <a:pt x="84" y="24"/>
                  </a:lnTo>
                  <a:lnTo>
                    <a:pt x="122" y="33"/>
                  </a:lnTo>
                  <a:lnTo>
                    <a:pt x="159" y="33"/>
                  </a:lnTo>
                  <a:lnTo>
                    <a:pt x="180" y="33"/>
                  </a:lnTo>
                  <a:lnTo>
                    <a:pt x="216" y="36"/>
                  </a:lnTo>
                  <a:lnTo>
                    <a:pt x="232" y="36"/>
                  </a:lnTo>
                  <a:lnTo>
                    <a:pt x="256" y="51"/>
                  </a:lnTo>
                  <a:lnTo>
                    <a:pt x="277" y="75"/>
                  </a:lnTo>
                  <a:lnTo>
                    <a:pt x="301" y="84"/>
                  </a:lnTo>
                  <a:lnTo>
                    <a:pt x="260" y="81"/>
                  </a:lnTo>
                  <a:lnTo>
                    <a:pt x="240" y="60"/>
                  </a:lnTo>
                  <a:lnTo>
                    <a:pt x="202" y="52"/>
                  </a:lnTo>
                  <a:lnTo>
                    <a:pt x="165" y="52"/>
                  </a:lnTo>
                  <a:lnTo>
                    <a:pt x="120" y="52"/>
                  </a:lnTo>
                  <a:lnTo>
                    <a:pt x="90" y="52"/>
                  </a:lnTo>
                  <a:lnTo>
                    <a:pt x="64" y="48"/>
                  </a:lnTo>
                  <a:lnTo>
                    <a:pt x="37" y="48"/>
                  </a:lnTo>
                  <a:lnTo>
                    <a:pt x="20" y="49"/>
                  </a:lnTo>
                  <a:lnTo>
                    <a:pt x="4" y="68"/>
                  </a:lnTo>
                  <a:lnTo>
                    <a:pt x="0"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59" name="Freeform 384"/>
            <p:cNvSpPr>
              <a:spLocks/>
            </p:cNvSpPr>
            <p:nvPr/>
          </p:nvSpPr>
          <p:spPr bwMode="auto">
            <a:xfrm rot="735166">
              <a:off x="4960938" y="4283075"/>
              <a:ext cx="708025" cy="422275"/>
            </a:xfrm>
            <a:custGeom>
              <a:avLst/>
              <a:gdLst>
                <a:gd name="T0" fmla="*/ 9 w 1120"/>
                <a:gd name="T1" fmla="*/ 0 h 403"/>
                <a:gd name="T2" fmla="*/ 41 w 1120"/>
                <a:gd name="T3" fmla="*/ 61 h 403"/>
                <a:gd name="T4" fmla="*/ 64 w 1120"/>
                <a:gd name="T5" fmla="*/ 90 h 403"/>
                <a:gd name="T6" fmla="*/ 105 w 1120"/>
                <a:gd name="T7" fmla="*/ 112 h 403"/>
                <a:gd name="T8" fmla="*/ 179 w 1120"/>
                <a:gd name="T9" fmla="*/ 144 h 403"/>
                <a:gd name="T10" fmla="*/ 243 w 1120"/>
                <a:gd name="T11" fmla="*/ 170 h 403"/>
                <a:gd name="T12" fmla="*/ 300 w 1120"/>
                <a:gd name="T13" fmla="*/ 170 h 403"/>
                <a:gd name="T14" fmla="*/ 352 w 1120"/>
                <a:gd name="T15" fmla="*/ 167 h 403"/>
                <a:gd name="T16" fmla="*/ 464 w 1120"/>
                <a:gd name="T17" fmla="*/ 115 h 403"/>
                <a:gd name="T18" fmla="*/ 534 w 1120"/>
                <a:gd name="T19" fmla="*/ 96 h 403"/>
                <a:gd name="T20" fmla="*/ 604 w 1120"/>
                <a:gd name="T21" fmla="*/ 96 h 403"/>
                <a:gd name="T22" fmla="*/ 668 w 1120"/>
                <a:gd name="T23" fmla="*/ 39 h 403"/>
                <a:gd name="T24" fmla="*/ 726 w 1120"/>
                <a:gd name="T25" fmla="*/ 7 h 403"/>
                <a:gd name="T26" fmla="*/ 745 w 1120"/>
                <a:gd name="T27" fmla="*/ 3 h 403"/>
                <a:gd name="T28" fmla="*/ 710 w 1120"/>
                <a:gd name="T29" fmla="*/ 42 h 403"/>
                <a:gd name="T30" fmla="*/ 672 w 1120"/>
                <a:gd name="T31" fmla="*/ 87 h 403"/>
                <a:gd name="T32" fmla="*/ 646 w 1120"/>
                <a:gd name="T33" fmla="*/ 99 h 403"/>
                <a:gd name="T34" fmla="*/ 598 w 1120"/>
                <a:gd name="T35" fmla="*/ 125 h 403"/>
                <a:gd name="T36" fmla="*/ 528 w 1120"/>
                <a:gd name="T37" fmla="*/ 138 h 403"/>
                <a:gd name="T38" fmla="*/ 464 w 1120"/>
                <a:gd name="T39" fmla="*/ 151 h 403"/>
                <a:gd name="T40" fmla="*/ 544 w 1120"/>
                <a:gd name="T41" fmla="*/ 173 h 403"/>
                <a:gd name="T42" fmla="*/ 617 w 1120"/>
                <a:gd name="T43" fmla="*/ 170 h 403"/>
                <a:gd name="T44" fmla="*/ 659 w 1120"/>
                <a:gd name="T45" fmla="*/ 167 h 403"/>
                <a:gd name="T46" fmla="*/ 688 w 1120"/>
                <a:gd name="T47" fmla="*/ 151 h 403"/>
                <a:gd name="T48" fmla="*/ 726 w 1120"/>
                <a:gd name="T49" fmla="*/ 122 h 403"/>
                <a:gd name="T50" fmla="*/ 800 w 1120"/>
                <a:gd name="T51" fmla="*/ 106 h 403"/>
                <a:gd name="T52" fmla="*/ 835 w 1120"/>
                <a:gd name="T53" fmla="*/ 131 h 403"/>
                <a:gd name="T54" fmla="*/ 899 w 1120"/>
                <a:gd name="T55" fmla="*/ 138 h 403"/>
                <a:gd name="T56" fmla="*/ 960 w 1120"/>
                <a:gd name="T57" fmla="*/ 141 h 403"/>
                <a:gd name="T58" fmla="*/ 1020 w 1120"/>
                <a:gd name="T59" fmla="*/ 144 h 403"/>
                <a:gd name="T60" fmla="*/ 1084 w 1120"/>
                <a:gd name="T61" fmla="*/ 189 h 403"/>
                <a:gd name="T62" fmla="*/ 1120 w 1120"/>
                <a:gd name="T63" fmla="*/ 199 h 403"/>
                <a:gd name="T64" fmla="*/ 1056 w 1120"/>
                <a:gd name="T65" fmla="*/ 215 h 403"/>
                <a:gd name="T66" fmla="*/ 1011 w 1120"/>
                <a:gd name="T67" fmla="*/ 176 h 403"/>
                <a:gd name="T68" fmla="*/ 940 w 1120"/>
                <a:gd name="T69" fmla="*/ 170 h 403"/>
                <a:gd name="T70" fmla="*/ 857 w 1120"/>
                <a:gd name="T71" fmla="*/ 170 h 403"/>
                <a:gd name="T72" fmla="*/ 793 w 1120"/>
                <a:gd name="T73" fmla="*/ 147 h 403"/>
                <a:gd name="T74" fmla="*/ 758 w 1120"/>
                <a:gd name="T75" fmla="*/ 167 h 403"/>
                <a:gd name="T76" fmla="*/ 678 w 1120"/>
                <a:gd name="T77" fmla="*/ 195 h 403"/>
                <a:gd name="T78" fmla="*/ 537 w 1120"/>
                <a:gd name="T79" fmla="*/ 208 h 403"/>
                <a:gd name="T80" fmla="*/ 496 w 1120"/>
                <a:gd name="T81" fmla="*/ 202 h 403"/>
                <a:gd name="T82" fmla="*/ 518 w 1120"/>
                <a:gd name="T83" fmla="*/ 227 h 403"/>
                <a:gd name="T84" fmla="*/ 566 w 1120"/>
                <a:gd name="T85" fmla="*/ 259 h 403"/>
                <a:gd name="T86" fmla="*/ 579 w 1120"/>
                <a:gd name="T87" fmla="*/ 291 h 403"/>
                <a:gd name="T88" fmla="*/ 601 w 1120"/>
                <a:gd name="T89" fmla="*/ 365 h 403"/>
                <a:gd name="T90" fmla="*/ 601 w 1120"/>
                <a:gd name="T91" fmla="*/ 403 h 403"/>
                <a:gd name="T92" fmla="*/ 566 w 1120"/>
                <a:gd name="T93" fmla="*/ 333 h 403"/>
                <a:gd name="T94" fmla="*/ 524 w 1120"/>
                <a:gd name="T95" fmla="*/ 269 h 403"/>
                <a:gd name="T96" fmla="*/ 470 w 1120"/>
                <a:gd name="T97" fmla="*/ 227 h 403"/>
                <a:gd name="T98" fmla="*/ 393 w 1120"/>
                <a:gd name="T99" fmla="*/ 221 h 403"/>
                <a:gd name="T100" fmla="*/ 307 w 1120"/>
                <a:gd name="T101" fmla="*/ 224 h 403"/>
                <a:gd name="T102" fmla="*/ 240 w 1120"/>
                <a:gd name="T103" fmla="*/ 231 h 403"/>
                <a:gd name="T104" fmla="*/ 147 w 1120"/>
                <a:gd name="T105" fmla="*/ 221 h 403"/>
                <a:gd name="T106" fmla="*/ 86 w 1120"/>
                <a:gd name="T107" fmla="*/ 224 h 403"/>
                <a:gd name="T108" fmla="*/ 35 w 1120"/>
                <a:gd name="T109" fmla="*/ 259 h 403"/>
                <a:gd name="T110" fmla="*/ 0 w 1120"/>
                <a:gd name="T111" fmla="*/ 205 h 403"/>
                <a:gd name="T112" fmla="*/ 9 w 1120"/>
                <a:gd name="T113"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0" h="403">
                  <a:moveTo>
                    <a:pt x="9" y="0"/>
                  </a:moveTo>
                  <a:lnTo>
                    <a:pt x="41" y="61"/>
                  </a:lnTo>
                  <a:lnTo>
                    <a:pt x="64" y="90"/>
                  </a:lnTo>
                  <a:lnTo>
                    <a:pt x="105" y="112"/>
                  </a:lnTo>
                  <a:lnTo>
                    <a:pt x="179" y="144"/>
                  </a:lnTo>
                  <a:lnTo>
                    <a:pt x="243" y="170"/>
                  </a:lnTo>
                  <a:lnTo>
                    <a:pt x="300" y="170"/>
                  </a:lnTo>
                  <a:lnTo>
                    <a:pt x="352" y="167"/>
                  </a:lnTo>
                  <a:lnTo>
                    <a:pt x="464" y="115"/>
                  </a:lnTo>
                  <a:lnTo>
                    <a:pt x="534" y="96"/>
                  </a:lnTo>
                  <a:lnTo>
                    <a:pt x="604" y="96"/>
                  </a:lnTo>
                  <a:lnTo>
                    <a:pt x="668" y="39"/>
                  </a:lnTo>
                  <a:lnTo>
                    <a:pt x="726" y="7"/>
                  </a:lnTo>
                  <a:lnTo>
                    <a:pt x="745" y="3"/>
                  </a:lnTo>
                  <a:lnTo>
                    <a:pt x="710" y="42"/>
                  </a:lnTo>
                  <a:lnTo>
                    <a:pt x="672" y="87"/>
                  </a:lnTo>
                  <a:lnTo>
                    <a:pt x="646" y="99"/>
                  </a:lnTo>
                  <a:lnTo>
                    <a:pt x="598" y="125"/>
                  </a:lnTo>
                  <a:lnTo>
                    <a:pt x="528" y="138"/>
                  </a:lnTo>
                  <a:lnTo>
                    <a:pt x="464" y="151"/>
                  </a:lnTo>
                  <a:lnTo>
                    <a:pt x="544" y="173"/>
                  </a:lnTo>
                  <a:lnTo>
                    <a:pt x="617" y="170"/>
                  </a:lnTo>
                  <a:lnTo>
                    <a:pt x="659" y="167"/>
                  </a:lnTo>
                  <a:lnTo>
                    <a:pt x="688" y="151"/>
                  </a:lnTo>
                  <a:lnTo>
                    <a:pt x="726" y="122"/>
                  </a:lnTo>
                  <a:lnTo>
                    <a:pt x="800" y="106"/>
                  </a:lnTo>
                  <a:lnTo>
                    <a:pt x="835" y="131"/>
                  </a:lnTo>
                  <a:lnTo>
                    <a:pt x="899" y="138"/>
                  </a:lnTo>
                  <a:lnTo>
                    <a:pt x="960" y="141"/>
                  </a:lnTo>
                  <a:lnTo>
                    <a:pt x="1020" y="144"/>
                  </a:lnTo>
                  <a:lnTo>
                    <a:pt x="1084" y="189"/>
                  </a:lnTo>
                  <a:lnTo>
                    <a:pt x="1120" y="199"/>
                  </a:lnTo>
                  <a:lnTo>
                    <a:pt x="1056" y="215"/>
                  </a:lnTo>
                  <a:lnTo>
                    <a:pt x="1011" y="176"/>
                  </a:lnTo>
                  <a:lnTo>
                    <a:pt x="940" y="170"/>
                  </a:lnTo>
                  <a:lnTo>
                    <a:pt x="857" y="170"/>
                  </a:lnTo>
                  <a:lnTo>
                    <a:pt x="793" y="147"/>
                  </a:lnTo>
                  <a:lnTo>
                    <a:pt x="758" y="167"/>
                  </a:lnTo>
                  <a:lnTo>
                    <a:pt x="678" y="195"/>
                  </a:lnTo>
                  <a:lnTo>
                    <a:pt x="537" y="208"/>
                  </a:lnTo>
                  <a:lnTo>
                    <a:pt x="496" y="202"/>
                  </a:lnTo>
                  <a:lnTo>
                    <a:pt x="518" y="227"/>
                  </a:lnTo>
                  <a:lnTo>
                    <a:pt x="566" y="259"/>
                  </a:lnTo>
                  <a:lnTo>
                    <a:pt x="579" y="291"/>
                  </a:lnTo>
                  <a:lnTo>
                    <a:pt x="601" y="365"/>
                  </a:lnTo>
                  <a:lnTo>
                    <a:pt x="601" y="403"/>
                  </a:lnTo>
                  <a:lnTo>
                    <a:pt x="566" y="333"/>
                  </a:lnTo>
                  <a:lnTo>
                    <a:pt x="524" y="269"/>
                  </a:lnTo>
                  <a:lnTo>
                    <a:pt x="470" y="227"/>
                  </a:lnTo>
                  <a:lnTo>
                    <a:pt x="393" y="221"/>
                  </a:lnTo>
                  <a:lnTo>
                    <a:pt x="307" y="224"/>
                  </a:lnTo>
                  <a:lnTo>
                    <a:pt x="240" y="231"/>
                  </a:lnTo>
                  <a:lnTo>
                    <a:pt x="147" y="221"/>
                  </a:lnTo>
                  <a:lnTo>
                    <a:pt x="86" y="224"/>
                  </a:lnTo>
                  <a:lnTo>
                    <a:pt x="35" y="259"/>
                  </a:lnTo>
                  <a:lnTo>
                    <a:pt x="0" y="205"/>
                  </a:lnTo>
                  <a:lnTo>
                    <a:pt x="9" y="0"/>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60" name="Freeform 385"/>
            <p:cNvSpPr>
              <a:spLocks/>
            </p:cNvSpPr>
            <p:nvPr/>
          </p:nvSpPr>
          <p:spPr bwMode="auto">
            <a:xfrm>
              <a:off x="4502150" y="4148138"/>
              <a:ext cx="473075" cy="346075"/>
            </a:xfrm>
            <a:custGeom>
              <a:avLst/>
              <a:gdLst>
                <a:gd name="T0" fmla="*/ 748 w 748"/>
                <a:gd name="T1" fmla="*/ 103 h 330"/>
                <a:gd name="T2" fmla="*/ 656 w 748"/>
                <a:gd name="T3" fmla="*/ 164 h 330"/>
                <a:gd name="T4" fmla="*/ 601 w 748"/>
                <a:gd name="T5" fmla="*/ 189 h 330"/>
                <a:gd name="T6" fmla="*/ 550 w 748"/>
                <a:gd name="T7" fmla="*/ 212 h 330"/>
                <a:gd name="T8" fmla="*/ 470 w 748"/>
                <a:gd name="T9" fmla="*/ 228 h 330"/>
                <a:gd name="T10" fmla="*/ 384 w 748"/>
                <a:gd name="T11" fmla="*/ 250 h 330"/>
                <a:gd name="T12" fmla="*/ 329 w 748"/>
                <a:gd name="T13" fmla="*/ 285 h 330"/>
                <a:gd name="T14" fmla="*/ 230 w 748"/>
                <a:gd name="T15" fmla="*/ 317 h 330"/>
                <a:gd name="T16" fmla="*/ 172 w 748"/>
                <a:gd name="T17" fmla="*/ 317 h 330"/>
                <a:gd name="T18" fmla="*/ 67 w 748"/>
                <a:gd name="T19" fmla="*/ 324 h 330"/>
                <a:gd name="T20" fmla="*/ 32 w 748"/>
                <a:gd name="T21" fmla="*/ 330 h 330"/>
                <a:gd name="T22" fmla="*/ 0 w 748"/>
                <a:gd name="T23" fmla="*/ 330 h 330"/>
                <a:gd name="T24" fmla="*/ 41 w 748"/>
                <a:gd name="T25" fmla="*/ 311 h 330"/>
                <a:gd name="T26" fmla="*/ 124 w 748"/>
                <a:gd name="T27" fmla="*/ 282 h 330"/>
                <a:gd name="T28" fmla="*/ 233 w 748"/>
                <a:gd name="T29" fmla="*/ 266 h 330"/>
                <a:gd name="T30" fmla="*/ 326 w 748"/>
                <a:gd name="T31" fmla="*/ 234 h 330"/>
                <a:gd name="T32" fmla="*/ 419 w 748"/>
                <a:gd name="T33" fmla="*/ 196 h 330"/>
                <a:gd name="T34" fmla="*/ 528 w 748"/>
                <a:gd name="T35" fmla="*/ 160 h 330"/>
                <a:gd name="T36" fmla="*/ 646 w 748"/>
                <a:gd name="T37" fmla="*/ 119 h 330"/>
                <a:gd name="T38" fmla="*/ 694 w 748"/>
                <a:gd name="T39" fmla="*/ 71 h 330"/>
                <a:gd name="T40" fmla="*/ 742 w 748"/>
                <a:gd name="T41" fmla="*/ 0 h 330"/>
                <a:gd name="T42" fmla="*/ 748 w 748"/>
                <a:gd name="T43" fmla="*/ 10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48" h="330">
                  <a:moveTo>
                    <a:pt x="748" y="103"/>
                  </a:moveTo>
                  <a:lnTo>
                    <a:pt x="656" y="164"/>
                  </a:lnTo>
                  <a:lnTo>
                    <a:pt x="601" y="189"/>
                  </a:lnTo>
                  <a:lnTo>
                    <a:pt x="550" y="212"/>
                  </a:lnTo>
                  <a:lnTo>
                    <a:pt x="470" y="228"/>
                  </a:lnTo>
                  <a:lnTo>
                    <a:pt x="384" y="250"/>
                  </a:lnTo>
                  <a:lnTo>
                    <a:pt x="329" y="285"/>
                  </a:lnTo>
                  <a:lnTo>
                    <a:pt x="230" y="317"/>
                  </a:lnTo>
                  <a:lnTo>
                    <a:pt x="172" y="317"/>
                  </a:lnTo>
                  <a:lnTo>
                    <a:pt x="67" y="324"/>
                  </a:lnTo>
                  <a:lnTo>
                    <a:pt x="32" y="330"/>
                  </a:lnTo>
                  <a:lnTo>
                    <a:pt x="0" y="330"/>
                  </a:lnTo>
                  <a:lnTo>
                    <a:pt x="41" y="311"/>
                  </a:lnTo>
                  <a:lnTo>
                    <a:pt x="124" y="282"/>
                  </a:lnTo>
                  <a:lnTo>
                    <a:pt x="233" y="266"/>
                  </a:lnTo>
                  <a:lnTo>
                    <a:pt x="326" y="234"/>
                  </a:lnTo>
                  <a:lnTo>
                    <a:pt x="419" y="196"/>
                  </a:lnTo>
                  <a:lnTo>
                    <a:pt x="528" y="160"/>
                  </a:lnTo>
                  <a:lnTo>
                    <a:pt x="646" y="119"/>
                  </a:lnTo>
                  <a:lnTo>
                    <a:pt x="694" y="71"/>
                  </a:lnTo>
                  <a:lnTo>
                    <a:pt x="742" y="0"/>
                  </a:lnTo>
                  <a:lnTo>
                    <a:pt x="748" y="10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61" name="Freeform 386"/>
            <p:cNvSpPr>
              <a:spLocks/>
            </p:cNvSpPr>
            <p:nvPr/>
          </p:nvSpPr>
          <p:spPr bwMode="auto">
            <a:xfrm>
              <a:off x="4646613" y="4248150"/>
              <a:ext cx="158750" cy="101600"/>
            </a:xfrm>
            <a:custGeom>
              <a:avLst/>
              <a:gdLst>
                <a:gd name="T0" fmla="*/ 253 w 253"/>
                <a:gd name="T1" fmla="*/ 96 h 96"/>
                <a:gd name="T2" fmla="*/ 211 w 253"/>
                <a:gd name="T3" fmla="*/ 90 h 96"/>
                <a:gd name="T4" fmla="*/ 169 w 253"/>
                <a:gd name="T5" fmla="*/ 61 h 96"/>
                <a:gd name="T6" fmla="*/ 102 w 253"/>
                <a:gd name="T7" fmla="*/ 48 h 96"/>
                <a:gd name="T8" fmla="*/ 89 w 253"/>
                <a:gd name="T9" fmla="*/ 32 h 96"/>
                <a:gd name="T10" fmla="*/ 41 w 253"/>
                <a:gd name="T11" fmla="*/ 13 h 96"/>
                <a:gd name="T12" fmla="*/ 0 w 253"/>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253" h="96">
                  <a:moveTo>
                    <a:pt x="253" y="96"/>
                  </a:moveTo>
                  <a:cubicBezTo>
                    <a:pt x="244" y="95"/>
                    <a:pt x="223" y="95"/>
                    <a:pt x="211" y="90"/>
                  </a:cubicBezTo>
                  <a:cubicBezTo>
                    <a:pt x="195" y="83"/>
                    <a:pt x="186" y="66"/>
                    <a:pt x="169" y="61"/>
                  </a:cubicBezTo>
                  <a:cubicBezTo>
                    <a:pt x="147" y="47"/>
                    <a:pt x="132" y="50"/>
                    <a:pt x="102" y="48"/>
                  </a:cubicBezTo>
                  <a:cubicBezTo>
                    <a:pt x="78" y="32"/>
                    <a:pt x="106" y="53"/>
                    <a:pt x="89" y="32"/>
                  </a:cubicBezTo>
                  <a:cubicBezTo>
                    <a:pt x="77" y="17"/>
                    <a:pt x="58" y="15"/>
                    <a:pt x="41" y="13"/>
                  </a:cubicBezTo>
                  <a:cubicBezTo>
                    <a:pt x="21" y="3"/>
                    <a:pt x="26" y="0"/>
                    <a:pt x="0" y="0"/>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62" name="Freeform 387"/>
            <p:cNvSpPr>
              <a:spLocks/>
            </p:cNvSpPr>
            <p:nvPr/>
          </p:nvSpPr>
          <p:spPr bwMode="auto">
            <a:xfrm>
              <a:off x="4598988" y="4403725"/>
              <a:ext cx="168275" cy="163513"/>
            </a:xfrm>
            <a:custGeom>
              <a:avLst/>
              <a:gdLst>
                <a:gd name="T0" fmla="*/ 266 w 266"/>
                <a:gd name="T1" fmla="*/ 0 h 156"/>
                <a:gd name="T2" fmla="*/ 253 w 266"/>
                <a:gd name="T3" fmla="*/ 16 h 156"/>
                <a:gd name="T4" fmla="*/ 205 w 266"/>
                <a:gd name="T5" fmla="*/ 25 h 156"/>
                <a:gd name="T6" fmla="*/ 167 w 266"/>
                <a:gd name="T7" fmla="*/ 57 h 156"/>
                <a:gd name="T8" fmla="*/ 138 w 266"/>
                <a:gd name="T9" fmla="*/ 76 h 156"/>
                <a:gd name="T10" fmla="*/ 93 w 266"/>
                <a:gd name="T11" fmla="*/ 99 h 156"/>
                <a:gd name="T12" fmla="*/ 67 w 266"/>
                <a:gd name="T13" fmla="*/ 121 h 156"/>
                <a:gd name="T14" fmla="*/ 42 w 266"/>
                <a:gd name="T15" fmla="*/ 124 h 156"/>
                <a:gd name="T16" fmla="*/ 10 w 266"/>
                <a:gd name="T17" fmla="*/ 153 h 156"/>
                <a:gd name="T18" fmla="*/ 0 w 266"/>
                <a:gd name="T19"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156">
                  <a:moveTo>
                    <a:pt x="266" y="0"/>
                  </a:moveTo>
                  <a:cubicBezTo>
                    <a:pt x="261" y="4"/>
                    <a:pt x="258" y="12"/>
                    <a:pt x="253" y="16"/>
                  </a:cubicBezTo>
                  <a:cubicBezTo>
                    <a:pt x="244" y="23"/>
                    <a:pt x="211" y="24"/>
                    <a:pt x="205" y="25"/>
                  </a:cubicBezTo>
                  <a:cubicBezTo>
                    <a:pt x="187" y="30"/>
                    <a:pt x="180" y="44"/>
                    <a:pt x="167" y="57"/>
                  </a:cubicBezTo>
                  <a:cubicBezTo>
                    <a:pt x="159" y="65"/>
                    <a:pt x="147" y="70"/>
                    <a:pt x="138" y="76"/>
                  </a:cubicBezTo>
                  <a:cubicBezTo>
                    <a:pt x="127" y="92"/>
                    <a:pt x="110" y="92"/>
                    <a:pt x="93" y="99"/>
                  </a:cubicBezTo>
                  <a:cubicBezTo>
                    <a:pt x="83" y="104"/>
                    <a:pt x="77" y="118"/>
                    <a:pt x="67" y="121"/>
                  </a:cubicBezTo>
                  <a:cubicBezTo>
                    <a:pt x="59" y="123"/>
                    <a:pt x="50" y="123"/>
                    <a:pt x="42" y="124"/>
                  </a:cubicBezTo>
                  <a:cubicBezTo>
                    <a:pt x="36" y="130"/>
                    <a:pt x="14" y="152"/>
                    <a:pt x="10" y="153"/>
                  </a:cubicBezTo>
                  <a:cubicBezTo>
                    <a:pt x="7" y="154"/>
                    <a:pt x="0" y="156"/>
                    <a:pt x="0" y="156"/>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63" name="Freeform 388"/>
            <p:cNvSpPr>
              <a:spLocks/>
            </p:cNvSpPr>
            <p:nvPr/>
          </p:nvSpPr>
          <p:spPr bwMode="auto">
            <a:xfrm>
              <a:off x="5146675" y="3640138"/>
              <a:ext cx="158750" cy="158750"/>
            </a:xfrm>
            <a:custGeom>
              <a:avLst/>
              <a:gdLst>
                <a:gd name="T0" fmla="*/ 0 w 250"/>
                <a:gd name="T1" fmla="*/ 0 h 151"/>
                <a:gd name="T2" fmla="*/ 68 w 250"/>
                <a:gd name="T3" fmla="*/ 45 h 151"/>
                <a:gd name="T4" fmla="*/ 77 w 250"/>
                <a:gd name="T5" fmla="*/ 48 h 151"/>
                <a:gd name="T6" fmla="*/ 132 w 250"/>
                <a:gd name="T7" fmla="*/ 51 h 151"/>
                <a:gd name="T8" fmla="*/ 154 w 250"/>
                <a:gd name="T9" fmla="*/ 67 h 151"/>
                <a:gd name="T10" fmla="*/ 176 w 250"/>
                <a:gd name="T11" fmla="*/ 83 h 151"/>
                <a:gd name="T12" fmla="*/ 212 w 250"/>
                <a:gd name="T13" fmla="*/ 109 h 151"/>
                <a:gd name="T14" fmla="*/ 237 w 250"/>
                <a:gd name="T15" fmla="*/ 135 h 151"/>
                <a:gd name="T16" fmla="*/ 250 w 250"/>
                <a:gd name="T1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151">
                  <a:moveTo>
                    <a:pt x="0" y="0"/>
                  </a:moveTo>
                  <a:cubicBezTo>
                    <a:pt x="20" y="20"/>
                    <a:pt x="40" y="41"/>
                    <a:pt x="68" y="45"/>
                  </a:cubicBezTo>
                  <a:cubicBezTo>
                    <a:pt x="71" y="46"/>
                    <a:pt x="74" y="48"/>
                    <a:pt x="77" y="48"/>
                  </a:cubicBezTo>
                  <a:cubicBezTo>
                    <a:pt x="95" y="50"/>
                    <a:pt x="114" y="47"/>
                    <a:pt x="132" y="51"/>
                  </a:cubicBezTo>
                  <a:cubicBezTo>
                    <a:pt x="141" y="53"/>
                    <a:pt x="146" y="63"/>
                    <a:pt x="154" y="67"/>
                  </a:cubicBezTo>
                  <a:cubicBezTo>
                    <a:pt x="161" y="75"/>
                    <a:pt x="165" y="79"/>
                    <a:pt x="176" y="83"/>
                  </a:cubicBezTo>
                  <a:cubicBezTo>
                    <a:pt x="187" y="94"/>
                    <a:pt x="198" y="103"/>
                    <a:pt x="212" y="109"/>
                  </a:cubicBezTo>
                  <a:cubicBezTo>
                    <a:pt x="221" y="119"/>
                    <a:pt x="229" y="125"/>
                    <a:pt x="237" y="135"/>
                  </a:cubicBezTo>
                  <a:cubicBezTo>
                    <a:pt x="241" y="140"/>
                    <a:pt x="250" y="151"/>
                    <a:pt x="250" y="151"/>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64" name="Freeform 389"/>
            <p:cNvSpPr>
              <a:spLocks/>
            </p:cNvSpPr>
            <p:nvPr/>
          </p:nvSpPr>
          <p:spPr bwMode="auto">
            <a:xfrm>
              <a:off x="5075238" y="3468688"/>
              <a:ext cx="192087" cy="119062"/>
            </a:xfrm>
            <a:custGeom>
              <a:avLst/>
              <a:gdLst>
                <a:gd name="T0" fmla="*/ 0 w 304"/>
                <a:gd name="T1" fmla="*/ 113 h 113"/>
                <a:gd name="T2" fmla="*/ 35 w 304"/>
                <a:gd name="T3" fmla="*/ 110 h 113"/>
                <a:gd name="T4" fmla="*/ 135 w 304"/>
                <a:gd name="T5" fmla="*/ 107 h 113"/>
                <a:gd name="T6" fmla="*/ 176 w 304"/>
                <a:gd name="T7" fmla="*/ 75 h 113"/>
                <a:gd name="T8" fmla="*/ 205 w 304"/>
                <a:gd name="T9" fmla="*/ 62 h 113"/>
                <a:gd name="T10" fmla="*/ 282 w 304"/>
                <a:gd name="T11" fmla="*/ 11 h 113"/>
                <a:gd name="T12" fmla="*/ 304 w 304"/>
                <a:gd name="T13" fmla="*/ 4 h 113"/>
              </a:gdLst>
              <a:ahLst/>
              <a:cxnLst>
                <a:cxn ang="0">
                  <a:pos x="T0" y="T1"/>
                </a:cxn>
                <a:cxn ang="0">
                  <a:pos x="T2" y="T3"/>
                </a:cxn>
                <a:cxn ang="0">
                  <a:pos x="T4" y="T5"/>
                </a:cxn>
                <a:cxn ang="0">
                  <a:pos x="T6" y="T7"/>
                </a:cxn>
                <a:cxn ang="0">
                  <a:pos x="T8" y="T9"/>
                </a:cxn>
                <a:cxn ang="0">
                  <a:pos x="T10" y="T11"/>
                </a:cxn>
                <a:cxn ang="0">
                  <a:pos x="T12" y="T13"/>
                </a:cxn>
              </a:cxnLst>
              <a:rect l="0" t="0" r="r" b="b"/>
              <a:pathLst>
                <a:path w="304" h="113">
                  <a:moveTo>
                    <a:pt x="0" y="113"/>
                  </a:moveTo>
                  <a:cubicBezTo>
                    <a:pt x="12" y="112"/>
                    <a:pt x="23" y="111"/>
                    <a:pt x="35" y="110"/>
                  </a:cubicBezTo>
                  <a:cubicBezTo>
                    <a:pt x="68" y="109"/>
                    <a:pt x="102" y="109"/>
                    <a:pt x="135" y="107"/>
                  </a:cubicBezTo>
                  <a:cubicBezTo>
                    <a:pt x="150" y="106"/>
                    <a:pt x="166" y="82"/>
                    <a:pt x="176" y="75"/>
                  </a:cubicBezTo>
                  <a:cubicBezTo>
                    <a:pt x="185" y="69"/>
                    <a:pt x="205" y="62"/>
                    <a:pt x="205" y="62"/>
                  </a:cubicBezTo>
                  <a:cubicBezTo>
                    <a:pt x="226" y="37"/>
                    <a:pt x="250" y="18"/>
                    <a:pt x="282" y="11"/>
                  </a:cubicBezTo>
                  <a:cubicBezTo>
                    <a:pt x="291" y="0"/>
                    <a:pt x="285" y="4"/>
                    <a:pt x="304" y="4"/>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65" name="Freeform 390"/>
            <p:cNvSpPr>
              <a:spLocks/>
            </p:cNvSpPr>
            <p:nvPr/>
          </p:nvSpPr>
          <p:spPr bwMode="auto">
            <a:xfrm>
              <a:off x="5281613" y="4278313"/>
              <a:ext cx="69850" cy="101600"/>
            </a:xfrm>
            <a:custGeom>
              <a:avLst/>
              <a:gdLst>
                <a:gd name="T0" fmla="*/ 0 w 112"/>
                <a:gd name="T1" fmla="*/ 96 h 96"/>
                <a:gd name="T2" fmla="*/ 51 w 112"/>
                <a:gd name="T3" fmla="*/ 67 h 96"/>
                <a:gd name="T4" fmla="*/ 99 w 112"/>
                <a:gd name="T5" fmla="*/ 13 h 96"/>
                <a:gd name="T6" fmla="*/ 112 w 112"/>
                <a:gd name="T7" fmla="*/ 0 h 96"/>
              </a:gdLst>
              <a:ahLst/>
              <a:cxnLst>
                <a:cxn ang="0">
                  <a:pos x="T0" y="T1"/>
                </a:cxn>
                <a:cxn ang="0">
                  <a:pos x="T2" y="T3"/>
                </a:cxn>
                <a:cxn ang="0">
                  <a:pos x="T4" y="T5"/>
                </a:cxn>
                <a:cxn ang="0">
                  <a:pos x="T6" y="T7"/>
                </a:cxn>
              </a:cxnLst>
              <a:rect l="0" t="0" r="r" b="b"/>
              <a:pathLst>
                <a:path w="112" h="96">
                  <a:moveTo>
                    <a:pt x="0" y="96"/>
                  </a:moveTo>
                  <a:cubicBezTo>
                    <a:pt x="19" y="91"/>
                    <a:pt x="37" y="81"/>
                    <a:pt x="51" y="67"/>
                  </a:cubicBezTo>
                  <a:cubicBezTo>
                    <a:pt x="63" y="32"/>
                    <a:pt x="59" y="22"/>
                    <a:pt x="99" y="13"/>
                  </a:cubicBezTo>
                  <a:cubicBezTo>
                    <a:pt x="110" y="6"/>
                    <a:pt x="106" y="10"/>
                    <a:pt x="112" y="0"/>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66" name="Freeform 391"/>
            <p:cNvSpPr>
              <a:spLocks/>
            </p:cNvSpPr>
            <p:nvPr/>
          </p:nvSpPr>
          <p:spPr bwMode="auto">
            <a:xfrm>
              <a:off x="5416550" y="4500563"/>
              <a:ext cx="111125" cy="171450"/>
            </a:xfrm>
            <a:custGeom>
              <a:avLst/>
              <a:gdLst>
                <a:gd name="T0" fmla="*/ 0 w 176"/>
                <a:gd name="T1" fmla="*/ 0 h 164"/>
                <a:gd name="T2" fmla="*/ 80 w 176"/>
                <a:gd name="T3" fmla="*/ 64 h 164"/>
                <a:gd name="T4" fmla="*/ 118 w 176"/>
                <a:gd name="T5" fmla="*/ 87 h 164"/>
                <a:gd name="T6" fmla="*/ 141 w 176"/>
                <a:gd name="T7" fmla="*/ 112 h 164"/>
                <a:gd name="T8" fmla="*/ 176 w 176"/>
                <a:gd name="T9" fmla="*/ 164 h 164"/>
              </a:gdLst>
              <a:ahLst/>
              <a:cxnLst>
                <a:cxn ang="0">
                  <a:pos x="T0" y="T1"/>
                </a:cxn>
                <a:cxn ang="0">
                  <a:pos x="T2" y="T3"/>
                </a:cxn>
                <a:cxn ang="0">
                  <a:pos x="T4" y="T5"/>
                </a:cxn>
                <a:cxn ang="0">
                  <a:pos x="T6" y="T7"/>
                </a:cxn>
                <a:cxn ang="0">
                  <a:pos x="T8" y="T9"/>
                </a:cxn>
              </a:cxnLst>
              <a:rect l="0" t="0" r="r" b="b"/>
              <a:pathLst>
                <a:path w="176" h="164">
                  <a:moveTo>
                    <a:pt x="0" y="0"/>
                  </a:moveTo>
                  <a:cubicBezTo>
                    <a:pt x="7" y="22"/>
                    <a:pt x="57" y="57"/>
                    <a:pt x="80" y="64"/>
                  </a:cubicBezTo>
                  <a:cubicBezTo>
                    <a:pt x="93" y="73"/>
                    <a:pt x="103" y="82"/>
                    <a:pt x="118" y="87"/>
                  </a:cubicBezTo>
                  <a:cubicBezTo>
                    <a:pt x="127" y="95"/>
                    <a:pt x="132" y="104"/>
                    <a:pt x="141" y="112"/>
                  </a:cubicBezTo>
                  <a:cubicBezTo>
                    <a:pt x="146" y="130"/>
                    <a:pt x="150" y="164"/>
                    <a:pt x="176" y="164"/>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67" name="Freeform 392"/>
            <p:cNvSpPr>
              <a:spLocks/>
            </p:cNvSpPr>
            <p:nvPr/>
          </p:nvSpPr>
          <p:spPr bwMode="auto">
            <a:xfrm>
              <a:off x="5038725" y="3170238"/>
              <a:ext cx="106363" cy="53975"/>
            </a:xfrm>
            <a:custGeom>
              <a:avLst/>
              <a:gdLst>
                <a:gd name="T0" fmla="*/ 0 w 169"/>
                <a:gd name="T1" fmla="*/ 0 h 51"/>
                <a:gd name="T2" fmla="*/ 105 w 169"/>
                <a:gd name="T3" fmla="*/ 19 h 51"/>
                <a:gd name="T4" fmla="*/ 169 w 169"/>
                <a:gd name="T5" fmla="*/ 51 h 51"/>
              </a:gdLst>
              <a:ahLst/>
              <a:cxnLst>
                <a:cxn ang="0">
                  <a:pos x="T0" y="T1"/>
                </a:cxn>
                <a:cxn ang="0">
                  <a:pos x="T2" y="T3"/>
                </a:cxn>
                <a:cxn ang="0">
                  <a:pos x="T4" y="T5"/>
                </a:cxn>
              </a:cxnLst>
              <a:rect l="0" t="0" r="r" b="b"/>
              <a:pathLst>
                <a:path w="169" h="51">
                  <a:moveTo>
                    <a:pt x="0" y="0"/>
                  </a:moveTo>
                  <a:cubicBezTo>
                    <a:pt x="13" y="22"/>
                    <a:pt x="85" y="18"/>
                    <a:pt x="105" y="19"/>
                  </a:cubicBezTo>
                  <a:cubicBezTo>
                    <a:pt x="122" y="28"/>
                    <a:pt x="149" y="51"/>
                    <a:pt x="169" y="51"/>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68" name="Freeform 393"/>
            <p:cNvSpPr>
              <a:spLocks/>
            </p:cNvSpPr>
            <p:nvPr/>
          </p:nvSpPr>
          <p:spPr bwMode="auto">
            <a:xfrm>
              <a:off x="4821238" y="1444625"/>
              <a:ext cx="157162" cy="114300"/>
            </a:xfrm>
            <a:custGeom>
              <a:avLst/>
              <a:gdLst>
                <a:gd name="T0" fmla="*/ 247 w 247"/>
                <a:gd name="T1" fmla="*/ 0 h 109"/>
                <a:gd name="T2" fmla="*/ 192 w 247"/>
                <a:gd name="T3" fmla="*/ 52 h 109"/>
                <a:gd name="T4" fmla="*/ 154 w 247"/>
                <a:gd name="T5" fmla="*/ 68 h 109"/>
                <a:gd name="T6" fmla="*/ 23 w 247"/>
                <a:gd name="T7" fmla="*/ 100 h 109"/>
                <a:gd name="T8" fmla="*/ 0 w 247"/>
                <a:gd name="T9" fmla="*/ 109 h 109"/>
              </a:gdLst>
              <a:ahLst/>
              <a:cxnLst>
                <a:cxn ang="0">
                  <a:pos x="T0" y="T1"/>
                </a:cxn>
                <a:cxn ang="0">
                  <a:pos x="T2" y="T3"/>
                </a:cxn>
                <a:cxn ang="0">
                  <a:pos x="T4" y="T5"/>
                </a:cxn>
                <a:cxn ang="0">
                  <a:pos x="T6" y="T7"/>
                </a:cxn>
                <a:cxn ang="0">
                  <a:pos x="T8" y="T9"/>
                </a:cxn>
              </a:cxnLst>
              <a:rect l="0" t="0" r="r" b="b"/>
              <a:pathLst>
                <a:path w="247" h="109">
                  <a:moveTo>
                    <a:pt x="247" y="0"/>
                  </a:moveTo>
                  <a:cubicBezTo>
                    <a:pt x="219" y="11"/>
                    <a:pt x="214" y="34"/>
                    <a:pt x="192" y="52"/>
                  </a:cubicBezTo>
                  <a:cubicBezTo>
                    <a:pt x="181" y="61"/>
                    <a:pt x="166" y="60"/>
                    <a:pt x="154" y="68"/>
                  </a:cubicBezTo>
                  <a:cubicBezTo>
                    <a:pt x="109" y="96"/>
                    <a:pt x="79" y="97"/>
                    <a:pt x="23" y="100"/>
                  </a:cubicBezTo>
                  <a:cubicBezTo>
                    <a:pt x="17" y="105"/>
                    <a:pt x="0" y="109"/>
                    <a:pt x="0" y="109"/>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69" name="Freeform 394"/>
            <p:cNvSpPr>
              <a:spLocks/>
            </p:cNvSpPr>
            <p:nvPr/>
          </p:nvSpPr>
          <p:spPr bwMode="auto">
            <a:xfrm>
              <a:off x="4995863" y="981075"/>
              <a:ext cx="128587" cy="107950"/>
            </a:xfrm>
            <a:custGeom>
              <a:avLst/>
              <a:gdLst>
                <a:gd name="T0" fmla="*/ 0 w 205"/>
                <a:gd name="T1" fmla="*/ 0 h 102"/>
                <a:gd name="T2" fmla="*/ 45 w 205"/>
                <a:gd name="T3" fmla="*/ 35 h 102"/>
                <a:gd name="T4" fmla="*/ 68 w 205"/>
                <a:gd name="T5" fmla="*/ 57 h 102"/>
                <a:gd name="T6" fmla="*/ 176 w 205"/>
                <a:gd name="T7" fmla="*/ 93 h 102"/>
                <a:gd name="T8" fmla="*/ 205 w 205"/>
                <a:gd name="T9" fmla="*/ 102 h 102"/>
              </a:gdLst>
              <a:ahLst/>
              <a:cxnLst>
                <a:cxn ang="0">
                  <a:pos x="T0" y="T1"/>
                </a:cxn>
                <a:cxn ang="0">
                  <a:pos x="T2" y="T3"/>
                </a:cxn>
                <a:cxn ang="0">
                  <a:pos x="T4" y="T5"/>
                </a:cxn>
                <a:cxn ang="0">
                  <a:pos x="T6" y="T7"/>
                </a:cxn>
                <a:cxn ang="0">
                  <a:pos x="T8" y="T9"/>
                </a:cxn>
              </a:cxnLst>
              <a:rect l="0" t="0" r="r" b="b"/>
              <a:pathLst>
                <a:path w="205" h="102">
                  <a:moveTo>
                    <a:pt x="0" y="0"/>
                  </a:moveTo>
                  <a:cubicBezTo>
                    <a:pt x="19" y="9"/>
                    <a:pt x="26" y="29"/>
                    <a:pt x="45" y="35"/>
                  </a:cubicBezTo>
                  <a:cubicBezTo>
                    <a:pt x="54" y="43"/>
                    <a:pt x="57" y="51"/>
                    <a:pt x="68" y="57"/>
                  </a:cubicBezTo>
                  <a:cubicBezTo>
                    <a:pt x="85" y="85"/>
                    <a:pt x="147" y="83"/>
                    <a:pt x="176" y="93"/>
                  </a:cubicBezTo>
                  <a:cubicBezTo>
                    <a:pt x="187" y="97"/>
                    <a:pt x="194" y="102"/>
                    <a:pt x="205" y="102"/>
                  </a:cubicBezTo>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70" name="Freeform 709"/>
            <p:cNvSpPr>
              <a:spLocks/>
            </p:cNvSpPr>
            <p:nvPr/>
          </p:nvSpPr>
          <p:spPr bwMode="auto">
            <a:xfrm rot="352512">
              <a:off x="5054600" y="1684338"/>
              <a:ext cx="236538" cy="58737"/>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71" name="Freeform 710"/>
            <p:cNvSpPr>
              <a:spLocks/>
            </p:cNvSpPr>
            <p:nvPr/>
          </p:nvSpPr>
          <p:spPr bwMode="auto">
            <a:xfrm rot="352512">
              <a:off x="5260975" y="2762250"/>
              <a:ext cx="236538"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72" name="Freeform 711"/>
            <p:cNvSpPr>
              <a:spLocks/>
            </p:cNvSpPr>
            <p:nvPr/>
          </p:nvSpPr>
          <p:spPr bwMode="auto">
            <a:xfrm rot="14812956">
              <a:off x="4629150" y="1711325"/>
              <a:ext cx="236538"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sp>
          <p:nvSpPr>
            <p:cNvPr id="73" name="Freeform 712"/>
            <p:cNvSpPr>
              <a:spLocks/>
            </p:cNvSpPr>
            <p:nvPr/>
          </p:nvSpPr>
          <p:spPr bwMode="auto">
            <a:xfrm rot="19678416">
              <a:off x="4551363" y="2924175"/>
              <a:ext cx="236537" cy="58738"/>
            </a:xfrm>
            <a:custGeom>
              <a:avLst/>
              <a:gdLst>
                <a:gd name="T0" fmla="*/ 934 w 1786"/>
                <a:gd name="T1" fmla="*/ 115 h 511"/>
                <a:gd name="T2" fmla="*/ 1025 w 1786"/>
                <a:gd name="T3" fmla="*/ 151 h 511"/>
                <a:gd name="T4" fmla="*/ 1131 w 1786"/>
                <a:gd name="T5" fmla="*/ 134 h 511"/>
                <a:gd name="T6" fmla="*/ 1179 w 1786"/>
                <a:gd name="T7" fmla="*/ 98 h 511"/>
                <a:gd name="T8" fmla="*/ 1287 w 1786"/>
                <a:gd name="T9" fmla="*/ 55 h 511"/>
                <a:gd name="T10" fmla="*/ 1383 w 1786"/>
                <a:gd name="T11" fmla="*/ 4 h 511"/>
                <a:gd name="T12" fmla="*/ 1467 w 1786"/>
                <a:gd name="T13" fmla="*/ 0 h 511"/>
                <a:gd name="T14" fmla="*/ 1400 w 1786"/>
                <a:gd name="T15" fmla="*/ 14 h 511"/>
                <a:gd name="T16" fmla="*/ 1308 w 1786"/>
                <a:gd name="T17" fmla="*/ 67 h 511"/>
                <a:gd name="T18" fmla="*/ 1208 w 1786"/>
                <a:gd name="T19" fmla="*/ 134 h 511"/>
                <a:gd name="T20" fmla="*/ 1292 w 1786"/>
                <a:gd name="T21" fmla="*/ 146 h 511"/>
                <a:gd name="T22" fmla="*/ 1426 w 1786"/>
                <a:gd name="T23" fmla="*/ 170 h 511"/>
                <a:gd name="T24" fmla="*/ 1613 w 1786"/>
                <a:gd name="T25" fmla="*/ 182 h 511"/>
                <a:gd name="T26" fmla="*/ 1748 w 1786"/>
                <a:gd name="T27" fmla="*/ 252 h 511"/>
                <a:gd name="T28" fmla="*/ 1704 w 1786"/>
                <a:gd name="T29" fmla="*/ 264 h 511"/>
                <a:gd name="T30" fmla="*/ 1606 w 1786"/>
                <a:gd name="T31" fmla="*/ 206 h 511"/>
                <a:gd name="T32" fmla="*/ 1464 w 1786"/>
                <a:gd name="T33" fmla="*/ 196 h 511"/>
                <a:gd name="T34" fmla="*/ 1294 w 1786"/>
                <a:gd name="T35" fmla="*/ 189 h 511"/>
                <a:gd name="T36" fmla="*/ 1198 w 1786"/>
                <a:gd name="T37" fmla="*/ 156 h 511"/>
                <a:gd name="T38" fmla="*/ 1128 w 1786"/>
                <a:gd name="T39" fmla="*/ 156 h 511"/>
                <a:gd name="T40" fmla="*/ 977 w 1786"/>
                <a:gd name="T41" fmla="*/ 172 h 511"/>
                <a:gd name="T42" fmla="*/ 922 w 1786"/>
                <a:gd name="T43" fmla="*/ 194 h 511"/>
                <a:gd name="T44" fmla="*/ 843 w 1786"/>
                <a:gd name="T45" fmla="*/ 230 h 511"/>
                <a:gd name="T46" fmla="*/ 768 w 1786"/>
                <a:gd name="T47" fmla="*/ 268 h 511"/>
                <a:gd name="T48" fmla="*/ 658 w 1786"/>
                <a:gd name="T49" fmla="*/ 309 h 511"/>
                <a:gd name="T50" fmla="*/ 519 w 1786"/>
                <a:gd name="T51" fmla="*/ 321 h 511"/>
                <a:gd name="T52" fmla="*/ 363 w 1786"/>
                <a:gd name="T53" fmla="*/ 343 h 511"/>
                <a:gd name="T54" fmla="*/ 252 w 1786"/>
                <a:gd name="T55" fmla="*/ 357 h 511"/>
                <a:gd name="T56" fmla="*/ 96 w 1786"/>
                <a:gd name="T57" fmla="*/ 446 h 511"/>
                <a:gd name="T58" fmla="*/ 0 w 1786"/>
                <a:gd name="T59" fmla="*/ 511 h 511"/>
                <a:gd name="T60" fmla="*/ 75 w 1786"/>
                <a:gd name="T61" fmla="*/ 444 h 511"/>
                <a:gd name="T62" fmla="*/ 147 w 1786"/>
                <a:gd name="T63" fmla="*/ 364 h 511"/>
                <a:gd name="T64" fmla="*/ 212 w 1786"/>
                <a:gd name="T65" fmla="*/ 340 h 511"/>
                <a:gd name="T66" fmla="*/ 120 w 1786"/>
                <a:gd name="T67" fmla="*/ 338 h 511"/>
                <a:gd name="T68" fmla="*/ 48 w 1786"/>
                <a:gd name="T69" fmla="*/ 352 h 511"/>
                <a:gd name="T70" fmla="*/ 15 w 1786"/>
                <a:gd name="T71" fmla="*/ 326 h 511"/>
                <a:gd name="T72" fmla="*/ 104 w 1786"/>
                <a:gd name="T73" fmla="*/ 328 h 511"/>
                <a:gd name="T74" fmla="*/ 216 w 1786"/>
                <a:gd name="T75" fmla="*/ 324 h 511"/>
                <a:gd name="T76" fmla="*/ 353 w 1786"/>
                <a:gd name="T77" fmla="*/ 314 h 511"/>
                <a:gd name="T78" fmla="*/ 425 w 1786"/>
                <a:gd name="T79" fmla="*/ 285 h 511"/>
                <a:gd name="T80" fmla="*/ 327 w 1786"/>
                <a:gd name="T81" fmla="*/ 259 h 511"/>
                <a:gd name="T82" fmla="*/ 255 w 1786"/>
                <a:gd name="T83" fmla="*/ 206 h 511"/>
                <a:gd name="T84" fmla="*/ 291 w 1786"/>
                <a:gd name="T85" fmla="*/ 211 h 511"/>
                <a:gd name="T86" fmla="*/ 389 w 1786"/>
                <a:gd name="T87" fmla="*/ 249 h 511"/>
                <a:gd name="T88" fmla="*/ 497 w 1786"/>
                <a:gd name="T89" fmla="*/ 276 h 511"/>
                <a:gd name="T90" fmla="*/ 656 w 1786"/>
                <a:gd name="T91" fmla="*/ 268 h 511"/>
                <a:gd name="T92" fmla="*/ 790 w 1786"/>
                <a:gd name="T93" fmla="*/ 211 h 511"/>
                <a:gd name="T94" fmla="*/ 872 w 1786"/>
                <a:gd name="T95" fmla="*/ 1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6" h="511">
                  <a:moveTo>
                    <a:pt x="920" y="93"/>
                  </a:moveTo>
                  <a:lnTo>
                    <a:pt x="934" y="115"/>
                  </a:lnTo>
                  <a:lnTo>
                    <a:pt x="951" y="127"/>
                  </a:lnTo>
                  <a:lnTo>
                    <a:pt x="1025" y="151"/>
                  </a:lnTo>
                  <a:lnTo>
                    <a:pt x="1066" y="151"/>
                  </a:lnTo>
                  <a:lnTo>
                    <a:pt x="1131" y="134"/>
                  </a:lnTo>
                  <a:lnTo>
                    <a:pt x="1157" y="110"/>
                  </a:lnTo>
                  <a:lnTo>
                    <a:pt x="1179" y="98"/>
                  </a:lnTo>
                  <a:lnTo>
                    <a:pt x="1253" y="84"/>
                  </a:lnTo>
                  <a:lnTo>
                    <a:pt x="1287" y="55"/>
                  </a:lnTo>
                  <a:lnTo>
                    <a:pt x="1332" y="19"/>
                  </a:lnTo>
                  <a:lnTo>
                    <a:pt x="1383" y="4"/>
                  </a:lnTo>
                  <a:lnTo>
                    <a:pt x="1426" y="2"/>
                  </a:lnTo>
                  <a:lnTo>
                    <a:pt x="1467" y="0"/>
                  </a:lnTo>
                  <a:lnTo>
                    <a:pt x="1438" y="12"/>
                  </a:lnTo>
                  <a:lnTo>
                    <a:pt x="1400" y="14"/>
                  </a:lnTo>
                  <a:lnTo>
                    <a:pt x="1354" y="33"/>
                  </a:lnTo>
                  <a:lnTo>
                    <a:pt x="1308" y="67"/>
                  </a:lnTo>
                  <a:lnTo>
                    <a:pt x="1236" y="103"/>
                  </a:lnTo>
                  <a:lnTo>
                    <a:pt x="1208" y="134"/>
                  </a:lnTo>
                  <a:lnTo>
                    <a:pt x="1246" y="156"/>
                  </a:lnTo>
                  <a:lnTo>
                    <a:pt x="1292" y="146"/>
                  </a:lnTo>
                  <a:lnTo>
                    <a:pt x="1378" y="156"/>
                  </a:lnTo>
                  <a:lnTo>
                    <a:pt x="1426" y="170"/>
                  </a:lnTo>
                  <a:lnTo>
                    <a:pt x="1512" y="175"/>
                  </a:lnTo>
                  <a:lnTo>
                    <a:pt x="1613" y="182"/>
                  </a:lnTo>
                  <a:lnTo>
                    <a:pt x="1671" y="232"/>
                  </a:lnTo>
                  <a:lnTo>
                    <a:pt x="1748" y="252"/>
                  </a:lnTo>
                  <a:lnTo>
                    <a:pt x="1786" y="280"/>
                  </a:lnTo>
                  <a:lnTo>
                    <a:pt x="1704" y="264"/>
                  </a:lnTo>
                  <a:lnTo>
                    <a:pt x="1644" y="256"/>
                  </a:lnTo>
                  <a:lnTo>
                    <a:pt x="1606" y="206"/>
                  </a:lnTo>
                  <a:lnTo>
                    <a:pt x="1565" y="204"/>
                  </a:lnTo>
                  <a:lnTo>
                    <a:pt x="1464" y="196"/>
                  </a:lnTo>
                  <a:lnTo>
                    <a:pt x="1354" y="192"/>
                  </a:lnTo>
                  <a:lnTo>
                    <a:pt x="1294" y="189"/>
                  </a:lnTo>
                  <a:lnTo>
                    <a:pt x="1241" y="182"/>
                  </a:lnTo>
                  <a:lnTo>
                    <a:pt x="1198" y="156"/>
                  </a:lnTo>
                  <a:lnTo>
                    <a:pt x="1164" y="148"/>
                  </a:lnTo>
                  <a:lnTo>
                    <a:pt x="1128" y="156"/>
                  </a:lnTo>
                  <a:lnTo>
                    <a:pt x="1044" y="172"/>
                  </a:lnTo>
                  <a:lnTo>
                    <a:pt x="977" y="172"/>
                  </a:lnTo>
                  <a:lnTo>
                    <a:pt x="941" y="170"/>
                  </a:lnTo>
                  <a:lnTo>
                    <a:pt x="922" y="194"/>
                  </a:lnTo>
                  <a:lnTo>
                    <a:pt x="893" y="216"/>
                  </a:lnTo>
                  <a:lnTo>
                    <a:pt x="843" y="230"/>
                  </a:lnTo>
                  <a:lnTo>
                    <a:pt x="792" y="266"/>
                  </a:lnTo>
                  <a:lnTo>
                    <a:pt x="768" y="268"/>
                  </a:lnTo>
                  <a:lnTo>
                    <a:pt x="716" y="297"/>
                  </a:lnTo>
                  <a:lnTo>
                    <a:pt x="658" y="309"/>
                  </a:lnTo>
                  <a:lnTo>
                    <a:pt x="588" y="316"/>
                  </a:lnTo>
                  <a:lnTo>
                    <a:pt x="519" y="321"/>
                  </a:lnTo>
                  <a:lnTo>
                    <a:pt x="423" y="328"/>
                  </a:lnTo>
                  <a:lnTo>
                    <a:pt x="363" y="343"/>
                  </a:lnTo>
                  <a:lnTo>
                    <a:pt x="303" y="350"/>
                  </a:lnTo>
                  <a:lnTo>
                    <a:pt x="252" y="357"/>
                  </a:lnTo>
                  <a:lnTo>
                    <a:pt x="159" y="374"/>
                  </a:lnTo>
                  <a:lnTo>
                    <a:pt x="96" y="446"/>
                  </a:lnTo>
                  <a:lnTo>
                    <a:pt x="46" y="508"/>
                  </a:lnTo>
                  <a:lnTo>
                    <a:pt x="0" y="511"/>
                  </a:lnTo>
                  <a:lnTo>
                    <a:pt x="39" y="494"/>
                  </a:lnTo>
                  <a:lnTo>
                    <a:pt x="75" y="444"/>
                  </a:lnTo>
                  <a:lnTo>
                    <a:pt x="106" y="396"/>
                  </a:lnTo>
                  <a:lnTo>
                    <a:pt x="147" y="364"/>
                  </a:lnTo>
                  <a:lnTo>
                    <a:pt x="228" y="343"/>
                  </a:lnTo>
                  <a:lnTo>
                    <a:pt x="212" y="340"/>
                  </a:lnTo>
                  <a:lnTo>
                    <a:pt x="173" y="338"/>
                  </a:lnTo>
                  <a:lnTo>
                    <a:pt x="120" y="338"/>
                  </a:lnTo>
                  <a:lnTo>
                    <a:pt x="82" y="352"/>
                  </a:lnTo>
                  <a:lnTo>
                    <a:pt x="48" y="352"/>
                  </a:lnTo>
                  <a:lnTo>
                    <a:pt x="12" y="340"/>
                  </a:lnTo>
                  <a:lnTo>
                    <a:pt x="15" y="326"/>
                  </a:lnTo>
                  <a:lnTo>
                    <a:pt x="68" y="333"/>
                  </a:lnTo>
                  <a:lnTo>
                    <a:pt x="104" y="328"/>
                  </a:lnTo>
                  <a:lnTo>
                    <a:pt x="161" y="321"/>
                  </a:lnTo>
                  <a:lnTo>
                    <a:pt x="216" y="324"/>
                  </a:lnTo>
                  <a:lnTo>
                    <a:pt x="272" y="331"/>
                  </a:lnTo>
                  <a:lnTo>
                    <a:pt x="353" y="314"/>
                  </a:lnTo>
                  <a:lnTo>
                    <a:pt x="420" y="312"/>
                  </a:lnTo>
                  <a:lnTo>
                    <a:pt x="425" y="285"/>
                  </a:lnTo>
                  <a:lnTo>
                    <a:pt x="370" y="266"/>
                  </a:lnTo>
                  <a:lnTo>
                    <a:pt x="327" y="259"/>
                  </a:lnTo>
                  <a:lnTo>
                    <a:pt x="296" y="240"/>
                  </a:lnTo>
                  <a:lnTo>
                    <a:pt x="255" y="206"/>
                  </a:lnTo>
                  <a:lnTo>
                    <a:pt x="224" y="180"/>
                  </a:lnTo>
                  <a:lnTo>
                    <a:pt x="291" y="211"/>
                  </a:lnTo>
                  <a:lnTo>
                    <a:pt x="344" y="240"/>
                  </a:lnTo>
                  <a:lnTo>
                    <a:pt x="389" y="249"/>
                  </a:lnTo>
                  <a:lnTo>
                    <a:pt x="435" y="264"/>
                  </a:lnTo>
                  <a:lnTo>
                    <a:pt x="497" y="276"/>
                  </a:lnTo>
                  <a:lnTo>
                    <a:pt x="584" y="276"/>
                  </a:lnTo>
                  <a:lnTo>
                    <a:pt x="656" y="268"/>
                  </a:lnTo>
                  <a:lnTo>
                    <a:pt x="735" y="235"/>
                  </a:lnTo>
                  <a:lnTo>
                    <a:pt x="790" y="211"/>
                  </a:lnTo>
                  <a:lnTo>
                    <a:pt x="824" y="199"/>
                  </a:lnTo>
                  <a:lnTo>
                    <a:pt x="872" y="175"/>
                  </a:lnTo>
                  <a:lnTo>
                    <a:pt x="920" y="93"/>
                  </a:lnTo>
                  <a:close/>
                </a:path>
              </a:pathLst>
            </a:custGeom>
            <a:gradFill rotWithShape="1">
              <a:gsLst>
                <a:gs pos="0">
                  <a:srgbClr val="996633">
                    <a:gamma/>
                    <a:shade val="46275"/>
                    <a:invGamma/>
                  </a:srgbClr>
                </a:gs>
                <a:gs pos="50000">
                  <a:srgbClr val="996633"/>
                </a:gs>
                <a:gs pos="100000">
                  <a:srgbClr val="996633">
                    <a:gamma/>
                    <a:shade val="46275"/>
                    <a:invGamma/>
                  </a:srgbClr>
                </a:gs>
              </a:gsLst>
              <a:lin ang="0" scaled="1"/>
            </a:gradFill>
            <a:ln>
              <a:noFill/>
            </a:ln>
            <a:effectLst/>
            <a:extLst>
              <a:ext uri="{91240B29-F687-4F45-9708-019B960494DF}">
                <a14:hiddenLine xmlns:a14="http://schemas.microsoft.com/office/drawing/2010/main" w="9525">
                  <a:solidFill>
                    <a:srgbClr val="808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CA"/>
            </a:p>
          </p:txBody>
        </p:sp>
      </p:grpSp>
      <p:sp>
        <p:nvSpPr>
          <p:cNvPr id="1609" name="TextBox 1608"/>
          <p:cNvSpPr txBox="1"/>
          <p:nvPr/>
        </p:nvSpPr>
        <p:spPr>
          <a:xfrm>
            <a:off x="3297836" y="2262693"/>
            <a:ext cx="1039066" cy="400110"/>
          </a:xfrm>
          <a:prstGeom prst="rect">
            <a:avLst/>
          </a:prstGeom>
          <a:noFill/>
        </p:spPr>
        <p:txBody>
          <a:bodyPr wrap="none" rtlCol="0">
            <a:spAutoFit/>
          </a:bodyPr>
          <a:lstStyle/>
          <a:p>
            <a:r>
              <a:rPr lang="en-CA" sz="2000" b="0" dirty="0" smtClean="0"/>
              <a:t>Layer 1</a:t>
            </a:r>
            <a:endParaRPr lang="en-CA" sz="2000" b="0" dirty="0"/>
          </a:p>
        </p:txBody>
      </p:sp>
      <p:sp>
        <p:nvSpPr>
          <p:cNvPr id="1610" name="TextBox 1609"/>
          <p:cNvSpPr txBox="1"/>
          <p:nvPr/>
        </p:nvSpPr>
        <p:spPr>
          <a:xfrm>
            <a:off x="4182960" y="2708113"/>
            <a:ext cx="1039067" cy="400110"/>
          </a:xfrm>
          <a:prstGeom prst="rect">
            <a:avLst/>
          </a:prstGeom>
          <a:noFill/>
        </p:spPr>
        <p:txBody>
          <a:bodyPr wrap="none" rtlCol="0">
            <a:spAutoFit/>
          </a:bodyPr>
          <a:lstStyle/>
          <a:p>
            <a:r>
              <a:rPr lang="en-CA" sz="2000" b="0" dirty="0" smtClean="0"/>
              <a:t>Layer 2</a:t>
            </a:r>
            <a:endParaRPr lang="en-CA" sz="2000" b="0" dirty="0"/>
          </a:p>
        </p:txBody>
      </p:sp>
      <p:sp>
        <p:nvSpPr>
          <p:cNvPr id="1611" name="TextBox 1610"/>
          <p:cNvSpPr txBox="1"/>
          <p:nvPr/>
        </p:nvSpPr>
        <p:spPr>
          <a:xfrm>
            <a:off x="1933747" y="2268912"/>
            <a:ext cx="1039066" cy="400110"/>
          </a:xfrm>
          <a:prstGeom prst="rect">
            <a:avLst/>
          </a:prstGeom>
          <a:noFill/>
        </p:spPr>
        <p:txBody>
          <a:bodyPr wrap="none" rtlCol="0">
            <a:spAutoFit/>
          </a:bodyPr>
          <a:lstStyle/>
          <a:p>
            <a:r>
              <a:rPr lang="en-CA" sz="2000" b="0" dirty="0" smtClean="0"/>
              <a:t>Layer 1</a:t>
            </a:r>
            <a:endParaRPr lang="en-CA" sz="2000" b="0" dirty="0"/>
          </a:p>
        </p:txBody>
      </p:sp>
      <p:sp>
        <p:nvSpPr>
          <p:cNvPr id="1612" name="TextBox 1611"/>
          <p:cNvSpPr txBox="1"/>
          <p:nvPr/>
        </p:nvSpPr>
        <p:spPr>
          <a:xfrm>
            <a:off x="5140243" y="2308003"/>
            <a:ext cx="1039066" cy="400110"/>
          </a:xfrm>
          <a:prstGeom prst="rect">
            <a:avLst/>
          </a:prstGeom>
          <a:noFill/>
        </p:spPr>
        <p:txBody>
          <a:bodyPr wrap="none" rtlCol="0">
            <a:spAutoFit/>
          </a:bodyPr>
          <a:lstStyle/>
          <a:p>
            <a:r>
              <a:rPr lang="en-CA" sz="2000" b="0" dirty="0" smtClean="0"/>
              <a:t>Layer 1</a:t>
            </a:r>
            <a:endParaRPr lang="en-CA" sz="2000" b="0" dirty="0"/>
          </a:p>
        </p:txBody>
      </p:sp>
      <p:sp>
        <p:nvSpPr>
          <p:cNvPr id="1613" name="Left Brace 1612"/>
          <p:cNvSpPr/>
          <p:nvPr/>
        </p:nvSpPr>
        <p:spPr bwMode="auto">
          <a:xfrm rot="5400000">
            <a:off x="2274429" y="2450176"/>
            <a:ext cx="439455" cy="957312"/>
          </a:xfrm>
          <a:prstGeom prst="leftBrac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342900" marR="0" indent="-342900" algn="ctr" defTabSz="914400" rtl="0" eaLnBrk="1" fontAlgn="base" latinLnBrk="0" hangingPunct="1">
              <a:lnSpc>
                <a:spcPct val="100000"/>
              </a:lnSpc>
              <a:spcBef>
                <a:spcPct val="20000"/>
              </a:spcBef>
              <a:spcAft>
                <a:spcPct val="0"/>
              </a:spcAft>
              <a:buClrTx/>
              <a:buSzTx/>
              <a:buFontTx/>
              <a:buNone/>
              <a:tabLst/>
            </a:pPr>
            <a:endParaRPr kumimoji="0" lang="en-CA" sz="2400" b="1" i="0" u="none" strike="noStrike" cap="none" normalizeH="0" baseline="0" smtClean="0">
              <a:ln>
                <a:noFill/>
              </a:ln>
              <a:solidFill>
                <a:srgbClr val="003062"/>
              </a:solidFill>
              <a:effectLst/>
              <a:latin typeface="Arial" charset="0"/>
              <a:cs typeface="Arial" charset="0"/>
            </a:endParaRPr>
          </a:p>
        </p:txBody>
      </p:sp>
      <p:sp>
        <p:nvSpPr>
          <p:cNvPr id="1614" name="Left Brace 1613"/>
          <p:cNvSpPr/>
          <p:nvPr/>
        </p:nvSpPr>
        <p:spPr bwMode="auto">
          <a:xfrm rot="5400000">
            <a:off x="3597641" y="2563240"/>
            <a:ext cx="439455" cy="731183"/>
          </a:xfrm>
          <a:prstGeom prst="leftBrac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342900" marR="0" indent="-342900" algn="ctr" defTabSz="914400" rtl="0" eaLnBrk="1" fontAlgn="base" latinLnBrk="0" hangingPunct="1">
              <a:lnSpc>
                <a:spcPct val="100000"/>
              </a:lnSpc>
              <a:spcBef>
                <a:spcPct val="20000"/>
              </a:spcBef>
              <a:spcAft>
                <a:spcPct val="0"/>
              </a:spcAft>
              <a:buClrTx/>
              <a:buSzTx/>
              <a:buFontTx/>
              <a:buNone/>
              <a:tabLst/>
            </a:pPr>
            <a:endParaRPr kumimoji="0" lang="en-CA" sz="2400" b="1" i="0" u="none" strike="noStrike" cap="none" normalizeH="0" baseline="0" smtClean="0">
              <a:ln>
                <a:noFill/>
              </a:ln>
              <a:solidFill>
                <a:srgbClr val="003062"/>
              </a:solidFill>
              <a:effectLst/>
              <a:latin typeface="Arial" charset="0"/>
              <a:cs typeface="Arial" charset="0"/>
            </a:endParaRPr>
          </a:p>
        </p:txBody>
      </p:sp>
      <p:sp>
        <p:nvSpPr>
          <p:cNvPr id="1615" name="Left Brace 1614"/>
          <p:cNvSpPr/>
          <p:nvPr/>
        </p:nvSpPr>
        <p:spPr bwMode="auto">
          <a:xfrm rot="5400000">
            <a:off x="4482765" y="2907675"/>
            <a:ext cx="439455" cy="957282"/>
          </a:xfrm>
          <a:prstGeom prst="leftBrac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342900" marR="0" indent="-342900" algn="ctr" defTabSz="914400" rtl="0" eaLnBrk="1" fontAlgn="base" latinLnBrk="0" hangingPunct="1">
              <a:lnSpc>
                <a:spcPct val="100000"/>
              </a:lnSpc>
              <a:spcBef>
                <a:spcPct val="20000"/>
              </a:spcBef>
              <a:spcAft>
                <a:spcPct val="0"/>
              </a:spcAft>
              <a:buClrTx/>
              <a:buSzTx/>
              <a:buFontTx/>
              <a:buNone/>
              <a:tabLst/>
            </a:pPr>
            <a:endParaRPr kumimoji="0" lang="en-CA" sz="2400" b="1" i="0" u="none" strike="noStrike" cap="none" normalizeH="0" baseline="0" smtClean="0">
              <a:ln>
                <a:noFill/>
              </a:ln>
              <a:solidFill>
                <a:srgbClr val="003062"/>
              </a:solidFill>
              <a:effectLst/>
              <a:latin typeface="Arial" charset="0"/>
              <a:cs typeface="Arial" charset="0"/>
            </a:endParaRPr>
          </a:p>
        </p:txBody>
      </p:sp>
      <p:sp>
        <p:nvSpPr>
          <p:cNvPr id="1616" name="Left Brace 1615"/>
          <p:cNvSpPr/>
          <p:nvPr/>
        </p:nvSpPr>
        <p:spPr bwMode="auto">
          <a:xfrm rot="5400000">
            <a:off x="5399171" y="2416340"/>
            <a:ext cx="439455" cy="957312"/>
          </a:xfrm>
          <a:prstGeom prst="leftBrac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342900" marR="0" indent="-342900" algn="ctr" defTabSz="914400" rtl="0" eaLnBrk="1" fontAlgn="base" latinLnBrk="0" hangingPunct="1">
              <a:lnSpc>
                <a:spcPct val="100000"/>
              </a:lnSpc>
              <a:spcBef>
                <a:spcPct val="20000"/>
              </a:spcBef>
              <a:spcAft>
                <a:spcPct val="0"/>
              </a:spcAft>
              <a:buClrTx/>
              <a:buSzTx/>
              <a:buFontTx/>
              <a:buNone/>
              <a:tabLst/>
            </a:pPr>
            <a:endParaRPr kumimoji="0" lang="en-CA" sz="2400" b="1" i="0" u="none" strike="noStrike" cap="none" normalizeH="0" baseline="0" smtClean="0">
              <a:ln>
                <a:noFill/>
              </a:ln>
              <a:solidFill>
                <a:srgbClr val="003062"/>
              </a:solidFill>
              <a:effectLst/>
              <a:latin typeface="Arial" charset="0"/>
              <a:cs typeface="Arial" charset="0"/>
            </a:endParaRPr>
          </a:p>
        </p:txBody>
      </p:sp>
      <p:sp>
        <p:nvSpPr>
          <p:cNvPr id="1617" name="TextBox 1616"/>
          <p:cNvSpPr txBox="1"/>
          <p:nvPr/>
        </p:nvSpPr>
        <p:spPr>
          <a:xfrm>
            <a:off x="3711677" y="1854325"/>
            <a:ext cx="1510350" cy="400110"/>
          </a:xfrm>
          <a:prstGeom prst="rect">
            <a:avLst/>
          </a:prstGeom>
          <a:noFill/>
        </p:spPr>
        <p:txBody>
          <a:bodyPr wrap="none" rtlCol="0">
            <a:spAutoFit/>
          </a:bodyPr>
          <a:lstStyle/>
          <a:p>
            <a:r>
              <a:rPr lang="en-CA" sz="2000" b="0" dirty="0" smtClean="0"/>
              <a:t>Dead Layer</a:t>
            </a:r>
            <a:endParaRPr lang="en-CA" sz="2000" b="0" dirty="0"/>
          </a:p>
        </p:txBody>
      </p:sp>
      <p:sp>
        <p:nvSpPr>
          <p:cNvPr id="1618" name="Left Brace 1617"/>
          <p:cNvSpPr/>
          <p:nvPr/>
        </p:nvSpPr>
        <p:spPr bwMode="auto">
          <a:xfrm rot="5400000">
            <a:off x="2991074" y="2750617"/>
            <a:ext cx="439455" cy="418889"/>
          </a:xfrm>
          <a:prstGeom prst="leftBrac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342900" marR="0" indent="-342900" algn="ctr" defTabSz="914400" rtl="0" eaLnBrk="1" fontAlgn="base" latinLnBrk="0" hangingPunct="1">
              <a:lnSpc>
                <a:spcPct val="100000"/>
              </a:lnSpc>
              <a:spcBef>
                <a:spcPct val="20000"/>
              </a:spcBef>
              <a:spcAft>
                <a:spcPct val="0"/>
              </a:spcAft>
              <a:buClrTx/>
              <a:buSzTx/>
              <a:buFontTx/>
              <a:buNone/>
              <a:tabLst/>
            </a:pPr>
            <a:endParaRPr kumimoji="0" lang="en-CA" sz="2400" b="1" i="0" u="none" strike="noStrike" cap="none" normalizeH="0" baseline="0" smtClean="0">
              <a:ln>
                <a:noFill/>
              </a:ln>
              <a:solidFill>
                <a:srgbClr val="003062"/>
              </a:solidFill>
              <a:effectLst/>
              <a:latin typeface="Arial" charset="0"/>
              <a:cs typeface="Arial" charset="0"/>
            </a:endParaRPr>
          </a:p>
        </p:txBody>
      </p:sp>
      <p:sp>
        <p:nvSpPr>
          <p:cNvPr id="1619" name="Left Brace 1618"/>
          <p:cNvSpPr/>
          <p:nvPr/>
        </p:nvSpPr>
        <p:spPr bwMode="auto">
          <a:xfrm rot="5400000">
            <a:off x="6244024" y="2698723"/>
            <a:ext cx="439455" cy="418889"/>
          </a:xfrm>
          <a:prstGeom prst="leftBrac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342900" marR="0" indent="-342900" algn="ctr" defTabSz="914400" rtl="0" eaLnBrk="1" fontAlgn="base" latinLnBrk="0" hangingPunct="1">
              <a:lnSpc>
                <a:spcPct val="100000"/>
              </a:lnSpc>
              <a:spcBef>
                <a:spcPct val="20000"/>
              </a:spcBef>
              <a:spcAft>
                <a:spcPct val="0"/>
              </a:spcAft>
              <a:buClrTx/>
              <a:buSzTx/>
              <a:buFontTx/>
              <a:buNone/>
              <a:tabLst/>
            </a:pPr>
            <a:endParaRPr kumimoji="0" lang="en-CA" sz="2400" b="1" i="0" u="none" strike="noStrike" cap="none" normalizeH="0" baseline="0" smtClean="0">
              <a:ln>
                <a:noFill/>
              </a:ln>
              <a:solidFill>
                <a:srgbClr val="003062"/>
              </a:solidFill>
              <a:effectLst/>
              <a:latin typeface="Arial" charset="0"/>
              <a:cs typeface="Arial" charset="0"/>
            </a:endParaRPr>
          </a:p>
        </p:txBody>
      </p:sp>
      <p:cxnSp>
        <p:nvCxnSpPr>
          <p:cNvPr id="1621" name="Curved Connector 1620"/>
          <p:cNvCxnSpPr>
            <a:stCxn id="1617" idx="1"/>
          </p:cNvCxnSpPr>
          <p:nvPr/>
        </p:nvCxnSpPr>
        <p:spPr bwMode="auto">
          <a:xfrm rot="10800000" flipV="1">
            <a:off x="3217151" y="2054379"/>
            <a:ext cx="494527" cy="608423"/>
          </a:xfrm>
          <a:prstGeom prst="curvedConnector2">
            <a:avLst/>
          </a:prstGeom>
          <a:noFill/>
          <a:ln w="9525" cap="flat" cmpd="sng" algn="ctr">
            <a:solidFill>
              <a:schemeClr val="tx1"/>
            </a:solidFill>
            <a:prstDash val="solid"/>
            <a:round/>
            <a:headEnd type="none" w="med" len="med"/>
            <a:tailEnd type="arrow"/>
          </a:ln>
          <a:effectLst/>
        </p:spPr>
      </p:cxnSp>
      <p:sp>
        <p:nvSpPr>
          <p:cNvPr id="1633" name="Arc 1632"/>
          <p:cNvSpPr/>
          <p:nvPr/>
        </p:nvSpPr>
        <p:spPr bwMode="auto">
          <a:xfrm>
            <a:off x="4466852" y="2054379"/>
            <a:ext cx="1996899" cy="1112209"/>
          </a:xfrm>
          <a:prstGeom prst="arc">
            <a:avLst>
              <a:gd name="adj1" fmla="val 16200000"/>
              <a:gd name="adj2" fmla="val 203483"/>
            </a:avLst>
          </a:prstGeom>
          <a:noFill/>
          <a:ln w="9525" cap="flat" cmpd="sng" algn="ctr">
            <a:solidFill>
              <a:schemeClr val="tx1"/>
            </a:solidFill>
            <a:prstDash val="solid"/>
            <a:round/>
            <a:headEnd type="none" w="med" len="med"/>
            <a:tailEnd type="arrow" w="med" len="med"/>
          </a:ln>
          <a:effectLst/>
        </p:spPr>
        <p:txBody>
          <a:bodyPr vert="horz" wrap="square" lIns="91440" tIns="45720" rIns="91440" bIns="45720" numCol="1" rtlCol="0" anchor="t" anchorCtr="0" compatLnSpc="1">
            <a:prstTxWarp prst="textNoShape">
              <a:avLst/>
            </a:prstTxWarp>
          </a:bodyPr>
          <a:lstStyle/>
          <a:p>
            <a:pPr marL="342900" marR="0" indent="-342900" algn="ctr" defTabSz="914400" rtl="0" eaLnBrk="1" fontAlgn="base" latinLnBrk="0" hangingPunct="1">
              <a:lnSpc>
                <a:spcPct val="100000"/>
              </a:lnSpc>
              <a:spcBef>
                <a:spcPct val="20000"/>
              </a:spcBef>
              <a:spcAft>
                <a:spcPct val="0"/>
              </a:spcAft>
              <a:buClrTx/>
              <a:buSzTx/>
              <a:buFontTx/>
              <a:buNone/>
              <a:tabLst/>
            </a:pPr>
            <a:endParaRPr kumimoji="0" lang="en-CA" sz="2400" b="1" i="0" u="none" strike="noStrike" cap="none" normalizeH="0" baseline="0" smtClean="0">
              <a:ln>
                <a:noFill/>
              </a:ln>
              <a:solidFill>
                <a:srgbClr val="003062"/>
              </a:solidFill>
              <a:effectLst/>
              <a:latin typeface="Arial" charset="0"/>
              <a:cs typeface="Arial" charset="0"/>
            </a:endParaRPr>
          </a:p>
        </p:txBody>
      </p:sp>
      <p:grpSp>
        <p:nvGrpSpPr>
          <p:cNvPr id="1635" name="Group 647"/>
          <p:cNvGrpSpPr>
            <a:grpSpLocks/>
          </p:cNvGrpSpPr>
          <p:nvPr/>
        </p:nvGrpSpPr>
        <p:grpSpPr bwMode="auto">
          <a:xfrm flipH="1">
            <a:off x="2443094" y="4756837"/>
            <a:ext cx="301542" cy="985998"/>
            <a:chOff x="2977" y="1803"/>
            <a:chExt cx="380" cy="1569"/>
          </a:xfrm>
        </p:grpSpPr>
        <p:sp>
          <p:nvSpPr>
            <p:cNvPr id="1636" name="Freeform 648"/>
            <p:cNvSpPr>
              <a:spLocks/>
            </p:cNvSpPr>
            <p:nvPr/>
          </p:nvSpPr>
          <p:spPr bwMode="auto">
            <a:xfrm>
              <a:off x="3042" y="1803"/>
              <a:ext cx="258" cy="1569"/>
            </a:xfrm>
            <a:custGeom>
              <a:avLst/>
              <a:gdLst>
                <a:gd name="T0" fmla="*/ 261 w 516"/>
                <a:gd name="T1" fmla="*/ 263 h 2606"/>
                <a:gd name="T2" fmla="*/ 274 w 516"/>
                <a:gd name="T3" fmla="*/ 500 h 2606"/>
                <a:gd name="T4" fmla="*/ 278 w 516"/>
                <a:gd name="T5" fmla="*/ 660 h 2606"/>
                <a:gd name="T6" fmla="*/ 274 w 516"/>
                <a:gd name="T7" fmla="*/ 708 h 2606"/>
                <a:gd name="T8" fmla="*/ 271 w 516"/>
                <a:gd name="T9" fmla="*/ 759 h 2606"/>
                <a:gd name="T10" fmla="*/ 275 w 516"/>
                <a:gd name="T11" fmla="*/ 911 h 2606"/>
                <a:gd name="T12" fmla="*/ 285 w 516"/>
                <a:gd name="T13" fmla="*/ 1073 h 2606"/>
                <a:gd name="T14" fmla="*/ 281 w 516"/>
                <a:gd name="T15" fmla="*/ 1290 h 2606"/>
                <a:gd name="T16" fmla="*/ 288 w 516"/>
                <a:gd name="T17" fmla="*/ 1542 h 2606"/>
                <a:gd name="T18" fmla="*/ 293 w 516"/>
                <a:gd name="T19" fmla="*/ 1858 h 2606"/>
                <a:gd name="T20" fmla="*/ 313 w 516"/>
                <a:gd name="T21" fmla="*/ 2059 h 2606"/>
                <a:gd name="T22" fmla="*/ 311 w 516"/>
                <a:gd name="T23" fmla="*/ 2258 h 2606"/>
                <a:gd name="T24" fmla="*/ 320 w 516"/>
                <a:gd name="T25" fmla="*/ 2432 h 2606"/>
                <a:gd name="T26" fmla="*/ 370 w 516"/>
                <a:gd name="T27" fmla="*/ 2472 h 2606"/>
                <a:gd name="T28" fmla="*/ 417 w 516"/>
                <a:gd name="T29" fmla="*/ 2496 h 2606"/>
                <a:gd name="T30" fmla="*/ 460 w 516"/>
                <a:gd name="T31" fmla="*/ 2511 h 2606"/>
                <a:gd name="T32" fmla="*/ 504 w 516"/>
                <a:gd name="T33" fmla="*/ 2522 h 2606"/>
                <a:gd name="T34" fmla="*/ 499 w 516"/>
                <a:gd name="T35" fmla="*/ 2535 h 2606"/>
                <a:gd name="T36" fmla="*/ 474 w 516"/>
                <a:gd name="T37" fmla="*/ 2546 h 2606"/>
                <a:gd name="T38" fmla="*/ 455 w 516"/>
                <a:gd name="T39" fmla="*/ 2555 h 2606"/>
                <a:gd name="T40" fmla="*/ 422 w 516"/>
                <a:gd name="T41" fmla="*/ 2563 h 2606"/>
                <a:gd name="T42" fmla="*/ 383 w 516"/>
                <a:gd name="T43" fmla="*/ 2584 h 2606"/>
                <a:gd name="T44" fmla="*/ 338 w 516"/>
                <a:gd name="T45" fmla="*/ 2603 h 2606"/>
                <a:gd name="T46" fmla="*/ 285 w 516"/>
                <a:gd name="T47" fmla="*/ 2594 h 2606"/>
                <a:gd name="T48" fmla="*/ 235 w 516"/>
                <a:gd name="T49" fmla="*/ 2602 h 2606"/>
                <a:gd name="T50" fmla="*/ 189 w 516"/>
                <a:gd name="T51" fmla="*/ 2606 h 2606"/>
                <a:gd name="T52" fmla="*/ 126 w 516"/>
                <a:gd name="T53" fmla="*/ 2574 h 2606"/>
                <a:gd name="T54" fmla="*/ 42 w 516"/>
                <a:gd name="T55" fmla="*/ 2537 h 2606"/>
                <a:gd name="T56" fmla="*/ 27 w 516"/>
                <a:gd name="T57" fmla="*/ 2513 h 2606"/>
                <a:gd name="T58" fmla="*/ 80 w 516"/>
                <a:gd name="T59" fmla="*/ 2491 h 2606"/>
                <a:gd name="T60" fmla="*/ 132 w 516"/>
                <a:gd name="T61" fmla="*/ 2488 h 2606"/>
                <a:gd name="T62" fmla="*/ 172 w 516"/>
                <a:gd name="T63" fmla="*/ 2481 h 2606"/>
                <a:gd name="T64" fmla="*/ 195 w 516"/>
                <a:gd name="T65" fmla="*/ 2384 h 2606"/>
                <a:gd name="T66" fmla="*/ 201 w 516"/>
                <a:gd name="T67" fmla="*/ 2168 h 2606"/>
                <a:gd name="T68" fmla="*/ 200 w 516"/>
                <a:gd name="T69" fmla="*/ 1936 h 2606"/>
                <a:gd name="T70" fmla="*/ 215 w 516"/>
                <a:gd name="T71" fmla="*/ 1731 h 2606"/>
                <a:gd name="T72" fmla="*/ 216 w 516"/>
                <a:gd name="T73" fmla="*/ 1580 h 2606"/>
                <a:gd name="T74" fmla="*/ 214 w 516"/>
                <a:gd name="T75" fmla="*/ 1495 h 2606"/>
                <a:gd name="T76" fmla="*/ 215 w 516"/>
                <a:gd name="T77" fmla="*/ 1306 h 2606"/>
                <a:gd name="T78" fmla="*/ 222 w 516"/>
                <a:gd name="T79" fmla="*/ 1161 h 2606"/>
                <a:gd name="T80" fmla="*/ 227 w 516"/>
                <a:gd name="T81" fmla="*/ 1089 h 2606"/>
                <a:gd name="T82" fmla="*/ 231 w 516"/>
                <a:gd name="T83" fmla="*/ 1020 h 2606"/>
                <a:gd name="T84" fmla="*/ 225 w 516"/>
                <a:gd name="T85" fmla="*/ 958 h 2606"/>
                <a:gd name="T86" fmla="*/ 227 w 516"/>
                <a:gd name="T87" fmla="*/ 906 h 2606"/>
                <a:gd name="T88" fmla="*/ 230 w 516"/>
                <a:gd name="T89" fmla="*/ 834 h 2606"/>
                <a:gd name="T90" fmla="*/ 240 w 516"/>
                <a:gd name="T91" fmla="*/ 696 h 2606"/>
                <a:gd name="T92" fmla="*/ 235 w 516"/>
                <a:gd name="T93" fmla="*/ 601 h 2606"/>
                <a:gd name="T94" fmla="*/ 247 w 516"/>
                <a:gd name="T95" fmla="*/ 431 h 2606"/>
                <a:gd name="T96" fmla="*/ 246 w 516"/>
                <a:gd name="T97" fmla="*/ 311 h 2606"/>
                <a:gd name="T98" fmla="*/ 239 w 516"/>
                <a:gd name="T99" fmla="*/ 261 h 2606"/>
                <a:gd name="T100" fmla="*/ 237 w 516"/>
                <a:gd name="T101" fmla="*/ 186 h 2606"/>
                <a:gd name="T102" fmla="*/ 230 w 516"/>
                <a:gd name="T103" fmla="*/ 89 h 2606"/>
                <a:gd name="T104" fmla="*/ 210 w 516"/>
                <a:gd name="T105" fmla="*/ 83 h 2606"/>
                <a:gd name="T106" fmla="*/ 201 w 516"/>
                <a:gd name="T107" fmla="*/ 79 h 2606"/>
                <a:gd name="T108" fmla="*/ 214 w 516"/>
                <a:gd name="T109" fmla="*/ 66 h 2606"/>
                <a:gd name="T110" fmla="*/ 240 w 516"/>
                <a:gd name="T111" fmla="*/ 31 h 2606"/>
                <a:gd name="T112" fmla="*/ 247 w 516"/>
                <a:gd name="T113" fmla="*/ 19 h 2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6" h="2606">
                  <a:moveTo>
                    <a:pt x="250" y="82"/>
                  </a:moveTo>
                  <a:lnTo>
                    <a:pt x="255" y="141"/>
                  </a:lnTo>
                  <a:lnTo>
                    <a:pt x="259" y="203"/>
                  </a:lnTo>
                  <a:lnTo>
                    <a:pt x="261" y="263"/>
                  </a:lnTo>
                  <a:lnTo>
                    <a:pt x="263" y="323"/>
                  </a:lnTo>
                  <a:lnTo>
                    <a:pt x="270" y="381"/>
                  </a:lnTo>
                  <a:lnTo>
                    <a:pt x="274" y="441"/>
                  </a:lnTo>
                  <a:lnTo>
                    <a:pt x="274" y="500"/>
                  </a:lnTo>
                  <a:lnTo>
                    <a:pt x="273" y="559"/>
                  </a:lnTo>
                  <a:lnTo>
                    <a:pt x="275" y="591"/>
                  </a:lnTo>
                  <a:lnTo>
                    <a:pt x="278" y="626"/>
                  </a:lnTo>
                  <a:lnTo>
                    <a:pt x="278" y="660"/>
                  </a:lnTo>
                  <a:lnTo>
                    <a:pt x="277" y="694"/>
                  </a:lnTo>
                  <a:lnTo>
                    <a:pt x="278" y="698"/>
                  </a:lnTo>
                  <a:lnTo>
                    <a:pt x="277" y="704"/>
                  </a:lnTo>
                  <a:lnTo>
                    <a:pt x="274" y="708"/>
                  </a:lnTo>
                  <a:lnTo>
                    <a:pt x="273" y="713"/>
                  </a:lnTo>
                  <a:lnTo>
                    <a:pt x="273" y="728"/>
                  </a:lnTo>
                  <a:lnTo>
                    <a:pt x="273" y="743"/>
                  </a:lnTo>
                  <a:lnTo>
                    <a:pt x="271" y="759"/>
                  </a:lnTo>
                  <a:lnTo>
                    <a:pt x="269" y="772"/>
                  </a:lnTo>
                  <a:lnTo>
                    <a:pt x="269" y="817"/>
                  </a:lnTo>
                  <a:lnTo>
                    <a:pt x="271" y="864"/>
                  </a:lnTo>
                  <a:lnTo>
                    <a:pt x="275" y="911"/>
                  </a:lnTo>
                  <a:lnTo>
                    <a:pt x="276" y="956"/>
                  </a:lnTo>
                  <a:lnTo>
                    <a:pt x="285" y="994"/>
                  </a:lnTo>
                  <a:lnTo>
                    <a:pt x="286" y="1034"/>
                  </a:lnTo>
                  <a:lnTo>
                    <a:pt x="285" y="1073"/>
                  </a:lnTo>
                  <a:lnTo>
                    <a:pt x="284" y="1113"/>
                  </a:lnTo>
                  <a:lnTo>
                    <a:pt x="277" y="1172"/>
                  </a:lnTo>
                  <a:lnTo>
                    <a:pt x="278" y="1231"/>
                  </a:lnTo>
                  <a:lnTo>
                    <a:pt x="281" y="1290"/>
                  </a:lnTo>
                  <a:lnTo>
                    <a:pt x="278" y="1349"/>
                  </a:lnTo>
                  <a:lnTo>
                    <a:pt x="282" y="1414"/>
                  </a:lnTo>
                  <a:lnTo>
                    <a:pt x="285" y="1477"/>
                  </a:lnTo>
                  <a:lnTo>
                    <a:pt x="288" y="1542"/>
                  </a:lnTo>
                  <a:lnTo>
                    <a:pt x="288" y="1608"/>
                  </a:lnTo>
                  <a:lnTo>
                    <a:pt x="292" y="1692"/>
                  </a:lnTo>
                  <a:lnTo>
                    <a:pt x="292" y="1776"/>
                  </a:lnTo>
                  <a:lnTo>
                    <a:pt x="293" y="1858"/>
                  </a:lnTo>
                  <a:lnTo>
                    <a:pt x="305" y="1939"/>
                  </a:lnTo>
                  <a:lnTo>
                    <a:pt x="307" y="1979"/>
                  </a:lnTo>
                  <a:lnTo>
                    <a:pt x="311" y="2018"/>
                  </a:lnTo>
                  <a:lnTo>
                    <a:pt x="313" y="2059"/>
                  </a:lnTo>
                  <a:lnTo>
                    <a:pt x="309" y="2098"/>
                  </a:lnTo>
                  <a:lnTo>
                    <a:pt x="304" y="2150"/>
                  </a:lnTo>
                  <a:lnTo>
                    <a:pt x="305" y="2203"/>
                  </a:lnTo>
                  <a:lnTo>
                    <a:pt x="311" y="2258"/>
                  </a:lnTo>
                  <a:lnTo>
                    <a:pt x="316" y="2311"/>
                  </a:lnTo>
                  <a:lnTo>
                    <a:pt x="317" y="2351"/>
                  </a:lnTo>
                  <a:lnTo>
                    <a:pt x="317" y="2392"/>
                  </a:lnTo>
                  <a:lnTo>
                    <a:pt x="320" y="2432"/>
                  </a:lnTo>
                  <a:lnTo>
                    <a:pt x="332" y="2466"/>
                  </a:lnTo>
                  <a:lnTo>
                    <a:pt x="345" y="2466"/>
                  </a:lnTo>
                  <a:lnTo>
                    <a:pt x="359" y="2469"/>
                  </a:lnTo>
                  <a:lnTo>
                    <a:pt x="370" y="2472"/>
                  </a:lnTo>
                  <a:lnTo>
                    <a:pt x="383" y="2476"/>
                  </a:lnTo>
                  <a:lnTo>
                    <a:pt x="395" y="2481"/>
                  </a:lnTo>
                  <a:lnTo>
                    <a:pt x="405" y="2488"/>
                  </a:lnTo>
                  <a:lnTo>
                    <a:pt x="417" y="2496"/>
                  </a:lnTo>
                  <a:lnTo>
                    <a:pt x="427" y="2504"/>
                  </a:lnTo>
                  <a:lnTo>
                    <a:pt x="438" y="2507"/>
                  </a:lnTo>
                  <a:lnTo>
                    <a:pt x="449" y="2510"/>
                  </a:lnTo>
                  <a:lnTo>
                    <a:pt x="460" y="2511"/>
                  </a:lnTo>
                  <a:lnTo>
                    <a:pt x="472" y="2513"/>
                  </a:lnTo>
                  <a:lnTo>
                    <a:pt x="483" y="2514"/>
                  </a:lnTo>
                  <a:lnTo>
                    <a:pt x="494" y="2517"/>
                  </a:lnTo>
                  <a:lnTo>
                    <a:pt x="504" y="2522"/>
                  </a:lnTo>
                  <a:lnTo>
                    <a:pt x="514" y="2528"/>
                  </a:lnTo>
                  <a:lnTo>
                    <a:pt x="516" y="2533"/>
                  </a:lnTo>
                  <a:lnTo>
                    <a:pt x="506" y="2531"/>
                  </a:lnTo>
                  <a:lnTo>
                    <a:pt x="499" y="2535"/>
                  </a:lnTo>
                  <a:lnTo>
                    <a:pt x="494" y="2541"/>
                  </a:lnTo>
                  <a:lnTo>
                    <a:pt x="486" y="2546"/>
                  </a:lnTo>
                  <a:lnTo>
                    <a:pt x="480" y="2546"/>
                  </a:lnTo>
                  <a:lnTo>
                    <a:pt x="474" y="2546"/>
                  </a:lnTo>
                  <a:lnTo>
                    <a:pt x="468" y="2548"/>
                  </a:lnTo>
                  <a:lnTo>
                    <a:pt x="464" y="2550"/>
                  </a:lnTo>
                  <a:lnTo>
                    <a:pt x="459" y="2552"/>
                  </a:lnTo>
                  <a:lnTo>
                    <a:pt x="455" y="2555"/>
                  </a:lnTo>
                  <a:lnTo>
                    <a:pt x="450" y="2559"/>
                  </a:lnTo>
                  <a:lnTo>
                    <a:pt x="445" y="2563"/>
                  </a:lnTo>
                  <a:lnTo>
                    <a:pt x="434" y="2562"/>
                  </a:lnTo>
                  <a:lnTo>
                    <a:pt x="422" y="2563"/>
                  </a:lnTo>
                  <a:lnTo>
                    <a:pt x="412" y="2566"/>
                  </a:lnTo>
                  <a:lnTo>
                    <a:pt x="402" y="2570"/>
                  </a:lnTo>
                  <a:lnTo>
                    <a:pt x="392" y="2577"/>
                  </a:lnTo>
                  <a:lnTo>
                    <a:pt x="383" y="2584"/>
                  </a:lnTo>
                  <a:lnTo>
                    <a:pt x="374" y="2592"/>
                  </a:lnTo>
                  <a:lnTo>
                    <a:pt x="366" y="2602"/>
                  </a:lnTo>
                  <a:lnTo>
                    <a:pt x="352" y="2603"/>
                  </a:lnTo>
                  <a:lnTo>
                    <a:pt x="338" y="2603"/>
                  </a:lnTo>
                  <a:lnTo>
                    <a:pt x="326" y="2600"/>
                  </a:lnTo>
                  <a:lnTo>
                    <a:pt x="312" y="2598"/>
                  </a:lnTo>
                  <a:lnTo>
                    <a:pt x="299" y="2595"/>
                  </a:lnTo>
                  <a:lnTo>
                    <a:pt x="285" y="2594"/>
                  </a:lnTo>
                  <a:lnTo>
                    <a:pt x="271" y="2594"/>
                  </a:lnTo>
                  <a:lnTo>
                    <a:pt x="258" y="2596"/>
                  </a:lnTo>
                  <a:lnTo>
                    <a:pt x="246" y="2599"/>
                  </a:lnTo>
                  <a:lnTo>
                    <a:pt x="235" y="2602"/>
                  </a:lnTo>
                  <a:lnTo>
                    <a:pt x="223" y="2603"/>
                  </a:lnTo>
                  <a:lnTo>
                    <a:pt x="212" y="2606"/>
                  </a:lnTo>
                  <a:lnTo>
                    <a:pt x="200" y="2606"/>
                  </a:lnTo>
                  <a:lnTo>
                    <a:pt x="189" y="2606"/>
                  </a:lnTo>
                  <a:lnTo>
                    <a:pt x="177" y="2603"/>
                  </a:lnTo>
                  <a:lnTo>
                    <a:pt x="167" y="2599"/>
                  </a:lnTo>
                  <a:lnTo>
                    <a:pt x="147" y="2585"/>
                  </a:lnTo>
                  <a:lnTo>
                    <a:pt x="126" y="2574"/>
                  </a:lnTo>
                  <a:lnTo>
                    <a:pt x="107" y="2563"/>
                  </a:lnTo>
                  <a:lnTo>
                    <a:pt x="85" y="2554"/>
                  </a:lnTo>
                  <a:lnTo>
                    <a:pt x="64" y="2546"/>
                  </a:lnTo>
                  <a:lnTo>
                    <a:pt x="42" y="2537"/>
                  </a:lnTo>
                  <a:lnTo>
                    <a:pt x="22" y="2529"/>
                  </a:lnTo>
                  <a:lnTo>
                    <a:pt x="0" y="2522"/>
                  </a:lnTo>
                  <a:lnTo>
                    <a:pt x="13" y="2518"/>
                  </a:lnTo>
                  <a:lnTo>
                    <a:pt x="27" y="2513"/>
                  </a:lnTo>
                  <a:lnTo>
                    <a:pt x="40" y="2506"/>
                  </a:lnTo>
                  <a:lnTo>
                    <a:pt x="54" y="2500"/>
                  </a:lnTo>
                  <a:lnTo>
                    <a:pt x="66" y="2495"/>
                  </a:lnTo>
                  <a:lnTo>
                    <a:pt x="80" y="2491"/>
                  </a:lnTo>
                  <a:lnTo>
                    <a:pt x="95" y="2488"/>
                  </a:lnTo>
                  <a:lnTo>
                    <a:pt x="110" y="2488"/>
                  </a:lnTo>
                  <a:lnTo>
                    <a:pt x="121" y="2488"/>
                  </a:lnTo>
                  <a:lnTo>
                    <a:pt x="132" y="2488"/>
                  </a:lnTo>
                  <a:lnTo>
                    <a:pt x="142" y="2487"/>
                  </a:lnTo>
                  <a:lnTo>
                    <a:pt x="153" y="2485"/>
                  </a:lnTo>
                  <a:lnTo>
                    <a:pt x="163" y="2484"/>
                  </a:lnTo>
                  <a:lnTo>
                    <a:pt x="172" y="2481"/>
                  </a:lnTo>
                  <a:lnTo>
                    <a:pt x="182" y="2477"/>
                  </a:lnTo>
                  <a:lnTo>
                    <a:pt x="191" y="2472"/>
                  </a:lnTo>
                  <a:lnTo>
                    <a:pt x="192" y="2428"/>
                  </a:lnTo>
                  <a:lnTo>
                    <a:pt x="195" y="2384"/>
                  </a:lnTo>
                  <a:lnTo>
                    <a:pt x="199" y="2340"/>
                  </a:lnTo>
                  <a:lnTo>
                    <a:pt x="202" y="2296"/>
                  </a:lnTo>
                  <a:lnTo>
                    <a:pt x="201" y="2232"/>
                  </a:lnTo>
                  <a:lnTo>
                    <a:pt x="201" y="2168"/>
                  </a:lnTo>
                  <a:lnTo>
                    <a:pt x="201" y="2103"/>
                  </a:lnTo>
                  <a:lnTo>
                    <a:pt x="202" y="2039"/>
                  </a:lnTo>
                  <a:lnTo>
                    <a:pt x="202" y="1988"/>
                  </a:lnTo>
                  <a:lnTo>
                    <a:pt x="200" y="1936"/>
                  </a:lnTo>
                  <a:lnTo>
                    <a:pt x="199" y="1887"/>
                  </a:lnTo>
                  <a:lnTo>
                    <a:pt x="202" y="1838"/>
                  </a:lnTo>
                  <a:lnTo>
                    <a:pt x="213" y="1786"/>
                  </a:lnTo>
                  <a:lnTo>
                    <a:pt x="215" y="1731"/>
                  </a:lnTo>
                  <a:lnTo>
                    <a:pt x="214" y="1675"/>
                  </a:lnTo>
                  <a:lnTo>
                    <a:pt x="214" y="1619"/>
                  </a:lnTo>
                  <a:lnTo>
                    <a:pt x="215" y="1599"/>
                  </a:lnTo>
                  <a:lnTo>
                    <a:pt x="216" y="1580"/>
                  </a:lnTo>
                  <a:lnTo>
                    <a:pt x="216" y="1561"/>
                  </a:lnTo>
                  <a:lnTo>
                    <a:pt x="213" y="1543"/>
                  </a:lnTo>
                  <a:lnTo>
                    <a:pt x="212" y="1498"/>
                  </a:lnTo>
                  <a:lnTo>
                    <a:pt x="214" y="1495"/>
                  </a:lnTo>
                  <a:lnTo>
                    <a:pt x="214" y="1449"/>
                  </a:lnTo>
                  <a:lnTo>
                    <a:pt x="216" y="1402"/>
                  </a:lnTo>
                  <a:lnTo>
                    <a:pt x="217" y="1356"/>
                  </a:lnTo>
                  <a:lnTo>
                    <a:pt x="215" y="1306"/>
                  </a:lnTo>
                  <a:lnTo>
                    <a:pt x="220" y="1299"/>
                  </a:lnTo>
                  <a:lnTo>
                    <a:pt x="217" y="1205"/>
                  </a:lnTo>
                  <a:lnTo>
                    <a:pt x="221" y="1183"/>
                  </a:lnTo>
                  <a:lnTo>
                    <a:pt x="222" y="1161"/>
                  </a:lnTo>
                  <a:lnTo>
                    <a:pt x="223" y="1138"/>
                  </a:lnTo>
                  <a:lnTo>
                    <a:pt x="225" y="1115"/>
                  </a:lnTo>
                  <a:lnTo>
                    <a:pt x="228" y="1101"/>
                  </a:lnTo>
                  <a:lnTo>
                    <a:pt x="227" y="1089"/>
                  </a:lnTo>
                  <a:lnTo>
                    <a:pt x="225" y="1075"/>
                  </a:lnTo>
                  <a:lnTo>
                    <a:pt x="227" y="1063"/>
                  </a:lnTo>
                  <a:lnTo>
                    <a:pt x="231" y="1041"/>
                  </a:lnTo>
                  <a:lnTo>
                    <a:pt x="231" y="1020"/>
                  </a:lnTo>
                  <a:lnTo>
                    <a:pt x="230" y="998"/>
                  </a:lnTo>
                  <a:lnTo>
                    <a:pt x="229" y="976"/>
                  </a:lnTo>
                  <a:lnTo>
                    <a:pt x="224" y="975"/>
                  </a:lnTo>
                  <a:lnTo>
                    <a:pt x="225" y="958"/>
                  </a:lnTo>
                  <a:lnTo>
                    <a:pt x="229" y="941"/>
                  </a:lnTo>
                  <a:lnTo>
                    <a:pt x="230" y="924"/>
                  </a:lnTo>
                  <a:lnTo>
                    <a:pt x="229" y="906"/>
                  </a:lnTo>
                  <a:lnTo>
                    <a:pt x="227" y="906"/>
                  </a:lnTo>
                  <a:lnTo>
                    <a:pt x="228" y="889"/>
                  </a:lnTo>
                  <a:lnTo>
                    <a:pt x="227" y="869"/>
                  </a:lnTo>
                  <a:lnTo>
                    <a:pt x="227" y="852"/>
                  </a:lnTo>
                  <a:lnTo>
                    <a:pt x="230" y="834"/>
                  </a:lnTo>
                  <a:lnTo>
                    <a:pt x="230" y="798"/>
                  </a:lnTo>
                  <a:lnTo>
                    <a:pt x="230" y="763"/>
                  </a:lnTo>
                  <a:lnTo>
                    <a:pt x="233" y="728"/>
                  </a:lnTo>
                  <a:lnTo>
                    <a:pt x="240" y="696"/>
                  </a:lnTo>
                  <a:lnTo>
                    <a:pt x="237" y="691"/>
                  </a:lnTo>
                  <a:lnTo>
                    <a:pt x="237" y="661"/>
                  </a:lnTo>
                  <a:lnTo>
                    <a:pt x="236" y="631"/>
                  </a:lnTo>
                  <a:lnTo>
                    <a:pt x="235" y="601"/>
                  </a:lnTo>
                  <a:lnTo>
                    <a:pt x="237" y="574"/>
                  </a:lnTo>
                  <a:lnTo>
                    <a:pt x="239" y="526"/>
                  </a:lnTo>
                  <a:lnTo>
                    <a:pt x="244" y="479"/>
                  </a:lnTo>
                  <a:lnTo>
                    <a:pt x="247" y="431"/>
                  </a:lnTo>
                  <a:lnTo>
                    <a:pt x="245" y="382"/>
                  </a:lnTo>
                  <a:lnTo>
                    <a:pt x="246" y="359"/>
                  </a:lnTo>
                  <a:lnTo>
                    <a:pt x="246" y="334"/>
                  </a:lnTo>
                  <a:lnTo>
                    <a:pt x="246" y="311"/>
                  </a:lnTo>
                  <a:lnTo>
                    <a:pt x="245" y="287"/>
                  </a:lnTo>
                  <a:lnTo>
                    <a:pt x="240" y="294"/>
                  </a:lnTo>
                  <a:lnTo>
                    <a:pt x="240" y="278"/>
                  </a:lnTo>
                  <a:lnTo>
                    <a:pt x="239" y="261"/>
                  </a:lnTo>
                  <a:lnTo>
                    <a:pt x="239" y="245"/>
                  </a:lnTo>
                  <a:lnTo>
                    <a:pt x="240" y="229"/>
                  </a:lnTo>
                  <a:lnTo>
                    <a:pt x="237" y="208"/>
                  </a:lnTo>
                  <a:lnTo>
                    <a:pt x="237" y="186"/>
                  </a:lnTo>
                  <a:lnTo>
                    <a:pt x="236" y="164"/>
                  </a:lnTo>
                  <a:lnTo>
                    <a:pt x="236" y="144"/>
                  </a:lnTo>
                  <a:lnTo>
                    <a:pt x="233" y="94"/>
                  </a:lnTo>
                  <a:lnTo>
                    <a:pt x="230" y="89"/>
                  </a:lnTo>
                  <a:lnTo>
                    <a:pt x="224" y="86"/>
                  </a:lnTo>
                  <a:lnTo>
                    <a:pt x="220" y="83"/>
                  </a:lnTo>
                  <a:lnTo>
                    <a:pt x="214" y="82"/>
                  </a:lnTo>
                  <a:lnTo>
                    <a:pt x="210" y="83"/>
                  </a:lnTo>
                  <a:lnTo>
                    <a:pt x="207" y="85"/>
                  </a:lnTo>
                  <a:lnTo>
                    <a:pt x="203" y="85"/>
                  </a:lnTo>
                  <a:lnTo>
                    <a:pt x="200" y="83"/>
                  </a:lnTo>
                  <a:lnTo>
                    <a:pt x="201" y="79"/>
                  </a:lnTo>
                  <a:lnTo>
                    <a:pt x="203" y="77"/>
                  </a:lnTo>
                  <a:lnTo>
                    <a:pt x="206" y="74"/>
                  </a:lnTo>
                  <a:lnTo>
                    <a:pt x="205" y="70"/>
                  </a:lnTo>
                  <a:lnTo>
                    <a:pt x="214" y="66"/>
                  </a:lnTo>
                  <a:lnTo>
                    <a:pt x="223" y="59"/>
                  </a:lnTo>
                  <a:lnTo>
                    <a:pt x="231" y="52"/>
                  </a:lnTo>
                  <a:lnTo>
                    <a:pt x="238" y="42"/>
                  </a:lnTo>
                  <a:lnTo>
                    <a:pt x="240" y="31"/>
                  </a:lnTo>
                  <a:lnTo>
                    <a:pt x="243" y="22"/>
                  </a:lnTo>
                  <a:lnTo>
                    <a:pt x="243" y="11"/>
                  </a:lnTo>
                  <a:lnTo>
                    <a:pt x="244" y="0"/>
                  </a:lnTo>
                  <a:lnTo>
                    <a:pt x="247" y="19"/>
                  </a:lnTo>
                  <a:lnTo>
                    <a:pt x="251" y="40"/>
                  </a:lnTo>
                  <a:lnTo>
                    <a:pt x="252" y="60"/>
                  </a:lnTo>
                  <a:lnTo>
                    <a:pt x="250"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37" name="Freeform 649"/>
            <p:cNvSpPr>
              <a:spLocks/>
            </p:cNvSpPr>
            <p:nvPr/>
          </p:nvSpPr>
          <p:spPr bwMode="auto">
            <a:xfrm>
              <a:off x="3130" y="1870"/>
              <a:ext cx="32" cy="48"/>
            </a:xfrm>
            <a:custGeom>
              <a:avLst/>
              <a:gdLst>
                <a:gd name="T0" fmla="*/ 55 w 62"/>
                <a:gd name="T1" fmla="*/ 44 h 79"/>
                <a:gd name="T2" fmla="*/ 53 w 62"/>
                <a:gd name="T3" fmla="*/ 57 h 79"/>
                <a:gd name="T4" fmla="*/ 46 w 62"/>
                <a:gd name="T5" fmla="*/ 66 h 79"/>
                <a:gd name="T6" fmla="*/ 35 w 62"/>
                <a:gd name="T7" fmla="*/ 72 h 79"/>
                <a:gd name="T8" fmla="*/ 25 w 62"/>
                <a:gd name="T9" fmla="*/ 79 h 79"/>
                <a:gd name="T10" fmla="*/ 22 w 62"/>
                <a:gd name="T11" fmla="*/ 79 h 79"/>
                <a:gd name="T12" fmla="*/ 18 w 62"/>
                <a:gd name="T13" fmla="*/ 79 h 79"/>
                <a:gd name="T14" fmla="*/ 14 w 62"/>
                <a:gd name="T15" fmla="*/ 78 h 79"/>
                <a:gd name="T16" fmla="*/ 12 w 62"/>
                <a:gd name="T17" fmla="*/ 74 h 79"/>
                <a:gd name="T18" fmla="*/ 12 w 62"/>
                <a:gd name="T19" fmla="*/ 66 h 79"/>
                <a:gd name="T20" fmla="*/ 13 w 62"/>
                <a:gd name="T21" fmla="*/ 56 h 79"/>
                <a:gd name="T22" fmla="*/ 12 w 62"/>
                <a:gd name="T23" fmla="*/ 48 h 79"/>
                <a:gd name="T24" fmla="*/ 7 w 62"/>
                <a:gd name="T25" fmla="*/ 41 h 79"/>
                <a:gd name="T26" fmla="*/ 0 w 62"/>
                <a:gd name="T27" fmla="*/ 41 h 79"/>
                <a:gd name="T28" fmla="*/ 29 w 62"/>
                <a:gd name="T29" fmla="*/ 11 h 79"/>
                <a:gd name="T30" fmla="*/ 60 w 62"/>
                <a:gd name="T31" fmla="*/ 0 h 79"/>
                <a:gd name="T32" fmla="*/ 61 w 62"/>
                <a:gd name="T33" fmla="*/ 11 h 79"/>
                <a:gd name="T34" fmla="*/ 62 w 62"/>
                <a:gd name="T35" fmla="*/ 23 h 79"/>
                <a:gd name="T36" fmla="*/ 61 w 62"/>
                <a:gd name="T37" fmla="*/ 34 h 79"/>
                <a:gd name="T38" fmla="*/ 55 w 62"/>
                <a:gd name="T39" fmla="*/ 4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9">
                  <a:moveTo>
                    <a:pt x="55" y="44"/>
                  </a:moveTo>
                  <a:lnTo>
                    <a:pt x="53" y="57"/>
                  </a:lnTo>
                  <a:lnTo>
                    <a:pt x="46" y="66"/>
                  </a:lnTo>
                  <a:lnTo>
                    <a:pt x="35" y="72"/>
                  </a:lnTo>
                  <a:lnTo>
                    <a:pt x="25" y="79"/>
                  </a:lnTo>
                  <a:lnTo>
                    <a:pt x="22" y="79"/>
                  </a:lnTo>
                  <a:lnTo>
                    <a:pt x="18" y="79"/>
                  </a:lnTo>
                  <a:lnTo>
                    <a:pt x="14" y="78"/>
                  </a:lnTo>
                  <a:lnTo>
                    <a:pt x="12" y="74"/>
                  </a:lnTo>
                  <a:lnTo>
                    <a:pt x="12" y="66"/>
                  </a:lnTo>
                  <a:lnTo>
                    <a:pt x="13" y="56"/>
                  </a:lnTo>
                  <a:lnTo>
                    <a:pt x="12" y="48"/>
                  </a:lnTo>
                  <a:lnTo>
                    <a:pt x="7" y="41"/>
                  </a:lnTo>
                  <a:lnTo>
                    <a:pt x="0" y="41"/>
                  </a:lnTo>
                  <a:lnTo>
                    <a:pt x="29" y="11"/>
                  </a:lnTo>
                  <a:lnTo>
                    <a:pt x="60" y="0"/>
                  </a:lnTo>
                  <a:lnTo>
                    <a:pt x="61" y="11"/>
                  </a:lnTo>
                  <a:lnTo>
                    <a:pt x="62" y="23"/>
                  </a:lnTo>
                  <a:lnTo>
                    <a:pt x="61" y="34"/>
                  </a:lnTo>
                  <a:lnTo>
                    <a:pt x="55"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38" name="Freeform 650"/>
            <p:cNvSpPr>
              <a:spLocks/>
            </p:cNvSpPr>
            <p:nvPr/>
          </p:nvSpPr>
          <p:spPr bwMode="auto">
            <a:xfrm>
              <a:off x="3144" y="1892"/>
              <a:ext cx="10" cy="11"/>
            </a:xfrm>
            <a:custGeom>
              <a:avLst/>
              <a:gdLst>
                <a:gd name="T0" fmla="*/ 20 w 20"/>
                <a:gd name="T1" fmla="*/ 2 h 20"/>
                <a:gd name="T2" fmla="*/ 19 w 20"/>
                <a:gd name="T3" fmla="*/ 7 h 20"/>
                <a:gd name="T4" fmla="*/ 18 w 20"/>
                <a:gd name="T5" fmla="*/ 13 h 20"/>
                <a:gd name="T6" fmla="*/ 14 w 20"/>
                <a:gd name="T7" fmla="*/ 17 h 20"/>
                <a:gd name="T8" fmla="*/ 11 w 20"/>
                <a:gd name="T9" fmla="*/ 20 h 20"/>
                <a:gd name="T10" fmla="*/ 0 w 20"/>
                <a:gd name="T11" fmla="*/ 18 h 20"/>
                <a:gd name="T12" fmla="*/ 2 w 20"/>
                <a:gd name="T13" fmla="*/ 13 h 20"/>
                <a:gd name="T14" fmla="*/ 6 w 20"/>
                <a:gd name="T15" fmla="*/ 7 h 20"/>
                <a:gd name="T16" fmla="*/ 11 w 20"/>
                <a:gd name="T17" fmla="*/ 3 h 20"/>
                <a:gd name="T18" fmla="*/ 15 w 20"/>
                <a:gd name="T19" fmla="*/ 0 h 20"/>
                <a:gd name="T20" fmla="*/ 17 w 20"/>
                <a:gd name="T21" fmla="*/ 0 h 20"/>
                <a:gd name="T22" fmla="*/ 18 w 20"/>
                <a:gd name="T23" fmla="*/ 0 h 20"/>
                <a:gd name="T24" fmla="*/ 19 w 20"/>
                <a:gd name="T25" fmla="*/ 0 h 20"/>
                <a:gd name="T26" fmla="*/ 20 w 20"/>
                <a:gd name="T2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0">
                  <a:moveTo>
                    <a:pt x="20" y="2"/>
                  </a:moveTo>
                  <a:lnTo>
                    <a:pt x="19" y="7"/>
                  </a:lnTo>
                  <a:lnTo>
                    <a:pt x="18" y="13"/>
                  </a:lnTo>
                  <a:lnTo>
                    <a:pt x="14" y="17"/>
                  </a:lnTo>
                  <a:lnTo>
                    <a:pt x="11" y="20"/>
                  </a:lnTo>
                  <a:lnTo>
                    <a:pt x="0" y="18"/>
                  </a:lnTo>
                  <a:lnTo>
                    <a:pt x="2" y="13"/>
                  </a:lnTo>
                  <a:lnTo>
                    <a:pt x="6" y="7"/>
                  </a:lnTo>
                  <a:lnTo>
                    <a:pt x="11" y="3"/>
                  </a:lnTo>
                  <a:lnTo>
                    <a:pt x="15" y="0"/>
                  </a:lnTo>
                  <a:lnTo>
                    <a:pt x="17" y="0"/>
                  </a:lnTo>
                  <a:lnTo>
                    <a:pt x="18" y="0"/>
                  </a:lnTo>
                  <a:lnTo>
                    <a:pt x="19" y="0"/>
                  </a:lnTo>
                  <a:lnTo>
                    <a:pt x="20" y="2"/>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39" name="Freeform 651"/>
            <p:cNvSpPr>
              <a:spLocks/>
            </p:cNvSpPr>
            <p:nvPr/>
          </p:nvSpPr>
          <p:spPr bwMode="auto">
            <a:xfrm>
              <a:off x="3116" y="1913"/>
              <a:ext cx="47" cy="70"/>
            </a:xfrm>
            <a:custGeom>
              <a:avLst/>
              <a:gdLst>
                <a:gd name="T0" fmla="*/ 94 w 94"/>
                <a:gd name="T1" fmla="*/ 39 h 117"/>
                <a:gd name="T2" fmla="*/ 89 w 94"/>
                <a:gd name="T3" fmla="*/ 51 h 117"/>
                <a:gd name="T4" fmla="*/ 82 w 94"/>
                <a:gd name="T5" fmla="*/ 62 h 117"/>
                <a:gd name="T6" fmla="*/ 76 w 94"/>
                <a:gd name="T7" fmla="*/ 73 h 117"/>
                <a:gd name="T8" fmla="*/ 75 w 94"/>
                <a:gd name="T9" fmla="*/ 87 h 117"/>
                <a:gd name="T10" fmla="*/ 73 w 94"/>
                <a:gd name="T11" fmla="*/ 95 h 117"/>
                <a:gd name="T12" fmla="*/ 69 w 94"/>
                <a:gd name="T13" fmla="*/ 103 h 117"/>
                <a:gd name="T14" fmla="*/ 65 w 94"/>
                <a:gd name="T15" fmla="*/ 110 h 117"/>
                <a:gd name="T16" fmla="*/ 58 w 94"/>
                <a:gd name="T17" fmla="*/ 114 h 117"/>
                <a:gd name="T18" fmla="*/ 53 w 94"/>
                <a:gd name="T19" fmla="*/ 115 h 117"/>
                <a:gd name="T20" fmla="*/ 47 w 94"/>
                <a:gd name="T21" fmla="*/ 117 h 117"/>
                <a:gd name="T22" fmla="*/ 43 w 94"/>
                <a:gd name="T23" fmla="*/ 117 h 117"/>
                <a:gd name="T24" fmla="*/ 37 w 94"/>
                <a:gd name="T25" fmla="*/ 114 h 117"/>
                <a:gd name="T26" fmla="*/ 31 w 94"/>
                <a:gd name="T27" fmla="*/ 109 h 117"/>
                <a:gd name="T28" fmla="*/ 22 w 94"/>
                <a:gd name="T29" fmla="*/ 110 h 117"/>
                <a:gd name="T30" fmla="*/ 15 w 94"/>
                <a:gd name="T31" fmla="*/ 110 h 117"/>
                <a:gd name="T32" fmla="*/ 10 w 94"/>
                <a:gd name="T33" fmla="*/ 100 h 117"/>
                <a:gd name="T34" fmla="*/ 10 w 94"/>
                <a:gd name="T35" fmla="*/ 91 h 117"/>
                <a:gd name="T36" fmla="*/ 12 w 94"/>
                <a:gd name="T37" fmla="*/ 80 h 117"/>
                <a:gd name="T38" fmla="*/ 10 w 94"/>
                <a:gd name="T39" fmla="*/ 70 h 117"/>
                <a:gd name="T40" fmla="*/ 3 w 94"/>
                <a:gd name="T41" fmla="*/ 65 h 117"/>
                <a:gd name="T42" fmla="*/ 2 w 94"/>
                <a:gd name="T43" fmla="*/ 62 h 117"/>
                <a:gd name="T44" fmla="*/ 1 w 94"/>
                <a:gd name="T45" fmla="*/ 59 h 117"/>
                <a:gd name="T46" fmla="*/ 0 w 94"/>
                <a:gd name="T47" fmla="*/ 58 h 117"/>
                <a:gd name="T48" fmla="*/ 1 w 94"/>
                <a:gd name="T49" fmla="*/ 55 h 117"/>
                <a:gd name="T50" fmla="*/ 5 w 94"/>
                <a:gd name="T51" fmla="*/ 51 h 117"/>
                <a:gd name="T52" fmla="*/ 2 w 94"/>
                <a:gd name="T53" fmla="*/ 50 h 117"/>
                <a:gd name="T54" fmla="*/ 14 w 94"/>
                <a:gd name="T55" fmla="*/ 46 h 117"/>
                <a:gd name="T56" fmla="*/ 25 w 94"/>
                <a:gd name="T57" fmla="*/ 41 h 117"/>
                <a:gd name="T58" fmla="*/ 37 w 94"/>
                <a:gd name="T59" fmla="*/ 35 h 117"/>
                <a:gd name="T60" fmla="*/ 48 w 94"/>
                <a:gd name="T61" fmla="*/ 29 h 117"/>
                <a:gd name="T62" fmla="*/ 60 w 94"/>
                <a:gd name="T63" fmla="*/ 22 h 117"/>
                <a:gd name="T64" fmla="*/ 70 w 94"/>
                <a:gd name="T65" fmla="*/ 15 h 117"/>
                <a:gd name="T66" fmla="*/ 82 w 94"/>
                <a:gd name="T67" fmla="*/ 9 h 117"/>
                <a:gd name="T68" fmla="*/ 92 w 94"/>
                <a:gd name="T69" fmla="*/ 0 h 117"/>
                <a:gd name="T70" fmla="*/ 94 w 94"/>
                <a:gd name="T71" fmla="*/ 3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17">
                  <a:moveTo>
                    <a:pt x="94" y="39"/>
                  </a:moveTo>
                  <a:lnTo>
                    <a:pt x="89" y="51"/>
                  </a:lnTo>
                  <a:lnTo>
                    <a:pt x="82" y="62"/>
                  </a:lnTo>
                  <a:lnTo>
                    <a:pt x="76" y="73"/>
                  </a:lnTo>
                  <a:lnTo>
                    <a:pt x="75" y="87"/>
                  </a:lnTo>
                  <a:lnTo>
                    <a:pt x="73" y="95"/>
                  </a:lnTo>
                  <a:lnTo>
                    <a:pt x="69" y="103"/>
                  </a:lnTo>
                  <a:lnTo>
                    <a:pt x="65" y="110"/>
                  </a:lnTo>
                  <a:lnTo>
                    <a:pt x="58" y="114"/>
                  </a:lnTo>
                  <a:lnTo>
                    <a:pt x="53" y="115"/>
                  </a:lnTo>
                  <a:lnTo>
                    <a:pt x="47" y="117"/>
                  </a:lnTo>
                  <a:lnTo>
                    <a:pt x="43" y="117"/>
                  </a:lnTo>
                  <a:lnTo>
                    <a:pt x="37" y="114"/>
                  </a:lnTo>
                  <a:lnTo>
                    <a:pt x="31" y="109"/>
                  </a:lnTo>
                  <a:lnTo>
                    <a:pt x="22" y="110"/>
                  </a:lnTo>
                  <a:lnTo>
                    <a:pt x="15" y="110"/>
                  </a:lnTo>
                  <a:lnTo>
                    <a:pt x="10" y="100"/>
                  </a:lnTo>
                  <a:lnTo>
                    <a:pt x="10" y="91"/>
                  </a:lnTo>
                  <a:lnTo>
                    <a:pt x="12" y="80"/>
                  </a:lnTo>
                  <a:lnTo>
                    <a:pt x="10" y="70"/>
                  </a:lnTo>
                  <a:lnTo>
                    <a:pt x="3" y="65"/>
                  </a:lnTo>
                  <a:lnTo>
                    <a:pt x="2" y="62"/>
                  </a:lnTo>
                  <a:lnTo>
                    <a:pt x="1" y="59"/>
                  </a:lnTo>
                  <a:lnTo>
                    <a:pt x="0" y="58"/>
                  </a:lnTo>
                  <a:lnTo>
                    <a:pt x="1" y="55"/>
                  </a:lnTo>
                  <a:lnTo>
                    <a:pt x="5" y="51"/>
                  </a:lnTo>
                  <a:lnTo>
                    <a:pt x="2" y="50"/>
                  </a:lnTo>
                  <a:lnTo>
                    <a:pt x="14" y="46"/>
                  </a:lnTo>
                  <a:lnTo>
                    <a:pt x="25" y="41"/>
                  </a:lnTo>
                  <a:lnTo>
                    <a:pt x="37" y="35"/>
                  </a:lnTo>
                  <a:lnTo>
                    <a:pt x="48" y="29"/>
                  </a:lnTo>
                  <a:lnTo>
                    <a:pt x="60" y="22"/>
                  </a:lnTo>
                  <a:lnTo>
                    <a:pt x="70" y="15"/>
                  </a:lnTo>
                  <a:lnTo>
                    <a:pt x="82" y="9"/>
                  </a:lnTo>
                  <a:lnTo>
                    <a:pt x="92" y="0"/>
                  </a:lnTo>
                  <a:lnTo>
                    <a:pt x="94"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40" name="Freeform 652"/>
            <p:cNvSpPr>
              <a:spLocks/>
            </p:cNvSpPr>
            <p:nvPr/>
          </p:nvSpPr>
          <p:spPr bwMode="auto">
            <a:xfrm>
              <a:off x="3132" y="1947"/>
              <a:ext cx="12" cy="18"/>
            </a:xfrm>
            <a:custGeom>
              <a:avLst/>
              <a:gdLst>
                <a:gd name="T0" fmla="*/ 25 w 25"/>
                <a:gd name="T1" fmla="*/ 8 h 32"/>
                <a:gd name="T2" fmla="*/ 23 w 25"/>
                <a:gd name="T3" fmla="*/ 15 h 32"/>
                <a:gd name="T4" fmla="*/ 21 w 25"/>
                <a:gd name="T5" fmla="*/ 19 h 32"/>
                <a:gd name="T6" fmla="*/ 18 w 25"/>
                <a:gd name="T7" fmla="*/ 23 h 32"/>
                <a:gd name="T8" fmla="*/ 14 w 25"/>
                <a:gd name="T9" fmla="*/ 28 h 32"/>
                <a:gd name="T10" fmla="*/ 12 w 25"/>
                <a:gd name="T11" fmla="*/ 29 h 32"/>
                <a:gd name="T12" fmla="*/ 10 w 25"/>
                <a:gd name="T13" fmla="*/ 30 h 32"/>
                <a:gd name="T14" fmla="*/ 7 w 25"/>
                <a:gd name="T15" fmla="*/ 32 h 32"/>
                <a:gd name="T16" fmla="*/ 5 w 25"/>
                <a:gd name="T17" fmla="*/ 32 h 32"/>
                <a:gd name="T18" fmla="*/ 0 w 25"/>
                <a:gd name="T19" fmla="*/ 22 h 32"/>
                <a:gd name="T20" fmla="*/ 5 w 25"/>
                <a:gd name="T21" fmla="*/ 15 h 32"/>
                <a:gd name="T22" fmla="*/ 12 w 25"/>
                <a:gd name="T23" fmla="*/ 8 h 32"/>
                <a:gd name="T24" fmla="*/ 18 w 25"/>
                <a:gd name="T25" fmla="*/ 0 h 32"/>
                <a:gd name="T26" fmla="*/ 20 w 25"/>
                <a:gd name="T27" fmla="*/ 2 h 32"/>
                <a:gd name="T28" fmla="*/ 21 w 25"/>
                <a:gd name="T29" fmla="*/ 3 h 32"/>
                <a:gd name="T30" fmla="*/ 23 w 25"/>
                <a:gd name="T31" fmla="*/ 6 h 32"/>
                <a:gd name="T32" fmla="*/ 25 w 25"/>
                <a:gd name="T3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2">
                  <a:moveTo>
                    <a:pt x="25" y="8"/>
                  </a:moveTo>
                  <a:lnTo>
                    <a:pt x="23" y="15"/>
                  </a:lnTo>
                  <a:lnTo>
                    <a:pt x="21" y="19"/>
                  </a:lnTo>
                  <a:lnTo>
                    <a:pt x="18" y="23"/>
                  </a:lnTo>
                  <a:lnTo>
                    <a:pt x="14" y="28"/>
                  </a:lnTo>
                  <a:lnTo>
                    <a:pt x="12" y="29"/>
                  </a:lnTo>
                  <a:lnTo>
                    <a:pt x="10" y="30"/>
                  </a:lnTo>
                  <a:lnTo>
                    <a:pt x="7" y="32"/>
                  </a:lnTo>
                  <a:lnTo>
                    <a:pt x="5" y="32"/>
                  </a:lnTo>
                  <a:lnTo>
                    <a:pt x="0" y="22"/>
                  </a:lnTo>
                  <a:lnTo>
                    <a:pt x="5" y="15"/>
                  </a:lnTo>
                  <a:lnTo>
                    <a:pt x="12" y="8"/>
                  </a:lnTo>
                  <a:lnTo>
                    <a:pt x="18" y="0"/>
                  </a:lnTo>
                  <a:lnTo>
                    <a:pt x="20" y="2"/>
                  </a:lnTo>
                  <a:lnTo>
                    <a:pt x="21" y="3"/>
                  </a:lnTo>
                  <a:lnTo>
                    <a:pt x="23" y="6"/>
                  </a:lnTo>
                  <a:lnTo>
                    <a:pt x="25" y="8"/>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41" name="Freeform 653"/>
            <p:cNvSpPr>
              <a:spLocks/>
            </p:cNvSpPr>
            <p:nvPr/>
          </p:nvSpPr>
          <p:spPr bwMode="auto">
            <a:xfrm>
              <a:off x="3084" y="1965"/>
              <a:ext cx="80" cy="91"/>
            </a:xfrm>
            <a:custGeom>
              <a:avLst/>
              <a:gdLst>
                <a:gd name="T0" fmla="*/ 159 w 159"/>
                <a:gd name="T1" fmla="*/ 67 h 149"/>
                <a:gd name="T2" fmla="*/ 155 w 159"/>
                <a:gd name="T3" fmla="*/ 67 h 149"/>
                <a:gd name="T4" fmla="*/ 151 w 159"/>
                <a:gd name="T5" fmla="*/ 70 h 149"/>
                <a:gd name="T6" fmla="*/ 146 w 159"/>
                <a:gd name="T7" fmla="*/ 72 h 149"/>
                <a:gd name="T8" fmla="*/ 144 w 159"/>
                <a:gd name="T9" fmla="*/ 78 h 149"/>
                <a:gd name="T10" fmla="*/ 142 w 159"/>
                <a:gd name="T11" fmla="*/ 90 h 149"/>
                <a:gd name="T12" fmla="*/ 140 w 159"/>
                <a:gd name="T13" fmla="*/ 104 h 149"/>
                <a:gd name="T14" fmla="*/ 138 w 159"/>
                <a:gd name="T15" fmla="*/ 117 h 149"/>
                <a:gd name="T16" fmla="*/ 131 w 159"/>
                <a:gd name="T17" fmla="*/ 127 h 149"/>
                <a:gd name="T18" fmla="*/ 122 w 159"/>
                <a:gd name="T19" fmla="*/ 124 h 149"/>
                <a:gd name="T20" fmla="*/ 114 w 159"/>
                <a:gd name="T21" fmla="*/ 123 h 149"/>
                <a:gd name="T22" fmla="*/ 106 w 159"/>
                <a:gd name="T23" fmla="*/ 124 h 149"/>
                <a:gd name="T24" fmla="*/ 98 w 159"/>
                <a:gd name="T25" fmla="*/ 131 h 149"/>
                <a:gd name="T26" fmla="*/ 90 w 159"/>
                <a:gd name="T27" fmla="*/ 132 h 149"/>
                <a:gd name="T28" fmla="*/ 84 w 159"/>
                <a:gd name="T29" fmla="*/ 128 h 149"/>
                <a:gd name="T30" fmla="*/ 78 w 159"/>
                <a:gd name="T31" fmla="*/ 124 h 149"/>
                <a:gd name="T32" fmla="*/ 71 w 159"/>
                <a:gd name="T33" fmla="*/ 127 h 149"/>
                <a:gd name="T34" fmla="*/ 67 w 159"/>
                <a:gd name="T35" fmla="*/ 131 h 149"/>
                <a:gd name="T36" fmla="*/ 63 w 159"/>
                <a:gd name="T37" fmla="*/ 135 h 149"/>
                <a:gd name="T38" fmla="*/ 59 w 159"/>
                <a:gd name="T39" fmla="*/ 139 h 149"/>
                <a:gd name="T40" fmla="*/ 54 w 159"/>
                <a:gd name="T41" fmla="*/ 143 h 149"/>
                <a:gd name="T42" fmla="*/ 49 w 159"/>
                <a:gd name="T43" fmla="*/ 146 h 149"/>
                <a:gd name="T44" fmla="*/ 45 w 159"/>
                <a:gd name="T45" fmla="*/ 149 h 149"/>
                <a:gd name="T46" fmla="*/ 40 w 159"/>
                <a:gd name="T47" fmla="*/ 149 h 149"/>
                <a:gd name="T48" fmla="*/ 34 w 159"/>
                <a:gd name="T49" fmla="*/ 146 h 149"/>
                <a:gd name="T50" fmla="*/ 30 w 159"/>
                <a:gd name="T51" fmla="*/ 141 h 149"/>
                <a:gd name="T52" fmla="*/ 29 w 159"/>
                <a:gd name="T53" fmla="*/ 134 h 149"/>
                <a:gd name="T54" fmla="*/ 31 w 159"/>
                <a:gd name="T55" fmla="*/ 124 h 149"/>
                <a:gd name="T56" fmla="*/ 33 w 159"/>
                <a:gd name="T57" fmla="*/ 117 h 149"/>
                <a:gd name="T58" fmla="*/ 34 w 159"/>
                <a:gd name="T59" fmla="*/ 111 h 149"/>
                <a:gd name="T60" fmla="*/ 33 w 159"/>
                <a:gd name="T61" fmla="*/ 108 h 149"/>
                <a:gd name="T62" fmla="*/ 30 w 159"/>
                <a:gd name="T63" fmla="*/ 109 h 149"/>
                <a:gd name="T64" fmla="*/ 19 w 159"/>
                <a:gd name="T65" fmla="*/ 117 h 149"/>
                <a:gd name="T66" fmla="*/ 0 w 159"/>
                <a:gd name="T67" fmla="*/ 122 h 149"/>
                <a:gd name="T68" fmla="*/ 3 w 159"/>
                <a:gd name="T69" fmla="*/ 115 h 149"/>
                <a:gd name="T70" fmla="*/ 7 w 159"/>
                <a:gd name="T71" fmla="*/ 108 h 149"/>
                <a:gd name="T72" fmla="*/ 10 w 159"/>
                <a:gd name="T73" fmla="*/ 101 h 149"/>
                <a:gd name="T74" fmla="*/ 16 w 159"/>
                <a:gd name="T75" fmla="*/ 96 h 149"/>
                <a:gd name="T76" fmla="*/ 21 w 159"/>
                <a:gd name="T77" fmla="*/ 90 h 149"/>
                <a:gd name="T78" fmla="*/ 26 w 159"/>
                <a:gd name="T79" fmla="*/ 86 h 149"/>
                <a:gd name="T80" fmla="*/ 32 w 159"/>
                <a:gd name="T81" fmla="*/ 82 h 149"/>
                <a:gd name="T82" fmla="*/ 38 w 159"/>
                <a:gd name="T83" fmla="*/ 79 h 149"/>
                <a:gd name="T84" fmla="*/ 56 w 159"/>
                <a:gd name="T85" fmla="*/ 79 h 149"/>
                <a:gd name="T86" fmla="*/ 75 w 159"/>
                <a:gd name="T87" fmla="*/ 75 h 149"/>
                <a:gd name="T88" fmla="*/ 92 w 159"/>
                <a:gd name="T89" fmla="*/ 70 h 149"/>
                <a:gd name="T90" fmla="*/ 107 w 159"/>
                <a:gd name="T91" fmla="*/ 60 h 149"/>
                <a:gd name="T92" fmla="*/ 122 w 159"/>
                <a:gd name="T93" fmla="*/ 48 h 149"/>
                <a:gd name="T94" fmla="*/ 135 w 159"/>
                <a:gd name="T95" fmla="*/ 34 h 149"/>
                <a:gd name="T96" fmla="*/ 147 w 159"/>
                <a:gd name="T97" fmla="*/ 17 h 149"/>
                <a:gd name="T98" fmla="*/ 158 w 159"/>
                <a:gd name="T99" fmla="*/ 0 h 149"/>
                <a:gd name="T100" fmla="*/ 158 w 159"/>
                <a:gd name="T101" fmla="*/ 17 h 149"/>
                <a:gd name="T102" fmla="*/ 159 w 159"/>
                <a:gd name="T103" fmla="*/ 34 h 149"/>
                <a:gd name="T104" fmla="*/ 159 w 159"/>
                <a:gd name="T105" fmla="*/ 50 h 149"/>
                <a:gd name="T106" fmla="*/ 159 w 159"/>
                <a:gd name="T107" fmla="*/ 6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9" h="149">
                  <a:moveTo>
                    <a:pt x="159" y="67"/>
                  </a:moveTo>
                  <a:lnTo>
                    <a:pt x="155" y="67"/>
                  </a:lnTo>
                  <a:lnTo>
                    <a:pt x="151" y="70"/>
                  </a:lnTo>
                  <a:lnTo>
                    <a:pt x="146" y="72"/>
                  </a:lnTo>
                  <a:lnTo>
                    <a:pt x="144" y="78"/>
                  </a:lnTo>
                  <a:lnTo>
                    <a:pt x="142" y="90"/>
                  </a:lnTo>
                  <a:lnTo>
                    <a:pt x="140" y="104"/>
                  </a:lnTo>
                  <a:lnTo>
                    <a:pt x="138" y="117"/>
                  </a:lnTo>
                  <a:lnTo>
                    <a:pt x="131" y="127"/>
                  </a:lnTo>
                  <a:lnTo>
                    <a:pt x="122" y="124"/>
                  </a:lnTo>
                  <a:lnTo>
                    <a:pt x="114" y="123"/>
                  </a:lnTo>
                  <a:lnTo>
                    <a:pt x="106" y="124"/>
                  </a:lnTo>
                  <a:lnTo>
                    <a:pt x="98" y="131"/>
                  </a:lnTo>
                  <a:lnTo>
                    <a:pt x="90" y="132"/>
                  </a:lnTo>
                  <a:lnTo>
                    <a:pt x="84" y="128"/>
                  </a:lnTo>
                  <a:lnTo>
                    <a:pt x="78" y="124"/>
                  </a:lnTo>
                  <a:lnTo>
                    <a:pt x="71" y="127"/>
                  </a:lnTo>
                  <a:lnTo>
                    <a:pt x="67" y="131"/>
                  </a:lnTo>
                  <a:lnTo>
                    <a:pt x="63" y="135"/>
                  </a:lnTo>
                  <a:lnTo>
                    <a:pt x="59" y="139"/>
                  </a:lnTo>
                  <a:lnTo>
                    <a:pt x="54" y="143"/>
                  </a:lnTo>
                  <a:lnTo>
                    <a:pt x="49" y="146"/>
                  </a:lnTo>
                  <a:lnTo>
                    <a:pt x="45" y="149"/>
                  </a:lnTo>
                  <a:lnTo>
                    <a:pt x="40" y="149"/>
                  </a:lnTo>
                  <a:lnTo>
                    <a:pt x="34" y="146"/>
                  </a:lnTo>
                  <a:lnTo>
                    <a:pt x="30" y="141"/>
                  </a:lnTo>
                  <a:lnTo>
                    <a:pt x="29" y="134"/>
                  </a:lnTo>
                  <a:lnTo>
                    <a:pt x="31" y="124"/>
                  </a:lnTo>
                  <a:lnTo>
                    <a:pt x="33" y="117"/>
                  </a:lnTo>
                  <a:lnTo>
                    <a:pt x="34" y="111"/>
                  </a:lnTo>
                  <a:lnTo>
                    <a:pt x="33" y="108"/>
                  </a:lnTo>
                  <a:lnTo>
                    <a:pt x="30" y="109"/>
                  </a:lnTo>
                  <a:lnTo>
                    <a:pt x="19" y="117"/>
                  </a:lnTo>
                  <a:lnTo>
                    <a:pt x="0" y="122"/>
                  </a:lnTo>
                  <a:lnTo>
                    <a:pt x="3" y="115"/>
                  </a:lnTo>
                  <a:lnTo>
                    <a:pt x="7" y="108"/>
                  </a:lnTo>
                  <a:lnTo>
                    <a:pt x="10" y="101"/>
                  </a:lnTo>
                  <a:lnTo>
                    <a:pt x="16" y="96"/>
                  </a:lnTo>
                  <a:lnTo>
                    <a:pt x="21" y="90"/>
                  </a:lnTo>
                  <a:lnTo>
                    <a:pt x="26" y="86"/>
                  </a:lnTo>
                  <a:lnTo>
                    <a:pt x="32" y="82"/>
                  </a:lnTo>
                  <a:lnTo>
                    <a:pt x="38" y="79"/>
                  </a:lnTo>
                  <a:lnTo>
                    <a:pt x="56" y="79"/>
                  </a:lnTo>
                  <a:lnTo>
                    <a:pt x="75" y="75"/>
                  </a:lnTo>
                  <a:lnTo>
                    <a:pt x="92" y="70"/>
                  </a:lnTo>
                  <a:lnTo>
                    <a:pt x="107" y="60"/>
                  </a:lnTo>
                  <a:lnTo>
                    <a:pt x="122" y="48"/>
                  </a:lnTo>
                  <a:lnTo>
                    <a:pt x="135" y="34"/>
                  </a:lnTo>
                  <a:lnTo>
                    <a:pt x="147" y="17"/>
                  </a:lnTo>
                  <a:lnTo>
                    <a:pt x="158" y="0"/>
                  </a:lnTo>
                  <a:lnTo>
                    <a:pt x="158" y="17"/>
                  </a:lnTo>
                  <a:lnTo>
                    <a:pt x="159" y="34"/>
                  </a:lnTo>
                  <a:lnTo>
                    <a:pt x="159" y="50"/>
                  </a:lnTo>
                  <a:lnTo>
                    <a:pt x="159"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42" name="Freeform 654"/>
            <p:cNvSpPr>
              <a:spLocks/>
            </p:cNvSpPr>
            <p:nvPr/>
          </p:nvSpPr>
          <p:spPr bwMode="auto">
            <a:xfrm>
              <a:off x="3116" y="2011"/>
              <a:ext cx="26" cy="17"/>
            </a:xfrm>
            <a:custGeom>
              <a:avLst/>
              <a:gdLst>
                <a:gd name="T0" fmla="*/ 52 w 52"/>
                <a:gd name="T1" fmla="*/ 3 h 27"/>
                <a:gd name="T2" fmla="*/ 47 w 52"/>
                <a:gd name="T3" fmla="*/ 8 h 27"/>
                <a:gd name="T4" fmla="*/ 42 w 52"/>
                <a:gd name="T5" fmla="*/ 14 h 27"/>
                <a:gd name="T6" fmla="*/ 36 w 52"/>
                <a:gd name="T7" fmla="*/ 19 h 27"/>
                <a:gd name="T8" fmla="*/ 30 w 52"/>
                <a:gd name="T9" fmla="*/ 23 h 27"/>
                <a:gd name="T10" fmla="*/ 23 w 52"/>
                <a:gd name="T11" fmla="*/ 26 h 27"/>
                <a:gd name="T12" fmla="*/ 16 w 52"/>
                <a:gd name="T13" fmla="*/ 27 h 27"/>
                <a:gd name="T14" fmla="*/ 9 w 52"/>
                <a:gd name="T15" fmla="*/ 27 h 27"/>
                <a:gd name="T16" fmla="*/ 2 w 52"/>
                <a:gd name="T17" fmla="*/ 25 h 27"/>
                <a:gd name="T18" fmla="*/ 1 w 52"/>
                <a:gd name="T19" fmla="*/ 25 h 27"/>
                <a:gd name="T20" fmla="*/ 5 w 52"/>
                <a:gd name="T21" fmla="*/ 23 h 27"/>
                <a:gd name="T22" fmla="*/ 0 w 52"/>
                <a:gd name="T23" fmla="*/ 15 h 27"/>
                <a:gd name="T24" fmla="*/ 7 w 52"/>
                <a:gd name="T25" fmla="*/ 15 h 27"/>
                <a:gd name="T26" fmla="*/ 14 w 52"/>
                <a:gd name="T27" fmla="*/ 12 h 27"/>
                <a:gd name="T28" fmla="*/ 21 w 52"/>
                <a:gd name="T29" fmla="*/ 10 h 27"/>
                <a:gd name="T30" fmla="*/ 27 w 52"/>
                <a:gd name="T31" fmla="*/ 5 h 27"/>
                <a:gd name="T32" fmla="*/ 32 w 52"/>
                <a:gd name="T33" fmla="*/ 1 h 27"/>
                <a:gd name="T34" fmla="*/ 38 w 52"/>
                <a:gd name="T35" fmla="*/ 0 h 27"/>
                <a:gd name="T36" fmla="*/ 45 w 52"/>
                <a:gd name="T37" fmla="*/ 0 h 27"/>
                <a:gd name="T38" fmla="*/ 52 w 52"/>
                <a:gd name="T3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27">
                  <a:moveTo>
                    <a:pt x="52" y="3"/>
                  </a:moveTo>
                  <a:lnTo>
                    <a:pt x="47" y="8"/>
                  </a:lnTo>
                  <a:lnTo>
                    <a:pt x="42" y="14"/>
                  </a:lnTo>
                  <a:lnTo>
                    <a:pt x="36" y="19"/>
                  </a:lnTo>
                  <a:lnTo>
                    <a:pt x="30" y="23"/>
                  </a:lnTo>
                  <a:lnTo>
                    <a:pt x="23" y="26"/>
                  </a:lnTo>
                  <a:lnTo>
                    <a:pt x="16" y="27"/>
                  </a:lnTo>
                  <a:lnTo>
                    <a:pt x="9" y="27"/>
                  </a:lnTo>
                  <a:lnTo>
                    <a:pt x="2" y="25"/>
                  </a:lnTo>
                  <a:lnTo>
                    <a:pt x="1" y="25"/>
                  </a:lnTo>
                  <a:lnTo>
                    <a:pt x="5" y="23"/>
                  </a:lnTo>
                  <a:lnTo>
                    <a:pt x="0" y="15"/>
                  </a:lnTo>
                  <a:lnTo>
                    <a:pt x="7" y="15"/>
                  </a:lnTo>
                  <a:lnTo>
                    <a:pt x="14" y="12"/>
                  </a:lnTo>
                  <a:lnTo>
                    <a:pt x="21" y="10"/>
                  </a:lnTo>
                  <a:lnTo>
                    <a:pt x="27" y="5"/>
                  </a:lnTo>
                  <a:lnTo>
                    <a:pt x="32" y="1"/>
                  </a:lnTo>
                  <a:lnTo>
                    <a:pt x="38" y="0"/>
                  </a:lnTo>
                  <a:lnTo>
                    <a:pt x="45" y="0"/>
                  </a:lnTo>
                  <a:lnTo>
                    <a:pt x="52"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43" name="Freeform 655"/>
            <p:cNvSpPr>
              <a:spLocks/>
            </p:cNvSpPr>
            <p:nvPr/>
          </p:nvSpPr>
          <p:spPr bwMode="auto">
            <a:xfrm>
              <a:off x="3044" y="2038"/>
              <a:ext cx="123" cy="122"/>
            </a:xfrm>
            <a:custGeom>
              <a:avLst/>
              <a:gdLst>
                <a:gd name="T0" fmla="*/ 228 w 247"/>
                <a:gd name="T1" fmla="*/ 60 h 204"/>
                <a:gd name="T2" fmla="*/ 216 w 247"/>
                <a:gd name="T3" fmla="*/ 68 h 204"/>
                <a:gd name="T4" fmla="*/ 210 w 247"/>
                <a:gd name="T5" fmla="*/ 86 h 204"/>
                <a:gd name="T6" fmla="*/ 206 w 247"/>
                <a:gd name="T7" fmla="*/ 115 h 204"/>
                <a:gd name="T8" fmla="*/ 196 w 247"/>
                <a:gd name="T9" fmla="*/ 127 h 204"/>
                <a:gd name="T10" fmla="*/ 186 w 247"/>
                <a:gd name="T11" fmla="*/ 120 h 204"/>
                <a:gd name="T12" fmla="*/ 178 w 247"/>
                <a:gd name="T13" fmla="*/ 134 h 204"/>
                <a:gd name="T14" fmla="*/ 170 w 247"/>
                <a:gd name="T15" fmla="*/ 171 h 204"/>
                <a:gd name="T16" fmla="*/ 149 w 247"/>
                <a:gd name="T17" fmla="*/ 183 h 204"/>
                <a:gd name="T18" fmla="*/ 134 w 247"/>
                <a:gd name="T19" fmla="*/ 168 h 204"/>
                <a:gd name="T20" fmla="*/ 121 w 247"/>
                <a:gd name="T21" fmla="*/ 171 h 204"/>
                <a:gd name="T22" fmla="*/ 107 w 247"/>
                <a:gd name="T23" fmla="*/ 197 h 204"/>
                <a:gd name="T24" fmla="*/ 90 w 247"/>
                <a:gd name="T25" fmla="*/ 204 h 204"/>
                <a:gd name="T26" fmla="*/ 80 w 247"/>
                <a:gd name="T27" fmla="*/ 200 h 204"/>
                <a:gd name="T28" fmla="*/ 69 w 247"/>
                <a:gd name="T29" fmla="*/ 183 h 204"/>
                <a:gd name="T30" fmla="*/ 57 w 247"/>
                <a:gd name="T31" fmla="*/ 164 h 204"/>
                <a:gd name="T32" fmla="*/ 42 w 247"/>
                <a:gd name="T33" fmla="*/ 157 h 204"/>
                <a:gd name="T34" fmla="*/ 41 w 247"/>
                <a:gd name="T35" fmla="*/ 142 h 204"/>
                <a:gd name="T36" fmla="*/ 37 w 247"/>
                <a:gd name="T37" fmla="*/ 135 h 204"/>
                <a:gd name="T38" fmla="*/ 30 w 247"/>
                <a:gd name="T39" fmla="*/ 138 h 204"/>
                <a:gd name="T40" fmla="*/ 23 w 247"/>
                <a:gd name="T41" fmla="*/ 135 h 204"/>
                <a:gd name="T42" fmla="*/ 21 w 247"/>
                <a:gd name="T43" fmla="*/ 127 h 204"/>
                <a:gd name="T44" fmla="*/ 16 w 247"/>
                <a:gd name="T45" fmla="*/ 124 h 204"/>
                <a:gd name="T46" fmla="*/ 5 w 247"/>
                <a:gd name="T47" fmla="*/ 127 h 204"/>
                <a:gd name="T48" fmla="*/ 11 w 247"/>
                <a:gd name="T49" fmla="*/ 115 h 204"/>
                <a:gd name="T50" fmla="*/ 34 w 247"/>
                <a:gd name="T51" fmla="*/ 109 h 204"/>
                <a:gd name="T52" fmla="*/ 60 w 247"/>
                <a:gd name="T53" fmla="*/ 109 h 204"/>
                <a:gd name="T54" fmla="*/ 85 w 247"/>
                <a:gd name="T55" fmla="*/ 108 h 204"/>
                <a:gd name="T56" fmla="*/ 118 w 247"/>
                <a:gd name="T57" fmla="*/ 100 h 204"/>
                <a:gd name="T58" fmla="*/ 155 w 247"/>
                <a:gd name="T59" fmla="*/ 83 h 204"/>
                <a:gd name="T60" fmla="*/ 190 w 247"/>
                <a:gd name="T61" fmla="*/ 60 h 204"/>
                <a:gd name="T62" fmla="*/ 221 w 247"/>
                <a:gd name="T63" fmla="*/ 29 h 204"/>
                <a:gd name="T64" fmla="*/ 243 w 247"/>
                <a:gd name="T65" fmla="*/ 0 h 204"/>
                <a:gd name="T66" fmla="*/ 247 w 247"/>
                <a:gd name="T67" fmla="*/ 33 h 204"/>
                <a:gd name="T68" fmla="*/ 236 w 247"/>
                <a:gd name="T69" fmla="*/ 6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7" h="204">
                  <a:moveTo>
                    <a:pt x="236" y="60"/>
                  </a:moveTo>
                  <a:lnTo>
                    <a:pt x="228" y="60"/>
                  </a:lnTo>
                  <a:lnTo>
                    <a:pt x="221" y="64"/>
                  </a:lnTo>
                  <a:lnTo>
                    <a:pt x="216" y="68"/>
                  </a:lnTo>
                  <a:lnTo>
                    <a:pt x="210" y="72"/>
                  </a:lnTo>
                  <a:lnTo>
                    <a:pt x="210" y="86"/>
                  </a:lnTo>
                  <a:lnTo>
                    <a:pt x="209" y="101"/>
                  </a:lnTo>
                  <a:lnTo>
                    <a:pt x="206" y="115"/>
                  </a:lnTo>
                  <a:lnTo>
                    <a:pt x="202" y="127"/>
                  </a:lnTo>
                  <a:lnTo>
                    <a:pt x="196" y="127"/>
                  </a:lnTo>
                  <a:lnTo>
                    <a:pt x="191" y="124"/>
                  </a:lnTo>
                  <a:lnTo>
                    <a:pt x="186" y="120"/>
                  </a:lnTo>
                  <a:lnTo>
                    <a:pt x="181" y="116"/>
                  </a:lnTo>
                  <a:lnTo>
                    <a:pt x="178" y="134"/>
                  </a:lnTo>
                  <a:lnTo>
                    <a:pt x="174" y="153"/>
                  </a:lnTo>
                  <a:lnTo>
                    <a:pt x="170" y="171"/>
                  </a:lnTo>
                  <a:lnTo>
                    <a:pt x="159" y="185"/>
                  </a:lnTo>
                  <a:lnTo>
                    <a:pt x="149" y="183"/>
                  </a:lnTo>
                  <a:lnTo>
                    <a:pt x="141" y="176"/>
                  </a:lnTo>
                  <a:lnTo>
                    <a:pt x="134" y="168"/>
                  </a:lnTo>
                  <a:lnTo>
                    <a:pt x="128" y="159"/>
                  </a:lnTo>
                  <a:lnTo>
                    <a:pt x="121" y="171"/>
                  </a:lnTo>
                  <a:lnTo>
                    <a:pt x="114" y="185"/>
                  </a:lnTo>
                  <a:lnTo>
                    <a:pt x="107" y="197"/>
                  </a:lnTo>
                  <a:lnTo>
                    <a:pt x="96" y="204"/>
                  </a:lnTo>
                  <a:lnTo>
                    <a:pt x="90" y="204"/>
                  </a:lnTo>
                  <a:lnTo>
                    <a:pt x="84" y="202"/>
                  </a:lnTo>
                  <a:lnTo>
                    <a:pt x="80" y="200"/>
                  </a:lnTo>
                  <a:lnTo>
                    <a:pt x="75" y="194"/>
                  </a:lnTo>
                  <a:lnTo>
                    <a:pt x="69" y="183"/>
                  </a:lnTo>
                  <a:lnTo>
                    <a:pt x="64" y="172"/>
                  </a:lnTo>
                  <a:lnTo>
                    <a:pt x="57" y="164"/>
                  </a:lnTo>
                  <a:lnTo>
                    <a:pt x="46" y="163"/>
                  </a:lnTo>
                  <a:lnTo>
                    <a:pt x="42" y="157"/>
                  </a:lnTo>
                  <a:lnTo>
                    <a:pt x="41" y="150"/>
                  </a:lnTo>
                  <a:lnTo>
                    <a:pt x="41" y="142"/>
                  </a:lnTo>
                  <a:lnTo>
                    <a:pt x="39" y="134"/>
                  </a:lnTo>
                  <a:lnTo>
                    <a:pt x="37" y="135"/>
                  </a:lnTo>
                  <a:lnTo>
                    <a:pt x="34" y="137"/>
                  </a:lnTo>
                  <a:lnTo>
                    <a:pt x="30" y="138"/>
                  </a:lnTo>
                  <a:lnTo>
                    <a:pt x="26" y="139"/>
                  </a:lnTo>
                  <a:lnTo>
                    <a:pt x="23" y="135"/>
                  </a:lnTo>
                  <a:lnTo>
                    <a:pt x="21" y="131"/>
                  </a:lnTo>
                  <a:lnTo>
                    <a:pt x="21" y="127"/>
                  </a:lnTo>
                  <a:lnTo>
                    <a:pt x="22" y="123"/>
                  </a:lnTo>
                  <a:lnTo>
                    <a:pt x="16" y="124"/>
                  </a:lnTo>
                  <a:lnTo>
                    <a:pt x="11" y="126"/>
                  </a:lnTo>
                  <a:lnTo>
                    <a:pt x="5" y="127"/>
                  </a:lnTo>
                  <a:lnTo>
                    <a:pt x="0" y="122"/>
                  </a:lnTo>
                  <a:lnTo>
                    <a:pt x="11" y="115"/>
                  </a:lnTo>
                  <a:lnTo>
                    <a:pt x="22" y="112"/>
                  </a:lnTo>
                  <a:lnTo>
                    <a:pt x="34" y="109"/>
                  </a:lnTo>
                  <a:lnTo>
                    <a:pt x="46" y="109"/>
                  </a:lnTo>
                  <a:lnTo>
                    <a:pt x="60" y="109"/>
                  </a:lnTo>
                  <a:lnTo>
                    <a:pt x="73" y="109"/>
                  </a:lnTo>
                  <a:lnTo>
                    <a:pt x="85" y="108"/>
                  </a:lnTo>
                  <a:lnTo>
                    <a:pt x="98" y="107"/>
                  </a:lnTo>
                  <a:lnTo>
                    <a:pt x="118" y="100"/>
                  </a:lnTo>
                  <a:lnTo>
                    <a:pt x="136" y="93"/>
                  </a:lnTo>
                  <a:lnTo>
                    <a:pt x="155" y="83"/>
                  </a:lnTo>
                  <a:lnTo>
                    <a:pt x="173" y="72"/>
                  </a:lnTo>
                  <a:lnTo>
                    <a:pt x="190" y="60"/>
                  </a:lnTo>
                  <a:lnTo>
                    <a:pt x="206" y="45"/>
                  </a:lnTo>
                  <a:lnTo>
                    <a:pt x="221" y="29"/>
                  </a:lnTo>
                  <a:lnTo>
                    <a:pt x="235" y="8"/>
                  </a:lnTo>
                  <a:lnTo>
                    <a:pt x="243" y="0"/>
                  </a:lnTo>
                  <a:lnTo>
                    <a:pt x="244" y="15"/>
                  </a:lnTo>
                  <a:lnTo>
                    <a:pt x="247" y="33"/>
                  </a:lnTo>
                  <a:lnTo>
                    <a:pt x="246" y="49"/>
                  </a:lnTo>
                  <a:lnTo>
                    <a:pt x="236"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44" name="Freeform 656"/>
            <p:cNvSpPr>
              <a:spLocks/>
            </p:cNvSpPr>
            <p:nvPr/>
          </p:nvSpPr>
          <p:spPr bwMode="auto">
            <a:xfrm>
              <a:off x="3076" y="2098"/>
              <a:ext cx="47" cy="31"/>
            </a:xfrm>
            <a:custGeom>
              <a:avLst/>
              <a:gdLst>
                <a:gd name="T0" fmla="*/ 67 w 93"/>
                <a:gd name="T1" fmla="*/ 20 h 52"/>
                <a:gd name="T2" fmla="*/ 72 w 93"/>
                <a:gd name="T3" fmla="*/ 20 h 52"/>
                <a:gd name="T4" fmla="*/ 79 w 93"/>
                <a:gd name="T5" fmla="*/ 18 h 52"/>
                <a:gd name="T6" fmla="*/ 85 w 93"/>
                <a:gd name="T7" fmla="*/ 13 h 52"/>
                <a:gd name="T8" fmla="*/ 92 w 93"/>
                <a:gd name="T9" fmla="*/ 11 h 52"/>
                <a:gd name="T10" fmla="*/ 93 w 93"/>
                <a:gd name="T11" fmla="*/ 16 h 52"/>
                <a:gd name="T12" fmla="*/ 92 w 93"/>
                <a:gd name="T13" fmla="*/ 20 h 52"/>
                <a:gd name="T14" fmla="*/ 90 w 93"/>
                <a:gd name="T15" fmla="*/ 24 h 52"/>
                <a:gd name="T16" fmla="*/ 87 w 93"/>
                <a:gd name="T17" fmla="*/ 29 h 52"/>
                <a:gd name="T18" fmla="*/ 85 w 93"/>
                <a:gd name="T19" fmla="*/ 31 h 52"/>
                <a:gd name="T20" fmla="*/ 81 w 93"/>
                <a:gd name="T21" fmla="*/ 31 h 52"/>
                <a:gd name="T22" fmla="*/ 77 w 93"/>
                <a:gd name="T23" fmla="*/ 31 h 52"/>
                <a:gd name="T24" fmla="*/ 73 w 93"/>
                <a:gd name="T25" fmla="*/ 31 h 52"/>
                <a:gd name="T26" fmla="*/ 62 w 93"/>
                <a:gd name="T27" fmla="*/ 24 h 52"/>
                <a:gd name="T28" fmla="*/ 62 w 93"/>
                <a:gd name="T29" fmla="*/ 31 h 52"/>
                <a:gd name="T30" fmla="*/ 61 w 93"/>
                <a:gd name="T31" fmla="*/ 38 h 52"/>
                <a:gd name="T32" fmla="*/ 57 w 93"/>
                <a:gd name="T33" fmla="*/ 45 h 52"/>
                <a:gd name="T34" fmla="*/ 52 w 93"/>
                <a:gd name="T35" fmla="*/ 49 h 52"/>
                <a:gd name="T36" fmla="*/ 43 w 93"/>
                <a:gd name="T37" fmla="*/ 50 h 52"/>
                <a:gd name="T38" fmla="*/ 35 w 93"/>
                <a:gd name="T39" fmla="*/ 52 h 52"/>
                <a:gd name="T40" fmla="*/ 27 w 93"/>
                <a:gd name="T41" fmla="*/ 52 h 52"/>
                <a:gd name="T42" fmla="*/ 19 w 93"/>
                <a:gd name="T43" fmla="*/ 52 h 52"/>
                <a:gd name="T44" fmla="*/ 33 w 93"/>
                <a:gd name="T45" fmla="*/ 42 h 52"/>
                <a:gd name="T46" fmla="*/ 25 w 93"/>
                <a:gd name="T47" fmla="*/ 39 h 52"/>
                <a:gd name="T48" fmla="*/ 15 w 93"/>
                <a:gd name="T49" fmla="*/ 37 h 52"/>
                <a:gd name="T50" fmla="*/ 7 w 93"/>
                <a:gd name="T51" fmla="*/ 34 h 52"/>
                <a:gd name="T52" fmla="*/ 0 w 93"/>
                <a:gd name="T53" fmla="*/ 27 h 52"/>
                <a:gd name="T54" fmla="*/ 10 w 93"/>
                <a:gd name="T55" fmla="*/ 24 h 52"/>
                <a:gd name="T56" fmla="*/ 20 w 93"/>
                <a:gd name="T57" fmla="*/ 22 h 52"/>
                <a:gd name="T58" fmla="*/ 30 w 93"/>
                <a:gd name="T59" fmla="*/ 19 h 52"/>
                <a:gd name="T60" fmla="*/ 40 w 93"/>
                <a:gd name="T61" fmla="*/ 16 h 52"/>
                <a:gd name="T62" fmla="*/ 50 w 93"/>
                <a:gd name="T63" fmla="*/ 13 h 52"/>
                <a:gd name="T64" fmla="*/ 61 w 93"/>
                <a:gd name="T65" fmla="*/ 9 h 52"/>
                <a:gd name="T66" fmla="*/ 70 w 93"/>
                <a:gd name="T67" fmla="*/ 5 h 52"/>
                <a:gd name="T68" fmla="*/ 79 w 93"/>
                <a:gd name="T69" fmla="*/ 0 h 52"/>
                <a:gd name="T70" fmla="*/ 84 w 93"/>
                <a:gd name="T71" fmla="*/ 0 h 52"/>
                <a:gd name="T72" fmla="*/ 67 w 93"/>
                <a:gd name="T73"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52">
                  <a:moveTo>
                    <a:pt x="67" y="20"/>
                  </a:moveTo>
                  <a:lnTo>
                    <a:pt x="72" y="20"/>
                  </a:lnTo>
                  <a:lnTo>
                    <a:pt x="79" y="18"/>
                  </a:lnTo>
                  <a:lnTo>
                    <a:pt x="85" y="13"/>
                  </a:lnTo>
                  <a:lnTo>
                    <a:pt x="92" y="11"/>
                  </a:lnTo>
                  <a:lnTo>
                    <a:pt x="93" y="16"/>
                  </a:lnTo>
                  <a:lnTo>
                    <a:pt x="92" y="20"/>
                  </a:lnTo>
                  <a:lnTo>
                    <a:pt x="90" y="24"/>
                  </a:lnTo>
                  <a:lnTo>
                    <a:pt x="87" y="29"/>
                  </a:lnTo>
                  <a:lnTo>
                    <a:pt x="85" y="31"/>
                  </a:lnTo>
                  <a:lnTo>
                    <a:pt x="81" y="31"/>
                  </a:lnTo>
                  <a:lnTo>
                    <a:pt x="77" y="31"/>
                  </a:lnTo>
                  <a:lnTo>
                    <a:pt x="73" y="31"/>
                  </a:lnTo>
                  <a:lnTo>
                    <a:pt x="62" y="24"/>
                  </a:lnTo>
                  <a:lnTo>
                    <a:pt x="62" y="31"/>
                  </a:lnTo>
                  <a:lnTo>
                    <a:pt x="61" y="38"/>
                  </a:lnTo>
                  <a:lnTo>
                    <a:pt x="57" y="45"/>
                  </a:lnTo>
                  <a:lnTo>
                    <a:pt x="52" y="49"/>
                  </a:lnTo>
                  <a:lnTo>
                    <a:pt x="43" y="50"/>
                  </a:lnTo>
                  <a:lnTo>
                    <a:pt x="35" y="52"/>
                  </a:lnTo>
                  <a:lnTo>
                    <a:pt x="27" y="52"/>
                  </a:lnTo>
                  <a:lnTo>
                    <a:pt x="19" y="52"/>
                  </a:lnTo>
                  <a:lnTo>
                    <a:pt x="33" y="42"/>
                  </a:lnTo>
                  <a:lnTo>
                    <a:pt x="25" y="39"/>
                  </a:lnTo>
                  <a:lnTo>
                    <a:pt x="15" y="37"/>
                  </a:lnTo>
                  <a:lnTo>
                    <a:pt x="7" y="34"/>
                  </a:lnTo>
                  <a:lnTo>
                    <a:pt x="0" y="27"/>
                  </a:lnTo>
                  <a:lnTo>
                    <a:pt x="10" y="24"/>
                  </a:lnTo>
                  <a:lnTo>
                    <a:pt x="20" y="22"/>
                  </a:lnTo>
                  <a:lnTo>
                    <a:pt x="30" y="19"/>
                  </a:lnTo>
                  <a:lnTo>
                    <a:pt x="40" y="16"/>
                  </a:lnTo>
                  <a:lnTo>
                    <a:pt x="50" y="13"/>
                  </a:lnTo>
                  <a:lnTo>
                    <a:pt x="61" y="9"/>
                  </a:lnTo>
                  <a:lnTo>
                    <a:pt x="70" y="5"/>
                  </a:lnTo>
                  <a:lnTo>
                    <a:pt x="79" y="0"/>
                  </a:lnTo>
                  <a:lnTo>
                    <a:pt x="84" y="0"/>
                  </a:lnTo>
                  <a:lnTo>
                    <a:pt x="67" y="2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45" name="Freeform 657"/>
            <p:cNvSpPr>
              <a:spLocks/>
            </p:cNvSpPr>
            <p:nvPr/>
          </p:nvSpPr>
          <p:spPr bwMode="auto">
            <a:xfrm>
              <a:off x="3019" y="2133"/>
              <a:ext cx="143" cy="120"/>
            </a:xfrm>
            <a:custGeom>
              <a:avLst/>
              <a:gdLst>
                <a:gd name="T0" fmla="*/ 276 w 285"/>
                <a:gd name="T1" fmla="*/ 55 h 202"/>
                <a:gd name="T2" fmla="*/ 274 w 285"/>
                <a:gd name="T3" fmla="*/ 78 h 202"/>
                <a:gd name="T4" fmla="*/ 270 w 285"/>
                <a:gd name="T5" fmla="*/ 92 h 202"/>
                <a:gd name="T6" fmla="*/ 263 w 285"/>
                <a:gd name="T7" fmla="*/ 91 h 202"/>
                <a:gd name="T8" fmla="*/ 253 w 285"/>
                <a:gd name="T9" fmla="*/ 99 h 202"/>
                <a:gd name="T10" fmla="*/ 246 w 285"/>
                <a:gd name="T11" fmla="*/ 122 h 202"/>
                <a:gd name="T12" fmla="*/ 243 w 285"/>
                <a:gd name="T13" fmla="*/ 145 h 202"/>
                <a:gd name="T14" fmla="*/ 231 w 285"/>
                <a:gd name="T15" fmla="*/ 162 h 202"/>
                <a:gd name="T16" fmla="*/ 215 w 285"/>
                <a:gd name="T17" fmla="*/ 158 h 202"/>
                <a:gd name="T18" fmla="*/ 210 w 285"/>
                <a:gd name="T19" fmla="*/ 136 h 202"/>
                <a:gd name="T20" fmla="*/ 206 w 285"/>
                <a:gd name="T21" fmla="*/ 124 h 202"/>
                <a:gd name="T22" fmla="*/ 202 w 285"/>
                <a:gd name="T23" fmla="*/ 130 h 202"/>
                <a:gd name="T24" fmla="*/ 197 w 285"/>
                <a:gd name="T25" fmla="*/ 154 h 202"/>
                <a:gd name="T26" fmla="*/ 186 w 285"/>
                <a:gd name="T27" fmla="*/ 191 h 202"/>
                <a:gd name="T28" fmla="*/ 168 w 285"/>
                <a:gd name="T29" fmla="*/ 200 h 202"/>
                <a:gd name="T30" fmla="*/ 159 w 285"/>
                <a:gd name="T31" fmla="*/ 192 h 202"/>
                <a:gd name="T32" fmla="*/ 147 w 285"/>
                <a:gd name="T33" fmla="*/ 193 h 202"/>
                <a:gd name="T34" fmla="*/ 130 w 285"/>
                <a:gd name="T35" fmla="*/ 202 h 202"/>
                <a:gd name="T36" fmla="*/ 117 w 285"/>
                <a:gd name="T37" fmla="*/ 191 h 202"/>
                <a:gd name="T38" fmla="*/ 107 w 285"/>
                <a:gd name="T39" fmla="*/ 178 h 202"/>
                <a:gd name="T40" fmla="*/ 95 w 285"/>
                <a:gd name="T41" fmla="*/ 170 h 202"/>
                <a:gd name="T42" fmla="*/ 83 w 285"/>
                <a:gd name="T43" fmla="*/ 162 h 202"/>
                <a:gd name="T44" fmla="*/ 62 w 285"/>
                <a:gd name="T45" fmla="*/ 174 h 202"/>
                <a:gd name="T46" fmla="*/ 52 w 285"/>
                <a:gd name="T47" fmla="*/ 163 h 202"/>
                <a:gd name="T48" fmla="*/ 43 w 285"/>
                <a:gd name="T49" fmla="*/ 151 h 202"/>
                <a:gd name="T50" fmla="*/ 49 w 285"/>
                <a:gd name="T51" fmla="*/ 144 h 202"/>
                <a:gd name="T52" fmla="*/ 49 w 285"/>
                <a:gd name="T53" fmla="*/ 134 h 202"/>
                <a:gd name="T54" fmla="*/ 40 w 285"/>
                <a:gd name="T55" fmla="*/ 139 h 202"/>
                <a:gd name="T56" fmla="*/ 25 w 285"/>
                <a:gd name="T57" fmla="*/ 150 h 202"/>
                <a:gd name="T58" fmla="*/ 18 w 285"/>
                <a:gd name="T59" fmla="*/ 139 h 202"/>
                <a:gd name="T60" fmla="*/ 27 w 285"/>
                <a:gd name="T61" fmla="*/ 126 h 202"/>
                <a:gd name="T62" fmla="*/ 23 w 285"/>
                <a:gd name="T63" fmla="*/ 117 h 202"/>
                <a:gd name="T64" fmla="*/ 5 w 285"/>
                <a:gd name="T65" fmla="*/ 117 h 202"/>
                <a:gd name="T66" fmla="*/ 16 w 285"/>
                <a:gd name="T67" fmla="*/ 107 h 202"/>
                <a:gd name="T68" fmla="*/ 48 w 285"/>
                <a:gd name="T69" fmla="*/ 107 h 202"/>
                <a:gd name="T70" fmla="*/ 80 w 285"/>
                <a:gd name="T71" fmla="*/ 107 h 202"/>
                <a:gd name="T72" fmla="*/ 113 w 285"/>
                <a:gd name="T73" fmla="*/ 104 h 202"/>
                <a:gd name="T74" fmla="*/ 151 w 285"/>
                <a:gd name="T75" fmla="*/ 95 h 202"/>
                <a:gd name="T76" fmla="*/ 194 w 285"/>
                <a:gd name="T77" fmla="*/ 80 h 202"/>
                <a:gd name="T78" fmla="*/ 235 w 285"/>
                <a:gd name="T79" fmla="*/ 56 h 202"/>
                <a:gd name="T80" fmla="*/ 270 w 285"/>
                <a:gd name="T81" fmla="*/ 22 h 202"/>
                <a:gd name="T82" fmla="*/ 285 w 285"/>
                <a:gd name="T83" fmla="*/ 13 h 202"/>
                <a:gd name="T84" fmla="*/ 283 w 285"/>
                <a:gd name="T85" fmla="*/ 3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5" h="202">
                  <a:moveTo>
                    <a:pt x="282" y="47"/>
                  </a:moveTo>
                  <a:lnTo>
                    <a:pt x="276" y="55"/>
                  </a:lnTo>
                  <a:lnTo>
                    <a:pt x="274" y="66"/>
                  </a:lnTo>
                  <a:lnTo>
                    <a:pt x="274" y="78"/>
                  </a:lnTo>
                  <a:lnTo>
                    <a:pt x="274" y="91"/>
                  </a:lnTo>
                  <a:lnTo>
                    <a:pt x="270" y="92"/>
                  </a:lnTo>
                  <a:lnTo>
                    <a:pt x="267" y="91"/>
                  </a:lnTo>
                  <a:lnTo>
                    <a:pt x="263" y="91"/>
                  </a:lnTo>
                  <a:lnTo>
                    <a:pt x="261" y="91"/>
                  </a:lnTo>
                  <a:lnTo>
                    <a:pt x="253" y="99"/>
                  </a:lnTo>
                  <a:lnTo>
                    <a:pt x="248" y="110"/>
                  </a:lnTo>
                  <a:lnTo>
                    <a:pt x="246" y="122"/>
                  </a:lnTo>
                  <a:lnTo>
                    <a:pt x="245" y="134"/>
                  </a:lnTo>
                  <a:lnTo>
                    <a:pt x="243" y="145"/>
                  </a:lnTo>
                  <a:lnTo>
                    <a:pt x="238" y="155"/>
                  </a:lnTo>
                  <a:lnTo>
                    <a:pt x="231" y="162"/>
                  </a:lnTo>
                  <a:lnTo>
                    <a:pt x="221" y="166"/>
                  </a:lnTo>
                  <a:lnTo>
                    <a:pt x="215" y="158"/>
                  </a:lnTo>
                  <a:lnTo>
                    <a:pt x="212" y="147"/>
                  </a:lnTo>
                  <a:lnTo>
                    <a:pt x="210" y="136"/>
                  </a:lnTo>
                  <a:lnTo>
                    <a:pt x="209" y="124"/>
                  </a:lnTo>
                  <a:lnTo>
                    <a:pt x="206" y="124"/>
                  </a:lnTo>
                  <a:lnTo>
                    <a:pt x="204" y="126"/>
                  </a:lnTo>
                  <a:lnTo>
                    <a:pt x="202" y="130"/>
                  </a:lnTo>
                  <a:lnTo>
                    <a:pt x="200" y="134"/>
                  </a:lnTo>
                  <a:lnTo>
                    <a:pt x="197" y="154"/>
                  </a:lnTo>
                  <a:lnTo>
                    <a:pt x="193" y="173"/>
                  </a:lnTo>
                  <a:lnTo>
                    <a:pt x="186" y="191"/>
                  </a:lnTo>
                  <a:lnTo>
                    <a:pt x="174" y="202"/>
                  </a:lnTo>
                  <a:lnTo>
                    <a:pt x="168" y="200"/>
                  </a:lnTo>
                  <a:lnTo>
                    <a:pt x="163" y="196"/>
                  </a:lnTo>
                  <a:lnTo>
                    <a:pt x="159" y="192"/>
                  </a:lnTo>
                  <a:lnTo>
                    <a:pt x="154" y="188"/>
                  </a:lnTo>
                  <a:lnTo>
                    <a:pt x="147" y="193"/>
                  </a:lnTo>
                  <a:lnTo>
                    <a:pt x="139" y="199"/>
                  </a:lnTo>
                  <a:lnTo>
                    <a:pt x="130" y="202"/>
                  </a:lnTo>
                  <a:lnTo>
                    <a:pt x="122" y="197"/>
                  </a:lnTo>
                  <a:lnTo>
                    <a:pt x="117" y="191"/>
                  </a:lnTo>
                  <a:lnTo>
                    <a:pt x="113" y="184"/>
                  </a:lnTo>
                  <a:lnTo>
                    <a:pt x="107" y="178"/>
                  </a:lnTo>
                  <a:lnTo>
                    <a:pt x="101" y="174"/>
                  </a:lnTo>
                  <a:lnTo>
                    <a:pt x="95" y="170"/>
                  </a:lnTo>
                  <a:lnTo>
                    <a:pt x="90" y="166"/>
                  </a:lnTo>
                  <a:lnTo>
                    <a:pt x="83" y="162"/>
                  </a:lnTo>
                  <a:lnTo>
                    <a:pt x="77" y="158"/>
                  </a:lnTo>
                  <a:lnTo>
                    <a:pt x="62" y="174"/>
                  </a:lnTo>
                  <a:lnTo>
                    <a:pt x="56" y="169"/>
                  </a:lnTo>
                  <a:lnTo>
                    <a:pt x="52" y="163"/>
                  </a:lnTo>
                  <a:lnTo>
                    <a:pt x="47" y="158"/>
                  </a:lnTo>
                  <a:lnTo>
                    <a:pt x="43" y="151"/>
                  </a:lnTo>
                  <a:lnTo>
                    <a:pt x="47" y="148"/>
                  </a:lnTo>
                  <a:lnTo>
                    <a:pt x="49" y="144"/>
                  </a:lnTo>
                  <a:lnTo>
                    <a:pt x="49" y="140"/>
                  </a:lnTo>
                  <a:lnTo>
                    <a:pt x="49" y="134"/>
                  </a:lnTo>
                  <a:lnTo>
                    <a:pt x="47" y="132"/>
                  </a:lnTo>
                  <a:lnTo>
                    <a:pt x="40" y="139"/>
                  </a:lnTo>
                  <a:lnTo>
                    <a:pt x="32" y="145"/>
                  </a:lnTo>
                  <a:lnTo>
                    <a:pt x="25" y="150"/>
                  </a:lnTo>
                  <a:lnTo>
                    <a:pt x="16" y="145"/>
                  </a:lnTo>
                  <a:lnTo>
                    <a:pt x="18" y="139"/>
                  </a:lnTo>
                  <a:lnTo>
                    <a:pt x="23" y="132"/>
                  </a:lnTo>
                  <a:lnTo>
                    <a:pt x="27" y="126"/>
                  </a:lnTo>
                  <a:lnTo>
                    <a:pt x="31" y="119"/>
                  </a:lnTo>
                  <a:lnTo>
                    <a:pt x="23" y="117"/>
                  </a:lnTo>
                  <a:lnTo>
                    <a:pt x="14" y="117"/>
                  </a:lnTo>
                  <a:lnTo>
                    <a:pt x="5" y="117"/>
                  </a:lnTo>
                  <a:lnTo>
                    <a:pt x="0" y="110"/>
                  </a:lnTo>
                  <a:lnTo>
                    <a:pt x="16" y="107"/>
                  </a:lnTo>
                  <a:lnTo>
                    <a:pt x="32" y="107"/>
                  </a:lnTo>
                  <a:lnTo>
                    <a:pt x="48" y="107"/>
                  </a:lnTo>
                  <a:lnTo>
                    <a:pt x="64" y="107"/>
                  </a:lnTo>
                  <a:lnTo>
                    <a:pt x="80" y="107"/>
                  </a:lnTo>
                  <a:lnTo>
                    <a:pt x="96" y="107"/>
                  </a:lnTo>
                  <a:lnTo>
                    <a:pt x="113" y="104"/>
                  </a:lnTo>
                  <a:lnTo>
                    <a:pt x="129" y="100"/>
                  </a:lnTo>
                  <a:lnTo>
                    <a:pt x="151" y="95"/>
                  </a:lnTo>
                  <a:lnTo>
                    <a:pt x="174" y="88"/>
                  </a:lnTo>
                  <a:lnTo>
                    <a:pt x="194" y="80"/>
                  </a:lnTo>
                  <a:lnTo>
                    <a:pt x="215" y="69"/>
                  </a:lnTo>
                  <a:lnTo>
                    <a:pt x="235" y="56"/>
                  </a:lnTo>
                  <a:lnTo>
                    <a:pt x="253" y="41"/>
                  </a:lnTo>
                  <a:lnTo>
                    <a:pt x="270" y="22"/>
                  </a:lnTo>
                  <a:lnTo>
                    <a:pt x="285" y="0"/>
                  </a:lnTo>
                  <a:lnTo>
                    <a:pt x="285" y="13"/>
                  </a:lnTo>
                  <a:lnTo>
                    <a:pt x="284" y="24"/>
                  </a:lnTo>
                  <a:lnTo>
                    <a:pt x="283" y="36"/>
                  </a:lnTo>
                  <a:lnTo>
                    <a:pt x="282"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46" name="Freeform 658"/>
            <p:cNvSpPr>
              <a:spLocks/>
            </p:cNvSpPr>
            <p:nvPr/>
          </p:nvSpPr>
          <p:spPr bwMode="auto">
            <a:xfrm>
              <a:off x="3129" y="2187"/>
              <a:ext cx="7" cy="11"/>
            </a:xfrm>
            <a:custGeom>
              <a:avLst/>
              <a:gdLst>
                <a:gd name="T0" fmla="*/ 12 w 12"/>
                <a:gd name="T1" fmla="*/ 7 h 17"/>
                <a:gd name="T2" fmla="*/ 12 w 12"/>
                <a:gd name="T3" fmla="*/ 11 h 17"/>
                <a:gd name="T4" fmla="*/ 11 w 12"/>
                <a:gd name="T5" fmla="*/ 13 h 17"/>
                <a:gd name="T6" fmla="*/ 9 w 12"/>
                <a:gd name="T7" fmla="*/ 16 h 17"/>
                <a:gd name="T8" fmla="*/ 5 w 12"/>
                <a:gd name="T9" fmla="*/ 17 h 17"/>
                <a:gd name="T10" fmla="*/ 2 w 12"/>
                <a:gd name="T11" fmla="*/ 16 h 17"/>
                <a:gd name="T12" fmla="*/ 0 w 12"/>
                <a:gd name="T13" fmla="*/ 11 h 17"/>
                <a:gd name="T14" fmla="*/ 0 w 12"/>
                <a:gd name="T15" fmla="*/ 5 h 17"/>
                <a:gd name="T16" fmla="*/ 1 w 12"/>
                <a:gd name="T17" fmla="*/ 0 h 17"/>
                <a:gd name="T18" fmla="*/ 4 w 12"/>
                <a:gd name="T19" fmla="*/ 1 h 17"/>
                <a:gd name="T20" fmla="*/ 8 w 12"/>
                <a:gd name="T21" fmla="*/ 1 h 17"/>
                <a:gd name="T22" fmla="*/ 10 w 12"/>
                <a:gd name="T23" fmla="*/ 2 h 17"/>
                <a:gd name="T24" fmla="*/ 12 w 12"/>
                <a:gd name="T2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12" y="7"/>
                  </a:moveTo>
                  <a:lnTo>
                    <a:pt x="12" y="11"/>
                  </a:lnTo>
                  <a:lnTo>
                    <a:pt x="11" y="13"/>
                  </a:lnTo>
                  <a:lnTo>
                    <a:pt x="9" y="16"/>
                  </a:lnTo>
                  <a:lnTo>
                    <a:pt x="5" y="17"/>
                  </a:lnTo>
                  <a:lnTo>
                    <a:pt x="2" y="16"/>
                  </a:lnTo>
                  <a:lnTo>
                    <a:pt x="0" y="11"/>
                  </a:lnTo>
                  <a:lnTo>
                    <a:pt x="0" y="5"/>
                  </a:lnTo>
                  <a:lnTo>
                    <a:pt x="1" y="0"/>
                  </a:lnTo>
                  <a:lnTo>
                    <a:pt x="4" y="1"/>
                  </a:lnTo>
                  <a:lnTo>
                    <a:pt x="8" y="1"/>
                  </a:lnTo>
                  <a:lnTo>
                    <a:pt x="10" y="2"/>
                  </a:lnTo>
                  <a:lnTo>
                    <a:pt x="12"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47" name="Freeform 659"/>
            <p:cNvSpPr>
              <a:spLocks/>
            </p:cNvSpPr>
            <p:nvPr/>
          </p:nvSpPr>
          <p:spPr bwMode="auto">
            <a:xfrm>
              <a:off x="3058" y="2199"/>
              <a:ext cx="25" cy="25"/>
            </a:xfrm>
            <a:custGeom>
              <a:avLst/>
              <a:gdLst>
                <a:gd name="T0" fmla="*/ 47 w 49"/>
                <a:gd name="T1" fmla="*/ 19 h 41"/>
                <a:gd name="T2" fmla="*/ 44 w 49"/>
                <a:gd name="T3" fmla="*/ 26 h 41"/>
                <a:gd name="T4" fmla="*/ 39 w 49"/>
                <a:gd name="T5" fmla="*/ 32 h 41"/>
                <a:gd name="T6" fmla="*/ 33 w 49"/>
                <a:gd name="T7" fmla="*/ 34 h 41"/>
                <a:gd name="T8" fmla="*/ 29 w 49"/>
                <a:gd name="T9" fmla="*/ 39 h 41"/>
                <a:gd name="T10" fmla="*/ 22 w 49"/>
                <a:gd name="T11" fmla="*/ 40 h 41"/>
                <a:gd name="T12" fmla="*/ 16 w 49"/>
                <a:gd name="T13" fmla="*/ 41 h 41"/>
                <a:gd name="T14" fmla="*/ 9 w 49"/>
                <a:gd name="T15" fmla="*/ 41 h 41"/>
                <a:gd name="T16" fmla="*/ 2 w 49"/>
                <a:gd name="T17" fmla="*/ 41 h 41"/>
                <a:gd name="T18" fmla="*/ 0 w 49"/>
                <a:gd name="T19" fmla="*/ 41 h 41"/>
                <a:gd name="T20" fmla="*/ 4 w 49"/>
                <a:gd name="T21" fmla="*/ 36 h 41"/>
                <a:gd name="T22" fmla="*/ 10 w 49"/>
                <a:gd name="T23" fmla="*/ 30 h 41"/>
                <a:gd name="T24" fmla="*/ 16 w 49"/>
                <a:gd name="T25" fmla="*/ 26 h 41"/>
                <a:gd name="T26" fmla="*/ 22 w 49"/>
                <a:gd name="T27" fmla="*/ 21 h 41"/>
                <a:gd name="T28" fmla="*/ 28 w 49"/>
                <a:gd name="T29" fmla="*/ 15 h 41"/>
                <a:gd name="T30" fmla="*/ 33 w 49"/>
                <a:gd name="T31" fmla="*/ 10 h 41"/>
                <a:gd name="T32" fmla="*/ 39 w 49"/>
                <a:gd name="T33" fmla="*/ 6 h 41"/>
                <a:gd name="T34" fmla="*/ 45 w 49"/>
                <a:gd name="T35" fmla="*/ 0 h 41"/>
                <a:gd name="T36" fmla="*/ 49 w 49"/>
                <a:gd name="T37" fmla="*/ 3 h 41"/>
                <a:gd name="T38" fmla="*/ 49 w 49"/>
                <a:gd name="T39" fmla="*/ 8 h 41"/>
                <a:gd name="T40" fmla="*/ 49 w 49"/>
                <a:gd name="T41" fmla="*/ 14 h 41"/>
                <a:gd name="T42" fmla="*/ 47 w 49"/>
                <a:gd name="T43"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41">
                  <a:moveTo>
                    <a:pt x="47" y="19"/>
                  </a:moveTo>
                  <a:lnTo>
                    <a:pt x="44" y="26"/>
                  </a:lnTo>
                  <a:lnTo>
                    <a:pt x="39" y="32"/>
                  </a:lnTo>
                  <a:lnTo>
                    <a:pt x="33" y="34"/>
                  </a:lnTo>
                  <a:lnTo>
                    <a:pt x="29" y="39"/>
                  </a:lnTo>
                  <a:lnTo>
                    <a:pt x="22" y="40"/>
                  </a:lnTo>
                  <a:lnTo>
                    <a:pt x="16" y="41"/>
                  </a:lnTo>
                  <a:lnTo>
                    <a:pt x="9" y="41"/>
                  </a:lnTo>
                  <a:lnTo>
                    <a:pt x="2" y="41"/>
                  </a:lnTo>
                  <a:lnTo>
                    <a:pt x="0" y="41"/>
                  </a:lnTo>
                  <a:lnTo>
                    <a:pt x="4" y="36"/>
                  </a:lnTo>
                  <a:lnTo>
                    <a:pt x="10" y="30"/>
                  </a:lnTo>
                  <a:lnTo>
                    <a:pt x="16" y="26"/>
                  </a:lnTo>
                  <a:lnTo>
                    <a:pt x="22" y="21"/>
                  </a:lnTo>
                  <a:lnTo>
                    <a:pt x="28" y="15"/>
                  </a:lnTo>
                  <a:lnTo>
                    <a:pt x="33" y="10"/>
                  </a:lnTo>
                  <a:lnTo>
                    <a:pt x="39" y="6"/>
                  </a:lnTo>
                  <a:lnTo>
                    <a:pt x="45" y="0"/>
                  </a:lnTo>
                  <a:lnTo>
                    <a:pt x="49" y="3"/>
                  </a:lnTo>
                  <a:lnTo>
                    <a:pt x="49" y="8"/>
                  </a:lnTo>
                  <a:lnTo>
                    <a:pt x="49" y="14"/>
                  </a:lnTo>
                  <a:lnTo>
                    <a:pt x="47" y="1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48" name="Freeform 660"/>
            <p:cNvSpPr>
              <a:spLocks/>
            </p:cNvSpPr>
            <p:nvPr/>
          </p:nvSpPr>
          <p:spPr bwMode="auto">
            <a:xfrm>
              <a:off x="3075" y="2203"/>
              <a:ext cx="24" cy="24"/>
            </a:xfrm>
            <a:custGeom>
              <a:avLst/>
              <a:gdLst>
                <a:gd name="T0" fmla="*/ 44 w 49"/>
                <a:gd name="T1" fmla="*/ 0 h 41"/>
                <a:gd name="T2" fmla="*/ 44 w 49"/>
                <a:gd name="T3" fmla="*/ 4 h 41"/>
                <a:gd name="T4" fmla="*/ 43 w 49"/>
                <a:gd name="T5" fmla="*/ 8 h 41"/>
                <a:gd name="T6" fmla="*/ 43 w 49"/>
                <a:gd name="T7" fmla="*/ 12 h 41"/>
                <a:gd name="T8" fmla="*/ 45 w 49"/>
                <a:gd name="T9" fmla="*/ 16 h 41"/>
                <a:gd name="T10" fmla="*/ 45 w 49"/>
                <a:gd name="T11" fmla="*/ 16 h 41"/>
                <a:gd name="T12" fmla="*/ 46 w 49"/>
                <a:gd name="T13" fmla="*/ 15 h 41"/>
                <a:gd name="T14" fmla="*/ 46 w 49"/>
                <a:gd name="T15" fmla="*/ 15 h 41"/>
                <a:gd name="T16" fmla="*/ 46 w 49"/>
                <a:gd name="T17" fmla="*/ 15 h 41"/>
                <a:gd name="T18" fmla="*/ 49 w 49"/>
                <a:gd name="T19" fmla="*/ 19 h 41"/>
                <a:gd name="T20" fmla="*/ 49 w 49"/>
                <a:gd name="T21" fmla="*/ 23 h 41"/>
                <a:gd name="T22" fmla="*/ 48 w 49"/>
                <a:gd name="T23" fmla="*/ 27 h 41"/>
                <a:gd name="T24" fmla="*/ 46 w 49"/>
                <a:gd name="T25" fmla="*/ 31 h 41"/>
                <a:gd name="T26" fmla="*/ 42 w 49"/>
                <a:gd name="T27" fmla="*/ 33 h 41"/>
                <a:gd name="T28" fmla="*/ 37 w 49"/>
                <a:gd name="T29" fmla="*/ 34 h 41"/>
                <a:gd name="T30" fmla="*/ 33 w 49"/>
                <a:gd name="T31" fmla="*/ 33 h 41"/>
                <a:gd name="T32" fmla="*/ 29 w 49"/>
                <a:gd name="T33" fmla="*/ 30 h 41"/>
                <a:gd name="T34" fmla="*/ 22 w 49"/>
                <a:gd name="T35" fmla="*/ 35 h 41"/>
                <a:gd name="T36" fmla="*/ 15 w 49"/>
                <a:gd name="T37" fmla="*/ 38 h 41"/>
                <a:gd name="T38" fmla="*/ 7 w 49"/>
                <a:gd name="T39" fmla="*/ 41 h 41"/>
                <a:gd name="T40" fmla="*/ 0 w 49"/>
                <a:gd name="T41" fmla="*/ 39 h 41"/>
                <a:gd name="T42" fmla="*/ 4 w 49"/>
                <a:gd name="T43" fmla="*/ 33 h 41"/>
                <a:gd name="T44" fmla="*/ 7 w 49"/>
                <a:gd name="T45" fmla="*/ 27 h 41"/>
                <a:gd name="T46" fmla="*/ 12 w 49"/>
                <a:gd name="T47" fmla="*/ 22 h 41"/>
                <a:gd name="T48" fmla="*/ 18 w 49"/>
                <a:gd name="T49" fmla="*/ 17 h 41"/>
                <a:gd name="T50" fmla="*/ 22 w 49"/>
                <a:gd name="T51" fmla="*/ 13 h 41"/>
                <a:gd name="T52" fmla="*/ 27 w 49"/>
                <a:gd name="T53" fmla="*/ 8 h 41"/>
                <a:gd name="T54" fmla="*/ 33 w 49"/>
                <a:gd name="T55" fmla="*/ 4 h 41"/>
                <a:gd name="T56" fmla="*/ 37 w 49"/>
                <a:gd name="T57" fmla="*/ 0 h 41"/>
                <a:gd name="T58" fmla="*/ 44 w 49"/>
                <a:gd name="T5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41">
                  <a:moveTo>
                    <a:pt x="44" y="0"/>
                  </a:moveTo>
                  <a:lnTo>
                    <a:pt x="44" y="4"/>
                  </a:lnTo>
                  <a:lnTo>
                    <a:pt x="43" y="8"/>
                  </a:lnTo>
                  <a:lnTo>
                    <a:pt x="43" y="12"/>
                  </a:lnTo>
                  <a:lnTo>
                    <a:pt x="45" y="16"/>
                  </a:lnTo>
                  <a:lnTo>
                    <a:pt x="45" y="16"/>
                  </a:lnTo>
                  <a:lnTo>
                    <a:pt x="46" y="15"/>
                  </a:lnTo>
                  <a:lnTo>
                    <a:pt x="46" y="15"/>
                  </a:lnTo>
                  <a:lnTo>
                    <a:pt x="46" y="15"/>
                  </a:lnTo>
                  <a:lnTo>
                    <a:pt x="49" y="19"/>
                  </a:lnTo>
                  <a:lnTo>
                    <a:pt x="49" y="23"/>
                  </a:lnTo>
                  <a:lnTo>
                    <a:pt x="48" y="27"/>
                  </a:lnTo>
                  <a:lnTo>
                    <a:pt x="46" y="31"/>
                  </a:lnTo>
                  <a:lnTo>
                    <a:pt x="42" y="33"/>
                  </a:lnTo>
                  <a:lnTo>
                    <a:pt x="37" y="34"/>
                  </a:lnTo>
                  <a:lnTo>
                    <a:pt x="33" y="33"/>
                  </a:lnTo>
                  <a:lnTo>
                    <a:pt x="29" y="30"/>
                  </a:lnTo>
                  <a:lnTo>
                    <a:pt x="22" y="35"/>
                  </a:lnTo>
                  <a:lnTo>
                    <a:pt x="15" y="38"/>
                  </a:lnTo>
                  <a:lnTo>
                    <a:pt x="7" y="41"/>
                  </a:lnTo>
                  <a:lnTo>
                    <a:pt x="0" y="39"/>
                  </a:lnTo>
                  <a:lnTo>
                    <a:pt x="4" y="33"/>
                  </a:lnTo>
                  <a:lnTo>
                    <a:pt x="7" y="27"/>
                  </a:lnTo>
                  <a:lnTo>
                    <a:pt x="12" y="22"/>
                  </a:lnTo>
                  <a:lnTo>
                    <a:pt x="18" y="17"/>
                  </a:lnTo>
                  <a:lnTo>
                    <a:pt x="22" y="13"/>
                  </a:lnTo>
                  <a:lnTo>
                    <a:pt x="27" y="8"/>
                  </a:lnTo>
                  <a:lnTo>
                    <a:pt x="33" y="4"/>
                  </a:lnTo>
                  <a:lnTo>
                    <a:pt x="37" y="0"/>
                  </a:lnTo>
                  <a:lnTo>
                    <a:pt x="44"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49" name="Freeform 661"/>
            <p:cNvSpPr>
              <a:spLocks/>
            </p:cNvSpPr>
            <p:nvPr/>
          </p:nvSpPr>
          <p:spPr bwMode="auto">
            <a:xfrm>
              <a:off x="3047" y="2210"/>
              <a:ext cx="9" cy="7"/>
            </a:xfrm>
            <a:custGeom>
              <a:avLst/>
              <a:gdLst>
                <a:gd name="T0" fmla="*/ 17 w 17"/>
                <a:gd name="T1" fmla="*/ 3 h 12"/>
                <a:gd name="T2" fmla="*/ 16 w 17"/>
                <a:gd name="T3" fmla="*/ 11 h 12"/>
                <a:gd name="T4" fmla="*/ 1 w 17"/>
                <a:gd name="T5" fmla="*/ 12 h 12"/>
                <a:gd name="T6" fmla="*/ 0 w 17"/>
                <a:gd name="T7" fmla="*/ 8 h 12"/>
                <a:gd name="T8" fmla="*/ 1 w 17"/>
                <a:gd name="T9" fmla="*/ 4 h 12"/>
                <a:gd name="T10" fmla="*/ 5 w 17"/>
                <a:gd name="T11" fmla="*/ 1 h 12"/>
                <a:gd name="T12" fmla="*/ 8 w 17"/>
                <a:gd name="T13" fmla="*/ 0 h 12"/>
                <a:gd name="T14" fmla="*/ 10 w 17"/>
                <a:gd name="T15" fmla="*/ 0 h 12"/>
                <a:gd name="T16" fmla="*/ 13 w 17"/>
                <a:gd name="T17" fmla="*/ 0 h 12"/>
                <a:gd name="T18" fmla="*/ 15 w 17"/>
                <a:gd name="T19" fmla="*/ 0 h 12"/>
                <a:gd name="T20" fmla="*/ 17 w 17"/>
                <a:gd name="T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17" y="3"/>
                  </a:moveTo>
                  <a:lnTo>
                    <a:pt x="16" y="11"/>
                  </a:lnTo>
                  <a:lnTo>
                    <a:pt x="1" y="12"/>
                  </a:lnTo>
                  <a:lnTo>
                    <a:pt x="0" y="8"/>
                  </a:lnTo>
                  <a:lnTo>
                    <a:pt x="1" y="4"/>
                  </a:lnTo>
                  <a:lnTo>
                    <a:pt x="5" y="1"/>
                  </a:lnTo>
                  <a:lnTo>
                    <a:pt x="8" y="0"/>
                  </a:lnTo>
                  <a:lnTo>
                    <a:pt x="10" y="0"/>
                  </a:lnTo>
                  <a:lnTo>
                    <a:pt x="13" y="0"/>
                  </a:lnTo>
                  <a:lnTo>
                    <a:pt x="15" y="0"/>
                  </a:lnTo>
                  <a:lnTo>
                    <a:pt x="17"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50" name="Freeform 662"/>
            <p:cNvSpPr>
              <a:spLocks/>
            </p:cNvSpPr>
            <p:nvPr/>
          </p:nvSpPr>
          <p:spPr bwMode="auto">
            <a:xfrm>
              <a:off x="3001" y="2235"/>
              <a:ext cx="161" cy="112"/>
            </a:xfrm>
            <a:custGeom>
              <a:avLst/>
              <a:gdLst>
                <a:gd name="T0" fmla="*/ 314 w 321"/>
                <a:gd name="T1" fmla="*/ 58 h 185"/>
                <a:gd name="T2" fmla="*/ 313 w 321"/>
                <a:gd name="T3" fmla="*/ 65 h 185"/>
                <a:gd name="T4" fmla="*/ 305 w 321"/>
                <a:gd name="T5" fmla="*/ 74 h 185"/>
                <a:gd name="T6" fmla="*/ 290 w 321"/>
                <a:gd name="T7" fmla="*/ 79 h 185"/>
                <a:gd name="T8" fmla="*/ 283 w 321"/>
                <a:gd name="T9" fmla="*/ 99 h 185"/>
                <a:gd name="T10" fmla="*/ 274 w 321"/>
                <a:gd name="T11" fmla="*/ 124 h 185"/>
                <a:gd name="T12" fmla="*/ 245 w 321"/>
                <a:gd name="T13" fmla="*/ 132 h 185"/>
                <a:gd name="T14" fmla="*/ 238 w 321"/>
                <a:gd name="T15" fmla="*/ 148 h 185"/>
                <a:gd name="T16" fmla="*/ 229 w 321"/>
                <a:gd name="T17" fmla="*/ 165 h 185"/>
                <a:gd name="T18" fmla="*/ 218 w 321"/>
                <a:gd name="T19" fmla="*/ 177 h 185"/>
                <a:gd name="T20" fmla="*/ 203 w 321"/>
                <a:gd name="T21" fmla="*/ 183 h 185"/>
                <a:gd name="T22" fmla="*/ 181 w 321"/>
                <a:gd name="T23" fmla="*/ 177 h 185"/>
                <a:gd name="T24" fmla="*/ 158 w 321"/>
                <a:gd name="T25" fmla="*/ 170 h 185"/>
                <a:gd name="T26" fmla="*/ 136 w 321"/>
                <a:gd name="T27" fmla="*/ 170 h 185"/>
                <a:gd name="T28" fmla="*/ 116 w 321"/>
                <a:gd name="T29" fmla="*/ 184 h 185"/>
                <a:gd name="T30" fmla="*/ 99 w 321"/>
                <a:gd name="T31" fmla="*/ 181 h 185"/>
                <a:gd name="T32" fmla="*/ 87 w 321"/>
                <a:gd name="T33" fmla="*/ 166 h 185"/>
                <a:gd name="T34" fmla="*/ 75 w 321"/>
                <a:gd name="T35" fmla="*/ 154 h 185"/>
                <a:gd name="T36" fmla="*/ 57 w 321"/>
                <a:gd name="T37" fmla="*/ 157 h 185"/>
                <a:gd name="T38" fmla="*/ 46 w 321"/>
                <a:gd name="T39" fmla="*/ 144 h 185"/>
                <a:gd name="T40" fmla="*/ 42 w 321"/>
                <a:gd name="T41" fmla="*/ 132 h 185"/>
                <a:gd name="T42" fmla="*/ 36 w 321"/>
                <a:gd name="T43" fmla="*/ 131 h 185"/>
                <a:gd name="T44" fmla="*/ 26 w 321"/>
                <a:gd name="T45" fmla="*/ 133 h 185"/>
                <a:gd name="T46" fmla="*/ 17 w 321"/>
                <a:gd name="T47" fmla="*/ 133 h 185"/>
                <a:gd name="T48" fmla="*/ 8 w 321"/>
                <a:gd name="T49" fmla="*/ 131 h 185"/>
                <a:gd name="T50" fmla="*/ 6 w 321"/>
                <a:gd name="T51" fmla="*/ 126 h 185"/>
                <a:gd name="T52" fmla="*/ 10 w 321"/>
                <a:gd name="T53" fmla="*/ 122 h 185"/>
                <a:gd name="T54" fmla="*/ 10 w 321"/>
                <a:gd name="T55" fmla="*/ 114 h 185"/>
                <a:gd name="T56" fmla="*/ 3 w 321"/>
                <a:gd name="T57" fmla="*/ 110 h 185"/>
                <a:gd name="T58" fmla="*/ 17 w 321"/>
                <a:gd name="T59" fmla="*/ 106 h 185"/>
                <a:gd name="T60" fmla="*/ 53 w 321"/>
                <a:gd name="T61" fmla="*/ 105 h 185"/>
                <a:gd name="T62" fmla="*/ 91 w 321"/>
                <a:gd name="T63" fmla="*/ 106 h 185"/>
                <a:gd name="T64" fmla="*/ 128 w 321"/>
                <a:gd name="T65" fmla="*/ 100 h 185"/>
                <a:gd name="T66" fmla="*/ 168 w 321"/>
                <a:gd name="T67" fmla="*/ 85 h 185"/>
                <a:gd name="T68" fmla="*/ 214 w 321"/>
                <a:gd name="T69" fmla="*/ 69 h 185"/>
                <a:gd name="T70" fmla="*/ 259 w 321"/>
                <a:gd name="T71" fmla="*/ 47 h 185"/>
                <a:gd name="T72" fmla="*/ 302 w 321"/>
                <a:gd name="T73" fmla="*/ 18 h 185"/>
                <a:gd name="T74" fmla="*/ 318 w 321"/>
                <a:gd name="T75" fmla="*/ 14 h 185"/>
                <a:gd name="T76" fmla="*/ 315 w 321"/>
                <a:gd name="T77" fmla="*/ 4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1" h="185">
                  <a:moveTo>
                    <a:pt x="313" y="55"/>
                  </a:moveTo>
                  <a:lnTo>
                    <a:pt x="314" y="58"/>
                  </a:lnTo>
                  <a:lnTo>
                    <a:pt x="314" y="62"/>
                  </a:lnTo>
                  <a:lnTo>
                    <a:pt x="313" y="65"/>
                  </a:lnTo>
                  <a:lnTo>
                    <a:pt x="312" y="69"/>
                  </a:lnTo>
                  <a:lnTo>
                    <a:pt x="305" y="74"/>
                  </a:lnTo>
                  <a:lnTo>
                    <a:pt x="298" y="76"/>
                  </a:lnTo>
                  <a:lnTo>
                    <a:pt x="290" y="79"/>
                  </a:lnTo>
                  <a:lnTo>
                    <a:pt x="287" y="87"/>
                  </a:lnTo>
                  <a:lnTo>
                    <a:pt x="283" y="99"/>
                  </a:lnTo>
                  <a:lnTo>
                    <a:pt x="280" y="113"/>
                  </a:lnTo>
                  <a:lnTo>
                    <a:pt x="274" y="124"/>
                  </a:lnTo>
                  <a:lnTo>
                    <a:pt x="265" y="131"/>
                  </a:lnTo>
                  <a:lnTo>
                    <a:pt x="245" y="132"/>
                  </a:lnTo>
                  <a:lnTo>
                    <a:pt x="242" y="140"/>
                  </a:lnTo>
                  <a:lnTo>
                    <a:pt x="238" y="148"/>
                  </a:lnTo>
                  <a:lnTo>
                    <a:pt x="234" y="157"/>
                  </a:lnTo>
                  <a:lnTo>
                    <a:pt x="229" y="165"/>
                  </a:lnTo>
                  <a:lnTo>
                    <a:pt x="223" y="172"/>
                  </a:lnTo>
                  <a:lnTo>
                    <a:pt x="218" y="177"/>
                  </a:lnTo>
                  <a:lnTo>
                    <a:pt x="211" y="181"/>
                  </a:lnTo>
                  <a:lnTo>
                    <a:pt x="203" y="183"/>
                  </a:lnTo>
                  <a:lnTo>
                    <a:pt x="192" y="181"/>
                  </a:lnTo>
                  <a:lnTo>
                    <a:pt x="181" y="177"/>
                  </a:lnTo>
                  <a:lnTo>
                    <a:pt x="169" y="174"/>
                  </a:lnTo>
                  <a:lnTo>
                    <a:pt x="158" y="170"/>
                  </a:lnTo>
                  <a:lnTo>
                    <a:pt x="147" y="169"/>
                  </a:lnTo>
                  <a:lnTo>
                    <a:pt x="136" y="170"/>
                  </a:lnTo>
                  <a:lnTo>
                    <a:pt x="127" y="174"/>
                  </a:lnTo>
                  <a:lnTo>
                    <a:pt x="116" y="184"/>
                  </a:lnTo>
                  <a:lnTo>
                    <a:pt x="107" y="185"/>
                  </a:lnTo>
                  <a:lnTo>
                    <a:pt x="99" y="181"/>
                  </a:lnTo>
                  <a:lnTo>
                    <a:pt x="93" y="174"/>
                  </a:lnTo>
                  <a:lnTo>
                    <a:pt x="87" y="166"/>
                  </a:lnTo>
                  <a:lnTo>
                    <a:pt x="80" y="159"/>
                  </a:lnTo>
                  <a:lnTo>
                    <a:pt x="75" y="154"/>
                  </a:lnTo>
                  <a:lnTo>
                    <a:pt x="67" y="152"/>
                  </a:lnTo>
                  <a:lnTo>
                    <a:pt x="57" y="157"/>
                  </a:lnTo>
                  <a:lnTo>
                    <a:pt x="45" y="151"/>
                  </a:lnTo>
                  <a:lnTo>
                    <a:pt x="46" y="144"/>
                  </a:lnTo>
                  <a:lnTo>
                    <a:pt x="45" y="139"/>
                  </a:lnTo>
                  <a:lnTo>
                    <a:pt x="42" y="132"/>
                  </a:lnTo>
                  <a:lnTo>
                    <a:pt x="39" y="128"/>
                  </a:lnTo>
                  <a:lnTo>
                    <a:pt x="36" y="131"/>
                  </a:lnTo>
                  <a:lnTo>
                    <a:pt x="31" y="132"/>
                  </a:lnTo>
                  <a:lnTo>
                    <a:pt x="26" y="133"/>
                  </a:lnTo>
                  <a:lnTo>
                    <a:pt x="22" y="133"/>
                  </a:lnTo>
                  <a:lnTo>
                    <a:pt x="17" y="133"/>
                  </a:lnTo>
                  <a:lnTo>
                    <a:pt x="13" y="132"/>
                  </a:lnTo>
                  <a:lnTo>
                    <a:pt x="8" y="131"/>
                  </a:lnTo>
                  <a:lnTo>
                    <a:pt x="3" y="129"/>
                  </a:lnTo>
                  <a:lnTo>
                    <a:pt x="6" y="126"/>
                  </a:lnTo>
                  <a:lnTo>
                    <a:pt x="9" y="124"/>
                  </a:lnTo>
                  <a:lnTo>
                    <a:pt x="10" y="122"/>
                  </a:lnTo>
                  <a:lnTo>
                    <a:pt x="11" y="118"/>
                  </a:lnTo>
                  <a:lnTo>
                    <a:pt x="10" y="114"/>
                  </a:lnTo>
                  <a:lnTo>
                    <a:pt x="8" y="111"/>
                  </a:lnTo>
                  <a:lnTo>
                    <a:pt x="3" y="110"/>
                  </a:lnTo>
                  <a:lnTo>
                    <a:pt x="0" y="107"/>
                  </a:lnTo>
                  <a:lnTo>
                    <a:pt x="17" y="106"/>
                  </a:lnTo>
                  <a:lnTo>
                    <a:pt x="34" y="105"/>
                  </a:lnTo>
                  <a:lnTo>
                    <a:pt x="53" y="105"/>
                  </a:lnTo>
                  <a:lnTo>
                    <a:pt x="72" y="106"/>
                  </a:lnTo>
                  <a:lnTo>
                    <a:pt x="91" y="106"/>
                  </a:lnTo>
                  <a:lnTo>
                    <a:pt x="109" y="103"/>
                  </a:lnTo>
                  <a:lnTo>
                    <a:pt x="128" y="100"/>
                  </a:lnTo>
                  <a:lnTo>
                    <a:pt x="145" y="94"/>
                  </a:lnTo>
                  <a:lnTo>
                    <a:pt x="168" y="85"/>
                  </a:lnTo>
                  <a:lnTo>
                    <a:pt x="191" y="77"/>
                  </a:lnTo>
                  <a:lnTo>
                    <a:pt x="214" y="69"/>
                  </a:lnTo>
                  <a:lnTo>
                    <a:pt x="237" y="58"/>
                  </a:lnTo>
                  <a:lnTo>
                    <a:pt x="259" y="47"/>
                  </a:lnTo>
                  <a:lnTo>
                    <a:pt x="281" y="33"/>
                  </a:lnTo>
                  <a:lnTo>
                    <a:pt x="302" y="18"/>
                  </a:lnTo>
                  <a:lnTo>
                    <a:pt x="321" y="0"/>
                  </a:lnTo>
                  <a:lnTo>
                    <a:pt x="318" y="14"/>
                  </a:lnTo>
                  <a:lnTo>
                    <a:pt x="317" y="28"/>
                  </a:lnTo>
                  <a:lnTo>
                    <a:pt x="315" y="42"/>
                  </a:lnTo>
                  <a:lnTo>
                    <a:pt x="313"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51" name="Freeform 663"/>
            <p:cNvSpPr>
              <a:spLocks/>
            </p:cNvSpPr>
            <p:nvPr/>
          </p:nvSpPr>
          <p:spPr bwMode="auto">
            <a:xfrm>
              <a:off x="3118" y="2281"/>
              <a:ext cx="12" cy="13"/>
            </a:xfrm>
            <a:custGeom>
              <a:avLst/>
              <a:gdLst>
                <a:gd name="T0" fmla="*/ 24 w 24"/>
                <a:gd name="T1" fmla="*/ 4 h 22"/>
                <a:gd name="T2" fmla="*/ 22 w 24"/>
                <a:gd name="T3" fmla="*/ 9 h 22"/>
                <a:gd name="T4" fmla="*/ 18 w 24"/>
                <a:gd name="T5" fmla="*/ 15 h 22"/>
                <a:gd name="T6" fmla="*/ 15 w 24"/>
                <a:gd name="T7" fmla="*/ 19 h 22"/>
                <a:gd name="T8" fmla="*/ 10 w 24"/>
                <a:gd name="T9" fmla="*/ 22 h 22"/>
                <a:gd name="T10" fmla="*/ 0 w 24"/>
                <a:gd name="T11" fmla="*/ 22 h 22"/>
                <a:gd name="T12" fmla="*/ 2 w 24"/>
                <a:gd name="T13" fmla="*/ 16 h 22"/>
                <a:gd name="T14" fmla="*/ 5 w 24"/>
                <a:gd name="T15" fmla="*/ 11 h 22"/>
                <a:gd name="T16" fmla="*/ 11 w 24"/>
                <a:gd name="T17" fmla="*/ 5 h 22"/>
                <a:gd name="T18" fmla="*/ 15 w 24"/>
                <a:gd name="T19" fmla="*/ 0 h 22"/>
                <a:gd name="T20" fmla="*/ 24 w 24"/>
                <a:gd name="T2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2">
                  <a:moveTo>
                    <a:pt x="24" y="4"/>
                  </a:moveTo>
                  <a:lnTo>
                    <a:pt x="22" y="9"/>
                  </a:lnTo>
                  <a:lnTo>
                    <a:pt x="18" y="15"/>
                  </a:lnTo>
                  <a:lnTo>
                    <a:pt x="15" y="19"/>
                  </a:lnTo>
                  <a:lnTo>
                    <a:pt x="10" y="22"/>
                  </a:lnTo>
                  <a:lnTo>
                    <a:pt x="0" y="22"/>
                  </a:lnTo>
                  <a:lnTo>
                    <a:pt x="2" y="16"/>
                  </a:lnTo>
                  <a:lnTo>
                    <a:pt x="5" y="11"/>
                  </a:lnTo>
                  <a:lnTo>
                    <a:pt x="11" y="5"/>
                  </a:lnTo>
                  <a:lnTo>
                    <a:pt x="15" y="0"/>
                  </a:lnTo>
                  <a:lnTo>
                    <a:pt x="24"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52" name="Freeform 664"/>
            <p:cNvSpPr>
              <a:spLocks/>
            </p:cNvSpPr>
            <p:nvPr/>
          </p:nvSpPr>
          <p:spPr bwMode="auto">
            <a:xfrm>
              <a:off x="3095" y="2287"/>
              <a:ext cx="19" cy="31"/>
            </a:xfrm>
            <a:custGeom>
              <a:avLst/>
              <a:gdLst>
                <a:gd name="T0" fmla="*/ 30 w 38"/>
                <a:gd name="T1" fmla="*/ 30 h 52"/>
                <a:gd name="T2" fmla="*/ 24 w 38"/>
                <a:gd name="T3" fmla="*/ 39 h 52"/>
                <a:gd name="T4" fmla="*/ 17 w 38"/>
                <a:gd name="T5" fmla="*/ 46 h 52"/>
                <a:gd name="T6" fmla="*/ 9 w 38"/>
                <a:gd name="T7" fmla="*/ 51 h 52"/>
                <a:gd name="T8" fmla="*/ 0 w 38"/>
                <a:gd name="T9" fmla="*/ 52 h 52"/>
                <a:gd name="T10" fmla="*/ 0 w 38"/>
                <a:gd name="T11" fmla="*/ 46 h 52"/>
                <a:gd name="T12" fmla="*/ 35 w 38"/>
                <a:gd name="T13" fmla="*/ 0 h 52"/>
                <a:gd name="T14" fmla="*/ 38 w 38"/>
                <a:gd name="T15" fmla="*/ 7 h 52"/>
                <a:gd name="T16" fmla="*/ 37 w 38"/>
                <a:gd name="T17" fmla="*/ 15 h 52"/>
                <a:gd name="T18" fmla="*/ 33 w 38"/>
                <a:gd name="T19" fmla="*/ 24 h 52"/>
                <a:gd name="T20" fmla="*/ 30 w 38"/>
                <a:gd name="T21"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2">
                  <a:moveTo>
                    <a:pt x="30" y="30"/>
                  </a:moveTo>
                  <a:lnTo>
                    <a:pt x="24" y="39"/>
                  </a:lnTo>
                  <a:lnTo>
                    <a:pt x="17" y="46"/>
                  </a:lnTo>
                  <a:lnTo>
                    <a:pt x="9" y="51"/>
                  </a:lnTo>
                  <a:lnTo>
                    <a:pt x="0" y="52"/>
                  </a:lnTo>
                  <a:lnTo>
                    <a:pt x="0" y="46"/>
                  </a:lnTo>
                  <a:lnTo>
                    <a:pt x="35" y="0"/>
                  </a:lnTo>
                  <a:lnTo>
                    <a:pt x="38" y="7"/>
                  </a:lnTo>
                  <a:lnTo>
                    <a:pt x="37" y="15"/>
                  </a:lnTo>
                  <a:lnTo>
                    <a:pt x="33" y="24"/>
                  </a:lnTo>
                  <a:lnTo>
                    <a:pt x="30" y="3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53" name="Freeform 665"/>
            <p:cNvSpPr>
              <a:spLocks/>
            </p:cNvSpPr>
            <p:nvPr/>
          </p:nvSpPr>
          <p:spPr bwMode="auto">
            <a:xfrm>
              <a:off x="3055" y="2289"/>
              <a:ext cx="46" cy="35"/>
            </a:xfrm>
            <a:custGeom>
              <a:avLst/>
              <a:gdLst>
                <a:gd name="T0" fmla="*/ 57 w 91"/>
                <a:gd name="T1" fmla="*/ 46 h 59"/>
                <a:gd name="T2" fmla="*/ 50 w 91"/>
                <a:gd name="T3" fmla="*/ 48 h 59"/>
                <a:gd name="T4" fmla="*/ 43 w 91"/>
                <a:gd name="T5" fmla="*/ 51 h 59"/>
                <a:gd name="T6" fmla="*/ 36 w 91"/>
                <a:gd name="T7" fmla="*/ 54 h 59"/>
                <a:gd name="T8" fmla="*/ 29 w 91"/>
                <a:gd name="T9" fmla="*/ 55 h 59"/>
                <a:gd name="T10" fmla="*/ 22 w 91"/>
                <a:gd name="T11" fmla="*/ 57 h 59"/>
                <a:gd name="T12" fmla="*/ 15 w 91"/>
                <a:gd name="T13" fmla="*/ 58 h 59"/>
                <a:gd name="T14" fmla="*/ 7 w 91"/>
                <a:gd name="T15" fmla="*/ 59 h 59"/>
                <a:gd name="T16" fmla="*/ 0 w 91"/>
                <a:gd name="T17" fmla="*/ 59 h 59"/>
                <a:gd name="T18" fmla="*/ 1 w 91"/>
                <a:gd name="T19" fmla="*/ 57 h 59"/>
                <a:gd name="T20" fmla="*/ 2 w 91"/>
                <a:gd name="T21" fmla="*/ 54 h 59"/>
                <a:gd name="T22" fmla="*/ 2 w 91"/>
                <a:gd name="T23" fmla="*/ 51 h 59"/>
                <a:gd name="T24" fmla="*/ 1 w 91"/>
                <a:gd name="T25" fmla="*/ 48 h 59"/>
                <a:gd name="T26" fmla="*/ 10 w 91"/>
                <a:gd name="T27" fmla="*/ 46 h 59"/>
                <a:gd name="T28" fmla="*/ 20 w 91"/>
                <a:gd name="T29" fmla="*/ 42 h 59"/>
                <a:gd name="T30" fmla="*/ 28 w 91"/>
                <a:gd name="T31" fmla="*/ 39 h 59"/>
                <a:gd name="T32" fmla="*/ 36 w 91"/>
                <a:gd name="T33" fmla="*/ 35 h 59"/>
                <a:gd name="T34" fmla="*/ 44 w 91"/>
                <a:gd name="T35" fmla="*/ 31 h 59"/>
                <a:gd name="T36" fmla="*/ 52 w 91"/>
                <a:gd name="T37" fmla="*/ 25 h 59"/>
                <a:gd name="T38" fmla="*/ 60 w 91"/>
                <a:gd name="T39" fmla="*/ 20 h 59"/>
                <a:gd name="T40" fmla="*/ 67 w 91"/>
                <a:gd name="T41" fmla="*/ 11 h 59"/>
                <a:gd name="T42" fmla="*/ 68 w 91"/>
                <a:gd name="T43" fmla="*/ 20 h 59"/>
                <a:gd name="T44" fmla="*/ 74 w 91"/>
                <a:gd name="T45" fmla="*/ 17 h 59"/>
                <a:gd name="T46" fmla="*/ 80 w 91"/>
                <a:gd name="T47" fmla="*/ 13 h 59"/>
                <a:gd name="T48" fmla="*/ 85 w 91"/>
                <a:gd name="T49" fmla="*/ 7 h 59"/>
                <a:gd name="T50" fmla="*/ 91 w 91"/>
                <a:gd name="T51" fmla="*/ 0 h 59"/>
                <a:gd name="T52" fmla="*/ 90 w 91"/>
                <a:gd name="T53" fmla="*/ 9 h 59"/>
                <a:gd name="T54" fmla="*/ 88 w 91"/>
                <a:gd name="T55" fmla="*/ 16 h 59"/>
                <a:gd name="T56" fmla="*/ 83 w 91"/>
                <a:gd name="T57" fmla="*/ 22 h 59"/>
                <a:gd name="T58" fmla="*/ 80 w 91"/>
                <a:gd name="T59" fmla="*/ 28 h 59"/>
                <a:gd name="T60" fmla="*/ 74 w 91"/>
                <a:gd name="T61" fmla="*/ 33 h 59"/>
                <a:gd name="T62" fmla="*/ 68 w 91"/>
                <a:gd name="T63" fmla="*/ 37 h 59"/>
                <a:gd name="T64" fmla="*/ 62 w 91"/>
                <a:gd name="T65" fmla="*/ 42 h 59"/>
                <a:gd name="T66" fmla="*/ 57 w 91"/>
                <a:gd name="T67"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59">
                  <a:moveTo>
                    <a:pt x="57" y="46"/>
                  </a:moveTo>
                  <a:lnTo>
                    <a:pt x="50" y="48"/>
                  </a:lnTo>
                  <a:lnTo>
                    <a:pt x="43" y="51"/>
                  </a:lnTo>
                  <a:lnTo>
                    <a:pt x="36" y="54"/>
                  </a:lnTo>
                  <a:lnTo>
                    <a:pt x="29" y="55"/>
                  </a:lnTo>
                  <a:lnTo>
                    <a:pt x="22" y="57"/>
                  </a:lnTo>
                  <a:lnTo>
                    <a:pt x="15" y="58"/>
                  </a:lnTo>
                  <a:lnTo>
                    <a:pt x="7" y="59"/>
                  </a:lnTo>
                  <a:lnTo>
                    <a:pt x="0" y="59"/>
                  </a:lnTo>
                  <a:lnTo>
                    <a:pt x="1" y="57"/>
                  </a:lnTo>
                  <a:lnTo>
                    <a:pt x="2" y="54"/>
                  </a:lnTo>
                  <a:lnTo>
                    <a:pt x="2" y="51"/>
                  </a:lnTo>
                  <a:lnTo>
                    <a:pt x="1" y="48"/>
                  </a:lnTo>
                  <a:lnTo>
                    <a:pt x="10" y="46"/>
                  </a:lnTo>
                  <a:lnTo>
                    <a:pt x="20" y="42"/>
                  </a:lnTo>
                  <a:lnTo>
                    <a:pt x="28" y="39"/>
                  </a:lnTo>
                  <a:lnTo>
                    <a:pt x="36" y="35"/>
                  </a:lnTo>
                  <a:lnTo>
                    <a:pt x="44" y="31"/>
                  </a:lnTo>
                  <a:lnTo>
                    <a:pt x="52" y="25"/>
                  </a:lnTo>
                  <a:lnTo>
                    <a:pt x="60" y="20"/>
                  </a:lnTo>
                  <a:lnTo>
                    <a:pt x="67" y="11"/>
                  </a:lnTo>
                  <a:lnTo>
                    <a:pt x="68" y="20"/>
                  </a:lnTo>
                  <a:lnTo>
                    <a:pt x="74" y="17"/>
                  </a:lnTo>
                  <a:lnTo>
                    <a:pt x="80" y="13"/>
                  </a:lnTo>
                  <a:lnTo>
                    <a:pt x="85" y="7"/>
                  </a:lnTo>
                  <a:lnTo>
                    <a:pt x="91" y="0"/>
                  </a:lnTo>
                  <a:lnTo>
                    <a:pt x="90" y="9"/>
                  </a:lnTo>
                  <a:lnTo>
                    <a:pt x="88" y="16"/>
                  </a:lnTo>
                  <a:lnTo>
                    <a:pt x="83" y="22"/>
                  </a:lnTo>
                  <a:lnTo>
                    <a:pt x="80" y="28"/>
                  </a:lnTo>
                  <a:lnTo>
                    <a:pt x="74" y="33"/>
                  </a:lnTo>
                  <a:lnTo>
                    <a:pt x="68" y="37"/>
                  </a:lnTo>
                  <a:lnTo>
                    <a:pt x="62" y="42"/>
                  </a:lnTo>
                  <a:lnTo>
                    <a:pt x="57" y="4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54" name="Freeform 666"/>
            <p:cNvSpPr>
              <a:spLocks/>
            </p:cNvSpPr>
            <p:nvPr/>
          </p:nvSpPr>
          <p:spPr bwMode="auto">
            <a:xfrm>
              <a:off x="3040" y="2309"/>
              <a:ext cx="11" cy="7"/>
            </a:xfrm>
            <a:custGeom>
              <a:avLst/>
              <a:gdLst>
                <a:gd name="T0" fmla="*/ 23 w 23"/>
                <a:gd name="T1" fmla="*/ 6 h 13"/>
                <a:gd name="T2" fmla="*/ 23 w 23"/>
                <a:gd name="T3" fmla="*/ 7 h 13"/>
                <a:gd name="T4" fmla="*/ 22 w 23"/>
                <a:gd name="T5" fmla="*/ 10 h 13"/>
                <a:gd name="T6" fmla="*/ 21 w 23"/>
                <a:gd name="T7" fmla="*/ 11 h 13"/>
                <a:gd name="T8" fmla="*/ 20 w 23"/>
                <a:gd name="T9" fmla="*/ 13 h 13"/>
                <a:gd name="T10" fmla="*/ 15 w 23"/>
                <a:gd name="T11" fmla="*/ 13 h 13"/>
                <a:gd name="T12" fmla="*/ 9 w 23"/>
                <a:gd name="T13" fmla="*/ 13 h 13"/>
                <a:gd name="T14" fmla="*/ 5 w 23"/>
                <a:gd name="T15" fmla="*/ 13 h 13"/>
                <a:gd name="T16" fmla="*/ 0 w 23"/>
                <a:gd name="T17" fmla="*/ 10 h 13"/>
                <a:gd name="T18" fmla="*/ 0 w 23"/>
                <a:gd name="T19" fmla="*/ 6 h 13"/>
                <a:gd name="T20" fmla="*/ 2 w 23"/>
                <a:gd name="T21" fmla="*/ 4 h 13"/>
                <a:gd name="T22" fmla="*/ 5 w 23"/>
                <a:gd name="T23" fmla="*/ 3 h 13"/>
                <a:gd name="T24" fmla="*/ 7 w 23"/>
                <a:gd name="T25" fmla="*/ 0 h 13"/>
                <a:gd name="T26" fmla="*/ 12 w 23"/>
                <a:gd name="T27" fmla="*/ 0 h 13"/>
                <a:gd name="T28" fmla="*/ 16 w 23"/>
                <a:gd name="T29" fmla="*/ 0 h 13"/>
                <a:gd name="T30" fmla="*/ 20 w 23"/>
                <a:gd name="T31" fmla="*/ 3 h 13"/>
                <a:gd name="T32" fmla="*/ 23 w 23"/>
                <a:gd name="T3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3">
                  <a:moveTo>
                    <a:pt x="23" y="6"/>
                  </a:moveTo>
                  <a:lnTo>
                    <a:pt x="23" y="7"/>
                  </a:lnTo>
                  <a:lnTo>
                    <a:pt x="22" y="10"/>
                  </a:lnTo>
                  <a:lnTo>
                    <a:pt x="21" y="11"/>
                  </a:lnTo>
                  <a:lnTo>
                    <a:pt x="20" y="13"/>
                  </a:lnTo>
                  <a:lnTo>
                    <a:pt x="15" y="13"/>
                  </a:lnTo>
                  <a:lnTo>
                    <a:pt x="9" y="13"/>
                  </a:lnTo>
                  <a:lnTo>
                    <a:pt x="5" y="13"/>
                  </a:lnTo>
                  <a:lnTo>
                    <a:pt x="0" y="10"/>
                  </a:lnTo>
                  <a:lnTo>
                    <a:pt x="0" y="6"/>
                  </a:lnTo>
                  <a:lnTo>
                    <a:pt x="2" y="4"/>
                  </a:lnTo>
                  <a:lnTo>
                    <a:pt x="5" y="3"/>
                  </a:lnTo>
                  <a:lnTo>
                    <a:pt x="7" y="0"/>
                  </a:lnTo>
                  <a:lnTo>
                    <a:pt x="12" y="0"/>
                  </a:lnTo>
                  <a:lnTo>
                    <a:pt x="16" y="0"/>
                  </a:lnTo>
                  <a:lnTo>
                    <a:pt x="20" y="3"/>
                  </a:lnTo>
                  <a:lnTo>
                    <a:pt x="23"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55" name="Freeform 667"/>
            <p:cNvSpPr>
              <a:spLocks/>
            </p:cNvSpPr>
            <p:nvPr/>
          </p:nvSpPr>
          <p:spPr bwMode="auto">
            <a:xfrm>
              <a:off x="3004" y="2324"/>
              <a:ext cx="153" cy="81"/>
            </a:xfrm>
            <a:custGeom>
              <a:avLst/>
              <a:gdLst>
                <a:gd name="T0" fmla="*/ 294 w 306"/>
                <a:gd name="T1" fmla="*/ 62 h 133"/>
                <a:gd name="T2" fmla="*/ 269 w 306"/>
                <a:gd name="T3" fmla="*/ 77 h 133"/>
                <a:gd name="T4" fmla="*/ 243 w 306"/>
                <a:gd name="T5" fmla="*/ 89 h 133"/>
                <a:gd name="T6" fmla="*/ 215 w 306"/>
                <a:gd name="T7" fmla="*/ 98 h 133"/>
                <a:gd name="T8" fmla="*/ 197 w 306"/>
                <a:gd name="T9" fmla="*/ 113 h 133"/>
                <a:gd name="T10" fmla="*/ 183 w 306"/>
                <a:gd name="T11" fmla="*/ 124 h 133"/>
                <a:gd name="T12" fmla="*/ 164 w 306"/>
                <a:gd name="T13" fmla="*/ 128 h 133"/>
                <a:gd name="T14" fmla="*/ 145 w 306"/>
                <a:gd name="T15" fmla="*/ 130 h 133"/>
                <a:gd name="T16" fmla="*/ 132 w 306"/>
                <a:gd name="T17" fmla="*/ 133 h 133"/>
                <a:gd name="T18" fmla="*/ 140 w 306"/>
                <a:gd name="T19" fmla="*/ 126 h 133"/>
                <a:gd name="T20" fmla="*/ 149 w 306"/>
                <a:gd name="T21" fmla="*/ 121 h 133"/>
                <a:gd name="T22" fmla="*/ 157 w 306"/>
                <a:gd name="T23" fmla="*/ 117 h 133"/>
                <a:gd name="T24" fmla="*/ 167 w 306"/>
                <a:gd name="T25" fmla="*/ 110 h 133"/>
                <a:gd name="T26" fmla="*/ 162 w 306"/>
                <a:gd name="T27" fmla="*/ 104 h 133"/>
                <a:gd name="T28" fmla="*/ 154 w 306"/>
                <a:gd name="T29" fmla="*/ 107 h 133"/>
                <a:gd name="T30" fmla="*/ 136 w 306"/>
                <a:gd name="T31" fmla="*/ 114 h 133"/>
                <a:gd name="T32" fmla="*/ 117 w 306"/>
                <a:gd name="T33" fmla="*/ 121 h 133"/>
                <a:gd name="T34" fmla="*/ 98 w 306"/>
                <a:gd name="T35" fmla="*/ 126 h 133"/>
                <a:gd name="T36" fmla="*/ 78 w 306"/>
                <a:gd name="T37" fmla="*/ 129 h 133"/>
                <a:gd name="T38" fmla="*/ 86 w 306"/>
                <a:gd name="T39" fmla="*/ 124 h 133"/>
                <a:gd name="T40" fmla="*/ 100 w 306"/>
                <a:gd name="T41" fmla="*/ 117 h 133"/>
                <a:gd name="T42" fmla="*/ 96 w 306"/>
                <a:gd name="T43" fmla="*/ 110 h 133"/>
                <a:gd name="T44" fmla="*/ 80 w 306"/>
                <a:gd name="T45" fmla="*/ 114 h 133"/>
                <a:gd name="T46" fmla="*/ 64 w 306"/>
                <a:gd name="T47" fmla="*/ 118 h 133"/>
                <a:gd name="T48" fmla="*/ 48 w 306"/>
                <a:gd name="T49" fmla="*/ 119 h 133"/>
                <a:gd name="T50" fmla="*/ 36 w 306"/>
                <a:gd name="T51" fmla="*/ 113 h 133"/>
                <a:gd name="T52" fmla="*/ 33 w 306"/>
                <a:gd name="T53" fmla="*/ 103 h 133"/>
                <a:gd name="T54" fmla="*/ 26 w 306"/>
                <a:gd name="T55" fmla="*/ 98 h 133"/>
                <a:gd name="T56" fmla="*/ 9 w 306"/>
                <a:gd name="T57" fmla="*/ 102 h 133"/>
                <a:gd name="T58" fmla="*/ 0 w 306"/>
                <a:gd name="T59" fmla="*/ 93 h 133"/>
                <a:gd name="T60" fmla="*/ 7 w 306"/>
                <a:gd name="T61" fmla="*/ 83 h 133"/>
                <a:gd name="T62" fmla="*/ 17 w 306"/>
                <a:gd name="T63" fmla="*/ 76 h 133"/>
                <a:gd name="T64" fmla="*/ 28 w 306"/>
                <a:gd name="T65" fmla="*/ 70 h 133"/>
                <a:gd name="T66" fmla="*/ 33 w 306"/>
                <a:gd name="T67" fmla="*/ 61 h 133"/>
                <a:gd name="T68" fmla="*/ 25 w 306"/>
                <a:gd name="T69" fmla="*/ 51 h 133"/>
                <a:gd name="T70" fmla="*/ 39 w 306"/>
                <a:gd name="T71" fmla="*/ 46 h 133"/>
                <a:gd name="T72" fmla="*/ 74 w 306"/>
                <a:gd name="T73" fmla="*/ 51 h 133"/>
                <a:gd name="T74" fmla="*/ 110 w 306"/>
                <a:gd name="T75" fmla="*/ 56 h 133"/>
                <a:gd name="T76" fmla="*/ 147 w 306"/>
                <a:gd name="T77" fmla="*/ 58 h 133"/>
                <a:gd name="T78" fmla="*/ 184 w 306"/>
                <a:gd name="T79" fmla="*/ 52 h 133"/>
                <a:gd name="T80" fmla="*/ 221 w 306"/>
                <a:gd name="T81" fmla="*/ 43 h 133"/>
                <a:gd name="T82" fmla="*/ 256 w 306"/>
                <a:gd name="T83" fmla="*/ 29 h 133"/>
                <a:gd name="T84" fmla="*/ 290 w 306"/>
                <a:gd name="T85" fmla="*/ 11 h 133"/>
                <a:gd name="T86" fmla="*/ 306 w 306"/>
                <a:gd name="T87" fmla="*/ 5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6" h="133">
                  <a:moveTo>
                    <a:pt x="306" y="54"/>
                  </a:moveTo>
                  <a:lnTo>
                    <a:pt x="294" y="62"/>
                  </a:lnTo>
                  <a:lnTo>
                    <a:pt x="282" y="70"/>
                  </a:lnTo>
                  <a:lnTo>
                    <a:pt x="269" y="77"/>
                  </a:lnTo>
                  <a:lnTo>
                    <a:pt x="256" y="84"/>
                  </a:lnTo>
                  <a:lnTo>
                    <a:pt x="243" y="89"/>
                  </a:lnTo>
                  <a:lnTo>
                    <a:pt x="229" y="93"/>
                  </a:lnTo>
                  <a:lnTo>
                    <a:pt x="215" y="98"/>
                  </a:lnTo>
                  <a:lnTo>
                    <a:pt x="201" y="102"/>
                  </a:lnTo>
                  <a:lnTo>
                    <a:pt x="197" y="113"/>
                  </a:lnTo>
                  <a:lnTo>
                    <a:pt x="191" y="119"/>
                  </a:lnTo>
                  <a:lnTo>
                    <a:pt x="183" y="124"/>
                  </a:lnTo>
                  <a:lnTo>
                    <a:pt x="174" y="126"/>
                  </a:lnTo>
                  <a:lnTo>
                    <a:pt x="164" y="128"/>
                  </a:lnTo>
                  <a:lnTo>
                    <a:pt x="154" y="129"/>
                  </a:lnTo>
                  <a:lnTo>
                    <a:pt x="145" y="130"/>
                  </a:lnTo>
                  <a:lnTo>
                    <a:pt x="136" y="133"/>
                  </a:lnTo>
                  <a:lnTo>
                    <a:pt x="132" y="133"/>
                  </a:lnTo>
                  <a:lnTo>
                    <a:pt x="136" y="130"/>
                  </a:lnTo>
                  <a:lnTo>
                    <a:pt x="140" y="126"/>
                  </a:lnTo>
                  <a:lnTo>
                    <a:pt x="145" y="124"/>
                  </a:lnTo>
                  <a:lnTo>
                    <a:pt x="149" y="121"/>
                  </a:lnTo>
                  <a:lnTo>
                    <a:pt x="153" y="119"/>
                  </a:lnTo>
                  <a:lnTo>
                    <a:pt x="157" y="117"/>
                  </a:lnTo>
                  <a:lnTo>
                    <a:pt x="162" y="113"/>
                  </a:lnTo>
                  <a:lnTo>
                    <a:pt x="167" y="110"/>
                  </a:lnTo>
                  <a:lnTo>
                    <a:pt x="164" y="106"/>
                  </a:lnTo>
                  <a:lnTo>
                    <a:pt x="162" y="104"/>
                  </a:lnTo>
                  <a:lnTo>
                    <a:pt x="157" y="106"/>
                  </a:lnTo>
                  <a:lnTo>
                    <a:pt x="154" y="107"/>
                  </a:lnTo>
                  <a:lnTo>
                    <a:pt x="145" y="111"/>
                  </a:lnTo>
                  <a:lnTo>
                    <a:pt x="136" y="114"/>
                  </a:lnTo>
                  <a:lnTo>
                    <a:pt x="126" y="118"/>
                  </a:lnTo>
                  <a:lnTo>
                    <a:pt x="117" y="121"/>
                  </a:lnTo>
                  <a:lnTo>
                    <a:pt x="108" y="124"/>
                  </a:lnTo>
                  <a:lnTo>
                    <a:pt x="98" y="126"/>
                  </a:lnTo>
                  <a:lnTo>
                    <a:pt x="88" y="128"/>
                  </a:lnTo>
                  <a:lnTo>
                    <a:pt x="78" y="129"/>
                  </a:lnTo>
                  <a:lnTo>
                    <a:pt x="78" y="126"/>
                  </a:lnTo>
                  <a:lnTo>
                    <a:pt x="86" y="124"/>
                  </a:lnTo>
                  <a:lnTo>
                    <a:pt x="93" y="121"/>
                  </a:lnTo>
                  <a:lnTo>
                    <a:pt x="100" y="117"/>
                  </a:lnTo>
                  <a:lnTo>
                    <a:pt x="104" y="109"/>
                  </a:lnTo>
                  <a:lnTo>
                    <a:pt x="96" y="110"/>
                  </a:lnTo>
                  <a:lnTo>
                    <a:pt x="88" y="113"/>
                  </a:lnTo>
                  <a:lnTo>
                    <a:pt x="80" y="114"/>
                  </a:lnTo>
                  <a:lnTo>
                    <a:pt x="72" y="117"/>
                  </a:lnTo>
                  <a:lnTo>
                    <a:pt x="64" y="118"/>
                  </a:lnTo>
                  <a:lnTo>
                    <a:pt x="56" y="119"/>
                  </a:lnTo>
                  <a:lnTo>
                    <a:pt x="48" y="119"/>
                  </a:lnTo>
                  <a:lnTo>
                    <a:pt x="40" y="117"/>
                  </a:lnTo>
                  <a:lnTo>
                    <a:pt x="36" y="113"/>
                  </a:lnTo>
                  <a:lnTo>
                    <a:pt x="34" y="107"/>
                  </a:lnTo>
                  <a:lnTo>
                    <a:pt x="33" y="103"/>
                  </a:lnTo>
                  <a:lnTo>
                    <a:pt x="34" y="98"/>
                  </a:lnTo>
                  <a:lnTo>
                    <a:pt x="26" y="98"/>
                  </a:lnTo>
                  <a:lnTo>
                    <a:pt x="18" y="100"/>
                  </a:lnTo>
                  <a:lnTo>
                    <a:pt x="9" y="102"/>
                  </a:lnTo>
                  <a:lnTo>
                    <a:pt x="1" y="100"/>
                  </a:lnTo>
                  <a:lnTo>
                    <a:pt x="0" y="93"/>
                  </a:lnTo>
                  <a:lnTo>
                    <a:pt x="2" y="87"/>
                  </a:lnTo>
                  <a:lnTo>
                    <a:pt x="7" y="83"/>
                  </a:lnTo>
                  <a:lnTo>
                    <a:pt x="11" y="78"/>
                  </a:lnTo>
                  <a:lnTo>
                    <a:pt x="17" y="76"/>
                  </a:lnTo>
                  <a:lnTo>
                    <a:pt x="23" y="73"/>
                  </a:lnTo>
                  <a:lnTo>
                    <a:pt x="28" y="70"/>
                  </a:lnTo>
                  <a:lnTo>
                    <a:pt x="34" y="67"/>
                  </a:lnTo>
                  <a:lnTo>
                    <a:pt x="33" y="61"/>
                  </a:lnTo>
                  <a:lnTo>
                    <a:pt x="30" y="56"/>
                  </a:lnTo>
                  <a:lnTo>
                    <a:pt x="25" y="51"/>
                  </a:lnTo>
                  <a:lnTo>
                    <a:pt x="20" y="47"/>
                  </a:lnTo>
                  <a:lnTo>
                    <a:pt x="39" y="46"/>
                  </a:lnTo>
                  <a:lnTo>
                    <a:pt x="57" y="48"/>
                  </a:lnTo>
                  <a:lnTo>
                    <a:pt x="74" y="51"/>
                  </a:lnTo>
                  <a:lnTo>
                    <a:pt x="93" y="54"/>
                  </a:lnTo>
                  <a:lnTo>
                    <a:pt x="110" y="56"/>
                  </a:lnTo>
                  <a:lnTo>
                    <a:pt x="129" y="58"/>
                  </a:lnTo>
                  <a:lnTo>
                    <a:pt x="147" y="58"/>
                  </a:lnTo>
                  <a:lnTo>
                    <a:pt x="165" y="55"/>
                  </a:lnTo>
                  <a:lnTo>
                    <a:pt x="184" y="52"/>
                  </a:lnTo>
                  <a:lnTo>
                    <a:pt x="202" y="47"/>
                  </a:lnTo>
                  <a:lnTo>
                    <a:pt x="221" y="43"/>
                  </a:lnTo>
                  <a:lnTo>
                    <a:pt x="239" y="36"/>
                  </a:lnTo>
                  <a:lnTo>
                    <a:pt x="256" y="29"/>
                  </a:lnTo>
                  <a:lnTo>
                    <a:pt x="274" y="21"/>
                  </a:lnTo>
                  <a:lnTo>
                    <a:pt x="290" y="11"/>
                  </a:lnTo>
                  <a:lnTo>
                    <a:pt x="306" y="0"/>
                  </a:lnTo>
                  <a:lnTo>
                    <a:pt x="306"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56" name="Freeform 668"/>
            <p:cNvSpPr>
              <a:spLocks/>
            </p:cNvSpPr>
            <p:nvPr/>
          </p:nvSpPr>
          <p:spPr bwMode="auto">
            <a:xfrm>
              <a:off x="3129" y="2350"/>
              <a:ext cx="4" cy="3"/>
            </a:xfrm>
            <a:custGeom>
              <a:avLst/>
              <a:gdLst>
                <a:gd name="T0" fmla="*/ 8 w 8"/>
                <a:gd name="T1" fmla="*/ 7 h 7"/>
                <a:gd name="T2" fmla="*/ 0 w 8"/>
                <a:gd name="T3" fmla="*/ 0 h 7"/>
                <a:gd name="T4" fmla="*/ 8 w 8"/>
                <a:gd name="T5" fmla="*/ 5 h 7"/>
                <a:gd name="T6" fmla="*/ 8 w 8"/>
                <a:gd name="T7" fmla="*/ 7 h 7"/>
              </a:gdLst>
              <a:ahLst/>
              <a:cxnLst>
                <a:cxn ang="0">
                  <a:pos x="T0" y="T1"/>
                </a:cxn>
                <a:cxn ang="0">
                  <a:pos x="T2" y="T3"/>
                </a:cxn>
                <a:cxn ang="0">
                  <a:pos x="T4" y="T5"/>
                </a:cxn>
                <a:cxn ang="0">
                  <a:pos x="T6" y="T7"/>
                </a:cxn>
              </a:cxnLst>
              <a:rect l="0" t="0" r="r" b="b"/>
              <a:pathLst>
                <a:path w="8" h="7">
                  <a:moveTo>
                    <a:pt x="8" y="7"/>
                  </a:moveTo>
                  <a:lnTo>
                    <a:pt x="0" y="0"/>
                  </a:lnTo>
                  <a:lnTo>
                    <a:pt x="8" y="5"/>
                  </a:lnTo>
                  <a:lnTo>
                    <a:pt x="8"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57" name="Freeform 669"/>
            <p:cNvSpPr>
              <a:spLocks/>
            </p:cNvSpPr>
            <p:nvPr/>
          </p:nvSpPr>
          <p:spPr bwMode="auto">
            <a:xfrm>
              <a:off x="3102" y="2356"/>
              <a:ext cx="28" cy="16"/>
            </a:xfrm>
            <a:custGeom>
              <a:avLst/>
              <a:gdLst>
                <a:gd name="T0" fmla="*/ 55 w 57"/>
                <a:gd name="T1" fmla="*/ 13 h 28"/>
                <a:gd name="T2" fmla="*/ 49 w 57"/>
                <a:gd name="T3" fmla="*/ 17 h 28"/>
                <a:gd name="T4" fmla="*/ 42 w 57"/>
                <a:gd name="T5" fmla="*/ 21 h 28"/>
                <a:gd name="T6" fmla="*/ 36 w 57"/>
                <a:gd name="T7" fmla="*/ 24 h 28"/>
                <a:gd name="T8" fmla="*/ 29 w 57"/>
                <a:gd name="T9" fmla="*/ 25 h 28"/>
                <a:gd name="T10" fmla="*/ 21 w 57"/>
                <a:gd name="T11" fmla="*/ 26 h 28"/>
                <a:gd name="T12" fmla="*/ 14 w 57"/>
                <a:gd name="T13" fmla="*/ 28 h 28"/>
                <a:gd name="T14" fmla="*/ 7 w 57"/>
                <a:gd name="T15" fmla="*/ 28 h 28"/>
                <a:gd name="T16" fmla="*/ 0 w 57"/>
                <a:gd name="T17" fmla="*/ 28 h 28"/>
                <a:gd name="T18" fmla="*/ 53 w 57"/>
                <a:gd name="T19" fmla="*/ 0 h 28"/>
                <a:gd name="T20" fmla="*/ 56 w 57"/>
                <a:gd name="T21" fmla="*/ 3 h 28"/>
                <a:gd name="T22" fmla="*/ 57 w 57"/>
                <a:gd name="T23" fmla="*/ 6 h 28"/>
                <a:gd name="T24" fmla="*/ 57 w 57"/>
                <a:gd name="T25" fmla="*/ 10 h 28"/>
                <a:gd name="T26" fmla="*/ 55 w 57"/>
                <a:gd name="T27"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28">
                  <a:moveTo>
                    <a:pt x="55" y="13"/>
                  </a:moveTo>
                  <a:lnTo>
                    <a:pt x="49" y="17"/>
                  </a:lnTo>
                  <a:lnTo>
                    <a:pt x="42" y="21"/>
                  </a:lnTo>
                  <a:lnTo>
                    <a:pt x="36" y="24"/>
                  </a:lnTo>
                  <a:lnTo>
                    <a:pt x="29" y="25"/>
                  </a:lnTo>
                  <a:lnTo>
                    <a:pt x="21" y="26"/>
                  </a:lnTo>
                  <a:lnTo>
                    <a:pt x="14" y="28"/>
                  </a:lnTo>
                  <a:lnTo>
                    <a:pt x="7" y="28"/>
                  </a:lnTo>
                  <a:lnTo>
                    <a:pt x="0" y="28"/>
                  </a:lnTo>
                  <a:lnTo>
                    <a:pt x="53" y="0"/>
                  </a:lnTo>
                  <a:lnTo>
                    <a:pt x="56" y="3"/>
                  </a:lnTo>
                  <a:lnTo>
                    <a:pt x="57" y="6"/>
                  </a:lnTo>
                  <a:lnTo>
                    <a:pt x="57" y="10"/>
                  </a:lnTo>
                  <a:lnTo>
                    <a:pt x="55" y="1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58" name="Freeform 670"/>
            <p:cNvSpPr>
              <a:spLocks/>
            </p:cNvSpPr>
            <p:nvPr/>
          </p:nvSpPr>
          <p:spPr bwMode="auto">
            <a:xfrm>
              <a:off x="3034" y="2374"/>
              <a:ext cx="22" cy="7"/>
            </a:xfrm>
            <a:custGeom>
              <a:avLst/>
              <a:gdLst>
                <a:gd name="T0" fmla="*/ 42 w 42"/>
                <a:gd name="T1" fmla="*/ 3 h 14"/>
                <a:gd name="T2" fmla="*/ 41 w 42"/>
                <a:gd name="T3" fmla="*/ 7 h 14"/>
                <a:gd name="T4" fmla="*/ 39 w 42"/>
                <a:gd name="T5" fmla="*/ 10 h 14"/>
                <a:gd name="T6" fmla="*/ 37 w 42"/>
                <a:gd name="T7" fmla="*/ 11 h 14"/>
                <a:gd name="T8" fmla="*/ 33 w 42"/>
                <a:gd name="T9" fmla="*/ 12 h 14"/>
                <a:gd name="T10" fmla="*/ 25 w 42"/>
                <a:gd name="T11" fmla="*/ 14 h 14"/>
                <a:gd name="T12" fmla="*/ 15 w 42"/>
                <a:gd name="T13" fmla="*/ 14 h 14"/>
                <a:gd name="T14" fmla="*/ 7 w 42"/>
                <a:gd name="T15" fmla="*/ 12 h 14"/>
                <a:gd name="T16" fmla="*/ 0 w 42"/>
                <a:gd name="T17" fmla="*/ 7 h 14"/>
                <a:gd name="T18" fmla="*/ 5 w 42"/>
                <a:gd name="T19" fmla="*/ 6 h 14"/>
                <a:gd name="T20" fmla="*/ 10 w 42"/>
                <a:gd name="T21" fmla="*/ 3 h 14"/>
                <a:gd name="T22" fmla="*/ 16 w 42"/>
                <a:gd name="T23" fmla="*/ 2 h 14"/>
                <a:gd name="T24" fmla="*/ 22 w 42"/>
                <a:gd name="T25" fmla="*/ 0 h 14"/>
                <a:gd name="T26" fmla="*/ 27 w 42"/>
                <a:gd name="T27" fmla="*/ 0 h 14"/>
                <a:gd name="T28" fmla="*/ 32 w 42"/>
                <a:gd name="T29" fmla="*/ 0 h 14"/>
                <a:gd name="T30" fmla="*/ 38 w 42"/>
                <a:gd name="T31" fmla="*/ 0 h 14"/>
                <a:gd name="T32" fmla="*/ 42 w 42"/>
                <a:gd name="T3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14">
                  <a:moveTo>
                    <a:pt x="42" y="3"/>
                  </a:moveTo>
                  <a:lnTo>
                    <a:pt x="41" y="7"/>
                  </a:lnTo>
                  <a:lnTo>
                    <a:pt x="39" y="10"/>
                  </a:lnTo>
                  <a:lnTo>
                    <a:pt x="37" y="11"/>
                  </a:lnTo>
                  <a:lnTo>
                    <a:pt x="33" y="12"/>
                  </a:lnTo>
                  <a:lnTo>
                    <a:pt x="25" y="14"/>
                  </a:lnTo>
                  <a:lnTo>
                    <a:pt x="15" y="14"/>
                  </a:lnTo>
                  <a:lnTo>
                    <a:pt x="7" y="12"/>
                  </a:lnTo>
                  <a:lnTo>
                    <a:pt x="0" y="7"/>
                  </a:lnTo>
                  <a:lnTo>
                    <a:pt x="5" y="6"/>
                  </a:lnTo>
                  <a:lnTo>
                    <a:pt x="10" y="3"/>
                  </a:lnTo>
                  <a:lnTo>
                    <a:pt x="16" y="2"/>
                  </a:lnTo>
                  <a:lnTo>
                    <a:pt x="22" y="0"/>
                  </a:lnTo>
                  <a:lnTo>
                    <a:pt x="27" y="0"/>
                  </a:lnTo>
                  <a:lnTo>
                    <a:pt x="32" y="0"/>
                  </a:lnTo>
                  <a:lnTo>
                    <a:pt x="38" y="0"/>
                  </a:lnTo>
                  <a:lnTo>
                    <a:pt x="42"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59" name="Freeform 671"/>
            <p:cNvSpPr>
              <a:spLocks/>
            </p:cNvSpPr>
            <p:nvPr/>
          </p:nvSpPr>
          <p:spPr bwMode="auto">
            <a:xfrm>
              <a:off x="3067" y="2374"/>
              <a:ext cx="23" cy="7"/>
            </a:xfrm>
            <a:custGeom>
              <a:avLst/>
              <a:gdLst>
                <a:gd name="T0" fmla="*/ 45 w 45"/>
                <a:gd name="T1" fmla="*/ 0 h 12"/>
                <a:gd name="T2" fmla="*/ 44 w 45"/>
                <a:gd name="T3" fmla="*/ 6 h 12"/>
                <a:gd name="T4" fmla="*/ 42 w 45"/>
                <a:gd name="T5" fmla="*/ 8 h 12"/>
                <a:gd name="T6" fmla="*/ 37 w 45"/>
                <a:gd name="T7" fmla="*/ 10 h 12"/>
                <a:gd name="T8" fmla="*/ 34 w 45"/>
                <a:gd name="T9" fmla="*/ 11 h 12"/>
                <a:gd name="T10" fmla="*/ 24 w 45"/>
                <a:gd name="T11" fmla="*/ 12 h 12"/>
                <a:gd name="T12" fmla="*/ 16 w 45"/>
                <a:gd name="T13" fmla="*/ 12 h 12"/>
                <a:gd name="T14" fmla="*/ 8 w 45"/>
                <a:gd name="T15" fmla="*/ 12 h 12"/>
                <a:gd name="T16" fmla="*/ 0 w 45"/>
                <a:gd name="T17" fmla="*/ 10 h 12"/>
                <a:gd name="T18" fmla="*/ 6 w 45"/>
                <a:gd name="T19" fmla="*/ 8 h 12"/>
                <a:gd name="T20" fmla="*/ 11 w 45"/>
                <a:gd name="T21" fmla="*/ 7 h 12"/>
                <a:gd name="T22" fmla="*/ 16 w 45"/>
                <a:gd name="T23" fmla="*/ 4 h 12"/>
                <a:gd name="T24" fmla="*/ 22 w 45"/>
                <a:gd name="T25" fmla="*/ 3 h 12"/>
                <a:gd name="T26" fmla="*/ 28 w 45"/>
                <a:gd name="T27" fmla="*/ 2 h 12"/>
                <a:gd name="T28" fmla="*/ 34 w 45"/>
                <a:gd name="T29" fmla="*/ 2 h 12"/>
                <a:gd name="T30" fmla="*/ 39 w 45"/>
                <a:gd name="T31" fmla="*/ 0 h 12"/>
                <a:gd name="T32" fmla="*/ 45 w 45"/>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12">
                  <a:moveTo>
                    <a:pt x="45" y="0"/>
                  </a:moveTo>
                  <a:lnTo>
                    <a:pt x="44" y="6"/>
                  </a:lnTo>
                  <a:lnTo>
                    <a:pt x="42" y="8"/>
                  </a:lnTo>
                  <a:lnTo>
                    <a:pt x="37" y="10"/>
                  </a:lnTo>
                  <a:lnTo>
                    <a:pt x="34" y="11"/>
                  </a:lnTo>
                  <a:lnTo>
                    <a:pt x="24" y="12"/>
                  </a:lnTo>
                  <a:lnTo>
                    <a:pt x="16" y="12"/>
                  </a:lnTo>
                  <a:lnTo>
                    <a:pt x="8" y="12"/>
                  </a:lnTo>
                  <a:lnTo>
                    <a:pt x="0" y="10"/>
                  </a:lnTo>
                  <a:lnTo>
                    <a:pt x="6" y="8"/>
                  </a:lnTo>
                  <a:lnTo>
                    <a:pt x="11" y="7"/>
                  </a:lnTo>
                  <a:lnTo>
                    <a:pt x="16" y="4"/>
                  </a:lnTo>
                  <a:lnTo>
                    <a:pt x="22" y="3"/>
                  </a:lnTo>
                  <a:lnTo>
                    <a:pt x="28" y="2"/>
                  </a:lnTo>
                  <a:lnTo>
                    <a:pt x="34" y="2"/>
                  </a:lnTo>
                  <a:lnTo>
                    <a:pt x="39" y="0"/>
                  </a:lnTo>
                  <a:lnTo>
                    <a:pt x="45"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60" name="Freeform 672"/>
            <p:cNvSpPr>
              <a:spLocks/>
            </p:cNvSpPr>
            <p:nvPr/>
          </p:nvSpPr>
          <p:spPr bwMode="auto">
            <a:xfrm>
              <a:off x="2985" y="2369"/>
              <a:ext cx="172" cy="122"/>
            </a:xfrm>
            <a:custGeom>
              <a:avLst/>
              <a:gdLst>
                <a:gd name="T0" fmla="*/ 329 w 344"/>
                <a:gd name="T1" fmla="*/ 56 h 202"/>
                <a:gd name="T2" fmla="*/ 305 w 344"/>
                <a:gd name="T3" fmla="*/ 74 h 202"/>
                <a:gd name="T4" fmla="*/ 285 w 344"/>
                <a:gd name="T5" fmla="*/ 98 h 202"/>
                <a:gd name="T6" fmla="*/ 270 w 344"/>
                <a:gd name="T7" fmla="*/ 125 h 202"/>
                <a:gd name="T8" fmla="*/ 263 w 344"/>
                <a:gd name="T9" fmla="*/ 147 h 202"/>
                <a:gd name="T10" fmla="*/ 253 w 344"/>
                <a:gd name="T11" fmla="*/ 158 h 202"/>
                <a:gd name="T12" fmla="*/ 246 w 344"/>
                <a:gd name="T13" fmla="*/ 158 h 202"/>
                <a:gd name="T14" fmla="*/ 238 w 344"/>
                <a:gd name="T15" fmla="*/ 163 h 202"/>
                <a:gd name="T16" fmla="*/ 230 w 344"/>
                <a:gd name="T17" fmla="*/ 170 h 202"/>
                <a:gd name="T18" fmla="*/ 216 w 344"/>
                <a:gd name="T19" fmla="*/ 177 h 202"/>
                <a:gd name="T20" fmla="*/ 202 w 344"/>
                <a:gd name="T21" fmla="*/ 184 h 202"/>
                <a:gd name="T22" fmla="*/ 186 w 344"/>
                <a:gd name="T23" fmla="*/ 189 h 202"/>
                <a:gd name="T24" fmla="*/ 170 w 344"/>
                <a:gd name="T25" fmla="*/ 192 h 202"/>
                <a:gd name="T26" fmla="*/ 179 w 344"/>
                <a:gd name="T27" fmla="*/ 180 h 202"/>
                <a:gd name="T28" fmla="*/ 188 w 344"/>
                <a:gd name="T29" fmla="*/ 165 h 202"/>
                <a:gd name="T30" fmla="*/ 175 w 344"/>
                <a:gd name="T31" fmla="*/ 171 h 202"/>
                <a:gd name="T32" fmla="*/ 161 w 344"/>
                <a:gd name="T33" fmla="*/ 182 h 202"/>
                <a:gd name="T34" fmla="*/ 142 w 344"/>
                <a:gd name="T35" fmla="*/ 189 h 202"/>
                <a:gd name="T36" fmla="*/ 124 w 344"/>
                <a:gd name="T37" fmla="*/ 197 h 202"/>
                <a:gd name="T38" fmla="*/ 104 w 344"/>
                <a:gd name="T39" fmla="*/ 202 h 202"/>
                <a:gd name="T40" fmla="*/ 84 w 344"/>
                <a:gd name="T41" fmla="*/ 197 h 202"/>
                <a:gd name="T42" fmla="*/ 87 w 344"/>
                <a:gd name="T43" fmla="*/ 188 h 202"/>
                <a:gd name="T44" fmla="*/ 80 w 344"/>
                <a:gd name="T45" fmla="*/ 180 h 202"/>
                <a:gd name="T46" fmla="*/ 77 w 344"/>
                <a:gd name="T47" fmla="*/ 166 h 202"/>
                <a:gd name="T48" fmla="*/ 64 w 344"/>
                <a:gd name="T49" fmla="*/ 174 h 202"/>
                <a:gd name="T50" fmla="*/ 49 w 344"/>
                <a:gd name="T51" fmla="*/ 174 h 202"/>
                <a:gd name="T52" fmla="*/ 39 w 344"/>
                <a:gd name="T53" fmla="*/ 155 h 202"/>
                <a:gd name="T54" fmla="*/ 27 w 344"/>
                <a:gd name="T55" fmla="*/ 139 h 202"/>
                <a:gd name="T56" fmla="*/ 13 w 344"/>
                <a:gd name="T57" fmla="*/ 145 h 202"/>
                <a:gd name="T58" fmla="*/ 1 w 344"/>
                <a:gd name="T59" fmla="*/ 144 h 202"/>
                <a:gd name="T60" fmla="*/ 3 w 344"/>
                <a:gd name="T61" fmla="*/ 132 h 202"/>
                <a:gd name="T62" fmla="*/ 10 w 344"/>
                <a:gd name="T63" fmla="*/ 121 h 202"/>
                <a:gd name="T64" fmla="*/ 4 w 344"/>
                <a:gd name="T65" fmla="*/ 118 h 202"/>
                <a:gd name="T66" fmla="*/ 0 w 344"/>
                <a:gd name="T67" fmla="*/ 113 h 202"/>
                <a:gd name="T68" fmla="*/ 4 w 344"/>
                <a:gd name="T69" fmla="*/ 102 h 202"/>
                <a:gd name="T70" fmla="*/ 12 w 344"/>
                <a:gd name="T71" fmla="*/ 95 h 202"/>
                <a:gd name="T72" fmla="*/ 31 w 344"/>
                <a:gd name="T73" fmla="*/ 92 h 202"/>
                <a:gd name="T74" fmla="*/ 50 w 344"/>
                <a:gd name="T75" fmla="*/ 92 h 202"/>
                <a:gd name="T76" fmla="*/ 69 w 344"/>
                <a:gd name="T77" fmla="*/ 92 h 202"/>
                <a:gd name="T78" fmla="*/ 87 w 344"/>
                <a:gd name="T79" fmla="*/ 89 h 202"/>
                <a:gd name="T80" fmla="*/ 134 w 344"/>
                <a:gd name="T81" fmla="*/ 92 h 202"/>
                <a:gd name="T82" fmla="*/ 180 w 344"/>
                <a:gd name="T83" fmla="*/ 82 h 202"/>
                <a:gd name="T84" fmla="*/ 224 w 344"/>
                <a:gd name="T85" fmla="*/ 67 h 202"/>
                <a:gd name="T86" fmla="*/ 267 w 344"/>
                <a:gd name="T87" fmla="*/ 51 h 202"/>
                <a:gd name="T88" fmla="*/ 286 w 344"/>
                <a:gd name="T89" fmla="*/ 40 h 202"/>
                <a:gd name="T90" fmla="*/ 306 w 344"/>
                <a:gd name="T91" fmla="*/ 29 h 202"/>
                <a:gd name="T92" fmla="*/ 326 w 344"/>
                <a:gd name="T93" fmla="*/ 15 h 202"/>
                <a:gd name="T94" fmla="*/ 344 w 344"/>
                <a:gd name="T95" fmla="*/ 0 h 202"/>
                <a:gd name="T96" fmla="*/ 342 w 344"/>
                <a:gd name="T97" fmla="*/ 24 h 202"/>
                <a:gd name="T98" fmla="*/ 341 w 344"/>
                <a:gd name="T99" fmla="*/ 4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4" h="202">
                  <a:moveTo>
                    <a:pt x="341" y="48"/>
                  </a:moveTo>
                  <a:lnTo>
                    <a:pt x="329" y="56"/>
                  </a:lnTo>
                  <a:lnTo>
                    <a:pt x="316" y="65"/>
                  </a:lnTo>
                  <a:lnTo>
                    <a:pt x="305" y="74"/>
                  </a:lnTo>
                  <a:lnTo>
                    <a:pt x="294" y="85"/>
                  </a:lnTo>
                  <a:lnTo>
                    <a:pt x="285" y="98"/>
                  </a:lnTo>
                  <a:lnTo>
                    <a:pt x="277" y="110"/>
                  </a:lnTo>
                  <a:lnTo>
                    <a:pt x="270" y="125"/>
                  </a:lnTo>
                  <a:lnTo>
                    <a:pt x="267" y="140"/>
                  </a:lnTo>
                  <a:lnTo>
                    <a:pt x="263" y="147"/>
                  </a:lnTo>
                  <a:lnTo>
                    <a:pt x="259" y="152"/>
                  </a:lnTo>
                  <a:lnTo>
                    <a:pt x="253" y="158"/>
                  </a:lnTo>
                  <a:lnTo>
                    <a:pt x="246" y="162"/>
                  </a:lnTo>
                  <a:lnTo>
                    <a:pt x="246" y="158"/>
                  </a:lnTo>
                  <a:lnTo>
                    <a:pt x="243" y="159"/>
                  </a:lnTo>
                  <a:lnTo>
                    <a:pt x="238" y="163"/>
                  </a:lnTo>
                  <a:lnTo>
                    <a:pt x="235" y="167"/>
                  </a:lnTo>
                  <a:lnTo>
                    <a:pt x="230" y="170"/>
                  </a:lnTo>
                  <a:lnTo>
                    <a:pt x="223" y="174"/>
                  </a:lnTo>
                  <a:lnTo>
                    <a:pt x="216" y="177"/>
                  </a:lnTo>
                  <a:lnTo>
                    <a:pt x="209" y="181"/>
                  </a:lnTo>
                  <a:lnTo>
                    <a:pt x="202" y="184"/>
                  </a:lnTo>
                  <a:lnTo>
                    <a:pt x="194" y="187"/>
                  </a:lnTo>
                  <a:lnTo>
                    <a:pt x="186" y="189"/>
                  </a:lnTo>
                  <a:lnTo>
                    <a:pt x="178" y="191"/>
                  </a:lnTo>
                  <a:lnTo>
                    <a:pt x="170" y="192"/>
                  </a:lnTo>
                  <a:lnTo>
                    <a:pt x="175" y="187"/>
                  </a:lnTo>
                  <a:lnTo>
                    <a:pt x="179" y="180"/>
                  </a:lnTo>
                  <a:lnTo>
                    <a:pt x="185" y="173"/>
                  </a:lnTo>
                  <a:lnTo>
                    <a:pt x="188" y="165"/>
                  </a:lnTo>
                  <a:lnTo>
                    <a:pt x="182" y="167"/>
                  </a:lnTo>
                  <a:lnTo>
                    <a:pt x="175" y="171"/>
                  </a:lnTo>
                  <a:lnTo>
                    <a:pt x="168" y="178"/>
                  </a:lnTo>
                  <a:lnTo>
                    <a:pt x="161" y="182"/>
                  </a:lnTo>
                  <a:lnTo>
                    <a:pt x="152" y="185"/>
                  </a:lnTo>
                  <a:lnTo>
                    <a:pt x="142" y="189"/>
                  </a:lnTo>
                  <a:lnTo>
                    <a:pt x="133" y="193"/>
                  </a:lnTo>
                  <a:lnTo>
                    <a:pt x="124" y="197"/>
                  </a:lnTo>
                  <a:lnTo>
                    <a:pt x="115" y="200"/>
                  </a:lnTo>
                  <a:lnTo>
                    <a:pt x="104" y="202"/>
                  </a:lnTo>
                  <a:lnTo>
                    <a:pt x="94" y="200"/>
                  </a:lnTo>
                  <a:lnTo>
                    <a:pt x="84" y="197"/>
                  </a:lnTo>
                  <a:lnTo>
                    <a:pt x="91" y="189"/>
                  </a:lnTo>
                  <a:lnTo>
                    <a:pt x="87" y="188"/>
                  </a:lnTo>
                  <a:lnTo>
                    <a:pt x="83" y="184"/>
                  </a:lnTo>
                  <a:lnTo>
                    <a:pt x="80" y="180"/>
                  </a:lnTo>
                  <a:lnTo>
                    <a:pt x="78" y="174"/>
                  </a:lnTo>
                  <a:lnTo>
                    <a:pt x="77" y="166"/>
                  </a:lnTo>
                  <a:lnTo>
                    <a:pt x="70" y="169"/>
                  </a:lnTo>
                  <a:lnTo>
                    <a:pt x="64" y="174"/>
                  </a:lnTo>
                  <a:lnTo>
                    <a:pt x="57" y="177"/>
                  </a:lnTo>
                  <a:lnTo>
                    <a:pt x="49" y="174"/>
                  </a:lnTo>
                  <a:lnTo>
                    <a:pt x="43" y="166"/>
                  </a:lnTo>
                  <a:lnTo>
                    <a:pt x="39" y="155"/>
                  </a:lnTo>
                  <a:lnTo>
                    <a:pt x="35" y="145"/>
                  </a:lnTo>
                  <a:lnTo>
                    <a:pt x="27" y="139"/>
                  </a:lnTo>
                  <a:lnTo>
                    <a:pt x="20" y="141"/>
                  </a:lnTo>
                  <a:lnTo>
                    <a:pt x="13" y="145"/>
                  </a:lnTo>
                  <a:lnTo>
                    <a:pt x="8" y="147"/>
                  </a:lnTo>
                  <a:lnTo>
                    <a:pt x="1" y="144"/>
                  </a:lnTo>
                  <a:lnTo>
                    <a:pt x="1" y="139"/>
                  </a:lnTo>
                  <a:lnTo>
                    <a:pt x="3" y="132"/>
                  </a:lnTo>
                  <a:lnTo>
                    <a:pt x="7" y="126"/>
                  </a:lnTo>
                  <a:lnTo>
                    <a:pt x="10" y="121"/>
                  </a:lnTo>
                  <a:lnTo>
                    <a:pt x="8" y="119"/>
                  </a:lnTo>
                  <a:lnTo>
                    <a:pt x="4" y="118"/>
                  </a:lnTo>
                  <a:lnTo>
                    <a:pt x="2" y="115"/>
                  </a:lnTo>
                  <a:lnTo>
                    <a:pt x="0" y="113"/>
                  </a:lnTo>
                  <a:lnTo>
                    <a:pt x="1" y="106"/>
                  </a:lnTo>
                  <a:lnTo>
                    <a:pt x="4" y="102"/>
                  </a:lnTo>
                  <a:lnTo>
                    <a:pt x="9" y="98"/>
                  </a:lnTo>
                  <a:lnTo>
                    <a:pt x="12" y="95"/>
                  </a:lnTo>
                  <a:lnTo>
                    <a:pt x="21" y="93"/>
                  </a:lnTo>
                  <a:lnTo>
                    <a:pt x="31" y="92"/>
                  </a:lnTo>
                  <a:lnTo>
                    <a:pt x="40" y="92"/>
                  </a:lnTo>
                  <a:lnTo>
                    <a:pt x="50" y="92"/>
                  </a:lnTo>
                  <a:lnTo>
                    <a:pt x="59" y="92"/>
                  </a:lnTo>
                  <a:lnTo>
                    <a:pt x="69" y="92"/>
                  </a:lnTo>
                  <a:lnTo>
                    <a:pt x="78" y="91"/>
                  </a:lnTo>
                  <a:lnTo>
                    <a:pt x="87" y="89"/>
                  </a:lnTo>
                  <a:lnTo>
                    <a:pt x="111" y="92"/>
                  </a:lnTo>
                  <a:lnTo>
                    <a:pt x="134" y="92"/>
                  </a:lnTo>
                  <a:lnTo>
                    <a:pt x="157" y="88"/>
                  </a:lnTo>
                  <a:lnTo>
                    <a:pt x="180" y="82"/>
                  </a:lnTo>
                  <a:lnTo>
                    <a:pt x="202" y="76"/>
                  </a:lnTo>
                  <a:lnTo>
                    <a:pt x="224" y="67"/>
                  </a:lnTo>
                  <a:lnTo>
                    <a:pt x="246" y="59"/>
                  </a:lnTo>
                  <a:lnTo>
                    <a:pt x="267" y="51"/>
                  </a:lnTo>
                  <a:lnTo>
                    <a:pt x="277" y="45"/>
                  </a:lnTo>
                  <a:lnTo>
                    <a:pt x="286" y="40"/>
                  </a:lnTo>
                  <a:lnTo>
                    <a:pt x="297" y="35"/>
                  </a:lnTo>
                  <a:lnTo>
                    <a:pt x="306" y="29"/>
                  </a:lnTo>
                  <a:lnTo>
                    <a:pt x="316" y="22"/>
                  </a:lnTo>
                  <a:lnTo>
                    <a:pt x="326" y="15"/>
                  </a:lnTo>
                  <a:lnTo>
                    <a:pt x="335" y="9"/>
                  </a:lnTo>
                  <a:lnTo>
                    <a:pt x="344" y="0"/>
                  </a:lnTo>
                  <a:lnTo>
                    <a:pt x="343" y="13"/>
                  </a:lnTo>
                  <a:lnTo>
                    <a:pt x="342" y="24"/>
                  </a:lnTo>
                  <a:lnTo>
                    <a:pt x="341" y="36"/>
                  </a:lnTo>
                  <a:lnTo>
                    <a:pt x="341"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61" name="Freeform 673"/>
            <p:cNvSpPr>
              <a:spLocks/>
            </p:cNvSpPr>
            <p:nvPr/>
          </p:nvSpPr>
          <p:spPr bwMode="auto">
            <a:xfrm>
              <a:off x="3108" y="2421"/>
              <a:ext cx="8" cy="12"/>
            </a:xfrm>
            <a:custGeom>
              <a:avLst/>
              <a:gdLst>
                <a:gd name="T0" fmla="*/ 15 w 15"/>
                <a:gd name="T1" fmla="*/ 6 h 19"/>
                <a:gd name="T2" fmla="*/ 15 w 15"/>
                <a:gd name="T3" fmla="*/ 19 h 19"/>
                <a:gd name="T4" fmla="*/ 10 w 15"/>
                <a:gd name="T5" fmla="*/ 19 h 19"/>
                <a:gd name="T6" fmla="*/ 6 w 15"/>
                <a:gd name="T7" fmla="*/ 16 h 19"/>
                <a:gd name="T8" fmla="*/ 2 w 15"/>
                <a:gd name="T9" fmla="*/ 13 h 19"/>
                <a:gd name="T10" fmla="*/ 0 w 15"/>
                <a:gd name="T11" fmla="*/ 11 h 19"/>
                <a:gd name="T12" fmla="*/ 0 w 15"/>
                <a:gd name="T13" fmla="*/ 6 h 19"/>
                <a:gd name="T14" fmla="*/ 1 w 15"/>
                <a:gd name="T15" fmla="*/ 4 h 19"/>
                <a:gd name="T16" fmla="*/ 4 w 15"/>
                <a:gd name="T17" fmla="*/ 1 h 19"/>
                <a:gd name="T18" fmla="*/ 6 w 15"/>
                <a:gd name="T19" fmla="*/ 0 h 19"/>
                <a:gd name="T20" fmla="*/ 9 w 15"/>
                <a:gd name="T21" fmla="*/ 0 h 19"/>
                <a:gd name="T22" fmla="*/ 13 w 15"/>
                <a:gd name="T23" fmla="*/ 1 h 19"/>
                <a:gd name="T24" fmla="*/ 14 w 15"/>
                <a:gd name="T25" fmla="*/ 2 h 19"/>
                <a:gd name="T26" fmla="*/ 15 w 15"/>
                <a:gd name="T2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9">
                  <a:moveTo>
                    <a:pt x="15" y="6"/>
                  </a:moveTo>
                  <a:lnTo>
                    <a:pt x="15" y="19"/>
                  </a:lnTo>
                  <a:lnTo>
                    <a:pt x="10" y="19"/>
                  </a:lnTo>
                  <a:lnTo>
                    <a:pt x="6" y="16"/>
                  </a:lnTo>
                  <a:lnTo>
                    <a:pt x="2" y="13"/>
                  </a:lnTo>
                  <a:lnTo>
                    <a:pt x="0" y="11"/>
                  </a:lnTo>
                  <a:lnTo>
                    <a:pt x="0" y="6"/>
                  </a:lnTo>
                  <a:lnTo>
                    <a:pt x="1" y="4"/>
                  </a:lnTo>
                  <a:lnTo>
                    <a:pt x="4" y="1"/>
                  </a:lnTo>
                  <a:lnTo>
                    <a:pt x="6" y="0"/>
                  </a:lnTo>
                  <a:lnTo>
                    <a:pt x="9" y="0"/>
                  </a:lnTo>
                  <a:lnTo>
                    <a:pt x="13" y="1"/>
                  </a:lnTo>
                  <a:lnTo>
                    <a:pt x="14" y="2"/>
                  </a:lnTo>
                  <a:lnTo>
                    <a:pt x="15"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62" name="Freeform 674"/>
            <p:cNvSpPr>
              <a:spLocks/>
            </p:cNvSpPr>
            <p:nvPr/>
          </p:nvSpPr>
          <p:spPr bwMode="auto">
            <a:xfrm>
              <a:off x="3078" y="2425"/>
              <a:ext cx="24" cy="23"/>
            </a:xfrm>
            <a:custGeom>
              <a:avLst/>
              <a:gdLst>
                <a:gd name="T0" fmla="*/ 49 w 49"/>
                <a:gd name="T1" fmla="*/ 3 h 37"/>
                <a:gd name="T2" fmla="*/ 47 w 49"/>
                <a:gd name="T3" fmla="*/ 9 h 37"/>
                <a:gd name="T4" fmla="*/ 44 w 49"/>
                <a:gd name="T5" fmla="*/ 16 h 37"/>
                <a:gd name="T6" fmla="*/ 38 w 49"/>
                <a:gd name="T7" fmla="*/ 23 h 37"/>
                <a:gd name="T8" fmla="*/ 31 w 49"/>
                <a:gd name="T9" fmla="*/ 29 h 37"/>
                <a:gd name="T10" fmla="*/ 24 w 49"/>
                <a:gd name="T11" fmla="*/ 31 h 37"/>
                <a:gd name="T12" fmla="*/ 16 w 49"/>
                <a:gd name="T13" fmla="*/ 34 h 37"/>
                <a:gd name="T14" fmla="*/ 8 w 49"/>
                <a:gd name="T15" fmla="*/ 35 h 37"/>
                <a:gd name="T16" fmla="*/ 0 w 49"/>
                <a:gd name="T17" fmla="*/ 37 h 37"/>
                <a:gd name="T18" fmla="*/ 5 w 49"/>
                <a:gd name="T19" fmla="*/ 30 h 37"/>
                <a:gd name="T20" fmla="*/ 9 w 49"/>
                <a:gd name="T21" fmla="*/ 26 h 37"/>
                <a:gd name="T22" fmla="*/ 14 w 49"/>
                <a:gd name="T23" fmla="*/ 20 h 37"/>
                <a:gd name="T24" fmla="*/ 20 w 49"/>
                <a:gd name="T25" fmla="*/ 16 h 37"/>
                <a:gd name="T26" fmla="*/ 24 w 49"/>
                <a:gd name="T27" fmla="*/ 12 h 37"/>
                <a:gd name="T28" fmla="*/ 29 w 49"/>
                <a:gd name="T29" fmla="*/ 8 h 37"/>
                <a:gd name="T30" fmla="*/ 35 w 49"/>
                <a:gd name="T31" fmla="*/ 4 h 37"/>
                <a:gd name="T32" fmla="*/ 39 w 49"/>
                <a:gd name="T33" fmla="*/ 0 h 37"/>
                <a:gd name="T34" fmla="*/ 40 w 49"/>
                <a:gd name="T35" fmla="*/ 1 h 37"/>
                <a:gd name="T36" fmla="*/ 43 w 49"/>
                <a:gd name="T37" fmla="*/ 3 h 37"/>
                <a:gd name="T38" fmla="*/ 46 w 49"/>
                <a:gd name="T39" fmla="*/ 4 h 37"/>
                <a:gd name="T40" fmla="*/ 49 w 49"/>
                <a:gd name="T41"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37">
                  <a:moveTo>
                    <a:pt x="49" y="3"/>
                  </a:moveTo>
                  <a:lnTo>
                    <a:pt x="47" y="9"/>
                  </a:lnTo>
                  <a:lnTo>
                    <a:pt x="44" y="16"/>
                  </a:lnTo>
                  <a:lnTo>
                    <a:pt x="38" y="23"/>
                  </a:lnTo>
                  <a:lnTo>
                    <a:pt x="31" y="29"/>
                  </a:lnTo>
                  <a:lnTo>
                    <a:pt x="24" y="31"/>
                  </a:lnTo>
                  <a:lnTo>
                    <a:pt x="16" y="34"/>
                  </a:lnTo>
                  <a:lnTo>
                    <a:pt x="8" y="35"/>
                  </a:lnTo>
                  <a:lnTo>
                    <a:pt x="0" y="37"/>
                  </a:lnTo>
                  <a:lnTo>
                    <a:pt x="5" y="30"/>
                  </a:lnTo>
                  <a:lnTo>
                    <a:pt x="9" y="26"/>
                  </a:lnTo>
                  <a:lnTo>
                    <a:pt x="14" y="20"/>
                  </a:lnTo>
                  <a:lnTo>
                    <a:pt x="20" y="16"/>
                  </a:lnTo>
                  <a:lnTo>
                    <a:pt x="24" y="12"/>
                  </a:lnTo>
                  <a:lnTo>
                    <a:pt x="29" y="8"/>
                  </a:lnTo>
                  <a:lnTo>
                    <a:pt x="35" y="4"/>
                  </a:lnTo>
                  <a:lnTo>
                    <a:pt x="39" y="0"/>
                  </a:lnTo>
                  <a:lnTo>
                    <a:pt x="40" y="1"/>
                  </a:lnTo>
                  <a:lnTo>
                    <a:pt x="43" y="3"/>
                  </a:lnTo>
                  <a:lnTo>
                    <a:pt x="46" y="4"/>
                  </a:lnTo>
                  <a:lnTo>
                    <a:pt x="49"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63" name="Freeform 675"/>
            <p:cNvSpPr>
              <a:spLocks/>
            </p:cNvSpPr>
            <p:nvPr/>
          </p:nvSpPr>
          <p:spPr bwMode="auto">
            <a:xfrm>
              <a:off x="3014" y="2430"/>
              <a:ext cx="70" cy="29"/>
            </a:xfrm>
            <a:custGeom>
              <a:avLst/>
              <a:gdLst>
                <a:gd name="T0" fmla="*/ 139 w 141"/>
                <a:gd name="T1" fmla="*/ 8 h 49"/>
                <a:gd name="T2" fmla="*/ 130 w 141"/>
                <a:gd name="T3" fmla="*/ 16 h 49"/>
                <a:gd name="T4" fmla="*/ 121 w 141"/>
                <a:gd name="T5" fmla="*/ 23 h 49"/>
                <a:gd name="T6" fmla="*/ 112 w 141"/>
                <a:gd name="T7" fmla="*/ 28 h 49"/>
                <a:gd name="T8" fmla="*/ 103 w 141"/>
                <a:gd name="T9" fmla="*/ 34 h 49"/>
                <a:gd name="T10" fmla="*/ 94 w 141"/>
                <a:gd name="T11" fmla="*/ 39 h 49"/>
                <a:gd name="T12" fmla="*/ 84 w 141"/>
                <a:gd name="T13" fmla="*/ 42 h 49"/>
                <a:gd name="T14" fmla="*/ 74 w 141"/>
                <a:gd name="T15" fmla="*/ 46 h 49"/>
                <a:gd name="T16" fmla="*/ 64 w 141"/>
                <a:gd name="T17" fmla="*/ 49 h 49"/>
                <a:gd name="T18" fmla="*/ 68 w 141"/>
                <a:gd name="T19" fmla="*/ 41 h 49"/>
                <a:gd name="T20" fmla="*/ 75 w 141"/>
                <a:gd name="T21" fmla="*/ 34 h 49"/>
                <a:gd name="T22" fmla="*/ 82 w 141"/>
                <a:gd name="T23" fmla="*/ 27 h 49"/>
                <a:gd name="T24" fmla="*/ 89 w 141"/>
                <a:gd name="T25" fmla="*/ 23 h 49"/>
                <a:gd name="T26" fmla="*/ 78 w 141"/>
                <a:gd name="T27" fmla="*/ 24 h 49"/>
                <a:gd name="T28" fmla="*/ 67 w 141"/>
                <a:gd name="T29" fmla="*/ 27 h 49"/>
                <a:gd name="T30" fmla="*/ 56 w 141"/>
                <a:gd name="T31" fmla="*/ 32 h 49"/>
                <a:gd name="T32" fmla="*/ 44 w 141"/>
                <a:gd name="T33" fmla="*/ 37 h 49"/>
                <a:gd name="T34" fmla="*/ 33 w 141"/>
                <a:gd name="T35" fmla="*/ 39 h 49"/>
                <a:gd name="T36" fmla="*/ 22 w 141"/>
                <a:gd name="T37" fmla="*/ 41 h 49"/>
                <a:gd name="T38" fmla="*/ 11 w 141"/>
                <a:gd name="T39" fmla="*/ 39 h 49"/>
                <a:gd name="T40" fmla="*/ 0 w 141"/>
                <a:gd name="T41" fmla="*/ 34 h 49"/>
                <a:gd name="T42" fmla="*/ 14 w 141"/>
                <a:gd name="T43" fmla="*/ 32 h 49"/>
                <a:gd name="T44" fmla="*/ 27 w 141"/>
                <a:gd name="T45" fmla="*/ 31 h 49"/>
                <a:gd name="T46" fmla="*/ 40 w 141"/>
                <a:gd name="T47" fmla="*/ 28 h 49"/>
                <a:gd name="T48" fmla="*/ 52 w 141"/>
                <a:gd name="T49" fmla="*/ 24 h 49"/>
                <a:gd name="T50" fmla="*/ 65 w 141"/>
                <a:gd name="T51" fmla="*/ 20 h 49"/>
                <a:gd name="T52" fmla="*/ 78 w 141"/>
                <a:gd name="T53" fmla="*/ 15 h 49"/>
                <a:gd name="T54" fmla="*/ 90 w 141"/>
                <a:gd name="T55" fmla="*/ 12 h 49"/>
                <a:gd name="T56" fmla="*/ 103 w 141"/>
                <a:gd name="T57" fmla="*/ 8 h 49"/>
                <a:gd name="T58" fmla="*/ 107 w 141"/>
                <a:gd name="T59" fmla="*/ 8 h 49"/>
                <a:gd name="T60" fmla="*/ 112 w 141"/>
                <a:gd name="T61" fmla="*/ 6 h 49"/>
                <a:gd name="T62" fmla="*/ 117 w 141"/>
                <a:gd name="T63" fmla="*/ 6 h 49"/>
                <a:gd name="T64" fmla="*/ 121 w 141"/>
                <a:gd name="T65" fmla="*/ 5 h 49"/>
                <a:gd name="T66" fmla="*/ 126 w 141"/>
                <a:gd name="T67" fmla="*/ 5 h 49"/>
                <a:gd name="T68" fmla="*/ 130 w 141"/>
                <a:gd name="T69" fmla="*/ 4 h 49"/>
                <a:gd name="T70" fmla="*/ 135 w 141"/>
                <a:gd name="T71" fmla="*/ 2 h 49"/>
                <a:gd name="T72" fmla="*/ 139 w 141"/>
                <a:gd name="T73" fmla="*/ 0 h 49"/>
                <a:gd name="T74" fmla="*/ 141 w 141"/>
                <a:gd name="T75" fmla="*/ 1 h 49"/>
                <a:gd name="T76" fmla="*/ 141 w 141"/>
                <a:gd name="T77" fmla="*/ 4 h 49"/>
                <a:gd name="T78" fmla="*/ 140 w 141"/>
                <a:gd name="T79" fmla="*/ 6 h 49"/>
                <a:gd name="T80" fmla="*/ 139 w 141"/>
                <a:gd name="T81"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1" h="49">
                  <a:moveTo>
                    <a:pt x="139" y="8"/>
                  </a:moveTo>
                  <a:lnTo>
                    <a:pt x="130" y="16"/>
                  </a:lnTo>
                  <a:lnTo>
                    <a:pt x="121" y="23"/>
                  </a:lnTo>
                  <a:lnTo>
                    <a:pt x="112" y="28"/>
                  </a:lnTo>
                  <a:lnTo>
                    <a:pt x="103" y="34"/>
                  </a:lnTo>
                  <a:lnTo>
                    <a:pt x="94" y="39"/>
                  </a:lnTo>
                  <a:lnTo>
                    <a:pt x="84" y="42"/>
                  </a:lnTo>
                  <a:lnTo>
                    <a:pt x="74" y="46"/>
                  </a:lnTo>
                  <a:lnTo>
                    <a:pt x="64" y="49"/>
                  </a:lnTo>
                  <a:lnTo>
                    <a:pt x="68" y="41"/>
                  </a:lnTo>
                  <a:lnTo>
                    <a:pt x="75" y="34"/>
                  </a:lnTo>
                  <a:lnTo>
                    <a:pt x="82" y="27"/>
                  </a:lnTo>
                  <a:lnTo>
                    <a:pt x="89" y="23"/>
                  </a:lnTo>
                  <a:lnTo>
                    <a:pt x="78" y="24"/>
                  </a:lnTo>
                  <a:lnTo>
                    <a:pt x="67" y="27"/>
                  </a:lnTo>
                  <a:lnTo>
                    <a:pt x="56" y="32"/>
                  </a:lnTo>
                  <a:lnTo>
                    <a:pt x="44" y="37"/>
                  </a:lnTo>
                  <a:lnTo>
                    <a:pt x="33" y="39"/>
                  </a:lnTo>
                  <a:lnTo>
                    <a:pt x="22" y="41"/>
                  </a:lnTo>
                  <a:lnTo>
                    <a:pt x="11" y="39"/>
                  </a:lnTo>
                  <a:lnTo>
                    <a:pt x="0" y="34"/>
                  </a:lnTo>
                  <a:lnTo>
                    <a:pt x="14" y="32"/>
                  </a:lnTo>
                  <a:lnTo>
                    <a:pt x="27" y="31"/>
                  </a:lnTo>
                  <a:lnTo>
                    <a:pt x="40" y="28"/>
                  </a:lnTo>
                  <a:lnTo>
                    <a:pt x="52" y="24"/>
                  </a:lnTo>
                  <a:lnTo>
                    <a:pt x="65" y="20"/>
                  </a:lnTo>
                  <a:lnTo>
                    <a:pt x="78" y="15"/>
                  </a:lnTo>
                  <a:lnTo>
                    <a:pt x="90" y="12"/>
                  </a:lnTo>
                  <a:lnTo>
                    <a:pt x="103" y="8"/>
                  </a:lnTo>
                  <a:lnTo>
                    <a:pt x="107" y="8"/>
                  </a:lnTo>
                  <a:lnTo>
                    <a:pt x="112" y="6"/>
                  </a:lnTo>
                  <a:lnTo>
                    <a:pt x="117" y="6"/>
                  </a:lnTo>
                  <a:lnTo>
                    <a:pt x="121" y="5"/>
                  </a:lnTo>
                  <a:lnTo>
                    <a:pt x="126" y="5"/>
                  </a:lnTo>
                  <a:lnTo>
                    <a:pt x="130" y="4"/>
                  </a:lnTo>
                  <a:lnTo>
                    <a:pt x="135" y="2"/>
                  </a:lnTo>
                  <a:lnTo>
                    <a:pt x="139" y="0"/>
                  </a:lnTo>
                  <a:lnTo>
                    <a:pt x="141" y="1"/>
                  </a:lnTo>
                  <a:lnTo>
                    <a:pt x="141" y="4"/>
                  </a:lnTo>
                  <a:lnTo>
                    <a:pt x="140" y="6"/>
                  </a:lnTo>
                  <a:lnTo>
                    <a:pt x="139"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64" name="Freeform 676"/>
            <p:cNvSpPr>
              <a:spLocks/>
            </p:cNvSpPr>
            <p:nvPr/>
          </p:nvSpPr>
          <p:spPr bwMode="auto">
            <a:xfrm>
              <a:off x="2981" y="2441"/>
              <a:ext cx="176" cy="134"/>
            </a:xfrm>
            <a:custGeom>
              <a:avLst/>
              <a:gdLst>
                <a:gd name="T0" fmla="*/ 325 w 352"/>
                <a:gd name="T1" fmla="*/ 85 h 222"/>
                <a:gd name="T2" fmla="*/ 320 w 352"/>
                <a:gd name="T3" fmla="*/ 111 h 222"/>
                <a:gd name="T4" fmla="*/ 313 w 352"/>
                <a:gd name="T5" fmla="*/ 139 h 222"/>
                <a:gd name="T6" fmla="*/ 300 w 352"/>
                <a:gd name="T7" fmla="*/ 161 h 222"/>
                <a:gd name="T8" fmla="*/ 276 w 352"/>
                <a:gd name="T9" fmla="*/ 170 h 222"/>
                <a:gd name="T10" fmla="*/ 283 w 352"/>
                <a:gd name="T11" fmla="*/ 157 h 222"/>
                <a:gd name="T12" fmla="*/ 285 w 352"/>
                <a:gd name="T13" fmla="*/ 144 h 222"/>
                <a:gd name="T14" fmla="*/ 268 w 352"/>
                <a:gd name="T15" fmla="*/ 155 h 222"/>
                <a:gd name="T16" fmla="*/ 255 w 352"/>
                <a:gd name="T17" fmla="*/ 175 h 222"/>
                <a:gd name="T18" fmla="*/ 243 w 352"/>
                <a:gd name="T19" fmla="*/ 196 h 222"/>
                <a:gd name="T20" fmla="*/ 223 w 352"/>
                <a:gd name="T21" fmla="*/ 207 h 222"/>
                <a:gd name="T22" fmla="*/ 199 w 352"/>
                <a:gd name="T23" fmla="*/ 213 h 222"/>
                <a:gd name="T24" fmla="*/ 175 w 352"/>
                <a:gd name="T25" fmla="*/ 218 h 222"/>
                <a:gd name="T26" fmla="*/ 149 w 352"/>
                <a:gd name="T27" fmla="*/ 218 h 222"/>
                <a:gd name="T28" fmla="*/ 125 w 352"/>
                <a:gd name="T29" fmla="*/ 211 h 222"/>
                <a:gd name="T30" fmla="*/ 109 w 352"/>
                <a:gd name="T31" fmla="*/ 216 h 222"/>
                <a:gd name="T32" fmla="*/ 92 w 352"/>
                <a:gd name="T33" fmla="*/ 222 h 222"/>
                <a:gd name="T34" fmla="*/ 79 w 352"/>
                <a:gd name="T35" fmla="*/ 212 h 222"/>
                <a:gd name="T36" fmla="*/ 66 w 352"/>
                <a:gd name="T37" fmla="*/ 200 h 222"/>
                <a:gd name="T38" fmla="*/ 56 w 352"/>
                <a:gd name="T39" fmla="*/ 187 h 222"/>
                <a:gd name="T40" fmla="*/ 49 w 352"/>
                <a:gd name="T41" fmla="*/ 171 h 222"/>
                <a:gd name="T42" fmla="*/ 39 w 352"/>
                <a:gd name="T43" fmla="*/ 168 h 222"/>
                <a:gd name="T44" fmla="*/ 28 w 352"/>
                <a:gd name="T45" fmla="*/ 171 h 222"/>
                <a:gd name="T46" fmla="*/ 18 w 352"/>
                <a:gd name="T47" fmla="*/ 172 h 222"/>
                <a:gd name="T48" fmla="*/ 8 w 352"/>
                <a:gd name="T49" fmla="*/ 167 h 222"/>
                <a:gd name="T50" fmla="*/ 3 w 352"/>
                <a:gd name="T51" fmla="*/ 161 h 222"/>
                <a:gd name="T52" fmla="*/ 0 w 352"/>
                <a:gd name="T53" fmla="*/ 157 h 222"/>
                <a:gd name="T54" fmla="*/ 13 w 352"/>
                <a:gd name="T55" fmla="*/ 148 h 222"/>
                <a:gd name="T56" fmla="*/ 32 w 352"/>
                <a:gd name="T57" fmla="*/ 145 h 222"/>
                <a:gd name="T58" fmla="*/ 54 w 352"/>
                <a:gd name="T59" fmla="*/ 134 h 222"/>
                <a:gd name="T60" fmla="*/ 78 w 352"/>
                <a:gd name="T61" fmla="*/ 127 h 222"/>
                <a:gd name="T62" fmla="*/ 102 w 352"/>
                <a:gd name="T63" fmla="*/ 123 h 222"/>
                <a:gd name="T64" fmla="*/ 126 w 352"/>
                <a:gd name="T65" fmla="*/ 119 h 222"/>
                <a:gd name="T66" fmla="*/ 150 w 352"/>
                <a:gd name="T67" fmla="*/ 116 h 222"/>
                <a:gd name="T68" fmla="*/ 175 w 352"/>
                <a:gd name="T69" fmla="*/ 112 h 222"/>
                <a:gd name="T70" fmla="*/ 198 w 352"/>
                <a:gd name="T71" fmla="*/ 105 h 222"/>
                <a:gd name="T72" fmla="*/ 220 w 352"/>
                <a:gd name="T73" fmla="*/ 94 h 222"/>
                <a:gd name="T74" fmla="*/ 255 w 352"/>
                <a:gd name="T75" fmla="*/ 76 h 222"/>
                <a:gd name="T76" fmla="*/ 290 w 352"/>
                <a:gd name="T77" fmla="*/ 55 h 222"/>
                <a:gd name="T78" fmla="*/ 322 w 352"/>
                <a:gd name="T79" fmla="*/ 30 h 222"/>
                <a:gd name="T80" fmla="*/ 352 w 352"/>
                <a:gd name="T81" fmla="*/ 0 h 222"/>
                <a:gd name="T82" fmla="*/ 351 w 352"/>
                <a:gd name="T83" fmla="*/ 41 h 222"/>
                <a:gd name="T84" fmla="*/ 336 w 352"/>
                <a:gd name="T85" fmla="*/ 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2" h="222">
                  <a:moveTo>
                    <a:pt x="336" y="76"/>
                  </a:moveTo>
                  <a:lnTo>
                    <a:pt x="325" y="85"/>
                  </a:lnTo>
                  <a:lnTo>
                    <a:pt x="322" y="97"/>
                  </a:lnTo>
                  <a:lnTo>
                    <a:pt x="320" y="111"/>
                  </a:lnTo>
                  <a:lnTo>
                    <a:pt x="316" y="126"/>
                  </a:lnTo>
                  <a:lnTo>
                    <a:pt x="313" y="139"/>
                  </a:lnTo>
                  <a:lnTo>
                    <a:pt x="307" y="152"/>
                  </a:lnTo>
                  <a:lnTo>
                    <a:pt x="300" y="161"/>
                  </a:lnTo>
                  <a:lnTo>
                    <a:pt x="290" y="168"/>
                  </a:lnTo>
                  <a:lnTo>
                    <a:pt x="276" y="170"/>
                  </a:lnTo>
                  <a:lnTo>
                    <a:pt x="279" y="164"/>
                  </a:lnTo>
                  <a:lnTo>
                    <a:pt x="283" y="157"/>
                  </a:lnTo>
                  <a:lnTo>
                    <a:pt x="285" y="150"/>
                  </a:lnTo>
                  <a:lnTo>
                    <a:pt x="285" y="144"/>
                  </a:lnTo>
                  <a:lnTo>
                    <a:pt x="275" y="148"/>
                  </a:lnTo>
                  <a:lnTo>
                    <a:pt x="268" y="155"/>
                  </a:lnTo>
                  <a:lnTo>
                    <a:pt x="261" y="165"/>
                  </a:lnTo>
                  <a:lnTo>
                    <a:pt x="255" y="175"/>
                  </a:lnTo>
                  <a:lnTo>
                    <a:pt x="249" y="186"/>
                  </a:lnTo>
                  <a:lnTo>
                    <a:pt x="243" y="196"/>
                  </a:lnTo>
                  <a:lnTo>
                    <a:pt x="234" y="202"/>
                  </a:lnTo>
                  <a:lnTo>
                    <a:pt x="223" y="207"/>
                  </a:lnTo>
                  <a:lnTo>
                    <a:pt x="211" y="211"/>
                  </a:lnTo>
                  <a:lnTo>
                    <a:pt x="199" y="213"/>
                  </a:lnTo>
                  <a:lnTo>
                    <a:pt x="187" y="216"/>
                  </a:lnTo>
                  <a:lnTo>
                    <a:pt x="175" y="218"/>
                  </a:lnTo>
                  <a:lnTo>
                    <a:pt x="161" y="219"/>
                  </a:lnTo>
                  <a:lnTo>
                    <a:pt x="149" y="218"/>
                  </a:lnTo>
                  <a:lnTo>
                    <a:pt x="137" y="215"/>
                  </a:lnTo>
                  <a:lnTo>
                    <a:pt x="125" y="211"/>
                  </a:lnTo>
                  <a:lnTo>
                    <a:pt x="116" y="212"/>
                  </a:lnTo>
                  <a:lnTo>
                    <a:pt x="109" y="216"/>
                  </a:lnTo>
                  <a:lnTo>
                    <a:pt x="101" y="220"/>
                  </a:lnTo>
                  <a:lnTo>
                    <a:pt x="92" y="222"/>
                  </a:lnTo>
                  <a:lnTo>
                    <a:pt x="86" y="216"/>
                  </a:lnTo>
                  <a:lnTo>
                    <a:pt x="79" y="212"/>
                  </a:lnTo>
                  <a:lnTo>
                    <a:pt x="72" y="207"/>
                  </a:lnTo>
                  <a:lnTo>
                    <a:pt x="66" y="200"/>
                  </a:lnTo>
                  <a:lnTo>
                    <a:pt x="61" y="194"/>
                  </a:lnTo>
                  <a:lnTo>
                    <a:pt x="56" y="187"/>
                  </a:lnTo>
                  <a:lnTo>
                    <a:pt x="51" y="179"/>
                  </a:lnTo>
                  <a:lnTo>
                    <a:pt x="49" y="171"/>
                  </a:lnTo>
                  <a:lnTo>
                    <a:pt x="43" y="168"/>
                  </a:lnTo>
                  <a:lnTo>
                    <a:pt x="39" y="168"/>
                  </a:lnTo>
                  <a:lnTo>
                    <a:pt x="33" y="170"/>
                  </a:lnTo>
                  <a:lnTo>
                    <a:pt x="28" y="171"/>
                  </a:lnTo>
                  <a:lnTo>
                    <a:pt x="23" y="172"/>
                  </a:lnTo>
                  <a:lnTo>
                    <a:pt x="18" y="172"/>
                  </a:lnTo>
                  <a:lnTo>
                    <a:pt x="12" y="171"/>
                  </a:lnTo>
                  <a:lnTo>
                    <a:pt x="8" y="167"/>
                  </a:lnTo>
                  <a:lnTo>
                    <a:pt x="5" y="164"/>
                  </a:lnTo>
                  <a:lnTo>
                    <a:pt x="3" y="161"/>
                  </a:lnTo>
                  <a:lnTo>
                    <a:pt x="2" y="160"/>
                  </a:lnTo>
                  <a:lnTo>
                    <a:pt x="0" y="157"/>
                  </a:lnTo>
                  <a:lnTo>
                    <a:pt x="5" y="150"/>
                  </a:lnTo>
                  <a:lnTo>
                    <a:pt x="13" y="148"/>
                  </a:lnTo>
                  <a:lnTo>
                    <a:pt x="23" y="146"/>
                  </a:lnTo>
                  <a:lnTo>
                    <a:pt x="32" y="145"/>
                  </a:lnTo>
                  <a:lnTo>
                    <a:pt x="43" y="139"/>
                  </a:lnTo>
                  <a:lnTo>
                    <a:pt x="54" y="134"/>
                  </a:lnTo>
                  <a:lnTo>
                    <a:pt x="65" y="130"/>
                  </a:lnTo>
                  <a:lnTo>
                    <a:pt x="78" y="127"/>
                  </a:lnTo>
                  <a:lnTo>
                    <a:pt x="89" y="124"/>
                  </a:lnTo>
                  <a:lnTo>
                    <a:pt x="102" y="123"/>
                  </a:lnTo>
                  <a:lnTo>
                    <a:pt x="114" y="122"/>
                  </a:lnTo>
                  <a:lnTo>
                    <a:pt x="126" y="119"/>
                  </a:lnTo>
                  <a:lnTo>
                    <a:pt x="139" y="118"/>
                  </a:lnTo>
                  <a:lnTo>
                    <a:pt x="150" y="116"/>
                  </a:lnTo>
                  <a:lnTo>
                    <a:pt x="163" y="115"/>
                  </a:lnTo>
                  <a:lnTo>
                    <a:pt x="175" y="112"/>
                  </a:lnTo>
                  <a:lnTo>
                    <a:pt x="186" y="109"/>
                  </a:lnTo>
                  <a:lnTo>
                    <a:pt x="198" y="105"/>
                  </a:lnTo>
                  <a:lnTo>
                    <a:pt x="209" y="100"/>
                  </a:lnTo>
                  <a:lnTo>
                    <a:pt x="220" y="94"/>
                  </a:lnTo>
                  <a:lnTo>
                    <a:pt x="238" y="86"/>
                  </a:lnTo>
                  <a:lnTo>
                    <a:pt x="255" y="76"/>
                  </a:lnTo>
                  <a:lnTo>
                    <a:pt x="272" y="67"/>
                  </a:lnTo>
                  <a:lnTo>
                    <a:pt x="290" y="55"/>
                  </a:lnTo>
                  <a:lnTo>
                    <a:pt x="306" y="44"/>
                  </a:lnTo>
                  <a:lnTo>
                    <a:pt x="322" y="30"/>
                  </a:lnTo>
                  <a:lnTo>
                    <a:pt x="337" y="15"/>
                  </a:lnTo>
                  <a:lnTo>
                    <a:pt x="352" y="0"/>
                  </a:lnTo>
                  <a:lnTo>
                    <a:pt x="350" y="20"/>
                  </a:lnTo>
                  <a:lnTo>
                    <a:pt x="351" y="41"/>
                  </a:lnTo>
                  <a:lnTo>
                    <a:pt x="349" y="60"/>
                  </a:lnTo>
                  <a:lnTo>
                    <a:pt x="33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65" name="Freeform 677"/>
            <p:cNvSpPr>
              <a:spLocks/>
            </p:cNvSpPr>
            <p:nvPr/>
          </p:nvSpPr>
          <p:spPr bwMode="auto">
            <a:xfrm>
              <a:off x="3091" y="2447"/>
              <a:ext cx="11" cy="6"/>
            </a:xfrm>
            <a:custGeom>
              <a:avLst/>
              <a:gdLst>
                <a:gd name="T0" fmla="*/ 21 w 21"/>
                <a:gd name="T1" fmla="*/ 0 h 11"/>
                <a:gd name="T2" fmla="*/ 17 w 21"/>
                <a:gd name="T3" fmla="*/ 5 h 11"/>
                <a:gd name="T4" fmla="*/ 12 w 21"/>
                <a:gd name="T5" fmla="*/ 10 h 11"/>
                <a:gd name="T6" fmla="*/ 6 w 21"/>
                <a:gd name="T7" fmla="*/ 11 h 11"/>
                <a:gd name="T8" fmla="*/ 0 w 21"/>
                <a:gd name="T9" fmla="*/ 11 h 11"/>
                <a:gd name="T10" fmla="*/ 0 w 21"/>
                <a:gd name="T11" fmla="*/ 10 h 11"/>
                <a:gd name="T12" fmla="*/ 4 w 21"/>
                <a:gd name="T13" fmla="*/ 5 h 11"/>
                <a:gd name="T14" fmla="*/ 9 w 21"/>
                <a:gd name="T15" fmla="*/ 3 h 11"/>
                <a:gd name="T16" fmla="*/ 16 w 21"/>
                <a:gd name="T17" fmla="*/ 1 h 11"/>
                <a:gd name="T18" fmla="*/ 21 w 21"/>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1">
                  <a:moveTo>
                    <a:pt x="21" y="0"/>
                  </a:moveTo>
                  <a:lnTo>
                    <a:pt x="17" y="5"/>
                  </a:lnTo>
                  <a:lnTo>
                    <a:pt x="12" y="10"/>
                  </a:lnTo>
                  <a:lnTo>
                    <a:pt x="6" y="11"/>
                  </a:lnTo>
                  <a:lnTo>
                    <a:pt x="0" y="11"/>
                  </a:lnTo>
                  <a:lnTo>
                    <a:pt x="0" y="10"/>
                  </a:lnTo>
                  <a:lnTo>
                    <a:pt x="4" y="5"/>
                  </a:lnTo>
                  <a:lnTo>
                    <a:pt x="9" y="3"/>
                  </a:lnTo>
                  <a:lnTo>
                    <a:pt x="16" y="1"/>
                  </a:lnTo>
                  <a:lnTo>
                    <a:pt x="21"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66" name="Freeform 678"/>
            <p:cNvSpPr>
              <a:spLocks/>
            </p:cNvSpPr>
            <p:nvPr/>
          </p:nvSpPr>
          <p:spPr bwMode="auto">
            <a:xfrm>
              <a:off x="3117" y="2494"/>
              <a:ext cx="8" cy="13"/>
            </a:xfrm>
            <a:custGeom>
              <a:avLst/>
              <a:gdLst>
                <a:gd name="T0" fmla="*/ 16 w 16"/>
                <a:gd name="T1" fmla="*/ 4 h 23"/>
                <a:gd name="T2" fmla="*/ 16 w 16"/>
                <a:gd name="T3" fmla="*/ 10 h 23"/>
                <a:gd name="T4" fmla="*/ 15 w 16"/>
                <a:gd name="T5" fmla="*/ 15 h 23"/>
                <a:gd name="T6" fmla="*/ 13 w 16"/>
                <a:gd name="T7" fmla="*/ 19 h 23"/>
                <a:gd name="T8" fmla="*/ 11 w 16"/>
                <a:gd name="T9" fmla="*/ 23 h 23"/>
                <a:gd name="T10" fmla="*/ 0 w 16"/>
                <a:gd name="T11" fmla="*/ 6 h 23"/>
                <a:gd name="T12" fmla="*/ 4 w 16"/>
                <a:gd name="T13" fmla="*/ 3 h 23"/>
                <a:gd name="T14" fmla="*/ 8 w 16"/>
                <a:gd name="T15" fmla="*/ 0 h 23"/>
                <a:gd name="T16" fmla="*/ 13 w 16"/>
                <a:gd name="T17" fmla="*/ 0 h 23"/>
                <a:gd name="T18" fmla="*/ 16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6" y="4"/>
                  </a:moveTo>
                  <a:lnTo>
                    <a:pt x="16" y="10"/>
                  </a:lnTo>
                  <a:lnTo>
                    <a:pt x="15" y="15"/>
                  </a:lnTo>
                  <a:lnTo>
                    <a:pt x="13" y="19"/>
                  </a:lnTo>
                  <a:lnTo>
                    <a:pt x="11" y="23"/>
                  </a:lnTo>
                  <a:lnTo>
                    <a:pt x="0" y="6"/>
                  </a:lnTo>
                  <a:lnTo>
                    <a:pt x="4" y="3"/>
                  </a:lnTo>
                  <a:lnTo>
                    <a:pt x="8" y="0"/>
                  </a:lnTo>
                  <a:lnTo>
                    <a:pt x="13" y="0"/>
                  </a:lnTo>
                  <a:lnTo>
                    <a:pt x="16"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67" name="Freeform 679"/>
            <p:cNvSpPr>
              <a:spLocks/>
            </p:cNvSpPr>
            <p:nvPr/>
          </p:nvSpPr>
          <p:spPr bwMode="auto">
            <a:xfrm>
              <a:off x="3019" y="2505"/>
              <a:ext cx="87" cy="45"/>
            </a:xfrm>
            <a:custGeom>
              <a:avLst/>
              <a:gdLst>
                <a:gd name="T0" fmla="*/ 174 w 174"/>
                <a:gd name="T1" fmla="*/ 0 h 74"/>
                <a:gd name="T2" fmla="*/ 167 w 174"/>
                <a:gd name="T3" fmla="*/ 10 h 74"/>
                <a:gd name="T4" fmla="*/ 160 w 174"/>
                <a:gd name="T5" fmla="*/ 19 h 74"/>
                <a:gd name="T6" fmla="*/ 152 w 174"/>
                <a:gd name="T7" fmla="*/ 29 h 74"/>
                <a:gd name="T8" fmla="*/ 144 w 174"/>
                <a:gd name="T9" fmla="*/ 37 h 74"/>
                <a:gd name="T10" fmla="*/ 134 w 174"/>
                <a:gd name="T11" fmla="*/ 44 h 74"/>
                <a:gd name="T12" fmla="*/ 125 w 174"/>
                <a:gd name="T13" fmla="*/ 51 h 74"/>
                <a:gd name="T14" fmla="*/ 116 w 174"/>
                <a:gd name="T15" fmla="*/ 58 h 74"/>
                <a:gd name="T16" fmla="*/ 107 w 174"/>
                <a:gd name="T17" fmla="*/ 63 h 74"/>
                <a:gd name="T18" fmla="*/ 108 w 174"/>
                <a:gd name="T19" fmla="*/ 58 h 74"/>
                <a:gd name="T20" fmla="*/ 111 w 174"/>
                <a:gd name="T21" fmla="*/ 52 h 74"/>
                <a:gd name="T22" fmla="*/ 115 w 174"/>
                <a:gd name="T23" fmla="*/ 45 h 74"/>
                <a:gd name="T24" fmla="*/ 119 w 174"/>
                <a:gd name="T25" fmla="*/ 41 h 74"/>
                <a:gd name="T26" fmla="*/ 110 w 174"/>
                <a:gd name="T27" fmla="*/ 45 h 74"/>
                <a:gd name="T28" fmla="*/ 102 w 174"/>
                <a:gd name="T29" fmla="*/ 50 h 74"/>
                <a:gd name="T30" fmla="*/ 93 w 174"/>
                <a:gd name="T31" fmla="*/ 55 h 74"/>
                <a:gd name="T32" fmla="*/ 84 w 174"/>
                <a:gd name="T33" fmla="*/ 62 h 74"/>
                <a:gd name="T34" fmla="*/ 75 w 174"/>
                <a:gd name="T35" fmla="*/ 66 h 74"/>
                <a:gd name="T36" fmla="*/ 65 w 174"/>
                <a:gd name="T37" fmla="*/ 71 h 74"/>
                <a:gd name="T38" fmla="*/ 55 w 174"/>
                <a:gd name="T39" fmla="*/ 74 h 74"/>
                <a:gd name="T40" fmla="*/ 45 w 174"/>
                <a:gd name="T41" fmla="*/ 74 h 74"/>
                <a:gd name="T42" fmla="*/ 52 w 174"/>
                <a:gd name="T43" fmla="*/ 70 h 74"/>
                <a:gd name="T44" fmla="*/ 58 w 174"/>
                <a:gd name="T45" fmla="*/ 66 h 74"/>
                <a:gd name="T46" fmla="*/ 65 w 174"/>
                <a:gd name="T47" fmla="*/ 62 h 74"/>
                <a:gd name="T48" fmla="*/ 72 w 174"/>
                <a:gd name="T49" fmla="*/ 56 h 74"/>
                <a:gd name="T50" fmla="*/ 63 w 174"/>
                <a:gd name="T51" fmla="*/ 58 h 74"/>
                <a:gd name="T52" fmla="*/ 55 w 174"/>
                <a:gd name="T53" fmla="*/ 59 h 74"/>
                <a:gd name="T54" fmla="*/ 46 w 174"/>
                <a:gd name="T55" fmla="*/ 59 h 74"/>
                <a:gd name="T56" fmla="*/ 37 w 174"/>
                <a:gd name="T57" fmla="*/ 59 h 74"/>
                <a:gd name="T58" fmla="*/ 27 w 174"/>
                <a:gd name="T59" fmla="*/ 59 h 74"/>
                <a:gd name="T60" fmla="*/ 18 w 174"/>
                <a:gd name="T61" fmla="*/ 59 h 74"/>
                <a:gd name="T62" fmla="*/ 9 w 174"/>
                <a:gd name="T63" fmla="*/ 58 h 74"/>
                <a:gd name="T64" fmla="*/ 0 w 174"/>
                <a:gd name="T65" fmla="*/ 58 h 74"/>
                <a:gd name="T66" fmla="*/ 9 w 174"/>
                <a:gd name="T67" fmla="*/ 54 h 74"/>
                <a:gd name="T68" fmla="*/ 18 w 174"/>
                <a:gd name="T69" fmla="*/ 50 h 74"/>
                <a:gd name="T70" fmla="*/ 29 w 174"/>
                <a:gd name="T71" fmla="*/ 48 h 74"/>
                <a:gd name="T72" fmla="*/ 39 w 174"/>
                <a:gd name="T73" fmla="*/ 48 h 74"/>
                <a:gd name="T74" fmla="*/ 49 w 174"/>
                <a:gd name="T75" fmla="*/ 47 h 74"/>
                <a:gd name="T76" fmla="*/ 61 w 174"/>
                <a:gd name="T77" fmla="*/ 47 h 74"/>
                <a:gd name="T78" fmla="*/ 70 w 174"/>
                <a:gd name="T79" fmla="*/ 45 h 74"/>
                <a:gd name="T80" fmla="*/ 80 w 174"/>
                <a:gd name="T81" fmla="*/ 43 h 74"/>
                <a:gd name="T82" fmla="*/ 92 w 174"/>
                <a:gd name="T83" fmla="*/ 37 h 74"/>
                <a:gd name="T84" fmla="*/ 103 w 174"/>
                <a:gd name="T85" fmla="*/ 33 h 74"/>
                <a:gd name="T86" fmla="*/ 115 w 174"/>
                <a:gd name="T87" fmla="*/ 29 h 74"/>
                <a:gd name="T88" fmla="*/ 126 w 174"/>
                <a:gd name="T89" fmla="*/ 24 h 74"/>
                <a:gd name="T90" fmla="*/ 138 w 174"/>
                <a:gd name="T91" fmla="*/ 19 h 74"/>
                <a:gd name="T92" fmla="*/ 148 w 174"/>
                <a:gd name="T93" fmla="*/ 14 h 74"/>
                <a:gd name="T94" fmla="*/ 160 w 174"/>
                <a:gd name="T95" fmla="*/ 7 h 74"/>
                <a:gd name="T96" fmla="*/ 170 w 174"/>
                <a:gd name="T97" fmla="*/ 0 h 74"/>
                <a:gd name="T98" fmla="*/ 174 w 174"/>
                <a:gd name="T9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4" h="74">
                  <a:moveTo>
                    <a:pt x="174" y="0"/>
                  </a:moveTo>
                  <a:lnTo>
                    <a:pt x="167" y="10"/>
                  </a:lnTo>
                  <a:lnTo>
                    <a:pt x="160" y="19"/>
                  </a:lnTo>
                  <a:lnTo>
                    <a:pt x="152" y="29"/>
                  </a:lnTo>
                  <a:lnTo>
                    <a:pt x="144" y="37"/>
                  </a:lnTo>
                  <a:lnTo>
                    <a:pt x="134" y="44"/>
                  </a:lnTo>
                  <a:lnTo>
                    <a:pt x="125" y="51"/>
                  </a:lnTo>
                  <a:lnTo>
                    <a:pt x="116" y="58"/>
                  </a:lnTo>
                  <a:lnTo>
                    <a:pt x="107" y="63"/>
                  </a:lnTo>
                  <a:lnTo>
                    <a:pt x="108" y="58"/>
                  </a:lnTo>
                  <a:lnTo>
                    <a:pt x="111" y="52"/>
                  </a:lnTo>
                  <a:lnTo>
                    <a:pt x="115" y="45"/>
                  </a:lnTo>
                  <a:lnTo>
                    <a:pt x="119" y="41"/>
                  </a:lnTo>
                  <a:lnTo>
                    <a:pt x="110" y="45"/>
                  </a:lnTo>
                  <a:lnTo>
                    <a:pt x="102" y="50"/>
                  </a:lnTo>
                  <a:lnTo>
                    <a:pt x="93" y="55"/>
                  </a:lnTo>
                  <a:lnTo>
                    <a:pt x="84" y="62"/>
                  </a:lnTo>
                  <a:lnTo>
                    <a:pt x="75" y="66"/>
                  </a:lnTo>
                  <a:lnTo>
                    <a:pt x="65" y="71"/>
                  </a:lnTo>
                  <a:lnTo>
                    <a:pt x="55" y="74"/>
                  </a:lnTo>
                  <a:lnTo>
                    <a:pt x="45" y="74"/>
                  </a:lnTo>
                  <a:lnTo>
                    <a:pt x="52" y="70"/>
                  </a:lnTo>
                  <a:lnTo>
                    <a:pt x="58" y="66"/>
                  </a:lnTo>
                  <a:lnTo>
                    <a:pt x="65" y="62"/>
                  </a:lnTo>
                  <a:lnTo>
                    <a:pt x="72" y="56"/>
                  </a:lnTo>
                  <a:lnTo>
                    <a:pt x="63" y="58"/>
                  </a:lnTo>
                  <a:lnTo>
                    <a:pt x="55" y="59"/>
                  </a:lnTo>
                  <a:lnTo>
                    <a:pt x="46" y="59"/>
                  </a:lnTo>
                  <a:lnTo>
                    <a:pt x="37" y="59"/>
                  </a:lnTo>
                  <a:lnTo>
                    <a:pt x="27" y="59"/>
                  </a:lnTo>
                  <a:lnTo>
                    <a:pt x="18" y="59"/>
                  </a:lnTo>
                  <a:lnTo>
                    <a:pt x="9" y="58"/>
                  </a:lnTo>
                  <a:lnTo>
                    <a:pt x="0" y="58"/>
                  </a:lnTo>
                  <a:lnTo>
                    <a:pt x="9" y="54"/>
                  </a:lnTo>
                  <a:lnTo>
                    <a:pt x="18" y="50"/>
                  </a:lnTo>
                  <a:lnTo>
                    <a:pt x="29" y="48"/>
                  </a:lnTo>
                  <a:lnTo>
                    <a:pt x="39" y="48"/>
                  </a:lnTo>
                  <a:lnTo>
                    <a:pt x="49" y="47"/>
                  </a:lnTo>
                  <a:lnTo>
                    <a:pt x="61" y="47"/>
                  </a:lnTo>
                  <a:lnTo>
                    <a:pt x="70" y="45"/>
                  </a:lnTo>
                  <a:lnTo>
                    <a:pt x="80" y="43"/>
                  </a:lnTo>
                  <a:lnTo>
                    <a:pt x="92" y="37"/>
                  </a:lnTo>
                  <a:lnTo>
                    <a:pt x="103" y="33"/>
                  </a:lnTo>
                  <a:lnTo>
                    <a:pt x="115" y="29"/>
                  </a:lnTo>
                  <a:lnTo>
                    <a:pt x="126" y="24"/>
                  </a:lnTo>
                  <a:lnTo>
                    <a:pt x="138" y="19"/>
                  </a:lnTo>
                  <a:lnTo>
                    <a:pt x="148" y="14"/>
                  </a:lnTo>
                  <a:lnTo>
                    <a:pt x="160" y="7"/>
                  </a:lnTo>
                  <a:lnTo>
                    <a:pt x="170" y="0"/>
                  </a:lnTo>
                  <a:lnTo>
                    <a:pt x="174"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68" name="Freeform 680"/>
            <p:cNvSpPr>
              <a:spLocks/>
            </p:cNvSpPr>
            <p:nvPr/>
          </p:nvSpPr>
          <p:spPr bwMode="auto">
            <a:xfrm>
              <a:off x="3098" y="2510"/>
              <a:ext cx="18" cy="21"/>
            </a:xfrm>
            <a:custGeom>
              <a:avLst/>
              <a:gdLst>
                <a:gd name="T0" fmla="*/ 37 w 37"/>
                <a:gd name="T1" fmla="*/ 6 h 36"/>
                <a:gd name="T2" fmla="*/ 36 w 37"/>
                <a:gd name="T3" fmla="*/ 13 h 36"/>
                <a:gd name="T4" fmla="*/ 34 w 37"/>
                <a:gd name="T5" fmla="*/ 20 h 36"/>
                <a:gd name="T6" fmla="*/ 30 w 37"/>
                <a:gd name="T7" fmla="*/ 25 h 36"/>
                <a:gd name="T8" fmla="*/ 26 w 37"/>
                <a:gd name="T9" fmla="*/ 29 h 36"/>
                <a:gd name="T10" fmla="*/ 20 w 37"/>
                <a:gd name="T11" fmla="*/ 32 h 36"/>
                <a:gd name="T12" fmla="*/ 13 w 37"/>
                <a:gd name="T13" fmla="*/ 33 h 36"/>
                <a:gd name="T14" fmla="*/ 7 w 37"/>
                <a:gd name="T15" fmla="*/ 35 h 36"/>
                <a:gd name="T16" fmla="*/ 0 w 37"/>
                <a:gd name="T17" fmla="*/ 36 h 36"/>
                <a:gd name="T18" fmla="*/ 4 w 37"/>
                <a:gd name="T19" fmla="*/ 31 h 36"/>
                <a:gd name="T20" fmla="*/ 7 w 37"/>
                <a:gd name="T21" fmla="*/ 25 h 36"/>
                <a:gd name="T22" fmla="*/ 12 w 37"/>
                <a:gd name="T23" fmla="*/ 20 h 36"/>
                <a:gd name="T24" fmla="*/ 16 w 37"/>
                <a:gd name="T25" fmla="*/ 14 h 36"/>
                <a:gd name="T26" fmla="*/ 21 w 37"/>
                <a:gd name="T27" fmla="*/ 10 h 36"/>
                <a:gd name="T28" fmla="*/ 26 w 37"/>
                <a:gd name="T29" fmla="*/ 6 h 36"/>
                <a:gd name="T30" fmla="*/ 30 w 37"/>
                <a:gd name="T31" fmla="*/ 3 h 36"/>
                <a:gd name="T32" fmla="*/ 36 w 37"/>
                <a:gd name="T33" fmla="*/ 0 h 36"/>
                <a:gd name="T34" fmla="*/ 37 w 37"/>
                <a:gd name="T35"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7" y="6"/>
                  </a:moveTo>
                  <a:lnTo>
                    <a:pt x="36" y="13"/>
                  </a:lnTo>
                  <a:lnTo>
                    <a:pt x="34" y="20"/>
                  </a:lnTo>
                  <a:lnTo>
                    <a:pt x="30" y="25"/>
                  </a:lnTo>
                  <a:lnTo>
                    <a:pt x="26" y="29"/>
                  </a:lnTo>
                  <a:lnTo>
                    <a:pt x="20" y="32"/>
                  </a:lnTo>
                  <a:lnTo>
                    <a:pt x="13" y="33"/>
                  </a:lnTo>
                  <a:lnTo>
                    <a:pt x="7" y="35"/>
                  </a:lnTo>
                  <a:lnTo>
                    <a:pt x="0" y="36"/>
                  </a:lnTo>
                  <a:lnTo>
                    <a:pt x="4" y="31"/>
                  </a:lnTo>
                  <a:lnTo>
                    <a:pt x="7" y="25"/>
                  </a:lnTo>
                  <a:lnTo>
                    <a:pt x="12" y="20"/>
                  </a:lnTo>
                  <a:lnTo>
                    <a:pt x="16" y="14"/>
                  </a:lnTo>
                  <a:lnTo>
                    <a:pt x="21" y="10"/>
                  </a:lnTo>
                  <a:lnTo>
                    <a:pt x="26" y="6"/>
                  </a:lnTo>
                  <a:lnTo>
                    <a:pt x="30" y="3"/>
                  </a:lnTo>
                  <a:lnTo>
                    <a:pt x="36" y="0"/>
                  </a:lnTo>
                  <a:lnTo>
                    <a:pt x="37"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69" name="Freeform 681"/>
            <p:cNvSpPr>
              <a:spLocks/>
            </p:cNvSpPr>
            <p:nvPr/>
          </p:nvSpPr>
          <p:spPr bwMode="auto">
            <a:xfrm>
              <a:off x="2977" y="2537"/>
              <a:ext cx="175" cy="119"/>
            </a:xfrm>
            <a:custGeom>
              <a:avLst/>
              <a:gdLst>
                <a:gd name="T0" fmla="*/ 340 w 352"/>
                <a:gd name="T1" fmla="*/ 52 h 197"/>
                <a:gd name="T2" fmla="*/ 326 w 352"/>
                <a:gd name="T3" fmla="*/ 72 h 197"/>
                <a:gd name="T4" fmla="*/ 316 w 352"/>
                <a:gd name="T5" fmla="*/ 96 h 197"/>
                <a:gd name="T6" fmla="*/ 301 w 352"/>
                <a:gd name="T7" fmla="*/ 106 h 197"/>
                <a:gd name="T8" fmla="*/ 284 w 352"/>
                <a:gd name="T9" fmla="*/ 101 h 197"/>
                <a:gd name="T10" fmla="*/ 279 w 352"/>
                <a:gd name="T11" fmla="*/ 120 h 197"/>
                <a:gd name="T12" fmla="*/ 269 w 352"/>
                <a:gd name="T13" fmla="*/ 135 h 197"/>
                <a:gd name="T14" fmla="*/ 252 w 352"/>
                <a:gd name="T15" fmla="*/ 137 h 197"/>
                <a:gd name="T16" fmla="*/ 237 w 352"/>
                <a:gd name="T17" fmla="*/ 145 h 197"/>
                <a:gd name="T18" fmla="*/ 225 w 352"/>
                <a:gd name="T19" fmla="*/ 169 h 197"/>
                <a:gd name="T20" fmla="*/ 209 w 352"/>
                <a:gd name="T21" fmla="*/ 190 h 197"/>
                <a:gd name="T22" fmla="*/ 193 w 352"/>
                <a:gd name="T23" fmla="*/ 191 h 197"/>
                <a:gd name="T24" fmla="*/ 176 w 352"/>
                <a:gd name="T25" fmla="*/ 191 h 197"/>
                <a:gd name="T26" fmla="*/ 158 w 352"/>
                <a:gd name="T27" fmla="*/ 189 h 197"/>
                <a:gd name="T28" fmla="*/ 141 w 352"/>
                <a:gd name="T29" fmla="*/ 189 h 197"/>
                <a:gd name="T30" fmla="*/ 126 w 352"/>
                <a:gd name="T31" fmla="*/ 191 h 197"/>
                <a:gd name="T32" fmla="*/ 111 w 352"/>
                <a:gd name="T33" fmla="*/ 195 h 197"/>
                <a:gd name="T34" fmla="*/ 96 w 352"/>
                <a:gd name="T35" fmla="*/ 195 h 197"/>
                <a:gd name="T36" fmla="*/ 82 w 352"/>
                <a:gd name="T37" fmla="*/ 190 h 197"/>
                <a:gd name="T38" fmla="*/ 71 w 352"/>
                <a:gd name="T39" fmla="*/ 169 h 197"/>
                <a:gd name="T40" fmla="*/ 55 w 352"/>
                <a:gd name="T41" fmla="*/ 157 h 197"/>
                <a:gd name="T42" fmla="*/ 40 w 352"/>
                <a:gd name="T43" fmla="*/ 158 h 197"/>
                <a:gd name="T44" fmla="*/ 26 w 352"/>
                <a:gd name="T45" fmla="*/ 152 h 197"/>
                <a:gd name="T46" fmla="*/ 13 w 352"/>
                <a:gd name="T47" fmla="*/ 142 h 197"/>
                <a:gd name="T48" fmla="*/ 0 w 352"/>
                <a:gd name="T49" fmla="*/ 134 h 197"/>
                <a:gd name="T50" fmla="*/ 15 w 352"/>
                <a:gd name="T51" fmla="*/ 130 h 197"/>
                <a:gd name="T52" fmla="*/ 30 w 352"/>
                <a:gd name="T53" fmla="*/ 127 h 197"/>
                <a:gd name="T54" fmla="*/ 55 w 352"/>
                <a:gd name="T55" fmla="*/ 113 h 197"/>
                <a:gd name="T56" fmla="*/ 80 w 352"/>
                <a:gd name="T57" fmla="*/ 102 h 197"/>
                <a:gd name="T58" fmla="*/ 106 w 352"/>
                <a:gd name="T59" fmla="*/ 93 h 197"/>
                <a:gd name="T60" fmla="*/ 133 w 352"/>
                <a:gd name="T61" fmla="*/ 82 h 197"/>
                <a:gd name="T62" fmla="*/ 158 w 352"/>
                <a:gd name="T63" fmla="*/ 79 h 197"/>
                <a:gd name="T64" fmla="*/ 184 w 352"/>
                <a:gd name="T65" fmla="*/ 76 h 197"/>
                <a:gd name="T66" fmla="*/ 209 w 352"/>
                <a:gd name="T67" fmla="*/ 72 h 197"/>
                <a:gd name="T68" fmla="*/ 233 w 352"/>
                <a:gd name="T69" fmla="*/ 68 h 197"/>
                <a:gd name="T70" fmla="*/ 257 w 352"/>
                <a:gd name="T71" fmla="*/ 61 h 197"/>
                <a:gd name="T72" fmla="*/ 280 w 352"/>
                <a:gd name="T73" fmla="*/ 53 h 197"/>
                <a:gd name="T74" fmla="*/ 302 w 352"/>
                <a:gd name="T75" fmla="*/ 39 h 197"/>
                <a:gd name="T76" fmla="*/ 322 w 352"/>
                <a:gd name="T77" fmla="*/ 23 h 197"/>
                <a:gd name="T78" fmla="*/ 352 w 352"/>
                <a:gd name="T79" fmla="*/ 4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97">
                  <a:moveTo>
                    <a:pt x="352" y="49"/>
                  </a:moveTo>
                  <a:lnTo>
                    <a:pt x="340" y="52"/>
                  </a:lnTo>
                  <a:lnTo>
                    <a:pt x="332" y="60"/>
                  </a:lnTo>
                  <a:lnTo>
                    <a:pt x="326" y="72"/>
                  </a:lnTo>
                  <a:lnTo>
                    <a:pt x="322" y="85"/>
                  </a:lnTo>
                  <a:lnTo>
                    <a:pt x="316" y="96"/>
                  </a:lnTo>
                  <a:lnTo>
                    <a:pt x="310" y="104"/>
                  </a:lnTo>
                  <a:lnTo>
                    <a:pt x="301" y="106"/>
                  </a:lnTo>
                  <a:lnTo>
                    <a:pt x="287" y="101"/>
                  </a:lnTo>
                  <a:lnTo>
                    <a:pt x="284" y="101"/>
                  </a:lnTo>
                  <a:lnTo>
                    <a:pt x="281" y="111"/>
                  </a:lnTo>
                  <a:lnTo>
                    <a:pt x="279" y="120"/>
                  </a:lnTo>
                  <a:lnTo>
                    <a:pt x="276" y="128"/>
                  </a:lnTo>
                  <a:lnTo>
                    <a:pt x="269" y="135"/>
                  </a:lnTo>
                  <a:lnTo>
                    <a:pt x="260" y="135"/>
                  </a:lnTo>
                  <a:lnTo>
                    <a:pt x="252" y="137"/>
                  </a:lnTo>
                  <a:lnTo>
                    <a:pt x="243" y="141"/>
                  </a:lnTo>
                  <a:lnTo>
                    <a:pt x="237" y="145"/>
                  </a:lnTo>
                  <a:lnTo>
                    <a:pt x="232" y="157"/>
                  </a:lnTo>
                  <a:lnTo>
                    <a:pt x="225" y="169"/>
                  </a:lnTo>
                  <a:lnTo>
                    <a:pt x="217" y="180"/>
                  </a:lnTo>
                  <a:lnTo>
                    <a:pt x="209" y="190"/>
                  </a:lnTo>
                  <a:lnTo>
                    <a:pt x="201" y="191"/>
                  </a:lnTo>
                  <a:lnTo>
                    <a:pt x="193" y="191"/>
                  </a:lnTo>
                  <a:lnTo>
                    <a:pt x="184" y="191"/>
                  </a:lnTo>
                  <a:lnTo>
                    <a:pt x="176" y="191"/>
                  </a:lnTo>
                  <a:lnTo>
                    <a:pt x="166" y="190"/>
                  </a:lnTo>
                  <a:lnTo>
                    <a:pt x="158" y="189"/>
                  </a:lnTo>
                  <a:lnTo>
                    <a:pt x="149" y="189"/>
                  </a:lnTo>
                  <a:lnTo>
                    <a:pt x="141" y="189"/>
                  </a:lnTo>
                  <a:lnTo>
                    <a:pt x="134" y="189"/>
                  </a:lnTo>
                  <a:lnTo>
                    <a:pt x="126" y="191"/>
                  </a:lnTo>
                  <a:lnTo>
                    <a:pt x="118" y="193"/>
                  </a:lnTo>
                  <a:lnTo>
                    <a:pt x="111" y="195"/>
                  </a:lnTo>
                  <a:lnTo>
                    <a:pt x="103" y="197"/>
                  </a:lnTo>
                  <a:lnTo>
                    <a:pt x="96" y="195"/>
                  </a:lnTo>
                  <a:lnTo>
                    <a:pt x="89" y="194"/>
                  </a:lnTo>
                  <a:lnTo>
                    <a:pt x="82" y="190"/>
                  </a:lnTo>
                  <a:lnTo>
                    <a:pt x="76" y="180"/>
                  </a:lnTo>
                  <a:lnTo>
                    <a:pt x="71" y="169"/>
                  </a:lnTo>
                  <a:lnTo>
                    <a:pt x="65" y="161"/>
                  </a:lnTo>
                  <a:lnTo>
                    <a:pt x="55" y="157"/>
                  </a:lnTo>
                  <a:lnTo>
                    <a:pt x="47" y="160"/>
                  </a:lnTo>
                  <a:lnTo>
                    <a:pt x="40" y="158"/>
                  </a:lnTo>
                  <a:lnTo>
                    <a:pt x="33" y="156"/>
                  </a:lnTo>
                  <a:lnTo>
                    <a:pt x="26" y="152"/>
                  </a:lnTo>
                  <a:lnTo>
                    <a:pt x="19" y="148"/>
                  </a:lnTo>
                  <a:lnTo>
                    <a:pt x="13" y="142"/>
                  </a:lnTo>
                  <a:lnTo>
                    <a:pt x="7" y="138"/>
                  </a:lnTo>
                  <a:lnTo>
                    <a:pt x="0" y="134"/>
                  </a:lnTo>
                  <a:lnTo>
                    <a:pt x="7" y="131"/>
                  </a:lnTo>
                  <a:lnTo>
                    <a:pt x="15" y="130"/>
                  </a:lnTo>
                  <a:lnTo>
                    <a:pt x="24" y="130"/>
                  </a:lnTo>
                  <a:lnTo>
                    <a:pt x="30" y="127"/>
                  </a:lnTo>
                  <a:lnTo>
                    <a:pt x="42" y="119"/>
                  </a:lnTo>
                  <a:lnTo>
                    <a:pt x="55" y="113"/>
                  </a:lnTo>
                  <a:lnTo>
                    <a:pt x="67" y="106"/>
                  </a:lnTo>
                  <a:lnTo>
                    <a:pt x="80" y="102"/>
                  </a:lnTo>
                  <a:lnTo>
                    <a:pt x="94" y="97"/>
                  </a:lnTo>
                  <a:lnTo>
                    <a:pt x="106" y="93"/>
                  </a:lnTo>
                  <a:lnTo>
                    <a:pt x="120" y="87"/>
                  </a:lnTo>
                  <a:lnTo>
                    <a:pt x="133" y="82"/>
                  </a:lnTo>
                  <a:lnTo>
                    <a:pt x="146" y="80"/>
                  </a:lnTo>
                  <a:lnTo>
                    <a:pt x="158" y="79"/>
                  </a:lnTo>
                  <a:lnTo>
                    <a:pt x="171" y="78"/>
                  </a:lnTo>
                  <a:lnTo>
                    <a:pt x="184" y="76"/>
                  </a:lnTo>
                  <a:lnTo>
                    <a:pt x="196" y="75"/>
                  </a:lnTo>
                  <a:lnTo>
                    <a:pt x="209" y="72"/>
                  </a:lnTo>
                  <a:lnTo>
                    <a:pt x="222" y="71"/>
                  </a:lnTo>
                  <a:lnTo>
                    <a:pt x="233" y="68"/>
                  </a:lnTo>
                  <a:lnTo>
                    <a:pt x="246" y="65"/>
                  </a:lnTo>
                  <a:lnTo>
                    <a:pt x="257" y="61"/>
                  </a:lnTo>
                  <a:lnTo>
                    <a:pt x="269" y="57"/>
                  </a:lnTo>
                  <a:lnTo>
                    <a:pt x="280" y="53"/>
                  </a:lnTo>
                  <a:lnTo>
                    <a:pt x="291" y="46"/>
                  </a:lnTo>
                  <a:lnTo>
                    <a:pt x="302" y="39"/>
                  </a:lnTo>
                  <a:lnTo>
                    <a:pt x="313" y="33"/>
                  </a:lnTo>
                  <a:lnTo>
                    <a:pt x="322" y="23"/>
                  </a:lnTo>
                  <a:lnTo>
                    <a:pt x="351" y="0"/>
                  </a:lnTo>
                  <a:lnTo>
                    <a:pt x="352"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70" name="Freeform 682"/>
            <p:cNvSpPr>
              <a:spLocks/>
            </p:cNvSpPr>
            <p:nvPr/>
          </p:nvSpPr>
          <p:spPr bwMode="auto">
            <a:xfrm>
              <a:off x="3095" y="2593"/>
              <a:ext cx="8" cy="8"/>
            </a:xfrm>
            <a:custGeom>
              <a:avLst/>
              <a:gdLst>
                <a:gd name="T0" fmla="*/ 16 w 16"/>
                <a:gd name="T1" fmla="*/ 9 h 15"/>
                <a:gd name="T2" fmla="*/ 16 w 16"/>
                <a:gd name="T3" fmla="*/ 11 h 15"/>
                <a:gd name="T4" fmla="*/ 15 w 16"/>
                <a:gd name="T5" fmla="*/ 14 h 15"/>
                <a:gd name="T6" fmla="*/ 12 w 16"/>
                <a:gd name="T7" fmla="*/ 15 h 15"/>
                <a:gd name="T8" fmla="*/ 11 w 16"/>
                <a:gd name="T9" fmla="*/ 15 h 15"/>
                <a:gd name="T10" fmla="*/ 7 w 16"/>
                <a:gd name="T11" fmla="*/ 15 h 15"/>
                <a:gd name="T12" fmla="*/ 4 w 16"/>
                <a:gd name="T13" fmla="*/ 14 h 15"/>
                <a:gd name="T14" fmla="*/ 2 w 16"/>
                <a:gd name="T15" fmla="*/ 11 h 15"/>
                <a:gd name="T16" fmla="*/ 0 w 16"/>
                <a:gd name="T17" fmla="*/ 7 h 15"/>
                <a:gd name="T18" fmla="*/ 2 w 16"/>
                <a:gd name="T19" fmla="*/ 2 h 15"/>
                <a:gd name="T20" fmla="*/ 8 w 16"/>
                <a:gd name="T21" fmla="*/ 0 h 15"/>
                <a:gd name="T22" fmla="*/ 12 w 16"/>
                <a:gd name="T23" fmla="*/ 3 h 15"/>
                <a:gd name="T24" fmla="*/ 16 w 16"/>
                <a:gd name="T2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5">
                  <a:moveTo>
                    <a:pt x="16" y="9"/>
                  </a:moveTo>
                  <a:lnTo>
                    <a:pt x="16" y="11"/>
                  </a:lnTo>
                  <a:lnTo>
                    <a:pt x="15" y="14"/>
                  </a:lnTo>
                  <a:lnTo>
                    <a:pt x="12" y="15"/>
                  </a:lnTo>
                  <a:lnTo>
                    <a:pt x="11" y="15"/>
                  </a:lnTo>
                  <a:lnTo>
                    <a:pt x="7" y="15"/>
                  </a:lnTo>
                  <a:lnTo>
                    <a:pt x="4" y="14"/>
                  </a:lnTo>
                  <a:lnTo>
                    <a:pt x="2" y="11"/>
                  </a:lnTo>
                  <a:lnTo>
                    <a:pt x="0" y="7"/>
                  </a:lnTo>
                  <a:lnTo>
                    <a:pt x="2" y="2"/>
                  </a:lnTo>
                  <a:lnTo>
                    <a:pt x="8" y="0"/>
                  </a:lnTo>
                  <a:lnTo>
                    <a:pt x="12" y="3"/>
                  </a:lnTo>
                  <a:lnTo>
                    <a:pt x="16"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71" name="Freeform 683"/>
            <p:cNvSpPr>
              <a:spLocks/>
            </p:cNvSpPr>
            <p:nvPr/>
          </p:nvSpPr>
          <p:spPr bwMode="auto">
            <a:xfrm>
              <a:off x="3013" y="2601"/>
              <a:ext cx="48" cy="32"/>
            </a:xfrm>
            <a:custGeom>
              <a:avLst/>
              <a:gdLst>
                <a:gd name="T0" fmla="*/ 91 w 97"/>
                <a:gd name="T1" fmla="*/ 19 h 52"/>
                <a:gd name="T2" fmla="*/ 85 w 97"/>
                <a:gd name="T3" fmla="*/ 27 h 52"/>
                <a:gd name="T4" fmla="*/ 80 w 97"/>
                <a:gd name="T5" fmla="*/ 33 h 52"/>
                <a:gd name="T6" fmla="*/ 73 w 97"/>
                <a:gd name="T7" fmla="*/ 40 h 52"/>
                <a:gd name="T8" fmla="*/ 66 w 97"/>
                <a:gd name="T9" fmla="*/ 44 h 52"/>
                <a:gd name="T10" fmla="*/ 58 w 97"/>
                <a:gd name="T11" fmla="*/ 48 h 52"/>
                <a:gd name="T12" fmla="*/ 50 w 97"/>
                <a:gd name="T13" fmla="*/ 49 h 52"/>
                <a:gd name="T14" fmla="*/ 42 w 97"/>
                <a:gd name="T15" fmla="*/ 52 h 52"/>
                <a:gd name="T16" fmla="*/ 32 w 97"/>
                <a:gd name="T17" fmla="*/ 52 h 52"/>
                <a:gd name="T18" fmla="*/ 24 w 97"/>
                <a:gd name="T19" fmla="*/ 51 h 52"/>
                <a:gd name="T20" fmla="*/ 15 w 97"/>
                <a:gd name="T21" fmla="*/ 48 h 52"/>
                <a:gd name="T22" fmla="*/ 7 w 97"/>
                <a:gd name="T23" fmla="*/ 45 h 52"/>
                <a:gd name="T24" fmla="*/ 0 w 97"/>
                <a:gd name="T25" fmla="*/ 41 h 52"/>
                <a:gd name="T26" fmla="*/ 13 w 97"/>
                <a:gd name="T27" fmla="*/ 40 h 52"/>
                <a:gd name="T28" fmla="*/ 25 w 97"/>
                <a:gd name="T29" fmla="*/ 38 h 52"/>
                <a:gd name="T30" fmla="*/ 37 w 97"/>
                <a:gd name="T31" fmla="*/ 34 h 52"/>
                <a:gd name="T32" fmla="*/ 48 w 97"/>
                <a:gd name="T33" fmla="*/ 29 h 52"/>
                <a:gd name="T34" fmla="*/ 60 w 97"/>
                <a:gd name="T35" fmla="*/ 23 h 52"/>
                <a:gd name="T36" fmla="*/ 71 w 97"/>
                <a:gd name="T37" fmla="*/ 17 h 52"/>
                <a:gd name="T38" fmla="*/ 83 w 97"/>
                <a:gd name="T39" fmla="*/ 8 h 52"/>
                <a:gd name="T40" fmla="*/ 93 w 97"/>
                <a:gd name="T41" fmla="*/ 0 h 52"/>
                <a:gd name="T42" fmla="*/ 97 w 97"/>
                <a:gd name="T43" fmla="*/ 4 h 52"/>
                <a:gd name="T44" fmla="*/ 96 w 97"/>
                <a:gd name="T45" fmla="*/ 10 h 52"/>
                <a:gd name="T46" fmla="*/ 93 w 97"/>
                <a:gd name="T47" fmla="*/ 14 h 52"/>
                <a:gd name="T48" fmla="*/ 91 w 97"/>
                <a:gd name="T4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52">
                  <a:moveTo>
                    <a:pt x="91" y="19"/>
                  </a:moveTo>
                  <a:lnTo>
                    <a:pt x="85" y="27"/>
                  </a:lnTo>
                  <a:lnTo>
                    <a:pt x="80" y="33"/>
                  </a:lnTo>
                  <a:lnTo>
                    <a:pt x="73" y="40"/>
                  </a:lnTo>
                  <a:lnTo>
                    <a:pt x="66" y="44"/>
                  </a:lnTo>
                  <a:lnTo>
                    <a:pt x="58" y="48"/>
                  </a:lnTo>
                  <a:lnTo>
                    <a:pt x="50" y="49"/>
                  </a:lnTo>
                  <a:lnTo>
                    <a:pt x="42" y="52"/>
                  </a:lnTo>
                  <a:lnTo>
                    <a:pt x="32" y="52"/>
                  </a:lnTo>
                  <a:lnTo>
                    <a:pt x="24" y="51"/>
                  </a:lnTo>
                  <a:lnTo>
                    <a:pt x="15" y="48"/>
                  </a:lnTo>
                  <a:lnTo>
                    <a:pt x="7" y="45"/>
                  </a:lnTo>
                  <a:lnTo>
                    <a:pt x="0" y="41"/>
                  </a:lnTo>
                  <a:lnTo>
                    <a:pt x="13" y="40"/>
                  </a:lnTo>
                  <a:lnTo>
                    <a:pt x="25" y="38"/>
                  </a:lnTo>
                  <a:lnTo>
                    <a:pt x="37" y="34"/>
                  </a:lnTo>
                  <a:lnTo>
                    <a:pt x="48" y="29"/>
                  </a:lnTo>
                  <a:lnTo>
                    <a:pt x="60" y="23"/>
                  </a:lnTo>
                  <a:lnTo>
                    <a:pt x="71" y="17"/>
                  </a:lnTo>
                  <a:lnTo>
                    <a:pt x="83" y="8"/>
                  </a:lnTo>
                  <a:lnTo>
                    <a:pt x="93" y="0"/>
                  </a:lnTo>
                  <a:lnTo>
                    <a:pt x="97" y="4"/>
                  </a:lnTo>
                  <a:lnTo>
                    <a:pt x="96" y="10"/>
                  </a:lnTo>
                  <a:lnTo>
                    <a:pt x="93" y="14"/>
                  </a:lnTo>
                  <a:lnTo>
                    <a:pt x="91" y="1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72" name="Freeform 684"/>
            <p:cNvSpPr>
              <a:spLocks/>
            </p:cNvSpPr>
            <p:nvPr/>
          </p:nvSpPr>
          <p:spPr bwMode="auto">
            <a:xfrm>
              <a:off x="3078" y="2600"/>
              <a:ext cx="10" cy="12"/>
            </a:xfrm>
            <a:custGeom>
              <a:avLst/>
              <a:gdLst>
                <a:gd name="T0" fmla="*/ 15 w 21"/>
                <a:gd name="T1" fmla="*/ 16 h 20"/>
                <a:gd name="T2" fmla="*/ 13 w 21"/>
                <a:gd name="T3" fmla="*/ 20 h 20"/>
                <a:gd name="T4" fmla="*/ 8 w 21"/>
                <a:gd name="T5" fmla="*/ 20 h 20"/>
                <a:gd name="T6" fmla="*/ 4 w 21"/>
                <a:gd name="T7" fmla="*/ 19 h 20"/>
                <a:gd name="T8" fmla="*/ 0 w 21"/>
                <a:gd name="T9" fmla="*/ 19 h 20"/>
                <a:gd name="T10" fmla="*/ 0 w 21"/>
                <a:gd name="T11" fmla="*/ 18 h 20"/>
                <a:gd name="T12" fmla="*/ 20 w 21"/>
                <a:gd name="T13" fmla="*/ 0 h 20"/>
                <a:gd name="T14" fmla="*/ 21 w 21"/>
                <a:gd name="T15" fmla="*/ 4 h 20"/>
                <a:gd name="T16" fmla="*/ 20 w 21"/>
                <a:gd name="T17" fmla="*/ 8 h 20"/>
                <a:gd name="T18" fmla="*/ 17 w 21"/>
                <a:gd name="T19" fmla="*/ 12 h 20"/>
                <a:gd name="T20" fmla="*/ 15 w 21"/>
                <a:gd name="T21"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15" y="16"/>
                  </a:moveTo>
                  <a:lnTo>
                    <a:pt x="13" y="20"/>
                  </a:lnTo>
                  <a:lnTo>
                    <a:pt x="8" y="20"/>
                  </a:lnTo>
                  <a:lnTo>
                    <a:pt x="4" y="19"/>
                  </a:lnTo>
                  <a:lnTo>
                    <a:pt x="0" y="19"/>
                  </a:lnTo>
                  <a:lnTo>
                    <a:pt x="0" y="18"/>
                  </a:lnTo>
                  <a:lnTo>
                    <a:pt x="20" y="0"/>
                  </a:lnTo>
                  <a:lnTo>
                    <a:pt x="21" y="4"/>
                  </a:lnTo>
                  <a:lnTo>
                    <a:pt x="20" y="8"/>
                  </a:lnTo>
                  <a:lnTo>
                    <a:pt x="17" y="12"/>
                  </a:lnTo>
                  <a:lnTo>
                    <a:pt x="15" y="1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73" name="Freeform 685"/>
            <p:cNvSpPr>
              <a:spLocks/>
            </p:cNvSpPr>
            <p:nvPr/>
          </p:nvSpPr>
          <p:spPr bwMode="auto">
            <a:xfrm>
              <a:off x="3057" y="2603"/>
              <a:ext cx="19" cy="22"/>
            </a:xfrm>
            <a:custGeom>
              <a:avLst/>
              <a:gdLst>
                <a:gd name="T0" fmla="*/ 34 w 38"/>
                <a:gd name="T1" fmla="*/ 18 h 38"/>
                <a:gd name="T2" fmla="*/ 31 w 38"/>
                <a:gd name="T3" fmla="*/ 22 h 38"/>
                <a:gd name="T4" fmla="*/ 27 w 38"/>
                <a:gd name="T5" fmla="*/ 26 h 38"/>
                <a:gd name="T6" fmla="*/ 24 w 38"/>
                <a:gd name="T7" fmla="*/ 30 h 38"/>
                <a:gd name="T8" fmla="*/ 19 w 38"/>
                <a:gd name="T9" fmla="*/ 33 h 38"/>
                <a:gd name="T10" fmla="*/ 15 w 38"/>
                <a:gd name="T11" fmla="*/ 34 h 38"/>
                <a:gd name="T12" fmla="*/ 10 w 38"/>
                <a:gd name="T13" fmla="*/ 37 h 38"/>
                <a:gd name="T14" fmla="*/ 4 w 38"/>
                <a:gd name="T15" fmla="*/ 37 h 38"/>
                <a:gd name="T16" fmla="*/ 0 w 38"/>
                <a:gd name="T17" fmla="*/ 38 h 38"/>
                <a:gd name="T18" fmla="*/ 3 w 38"/>
                <a:gd name="T19" fmla="*/ 33 h 38"/>
                <a:gd name="T20" fmla="*/ 7 w 38"/>
                <a:gd name="T21" fmla="*/ 27 h 38"/>
                <a:gd name="T22" fmla="*/ 11 w 38"/>
                <a:gd name="T23" fmla="*/ 22 h 38"/>
                <a:gd name="T24" fmla="*/ 16 w 38"/>
                <a:gd name="T25" fmla="*/ 16 h 38"/>
                <a:gd name="T26" fmla="*/ 20 w 38"/>
                <a:gd name="T27" fmla="*/ 12 h 38"/>
                <a:gd name="T28" fmla="*/ 25 w 38"/>
                <a:gd name="T29" fmla="*/ 7 h 38"/>
                <a:gd name="T30" fmla="*/ 31 w 38"/>
                <a:gd name="T31" fmla="*/ 3 h 38"/>
                <a:gd name="T32" fmla="*/ 35 w 38"/>
                <a:gd name="T33" fmla="*/ 0 h 38"/>
                <a:gd name="T34" fmla="*/ 38 w 38"/>
                <a:gd name="T35" fmla="*/ 4 h 38"/>
                <a:gd name="T36" fmla="*/ 37 w 38"/>
                <a:gd name="T37" fmla="*/ 8 h 38"/>
                <a:gd name="T38" fmla="*/ 35 w 38"/>
                <a:gd name="T39" fmla="*/ 14 h 38"/>
                <a:gd name="T40" fmla="*/ 34 w 38"/>
                <a:gd name="T41"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38">
                  <a:moveTo>
                    <a:pt x="34" y="18"/>
                  </a:moveTo>
                  <a:lnTo>
                    <a:pt x="31" y="22"/>
                  </a:lnTo>
                  <a:lnTo>
                    <a:pt x="27" y="26"/>
                  </a:lnTo>
                  <a:lnTo>
                    <a:pt x="24" y="30"/>
                  </a:lnTo>
                  <a:lnTo>
                    <a:pt x="19" y="33"/>
                  </a:lnTo>
                  <a:lnTo>
                    <a:pt x="15" y="34"/>
                  </a:lnTo>
                  <a:lnTo>
                    <a:pt x="10" y="37"/>
                  </a:lnTo>
                  <a:lnTo>
                    <a:pt x="4" y="37"/>
                  </a:lnTo>
                  <a:lnTo>
                    <a:pt x="0" y="38"/>
                  </a:lnTo>
                  <a:lnTo>
                    <a:pt x="3" y="33"/>
                  </a:lnTo>
                  <a:lnTo>
                    <a:pt x="7" y="27"/>
                  </a:lnTo>
                  <a:lnTo>
                    <a:pt x="11" y="22"/>
                  </a:lnTo>
                  <a:lnTo>
                    <a:pt x="16" y="16"/>
                  </a:lnTo>
                  <a:lnTo>
                    <a:pt x="20" y="12"/>
                  </a:lnTo>
                  <a:lnTo>
                    <a:pt x="25" y="7"/>
                  </a:lnTo>
                  <a:lnTo>
                    <a:pt x="31" y="3"/>
                  </a:lnTo>
                  <a:lnTo>
                    <a:pt x="35" y="0"/>
                  </a:lnTo>
                  <a:lnTo>
                    <a:pt x="38" y="4"/>
                  </a:lnTo>
                  <a:lnTo>
                    <a:pt x="37" y="8"/>
                  </a:lnTo>
                  <a:lnTo>
                    <a:pt x="35" y="14"/>
                  </a:lnTo>
                  <a:lnTo>
                    <a:pt x="34"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74" name="Freeform 686"/>
            <p:cNvSpPr>
              <a:spLocks/>
            </p:cNvSpPr>
            <p:nvPr/>
          </p:nvSpPr>
          <p:spPr bwMode="auto">
            <a:xfrm>
              <a:off x="2989" y="2599"/>
              <a:ext cx="164" cy="128"/>
            </a:xfrm>
            <a:custGeom>
              <a:avLst/>
              <a:gdLst>
                <a:gd name="T0" fmla="*/ 307 w 327"/>
                <a:gd name="T1" fmla="*/ 81 h 213"/>
                <a:gd name="T2" fmla="*/ 300 w 327"/>
                <a:gd name="T3" fmla="*/ 100 h 213"/>
                <a:gd name="T4" fmla="*/ 285 w 327"/>
                <a:gd name="T5" fmla="*/ 111 h 213"/>
                <a:gd name="T6" fmla="*/ 269 w 327"/>
                <a:gd name="T7" fmla="*/ 114 h 213"/>
                <a:gd name="T8" fmla="*/ 265 w 327"/>
                <a:gd name="T9" fmla="*/ 135 h 213"/>
                <a:gd name="T10" fmla="*/ 260 w 327"/>
                <a:gd name="T11" fmla="*/ 156 h 213"/>
                <a:gd name="T12" fmla="*/ 251 w 327"/>
                <a:gd name="T13" fmla="*/ 173 h 213"/>
                <a:gd name="T14" fmla="*/ 241 w 327"/>
                <a:gd name="T15" fmla="*/ 180 h 213"/>
                <a:gd name="T16" fmla="*/ 229 w 327"/>
                <a:gd name="T17" fmla="*/ 185 h 213"/>
                <a:gd name="T18" fmla="*/ 217 w 327"/>
                <a:gd name="T19" fmla="*/ 185 h 213"/>
                <a:gd name="T20" fmla="*/ 206 w 327"/>
                <a:gd name="T21" fmla="*/ 193 h 213"/>
                <a:gd name="T22" fmla="*/ 193 w 327"/>
                <a:gd name="T23" fmla="*/ 207 h 213"/>
                <a:gd name="T24" fmla="*/ 177 w 327"/>
                <a:gd name="T25" fmla="*/ 213 h 213"/>
                <a:gd name="T26" fmla="*/ 161 w 327"/>
                <a:gd name="T27" fmla="*/ 210 h 213"/>
                <a:gd name="T28" fmla="*/ 145 w 327"/>
                <a:gd name="T29" fmla="*/ 203 h 213"/>
                <a:gd name="T30" fmla="*/ 129 w 327"/>
                <a:gd name="T31" fmla="*/ 199 h 213"/>
                <a:gd name="T32" fmla="*/ 114 w 327"/>
                <a:gd name="T33" fmla="*/ 203 h 213"/>
                <a:gd name="T34" fmla="*/ 101 w 327"/>
                <a:gd name="T35" fmla="*/ 204 h 213"/>
                <a:gd name="T36" fmla="*/ 63 w 327"/>
                <a:gd name="T37" fmla="*/ 169 h 213"/>
                <a:gd name="T38" fmla="*/ 50 w 327"/>
                <a:gd name="T39" fmla="*/ 170 h 213"/>
                <a:gd name="T40" fmla="*/ 38 w 327"/>
                <a:gd name="T41" fmla="*/ 174 h 213"/>
                <a:gd name="T42" fmla="*/ 25 w 327"/>
                <a:gd name="T43" fmla="*/ 174 h 213"/>
                <a:gd name="T44" fmla="*/ 14 w 327"/>
                <a:gd name="T45" fmla="*/ 169 h 213"/>
                <a:gd name="T46" fmla="*/ 4 w 327"/>
                <a:gd name="T47" fmla="*/ 165 h 213"/>
                <a:gd name="T48" fmla="*/ 1 w 327"/>
                <a:gd name="T49" fmla="*/ 156 h 213"/>
                <a:gd name="T50" fmla="*/ 23 w 327"/>
                <a:gd name="T51" fmla="*/ 148 h 213"/>
                <a:gd name="T52" fmla="*/ 48 w 327"/>
                <a:gd name="T53" fmla="*/ 146 h 213"/>
                <a:gd name="T54" fmla="*/ 72 w 327"/>
                <a:gd name="T55" fmla="*/ 140 h 213"/>
                <a:gd name="T56" fmla="*/ 97 w 327"/>
                <a:gd name="T57" fmla="*/ 133 h 213"/>
                <a:gd name="T58" fmla="*/ 120 w 327"/>
                <a:gd name="T59" fmla="*/ 126 h 213"/>
                <a:gd name="T60" fmla="*/ 143 w 327"/>
                <a:gd name="T61" fmla="*/ 118 h 213"/>
                <a:gd name="T62" fmla="*/ 166 w 327"/>
                <a:gd name="T63" fmla="*/ 110 h 213"/>
                <a:gd name="T64" fmla="*/ 190 w 327"/>
                <a:gd name="T65" fmla="*/ 102 h 213"/>
                <a:gd name="T66" fmla="*/ 220 w 327"/>
                <a:gd name="T67" fmla="*/ 92 h 213"/>
                <a:gd name="T68" fmla="*/ 252 w 327"/>
                <a:gd name="T69" fmla="*/ 72 h 213"/>
                <a:gd name="T70" fmla="*/ 281 w 327"/>
                <a:gd name="T71" fmla="*/ 44 h 213"/>
                <a:gd name="T72" fmla="*/ 310 w 327"/>
                <a:gd name="T73" fmla="*/ 14 h 213"/>
                <a:gd name="T74" fmla="*/ 327 w 327"/>
                <a:gd name="T75" fmla="*/ 6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 h="213">
                  <a:moveTo>
                    <a:pt x="308" y="70"/>
                  </a:moveTo>
                  <a:lnTo>
                    <a:pt x="307" y="81"/>
                  </a:lnTo>
                  <a:lnTo>
                    <a:pt x="305" y="91"/>
                  </a:lnTo>
                  <a:lnTo>
                    <a:pt x="300" y="100"/>
                  </a:lnTo>
                  <a:lnTo>
                    <a:pt x="294" y="109"/>
                  </a:lnTo>
                  <a:lnTo>
                    <a:pt x="285" y="111"/>
                  </a:lnTo>
                  <a:lnTo>
                    <a:pt x="277" y="113"/>
                  </a:lnTo>
                  <a:lnTo>
                    <a:pt x="269" y="114"/>
                  </a:lnTo>
                  <a:lnTo>
                    <a:pt x="265" y="122"/>
                  </a:lnTo>
                  <a:lnTo>
                    <a:pt x="265" y="135"/>
                  </a:lnTo>
                  <a:lnTo>
                    <a:pt x="264" y="146"/>
                  </a:lnTo>
                  <a:lnTo>
                    <a:pt x="260" y="156"/>
                  </a:lnTo>
                  <a:lnTo>
                    <a:pt x="255" y="167"/>
                  </a:lnTo>
                  <a:lnTo>
                    <a:pt x="251" y="173"/>
                  </a:lnTo>
                  <a:lnTo>
                    <a:pt x="246" y="177"/>
                  </a:lnTo>
                  <a:lnTo>
                    <a:pt x="241" y="180"/>
                  </a:lnTo>
                  <a:lnTo>
                    <a:pt x="235" y="182"/>
                  </a:lnTo>
                  <a:lnTo>
                    <a:pt x="229" y="185"/>
                  </a:lnTo>
                  <a:lnTo>
                    <a:pt x="223" y="185"/>
                  </a:lnTo>
                  <a:lnTo>
                    <a:pt x="217" y="185"/>
                  </a:lnTo>
                  <a:lnTo>
                    <a:pt x="212" y="185"/>
                  </a:lnTo>
                  <a:lnTo>
                    <a:pt x="206" y="193"/>
                  </a:lnTo>
                  <a:lnTo>
                    <a:pt x="200" y="200"/>
                  </a:lnTo>
                  <a:lnTo>
                    <a:pt x="193" y="207"/>
                  </a:lnTo>
                  <a:lnTo>
                    <a:pt x="186" y="211"/>
                  </a:lnTo>
                  <a:lnTo>
                    <a:pt x="177" y="213"/>
                  </a:lnTo>
                  <a:lnTo>
                    <a:pt x="169" y="213"/>
                  </a:lnTo>
                  <a:lnTo>
                    <a:pt x="161" y="210"/>
                  </a:lnTo>
                  <a:lnTo>
                    <a:pt x="153" y="206"/>
                  </a:lnTo>
                  <a:lnTo>
                    <a:pt x="145" y="203"/>
                  </a:lnTo>
                  <a:lnTo>
                    <a:pt x="137" y="200"/>
                  </a:lnTo>
                  <a:lnTo>
                    <a:pt x="129" y="199"/>
                  </a:lnTo>
                  <a:lnTo>
                    <a:pt x="120" y="200"/>
                  </a:lnTo>
                  <a:lnTo>
                    <a:pt x="114" y="203"/>
                  </a:lnTo>
                  <a:lnTo>
                    <a:pt x="107" y="204"/>
                  </a:lnTo>
                  <a:lnTo>
                    <a:pt x="101" y="204"/>
                  </a:lnTo>
                  <a:lnTo>
                    <a:pt x="94" y="202"/>
                  </a:lnTo>
                  <a:lnTo>
                    <a:pt x="63" y="169"/>
                  </a:lnTo>
                  <a:lnTo>
                    <a:pt x="57" y="169"/>
                  </a:lnTo>
                  <a:lnTo>
                    <a:pt x="50" y="170"/>
                  </a:lnTo>
                  <a:lnTo>
                    <a:pt x="45" y="172"/>
                  </a:lnTo>
                  <a:lnTo>
                    <a:pt x="38" y="174"/>
                  </a:lnTo>
                  <a:lnTo>
                    <a:pt x="32" y="176"/>
                  </a:lnTo>
                  <a:lnTo>
                    <a:pt x="25" y="174"/>
                  </a:lnTo>
                  <a:lnTo>
                    <a:pt x="19" y="173"/>
                  </a:lnTo>
                  <a:lnTo>
                    <a:pt x="14" y="169"/>
                  </a:lnTo>
                  <a:lnTo>
                    <a:pt x="9" y="166"/>
                  </a:lnTo>
                  <a:lnTo>
                    <a:pt x="4" y="165"/>
                  </a:lnTo>
                  <a:lnTo>
                    <a:pt x="0" y="162"/>
                  </a:lnTo>
                  <a:lnTo>
                    <a:pt x="1" y="156"/>
                  </a:lnTo>
                  <a:lnTo>
                    <a:pt x="10" y="148"/>
                  </a:lnTo>
                  <a:lnTo>
                    <a:pt x="23" y="148"/>
                  </a:lnTo>
                  <a:lnTo>
                    <a:pt x="36" y="147"/>
                  </a:lnTo>
                  <a:lnTo>
                    <a:pt x="48" y="146"/>
                  </a:lnTo>
                  <a:lnTo>
                    <a:pt x="61" y="143"/>
                  </a:lnTo>
                  <a:lnTo>
                    <a:pt x="72" y="140"/>
                  </a:lnTo>
                  <a:lnTo>
                    <a:pt x="85" y="137"/>
                  </a:lnTo>
                  <a:lnTo>
                    <a:pt x="97" y="133"/>
                  </a:lnTo>
                  <a:lnTo>
                    <a:pt x="108" y="130"/>
                  </a:lnTo>
                  <a:lnTo>
                    <a:pt x="120" y="126"/>
                  </a:lnTo>
                  <a:lnTo>
                    <a:pt x="131" y="122"/>
                  </a:lnTo>
                  <a:lnTo>
                    <a:pt x="143" y="118"/>
                  </a:lnTo>
                  <a:lnTo>
                    <a:pt x="154" y="114"/>
                  </a:lnTo>
                  <a:lnTo>
                    <a:pt x="166" y="110"/>
                  </a:lnTo>
                  <a:lnTo>
                    <a:pt x="178" y="106"/>
                  </a:lnTo>
                  <a:lnTo>
                    <a:pt x="190" y="102"/>
                  </a:lnTo>
                  <a:lnTo>
                    <a:pt x="201" y="98"/>
                  </a:lnTo>
                  <a:lnTo>
                    <a:pt x="220" y="92"/>
                  </a:lnTo>
                  <a:lnTo>
                    <a:pt x="236" y="83"/>
                  </a:lnTo>
                  <a:lnTo>
                    <a:pt x="252" y="72"/>
                  </a:lnTo>
                  <a:lnTo>
                    <a:pt x="267" y="58"/>
                  </a:lnTo>
                  <a:lnTo>
                    <a:pt x="281" y="44"/>
                  </a:lnTo>
                  <a:lnTo>
                    <a:pt x="296" y="29"/>
                  </a:lnTo>
                  <a:lnTo>
                    <a:pt x="310" y="14"/>
                  </a:lnTo>
                  <a:lnTo>
                    <a:pt x="325" y="0"/>
                  </a:lnTo>
                  <a:lnTo>
                    <a:pt x="327" y="62"/>
                  </a:lnTo>
                  <a:lnTo>
                    <a:pt x="308"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75" name="Freeform 687"/>
            <p:cNvSpPr>
              <a:spLocks/>
            </p:cNvSpPr>
            <p:nvPr/>
          </p:nvSpPr>
          <p:spPr bwMode="auto">
            <a:xfrm>
              <a:off x="3015" y="2609"/>
              <a:ext cx="12" cy="7"/>
            </a:xfrm>
            <a:custGeom>
              <a:avLst/>
              <a:gdLst>
                <a:gd name="T0" fmla="*/ 24 w 24"/>
                <a:gd name="T1" fmla="*/ 5 h 13"/>
                <a:gd name="T2" fmla="*/ 24 w 24"/>
                <a:gd name="T3" fmla="*/ 7 h 13"/>
                <a:gd name="T4" fmla="*/ 22 w 24"/>
                <a:gd name="T5" fmla="*/ 10 h 13"/>
                <a:gd name="T6" fmla="*/ 19 w 24"/>
                <a:gd name="T7" fmla="*/ 11 h 13"/>
                <a:gd name="T8" fmla="*/ 17 w 24"/>
                <a:gd name="T9" fmla="*/ 13 h 13"/>
                <a:gd name="T10" fmla="*/ 12 w 24"/>
                <a:gd name="T11" fmla="*/ 13 h 13"/>
                <a:gd name="T12" fmla="*/ 8 w 24"/>
                <a:gd name="T13" fmla="*/ 13 h 13"/>
                <a:gd name="T14" fmla="*/ 3 w 24"/>
                <a:gd name="T15" fmla="*/ 10 h 13"/>
                <a:gd name="T16" fmla="*/ 0 w 24"/>
                <a:gd name="T17" fmla="*/ 7 h 13"/>
                <a:gd name="T18" fmla="*/ 1 w 24"/>
                <a:gd name="T19" fmla="*/ 5 h 13"/>
                <a:gd name="T20" fmla="*/ 2 w 24"/>
                <a:gd name="T21" fmla="*/ 2 h 13"/>
                <a:gd name="T22" fmla="*/ 4 w 24"/>
                <a:gd name="T23" fmla="*/ 2 h 13"/>
                <a:gd name="T24" fmla="*/ 5 w 24"/>
                <a:gd name="T25" fmla="*/ 0 h 13"/>
                <a:gd name="T26" fmla="*/ 10 w 24"/>
                <a:gd name="T27" fmla="*/ 0 h 13"/>
                <a:gd name="T28" fmla="*/ 16 w 24"/>
                <a:gd name="T29" fmla="*/ 0 h 13"/>
                <a:gd name="T30" fmla="*/ 20 w 24"/>
                <a:gd name="T31" fmla="*/ 0 h 13"/>
                <a:gd name="T32" fmla="*/ 24 w 24"/>
                <a:gd name="T3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3">
                  <a:moveTo>
                    <a:pt x="24" y="5"/>
                  </a:moveTo>
                  <a:lnTo>
                    <a:pt x="24" y="7"/>
                  </a:lnTo>
                  <a:lnTo>
                    <a:pt x="22" y="10"/>
                  </a:lnTo>
                  <a:lnTo>
                    <a:pt x="19" y="11"/>
                  </a:lnTo>
                  <a:lnTo>
                    <a:pt x="17" y="13"/>
                  </a:lnTo>
                  <a:lnTo>
                    <a:pt x="12" y="13"/>
                  </a:lnTo>
                  <a:lnTo>
                    <a:pt x="8" y="13"/>
                  </a:lnTo>
                  <a:lnTo>
                    <a:pt x="3" y="10"/>
                  </a:lnTo>
                  <a:lnTo>
                    <a:pt x="0" y="7"/>
                  </a:lnTo>
                  <a:lnTo>
                    <a:pt x="1" y="5"/>
                  </a:lnTo>
                  <a:lnTo>
                    <a:pt x="2" y="2"/>
                  </a:lnTo>
                  <a:lnTo>
                    <a:pt x="4" y="2"/>
                  </a:lnTo>
                  <a:lnTo>
                    <a:pt x="5" y="0"/>
                  </a:lnTo>
                  <a:lnTo>
                    <a:pt x="10" y="0"/>
                  </a:lnTo>
                  <a:lnTo>
                    <a:pt x="16" y="0"/>
                  </a:lnTo>
                  <a:lnTo>
                    <a:pt x="20" y="0"/>
                  </a:lnTo>
                  <a:lnTo>
                    <a:pt x="24"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76" name="Freeform 688"/>
            <p:cNvSpPr>
              <a:spLocks/>
            </p:cNvSpPr>
            <p:nvPr/>
          </p:nvSpPr>
          <p:spPr bwMode="auto">
            <a:xfrm>
              <a:off x="3163" y="2613"/>
              <a:ext cx="4" cy="10"/>
            </a:xfrm>
            <a:custGeom>
              <a:avLst/>
              <a:gdLst>
                <a:gd name="T0" fmla="*/ 5 w 7"/>
                <a:gd name="T1" fmla="*/ 13 h 16"/>
                <a:gd name="T2" fmla="*/ 4 w 7"/>
                <a:gd name="T3" fmla="*/ 15 h 16"/>
                <a:gd name="T4" fmla="*/ 3 w 7"/>
                <a:gd name="T5" fmla="*/ 16 h 16"/>
                <a:gd name="T6" fmla="*/ 2 w 7"/>
                <a:gd name="T7" fmla="*/ 16 h 16"/>
                <a:gd name="T8" fmla="*/ 1 w 7"/>
                <a:gd name="T9" fmla="*/ 16 h 16"/>
                <a:gd name="T10" fmla="*/ 0 w 7"/>
                <a:gd name="T11" fmla="*/ 12 h 16"/>
                <a:gd name="T12" fmla="*/ 0 w 7"/>
                <a:gd name="T13" fmla="*/ 8 h 16"/>
                <a:gd name="T14" fmla="*/ 0 w 7"/>
                <a:gd name="T15" fmla="*/ 4 h 16"/>
                <a:gd name="T16" fmla="*/ 1 w 7"/>
                <a:gd name="T17" fmla="*/ 0 h 16"/>
                <a:gd name="T18" fmla="*/ 4 w 7"/>
                <a:gd name="T19" fmla="*/ 2 h 16"/>
                <a:gd name="T20" fmla="*/ 7 w 7"/>
                <a:gd name="T21" fmla="*/ 5 h 16"/>
                <a:gd name="T22" fmla="*/ 7 w 7"/>
                <a:gd name="T23" fmla="*/ 9 h 16"/>
                <a:gd name="T24" fmla="*/ 5 w 7"/>
                <a:gd name="T2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6">
                  <a:moveTo>
                    <a:pt x="5" y="13"/>
                  </a:moveTo>
                  <a:lnTo>
                    <a:pt x="4" y="15"/>
                  </a:lnTo>
                  <a:lnTo>
                    <a:pt x="3" y="16"/>
                  </a:lnTo>
                  <a:lnTo>
                    <a:pt x="2" y="16"/>
                  </a:lnTo>
                  <a:lnTo>
                    <a:pt x="1" y="16"/>
                  </a:lnTo>
                  <a:lnTo>
                    <a:pt x="0" y="12"/>
                  </a:lnTo>
                  <a:lnTo>
                    <a:pt x="0" y="8"/>
                  </a:lnTo>
                  <a:lnTo>
                    <a:pt x="0" y="4"/>
                  </a:lnTo>
                  <a:lnTo>
                    <a:pt x="1" y="0"/>
                  </a:lnTo>
                  <a:lnTo>
                    <a:pt x="4" y="2"/>
                  </a:lnTo>
                  <a:lnTo>
                    <a:pt x="7" y="5"/>
                  </a:lnTo>
                  <a:lnTo>
                    <a:pt x="7" y="9"/>
                  </a:lnTo>
                  <a:lnTo>
                    <a:pt x="5" y="1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77" name="Freeform 689"/>
            <p:cNvSpPr>
              <a:spLocks/>
            </p:cNvSpPr>
            <p:nvPr/>
          </p:nvSpPr>
          <p:spPr bwMode="auto">
            <a:xfrm>
              <a:off x="3158" y="2637"/>
              <a:ext cx="10" cy="131"/>
            </a:xfrm>
            <a:custGeom>
              <a:avLst/>
              <a:gdLst>
                <a:gd name="T0" fmla="*/ 7 w 21"/>
                <a:gd name="T1" fmla="*/ 195 h 217"/>
                <a:gd name="T2" fmla="*/ 7 w 21"/>
                <a:gd name="T3" fmla="*/ 200 h 217"/>
                <a:gd name="T4" fmla="*/ 6 w 21"/>
                <a:gd name="T5" fmla="*/ 206 h 217"/>
                <a:gd name="T6" fmla="*/ 6 w 21"/>
                <a:gd name="T7" fmla="*/ 211 h 217"/>
                <a:gd name="T8" fmla="*/ 5 w 21"/>
                <a:gd name="T9" fmla="*/ 217 h 217"/>
                <a:gd name="T10" fmla="*/ 1 w 21"/>
                <a:gd name="T11" fmla="*/ 163 h 217"/>
                <a:gd name="T12" fmla="*/ 0 w 21"/>
                <a:gd name="T13" fmla="*/ 109 h 217"/>
                <a:gd name="T14" fmla="*/ 1 w 21"/>
                <a:gd name="T15" fmla="*/ 54 h 217"/>
                <a:gd name="T16" fmla="*/ 6 w 21"/>
                <a:gd name="T17" fmla="*/ 0 h 217"/>
                <a:gd name="T18" fmla="*/ 16 w 21"/>
                <a:gd name="T19" fmla="*/ 47 h 217"/>
                <a:gd name="T20" fmla="*/ 21 w 21"/>
                <a:gd name="T21" fmla="*/ 98 h 217"/>
                <a:gd name="T22" fmla="*/ 19 w 21"/>
                <a:gd name="T23" fmla="*/ 148 h 217"/>
                <a:gd name="T24" fmla="*/ 7 w 21"/>
                <a:gd name="T25" fmla="*/ 19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17">
                  <a:moveTo>
                    <a:pt x="7" y="195"/>
                  </a:moveTo>
                  <a:lnTo>
                    <a:pt x="7" y="200"/>
                  </a:lnTo>
                  <a:lnTo>
                    <a:pt x="6" y="206"/>
                  </a:lnTo>
                  <a:lnTo>
                    <a:pt x="6" y="211"/>
                  </a:lnTo>
                  <a:lnTo>
                    <a:pt x="5" y="217"/>
                  </a:lnTo>
                  <a:lnTo>
                    <a:pt x="1" y="163"/>
                  </a:lnTo>
                  <a:lnTo>
                    <a:pt x="0" y="109"/>
                  </a:lnTo>
                  <a:lnTo>
                    <a:pt x="1" y="54"/>
                  </a:lnTo>
                  <a:lnTo>
                    <a:pt x="6" y="0"/>
                  </a:lnTo>
                  <a:lnTo>
                    <a:pt x="16" y="47"/>
                  </a:lnTo>
                  <a:lnTo>
                    <a:pt x="21" y="98"/>
                  </a:lnTo>
                  <a:lnTo>
                    <a:pt x="19" y="148"/>
                  </a:lnTo>
                  <a:lnTo>
                    <a:pt x="7" y="1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78" name="Freeform 690"/>
            <p:cNvSpPr>
              <a:spLocks/>
            </p:cNvSpPr>
            <p:nvPr/>
          </p:nvSpPr>
          <p:spPr bwMode="auto">
            <a:xfrm>
              <a:off x="3107" y="2664"/>
              <a:ext cx="9" cy="10"/>
            </a:xfrm>
            <a:custGeom>
              <a:avLst/>
              <a:gdLst>
                <a:gd name="T0" fmla="*/ 16 w 18"/>
                <a:gd name="T1" fmla="*/ 12 h 17"/>
                <a:gd name="T2" fmla="*/ 12 w 18"/>
                <a:gd name="T3" fmla="*/ 15 h 17"/>
                <a:gd name="T4" fmla="*/ 10 w 18"/>
                <a:gd name="T5" fmla="*/ 17 h 17"/>
                <a:gd name="T6" fmla="*/ 7 w 18"/>
                <a:gd name="T7" fmla="*/ 17 h 17"/>
                <a:gd name="T8" fmla="*/ 3 w 18"/>
                <a:gd name="T9" fmla="*/ 15 h 17"/>
                <a:gd name="T10" fmla="*/ 2 w 18"/>
                <a:gd name="T11" fmla="*/ 14 h 17"/>
                <a:gd name="T12" fmla="*/ 1 w 18"/>
                <a:gd name="T13" fmla="*/ 12 h 17"/>
                <a:gd name="T14" fmla="*/ 0 w 18"/>
                <a:gd name="T15" fmla="*/ 11 h 17"/>
                <a:gd name="T16" fmla="*/ 0 w 18"/>
                <a:gd name="T17" fmla="*/ 8 h 17"/>
                <a:gd name="T18" fmla="*/ 4 w 18"/>
                <a:gd name="T19" fmla="*/ 6 h 17"/>
                <a:gd name="T20" fmla="*/ 9 w 18"/>
                <a:gd name="T21" fmla="*/ 2 h 17"/>
                <a:gd name="T22" fmla="*/ 15 w 18"/>
                <a:gd name="T23" fmla="*/ 0 h 17"/>
                <a:gd name="T24" fmla="*/ 18 w 18"/>
                <a:gd name="T25" fmla="*/ 7 h 17"/>
                <a:gd name="T26" fmla="*/ 16 w 18"/>
                <a:gd name="T2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7">
                  <a:moveTo>
                    <a:pt x="16" y="12"/>
                  </a:moveTo>
                  <a:lnTo>
                    <a:pt x="12" y="15"/>
                  </a:lnTo>
                  <a:lnTo>
                    <a:pt x="10" y="17"/>
                  </a:lnTo>
                  <a:lnTo>
                    <a:pt x="7" y="17"/>
                  </a:lnTo>
                  <a:lnTo>
                    <a:pt x="3" y="15"/>
                  </a:lnTo>
                  <a:lnTo>
                    <a:pt x="2" y="14"/>
                  </a:lnTo>
                  <a:lnTo>
                    <a:pt x="1" y="12"/>
                  </a:lnTo>
                  <a:lnTo>
                    <a:pt x="0" y="11"/>
                  </a:lnTo>
                  <a:lnTo>
                    <a:pt x="0" y="8"/>
                  </a:lnTo>
                  <a:lnTo>
                    <a:pt x="4" y="6"/>
                  </a:lnTo>
                  <a:lnTo>
                    <a:pt x="9" y="2"/>
                  </a:lnTo>
                  <a:lnTo>
                    <a:pt x="15" y="0"/>
                  </a:lnTo>
                  <a:lnTo>
                    <a:pt x="18" y="7"/>
                  </a:lnTo>
                  <a:lnTo>
                    <a:pt x="16" y="12"/>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79" name="Freeform 691"/>
            <p:cNvSpPr>
              <a:spLocks/>
            </p:cNvSpPr>
            <p:nvPr/>
          </p:nvSpPr>
          <p:spPr bwMode="auto">
            <a:xfrm>
              <a:off x="3046" y="2681"/>
              <a:ext cx="25" cy="25"/>
            </a:xfrm>
            <a:custGeom>
              <a:avLst/>
              <a:gdLst>
                <a:gd name="T0" fmla="*/ 49 w 49"/>
                <a:gd name="T1" fmla="*/ 10 h 41"/>
                <a:gd name="T2" fmla="*/ 48 w 49"/>
                <a:gd name="T3" fmla="*/ 18 h 41"/>
                <a:gd name="T4" fmla="*/ 45 w 49"/>
                <a:gd name="T5" fmla="*/ 25 h 41"/>
                <a:gd name="T6" fmla="*/ 40 w 49"/>
                <a:gd name="T7" fmla="*/ 30 h 41"/>
                <a:gd name="T8" fmla="*/ 35 w 49"/>
                <a:gd name="T9" fmla="*/ 36 h 41"/>
                <a:gd name="T10" fmla="*/ 31 w 49"/>
                <a:gd name="T11" fmla="*/ 38 h 41"/>
                <a:gd name="T12" fmla="*/ 27 w 49"/>
                <a:gd name="T13" fmla="*/ 40 h 41"/>
                <a:gd name="T14" fmla="*/ 23 w 49"/>
                <a:gd name="T15" fmla="*/ 41 h 41"/>
                <a:gd name="T16" fmla="*/ 18 w 49"/>
                <a:gd name="T17" fmla="*/ 41 h 41"/>
                <a:gd name="T18" fmla="*/ 12 w 49"/>
                <a:gd name="T19" fmla="*/ 41 h 41"/>
                <a:gd name="T20" fmla="*/ 8 w 49"/>
                <a:gd name="T21" fmla="*/ 40 h 41"/>
                <a:gd name="T22" fmla="*/ 4 w 49"/>
                <a:gd name="T23" fmla="*/ 38 h 41"/>
                <a:gd name="T24" fmla="*/ 0 w 49"/>
                <a:gd name="T25" fmla="*/ 36 h 41"/>
                <a:gd name="T26" fmla="*/ 0 w 49"/>
                <a:gd name="T27" fmla="*/ 33 h 41"/>
                <a:gd name="T28" fmla="*/ 5 w 49"/>
                <a:gd name="T29" fmla="*/ 30 h 41"/>
                <a:gd name="T30" fmla="*/ 11 w 49"/>
                <a:gd name="T31" fmla="*/ 27 h 41"/>
                <a:gd name="T32" fmla="*/ 17 w 49"/>
                <a:gd name="T33" fmla="*/ 25 h 41"/>
                <a:gd name="T34" fmla="*/ 23 w 49"/>
                <a:gd name="T35" fmla="*/ 20 h 41"/>
                <a:gd name="T36" fmla="*/ 28 w 49"/>
                <a:gd name="T37" fmla="*/ 15 h 41"/>
                <a:gd name="T38" fmla="*/ 33 w 49"/>
                <a:gd name="T39" fmla="*/ 11 h 41"/>
                <a:gd name="T40" fmla="*/ 38 w 49"/>
                <a:gd name="T41" fmla="*/ 5 h 41"/>
                <a:gd name="T42" fmla="*/ 42 w 49"/>
                <a:gd name="T43" fmla="*/ 0 h 41"/>
                <a:gd name="T44" fmla="*/ 46 w 49"/>
                <a:gd name="T45" fmla="*/ 1 h 41"/>
                <a:gd name="T46" fmla="*/ 48 w 49"/>
                <a:gd name="T47" fmla="*/ 4 h 41"/>
                <a:gd name="T48" fmla="*/ 49 w 49"/>
                <a:gd name="T49" fmla="*/ 7 h 41"/>
                <a:gd name="T50" fmla="*/ 49 w 49"/>
                <a:gd name="T5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41">
                  <a:moveTo>
                    <a:pt x="49" y="10"/>
                  </a:moveTo>
                  <a:lnTo>
                    <a:pt x="48" y="18"/>
                  </a:lnTo>
                  <a:lnTo>
                    <a:pt x="45" y="25"/>
                  </a:lnTo>
                  <a:lnTo>
                    <a:pt x="40" y="30"/>
                  </a:lnTo>
                  <a:lnTo>
                    <a:pt x="35" y="36"/>
                  </a:lnTo>
                  <a:lnTo>
                    <a:pt x="31" y="38"/>
                  </a:lnTo>
                  <a:lnTo>
                    <a:pt x="27" y="40"/>
                  </a:lnTo>
                  <a:lnTo>
                    <a:pt x="23" y="41"/>
                  </a:lnTo>
                  <a:lnTo>
                    <a:pt x="18" y="41"/>
                  </a:lnTo>
                  <a:lnTo>
                    <a:pt x="12" y="41"/>
                  </a:lnTo>
                  <a:lnTo>
                    <a:pt x="8" y="40"/>
                  </a:lnTo>
                  <a:lnTo>
                    <a:pt x="4" y="38"/>
                  </a:lnTo>
                  <a:lnTo>
                    <a:pt x="0" y="36"/>
                  </a:lnTo>
                  <a:lnTo>
                    <a:pt x="0" y="33"/>
                  </a:lnTo>
                  <a:lnTo>
                    <a:pt x="5" y="30"/>
                  </a:lnTo>
                  <a:lnTo>
                    <a:pt x="11" y="27"/>
                  </a:lnTo>
                  <a:lnTo>
                    <a:pt x="17" y="25"/>
                  </a:lnTo>
                  <a:lnTo>
                    <a:pt x="23" y="20"/>
                  </a:lnTo>
                  <a:lnTo>
                    <a:pt x="28" y="15"/>
                  </a:lnTo>
                  <a:lnTo>
                    <a:pt x="33" y="11"/>
                  </a:lnTo>
                  <a:lnTo>
                    <a:pt x="38" y="5"/>
                  </a:lnTo>
                  <a:lnTo>
                    <a:pt x="42" y="0"/>
                  </a:lnTo>
                  <a:lnTo>
                    <a:pt x="46" y="1"/>
                  </a:lnTo>
                  <a:lnTo>
                    <a:pt x="48" y="4"/>
                  </a:lnTo>
                  <a:lnTo>
                    <a:pt x="49" y="7"/>
                  </a:lnTo>
                  <a:lnTo>
                    <a:pt x="49" y="1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80" name="Freeform 692"/>
            <p:cNvSpPr>
              <a:spLocks/>
            </p:cNvSpPr>
            <p:nvPr/>
          </p:nvSpPr>
          <p:spPr bwMode="auto">
            <a:xfrm>
              <a:off x="3096" y="2681"/>
              <a:ext cx="6" cy="8"/>
            </a:xfrm>
            <a:custGeom>
              <a:avLst/>
              <a:gdLst>
                <a:gd name="T0" fmla="*/ 11 w 11"/>
                <a:gd name="T1" fmla="*/ 14 h 15"/>
                <a:gd name="T2" fmla="*/ 9 w 11"/>
                <a:gd name="T3" fmla="*/ 15 h 15"/>
                <a:gd name="T4" fmla="*/ 8 w 11"/>
                <a:gd name="T5" fmla="*/ 15 h 15"/>
                <a:gd name="T6" fmla="*/ 6 w 11"/>
                <a:gd name="T7" fmla="*/ 15 h 15"/>
                <a:gd name="T8" fmla="*/ 3 w 11"/>
                <a:gd name="T9" fmla="*/ 15 h 15"/>
                <a:gd name="T10" fmla="*/ 1 w 11"/>
                <a:gd name="T11" fmla="*/ 12 h 15"/>
                <a:gd name="T12" fmla="*/ 0 w 11"/>
                <a:gd name="T13" fmla="*/ 8 h 15"/>
                <a:gd name="T14" fmla="*/ 0 w 11"/>
                <a:gd name="T15" fmla="*/ 4 h 15"/>
                <a:gd name="T16" fmla="*/ 1 w 11"/>
                <a:gd name="T17" fmla="*/ 0 h 15"/>
                <a:gd name="T18" fmla="*/ 4 w 11"/>
                <a:gd name="T19" fmla="*/ 3 h 15"/>
                <a:gd name="T20" fmla="*/ 8 w 11"/>
                <a:gd name="T21" fmla="*/ 4 h 15"/>
                <a:gd name="T22" fmla="*/ 10 w 11"/>
                <a:gd name="T23" fmla="*/ 8 h 15"/>
                <a:gd name="T24" fmla="*/ 11 w 11"/>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5">
                  <a:moveTo>
                    <a:pt x="11" y="14"/>
                  </a:moveTo>
                  <a:lnTo>
                    <a:pt x="9" y="15"/>
                  </a:lnTo>
                  <a:lnTo>
                    <a:pt x="8" y="15"/>
                  </a:lnTo>
                  <a:lnTo>
                    <a:pt x="6" y="15"/>
                  </a:lnTo>
                  <a:lnTo>
                    <a:pt x="3" y="15"/>
                  </a:lnTo>
                  <a:lnTo>
                    <a:pt x="1" y="12"/>
                  </a:lnTo>
                  <a:lnTo>
                    <a:pt x="0" y="8"/>
                  </a:lnTo>
                  <a:lnTo>
                    <a:pt x="0" y="4"/>
                  </a:lnTo>
                  <a:lnTo>
                    <a:pt x="1" y="0"/>
                  </a:lnTo>
                  <a:lnTo>
                    <a:pt x="4" y="3"/>
                  </a:lnTo>
                  <a:lnTo>
                    <a:pt x="8" y="4"/>
                  </a:lnTo>
                  <a:lnTo>
                    <a:pt x="10" y="8"/>
                  </a:lnTo>
                  <a:lnTo>
                    <a:pt x="11" y="1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81" name="Freeform 693"/>
            <p:cNvSpPr>
              <a:spLocks/>
            </p:cNvSpPr>
            <p:nvPr/>
          </p:nvSpPr>
          <p:spPr bwMode="auto">
            <a:xfrm>
              <a:off x="3076" y="2687"/>
              <a:ext cx="10" cy="16"/>
            </a:xfrm>
            <a:custGeom>
              <a:avLst/>
              <a:gdLst>
                <a:gd name="T0" fmla="*/ 20 w 20"/>
                <a:gd name="T1" fmla="*/ 11 h 26"/>
                <a:gd name="T2" fmla="*/ 19 w 20"/>
                <a:gd name="T3" fmla="*/ 16 h 26"/>
                <a:gd name="T4" fmla="*/ 17 w 20"/>
                <a:gd name="T5" fmla="*/ 20 h 26"/>
                <a:gd name="T6" fmla="*/ 13 w 20"/>
                <a:gd name="T7" fmla="*/ 25 h 26"/>
                <a:gd name="T8" fmla="*/ 9 w 20"/>
                <a:gd name="T9" fmla="*/ 26 h 26"/>
                <a:gd name="T10" fmla="*/ 6 w 20"/>
                <a:gd name="T11" fmla="*/ 26 h 26"/>
                <a:gd name="T12" fmla="*/ 4 w 20"/>
                <a:gd name="T13" fmla="*/ 26 h 26"/>
                <a:gd name="T14" fmla="*/ 2 w 20"/>
                <a:gd name="T15" fmla="*/ 25 h 26"/>
                <a:gd name="T16" fmla="*/ 0 w 20"/>
                <a:gd name="T17" fmla="*/ 23 h 26"/>
                <a:gd name="T18" fmla="*/ 1 w 20"/>
                <a:gd name="T19" fmla="*/ 18 h 26"/>
                <a:gd name="T20" fmla="*/ 3 w 20"/>
                <a:gd name="T21" fmla="*/ 11 h 26"/>
                <a:gd name="T22" fmla="*/ 5 w 20"/>
                <a:gd name="T23" fmla="*/ 5 h 26"/>
                <a:gd name="T24" fmla="*/ 8 w 20"/>
                <a:gd name="T25" fmla="*/ 0 h 26"/>
                <a:gd name="T26" fmla="*/ 11 w 20"/>
                <a:gd name="T27" fmla="*/ 1 h 26"/>
                <a:gd name="T28" fmla="*/ 15 w 20"/>
                <a:gd name="T29" fmla="*/ 4 h 26"/>
                <a:gd name="T30" fmla="*/ 18 w 20"/>
                <a:gd name="T31" fmla="*/ 7 h 26"/>
                <a:gd name="T32" fmla="*/ 20 w 20"/>
                <a:gd name="T33"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6">
                  <a:moveTo>
                    <a:pt x="20" y="11"/>
                  </a:moveTo>
                  <a:lnTo>
                    <a:pt x="19" y="16"/>
                  </a:lnTo>
                  <a:lnTo>
                    <a:pt x="17" y="20"/>
                  </a:lnTo>
                  <a:lnTo>
                    <a:pt x="13" y="25"/>
                  </a:lnTo>
                  <a:lnTo>
                    <a:pt x="9" y="26"/>
                  </a:lnTo>
                  <a:lnTo>
                    <a:pt x="6" y="26"/>
                  </a:lnTo>
                  <a:lnTo>
                    <a:pt x="4" y="26"/>
                  </a:lnTo>
                  <a:lnTo>
                    <a:pt x="2" y="25"/>
                  </a:lnTo>
                  <a:lnTo>
                    <a:pt x="0" y="23"/>
                  </a:lnTo>
                  <a:lnTo>
                    <a:pt x="1" y="18"/>
                  </a:lnTo>
                  <a:lnTo>
                    <a:pt x="3" y="11"/>
                  </a:lnTo>
                  <a:lnTo>
                    <a:pt x="5" y="5"/>
                  </a:lnTo>
                  <a:lnTo>
                    <a:pt x="8" y="0"/>
                  </a:lnTo>
                  <a:lnTo>
                    <a:pt x="11" y="1"/>
                  </a:lnTo>
                  <a:lnTo>
                    <a:pt x="15" y="4"/>
                  </a:lnTo>
                  <a:lnTo>
                    <a:pt x="18" y="7"/>
                  </a:lnTo>
                  <a:lnTo>
                    <a:pt x="20" y="11"/>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82" name="Freeform 694"/>
            <p:cNvSpPr>
              <a:spLocks/>
            </p:cNvSpPr>
            <p:nvPr/>
          </p:nvSpPr>
          <p:spPr bwMode="auto">
            <a:xfrm>
              <a:off x="3025" y="2711"/>
              <a:ext cx="126" cy="110"/>
            </a:xfrm>
            <a:custGeom>
              <a:avLst/>
              <a:gdLst>
                <a:gd name="T0" fmla="*/ 247 w 251"/>
                <a:gd name="T1" fmla="*/ 55 h 182"/>
                <a:gd name="T2" fmla="*/ 237 w 251"/>
                <a:gd name="T3" fmla="*/ 51 h 182"/>
                <a:gd name="T4" fmla="*/ 228 w 251"/>
                <a:gd name="T5" fmla="*/ 59 h 182"/>
                <a:gd name="T6" fmla="*/ 223 w 251"/>
                <a:gd name="T7" fmla="*/ 71 h 182"/>
                <a:gd name="T8" fmla="*/ 225 w 251"/>
                <a:gd name="T9" fmla="*/ 84 h 182"/>
                <a:gd name="T10" fmla="*/ 226 w 251"/>
                <a:gd name="T11" fmla="*/ 97 h 182"/>
                <a:gd name="T12" fmla="*/ 223 w 251"/>
                <a:gd name="T13" fmla="*/ 108 h 182"/>
                <a:gd name="T14" fmla="*/ 217 w 251"/>
                <a:gd name="T15" fmla="*/ 117 h 182"/>
                <a:gd name="T16" fmla="*/ 195 w 251"/>
                <a:gd name="T17" fmla="*/ 114 h 182"/>
                <a:gd name="T18" fmla="*/ 190 w 251"/>
                <a:gd name="T19" fmla="*/ 151 h 182"/>
                <a:gd name="T20" fmla="*/ 175 w 251"/>
                <a:gd name="T21" fmla="*/ 182 h 182"/>
                <a:gd name="T22" fmla="*/ 160 w 251"/>
                <a:gd name="T23" fmla="*/ 174 h 182"/>
                <a:gd name="T24" fmla="*/ 145 w 251"/>
                <a:gd name="T25" fmla="*/ 159 h 182"/>
                <a:gd name="T26" fmla="*/ 130 w 251"/>
                <a:gd name="T27" fmla="*/ 151 h 182"/>
                <a:gd name="T28" fmla="*/ 115 w 251"/>
                <a:gd name="T29" fmla="*/ 166 h 182"/>
                <a:gd name="T30" fmla="*/ 106 w 251"/>
                <a:gd name="T31" fmla="*/ 175 h 182"/>
                <a:gd name="T32" fmla="*/ 95 w 251"/>
                <a:gd name="T33" fmla="*/ 177 h 182"/>
                <a:gd name="T34" fmla="*/ 82 w 251"/>
                <a:gd name="T35" fmla="*/ 169 h 182"/>
                <a:gd name="T36" fmla="*/ 73 w 251"/>
                <a:gd name="T37" fmla="*/ 155 h 182"/>
                <a:gd name="T38" fmla="*/ 62 w 251"/>
                <a:gd name="T39" fmla="*/ 143 h 182"/>
                <a:gd name="T40" fmla="*/ 49 w 251"/>
                <a:gd name="T41" fmla="*/ 141 h 182"/>
                <a:gd name="T42" fmla="*/ 37 w 251"/>
                <a:gd name="T43" fmla="*/ 156 h 182"/>
                <a:gd name="T44" fmla="*/ 27 w 251"/>
                <a:gd name="T45" fmla="*/ 147 h 182"/>
                <a:gd name="T46" fmla="*/ 16 w 251"/>
                <a:gd name="T47" fmla="*/ 152 h 182"/>
                <a:gd name="T48" fmla="*/ 9 w 251"/>
                <a:gd name="T49" fmla="*/ 162 h 182"/>
                <a:gd name="T50" fmla="*/ 1 w 251"/>
                <a:gd name="T51" fmla="*/ 158 h 182"/>
                <a:gd name="T52" fmla="*/ 1 w 251"/>
                <a:gd name="T53" fmla="*/ 148 h 182"/>
                <a:gd name="T54" fmla="*/ 5 w 251"/>
                <a:gd name="T55" fmla="*/ 133 h 182"/>
                <a:gd name="T56" fmla="*/ 15 w 251"/>
                <a:gd name="T57" fmla="*/ 122 h 182"/>
                <a:gd name="T58" fmla="*/ 29 w 251"/>
                <a:gd name="T59" fmla="*/ 118 h 182"/>
                <a:gd name="T60" fmla="*/ 45 w 251"/>
                <a:gd name="T61" fmla="*/ 115 h 182"/>
                <a:gd name="T62" fmla="*/ 58 w 251"/>
                <a:gd name="T63" fmla="*/ 111 h 182"/>
                <a:gd name="T64" fmla="*/ 70 w 251"/>
                <a:gd name="T65" fmla="*/ 108 h 182"/>
                <a:gd name="T66" fmla="*/ 83 w 251"/>
                <a:gd name="T67" fmla="*/ 104 h 182"/>
                <a:gd name="T68" fmla="*/ 95 w 251"/>
                <a:gd name="T69" fmla="*/ 99 h 182"/>
                <a:gd name="T70" fmla="*/ 34 w 251"/>
                <a:gd name="T71" fmla="*/ 82 h 182"/>
                <a:gd name="T72" fmla="*/ 64 w 251"/>
                <a:gd name="T73" fmla="*/ 77 h 182"/>
                <a:gd name="T74" fmla="*/ 94 w 251"/>
                <a:gd name="T75" fmla="*/ 76 h 182"/>
                <a:gd name="T76" fmla="*/ 125 w 251"/>
                <a:gd name="T77" fmla="*/ 73 h 182"/>
                <a:gd name="T78" fmla="*/ 153 w 251"/>
                <a:gd name="T79" fmla="*/ 65 h 182"/>
                <a:gd name="T80" fmla="*/ 178 w 251"/>
                <a:gd name="T81" fmla="*/ 50 h 182"/>
                <a:gd name="T82" fmla="*/ 202 w 251"/>
                <a:gd name="T83" fmla="*/ 33 h 182"/>
                <a:gd name="T84" fmla="*/ 226 w 251"/>
                <a:gd name="T85" fmla="*/ 17 h 182"/>
                <a:gd name="T86" fmla="*/ 249 w 251"/>
                <a:gd name="T8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1" h="182">
                  <a:moveTo>
                    <a:pt x="251" y="55"/>
                  </a:moveTo>
                  <a:lnTo>
                    <a:pt x="247" y="55"/>
                  </a:lnTo>
                  <a:lnTo>
                    <a:pt x="242" y="54"/>
                  </a:lnTo>
                  <a:lnTo>
                    <a:pt x="237" y="51"/>
                  </a:lnTo>
                  <a:lnTo>
                    <a:pt x="233" y="54"/>
                  </a:lnTo>
                  <a:lnTo>
                    <a:pt x="228" y="59"/>
                  </a:lnTo>
                  <a:lnTo>
                    <a:pt x="225" y="65"/>
                  </a:lnTo>
                  <a:lnTo>
                    <a:pt x="223" y="71"/>
                  </a:lnTo>
                  <a:lnTo>
                    <a:pt x="223" y="78"/>
                  </a:lnTo>
                  <a:lnTo>
                    <a:pt x="225" y="84"/>
                  </a:lnTo>
                  <a:lnTo>
                    <a:pt x="226" y="91"/>
                  </a:lnTo>
                  <a:lnTo>
                    <a:pt x="226" y="97"/>
                  </a:lnTo>
                  <a:lnTo>
                    <a:pt x="224" y="104"/>
                  </a:lnTo>
                  <a:lnTo>
                    <a:pt x="223" y="108"/>
                  </a:lnTo>
                  <a:lnTo>
                    <a:pt x="220" y="113"/>
                  </a:lnTo>
                  <a:lnTo>
                    <a:pt x="217" y="117"/>
                  </a:lnTo>
                  <a:lnTo>
                    <a:pt x="212" y="118"/>
                  </a:lnTo>
                  <a:lnTo>
                    <a:pt x="195" y="114"/>
                  </a:lnTo>
                  <a:lnTo>
                    <a:pt x="194" y="133"/>
                  </a:lnTo>
                  <a:lnTo>
                    <a:pt x="190" y="151"/>
                  </a:lnTo>
                  <a:lnTo>
                    <a:pt x="186" y="167"/>
                  </a:lnTo>
                  <a:lnTo>
                    <a:pt x="175" y="182"/>
                  </a:lnTo>
                  <a:lnTo>
                    <a:pt x="167" y="180"/>
                  </a:lnTo>
                  <a:lnTo>
                    <a:pt x="160" y="174"/>
                  </a:lnTo>
                  <a:lnTo>
                    <a:pt x="152" y="166"/>
                  </a:lnTo>
                  <a:lnTo>
                    <a:pt x="145" y="159"/>
                  </a:lnTo>
                  <a:lnTo>
                    <a:pt x="138" y="154"/>
                  </a:lnTo>
                  <a:lnTo>
                    <a:pt x="130" y="151"/>
                  </a:lnTo>
                  <a:lnTo>
                    <a:pt x="123" y="155"/>
                  </a:lnTo>
                  <a:lnTo>
                    <a:pt x="115" y="166"/>
                  </a:lnTo>
                  <a:lnTo>
                    <a:pt x="111" y="171"/>
                  </a:lnTo>
                  <a:lnTo>
                    <a:pt x="106" y="175"/>
                  </a:lnTo>
                  <a:lnTo>
                    <a:pt x="100" y="177"/>
                  </a:lnTo>
                  <a:lnTo>
                    <a:pt x="95" y="177"/>
                  </a:lnTo>
                  <a:lnTo>
                    <a:pt x="88" y="174"/>
                  </a:lnTo>
                  <a:lnTo>
                    <a:pt x="82" y="169"/>
                  </a:lnTo>
                  <a:lnTo>
                    <a:pt x="77" y="162"/>
                  </a:lnTo>
                  <a:lnTo>
                    <a:pt x="73" y="155"/>
                  </a:lnTo>
                  <a:lnTo>
                    <a:pt x="68" y="148"/>
                  </a:lnTo>
                  <a:lnTo>
                    <a:pt x="62" y="143"/>
                  </a:lnTo>
                  <a:lnTo>
                    <a:pt x="56" y="141"/>
                  </a:lnTo>
                  <a:lnTo>
                    <a:pt x="49" y="141"/>
                  </a:lnTo>
                  <a:lnTo>
                    <a:pt x="42" y="158"/>
                  </a:lnTo>
                  <a:lnTo>
                    <a:pt x="37" y="156"/>
                  </a:lnTo>
                  <a:lnTo>
                    <a:pt x="31" y="151"/>
                  </a:lnTo>
                  <a:lnTo>
                    <a:pt x="27" y="147"/>
                  </a:lnTo>
                  <a:lnTo>
                    <a:pt x="20" y="147"/>
                  </a:lnTo>
                  <a:lnTo>
                    <a:pt x="16" y="152"/>
                  </a:lnTo>
                  <a:lnTo>
                    <a:pt x="13" y="158"/>
                  </a:lnTo>
                  <a:lnTo>
                    <a:pt x="9" y="162"/>
                  </a:lnTo>
                  <a:lnTo>
                    <a:pt x="4" y="162"/>
                  </a:lnTo>
                  <a:lnTo>
                    <a:pt x="1" y="158"/>
                  </a:lnTo>
                  <a:lnTo>
                    <a:pt x="0" y="154"/>
                  </a:lnTo>
                  <a:lnTo>
                    <a:pt x="1" y="148"/>
                  </a:lnTo>
                  <a:lnTo>
                    <a:pt x="3" y="143"/>
                  </a:lnTo>
                  <a:lnTo>
                    <a:pt x="5" y="133"/>
                  </a:lnTo>
                  <a:lnTo>
                    <a:pt x="8" y="126"/>
                  </a:lnTo>
                  <a:lnTo>
                    <a:pt x="15" y="122"/>
                  </a:lnTo>
                  <a:lnTo>
                    <a:pt x="22" y="119"/>
                  </a:lnTo>
                  <a:lnTo>
                    <a:pt x="29" y="118"/>
                  </a:lnTo>
                  <a:lnTo>
                    <a:pt x="37" y="117"/>
                  </a:lnTo>
                  <a:lnTo>
                    <a:pt x="45" y="115"/>
                  </a:lnTo>
                  <a:lnTo>
                    <a:pt x="52" y="113"/>
                  </a:lnTo>
                  <a:lnTo>
                    <a:pt x="58" y="111"/>
                  </a:lnTo>
                  <a:lnTo>
                    <a:pt x="65" y="110"/>
                  </a:lnTo>
                  <a:lnTo>
                    <a:pt x="70" y="108"/>
                  </a:lnTo>
                  <a:lnTo>
                    <a:pt x="77" y="106"/>
                  </a:lnTo>
                  <a:lnTo>
                    <a:pt x="83" y="104"/>
                  </a:lnTo>
                  <a:lnTo>
                    <a:pt x="89" y="102"/>
                  </a:lnTo>
                  <a:lnTo>
                    <a:pt x="95" y="99"/>
                  </a:lnTo>
                  <a:lnTo>
                    <a:pt x="100" y="95"/>
                  </a:lnTo>
                  <a:lnTo>
                    <a:pt x="34" y="82"/>
                  </a:lnTo>
                  <a:lnTo>
                    <a:pt x="49" y="80"/>
                  </a:lnTo>
                  <a:lnTo>
                    <a:pt x="64" y="77"/>
                  </a:lnTo>
                  <a:lnTo>
                    <a:pt x="79" y="76"/>
                  </a:lnTo>
                  <a:lnTo>
                    <a:pt x="94" y="76"/>
                  </a:lnTo>
                  <a:lnTo>
                    <a:pt x="110" y="74"/>
                  </a:lnTo>
                  <a:lnTo>
                    <a:pt x="125" y="73"/>
                  </a:lnTo>
                  <a:lnTo>
                    <a:pt x="140" y="69"/>
                  </a:lnTo>
                  <a:lnTo>
                    <a:pt x="153" y="65"/>
                  </a:lnTo>
                  <a:lnTo>
                    <a:pt x="165" y="58"/>
                  </a:lnTo>
                  <a:lnTo>
                    <a:pt x="178" y="50"/>
                  </a:lnTo>
                  <a:lnTo>
                    <a:pt x="189" y="41"/>
                  </a:lnTo>
                  <a:lnTo>
                    <a:pt x="202" y="33"/>
                  </a:lnTo>
                  <a:lnTo>
                    <a:pt x="213" y="25"/>
                  </a:lnTo>
                  <a:lnTo>
                    <a:pt x="226" y="17"/>
                  </a:lnTo>
                  <a:lnTo>
                    <a:pt x="237" y="8"/>
                  </a:lnTo>
                  <a:lnTo>
                    <a:pt x="249" y="0"/>
                  </a:lnTo>
                  <a:lnTo>
                    <a:pt x="25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83" name="Freeform 695"/>
            <p:cNvSpPr>
              <a:spLocks/>
            </p:cNvSpPr>
            <p:nvPr/>
          </p:nvSpPr>
          <p:spPr bwMode="auto">
            <a:xfrm>
              <a:off x="3114" y="2756"/>
              <a:ext cx="7" cy="8"/>
            </a:xfrm>
            <a:custGeom>
              <a:avLst/>
              <a:gdLst>
                <a:gd name="T0" fmla="*/ 15 w 15"/>
                <a:gd name="T1" fmla="*/ 3 h 15"/>
                <a:gd name="T2" fmla="*/ 13 w 15"/>
                <a:gd name="T3" fmla="*/ 8 h 15"/>
                <a:gd name="T4" fmla="*/ 10 w 15"/>
                <a:gd name="T5" fmla="*/ 11 h 15"/>
                <a:gd name="T6" fmla="*/ 5 w 15"/>
                <a:gd name="T7" fmla="*/ 14 h 15"/>
                <a:gd name="T8" fmla="*/ 2 w 15"/>
                <a:gd name="T9" fmla="*/ 15 h 15"/>
                <a:gd name="T10" fmla="*/ 1 w 15"/>
                <a:gd name="T11" fmla="*/ 12 h 15"/>
                <a:gd name="T12" fmla="*/ 0 w 15"/>
                <a:gd name="T13" fmla="*/ 8 h 15"/>
                <a:gd name="T14" fmla="*/ 0 w 15"/>
                <a:gd name="T15" fmla="*/ 6 h 15"/>
                <a:gd name="T16" fmla="*/ 0 w 15"/>
                <a:gd name="T17" fmla="*/ 3 h 15"/>
                <a:gd name="T18" fmla="*/ 3 w 15"/>
                <a:gd name="T19" fmla="*/ 2 h 15"/>
                <a:gd name="T20" fmla="*/ 8 w 15"/>
                <a:gd name="T21" fmla="*/ 0 h 15"/>
                <a:gd name="T22" fmla="*/ 11 w 15"/>
                <a:gd name="T23" fmla="*/ 2 h 15"/>
                <a:gd name="T24" fmla="*/ 15 w 15"/>
                <a:gd name="T2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5" y="3"/>
                  </a:moveTo>
                  <a:lnTo>
                    <a:pt x="13" y="8"/>
                  </a:lnTo>
                  <a:lnTo>
                    <a:pt x="10" y="11"/>
                  </a:lnTo>
                  <a:lnTo>
                    <a:pt x="5" y="14"/>
                  </a:lnTo>
                  <a:lnTo>
                    <a:pt x="2" y="15"/>
                  </a:lnTo>
                  <a:lnTo>
                    <a:pt x="1" y="12"/>
                  </a:lnTo>
                  <a:lnTo>
                    <a:pt x="0" y="8"/>
                  </a:lnTo>
                  <a:lnTo>
                    <a:pt x="0" y="6"/>
                  </a:lnTo>
                  <a:lnTo>
                    <a:pt x="0" y="3"/>
                  </a:lnTo>
                  <a:lnTo>
                    <a:pt x="3" y="2"/>
                  </a:lnTo>
                  <a:lnTo>
                    <a:pt x="8" y="0"/>
                  </a:lnTo>
                  <a:lnTo>
                    <a:pt x="11" y="2"/>
                  </a:lnTo>
                  <a:lnTo>
                    <a:pt x="15"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84" name="Freeform 696"/>
            <p:cNvSpPr>
              <a:spLocks/>
            </p:cNvSpPr>
            <p:nvPr/>
          </p:nvSpPr>
          <p:spPr bwMode="auto">
            <a:xfrm>
              <a:off x="3166" y="2760"/>
              <a:ext cx="2" cy="40"/>
            </a:xfrm>
            <a:custGeom>
              <a:avLst/>
              <a:gdLst>
                <a:gd name="T0" fmla="*/ 3 w 5"/>
                <a:gd name="T1" fmla="*/ 63 h 64"/>
                <a:gd name="T2" fmla="*/ 1 w 5"/>
                <a:gd name="T3" fmla="*/ 64 h 64"/>
                <a:gd name="T4" fmla="*/ 1 w 5"/>
                <a:gd name="T5" fmla="*/ 48 h 64"/>
                <a:gd name="T6" fmla="*/ 0 w 5"/>
                <a:gd name="T7" fmla="*/ 31 h 64"/>
                <a:gd name="T8" fmla="*/ 0 w 5"/>
                <a:gd name="T9" fmla="*/ 15 h 64"/>
                <a:gd name="T10" fmla="*/ 1 w 5"/>
                <a:gd name="T11" fmla="*/ 0 h 64"/>
                <a:gd name="T12" fmla="*/ 5 w 5"/>
                <a:gd name="T13" fmla="*/ 15 h 64"/>
                <a:gd name="T14" fmla="*/ 5 w 5"/>
                <a:gd name="T15" fmla="*/ 30 h 64"/>
                <a:gd name="T16" fmla="*/ 3 w 5"/>
                <a:gd name="T17" fmla="*/ 46 h 64"/>
                <a:gd name="T18" fmla="*/ 3 w 5"/>
                <a:gd name="T19"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4">
                  <a:moveTo>
                    <a:pt x="3" y="63"/>
                  </a:moveTo>
                  <a:lnTo>
                    <a:pt x="1" y="64"/>
                  </a:lnTo>
                  <a:lnTo>
                    <a:pt x="1" y="48"/>
                  </a:lnTo>
                  <a:lnTo>
                    <a:pt x="0" y="31"/>
                  </a:lnTo>
                  <a:lnTo>
                    <a:pt x="0" y="15"/>
                  </a:lnTo>
                  <a:lnTo>
                    <a:pt x="1" y="0"/>
                  </a:lnTo>
                  <a:lnTo>
                    <a:pt x="5" y="15"/>
                  </a:lnTo>
                  <a:lnTo>
                    <a:pt x="5" y="30"/>
                  </a:lnTo>
                  <a:lnTo>
                    <a:pt x="3" y="46"/>
                  </a:lnTo>
                  <a:lnTo>
                    <a:pt x="3" y="6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85" name="Freeform 697"/>
            <p:cNvSpPr>
              <a:spLocks/>
            </p:cNvSpPr>
            <p:nvPr/>
          </p:nvSpPr>
          <p:spPr bwMode="auto">
            <a:xfrm>
              <a:off x="3100" y="2775"/>
              <a:ext cx="11" cy="17"/>
            </a:xfrm>
            <a:custGeom>
              <a:avLst/>
              <a:gdLst>
                <a:gd name="T0" fmla="*/ 23 w 23"/>
                <a:gd name="T1" fmla="*/ 6 h 27"/>
                <a:gd name="T2" fmla="*/ 23 w 23"/>
                <a:gd name="T3" fmla="*/ 11 h 27"/>
                <a:gd name="T4" fmla="*/ 22 w 23"/>
                <a:gd name="T5" fmla="*/ 18 h 27"/>
                <a:gd name="T6" fmla="*/ 20 w 23"/>
                <a:gd name="T7" fmla="*/ 22 h 27"/>
                <a:gd name="T8" fmla="*/ 15 w 23"/>
                <a:gd name="T9" fmla="*/ 26 h 27"/>
                <a:gd name="T10" fmla="*/ 11 w 23"/>
                <a:gd name="T11" fmla="*/ 27 h 27"/>
                <a:gd name="T12" fmla="*/ 7 w 23"/>
                <a:gd name="T13" fmla="*/ 27 h 27"/>
                <a:gd name="T14" fmla="*/ 2 w 23"/>
                <a:gd name="T15" fmla="*/ 26 h 27"/>
                <a:gd name="T16" fmla="*/ 0 w 23"/>
                <a:gd name="T17" fmla="*/ 22 h 27"/>
                <a:gd name="T18" fmla="*/ 0 w 23"/>
                <a:gd name="T19" fmla="*/ 15 h 27"/>
                <a:gd name="T20" fmla="*/ 2 w 23"/>
                <a:gd name="T21" fmla="*/ 8 h 27"/>
                <a:gd name="T22" fmla="*/ 6 w 23"/>
                <a:gd name="T23" fmla="*/ 4 h 27"/>
                <a:gd name="T24" fmla="*/ 10 w 23"/>
                <a:gd name="T25" fmla="*/ 0 h 27"/>
                <a:gd name="T26" fmla="*/ 15 w 23"/>
                <a:gd name="T27" fmla="*/ 0 h 27"/>
                <a:gd name="T28" fmla="*/ 18 w 23"/>
                <a:gd name="T29" fmla="*/ 0 h 27"/>
                <a:gd name="T30" fmla="*/ 22 w 23"/>
                <a:gd name="T31" fmla="*/ 3 h 27"/>
                <a:gd name="T32" fmla="*/ 23 w 23"/>
                <a:gd name="T33"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23" y="6"/>
                  </a:moveTo>
                  <a:lnTo>
                    <a:pt x="23" y="11"/>
                  </a:lnTo>
                  <a:lnTo>
                    <a:pt x="22" y="18"/>
                  </a:lnTo>
                  <a:lnTo>
                    <a:pt x="20" y="22"/>
                  </a:lnTo>
                  <a:lnTo>
                    <a:pt x="15" y="26"/>
                  </a:lnTo>
                  <a:lnTo>
                    <a:pt x="11" y="27"/>
                  </a:lnTo>
                  <a:lnTo>
                    <a:pt x="7" y="27"/>
                  </a:lnTo>
                  <a:lnTo>
                    <a:pt x="2" y="26"/>
                  </a:lnTo>
                  <a:lnTo>
                    <a:pt x="0" y="22"/>
                  </a:lnTo>
                  <a:lnTo>
                    <a:pt x="0" y="15"/>
                  </a:lnTo>
                  <a:lnTo>
                    <a:pt x="2" y="8"/>
                  </a:lnTo>
                  <a:lnTo>
                    <a:pt x="6" y="4"/>
                  </a:lnTo>
                  <a:lnTo>
                    <a:pt x="10" y="0"/>
                  </a:lnTo>
                  <a:lnTo>
                    <a:pt x="15" y="0"/>
                  </a:lnTo>
                  <a:lnTo>
                    <a:pt x="18" y="0"/>
                  </a:lnTo>
                  <a:lnTo>
                    <a:pt x="22" y="3"/>
                  </a:lnTo>
                  <a:lnTo>
                    <a:pt x="23"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86" name="Freeform 698"/>
            <p:cNvSpPr>
              <a:spLocks/>
            </p:cNvSpPr>
            <p:nvPr/>
          </p:nvSpPr>
          <p:spPr bwMode="auto">
            <a:xfrm>
              <a:off x="3079" y="2777"/>
              <a:ext cx="15" cy="15"/>
            </a:xfrm>
            <a:custGeom>
              <a:avLst/>
              <a:gdLst>
                <a:gd name="T0" fmla="*/ 31 w 31"/>
                <a:gd name="T1" fmla="*/ 0 h 25"/>
                <a:gd name="T2" fmla="*/ 29 w 31"/>
                <a:gd name="T3" fmla="*/ 8 h 25"/>
                <a:gd name="T4" fmla="*/ 26 w 31"/>
                <a:gd name="T5" fmla="*/ 14 h 25"/>
                <a:gd name="T6" fmla="*/ 21 w 31"/>
                <a:gd name="T7" fmla="*/ 19 h 25"/>
                <a:gd name="T8" fmla="*/ 15 w 31"/>
                <a:gd name="T9" fmla="*/ 22 h 25"/>
                <a:gd name="T10" fmla="*/ 11 w 31"/>
                <a:gd name="T11" fmla="*/ 23 h 25"/>
                <a:gd name="T12" fmla="*/ 7 w 31"/>
                <a:gd name="T13" fmla="*/ 25 h 25"/>
                <a:gd name="T14" fmla="*/ 4 w 31"/>
                <a:gd name="T15" fmla="*/ 25 h 25"/>
                <a:gd name="T16" fmla="*/ 0 w 31"/>
                <a:gd name="T17" fmla="*/ 23 h 25"/>
                <a:gd name="T18" fmla="*/ 7 w 31"/>
                <a:gd name="T19" fmla="*/ 17 h 25"/>
                <a:gd name="T20" fmla="*/ 14 w 31"/>
                <a:gd name="T21" fmla="*/ 7 h 25"/>
                <a:gd name="T22" fmla="*/ 22 w 31"/>
                <a:gd name="T23" fmla="*/ 0 h 25"/>
                <a:gd name="T24" fmla="*/ 31 w 3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5">
                  <a:moveTo>
                    <a:pt x="31" y="0"/>
                  </a:moveTo>
                  <a:lnTo>
                    <a:pt x="29" y="8"/>
                  </a:lnTo>
                  <a:lnTo>
                    <a:pt x="26" y="14"/>
                  </a:lnTo>
                  <a:lnTo>
                    <a:pt x="21" y="19"/>
                  </a:lnTo>
                  <a:lnTo>
                    <a:pt x="15" y="22"/>
                  </a:lnTo>
                  <a:lnTo>
                    <a:pt x="11" y="23"/>
                  </a:lnTo>
                  <a:lnTo>
                    <a:pt x="7" y="25"/>
                  </a:lnTo>
                  <a:lnTo>
                    <a:pt x="4" y="25"/>
                  </a:lnTo>
                  <a:lnTo>
                    <a:pt x="0" y="23"/>
                  </a:lnTo>
                  <a:lnTo>
                    <a:pt x="7" y="17"/>
                  </a:lnTo>
                  <a:lnTo>
                    <a:pt x="14" y="7"/>
                  </a:lnTo>
                  <a:lnTo>
                    <a:pt x="22" y="0"/>
                  </a:lnTo>
                  <a:lnTo>
                    <a:pt x="31"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87" name="Freeform 699"/>
            <p:cNvSpPr>
              <a:spLocks/>
            </p:cNvSpPr>
            <p:nvPr/>
          </p:nvSpPr>
          <p:spPr bwMode="auto">
            <a:xfrm>
              <a:off x="3067" y="2778"/>
              <a:ext cx="9" cy="9"/>
            </a:xfrm>
            <a:custGeom>
              <a:avLst/>
              <a:gdLst>
                <a:gd name="T0" fmla="*/ 20 w 20"/>
                <a:gd name="T1" fmla="*/ 9 h 13"/>
                <a:gd name="T2" fmla="*/ 15 w 20"/>
                <a:gd name="T3" fmla="*/ 10 h 13"/>
                <a:gd name="T4" fmla="*/ 11 w 20"/>
                <a:gd name="T5" fmla="*/ 12 h 13"/>
                <a:gd name="T6" fmla="*/ 5 w 20"/>
                <a:gd name="T7" fmla="*/ 13 h 13"/>
                <a:gd name="T8" fmla="*/ 0 w 20"/>
                <a:gd name="T9" fmla="*/ 13 h 13"/>
                <a:gd name="T10" fmla="*/ 4 w 20"/>
                <a:gd name="T11" fmla="*/ 9 h 13"/>
                <a:gd name="T12" fmla="*/ 7 w 20"/>
                <a:gd name="T13" fmla="*/ 5 h 13"/>
                <a:gd name="T14" fmla="*/ 11 w 20"/>
                <a:gd name="T15" fmla="*/ 2 h 13"/>
                <a:gd name="T16" fmla="*/ 15 w 20"/>
                <a:gd name="T17" fmla="*/ 0 h 13"/>
                <a:gd name="T18" fmla="*/ 20 w 20"/>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3">
                  <a:moveTo>
                    <a:pt x="20" y="9"/>
                  </a:moveTo>
                  <a:lnTo>
                    <a:pt x="15" y="10"/>
                  </a:lnTo>
                  <a:lnTo>
                    <a:pt x="11" y="12"/>
                  </a:lnTo>
                  <a:lnTo>
                    <a:pt x="5" y="13"/>
                  </a:lnTo>
                  <a:lnTo>
                    <a:pt x="0" y="13"/>
                  </a:lnTo>
                  <a:lnTo>
                    <a:pt x="4" y="9"/>
                  </a:lnTo>
                  <a:lnTo>
                    <a:pt x="7" y="5"/>
                  </a:lnTo>
                  <a:lnTo>
                    <a:pt x="11" y="2"/>
                  </a:lnTo>
                  <a:lnTo>
                    <a:pt x="15" y="0"/>
                  </a:lnTo>
                  <a:lnTo>
                    <a:pt x="20"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88" name="Freeform 700"/>
            <p:cNvSpPr>
              <a:spLocks/>
            </p:cNvSpPr>
            <p:nvPr/>
          </p:nvSpPr>
          <p:spPr bwMode="auto">
            <a:xfrm>
              <a:off x="3159" y="2812"/>
              <a:ext cx="9" cy="151"/>
            </a:xfrm>
            <a:custGeom>
              <a:avLst/>
              <a:gdLst>
                <a:gd name="T0" fmla="*/ 17 w 18"/>
                <a:gd name="T1" fmla="*/ 117 h 250"/>
                <a:gd name="T2" fmla="*/ 18 w 18"/>
                <a:gd name="T3" fmla="*/ 152 h 250"/>
                <a:gd name="T4" fmla="*/ 16 w 18"/>
                <a:gd name="T5" fmla="*/ 185 h 250"/>
                <a:gd name="T6" fmla="*/ 12 w 18"/>
                <a:gd name="T7" fmla="*/ 217 h 250"/>
                <a:gd name="T8" fmla="*/ 11 w 18"/>
                <a:gd name="T9" fmla="*/ 250 h 250"/>
                <a:gd name="T10" fmla="*/ 6 w 18"/>
                <a:gd name="T11" fmla="*/ 212 h 250"/>
                <a:gd name="T12" fmla="*/ 6 w 18"/>
                <a:gd name="T13" fmla="*/ 172 h 250"/>
                <a:gd name="T14" fmla="*/ 6 w 18"/>
                <a:gd name="T15" fmla="*/ 134 h 250"/>
                <a:gd name="T16" fmla="*/ 5 w 18"/>
                <a:gd name="T17" fmla="*/ 96 h 250"/>
                <a:gd name="T18" fmla="*/ 1 w 18"/>
                <a:gd name="T19" fmla="*/ 72 h 250"/>
                <a:gd name="T20" fmla="*/ 0 w 18"/>
                <a:gd name="T21" fmla="*/ 48 h 250"/>
                <a:gd name="T22" fmla="*/ 1 w 18"/>
                <a:gd name="T23" fmla="*/ 24 h 250"/>
                <a:gd name="T24" fmla="*/ 2 w 18"/>
                <a:gd name="T25" fmla="*/ 0 h 250"/>
                <a:gd name="T26" fmla="*/ 3 w 18"/>
                <a:gd name="T27" fmla="*/ 31 h 250"/>
                <a:gd name="T28" fmla="*/ 5 w 18"/>
                <a:gd name="T29" fmla="*/ 61 h 250"/>
                <a:gd name="T30" fmla="*/ 10 w 18"/>
                <a:gd name="T31" fmla="*/ 90 h 250"/>
                <a:gd name="T32" fmla="*/ 17 w 18"/>
                <a:gd name="T33" fmla="*/ 11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50">
                  <a:moveTo>
                    <a:pt x="17" y="117"/>
                  </a:moveTo>
                  <a:lnTo>
                    <a:pt x="18" y="152"/>
                  </a:lnTo>
                  <a:lnTo>
                    <a:pt x="16" y="185"/>
                  </a:lnTo>
                  <a:lnTo>
                    <a:pt x="12" y="217"/>
                  </a:lnTo>
                  <a:lnTo>
                    <a:pt x="11" y="250"/>
                  </a:lnTo>
                  <a:lnTo>
                    <a:pt x="6" y="212"/>
                  </a:lnTo>
                  <a:lnTo>
                    <a:pt x="6" y="172"/>
                  </a:lnTo>
                  <a:lnTo>
                    <a:pt x="6" y="134"/>
                  </a:lnTo>
                  <a:lnTo>
                    <a:pt x="5" y="96"/>
                  </a:lnTo>
                  <a:lnTo>
                    <a:pt x="1" y="72"/>
                  </a:lnTo>
                  <a:lnTo>
                    <a:pt x="0" y="48"/>
                  </a:lnTo>
                  <a:lnTo>
                    <a:pt x="1" y="24"/>
                  </a:lnTo>
                  <a:lnTo>
                    <a:pt x="2" y="0"/>
                  </a:lnTo>
                  <a:lnTo>
                    <a:pt x="3" y="31"/>
                  </a:lnTo>
                  <a:lnTo>
                    <a:pt x="5" y="61"/>
                  </a:lnTo>
                  <a:lnTo>
                    <a:pt x="10" y="90"/>
                  </a:lnTo>
                  <a:lnTo>
                    <a:pt x="17" y="11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89" name="Freeform 701"/>
            <p:cNvSpPr>
              <a:spLocks/>
            </p:cNvSpPr>
            <p:nvPr/>
          </p:nvSpPr>
          <p:spPr bwMode="auto">
            <a:xfrm>
              <a:off x="3168" y="2818"/>
              <a:ext cx="2" cy="18"/>
            </a:xfrm>
            <a:custGeom>
              <a:avLst/>
              <a:gdLst>
                <a:gd name="T0" fmla="*/ 2 w 3"/>
                <a:gd name="T1" fmla="*/ 30 h 30"/>
                <a:gd name="T2" fmla="*/ 1 w 3"/>
                <a:gd name="T3" fmla="*/ 30 h 30"/>
                <a:gd name="T4" fmla="*/ 0 w 3"/>
                <a:gd name="T5" fmla="*/ 0 h 30"/>
                <a:gd name="T6" fmla="*/ 2 w 3"/>
                <a:gd name="T7" fmla="*/ 6 h 30"/>
                <a:gd name="T8" fmla="*/ 3 w 3"/>
                <a:gd name="T9" fmla="*/ 13 h 30"/>
                <a:gd name="T10" fmla="*/ 3 w 3"/>
                <a:gd name="T11" fmla="*/ 22 h 30"/>
                <a:gd name="T12" fmla="*/ 2 w 3"/>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 h="30">
                  <a:moveTo>
                    <a:pt x="2" y="30"/>
                  </a:moveTo>
                  <a:lnTo>
                    <a:pt x="1" y="30"/>
                  </a:lnTo>
                  <a:lnTo>
                    <a:pt x="0" y="0"/>
                  </a:lnTo>
                  <a:lnTo>
                    <a:pt x="2" y="6"/>
                  </a:lnTo>
                  <a:lnTo>
                    <a:pt x="3" y="13"/>
                  </a:lnTo>
                  <a:lnTo>
                    <a:pt x="3" y="22"/>
                  </a:lnTo>
                  <a:lnTo>
                    <a:pt x="2" y="3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90" name="Freeform 702"/>
            <p:cNvSpPr>
              <a:spLocks/>
            </p:cNvSpPr>
            <p:nvPr/>
          </p:nvSpPr>
          <p:spPr bwMode="auto">
            <a:xfrm>
              <a:off x="3151" y="2870"/>
              <a:ext cx="13" cy="401"/>
            </a:xfrm>
            <a:custGeom>
              <a:avLst/>
              <a:gdLst>
                <a:gd name="T0" fmla="*/ 20 w 26"/>
                <a:gd name="T1" fmla="*/ 171 h 664"/>
                <a:gd name="T2" fmla="*/ 26 w 26"/>
                <a:gd name="T3" fmla="*/ 211 h 664"/>
                <a:gd name="T4" fmla="*/ 26 w 26"/>
                <a:gd name="T5" fmla="*/ 248 h 664"/>
                <a:gd name="T6" fmla="*/ 22 w 26"/>
                <a:gd name="T7" fmla="*/ 285 h 664"/>
                <a:gd name="T8" fmla="*/ 17 w 26"/>
                <a:gd name="T9" fmla="*/ 322 h 664"/>
                <a:gd name="T10" fmla="*/ 12 w 26"/>
                <a:gd name="T11" fmla="*/ 359 h 664"/>
                <a:gd name="T12" fmla="*/ 7 w 26"/>
                <a:gd name="T13" fmla="*/ 396 h 664"/>
                <a:gd name="T14" fmla="*/ 6 w 26"/>
                <a:gd name="T15" fmla="*/ 434 h 664"/>
                <a:gd name="T16" fmla="*/ 10 w 26"/>
                <a:gd name="T17" fmla="*/ 474 h 664"/>
                <a:gd name="T18" fmla="*/ 12 w 26"/>
                <a:gd name="T19" fmla="*/ 500 h 664"/>
                <a:gd name="T20" fmla="*/ 15 w 26"/>
                <a:gd name="T21" fmla="*/ 524 h 664"/>
                <a:gd name="T22" fmla="*/ 17 w 26"/>
                <a:gd name="T23" fmla="*/ 549 h 664"/>
                <a:gd name="T24" fmla="*/ 14 w 26"/>
                <a:gd name="T25" fmla="*/ 574 h 664"/>
                <a:gd name="T26" fmla="*/ 11 w 26"/>
                <a:gd name="T27" fmla="*/ 596 h 664"/>
                <a:gd name="T28" fmla="*/ 10 w 26"/>
                <a:gd name="T29" fmla="*/ 619 h 664"/>
                <a:gd name="T30" fmla="*/ 7 w 26"/>
                <a:gd name="T31" fmla="*/ 641 h 664"/>
                <a:gd name="T32" fmla="*/ 5 w 26"/>
                <a:gd name="T33" fmla="*/ 664 h 664"/>
                <a:gd name="T34" fmla="*/ 5 w 26"/>
                <a:gd name="T35" fmla="*/ 612 h 664"/>
                <a:gd name="T36" fmla="*/ 3 w 26"/>
                <a:gd name="T37" fmla="*/ 560 h 664"/>
                <a:gd name="T38" fmla="*/ 0 w 26"/>
                <a:gd name="T39" fmla="*/ 509 h 664"/>
                <a:gd name="T40" fmla="*/ 3 w 26"/>
                <a:gd name="T41" fmla="*/ 459 h 664"/>
                <a:gd name="T42" fmla="*/ 3 w 26"/>
                <a:gd name="T43" fmla="*/ 420 h 664"/>
                <a:gd name="T44" fmla="*/ 4 w 26"/>
                <a:gd name="T45" fmla="*/ 382 h 664"/>
                <a:gd name="T46" fmla="*/ 7 w 26"/>
                <a:gd name="T47" fmla="*/ 345 h 664"/>
                <a:gd name="T48" fmla="*/ 11 w 26"/>
                <a:gd name="T49" fmla="*/ 309 h 664"/>
                <a:gd name="T50" fmla="*/ 6 w 26"/>
                <a:gd name="T51" fmla="*/ 250 h 664"/>
                <a:gd name="T52" fmla="*/ 5 w 26"/>
                <a:gd name="T53" fmla="*/ 192 h 664"/>
                <a:gd name="T54" fmla="*/ 5 w 26"/>
                <a:gd name="T55" fmla="*/ 133 h 664"/>
                <a:gd name="T56" fmla="*/ 9 w 26"/>
                <a:gd name="T57" fmla="*/ 77 h 664"/>
                <a:gd name="T58" fmla="*/ 9 w 26"/>
                <a:gd name="T59" fmla="*/ 56 h 664"/>
                <a:gd name="T60" fmla="*/ 7 w 26"/>
                <a:gd name="T61" fmla="*/ 37 h 664"/>
                <a:gd name="T62" fmla="*/ 6 w 26"/>
                <a:gd name="T63" fmla="*/ 19 h 664"/>
                <a:gd name="T64" fmla="*/ 7 w 26"/>
                <a:gd name="T65" fmla="*/ 0 h 664"/>
                <a:gd name="T66" fmla="*/ 11 w 26"/>
                <a:gd name="T67" fmla="*/ 44 h 664"/>
                <a:gd name="T68" fmla="*/ 11 w 26"/>
                <a:gd name="T69" fmla="*/ 88 h 664"/>
                <a:gd name="T70" fmla="*/ 13 w 26"/>
                <a:gd name="T71" fmla="*/ 130 h 664"/>
                <a:gd name="T72" fmla="*/ 20 w 26"/>
                <a:gd name="T73" fmla="*/ 171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664">
                  <a:moveTo>
                    <a:pt x="20" y="171"/>
                  </a:moveTo>
                  <a:lnTo>
                    <a:pt x="26" y="211"/>
                  </a:lnTo>
                  <a:lnTo>
                    <a:pt x="26" y="248"/>
                  </a:lnTo>
                  <a:lnTo>
                    <a:pt x="22" y="285"/>
                  </a:lnTo>
                  <a:lnTo>
                    <a:pt x="17" y="322"/>
                  </a:lnTo>
                  <a:lnTo>
                    <a:pt x="12" y="359"/>
                  </a:lnTo>
                  <a:lnTo>
                    <a:pt x="7" y="396"/>
                  </a:lnTo>
                  <a:lnTo>
                    <a:pt x="6" y="434"/>
                  </a:lnTo>
                  <a:lnTo>
                    <a:pt x="10" y="474"/>
                  </a:lnTo>
                  <a:lnTo>
                    <a:pt x="12" y="500"/>
                  </a:lnTo>
                  <a:lnTo>
                    <a:pt x="15" y="524"/>
                  </a:lnTo>
                  <a:lnTo>
                    <a:pt x="17" y="549"/>
                  </a:lnTo>
                  <a:lnTo>
                    <a:pt x="14" y="574"/>
                  </a:lnTo>
                  <a:lnTo>
                    <a:pt x="11" y="596"/>
                  </a:lnTo>
                  <a:lnTo>
                    <a:pt x="10" y="619"/>
                  </a:lnTo>
                  <a:lnTo>
                    <a:pt x="7" y="641"/>
                  </a:lnTo>
                  <a:lnTo>
                    <a:pt x="5" y="664"/>
                  </a:lnTo>
                  <a:lnTo>
                    <a:pt x="5" y="612"/>
                  </a:lnTo>
                  <a:lnTo>
                    <a:pt x="3" y="560"/>
                  </a:lnTo>
                  <a:lnTo>
                    <a:pt x="0" y="509"/>
                  </a:lnTo>
                  <a:lnTo>
                    <a:pt x="3" y="459"/>
                  </a:lnTo>
                  <a:lnTo>
                    <a:pt x="3" y="420"/>
                  </a:lnTo>
                  <a:lnTo>
                    <a:pt x="4" y="382"/>
                  </a:lnTo>
                  <a:lnTo>
                    <a:pt x="7" y="345"/>
                  </a:lnTo>
                  <a:lnTo>
                    <a:pt x="11" y="309"/>
                  </a:lnTo>
                  <a:lnTo>
                    <a:pt x="6" y="250"/>
                  </a:lnTo>
                  <a:lnTo>
                    <a:pt x="5" y="192"/>
                  </a:lnTo>
                  <a:lnTo>
                    <a:pt x="5" y="133"/>
                  </a:lnTo>
                  <a:lnTo>
                    <a:pt x="9" y="77"/>
                  </a:lnTo>
                  <a:lnTo>
                    <a:pt x="9" y="56"/>
                  </a:lnTo>
                  <a:lnTo>
                    <a:pt x="7" y="37"/>
                  </a:lnTo>
                  <a:lnTo>
                    <a:pt x="6" y="19"/>
                  </a:lnTo>
                  <a:lnTo>
                    <a:pt x="7" y="0"/>
                  </a:lnTo>
                  <a:lnTo>
                    <a:pt x="11" y="44"/>
                  </a:lnTo>
                  <a:lnTo>
                    <a:pt x="11" y="88"/>
                  </a:lnTo>
                  <a:lnTo>
                    <a:pt x="13" y="130"/>
                  </a:lnTo>
                  <a:lnTo>
                    <a:pt x="20" y="17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91" name="Freeform 703"/>
            <p:cNvSpPr>
              <a:spLocks/>
            </p:cNvSpPr>
            <p:nvPr/>
          </p:nvSpPr>
          <p:spPr bwMode="auto">
            <a:xfrm>
              <a:off x="3172" y="2901"/>
              <a:ext cx="7" cy="46"/>
            </a:xfrm>
            <a:custGeom>
              <a:avLst/>
              <a:gdLst>
                <a:gd name="T0" fmla="*/ 7 w 14"/>
                <a:gd name="T1" fmla="*/ 75 h 75"/>
                <a:gd name="T2" fmla="*/ 5 w 14"/>
                <a:gd name="T3" fmla="*/ 75 h 75"/>
                <a:gd name="T4" fmla="*/ 2 w 14"/>
                <a:gd name="T5" fmla="*/ 72 h 75"/>
                <a:gd name="T6" fmla="*/ 1 w 14"/>
                <a:gd name="T7" fmla="*/ 68 h 75"/>
                <a:gd name="T8" fmla="*/ 1 w 14"/>
                <a:gd name="T9" fmla="*/ 66 h 75"/>
                <a:gd name="T10" fmla="*/ 0 w 14"/>
                <a:gd name="T11" fmla="*/ 48 h 75"/>
                <a:gd name="T12" fmla="*/ 0 w 14"/>
                <a:gd name="T13" fmla="*/ 31 h 75"/>
                <a:gd name="T14" fmla="*/ 2 w 14"/>
                <a:gd name="T15" fmla="*/ 15 h 75"/>
                <a:gd name="T16" fmla="*/ 5 w 14"/>
                <a:gd name="T17" fmla="*/ 0 h 75"/>
                <a:gd name="T18" fmla="*/ 9 w 14"/>
                <a:gd name="T19" fmla="*/ 19 h 75"/>
                <a:gd name="T20" fmla="*/ 13 w 14"/>
                <a:gd name="T21" fmla="*/ 38 h 75"/>
                <a:gd name="T22" fmla="*/ 14 w 14"/>
                <a:gd name="T23" fmla="*/ 57 h 75"/>
                <a:gd name="T24" fmla="*/ 7 w 14"/>
                <a:gd name="T2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5">
                  <a:moveTo>
                    <a:pt x="7" y="75"/>
                  </a:moveTo>
                  <a:lnTo>
                    <a:pt x="5" y="75"/>
                  </a:lnTo>
                  <a:lnTo>
                    <a:pt x="2" y="72"/>
                  </a:lnTo>
                  <a:lnTo>
                    <a:pt x="1" y="68"/>
                  </a:lnTo>
                  <a:lnTo>
                    <a:pt x="1" y="66"/>
                  </a:lnTo>
                  <a:lnTo>
                    <a:pt x="0" y="48"/>
                  </a:lnTo>
                  <a:lnTo>
                    <a:pt x="0" y="31"/>
                  </a:lnTo>
                  <a:lnTo>
                    <a:pt x="2" y="15"/>
                  </a:lnTo>
                  <a:lnTo>
                    <a:pt x="5" y="0"/>
                  </a:lnTo>
                  <a:lnTo>
                    <a:pt x="9" y="19"/>
                  </a:lnTo>
                  <a:lnTo>
                    <a:pt x="13" y="38"/>
                  </a:lnTo>
                  <a:lnTo>
                    <a:pt x="14" y="57"/>
                  </a:lnTo>
                  <a:lnTo>
                    <a:pt x="7" y="7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92" name="Freeform 704"/>
            <p:cNvSpPr>
              <a:spLocks/>
            </p:cNvSpPr>
            <p:nvPr/>
          </p:nvSpPr>
          <p:spPr bwMode="auto">
            <a:xfrm>
              <a:off x="3167" y="2978"/>
              <a:ext cx="4" cy="26"/>
            </a:xfrm>
            <a:custGeom>
              <a:avLst/>
              <a:gdLst>
                <a:gd name="T0" fmla="*/ 7 w 8"/>
                <a:gd name="T1" fmla="*/ 36 h 41"/>
                <a:gd name="T2" fmla="*/ 7 w 8"/>
                <a:gd name="T3" fmla="*/ 37 h 41"/>
                <a:gd name="T4" fmla="*/ 5 w 8"/>
                <a:gd name="T5" fmla="*/ 40 h 41"/>
                <a:gd name="T6" fmla="*/ 3 w 8"/>
                <a:gd name="T7" fmla="*/ 41 h 41"/>
                <a:gd name="T8" fmla="*/ 2 w 8"/>
                <a:gd name="T9" fmla="*/ 40 h 41"/>
                <a:gd name="T10" fmla="*/ 0 w 8"/>
                <a:gd name="T11" fmla="*/ 0 h 41"/>
                <a:gd name="T12" fmla="*/ 5 w 8"/>
                <a:gd name="T13" fmla="*/ 7 h 41"/>
                <a:gd name="T14" fmla="*/ 8 w 8"/>
                <a:gd name="T15" fmla="*/ 17 h 41"/>
                <a:gd name="T16" fmla="*/ 8 w 8"/>
                <a:gd name="T17" fmla="*/ 26 h 41"/>
                <a:gd name="T18" fmla="*/ 7 w 8"/>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1">
                  <a:moveTo>
                    <a:pt x="7" y="36"/>
                  </a:moveTo>
                  <a:lnTo>
                    <a:pt x="7" y="37"/>
                  </a:lnTo>
                  <a:lnTo>
                    <a:pt x="5" y="40"/>
                  </a:lnTo>
                  <a:lnTo>
                    <a:pt x="3" y="41"/>
                  </a:lnTo>
                  <a:lnTo>
                    <a:pt x="2" y="40"/>
                  </a:lnTo>
                  <a:lnTo>
                    <a:pt x="0" y="0"/>
                  </a:lnTo>
                  <a:lnTo>
                    <a:pt x="5" y="7"/>
                  </a:lnTo>
                  <a:lnTo>
                    <a:pt x="8" y="17"/>
                  </a:lnTo>
                  <a:lnTo>
                    <a:pt x="8" y="26"/>
                  </a:lnTo>
                  <a:lnTo>
                    <a:pt x="7" y="3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93" name="Freeform 705"/>
            <p:cNvSpPr>
              <a:spLocks/>
            </p:cNvSpPr>
            <p:nvPr/>
          </p:nvSpPr>
          <p:spPr bwMode="auto">
            <a:xfrm>
              <a:off x="3167" y="3028"/>
              <a:ext cx="5" cy="55"/>
            </a:xfrm>
            <a:custGeom>
              <a:avLst/>
              <a:gdLst>
                <a:gd name="T0" fmla="*/ 5 w 9"/>
                <a:gd name="T1" fmla="*/ 92 h 92"/>
                <a:gd name="T2" fmla="*/ 2 w 9"/>
                <a:gd name="T3" fmla="*/ 72 h 92"/>
                <a:gd name="T4" fmla="*/ 0 w 9"/>
                <a:gd name="T5" fmla="*/ 48 h 92"/>
                <a:gd name="T6" fmla="*/ 0 w 9"/>
                <a:gd name="T7" fmla="*/ 24 h 92"/>
                <a:gd name="T8" fmla="*/ 1 w 9"/>
                <a:gd name="T9" fmla="*/ 0 h 92"/>
                <a:gd name="T10" fmla="*/ 8 w 9"/>
                <a:gd name="T11" fmla="*/ 22 h 92"/>
                <a:gd name="T12" fmla="*/ 9 w 9"/>
                <a:gd name="T13" fmla="*/ 46 h 92"/>
                <a:gd name="T14" fmla="*/ 7 w 9"/>
                <a:gd name="T15" fmla="*/ 69 h 92"/>
                <a:gd name="T16" fmla="*/ 5 w 9"/>
                <a:gd name="T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2">
                  <a:moveTo>
                    <a:pt x="5" y="92"/>
                  </a:moveTo>
                  <a:lnTo>
                    <a:pt x="2" y="72"/>
                  </a:lnTo>
                  <a:lnTo>
                    <a:pt x="0" y="48"/>
                  </a:lnTo>
                  <a:lnTo>
                    <a:pt x="0" y="24"/>
                  </a:lnTo>
                  <a:lnTo>
                    <a:pt x="1" y="0"/>
                  </a:lnTo>
                  <a:lnTo>
                    <a:pt x="8" y="22"/>
                  </a:lnTo>
                  <a:lnTo>
                    <a:pt x="9" y="46"/>
                  </a:lnTo>
                  <a:lnTo>
                    <a:pt x="7" y="69"/>
                  </a:lnTo>
                  <a:lnTo>
                    <a:pt x="5" y="9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94" name="Freeform 706"/>
            <p:cNvSpPr>
              <a:spLocks/>
            </p:cNvSpPr>
            <p:nvPr/>
          </p:nvSpPr>
          <p:spPr bwMode="auto">
            <a:xfrm>
              <a:off x="3178" y="3075"/>
              <a:ext cx="1" cy="12"/>
            </a:xfrm>
            <a:custGeom>
              <a:avLst/>
              <a:gdLst>
                <a:gd name="T0" fmla="*/ 4 w 4"/>
                <a:gd name="T1" fmla="*/ 21 h 21"/>
                <a:gd name="T2" fmla="*/ 3 w 4"/>
                <a:gd name="T3" fmla="*/ 17 h 21"/>
                <a:gd name="T4" fmla="*/ 2 w 4"/>
                <a:gd name="T5" fmla="*/ 11 h 21"/>
                <a:gd name="T6" fmla="*/ 0 w 4"/>
                <a:gd name="T7" fmla="*/ 6 h 21"/>
                <a:gd name="T8" fmla="*/ 0 w 4"/>
                <a:gd name="T9" fmla="*/ 0 h 21"/>
                <a:gd name="T10" fmla="*/ 3 w 4"/>
                <a:gd name="T11" fmla="*/ 4 h 21"/>
                <a:gd name="T12" fmla="*/ 4 w 4"/>
                <a:gd name="T13" fmla="*/ 10 h 21"/>
                <a:gd name="T14" fmla="*/ 4 w 4"/>
                <a:gd name="T15" fmla="*/ 15 h 21"/>
                <a:gd name="T16" fmla="*/ 4 w 4"/>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1">
                  <a:moveTo>
                    <a:pt x="4" y="21"/>
                  </a:moveTo>
                  <a:lnTo>
                    <a:pt x="3" y="17"/>
                  </a:lnTo>
                  <a:lnTo>
                    <a:pt x="2" y="11"/>
                  </a:lnTo>
                  <a:lnTo>
                    <a:pt x="0" y="6"/>
                  </a:lnTo>
                  <a:lnTo>
                    <a:pt x="0" y="0"/>
                  </a:lnTo>
                  <a:lnTo>
                    <a:pt x="3" y="4"/>
                  </a:lnTo>
                  <a:lnTo>
                    <a:pt x="4" y="10"/>
                  </a:lnTo>
                  <a:lnTo>
                    <a:pt x="4" y="15"/>
                  </a:lnTo>
                  <a:lnTo>
                    <a:pt x="4" y="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95" name="Freeform 707"/>
            <p:cNvSpPr>
              <a:spLocks/>
            </p:cNvSpPr>
            <p:nvPr/>
          </p:nvSpPr>
          <p:spPr bwMode="auto">
            <a:xfrm>
              <a:off x="3160" y="3080"/>
              <a:ext cx="7" cy="91"/>
            </a:xfrm>
            <a:custGeom>
              <a:avLst/>
              <a:gdLst>
                <a:gd name="T0" fmla="*/ 7 w 13"/>
                <a:gd name="T1" fmla="*/ 151 h 154"/>
                <a:gd name="T2" fmla="*/ 3 w 13"/>
                <a:gd name="T3" fmla="*/ 154 h 154"/>
                <a:gd name="T4" fmla="*/ 4 w 13"/>
                <a:gd name="T5" fmla="*/ 117 h 154"/>
                <a:gd name="T6" fmla="*/ 3 w 13"/>
                <a:gd name="T7" fmla="*/ 77 h 154"/>
                <a:gd name="T8" fmla="*/ 1 w 13"/>
                <a:gd name="T9" fmla="*/ 39 h 154"/>
                <a:gd name="T10" fmla="*/ 0 w 13"/>
                <a:gd name="T11" fmla="*/ 0 h 154"/>
                <a:gd name="T12" fmla="*/ 9 w 13"/>
                <a:gd name="T13" fmla="*/ 36 h 154"/>
                <a:gd name="T14" fmla="*/ 13 w 13"/>
                <a:gd name="T15" fmla="*/ 74 h 154"/>
                <a:gd name="T16" fmla="*/ 10 w 13"/>
                <a:gd name="T17" fmla="*/ 114 h 154"/>
                <a:gd name="T18" fmla="*/ 7 w 13"/>
                <a:gd name="T19" fmla="*/ 15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4">
                  <a:moveTo>
                    <a:pt x="7" y="151"/>
                  </a:moveTo>
                  <a:lnTo>
                    <a:pt x="3" y="154"/>
                  </a:lnTo>
                  <a:lnTo>
                    <a:pt x="4" y="117"/>
                  </a:lnTo>
                  <a:lnTo>
                    <a:pt x="3" y="77"/>
                  </a:lnTo>
                  <a:lnTo>
                    <a:pt x="1" y="39"/>
                  </a:lnTo>
                  <a:lnTo>
                    <a:pt x="0" y="0"/>
                  </a:lnTo>
                  <a:lnTo>
                    <a:pt x="9" y="36"/>
                  </a:lnTo>
                  <a:lnTo>
                    <a:pt x="13" y="74"/>
                  </a:lnTo>
                  <a:lnTo>
                    <a:pt x="10" y="114"/>
                  </a:lnTo>
                  <a:lnTo>
                    <a:pt x="7" y="1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96" name="Freeform 708"/>
            <p:cNvSpPr>
              <a:spLocks/>
            </p:cNvSpPr>
            <p:nvPr/>
          </p:nvSpPr>
          <p:spPr bwMode="auto">
            <a:xfrm>
              <a:off x="3172" y="3104"/>
              <a:ext cx="10" cy="166"/>
            </a:xfrm>
            <a:custGeom>
              <a:avLst/>
              <a:gdLst>
                <a:gd name="T0" fmla="*/ 19 w 19"/>
                <a:gd name="T1" fmla="*/ 190 h 277"/>
                <a:gd name="T2" fmla="*/ 18 w 19"/>
                <a:gd name="T3" fmla="*/ 212 h 277"/>
                <a:gd name="T4" fmla="*/ 17 w 19"/>
                <a:gd name="T5" fmla="*/ 234 h 277"/>
                <a:gd name="T6" fmla="*/ 16 w 19"/>
                <a:gd name="T7" fmla="*/ 256 h 277"/>
                <a:gd name="T8" fmla="*/ 14 w 19"/>
                <a:gd name="T9" fmla="*/ 277 h 277"/>
                <a:gd name="T10" fmla="*/ 10 w 19"/>
                <a:gd name="T11" fmla="*/ 255 h 277"/>
                <a:gd name="T12" fmla="*/ 10 w 19"/>
                <a:gd name="T13" fmla="*/ 231 h 277"/>
                <a:gd name="T14" fmla="*/ 11 w 19"/>
                <a:gd name="T15" fmla="*/ 208 h 277"/>
                <a:gd name="T16" fmla="*/ 13 w 19"/>
                <a:gd name="T17" fmla="*/ 185 h 277"/>
                <a:gd name="T18" fmla="*/ 2 w 19"/>
                <a:gd name="T19" fmla="*/ 141 h 277"/>
                <a:gd name="T20" fmla="*/ 0 w 19"/>
                <a:gd name="T21" fmla="*/ 95 h 277"/>
                <a:gd name="T22" fmla="*/ 1 w 19"/>
                <a:gd name="T23" fmla="*/ 47 h 277"/>
                <a:gd name="T24" fmla="*/ 5 w 19"/>
                <a:gd name="T25" fmla="*/ 0 h 277"/>
                <a:gd name="T26" fmla="*/ 14 w 19"/>
                <a:gd name="T27" fmla="*/ 47 h 277"/>
                <a:gd name="T28" fmla="*/ 14 w 19"/>
                <a:gd name="T29" fmla="*/ 95 h 277"/>
                <a:gd name="T30" fmla="*/ 13 w 19"/>
                <a:gd name="T31" fmla="*/ 144 h 277"/>
                <a:gd name="T32" fmla="*/ 19 w 19"/>
                <a:gd name="T33" fmla="*/ 19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77">
                  <a:moveTo>
                    <a:pt x="19" y="190"/>
                  </a:moveTo>
                  <a:lnTo>
                    <a:pt x="18" y="212"/>
                  </a:lnTo>
                  <a:lnTo>
                    <a:pt x="17" y="234"/>
                  </a:lnTo>
                  <a:lnTo>
                    <a:pt x="16" y="256"/>
                  </a:lnTo>
                  <a:lnTo>
                    <a:pt x="14" y="277"/>
                  </a:lnTo>
                  <a:lnTo>
                    <a:pt x="10" y="255"/>
                  </a:lnTo>
                  <a:lnTo>
                    <a:pt x="10" y="231"/>
                  </a:lnTo>
                  <a:lnTo>
                    <a:pt x="11" y="208"/>
                  </a:lnTo>
                  <a:lnTo>
                    <a:pt x="13" y="185"/>
                  </a:lnTo>
                  <a:lnTo>
                    <a:pt x="2" y="141"/>
                  </a:lnTo>
                  <a:lnTo>
                    <a:pt x="0" y="95"/>
                  </a:lnTo>
                  <a:lnTo>
                    <a:pt x="1" y="47"/>
                  </a:lnTo>
                  <a:lnTo>
                    <a:pt x="5" y="0"/>
                  </a:lnTo>
                  <a:lnTo>
                    <a:pt x="14" y="47"/>
                  </a:lnTo>
                  <a:lnTo>
                    <a:pt x="14" y="95"/>
                  </a:lnTo>
                  <a:lnTo>
                    <a:pt x="13" y="144"/>
                  </a:lnTo>
                  <a:lnTo>
                    <a:pt x="19" y="19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97" name="Freeform 709"/>
            <p:cNvSpPr>
              <a:spLocks/>
            </p:cNvSpPr>
            <p:nvPr/>
          </p:nvSpPr>
          <p:spPr bwMode="auto">
            <a:xfrm>
              <a:off x="3163" y="3180"/>
              <a:ext cx="4" cy="21"/>
            </a:xfrm>
            <a:custGeom>
              <a:avLst/>
              <a:gdLst>
                <a:gd name="T0" fmla="*/ 7 w 8"/>
                <a:gd name="T1" fmla="*/ 37 h 37"/>
                <a:gd name="T2" fmla="*/ 3 w 8"/>
                <a:gd name="T3" fmla="*/ 30 h 37"/>
                <a:gd name="T4" fmla="*/ 1 w 8"/>
                <a:gd name="T5" fmla="*/ 21 h 37"/>
                <a:gd name="T6" fmla="*/ 0 w 8"/>
                <a:gd name="T7" fmla="*/ 11 h 37"/>
                <a:gd name="T8" fmla="*/ 0 w 8"/>
                <a:gd name="T9" fmla="*/ 0 h 37"/>
                <a:gd name="T10" fmla="*/ 4 w 8"/>
                <a:gd name="T11" fmla="*/ 8 h 37"/>
                <a:gd name="T12" fmla="*/ 8 w 8"/>
                <a:gd name="T13" fmla="*/ 18 h 37"/>
                <a:gd name="T14" fmla="*/ 8 w 8"/>
                <a:gd name="T15" fmla="*/ 27 h 37"/>
                <a:gd name="T16" fmla="*/ 7 w 8"/>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7">
                  <a:moveTo>
                    <a:pt x="7" y="37"/>
                  </a:moveTo>
                  <a:lnTo>
                    <a:pt x="3" y="30"/>
                  </a:lnTo>
                  <a:lnTo>
                    <a:pt x="1" y="21"/>
                  </a:lnTo>
                  <a:lnTo>
                    <a:pt x="0" y="11"/>
                  </a:lnTo>
                  <a:lnTo>
                    <a:pt x="0" y="0"/>
                  </a:lnTo>
                  <a:lnTo>
                    <a:pt x="4" y="8"/>
                  </a:lnTo>
                  <a:lnTo>
                    <a:pt x="8" y="18"/>
                  </a:lnTo>
                  <a:lnTo>
                    <a:pt x="8" y="27"/>
                  </a:lnTo>
                  <a:lnTo>
                    <a:pt x="7" y="3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98" name="Freeform 710"/>
            <p:cNvSpPr>
              <a:spLocks/>
            </p:cNvSpPr>
            <p:nvPr/>
          </p:nvSpPr>
          <p:spPr bwMode="auto">
            <a:xfrm>
              <a:off x="3159" y="3216"/>
              <a:ext cx="13" cy="80"/>
            </a:xfrm>
            <a:custGeom>
              <a:avLst/>
              <a:gdLst>
                <a:gd name="T0" fmla="*/ 19 w 25"/>
                <a:gd name="T1" fmla="*/ 87 h 134"/>
                <a:gd name="T2" fmla="*/ 11 w 25"/>
                <a:gd name="T3" fmla="*/ 98 h 134"/>
                <a:gd name="T4" fmla="*/ 5 w 25"/>
                <a:gd name="T5" fmla="*/ 108 h 134"/>
                <a:gd name="T6" fmla="*/ 2 w 25"/>
                <a:gd name="T7" fmla="*/ 122 h 134"/>
                <a:gd name="T8" fmla="*/ 0 w 25"/>
                <a:gd name="T9" fmla="*/ 134 h 134"/>
                <a:gd name="T10" fmla="*/ 12 w 25"/>
                <a:gd name="T11" fmla="*/ 0 h 134"/>
                <a:gd name="T12" fmla="*/ 18 w 25"/>
                <a:gd name="T13" fmla="*/ 21 h 134"/>
                <a:gd name="T14" fmla="*/ 24 w 25"/>
                <a:gd name="T15" fmla="*/ 43 h 134"/>
                <a:gd name="T16" fmla="*/ 25 w 25"/>
                <a:gd name="T17" fmla="*/ 65 h 134"/>
                <a:gd name="T18" fmla="*/ 19 w 25"/>
                <a:gd name="T19" fmla="*/ 8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34">
                  <a:moveTo>
                    <a:pt x="19" y="87"/>
                  </a:moveTo>
                  <a:lnTo>
                    <a:pt x="11" y="98"/>
                  </a:lnTo>
                  <a:lnTo>
                    <a:pt x="5" y="108"/>
                  </a:lnTo>
                  <a:lnTo>
                    <a:pt x="2" y="122"/>
                  </a:lnTo>
                  <a:lnTo>
                    <a:pt x="0" y="134"/>
                  </a:lnTo>
                  <a:lnTo>
                    <a:pt x="12" y="0"/>
                  </a:lnTo>
                  <a:lnTo>
                    <a:pt x="18" y="21"/>
                  </a:lnTo>
                  <a:lnTo>
                    <a:pt x="24" y="43"/>
                  </a:lnTo>
                  <a:lnTo>
                    <a:pt x="25" y="65"/>
                  </a:lnTo>
                  <a:lnTo>
                    <a:pt x="19" y="8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99" name="Freeform 711"/>
            <p:cNvSpPr>
              <a:spLocks/>
            </p:cNvSpPr>
            <p:nvPr/>
          </p:nvSpPr>
          <p:spPr bwMode="auto">
            <a:xfrm>
              <a:off x="3180" y="3289"/>
              <a:ext cx="9" cy="11"/>
            </a:xfrm>
            <a:custGeom>
              <a:avLst/>
              <a:gdLst>
                <a:gd name="T0" fmla="*/ 17 w 17"/>
                <a:gd name="T1" fmla="*/ 10 h 19"/>
                <a:gd name="T2" fmla="*/ 17 w 17"/>
                <a:gd name="T3" fmla="*/ 14 h 19"/>
                <a:gd name="T4" fmla="*/ 15 w 17"/>
                <a:gd name="T5" fmla="*/ 17 h 19"/>
                <a:gd name="T6" fmla="*/ 13 w 17"/>
                <a:gd name="T7" fmla="*/ 19 h 19"/>
                <a:gd name="T8" fmla="*/ 9 w 17"/>
                <a:gd name="T9" fmla="*/ 19 h 19"/>
                <a:gd name="T10" fmla="*/ 7 w 17"/>
                <a:gd name="T11" fmla="*/ 19 h 19"/>
                <a:gd name="T12" fmla="*/ 5 w 17"/>
                <a:gd name="T13" fmla="*/ 19 h 19"/>
                <a:gd name="T14" fmla="*/ 2 w 17"/>
                <a:gd name="T15" fmla="*/ 18 h 19"/>
                <a:gd name="T16" fmla="*/ 0 w 17"/>
                <a:gd name="T17" fmla="*/ 17 h 19"/>
                <a:gd name="T18" fmla="*/ 1 w 17"/>
                <a:gd name="T19" fmla="*/ 12 h 19"/>
                <a:gd name="T20" fmla="*/ 3 w 17"/>
                <a:gd name="T21" fmla="*/ 8 h 19"/>
                <a:gd name="T22" fmla="*/ 6 w 17"/>
                <a:gd name="T23" fmla="*/ 4 h 19"/>
                <a:gd name="T24" fmla="*/ 8 w 17"/>
                <a:gd name="T25" fmla="*/ 0 h 19"/>
                <a:gd name="T26" fmla="*/ 12 w 17"/>
                <a:gd name="T27" fmla="*/ 3 h 19"/>
                <a:gd name="T28" fmla="*/ 14 w 17"/>
                <a:gd name="T29" fmla="*/ 4 h 19"/>
                <a:gd name="T30" fmla="*/ 15 w 17"/>
                <a:gd name="T31" fmla="*/ 7 h 19"/>
                <a:gd name="T32" fmla="*/ 17 w 17"/>
                <a:gd name="T3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9">
                  <a:moveTo>
                    <a:pt x="17" y="10"/>
                  </a:moveTo>
                  <a:lnTo>
                    <a:pt x="17" y="14"/>
                  </a:lnTo>
                  <a:lnTo>
                    <a:pt x="15" y="17"/>
                  </a:lnTo>
                  <a:lnTo>
                    <a:pt x="13" y="19"/>
                  </a:lnTo>
                  <a:lnTo>
                    <a:pt x="9" y="19"/>
                  </a:lnTo>
                  <a:lnTo>
                    <a:pt x="7" y="19"/>
                  </a:lnTo>
                  <a:lnTo>
                    <a:pt x="5" y="19"/>
                  </a:lnTo>
                  <a:lnTo>
                    <a:pt x="2" y="18"/>
                  </a:lnTo>
                  <a:lnTo>
                    <a:pt x="0" y="17"/>
                  </a:lnTo>
                  <a:lnTo>
                    <a:pt x="1" y="12"/>
                  </a:lnTo>
                  <a:lnTo>
                    <a:pt x="3" y="8"/>
                  </a:lnTo>
                  <a:lnTo>
                    <a:pt x="6" y="4"/>
                  </a:lnTo>
                  <a:lnTo>
                    <a:pt x="8" y="0"/>
                  </a:lnTo>
                  <a:lnTo>
                    <a:pt x="12" y="3"/>
                  </a:lnTo>
                  <a:lnTo>
                    <a:pt x="14" y="4"/>
                  </a:lnTo>
                  <a:lnTo>
                    <a:pt x="15" y="7"/>
                  </a:lnTo>
                  <a:lnTo>
                    <a:pt x="17" y="1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00" name="Freeform 712"/>
            <p:cNvSpPr>
              <a:spLocks/>
            </p:cNvSpPr>
            <p:nvPr/>
          </p:nvSpPr>
          <p:spPr bwMode="auto">
            <a:xfrm>
              <a:off x="3168" y="1853"/>
              <a:ext cx="31" cy="47"/>
            </a:xfrm>
            <a:custGeom>
              <a:avLst/>
              <a:gdLst>
                <a:gd name="T0" fmla="*/ 7 w 62"/>
                <a:gd name="T1" fmla="*/ 43 h 78"/>
                <a:gd name="T2" fmla="*/ 9 w 62"/>
                <a:gd name="T3" fmla="*/ 56 h 78"/>
                <a:gd name="T4" fmla="*/ 17 w 62"/>
                <a:gd name="T5" fmla="*/ 64 h 78"/>
                <a:gd name="T6" fmla="*/ 27 w 62"/>
                <a:gd name="T7" fmla="*/ 71 h 78"/>
                <a:gd name="T8" fmla="*/ 37 w 62"/>
                <a:gd name="T9" fmla="*/ 78 h 78"/>
                <a:gd name="T10" fmla="*/ 40 w 62"/>
                <a:gd name="T11" fmla="*/ 78 h 78"/>
                <a:gd name="T12" fmla="*/ 45 w 62"/>
                <a:gd name="T13" fmla="*/ 78 h 78"/>
                <a:gd name="T14" fmla="*/ 48 w 62"/>
                <a:gd name="T15" fmla="*/ 77 h 78"/>
                <a:gd name="T16" fmla="*/ 51 w 62"/>
                <a:gd name="T17" fmla="*/ 73 h 78"/>
                <a:gd name="T18" fmla="*/ 51 w 62"/>
                <a:gd name="T19" fmla="*/ 64 h 78"/>
                <a:gd name="T20" fmla="*/ 49 w 62"/>
                <a:gd name="T21" fmla="*/ 55 h 78"/>
                <a:gd name="T22" fmla="*/ 51 w 62"/>
                <a:gd name="T23" fmla="*/ 47 h 78"/>
                <a:gd name="T24" fmla="*/ 55 w 62"/>
                <a:gd name="T25" fmla="*/ 40 h 78"/>
                <a:gd name="T26" fmla="*/ 62 w 62"/>
                <a:gd name="T27" fmla="*/ 40 h 78"/>
                <a:gd name="T28" fmla="*/ 33 w 62"/>
                <a:gd name="T29" fmla="*/ 10 h 78"/>
                <a:gd name="T30" fmla="*/ 2 w 62"/>
                <a:gd name="T31" fmla="*/ 0 h 78"/>
                <a:gd name="T32" fmla="*/ 1 w 62"/>
                <a:gd name="T33" fmla="*/ 11 h 78"/>
                <a:gd name="T34" fmla="*/ 0 w 62"/>
                <a:gd name="T35" fmla="*/ 22 h 78"/>
                <a:gd name="T36" fmla="*/ 1 w 62"/>
                <a:gd name="T37" fmla="*/ 33 h 78"/>
                <a:gd name="T38" fmla="*/ 7 w 62"/>
                <a:gd name="T39" fmla="*/ 4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8">
                  <a:moveTo>
                    <a:pt x="7" y="43"/>
                  </a:moveTo>
                  <a:lnTo>
                    <a:pt x="9" y="56"/>
                  </a:lnTo>
                  <a:lnTo>
                    <a:pt x="17" y="64"/>
                  </a:lnTo>
                  <a:lnTo>
                    <a:pt x="27" y="71"/>
                  </a:lnTo>
                  <a:lnTo>
                    <a:pt x="37" y="78"/>
                  </a:lnTo>
                  <a:lnTo>
                    <a:pt x="40" y="78"/>
                  </a:lnTo>
                  <a:lnTo>
                    <a:pt x="45" y="78"/>
                  </a:lnTo>
                  <a:lnTo>
                    <a:pt x="48" y="77"/>
                  </a:lnTo>
                  <a:lnTo>
                    <a:pt x="51" y="73"/>
                  </a:lnTo>
                  <a:lnTo>
                    <a:pt x="51" y="64"/>
                  </a:lnTo>
                  <a:lnTo>
                    <a:pt x="49" y="55"/>
                  </a:lnTo>
                  <a:lnTo>
                    <a:pt x="51" y="47"/>
                  </a:lnTo>
                  <a:lnTo>
                    <a:pt x="55" y="40"/>
                  </a:lnTo>
                  <a:lnTo>
                    <a:pt x="62" y="40"/>
                  </a:lnTo>
                  <a:lnTo>
                    <a:pt x="33" y="10"/>
                  </a:lnTo>
                  <a:lnTo>
                    <a:pt x="2" y="0"/>
                  </a:lnTo>
                  <a:lnTo>
                    <a:pt x="1" y="11"/>
                  </a:lnTo>
                  <a:lnTo>
                    <a:pt x="0" y="22"/>
                  </a:lnTo>
                  <a:lnTo>
                    <a:pt x="1" y="33"/>
                  </a:lnTo>
                  <a:lnTo>
                    <a:pt x="7"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01" name="Freeform 713"/>
            <p:cNvSpPr>
              <a:spLocks/>
            </p:cNvSpPr>
            <p:nvPr/>
          </p:nvSpPr>
          <p:spPr bwMode="auto">
            <a:xfrm>
              <a:off x="3167" y="1895"/>
              <a:ext cx="48" cy="70"/>
            </a:xfrm>
            <a:custGeom>
              <a:avLst/>
              <a:gdLst>
                <a:gd name="T0" fmla="*/ 0 w 94"/>
                <a:gd name="T1" fmla="*/ 40 h 117"/>
                <a:gd name="T2" fmla="*/ 7 w 94"/>
                <a:gd name="T3" fmla="*/ 51 h 117"/>
                <a:gd name="T4" fmla="*/ 14 w 94"/>
                <a:gd name="T5" fmla="*/ 62 h 117"/>
                <a:gd name="T6" fmla="*/ 19 w 94"/>
                <a:gd name="T7" fmla="*/ 73 h 117"/>
                <a:gd name="T8" fmla="*/ 20 w 94"/>
                <a:gd name="T9" fmla="*/ 87 h 117"/>
                <a:gd name="T10" fmla="*/ 23 w 94"/>
                <a:gd name="T11" fmla="*/ 95 h 117"/>
                <a:gd name="T12" fmla="*/ 26 w 94"/>
                <a:gd name="T13" fmla="*/ 103 h 117"/>
                <a:gd name="T14" fmla="*/ 31 w 94"/>
                <a:gd name="T15" fmla="*/ 110 h 117"/>
                <a:gd name="T16" fmla="*/ 38 w 94"/>
                <a:gd name="T17" fmla="*/ 114 h 117"/>
                <a:gd name="T18" fmla="*/ 43 w 94"/>
                <a:gd name="T19" fmla="*/ 115 h 117"/>
                <a:gd name="T20" fmla="*/ 48 w 94"/>
                <a:gd name="T21" fmla="*/ 117 h 117"/>
                <a:gd name="T22" fmla="*/ 54 w 94"/>
                <a:gd name="T23" fmla="*/ 115 h 117"/>
                <a:gd name="T24" fmla="*/ 58 w 94"/>
                <a:gd name="T25" fmla="*/ 113 h 117"/>
                <a:gd name="T26" fmla="*/ 64 w 94"/>
                <a:gd name="T27" fmla="*/ 107 h 117"/>
                <a:gd name="T28" fmla="*/ 73 w 94"/>
                <a:gd name="T29" fmla="*/ 108 h 117"/>
                <a:gd name="T30" fmla="*/ 80 w 94"/>
                <a:gd name="T31" fmla="*/ 108 h 117"/>
                <a:gd name="T32" fmla="*/ 85 w 94"/>
                <a:gd name="T33" fmla="*/ 99 h 117"/>
                <a:gd name="T34" fmla="*/ 85 w 94"/>
                <a:gd name="T35" fmla="*/ 89 h 117"/>
                <a:gd name="T36" fmla="*/ 84 w 94"/>
                <a:gd name="T37" fmla="*/ 78 h 117"/>
                <a:gd name="T38" fmla="*/ 85 w 94"/>
                <a:gd name="T39" fmla="*/ 69 h 117"/>
                <a:gd name="T40" fmla="*/ 92 w 94"/>
                <a:gd name="T41" fmla="*/ 63 h 117"/>
                <a:gd name="T42" fmla="*/ 92 w 94"/>
                <a:gd name="T43" fmla="*/ 61 h 117"/>
                <a:gd name="T44" fmla="*/ 93 w 94"/>
                <a:gd name="T45" fmla="*/ 58 h 117"/>
                <a:gd name="T46" fmla="*/ 94 w 94"/>
                <a:gd name="T47" fmla="*/ 56 h 117"/>
                <a:gd name="T48" fmla="*/ 93 w 94"/>
                <a:gd name="T49" fmla="*/ 54 h 117"/>
                <a:gd name="T50" fmla="*/ 91 w 94"/>
                <a:gd name="T51" fmla="*/ 51 h 117"/>
                <a:gd name="T52" fmla="*/ 92 w 94"/>
                <a:gd name="T53" fmla="*/ 48 h 117"/>
                <a:gd name="T54" fmla="*/ 80 w 94"/>
                <a:gd name="T55" fmla="*/ 44 h 117"/>
                <a:gd name="T56" fmla="*/ 69 w 94"/>
                <a:gd name="T57" fmla="*/ 40 h 117"/>
                <a:gd name="T58" fmla="*/ 57 w 94"/>
                <a:gd name="T59" fmla="*/ 35 h 117"/>
                <a:gd name="T60" fmla="*/ 46 w 94"/>
                <a:gd name="T61" fmla="*/ 28 h 117"/>
                <a:gd name="T62" fmla="*/ 34 w 94"/>
                <a:gd name="T63" fmla="*/ 22 h 117"/>
                <a:gd name="T64" fmla="*/ 24 w 94"/>
                <a:gd name="T65" fmla="*/ 15 h 117"/>
                <a:gd name="T66" fmla="*/ 12 w 94"/>
                <a:gd name="T67" fmla="*/ 8 h 117"/>
                <a:gd name="T68" fmla="*/ 2 w 94"/>
                <a:gd name="T69" fmla="*/ 0 h 117"/>
                <a:gd name="T70" fmla="*/ 0 w 94"/>
                <a:gd name="T71" fmla="*/ 4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17">
                  <a:moveTo>
                    <a:pt x="0" y="40"/>
                  </a:moveTo>
                  <a:lnTo>
                    <a:pt x="7" y="51"/>
                  </a:lnTo>
                  <a:lnTo>
                    <a:pt x="14" y="62"/>
                  </a:lnTo>
                  <a:lnTo>
                    <a:pt x="19" y="73"/>
                  </a:lnTo>
                  <a:lnTo>
                    <a:pt x="20" y="87"/>
                  </a:lnTo>
                  <a:lnTo>
                    <a:pt x="23" y="95"/>
                  </a:lnTo>
                  <a:lnTo>
                    <a:pt x="26" y="103"/>
                  </a:lnTo>
                  <a:lnTo>
                    <a:pt x="31" y="110"/>
                  </a:lnTo>
                  <a:lnTo>
                    <a:pt x="38" y="114"/>
                  </a:lnTo>
                  <a:lnTo>
                    <a:pt x="43" y="115"/>
                  </a:lnTo>
                  <a:lnTo>
                    <a:pt x="48" y="117"/>
                  </a:lnTo>
                  <a:lnTo>
                    <a:pt x="54" y="115"/>
                  </a:lnTo>
                  <a:lnTo>
                    <a:pt x="58" y="113"/>
                  </a:lnTo>
                  <a:lnTo>
                    <a:pt x="64" y="107"/>
                  </a:lnTo>
                  <a:lnTo>
                    <a:pt x="73" y="108"/>
                  </a:lnTo>
                  <a:lnTo>
                    <a:pt x="80" y="108"/>
                  </a:lnTo>
                  <a:lnTo>
                    <a:pt x="85" y="99"/>
                  </a:lnTo>
                  <a:lnTo>
                    <a:pt x="85" y="89"/>
                  </a:lnTo>
                  <a:lnTo>
                    <a:pt x="84" y="78"/>
                  </a:lnTo>
                  <a:lnTo>
                    <a:pt x="85" y="69"/>
                  </a:lnTo>
                  <a:lnTo>
                    <a:pt x="92" y="63"/>
                  </a:lnTo>
                  <a:lnTo>
                    <a:pt x="92" y="61"/>
                  </a:lnTo>
                  <a:lnTo>
                    <a:pt x="93" y="58"/>
                  </a:lnTo>
                  <a:lnTo>
                    <a:pt x="94" y="56"/>
                  </a:lnTo>
                  <a:lnTo>
                    <a:pt x="93" y="54"/>
                  </a:lnTo>
                  <a:lnTo>
                    <a:pt x="91" y="51"/>
                  </a:lnTo>
                  <a:lnTo>
                    <a:pt x="92" y="48"/>
                  </a:lnTo>
                  <a:lnTo>
                    <a:pt x="80" y="44"/>
                  </a:lnTo>
                  <a:lnTo>
                    <a:pt x="69" y="40"/>
                  </a:lnTo>
                  <a:lnTo>
                    <a:pt x="57" y="35"/>
                  </a:lnTo>
                  <a:lnTo>
                    <a:pt x="46" y="28"/>
                  </a:lnTo>
                  <a:lnTo>
                    <a:pt x="34" y="22"/>
                  </a:lnTo>
                  <a:lnTo>
                    <a:pt x="24" y="15"/>
                  </a:lnTo>
                  <a:lnTo>
                    <a:pt x="12" y="8"/>
                  </a:lnTo>
                  <a:lnTo>
                    <a:pt x="2" y="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02" name="Freeform 714"/>
            <p:cNvSpPr>
              <a:spLocks/>
            </p:cNvSpPr>
            <p:nvPr/>
          </p:nvSpPr>
          <p:spPr bwMode="auto">
            <a:xfrm>
              <a:off x="3186" y="1929"/>
              <a:ext cx="12" cy="18"/>
            </a:xfrm>
            <a:custGeom>
              <a:avLst/>
              <a:gdLst>
                <a:gd name="T0" fmla="*/ 0 w 24"/>
                <a:gd name="T1" fmla="*/ 7 h 32"/>
                <a:gd name="T2" fmla="*/ 0 w 24"/>
                <a:gd name="T3" fmla="*/ 14 h 32"/>
                <a:gd name="T4" fmla="*/ 3 w 24"/>
                <a:gd name="T5" fmla="*/ 19 h 32"/>
                <a:gd name="T6" fmla="*/ 7 w 24"/>
                <a:gd name="T7" fmla="*/ 23 h 32"/>
                <a:gd name="T8" fmla="*/ 10 w 24"/>
                <a:gd name="T9" fmla="*/ 27 h 32"/>
                <a:gd name="T10" fmla="*/ 12 w 24"/>
                <a:gd name="T11" fmla="*/ 29 h 32"/>
                <a:gd name="T12" fmla="*/ 15 w 24"/>
                <a:gd name="T13" fmla="*/ 30 h 32"/>
                <a:gd name="T14" fmla="*/ 16 w 24"/>
                <a:gd name="T15" fmla="*/ 32 h 32"/>
                <a:gd name="T16" fmla="*/ 19 w 24"/>
                <a:gd name="T17" fmla="*/ 30 h 32"/>
                <a:gd name="T18" fmla="*/ 24 w 24"/>
                <a:gd name="T19" fmla="*/ 21 h 32"/>
                <a:gd name="T20" fmla="*/ 19 w 24"/>
                <a:gd name="T21" fmla="*/ 14 h 32"/>
                <a:gd name="T22" fmla="*/ 11 w 24"/>
                <a:gd name="T23" fmla="*/ 8 h 32"/>
                <a:gd name="T24" fmla="*/ 5 w 24"/>
                <a:gd name="T25" fmla="*/ 0 h 32"/>
                <a:gd name="T26" fmla="*/ 3 w 24"/>
                <a:gd name="T27" fmla="*/ 0 h 32"/>
                <a:gd name="T28" fmla="*/ 2 w 24"/>
                <a:gd name="T29" fmla="*/ 1 h 32"/>
                <a:gd name="T30" fmla="*/ 1 w 24"/>
                <a:gd name="T31" fmla="*/ 4 h 32"/>
                <a:gd name="T32" fmla="*/ 0 w 24"/>
                <a:gd name="T33"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0" y="7"/>
                  </a:moveTo>
                  <a:lnTo>
                    <a:pt x="0" y="14"/>
                  </a:lnTo>
                  <a:lnTo>
                    <a:pt x="3" y="19"/>
                  </a:lnTo>
                  <a:lnTo>
                    <a:pt x="7" y="23"/>
                  </a:lnTo>
                  <a:lnTo>
                    <a:pt x="10" y="27"/>
                  </a:lnTo>
                  <a:lnTo>
                    <a:pt x="12" y="29"/>
                  </a:lnTo>
                  <a:lnTo>
                    <a:pt x="15" y="30"/>
                  </a:lnTo>
                  <a:lnTo>
                    <a:pt x="16" y="32"/>
                  </a:lnTo>
                  <a:lnTo>
                    <a:pt x="19" y="30"/>
                  </a:lnTo>
                  <a:lnTo>
                    <a:pt x="24" y="21"/>
                  </a:lnTo>
                  <a:lnTo>
                    <a:pt x="19" y="14"/>
                  </a:lnTo>
                  <a:lnTo>
                    <a:pt x="11" y="8"/>
                  </a:lnTo>
                  <a:lnTo>
                    <a:pt x="5" y="0"/>
                  </a:lnTo>
                  <a:lnTo>
                    <a:pt x="3" y="0"/>
                  </a:lnTo>
                  <a:lnTo>
                    <a:pt x="2" y="1"/>
                  </a:lnTo>
                  <a:lnTo>
                    <a:pt x="1" y="4"/>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03" name="Freeform 715"/>
            <p:cNvSpPr>
              <a:spLocks/>
            </p:cNvSpPr>
            <p:nvPr/>
          </p:nvSpPr>
          <p:spPr bwMode="auto">
            <a:xfrm>
              <a:off x="3167" y="1948"/>
              <a:ext cx="80" cy="88"/>
            </a:xfrm>
            <a:custGeom>
              <a:avLst/>
              <a:gdLst>
                <a:gd name="T0" fmla="*/ 1 w 161"/>
                <a:gd name="T1" fmla="*/ 67 h 146"/>
                <a:gd name="T2" fmla="*/ 4 w 161"/>
                <a:gd name="T3" fmla="*/ 67 h 146"/>
                <a:gd name="T4" fmla="*/ 9 w 161"/>
                <a:gd name="T5" fmla="*/ 68 h 146"/>
                <a:gd name="T6" fmla="*/ 12 w 161"/>
                <a:gd name="T7" fmla="*/ 72 h 146"/>
                <a:gd name="T8" fmla="*/ 15 w 161"/>
                <a:gd name="T9" fmla="*/ 77 h 146"/>
                <a:gd name="T10" fmla="*/ 18 w 161"/>
                <a:gd name="T11" fmla="*/ 89 h 146"/>
                <a:gd name="T12" fmla="*/ 19 w 161"/>
                <a:gd name="T13" fmla="*/ 103 h 146"/>
                <a:gd name="T14" fmla="*/ 21 w 161"/>
                <a:gd name="T15" fmla="*/ 116 h 146"/>
                <a:gd name="T16" fmla="*/ 28 w 161"/>
                <a:gd name="T17" fmla="*/ 126 h 146"/>
                <a:gd name="T18" fmla="*/ 38 w 161"/>
                <a:gd name="T19" fmla="*/ 123 h 146"/>
                <a:gd name="T20" fmla="*/ 47 w 161"/>
                <a:gd name="T21" fmla="*/ 122 h 146"/>
                <a:gd name="T22" fmla="*/ 55 w 161"/>
                <a:gd name="T23" fmla="*/ 123 h 146"/>
                <a:gd name="T24" fmla="*/ 62 w 161"/>
                <a:gd name="T25" fmla="*/ 130 h 146"/>
                <a:gd name="T26" fmla="*/ 70 w 161"/>
                <a:gd name="T27" fmla="*/ 131 h 146"/>
                <a:gd name="T28" fmla="*/ 76 w 161"/>
                <a:gd name="T29" fmla="*/ 126 h 146"/>
                <a:gd name="T30" fmla="*/ 82 w 161"/>
                <a:gd name="T31" fmla="*/ 122 h 146"/>
                <a:gd name="T32" fmla="*/ 89 w 161"/>
                <a:gd name="T33" fmla="*/ 125 h 146"/>
                <a:gd name="T34" fmla="*/ 94 w 161"/>
                <a:gd name="T35" fmla="*/ 129 h 146"/>
                <a:gd name="T36" fmla="*/ 97 w 161"/>
                <a:gd name="T37" fmla="*/ 133 h 146"/>
                <a:gd name="T38" fmla="*/ 102 w 161"/>
                <a:gd name="T39" fmla="*/ 137 h 146"/>
                <a:gd name="T40" fmla="*/ 107 w 161"/>
                <a:gd name="T41" fmla="*/ 141 h 146"/>
                <a:gd name="T42" fmla="*/ 111 w 161"/>
                <a:gd name="T43" fmla="*/ 144 h 146"/>
                <a:gd name="T44" fmla="*/ 116 w 161"/>
                <a:gd name="T45" fmla="*/ 146 h 146"/>
                <a:gd name="T46" fmla="*/ 120 w 161"/>
                <a:gd name="T47" fmla="*/ 146 h 146"/>
                <a:gd name="T48" fmla="*/ 126 w 161"/>
                <a:gd name="T49" fmla="*/ 144 h 146"/>
                <a:gd name="T50" fmla="*/ 131 w 161"/>
                <a:gd name="T51" fmla="*/ 138 h 146"/>
                <a:gd name="T52" fmla="*/ 131 w 161"/>
                <a:gd name="T53" fmla="*/ 130 h 146"/>
                <a:gd name="T54" fmla="*/ 129 w 161"/>
                <a:gd name="T55" fmla="*/ 122 h 146"/>
                <a:gd name="T56" fmla="*/ 126 w 161"/>
                <a:gd name="T57" fmla="*/ 114 h 146"/>
                <a:gd name="T58" fmla="*/ 125 w 161"/>
                <a:gd name="T59" fmla="*/ 108 h 146"/>
                <a:gd name="T60" fmla="*/ 126 w 161"/>
                <a:gd name="T61" fmla="*/ 104 h 146"/>
                <a:gd name="T62" fmla="*/ 130 w 161"/>
                <a:gd name="T63" fmla="*/ 107 h 146"/>
                <a:gd name="T64" fmla="*/ 140 w 161"/>
                <a:gd name="T65" fmla="*/ 114 h 146"/>
                <a:gd name="T66" fmla="*/ 161 w 161"/>
                <a:gd name="T67" fmla="*/ 118 h 146"/>
                <a:gd name="T68" fmla="*/ 157 w 161"/>
                <a:gd name="T69" fmla="*/ 111 h 146"/>
                <a:gd name="T70" fmla="*/ 154 w 161"/>
                <a:gd name="T71" fmla="*/ 104 h 146"/>
                <a:gd name="T72" fmla="*/ 149 w 161"/>
                <a:gd name="T73" fmla="*/ 97 h 146"/>
                <a:gd name="T74" fmla="*/ 145 w 161"/>
                <a:gd name="T75" fmla="*/ 92 h 146"/>
                <a:gd name="T76" fmla="*/ 139 w 161"/>
                <a:gd name="T77" fmla="*/ 88 h 146"/>
                <a:gd name="T78" fmla="*/ 133 w 161"/>
                <a:gd name="T79" fmla="*/ 82 h 146"/>
                <a:gd name="T80" fmla="*/ 127 w 161"/>
                <a:gd name="T81" fmla="*/ 79 h 146"/>
                <a:gd name="T82" fmla="*/ 120 w 161"/>
                <a:gd name="T83" fmla="*/ 77 h 146"/>
                <a:gd name="T84" fmla="*/ 102 w 161"/>
                <a:gd name="T85" fmla="*/ 77 h 146"/>
                <a:gd name="T86" fmla="*/ 84 w 161"/>
                <a:gd name="T87" fmla="*/ 74 h 146"/>
                <a:gd name="T88" fmla="*/ 67 w 161"/>
                <a:gd name="T89" fmla="*/ 68 h 146"/>
                <a:gd name="T90" fmla="*/ 51 w 161"/>
                <a:gd name="T91" fmla="*/ 59 h 146"/>
                <a:gd name="T92" fmla="*/ 36 w 161"/>
                <a:gd name="T93" fmla="*/ 48 h 146"/>
                <a:gd name="T94" fmla="*/ 24 w 161"/>
                <a:gd name="T95" fmla="*/ 33 h 146"/>
                <a:gd name="T96" fmla="*/ 11 w 161"/>
                <a:gd name="T97" fmla="*/ 18 h 146"/>
                <a:gd name="T98" fmla="*/ 1 w 161"/>
                <a:gd name="T99" fmla="*/ 0 h 146"/>
                <a:gd name="T100" fmla="*/ 1 w 161"/>
                <a:gd name="T101" fmla="*/ 16 h 146"/>
                <a:gd name="T102" fmla="*/ 1 w 161"/>
                <a:gd name="T103" fmla="*/ 33 h 146"/>
                <a:gd name="T104" fmla="*/ 0 w 161"/>
                <a:gd name="T105" fmla="*/ 51 h 146"/>
                <a:gd name="T106" fmla="*/ 1 w 161"/>
                <a:gd name="T107"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46">
                  <a:moveTo>
                    <a:pt x="1" y="67"/>
                  </a:moveTo>
                  <a:lnTo>
                    <a:pt x="4" y="67"/>
                  </a:lnTo>
                  <a:lnTo>
                    <a:pt x="9" y="68"/>
                  </a:lnTo>
                  <a:lnTo>
                    <a:pt x="12" y="72"/>
                  </a:lnTo>
                  <a:lnTo>
                    <a:pt x="15" y="77"/>
                  </a:lnTo>
                  <a:lnTo>
                    <a:pt x="18" y="89"/>
                  </a:lnTo>
                  <a:lnTo>
                    <a:pt x="19" y="103"/>
                  </a:lnTo>
                  <a:lnTo>
                    <a:pt x="21" y="116"/>
                  </a:lnTo>
                  <a:lnTo>
                    <a:pt x="28" y="126"/>
                  </a:lnTo>
                  <a:lnTo>
                    <a:pt x="38" y="123"/>
                  </a:lnTo>
                  <a:lnTo>
                    <a:pt x="47" y="122"/>
                  </a:lnTo>
                  <a:lnTo>
                    <a:pt x="55" y="123"/>
                  </a:lnTo>
                  <a:lnTo>
                    <a:pt x="62" y="130"/>
                  </a:lnTo>
                  <a:lnTo>
                    <a:pt x="70" y="131"/>
                  </a:lnTo>
                  <a:lnTo>
                    <a:pt x="76" y="126"/>
                  </a:lnTo>
                  <a:lnTo>
                    <a:pt x="82" y="122"/>
                  </a:lnTo>
                  <a:lnTo>
                    <a:pt x="89" y="125"/>
                  </a:lnTo>
                  <a:lnTo>
                    <a:pt x="94" y="129"/>
                  </a:lnTo>
                  <a:lnTo>
                    <a:pt x="97" y="133"/>
                  </a:lnTo>
                  <a:lnTo>
                    <a:pt x="102" y="137"/>
                  </a:lnTo>
                  <a:lnTo>
                    <a:pt x="107" y="141"/>
                  </a:lnTo>
                  <a:lnTo>
                    <a:pt x="111" y="144"/>
                  </a:lnTo>
                  <a:lnTo>
                    <a:pt x="116" y="146"/>
                  </a:lnTo>
                  <a:lnTo>
                    <a:pt x="120" y="146"/>
                  </a:lnTo>
                  <a:lnTo>
                    <a:pt x="126" y="144"/>
                  </a:lnTo>
                  <a:lnTo>
                    <a:pt x="131" y="138"/>
                  </a:lnTo>
                  <a:lnTo>
                    <a:pt x="131" y="130"/>
                  </a:lnTo>
                  <a:lnTo>
                    <a:pt x="129" y="122"/>
                  </a:lnTo>
                  <a:lnTo>
                    <a:pt x="126" y="114"/>
                  </a:lnTo>
                  <a:lnTo>
                    <a:pt x="125" y="108"/>
                  </a:lnTo>
                  <a:lnTo>
                    <a:pt x="126" y="104"/>
                  </a:lnTo>
                  <a:lnTo>
                    <a:pt x="130" y="107"/>
                  </a:lnTo>
                  <a:lnTo>
                    <a:pt x="140" y="114"/>
                  </a:lnTo>
                  <a:lnTo>
                    <a:pt x="161" y="118"/>
                  </a:lnTo>
                  <a:lnTo>
                    <a:pt x="157" y="111"/>
                  </a:lnTo>
                  <a:lnTo>
                    <a:pt x="154" y="104"/>
                  </a:lnTo>
                  <a:lnTo>
                    <a:pt x="149" y="97"/>
                  </a:lnTo>
                  <a:lnTo>
                    <a:pt x="145" y="92"/>
                  </a:lnTo>
                  <a:lnTo>
                    <a:pt x="139" y="88"/>
                  </a:lnTo>
                  <a:lnTo>
                    <a:pt x="133" y="82"/>
                  </a:lnTo>
                  <a:lnTo>
                    <a:pt x="127" y="79"/>
                  </a:lnTo>
                  <a:lnTo>
                    <a:pt x="120" y="77"/>
                  </a:lnTo>
                  <a:lnTo>
                    <a:pt x="102" y="77"/>
                  </a:lnTo>
                  <a:lnTo>
                    <a:pt x="84" y="74"/>
                  </a:lnTo>
                  <a:lnTo>
                    <a:pt x="67" y="68"/>
                  </a:lnTo>
                  <a:lnTo>
                    <a:pt x="51" y="59"/>
                  </a:lnTo>
                  <a:lnTo>
                    <a:pt x="36" y="48"/>
                  </a:lnTo>
                  <a:lnTo>
                    <a:pt x="24" y="33"/>
                  </a:lnTo>
                  <a:lnTo>
                    <a:pt x="11" y="18"/>
                  </a:lnTo>
                  <a:lnTo>
                    <a:pt x="1" y="0"/>
                  </a:lnTo>
                  <a:lnTo>
                    <a:pt x="1" y="16"/>
                  </a:lnTo>
                  <a:lnTo>
                    <a:pt x="1" y="33"/>
                  </a:lnTo>
                  <a:lnTo>
                    <a:pt x="0" y="51"/>
                  </a:lnTo>
                  <a:lnTo>
                    <a:pt x="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04" name="Freeform 716"/>
            <p:cNvSpPr>
              <a:spLocks/>
            </p:cNvSpPr>
            <p:nvPr/>
          </p:nvSpPr>
          <p:spPr bwMode="auto">
            <a:xfrm>
              <a:off x="3189" y="1993"/>
              <a:ext cx="26" cy="16"/>
            </a:xfrm>
            <a:custGeom>
              <a:avLst/>
              <a:gdLst>
                <a:gd name="T0" fmla="*/ 0 w 52"/>
                <a:gd name="T1" fmla="*/ 3 h 26"/>
                <a:gd name="T2" fmla="*/ 5 w 52"/>
                <a:gd name="T3" fmla="*/ 8 h 26"/>
                <a:gd name="T4" fmla="*/ 11 w 52"/>
                <a:gd name="T5" fmla="*/ 14 h 26"/>
                <a:gd name="T6" fmla="*/ 17 w 52"/>
                <a:gd name="T7" fmla="*/ 19 h 26"/>
                <a:gd name="T8" fmla="*/ 22 w 52"/>
                <a:gd name="T9" fmla="*/ 22 h 26"/>
                <a:gd name="T10" fmla="*/ 29 w 52"/>
                <a:gd name="T11" fmla="*/ 25 h 26"/>
                <a:gd name="T12" fmla="*/ 36 w 52"/>
                <a:gd name="T13" fmla="*/ 26 h 26"/>
                <a:gd name="T14" fmla="*/ 43 w 52"/>
                <a:gd name="T15" fmla="*/ 26 h 26"/>
                <a:gd name="T16" fmla="*/ 50 w 52"/>
                <a:gd name="T17" fmla="*/ 23 h 26"/>
                <a:gd name="T18" fmla="*/ 51 w 52"/>
                <a:gd name="T19" fmla="*/ 23 h 26"/>
                <a:gd name="T20" fmla="*/ 49 w 52"/>
                <a:gd name="T21" fmla="*/ 22 h 26"/>
                <a:gd name="T22" fmla="*/ 52 w 52"/>
                <a:gd name="T23" fmla="*/ 14 h 26"/>
                <a:gd name="T24" fmla="*/ 45 w 52"/>
                <a:gd name="T25" fmla="*/ 14 h 26"/>
                <a:gd name="T26" fmla="*/ 38 w 52"/>
                <a:gd name="T27" fmla="*/ 12 h 26"/>
                <a:gd name="T28" fmla="*/ 32 w 52"/>
                <a:gd name="T29" fmla="*/ 9 h 26"/>
                <a:gd name="T30" fmla="*/ 26 w 52"/>
                <a:gd name="T31" fmla="*/ 5 h 26"/>
                <a:gd name="T32" fmla="*/ 20 w 52"/>
                <a:gd name="T33" fmla="*/ 1 h 26"/>
                <a:gd name="T34" fmla="*/ 13 w 52"/>
                <a:gd name="T35" fmla="*/ 0 h 26"/>
                <a:gd name="T36" fmla="*/ 7 w 52"/>
                <a:gd name="T37" fmla="*/ 0 h 26"/>
                <a:gd name="T38" fmla="*/ 0 w 52"/>
                <a:gd name="T3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26">
                  <a:moveTo>
                    <a:pt x="0" y="3"/>
                  </a:moveTo>
                  <a:lnTo>
                    <a:pt x="5" y="8"/>
                  </a:lnTo>
                  <a:lnTo>
                    <a:pt x="11" y="14"/>
                  </a:lnTo>
                  <a:lnTo>
                    <a:pt x="17" y="19"/>
                  </a:lnTo>
                  <a:lnTo>
                    <a:pt x="22" y="22"/>
                  </a:lnTo>
                  <a:lnTo>
                    <a:pt x="29" y="25"/>
                  </a:lnTo>
                  <a:lnTo>
                    <a:pt x="36" y="26"/>
                  </a:lnTo>
                  <a:lnTo>
                    <a:pt x="43" y="26"/>
                  </a:lnTo>
                  <a:lnTo>
                    <a:pt x="50" y="23"/>
                  </a:lnTo>
                  <a:lnTo>
                    <a:pt x="51" y="23"/>
                  </a:lnTo>
                  <a:lnTo>
                    <a:pt x="49" y="22"/>
                  </a:lnTo>
                  <a:lnTo>
                    <a:pt x="52" y="14"/>
                  </a:lnTo>
                  <a:lnTo>
                    <a:pt x="45" y="14"/>
                  </a:lnTo>
                  <a:lnTo>
                    <a:pt x="38" y="12"/>
                  </a:lnTo>
                  <a:lnTo>
                    <a:pt x="32" y="9"/>
                  </a:lnTo>
                  <a:lnTo>
                    <a:pt x="26" y="5"/>
                  </a:lnTo>
                  <a:lnTo>
                    <a:pt x="20" y="1"/>
                  </a:lnTo>
                  <a:lnTo>
                    <a:pt x="13" y="0"/>
                  </a:lnTo>
                  <a:lnTo>
                    <a:pt x="7" y="0"/>
                  </a:lnTo>
                  <a:lnTo>
                    <a:pt x="0"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05" name="Freeform 717"/>
            <p:cNvSpPr>
              <a:spLocks/>
            </p:cNvSpPr>
            <p:nvPr/>
          </p:nvSpPr>
          <p:spPr bwMode="auto">
            <a:xfrm>
              <a:off x="3164" y="2021"/>
              <a:ext cx="124" cy="119"/>
            </a:xfrm>
            <a:custGeom>
              <a:avLst/>
              <a:gdLst>
                <a:gd name="T0" fmla="*/ 18 w 248"/>
                <a:gd name="T1" fmla="*/ 59 h 200"/>
                <a:gd name="T2" fmla="*/ 31 w 248"/>
                <a:gd name="T3" fmla="*/ 67 h 200"/>
                <a:gd name="T4" fmla="*/ 38 w 248"/>
                <a:gd name="T5" fmla="*/ 85 h 200"/>
                <a:gd name="T6" fmla="*/ 41 w 248"/>
                <a:gd name="T7" fmla="*/ 114 h 200"/>
                <a:gd name="T8" fmla="*/ 52 w 248"/>
                <a:gd name="T9" fmla="*/ 126 h 200"/>
                <a:gd name="T10" fmla="*/ 62 w 248"/>
                <a:gd name="T11" fmla="*/ 118 h 200"/>
                <a:gd name="T12" fmla="*/ 71 w 248"/>
                <a:gd name="T13" fmla="*/ 133 h 200"/>
                <a:gd name="T14" fmla="*/ 79 w 248"/>
                <a:gd name="T15" fmla="*/ 168 h 200"/>
                <a:gd name="T16" fmla="*/ 99 w 248"/>
                <a:gd name="T17" fmla="*/ 181 h 200"/>
                <a:gd name="T18" fmla="*/ 115 w 248"/>
                <a:gd name="T19" fmla="*/ 166 h 200"/>
                <a:gd name="T20" fmla="*/ 128 w 248"/>
                <a:gd name="T21" fmla="*/ 168 h 200"/>
                <a:gd name="T22" fmla="*/ 142 w 248"/>
                <a:gd name="T23" fmla="*/ 193 h 200"/>
                <a:gd name="T24" fmla="*/ 159 w 248"/>
                <a:gd name="T25" fmla="*/ 200 h 200"/>
                <a:gd name="T26" fmla="*/ 169 w 248"/>
                <a:gd name="T27" fmla="*/ 196 h 200"/>
                <a:gd name="T28" fmla="*/ 180 w 248"/>
                <a:gd name="T29" fmla="*/ 179 h 200"/>
                <a:gd name="T30" fmla="*/ 191 w 248"/>
                <a:gd name="T31" fmla="*/ 160 h 200"/>
                <a:gd name="T32" fmla="*/ 206 w 248"/>
                <a:gd name="T33" fmla="*/ 153 h 200"/>
                <a:gd name="T34" fmla="*/ 208 w 248"/>
                <a:gd name="T35" fmla="*/ 138 h 200"/>
                <a:gd name="T36" fmla="*/ 211 w 248"/>
                <a:gd name="T37" fmla="*/ 130 h 200"/>
                <a:gd name="T38" fmla="*/ 218 w 248"/>
                <a:gd name="T39" fmla="*/ 133 h 200"/>
                <a:gd name="T40" fmla="*/ 225 w 248"/>
                <a:gd name="T41" fmla="*/ 130 h 200"/>
                <a:gd name="T42" fmla="*/ 228 w 248"/>
                <a:gd name="T43" fmla="*/ 122 h 200"/>
                <a:gd name="T44" fmla="*/ 231 w 248"/>
                <a:gd name="T45" fmla="*/ 119 h 200"/>
                <a:gd name="T46" fmla="*/ 243 w 248"/>
                <a:gd name="T47" fmla="*/ 122 h 200"/>
                <a:gd name="T48" fmla="*/ 237 w 248"/>
                <a:gd name="T49" fmla="*/ 110 h 200"/>
                <a:gd name="T50" fmla="*/ 213 w 248"/>
                <a:gd name="T51" fmla="*/ 104 h 200"/>
                <a:gd name="T52" fmla="*/ 188 w 248"/>
                <a:gd name="T53" fmla="*/ 104 h 200"/>
                <a:gd name="T54" fmla="*/ 161 w 248"/>
                <a:gd name="T55" fmla="*/ 104 h 200"/>
                <a:gd name="T56" fmla="*/ 129 w 248"/>
                <a:gd name="T57" fmla="*/ 97 h 200"/>
                <a:gd name="T58" fmla="*/ 92 w 248"/>
                <a:gd name="T59" fmla="*/ 81 h 200"/>
                <a:gd name="T60" fmla="*/ 56 w 248"/>
                <a:gd name="T61" fmla="*/ 59 h 200"/>
                <a:gd name="T62" fmla="*/ 24 w 248"/>
                <a:gd name="T63" fmla="*/ 27 h 200"/>
                <a:gd name="T64" fmla="*/ 2 w 248"/>
                <a:gd name="T65" fmla="*/ 0 h 200"/>
                <a:gd name="T66" fmla="*/ 0 w 248"/>
                <a:gd name="T67" fmla="*/ 33 h 200"/>
                <a:gd name="T68" fmla="*/ 11 w 248"/>
                <a:gd name="T69" fmla="*/ 5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8" h="200">
                  <a:moveTo>
                    <a:pt x="11" y="59"/>
                  </a:moveTo>
                  <a:lnTo>
                    <a:pt x="18" y="59"/>
                  </a:lnTo>
                  <a:lnTo>
                    <a:pt x="25" y="63"/>
                  </a:lnTo>
                  <a:lnTo>
                    <a:pt x="31" y="67"/>
                  </a:lnTo>
                  <a:lnTo>
                    <a:pt x="38" y="71"/>
                  </a:lnTo>
                  <a:lnTo>
                    <a:pt x="38" y="85"/>
                  </a:lnTo>
                  <a:lnTo>
                    <a:pt x="39" y="100"/>
                  </a:lnTo>
                  <a:lnTo>
                    <a:pt x="41" y="114"/>
                  </a:lnTo>
                  <a:lnTo>
                    <a:pt x="46" y="126"/>
                  </a:lnTo>
                  <a:lnTo>
                    <a:pt x="52" y="126"/>
                  </a:lnTo>
                  <a:lnTo>
                    <a:pt x="56" y="122"/>
                  </a:lnTo>
                  <a:lnTo>
                    <a:pt x="62" y="118"/>
                  </a:lnTo>
                  <a:lnTo>
                    <a:pt x="67" y="114"/>
                  </a:lnTo>
                  <a:lnTo>
                    <a:pt x="71" y="133"/>
                  </a:lnTo>
                  <a:lnTo>
                    <a:pt x="75" y="152"/>
                  </a:lnTo>
                  <a:lnTo>
                    <a:pt x="79" y="168"/>
                  </a:lnTo>
                  <a:lnTo>
                    <a:pt x="90" y="182"/>
                  </a:lnTo>
                  <a:lnTo>
                    <a:pt x="99" y="181"/>
                  </a:lnTo>
                  <a:lnTo>
                    <a:pt x="107" y="174"/>
                  </a:lnTo>
                  <a:lnTo>
                    <a:pt x="115" y="166"/>
                  </a:lnTo>
                  <a:lnTo>
                    <a:pt x="121" y="156"/>
                  </a:lnTo>
                  <a:lnTo>
                    <a:pt x="128" y="168"/>
                  </a:lnTo>
                  <a:lnTo>
                    <a:pt x="134" y="182"/>
                  </a:lnTo>
                  <a:lnTo>
                    <a:pt x="142" y="193"/>
                  </a:lnTo>
                  <a:lnTo>
                    <a:pt x="153" y="200"/>
                  </a:lnTo>
                  <a:lnTo>
                    <a:pt x="159" y="200"/>
                  </a:lnTo>
                  <a:lnTo>
                    <a:pt x="165" y="199"/>
                  </a:lnTo>
                  <a:lnTo>
                    <a:pt x="169" y="196"/>
                  </a:lnTo>
                  <a:lnTo>
                    <a:pt x="174" y="190"/>
                  </a:lnTo>
                  <a:lnTo>
                    <a:pt x="180" y="179"/>
                  </a:lnTo>
                  <a:lnTo>
                    <a:pt x="184" y="168"/>
                  </a:lnTo>
                  <a:lnTo>
                    <a:pt x="191" y="160"/>
                  </a:lnTo>
                  <a:lnTo>
                    <a:pt x="201" y="159"/>
                  </a:lnTo>
                  <a:lnTo>
                    <a:pt x="206" y="153"/>
                  </a:lnTo>
                  <a:lnTo>
                    <a:pt x="208" y="145"/>
                  </a:lnTo>
                  <a:lnTo>
                    <a:pt x="208" y="138"/>
                  </a:lnTo>
                  <a:lnTo>
                    <a:pt x="208" y="130"/>
                  </a:lnTo>
                  <a:lnTo>
                    <a:pt x="211" y="130"/>
                  </a:lnTo>
                  <a:lnTo>
                    <a:pt x="214" y="132"/>
                  </a:lnTo>
                  <a:lnTo>
                    <a:pt x="218" y="133"/>
                  </a:lnTo>
                  <a:lnTo>
                    <a:pt x="222" y="134"/>
                  </a:lnTo>
                  <a:lnTo>
                    <a:pt x="225" y="130"/>
                  </a:lnTo>
                  <a:lnTo>
                    <a:pt x="227" y="126"/>
                  </a:lnTo>
                  <a:lnTo>
                    <a:pt x="228" y="122"/>
                  </a:lnTo>
                  <a:lnTo>
                    <a:pt x="226" y="118"/>
                  </a:lnTo>
                  <a:lnTo>
                    <a:pt x="231" y="119"/>
                  </a:lnTo>
                  <a:lnTo>
                    <a:pt x="237" y="121"/>
                  </a:lnTo>
                  <a:lnTo>
                    <a:pt x="243" y="122"/>
                  </a:lnTo>
                  <a:lnTo>
                    <a:pt x="248" y="116"/>
                  </a:lnTo>
                  <a:lnTo>
                    <a:pt x="237" y="110"/>
                  </a:lnTo>
                  <a:lnTo>
                    <a:pt x="226" y="107"/>
                  </a:lnTo>
                  <a:lnTo>
                    <a:pt x="213" y="104"/>
                  </a:lnTo>
                  <a:lnTo>
                    <a:pt x="200" y="104"/>
                  </a:lnTo>
                  <a:lnTo>
                    <a:pt x="188" y="104"/>
                  </a:lnTo>
                  <a:lnTo>
                    <a:pt x="174" y="104"/>
                  </a:lnTo>
                  <a:lnTo>
                    <a:pt x="161" y="104"/>
                  </a:lnTo>
                  <a:lnTo>
                    <a:pt x="149" y="103"/>
                  </a:lnTo>
                  <a:lnTo>
                    <a:pt x="129" y="97"/>
                  </a:lnTo>
                  <a:lnTo>
                    <a:pt x="110" y="89"/>
                  </a:lnTo>
                  <a:lnTo>
                    <a:pt x="92" y="81"/>
                  </a:lnTo>
                  <a:lnTo>
                    <a:pt x="74" y="71"/>
                  </a:lnTo>
                  <a:lnTo>
                    <a:pt x="56" y="59"/>
                  </a:lnTo>
                  <a:lnTo>
                    <a:pt x="40" y="44"/>
                  </a:lnTo>
                  <a:lnTo>
                    <a:pt x="24" y="27"/>
                  </a:lnTo>
                  <a:lnTo>
                    <a:pt x="10" y="7"/>
                  </a:lnTo>
                  <a:lnTo>
                    <a:pt x="2" y="0"/>
                  </a:lnTo>
                  <a:lnTo>
                    <a:pt x="1" y="15"/>
                  </a:lnTo>
                  <a:lnTo>
                    <a:pt x="0" y="33"/>
                  </a:lnTo>
                  <a:lnTo>
                    <a:pt x="2" y="48"/>
                  </a:lnTo>
                  <a:lnTo>
                    <a:pt x="11"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06" name="Freeform 718"/>
            <p:cNvSpPr>
              <a:spLocks/>
            </p:cNvSpPr>
            <p:nvPr/>
          </p:nvSpPr>
          <p:spPr bwMode="auto">
            <a:xfrm>
              <a:off x="3209" y="2078"/>
              <a:ext cx="47" cy="32"/>
            </a:xfrm>
            <a:custGeom>
              <a:avLst/>
              <a:gdLst>
                <a:gd name="T0" fmla="*/ 26 w 93"/>
                <a:gd name="T1" fmla="*/ 21 h 52"/>
                <a:gd name="T2" fmla="*/ 20 w 93"/>
                <a:gd name="T3" fmla="*/ 21 h 52"/>
                <a:gd name="T4" fmla="*/ 14 w 93"/>
                <a:gd name="T5" fmla="*/ 18 h 52"/>
                <a:gd name="T6" fmla="*/ 8 w 93"/>
                <a:gd name="T7" fmla="*/ 14 h 52"/>
                <a:gd name="T8" fmla="*/ 1 w 93"/>
                <a:gd name="T9" fmla="*/ 11 h 52"/>
                <a:gd name="T10" fmla="*/ 0 w 93"/>
                <a:gd name="T11" fmla="*/ 17 h 52"/>
                <a:gd name="T12" fmla="*/ 1 w 93"/>
                <a:gd name="T13" fmla="*/ 21 h 52"/>
                <a:gd name="T14" fmla="*/ 3 w 93"/>
                <a:gd name="T15" fmla="*/ 25 h 52"/>
                <a:gd name="T16" fmla="*/ 6 w 93"/>
                <a:gd name="T17" fmla="*/ 29 h 52"/>
                <a:gd name="T18" fmla="*/ 8 w 93"/>
                <a:gd name="T19" fmla="*/ 32 h 52"/>
                <a:gd name="T20" fmla="*/ 11 w 93"/>
                <a:gd name="T21" fmla="*/ 32 h 52"/>
                <a:gd name="T22" fmla="*/ 16 w 93"/>
                <a:gd name="T23" fmla="*/ 32 h 52"/>
                <a:gd name="T24" fmla="*/ 19 w 93"/>
                <a:gd name="T25" fmla="*/ 30 h 52"/>
                <a:gd name="T26" fmla="*/ 30 w 93"/>
                <a:gd name="T27" fmla="*/ 24 h 52"/>
                <a:gd name="T28" fmla="*/ 31 w 93"/>
                <a:gd name="T29" fmla="*/ 30 h 52"/>
                <a:gd name="T30" fmla="*/ 32 w 93"/>
                <a:gd name="T31" fmla="*/ 39 h 52"/>
                <a:gd name="T32" fmla="*/ 35 w 93"/>
                <a:gd name="T33" fmla="*/ 44 h 52"/>
                <a:gd name="T34" fmla="*/ 41 w 93"/>
                <a:gd name="T35" fmla="*/ 48 h 52"/>
                <a:gd name="T36" fmla="*/ 49 w 93"/>
                <a:gd name="T37" fmla="*/ 50 h 52"/>
                <a:gd name="T38" fmla="*/ 57 w 93"/>
                <a:gd name="T39" fmla="*/ 51 h 52"/>
                <a:gd name="T40" fmla="*/ 65 w 93"/>
                <a:gd name="T41" fmla="*/ 52 h 52"/>
                <a:gd name="T42" fmla="*/ 73 w 93"/>
                <a:gd name="T43" fmla="*/ 51 h 52"/>
                <a:gd name="T44" fmla="*/ 60 w 93"/>
                <a:gd name="T45" fmla="*/ 41 h 52"/>
                <a:gd name="T46" fmla="*/ 68 w 93"/>
                <a:gd name="T47" fmla="*/ 39 h 52"/>
                <a:gd name="T48" fmla="*/ 78 w 93"/>
                <a:gd name="T49" fmla="*/ 36 h 52"/>
                <a:gd name="T50" fmla="*/ 86 w 93"/>
                <a:gd name="T51" fmla="*/ 33 h 52"/>
                <a:gd name="T52" fmla="*/ 93 w 93"/>
                <a:gd name="T53" fmla="*/ 26 h 52"/>
                <a:gd name="T54" fmla="*/ 83 w 93"/>
                <a:gd name="T55" fmla="*/ 24 h 52"/>
                <a:gd name="T56" fmla="*/ 72 w 93"/>
                <a:gd name="T57" fmla="*/ 21 h 52"/>
                <a:gd name="T58" fmla="*/ 63 w 93"/>
                <a:gd name="T59" fmla="*/ 18 h 52"/>
                <a:gd name="T60" fmla="*/ 53 w 93"/>
                <a:gd name="T61" fmla="*/ 15 h 52"/>
                <a:gd name="T62" fmla="*/ 42 w 93"/>
                <a:gd name="T63" fmla="*/ 13 h 52"/>
                <a:gd name="T64" fmla="*/ 32 w 93"/>
                <a:gd name="T65" fmla="*/ 10 h 52"/>
                <a:gd name="T66" fmla="*/ 22 w 93"/>
                <a:gd name="T67" fmla="*/ 6 h 52"/>
                <a:gd name="T68" fmla="*/ 12 w 93"/>
                <a:gd name="T69" fmla="*/ 0 h 52"/>
                <a:gd name="T70" fmla="*/ 9 w 93"/>
                <a:gd name="T71" fmla="*/ 0 h 52"/>
                <a:gd name="T72" fmla="*/ 26 w 93"/>
                <a:gd name="T73" fmla="*/ 2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52">
                  <a:moveTo>
                    <a:pt x="26" y="21"/>
                  </a:moveTo>
                  <a:lnTo>
                    <a:pt x="20" y="21"/>
                  </a:lnTo>
                  <a:lnTo>
                    <a:pt x="14" y="18"/>
                  </a:lnTo>
                  <a:lnTo>
                    <a:pt x="8" y="14"/>
                  </a:lnTo>
                  <a:lnTo>
                    <a:pt x="1" y="11"/>
                  </a:lnTo>
                  <a:lnTo>
                    <a:pt x="0" y="17"/>
                  </a:lnTo>
                  <a:lnTo>
                    <a:pt x="1" y="21"/>
                  </a:lnTo>
                  <a:lnTo>
                    <a:pt x="3" y="25"/>
                  </a:lnTo>
                  <a:lnTo>
                    <a:pt x="6" y="29"/>
                  </a:lnTo>
                  <a:lnTo>
                    <a:pt x="8" y="32"/>
                  </a:lnTo>
                  <a:lnTo>
                    <a:pt x="11" y="32"/>
                  </a:lnTo>
                  <a:lnTo>
                    <a:pt x="16" y="32"/>
                  </a:lnTo>
                  <a:lnTo>
                    <a:pt x="19" y="30"/>
                  </a:lnTo>
                  <a:lnTo>
                    <a:pt x="30" y="24"/>
                  </a:lnTo>
                  <a:lnTo>
                    <a:pt x="31" y="30"/>
                  </a:lnTo>
                  <a:lnTo>
                    <a:pt x="32" y="39"/>
                  </a:lnTo>
                  <a:lnTo>
                    <a:pt x="35" y="44"/>
                  </a:lnTo>
                  <a:lnTo>
                    <a:pt x="41" y="48"/>
                  </a:lnTo>
                  <a:lnTo>
                    <a:pt x="49" y="50"/>
                  </a:lnTo>
                  <a:lnTo>
                    <a:pt x="57" y="51"/>
                  </a:lnTo>
                  <a:lnTo>
                    <a:pt x="65" y="52"/>
                  </a:lnTo>
                  <a:lnTo>
                    <a:pt x="73" y="51"/>
                  </a:lnTo>
                  <a:lnTo>
                    <a:pt x="60" y="41"/>
                  </a:lnTo>
                  <a:lnTo>
                    <a:pt x="68" y="39"/>
                  </a:lnTo>
                  <a:lnTo>
                    <a:pt x="78" y="36"/>
                  </a:lnTo>
                  <a:lnTo>
                    <a:pt x="86" y="33"/>
                  </a:lnTo>
                  <a:lnTo>
                    <a:pt x="93" y="26"/>
                  </a:lnTo>
                  <a:lnTo>
                    <a:pt x="83" y="24"/>
                  </a:lnTo>
                  <a:lnTo>
                    <a:pt x="72" y="21"/>
                  </a:lnTo>
                  <a:lnTo>
                    <a:pt x="63" y="18"/>
                  </a:lnTo>
                  <a:lnTo>
                    <a:pt x="53" y="15"/>
                  </a:lnTo>
                  <a:lnTo>
                    <a:pt x="42" y="13"/>
                  </a:lnTo>
                  <a:lnTo>
                    <a:pt x="32" y="10"/>
                  </a:lnTo>
                  <a:lnTo>
                    <a:pt x="22" y="6"/>
                  </a:lnTo>
                  <a:lnTo>
                    <a:pt x="12" y="0"/>
                  </a:lnTo>
                  <a:lnTo>
                    <a:pt x="9" y="0"/>
                  </a:lnTo>
                  <a:lnTo>
                    <a:pt x="26" y="21"/>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07" name="Freeform 719"/>
            <p:cNvSpPr>
              <a:spLocks/>
            </p:cNvSpPr>
            <p:nvPr/>
          </p:nvSpPr>
          <p:spPr bwMode="auto">
            <a:xfrm>
              <a:off x="3170" y="2115"/>
              <a:ext cx="144" cy="120"/>
            </a:xfrm>
            <a:custGeom>
              <a:avLst/>
              <a:gdLst>
                <a:gd name="T0" fmla="*/ 11 w 288"/>
                <a:gd name="T1" fmla="*/ 53 h 198"/>
                <a:gd name="T2" fmla="*/ 13 w 288"/>
                <a:gd name="T3" fmla="*/ 78 h 198"/>
                <a:gd name="T4" fmla="*/ 18 w 288"/>
                <a:gd name="T5" fmla="*/ 90 h 198"/>
                <a:gd name="T6" fmla="*/ 25 w 288"/>
                <a:gd name="T7" fmla="*/ 89 h 198"/>
                <a:gd name="T8" fmla="*/ 35 w 288"/>
                <a:gd name="T9" fmla="*/ 97 h 198"/>
                <a:gd name="T10" fmla="*/ 42 w 288"/>
                <a:gd name="T11" fmla="*/ 119 h 198"/>
                <a:gd name="T12" fmla="*/ 47 w 288"/>
                <a:gd name="T13" fmla="*/ 142 h 198"/>
                <a:gd name="T14" fmla="*/ 57 w 288"/>
                <a:gd name="T15" fmla="*/ 158 h 198"/>
                <a:gd name="T16" fmla="*/ 74 w 288"/>
                <a:gd name="T17" fmla="*/ 154 h 198"/>
                <a:gd name="T18" fmla="*/ 78 w 288"/>
                <a:gd name="T19" fmla="*/ 132 h 198"/>
                <a:gd name="T20" fmla="*/ 82 w 288"/>
                <a:gd name="T21" fmla="*/ 120 h 198"/>
                <a:gd name="T22" fmla="*/ 86 w 288"/>
                <a:gd name="T23" fmla="*/ 127 h 198"/>
                <a:gd name="T24" fmla="*/ 93 w 288"/>
                <a:gd name="T25" fmla="*/ 150 h 198"/>
                <a:gd name="T26" fmla="*/ 103 w 288"/>
                <a:gd name="T27" fmla="*/ 187 h 198"/>
                <a:gd name="T28" fmla="*/ 121 w 288"/>
                <a:gd name="T29" fmla="*/ 197 h 198"/>
                <a:gd name="T30" fmla="*/ 131 w 288"/>
                <a:gd name="T31" fmla="*/ 189 h 198"/>
                <a:gd name="T32" fmla="*/ 142 w 288"/>
                <a:gd name="T33" fmla="*/ 189 h 198"/>
                <a:gd name="T34" fmla="*/ 158 w 288"/>
                <a:gd name="T35" fmla="*/ 197 h 198"/>
                <a:gd name="T36" fmla="*/ 171 w 288"/>
                <a:gd name="T37" fmla="*/ 184 h 198"/>
                <a:gd name="T38" fmla="*/ 181 w 288"/>
                <a:gd name="T39" fmla="*/ 173 h 198"/>
                <a:gd name="T40" fmla="*/ 193 w 288"/>
                <a:gd name="T41" fmla="*/ 164 h 198"/>
                <a:gd name="T42" fmla="*/ 205 w 288"/>
                <a:gd name="T43" fmla="*/ 156 h 198"/>
                <a:gd name="T44" fmla="*/ 226 w 288"/>
                <a:gd name="T45" fmla="*/ 168 h 198"/>
                <a:gd name="T46" fmla="*/ 237 w 288"/>
                <a:gd name="T47" fmla="*/ 157 h 198"/>
                <a:gd name="T48" fmla="*/ 245 w 288"/>
                <a:gd name="T49" fmla="*/ 145 h 198"/>
                <a:gd name="T50" fmla="*/ 240 w 288"/>
                <a:gd name="T51" fmla="*/ 138 h 198"/>
                <a:gd name="T52" fmla="*/ 239 w 288"/>
                <a:gd name="T53" fmla="*/ 128 h 198"/>
                <a:gd name="T54" fmla="*/ 249 w 288"/>
                <a:gd name="T55" fmla="*/ 131 h 198"/>
                <a:gd name="T56" fmla="*/ 264 w 288"/>
                <a:gd name="T57" fmla="*/ 143 h 198"/>
                <a:gd name="T58" fmla="*/ 270 w 288"/>
                <a:gd name="T59" fmla="*/ 132 h 198"/>
                <a:gd name="T60" fmla="*/ 261 w 288"/>
                <a:gd name="T61" fmla="*/ 119 h 198"/>
                <a:gd name="T62" fmla="*/ 265 w 288"/>
                <a:gd name="T63" fmla="*/ 109 h 198"/>
                <a:gd name="T64" fmla="*/ 281 w 288"/>
                <a:gd name="T65" fmla="*/ 109 h 198"/>
                <a:gd name="T66" fmla="*/ 272 w 288"/>
                <a:gd name="T67" fmla="*/ 101 h 198"/>
                <a:gd name="T68" fmla="*/ 240 w 288"/>
                <a:gd name="T69" fmla="*/ 101 h 198"/>
                <a:gd name="T70" fmla="*/ 207 w 288"/>
                <a:gd name="T71" fmla="*/ 102 h 198"/>
                <a:gd name="T72" fmla="*/ 174 w 288"/>
                <a:gd name="T73" fmla="*/ 99 h 198"/>
                <a:gd name="T74" fmla="*/ 138 w 288"/>
                <a:gd name="T75" fmla="*/ 90 h 198"/>
                <a:gd name="T76" fmla="*/ 94 w 288"/>
                <a:gd name="T77" fmla="*/ 76 h 198"/>
                <a:gd name="T78" fmla="*/ 52 w 288"/>
                <a:gd name="T79" fmla="*/ 54 h 198"/>
                <a:gd name="T80" fmla="*/ 17 w 288"/>
                <a:gd name="T81" fmla="*/ 21 h 198"/>
                <a:gd name="T82" fmla="*/ 0 w 288"/>
                <a:gd name="T83" fmla="*/ 10 h 198"/>
                <a:gd name="T84" fmla="*/ 4 w 288"/>
                <a:gd name="T85" fmla="*/ 3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198">
                  <a:moveTo>
                    <a:pt x="5" y="45"/>
                  </a:moveTo>
                  <a:lnTo>
                    <a:pt x="11" y="53"/>
                  </a:lnTo>
                  <a:lnTo>
                    <a:pt x="13" y="64"/>
                  </a:lnTo>
                  <a:lnTo>
                    <a:pt x="13" y="78"/>
                  </a:lnTo>
                  <a:lnTo>
                    <a:pt x="14" y="89"/>
                  </a:lnTo>
                  <a:lnTo>
                    <a:pt x="18" y="90"/>
                  </a:lnTo>
                  <a:lnTo>
                    <a:pt x="21" y="89"/>
                  </a:lnTo>
                  <a:lnTo>
                    <a:pt x="25" y="89"/>
                  </a:lnTo>
                  <a:lnTo>
                    <a:pt x="27" y="89"/>
                  </a:lnTo>
                  <a:lnTo>
                    <a:pt x="35" y="97"/>
                  </a:lnTo>
                  <a:lnTo>
                    <a:pt x="40" y="106"/>
                  </a:lnTo>
                  <a:lnTo>
                    <a:pt x="42" y="119"/>
                  </a:lnTo>
                  <a:lnTo>
                    <a:pt x="44" y="131"/>
                  </a:lnTo>
                  <a:lnTo>
                    <a:pt x="47" y="142"/>
                  </a:lnTo>
                  <a:lnTo>
                    <a:pt x="50" y="152"/>
                  </a:lnTo>
                  <a:lnTo>
                    <a:pt x="57" y="158"/>
                  </a:lnTo>
                  <a:lnTo>
                    <a:pt x="67" y="162"/>
                  </a:lnTo>
                  <a:lnTo>
                    <a:pt x="74" y="154"/>
                  </a:lnTo>
                  <a:lnTo>
                    <a:pt x="76" y="143"/>
                  </a:lnTo>
                  <a:lnTo>
                    <a:pt x="78" y="132"/>
                  </a:lnTo>
                  <a:lnTo>
                    <a:pt x="79" y="120"/>
                  </a:lnTo>
                  <a:lnTo>
                    <a:pt x="82" y="120"/>
                  </a:lnTo>
                  <a:lnTo>
                    <a:pt x="85" y="123"/>
                  </a:lnTo>
                  <a:lnTo>
                    <a:pt x="86" y="127"/>
                  </a:lnTo>
                  <a:lnTo>
                    <a:pt x="88" y="131"/>
                  </a:lnTo>
                  <a:lnTo>
                    <a:pt x="93" y="150"/>
                  </a:lnTo>
                  <a:lnTo>
                    <a:pt x="96" y="169"/>
                  </a:lnTo>
                  <a:lnTo>
                    <a:pt x="103" y="187"/>
                  </a:lnTo>
                  <a:lnTo>
                    <a:pt x="116" y="198"/>
                  </a:lnTo>
                  <a:lnTo>
                    <a:pt x="121" y="197"/>
                  </a:lnTo>
                  <a:lnTo>
                    <a:pt x="126" y="193"/>
                  </a:lnTo>
                  <a:lnTo>
                    <a:pt x="131" y="189"/>
                  </a:lnTo>
                  <a:lnTo>
                    <a:pt x="134" y="183"/>
                  </a:lnTo>
                  <a:lnTo>
                    <a:pt x="142" y="189"/>
                  </a:lnTo>
                  <a:lnTo>
                    <a:pt x="150" y="194"/>
                  </a:lnTo>
                  <a:lnTo>
                    <a:pt x="158" y="197"/>
                  </a:lnTo>
                  <a:lnTo>
                    <a:pt x="167" y="193"/>
                  </a:lnTo>
                  <a:lnTo>
                    <a:pt x="171" y="184"/>
                  </a:lnTo>
                  <a:lnTo>
                    <a:pt x="176" y="179"/>
                  </a:lnTo>
                  <a:lnTo>
                    <a:pt x="181" y="173"/>
                  </a:lnTo>
                  <a:lnTo>
                    <a:pt x="187" y="168"/>
                  </a:lnTo>
                  <a:lnTo>
                    <a:pt x="193" y="164"/>
                  </a:lnTo>
                  <a:lnTo>
                    <a:pt x="199" y="161"/>
                  </a:lnTo>
                  <a:lnTo>
                    <a:pt x="205" y="156"/>
                  </a:lnTo>
                  <a:lnTo>
                    <a:pt x="211" y="152"/>
                  </a:lnTo>
                  <a:lnTo>
                    <a:pt x="226" y="168"/>
                  </a:lnTo>
                  <a:lnTo>
                    <a:pt x="232" y="162"/>
                  </a:lnTo>
                  <a:lnTo>
                    <a:pt x="237" y="157"/>
                  </a:lnTo>
                  <a:lnTo>
                    <a:pt x="241" y="152"/>
                  </a:lnTo>
                  <a:lnTo>
                    <a:pt x="245" y="145"/>
                  </a:lnTo>
                  <a:lnTo>
                    <a:pt x="241" y="142"/>
                  </a:lnTo>
                  <a:lnTo>
                    <a:pt x="240" y="138"/>
                  </a:lnTo>
                  <a:lnTo>
                    <a:pt x="239" y="134"/>
                  </a:lnTo>
                  <a:lnTo>
                    <a:pt x="239" y="128"/>
                  </a:lnTo>
                  <a:lnTo>
                    <a:pt x="241" y="126"/>
                  </a:lnTo>
                  <a:lnTo>
                    <a:pt x="249" y="131"/>
                  </a:lnTo>
                  <a:lnTo>
                    <a:pt x="256" y="138"/>
                  </a:lnTo>
                  <a:lnTo>
                    <a:pt x="264" y="143"/>
                  </a:lnTo>
                  <a:lnTo>
                    <a:pt x="273" y="139"/>
                  </a:lnTo>
                  <a:lnTo>
                    <a:pt x="270" y="132"/>
                  </a:lnTo>
                  <a:lnTo>
                    <a:pt x="265" y="126"/>
                  </a:lnTo>
                  <a:lnTo>
                    <a:pt x="261" y="119"/>
                  </a:lnTo>
                  <a:lnTo>
                    <a:pt x="257" y="112"/>
                  </a:lnTo>
                  <a:lnTo>
                    <a:pt x="265" y="109"/>
                  </a:lnTo>
                  <a:lnTo>
                    <a:pt x="273" y="109"/>
                  </a:lnTo>
                  <a:lnTo>
                    <a:pt x="281" y="109"/>
                  </a:lnTo>
                  <a:lnTo>
                    <a:pt x="288" y="102"/>
                  </a:lnTo>
                  <a:lnTo>
                    <a:pt x="272" y="101"/>
                  </a:lnTo>
                  <a:lnTo>
                    <a:pt x="256" y="101"/>
                  </a:lnTo>
                  <a:lnTo>
                    <a:pt x="240" y="101"/>
                  </a:lnTo>
                  <a:lnTo>
                    <a:pt x="223" y="101"/>
                  </a:lnTo>
                  <a:lnTo>
                    <a:pt x="207" y="102"/>
                  </a:lnTo>
                  <a:lnTo>
                    <a:pt x="190" y="101"/>
                  </a:lnTo>
                  <a:lnTo>
                    <a:pt x="174" y="99"/>
                  </a:lnTo>
                  <a:lnTo>
                    <a:pt x="159" y="95"/>
                  </a:lnTo>
                  <a:lnTo>
                    <a:pt x="138" y="90"/>
                  </a:lnTo>
                  <a:lnTo>
                    <a:pt x="114" y="84"/>
                  </a:lnTo>
                  <a:lnTo>
                    <a:pt x="94" y="76"/>
                  </a:lnTo>
                  <a:lnTo>
                    <a:pt x="73" y="67"/>
                  </a:lnTo>
                  <a:lnTo>
                    <a:pt x="52" y="54"/>
                  </a:lnTo>
                  <a:lnTo>
                    <a:pt x="34" y="39"/>
                  </a:lnTo>
                  <a:lnTo>
                    <a:pt x="17" y="21"/>
                  </a:lnTo>
                  <a:lnTo>
                    <a:pt x="0" y="0"/>
                  </a:lnTo>
                  <a:lnTo>
                    <a:pt x="0" y="10"/>
                  </a:lnTo>
                  <a:lnTo>
                    <a:pt x="2" y="21"/>
                  </a:lnTo>
                  <a:lnTo>
                    <a:pt x="4" y="34"/>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08" name="Freeform 720"/>
            <p:cNvSpPr>
              <a:spLocks/>
            </p:cNvSpPr>
            <p:nvPr/>
          </p:nvSpPr>
          <p:spPr bwMode="auto">
            <a:xfrm>
              <a:off x="3197" y="2169"/>
              <a:ext cx="7" cy="11"/>
            </a:xfrm>
            <a:custGeom>
              <a:avLst/>
              <a:gdLst>
                <a:gd name="T0" fmla="*/ 0 w 12"/>
                <a:gd name="T1" fmla="*/ 5 h 17"/>
                <a:gd name="T2" fmla="*/ 1 w 12"/>
                <a:gd name="T3" fmla="*/ 9 h 17"/>
                <a:gd name="T4" fmla="*/ 2 w 12"/>
                <a:gd name="T5" fmla="*/ 13 h 17"/>
                <a:gd name="T6" fmla="*/ 4 w 12"/>
                <a:gd name="T7" fmla="*/ 16 h 17"/>
                <a:gd name="T8" fmla="*/ 6 w 12"/>
                <a:gd name="T9" fmla="*/ 17 h 17"/>
                <a:gd name="T10" fmla="*/ 10 w 12"/>
                <a:gd name="T11" fmla="*/ 15 h 17"/>
                <a:gd name="T12" fmla="*/ 12 w 12"/>
                <a:gd name="T13" fmla="*/ 10 h 17"/>
                <a:gd name="T14" fmla="*/ 12 w 12"/>
                <a:gd name="T15" fmla="*/ 5 h 17"/>
                <a:gd name="T16" fmla="*/ 12 w 12"/>
                <a:gd name="T17" fmla="*/ 0 h 17"/>
                <a:gd name="T18" fmla="*/ 9 w 12"/>
                <a:gd name="T19" fmla="*/ 0 h 17"/>
                <a:gd name="T20" fmla="*/ 4 w 12"/>
                <a:gd name="T21" fmla="*/ 0 h 17"/>
                <a:gd name="T22" fmla="*/ 2 w 12"/>
                <a:gd name="T23" fmla="*/ 1 h 17"/>
                <a:gd name="T24" fmla="*/ 0 w 12"/>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0" y="5"/>
                  </a:moveTo>
                  <a:lnTo>
                    <a:pt x="1" y="9"/>
                  </a:lnTo>
                  <a:lnTo>
                    <a:pt x="2" y="13"/>
                  </a:lnTo>
                  <a:lnTo>
                    <a:pt x="4" y="16"/>
                  </a:lnTo>
                  <a:lnTo>
                    <a:pt x="6" y="17"/>
                  </a:lnTo>
                  <a:lnTo>
                    <a:pt x="10" y="15"/>
                  </a:lnTo>
                  <a:lnTo>
                    <a:pt x="12" y="10"/>
                  </a:lnTo>
                  <a:lnTo>
                    <a:pt x="12" y="5"/>
                  </a:lnTo>
                  <a:lnTo>
                    <a:pt x="12" y="0"/>
                  </a:lnTo>
                  <a:lnTo>
                    <a:pt x="9" y="0"/>
                  </a:lnTo>
                  <a:lnTo>
                    <a:pt x="4" y="0"/>
                  </a:lnTo>
                  <a:lnTo>
                    <a:pt x="2" y="1"/>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09" name="Freeform 721"/>
            <p:cNvSpPr>
              <a:spLocks/>
            </p:cNvSpPr>
            <p:nvPr/>
          </p:nvSpPr>
          <p:spPr bwMode="auto">
            <a:xfrm>
              <a:off x="3243" y="2178"/>
              <a:ext cx="25" cy="26"/>
            </a:xfrm>
            <a:custGeom>
              <a:avLst/>
              <a:gdLst>
                <a:gd name="T0" fmla="*/ 2 w 49"/>
                <a:gd name="T1" fmla="*/ 21 h 41"/>
                <a:gd name="T2" fmla="*/ 5 w 49"/>
                <a:gd name="T3" fmla="*/ 26 h 41"/>
                <a:gd name="T4" fmla="*/ 10 w 49"/>
                <a:gd name="T5" fmla="*/ 31 h 41"/>
                <a:gd name="T6" fmla="*/ 16 w 49"/>
                <a:gd name="T7" fmla="*/ 36 h 41"/>
                <a:gd name="T8" fmla="*/ 21 w 49"/>
                <a:gd name="T9" fmla="*/ 38 h 41"/>
                <a:gd name="T10" fmla="*/ 27 w 49"/>
                <a:gd name="T11" fmla="*/ 40 h 41"/>
                <a:gd name="T12" fmla="*/ 34 w 49"/>
                <a:gd name="T13" fmla="*/ 41 h 41"/>
                <a:gd name="T14" fmla="*/ 40 w 49"/>
                <a:gd name="T15" fmla="*/ 41 h 41"/>
                <a:gd name="T16" fmla="*/ 47 w 49"/>
                <a:gd name="T17" fmla="*/ 41 h 41"/>
                <a:gd name="T18" fmla="*/ 49 w 49"/>
                <a:gd name="T19" fmla="*/ 41 h 41"/>
                <a:gd name="T20" fmla="*/ 44 w 49"/>
                <a:gd name="T21" fmla="*/ 36 h 41"/>
                <a:gd name="T22" fmla="*/ 39 w 49"/>
                <a:gd name="T23" fmla="*/ 31 h 41"/>
                <a:gd name="T24" fmla="*/ 33 w 49"/>
                <a:gd name="T25" fmla="*/ 26 h 41"/>
                <a:gd name="T26" fmla="*/ 27 w 49"/>
                <a:gd name="T27" fmla="*/ 21 h 41"/>
                <a:gd name="T28" fmla="*/ 21 w 49"/>
                <a:gd name="T29" fmla="*/ 16 h 41"/>
                <a:gd name="T30" fmla="*/ 16 w 49"/>
                <a:gd name="T31" fmla="*/ 11 h 41"/>
                <a:gd name="T32" fmla="*/ 10 w 49"/>
                <a:gd name="T33" fmla="*/ 5 h 41"/>
                <a:gd name="T34" fmla="*/ 4 w 49"/>
                <a:gd name="T35" fmla="*/ 0 h 41"/>
                <a:gd name="T36" fmla="*/ 0 w 49"/>
                <a:gd name="T37" fmla="*/ 4 h 41"/>
                <a:gd name="T38" fmla="*/ 0 w 49"/>
                <a:gd name="T39" fmla="*/ 10 h 41"/>
                <a:gd name="T40" fmla="*/ 0 w 49"/>
                <a:gd name="T41" fmla="*/ 15 h 41"/>
                <a:gd name="T42" fmla="*/ 2 w 49"/>
                <a:gd name="T43"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41">
                  <a:moveTo>
                    <a:pt x="2" y="21"/>
                  </a:moveTo>
                  <a:lnTo>
                    <a:pt x="5" y="26"/>
                  </a:lnTo>
                  <a:lnTo>
                    <a:pt x="10" y="31"/>
                  </a:lnTo>
                  <a:lnTo>
                    <a:pt x="16" y="36"/>
                  </a:lnTo>
                  <a:lnTo>
                    <a:pt x="21" y="38"/>
                  </a:lnTo>
                  <a:lnTo>
                    <a:pt x="27" y="40"/>
                  </a:lnTo>
                  <a:lnTo>
                    <a:pt x="34" y="41"/>
                  </a:lnTo>
                  <a:lnTo>
                    <a:pt x="40" y="41"/>
                  </a:lnTo>
                  <a:lnTo>
                    <a:pt x="47" y="41"/>
                  </a:lnTo>
                  <a:lnTo>
                    <a:pt x="49" y="41"/>
                  </a:lnTo>
                  <a:lnTo>
                    <a:pt x="44" y="36"/>
                  </a:lnTo>
                  <a:lnTo>
                    <a:pt x="39" y="31"/>
                  </a:lnTo>
                  <a:lnTo>
                    <a:pt x="33" y="26"/>
                  </a:lnTo>
                  <a:lnTo>
                    <a:pt x="27" y="21"/>
                  </a:lnTo>
                  <a:lnTo>
                    <a:pt x="21" y="16"/>
                  </a:lnTo>
                  <a:lnTo>
                    <a:pt x="16" y="11"/>
                  </a:lnTo>
                  <a:lnTo>
                    <a:pt x="10" y="5"/>
                  </a:lnTo>
                  <a:lnTo>
                    <a:pt x="4" y="0"/>
                  </a:lnTo>
                  <a:lnTo>
                    <a:pt x="0" y="4"/>
                  </a:lnTo>
                  <a:lnTo>
                    <a:pt x="0" y="10"/>
                  </a:lnTo>
                  <a:lnTo>
                    <a:pt x="0" y="15"/>
                  </a:lnTo>
                  <a:lnTo>
                    <a:pt x="2" y="2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10" name="Freeform 722"/>
            <p:cNvSpPr>
              <a:spLocks/>
            </p:cNvSpPr>
            <p:nvPr/>
          </p:nvSpPr>
          <p:spPr bwMode="auto">
            <a:xfrm>
              <a:off x="3226" y="2182"/>
              <a:ext cx="24" cy="24"/>
            </a:xfrm>
            <a:custGeom>
              <a:avLst/>
              <a:gdLst>
                <a:gd name="T0" fmla="*/ 5 w 49"/>
                <a:gd name="T1" fmla="*/ 0 h 40"/>
                <a:gd name="T2" fmla="*/ 5 w 49"/>
                <a:gd name="T3" fmla="*/ 4 h 40"/>
                <a:gd name="T4" fmla="*/ 6 w 49"/>
                <a:gd name="T5" fmla="*/ 8 h 40"/>
                <a:gd name="T6" fmla="*/ 6 w 49"/>
                <a:gd name="T7" fmla="*/ 12 h 40"/>
                <a:gd name="T8" fmla="*/ 4 w 49"/>
                <a:gd name="T9" fmla="*/ 16 h 40"/>
                <a:gd name="T10" fmla="*/ 4 w 49"/>
                <a:gd name="T11" fmla="*/ 16 h 40"/>
                <a:gd name="T12" fmla="*/ 4 w 49"/>
                <a:gd name="T13" fmla="*/ 16 h 40"/>
                <a:gd name="T14" fmla="*/ 2 w 49"/>
                <a:gd name="T15" fmla="*/ 16 h 40"/>
                <a:gd name="T16" fmla="*/ 2 w 49"/>
                <a:gd name="T17" fmla="*/ 16 h 40"/>
                <a:gd name="T18" fmla="*/ 0 w 49"/>
                <a:gd name="T19" fmla="*/ 20 h 40"/>
                <a:gd name="T20" fmla="*/ 0 w 49"/>
                <a:gd name="T21" fmla="*/ 24 h 40"/>
                <a:gd name="T22" fmla="*/ 1 w 49"/>
                <a:gd name="T23" fmla="*/ 29 h 40"/>
                <a:gd name="T24" fmla="*/ 2 w 49"/>
                <a:gd name="T25" fmla="*/ 33 h 40"/>
                <a:gd name="T26" fmla="*/ 7 w 49"/>
                <a:gd name="T27" fmla="*/ 33 h 40"/>
                <a:gd name="T28" fmla="*/ 12 w 49"/>
                <a:gd name="T29" fmla="*/ 34 h 40"/>
                <a:gd name="T30" fmla="*/ 17 w 49"/>
                <a:gd name="T31" fmla="*/ 33 h 40"/>
                <a:gd name="T32" fmla="*/ 21 w 49"/>
                <a:gd name="T33" fmla="*/ 30 h 40"/>
                <a:gd name="T34" fmla="*/ 28 w 49"/>
                <a:gd name="T35" fmla="*/ 34 h 40"/>
                <a:gd name="T36" fmla="*/ 35 w 49"/>
                <a:gd name="T37" fmla="*/ 38 h 40"/>
                <a:gd name="T38" fmla="*/ 42 w 49"/>
                <a:gd name="T39" fmla="*/ 40 h 40"/>
                <a:gd name="T40" fmla="*/ 49 w 49"/>
                <a:gd name="T41" fmla="*/ 38 h 40"/>
                <a:gd name="T42" fmla="*/ 45 w 49"/>
                <a:gd name="T43" fmla="*/ 31 h 40"/>
                <a:gd name="T44" fmla="*/ 42 w 49"/>
                <a:gd name="T45" fmla="*/ 26 h 40"/>
                <a:gd name="T46" fmla="*/ 37 w 49"/>
                <a:gd name="T47" fmla="*/ 22 h 40"/>
                <a:gd name="T48" fmla="*/ 32 w 49"/>
                <a:gd name="T49" fmla="*/ 16 h 40"/>
                <a:gd name="T50" fmla="*/ 27 w 49"/>
                <a:gd name="T51" fmla="*/ 12 h 40"/>
                <a:gd name="T52" fmla="*/ 22 w 49"/>
                <a:gd name="T53" fmla="*/ 8 h 40"/>
                <a:gd name="T54" fmla="*/ 16 w 49"/>
                <a:gd name="T55" fmla="*/ 4 h 40"/>
                <a:gd name="T56" fmla="*/ 12 w 49"/>
                <a:gd name="T57" fmla="*/ 0 h 40"/>
                <a:gd name="T58" fmla="*/ 5 w 49"/>
                <a:gd name="T5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40">
                  <a:moveTo>
                    <a:pt x="5" y="0"/>
                  </a:moveTo>
                  <a:lnTo>
                    <a:pt x="5" y="4"/>
                  </a:lnTo>
                  <a:lnTo>
                    <a:pt x="6" y="8"/>
                  </a:lnTo>
                  <a:lnTo>
                    <a:pt x="6" y="12"/>
                  </a:lnTo>
                  <a:lnTo>
                    <a:pt x="4" y="16"/>
                  </a:lnTo>
                  <a:lnTo>
                    <a:pt x="4" y="16"/>
                  </a:lnTo>
                  <a:lnTo>
                    <a:pt x="4" y="16"/>
                  </a:lnTo>
                  <a:lnTo>
                    <a:pt x="2" y="16"/>
                  </a:lnTo>
                  <a:lnTo>
                    <a:pt x="2" y="16"/>
                  </a:lnTo>
                  <a:lnTo>
                    <a:pt x="0" y="20"/>
                  </a:lnTo>
                  <a:lnTo>
                    <a:pt x="0" y="24"/>
                  </a:lnTo>
                  <a:lnTo>
                    <a:pt x="1" y="29"/>
                  </a:lnTo>
                  <a:lnTo>
                    <a:pt x="2" y="33"/>
                  </a:lnTo>
                  <a:lnTo>
                    <a:pt x="7" y="33"/>
                  </a:lnTo>
                  <a:lnTo>
                    <a:pt x="12" y="34"/>
                  </a:lnTo>
                  <a:lnTo>
                    <a:pt x="17" y="33"/>
                  </a:lnTo>
                  <a:lnTo>
                    <a:pt x="21" y="30"/>
                  </a:lnTo>
                  <a:lnTo>
                    <a:pt x="28" y="34"/>
                  </a:lnTo>
                  <a:lnTo>
                    <a:pt x="35" y="38"/>
                  </a:lnTo>
                  <a:lnTo>
                    <a:pt x="42" y="40"/>
                  </a:lnTo>
                  <a:lnTo>
                    <a:pt x="49" y="38"/>
                  </a:lnTo>
                  <a:lnTo>
                    <a:pt x="45" y="31"/>
                  </a:lnTo>
                  <a:lnTo>
                    <a:pt x="42" y="26"/>
                  </a:lnTo>
                  <a:lnTo>
                    <a:pt x="37" y="22"/>
                  </a:lnTo>
                  <a:lnTo>
                    <a:pt x="32" y="16"/>
                  </a:lnTo>
                  <a:lnTo>
                    <a:pt x="27" y="12"/>
                  </a:lnTo>
                  <a:lnTo>
                    <a:pt x="22" y="8"/>
                  </a:lnTo>
                  <a:lnTo>
                    <a:pt x="16" y="4"/>
                  </a:lnTo>
                  <a:lnTo>
                    <a:pt x="12" y="0"/>
                  </a:lnTo>
                  <a:lnTo>
                    <a:pt x="5"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11" name="Freeform 723"/>
            <p:cNvSpPr>
              <a:spLocks/>
            </p:cNvSpPr>
            <p:nvPr/>
          </p:nvSpPr>
          <p:spPr bwMode="auto">
            <a:xfrm>
              <a:off x="3270" y="2188"/>
              <a:ext cx="8" cy="7"/>
            </a:xfrm>
            <a:custGeom>
              <a:avLst/>
              <a:gdLst>
                <a:gd name="T0" fmla="*/ 0 w 17"/>
                <a:gd name="T1" fmla="*/ 5 h 13"/>
                <a:gd name="T2" fmla="*/ 1 w 17"/>
                <a:gd name="T3" fmla="*/ 13 h 13"/>
                <a:gd name="T4" fmla="*/ 17 w 17"/>
                <a:gd name="T5" fmla="*/ 13 h 13"/>
                <a:gd name="T6" fmla="*/ 17 w 17"/>
                <a:gd name="T7" fmla="*/ 9 h 13"/>
                <a:gd name="T8" fmla="*/ 16 w 17"/>
                <a:gd name="T9" fmla="*/ 5 h 13"/>
                <a:gd name="T10" fmla="*/ 12 w 17"/>
                <a:gd name="T11" fmla="*/ 2 h 13"/>
                <a:gd name="T12" fmla="*/ 9 w 17"/>
                <a:gd name="T13" fmla="*/ 0 h 13"/>
                <a:gd name="T14" fmla="*/ 7 w 17"/>
                <a:gd name="T15" fmla="*/ 0 h 13"/>
                <a:gd name="T16" fmla="*/ 4 w 17"/>
                <a:gd name="T17" fmla="*/ 0 h 13"/>
                <a:gd name="T18" fmla="*/ 2 w 17"/>
                <a:gd name="T19" fmla="*/ 2 h 13"/>
                <a:gd name="T20" fmla="*/ 0 w 17"/>
                <a:gd name="T2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3">
                  <a:moveTo>
                    <a:pt x="0" y="5"/>
                  </a:moveTo>
                  <a:lnTo>
                    <a:pt x="1" y="13"/>
                  </a:lnTo>
                  <a:lnTo>
                    <a:pt x="17" y="13"/>
                  </a:lnTo>
                  <a:lnTo>
                    <a:pt x="17" y="9"/>
                  </a:lnTo>
                  <a:lnTo>
                    <a:pt x="16" y="5"/>
                  </a:lnTo>
                  <a:lnTo>
                    <a:pt x="12" y="2"/>
                  </a:lnTo>
                  <a:lnTo>
                    <a:pt x="9" y="0"/>
                  </a:lnTo>
                  <a:lnTo>
                    <a:pt x="7" y="0"/>
                  </a:lnTo>
                  <a:lnTo>
                    <a:pt x="4" y="0"/>
                  </a:lnTo>
                  <a:lnTo>
                    <a:pt x="2" y="2"/>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12" name="Freeform 724"/>
            <p:cNvSpPr>
              <a:spLocks/>
            </p:cNvSpPr>
            <p:nvPr/>
          </p:nvSpPr>
          <p:spPr bwMode="auto">
            <a:xfrm>
              <a:off x="3173" y="2218"/>
              <a:ext cx="160" cy="109"/>
            </a:xfrm>
            <a:custGeom>
              <a:avLst/>
              <a:gdLst>
                <a:gd name="T0" fmla="*/ 7 w 321"/>
                <a:gd name="T1" fmla="*/ 56 h 179"/>
                <a:gd name="T2" fmla="*/ 8 w 321"/>
                <a:gd name="T3" fmla="*/ 64 h 179"/>
                <a:gd name="T4" fmla="*/ 16 w 321"/>
                <a:gd name="T5" fmla="*/ 72 h 179"/>
                <a:gd name="T6" fmla="*/ 31 w 321"/>
                <a:gd name="T7" fmla="*/ 76 h 179"/>
                <a:gd name="T8" fmla="*/ 39 w 321"/>
                <a:gd name="T9" fmla="*/ 97 h 179"/>
                <a:gd name="T10" fmla="*/ 48 w 321"/>
                <a:gd name="T11" fmla="*/ 120 h 179"/>
                <a:gd name="T12" fmla="*/ 78 w 321"/>
                <a:gd name="T13" fmla="*/ 128 h 179"/>
                <a:gd name="T14" fmla="*/ 85 w 321"/>
                <a:gd name="T15" fmla="*/ 145 h 179"/>
                <a:gd name="T16" fmla="*/ 93 w 321"/>
                <a:gd name="T17" fmla="*/ 161 h 179"/>
                <a:gd name="T18" fmla="*/ 106 w 321"/>
                <a:gd name="T19" fmla="*/ 172 h 179"/>
                <a:gd name="T20" fmla="*/ 121 w 321"/>
                <a:gd name="T21" fmla="*/ 178 h 179"/>
                <a:gd name="T22" fmla="*/ 143 w 321"/>
                <a:gd name="T23" fmla="*/ 172 h 179"/>
                <a:gd name="T24" fmla="*/ 165 w 321"/>
                <a:gd name="T25" fmla="*/ 165 h 179"/>
                <a:gd name="T26" fmla="*/ 187 w 321"/>
                <a:gd name="T27" fmla="*/ 165 h 179"/>
                <a:gd name="T28" fmla="*/ 207 w 321"/>
                <a:gd name="T29" fmla="*/ 178 h 179"/>
                <a:gd name="T30" fmla="*/ 225 w 321"/>
                <a:gd name="T31" fmla="*/ 175 h 179"/>
                <a:gd name="T32" fmla="*/ 236 w 321"/>
                <a:gd name="T33" fmla="*/ 160 h 179"/>
                <a:gd name="T34" fmla="*/ 248 w 321"/>
                <a:gd name="T35" fmla="*/ 146 h 179"/>
                <a:gd name="T36" fmla="*/ 265 w 321"/>
                <a:gd name="T37" fmla="*/ 149 h 179"/>
                <a:gd name="T38" fmla="*/ 276 w 321"/>
                <a:gd name="T39" fmla="*/ 137 h 179"/>
                <a:gd name="T40" fmla="*/ 280 w 321"/>
                <a:gd name="T41" fmla="*/ 124 h 179"/>
                <a:gd name="T42" fmla="*/ 288 w 321"/>
                <a:gd name="T43" fmla="*/ 123 h 179"/>
                <a:gd name="T44" fmla="*/ 296 w 321"/>
                <a:gd name="T45" fmla="*/ 126 h 179"/>
                <a:gd name="T46" fmla="*/ 306 w 321"/>
                <a:gd name="T47" fmla="*/ 124 h 179"/>
                <a:gd name="T48" fmla="*/ 314 w 321"/>
                <a:gd name="T49" fmla="*/ 122 h 179"/>
                <a:gd name="T50" fmla="*/ 317 w 321"/>
                <a:gd name="T51" fmla="*/ 119 h 179"/>
                <a:gd name="T52" fmla="*/ 312 w 321"/>
                <a:gd name="T53" fmla="*/ 113 h 179"/>
                <a:gd name="T54" fmla="*/ 312 w 321"/>
                <a:gd name="T55" fmla="*/ 107 h 179"/>
                <a:gd name="T56" fmla="*/ 318 w 321"/>
                <a:gd name="T57" fmla="*/ 101 h 179"/>
                <a:gd name="T58" fmla="*/ 304 w 321"/>
                <a:gd name="T59" fmla="*/ 98 h 179"/>
                <a:gd name="T60" fmla="*/ 268 w 321"/>
                <a:gd name="T61" fmla="*/ 98 h 179"/>
                <a:gd name="T62" fmla="*/ 232 w 321"/>
                <a:gd name="T63" fmla="*/ 100 h 179"/>
                <a:gd name="T64" fmla="*/ 195 w 321"/>
                <a:gd name="T65" fmla="*/ 94 h 179"/>
                <a:gd name="T66" fmla="*/ 153 w 321"/>
                <a:gd name="T67" fmla="*/ 80 h 179"/>
                <a:gd name="T68" fmla="*/ 107 w 321"/>
                <a:gd name="T69" fmla="*/ 64 h 179"/>
                <a:gd name="T70" fmla="*/ 62 w 321"/>
                <a:gd name="T71" fmla="*/ 44 h 179"/>
                <a:gd name="T72" fmla="*/ 20 w 321"/>
                <a:gd name="T73" fmla="*/ 18 h 179"/>
                <a:gd name="T74" fmla="*/ 4 w 321"/>
                <a:gd name="T75" fmla="*/ 12 h 179"/>
                <a:gd name="T76" fmla="*/ 6 w 321"/>
                <a:gd name="T77" fmla="*/ 4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1" h="179">
                  <a:moveTo>
                    <a:pt x="8" y="53"/>
                  </a:moveTo>
                  <a:lnTo>
                    <a:pt x="7" y="56"/>
                  </a:lnTo>
                  <a:lnTo>
                    <a:pt x="7" y="60"/>
                  </a:lnTo>
                  <a:lnTo>
                    <a:pt x="8" y="64"/>
                  </a:lnTo>
                  <a:lnTo>
                    <a:pt x="9" y="67"/>
                  </a:lnTo>
                  <a:lnTo>
                    <a:pt x="16" y="72"/>
                  </a:lnTo>
                  <a:lnTo>
                    <a:pt x="24" y="74"/>
                  </a:lnTo>
                  <a:lnTo>
                    <a:pt x="31" y="76"/>
                  </a:lnTo>
                  <a:lnTo>
                    <a:pt x="36" y="85"/>
                  </a:lnTo>
                  <a:lnTo>
                    <a:pt x="39" y="97"/>
                  </a:lnTo>
                  <a:lnTo>
                    <a:pt x="43" y="109"/>
                  </a:lnTo>
                  <a:lnTo>
                    <a:pt x="48" y="120"/>
                  </a:lnTo>
                  <a:lnTo>
                    <a:pt x="58" y="128"/>
                  </a:lnTo>
                  <a:lnTo>
                    <a:pt x="78" y="128"/>
                  </a:lnTo>
                  <a:lnTo>
                    <a:pt x="81" y="137"/>
                  </a:lnTo>
                  <a:lnTo>
                    <a:pt x="85" y="145"/>
                  </a:lnTo>
                  <a:lnTo>
                    <a:pt x="89" y="153"/>
                  </a:lnTo>
                  <a:lnTo>
                    <a:pt x="93" y="161"/>
                  </a:lnTo>
                  <a:lnTo>
                    <a:pt x="99" y="168"/>
                  </a:lnTo>
                  <a:lnTo>
                    <a:pt x="106" y="172"/>
                  </a:lnTo>
                  <a:lnTo>
                    <a:pt x="113" y="176"/>
                  </a:lnTo>
                  <a:lnTo>
                    <a:pt x="121" y="178"/>
                  </a:lnTo>
                  <a:lnTo>
                    <a:pt x="131" y="176"/>
                  </a:lnTo>
                  <a:lnTo>
                    <a:pt x="143" y="172"/>
                  </a:lnTo>
                  <a:lnTo>
                    <a:pt x="153" y="170"/>
                  </a:lnTo>
                  <a:lnTo>
                    <a:pt x="165" y="165"/>
                  </a:lnTo>
                  <a:lnTo>
                    <a:pt x="176" y="164"/>
                  </a:lnTo>
                  <a:lnTo>
                    <a:pt x="187" y="165"/>
                  </a:lnTo>
                  <a:lnTo>
                    <a:pt x="197" y="170"/>
                  </a:lnTo>
                  <a:lnTo>
                    <a:pt x="207" y="178"/>
                  </a:lnTo>
                  <a:lnTo>
                    <a:pt x="217" y="179"/>
                  </a:lnTo>
                  <a:lnTo>
                    <a:pt x="225" y="175"/>
                  </a:lnTo>
                  <a:lnTo>
                    <a:pt x="230" y="168"/>
                  </a:lnTo>
                  <a:lnTo>
                    <a:pt x="236" y="160"/>
                  </a:lnTo>
                  <a:lnTo>
                    <a:pt x="242" y="153"/>
                  </a:lnTo>
                  <a:lnTo>
                    <a:pt x="248" y="146"/>
                  </a:lnTo>
                  <a:lnTo>
                    <a:pt x="256" y="145"/>
                  </a:lnTo>
                  <a:lnTo>
                    <a:pt x="265" y="149"/>
                  </a:lnTo>
                  <a:lnTo>
                    <a:pt x="278" y="143"/>
                  </a:lnTo>
                  <a:lnTo>
                    <a:pt x="276" y="137"/>
                  </a:lnTo>
                  <a:lnTo>
                    <a:pt x="278" y="131"/>
                  </a:lnTo>
                  <a:lnTo>
                    <a:pt x="280" y="124"/>
                  </a:lnTo>
                  <a:lnTo>
                    <a:pt x="283" y="120"/>
                  </a:lnTo>
                  <a:lnTo>
                    <a:pt x="288" y="123"/>
                  </a:lnTo>
                  <a:lnTo>
                    <a:pt x="291" y="124"/>
                  </a:lnTo>
                  <a:lnTo>
                    <a:pt x="296" y="126"/>
                  </a:lnTo>
                  <a:lnTo>
                    <a:pt x="302" y="126"/>
                  </a:lnTo>
                  <a:lnTo>
                    <a:pt x="306" y="124"/>
                  </a:lnTo>
                  <a:lnTo>
                    <a:pt x="311" y="124"/>
                  </a:lnTo>
                  <a:lnTo>
                    <a:pt x="314" y="122"/>
                  </a:lnTo>
                  <a:lnTo>
                    <a:pt x="319" y="120"/>
                  </a:lnTo>
                  <a:lnTo>
                    <a:pt x="317" y="119"/>
                  </a:lnTo>
                  <a:lnTo>
                    <a:pt x="313" y="116"/>
                  </a:lnTo>
                  <a:lnTo>
                    <a:pt x="312" y="113"/>
                  </a:lnTo>
                  <a:lnTo>
                    <a:pt x="311" y="111"/>
                  </a:lnTo>
                  <a:lnTo>
                    <a:pt x="312" y="107"/>
                  </a:lnTo>
                  <a:lnTo>
                    <a:pt x="314" y="104"/>
                  </a:lnTo>
                  <a:lnTo>
                    <a:pt x="318" y="101"/>
                  </a:lnTo>
                  <a:lnTo>
                    <a:pt x="321" y="100"/>
                  </a:lnTo>
                  <a:lnTo>
                    <a:pt x="304" y="98"/>
                  </a:lnTo>
                  <a:lnTo>
                    <a:pt x="287" y="97"/>
                  </a:lnTo>
                  <a:lnTo>
                    <a:pt x="268" y="98"/>
                  </a:lnTo>
                  <a:lnTo>
                    <a:pt x="250" y="98"/>
                  </a:lnTo>
                  <a:lnTo>
                    <a:pt x="232" y="100"/>
                  </a:lnTo>
                  <a:lnTo>
                    <a:pt x="213" y="98"/>
                  </a:lnTo>
                  <a:lnTo>
                    <a:pt x="195" y="94"/>
                  </a:lnTo>
                  <a:lnTo>
                    <a:pt x="177" y="89"/>
                  </a:lnTo>
                  <a:lnTo>
                    <a:pt x="153" y="80"/>
                  </a:lnTo>
                  <a:lnTo>
                    <a:pt x="130" y="74"/>
                  </a:lnTo>
                  <a:lnTo>
                    <a:pt x="107" y="64"/>
                  </a:lnTo>
                  <a:lnTo>
                    <a:pt x="84" y="54"/>
                  </a:lnTo>
                  <a:lnTo>
                    <a:pt x="62" y="44"/>
                  </a:lnTo>
                  <a:lnTo>
                    <a:pt x="40" y="31"/>
                  </a:lnTo>
                  <a:lnTo>
                    <a:pt x="20" y="18"/>
                  </a:lnTo>
                  <a:lnTo>
                    <a:pt x="0" y="0"/>
                  </a:lnTo>
                  <a:lnTo>
                    <a:pt x="4" y="12"/>
                  </a:lnTo>
                  <a:lnTo>
                    <a:pt x="5" y="26"/>
                  </a:lnTo>
                  <a:lnTo>
                    <a:pt x="6" y="41"/>
                  </a:lnTo>
                  <a:lnTo>
                    <a:pt x="8"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13" name="Freeform 725"/>
            <p:cNvSpPr>
              <a:spLocks/>
            </p:cNvSpPr>
            <p:nvPr/>
          </p:nvSpPr>
          <p:spPr bwMode="auto">
            <a:xfrm>
              <a:off x="3205" y="2262"/>
              <a:ext cx="11" cy="13"/>
            </a:xfrm>
            <a:custGeom>
              <a:avLst/>
              <a:gdLst>
                <a:gd name="T0" fmla="*/ 0 w 23"/>
                <a:gd name="T1" fmla="*/ 4 h 22"/>
                <a:gd name="T2" fmla="*/ 2 w 23"/>
                <a:gd name="T3" fmla="*/ 10 h 22"/>
                <a:gd name="T4" fmla="*/ 5 w 23"/>
                <a:gd name="T5" fmla="*/ 15 h 22"/>
                <a:gd name="T6" fmla="*/ 9 w 23"/>
                <a:gd name="T7" fmla="*/ 19 h 22"/>
                <a:gd name="T8" fmla="*/ 13 w 23"/>
                <a:gd name="T9" fmla="*/ 22 h 22"/>
                <a:gd name="T10" fmla="*/ 23 w 23"/>
                <a:gd name="T11" fmla="*/ 22 h 22"/>
                <a:gd name="T12" fmla="*/ 21 w 23"/>
                <a:gd name="T13" fmla="*/ 17 h 22"/>
                <a:gd name="T14" fmla="*/ 17 w 23"/>
                <a:gd name="T15" fmla="*/ 11 h 22"/>
                <a:gd name="T16" fmla="*/ 12 w 23"/>
                <a:gd name="T17" fmla="*/ 7 h 22"/>
                <a:gd name="T18" fmla="*/ 8 w 23"/>
                <a:gd name="T19" fmla="*/ 0 h 22"/>
                <a:gd name="T20" fmla="*/ 0 w 23"/>
                <a:gd name="T2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4"/>
                  </a:moveTo>
                  <a:lnTo>
                    <a:pt x="2" y="10"/>
                  </a:lnTo>
                  <a:lnTo>
                    <a:pt x="5" y="15"/>
                  </a:lnTo>
                  <a:lnTo>
                    <a:pt x="9" y="19"/>
                  </a:lnTo>
                  <a:lnTo>
                    <a:pt x="13" y="22"/>
                  </a:lnTo>
                  <a:lnTo>
                    <a:pt x="23" y="22"/>
                  </a:lnTo>
                  <a:lnTo>
                    <a:pt x="21" y="17"/>
                  </a:lnTo>
                  <a:lnTo>
                    <a:pt x="17" y="11"/>
                  </a:lnTo>
                  <a:lnTo>
                    <a:pt x="12" y="7"/>
                  </a:lnTo>
                  <a:lnTo>
                    <a:pt x="8" y="0"/>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14" name="Freeform 726"/>
            <p:cNvSpPr>
              <a:spLocks/>
            </p:cNvSpPr>
            <p:nvPr/>
          </p:nvSpPr>
          <p:spPr bwMode="auto">
            <a:xfrm>
              <a:off x="3220" y="2268"/>
              <a:ext cx="19" cy="30"/>
            </a:xfrm>
            <a:custGeom>
              <a:avLst/>
              <a:gdLst>
                <a:gd name="T0" fmla="*/ 8 w 38"/>
                <a:gd name="T1" fmla="*/ 30 h 51"/>
                <a:gd name="T2" fmla="*/ 13 w 38"/>
                <a:gd name="T3" fmla="*/ 38 h 51"/>
                <a:gd name="T4" fmla="*/ 22 w 38"/>
                <a:gd name="T5" fmla="*/ 44 h 51"/>
                <a:gd name="T6" fmla="*/ 28 w 38"/>
                <a:gd name="T7" fmla="*/ 49 h 51"/>
                <a:gd name="T8" fmla="*/ 38 w 38"/>
                <a:gd name="T9" fmla="*/ 51 h 51"/>
                <a:gd name="T10" fmla="*/ 38 w 38"/>
                <a:gd name="T11" fmla="*/ 45 h 51"/>
                <a:gd name="T12" fmla="*/ 2 w 38"/>
                <a:gd name="T13" fmla="*/ 0 h 51"/>
                <a:gd name="T14" fmla="*/ 0 w 38"/>
                <a:gd name="T15" fmla="*/ 7 h 51"/>
                <a:gd name="T16" fmla="*/ 1 w 38"/>
                <a:gd name="T17" fmla="*/ 15 h 51"/>
                <a:gd name="T18" fmla="*/ 4 w 38"/>
                <a:gd name="T19" fmla="*/ 23 h 51"/>
                <a:gd name="T20" fmla="*/ 8 w 38"/>
                <a:gd name="T21"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1">
                  <a:moveTo>
                    <a:pt x="8" y="30"/>
                  </a:moveTo>
                  <a:lnTo>
                    <a:pt x="13" y="38"/>
                  </a:lnTo>
                  <a:lnTo>
                    <a:pt x="22" y="44"/>
                  </a:lnTo>
                  <a:lnTo>
                    <a:pt x="28" y="49"/>
                  </a:lnTo>
                  <a:lnTo>
                    <a:pt x="38" y="51"/>
                  </a:lnTo>
                  <a:lnTo>
                    <a:pt x="38" y="45"/>
                  </a:lnTo>
                  <a:lnTo>
                    <a:pt x="2" y="0"/>
                  </a:lnTo>
                  <a:lnTo>
                    <a:pt x="0" y="7"/>
                  </a:lnTo>
                  <a:lnTo>
                    <a:pt x="1" y="15"/>
                  </a:lnTo>
                  <a:lnTo>
                    <a:pt x="4" y="23"/>
                  </a:lnTo>
                  <a:lnTo>
                    <a:pt x="8" y="3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15" name="Freeform 727"/>
            <p:cNvSpPr>
              <a:spLocks/>
            </p:cNvSpPr>
            <p:nvPr/>
          </p:nvSpPr>
          <p:spPr bwMode="auto">
            <a:xfrm>
              <a:off x="3234" y="2270"/>
              <a:ext cx="46" cy="34"/>
            </a:xfrm>
            <a:custGeom>
              <a:avLst/>
              <a:gdLst>
                <a:gd name="T0" fmla="*/ 35 w 91"/>
                <a:gd name="T1" fmla="*/ 44 h 56"/>
                <a:gd name="T2" fmla="*/ 42 w 91"/>
                <a:gd name="T3" fmla="*/ 47 h 56"/>
                <a:gd name="T4" fmla="*/ 49 w 91"/>
                <a:gd name="T5" fmla="*/ 49 h 56"/>
                <a:gd name="T6" fmla="*/ 56 w 91"/>
                <a:gd name="T7" fmla="*/ 52 h 56"/>
                <a:gd name="T8" fmla="*/ 62 w 91"/>
                <a:gd name="T9" fmla="*/ 53 h 56"/>
                <a:gd name="T10" fmla="*/ 69 w 91"/>
                <a:gd name="T11" fmla="*/ 55 h 56"/>
                <a:gd name="T12" fmla="*/ 76 w 91"/>
                <a:gd name="T13" fmla="*/ 56 h 56"/>
                <a:gd name="T14" fmla="*/ 84 w 91"/>
                <a:gd name="T15" fmla="*/ 56 h 56"/>
                <a:gd name="T16" fmla="*/ 91 w 91"/>
                <a:gd name="T17" fmla="*/ 56 h 56"/>
                <a:gd name="T18" fmla="*/ 90 w 91"/>
                <a:gd name="T19" fmla="*/ 53 h 56"/>
                <a:gd name="T20" fmla="*/ 89 w 91"/>
                <a:gd name="T21" fmla="*/ 51 h 56"/>
                <a:gd name="T22" fmla="*/ 89 w 91"/>
                <a:gd name="T23" fmla="*/ 48 h 56"/>
                <a:gd name="T24" fmla="*/ 90 w 91"/>
                <a:gd name="T25" fmla="*/ 45 h 56"/>
                <a:gd name="T26" fmla="*/ 81 w 91"/>
                <a:gd name="T27" fmla="*/ 42 h 56"/>
                <a:gd name="T28" fmla="*/ 72 w 91"/>
                <a:gd name="T29" fmla="*/ 40 h 56"/>
                <a:gd name="T30" fmla="*/ 64 w 91"/>
                <a:gd name="T31" fmla="*/ 37 h 56"/>
                <a:gd name="T32" fmla="*/ 56 w 91"/>
                <a:gd name="T33" fmla="*/ 33 h 56"/>
                <a:gd name="T34" fmla="*/ 48 w 91"/>
                <a:gd name="T35" fmla="*/ 29 h 56"/>
                <a:gd name="T36" fmla="*/ 39 w 91"/>
                <a:gd name="T37" fmla="*/ 23 h 56"/>
                <a:gd name="T38" fmla="*/ 31 w 91"/>
                <a:gd name="T39" fmla="*/ 18 h 56"/>
                <a:gd name="T40" fmla="*/ 24 w 91"/>
                <a:gd name="T41" fmla="*/ 10 h 56"/>
                <a:gd name="T42" fmla="*/ 23 w 91"/>
                <a:gd name="T43" fmla="*/ 19 h 56"/>
                <a:gd name="T44" fmla="*/ 16 w 91"/>
                <a:gd name="T45" fmla="*/ 16 h 56"/>
                <a:gd name="T46" fmla="*/ 11 w 91"/>
                <a:gd name="T47" fmla="*/ 11 h 56"/>
                <a:gd name="T48" fmla="*/ 5 w 91"/>
                <a:gd name="T49" fmla="*/ 7 h 56"/>
                <a:gd name="T50" fmla="*/ 0 w 91"/>
                <a:gd name="T51" fmla="*/ 0 h 56"/>
                <a:gd name="T52" fmla="*/ 1 w 91"/>
                <a:gd name="T53" fmla="*/ 7 h 56"/>
                <a:gd name="T54" fmla="*/ 4 w 91"/>
                <a:gd name="T55" fmla="*/ 14 h 56"/>
                <a:gd name="T56" fmla="*/ 8 w 91"/>
                <a:gd name="T57" fmla="*/ 21 h 56"/>
                <a:gd name="T58" fmla="*/ 13 w 91"/>
                <a:gd name="T59" fmla="*/ 26 h 56"/>
                <a:gd name="T60" fmla="*/ 18 w 91"/>
                <a:gd name="T61" fmla="*/ 31 h 56"/>
                <a:gd name="T62" fmla="*/ 23 w 91"/>
                <a:gd name="T63" fmla="*/ 37 h 56"/>
                <a:gd name="T64" fmla="*/ 29 w 91"/>
                <a:gd name="T65" fmla="*/ 41 h 56"/>
                <a:gd name="T66" fmla="*/ 35 w 91"/>
                <a:gd name="T67"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56">
                  <a:moveTo>
                    <a:pt x="35" y="44"/>
                  </a:moveTo>
                  <a:lnTo>
                    <a:pt x="42" y="47"/>
                  </a:lnTo>
                  <a:lnTo>
                    <a:pt x="49" y="49"/>
                  </a:lnTo>
                  <a:lnTo>
                    <a:pt x="56" y="52"/>
                  </a:lnTo>
                  <a:lnTo>
                    <a:pt x="62" y="53"/>
                  </a:lnTo>
                  <a:lnTo>
                    <a:pt x="69" y="55"/>
                  </a:lnTo>
                  <a:lnTo>
                    <a:pt x="76" y="56"/>
                  </a:lnTo>
                  <a:lnTo>
                    <a:pt x="84" y="56"/>
                  </a:lnTo>
                  <a:lnTo>
                    <a:pt x="91" y="56"/>
                  </a:lnTo>
                  <a:lnTo>
                    <a:pt x="90" y="53"/>
                  </a:lnTo>
                  <a:lnTo>
                    <a:pt x="89" y="51"/>
                  </a:lnTo>
                  <a:lnTo>
                    <a:pt x="89" y="48"/>
                  </a:lnTo>
                  <a:lnTo>
                    <a:pt x="90" y="45"/>
                  </a:lnTo>
                  <a:lnTo>
                    <a:pt x="81" y="42"/>
                  </a:lnTo>
                  <a:lnTo>
                    <a:pt x="72" y="40"/>
                  </a:lnTo>
                  <a:lnTo>
                    <a:pt x="64" y="37"/>
                  </a:lnTo>
                  <a:lnTo>
                    <a:pt x="56" y="33"/>
                  </a:lnTo>
                  <a:lnTo>
                    <a:pt x="48" y="29"/>
                  </a:lnTo>
                  <a:lnTo>
                    <a:pt x="39" y="23"/>
                  </a:lnTo>
                  <a:lnTo>
                    <a:pt x="31" y="18"/>
                  </a:lnTo>
                  <a:lnTo>
                    <a:pt x="24" y="10"/>
                  </a:lnTo>
                  <a:lnTo>
                    <a:pt x="23" y="19"/>
                  </a:lnTo>
                  <a:lnTo>
                    <a:pt x="16" y="16"/>
                  </a:lnTo>
                  <a:lnTo>
                    <a:pt x="11" y="11"/>
                  </a:lnTo>
                  <a:lnTo>
                    <a:pt x="5" y="7"/>
                  </a:lnTo>
                  <a:lnTo>
                    <a:pt x="0" y="0"/>
                  </a:lnTo>
                  <a:lnTo>
                    <a:pt x="1" y="7"/>
                  </a:lnTo>
                  <a:lnTo>
                    <a:pt x="4" y="14"/>
                  </a:lnTo>
                  <a:lnTo>
                    <a:pt x="8" y="21"/>
                  </a:lnTo>
                  <a:lnTo>
                    <a:pt x="13" y="26"/>
                  </a:lnTo>
                  <a:lnTo>
                    <a:pt x="18" y="31"/>
                  </a:lnTo>
                  <a:lnTo>
                    <a:pt x="23" y="37"/>
                  </a:lnTo>
                  <a:lnTo>
                    <a:pt x="29" y="41"/>
                  </a:lnTo>
                  <a:lnTo>
                    <a:pt x="35" y="4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16" name="Freeform 728"/>
            <p:cNvSpPr>
              <a:spLocks/>
            </p:cNvSpPr>
            <p:nvPr/>
          </p:nvSpPr>
          <p:spPr bwMode="auto">
            <a:xfrm>
              <a:off x="3284" y="2288"/>
              <a:ext cx="11" cy="7"/>
            </a:xfrm>
            <a:custGeom>
              <a:avLst/>
              <a:gdLst>
                <a:gd name="T0" fmla="*/ 0 w 23"/>
                <a:gd name="T1" fmla="*/ 6 h 12"/>
                <a:gd name="T2" fmla="*/ 0 w 23"/>
                <a:gd name="T3" fmla="*/ 7 h 12"/>
                <a:gd name="T4" fmla="*/ 1 w 23"/>
                <a:gd name="T5" fmla="*/ 10 h 12"/>
                <a:gd name="T6" fmla="*/ 3 w 23"/>
                <a:gd name="T7" fmla="*/ 11 h 12"/>
                <a:gd name="T8" fmla="*/ 4 w 23"/>
                <a:gd name="T9" fmla="*/ 12 h 12"/>
                <a:gd name="T10" fmla="*/ 8 w 23"/>
                <a:gd name="T11" fmla="*/ 12 h 12"/>
                <a:gd name="T12" fmla="*/ 14 w 23"/>
                <a:gd name="T13" fmla="*/ 12 h 12"/>
                <a:gd name="T14" fmla="*/ 19 w 23"/>
                <a:gd name="T15" fmla="*/ 12 h 12"/>
                <a:gd name="T16" fmla="*/ 23 w 23"/>
                <a:gd name="T17" fmla="*/ 10 h 12"/>
                <a:gd name="T18" fmla="*/ 23 w 23"/>
                <a:gd name="T19" fmla="*/ 6 h 12"/>
                <a:gd name="T20" fmla="*/ 22 w 23"/>
                <a:gd name="T21" fmla="*/ 4 h 12"/>
                <a:gd name="T22" fmla="*/ 19 w 23"/>
                <a:gd name="T23" fmla="*/ 3 h 12"/>
                <a:gd name="T24" fmla="*/ 16 w 23"/>
                <a:gd name="T25" fmla="*/ 0 h 12"/>
                <a:gd name="T26" fmla="*/ 12 w 23"/>
                <a:gd name="T27" fmla="*/ 0 h 12"/>
                <a:gd name="T28" fmla="*/ 7 w 23"/>
                <a:gd name="T29" fmla="*/ 0 h 12"/>
                <a:gd name="T30" fmla="*/ 4 w 23"/>
                <a:gd name="T31" fmla="*/ 3 h 12"/>
                <a:gd name="T32" fmla="*/ 0 w 23"/>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2">
                  <a:moveTo>
                    <a:pt x="0" y="6"/>
                  </a:moveTo>
                  <a:lnTo>
                    <a:pt x="0" y="7"/>
                  </a:lnTo>
                  <a:lnTo>
                    <a:pt x="1" y="10"/>
                  </a:lnTo>
                  <a:lnTo>
                    <a:pt x="3" y="11"/>
                  </a:lnTo>
                  <a:lnTo>
                    <a:pt x="4" y="12"/>
                  </a:lnTo>
                  <a:lnTo>
                    <a:pt x="8" y="12"/>
                  </a:lnTo>
                  <a:lnTo>
                    <a:pt x="14" y="12"/>
                  </a:lnTo>
                  <a:lnTo>
                    <a:pt x="19" y="12"/>
                  </a:lnTo>
                  <a:lnTo>
                    <a:pt x="23" y="10"/>
                  </a:lnTo>
                  <a:lnTo>
                    <a:pt x="23" y="6"/>
                  </a:lnTo>
                  <a:lnTo>
                    <a:pt x="22" y="4"/>
                  </a:lnTo>
                  <a:lnTo>
                    <a:pt x="19" y="3"/>
                  </a:lnTo>
                  <a:lnTo>
                    <a:pt x="16" y="0"/>
                  </a:lnTo>
                  <a:lnTo>
                    <a:pt x="12" y="0"/>
                  </a:lnTo>
                  <a:lnTo>
                    <a:pt x="7" y="0"/>
                  </a:lnTo>
                  <a:lnTo>
                    <a:pt x="4" y="3"/>
                  </a:lnTo>
                  <a:lnTo>
                    <a:pt x="0"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17" name="Freeform 729"/>
            <p:cNvSpPr>
              <a:spLocks/>
            </p:cNvSpPr>
            <p:nvPr/>
          </p:nvSpPr>
          <p:spPr bwMode="auto">
            <a:xfrm>
              <a:off x="3178" y="2307"/>
              <a:ext cx="154" cy="77"/>
            </a:xfrm>
            <a:custGeom>
              <a:avLst/>
              <a:gdLst>
                <a:gd name="T0" fmla="*/ 11 w 307"/>
                <a:gd name="T1" fmla="*/ 60 h 128"/>
                <a:gd name="T2" fmla="*/ 36 w 307"/>
                <a:gd name="T3" fmla="*/ 75 h 128"/>
                <a:gd name="T4" fmla="*/ 64 w 307"/>
                <a:gd name="T5" fmla="*/ 86 h 128"/>
                <a:gd name="T6" fmla="*/ 92 w 307"/>
                <a:gd name="T7" fmla="*/ 94 h 128"/>
                <a:gd name="T8" fmla="*/ 110 w 307"/>
                <a:gd name="T9" fmla="*/ 108 h 128"/>
                <a:gd name="T10" fmla="*/ 124 w 307"/>
                <a:gd name="T11" fmla="*/ 119 h 128"/>
                <a:gd name="T12" fmla="*/ 142 w 307"/>
                <a:gd name="T13" fmla="*/ 123 h 128"/>
                <a:gd name="T14" fmla="*/ 162 w 307"/>
                <a:gd name="T15" fmla="*/ 126 h 128"/>
                <a:gd name="T16" fmla="*/ 175 w 307"/>
                <a:gd name="T17" fmla="*/ 128 h 128"/>
                <a:gd name="T18" fmla="*/ 167 w 307"/>
                <a:gd name="T19" fmla="*/ 121 h 128"/>
                <a:gd name="T20" fmla="*/ 157 w 307"/>
                <a:gd name="T21" fmla="*/ 116 h 128"/>
                <a:gd name="T22" fmla="*/ 149 w 307"/>
                <a:gd name="T23" fmla="*/ 112 h 128"/>
                <a:gd name="T24" fmla="*/ 140 w 307"/>
                <a:gd name="T25" fmla="*/ 105 h 128"/>
                <a:gd name="T26" fmla="*/ 145 w 307"/>
                <a:gd name="T27" fmla="*/ 100 h 128"/>
                <a:gd name="T28" fmla="*/ 153 w 307"/>
                <a:gd name="T29" fmla="*/ 102 h 128"/>
                <a:gd name="T30" fmla="*/ 171 w 307"/>
                <a:gd name="T31" fmla="*/ 109 h 128"/>
                <a:gd name="T32" fmla="*/ 190 w 307"/>
                <a:gd name="T33" fmla="*/ 116 h 128"/>
                <a:gd name="T34" fmla="*/ 209 w 307"/>
                <a:gd name="T35" fmla="*/ 120 h 128"/>
                <a:gd name="T36" fmla="*/ 229 w 307"/>
                <a:gd name="T37" fmla="*/ 123 h 128"/>
                <a:gd name="T38" fmla="*/ 221 w 307"/>
                <a:gd name="T39" fmla="*/ 117 h 128"/>
                <a:gd name="T40" fmla="*/ 207 w 307"/>
                <a:gd name="T41" fmla="*/ 111 h 128"/>
                <a:gd name="T42" fmla="*/ 210 w 307"/>
                <a:gd name="T43" fmla="*/ 104 h 128"/>
                <a:gd name="T44" fmla="*/ 225 w 307"/>
                <a:gd name="T45" fmla="*/ 108 h 128"/>
                <a:gd name="T46" fmla="*/ 241 w 307"/>
                <a:gd name="T47" fmla="*/ 112 h 128"/>
                <a:gd name="T48" fmla="*/ 259 w 307"/>
                <a:gd name="T49" fmla="*/ 112 h 128"/>
                <a:gd name="T50" fmla="*/ 270 w 307"/>
                <a:gd name="T51" fmla="*/ 105 h 128"/>
                <a:gd name="T52" fmla="*/ 273 w 307"/>
                <a:gd name="T53" fmla="*/ 95 h 128"/>
                <a:gd name="T54" fmla="*/ 276 w 307"/>
                <a:gd name="T55" fmla="*/ 90 h 128"/>
                <a:gd name="T56" fmla="*/ 284 w 307"/>
                <a:gd name="T57" fmla="*/ 91 h 128"/>
                <a:gd name="T58" fmla="*/ 293 w 307"/>
                <a:gd name="T59" fmla="*/ 93 h 128"/>
                <a:gd name="T60" fmla="*/ 301 w 307"/>
                <a:gd name="T61" fmla="*/ 93 h 128"/>
                <a:gd name="T62" fmla="*/ 307 w 307"/>
                <a:gd name="T63" fmla="*/ 84 h 128"/>
                <a:gd name="T64" fmla="*/ 300 w 307"/>
                <a:gd name="T65" fmla="*/ 74 h 128"/>
                <a:gd name="T66" fmla="*/ 289 w 307"/>
                <a:gd name="T67" fmla="*/ 68 h 128"/>
                <a:gd name="T68" fmla="*/ 277 w 307"/>
                <a:gd name="T69" fmla="*/ 63 h 128"/>
                <a:gd name="T70" fmla="*/ 273 w 307"/>
                <a:gd name="T71" fmla="*/ 53 h 128"/>
                <a:gd name="T72" fmla="*/ 281 w 307"/>
                <a:gd name="T73" fmla="*/ 43 h 128"/>
                <a:gd name="T74" fmla="*/ 267 w 307"/>
                <a:gd name="T75" fmla="*/ 39 h 128"/>
                <a:gd name="T76" fmla="*/ 231 w 307"/>
                <a:gd name="T77" fmla="*/ 43 h 128"/>
                <a:gd name="T78" fmla="*/ 195 w 307"/>
                <a:gd name="T79" fmla="*/ 50 h 128"/>
                <a:gd name="T80" fmla="*/ 159 w 307"/>
                <a:gd name="T81" fmla="*/ 53 h 128"/>
                <a:gd name="T82" fmla="*/ 122 w 307"/>
                <a:gd name="T83" fmla="*/ 48 h 128"/>
                <a:gd name="T84" fmla="*/ 85 w 307"/>
                <a:gd name="T85" fmla="*/ 39 h 128"/>
                <a:gd name="T86" fmla="*/ 49 w 307"/>
                <a:gd name="T87" fmla="*/ 27 h 128"/>
                <a:gd name="T88" fmla="*/ 16 w 307"/>
                <a:gd name="T89" fmla="*/ 11 h 128"/>
                <a:gd name="T90" fmla="*/ 0 w 307"/>
                <a:gd name="T91" fmla="*/ 5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128">
                  <a:moveTo>
                    <a:pt x="0" y="52"/>
                  </a:moveTo>
                  <a:lnTo>
                    <a:pt x="11" y="60"/>
                  </a:lnTo>
                  <a:lnTo>
                    <a:pt x="24" y="68"/>
                  </a:lnTo>
                  <a:lnTo>
                    <a:pt x="36" y="75"/>
                  </a:lnTo>
                  <a:lnTo>
                    <a:pt x="50" y="80"/>
                  </a:lnTo>
                  <a:lnTo>
                    <a:pt x="64" y="86"/>
                  </a:lnTo>
                  <a:lnTo>
                    <a:pt x="78" y="90"/>
                  </a:lnTo>
                  <a:lnTo>
                    <a:pt x="92" y="94"/>
                  </a:lnTo>
                  <a:lnTo>
                    <a:pt x="106" y="98"/>
                  </a:lnTo>
                  <a:lnTo>
                    <a:pt x="110" y="108"/>
                  </a:lnTo>
                  <a:lnTo>
                    <a:pt x="116" y="115"/>
                  </a:lnTo>
                  <a:lnTo>
                    <a:pt x="124" y="119"/>
                  </a:lnTo>
                  <a:lnTo>
                    <a:pt x="133" y="121"/>
                  </a:lnTo>
                  <a:lnTo>
                    <a:pt x="142" y="123"/>
                  </a:lnTo>
                  <a:lnTo>
                    <a:pt x="153" y="124"/>
                  </a:lnTo>
                  <a:lnTo>
                    <a:pt x="162" y="126"/>
                  </a:lnTo>
                  <a:lnTo>
                    <a:pt x="171" y="128"/>
                  </a:lnTo>
                  <a:lnTo>
                    <a:pt x="175" y="128"/>
                  </a:lnTo>
                  <a:lnTo>
                    <a:pt x="171" y="126"/>
                  </a:lnTo>
                  <a:lnTo>
                    <a:pt x="167" y="121"/>
                  </a:lnTo>
                  <a:lnTo>
                    <a:pt x="162" y="119"/>
                  </a:lnTo>
                  <a:lnTo>
                    <a:pt x="157" y="116"/>
                  </a:lnTo>
                  <a:lnTo>
                    <a:pt x="154" y="115"/>
                  </a:lnTo>
                  <a:lnTo>
                    <a:pt x="149" y="112"/>
                  </a:lnTo>
                  <a:lnTo>
                    <a:pt x="145" y="108"/>
                  </a:lnTo>
                  <a:lnTo>
                    <a:pt x="140" y="105"/>
                  </a:lnTo>
                  <a:lnTo>
                    <a:pt x="142" y="101"/>
                  </a:lnTo>
                  <a:lnTo>
                    <a:pt x="145" y="100"/>
                  </a:lnTo>
                  <a:lnTo>
                    <a:pt x="149" y="101"/>
                  </a:lnTo>
                  <a:lnTo>
                    <a:pt x="153" y="102"/>
                  </a:lnTo>
                  <a:lnTo>
                    <a:pt x="162" y="106"/>
                  </a:lnTo>
                  <a:lnTo>
                    <a:pt x="171" y="109"/>
                  </a:lnTo>
                  <a:lnTo>
                    <a:pt x="180" y="113"/>
                  </a:lnTo>
                  <a:lnTo>
                    <a:pt x="190" y="116"/>
                  </a:lnTo>
                  <a:lnTo>
                    <a:pt x="199" y="119"/>
                  </a:lnTo>
                  <a:lnTo>
                    <a:pt x="209" y="120"/>
                  </a:lnTo>
                  <a:lnTo>
                    <a:pt x="218" y="121"/>
                  </a:lnTo>
                  <a:lnTo>
                    <a:pt x="229" y="123"/>
                  </a:lnTo>
                  <a:lnTo>
                    <a:pt x="229" y="120"/>
                  </a:lnTo>
                  <a:lnTo>
                    <a:pt x="221" y="117"/>
                  </a:lnTo>
                  <a:lnTo>
                    <a:pt x="214" y="115"/>
                  </a:lnTo>
                  <a:lnTo>
                    <a:pt x="207" y="111"/>
                  </a:lnTo>
                  <a:lnTo>
                    <a:pt x="202" y="102"/>
                  </a:lnTo>
                  <a:lnTo>
                    <a:pt x="210" y="104"/>
                  </a:lnTo>
                  <a:lnTo>
                    <a:pt x="217" y="106"/>
                  </a:lnTo>
                  <a:lnTo>
                    <a:pt x="225" y="108"/>
                  </a:lnTo>
                  <a:lnTo>
                    <a:pt x="233" y="111"/>
                  </a:lnTo>
                  <a:lnTo>
                    <a:pt x="241" y="112"/>
                  </a:lnTo>
                  <a:lnTo>
                    <a:pt x="251" y="112"/>
                  </a:lnTo>
                  <a:lnTo>
                    <a:pt x="259" y="112"/>
                  </a:lnTo>
                  <a:lnTo>
                    <a:pt x="267" y="109"/>
                  </a:lnTo>
                  <a:lnTo>
                    <a:pt x="270" y="105"/>
                  </a:lnTo>
                  <a:lnTo>
                    <a:pt x="271" y="100"/>
                  </a:lnTo>
                  <a:lnTo>
                    <a:pt x="273" y="95"/>
                  </a:lnTo>
                  <a:lnTo>
                    <a:pt x="271" y="90"/>
                  </a:lnTo>
                  <a:lnTo>
                    <a:pt x="276" y="90"/>
                  </a:lnTo>
                  <a:lnTo>
                    <a:pt x="281" y="90"/>
                  </a:lnTo>
                  <a:lnTo>
                    <a:pt x="284" y="91"/>
                  </a:lnTo>
                  <a:lnTo>
                    <a:pt x="289" y="93"/>
                  </a:lnTo>
                  <a:lnTo>
                    <a:pt x="293" y="93"/>
                  </a:lnTo>
                  <a:lnTo>
                    <a:pt x="298" y="94"/>
                  </a:lnTo>
                  <a:lnTo>
                    <a:pt x="301" y="93"/>
                  </a:lnTo>
                  <a:lnTo>
                    <a:pt x="306" y="91"/>
                  </a:lnTo>
                  <a:lnTo>
                    <a:pt x="307" y="84"/>
                  </a:lnTo>
                  <a:lnTo>
                    <a:pt x="305" y="79"/>
                  </a:lnTo>
                  <a:lnTo>
                    <a:pt x="300" y="74"/>
                  </a:lnTo>
                  <a:lnTo>
                    <a:pt x="296" y="69"/>
                  </a:lnTo>
                  <a:lnTo>
                    <a:pt x="289" y="68"/>
                  </a:lnTo>
                  <a:lnTo>
                    <a:pt x="283" y="65"/>
                  </a:lnTo>
                  <a:lnTo>
                    <a:pt x="277" y="63"/>
                  </a:lnTo>
                  <a:lnTo>
                    <a:pt x="271" y="60"/>
                  </a:lnTo>
                  <a:lnTo>
                    <a:pt x="273" y="53"/>
                  </a:lnTo>
                  <a:lnTo>
                    <a:pt x="277" y="49"/>
                  </a:lnTo>
                  <a:lnTo>
                    <a:pt x="281" y="43"/>
                  </a:lnTo>
                  <a:lnTo>
                    <a:pt x="285" y="39"/>
                  </a:lnTo>
                  <a:lnTo>
                    <a:pt x="267" y="39"/>
                  </a:lnTo>
                  <a:lnTo>
                    <a:pt x="248" y="41"/>
                  </a:lnTo>
                  <a:lnTo>
                    <a:pt x="231" y="43"/>
                  </a:lnTo>
                  <a:lnTo>
                    <a:pt x="213" y="46"/>
                  </a:lnTo>
                  <a:lnTo>
                    <a:pt x="195" y="50"/>
                  </a:lnTo>
                  <a:lnTo>
                    <a:pt x="177" y="53"/>
                  </a:lnTo>
                  <a:lnTo>
                    <a:pt x="159" y="53"/>
                  </a:lnTo>
                  <a:lnTo>
                    <a:pt x="140" y="50"/>
                  </a:lnTo>
                  <a:lnTo>
                    <a:pt x="122" y="48"/>
                  </a:lnTo>
                  <a:lnTo>
                    <a:pt x="102" y="43"/>
                  </a:lnTo>
                  <a:lnTo>
                    <a:pt x="85" y="39"/>
                  </a:lnTo>
                  <a:lnTo>
                    <a:pt x="66" y="34"/>
                  </a:lnTo>
                  <a:lnTo>
                    <a:pt x="49" y="27"/>
                  </a:lnTo>
                  <a:lnTo>
                    <a:pt x="32" y="19"/>
                  </a:lnTo>
                  <a:lnTo>
                    <a:pt x="16" y="11"/>
                  </a:lnTo>
                  <a:lnTo>
                    <a:pt x="0" y="0"/>
                  </a:lnTo>
                  <a:lnTo>
                    <a:pt x="0"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18" name="Freeform 730"/>
            <p:cNvSpPr>
              <a:spLocks/>
            </p:cNvSpPr>
            <p:nvPr/>
          </p:nvSpPr>
          <p:spPr bwMode="auto">
            <a:xfrm>
              <a:off x="3194" y="2330"/>
              <a:ext cx="4" cy="4"/>
            </a:xfrm>
            <a:custGeom>
              <a:avLst/>
              <a:gdLst>
                <a:gd name="T0" fmla="*/ 0 w 8"/>
                <a:gd name="T1" fmla="*/ 7 h 7"/>
                <a:gd name="T2" fmla="*/ 8 w 8"/>
                <a:gd name="T3" fmla="*/ 0 h 7"/>
                <a:gd name="T4" fmla="*/ 0 w 8"/>
                <a:gd name="T5" fmla="*/ 4 h 7"/>
                <a:gd name="T6" fmla="*/ 0 w 8"/>
                <a:gd name="T7" fmla="*/ 7 h 7"/>
              </a:gdLst>
              <a:ahLst/>
              <a:cxnLst>
                <a:cxn ang="0">
                  <a:pos x="T0" y="T1"/>
                </a:cxn>
                <a:cxn ang="0">
                  <a:pos x="T2" y="T3"/>
                </a:cxn>
                <a:cxn ang="0">
                  <a:pos x="T4" y="T5"/>
                </a:cxn>
                <a:cxn ang="0">
                  <a:pos x="T6" y="T7"/>
                </a:cxn>
              </a:cxnLst>
              <a:rect l="0" t="0" r="r" b="b"/>
              <a:pathLst>
                <a:path w="8" h="7">
                  <a:moveTo>
                    <a:pt x="0" y="7"/>
                  </a:moveTo>
                  <a:lnTo>
                    <a:pt x="8" y="0"/>
                  </a:lnTo>
                  <a:lnTo>
                    <a:pt x="0" y="4"/>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19" name="Freeform 731"/>
            <p:cNvSpPr>
              <a:spLocks/>
            </p:cNvSpPr>
            <p:nvPr/>
          </p:nvSpPr>
          <p:spPr bwMode="auto">
            <a:xfrm>
              <a:off x="3205" y="2338"/>
              <a:ext cx="29" cy="14"/>
            </a:xfrm>
            <a:custGeom>
              <a:avLst/>
              <a:gdLst>
                <a:gd name="T0" fmla="*/ 3 w 57"/>
                <a:gd name="T1" fmla="*/ 11 h 25"/>
                <a:gd name="T2" fmla="*/ 9 w 57"/>
                <a:gd name="T3" fmla="*/ 15 h 25"/>
                <a:gd name="T4" fmla="*/ 15 w 57"/>
                <a:gd name="T5" fmla="*/ 19 h 25"/>
                <a:gd name="T6" fmla="*/ 22 w 57"/>
                <a:gd name="T7" fmla="*/ 22 h 25"/>
                <a:gd name="T8" fmla="*/ 28 w 57"/>
                <a:gd name="T9" fmla="*/ 24 h 25"/>
                <a:gd name="T10" fmla="*/ 35 w 57"/>
                <a:gd name="T11" fmla="*/ 24 h 25"/>
                <a:gd name="T12" fmla="*/ 42 w 57"/>
                <a:gd name="T13" fmla="*/ 25 h 25"/>
                <a:gd name="T14" fmla="*/ 50 w 57"/>
                <a:gd name="T15" fmla="*/ 25 h 25"/>
                <a:gd name="T16" fmla="*/ 57 w 57"/>
                <a:gd name="T17" fmla="*/ 25 h 25"/>
                <a:gd name="T18" fmla="*/ 3 w 57"/>
                <a:gd name="T19" fmla="*/ 0 h 25"/>
                <a:gd name="T20" fmla="*/ 1 w 57"/>
                <a:gd name="T21" fmla="*/ 2 h 25"/>
                <a:gd name="T22" fmla="*/ 0 w 57"/>
                <a:gd name="T23" fmla="*/ 6 h 25"/>
                <a:gd name="T24" fmla="*/ 1 w 57"/>
                <a:gd name="T25" fmla="*/ 8 h 25"/>
                <a:gd name="T26" fmla="*/ 3 w 57"/>
                <a:gd name="T27"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25">
                  <a:moveTo>
                    <a:pt x="3" y="11"/>
                  </a:moveTo>
                  <a:lnTo>
                    <a:pt x="9" y="15"/>
                  </a:lnTo>
                  <a:lnTo>
                    <a:pt x="15" y="19"/>
                  </a:lnTo>
                  <a:lnTo>
                    <a:pt x="22" y="22"/>
                  </a:lnTo>
                  <a:lnTo>
                    <a:pt x="28" y="24"/>
                  </a:lnTo>
                  <a:lnTo>
                    <a:pt x="35" y="24"/>
                  </a:lnTo>
                  <a:lnTo>
                    <a:pt x="42" y="25"/>
                  </a:lnTo>
                  <a:lnTo>
                    <a:pt x="50" y="25"/>
                  </a:lnTo>
                  <a:lnTo>
                    <a:pt x="57" y="25"/>
                  </a:lnTo>
                  <a:lnTo>
                    <a:pt x="3" y="0"/>
                  </a:lnTo>
                  <a:lnTo>
                    <a:pt x="1" y="2"/>
                  </a:lnTo>
                  <a:lnTo>
                    <a:pt x="0" y="6"/>
                  </a:lnTo>
                  <a:lnTo>
                    <a:pt x="1" y="8"/>
                  </a:lnTo>
                  <a:lnTo>
                    <a:pt x="3" y="1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20" name="Freeform 732"/>
            <p:cNvSpPr>
              <a:spLocks/>
            </p:cNvSpPr>
            <p:nvPr/>
          </p:nvSpPr>
          <p:spPr bwMode="auto">
            <a:xfrm>
              <a:off x="3280" y="2352"/>
              <a:ext cx="21" cy="8"/>
            </a:xfrm>
            <a:custGeom>
              <a:avLst/>
              <a:gdLst>
                <a:gd name="T0" fmla="*/ 0 w 43"/>
                <a:gd name="T1" fmla="*/ 4 h 15"/>
                <a:gd name="T2" fmla="*/ 1 w 43"/>
                <a:gd name="T3" fmla="*/ 8 h 15"/>
                <a:gd name="T4" fmla="*/ 4 w 43"/>
                <a:gd name="T5" fmla="*/ 10 h 15"/>
                <a:gd name="T6" fmla="*/ 6 w 43"/>
                <a:gd name="T7" fmla="*/ 12 h 15"/>
                <a:gd name="T8" fmla="*/ 9 w 43"/>
                <a:gd name="T9" fmla="*/ 13 h 15"/>
                <a:gd name="T10" fmla="*/ 19 w 43"/>
                <a:gd name="T11" fmla="*/ 15 h 15"/>
                <a:gd name="T12" fmla="*/ 28 w 43"/>
                <a:gd name="T13" fmla="*/ 15 h 15"/>
                <a:gd name="T14" fmla="*/ 36 w 43"/>
                <a:gd name="T15" fmla="*/ 13 h 15"/>
                <a:gd name="T16" fmla="*/ 43 w 43"/>
                <a:gd name="T17" fmla="*/ 8 h 15"/>
                <a:gd name="T18" fmla="*/ 38 w 43"/>
                <a:gd name="T19" fmla="*/ 5 h 15"/>
                <a:gd name="T20" fmla="*/ 33 w 43"/>
                <a:gd name="T21" fmla="*/ 4 h 15"/>
                <a:gd name="T22" fmla="*/ 28 w 43"/>
                <a:gd name="T23" fmla="*/ 2 h 15"/>
                <a:gd name="T24" fmla="*/ 22 w 43"/>
                <a:gd name="T25" fmla="*/ 1 h 15"/>
                <a:gd name="T26" fmla="*/ 16 w 43"/>
                <a:gd name="T27" fmla="*/ 0 h 15"/>
                <a:gd name="T28" fmla="*/ 11 w 43"/>
                <a:gd name="T29" fmla="*/ 0 h 15"/>
                <a:gd name="T30" fmla="*/ 6 w 43"/>
                <a:gd name="T31" fmla="*/ 1 h 15"/>
                <a:gd name="T32" fmla="*/ 0 w 43"/>
                <a:gd name="T3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5">
                  <a:moveTo>
                    <a:pt x="0" y="4"/>
                  </a:moveTo>
                  <a:lnTo>
                    <a:pt x="1" y="8"/>
                  </a:lnTo>
                  <a:lnTo>
                    <a:pt x="4" y="10"/>
                  </a:lnTo>
                  <a:lnTo>
                    <a:pt x="6" y="12"/>
                  </a:lnTo>
                  <a:lnTo>
                    <a:pt x="9" y="13"/>
                  </a:lnTo>
                  <a:lnTo>
                    <a:pt x="19" y="15"/>
                  </a:lnTo>
                  <a:lnTo>
                    <a:pt x="28" y="15"/>
                  </a:lnTo>
                  <a:lnTo>
                    <a:pt x="36" y="13"/>
                  </a:lnTo>
                  <a:lnTo>
                    <a:pt x="43" y="8"/>
                  </a:lnTo>
                  <a:lnTo>
                    <a:pt x="38" y="5"/>
                  </a:lnTo>
                  <a:lnTo>
                    <a:pt x="33" y="4"/>
                  </a:lnTo>
                  <a:lnTo>
                    <a:pt x="28" y="2"/>
                  </a:lnTo>
                  <a:lnTo>
                    <a:pt x="22" y="1"/>
                  </a:lnTo>
                  <a:lnTo>
                    <a:pt x="16" y="0"/>
                  </a:lnTo>
                  <a:lnTo>
                    <a:pt x="11" y="0"/>
                  </a:lnTo>
                  <a:lnTo>
                    <a:pt x="6" y="1"/>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21" name="Freeform 733"/>
            <p:cNvSpPr>
              <a:spLocks/>
            </p:cNvSpPr>
            <p:nvPr/>
          </p:nvSpPr>
          <p:spPr bwMode="auto">
            <a:xfrm>
              <a:off x="3246" y="2353"/>
              <a:ext cx="23" cy="7"/>
            </a:xfrm>
            <a:custGeom>
              <a:avLst/>
              <a:gdLst>
                <a:gd name="T0" fmla="*/ 0 w 46"/>
                <a:gd name="T1" fmla="*/ 0 h 13"/>
                <a:gd name="T2" fmla="*/ 1 w 46"/>
                <a:gd name="T3" fmla="*/ 6 h 13"/>
                <a:gd name="T4" fmla="*/ 5 w 46"/>
                <a:gd name="T5" fmla="*/ 8 h 13"/>
                <a:gd name="T6" fmla="*/ 10 w 46"/>
                <a:gd name="T7" fmla="*/ 10 h 13"/>
                <a:gd name="T8" fmla="*/ 13 w 46"/>
                <a:gd name="T9" fmla="*/ 11 h 13"/>
                <a:gd name="T10" fmla="*/ 21 w 46"/>
                <a:gd name="T11" fmla="*/ 13 h 13"/>
                <a:gd name="T12" fmla="*/ 30 w 46"/>
                <a:gd name="T13" fmla="*/ 13 h 13"/>
                <a:gd name="T14" fmla="*/ 38 w 46"/>
                <a:gd name="T15" fmla="*/ 11 h 13"/>
                <a:gd name="T16" fmla="*/ 46 w 46"/>
                <a:gd name="T17" fmla="*/ 10 h 13"/>
                <a:gd name="T18" fmla="*/ 41 w 46"/>
                <a:gd name="T19" fmla="*/ 8 h 13"/>
                <a:gd name="T20" fmla="*/ 35 w 46"/>
                <a:gd name="T21" fmla="*/ 7 h 13"/>
                <a:gd name="T22" fmla="*/ 29 w 46"/>
                <a:gd name="T23" fmla="*/ 4 h 13"/>
                <a:gd name="T24" fmla="*/ 23 w 46"/>
                <a:gd name="T25" fmla="*/ 3 h 13"/>
                <a:gd name="T26" fmla="*/ 18 w 46"/>
                <a:gd name="T27" fmla="*/ 2 h 13"/>
                <a:gd name="T28" fmla="*/ 12 w 46"/>
                <a:gd name="T29" fmla="*/ 2 h 13"/>
                <a:gd name="T30" fmla="*/ 6 w 46"/>
                <a:gd name="T31" fmla="*/ 0 h 13"/>
                <a:gd name="T32" fmla="*/ 0 w 46"/>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3">
                  <a:moveTo>
                    <a:pt x="0" y="0"/>
                  </a:moveTo>
                  <a:lnTo>
                    <a:pt x="1" y="6"/>
                  </a:lnTo>
                  <a:lnTo>
                    <a:pt x="5" y="8"/>
                  </a:lnTo>
                  <a:lnTo>
                    <a:pt x="10" y="10"/>
                  </a:lnTo>
                  <a:lnTo>
                    <a:pt x="13" y="11"/>
                  </a:lnTo>
                  <a:lnTo>
                    <a:pt x="21" y="13"/>
                  </a:lnTo>
                  <a:lnTo>
                    <a:pt x="30" y="13"/>
                  </a:lnTo>
                  <a:lnTo>
                    <a:pt x="38" y="11"/>
                  </a:lnTo>
                  <a:lnTo>
                    <a:pt x="46" y="10"/>
                  </a:lnTo>
                  <a:lnTo>
                    <a:pt x="41" y="8"/>
                  </a:lnTo>
                  <a:lnTo>
                    <a:pt x="35" y="7"/>
                  </a:lnTo>
                  <a:lnTo>
                    <a:pt x="29" y="4"/>
                  </a:lnTo>
                  <a:lnTo>
                    <a:pt x="23" y="3"/>
                  </a:lnTo>
                  <a:lnTo>
                    <a:pt x="18" y="2"/>
                  </a:lnTo>
                  <a:lnTo>
                    <a:pt x="12" y="2"/>
                  </a:lnTo>
                  <a:lnTo>
                    <a:pt x="6" y="0"/>
                  </a:lnTo>
                  <a:lnTo>
                    <a:pt x="0"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22" name="Freeform 734"/>
            <p:cNvSpPr>
              <a:spLocks/>
            </p:cNvSpPr>
            <p:nvPr/>
          </p:nvSpPr>
          <p:spPr bwMode="auto">
            <a:xfrm>
              <a:off x="3179" y="2352"/>
              <a:ext cx="173" cy="117"/>
            </a:xfrm>
            <a:custGeom>
              <a:avLst/>
              <a:gdLst>
                <a:gd name="T0" fmla="*/ 15 w 345"/>
                <a:gd name="T1" fmla="*/ 54 h 194"/>
                <a:gd name="T2" fmla="*/ 39 w 345"/>
                <a:gd name="T3" fmla="*/ 72 h 194"/>
                <a:gd name="T4" fmla="*/ 58 w 345"/>
                <a:gd name="T5" fmla="*/ 94 h 194"/>
                <a:gd name="T6" fmla="*/ 73 w 345"/>
                <a:gd name="T7" fmla="*/ 121 h 194"/>
                <a:gd name="T8" fmla="*/ 81 w 345"/>
                <a:gd name="T9" fmla="*/ 143 h 194"/>
                <a:gd name="T10" fmla="*/ 92 w 345"/>
                <a:gd name="T11" fmla="*/ 154 h 194"/>
                <a:gd name="T12" fmla="*/ 99 w 345"/>
                <a:gd name="T13" fmla="*/ 153 h 194"/>
                <a:gd name="T14" fmla="*/ 107 w 345"/>
                <a:gd name="T15" fmla="*/ 158 h 194"/>
                <a:gd name="T16" fmla="*/ 115 w 345"/>
                <a:gd name="T17" fmla="*/ 167 h 194"/>
                <a:gd name="T18" fmla="*/ 129 w 345"/>
                <a:gd name="T19" fmla="*/ 173 h 194"/>
                <a:gd name="T20" fmla="*/ 144 w 345"/>
                <a:gd name="T21" fmla="*/ 179 h 194"/>
                <a:gd name="T22" fmla="*/ 159 w 345"/>
                <a:gd name="T23" fmla="*/ 183 h 194"/>
                <a:gd name="T24" fmla="*/ 175 w 345"/>
                <a:gd name="T25" fmla="*/ 186 h 194"/>
                <a:gd name="T26" fmla="*/ 166 w 345"/>
                <a:gd name="T27" fmla="*/ 175 h 194"/>
                <a:gd name="T28" fmla="*/ 156 w 345"/>
                <a:gd name="T29" fmla="*/ 160 h 194"/>
                <a:gd name="T30" fmla="*/ 170 w 345"/>
                <a:gd name="T31" fmla="*/ 167 h 194"/>
                <a:gd name="T32" fmla="*/ 184 w 345"/>
                <a:gd name="T33" fmla="*/ 176 h 194"/>
                <a:gd name="T34" fmla="*/ 202 w 345"/>
                <a:gd name="T35" fmla="*/ 183 h 194"/>
                <a:gd name="T36" fmla="*/ 222 w 345"/>
                <a:gd name="T37" fmla="*/ 191 h 194"/>
                <a:gd name="T38" fmla="*/ 242 w 345"/>
                <a:gd name="T39" fmla="*/ 194 h 194"/>
                <a:gd name="T40" fmla="*/ 262 w 345"/>
                <a:gd name="T41" fmla="*/ 190 h 194"/>
                <a:gd name="T42" fmla="*/ 259 w 345"/>
                <a:gd name="T43" fmla="*/ 180 h 194"/>
                <a:gd name="T44" fmla="*/ 266 w 345"/>
                <a:gd name="T45" fmla="*/ 172 h 194"/>
                <a:gd name="T46" fmla="*/ 269 w 345"/>
                <a:gd name="T47" fmla="*/ 160 h 194"/>
                <a:gd name="T48" fmla="*/ 282 w 345"/>
                <a:gd name="T49" fmla="*/ 167 h 194"/>
                <a:gd name="T50" fmla="*/ 296 w 345"/>
                <a:gd name="T51" fmla="*/ 167 h 194"/>
                <a:gd name="T52" fmla="*/ 306 w 345"/>
                <a:gd name="T53" fmla="*/ 146 h 194"/>
                <a:gd name="T54" fmla="*/ 318 w 345"/>
                <a:gd name="T55" fmla="*/ 131 h 194"/>
                <a:gd name="T56" fmla="*/ 331 w 345"/>
                <a:gd name="T57" fmla="*/ 136 h 194"/>
                <a:gd name="T58" fmla="*/ 345 w 345"/>
                <a:gd name="T59" fmla="*/ 135 h 194"/>
                <a:gd name="T60" fmla="*/ 342 w 345"/>
                <a:gd name="T61" fmla="*/ 123 h 194"/>
                <a:gd name="T62" fmla="*/ 335 w 345"/>
                <a:gd name="T63" fmla="*/ 112 h 194"/>
                <a:gd name="T64" fmla="*/ 341 w 345"/>
                <a:gd name="T65" fmla="*/ 109 h 194"/>
                <a:gd name="T66" fmla="*/ 344 w 345"/>
                <a:gd name="T67" fmla="*/ 104 h 194"/>
                <a:gd name="T68" fmla="*/ 339 w 345"/>
                <a:gd name="T69" fmla="*/ 93 h 194"/>
                <a:gd name="T70" fmla="*/ 331 w 345"/>
                <a:gd name="T71" fmla="*/ 86 h 194"/>
                <a:gd name="T72" fmla="*/ 313 w 345"/>
                <a:gd name="T73" fmla="*/ 84 h 194"/>
                <a:gd name="T74" fmla="*/ 295 w 345"/>
                <a:gd name="T75" fmla="*/ 84 h 194"/>
                <a:gd name="T76" fmla="*/ 275 w 345"/>
                <a:gd name="T77" fmla="*/ 84 h 194"/>
                <a:gd name="T78" fmla="*/ 257 w 345"/>
                <a:gd name="T79" fmla="*/ 82 h 194"/>
                <a:gd name="T80" fmla="*/ 209 w 345"/>
                <a:gd name="T81" fmla="*/ 86 h 194"/>
                <a:gd name="T82" fmla="*/ 164 w 345"/>
                <a:gd name="T83" fmla="*/ 78 h 194"/>
                <a:gd name="T84" fmla="*/ 121 w 345"/>
                <a:gd name="T85" fmla="*/ 63 h 194"/>
                <a:gd name="T86" fmla="*/ 77 w 345"/>
                <a:gd name="T87" fmla="*/ 47 h 194"/>
                <a:gd name="T88" fmla="*/ 57 w 345"/>
                <a:gd name="T89" fmla="*/ 38 h 194"/>
                <a:gd name="T90" fmla="*/ 38 w 345"/>
                <a:gd name="T91" fmla="*/ 27 h 194"/>
                <a:gd name="T92" fmla="*/ 18 w 345"/>
                <a:gd name="T93" fmla="*/ 15 h 194"/>
                <a:gd name="T94" fmla="*/ 0 w 345"/>
                <a:gd name="T95" fmla="*/ 0 h 194"/>
                <a:gd name="T96" fmla="*/ 2 w 345"/>
                <a:gd name="T97" fmla="*/ 23 h 194"/>
                <a:gd name="T98" fmla="*/ 3 w 345"/>
                <a:gd name="T99" fmla="*/ 4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5" h="194">
                  <a:moveTo>
                    <a:pt x="3" y="46"/>
                  </a:moveTo>
                  <a:lnTo>
                    <a:pt x="15" y="54"/>
                  </a:lnTo>
                  <a:lnTo>
                    <a:pt x="27" y="63"/>
                  </a:lnTo>
                  <a:lnTo>
                    <a:pt x="39" y="72"/>
                  </a:lnTo>
                  <a:lnTo>
                    <a:pt x="49" y="82"/>
                  </a:lnTo>
                  <a:lnTo>
                    <a:pt x="58" y="94"/>
                  </a:lnTo>
                  <a:lnTo>
                    <a:pt x="68" y="106"/>
                  </a:lnTo>
                  <a:lnTo>
                    <a:pt x="73" y="121"/>
                  </a:lnTo>
                  <a:lnTo>
                    <a:pt x="78" y="136"/>
                  </a:lnTo>
                  <a:lnTo>
                    <a:pt x="81" y="143"/>
                  </a:lnTo>
                  <a:lnTo>
                    <a:pt x="87" y="149"/>
                  </a:lnTo>
                  <a:lnTo>
                    <a:pt x="92" y="154"/>
                  </a:lnTo>
                  <a:lnTo>
                    <a:pt x="99" y="158"/>
                  </a:lnTo>
                  <a:lnTo>
                    <a:pt x="99" y="153"/>
                  </a:lnTo>
                  <a:lnTo>
                    <a:pt x="103" y="154"/>
                  </a:lnTo>
                  <a:lnTo>
                    <a:pt x="107" y="158"/>
                  </a:lnTo>
                  <a:lnTo>
                    <a:pt x="110" y="164"/>
                  </a:lnTo>
                  <a:lnTo>
                    <a:pt x="115" y="167"/>
                  </a:lnTo>
                  <a:lnTo>
                    <a:pt x="122" y="171"/>
                  </a:lnTo>
                  <a:lnTo>
                    <a:pt x="129" y="173"/>
                  </a:lnTo>
                  <a:lnTo>
                    <a:pt x="136" y="176"/>
                  </a:lnTo>
                  <a:lnTo>
                    <a:pt x="144" y="179"/>
                  </a:lnTo>
                  <a:lnTo>
                    <a:pt x="151" y="182"/>
                  </a:lnTo>
                  <a:lnTo>
                    <a:pt x="159" y="183"/>
                  </a:lnTo>
                  <a:lnTo>
                    <a:pt x="167" y="184"/>
                  </a:lnTo>
                  <a:lnTo>
                    <a:pt x="175" y="186"/>
                  </a:lnTo>
                  <a:lnTo>
                    <a:pt x="171" y="180"/>
                  </a:lnTo>
                  <a:lnTo>
                    <a:pt x="166" y="175"/>
                  </a:lnTo>
                  <a:lnTo>
                    <a:pt x="160" y="168"/>
                  </a:lnTo>
                  <a:lnTo>
                    <a:pt x="156" y="160"/>
                  </a:lnTo>
                  <a:lnTo>
                    <a:pt x="164" y="161"/>
                  </a:lnTo>
                  <a:lnTo>
                    <a:pt x="170" y="167"/>
                  </a:lnTo>
                  <a:lnTo>
                    <a:pt x="177" y="172"/>
                  </a:lnTo>
                  <a:lnTo>
                    <a:pt x="184" y="176"/>
                  </a:lnTo>
                  <a:lnTo>
                    <a:pt x="193" y="179"/>
                  </a:lnTo>
                  <a:lnTo>
                    <a:pt x="202" y="183"/>
                  </a:lnTo>
                  <a:lnTo>
                    <a:pt x="213" y="187"/>
                  </a:lnTo>
                  <a:lnTo>
                    <a:pt x="222" y="191"/>
                  </a:lnTo>
                  <a:lnTo>
                    <a:pt x="231" y="194"/>
                  </a:lnTo>
                  <a:lnTo>
                    <a:pt x="242" y="194"/>
                  </a:lnTo>
                  <a:lnTo>
                    <a:pt x="252" y="194"/>
                  </a:lnTo>
                  <a:lnTo>
                    <a:pt x="262" y="190"/>
                  </a:lnTo>
                  <a:lnTo>
                    <a:pt x="254" y="182"/>
                  </a:lnTo>
                  <a:lnTo>
                    <a:pt x="259" y="180"/>
                  </a:lnTo>
                  <a:lnTo>
                    <a:pt x="262" y="176"/>
                  </a:lnTo>
                  <a:lnTo>
                    <a:pt x="266" y="172"/>
                  </a:lnTo>
                  <a:lnTo>
                    <a:pt x="267" y="167"/>
                  </a:lnTo>
                  <a:lnTo>
                    <a:pt x="269" y="160"/>
                  </a:lnTo>
                  <a:lnTo>
                    <a:pt x="275" y="162"/>
                  </a:lnTo>
                  <a:lnTo>
                    <a:pt x="282" y="167"/>
                  </a:lnTo>
                  <a:lnTo>
                    <a:pt x="289" y="169"/>
                  </a:lnTo>
                  <a:lnTo>
                    <a:pt x="296" y="167"/>
                  </a:lnTo>
                  <a:lnTo>
                    <a:pt x="303" y="157"/>
                  </a:lnTo>
                  <a:lnTo>
                    <a:pt x="306" y="146"/>
                  </a:lnTo>
                  <a:lnTo>
                    <a:pt x="311" y="138"/>
                  </a:lnTo>
                  <a:lnTo>
                    <a:pt x="318" y="131"/>
                  </a:lnTo>
                  <a:lnTo>
                    <a:pt x="325" y="132"/>
                  </a:lnTo>
                  <a:lnTo>
                    <a:pt x="331" y="136"/>
                  </a:lnTo>
                  <a:lnTo>
                    <a:pt x="338" y="139"/>
                  </a:lnTo>
                  <a:lnTo>
                    <a:pt x="345" y="135"/>
                  </a:lnTo>
                  <a:lnTo>
                    <a:pt x="344" y="130"/>
                  </a:lnTo>
                  <a:lnTo>
                    <a:pt x="342" y="123"/>
                  </a:lnTo>
                  <a:lnTo>
                    <a:pt x="338" y="117"/>
                  </a:lnTo>
                  <a:lnTo>
                    <a:pt x="335" y="112"/>
                  </a:lnTo>
                  <a:lnTo>
                    <a:pt x="337" y="110"/>
                  </a:lnTo>
                  <a:lnTo>
                    <a:pt x="341" y="109"/>
                  </a:lnTo>
                  <a:lnTo>
                    <a:pt x="343" y="106"/>
                  </a:lnTo>
                  <a:lnTo>
                    <a:pt x="344" y="104"/>
                  </a:lnTo>
                  <a:lnTo>
                    <a:pt x="343" y="97"/>
                  </a:lnTo>
                  <a:lnTo>
                    <a:pt x="339" y="93"/>
                  </a:lnTo>
                  <a:lnTo>
                    <a:pt x="336" y="89"/>
                  </a:lnTo>
                  <a:lnTo>
                    <a:pt x="331" y="86"/>
                  </a:lnTo>
                  <a:lnTo>
                    <a:pt x="322" y="84"/>
                  </a:lnTo>
                  <a:lnTo>
                    <a:pt x="313" y="84"/>
                  </a:lnTo>
                  <a:lnTo>
                    <a:pt x="304" y="84"/>
                  </a:lnTo>
                  <a:lnTo>
                    <a:pt x="295" y="84"/>
                  </a:lnTo>
                  <a:lnTo>
                    <a:pt x="285" y="84"/>
                  </a:lnTo>
                  <a:lnTo>
                    <a:pt x="275" y="84"/>
                  </a:lnTo>
                  <a:lnTo>
                    <a:pt x="266" y="83"/>
                  </a:lnTo>
                  <a:lnTo>
                    <a:pt x="257" y="82"/>
                  </a:lnTo>
                  <a:lnTo>
                    <a:pt x="234" y="86"/>
                  </a:lnTo>
                  <a:lnTo>
                    <a:pt x="209" y="86"/>
                  </a:lnTo>
                  <a:lnTo>
                    <a:pt x="187" y="83"/>
                  </a:lnTo>
                  <a:lnTo>
                    <a:pt x="164" y="78"/>
                  </a:lnTo>
                  <a:lnTo>
                    <a:pt x="143" y="71"/>
                  </a:lnTo>
                  <a:lnTo>
                    <a:pt x="121" y="63"/>
                  </a:lnTo>
                  <a:lnTo>
                    <a:pt x="99" y="56"/>
                  </a:lnTo>
                  <a:lnTo>
                    <a:pt x="77" y="47"/>
                  </a:lnTo>
                  <a:lnTo>
                    <a:pt x="67" y="43"/>
                  </a:lnTo>
                  <a:lnTo>
                    <a:pt x="57" y="38"/>
                  </a:lnTo>
                  <a:lnTo>
                    <a:pt x="47" y="32"/>
                  </a:lnTo>
                  <a:lnTo>
                    <a:pt x="38" y="27"/>
                  </a:lnTo>
                  <a:lnTo>
                    <a:pt x="27" y="20"/>
                  </a:lnTo>
                  <a:lnTo>
                    <a:pt x="18" y="15"/>
                  </a:lnTo>
                  <a:lnTo>
                    <a:pt x="9" y="6"/>
                  </a:lnTo>
                  <a:lnTo>
                    <a:pt x="0" y="0"/>
                  </a:lnTo>
                  <a:lnTo>
                    <a:pt x="1" y="10"/>
                  </a:lnTo>
                  <a:lnTo>
                    <a:pt x="2" y="23"/>
                  </a:lnTo>
                  <a:lnTo>
                    <a:pt x="3" y="34"/>
                  </a:lnTo>
                  <a:lnTo>
                    <a:pt x="3"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23" name="Freeform 735"/>
            <p:cNvSpPr>
              <a:spLocks/>
            </p:cNvSpPr>
            <p:nvPr/>
          </p:nvSpPr>
          <p:spPr bwMode="auto">
            <a:xfrm>
              <a:off x="3220" y="2403"/>
              <a:ext cx="8" cy="10"/>
            </a:xfrm>
            <a:custGeom>
              <a:avLst/>
              <a:gdLst>
                <a:gd name="T0" fmla="*/ 0 w 16"/>
                <a:gd name="T1" fmla="*/ 7 h 19"/>
                <a:gd name="T2" fmla="*/ 1 w 16"/>
                <a:gd name="T3" fmla="*/ 19 h 19"/>
                <a:gd name="T4" fmla="*/ 5 w 16"/>
                <a:gd name="T5" fmla="*/ 19 h 19"/>
                <a:gd name="T6" fmla="*/ 9 w 16"/>
                <a:gd name="T7" fmla="*/ 17 h 19"/>
                <a:gd name="T8" fmla="*/ 12 w 16"/>
                <a:gd name="T9" fmla="*/ 14 h 19"/>
                <a:gd name="T10" fmla="*/ 16 w 16"/>
                <a:gd name="T11" fmla="*/ 10 h 19"/>
                <a:gd name="T12" fmla="*/ 16 w 16"/>
                <a:gd name="T13" fmla="*/ 6 h 19"/>
                <a:gd name="T14" fmla="*/ 15 w 16"/>
                <a:gd name="T15" fmla="*/ 3 h 19"/>
                <a:gd name="T16" fmla="*/ 11 w 16"/>
                <a:gd name="T17" fmla="*/ 1 h 19"/>
                <a:gd name="T18" fmla="*/ 9 w 16"/>
                <a:gd name="T19" fmla="*/ 0 h 19"/>
                <a:gd name="T20" fmla="*/ 7 w 16"/>
                <a:gd name="T21" fmla="*/ 0 h 19"/>
                <a:gd name="T22" fmla="*/ 3 w 16"/>
                <a:gd name="T23" fmla="*/ 1 h 19"/>
                <a:gd name="T24" fmla="*/ 1 w 16"/>
                <a:gd name="T25" fmla="*/ 3 h 19"/>
                <a:gd name="T26" fmla="*/ 0 w 16"/>
                <a:gd name="T2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9">
                  <a:moveTo>
                    <a:pt x="0" y="7"/>
                  </a:moveTo>
                  <a:lnTo>
                    <a:pt x="1" y="19"/>
                  </a:lnTo>
                  <a:lnTo>
                    <a:pt x="5" y="19"/>
                  </a:lnTo>
                  <a:lnTo>
                    <a:pt x="9" y="17"/>
                  </a:lnTo>
                  <a:lnTo>
                    <a:pt x="12" y="14"/>
                  </a:lnTo>
                  <a:lnTo>
                    <a:pt x="16" y="10"/>
                  </a:lnTo>
                  <a:lnTo>
                    <a:pt x="16" y="6"/>
                  </a:lnTo>
                  <a:lnTo>
                    <a:pt x="15" y="3"/>
                  </a:lnTo>
                  <a:lnTo>
                    <a:pt x="11" y="1"/>
                  </a:lnTo>
                  <a:lnTo>
                    <a:pt x="9" y="0"/>
                  </a:lnTo>
                  <a:lnTo>
                    <a:pt x="7" y="0"/>
                  </a:lnTo>
                  <a:lnTo>
                    <a:pt x="3" y="1"/>
                  </a:lnTo>
                  <a:lnTo>
                    <a:pt x="1" y="3"/>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24" name="Freeform 736"/>
            <p:cNvSpPr>
              <a:spLocks/>
            </p:cNvSpPr>
            <p:nvPr/>
          </p:nvSpPr>
          <p:spPr bwMode="auto">
            <a:xfrm>
              <a:off x="3234" y="2406"/>
              <a:ext cx="24" cy="22"/>
            </a:xfrm>
            <a:custGeom>
              <a:avLst/>
              <a:gdLst>
                <a:gd name="T0" fmla="*/ 0 w 50"/>
                <a:gd name="T1" fmla="*/ 4 h 37"/>
                <a:gd name="T2" fmla="*/ 2 w 50"/>
                <a:gd name="T3" fmla="*/ 10 h 37"/>
                <a:gd name="T4" fmla="*/ 6 w 50"/>
                <a:gd name="T5" fmla="*/ 16 h 37"/>
                <a:gd name="T6" fmla="*/ 12 w 50"/>
                <a:gd name="T7" fmla="*/ 23 h 37"/>
                <a:gd name="T8" fmla="*/ 17 w 50"/>
                <a:gd name="T9" fmla="*/ 29 h 37"/>
                <a:gd name="T10" fmla="*/ 25 w 50"/>
                <a:gd name="T11" fmla="*/ 31 h 37"/>
                <a:gd name="T12" fmla="*/ 34 w 50"/>
                <a:gd name="T13" fmla="*/ 34 h 37"/>
                <a:gd name="T14" fmla="*/ 42 w 50"/>
                <a:gd name="T15" fmla="*/ 36 h 37"/>
                <a:gd name="T16" fmla="*/ 50 w 50"/>
                <a:gd name="T17" fmla="*/ 37 h 37"/>
                <a:gd name="T18" fmla="*/ 45 w 50"/>
                <a:gd name="T19" fmla="*/ 30 h 37"/>
                <a:gd name="T20" fmla="*/ 40 w 50"/>
                <a:gd name="T21" fmla="*/ 26 h 37"/>
                <a:gd name="T22" fmla="*/ 36 w 50"/>
                <a:gd name="T23" fmla="*/ 20 h 37"/>
                <a:gd name="T24" fmla="*/ 30 w 50"/>
                <a:gd name="T25" fmla="*/ 16 h 37"/>
                <a:gd name="T26" fmla="*/ 25 w 50"/>
                <a:gd name="T27" fmla="*/ 12 h 37"/>
                <a:gd name="T28" fmla="*/ 20 w 50"/>
                <a:gd name="T29" fmla="*/ 8 h 37"/>
                <a:gd name="T30" fmla="*/ 15 w 50"/>
                <a:gd name="T31" fmla="*/ 4 h 37"/>
                <a:gd name="T32" fmla="*/ 9 w 50"/>
                <a:gd name="T33" fmla="*/ 0 h 37"/>
                <a:gd name="T34" fmla="*/ 8 w 50"/>
                <a:gd name="T35" fmla="*/ 3 h 37"/>
                <a:gd name="T36" fmla="*/ 6 w 50"/>
                <a:gd name="T37" fmla="*/ 4 h 37"/>
                <a:gd name="T38" fmla="*/ 2 w 50"/>
                <a:gd name="T39" fmla="*/ 5 h 37"/>
                <a:gd name="T40" fmla="*/ 0 w 50"/>
                <a:gd name="T41"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37">
                  <a:moveTo>
                    <a:pt x="0" y="4"/>
                  </a:moveTo>
                  <a:lnTo>
                    <a:pt x="2" y="10"/>
                  </a:lnTo>
                  <a:lnTo>
                    <a:pt x="6" y="16"/>
                  </a:lnTo>
                  <a:lnTo>
                    <a:pt x="12" y="23"/>
                  </a:lnTo>
                  <a:lnTo>
                    <a:pt x="17" y="29"/>
                  </a:lnTo>
                  <a:lnTo>
                    <a:pt x="25" y="31"/>
                  </a:lnTo>
                  <a:lnTo>
                    <a:pt x="34" y="34"/>
                  </a:lnTo>
                  <a:lnTo>
                    <a:pt x="42" y="36"/>
                  </a:lnTo>
                  <a:lnTo>
                    <a:pt x="50" y="37"/>
                  </a:lnTo>
                  <a:lnTo>
                    <a:pt x="45" y="30"/>
                  </a:lnTo>
                  <a:lnTo>
                    <a:pt x="40" y="26"/>
                  </a:lnTo>
                  <a:lnTo>
                    <a:pt x="36" y="20"/>
                  </a:lnTo>
                  <a:lnTo>
                    <a:pt x="30" y="16"/>
                  </a:lnTo>
                  <a:lnTo>
                    <a:pt x="25" y="12"/>
                  </a:lnTo>
                  <a:lnTo>
                    <a:pt x="20" y="8"/>
                  </a:lnTo>
                  <a:lnTo>
                    <a:pt x="15" y="4"/>
                  </a:lnTo>
                  <a:lnTo>
                    <a:pt x="9" y="0"/>
                  </a:lnTo>
                  <a:lnTo>
                    <a:pt x="8" y="3"/>
                  </a:lnTo>
                  <a:lnTo>
                    <a:pt x="6" y="4"/>
                  </a:lnTo>
                  <a:lnTo>
                    <a:pt x="2" y="5"/>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25" name="Freeform 737"/>
            <p:cNvSpPr>
              <a:spLocks/>
            </p:cNvSpPr>
            <p:nvPr/>
          </p:nvSpPr>
          <p:spPr bwMode="auto">
            <a:xfrm>
              <a:off x="3252" y="2410"/>
              <a:ext cx="70" cy="29"/>
            </a:xfrm>
            <a:custGeom>
              <a:avLst/>
              <a:gdLst>
                <a:gd name="T0" fmla="*/ 1 w 140"/>
                <a:gd name="T1" fmla="*/ 8 h 48"/>
                <a:gd name="T2" fmla="*/ 10 w 140"/>
                <a:gd name="T3" fmla="*/ 15 h 48"/>
                <a:gd name="T4" fmla="*/ 18 w 140"/>
                <a:gd name="T5" fmla="*/ 22 h 48"/>
                <a:gd name="T6" fmla="*/ 28 w 140"/>
                <a:gd name="T7" fmla="*/ 29 h 48"/>
                <a:gd name="T8" fmla="*/ 38 w 140"/>
                <a:gd name="T9" fmla="*/ 34 h 48"/>
                <a:gd name="T10" fmla="*/ 47 w 140"/>
                <a:gd name="T11" fmla="*/ 38 h 48"/>
                <a:gd name="T12" fmla="*/ 56 w 140"/>
                <a:gd name="T13" fmla="*/ 42 h 48"/>
                <a:gd name="T14" fmla="*/ 67 w 140"/>
                <a:gd name="T15" fmla="*/ 45 h 48"/>
                <a:gd name="T16" fmla="*/ 77 w 140"/>
                <a:gd name="T17" fmla="*/ 48 h 48"/>
                <a:gd name="T18" fmla="*/ 73 w 140"/>
                <a:gd name="T19" fmla="*/ 39 h 48"/>
                <a:gd name="T20" fmla="*/ 66 w 140"/>
                <a:gd name="T21" fmla="*/ 33 h 48"/>
                <a:gd name="T22" fmla="*/ 59 w 140"/>
                <a:gd name="T23" fmla="*/ 27 h 48"/>
                <a:gd name="T24" fmla="*/ 51 w 140"/>
                <a:gd name="T25" fmla="*/ 23 h 48"/>
                <a:gd name="T26" fmla="*/ 62 w 140"/>
                <a:gd name="T27" fmla="*/ 24 h 48"/>
                <a:gd name="T28" fmla="*/ 74 w 140"/>
                <a:gd name="T29" fmla="*/ 27 h 48"/>
                <a:gd name="T30" fmla="*/ 85 w 140"/>
                <a:gd name="T31" fmla="*/ 31 h 48"/>
                <a:gd name="T32" fmla="*/ 97 w 140"/>
                <a:gd name="T33" fmla="*/ 35 h 48"/>
                <a:gd name="T34" fmla="*/ 108 w 140"/>
                <a:gd name="T35" fmla="*/ 38 h 48"/>
                <a:gd name="T36" fmla="*/ 119 w 140"/>
                <a:gd name="T37" fmla="*/ 39 h 48"/>
                <a:gd name="T38" fmla="*/ 130 w 140"/>
                <a:gd name="T39" fmla="*/ 38 h 48"/>
                <a:gd name="T40" fmla="*/ 140 w 140"/>
                <a:gd name="T41" fmla="*/ 31 h 48"/>
                <a:gd name="T42" fmla="*/ 127 w 140"/>
                <a:gd name="T43" fmla="*/ 30 h 48"/>
                <a:gd name="T44" fmla="*/ 114 w 140"/>
                <a:gd name="T45" fmla="*/ 29 h 48"/>
                <a:gd name="T46" fmla="*/ 100 w 140"/>
                <a:gd name="T47" fmla="*/ 26 h 48"/>
                <a:gd name="T48" fmla="*/ 88 w 140"/>
                <a:gd name="T49" fmla="*/ 22 h 48"/>
                <a:gd name="T50" fmla="*/ 75 w 140"/>
                <a:gd name="T51" fmla="*/ 19 h 48"/>
                <a:gd name="T52" fmla="*/ 63 w 140"/>
                <a:gd name="T53" fmla="*/ 15 h 48"/>
                <a:gd name="T54" fmla="*/ 51 w 140"/>
                <a:gd name="T55" fmla="*/ 11 h 48"/>
                <a:gd name="T56" fmla="*/ 38 w 140"/>
                <a:gd name="T57" fmla="*/ 8 h 48"/>
                <a:gd name="T58" fmla="*/ 33 w 140"/>
                <a:gd name="T59" fmla="*/ 7 h 48"/>
                <a:gd name="T60" fmla="*/ 29 w 140"/>
                <a:gd name="T61" fmla="*/ 7 h 48"/>
                <a:gd name="T62" fmla="*/ 24 w 140"/>
                <a:gd name="T63" fmla="*/ 7 h 48"/>
                <a:gd name="T64" fmla="*/ 20 w 140"/>
                <a:gd name="T65" fmla="*/ 5 h 48"/>
                <a:gd name="T66" fmla="*/ 15 w 140"/>
                <a:gd name="T67" fmla="*/ 5 h 48"/>
                <a:gd name="T68" fmla="*/ 10 w 140"/>
                <a:gd name="T69" fmla="*/ 4 h 48"/>
                <a:gd name="T70" fmla="*/ 6 w 140"/>
                <a:gd name="T71" fmla="*/ 3 h 48"/>
                <a:gd name="T72" fmla="*/ 1 w 140"/>
                <a:gd name="T73" fmla="*/ 0 h 48"/>
                <a:gd name="T74" fmla="*/ 0 w 140"/>
                <a:gd name="T75" fmla="*/ 1 h 48"/>
                <a:gd name="T76" fmla="*/ 0 w 140"/>
                <a:gd name="T77" fmla="*/ 4 h 48"/>
                <a:gd name="T78" fmla="*/ 0 w 140"/>
                <a:gd name="T79" fmla="*/ 7 h 48"/>
                <a:gd name="T80" fmla="*/ 1 w 140"/>
                <a:gd name="T81"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0" h="48">
                  <a:moveTo>
                    <a:pt x="1" y="8"/>
                  </a:moveTo>
                  <a:lnTo>
                    <a:pt x="10" y="15"/>
                  </a:lnTo>
                  <a:lnTo>
                    <a:pt x="18" y="22"/>
                  </a:lnTo>
                  <a:lnTo>
                    <a:pt x="28" y="29"/>
                  </a:lnTo>
                  <a:lnTo>
                    <a:pt x="38" y="34"/>
                  </a:lnTo>
                  <a:lnTo>
                    <a:pt x="47" y="38"/>
                  </a:lnTo>
                  <a:lnTo>
                    <a:pt x="56" y="42"/>
                  </a:lnTo>
                  <a:lnTo>
                    <a:pt x="67" y="45"/>
                  </a:lnTo>
                  <a:lnTo>
                    <a:pt x="77" y="48"/>
                  </a:lnTo>
                  <a:lnTo>
                    <a:pt x="73" y="39"/>
                  </a:lnTo>
                  <a:lnTo>
                    <a:pt x="66" y="33"/>
                  </a:lnTo>
                  <a:lnTo>
                    <a:pt x="59" y="27"/>
                  </a:lnTo>
                  <a:lnTo>
                    <a:pt x="51" y="23"/>
                  </a:lnTo>
                  <a:lnTo>
                    <a:pt x="62" y="24"/>
                  </a:lnTo>
                  <a:lnTo>
                    <a:pt x="74" y="27"/>
                  </a:lnTo>
                  <a:lnTo>
                    <a:pt x="85" y="31"/>
                  </a:lnTo>
                  <a:lnTo>
                    <a:pt x="97" y="35"/>
                  </a:lnTo>
                  <a:lnTo>
                    <a:pt x="108" y="38"/>
                  </a:lnTo>
                  <a:lnTo>
                    <a:pt x="119" y="39"/>
                  </a:lnTo>
                  <a:lnTo>
                    <a:pt x="130" y="38"/>
                  </a:lnTo>
                  <a:lnTo>
                    <a:pt x="140" y="31"/>
                  </a:lnTo>
                  <a:lnTo>
                    <a:pt x="127" y="30"/>
                  </a:lnTo>
                  <a:lnTo>
                    <a:pt x="114" y="29"/>
                  </a:lnTo>
                  <a:lnTo>
                    <a:pt x="100" y="26"/>
                  </a:lnTo>
                  <a:lnTo>
                    <a:pt x="88" y="22"/>
                  </a:lnTo>
                  <a:lnTo>
                    <a:pt x="75" y="19"/>
                  </a:lnTo>
                  <a:lnTo>
                    <a:pt x="63" y="15"/>
                  </a:lnTo>
                  <a:lnTo>
                    <a:pt x="51" y="11"/>
                  </a:lnTo>
                  <a:lnTo>
                    <a:pt x="38" y="8"/>
                  </a:lnTo>
                  <a:lnTo>
                    <a:pt x="33" y="7"/>
                  </a:lnTo>
                  <a:lnTo>
                    <a:pt x="29" y="7"/>
                  </a:lnTo>
                  <a:lnTo>
                    <a:pt x="24" y="7"/>
                  </a:lnTo>
                  <a:lnTo>
                    <a:pt x="20" y="5"/>
                  </a:lnTo>
                  <a:lnTo>
                    <a:pt x="15" y="5"/>
                  </a:lnTo>
                  <a:lnTo>
                    <a:pt x="10" y="4"/>
                  </a:lnTo>
                  <a:lnTo>
                    <a:pt x="6" y="3"/>
                  </a:lnTo>
                  <a:lnTo>
                    <a:pt x="1" y="0"/>
                  </a:lnTo>
                  <a:lnTo>
                    <a:pt x="0" y="1"/>
                  </a:lnTo>
                  <a:lnTo>
                    <a:pt x="0" y="4"/>
                  </a:lnTo>
                  <a:lnTo>
                    <a:pt x="0" y="7"/>
                  </a:lnTo>
                  <a:lnTo>
                    <a:pt x="1"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26" name="Freeform 738"/>
            <p:cNvSpPr>
              <a:spLocks/>
            </p:cNvSpPr>
            <p:nvPr/>
          </p:nvSpPr>
          <p:spPr bwMode="auto">
            <a:xfrm>
              <a:off x="3179" y="2423"/>
              <a:ext cx="178" cy="131"/>
            </a:xfrm>
            <a:custGeom>
              <a:avLst/>
              <a:gdLst>
                <a:gd name="T0" fmla="*/ 28 w 355"/>
                <a:gd name="T1" fmla="*/ 83 h 216"/>
                <a:gd name="T2" fmla="*/ 34 w 355"/>
                <a:gd name="T3" fmla="*/ 111 h 216"/>
                <a:gd name="T4" fmla="*/ 41 w 355"/>
                <a:gd name="T5" fmla="*/ 138 h 216"/>
                <a:gd name="T6" fmla="*/ 54 w 355"/>
                <a:gd name="T7" fmla="*/ 160 h 216"/>
                <a:gd name="T8" fmla="*/ 78 w 355"/>
                <a:gd name="T9" fmla="*/ 168 h 216"/>
                <a:gd name="T10" fmla="*/ 71 w 355"/>
                <a:gd name="T11" fmla="*/ 156 h 216"/>
                <a:gd name="T12" fmla="*/ 69 w 355"/>
                <a:gd name="T13" fmla="*/ 142 h 216"/>
                <a:gd name="T14" fmla="*/ 86 w 355"/>
                <a:gd name="T15" fmla="*/ 153 h 216"/>
                <a:gd name="T16" fmla="*/ 99 w 355"/>
                <a:gd name="T17" fmla="*/ 172 h 216"/>
                <a:gd name="T18" fmla="*/ 112 w 355"/>
                <a:gd name="T19" fmla="*/ 193 h 216"/>
                <a:gd name="T20" fmla="*/ 131 w 355"/>
                <a:gd name="T21" fmla="*/ 204 h 216"/>
                <a:gd name="T22" fmla="*/ 155 w 355"/>
                <a:gd name="T23" fmla="*/ 211 h 216"/>
                <a:gd name="T24" fmla="*/ 181 w 355"/>
                <a:gd name="T25" fmla="*/ 215 h 216"/>
                <a:gd name="T26" fmla="*/ 206 w 355"/>
                <a:gd name="T27" fmla="*/ 215 h 216"/>
                <a:gd name="T28" fmla="*/ 230 w 355"/>
                <a:gd name="T29" fmla="*/ 206 h 216"/>
                <a:gd name="T30" fmla="*/ 247 w 355"/>
                <a:gd name="T31" fmla="*/ 212 h 216"/>
                <a:gd name="T32" fmla="*/ 264 w 355"/>
                <a:gd name="T33" fmla="*/ 216 h 216"/>
                <a:gd name="T34" fmla="*/ 276 w 355"/>
                <a:gd name="T35" fmla="*/ 206 h 216"/>
                <a:gd name="T36" fmla="*/ 289 w 355"/>
                <a:gd name="T37" fmla="*/ 194 h 216"/>
                <a:gd name="T38" fmla="*/ 299 w 355"/>
                <a:gd name="T39" fmla="*/ 182 h 216"/>
                <a:gd name="T40" fmla="*/ 305 w 355"/>
                <a:gd name="T41" fmla="*/ 165 h 216"/>
                <a:gd name="T42" fmla="*/ 315 w 355"/>
                <a:gd name="T43" fmla="*/ 161 h 216"/>
                <a:gd name="T44" fmla="*/ 327 w 355"/>
                <a:gd name="T45" fmla="*/ 164 h 216"/>
                <a:gd name="T46" fmla="*/ 337 w 355"/>
                <a:gd name="T47" fmla="*/ 165 h 216"/>
                <a:gd name="T48" fmla="*/ 347 w 355"/>
                <a:gd name="T49" fmla="*/ 160 h 216"/>
                <a:gd name="T50" fmla="*/ 351 w 355"/>
                <a:gd name="T51" fmla="*/ 154 h 216"/>
                <a:gd name="T52" fmla="*/ 355 w 355"/>
                <a:gd name="T53" fmla="*/ 150 h 216"/>
                <a:gd name="T54" fmla="*/ 340 w 355"/>
                <a:gd name="T55" fmla="*/ 142 h 216"/>
                <a:gd name="T56" fmla="*/ 321 w 355"/>
                <a:gd name="T57" fmla="*/ 139 h 216"/>
                <a:gd name="T58" fmla="*/ 299 w 355"/>
                <a:gd name="T59" fmla="*/ 128 h 216"/>
                <a:gd name="T60" fmla="*/ 275 w 355"/>
                <a:gd name="T61" fmla="*/ 122 h 216"/>
                <a:gd name="T62" fmla="*/ 252 w 355"/>
                <a:gd name="T63" fmla="*/ 117 h 216"/>
                <a:gd name="T64" fmla="*/ 228 w 355"/>
                <a:gd name="T65" fmla="*/ 115 h 216"/>
                <a:gd name="T66" fmla="*/ 203 w 355"/>
                <a:gd name="T67" fmla="*/ 112 h 216"/>
                <a:gd name="T68" fmla="*/ 180 w 355"/>
                <a:gd name="T69" fmla="*/ 108 h 216"/>
                <a:gd name="T70" fmla="*/ 155 w 355"/>
                <a:gd name="T71" fmla="*/ 102 h 216"/>
                <a:gd name="T72" fmla="*/ 133 w 355"/>
                <a:gd name="T73" fmla="*/ 93 h 216"/>
                <a:gd name="T74" fmla="*/ 98 w 355"/>
                <a:gd name="T75" fmla="*/ 75 h 216"/>
                <a:gd name="T76" fmla="*/ 63 w 355"/>
                <a:gd name="T77" fmla="*/ 54 h 216"/>
                <a:gd name="T78" fmla="*/ 31 w 355"/>
                <a:gd name="T79" fmla="*/ 30 h 216"/>
                <a:gd name="T80" fmla="*/ 0 w 355"/>
                <a:gd name="T81" fmla="*/ 0 h 216"/>
                <a:gd name="T82" fmla="*/ 1 w 355"/>
                <a:gd name="T83" fmla="*/ 42 h 216"/>
                <a:gd name="T84" fmla="*/ 16 w 355"/>
                <a:gd name="T85" fmla="*/ 7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5" h="216">
                  <a:moveTo>
                    <a:pt x="16" y="76"/>
                  </a:moveTo>
                  <a:lnTo>
                    <a:pt x="28" y="83"/>
                  </a:lnTo>
                  <a:lnTo>
                    <a:pt x="31" y="96"/>
                  </a:lnTo>
                  <a:lnTo>
                    <a:pt x="34" y="111"/>
                  </a:lnTo>
                  <a:lnTo>
                    <a:pt x="37" y="124"/>
                  </a:lnTo>
                  <a:lnTo>
                    <a:pt x="41" y="138"/>
                  </a:lnTo>
                  <a:lnTo>
                    <a:pt x="47" y="150"/>
                  </a:lnTo>
                  <a:lnTo>
                    <a:pt x="54" y="160"/>
                  </a:lnTo>
                  <a:lnTo>
                    <a:pt x="64" y="167"/>
                  </a:lnTo>
                  <a:lnTo>
                    <a:pt x="78" y="168"/>
                  </a:lnTo>
                  <a:lnTo>
                    <a:pt x="75" y="163"/>
                  </a:lnTo>
                  <a:lnTo>
                    <a:pt x="71" y="156"/>
                  </a:lnTo>
                  <a:lnTo>
                    <a:pt x="69" y="149"/>
                  </a:lnTo>
                  <a:lnTo>
                    <a:pt x="69" y="142"/>
                  </a:lnTo>
                  <a:lnTo>
                    <a:pt x="79" y="146"/>
                  </a:lnTo>
                  <a:lnTo>
                    <a:pt x="86" y="153"/>
                  </a:lnTo>
                  <a:lnTo>
                    <a:pt x="93" y="163"/>
                  </a:lnTo>
                  <a:lnTo>
                    <a:pt x="99" y="172"/>
                  </a:lnTo>
                  <a:lnTo>
                    <a:pt x="105" y="183"/>
                  </a:lnTo>
                  <a:lnTo>
                    <a:pt x="112" y="193"/>
                  </a:lnTo>
                  <a:lnTo>
                    <a:pt x="121" y="200"/>
                  </a:lnTo>
                  <a:lnTo>
                    <a:pt x="131" y="204"/>
                  </a:lnTo>
                  <a:lnTo>
                    <a:pt x="143" y="206"/>
                  </a:lnTo>
                  <a:lnTo>
                    <a:pt x="155" y="211"/>
                  </a:lnTo>
                  <a:lnTo>
                    <a:pt x="168" y="212"/>
                  </a:lnTo>
                  <a:lnTo>
                    <a:pt x="181" y="215"/>
                  </a:lnTo>
                  <a:lnTo>
                    <a:pt x="193" y="215"/>
                  </a:lnTo>
                  <a:lnTo>
                    <a:pt x="206" y="215"/>
                  </a:lnTo>
                  <a:lnTo>
                    <a:pt x="219" y="212"/>
                  </a:lnTo>
                  <a:lnTo>
                    <a:pt x="230" y="206"/>
                  </a:lnTo>
                  <a:lnTo>
                    <a:pt x="239" y="208"/>
                  </a:lnTo>
                  <a:lnTo>
                    <a:pt x="247" y="212"/>
                  </a:lnTo>
                  <a:lnTo>
                    <a:pt x="254" y="216"/>
                  </a:lnTo>
                  <a:lnTo>
                    <a:pt x="264" y="216"/>
                  </a:lnTo>
                  <a:lnTo>
                    <a:pt x="269" y="211"/>
                  </a:lnTo>
                  <a:lnTo>
                    <a:pt x="276" y="206"/>
                  </a:lnTo>
                  <a:lnTo>
                    <a:pt x="283" y="201"/>
                  </a:lnTo>
                  <a:lnTo>
                    <a:pt x="289" y="194"/>
                  </a:lnTo>
                  <a:lnTo>
                    <a:pt x="295" y="189"/>
                  </a:lnTo>
                  <a:lnTo>
                    <a:pt x="299" y="182"/>
                  </a:lnTo>
                  <a:lnTo>
                    <a:pt x="303" y="174"/>
                  </a:lnTo>
                  <a:lnTo>
                    <a:pt x="305" y="165"/>
                  </a:lnTo>
                  <a:lnTo>
                    <a:pt x="311" y="163"/>
                  </a:lnTo>
                  <a:lnTo>
                    <a:pt x="315" y="161"/>
                  </a:lnTo>
                  <a:lnTo>
                    <a:pt x="321" y="163"/>
                  </a:lnTo>
                  <a:lnTo>
                    <a:pt x="327" y="164"/>
                  </a:lnTo>
                  <a:lnTo>
                    <a:pt x="332" y="165"/>
                  </a:lnTo>
                  <a:lnTo>
                    <a:pt x="337" y="165"/>
                  </a:lnTo>
                  <a:lnTo>
                    <a:pt x="342" y="164"/>
                  </a:lnTo>
                  <a:lnTo>
                    <a:pt x="347" y="160"/>
                  </a:lnTo>
                  <a:lnTo>
                    <a:pt x="349" y="157"/>
                  </a:lnTo>
                  <a:lnTo>
                    <a:pt x="351" y="154"/>
                  </a:lnTo>
                  <a:lnTo>
                    <a:pt x="352" y="152"/>
                  </a:lnTo>
                  <a:lnTo>
                    <a:pt x="355" y="150"/>
                  </a:lnTo>
                  <a:lnTo>
                    <a:pt x="349" y="145"/>
                  </a:lnTo>
                  <a:lnTo>
                    <a:pt x="340" y="142"/>
                  </a:lnTo>
                  <a:lnTo>
                    <a:pt x="330" y="141"/>
                  </a:lnTo>
                  <a:lnTo>
                    <a:pt x="321" y="139"/>
                  </a:lnTo>
                  <a:lnTo>
                    <a:pt x="310" y="134"/>
                  </a:lnTo>
                  <a:lnTo>
                    <a:pt x="299" y="128"/>
                  </a:lnTo>
                  <a:lnTo>
                    <a:pt x="288" y="126"/>
                  </a:lnTo>
                  <a:lnTo>
                    <a:pt x="275" y="122"/>
                  </a:lnTo>
                  <a:lnTo>
                    <a:pt x="264" y="120"/>
                  </a:lnTo>
                  <a:lnTo>
                    <a:pt x="252" y="117"/>
                  </a:lnTo>
                  <a:lnTo>
                    <a:pt x="239" y="116"/>
                  </a:lnTo>
                  <a:lnTo>
                    <a:pt x="228" y="115"/>
                  </a:lnTo>
                  <a:lnTo>
                    <a:pt x="215" y="113"/>
                  </a:lnTo>
                  <a:lnTo>
                    <a:pt x="203" y="112"/>
                  </a:lnTo>
                  <a:lnTo>
                    <a:pt x="191" y="111"/>
                  </a:lnTo>
                  <a:lnTo>
                    <a:pt x="180" y="108"/>
                  </a:lnTo>
                  <a:lnTo>
                    <a:pt x="167" y="106"/>
                  </a:lnTo>
                  <a:lnTo>
                    <a:pt x="155" y="102"/>
                  </a:lnTo>
                  <a:lnTo>
                    <a:pt x="145" y="98"/>
                  </a:lnTo>
                  <a:lnTo>
                    <a:pt x="133" y="93"/>
                  </a:lnTo>
                  <a:lnTo>
                    <a:pt x="115" y="85"/>
                  </a:lnTo>
                  <a:lnTo>
                    <a:pt x="98" y="75"/>
                  </a:lnTo>
                  <a:lnTo>
                    <a:pt x="80" y="65"/>
                  </a:lnTo>
                  <a:lnTo>
                    <a:pt x="63" y="54"/>
                  </a:lnTo>
                  <a:lnTo>
                    <a:pt x="47" y="42"/>
                  </a:lnTo>
                  <a:lnTo>
                    <a:pt x="31" y="30"/>
                  </a:lnTo>
                  <a:lnTo>
                    <a:pt x="15" y="15"/>
                  </a:lnTo>
                  <a:lnTo>
                    <a:pt x="0" y="0"/>
                  </a:lnTo>
                  <a:lnTo>
                    <a:pt x="2" y="20"/>
                  </a:lnTo>
                  <a:lnTo>
                    <a:pt x="1" y="42"/>
                  </a:lnTo>
                  <a:lnTo>
                    <a:pt x="3" y="61"/>
                  </a:lnTo>
                  <a:lnTo>
                    <a:pt x="1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27" name="Freeform 739"/>
            <p:cNvSpPr>
              <a:spLocks/>
            </p:cNvSpPr>
            <p:nvPr/>
          </p:nvSpPr>
          <p:spPr bwMode="auto">
            <a:xfrm>
              <a:off x="3235" y="2428"/>
              <a:ext cx="11" cy="6"/>
            </a:xfrm>
            <a:custGeom>
              <a:avLst/>
              <a:gdLst>
                <a:gd name="T0" fmla="*/ 0 w 23"/>
                <a:gd name="T1" fmla="*/ 0 h 9"/>
                <a:gd name="T2" fmla="*/ 5 w 23"/>
                <a:gd name="T3" fmla="*/ 5 h 9"/>
                <a:gd name="T4" fmla="*/ 10 w 23"/>
                <a:gd name="T5" fmla="*/ 8 h 9"/>
                <a:gd name="T6" fmla="*/ 15 w 23"/>
                <a:gd name="T7" fmla="*/ 9 h 9"/>
                <a:gd name="T8" fmla="*/ 22 w 23"/>
                <a:gd name="T9" fmla="*/ 9 h 9"/>
                <a:gd name="T10" fmla="*/ 23 w 23"/>
                <a:gd name="T11" fmla="*/ 9 h 9"/>
                <a:gd name="T12" fmla="*/ 19 w 23"/>
                <a:gd name="T13" fmla="*/ 5 h 9"/>
                <a:gd name="T14" fmla="*/ 13 w 23"/>
                <a:gd name="T15" fmla="*/ 2 h 9"/>
                <a:gd name="T16" fmla="*/ 6 w 23"/>
                <a:gd name="T17" fmla="*/ 1 h 9"/>
                <a:gd name="T18" fmla="*/ 0 w 2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9">
                  <a:moveTo>
                    <a:pt x="0" y="0"/>
                  </a:moveTo>
                  <a:lnTo>
                    <a:pt x="5" y="5"/>
                  </a:lnTo>
                  <a:lnTo>
                    <a:pt x="10" y="8"/>
                  </a:lnTo>
                  <a:lnTo>
                    <a:pt x="15" y="9"/>
                  </a:lnTo>
                  <a:lnTo>
                    <a:pt x="22" y="9"/>
                  </a:lnTo>
                  <a:lnTo>
                    <a:pt x="23" y="9"/>
                  </a:lnTo>
                  <a:lnTo>
                    <a:pt x="19" y="5"/>
                  </a:lnTo>
                  <a:lnTo>
                    <a:pt x="13" y="2"/>
                  </a:lnTo>
                  <a:lnTo>
                    <a:pt x="6" y="1"/>
                  </a:lnTo>
                  <a:lnTo>
                    <a:pt x="0"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28" name="Freeform 740"/>
            <p:cNvSpPr>
              <a:spLocks/>
            </p:cNvSpPr>
            <p:nvPr/>
          </p:nvSpPr>
          <p:spPr bwMode="auto">
            <a:xfrm>
              <a:off x="3212" y="2475"/>
              <a:ext cx="8" cy="13"/>
            </a:xfrm>
            <a:custGeom>
              <a:avLst/>
              <a:gdLst>
                <a:gd name="T0" fmla="*/ 0 w 16"/>
                <a:gd name="T1" fmla="*/ 4 h 23"/>
                <a:gd name="T2" fmla="*/ 0 w 16"/>
                <a:gd name="T3" fmla="*/ 9 h 23"/>
                <a:gd name="T4" fmla="*/ 1 w 16"/>
                <a:gd name="T5" fmla="*/ 15 h 23"/>
                <a:gd name="T6" fmla="*/ 3 w 16"/>
                <a:gd name="T7" fmla="*/ 19 h 23"/>
                <a:gd name="T8" fmla="*/ 5 w 16"/>
                <a:gd name="T9" fmla="*/ 23 h 23"/>
                <a:gd name="T10" fmla="*/ 16 w 16"/>
                <a:gd name="T11" fmla="*/ 5 h 23"/>
                <a:gd name="T12" fmla="*/ 12 w 16"/>
                <a:gd name="T13" fmla="*/ 2 h 23"/>
                <a:gd name="T14" fmla="*/ 8 w 16"/>
                <a:gd name="T15" fmla="*/ 0 h 23"/>
                <a:gd name="T16" fmla="*/ 3 w 16"/>
                <a:gd name="T17" fmla="*/ 0 h 23"/>
                <a:gd name="T18" fmla="*/ 0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0" y="4"/>
                  </a:moveTo>
                  <a:lnTo>
                    <a:pt x="0" y="9"/>
                  </a:lnTo>
                  <a:lnTo>
                    <a:pt x="1" y="15"/>
                  </a:lnTo>
                  <a:lnTo>
                    <a:pt x="3" y="19"/>
                  </a:lnTo>
                  <a:lnTo>
                    <a:pt x="5" y="23"/>
                  </a:lnTo>
                  <a:lnTo>
                    <a:pt x="16" y="5"/>
                  </a:lnTo>
                  <a:lnTo>
                    <a:pt x="12" y="2"/>
                  </a:lnTo>
                  <a:lnTo>
                    <a:pt x="8" y="0"/>
                  </a:lnTo>
                  <a:lnTo>
                    <a:pt x="3" y="0"/>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29" name="Freeform 741"/>
            <p:cNvSpPr>
              <a:spLocks/>
            </p:cNvSpPr>
            <p:nvPr/>
          </p:nvSpPr>
          <p:spPr bwMode="auto">
            <a:xfrm>
              <a:off x="3231" y="2486"/>
              <a:ext cx="87" cy="43"/>
            </a:xfrm>
            <a:custGeom>
              <a:avLst/>
              <a:gdLst>
                <a:gd name="T0" fmla="*/ 0 w 175"/>
                <a:gd name="T1" fmla="*/ 0 h 71"/>
                <a:gd name="T2" fmla="*/ 7 w 175"/>
                <a:gd name="T3" fmla="*/ 9 h 71"/>
                <a:gd name="T4" fmla="*/ 14 w 175"/>
                <a:gd name="T5" fmla="*/ 19 h 71"/>
                <a:gd name="T6" fmla="*/ 22 w 175"/>
                <a:gd name="T7" fmla="*/ 27 h 71"/>
                <a:gd name="T8" fmla="*/ 31 w 175"/>
                <a:gd name="T9" fmla="*/ 35 h 71"/>
                <a:gd name="T10" fmla="*/ 41 w 175"/>
                <a:gd name="T11" fmla="*/ 44 h 71"/>
                <a:gd name="T12" fmla="*/ 50 w 175"/>
                <a:gd name="T13" fmla="*/ 50 h 71"/>
                <a:gd name="T14" fmla="*/ 59 w 175"/>
                <a:gd name="T15" fmla="*/ 56 h 71"/>
                <a:gd name="T16" fmla="*/ 68 w 175"/>
                <a:gd name="T17" fmla="*/ 61 h 71"/>
                <a:gd name="T18" fmla="*/ 67 w 175"/>
                <a:gd name="T19" fmla="*/ 56 h 71"/>
                <a:gd name="T20" fmla="*/ 64 w 175"/>
                <a:gd name="T21" fmla="*/ 49 h 71"/>
                <a:gd name="T22" fmla="*/ 60 w 175"/>
                <a:gd name="T23" fmla="*/ 44 h 71"/>
                <a:gd name="T24" fmla="*/ 56 w 175"/>
                <a:gd name="T25" fmla="*/ 39 h 71"/>
                <a:gd name="T26" fmla="*/ 65 w 175"/>
                <a:gd name="T27" fmla="*/ 42 h 71"/>
                <a:gd name="T28" fmla="*/ 74 w 175"/>
                <a:gd name="T29" fmla="*/ 48 h 71"/>
                <a:gd name="T30" fmla="*/ 82 w 175"/>
                <a:gd name="T31" fmla="*/ 53 h 71"/>
                <a:gd name="T32" fmla="*/ 91 w 175"/>
                <a:gd name="T33" fmla="*/ 59 h 71"/>
                <a:gd name="T34" fmla="*/ 101 w 175"/>
                <a:gd name="T35" fmla="*/ 63 h 71"/>
                <a:gd name="T36" fmla="*/ 110 w 175"/>
                <a:gd name="T37" fmla="*/ 68 h 71"/>
                <a:gd name="T38" fmla="*/ 120 w 175"/>
                <a:gd name="T39" fmla="*/ 71 h 71"/>
                <a:gd name="T40" fmla="*/ 131 w 175"/>
                <a:gd name="T41" fmla="*/ 71 h 71"/>
                <a:gd name="T42" fmla="*/ 124 w 175"/>
                <a:gd name="T43" fmla="*/ 67 h 71"/>
                <a:gd name="T44" fmla="*/ 117 w 175"/>
                <a:gd name="T45" fmla="*/ 63 h 71"/>
                <a:gd name="T46" fmla="*/ 110 w 175"/>
                <a:gd name="T47" fmla="*/ 59 h 71"/>
                <a:gd name="T48" fmla="*/ 103 w 175"/>
                <a:gd name="T49" fmla="*/ 53 h 71"/>
                <a:gd name="T50" fmla="*/ 112 w 175"/>
                <a:gd name="T51" fmla="*/ 55 h 71"/>
                <a:gd name="T52" fmla="*/ 120 w 175"/>
                <a:gd name="T53" fmla="*/ 55 h 71"/>
                <a:gd name="T54" fmla="*/ 129 w 175"/>
                <a:gd name="T55" fmla="*/ 56 h 71"/>
                <a:gd name="T56" fmla="*/ 139 w 175"/>
                <a:gd name="T57" fmla="*/ 55 h 71"/>
                <a:gd name="T58" fmla="*/ 148 w 175"/>
                <a:gd name="T59" fmla="*/ 55 h 71"/>
                <a:gd name="T60" fmla="*/ 157 w 175"/>
                <a:gd name="T61" fmla="*/ 55 h 71"/>
                <a:gd name="T62" fmla="*/ 166 w 175"/>
                <a:gd name="T63" fmla="*/ 53 h 71"/>
                <a:gd name="T64" fmla="*/ 175 w 175"/>
                <a:gd name="T65" fmla="*/ 53 h 71"/>
                <a:gd name="T66" fmla="*/ 166 w 175"/>
                <a:gd name="T67" fmla="*/ 49 h 71"/>
                <a:gd name="T68" fmla="*/ 157 w 175"/>
                <a:gd name="T69" fmla="*/ 46 h 71"/>
                <a:gd name="T70" fmla="*/ 147 w 175"/>
                <a:gd name="T71" fmla="*/ 45 h 71"/>
                <a:gd name="T72" fmla="*/ 136 w 175"/>
                <a:gd name="T73" fmla="*/ 44 h 71"/>
                <a:gd name="T74" fmla="*/ 126 w 175"/>
                <a:gd name="T75" fmla="*/ 44 h 71"/>
                <a:gd name="T76" fmla="*/ 114 w 175"/>
                <a:gd name="T77" fmla="*/ 44 h 71"/>
                <a:gd name="T78" fmla="*/ 105 w 175"/>
                <a:gd name="T79" fmla="*/ 42 h 71"/>
                <a:gd name="T80" fmla="*/ 95 w 175"/>
                <a:gd name="T81" fmla="*/ 39 h 71"/>
                <a:gd name="T82" fmla="*/ 83 w 175"/>
                <a:gd name="T83" fmla="*/ 35 h 71"/>
                <a:gd name="T84" fmla="*/ 72 w 175"/>
                <a:gd name="T85" fmla="*/ 31 h 71"/>
                <a:gd name="T86" fmla="*/ 59 w 175"/>
                <a:gd name="T87" fmla="*/ 27 h 71"/>
                <a:gd name="T88" fmla="*/ 48 w 175"/>
                <a:gd name="T89" fmla="*/ 22 h 71"/>
                <a:gd name="T90" fmla="*/ 36 w 175"/>
                <a:gd name="T91" fmla="*/ 18 h 71"/>
                <a:gd name="T92" fmla="*/ 26 w 175"/>
                <a:gd name="T93" fmla="*/ 12 h 71"/>
                <a:gd name="T94" fmla="*/ 14 w 175"/>
                <a:gd name="T95" fmla="*/ 7 h 71"/>
                <a:gd name="T96" fmla="*/ 4 w 175"/>
                <a:gd name="T97" fmla="*/ 0 h 71"/>
                <a:gd name="T98" fmla="*/ 0 w 175"/>
                <a:gd name="T9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5" h="71">
                  <a:moveTo>
                    <a:pt x="0" y="0"/>
                  </a:moveTo>
                  <a:lnTo>
                    <a:pt x="7" y="9"/>
                  </a:lnTo>
                  <a:lnTo>
                    <a:pt x="14" y="19"/>
                  </a:lnTo>
                  <a:lnTo>
                    <a:pt x="22" y="27"/>
                  </a:lnTo>
                  <a:lnTo>
                    <a:pt x="31" y="35"/>
                  </a:lnTo>
                  <a:lnTo>
                    <a:pt x="41" y="44"/>
                  </a:lnTo>
                  <a:lnTo>
                    <a:pt x="50" y="50"/>
                  </a:lnTo>
                  <a:lnTo>
                    <a:pt x="59" y="56"/>
                  </a:lnTo>
                  <a:lnTo>
                    <a:pt x="68" y="61"/>
                  </a:lnTo>
                  <a:lnTo>
                    <a:pt x="67" y="56"/>
                  </a:lnTo>
                  <a:lnTo>
                    <a:pt x="64" y="49"/>
                  </a:lnTo>
                  <a:lnTo>
                    <a:pt x="60" y="44"/>
                  </a:lnTo>
                  <a:lnTo>
                    <a:pt x="56" y="39"/>
                  </a:lnTo>
                  <a:lnTo>
                    <a:pt x="65" y="42"/>
                  </a:lnTo>
                  <a:lnTo>
                    <a:pt x="74" y="48"/>
                  </a:lnTo>
                  <a:lnTo>
                    <a:pt x="82" y="53"/>
                  </a:lnTo>
                  <a:lnTo>
                    <a:pt x="91" y="59"/>
                  </a:lnTo>
                  <a:lnTo>
                    <a:pt x="101" y="63"/>
                  </a:lnTo>
                  <a:lnTo>
                    <a:pt x="110" y="68"/>
                  </a:lnTo>
                  <a:lnTo>
                    <a:pt x="120" y="71"/>
                  </a:lnTo>
                  <a:lnTo>
                    <a:pt x="131" y="71"/>
                  </a:lnTo>
                  <a:lnTo>
                    <a:pt x="124" y="67"/>
                  </a:lnTo>
                  <a:lnTo>
                    <a:pt x="117" y="63"/>
                  </a:lnTo>
                  <a:lnTo>
                    <a:pt x="110" y="59"/>
                  </a:lnTo>
                  <a:lnTo>
                    <a:pt x="103" y="53"/>
                  </a:lnTo>
                  <a:lnTo>
                    <a:pt x="112" y="55"/>
                  </a:lnTo>
                  <a:lnTo>
                    <a:pt x="120" y="55"/>
                  </a:lnTo>
                  <a:lnTo>
                    <a:pt x="129" y="56"/>
                  </a:lnTo>
                  <a:lnTo>
                    <a:pt x="139" y="55"/>
                  </a:lnTo>
                  <a:lnTo>
                    <a:pt x="148" y="55"/>
                  </a:lnTo>
                  <a:lnTo>
                    <a:pt x="157" y="55"/>
                  </a:lnTo>
                  <a:lnTo>
                    <a:pt x="166" y="53"/>
                  </a:lnTo>
                  <a:lnTo>
                    <a:pt x="175" y="53"/>
                  </a:lnTo>
                  <a:lnTo>
                    <a:pt x="166" y="49"/>
                  </a:lnTo>
                  <a:lnTo>
                    <a:pt x="157" y="46"/>
                  </a:lnTo>
                  <a:lnTo>
                    <a:pt x="147" y="45"/>
                  </a:lnTo>
                  <a:lnTo>
                    <a:pt x="136" y="44"/>
                  </a:lnTo>
                  <a:lnTo>
                    <a:pt x="126" y="44"/>
                  </a:lnTo>
                  <a:lnTo>
                    <a:pt x="114" y="44"/>
                  </a:lnTo>
                  <a:lnTo>
                    <a:pt x="105" y="42"/>
                  </a:lnTo>
                  <a:lnTo>
                    <a:pt x="95" y="39"/>
                  </a:lnTo>
                  <a:lnTo>
                    <a:pt x="83" y="35"/>
                  </a:lnTo>
                  <a:lnTo>
                    <a:pt x="72" y="31"/>
                  </a:lnTo>
                  <a:lnTo>
                    <a:pt x="59" y="27"/>
                  </a:lnTo>
                  <a:lnTo>
                    <a:pt x="48" y="22"/>
                  </a:lnTo>
                  <a:lnTo>
                    <a:pt x="36" y="18"/>
                  </a:lnTo>
                  <a:lnTo>
                    <a:pt x="26" y="12"/>
                  </a:lnTo>
                  <a:lnTo>
                    <a:pt x="14" y="7"/>
                  </a:lnTo>
                  <a:lnTo>
                    <a:pt x="4" y="0"/>
                  </a:lnTo>
                  <a:lnTo>
                    <a:pt x="0"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30" name="Freeform 742"/>
            <p:cNvSpPr>
              <a:spLocks/>
            </p:cNvSpPr>
            <p:nvPr/>
          </p:nvSpPr>
          <p:spPr bwMode="auto">
            <a:xfrm>
              <a:off x="3221" y="2491"/>
              <a:ext cx="18" cy="21"/>
            </a:xfrm>
            <a:custGeom>
              <a:avLst/>
              <a:gdLst>
                <a:gd name="T0" fmla="*/ 0 w 37"/>
                <a:gd name="T1" fmla="*/ 5 h 36"/>
                <a:gd name="T2" fmla="*/ 1 w 37"/>
                <a:gd name="T3" fmla="*/ 12 h 36"/>
                <a:gd name="T4" fmla="*/ 3 w 37"/>
                <a:gd name="T5" fmla="*/ 18 h 36"/>
                <a:gd name="T6" fmla="*/ 7 w 37"/>
                <a:gd name="T7" fmla="*/ 23 h 36"/>
                <a:gd name="T8" fmla="*/ 12 w 37"/>
                <a:gd name="T9" fmla="*/ 27 h 36"/>
                <a:gd name="T10" fmla="*/ 18 w 37"/>
                <a:gd name="T11" fmla="*/ 30 h 36"/>
                <a:gd name="T12" fmla="*/ 24 w 37"/>
                <a:gd name="T13" fmla="*/ 33 h 36"/>
                <a:gd name="T14" fmla="*/ 31 w 37"/>
                <a:gd name="T15" fmla="*/ 34 h 36"/>
                <a:gd name="T16" fmla="*/ 37 w 37"/>
                <a:gd name="T17" fmla="*/ 36 h 36"/>
                <a:gd name="T18" fmla="*/ 33 w 37"/>
                <a:gd name="T19" fmla="*/ 30 h 36"/>
                <a:gd name="T20" fmla="*/ 30 w 37"/>
                <a:gd name="T21" fmla="*/ 25 h 36"/>
                <a:gd name="T22" fmla="*/ 25 w 37"/>
                <a:gd name="T23" fmla="*/ 19 h 36"/>
                <a:gd name="T24" fmla="*/ 21 w 37"/>
                <a:gd name="T25" fmla="*/ 14 h 36"/>
                <a:gd name="T26" fmla="*/ 16 w 37"/>
                <a:gd name="T27" fmla="*/ 10 h 36"/>
                <a:gd name="T28" fmla="*/ 11 w 37"/>
                <a:gd name="T29" fmla="*/ 5 h 36"/>
                <a:gd name="T30" fmla="*/ 7 w 37"/>
                <a:gd name="T31" fmla="*/ 3 h 36"/>
                <a:gd name="T32" fmla="*/ 1 w 37"/>
                <a:gd name="T33" fmla="*/ 0 h 36"/>
                <a:gd name="T34" fmla="*/ 0 w 37"/>
                <a:gd name="T3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0" y="5"/>
                  </a:moveTo>
                  <a:lnTo>
                    <a:pt x="1" y="12"/>
                  </a:lnTo>
                  <a:lnTo>
                    <a:pt x="3" y="18"/>
                  </a:lnTo>
                  <a:lnTo>
                    <a:pt x="7" y="23"/>
                  </a:lnTo>
                  <a:lnTo>
                    <a:pt x="12" y="27"/>
                  </a:lnTo>
                  <a:lnTo>
                    <a:pt x="18" y="30"/>
                  </a:lnTo>
                  <a:lnTo>
                    <a:pt x="24" y="33"/>
                  </a:lnTo>
                  <a:lnTo>
                    <a:pt x="31" y="34"/>
                  </a:lnTo>
                  <a:lnTo>
                    <a:pt x="37" y="36"/>
                  </a:lnTo>
                  <a:lnTo>
                    <a:pt x="33" y="30"/>
                  </a:lnTo>
                  <a:lnTo>
                    <a:pt x="30" y="25"/>
                  </a:lnTo>
                  <a:lnTo>
                    <a:pt x="25" y="19"/>
                  </a:lnTo>
                  <a:lnTo>
                    <a:pt x="21" y="14"/>
                  </a:lnTo>
                  <a:lnTo>
                    <a:pt x="16" y="10"/>
                  </a:lnTo>
                  <a:lnTo>
                    <a:pt x="11" y="5"/>
                  </a:lnTo>
                  <a:lnTo>
                    <a:pt x="7" y="3"/>
                  </a:lnTo>
                  <a:lnTo>
                    <a:pt x="1" y="0"/>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31" name="Freeform 743"/>
            <p:cNvSpPr>
              <a:spLocks/>
            </p:cNvSpPr>
            <p:nvPr/>
          </p:nvSpPr>
          <p:spPr bwMode="auto">
            <a:xfrm>
              <a:off x="3178" y="2519"/>
              <a:ext cx="175" cy="116"/>
            </a:xfrm>
            <a:custGeom>
              <a:avLst/>
              <a:gdLst>
                <a:gd name="T0" fmla="*/ 12 w 352"/>
                <a:gd name="T1" fmla="*/ 52 h 191"/>
                <a:gd name="T2" fmla="*/ 27 w 352"/>
                <a:gd name="T3" fmla="*/ 72 h 191"/>
                <a:gd name="T4" fmla="*/ 36 w 352"/>
                <a:gd name="T5" fmla="*/ 95 h 191"/>
                <a:gd name="T6" fmla="*/ 52 w 352"/>
                <a:gd name="T7" fmla="*/ 105 h 191"/>
                <a:gd name="T8" fmla="*/ 68 w 352"/>
                <a:gd name="T9" fmla="*/ 99 h 191"/>
                <a:gd name="T10" fmla="*/ 74 w 352"/>
                <a:gd name="T11" fmla="*/ 119 h 191"/>
                <a:gd name="T12" fmla="*/ 84 w 352"/>
                <a:gd name="T13" fmla="*/ 134 h 191"/>
                <a:gd name="T14" fmla="*/ 102 w 352"/>
                <a:gd name="T15" fmla="*/ 135 h 191"/>
                <a:gd name="T16" fmla="*/ 117 w 352"/>
                <a:gd name="T17" fmla="*/ 143 h 191"/>
                <a:gd name="T18" fmla="*/ 128 w 352"/>
                <a:gd name="T19" fmla="*/ 167 h 191"/>
                <a:gd name="T20" fmla="*/ 146 w 352"/>
                <a:gd name="T21" fmla="*/ 187 h 191"/>
                <a:gd name="T22" fmla="*/ 162 w 352"/>
                <a:gd name="T23" fmla="*/ 188 h 191"/>
                <a:gd name="T24" fmla="*/ 179 w 352"/>
                <a:gd name="T25" fmla="*/ 187 h 191"/>
                <a:gd name="T26" fmla="*/ 195 w 352"/>
                <a:gd name="T27" fmla="*/ 184 h 191"/>
                <a:gd name="T28" fmla="*/ 212 w 352"/>
                <a:gd name="T29" fmla="*/ 184 h 191"/>
                <a:gd name="T30" fmla="*/ 227 w 352"/>
                <a:gd name="T31" fmla="*/ 187 h 191"/>
                <a:gd name="T32" fmla="*/ 242 w 352"/>
                <a:gd name="T33" fmla="*/ 190 h 191"/>
                <a:gd name="T34" fmla="*/ 258 w 352"/>
                <a:gd name="T35" fmla="*/ 191 h 191"/>
                <a:gd name="T36" fmla="*/ 272 w 352"/>
                <a:gd name="T37" fmla="*/ 184 h 191"/>
                <a:gd name="T38" fmla="*/ 283 w 352"/>
                <a:gd name="T39" fmla="*/ 164 h 191"/>
                <a:gd name="T40" fmla="*/ 298 w 352"/>
                <a:gd name="T41" fmla="*/ 152 h 191"/>
                <a:gd name="T42" fmla="*/ 314 w 352"/>
                <a:gd name="T43" fmla="*/ 153 h 191"/>
                <a:gd name="T44" fmla="*/ 326 w 352"/>
                <a:gd name="T45" fmla="*/ 146 h 191"/>
                <a:gd name="T46" fmla="*/ 339 w 352"/>
                <a:gd name="T47" fmla="*/ 136 h 191"/>
                <a:gd name="T48" fmla="*/ 352 w 352"/>
                <a:gd name="T49" fmla="*/ 127 h 191"/>
                <a:gd name="T50" fmla="*/ 338 w 352"/>
                <a:gd name="T51" fmla="*/ 123 h 191"/>
                <a:gd name="T52" fmla="*/ 323 w 352"/>
                <a:gd name="T53" fmla="*/ 120 h 191"/>
                <a:gd name="T54" fmla="*/ 298 w 352"/>
                <a:gd name="T55" fmla="*/ 106 h 191"/>
                <a:gd name="T56" fmla="*/ 272 w 352"/>
                <a:gd name="T57" fmla="*/ 97 h 191"/>
                <a:gd name="T58" fmla="*/ 246 w 352"/>
                <a:gd name="T59" fmla="*/ 87 h 191"/>
                <a:gd name="T60" fmla="*/ 219 w 352"/>
                <a:gd name="T61" fmla="*/ 78 h 191"/>
                <a:gd name="T62" fmla="*/ 194 w 352"/>
                <a:gd name="T63" fmla="*/ 75 h 191"/>
                <a:gd name="T64" fmla="*/ 169 w 352"/>
                <a:gd name="T65" fmla="*/ 72 h 191"/>
                <a:gd name="T66" fmla="*/ 143 w 352"/>
                <a:gd name="T67" fmla="*/ 69 h 191"/>
                <a:gd name="T68" fmla="*/ 119 w 352"/>
                <a:gd name="T69" fmla="*/ 67 h 191"/>
                <a:gd name="T70" fmla="*/ 95 w 352"/>
                <a:gd name="T71" fmla="*/ 60 h 191"/>
                <a:gd name="T72" fmla="*/ 72 w 352"/>
                <a:gd name="T73" fmla="*/ 52 h 191"/>
                <a:gd name="T74" fmla="*/ 50 w 352"/>
                <a:gd name="T75" fmla="*/ 39 h 191"/>
                <a:gd name="T76" fmla="*/ 29 w 352"/>
                <a:gd name="T77" fmla="*/ 23 h 191"/>
                <a:gd name="T78" fmla="*/ 0 w 352"/>
                <a:gd name="T79" fmla="*/ 4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91">
                  <a:moveTo>
                    <a:pt x="0" y="49"/>
                  </a:moveTo>
                  <a:lnTo>
                    <a:pt x="12" y="52"/>
                  </a:lnTo>
                  <a:lnTo>
                    <a:pt x="21" y="60"/>
                  </a:lnTo>
                  <a:lnTo>
                    <a:pt x="27" y="72"/>
                  </a:lnTo>
                  <a:lnTo>
                    <a:pt x="32" y="84"/>
                  </a:lnTo>
                  <a:lnTo>
                    <a:pt x="36" y="95"/>
                  </a:lnTo>
                  <a:lnTo>
                    <a:pt x="43" y="102"/>
                  </a:lnTo>
                  <a:lnTo>
                    <a:pt x="52" y="105"/>
                  </a:lnTo>
                  <a:lnTo>
                    <a:pt x="66" y="99"/>
                  </a:lnTo>
                  <a:lnTo>
                    <a:pt x="68" y="99"/>
                  </a:lnTo>
                  <a:lnTo>
                    <a:pt x="72" y="109"/>
                  </a:lnTo>
                  <a:lnTo>
                    <a:pt x="74" y="119"/>
                  </a:lnTo>
                  <a:lnTo>
                    <a:pt x="78" y="127"/>
                  </a:lnTo>
                  <a:lnTo>
                    <a:pt x="84" y="134"/>
                  </a:lnTo>
                  <a:lnTo>
                    <a:pt x="94" y="134"/>
                  </a:lnTo>
                  <a:lnTo>
                    <a:pt x="102" y="135"/>
                  </a:lnTo>
                  <a:lnTo>
                    <a:pt x="110" y="139"/>
                  </a:lnTo>
                  <a:lnTo>
                    <a:pt x="117" y="143"/>
                  </a:lnTo>
                  <a:lnTo>
                    <a:pt x="121" y="156"/>
                  </a:lnTo>
                  <a:lnTo>
                    <a:pt x="128" y="167"/>
                  </a:lnTo>
                  <a:lnTo>
                    <a:pt x="136" y="178"/>
                  </a:lnTo>
                  <a:lnTo>
                    <a:pt x="146" y="187"/>
                  </a:lnTo>
                  <a:lnTo>
                    <a:pt x="154" y="188"/>
                  </a:lnTo>
                  <a:lnTo>
                    <a:pt x="162" y="188"/>
                  </a:lnTo>
                  <a:lnTo>
                    <a:pt x="170" y="188"/>
                  </a:lnTo>
                  <a:lnTo>
                    <a:pt x="179" y="187"/>
                  </a:lnTo>
                  <a:lnTo>
                    <a:pt x="187" y="186"/>
                  </a:lnTo>
                  <a:lnTo>
                    <a:pt x="195" y="184"/>
                  </a:lnTo>
                  <a:lnTo>
                    <a:pt x="204" y="184"/>
                  </a:lnTo>
                  <a:lnTo>
                    <a:pt x="212" y="184"/>
                  </a:lnTo>
                  <a:lnTo>
                    <a:pt x="219" y="184"/>
                  </a:lnTo>
                  <a:lnTo>
                    <a:pt x="227" y="187"/>
                  </a:lnTo>
                  <a:lnTo>
                    <a:pt x="235" y="188"/>
                  </a:lnTo>
                  <a:lnTo>
                    <a:pt x="242" y="190"/>
                  </a:lnTo>
                  <a:lnTo>
                    <a:pt x="250" y="191"/>
                  </a:lnTo>
                  <a:lnTo>
                    <a:pt x="258" y="191"/>
                  </a:lnTo>
                  <a:lnTo>
                    <a:pt x="265" y="188"/>
                  </a:lnTo>
                  <a:lnTo>
                    <a:pt x="272" y="184"/>
                  </a:lnTo>
                  <a:lnTo>
                    <a:pt x="278" y="175"/>
                  </a:lnTo>
                  <a:lnTo>
                    <a:pt x="283" y="164"/>
                  </a:lnTo>
                  <a:lnTo>
                    <a:pt x="288" y="156"/>
                  </a:lnTo>
                  <a:lnTo>
                    <a:pt x="298" y="152"/>
                  </a:lnTo>
                  <a:lnTo>
                    <a:pt x="306" y="154"/>
                  </a:lnTo>
                  <a:lnTo>
                    <a:pt x="314" y="153"/>
                  </a:lnTo>
                  <a:lnTo>
                    <a:pt x="321" y="150"/>
                  </a:lnTo>
                  <a:lnTo>
                    <a:pt x="326" y="146"/>
                  </a:lnTo>
                  <a:lnTo>
                    <a:pt x="333" y="142"/>
                  </a:lnTo>
                  <a:lnTo>
                    <a:pt x="339" y="136"/>
                  </a:lnTo>
                  <a:lnTo>
                    <a:pt x="345" y="131"/>
                  </a:lnTo>
                  <a:lnTo>
                    <a:pt x="352" y="127"/>
                  </a:lnTo>
                  <a:lnTo>
                    <a:pt x="345" y="124"/>
                  </a:lnTo>
                  <a:lnTo>
                    <a:pt x="338" y="123"/>
                  </a:lnTo>
                  <a:lnTo>
                    <a:pt x="330" y="123"/>
                  </a:lnTo>
                  <a:lnTo>
                    <a:pt x="323" y="120"/>
                  </a:lnTo>
                  <a:lnTo>
                    <a:pt x="310" y="113"/>
                  </a:lnTo>
                  <a:lnTo>
                    <a:pt x="298" y="106"/>
                  </a:lnTo>
                  <a:lnTo>
                    <a:pt x="285" y="101"/>
                  </a:lnTo>
                  <a:lnTo>
                    <a:pt x="272" y="97"/>
                  </a:lnTo>
                  <a:lnTo>
                    <a:pt x="258" y="91"/>
                  </a:lnTo>
                  <a:lnTo>
                    <a:pt x="246" y="87"/>
                  </a:lnTo>
                  <a:lnTo>
                    <a:pt x="232" y="83"/>
                  </a:lnTo>
                  <a:lnTo>
                    <a:pt x="219" y="78"/>
                  </a:lnTo>
                  <a:lnTo>
                    <a:pt x="207" y="76"/>
                  </a:lnTo>
                  <a:lnTo>
                    <a:pt x="194" y="75"/>
                  </a:lnTo>
                  <a:lnTo>
                    <a:pt x="181" y="73"/>
                  </a:lnTo>
                  <a:lnTo>
                    <a:pt x="169" y="72"/>
                  </a:lnTo>
                  <a:lnTo>
                    <a:pt x="156" y="72"/>
                  </a:lnTo>
                  <a:lnTo>
                    <a:pt x="143" y="69"/>
                  </a:lnTo>
                  <a:lnTo>
                    <a:pt x="131" y="68"/>
                  </a:lnTo>
                  <a:lnTo>
                    <a:pt x="119" y="67"/>
                  </a:lnTo>
                  <a:lnTo>
                    <a:pt x="106" y="64"/>
                  </a:lnTo>
                  <a:lnTo>
                    <a:pt x="95" y="60"/>
                  </a:lnTo>
                  <a:lnTo>
                    <a:pt x="83" y="56"/>
                  </a:lnTo>
                  <a:lnTo>
                    <a:pt x="72" y="52"/>
                  </a:lnTo>
                  <a:lnTo>
                    <a:pt x="60" y="46"/>
                  </a:lnTo>
                  <a:lnTo>
                    <a:pt x="50" y="39"/>
                  </a:lnTo>
                  <a:lnTo>
                    <a:pt x="40" y="31"/>
                  </a:lnTo>
                  <a:lnTo>
                    <a:pt x="29" y="23"/>
                  </a:lnTo>
                  <a:lnTo>
                    <a:pt x="0" y="0"/>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32" name="Freeform 744"/>
            <p:cNvSpPr>
              <a:spLocks/>
            </p:cNvSpPr>
            <p:nvPr/>
          </p:nvSpPr>
          <p:spPr bwMode="auto">
            <a:xfrm>
              <a:off x="3227" y="2574"/>
              <a:ext cx="8" cy="8"/>
            </a:xfrm>
            <a:custGeom>
              <a:avLst/>
              <a:gdLst>
                <a:gd name="T0" fmla="*/ 0 w 16"/>
                <a:gd name="T1" fmla="*/ 8 h 15"/>
                <a:gd name="T2" fmla="*/ 0 w 16"/>
                <a:gd name="T3" fmla="*/ 11 h 15"/>
                <a:gd name="T4" fmla="*/ 1 w 16"/>
                <a:gd name="T5" fmla="*/ 14 h 15"/>
                <a:gd name="T6" fmla="*/ 4 w 16"/>
                <a:gd name="T7" fmla="*/ 15 h 15"/>
                <a:gd name="T8" fmla="*/ 6 w 16"/>
                <a:gd name="T9" fmla="*/ 15 h 15"/>
                <a:gd name="T10" fmla="*/ 10 w 16"/>
                <a:gd name="T11" fmla="*/ 15 h 15"/>
                <a:gd name="T12" fmla="*/ 13 w 16"/>
                <a:gd name="T13" fmla="*/ 14 h 15"/>
                <a:gd name="T14" fmla="*/ 15 w 16"/>
                <a:gd name="T15" fmla="*/ 11 h 15"/>
                <a:gd name="T16" fmla="*/ 16 w 16"/>
                <a:gd name="T17" fmla="*/ 7 h 15"/>
                <a:gd name="T18" fmla="*/ 14 w 16"/>
                <a:gd name="T19" fmla="*/ 1 h 15"/>
                <a:gd name="T20" fmla="*/ 8 w 16"/>
                <a:gd name="T21" fmla="*/ 0 h 15"/>
                <a:gd name="T22" fmla="*/ 4 w 16"/>
                <a:gd name="T23" fmla="*/ 3 h 15"/>
                <a:gd name="T24" fmla="*/ 0 w 16"/>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5">
                  <a:moveTo>
                    <a:pt x="0" y="8"/>
                  </a:moveTo>
                  <a:lnTo>
                    <a:pt x="0" y="11"/>
                  </a:lnTo>
                  <a:lnTo>
                    <a:pt x="1" y="14"/>
                  </a:lnTo>
                  <a:lnTo>
                    <a:pt x="4" y="15"/>
                  </a:lnTo>
                  <a:lnTo>
                    <a:pt x="6" y="15"/>
                  </a:lnTo>
                  <a:lnTo>
                    <a:pt x="10" y="15"/>
                  </a:lnTo>
                  <a:lnTo>
                    <a:pt x="13" y="14"/>
                  </a:lnTo>
                  <a:lnTo>
                    <a:pt x="15" y="11"/>
                  </a:lnTo>
                  <a:lnTo>
                    <a:pt x="16" y="7"/>
                  </a:lnTo>
                  <a:lnTo>
                    <a:pt x="14" y="1"/>
                  </a:lnTo>
                  <a:lnTo>
                    <a:pt x="8" y="0"/>
                  </a:lnTo>
                  <a:lnTo>
                    <a:pt x="4" y="3"/>
                  </a:lnTo>
                  <a:lnTo>
                    <a:pt x="0"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33" name="Freeform 745"/>
            <p:cNvSpPr>
              <a:spLocks/>
            </p:cNvSpPr>
            <p:nvPr/>
          </p:nvSpPr>
          <p:spPr bwMode="auto">
            <a:xfrm>
              <a:off x="3269" y="2580"/>
              <a:ext cx="49" cy="31"/>
            </a:xfrm>
            <a:custGeom>
              <a:avLst/>
              <a:gdLst>
                <a:gd name="T0" fmla="*/ 4 w 96"/>
                <a:gd name="T1" fmla="*/ 20 h 51"/>
                <a:gd name="T2" fmla="*/ 10 w 96"/>
                <a:gd name="T3" fmla="*/ 29 h 51"/>
                <a:gd name="T4" fmla="*/ 17 w 96"/>
                <a:gd name="T5" fmla="*/ 34 h 51"/>
                <a:gd name="T6" fmla="*/ 24 w 96"/>
                <a:gd name="T7" fmla="*/ 40 h 51"/>
                <a:gd name="T8" fmla="*/ 31 w 96"/>
                <a:gd name="T9" fmla="*/ 44 h 51"/>
                <a:gd name="T10" fmla="*/ 39 w 96"/>
                <a:gd name="T11" fmla="*/ 48 h 51"/>
                <a:gd name="T12" fmla="*/ 47 w 96"/>
                <a:gd name="T13" fmla="*/ 49 h 51"/>
                <a:gd name="T14" fmla="*/ 55 w 96"/>
                <a:gd name="T15" fmla="*/ 51 h 51"/>
                <a:gd name="T16" fmla="*/ 64 w 96"/>
                <a:gd name="T17" fmla="*/ 51 h 51"/>
                <a:gd name="T18" fmla="*/ 72 w 96"/>
                <a:gd name="T19" fmla="*/ 49 h 51"/>
                <a:gd name="T20" fmla="*/ 81 w 96"/>
                <a:gd name="T21" fmla="*/ 48 h 51"/>
                <a:gd name="T22" fmla="*/ 89 w 96"/>
                <a:gd name="T23" fmla="*/ 45 h 51"/>
                <a:gd name="T24" fmla="*/ 96 w 96"/>
                <a:gd name="T25" fmla="*/ 40 h 51"/>
                <a:gd name="T26" fmla="*/ 84 w 96"/>
                <a:gd name="T27" fmla="*/ 38 h 51"/>
                <a:gd name="T28" fmla="*/ 71 w 96"/>
                <a:gd name="T29" fmla="*/ 37 h 51"/>
                <a:gd name="T30" fmla="*/ 59 w 96"/>
                <a:gd name="T31" fmla="*/ 33 h 51"/>
                <a:gd name="T32" fmla="*/ 47 w 96"/>
                <a:gd name="T33" fmla="*/ 29 h 51"/>
                <a:gd name="T34" fmla="*/ 35 w 96"/>
                <a:gd name="T35" fmla="*/ 23 h 51"/>
                <a:gd name="T36" fmla="*/ 24 w 96"/>
                <a:gd name="T37" fmla="*/ 16 h 51"/>
                <a:gd name="T38" fmla="*/ 12 w 96"/>
                <a:gd name="T39" fmla="*/ 8 h 51"/>
                <a:gd name="T40" fmla="*/ 2 w 96"/>
                <a:gd name="T41" fmla="*/ 0 h 51"/>
                <a:gd name="T42" fmla="*/ 0 w 96"/>
                <a:gd name="T43" fmla="*/ 5 h 51"/>
                <a:gd name="T44" fmla="*/ 1 w 96"/>
                <a:gd name="T45" fmla="*/ 9 h 51"/>
                <a:gd name="T46" fmla="*/ 3 w 96"/>
                <a:gd name="T47" fmla="*/ 15 h 51"/>
                <a:gd name="T48" fmla="*/ 4 w 96"/>
                <a:gd name="T49"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6" h="51">
                  <a:moveTo>
                    <a:pt x="4" y="20"/>
                  </a:moveTo>
                  <a:lnTo>
                    <a:pt x="10" y="29"/>
                  </a:lnTo>
                  <a:lnTo>
                    <a:pt x="17" y="34"/>
                  </a:lnTo>
                  <a:lnTo>
                    <a:pt x="24" y="40"/>
                  </a:lnTo>
                  <a:lnTo>
                    <a:pt x="31" y="44"/>
                  </a:lnTo>
                  <a:lnTo>
                    <a:pt x="39" y="48"/>
                  </a:lnTo>
                  <a:lnTo>
                    <a:pt x="47" y="49"/>
                  </a:lnTo>
                  <a:lnTo>
                    <a:pt x="55" y="51"/>
                  </a:lnTo>
                  <a:lnTo>
                    <a:pt x="64" y="51"/>
                  </a:lnTo>
                  <a:lnTo>
                    <a:pt x="72" y="49"/>
                  </a:lnTo>
                  <a:lnTo>
                    <a:pt x="81" y="48"/>
                  </a:lnTo>
                  <a:lnTo>
                    <a:pt x="89" y="45"/>
                  </a:lnTo>
                  <a:lnTo>
                    <a:pt x="96" y="40"/>
                  </a:lnTo>
                  <a:lnTo>
                    <a:pt x="84" y="38"/>
                  </a:lnTo>
                  <a:lnTo>
                    <a:pt x="71" y="37"/>
                  </a:lnTo>
                  <a:lnTo>
                    <a:pt x="59" y="33"/>
                  </a:lnTo>
                  <a:lnTo>
                    <a:pt x="47" y="29"/>
                  </a:lnTo>
                  <a:lnTo>
                    <a:pt x="35" y="23"/>
                  </a:lnTo>
                  <a:lnTo>
                    <a:pt x="24" y="16"/>
                  </a:lnTo>
                  <a:lnTo>
                    <a:pt x="12" y="8"/>
                  </a:lnTo>
                  <a:lnTo>
                    <a:pt x="2" y="0"/>
                  </a:lnTo>
                  <a:lnTo>
                    <a:pt x="0" y="5"/>
                  </a:lnTo>
                  <a:lnTo>
                    <a:pt x="1" y="9"/>
                  </a:lnTo>
                  <a:lnTo>
                    <a:pt x="3" y="15"/>
                  </a:lnTo>
                  <a:lnTo>
                    <a:pt x="4" y="2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34" name="Freeform 746"/>
            <p:cNvSpPr>
              <a:spLocks/>
            </p:cNvSpPr>
            <p:nvPr/>
          </p:nvSpPr>
          <p:spPr bwMode="auto">
            <a:xfrm>
              <a:off x="3242" y="2580"/>
              <a:ext cx="11" cy="13"/>
            </a:xfrm>
            <a:custGeom>
              <a:avLst/>
              <a:gdLst>
                <a:gd name="T0" fmla="*/ 6 w 22"/>
                <a:gd name="T1" fmla="*/ 18 h 22"/>
                <a:gd name="T2" fmla="*/ 8 w 22"/>
                <a:gd name="T3" fmla="*/ 22 h 22"/>
                <a:gd name="T4" fmla="*/ 13 w 22"/>
                <a:gd name="T5" fmla="*/ 22 h 22"/>
                <a:gd name="T6" fmla="*/ 18 w 22"/>
                <a:gd name="T7" fmla="*/ 20 h 22"/>
                <a:gd name="T8" fmla="*/ 22 w 22"/>
                <a:gd name="T9" fmla="*/ 19 h 22"/>
                <a:gd name="T10" fmla="*/ 22 w 22"/>
                <a:gd name="T11" fmla="*/ 18 h 22"/>
                <a:gd name="T12" fmla="*/ 1 w 22"/>
                <a:gd name="T13" fmla="*/ 0 h 22"/>
                <a:gd name="T14" fmla="*/ 0 w 22"/>
                <a:gd name="T15" fmla="*/ 4 h 22"/>
                <a:gd name="T16" fmla="*/ 3 w 22"/>
                <a:gd name="T17" fmla="*/ 8 h 22"/>
                <a:gd name="T18" fmla="*/ 5 w 22"/>
                <a:gd name="T19" fmla="*/ 14 h 22"/>
                <a:gd name="T20" fmla="*/ 6 w 22"/>
                <a:gd name="T2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6" y="18"/>
                  </a:moveTo>
                  <a:lnTo>
                    <a:pt x="8" y="22"/>
                  </a:lnTo>
                  <a:lnTo>
                    <a:pt x="13" y="22"/>
                  </a:lnTo>
                  <a:lnTo>
                    <a:pt x="18" y="20"/>
                  </a:lnTo>
                  <a:lnTo>
                    <a:pt x="22" y="19"/>
                  </a:lnTo>
                  <a:lnTo>
                    <a:pt x="22" y="18"/>
                  </a:lnTo>
                  <a:lnTo>
                    <a:pt x="1" y="0"/>
                  </a:lnTo>
                  <a:lnTo>
                    <a:pt x="0" y="4"/>
                  </a:lnTo>
                  <a:lnTo>
                    <a:pt x="3" y="8"/>
                  </a:lnTo>
                  <a:lnTo>
                    <a:pt x="5" y="14"/>
                  </a:lnTo>
                  <a:lnTo>
                    <a:pt x="6"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35" name="Freeform 747"/>
            <p:cNvSpPr>
              <a:spLocks/>
            </p:cNvSpPr>
            <p:nvPr/>
          </p:nvSpPr>
          <p:spPr bwMode="auto">
            <a:xfrm>
              <a:off x="3254" y="2582"/>
              <a:ext cx="19" cy="23"/>
            </a:xfrm>
            <a:custGeom>
              <a:avLst/>
              <a:gdLst>
                <a:gd name="T0" fmla="*/ 4 w 40"/>
                <a:gd name="T1" fmla="*/ 18 h 37"/>
                <a:gd name="T2" fmla="*/ 7 w 40"/>
                <a:gd name="T3" fmla="*/ 22 h 37"/>
                <a:gd name="T4" fmla="*/ 12 w 40"/>
                <a:gd name="T5" fmla="*/ 26 h 37"/>
                <a:gd name="T6" fmla="*/ 15 w 40"/>
                <a:gd name="T7" fmla="*/ 30 h 37"/>
                <a:gd name="T8" fmla="*/ 20 w 40"/>
                <a:gd name="T9" fmla="*/ 33 h 37"/>
                <a:gd name="T10" fmla="*/ 25 w 40"/>
                <a:gd name="T11" fmla="*/ 34 h 37"/>
                <a:gd name="T12" fmla="*/ 29 w 40"/>
                <a:gd name="T13" fmla="*/ 36 h 37"/>
                <a:gd name="T14" fmla="*/ 35 w 40"/>
                <a:gd name="T15" fmla="*/ 37 h 37"/>
                <a:gd name="T16" fmla="*/ 40 w 40"/>
                <a:gd name="T17" fmla="*/ 37 h 37"/>
                <a:gd name="T18" fmla="*/ 36 w 40"/>
                <a:gd name="T19" fmla="*/ 31 h 37"/>
                <a:gd name="T20" fmla="*/ 33 w 40"/>
                <a:gd name="T21" fmla="*/ 26 h 37"/>
                <a:gd name="T22" fmla="*/ 28 w 40"/>
                <a:gd name="T23" fmla="*/ 21 h 37"/>
                <a:gd name="T24" fmla="*/ 23 w 40"/>
                <a:gd name="T25" fmla="*/ 15 h 37"/>
                <a:gd name="T26" fmla="*/ 19 w 40"/>
                <a:gd name="T27" fmla="*/ 11 h 37"/>
                <a:gd name="T28" fmla="*/ 13 w 40"/>
                <a:gd name="T29" fmla="*/ 7 h 37"/>
                <a:gd name="T30" fmla="*/ 9 w 40"/>
                <a:gd name="T31" fmla="*/ 3 h 37"/>
                <a:gd name="T32" fmla="*/ 3 w 40"/>
                <a:gd name="T33" fmla="*/ 0 h 37"/>
                <a:gd name="T34" fmla="*/ 0 w 40"/>
                <a:gd name="T35" fmla="*/ 4 h 37"/>
                <a:gd name="T36" fmla="*/ 2 w 40"/>
                <a:gd name="T37" fmla="*/ 8 h 37"/>
                <a:gd name="T38" fmla="*/ 3 w 40"/>
                <a:gd name="T39" fmla="*/ 14 h 37"/>
                <a:gd name="T40" fmla="*/ 4 w 40"/>
                <a:gd name="T4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37">
                  <a:moveTo>
                    <a:pt x="4" y="18"/>
                  </a:moveTo>
                  <a:lnTo>
                    <a:pt x="7" y="22"/>
                  </a:lnTo>
                  <a:lnTo>
                    <a:pt x="12" y="26"/>
                  </a:lnTo>
                  <a:lnTo>
                    <a:pt x="15" y="30"/>
                  </a:lnTo>
                  <a:lnTo>
                    <a:pt x="20" y="33"/>
                  </a:lnTo>
                  <a:lnTo>
                    <a:pt x="25" y="34"/>
                  </a:lnTo>
                  <a:lnTo>
                    <a:pt x="29" y="36"/>
                  </a:lnTo>
                  <a:lnTo>
                    <a:pt x="35" y="37"/>
                  </a:lnTo>
                  <a:lnTo>
                    <a:pt x="40" y="37"/>
                  </a:lnTo>
                  <a:lnTo>
                    <a:pt x="36" y="31"/>
                  </a:lnTo>
                  <a:lnTo>
                    <a:pt x="33" y="26"/>
                  </a:lnTo>
                  <a:lnTo>
                    <a:pt x="28" y="21"/>
                  </a:lnTo>
                  <a:lnTo>
                    <a:pt x="23" y="15"/>
                  </a:lnTo>
                  <a:lnTo>
                    <a:pt x="19" y="11"/>
                  </a:lnTo>
                  <a:lnTo>
                    <a:pt x="13" y="7"/>
                  </a:lnTo>
                  <a:lnTo>
                    <a:pt x="9" y="3"/>
                  </a:lnTo>
                  <a:lnTo>
                    <a:pt x="3" y="0"/>
                  </a:lnTo>
                  <a:lnTo>
                    <a:pt x="0" y="4"/>
                  </a:lnTo>
                  <a:lnTo>
                    <a:pt x="2" y="8"/>
                  </a:lnTo>
                  <a:lnTo>
                    <a:pt x="3" y="14"/>
                  </a:lnTo>
                  <a:lnTo>
                    <a:pt x="4"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36" name="Freeform 748"/>
            <p:cNvSpPr>
              <a:spLocks/>
            </p:cNvSpPr>
            <p:nvPr/>
          </p:nvSpPr>
          <p:spPr bwMode="auto">
            <a:xfrm>
              <a:off x="3178" y="2581"/>
              <a:ext cx="164" cy="128"/>
            </a:xfrm>
            <a:custGeom>
              <a:avLst/>
              <a:gdLst>
                <a:gd name="T0" fmla="*/ 18 w 327"/>
                <a:gd name="T1" fmla="*/ 81 h 211"/>
                <a:gd name="T2" fmla="*/ 26 w 327"/>
                <a:gd name="T3" fmla="*/ 100 h 211"/>
                <a:gd name="T4" fmla="*/ 41 w 327"/>
                <a:gd name="T5" fmla="*/ 111 h 211"/>
                <a:gd name="T6" fmla="*/ 56 w 327"/>
                <a:gd name="T7" fmla="*/ 114 h 211"/>
                <a:gd name="T8" fmla="*/ 62 w 327"/>
                <a:gd name="T9" fmla="*/ 133 h 211"/>
                <a:gd name="T10" fmla="*/ 66 w 327"/>
                <a:gd name="T11" fmla="*/ 156 h 211"/>
                <a:gd name="T12" fmla="*/ 77 w 327"/>
                <a:gd name="T13" fmla="*/ 171 h 211"/>
                <a:gd name="T14" fmla="*/ 86 w 327"/>
                <a:gd name="T15" fmla="*/ 178 h 211"/>
                <a:gd name="T16" fmla="*/ 97 w 327"/>
                <a:gd name="T17" fmla="*/ 182 h 211"/>
                <a:gd name="T18" fmla="*/ 110 w 327"/>
                <a:gd name="T19" fmla="*/ 184 h 211"/>
                <a:gd name="T20" fmla="*/ 121 w 327"/>
                <a:gd name="T21" fmla="*/ 191 h 211"/>
                <a:gd name="T22" fmla="*/ 133 w 327"/>
                <a:gd name="T23" fmla="*/ 206 h 211"/>
                <a:gd name="T24" fmla="*/ 150 w 327"/>
                <a:gd name="T25" fmla="*/ 211 h 211"/>
                <a:gd name="T26" fmla="*/ 167 w 327"/>
                <a:gd name="T27" fmla="*/ 207 h 211"/>
                <a:gd name="T28" fmla="*/ 183 w 327"/>
                <a:gd name="T29" fmla="*/ 200 h 211"/>
                <a:gd name="T30" fmla="*/ 198 w 327"/>
                <a:gd name="T31" fmla="*/ 195 h 211"/>
                <a:gd name="T32" fmla="*/ 214 w 327"/>
                <a:gd name="T33" fmla="*/ 199 h 211"/>
                <a:gd name="T34" fmla="*/ 226 w 327"/>
                <a:gd name="T35" fmla="*/ 200 h 211"/>
                <a:gd name="T36" fmla="*/ 264 w 327"/>
                <a:gd name="T37" fmla="*/ 163 h 211"/>
                <a:gd name="T38" fmla="*/ 276 w 327"/>
                <a:gd name="T39" fmla="*/ 165 h 211"/>
                <a:gd name="T40" fmla="*/ 289 w 327"/>
                <a:gd name="T41" fmla="*/ 169 h 211"/>
                <a:gd name="T42" fmla="*/ 301 w 327"/>
                <a:gd name="T43" fmla="*/ 169 h 211"/>
                <a:gd name="T44" fmla="*/ 313 w 327"/>
                <a:gd name="T45" fmla="*/ 163 h 211"/>
                <a:gd name="T46" fmla="*/ 323 w 327"/>
                <a:gd name="T47" fmla="*/ 158 h 211"/>
                <a:gd name="T48" fmla="*/ 327 w 327"/>
                <a:gd name="T49" fmla="*/ 149 h 211"/>
                <a:gd name="T50" fmla="*/ 304 w 327"/>
                <a:gd name="T51" fmla="*/ 143 h 211"/>
                <a:gd name="T52" fmla="*/ 278 w 327"/>
                <a:gd name="T53" fmla="*/ 140 h 211"/>
                <a:gd name="T54" fmla="*/ 253 w 327"/>
                <a:gd name="T55" fmla="*/ 136 h 211"/>
                <a:gd name="T56" fmla="*/ 230 w 327"/>
                <a:gd name="T57" fmla="*/ 129 h 211"/>
                <a:gd name="T58" fmla="*/ 206 w 327"/>
                <a:gd name="T59" fmla="*/ 122 h 211"/>
                <a:gd name="T60" fmla="*/ 183 w 327"/>
                <a:gd name="T61" fmla="*/ 114 h 211"/>
                <a:gd name="T62" fmla="*/ 160 w 327"/>
                <a:gd name="T63" fmla="*/ 107 h 211"/>
                <a:gd name="T64" fmla="*/ 135 w 327"/>
                <a:gd name="T65" fmla="*/ 99 h 211"/>
                <a:gd name="T66" fmla="*/ 106 w 327"/>
                <a:gd name="T67" fmla="*/ 91 h 211"/>
                <a:gd name="T68" fmla="*/ 73 w 327"/>
                <a:gd name="T69" fmla="*/ 70 h 211"/>
                <a:gd name="T70" fmla="*/ 44 w 327"/>
                <a:gd name="T71" fmla="*/ 43 h 211"/>
                <a:gd name="T72" fmla="*/ 15 w 327"/>
                <a:gd name="T73" fmla="*/ 14 h 211"/>
                <a:gd name="T74" fmla="*/ 0 w 327"/>
                <a:gd name="T75" fmla="*/ 6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 h="211">
                  <a:moveTo>
                    <a:pt x="17" y="71"/>
                  </a:moveTo>
                  <a:lnTo>
                    <a:pt x="18" y="81"/>
                  </a:lnTo>
                  <a:lnTo>
                    <a:pt x="21" y="92"/>
                  </a:lnTo>
                  <a:lnTo>
                    <a:pt x="26" y="100"/>
                  </a:lnTo>
                  <a:lnTo>
                    <a:pt x="33" y="108"/>
                  </a:lnTo>
                  <a:lnTo>
                    <a:pt x="41" y="111"/>
                  </a:lnTo>
                  <a:lnTo>
                    <a:pt x="49" y="111"/>
                  </a:lnTo>
                  <a:lnTo>
                    <a:pt x="56" y="114"/>
                  </a:lnTo>
                  <a:lnTo>
                    <a:pt x="61" y="121"/>
                  </a:lnTo>
                  <a:lnTo>
                    <a:pt x="62" y="133"/>
                  </a:lnTo>
                  <a:lnTo>
                    <a:pt x="63" y="145"/>
                  </a:lnTo>
                  <a:lnTo>
                    <a:pt x="66" y="156"/>
                  </a:lnTo>
                  <a:lnTo>
                    <a:pt x="72" y="166"/>
                  </a:lnTo>
                  <a:lnTo>
                    <a:pt x="77" y="171"/>
                  </a:lnTo>
                  <a:lnTo>
                    <a:pt x="81" y="176"/>
                  </a:lnTo>
                  <a:lnTo>
                    <a:pt x="86" y="178"/>
                  </a:lnTo>
                  <a:lnTo>
                    <a:pt x="92" y="181"/>
                  </a:lnTo>
                  <a:lnTo>
                    <a:pt x="97" y="182"/>
                  </a:lnTo>
                  <a:lnTo>
                    <a:pt x="103" y="184"/>
                  </a:lnTo>
                  <a:lnTo>
                    <a:pt x="110" y="184"/>
                  </a:lnTo>
                  <a:lnTo>
                    <a:pt x="116" y="182"/>
                  </a:lnTo>
                  <a:lnTo>
                    <a:pt x="121" y="191"/>
                  </a:lnTo>
                  <a:lnTo>
                    <a:pt x="127" y="199"/>
                  </a:lnTo>
                  <a:lnTo>
                    <a:pt x="133" y="206"/>
                  </a:lnTo>
                  <a:lnTo>
                    <a:pt x="141" y="210"/>
                  </a:lnTo>
                  <a:lnTo>
                    <a:pt x="150" y="211"/>
                  </a:lnTo>
                  <a:lnTo>
                    <a:pt x="159" y="210"/>
                  </a:lnTo>
                  <a:lnTo>
                    <a:pt x="167" y="207"/>
                  </a:lnTo>
                  <a:lnTo>
                    <a:pt x="175" y="203"/>
                  </a:lnTo>
                  <a:lnTo>
                    <a:pt x="183" y="200"/>
                  </a:lnTo>
                  <a:lnTo>
                    <a:pt x="190" y="196"/>
                  </a:lnTo>
                  <a:lnTo>
                    <a:pt x="198" y="195"/>
                  </a:lnTo>
                  <a:lnTo>
                    <a:pt x="207" y="196"/>
                  </a:lnTo>
                  <a:lnTo>
                    <a:pt x="214" y="199"/>
                  </a:lnTo>
                  <a:lnTo>
                    <a:pt x="221" y="200"/>
                  </a:lnTo>
                  <a:lnTo>
                    <a:pt x="226" y="200"/>
                  </a:lnTo>
                  <a:lnTo>
                    <a:pt x="233" y="197"/>
                  </a:lnTo>
                  <a:lnTo>
                    <a:pt x="264" y="163"/>
                  </a:lnTo>
                  <a:lnTo>
                    <a:pt x="270" y="163"/>
                  </a:lnTo>
                  <a:lnTo>
                    <a:pt x="276" y="165"/>
                  </a:lnTo>
                  <a:lnTo>
                    <a:pt x="283" y="166"/>
                  </a:lnTo>
                  <a:lnTo>
                    <a:pt x="289" y="169"/>
                  </a:lnTo>
                  <a:lnTo>
                    <a:pt x="294" y="170"/>
                  </a:lnTo>
                  <a:lnTo>
                    <a:pt x="301" y="169"/>
                  </a:lnTo>
                  <a:lnTo>
                    <a:pt x="307" y="167"/>
                  </a:lnTo>
                  <a:lnTo>
                    <a:pt x="313" y="163"/>
                  </a:lnTo>
                  <a:lnTo>
                    <a:pt x="317" y="160"/>
                  </a:lnTo>
                  <a:lnTo>
                    <a:pt x="323" y="158"/>
                  </a:lnTo>
                  <a:lnTo>
                    <a:pt x="327" y="156"/>
                  </a:lnTo>
                  <a:lnTo>
                    <a:pt x="327" y="149"/>
                  </a:lnTo>
                  <a:lnTo>
                    <a:pt x="316" y="143"/>
                  </a:lnTo>
                  <a:lnTo>
                    <a:pt x="304" y="143"/>
                  </a:lnTo>
                  <a:lnTo>
                    <a:pt x="291" y="141"/>
                  </a:lnTo>
                  <a:lnTo>
                    <a:pt x="278" y="140"/>
                  </a:lnTo>
                  <a:lnTo>
                    <a:pt x="266" y="139"/>
                  </a:lnTo>
                  <a:lnTo>
                    <a:pt x="253" y="136"/>
                  </a:lnTo>
                  <a:lnTo>
                    <a:pt x="241" y="133"/>
                  </a:lnTo>
                  <a:lnTo>
                    <a:pt x="230" y="129"/>
                  </a:lnTo>
                  <a:lnTo>
                    <a:pt x="217" y="126"/>
                  </a:lnTo>
                  <a:lnTo>
                    <a:pt x="206" y="122"/>
                  </a:lnTo>
                  <a:lnTo>
                    <a:pt x="194" y="118"/>
                  </a:lnTo>
                  <a:lnTo>
                    <a:pt x="183" y="114"/>
                  </a:lnTo>
                  <a:lnTo>
                    <a:pt x="171" y="111"/>
                  </a:lnTo>
                  <a:lnTo>
                    <a:pt x="160" y="107"/>
                  </a:lnTo>
                  <a:lnTo>
                    <a:pt x="147" y="103"/>
                  </a:lnTo>
                  <a:lnTo>
                    <a:pt x="135" y="99"/>
                  </a:lnTo>
                  <a:lnTo>
                    <a:pt x="124" y="96"/>
                  </a:lnTo>
                  <a:lnTo>
                    <a:pt x="106" y="91"/>
                  </a:lnTo>
                  <a:lnTo>
                    <a:pt x="89" y="82"/>
                  </a:lnTo>
                  <a:lnTo>
                    <a:pt x="73" y="70"/>
                  </a:lnTo>
                  <a:lnTo>
                    <a:pt x="58" y="58"/>
                  </a:lnTo>
                  <a:lnTo>
                    <a:pt x="44" y="43"/>
                  </a:lnTo>
                  <a:lnTo>
                    <a:pt x="30" y="28"/>
                  </a:lnTo>
                  <a:lnTo>
                    <a:pt x="15" y="14"/>
                  </a:lnTo>
                  <a:lnTo>
                    <a:pt x="0" y="0"/>
                  </a:lnTo>
                  <a:lnTo>
                    <a:pt x="0" y="63"/>
                  </a:lnTo>
                  <a:lnTo>
                    <a:pt x="17"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37" name="Freeform 749"/>
            <p:cNvSpPr>
              <a:spLocks/>
            </p:cNvSpPr>
            <p:nvPr/>
          </p:nvSpPr>
          <p:spPr bwMode="auto">
            <a:xfrm>
              <a:off x="3303" y="2587"/>
              <a:ext cx="12" cy="7"/>
            </a:xfrm>
            <a:custGeom>
              <a:avLst/>
              <a:gdLst>
                <a:gd name="T0" fmla="*/ 0 w 24"/>
                <a:gd name="T1" fmla="*/ 5 h 12"/>
                <a:gd name="T2" fmla="*/ 0 w 24"/>
                <a:gd name="T3" fmla="*/ 8 h 12"/>
                <a:gd name="T4" fmla="*/ 2 w 24"/>
                <a:gd name="T5" fmla="*/ 11 h 12"/>
                <a:gd name="T6" fmla="*/ 4 w 24"/>
                <a:gd name="T7" fmla="*/ 11 h 12"/>
                <a:gd name="T8" fmla="*/ 6 w 24"/>
                <a:gd name="T9" fmla="*/ 12 h 12"/>
                <a:gd name="T10" fmla="*/ 11 w 24"/>
                <a:gd name="T11" fmla="*/ 12 h 12"/>
                <a:gd name="T12" fmla="*/ 15 w 24"/>
                <a:gd name="T13" fmla="*/ 12 h 12"/>
                <a:gd name="T14" fmla="*/ 20 w 24"/>
                <a:gd name="T15" fmla="*/ 9 h 12"/>
                <a:gd name="T16" fmla="*/ 24 w 24"/>
                <a:gd name="T17" fmla="*/ 7 h 12"/>
                <a:gd name="T18" fmla="*/ 24 w 24"/>
                <a:gd name="T19" fmla="*/ 4 h 12"/>
                <a:gd name="T20" fmla="*/ 22 w 24"/>
                <a:gd name="T21" fmla="*/ 3 h 12"/>
                <a:gd name="T22" fmla="*/ 20 w 24"/>
                <a:gd name="T23" fmla="*/ 1 h 12"/>
                <a:gd name="T24" fmla="*/ 18 w 24"/>
                <a:gd name="T25" fmla="*/ 0 h 12"/>
                <a:gd name="T26" fmla="*/ 13 w 24"/>
                <a:gd name="T27" fmla="*/ 0 h 12"/>
                <a:gd name="T28" fmla="*/ 9 w 24"/>
                <a:gd name="T29" fmla="*/ 0 h 12"/>
                <a:gd name="T30" fmla="*/ 4 w 24"/>
                <a:gd name="T31" fmla="*/ 1 h 12"/>
                <a:gd name="T32" fmla="*/ 0 w 24"/>
                <a:gd name="T3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0" y="5"/>
                  </a:moveTo>
                  <a:lnTo>
                    <a:pt x="0" y="8"/>
                  </a:lnTo>
                  <a:lnTo>
                    <a:pt x="2" y="11"/>
                  </a:lnTo>
                  <a:lnTo>
                    <a:pt x="4" y="11"/>
                  </a:lnTo>
                  <a:lnTo>
                    <a:pt x="6" y="12"/>
                  </a:lnTo>
                  <a:lnTo>
                    <a:pt x="11" y="12"/>
                  </a:lnTo>
                  <a:lnTo>
                    <a:pt x="15" y="12"/>
                  </a:lnTo>
                  <a:lnTo>
                    <a:pt x="20" y="9"/>
                  </a:lnTo>
                  <a:lnTo>
                    <a:pt x="24" y="7"/>
                  </a:lnTo>
                  <a:lnTo>
                    <a:pt x="24" y="4"/>
                  </a:lnTo>
                  <a:lnTo>
                    <a:pt x="22" y="3"/>
                  </a:lnTo>
                  <a:lnTo>
                    <a:pt x="20" y="1"/>
                  </a:lnTo>
                  <a:lnTo>
                    <a:pt x="18" y="0"/>
                  </a:lnTo>
                  <a:lnTo>
                    <a:pt x="13" y="0"/>
                  </a:lnTo>
                  <a:lnTo>
                    <a:pt x="9" y="0"/>
                  </a:lnTo>
                  <a:lnTo>
                    <a:pt x="4" y="1"/>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38" name="Freeform 750"/>
            <p:cNvSpPr>
              <a:spLocks/>
            </p:cNvSpPr>
            <p:nvPr/>
          </p:nvSpPr>
          <p:spPr bwMode="auto">
            <a:xfrm>
              <a:off x="3215" y="2645"/>
              <a:ext cx="9" cy="11"/>
            </a:xfrm>
            <a:custGeom>
              <a:avLst/>
              <a:gdLst>
                <a:gd name="T0" fmla="*/ 3 w 19"/>
                <a:gd name="T1" fmla="*/ 13 h 17"/>
                <a:gd name="T2" fmla="*/ 5 w 19"/>
                <a:gd name="T3" fmla="*/ 16 h 17"/>
                <a:gd name="T4" fmla="*/ 8 w 19"/>
                <a:gd name="T5" fmla="*/ 17 h 17"/>
                <a:gd name="T6" fmla="*/ 12 w 19"/>
                <a:gd name="T7" fmla="*/ 17 h 17"/>
                <a:gd name="T8" fmla="*/ 15 w 19"/>
                <a:gd name="T9" fmla="*/ 15 h 17"/>
                <a:gd name="T10" fmla="*/ 16 w 19"/>
                <a:gd name="T11" fmla="*/ 13 h 17"/>
                <a:gd name="T12" fmla="*/ 18 w 19"/>
                <a:gd name="T13" fmla="*/ 12 h 17"/>
                <a:gd name="T14" fmla="*/ 19 w 19"/>
                <a:gd name="T15" fmla="*/ 11 h 17"/>
                <a:gd name="T16" fmla="*/ 19 w 19"/>
                <a:gd name="T17" fmla="*/ 8 h 17"/>
                <a:gd name="T18" fmla="*/ 14 w 19"/>
                <a:gd name="T19" fmla="*/ 5 h 17"/>
                <a:gd name="T20" fmla="*/ 9 w 19"/>
                <a:gd name="T21" fmla="*/ 1 h 17"/>
                <a:gd name="T22" fmla="*/ 4 w 19"/>
                <a:gd name="T23" fmla="*/ 0 h 17"/>
                <a:gd name="T24" fmla="*/ 0 w 19"/>
                <a:gd name="T25" fmla="*/ 7 h 17"/>
                <a:gd name="T26" fmla="*/ 3 w 19"/>
                <a:gd name="T2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7">
                  <a:moveTo>
                    <a:pt x="3" y="13"/>
                  </a:moveTo>
                  <a:lnTo>
                    <a:pt x="5" y="16"/>
                  </a:lnTo>
                  <a:lnTo>
                    <a:pt x="8" y="17"/>
                  </a:lnTo>
                  <a:lnTo>
                    <a:pt x="12" y="17"/>
                  </a:lnTo>
                  <a:lnTo>
                    <a:pt x="15" y="15"/>
                  </a:lnTo>
                  <a:lnTo>
                    <a:pt x="16" y="13"/>
                  </a:lnTo>
                  <a:lnTo>
                    <a:pt x="18" y="12"/>
                  </a:lnTo>
                  <a:lnTo>
                    <a:pt x="19" y="11"/>
                  </a:lnTo>
                  <a:lnTo>
                    <a:pt x="19" y="8"/>
                  </a:lnTo>
                  <a:lnTo>
                    <a:pt x="14" y="5"/>
                  </a:lnTo>
                  <a:lnTo>
                    <a:pt x="9" y="1"/>
                  </a:lnTo>
                  <a:lnTo>
                    <a:pt x="4" y="0"/>
                  </a:lnTo>
                  <a:lnTo>
                    <a:pt x="0" y="7"/>
                  </a:lnTo>
                  <a:lnTo>
                    <a:pt x="3" y="1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39" name="Freeform 751"/>
            <p:cNvSpPr>
              <a:spLocks/>
            </p:cNvSpPr>
            <p:nvPr/>
          </p:nvSpPr>
          <p:spPr bwMode="auto">
            <a:xfrm>
              <a:off x="3261" y="2662"/>
              <a:ext cx="24" cy="24"/>
            </a:xfrm>
            <a:custGeom>
              <a:avLst/>
              <a:gdLst>
                <a:gd name="T0" fmla="*/ 0 w 50"/>
                <a:gd name="T1" fmla="*/ 10 h 41"/>
                <a:gd name="T2" fmla="*/ 1 w 50"/>
                <a:gd name="T3" fmla="*/ 18 h 41"/>
                <a:gd name="T4" fmla="*/ 5 w 50"/>
                <a:gd name="T5" fmla="*/ 25 h 41"/>
                <a:gd name="T6" fmla="*/ 9 w 50"/>
                <a:gd name="T7" fmla="*/ 30 h 41"/>
                <a:gd name="T8" fmla="*/ 15 w 50"/>
                <a:gd name="T9" fmla="*/ 36 h 41"/>
                <a:gd name="T10" fmla="*/ 20 w 50"/>
                <a:gd name="T11" fmla="*/ 38 h 41"/>
                <a:gd name="T12" fmla="*/ 23 w 50"/>
                <a:gd name="T13" fmla="*/ 40 h 41"/>
                <a:gd name="T14" fmla="*/ 28 w 50"/>
                <a:gd name="T15" fmla="*/ 41 h 41"/>
                <a:gd name="T16" fmla="*/ 33 w 50"/>
                <a:gd name="T17" fmla="*/ 41 h 41"/>
                <a:gd name="T18" fmla="*/ 37 w 50"/>
                <a:gd name="T19" fmla="*/ 41 h 41"/>
                <a:gd name="T20" fmla="*/ 42 w 50"/>
                <a:gd name="T21" fmla="*/ 40 h 41"/>
                <a:gd name="T22" fmla="*/ 46 w 50"/>
                <a:gd name="T23" fmla="*/ 38 h 41"/>
                <a:gd name="T24" fmla="*/ 50 w 50"/>
                <a:gd name="T25" fmla="*/ 36 h 41"/>
                <a:gd name="T26" fmla="*/ 50 w 50"/>
                <a:gd name="T27" fmla="*/ 32 h 41"/>
                <a:gd name="T28" fmla="*/ 44 w 50"/>
                <a:gd name="T29" fmla="*/ 30 h 41"/>
                <a:gd name="T30" fmla="*/ 38 w 50"/>
                <a:gd name="T31" fmla="*/ 27 h 41"/>
                <a:gd name="T32" fmla="*/ 33 w 50"/>
                <a:gd name="T33" fmla="*/ 23 h 41"/>
                <a:gd name="T34" fmla="*/ 27 w 50"/>
                <a:gd name="T35" fmla="*/ 19 h 41"/>
                <a:gd name="T36" fmla="*/ 21 w 50"/>
                <a:gd name="T37" fmla="*/ 15 h 41"/>
                <a:gd name="T38" fmla="*/ 16 w 50"/>
                <a:gd name="T39" fmla="*/ 11 h 41"/>
                <a:gd name="T40" fmla="*/ 12 w 50"/>
                <a:gd name="T41" fmla="*/ 6 h 41"/>
                <a:gd name="T42" fmla="*/ 7 w 50"/>
                <a:gd name="T43" fmla="*/ 0 h 41"/>
                <a:gd name="T44" fmla="*/ 4 w 50"/>
                <a:gd name="T45" fmla="*/ 1 h 41"/>
                <a:gd name="T46" fmla="*/ 3 w 50"/>
                <a:gd name="T47" fmla="*/ 3 h 41"/>
                <a:gd name="T48" fmla="*/ 0 w 50"/>
                <a:gd name="T49" fmla="*/ 7 h 41"/>
                <a:gd name="T50" fmla="*/ 0 w 50"/>
                <a:gd name="T5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41">
                  <a:moveTo>
                    <a:pt x="0" y="10"/>
                  </a:moveTo>
                  <a:lnTo>
                    <a:pt x="1" y="18"/>
                  </a:lnTo>
                  <a:lnTo>
                    <a:pt x="5" y="25"/>
                  </a:lnTo>
                  <a:lnTo>
                    <a:pt x="9" y="30"/>
                  </a:lnTo>
                  <a:lnTo>
                    <a:pt x="15" y="36"/>
                  </a:lnTo>
                  <a:lnTo>
                    <a:pt x="20" y="38"/>
                  </a:lnTo>
                  <a:lnTo>
                    <a:pt x="23" y="40"/>
                  </a:lnTo>
                  <a:lnTo>
                    <a:pt x="28" y="41"/>
                  </a:lnTo>
                  <a:lnTo>
                    <a:pt x="33" y="41"/>
                  </a:lnTo>
                  <a:lnTo>
                    <a:pt x="37" y="41"/>
                  </a:lnTo>
                  <a:lnTo>
                    <a:pt x="42" y="40"/>
                  </a:lnTo>
                  <a:lnTo>
                    <a:pt x="46" y="38"/>
                  </a:lnTo>
                  <a:lnTo>
                    <a:pt x="50" y="36"/>
                  </a:lnTo>
                  <a:lnTo>
                    <a:pt x="50" y="32"/>
                  </a:lnTo>
                  <a:lnTo>
                    <a:pt x="44" y="30"/>
                  </a:lnTo>
                  <a:lnTo>
                    <a:pt x="38" y="27"/>
                  </a:lnTo>
                  <a:lnTo>
                    <a:pt x="33" y="23"/>
                  </a:lnTo>
                  <a:lnTo>
                    <a:pt x="27" y="19"/>
                  </a:lnTo>
                  <a:lnTo>
                    <a:pt x="21" y="15"/>
                  </a:lnTo>
                  <a:lnTo>
                    <a:pt x="16" y="11"/>
                  </a:lnTo>
                  <a:lnTo>
                    <a:pt x="12" y="6"/>
                  </a:lnTo>
                  <a:lnTo>
                    <a:pt x="7" y="0"/>
                  </a:lnTo>
                  <a:lnTo>
                    <a:pt x="4" y="1"/>
                  </a:lnTo>
                  <a:lnTo>
                    <a:pt x="3" y="3"/>
                  </a:lnTo>
                  <a:lnTo>
                    <a:pt x="0" y="7"/>
                  </a:lnTo>
                  <a:lnTo>
                    <a:pt x="0" y="1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40" name="Freeform 752"/>
            <p:cNvSpPr>
              <a:spLocks/>
            </p:cNvSpPr>
            <p:nvPr/>
          </p:nvSpPr>
          <p:spPr bwMode="auto">
            <a:xfrm>
              <a:off x="3230" y="2662"/>
              <a:ext cx="5" cy="9"/>
            </a:xfrm>
            <a:custGeom>
              <a:avLst/>
              <a:gdLst>
                <a:gd name="T0" fmla="*/ 0 w 12"/>
                <a:gd name="T1" fmla="*/ 14 h 15"/>
                <a:gd name="T2" fmla="*/ 2 w 12"/>
                <a:gd name="T3" fmla="*/ 15 h 15"/>
                <a:gd name="T4" fmla="*/ 4 w 12"/>
                <a:gd name="T5" fmla="*/ 15 h 15"/>
                <a:gd name="T6" fmla="*/ 6 w 12"/>
                <a:gd name="T7" fmla="*/ 15 h 15"/>
                <a:gd name="T8" fmla="*/ 8 w 12"/>
                <a:gd name="T9" fmla="*/ 14 h 15"/>
                <a:gd name="T10" fmla="*/ 10 w 12"/>
                <a:gd name="T11" fmla="*/ 11 h 15"/>
                <a:gd name="T12" fmla="*/ 12 w 12"/>
                <a:gd name="T13" fmla="*/ 7 h 15"/>
                <a:gd name="T14" fmla="*/ 12 w 12"/>
                <a:gd name="T15" fmla="*/ 5 h 15"/>
                <a:gd name="T16" fmla="*/ 10 w 12"/>
                <a:gd name="T17" fmla="*/ 0 h 15"/>
                <a:gd name="T18" fmla="*/ 7 w 12"/>
                <a:gd name="T19" fmla="*/ 3 h 15"/>
                <a:gd name="T20" fmla="*/ 4 w 12"/>
                <a:gd name="T21" fmla="*/ 5 h 15"/>
                <a:gd name="T22" fmla="*/ 1 w 12"/>
                <a:gd name="T23" fmla="*/ 9 h 15"/>
                <a:gd name="T24" fmla="*/ 0 w 12"/>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5">
                  <a:moveTo>
                    <a:pt x="0" y="14"/>
                  </a:moveTo>
                  <a:lnTo>
                    <a:pt x="2" y="15"/>
                  </a:lnTo>
                  <a:lnTo>
                    <a:pt x="4" y="15"/>
                  </a:lnTo>
                  <a:lnTo>
                    <a:pt x="6" y="15"/>
                  </a:lnTo>
                  <a:lnTo>
                    <a:pt x="8" y="14"/>
                  </a:lnTo>
                  <a:lnTo>
                    <a:pt x="10" y="11"/>
                  </a:lnTo>
                  <a:lnTo>
                    <a:pt x="12" y="7"/>
                  </a:lnTo>
                  <a:lnTo>
                    <a:pt x="12" y="5"/>
                  </a:lnTo>
                  <a:lnTo>
                    <a:pt x="10" y="0"/>
                  </a:lnTo>
                  <a:lnTo>
                    <a:pt x="7" y="3"/>
                  </a:lnTo>
                  <a:lnTo>
                    <a:pt x="4" y="5"/>
                  </a:lnTo>
                  <a:lnTo>
                    <a:pt x="1" y="9"/>
                  </a:lnTo>
                  <a:lnTo>
                    <a:pt x="0" y="1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41" name="Freeform 753"/>
            <p:cNvSpPr>
              <a:spLocks/>
            </p:cNvSpPr>
            <p:nvPr/>
          </p:nvSpPr>
          <p:spPr bwMode="auto">
            <a:xfrm>
              <a:off x="3245" y="2668"/>
              <a:ext cx="10" cy="16"/>
            </a:xfrm>
            <a:custGeom>
              <a:avLst/>
              <a:gdLst>
                <a:gd name="T0" fmla="*/ 0 w 21"/>
                <a:gd name="T1" fmla="*/ 11 h 27"/>
                <a:gd name="T2" fmla="*/ 1 w 21"/>
                <a:gd name="T3" fmla="*/ 16 h 27"/>
                <a:gd name="T4" fmla="*/ 5 w 21"/>
                <a:gd name="T5" fmla="*/ 21 h 27"/>
                <a:gd name="T6" fmla="*/ 8 w 21"/>
                <a:gd name="T7" fmla="*/ 25 h 27"/>
                <a:gd name="T8" fmla="*/ 13 w 21"/>
                <a:gd name="T9" fmla="*/ 26 h 27"/>
                <a:gd name="T10" fmla="*/ 15 w 21"/>
                <a:gd name="T11" fmla="*/ 26 h 27"/>
                <a:gd name="T12" fmla="*/ 17 w 21"/>
                <a:gd name="T13" fmla="*/ 27 h 27"/>
                <a:gd name="T14" fmla="*/ 20 w 21"/>
                <a:gd name="T15" fmla="*/ 26 h 27"/>
                <a:gd name="T16" fmla="*/ 21 w 21"/>
                <a:gd name="T17" fmla="*/ 25 h 27"/>
                <a:gd name="T18" fmla="*/ 20 w 21"/>
                <a:gd name="T19" fmla="*/ 18 h 27"/>
                <a:gd name="T20" fmla="*/ 17 w 21"/>
                <a:gd name="T21" fmla="*/ 12 h 27"/>
                <a:gd name="T22" fmla="*/ 15 w 21"/>
                <a:gd name="T23" fmla="*/ 5 h 27"/>
                <a:gd name="T24" fmla="*/ 13 w 21"/>
                <a:gd name="T25" fmla="*/ 0 h 27"/>
                <a:gd name="T26" fmla="*/ 9 w 21"/>
                <a:gd name="T27" fmla="*/ 1 h 27"/>
                <a:gd name="T28" fmla="*/ 6 w 21"/>
                <a:gd name="T29" fmla="*/ 4 h 27"/>
                <a:gd name="T30" fmla="*/ 2 w 21"/>
                <a:gd name="T31" fmla="*/ 7 h 27"/>
                <a:gd name="T32" fmla="*/ 0 w 21"/>
                <a:gd name="T33"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7">
                  <a:moveTo>
                    <a:pt x="0" y="11"/>
                  </a:moveTo>
                  <a:lnTo>
                    <a:pt x="1" y="16"/>
                  </a:lnTo>
                  <a:lnTo>
                    <a:pt x="5" y="21"/>
                  </a:lnTo>
                  <a:lnTo>
                    <a:pt x="8" y="25"/>
                  </a:lnTo>
                  <a:lnTo>
                    <a:pt x="13" y="26"/>
                  </a:lnTo>
                  <a:lnTo>
                    <a:pt x="15" y="26"/>
                  </a:lnTo>
                  <a:lnTo>
                    <a:pt x="17" y="27"/>
                  </a:lnTo>
                  <a:lnTo>
                    <a:pt x="20" y="26"/>
                  </a:lnTo>
                  <a:lnTo>
                    <a:pt x="21" y="25"/>
                  </a:lnTo>
                  <a:lnTo>
                    <a:pt x="20" y="18"/>
                  </a:lnTo>
                  <a:lnTo>
                    <a:pt x="17" y="12"/>
                  </a:lnTo>
                  <a:lnTo>
                    <a:pt x="15" y="5"/>
                  </a:lnTo>
                  <a:lnTo>
                    <a:pt x="13" y="0"/>
                  </a:lnTo>
                  <a:lnTo>
                    <a:pt x="9" y="1"/>
                  </a:lnTo>
                  <a:lnTo>
                    <a:pt x="6" y="4"/>
                  </a:lnTo>
                  <a:lnTo>
                    <a:pt x="2" y="7"/>
                  </a:lnTo>
                  <a:lnTo>
                    <a:pt x="0" y="1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42" name="Freeform 754"/>
            <p:cNvSpPr>
              <a:spLocks/>
            </p:cNvSpPr>
            <p:nvPr/>
          </p:nvSpPr>
          <p:spPr bwMode="auto">
            <a:xfrm>
              <a:off x="3181" y="2693"/>
              <a:ext cx="126" cy="108"/>
            </a:xfrm>
            <a:custGeom>
              <a:avLst/>
              <a:gdLst>
                <a:gd name="T0" fmla="*/ 5 w 253"/>
                <a:gd name="T1" fmla="*/ 55 h 181"/>
                <a:gd name="T2" fmla="*/ 14 w 253"/>
                <a:gd name="T3" fmla="*/ 51 h 181"/>
                <a:gd name="T4" fmla="*/ 23 w 253"/>
                <a:gd name="T5" fmla="*/ 59 h 181"/>
                <a:gd name="T6" fmla="*/ 30 w 253"/>
                <a:gd name="T7" fmla="*/ 71 h 181"/>
                <a:gd name="T8" fmla="*/ 27 w 253"/>
                <a:gd name="T9" fmla="*/ 84 h 181"/>
                <a:gd name="T10" fmla="*/ 27 w 253"/>
                <a:gd name="T11" fmla="*/ 97 h 181"/>
                <a:gd name="T12" fmla="*/ 30 w 253"/>
                <a:gd name="T13" fmla="*/ 108 h 181"/>
                <a:gd name="T14" fmla="*/ 36 w 253"/>
                <a:gd name="T15" fmla="*/ 115 h 181"/>
                <a:gd name="T16" fmla="*/ 58 w 253"/>
                <a:gd name="T17" fmla="*/ 114 h 181"/>
                <a:gd name="T18" fmla="*/ 64 w 253"/>
                <a:gd name="T19" fmla="*/ 149 h 181"/>
                <a:gd name="T20" fmla="*/ 79 w 253"/>
                <a:gd name="T21" fmla="*/ 181 h 181"/>
                <a:gd name="T22" fmla="*/ 94 w 253"/>
                <a:gd name="T23" fmla="*/ 173 h 181"/>
                <a:gd name="T24" fmla="*/ 109 w 253"/>
                <a:gd name="T25" fmla="*/ 158 h 181"/>
                <a:gd name="T26" fmla="*/ 124 w 253"/>
                <a:gd name="T27" fmla="*/ 149 h 181"/>
                <a:gd name="T28" fmla="*/ 139 w 253"/>
                <a:gd name="T29" fmla="*/ 163 h 181"/>
                <a:gd name="T30" fmla="*/ 148 w 253"/>
                <a:gd name="T31" fmla="*/ 173 h 181"/>
                <a:gd name="T32" fmla="*/ 159 w 253"/>
                <a:gd name="T33" fmla="*/ 174 h 181"/>
                <a:gd name="T34" fmla="*/ 172 w 253"/>
                <a:gd name="T35" fmla="*/ 166 h 181"/>
                <a:gd name="T36" fmla="*/ 181 w 253"/>
                <a:gd name="T37" fmla="*/ 152 h 181"/>
                <a:gd name="T38" fmla="*/ 192 w 253"/>
                <a:gd name="T39" fmla="*/ 140 h 181"/>
                <a:gd name="T40" fmla="*/ 205 w 253"/>
                <a:gd name="T41" fmla="*/ 138 h 181"/>
                <a:gd name="T42" fmla="*/ 217 w 253"/>
                <a:gd name="T43" fmla="*/ 152 h 181"/>
                <a:gd name="T44" fmla="*/ 227 w 253"/>
                <a:gd name="T45" fmla="*/ 143 h 181"/>
                <a:gd name="T46" fmla="*/ 238 w 253"/>
                <a:gd name="T47" fmla="*/ 148 h 181"/>
                <a:gd name="T48" fmla="*/ 244 w 253"/>
                <a:gd name="T49" fmla="*/ 158 h 181"/>
                <a:gd name="T50" fmla="*/ 253 w 253"/>
                <a:gd name="T51" fmla="*/ 153 h 181"/>
                <a:gd name="T52" fmla="*/ 251 w 253"/>
                <a:gd name="T53" fmla="*/ 143 h 181"/>
                <a:gd name="T54" fmla="*/ 248 w 253"/>
                <a:gd name="T55" fmla="*/ 129 h 181"/>
                <a:gd name="T56" fmla="*/ 238 w 253"/>
                <a:gd name="T57" fmla="*/ 118 h 181"/>
                <a:gd name="T58" fmla="*/ 224 w 253"/>
                <a:gd name="T59" fmla="*/ 114 h 181"/>
                <a:gd name="T60" fmla="*/ 208 w 253"/>
                <a:gd name="T61" fmla="*/ 111 h 181"/>
                <a:gd name="T62" fmla="*/ 194 w 253"/>
                <a:gd name="T63" fmla="*/ 107 h 181"/>
                <a:gd name="T64" fmla="*/ 181 w 253"/>
                <a:gd name="T65" fmla="*/ 104 h 181"/>
                <a:gd name="T66" fmla="*/ 168 w 253"/>
                <a:gd name="T67" fmla="*/ 101 h 181"/>
                <a:gd name="T68" fmla="*/ 157 w 253"/>
                <a:gd name="T69" fmla="*/ 96 h 181"/>
                <a:gd name="T70" fmla="*/ 219 w 253"/>
                <a:gd name="T71" fmla="*/ 78 h 181"/>
                <a:gd name="T72" fmla="*/ 189 w 253"/>
                <a:gd name="T73" fmla="*/ 73 h 181"/>
                <a:gd name="T74" fmla="*/ 158 w 253"/>
                <a:gd name="T75" fmla="*/ 71 h 181"/>
                <a:gd name="T76" fmla="*/ 128 w 253"/>
                <a:gd name="T77" fmla="*/ 70 h 181"/>
                <a:gd name="T78" fmla="*/ 99 w 253"/>
                <a:gd name="T79" fmla="*/ 63 h 181"/>
                <a:gd name="T80" fmla="*/ 74 w 253"/>
                <a:gd name="T81" fmla="*/ 48 h 181"/>
                <a:gd name="T82" fmla="*/ 50 w 253"/>
                <a:gd name="T83" fmla="*/ 33 h 181"/>
                <a:gd name="T84" fmla="*/ 26 w 253"/>
                <a:gd name="T85" fmla="*/ 17 h 181"/>
                <a:gd name="T86" fmla="*/ 3 w 253"/>
                <a:gd name="T8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 h="181">
                  <a:moveTo>
                    <a:pt x="0" y="55"/>
                  </a:moveTo>
                  <a:lnTo>
                    <a:pt x="5" y="55"/>
                  </a:lnTo>
                  <a:lnTo>
                    <a:pt x="10" y="53"/>
                  </a:lnTo>
                  <a:lnTo>
                    <a:pt x="14" y="51"/>
                  </a:lnTo>
                  <a:lnTo>
                    <a:pt x="19" y="53"/>
                  </a:lnTo>
                  <a:lnTo>
                    <a:pt x="23" y="59"/>
                  </a:lnTo>
                  <a:lnTo>
                    <a:pt x="28" y="64"/>
                  </a:lnTo>
                  <a:lnTo>
                    <a:pt x="30" y="71"/>
                  </a:lnTo>
                  <a:lnTo>
                    <a:pt x="29" y="78"/>
                  </a:lnTo>
                  <a:lnTo>
                    <a:pt x="27" y="84"/>
                  </a:lnTo>
                  <a:lnTo>
                    <a:pt x="27" y="90"/>
                  </a:lnTo>
                  <a:lnTo>
                    <a:pt x="27" y="97"/>
                  </a:lnTo>
                  <a:lnTo>
                    <a:pt x="29" y="104"/>
                  </a:lnTo>
                  <a:lnTo>
                    <a:pt x="30" y="108"/>
                  </a:lnTo>
                  <a:lnTo>
                    <a:pt x="34" y="112"/>
                  </a:lnTo>
                  <a:lnTo>
                    <a:pt x="36" y="115"/>
                  </a:lnTo>
                  <a:lnTo>
                    <a:pt x="41" y="116"/>
                  </a:lnTo>
                  <a:lnTo>
                    <a:pt x="58" y="114"/>
                  </a:lnTo>
                  <a:lnTo>
                    <a:pt x="60" y="132"/>
                  </a:lnTo>
                  <a:lnTo>
                    <a:pt x="64" y="149"/>
                  </a:lnTo>
                  <a:lnTo>
                    <a:pt x="68" y="167"/>
                  </a:lnTo>
                  <a:lnTo>
                    <a:pt x="79" y="181"/>
                  </a:lnTo>
                  <a:lnTo>
                    <a:pt x="87" y="178"/>
                  </a:lnTo>
                  <a:lnTo>
                    <a:pt x="94" y="173"/>
                  </a:lnTo>
                  <a:lnTo>
                    <a:pt x="102" y="164"/>
                  </a:lnTo>
                  <a:lnTo>
                    <a:pt x="109" y="158"/>
                  </a:lnTo>
                  <a:lnTo>
                    <a:pt x="116" y="151"/>
                  </a:lnTo>
                  <a:lnTo>
                    <a:pt x="124" y="149"/>
                  </a:lnTo>
                  <a:lnTo>
                    <a:pt x="130" y="152"/>
                  </a:lnTo>
                  <a:lnTo>
                    <a:pt x="139" y="163"/>
                  </a:lnTo>
                  <a:lnTo>
                    <a:pt x="143" y="169"/>
                  </a:lnTo>
                  <a:lnTo>
                    <a:pt x="148" y="173"/>
                  </a:lnTo>
                  <a:lnTo>
                    <a:pt x="154" y="175"/>
                  </a:lnTo>
                  <a:lnTo>
                    <a:pt x="159" y="174"/>
                  </a:lnTo>
                  <a:lnTo>
                    <a:pt x="166" y="171"/>
                  </a:lnTo>
                  <a:lnTo>
                    <a:pt x="172" y="166"/>
                  </a:lnTo>
                  <a:lnTo>
                    <a:pt x="177" y="159"/>
                  </a:lnTo>
                  <a:lnTo>
                    <a:pt x="181" y="152"/>
                  </a:lnTo>
                  <a:lnTo>
                    <a:pt x="186" y="145"/>
                  </a:lnTo>
                  <a:lnTo>
                    <a:pt x="192" y="140"/>
                  </a:lnTo>
                  <a:lnTo>
                    <a:pt x="197" y="138"/>
                  </a:lnTo>
                  <a:lnTo>
                    <a:pt x="205" y="138"/>
                  </a:lnTo>
                  <a:lnTo>
                    <a:pt x="212" y="153"/>
                  </a:lnTo>
                  <a:lnTo>
                    <a:pt x="217" y="152"/>
                  </a:lnTo>
                  <a:lnTo>
                    <a:pt x="221" y="147"/>
                  </a:lnTo>
                  <a:lnTo>
                    <a:pt x="227" y="143"/>
                  </a:lnTo>
                  <a:lnTo>
                    <a:pt x="234" y="143"/>
                  </a:lnTo>
                  <a:lnTo>
                    <a:pt x="238" y="148"/>
                  </a:lnTo>
                  <a:lnTo>
                    <a:pt x="241" y="153"/>
                  </a:lnTo>
                  <a:lnTo>
                    <a:pt x="244" y="158"/>
                  </a:lnTo>
                  <a:lnTo>
                    <a:pt x="250" y="158"/>
                  </a:lnTo>
                  <a:lnTo>
                    <a:pt x="253" y="153"/>
                  </a:lnTo>
                  <a:lnTo>
                    <a:pt x="253" y="148"/>
                  </a:lnTo>
                  <a:lnTo>
                    <a:pt x="251" y="143"/>
                  </a:lnTo>
                  <a:lnTo>
                    <a:pt x="250" y="138"/>
                  </a:lnTo>
                  <a:lnTo>
                    <a:pt x="248" y="129"/>
                  </a:lnTo>
                  <a:lnTo>
                    <a:pt x="244" y="122"/>
                  </a:lnTo>
                  <a:lnTo>
                    <a:pt x="238" y="118"/>
                  </a:lnTo>
                  <a:lnTo>
                    <a:pt x="231" y="115"/>
                  </a:lnTo>
                  <a:lnTo>
                    <a:pt x="224" y="114"/>
                  </a:lnTo>
                  <a:lnTo>
                    <a:pt x="216" y="112"/>
                  </a:lnTo>
                  <a:lnTo>
                    <a:pt x="208" y="111"/>
                  </a:lnTo>
                  <a:lnTo>
                    <a:pt x="201" y="108"/>
                  </a:lnTo>
                  <a:lnTo>
                    <a:pt x="194" y="107"/>
                  </a:lnTo>
                  <a:lnTo>
                    <a:pt x="188" y="106"/>
                  </a:lnTo>
                  <a:lnTo>
                    <a:pt x="181" y="104"/>
                  </a:lnTo>
                  <a:lnTo>
                    <a:pt x="175" y="103"/>
                  </a:lnTo>
                  <a:lnTo>
                    <a:pt x="168" y="101"/>
                  </a:lnTo>
                  <a:lnTo>
                    <a:pt x="163" y="99"/>
                  </a:lnTo>
                  <a:lnTo>
                    <a:pt x="157" y="96"/>
                  </a:lnTo>
                  <a:lnTo>
                    <a:pt x="152" y="92"/>
                  </a:lnTo>
                  <a:lnTo>
                    <a:pt x="219" y="78"/>
                  </a:lnTo>
                  <a:lnTo>
                    <a:pt x="204" y="75"/>
                  </a:lnTo>
                  <a:lnTo>
                    <a:pt x="189" y="73"/>
                  </a:lnTo>
                  <a:lnTo>
                    <a:pt x="174" y="73"/>
                  </a:lnTo>
                  <a:lnTo>
                    <a:pt x="158" y="71"/>
                  </a:lnTo>
                  <a:lnTo>
                    <a:pt x="143" y="71"/>
                  </a:lnTo>
                  <a:lnTo>
                    <a:pt x="128" y="70"/>
                  </a:lnTo>
                  <a:lnTo>
                    <a:pt x="113" y="67"/>
                  </a:lnTo>
                  <a:lnTo>
                    <a:pt x="99" y="63"/>
                  </a:lnTo>
                  <a:lnTo>
                    <a:pt x="87" y="56"/>
                  </a:lnTo>
                  <a:lnTo>
                    <a:pt x="74" y="48"/>
                  </a:lnTo>
                  <a:lnTo>
                    <a:pt x="63" y="41"/>
                  </a:lnTo>
                  <a:lnTo>
                    <a:pt x="50" y="33"/>
                  </a:lnTo>
                  <a:lnTo>
                    <a:pt x="38" y="25"/>
                  </a:lnTo>
                  <a:lnTo>
                    <a:pt x="26" y="17"/>
                  </a:lnTo>
                  <a:lnTo>
                    <a:pt x="14" y="8"/>
                  </a:lnTo>
                  <a:lnTo>
                    <a:pt x="3" y="0"/>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43" name="Freeform 755"/>
            <p:cNvSpPr>
              <a:spLocks/>
            </p:cNvSpPr>
            <p:nvPr/>
          </p:nvSpPr>
          <p:spPr bwMode="auto">
            <a:xfrm>
              <a:off x="3211" y="2737"/>
              <a:ext cx="8" cy="8"/>
            </a:xfrm>
            <a:custGeom>
              <a:avLst/>
              <a:gdLst>
                <a:gd name="T0" fmla="*/ 0 w 16"/>
                <a:gd name="T1" fmla="*/ 1 h 14"/>
                <a:gd name="T2" fmla="*/ 2 w 16"/>
                <a:gd name="T3" fmla="*/ 7 h 14"/>
                <a:gd name="T4" fmla="*/ 6 w 16"/>
                <a:gd name="T5" fmla="*/ 10 h 14"/>
                <a:gd name="T6" fmla="*/ 9 w 16"/>
                <a:gd name="T7" fmla="*/ 12 h 14"/>
                <a:gd name="T8" fmla="*/ 14 w 16"/>
                <a:gd name="T9" fmla="*/ 14 h 14"/>
                <a:gd name="T10" fmla="*/ 15 w 16"/>
                <a:gd name="T11" fmla="*/ 11 h 14"/>
                <a:gd name="T12" fmla="*/ 16 w 16"/>
                <a:gd name="T13" fmla="*/ 8 h 14"/>
                <a:gd name="T14" fmla="*/ 16 w 16"/>
                <a:gd name="T15" fmla="*/ 4 h 14"/>
                <a:gd name="T16" fmla="*/ 15 w 16"/>
                <a:gd name="T17" fmla="*/ 1 h 14"/>
                <a:gd name="T18" fmla="*/ 12 w 16"/>
                <a:gd name="T19" fmla="*/ 0 h 14"/>
                <a:gd name="T20" fmla="*/ 8 w 16"/>
                <a:gd name="T21" fmla="*/ 0 h 14"/>
                <a:gd name="T22" fmla="*/ 4 w 16"/>
                <a:gd name="T23" fmla="*/ 0 h 14"/>
                <a:gd name="T24" fmla="*/ 0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0" y="1"/>
                  </a:moveTo>
                  <a:lnTo>
                    <a:pt x="2" y="7"/>
                  </a:lnTo>
                  <a:lnTo>
                    <a:pt x="6" y="10"/>
                  </a:lnTo>
                  <a:lnTo>
                    <a:pt x="9" y="12"/>
                  </a:lnTo>
                  <a:lnTo>
                    <a:pt x="14" y="14"/>
                  </a:lnTo>
                  <a:lnTo>
                    <a:pt x="15" y="11"/>
                  </a:lnTo>
                  <a:lnTo>
                    <a:pt x="16" y="8"/>
                  </a:lnTo>
                  <a:lnTo>
                    <a:pt x="16" y="4"/>
                  </a:lnTo>
                  <a:lnTo>
                    <a:pt x="15" y="1"/>
                  </a:lnTo>
                  <a:lnTo>
                    <a:pt x="12" y="0"/>
                  </a:lnTo>
                  <a:lnTo>
                    <a:pt x="8" y="0"/>
                  </a:lnTo>
                  <a:lnTo>
                    <a:pt x="4" y="0"/>
                  </a:lnTo>
                  <a:lnTo>
                    <a:pt x="0" y="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44" name="Freeform 756"/>
            <p:cNvSpPr>
              <a:spLocks/>
            </p:cNvSpPr>
            <p:nvPr/>
          </p:nvSpPr>
          <p:spPr bwMode="auto">
            <a:xfrm>
              <a:off x="3221" y="2756"/>
              <a:ext cx="11" cy="16"/>
            </a:xfrm>
            <a:custGeom>
              <a:avLst/>
              <a:gdLst>
                <a:gd name="T0" fmla="*/ 0 w 23"/>
                <a:gd name="T1" fmla="*/ 5 h 27"/>
                <a:gd name="T2" fmla="*/ 0 w 23"/>
                <a:gd name="T3" fmla="*/ 12 h 27"/>
                <a:gd name="T4" fmla="*/ 1 w 23"/>
                <a:gd name="T5" fmla="*/ 17 h 27"/>
                <a:gd name="T6" fmla="*/ 3 w 23"/>
                <a:gd name="T7" fmla="*/ 23 h 27"/>
                <a:gd name="T8" fmla="*/ 8 w 23"/>
                <a:gd name="T9" fmla="*/ 26 h 27"/>
                <a:gd name="T10" fmla="*/ 12 w 23"/>
                <a:gd name="T11" fmla="*/ 27 h 27"/>
                <a:gd name="T12" fmla="*/ 17 w 23"/>
                <a:gd name="T13" fmla="*/ 27 h 27"/>
                <a:gd name="T14" fmla="*/ 21 w 23"/>
                <a:gd name="T15" fmla="*/ 26 h 27"/>
                <a:gd name="T16" fmla="*/ 23 w 23"/>
                <a:gd name="T17" fmla="*/ 21 h 27"/>
                <a:gd name="T18" fmla="*/ 23 w 23"/>
                <a:gd name="T19" fmla="*/ 15 h 27"/>
                <a:gd name="T20" fmla="*/ 21 w 23"/>
                <a:gd name="T21" fmla="*/ 8 h 27"/>
                <a:gd name="T22" fmla="*/ 16 w 23"/>
                <a:gd name="T23" fmla="*/ 4 h 27"/>
                <a:gd name="T24" fmla="*/ 11 w 23"/>
                <a:gd name="T25" fmla="*/ 0 h 27"/>
                <a:gd name="T26" fmla="*/ 8 w 23"/>
                <a:gd name="T27" fmla="*/ 0 h 27"/>
                <a:gd name="T28" fmla="*/ 4 w 23"/>
                <a:gd name="T29" fmla="*/ 0 h 27"/>
                <a:gd name="T30" fmla="*/ 1 w 23"/>
                <a:gd name="T31" fmla="*/ 2 h 27"/>
                <a:gd name="T32" fmla="*/ 0 w 23"/>
                <a:gd name="T3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0" y="5"/>
                  </a:moveTo>
                  <a:lnTo>
                    <a:pt x="0" y="12"/>
                  </a:lnTo>
                  <a:lnTo>
                    <a:pt x="1" y="17"/>
                  </a:lnTo>
                  <a:lnTo>
                    <a:pt x="3" y="23"/>
                  </a:lnTo>
                  <a:lnTo>
                    <a:pt x="8" y="26"/>
                  </a:lnTo>
                  <a:lnTo>
                    <a:pt x="12" y="27"/>
                  </a:lnTo>
                  <a:lnTo>
                    <a:pt x="17" y="27"/>
                  </a:lnTo>
                  <a:lnTo>
                    <a:pt x="21" y="26"/>
                  </a:lnTo>
                  <a:lnTo>
                    <a:pt x="23" y="21"/>
                  </a:lnTo>
                  <a:lnTo>
                    <a:pt x="23" y="15"/>
                  </a:lnTo>
                  <a:lnTo>
                    <a:pt x="21" y="8"/>
                  </a:lnTo>
                  <a:lnTo>
                    <a:pt x="16" y="4"/>
                  </a:lnTo>
                  <a:lnTo>
                    <a:pt x="11" y="0"/>
                  </a:lnTo>
                  <a:lnTo>
                    <a:pt x="8" y="0"/>
                  </a:lnTo>
                  <a:lnTo>
                    <a:pt x="4" y="0"/>
                  </a:lnTo>
                  <a:lnTo>
                    <a:pt x="1" y="2"/>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45" name="Freeform 757"/>
            <p:cNvSpPr>
              <a:spLocks/>
            </p:cNvSpPr>
            <p:nvPr/>
          </p:nvSpPr>
          <p:spPr bwMode="auto">
            <a:xfrm>
              <a:off x="3238" y="2758"/>
              <a:ext cx="16" cy="16"/>
            </a:xfrm>
            <a:custGeom>
              <a:avLst/>
              <a:gdLst>
                <a:gd name="T0" fmla="*/ 0 w 31"/>
                <a:gd name="T1" fmla="*/ 0 h 26"/>
                <a:gd name="T2" fmla="*/ 3 w 31"/>
                <a:gd name="T3" fmla="*/ 8 h 26"/>
                <a:gd name="T4" fmla="*/ 6 w 31"/>
                <a:gd name="T5" fmla="*/ 14 h 26"/>
                <a:gd name="T6" fmla="*/ 11 w 31"/>
                <a:gd name="T7" fmla="*/ 19 h 26"/>
                <a:gd name="T8" fmla="*/ 16 w 31"/>
                <a:gd name="T9" fmla="*/ 24 h 26"/>
                <a:gd name="T10" fmla="*/ 21 w 31"/>
                <a:gd name="T11" fmla="*/ 25 h 26"/>
                <a:gd name="T12" fmla="*/ 25 w 31"/>
                <a:gd name="T13" fmla="*/ 25 h 26"/>
                <a:gd name="T14" fmla="*/ 28 w 31"/>
                <a:gd name="T15" fmla="*/ 26 h 26"/>
                <a:gd name="T16" fmla="*/ 31 w 31"/>
                <a:gd name="T17" fmla="*/ 24 h 26"/>
                <a:gd name="T18" fmla="*/ 25 w 31"/>
                <a:gd name="T19" fmla="*/ 17 h 26"/>
                <a:gd name="T20" fmla="*/ 16 w 31"/>
                <a:gd name="T21" fmla="*/ 7 h 26"/>
                <a:gd name="T22" fmla="*/ 10 w 31"/>
                <a:gd name="T23" fmla="*/ 0 h 26"/>
                <a:gd name="T24" fmla="*/ 0 w 31"/>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6">
                  <a:moveTo>
                    <a:pt x="0" y="0"/>
                  </a:moveTo>
                  <a:lnTo>
                    <a:pt x="3" y="8"/>
                  </a:lnTo>
                  <a:lnTo>
                    <a:pt x="6" y="14"/>
                  </a:lnTo>
                  <a:lnTo>
                    <a:pt x="11" y="19"/>
                  </a:lnTo>
                  <a:lnTo>
                    <a:pt x="16" y="24"/>
                  </a:lnTo>
                  <a:lnTo>
                    <a:pt x="21" y="25"/>
                  </a:lnTo>
                  <a:lnTo>
                    <a:pt x="25" y="25"/>
                  </a:lnTo>
                  <a:lnTo>
                    <a:pt x="28" y="26"/>
                  </a:lnTo>
                  <a:lnTo>
                    <a:pt x="31" y="24"/>
                  </a:lnTo>
                  <a:lnTo>
                    <a:pt x="25" y="17"/>
                  </a:lnTo>
                  <a:lnTo>
                    <a:pt x="16" y="7"/>
                  </a:lnTo>
                  <a:lnTo>
                    <a:pt x="10" y="0"/>
                  </a:lnTo>
                  <a:lnTo>
                    <a:pt x="0"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746" name="Freeform 758"/>
            <p:cNvSpPr>
              <a:spLocks/>
            </p:cNvSpPr>
            <p:nvPr/>
          </p:nvSpPr>
          <p:spPr bwMode="auto">
            <a:xfrm>
              <a:off x="3257" y="2758"/>
              <a:ext cx="9" cy="8"/>
            </a:xfrm>
            <a:custGeom>
              <a:avLst/>
              <a:gdLst>
                <a:gd name="T0" fmla="*/ 0 w 19"/>
                <a:gd name="T1" fmla="*/ 9 h 13"/>
                <a:gd name="T2" fmla="*/ 4 w 19"/>
                <a:gd name="T3" fmla="*/ 11 h 13"/>
                <a:gd name="T4" fmla="*/ 9 w 19"/>
                <a:gd name="T5" fmla="*/ 12 h 13"/>
                <a:gd name="T6" fmla="*/ 14 w 19"/>
                <a:gd name="T7" fmla="*/ 13 h 13"/>
                <a:gd name="T8" fmla="*/ 19 w 19"/>
                <a:gd name="T9" fmla="*/ 13 h 13"/>
                <a:gd name="T10" fmla="*/ 15 w 19"/>
                <a:gd name="T11" fmla="*/ 9 h 13"/>
                <a:gd name="T12" fmla="*/ 12 w 19"/>
                <a:gd name="T13" fmla="*/ 5 h 13"/>
                <a:gd name="T14" fmla="*/ 8 w 19"/>
                <a:gd name="T15" fmla="*/ 2 h 13"/>
                <a:gd name="T16" fmla="*/ 4 w 19"/>
                <a:gd name="T17" fmla="*/ 0 h 13"/>
                <a:gd name="T18" fmla="*/ 0 w 19"/>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
                  <a:moveTo>
                    <a:pt x="0" y="9"/>
                  </a:moveTo>
                  <a:lnTo>
                    <a:pt x="4" y="11"/>
                  </a:lnTo>
                  <a:lnTo>
                    <a:pt x="9" y="12"/>
                  </a:lnTo>
                  <a:lnTo>
                    <a:pt x="14" y="13"/>
                  </a:lnTo>
                  <a:lnTo>
                    <a:pt x="19" y="13"/>
                  </a:lnTo>
                  <a:lnTo>
                    <a:pt x="15" y="9"/>
                  </a:lnTo>
                  <a:lnTo>
                    <a:pt x="12" y="5"/>
                  </a:lnTo>
                  <a:lnTo>
                    <a:pt x="8" y="2"/>
                  </a:lnTo>
                  <a:lnTo>
                    <a:pt x="4" y="0"/>
                  </a:lnTo>
                  <a:lnTo>
                    <a:pt x="0"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861" name="Group 647"/>
          <p:cNvGrpSpPr>
            <a:grpSpLocks/>
          </p:cNvGrpSpPr>
          <p:nvPr/>
        </p:nvGrpSpPr>
        <p:grpSpPr bwMode="auto">
          <a:xfrm flipH="1">
            <a:off x="1933711" y="4888624"/>
            <a:ext cx="248772" cy="807324"/>
            <a:chOff x="2977" y="1803"/>
            <a:chExt cx="380" cy="1569"/>
          </a:xfrm>
        </p:grpSpPr>
        <p:sp>
          <p:nvSpPr>
            <p:cNvPr id="1862" name="Freeform 648"/>
            <p:cNvSpPr>
              <a:spLocks/>
            </p:cNvSpPr>
            <p:nvPr/>
          </p:nvSpPr>
          <p:spPr bwMode="auto">
            <a:xfrm>
              <a:off x="3042" y="1803"/>
              <a:ext cx="258" cy="1569"/>
            </a:xfrm>
            <a:custGeom>
              <a:avLst/>
              <a:gdLst>
                <a:gd name="T0" fmla="*/ 261 w 516"/>
                <a:gd name="T1" fmla="*/ 263 h 2606"/>
                <a:gd name="T2" fmla="*/ 274 w 516"/>
                <a:gd name="T3" fmla="*/ 500 h 2606"/>
                <a:gd name="T4" fmla="*/ 278 w 516"/>
                <a:gd name="T5" fmla="*/ 660 h 2606"/>
                <a:gd name="T6" fmla="*/ 274 w 516"/>
                <a:gd name="T7" fmla="*/ 708 h 2606"/>
                <a:gd name="T8" fmla="*/ 271 w 516"/>
                <a:gd name="T9" fmla="*/ 759 h 2606"/>
                <a:gd name="T10" fmla="*/ 275 w 516"/>
                <a:gd name="T11" fmla="*/ 911 h 2606"/>
                <a:gd name="T12" fmla="*/ 285 w 516"/>
                <a:gd name="T13" fmla="*/ 1073 h 2606"/>
                <a:gd name="T14" fmla="*/ 281 w 516"/>
                <a:gd name="T15" fmla="*/ 1290 h 2606"/>
                <a:gd name="T16" fmla="*/ 288 w 516"/>
                <a:gd name="T17" fmla="*/ 1542 h 2606"/>
                <a:gd name="T18" fmla="*/ 293 w 516"/>
                <a:gd name="T19" fmla="*/ 1858 h 2606"/>
                <a:gd name="T20" fmla="*/ 313 w 516"/>
                <a:gd name="T21" fmla="*/ 2059 h 2606"/>
                <a:gd name="T22" fmla="*/ 311 w 516"/>
                <a:gd name="T23" fmla="*/ 2258 h 2606"/>
                <a:gd name="T24" fmla="*/ 320 w 516"/>
                <a:gd name="T25" fmla="*/ 2432 h 2606"/>
                <a:gd name="T26" fmla="*/ 370 w 516"/>
                <a:gd name="T27" fmla="*/ 2472 h 2606"/>
                <a:gd name="T28" fmla="*/ 417 w 516"/>
                <a:gd name="T29" fmla="*/ 2496 h 2606"/>
                <a:gd name="T30" fmla="*/ 460 w 516"/>
                <a:gd name="T31" fmla="*/ 2511 h 2606"/>
                <a:gd name="T32" fmla="*/ 504 w 516"/>
                <a:gd name="T33" fmla="*/ 2522 h 2606"/>
                <a:gd name="T34" fmla="*/ 499 w 516"/>
                <a:gd name="T35" fmla="*/ 2535 h 2606"/>
                <a:gd name="T36" fmla="*/ 474 w 516"/>
                <a:gd name="T37" fmla="*/ 2546 h 2606"/>
                <a:gd name="T38" fmla="*/ 455 w 516"/>
                <a:gd name="T39" fmla="*/ 2555 h 2606"/>
                <a:gd name="T40" fmla="*/ 422 w 516"/>
                <a:gd name="T41" fmla="*/ 2563 h 2606"/>
                <a:gd name="T42" fmla="*/ 383 w 516"/>
                <a:gd name="T43" fmla="*/ 2584 h 2606"/>
                <a:gd name="T44" fmla="*/ 338 w 516"/>
                <a:gd name="T45" fmla="*/ 2603 h 2606"/>
                <a:gd name="T46" fmla="*/ 285 w 516"/>
                <a:gd name="T47" fmla="*/ 2594 h 2606"/>
                <a:gd name="T48" fmla="*/ 235 w 516"/>
                <a:gd name="T49" fmla="*/ 2602 h 2606"/>
                <a:gd name="T50" fmla="*/ 189 w 516"/>
                <a:gd name="T51" fmla="*/ 2606 h 2606"/>
                <a:gd name="T52" fmla="*/ 126 w 516"/>
                <a:gd name="T53" fmla="*/ 2574 h 2606"/>
                <a:gd name="T54" fmla="*/ 42 w 516"/>
                <a:gd name="T55" fmla="*/ 2537 h 2606"/>
                <a:gd name="T56" fmla="*/ 27 w 516"/>
                <a:gd name="T57" fmla="*/ 2513 h 2606"/>
                <a:gd name="T58" fmla="*/ 80 w 516"/>
                <a:gd name="T59" fmla="*/ 2491 h 2606"/>
                <a:gd name="T60" fmla="*/ 132 w 516"/>
                <a:gd name="T61" fmla="*/ 2488 h 2606"/>
                <a:gd name="T62" fmla="*/ 172 w 516"/>
                <a:gd name="T63" fmla="*/ 2481 h 2606"/>
                <a:gd name="T64" fmla="*/ 195 w 516"/>
                <a:gd name="T65" fmla="*/ 2384 h 2606"/>
                <a:gd name="T66" fmla="*/ 201 w 516"/>
                <a:gd name="T67" fmla="*/ 2168 h 2606"/>
                <a:gd name="T68" fmla="*/ 200 w 516"/>
                <a:gd name="T69" fmla="*/ 1936 h 2606"/>
                <a:gd name="T70" fmla="*/ 215 w 516"/>
                <a:gd name="T71" fmla="*/ 1731 h 2606"/>
                <a:gd name="T72" fmla="*/ 216 w 516"/>
                <a:gd name="T73" fmla="*/ 1580 h 2606"/>
                <a:gd name="T74" fmla="*/ 214 w 516"/>
                <a:gd name="T75" fmla="*/ 1495 h 2606"/>
                <a:gd name="T76" fmla="*/ 215 w 516"/>
                <a:gd name="T77" fmla="*/ 1306 h 2606"/>
                <a:gd name="T78" fmla="*/ 222 w 516"/>
                <a:gd name="T79" fmla="*/ 1161 h 2606"/>
                <a:gd name="T80" fmla="*/ 227 w 516"/>
                <a:gd name="T81" fmla="*/ 1089 h 2606"/>
                <a:gd name="T82" fmla="*/ 231 w 516"/>
                <a:gd name="T83" fmla="*/ 1020 h 2606"/>
                <a:gd name="T84" fmla="*/ 225 w 516"/>
                <a:gd name="T85" fmla="*/ 958 h 2606"/>
                <a:gd name="T86" fmla="*/ 227 w 516"/>
                <a:gd name="T87" fmla="*/ 906 h 2606"/>
                <a:gd name="T88" fmla="*/ 230 w 516"/>
                <a:gd name="T89" fmla="*/ 834 h 2606"/>
                <a:gd name="T90" fmla="*/ 240 w 516"/>
                <a:gd name="T91" fmla="*/ 696 h 2606"/>
                <a:gd name="T92" fmla="*/ 235 w 516"/>
                <a:gd name="T93" fmla="*/ 601 h 2606"/>
                <a:gd name="T94" fmla="*/ 247 w 516"/>
                <a:gd name="T95" fmla="*/ 431 h 2606"/>
                <a:gd name="T96" fmla="*/ 246 w 516"/>
                <a:gd name="T97" fmla="*/ 311 h 2606"/>
                <a:gd name="T98" fmla="*/ 239 w 516"/>
                <a:gd name="T99" fmla="*/ 261 h 2606"/>
                <a:gd name="T100" fmla="*/ 237 w 516"/>
                <a:gd name="T101" fmla="*/ 186 h 2606"/>
                <a:gd name="T102" fmla="*/ 230 w 516"/>
                <a:gd name="T103" fmla="*/ 89 h 2606"/>
                <a:gd name="T104" fmla="*/ 210 w 516"/>
                <a:gd name="T105" fmla="*/ 83 h 2606"/>
                <a:gd name="T106" fmla="*/ 201 w 516"/>
                <a:gd name="T107" fmla="*/ 79 h 2606"/>
                <a:gd name="T108" fmla="*/ 214 w 516"/>
                <a:gd name="T109" fmla="*/ 66 h 2606"/>
                <a:gd name="T110" fmla="*/ 240 w 516"/>
                <a:gd name="T111" fmla="*/ 31 h 2606"/>
                <a:gd name="T112" fmla="*/ 247 w 516"/>
                <a:gd name="T113" fmla="*/ 19 h 2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6" h="2606">
                  <a:moveTo>
                    <a:pt x="250" y="82"/>
                  </a:moveTo>
                  <a:lnTo>
                    <a:pt x="255" y="141"/>
                  </a:lnTo>
                  <a:lnTo>
                    <a:pt x="259" y="203"/>
                  </a:lnTo>
                  <a:lnTo>
                    <a:pt x="261" y="263"/>
                  </a:lnTo>
                  <a:lnTo>
                    <a:pt x="263" y="323"/>
                  </a:lnTo>
                  <a:lnTo>
                    <a:pt x="270" y="381"/>
                  </a:lnTo>
                  <a:lnTo>
                    <a:pt x="274" y="441"/>
                  </a:lnTo>
                  <a:lnTo>
                    <a:pt x="274" y="500"/>
                  </a:lnTo>
                  <a:lnTo>
                    <a:pt x="273" y="559"/>
                  </a:lnTo>
                  <a:lnTo>
                    <a:pt x="275" y="591"/>
                  </a:lnTo>
                  <a:lnTo>
                    <a:pt x="278" y="626"/>
                  </a:lnTo>
                  <a:lnTo>
                    <a:pt x="278" y="660"/>
                  </a:lnTo>
                  <a:lnTo>
                    <a:pt x="277" y="694"/>
                  </a:lnTo>
                  <a:lnTo>
                    <a:pt x="278" y="698"/>
                  </a:lnTo>
                  <a:lnTo>
                    <a:pt x="277" y="704"/>
                  </a:lnTo>
                  <a:lnTo>
                    <a:pt x="274" y="708"/>
                  </a:lnTo>
                  <a:lnTo>
                    <a:pt x="273" y="713"/>
                  </a:lnTo>
                  <a:lnTo>
                    <a:pt x="273" y="728"/>
                  </a:lnTo>
                  <a:lnTo>
                    <a:pt x="273" y="743"/>
                  </a:lnTo>
                  <a:lnTo>
                    <a:pt x="271" y="759"/>
                  </a:lnTo>
                  <a:lnTo>
                    <a:pt x="269" y="772"/>
                  </a:lnTo>
                  <a:lnTo>
                    <a:pt x="269" y="817"/>
                  </a:lnTo>
                  <a:lnTo>
                    <a:pt x="271" y="864"/>
                  </a:lnTo>
                  <a:lnTo>
                    <a:pt x="275" y="911"/>
                  </a:lnTo>
                  <a:lnTo>
                    <a:pt x="276" y="956"/>
                  </a:lnTo>
                  <a:lnTo>
                    <a:pt x="285" y="994"/>
                  </a:lnTo>
                  <a:lnTo>
                    <a:pt x="286" y="1034"/>
                  </a:lnTo>
                  <a:lnTo>
                    <a:pt x="285" y="1073"/>
                  </a:lnTo>
                  <a:lnTo>
                    <a:pt x="284" y="1113"/>
                  </a:lnTo>
                  <a:lnTo>
                    <a:pt x="277" y="1172"/>
                  </a:lnTo>
                  <a:lnTo>
                    <a:pt x="278" y="1231"/>
                  </a:lnTo>
                  <a:lnTo>
                    <a:pt x="281" y="1290"/>
                  </a:lnTo>
                  <a:lnTo>
                    <a:pt x="278" y="1349"/>
                  </a:lnTo>
                  <a:lnTo>
                    <a:pt x="282" y="1414"/>
                  </a:lnTo>
                  <a:lnTo>
                    <a:pt x="285" y="1477"/>
                  </a:lnTo>
                  <a:lnTo>
                    <a:pt x="288" y="1542"/>
                  </a:lnTo>
                  <a:lnTo>
                    <a:pt x="288" y="1608"/>
                  </a:lnTo>
                  <a:lnTo>
                    <a:pt x="292" y="1692"/>
                  </a:lnTo>
                  <a:lnTo>
                    <a:pt x="292" y="1776"/>
                  </a:lnTo>
                  <a:lnTo>
                    <a:pt x="293" y="1858"/>
                  </a:lnTo>
                  <a:lnTo>
                    <a:pt x="305" y="1939"/>
                  </a:lnTo>
                  <a:lnTo>
                    <a:pt x="307" y="1979"/>
                  </a:lnTo>
                  <a:lnTo>
                    <a:pt x="311" y="2018"/>
                  </a:lnTo>
                  <a:lnTo>
                    <a:pt x="313" y="2059"/>
                  </a:lnTo>
                  <a:lnTo>
                    <a:pt x="309" y="2098"/>
                  </a:lnTo>
                  <a:lnTo>
                    <a:pt x="304" y="2150"/>
                  </a:lnTo>
                  <a:lnTo>
                    <a:pt x="305" y="2203"/>
                  </a:lnTo>
                  <a:lnTo>
                    <a:pt x="311" y="2258"/>
                  </a:lnTo>
                  <a:lnTo>
                    <a:pt x="316" y="2311"/>
                  </a:lnTo>
                  <a:lnTo>
                    <a:pt x="317" y="2351"/>
                  </a:lnTo>
                  <a:lnTo>
                    <a:pt x="317" y="2392"/>
                  </a:lnTo>
                  <a:lnTo>
                    <a:pt x="320" y="2432"/>
                  </a:lnTo>
                  <a:lnTo>
                    <a:pt x="332" y="2466"/>
                  </a:lnTo>
                  <a:lnTo>
                    <a:pt x="345" y="2466"/>
                  </a:lnTo>
                  <a:lnTo>
                    <a:pt x="359" y="2469"/>
                  </a:lnTo>
                  <a:lnTo>
                    <a:pt x="370" y="2472"/>
                  </a:lnTo>
                  <a:lnTo>
                    <a:pt x="383" y="2476"/>
                  </a:lnTo>
                  <a:lnTo>
                    <a:pt x="395" y="2481"/>
                  </a:lnTo>
                  <a:lnTo>
                    <a:pt x="405" y="2488"/>
                  </a:lnTo>
                  <a:lnTo>
                    <a:pt x="417" y="2496"/>
                  </a:lnTo>
                  <a:lnTo>
                    <a:pt x="427" y="2504"/>
                  </a:lnTo>
                  <a:lnTo>
                    <a:pt x="438" y="2507"/>
                  </a:lnTo>
                  <a:lnTo>
                    <a:pt x="449" y="2510"/>
                  </a:lnTo>
                  <a:lnTo>
                    <a:pt x="460" y="2511"/>
                  </a:lnTo>
                  <a:lnTo>
                    <a:pt x="472" y="2513"/>
                  </a:lnTo>
                  <a:lnTo>
                    <a:pt x="483" y="2514"/>
                  </a:lnTo>
                  <a:lnTo>
                    <a:pt x="494" y="2517"/>
                  </a:lnTo>
                  <a:lnTo>
                    <a:pt x="504" y="2522"/>
                  </a:lnTo>
                  <a:lnTo>
                    <a:pt x="514" y="2528"/>
                  </a:lnTo>
                  <a:lnTo>
                    <a:pt x="516" y="2533"/>
                  </a:lnTo>
                  <a:lnTo>
                    <a:pt x="506" y="2531"/>
                  </a:lnTo>
                  <a:lnTo>
                    <a:pt x="499" y="2535"/>
                  </a:lnTo>
                  <a:lnTo>
                    <a:pt x="494" y="2541"/>
                  </a:lnTo>
                  <a:lnTo>
                    <a:pt x="486" y="2546"/>
                  </a:lnTo>
                  <a:lnTo>
                    <a:pt x="480" y="2546"/>
                  </a:lnTo>
                  <a:lnTo>
                    <a:pt x="474" y="2546"/>
                  </a:lnTo>
                  <a:lnTo>
                    <a:pt x="468" y="2548"/>
                  </a:lnTo>
                  <a:lnTo>
                    <a:pt x="464" y="2550"/>
                  </a:lnTo>
                  <a:lnTo>
                    <a:pt x="459" y="2552"/>
                  </a:lnTo>
                  <a:lnTo>
                    <a:pt x="455" y="2555"/>
                  </a:lnTo>
                  <a:lnTo>
                    <a:pt x="450" y="2559"/>
                  </a:lnTo>
                  <a:lnTo>
                    <a:pt x="445" y="2563"/>
                  </a:lnTo>
                  <a:lnTo>
                    <a:pt x="434" y="2562"/>
                  </a:lnTo>
                  <a:lnTo>
                    <a:pt x="422" y="2563"/>
                  </a:lnTo>
                  <a:lnTo>
                    <a:pt x="412" y="2566"/>
                  </a:lnTo>
                  <a:lnTo>
                    <a:pt x="402" y="2570"/>
                  </a:lnTo>
                  <a:lnTo>
                    <a:pt x="392" y="2577"/>
                  </a:lnTo>
                  <a:lnTo>
                    <a:pt x="383" y="2584"/>
                  </a:lnTo>
                  <a:lnTo>
                    <a:pt x="374" y="2592"/>
                  </a:lnTo>
                  <a:lnTo>
                    <a:pt x="366" y="2602"/>
                  </a:lnTo>
                  <a:lnTo>
                    <a:pt x="352" y="2603"/>
                  </a:lnTo>
                  <a:lnTo>
                    <a:pt x="338" y="2603"/>
                  </a:lnTo>
                  <a:lnTo>
                    <a:pt x="326" y="2600"/>
                  </a:lnTo>
                  <a:lnTo>
                    <a:pt x="312" y="2598"/>
                  </a:lnTo>
                  <a:lnTo>
                    <a:pt x="299" y="2595"/>
                  </a:lnTo>
                  <a:lnTo>
                    <a:pt x="285" y="2594"/>
                  </a:lnTo>
                  <a:lnTo>
                    <a:pt x="271" y="2594"/>
                  </a:lnTo>
                  <a:lnTo>
                    <a:pt x="258" y="2596"/>
                  </a:lnTo>
                  <a:lnTo>
                    <a:pt x="246" y="2599"/>
                  </a:lnTo>
                  <a:lnTo>
                    <a:pt x="235" y="2602"/>
                  </a:lnTo>
                  <a:lnTo>
                    <a:pt x="223" y="2603"/>
                  </a:lnTo>
                  <a:lnTo>
                    <a:pt x="212" y="2606"/>
                  </a:lnTo>
                  <a:lnTo>
                    <a:pt x="200" y="2606"/>
                  </a:lnTo>
                  <a:lnTo>
                    <a:pt x="189" y="2606"/>
                  </a:lnTo>
                  <a:lnTo>
                    <a:pt x="177" y="2603"/>
                  </a:lnTo>
                  <a:lnTo>
                    <a:pt x="167" y="2599"/>
                  </a:lnTo>
                  <a:lnTo>
                    <a:pt x="147" y="2585"/>
                  </a:lnTo>
                  <a:lnTo>
                    <a:pt x="126" y="2574"/>
                  </a:lnTo>
                  <a:lnTo>
                    <a:pt x="107" y="2563"/>
                  </a:lnTo>
                  <a:lnTo>
                    <a:pt x="85" y="2554"/>
                  </a:lnTo>
                  <a:lnTo>
                    <a:pt x="64" y="2546"/>
                  </a:lnTo>
                  <a:lnTo>
                    <a:pt x="42" y="2537"/>
                  </a:lnTo>
                  <a:lnTo>
                    <a:pt x="22" y="2529"/>
                  </a:lnTo>
                  <a:lnTo>
                    <a:pt x="0" y="2522"/>
                  </a:lnTo>
                  <a:lnTo>
                    <a:pt x="13" y="2518"/>
                  </a:lnTo>
                  <a:lnTo>
                    <a:pt x="27" y="2513"/>
                  </a:lnTo>
                  <a:lnTo>
                    <a:pt x="40" y="2506"/>
                  </a:lnTo>
                  <a:lnTo>
                    <a:pt x="54" y="2500"/>
                  </a:lnTo>
                  <a:lnTo>
                    <a:pt x="66" y="2495"/>
                  </a:lnTo>
                  <a:lnTo>
                    <a:pt x="80" y="2491"/>
                  </a:lnTo>
                  <a:lnTo>
                    <a:pt x="95" y="2488"/>
                  </a:lnTo>
                  <a:lnTo>
                    <a:pt x="110" y="2488"/>
                  </a:lnTo>
                  <a:lnTo>
                    <a:pt x="121" y="2488"/>
                  </a:lnTo>
                  <a:lnTo>
                    <a:pt x="132" y="2488"/>
                  </a:lnTo>
                  <a:lnTo>
                    <a:pt x="142" y="2487"/>
                  </a:lnTo>
                  <a:lnTo>
                    <a:pt x="153" y="2485"/>
                  </a:lnTo>
                  <a:lnTo>
                    <a:pt x="163" y="2484"/>
                  </a:lnTo>
                  <a:lnTo>
                    <a:pt x="172" y="2481"/>
                  </a:lnTo>
                  <a:lnTo>
                    <a:pt x="182" y="2477"/>
                  </a:lnTo>
                  <a:lnTo>
                    <a:pt x="191" y="2472"/>
                  </a:lnTo>
                  <a:lnTo>
                    <a:pt x="192" y="2428"/>
                  </a:lnTo>
                  <a:lnTo>
                    <a:pt x="195" y="2384"/>
                  </a:lnTo>
                  <a:lnTo>
                    <a:pt x="199" y="2340"/>
                  </a:lnTo>
                  <a:lnTo>
                    <a:pt x="202" y="2296"/>
                  </a:lnTo>
                  <a:lnTo>
                    <a:pt x="201" y="2232"/>
                  </a:lnTo>
                  <a:lnTo>
                    <a:pt x="201" y="2168"/>
                  </a:lnTo>
                  <a:lnTo>
                    <a:pt x="201" y="2103"/>
                  </a:lnTo>
                  <a:lnTo>
                    <a:pt x="202" y="2039"/>
                  </a:lnTo>
                  <a:lnTo>
                    <a:pt x="202" y="1988"/>
                  </a:lnTo>
                  <a:lnTo>
                    <a:pt x="200" y="1936"/>
                  </a:lnTo>
                  <a:lnTo>
                    <a:pt x="199" y="1887"/>
                  </a:lnTo>
                  <a:lnTo>
                    <a:pt x="202" y="1838"/>
                  </a:lnTo>
                  <a:lnTo>
                    <a:pt x="213" y="1786"/>
                  </a:lnTo>
                  <a:lnTo>
                    <a:pt x="215" y="1731"/>
                  </a:lnTo>
                  <a:lnTo>
                    <a:pt x="214" y="1675"/>
                  </a:lnTo>
                  <a:lnTo>
                    <a:pt x="214" y="1619"/>
                  </a:lnTo>
                  <a:lnTo>
                    <a:pt x="215" y="1599"/>
                  </a:lnTo>
                  <a:lnTo>
                    <a:pt x="216" y="1580"/>
                  </a:lnTo>
                  <a:lnTo>
                    <a:pt x="216" y="1561"/>
                  </a:lnTo>
                  <a:lnTo>
                    <a:pt x="213" y="1543"/>
                  </a:lnTo>
                  <a:lnTo>
                    <a:pt x="212" y="1498"/>
                  </a:lnTo>
                  <a:lnTo>
                    <a:pt x="214" y="1495"/>
                  </a:lnTo>
                  <a:lnTo>
                    <a:pt x="214" y="1449"/>
                  </a:lnTo>
                  <a:lnTo>
                    <a:pt x="216" y="1402"/>
                  </a:lnTo>
                  <a:lnTo>
                    <a:pt x="217" y="1356"/>
                  </a:lnTo>
                  <a:lnTo>
                    <a:pt x="215" y="1306"/>
                  </a:lnTo>
                  <a:lnTo>
                    <a:pt x="220" y="1299"/>
                  </a:lnTo>
                  <a:lnTo>
                    <a:pt x="217" y="1205"/>
                  </a:lnTo>
                  <a:lnTo>
                    <a:pt x="221" y="1183"/>
                  </a:lnTo>
                  <a:lnTo>
                    <a:pt x="222" y="1161"/>
                  </a:lnTo>
                  <a:lnTo>
                    <a:pt x="223" y="1138"/>
                  </a:lnTo>
                  <a:lnTo>
                    <a:pt x="225" y="1115"/>
                  </a:lnTo>
                  <a:lnTo>
                    <a:pt x="228" y="1101"/>
                  </a:lnTo>
                  <a:lnTo>
                    <a:pt x="227" y="1089"/>
                  </a:lnTo>
                  <a:lnTo>
                    <a:pt x="225" y="1075"/>
                  </a:lnTo>
                  <a:lnTo>
                    <a:pt x="227" y="1063"/>
                  </a:lnTo>
                  <a:lnTo>
                    <a:pt x="231" y="1041"/>
                  </a:lnTo>
                  <a:lnTo>
                    <a:pt x="231" y="1020"/>
                  </a:lnTo>
                  <a:lnTo>
                    <a:pt x="230" y="998"/>
                  </a:lnTo>
                  <a:lnTo>
                    <a:pt x="229" y="976"/>
                  </a:lnTo>
                  <a:lnTo>
                    <a:pt x="224" y="975"/>
                  </a:lnTo>
                  <a:lnTo>
                    <a:pt x="225" y="958"/>
                  </a:lnTo>
                  <a:lnTo>
                    <a:pt x="229" y="941"/>
                  </a:lnTo>
                  <a:lnTo>
                    <a:pt x="230" y="924"/>
                  </a:lnTo>
                  <a:lnTo>
                    <a:pt x="229" y="906"/>
                  </a:lnTo>
                  <a:lnTo>
                    <a:pt x="227" y="906"/>
                  </a:lnTo>
                  <a:lnTo>
                    <a:pt x="228" y="889"/>
                  </a:lnTo>
                  <a:lnTo>
                    <a:pt x="227" y="869"/>
                  </a:lnTo>
                  <a:lnTo>
                    <a:pt x="227" y="852"/>
                  </a:lnTo>
                  <a:lnTo>
                    <a:pt x="230" y="834"/>
                  </a:lnTo>
                  <a:lnTo>
                    <a:pt x="230" y="798"/>
                  </a:lnTo>
                  <a:lnTo>
                    <a:pt x="230" y="763"/>
                  </a:lnTo>
                  <a:lnTo>
                    <a:pt x="233" y="728"/>
                  </a:lnTo>
                  <a:lnTo>
                    <a:pt x="240" y="696"/>
                  </a:lnTo>
                  <a:lnTo>
                    <a:pt x="237" y="691"/>
                  </a:lnTo>
                  <a:lnTo>
                    <a:pt x="237" y="661"/>
                  </a:lnTo>
                  <a:lnTo>
                    <a:pt x="236" y="631"/>
                  </a:lnTo>
                  <a:lnTo>
                    <a:pt x="235" y="601"/>
                  </a:lnTo>
                  <a:lnTo>
                    <a:pt x="237" y="574"/>
                  </a:lnTo>
                  <a:lnTo>
                    <a:pt x="239" y="526"/>
                  </a:lnTo>
                  <a:lnTo>
                    <a:pt x="244" y="479"/>
                  </a:lnTo>
                  <a:lnTo>
                    <a:pt x="247" y="431"/>
                  </a:lnTo>
                  <a:lnTo>
                    <a:pt x="245" y="382"/>
                  </a:lnTo>
                  <a:lnTo>
                    <a:pt x="246" y="359"/>
                  </a:lnTo>
                  <a:lnTo>
                    <a:pt x="246" y="334"/>
                  </a:lnTo>
                  <a:lnTo>
                    <a:pt x="246" y="311"/>
                  </a:lnTo>
                  <a:lnTo>
                    <a:pt x="245" y="287"/>
                  </a:lnTo>
                  <a:lnTo>
                    <a:pt x="240" y="294"/>
                  </a:lnTo>
                  <a:lnTo>
                    <a:pt x="240" y="278"/>
                  </a:lnTo>
                  <a:lnTo>
                    <a:pt x="239" y="261"/>
                  </a:lnTo>
                  <a:lnTo>
                    <a:pt x="239" y="245"/>
                  </a:lnTo>
                  <a:lnTo>
                    <a:pt x="240" y="229"/>
                  </a:lnTo>
                  <a:lnTo>
                    <a:pt x="237" y="208"/>
                  </a:lnTo>
                  <a:lnTo>
                    <a:pt x="237" y="186"/>
                  </a:lnTo>
                  <a:lnTo>
                    <a:pt x="236" y="164"/>
                  </a:lnTo>
                  <a:lnTo>
                    <a:pt x="236" y="144"/>
                  </a:lnTo>
                  <a:lnTo>
                    <a:pt x="233" y="94"/>
                  </a:lnTo>
                  <a:lnTo>
                    <a:pt x="230" y="89"/>
                  </a:lnTo>
                  <a:lnTo>
                    <a:pt x="224" y="86"/>
                  </a:lnTo>
                  <a:lnTo>
                    <a:pt x="220" y="83"/>
                  </a:lnTo>
                  <a:lnTo>
                    <a:pt x="214" y="82"/>
                  </a:lnTo>
                  <a:lnTo>
                    <a:pt x="210" y="83"/>
                  </a:lnTo>
                  <a:lnTo>
                    <a:pt x="207" y="85"/>
                  </a:lnTo>
                  <a:lnTo>
                    <a:pt x="203" y="85"/>
                  </a:lnTo>
                  <a:lnTo>
                    <a:pt x="200" y="83"/>
                  </a:lnTo>
                  <a:lnTo>
                    <a:pt x="201" y="79"/>
                  </a:lnTo>
                  <a:lnTo>
                    <a:pt x="203" y="77"/>
                  </a:lnTo>
                  <a:lnTo>
                    <a:pt x="206" y="74"/>
                  </a:lnTo>
                  <a:lnTo>
                    <a:pt x="205" y="70"/>
                  </a:lnTo>
                  <a:lnTo>
                    <a:pt x="214" y="66"/>
                  </a:lnTo>
                  <a:lnTo>
                    <a:pt x="223" y="59"/>
                  </a:lnTo>
                  <a:lnTo>
                    <a:pt x="231" y="52"/>
                  </a:lnTo>
                  <a:lnTo>
                    <a:pt x="238" y="42"/>
                  </a:lnTo>
                  <a:lnTo>
                    <a:pt x="240" y="31"/>
                  </a:lnTo>
                  <a:lnTo>
                    <a:pt x="243" y="22"/>
                  </a:lnTo>
                  <a:lnTo>
                    <a:pt x="243" y="11"/>
                  </a:lnTo>
                  <a:lnTo>
                    <a:pt x="244" y="0"/>
                  </a:lnTo>
                  <a:lnTo>
                    <a:pt x="247" y="19"/>
                  </a:lnTo>
                  <a:lnTo>
                    <a:pt x="251" y="40"/>
                  </a:lnTo>
                  <a:lnTo>
                    <a:pt x="252" y="60"/>
                  </a:lnTo>
                  <a:lnTo>
                    <a:pt x="250"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63" name="Freeform 649"/>
            <p:cNvSpPr>
              <a:spLocks/>
            </p:cNvSpPr>
            <p:nvPr/>
          </p:nvSpPr>
          <p:spPr bwMode="auto">
            <a:xfrm>
              <a:off x="3130" y="1870"/>
              <a:ext cx="32" cy="48"/>
            </a:xfrm>
            <a:custGeom>
              <a:avLst/>
              <a:gdLst>
                <a:gd name="T0" fmla="*/ 55 w 62"/>
                <a:gd name="T1" fmla="*/ 44 h 79"/>
                <a:gd name="T2" fmla="*/ 53 w 62"/>
                <a:gd name="T3" fmla="*/ 57 h 79"/>
                <a:gd name="T4" fmla="*/ 46 w 62"/>
                <a:gd name="T5" fmla="*/ 66 h 79"/>
                <a:gd name="T6" fmla="*/ 35 w 62"/>
                <a:gd name="T7" fmla="*/ 72 h 79"/>
                <a:gd name="T8" fmla="*/ 25 w 62"/>
                <a:gd name="T9" fmla="*/ 79 h 79"/>
                <a:gd name="T10" fmla="*/ 22 w 62"/>
                <a:gd name="T11" fmla="*/ 79 h 79"/>
                <a:gd name="T12" fmla="*/ 18 w 62"/>
                <a:gd name="T13" fmla="*/ 79 h 79"/>
                <a:gd name="T14" fmla="*/ 14 w 62"/>
                <a:gd name="T15" fmla="*/ 78 h 79"/>
                <a:gd name="T16" fmla="*/ 12 w 62"/>
                <a:gd name="T17" fmla="*/ 74 h 79"/>
                <a:gd name="T18" fmla="*/ 12 w 62"/>
                <a:gd name="T19" fmla="*/ 66 h 79"/>
                <a:gd name="T20" fmla="*/ 13 w 62"/>
                <a:gd name="T21" fmla="*/ 56 h 79"/>
                <a:gd name="T22" fmla="*/ 12 w 62"/>
                <a:gd name="T23" fmla="*/ 48 h 79"/>
                <a:gd name="T24" fmla="*/ 7 w 62"/>
                <a:gd name="T25" fmla="*/ 41 h 79"/>
                <a:gd name="T26" fmla="*/ 0 w 62"/>
                <a:gd name="T27" fmla="*/ 41 h 79"/>
                <a:gd name="T28" fmla="*/ 29 w 62"/>
                <a:gd name="T29" fmla="*/ 11 h 79"/>
                <a:gd name="T30" fmla="*/ 60 w 62"/>
                <a:gd name="T31" fmla="*/ 0 h 79"/>
                <a:gd name="T32" fmla="*/ 61 w 62"/>
                <a:gd name="T33" fmla="*/ 11 h 79"/>
                <a:gd name="T34" fmla="*/ 62 w 62"/>
                <a:gd name="T35" fmla="*/ 23 h 79"/>
                <a:gd name="T36" fmla="*/ 61 w 62"/>
                <a:gd name="T37" fmla="*/ 34 h 79"/>
                <a:gd name="T38" fmla="*/ 55 w 62"/>
                <a:gd name="T39" fmla="*/ 4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9">
                  <a:moveTo>
                    <a:pt x="55" y="44"/>
                  </a:moveTo>
                  <a:lnTo>
                    <a:pt x="53" y="57"/>
                  </a:lnTo>
                  <a:lnTo>
                    <a:pt x="46" y="66"/>
                  </a:lnTo>
                  <a:lnTo>
                    <a:pt x="35" y="72"/>
                  </a:lnTo>
                  <a:lnTo>
                    <a:pt x="25" y="79"/>
                  </a:lnTo>
                  <a:lnTo>
                    <a:pt x="22" y="79"/>
                  </a:lnTo>
                  <a:lnTo>
                    <a:pt x="18" y="79"/>
                  </a:lnTo>
                  <a:lnTo>
                    <a:pt x="14" y="78"/>
                  </a:lnTo>
                  <a:lnTo>
                    <a:pt x="12" y="74"/>
                  </a:lnTo>
                  <a:lnTo>
                    <a:pt x="12" y="66"/>
                  </a:lnTo>
                  <a:lnTo>
                    <a:pt x="13" y="56"/>
                  </a:lnTo>
                  <a:lnTo>
                    <a:pt x="12" y="48"/>
                  </a:lnTo>
                  <a:lnTo>
                    <a:pt x="7" y="41"/>
                  </a:lnTo>
                  <a:lnTo>
                    <a:pt x="0" y="41"/>
                  </a:lnTo>
                  <a:lnTo>
                    <a:pt x="29" y="11"/>
                  </a:lnTo>
                  <a:lnTo>
                    <a:pt x="60" y="0"/>
                  </a:lnTo>
                  <a:lnTo>
                    <a:pt x="61" y="11"/>
                  </a:lnTo>
                  <a:lnTo>
                    <a:pt x="62" y="23"/>
                  </a:lnTo>
                  <a:lnTo>
                    <a:pt x="61" y="34"/>
                  </a:lnTo>
                  <a:lnTo>
                    <a:pt x="55"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64" name="Freeform 650"/>
            <p:cNvSpPr>
              <a:spLocks/>
            </p:cNvSpPr>
            <p:nvPr/>
          </p:nvSpPr>
          <p:spPr bwMode="auto">
            <a:xfrm>
              <a:off x="3144" y="1892"/>
              <a:ext cx="10" cy="11"/>
            </a:xfrm>
            <a:custGeom>
              <a:avLst/>
              <a:gdLst>
                <a:gd name="T0" fmla="*/ 20 w 20"/>
                <a:gd name="T1" fmla="*/ 2 h 20"/>
                <a:gd name="T2" fmla="*/ 19 w 20"/>
                <a:gd name="T3" fmla="*/ 7 h 20"/>
                <a:gd name="T4" fmla="*/ 18 w 20"/>
                <a:gd name="T5" fmla="*/ 13 h 20"/>
                <a:gd name="T6" fmla="*/ 14 w 20"/>
                <a:gd name="T7" fmla="*/ 17 h 20"/>
                <a:gd name="T8" fmla="*/ 11 w 20"/>
                <a:gd name="T9" fmla="*/ 20 h 20"/>
                <a:gd name="T10" fmla="*/ 0 w 20"/>
                <a:gd name="T11" fmla="*/ 18 h 20"/>
                <a:gd name="T12" fmla="*/ 2 w 20"/>
                <a:gd name="T13" fmla="*/ 13 h 20"/>
                <a:gd name="T14" fmla="*/ 6 w 20"/>
                <a:gd name="T15" fmla="*/ 7 h 20"/>
                <a:gd name="T16" fmla="*/ 11 w 20"/>
                <a:gd name="T17" fmla="*/ 3 h 20"/>
                <a:gd name="T18" fmla="*/ 15 w 20"/>
                <a:gd name="T19" fmla="*/ 0 h 20"/>
                <a:gd name="T20" fmla="*/ 17 w 20"/>
                <a:gd name="T21" fmla="*/ 0 h 20"/>
                <a:gd name="T22" fmla="*/ 18 w 20"/>
                <a:gd name="T23" fmla="*/ 0 h 20"/>
                <a:gd name="T24" fmla="*/ 19 w 20"/>
                <a:gd name="T25" fmla="*/ 0 h 20"/>
                <a:gd name="T26" fmla="*/ 20 w 20"/>
                <a:gd name="T2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0">
                  <a:moveTo>
                    <a:pt x="20" y="2"/>
                  </a:moveTo>
                  <a:lnTo>
                    <a:pt x="19" y="7"/>
                  </a:lnTo>
                  <a:lnTo>
                    <a:pt x="18" y="13"/>
                  </a:lnTo>
                  <a:lnTo>
                    <a:pt x="14" y="17"/>
                  </a:lnTo>
                  <a:lnTo>
                    <a:pt x="11" y="20"/>
                  </a:lnTo>
                  <a:lnTo>
                    <a:pt x="0" y="18"/>
                  </a:lnTo>
                  <a:lnTo>
                    <a:pt x="2" y="13"/>
                  </a:lnTo>
                  <a:lnTo>
                    <a:pt x="6" y="7"/>
                  </a:lnTo>
                  <a:lnTo>
                    <a:pt x="11" y="3"/>
                  </a:lnTo>
                  <a:lnTo>
                    <a:pt x="15" y="0"/>
                  </a:lnTo>
                  <a:lnTo>
                    <a:pt x="17" y="0"/>
                  </a:lnTo>
                  <a:lnTo>
                    <a:pt x="18" y="0"/>
                  </a:lnTo>
                  <a:lnTo>
                    <a:pt x="19" y="0"/>
                  </a:lnTo>
                  <a:lnTo>
                    <a:pt x="20" y="2"/>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65" name="Freeform 651"/>
            <p:cNvSpPr>
              <a:spLocks/>
            </p:cNvSpPr>
            <p:nvPr/>
          </p:nvSpPr>
          <p:spPr bwMode="auto">
            <a:xfrm>
              <a:off x="3116" y="1913"/>
              <a:ext cx="47" cy="70"/>
            </a:xfrm>
            <a:custGeom>
              <a:avLst/>
              <a:gdLst>
                <a:gd name="T0" fmla="*/ 94 w 94"/>
                <a:gd name="T1" fmla="*/ 39 h 117"/>
                <a:gd name="T2" fmla="*/ 89 w 94"/>
                <a:gd name="T3" fmla="*/ 51 h 117"/>
                <a:gd name="T4" fmla="*/ 82 w 94"/>
                <a:gd name="T5" fmla="*/ 62 h 117"/>
                <a:gd name="T6" fmla="*/ 76 w 94"/>
                <a:gd name="T7" fmla="*/ 73 h 117"/>
                <a:gd name="T8" fmla="*/ 75 w 94"/>
                <a:gd name="T9" fmla="*/ 87 h 117"/>
                <a:gd name="T10" fmla="*/ 73 w 94"/>
                <a:gd name="T11" fmla="*/ 95 h 117"/>
                <a:gd name="T12" fmla="*/ 69 w 94"/>
                <a:gd name="T13" fmla="*/ 103 h 117"/>
                <a:gd name="T14" fmla="*/ 65 w 94"/>
                <a:gd name="T15" fmla="*/ 110 h 117"/>
                <a:gd name="T16" fmla="*/ 58 w 94"/>
                <a:gd name="T17" fmla="*/ 114 h 117"/>
                <a:gd name="T18" fmla="*/ 53 w 94"/>
                <a:gd name="T19" fmla="*/ 115 h 117"/>
                <a:gd name="T20" fmla="*/ 47 w 94"/>
                <a:gd name="T21" fmla="*/ 117 h 117"/>
                <a:gd name="T22" fmla="*/ 43 w 94"/>
                <a:gd name="T23" fmla="*/ 117 h 117"/>
                <a:gd name="T24" fmla="*/ 37 w 94"/>
                <a:gd name="T25" fmla="*/ 114 h 117"/>
                <a:gd name="T26" fmla="*/ 31 w 94"/>
                <a:gd name="T27" fmla="*/ 109 h 117"/>
                <a:gd name="T28" fmla="*/ 22 w 94"/>
                <a:gd name="T29" fmla="*/ 110 h 117"/>
                <a:gd name="T30" fmla="*/ 15 w 94"/>
                <a:gd name="T31" fmla="*/ 110 h 117"/>
                <a:gd name="T32" fmla="*/ 10 w 94"/>
                <a:gd name="T33" fmla="*/ 100 h 117"/>
                <a:gd name="T34" fmla="*/ 10 w 94"/>
                <a:gd name="T35" fmla="*/ 91 h 117"/>
                <a:gd name="T36" fmla="*/ 12 w 94"/>
                <a:gd name="T37" fmla="*/ 80 h 117"/>
                <a:gd name="T38" fmla="*/ 10 w 94"/>
                <a:gd name="T39" fmla="*/ 70 h 117"/>
                <a:gd name="T40" fmla="*/ 3 w 94"/>
                <a:gd name="T41" fmla="*/ 65 h 117"/>
                <a:gd name="T42" fmla="*/ 2 w 94"/>
                <a:gd name="T43" fmla="*/ 62 h 117"/>
                <a:gd name="T44" fmla="*/ 1 w 94"/>
                <a:gd name="T45" fmla="*/ 59 h 117"/>
                <a:gd name="T46" fmla="*/ 0 w 94"/>
                <a:gd name="T47" fmla="*/ 58 h 117"/>
                <a:gd name="T48" fmla="*/ 1 w 94"/>
                <a:gd name="T49" fmla="*/ 55 h 117"/>
                <a:gd name="T50" fmla="*/ 5 w 94"/>
                <a:gd name="T51" fmla="*/ 51 h 117"/>
                <a:gd name="T52" fmla="*/ 2 w 94"/>
                <a:gd name="T53" fmla="*/ 50 h 117"/>
                <a:gd name="T54" fmla="*/ 14 w 94"/>
                <a:gd name="T55" fmla="*/ 46 h 117"/>
                <a:gd name="T56" fmla="*/ 25 w 94"/>
                <a:gd name="T57" fmla="*/ 41 h 117"/>
                <a:gd name="T58" fmla="*/ 37 w 94"/>
                <a:gd name="T59" fmla="*/ 35 h 117"/>
                <a:gd name="T60" fmla="*/ 48 w 94"/>
                <a:gd name="T61" fmla="*/ 29 h 117"/>
                <a:gd name="T62" fmla="*/ 60 w 94"/>
                <a:gd name="T63" fmla="*/ 22 h 117"/>
                <a:gd name="T64" fmla="*/ 70 w 94"/>
                <a:gd name="T65" fmla="*/ 15 h 117"/>
                <a:gd name="T66" fmla="*/ 82 w 94"/>
                <a:gd name="T67" fmla="*/ 9 h 117"/>
                <a:gd name="T68" fmla="*/ 92 w 94"/>
                <a:gd name="T69" fmla="*/ 0 h 117"/>
                <a:gd name="T70" fmla="*/ 94 w 94"/>
                <a:gd name="T71" fmla="*/ 3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17">
                  <a:moveTo>
                    <a:pt x="94" y="39"/>
                  </a:moveTo>
                  <a:lnTo>
                    <a:pt x="89" y="51"/>
                  </a:lnTo>
                  <a:lnTo>
                    <a:pt x="82" y="62"/>
                  </a:lnTo>
                  <a:lnTo>
                    <a:pt x="76" y="73"/>
                  </a:lnTo>
                  <a:lnTo>
                    <a:pt x="75" y="87"/>
                  </a:lnTo>
                  <a:lnTo>
                    <a:pt x="73" y="95"/>
                  </a:lnTo>
                  <a:lnTo>
                    <a:pt x="69" y="103"/>
                  </a:lnTo>
                  <a:lnTo>
                    <a:pt x="65" y="110"/>
                  </a:lnTo>
                  <a:lnTo>
                    <a:pt x="58" y="114"/>
                  </a:lnTo>
                  <a:lnTo>
                    <a:pt x="53" y="115"/>
                  </a:lnTo>
                  <a:lnTo>
                    <a:pt x="47" y="117"/>
                  </a:lnTo>
                  <a:lnTo>
                    <a:pt x="43" y="117"/>
                  </a:lnTo>
                  <a:lnTo>
                    <a:pt x="37" y="114"/>
                  </a:lnTo>
                  <a:lnTo>
                    <a:pt x="31" y="109"/>
                  </a:lnTo>
                  <a:lnTo>
                    <a:pt x="22" y="110"/>
                  </a:lnTo>
                  <a:lnTo>
                    <a:pt x="15" y="110"/>
                  </a:lnTo>
                  <a:lnTo>
                    <a:pt x="10" y="100"/>
                  </a:lnTo>
                  <a:lnTo>
                    <a:pt x="10" y="91"/>
                  </a:lnTo>
                  <a:lnTo>
                    <a:pt x="12" y="80"/>
                  </a:lnTo>
                  <a:lnTo>
                    <a:pt x="10" y="70"/>
                  </a:lnTo>
                  <a:lnTo>
                    <a:pt x="3" y="65"/>
                  </a:lnTo>
                  <a:lnTo>
                    <a:pt x="2" y="62"/>
                  </a:lnTo>
                  <a:lnTo>
                    <a:pt x="1" y="59"/>
                  </a:lnTo>
                  <a:lnTo>
                    <a:pt x="0" y="58"/>
                  </a:lnTo>
                  <a:lnTo>
                    <a:pt x="1" y="55"/>
                  </a:lnTo>
                  <a:lnTo>
                    <a:pt x="5" y="51"/>
                  </a:lnTo>
                  <a:lnTo>
                    <a:pt x="2" y="50"/>
                  </a:lnTo>
                  <a:lnTo>
                    <a:pt x="14" y="46"/>
                  </a:lnTo>
                  <a:lnTo>
                    <a:pt x="25" y="41"/>
                  </a:lnTo>
                  <a:lnTo>
                    <a:pt x="37" y="35"/>
                  </a:lnTo>
                  <a:lnTo>
                    <a:pt x="48" y="29"/>
                  </a:lnTo>
                  <a:lnTo>
                    <a:pt x="60" y="22"/>
                  </a:lnTo>
                  <a:lnTo>
                    <a:pt x="70" y="15"/>
                  </a:lnTo>
                  <a:lnTo>
                    <a:pt x="82" y="9"/>
                  </a:lnTo>
                  <a:lnTo>
                    <a:pt x="92" y="0"/>
                  </a:lnTo>
                  <a:lnTo>
                    <a:pt x="94"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66" name="Freeform 652"/>
            <p:cNvSpPr>
              <a:spLocks/>
            </p:cNvSpPr>
            <p:nvPr/>
          </p:nvSpPr>
          <p:spPr bwMode="auto">
            <a:xfrm>
              <a:off x="3132" y="1947"/>
              <a:ext cx="12" cy="18"/>
            </a:xfrm>
            <a:custGeom>
              <a:avLst/>
              <a:gdLst>
                <a:gd name="T0" fmla="*/ 25 w 25"/>
                <a:gd name="T1" fmla="*/ 8 h 32"/>
                <a:gd name="T2" fmla="*/ 23 w 25"/>
                <a:gd name="T3" fmla="*/ 15 h 32"/>
                <a:gd name="T4" fmla="*/ 21 w 25"/>
                <a:gd name="T5" fmla="*/ 19 h 32"/>
                <a:gd name="T6" fmla="*/ 18 w 25"/>
                <a:gd name="T7" fmla="*/ 23 h 32"/>
                <a:gd name="T8" fmla="*/ 14 w 25"/>
                <a:gd name="T9" fmla="*/ 28 h 32"/>
                <a:gd name="T10" fmla="*/ 12 w 25"/>
                <a:gd name="T11" fmla="*/ 29 h 32"/>
                <a:gd name="T12" fmla="*/ 10 w 25"/>
                <a:gd name="T13" fmla="*/ 30 h 32"/>
                <a:gd name="T14" fmla="*/ 7 w 25"/>
                <a:gd name="T15" fmla="*/ 32 h 32"/>
                <a:gd name="T16" fmla="*/ 5 w 25"/>
                <a:gd name="T17" fmla="*/ 32 h 32"/>
                <a:gd name="T18" fmla="*/ 0 w 25"/>
                <a:gd name="T19" fmla="*/ 22 h 32"/>
                <a:gd name="T20" fmla="*/ 5 w 25"/>
                <a:gd name="T21" fmla="*/ 15 h 32"/>
                <a:gd name="T22" fmla="*/ 12 w 25"/>
                <a:gd name="T23" fmla="*/ 8 h 32"/>
                <a:gd name="T24" fmla="*/ 18 w 25"/>
                <a:gd name="T25" fmla="*/ 0 h 32"/>
                <a:gd name="T26" fmla="*/ 20 w 25"/>
                <a:gd name="T27" fmla="*/ 2 h 32"/>
                <a:gd name="T28" fmla="*/ 21 w 25"/>
                <a:gd name="T29" fmla="*/ 3 h 32"/>
                <a:gd name="T30" fmla="*/ 23 w 25"/>
                <a:gd name="T31" fmla="*/ 6 h 32"/>
                <a:gd name="T32" fmla="*/ 25 w 25"/>
                <a:gd name="T3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2">
                  <a:moveTo>
                    <a:pt x="25" y="8"/>
                  </a:moveTo>
                  <a:lnTo>
                    <a:pt x="23" y="15"/>
                  </a:lnTo>
                  <a:lnTo>
                    <a:pt x="21" y="19"/>
                  </a:lnTo>
                  <a:lnTo>
                    <a:pt x="18" y="23"/>
                  </a:lnTo>
                  <a:lnTo>
                    <a:pt x="14" y="28"/>
                  </a:lnTo>
                  <a:lnTo>
                    <a:pt x="12" y="29"/>
                  </a:lnTo>
                  <a:lnTo>
                    <a:pt x="10" y="30"/>
                  </a:lnTo>
                  <a:lnTo>
                    <a:pt x="7" y="32"/>
                  </a:lnTo>
                  <a:lnTo>
                    <a:pt x="5" y="32"/>
                  </a:lnTo>
                  <a:lnTo>
                    <a:pt x="0" y="22"/>
                  </a:lnTo>
                  <a:lnTo>
                    <a:pt x="5" y="15"/>
                  </a:lnTo>
                  <a:lnTo>
                    <a:pt x="12" y="8"/>
                  </a:lnTo>
                  <a:lnTo>
                    <a:pt x="18" y="0"/>
                  </a:lnTo>
                  <a:lnTo>
                    <a:pt x="20" y="2"/>
                  </a:lnTo>
                  <a:lnTo>
                    <a:pt x="21" y="3"/>
                  </a:lnTo>
                  <a:lnTo>
                    <a:pt x="23" y="6"/>
                  </a:lnTo>
                  <a:lnTo>
                    <a:pt x="25" y="8"/>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67" name="Freeform 653"/>
            <p:cNvSpPr>
              <a:spLocks/>
            </p:cNvSpPr>
            <p:nvPr/>
          </p:nvSpPr>
          <p:spPr bwMode="auto">
            <a:xfrm>
              <a:off x="3084" y="1965"/>
              <a:ext cx="80" cy="91"/>
            </a:xfrm>
            <a:custGeom>
              <a:avLst/>
              <a:gdLst>
                <a:gd name="T0" fmla="*/ 159 w 159"/>
                <a:gd name="T1" fmla="*/ 67 h 149"/>
                <a:gd name="T2" fmla="*/ 155 w 159"/>
                <a:gd name="T3" fmla="*/ 67 h 149"/>
                <a:gd name="T4" fmla="*/ 151 w 159"/>
                <a:gd name="T5" fmla="*/ 70 h 149"/>
                <a:gd name="T6" fmla="*/ 146 w 159"/>
                <a:gd name="T7" fmla="*/ 72 h 149"/>
                <a:gd name="T8" fmla="*/ 144 w 159"/>
                <a:gd name="T9" fmla="*/ 78 h 149"/>
                <a:gd name="T10" fmla="*/ 142 w 159"/>
                <a:gd name="T11" fmla="*/ 90 h 149"/>
                <a:gd name="T12" fmla="*/ 140 w 159"/>
                <a:gd name="T13" fmla="*/ 104 h 149"/>
                <a:gd name="T14" fmla="*/ 138 w 159"/>
                <a:gd name="T15" fmla="*/ 117 h 149"/>
                <a:gd name="T16" fmla="*/ 131 w 159"/>
                <a:gd name="T17" fmla="*/ 127 h 149"/>
                <a:gd name="T18" fmla="*/ 122 w 159"/>
                <a:gd name="T19" fmla="*/ 124 h 149"/>
                <a:gd name="T20" fmla="*/ 114 w 159"/>
                <a:gd name="T21" fmla="*/ 123 h 149"/>
                <a:gd name="T22" fmla="*/ 106 w 159"/>
                <a:gd name="T23" fmla="*/ 124 h 149"/>
                <a:gd name="T24" fmla="*/ 98 w 159"/>
                <a:gd name="T25" fmla="*/ 131 h 149"/>
                <a:gd name="T26" fmla="*/ 90 w 159"/>
                <a:gd name="T27" fmla="*/ 132 h 149"/>
                <a:gd name="T28" fmla="*/ 84 w 159"/>
                <a:gd name="T29" fmla="*/ 128 h 149"/>
                <a:gd name="T30" fmla="*/ 78 w 159"/>
                <a:gd name="T31" fmla="*/ 124 h 149"/>
                <a:gd name="T32" fmla="*/ 71 w 159"/>
                <a:gd name="T33" fmla="*/ 127 h 149"/>
                <a:gd name="T34" fmla="*/ 67 w 159"/>
                <a:gd name="T35" fmla="*/ 131 h 149"/>
                <a:gd name="T36" fmla="*/ 63 w 159"/>
                <a:gd name="T37" fmla="*/ 135 h 149"/>
                <a:gd name="T38" fmla="*/ 59 w 159"/>
                <a:gd name="T39" fmla="*/ 139 h 149"/>
                <a:gd name="T40" fmla="*/ 54 w 159"/>
                <a:gd name="T41" fmla="*/ 143 h 149"/>
                <a:gd name="T42" fmla="*/ 49 w 159"/>
                <a:gd name="T43" fmla="*/ 146 h 149"/>
                <a:gd name="T44" fmla="*/ 45 w 159"/>
                <a:gd name="T45" fmla="*/ 149 h 149"/>
                <a:gd name="T46" fmla="*/ 40 w 159"/>
                <a:gd name="T47" fmla="*/ 149 h 149"/>
                <a:gd name="T48" fmla="*/ 34 w 159"/>
                <a:gd name="T49" fmla="*/ 146 h 149"/>
                <a:gd name="T50" fmla="*/ 30 w 159"/>
                <a:gd name="T51" fmla="*/ 141 h 149"/>
                <a:gd name="T52" fmla="*/ 29 w 159"/>
                <a:gd name="T53" fmla="*/ 134 h 149"/>
                <a:gd name="T54" fmla="*/ 31 w 159"/>
                <a:gd name="T55" fmla="*/ 124 h 149"/>
                <a:gd name="T56" fmla="*/ 33 w 159"/>
                <a:gd name="T57" fmla="*/ 117 h 149"/>
                <a:gd name="T58" fmla="*/ 34 w 159"/>
                <a:gd name="T59" fmla="*/ 111 h 149"/>
                <a:gd name="T60" fmla="*/ 33 w 159"/>
                <a:gd name="T61" fmla="*/ 108 h 149"/>
                <a:gd name="T62" fmla="*/ 30 w 159"/>
                <a:gd name="T63" fmla="*/ 109 h 149"/>
                <a:gd name="T64" fmla="*/ 19 w 159"/>
                <a:gd name="T65" fmla="*/ 117 h 149"/>
                <a:gd name="T66" fmla="*/ 0 w 159"/>
                <a:gd name="T67" fmla="*/ 122 h 149"/>
                <a:gd name="T68" fmla="*/ 3 w 159"/>
                <a:gd name="T69" fmla="*/ 115 h 149"/>
                <a:gd name="T70" fmla="*/ 7 w 159"/>
                <a:gd name="T71" fmla="*/ 108 h 149"/>
                <a:gd name="T72" fmla="*/ 10 w 159"/>
                <a:gd name="T73" fmla="*/ 101 h 149"/>
                <a:gd name="T74" fmla="*/ 16 w 159"/>
                <a:gd name="T75" fmla="*/ 96 h 149"/>
                <a:gd name="T76" fmla="*/ 21 w 159"/>
                <a:gd name="T77" fmla="*/ 90 h 149"/>
                <a:gd name="T78" fmla="*/ 26 w 159"/>
                <a:gd name="T79" fmla="*/ 86 h 149"/>
                <a:gd name="T80" fmla="*/ 32 w 159"/>
                <a:gd name="T81" fmla="*/ 82 h 149"/>
                <a:gd name="T82" fmla="*/ 38 w 159"/>
                <a:gd name="T83" fmla="*/ 79 h 149"/>
                <a:gd name="T84" fmla="*/ 56 w 159"/>
                <a:gd name="T85" fmla="*/ 79 h 149"/>
                <a:gd name="T86" fmla="*/ 75 w 159"/>
                <a:gd name="T87" fmla="*/ 75 h 149"/>
                <a:gd name="T88" fmla="*/ 92 w 159"/>
                <a:gd name="T89" fmla="*/ 70 h 149"/>
                <a:gd name="T90" fmla="*/ 107 w 159"/>
                <a:gd name="T91" fmla="*/ 60 h 149"/>
                <a:gd name="T92" fmla="*/ 122 w 159"/>
                <a:gd name="T93" fmla="*/ 48 h 149"/>
                <a:gd name="T94" fmla="*/ 135 w 159"/>
                <a:gd name="T95" fmla="*/ 34 h 149"/>
                <a:gd name="T96" fmla="*/ 147 w 159"/>
                <a:gd name="T97" fmla="*/ 17 h 149"/>
                <a:gd name="T98" fmla="*/ 158 w 159"/>
                <a:gd name="T99" fmla="*/ 0 h 149"/>
                <a:gd name="T100" fmla="*/ 158 w 159"/>
                <a:gd name="T101" fmla="*/ 17 h 149"/>
                <a:gd name="T102" fmla="*/ 159 w 159"/>
                <a:gd name="T103" fmla="*/ 34 h 149"/>
                <a:gd name="T104" fmla="*/ 159 w 159"/>
                <a:gd name="T105" fmla="*/ 50 h 149"/>
                <a:gd name="T106" fmla="*/ 159 w 159"/>
                <a:gd name="T107" fmla="*/ 6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9" h="149">
                  <a:moveTo>
                    <a:pt x="159" y="67"/>
                  </a:moveTo>
                  <a:lnTo>
                    <a:pt x="155" y="67"/>
                  </a:lnTo>
                  <a:lnTo>
                    <a:pt x="151" y="70"/>
                  </a:lnTo>
                  <a:lnTo>
                    <a:pt x="146" y="72"/>
                  </a:lnTo>
                  <a:lnTo>
                    <a:pt x="144" y="78"/>
                  </a:lnTo>
                  <a:lnTo>
                    <a:pt x="142" y="90"/>
                  </a:lnTo>
                  <a:lnTo>
                    <a:pt x="140" y="104"/>
                  </a:lnTo>
                  <a:lnTo>
                    <a:pt x="138" y="117"/>
                  </a:lnTo>
                  <a:lnTo>
                    <a:pt x="131" y="127"/>
                  </a:lnTo>
                  <a:lnTo>
                    <a:pt x="122" y="124"/>
                  </a:lnTo>
                  <a:lnTo>
                    <a:pt x="114" y="123"/>
                  </a:lnTo>
                  <a:lnTo>
                    <a:pt x="106" y="124"/>
                  </a:lnTo>
                  <a:lnTo>
                    <a:pt x="98" y="131"/>
                  </a:lnTo>
                  <a:lnTo>
                    <a:pt x="90" y="132"/>
                  </a:lnTo>
                  <a:lnTo>
                    <a:pt x="84" y="128"/>
                  </a:lnTo>
                  <a:lnTo>
                    <a:pt x="78" y="124"/>
                  </a:lnTo>
                  <a:lnTo>
                    <a:pt x="71" y="127"/>
                  </a:lnTo>
                  <a:lnTo>
                    <a:pt x="67" y="131"/>
                  </a:lnTo>
                  <a:lnTo>
                    <a:pt x="63" y="135"/>
                  </a:lnTo>
                  <a:lnTo>
                    <a:pt x="59" y="139"/>
                  </a:lnTo>
                  <a:lnTo>
                    <a:pt x="54" y="143"/>
                  </a:lnTo>
                  <a:lnTo>
                    <a:pt x="49" y="146"/>
                  </a:lnTo>
                  <a:lnTo>
                    <a:pt x="45" y="149"/>
                  </a:lnTo>
                  <a:lnTo>
                    <a:pt x="40" y="149"/>
                  </a:lnTo>
                  <a:lnTo>
                    <a:pt x="34" y="146"/>
                  </a:lnTo>
                  <a:lnTo>
                    <a:pt x="30" y="141"/>
                  </a:lnTo>
                  <a:lnTo>
                    <a:pt x="29" y="134"/>
                  </a:lnTo>
                  <a:lnTo>
                    <a:pt x="31" y="124"/>
                  </a:lnTo>
                  <a:lnTo>
                    <a:pt x="33" y="117"/>
                  </a:lnTo>
                  <a:lnTo>
                    <a:pt x="34" y="111"/>
                  </a:lnTo>
                  <a:lnTo>
                    <a:pt x="33" y="108"/>
                  </a:lnTo>
                  <a:lnTo>
                    <a:pt x="30" y="109"/>
                  </a:lnTo>
                  <a:lnTo>
                    <a:pt x="19" y="117"/>
                  </a:lnTo>
                  <a:lnTo>
                    <a:pt x="0" y="122"/>
                  </a:lnTo>
                  <a:lnTo>
                    <a:pt x="3" y="115"/>
                  </a:lnTo>
                  <a:lnTo>
                    <a:pt x="7" y="108"/>
                  </a:lnTo>
                  <a:lnTo>
                    <a:pt x="10" y="101"/>
                  </a:lnTo>
                  <a:lnTo>
                    <a:pt x="16" y="96"/>
                  </a:lnTo>
                  <a:lnTo>
                    <a:pt x="21" y="90"/>
                  </a:lnTo>
                  <a:lnTo>
                    <a:pt x="26" y="86"/>
                  </a:lnTo>
                  <a:lnTo>
                    <a:pt x="32" y="82"/>
                  </a:lnTo>
                  <a:lnTo>
                    <a:pt x="38" y="79"/>
                  </a:lnTo>
                  <a:lnTo>
                    <a:pt x="56" y="79"/>
                  </a:lnTo>
                  <a:lnTo>
                    <a:pt x="75" y="75"/>
                  </a:lnTo>
                  <a:lnTo>
                    <a:pt x="92" y="70"/>
                  </a:lnTo>
                  <a:lnTo>
                    <a:pt x="107" y="60"/>
                  </a:lnTo>
                  <a:lnTo>
                    <a:pt x="122" y="48"/>
                  </a:lnTo>
                  <a:lnTo>
                    <a:pt x="135" y="34"/>
                  </a:lnTo>
                  <a:lnTo>
                    <a:pt x="147" y="17"/>
                  </a:lnTo>
                  <a:lnTo>
                    <a:pt x="158" y="0"/>
                  </a:lnTo>
                  <a:lnTo>
                    <a:pt x="158" y="17"/>
                  </a:lnTo>
                  <a:lnTo>
                    <a:pt x="159" y="34"/>
                  </a:lnTo>
                  <a:lnTo>
                    <a:pt x="159" y="50"/>
                  </a:lnTo>
                  <a:lnTo>
                    <a:pt x="159"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68" name="Freeform 654"/>
            <p:cNvSpPr>
              <a:spLocks/>
            </p:cNvSpPr>
            <p:nvPr/>
          </p:nvSpPr>
          <p:spPr bwMode="auto">
            <a:xfrm>
              <a:off x="3116" y="2011"/>
              <a:ext cx="26" cy="17"/>
            </a:xfrm>
            <a:custGeom>
              <a:avLst/>
              <a:gdLst>
                <a:gd name="T0" fmla="*/ 52 w 52"/>
                <a:gd name="T1" fmla="*/ 3 h 27"/>
                <a:gd name="T2" fmla="*/ 47 w 52"/>
                <a:gd name="T3" fmla="*/ 8 h 27"/>
                <a:gd name="T4" fmla="*/ 42 w 52"/>
                <a:gd name="T5" fmla="*/ 14 h 27"/>
                <a:gd name="T6" fmla="*/ 36 w 52"/>
                <a:gd name="T7" fmla="*/ 19 h 27"/>
                <a:gd name="T8" fmla="*/ 30 w 52"/>
                <a:gd name="T9" fmla="*/ 23 h 27"/>
                <a:gd name="T10" fmla="*/ 23 w 52"/>
                <a:gd name="T11" fmla="*/ 26 h 27"/>
                <a:gd name="T12" fmla="*/ 16 w 52"/>
                <a:gd name="T13" fmla="*/ 27 h 27"/>
                <a:gd name="T14" fmla="*/ 9 w 52"/>
                <a:gd name="T15" fmla="*/ 27 h 27"/>
                <a:gd name="T16" fmla="*/ 2 w 52"/>
                <a:gd name="T17" fmla="*/ 25 h 27"/>
                <a:gd name="T18" fmla="*/ 1 w 52"/>
                <a:gd name="T19" fmla="*/ 25 h 27"/>
                <a:gd name="T20" fmla="*/ 5 w 52"/>
                <a:gd name="T21" fmla="*/ 23 h 27"/>
                <a:gd name="T22" fmla="*/ 0 w 52"/>
                <a:gd name="T23" fmla="*/ 15 h 27"/>
                <a:gd name="T24" fmla="*/ 7 w 52"/>
                <a:gd name="T25" fmla="*/ 15 h 27"/>
                <a:gd name="T26" fmla="*/ 14 w 52"/>
                <a:gd name="T27" fmla="*/ 12 h 27"/>
                <a:gd name="T28" fmla="*/ 21 w 52"/>
                <a:gd name="T29" fmla="*/ 10 h 27"/>
                <a:gd name="T30" fmla="*/ 27 w 52"/>
                <a:gd name="T31" fmla="*/ 5 h 27"/>
                <a:gd name="T32" fmla="*/ 32 w 52"/>
                <a:gd name="T33" fmla="*/ 1 h 27"/>
                <a:gd name="T34" fmla="*/ 38 w 52"/>
                <a:gd name="T35" fmla="*/ 0 h 27"/>
                <a:gd name="T36" fmla="*/ 45 w 52"/>
                <a:gd name="T37" fmla="*/ 0 h 27"/>
                <a:gd name="T38" fmla="*/ 52 w 52"/>
                <a:gd name="T3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27">
                  <a:moveTo>
                    <a:pt x="52" y="3"/>
                  </a:moveTo>
                  <a:lnTo>
                    <a:pt x="47" y="8"/>
                  </a:lnTo>
                  <a:lnTo>
                    <a:pt x="42" y="14"/>
                  </a:lnTo>
                  <a:lnTo>
                    <a:pt x="36" y="19"/>
                  </a:lnTo>
                  <a:lnTo>
                    <a:pt x="30" y="23"/>
                  </a:lnTo>
                  <a:lnTo>
                    <a:pt x="23" y="26"/>
                  </a:lnTo>
                  <a:lnTo>
                    <a:pt x="16" y="27"/>
                  </a:lnTo>
                  <a:lnTo>
                    <a:pt x="9" y="27"/>
                  </a:lnTo>
                  <a:lnTo>
                    <a:pt x="2" y="25"/>
                  </a:lnTo>
                  <a:lnTo>
                    <a:pt x="1" y="25"/>
                  </a:lnTo>
                  <a:lnTo>
                    <a:pt x="5" y="23"/>
                  </a:lnTo>
                  <a:lnTo>
                    <a:pt x="0" y="15"/>
                  </a:lnTo>
                  <a:lnTo>
                    <a:pt x="7" y="15"/>
                  </a:lnTo>
                  <a:lnTo>
                    <a:pt x="14" y="12"/>
                  </a:lnTo>
                  <a:lnTo>
                    <a:pt x="21" y="10"/>
                  </a:lnTo>
                  <a:lnTo>
                    <a:pt x="27" y="5"/>
                  </a:lnTo>
                  <a:lnTo>
                    <a:pt x="32" y="1"/>
                  </a:lnTo>
                  <a:lnTo>
                    <a:pt x="38" y="0"/>
                  </a:lnTo>
                  <a:lnTo>
                    <a:pt x="45" y="0"/>
                  </a:lnTo>
                  <a:lnTo>
                    <a:pt x="52"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69" name="Freeform 655"/>
            <p:cNvSpPr>
              <a:spLocks/>
            </p:cNvSpPr>
            <p:nvPr/>
          </p:nvSpPr>
          <p:spPr bwMode="auto">
            <a:xfrm>
              <a:off x="3044" y="2038"/>
              <a:ext cx="123" cy="122"/>
            </a:xfrm>
            <a:custGeom>
              <a:avLst/>
              <a:gdLst>
                <a:gd name="T0" fmla="*/ 228 w 247"/>
                <a:gd name="T1" fmla="*/ 60 h 204"/>
                <a:gd name="T2" fmla="*/ 216 w 247"/>
                <a:gd name="T3" fmla="*/ 68 h 204"/>
                <a:gd name="T4" fmla="*/ 210 w 247"/>
                <a:gd name="T5" fmla="*/ 86 h 204"/>
                <a:gd name="T6" fmla="*/ 206 w 247"/>
                <a:gd name="T7" fmla="*/ 115 h 204"/>
                <a:gd name="T8" fmla="*/ 196 w 247"/>
                <a:gd name="T9" fmla="*/ 127 h 204"/>
                <a:gd name="T10" fmla="*/ 186 w 247"/>
                <a:gd name="T11" fmla="*/ 120 h 204"/>
                <a:gd name="T12" fmla="*/ 178 w 247"/>
                <a:gd name="T13" fmla="*/ 134 h 204"/>
                <a:gd name="T14" fmla="*/ 170 w 247"/>
                <a:gd name="T15" fmla="*/ 171 h 204"/>
                <a:gd name="T16" fmla="*/ 149 w 247"/>
                <a:gd name="T17" fmla="*/ 183 h 204"/>
                <a:gd name="T18" fmla="*/ 134 w 247"/>
                <a:gd name="T19" fmla="*/ 168 h 204"/>
                <a:gd name="T20" fmla="*/ 121 w 247"/>
                <a:gd name="T21" fmla="*/ 171 h 204"/>
                <a:gd name="T22" fmla="*/ 107 w 247"/>
                <a:gd name="T23" fmla="*/ 197 h 204"/>
                <a:gd name="T24" fmla="*/ 90 w 247"/>
                <a:gd name="T25" fmla="*/ 204 h 204"/>
                <a:gd name="T26" fmla="*/ 80 w 247"/>
                <a:gd name="T27" fmla="*/ 200 h 204"/>
                <a:gd name="T28" fmla="*/ 69 w 247"/>
                <a:gd name="T29" fmla="*/ 183 h 204"/>
                <a:gd name="T30" fmla="*/ 57 w 247"/>
                <a:gd name="T31" fmla="*/ 164 h 204"/>
                <a:gd name="T32" fmla="*/ 42 w 247"/>
                <a:gd name="T33" fmla="*/ 157 h 204"/>
                <a:gd name="T34" fmla="*/ 41 w 247"/>
                <a:gd name="T35" fmla="*/ 142 h 204"/>
                <a:gd name="T36" fmla="*/ 37 w 247"/>
                <a:gd name="T37" fmla="*/ 135 h 204"/>
                <a:gd name="T38" fmla="*/ 30 w 247"/>
                <a:gd name="T39" fmla="*/ 138 h 204"/>
                <a:gd name="T40" fmla="*/ 23 w 247"/>
                <a:gd name="T41" fmla="*/ 135 h 204"/>
                <a:gd name="T42" fmla="*/ 21 w 247"/>
                <a:gd name="T43" fmla="*/ 127 h 204"/>
                <a:gd name="T44" fmla="*/ 16 w 247"/>
                <a:gd name="T45" fmla="*/ 124 h 204"/>
                <a:gd name="T46" fmla="*/ 5 w 247"/>
                <a:gd name="T47" fmla="*/ 127 h 204"/>
                <a:gd name="T48" fmla="*/ 11 w 247"/>
                <a:gd name="T49" fmla="*/ 115 h 204"/>
                <a:gd name="T50" fmla="*/ 34 w 247"/>
                <a:gd name="T51" fmla="*/ 109 h 204"/>
                <a:gd name="T52" fmla="*/ 60 w 247"/>
                <a:gd name="T53" fmla="*/ 109 h 204"/>
                <a:gd name="T54" fmla="*/ 85 w 247"/>
                <a:gd name="T55" fmla="*/ 108 h 204"/>
                <a:gd name="T56" fmla="*/ 118 w 247"/>
                <a:gd name="T57" fmla="*/ 100 h 204"/>
                <a:gd name="T58" fmla="*/ 155 w 247"/>
                <a:gd name="T59" fmla="*/ 83 h 204"/>
                <a:gd name="T60" fmla="*/ 190 w 247"/>
                <a:gd name="T61" fmla="*/ 60 h 204"/>
                <a:gd name="T62" fmla="*/ 221 w 247"/>
                <a:gd name="T63" fmla="*/ 29 h 204"/>
                <a:gd name="T64" fmla="*/ 243 w 247"/>
                <a:gd name="T65" fmla="*/ 0 h 204"/>
                <a:gd name="T66" fmla="*/ 247 w 247"/>
                <a:gd name="T67" fmla="*/ 33 h 204"/>
                <a:gd name="T68" fmla="*/ 236 w 247"/>
                <a:gd name="T69" fmla="*/ 6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7" h="204">
                  <a:moveTo>
                    <a:pt x="236" y="60"/>
                  </a:moveTo>
                  <a:lnTo>
                    <a:pt x="228" y="60"/>
                  </a:lnTo>
                  <a:lnTo>
                    <a:pt x="221" y="64"/>
                  </a:lnTo>
                  <a:lnTo>
                    <a:pt x="216" y="68"/>
                  </a:lnTo>
                  <a:lnTo>
                    <a:pt x="210" y="72"/>
                  </a:lnTo>
                  <a:lnTo>
                    <a:pt x="210" y="86"/>
                  </a:lnTo>
                  <a:lnTo>
                    <a:pt x="209" y="101"/>
                  </a:lnTo>
                  <a:lnTo>
                    <a:pt x="206" y="115"/>
                  </a:lnTo>
                  <a:lnTo>
                    <a:pt x="202" y="127"/>
                  </a:lnTo>
                  <a:lnTo>
                    <a:pt x="196" y="127"/>
                  </a:lnTo>
                  <a:lnTo>
                    <a:pt x="191" y="124"/>
                  </a:lnTo>
                  <a:lnTo>
                    <a:pt x="186" y="120"/>
                  </a:lnTo>
                  <a:lnTo>
                    <a:pt x="181" y="116"/>
                  </a:lnTo>
                  <a:lnTo>
                    <a:pt x="178" y="134"/>
                  </a:lnTo>
                  <a:lnTo>
                    <a:pt x="174" y="153"/>
                  </a:lnTo>
                  <a:lnTo>
                    <a:pt x="170" y="171"/>
                  </a:lnTo>
                  <a:lnTo>
                    <a:pt x="159" y="185"/>
                  </a:lnTo>
                  <a:lnTo>
                    <a:pt x="149" y="183"/>
                  </a:lnTo>
                  <a:lnTo>
                    <a:pt x="141" y="176"/>
                  </a:lnTo>
                  <a:lnTo>
                    <a:pt x="134" y="168"/>
                  </a:lnTo>
                  <a:lnTo>
                    <a:pt x="128" y="159"/>
                  </a:lnTo>
                  <a:lnTo>
                    <a:pt x="121" y="171"/>
                  </a:lnTo>
                  <a:lnTo>
                    <a:pt x="114" y="185"/>
                  </a:lnTo>
                  <a:lnTo>
                    <a:pt x="107" y="197"/>
                  </a:lnTo>
                  <a:lnTo>
                    <a:pt x="96" y="204"/>
                  </a:lnTo>
                  <a:lnTo>
                    <a:pt x="90" y="204"/>
                  </a:lnTo>
                  <a:lnTo>
                    <a:pt x="84" y="202"/>
                  </a:lnTo>
                  <a:lnTo>
                    <a:pt x="80" y="200"/>
                  </a:lnTo>
                  <a:lnTo>
                    <a:pt x="75" y="194"/>
                  </a:lnTo>
                  <a:lnTo>
                    <a:pt x="69" y="183"/>
                  </a:lnTo>
                  <a:lnTo>
                    <a:pt x="64" y="172"/>
                  </a:lnTo>
                  <a:lnTo>
                    <a:pt x="57" y="164"/>
                  </a:lnTo>
                  <a:lnTo>
                    <a:pt x="46" y="163"/>
                  </a:lnTo>
                  <a:lnTo>
                    <a:pt x="42" y="157"/>
                  </a:lnTo>
                  <a:lnTo>
                    <a:pt x="41" y="150"/>
                  </a:lnTo>
                  <a:lnTo>
                    <a:pt x="41" y="142"/>
                  </a:lnTo>
                  <a:lnTo>
                    <a:pt x="39" y="134"/>
                  </a:lnTo>
                  <a:lnTo>
                    <a:pt x="37" y="135"/>
                  </a:lnTo>
                  <a:lnTo>
                    <a:pt x="34" y="137"/>
                  </a:lnTo>
                  <a:lnTo>
                    <a:pt x="30" y="138"/>
                  </a:lnTo>
                  <a:lnTo>
                    <a:pt x="26" y="139"/>
                  </a:lnTo>
                  <a:lnTo>
                    <a:pt x="23" y="135"/>
                  </a:lnTo>
                  <a:lnTo>
                    <a:pt x="21" y="131"/>
                  </a:lnTo>
                  <a:lnTo>
                    <a:pt x="21" y="127"/>
                  </a:lnTo>
                  <a:lnTo>
                    <a:pt x="22" y="123"/>
                  </a:lnTo>
                  <a:lnTo>
                    <a:pt x="16" y="124"/>
                  </a:lnTo>
                  <a:lnTo>
                    <a:pt x="11" y="126"/>
                  </a:lnTo>
                  <a:lnTo>
                    <a:pt x="5" y="127"/>
                  </a:lnTo>
                  <a:lnTo>
                    <a:pt x="0" y="122"/>
                  </a:lnTo>
                  <a:lnTo>
                    <a:pt x="11" y="115"/>
                  </a:lnTo>
                  <a:lnTo>
                    <a:pt x="22" y="112"/>
                  </a:lnTo>
                  <a:lnTo>
                    <a:pt x="34" y="109"/>
                  </a:lnTo>
                  <a:lnTo>
                    <a:pt x="46" y="109"/>
                  </a:lnTo>
                  <a:lnTo>
                    <a:pt x="60" y="109"/>
                  </a:lnTo>
                  <a:lnTo>
                    <a:pt x="73" y="109"/>
                  </a:lnTo>
                  <a:lnTo>
                    <a:pt x="85" y="108"/>
                  </a:lnTo>
                  <a:lnTo>
                    <a:pt x="98" y="107"/>
                  </a:lnTo>
                  <a:lnTo>
                    <a:pt x="118" y="100"/>
                  </a:lnTo>
                  <a:lnTo>
                    <a:pt x="136" y="93"/>
                  </a:lnTo>
                  <a:lnTo>
                    <a:pt x="155" y="83"/>
                  </a:lnTo>
                  <a:lnTo>
                    <a:pt x="173" y="72"/>
                  </a:lnTo>
                  <a:lnTo>
                    <a:pt x="190" y="60"/>
                  </a:lnTo>
                  <a:lnTo>
                    <a:pt x="206" y="45"/>
                  </a:lnTo>
                  <a:lnTo>
                    <a:pt x="221" y="29"/>
                  </a:lnTo>
                  <a:lnTo>
                    <a:pt x="235" y="8"/>
                  </a:lnTo>
                  <a:lnTo>
                    <a:pt x="243" y="0"/>
                  </a:lnTo>
                  <a:lnTo>
                    <a:pt x="244" y="15"/>
                  </a:lnTo>
                  <a:lnTo>
                    <a:pt x="247" y="33"/>
                  </a:lnTo>
                  <a:lnTo>
                    <a:pt x="246" y="49"/>
                  </a:lnTo>
                  <a:lnTo>
                    <a:pt x="236"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70" name="Freeform 656"/>
            <p:cNvSpPr>
              <a:spLocks/>
            </p:cNvSpPr>
            <p:nvPr/>
          </p:nvSpPr>
          <p:spPr bwMode="auto">
            <a:xfrm>
              <a:off x="3076" y="2098"/>
              <a:ext cx="47" cy="31"/>
            </a:xfrm>
            <a:custGeom>
              <a:avLst/>
              <a:gdLst>
                <a:gd name="T0" fmla="*/ 67 w 93"/>
                <a:gd name="T1" fmla="*/ 20 h 52"/>
                <a:gd name="T2" fmla="*/ 72 w 93"/>
                <a:gd name="T3" fmla="*/ 20 h 52"/>
                <a:gd name="T4" fmla="*/ 79 w 93"/>
                <a:gd name="T5" fmla="*/ 18 h 52"/>
                <a:gd name="T6" fmla="*/ 85 w 93"/>
                <a:gd name="T7" fmla="*/ 13 h 52"/>
                <a:gd name="T8" fmla="*/ 92 w 93"/>
                <a:gd name="T9" fmla="*/ 11 h 52"/>
                <a:gd name="T10" fmla="*/ 93 w 93"/>
                <a:gd name="T11" fmla="*/ 16 h 52"/>
                <a:gd name="T12" fmla="*/ 92 w 93"/>
                <a:gd name="T13" fmla="*/ 20 h 52"/>
                <a:gd name="T14" fmla="*/ 90 w 93"/>
                <a:gd name="T15" fmla="*/ 24 h 52"/>
                <a:gd name="T16" fmla="*/ 87 w 93"/>
                <a:gd name="T17" fmla="*/ 29 h 52"/>
                <a:gd name="T18" fmla="*/ 85 w 93"/>
                <a:gd name="T19" fmla="*/ 31 h 52"/>
                <a:gd name="T20" fmla="*/ 81 w 93"/>
                <a:gd name="T21" fmla="*/ 31 h 52"/>
                <a:gd name="T22" fmla="*/ 77 w 93"/>
                <a:gd name="T23" fmla="*/ 31 h 52"/>
                <a:gd name="T24" fmla="*/ 73 w 93"/>
                <a:gd name="T25" fmla="*/ 31 h 52"/>
                <a:gd name="T26" fmla="*/ 62 w 93"/>
                <a:gd name="T27" fmla="*/ 24 h 52"/>
                <a:gd name="T28" fmla="*/ 62 w 93"/>
                <a:gd name="T29" fmla="*/ 31 h 52"/>
                <a:gd name="T30" fmla="*/ 61 w 93"/>
                <a:gd name="T31" fmla="*/ 38 h 52"/>
                <a:gd name="T32" fmla="*/ 57 w 93"/>
                <a:gd name="T33" fmla="*/ 45 h 52"/>
                <a:gd name="T34" fmla="*/ 52 w 93"/>
                <a:gd name="T35" fmla="*/ 49 h 52"/>
                <a:gd name="T36" fmla="*/ 43 w 93"/>
                <a:gd name="T37" fmla="*/ 50 h 52"/>
                <a:gd name="T38" fmla="*/ 35 w 93"/>
                <a:gd name="T39" fmla="*/ 52 h 52"/>
                <a:gd name="T40" fmla="*/ 27 w 93"/>
                <a:gd name="T41" fmla="*/ 52 h 52"/>
                <a:gd name="T42" fmla="*/ 19 w 93"/>
                <a:gd name="T43" fmla="*/ 52 h 52"/>
                <a:gd name="T44" fmla="*/ 33 w 93"/>
                <a:gd name="T45" fmla="*/ 42 h 52"/>
                <a:gd name="T46" fmla="*/ 25 w 93"/>
                <a:gd name="T47" fmla="*/ 39 h 52"/>
                <a:gd name="T48" fmla="*/ 15 w 93"/>
                <a:gd name="T49" fmla="*/ 37 h 52"/>
                <a:gd name="T50" fmla="*/ 7 w 93"/>
                <a:gd name="T51" fmla="*/ 34 h 52"/>
                <a:gd name="T52" fmla="*/ 0 w 93"/>
                <a:gd name="T53" fmla="*/ 27 h 52"/>
                <a:gd name="T54" fmla="*/ 10 w 93"/>
                <a:gd name="T55" fmla="*/ 24 h 52"/>
                <a:gd name="T56" fmla="*/ 20 w 93"/>
                <a:gd name="T57" fmla="*/ 22 h 52"/>
                <a:gd name="T58" fmla="*/ 30 w 93"/>
                <a:gd name="T59" fmla="*/ 19 h 52"/>
                <a:gd name="T60" fmla="*/ 40 w 93"/>
                <a:gd name="T61" fmla="*/ 16 h 52"/>
                <a:gd name="T62" fmla="*/ 50 w 93"/>
                <a:gd name="T63" fmla="*/ 13 h 52"/>
                <a:gd name="T64" fmla="*/ 61 w 93"/>
                <a:gd name="T65" fmla="*/ 9 h 52"/>
                <a:gd name="T66" fmla="*/ 70 w 93"/>
                <a:gd name="T67" fmla="*/ 5 h 52"/>
                <a:gd name="T68" fmla="*/ 79 w 93"/>
                <a:gd name="T69" fmla="*/ 0 h 52"/>
                <a:gd name="T70" fmla="*/ 84 w 93"/>
                <a:gd name="T71" fmla="*/ 0 h 52"/>
                <a:gd name="T72" fmla="*/ 67 w 93"/>
                <a:gd name="T73"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52">
                  <a:moveTo>
                    <a:pt x="67" y="20"/>
                  </a:moveTo>
                  <a:lnTo>
                    <a:pt x="72" y="20"/>
                  </a:lnTo>
                  <a:lnTo>
                    <a:pt x="79" y="18"/>
                  </a:lnTo>
                  <a:lnTo>
                    <a:pt x="85" y="13"/>
                  </a:lnTo>
                  <a:lnTo>
                    <a:pt x="92" y="11"/>
                  </a:lnTo>
                  <a:lnTo>
                    <a:pt x="93" y="16"/>
                  </a:lnTo>
                  <a:lnTo>
                    <a:pt x="92" y="20"/>
                  </a:lnTo>
                  <a:lnTo>
                    <a:pt x="90" y="24"/>
                  </a:lnTo>
                  <a:lnTo>
                    <a:pt x="87" y="29"/>
                  </a:lnTo>
                  <a:lnTo>
                    <a:pt x="85" y="31"/>
                  </a:lnTo>
                  <a:lnTo>
                    <a:pt x="81" y="31"/>
                  </a:lnTo>
                  <a:lnTo>
                    <a:pt x="77" y="31"/>
                  </a:lnTo>
                  <a:lnTo>
                    <a:pt x="73" y="31"/>
                  </a:lnTo>
                  <a:lnTo>
                    <a:pt x="62" y="24"/>
                  </a:lnTo>
                  <a:lnTo>
                    <a:pt x="62" y="31"/>
                  </a:lnTo>
                  <a:lnTo>
                    <a:pt x="61" y="38"/>
                  </a:lnTo>
                  <a:lnTo>
                    <a:pt x="57" y="45"/>
                  </a:lnTo>
                  <a:lnTo>
                    <a:pt x="52" y="49"/>
                  </a:lnTo>
                  <a:lnTo>
                    <a:pt x="43" y="50"/>
                  </a:lnTo>
                  <a:lnTo>
                    <a:pt x="35" y="52"/>
                  </a:lnTo>
                  <a:lnTo>
                    <a:pt x="27" y="52"/>
                  </a:lnTo>
                  <a:lnTo>
                    <a:pt x="19" y="52"/>
                  </a:lnTo>
                  <a:lnTo>
                    <a:pt x="33" y="42"/>
                  </a:lnTo>
                  <a:lnTo>
                    <a:pt x="25" y="39"/>
                  </a:lnTo>
                  <a:lnTo>
                    <a:pt x="15" y="37"/>
                  </a:lnTo>
                  <a:lnTo>
                    <a:pt x="7" y="34"/>
                  </a:lnTo>
                  <a:lnTo>
                    <a:pt x="0" y="27"/>
                  </a:lnTo>
                  <a:lnTo>
                    <a:pt x="10" y="24"/>
                  </a:lnTo>
                  <a:lnTo>
                    <a:pt x="20" y="22"/>
                  </a:lnTo>
                  <a:lnTo>
                    <a:pt x="30" y="19"/>
                  </a:lnTo>
                  <a:lnTo>
                    <a:pt x="40" y="16"/>
                  </a:lnTo>
                  <a:lnTo>
                    <a:pt x="50" y="13"/>
                  </a:lnTo>
                  <a:lnTo>
                    <a:pt x="61" y="9"/>
                  </a:lnTo>
                  <a:lnTo>
                    <a:pt x="70" y="5"/>
                  </a:lnTo>
                  <a:lnTo>
                    <a:pt x="79" y="0"/>
                  </a:lnTo>
                  <a:lnTo>
                    <a:pt x="84" y="0"/>
                  </a:lnTo>
                  <a:lnTo>
                    <a:pt x="67" y="2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71" name="Freeform 657"/>
            <p:cNvSpPr>
              <a:spLocks/>
            </p:cNvSpPr>
            <p:nvPr/>
          </p:nvSpPr>
          <p:spPr bwMode="auto">
            <a:xfrm>
              <a:off x="3019" y="2133"/>
              <a:ext cx="143" cy="120"/>
            </a:xfrm>
            <a:custGeom>
              <a:avLst/>
              <a:gdLst>
                <a:gd name="T0" fmla="*/ 276 w 285"/>
                <a:gd name="T1" fmla="*/ 55 h 202"/>
                <a:gd name="T2" fmla="*/ 274 w 285"/>
                <a:gd name="T3" fmla="*/ 78 h 202"/>
                <a:gd name="T4" fmla="*/ 270 w 285"/>
                <a:gd name="T5" fmla="*/ 92 h 202"/>
                <a:gd name="T6" fmla="*/ 263 w 285"/>
                <a:gd name="T7" fmla="*/ 91 h 202"/>
                <a:gd name="T8" fmla="*/ 253 w 285"/>
                <a:gd name="T9" fmla="*/ 99 h 202"/>
                <a:gd name="T10" fmla="*/ 246 w 285"/>
                <a:gd name="T11" fmla="*/ 122 h 202"/>
                <a:gd name="T12" fmla="*/ 243 w 285"/>
                <a:gd name="T13" fmla="*/ 145 h 202"/>
                <a:gd name="T14" fmla="*/ 231 w 285"/>
                <a:gd name="T15" fmla="*/ 162 h 202"/>
                <a:gd name="T16" fmla="*/ 215 w 285"/>
                <a:gd name="T17" fmla="*/ 158 h 202"/>
                <a:gd name="T18" fmla="*/ 210 w 285"/>
                <a:gd name="T19" fmla="*/ 136 h 202"/>
                <a:gd name="T20" fmla="*/ 206 w 285"/>
                <a:gd name="T21" fmla="*/ 124 h 202"/>
                <a:gd name="T22" fmla="*/ 202 w 285"/>
                <a:gd name="T23" fmla="*/ 130 h 202"/>
                <a:gd name="T24" fmla="*/ 197 w 285"/>
                <a:gd name="T25" fmla="*/ 154 h 202"/>
                <a:gd name="T26" fmla="*/ 186 w 285"/>
                <a:gd name="T27" fmla="*/ 191 h 202"/>
                <a:gd name="T28" fmla="*/ 168 w 285"/>
                <a:gd name="T29" fmla="*/ 200 h 202"/>
                <a:gd name="T30" fmla="*/ 159 w 285"/>
                <a:gd name="T31" fmla="*/ 192 h 202"/>
                <a:gd name="T32" fmla="*/ 147 w 285"/>
                <a:gd name="T33" fmla="*/ 193 h 202"/>
                <a:gd name="T34" fmla="*/ 130 w 285"/>
                <a:gd name="T35" fmla="*/ 202 h 202"/>
                <a:gd name="T36" fmla="*/ 117 w 285"/>
                <a:gd name="T37" fmla="*/ 191 h 202"/>
                <a:gd name="T38" fmla="*/ 107 w 285"/>
                <a:gd name="T39" fmla="*/ 178 h 202"/>
                <a:gd name="T40" fmla="*/ 95 w 285"/>
                <a:gd name="T41" fmla="*/ 170 h 202"/>
                <a:gd name="T42" fmla="*/ 83 w 285"/>
                <a:gd name="T43" fmla="*/ 162 h 202"/>
                <a:gd name="T44" fmla="*/ 62 w 285"/>
                <a:gd name="T45" fmla="*/ 174 h 202"/>
                <a:gd name="T46" fmla="*/ 52 w 285"/>
                <a:gd name="T47" fmla="*/ 163 h 202"/>
                <a:gd name="T48" fmla="*/ 43 w 285"/>
                <a:gd name="T49" fmla="*/ 151 h 202"/>
                <a:gd name="T50" fmla="*/ 49 w 285"/>
                <a:gd name="T51" fmla="*/ 144 h 202"/>
                <a:gd name="T52" fmla="*/ 49 w 285"/>
                <a:gd name="T53" fmla="*/ 134 h 202"/>
                <a:gd name="T54" fmla="*/ 40 w 285"/>
                <a:gd name="T55" fmla="*/ 139 h 202"/>
                <a:gd name="T56" fmla="*/ 25 w 285"/>
                <a:gd name="T57" fmla="*/ 150 h 202"/>
                <a:gd name="T58" fmla="*/ 18 w 285"/>
                <a:gd name="T59" fmla="*/ 139 h 202"/>
                <a:gd name="T60" fmla="*/ 27 w 285"/>
                <a:gd name="T61" fmla="*/ 126 h 202"/>
                <a:gd name="T62" fmla="*/ 23 w 285"/>
                <a:gd name="T63" fmla="*/ 117 h 202"/>
                <a:gd name="T64" fmla="*/ 5 w 285"/>
                <a:gd name="T65" fmla="*/ 117 h 202"/>
                <a:gd name="T66" fmla="*/ 16 w 285"/>
                <a:gd name="T67" fmla="*/ 107 h 202"/>
                <a:gd name="T68" fmla="*/ 48 w 285"/>
                <a:gd name="T69" fmla="*/ 107 h 202"/>
                <a:gd name="T70" fmla="*/ 80 w 285"/>
                <a:gd name="T71" fmla="*/ 107 h 202"/>
                <a:gd name="T72" fmla="*/ 113 w 285"/>
                <a:gd name="T73" fmla="*/ 104 h 202"/>
                <a:gd name="T74" fmla="*/ 151 w 285"/>
                <a:gd name="T75" fmla="*/ 95 h 202"/>
                <a:gd name="T76" fmla="*/ 194 w 285"/>
                <a:gd name="T77" fmla="*/ 80 h 202"/>
                <a:gd name="T78" fmla="*/ 235 w 285"/>
                <a:gd name="T79" fmla="*/ 56 h 202"/>
                <a:gd name="T80" fmla="*/ 270 w 285"/>
                <a:gd name="T81" fmla="*/ 22 h 202"/>
                <a:gd name="T82" fmla="*/ 285 w 285"/>
                <a:gd name="T83" fmla="*/ 13 h 202"/>
                <a:gd name="T84" fmla="*/ 283 w 285"/>
                <a:gd name="T85" fmla="*/ 3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5" h="202">
                  <a:moveTo>
                    <a:pt x="282" y="47"/>
                  </a:moveTo>
                  <a:lnTo>
                    <a:pt x="276" y="55"/>
                  </a:lnTo>
                  <a:lnTo>
                    <a:pt x="274" y="66"/>
                  </a:lnTo>
                  <a:lnTo>
                    <a:pt x="274" y="78"/>
                  </a:lnTo>
                  <a:lnTo>
                    <a:pt x="274" y="91"/>
                  </a:lnTo>
                  <a:lnTo>
                    <a:pt x="270" y="92"/>
                  </a:lnTo>
                  <a:lnTo>
                    <a:pt x="267" y="91"/>
                  </a:lnTo>
                  <a:lnTo>
                    <a:pt x="263" y="91"/>
                  </a:lnTo>
                  <a:lnTo>
                    <a:pt x="261" y="91"/>
                  </a:lnTo>
                  <a:lnTo>
                    <a:pt x="253" y="99"/>
                  </a:lnTo>
                  <a:lnTo>
                    <a:pt x="248" y="110"/>
                  </a:lnTo>
                  <a:lnTo>
                    <a:pt x="246" y="122"/>
                  </a:lnTo>
                  <a:lnTo>
                    <a:pt x="245" y="134"/>
                  </a:lnTo>
                  <a:lnTo>
                    <a:pt x="243" y="145"/>
                  </a:lnTo>
                  <a:lnTo>
                    <a:pt x="238" y="155"/>
                  </a:lnTo>
                  <a:lnTo>
                    <a:pt x="231" y="162"/>
                  </a:lnTo>
                  <a:lnTo>
                    <a:pt x="221" y="166"/>
                  </a:lnTo>
                  <a:lnTo>
                    <a:pt x="215" y="158"/>
                  </a:lnTo>
                  <a:lnTo>
                    <a:pt x="212" y="147"/>
                  </a:lnTo>
                  <a:lnTo>
                    <a:pt x="210" y="136"/>
                  </a:lnTo>
                  <a:lnTo>
                    <a:pt x="209" y="124"/>
                  </a:lnTo>
                  <a:lnTo>
                    <a:pt x="206" y="124"/>
                  </a:lnTo>
                  <a:lnTo>
                    <a:pt x="204" y="126"/>
                  </a:lnTo>
                  <a:lnTo>
                    <a:pt x="202" y="130"/>
                  </a:lnTo>
                  <a:lnTo>
                    <a:pt x="200" y="134"/>
                  </a:lnTo>
                  <a:lnTo>
                    <a:pt x="197" y="154"/>
                  </a:lnTo>
                  <a:lnTo>
                    <a:pt x="193" y="173"/>
                  </a:lnTo>
                  <a:lnTo>
                    <a:pt x="186" y="191"/>
                  </a:lnTo>
                  <a:lnTo>
                    <a:pt x="174" y="202"/>
                  </a:lnTo>
                  <a:lnTo>
                    <a:pt x="168" y="200"/>
                  </a:lnTo>
                  <a:lnTo>
                    <a:pt x="163" y="196"/>
                  </a:lnTo>
                  <a:lnTo>
                    <a:pt x="159" y="192"/>
                  </a:lnTo>
                  <a:lnTo>
                    <a:pt x="154" y="188"/>
                  </a:lnTo>
                  <a:lnTo>
                    <a:pt x="147" y="193"/>
                  </a:lnTo>
                  <a:lnTo>
                    <a:pt x="139" y="199"/>
                  </a:lnTo>
                  <a:lnTo>
                    <a:pt x="130" y="202"/>
                  </a:lnTo>
                  <a:lnTo>
                    <a:pt x="122" y="197"/>
                  </a:lnTo>
                  <a:lnTo>
                    <a:pt x="117" y="191"/>
                  </a:lnTo>
                  <a:lnTo>
                    <a:pt x="113" y="184"/>
                  </a:lnTo>
                  <a:lnTo>
                    <a:pt x="107" y="178"/>
                  </a:lnTo>
                  <a:lnTo>
                    <a:pt x="101" y="174"/>
                  </a:lnTo>
                  <a:lnTo>
                    <a:pt x="95" y="170"/>
                  </a:lnTo>
                  <a:lnTo>
                    <a:pt x="90" y="166"/>
                  </a:lnTo>
                  <a:lnTo>
                    <a:pt x="83" y="162"/>
                  </a:lnTo>
                  <a:lnTo>
                    <a:pt x="77" y="158"/>
                  </a:lnTo>
                  <a:lnTo>
                    <a:pt x="62" y="174"/>
                  </a:lnTo>
                  <a:lnTo>
                    <a:pt x="56" y="169"/>
                  </a:lnTo>
                  <a:lnTo>
                    <a:pt x="52" y="163"/>
                  </a:lnTo>
                  <a:lnTo>
                    <a:pt x="47" y="158"/>
                  </a:lnTo>
                  <a:lnTo>
                    <a:pt x="43" y="151"/>
                  </a:lnTo>
                  <a:lnTo>
                    <a:pt x="47" y="148"/>
                  </a:lnTo>
                  <a:lnTo>
                    <a:pt x="49" y="144"/>
                  </a:lnTo>
                  <a:lnTo>
                    <a:pt x="49" y="140"/>
                  </a:lnTo>
                  <a:lnTo>
                    <a:pt x="49" y="134"/>
                  </a:lnTo>
                  <a:lnTo>
                    <a:pt x="47" y="132"/>
                  </a:lnTo>
                  <a:lnTo>
                    <a:pt x="40" y="139"/>
                  </a:lnTo>
                  <a:lnTo>
                    <a:pt x="32" y="145"/>
                  </a:lnTo>
                  <a:lnTo>
                    <a:pt x="25" y="150"/>
                  </a:lnTo>
                  <a:lnTo>
                    <a:pt x="16" y="145"/>
                  </a:lnTo>
                  <a:lnTo>
                    <a:pt x="18" y="139"/>
                  </a:lnTo>
                  <a:lnTo>
                    <a:pt x="23" y="132"/>
                  </a:lnTo>
                  <a:lnTo>
                    <a:pt x="27" y="126"/>
                  </a:lnTo>
                  <a:lnTo>
                    <a:pt x="31" y="119"/>
                  </a:lnTo>
                  <a:lnTo>
                    <a:pt x="23" y="117"/>
                  </a:lnTo>
                  <a:lnTo>
                    <a:pt x="14" y="117"/>
                  </a:lnTo>
                  <a:lnTo>
                    <a:pt x="5" y="117"/>
                  </a:lnTo>
                  <a:lnTo>
                    <a:pt x="0" y="110"/>
                  </a:lnTo>
                  <a:lnTo>
                    <a:pt x="16" y="107"/>
                  </a:lnTo>
                  <a:lnTo>
                    <a:pt x="32" y="107"/>
                  </a:lnTo>
                  <a:lnTo>
                    <a:pt x="48" y="107"/>
                  </a:lnTo>
                  <a:lnTo>
                    <a:pt x="64" y="107"/>
                  </a:lnTo>
                  <a:lnTo>
                    <a:pt x="80" y="107"/>
                  </a:lnTo>
                  <a:lnTo>
                    <a:pt x="96" y="107"/>
                  </a:lnTo>
                  <a:lnTo>
                    <a:pt x="113" y="104"/>
                  </a:lnTo>
                  <a:lnTo>
                    <a:pt x="129" y="100"/>
                  </a:lnTo>
                  <a:lnTo>
                    <a:pt x="151" y="95"/>
                  </a:lnTo>
                  <a:lnTo>
                    <a:pt x="174" y="88"/>
                  </a:lnTo>
                  <a:lnTo>
                    <a:pt x="194" y="80"/>
                  </a:lnTo>
                  <a:lnTo>
                    <a:pt x="215" y="69"/>
                  </a:lnTo>
                  <a:lnTo>
                    <a:pt x="235" y="56"/>
                  </a:lnTo>
                  <a:lnTo>
                    <a:pt x="253" y="41"/>
                  </a:lnTo>
                  <a:lnTo>
                    <a:pt x="270" y="22"/>
                  </a:lnTo>
                  <a:lnTo>
                    <a:pt x="285" y="0"/>
                  </a:lnTo>
                  <a:lnTo>
                    <a:pt x="285" y="13"/>
                  </a:lnTo>
                  <a:lnTo>
                    <a:pt x="284" y="24"/>
                  </a:lnTo>
                  <a:lnTo>
                    <a:pt x="283" y="36"/>
                  </a:lnTo>
                  <a:lnTo>
                    <a:pt x="282"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72" name="Freeform 658"/>
            <p:cNvSpPr>
              <a:spLocks/>
            </p:cNvSpPr>
            <p:nvPr/>
          </p:nvSpPr>
          <p:spPr bwMode="auto">
            <a:xfrm>
              <a:off x="3129" y="2187"/>
              <a:ext cx="7" cy="11"/>
            </a:xfrm>
            <a:custGeom>
              <a:avLst/>
              <a:gdLst>
                <a:gd name="T0" fmla="*/ 12 w 12"/>
                <a:gd name="T1" fmla="*/ 7 h 17"/>
                <a:gd name="T2" fmla="*/ 12 w 12"/>
                <a:gd name="T3" fmla="*/ 11 h 17"/>
                <a:gd name="T4" fmla="*/ 11 w 12"/>
                <a:gd name="T5" fmla="*/ 13 h 17"/>
                <a:gd name="T6" fmla="*/ 9 w 12"/>
                <a:gd name="T7" fmla="*/ 16 h 17"/>
                <a:gd name="T8" fmla="*/ 5 w 12"/>
                <a:gd name="T9" fmla="*/ 17 h 17"/>
                <a:gd name="T10" fmla="*/ 2 w 12"/>
                <a:gd name="T11" fmla="*/ 16 h 17"/>
                <a:gd name="T12" fmla="*/ 0 w 12"/>
                <a:gd name="T13" fmla="*/ 11 h 17"/>
                <a:gd name="T14" fmla="*/ 0 w 12"/>
                <a:gd name="T15" fmla="*/ 5 h 17"/>
                <a:gd name="T16" fmla="*/ 1 w 12"/>
                <a:gd name="T17" fmla="*/ 0 h 17"/>
                <a:gd name="T18" fmla="*/ 4 w 12"/>
                <a:gd name="T19" fmla="*/ 1 h 17"/>
                <a:gd name="T20" fmla="*/ 8 w 12"/>
                <a:gd name="T21" fmla="*/ 1 h 17"/>
                <a:gd name="T22" fmla="*/ 10 w 12"/>
                <a:gd name="T23" fmla="*/ 2 h 17"/>
                <a:gd name="T24" fmla="*/ 12 w 12"/>
                <a:gd name="T2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12" y="7"/>
                  </a:moveTo>
                  <a:lnTo>
                    <a:pt x="12" y="11"/>
                  </a:lnTo>
                  <a:lnTo>
                    <a:pt x="11" y="13"/>
                  </a:lnTo>
                  <a:lnTo>
                    <a:pt x="9" y="16"/>
                  </a:lnTo>
                  <a:lnTo>
                    <a:pt x="5" y="17"/>
                  </a:lnTo>
                  <a:lnTo>
                    <a:pt x="2" y="16"/>
                  </a:lnTo>
                  <a:lnTo>
                    <a:pt x="0" y="11"/>
                  </a:lnTo>
                  <a:lnTo>
                    <a:pt x="0" y="5"/>
                  </a:lnTo>
                  <a:lnTo>
                    <a:pt x="1" y="0"/>
                  </a:lnTo>
                  <a:lnTo>
                    <a:pt x="4" y="1"/>
                  </a:lnTo>
                  <a:lnTo>
                    <a:pt x="8" y="1"/>
                  </a:lnTo>
                  <a:lnTo>
                    <a:pt x="10" y="2"/>
                  </a:lnTo>
                  <a:lnTo>
                    <a:pt x="12"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73" name="Freeform 659"/>
            <p:cNvSpPr>
              <a:spLocks/>
            </p:cNvSpPr>
            <p:nvPr/>
          </p:nvSpPr>
          <p:spPr bwMode="auto">
            <a:xfrm>
              <a:off x="3058" y="2199"/>
              <a:ext cx="25" cy="25"/>
            </a:xfrm>
            <a:custGeom>
              <a:avLst/>
              <a:gdLst>
                <a:gd name="T0" fmla="*/ 47 w 49"/>
                <a:gd name="T1" fmla="*/ 19 h 41"/>
                <a:gd name="T2" fmla="*/ 44 w 49"/>
                <a:gd name="T3" fmla="*/ 26 h 41"/>
                <a:gd name="T4" fmla="*/ 39 w 49"/>
                <a:gd name="T5" fmla="*/ 32 h 41"/>
                <a:gd name="T6" fmla="*/ 33 w 49"/>
                <a:gd name="T7" fmla="*/ 34 h 41"/>
                <a:gd name="T8" fmla="*/ 29 w 49"/>
                <a:gd name="T9" fmla="*/ 39 h 41"/>
                <a:gd name="T10" fmla="*/ 22 w 49"/>
                <a:gd name="T11" fmla="*/ 40 h 41"/>
                <a:gd name="T12" fmla="*/ 16 w 49"/>
                <a:gd name="T13" fmla="*/ 41 h 41"/>
                <a:gd name="T14" fmla="*/ 9 w 49"/>
                <a:gd name="T15" fmla="*/ 41 h 41"/>
                <a:gd name="T16" fmla="*/ 2 w 49"/>
                <a:gd name="T17" fmla="*/ 41 h 41"/>
                <a:gd name="T18" fmla="*/ 0 w 49"/>
                <a:gd name="T19" fmla="*/ 41 h 41"/>
                <a:gd name="T20" fmla="*/ 4 w 49"/>
                <a:gd name="T21" fmla="*/ 36 h 41"/>
                <a:gd name="T22" fmla="*/ 10 w 49"/>
                <a:gd name="T23" fmla="*/ 30 h 41"/>
                <a:gd name="T24" fmla="*/ 16 w 49"/>
                <a:gd name="T25" fmla="*/ 26 h 41"/>
                <a:gd name="T26" fmla="*/ 22 w 49"/>
                <a:gd name="T27" fmla="*/ 21 h 41"/>
                <a:gd name="T28" fmla="*/ 28 w 49"/>
                <a:gd name="T29" fmla="*/ 15 h 41"/>
                <a:gd name="T30" fmla="*/ 33 w 49"/>
                <a:gd name="T31" fmla="*/ 10 h 41"/>
                <a:gd name="T32" fmla="*/ 39 w 49"/>
                <a:gd name="T33" fmla="*/ 6 h 41"/>
                <a:gd name="T34" fmla="*/ 45 w 49"/>
                <a:gd name="T35" fmla="*/ 0 h 41"/>
                <a:gd name="T36" fmla="*/ 49 w 49"/>
                <a:gd name="T37" fmla="*/ 3 h 41"/>
                <a:gd name="T38" fmla="*/ 49 w 49"/>
                <a:gd name="T39" fmla="*/ 8 h 41"/>
                <a:gd name="T40" fmla="*/ 49 w 49"/>
                <a:gd name="T41" fmla="*/ 14 h 41"/>
                <a:gd name="T42" fmla="*/ 47 w 49"/>
                <a:gd name="T43"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41">
                  <a:moveTo>
                    <a:pt x="47" y="19"/>
                  </a:moveTo>
                  <a:lnTo>
                    <a:pt x="44" y="26"/>
                  </a:lnTo>
                  <a:lnTo>
                    <a:pt x="39" y="32"/>
                  </a:lnTo>
                  <a:lnTo>
                    <a:pt x="33" y="34"/>
                  </a:lnTo>
                  <a:lnTo>
                    <a:pt x="29" y="39"/>
                  </a:lnTo>
                  <a:lnTo>
                    <a:pt x="22" y="40"/>
                  </a:lnTo>
                  <a:lnTo>
                    <a:pt x="16" y="41"/>
                  </a:lnTo>
                  <a:lnTo>
                    <a:pt x="9" y="41"/>
                  </a:lnTo>
                  <a:lnTo>
                    <a:pt x="2" y="41"/>
                  </a:lnTo>
                  <a:lnTo>
                    <a:pt x="0" y="41"/>
                  </a:lnTo>
                  <a:lnTo>
                    <a:pt x="4" y="36"/>
                  </a:lnTo>
                  <a:lnTo>
                    <a:pt x="10" y="30"/>
                  </a:lnTo>
                  <a:lnTo>
                    <a:pt x="16" y="26"/>
                  </a:lnTo>
                  <a:lnTo>
                    <a:pt x="22" y="21"/>
                  </a:lnTo>
                  <a:lnTo>
                    <a:pt x="28" y="15"/>
                  </a:lnTo>
                  <a:lnTo>
                    <a:pt x="33" y="10"/>
                  </a:lnTo>
                  <a:lnTo>
                    <a:pt x="39" y="6"/>
                  </a:lnTo>
                  <a:lnTo>
                    <a:pt x="45" y="0"/>
                  </a:lnTo>
                  <a:lnTo>
                    <a:pt x="49" y="3"/>
                  </a:lnTo>
                  <a:lnTo>
                    <a:pt x="49" y="8"/>
                  </a:lnTo>
                  <a:lnTo>
                    <a:pt x="49" y="14"/>
                  </a:lnTo>
                  <a:lnTo>
                    <a:pt x="47" y="1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74" name="Freeform 660"/>
            <p:cNvSpPr>
              <a:spLocks/>
            </p:cNvSpPr>
            <p:nvPr/>
          </p:nvSpPr>
          <p:spPr bwMode="auto">
            <a:xfrm>
              <a:off x="3075" y="2203"/>
              <a:ext cx="24" cy="24"/>
            </a:xfrm>
            <a:custGeom>
              <a:avLst/>
              <a:gdLst>
                <a:gd name="T0" fmla="*/ 44 w 49"/>
                <a:gd name="T1" fmla="*/ 0 h 41"/>
                <a:gd name="T2" fmla="*/ 44 w 49"/>
                <a:gd name="T3" fmla="*/ 4 h 41"/>
                <a:gd name="T4" fmla="*/ 43 w 49"/>
                <a:gd name="T5" fmla="*/ 8 h 41"/>
                <a:gd name="T6" fmla="*/ 43 w 49"/>
                <a:gd name="T7" fmla="*/ 12 h 41"/>
                <a:gd name="T8" fmla="*/ 45 w 49"/>
                <a:gd name="T9" fmla="*/ 16 h 41"/>
                <a:gd name="T10" fmla="*/ 45 w 49"/>
                <a:gd name="T11" fmla="*/ 16 h 41"/>
                <a:gd name="T12" fmla="*/ 46 w 49"/>
                <a:gd name="T13" fmla="*/ 15 h 41"/>
                <a:gd name="T14" fmla="*/ 46 w 49"/>
                <a:gd name="T15" fmla="*/ 15 h 41"/>
                <a:gd name="T16" fmla="*/ 46 w 49"/>
                <a:gd name="T17" fmla="*/ 15 h 41"/>
                <a:gd name="T18" fmla="*/ 49 w 49"/>
                <a:gd name="T19" fmla="*/ 19 h 41"/>
                <a:gd name="T20" fmla="*/ 49 w 49"/>
                <a:gd name="T21" fmla="*/ 23 h 41"/>
                <a:gd name="T22" fmla="*/ 48 w 49"/>
                <a:gd name="T23" fmla="*/ 27 h 41"/>
                <a:gd name="T24" fmla="*/ 46 w 49"/>
                <a:gd name="T25" fmla="*/ 31 h 41"/>
                <a:gd name="T26" fmla="*/ 42 w 49"/>
                <a:gd name="T27" fmla="*/ 33 h 41"/>
                <a:gd name="T28" fmla="*/ 37 w 49"/>
                <a:gd name="T29" fmla="*/ 34 h 41"/>
                <a:gd name="T30" fmla="*/ 33 w 49"/>
                <a:gd name="T31" fmla="*/ 33 h 41"/>
                <a:gd name="T32" fmla="*/ 29 w 49"/>
                <a:gd name="T33" fmla="*/ 30 h 41"/>
                <a:gd name="T34" fmla="*/ 22 w 49"/>
                <a:gd name="T35" fmla="*/ 35 h 41"/>
                <a:gd name="T36" fmla="*/ 15 w 49"/>
                <a:gd name="T37" fmla="*/ 38 h 41"/>
                <a:gd name="T38" fmla="*/ 7 w 49"/>
                <a:gd name="T39" fmla="*/ 41 h 41"/>
                <a:gd name="T40" fmla="*/ 0 w 49"/>
                <a:gd name="T41" fmla="*/ 39 h 41"/>
                <a:gd name="T42" fmla="*/ 4 w 49"/>
                <a:gd name="T43" fmla="*/ 33 h 41"/>
                <a:gd name="T44" fmla="*/ 7 w 49"/>
                <a:gd name="T45" fmla="*/ 27 h 41"/>
                <a:gd name="T46" fmla="*/ 12 w 49"/>
                <a:gd name="T47" fmla="*/ 22 h 41"/>
                <a:gd name="T48" fmla="*/ 18 w 49"/>
                <a:gd name="T49" fmla="*/ 17 h 41"/>
                <a:gd name="T50" fmla="*/ 22 w 49"/>
                <a:gd name="T51" fmla="*/ 13 h 41"/>
                <a:gd name="T52" fmla="*/ 27 w 49"/>
                <a:gd name="T53" fmla="*/ 8 h 41"/>
                <a:gd name="T54" fmla="*/ 33 w 49"/>
                <a:gd name="T55" fmla="*/ 4 h 41"/>
                <a:gd name="T56" fmla="*/ 37 w 49"/>
                <a:gd name="T57" fmla="*/ 0 h 41"/>
                <a:gd name="T58" fmla="*/ 44 w 49"/>
                <a:gd name="T5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41">
                  <a:moveTo>
                    <a:pt x="44" y="0"/>
                  </a:moveTo>
                  <a:lnTo>
                    <a:pt x="44" y="4"/>
                  </a:lnTo>
                  <a:lnTo>
                    <a:pt x="43" y="8"/>
                  </a:lnTo>
                  <a:lnTo>
                    <a:pt x="43" y="12"/>
                  </a:lnTo>
                  <a:lnTo>
                    <a:pt x="45" y="16"/>
                  </a:lnTo>
                  <a:lnTo>
                    <a:pt x="45" y="16"/>
                  </a:lnTo>
                  <a:lnTo>
                    <a:pt x="46" y="15"/>
                  </a:lnTo>
                  <a:lnTo>
                    <a:pt x="46" y="15"/>
                  </a:lnTo>
                  <a:lnTo>
                    <a:pt x="46" y="15"/>
                  </a:lnTo>
                  <a:lnTo>
                    <a:pt x="49" y="19"/>
                  </a:lnTo>
                  <a:lnTo>
                    <a:pt x="49" y="23"/>
                  </a:lnTo>
                  <a:lnTo>
                    <a:pt x="48" y="27"/>
                  </a:lnTo>
                  <a:lnTo>
                    <a:pt x="46" y="31"/>
                  </a:lnTo>
                  <a:lnTo>
                    <a:pt x="42" y="33"/>
                  </a:lnTo>
                  <a:lnTo>
                    <a:pt x="37" y="34"/>
                  </a:lnTo>
                  <a:lnTo>
                    <a:pt x="33" y="33"/>
                  </a:lnTo>
                  <a:lnTo>
                    <a:pt x="29" y="30"/>
                  </a:lnTo>
                  <a:lnTo>
                    <a:pt x="22" y="35"/>
                  </a:lnTo>
                  <a:lnTo>
                    <a:pt x="15" y="38"/>
                  </a:lnTo>
                  <a:lnTo>
                    <a:pt x="7" y="41"/>
                  </a:lnTo>
                  <a:lnTo>
                    <a:pt x="0" y="39"/>
                  </a:lnTo>
                  <a:lnTo>
                    <a:pt x="4" y="33"/>
                  </a:lnTo>
                  <a:lnTo>
                    <a:pt x="7" y="27"/>
                  </a:lnTo>
                  <a:lnTo>
                    <a:pt x="12" y="22"/>
                  </a:lnTo>
                  <a:lnTo>
                    <a:pt x="18" y="17"/>
                  </a:lnTo>
                  <a:lnTo>
                    <a:pt x="22" y="13"/>
                  </a:lnTo>
                  <a:lnTo>
                    <a:pt x="27" y="8"/>
                  </a:lnTo>
                  <a:lnTo>
                    <a:pt x="33" y="4"/>
                  </a:lnTo>
                  <a:lnTo>
                    <a:pt x="37" y="0"/>
                  </a:lnTo>
                  <a:lnTo>
                    <a:pt x="44"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75" name="Freeform 661"/>
            <p:cNvSpPr>
              <a:spLocks/>
            </p:cNvSpPr>
            <p:nvPr/>
          </p:nvSpPr>
          <p:spPr bwMode="auto">
            <a:xfrm>
              <a:off x="3047" y="2210"/>
              <a:ext cx="9" cy="7"/>
            </a:xfrm>
            <a:custGeom>
              <a:avLst/>
              <a:gdLst>
                <a:gd name="T0" fmla="*/ 17 w 17"/>
                <a:gd name="T1" fmla="*/ 3 h 12"/>
                <a:gd name="T2" fmla="*/ 16 w 17"/>
                <a:gd name="T3" fmla="*/ 11 h 12"/>
                <a:gd name="T4" fmla="*/ 1 w 17"/>
                <a:gd name="T5" fmla="*/ 12 h 12"/>
                <a:gd name="T6" fmla="*/ 0 w 17"/>
                <a:gd name="T7" fmla="*/ 8 h 12"/>
                <a:gd name="T8" fmla="*/ 1 w 17"/>
                <a:gd name="T9" fmla="*/ 4 h 12"/>
                <a:gd name="T10" fmla="*/ 5 w 17"/>
                <a:gd name="T11" fmla="*/ 1 h 12"/>
                <a:gd name="T12" fmla="*/ 8 w 17"/>
                <a:gd name="T13" fmla="*/ 0 h 12"/>
                <a:gd name="T14" fmla="*/ 10 w 17"/>
                <a:gd name="T15" fmla="*/ 0 h 12"/>
                <a:gd name="T16" fmla="*/ 13 w 17"/>
                <a:gd name="T17" fmla="*/ 0 h 12"/>
                <a:gd name="T18" fmla="*/ 15 w 17"/>
                <a:gd name="T19" fmla="*/ 0 h 12"/>
                <a:gd name="T20" fmla="*/ 17 w 17"/>
                <a:gd name="T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17" y="3"/>
                  </a:moveTo>
                  <a:lnTo>
                    <a:pt x="16" y="11"/>
                  </a:lnTo>
                  <a:lnTo>
                    <a:pt x="1" y="12"/>
                  </a:lnTo>
                  <a:lnTo>
                    <a:pt x="0" y="8"/>
                  </a:lnTo>
                  <a:lnTo>
                    <a:pt x="1" y="4"/>
                  </a:lnTo>
                  <a:lnTo>
                    <a:pt x="5" y="1"/>
                  </a:lnTo>
                  <a:lnTo>
                    <a:pt x="8" y="0"/>
                  </a:lnTo>
                  <a:lnTo>
                    <a:pt x="10" y="0"/>
                  </a:lnTo>
                  <a:lnTo>
                    <a:pt x="13" y="0"/>
                  </a:lnTo>
                  <a:lnTo>
                    <a:pt x="15" y="0"/>
                  </a:lnTo>
                  <a:lnTo>
                    <a:pt x="17"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76" name="Freeform 662"/>
            <p:cNvSpPr>
              <a:spLocks/>
            </p:cNvSpPr>
            <p:nvPr/>
          </p:nvSpPr>
          <p:spPr bwMode="auto">
            <a:xfrm>
              <a:off x="3001" y="2235"/>
              <a:ext cx="161" cy="112"/>
            </a:xfrm>
            <a:custGeom>
              <a:avLst/>
              <a:gdLst>
                <a:gd name="T0" fmla="*/ 314 w 321"/>
                <a:gd name="T1" fmla="*/ 58 h 185"/>
                <a:gd name="T2" fmla="*/ 313 w 321"/>
                <a:gd name="T3" fmla="*/ 65 h 185"/>
                <a:gd name="T4" fmla="*/ 305 w 321"/>
                <a:gd name="T5" fmla="*/ 74 h 185"/>
                <a:gd name="T6" fmla="*/ 290 w 321"/>
                <a:gd name="T7" fmla="*/ 79 h 185"/>
                <a:gd name="T8" fmla="*/ 283 w 321"/>
                <a:gd name="T9" fmla="*/ 99 h 185"/>
                <a:gd name="T10" fmla="*/ 274 w 321"/>
                <a:gd name="T11" fmla="*/ 124 h 185"/>
                <a:gd name="T12" fmla="*/ 245 w 321"/>
                <a:gd name="T13" fmla="*/ 132 h 185"/>
                <a:gd name="T14" fmla="*/ 238 w 321"/>
                <a:gd name="T15" fmla="*/ 148 h 185"/>
                <a:gd name="T16" fmla="*/ 229 w 321"/>
                <a:gd name="T17" fmla="*/ 165 h 185"/>
                <a:gd name="T18" fmla="*/ 218 w 321"/>
                <a:gd name="T19" fmla="*/ 177 h 185"/>
                <a:gd name="T20" fmla="*/ 203 w 321"/>
                <a:gd name="T21" fmla="*/ 183 h 185"/>
                <a:gd name="T22" fmla="*/ 181 w 321"/>
                <a:gd name="T23" fmla="*/ 177 h 185"/>
                <a:gd name="T24" fmla="*/ 158 w 321"/>
                <a:gd name="T25" fmla="*/ 170 h 185"/>
                <a:gd name="T26" fmla="*/ 136 w 321"/>
                <a:gd name="T27" fmla="*/ 170 h 185"/>
                <a:gd name="T28" fmla="*/ 116 w 321"/>
                <a:gd name="T29" fmla="*/ 184 h 185"/>
                <a:gd name="T30" fmla="*/ 99 w 321"/>
                <a:gd name="T31" fmla="*/ 181 h 185"/>
                <a:gd name="T32" fmla="*/ 87 w 321"/>
                <a:gd name="T33" fmla="*/ 166 h 185"/>
                <a:gd name="T34" fmla="*/ 75 w 321"/>
                <a:gd name="T35" fmla="*/ 154 h 185"/>
                <a:gd name="T36" fmla="*/ 57 w 321"/>
                <a:gd name="T37" fmla="*/ 157 h 185"/>
                <a:gd name="T38" fmla="*/ 46 w 321"/>
                <a:gd name="T39" fmla="*/ 144 h 185"/>
                <a:gd name="T40" fmla="*/ 42 w 321"/>
                <a:gd name="T41" fmla="*/ 132 h 185"/>
                <a:gd name="T42" fmla="*/ 36 w 321"/>
                <a:gd name="T43" fmla="*/ 131 h 185"/>
                <a:gd name="T44" fmla="*/ 26 w 321"/>
                <a:gd name="T45" fmla="*/ 133 h 185"/>
                <a:gd name="T46" fmla="*/ 17 w 321"/>
                <a:gd name="T47" fmla="*/ 133 h 185"/>
                <a:gd name="T48" fmla="*/ 8 w 321"/>
                <a:gd name="T49" fmla="*/ 131 h 185"/>
                <a:gd name="T50" fmla="*/ 6 w 321"/>
                <a:gd name="T51" fmla="*/ 126 h 185"/>
                <a:gd name="T52" fmla="*/ 10 w 321"/>
                <a:gd name="T53" fmla="*/ 122 h 185"/>
                <a:gd name="T54" fmla="*/ 10 w 321"/>
                <a:gd name="T55" fmla="*/ 114 h 185"/>
                <a:gd name="T56" fmla="*/ 3 w 321"/>
                <a:gd name="T57" fmla="*/ 110 h 185"/>
                <a:gd name="T58" fmla="*/ 17 w 321"/>
                <a:gd name="T59" fmla="*/ 106 h 185"/>
                <a:gd name="T60" fmla="*/ 53 w 321"/>
                <a:gd name="T61" fmla="*/ 105 h 185"/>
                <a:gd name="T62" fmla="*/ 91 w 321"/>
                <a:gd name="T63" fmla="*/ 106 h 185"/>
                <a:gd name="T64" fmla="*/ 128 w 321"/>
                <a:gd name="T65" fmla="*/ 100 h 185"/>
                <a:gd name="T66" fmla="*/ 168 w 321"/>
                <a:gd name="T67" fmla="*/ 85 h 185"/>
                <a:gd name="T68" fmla="*/ 214 w 321"/>
                <a:gd name="T69" fmla="*/ 69 h 185"/>
                <a:gd name="T70" fmla="*/ 259 w 321"/>
                <a:gd name="T71" fmla="*/ 47 h 185"/>
                <a:gd name="T72" fmla="*/ 302 w 321"/>
                <a:gd name="T73" fmla="*/ 18 h 185"/>
                <a:gd name="T74" fmla="*/ 318 w 321"/>
                <a:gd name="T75" fmla="*/ 14 h 185"/>
                <a:gd name="T76" fmla="*/ 315 w 321"/>
                <a:gd name="T77" fmla="*/ 4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1" h="185">
                  <a:moveTo>
                    <a:pt x="313" y="55"/>
                  </a:moveTo>
                  <a:lnTo>
                    <a:pt x="314" y="58"/>
                  </a:lnTo>
                  <a:lnTo>
                    <a:pt x="314" y="62"/>
                  </a:lnTo>
                  <a:lnTo>
                    <a:pt x="313" y="65"/>
                  </a:lnTo>
                  <a:lnTo>
                    <a:pt x="312" y="69"/>
                  </a:lnTo>
                  <a:lnTo>
                    <a:pt x="305" y="74"/>
                  </a:lnTo>
                  <a:lnTo>
                    <a:pt x="298" y="76"/>
                  </a:lnTo>
                  <a:lnTo>
                    <a:pt x="290" y="79"/>
                  </a:lnTo>
                  <a:lnTo>
                    <a:pt x="287" y="87"/>
                  </a:lnTo>
                  <a:lnTo>
                    <a:pt x="283" y="99"/>
                  </a:lnTo>
                  <a:lnTo>
                    <a:pt x="280" y="113"/>
                  </a:lnTo>
                  <a:lnTo>
                    <a:pt x="274" y="124"/>
                  </a:lnTo>
                  <a:lnTo>
                    <a:pt x="265" y="131"/>
                  </a:lnTo>
                  <a:lnTo>
                    <a:pt x="245" y="132"/>
                  </a:lnTo>
                  <a:lnTo>
                    <a:pt x="242" y="140"/>
                  </a:lnTo>
                  <a:lnTo>
                    <a:pt x="238" y="148"/>
                  </a:lnTo>
                  <a:lnTo>
                    <a:pt x="234" y="157"/>
                  </a:lnTo>
                  <a:lnTo>
                    <a:pt x="229" y="165"/>
                  </a:lnTo>
                  <a:lnTo>
                    <a:pt x="223" y="172"/>
                  </a:lnTo>
                  <a:lnTo>
                    <a:pt x="218" y="177"/>
                  </a:lnTo>
                  <a:lnTo>
                    <a:pt x="211" y="181"/>
                  </a:lnTo>
                  <a:lnTo>
                    <a:pt x="203" y="183"/>
                  </a:lnTo>
                  <a:lnTo>
                    <a:pt x="192" y="181"/>
                  </a:lnTo>
                  <a:lnTo>
                    <a:pt x="181" y="177"/>
                  </a:lnTo>
                  <a:lnTo>
                    <a:pt x="169" y="174"/>
                  </a:lnTo>
                  <a:lnTo>
                    <a:pt x="158" y="170"/>
                  </a:lnTo>
                  <a:lnTo>
                    <a:pt x="147" y="169"/>
                  </a:lnTo>
                  <a:lnTo>
                    <a:pt x="136" y="170"/>
                  </a:lnTo>
                  <a:lnTo>
                    <a:pt x="127" y="174"/>
                  </a:lnTo>
                  <a:lnTo>
                    <a:pt x="116" y="184"/>
                  </a:lnTo>
                  <a:lnTo>
                    <a:pt x="107" y="185"/>
                  </a:lnTo>
                  <a:lnTo>
                    <a:pt x="99" y="181"/>
                  </a:lnTo>
                  <a:lnTo>
                    <a:pt x="93" y="174"/>
                  </a:lnTo>
                  <a:lnTo>
                    <a:pt x="87" y="166"/>
                  </a:lnTo>
                  <a:lnTo>
                    <a:pt x="80" y="159"/>
                  </a:lnTo>
                  <a:lnTo>
                    <a:pt x="75" y="154"/>
                  </a:lnTo>
                  <a:lnTo>
                    <a:pt x="67" y="152"/>
                  </a:lnTo>
                  <a:lnTo>
                    <a:pt x="57" y="157"/>
                  </a:lnTo>
                  <a:lnTo>
                    <a:pt x="45" y="151"/>
                  </a:lnTo>
                  <a:lnTo>
                    <a:pt x="46" y="144"/>
                  </a:lnTo>
                  <a:lnTo>
                    <a:pt x="45" y="139"/>
                  </a:lnTo>
                  <a:lnTo>
                    <a:pt x="42" y="132"/>
                  </a:lnTo>
                  <a:lnTo>
                    <a:pt x="39" y="128"/>
                  </a:lnTo>
                  <a:lnTo>
                    <a:pt x="36" y="131"/>
                  </a:lnTo>
                  <a:lnTo>
                    <a:pt x="31" y="132"/>
                  </a:lnTo>
                  <a:lnTo>
                    <a:pt x="26" y="133"/>
                  </a:lnTo>
                  <a:lnTo>
                    <a:pt x="22" y="133"/>
                  </a:lnTo>
                  <a:lnTo>
                    <a:pt x="17" y="133"/>
                  </a:lnTo>
                  <a:lnTo>
                    <a:pt x="13" y="132"/>
                  </a:lnTo>
                  <a:lnTo>
                    <a:pt x="8" y="131"/>
                  </a:lnTo>
                  <a:lnTo>
                    <a:pt x="3" y="129"/>
                  </a:lnTo>
                  <a:lnTo>
                    <a:pt x="6" y="126"/>
                  </a:lnTo>
                  <a:lnTo>
                    <a:pt x="9" y="124"/>
                  </a:lnTo>
                  <a:lnTo>
                    <a:pt x="10" y="122"/>
                  </a:lnTo>
                  <a:lnTo>
                    <a:pt x="11" y="118"/>
                  </a:lnTo>
                  <a:lnTo>
                    <a:pt x="10" y="114"/>
                  </a:lnTo>
                  <a:lnTo>
                    <a:pt x="8" y="111"/>
                  </a:lnTo>
                  <a:lnTo>
                    <a:pt x="3" y="110"/>
                  </a:lnTo>
                  <a:lnTo>
                    <a:pt x="0" y="107"/>
                  </a:lnTo>
                  <a:lnTo>
                    <a:pt x="17" y="106"/>
                  </a:lnTo>
                  <a:lnTo>
                    <a:pt x="34" y="105"/>
                  </a:lnTo>
                  <a:lnTo>
                    <a:pt x="53" y="105"/>
                  </a:lnTo>
                  <a:lnTo>
                    <a:pt x="72" y="106"/>
                  </a:lnTo>
                  <a:lnTo>
                    <a:pt x="91" y="106"/>
                  </a:lnTo>
                  <a:lnTo>
                    <a:pt x="109" y="103"/>
                  </a:lnTo>
                  <a:lnTo>
                    <a:pt x="128" y="100"/>
                  </a:lnTo>
                  <a:lnTo>
                    <a:pt x="145" y="94"/>
                  </a:lnTo>
                  <a:lnTo>
                    <a:pt x="168" y="85"/>
                  </a:lnTo>
                  <a:lnTo>
                    <a:pt x="191" y="77"/>
                  </a:lnTo>
                  <a:lnTo>
                    <a:pt x="214" y="69"/>
                  </a:lnTo>
                  <a:lnTo>
                    <a:pt x="237" y="58"/>
                  </a:lnTo>
                  <a:lnTo>
                    <a:pt x="259" y="47"/>
                  </a:lnTo>
                  <a:lnTo>
                    <a:pt x="281" y="33"/>
                  </a:lnTo>
                  <a:lnTo>
                    <a:pt x="302" y="18"/>
                  </a:lnTo>
                  <a:lnTo>
                    <a:pt x="321" y="0"/>
                  </a:lnTo>
                  <a:lnTo>
                    <a:pt x="318" y="14"/>
                  </a:lnTo>
                  <a:lnTo>
                    <a:pt x="317" y="28"/>
                  </a:lnTo>
                  <a:lnTo>
                    <a:pt x="315" y="42"/>
                  </a:lnTo>
                  <a:lnTo>
                    <a:pt x="313"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77" name="Freeform 663"/>
            <p:cNvSpPr>
              <a:spLocks/>
            </p:cNvSpPr>
            <p:nvPr/>
          </p:nvSpPr>
          <p:spPr bwMode="auto">
            <a:xfrm>
              <a:off x="3118" y="2281"/>
              <a:ext cx="12" cy="13"/>
            </a:xfrm>
            <a:custGeom>
              <a:avLst/>
              <a:gdLst>
                <a:gd name="T0" fmla="*/ 24 w 24"/>
                <a:gd name="T1" fmla="*/ 4 h 22"/>
                <a:gd name="T2" fmla="*/ 22 w 24"/>
                <a:gd name="T3" fmla="*/ 9 h 22"/>
                <a:gd name="T4" fmla="*/ 18 w 24"/>
                <a:gd name="T5" fmla="*/ 15 h 22"/>
                <a:gd name="T6" fmla="*/ 15 w 24"/>
                <a:gd name="T7" fmla="*/ 19 h 22"/>
                <a:gd name="T8" fmla="*/ 10 w 24"/>
                <a:gd name="T9" fmla="*/ 22 h 22"/>
                <a:gd name="T10" fmla="*/ 0 w 24"/>
                <a:gd name="T11" fmla="*/ 22 h 22"/>
                <a:gd name="T12" fmla="*/ 2 w 24"/>
                <a:gd name="T13" fmla="*/ 16 h 22"/>
                <a:gd name="T14" fmla="*/ 5 w 24"/>
                <a:gd name="T15" fmla="*/ 11 h 22"/>
                <a:gd name="T16" fmla="*/ 11 w 24"/>
                <a:gd name="T17" fmla="*/ 5 h 22"/>
                <a:gd name="T18" fmla="*/ 15 w 24"/>
                <a:gd name="T19" fmla="*/ 0 h 22"/>
                <a:gd name="T20" fmla="*/ 24 w 24"/>
                <a:gd name="T2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2">
                  <a:moveTo>
                    <a:pt x="24" y="4"/>
                  </a:moveTo>
                  <a:lnTo>
                    <a:pt x="22" y="9"/>
                  </a:lnTo>
                  <a:lnTo>
                    <a:pt x="18" y="15"/>
                  </a:lnTo>
                  <a:lnTo>
                    <a:pt x="15" y="19"/>
                  </a:lnTo>
                  <a:lnTo>
                    <a:pt x="10" y="22"/>
                  </a:lnTo>
                  <a:lnTo>
                    <a:pt x="0" y="22"/>
                  </a:lnTo>
                  <a:lnTo>
                    <a:pt x="2" y="16"/>
                  </a:lnTo>
                  <a:lnTo>
                    <a:pt x="5" y="11"/>
                  </a:lnTo>
                  <a:lnTo>
                    <a:pt x="11" y="5"/>
                  </a:lnTo>
                  <a:lnTo>
                    <a:pt x="15" y="0"/>
                  </a:lnTo>
                  <a:lnTo>
                    <a:pt x="24"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78" name="Freeform 664"/>
            <p:cNvSpPr>
              <a:spLocks/>
            </p:cNvSpPr>
            <p:nvPr/>
          </p:nvSpPr>
          <p:spPr bwMode="auto">
            <a:xfrm>
              <a:off x="3095" y="2287"/>
              <a:ext cx="19" cy="31"/>
            </a:xfrm>
            <a:custGeom>
              <a:avLst/>
              <a:gdLst>
                <a:gd name="T0" fmla="*/ 30 w 38"/>
                <a:gd name="T1" fmla="*/ 30 h 52"/>
                <a:gd name="T2" fmla="*/ 24 w 38"/>
                <a:gd name="T3" fmla="*/ 39 h 52"/>
                <a:gd name="T4" fmla="*/ 17 w 38"/>
                <a:gd name="T5" fmla="*/ 46 h 52"/>
                <a:gd name="T6" fmla="*/ 9 w 38"/>
                <a:gd name="T7" fmla="*/ 51 h 52"/>
                <a:gd name="T8" fmla="*/ 0 w 38"/>
                <a:gd name="T9" fmla="*/ 52 h 52"/>
                <a:gd name="T10" fmla="*/ 0 w 38"/>
                <a:gd name="T11" fmla="*/ 46 h 52"/>
                <a:gd name="T12" fmla="*/ 35 w 38"/>
                <a:gd name="T13" fmla="*/ 0 h 52"/>
                <a:gd name="T14" fmla="*/ 38 w 38"/>
                <a:gd name="T15" fmla="*/ 7 h 52"/>
                <a:gd name="T16" fmla="*/ 37 w 38"/>
                <a:gd name="T17" fmla="*/ 15 h 52"/>
                <a:gd name="T18" fmla="*/ 33 w 38"/>
                <a:gd name="T19" fmla="*/ 24 h 52"/>
                <a:gd name="T20" fmla="*/ 30 w 38"/>
                <a:gd name="T21"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2">
                  <a:moveTo>
                    <a:pt x="30" y="30"/>
                  </a:moveTo>
                  <a:lnTo>
                    <a:pt x="24" y="39"/>
                  </a:lnTo>
                  <a:lnTo>
                    <a:pt x="17" y="46"/>
                  </a:lnTo>
                  <a:lnTo>
                    <a:pt x="9" y="51"/>
                  </a:lnTo>
                  <a:lnTo>
                    <a:pt x="0" y="52"/>
                  </a:lnTo>
                  <a:lnTo>
                    <a:pt x="0" y="46"/>
                  </a:lnTo>
                  <a:lnTo>
                    <a:pt x="35" y="0"/>
                  </a:lnTo>
                  <a:lnTo>
                    <a:pt x="38" y="7"/>
                  </a:lnTo>
                  <a:lnTo>
                    <a:pt x="37" y="15"/>
                  </a:lnTo>
                  <a:lnTo>
                    <a:pt x="33" y="24"/>
                  </a:lnTo>
                  <a:lnTo>
                    <a:pt x="30" y="3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79" name="Freeform 665"/>
            <p:cNvSpPr>
              <a:spLocks/>
            </p:cNvSpPr>
            <p:nvPr/>
          </p:nvSpPr>
          <p:spPr bwMode="auto">
            <a:xfrm>
              <a:off x="3055" y="2289"/>
              <a:ext cx="46" cy="35"/>
            </a:xfrm>
            <a:custGeom>
              <a:avLst/>
              <a:gdLst>
                <a:gd name="T0" fmla="*/ 57 w 91"/>
                <a:gd name="T1" fmla="*/ 46 h 59"/>
                <a:gd name="T2" fmla="*/ 50 w 91"/>
                <a:gd name="T3" fmla="*/ 48 h 59"/>
                <a:gd name="T4" fmla="*/ 43 w 91"/>
                <a:gd name="T5" fmla="*/ 51 h 59"/>
                <a:gd name="T6" fmla="*/ 36 w 91"/>
                <a:gd name="T7" fmla="*/ 54 h 59"/>
                <a:gd name="T8" fmla="*/ 29 w 91"/>
                <a:gd name="T9" fmla="*/ 55 h 59"/>
                <a:gd name="T10" fmla="*/ 22 w 91"/>
                <a:gd name="T11" fmla="*/ 57 h 59"/>
                <a:gd name="T12" fmla="*/ 15 w 91"/>
                <a:gd name="T13" fmla="*/ 58 h 59"/>
                <a:gd name="T14" fmla="*/ 7 w 91"/>
                <a:gd name="T15" fmla="*/ 59 h 59"/>
                <a:gd name="T16" fmla="*/ 0 w 91"/>
                <a:gd name="T17" fmla="*/ 59 h 59"/>
                <a:gd name="T18" fmla="*/ 1 w 91"/>
                <a:gd name="T19" fmla="*/ 57 h 59"/>
                <a:gd name="T20" fmla="*/ 2 w 91"/>
                <a:gd name="T21" fmla="*/ 54 h 59"/>
                <a:gd name="T22" fmla="*/ 2 w 91"/>
                <a:gd name="T23" fmla="*/ 51 h 59"/>
                <a:gd name="T24" fmla="*/ 1 w 91"/>
                <a:gd name="T25" fmla="*/ 48 h 59"/>
                <a:gd name="T26" fmla="*/ 10 w 91"/>
                <a:gd name="T27" fmla="*/ 46 h 59"/>
                <a:gd name="T28" fmla="*/ 20 w 91"/>
                <a:gd name="T29" fmla="*/ 42 h 59"/>
                <a:gd name="T30" fmla="*/ 28 w 91"/>
                <a:gd name="T31" fmla="*/ 39 h 59"/>
                <a:gd name="T32" fmla="*/ 36 w 91"/>
                <a:gd name="T33" fmla="*/ 35 h 59"/>
                <a:gd name="T34" fmla="*/ 44 w 91"/>
                <a:gd name="T35" fmla="*/ 31 h 59"/>
                <a:gd name="T36" fmla="*/ 52 w 91"/>
                <a:gd name="T37" fmla="*/ 25 h 59"/>
                <a:gd name="T38" fmla="*/ 60 w 91"/>
                <a:gd name="T39" fmla="*/ 20 h 59"/>
                <a:gd name="T40" fmla="*/ 67 w 91"/>
                <a:gd name="T41" fmla="*/ 11 h 59"/>
                <a:gd name="T42" fmla="*/ 68 w 91"/>
                <a:gd name="T43" fmla="*/ 20 h 59"/>
                <a:gd name="T44" fmla="*/ 74 w 91"/>
                <a:gd name="T45" fmla="*/ 17 h 59"/>
                <a:gd name="T46" fmla="*/ 80 w 91"/>
                <a:gd name="T47" fmla="*/ 13 h 59"/>
                <a:gd name="T48" fmla="*/ 85 w 91"/>
                <a:gd name="T49" fmla="*/ 7 h 59"/>
                <a:gd name="T50" fmla="*/ 91 w 91"/>
                <a:gd name="T51" fmla="*/ 0 h 59"/>
                <a:gd name="T52" fmla="*/ 90 w 91"/>
                <a:gd name="T53" fmla="*/ 9 h 59"/>
                <a:gd name="T54" fmla="*/ 88 w 91"/>
                <a:gd name="T55" fmla="*/ 16 h 59"/>
                <a:gd name="T56" fmla="*/ 83 w 91"/>
                <a:gd name="T57" fmla="*/ 22 h 59"/>
                <a:gd name="T58" fmla="*/ 80 w 91"/>
                <a:gd name="T59" fmla="*/ 28 h 59"/>
                <a:gd name="T60" fmla="*/ 74 w 91"/>
                <a:gd name="T61" fmla="*/ 33 h 59"/>
                <a:gd name="T62" fmla="*/ 68 w 91"/>
                <a:gd name="T63" fmla="*/ 37 h 59"/>
                <a:gd name="T64" fmla="*/ 62 w 91"/>
                <a:gd name="T65" fmla="*/ 42 h 59"/>
                <a:gd name="T66" fmla="*/ 57 w 91"/>
                <a:gd name="T67"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59">
                  <a:moveTo>
                    <a:pt x="57" y="46"/>
                  </a:moveTo>
                  <a:lnTo>
                    <a:pt x="50" y="48"/>
                  </a:lnTo>
                  <a:lnTo>
                    <a:pt x="43" y="51"/>
                  </a:lnTo>
                  <a:lnTo>
                    <a:pt x="36" y="54"/>
                  </a:lnTo>
                  <a:lnTo>
                    <a:pt x="29" y="55"/>
                  </a:lnTo>
                  <a:lnTo>
                    <a:pt x="22" y="57"/>
                  </a:lnTo>
                  <a:lnTo>
                    <a:pt x="15" y="58"/>
                  </a:lnTo>
                  <a:lnTo>
                    <a:pt x="7" y="59"/>
                  </a:lnTo>
                  <a:lnTo>
                    <a:pt x="0" y="59"/>
                  </a:lnTo>
                  <a:lnTo>
                    <a:pt x="1" y="57"/>
                  </a:lnTo>
                  <a:lnTo>
                    <a:pt x="2" y="54"/>
                  </a:lnTo>
                  <a:lnTo>
                    <a:pt x="2" y="51"/>
                  </a:lnTo>
                  <a:lnTo>
                    <a:pt x="1" y="48"/>
                  </a:lnTo>
                  <a:lnTo>
                    <a:pt x="10" y="46"/>
                  </a:lnTo>
                  <a:lnTo>
                    <a:pt x="20" y="42"/>
                  </a:lnTo>
                  <a:lnTo>
                    <a:pt x="28" y="39"/>
                  </a:lnTo>
                  <a:lnTo>
                    <a:pt x="36" y="35"/>
                  </a:lnTo>
                  <a:lnTo>
                    <a:pt x="44" y="31"/>
                  </a:lnTo>
                  <a:lnTo>
                    <a:pt x="52" y="25"/>
                  </a:lnTo>
                  <a:lnTo>
                    <a:pt x="60" y="20"/>
                  </a:lnTo>
                  <a:lnTo>
                    <a:pt x="67" y="11"/>
                  </a:lnTo>
                  <a:lnTo>
                    <a:pt x="68" y="20"/>
                  </a:lnTo>
                  <a:lnTo>
                    <a:pt x="74" y="17"/>
                  </a:lnTo>
                  <a:lnTo>
                    <a:pt x="80" y="13"/>
                  </a:lnTo>
                  <a:lnTo>
                    <a:pt x="85" y="7"/>
                  </a:lnTo>
                  <a:lnTo>
                    <a:pt x="91" y="0"/>
                  </a:lnTo>
                  <a:lnTo>
                    <a:pt x="90" y="9"/>
                  </a:lnTo>
                  <a:lnTo>
                    <a:pt x="88" y="16"/>
                  </a:lnTo>
                  <a:lnTo>
                    <a:pt x="83" y="22"/>
                  </a:lnTo>
                  <a:lnTo>
                    <a:pt x="80" y="28"/>
                  </a:lnTo>
                  <a:lnTo>
                    <a:pt x="74" y="33"/>
                  </a:lnTo>
                  <a:lnTo>
                    <a:pt x="68" y="37"/>
                  </a:lnTo>
                  <a:lnTo>
                    <a:pt x="62" y="42"/>
                  </a:lnTo>
                  <a:lnTo>
                    <a:pt x="57" y="4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80" name="Freeform 666"/>
            <p:cNvSpPr>
              <a:spLocks/>
            </p:cNvSpPr>
            <p:nvPr/>
          </p:nvSpPr>
          <p:spPr bwMode="auto">
            <a:xfrm>
              <a:off x="3040" y="2309"/>
              <a:ext cx="11" cy="7"/>
            </a:xfrm>
            <a:custGeom>
              <a:avLst/>
              <a:gdLst>
                <a:gd name="T0" fmla="*/ 23 w 23"/>
                <a:gd name="T1" fmla="*/ 6 h 13"/>
                <a:gd name="T2" fmla="*/ 23 w 23"/>
                <a:gd name="T3" fmla="*/ 7 h 13"/>
                <a:gd name="T4" fmla="*/ 22 w 23"/>
                <a:gd name="T5" fmla="*/ 10 h 13"/>
                <a:gd name="T6" fmla="*/ 21 w 23"/>
                <a:gd name="T7" fmla="*/ 11 h 13"/>
                <a:gd name="T8" fmla="*/ 20 w 23"/>
                <a:gd name="T9" fmla="*/ 13 h 13"/>
                <a:gd name="T10" fmla="*/ 15 w 23"/>
                <a:gd name="T11" fmla="*/ 13 h 13"/>
                <a:gd name="T12" fmla="*/ 9 w 23"/>
                <a:gd name="T13" fmla="*/ 13 h 13"/>
                <a:gd name="T14" fmla="*/ 5 w 23"/>
                <a:gd name="T15" fmla="*/ 13 h 13"/>
                <a:gd name="T16" fmla="*/ 0 w 23"/>
                <a:gd name="T17" fmla="*/ 10 h 13"/>
                <a:gd name="T18" fmla="*/ 0 w 23"/>
                <a:gd name="T19" fmla="*/ 6 h 13"/>
                <a:gd name="T20" fmla="*/ 2 w 23"/>
                <a:gd name="T21" fmla="*/ 4 h 13"/>
                <a:gd name="T22" fmla="*/ 5 w 23"/>
                <a:gd name="T23" fmla="*/ 3 h 13"/>
                <a:gd name="T24" fmla="*/ 7 w 23"/>
                <a:gd name="T25" fmla="*/ 0 h 13"/>
                <a:gd name="T26" fmla="*/ 12 w 23"/>
                <a:gd name="T27" fmla="*/ 0 h 13"/>
                <a:gd name="T28" fmla="*/ 16 w 23"/>
                <a:gd name="T29" fmla="*/ 0 h 13"/>
                <a:gd name="T30" fmla="*/ 20 w 23"/>
                <a:gd name="T31" fmla="*/ 3 h 13"/>
                <a:gd name="T32" fmla="*/ 23 w 23"/>
                <a:gd name="T3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3">
                  <a:moveTo>
                    <a:pt x="23" y="6"/>
                  </a:moveTo>
                  <a:lnTo>
                    <a:pt x="23" y="7"/>
                  </a:lnTo>
                  <a:lnTo>
                    <a:pt x="22" y="10"/>
                  </a:lnTo>
                  <a:lnTo>
                    <a:pt x="21" y="11"/>
                  </a:lnTo>
                  <a:lnTo>
                    <a:pt x="20" y="13"/>
                  </a:lnTo>
                  <a:lnTo>
                    <a:pt x="15" y="13"/>
                  </a:lnTo>
                  <a:lnTo>
                    <a:pt x="9" y="13"/>
                  </a:lnTo>
                  <a:lnTo>
                    <a:pt x="5" y="13"/>
                  </a:lnTo>
                  <a:lnTo>
                    <a:pt x="0" y="10"/>
                  </a:lnTo>
                  <a:lnTo>
                    <a:pt x="0" y="6"/>
                  </a:lnTo>
                  <a:lnTo>
                    <a:pt x="2" y="4"/>
                  </a:lnTo>
                  <a:lnTo>
                    <a:pt x="5" y="3"/>
                  </a:lnTo>
                  <a:lnTo>
                    <a:pt x="7" y="0"/>
                  </a:lnTo>
                  <a:lnTo>
                    <a:pt x="12" y="0"/>
                  </a:lnTo>
                  <a:lnTo>
                    <a:pt x="16" y="0"/>
                  </a:lnTo>
                  <a:lnTo>
                    <a:pt x="20" y="3"/>
                  </a:lnTo>
                  <a:lnTo>
                    <a:pt x="23"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81" name="Freeform 667"/>
            <p:cNvSpPr>
              <a:spLocks/>
            </p:cNvSpPr>
            <p:nvPr/>
          </p:nvSpPr>
          <p:spPr bwMode="auto">
            <a:xfrm>
              <a:off x="3004" y="2324"/>
              <a:ext cx="153" cy="81"/>
            </a:xfrm>
            <a:custGeom>
              <a:avLst/>
              <a:gdLst>
                <a:gd name="T0" fmla="*/ 294 w 306"/>
                <a:gd name="T1" fmla="*/ 62 h 133"/>
                <a:gd name="T2" fmla="*/ 269 w 306"/>
                <a:gd name="T3" fmla="*/ 77 h 133"/>
                <a:gd name="T4" fmla="*/ 243 w 306"/>
                <a:gd name="T5" fmla="*/ 89 h 133"/>
                <a:gd name="T6" fmla="*/ 215 w 306"/>
                <a:gd name="T7" fmla="*/ 98 h 133"/>
                <a:gd name="T8" fmla="*/ 197 w 306"/>
                <a:gd name="T9" fmla="*/ 113 h 133"/>
                <a:gd name="T10" fmla="*/ 183 w 306"/>
                <a:gd name="T11" fmla="*/ 124 h 133"/>
                <a:gd name="T12" fmla="*/ 164 w 306"/>
                <a:gd name="T13" fmla="*/ 128 h 133"/>
                <a:gd name="T14" fmla="*/ 145 w 306"/>
                <a:gd name="T15" fmla="*/ 130 h 133"/>
                <a:gd name="T16" fmla="*/ 132 w 306"/>
                <a:gd name="T17" fmla="*/ 133 h 133"/>
                <a:gd name="T18" fmla="*/ 140 w 306"/>
                <a:gd name="T19" fmla="*/ 126 h 133"/>
                <a:gd name="T20" fmla="*/ 149 w 306"/>
                <a:gd name="T21" fmla="*/ 121 h 133"/>
                <a:gd name="T22" fmla="*/ 157 w 306"/>
                <a:gd name="T23" fmla="*/ 117 h 133"/>
                <a:gd name="T24" fmla="*/ 167 w 306"/>
                <a:gd name="T25" fmla="*/ 110 h 133"/>
                <a:gd name="T26" fmla="*/ 162 w 306"/>
                <a:gd name="T27" fmla="*/ 104 h 133"/>
                <a:gd name="T28" fmla="*/ 154 w 306"/>
                <a:gd name="T29" fmla="*/ 107 h 133"/>
                <a:gd name="T30" fmla="*/ 136 w 306"/>
                <a:gd name="T31" fmla="*/ 114 h 133"/>
                <a:gd name="T32" fmla="*/ 117 w 306"/>
                <a:gd name="T33" fmla="*/ 121 h 133"/>
                <a:gd name="T34" fmla="*/ 98 w 306"/>
                <a:gd name="T35" fmla="*/ 126 h 133"/>
                <a:gd name="T36" fmla="*/ 78 w 306"/>
                <a:gd name="T37" fmla="*/ 129 h 133"/>
                <a:gd name="T38" fmla="*/ 86 w 306"/>
                <a:gd name="T39" fmla="*/ 124 h 133"/>
                <a:gd name="T40" fmla="*/ 100 w 306"/>
                <a:gd name="T41" fmla="*/ 117 h 133"/>
                <a:gd name="T42" fmla="*/ 96 w 306"/>
                <a:gd name="T43" fmla="*/ 110 h 133"/>
                <a:gd name="T44" fmla="*/ 80 w 306"/>
                <a:gd name="T45" fmla="*/ 114 h 133"/>
                <a:gd name="T46" fmla="*/ 64 w 306"/>
                <a:gd name="T47" fmla="*/ 118 h 133"/>
                <a:gd name="T48" fmla="*/ 48 w 306"/>
                <a:gd name="T49" fmla="*/ 119 h 133"/>
                <a:gd name="T50" fmla="*/ 36 w 306"/>
                <a:gd name="T51" fmla="*/ 113 h 133"/>
                <a:gd name="T52" fmla="*/ 33 w 306"/>
                <a:gd name="T53" fmla="*/ 103 h 133"/>
                <a:gd name="T54" fmla="*/ 26 w 306"/>
                <a:gd name="T55" fmla="*/ 98 h 133"/>
                <a:gd name="T56" fmla="*/ 9 w 306"/>
                <a:gd name="T57" fmla="*/ 102 h 133"/>
                <a:gd name="T58" fmla="*/ 0 w 306"/>
                <a:gd name="T59" fmla="*/ 93 h 133"/>
                <a:gd name="T60" fmla="*/ 7 w 306"/>
                <a:gd name="T61" fmla="*/ 83 h 133"/>
                <a:gd name="T62" fmla="*/ 17 w 306"/>
                <a:gd name="T63" fmla="*/ 76 h 133"/>
                <a:gd name="T64" fmla="*/ 28 w 306"/>
                <a:gd name="T65" fmla="*/ 70 h 133"/>
                <a:gd name="T66" fmla="*/ 33 w 306"/>
                <a:gd name="T67" fmla="*/ 61 h 133"/>
                <a:gd name="T68" fmla="*/ 25 w 306"/>
                <a:gd name="T69" fmla="*/ 51 h 133"/>
                <a:gd name="T70" fmla="*/ 39 w 306"/>
                <a:gd name="T71" fmla="*/ 46 h 133"/>
                <a:gd name="T72" fmla="*/ 74 w 306"/>
                <a:gd name="T73" fmla="*/ 51 h 133"/>
                <a:gd name="T74" fmla="*/ 110 w 306"/>
                <a:gd name="T75" fmla="*/ 56 h 133"/>
                <a:gd name="T76" fmla="*/ 147 w 306"/>
                <a:gd name="T77" fmla="*/ 58 h 133"/>
                <a:gd name="T78" fmla="*/ 184 w 306"/>
                <a:gd name="T79" fmla="*/ 52 h 133"/>
                <a:gd name="T80" fmla="*/ 221 w 306"/>
                <a:gd name="T81" fmla="*/ 43 h 133"/>
                <a:gd name="T82" fmla="*/ 256 w 306"/>
                <a:gd name="T83" fmla="*/ 29 h 133"/>
                <a:gd name="T84" fmla="*/ 290 w 306"/>
                <a:gd name="T85" fmla="*/ 11 h 133"/>
                <a:gd name="T86" fmla="*/ 306 w 306"/>
                <a:gd name="T87" fmla="*/ 5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6" h="133">
                  <a:moveTo>
                    <a:pt x="306" y="54"/>
                  </a:moveTo>
                  <a:lnTo>
                    <a:pt x="294" y="62"/>
                  </a:lnTo>
                  <a:lnTo>
                    <a:pt x="282" y="70"/>
                  </a:lnTo>
                  <a:lnTo>
                    <a:pt x="269" y="77"/>
                  </a:lnTo>
                  <a:lnTo>
                    <a:pt x="256" y="84"/>
                  </a:lnTo>
                  <a:lnTo>
                    <a:pt x="243" y="89"/>
                  </a:lnTo>
                  <a:lnTo>
                    <a:pt x="229" y="93"/>
                  </a:lnTo>
                  <a:lnTo>
                    <a:pt x="215" y="98"/>
                  </a:lnTo>
                  <a:lnTo>
                    <a:pt x="201" y="102"/>
                  </a:lnTo>
                  <a:lnTo>
                    <a:pt x="197" y="113"/>
                  </a:lnTo>
                  <a:lnTo>
                    <a:pt x="191" y="119"/>
                  </a:lnTo>
                  <a:lnTo>
                    <a:pt x="183" y="124"/>
                  </a:lnTo>
                  <a:lnTo>
                    <a:pt x="174" y="126"/>
                  </a:lnTo>
                  <a:lnTo>
                    <a:pt x="164" y="128"/>
                  </a:lnTo>
                  <a:lnTo>
                    <a:pt x="154" y="129"/>
                  </a:lnTo>
                  <a:lnTo>
                    <a:pt x="145" y="130"/>
                  </a:lnTo>
                  <a:lnTo>
                    <a:pt x="136" y="133"/>
                  </a:lnTo>
                  <a:lnTo>
                    <a:pt x="132" y="133"/>
                  </a:lnTo>
                  <a:lnTo>
                    <a:pt x="136" y="130"/>
                  </a:lnTo>
                  <a:lnTo>
                    <a:pt x="140" y="126"/>
                  </a:lnTo>
                  <a:lnTo>
                    <a:pt x="145" y="124"/>
                  </a:lnTo>
                  <a:lnTo>
                    <a:pt x="149" y="121"/>
                  </a:lnTo>
                  <a:lnTo>
                    <a:pt x="153" y="119"/>
                  </a:lnTo>
                  <a:lnTo>
                    <a:pt x="157" y="117"/>
                  </a:lnTo>
                  <a:lnTo>
                    <a:pt x="162" y="113"/>
                  </a:lnTo>
                  <a:lnTo>
                    <a:pt x="167" y="110"/>
                  </a:lnTo>
                  <a:lnTo>
                    <a:pt x="164" y="106"/>
                  </a:lnTo>
                  <a:lnTo>
                    <a:pt x="162" y="104"/>
                  </a:lnTo>
                  <a:lnTo>
                    <a:pt x="157" y="106"/>
                  </a:lnTo>
                  <a:lnTo>
                    <a:pt x="154" y="107"/>
                  </a:lnTo>
                  <a:lnTo>
                    <a:pt x="145" y="111"/>
                  </a:lnTo>
                  <a:lnTo>
                    <a:pt x="136" y="114"/>
                  </a:lnTo>
                  <a:lnTo>
                    <a:pt x="126" y="118"/>
                  </a:lnTo>
                  <a:lnTo>
                    <a:pt x="117" y="121"/>
                  </a:lnTo>
                  <a:lnTo>
                    <a:pt x="108" y="124"/>
                  </a:lnTo>
                  <a:lnTo>
                    <a:pt x="98" y="126"/>
                  </a:lnTo>
                  <a:lnTo>
                    <a:pt x="88" y="128"/>
                  </a:lnTo>
                  <a:lnTo>
                    <a:pt x="78" y="129"/>
                  </a:lnTo>
                  <a:lnTo>
                    <a:pt x="78" y="126"/>
                  </a:lnTo>
                  <a:lnTo>
                    <a:pt x="86" y="124"/>
                  </a:lnTo>
                  <a:lnTo>
                    <a:pt x="93" y="121"/>
                  </a:lnTo>
                  <a:lnTo>
                    <a:pt x="100" y="117"/>
                  </a:lnTo>
                  <a:lnTo>
                    <a:pt x="104" y="109"/>
                  </a:lnTo>
                  <a:lnTo>
                    <a:pt x="96" y="110"/>
                  </a:lnTo>
                  <a:lnTo>
                    <a:pt x="88" y="113"/>
                  </a:lnTo>
                  <a:lnTo>
                    <a:pt x="80" y="114"/>
                  </a:lnTo>
                  <a:lnTo>
                    <a:pt x="72" y="117"/>
                  </a:lnTo>
                  <a:lnTo>
                    <a:pt x="64" y="118"/>
                  </a:lnTo>
                  <a:lnTo>
                    <a:pt x="56" y="119"/>
                  </a:lnTo>
                  <a:lnTo>
                    <a:pt x="48" y="119"/>
                  </a:lnTo>
                  <a:lnTo>
                    <a:pt x="40" y="117"/>
                  </a:lnTo>
                  <a:lnTo>
                    <a:pt x="36" y="113"/>
                  </a:lnTo>
                  <a:lnTo>
                    <a:pt x="34" y="107"/>
                  </a:lnTo>
                  <a:lnTo>
                    <a:pt x="33" y="103"/>
                  </a:lnTo>
                  <a:lnTo>
                    <a:pt x="34" y="98"/>
                  </a:lnTo>
                  <a:lnTo>
                    <a:pt x="26" y="98"/>
                  </a:lnTo>
                  <a:lnTo>
                    <a:pt x="18" y="100"/>
                  </a:lnTo>
                  <a:lnTo>
                    <a:pt x="9" y="102"/>
                  </a:lnTo>
                  <a:lnTo>
                    <a:pt x="1" y="100"/>
                  </a:lnTo>
                  <a:lnTo>
                    <a:pt x="0" y="93"/>
                  </a:lnTo>
                  <a:lnTo>
                    <a:pt x="2" y="87"/>
                  </a:lnTo>
                  <a:lnTo>
                    <a:pt x="7" y="83"/>
                  </a:lnTo>
                  <a:lnTo>
                    <a:pt x="11" y="78"/>
                  </a:lnTo>
                  <a:lnTo>
                    <a:pt x="17" y="76"/>
                  </a:lnTo>
                  <a:lnTo>
                    <a:pt x="23" y="73"/>
                  </a:lnTo>
                  <a:lnTo>
                    <a:pt x="28" y="70"/>
                  </a:lnTo>
                  <a:lnTo>
                    <a:pt x="34" y="67"/>
                  </a:lnTo>
                  <a:lnTo>
                    <a:pt x="33" y="61"/>
                  </a:lnTo>
                  <a:lnTo>
                    <a:pt x="30" y="56"/>
                  </a:lnTo>
                  <a:lnTo>
                    <a:pt x="25" y="51"/>
                  </a:lnTo>
                  <a:lnTo>
                    <a:pt x="20" y="47"/>
                  </a:lnTo>
                  <a:lnTo>
                    <a:pt x="39" y="46"/>
                  </a:lnTo>
                  <a:lnTo>
                    <a:pt x="57" y="48"/>
                  </a:lnTo>
                  <a:lnTo>
                    <a:pt x="74" y="51"/>
                  </a:lnTo>
                  <a:lnTo>
                    <a:pt x="93" y="54"/>
                  </a:lnTo>
                  <a:lnTo>
                    <a:pt x="110" y="56"/>
                  </a:lnTo>
                  <a:lnTo>
                    <a:pt x="129" y="58"/>
                  </a:lnTo>
                  <a:lnTo>
                    <a:pt x="147" y="58"/>
                  </a:lnTo>
                  <a:lnTo>
                    <a:pt x="165" y="55"/>
                  </a:lnTo>
                  <a:lnTo>
                    <a:pt x="184" y="52"/>
                  </a:lnTo>
                  <a:lnTo>
                    <a:pt x="202" y="47"/>
                  </a:lnTo>
                  <a:lnTo>
                    <a:pt x="221" y="43"/>
                  </a:lnTo>
                  <a:lnTo>
                    <a:pt x="239" y="36"/>
                  </a:lnTo>
                  <a:lnTo>
                    <a:pt x="256" y="29"/>
                  </a:lnTo>
                  <a:lnTo>
                    <a:pt x="274" y="21"/>
                  </a:lnTo>
                  <a:lnTo>
                    <a:pt x="290" y="11"/>
                  </a:lnTo>
                  <a:lnTo>
                    <a:pt x="306" y="0"/>
                  </a:lnTo>
                  <a:lnTo>
                    <a:pt x="306"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82" name="Freeform 668"/>
            <p:cNvSpPr>
              <a:spLocks/>
            </p:cNvSpPr>
            <p:nvPr/>
          </p:nvSpPr>
          <p:spPr bwMode="auto">
            <a:xfrm>
              <a:off x="3129" y="2350"/>
              <a:ext cx="4" cy="3"/>
            </a:xfrm>
            <a:custGeom>
              <a:avLst/>
              <a:gdLst>
                <a:gd name="T0" fmla="*/ 8 w 8"/>
                <a:gd name="T1" fmla="*/ 7 h 7"/>
                <a:gd name="T2" fmla="*/ 0 w 8"/>
                <a:gd name="T3" fmla="*/ 0 h 7"/>
                <a:gd name="T4" fmla="*/ 8 w 8"/>
                <a:gd name="T5" fmla="*/ 5 h 7"/>
                <a:gd name="T6" fmla="*/ 8 w 8"/>
                <a:gd name="T7" fmla="*/ 7 h 7"/>
              </a:gdLst>
              <a:ahLst/>
              <a:cxnLst>
                <a:cxn ang="0">
                  <a:pos x="T0" y="T1"/>
                </a:cxn>
                <a:cxn ang="0">
                  <a:pos x="T2" y="T3"/>
                </a:cxn>
                <a:cxn ang="0">
                  <a:pos x="T4" y="T5"/>
                </a:cxn>
                <a:cxn ang="0">
                  <a:pos x="T6" y="T7"/>
                </a:cxn>
              </a:cxnLst>
              <a:rect l="0" t="0" r="r" b="b"/>
              <a:pathLst>
                <a:path w="8" h="7">
                  <a:moveTo>
                    <a:pt x="8" y="7"/>
                  </a:moveTo>
                  <a:lnTo>
                    <a:pt x="0" y="0"/>
                  </a:lnTo>
                  <a:lnTo>
                    <a:pt x="8" y="5"/>
                  </a:lnTo>
                  <a:lnTo>
                    <a:pt x="8"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83" name="Freeform 669"/>
            <p:cNvSpPr>
              <a:spLocks/>
            </p:cNvSpPr>
            <p:nvPr/>
          </p:nvSpPr>
          <p:spPr bwMode="auto">
            <a:xfrm>
              <a:off x="3102" y="2356"/>
              <a:ext cx="28" cy="16"/>
            </a:xfrm>
            <a:custGeom>
              <a:avLst/>
              <a:gdLst>
                <a:gd name="T0" fmla="*/ 55 w 57"/>
                <a:gd name="T1" fmla="*/ 13 h 28"/>
                <a:gd name="T2" fmla="*/ 49 w 57"/>
                <a:gd name="T3" fmla="*/ 17 h 28"/>
                <a:gd name="T4" fmla="*/ 42 w 57"/>
                <a:gd name="T5" fmla="*/ 21 h 28"/>
                <a:gd name="T6" fmla="*/ 36 w 57"/>
                <a:gd name="T7" fmla="*/ 24 h 28"/>
                <a:gd name="T8" fmla="*/ 29 w 57"/>
                <a:gd name="T9" fmla="*/ 25 h 28"/>
                <a:gd name="T10" fmla="*/ 21 w 57"/>
                <a:gd name="T11" fmla="*/ 26 h 28"/>
                <a:gd name="T12" fmla="*/ 14 w 57"/>
                <a:gd name="T13" fmla="*/ 28 h 28"/>
                <a:gd name="T14" fmla="*/ 7 w 57"/>
                <a:gd name="T15" fmla="*/ 28 h 28"/>
                <a:gd name="T16" fmla="*/ 0 w 57"/>
                <a:gd name="T17" fmla="*/ 28 h 28"/>
                <a:gd name="T18" fmla="*/ 53 w 57"/>
                <a:gd name="T19" fmla="*/ 0 h 28"/>
                <a:gd name="T20" fmla="*/ 56 w 57"/>
                <a:gd name="T21" fmla="*/ 3 h 28"/>
                <a:gd name="T22" fmla="*/ 57 w 57"/>
                <a:gd name="T23" fmla="*/ 6 h 28"/>
                <a:gd name="T24" fmla="*/ 57 w 57"/>
                <a:gd name="T25" fmla="*/ 10 h 28"/>
                <a:gd name="T26" fmla="*/ 55 w 57"/>
                <a:gd name="T27"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28">
                  <a:moveTo>
                    <a:pt x="55" y="13"/>
                  </a:moveTo>
                  <a:lnTo>
                    <a:pt x="49" y="17"/>
                  </a:lnTo>
                  <a:lnTo>
                    <a:pt x="42" y="21"/>
                  </a:lnTo>
                  <a:lnTo>
                    <a:pt x="36" y="24"/>
                  </a:lnTo>
                  <a:lnTo>
                    <a:pt x="29" y="25"/>
                  </a:lnTo>
                  <a:lnTo>
                    <a:pt x="21" y="26"/>
                  </a:lnTo>
                  <a:lnTo>
                    <a:pt x="14" y="28"/>
                  </a:lnTo>
                  <a:lnTo>
                    <a:pt x="7" y="28"/>
                  </a:lnTo>
                  <a:lnTo>
                    <a:pt x="0" y="28"/>
                  </a:lnTo>
                  <a:lnTo>
                    <a:pt x="53" y="0"/>
                  </a:lnTo>
                  <a:lnTo>
                    <a:pt x="56" y="3"/>
                  </a:lnTo>
                  <a:lnTo>
                    <a:pt x="57" y="6"/>
                  </a:lnTo>
                  <a:lnTo>
                    <a:pt x="57" y="10"/>
                  </a:lnTo>
                  <a:lnTo>
                    <a:pt x="55" y="1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84" name="Freeform 670"/>
            <p:cNvSpPr>
              <a:spLocks/>
            </p:cNvSpPr>
            <p:nvPr/>
          </p:nvSpPr>
          <p:spPr bwMode="auto">
            <a:xfrm>
              <a:off x="3034" y="2374"/>
              <a:ext cx="22" cy="7"/>
            </a:xfrm>
            <a:custGeom>
              <a:avLst/>
              <a:gdLst>
                <a:gd name="T0" fmla="*/ 42 w 42"/>
                <a:gd name="T1" fmla="*/ 3 h 14"/>
                <a:gd name="T2" fmla="*/ 41 w 42"/>
                <a:gd name="T3" fmla="*/ 7 h 14"/>
                <a:gd name="T4" fmla="*/ 39 w 42"/>
                <a:gd name="T5" fmla="*/ 10 h 14"/>
                <a:gd name="T6" fmla="*/ 37 w 42"/>
                <a:gd name="T7" fmla="*/ 11 h 14"/>
                <a:gd name="T8" fmla="*/ 33 w 42"/>
                <a:gd name="T9" fmla="*/ 12 h 14"/>
                <a:gd name="T10" fmla="*/ 25 w 42"/>
                <a:gd name="T11" fmla="*/ 14 h 14"/>
                <a:gd name="T12" fmla="*/ 15 w 42"/>
                <a:gd name="T13" fmla="*/ 14 h 14"/>
                <a:gd name="T14" fmla="*/ 7 w 42"/>
                <a:gd name="T15" fmla="*/ 12 h 14"/>
                <a:gd name="T16" fmla="*/ 0 w 42"/>
                <a:gd name="T17" fmla="*/ 7 h 14"/>
                <a:gd name="T18" fmla="*/ 5 w 42"/>
                <a:gd name="T19" fmla="*/ 6 h 14"/>
                <a:gd name="T20" fmla="*/ 10 w 42"/>
                <a:gd name="T21" fmla="*/ 3 h 14"/>
                <a:gd name="T22" fmla="*/ 16 w 42"/>
                <a:gd name="T23" fmla="*/ 2 h 14"/>
                <a:gd name="T24" fmla="*/ 22 w 42"/>
                <a:gd name="T25" fmla="*/ 0 h 14"/>
                <a:gd name="T26" fmla="*/ 27 w 42"/>
                <a:gd name="T27" fmla="*/ 0 h 14"/>
                <a:gd name="T28" fmla="*/ 32 w 42"/>
                <a:gd name="T29" fmla="*/ 0 h 14"/>
                <a:gd name="T30" fmla="*/ 38 w 42"/>
                <a:gd name="T31" fmla="*/ 0 h 14"/>
                <a:gd name="T32" fmla="*/ 42 w 42"/>
                <a:gd name="T3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14">
                  <a:moveTo>
                    <a:pt x="42" y="3"/>
                  </a:moveTo>
                  <a:lnTo>
                    <a:pt x="41" y="7"/>
                  </a:lnTo>
                  <a:lnTo>
                    <a:pt x="39" y="10"/>
                  </a:lnTo>
                  <a:lnTo>
                    <a:pt x="37" y="11"/>
                  </a:lnTo>
                  <a:lnTo>
                    <a:pt x="33" y="12"/>
                  </a:lnTo>
                  <a:lnTo>
                    <a:pt x="25" y="14"/>
                  </a:lnTo>
                  <a:lnTo>
                    <a:pt x="15" y="14"/>
                  </a:lnTo>
                  <a:lnTo>
                    <a:pt x="7" y="12"/>
                  </a:lnTo>
                  <a:lnTo>
                    <a:pt x="0" y="7"/>
                  </a:lnTo>
                  <a:lnTo>
                    <a:pt x="5" y="6"/>
                  </a:lnTo>
                  <a:lnTo>
                    <a:pt x="10" y="3"/>
                  </a:lnTo>
                  <a:lnTo>
                    <a:pt x="16" y="2"/>
                  </a:lnTo>
                  <a:lnTo>
                    <a:pt x="22" y="0"/>
                  </a:lnTo>
                  <a:lnTo>
                    <a:pt x="27" y="0"/>
                  </a:lnTo>
                  <a:lnTo>
                    <a:pt x="32" y="0"/>
                  </a:lnTo>
                  <a:lnTo>
                    <a:pt x="38" y="0"/>
                  </a:lnTo>
                  <a:lnTo>
                    <a:pt x="42"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85" name="Freeform 671"/>
            <p:cNvSpPr>
              <a:spLocks/>
            </p:cNvSpPr>
            <p:nvPr/>
          </p:nvSpPr>
          <p:spPr bwMode="auto">
            <a:xfrm>
              <a:off x="3067" y="2374"/>
              <a:ext cx="23" cy="7"/>
            </a:xfrm>
            <a:custGeom>
              <a:avLst/>
              <a:gdLst>
                <a:gd name="T0" fmla="*/ 45 w 45"/>
                <a:gd name="T1" fmla="*/ 0 h 12"/>
                <a:gd name="T2" fmla="*/ 44 w 45"/>
                <a:gd name="T3" fmla="*/ 6 h 12"/>
                <a:gd name="T4" fmla="*/ 42 w 45"/>
                <a:gd name="T5" fmla="*/ 8 h 12"/>
                <a:gd name="T6" fmla="*/ 37 w 45"/>
                <a:gd name="T7" fmla="*/ 10 h 12"/>
                <a:gd name="T8" fmla="*/ 34 w 45"/>
                <a:gd name="T9" fmla="*/ 11 h 12"/>
                <a:gd name="T10" fmla="*/ 24 w 45"/>
                <a:gd name="T11" fmla="*/ 12 h 12"/>
                <a:gd name="T12" fmla="*/ 16 w 45"/>
                <a:gd name="T13" fmla="*/ 12 h 12"/>
                <a:gd name="T14" fmla="*/ 8 w 45"/>
                <a:gd name="T15" fmla="*/ 12 h 12"/>
                <a:gd name="T16" fmla="*/ 0 w 45"/>
                <a:gd name="T17" fmla="*/ 10 h 12"/>
                <a:gd name="T18" fmla="*/ 6 w 45"/>
                <a:gd name="T19" fmla="*/ 8 h 12"/>
                <a:gd name="T20" fmla="*/ 11 w 45"/>
                <a:gd name="T21" fmla="*/ 7 h 12"/>
                <a:gd name="T22" fmla="*/ 16 w 45"/>
                <a:gd name="T23" fmla="*/ 4 h 12"/>
                <a:gd name="T24" fmla="*/ 22 w 45"/>
                <a:gd name="T25" fmla="*/ 3 h 12"/>
                <a:gd name="T26" fmla="*/ 28 w 45"/>
                <a:gd name="T27" fmla="*/ 2 h 12"/>
                <a:gd name="T28" fmla="*/ 34 w 45"/>
                <a:gd name="T29" fmla="*/ 2 h 12"/>
                <a:gd name="T30" fmla="*/ 39 w 45"/>
                <a:gd name="T31" fmla="*/ 0 h 12"/>
                <a:gd name="T32" fmla="*/ 45 w 45"/>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12">
                  <a:moveTo>
                    <a:pt x="45" y="0"/>
                  </a:moveTo>
                  <a:lnTo>
                    <a:pt x="44" y="6"/>
                  </a:lnTo>
                  <a:lnTo>
                    <a:pt x="42" y="8"/>
                  </a:lnTo>
                  <a:lnTo>
                    <a:pt x="37" y="10"/>
                  </a:lnTo>
                  <a:lnTo>
                    <a:pt x="34" y="11"/>
                  </a:lnTo>
                  <a:lnTo>
                    <a:pt x="24" y="12"/>
                  </a:lnTo>
                  <a:lnTo>
                    <a:pt x="16" y="12"/>
                  </a:lnTo>
                  <a:lnTo>
                    <a:pt x="8" y="12"/>
                  </a:lnTo>
                  <a:lnTo>
                    <a:pt x="0" y="10"/>
                  </a:lnTo>
                  <a:lnTo>
                    <a:pt x="6" y="8"/>
                  </a:lnTo>
                  <a:lnTo>
                    <a:pt x="11" y="7"/>
                  </a:lnTo>
                  <a:lnTo>
                    <a:pt x="16" y="4"/>
                  </a:lnTo>
                  <a:lnTo>
                    <a:pt x="22" y="3"/>
                  </a:lnTo>
                  <a:lnTo>
                    <a:pt x="28" y="2"/>
                  </a:lnTo>
                  <a:lnTo>
                    <a:pt x="34" y="2"/>
                  </a:lnTo>
                  <a:lnTo>
                    <a:pt x="39" y="0"/>
                  </a:lnTo>
                  <a:lnTo>
                    <a:pt x="45"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86" name="Freeform 672"/>
            <p:cNvSpPr>
              <a:spLocks/>
            </p:cNvSpPr>
            <p:nvPr/>
          </p:nvSpPr>
          <p:spPr bwMode="auto">
            <a:xfrm>
              <a:off x="2985" y="2369"/>
              <a:ext cx="172" cy="122"/>
            </a:xfrm>
            <a:custGeom>
              <a:avLst/>
              <a:gdLst>
                <a:gd name="T0" fmla="*/ 329 w 344"/>
                <a:gd name="T1" fmla="*/ 56 h 202"/>
                <a:gd name="T2" fmla="*/ 305 w 344"/>
                <a:gd name="T3" fmla="*/ 74 h 202"/>
                <a:gd name="T4" fmla="*/ 285 w 344"/>
                <a:gd name="T5" fmla="*/ 98 h 202"/>
                <a:gd name="T6" fmla="*/ 270 w 344"/>
                <a:gd name="T7" fmla="*/ 125 h 202"/>
                <a:gd name="T8" fmla="*/ 263 w 344"/>
                <a:gd name="T9" fmla="*/ 147 h 202"/>
                <a:gd name="T10" fmla="*/ 253 w 344"/>
                <a:gd name="T11" fmla="*/ 158 h 202"/>
                <a:gd name="T12" fmla="*/ 246 w 344"/>
                <a:gd name="T13" fmla="*/ 158 h 202"/>
                <a:gd name="T14" fmla="*/ 238 w 344"/>
                <a:gd name="T15" fmla="*/ 163 h 202"/>
                <a:gd name="T16" fmla="*/ 230 w 344"/>
                <a:gd name="T17" fmla="*/ 170 h 202"/>
                <a:gd name="T18" fmla="*/ 216 w 344"/>
                <a:gd name="T19" fmla="*/ 177 h 202"/>
                <a:gd name="T20" fmla="*/ 202 w 344"/>
                <a:gd name="T21" fmla="*/ 184 h 202"/>
                <a:gd name="T22" fmla="*/ 186 w 344"/>
                <a:gd name="T23" fmla="*/ 189 h 202"/>
                <a:gd name="T24" fmla="*/ 170 w 344"/>
                <a:gd name="T25" fmla="*/ 192 h 202"/>
                <a:gd name="T26" fmla="*/ 179 w 344"/>
                <a:gd name="T27" fmla="*/ 180 h 202"/>
                <a:gd name="T28" fmla="*/ 188 w 344"/>
                <a:gd name="T29" fmla="*/ 165 h 202"/>
                <a:gd name="T30" fmla="*/ 175 w 344"/>
                <a:gd name="T31" fmla="*/ 171 h 202"/>
                <a:gd name="T32" fmla="*/ 161 w 344"/>
                <a:gd name="T33" fmla="*/ 182 h 202"/>
                <a:gd name="T34" fmla="*/ 142 w 344"/>
                <a:gd name="T35" fmla="*/ 189 h 202"/>
                <a:gd name="T36" fmla="*/ 124 w 344"/>
                <a:gd name="T37" fmla="*/ 197 h 202"/>
                <a:gd name="T38" fmla="*/ 104 w 344"/>
                <a:gd name="T39" fmla="*/ 202 h 202"/>
                <a:gd name="T40" fmla="*/ 84 w 344"/>
                <a:gd name="T41" fmla="*/ 197 h 202"/>
                <a:gd name="T42" fmla="*/ 87 w 344"/>
                <a:gd name="T43" fmla="*/ 188 h 202"/>
                <a:gd name="T44" fmla="*/ 80 w 344"/>
                <a:gd name="T45" fmla="*/ 180 h 202"/>
                <a:gd name="T46" fmla="*/ 77 w 344"/>
                <a:gd name="T47" fmla="*/ 166 h 202"/>
                <a:gd name="T48" fmla="*/ 64 w 344"/>
                <a:gd name="T49" fmla="*/ 174 h 202"/>
                <a:gd name="T50" fmla="*/ 49 w 344"/>
                <a:gd name="T51" fmla="*/ 174 h 202"/>
                <a:gd name="T52" fmla="*/ 39 w 344"/>
                <a:gd name="T53" fmla="*/ 155 h 202"/>
                <a:gd name="T54" fmla="*/ 27 w 344"/>
                <a:gd name="T55" fmla="*/ 139 h 202"/>
                <a:gd name="T56" fmla="*/ 13 w 344"/>
                <a:gd name="T57" fmla="*/ 145 h 202"/>
                <a:gd name="T58" fmla="*/ 1 w 344"/>
                <a:gd name="T59" fmla="*/ 144 h 202"/>
                <a:gd name="T60" fmla="*/ 3 w 344"/>
                <a:gd name="T61" fmla="*/ 132 h 202"/>
                <a:gd name="T62" fmla="*/ 10 w 344"/>
                <a:gd name="T63" fmla="*/ 121 h 202"/>
                <a:gd name="T64" fmla="*/ 4 w 344"/>
                <a:gd name="T65" fmla="*/ 118 h 202"/>
                <a:gd name="T66" fmla="*/ 0 w 344"/>
                <a:gd name="T67" fmla="*/ 113 h 202"/>
                <a:gd name="T68" fmla="*/ 4 w 344"/>
                <a:gd name="T69" fmla="*/ 102 h 202"/>
                <a:gd name="T70" fmla="*/ 12 w 344"/>
                <a:gd name="T71" fmla="*/ 95 h 202"/>
                <a:gd name="T72" fmla="*/ 31 w 344"/>
                <a:gd name="T73" fmla="*/ 92 h 202"/>
                <a:gd name="T74" fmla="*/ 50 w 344"/>
                <a:gd name="T75" fmla="*/ 92 h 202"/>
                <a:gd name="T76" fmla="*/ 69 w 344"/>
                <a:gd name="T77" fmla="*/ 92 h 202"/>
                <a:gd name="T78" fmla="*/ 87 w 344"/>
                <a:gd name="T79" fmla="*/ 89 h 202"/>
                <a:gd name="T80" fmla="*/ 134 w 344"/>
                <a:gd name="T81" fmla="*/ 92 h 202"/>
                <a:gd name="T82" fmla="*/ 180 w 344"/>
                <a:gd name="T83" fmla="*/ 82 h 202"/>
                <a:gd name="T84" fmla="*/ 224 w 344"/>
                <a:gd name="T85" fmla="*/ 67 h 202"/>
                <a:gd name="T86" fmla="*/ 267 w 344"/>
                <a:gd name="T87" fmla="*/ 51 h 202"/>
                <a:gd name="T88" fmla="*/ 286 w 344"/>
                <a:gd name="T89" fmla="*/ 40 h 202"/>
                <a:gd name="T90" fmla="*/ 306 w 344"/>
                <a:gd name="T91" fmla="*/ 29 h 202"/>
                <a:gd name="T92" fmla="*/ 326 w 344"/>
                <a:gd name="T93" fmla="*/ 15 h 202"/>
                <a:gd name="T94" fmla="*/ 344 w 344"/>
                <a:gd name="T95" fmla="*/ 0 h 202"/>
                <a:gd name="T96" fmla="*/ 342 w 344"/>
                <a:gd name="T97" fmla="*/ 24 h 202"/>
                <a:gd name="T98" fmla="*/ 341 w 344"/>
                <a:gd name="T99" fmla="*/ 4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4" h="202">
                  <a:moveTo>
                    <a:pt x="341" y="48"/>
                  </a:moveTo>
                  <a:lnTo>
                    <a:pt x="329" y="56"/>
                  </a:lnTo>
                  <a:lnTo>
                    <a:pt x="316" y="65"/>
                  </a:lnTo>
                  <a:lnTo>
                    <a:pt x="305" y="74"/>
                  </a:lnTo>
                  <a:lnTo>
                    <a:pt x="294" y="85"/>
                  </a:lnTo>
                  <a:lnTo>
                    <a:pt x="285" y="98"/>
                  </a:lnTo>
                  <a:lnTo>
                    <a:pt x="277" y="110"/>
                  </a:lnTo>
                  <a:lnTo>
                    <a:pt x="270" y="125"/>
                  </a:lnTo>
                  <a:lnTo>
                    <a:pt x="267" y="140"/>
                  </a:lnTo>
                  <a:lnTo>
                    <a:pt x="263" y="147"/>
                  </a:lnTo>
                  <a:lnTo>
                    <a:pt x="259" y="152"/>
                  </a:lnTo>
                  <a:lnTo>
                    <a:pt x="253" y="158"/>
                  </a:lnTo>
                  <a:lnTo>
                    <a:pt x="246" y="162"/>
                  </a:lnTo>
                  <a:lnTo>
                    <a:pt x="246" y="158"/>
                  </a:lnTo>
                  <a:lnTo>
                    <a:pt x="243" y="159"/>
                  </a:lnTo>
                  <a:lnTo>
                    <a:pt x="238" y="163"/>
                  </a:lnTo>
                  <a:lnTo>
                    <a:pt x="235" y="167"/>
                  </a:lnTo>
                  <a:lnTo>
                    <a:pt x="230" y="170"/>
                  </a:lnTo>
                  <a:lnTo>
                    <a:pt x="223" y="174"/>
                  </a:lnTo>
                  <a:lnTo>
                    <a:pt x="216" y="177"/>
                  </a:lnTo>
                  <a:lnTo>
                    <a:pt x="209" y="181"/>
                  </a:lnTo>
                  <a:lnTo>
                    <a:pt x="202" y="184"/>
                  </a:lnTo>
                  <a:lnTo>
                    <a:pt x="194" y="187"/>
                  </a:lnTo>
                  <a:lnTo>
                    <a:pt x="186" y="189"/>
                  </a:lnTo>
                  <a:lnTo>
                    <a:pt x="178" y="191"/>
                  </a:lnTo>
                  <a:lnTo>
                    <a:pt x="170" y="192"/>
                  </a:lnTo>
                  <a:lnTo>
                    <a:pt x="175" y="187"/>
                  </a:lnTo>
                  <a:lnTo>
                    <a:pt x="179" y="180"/>
                  </a:lnTo>
                  <a:lnTo>
                    <a:pt x="185" y="173"/>
                  </a:lnTo>
                  <a:lnTo>
                    <a:pt x="188" y="165"/>
                  </a:lnTo>
                  <a:lnTo>
                    <a:pt x="182" y="167"/>
                  </a:lnTo>
                  <a:lnTo>
                    <a:pt x="175" y="171"/>
                  </a:lnTo>
                  <a:lnTo>
                    <a:pt x="168" y="178"/>
                  </a:lnTo>
                  <a:lnTo>
                    <a:pt x="161" y="182"/>
                  </a:lnTo>
                  <a:lnTo>
                    <a:pt x="152" y="185"/>
                  </a:lnTo>
                  <a:lnTo>
                    <a:pt x="142" y="189"/>
                  </a:lnTo>
                  <a:lnTo>
                    <a:pt x="133" y="193"/>
                  </a:lnTo>
                  <a:lnTo>
                    <a:pt x="124" y="197"/>
                  </a:lnTo>
                  <a:lnTo>
                    <a:pt x="115" y="200"/>
                  </a:lnTo>
                  <a:lnTo>
                    <a:pt x="104" y="202"/>
                  </a:lnTo>
                  <a:lnTo>
                    <a:pt x="94" y="200"/>
                  </a:lnTo>
                  <a:lnTo>
                    <a:pt x="84" y="197"/>
                  </a:lnTo>
                  <a:lnTo>
                    <a:pt x="91" y="189"/>
                  </a:lnTo>
                  <a:lnTo>
                    <a:pt x="87" y="188"/>
                  </a:lnTo>
                  <a:lnTo>
                    <a:pt x="83" y="184"/>
                  </a:lnTo>
                  <a:lnTo>
                    <a:pt x="80" y="180"/>
                  </a:lnTo>
                  <a:lnTo>
                    <a:pt x="78" y="174"/>
                  </a:lnTo>
                  <a:lnTo>
                    <a:pt x="77" y="166"/>
                  </a:lnTo>
                  <a:lnTo>
                    <a:pt x="70" y="169"/>
                  </a:lnTo>
                  <a:lnTo>
                    <a:pt x="64" y="174"/>
                  </a:lnTo>
                  <a:lnTo>
                    <a:pt x="57" y="177"/>
                  </a:lnTo>
                  <a:lnTo>
                    <a:pt x="49" y="174"/>
                  </a:lnTo>
                  <a:lnTo>
                    <a:pt x="43" y="166"/>
                  </a:lnTo>
                  <a:lnTo>
                    <a:pt x="39" y="155"/>
                  </a:lnTo>
                  <a:lnTo>
                    <a:pt x="35" y="145"/>
                  </a:lnTo>
                  <a:lnTo>
                    <a:pt x="27" y="139"/>
                  </a:lnTo>
                  <a:lnTo>
                    <a:pt x="20" y="141"/>
                  </a:lnTo>
                  <a:lnTo>
                    <a:pt x="13" y="145"/>
                  </a:lnTo>
                  <a:lnTo>
                    <a:pt x="8" y="147"/>
                  </a:lnTo>
                  <a:lnTo>
                    <a:pt x="1" y="144"/>
                  </a:lnTo>
                  <a:lnTo>
                    <a:pt x="1" y="139"/>
                  </a:lnTo>
                  <a:lnTo>
                    <a:pt x="3" y="132"/>
                  </a:lnTo>
                  <a:lnTo>
                    <a:pt x="7" y="126"/>
                  </a:lnTo>
                  <a:lnTo>
                    <a:pt x="10" y="121"/>
                  </a:lnTo>
                  <a:lnTo>
                    <a:pt x="8" y="119"/>
                  </a:lnTo>
                  <a:lnTo>
                    <a:pt x="4" y="118"/>
                  </a:lnTo>
                  <a:lnTo>
                    <a:pt x="2" y="115"/>
                  </a:lnTo>
                  <a:lnTo>
                    <a:pt x="0" y="113"/>
                  </a:lnTo>
                  <a:lnTo>
                    <a:pt x="1" y="106"/>
                  </a:lnTo>
                  <a:lnTo>
                    <a:pt x="4" y="102"/>
                  </a:lnTo>
                  <a:lnTo>
                    <a:pt x="9" y="98"/>
                  </a:lnTo>
                  <a:lnTo>
                    <a:pt x="12" y="95"/>
                  </a:lnTo>
                  <a:lnTo>
                    <a:pt x="21" y="93"/>
                  </a:lnTo>
                  <a:lnTo>
                    <a:pt x="31" y="92"/>
                  </a:lnTo>
                  <a:lnTo>
                    <a:pt x="40" y="92"/>
                  </a:lnTo>
                  <a:lnTo>
                    <a:pt x="50" y="92"/>
                  </a:lnTo>
                  <a:lnTo>
                    <a:pt x="59" y="92"/>
                  </a:lnTo>
                  <a:lnTo>
                    <a:pt x="69" y="92"/>
                  </a:lnTo>
                  <a:lnTo>
                    <a:pt x="78" y="91"/>
                  </a:lnTo>
                  <a:lnTo>
                    <a:pt x="87" y="89"/>
                  </a:lnTo>
                  <a:lnTo>
                    <a:pt x="111" y="92"/>
                  </a:lnTo>
                  <a:lnTo>
                    <a:pt x="134" y="92"/>
                  </a:lnTo>
                  <a:lnTo>
                    <a:pt x="157" y="88"/>
                  </a:lnTo>
                  <a:lnTo>
                    <a:pt x="180" y="82"/>
                  </a:lnTo>
                  <a:lnTo>
                    <a:pt x="202" y="76"/>
                  </a:lnTo>
                  <a:lnTo>
                    <a:pt x="224" y="67"/>
                  </a:lnTo>
                  <a:lnTo>
                    <a:pt x="246" y="59"/>
                  </a:lnTo>
                  <a:lnTo>
                    <a:pt x="267" y="51"/>
                  </a:lnTo>
                  <a:lnTo>
                    <a:pt x="277" y="45"/>
                  </a:lnTo>
                  <a:lnTo>
                    <a:pt x="286" y="40"/>
                  </a:lnTo>
                  <a:lnTo>
                    <a:pt x="297" y="35"/>
                  </a:lnTo>
                  <a:lnTo>
                    <a:pt x="306" y="29"/>
                  </a:lnTo>
                  <a:lnTo>
                    <a:pt x="316" y="22"/>
                  </a:lnTo>
                  <a:lnTo>
                    <a:pt x="326" y="15"/>
                  </a:lnTo>
                  <a:lnTo>
                    <a:pt x="335" y="9"/>
                  </a:lnTo>
                  <a:lnTo>
                    <a:pt x="344" y="0"/>
                  </a:lnTo>
                  <a:lnTo>
                    <a:pt x="343" y="13"/>
                  </a:lnTo>
                  <a:lnTo>
                    <a:pt x="342" y="24"/>
                  </a:lnTo>
                  <a:lnTo>
                    <a:pt x="341" y="36"/>
                  </a:lnTo>
                  <a:lnTo>
                    <a:pt x="341"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87" name="Freeform 673"/>
            <p:cNvSpPr>
              <a:spLocks/>
            </p:cNvSpPr>
            <p:nvPr/>
          </p:nvSpPr>
          <p:spPr bwMode="auto">
            <a:xfrm>
              <a:off x="3108" y="2421"/>
              <a:ext cx="8" cy="12"/>
            </a:xfrm>
            <a:custGeom>
              <a:avLst/>
              <a:gdLst>
                <a:gd name="T0" fmla="*/ 15 w 15"/>
                <a:gd name="T1" fmla="*/ 6 h 19"/>
                <a:gd name="T2" fmla="*/ 15 w 15"/>
                <a:gd name="T3" fmla="*/ 19 h 19"/>
                <a:gd name="T4" fmla="*/ 10 w 15"/>
                <a:gd name="T5" fmla="*/ 19 h 19"/>
                <a:gd name="T6" fmla="*/ 6 w 15"/>
                <a:gd name="T7" fmla="*/ 16 h 19"/>
                <a:gd name="T8" fmla="*/ 2 w 15"/>
                <a:gd name="T9" fmla="*/ 13 h 19"/>
                <a:gd name="T10" fmla="*/ 0 w 15"/>
                <a:gd name="T11" fmla="*/ 11 h 19"/>
                <a:gd name="T12" fmla="*/ 0 w 15"/>
                <a:gd name="T13" fmla="*/ 6 h 19"/>
                <a:gd name="T14" fmla="*/ 1 w 15"/>
                <a:gd name="T15" fmla="*/ 4 h 19"/>
                <a:gd name="T16" fmla="*/ 4 w 15"/>
                <a:gd name="T17" fmla="*/ 1 h 19"/>
                <a:gd name="T18" fmla="*/ 6 w 15"/>
                <a:gd name="T19" fmla="*/ 0 h 19"/>
                <a:gd name="T20" fmla="*/ 9 w 15"/>
                <a:gd name="T21" fmla="*/ 0 h 19"/>
                <a:gd name="T22" fmla="*/ 13 w 15"/>
                <a:gd name="T23" fmla="*/ 1 h 19"/>
                <a:gd name="T24" fmla="*/ 14 w 15"/>
                <a:gd name="T25" fmla="*/ 2 h 19"/>
                <a:gd name="T26" fmla="*/ 15 w 15"/>
                <a:gd name="T2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9">
                  <a:moveTo>
                    <a:pt x="15" y="6"/>
                  </a:moveTo>
                  <a:lnTo>
                    <a:pt x="15" y="19"/>
                  </a:lnTo>
                  <a:lnTo>
                    <a:pt x="10" y="19"/>
                  </a:lnTo>
                  <a:lnTo>
                    <a:pt x="6" y="16"/>
                  </a:lnTo>
                  <a:lnTo>
                    <a:pt x="2" y="13"/>
                  </a:lnTo>
                  <a:lnTo>
                    <a:pt x="0" y="11"/>
                  </a:lnTo>
                  <a:lnTo>
                    <a:pt x="0" y="6"/>
                  </a:lnTo>
                  <a:lnTo>
                    <a:pt x="1" y="4"/>
                  </a:lnTo>
                  <a:lnTo>
                    <a:pt x="4" y="1"/>
                  </a:lnTo>
                  <a:lnTo>
                    <a:pt x="6" y="0"/>
                  </a:lnTo>
                  <a:lnTo>
                    <a:pt x="9" y="0"/>
                  </a:lnTo>
                  <a:lnTo>
                    <a:pt x="13" y="1"/>
                  </a:lnTo>
                  <a:lnTo>
                    <a:pt x="14" y="2"/>
                  </a:lnTo>
                  <a:lnTo>
                    <a:pt x="15"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88" name="Freeform 674"/>
            <p:cNvSpPr>
              <a:spLocks/>
            </p:cNvSpPr>
            <p:nvPr/>
          </p:nvSpPr>
          <p:spPr bwMode="auto">
            <a:xfrm>
              <a:off x="3078" y="2425"/>
              <a:ext cx="24" cy="23"/>
            </a:xfrm>
            <a:custGeom>
              <a:avLst/>
              <a:gdLst>
                <a:gd name="T0" fmla="*/ 49 w 49"/>
                <a:gd name="T1" fmla="*/ 3 h 37"/>
                <a:gd name="T2" fmla="*/ 47 w 49"/>
                <a:gd name="T3" fmla="*/ 9 h 37"/>
                <a:gd name="T4" fmla="*/ 44 w 49"/>
                <a:gd name="T5" fmla="*/ 16 h 37"/>
                <a:gd name="T6" fmla="*/ 38 w 49"/>
                <a:gd name="T7" fmla="*/ 23 h 37"/>
                <a:gd name="T8" fmla="*/ 31 w 49"/>
                <a:gd name="T9" fmla="*/ 29 h 37"/>
                <a:gd name="T10" fmla="*/ 24 w 49"/>
                <a:gd name="T11" fmla="*/ 31 h 37"/>
                <a:gd name="T12" fmla="*/ 16 w 49"/>
                <a:gd name="T13" fmla="*/ 34 h 37"/>
                <a:gd name="T14" fmla="*/ 8 w 49"/>
                <a:gd name="T15" fmla="*/ 35 h 37"/>
                <a:gd name="T16" fmla="*/ 0 w 49"/>
                <a:gd name="T17" fmla="*/ 37 h 37"/>
                <a:gd name="T18" fmla="*/ 5 w 49"/>
                <a:gd name="T19" fmla="*/ 30 h 37"/>
                <a:gd name="T20" fmla="*/ 9 w 49"/>
                <a:gd name="T21" fmla="*/ 26 h 37"/>
                <a:gd name="T22" fmla="*/ 14 w 49"/>
                <a:gd name="T23" fmla="*/ 20 h 37"/>
                <a:gd name="T24" fmla="*/ 20 w 49"/>
                <a:gd name="T25" fmla="*/ 16 h 37"/>
                <a:gd name="T26" fmla="*/ 24 w 49"/>
                <a:gd name="T27" fmla="*/ 12 h 37"/>
                <a:gd name="T28" fmla="*/ 29 w 49"/>
                <a:gd name="T29" fmla="*/ 8 h 37"/>
                <a:gd name="T30" fmla="*/ 35 w 49"/>
                <a:gd name="T31" fmla="*/ 4 h 37"/>
                <a:gd name="T32" fmla="*/ 39 w 49"/>
                <a:gd name="T33" fmla="*/ 0 h 37"/>
                <a:gd name="T34" fmla="*/ 40 w 49"/>
                <a:gd name="T35" fmla="*/ 1 h 37"/>
                <a:gd name="T36" fmla="*/ 43 w 49"/>
                <a:gd name="T37" fmla="*/ 3 h 37"/>
                <a:gd name="T38" fmla="*/ 46 w 49"/>
                <a:gd name="T39" fmla="*/ 4 h 37"/>
                <a:gd name="T40" fmla="*/ 49 w 49"/>
                <a:gd name="T41"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37">
                  <a:moveTo>
                    <a:pt x="49" y="3"/>
                  </a:moveTo>
                  <a:lnTo>
                    <a:pt x="47" y="9"/>
                  </a:lnTo>
                  <a:lnTo>
                    <a:pt x="44" y="16"/>
                  </a:lnTo>
                  <a:lnTo>
                    <a:pt x="38" y="23"/>
                  </a:lnTo>
                  <a:lnTo>
                    <a:pt x="31" y="29"/>
                  </a:lnTo>
                  <a:lnTo>
                    <a:pt x="24" y="31"/>
                  </a:lnTo>
                  <a:lnTo>
                    <a:pt x="16" y="34"/>
                  </a:lnTo>
                  <a:lnTo>
                    <a:pt x="8" y="35"/>
                  </a:lnTo>
                  <a:lnTo>
                    <a:pt x="0" y="37"/>
                  </a:lnTo>
                  <a:lnTo>
                    <a:pt x="5" y="30"/>
                  </a:lnTo>
                  <a:lnTo>
                    <a:pt x="9" y="26"/>
                  </a:lnTo>
                  <a:lnTo>
                    <a:pt x="14" y="20"/>
                  </a:lnTo>
                  <a:lnTo>
                    <a:pt x="20" y="16"/>
                  </a:lnTo>
                  <a:lnTo>
                    <a:pt x="24" y="12"/>
                  </a:lnTo>
                  <a:lnTo>
                    <a:pt x="29" y="8"/>
                  </a:lnTo>
                  <a:lnTo>
                    <a:pt x="35" y="4"/>
                  </a:lnTo>
                  <a:lnTo>
                    <a:pt x="39" y="0"/>
                  </a:lnTo>
                  <a:lnTo>
                    <a:pt x="40" y="1"/>
                  </a:lnTo>
                  <a:lnTo>
                    <a:pt x="43" y="3"/>
                  </a:lnTo>
                  <a:lnTo>
                    <a:pt x="46" y="4"/>
                  </a:lnTo>
                  <a:lnTo>
                    <a:pt x="49"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89" name="Freeform 675"/>
            <p:cNvSpPr>
              <a:spLocks/>
            </p:cNvSpPr>
            <p:nvPr/>
          </p:nvSpPr>
          <p:spPr bwMode="auto">
            <a:xfrm>
              <a:off x="3014" y="2430"/>
              <a:ext cx="70" cy="29"/>
            </a:xfrm>
            <a:custGeom>
              <a:avLst/>
              <a:gdLst>
                <a:gd name="T0" fmla="*/ 139 w 141"/>
                <a:gd name="T1" fmla="*/ 8 h 49"/>
                <a:gd name="T2" fmla="*/ 130 w 141"/>
                <a:gd name="T3" fmla="*/ 16 h 49"/>
                <a:gd name="T4" fmla="*/ 121 w 141"/>
                <a:gd name="T5" fmla="*/ 23 h 49"/>
                <a:gd name="T6" fmla="*/ 112 w 141"/>
                <a:gd name="T7" fmla="*/ 28 h 49"/>
                <a:gd name="T8" fmla="*/ 103 w 141"/>
                <a:gd name="T9" fmla="*/ 34 h 49"/>
                <a:gd name="T10" fmla="*/ 94 w 141"/>
                <a:gd name="T11" fmla="*/ 39 h 49"/>
                <a:gd name="T12" fmla="*/ 84 w 141"/>
                <a:gd name="T13" fmla="*/ 42 h 49"/>
                <a:gd name="T14" fmla="*/ 74 w 141"/>
                <a:gd name="T15" fmla="*/ 46 h 49"/>
                <a:gd name="T16" fmla="*/ 64 w 141"/>
                <a:gd name="T17" fmla="*/ 49 h 49"/>
                <a:gd name="T18" fmla="*/ 68 w 141"/>
                <a:gd name="T19" fmla="*/ 41 h 49"/>
                <a:gd name="T20" fmla="*/ 75 w 141"/>
                <a:gd name="T21" fmla="*/ 34 h 49"/>
                <a:gd name="T22" fmla="*/ 82 w 141"/>
                <a:gd name="T23" fmla="*/ 27 h 49"/>
                <a:gd name="T24" fmla="*/ 89 w 141"/>
                <a:gd name="T25" fmla="*/ 23 h 49"/>
                <a:gd name="T26" fmla="*/ 78 w 141"/>
                <a:gd name="T27" fmla="*/ 24 h 49"/>
                <a:gd name="T28" fmla="*/ 67 w 141"/>
                <a:gd name="T29" fmla="*/ 27 h 49"/>
                <a:gd name="T30" fmla="*/ 56 w 141"/>
                <a:gd name="T31" fmla="*/ 32 h 49"/>
                <a:gd name="T32" fmla="*/ 44 w 141"/>
                <a:gd name="T33" fmla="*/ 37 h 49"/>
                <a:gd name="T34" fmla="*/ 33 w 141"/>
                <a:gd name="T35" fmla="*/ 39 h 49"/>
                <a:gd name="T36" fmla="*/ 22 w 141"/>
                <a:gd name="T37" fmla="*/ 41 h 49"/>
                <a:gd name="T38" fmla="*/ 11 w 141"/>
                <a:gd name="T39" fmla="*/ 39 h 49"/>
                <a:gd name="T40" fmla="*/ 0 w 141"/>
                <a:gd name="T41" fmla="*/ 34 h 49"/>
                <a:gd name="T42" fmla="*/ 14 w 141"/>
                <a:gd name="T43" fmla="*/ 32 h 49"/>
                <a:gd name="T44" fmla="*/ 27 w 141"/>
                <a:gd name="T45" fmla="*/ 31 h 49"/>
                <a:gd name="T46" fmla="*/ 40 w 141"/>
                <a:gd name="T47" fmla="*/ 28 h 49"/>
                <a:gd name="T48" fmla="*/ 52 w 141"/>
                <a:gd name="T49" fmla="*/ 24 h 49"/>
                <a:gd name="T50" fmla="*/ 65 w 141"/>
                <a:gd name="T51" fmla="*/ 20 h 49"/>
                <a:gd name="T52" fmla="*/ 78 w 141"/>
                <a:gd name="T53" fmla="*/ 15 h 49"/>
                <a:gd name="T54" fmla="*/ 90 w 141"/>
                <a:gd name="T55" fmla="*/ 12 h 49"/>
                <a:gd name="T56" fmla="*/ 103 w 141"/>
                <a:gd name="T57" fmla="*/ 8 h 49"/>
                <a:gd name="T58" fmla="*/ 107 w 141"/>
                <a:gd name="T59" fmla="*/ 8 h 49"/>
                <a:gd name="T60" fmla="*/ 112 w 141"/>
                <a:gd name="T61" fmla="*/ 6 h 49"/>
                <a:gd name="T62" fmla="*/ 117 w 141"/>
                <a:gd name="T63" fmla="*/ 6 h 49"/>
                <a:gd name="T64" fmla="*/ 121 w 141"/>
                <a:gd name="T65" fmla="*/ 5 h 49"/>
                <a:gd name="T66" fmla="*/ 126 w 141"/>
                <a:gd name="T67" fmla="*/ 5 h 49"/>
                <a:gd name="T68" fmla="*/ 130 w 141"/>
                <a:gd name="T69" fmla="*/ 4 h 49"/>
                <a:gd name="T70" fmla="*/ 135 w 141"/>
                <a:gd name="T71" fmla="*/ 2 h 49"/>
                <a:gd name="T72" fmla="*/ 139 w 141"/>
                <a:gd name="T73" fmla="*/ 0 h 49"/>
                <a:gd name="T74" fmla="*/ 141 w 141"/>
                <a:gd name="T75" fmla="*/ 1 h 49"/>
                <a:gd name="T76" fmla="*/ 141 w 141"/>
                <a:gd name="T77" fmla="*/ 4 h 49"/>
                <a:gd name="T78" fmla="*/ 140 w 141"/>
                <a:gd name="T79" fmla="*/ 6 h 49"/>
                <a:gd name="T80" fmla="*/ 139 w 141"/>
                <a:gd name="T81"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1" h="49">
                  <a:moveTo>
                    <a:pt x="139" y="8"/>
                  </a:moveTo>
                  <a:lnTo>
                    <a:pt x="130" y="16"/>
                  </a:lnTo>
                  <a:lnTo>
                    <a:pt x="121" y="23"/>
                  </a:lnTo>
                  <a:lnTo>
                    <a:pt x="112" y="28"/>
                  </a:lnTo>
                  <a:lnTo>
                    <a:pt x="103" y="34"/>
                  </a:lnTo>
                  <a:lnTo>
                    <a:pt x="94" y="39"/>
                  </a:lnTo>
                  <a:lnTo>
                    <a:pt x="84" y="42"/>
                  </a:lnTo>
                  <a:lnTo>
                    <a:pt x="74" y="46"/>
                  </a:lnTo>
                  <a:lnTo>
                    <a:pt x="64" y="49"/>
                  </a:lnTo>
                  <a:lnTo>
                    <a:pt x="68" y="41"/>
                  </a:lnTo>
                  <a:lnTo>
                    <a:pt x="75" y="34"/>
                  </a:lnTo>
                  <a:lnTo>
                    <a:pt x="82" y="27"/>
                  </a:lnTo>
                  <a:lnTo>
                    <a:pt x="89" y="23"/>
                  </a:lnTo>
                  <a:lnTo>
                    <a:pt x="78" y="24"/>
                  </a:lnTo>
                  <a:lnTo>
                    <a:pt x="67" y="27"/>
                  </a:lnTo>
                  <a:lnTo>
                    <a:pt x="56" y="32"/>
                  </a:lnTo>
                  <a:lnTo>
                    <a:pt x="44" y="37"/>
                  </a:lnTo>
                  <a:lnTo>
                    <a:pt x="33" y="39"/>
                  </a:lnTo>
                  <a:lnTo>
                    <a:pt x="22" y="41"/>
                  </a:lnTo>
                  <a:lnTo>
                    <a:pt x="11" y="39"/>
                  </a:lnTo>
                  <a:lnTo>
                    <a:pt x="0" y="34"/>
                  </a:lnTo>
                  <a:lnTo>
                    <a:pt x="14" y="32"/>
                  </a:lnTo>
                  <a:lnTo>
                    <a:pt x="27" y="31"/>
                  </a:lnTo>
                  <a:lnTo>
                    <a:pt x="40" y="28"/>
                  </a:lnTo>
                  <a:lnTo>
                    <a:pt x="52" y="24"/>
                  </a:lnTo>
                  <a:lnTo>
                    <a:pt x="65" y="20"/>
                  </a:lnTo>
                  <a:lnTo>
                    <a:pt x="78" y="15"/>
                  </a:lnTo>
                  <a:lnTo>
                    <a:pt x="90" y="12"/>
                  </a:lnTo>
                  <a:lnTo>
                    <a:pt x="103" y="8"/>
                  </a:lnTo>
                  <a:lnTo>
                    <a:pt x="107" y="8"/>
                  </a:lnTo>
                  <a:lnTo>
                    <a:pt x="112" y="6"/>
                  </a:lnTo>
                  <a:lnTo>
                    <a:pt x="117" y="6"/>
                  </a:lnTo>
                  <a:lnTo>
                    <a:pt x="121" y="5"/>
                  </a:lnTo>
                  <a:lnTo>
                    <a:pt x="126" y="5"/>
                  </a:lnTo>
                  <a:lnTo>
                    <a:pt x="130" y="4"/>
                  </a:lnTo>
                  <a:lnTo>
                    <a:pt x="135" y="2"/>
                  </a:lnTo>
                  <a:lnTo>
                    <a:pt x="139" y="0"/>
                  </a:lnTo>
                  <a:lnTo>
                    <a:pt x="141" y="1"/>
                  </a:lnTo>
                  <a:lnTo>
                    <a:pt x="141" y="4"/>
                  </a:lnTo>
                  <a:lnTo>
                    <a:pt x="140" y="6"/>
                  </a:lnTo>
                  <a:lnTo>
                    <a:pt x="139"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90" name="Freeform 676"/>
            <p:cNvSpPr>
              <a:spLocks/>
            </p:cNvSpPr>
            <p:nvPr/>
          </p:nvSpPr>
          <p:spPr bwMode="auto">
            <a:xfrm>
              <a:off x="2981" y="2441"/>
              <a:ext cx="176" cy="134"/>
            </a:xfrm>
            <a:custGeom>
              <a:avLst/>
              <a:gdLst>
                <a:gd name="T0" fmla="*/ 325 w 352"/>
                <a:gd name="T1" fmla="*/ 85 h 222"/>
                <a:gd name="T2" fmla="*/ 320 w 352"/>
                <a:gd name="T3" fmla="*/ 111 h 222"/>
                <a:gd name="T4" fmla="*/ 313 w 352"/>
                <a:gd name="T5" fmla="*/ 139 h 222"/>
                <a:gd name="T6" fmla="*/ 300 w 352"/>
                <a:gd name="T7" fmla="*/ 161 h 222"/>
                <a:gd name="T8" fmla="*/ 276 w 352"/>
                <a:gd name="T9" fmla="*/ 170 h 222"/>
                <a:gd name="T10" fmla="*/ 283 w 352"/>
                <a:gd name="T11" fmla="*/ 157 h 222"/>
                <a:gd name="T12" fmla="*/ 285 w 352"/>
                <a:gd name="T13" fmla="*/ 144 h 222"/>
                <a:gd name="T14" fmla="*/ 268 w 352"/>
                <a:gd name="T15" fmla="*/ 155 h 222"/>
                <a:gd name="T16" fmla="*/ 255 w 352"/>
                <a:gd name="T17" fmla="*/ 175 h 222"/>
                <a:gd name="T18" fmla="*/ 243 w 352"/>
                <a:gd name="T19" fmla="*/ 196 h 222"/>
                <a:gd name="T20" fmla="*/ 223 w 352"/>
                <a:gd name="T21" fmla="*/ 207 h 222"/>
                <a:gd name="T22" fmla="*/ 199 w 352"/>
                <a:gd name="T23" fmla="*/ 213 h 222"/>
                <a:gd name="T24" fmla="*/ 175 w 352"/>
                <a:gd name="T25" fmla="*/ 218 h 222"/>
                <a:gd name="T26" fmla="*/ 149 w 352"/>
                <a:gd name="T27" fmla="*/ 218 h 222"/>
                <a:gd name="T28" fmla="*/ 125 w 352"/>
                <a:gd name="T29" fmla="*/ 211 h 222"/>
                <a:gd name="T30" fmla="*/ 109 w 352"/>
                <a:gd name="T31" fmla="*/ 216 h 222"/>
                <a:gd name="T32" fmla="*/ 92 w 352"/>
                <a:gd name="T33" fmla="*/ 222 h 222"/>
                <a:gd name="T34" fmla="*/ 79 w 352"/>
                <a:gd name="T35" fmla="*/ 212 h 222"/>
                <a:gd name="T36" fmla="*/ 66 w 352"/>
                <a:gd name="T37" fmla="*/ 200 h 222"/>
                <a:gd name="T38" fmla="*/ 56 w 352"/>
                <a:gd name="T39" fmla="*/ 187 h 222"/>
                <a:gd name="T40" fmla="*/ 49 w 352"/>
                <a:gd name="T41" fmla="*/ 171 h 222"/>
                <a:gd name="T42" fmla="*/ 39 w 352"/>
                <a:gd name="T43" fmla="*/ 168 h 222"/>
                <a:gd name="T44" fmla="*/ 28 w 352"/>
                <a:gd name="T45" fmla="*/ 171 h 222"/>
                <a:gd name="T46" fmla="*/ 18 w 352"/>
                <a:gd name="T47" fmla="*/ 172 h 222"/>
                <a:gd name="T48" fmla="*/ 8 w 352"/>
                <a:gd name="T49" fmla="*/ 167 h 222"/>
                <a:gd name="T50" fmla="*/ 3 w 352"/>
                <a:gd name="T51" fmla="*/ 161 h 222"/>
                <a:gd name="T52" fmla="*/ 0 w 352"/>
                <a:gd name="T53" fmla="*/ 157 h 222"/>
                <a:gd name="T54" fmla="*/ 13 w 352"/>
                <a:gd name="T55" fmla="*/ 148 h 222"/>
                <a:gd name="T56" fmla="*/ 32 w 352"/>
                <a:gd name="T57" fmla="*/ 145 h 222"/>
                <a:gd name="T58" fmla="*/ 54 w 352"/>
                <a:gd name="T59" fmla="*/ 134 h 222"/>
                <a:gd name="T60" fmla="*/ 78 w 352"/>
                <a:gd name="T61" fmla="*/ 127 h 222"/>
                <a:gd name="T62" fmla="*/ 102 w 352"/>
                <a:gd name="T63" fmla="*/ 123 h 222"/>
                <a:gd name="T64" fmla="*/ 126 w 352"/>
                <a:gd name="T65" fmla="*/ 119 h 222"/>
                <a:gd name="T66" fmla="*/ 150 w 352"/>
                <a:gd name="T67" fmla="*/ 116 h 222"/>
                <a:gd name="T68" fmla="*/ 175 w 352"/>
                <a:gd name="T69" fmla="*/ 112 h 222"/>
                <a:gd name="T70" fmla="*/ 198 w 352"/>
                <a:gd name="T71" fmla="*/ 105 h 222"/>
                <a:gd name="T72" fmla="*/ 220 w 352"/>
                <a:gd name="T73" fmla="*/ 94 h 222"/>
                <a:gd name="T74" fmla="*/ 255 w 352"/>
                <a:gd name="T75" fmla="*/ 76 h 222"/>
                <a:gd name="T76" fmla="*/ 290 w 352"/>
                <a:gd name="T77" fmla="*/ 55 h 222"/>
                <a:gd name="T78" fmla="*/ 322 w 352"/>
                <a:gd name="T79" fmla="*/ 30 h 222"/>
                <a:gd name="T80" fmla="*/ 352 w 352"/>
                <a:gd name="T81" fmla="*/ 0 h 222"/>
                <a:gd name="T82" fmla="*/ 351 w 352"/>
                <a:gd name="T83" fmla="*/ 41 h 222"/>
                <a:gd name="T84" fmla="*/ 336 w 352"/>
                <a:gd name="T85" fmla="*/ 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2" h="222">
                  <a:moveTo>
                    <a:pt x="336" y="76"/>
                  </a:moveTo>
                  <a:lnTo>
                    <a:pt x="325" y="85"/>
                  </a:lnTo>
                  <a:lnTo>
                    <a:pt x="322" y="97"/>
                  </a:lnTo>
                  <a:lnTo>
                    <a:pt x="320" y="111"/>
                  </a:lnTo>
                  <a:lnTo>
                    <a:pt x="316" y="126"/>
                  </a:lnTo>
                  <a:lnTo>
                    <a:pt x="313" y="139"/>
                  </a:lnTo>
                  <a:lnTo>
                    <a:pt x="307" y="152"/>
                  </a:lnTo>
                  <a:lnTo>
                    <a:pt x="300" y="161"/>
                  </a:lnTo>
                  <a:lnTo>
                    <a:pt x="290" y="168"/>
                  </a:lnTo>
                  <a:lnTo>
                    <a:pt x="276" y="170"/>
                  </a:lnTo>
                  <a:lnTo>
                    <a:pt x="279" y="164"/>
                  </a:lnTo>
                  <a:lnTo>
                    <a:pt x="283" y="157"/>
                  </a:lnTo>
                  <a:lnTo>
                    <a:pt x="285" y="150"/>
                  </a:lnTo>
                  <a:lnTo>
                    <a:pt x="285" y="144"/>
                  </a:lnTo>
                  <a:lnTo>
                    <a:pt x="275" y="148"/>
                  </a:lnTo>
                  <a:lnTo>
                    <a:pt x="268" y="155"/>
                  </a:lnTo>
                  <a:lnTo>
                    <a:pt x="261" y="165"/>
                  </a:lnTo>
                  <a:lnTo>
                    <a:pt x="255" y="175"/>
                  </a:lnTo>
                  <a:lnTo>
                    <a:pt x="249" y="186"/>
                  </a:lnTo>
                  <a:lnTo>
                    <a:pt x="243" y="196"/>
                  </a:lnTo>
                  <a:lnTo>
                    <a:pt x="234" y="202"/>
                  </a:lnTo>
                  <a:lnTo>
                    <a:pt x="223" y="207"/>
                  </a:lnTo>
                  <a:lnTo>
                    <a:pt x="211" y="211"/>
                  </a:lnTo>
                  <a:lnTo>
                    <a:pt x="199" y="213"/>
                  </a:lnTo>
                  <a:lnTo>
                    <a:pt x="187" y="216"/>
                  </a:lnTo>
                  <a:lnTo>
                    <a:pt x="175" y="218"/>
                  </a:lnTo>
                  <a:lnTo>
                    <a:pt x="161" y="219"/>
                  </a:lnTo>
                  <a:lnTo>
                    <a:pt x="149" y="218"/>
                  </a:lnTo>
                  <a:lnTo>
                    <a:pt x="137" y="215"/>
                  </a:lnTo>
                  <a:lnTo>
                    <a:pt x="125" y="211"/>
                  </a:lnTo>
                  <a:lnTo>
                    <a:pt x="116" y="212"/>
                  </a:lnTo>
                  <a:lnTo>
                    <a:pt x="109" y="216"/>
                  </a:lnTo>
                  <a:lnTo>
                    <a:pt x="101" y="220"/>
                  </a:lnTo>
                  <a:lnTo>
                    <a:pt x="92" y="222"/>
                  </a:lnTo>
                  <a:lnTo>
                    <a:pt x="86" y="216"/>
                  </a:lnTo>
                  <a:lnTo>
                    <a:pt x="79" y="212"/>
                  </a:lnTo>
                  <a:lnTo>
                    <a:pt x="72" y="207"/>
                  </a:lnTo>
                  <a:lnTo>
                    <a:pt x="66" y="200"/>
                  </a:lnTo>
                  <a:lnTo>
                    <a:pt x="61" y="194"/>
                  </a:lnTo>
                  <a:lnTo>
                    <a:pt x="56" y="187"/>
                  </a:lnTo>
                  <a:lnTo>
                    <a:pt x="51" y="179"/>
                  </a:lnTo>
                  <a:lnTo>
                    <a:pt x="49" y="171"/>
                  </a:lnTo>
                  <a:lnTo>
                    <a:pt x="43" y="168"/>
                  </a:lnTo>
                  <a:lnTo>
                    <a:pt x="39" y="168"/>
                  </a:lnTo>
                  <a:lnTo>
                    <a:pt x="33" y="170"/>
                  </a:lnTo>
                  <a:lnTo>
                    <a:pt x="28" y="171"/>
                  </a:lnTo>
                  <a:lnTo>
                    <a:pt x="23" y="172"/>
                  </a:lnTo>
                  <a:lnTo>
                    <a:pt x="18" y="172"/>
                  </a:lnTo>
                  <a:lnTo>
                    <a:pt x="12" y="171"/>
                  </a:lnTo>
                  <a:lnTo>
                    <a:pt x="8" y="167"/>
                  </a:lnTo>
                  <a:lnTo>
                    <a:pt x="5" y="164"/>
                  </a:lnTo>
                  <a:lnTo>
                    <a:pt x="3" y="161"/>
                  </a:lnTo>
                  <a:lnTo>
                    <a:pt x="2" y="160"/>
                  </a:lnTo>
                  <a:lnTo>
                    <a:pt x="0" y="157"/>
                  </a:lnTo>
                  <a:lnTo>
                    <a:pt x="5" y="150"/>
                  </a:lnTo>
                  <a:lnTo>
                    <a:pt x="13" y="148"/>
                  </a:lnTo>
                  <a:lnTo>
                    <a:pt x="23" y="146"/>
                  </a:lnTo>
                  <a:lnTo>
                    <a:pt x="32" y="145"/>
                  </a:lnTo>
                  <a:lnTo>
                    <a:pt x="43" y="139"/>
                  </a:lnTo>
                  <a:lnTo>
                    <a:pt x="54" y="134"/>
                  </a:lnTo>
                  <a:lnTo>
                    <a:pt x="65" y="130"/>
                  </a:lnTo>
                  <a:lnTo>
                    <a:pt x="78" y="127"/>
                  </a:lnTo>
                  <a:lnTo>
                    <a:pt x="89" y="124"/>
                  </a:lnTo>
                  <a:lnTo>
                    <a:pt x="102" y="123"/>
                  </a:lnTo>
                  <a:lnTo>
                    <a:pt x="114" y="122"/>
                  </a:lnTo>
                  <a:lnTo>
                    <a:pt x="126" y="119"/>
                  </a:lnTo>
                  <a:lnTo>
                    <a:pt x="139" y="118"/>
                  </a:lnTo>
                  <a:lnTo>
                    <a:pt x="150" y="116"/>
                  </a:lnTo>
                  <a:lnTo>
                    <a:pt x="163" y="115"/>
                  </a:lnTo>
                  <a:lnTo>
                    <a:pt x="175" y="112"/>
                  </a:lnTo>
                  <a:lnTo>
                    <a:pt x="186" y="109"/>
                  </a:lnTo>
                  <a:lnTo>
                    <a:pt x="198" y="105"/>
                  </a:lnTo>
                  <a:lnTo>
                    <a:pt x="209" y="100"/>
                  </a:lnTo>
                  <a:lnTo>
                    <a:pt x="220" y="94"/>
                  </a:lnTo>
                  <a:lnTo>
                    <a:pt x="238" y="86"/>
                  </a:lnTo>
                  <a:lnTo>
                    <a:pt x="255" y="76"/>
                  </a:lnTo>
                  <a:lnTo>
                    <a:pt x="272" y="67"/>
                  </a:lnTo>
                  <a:lnTo>
                    <a:pt x="290" y="55"/>
                  </a:lnTo>
                  <a:lnTo>
                    <a:pt x="306" y="44"/>
                  </a:lnTo>
                  <a:lnTo>
                    <a:pt x="322" y="30"/>
                  </a:lnTo>
                  <a:lnTo>
                    <a:pt x="337" y="15"/>
                  </a:lnTo>
                  <a:lnTo>
                    <a:pt x="352" y="0"/>
                  </a:lnTo>
                  <a:lnTo>
                    <a:pt x="350" y="20"/>
                  </a:lnTo>
                  <a:lnTo>
                    <a:pt x="351" y="41"/>
                  </a:lnTo>
                  <a:lnTo>
                    <a:pt x="349" y="60"/>
                  </a:lnTo>
                  <a:lnTo>
                    <a:pt x="33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91" name="Freeform 677"/>
            <p:cNvSpPr>
              <a:spLocks/>
            </p:cNvSpPr>
            <p:nvPr/>
          </p:nvSpPr>
          <p:spPr bwMode="auto">
            <a:xfrm>
              <a:off x="3091" y="2447"/>
              <a:ext cx="11" cy="6"/>
            </a:xfrm>
            <a:custGeom>
              <a:avLst/>
              <a:gdLst>
                <a:gd name="T0" fmla="*/ 21 w 21"/>
                <a:gd name="T1" fmla="*/ 0 h 11"/>
                <a:gd name="T2" fmla="*/ 17 w 21"/>
                <a:gd name="T3" fmla="*/ 5 h 11"/>
                <a:gd name="T4" fmla="*/ 12 w 21"/>
                <a:gd name="T5" fmla="*/ 10 h 11"/>
                <a:gd name="T6" fmla="*/ 6 w 21"/>
                <a:gd name="T7" fmla="*/ 11 h 11"/>
                <a:gd name="T8" fmla="*/ 0 w 21"/>
                <a:gd name="T9" fmla="*/ 11 h 11"/>
                <a:gd name="T10" fmla="*/ 0 w 21"/>
                <a:gd name="T11" fmla="*/ 10 h 11"/>
                <a:gd name="T12" fmla="*/ 4 w 21"/>
                <a:gd name="T13" fmla="*/ 5 h 11"/>
                <a:gd name="T14" fmla="*/ 9 w 21"/>
                <a:gd name="T15" fmla="*/ 3 h 11"/>
                <a:gd name="T16" fmla="*/ 16 w 21"/>
                <a:gd name="T17" fmla="*/ 1 h 11"/>
                <a:gd name="T18" fmla="*/ 21 w 21"/>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1">
                  <a:moveTo>
                    <a:pt x="21" y="0"/>
                  </a:moveTo>
                  <a:lnTo>
                    <a:pt x="17" y="5"/>
                  </a:lnTo>
                  <a:lnTo>
                    <a:pt x="12" y="10"/>
                  </a:lnTo>
                  <a:lnTo>
                    <a:pt x="6" y="11"/>
                  </a:lnTo>
                  <a:lnTo>
                    <a:pt x="0" y="11"/>
                  </a:lnTo>
                  <a:lnTo>
                    <a:pt x="0" y="10"/>
                  </a:lnTo>
                  <a:lnTo>
                    <a:pt x="4" y="5"/>
                  </a:lnTo>
                  <a:lnTo>
                    <a:pt x="9" y="3"/>
                  </a:lnTo>
                  <a:lnTo>
                    <a:pt x="16" y="1"/>
                  </a:lnTo>
                  <a:lnTo>
                    <a:pt x="21"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92" name="Freeform 678"/>
            <p:cNvSpPr>
              <a:spLocks/>
            </p:cNvSpPr>
            <p:nvPr/>
          </p:nvSpPr>
          <p:spPr bwMode="auto">
            <a:xfrm>
              <a:off x="3117" y="2494"/>
              <a:ext cx="8" cy="13"/>
            </a:xfrm>
            <a:custGeom>
              <a:avLst/>
              <a:gdLst>
                <a:gd name="T0" fmla="*/ 16 w 16"/>
                <a:gd name="T1" fmla="*/ 4 h 23"/>
                <a:gd name="T2" fmla="*/ 16 w 16"/>
                <a:gd name="T3" fmla="*/ 10 h 23"/>
                <a:gd name="T4" fmla="*/ 15 w 16"/>
                <a:gd name="T5" fmla="*/ 15 h 23"/>
                <a:gd name="T6" fmla="*/ 13 w 16"/>
                <a:gd name="T7" fmla="*/ 19 h 23"/>
                <a:gd name="T8" fmla="*/ 11 w 16"/>
                <a:gd name="T9" fmla="*/ 23 h 23"/>
                <a:gd name="T10" fmla="*/ 0 w 16"/>
                <a:gd name="T11" fmla="*/ 6 h 23"/>
                <a:gd name="T12" fmla="*/ 4 w 16"/>
                <a:gd name="T13" fmla="*/ 3 h 23"/>
                <a:gd name="T14" fmla="*/ 8 w 16"/>
                <a:gd name="T15" fmla="*/ 0 h 23"/>
                <a:gd name="T16" fmla="*/ 13 w 16"/>
                <a:gd name="T17" fmla="*/ 0 h 23"/>
                <a:gd name="T18" fmla="*/ 16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6" y="4"/>
                  </a:moveTo>
                  <a:lnTo>
                    <a:pt x="16" y="10"/>
                  </a:lnTo>
                  <a:lnTo>
                    <a:pt x="15" y="15"/>
                  </a:lnTo>
                  <a:lnTo>
                    <a:pt x="13" y="19"/>
                  </a:lnTo>
                  <a:lnTo>
                    <a:pt x="11" y="23"/>
                  </a:lnTo>
                  <a:lnTo>
                    <a:pt x="0" y="6"/>
                  </a:lnTo>
                  <a:lnTo>
                    <a:pt x="4" y="3"/>
                  </a:lnTo>
                  <a:lnTo>
                    <a:pt x="8" y="0"/>
                  </a:lnTo>
                  <a:lnTo>
                    <a:pt x="13" y="0"/>
                  </a:lnTo>
                  <a:lnTo>
                    <a:pt x="16"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93" name="Freeform 679"/>
            <p:cNvSpPr>
              <a:spLocks/>
            </p:cNvSpPr>
            <p:nvPr/>
          </p:nvSpPr>
          <p:spPr bwMode="auto">
            <a:xfrm>
              <a:off x="3019" y="2505"/>
              <a:ext cx="87" cy="45"/>
            </a:xfrm>
            <a:custGeom>
              <a:avLst/>
              <a:gdLst>
                <a:gd name="T0" fmla="*/ 174 w 174"/>
                <a:gd name="T1" fmla="*/ 0 h 74"/>
                <a:gd name="T2" fmla="*/ 167 w 174"/>
                <a:gd name="T3" fmla="*/ 10 h 74"/>
                <a:gd name="T4" fmla="*/ 160 w 174"/>
                <a:gd name="T5" fmla="*/ 19 h 74"/>
                <a:gd name="T6" fmla="*/ 152 w 174"/>
                <a:gd name="T7" fmla="*/ 29 h 74"/>
                <a:gd name="T8" fmla="*/ 144 w 174"/>
                <a:gd name="T9" fmla="*/ 37 h 74"/>
                <a:gd name="T10" fmla="*/ 134 w 174"/>
                <a:gd name="T11" fmla="*/ 44 h 74"/>
                <a:gd name="T12" fmla="*/ 125 w 174"/>
                <a:gd name="T13" fmla="*/ 51 h 74"/>
                <a:gd name="T14" fmla="*/ 116 w 174"/>
                <a:gd name="T15" fmla="*/ 58 h 74"/>
                <a:gd name="T16" fmla="*/ 107 w 174"/>
                <a:gd name="T17" fmla="*/ 63 h 74"/>
                <a:gd name="T18" fmla="*/ 108 w 174"/>
                <a:gd name="T19" fmla="*/ 58 h 74"/>
                <a:gd name="T20" fmla="*/ 111 w 174"/>
                <a:gd name="T21" fmla="*/ 52 h 74"/>
                <a:gd name="T22" fmla="*/ 115 w 174"/>
                <a:gd name="T23" fmla="*/ 45 h 74"/>
                <a:gd name="T24" fmla="*/ 119 w 174"/>
                <a:gd name="T25" fmla="*/ 41 h 74"/>
                <a:gd name="T26" fmla="*/ 110 w 174"/>
                <a:gd name="T27" fmla="*/ 45 h 74"/>
                <a:gd name="T28" fmla="*/ 102 w 174"/>
                <a:gd name="T29" fmla="*/ 50 h 74"/>
                <a:gd name="T30" fmla="*/ 93 w 174"/>
                <a:gd name="T31" fmla="*/ 55 h 74"/>
                <a:gd name="T32" fmla="*/ 84 w 174"/>
                <a:gd name="T33" fmla="*/ 62 h 74"/>
                <a:gd name="T34" fmla="*/ 75 w 174"/>
                <a:gd name="T35" fmla="*/ 66 h 74"/>
                <a:gd name="T36" fmla="*/ 65 w 174"/>
                <a:gd name="T37" fmla="*/ 71 h 74"/>
                <a:gd name="T38" fmla="*/ 55 w 174"/>
                <a:gd name="T39" fmla="*/ 74 h 74"/>
                <a:gd name="T40" fmla="*/ 45 w 174"/>
                <a:gd name="T41" fmla="*/ 74 h 74"/>
                <a:gd name="T42" fmla="*/ 52 w 174"/>
                <a:gd name="T43" fmla="*/ 70 h 74"/>
                <a:gd name="T44" fmla="*/ 58 w 174"/>
                <a:gd name="T45" fmla="*/ 66 h 74"/>
                <a:gd name="T46" fmla="*/ 65 w 174"/>
                <a:gd name="T47" fmla="*/ 62 h 74"/>
                <a:gd name="T48" fmla="*/ 72 w 174"/>
                <a:gd name="T49" fmla="*/ 56 h 74"/>
                <a:gd name="T50" fmla="*/ 63 w 174"/>
                <a:gd name="T51" fmla="*/ 58 h 74"/>
                <a:gd name="T52" fmla="*/ 55 w 174"/>
                <a:gd name="T53" fmla="*/ 59 h 74"/>
                <a:gd name="T54" fmla="*/ 46 w 174"/>
                <a:gd name="T55" fmla="*/ 59 h 74"/>
                <a:gd name="T56" fmla="*/ 37 w 174"/>
                <a:gd name="T57" fmla="*/ 59 h 74"/>
                <a:gd name="T58" fmla="*/ 27 w 174"/>
                <a:gd name="T59" fmla="*/ 59 h 74"/>
                <a:gd name="T60" fmla="*/ 18 w 174"/>
                <a:gd name="T61" fmla="*/ 59 h 74"/>
                <a:gd name="T62" fmla="*/ 9 w 174"/>
                <a:gd name="T63" fmla="*/ 58 h 74"/>
                <a:gd name="T64" fmla="*/ 0 w 174"/>
                <a:gd name="T65" fmla="*/ 58 h 74"/>
                <a:gd name="T66" fmla="*/ 9 w 174"/>
                <a:gd name="T67" fmla="*/ 54 h 74"/>
                <a:gd name="T68" fmla="*/ 18 w 174"/>
                <a:gd name="T69" fmla="*/ 50 h 74"/>
                <a:gd name="T70" fmla="*/ 29 w 174"/>
                <a:gd name="T71" fmla="*/ 48 h 74"/>
                <a:gd name="T72" fmla="*/ 39 w 174"/>
                <a:gd name="T73" fmla="*/ 48 h 74"/>
                <a:gd name="T74" fmla="*/ 49 w 174"/>
                <a:gd name="T75" fmla="*/ 47 h 74"/>
                <a:gd name="T76" fmla="*/ 61 w 174"/>
                <a:gd name="T77" fmla="*/ 47 h 74"/>
                <a:gd name="T78" fmla="*/ 70 w 174"/>
                <a:gd name="T79" fmla="*/ 45 h 74"/>
                <a:gd name="T80" fmla="*/ 80 w 174"/>
                <a:gd name="T81" fmla="*/ 43 h 74"/>
                <a:gd name="T82" fmla="*/ 92 w 174"/>
                <a:gd name="T83" fmla="*/ 37 h 74"/>
                <a:gd name="T84" fmla="*/ 103 w 174"/>
                <a:gd name="T85" fmla="*/ 33 h 74"/>
                <a:gd name="T86" fmla="*/ 115 w 174"/>
                <a:gd name="T87" fmla="*/ 29 h 74"/>
                <a:gd name="T88" fmla="*/ 126 w 174"/>
                <a:gd name="T89" fmla="*/ 24 h 74"/>
                <a:gd name="T90" fmla="*/ 138 w 174"/>
                <a:gd name="T91" fmla="*/ 19 h 74"/>
                <a:gd name="T92" fmla="*/ 148 w 174"/>
                <a:gd name="T93" fmla="*/ 14 h 74"/>
                <a:gd name="T94" fmla="*/ 160 w 174"/>
                <a:gd name="T95" fmla="*/ 7 h 74"/>
                <a:gd name="T96" fmla="*/ 170 w 174"/>
                <a:gd name="T97" fmla="*/ 0 h 74"/>
                <a:gd name="T98" fmla="*/ 174 w 174"/>
                <a:gd name="T9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4" h="74">
                  <a:moveTo>
                    <a:pt x="174" y="0"/>
                  </a:moveTo>
                  <a:lnTo>
                    <a:pt x="167" y="10"/>
                  </a:lnTo>
                  <a:lnTo>
                    <a:pt x="160" y="19"/>
                  </a:lnTo>
                  <a:lnTo>
                    <a:pt x="152" y="29"/>
                  </a:lnTo>
                  <a:lnTo>
                    <a:pt x="144" y="37"/>
                  </a:lnTo>
                  <a:lnTo>
                    <a:pt x="134" y="44"/>
                  </a:lnTo>
                  <a:lnTo>
                    <a:pt x="125" y="51"/>
                  </a:lnTo>
                  <a:lnTo>
                    <a:pt x="116" y="58"/>
                  </a:lnTo>
                  <a:lnTo>
                    <a:pt x="107" y="63"/>
                  </a:lnTo>
                  <a:lnTo>
                    <a:pt x="108" y="58"/>
                  </a:lnTo>
                  <a:lnTo>
                    <a:pt x="111" y="52"/>
                  </a:lnTo>
                  <a:lnTo>
                    <a:pt x="115" y="45"/>
                  </a:lnTo>
                  <a:lnTo>
                    <a:pt x="119" y="41"/>
                  </a:lnTo>
                  <a:lnTo>
                    <a:pt x="110" y="45"/>
                  </a:lnTo>
                  <a:lnTo>
                    <a:pt x="102" y="50"/>
                  </a:lnTo>
                  <a:lnTo>
                    <a:pt x="93" y="55"/>
                  </a:lnTo>
                  <a:lnTo>
                    <a:pt x="84" y="62"/>
                  </a:lnTo>
                  <a:lnTo>
                    <a:pt x="75" y="66"/>
                  </a:lnTo>
                  <a:lnTo>
                    <a:pt x="65" y="71"/>
                  </a:lnTo>
                  <a:lnTo>
                    <a:pt x="55" y="74"/>
                  </a:lnTo>
                  <a:lnTo>
                    <a:pt x="45" y="74"/>
                  </a:lnTo>
                  <a:lnTo>
                    <a:pt x="52" y="70"/>
                  </a:lnTo>
                  <a:lnTo>
                    <a:pt x="58" y="66"/>
                  </a:lnTo>
                  <a:lnTo>
                    <a:pt x="65" y="62"/>
                  </a:lnTo>
                  <a:lnTo>
                    <a:pt x="72" y="56"/>
                  </a:lnTo>
                  <a:lnTo>
                    <a:pt x="63" y="58"/>
                  </a:lnTo>
                  <a:lnTo>
                    <a:pt x="55" y="59"/>
                  </a:lnTo>
                  <a:lnTo>
                    <a:pt x="46" y="59"/>
                  </a:lnTo>
                  <a:lnTo>
                    <a:pt x="37" y="59"/>
                  </a:lnTo>
                  <a:lnTo>
                    <a:pt x="27" y="59"/>
                  </a:lnTo>
                  <a:lnTo>
                    <a:pt x="18" y="59"/>
                  </a:lnTo>
                  <a:lnTo>
                    <a:pt x="9" y="58"/>
                  </a:lnTo>
                  <a:lnTo>
                    <a:pt x="0" y="58"/>
                  </a:lnTo>
                  <a:lnTo>
                    <a:pt x="9" y="54"/>
                  </a:lnTo>
                  <a:lnTo>
                    <a:pt x="18" y="50"/>
                  </a:lnTo>
                  <a:lnTo>
                    <a:pt x="29" y="48"/>
                  </a:lnTo>
                  <a:lnTo>
                    <a:pt x="39" y="48"/>
                  </a:lnTo>
                  <a:lnTo>
                    <a:pt x="49" y="47"/>
                  </a:lnTo>
                  <a:lnTo>
                    <a:pt x="61" y="47"/>
                  </a:lnTo>
                  <a:lnTo>
                    <a:pt x="70" y="45"/>
                  </a:lnTo>
                  <a:lnTo>
                    <a:pt x="80" y="43"/>
                  </a:lnTo>
                  <a:lnTo>
                    <a:pt x="92" y="37"/>
                  </a:lnTo>
                  <a:lnTo>
                    <a:pt x="103" y="33"/>
                  </a:lnTo>
                  <a:lnTo>
                    <a:pt x="115" y="29"/>
                  </a:lnTo>
                  <a:lnTo>
                    <a:pt x="126" y="24"/>
                  </a:lnTo>
                  <a:lnTo>
                    <a:pt x="138" y="19"/>
                  </a:lnTo>
                  <a:lnTo>
                    <a:pt x="148" y="14"/>
                  </a:lnTo>
                  <a:lnTo>
                    <a:pt x="160" y="7"/>
                  </a:lnTo>
                  <a:lnTo>
                    <a:pt x="170" y="0"/>
                  </a:lnTo>
                  <a:lnTo>
                    <a:pt x="174"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94" name="Freeform 680"/>
            <p:cNvSpPr>
              <a:spLocks/>
            </p:cNvSpPr>
            <p:nvPr/>
          </p:nvSpPr>
          <p:spPr bwMode="auto">
            <a:xfrm>
              <a:off x="3098" y="2510"/>
              <a:ext cx="18" cy="21"/>
            </a:xfrm>
            <a:custGeom>
              <a:avLst/>
              <a:gdLst>
                <a:gd name="T0" fmla="*/ 37 w 37"/>
                <a:gd name="T1" fmla="*/ 6 h 36"/>
                <a:gd name="T2" fmla="*/ 36 w 37"/>
                <a:gd name="T3" fmla="*/ 13 h 36"/>
                <a:gd name="T4" fmla="*/ 34 w 37"/>
                <a:gd name="T5" fmla="*/ 20 h 36"/>
                <a:gd name="T6" fmla="*/ 30 w 37"/>
                <a:gd name="T7" fmla="*/ 25 h 36"/>
                <a:gd name="T8" fmla="*/ 26 w 37"/>
                <a:gd name="T9" fmla="*/ 29 h 36"/>
                <a:gd name="T10" fmla="*/ 20 w 37"/>
                <a:gd name="T11" fmla="*/ 32 h 36"/>
                <a:gd name="T12" fmla="*/ 13 w 37"/>
                <a:gd name="T13" fmla="*/ 33 h 36"/>
                <a:gd name="T14" fmla="*/ 7 w 37"/>
                <a:gd name="T15" fmla="*/ 35 h 36"/>
                <a:gd name="T16" fmla="*/ 0 w 37"/>
                <a:gd name="T17" fmla="*/ 36 h 36"/>
                <a:gd name="T18" fmla="*/ 4 w 37"/>
                <a:gd name="T19" fmla="*/ 31 h 36"/>
                <a:gd name="T20" fmla="*/ 7 w 37"/>
                <a:gd name="T21" fmla="*/ 25 h 36"/>
                <a:gd name="T22" fmla="*/ 12 w 37"/>
                <a:gd name="T23" fmla="*/ 20 h 36"/>
                <a:gd name="T24" fmla="*/ 16 w 37"/>
                <a:gd name="T25" fmla="*/ 14 h 36"/>
                <a:gd name="T26" fmla="*/ 21 w 37"/>
                <a:gd name="T27" fmla="*/ 10 h 36"/>
                <a:gd name="T28" fmla="*/ 26 w 37"/>
                <a:gd name="T29" fmla="*/ 6 h 36"/>
                <a:gd name="T30" fmla="*/ 30 w 37"/>
                <a:gd name="T31" fmla="*/ 3 h 36"/>
                <a:gd name="T32" fmla="*/ 36 w 37"/>
                <a:gd name="T33" fmla="*/ 0 h 36"/>
                <a:gd name="T34" fmla="*/ 37 w 37"/>
                <a:gd name="T35"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7" y="6"/>
                  </a:moveTo>
                  <a:lnTo>
                    <a:pt x="36" y="13"/>
                  </a:lnTo>
                  <a:lnTo>
                    <a:pt x="34" y="20"/>
                  </a:lnTo>
                  <a:lnTo>
                    <a:pt x="30" y="25"/>
                  </a:lnTo>
                  <a:lnTo>
                    <a:pt x="26" y="29"/>
                  </a:lnTo>
                  <a:lnTo>
                    <a:pt x="20" y="32"/>
                  </a:lnTo>
                  <a:lnTo>
                    <a:pt x="13" y="33"/>
                  </a:lnTo>
                  <a:lnTo>
                    <a:pt x="7" y="35"/>
                  </a:lnTo>
                  <a:lnTo>
                    <a:pt x="0" y="36"/>
                  </a:lnTo>
                  <a:lnTo>
                    <a:pt x="4" y="31"/>
                  </a:lnTo>
                  <a:lnTo>
                    <a:pt x="7" y="25"/>
                  </a:lnTo>
                  <a:lnTo>
                    <a:pt x="12" y="20"/>
                  </a:lnTo>
                  <a:lnTo>
                    <a:pt x="16" y="14"/>
                  </a:lnTo>
                  <a:lnTo>
                    <a:pt x="21" y="10"/>
                  </a:lnTo>
                  <a:lnTo>
                    <a:pt x="26" y="6"/>
                  </a:lnTo>
                  <a:lnTo>
                    <a:pt x="30" y="3"/>
                  </a:lnTo>
                  <a:lnTo>
                    <a:pt x="36" y="0"/>
                  </a:lnTo>
                  <a:lnTo>
                    <a:pt x="37"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95" name="Freeform 681"/>
            <p:cNvSpPr>
              <a:spLocks/>
            </p:cNvSpPr>
            <p:nvPr/>
          </p:nvSpPr>
          <p:spPr bwMode="auto">
            <a:xfrm>
              <a:off x="2977" y="2537"/>
              <a:ext cx="175" cy="119"/>
            </a:xfrm>
            <a:custGeom>
              <a:avLst/>
              <a:gdLst>
                <a:gd name="T0" fmla="*/ 340 w 352"/>
                <a:gd name="T1" fmla="*/ 52 h 197"/>
                <a:gd name="T2" fmla="*/ 326 w 352"/>
                <a:gd name="T3" fmla="*/ 72 h 197"/>
                <a:gd name="T4" fmla="*/ 316 w 352"/>
                <a:gd name="T5" fmla="*/ 96 h 197"/>
                <a:gd name="T6" fmla="*/ 301 w 352"/>
                <a:gd name="T7" fmla="*/ 106 h 197"/>
                <a:gd name="T8" fmla="*/ 284 w 352"/>
                <a:gd name="T9" fmla="*/ 101 h 197"/>
                <a:gd name="T10" fmla="*/ 279 w 352"/>
                <a:gd name="T11" fmla="*/ 120 h 197"/>
                <a:gd name="T12" fmla="*/ 269 w 352"/>
                <a:gd name="T13" fmla="*/ 135 h 197"/>
                <a:gd name="T14" fmla="*/ 252 w 352"/>
                <a:gd name="T15" fmla="*/ 137 h 197"/>
                <a:gd name="T16" fmla="*/ 237 w 352"/>
                <a:gd name="T17" fmla="*/ 145 h 197"/>
                <a:gd name="T18" fmla="*/ 225 w 352"/>
                <a:gd name="T19" fmla="*/ 169 h 197"/>
                <a:gd name="T20" fmla="*/ 209 w 352"/>
                <a:gd name="T21" fmla="*/ 190 h 197"/>
                <a:gd name="T22" fmla="*/ 193 w 352"/>
                <a:gd name="T23" fmla="*/ 191 h 197"/>
                <a:gd name="T24" fmla="*/ 176 w 352"/>
                <a:gd name="T25" fmla="*/ 191 h 197"/>
                <a:gd name="T26" fmla="*/ 158 w 352"/>
                <a:gd name="T27" fmla="*/ 189 h 197"/>
                <a:gd name="T28" fmla="*/ 141 w 352"/>
                <a:gd name="T29" fmla="*/ 189 h 197"/>
                <a:gd name="T30" fmla="*/ 126 w 352"/>
                <a:gd name="T31" fmla="*/ 191 h 197"/>
                <a:gd name="T32" fmla="*/ 111 w 352"/>
                <a:gd name="T33" fmla="*/ 195 h 197"/>
                <a:gd name="T34" fmla="*/ 96 w 352"/>
                <a:gd name="T35" fmla="*/ 195 h 197"/>
                <a:gd name="T36" fmla="*/ 82 w 352"/>
                <a:gd name="T37" fmla="*/ 190 h 197"/>
                <a:gd name="T38" fmla="*/ 71 w 352"/>
                <a:gd name="T39" fmla="*/ 169 h 197"/>
                <a:gd name="T40" fmla="*/ 55 w 352"/>
                <a:gd name="T41" fmla="*/ 157 h 197"/>
                <a:gd name="T42" fmla="*/ 40 w 352"/>
                <a:gd name="T43" fmla="*/ 158 h 197"/>
                <a:gd name="T44" fmla="*/ 26 w 352"/>
                <a:gd name="T45" fmla="*/ 152 h 197"/>
                <a:gd name="T46" fmla="*/ 13 w 352"/>
                <a:gd name="T47" fmla="*/ 142 h 197"/>
                <a:gd name="T48" fmla="*/ 0 w 352"/>
                <a:gd name="T49" fmla="*/ 134 h 197"/>
                <a:gd name="T50" fmla="*/ 15 w 352"/>
                <a:gd name="T51" fmla="*/ 130 h 197"/>
                <a:gd name="T52" fmla="*/ 30 w 352"/>
                <a:gd name="T53" fmla="*/ 127 h 197"/>
                <a:gd name="T54" fmla="*/ 55 w 352"/>
                <a:gd name="T55" fmla="*/ 113 h 197"/>
                <a:gd name="T56" fmla="*/ 80 w 352"/>
                <a:gd name="T57" fmla="*/ 102 h 197"/>
                <a:gd name="T58" fmla="*/ 106 w 352"/>
                <a:gd name="T59" fmla="*/ 93 h 197"/>
                <a:gd name="T60" fmla="*/ 133 w 352"/>
                <a:gd name="T61" fmla="*/ 82 h 197"/>
                <a:gd name="T62" fmla="*/ 158 w 352"/>
                <a:gd name="T63" fmla="*/ 79 h 197"/>
                <a:gd name="T64" fmla="*/ 184 w 352"/>
                <a:gd name="T65" fmla="*/ 76 h 197"/>
                <a:gd name="T66" fmla="*/ 209 w 352"/>
                <a:gd name="T67" fmla="*/ 72 h 197"/>
                <a:gd name="T68" fmla="*/ 233 w 352"/>
                <a:gd name="T69" fmla="*/ 68 h 197"/>
                <a:gd name="T70" fmla="*/ 257 w 352"/>
                <a:gd name="T71" fmla="*/ 61 h 197"/>
                <a:gd name="T72" fmla="*/ 280 w 352"/>
                <a:gd name="T73" fmla="*/ 53 h 197"/>
                <a:gd name="T74" fmla="*/ 302 w 352"/>
                <a:gd name="T75" fmla="*/ 39 h 197"/>
                <a:gd name="T76" fmla="*/ 322 w 352"/>
                <a:gd name="T77" fmla="*/ 23 h 197"/>
                <a:gd name="T78" fmla="*/ 352 w 352"/>
                <a:gd name="T79" fmla="*/ 4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97">
                  <a:moveTo>
                    <a:pt x="352" y="49"/>
                  </a:moveTo>
                  <a:lnTo>
                    <a:pt x="340" y="52"/>
                  </a:lnTo>
                  <a:lnTo>
                    <a:pt x="332" y="60"/>
                  </a:lnTo>
                  <a:lnTo>
                    <a:pt x="326" y="72"/>
                  </a:lnTo>
                  <a:lnTo>
                    <a:pt x="322" y="85"/>
                  </a:lnTo>
                  <a:lnTo>
                    <a:pt x="316" y="96"/>
                  </a:lnTo>
                  <a:lnTo>
                    <a:pt x="310" y="104"/>
                  </a:lnTo>
                  <a:lnTo>
                    <a:pt x="301" y="106"/>
                  </a:lnTo>
                  <a:lnTo>
                    <a:pt x="287" y="101"/>
                  </a:lnTo>
                  <a:lnTo>
                    <a:pt x="284" y="101"/>
                  </a:lnTo>
                  <a:lnTo>
                    <a:pt x="281" y="111"/>
                  </a:lnTo>
                  <a:lnTo>
                    <a:pt x="279" y="120"/>
                  </a:lnTo>
                  <a:lnTo>
                    <a:pt x="276" y="128"/>
                  </a:lnTo>
                  <a:lnTo>
                    <a:pt x="269" y="135"/>
                  </a:lnTo>
                  <a:lnTo>
                    <a:pt x="260" y="135"/>
                  </a:lnTo>
                  <a:lnTo>
                    <a:pt x="252" y="137"/>
                  </a:lnTo>
                  <a:lnTo>
                    <a:pt x="243" y="141"/>
                  </a:lnTo>
                  <a:lnTo>
                    <a:pt x="237" y="145"/>
                  </a:lnTo>
                  <a:lnTo>
                    <a:pt x="232" y="157"/>
                  </a:lnTo>
                  <a:lnTo>
                    <a:pt x="225" y="169"/>
                  </a:lnTo>
                  <a:lnTo>
                    <a:pt x="217" y="180"/>
                  </a:lnTo>
                  <a:lnTo>
                    <a:pt x="209" y="190"/>
                  </a:lnTo>
                  <a:lnTo>
                    <a:pt x="201" y="191"/>
                  </a:lnTo>
                  <a:lnTo>
                    <a:pt x="193" y="191"/>
                  </a:lnTo>
                  <a:lnTo>
                    <a:pt x="184" y="191"/>
                  </a:lnTo>
                  <a:lnTo>
                    <a:pt x="176" y="191"/>
                  </a:lnTo>
                  <a:lnTo>
                    <a:pt x="166" y="190"/>
                  </a:lnTo>
                  <a:lnTo>
                    <a:pt x="158" y="189"/>
                  </a:lnTo>
                  <a:lnTo>
                    <a:pt x="149" y="189"/>
                  </a:lnTo>
                  <a:lnTo>
                    <a:pt x="141" y="189"/>
                  </a:lnTo>
                  <a:lnTo>
                    <a:pt x="134" y="189"/>
                  </a:lnTo>
                  <a:lnTo>
                    <a:pt x="126" y="191"/>
                  </a:lnTo>
                  <a:lnTo>
                    <a:pt x="118" y="193"/>
                  </a:lnTo>
                  <a:lnTo>
                    <a:pt x="111" y="195"/>
                  </a:lnTo>
                  <a:lnTo>
                    <a:pt x="103" y="197"/>
                  </a:lnTo>
                  <a:lnTo>
                    <a:pt x="96" y="195"/>
                  </a:lnTo>
                  <a:lnTo>
                    <a:pt x="89" y="194"/>
                  </a:lnTo>
                  <a:lnTo>
                    <a:pt x="82" y="190"/>
                  </a:lnTo>
                  <a:lnTo>
                    <a:pt x="76" y="180"/>
                  </a:lnTo>
                  <a:lnTo>
                    <a:pt x="71" y="169"/>
                  </a:lnTo>
                  <a:lnTo>
                    <a:pt x="65" y="161"/>
                  </a:lnTo>
                  <a:lnTo>
                    <a:pt x="55" y="157"/>
                  </a:lnTo>
                  <a:lnTo>
                    <a:pt x="47" y="160"/>
                  </a:lnTo>
                  <a:lnTo>
                    <a:pt x="40" y="158"/>
                  </a:lnTo>
                  <a:lnTo>
                    <a:pt x="33" y="156"/>
                  </a:lnTo>
                  <a:lnTo>
                    <a:pt x="26" y="152"/>
                  </a:lnTo>
                  <a:lnTo>
                    <a:pt x="19" y="148"/>
                  </a:lnTo>
                  <a:lnTo>
                    <a:pt x="13" y="142"/>
                  </a:lnTo>
                  <a:lnTo>
                    <a:pt x="7" y="138"/>
                  </a:lnTo>
                  <a:lnTo>
                    <a:pt x="0" y="134"/>
                  </a:lnTo>
                  <a:lnTo>
                    <a:pt x="7" y="131"/>
                  </a:lnTo>
                  <a:lnTo>
                    <a:pt x="15" y="130"/>
                  </a:lnTo>
                  <a:lnTo>
                    <a:pt x="24" y="130"/>
                  </a:lnTo>
                  <a:lnTo>
                    <a:pt x="30" y="127"/>
                  </a:lnTo>
                  <a:lnTo>
                    <a:pt x="42" y="119"/>
                  </a:lnTo>
                  <a:lnTo>
                    <a:pt x="55" y="113"/>
                  </a:lnTo>
                  <a:lnTo>
                    <a:pt x="67" y="106"/>
                  </a:lnTo>
                  <a:lnTo>
                    <a:pt x="80" y="102"/>
                  </a:lnTo>
                  <a:lnTo>
                    <a:pt x="94" y="97"/>
                  </a:lnTo>
                  <a:lnTo>
                    <a:pt x="106" y="93"/>
                  </a:lnTo>
                  <a:lnTo>
                    <a:pt x="120" y="87"/>
                  </a:lnTo>
                  <a:lnTo>
                    <a:pt x="133" y="82"/>
                  </a:lnTo>
                  <a:lnTo>
                    <a:pt x="146" y="80"/>
                  </a:lnTo>
                  <a:lnTo>
                    <a:pt x="158" y="79"/>
                  </a:lnTo>
                  <a:lnTo>
                    <a:pt x="171" y="78"/>
                  </a:lnTo>
                  <a:lnTo>
                    <a:pt x="184" y="76"/>
                  </a:lnTo>
                  <a:lnTo>
                    <a:pt x="196" y="75"/>
                  </a:lnTo>
                  <a:lnTo>
                    <a:pt x="209" y="72"/>
                  </a:lnTo>
                  <a:lnTo>
                    <a:pt x="222" y="71"/>
                  </a:lnTo>
                  <a:lnTo>
                    <a:pt x="233" y="68"/>
                  </a:lnTo>
                  <a:lnTo>
                    <a:pt x="246" y="65"/>
                  </a:lnTo>
                  <a:lnTo>
                    <a:pt x="257" y="61"/>
                  </a:lnTo>
                  <a:lnTo>
                    <a:pt x="269" y="57"/>
                  </a:lnTo>
                  <a:lnTo>
                    <a:pt x="280" y="53"/>
                  </a:lnTo>
                  <a:lnTo>
                    <a:pt x="291" y="46"/>
                  </a:lnTo>
                  <a:lnTo>
                    <a:pt x="302" y="39"/>
                  </a:lnTo>
                  <a:lnTo>
                    <a:pt x="313" y="33"/>
                  </a:lnTo>
                  <a:lnTo>
                    <a:pt x="322" y="23"/>
                  </a:lnTo>
                  <a:lnTo>
                    <a:pt x="351" y="0"/>
                  </a:lnTo>
                  <a:lnTo>
                    <a:pt x="352"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96" name="Freeform 682"/>
            <p:cNvSpPr>
              <a:spLocks/>
            </p:cNvSpPr>
            <p:nvPr/>
          </p:nvSpPr>
          <p:spPr bwMode="auto">
            <a:xfrm>
              <a:off x="3095" y="2593"/>
              <a:ext cx="8" cy="8"/>
            </a:xfrm>
            <a:custGeom>
              <a:avLst/>
              <a:gdLst>
                <a:gd name="T0" fmla="*/ 16 w 16"/>
                <a:gd name="T1" fmla="*/ 9 h 15"/>
                <a:gd name="T2" fmla="*/ 16 w 16"/>
                <a:gd name="T3" fmla="*/ 11 h 15"/>
                <a:gd name="T4" fmla="*/ 15 w 16"/>
                <a:gd name="T5" fmla="*/ 14 h 15"/>
                <a:gd name="T6" fmla="*/ 12 w 16"/>
                <a:gd name="T7" fmla="*/ 15 h 15"/>
                <a:gd name="T8" fmla="*/ 11 w 16"/>
                <a:gd name="T9" fmla="*/ 15 h 15"/>
                <a:gd name="T10" fmla="*/ 7 w 16"/>
                <a:gd name="T11" fmla="*/ 15 h 15"/>
                <a:gd name="T12" fmla="*/ 4 w 16"/>
                <a:gd name="T13" fmla="*/ 14 h 15"/>
                <a:gd name="T14" fmla="*/ 2 w 16"/>
                <a:gd name="T15" fmla="*/ 11 h 15"/>
                <a:gd name="T16" fmla="*/ 0 w 16"/>
                <a:gd name="T17" fmla="*/ 7 h 15"/>
                <a:gd name="T18" fmla="*/ 2 w 16"/>
                <a:gd name="T19" fmla="*/ 2 h 15"/>
                <a:gd name="T20" fmla="*/ 8 w 16"/>
                <a:gd name="T21" fmla="*/ 0 h 15"/>
                <a:gd name="T22" fmla="*/ 12 w 16"/>
                <a:gd name="T23" fmla="*/ 3 h 15"/>
                <a:gd name="T24" fmla="*/ 16 w 16"/>
                <a:gd name="T2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5">
                  <a:moveTo>
                    <a:pt x="16" y="9"/>
                  </a:moveTo>
                  <a:lnTo>
                    <a:pt x="16" y="11"/>
                  </a:lnTo>
                  <a:lnTo>
                    <a:pt x="15" y="14"/>
                  </a:lnTo>
                  <a:lnTo>
                    <a:pt x="12" y="15"/>
                  </a:lnTo>
                  <a:lnTo>
                    <a:pt x="11" y="15"/>
                  </a:lnTo>
                  <a:lnTo>
                    <a:pt x="7" y="15"/>
                  </a:lnTo>
                  <a:lnTo>
                    <a:pt x="4" y="14"/>
                  </a:lnTo>
                  <a:lnTo>
                    <a:pt x="2" y="11"/>
                  </a:lnTo>
                  <a:lnTo>
                    <a:pt x="0" y="7"/>
                  </a:lnTo>
                  <a:lnTo>
                    <a:pt x="2" y="2"/>
                  </a:lnTo>
                  <a:lnTo>
                    <a:pt x="8" y="0"/>
                  </a:lnTo>
                  <a:lnTo>
                    <a:pt x="12" y="3"/>
                  </a:lnTo>
                  <a:lnTo>
                    <a:pt x="16"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97" name="Freeform 683"/>
            <p:cNvSpPr>
              <a:spLocks/>
            </p:cNvSpPr>
            <p:nvPr/>
          </p:nvSpPr>
          <p:spPr bwMode="auto">
            <a:xfrm>
              <a:off x="3013" y="2601"/>
              <a:ext cx="48" cy="32"/>
            </a:xfrm>
            <a:custGeom>
              <a:avLst/>
              <a:gdLst>
                <a:gd name="T0" fmla="*/ 91 w 97"/>
                <a:gd name="T1" fmla="*/ 19 h 52"/>
                <a:gd name="T2" fmla="*/ 85 w 97"/>
                <a:gd name="T3" fmla="*/ 27 h 52"/>
                <a:gd name="T4" fmla="*/ 80 w 97"/>
                <a:gd name="T5" fmla="*/ 33 h 52"/>
                <a:gd name="T6" fmla="*/ 73 w 97"/>
                <a:gd name="T7" fmla="*/ 40 h 52"/>
                <a:gd name="T8" fmla="*/ 66 w 97"/>
                <a:gd name="T9" fmla="*/ 44 h 52"/>
                <a:gd name="T10" fmla="*/ 58 w 97"/>
                <a:gd name="T11" fmla="*/ 48 h 52"/>
                <a:gd name="T12" fmla="*/ 50 w 97"/>
                <a:gd name="T13" fmla="*/ 49 h 52"/>
                <a:gd name="T14" fmla="*/ 42 w 97"/>
                <a:gd name="T15" fmla="*/ 52 h 52"/>
                <a:gd name="T16" fmla="*/ 32 w 97"/>
                <a:gd name="T17" fmla="*/ 52 h 52"/>
                <a:gd name="T18" fmla="*/ 24 w 97"/>
                <a:gd name="T19" fmla="*/ 51 h 52"/>
                <a:gd name="T20" fmla="*/ 15 w 97"/>
                <a:gd name="T21" fmla="*/ 48 h 52"/>
                <a:gd name="T22" fmla="*/ 7 w 97"/>
                <a:gd name="T23" fmla="*/ 45 h 52"/>
                <a:gd name="T24" fmla="*/ 0 w 97"/>
                <a:gd name="T25" fmla="*/ 41 h 52"/>
                <a:gd name="T26" fmla="*/ 13 w 97"/>
                <a:gd name="T27" fmla="*/ 40 h 52"/>
                <a:gd name="T28" fmla="*/ 25 w 97"/>
                <a:gd name="T29" fmla="*/ 38 h 52"/>
                <a:gd name="T30" fmla="*/ 37 w 97"/>
                <a:gd name="T31" fmla="*/ 34 h 52"/>
                <a:gd name="T32" fmla="*/ 48 w 97"/>
                <a:gd name="T33" fmla="*/ 29 h 52"/>
                <a:gd name="T34" fmla="*/ 60 w 97"/>
                <a:gd name="T35" fmla="*/ 23 h 52"/>
                <a:gd name="T36" fmla="*/ 71 w 97"/>
                <a:gd name="T37" fmla="*/ 17 h 52"/>
                <a:gd name="T38" fmla="*/ 83 w 97"/>
                <a:gd name="T39" fmla="*/ 8 h 52"/>
                <a:gd name="T40" fmla="*/ 93 w 97"/>
                <a:gd name="T41" fmla="*/ 0 h 52"/>
                <a:gd name="T42" fmla="*/ 97 w 97"/>
                <a:gd name="T43" fmla="*/ 4 h 52"/>
                <a:gd name="T44" fmla="*/ 96 w 97"/>
                <a:gd name="T45" fmla="*/ 10 h 52"/>
                <a:gd name="T46" fmla="*/ 93 w 97"/>
                <a:gd name="T47" fmla="*/ 14 h 52"/>
                <a:gd name="T48" fmla="*/ 91 w 97"/>
                <a:gd name="T4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52">
                  <a:moveTo>
                    <a:pt x="91" y="19"/>
                  </a:moveTo>
                  <a:lnTo>
                    <a:pt x="85" y="27"/>
                  </a:lnTo>
                  <a:lnTo>
                    <a:pt x="80" y="33"/>
                  </a:lnTo>
                  <a:lnTo>
                    <a:pt x="73" y="40"/>
                  </a:lnTo>
                  <a:lnTo>
                    <a:pt x="66" y="44"/>
                  </a:lnTo>
                  <a:lnTo>
                    <a:pt x="58" y="48"/>
                  </a:lnTo>
                  <a:lnTo>
                    <a:pt x="50" y="49"/>
                  </a:lnTo>
                  <a:lnTo>
                    <a:pt x="42" y="52"/>
                  </a:lnTo>
                  <a:lnTo>
                    <a:pt x="32" y="52"/>
                  </a:lnTo>
                  <a:lnTo>
                    <a:pt x="24" y="51"/>
                  </a:lnTo>
                  <a:lnTo>
                    <a:pt x="15" y="48"/>
                  </a:lnTo>
                  <a:lnTo>
                    <a:pt x="7" y="45"/>
                  </a:lnTo>
                  <a:lnTo>
                    <a:pt x="0" y="41"/>
                  </a:lnTo>
                  <a:lnTo>
                    <a:pt x="13" y="40"/>
                  </a:lnTo>
                  <a:lnTo>
                    <a:pt x="25" y="38"/>
                  </a:lnTo>
                  <a:lnTo>
                    <a:pt x="37" y="34"/>
                  </a:lnTo>
                  <a:lnTo>
                    <a:pt x="48" y="29"/>
                  </a:lnTo>
                  <a:lnTo>
                    <a:pt x="60" y="23"/>
                  </a:lnTo>
                  <a:lnTo>
                    <a:pt x="71" y="17"/>
                  </a:lnTo>
                  <a:lnTo>
                    <a:pt x="83" y="8"/>
                  </a:lnTo>
                  <a:lnTo>
                    <a:pt x="93" y="0"/>
                  </a:lnTo>
                  <a:lnTo>
                    <a:pt x="97" y="4"/>
                  </a:lnTo>
                  <a:lnTo>
                    <a:pt x="96" y="10"/>
                  </a:lnTo>
                  <a:lnTo>
                    <a:pt x="93" y="14"/>
                  </a:lnTo>
                  <a:lnTo>
                    <a:pt x="91" y="1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98" name="Freeform 684"/>
            <p:cNvSpPr>
              <a:spLocks/>
            </p:cNvSpPr>
            <p:nvPr/>
          </p:nvSpPr>
          <p:spPr bwMode="auto">
            <a:xfrm>
              <a:off x="3078" y="2600"/>
              <a:ext cx="10" cy="12"/>
            </a:xfrm>
            <a:custGeom>
              <a:avLst/>
              <a:gdLst>
                <a:gd name="T0" fmla="*/ 15 w 21"/>
                <a:gd name="T1" fmla="*/ 16 h 20"/>
                <a:gd name="T2" fmla="*/ 13 w 21"/>
                <a:gd name="T3" fmla="*/ 20 h 20"/>
                <a:gd name="T4" fmla="*/ 8 w 21"/>
                <a:gd name="T5" fmla="*/ 20 h 20"/>
                <a:gd name="T6" fmla="*/ 4 w 21"/>
                <a:gd name="T7" fmla="*/ 19 h 20"/>
                <a:gd name="T8" fmla="*/ 0 w 21"/>
                <a:gd name="T9" fmla="*/ 19 h 20"/>
                <a:gd name="T10" fmla="*/ 0 w 21"/>
                <a:gd name="T11" fmla="*/ 18 h 20"/>
                <a:gd name="T12" fmla="*/ 20 w 21"/>
                <a:gd name="T13" fmla="*/ 0 h 20"/>
                <a:gd name="T14" fmla="*/ 21 w 21"/>
                <a:gd name="T15" fmla="*/ 4 h 20"/>
                <a:gd name="T16" fmla="*/ 20 w 21"/>
                <a:gd name="T17" fmla="*/ 8 h 20"/>
                <a:gd name="T18" fmla="*/ 17 w 21"/>
                <a:gd name="T19" fmla="*/ 12 h 20"/>
                <a:gd name="T20" fmla="*/ 15 w 21"/>
                <a:gd name="T21"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15" y="16"/>
                  </a:moveTo>
                  <a:lnTo>
                    <a:pt x="13" y="20"/>
                  </a:lnTo>
                  <a:lnTo>
                    <a:pt x="8" y="20"/>
                  </a:lnTo>
                  <a:lnTo>
                    <a:pt x="4" y="19"/>
                  </a:lnTo>
                  <a:lnTo>
                    <a:pt x="0" y="19"/>
                  </a:lnTo>
                  <a:lnTo>
                    <a:pt x="0" y="18"/>
                  </a:lnTo>
                  <a:lnTo>
                    <a:pt x="20" y="0"/>
                  </a:lnTo>
                  <a:lnTo>
                    <a:pt x="21" y="4"/>
                  </a:lnTo>
                  <a:lnTo>
                    <a:pt x="20" y="8"/>
                  </a:lnTo>
                  <a:lnTo>
                    <a:pt x="17" y="12"/>
                  </a:lnTo>
                  <a:lnTo>
                    <a:pt x="15" y="1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99" name="Freeform 685"/>
            <p:cNvSpPr>
              <a:spLocks/>
            </p:cNvSpPr>
            <p:nvPr/>
          </p:nvSpPr>
          <p:spPr bwMode="auto">
            <a:xfrm>
              <a:off x="3057" y="2603"/>
              <a:ext cx="19" cy="22"/>
            </a:xfrm>
            <a:custGeom>
              <a:avLst/>
              <a:gdLst>
                <a:gd name="T0" fmla="*/ 34 w 38"/>
                <a:gd name="T1" fmla="*/ 18 h 38"/>
                <a:gd name="T2" fmla="*/ 31 w 38"/>
                <a:gd name="T3" fmla="*/ 22 h 38"/>
                <a:gd name="T4" fmla="*/ 27 w 38"/>
                <a:gd name="T5" fmla="*/ 26 h 38"/>
                <a:gd name="T6" fmla="*/ 24 w 38"/>
                <a:gd name="T7" fmla="*/ 30 h 38"/>
                <a:gd name="T8" fmla="*/ 19 w 38"/>
                <a:gd name="T9" fmla="*/ 33 h 38"/>
                <a:gd name="T10" fmla="*/ 15 w 38"/>
                <a:gd name="T11" fmla="*/ 34 h 38"/>
                <a:gd name="T12" fmla="*/ 10 w 38"/>
                <a:gd name="T13" fmla="*/ 37 h 38"/>
                <a:gd name="T14" fmla="*/ 4 w 38"/>
                <a:gd name="T15" fmla="*/ 37 h 38"/>
                <a:gd name="T16" fmla="*/ 0 w 38"/>
                <a:gd name="T17" fmla="*/ 38 h 38"/>
                <a:gd name="T18" fmla="*/ 3 w 38"/>
                <a:gd name="T19" fmla="*/ 33 h 38"/>
                <a:gd name="T20" fmla="*/ 7 w 38"/>
                <a:gd name="T21" fmla="*/ 27 h 38"/>
                <a:gd name="T22" fmla="*/ 11 w 38"/>
                <a:gd name="T23" fmla="*/ 22 h 38"/>
                <a:gd name="T24" fmla="*/ 16 w 38"/>
                <a:gd name="T25" fmla="*/ 16 h 38"/>
                <a:gd name="T26" fmla="*/ 20 w 38"/>
                <a:gd name="T27" fmla="*/ 12 h 38"/>
                <a:gd name="T28" fmla="*/ 25 w 38"/>
                <a:gd name="T29" fmla="*/ 7 h 38"/>
                <a:gd name="T30" fmla="*/ 31 w 38"/>
                <a:gd name="T31" fmla="*/ 3 h 38"/>
                <a:gd name="T32" fmla="*/ 35 w 38"/>
                <a:gd name="T33" fmla="*/ 0 h 38"/>
                <a:gd name="T34" fmla="*/ 38 w 38"/>
                <a:gd name="T35" fmla="*/ 4 h 38"/>
                <a:gd name="T36" fmla="*/ 37 w 38"/>
                <a:gd name="T37" fmla="*/ 8 h 38"/>
                <a:gd name="T38" fmla="*/ 35 w 38"/>
                <a:gd name="T39" fmla="*/ 14 h 38"/>
                <a:gd name="T40" fmla="*/ 34 w 38"/>
                <a:gd name="T41"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38">
                  <a:moveTo>
                    <a:pt x="34" y="18"/>
                  </a:moveTo>
                  <a:lnTo>
                    <a:pt x="31" y="22"/>
                  </a:lnTo>
                  <a:lnTo>
                    <a:pt x="27" y="26"/>
                  </a:lnTo>
                  <a:lnTo>
                    <a:pt x="24" y="30"/>
                  </a:lnTo>
                  <a:lnTo>
                    <a:pt x="19" y="33"/>
                  </a:lnTo>
                  <a:lnTo>
                    <a:pt x="15" y="34"/>
                  </a:lnTo>
                  <a:lnTo>
                    <a:pt x="10" y="37"/>
                  </a:lnTo>
                  <a:lnTo>
                    <a:pt x="4" y="37"/>
                  </a:lnTo>
                  <a:lnTo>
                    <a:pt x="0" y="38"/>
                  </a:lnTo>
                  <a:lnTo>
                    <a:pt x="3" y="33"/>
                  </a:lnTo>
                  <a:lnTo>
                    <a:pt x="7" y="27"/>
                  </a:lnTo>
                  <a:lnTo>
                    <a:pt x="11" y="22"/>
                  </a:lnTo>
                  <a:lnTo>
                    <a:pt x="16" y="16"/>
                  </a:lnTo>
                  <a:lnTo>
                    <a:pt x="20" y="12"/>
                  </a:lnTo>
                  <a:lnTo>
                    <a:pt x="25" y="7"/>
                  </a:lnTo>
                  <a:lnTo>
                    <a:pt x="31" y="3"/>
                  </a:lnTo>
                  <a:lnTo>
                    <a:pt x="35" y="0"/>
                  </a:lnTo>
                  <a:lnTo>
                    <a:pt x="38" y="4"/>
                  </a:lnTo>
                  <a:lnTo>
                    <a:pt x="37" y="8"/>
                  </a:lnTo>
                  <a:lnTo>
                    <a:pt x="35" y="14"/>
                  </a:lnTo>
                  <a:lnTo>
                    <a:pt x="34"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00" name="Freeform 686"/>
            <p:cNvSpPr>
              <a:spLocks/>
            </p:cNvSpPr>
            <p:nvPr/>
          </p:nvSpPr>
          <p:spPr bwMode="auto">
            <a:xfrm>
              <a:off x="2989" y="2599"/>
              <a:ext cx="164" cy="128"/>
            </a:xfrm>
            <a:custGeom>
              <a:avLst/>
              <a:gdLst>
                <a:gd name="T0" fmla="*/ 307 w 327"/>
                <a:gd name="T1" fmla="*/ 81 h 213"/>
                <a:gd name="T2" fmla="*/ 300 w 327"/>
                <a:gd name="T3" fmla="*/ 100 h 213"/>
                <a:gd name="T4" fmla="*/ 285 w 327"/>
                <a:gd name="T5" fmla="*/ 111 h 213"/>
                <a:gd name="T6" fmla="*/ 269 w 327"/>
                <a:gd name="T7" fmla="*/ 114 h 213"/>
                <a:gd name="T8" fmla="*/ 265 w 327"/>
                <a:gd name="T9" fmla="*/ 135 h 213"/>
                <a:gd name="T10" fmla="*/ 260 w 327"/>
                <a:gd name="T11" fmla="*/ 156 h 213"/>
                <a:gd name="T12" fmla="*/ 251 w 327"/>
                <a:gd name="T13" fmla="*/ 173 h 213"/>
                <a:gd name="T14" fmla="*/ 241 w 327"/>
                <a:gd name="T15" fmla="*/ 180 h 213"/>
                <a:gd name="T16" fmla="*/ 229 w 327"/>
                <a:gd name="T17" fmla="*/ 185 h 213"/>
                <a:gd name="T18" fmla="*/ 217 w 327"/>
                <a:gd name="T19" fmla="*/ 185 h 213"/>
                <a:gd name="T20" fmla="*/ 206 w 327"/>
                <a:gd name="T21" fmla="*/ 193 h 213"/>
                <a:gd name="T22" fmla="*/ 193 w 327"/>
                <a:gd name="T23" fmla="*/ 207 h 213"/>
                <a:gd name="T24" fmla="*/ 177 w 327"/>
                <a:gd name="T25" fmla="*/ 213 h 213"/>
                <a:gd name="T26" fmla="*/ 161 w 327"/>
                <a:gd name="T27" fmla="*/ 210 h 213"/>
                <a:gd name="T28" fmla="*/ 145 w 327"/>
                <a:gd name="T29" fmla="*/ 203 h 213"/>
                <a:gd name="T30" fmla="*/ 129 w 327"/>
                <a:gd name="T31" fmla="*/ 199 h 213"/>
                <a:gd name="T32" fmla="*/ 114 w 327"/>
                <a:gd name="T33" fmla="*/ 203 h 213"/>
                <a:gd name="T34" fmla="*/ 101 w 327"/>
                <a:gd name="T35" fmla="*/ 204 h 213"/>
                <a:gd name="T36" fmla="*/ 63 w 327"/>
                <a:gd name="T37" fmla="*/ 169 h 213"/>
                <a:gd name="T38" fmla="*/ 50 w 327"/>
                <a:gd name="T39" fmla="*/ 170 h 213"/>
                <a:gd name="T40" fmla="*/ 38 w 327"/>
                <a:gd name="T41" fmla="*/ 174 h 213"/>
                <a:gd name="T42" fmla="*/ 25 w 327"/>
                <a:gd name="T43" fmla="*/ 174 h 213"/>
                <a:gd name="T44" fmla="*/ 14 w 327"/>
                <a:gd name="T45" fmla="*/ 169 h 213"/>
                <a:gd name="T46" fmla="*/ 4 w 327"/>
                <a:gd name="T47" fmla="*/ 165 h 213"/>
                <a:gd name="T48" fmla="*/ 1 w 327"/>
                <a:gd name="T49" fmla="*/ 156 h 213"/>
                <a:gd name="T50" fmla="*/ 23 w 327"/>
                <a:gd name="T51" fmla="*/ 148 h 213"/>
                <a:gd name="T52" fmla="*/ 48 w 327"/>
                <a:gd name="T53" fmla="*/ 146 h 213"/>
                <a:gd name="T54" fmla="*/ 72 w 327"/>
                <a:gd name="T55" fmla="*/ 140 h 213"/>
                <a:gd name="T56" fmla="*/ 97 w 327"/>
                <a:gd name="T57" fmla="*/ 133 h 213"/>
                <a:gd name="T58" fmla="*/ 120 w 327"/>
                <a:gd name="T59" fmla="*/ 126 h 213"/>
                <a:gd name="T60" fmla="*/ 143 w 327"/>
                <a:gd name="T61" fmla="*/ 118 h 213"/>
                <a:gd name="T62" fmla="*/ 166 w 327"/>
                <a:gd name="T63" fmla="*/ 110 h 213"/>
                <a:gd name="T64" fmla="*/ 190 w 327"/>
                <a:gd name="T65" fmla="*/ 102 h 213"/>
                <a:gd name="T66" fmla="*/ 220 w 327"/>
                <a:gd name="T67" fmla="*/ 92 h 213"/>
                <a:gd name="T68" fmla="*/ 252 w 327"/>
                <a:gd name="T69" fmla="*/ 72 h 213"/>
                <a:gd name="T70" fmla="*/ 281 w 327"/>
                <a:gd name="T71" fmla="*/ 44 h 213"/>
                <a:gd name="T72" fmla="*/ 310 w 327"/>
                <a:gd name="T73" fmla="*/ 14 h 213"/>
                <a:gd name="T74" fmla="*/ 327 w 327"/>
                <a:gd name="T75" fmla="*/ 6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 h="213">
                  <a:moveTo>
                    <a:pt x="308" y="70"/>
                  </a:moveTo>
                  <a:lnTo>
                    <a:pt x="307" y="81"/>
                  </a:lnTo>
                  <a:lnTo>
                    <a:pt x="305" y="91"/>
                  </a:lnTo>
                  <a:lnTo>
                    <a:pt x="300" y="100"/>
                  </a:lnTo>
                  <a:lnTo>
                    <a:pt x="294" y="109"/>
                  </a:lnTo>
                  <a:lnTo>
                    <a:pt x="285" y="111"/>
                  </a:lnTo>
                  <a:lnTo>
                    <a:pt x="277" y="113"/>
                  </a:lnTo>
                  <a:lnTo>
                    <a:pt x="269" y="114"/>
                  </a:lnTo>
                  <a:lnTo>
                    <a:pt x="265" y="122"/>
                  </a:lnTo>
                  <a:lnTo>
                    <a:pt x="265" y="135"/>
                  </a:lnTo>
                  <a:lnTo>
                    <a:pt x="264" y="146"/>
                  </a:lnTo>
                  <a:lnTo>
                    <a:pt x="260" y="156"/>
                  </a:lnTo>
                  <a:lnTo>
                    <a:pt x="255" y="167"/>
                  </a:lnTo>
                  <a:lnTo>
                    <a:pt x="251" y="173"/>
                  </a:lnTo>
                  <a:lnTo>
                    <a:pt x="246" y="177"/>
                  </a:lnTo>
                  <a:lnTo>
                    <a:pt x="241" y="180"/>
                  </a:lnTo>
                  <a:lnTo>
                    <a:pt x="235" y="182"/>
                  </a:lnTo>
                  <a:lnTo>
                    <a:pt x="229" y="185"/>
                  </a:lnTo>
                  <a:lnTo>
                    <a:pt x="223" y="185"/>
                  </a:lnTo>
                  <a:lnTo>
                    <a:pt x="217" y="185"/>
                  </a:lnTo>
                  <a:lnTo>
                    <a:pt x="212" y="185"/>
                  </a:lnTo>
                  <a:lnTo>
                    <a:pt x="206" y="193"/>
                  </a:lnTo>
                  <a:lnTo>
                    <a:pt x="200" y="200"/>
                  </a:lnTo>
                  <a:lnTo>
                    <a:pt x="193" y="207"/>
                  </a:lnTo>
                  <a:lnTo>
                    <a:pt x="186" y="211"/>
                  </a:lnTo>
                  <a:lnTo>
                    <a:pt x="177" y="213"/>
                  </a:lnTo>
                  <a:lnTo>
                    <a:pt x="169" y="213"/>
                  </a:lnTo>
                  <a:lnTo>
                    <a:pt x="161" y="210"/>
                  </a:lnTo>
                  <a:lnTo>
                    <a:pt x="153" y="206"/>
                  </a:lnTo>
                  <a:lnTo>
                    <a:pt x="145" y="203"/>
                  </a:lnTo>
                  <a:lnTo>
                    <a:pt x="137" y="200"/>
                  </a:lnTo>
                  <a:lnTo>
                    <a:pt x="129" y="199"/>
                  </a:lnTo>
                  <a:lnTo>
                    <a:pt x="120" y="200"/>
                  </a:lnTo>
                  <a:lnTo>
                    <a:pt x="114" y="203"/>
                  </a:lnTo>
                  <a:lnTo>
                    <a:pt x="107" y="204"/>
                  </a:lnTo>
                  <a:lnTo>
                    <a:pt x="101" y="204"/>
                  </a:lnTo>
                  <a:lnTo>
                    <a:pt x="94" y="202"/>
                  </a:lnTo>
                  <a:lnTo>
                    <a:pt x="63" y="169"/>
                  </a:lnTo>
                  <a:lnTo>
                    <a:pt x="57" y="169"/>
                  </a:lnTo>
                  <a:lnTo>
                    <a:pt x="50" y="170"/>
                  </a:lnTo>
                  <a:lnTo>
                    <a:pt x="45" y="172"/>
                  </a:lnTo>
                  <a:lnTo>
                    <a:pt x="38" y="174"/>
                  </a:lnTo>
                  <a:lnTo>
                    <a:pt x="32" y="176"/>
                  </a:lnTo>
                  <a:lnTo>
                    <a:pt x="25" y="174"/>
                  </a:lnTo>
                  <a:lnTo>
                    <a:pt x="19" y="173"/>
                  </a:lnTo>
                  <a:lnTo>
                    <a:pt x="14" y="169"/>
                  </a:lnTo>
                  <a:lnTo>
                    <a:pt x="9" y="166"/>
                  </a:lnTo>
                  <a:lnTo>
                    <a:pt x="4" y="165"/>
                  </a:lnTo>
                  <a:lnTo>
                    <a:pt x="0" y="162"/>
                  </a:lnTo>
                  <a:lnTo>
                    <a:pt x="1" y="156"/>
                  </a:lnTo>
                  <a:lnTo>
                    <a:pt x="10" y="148"/>
                  </a:lnTo>
                  <a:lnTo>
                    <a:pt x="23" y="148"/>
                  </a:lnTo>
                  <a:lnTo>
                    <a:pt x="36" y="147"/>
                  </a:lnTo>
                  <a:lnTo>
                    <a:pt x="48" y="146"/>
                  </a:lnTo>
                  <a:lnTo>
                    <a:pt x="61" y="143"/>
                  </a:lnTo>
                  <a:lnTo>
                    <a:pt x="72" y="140"/>
                  </a:lnTo>
                  <a:lnTo>
                    <a:pt x="85" y="137"/>
                  </a:lnTo>
                  <a:lnTo>
                    <a:pt x="97" y="133"/>
                  </a:lnTo>
                  <a:lnTo>
                    <a:pt x="108" y="130"/>
                  </a:lnTo>
                  <a:lnTo>
                    <a:pt x="120" y="126"/>
                  </a:lnTo>
                  <a:lnTo>
                    <a:pt x="131" y="122"/>
                  </a:lnTo>
                  <a:lnTo>
                    <a:pt x="143" y="118"/>
                  </a:lnTo>
                  <a:lnTo>
                    <a:pt x="154" y="114"/>
                  </a:lnTo>
                  <a:lnTo>
                    <a:pt x="166" y="110"/>
                  </a:lnTo>
                  <a:lnTo>
                    <a:pt x="178" y="106"/>
                  </a:lnTo>
                  <a:lnTo>
                    <a:pt x="190" y="102"/>
                  </a:lnTo>
                  <a:lnTo>
                    <a:pt x="201" y="98"/>
                  </a:lnTo>
                  <a:lnTo>
                    <a:pt x="220" y="92"/>
                  </a:lnTo>
                  <a:lnTo>
                    <a:pt x="236" y="83"/>
                  </a:lnTo>
                  <a:lnTo>
                    <a:pt x="252" y="72"/>
                  </a:lnTo>
                  <a:lnTo>
                    <a:pt x="267" y="58"/>
                  </a:lnTo>
                  <a:lnTo>
                    <a:pt x="281" y="44"/>
                  </a:lnTo>
                  <a:lnTo>
                    <a:pt x="296" y="29"/>
                  </a:lnTo>
                  <a:lnTo>
                    <a:pt x="310" y="14"/>
                  </a:lnTo>
                  <a:lnTo>
                    <a:pt x="325" y="0"/>
                  </a:lnTo>
                  <a:lnTo>
                    <a:pt x="327" y="62"/>
                  </a:lnTo>
                  <a:lnTo>
                    <a:pt x="308"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01" name="Freeform 687"/>
            <p:cNvSpPr>
              <a:spLocks/>
            </p:cNvSpPr>
            <p:nvPr/>
          </p:nvSpPr>
          <p:spPr bwMode="auto">
            <a:xfrm>
              <a:off x="3015" y="2609"/>
              <a:ext cx="12" cy="7"/>
            </a:xfrm>
            <a:custGeom>
              <a:avLst/>
              <a:gdLst>
                <a:gd name="T0" fmla="*/ 24 w 24"/>
                <a:gd name="T1" fmla="*/ 5 h 13"/>
                <a:gd name="T2" fmla="*/ 24 w 24"/>
                <a:gd name="T3" fmla="*/ 7 h 13"/>
                <a:gd name="T4" fmla="*/ 22 w 24"/>
                <a:gd name="T5" fmla="*/ 10 h 13"/>
                <a:gd name="T6" fmla="*/ 19 w 24"/>
                <a:gd name="T7" fmla="*/ 11 h 13"/>
                <a:gd name="T8" fmla="*/ 17 w 24"/>
                <a:gd name="T9" fmla="*/ 13 h 13"/>
                <a:gd name="T10" fmla="*/ 12 w 24"/>
                <a:gd name="T11" fmla="*/ 13 h 13"/>
                <a:gd name="T12" fmla="*/ 8 w 24"/>
                <a:gd name="T13" fmla="*/ 13 h 13"/>
                <a:gd name="T14" fmla="*/ 3 w 24"/>
                <a:gd name="T15" fmla="*/ 10 h 13"/>
                <a:gd name="T16" fmla="*/ 0 w 24"/>
                <a:gd name="T17" fmla="*/ 7 h 13"/>
                <a:gd name="T18" fmla="*/ 1 w 24"/>
                <a:gd name="T19" fmla="*/ 5 h 13"/>
                <a:gd name="T20" fmla="*/ 2 w 24"/>
                <a:gd name="T21" fmla="*/ 2 h 13"/>
                <a:gd name="T22" fmla="*/ 4 w 24"/>
                <a:gd name="T23" fmla="*/ 2 h 13"/>
                <a:gd name="T24" fmla="*/ 5 w 24"/>
                <a:gd name="T25" fmla="*/ 0 h 13"/>
                <a:gd name="T26" fmla="*/ 10 w 24"/>
                <a:gd name="T27" fmla="*/ 0 h 13"/>
                <a:gd name="T28" fmla="*/ 16 w 24"/>
                <a:gd name="T29" fmla="*/ 0 h 13"/>
                <a:gd name="T30" fmla="*/ 20 w 24"/>
                <a:gd name="T31" fmla="*/ 0 h 13"/>
                <a:gd name="T32" fmla="*/ 24 w 24"/>
                <a:gd name="T3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3">
                  <a:moveTo>
                    <a:pt x="24" y="5"/>
                  </a:moveTo>
                  <a:lnTo>
                    <a:pt x="24" y="7"/>
                  </a:lnTo>
                  <a:lnTo>
                    <a:pt x="22" y="10"/>
                  </a:lnTo>
                  <a:lnTo>
                    <a:pt x="19" y="11"/>
                  </a:lnTo>
                  <a:lnTo>
                    <a:pt x="17" y="13"/>
                  </a:lnTo>
                  <a:lnTo>
                    <a:pt x="12" y="13"/>
                  </a:lnTo>
                  <a:lnTo>
                    <a:pt x="8" y="13"/>
                  </a:lnTo>
                  <a:lnTo>
                    <a:pt x="3" y="10"/>
                  </a:lnTo>
                  <a:lnTo>
                    <a:pt x="0" y="7"/>
                  </a:lnTo>
                  <a:lnTo>
                    <a:pt x="1" y="5"/>
                  </a:lnTo>
                  <a:lnTo>
                    <a:pt x="2" y="2"/>
                  </a:lnTo>
                  <a:lnTo>
                    <a:pt x="4" y="2"/>
                  </a:lnTo>
                  <a:lnTo>
                    <a:pt x="5" y="0"/>
                  </a:lnTo>
                  <a:lnTo>
                    <a:pt x="10" y="0"/>
                  </a:lnTo>
                  <a:lnTo>
                    <a:pt x="16" y="0"/>
                  </a:lnTo>
                  <a:lnTo>
                    <a:pt x="20" y="0"/>
                  </a:lnTo>
                  <a:lnTo>
                    <a:pt x="24"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02" name="Freeform 688"/>
            <p:cNvSpPr>
              <a:spLocks/>
            </p:cNvSpPr>
            <p:nvPr/>
          </p:nvSpPr>
          <p:spPr bwMode="auto">
            <a:xfrm>
              <a:off x="3163" y="2613"/>
              <a:ext cx="4" cy="10"/>
            </a:xfrm>
            <a:custGeom>
              <a:avLst/>
              <a:gdLst>
                <a:gd name="T0" fmla="*/ 5 w 7"/>
                <a:gd name="T1" fmla="*/ 13 h 16"/>
                <a:gd name="T2" fmla="*/ 4 w 7"/>
                <a:gd name="T3" fmla="*/ 15 h 16"/>
                <a:gd name="T4" fmla="*/ 3 w 7"/>
                <a:gd name="T5" fmla="*/ 16 h 16"/>
                <a:gd name="T6" fmla="*/ 2 w 7"/>
                <a:gd name="T7" fmla="*/ 16 h 16"/>
                <a:gd name="T8" fmla="*/ 1 w 7"/>
                <a:gd name="T9" fmla="*/ 16 h 16"/>
                <a:gd name="T10" fmla="*/ 0 w 7"/>
                <a:gd name="T11" fmla="*/ 12 h 16"/>
                <a:gd name="T12" fmla="*/ 0 w 7"/>
                <a:gd name="T13" fmla="*/ 8 h 16"/>
                <a:gd name="T14" fmla="*/ 0 w 7"/>
                <a:gd name="T15" fmla="*/ 4 h 16"/>
                <a:gd name="T16" fmla="*/ 1 w 7"/>
                <a:gd name="T17" fmla="*/ 0 h 16"/>
                <a:gd name="T18" fmla="*/ 4 w 7"/>
                <a:gd name="T19" fmla="*/ 2 h 16"/>
                <a:gd name="T20" fmla="*/ 7 w 7"/>
                <a:gd name="T21" fmla="*/ 5 h 16"/>
                <a:gd name="T22" fmla="*/ 7 w 7"/>
                <a:gd name="T23" fmla="*/ 9 h 16"/>
                <a:gd name="T24" fmla="*/ 5 w 7"/>
                <a:gd name="T2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6">
                  <a:moveTo>
                    <a:pt x="5" y="13"/>
                  </a:moveTo>
                  <a:lnTo>
                    <a:pt x="4" y="15"/>
                  </a:lnTo>
                  <a:lnTo>
                    <a:pt x="3" y="16"/>
                  </a:lnTo>
                  <a:lnTo>
                    <a:pt x="2" y="16"/>
                  </a:lnTo>
                  <a:lnTo>
                    <a:pt x="1" y="16"/>
                  </a:lnTo>
                  <a:lnTo>
                    <a:pt x="0" y="12"/>
                  </a:lnTo>
                  <a:lnTo>
                    <a:pt x="0" y="8"/>
                  </a:lnTo>
                  <a:lnTo>
                    <a:pt x="0" y="4"/>
                  </a:lnTo>
                  <a:lnTo>
                    <a:pt x="1" y="0"/>
                  </a:lnTo>
                  <a:lnTo>
                    <a:pt x="4" y="2"/>
                  </a:lnTo>
                  <a:lnTo>
                    <a:pt x="7" y="5"/>
                  </a:lnTo>
                  <a:lnTo>
                    <a:pt x="7" y="9"/>
                  </a:lnTo>
                  <a:lnTo>
                    <a:pt x="5" y="1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03" name="Freeform 689"/>
            <p:cNvSpPr>
              <a:spLocks/>
            </p:cNvSpPr>
            <p:nvPr/>
          </p:nvSpPr>
          <p:spPr bwMode="auto">
            <a:xfrm>
              <a:off x="3158" y="2637"/>
              <a:ext cx="10" cy="131"/>
            </a:xfrm>
            <a:custGeom>
              <a:avLst/>
              <a:gdLst>
                <a:gd name="T0" fmla="*/ 7 w 21"/>
                <a:gd name="T1" fmla="*/ 195 h 217"/>
                <a:gd name="T2" fmla="*/ 7 w 21"/>
                <a:gd name="T3" fmla="*/ 200 h 217"/>
                <a:gd name="T4" fmla="*/ 6 w 21"/>
                <a:gd name="T5" fmla="*/ 206 h 217"/>
                <a:gd name="T6" fmla="*/ 6 w 21"/>
                <a:gd name="T7" fmla="*/ 211 h 217"/>
                <a:gd name="T8" fmla="*/ 5 w 21"/>
                <a:gd name="T9" fmla="*/ 217 h 217"/>
                <a:gd name="T10" fmla="*/ 1 w 21"/>
                <a:gd name="T11" fmla="*/ 163 h 217"/>
                <a:gd name="T12" fmla="*/ 0 w 21"/>
                <a:gd name="T13" fmla="*/ 109 h 217"/>
                <a:gd name="T14" fmla="*/ 1 w 21"/>
                <a:gd name="T15" fmla="*/ 54 h 217"/>
                <a:gd name="T16" fmla="*/ 6 w 21"/>
                <a:gd name="T17" fmla="*/ 0 h 217"/>
                <a:gd name="T18" fmla="*/ 16 w 21"/>
                <a:gd name="T19" fmla="*/ 47 h 217"/>
                <a:gd name="T20" fmla="*/ 21 w 21"/>
                <a:gd name="T21" fmla="*/ 98 h 217"/>
                <a:gd name="T22" fmla="*/ 19 w 21"/>
                <a:gd name="T23" fmla="*/ 148 h 217"/>
                <a:gd name="T24" fmla="*/ 7 w 21"/>
                <a:gd name="T25" fmla="*/ 19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17">
                  <a:moveTo>
                    <a:pt x="7" y="195"/>
                  </a:moveTo>
                  <a:lnTo>
                    <a:pt x="7" y="200"/>
                  </a:lnTo>
                  <a:lnTo>
                    <a:pt x="6" y="206"/>
                  </a:lnTo>
                  <a:lnTo>
                    <a:pt x="6" y="211"/>
                  </a:lnTo>
                  <a:lnTo>
                    <a:pt x="5" y="217"/>
                  </a:lnTo>
                  <a:lnTo>
                    <a:pt x="1" y="163"/>
                  </a:lnTo>
                  <a:lnTo>
                    <a:pt x="0" y="109"/>
                  </a:lnTo>
                  <a:lnTo>
                    <a:pt x="1" y="54"/>
                  </a:lnTo>
                  <a:lnTo>
                    <a:pt x="6" y="0"/>
                  </a:lnTo>
                  <a:lnTo>
                    <a:pt x="16" y="47"/>
                  </a:lnTo>
                  <a:lnTo>
                    <a:pt x="21" y="98"/>
                  </a:lnTo>
                  <a:lnTo>
                    <a:pt x="19" y="148"/>
                  </a:lnTo>
                  <a:lnTo>
                    <a:pt x="7" y="1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04" name="Freeform 690"/>
            <p:cNvSpPr>
              <a:spLocks/>
            </p:cNvSpPr>
            <p:nvPr/>
          </p:nvSpPr>
          <p:spPr bwMode="auto">
            <a:xfrm>
              <a:off x="3107" y="2664"/>
              <a:ext cx="9" cy="10"/>
            </a:xfrm>
            <a:custGeom>
              <a:avLst/>
              <a:gdLst>
                <a:gd name="T0" fmla="*/ 16 w 18"/>
                <a:gd name="T1" fmla="*/ 12 h 17"/>
                <a:gd name="T2" fmla="*/ 12 w 18"/>
                <a:gd name="T3" fmla="*/ 15 h 17"/>
                <a:gd name="T4" fmla="*/ 10 w 18"/>
                <a:gd name="T5" fmla="*/ 17 h 17"/>
                <a:gd name="T6" fmla="*/ 7 w 18"/>
                <a:gd name="T7" fmla="*/ 17 h 17"/>
                <a:gd name="T8" fmla="*/ 3 w 18"/>
                <a:gd name="T9" fmla="*/ 15 h 17"/>
                <a:gd name="T10" fmla="*/ 2 w 18"/>
                <a:gd name="T11" fmla="*/ 14 h 17"/>
                <a:gd name="T12" fmla="*/ 1 w 18"/>
                <a:gd name="T13" fmla="*/ 12 h 17"/>
                <a:gd name="T14" fmla="*/ 0 w 18"/>
                <a:gd name="T15" fmla="*/ 11 h 17"/>
                <a:gd name="T16" fmla="*/ 0 w 18"/>
                <a:gd name="T17" fmla="*/ 8 h 17"/>
                <a:gd name="T18" fmla="*/ 4 w 18"/>
                <a:gd name="T19" fmla="*/ 6 h 17"/>
                <a:gd name="T20" fmla="*/ 9 w 18"/>
                <a:gd name="T21" fmla="*/ 2 h 17"/>
                <a:gd name="T22" fmla="*/ 15 w 18"/>
                <a:gd name="T23" fmla="*/ 0 h 17"/>
                <a:gd name="T24" fmla="*/ 18 w 18"/>
                <a:gd name="T25" fmla="*/ 7 h 17"/>
                <a:gd name="T26" fmla="*/ 16 w 18"/>
                <a:gd name="T2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7">
                  <a:moveTo>
                    <a:pt x="16" y="12"/>
                  </a:moveTo>
                  <a:lnTo>
                    <a:pt x="12" y="15"/>
                  </a:lnTo>
                  <a:lnTo>
                    <a:pt x="10" y="17"/>
                  </a:lnTo>
                  <a:lnTo>
                    <a:pt x="7" y="17"/>
                  </a:lnTo>
                  <a:lnTo>
                    <a:pt x="3" y="15"/>
                  </a:lnTo>
                  <a:lnTo>
                    <a:pt x="2" y="14"/>
                  </a:lnTo>
                  <a:lnTo>
                    <a:pt x="1" y="12"/>
                  </a:lnTo>
                  <a:lnTo>
                    <a:pt x="0" y="11"/>
                  </a:lnTo>
                  <a:lnTo>
                    <a:pt x="0" y="8"/>
                  </a:lnTo>
                  <a:lnTo>
                    <a:pt x="4" y="6"/>
                  </a:lnTo>
                  <a:lnTo>
                    <a:pt x="9" y="2"/>
                  </a:lnTo>
                  <a:lnTo>
                    <a:pt x="15" y="0"/>
                  </a:lnTo>
                  <a:lnTo>
                    <a:pt x="18" y="7"/>
                  </a:lnTo>
                  <a:lnTo>
                    <a:pt x="16" y="12"/>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05" name="Freeform 691"/>
            <p:cNvSpPr>
              <a:spLocks/>
            </p:cNvSpPr>
            <p:nvPr/>
          </p:nvSpPr>
          <p:spPr bwMode="auto">
            <a:xfrm>
              <a:off x="3046" y="2681"/>
              <a:ext cx="25" cy="25"/>
            </a:xfrm>
            <a:custGeom>
              <a:avLst/>
              <a:gdLst>
                <a:gd name="T0" fmla="*/ 49 w 49"/>
                <a:gd name="T1" fmla="*/ 10 h 41"/>
                <a:gd name="T2" fmla="*/ 48 w 49"/>
                <a:gd name="T3" fmla="*/ 18 h 41"/>
                <a:gd name="T4" fmla="*/ 45 w 49"/>
                <a:gd name="T5" fmla="*/ 25 h 41"/>
                <a:gd name="T6" fmla="*/ 40 w 49"/>
                <a:gd name="T7" fmla="*/ 30 h 41"/>
                <a:gd name="T8" fmla="*/ 35 w 49"/>
                <a:gd name="T9" fmla="*/ 36 h 41"/>
                <a:gd name="T10" fmla="*/ 31 w 49"/>
                <a:gd name="T11" fmla="*/ 38 h 41"/>
                <a:gd name="T12" fmla="*/ 27 w 49"/>
                <a:gd name="T13" fmla="*/ 40 h 41"/>
                <a:gd name="T14" fmla="*/ 23 w 49"/>
                <a:gd name="T15" fmla="*/ 41 h 41"/>
                <a:gd name="T16" fmla="*/ 18 w 49"/>
                <a:gd name="T17" fmla="*/ 41 h 41"/>
                <a:gd name="T18" fmla="*/ 12 w 49"/>
                <a:gd name="T19" fmla="*/ 41 h 41"/>
                <a:gd name="T20" fmla="*/ 8 w 49"/>
                <a:gd name="T21" fmla="*/ 40 h 41"/>
                <a:gd name="T22" fmla="*/ 4 w 49"/>
                <a:gd name="T23" fmla="*/ 38 h 41"/>
                <a:gd name="T24" fmla="*/ 0 w 49"/>
                <a:gd name="T25" fmla="*/ 36 h 41"/>
                <a:gd name="T26" fmla="*/ 0 w 49"/>
                <a:gd name="T27" fmla="*/ 33 h 41"/>
                <a:gd name="T28" fmla="*/ 5 w 49"/>
                <a:gd name="T29" fmla="*/ 30 h 41"/>
                <a:gd name="T30" fmla="*/ 11 w 49"/>
                <a:gd name="T31" fmla="*/ 27 h 41"/>
                <a:gd name="T32" fmla="*/ 17 w 49"/>
                <a:gd name="T33" fmla="*/ 25 h 41"/>
                <a:gd name="T34" fmla="*/ 23 w 49"/>
                <a:gd name="T35" fmla="*/ 20 h 41"/>
                <a:gd name="T36" fmla="*/ 28 w 49"/>
                <a:gd name="T37" fmla="*/ 15 h 41"/>
                <a:gd name="T38" fmla="*/ 33 w 49"/>
                <a:gd name="T39" fmla="*/ 11 h 41"/>
                <a:gd name="T40" fmla="*/ 38 w 49"/>
                <a:gd name="T41" fmla="*/ 5 h 41"/>
                <a:gd name="T42" fmla="*/ 42 w 49"/>
                <a:gd name="T43" fmla="*/ 0 h 41"/>
                <a:gd name="T44" fmla="*/ 46 w 49"/>
                <a:gd name="T45" fmla="*/ 1 h 41"/>
                <a:gd name="T46" fmla="*/ 48 w 49"/>
                <a:gd name="T47" fmla="*/ 4 h 41"/>
                <a:gd name="T48" fmla="*/ 49 w 49"/>
                <a:gd name="T49" fmla="*/ 7 h 41"/>
                <a:gd name="T50" fmla="*/ 49 w 49"/>
                <a:gd name="T5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41">
                  <a:moveTo>
                    <a:pt x="49" y="10"/>
                  </a:moveTo>
                  <a:lnTo>
                    <a:pt x="48" y="18"/>
                  </a:lnTo>
                  <a:lnTo>
                    <a:pt x="45" y="25"/>
                  </a:lnTo>
                  <a:lnTo>
                    <a:pt x="40" y="30"/>
                  </a:lnTo>
                  <a:lnTo>
                    <a:pt x="35" y="36"/>
                  </a:lnTo>
                  <a:lnTo>
                    <a:pt x="31" y="38"/>
                  </a:lnTo>
                  <a:lnTo>
                    <a:pt x="27" y="40"/>
                  </a:lnTo>
                  <a:lnTo>
                    <a:pt x="23" y="41"/>
                  </a:lnTo>
                  <a:lnTo>
                    <a:pt x="18" y="41"/>
                  </a:lnTo>
                  <a:lnTo>
                    <a:pt x="12" y="41"/>
                  </a:lnTo>
                  <a:lnTo>
                    <a:pt x="8" y="40"/>
                  </a:lnTo>
                  <a:lnTo>
                    <a:pt x="4" y="38"/>
                  </a:lnTo>
                  <a:lnTo>
                    <a:pt x="0" y="36"/>
                  </a:lnTo>
                  <a:lnTo>
                    <a:pt x="0" y="33"/>
                  </a:lnTo>
                  <a:lnTo>
                    <a:pt x="5" y="30"/>
                  </a:lnTo>
                  <a:lnTo>
                    <a:pt x="11" y="27"/>
                  </a:lnTo>
                  <a:lnTo>
                    <a:pt x="17" y="25"/>
                  </a:lnTo>
                  <a:lnTo>
                    <a:pt x="23" y="20"/>
                  </a:lnTo>
                  <a:lnTo>
                    <a:pt x="28" y="15"/>
                  </a:lnTo>
                  <a:lnTo>
                    <a:pt x="33" y="11"/>
                  </a:lnTo>
                  <a:lnTo>
                    <a:pt x="38" y="5"/>
                  </a:lnTo>
                  <a:lnTo>
                    <a:pt x="42" y="0"/>
                  </a:lnTo>
                  <a:lnTo>
                    <a:pt x="46" y="1"/>
                  </a:lnTo>
                  <a:lnTo>
                    <a:pt x="48" y="4"/>
                  </a:lnTo>
                  <a:lnTo>
                    <a:pt x="49" y="7"/>
                  </a:lnTo>
                  <a:lnTo>
                    <a:pt x="49" y="1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06" name="Freeform 692"/>
            <p:cNvSpPr>
              <a:spLocks/>
            </p:cNvSpPr>
            <p:nvPr/>
          </p:nvSpPr>
          <p:spPr bwMode="auto">
            <a:xfrm>
              <a:off x="3096" y="2681"/>
              <a:ext cx="6" cy="8"/>
            </a:xfrm>
            <a:custGeom>
              <a:avLst/>
              <a:gdLst>
                <a:gd name="T0" fmla="*/ 11 w 11"/>
                <a:gd name="T1" fmla="*/ 14 h 15"/>
                <a:gd name="T2" fmla="*/ 9 w 11"/>
                <a:gd name="T3" fmla="*/ 15 h 15"/>
                <a:gd name="T4" fmla="*/ 8 w 11"/>
                <a:gd name="T5" fmla="*/ 15 h 15"/>
                <a:gd name="T6" fmla="*/ 6 w 11"/>
                <a:gd name="T7" fmla="*/ 15 h 15"/>
                <a:gd name="T8" fmla="*/ 3 w 11"/>
                <a:gd name="T9" fmla="*/ 15 h 15"/>
                <a:gd name="T10" fmla="*/ 1 w 11"/>
                <a:gd name="T11" fmla="*/ 12 h 15"/>
                <a:gd name="T12" fmla="*/ 0 w 11"/>
                <a:gd name="T13" fmla="*/ 8 h 15"/>
                <a:gd name="T14" fmla="*/ 0 w 11"/>
                <a:gd name="T15" fmla="*/ 4 h 15"/>
                <a:gd name="T16" fmla="*/ 1 w 11"/>
                <a:gd name="T17" fmla="*/ 0 h 15"/>
                <a:gd name="T18" fmla="*/ 4 w 11"/>
                <a:gd name="T19" fmla="*/ 3 h 15"/>
                <a:gd name="T20" fmla="*/ 8 w 11"/>
                <a:gd name="T21" fmla="*/ 4 h 15"/>
                <a:gd name="T22" fmla="*/ 10 w 11"/>
                <a:gd name="T23" fmla="*/ 8 h 15"/>
                <a:gd name="T24" fmla="*/ 11 w 11"/>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5">
                  <a:moveTo>
                    <a:pt x="11" y="14"/>
                  </a:moveTo>
                  <a:lnTo>
                    <a:pt x="9" y="15"/>
                  </a:lnTo>
                  <a:lnTo>
                    <a:pt x="8" y="15"/>
                  </a:lnTo>
                  <a:lnTo>
                    <a:pt x="6" y="15"/>
                  </a:lnTo>
                  <a:lnTo>
                    <a:pt x="3" y="15"/>
                  </a:lnTo>
                  <a:lnTo>
                    <a:pt x="1" y="12"/>
                  </a:lnTo>
                  <a:lnTo>
                    <a:pt x="0" y="8"/>
                  </a:lnTo>
                  <a:lnTo>
                    <a:pt x="0" y="4"/>
                  </a:lnTo>
                  <a:lnTo>
                    <a:pt x="1" y="0"/>
                  </a:lnTo>
                  <a:lnTo>
                    <a:pt x="4" y="3"/>
                  </a:lnTo>
                  <a:lnTo>
                    <a:pt x="8" y="4"/>
                  </a:lnTo>
                  <a:lnTo>
                    <a:pt x="10" y="8"/>
                  </a:lnTo>
                  <a:lnTo>
                    <a:pt x="11" y="1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07" name="Freeform 693"/>
            <p:cNvSpPr>
              <a:spLocks/>
            </p:cNvSpPr>
            <p:nvPr/>
          </p:nvSpPr>
          <p:spPr bwMode="auto">
            <a:xfrm>
              <a:off x="3076" y="2687"/>
              <a:ext cx="10" cy="16"/>
            </a:xfrm>
            <a:custGeom>
              <a:avLst/>
              <a:gdLst>
                <a:gd name="T0" fmla="*/ 20 w 20"/>
                <a:gd name="T1" fmla="*/ 11 h 26"/>
                <a:gd name="T2" fmla="*/ 19 w 20"/>
                <a:gd name="T3" fmla="*/ 16 h 26"/>
                <a:gd name="T4" fmla="*/ 17 w 20"/>
                <a:gd name="T5" fmla="*/ 20 h 26"/>
                <a:gd name="T6" fmla="*/ 13 w 20"/>
                <a:gd name="T7" fmla="*/ 25 h 26"/>
                <a:gd name="T8" fmla="*/ 9 w 20"/>
                <a:gd name="T9" fmla="*/ 26 h 26"/>
                <a:gd name="T10" fmla="*/ 6 w 20"/>
                <a:gd name="T11" fmla="*/ 26 h 26"/>
                <a:gd name="T12" fmla="*/ 4 w 20"/>
                <a:gd name="T13" fmla="*/ 26 h 26"/>
                <a:gd name="T14" fmla="*/ 2 w 20"/>
                <a:gd name="T15" fmla="*/ 25 h 26"/>
                <a:gd name="T16" fmla="*/ 0 w 20"/>
                <a:gd name="T17" fmla="*/ 23 h 26"/>
                <a:gd name="T18" fmla="*/ 1 w 20"/>
                <a:gd name="T19" fmla="*/ 18 h 26"/>
                <a:gd name="T20" fmla="*/ 3 w 20"/>
                <a:gd name="T21" fmla="*/ 11 h 26"/>
                <a:gd name="T22" fmla="*/ 5 w 20"/>
                <a:gd name="T23" fmla="*/ 5 h 26"/>
                <a:gd name="T24" fmla="*/ 8 w 20"/>
                <a:gd name="T25" fmla="*/ 0 h 26"/>
                <a:gd name="T26" fmla="*/ 11 w 20"/>
                <a:gd name="T27" fmla="*/ 1 h 26"/>
                <a:gd name="T28" fmla="*/ 15 w 20"/>
                <a:gd name="T29" fmla="*/ 4 h 26"/>
                <a:gd name="T30" fmla="*/ 18 w 20"/>
                <a:gd name="T31" fmla="*/ 7 h 26"/>
                <a:gd name="T32" fmla="*/ 20 w 20"/>
                <a:gd name="T33"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6">
                  <a:moveTo>
                    <a:pt x="20" y="11"/>
                  </a:moveTo>
                  <a:lnTo>
                    <a:pt x="19" y="16"/>
                  </a:lnTo>
                  <a:lnTo>
                    <a:pt x="17" y="20"/>
                  </a:lnTo>
                  <a:lnTo>
                    <a:pt x="13" y="25"/>
                  </a:lnTo>
                  <a:lnTo>
                    <a:pt x="9" y="26"/>
                  </a:lnTo>
                  <a:lnTo>
                    <a:pt x="6" y="26"/>
                  </a:lnTo>
                  <a:lnTo>
                    <a:pt x="4" y="26"/>
                  </a:lnTo>
                  <a:lnTo>
                    <a:pt x="2" y="25"/>
                  </a:lnTo>
                  <a:lnTo>
                    <a:pt x="0" y="23"/>
                  </a:lnTo>
                  <a:lnTo>
                    <a:pt x="1" y="18"/>
                  </a:lnTo>
                  <a:lnTo>
                    <a:pt x="3" y="11"/>
                  </a:lnTo>
                  <a:lnTo>
                    <a:pt x="5" y="5"/>
                  </a:lnTo>
                  <a:lnTo>
                    <a:pt x="8" y="0"/>
                  </a:lnTo>
                  <a:lnTo>
                    <a:pt x="11" y="1"/>
                  </a:lnTo>
                  <a:lnTo>
                    <a:pt x="15" y="4"/>
                  </a:lnTo>
                  <a:lnTo>
                    <a:pt x="18" y="7"/>
                  </a:lnTo>
                  <a:lnTo>
                    <a:pt x="20" y="11"/>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08" name="Freeform 694"/>
            <p:cNvSpPr>
              <a:spLocks/>
            </p:cNvSpPr>
            <p:nvPr/>
          </p:nvSpPr>
          <p:spPr bwMode="auto">
            <a:xfrm>
              <a:off x="3025" y="2711"/>
              <a:ext cx="126" cy="110"/>
            </a:xfrm>
            <a:custGeom>
              <a:avLst/>
              <a:gdLst>
                <a:gd name="T0" fmla="*/ 247 w 251"/>
                <a:gd name="T1" fmla="*/ 55 h 182"/>
                <a:gd name="T2" fmla="*/ 237 w 251"/>
                <a:gd name="T3" fmla="*/ 51 h 182"/>
                <a:gd name="T4" fmla="*/ 228 w 251"/>
                <a:gd name="T5" fmla="*/ 59 h 182"/>
                <a:gd name="T6" fmla="*/ 223 w 251"/>
                <a:gd name="T7" fmla="*/ 71 h 182"/>
                <a:gd name="T8" fmla="*/ 225 w 251"/>
                <a:gd name="T9" fmla="*/ 84 h 182"/>
                <a:gd name="T10" fmla="*/ 226 w 251"/>
                <a:gd name="T11" fmla="*/ 97 h 182"/>
                <a:gd name="T12" fmla="*/ 223 w 251"/>
                <a:gd name="T13" fmla="*/ 108 h 182"/>
                <a:gd name="T14" fmla="*/ 217 w 251"/>
                <a:gd name="T15" fmla="*/ 117 h 182"/>
                <a:gd name="T16" fmla="*/ 195 w 251"/>
                <a:gd name="T17" fmla="*/ 114 h 182"/>
                <a:gd name="T18" fmla="*/ 190 w 251"/>
                <a:gd name="T19" fmla="*/ 151 h 182"/>
                <a:gd name="T20" fmla="*/ 175 w 251"/>
                <a:gd name="T21" fmla="*/ 182 h 182"/>
                <a:gd name="T22" fmla="*/ 160 w 251"/>
                <a:gd name="T23" fmla="*/ 174 h 182"/>
                <a:gd name="T24" fmla="*/ 145 w 251"/>
                <a:gd name="T25" fmla="*/ 159 h 182"/>
                <a:gd name="T26" fmla="*/ 130 w 251"/>
                <a:gd name="T27" fmla="*/ 151 h 182"/>
                <a:gd name="T28" fmla="*/ 115 w 251"/>
                <a:gd name="T29" fmla="*/ 166 h 182"/>
                <a:gd name="T30" fmla="*/ 106 w 251"/>
                <a:gd name="T31" fmla="*/ 175 h 182"/>
                <a:gd name="T32" fmla="*/ 95 w 251"/>
                <a:gd name="T33" fmla="*/ 177 h 182"/>
                <a:gd name="T34" fmla="*/ 82 w 251"/>
                <a:gd name="T35" fmla="*/ 169 h 182"/>
                <a:gd name="T36" fmla="*/ 73 w 251"/>
                <a:gd name="T37" fmla="*/ 155 h 182"/>
                <a:gd name="T38" fmla="*/ 62 w 251"/>
                <a:gd name="T39" fmla="*/ 143 h 182"/>
                <a:gd name="T40" fmla="*/ 49 w 251"/>
                <a:gd name="T41" fmla="*/ 141 h 182"/>
                <a:gd name="T42" fmla="*/ 37 w 251"/>
                <a:gd name="T43" fmla="*/ 156 h 182"/>
                <a:gd name="T44" fmla="*/ 27 w 251"/>
                <a:gd name="T45" fmla="*/ 147 h 182"/>
                <a:gd name="T46" fmla="*/ 16 w 251"/>
                <a:gd name="T47" fmla="*/ 152 h 182"/>
                <a:gd name="T48" fmla="*/ 9 w 251"/>
                <a:gd name="T49" fmla="*/ 162 h 182"/>
                <a:gd name="T50" fmla="*/ 1 w 251"/>
                <a:gd name="T51" fmla="*/ 158 h 182"/>
                <a:gd name="T52" fmla="*/ 1 w 251"/>
                <a:gd name="T53" fmla="*/ 148 h 182"/>
                <a:gd name="T54" fmla="*/ 5 w 251"/>
                <a:gd name="T55" fmla="*/ 133 h 182"/>
                <a:gd name="T56" fmla="*/ 15 w 251"/>
                <a:gd name="T57" fmla="*/ 122 h 182"/>
                <a:gd name="T58" fmla="*/ 29 w 251"/>
                <a:gd name="T59" fmla="*/ 118 h 182"/>
                <a:gd name="T60" fmla="*/ 45 w 251"/>
                <a:gd name="T61" fmla="*/ 115 h 182"/>
                <a:gd name="T62" fmla="*/ 58 w 251"/>
                <a:gd name="T63" fmla="*/ 111 h 182"/>
                <a:gd name="T64" fmla="*/ 70 w 251"/>
                <a:gd name="T65" fmla="*/ 108 h 182"/>
                <a:gd name="T66" fmla="*/ 83 w 251"/>
                <a:gd name="T67" fmla="*/ 104 h 182"/>
                <a:gd name="T68" fmla="*/ 95 w 251"/>
                <a:gd name="T69" fmla="*/ 99 h 182"/>
                <a:gd name="T70" fmla="*/ 34 w 251"/>
                <a:gd name="T71" fmla="*/ 82 h 182"/>
                <a:gd name="T72" fmla="*/ 64 w 251"/>
                <a:gd name="T73" fmla="*/ 77 h 182"/>
                <a:gd name="T74" fmla="*/ 94 w 251"/>
                <a:gd name="T75" fmla="*/ 76 h 182"/>
                <a:gd name="T76" fmla="*/ 125 w 251"/>
                <a:gd name="T77" fmla="*/ 73 h 182"/>
                <a:gd name="T78" fmla="*/ 153 w 251"/>
                <a:gd name="T79" fmla="*/ 65 h 182"/>
                <a:gd name="T80" fmla="*/ 178 w 251"/>
                <a:gd name="T81" fmla="*/ 50 h 182"/>
                <a:gd name="T82" fmla="*/ 202 w 251"/>
                <a:gd name="T83" fmla="*/ 33 h 182"/>
                <a:gd name="T84" fmla="*/ 226 w 251"/>
                <a:gd name="T85" fmla="*/ 17 h 182"/>
                <a:gd name="T86" fmla="*/ 249 w 251"/>
                <a:gd name="T8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1" h="182">
                  <a:moveTo>
                    <a:pt x="251" y="55"/>
                  </a:moveTo>
                  <a:lnTo>
                    <a:pt x="247" y="55"/>
                  </a:lnTo>
                  <a:lnTo>
                    <a:pt x="242" y="54"/>
                  </a:lnTo>
                  <a:lnTo>
                    <a:pt x="237" y="51"/>
                  </a:lnTo>
                  <a:lnTo>
                    <a:pt x="233" y="54"/>
                  </a:lnTo>
                  <a:lnTo>
                    <a:pt x="228" y="59"/>
                  </a:lnTo>
                  <a:lnTo>
                    <a:pt x="225" y="65"/>
                  </a:lnTo>
                  <a:lnTo>
                    <a:pt x="223" y="71"/>
                  </a:lnTo>
                  <a:lnTo>
                    <a:pt x="223" y="78"/>
                  </a:lnTo>
                  <a:lnTo>
                    <a:pt x="225" y="84"/>
                  </a:lnTo>
                  <a:lnTo>
                    <a:pt x="226" y="91"/>
                  </a:lnTo>
                  <a:lnTo>
                    <a:pt x="226" y="97"/>
                  </a:lnTo>
                  <a:lnTo>
                    <a:pt x="224" y="104"/>
                  </a:lnTo>
                  <a:lnTo>
                    <a:pt x="223" y="108"/>
                  </a:lnTo>
                  <a:lnTo>
                    <a:pt x="220" y="113"/>
                  </a:lnTo>
                  <a:lnTo>
                    <a:pt x="217" y="117"/>
                  </a:lnTo>
                  <a:lnTo>
                    <a:pt x="212" y="118"/>
                  </a:lnTo>
                  <a:lnTo>
                    <a:pt x="195" y="114"/>
                  </a:lnTo>
                  <a:lnTo>
                    <a:pt x="194" y="133"/>
                  </a:lnTo>
                  <a:lnTo>
                    <a:pt x="190" y="151"/>
                  </a:lnTo>
                  <a:lnTo>
                    <a:pt x="186" y="167"/>
                  </a:lnTo>
                  <a:lnTo>
                    <a:pt x="175" y="182"/>
                  </a:lnTo>
                  <a:lnTo>
                    <a:pt x="167" y="180"/>
                  </a:lnTo>
                  <a:lnTo>
                    <a:pt x="160" y="174"/>
                  </a:lnTo>
                  <a:lnTo>
                    <a:pt x="152" y="166"/>
                  </a:lnTo>
                  <a:lnTo>
                    <a:pt x="145" y="159"/>
                  </a:lnTo>
                  <a:lnTo>
                    <a:pt x="138" y="154"/>
                  </a:lnTo>
                  <a:lnTo>
                    <a:pt x="130" y="151"/>
                  </a:lnTo>
                  <a:lnTo>
                    <a:pt x="123" y="155"/>
                  </a:lnTo>
                  <a:lnTo>
                    <a:pt x="115" y="166"/>
                  </a:lnTo>
                  <a:lnTo>
                    <a:pt x="111" y="171"/>
                  </a:lnTo>
                  <a:lnTo>
                    <a:pt x="106" y="175"/>
                  </a:lnTo>
                  <a:lnTo>
                    <a:pt x="100" y="177"/>
                  </a:lnTo>
                  <a:lnTo>
                    <a:pt x="95" y="177"/>
                  </a:lnTo>
                  <a:lnTo>
                    <a:pt x="88" y="174"/>
                  </a:lnTo>
                  <a:lnTo>
                    <a:pt x="82" y="169"/>
                  </a:lnTo>
                  <a:lnTo>
                    <a:pt x="77" y="162"/>
                  </a:lnTo>
                  <a:lnTo>
                    <a:pt x="73" y="155"/>
                  </a:lnTo>
                  <a:lnTo>
                    <a:pt x="68" y="148"/>
                  </a:lnTo>
                  <a:lnTo>
                    <a:pt x="62" y="143"/>
                  </a:lnTo>
                  <a:lnTo>
                    <a:pt x="56" y="141"/>
                  </a:lnTo>
                  <a:lnTo>
                    <a:pt x="49" y="141"/>
                  </a:lnTo>
                  <a:lnTo>
                    <a:pt x="42" y="158"/>
                  </a:lnTo>
                  <a:lnTo>
                    <a:pt x="37" y="156"/>
                  </a:lnTo>
                  <a:lnTo>
                    <a:pt x="31" y="151"/>
                  </a:lnTo>
                  <a:lnTo>
                    <a:pt x="27" y="147"/>
                  </a:lnTo>
                  <a:lnTo>
                    <a:pt x="20" y="147"/>
                  </a:lnTo>
                  <a:lnTo>
                    <a:pt x="16" y="152"/>
                  </a:lnTo>
                  <a:lnTo>
                    <a:pt x="13" y="158"/>
                  </a:lnTo>
                  <a:lnTo>
                    <a:pt x="9" y="162"/>
                  </a:lnTo>
                  <a:lnTo>
                    <a:pt x="4" y="162"/>
                  </a:lnTo>
                  <a:lnTo>
                    <a:pt x="1" y="158"/>
                  </a:lnTo>
                  <a:lnTo>
                    <a:pt x="0" y="154"/>
                  </a:lnTo>
                  <a:lnTo>
                    <a:pt x="1" y="148"/>
                  </a:lnTo>
                  <a:lnTo>
                    <a:pt x="3" y="143"/>
                  </a:lnTo>
                  <a:lnTo>
                    <a:pt x="5" y="133"/>
                  </a:lnTo>
                  <a:lnTo>
                    <a:pt x="8" y="126"/>
                  </a:lnTo>
                  <a:lnTo>
                    <a:pt x="15" y="122"/>
                  </a:lnTo>
                  <a:lnTo>
                    <a:pt x="22" y="119"/>
                  </a:lnTo>
                  <a:lnTo>
                    <a:pt x="29" y="118"/>
                  </a:lnTo>
                  <a:lnTo>
                    <a:pt x="37" y="117"/>
                  </a:lnTo>
                  <a:lnTo>
                    <a:pt x="45" y="115"/>
                  </a:lnTo>
                  <a:lnTo>
                    <a:pt x="52" y="113"/>
                  </a:lnTo>
                  <a:lnTo>
                    <a:pt x="58" y="111"/>
                  </a:lnTo>
                  <a:lnTo>
                    <a:pt x="65" y="110"/>
                  </a:lnTo>
                  <a:lnTo>
                    <a:pt x="70" y="108"/>
                  </a:lnTo>
                  <a:lnTo>
                    <a:pt x="77" y="106"/>
                  </a:lnTo>
                  <a:lnTo>
                    <a:pt x="83" y="104"/>
                  </a:lnTo>
                  <a:lnTo>
                    <a:pt x="89" y="102"/>
                  </a:lnTo>
                  <a:lnTo>
                    <a:pt x="95" y="99"/>
                  </a:lnTo>
                  <a:lnTo>
                    <a:pt x="100" y="95"/>
                  </a:lnTo>
                  <a:lnTo>
                    <a:pt x="34" y="82"/>
                  </a:lnTo>
                  <a:lnTo>
                    <a:pt x="49" y="80"/>
                  </a:lnTo>
                  <a:lnTo>
                    <a:pt x="64" y="77"/>
                  </a:lnTo>
                  <a:lnTo>
                    <a:pt x="79" y="76"/>
                  </a:lnTo>
                  <a:lnTo>
                    <a:pt x="94" y="76"/>
                  </a:lnTo>
                  <a:lnTo>
                    <a:pt x="110" y="74"/>
                  </a:lnTo>
                  <a:lnTo>
                    <a:pt x="125" y="73"/>
                  </a:lnTo>
                  <a:lnTo>
                    <a:pt x="140" y="69"/>
                  </a:lnTo>
                  <a:lnTo>
                    <a:pt x="153" y="65"/>
                  </a:lnTo>
                  <a:lnTo>
                    <a:pt x="165" y="58"/>
                  </a:lnTo>
                  <a:lnTo>
                    <a:pt x="178" y="50"/>
                  </a:lnTo>
                  <a:lnTo>
                    <a:pt x="189" y="41"/>
                  </a:lnTo>
                  <a:lnTo>
                    <a:pt x="202" y="33"/>
                  </a:lnTo>
                  <a:lnTo>
                    <a:pt x="213" y="25"/>
                  </a:lnTo>
                  <a:lnTo>
                    <a:pt x="226" y="17"/>
                  </a:lnTo>
                  <a:lnTo>
                    <a:pt x="237" y="8"/>
                  </a:lnTo>
                  <a:lnTo>
                    <a:pt x="249" y="0"/>
                  </a:lnTo>
                  <a:lnTo>
                    <a:pt x="25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09" name="Freeform 695"/>
            <p:cNvSpPr>
              <a:spLocks/>
            </p:cNvSpPr>
            <p:nvPr/>
          </p:nvSpPr>
          <p:spPr bwMode="auto">
            <a:xfrm>
              <a:off x="3114" y="2756"/>
              <a:ext cx="7" cy="8"/>
            </a:xfrm>
            <a:custGeom>
              <a:avLst/>
              <a:gdLst>
                <a:gd name="T0" fmla="*/ 15 w 15"/>
                <a:gd name="T1" fmla="*/ 3 h 15"/>
                <a:gd name="T2" fmla="*/ 13 w 15"/>
                <a:gd name="T3" fmla="*/ 8 h 15"/>
                <a:gd name="T4" fmla="*/ 10 w 15"/>
                <a:gd name="T5" fmla="*/ 11 h 15"/>
                <a:gd name="T6" fmla="*/ 5 w 15"/>
                <a:gd name="T7" fmla="*/ 14 h 15"/>
                <a:gd name="T8" fmla="*/ 2 w 15"/>
                <a:gd name="T9" fmla="*/ 15 h 15"/>
                <a:gd name="T10" fmla="*/ 1 w 15"/>
                <a:gd name="T11" fmla="*/ 12 h 15"/>
                <a:gd name="T12" fmla="*/ 0 w 15"/>
                <a:gd name="T13" fmla="*/ 8 h 15"/>
                <a:gd name="T14" fmla="*/ 0 w 15"/>
                <a:gd name="T15" fmla="*/ 6 h 15"/>
                <a:gd name="T16" fmla="*/ 0 w 15"/>
                <a:gd name="T17" fmla="*/ 3 h 15"/>
                <a:gd name="T18" fmla="*/ 3 w 15"/>
                <a:gd name="T19" fmla="*/ 2 h 15"/>
                <a:gd name="T20" fmla="*/ 8 w 15"/>
                <a:gd name="T21" fmla="*/ 0 h 15"/>
                <a:gd name="T22" fmla="*/ 11 w 15"/>
                <a:gd name="T23" fmla="*/ 2 h 15"/>
                <a:gd name="T24" fmla="*/ 15 w 15"/>
                <a:gd name="T2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5" y="3"/>
                  </a:moveTo>
                  <a:lnTo>
                    <a:pt x="13" y="8"/>
                  </a:lnTo>
                  <a:lnTo>
                    <a:pt x="10" y="11"/>
                  </a:lnTo>
                  <a:lnTo>
                    <a:pt x="5" y="14"/>
                  </a:lnTo>
                  <a:lnTo>
                    <a:pt x="2" y="15"/>
                  </a:lnTo>
                  <a:lnTo>
                    <a:pt x="1" y="12"/>
                  </a:lnTo>
                  <a:lnTo>
                    <a:pt x="0" y="8"/>
                  </a:lnTo>
                  <a:lnTo>
                    <a:pt x="0" y="6"/>
                  </a:lnTo>
                  <a:lnTo>
                    <a:pt x="0" y="3"/>
                  </a:lnTo>
                  <a:lnTo>
                    <a:pt x="3" y="2"/>
                  </a:lnTo>
                  <a:lnTo>
                    <a:pt x="8" y="0"/>
                  </a:lnTo>
                  <a:lnTo>
                    <a:pt x="11" y="2"/>
                  </a:lnTo>
                  <a:lnTo>
                    <a:pt x="15"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10" name="Freeform 696"/>
            <p:cNvSpPr>
              <a:spLocks/>
            </p:cNvSpPr>
            <p:nvPr/>
          </p:nvSpPr>
          <p:spPr bwMode="auto">
            <a:xfrm>
              <a:off x="3166" y="2760"/>
              <a:ext cx="2" cy="40"/>
            </a:xfrm>
            <a:custGeom>
              <a:avLst/>
              <a:gdLst>
                <a:gd name="T0" fmla="*/ 3 w 5"/>
                <a:gd name="T1" fmla="*/ 63 h 64"/>
                <a:gd name="T2" fmla="*/ 1 w 5"/>
                <a:gd name="T3" fmla="*/ 64 h 64"/>
                <a:gd name="T4" fmla="*/ 1 w 5"/>
                <a:gd name="T5" fmla="*/ 48 h 64"/>
                <a:gd name="T6" fmla="*/ 0 w 5"/>
                <a:gd name="T7" fmla="*/ 31 h 64"/>
                <a:gd name="T8" fmla="*/ 0 w 5"/>
                <a:gd name="T9" fmla="*/ 15 h 64"/>
                <a:gd name="T10" fmla="*/ 1 w 5"/>
                <a:gd name="T11" fmla="*/ 0 h 64"/>
                <a:gd name="T12" fmla="*/ 5 w 5"/>
                <a:gd name="T13" fmla="*/ 15 h 64"/>
                <a:gd name="T14" fmla="*/ 5 w 5"/>
                <a:gd name="T15" fmla="*/ 30 h 64"/>
                <a:gd name="T16" fmla="*/ 3 w 5"/>
                <a:gd name="T17" fmla="*/ 46 h 64"/>
                <a:gd name="T18" fmla="*/ 3 w 5"/>
                <a:gd name="T19"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4">
                  <a:moveTo>
                    <a:pt x="3" y="63"/>
                  </a:moveTo>
                  <a:lnTo>
                    <a:pt x="1" y="64"/>
                  </a:lnTo>
                  <a:lnTo>
                    <a:pt x="1" y="48"/>
                  </a:lnTo>
                  <a:lnTo>
                    <a:pt x="0" y="31"/>
                  </a:lnTo>
                  <a:lnTo>
                    <a:pt x="0" y="15"/>
                  </a:lnTo>
                  <a:lnTo>
                    <a:pt x="1" y="0"/>
                  </a:lnTo>
                  <a:lnTo>
                    <a:pt x="5" y="15"/>
                  </a:lnTo>
                  <a:lnTo>
                    <a:pt x="5" y="30"/>
                  </a:lnTo>
                  <a:lnTo>
                    <a:pt x="3" y="46"/>
                  </a:lnTo>
                  <a:lnTo>
                    <a:pt x="3" y="6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11" name="Freeform 697"/>
            <p:cNvSpPr>
              <a:spLocks/>
            </p:cNvSpPr>
            <p:nvPr/>
          </p:nvSpPr>
          <p:spPr bwMode="auto">
            <a:xfrm>
              <a:off x="3100" y="2775"/>
              <a:ext cx="11" cy="17"/>
            </a:xfrm>
            <a:custGeom>
              <a:avLst/>
              <a:gdLst>
                <a:gd name="T0" fmla="*/ 23 w 23"/>
                <a:gd name="T1" fmla="*/ 6 h 27"/>
                <a:gd name="T2" fmla="*/ 23 w 23"/>
                <a:gd name="T3" fmla="*/ 11 h 27"/>
                <a:gd name="T4" fmla="*/ 22 w 23"/>
                <a:gd name="T5" fmla="*/ 18 h 27"/>
                <a:gd name="T6" fmla="*/ 20 w 23"/>
                <a:gd name="T7" fmla="*/ 22 h 27"/>
                <a:gd name="T8" fmla="*/ 15 w 23"/>
                <a:gd name="T9" fmla="*/ 26 h 27"/>
                <a:gd name="T10" fmla="*/ 11 w 23"/>
                <a:gd name="T11" fmla="*/ 27 h 27"/>
                <a:gd name="T12" fmla="*/ 7 w 23"/>
                <a:gd name="T13" fmla="*/ 27 h 27"/>
                <a:gd name="T14" fmla="*/ 2 w 23"/>
                <a:gd name="T15" fmla="*/ 26 h 27"/>
                <a:gd name="T16" fmla="*/ 0 w 23"/>
                <a:gd name="T17" fmla="*/ 22 h 27"/>
                <a:gd name="T18" fmla="*/ 0 w 23"/>
                <a:gd name="T19" fmla="*/ 15 h 27"/>
                <a:gd name="T20" fmla="*/ 2 w 23"/>
                <a:gd name="T21" fmla="*/ 8 h 27"/>
                <a:gd name="T22" fmla="*/ 6 w 23"/>
                <a:gd name="T23" fmla="*/ 4 h 27"/>
                <a:gd name="T24" fmla="*/ 10 w 23"/>
                <a:gd name="T25" fmla="*/ 0 h 27"/>
                <a:gd name="T26" fmla="*/ 15 w 23"/>
                <a:gd name="T27" fmla="*/ 0 h 27"/>
                <a:gd name="T28" fmla="*/ 18 w 23"/>
                <a:gd name="T29" fmla="*/ 0 h 27"/>
                <a:gd name="T30" fmla="*/ 22 w 23"/>
                <a:gd name="T31" fmla="*/ 3 h 27"/>
                <a:gd name="T32" fmla="*/ 23 w 23"/>
                <a:gd name="T33"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23" y="6"/>
                  </a:moveTo>
                  <a:lnTo>
                    <a:pt x="23" y="11"/>
                  </a:lnTo>
                  <a:lnTo>
                    <a:pt x="22" y="18"/>
                  </a:lnTo>
                  <a:lnTo>
                    <a:pt x="20" y="22"/>
                  </a:lnTo>
                  <a:lnTo>
                    <a:pt x="15" y="26"/>
                  </a:lnTo>
                  <a:lnTo>
                    <a:pt x="11" y="27"/>
                  </a:lnTo>
                  <a:lnTo>
                    <a:pt x="7" y="27"/>
                  </a:lnTo>
                  <a:lnTo>
                    <a:pt x="2" y="26"/>
                  </a:lnTo>
                  <a:lnTo>
                    <a:pt x="0" y="22"/>
                  </a:lnTo>
                  <a:lnTo>
                    <a:pt x="0" y="15"/>
                  </a:lnTo>
                  <a:lnTo>
                    <a:pt x="2" y="8"/>
                  </a:lnTo>
                  <a:lnTo>
                    <a:pt x="6" y="4"/>
                  </a:lnTo>
                  <a:lnTo>
                    <a:pt x="10" y="0"/>
                  </a:lnTo>
                  <a:lnTo>
                    <a:pt x="15" y="0"/>
                  </a:lnTo>
                  <a:lnTo>
                    <a:pt x="18" y="0"/>
                  </a:lnTo>
                  <a:lnTo>
                    <a:pt x="22" y="3"/>
                  </a:lnTo>
                  <a:lnTo>
                    <a:pt x="23"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12" name="Freeform 698"/>
            <p:cNvSpPr>
              <a:spLocks/>
            </p:cNvSpPr>
            <p:nvPr/>
          </p:nvSpPr>
          <p:spPr bwMode="auto">
            <a:xfrm>
              <a:off x="3079" y="2777"/>
              <a:ext cx="15" cy="15"/>
            </a:xfrm>
            <a:custGeom>
              <a:avLst/>
              <a:gdLst>
                <a:gd name="T0" fmla="*/ 31 w 31"/>
                <a:gd name="T1" fmla="*/ 0 h 25"/>
                <a:gd name="T2" fmla="*/ 29 w 31"/>
                <a:gd name="T3" fmla="*/ 8 h 25"/>
                <a:gd name="T4" fmla="*/ 26 w 31"/>
                <a:gd name="T5" fmla="*/ 14 h 25"/>
                <a:gd name="T6" fmla="*/ 21 w 31"/>
                <a:gd name="T7" fmla="*/ 19 h 25"/>
                <a:gd name="T8" fmla="*/ 15 w 31"/>
                <a:gd name="T9" fmla="*/ 22 h 25"/>
                <a:gd name="T10" fmla="*/ 11 w 31"/>
                <a:gd name="T11" fmla="*/ 23 h 25"/>
                <a:gd name="T12" fmla="*/ 7 w 31"/>
                <a:gd name="T13" fmla="*/ 25 h 25"/>
                <a:gd name="T14" fmla="*/ 4 w 31"/>
                <a:gd name="T15" fmla="*/ 25 h 25"/>
                <a:gd name="T16" fmla="*/ 0 w 31"/>
                <a:gd name="T17" fmla="*/ 23 h 25"/>
                <a:gd name="T18" fmla="*/ 7 w 31"/>
                <a:gd name="T19" fmla="*/ 17 h 25"/>
                <a:gd name="T20" fmla="*/ 14 w 31"/>
                <a:gd name="T21" fmla="*/ 7 h 25"/>
                <a:gd name="T22" fmla="*/ 22 w 31"/>
                <a:gd name="T23" fmla="*/ 0 h 25"/>
                <a:gd name="T24" fmla="*/ 31 w 3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5">
                  <a:moveTo>
                    <a:pt x="31" y="0"/>
                  </a:moveTo>
                  <a:lnTo>
                    <a:pt x="29" y="8"/>
                  </a:lnTo>
                  <a:lnTo>
                    <a:pt x="26" y="14"/>
                  </a:lnTo>
                  <a:lnTo>
                    <a:pt x="21" y="19"/>
                  </a:lnTo>
                  <a:lnTo>
                    <a:pt x="15" y="22"/>
                  </a:lnTo>
                  <a:lnTo>
                    <a:pt x="11" y="23"/>
                  </a:lnTo>
                  <a:lnTo>
                    <a:pt x="7" y="25"/>
                  </a:lnTo>
                  <a:lnTo>
                    <a:pt x="4" y="25"/>
                  </a:lnTo>
                  <a:lnTo>
                    <a:pt x="0" y="23"/>
                  </a:lnTo>
                  <a:lnTo>
                    <a:pt x="7" y="17"/>
                  </a:lnTo>
                  <a:lnTo>
                    <a:pt x="14" y="7"/>
                  </a:lnTo>
                  <a:lnTo>
                    <a:pt x="22" y="0"/>
                  </a:lnTo>
                  <a:lnTo>
                    <a:pt x="31"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13" name="Freeform 699"/>
            <p:cNvSpPr>
              <a:spLocks/>
            </p:cNvSpPr>
            <p:nvPr/>
          </p:nvSpPr>
          <p:spPr bwMode="auto">
            <a:xfrm>
              <a:off x="3067" y="2778"/>
              <a:ext cx="9" cy="9"/>
            </a:xfrm>
            <a:custGeom>
              <a:avLst/>
              <a:gdLst>
                <a:gd name="T0" fmla="*/ 20 w 20"/>
                <a:gd name="T1" fmla="*/ 9 h 13"/>
                <a:gd name="T2" fmla="*/ 15 w 20"/>
                <a:gd name="T3" fmla="*/ 10 h 13"/>
                <a:gd name="T4" fmla="*/ 11 w 20"/>
                <a:gd name="T5" fmla="*/ 12 h 13"/>
                <a:gd name="T6" fmla="*/ 5 w 20"/>
                <a:gd name="T7" fmla="*/ 13 h 13"/>
                <a:gd name="T8" fmla="*/ 0 w 20"/>
                <a:gd name="T9" fmla="*/ 13 h 13"/>
                <a:gd name="T10" fmla="*/ 4 w 20"/>
                <a:gd name="T11" fmla="*/ 9 h 13"/>
                <a:gd name="T12" fmla="*/ 7 w 20"/>
                <a:gd name="T13" fmla="*/ 5 h 13"/>
                <a:gd name="T14" fmla="*/ 11 w 20"/>
                <a:gd name="T15" fmla="*/ 2 h 13"/>
                <a:gd name="T16" fmla="*/ 15 w 20"/>
                <a:gd name="T17" fmla="*/ 0 h 13"/>
                <a:gd name="T18" fmla="*/ 20 w 20"/>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3">
                  <a:moveTo>
                    <a:pt x="20" y="9"/>
                  </a:moveTo>
                  <a:lnTo>
                    <a:pt x="15" y="10"/>
                  </a:lnTo>
                  <a:lnTo>
                    <a:pt x="11" y="12"/>
                  </a:lnTo>
                  <a:lnTo>
                    <a:pt x="5" y="13"/>
                  </a:lnTo>
                  <a:lnTo>
                    <a:pt x="0" y="13"/>
                  </a:lnTo>
                  <a:lnTo>
                    <a:pt x="4" y="9"/>
                  </a:lnTo>
                  <a:lnTo>
                    <a:pt x="7" y="5"/>
                  </a:lnTo>
                  <a:lnTo>
                    <a:pt x="11" y="2"/>
                  </a:lnTo>
                  <a:lnTo>
                    <a:pt x="15" y="0"/>
                  </a:lnTo>
                  <a:lnTo>
                    <a:pt x="20"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14" name="Freeform 700"/>
            <p:cNvSpPr>
              <a:spLocks/>
            </p:cNvSpPr>
            <p:nvPr/>
          </p:nvSpPr>
          <p:spPr bwMode="auto">
            <a:xfrm>
              <a:off x="3159" y="2812"/>
              <a:ext cx="9" cy="151"/>
            </a:xfrm>
            <a:custGeom>
              <a:avLst/>
              <a:gdLst>
                <a:gd name="T0" fmla="*/ 17 w 18"/>
                <a:gd name="T1" fmla="*/ 117 h 250"/>
                <a:gd name="T2" fmla="*/ 18 w 18"/>
                <a:gd name="T3" fmla="*/ 152 h 250"/>
                <a:gd name="T4" fmla="*/ 16 w 18"/>
                <a:gd name="T5" fmla="*/ 185 h 250"/>
                <a:gd name="T6" fmla="*/ 12 w 18"/>
                <a:gd name="T7" fmla="*/ 217 h 250"/>
                <a:gd name="T8" fmla="*/ 11 w 18"/>
                <a:gd name="T9" fmla="*/ 250 h 250"/>
                <a:gd name="T10" fmla="*/ 6 w 18"/>
                <a:gd name="T11" fmla="*/ 212 h 250"/>
                <a:gd name="T12" fmla="*/ 6 w 18"/>
                <a:gd name="T13" fmla="*/ 172 h 250"/>
                <a:gd name="T14" fmla="*/ 6 w 18"/>
                <a:gd name="T15" fmla="*/ 134 h 250"/>
                <a:gd name="T16" fmla="*/ 5 w 18"/>
                <a:gd name="T17" fmla="*/ 96 h 250"/>
                <a:gd name="T18" fmla="*/ 1 w 18"/>
                <a:gd name="T19" fmla="*/ 72 h 250"/>
                <a:gd name="T20" fmla="*/ 0 w 18"/>
                <a:gd name="T21" fmla="*/ 48 h 250"/>
                <a:gd name="T22" fmla="*/ 1 w 18"/>
                <a:gd name="T23" fmla="*/ 24 h 250"/>
                <a:gd name="T24" fmla="*/ 2 w 18"/>
                <a:gd name="T25" fmla="*/ 0 h 250"/>
                <a:gd name="T26" fmla="*/ 3 w 18"/>
                <a:gd name="T27" fmla="*/ 31 h 250"/>
                <a:gd name="T28" fmla="*/ 5 w 18"/>
                <a:gd name="T29" fmla="*/ 61 h 250"/>
                <a:gd name="T30" fmla="*/ 10 w 18"/>
                <a:gd name="T31" fmla="*/ 90 h 250"/>
                <a:gd name="T32" fmla="*/ 17 w 18"/>
                <a:gd name="T33" fmla="*/ 11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50">
                  <a:moveTo>
                    <a:pt x="17" y="117"/>
                  </a:moveTo>
                  <a:lnTo>
                    <a:pt x="18" y="152"/>
                  </a:lnTo>
                  <a:lnTo>
                    <a:pt x="16" y="185"/>
                  </a:lnTo>
                  <a:lnTo>
                    <a:pt x="12" y="217"/>
                  </a:lnTo>
                  <a:lnTo>
                    <a:pt x="11" y="250"/>
                  </a:lnTo>
                  <a:lnTo>
                    <a:pt x="6" y="212"/>
                  </a:lnTo>
                  <a:lnTo>
                    <a:pt x="6" y="172"/>
                  </a:lnTo>
                  <a:lnTo>
                    <a:pt x="6" y="134"/>
                  </a:lnTo>
                  <a:lnTo>
                    <a:pt x="5" y="96"/>
                  </a:lnTo>
                  <a:lnTo>
                    <a:pt x="1" y="72"/>
                  </a:lnTo>
                  <a:lnTo>
                    <a:pt x="0" y="48"/>
                  </a:lnTo>
                  <a:lnTo>
                    <a:pt x="1" y="24"/>
                  </a:lnTo>
                  <a:lnTo>
                    <a:pt x="2" y="0"/>
                  </a:lnTo>
                  <a:lnTo>
                    <a:pt x="3" y="31"/>
                  </a:lnTo>
                  <a:lnTo>
                    <a:pt x="5" y="61"/>
                  </a:lnTo>
                  <a:lnTo>
                    <a:pt x="10" y="90"/>
                  </a:lnTo>
                  <a:lnTo>
                    <a:pt x="17" y="11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15" name="Freeform 701"/>
            <p:cNvSpPr>
              <a:spLocks/>
            </p:cNvSpPr>
            <p:nvPr/>
          </p:nvSpPr>
          <p:spPr bwMode="auto">
            <a:xfrm>
              <a:off x="3168" y="2818"/>
              <a:ext cx="2" cy="18"/>
            </a:xfrm>
            <a:custGeom>
              <a:avLst/>
              <a:gdLst>
                <a:gd name="T0" fmla="*/ 2 w 3"/>
                <a:gd name="T1" fmla="*/ 30 h 30"/>
                <a:gd name="T2" fmla="*/ 1 w 3"/>
                <a:gd name="T3" fmla="*/ 30 h 30"/>
                <a:gd name="T4" fmla="*/ 0 w 3"/>
                <a:gd name="T5" fmla="*/ 0 h 30"/>
                <a:gd name="T6" fmla="*/ 2 w 3"/>
                <a:gd name="T7" fmla="*/ 6 h 30"/>
                <a:gd name="T8" fmla="*/ 3 w 3"/>
                <a:gd name="T9" fmla="*/ 13 h 30"/>
                <a:gd name="T10" fmla="*/ 3 w 3"/>
                <a:gd name="T11" fmla="*/ 22 h 30"/>
                <a:gd name="T12" fmla="*/ 2 w 3"/>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 h="30">
                  <a:moveTo>
                    <a:pt x="2" y="30"/>
                  </a:moveTo>
                  <a:lnTo>
                    <a:pt x="1" y="30"/>
                  </a:lnTo>
                  <a:lnTo>
                    <a:pt x="0" y="0"/>
                  </a:lnTo>
                  <a:lnTo>
                    <a:pt x="2" y="6"/>
                  </a:lnTo>
                  <a:lnTo>
                    <a:pt x="3" y="13"/>
                  </a:lnTo>
                  <a:lnTo>
                    <a:pt x="3" y="22"/>
                  </a:lnTo>
                  <a:lnTo>
                    <a:pt x="2" y="3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16" name="Freeform 702"/>
            <p:cNvSpPr>
              <a:spLocks/>
            </p:cNvSpPr>
            <p:nvPr/>
          </p:nvSpPr>
          <p:spPr bwMode="auto">
            <a:xfrm>
              <a:off x="3151" y="2870"/>
              <a:ext cx="13" cy="401"/>
            </a:xfrm>
            <a:custGeom>
              <a:avLst/>
              <a:gdLst>
                <a:gd name="T0" fmla="*/ 20 w 26"/>
                <a:gd name="T1" fmla="*/ 171 h 664"/>
                <a:gd name="T2" fmla="*/ 26 w 26"/>
                <a:gd name="T3" fmla="*/ 211 h 664"/>
                <a:gd name="T4" fmla="*/ 26 w 26"/>
                <a:gd name="T5" fmla="*/ 248 h 664"/>
                <a:gd name="T6" fmla="*/ 22 w 26"/>
                <a:gd name="T7" fmla="*/ 285 h 664"/>
                <a:gd name="T8" fmla="*/ 17 w 26"/>
                <a:gd name="T9" fmla="*/ 322 h 664"/>
                <a:gd name="T10" fmla="*/ 12 w 26"/>
                <a:gd name="T11" fmla="*/ 359 h 664"/>
                <a:gd name="T12" fmla="*/ 7 w 26"/>
                <a:gd name="T13" fmla="*/ 396 h 664"/>
                <a:gd name="T14" fmla="*/ 6 w 26"/>
                <a:gd name="T15" fmla="*/ 434 h 664"/>
                <a:gd name="T16" fmla="*/ 10 w 26"/>
                <a:gd name="T17" fmla="*/ 474 h 664"/>
                <a:gd name="T18" fmla="*/ 12 w 26"/>
                <a:gd name="T19" fmla="*/ 500 h 664"/>
                <a:gd name="T20" fmla="*/ 15 w 26"/>
                <a:gd name="T21" fmla="*/ 524 h 664"/>
                <a:gd name="T22" fmla="*/ 17 w 26"/>
                <a:gd name="T23" fmla="*/ 549 h 664"/>
                <a:gd name="T24" fmla="*/ 14 w 26"/>
                <a:gd name="T25" fmla="*/ 574 h 664"/>
                <a:gd name="T26" fmla="*/ 11 w 26"/>
                <a:gd name="T27" fmla="*/ 596 h 664"/>
                <a:gd name="T28" fmla="*/ 10 w 26"/>
                <a:gd name="T29" fmla="*/ 619 h 664"/>
                <a:gd name="T30" fmla="*/ 7 w 26"/>
                <a:gd name="T31" fmla="*/ 641 h 664"/>
                <a:gd name="T32" fmla="*/ 5 w 26"/>
                <a:gd name="T33" fmla="*/ 664 h 664"/>
                <a:gd name="T34" fmla="*/ 5 w 26"/>
                <a:gd name="T35" fmla="*/ 612 h 664"/>
                <a:gd name="T36" fmla="*/ 3 w 26"/>
                <a:gd name="T37" fmla="*/ 560 h 664"/>
                <a:gd name="T38" fmla="*/ 0 w 26"/>
                <a:gd name="T39" fmla="*/ 509 h 664"/>
                <a:gd name="T40" fmla="*/ 3 w 26"/>
                <a:gd name="T41" fmla="*/ 459 h 664"/>
                <a:gd name="T42" fmla="*/ 3 w 26"/>
                <a:gd name="T43" fmla="*/ 420 h 664"/>
                <a:gd name="T44" fmla="*/ 4 w 26"/>
                <a:gd name="T45" fmla="*/ 382 h 664"/>
                <a:gd name="T46" fmla="*/ 7 w 26"/>
                <a:gd name="T47" fmla="*/ 345 h 664"/>
                <a:gd name="T48" fmla="*/ 11 w 26"/>
                <a:gd name="T49" fmla="*/ 309 h 664"/>
                <a:gd name="T50" fmla="*/ 6 w 26"/>
                <a:gd name="T51" fmla="*/ 250 h 664"/>
                <a:gd name="T52" fmla="*/ 5 w 26"/>
                <a:gd name="T53" fmla="*/ 192 h 664"/>
                <a:gd name="T54" fmla="*/ 5 w 26"/>
                <a:gd name="T55" fmla="*/ 133 h 664"/>
                <a:gd name="T56" fmla="*/ 9 w 26"/>
                <a:gd name="T57" fmla="*/ 77 h 664"/>
                <a:gd name="T58" fmla="*/ 9 w 26"/>
                <a:gd name="T59" fmla="*/ 56 h 664"/>
                <a:gd name="T60" fmla="*/ 7 w 26"/>
                <a:gd name="T61" fmla="*/ 37 h 664"/>
                <a:gd name="T62" fmla="*/ 6 w 26"/>
                <a:gd name="T63" fmla="*/ 19 h 664"/>
                <a:gd name="T64" fmla="*/ 7 w 26"/>
                <a:gd name="T65" fmla="*/ 0 h 664"/>
                <a:gd name="T66" fmla="*/ 11 w 26"/>
                <a:gd name="T67" fmla="*/ 44 h 664"/>
                <a:gd name="T68" fmla="*/ 11 w 26"/>
                <a:gd name="T69" fmla="*/ 88 h 664"/>
                <a:gd name="T70" fmla="*/ 13 w 26"/>
                <a:gd name="T71" fmla="*/ 130 h 664"/>
                <a:gd name="T72" fmla="*/ 20 w 26"/>
                <a:gd name="T73" fmla="*/ 171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664">
                  <a:moveTo>
                    <a:pt x="20" y="171"/>
                  </a:moveTo>
                  <a:lnTo>
                    <a:pt x="26" y="211"/>
                  </a:lnTo>
                  <a:lnTo>
                    <a:pt x="26" y="248"/>
                  </a:lnTo>
                  <a:lnTo>
                    <a:pt x="22" y="285"/>
                  </a:lnTo>
                  <a:lnTo>
                    <a:pt x="17" y="322"/>
                  </a:lnTo>
                  <a:lnTo>
                    <a:pt x="12" y="359"/>
                  </a:lnTo>
                  <a:lnTo>
                    <a:pt x="7" y="396"/>
                  </a:lnTo>
                  <a:lnTo>
                    <a:pt x="6" y="434"/>
                  </a:lnTo>
                  <a:lnTo>
                    <a:pt x="10" y="474"/>
                  </a:lnTo>
                  <a:lnTo>
                    <a:pt x="12" y="500"/>
                  </a:lnTo>
                  <a:lnTo>
                    <a:pt x="15" y="524"/>
                  </a:lnTo>
                  <a:lnTo>
                    <a:pt x="17" y="549"/>
                  </a:lnTo>
                  <a:lnTo>
                    <a:pt x="14" y="574"/>
                  </a:lnTo>
                  <a:lnTo>
                    <a:pt x="11" y="596"/>
                  </a:lnTo>
                  <a:lnTo>
                    <a:pt x="10" y="619"/>
                  </a:lnTo>
                  <a:lnTo>
                    <a:pt x="7" y="641"/>
                  </a:lnTo>
                  <a:lnTo>
                    <a:pt x="5" y="664"/>
                  </a:lnTo>
                  <a:lnTo>
                    <a:pt x="5" y="612"/>
                  </a:lnTo>
                  <a:lnTo>
                    <a:pt x="3" y="560"/>
                  </a:lnTo>
                  <a:lnTo>
                    <a:pt x="0" y="509"/>
                  </a:lnTo>
                  <a:lnTo>
                    <a:pt x="3" y="459"/>
                  </a:lnTo>
                  <a:lnTo>
                    <a:pt x="3" y="420"/>
                  </a:lnTo>
                  <a:lnTo>
                    <a:pt x="4" y="382"/>
                  </a:lnTo>
                  <a:lnTo>
                    <a:pt x="7" y="345"/>
                  </a:lnTo>
                  <a:lnTo>
                    <a:pt x="11" y="309"/>
                  </a:lnTo>
                  <a:lnTo>
                    <a:pt x="6" y="250"/>
                  </a:lnTo>
                  <a:lnTo>
                    <a:pt x="5" y="192"/>
                  </a:lnTo>
                  <a:lnTo>
                    <a:pt x="5" y="133"/>
                  </a:lnTo>
                  <a:lnTo>
                    <a:pt x="9" y="77"/>
                  </a:lnTo>
                  <a:lnTo>
                    <a:pt x="9" y="56"/>
                  </a:lnTo>
                  <a:lnTo>
                    <a:pt x="7" y="37"/>
                  </a:lnTo>
                  <a:lnTo>
                    <a:pt x="6" y="19"/>
                  </a:lnTo>
                  <a:lnTo>
                    <a:pt x="7" y="0"/>
                  </a:lnTo>
                  <a:lnTo>
                    <a:pt x="11" y="44"/>
                  </a:lnTo>
                  <a:lnTo>
                    <a:pt x="11" y="88"/>
                  </a:lnTo>
                  <a:lnTo>
                    <a:pt x="13" y="130"/>
                  </a:lnTo>
                  <a:lnTo>
                    <a:pt x="20" y="17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17" name="Freeform 703"/>
            <p:cNvSpPr>
              <a:spLocks/>
            </p:cNvSpPr>
            <p:nvPr/>
          </p:nvSpPr>
          <p:spPr bwMode="auto">
            <a:xfrm>
              <a:off x="3172" y="2901"/>
              <a:ext cx="7" cy="46"/>
            </a:xfrm>
            <a:custGeom>
              <a:avLst/>
              <a:gdLst>
                <a:gd name="T0" fmla="*/ 7 w 14"/>
                <a:gd name="T1" fmla="*/ 75 h 75"/>
                <a:gd name="T2" fmla="*/ 5 w 14"/>
                <a:gd name="T3" fmla="*/ 75 h 75"/>
                <a:gd name="T4" fmla="*/ 2 w 14"/>
                <a:gd name="T5" fmla="*/ 72 h 75"/>
                <a:gd name="T6" fmla="*/ 1 w 14"/>
                <a:gd name="T7" fmla="*/ 68 h 75"/>
                <a:gd name="T8" fmla="*/ 1 w 14"/>
                <a:gd name="T9" fmla="*/ 66 h 75"/>
                <a:gd name="T10" fmla="*/ 0 w 14"/>
                <a:gd name="T11" fmla="*/ 48 h 75"/>
                <a:gd name="T12" fmla="*/ 0 w 14"/>
                <a:gd name="T13" fmla="*/ 31 h 75"/>
                <a:gd name="T14" fmla="*/ 2 w 14"/>
                <a:gd name="T15" fmla="*/ 15 h 75"/>
                <a:gd name="T16" fmla="*/ 5 w 14"/>
                <a:gd name="T17" fmla="*/ 0 h 75"/>
                <a:gd name="T18" fmla="*/ 9 w 14"/>
                <a:gd name="T19" fmla="*/ 19 h 75"/>
                <a:gd name="T20" fmla="*/ 13 w 14"/>
                <a:gd name="T21" fmla="*/ 38 h 75"/>
                <a:gd name="T22" fmla="*/ 14 w 14"/>
                <a:gd name="T23" fmla="*/ 57 h 75"/>
                <a:gd name="T24" fmla="*/ 7 w 14"/>
                <a:gd name="T2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5">
                  <a:moveTo>
                    <a:pt x="7" y="75"/>
                  </a:moveTo>
                  <a:lnTo>
                    <a:pt x="5" y="75"/>
                  </a:lnTo>
                  <a:lnTo>
                    <a:pt x="2" y="72"/>
                  </a:lnTo>
                  <a:lnTo>
                    <a:pt x="1" y="68"/>
                  </a:lnTo>
                  <a:lnTo>
                    <a:pt x="1" y="66"/>
                  </a:lnTo>
                  <a:lnTo>
                    <a:pt x="0" y="48"/>
                  </a:lnTo>
                  <a:lnTo>
                    <a:pt x="0" y="31"/>
                  </a:lnTo>
                  <a:lnTo>
                    <a:pt x="2" y="15"/>
                  </a:lnTo>
                  <a:lnTo>
                    <a:pt x="5" y="0"/>
                  </a:lnTo>
                  <a:lnTo>
                    <a:pt x="9" y="19"/>
                  </a:lnTo>
                  <a:lnTo>
                    <a:pt x="13" y="38"/>
                  </a:lnTo>
                  <a:lnTo>
                    <a:pt x="14" y="57"/>
                  </a:lnTo>
                  <a:lnTo>
                    <a:pt x="7" y="7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18" name="Freeform 704"/>
            <p:cNvSpPr>
              <a:spLocks/>
            </p:cNvSpPr>
            <p:nvPr/>
          </p:nvSpPr>
          <p:spPr bwMode="auto">
            <a:xfrm>
              <a:off x="3167" y="2978"/>
              <a:ext cx="4" cy="26"/>
            </a:xfrm>
            <a:custGeom>
              <a:avLst/>
              <a:gdLst>
                <a:gd name="T0" fmla="*/ 7 w 8"/>
                <a:gd name="T1" fmla="*/ 36 h 41"/>
                <a:gd name="T2" fmla="*/ 7 w 8"/>
                <a:gd name="T3" fmla="*/ 37 h 41"/>
                <a:gd name="T4" fmla="*/ 5 w 8"/>
                <a:gd name="T5" fmla="*/ 40 h 41"/>
                <a:gd name="T6" fmla="*/ 3 w 8"/>
                <a:gd name="T7" fmla="*/ 41 h 41"/>
                <a:gd name="T8" fmla="*/ 2 w 8"/>
                <a:gd name="T9" fmla="*/ 40 h 41"/>
                <a:gd name="T10" fmla="*/ 0 w 8"/>
                <a:gd name="T11" fmla="*/ 0 h 41"/>
                <a:gd name="T12" fmla="*/ 5 w 8"/>
                <a:gd name="T13" fmla="*/ 7 h 41"/>
                <a:gd name="T14" fmla="*/ 8 w 8"/>
                <a:gd name="T15" fmla="*/ 17 h 41"/>
                <a:gd name="T16" fmla="*/ 8 w 8"/>
                <a:gd name="T17" fmla="*/ 26 h 41"/>
                <a:gd name="T18" fmla="*/ 7 w 8"/>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1">
                  <a:moveTo>
                    <a:pt x="7" y="36"/>
                  </a:moveTo>
                  <a:lnTo>
                    <a:pt x="7" y="37"/>
                  </a:lnTo>
                  <a:lnTo>
                    <a:pt x="5" y="40"/>
                  </a:lnTo>
                  <a:lnTo>
                    <a:pt x="3" y="41"/>
                  </a:lnTo>
                  <a:lnTo>
                    <a:pt x="2" y="40"/>
                  </a:lnTo>
                  <a:lnTo>
                    <a:pt x="0" y="0"/>
                  </a:lnTo>
                  <a:lnTo>
                    <a:pt x="5" y="7"/>
                  </a:lnTo>
                  <a:lnTo>
                    <a:pt x="8" y="17"/>
                  </a:lnTo>
                  <a:lnTo>
                    <a:pt x="8" y="26"/>
                  </a:lnTo>
                  <a:lnTo>
                    <a:pt x="7" y="3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19" name="Freeform 705"/>
            <p:cNvSpPr>
              <a:spLocks/>
            </p:cNvSpPr>
            <p:nvPr/>
          </p:nvSpPr>
          <p:spPr bwMode="auto">
            <a:xfrm>
              <a:off x="3167" y="3028"/>
              <a:ext cx="5" cy="55"/>
            </a:xfrm>
            <a:custGeom>
              <a:avLst/>
              <a:gdLst>
                <a:gd name="T0" fmla="*/ 5 w 9"/>
                <a:gd name="T1" fmla="*/ 92 h 92"/>
                <a:gd name="T2" fmla="*/ 2 w 9"/>
                <a:gd name="T3" fmla="*/ 72 h 92"/>
                <a:gd name="T4" fmla="*/ 0 w 9"/>
                <a:gd name="T5" fmla="*/ 48 h 92"/>
                <a:gd name="T6" fmla="*/ 0 w 9"/>
                <a:gd name="T7" fmla="*/ 24 h 92"/>
                <a:gd name="T8" fmla="*/ 1 w 9"/>
                <a:gd name="T9" fmla="*/ 0 h 92"/>
                <a:gd name="T10" fmla="*/ 8 w 9"/>
                <a:gd name="T11" fmla="*/ 22 h 92"/>
                <a:gd name="T12" fmla="*/ 9 w 9"/>
                <a:gd name="T13" fmla="*/ 46 h 92"/>
                <a:gd name="T14" fmla="*/ 7 w 9"/>
                <a:gd name="T15" fmla="*/ 69 h 92"/>
                <a:gd name="T16" fmla="*/ 5 w 9"/>
                <a:gd name="T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2">
                  <a:moveTo>
                    <a:pt x="5" y="92"/>
                  </a:moveTo>
                  <a:lnTo>
                    <a:pt x="2" y="72"/>
                  </a:lnTo>
                  <a:lnTo>
                    <a:pt x="0" y="48"/>
                  </a:lnTo>
                  <a:lnTo>
                    <a:pt x="0" y="24"/>
                  </a:lnTo>
                  <a:lnTo>
                    <a:pt x="1" y="0"/>
                  </a:lnTo>
                  <a:lnTo>
                    <a:pt x="8" y="22"/>
                  </a:lnTo>
                  <a:lnTo>
                    <a:pt x="9" y="46"/>
                  </a:lnTo>
                  <a:lnTo>
                    <a:pt x="7" y="69"/>
                  </a:lnTo>
                  <a:lnTo>
                    <a:pt x="5" y="9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20" name="Freeform 706"/>
            <p:cNvSpPr>
              <a:spLocks/>
            </p:cNvSpPr>
            <p:nvPr/>
          </p:nvSpPr>
          <p:spPr bwMode="auto">
            <a:xfrm>
              <a:off x="3178" y="3075"/>
              <a:ext cx="1" cy="12"/>
            </a:xfrm>
            <a:custGeom>
              <a:avLst/>
              <a:gdLst>
                <a:gd name="T0" fmla="*/ 4 w 4"/>
                <a:gd name="T1" fmla="*/ 21 h 21"/>
                <a:gd name="T2" fmla="*/ 3 w 4"/>
                <a:gd name="T3" fmla="*/ 17 h 21"/>
                <a:gd name="T4" fmla="*/ 2 w 4"/>
                <a:gd name="T5" fmla="*/ 11 h 21"/>
                <a:gd name="T6" fmla="*/ 0 w 4"/>
                <a:gd name="T7" fmla="*/ 6 h 21"/>
                <a:gd name="T8" fmla="*/ 0 w 4"/>
                <a:gd name="T9" fmla="*/ 0 h 21"/>
                <a:gd name="T10" fmla="*/ 3 w 4"/>
                <a:gd name="T11" fmla="*/ 4 h 21"/>
                <a:gd name="T12" fmla="*/ 4 w 4"/>
                <a:gd name="T13" fmla="*/ 10 h 21"/>
                <a:gd name="T14" fmla="*/ 4 w 4"/>
                <a:gd name="T15" fmla="*/ 15 h 21"/>
                <a:gd name="T16" fmla="*/ 4 w 4"/>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1">
                  <a:moveTo>
                    <a:pt x="4" y="21"/>
                  </a:moveTo>
                  <a:lnTo>
                    <a:pt x="3" y="17"/>
                  </a:lnTo>
                  <a:lnTo>
                    <a:pt x="2" y="11"/>
                  </a:lnTo>
                  <a:lnTo>
                    <a:pt x="0" y="6"/>
                  </a:lnTo>
                  <a:lnTo>
                    <a:pt x="0" y="0"/>
                  </a:lnTo>
                  <a:lnTo>
                    <a:pt x="3" y="4"/>
                  </a:lnTo>
                  <a:lnTo>
                    <a:pt x="4" y="10"/>
                  </a:lnTo>
                  <a:lnTo>
                    <a:pt x="4" y="15"/>
                  </a:lnTo>
                  <a:lnTo>
                    <a:pt x="4" y="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21" name="Freeform 707"/>
            <p:cNvSpPr>
              <a:spLocks/>
            </p:cNvSpPr>
            <p:nvPr/>
          </p:nvSpPr>
          <p:spPr bwMode="auto">
            <a:xfrm>
              <a:off x="3160" y="3080"/>
              <a:ext cx="7" cy="91"/>
            </a:xfrm>
            <a:custGeom>
              <a:avLst/>
              <a:gdLst>
                <a:gd name="T0" fmla="*/ 7 w 13"/>
                <a:gd name="T1" fmla="*/ 151 h 154"/>
                <a:gd name="T2" fmla="*/ 3 w 13"/>
                <a:gd name="T3" fmla="*/ 154 h 154"/>
                <a:gd name="T4" fmla="*/ 4 w 13"/>
                <a:gd name="T5" fmla="*/ 117 h 154"/>
                <a:gd name="T6" fmla="*/ 3 w 13"/>
                <a:gd name="T7" fmla="*/ 77 h 154"/>
                <a:gd name="T8" fmla="*/ 1 w 13"/>
                <a:gd name="T9" fmla="*/ 39 h 154"/>
                <a:gd name="T10" fmla="*/ 0 w 13"/>
                <a:gd name="T11" fmla="*/ 0 h 154"/>
                <a:gd name="T12" fmla="*/ 9 w 13"/>
                <a:gd name="T13" fmla="*/ 36 h 154"/>
                <a:gd name="T14" fmla="*/ 13 w 13"/>
                <a:gd name="T15" fmla="*/ 74 h 154"/>
                <a:gd name="T16" fmla="*/ 10 w 13"/>
                <a:gd name="T17" fmla="*/ 114 h 154"/>
                <a:gd name="T18" fmla="*/ 7 w 13"/>
                <a:gd name="T19" fmla="*/ 15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4">
                  <a:moveTo>
                    <a:pt x="7" y="151"/>
                  </a:moveTo>
                  <a:lnTo>
                    <a:pt x="3" y="154"/>
                  </a:lnTo>
                  <a:lnTo>
                    <a:pt x="4" y="117"/>
                  </a:lnTo>
                  <a:lnTo>
                    <a:pt x="3" y="77"/>
                  </a:lnTo>
                  <a:lnTo>
                    <a:pt x="1" y="39"/>
                  </a:lnTo>
                  <a:lnTo>
                    <a:pt x="0" y="0"/>
                  </a:lnTo>
                  <a:lnTo>
                    <a:pt x="9" y="36"/>
                  </a:lnTo>
                  <a:lnTo>
                    <a:pt x="13" y="74"/>
                  </a:lnTo>
                  <a:lnTo>
                    <a:pt x="10" y="114"/>
                  </a:lnTo>
                  <a:lnTo>
                    <a:pt x="7" y="1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22" name="Freeform 708"/>
            <p:cNvSpPr>
              <a:spLocks/>
            </p:cNvSpPr>
            <p:nvPr/>
          </p:nvSpPr>
          <p:spPr bwMode="auto">
            <a:xfrm>
              <a:off x="3172" y="3104"/>
              <a:ext cx="10" cy="166"/>
            </a:xfrm>
            <a:custGeom>
              <a:avLst/>
              <a:gdLst>
                <a:gd name="T0" fmla="*/ 19 w 19"/>
                <a:gd name="T1" fmla="*/ 190 h 277"/>
                <a:gd name="T2" fmla="*/ 18 w 19"/>
                <a:gd name="T3" fmla="*/ 212 h 277"/>
                <a:gd name="T4" fmla="*/ 17 w 19"/>
                <a:gd name="T5" fmla="*/ 234 h 277"/>
                <a:gd name="T6" fmla="*/ 16 w 19"/>
                <a:gd name="T7" fmla="*/ 256 h 277"/>
                <a:gd name="T8" fmla="*/ 14 w 19"/>
                <a:gd name="T9" fmla="*/ 277 h 277"/>
                <a:gd name="T10" fmla="*/ 10 w 19"/>
                <a:gd name="T11" fmla="*/ 255 h 277"/>
                <a:gd name="T12" fmla="*/ 10 w 19"/>
                <a:gd name="T13" fmla="*/ 231 h 277"/>
                <a:gd name="T14" fmla="*/ 11 w 19"/>
                <a:gd name="T15" fmla="*/ 208 h 277"/>
                <a:gd name="T16" fmla="*/ 13 w 19"/>
                <a:gd name="T17" fmla="*/ 185 h 277"/>
                <a:gd name="T18" fmla="*/ 2 w 19"/>
                <a:gd name="T19" fmla="*/ 141 h 277"/>
                <a:gd name="T20" fmla="*/ 0 w 19"/>
                <a:gd name="T21" fmla="*/ 95 h 277"/>
                <a:gd name="T22" fmla="*/ 1 w 19"/>
                <a:gd name="T23" fmla="*/ 47 h 277"/>
                <a:gd name="T24" fmla="*/ 5 w 19"/>
                <a:gd name="T25" fmla="*/ 0 h 277"/>
                <a:gd name="T26" fmla="*/ 14 w 19"/>
                <a:gd name="T27" fmla="*/ 47 h 277"/>
                <a:gd name="T28" fmla="*/ 14 w 19"/>
                <a:gd name="T29" fmla="*/ 95 h 277"/>
                <a:gd name="T30" fmla="*/ 13 w 19"/>
                <a:gd name="T31" fmla="*/ 144 h 277"/>
                <a:gd name="T32" fmla="*/ 19 w 19"/>
                <a:gd name="T33" fmla="*/ 19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77">
                  <a:moveTo>
                    <a:pt x="19" y="190"/>
                  </a:moveTo>
                  <a:lnTo>
                    <a:pt x="18" y="212"/>
                  </a:lnTo>
                  <a:lnTo>
                    <a:pt x="17" y="234"/>
                  </a:lnTo>
                  <a:lnTo>
                    <a:pt x="16" y="256"/>
                  </a:lnTo>
                  <a:lnTo>
                    <a:pt x="14" y="277"/>
                  </a:lnTo>
                  <a:lnTo>
                    <a:pt x="10" y="255"/>
                  </a:lnTo>
                  <a:lnTo>
                    <a:pt x="10" y="231"/>
                  </a:lnTo>
                  <a:lnTo>
                    <a:pt x="11" y="208"/>
                  </a:lnTo>
                  <a:lnTo>
                    <a:pt x="13" y="185"/>
                  </a:lnTo>
                  <a:lnTo>
                    <a:pt x="2" y="141"/>
                  </a:lnTo>
                  <a:lnTo>
                    <a:pt x="0" y="95"/>
                  </a:lnTo>
                  <a:lnTo>
                    <a:pt x="1" y="47"/>
                  </a:lnTo>
                  <a:lnTo>
                    <a:pt x="5" y="0"/>
                  </a:lnTo>
                  <a:lnTo>
                    <a:pt x="14" y="47"/>
                  </a:lnTo>
                  <a:lnTo>
                    <a:pt x="14" y="95"/>
                  </a:lnTo>
                  <a:lnTo>
                    <a:pt x="13" y="144"/>
                  </a:lnTo>
                  <a:lnTo>
                    <a:pt x="19" y="19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23" name="Freeform 709"/>
            <p:cNvSpPr>
              <a:spLocks/>
            </p:cNvSpPr>
            <p:nvPr/>
          </p:nvSpPr>
          <p:spPr bwMode="auto">
            <a:xfrm>
              <a:off x="3163" y="3180"/>
              <a:ext cx="4" cy="21"/>
            </a:xfrm>
            <a:custGeom>
              <a:avLst/>
              <a:gdLst>
                <a:gd name="T0" fmla="*/ 7 w 8"/>
                <a:gd name="T1" fmla="*/ 37 h 37"/>
                <a:gd name="T2" fmla="*/ 3 w 8"/>
                <a:gd name="T3" fmla="*/ 30 h 37"/>
                <a:gd name="T4" fmla="*/ 1 w 8"/>
                <a:gd name="T5" fmla="*/ 21 h 37"/>
                <a:gd name="T6" fmla="*/ 0 w 8"/>
                <a:gd name="T7" fmla="*/ 11 h 37"/>
                <a:gd name="T8" fmla="*/ 0 w 8"/>
                <a:gd name="T9" fmla="*/ 0 h 37"/>
                <a:gd name="T10" fmla="*/ 4 w 8"/>
                <a:gd name="T11" fmla="*/ 8 h 37"/>
                <a:gd name="T12" fmla="*/ 8 w 8"/>
                <a:gd name="T13" fmla="*/ 18 h 37"/>
                <a:gd name="T14" fmla="*/ 8 w 8"/>
                <a:gd name="T15" fmla="*/ 27 h 37"/>
                <a:gd name="T16" fmla="*/ 7 w 8"/>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7">
                  <a:moveTo>
                    <a:pt x="7" y="37"/>
                  </a:moveTo>
                  <a:lnTo>
                    <a:pt x="3" y="30"/>
                  </a:lnTo>
                  <a:lnTo>
                    <a:pt x="1" y="21"/>
                  </a:lnTo>
                  <a:lnTo>
                    <a:pt x="0" y="11"/>
                  </a:lnTo>
                  <a:lnTo>
                    <a:pt x="0" y="0"/>
                  </a:lnTo>
                  <a:lnTo>
                    <a:pt x="4" y="8"/>
                  </a:lnTo>
                  <a:lnTo>
                    <a:pt x="8" y="18"/>
                  </a:lnTo>
                  <a:lnTo>
                    <a:pt x="8" y="27"/>
                  </a:lnTo>
                  <a:lnTo>
                    <a:pt x="7" y="3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24" name="Freeform 710"/>
            <p:cNvSpPr>
              <a:spLocks/>
            </p:cNvSpPr>
            <p:nvPr/>
          </p:nvSpPr>
          <p:spPr bwMode="auto">
            <a:xfrm>
              <a:off x="3159" y="3216"/>
              <a:ext cx="13" cy="80"/>
            </a:xfrm>
            <a:custGeom>
              <a:avLst/>
              <a:gdLst>
                <a:gd name="T0" fmla="*/ 19 w 25"/>
                <a:gd name="T1" fmla="*/ 87 h 134"/>
                <a:gd name="T2" fmla="*/ 11 w 25"/>
                <a:gd name="T3" fmla="*/ 98 h 134"/>
                <a:gd name="T4" fmla="*/ 5 w 25"/>
                <a:gd name="T5" fmla="*/ 108 h 134"/>
                <a:gd name="T6" fmla="*/ 2 w 25"/>
                <a:gd name="T7" fmla="*/ 122 h 134"/>
                <a:gd name="T8" fmla="*/ 0 w 25"/>
                <a:gd name="T9" fmla="*/ 134 h 134"/>
                <a:gd name="T10" fmla="*/ 12 w 25"/>
                <a:gd name="T11" fmla="*/ 0 h 134"/>
                <a:gd name="T12" fmla="*/ 18 w 25"/>
                <a:gd name="T13" fmla="*/ 21 h 134"/>
                <a:gd name="T14" fmla="*/ 24 w 25"/>
                <a:gd name="T15" fmla="*/ 43 h 134"/>
                <a:gd name="T16" fmla="*/ 25 w 25"/>
                <a:gd name="T17" fmla="*/ 65 h 134"/>
                <a:gd name="T18" fmla="*/ 19 w 25"/>
                <a:gd name="T19" fmla="*/ 8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34">
                  <a:moveTo>
                    <a:pt x="19" y="87"/>
                  </a:moveTo>
                  <a:lnTo>
                    <a:pt x="11" y="98"/>
                  </a:lnTo>
                  <a:lnTo>
                    <a:pt x="5" y="108"/>
                  </a:lnTo>
                  <a:lnTo>
                    <a:pt x="2" y="122"/>
                  </a:lnTo>
                  <a:lnTo>
                    <a:pt x="0" y="134"/>
                  </a:lnTo>
                  <a:lnTo>
                    <a:pt x="12" y="0"/>
                  </a:lnTo>
                  <a:lnTo>
                    <a:pt x="18" y="21"/>
                  </a:lnTo>
                  <a:lnTo>
                    <a:pt x="24" y="43"/>
                  </a:lnTo>
                  <a:lnTo>
                    <a:pt x="25" y="65"/>
                  </a:lnTo>
                  <a:lnTo>
                    <a:pt x="19" y="8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25" name="Freeform 711"/>
            <p:cNvSpPr>
              <a:spLocks/>
            </p:cNvSpPr>
            <p:nvPr/>
          </p:nvSpPr>
          <p:spPr bwMode="auto">
            <a:xfrm>
              <a:off x="3180" y="3289"/>
              <a:ext cx="9" cy="11"/>
            </a:xfrm>
            <a:custGeom>
              <a:avLst/>
              <a:gdLst>
                <a:gd name="T0" fmla="*/ 17 w 17"/>
                <a:gd name="T1" fmla="*/ 10 h 19"/>
                <a:gd name="T2" fmla="*/ 17 w 17"/>
                <a:gd name="T3" fmla="*/ 14 h 19"/>
                <a:gd name="T4" fmla="*/ 15 w 17"/>
                <a:gd name="T5" fmla="*/ 17 h 19"/>
                <a:gd name="T6" fmla="*/ 13 w 17"/>
                <a:gd name="T7" fmla="*/ 19 h 19"/>
                <a:gd name="T8" fmla="*/ 9 w 17"/>
                <a:gd name="T9" fmla="*/ 19 h 19"/>
                <a:gd name="T10" fmla="*/ 7 w 17"/>
                <a:gd name="T11" fmla="*/ 19 h 19"/>
                <a:gd name="T12" fmla="*/ 5 w 17"/>
                <a:gd name="T13" fmla="*/ 19 h 19"/>
                <a:gd name="T14" fmla="*/ 2 w 17"/>
                <a:gd name="T15" fmla="*/ 18 h 19"/>
                <a:gd name="T16" fmla="*/ 0 w 17"/>
                <a:gd name="T17" fmla="*/ 17 h 19"/>
                <a:gd name="T18" fmla="*/ 1 w 17"/>
                <a:gd name="T19" fmla="*/ 12 h 19"/>
                <a:gd name="T20" fmla="*/ 3 w 17"/>
                <a:gd name="T21" fmla="*/ 8 h 19"/>
                <a:gd name="T22" fmla="*/ 6 w 17"/>
                <a:gd name="T23" fmla="*/ 4 h 19"/>
                <a:gd name="T24" fmla="*/ 8 w 17"/>
                <a:gd name="T25" fmla="*/ 0 h 19"/>
                <a:gd name="T26" fmla="*/ 12 w 17"/>
                <a:gd name="T27" fmla="*/ 3 h 19"/>
                <a:gd name="T28" fmla="*/ 14 w 17"/>
                <a:gd name="T29" fmla="*/ 4 h 19"/>
                <a:gd name="T30" fmla="*/ 15 w 17"/>
                <a:gd name="T31" fmla="*/ 7 h 19"/>
                <a:gd name="T32" fmla="*/ 17 w 17"/>
                <a:gd name="T3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9">
                  <a:moveTo>
                    <a:pt x="17" y="10"/>
                  </a:moveTo>
                  <a:lnTo>
                    <a:pt x="17" y="14"/>
                  </a:lnTo>
                  <a:lnTo>
                    <a:pt x="15" y="17"/>
                  </a:lnTo>
                  <a:lnTo>
                    <a:pt x="13" y="19"/>
                  </a:lnTo>
                  <a:lnTo>
                    <a:pt x="9" y="19"/>
                  </a:lnTo>
                  <a:lnTo>
                    <a:pt x="7" y="19"/>
                  </a:lnTo>
                  <a:lnTo>
                    <a:pt x="5" y="19"/>
                  </a:lnTo>
                  <a:lnTo>
                    <a:pt x="2" y="18"/>
                  </a:lnTo>
                  <a:lnTo>
                    <a:pt x="0" y="17"/>
                  </a:lnTo>
                  <a:lnTo>
                    <a:pt x="1" y="12"/>
                  </a:lnTo>
                  <a:lnTo>
                    <a:pt x="3" y="8"/>
                  </a:lnTo>
                  <a:lnTo>
                    <a:pt x="6" y="4"/>
                  </a:lnTo>
                  <a:lnTo>
                    <a:pt x="8" y="0"/>
                  </a:lnTo>
                  <a:lnTo>
                    <a:pt x="12" y="3"/>
                  </a:lnTo>
                  <a:lnTo>
                    <a:pt x="14" y="4"/>
                  </a:lnTo>
                  <a:lnTo>
                    <a:pt x="15" y="7"/>
                  </a:lnTo>
                  <a:lnTo>
                    <a:pt x="17" y="1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26" name="Freeform 712"/>
            <p:cNvSpPr>
              <a:spLocks/>
            </p:cNvSpPr>
            <p:nvPr/>
          </p:nvSpPr>
          <p:spPr bwMode="auto">
            <a:xfrm>
              <a:off x="3168" y="1853"/>
              <a:ext cx="31" cy="47"/>
            </a:xfrm>
            <a:custGeom>
              <a:avLst/>
              <a:gdLst>
                <a:gd name="T0" fmla="*/ 7 w 62"/>
                <a:gd name="T1" fmla="*/ 43 h 78"/>
                <a:gd name="T2" fmla="*/ 9 w 62"/>
                <a:gd name="T3" fmla="*/ 56 h 78"/>
                <a:gd name="T4" fmla="*/ 17 w 62"/>
                <a:gd name="T5" fmla="*/ 64 h 78"/>
                <a:gd name="T6" fmla="*/ 27 w 62"/>
                <a:gd name="T7" fmla="*/ 71 h 78"/>
                <a:gd name="T8" fmla="*/ 37 w 62"/>
                <a:gd name="T9" fmla="*/ 78 h 78"/>
                <a:gd name="T10" fmla="*/ 40 w 62"/>
                <a:gd name="T11" fmla="*/ 78 h 78"/>
                <a:gd name="T12" fmla="*/ 45 w 62"/>
                <a:gd name="T13" fmla="*/ 78 h 78"/>
                <a:gd name="T14" fmla="*/ 48 w 62"/>
                <a:gd name="T15" fmla="*/ 77 h 78"/>
                <a:gd name="T16" fmla="*/ 51 w 62"/>
                <a:gd name="T17" fmla="*/ 73 h 78"/>
                <a:gd name="T18" fmla="*/ 51 w 62"/>
                <a:gd name="T19" fmla="*/ 64 h 78"/>
                <a:gd name="T20" fmla="*/ 49 w 62"/>
                <a:gd name="T21" fmla="*/ 55 h 78"/>
                <a:gd name="T22" fmla="*/ 51 w 62"/>
                <a:gd name="T23" fmla="*/ 47 h 78"/>
                <a:gd name="T24" fmla="*/ 55 w 62"/>
                <a:gd name="T25" fmla="*/ 40 h 78"/>
                <a:gd name="T26" fmla="*/ 62 w 62"/>
                <a:gd name="T27" fmla="*/ 40 h 78"/>
                <a:gd name="T28" fmla="*/ 33 w 62"/>
                <a:gd name="T29" fmla="*/ 10 h 78"/>
                <a:gd name="T30" fmla="*/ 2 w 62"/>
                <a:gd name="T31" fmla="*/ 0 h 78"/>
                <a:gd name="T32" fmla="*/ 1 w 62"/>
                <a:gd name="T33" fmla="*/ 11 h 78"/>
                <a:gd name="T34" fmla="*/ 0 w 62"/>
                <a:gd name="T35" fmla="*/ 22 h 78"/>
                <a:gd name="T36" fmla="*/ 1 w 62"/>
                <a:gd name="T37" fmla="*/ 33 h 78"/>
                <a:gd name="T38" fmla="*/ 7 w 62"/>
                <a:gd name="T39" fmla="*/ 4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8">
                  <a:moveTo>
                    <a:pt x="7" y="43"/>
                  </a:moveTo>
                  <a:lnTo>
                    <a:pt x="9" y="56"/>
                  </a:lnTo>
                  <a:lnTo>
                    <a:pt x="17" y="64"/>
                  </a:lnTo>
                  <a:lnTo>
                    <a:pt x="27" y="71"/>
                  </a:lnTo>
                  <a:lnTo>
                    <a:pt x="37" y="78"/>
                  </a:lnTo>
                  <a:lnTo>
                    <a:pt x="40" y="78"/>
                  </a:lnTo>
                  <a:lnTo>
                    <a:pt x="45" y="78"/>
                  </a:lnTo>
                  <a:lnTo>
                    <a:pt x="48" y="77"/>
                  </a:lnTo>
                  <a:lnTo>
                    <a:pt x="51" y="73"/>
                  </a:lnTo>
                  <a:lnTo>
                    <a:pt x="51" y="64"/>
                  </a:lnTo>
                  <a:lnTo>
                    <a:pt x="49" y="55"/>
                  </a:lnTo>
                  <a:lnTo>
                    <a:pt x="51" y="47"/>
                  </a:lnTo>
                  <a:lnTo>
                    <a:pt x="55" y="40"/>
                  </a:lnTo>
                  <a:lnTo>
                    <a:pt x="62" y="40"/>
                  </a:lnTo>
                  <a:lnTo>
                    <a:pt x="33" y="10"/>
                  </a:lnTo>
                  <a:lnTo>
                    <a:pt x="2" y="0"/>
                  </a:lnTo>
                  <a:lnTo>
                    <a:pt x="1" y="11"/>
                  </a:lnTo>
                  <a:lnTo>
                    <a:pt x="0" y="22"/>
                  </a:lnTo>
                  <a:lnTo>
                    <a:pt x="1" y="33"/>
                  </a:lnTo>
                  <a:lnTo>
                    <a:pt x="7"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27" name="Freeform 713"/>
            <p:cNvSpPr>
              <a:spLocks/>
            </p:cNvSpPr>
            <p:nvPr/>
          </p:nvSpPr>
          <p:spPr bwMode="auto">
            <a:xfrm>
              <a:off x="3167" y="1895"/>
              <a:ext cx="48" cy="70"/>
            </a:xfrm>
            <a:custGeom>
              <a:avLst/>
              <a:gdLst>
                <a:gd name="T0" fmla="*/ 0 w 94"/>
                <a:gd name="T1" fmla="*/ 40 h 117"/>
                <a:gd name="T2" fmla="*/ 7 w 94"/>
                <a:gd name="T3" fmla="*/ 51 h 117"/>
                <a:gd name="T4" fmla="*/ 14 w 94"/>
                <a:gd name="T5" fmla="*/ 62 h 117"/>
                <a:gd name="T6" fmla="*/ 19 w 94"/>
                <a:gd name="T7" fmla="*/ 73 h 117"/>
                <a:gd name="T8" fmla="*/ 20 w 94"/>
                <a:gd name="T9" fmla="*/ 87 h 117"/>
                <a:gd name="T10" fmla="*/ 23 w 94"/>
                <a:gd name="T11" fmla="*/ 95 h 117"/>
                <a:gd name="T12" fmla="*/ 26 w 94"/>
                <a:gd name="T13" fmla="*/ 103 h 117"/>
                <a:gd name="T14" fmla="*/ 31 w 94"/>
                <a:gd name="T15" fmla="*/ 110 h 117"/>
                <a:gd name="T16" fmla="*/ 38 w 94"/>
                <a:gd name="T17" fmla="*/ 114 h 117"/>
                <a:gd name="T18" fmla="*/ 43 w 94"/>
                <a:gd name="T19" fmla="*/ 115 h 117"/>
                <a:gd name="T20" fmla="*/ 48 w 94"/>
                <a:gd name="T21" fmla="*/ 117 h 117"/>
                <a:gd name="T22" fmla="*/ 54 w 94"/>
                <a:gd name="T23" fmla="*/ 115 h 117"/>
                <a:gd name="T24" fmla="*/ 58 w 94"/>
                <a:gd name="T25" fmla="*/ 113 h 117"/>
                <a:gd name="T26" fmla="*/ 64 w 94"/>
                <a:gd name="T27" fmla="*/ 107 h 117"/>
                <a:gd name="T28" fmla="*/ 73 w 94"/>
                <a:gd name="T29" fmla="*/ 108 h 117"/>
                <a:gd name="T30" fmla="*/ 80 w 94"/>
                <a:gd name="T31" fmla="*/ 108 h 117"/>
                <a:gd name="T32" fmla="*/ 85 w 94"/>
                <a:gd name="T33" fmla="*/ 99 h 117"/>
                <a:gd name="T34" fmla="*/ 85 w 94"/>
                <a:gd name="T35" fmla="*/ 89 h 117"/>
                <a:gd name="T36" fmla="*/ 84 w 94"/>
                <a:gd name="T37" fmla="*/ 78 h 117"/>
                <a:gd name="T38" fmla="*/ 85 w 94"/>
                <a:gd name="T39" fmla="*/ 69 h 117"/>
                <a:gd name="T40" fmla="*/ 92 w 94"/>
                <a:gd name="T41" fmla="*/ 63 h 117"/>
                <a:gd name="T42" fmla="*/ 92 w 94"/>
                <a:gd name="T43" fmla="*/ 61 h 117"/>
                <a:gd name="T44" fmla="*/ 93 w 94"/>
                <a:gd name="T45" fmla="*/ 58 h 117"/>
                <a:gd name="T46" fmla="*/ 94 w 94"/>
                <a:gd name="T47" fmla="*/ 56 h 117"/>
                <a:gd name="T48" fmla="*/ 93 w 94"/>
                <a:gd name="T49" fmla="*/ 54 h 117"/>
                <a:gd name="T50" fmla="*/ 91 w 94"/>
                <a:gd name="T51" fmla="*/ 51 h 117"/>
                <a:gd name="T52" fmla="*/ 92 w 94"/>
                <a:gd name="T53" fmla="*/ 48 h 117"/>
                <a:gd name="T54" fmla="*/ 80 w 94"/>
                <a:gd name="T55" fmla="*/ 44 h 117"/>
                <a:gd name="T56" fmla="*/ 69 w 94"/>
                <a:gd name="T57" fmla="*/ 40 h 117"/>
                <a:gd name="T58" fmla="*/ 57 w 94"/>
                <a:gd name="T59" fmla="*/ 35 h 117"/>
                <a:gd name="T60" fmla="*/ 46 w 94"/>
                <a:gd name="T61" fmla="*/ 28 h 117"/>
                <a:gd name="T62" fmla="*/ 34 w 94"/>
                <a:gd name="T63" fmla="*/ 22 h 117"/>
                <a:gd name="T64" fmla="*/ 24 w 94"/>
                <a:gd name="T65" fmla="*/ 15 h 117"/>
                <a:gd name="T66" fmla="*/ 12 w 94"/>
                <a:gd name="T67" fmla="*/ 8 h 117"/>
                <a:gd name="T68" fmla="*/ 2 w 94"/>
                <a:gd name="T69" fmla="*/ 0 h 117"/>
                <a:gd name="T70" fmla="*/ 0 w 94"/>
                <a:gd name="T71" fmla="*/ 4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17">
                  <a:moveTo>
                    <a:pt x="0" y="40"/>
                  </a:moveTo>
                  <a:lnTo>
                    <a:pt x="7" y="51"/>
                  </a:lnTo>
                  <a:lnTo>
                    <a:pt x="14" y="62"/>
                  </a:lnTo>
                  <a:lnTo>
                    <a:pt x="19" y="73"/>
                  </a:lnTo>
                  <a:lnTo>
                    <a:pt x="20" y="87"/>
                  </a:lnTo>
                  <a:lnTo>
                    <a:pt x="23" y="95"/>
                  </a:lnTo>
                  <a:lnTo>
                    <a:pt x="26" y="103"/>
                  </a:lnTo>
                  <a:lnTo>
                    <a:pt x="31" y="110"/>
                  </a:lnTo>
                  <a:lnTo>
                    <a:pt x="38" y="114"/>
                  </a:lnTo>
                  <a:lnTo>
                    <a:pt x="43" y="115"/>
                  </a:lnTo>
                  <a:lnTo>
                    <a:pt x="48" y="117"/>
                  </a:lnTo>
                  <a:lnTo>
                    <a:pt x="54" y="115"/>
                  </a:lnTo>
                  <a:lnTo>
                    <a:pt x="58" y="113"/>
                  </a:lnTo>
                  <a:lnTo>
                    <a:pt x="64" y="107"/>
                  </a:lnTo>
                  <a:lnTo>
                    <a:pt x="73" y="108"/>
                  </a:lnTo>
                  <a:lnTo>
                    <a:pt x="80" y="108"/>
                  </a:lnTo>
                  <a:lnTo>
                    <a:pt x="85" y="99"/>
                  </a:lnTo>
                  <a:lnTo>
                    <a:pt x="85" y="89"/>
                  </a:lnTo>
                  <a:lnTo>
                    <a:pt x="84" y="78"/>
                  </a:lnTo>
                  <a:lnTo>
                    <a:pt x="85" y="69"/>
                  </a:lnTo>
                  <a:lnTo>
                    <a:pt x="92" y="63"/>
                  </a:lnTo>
                  <a:lnTo>
                    <a:pt x="92" y="61"/>
                  </a:lnTo>
                  <a:lnTo>
                    <a:pt x="93" y="58"/>
                  </a:lnTo>
                  <a:lnTo>
                    <a:pt x="94" y="56"/>
                  </a:lnTo>
                  <a:lnTo>
                    <a:pt x="93" y="54"/>
                  </a:lnTo>
                  <a:lnTo>
                    <a:pt x="91" y="51"/>
                  </a:lnTo>
                  <a:lnTo>
                    <a:pt x="92" y="48"/>
                  </a:lnTo>
                  <a:lnTo>
                    <a:pt x="80" y="44"/>
                  </a:lnTo>
                  <a:lnTo>
                    <a:pt x="69" y="40"/>
                  </a:lnTo>
                  <a:lnTo>
                    <a:pt x="57" y="35"/>
                  </a:lnTo>
                  <a:lnTo>
                    <a:pt x="46" y="28"/>
                  </a:lnTo>
                  <a:lnTo>
                    <a:pt x="34" y="22"/>
                  </a:lnTo>
                  <a:lnTo>
                    <a:pt x="24" y="15"/>
                  </a:lnTo>
                  <a:lnTo>
                    <a:pt x="12" y="8"/>
                  </a:lnTo>
                  <a:lnTo>
                    <a:pt x="2" y="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28" name="Freeform 714"/>
            <p:cNvSpPr>
              <a:spLocks/>
            </p:cNvSpPr>
            <p:nvPr/>
          </p:nvSpPr>
          <p:spPr bwMode="auto">
            <a:xfrm>
              <a:off x="3186" y="1929"/>
              <a:ext cx="12" cy="18"/>
            </a:xfrm>
            <a:custGeom>
              <a:avLst/>
              <a:gdLst>
                <a:gd name="T0" fmla="*/ 0 w 24"/>
                <a:gd name="T1" fmla="*/ 7 h 32"/>
                <a:gd name="T2" fmla="*/ 0 w 24"/>
                <a:gd name="T3" fmla="*/ 14 h 32"/>
                <a:gd name="T4" fmla="*/ 3 w 24"/>
                <a:gd name="T5" fmla="*/ 19 h 32"/>
                <a:gd name="T6" fmla="*/ 7 w 24"/>
                <a:gd name="T7" fmla="*/ 23 h 32"/>
                <a:gd name="T8" fmla="*/ 10 w 24"/>
                <a:gd name="T9" fmla="*/ 27 h 32"/>
                <a:gd name="T10" fmla="*/ 12 w 24"/>
                <a:gd name="T11" fmla="*/ 29 h 32"/>
                <a:gd name="T12" fmla="*/ 15 w 24"/>
                <a:gd name="T13" fmla="*/ 30 h 32"/>
                <a:gd name="T14" fmla="*/ 16 w 24"/>
                <a:gd name="T15" fmla="*/ 32 h 32"/>
                <a:gd name="T16" fmla="*/ 19 w 24"/>
                <a:gd name="T17" fmla="*/ 30 h 32"/>
                <a:gd name="T18" fmla="*/ 24 w 24"/>
                <a:gd name="T19" fmla="*/ 21 h 32"/>
                <a:gd name="T20" fmla="*/ 19 w 24"/>
                <a:gd name="T21" fmla="*/ 14 h 32"/>
                <a:gd name="T22" fmla="*/ 11 w 24"/>
                <a:gd name="T23" fmla="*/ 8 h 32"/>
                <a:gd name="T24" fmla="*/ 5 w 24"/>
                <a:gd name="T25" fmla="*/ 0 h 32"/>
                <a:gd name="T26" fmla="*/ 3 w 24"/>
                <a:gd name="T27" fmla="*/ 0 h 32"/>
                <a:gd name="T28" fmla="*/ 2 w 24"/>
                <a:gd name="T29" fmla="*/ 1 h 32"/>
                <a:gd name="T30" fmla="*/ 1 w 24"/>
                <a:gd name="T31" fmla="*/ 4 h 32"/>
                <a:gd name="T32" fmla="*/ 0 w 24"/>
                <a:gd name="T33"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0" y="7"/>
                  </a:moveTo>
                  <a:lnTo>
                    <a:pt x="0" y="14"/>
                  </a:lnTo>
                  <a:lnTo>
                    <a:pt x="3" y="19"/>
                  </a:lnTo>
                  <a:lnTo>
                    <a:pt x="7" y="23"/>
                  </a:lnTo>
                  <a:lnTo>
                    <a:pt x="10" y="27"/>
                  </a:lnTo>
                  <a:lnTo>
                    <a:pt x="12" y="29"/>
                  </a:lnTo>
                  <a:lnTo>
                    <a:pt x="15" y="30"/>
                  </a:lnTo>
                  <a:lnTo>
                    <a:pt x="16" y="32"/>
                  </a:lnTo>
                  <a:lnTo>
                    <a:pt x="19" y="30"/>
                  </a:lnTo>
                  <a:lnTo>
                    <a:pt x="24" y="21"/>
                  </a:lnTo>
                  <a:lnTo>
                    <a:pt x="19" y="14"/>
                  </a:lnTo>
                  <a:lnTo>
                    <a:pt x="11" y="8"/>
                  </a:lnTo>
                  <a:lnTo>
                    <a:pt x="5" y="0"/>
                  </a:lnTo>
                  <a:lnTo>
                    <a:pt x="3" y="0"/>
                  </a:lnTo>
                  <a:lnTo>
                    <a:pt x="2" y="1"/>
                  </a:lnTo>
                  <a:lnTo>
                    <a:pt x="1" y="4"/>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29" name="Freeform 715"/>
            <p:cNvSpPr>
              <a:spLocks/>
            </p:cNvSpPr>
            <p:nvPr/>
          </p:nvSpPr>
          <p:spPr bwMode="auto">
            <a:xfrm>
              <a:off x="3167" y="1948"/>
              <a:ext cx="80" cy="88"/>
            </a:xfrm>
            <a:custGeom>
              <a:avLst/>
              <a:gdLst>
                <a:gd name="T0" fmla="*/ 1 w 161"/>
                <a:gd name="T1" fmla="*/ 67 h 146"/>
                <a:gd name="T2" fmla="*/ 4 w 161"/>
                <a:gd name="T3" fmla="*/ 67 h 146"/>
                <a:gd name="T4" fmla="*/ 9 w 161"/>
                <a:gd name="T5" fmla="*/ 68 h 146"/>
                <a:gd name="T6" fmla="*/ 12 w 161"/>
                <a:gd name="T7" fmla="*/ 72 h 146"/>
                <a:gd name="T8" fmla="*/ 15 w 161"/>
                <a:gd name="T9" fmla="*/ 77 h 146"/>
                <a:gd name="T10" fmla="*/ 18 w 161"/>
                <a:gd name="T11" fmla="*/ 89 h 146"/>
                <a:gd name="T12" fmla="*/ 19 w 161"/>
                <a:gd name="T13" fmla="*/ 103 h 146"/>
                <a:gd name="T14" fmla="*/ 21 w 161"/>
                <a:gd name="T15" fmla="*/ 116 h 146"/>
                <a:gd name="T16" fmla="*/ 28 w 161"/>
                <a:gd name="T17" fmla="*/ 126 h 146"/>
                <a:gd name="T18" fmla="*/ 38 w 161"/>
                <a:gd name="T19" fmla="*/ 123 h 146"/>
                <a:gd name="T20" fmla="*/ 47 w 161"/>
                <a:gd name="T21" fmla="*/ 122 h 146"/>
                <a:gd name="T22" fmla="*/ 55 w 161"/>
                <a:gd name="T23" fmla="*/ 123 h 146"/>
                <a:gd name="T24" fmla="*/ 62 w 161"/>
                <a:gd name="T25" fmla="*/ 130 h 146"/>
                <a:gd name="T26" fmla="*/ 70 w 161"/>
                <a:gd name="T27" fmla="*/ 131 h 146"/>
                <a:gd name="T28" fmla="*/ 76 w 161"/>
                <a:gd name="T29" fmla="*/ 126 h 146"/>
                <a:gd name="T30" fmla="*/ 82 w 161"/>
                <a:gd name="T31" fmla="*/ 122 h 146"/>
                <a:gd name="T32" fmla="*/ 89 w 161"/>
                <a:gd name="T33" fmla="*/ 125 h 146"/>
                <a:gd name="T34" fmla="*/ 94 w 161"/>
                <a:gd name="T35" fmla="*/ 129 h 146"/>
                <a:gd name="T36" fmla="*/ 97 w 161"/>
                <a:gd name="T37" fmla="*/ 133 h 146"/>
                <a:gd name="T38" fmla="*/ 102 w 161"/>
                <a:gd name="T39" fmla="*/ 137 h 146"/>
                <a:gd name="T40" fmla="*/ 107 w 161"/>
                <a:gd name="T41" fmla="*/ 141 h 146"/>
                <a:gd name="T42" fmla="*/ 111 w 161"/>
                <a:gd name="T43" fmla="*/ 144 h 146"/>
                <a:gd name="T44" fmla="*/ 116 w 161"/>
                <a:gd name="T45" fmla="*/ 146 h 146"/>
                <a:gd name="T46" fmla="*/ 120 w 161"/>
                <a:gd name="T47" fmla="*/ 146 h 146"/>
                <a:gd name="T48" fmla="*/ 126 w 161"/>
                <a:gd name="T49" fmla="*/ 144 h 146"/>
                <a:gd name="T50" fmla="*/ 131 w 161"/>
                <a:gd name="T51" fmla="*/ 138 h 146"/>
                <a:gd name="T52" fmla="*/ 131 w 161"/>
                <a:gd name="T53" fmla="*/ 130 h 146"/>
                <a:gd name="T54" fmla="*/ 129 w 161"/>
                <a:gd name="T55" fmla="*/ 122 h 146"/>
                <a:gd name="T56" fmla="*/ 126 w 161"/>
                <a:gd name="T57" fmla="*/ 114 h 146"/>
                <a:gd name="T58" fmla="*/ 125 w 161"/>
                <a:gd name="T59" fmla="*/ 108 h 146"/>
                <a:gd name="T60" fmla="*/ 126 w 161"/>
                <a:gd name="T61" fmla="*/ 104 h 146"/>
                <a:gd name="T62" fmla="*/ 130 w 161"/>
                <a:gd name="T63" fmla="*/ 107 h 146"/>
                <a:gd name="T64" fmla="*/ 140 w 161"/>
                <a:gd name="T65" fmla="*/ 114 h 146"/>
                <a:gd name="T66" fmla="*/ 161 w 161"/>
                <a:gd name="T67" fmla="*/ 118 h 146"/>
                <a:gd name="T68" fmla="*/ 157 w 161"/>
                <a:gd name="T69" fmla="*/ 111 h 146"/>
                <a:gd name="T70" fmla="*/ 154 w 161"/>
                <a:gd name="T71" fmla="*/ 104 h 146"/>
                <a:gd name="T72" fmla="*/ 149 w 161"/>
                <a:gd name="T73" fmla="*/ 97 h 146"/>
                <a:gd name="T74" fmla="*/ 145 w 161"/>
                <a:gd name="T75" fmla="*/ 92 h 146"/>
                <a:gd name="T76" fmla="*/ 139 w 161"/>
                <a:gd name="T77" fmla="*/ 88 h 146"/>
                <a:gd name="T78" fmla="*/ 133 w 161"/>
                <a:gd name="T79" fmla="*/ 82 h 146"/>
                <a:gd name="T80" fmla="*/ 127 w 161"/>
                <a:gd name="T81" fmla="*/ 79 h 146"/>
                <a:gd name="T82" fmla="*/ 120 w 161"/>
                <a:gd name="T83" fmla="*/ 77 h 146"/>
                <a:gd name="T84" fmla="*/ 102 w 161"/>
                <a:gd name="T85" fmla="*/ 77 h 146"/>
                <a:gd name="T86" fmla="*/ 84 w 161"/>
                <a:gd name="T87" fmla="*/ 74 h 146"/>
                <a:gd name="T88" fmla="*/ 67 w 161"/>
                <a:gd name="T89" fmla="*/ 68 h 146"/>
                <a:gd name="T90" fmla="*/ 51 w 161"/>
                <a:gd name="T91" fmla="*/ 59 h 146"/>
                <a:gd name="T92" fmla="*/ 36 w 161"/>
                <a:gd name="T93" fmla="*/ 48 h 146"/>
                <a:gd name="T94" fmla="*/ 24 w 161"/>
                <a:gd name="T95" fmla="*/ 33 h 146"/>
                <a:gd name="T96" fmla="*/ 11 w 161"/>
                <a:gd name="T97" fmla="*/ 18 h 146"/>
                <a:gd name="T98" fmla="*/ 1 w 161"/>
                <a:gd name="T99" fmla="*/ 0 h 146"/>
                <a:gd name="T100" fmla="*/ 1 w 161"/>
                <a:gd name="T101" fmla="*/ 16 h 146"/>
                <a:gd name="T102" fmla="*/ 1 w 161"/>
                <a:gd name="T103" fmla="*/ 33 h 146"/>
                <a:gd name="T104" fmla="*/ 0 w 161"/>
                <a:gd name="T105" fmla="*/ 51 h 146"/>
                <a:gd name="T106" fmla="*/ 1 w 161"/>
                <a:gd name="T107"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46">
                  <a:moveTo>
                    <a:pt x="1" y="67"/>
                  </a:moveTo>
                  <a:lnTo>
                    <a:pt x="4" y="67"/>
                  </a:lnTo>
                  <a:lnTo>
                    <a:pt x="9" y="68"/>
                  </a:lnTo>
                  <a:lnTo>
                    <a:pt x="12" y="72"/>
                  </a:lnTo>
                  <a:lnTo>
                    <a:pt x="15" y="77"/>
                  </a:lnTo>
                  <a:lnTo>
                    <a:pt x="18" y="89"/>
                  </a:lnTo>
                  <a:lnTo>
                    <a:pt x="19" y="103"/>
                  </a:lnTo>
                  <a:lnTo>
                    <a:pt x="21" y="116"/>
                  </a:lnTo>
                  <a:lnTo>
                    <a:pt x="28" y="126"/>
                  </a:lnTo>
                  <a:lnTo>
                    <a:pt x="38" y="123"/>
                  </a:lnTo>
                  <a:lnTo>
                    <a:pt x="47" y="122"/>
                  </a:lnTo>
                  <a:lnTo>
                    <a:pt x="55" y="123"/>
                  </a:lnTo>
                  <a:lnTo>
                    <a:pt x="62" y="130"/>
                  </a:lnTo>
                  <a:lnTo>
                    <a:pt x="70" y="131"/>
                  </a:lnTo>
                  <a:lnTo>
                    <a:pt x="76" y="126"/>
                  </a:lnTo>
                  <a:lnTo>
                    <a:pt x="82" y="122"/>
                  </a:lnTo>
                  <a:lnTo>
                    <a:pt x="89" y="125"/>
                  </a:lnTo>
                  <a:lnTo>
                    <a:pt x="94" y="129"/>
                  </a:lnTo>
                  <a:lnTo>
                    <a:pt x="97" y="133"/>
                  </a:lnTo>
                  <a:lnTo>
                    <a:pt x="102" y="137"/>
                  </a:lnTo>
                  <a:lnTo>
                    <a:pt x="107" y="141"/>
                  </a:lnTo>
                  <a:lnTo>
                    <a:pt x="111" y="144"/>
                  </a:lnTo>
                  <a:lnTo>
                    <a:pt x="116" y="146"/>
                  </a:lnTo>
                  <a:lnTo>
                    <a:pt x="120" y="146"/>
                  </a:lnTo>
                  <a:lnTo>
                    <a:pt x="126" y="144"/>
                  </a:lnTo>
                  <a:lnTo>
                    <a:pt x="131" y="138"/>
                  </a:lnTo>
                  <a:lnTo>
                    <a:pt x="131" y="130"/>
                  </a:lnTo>
                  <a:lnTo>
                    <a:pt x="129" y="122"/>
                  </a:lnTo>
                  <a:lnTo>
                    <a:pt x="126" y="114"/>
                  </a:lnTo>
                  <a:lnTo>
                    <a:pt x="125" y="108"/>
                  </a:lnTo>
                  <a:lnTo>
                    <a:pt x="126" y="104"/>
                  </a:lnTo>
                  <a:lnTo>
                    <a:pt x="130" y="107"/>
                  </a:lnTo>
                  <a:lnTo>
                    <a:pt x="140" y="114"/>
                  </a:lnTo>
                  <a:lnTo>
                    <a:pt x="161" y="118"/>
                  </a:lnTo>
                  <a:lnTo>
                    <a:pt x="157" y="111"/>
                  </a:lnTo>
                  <a:lnTo>
                    <a:pt x="154" y="104"/>
                  </a:lnTo>
                  <a:lnTo>
                    <a:pt x="149" y="97"/>
                  </a:lnTo>
                  <a:lnTo>
                    <a:pt x="145" y="92"/>
                  </a:lnTo>
                  <a:lnTo>
                    <a:pt x="139" y="88"/>
                  </a:lnTo>
                  <a:lnTo>
                    <a:pt x="133" y="82"/>
                  </a:lnTo>
                  <a:lnTo>
                    <a:pt x="127" y="79"/>
                  </a:lnTo>
                  <a:lnTo>
                    <a:pt x="120" y="77"/>
                  </a:lnTo>
                  <a:lnTo>
                    <a:pt x="102" y="77"/>
                  </a:lnTo>
                  <a:lnTo>
                    <a:pt x="84" y="74"/>
                  </a:lnTo>
                  <a:lnTo>
                    <a:pt x="67" y="68"/>
                  </a:lnTo>
                  <a:lnTo>
                    <a:pt x="51" y="59"/>
                  </a:lnTo>
                  <a:lnTo>
                    <a:pt x="36" y="48"/>
                  </a:lnTo>
                  <a:lnTo>
                    <a:pt x="24" y="33"/>
                  </a:lnTo>
                  <a:lnTo>
                    <a:pt x="11" y="18"/>
                  </a:lnTo>
                  <a:lnTo>
                    <a:pt x="1" y="0"/>
                  </a:lnTo>
                  <a:lnTo>
                    <a:pt x="1" y="16"/>
                  </a:lnTo>
                  <a:lnTo>
                    <a:pt x="1" y="33"/>
                  </a:lnTo>
                  <a:lnTo>
                    <a:pt x="0" y="51"/>
                  </a:lnTo>
                  <a:lnTo>
                    <a:pt x="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30" name="Freeform 716"/>
            <p:cNvSpPr>
              <a:spLocks/>
            </p:cNvSpPr>
            <p:nvPr/>
          </p:nvSpPr>
          <p:spPr bwMode="auto">
            <a:xfrm>
              <a:off x="3189" y="1993"/>
              <a:ext cx="26" cy="16"/>
            </a:xfrm>
            <a:custGeom>
              <a:avLst/>
              <a:gdLst>
                <a:gd name="T0" fmla="*/ 0 w 52"/>
                <a:gd name="T1" fmla="*/ 3 h 26"/>
                <a:gd name="T2" fmla="*/ 5 w 52"/>
                <a:gd name="T3" fmla="*/ 8 h 26"/>
                <a:gd name="T4" fmla="*/ 11 w 52"/>
                <a:gd name="T5" fmla="*/ 14 h 26"/>
                <a:gd name="T6" fmla="*/ 17 w 52"/>
                <a:gd name="T7" fmla="*/ 19 h 26"/>
                <a:gd name="T8" fmla="*/ 22 w 52"/>
                <a:gd name="T9" fmla="*/ 22 h 26"/>
                <a:gd name="T10" fmla="*/ 29 w 52"/>
                <a:gd name="T11" fmla="*/ 25 h 26"/>
                <a:gd name="T12" fmla="*/ 36 w 52"/>
                <a:gd name="T13" fmla="*/ 26 h 26"/>
                <a:gd name="T14" fmla="*/ 43 w 52"/>
                <a:gd name="T15" fmla="*/ 26 h 26"/>
                <a:gd name="T16" fmla="*/ 50 w 52"/>
                <a:gd name="T17" fmla="*/ 23 h 26"/>
                <a:gd name="T18" fmla="*/ 51 w 52"/>
                <a:gd name="T19" fmla="*/ 23 h 26"/>
                <a:gd name="T20" fmla="*/ 49 w 52"/>
                <a:gd name="T21" fmla="*/ 22 h 26"/>
                <a:gd name="T22" fmla="*/ 52 w 52"/>
                <a:gd name="T23" fmla="*/ 14 h 26"/>
                <a:gd name="T24" fmla="*/ 45 w 52"/>
                <a:gd name="T25" fmla="*/ 14 h 26"/>
                <a:gd name="T26" fmla="*/ 38 w 52"/>
                <a:gd name="T27" fmla="*/ 12 h 26"/>
                <a:gd name="T28" fmla="*/ 32 w 52"/>
                <a:gd name="T29" fmla="*/ 9 h 26"/>
                <a:gd name="T30" fmla="*/ 26 w 52"/>
                <a:gd name="T31" fmla="*/ 5 h 26"/>
                <a:gd name="T32" fmla="*/ 20 w 52"/>
                <a:gd name="T33" fmla="*/ 1 h 26"/>
                <a:gd name="T34" fmla="*/ 13 w 52"/>
                <a:gd name="T35" fmla="*/ 0 h 26"/>
                <a:gd name="T36" fmla="*/ 7 w 52"/>
                <a:gd name="T37" fmla="*/ 0 h 26"/>
                <a:gd name="T38" fmla="*/ 0 w 52"/>
                <a:gd name="T3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26">
                  <a:moveTo>
                    <a:pt x="0" y="3"/>
                  </a:moveTo>
                  <a:lnTo>
                    <a:pt x="5" y="8"/>
                  </a:lnTo>
                  <a:lnTo>
                    <a:pt x="11" y="14"/>
                  </a:lnTo>
                  <a:lnTo>
                    <a:pt x="17" y="19"/>
                  </a:lnTo>
                  <a:lnTo>
                    <a:pt x="22" y="22"/>
                  </a:lnTo>
                  <a:lnTo>
                    <a:pt x="29" y="25"/>
                  </a:lnTo>
                  <a:lnTo>
                    <a:pt x="36" y="26"/>
                  </a:lnTo>
                  <a:lnTo>
                    <a:pt x="43" y="26"/>
                  </a:lnTo>
                  <a:lnTo>
                    <a:pt x="50" y="23"/>
                  </a:lnTo>
                  <a:lnTo>
                    <a:pt x="51" y="23"/>
                  </a:lnTo>
                  <a:lnTo>
                    <a:pt x="49" y="22"/>
                  </a:lnTo>
                  <a:lnTo>
                    <a:pt x="52" y="14"/>
                  </a:lnTo>
                  <a:lnTo>
                    <a:pt x="45" y="14"/>
                  </a:lnTo>
                  <a:lnTo>
                    <a:pt x="38" y="12"/>
                  </a:lnTo>
                  <a:lnTo>
                    <a:pt x="32" y="9"/>
                  </a:lnTo>
                  <a:lnTo>
                    <a:pt x="26" y="5"/>
                  </a:lnTo>
                  <a:lnTo>
                    <a:pt x="20" y="1"/>
                  </a:lnTo>
                  <a:lnTo>
                    <a:pt x="13" y="0"/>
                  </a:lnTo>
                  <a:lnTo>
                    <a:pt x="7" y="0"/>
                  </a:lnTo>
                  <a:lnTo>
                    <a:pt x="0"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31" name="Freeform 717"/>
            <p:cNvSpPr>
              <a:spLocks/>
            </p:cNvSpPr>
            <p:nvPr/>
          </p:nvSpPr>
          <p:spPr bwMode="auto">
            <a:xfrm>
              <a:off x="3164" y="2021"/>
              <a:ext cx="124" cy="119"/>
            </a:xfrm>
            <a:custGeom>
              <a:avLst/>
              <a:gdLst>
                <a:gd name="T0" fmla="*/ 18 w 248"/>
                <a:gd name="T1" fmla="*/ 59 h 200"/>
                <a:gd name="T2" fmla="*/ 31 w 248"/>
                <a:gd name="T3" fmla="*/ 67 h 200"/>
                <a:gd name="T4" fmla="*/ 38 w 248"/>
                <a:gd name="T5" fmla="*/ 85 h 200"/>
                <a:gd name="T6" fmla="*/ 41 w 248"/>
                <a:gd name="T7" fmla="*/ 114 h 200"/>
                <a:gd name="T8" fmla="*/ 52 w 248"/>
                <a:gd name="T9" fmla="*/ 126 h 200"/>
                <a:gd name="T10" fmla="*/ 62 w 248"/>
                <a:gd name="T11" fmla="*/ 118 h 200"/>
                <a:gd name="T12" fmla="*/ 71 w 248"/>
                <a:gd name="T13" fmla="*/ 133 h 200"/>
                <a:gd name="T14" fmla="*/ 79 w 248"/>
                <a:gd name="T15" fmla="*/ 168 h 200"/>
                <a:gd name="T16" fmla="*/ 99 w 248"/>
                <a:gd name="T17" fmla="*/ 181 h 200"/>
                <a:gd name="T18" fmla="*/ 115 w 248"/>
                <a:gd name="T19" fmla="*/ 166 h 200"/>
                <a:gd name="T20" fmla="*/ 128 w 248"/>
                <a:gd name="T21" fmla="*/ 168 h 200"/>
                <a:gd name="T22" fmla="*/ 142 w 248"/>
                <a:gd name="T23" fmla="*/ 193 h 200"/>
                <a:gd name="T24" fmla="*/ 159 w 248"/>
                <a:gd name="T25" fmla="*/ 200 h 200"/>
                <a:gd name="T26" fmla="*/ 169 w 248"/>
                <a:gd name="T27" fmla="*/ 196 h 200"/>
                <a:gd name="T28" fmla="*/ 180 w 248"/>
                <a:gd name="T29" fmla="*/ 179 h 200"/>
                <a:gd name="T30" fmla="*/ 191 w 248"/>
                <a:gd name="T31" fmla="*/ 160 h 200"/>
                <a:gd name="T32" fmla="*/ 206 w 248"/>
                <a:gd name="T33" fmla="*/ 153 h 200"/>
                <a:gd name="T34" fmla="*/ 208 w 248"/>
                <a:gd name="T35" fmla="*/ 138 h 200"/>
                <a:gd name="T36" fmla="*/ 211 w 248"/>
                <a:gd name="T37" fmla="*/ 130 h 200"/>
                <a:gd name="T38" fmla="*/ 218 w 248"/>
                <a:gd name="T39" fmla="*/ 133 h 200"/>
                <a:gd name="T40" fmla="*/ 225 w 248"/>
                <a:gd name="T41" fmla="*/ 130 h 200"/>
                <a:gd name="T42" fmla="*/ 228 w 248"/>
                <a:gd name="T43" fmla="*/ 122 h 200"/>
                <a:gd name="T44" fmla="*/ 231 w 248"/>
                <a:gd name="T45" fmla="*/ 119 h 200"/>
                <a:gd name="T46" fmla="*/ 243 w 248"/>
                <a:gd name="T47" fmla="*/ 122 h 200"/>
                <a:gd name="T48" fmla="*/ 237 w 248"/>
                <a:gd name="T49" fmla="*/ 110 h 200"/>
                <a:gd name="T50" fmla="*/ 213 w 248"/>
                <a:gd name="T51" fmla="*/ 104 h 200"/>
                <a:gd name="T52" fmla="*/ 188 w 248"/>
                <a:gd name="T53" fmla="*/ 104 h 200"/>
                <a:gd name="T54" fmla="*/ 161 w 248"/>
                <a:gd name="T55" fmla="*/ 104 h 200"/>
                <a:gd name="T56" fmla="*/ 129 w 248"/>
                <a:gd name="T57" fmla="*/ 97 h 200"/>
                <a:gd name="T58" fmla="*/ 92 w 248"/>
                <a:gd name="T59" fmla="*/ 81 h 200"/>
                <a:gd name="T60" fmla="*/ 56 w 248"/>
                <a:gd name="T61" fmla="*/ 59 h 200"/>
                <a:gd name="T62" fmla="*/ 24 w 248"/>
                <a:gd name="T63" fmla="*/ 27 h 200"/>
                <a:gd name="T64" fmla="*/ 2 w 248"/>
                <a:gd name="T65" fmla="*/ 0 h 200"/>
                <a:gd name="T66" fmla="*/ 0 w 248"/>
                <a:gd name="T67" fmla="*/ 33 h 200"/>
                <a:gd name="T68" fmla="*/ 11 w 248"/>
                <a:gd name="T69" fmla="*/ 5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8" h="200">
                  <a:moveTo>
                    <a:pt x="11" y="59"/>
                  </a:moveTo>
                  <a:lnTo>
                    <a:pt x="18" y="59"/>
                  </a:lnTo>
                  <a:lnTo>
                    <a:pt x="25" y="63"/>
                  </a:lnTo>
                  <a:lnTo>
                    <a:pt x="31" y="67"/>
                  </a:lnTo>
                  <a:lnTo>
                    <a:pt x="38" y="71"/>
                  </a:lnTo>
                  <a:lnTo>
                    <a:pt x="38" y="85"/>
                  </a:lnTo>
                  <a:lnTo>
                    <a:pt x="39" y="100"/>
                  </a:lnTo>
                  <a:lnTo>
                    <a:pt x="41" y="114"/>
                  </a:lnTo>
                  <a:lnTo>
                    <a:pt x="46" y="126"/>
                  </a:lnTo>
                  <a:lnTo>
                    <a:pt x="52" y="126"/>
                  </a:lnTo>
                  <a:lnTo>
                    <a:pt x="56" y="122"/>
                  </a:lnTo>
                  <a:lnTo>
                    <a:pt x="62" y="118"/>
                  </a:lnTo>
                  <a:lnTo>
                    <a:pt x="67" y="114"/>
                  </a:lnTo>
                  <a:lnTo>
                    <a:pt x="71" y="133"/>
                  </a:lnTo>
                  <a:lnTo>
                    <a:pt x="75" y="152"/>
                  </a:lnTo>
                  <a:lnTo>
                    <a:pt x="79" y="168"/>
                  </a:lnTo>
                  <a:lnTo>
                    <a:pt x="90" y="182"/>
                  </a:lnTo>
                  <a:lnTo>
                    <a:pt x="99" y="181"/>
                  </a:lnTo>
                  <a:lnTo>
                    <a:pt x="107" y="174"/>
                  </a:lnTo>
                  <a:lnTo>
                    <a:pt x="115" y="166"/>
                  </a:lnTo>
                  <a:lnTo>
                    <a:pt x="121" y="156"/>
                  </a:lnTo>
                  <a:lnTo>
                    <a:pt x="128" y="168"/>
                  </a:lnTo>
                  <a:lnTo>
                    <a:pt x="134" y="182"/>
                  </a:lnTo>
                  <a:lnTo>
                    <a:pt x="142" y="193"/>
                  </a:lnTo>
                  <a:lnTo>
                    <a:pt x="153" y="200"/>
                  </a:lnTo>
                  <a:lnTo>
                    <a:pt x="159" y="200"/>
                  </a:lnTo>
                  <a:lnTo>
                    <a:pt x="165" y="199"/>
                  </a:lnTo>
                  <a:lnTo>
                    <a:pt x="169" y="196"/>
                  </a:lnTo>
                  <a:lnTo>
                    <a:pt x="174" y="190"/>
                  </a:lnTo>
                  <a:lnTo>
                    <a:pt x="180" y="179"/>
                  </a:lnTo>
                  <a:lnTo>
                    <a:pt x="184" y="168"/>
                  </a:lnTo>
                  <a:lnTo>
                    <a:pt x="191" y="160"/>
                  </a:lnTo>
                  <a:lnTo>
                    <a:pt x="201" y="159"/>
                  </a:lnTo>
                  <a:lnTo>
                    <a:pt x="206" y="153"/>
                  </a:lnTo>
                  <a:lnTo>
                    <a:pt x="208" y="145"/>
                  </a:lnTo>
                  <a:lnTo>
                    <a:pt x="208" y="138"/>
                  </a:lnTo>
                  <a:lnTo>
                    <a:pt x="208" y="130"/>
                  </a:lnTo>
                  <a:lnTo>
                    <a:pt x="211" y="130"/>
                  </a:lnTo>
                  <a:lnTo>
                    <a:pt x="214" y="132"/>
                  </a:lnTo>
                  <a:lnTo>
                    <a:pt x="218" y="133"/>
                  </a:lnTo>
                  <a:lnTo>
                    <a:pt x="222" y="134"/>
                  </a:lnTo>
                  <a:lnTo>
                    <a:pt x="225" y="130"/>
                  </a:lnTo>
                  <a:lnTo>
                    <a:pt x="227" y="126"/>
                  </a:lnTo>
                  <a:lnTo>
                    <a:pt x="228" y="122"/>
                  </a:lnTo>
                  <a:lnTo>
                    <a:pt x="226" y="118"/>
                  </a:lnTo>
                  <a:lnTo>
                    <a:pt x="231" y="119"/>
                  </a:lnTo>
                  <a:lnTo>
                    <a:pt x="237" y="121"/>
                  </a:lnTo>
                  <a:lnTo>
                    <a:pt x="243" y="122"/>
                  </a:lnTo>
                  <a:lnTo>
                    <a:pt x="248" y="116"/>
                  </a:lnTo>
                  <a:lnTo>
                    <a:pt x="237" y="110"/>
                  </a:lnTo>
                  <a:lnTo>
                    <a:pt x="226" y="107"/>
                  </a:lnTo>
                  <a:lnTo>
                    <a:pt x="213" y="104"/>
                  </a:lnTo>
                  <a:lnTo>
                    <a:pt x="200" y="104"/>
                  </a:lnTo>
                  <a:lnTo>
                    <a:pt x="188" y="104"/>
                  </a:lnTo>
                  <a:lnTo>
                    <a:pt x="174" y="104"/>
                  </a:lnTo>
                  <a:lnTo>
                    <a:pt x="161" y="104"/>
                  </a:lnTo>
                  <a:lnTo>
                    <a:pt x="149" y="103"/>
                  </a:lnTo>
                  <a:lnTo>
                    <a:pt x="129" y="97"/>
                  </a:lnTo>
                  <a:lnTo>
                    <a:pt x="110" y="89"/>
                  </a:lnTo>
                  <a:lnTo>
                    <a:pt x="92" y="81"/>
                  </a:lnTo>
                  <a:lnTo>
                    <a:pt x="74" y="71"/>
                  </a:lnTo>
                  <a:lnTo>
                    <a:pt x="56" y="59"/>
                  </a:lnTo>
                  <a:lnTo>
                    <a:pt x="40" y="44"/>
                  </a:lnTo>
                  <a:lnTo>
                    <a:pt x="24" y="27"/>
                  </a:lnTo>
                  <a:lnTo>
                    <a:pt x="10" y="7"/>
                  </a:lnTo>
                  <a:lnTo>
                    <a:pt x="2" y="0"/>
                  </a:lnTo>
                  <a:lnTo>
                    <a:pt x="1" y="15"/>
                  </a:lnTo>
                  <a:lnTo>
                    <a:pt x="0" y="33"/>
                  </a:lnTo>
                  <a:lnTo>
                    <a:pt x="2" y="48"/>
                  </a:lnTo>
                  <a:lnTo>
                    <a:pt x="11"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32" name="Freeform 718"/>
            <p:cNvSpPr>
              <a:spLocks/>
            </p:cNvSpPr>
            <p:nvPr/>
          </p:nvSpPr>
          <p:spPr bwMode="auto">
            <a:xfrm>
              <a:off x="3209" y="2078"/>
              <a:ext cx="47" cy="32"/>
            </a:xfrm>
            <a:custGeom>
              <a:avLst/>
              <a:gdLst>
                <a:gd name="T0" fmla="*/ 26 w 93"/>
                <a:gd name="T1" fmla="*/ 21 h 52"/>
                <a:gd name="T2" fmla="*/ 20 w 93"/>
                <a:gd name="T3" fmla="*/ 21 h 52"/>
                <a:gd name="T4" fmla="*/ 14 w 93"/>
                <a:gd name="T5" fmla="*/ 18 h 52"/>
                <a:gd name="T6" fmla="*/ 8 w 93"/>
                <a:gd name="T7" fmla="*/ 14 h 52"/>
                <a:gd name="T8" fmla="*/ 1 w 93"/>
                <a:gd name="T9" fmla="*/ 11 h 52"/>
                <a:gd name="T10" fmla="*/ 0 w 93"/>
                <a:gd name="T11" fmla="*/ 17 h 52"/>
                <a:gd name="T12" fmla="*/ 1 w 93"/>
                <a:gd name="T13" fmla="*/ 21 h 52"/>
                <a:gd name="T14" fmla="*/ 3 w 93"/>
                <a:gd name="T15" fmla="*/ 25 h 52"/>
                <a:gd name="T16" fmla="*/ 6 w 93"/>
                <a:gd name="T17" fmla="*/ 29 h 52"/>
                <a:gd name="T18" fmla="*/ 8 w 93"/>
                <a:gd name="T19" fmla="*/ 32 h 52"/>
                <a:gd name="T20" fmla="*/ 11 w 93"/>
                <a:gd name="T21" fmla="*/ 32 h 52"/>
                <a:gd name="T22" fmla="*/ 16 w 93"/>
                <a:gd name="T23" fmla="*/ 32 h 52"/>
                <a:gd name="T24" fmla="*/ 19 w 93"/>
                <a:gd name="T25" fmla="*/ 30 h 52"/>
                <a:gd name="T26" fmla="*/ 30 w 93"/>
                <a:gd name="T27" fmla="*/ 24 h 52"/>
                <a:gd name="T28" fmla="*/ 31 w 93"/>
                <a:gd name="T29" fmla="*/ 30 h 52"/>
                <a:gd name="T30" fmla="*/ 32 w 93"/>
                <a:gd name="T31" fmla="*/ 39 h 52"/>
                <a:gd name="T32" fmla="*/ 35 w 93"/>
                <a:gd name="T33" fmla="*/ 44 h 52"/>
                <a:gd name="T34" fmla="*/ 41 w 93"/>
                <a:gd name="T35" fmla="*/ 48 h 52"/>
                <a:gd name="T36" fmla="*/ 49 w 93"/>
                <a:gd name="T37" fmla="*/ 50 h 52"/>
                <a:gd name="T38" fmla="*/ 57 w 93"/>
                <a:gd name="T39" fmla="*/ 51 h 52"/>
                <a:gd name="T40" fmla="*/ 65 w 93"/>
                <a:gd name="T41" fmla="*/ 52 h 52"/>
                <a:gd name="T42" fmla="*/ 73 w 93"/>
                <a:gd name="T43" fmla="*/ 51 h 52"/>
                <a:gd name="T44" fmla="*/ 60 w 93"/>
                <a:gd name="T45" fmla="*/ 41 h 52"/>
                <a:gd name="T46" fmla="*/ 68 w 93"/>
                <a:gd name="T47" fmla="*/ 39 h 52"/>
                <a:gd name="T48" fmla="*/ 78 w 93"/>
                <a:gd name="T49" fmla="*/ 36 h 52"/>
                <a:gd name="T50" fmla="*/ 86 w 93"/>
                <a:gd name="T51" fmla="*/ 33 h 52"/>
                <a:gd name="T52" fmla="*/ 93 w 93"/>
                <a:gd name="T53" fmla="*/ 26 h 52"/>
                <a:gd name="T54" fmla="*/ 83 w 93"/>
                <a:gd name="T55" fmla="*/ 24 h 52"/>
                <a:gd name="T56" fmla="*/ 72 w 93"/>
                <a:gd name="T57" fmla="*/ 21 h 52"/>
                <a:gd name="T58" fmla="*/ 63 w 93"/>
                <a:gd name="T59" fmla="*/ 18 h 52"/>
                <a:gd name="T60" fmla="*/ 53 w 93"/>
                <a:gd name="T61" fmla="*/ 15 h 52"/>
                <a:gd name="T62" fmla="*/ 42 w 93"/>
                <a:gd name="T63" fmla="*/ 13 h 52"/>
                <a:gd name="T64" fmla="*/ 32 w 93"/>
                <a:gd name="T65" fmla="*/ 10 h 52"/>
                <a:gd name="T66" fmla="*/ 22 w 93"/>
                <a:gd name="T67" fmla="*/ 6 h 52"/>
                <a:gd name="T68" fmla="*/ 12 w 93"/>
                <a:gd name="T69" fmla="*/ 0 h 52"/>
                <a:gd name="T70" fmla="*/ 9 w 93"/>
                <a:gd name="T71" fmla="*/ 0 h 52"/>
                <a:gd name="T72" fmla="*/ 26 w 93"/>
                <a:gd name="T73" fmla="*/ 2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52">
                  <a:moveTo>
                    <a:pt x="26" y="21"/>
                  </a:moveTo>
                  <a:lnTo>
                    <a:pt x="20" y="21"/>
                  </a:lnTo>
                  <a:lnTo>
                    <a:pt x="14" y="18"/>
                  </a:lnTo>
                  <a:lnTo>
                    <a:pt x="8" y="14"/>
                  </a:lnTo>
                  <a:lnTo>
                    <a:pt x="1" y="11"/>
                  </a:lnTo>
                  <a:lnTo>
                    <a:pt x="0" y="17"/>
                  </a:lnTo>
                  <a:lnTo>
                    <a:pt x="1" y="21"/>
                  </a:lnTo>
                  <a:lnTo>
                    <a:pt x="3" y="25"/>
                  </a:lnTo>
                  <a:lnTo>
                    <a:pt x="6" y="29"/>
                  </a:lnTo>
                  <a:lnTo>
                    <a:pt x="8" y="32"/>
                  </a:lnTo>
                  <a:lnTo>
                    <a:pt x="11" y="32"/>
                  </a:lnTo>
                  <a:lnTo>
                    <a:pt x="16" y="32"/>
                  </a:lnTo>
                  <a:lnTo>
                    <a:pt x="19" y="30"/>
                  </a:lnTo>
                  <a:lnTo>
                    <a:pt x="30" y="24"/>
                  </a:lnTo>
                  <a:lnTo>
                    <a:pt x="31" y="30"/>
                  </a:lnTo>
                  <a:lnTo>
                    <a:pt x="32" y="39"/>
                  </a:lnTo>
                  <a:lnTo>
                    <a:pt x="35" y="44"/>
                  </a:lnTo>
                  <a:lnTo>
                    <a:pt x="41" y="48"/>
                  </a:lnTo>
                  <a:lnTo>
                    <a:pt x="49" y="50"/>
                  </a:lnTo>
                  <a:lnTo>
                    <a:pt x="57" y="51"/>
                  </a:lnTo>
                  <a:lnTo>
                    <a:pt x="65" y="52"/>
                  </a:lnTo>
                  <a:lnTo>
                    <a:pt x="73" y="51"/>
                  </a:lnTo>
                  <a:lnTo>
                    <a:pt x="60" y="41"/>
                  </a:lnTo>
                  <a:lnTo>
                    <a:pt x="68" y="39"/>
                  </a:lnTo>
                  <a:lnTo>
                    <a:pt x="78" y="36"/>
                  </a:lnTo>
                  <a:lnTo>
                    <a:pt x="86" y="33"/>
                  </a:lnTo>
                  <a:lnTo>
                    <a:pt x="93" y="26"/>
                  </a:lnTo>
                  <a:lnTo>
                    <a:pt x="83" y="24"/>
                  </a:lnTo>
                  <a:lnTo>
                    <a:pt x="72" y="21"/>
                  </a:lnTo>
                  <a:lnTo>
                    <a:pt x="63" y="18"/>
                  </a:lnTo>
                  <a:lnTo>
                    <a:pt x="53" y="15"/>
                  </a:lnTo>
                  <a:lnTo>
                    <a:pt x="42" y="13"/>
                  </a:lnTo>
                  <a:lnTo>
                    <a:pt x="32" y="10"/>
                  </a:lnTo>
                  <a:lnTo>
                    <a:pt x="22" y="6"/>
                  </a:lnTo>
                  <a:lnTo>
                    <a:pt x="12" y="0"/>
                  </a:lnTo>
                  <a:lnTo>
                    <a:pt x="9" y="0"/>
                  </a:lnTo>
                  <a:lnTo>
                    <a:pt x="26" y="21"/>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33" name="Freeform 719"/>
            <p:cNvSpPr>
              <a:spLocks/>
            </p:cNvSpPr>
            <p:nvPr/>
          </p:nvSpPr>
          <p:spPr bwMode="auto">
            <a:xfrm>
              <a:off x="3170" y="2115"/>
              <a:ext cx="144" cy="120"/>
            </a:xfrm>
            <a:custGeom>
              <a:avLst/>
              <a:gdLst>
                <a:gd name="T0" fmla="*/ 11 w 288"/>
                <a:gd name="T1" fmla="*/ 53 h 198"/>
                <a:gd name="T2" fmla="*/ 13 w 288"/>
                <a:gd name="T3" fmla="*/ 78 h 198"/>
                <a:gd name="T4" fmla="*/ 18 w 288"/>
                <a:gd name="T5" fmla="*/ 90 h 198"/>
                <a:gd name="T6" fmla="*/ 25 w 288"/>
                <a:gd name="T7" fmla="*/ 89 h 198"/>
                <a:gd name="T8" fmla="*/ 35 w 288"/>
                <a:gd name="T9" fmla="*/ 97 h 198"/>
                <a:gd name="T10" fmla="*/ 42 w 288"/>
                <a:gd name="T11" fmla="*/ 119 h 198"/>
                <a:gd name="T12" fmla="*/ 47 w 288"/>
                <a:gd name="T13" fmla="*/ 142 h 198"/>
                <a:gd name="T14" fmla="*/ 57 w 288"/>
                <a:gd name="T15" fmla="*/ 158 h 198"/>
                <a:gd name="T16" fmla="*/ 74 w 288"/>
                <a:gd name="T17" fmla="*/ 154 h 198"/>
                <a:gd name="T18" fmla="*/ 78 w 288"/>
                <a:gd name="T19" fmla="*/ 132 h 198"/>
                <a:gd name="T20" fmla="*/ 82 w 288"/>
                <a:gd name="T21" fmla="*/ 120 h 198"/>
                <a:gd name="T22" fmla="*/ 86 w 288"/>
                <a:gd name="T23" fmla="*/ 127 h 198"/>
                <a:gd name="T24" fmla="*/ 93 w 288"/>
                <a:gd name="T25" fmla="*/ 150 h 198"/>
                <a:gd name="T26" fmla="*/ 103 w 288"/>
                <a:gd name="T27" fmla="*/ 187 h 198"/>
                <a:gd name="T28" fmla="*/ 121 w 288"/>
                <a:gd name="T29" fmla="*/ 197 h 198"/>
                <a:gd name="T30" fmla="*/ 131 w 288"/>
                <a:gd name="T31" fmla="*/ 189 h 198"/>
                <a:gd name="T32" fmla="*/ 142 w 288"/>
                <a:gd name="T33" fmla="*/ 189 h 198"/>
                <a:gd name="T34" fmla="*/ 158 w 288"/>
                <a:gd name="T35" fmla="*/ 197 h 198"/>
                <a:gd name="T36" fmla="*/ 171 w 288"/>
                <a:gd name="T37" fmla="*/ 184 h 198"/>
                <a:gd name="T38" fmla="*/ 181 w 288"/>
                <a:gd name="T39" fmla="*/ 173 h 198"/>
                <a:gd name="T40" fmla="*/ 193 w 288"/>
                <a:gd name="T41" fmla="*/ 164 h 198"/>
                <a:gd name="T42" fmla="*/ 205 w 288"/>
                <a:gd name="T43" fmla="*/ 156 h 198"/>
                <a:gd name="T44" fmla="*/ 226 w 288"/>
                <a:gd name="T45" fmla="*/ 168 h 198"/>
                <a:gd name="T46" fmla="*/ 237 w 288"/>
                <a:gd name="T47" fmla="*/ 157 h 198"/>
                <a:gd name="T48" fmla="*/ 245 w 288"/>
                <a:gd name="T49" fmla="*/ 145 h 198"/>
                <a:gd name="T50" fmla="*/ 240 w 288"/>
                <a:gd name="T51" fmla="*/ 138 h 198"/>
                <a:gd name="T52" fmla="*/ 239 w 288"/>
                <a:gd name="T53" fmla="*/ 128 h 198"/>
                <a:gd name="T54" fmla="*/ 249 w 288"/>
                <a:gd name="T55" fmla="*/ 131 h 198"/>
                <a:gd name="T56" fmla="*/ 264 w 288"/>
                <a:gd name="T57" fmla="*/ 143 h 198"/>
                <a:gd name="T58" fmla="*/ 270 w 288"/>
                <a:gd name="T59" fmla="*/ 132 h 198"/>
                <a:gd name="T60" fmla="*/ 261 w 288"/>
                <a:gd name="T61" fmla="*/ 119 h 198"/>
                <a:gd name="T62" fmla="*/ 265 w 288"/>
                <a:gd name="T63" fmla="*/ 109 h 198"/>
                <a:gd name="T64" fmla="*/ 281 w 288"/>
                <a:gd name="T65" fmla="*/ 109 h 198"/>
                <a:gd name="T66" fmla="*/ 272 w 288"/>
                <a:gd name="T67" fmla="*/ 101 h 198"/>
                <a:gd name="T68" fmla="*/ 240 w 288"/>
                <a:gd name="T69" fmla="*/ 101 h 198"/>
                <a:gd name="T70" fmla="*/ 207 w 288"/>
                <a:gd name="T71" fmla="*/ 102 h 198"/>
                <a:gd name="T72" fmla="*/ 174 w 288"/>
                <a:gd name="T73" fmla="*/ 99 h 198"/>
                <a:gd name="T74" fmla="*/ 138 w 288"/>
                <a:gd name="T75" fmla="*/ 90 h 198"/>
                <a:gd name="T76" fmla="*/ 94 w 288"/>
                <a:gd name="T77" fmla="*/ 76 h 198"/>
                <a:gd name="T78" fmla="*/ 52 w 288"/>
                <a:gd name="T79" fmla="*/ 54 h 198"/>
                <a:gd name="T80" fmla="*/ 17 w 288"/>
                <a:gd name="T81" fmla="*/ 21 h 198"/>
                <a:gd name="T82" fmla="*/ 0 w 288"/>
                <a:gd name="T83" fmla="*/ 10 h 198"/>
                <a:gd name="T84" fmla="*/ 4 w 288"/>
                <a:gd name="T85" fmla="*/ 3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198">
                  <a:moveTo>
                    <a:pt x="5" y="45"/>
                  </a:moveTo>
                  <a:lnTo>
                    <a:pt x="11" y="53"/>
                  </a:lnTo>
                  <a:lnTo>
                    <a:pt x="13" y="64"/>
                  </a:lnTo>
                  <a:lnTo>
                    <a:pt x="13" y="78"/>
                  </a:lnTo>
                  <a:lnTo>
                    <a:pt x="14" y="89"/>
                  </a:lnTo>
                  <a:lnTo>
                    <a:pt x="18" y="90"/>
                  </a:lnTo>
                  <a:lnTo>
                    <a:pt x="21" y="89"/>
                  </a:lnTo>
                  <a:lnTo>
                    <a:pt x="25" y="89"/>
                  </a:lnTo>
                  <a:lnTo>
                    <a:pt x="27" y="89"/>
                  </a:lnTo>
                  <a:lnTo>
                    <a:pt x="35" y="97"/>
                  </a:lnTo>
                  <a:lnTo>
                    <a:pt x="40" y="106"/>
                  </a:lnTo>
                  <a:lnTo>
                    <a:pt x="42" y="119"/>
                  </a:lnTo>
                  <a:lnTo>
                    <a:pt x="44" y="131"/>
                  </a:lnTo>
                  <a:lnTo>
                    <a:pt x="47" y="142"/>
                  </a:lnTo>
                  <a:lnTo>
                    <a:pt x="50" y="152"/>
                  </a:lnTo>
                  <a:lnTo>
                    <a:pt x="57" y="158"/>
                  </a:lnTo>
                  <a:lnTo>
                    <a:pt x="67" y="162"/>
                  </a:lnTo>
                  <a:lnTo>
                    <a:pt x="74" y="154"/>
                  </a:lnTo>
                  <a:lnTo>
                    <a:pt x="76" y="143"/>
                  </a:lnTo>
                  <a:lnTo>
                    <a:pt x="78" y="132"/>
                  </a:lnTo>
                  <a:lnTo>
                    <a:pt x="79" y="120"/>
                  </a:lnTo>
                  <a:lnTo>
                    <a:pt x="82" y="120"/>
                  </a:lnTo>
                  <a:lnTo>
                    <a:pt x="85" y="123"/>
                  </a:lnTo>
                  <a:lnTo>
                    <a:pt x="86" y="127"/>
                  </a:lnTo>
                  <a:lnTo>
                    <a:pt x="88" y="131"/>
                  </a:lnTo>
                  <a:lnTo>
                    <a:pt x="93" y="150"/>
                  </a:lnTo>
                  <a:lnTo>
                    <a:pt x="96" y="169"/>
                  </a:lnTo>
                  <a:lnTo>
                    <a:pt x="103" y="187"/>
                  </a:lnTo>
                  <a:lnTo>
                    <a:pt x="116" y="198"/>
                  </a:lnTo>
                  <a:lnTo>
                    <a:pt x="121" y="197"/>
                  </a:lnTo>
                  <a:lnTo>
                    <a:pt x="126" y="193"/>
                  </a:lnTo>
                  <a:lnTo>
                    <a:pt x="131" y="189"/>
                  </a:lnTo>
                  <a:lnTo>
                    <a:pt x="134" y="183"/>
                  </a:lnTo>
                  <a:lnTo>
                    <a:pt x="142" y="189"/>
                  </a:lnTo>
                  <a:lnTo>
                    <a:pt x="150" y="194"/>
                  </a:lnTo>
                  <a:lnTo>
                    <a:pt x="158" y="197"/>
                  </a:lnTo>
                  <a:lnTo>
                    <a:pt x="167" y="193"/>
                  </a:lnTo>
                  <a:lnTo>
                    <a:pt x="171" y="184"/>
                  </a:lnTo>
                  <a:lnTo>
                    <a:pt x="176" y="179"/>
                  </a:lnTo>
                  <a:lnTo>
                    <a:pt x="181" y="173"/>
                  </a:lnTo>
                  <a:lnTo>
                    <a:pt x="187" y="168"/>
                  </a:lnTo>
                  <a:lnTo>
                    <a:pt x="193" y="164"/>
                  </a:lnTo>
                  <a:lnTo>
                    <a:pt x="199" y="161"/>
                  </a:lnTo>
                  <a:lnTo>
                    <a:pt x="205" y="156"/>
                  </a:lnTo>
                  <a:lnTo>
                    <a:pt x="211" y="152"/>
                  </a:lnTo>
                  <a:lnTo>
                    <a:pt x="226" y="168"/>
                  </a:lnTo>
                  <a:lnTo>
                    <a:pt x="232" y="162"/>
                  </a:lnTo>
                  <a:lnTo>
                    <a:pt x="237" y="157"/>
                  </a:lnTo>
                  <a:lnTo>
                    <a:pt x="241" y="152"/>
                  </a:lnTo>
                  <a:lnTo>
                    <a:pt x="245" y="145"/>
                  </a:lnTo>
                  <a:lnTo>
                    <a:pt x="241" y="142"/>
                  </a:lnTo>
                  <a:lnTo>
                    <a:pt x="240" y="138"/>
                  </a:lnTo>
                  <a:lnTo>
                    <a:pt x="239" y="134"/>
                  </a:lnTo>
                  <a:lnTo>
                    <a:pt x="239" y="128"/>
                  </a:lnTo>
                  <a:lnTo>
                    <a:pt x="241" y="126"/>
                  </a:lnTo>
                  <a:lnTo>
                    <a:pt x="249" y="131"/>
                  </a:lnTo>
                  <a:lnTo>
                    <a:pt x="256" y="138"/>
                  </a:lnTo>
                  <a:lnTo>
                    <a:pt x="264" y="143"/>
                  </a:lnTo>
                  <a:lnTo>
                    <a:pt x="273" y="139"/>
                  </a:lnTo>
                  <a:lnTo>
                    <a:pt x="270" y="132"/>
                  </a:lnTo>
                  <a:lnTo>
                    <a:pt x="265" y="126"/>
                  </a:lnTo>
                  <a:lnTo>
                    <a:pt x="261" y="119"/>
                  </a:lnTo>
                  <a:lnTo>
                    <a:pt x="257" y="112"/>
                  </a:lnTo>
                  <a:lnTo>
                    <a:pt x="265" y="109"/>
                  </a:lnTo>
                  <a:lnTo>
                    <a:pt x="273" y="109"/>
                  </a:lnTo>
                  <a:lnTo>
                    <a:pt x="281" y="109"/>
                  </a:lnTo>
                  <a:lnTo>
                    <a:pt x="288" y="102"/>
                  </a:lnTo>
                  <a:lnTo>
                    <a:pt x="272" y="101"/>
                  </a:lnTo>
                  <a:lnTo>
                    <a:pt x="256" y="101"/>
                  </a:lnTo>
                  <a:lnTo>
                    <a:pt x="240" y="101"/>
                  </a:lnTo>
                  <a:lnTo>
                    <a:pt x="223" y="101"/>
                  </a:lnTo>
                  <a:lnTo>
                    <a:pt x="207" y="102"/>
                  </a:lnTo>
                  <a:lnTo>
                    <a:pt x="190" y="101"/>
                  </a:lnTo>
                  <a:lnTo>
                    <a:pt x="174" y="99"/>
                  </a:lnTo>
                  <a:lnTo>
                    <a:pt x="159" y="95"/>
                  </a:lnTo>
                  <a:lnTo>
                    <a:pt x="138" y="90"/>
                  </a:lnTo>
                  <a:lnTo>
                    <a:pt x="114" y="84"/>
                  </a:lnTo>
                  <a:lnTo>
                    <a:pt x="94" y="76"/>
                  </a:lnTo>
                  <a:lnTo>
                    <a:pt x="73" y="67"/>
                  </a:lnTo>
                  <a:lnTo>
                    <a:pt x="52" y="54"/>
                  </a:lnTo>
                  <a:lnTo>
                    <a:pt x="34" y="39"/>
                  </a:lnTo>
                  <a:lnTo>
                    <a:pt x="17" y="21"/>
                  </a:lnTo>
                  <a:lnTo>
                    <a:pt x="0" y="0"/>
                  </a:lnTo>
                  <a:lnTo>
                    <a:pt x="0" y="10"/>
                  </a:lnTo>
                  <a:lnTo>
                    <a:pt x="2" y="21"/>
                  </a:lnTo>
                  <a:lnTo>
                    <a:pt x="4" y="34"/>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34" name="Freeform 720"/>
            <p:cNvSpPr>
              <a:spLocks/>
            </p:cNvSpPr>
            <p:nvPr/>
          </p:nvSpPr>
          <p:spPr bwMode="auto">
            <a:xfrm>
              <a:off x="3197" y="2169"/>
              <a:ext cx="7" cy="11"/>
            </a:xfrm>
            <a:custGeom>
              <a:avLst/>
              <a:gdLst>
                <a:gd name="T0" fmla="*/ 0 w 12"/>
                <a:gd name="T1" fmla="*/ 5 h 17"/>
                <a:gd name="T2" fmla="*/ 1 w 12"/>
                <a:gd name="T3" fmla="*/ 9 h 17"/>
                <a:gd name="T4" fmla="*/ 2 w 12"/>
                <a:gd name="T5" fmla="*/ 13 h 17"/>
                <a:gd name="T6" fmla="*/ 4 w 12"/>
                <a:gd name="T7" fmla="*/ 16 h 17"/>
                <a:gd name="T8" fmla="*/ 6 w 12"/>
                <a:gd name="T9" fmla="*/ 17 h 17"/>
                <a:gd name="T10" fmla="*/ 10 w 12"/>
                <a:gd name="T11" fmla="*/ 15 h 17"/>
                <a:gd name="T12" fmla="*/ 12 w 12"/>
                <a:gd name="T13" fmla="*/ 10 h 17"/>
                <a:gd name="T14" fmla="*/ 12 w 12"/>
                <a:gd name="T15" fmla="*/ 5 h 17"/>
                <a:gd name="T16" fmla="*/ 12 w 12"/>
                <a:gd name="T17" fmla="*/ 0 h 17"/>
                <a:gd name="T18" fmla="*/ 9 w 12"/>
                <a:gd name="T19" fmla="*/ 0 h 17"/>
                <a:gd name="T20" fmla="*/ 4 w 12"/>
                <a:gd name="T21" fmla="*/ 0 h 17"/>
                <a:gd name="T22" fmla="*/ 2 w 12"/>
                <a:gd name="T23" fmla="*/ 1 h 17"/>
                <a:gd name="T24" fmla="*/ 0 w 12"/>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0" y="5"/>
                  </a:moveTo>
                  <a:lnTo>
                    <a:pt x="1" y="9"/>
                  </a:lnTo>
                  <a:lnTo>
                    <a:pt x="2" y="13"/>
                  </a:lnTo>
                  <a:lnTo>
                    <a:pt x="4" y="16"/>
                  </a:lnTo>
                  <a:lnTo>
                    <a:pt x="6" y="17"/>
                  </a:lnTo>
                  <a:lnTo>
                    <a:pt x="10" y="15"/>
                  </a:lnTo>
                  <a:lnTo>
                    <a:pt x="12" y="10"/>
                  </a:lnTo>
                  <a:lnTo>
                    <a:pt x="12" y="5"/>
                  </a:lnTo>
                  <a:lnTo>
                    <a:pt x="12" y="0"/>
                  </a:lnTo>
                  <a:lnTo>
                    <a:pt x="9" y="0"/>
                  </a:lnTo>
                  <a:lnTo>
                    <a:pt x="4" y="0"/>
                  </a:lnTo>
                  <a:lnTo>
                    <a:pt x="2" y="1"/>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35" name="Freeform 721"/>
            <p:cNvSpPr>
              <a:spLocks/>
            </p:cNvSpPr>
            <p:nvPr/>
          </p:nvSpPr>
          <p:spPr bwMode="auto">
            <a:xfrm>
              <a:off x="3243" y="2178"/>
              <a:ext cx="25" cy="26"/>
            </a:xfrm>
            <a:custGeom>
              <a:avLst/>
              <a:gdLst>
                <a:gd name="T0" fmla="*/ 2 w 49"/>
                <a:gd name="T1" fmla="*/ 21 h 41"/>
                <a:gd name="T2" fmla="*/ 5 w 49"/>
                <a:gd name="T3" fmla="*/ 26 h 41"/>
                <a:gd name="T4" fmla="*/ 10 w 49"/>
                <a:gd name="T5" fmla="*/ 31 h 41"/>
                <a:gd name="T6" fmla="*/ 16 w 49"/>
                <a:gd name="T7" fmla="*/ 36 h 41"/>
                <a:gd name="T8" fmla="*/ 21 w 49"/>
                <a:gd name="T9" fmla="*/ 38 h 41"/>
                <a:gd name="T10" fmla="*/ 27 w 49"/>
                <a:gd name="T11" fmla="*/ 40 h 41"/>
                <a:gd name="T12" fmla="*/ 34 w 49"/>
                <a:gd name="T13" fmla="*/ 41 h 41"/>
                <a:gd name="T14" fmla="*/ 40 w 49"/>
                <a:gd name="T15" fmla="*/ 41 h 41"/>
                <a:gd name="T16" fmla="*/ 47 w 49"/>
                <a:gd name="T17" fmla="*/ 41 h 41"/>
                <a:gd name="T18" fmla="*/ 49 w 49"/>
                <a:gd name="T19" fmla="*/ 41 h 41"/>
                <a:gd name="T20" fmla="*/ 44 w 49"/>
                <a:gd name="T21" fmla="*/ 36 h 41"/>
                <a:gd name="T22" fmla="*/ 39 w 49"/>
                <a:gd name="T23" fmla="*/ 31 h 41"/>
                <a:gd name="T24" fmla="*/ 33 w 49"/>
                <a:gd name="T25" fmla="*/ 26 h 41"/>
                <a:gd name="T26" fmla="*/ 27 w 49"/>
                <a:gd name="T27" fmla="*/ 21 h 41"/>
                <a:gd name="T28" fmla="*/ 21 w 49"/>
                <a:gd name="T29" fmla="*/ 16 h 41"/>
                <a:gd name="T30" fmla="*/ 16 w 49"/>
                <a:gd name="T31" fmla="*/ 11 h 41"/>
                <a:gd name="T32" fmla="*/ 10 w 49"/>
                <a:gd name="T33" fmla="*/ 5 h 41"/>
                <a:gd name="T34" fmla="*/ 4 w 49"/>
                <a:gd name="T35" fmla="*/ 0 h 41"/>
                <a:gd name="T36" fmla="*/ 0 w 49"/>
                <a:gd name="T37" fmla="*/ 4 h 41"/>
                <a:gd name="T38" fmla="*/ 0 w 49"/>
                <a:gd name="T39" fmla="*/ 10 h 41"/>
                <a:gd name="T40" fmla="*/ 0 w 49"/>
                <a:gd name="T41" fmla="*/ 15 h 41"/>
                <a:gd name="T42" fmla="*/ 2 w 49"/>
                <a:gd name="T43"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41">
                  <a:moveTo>
                    <a:pt x="2" y="21"/>
                  </a:moveTo>
                  <a:lnTo>
                    <a:pt x="5" y="26"/>
                  </a:lnTo>
                  <a:lnTo>
                    <a:pt x="10" y="31"/>
                  </a:lnTo>
                  <a:lnTo>
                    <a:pt x="16" y="36"/>
                  </a:lnTo>
                  <a:lnTo>
                    <a:pt x="21" y="38"/>
                  </a:lnTo>
                  <a:lnTo>
                    <a:pt x="27" y="40"/>
                  </a:lnTo>
                  <a:lnTo>
                    <a:pt x="34" y="41"/>
                  </a:lnTo>
                  <a:lnTo>
                    <a:pt x="40" y="41"/>
                  </a:lnTo>
                  <a:lnTo>
                    <a:pt x="47" y="41"/>
                  </a:lnTo>
                  <a:lnTo>
                    <a:pt x="49" y="41"/>
                  </a:lnTo>
                  <a:lnTo>
                    <a:pt x="44" y="36"/>
                  </a:lnTo>
                  <a:lnTo>
                    <a:pt x="39" y="31"/>
                  </a:lnTo>
                  <a:lnTo>
                    <a:pt x="33" y="26"/>
                  </a:lnTo>
                  <a:lnTo>
                    <a:pt x="27" y="21"/>
                  </a:lnTo>
                  <a:lnTo>
                    <a:pt x="21" y="16"/>
                  </a:lnTo>
                  <a:lnTo>
                    <a:pt x="16" y="11"/>
                  </a:lnTo>
                  <a:lnTo>
                    <a:pt x="10" y="5"/>
                  </a:lnTo>
                  <a:lnTo>
                    <a:pt x="4" y="0"/>
                  </a:lnTo>
                  <a:lnTo>
                    <a:pt x="0" y="4"/>
                  </a:lnTo>
                  <a:lnTo>
                    <a:pt x="0" y="10"/>
                  </a:lnTo>
                  <a:lnTo>
                    <a:pt x="0" y="15"/>
                  </a:lnTo>
                  <a:lnTo>
                    <a:pt x="2" y="2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36" name="Freeform 722"/>
            <p:cNvSpPr>
              <a:spLocks/>
            </p:cNvSpPr>
            <p:nvPr/>
          </p:nvSpPr>
          <p:spPr bwMode="auto">
            <a:xfrm>
              <a:off x="3226" y="2182"/>
              <a:ext cx="24" cy="24"/>
            </a:xfrm>
            <a:custGeom>
              <a:avLst/>
              <a:gdLst>
                <a:gd name="T0" fmla="*/ 5 w 49"/>
                <a:gd name="T1" fmla="*/ 0 h 40"/>
                <a:gd name="T2" fmla="*/ 5 w 49"/>
                <a:gd name="T3" fmla="*/ 4 h 40"/>
                <a:gd name="T4" fmla="*/ 6 w 49"/>
                <a:gd name="T5" fmla="*/ 8 h 40"/>
                <a:gd name="T6" fmla="*/ 6 w 49"/>
                <a:gd name="T7" fmla="*/ 12 h 40"/>
                <a:gd name="T8" fmla="*/ 4 w 49"/>
                <a:gd name="T9" fmla="*/ 16 h 40"/>
                <a:gd name="T10" fmla="*/ 4 w 49"/>
                <a:gd name="T11" fmla="*/ 16 h 40"/>
                <a:gd name="T12" fmla="*/ 4 w 49"/>
                <a:gd name="T13" fmla="*/ 16 h 40"/>
                <a:gd name="T14" fmla="*/ 2 w 49"/>
                <a:gd name="T15" fmla="*/ 16 h 40"/>
                <a:gd name="T16" fmla="*/ 2 w 49"/>
                <a:gd name="T17" fmla="*/ 16 h 40"/>
                <a:gd name="T18" fmla="*/ 0 w 49"/>
                <a:gd name="T19" fmla="*/ 20 h 40"/>
                <a:gd name="T20" fmla="*/ 0 w 49"/>
                <a:gd name="T21" fmla="*/ 24 h 40"/>
                <a:gd name="T22" fmla="*/ 1 w 49"/>
                <a:gd name="T23" fmla="*/ 29 h 40"/>
                <a:gd name="T24" fmla="*/ 2 w 49"/>
                <a:gd name="T25" fmla="*/ 33 h 40"/>
                <a:gd name="T26" fmla="*/ 7 w 49"/>
                <a:gd name="T27" fmla="*/ 33 h 40"/>
                <a:gd name="T28" fmla="*/ 12 w 49"/>
                <a:gd name="T29" fmla="*/ 34 h 40"/>
                <a:gd name="T30" fmla="*/ 17 w 49"/>
                <a:gd name="T31" fmla="*/ 33 h 40"/>
                <a:gd name="T32" fmla="*/ 21 w 49"/>
                <a:gd name="T33" fmla="*/ 30 h 40"/>
                <a:gd name="T34" fmla="*/ 28 w 49"/>
                <a:gd name="T35" fmla="*/ 34 h 40"/>
                <a:gd name="T36" fmla="*/ 35 w 49"/>
                <a:gd name="T37" fmla="*/ 38 h 40"/>
                <a:gd name="T38" fmla="*/ 42 w 49"/>
                <a:gd name="T39" fmla="*/ 40 h 40"/>
                <a:gd name="T40" fmla="*/ 49 w 49"/>
                <a:gd name="T41" fmla="*/ 38 h 40"/>
                <a:gd name="T42" fmla="*/ 45 w 49"/>
                <a:gd name="T43" fmla="*/ 31 h 40"/>
                <a:gd name="T44" fmla="*/ 42 w 49"/>
                <a:gd name="T45" fmla="*/ 26 h 40"/>
                <a:gd name="T46" fmla="*/ 37 w 49"/>
                <a:gd name="T47" fmla="*/ 22 h 40"/>
                <a:gd name="T48" fmla="*/ 32 w 49"/>
                <a:gd name="T49" fmla="*/ 16 h 40"/>
                <a:gd name="T50" fmla="*/ 27 w 49"/>
                <a:gd name="T51" fmla="*/ 12 h 40"/>
                <a:gd name="T52" fmla="*/ 22 w 49"/>
                <a:gd name="T53" fmla="*/ 8 h 40"/>
                <a:gd name="T54" fmla="*/ 16 w 49"/>
                <a:gd name="T55" fmla="*/ 4 h 40"/>
                <a:gd name="T56" fmla="*/ 12 w 49"/>
                <a:gd name="T57" fmla="*/ 0 h 40"/>
                <a:gd name="T58" fmla="*/ 5 w 49"/>
                <a:gd name="T5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40">
                  <a:moveTo>
                    <a:pt x="5" y="0"/>
                  </a:moveTo>
                  <a:lnTo>
                    <a:pt x="5" y="4"/>
                  </a:lnTo>
                  <a:lnTo>
                    <a:pt x="6" y="8"/>
                  </a:lnTo>
                  <a:lnTo>
                    <a:pt x="6" y="12"/>
                  </a:lnTo>
                  <a:lnTo>
                    <a:pt x="4" y="16"/>
                  </a:lnTo>
                  <a:lnTo>
                    <a:pt x="4" y="16"/>
                  </a:lnTo>
                  <a:lnTo>
                    <a:pt x="4" y="16"/>
                  </a:lnTo>
                  <a:lnTo>
                    <a:pt x="2" y="16"/>
                  </a:lnTo>
                  <a:lnTo>
                    <a:pt x="2" y="16"/>
                  </a:lnTo>
                  <a:lnTo>
                    <a:pt x="0" y="20"/>
                  </a:lnTo>
                  <a:lnTo>
                    <a:pt x="0" y="24"/>
                  </a:lnTo>
                  <a:lnTo>
                    <a:pt x="1" y="29"/>
                  </a:lnTo>
                  <a:lnTo>
                    <a:pt x="2" y="33"/>
                  </a:lnTo>
                  <a:lnTo>
                    <a:pt x="7" y="33"/>
                  </a:lnTo>
                  <a:lnTo>
                    <a:pt x="12" y="34"/>
                  </a:lnTo>
                  <a:lnTo>
                    <a:pt x="17" y="33"/>
                  </a:lnTo>
                  <a:lnTo>
                    <a:pt x="21" y="30"/>
                  </a:lnTo>
                  <a:lnTo>
                    <a:pt x="28" y="34"/>
                  </a:lnTo>
                  <a:lnTo>
                    <a:pt x="35" y="38"/>
                  </a:lnTo>
                  <a:lnTo>
                    <a:pt x="42" y="40"/>
                  </a:lnTo>
                  <a:lnTo>
                    <a:pt x="49" y="38"/>
                  </a:lnTo>
                  <a:lnTo>
                    <a:pt x="45" y="31"/>
                  </a:lnTo>
                  <a:lnTo>
                    <a:pt x="42" y="26"/>
                  </a:lnTo>
                  <a:lnTo>
                    <a:pt x="37" y="22"/>
                  </a:lnTo>
                  <a:lnTo>
                    <a:pt x="32" y="16"/>
                  </a:lnTo>
                  <a:lnTo>
                    <a:pt x="27" y="12"/>
                  </a:lnTo>
                  <a:lnTo>
                    <a:pt x="22" y="8"/>
                  </a:lnTo>
                  <a:lnTo>
                    <a:pt x="16" y="4"/>
                  </a:lnTo>
                  <a:lnTo>
                    <a:pt x="12" y="0"/>
                  </a:lnTo>
                  <a:lnTo>
                    <a:pt x="5"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37" name="Freeform 723"/>
            <p:cNvSpPr>
              <a:spLocks/>
            </p:cNvSpPr>
            <p:nvPr/>
          </p:nvSpPr>
          <p:spPr bwMode="auto">
            <a:xfrm>
              <a:off x="3270" y="2188"/>
              <a:ext cx="8" cy="7"/>
            </a:xfrm>
            <a:custGeom>
              <a:avLst/>
              <a:gdLst>
                <a:gd name="T0" fmla="*/ 0 w 17"/>
                <a:gd name="T1" fmla="*/ 5 h 13"/>
                <a:gd name="T2" fmla="*/ 1 w 17"/>
                <a:gd name="T3" fmla="*/ 13 h 13"/>
                <a:gd name="T4" fmla="*/ 17 w 17"/>
                <a:gd name="T5" fmla="*/ 13 h 13"/>
                <a:gd name="T6" fmla="*/ 17 w 17"/>
                <a:gd name="T7" fmla="*/ 9 h 13"/>
                <a:gd name="T8" fmla="*/ 16 w 17"/>
                <a:gd name="T9" fmla="*/ 5 h 13"/>
                <a:gd name="T10" fmla="*/ 12 w 17"/>
                <a:gd name="T11" fmla="*/ 2 h 13"/>
                <a:gd name="T12" fmla="*/ 9 w 17"/>
                <a:gd name="T13" fmla="*/ 0 h 13"/>
                <a:gd name="T14" fmla="*/ 7 w 17"/>
                <a:gd name="T15" fmla="*/ 0 h 13"/>
                <a:gd name="T16" fmla="*/ 4 w 17"/>
                <a:gd name="T17" fmla="*/ 0 h 13"/>
                <a:gd name="T18" fmla="*/ 2 w 17"/>
                <a:gd name="T19" fmla="*/ 2 h 13"/>
                <a:gd name="T20" fmla="*/ 0 w 17"/>
                <a:gd name="T2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3">
                  <a:moveTo>
                    <a:pt x="0" y="5"/>
                  </a:moveTo>
                  <a:lnTo>
                    <a:pt x="1" y="13"/>
                  </a:lnTo>
                  <a:lnTo>
                    <a:pt x="17" y="13"/>
                  </a:lnTo>
                  <a:lnTo>
                    <a:pt x="17" y="9"/>
                  </a:lnTo>
                  <a:lnTo>
                    <a:pt x="16" y="5"/>
                  </a:lnTo>
                  <a:lnTo>
                    <a:pt x="12" y="2"/>
                  </a:lnTo>
                  <a:lnTo>
                    <a:pt x="9" y="0"/>
                  </a:lnTo>
                  <a:lnTo>
                    <a:pt x="7" y="0"/>
                  </a:lnTo>
                  <a:lnTo>
                    <a:pt x="4" y="0"/>
                  </a:lnTo>
                  <a:lnTo>
                    <a:pt x="2" y="2"/>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38" name="Freeform 724"/>
            <p:cNvSpPr>
              <a:spLocks/>
            </p:cNvSpPr>
            <p:nvPr/>
          </p:nvSpPr>
          <p:spPr bwMode="auto">
            <a:xfrm>
              <a:off x="3173" y="2218"/>
              <a:ext cx="160" cy="109"/>
            </a:xfrm>
            <a:custGeom>
              <a:avLst/>
              <a:gdLst>
                <a:gd name="T0" fmla="*/ 7 w 321"/>
                <a:gd name="T1" fmla="*/ 56 h 179"/>
                <a:gd name="T2" fmla="*/ 8 w 321"/>
                <a:gd name="T3" fmla="*/ 64 h 179"/>
                <a:gd name="T4" fmla="*/ 16 w 321"/>
                <a:gd name="T5" fmla="*/ 72 h 179"/>
                <a:gd name="T6" fmla="*/ 31 w 321"/>
                <a:gd name="T7" fmla="*/ 76 h 179"/>
                <a:gd name="T8" fmla="*/ 39 w 321"/>
                <a:gd name="T9" fmla="*/ 97 h 179"/>
                <a:gd name="T10" fmla="*/ 48 w 321"/>
                <a:gd name="T11" fmla="*/ 120 h 179"/>
                <a:gd name="T12" fmla="*/ 78 w 321"/>
                <a:gd name="T13" fmla="*/ 128 h 179"/>
                <a:gd name="T14" fmla="*/ 85 w 321"/>
                <a:gd name="T15" fmla="*/ 145 h 179"/>
                <a:gd name="T16" fmla="*/ 93 w 321"/>
                <a:gd name="T17" fmla="*/ 161 h 179"/>
                <a:gd name="T18" fmla="*/ 106 w 321"/>
                <a:gd name="T19" fmla="*/ 172 h 179"/>
                <a:gd name="T20" fmla="*/ 121 w 321"/>
                <a:gd name="T21" fmla="*/ 178 h 179"/>
                <a:gd name="T22" fmla="*/ 143 w 321"/>
                <a:gd name="T23" fmla="*/ 172 h 179"/>
                <a:gd name="T24" fmla="*/ 165 w 321"/>
                <a:gd name="T25" fmla="*/ 165 h 179"/>
                <a:gd name="T26" fmla="*/ 187 w 321"/>
                <a:gd name="T27" fmla="*/ 165 h 179"/>
                <a:gd name="T28" fmla="*/ 207 w 321"/>
                <a:gd name="T29" fmla="*/ 178 h 179"/>
                <a:gd name="T30" fmla="*/ 225 w 321"/>
                <a:gd name="T31" fmla="*/ 175 h 179"/>
                <a:gd name="T32" fmla="*/ 236 w 321"/>
                <a:gd name="T33" fmla="*/ 160 h 179"/>
                <a:gd name="T34" fmla="*/ 248 w 321"/>
                <a:gd name="T35" fmla="*/ 146 h 179"/>
                <a:gd name="T36" fmla="*/ 265 w 321"/>
                <a:gd name="T37" fmla="*/ 149 h 179"/>
                <a:gd name="T38" fmla="*/ 276 w 321"/>
                <a:gd name="T39" fmla="*/ 137 h 179"/>
                <a:gd name="T40" fmla="*/ 280 w 321"/>
                <a:gd name="T41" fmla="*/ 124 h 179"/>
                <a:gd name="T42" fmla="*/ 288 w 321"/>
                <a:gd name="T43" fmla="*/ 123 h 179"/>
                <a:gd name="T44" fmla="*/ 296 w 321"/>
                <a:gd name="T45" fmla="*/ 126 h 179"/>
                <a:gd name="T46" fmla="*/ 306 w 321"/>
                <a:gd name="T47" fmla="*/ 124 h 179"/>
                <a:gd name="T48" fmla="*/ 314 w 321"/>
                <a:gd name="T49" fmla="*/ 122 h 179"/>
                <a:gd name="T50" fmla="*/ 317 w 321"/>
                <a:gd name="T51" fmla="*/ 119 h 179"/>
                <a:gd name="T52" fmla="*/ 312 w 321"/>
                <a:gd name="T53" fmla="*/ 113 h 179"/>
                <a:gd name="T54" fmla="*/ 312 w 321"/>
                <a:gd name="T55" fmla="*/ 107 h 179"/>
                <a:gd name="T56" fmla="*/ 318 w 321"/>
                <a:gd name="T57" fmla="*/ 101 h 179"/>
                <a:gd name="T58" fmla="*/ 304 w 321"/>
                <a:gd name="T59" fmla="*/ 98 h 179"/>
                <a:gd name="T60" fmla="*/ 268 w 321"/>
                <a:gd name="T61" fmla="*/ 98 h 179"/>
                <a:gd name="T62" fmla="*/ 232 w 321"/>
                <a:gd name="T63" fmla="*/ 100 h 179"/>
                <a:gd name="T64" fmla="*/ 195 w 321"/>
                <a:gd name="T65" fmla="*/ 94 h 179"/>
                <a:gd name="T66" fmla="*/ 153 w 321"/>
                <a:gd name="T67" fmla="*/ 80 h 179"/>
                <a:gd name="T68" fmla="*/ 107 w 321"/>
                <a:gd name="T69" fmla="*/ 64 h 179"/>
                <a:gd name="T70" fmla="*/ 62 w 321"/>
                <a:gd name="T71" fmla="*/ 44 h 179"/>
                <a:gd name="T72" fmla="*/ 20 w 321"/>
                <a:gd name="T73" fmla="*/ 18 h 179"/>
                <a:gd name="T74" fmla="*/ 4 w 321"/>
                <a:gd name="T75" fmla="*/ 12 h 179"/>
                <a:gd name="T76" fmla="*/ 6 w 321"/>
                <a:gd name="T77" fmla="*/ 4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1" h="179">
                  <a:moveTo>
                    <a:pt x="8" y="53"/>
                  </a:moveTo>
                  <a:lnTo>
                    <a:pt x="7" y="56"/>
                  </a:lnTo>
                  <a:lnTo>
                    <a:pt x="7" y="60"/>
                  </a:lnTo>
                  <a:lnTo>
                    <a:pt x="8" y="64"/>
                  </a:lnTo>
                  <a:lnTo>
                    <a:pt x="9" y="67"/>
                  </a:lnTo>
                  <a:lnTo>
                    <a:pt x="16" y="72"/>
                  </a:lnTo>
                  <a:lnTo>
                    <a:pt x="24" y="74"/>
                  </a:lnTo>
                  <a:lnTo>
                    <a:pt x="31" y="76"/>
                  </a:lnTo>
                  <a:lnTo>
                    <a:pt x="36" y="85"/>
                  </a:lnTo>
                  <a:lnTo>
                    <a:pt x="39" y="97"/>
                  </a:lnTo>
                  <a:lnTo>
                    <a:pt x="43" y="109"/>
                  </a:lnTo>
                  <a:lnTo>
                    <a:pt x="48" y="120"/>
                  </a:lnTo>
                  <a:lnTo>
                    <a:pt x="58" y="128"/>
                  </a:lnTo>
                  <a:lnTo>
                    <a:pt x="78" y="128"/>
                  </a:lnTo>
                  <a:lnTo>
                    <a:pt x="81" y="137"/>
                  </a:lnTo>
                  <a:lnTo>
                    <a:pt x="85" y="145"/>
                  </a:lnTo>
                  <a:lnTo>
                    <a:pt x="89" y="153"/>
                  </a:lnTo>
                  <a:lnTo>
                    <a:pt x="93" y="161"/>
                  </a:lnTo>
                  <a:lnTo>
                    <a:pt x="99" y="168"/>
                  </a:lnTo>
                  <a:lnTo>
                    <a:pt x="106" y="172"/>
                  </a:lnTo>
                  <a:lnTo>
                    <a:pt x="113" y="176"/>
                  </a:lnTo>
                  <a:lnTo>
                    <a:pt x="121" y="178"/>
                  </a:lnTo>
                  <a:lnTo>
                    <a:pt x="131" y="176"/>
                  </a:lnTo>
                  <a:lnTo>
                    <a:pt x="143" y="172"/>
                  </a:lnTo>
                  <a:lnTo>
                    <a:pt x="153" y="170"/>
                  </a:lnTo>
                  <a:lnTo>
                    <a:pt x="165" y="165"/>
                  </a:lnTo>
                  <a:lnTo>
                    <a:pt x="176" y="164"/>
                  </a:lnTo>
                  <a:lnTo>
                    <a:pt x="187" y="165"/>
                  </a:lnTo>
                  <a:lnTo>
                    <a:pt x="197" y="170"/>
                  </a:lnTo>
                  <a:lnTo>
                    <a:pt x="207" y="178"/>
                  </a:lnTo>
                  <a:lnTo>
                    <a:pt x="217" y="179"/>
                  </a:lnTo>
                  <a:lnTo>
                    <a:pt x="225" y="175"/>
                  </a:lnTo>
                  <a:lnTo>
                    <a:pt x="230" y="168"/>
                  </a:lnTo>
                  <a:lnTo>
                    <a:pt x="236" y="160"/>
                  </a:lnTo>
                  <a:lnTo>
                    <a:pt x="242" y="153"/>
                  </a:lnTo>
                  <a:lnTo>
                    <a:pt x="248" y="146"/>
                  </a:lnTo>
                  <a:lnTo>
                    <a:pt x="256" y="145"/>
                  </a:lnTo>
                  <a:lnTo>
                    <a:pt x="265" y="149"/>
                  </a:lnTo>
                  <a:lnTo>
                    <a:pt x="278" y="143"/>
                  </a:lnTo>
                  <a:lnTo>
                    <a:pt x="276" y="137"/>
                  </a:lnTo>
                  <a:lnTo>
                    <a:pt x="278" y="131"/>
                  </a:lnTo>
                  <a:lnTo>
                    <a:pt x="280" y="124"/>
                  </a:lnTo>
                  <a:lnTo>
                    <a:pt x="283" y="120"/>
                  </a:lnTo>
                  <a:lnTo>
                    <a:pt x="288" y="123"/>
                  </a:lnTo>
                  <a:lnTo>
                    <a:pt x="291" y="124"/>
                  </a:lnTo>
                  <a:lnTo>
                    <a:pt x="296" y="126"/>
                  </a:lnTo>
                  <a:lnTo>
                    <a:pt x="302" y="126"/>
                  </a:lnTo>
                  <a:lnTo>
                    <a:pt x="306" y="124"/>
                  </a:lnTo>
                  <a:lnTo>
                    <a:pt x="311" y="124"/>
                  </a:lnTo>
                  <a:lnTo>
                    <a:pt x="314" y="122"/>
                  </a:lnTo>
                  <a:lnTo>
                    <a:pt x="319" y="120"/>
                  </a:lnTo>
                  <a:lnTo>
                    <a:pt x="317" y="119"/>
                  </a:lnTo>
                  <a:lnTo>
                    <a:pt x="313" y="116"/>
                  </a:lnTo>
                  <a:lnTo>
                    <a:pt x="312" y="113"/>
                  </a:lnTo>
                  <a:lnTo>
                    <a:pt x="311" y="111"/>
                  </a:lnTo>
                  <a:lnTo>
                    <a:pt x="312" y="107"/>
                  </a:lnTo>
                  <a:lnTo>
                    <a:pt x="314" y="104"/>
                  </a:lnTo>
                  <a:lnTo>
                    <a:pt x="318" y="101"/>
                  </a:lnTo>
                  <a:lnTo>
                    <a:pt x="321" y="100"/>
                  </a:lnTo>
                  <a:lnTo>
                    <a:pt x="304" y="98"/>
                  </a:lnTo>
                  <a:lnTo>
                    <a:pt x="287" y="97"/>
                  </a:lnTo>
                  <a:lnTo>
                    <a:pt x="268" y="98"/>
                  </a:lnTo>
                  <a:lnTo>
                    <a:pt x="250" y="98"/>
                  </a:lnTo>
                  <a:lnTo>
                    <a:pt x="232" y="100"/>
                  </a:lnTo>
                  <a:lnTo>
                    <a:pt x="213" y="98"/>
                  </a:lnTo>
                  <a:lnTo>
                    <a:pt x="195" y="94"/>
                  </a:lnTo>
                  <a:lnTo>
                    <a:pt x="177" y="89"/>
                  </a:lnTo>
                  <a:lnTo>
                    <a:pt x="153" y="80"/>
                  </a:lnTo>
                  <a:lnTo>
                    <a:pt x="130" y="74"/>
                  </a:lnTo>
                  <a:lnTo>
                    <a:pt x="107" y="64"/>
                  </a:lnTo>
                  <a:lnTo>
                    <a:pt x="84" y="54"/>
                  </a:lnTo>
                  <a:lnTo>
                    <a:pt x="62" y="44"/>
                  </a:lnTo>
                  <a:lnTo>
                    <a:pt x="40" y="31"/>
                  </a:lnTo>
                  <a:lnTo>
                    <a:pt x="20" y="18"/>
                  </a:lnTo>
                  <a:lnTo>
                    <a:pt x="0" y="0"/>
                  </a:lnTo>
                  <a:lnTo>
                    <a:pt x="4" y="12"/>
                  </a:lnTo>
                  <a:lnTo>
                    <a:pt x="5" y="26"/>
                  </a:lnTo>
                  <a:lnTo>
                    <a:pt x="6" y="41"/>
                  </a:lnTo>
                  <a:lnTo>
                    <a:pt x="8"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39" name="Freeform 725"/>
            <p:cNvSpPr>
              <a:spLocks/>
            </p:cNvSpPr>
            <p:nvPr/>
          </p:nvSpPr>
          <p:spPr bwMode="auto">
            <a:xfrm>
              <a:off x="3205" y="2262"/>
              <a:ext cx="11" cy="13"/>
            </a:xfrm>
            <a:custGeom>
              <a:avLst/>
              <a:gdLst>
                <a:gd name="T0" fmla="*/ 0 w 23"/>
                <a:gd name="T1" fmla="*/ 4 h 22"/>
                <a:gd name="T2" fmla="*/ 2 w 23"/>
                <a:gd name="T3" fmla="*/ 10 h 22"/>
                <a:gd name="T4" fmla="*/ 5 w 23"/>
                <a:gd name="T5" fmla="*/ 15 h 22"/>
                <a:gd name="T6" fmla="*/ 9 w 23"/>
                <a:gd name="T7" fmla="*/ 19 h 22"/>
                <a:gd name="T8" fmla="*/ 13 w 23"/>
                <a:gd name="T9" fmla="*/ 22 h 22"/>
                <a:gd name="T10" fmla="*/ 23 w 23"/>
                <a:gd name="T11" fmla="*/ 22 h 22"/>
                <a:gd name="T12" fmla="*/ 21 w 23"/>
                <a:gd name="T13" fmla="*/ 17 h 22"/>
                <a:gd name="T14" fmla="*/ 17 w 23"/>
                <a:gd name="T15" fmla="*/ 11 h 22"/>
                <a:gd name="T16" fmla="*/ 12 w 23"/>
                <a:gd name="T17" fmla="*/ 7 h 22"/>
                <a:gd name="T18" fmla="*/ 8 w 23"/>
                <a:gd name="T19" fmla="*/ 0 h 22"/>
                <a:gd name="T20" fmla="*/ 0 w 23"/>
                <a:gd name="T2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4"/>
                  </a:moveTo>
                  <a:lnTo>
                    <a:pt x="2" y="10"/>
                  </a:lnTo>
                  <a:lnTo>
                    <a:pt x="5" y="15"/>
                  </a:lnTo>
                  <a:lnTo>
                    <a:pt x="9" y="19"/>
                  </a:lnTo>
                  <a:lnTo>
                    <a:pt x="13" y="22"/>
                  </a:lnTo>
                  <a:lnTo>
                    <a:pt x="23" y="22"/>
                  </a:lnTo>
                  <a:lnTo>
                    <a:pt x="21" y="17"/>
                  </a:lnTo>
                  <a:lnTo>
                    <a:pt x="17" y="11"/>
                  </a:lnTo>
                  <a:lnTo>
                    <a:pt x="12" y="7"/>
                  </a:lnTo>
                  <a:lnTo>
                    <a:pt x="8" y="0"/>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40" name="Freeform 726"/>
            <p:cNvSpPr>
              <a:spLocks/>
            </p:cNvSpPr>
            <p:nvPr/>
          </p:nvSpPr>
          <p:spPr bwMode="auto">
            <a:xfrm>
              <a:off x="3220" y="2268"/>
              <a:ext cx="19" cy="30"/>
            </a:xfrm>
            <a:custGeom>
              <a:avLst/>
              <a:gdLst>
                <a:gd name="T0" fmla="*/ 8 w 38"/>
                <a:gd name="T1" fmla="*/ 30 h 51"/>
                <a:gd name="T2" fmla="*/ 13 w 38"/>
                <a:gd name="T3" fmla="*/ 38 h 51"/>
                <a:gd name="T4" fmla="*/ 22 w 38"/>
                <a:gd name="T5" fmla="*/ 44 h 51"/>
                <a:gd name="T6" fmla="*/ 28 w 38"/>
                <a:gd name="T7" fmla="*/ 49 h 51"/>
                <a:gd name="T8" fmla="*/ 38 w 38"/>
                <a:gd name="T9" fmla="*/ 51 h 51"/>
                <a:gd name="T10" fmla="*/ 38 w 38"/>
                <a:gd name="T11" fmla="*/ 45 h 51"/>
                <a:gd name="T12" fmla="*/ 2 w 38"/>
                <a:gd name="T13" fmla="*/ 0 h 51"/>
                <a:gd name="T14" fmla="*/ 0 w 38"/>
                <a:gd name="T15" fmla="*/ 7 h 51"/>
                <a:gd name="T16" fmla="*/ 1 w 38"/>
                <a:gd name="T17" fmla="*/ 15 h 51"/>
                <a:gd name="T18" fmla="*/ 4 w 38"/>
                <a:gd name="T19" fmla="*/ 23 h 51"/>
                <a:gd name="T20" fmla="*/ 8 w 38"/>
                <a:gd name="T21"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1">
                  <a:moveTo>
                    <a:pt x="8" y="30"/>
                  </a:moveTo>
                  <a:lnTo>
                    <a:pt x="13" y="38"/>
                  </a:lnTo>
                  <a:lnTo>
                    <a:pt x="22" y="44"/>
                  </a:lnTo>
                  <a:lnTo>
                    <a:pt x="28" y="49"/>
                  </a:lnTo>
                  <a:lnTo>
                    <a:pt x="38" y="51"/>
                  </a:lnTo>
                  <a:lnTo>
                    <a:pt x="38" y="45"/>
                  </a:lnTo>
                  <a:lnTo>
                    <a:pt x="2" y="0"/>
                  </a:lnTo>
                  <a:lnTo>
                    <a:pt x="0" y="7"/>
                  </a:lnTo>
                  <a:lnTo>
                    <a:pt x="1" y="15"/>
                  </a:lnTo>
                  <a:lnTo>
                    <a:pt x="4" y="23"/>
                  </a:lnTo>
                  <a:lnTo>
                    <a:pt x="8" y="3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41" name="Freeform 727"/>
            <p:cNvSpPr>
              <a:spLocks/>
            </p:cNvSpPr>
            <p:nvPr/>
          </p:nvSpPr>
          <p:spPr bwMode="auto">
            <a:xfrm>
              <a:off x="3234" y="2270"/>
              <a:ext cx="46" cy="34"/>
            </a:xfrm>
            <a:custGeom>
              <a:avLst/>
              <a:gdLst>
                <a:gd name="T0" fmla="*/ 35 w 91"/>
                <a:gd name="T1" fmla="*/ 44 h 56"/>
                <a:gd name="T2" fmla="*/ 42 w 91"/>
                <a:gd name="T3" fmla="*/ 47 h 56"/>
                <a:gd name="T4" fmla="*/ 49 w 91"/>
                <a:gd name="T5" fmla="*/ 49 h 56"/>
                <a:gd name="T6" fmla="*/ 56 w 91"/>
                <a:gd name="T7" fmla="*/ 52 h 56"/>
                <a:gd name="T8" fmla="*/ 62 w 91"/>
                <a:gd name="T9" fmla="*/ 53 h 56"/>
                <a:gd name="T10" fmla="*/ 69 w 91"/>
                <a:gd name="T11" fmla="*/ 55 h 56"/>
                <a:gd name="T12" fmla="*/ 76 w 91"/>
                <a:gd name="T13" fmla="*/ 56 h 56"/>
                <a:gd name="T14" fmla="*/ 84 w 91"/>
                <a:gd name="T15" fmla="*/ 56 h 56"/>
                <a:gd name="T16" fmla="*/ 91 w 91"/>
                <a:gd name="T17" fmla="*/ 56 h 56"/>
                <a:gd name="T18" fmla="*/ 90 w 91"/>
                <a:gd name="T19" fmla="*/ 53 h 56"/>
                <a:gd name="T20" fmla="*/ 89 w 91"/>
                <a:gd name="T21" fmla="*/ 51 h 56"/>
                <a:gd name="T22" fmla="*/ 89 w 91"/>
                <a:gd name="T23" fmla="*/ 48 h 56"/>
                <a:gd name="T24" fmla="*/ 90 w 91"/>
                <a:gd name="T25" fmla="*/ 45 h 56"/>
                <a:gd name="T26" fmla="*/ 81 w 91"/>
                <a:gd name="T27" fmla="*/ 42 h 56"/>
                <a:gd name="T28" fmla="*/ 72 w 91"/>
                <a:gd name="T29" fmla="*/ 40 h 56"/>
                <a:gd name="T30" fmla="*/ 64 w 91"/>
                <a:gd name="T31" fmla="*/ 37 h 56"/>
                <a:gd name="T32" fmla="*/ 56 w 91"/>
                <a:gd name="T33" fmla="*/ 33 h 56"/>
                <a:gd name="T34" fmla="*/ 48 w 91"/>
                <a:gd name="T35" fmla="*/ 29 h 56"/>
                <a:gd name="T36" fmla="*/ 39 w 91"/>
                <a:gd name="T37" fmla="*/ 23 h 56"/>
                <a:gd name="T38" fmla="*/ 31 w 91"/>
                <a:gd name="T39" fmla="*/ 18 h 56"/>
                <a:gd name="T40" fmla="*/ 24 w 91"/>
                <a:gd name="T41" fmla="*/ 10 h 56"/>
                <a:gd name="T42" fmla="*/ 23 w 91"/>
                <a:gd name="T43" fmla="*/ 19 h 56"/>
                <a:gd name="T44" fmla="*/ 16 w 91"/>
                <a:gd name="T45" fmla="*/ 16 h 56"/>
                <a:gd name="T46" fmla="*/ 11 w 91"/>
                <a:gd name="T47" fmla="*/ 11 h 56"/>
                <a:gd name="T48" fmla="*/ 5 w 91"/>
                <a:gd name="T49" fmla="*/ 7 h 56"/>
                <a:gd name="T50" fmla="*/ 0 w 91"/>
                <a:gd name="T51" fmla="*/ 0 h 56"/>
                <a:gd name="T52" fmla="*/ 1 w 91"/>
                <a:gd name="T53" fmla="*/ 7 h 56"/>
                <a:gd name="T54" fmla="*/ 4 w 91"/>
                <a:gd name="T55" fmla="*/ 14 h 56"/>
                <a:gd name="T56" fmla="*/ 8 w 91"/>
                <a:gd name="T57" fmla="*/ 21 h 56"/>
                <a:gd name="T58" fmla="*/ 13 w 91"/>
                <a:gd name="T59" fmla="*/ 26 h 56"/>
                <a:gd name="T60" fmla="*/ 18 w 91"/>
                <a:gd name="T61" fmla="*/ 31 h 56"/>
                <a:gd name="T62" fmla="*/ 23 w 91"/>
                <a:gd name="T63" fmla="*/ 37 h 56"/>
                <a:gd name="T64" fmla="*/ 29 w 91"/>
                <a:gd name="T65" fmla="*/ 41 h 56"/>
                <a:gd name="T66" fmla="*/ 35 w 91"/>
                <a:gd name="T67"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56">
                  <a:moveTo>
                    <a:pt x="35" y="44"/>
                  </a:moveTo>
                  <a:lnTo>
                    <a:pt x="42" y="47"/>
                  </a:lnTo>
                  <a:lnTo>
                    <a:pt x="49" y="49"/>
                  </a:lnTo>
                  <a:lnTo>
                    <a:pt x="56" y="52"/>
                  </a:lnTo>
                  <a:lnTo>
                    <a:pt x="62" y="53"/>
                  </a:lnTo>
                  <a:lnTo>
                    <a:pt x="69" y="55"/>
                  </a:lnTo>
                  <a:lnTo>
                    <a:pt x="76" y="56"/>
                  </a:lnTo>
                  <a:lnTo>
                    <a:pt x="84" y="56"/>
                  </a:lnTo>
                  <a:lnTo>
                    <a:pt x="91" y="56"/>
                  </a:lnTo>
                  <a:lnTo>
                    <a:pt x="90" y="53"/>
                  </a:lnTo>
                  <a:lnTo>
                    <a:pt x="89" y="51"/>
                  </a:lnTo>
                  <a:lnTo>
                    <a:pt x="89" y="48"/>
                  </a:lnTo>
                  <a:lnTo>
                    <a:pt x="90" y="45"/>
                  </a:lnTo>
                  <a:lnTo>
                    <a:pt x="81" y="42"/>
                  </a:lnTo>
                  <a:lnTo>
                    <a:pt x="72" y="40"/>
                  </a:lnTo>
                  <a:lnTo>
                    <a:pt x="64" y="37"/>
                  </a:lnTo>
                  <a:lnTo>
                    <a:pt x="56" y="33"/>
                  </a:lnTo>
                  <a:lnTo>
                    <a:pt x="48" y="29"/>
                  </a:lnTo>
                  <a:lnTo>
                    <a:pt x="39" y="23"/>
                  </a:lnTo>
                  <a:lnTo>
                    <a:pt x="31" y="18"/>
                  </a:lnTo>
                  <a:lnTo>
                    <a:pt x="24" y="10"/>
                  </a:lnTo>
                  <a:lnTo>
                    <a:pt x="23" y="19"/>
                  </a:lnTo>
                  <a:lnTo>
                    <a:pt x="16" y="16"/>
                  </a:lnTo>
                  <a:lnTo>
                    <a:pt x="11" y="11"/>
                  </a:lnTo>
                  <a:lnTo>
                    <a:pt x="5" y="7"/>
                  </a:lnTo>
                  <a:lnTo>
                    <a:pt x="0" y="0"/>
                  </a:lnTo>
                  <a:lnTo>
                    <a:pt x="1" y="7"/>
                  </a:lnTo>
                  <a:lnTo>
                    <a:pt x="4" y="14"/>
                  </a:lnTo>
                  <a:lnTo>
                    <a:pt x="8" y="21"/>
                  </a:lnTo>
                  <a:lnTo>
                    <a:pt x="13" y="26"/>
                  </a:lnTo>
                  <a:lnTo>
                    <a:pt x="18" y="31"/>
                  </a:lnTo>
                  <a:lnTo>
                    <a:pt x="23" y="37"/>
                  </a:lnTo>
                  <a:lnTo>
                    <a:pt x="29" y="41"/>
                  </a:lnTo>
                  <a:lnTo>
                    <a:pt x="35" y="4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42" name="Freeform 728"/>
            <p:cNvSpPr>
              <a:spLocks/>
            </p:cNvSpPr>
            <p:nvPr/>
          </p:nvSpPr>
          <p:spPr bwMode="auto">
            <a:xfrm>
              <a:off x="3284" y="2288"/>
              <a:ext cx="11" cy="7"/>
            </a:xfrm>
            <a:custGeom>
              <a:avLst/>
              <a:gdLst>
                <a:gd name="T0" fmla="*/ 0 w 23"/>
                <a:gd name="T1" fmla="*/ 6 h 12"/>
                <a:gd name="T2" fmla="*/ 0 w 23"/>
                <a:gd name="T3" fmla="*/ 7 h 12"/>
                <a:gd name="T4" fmla="*/ 1 w 23"/>
                <a:gd name="T5" fmla="*/ 10 h 12"/>
                <a:gd name="T6" fmla="*/ 3 w 23"/>
                <a:gd name="T7" fmla="*/ 11 h 12"/>
                <a:gd name="T8" fmla="*/ 4 w 23"/>
                <a:gd name="T9" fmla="*/ 12 h 12"/>
                <a:gd name="T10" fmla="*/ 8 w 23"/>
                <a:gd name="T11" fmla="*/ 12 h 12"/>
                <a:gd name="T12" fmla="*/ 14 w 23"/>
                <a:gd name="T13" fmla="*/ 12 h 12"/>
                <a:gd name="T14" fmla="*/ 19 w 23"/>
                <a:gd name="T15" fmla="*/ 12 h 12"/>
                <a:gd name="T16" fmla="*/ 23 w 23"/>
                <a:gd name="T17" fmla="*/ 10 h 12"/>
                <a:gd name="T18" fmla="*/ 23 w 23"/>
                <a:gd name="T19" fmla="*/ 6 h 12"/>
                <a:gd name="T20" fmla="*/ 22 w 23"/>
                <a:gd name="T21" fmla="*/ 4 h 12"/>
                <a:gd name="T22" fmla="*/ 19 w 23"/>
                <a:gd name="T23" fmla="*/ 3 h 12"/>
                <a:gd name="T24" fmla="*/ 16 w 23"/>
                <a:gd name="T25" fmla="*/ 0 h 12"/>
                <a:gd name="T26" fmla="*/ 12 w 23"/>
                <a:gd name="T27" fmla="*/ 0 h 12"/>
                <a:gd name="T28" fmla="*/ 7 w 23"/>
                <a:gd name="T29" fmla="*/ 0 h 12"/>
                <a:gd name="T30" fmla="*/ 4 w 23"/>
                <a:gd name="T31" fmla="*/ 3 h 12"/>
                <a:gd name="T32" fmla="*/ 0 w 23"/>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2">
                  <a:moveTo>
                    <a:pt x="0" y="6"/>
                  </a:moveTo>
                  <a:lnTo>
                    <a:pt x="0" y="7"/>
                  </a:lnTo>
                  <a:lnTo>
                    <a:pt x="1" y="10"/>
                  </a:lnTo>
                  <a:lnTo>
                    <a:pt x="3" y="11"/>
                  </a:lnTo>
                  <a:lnTo>
                    <a:pt x="4" y="12"/>
                  </a:lnTo>
                  <a:lnTo>
                    <a:pt x="8" y="12"/>
                  </a:lnTo>
                  <a:lnTo>
                    <a:pt x="14" y="12"/>
                  </a:lnTo>
                  <a:lnTo>
                    <a:pt x="19" y="12"/>
                  </a:lnTo>
                  <a:lnTo>
                    <a:pt x="23" y="10"/>
                  </a:lnTo>
                  <a:lnTo>
                    <a:pt x="23" y="6"/>
                  </a:lnTo>
                  <a:lnTo>
                    <a:pt x="22" y="4"/>
                  </a:lnTo>
                  <a:lnTo>
                    <a:pt x="19" y="3"/>
                  </a:lnTo>
                  <a:lnTo>
                    <a:pt x="16" y="0"/>
                  </a:lnTo>
                  <a:lnTo>
                    <a:pt x="12" y="0"/>
                  </a:lnTo>
                  <a:lnTo>
                    <a:pt x="7" y="0"/>
                  </a:lnTo>
                  <a:lnTo>
                    <a:pt x="4" y="3"/>
                  </a:lnTo>
                  <a:lnTo>
                    <a:pt x="0"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43" name="Freeform 729"/>
            <p:cNvSpPr>
              <a:spLocks/>
            </p:cNvSpPr>
            <p:nvPr/>
          </p:nvSpPr>
          <p:spPr bwMode="auto">
            <a:xfrm>
              <a:off x="3178" y="2307"/>
              <a:ext cx="154" cy="77"/>
            </a:xfrm>
            <a:custGeom>
              <a:avLst/>
              <a:gdLst>
                <a:gd name="T0" fmla="*/ 11 w 307"/>
                <a:gd name="T1" fmla="*/ 60 h 128"/>
                <a:gd name="T2" fmla="*/ 36 w 307"/>
                <a:gd name="T3" fmla="*/ 75 h 128"/>
                <a:gd name="T4" fmla="*/ 64 w 307"/>
                <a:gd name="T5" fmla="*/ 86 h 128"/>
                <a:gd name="T6" fmla="*/ 92 w 307"/>
                <a:gd name="T7" fmla="*/ 94 h 128"/>
                <a:gd name="T8" fmla="*/ 110 w 307"/>
                <a:gd name="T9" fmla="*/ 108 h 128"/>
                <a:gd name="T10" fmla="*/ 124 w 307"/>
                <a:gd name="T11" fmla="*/ 119 h 128"/>
                <a:gd name="T12" fmla="*/ 142 w 307"/>
                <a:gd name="T13" fmla="*/ 123 h 128"/>
                <a:gd name="T14" fmla="*/ 162 w 307"/>
                <a:gd name="T15" fmla="*/ 126 h 128"/>
                <a:gd name="T16" fmla="*/ 175 w 307"/>
                <a:gd name="T17" fmla="*/ 128 h 128"/>
                <a:gd name="T18" fmla="*/ 167 w 307"/>
                <a:gd name="T19" fmla="*/ 121 h 128"/>
                <a:gd name="T20" fmla="*/ 157 w 307"/>
                <a:gd name="T21" fmla="*/ 116 h 128"/>
                <a:gd name="T22" fmla="*/ 149 w 307"/>
                <a:gd name="T23" fmla="*/ 112 h 128"/>
                <a:gd name="T24" fmla="*/ 140 w 307"/>
                <a:gd name="T25" fmla="*/ 105 h 128"/>
                <a:gd name="T26" fmla="*/ 145 w 307"/>
                <a:gd name="T27" fmla="*/ 100 h 128"/>
                <a:gd name="T28" fmla="*/ 153 w 307"/>
                <a:gd name="T29" fmla="*/ 102 h 128"/>
                <a:gd name="T30" fmla="*/ 171 w 307"/>
                <a:gd name="T31" fmla="*/ 109 h 128"/>
                <a:gd name="T32" fmla="*/ 190 w 307"/>
                <a:gd name="T33" fmla="*/ 116 h 128"/>
                <a:gd name="T34" fmla="*/ 209 w 307"/>
                <a:gd name="T35" fmla="*/ 120 h 128"/>
                <a:gd name="T36" fmla="*/ 229 w 307"/>
                <a:gd name="T37" fmla="*/ 123 h 128"/>
                <a:gd name="T38" fmla="*/ 221 w 307"/>
                <a:gd name="T39" fmla="*/ 117 h 128"/>
                <a:gd name="T40" fmla="*/ 207 w 307"/>
                <a:gd name="T41" fmla="*/ 111 h 128"/>
                <a:gd name="T42" fmla="*/ 210 w 307"/>
                <a:gd name="T43" fmla="*/ 104 h 128"/>
                <a:gd name="T44" fmla="*/ 225 w 307"/>
                <a:gd name="T45" fmla="*/ 108 h 128"/>
                <a:gd name="T46" fmla="*/ 241 w 307"/>
                <a:gd name="T47" fmla="*/ 112 h 128"/>
                <a:gd name="T48" fmla="*/ 259 w 307"/>
                <a:gd name="T49" fmla="*/ 112 h 128"/>
                <a:gd name="T50" fmla="*/ 270 w 307"/>
                <a:gd name="T51" fmla="*/ 105 h 128"/>
                <a:gd name="T52" fmla="*/ 273 w 307"/>
                <a:gd name="T53" fmla="*/ 95 h 128"/>
                <a:gd name="T54" fmla="*/ 276 w 307"/>
                <a:gd name="T55" fmla="*/ 90 h 128"/>
                <a:gd name="T56" fmla="*/ 284 w 307"/>
                <a:gd name="T57" fmla="*/ 91 h 128"/>
                <a:gd name="T58" fmla="*/ 293 w 307"/>
                <a:gd name="T59" fmla="*/ 93 h 128"/>
                <a:gd name="T60" fmla="*/ 301 w 307"/>
                <a:gd name="T61" fmla="*/ 93 h 128"/>
                <a:gd name="T62" fmla="*/ 307 w 307"/>
                <a:gd name="T63" fmla="*/ 84 h 128"/>
                <a:gd name="T64" fmla="*/ 300 w 307"/>
                <a:gd name="T65" fmla="*/ 74 h 128"/>
                <a:gd name="T66" fmla="*/ 289 w 307"/>
                <a:gd name="T67" fmla="*/ 68 h 128"/>
                <a:gd name="T68" fmla="*/ 277 w 307"/>
                <a:gd name="T69" fmla="*/ 63 h 128"/>
                <a:gd name="T70" fmla="*/ 273 w 307"/>
                <a:gd name="T71" fmla="*/ 53 h 128"/>
                <a:gd name="T72" fmla="*/ 281 w 307"/>
                <a:gd name="T73" fmla="*/ 43 h 128"/>
                <a:gd name="T74" fmla="*/ 267 w 307"/>
                <a:gd name="T75" fmla="*/ 39 h 128"/>
                <a:gd name="T76" fmla="*/ 231 w 307"/>
                <a:gd name="T77" fmla="*/ 43 h 128"/>
                <a:gd name="T78" fmla="*/ 195 w 307"/>
                <a:gd name="T79" fmla="*/ 50 h 128"/>
                <a:gd name="T80" fmla="*/ 159 w 307"/>
                <a:gd name="T81" fmla="*/ 53 h 128"/>
                <a:gd name="T82" fmla="*/ 122 w 307"/>
                <a:gd name="T83" fmla="*/ 48 h 128"/>
                <a:gd name="T84" fmla="*/ 85 w 307"/>
                <a:gd name="T85" fmla="*/ 39 h 128"/>
                <a:gd name="T86" fmla="*/ 49 w 307"/>
                <a:gd name="T87" fmla="*/ 27 h 128"/>
                <a:gd name="T88" fmla="*/ 16 w 307"/>
                <a:gd name="T89" fmla="*/ 11 h 128"/>
                <a:gd name="T90" fmla="*/ 0 w 307"/>
                <a:gd name="T91" fmla="*/ 5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128">
                  <a:moveTo>
                    <a:pt x="0" y="52"/>
                  </a:moveTo>
                  <a:lnTo>
                    <a:pt x="11" y="60"/>
                  </a:lnTo>
                  <a:lnTo>
                    <a:pt x="24" y="68"/>
                  </a:lnTo>
                  <a:lnTo>
                    <a:pt x="36" y="75"/>
                  </a:lnTo>
                  <a:lnTo>
                    <a:pt x="50" y="80"/>
                  </a:lnTo>
                  <a:lnTo>
                    <a:pt x="64" y="86"/>
                  </a:lnTo>
                  <a:lnTo>
                    <a:pt x="78" y="90"/>
                  </a:lnTo>
                  <a:lnTo>
                    <a:pt x="92" y="94"/>
                  </a:lnTo>
                  <a:lnTo>
                    <a:pt x="106" y="98"/>
                  </a:lnTo>
                  <a:lnTo>
                    <a:pt x="110" y="108"/>
                  </a:lnTo>
                  <a:lnTo>
                    <a:pt x="116" y="115"/>
                  </a:lnTo>
                  <a:lnTo>
                    <a:pt x="124" y="119"/>
                  </a:lnTo>
                  <a:lnTo>
                    <a:pt x="133" y="121"/>
                  </a:lnTo>
                  <a:lnTo>
                    <a:pt x="142" y="123"/>
                  </a:lnTo>
                  <a:lnTo>
                    <a:pt x="153" y="124"/>
                  </a:lnTo>
                  <a:lnTo>
                    <a:pt x="162" y="126"/>
                  </a:lnTo>
                  <a:lnTo>
                    <a:pt x="171" y="128"/>
                  </a:lnTo>
                  <a:lnTo>
                    <a:pt x="175" y="128"/>
                  </a:lnTo>
                  <a:lnTo>
                    <a:pt x="171" y="126"/>
                  </a:lnTo>
                  <a:lnTo>
                    <a:pt x="167" y="121"/>
                  </a:lnTo>
                  <a:lnTo>
                    <a:pt x="162" y="119"/>
                  </a:lnTo>
                  <a:lnTo>
                    <a:pt x="157" y="116"/>
                  </a:lnTo>
                  <a:lnTo>
                    <a:pt x="154" y="115"/>
                  </a:lnTo>
                  <a:lnTo>
                    <a:pt x="149" y="112"/>
                  </a:lnTo>
                  <a:lnTo>
                    <a:pt x="145" y="108"/>
                  </a:lnTo>
                  <a:lnTo>
                    <a:pt x="140" y="105"/>
                  </a:lnTo>
                  <a:lnTo>
                    <a:pt x="142" y="101"/>
                  </a:lnTo>
                  <a:lnTo>
                    <a:pt x="145" y="100"/>
                  </a:lnTo>
                  <a:lnTo>
                    <a:pt x="149" y="101"/>
                  </a:lnTo>
                  <a:lnTo>
                    <a:pt x="153" y="102"/>
                  </a:lnTo>
                  <a:lnTo>
                    <a:pt x="162" y="106"/>
                  </a:lnTo>
                  <a:lnTo>
                    <a:pt x="171" y="109"/>
                  </a:lnTo>
                  <a:lnTo>
                    <a:pt x="180" y="113"/>
                  </a:lnTo>
                  <a:lnTo>
                    <a:pt x="190" y="116"/>
                  </a:lnTo>
                  <a:lnTo>
                    <a:pt x="199" y="119"/>
                  </a:lnTo>
                  <a:lnTo>
                    <a:pt x="209" y="120"/>
                  </a:lnTo>
                  <a:lnTo>
                    <a:pt x="218" y="121"/>
                  </a:lnTo>
                  <a:lnTo>
                    <a:pt x="229" y="123"/>
                  </a:lnTo>
                  <a:lnTo>
                    <a:pt x="229" y="120"/>
                  </a:lnTo>
                  <a:lnTo>
                    <a:pt x="221" y="117"/>
                  </a:lnTo>
                  <a:lnTo>
                    <a:pt x="214" y="115"/>
                  </a:lnTo>
                  <a:lnTo>
                    <a:pt x="207" y="111"/>
                  </a:lnTo>
                  <a:lnTo>
                    <a:pt x="202" y="102"/>
                  </a:lnTo>
                  <a:lnTo>
                    <a:pt x="210" y="104"/>
                  </a:lnTo>
                  <a:lnTo>
                    <a:pt x="217" y="106"/>
                  </a:lnTo>
                  <a:lnTo>
                    <a:pt x="225" y="108"/>
                  </a:lnTo>
                  <a:lnTo>
                    <a:pt x="233" y="111"/>
                  </a:lnTo>
                  <a:lnTo>
                    <a:pt x="241" y="112"/>
                  </a:lnTo>
                  <a:lnTo>
                    <a:pt x="251" y="112"/>
                  </a:lnTo>
                  <a:lnTo>
                    <a:pt x="259" y="112"/>
                  </a:lnTo>
                  <a:lnTo>
                    <a:pt x="267" y="109"/>
                  </a:lnTo>
                  <a:lnTo>
                    <a:pt x="270" y="105"/>
                  </a:lnTo>
                  <a:lnTo>
                    <a:pt x="271" y="100"/>
                  </a:lnTo>
                  <a:lnTo>
                    <a:pt x="273" y="95"/>
                  </a:lnTo>
                  <a:lnTo>
                    <a:pt x="271" y="90"/>
                  </a:lnTo>
                  <a:lnTo>
                    <a:pt x="276" y="90"/>
                  </a:lnTo>
                  <a:lnTo>
                    <a:pt x="281" y="90"/>
                  </a:lnTo>
                  <a:lnTo>
                    <a:pt x="284" y="91"/>
                  </a:lnTo>
                  <a:lnTo>
                    <a:pt x="289" y="93"/>
                  </a:lnTo>
                  <a:lnTo>
                    <a:pt x="293" y="93"/>
                  </a:lnTo>
                  <a:lnTo>
                    <a:pt x="298" y="94"/>
                  </a:lnTo>
                  <a:lnTo>
                    <a:pt x="301" y="93"/>
                  </a:lnTo>
                  <a:lnTo>
                    <a:pt x="306" y="91"/>
                  </a:lnTo>
                  <a:lnTo>
                    <a:pt x="307" y="84"/>
                  </a:lnTo>
                  <a:lnTo>
                    <a:pt x="305" y="79"/>
                  </a:lnTo>
                  <a:lnTo>
                    <a:pt x="300" y="74"/>
                  </a:lnTo>
                  <a:lnTo>
                    <a:pt x="296" y="69"/>
                  </a:lnTo>
                  <a:lnTo>
                    <a:pt x="289" y="68"/>
                  </a:lnTo>
                  <a:lnTo>
                    <a:pt x="283" y="65"/>
                  </a:lnTo>
                  <a:lnTo>
                    <a:pt x="277" y="63"/>
                  </a:lnTo>
                  <a:lnTo>
                    <a:pt x="271" y="60"/>
                  </a:lnTo>
                  <a:lnTo>
                    <a:pt x="273" y="53"/>
                  </a:lnTo>
                  <a:lnTo>
                    <a:pt x="277" y="49"/>
                  </a:lnTo>
                  <a:lnTo>
                    <a:pt x="281" y="43"/>
                  </a:lnTo>
                  <a:lnTo>
                    <a:pt x="285" y="39"/>
                  </a:lnTo>
                  <a:lnTo>
                    <a:pt x="267" y="39"/>
                  </a:lnTo>
                  <a:lnTo>
                    <a:pt x="248" y="41"/>
                  </a:lnTo>
                  <a:lnTo>
                    <a:pt x="231" y="43"/>
                  </a:lnTo>
                  <a:lnTo>
                    <a:pt x="213" y="46"/>
                  </a:lnTo>
                  <a:lnTo>
                    <a:pt x="195" y="50"/>
                  </a:lnTo>
                  <a:lnTo>
                    <a:pt x="177" y="53"/>
                  </a:lnTo>
                  <a:lnTo>
                    <a:pt x="159" y="53"/>
                  </a:lnTo>
                  <a:lnTo>
                    <a:pt x="140" y="50"/>
                  </a:lnTo>
                  <a:lnTo>
                    <a:pt x="122" y="48"/>
                  </a:lnTo>
                  <a:lnTo>
                    <a:pt x="102" y="43"/>
                  </a:lnTo>
                  <a:lnTo>
                    <a:pt x="85" y="39"/>
                  </a:lnTo>
                  <a:lnTo>
                    <a:pt x="66" y="34"/>
                  </a:lnTo>
                  <a:lnTo>
                    <a:pt x="49" y="27"/>
                  </a:lnTo>
                  <a:lnTo>
                    <a:pt x="32" y="19"/>
                  </a:lnTo>
                  <a:lnTo>
                    <a:pt x="16" y="11"/>
                  </a:lnTo>
                  <a:lnTo>
                    <a:pt x="0" y="0"/>
                  </a:lnTo>
                  <a:lnTo>
                    <a:pt x="0"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44" name="Freeform 730"/>
            <p:cNvSpPr>
              <a:spLocks/>
            </p:cNvSpPr>
            <p:nvPr/>
          </p:nvSpPr>
          <p:spPr bwMode="auto">
            <a:xfrm>
              <a:off x="3194" y="2330"/>
              <a:ext cx="4" cy="4"/>
            </a:xfrm>
            <a:custGeom>
              <a:avLst/>
              <a:gdLst>
                <a:gd name="T0" fmla="*/ 0 w 8"/>
                <a:gd name="T1" fmla="*/ 7 h 7"/>
                <a:gd name="T2" fmla="*/ 8 w 8"/>
                <a:gd name="T3" fmla="*/ 0 h 7"/>
                <a:gd name="T4" fmla="*/ 0 w 8"/>
                <a:gd name="T5" fmla="*/ 4 h 7"/>
                <a:gd name="T6" fmla="*/ 0 w 8"/>
                <a:gd name="T7" fmla="*/ 7 h 7"/>
              </a:gdLst>
              <a:ahLst/>
              <a:cxnLst>
                <a:cxn ang="0">
                  <a:pos x="T0" y="T1"/>
                </a:cxn>
                <a:cxn ang="0">
                  <a:pos x="T2" y="T3"/>
                </a:cxn>
                <a:cxn ang="0">
                  <a:pos x="T4" y="T5"/>
                </a:cxn>
                <a:cxn ang="0">
                  <a:pos x="T6" y="T7"/>
                </a:cxn>
              </a:cxnLst>
              <a:rect l="0" t="0" r="r" b="b"/>
              <a:pathLst>
                <a:path w="8" h="7">
                  <a:moveTo>
                    <a:pt x="0" y="7"/>
                  </a:moveTo>
                  <a:lnTo>
                    <a:pt x="8" y="0"/>
                  </a:lnTo>
                  <a:lnTo>
                    <a:pt x="0" y="4"/>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45" name="Freeform 731"/>
            <p:cNvSpPr>
              <a:spLocks/>
            </p:cNvSpPr>
            <p:nvPr/>
          </p:nvSpPr>
          <p:spPr bwMode="auto">
            <a:xfrm>
              <a:off x="3205" y="2338"/>
              <a:ext cx="29" cy="14"/>
            </a:xfrm>
            <a:custGeom>
              <a:avLst/>
              <a:gdLst>
                <a:gd name="T0" fmla="*/ 3 w 57"/>
                <a:gd name="T1" fmla="*/ 11 h 25"/>
                <a:gd name="T2" fmla="*/ 9 w 57"/>
                <a:gd name="T3" fmla="*/ 15 h 25"/>
                <a:gd name="T4" fmla="*/ 15 w 57"/>
                <a:gd name="T5" fmla="*/ 19 h 25"/>
                <a:gd name="T6" fmla="*/ 22 w 57"/>
                <a:gd name="T7" fmla="*/ 22 h 25"/>
                <a:gd name="T8" fmla="*/ 28 w 57"/>
                <a:gd name="T9" fmla="*/ 24 h 25"/>
                <a:gd name="T10" fmla="*/ 35 w 57"/>
                <a:gd name="T11" fmla="*/ 24 h 25"/>
                <a:gd name="T12" fmla="*/ 42 w 57"/>
                <a:gd name="T13" fmla="*/ 25 h 25"/>
                <a:gd name="T14" fmla="*/ 50 w 57"/>
                <a:gd name="T15" fmla="*/ 25 h 25"/>
                <a:gd name="T16" fmla="*/ 57 w 57"/>
                <a:gd name="T17" fmla="*/ 25 h 25"/>
                <a:gd name="T18" fmla="*/ 3 w 57"/>
                <a:gd name="T19" fmla="*/ 0 h 25"/>
                <a:gd name="T20" fmla="*/ 1 w 57"/>
                <a:gd name="T21" fmla="*/ 2 h 25"/>
                <a:gd name="T22" fmla="*/ 0 w 57"/>
                <a:gd name="T23" fmla="*/ 6 h 25"/>
                <a:gd name="T24" fmla="*/ 1 w 57"/>
                <a:gd name="T25" fmla="*/ 8 h 25"/>
                <a:gd name="T26" fmla="*/ 3 w 57"/>
                <a:gd name="T27"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25">
                  <a:moveTo>
                    <a:pt x="3" y="11"/>
                  </a:moveTo>
                  <a:lnTo>
                    <a:pt x="9" y="15"/>
                  </a:lnTo>
                  <a:lnTo>
                    <a:pt x="15" y="19"/>
                  </a:lnTo>
                  <a:lnTo>
                    <a:pt x="22" y="22"/>
                  </a:lnTo>
                  <a:lnTo>
                    <a:pt x="28" y="24"/>
                  </a:lnTo>
                  <a:lnTo>
                    <a:pt x="35" y="24"/>
                  </a:lnTo>
                  <a:lnTo>
                    <a:pt x="42" y="25"/>
                  </a:lnTo>
                  <a:lnTo>
                    <a:pt x="50" y="25"/>
                  </a:lnTo>
                  <a:lnTo>
                    <a:pt x="57" y="25"/>
                  </a:lnTo>
                  <a:lnTo>
                    <a:pt x="3" y="0"/>
                  </a:lnTo>
                  <a:lnTo>
                    <a:pt x="1" y="2"/>
                  </a:lnTo>
                  <a:lnTo>
                    <a:pt x="0" y="6"/>
                  </a:lnTo>
                  <a:lnTo>
                    <a:pt x="1" y="8"/>
                  </a:lnTo>
                  <a:lnTo>
                    <a:pt x="3" y="1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46" name="Freeform 732"/>
            <p:cNvSpPr>
              <a:spLocks/>
            </p:cNvSpPr>
            <p:nvPr/>
          </p:nvSpPr>
          <p:spPr bwMode="auto">
            <a:xfrm>
              <a:off x="3280" y="2352"/>
              <a:ext cx="21" cy="8"/>
            </a:xfrm>
            <a:custGeom>
              <a:avLst/>
              <a:gdLst>
                <a:gd name="T0" fmla="*/ 0 w 43"/>
                <a:gd name="T1" fmla="*/ 4 h 15"/>
                <a:gd name="T2" fmla="*/ 1 w 43"/>
                <a:gd name="T3" fmla="*/ 8 h 15"/>
                <a:gd name="T4" fmla="*/ 4 w 43"/>
                <a:gd name="T5" fmla="*/ 10 h 15"/>
                <a:gd name="T6" fmla="*/ 6 w 43"/>
                <a:gd name="T7" fmla="*/ 12 h 15"/>
                <a:gd name="T8" fmla="*/ 9 w 43"/>
                <a:gd name="T9" fmla="*/ 13 h 15"/>
                <a:gd name="T10" fmla="*/ 19 w 43"/>
                <a:gd name="T11" fmla="*/ 15 h 15"/>
                <a:gd name="T12" fmla="*/ 28 w 43"/>
                <a:gd name="T13" fmla="*/ 15 h 15"/>
                <a:gd name="T14" fmla="*/ 36 w 43"/>
                <a:gd name="T15" fmla="*/ 13 h 15"/>
                <a:gd name="T16" fmla="*/ 43 w 43"/>
                <a:gd name="T17" fmla="*/ 8 h 15"/>
                <a:gd name="T18" fmla="*/ 38 w 43"/>
                <a:gd name="T19" fmla="*/ 5 h 15"/>
                <a:gd name="T20" fmla="*/ 33 w 43"/>
                <a:gd name="T21" fmla="*/ 4 h 15"/>
                <a:gd name="T22" fmla="*/ 28 w 43"/>
                <a:gd name="T23" fmla="*/ 2 h 15"/>
                <a:gd name="T24" fmla="*/ 22 w 43"/>
                <a:gd name="T25" fmla="*/ 1 h 15"/>
                <a:gd name="T26" fmla="*/ 16 w 43"/>
                <a:gd name="T27" fmla="*/ 0 h 15"/>
                <a:gd name="T28" fmla="*/ 11 w 43"/>
                <a:gd name="T29" fmla="*/ 0 h 15"/>
                <a:gd name="T30" fmla="*/ 6 w 43"/>
                <a:gd name="T31" fmla="*/ 1 h 15"/>
                <a:gd name="T32" fmla="*/ 0 w 43"/>
                <a:gd name="T3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5">
                  <a:moveTo>
                    <a:pt x="0" y="4"/>
                  </a:moveTo>
                  <a:lnTo>
                    <a:pt x="1" y="8"/>
                  </a:lnTo>
                  <a:lnTo>
                    <a:pt x="4" y="10"/>
                  </a:lnTo>
                  <a:lnTo>
                    <a:pt x="6" y="12"/>
                  </a:lnTo>
                  <a:lnTo>
                    <a:pt x="9" y="13"/>
                  </a:lnTo>
                  <a:lnTo>
                    <a:pt x="19" y="15"/>
                  </a:lnTo>
                  <a:lnTo>
                    <a:pt x="28" y="15"/>
                  </a:lnTo>
                  <a:lnTo>
                    <a:pt x="36" y="13"/>
                  </a:lnTo>
                  <a:lnTo>
                    <a:pt x="43" y="8"/>
                  </a:lnTo>
                  <a:lnTo>
                    <a:pt x="38" y="5"/>
                  </a:lnTo>
                  <a:lnTo>
                    <a:pt x="33" y="4"/>
                  </a:lnTo>
                  <a:lnTo>
                    <a:pt x="28" y="2"/>
                  </a:lnTo>
                  <a:lnTo>
                    <a:pt x="22" y="1"/>
                  </a:lnTo>
                  <a:lnTo>
                    <a:pt x="16" y="0"/>
                  </a:lnTo>
                  <a:lnTo>
                    <a:pt x="11" y="0"/>
                  </a:lnTo>
                  <a:lnTo>
                    <a:pt x="6" y="1"/>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47" name="Freeform 733"/>
            <p:cNvSpPr>
              <a:spLocks/>
            </p:cNvSpPr>
            <p:nvPr/>
          </p:nvSpPr>
          <p:spPr bwMode="auto">
            <a:xfrm>
              <a:off x="3246" y="2353"/>
              <a:ext cx="23" cy="7"/>
            </a:xfrm>
            <a:custGeom>
              <a:avLst/>
              <a:gdLst>
                <a:gd name="T0" fmla="*/ 0 w 46"/>
                <a:gd name="T1" fmla="*/ 0 h 13"/>
                <a:gd name="T2" fmla="*/ 1 w 46"/>
                <a:gd name="T3" fmla="*/ 6 h 13"/>
                <a:gd name="T4" fmla="*/ 5 w 46"/>
                <a:gd name="T5" fmla="*/ 8 h 13"/>
                <a:gd name="T6" fmla="*/ 10 w 46"/>
                <a:gd name="T7" fmla="*/ 10 h 13"/>
                <a:gd name="T8" fmla="*/ 13 w 46"/>
                <a:gd name="T9" fmla="*/ 11 h 13"/>
                <a:gd name="T10" fmla="*/ 21 w 46"/>
                <a:gd name="T11" fmla="*/ 13 h 13"/>
                <a:gd name="T12" fmla="*/ 30 w 46"/>
                <a:gd name="T13" fmla="*/ 13 h 13"/>
                <a:gd name="T14" fmla="*/ 38 w 46"/>
                <a:gd name="T15" fmla="*/ 11 h 13"/>
                <a:gd name="T16" fmla="*/ 46 w 46"/>
                <a:gd name="T17" fmla="*/ 10 h 13"/>
                <a:gd name="T18" fmla="*/ 41 w 46"/>
                <a:gd name="T19" fmla="*/ 8 h 13"/>
                <a:gd name="T20" fmla="*/ 35 w 46"/>
                <a:gd name="T21" fmla="*/ 7 h 13"/>
                <a:gd name="T22" fmla="*/ 29 w 46"/>
                <a:gd name="T23" fmla="*/ 4 h 13"/>
                <a:gd name="T24" fmla="*/ 23 w 46"/>
                <a:gd name="T25" fmla="*/ 3 h 13"/>
                <a:gd name="T26" fmla="*/ 18 w 46"/>
                <a:gd name="T27" fmla="*/ 2 h 13"/>
                <a:gd name="T28" fmla="*/ 12 w 46"/>
                <a:gd name="T29" fmla="*/ 2 h 13"/>
                <a:gd name="T30" fmla="*/ 6 w 46"/>
                <a:gd name="T31" fmla="*/ 0 h 13"/>
                <a:gd name="T32" fmla="*/ 0 w 46"/>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3">
                  <a:moveTo>
                    <a:pt x="0" y="0"/>
                  </a:moveTo>
                  <a:lnTo>
                    <a:pt x="1" y="6"/>
                  </a:lnTo>
                  <a:lnTo>
                    <a:pt x="5" y="8"/>
                  </a:lnTo>
                  <a:lnTo>
                    <a:pt x="10" y="10"/>
                  </a:lnTo>
                  <a:lnTo>
                    <a:pt x="13" y="11"/>
                  </a:lnTo>
                  <a:lnTo>
                    <a:pt x="21" y="13"/>
                  </a:lnTo>
                  <a:lnTo>
                    <a:pt x="30" y="13"/>
                  </a:lnTo>
                  <a:lnTo>
                    <a:pt x="38" y="11"/>
                  </a:lnTo>
                  <a:lnTo>
                    <a:pt x="46" y="10"/>
                  </a:lnTo>
                  <a:lnTo>
                    <a:pt x="41" y="8"/>
                  </a:lnTo>
                  <a:lnTo>
                    <a:pt x="35" y="7"/>
                  </a:lnTo>
                  <a:lnTo>
                    <a:pt x="29" y="4"/>
                  </a:lnTo>
                  <a:lnTo>
                    <a:pt x="23" y="3"/>
                  </a:lnTo>
                  <a:lnTo>
                    <a:pt x="18" y="2"/>
                  </a:lnTo>
                  <a:lnTo>
                    <a:pt x="12" y="2"/>
                  </a:lnTo>
                  <a:lnTo>
                    <a:pt x="6" y="0"/>
                  </a:lnTo>
                  <a:lnTo>
                    <a:pt x="0"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48" name="Freeform 734"/>
            <p:cNvSpPr>
              <a:spLocks/>
            </p:cNvSpPr>
            <p:nvPr/>
          </p:nvSpPr>
          <p:spPr bwMode="auto">
            <a:xfrm>
              <a:off x="3179" y="2352"/>
              <a:ext cx="173" cy="117"/>
            </a:xfrm>
            <a:custGeom>
              <a:avLst/>
              <a:gdLst>
                <a:gd name="T0" fmla="*/ 15 w 345"/>
                <a:gd name="T1" fmla="*/ 54 h 194"/>
                <a:gd name="T2" fmla="*/ 39 w 345"/>
                <a:gd name="T3" fmla="*/ 72 h 194"/>
                <a:gd name="T4" fmla="*/ 58 w 345"/>
                <a:gd name="T5" fmla="*/ 94 h 194"/>
                <a:gd name="T6" fmla="*/ 73 w 345"/>
                <a:gd name="T7" fmla="*/ 121 h 194"/>
                <a:gd name="T8" fmla="*/ 81 w 345"/>
                <a:gd name="T9" fmla="*/ 143 h 194"/>
                <a:gd name="T10" fmla="*/ 92 w 345"/>
                <a:gd name="T11" fmla="*/ 154 h 194"/>
                <a:gd name="T12" fmla="*/ 99 w 345"/>
                <a:gd name="T13" fmla="*/ 153 h 194"/>
                <a:gd name="T14" fmla="*/ 107 w 345"/>
                <a:gd name="T15" fmla="*/ 158 h 194"/>
                <a:gd name="T16" fmla="*/ 115 w 345"/>
                <a:gd name="T17" fmla="*/ 167 h 194"/>
                <a:gd name="T18" fmla="*/ 129 w 345"/>
                <a:gd name="T19" fmla="*/ 173 h 194"/>
                <a:gd name="T20" fmla="*/ 144 w 345"/>
                <a:gd name="T21" fmla="*/ 179 h 194"/>
                <a:gd name="T22" fmla="*/ 159 w 345"/>
                <a:gd name="T23" fmla="*/ 183 h 194"/>
                <a:gd name="T24" fmla="*/ 175 w 345"/>
                <a:gd name="T25" fmla="*/ 186 h 194"/>
                <a:gd name="T26" fmla="*/ 166 w 345"/>
                <a:gd name="T27" fmla="*/ 175 h 194"/>
                <a:gd name="T28" fmla="*/ 156 w 345"/>
                <a:gd name="T29" fmla="*/ 160 h 194"/>
                <a:gd name="T30" fmla="*/ 170 w 345"/>
                <a:gd name="T31" fmla="*/ 167 h 194"/>
                <a:gd name="T32" fmla="*/ 184 w 345"/>
                <a:gd name="T33" fmla="*/ 176 h 194"/>
                <a:gd name="T34" fmla="*/ 202 w 345"/>
                <a:gd name="T35" fmla="*/ 183 h 194"/>
                <a:gd name="T36" fmla="*/ 222 w 345"/>
                <a:gd name="T37" fmla="*/ 191 h 194"/>
                <a:gd name="T38" fmla="*/ 242 w 345"/>
                <a:gd name="T39" fmla="*/ 194 h 194"/>
                <a:gd name="T40" fmla="*/ 262 w 345"/>
                <a:gd name="T41" fmla="*/ 190 h 194"/>
                <a:gd name="T42" fmla="*/ 259 w 345"/>
                <a:gd name="T43" fmla="*/ 180 h 194"/>
                <a:gd name="T44" fmla="*/ 266 w 345"/>
                <a:gd name="T45" fmla="*/ 172 h 194"/>
                <a:gd name="T46" fmla="*/ 269 w 345"/>
                <a:gd name="T47" fmla="*/ 160 h 194"/>
                <a:gd name="T48" fmla="*/ 282 w 345"/>
                <a:gd name="T49" fmla="*/ 167 h 194"/>
                <a:gd name="T50" fmla="*/ 296 w 345"/>
                <a:gd name="T51" fmla="*/ 167 h 194"/>
                <a:gd name="T52" fmla="*/ 306 w 345"/>
                <a:gd name="T53" fmla="*/ 146 h 194"/>
                <a:gd name="T54" fmla="*/ 318 w 345"/>
                <a:gd name="T55" fmla="*/ 131 h 194"/>
                <a:gd name="T56" fmla="*/ 331 w 345"/>
                <a:gd name="T57" fmla="*/ 136 h 194"/>
                <a:gd name="T58" fmla="*/ 345 w 345"/>
                <a:gd name="T59" fmla="*/ 135 h 194"/>
                <a:gd name="T60" fmla="*/ 342 w 345"/>
                <a:gd name="T61" fmla="*/ 123 h 194"/>
                <a:gd name="T62" fmla="*/ 335 w 345"/>
                <a:gd name="T63" fmla="*/ 112 h 194"/>
                <a:gd name="T64" fmla="*/ 341 w 345"/>
                <a:gd name="T65" fmla="*/ 109 h 194"/>
                <a:gd name="T66" fmla="*/ 344 w 345"/>
                <a:gd name="T67" fmla="*/ 104 h 194"/>
                <a:gd name="T68" fmla="*/ 339 w 345"/>
                <a:gd name="T69" fmla="*/ 93 h 194"/>
                <a:gd name="T70" fmla="*/ 331 w 345"/>
                <a:gd name="T71" fmla="*/ 86 h 194"/>
                <a:gd name="T72" fmla="*/ 313 w 345"/>
                <a:gd name="T73" fmla="*/ 84 h 194"/>
                <a:gd name="T74" fmla="*/ 295 w 345"/>
                <a:gd name="T75" fmla="*/ 84 h 194"/>
                <a:gd name="T76" fmla="*/ 275 w 345"/>
                <a:gd name="T77" fmla="*/ 84 h 194"/>
                <a:gd name="T78" fmla="*/ 257 w 345"/>
                <a:gd name="T79" fmla="*/ 82 h 194"/>
                <a:gd name="T80" fmla="*/ 209 w 345"/>
                <a:gd name="T81" fmla="*/ 86 h 194"/>
                <a:gd name="T82" fmla="*/ 164 w 345"/>
                <a:gd name="T83" fmla="*/ 78 h 194"/>
                <a:gd name="T84" fmla="*/ 121 w 345"/>
                <a:gd name="T85" fmla="*/ 63 h 194"/>
                <a:gd name="T86" fmla="*/ 77 w 345"/>
                <a:gd name="T87" fmla="*/ 47 h 194"/>
                <a:gd name="T88" fmla="*/ 57 w 345"/>
                <a:gd name="T89" fmla="*/ 38 h 194"/>
                <a:gd name="T90" fmla="*/ 38 w 345"/>
                <a:gd name="T91" fmla="*/ 27 h 194"/>
                <a:gd name="T92" fmla="*/ 18 w 345"/>
                <a:gd name="T93" fmla="*/ 15 h 194"/>
                <a:gd name="T94" fmla="*/ 0 w 345"/>
                <a:gd name="T95" fmla="*/ 0 h 194"/>
                <a:gd name="T96" fmla="*/ 2 w 345"/>
                <a:gd name="T97" fmla="*/ 23 h 194"/>
                <a:gd name="T98" fmla="*/ 3 w 345"/>
                <a:gd name="T99" fmla="*/ 4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5" h="194">
                  <a:moveTo>
                    <a:pt x="3" y="46"/>
                  </a:moveTo>
                  <a:lnTo>
                    <a:pt x="15" y="54"/>
                  </a:lnTo>
                  <a:lnTo>
                    <a:pt x="27" y="63"/>
                  </a:lnTo>
                  <a:lnTo>
                    <a:pt x="39" y="72"/>
                  </a:lnTo>
                  <a:lnTo>
                    <a:pt x="49" y="82"/>
                  </a:lnTo>
                  <a:lnTo>
                    <a:pt x="58" y="94"/>
                  </a:lnTo>
                  <a:lnTo>
                    <a:pt x="68" y="106"/>
                  </a:lnTo>
                  <a:lnTo>
                    <a:pt x="73" y="121"/>
                  </a:lnTo>
                  <a:lnTo>
                    <a:pt x="78" y="136"/>
                  </a:lnTo>
                  <a:lnTo>
                    <a:pt x="81" y="143"/>
                  </a:lnTo>
                  <a:lnTo>
                    <a:pt x="87" y="149"/>
                  </a:lnTo>
                  <a:lnTo>
                    <a:pt x="92" y="154"/>
                  </a:lnTo>
                  <a:lnTo>
                    <a:pt x="99" y="158"/>
                  </a:lnTo>
                  <a:lnTo>
                    <a:pt x="99" y="153"/>
                  </a:lnTo>
                  <a:lnTo>
                    <a:pt x="103" y="154"/>
                  </a:lnTo>
                  <a:lnTo>
                    <a:pt x="107" y="158"/>
                  </a:lnTo>
                  <a:lnTo>
                    <a:pt x="110" y="164"/>
                  </a:lnTo>
                  <a:lnTo>
                    <a:pt x="115" y="167"/>
                  </a:lnTo>
                  <a:lnTo>
                    <a:pt x="122" y="171"/>
                  </a:lnTo>
                  <a:lnTo>
                    <a:pt x="129" y="173"/>
                  </a:lnTo>
                  <a:lnTo>
                    <a:pt x="136" y="176"/>
                  </a:lnTo>
                  <a:lnTo>
                    <a:pt x="144" y="179"/>
                  </a:lnTo>
                  <a:lnTo>
                    <a:pt x="151" y="182"/>
                  </a:lnTo>
                  <a:lnTo>
                    <a:pt x="159" y="183"/>
                  </a:lnTo>
                  <a:lnTo>
                    <a:pt x="167" y="184"/>
                  </a:lnTo>
                  <a:lnTo>
                    <a:pt x="175" y="186"/>
                  </a:lnTo>
                  <a:lnTo>
                    <a:pt x="171" y="180"/>
                  </a:lnTo>
                  <a:lnTo>
                    <a:pt x="166" y="175"/>
                  </a:lnTo>
                  <a:lnTo>
                    <a:pt x="160" y="168"/>
                  </a:lnTo>
                  <a:lnTo>
                    <a:pt x="156" y="160"/>
                  </a:lnTo>
                  <a:lnTo>
                    <a:pt x="164" y="161"/>
                  </a:lnTo>
                  <a:lnTo>
                    <a:pt x="170" y="167"/>
                  </a:lnTo>
                  <a:lnTo>
                    <a:pt x="177" y="172"/>
                  </a:lnTo>
                  <a:lnTo>
                    <a:pt x="184" y="176"/>
                  </a:lnTo>
                  <a:lnTo>
                    <a:pt x="193" y="179"/>
                  </a:lnTo>
                  <a:lnTo>
                    <a:pt x="202" y="183"/>
                  </a:lnTo>
                  <a:lnTo>
                    <a:pt x="213" y="187"/>
                  </a:lnTo>
                  <a:lnTo>
                    <a:pt x="222" y="191"/>
                  </a:lnTo>
                  <a:lnTo>
                    <a:pt x="231" y="194"/>
                  </a:lnTo>
                  <a:lnTo>
                    <a:pt x="242" y="194"/>
                  </a:lnTo>
                  <a:lnTo>
                    <a:pt x="252" y="194"/>
                  </a:lnTo>
                  <a:lnTo>
                    <a:pt x="262" y="190"/>
                  </a:lnTo>
                  <a:lnTo>
                    <a:pt x="254" y="182"/>
                  </a:lnTo>
                  <a:lnTo>
                    <a:pt x="259" y="180"/>
                  </a:lnTo>
                  <a:lnTo>
                    <a:pt x="262" y="176"/>
                  </a:lnTo>
                  <a:lnTo>
                    <a:pt x="266" y="172"/>
                  </a:lnTo>
                  <a:lnTo>
                    <a:pt x="267" y="167"/>
                  </a:lnTo>
                  <a:lnTo>
                    <a:pt x="269" y="160"/>
                  </a:lnTo>
                  <a:lnTo>
                    <a:pt x="275" y="162"/>
                  </a:lnTo>
                  <a:lnTo>
                    <a:pt x="282" y="167"/>
                  </a:lnTo>
                  <a:lnTo>
                    <a:pt x="289" y="169"/>
                  </a:lnTo>
                  <a:lnTo>
                    <a:pt x="296" y="167"/>
                  </a:lnTo>
                  <a:lnTo>
                    <a:pt x="303" y="157"/>
                  </a:lnTo>
                  <a:lnTo>
                    <a:pt x="306" y="146"/>
                  </a:lnTo>
                  <a:lnTo>
                    <a:pt x="311" y="138"/>
                  </a:lnTo>
                  <a:lnTo>
                    <a:pt x="318" y="131"/>
                  </a:lnTo>
                  <a:lnTo>
                    <a:pt x="325" y="132"/>
                  </a:lnTo>
                  <a:lnTo>
                    <a:pt x="331" y="136"/>
                  </a:lnTo>
                  <a:lnTo>
                    <a:pt x="338" y="139"/>
                  </a:lnTo>
                  <a:lnTo>
                    <a:pt x="345" y="135"/>
                  </a:lnTo>
                  <a:lnTo>
                    <a:pt x="344" y="130"/>
                  </a:lnTo>
                  <a:lnTo>
                    <a:pt x="342" y="123"/>
                  </a:lnTo>
                  <a:lnTo>
                    <a:pt x="338" y="117"/>
                  </a:lnTo>
                  <a:lnTo>
                    <a:pt x="335" y="112"/>
                  </a:lnTo>
                  <a:lnTo>
                    <a:pt x="337" y="110"/>
                  </a:lnTo>
                  <a:lnTo>
                    <a:pt x="341" y="109"/>
                  </a:lnTo>
                  <a:lnTo>
                    <a:pt x="343" y="106"/>
                  </a:lnTo>
                  <a:lnTo>
                    <a:pt x="344" y="104"/>
                  </a:lnTo>
                  <a:lnTo>
                    <a:pt x="343" y="97"/>
                  </a:lnTo>
                  <a:lnTo>
                    <a:pt x="339" y="93"/>
                  </a:lnTo>
                  <a:lnTo>
                    <a:pt x="336" y="89"/>
                  </a:lnTo>
                  <a:lnTo>
                    <a:pt x="331" y="86"/>
                  </a:lnTo>
                  <a:lnTo>
                    <a:pt x="322" y="84"/>
                  </a:lnTo>
                  <a:lnTo>
                    <a:pt x="313" y="84"/>
                  </a:lnTo>
                  <a:lnTo>
                    <a:pt x="304" y="84"/>
                  </a:lnTo>
                  <a:lnTo>
                    <a:pt x="295" y="84"/>
                  </a:lnTo>
                  <a:lnTo>
                    <a:pt x="285" y="84"/>
                  </a:lnTo>
                  <a:lnTo>
                    <a:pt x="275" y="84"/>
                  </a:lnTo>
                  <a:lnTo>
                    <a:pt x="266" y="83"/>
                  </a:lnTo>
                  <a:lnTo>
                    <a:pt x="257" y="82"/>
                  </a:lnTo>
                  <a:lnTo>
                    <a:pt x="234" y="86"/>
                  </a:lnTo>
                  <a:lnTo>
                    <a:pt x="209" y="86"/>
                  </a:lnTo>
                  <a:lnTo>
                    <a:pt x="187" y="83"/>
                  </a:lnTo>
                  <a:lnTo>
                    <a:pt x="164" y="78"/>
                  </a:lnTo>
                  <a:lnTo>
                    <a:pt x="143" y="71"/>
                  </a:lnTo>
                  <a:lnTo>
                    <a:pt x="121" y="63"/>
                  </a:lnTo>
                  <a:lnTo>
                    <a:pt x="99" y="56"/>
                  </a:lnTo>
                  <a:lnTo>
                    <a:pt x="77" y="47"/>
                  </a:lnTo>
                  <a:lnTo>
                    <a:pt x="67" y="43"/>
                  </a:lnTo>
                  <a:lnTo>
                    <a:pt x="57" y="38"/>
                  </a:lnTo>
                  <a:lnTo>
                    <a:pt x="47" y="32"/>
                  </a:lnTo>
                  <a:lnTo>
                    <a:pt x="38" y="27"/>
                  </a:lnTo>
                  <a:lnTo>
                    <a:pt x="27" y="20"/>
                  </a:lnTo>
                  <a:lnTo>
                    <a:pt x="18" y="15"/>
                  </a:lnTo>
                  <a:lnTo>
                    <a:pt x="9" y="6"/>
                  </a:lnTo>
                  <a:lnTo>
                    <a:pt x="0" y="0"/>
                  </a:lnTo>
                  <a:lnTo>
                    <a:pt x="1" y="10"/>
                  </a:lnTo>
                  <a:lnTo>
                    <a:pt x="2" y="23"/>
                  </a:lnTo>
                  <a:lnTo>
                    <a:pt x="3" y="34"/>
                  </a:lnTo>
                  <a:lnTo>
                    <a:pt x="3"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49" name="Freeform 735"/>
            <p:cNvSpPr>
              <a:spLocks/>
            </p:cNvSpPr>
            <p:nvPr/>
          </p:nvSpPr>
          <p:spPr bwMode="auto">
            <a:xfrm>
              <a:off x="3220" y="2403"/>
              <a:ext cx="8" cy="10"/>
            </a:xfrm>
            <a:custGeom>
              <a:avLst/>
              <a:gdLst>
                <a:gd name="T0" fmla="*/ 0 w 16"/>
                <a:gd name="T1" fmla="*/ 7 h 19"/>
                <a:gd name="T2" fmla="*/ 1 w 16"/>
                <a:gd name="T3" fmla="*/ 19 h 19"/>
                <a:gd name="T4" fmla="*/ 5 w 16"/>
                <a:gd name="T5" fmla="*/ 19 h 19"/>
                <a:gd name="T6" fmla="*/ 9 w 16"/>
                <a:gd name="T7" fmla="*/ 17 h 19"/>
                <a:gd name="T8" fmla="*/ 12 w 16"/>
                <a:gd name="T9" fmla="*/ 14 h 19"/>
                <a:gd name="T10" fmla="*/ 16 w 16"/>
                <a:gd name="T11" fmla="*/ 10 h 19"/>
                <a:gd name="T12" fmla="*/ 16 w 16"/>
                <a:gd name="T13" fmla="*/ 6 h 19"/>
                <a:gd name="T14" fmla="*/ 15 w 16"/>
                <a:gd name="T15" fmla="*/ 3 h 19"/>
                <a:gd name="T16" fmla="*/ 11 w 16"/>
                <a:gd name="T17" fmla="*/ 1 h 19"/>
                <a:gd name="T18" fmla="*/ 9 w 16"/>
                <a:gd name="T19" fmla="*/ 0 h 19"/>
                <a:gd name="T20" fmla="*/ 7 w 16"/>
                <a:gd name="T21" fmla="*/ 0 h 19"/>
                <a:gd name="T22" fmla="*/ 3 w 16"/>
                <a:gd name="T23" fmla="*/ 1 h 19"/>
                <a:gd name="T24" fmla="*/ 1 w 16"/>
                <a:gd name="T25" fmla="*/ 3 h 19"/>
                <a:gd name="T26" fmla="*/ 0 w 16"/>
                <a:gd name="T2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9">
                  <a:moveTo>
                    <a:pt x="0" y="7"/>
                  </a:moveTo>
                  <a:lnTo>
                    <a:pt x="1" y="19"/>
                  </a:lnTo>
                  <a:lnTo>
                    <a:pt x="5" y="19"/>
                  </a:lnTo>
                  <a:lnTo>
                    <a:pt x="9" y="17"/>
                  </a:lnTo>
                  <a:lnTo>
                    <a:pt x="12" y="14"/>
                  </a:lnTo>
                  <a:lnTo>
                    <a:pt x="16" y="10"/>
                  </a:lnTo>
                  <a:lnTo>
                    <a:pt x="16" y="6"/>
                  </a:lnTo>
                  <a:lnTo>
                    <a:pt x="15" y="3"/>
                  </a:lnTo>
                  <a:lnTo>
                    <a:pt x="11" y="1"/>
                  </a:lnTo>
                  <a:lnTo>
                    <a:pt x="9" y="0"/>
                  </a:lnTo>
                  <a:lnTo>
                    <a:pt x="7" y="0"/>
                  </a:lnTo>
                  <a:lnTo>
                    <a:pt x="3" y="1"/>
                  </a:lnTo>
                  <a:lnTo>
                    <a:pt x="1" y="3"/>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50" name="Freeform 736"/>
            <p:cNvSpPr>
              <a:spLocks/>
            </p:cNvSpPr>
            <p:nvPr/>
          </p:nvSpPr>
          <p:spPr bwMode="auto">
            <a:xfrm>
              <a:off x="3234" y="2406"/>
              <a:ext cx="24" cy="22"/>
            </a:xfrm>
            <a:custGeom>
              <a:avLst/>
              <a:gdLst>
                <a:gd name="T0" fmla="*/ 0 w 50"/>
                <a:gd name="T1" fmla="*/ 4 h 37"/>
                <a:gd name="T2" fmla="*/ 2 w 50"/>
                <a:gd name="T3" fmla="*/ 10 h 37"/>
                <a:gd name="T4" fmla="*/ 6 w 50"/>
                <a:gd name="T5" fmla="*/ 16 h 37"/>
                <a:gd name="T6" fmla="*/ 12 w 50"/>
                <a:gd name="T7" fmla="*/ 23 h 37"/>
                <a:gd name="T8" fmla="*/ 17 w 50"/>
                <a:gd name="T9" fmla="*/ 29 h 37"/>
                <a:gd name="T10" fmla="*/ 25 w 50"/>
                <a:gd name="T11" fmla="*/ 31 h 37"/>
                <a:gd name="T12" fmla="*/ 34 w 50"/>
                <a:gd name="T13" fmla="*/ 34 h 37"/>
                <a:gd name="T14" fmla="*/ 42 w 50"/>
                <a:gd name="T15" fmla="*/ 36 h 37"/>
                <a:gd name="T16" fmla="*/ 50 w 50"/>
                <a:gd name="T17" fmla="*/ 37 h 37"/>
                <a:gd name="T18" fmla="*/ 45 w 50"/>
                <a:gd name="T19" fmla="*/ 30 h 37"/>
                <a:gd name="T20" fmla="*/ 40 w 50"/>
                <a:gd name="T21" fmla="*/ 26 h 37"/>
                <a:gd name="T22" fmla="*/ 36 w 50"/>
                <a:gd name="T23" fmla="*/ 20 h 37"/>
                <a:gd name="T24" fmla="*/ 30 w 50"/>
                <a:gd name="T25" fmla="*/ 16 h 37"/>
                <a:gd name="T26" fmla="*/ 25 w 50"/>
                <a:gd name="T27" fmla="*/ 12 h 37"/>
                <a:gd name="T28" fmla="*/ 20 w 50"/>
                <a:gd name="T29" fmla="*/ 8 h 37"/>
                <a:gd name="T30" fmla="*/ 15 w 50"/>
                <a:gd name="T31" fmla="*/ 4 h 37"/>
                <a:gd name="T32" fmla="*/ 9 w 50"/>
                <a:gd name="T33" fmla="*/ 0 h 37"/>
                <a:gd name="T34" fmla="*/ 8 w 50"/>
                <a:gd name="T35" fmla="*/ 3 h 37"/>
                <a:gd name="T36" fmla="*/ 6 w 50"/>
                <a:gd name="T37" fmla="*/ 4 h 37"/>
                <a:gd name="T38" fmla="*/ 2 w 50"/>
                <a:gd name="T39" fmla="*/ 5 h 37"/>
                <a:gd name="T40" fmla="*/ 0 w 50"/>
                <a:gd name="T41"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37">
                  <a:moveTo>
                    <a:pt x="0" y="4"/>
                  </a:moveTo>
                  <a:lnTo>
                    <a:pt x="2" y="10"/>
                  </a:lnTo>
                  <a:lnTo>
                    <a:pt x="6" y="16"/>
                  </a:lnTo>
                  <a:lnTo>
                    <a:pt x="12" y="23"/>
                  </a:lnTo>
                  <a:lnTo>
                    <a:pt x="17" y="29"/>
                  </a:lnTo>
                  <a:lnTo>
                    <a:pt x="25" y="31"/>
                  </a:lnTo>
                  <a:lnTo>
                    <a:pt x="34" y="34"/>
                  </a:lnTo>
                  <a:lnTo>
                    <a:pt x="42" y="36"/>
                  </a:lnTo>
                  <a:lnTo>
                    <a:pt x="50" y="37"/>
                  </a:lnTo>
                  <a:lnTo>
                    <a:pt x="45" y="30"/>
                  </a:lnTo>
                  <a:lnTo>
                    <a:pt x="40" y="26"/>
                  </a:lnTo>
                  <a:lnTo>
                    <a:pt x="36" y="20"/>
                  </a:lnTo>
                  <a:lnTo>
                    <a:pt x="30" y="16"/>
                  </a:lnTo>
                  <a:lnTo>
                    <a:pt x="25" y="12"/>
                  </a:lnTo>
                  <a:lnTo>
                    <a:pt x="20" y="8"/>
                  </a:lnTo>
                  <a:lnTo>
                    <a:pt x="15" y="4"/>
                  </a:lnTo>
                  <a:lnTo>
                    <a:pt x="9" y="0"/>
                  </a:lnTo>
                  <a:lnTo>
                    <a:pt x="8" y="3"/>
                  </a:lnTo>
                  <a:lnTo>
                    <a:pt x="6" y="4"/>
                  </a:lnTo>
                  <a:lnTo>
                    <a:pt x="2" y="5"/>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51" name="Freeform 737"/>
            <p:cNvSpPr>
              <a:spLocks/>
            </p:cNvSpPr>
            <p:nvPr/>
          </p:nvSpPr>
          <p:spPr bwMode="auto">
            <a:xfrm>
              <a:off x="3252" y="2410"/>
              <a:ext cx="70" cy="29"/>
            </a:xfrm>
            <a:custGeom>
              <a:avLst/>
              <a:gdLst>
                <a:gd name="T0" fmla="*/ 1 w 140"/>
                <a:gd name="T1" fmla="*/ 8 h 48"/>
                <a:gd name="T2" fmla="*/ 10 w 140"/>
                <a:gd name="T3" fmla="*/ 15 h 48"/>
                <a:gd name="T4" fmla="*/ 18 w 140"/>
                <a:gd name="T5" fmla="*/ 22 h 48"/>
                <a:gd name="T6" fmla="*/ 28 w 140"/>
                <a:gd name="T7" fmla="*/ 29 h 48"/>
                <a:gd name="T8" fmla="*/ 38 w 140"/>
                <a:gd name="T9" fmla="*/ 34 h 48"/>
                <a:gd name="T10" fmla="*/ 47 w 140"/>
                <a:gd name="T11" fmla="*/ 38 h 48"/>
                <a:gd name="T12" fmla="*/ 56 w 140"/>
                <a:gd name="T13" fmla="*/ 42 h 48"/>
                <a:gd name="T14" fmla="*/ 67 w 140"/>
                <a:gd name="T15" fmla="*/ 45 h 48"/>
                <a:gd name="T16" fmla="*/ 77 w 140"/>
                <a:gd name="T17" fmla="*/ 48 h 48"/>
                <a:gd name="T18" fmla="*/ 73 w 140"/>
                <a:gd name="T19" fmla="*/ 39 h 48"/>
                <a:gd name="T20" fmla="*/ 66 w 140"/>
                <a:gd name="T21" fmla="*/ 33 h 48"/>
                <a:gd name="T22" fmla="*/ 59 w 140"/>
                <a:gd name="T23" fmla="*/ 27 h 48"/>
                <a:gd name="T24" fmla="*/ 51 w 140"/>
                <a:gd name="T25" fmla="*/ 23 h 48"/>
                <a:gd name="T26" fmla="*/ 62 w 140"/>
                <a:gd name="T27" fmla="*/ 24 h 48"/>
                <a:gd name="T28" fmla="*/ 74 w 140"/>
                <a:gd name="T29" fmla="*/ 27 h 48"/>
                <a:gd name="T30" fmla="*/ 85 w 140"/>
                <a:gd name="T31" fmla="*/ 31 h 48"/>
                <a:gd name="T32" fmla="*/ 97 w 140"/>
                <a:gd name="T33" fmla="*/ 35 h 48"/>
                <a:gd name="T34" fmla="*/ 108 w 140"/>
                <a:gd name="T35" fmla="*/ 38 h 48"/>
                <a:gd name="T36" fmla="*/ 119 w 140"/>
                <a:gd name="T37" fmla="*/ 39 h 48"/>
                <a:gd name="T38" fmla="*/ 130 w 140"/>
                <a:gd name="T39" fmla="*/ 38 h 48"/>
                <a:gd name="T40" fmla="*/ 140 w 140"/>
                <a:gd name="T41" fmla="*/ 31 h 48"/>
                <a:gd name="T42" fmla="*/ 127 w 140"/>
                <a:gd name="T43" fmla="*/ 30 h 48"/>
                <a:gd name="T44" fmla="*/ 114 w 140"/>
                <a:gd name="T45" fmla="*/ 29 h 48"/>
                <a:gd name="T46" fmla="*/ 100 w 140"/>
                <a:gd name="T47" fmla="*/ 26 h 48"/>
                <a:gd name="T48" fmla="*/ 88 w 140"/>
                <a:gd name="T49" fmla="*/ 22 h 48"/>
                <a:gd name="T50" fmla="*/ 75 w 140"/>
                <a:gd name="T51" fmla="*/ 19 h 48"/>
                <a:gd name="T52" fmla="*/ 63 w 140"/>
                <a:gd name="T53" fmla="*/ 15 h 48"/>
                <a:gd name="T54" fmla="*/ 51 w 140"/>
                <a:gd name="T55" fmla="*/ 11 h 48"/>
                <a:gd name="T56" fmla="*/ 38 w 140"/>
                <a:gd name="T57" fmla="*/ 8 h 48"/>
                <a:gd name="T58" fmla="*/ 33 w 140"/>
                <a:gd name="T59" fmla="*/ 7 h 48"/>
                <a:gd name="T60" fmla="*/ 29 w 140"/>
                <a:gd name="T61" fmla="*/ 7 h 48"/>
                <a:gd name="T62" fmla="*/ 24 w 140"/>
                <a:gd name="T63" fmla="*/ 7 h 48"/>
                <a:gd name="T64" fmla="*/ 20 w 140"/>
                <a:gd name="T65" fmla="*/ 5 h 48"/>
                <a:gd name="T66" fmla="*/ 15 w 140"/>
                <a:gd name="T67" fmla="*/ 5 h 48"/>
                <a:gd name="T68" fmla="*/ 10 w 140"/>
                <a:gd name="T69" fmla="*/ 4 h 48"/>
                <a:gd name="T70" fmla="*/ 6 w 140"/>
                <a:gd name="T71" fmla="*/ 3 h 48"/>
                <a:gd name="T72" fmla="*/ 1 w 140"/>
                <a:gd name="T73" fmla="*/ 0 h 48"/>
                <a:gd name="T74" fmla="*/ 0 w 140"/>
                <a:gd name="T75" fmla="*/ 1 h 48"/>
                <a:gd name="T76" fmla="*/ 0 w 140"/>
                <a:gd name="T77" fmla="*/ 4 h 48"/>
                <a:gd name="T78" fmla="*/ 0 w 140"/>
                <a:gd name="T79" fmla="*/ 7 h 48"/>
                <a:gd name="T80" fmla="*/ 1 w 140"/>
                <a:gd name="T81"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0" h="48">
                  <a:moveTo>
                    <a:pt x="1" y="8"/>
                  </a:moveTo>
                  <a:lnTo>
                    <a:pt x="10" y="15"/>
                  </a:lnTo>
                  <a:lnTo>
                    <a:pt x="18" y="22"/>
                  </a:lnTo>
                  <a:lnTo>
                    <a:pt x="28" y="29"/>
                  </a:lnTo>
                  <a:lnTo>
                    <a:pt x="38" y="34"/>
                  </a:lnTo>
                  <a:lnTo>
                    <a:pt x="47" y="38"/>
                  </a:lnTo>
                  <a:lnTo>
                    <a:pt x="56" y="42"/>
                  </a:lnTo>
                  <a:lnTo>
                    <a:pt x="67" y="45"/>
                  </a:lnTo>
                  <a:lnTo>
                    <a:pt x="77" y="48"/>
                  </a:lnTo>
                  <a:lnTo>
                    <a:pt x="73" y="39"/>
                  </a:lnTo>
                  <a:lnTo>
                    <a:pt x="66" y="33"/>
                  </a:lnTo>
                  <a:lnTo>
                    <a:pt x="59" y="27"/>
                  </a:lnTo>
                  <a:lnTo>
                    <a:pt x="51" y="23"/>
                  </a:lnTo>
                  <a:lnTo>
                    <a:pt x="62" y="24"/>
                  </a:lnTo>
                  <a:lnTo>
                    <a:pt x="74" y="27"/>
                  </a:lnTo>
                  <a:lnTo>
                    <a:pt x="85" y="31"/>
                  </a:lnTo>
                  <a:lnTo>
                    <a:pt x="97" y="35"/>
                  </a:lnTo>
                  <a:lnTo>
                    <a:pt x="108" y="38"/>
                  </a:lnTo>
                  <a:lnTo>
                    <a:pt x="119" y="39"/>
                  </a:lnTo>
                  <a:lnTo>
                    <a:pt x="130" y="38"/>
                  </a:lnTo>
                  <a:lnTo>
                    <a:pt x="140" y="31"/>
                  </a:lnTo>
                  <a:lnTo>
                    <a:pt x="127" y="30"/>
                  </a:lnTo>
                  <a:lnTo>
                    <a:pt x="114" y="29"/>
                  </a:lnTo>
                  <a:lnTo>
                    <a:pt x="100" y="26"/>
                  </a:lnTo>
                  <a:lnTo>
                    <a:pt x="88" y="22"/>
                  </a:lnTo>
                  <a:lnTo>
                    <a:pt x="75" y="19"/>
                  </a:lnTo>
                  <a:lnTo>
                    <a:pt x="63" y="15"/>
                  </a:lnTo>
                  <a:lnTo>
                    <a:pt x="51" y="11"/>
                  </a:lnTo>
                  <a:lnTo>
                    <a:pt x="38" y="8"/>
                  </a:lnTo>
                  <a:lnTo>
                    <a:pt x="33" y="7"/>
                  </a:lnTo>
                  <a:lnTo>
                    <a:pt x="29" y="7"/>
                  </a:lnTo>
                  <a:lnTo>
                    <a:pt x="24" y="7"/>
                  </a:lnTo>
                  <a:lnTo>
                    <a:pt x="20" y="5"/>
                  </a:lnTo>
                  <a:lnTo>
                    <a:pt x="15" y="5"/>
                  </a:lnTo>
                  <a:lnTo>
                    <a:pt x="10" y="4"/>
                  </a:lnTo>
                  <a:lnTo>
                    <a:pt x="6" y="3"/>
                  </a:lnTo>
                  <a:lnTo>
                    <a:pt x="1" y="0"/>
                  </a:lnTo>
                  <a:lnTo>
                    <a:pt x="0" y="1"/>
                  </a:lnTo>
                  <a:lnTo>
                    <a:pt x="0" y="4"/>
                  </a:lnTo>
                  <a:lnTo>
                    <a:pt x="0" y="7"/>
                  </a:lnTo>
                  <a:lnTo>
                    <a:pt x="1"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52" name="Freeform 738"/>
            <p:cNvSpPr>
              <a:spLocks/>
            </p:cNvSpPr>
            <p:nvPr/>
          </p:nvSpPr>
          <p:spPr bwMode="auto">
            <a:xfrm>
              <a:off x="3179" y="2423"/>
              <a:ext cx="178" cy="131"/>
            </a:xfrm>
            <a:custGeom>
              <a:avLst/>
              <a:gdLst>
                <a:gd name="T0" fmla="*/ 28 w 355"/>
                <a:gd name="T1" fmla="*/ 83 h 216"/>
                <a:gd name="T2" fmla="*/ 34 w 355"/>
                <a:gd name="T3" fmla="*/ 111 h 216"/>
                <a:gd name="T4" fmla="*/ 41 w 355"/>
                <a:gd name="T5" fmla="*/ 138 h 216"/>
                <a:gd name="T6" fmla="*/ 54 w 355"/>
                <a:gd name="T7" fmla="*/ 160 h 216"/>
                <a:gd name="T8" fmla="*/ 78 w 355"/>
                <a:gd name="T9" fmla="*/ 168 h 216"/>
                <a:gd name="T10" fmla="*/ 71 w 355"/>
                <a:gd name="T11" fmla="*/ 156 h 216"/>
                <a:gd name="T12" fmla="*/ 69 w 355"/>
                <a:gd name="T13" fmla="*/ 142 h 216"/>
                <a:gd name="T14" fmla="*/ 86 w 355"/>
                <a:gd name="T15" fmla="*/ 153 h 216"/>
                <a:gd name="T16" fmla="*/ 99 w 355"/>
                <a:gd name="T17" fmla="*/ 172 h 216"/>
                <a:gd name="T18" fmla="*/ 112 w 355"/>
                <a:gd name="T19" fmla="*/ 193 h 216"/>
                <a:gd name="T20" fmla="*/ 131 w 355"/>
                <a:gd name="T21" fmla="*/ 204 h 216"/>
                <a:gd name="T22" fmla="*/ 155 w 355"/>
                <a:gd name="T23" fmla="*/ 211 h 216"/>
                <a:gd name="T24" fmla="*/ 181 w 355"/>
                <a:gd name="T25" fmla="*/ 215 h 216"/>
                <a:gd name="T26" fmla="*/ 206 w 355"/>
                <a:gd name="T27" fmla="*/ 215 h 216"/>
                <a:gd name="T28" fmla="*/ 230 w 355"/>
                <a:gd name="T29" fmla="*/ 206 h 216"/>
                <a:gd name="T30" fmla="*/ 247 w 355"/>
                <a:gd name="T31" fmla="*/ 212 h 216"/>
                <a:gd name="T32" fmla="*/ 264 w 355"/>
                <a:gd name="T33" fmla="*/ 216 h 216"/>
                <a:gd name="T34" fmla="*/ 276 w 355"/>
                <a:gd name="T35" fmla="*/ 206 h 216"/>
                <a:gd name="T36" fmla="*/ 289 w 355"/>
                <a:gd name="T37" fmla="*/ 194 h 216"/>
                <a:gd name="T38" fmla="*/ 299 w 355"/>
                <a:gd name="T39" fmla="*/ 182 h 216"/>
                <a:gd name="T40" fmla="*/ 305 w 355"/>
                <a:gd name="T41" fmla="*/ 165 h 216"/>
                <a:gd name="T42" fmla="*/ 315 w 355"/>
                <a:gd name="T43" fmla="*/ 161 h 216"/>
                <a:gd name="T44" fmla="*/ 327 w 355"/>
                <a:gd name="T45" fmla="*/ 164 h 216"/>
                <a:gd name="T46" fmla="*/ 337 w 355"/>
                <a:gd name="T47" fmla="*/ 165 h 216"/>
                <a:gd name="T48" fmla="*/ 347 w 355"/>
                <a:gd name="T49" fmla="*/ 160 h 216"/>
                <a:gd name="T50" fmla="*/ 351 w 355"/>
                <a:gd name="T51" fmla="*/ 154 h 216"/>
                <a:gd name="T52" fmla="*/ 355 w 355"/>
                <a:gd name="T53" fmla="*/ 150 h 216"/>
                <a:gd name="T54" fmla="*/ 340 w 355"/>
                <a:gd name="T55" fmla="*/ 142 h 216"/>
                <a:gd name="T56" fmla="*/ 321 w 355"/>
                <a:gd name="T57" fmla="*/ 139 h 216"/>
                <a:gd name="T58" fmla="*/ 299 w 355"/>
                <a:gd name="T59" fmla="*/ 128 h 216"/>
                <a:gd name="T60" fmla="*/ 275 w 355"/>
                <a:gd name="T61" fmla="*/ 122 h 216"/>
                <a:gd name="T62" fmla="*/ 252 w 355"/>
                <a:gd name="T63" fmla="*/ 117 h 216"/>
                <a:gd name="T64" fmla="*/ 228 w 355"/>
                <a:gd name="T65" fmla="*/ 115 h 216"/>
                <a:gd name="T66" fmla="*/ 203 w 355"/>
                <a:gd name="T67" fmla="*/ 112 h 216"/>
                <a:gd name="T68" fmla="*/ 180 w 355"/>
                <a:gd name="T69" fmla="*/ 108 h 216"/>
                <a:gd name="T70" fmla="*/ 155 w 355"/>
                <a:gd name="T71" fmla="*/ 102 h 216"/>
                <a:gd name="T72" fmla="*/ 133 w 355"/>
                <a:gd name="T73" fmla="*/ 93 h 216"/>
                <a:gd name="T74" fmla="*/ 98 w 355"/>
                <a:gd name="T75" fmla="*/ 75 h 216"/>
                <a:gd name="T76" fmla="*/ 63 w 355"/>
                <a:gd name="T77" fmla="*/ 54 h 216"/>
                <a:gd name="T78" fmla="*/ 31 w 355"/>
                <a:gd name="T79" fmla="*/ 30 h 216"/>
                <a:gd name="T80" fmla="*/ 0 w 355"/>
                <a:gd name="T81" fmla="*/ 0 h 216"/>
                <a:gd name="T82" fmla="*/ 1 w 355"/>
                <a:gd name="T83" fmla="*/ 42 h 216"/>
                <a:gd name="T84" fmla="*/ 16 w 355"/>
                <a:gd name="T85" fmla="*/ 7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5" h="216">
                  <a:moveTo>
                    <a:pt x="16" y="76"/>
                  </a:moveTo>
                  <a:lnTo>
                    <a:pt x="28" y="83"/>
                  </a:lnTo>
                  <a:lnTo>
                    <a:pt x="31" y="96"/>
                  </a:lnTo>
                  <a:lnTo>
                    <a:pt x="34" y="111"/>
                  </a:lnTo>
                  <a:lnTo>
                    <a:pt x="37" y="124"/>
                  </a:lnTo>
                  <a:lnTo>
                    <a:pt x="41" y="138"/>
                  </a:lnTo>
                  <a:lnTo>
                    <a:pt x="47" y="150"/>
                  </a:lnTo>
                  <a:lnTo>
                    <a:pt x="54" y="160"/>
                  </a:lnTo>
                  <a:lnTo>
                    <a:pt x="64" y="167"/>
                  </a:lnTo>
                  <a:lnTo>
                    <a:pt x="78" y="168"/>
                  </a:lnTo>
                  <a:lnTo>
                    <a:pt x="75" y="163"/>
                  </a:lnTo>
                  <a:lnTo>
                    <a:pt x="71" y="156"/>
                  </a:lnTo>
                  <a:lnTo>
                    <a:pt x="69" y="149"/>
                  </a:lnTo>
                  <a:lnTo>
                    <a:pt x="69" y="142"/>
                  </a:lnTo>
                  <a:lnTo>
                    <a:pt x="79" y="146"/>
                  </a:lnTo>
                  <a:lnTo>
                    <a:pt x="86" y="153"/>
                  </a:lnTo>
                  <a:lnTo>
                    <a:pt x="93" y="163"/>
                  </a:lnTo>
                  <a:lnTo>
                    <a:pt x="99" y="172"/>
                  </a:lnTo>
                  <a:lnTo>
                    <a:pt x="105" y="183"/>
                  </a:lnTo>
                  <a:lnTo>
                    <a:pt x="112" y="193"/>
                  </a:lnTo>
                  <a:lnTo>
                    <a:pt x="121" y="200"/>
                  </a:lnTo>
                  <a:lnTo>
                    <a:pt x="131" y="204"/>
                  </a:lnTo>
                  <a:lnTo>
                    <a:pt x="143" y="206"/>
                  </a:lnTo>
                  <a:lnTo>
                    <a:pt x="155" y="211"/>
                  </a:lnTo>
                  <a:lnTo>
                    <a:pt x="168" y="212"/>
                  </a:lnTo>
                  <a:lnTo>
                    <a:pt x="181" y="215"/>
                  </a:lnTo>
                  <a:lnTo>
                    <a:pt x="193" y="215"/>
                  </a:lnTo>
                  <a:lnTo>
                    <a:pt x="206" y="215"/>
                  </a:lnTo>
                  <a:lnTo>
                    <a:pt x="219" y="212"/>
                  </a:lnTo>
                  <a:lnTo>
                    <a:pt x="230" y="206"/>
                  </a:lnTo>
                  <a:lnTo>
                    <a:pt x="239" y="208"/>
                  </a:lnTo>
                  <a:lnTo>
                    <a:pt x="247" y="212"/>
                  </a:lnTo>
                  <a:lnTo>
                    <a:pt x="254" y="216"/>
                  </a:lnTo>
                  <a:lnTo>
                    <a:pt x="264" y="216"/>
                  </a:lnTo>
                  <a:lnTo>
                    <a:pt x="269" y="211"/>
                  </a:lnTo>
                  <a:lnTo>
                    <a:pt x="276" y="206"/>
                  </a:lnTo>
                  <a:lnTo>
                    <a:pt x="283" y="201"/>
                  </a:lnTo>
                  <a:lnTo>
                    <a:pt x="289" y="194"/>
                  </a:lnTo>
                  <a:lnTo>
                    <a:pt x="295" y="189"/>
                  </a:lnTo>
                  <a:lnTo>
                    <a:pt x="299" y="182"/>
                  </a:lnTo>
                  <a:lnTo>
                    <a:pt x="303" y="174"/>
                  </a:lnTo>
                  <a:lnTo>
                    <a:pt x="305" y="165"/>
                  </a:lnTo>
                  <a:lnTo>
                    <a:pt x="311" y="163"/>
                  </a:lnTo>
                  <a:lnTo>
                    <a:pt x="315" y="161"/>
                  </a:lnTo>
                  <a:lnTo>
                    <a:pt x="321" y="163"/>
                  </a:lnTo>
                  <a:lnTo>
                    <a:pt x="327" y="164"/>
                  </a:lnTo>
                  <a:lnTo>
                    <a:pt x="332" y="165"/>
                  </a:lnTo>
                  <a:lnTo>
                    <a:pt x="337" y="165"/>
                  </a:lnTo>
                  <a:lnTo>
                    <a:pt x="342" y="164"/>
                  </a:lnTo>
                  <a:lnTo>
                    <a:pt x="347" y="160"/>
                  </a:lnTo>
                  <a:lnTo>
                    <a:pt x="349" y="157"/>
                  </a:lnTo>
                  <a:lnTo>
                    <a:pt x="351" y="154"/>
                  </a:lnTo>
                  <a:lnTo>
                    <a:pt x="352" y="152"/>
                  </a:lnTo>
                  <a:lnTo>
                    <a:pt x="355" y="150"/>
                  </a:lnTo>
                  <a:lnTo>
                    <a:pt x="349" y="145"/>
                  </a:lnTo>
                  <a:lnTo>
                    <a:pt x="340" y="142"/>
                  </a:lnTo>
                  <a:lnTo>
                    <a:pt x="330" y="141"/>
                  </a:lnTo>
                  <a:lnTo>
                    <a:pt x="321" y="139"/>
                  </a:lnTo>
                  <a:lnTo>
                    <a:pt x="310" y="134"/>
                  </a:lnTo>
                  <a:lnTo>
                    <a:pt x="299" y="128"/>
                  </a:lnTo>
                  <a:lnTo>
                    <a:pt x="288" y="126"/>
                  </a:lnTo>
                  <a:lnTo>
                    <a:pt x="275" y="122"/>
                  </a:lnTo>
                  <a:lnTo>
                    <a:pt x="264" y="120"/>
                  </a:lnTo>
                  <a:lnTo>
                    <a:pt x="252" y="117"/>
                  </a:lnTo>
                  <a:lnTo>
                    <a:pt x="239" y="116"/>
                  </a:lnTo>
                  <a:lnTo>
                    <a:pt x="228" y="115"/>
                  </a:lnTo>
                  <a:lnTo>
                    <a:pt x="215" y="113"/>
                  </a:lnTo>
                  <a:lnTo>
                    <a:pt x="203" y="112"/>
                  </a:lnTo>
                  <a:lnTo>
                    <a:pt x="191" y="111"/>
                  </a:lnTo>
                  <a:lnTo>
                    <a:pt x="180" y="108"/>
                  </a:lnTo>
                  <a:lnTo>
                    <a:pt x="167" y="106"/>
                  </a:lnTo>
                  <a:lnTo>
                    <a:pt x="155" y="102"/>
                  </a:lnTo>
                  <a:lnTo>
                    <a:pt x="145" y="98"/>
                  </a:lnTo>
                  <a:lnTo>
                    <a:pt x="133" y="93"/>
                  </a:lnTo>
                  <a:lnTo>
                    <a:pt x="115" y="85"/>
                  </a:lnTo>
                  <a:lnTo>
                    <a:pt x="98" y="75"/>
                  </a:lnTo>
                  <a:lnTo>
                    <a:pt x="80" y="65"/>
                  </a:lnTo>
                  <a:lnTo>
                    <a:pt x="63" y="54"/>
                  </a:lnTo>
                  <a:lnTo>
                    <a:pt x="47" y="42"/>
                  </a:lnTo>
                  <a:lnTo>
                    <a:pt x="31" y="30"/>
                  </a:lnTo>
                  <a:lnTo>
                    <a:pt x="15" y="15"/>
                  </a:lnTo>
                  <a:lnTo>
                    <a:pt x="0" y="0"/>
                  </a:lnTo>
                  <a:lnTo>
                    <a:pt x="2" y="20"/>
                  </a:lnTo>
                  <a:lnTo>
                    <a:pt x="1" y="42"/>
                  </a:lnTo>
                  <a:lnTo>
                    <a:pt x="3" y="61"/>
                  </a:lnTo>
                  <a:lnTo>
                    <a:pt x="1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53" name="Freeform 739"/>
            <p:cNvSpPr>
              <a:spLocks/>
            </p:cNvSpPr>
            <p:nvPr/>
          </p:nvSpPr>
          <p:spPr bwMode="auto">
            <a:xfrm>
              <a:off x="3235" y="2428"/>
              <a:ext cx="11" cy="6"/>
            </a:xfrm>
            <a:custGeom>
              <a:avLst/>
              <a:gdLst>
                <a:gd name="T0" fmla="*/ 0 w 23"/>
                <a:gd name="T1" fmla="*/ 0 h 9"/>
                <a:gd name="T2" fmla="*/ 5 w 23"/>
                <a:gd name="T3" fmla="*/ 5 h 9"/>
                <a:gd name="T4" fmla="*/ 10 w 23"/>
                <a:gd name="T5" fmla="*/ 8 h 9"/>
                <a:gd name="T6" fmla="*/ 15 w 23"/>
                <a:gd name="T7" fmla="*/ 9 h 9"/>
                <a:gd name="T8" fmla="*/ 22 w 23"/>
                <a:gd name="T9" fmla="*/ 9 h 9"/>
                <a:gd name="T10" fmla="*/ 23 w 23"/>
                <a:gd name="T11" fmla="*/ 9 h 9"/>
                <a:gd name="T12" fmla="*/ 19 w 23"/>
                <a:gd name="T13" fmla="*/ 5 h 9"/>
                <a:gd name="T14" fmla="*/ 13 w 23"/>
                <a:gd name="T15" fmla="*/ 2 h 9"/>
                <a:gd name="T16" fmla="*/ 6 w 23"/>
                <a:gd name="T17" fmla="*/ 1 h 9"/>
                <a:gd name="T18" fmla="*/ 0 w 2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9">
                  <a:moveTo>
                    <a:pt x="0" y="0"/>
                  </a:moveTo>
                  <a:lnTo>
                    <a:pt x="5" y="5"/>
                  </a:lnTo>
                  <a:lnTo>
                    <a:pt x="10" y="8"/>
                  </a:lnTo>
                  <a:lnTo>
                    <a:pt x="15" y="9"/>
                  </a:lnTo>
                  <a:lnTo>
                    <a:pt x="22" y="9"/>
                  </a:lnTo>
                  <a:lnTo>
                    <a:pt x="23" y="9"/>
                  </a:lnTo>
                  <a:lnTo>
                    <a:pt x="19" y="5"/>
                  </a:lnTo>
                  <a:lnTo>
                    <a:pt x="13" y="2"/>
                  </a:lnTo>
                  <a:lnTo>
                    <a:pt x="6" y="1"/>
                  </a:lnTo>
                  <a:lnTo>
                    <a:pt x="0"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54" name="Freeform 740"/>
            <p:cNvSpPr>
              <a:spLocks/>
            </p:cNvSpPr>
            <p:nvPr/>
          </p:nvSpPr>
          <p:spPr bwMode="auto">
            <a:xfrm>
              <a:off x="3212" y="2475"/>
              <a:ext cx="8" cy="13"/>
            </a:xfrm>
            <a:custGeom>
              <a:avLst/>
              <a:gdLst>
                <a:gd name="T0" fmla="*/ 0 w 16"/>
                <a:gd name="T1" fmla="*/ 4 h 23"/>
                <a:gd name="T2" fmla="*/ 0 w 16"/>
                <a:gd name="T3" fmla="*/ 9 h 23"/>
                <a:gd name="T4" fmla="*/ 1 w 16"/>
                <a:gd name="T5" fmla="*/ 15 h 23"/>
                <a:gd name="T6" fmla="*/ 3 w 16"/>
                <a:gd name="T7" fmla="*/ 19 h 23"/>
                <a:gd name="T8" fmla="*/ 5 w 16"/>
                <a:gd name="T9" fmla="*/ 23 h 23"/>
                <a:gd name="T10" fmla="*/ 16 w 16"/>
                <a:gd name="T11" fmla="*/ 5 h 23"/>
                <a:gd name="T12" fmla="*/ 12 w 16"/>
                <a:gd name="T13" fmla="*/ 2 h 23"/>
                <a:gd name="T14" fmla="*/ 8 w 16"/>
                <a:gd name="T15" fmla="*/ 0 h 23"/>
                <a:gd name="T16" fmla="*/ 3 w 16"/>
                <a:gd name="T17" fmla="*/ 0 h 23"/>
                <a:gd name="T18" fmla="*/ 0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0" y="4"/>
                  </a:moveTo>
                  <a:lnTo>
                    <a:pt x="0" y="9"/>
                  </a:lnTo>
                  <a:lnTo>
                    <a:pt x="1" y="15"/>
                  </a:lnTo>
                  <a:lnTo>
                    <a:pt x="3" y="19"/>
                  </a:lnTo>
                  <a:lnTo>
                    <a:pt x="5" y="23"/>
                  </a:lnTo>
                  <a:lnTo>
                    <a:pt x="16" y="5"/>
                  </a:lnTo>
                  <a:lnTo>
                    <a:pt x="12" y="2"/>
                  </a:lnTo>
                  <a:lnTo>
                    <a:pt x="8" y="0"/>
                  </a:lnTo>
                  <a:lnTo>
                    <a:pt x="3" y="0"/>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55" name="Freeform 741"/>
            <p:cNvSpPr>
              <a:spLocks/>
            </p:cNvSpPr>
            <p:nvPr/>
          </p:nvSpPr>
          <p:spPr bwMode="auto">
            <a:xfrm>
              <a:off x="3231" y="2486"/>
              <a:ext cx="87" cy="43"/>
            </a:xfrm>
            <a:custGeom>
              <a:avLst/>
              <a:gdLst>
                <a:gd name="T0" fmla="*/ 0 w 175"/>
                <a:gd name="T1" fmla="*/ 0 h 71"/>
                <a:gd name="T2" fmla="*/ 7 w 175"/>
                <a:gd name="T3" fmla="*/ 9 h 71"/>
                <a:gd name="T4" fmla="*/ 14 w 175"/>
                <a:gd name="T5" fmla="*/ 19 h 71"/>
                <a:gd name="T6" fmla="*/ 22 w 175"/>
                <a:gd name="T7" fmla="*/ 27 h 71"/>
                <a:gd name="T8" fmla="*/ 31 w 175"/>
                <a:gd name="T9" fmla="*/ 35 h 71"/>
                <a:gd name="T10" fmla="*/ 41 w 175"/>
                <a:gd name="T11" fmla="*/ 44 h 71"/>
                <a:gd name="T12" fmla="*/ 50 w 175"/>
                <a:gd name="T13" fmla="*/ 50 h 71"/>
                <a:gd name="T14" fmla="*/ 59 w 175"/>
                <a:gd name="T15" fmla="*/ 56 h 71"/>
                <a:gd name="T16" fmla="*/ 68 w 175"/>
                <a:gd name="T17" fmla="*/ 61 h 71"/>
                <a:gd name="T18" fmla="*/ 67 w 175"/>
                <a:gd name="T19" fmla="*/ 56 h 71"/>
                <a:gd name="T20" fmla="*/ 64 w 175"/>
                <a:gd name="T21" fmla="*/ 49 h 71"/>
                <a:gd name="T22" fmla="*/ 60 w 175"/>
                <a:gd name="T23" fmla="*/ 44 h 71"/>
                <a:gd name="T24" fmla="*/ 56 w 175"/>
                <a:gd name="T25" fmla="*/ 39 h 71"/>
                <a:gd name="T26" fmla="*/ 65 w 175"/>
                <a:gd name="T27" fmla="*/ 42 h 71"/>
                <a:gd name="T28" fmla="*/ 74 w 175"/>
                <a:gd name="T29" fmla="*/ 48 h 71"/>
                <a:gd name="T30" fmla="*/ 82 w 175"/>
                <a:gd name="T31" fmla="*/ 53 h 71"/>
                <a:gd name="T32" fmla="*/ 91 w 175"/>
                <a:gd name="T33" fmla="*/ 59 h 71"/>
                <a:gd name="T34" fmla="*/ 101 w 175"/>
                <a:gd name="T35" fmla="*/ 63 h 71"/>
                <a:gd name="T36" fmla="*/ 110 w 175"/>
                <a:gd name="T37" fmla="*/ 68 h 71"/>
                <a:gd name="T38" fmla="*/ 120 w 175"/>
                <a:gd name="T39" fmla="*/ 71 h 71"/>
                <a:gd name="T40" fmla="*/ 131 w 175"/>
                <a:gd name="T41" fmla="*/ 71 h 71"/>
                <a:gd name="T42" fmla="*/ 124 w 175"/>
                <a:gd name="T43" fmla="*/ 67 h 71"/>
                <a:gd name="T44" fmla="*/ 117 w 175"/>
                <a:gd name="T45" fmla="*/ 63 h 71"/>
                <a:gd name="T46" fmla="*/ 110 w 175"/>
                <a:gd name="T47" fmla="*/ 59 h 71"/>
                <a:gd name="T48" fmla="*/ 103 w 175"/>
                <a:gd name="T49" fmla="*/ 53 h 71"/>
                <a:gd name="T50" fmla="*/ 112 w 175"/>
                <a:gd name="T51" fmla="*/ 55 h 71"/>
                <a:gd name="T52" fmla="*/ 120 w 175"/>
                <a:gd name="T53" fmla="*/ 55 h 71"/>
                <a:gd name="T54" fmla="*/ 129 w 175"/>
                <a:gd name="T55" fmla="*/ 56 h 71"/>
                <a:gd name="T56" fmla="*/ 139 w 175"/>
                <a:gd name="T57" fmla="*/ 55 h 71"/>
                <a:gd name="T58" fmla="*/ 148 w 175"/>
                <a:gd name="T59" fmla="*/ 55 h 71"/>
                <a:gd name="T60" fmla="*/ 157 w 175"/>
                <a:gd name="T61" fmla="*/ 55 h 71"/>
                <a:gd name="T62" fmla="*/ 166 w 175"/>
                <a:gd name="T63" fmla="*/ 53 h 71"/>
                <a:gd name="T64" fmla="*/ 175 w 175"/>
                <a:gd name="T65" fmla="*/ 53 h 71"/>
                <a:gd name="T66" fmla="*/ 166 w 175"/>
                <a:gd name="T67" fmla="*/ 49 h 71"/>
                <a:gd name="T68" fmla="*/ 157 w 175"/>
                <a:gd name="T69" fmla="*/ 46 h 71"/>
                <a:gd name="T70" fmla="*/ 147 w 175"/>
                <a:gd name="T71" fmla="*/ 45 h 71"/>
                <a:gd name="T72" fmla="*/ 136 w 175"/>
                <a:gd name="T73" fmla="*/ 44 h 71"/>
                <a:gd name="T74" fmla="*/ 126 w 175"/>
                <a:gd name="T75" fmla="*/ 44 h 71"/>
                <a:gd name="T76" fmla="*/ 114 w 175"/>
                <a:gd name="T77" fmla="*/ 44 h 71"/>
                <a:gd name="T78" fmla="*/ 105 w 175"/>
                <a:gd name="T79" fmla="*/ 42 h 71"/>
                <a:gd name="T80" fmla="*/ 95 w 175"/>
                <a:gd name="T81" fmla="*/ 39 h 71"/>
                <a:gd name="T82" fmla="*/ 83 w 175"/>
                <a:gd name="T83" fmla="*/ 35 h 71"/>
                <a:gd name="T84" fmla="*/ 72 w 175"/>
                <a:gd name="T85" fmla="*/ 31 h 71"/>
                <a:gd name="T86" fmla="*/ 59 w 175"/>
                <a:gd name="T87" fmla="*/ 27 h 71"/>
                <a:gd name="T88" fmla="*/ 48 w 175"/>
                <a:gd name="T89" fmla="*/ 22 h 71"/>
                <a:gd name="T90" fmla="*/ 36 w 175"/>
                <a:gd name="T91" fmla="*/ 18 h 71"/>
                <a:gd name="T92" fmla="*/ 26 w 175"/>
                <a:gd name="T93" fmla="*/ 12 h 71"/>
                <a:gd name="T94" fmla="*/ 14 w 175"/>
                <a:gd name="T95" fmla="*/ 7 h 71"/>
                <a:gd name="T96" fmla="*/ 4 w 175"/>
                <a:gd name="T97" fmla="*/ 0 h 71"/>
                <a:gd name="T98" fmla="*/ 0 w 175"/>
                <a:gd name="T9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5" h="71">
                  <a:moveTo>
                    <a:pt x="0" y="0"/>
                  </a:moveTo>
                  <a:lnTo>
                    <a:pt x="7" y="9"/>
                  </a:lnTo>
                  <a:lnTo>
                    <a:pt x="14" y="19"/>
                  </a:lnTo>
                  <a:lnTo>
                    <a:pt x="22" y="27"/>
                  </a:lnTo>
                  <a:lnTo>
                    <a:pt x="31" y="35"/>
                  </a:lnTo>
                  <a:lnTo>
                    <a:pt x="41" y="44"/>
                  </a:lnTo>
                  <a:lnTo>
                    <a:pt x="50" y="50"/>
                  </a:lnTo>
                  <a:lnTo>
                    <a:pt x="59" y="56"/>
                  </a:lnTo>
                  <a:lnTo>
                    <a:pt x="68" y="61"/>
                  </a:lnTo>
                  <a:lnTo>
                    <a:pt x="67" y="56"/>
                  </a:lnTo>
                  <a:lnTo>
                    <a:pt x="64" y="49"/>
                  </a:lnTo>
                  <a:lnTo>
                    <a:pt x="60" y="44"/>
                  </a:lnTo>
                  <a:lnTo>
                    <a:pt x="56" y="39"/>
                  </a:lnTo>
                  <a:lnTo>
                    <a:pt x="65" y="42"/>
                  </a:lnTo>
                  <a:lnTo>
                    <a:pt x="74" y="48"/>
                  </a:lnTo>
                  <a:lnTo>
                    <a:pt x="82" y="53"/>
                  </a:lnTo>
                  <a:lnTo>
                    <a:pt x="91" y="59"/>
                  </a:lnTo>
                  <a:lnTo>
                    <a:pt x="101" y="63"/>
                  </a:lnTo>
                  <a:lnTo>
                    <a:pt x="110" y="68"/>
                  </a:lnTo>
                  <a:lnTo>
                    <a:pt x="120" y="71"/>
                  </a:lnTo>
                  <a:lnTo>
                    <a:pt x="131" y="71"/>
                  </a:lnTo>
                  <a:lnTo>
                    <a:pt x="124" y="67"/>
                  </a:lnTo>
                  <a:lnTo>
                    <a:pt x="117" y="63"/>
                  </a:lnTo>
                  <a:lnTo>
                    <a:pt x="110" y="59"/>
                  </a:lnTo>
                  <a:lnTo>
                    <a:pt x="103" y="53"/>
                  </a:lnTo>
                  <a:lnTo>
                    <a:pt x="112" y="55"/>
                  </a:lnTo>
                  <a:lnTo>
                    <a:pt x="120" y="55"/>
                  </a:lnTo>
                  <a:lnTo>
                    <a:pt x="129" y="56"/>
                  </a:lnTo>
                  <a:lnTo>
                    <a:pt x="139" y="55"/>
                  </a:lnTo>
                  <a:lnTo>
                    <a:pt x="148" y="55"/>
                  </a:lnTo>
                  <a:lnTo>
                    <a:pt x="157" y="55"/>
                  </a:lnTo>
                  <a:lnTo>
                    <a:pt x="166" y="53"/>
                  </a:lnTo>
                  <a:lnTo>
                    <a:pt x="175" y="53"/>
                  </a:lnTo>
                  <a:lnTo>
                    <a:pt x="166" y="49"/>
                  </a:lnTo>
                  <a:lnTo>
                    <a:pt x="157" y="46"/>
                  </a:lnTo>
                  <a:lnTo>
                    <a:pt x="147" y="45"/>
                  </a:lnTo>
                  <a:lnTo>
                    <a:pt x="136" y="44"/>
                  </a:lnTo>
                  <a:lnTo>
                    <a:pt x="126" y="44"/>
                  </a:lnTo>
                  <a:lnTo>
                    <a:pt x="114" y="44"/>
                  </a:lnTo>
                  <a:lnTo>
                    <a:pt x="105" y="42"/>
                  </a:lnTo>
                  <a:lnTo>
                    <a:pt x="95" y="39"/>
                  </a:lnTo>
                  <a:lnTo>
                    <a:pt x="83" y="35"/>
                  </a:lnTo>
                  <a:lnTo>
                    <a:pt x="72" y="31"/>
                  </a:lnTo>
                  <a:lnTo>
                    <a:pt x="59" y="27"/>
                  </a:lnTo>
                  <a:lnTo>
                    <a:pt x="48" y="22"/>
                  </a:lnTo>
                  <a:lnTo>
                    <a:pt x="36" y="18"/>
                  </a:lnTo>
                  <a:lnTo>
                    <a:pt x="26" y="12"/>
                  </a:lnTo>
                  <a:lnTo>
                    <a:pt x="14" y="7"/>
                  </a:lnTo>
                  <a:lnTo>
                    <a:pt x="4" y="0"/>
                  </a:lnTo>
                  <a:lnTo>
                    <a:pt x="0"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56" name="Freeform 742"/>
            <p:cNvSpPr>
              <a:spLocks/>
            </p:cNvSpPr>
            <p:nvPr/>
          </p:nvSpPr>
          <p:spPr bwMode="auto">
            <a:xfrm>
              <a:off x="3221" y="2491"/>
              <a:ext cx="18" cy="21"/>
            </a:xfrm>
            <a:custGeom>
              <a:avLst/>
              <a:gdLst>
                <a:gd name="T0" fmla="*/ 0 w 37"/>
                <a:gd name="T1" fmla="*/ 5 h 36"/>
                <a:gd name="T2" fmla="*/ 1 w 37"/>
                <a:gd name="T3" fmla="*/ 12 h 36"/>
                <a:gd name="T4" fmla="*/ 3 w 37"/>
                <a:gd name="T5" fmla="*/ 18 h 36"/>
                <a:gd name="T6" fmla="*/ 7 w 37"/>
                <a:gd name="T7" fmla="*/ 23 h 36"/>
                <a:gd name="T8" fmla="*/ 12 w 37"/>
                <a:gd name="T9" fmla="*/ 27 h 36"/>
                <a:gd name="T10" fmla="*/ 18 w 37"/>
                <a:gd name="T11" fmla="*/ 30 h 36"/>
                <a:gd name="T12" fmla="*/ 24 w 37"/>
                <a:gd name="T13" fmla="*/ 33 h 36"/>
                <a:gd name="T14" fmla="*/ 31 w 37"/>
                <a:gd name="T15" fmla="*/ 34 h 36"/>
                <a:gd name="T16" fmla="*/ 37 w 37"/>
                <a:gd name="T17" fmla="*/ 36 h 36"/>
                <a:gd name="T18" fmla="*/ 33 w 37"/>
                <a:gd name="T19" fmla="*/ 30 h 36"/>
                <a:gd name="T20" fmla="*/ 30 w 37"/>
                <a:gd name="T21" fmla="*/ 25 h 36"/>
                <a:gd name="T22" fmla="*/ 25 w 37"/>
                <a:gd name="T23" fmla="*/ 19 h 36"/>
                <a:gd name="T24" fmla="*/ 21 w 37"/>
                <a:gd name="T25" fmla="*/ 14 h 36"/>
                <a:gd name="T26" fmla="*/ 16 w 37"/>
                <a:gd name="T27" fmla="*/ 10 h 36"/>
                <a:gd name="T28" fmla="*/ 11 w 37"/>
                <a:gd name="T29" fmla="*/ 5 h 36"/>
                <a:gd name="T30" fmla="*/ 7 w 37"/>
                <a:gd name="T31" fmla="*/ 3 h 36"/>
                <a:gd name="T32" fmla="*/ 1 w 37"/>
                <a:gd name="T33" fmla="*/ 0 h 36"/>
                <a:gd name="T34" fmla="*/ 0 w 37"/>
                <a:gd name="T3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0" y="5"/>
                  </a:moveTo>
                  <a:lnTo>
                    <a:pt x="1" y="12"/>
                  </a:lnTo>
                  <a:lnTo>
                    <a:pt x="3" y="18"/>
                  </a:lnTo>
                  <a:lnTo>
                    <a:pt x="7" y="23"/>
                  </a:lnTo>
                  <a:lnTo>
                    <a:pt x="12" y="27"/>
                  </a:lnTo>
                  <a:lnTo>
                    <a:pt x="18" y="30"/>
                  </a:lnTo>
                  <a:lnTo>
                    <a:pt x="24" y="33"/>
                  </a:lnTo>
                  <a:lnTo>
                    <a:pt x="31" y="34"/>
                  </a:lnTo>
                  <a:lnTo>
                    <a:pt x="37" y="36"/>
                  </a:lnTo>
                  <a:lnTo>
                    <a:pt x="33" y="30"/>
                  </a:lnTo>
                  <a:lnTo>
                    <a:pt x="30" y="25"/>
                  </a:lnTo>
                  <a:lnTo>
                    <a:pt x="25" y="19"/>
                  </a:lnTo>
                  <a:lnTo>
                    <a:pt x="21" y="14"/>
                  </a:lnTo>
                  <a:lnTo>
                    <a:pt x="16" y="10"/>
                  </a:lnTo>
                  <a:lnTo>
                    <a:pt x="11" y="5"/>
                  </a:lnTo>
                  <a:lnTo>
                    <a:pt x="7" y="3"/>
                  </a:lnTo>
                  <a:lnTo>
                    <a:pt x="1" y="0"/>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57" name="Freeform 743"/>
            <p:cNvSpPr>
              <a:spLocks/>
            </p:cNvSpPr>
            <p:nvPr/>
          </p:nvSpPr>
          <p:spPr bwMode="auto">
            <a:xfrm>
              <a:off x="3178" y="2519"/>
              <a:ext cx="175" cy="116"/>
            </a:xfrm>
            <a:custGeom>
              <a:avLst/>
              <a:gdLst>
                <a:gd name="T0" fmla="*/ 12 w 352"/>
                <a:gd name="T1" fmla="*/ 52 h 191"/>
                <a:gd name="T2" fmla="*/ 27 w 352"/>
                <a:gd name="T3" fmla="*/ 72 h 191"/>
                <a:gd name="T4" fmla="*/ 36 w 352"/>
                <a:gd name="T5" fmla="*/ 95 h 191"/>
                <a:gd name="T6" fmla="*/ 52 w 352"/>
                <a:gd name="T7" fmla="*/ 105 h 191"/>
                <a:gd name="T8" fmla="*/ 68 w 352"/>
                <a:gd name="T9" fmla="*/ 99 h 191"/>
                <a:gd name="T10" fmla="*/ 74 w 352"/>
                <a:gd name="T11" fmla="*/ 119 h 191"/>
                <a:gd name="T12" fmla="*/ 84 w 352"/>
                <a:gd name="T13" fmla="*/ 134 h 191"/>
                <a:gd name="T14" fmla="*/ 102 w 352"/>
                <a:gd name="T15" fmla="*/ 135 h 191"/>
                <a:gd name="T16" fmla="*/ 117 w 352"/>
                <a:gd name="T17" fmla="*/ 143 h 191"/>
                <a:gd name="T18" fmla="*/ 128 w 352"/>
                <a:gd name="T19" fmla="*/ 167 h 191"/>
                <a:gd name="T20" fmla="*/ 146 w 352"/>
                <a:gd name="T21" fmla="*/ 187 h 191"/>
                <a:gd name="T22" fmla="*/ 162 w 352"/>
                <a:gd name="T23" fmla="*/ 188 h 191"/>
                <a:gd name="T24" fmla="*/ 179 w 352"/>
                <a:gd name="T25" fmla="*/ 187 h 191"/>
                <a:gd name="T26" fmla="*/ 195 w 352"/>
                <a:gd name="T27" fmla="*/ 184 h 191"/>
                <a:gd name="T28" fmla="*/ 212 w 352"/>
                <a:gd name="T29" fmla="*/ 184 h 191"/>
                <a:gd name="T30" fmla="*/ 227 w 352"/>
                <a:gd name="T31" fmla="*/ 187 h 191"/>
                <a:gd name="T32" fmla="*/ 242 w 352"/>
                <a:gd name="T33" fmla="*/ 190 h 191"/>
                <a:gd name="T34" fmla="*/ 258 w 352"/>
                <a:gd name="T35" fmla="*/ 191 h 191"/>
                <a:gd name="T36" fmla="*/ 272 w 352"/>
                <a:gd name="T37" fmla="*/ 184 h 191"/>
                <a:gd name="T38" fmla="*/ 283 w 352"/>
                <a:gd name="T39" fmla="*/ 164 h 191"/>
                <a:gd name="T40" fmla="*/ 298 w 352"/>
                <a:gd name="T41" fmla="*/ 152 h 191"/>
                <a:gd name="T42" fmla="*/ 314 w 352"/>
                <a:gd name="T43" fmla="*/ 153 h 191"/>
                <a:gd name="T44" fmla="*/ 326 w 352"/>
                <a:gd name="T45" fmla="*/ 146 h 191"/>
                <a:gd name="T46" fmla="*/ 339 w 352"/>
                <a:gd name="T47" fmla="*/ 136 h 191"/>
                <a:gd name="T48" fmla="*/ 352 w 352"/>
                <a:gd name="T49" fmla="*/ 127 h 191"/>
                <a:gd name="T50" fmla="*/ 338 w 352"/>
                <a:gd name="T51" fmla="*/ 123 h 191"/>
                <a:gd name="T52" fmla="*/ 323 w 352"/>
                <a:gd name="T53" fmla="*/ 120 h 191"/>
                <a:gd name="T54" fmla="*/ 298 w 352"/>
                <a:gd name="T55" fmla="*/ 106 h 191"/>
                <a:gd name="T56" fmla="*/ 272 w 352"/>
                <a:gd name="T57" fmla="*/ 97 h 191"/>
                <a:gd name="T58" fmla="*/ 246 w 352"/>
                <a:gd name="T59" fmla="*/ 87 h 191"/>
                <a:gd name="T60" fmla="*/ 219 w 352"/>
                <a:gd name="T61" fmla="*/ 78 h 191"/>
                <a:gd name="T62" fmla="*/ 194 w 352"/>
                <a:gd name="T63" fmla="*/ 75 h 191"/>
                <a:gd name="T64" fmla="*/ 169 w 352"/>
                <a:gd name="T65" fmla="*/ 72 h 191"/>
                <a:gd name="T66" fmla="*/ 143 w 352"/>
                <a:gd name="T67" fmla="*/ 69 h 191"/>
                <a:gd name="T68" fmla="*/ 119 w 352"/>
                <a:gd name="T69" fmla="*/ 67 h 191"/>
                <a:gd name="T70" fmla="*/ 95 w 352"/>
                <a:gd name="T71" fmla="*/ 60 h 191"/>
                <a:gd name="T72" fmla="*/ 72 w 352"/>
                <a:gd name="T73" fmla="*/ 52 h 191"/>
                <a:gd name="T74" fmla="*/ 50 w 352"/>
                <a:gd name="T75" fmla="*/ 39 h 191"/>
                <a:gd name="T76" fmla="*/ 29 w 352"/>
                <a:gd name="T77" fmla="*/ 23 h 191"/>
                <a:gd name="T78" fmla="*/ 0 w 352"/>
                <a:gd name="T79" fmla="*/ 4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91">
                  <a:moveTo>
                    <a:pt x="0" y="49"/>
                  </a:moveTo>
                  <a:lnTo>
                    <a:pt x="12" y="52"/>
                  </a:lnTo>
                  <a:lnTo>
                    <a:pt x="21" y="60"/>
                  </a:lnTo>
                  <a:lnTo>
                    <a:pt x="27" y="72"/>
                  </a:lnTo>
                  <a:lnTo>
                    <a:pt x="32" y="84"/>
                  </a:lnTo>
                  <a:lnTo>
                    <a:pt x="36" y="95"/>
                  </a:lnTo>
                  <a:lnTo>
                    <a:pt x="43" y="102"/>
                  </a:lnTo>
                  <a:lnTo>
                    <a:pt x="52" y="105"/>
                  </a:lnTo>
                  <a:lnTo>
                    <a:pt x="66" y="99"/>
                  </a:lnTo>
                  <a:lnTo>
                    <a:pt x="68" y="99"/>
                  </a:lnTo>
                  <a:lnTo>
                    <a:pt x="72" y="109"/>
                  </a:lnTo>
                  <a:lnTo>
                    <a:pt x="74" y="119"/>
                  </a:lnTo>
                  <a:lnTo>
                    <a:pt x="78" y="127"/>
                  </a:lnTo>
                  <a:lnTo>
                    <a:pt x="84" y="134"/>
                  </a:lnTo>
                  <a:lnTo>
                    <a:pt x="94" y="134"/>
                  </a:lnTo>
                  <a:lnTo>
                    <a:pt x="102" y="135"/>
                  </a:lnTo>
                  <a:lnTo>
                    <a:pt x="110" y="139"/>
                  </a:lnTo>
                  <a:lnTo>
                    <a:pt x="117" y="143"/>
                  </a:lnTo>
                  <a:lnTo>
                    <a:pt x="121" y="156"/>
                  </a:lnTo>
                  <a:lnTo>
                    <a:pt x="128" y="167"/>
                  </a:lnTo>
                  <a:lnTo>
                    <a:pt x="136" y="178"/>
                  </a:lnTo>
                  <a:lnTo>
                    <a:pt x="146" y="187"/>
                  </a:lnTo>
                  <a:lnTo>
                    <a:pt x="154" y="188"/>
                  </a:lnTo>
                  <a:lnTo>
                    <a:pt x="162" y="188"/>
                  </a:lnTo>
                  <a:lnTo>
                    <a:pt x="170" y="188"/>
                  </a:lnTo>
                  <a:lnTo>
                    <a:pt x="179" y="187"/>
                  </a:lnTo>
                  <a:lnTo>
                    <a:pt x="187" y="186"/>
                  </a:lnTo>
                  <a:lnTo>
                    <a:pt x="195" y="184"/>
                  </a:lnTo>
                  <a:lnTo>
                    <a:pt x="204" y="184"/>
                  </a:lnTo>
                  <a:lnTo>
                    <a:pt x="212" y="184"/>
                  </a:lnTo>
                  <a:lnTo>
                    <a:pt x="219" y="184"/>
                  </a:lnTo>
                  <a:lnTo>
                    <a:pt x="227" y="187"/>
                  </a:lnTo>
                  <a:lnTo>
                    <a:pt x="235" y="188"/>
                  </a:lnTo>
                  <a:lnTo>
                    <a:pt x="242" y="190"/>
                  </a:lnTo>
                  <a:lnTo>
                    <a:pt x="250" y="191"/>
                  </a:lnTo>
                  <a:lnTo>
                    <a:pt x="258" y="191"/>
                  </a:lnTo>
                  <a:lnTo>
                    <a:pt x="265" y="188"/>
                  </a:lnTo>
                  <a:lnTo>
                    <a:pt x="272" y="184"/>
                  </a:lnTo>
                  <a:lnTo>
                    <a:pt x="278" y="175"/>
                  </a:lnTo>
                  <a:lnTo>
                    <a:pt x="283" y="164"/>
                  </a:lnTo>
                  <a:lnTo>
                    <a:pt x="288" y="156"/>
                  </a:lnTo>
                  <a:lnTo>
                    <a:pt x="298" y="152"/>
                  </a:lnTo>
                  <a:lnTo>
                    <a:pt x="306" y="154"/>
                  </a:lnTo>
                  <a:lnTo>
                    <a:pt x="314" y="153"/>
                  </a:lnTo>
                  <a:lnTo>
                    <a:pt x="321" y="150"/>
                  </a:lnTo>
                  <a:lnTo>
                    <a:pt x="326" y="146"/>
                  </a:lnTo>
                  <a:lnTo>
                    <a:pt x="333" y="142"/>
                  </a:lnTo>
                  <a:lnTo>
                    <a:pt x="339" y="136"/>
                  </a:lnTo>
                  <a:lnTo>
                    <a:pt x="345" y="131"/>
                  </a:lnTo>
                  <a:lnTo>
                    <a:pt x="352" y="127"/>
                  </a:lnTo>
                  <a:lnTo>
                    <a:pt x="345" y="124"/>
                  </a:lnTo>
                  <a:lnTo>
                    <a:pt x="338" y="123"/>
                  </a:lnTo>
                  <a:lnTo>
                    <a:pt x="330" y="123"/>
                  </a:lnTo>
                  <a:lnTo>
                    <a:pt x="323" y="120"/>
                  </a:lnTo>
                  <a:lnTo>
                    <a:pt x="310" y="113"/>
                  </a:lnTo>
                  <a:lnTo>
                    <a:pt x="298" y="106"/>
                  </a:lnTo>
                  <a:lnTo>
                    <a:pt x="285" y="101"/>
                  </a:lnTo>
                  <a:lnTo>
                    <a:pt x="272" y="97"/>
                  </a:lnTo>
                  <a:lnTo>
                    <a:pt x="258" y="91"/>
                  </a:lnTo>
                  <a:lnTo>
                    <a:pt x="246" y="87"/>
                  </a:lnTo>
                  <a:lnTo>
                    <a:pt x="232" y="83"/>
                  </a:lnTo>
                  <a:lnTo>
                    <a:pt x="219" y="78"/>
                  </a:lnTo>
                  <a:lnTo>
                    <a:pt x="207" y="76"/>
                  </a:lnTo>
                  <a:lnTo>
                    <a:pt x="194" y="75"/>
                  </a:lnTo>
                  <a:lnTo>
                    <a:pt x="181" y="73"/>
                  </a:lnTo>
                  <a:lnTo>
                    <a:pt x="169" y="72"/>
                  </a:lnTo>
                  <a:lnTo>
                    <a:pt x="156" y="72"/>
                  </a:lnTo>
                  <a:lnTo>
                    <a:pt x="143" y="69"/>
                  </a:lnTo>
                  <a:lnTo>
                    <a:pt x="131" y="68"/>
                  </a:lnTo>
                  <a:lnTo>
                    <a:pt x="119" y="67"/>
                  </a:lnTo>
                  <a:lnTo>
                    <a:pt x="106" y="64"/>
                  </a:lnTo>
                  <a:lnTo>
                    <a:pt x="95" y="60"/>
                  </a:lnTo>
                  <a:lnTo>
                    <a:pt x="83" y="56"/>
                  </a:lnTo>
                  <a:lnTo>
                    <a:pt x="72" y="52"/>
                  </a:lnTo>
                  <a:lnTo>
                    <a:pt x="60" y="46"/>
                  </a:lnTo>
                  <a:lnTo>
                    <a:pt x="50" y="39"/>
                  </a:lnTo>
                  <a:lnTo>
                    <a:pt x="40" y="31"/>
                  </a:lnTo>
                  <a:lnTo>
                    <a:pt x="29" y="23"/>
                  </a:lnTo>
                  <a:lnTo>
                    <a:pt x="0" y="0"/>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58" name="Freeform 744"/>
            <p:cNvSpPr>
              <a:spLocks/>
            </p:cNvSpPr>
            <p:nvPr/>
          </p:nvSpPr>
          <p:spPr bwMode="auto">
            <a:xfrm>
              <a:off x="3227" y="2574"/>
              <a:ext cx="8" cy="8"/>
            </a:xfrm>
            <a:custGeom>
              <a:avLst/>
              <a:gdLst>
                <a:gd name="T0" fmla="*/ 0 w 16"/>
                <a:gd name="T1" fmla="*/ 8 h 15"/>
                <a:gd name="T2" fmla="*/ 0 w 16"/>
                <a:gd name="T3" fmla="*/ 11 h 15"/>
                <a:gd name="T4" fmla="*/ 1 w 16"/>
                <a:gd name="T5" fmla="*/ 14 h 15"/>
                <a:gd name="T6" fmla="*/ 4 w 16"/>
                <a:gd name="T7" fmla="*/ 15 h 15"/>
                <a:gd name="T8" fmla="*/ 6 w 16"/>
                <a:gd name="T9" fmla="*/ 15 h 15"/>
                <a:gd name="T10" fmla="*/ 10 w 16"/>
                <a:gd name="T11" fmla="*/ 15 h 15"/>
                <a:gd name="T12" fmla="*/ 13 w 16"/>
                <a:gd name="T13" fmla="*/ 14 h 15"/>
                <a:gd name="T14" fmla="*/ 15 w 16"/>
                <a:gd name="T15" fmla="*/ 11 h 15"/>
                <a:gd name="T16" fmla="*/ 16 w 16"/>
                <a:gd name="T17" fmla="*/ 7 h 15"/>
                <a:gd name="T18" fmla="*/ 14 w 16"/>
                <a:gd name="T19" fmla="*/ 1 h 15"/>
                <a:gd name="T20" fmla="*/ 8 w 16"/>
                <a:gd name="T21" fmla="*/ 0 h 15"/>
                <a:gd name="T22" fmla="*/ 4 w 16"/>
                <a:gd name="T23" fmla="*/ 3 h 15"/>
                <a:gd name="T24" fmla="*/ 0 w 16"/>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5">
                  <a:moveTo>
                    <a:pt x="0" y="8"/>
                  </a:moveTo>
                  <a:lnTo>
                    <a:pt x="0" y="11"/>
                  </a:lnTo>
                  <a:lnTo>
                    <a:pt x="1" y="14"/>
                  </a:lnTo>
                  <a:lnTo>
                    <a:pt x="4" y="15"/>
                  </a:lnTo>
                  <a:lnTo>
                    <a:pt x="6" y="15"/>
                  </a:lnTo>
                  <a:lnTo>
                    <a:pt x="10" y="15"/>
                  </a:lnTo>
                  <a:lnTo>
                    <a:pt x="13" y="14"/>
                  </a:lnTo>
                  <a:lnTo>
                    <a:pt x="15" y="11"/>
                  </a:lnTo>
                  <a:lnTo>
                    <a:pt x="16" y="7"/>
                  </a:lnTo>
                  <a:lnTo>
                    <a:pt x="14" y="1"/>
                  </a:lnTo>
                  <a:lnTo>
                    <a:pt x="8" y="0"/>
                  </a:lnTo>
                  <a:lnTo>
                    <a:pt x="4" y="3"/>
                  </a:lnTo>
                  <a:lnTo>
                    <a:pt x="0"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59" name="Freeform 745"/>
            <p:cNvSpPr>
              <a:spLocks/>
            </p:cNvSpPr>
            <p:nvPr/>
          </p:nvSpPr>
          <p:spPr bwMode="auto">
            <a:xfrm>
              <a:off x="3269" y="2580"/>
              <a:ext cx="49" cy="31"/>
            </a:xfrm>
            <a:custGeom>
              <a:avLst/>
              <a:gdLst>
                <a:gd name="T0" fmla="*/ 4 w 96"/>
                <a:gd name="T1" fmla="*/ 20 h 51"/>
                <a:gd name="T2" fmla="*/ 10 w 96"/>
                <a:gd name="T3" fmla="*/ 29 h 51"/>
                <a:gd name="T4" fmla="*/ 17 w 96"/>
                <a:gd name="T5" fmla="*/ 34 h 51"/>
                <a:gd name="T6" fmla="*/ 24 w 96"/>
                <a:gd name="T7" fmla="*/ 40 h 51"/>
                <a:gd name="T8" fmla="*/ 31 w 96"/>
                <a:gd name="T9" fmla="*/ 44 h 51"/>
                <a:gd name="T10" fmla="*/ 39 w 96"/>
                <a:gd name="T11" fmla="*/ 48 h 51"/>
                <a:gd name="T12" fmla="*/ 47 w 96"/>
                <a:gd name="T13" fmla="*/ 49 h 51"/>
                <a:gd name="T14" fmla="*/ 55 w 96"/>
                <a:gd name="T15" fmla="*/ 51 h 51"/>
                <a:gd name="T16" fmla="*/ 64 w 96"/>
                <a:gd name="T17" fmla="*/ 51 h 51"/>
                <a:gd name="T18" fmla="*/ 72 w 96"/>
                <a:gd name="T19" fmla="*/ 49 h 51"/>
                <a:gd name="T20" fmla="*/ 81 w 96"/>
                <a:gd name="T21" fmla="*/ 48 h 51"/>
                <a:gd name="T22" fmla="*/ 89 w 96"/>
                <a:gd name="T23" fmla="*/ 45 h 51"/>
                <a:gd name="T24" fmla="*/ 96 w 96"/>
                <a:gd name="T25" fmla="*/ 40 h 51"/>
                <a:gd name="T26" fmla="*/ 84 w 96"/>
                <a:gd name="T27" fmla="*/ 38 h 51"/>
                <a:gd name="T28" fmla="*/ 71 w 96"/>
                <a:gd name="T29" fmla="*/ 37 h 51"/>
                <a:gd name="T30" fmla="*/ 59 w 96"/>
                <a:gd name="T31" fmla="*/ 33 h 51"/>
                <a:gd name="T32" fmla="*/ 47 w 96"/>
                <a:gd name="T33" fmla="*/ 29 h 51"/>
                <a:gd name="T34" fmla="*/ 35 w 96"/>
                <a:gd name="T35" fmla="*/ 23 h 51"/>
                <a:gd name="T36" fmla="*/ 24 w 96"/>
                <a:gd name="T37" fmla="*/ 16 h 51"/>
                <a:gd name="T38" fmla="*/ 12 w 96"/>
                <a:gd name="T39" fmla="*/ 8 h 51"/>
                <a:gd name="T40" fmla="*/ 2 w 96"/>
                <a:gd name="T41" fmla="*/ 0 h 51"/>
                <a:gd name="T42" fmla="*/ 0 w 96"/>
                <a:gd name="T43" fmla="*/ 5 h 51"/>
                <a:gd name="T44" fmla="*/ 1 w 96"/>
                <a:gd name="T45" fmla="*/ 9 h 51"/>
                <a:gd name="T46" fmla="*/ 3 w 96"/>
                <a:gd name="T47" fmla="*/ 15 h 51"/>
                <a:gd name="T48" fmla="*/ 4 w 96"/>
                <a:gd name="T49"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6" h="51">
                  <a:moveTo>
                    <a:pt x="4" y="20"/>
                  </a:moveTo>
                  <a:lnTo>
                    <a:pt x="10" y="29"/>
                  </a:lnTo>
                  <a:lnTo>
                    <a:pt x="17" y="34"/>
                  </a:lnTo>
                  <a:lnTo>
                    <a:pt x="24" y="40"/>
                  </a:lnTo>
                  <a:lnTo>
                    <a:pt x="31" y="44"/>
                  </a:lnTo>
                  <a:lnTo>
                    <a:pt x="39" y="48"/>
                  </a:lnTo>
                  <a:lnTo>
                    <a:pt x="47" y="49"/>
                  </a:lnTo>
                  <a:lnTo>
                    <a:pt x="55" y="51"/>
                  </a:lnTo>
                  <a:lnTo>
                    <a:pt x="64" y="51"/>
                  </a:lnTo>
                  <a:lnTo>
                    <a:pt x="72" y="49"/>
                  </a:lnTo>
                  <a:lnTo>
                    <a:pt x="81" y="48"/>
                  </a:lnTo>
                  <a:lnTo>
                    <a:pt x="89" y="45"/>
                  </a:lnTo>
                  <a:lnTo>
                    <a:pt x="96" y="40"/>
                  </a:lnTo>
                  <a:lnTo>
                    <a:pt x="84" y="38"/>
                  </a:lnTo>
                  <a:lnTo>
                    <a:pt x="71" y="37"/>
                  </a:lnTo>
                  <a:lnTo>
                    <a:pt x="59" y="33"/>
                  </a:lnTo>
                  <a:lnTo>
                    <a:pt x="47" y="29"/>
                  </a:lnTo>
                  <a:lnTo>
                    <a:pt x="35" y="23"/>
                  </a:lnTo>
                  <a:lnTo>
                    <a:pt x="24" y="16"/>
                  </a:lnTo>
                  <a:lnTo>
                    <a:pt x="12" y="8"/>
                  </a:lnTo>
                  <a:lnTo>
                    <a:pt x="2" y="0"/>
                  </a:lnTo>
                  <a:lnTo>
                    <a:pt x="0" y="5"/>
                  </a:lnTo>
                  <a:lnTo>
                    <a:pt x="1" y="9"/>
                  </a:lnTo>
                  <a:lnTo>
                    <a:pt x="3" y="15"/>
                  </a:lnTo>
                  <a:lnTo>
                    <a:pt x="4" y="2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60" name="Freeform 746"/>
            <p:cNvSpPr>
              <a:spLocks/>
            </p:cNvSpPr>
            <p:nvPr/>
          </p:nvSpPr>
          <p:spPr bwMode="auto">
            <a:xfrm>
              <a:off x="3242" y="2580"/>
              <a:ext cx="11" cy="13"/>
            </a:xfrm>
            <a:custGeom>
              <a:avLst/>
              <a:gdLst>
                <a:gd name="T0" fmla="*/ 6 w 22"/>
                <a:gd name="T1" fmla="*/ 18 h 22"/>
                <a:gd name="T2" fmla="*/ 8 w 22"/>
                <a:gd name="T3" fmla="*/ 22 h 22"/>
                <a:gd name="T4" fmla="*/ 13 w 22"/>
                <a:gd name="T5" fmla="*/ 22 h 22"/>
                <a:gd name="T6" fmla="*/ 18 w 22"/>
                <a:gd name="T7" fmla="*/ 20 h 22"/>
                <a:gd name="T8" fmla="*/ 22 w 22"/>
                <a:gd name="T9" fmla="*/ 19 h 22"/>
                <a:gd name="T10" fmla="*/ 22 w 22"/>
                <a:gd name="T11" fmla="*/ 18 h 22"/>
                <a:gd name="T12" fmla="*/ 1 w 22"/>
                <a:gd name="T13" fmla="*/ 0 h 22"/>
                <a:gd name="T14" fmla="*/ 0 w 22"/>
                <a:gd name="T15" fmla="*/ 4 h 22"/>
                <a:gd name="T16" fmla="*/ 3 w 22"/>
                <a:gd name="T17" fmla="*/ 8 h 22"/>
                <a:gd name="T18" fmla="*/ 5 w 22"/>
                <a:gd name="T19" fmla="*/ 14 h 22"/>
                <a:gd name="T20" fmla="*/ 6 w 22"/>
                <a:gd name="T2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6" y="18"/>
                  </a:moveTo>
                  <a:lnTo>
                    <a:pt x="8" y="22"/>
                  </a:lnTo>
                  <a:lnTo>
                    <a:pt x="13" y="22"/>
                  </a:lnTo>
                  <a:lnTo>
                    <a:pt x="18" y="20"/>
                  </a:lnTo>
                  <a:lnTo>
                    <a:pt x="22" y="19"/>
                  </a:lnTo>
                  <a:lnTo>
                    <a:pt x="22" y="18"/>
                  </a:lnTo>
                  <a:lnTo>
                    <a:pt x="1" y="0"/>
                  </a:lnTo>
                  <a:lnTo>
                    <a:pt x="0" y="4"/>
                  </a:lnTo>
                  <a:lnTo>
                    <a:pt x="3" y="8"/>
                  </a:lnTo>
                  <a:lnTo>
                    <a:pt x="5" y="14"/>
                  </a:lnTo>
                  <a:lnTo>
                    <a:pt x="6"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61" name="Freeform 747"/>
            <p:cNvSpPr>
              <a:spLocks/>
            </p:cNvSpPr>
            <p:nvPr/>
          </p:nvSpPr>
          <p:spPr bwMode="auto">
            <a:xfrm>
              <a:off x="3254" y="2582"/>
              <a:ext cx="19" cy="23"/>
            </a:xfrm>
            <a:custGeom>
              <a:avLst/>
              <a:gdLst>
                <a:gd name="T0" fmla="*/ 4 w 40"/>
                <a:gd name="T1" fmla="*/ 18 h 37"/>
                <a:gd name="T2" fmla="*/ 7 w 40"/>
                <a:gd name="T3" fmla="*/ 22 h 37"/>
                <a:gd name="T4" fmla="*/ 12 w 40"/>
                <a:gd name="T5" fmla="*/ 26 h 37"/>
                <a:gd name="T6" fmla="*/ 15 w 40"/>
                <a:gd name="T7" fmla="*/ 30 h 37"/>
                <a:gd name="T8" fmla="*/ 20 w 40"/>
                <a:gd name="T9" fmla="*/ 33 h 37"/>
                <a:gd name="T10" fmla="*/ 25 w 40"/>
                <a:gd name="T11" fmla="*/ 34 h 37"/>
                <a:gd name="T12" fmla="*/ 29 w 40"/>
                <a:gd name="T13" fmla="*/ 36 h 37"/>
                <a:gd name="T14" fmla="*/ 35 w 40"/>
                <a:gd name="T15" fmla="*/ 37 h 37"/>
                <a:gd name="T16" fmla="*/ 40 w 40"/>
                <a:gd name="T17" fmla="*/ 37 h 37"/>
                <a:gd name="T18" fmla="*/ 36 w 40"/>
                <a:gd name="T19" fmla="*/ 31 h 37"/>
                <a:gd name="T20" fmla="*/ 33 w 40"/>
                <a:gd name="T21" fmla="*/ 26 h 37"/>
                <a:gd name="T22" fmla="*/ 28 w 40"/>
                <a:gd name="T23" fmla="*/ 21 h 37"/>
                <a:gd name="T24" fmla="*/ 23 w 40"/>
                <a:gd name="T25" fmla="*/ 15 h 37"/>
                <a:gd name="T26" fmla="*/ 19 w 40"/>
                <a:gd name="T27" fmla="*/ 11 h 37"/>
                <a:gd name="T28" fmla="*/ 13 w 40"/>
                <a:gd name="T29" fmla="*/ 7 h 37"/>
                <a:gd name="T30" fmla="*/ 9 w 40"/>
                <a:gd name="T31" fmla="*/ 3 h 37"/>
                <a:gd name="T32" fmla="*/ 3 w 40"/>
                <a:gd name="T33" fmla="*/ 0 h 37"/>
                <a:gd name="T34" fmla="*/ 0 w 40"/>
                <a:gd name="T35" fmla="*/ 4 h 37"/>
                <a:gd name="T36" fmla="*/ 2 w 40"/>
                <a:gd name="T37" fmla="*/ 8 h 37"/>
                <a:gd name="T38" fmla="*/ 3 w 40"/>
                <a:gd name="T39" fmla="*/ 14 h 37"/>
                <a:gd name="T40" fmla="*/ 4 w 40"/>
                <a:gd name="T4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37">
                  <a:moveTo>
                    <a:pt x="4" y="18"/>
                  </a:moveTo>
                  <a:lnTo>
                    <a:pt x="7" y="22"/>
                  </a:lnTo>
                  <a:lnTo>
                    <a:pt x="12" y="26"/>
                  </a:lnTo>
                  <a:lnTo>
                    <a:pt x="15" y="30"/>
                  </a:lnTo>
                  <a:lnTo>
                    <a:pt x="20" y="33"/>
                  </a:lnTo>
                  <a:lnTo>
                    <a:pt x="25" y="34"/>
                  </a:lnTo>
                  <a:lnTo>
                    <a:pt x="29" y="36"/>
                  </a:lnTo>
                  <a:lnTo>
                    <a:pt x="35" y="37"/>
                  </a:lnTo>
                  <a:lnTo>
                    <a:pt x="40" y="37"/>
                  </a:lnTo>
                  <a:lnTo>
                    <a:pt x="36" y="31"/>
                  </a:lnTo>
                  <a:lnTo>
                    <a:pt x="33" y="26"/>
                  </a:lnTo>
                  <a:lnTo>
                    <a:pt x="28" y="21"/>
                  </a:lnTo>
                  <a:lnTo>
                    <a:pt x="23" y="15"/>
                  </a:lnTo>
                  <a:lnTo>
                    <a:pt x="19" y="11"/>
                  </a:lnTo>
                  <a:lnTo>
                    <a:pt x="13" y="7"/>
                  </a:lnTo>
                  <a:lnTo>
                    <a:pt x="9" y="3"/>
                  </a:lnTo>
                  <a:lnTo>
                    <a:pt x="3" y="0"/>
                  </a:lnTo>
                  <a:lnTo>
                    <a:pt x="0" y="4"/>
                  </a:lnTo>
                  <a:lnTo>
                    <a:pt x="2" y="8"/>
                  </a:lnTo>
                  <a:lnTo>
                    <a:pt x="3" y="14"/>
                  </a:lnTo>
                  <a:lnTo>
                    <a:pt x="4"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62" name="Freeform 748"/>
            <p:cNvSpPr>
              <a:spLocks/>
            </p:cNvSpPr>
            <p:nvPr/>
          </p:nvSpPr>
          <p:spPr bwMode="auto">
            <a:xfrm>
              <a:off x="3178" y="2581"/>
              <a:ext cx="164" cy="128"/>
            </a:xfrm>
            <a:custGeom>
              <a:avLst/>
              <a:gdLst>
                <a:gd name="T0" fmla="*/ 18 w 327"/>
                <a:gd name="T1" fmla="*/ 81 h 211"/>
                <a:gd name="T2" fmla="*/ 26 w 327"/>
                <a:gd name="T3" fmla="*/ 100 h 211"/>
                <a:gd name="T4" fmla="*/ 41 w 327"/>
                <a:gd name="T5" fmla="*/ 111 h 211"/>
                <a:gd name="T6" fmla="*/ 56 w 327"/>
                <a:gd name="T7" fmla="*/ 114 h 211"/>
                <a:gd name="T8" fmla="*/ 62 w 327"/>
                <a:gd name="T9" fmla="*/ 133 h 211"/>
                <a:gd name="T10" fmla="*/ 66 w 327"/>
                <a:gd name="T11" fmla="*/ 156 h 211"/>
                <a:gd name="T12" fmla="*/ 77 w 327"/>
                <a:gd name="T13" fmla="*/ 171 h 211"/>
                <a:gd name="T14" fmla="*/ 86 w 327"/>
                <a:gd name="T15" fmla="*/ 178 h 211"/>
                <a:gd name="T16" fmla="*/ 97 w 327"/>
                <a:gd name="T17" fmla="*/ 182 h 211"/>
                <a:gd name="T18" fmla="*/ 110 w 327"/>
                <a:gd name="T19" fmla="*/ 184 h 211"/>
                <a:gd name="T20" fmla="*/ 121 w 327"/>
                <a:gd name="T21" fmla="*/ 191 h 211"/>
                <a:gd name="T22" fmla="*/ 133 w 327"/>
                <a:gd name="T23" fmla="*/ 206 h 211"/>
                <a:gd name="T24" fmla="*/ 150 w 327"/>
                <a:gd name="T25" fmla="*/ 211 h 211"/>
                <a:gd name="T26" fmla="*/ 167 w 327"/>
                <a:gd name="T27" fmla="*/ 207 h 211"/>
                <a:gd name="T28" fmla="*/ 183 w 327"/>
                <a:gd name="T29" fmla="*/ 200 h 211"/>
                <a:gd name="T30" fmla="*/ 198 w 327"/>
                <a:gd name="T31" fmla="*/ 195 h 211"/>
                <a:gd name="T32" fmla="*/ 214 w 327"/>
                <a:gd name="T33" fmla="*/ 199 h 211"/>
                <a:gd name="T34" fmla="*/ 226 w 327"/>
                <a:gd name="T35" fmla="*/ 200 h 211"/>
                <a:gd name="T36" fmla="*/ 264 w 327"/>
                <a:gd name="T37" fmla="*/ 163 h 211"/>
                <a:gd name="T38" fmla="*/ 276 w 327"/>
                <a:gd name="T39" fmla="*/ 165 h 211"/>
                <a:gd name="T40" fmla="*/ 289 w 327"/>
                <a:gd name="T41" fmla="*/ 169 h 211"/>
                <a:gd name="T42" fmla="*/ 301 w 327"/>
                <a:gd name="T43" fmla="*/ 169 h 211"/>
                <a:gd name="T44" fmla="*/ 313 w 327"/>
                <a:gd name="T45" fmla="*/ 163 h 211"/>
                <a:gd name="T46" fmla="*/ 323 w 327"/>
                <a:gd name="T47" fmla="*/ 158 h 211"/>
                <a:gd name="T48" fmla="*/ 327 w 327"/>
                <a:gd name="T49" fmla="*/ 149 h 211"/>
                <a:gd name="T50" fmla="*/ 304 w 327"/>
                <a:gd name="T51" fmla="*/ 143 h 211"/>
                <a:gd name="T52" fmla="*/ 278 w 327"/>
                <a:gd name="T53" fmla="*/ 140 h 211"/>
                <a:gd name="T54" fmla="*/ 253 w 327"/>
                <a:gd name="T55" fmla="*/ 136 h 211"/>
                <a:gd name="T56" fmla="*/ 230 w 327"/>
                <a:gd name="T57" fmla="*/ 129 h 211"/>
                <a:gd name="T58" fmla="*/ 206 w 327"/>
                <a:gd name="T59" fmla="*/ 122 h 211"/>
                <a:gd name="T60" fmla="*/ 183 w 327"/>
                <a:gd name="T61" fmla="*/ 114 h 211"/>
                <a:gd name="T62" fmla="*/ 160 w 327"/>
                <a:gd name="T63" fmla="*/ 107 h 211"/>
                <a:gd name="T64" fmla="*/ 135 w 327"/>
                <a:gd name="T65" fmla="*/ 99 h 211"/>
                <a:gd name="T66" fmla="*/ 106 w 327"/>
                <a:gd name="T67" fmla="*/ 91 h 211"/>
                <a:gd name="T68" fmla="*/ 73 w 327"/>
                <a:gd name="T69" fmla="*/ 70 h 211"/>
                <a:gd name="T70" fmla="*/ 44 w 327"/>
                <a:gd name="T71" fmla="*/ 43 h 211"/>
                <a:gd name="T72" fmla="*/ 15 w 327"/>
                <a:gd name="T73" fmla="*/ 14 h 211"/>
                <a:gd name="T74" fmla="*/ 0 w 327"/>
                <a:gd name="T75" fmla="*/ 6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 h="211">
                  <a:moveTo>
                    <a:pt x="17" y="71"/>
                  </a:moveTo>
                  <a:lnTo>
                    <a:pt x="18" y="81"/>
                  </a:lnTo>
                  <a:lnTo>
                    <a:pt x="21" y="92"/>
                  </a:lnTo>
                  <a:lnTo>
                    <a:pt x="26" y="100"/>
                  </a:lnTo>
                  <a:lnTo>
                    <a:pt x="33" y="108"/>
                  </a:lnTo>
                  <a:lnTo>
                    <a:pt x="41" y="111"/>
                  </a:lnTo>
                  <a:lnTo>
                    <a:pt x="49" y="111"/>
                  </a:lnTo>
                  <a:lnTo>
                    <a:pt x="56" y="114"/>
                  </a:lnTo>
                  <a:lnTo>
                    <a:pt x="61" y="121"/>
                  </a:lnTo>
                  <a:lnTo>
                    <a:pt x="62" y="133"/>
                  </a:lnTo>
                  <a:lnTo>
                    <a:pt x="63" y="145"/>
                  </a:lnTo>
                  <a:lnTo>
                    <a:pt x="66" y="156"/>
                  </a:lnTo>
                  <a:lnTo>
                    <a:pt x="72" y="166"/>
                  </a:lnTo>
                  <a:lnTo>
                    <a:pt x="77" y="171"/>
                  </a:lnTo>
                  <a:lnTo>
                    <a:pt x="81" y="176"/>
                  </a:lnTo>
                  <a:lnTo>
                    <a:pt x="86" y="178"/>
                  </a:lnTo>
                  <a:lnTo>
                    <a:pt x="92" y="181"/>
                  </a:lnTo>
                  <a:lnTo>
                    <a:pt x="97" y="182"/>
                  </a:lnTo>
                  <a:lnTo>
                    <a:pt x="103" y="184"/>
                  </a:lnTo>
                  <a:lnTo>
                    <a:pt x="110" y="184"/>
                  </a:lnTo>
                  <a:lnTo>
                    <a:pt x="116" y="182"/>
                  </a:lnTo>
                  <a:lnTo>
                    <a:pt x="121" y="191"/>
                  </a:lnTo>
                  <a:lnTo>
                    <a:pt x="127" y="199"/>
                  </a:lnTo>
                  <a:lnTo>
                    <a:pt x="133" y="206"/>
                  </a:lnTo>
                  <a:lnTo>
                    <a:pt x="141" y="210"/>
                  </a:lnTo>
                  <a:lnTo>
                    <a:pt x="150" y="211"/>
                  </a:lnTo>
                  <a:lnTo>
                    <a:pt x="159" y="210"/>
                  </a:lnTo>
                  <a:lnTo>
                    <a:pt x="167" y="207"/>
                  </a:lnTo>
                  <a:lnTo>
                    <a:pt x="175" y="203"/>
                  </a:lnTo>
                  <a:lnTo>
                    <a:pt x="183" y="200"/>
                  </a:lnTo>
                  <a:lnTo>
                    <a:pt x="190" y="196"/>
                  </a:lnTo>
                  <a:lnTo>
                    <a:pt x="198" y="195"/>
                  </a:lnTo>
                  <a:lnTo>
                    <a:pt x="207" y="196"/>
                  </a:lnTo>
                  <a:lnTo>
                    <a:pt x="214" y="199"/>
                  </a:lnTo>
                  <a:lnTo>
                    <a:pt x="221" y="200"/>
                  </a:lnTo>
                  <a:lnTo>
                    <a:pt x="226" y="200"/>
                  </a:lnTo>
                  <a:lnTo>
                    <a:pt x="233" y="197"/>
                  </a:lnTo>
                  <a:lnTo>
                    <a:pt x="264" y="163"/>
                  </a:lnTo>
                  <a:lnTo>
                    <a:pt x="270" y="163"/>
                  </a:lnTo>
                  <a:lnTo>
                    <a:pt x="276" y="165"/>
                  </a:lnTo>
                  <a:lnTo>
                    <a:pt x="283" y="166"/>
                  </a:lnTo>
                  <a:lnTo>
                    <a:pt x="289" y="169"/>
                  </a:lnTo>
                  <a:lnTo>
                    <a:pt x="294" y="170"/>
                  </a:lnTo>
                  <a:lnTo>
                    <a:pt x="301" y="169"/>
                  </a:lnTo>
                  <a:lnTo>
                    <a:pt x="307" y="167"/>
                  </a:lnTo>
                  <a:lnTo>
                    <a:pt x="313" y="163"/>
                  </a:lnTo>
                  <a:lnTo>
                    <a:pt x="317" y="160"/>
                  </a:lnTo>
                  <a:lnTo>
                    <a:pt x="323" y="158"/>
                  </a:lnTo>
                  <a:lnTo>
                    <a:pt x="327" y="156"/>
                  </a:lnTo>
                  <a:lnTo>
                    <a:pt x="327" y="149"/>
                  </a:lnTo>
                  <a:lnTo>
                    <a:pt x="316" y="143"/>
                  </a:lnTo>
                  <a:lnTo>
                    <a:pt x="304" y="143"/>
                  </a:lnTo>
                  <a:lnTo>
                    <a:pt x="291" y="141"/>
                  </a:lnTo>
                  <a:lnTo>
                    <a:pt x="278" y="140"/>
                  </a:lnTo>
                  <a:lnTo>
                    <a:pt x="266" y="139"/>
                  </a:lnTo>
                  <a:lnTo>
                    <a:pt x="253" y="136"/>
                  </a:lnTo>
                  <a:lnTo>
                    <a:pt x="241" y="133"/>
                  </a:lnTo>
                  <a:lnTo>
                    <a:pt x="230" y="129"/>
                  </a:lnTo>
                  <a:lnTo>
                    <a:pt x="217" y="126"/>
                  </a:lnTo>
                  <a:lnTo>
                    <a:pt x="206" y="122"/>
                  </a:lnTo>
                  <a:lnTo>
                    <a:pt x="194" y="118"/>
                  </a:lnTo>
                  <a:lnTo>
                    <a:pt x="183" y="114"/>
                  </a:lnTo>
                  <a:lnTo>
                    <a:pt x="171" y="111"/>
                  </a:lnTo>
                  <a:lnTo>
                    <a:pt x="160" y="107"/>
                  </a:lnTo>
                  <a:lnTo>
                    <a:pt x="147" y="103"/>
                  </a:lnTo>
                  <a:lnTo>
                    <a:pt x="135" y="99"/>
                  </a:lnTo>
                  <a:lnTo>
                    <a:pt x="124" y="96"/>
                  </a:lnTo>
                  <a:lnTo>
                    <a:pt x="106" y="91"/>
                  </a:lnTo>
                  <a:lnTo>
                    <a:pt x="89" y="82"/>
                  </a:lnTo>
                  <a:lnTo>
                    <a:pt x="73" y="70"/>
                  </a:lnTo>
                  <a:lnTo>
                    <a:pt x="58" y="58"/>
                  </a:lnTo>
                  <a:lnTo>
                    <a:pt x="44" y="43"/>
                  </a:lnTo>
                  <a:lnTo>
                    <a:pt x="30" y="28"/>
                  </a:lnTo>
                  <a:lnTo>
                    <a:pt x="15" y="14"/>
                  </a:lnTo>
                  <a:lnTo>
                    <a:pt x="0" y="0"/>
                  </a:lnTo>
                  <a:lnTo>
                    <a:pt x="0" y="63"/>
                  </a:lnTo>
                  <a:lnTo>
                    <a:pt x="17"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63" name="Freeform 749"/>
            <p:cNvSpPr>
              <a:spLocks/>
            </p:cNvSpPr>
            <p:nvPr/>
          </p:nvSpPr>
          <p:spPr bwMode="auto">
            <a:xfrm>
              <a:off x="3303" y="2587"/>
              <a:ext cx="12" cy="7"/>
            </a:xfrm>
            <a:custGeom>
              <a:avLst/>
              <a:gdLst>
                <a:gd name="T0" fmla="*/ 0 w 24"/>
                <a:gd name="T1" fmla="*/ 5 h 12"/>
                <a:gd name="T2" fmla="*/ 0 w 24"/>
                <a:gd name="T3" fmla="*/ 8 h 12"/>
                <a:gd name="T4" fmla="*/ 2 w 24"/>
                <a:gd name="T5" fmla="*/ 11 h 12"/>
                <a:gd name="T6" fmla="*/ 4 w 24"/>
                <a:gd name="T7" fmla="*/ 11 h 12"/>
                <a:gd name="T8" fmla="*/ 6 w 24"/>
                <a:gd name="T9" fmla="*/ 12 h 12"/>
                <a:gd name="T10" fmla="*/ 11 w 24"/>
                <a:gd name="T11" fmla="*/ 12 h 12"/>
                <a:gd name="T12" fmla="*/ 15 w 24"/>
                <a:gd name="T13" fmla="*/ 12 h 12"/>
                <a:gd name="T14" fmla="*/ 20 w 24"/>
                <a:gd name="T15" fmla="*/ 9 h 12"/>
                <a:gd name="T16" fmla="*/ 24 w 24"/>
                <a:gd name="T17" fmla="*/ 7 h 12"/>
                <a:gd name="T18" fmla="*/ 24 w 24"/>
                <a:gd name="T19" fmla="*/ 4 h 12"/>
                <a:gd name="T20" fmla="*/ 22 w 24"/>
                <a:gd name="T21" fmla="*/ 3 h 12"/>
                <a:gd name="T22" fmla="*/ 20 w 24"/>
                <a:gd name="T23" fmla="*/ 1 h 12"/>
                <a:gd name="T24" fmla="*/ 18 w 24"/>
                <a:gd name="T25" fmla="*/ 0 h 12"/>
                <a:gd name="T26" fmla="*/ 13 w 24"/>
                <a:gd name="T27" fmla="*/ 0 h 12"/>
                <a:gd name="T28" fmla="*/ 9 w 24"/>
                <a:gd name="T29" fmla="*/ 0 h 12"/>
                <a:gd name="T30" fmla="*/ 4 w 24"/>
                <a:gd name="T31" fmla="*/ 1 h 12"/>
                <a:gd name="T32" fmla="*/ 0 w 24"/>
                <a:gd name="T3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0" y="5"/>
                  </a:moveTo>
                  <a:lnTo>
                    <a:pt x="0" y="8"/>
                  </a:lnTo>
                  <a:lnTo>
                    <a:pt x="2" y="11"/>
                  </a:lnTo>
                  <a:lnTo>
                    <a:pt x="4" y="11"/>
                  </a:lnTo>
                  <a:lnTo>
                    <a:pt x="6" y="12"/>
                  </a:lnTo>
                  <a:lnTo>
                    <a:pt x="11" y="12"/>
                  </a:lnTo>
                  <a:lnTo>
                    <a:pt x="15" y="12"/>
                  </a:lnTo>
                  <a:lnTo>
                    <a:pt x="20" y="9"/>
                  </a:lnTo>
                  <a:lnTo>
                    <a:pt x="24" y="7"/>
                  </a:lnTo>
                  <a:lnTo>
                    <a:pt x="24" y="4"/>
                  </a:lnTo>
                  <a:lnTo>
                    <a:pt x="22" y="3"/>
                  </a:lnTo>
                  <a:lnTo>
                    <a:pt x="20" y="1"/>
                  </a:lnTo>
                  <a:lnTo>
                    <a:pt x="18" y="0"/>
                  </a:lnTo>
                  <a:lnTo>
                    <a:pt x="13" y="0"/>
                  </a:lnTo>
                  <a:lnTo>
                    <a:pt x="9" y="0"/>
                  </a:lnTo>
                  <a:lnTo>
                    <a:pt x="4" y="1"/>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64" name="Freeform 750"/>
            <p:cNvSpPr>
              <a:spLocks/>
            </p:cNvSpPr>
            <p:nvPr/>
          </p:nvSpPr>
          <p:spPr bwMode="auto">
            <a:xfrm>
              <a:off x="3215" y="2645"/>
              <a:ext cx="9" cy="11"/>
            </a:xfrm>
            <a:custGeom>
              <a:avLst/>
              <a:gdLst>
                <a:gd name="T0" fmla="*/ 3 w 19"/>
                <a:gd name="T1" fmla="*/ 13 h 17"/>
                <a:gd name="T2" fmla="*/ 5 w 19"/>
                <a:gd name="T3" fmla="*/ 16 h 17"/>
                <a:gd name="T4" fmla="*/ 8 w 19"/>
                <a:gd name="T5" fmla="*/ 17 h 17"/>
                <a:gd name="T6" fmla="*/ 12 w 19"/>
                <a:gd name="T7" fmla="*/ 17 h 17"/>
                <a:gd name="T8" fmla="*/ 15 w 19"/>
                <a:gd name="T9" fmla="*/ 15 h 17"/>
                <a:gd name="T10" fmla="*/ 16 w 19"/>
                <a:gd name="T11" fmla="*/ 13 h 17"/>
                <a:gd name="T12" fmla="*/ 18 w 19"/>
                <a:gd name="T13" fmla="*/ 12 h 17"/>
                <a:gd name="T14" fmla="*/ 19 w 19"/>
                <a:gd name="T15" fmla="*/ 11 h 17"/>
                <a:gd name="T16" fmla="*/ 19 w 19"/>
                <a:gd name="T17" fmla="*/ 8 h 17"/>
                <a:gd name="T18" fmla="*/ 14 w 19"/>
                <a:gd name="T19" fmla="*/ 5 h 17"/>
                <a:gd name="T20" fmla="*/ 9 w 19"/>
                <a:gd name="T21" fmla="*/ 1 h 17"/>
                <a:gd name="T22" fmla="*/ 4 w 19"/>
                <a:gd name="T23" fmla="*/ 0 h 17"/>
                <a:gd name="T24" fmla="*/ 0 w 19"/>
                <a:gd name="T25" fmla="*/ 7 h 17"/>
                <a:gd name="T26" fmla="*/ 3 w 19"/>
                <a:gd name="T2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7">
                  <a:moveTo>
                    <a:pt x="3" y="13"/>
                  </a:moveTo>
                  <a:lnTo>
                    <a:pt x="5" y="16"/>
                  </a:lnTo>
                  <a:lnTo>
                    <a:pt x="8" y="17"/>
                  </a:lnTo>
                  <a:lnTo>
                    <a:pt x="12" y="17"/>
                  </a:lnTo>
                  <a:lnTo>
                    <a:pt x="15" y="15"/>
                  </a:lnTo>
                  <a:lnTo>
                    <a:pt x="16" y="13"/>
                  </a:lnTo>
                  <a:lnTo>
                    <a:pt x="18" y="12"/>
                  </a:lnTo>
                  <a:lnTo>
                    <a:pt x="19" y="11"/>
                  </a:lnTo>
                  <a:lnTo>
                    <a:pt x="19" y="8"/>
                  </a:lnTo>
                  <a:lnTo>
                    <a:pt x="14" y="5"/>
                  </a:lnTo>
                  <a:lnTo>
                    <a:pt x="9" y="1"/>
                  </a:lnTo>
                  <a:lnTo>
                    <a:pt x="4" y="0"/>
                  </a:lnTo>
                  <a:lnTo>
                    <a:pt x="0" y="7"/>
                  </a:lnTo>
                  <a:lnTo>
                    <a:pt x="3" y="1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65" name="Freeform 751"/>
            <p:cNvSpPr>
              <a:spLocks/>
            </p:cNvSpPr>
            <p:nvPr/>
          </p:nvSpPr>
          <p:spPr bwMode="auto">
            <a:xfrm>
              <a:off x="3261" y="2662"/>
              <a:ext cx="24" cy="24"/>
            </a:xfrm>
            <a:custGeom>
              <a:avLst/>
              <a:gdLst>
                <a:gd name="T0" fmla="*/ 0 w 50"/>
                <a:gd name="T1" fmla="*/ 10 h 41"/>
                <a:gd name="T2" fmla="*/ 1 w 50"/>
                <a:gd name="T3" fmla="*/ 18 h 41"/>
                <a:gd name="T4" fmla="*/ 5 w 50"/>
                <a:gd name="T5" fmla="*/ 25 h 41"/>
                <a:gd name="T6" fmla="*/ 9 w 50"/>
                <a:gd name="T7" fmla="*/ 30 h 41"/>
                <a:gd name="T8" fmla="*/ 15 w 50"/>
                <a:gd name="T9" fmla="*/ 36 h 41"/>
                <a:gd name="T10" fmla="*/ 20 w 50"/>
                <a:gd name="T11" fmla="*/ 38 h 41"/>
                <a:gd name="T12" fmla="*/ 23 w 50"/>
                <a:gd name="T13" fmla="*/ 40 h 41"/>
                <a:gd name="T14" fmla="*/ 28 w 50"/>
                <a:gd name="T15" fmla="*/ 41 h 41"/>
                <a:gd name="T16" fmla="*/ 33 w 50"/>
                <a:gd name="T17" fmla="*/ 41 h 41"/>
                <a:gd name="T18" fmla="*/ 37 w 50"/>
                <a:gd name="T19" fmla="*/ 41 h 41"/>
                <a:gd name="T20" fmla="*/ 42 w 50"/>
                <a:gd name="T21" fmla="*/ 40 h 41"/>
                <a:gd name="T22" fmla="*/ 46 w 50"/>
                <a:gd name="T23" fmla="*/ 38 h 41"/>
                <a:gd name="T24" fmla="*/ 50 w 50"/>
                <a:gd name="T25" fmla="*/ 36 h 41"/>
                <a:gd name="T26" fmla="*/ 50 w 50"/>
                <a:gd name="T27" fmla="*/ 32 h 41"/>
                <a:gd name="T28" fmla="*/ 44 w 50"/>
                <a:gd name="T29" fmla="*/ 30 h 41"/>
                <a:gd name="T30" fmla="*/ 38 w 50"/>
                <a:gd name="T31" fmla="*/ 27 h 41"/>
                <a:gd name="T32" fmla="*/ 33 w 50"/>
                <a:gd name="T33" fmla="*/ 23 h 41"/>
                <a:gd name="T34" fmla="*/ 27 w 50"/>
                <a:gd name="T35" fmla="*/ 19 h 41"/>
                <a:gd name="T36" fmla="*/ 21 w 50"/>
                <a:gd name="T37" fmla="*/ 15 h 41"/>
                <a:gd name="T38" fmla="*/ 16 w 50"/>
                <a:gd name="T39" fmla="*/ 11 h 41"/>
                <a:gd name="T40" fmla="*/ 12 w 50"/>
                <a:gd name="T41" fmla="*/ 6 h 41"/>
                <a:gd name="T42" fmla="*/ 7 w 50"/>
                <a:gd name="T43" fmla="*/ 0 h 41"/>
                <a:gd name="T44" fmla="*/ 4 w 50"/>
                <a:gd name="T45" fmla="*/ 1 h 41"/>
                <a:gd name="T46" fmla="*/ 3 w 50"/>
                <a:gd name="T47" fmla="*/ 3 h 41"/>
                <a:gd name="T48" fmla="*/ 0 w 50"/>
                <a:gd name="T49" fmla="*/ 7 h 41"/>
                <a:gd name="T50" fmla="*/ 0 w 50"/>
                <a:gd name="T5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41">
                  <a:moveTo>
                    <a:pt x="0" y="10"/>
                  </a:moveTo>
                  <a:lnTo>
                    <a:pt x="1" y="18"/>
                  </a:lnTo>
                  <a:lnTo>
                    <a:pt x="5" y="25"/>
                  </a:lnTo>
                  <a:lnTo>
                    <a:pt x="9" y="30"/>
                  </a:lnTo>
                  <a:lnTo>
                    <a:pt x="15" y="36"/>
                  </a:lnTo>
                  <a:lnTo>
                    <a:pt x="20" y="38"/>
                  </a:lnTo>
                  <a:lnTo>
                    <a:pt x="23" y="40"/>
                  </a:lnTo>
                  <a:lnTo>
                    <a:pt x="28" y="41"/>
                  </a:lnTo>
                  <a:lnTo>
                    <a:pt x="33" y="41"/>
                  </a:lnTo>
                  <a:lnTo>
                    <a:pt x="37" y="41"/>
                  </a:lnTo>
                  <a:lnTo>
                    <a:pt x="42" y="40"/>
                  </a:lnTo>
                  <a:lnTo>
                    <a:pt x="46" y="38"/>
                  </a:lnTo>
                  <a:lnTo>
                    <a:pt x="50" y="36"/>
                  </a:lnTo>
                  <a:lnTo>
                    <a:pt x="50" y="32"/>
                  </a:lnTo>
                  <a:lnTo>
                    <a:pt x="44" y="30"/>
                  </a:lnTo>
                  <a:lnTo>
                    <a:pt x="38" y="27"/>
                  </a:lnTo>
                  <a:lnTo>
                    <a:pt x="33" y="23"/>
                  </a:lnTo>
                  <a:lnTo>
                    <a:pt x="27" y="19"/>
                  </a:lnTo>
                  <a:lnTo>
                    <a:pt x="21" y="15"/>
                  </a:lnTo>
                  <a:lnTo>
                    <a:pt x="16" y="11"/>
                  </a:lnTo>
                  <a:lnTo>
                    <a:pt x="12" y="6"/>
                  </a:lnTo>
                  <a:lnTo>
                    <a:pt x="7" y="0"/>
                  </a:lnTo>
                  <a:lnTo>
                    <a:pt x="4" y="1"/>
                  </a:lnTo>
                  <a:lnTo>
                    <a:pt x="3" y="3"/>
                  </a:lnTo>
                  <a:lnTo>
                    <a:pt x="0" y="7"/>
                  </a:lnTo>
                  <a:lnTo>
                    <a:pt x="0" y="1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66" name="Freeform 752"/>
            <p:cNvSpPr>
              <a:spLocks/>
            </p:cNvSpPr>
            <p:nvPr/>
          </p:nvSpPr>
          <p:spPr bwMode="auto">
            <a:xfrm>
              <a:off x="3230" y="2662"/>
              <a:ext cx="5" cy="9"/>
            </a:xfrm>
            <a:custGeom>
              <a:avLst/>
              <a:gdLst>
                <a:gd name="T0" fmla="*/ 0 w 12"/>
                <a:gd name="T1" fmla="*/ 14 h 15"/>
                <a:gd name="T2" fmla="*/ 2 w 12"/>
                <a:gd name="T3" fmla="*/ 15 h 15"/>
                <a:gd name="T4" fmla="*/ 4 w 12"/>
                <a:gd name="T5" fmla="*/ 15 h 15"/>
                <a:gd name="T6" fmla="*/ 6 w 12"/>
                <a:gd name="T7" fmla="*/ 15 h 15"/>
                <a:gd name="T8" fmla="*/ 8 w 12"/>
                <a:gd name="T9" fmla="*/ 14 h 15"/>
                <a:gd name="T10" fmla="*/ 10 w 12"/>
                <a:gd name="T11" fmla="*/ 11 h 15"/>
                <a:gd name="T12" fmla="*/ 12 w 12"/>
                <a:gd name="T13" fmla="*/ 7 h 15"/>
                <a:gd name="T14" fmla="*/ 12 w 12"/>
                <a:gd name="T15" fmla="*/ 5 h 15"/>
                <a:gd name="T16" fmla="*/ 10 w 12"/>
                <a:gd name="T17" fmla="*/ 0 h 15"/>
                <a:gd name="T18" fmla="*/ 7 w 12"/>
                <a:gd name="T19" fmla="*/ 3 h 15"/>
                <a:gd name="T20" fmla="*/ 4 w 12"/>
                <a:gd name="T21" fmla="*/ 5 h 15"/>
                <a:gd name="T22" fmla="*/ 1 w 12"/>
                <a:gd name="T23" fmla="*/ 9 h 15"/>
                <a:gd name="T24" fmla="*/ 0 w 12"/>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5">
                  <a:moveTo>
                    <a:pt x="0" y="14"/>
                  </a:moveTo>
                  <a:lnTo>
                    <a:pt x="2" y="15"/>
                  </a:lnTo>
                  <a:lnTo>
                    <a:pt x="4" y="15"/>
                  </a:lnTo>
                  <a:lnTo>
                    <a:pt x="6" y="15"/>
                  </a:lnTo>
                  <a:lnTo>
                    <a:pt x="8" y="14"/>
                  </a:lnTo>
                  <a:lnTo>
                    <a:pt x="10" y="11"/>
                  </a:lnTo>
                  <a:lnTo>
                    <a:pt x="12" y="7"/>
                  </a:lnTo>
                  <a:lnTo>
                    <a:pt x="12" y="5"/>
                  </a:lnTo>
                  <a:lnTo>
                    <a:pt x="10" y="0"/>
                  </a:lnTo>
                  <a:lnTo>
                    <a:pt x="7" y="3"/>
                  </a:lnTo>
                  <a:lnTo>
                    <a:pt x="4" y="5"/>
                  </a:lnTo>
                  <a:lnTo>
                    <a:pt x="1" y="9"/>
                  </a:lnTo>
                  <a:lnTo>
                    <a:pt x="0" y="1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67" name="Freeform 753"/>
            <p:cNvSpPr>
              <a:spLocks/>
            </p:cNvSpPr>
            <p:nvPr/>
          </p:nvSpPr>
          <p:spPr bwMode="auto">
            <a:xfrm>
              <a:off x="3245" y="2668"/>
              <a:ext cx="10" cy="16"/>
            </a:xfrm>
            <a:custGeom>
              <a:avLst/>
              <a:gdLst>
                <a:gd name="T0" fmla="*/ 0 w 21"/>
                <a:gd name="T1" fmla="*/ 11 h 27"/>
                <a:gd name="T2" fmla="*/ 1 w 21"/>
                <a:gd name="T3" fmla="*/ 16 h 27"/>
                <a:gd name="T4" fmla="*/ 5 w 21"/>
                <a:gd name="T5" fmla="*/ 21 h 27"/>
                <a:gd name="T6" fmla="*/ 8 w 21"/>
                <a:gd name="T7" fmla="*/ 25 h 27"/>
                <a:gd name="T8" fmla="*/ 13 w 21"/>
                <a:gd name="T9" fmla="*/ 26 h 27"/>
                <a:gd name="T10" fmla="*/ 15 w 21"/>
                <a:gd name="T11" fmla="*/ 26 h 27"/>
                <a:gd name="T12" fmla="*/ 17 w 21"/>
                <a:gd name="T13" fmla="*/ 27 h 27"/>
                <a:gd name="T14" fmla="*/ 20 w 21"/>
                <a:gd name="T15" fmla="*/ 26 h 27"/>
                <a:gd name="T16" fmla="*/ 21 w 21"/>
                <a:gd name="T17" fmla="*/ 25 h 27"/>
                <a:gd name="T18" fmla="*/ 20 w 21"/>
                <a:gd name="T19" fmla="*/ 18 h 27"/>
                <a:gd name="T20" fmla="*/ 17 w 21"/>
                <a:gd name="T21" fmla="*/ 12 h 27"/>
                <a:gd name="T22" fmla="*/ 15 w 21"/>
                <a:gd name="T23" fmla="*/ 5 h 27"/>
                <a:gd name="T24" fmla="*/ 13 w 21"/>
                <a:gd name="T25" fmla="*/ 0 h 27"/>
                <a:gd name="T26" fmla="*/ 9 w 21"/>
                <a:gd name="T27" fmla="*/ 1 h 27"/>
                <a:gd name="T28" fmla="*/ 6 w 21"/>
                <a:gd name="T29" fmla="*/ 4 h 27"/>
                <a:gd name="T30" fmla="*/ 2 w 21"/>
                <a:gd name="T31" fmla="*/ 7 h 27"/>
                <a:gd name="T32" fmla="*/ 0 w 21"/>
                <a:gd name="T33"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7">
                  <a:moveTo>
                    <a:pt x="0" y="11"/>
                  </a:moveTo>
                  <a:lnTo>
                    <a:pt x="1" y="16"/>
                  </a:lnTo>
                  <a:lnTo>
                    <a:pt x="5" y="21"/>
                  </a:lnTo>
                  <a:lnTo>
                    <a:pt x="8" y="25"/>
                  </a:lnTo>
                  <a:lnTo>
                    <a:pt x="13" y="26"/>
                  </a:lnTo>
                  <a:lnTo>
                    <a:pt x="15" y="26"/>
                  </a:lnTo>
                  <a:lnTo>
                    <a:pt x="17" y="27"/>
                  </a:lnTo>
                  <a:lnTo>
                    <a:pt x="20" y="26"/>
                  </a:lnTo>
                  <a:lnTo>
                    <a:pt x="21" y="25"/>
                  </a:lnTo>
                  <a:lnTo>
                    <a:pt x="20" y="18"/>
                  </a:lnTo>
                  <a:lnTo>
                    <a:pt x="17" y="12"/>
                  </a:lnTo>
                  <a:lnTo>
                    <a:pt x="15" y="5"/>
                  </a:lnTo>
                  <a:lnTo>
                    <a:pt x="13" y="0"/>
                  </a:lnTo>
                  <a:lnTo>
                    <a:pt x="9" y="1"/>
                  </a:lnTo>
                  <a:lnTo>
                    <a:pt x="6" y="4"/>
                  </a:lnTo>
                  <a:lnTo>
                    <a:pt x="2" y="7"/>
                  </a:lnTo>
                  <a:lnTo>
                    <a:pt x="0" y="1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68" name="Freeform 754"/>
            <p:cNvSpPr>
              <a:spLocks/>
            </p:cNvSpPr>
            <p:nvPr/>
          </p:nvSpPr>
          <p:spPr bwMode="auto">
            <a:xfrm>
              <a:off x="3181" y="2693"/>
              <a:ext cx="126" cy="108"/>
            </a:xfrm>
            <a:custGeom>
              <a:avLst/>
              <a:gdLst>
                <a:gd name="T0" fmla="*/ 5 w 253"/>
                <a:gd name="T1" fmla="*/ 55 h 181"/>
                <a:gd name="T2" fmla="*/ 14 w 253"/>
                <a:gd name="T3" fmla="*/ 51 h 181"/>
                <a:gd name="T4" fmla="*/ 23 w 253"/>
                <a:gd name="T5" fmla="*/ 59 h 181"/>
                <a:gd name="T6" fmla="*/ 30 w 253"/>
                <a:gd name="T7" fmla="*/ 71 h 181"/>
                <a:gd name="T8" fmla="*/ 27 w 253"/>
                <a:gd name="T9" fmla="*/ 84 h 181"/>
                <a:gd name="T10" fmla="*/ 27 w 253"/>
                <a:gd name="T11" fmla="*/ 97 h 181"/>
                <a:gd name="T12" fmla="*/ 30 w 253"/>
                <a:gd name="T13" fmla="*/ 108 h 181"/>
                <a:gd name="T14" fmla="*/ 36 w 253"/>
                <a:gd name="T15" fmla="*/ 115 h 181"/>
                <a:gd name="T16" fmla="*/ 58 w 253"/>
                <a:gd name="T17" fmla="*/ 114 h 181"/>
                <a:gd name="T18" fmla="*/ 64 w 253"/>
                <a:gd name="T19" fmla="*/ 149 h 181"/>
                <a:gd name="T20" fmla="*/ 79 w 253"/>
                <a:gd name="T21" fmla="*/ 181 h 181"/>
                <a:gd name="T22" fmla="*/ 94 w 253"/>
                <a:gd name="T23" fmla="*/ 173 h 181"/>
                <a:gd name="T24" fmla="*/ 109 w 253"/>
                <a:gd name="T25" fmla="*/ 158 h 181"/>
                <a:gd name="T26" fmla="*/ 124 w 253"/>
                <a:gd name="T27" fmla="*/ 149 h 181"/>
                <a:gd name="T28" fmla="*/ 139 w 253"/>
                <a:gd name="T29" fmla="*/ 163 h 181"/>
                <a:gd name="T30" fmla="*/ 148 w 253"/>
                <a:gd name="T31" fmla="*/ 173 h 181"/>
                <a:gd name="T32" fmla="*/ 159 w 253"/>
                <a:gd name="T33" fmla="*/ 174 h 181"/>
                <a:gd name="T34" fmla="*/ 172 w 253"/>
                <a:gd name="T35" fmla="*/ 166 h 181"/>
                <a:gd name="T36" fmla="*/ 181 w 253"/>
                <a:gd name="T37" fmla="*/ 152 h 181"/>
                <a:gd name="T38" fmla="*/ 192 w 253"/>
                <a:gd name="T39" fmla="*/ 140 h 181"/>
                <a:gd name="T40" fmla="*/ 205 w 253"/>
                <a:gd name="T41" fmla="*/ 138 h 181"/>
                <a:gd name="T42" fmla="*/ 217 w 253"/>
                <a:gd name="T43" fmla="*/ 152 h 181"/>
                <a:gd name="T44" fmla="*/ 227 w 253"/>
                <a:gd name="T45" fmla="*/ 143 h 181"/>
                <a:gd name="T46" fmla="*/ 238 w 253"/>
                <a:gd name="T47" fmla="*/ 148 h 181"/>
                <a:gd name="T48" fmla="*/ 244 w 253"/>
                <a:gd name="T49" fmla="*/ 158 h 181"/>
                <a:gd name="T50" fmla="*/ 253 w 253"/>
                <a:gd name="T51" fmla="*/ 153 h 181"/>
                <a:gd name="T52" fmla="*/ 251 w 253"/>
                <a:gd name="T53" fmla="*/ 143 h 181"/>
                <a:gd name="T54" fmla="*/ 248 w 253"/>
                <a:gd name="T55" fmla="*/ 129 h 181"/>
                <a:gd name="T56" fmla="*/ 238 w 253"/>
                <a:gd name="T57" fmla="*/ 118 h 181"/>
                <a:gd name="T58" fmla="*/ 224 w 253"/>
                <a:gd name="T59" fmla="*/ 114 h 181"/>
                <a:gd name="T60" fmla="*/ 208 w 253"/>
                <a:gd name="T61" fmla="*/ 111 h 181"/>
                <a:gd name="T62" fmla="*/ 194 w 253"/>
                <a:gd name="T63" fmla="*/ 107 h 181"/>
                <a:gd name="T64" fmla="*/ 181 w 253"/>
                <a:gd name="T65" fmla="*/ 104 h 181"/>
                <a:gd name="T66" fmla="*/ 168 w 253"/>
                <a:gd name="T67" fmla="*/ 101 h 181"/>
                <a:gd name="T68" fmla="*/ 157 w 253"/>
                <a:gd name="T69" fmla="*/ 96 h 181"/>
                <a:gd name="T70" fmla="*/ 219 w 253"/>
                <a:gd name="T71" fmla="*/ 78 h 181"/>
                <a:gd name="T72" fmla="*/ 189 w 253"/>
                <a:gd name="T73" fmla="*/ 73 h 181"/>
                <a:gd name="T74" fmla="*/ 158 w 253"/>
                <a:gd name="T75" fmla="*/ 71 h 181"/>
                <a:gd name="T76" fmla="*/ 128 w 253"/>
                <a:gd name="T77" fmla="*/ 70 h 181"/>
                <a:gd name="T78" fmla="*/ 99 w 253"/>
                <a:gd name="T79" fmla="*/ 63 h 181"/>
                <a:gd name="T80" fmla="*/ 74 w 253"/>
                <a:gd name="T81" fmla="*/ 48 h 181"/>
                <a:gd name="T82" fmla="*/ 50 w 253"/>
                <a:gd name="T83" fmla="*/ 33 h 181"/>
                <a:gd name="T84" fmla="*/ 26 w 253"/>
                <a:gd name="T85" fmla="*/ 17 h 181"/>
                <a:gd name="T86" fmla="*/ 3 w 253"/>
                <a:gd name="T8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 h="181">
                  <a:moveTo>
                    <a:pt x="0" y="55"/>
                  </a:moveTo>
                  <a:lnTo>
                    <a:pt x="5" y="55"/>
                  </a:lnTo>
                  <a:lnTo>
                    <a:pt x="10" y="53"/>
                  </a:lnTo>
                  <a:lnTo>
                    <a:pt x="14" y="51"/>
                  </a:lnTo>
                  <a:lnTo>
                    <a:pt x="19" y="53"/>
                  </a:lnTo>
                  <a:lnTo>
                    <a:pt x="23" y="59"/>
                  </a:lnTo>
                  <a:lnTo>
                    <a:pt x="28" y="64"/>
                  </a:lnTo>
                  <a:lnTo>
                    <a:pt x="30" y="71"/>
                  </a:lnTo>
                  <a:lnTo>
                    <a:pt x="29" y="78"/>
                  </a:lnTo>
                  <a:lnTo>
                    <a:pt x="27" y="84"/>
                  </a:lnTo>
                  <a:lnTo>
                    <a:pt x="27" y="90"/>
                  </a:lnTo>
                  <a:lnTo>
                    <a:pt x="27" y="97"/>
                  </a:lnTo>
                  <a:lnTo>
                    <a:pt x="29" y="104"/>
                  </a:lnTo>
                  <a:lnTo>
                    <a:pt x="30" y="108"/>
                  </a:lnTo>
                  <a:lnTo>
                    <a:pt x="34" y="112"/>
                  </a:lnTo>
                  <a:lnTo>
                    <a:pt x="36" y="115"/>
                  </a:lnTo>
                  <a:lnTo>
                    <a:pt x="41" y="116"/>
                  </a:lnTo>
                  <a:lnTo>
                    <a:pt x="58" y="114"/>
                  </a:lnTo>
                  <a:lnTo>
                    <a:pt x="60" y="132"/>
                  </a:lnTo>
                  <a:lnTo>
                    <a:pt x="64" y="149"/>
                  </a:lnTo>
                  <a:lnTo>
                    <a:pt x="68" y="167"/>
                  </a:lnTo>
                  <a:lnTo>
                    <a:pt x="79" y="181"/>
                  </a:lnTo>
                  <a:lnTo>
                    <a:pt x="87" y="178"/>
                  </a:lnTo>
                  <a:lnTo>
                    <a:pt x="94" y="173"/>
                  </a:lnTo>
                  <a:lnTo>
                    <a:pt x="102" y="164"/>
                  </a:lnTo>
                  <a:lnTo>
                    <a:pt x="109" y="158"/>
                  </a:lnTo>
                  <a:lnTo>
                    <a:pt x="116" y="151"/>
                  </a:lnTo>
                  <a:lnTo>
                    <a:pt x="124" y="149"/>
                  </a:lnTo>
                  <a:lnTo>
                    <a:pt x="130" y="152"/>
                  </a:lnTo>
                  <a:lnTo>
                    <a:pt x="139" y="163"/>
                  </a:lnTo>
                  <a:lnTo>
                    <a:pt x="143" y="169"/>
                  </a:lnTo>
                  <a:lnTo>
                    <a:pt x="148" y="173"/>
                  </a:lnTo>
                  <a:lnTo>
                    <a:pt x="154" y="175"/>
                  </a:lnTo>
                  <a:lnTo>
                    <a:pt x="159" y="174"/>
                  </a:lnTo>
                  <a:lnTo>
                    <a:pt x="166" y="171"/>
                  </a:lnTo>
                  <a:lnTo>
                    <a:pt x="172" y="166"/>
                  </a:lnTo>
                  <a:lnTo>
                    <a:pt x="177" y="159"/>
                  </a:lnTo>
                  <a:lnTo>
                    <a:pt x="181" y="152"/>
                  </a:lnTo>
                  <a:lnTo>
                    <a:pt x="186" y="145"/>
                  </a:lnTo>
                  <a:lnTo>
                    <a:pt x="192" y="140"/>
                  </a:lnTo>
                  <a:lnTo>
                    <a:pt x="197" y="138"/>
                  </a:lnTo>
                  <a:lnTo>
                    <a:pt x="205" y="138"/>
                  </a:lnTo>
                  <a:lnTo>
                    <a:pt x="212" y="153"/>
                  </a:lnTo>
                  <a:lnTo>
                    <a:pt x="217" y="152"/>
                  </a:lnTo>
                  <a:lnTo>
                    <a:pt x="221" y="147"/>
                  </a:lnTo>
                  <a:lnTo>
                    <a:pt x="227" y="143"/>
                  </a:lnTo>
                  <a:lnTo>
                    <a:pt x="234" y="143"/>
                  </a:lnTo>
                  <a:lnTo>
                    <a:pt x="238" y="148"/>
                  </a:lnTo>
                  <a:lnTo>
                    <a:pt x="241" y="153"/>
                  </a:lnTo>
                  <a:lnTo>
                    <a:pt x="244" y="158"/>
                  </a:lnTo>
                  <a:lnTo>
                    <a:pt x="250" y="158"/>
                  </a:lnTo>
                  <a:lnTo>
                    <a:pt x="253" y="153"/>
                  </a:lnTo>
                  <a:lnTo>
                    <a:pt x="253" y="148"/>
                  </a:lnTo>
                  <a:lnTo>
                    <a:pt x="251" y="143"/>
                  </a:lnTo>
                  <a:lnTo>
                    <a:pt x="250" y="138"/>
                  </a:lnTo>
                  <a:lnTo>
                    <a:pt x="248" y="129"/>
                  </a:lnTo>
                  <a:lnTo>
                    <a:pt x="244" y="122"/>
                  </a:lnTo>
                  <a:lnTo>
                    <a:pt x="238" y="118"/>
                  </a:lnTo>
                  <a:lnTo>
                    <a:pt x="231" y="115"/>
                  </a:lnTo>
                  <a:lnTo>
                    <a:pt x="224" y="114"/>
                  </a:lnTo>
                  <a:lnTo>
                    <a:pt x="216" y="112"/>
                  </a:lnTo>
                  <a:lnTo>
                    <a:pt x="208" y="111"/>
                  </a:lnTo>
                  <a:lnTo>
                    <a:pt x="201" y="108"/>
                  </a:lnTo>
                  <a:lnTo>
                    <a:pt x="194" y="107"/>
                  </a:lnTo>
                  <a:lnTo>
                    <a:pt x="188" y="106"/>
                  </a:lnTo>
                  <a:lnTo>
                    <a:pt x="181" y="104"/>
                  </a:lnTo>
                  <a:lnTo>
                    <a:pt x="175" y="103"/>
                  </a:lnTo>
                  <a:lnTo>
                    <a:pt x="168" y="101"/>
                  </a:lnTo>
                  <a:lnTo>
                    <a:pt x="163" y="99"/>
                  </a:lnTo>
                  <a:lnTo>
                    <a:pt x="157" y="96"/>
                  </a:lnTo>
                  <a:lnTo>
                    <a:pt x="152" y="92"/>
                  </a:lnTo>
                  <a:lnTo>
                    <a:pt x="219" y="78"/>
                  </a:lnTo>
                  <a:lnTo>
                    <a:pt x="204" y="75"/>
                  </a:lnTo>
                  <a:lnTo>
                    <a:pt x="189" y="73"/>
                  </a:lnTo>
                  <a:lnTo>
                    <a:pt x="174" y="73"/>
                  </a:lnTo>
                  <a:lnTo>
                    <a:pt x="158" y="71"/>
                  </a:lnTo>
                  <a:lnTo>
                    <a:pt x="143" y="71"/>
                  </a:lnTo>
                  <a:lnTo>
                    <a:pt x="128" y="70"/>
                  </a:lnTo>
                  <a:lnTo>
                    <a:pt x="113" y="67"/>
                  </a:lnTo>
                  <a:lnTo>
                    <a:pt x="99" y="63"/>
                  </a:lnTo>
                  <a:lnTo>
                    <a:pt x="87" y="56"/>
                  </a:lnTo>
                  <a:lnTo>
                    <a:pt x="74" y="48"/>
                  </a:lnTo>
                  <a:lnTo>
                    <a:pt x="63" y="41"/>
                  </a:lnTo>
                  <a:lnTo>
                    <a:pt x="50" y="33"/>
                  </a:lnTo>
                  <a:lnTo>
                    <a:pt x="38" y="25"/>
                  </a:lnTo>
                  <a:lnTo>
                    <a:pt x="26" y="17"/>
                  </a:lnTo>
                  <a:lnTo>
                    <a:pt x="14" y="8"/>
                  </a:lnTo>
                  <a:lnTo>
                    <a:pt x="3" y="0"/>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69" name="Freeform 755"/>
            <p:cNvSpPr>
              <a:spLocks/>
            </p:cNvSpPr>
            <p:nvPr/>
          </p:nvSpPr>
          <p:spPr bwMode="auto">
            <a:xfrm>
              <a:off x="3211" y="2737"/>
              <a:ext cx="8" cy="8"/>
            </a:xfrm>
            <a:custGeom>
              <a:avLst/>
              <a:gdLst>
                <a:gd name="T0" fmla="*/ 0 w 16"/>
                <a:gd name="T1" fmla="*/ 1 h 14"/>
                <a:gd name="T2" fmla="*/ 2 w 16"/>
                <a:gd name="T3" fmla="*/ 7 h 14"/>
                <a:gd name="T4" fmla="*/ 6 w 16"/>
                <a:gd name="T5" fmla="*/ 10 h 14"/>
                <a:gd name="T6" fmla="*/ 9 w 16"/>
                <a:gd name="T7" fmla="*/ 12 h 14"/>
                <a:gd name="T8" fmla="*/ 14 w 16"/>
                <a:gd name="T9" fmla="*/ 14 h 14"/>
                <a:gd name="T10" fmla="*/ 15 w 16"/>
                <a:gd name="T11" fmla="*/ 11 h 14"/>
                <a:gd name="T12" fmla="*/ 16 w 16"/>
                <a:gd name="T13" fmla="*/ 8 h 14"/>
                <a:gd name="T14" fmla="*/ 16 w 16"/>
                <a:gd name="T15" fmla="*/ 4 h 14"/>
                <a:gd name="T16" fmla="*/ 15 w 16"/>
                <a:gd name="T17" fmla="*/ 1 h 14"/>
                <a:gd name="T18" fmla="*/ 12 w 16"/>
                <a:gd name="T19" fmla="*/ 0 h 14"/>
                <a:gd name="T20" fmla="*/ 8 w 16"/>
                <a:gd name="T21" fmla="*/ 0 h 14"/>
                <a:gd name="T22" fmla="*/ 4 w 16"/>
                <a:gd name="T23" fmla="*/ 0 h 14"/>
                <a:gd name="T24" fmla="*/ 0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0" y="1"/>
                  </a:moveTo>
                  <a:lnTo>
                    <a:pt x="2" y="7"/>
                  </a:lnTo>
                  <a:lnTo>
                    <a:pt x="6" y="10"/>
                  </a:lnTo>
                  <a:lnTo>
                    <a:pt x="9" y="12"/>
                  </a:lnTo>
                  <a:lnTo>
                    <a:pt x="14" y="14"/>
                  </a:lnTo>
                  <a:lnTo>
                    <a:pt x="15" y="11"/>
                  </a:lnTo>
                  <a:lnTo>
                    <a:pt x="16" y="8"/>
                  </a:lnTo>
                  <a:lnTo>
                    <a:pt x="16" y="4"/>
                  </a:lnTo>
                  <a:lnTo>
                    <a:pt x="15" y="1"/>
                  </a:lnTo>
                  <a:lnTo>
                    <a:pt x="12" y="0"/>
                  </a:lnTo>
                  <a:lnTo>
                    <a:pt x="8" y="0"/>
                  </a:lnTo>
                  <a:lnTo>
                    <a:pt x="4" y="0"/>
                  </a:lnTo>
                  <a:lnTo>
                    <a:pt x="0" y="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70" name="Freeform 756"/>
            <p:cNvSpPr>
              <a:spLocks/>
            </p:cNvSpPr>
            <p:nvPr/>
          </p:nvSpPr>
          <p:spPr bwMode="auto">
            <a:xfrm>
              <a:off x="3221" y="2756"/>
              <a:ext cx="11" cy="16"/>
            </a:xfrm>
            <a:custGeom>
              <a:avLst/>
              <a:gdLst>
                <a:gd name="T0" fmla="*/ 0 w 23"/>
                <a:gd name="T1" fmla="*/ 5 h 27"/>
                <a:gd name="T2" fmla="*/ 0 w 23"/>
                <a:gd name="T3" fmla="*/ 12 h 27"/>
                <a:gd name="T4" fmla="*/ 1 w 23"/>
                <a:gd name="T5" fmla="*/ 17 h 27"/>
                <a:gd name="T6" fmla="*/ 3 w 23"/>
                <a:gd name="T7" fmla="*/ 23 h 27"/>
                <a:gd name="T8" fmla="*/ 8 w 23"/>
                <a:gd name="T9" fmla="*/ 26 h 27"/>
                <a:gd name="T10" fmla="*/ 12 w 23"/>
                <a:gd name="T11" fmla="*/ 27 h 27"/>
                <a:gd name="T12" fmla="*/ 17 w 23"/>
                <a:gd name="T13" fmla="*/ 27 h 27"/>
                <a:gd name="T14" fmla="*/ 21 w 23"/>
                <a:gd name="T15" fmla="*/ 26 h 27"/>
                <a:gd name="T16" fmla="*/ 23 w 23"/>
                <a:gd name="T17" fmla="*/ 21 h 27"/>
                <a:gd name="T18" fmla="*/ 23 w 23"/>
                <a:gd name="T19" fmla="*/ 15 h 27"/>
                <a:gd name="T20" fmla="*/ 21 w 23"/>
                <a:gd name="T21" fmla="*/ 8 h 27"/>
                <a:gd name="T22" fmla="*/ 16 w 23"/>
                <a:gd name="T23" fmla="*/ 4 h 27"/>
                <a:gd name="T24" fmla="*/ 11 w 23"/>
                <a:gd name="T25" fmla="*/ 0 h 27"/>
                <a:gd name="T26" fmla="*/ 8 w 23"/>
                <a:gd name="T27" fmla="*/ 0 h 27"/>
                <a:gd name="T28" fmla="*/ 4 w 23"/>
                <a:gd name="T29" fmla="*/ 0 h 27"/>
                <a:gd name="T30" fmla="*/ 1 w 23"/>
                <a:gd name="T31" fmla="*/ 2 h 27"/>
                <a:gd name="T32" fmla="*/ 0 w 23"/>
                <a:gd name="T3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0" y="5"/>
                  </a:moveTo>
                  <a:lnTo>
                    <a:pt x="0" y="12"/>
                  </a:lnTo>
                  <a:lnTo>
                    <a:pt x="1" y="17"/>
                  </a:lnTo>
                  <a:lnTo>
                    <a:pt x="3" y="23"/>
                  </a:lnTo>
                  <a:lnTo>
                    <a:pt x="8" y="26"/>
                  </a:lnTo>
                  <a:lnTo>
                    <a:pt x="12" y="27"/>
                  </a:lnTo>
                  <a:lnTo>
                    <a:pt x="17" y="27"/>
                  </a:lnTo>
                  <a:lnTo>
                    <a:pt x="21" y="26"/>
                  </a:lnTo>
                  <a:lnTo>
                    <a:pt x="23" y="21"/>
                  </a:lnTo>
                  <a:lnTo>
                    <a:pt x="23" y="15"/>
                  </a:lnTo>
                  <a:lnTo>
                    <a:pt x="21" y="8"/>
                  </a:lnTo>
                  <a:lnTo>
                    <a:pt x="16" y="4"/>
                  </a:lnTo>
                  <a:lnTo>
                    <a:pt x="11" y="0"/>
                  </a:lnTo>
                  <a:lnTo>
                    <a:pt x="8" y="0"/>
                  </a:lnTo>
                  <a:lnTo>
                    <a:pt x="4" y="0"/>
                  </a:lnTo>
                  <a:lnTo>
                    <a:pt x="1" y="2"/>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71" name="Freeform 757"/>
            <p:cNvSpPr>
              <a:spLocks/>
            </p:cNvSpPr>
            <p:nvPr/>
          </p:nvSpPr>
          <p:spPr bwMode="auto">
            <a:xfrm>
              <a:off x="3238" y="2758"/>
              <a:ext cx="16" cy="16"/>
            </a:xfrm>
            <a:custGeom>
              <a:avLst/>
              <a:gdLst>
                <a:gd name="T0" fmla="*/ 0 w 31"/>
                <a:gd name="T1" fmla="*/ 0 h 26"/>
                <a:gd name="T2" fmla="*/ 3 w 31"/>
                <a:gd name="T3" fmla="*/ 8 h 26"/>
                <a:gd name="T4" fmla="*/ 6 w 31"/>
                <a:gd name="T5" fmla="*/ 14 h 26"/>
                <a:gd name="T6" fmla="*/ 11 w 31"/>
                <a:gd name="T7" fmla="*/ 19 h 26"/>
                <a:gd name="T8" fmla="*/ 16 w 31"/>
                <a:gd name="T9" fmla="*/ 24 h 26"/>
                <a:gd name="T10" fmla="*/ 21 w 31"/>
                <a:gd name="T11" fmla="*/ 25 h 26"/>
                <a:gd name="T12" fmla="*/ 25 w 31"/>
                <a:gd name="T13" fmla="*/ 25 h 26"/>
                <a:gd name="T14" fmla="*/ 28 w 31"/>
                <a:gd name="T15" fmla="*/ 26 h 26"/>
                <a:gd name="T16" fmla="*/ 31 w 31"/>
                <a:gd name="T17" fmla="*/ 24 h 26"/>
                <a:gd name="T18" fmla="*/ 25 w 31"/>
                <a:gd name="T19" fmla="*/ 17 h 26"/>
                <a:gd name="T20" fmla="*/ 16 w 31"/>
                <a:gd name="T21" fmla="*/ 7 h 26"/>
                <a:gd name="T22" fmla="*/ 10 w 31"/>
                <a:gd name="T23" fmla="*/ 0 h 26"/>
                <a:gd name="T24" fmla="*/ 0 w 31"/>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6">
                  <a:moveTo>
                    <a:pt x="0" y="0"/>
                  </a:moveTo>
                  <a:lnTo>
                    <a:pt x="3" y="8"/>
                  </a:lnTo>
                  <a:lnTo>
                    <a:pt x="6" y="14"/>
                  </a:lnTo>
                  <a:lnTo>
                    <a:pt x="11" y="19"/>
                  </a:lnTo>
                  <a:lnTo>
                    <a:pt x="16" y="24"/>
                  </a:lnTo>
                  <a:lnTo>
                    <a:pt x="21" y="25"/>
                  </a:lnTo>
                  <a:lnTo>
                    <a:pt x="25" y="25"/>
                  </a:lnTo>
                  <a:lnTo>
                    <a:pt x="28" y="26"/>
                  </a:lnTo>
                  <a:lnTo>
                    <a:pt x="31" y="24"/>
                  </a:lnTo>
                  <a:lnTo>
                    <a:pt x="25" y="17"/>
                  </a:lnTo>
                  <a:lnTo>
                    <a:pt x="16" y="7"/>
                  </a:lnTo>
                  <a:lnTo>
                    <a:pt x="10" y="0"/>
                  </a:lnTo>
                  <a:lnTo>
                    <a:pt x="0"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72" name="Freeform 758"/>
            <p:cNvSpPr>
              <a:spLocks/>
            </p:cNvSpPr>
            <p:nvPr/>
          </p:nvSpPr>
          <p:spPr bwMode="auto">
            <a:xfrm>
              <a:off x="3257" y="2758"/>
              <a:ext cx="9" cy="8"/>
            </a:xfrm>
            <a:custGeom>
              <a:avLst/>
              <a:gdLst>
                <a:gd name="T0" fmla="*/ 0 w 19"/>
                <a:gd name="T1" fmla="*/ 9 h 13"/>
                <a:gd name="T2" fmla="*/ 4 w 19"/>
                <a:gd name="T3" fmla="*/ 11 h 13"/>
                <a:gd name="T4" fmla="*/ 9 w 19"/>
                <a:gd name="T5" fmla="*/ 12 h 13"/>
                <a:gd name="T6" fmla="*/ 14 w 19"/>
                <a:gd name="T7" fmla="*/ 13 h 13"/>
                <a:gd name="T8" fmla="*/ 19 w 19"/>
                <a:gd name="T9" fmla="*/ 13 h 13"/>
                <a:gd name="T10" fmla="*/ 15 w 19"/>
                <a:gd name="T11" fmla="*/ 9 h 13"/>
                <a:gd name="T12" fmla="*/ 12 w 19"/>
                <a:gd name="T13" fmla="*/ 5 h 13"/>
                <a:gd name="T14" fmla="*/ 8 w 19"/>
                <a:gd name="T15" fmla="*/ 2 h 13"/>
                <a:gd name="T16" fmla="*/ 4 w 19"/>
                <a:gd name="T17" fmla="*/ 0 h 13"/>
                <a:gd name="T18" fmla="*/ 0 w 19"/>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
                  <a:moveTo>
                    <a:pt x="0" y="9"/>
                  </a:moveTo>
                  <a:lnTo>
                    <a:pt x="4" y="11"/>
                  </a:lnTo>
                  <a:lnTo>
                    <a:pt x="9" y="12"/>
                  </a:lnTo>
                  <a:lnTo>
                    <a:pt x="14" y="13"/>
                  </a:lnTo>
                  <a:lnTo>
                    <a:pt x="19" y="13"/>
                  </a:lnTo>
                  <a:lnTo>
                    <a:pt x="15" y="9"/>
                  </a:lnTo>
                  <a:lnTo>
                    <a:pt x="12" y="5"/>
                  </a:lnTo>
                  <a:lnTo>
                    <a:pt x="8" y="2"/>
                  </a:lnTo>
                  <a:lnTo>
                    <a:pt x="4" y="0"/>
                  </a:lnTo>
                  <a:lnTo>
                    <a:pt x="0"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sp>
        <p:nvSpPr>
          <p:cNvPr id="1973" name="TextBox 1972"/>
          <p:cNvSpPr txBox="1"/>
          <p:nvPr/>
        </p:nvSpPr>
        <p:spPr>
          <a:xfrm>
            <a:off x="827817" y="6005340"/>
            <a:ext cx="3230564" cy="400110"/>
          </a:xfrm>
          <a:prstGeom prst="rect">
            <a:avLst/>
          </a:prstGeom>
          <a:noFill/>
        </p:spPr>
        <p:txBody>
          <a:bodyPr wrap="none" rtlCol="0">
            <a:spAutoFit/>
          </a:bodyPr>
          <a:lstStyle/>
          <a:p>
            <a:r>
              <a:rPr lang="en-CA" sz="2000" b="0" dirty="0" smtClean="0"/>
              <a:t>Not Visible – not described</a:t>
            </a:r>
            <a:endParaRPr lang="en-CA" sz="2000" b="0" dirty="0"/>
          </a:p>
        </p:txBody>
      </p:sp>
      <p:cxnSp>
        <p:nvCxnSpPr>
          <p:cNvPr id="1975" name="Straight Arrow Connector 1974"/>
          <p:cNvCxnSpPr/>
          <p:nvPr/>
        </p:nvCxnSpPr>
        <p:spPr bwMode="auto">
          <a:xfrm flipH="1" flipV="1">
            <a:off x="2039111" y="5742835"/>
            <a:ext cx="403983" cy="262505"/>
          </a:xfrm>
          <a:prstGeom prst="straightConnector1">
            <a:avLst/>
          </a:prstGeom>
          <a:noFill/>
          <a:ln w="9525" cap="flat" cmpd="sng" algn="ctr">
            <a:solidFill>
              <a:schemeClr val="tx1"/>
            </a:solidFill>
            <a:prstDash val="solid"/>
            <a:round/>
            <a:headEnd type="none" w="med" len="med"/>
            <a:tailEnd type="arrow"/>
          </a:ln>
          <a:effectLst/>
        </p:spPr>
      </p:cxnSp>
      <p:cxnSp>
        <p:nvCxnSpPr>
          <p:cNvPr id="1977" name="Straight Arrow Connector 1976"/>
          <p:cNvCxnSpPr>
            <a:stCxn id="1973" idx="0"/>
          </p:cNvCxnSpPr>
          <p:nvPr/>
        </p:nvCxnSpPr>
        <p:spPr bwMode="auto">
          <a:xfrm flipV="1">
            <a:off x="2443099" y="5742836"/>
            <a:ext cx="142830" cy="262504"/>
          </a:xfrm>
          <a:prstGeom prst="straightConnector1">
            <a:avLst/>
          </a:prstGeom>
          <a:noFill/>
          <a:ln w="9525" cap="flat" cmpd="sng" algn="ctr">
            <a:solidFill>
              <a:schemeClr val="tx1"/>
            </a:solidFill>
            <a:prstDash val="solid"/>
            <a:round/>
            <a:headEnd type="none" w="med" len="med"/>
            <a:tailEnd type="arrow"/>
          </a:ln>
          <a:effectLst/>
        </p:spPr>
      </p:cxnSp>
      <p:grpSp>
        <p:nvGrpSpPr>
          <p:cNvPr id="1850" name="Group 647"/>
          <p:cNvGrpSpPr>
            <a:grpSpLocks/>
          </p:cNvGrpSpPr>
          <p:nvPr/>
        </p:nvGrpSpPr>
        <p:grpSpPr bwMode="auto">
          <a:xfrm flipH="1">
            <a:off x="3722188" y="3930496"/>
            <a:ext cx="248772" cy="1822904"/>
            <a:chOff x="2977" y="1803"/>
            <a:chExt cx="380" cy="1569"/>
          </a:xfrm>
        </p:grpSpPr>
        <p:sp>
          <p:nvSpPr>
            <p:cNvPr id="1851" name="Freeform 648"/>
            <p:cNvSpPr>
              <a:spLocks/>
            </p:cNvSpPr>
            <p:nvPr/>
          </p:nvSpPr>
          <p:spPr bwMode="auto">
            <a:xfrm>
              <a:off x="3042" y="1803"/>
              <a:ext cx="258" cy="1569"/>
            </a:xfrm>
            <a:custGeom>
              <a:avLst/>
              <a:gdLst>
                <a:gd name="T0" fmla="*/ 261 w 516"/>
                <a:gd name="T1" fmla="*/ 263 h 2606"/>
                <a:gd name="T2" fmla="*/ 274 w 516"/>
                <a:gd name="T3" fmla="*/ 500 h 2606"/>
                <a:gd name="T4" fmla="*/ 278 w 516"/>
                <a:gd name="T5" fmla="*/ 660 h 2606"/>
                <a:gd name="T6" fmla="*/ 274 w 516"/>
                <a:gd name="T7" fmla="*/ 708 h 2606"/>
                <a:gd name="T8" fmla="*/ 271 w 516"/>
                <a:gd name="T9" fmla="*/ 759 h 2606"/>
                <a:gd name="T10" fmla="*/ 275 w 516"/>
                <a:gd name="T11" fmla="*/ 911 h 2606"/>
                <a:gd name="T12" fmla="*/ 285 w 516"/>
                <a:gd name="T13" fmla="*/ 1073 h 2606"/>
                <a:gd name="T14" fmla="*/ 281 w 516"/>
                <a:gd name="T15" fmla="*/ 1290 h 2606"/>
                <a:gd name="T16" fmla="*/ 288 w 516"/>
                <a:gd name="T17" fmla="*/ 1542 h 2606"/>
                <a:gd name="T18" fmla="*/ 293 w 516"/>
                <a:gd name="T19" fmla="*/ 1858 h 2606"/>
                <a:gd name="T20" fmla="*/ 313 w 516"/>
                <a:gd name="T21" fmla="*/ 2059 h 2606"/>
                <a:gd name="T22" fmla="*/ 311 w 516"/>
                <a:gd name="T23" fmla="*/ 2258 h 2606"/>
                <a:gd name="T24" fmla="*/ 320 w 516"/>
                <a:gd name="T25" fmla="*/ 2432 h 2606"/>
                <a:gd name="T26" fmla="*/ 370 w 516"/>
                <a:gd name="T27" fmla="*/ 2472 h 2606"/>
                <a:gd name="T28" fmla="*/ 417 w 516"/>
                <a:gd name="T29" fmla="*/ 2496 h 2606"/>
                <a:gd name="T30" fmla="*/ 460 w 516"/>
                <a:gd name="T31" fmla="*/ 2511 h 2606"/>
                <a:gd name="T32" fmla="*/ 504 w 516"/>
                <a:gd name="T33" fmla="*/ 2522 h 2606"/>
                <a:gd name="T34" fmla="*/ 499 w 516"/>
                <a:gd name="T35" fmla="*/ 2535 h 2606"/>
                <a:gd name="T36" fmla="*/ 474 w 516"/>
                <a:gd name="T37" fmla="*/ 2546 h 2606"/>
                <a:gd name="T38" fmla="*/ 455 w 516"/>
                <a:gd name="T39" fmla="*/ 2555 h 2606"/>
                <a:gd name="T40" fmla="*/ 422 w 516"/>
                <a:gd name="T41" fmla="*/ 2563 h 2606"/>
                <a:gd name="T42" fmla="*/ 383 w 516"/>
                <a:gd name="T43" fmla="*/ 2584 h 2606"/>
                <a:gd name="T44" fmla="*/ 338 w 516"/>
                <a:gd name="T45" fmla="*/ 2603 h 2606"/>
                <a:gd name="T46" fmla="*/ 285 w 516"/>
                <a:gd name="T47" fmla="*/ 2594 h 2606"/>
                <a:gd name="T48" fmla="*/ 235 w 516"/>
                <a:gd name="T49" fmla="*/ 2602 h 2606"/>
                <a:gd name="T50" fmla="*/ 189 w 516"/>
                <a:gd name="T51" fmla="*/ 2606 h 2606"/>
                <a:gd name="T52" fmla="*/ 126 w 516"/>
                <a:gd name="T53" fmla="*/ 2574 h 2606"/>
                <a:gd name="T54" fmla="*/ 42 w 516"/>
                <a:gd name="T55" fmla="*/ 2537 h 2606"/>
                <a:gd name="T56" fmla="*/ 27 w 516"/>
                <a:gd name="T57" fmla="*/ 2513 h 2606"/>
                <a:gd name="T58" fmla="*/ 80 w 516"/>
                <a:gd name="T59" fmla="*/ 2491 h 2606"/>
                <a:gd name="T60" fmla="*/ 132 w 516"/>
                <a:gd name="T61" fmla="*/ 2488 h 2606"/>
                <a:gd name="T62" fmla="*/ 172 w 516"/>
                <a:gd name="T63" fmla="*/ 2481 h 2606"/>
                <a:gd name="T64" fmla="*/ 195 w 516"/>
                <a:gd name="T65" fmla="*/ 2384 h 2606"/>
                <a:gd name="T66" fmla="*/ 201 w 516"/>
                <a:gd name="T67" fmla="*/ 2168 h 2606"/>
                <a:gd name="T68" fmla="*/ 200 w 516"/>
                <a:gd name="T69" fmla="*/ 1936 h 2606"/>
                <a:gd name="T70" fmla="*/ 215 w 516"/>
                <a:gd name="T71" fmla="*/ 1731 h 2606"/>
                <a:gd name="T72" fmla="*/ 216 w 516"/>
                <a:gd name="T73" fmla="*/ 1580 h 2606"/>
                <a:gd name="T74" fmla="*/ 214 w 516"/>
                <a:gd name="T75" fmla="*/ 1495 h 2606"/>
                <a:gd name="T76" fmla="*/ 215 w 516"/>
                <a:gd name="T77" fmla="*/ 1306 h 2606"/>
                <a:gd name="T78" fmla="*/ 222 w 516"/>
                <a:gd name="T79" fmla="*/ 1161 h 2606"/>
                <a:gd name="T80" fmla="*/ 227 w 516"/>
                <a:gd name="T81" fmla="*/ 1089 h 2606"/>
                <a:gd name="T82" fmla="*/ 231 w 516"/>
                <a:gd name="T83" fmla="*/ 1020 h 2606"/>
                <a:gd name="T84" fmla="*/ 225 w 516"/>
                <a:gd name="T85" fmla="*/ 958 h 2606"/>
                <a:gd name="T86" fmla="*/ 227 w 516"/>
                <a:gd name="T87" fmla="*/ 906 h 2606"/>
                <a:gd name="T88" fmla="*/ 230 w 516"/>
                <a:gd name="T89" fmla="*/ 834 h 2606"/>
                <a:gd name="T90" fmla="*/ 240 w 516"/>
                <a:gd name="T91" fmla="*/ 696 h 2606"/>
                <a:gd name="T92" fmla="*/ 235 w 516"/>
                <a:gd name="T93" fmla="*/ 601 h 2606"/>
                <a:gd name="T94" fmla="*/ 247 w 516"/>
                <a:gd name="T95" fmla="*/ 431 h 2606"/>
                <a:gd name="T96" fmla="*/ 246 w 516"/>
                <a:gd name="T97" fmla="*/ 311 h 2606"/>
                <a:gd name="T98" fmla="*/ 239 w 516"/>
                <a:gd name="T99" fmla="*/ 261 h 2606"/>
                <a:gd name="T100" fmla="*/ 237 w 516"/>
                <a:gd name="T101" fmla="*/ 186 h 2606"/>
                <a:gd name="T102" fmla="*/ 230 w 516"/>
                <a:gd name="T103" fmla="*/ 89 h 2606"/>
                <a:gd name="T104" fmla="*/ 210 w 516"/>
                <a:gd name="T105" fmla="*/ 83 h 2606"/>
                <a:gd name="T106" fmla="*/ 201 w 516"/>
                <a:gd name="T107" fmla="*/ 79 h 2606"/>
                <a:gd name="T108" fmla="*/ 214 w 516"/>
                <a:gd name="T109" fmla="*/ 66 h 2606"/>
                <a:gd name="T110" fmla="*/ 240 w 516"/>
                <a:gd name="T111" fmla="*/ 31 h 2606"/>
                <a:gd name="T112" fmla="*/ 247 w 516"/>
                <a:gd name="T113" fmla="*/ 19 h 2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6" h="2606">
                  <a:moveTo>
                    <a:pt x="250" y="82"/>
                  </a:moveTo>
                  <a:lnTo>
                    <a:pt x="255" y="141"/>
                  </a:lnTo>
                  <a:lnTo>
                    <a:pt x="259" y="203"/>
                  </a:lnTo>
                  <a:lnTo>
                    <a:pt x="261" y="263"/>
                  </a:lnTo>
                  <a:lnTo>
                    <a:pt x="263" y="323"/>
                  </a:lnTo>
                  <a:lnTo>
                    <a:pt x="270" y="381"/>
                  </a:lnTo>
                  <a:lnTo>
                    <a:pt x="274" y="441"/>
                  </a:lnTo>
                  <a:lnTo>
                    <a:pt x="274" y="500"/>
                  </a:lnTo>
                  <a:lnTo>
                    <a:pt x="273" y="559"/>
                  </a:lnTo>
                  <a:lnTo>
                    <a:pt x="275" y="591"/>
                  </a:lnTo>
                  <a:lnTo>
                    <a:pt x="278" y="626"/>
                  </a:lnTo>
                  <a:lnTo>
                    <a:pt x="278" y="660"/>
                  </a:lnTo>
                  <a:lnTo>
                    <a:pt x="277" y="694"/>
                  </a:lnTo>
                  <a:lnTo>
                    <a:pt x="278" y="698"/>
                  </a:lnTo>
                  <a:lnTo>
                    <a:pt x="277" y="704"/>
                  </a:lnTo>
                  <a:lnTo>
                    <a:pt x="274" y="708"/>
                  </a:lnTo>
                  <a:lnTo>
                    <a:pt x="273" y="713"/>
                  </a:lnTo>
                  <a:lnTo>
                    <a:pt x="273" y="728"/>
                  </a:lnTo>
                  <a:lnTo>
                    <a:pt x="273" y="743"/>
                  </a:lnTo>
                  <a:lnTo>
                    <a:pt x="271" y="759"/>
                  </a:lnTo>
                  <a:lnTo>
                    <a:pt x="269" y="772"/>
                  </a:lnTo>
                  <a:lnTo>
                    <a:pt x="269" y="817"/>
                  </a:lnTo>
                  <a:lnTo>
                    <a:pt x="271" y="864"/>
                  </a:lnTo>
                  <a:lnTo>
                    <a:pt x="275" y="911"/>
                  </a:lnTo>
                  <a:lnTo>
                    <a:pt x="276" y="956"/>
                  </a:lnTo>
                  <a:lnTo>
                    <a:pt x="285" y="994"/>
                  </a:lnTo>
                  <a:lnTo>
                    <a:pt x="286" y="1034"/>
                  </a:lnTo>
                  <a:lnTo>
                    <a:pt x="285" y="1073"/>
                  </a:lnTo>
                  <a:lnTo>
                    <a:pt x="284" y="1113"/>
                  </a:lnTo>
                  <a:lnTo>
                    <a:pt x="277" y="1172"/>
                  </a:lnTo>
                  <a:lnTo>
                    <a:pt x="278" y="1231"/>
                  </a:lnTo>
                  <a:lnTo>
                    <a:pt x="281" y="1290"/>
                  </a:lnTo>
                  <a:lnTo>
                    <a:pt x="278" y="1349"/>
                  </a:lnTo>
                  <a:lnTo>
                    <a:pt x="282" y="1414"/>
                  </a:lnTo>
                  <a:lnTo>
                    <a:pt x="285" y="1477"/>
                  </a:lnTo>
                  <a:lnTo>
                    <a:pt x="288" y="1542"/>
                  </a:lnTo>
                  <a:lnTo>
                    <a:pt x="288" y="1608"/>
                  </a:lnTo>
                  <a:lnTo>
                    <a:pt x="292" y="1692"/>
                  </a:lnTo>
                  <a:lnTo>
                    <a:pt x="292" y="1776"/>
                  </a:lnTo>
                  <a:lnTo>
                    <a:pt x="293" y="1858"/>
                  </a:lnTo>
                  <a:lnTo>
                    <a:pt x="305" y="1939"/>
                  </a:lnTo>
                  <a:lnTo>
                    <a:pt x="307" y="1979"/>
                  </a:lnTo>
                  <a:lnTo>
                    <a:pt x="311" y="2018"/>
                  </a:lnTo>
                  <a:lnTo>
                    <a:pt x="313" y="2059"/>
                  </a:lnTo>
                  <a:lnTo>
                    <a:pt x="309" y="2098"/>
                  </a:lnTo>
                  <a:lnTo>
                    <a:pt x="304" y="2150"/>
                  </a:lnTo>
                  <a:lnTo>
                    <a:pt x="305" y="2203"/>
                  </a:lnTo>
                  <a:lnTo>
                    <a:pt x="311" y="2258"/>
                  </a:lnTo>
                  <a:lnTo>
                    <a:pt x="316" y="2311"/>
                  </a:lnTo>
                  <a:lnTo>
                    <a:pt x="317" y="2351"/>
                  </a:lnTo>
                  <a:lnTo>
                    <a:pt x="317" y="2392"/>
                  </a:lnTo>
                  <a:lnTo>
                    <a:pt x="320" y="2432"/>
                  </a:lnTo>
                  <a:lnTo>
                    <a:pt x="332" y="2466"/>
                  </a:lnTo>
                  <a:lnTo>
                    <a:pt x="345" y="2466"/>
                  </a:lnTo>
                  <a:lnTo>
                    <a:pt x="359" y="2469"/>
                  </a:lnTo>
                  <a:lnTo>
                    <a:pt x="370" y="2472"/>
                  </a:lnTo>
                  <a:lnTo>
                    <a:pt x="383" y="2476"/>
                  </a:lnTo>
                  <a:lnTo>
                    <a:pt x="395" y="2481"/>
                  </a:lnTo>
                  <a:lnTo>
                    <a:pt x="405" y="2488"/>
                  </a:lnTo>
                  <a:lnTo>
                    <a:pt x="417" y="2496"/>
                  </a:lnTo>
                  <a:lnTo>
                    <a:pt x="427" y="2504"/>
                  </a:lnTo>
                  <a:lnTo>
                    <a:pt x="438" y="2507"/>
                  </a:lnTo>
                  <a:lnTo>
                    <a:pt x="449" y="2510"/>
                  </a:lnTo>
                  <a:lnTo>
                    <a:pt x="460" y="2511"/>
                  </a:lnTo>
                  <a:lnTo>
                    <a:pt x="472" y="2513"/>
                  </a:lnTo>
                  <a:lnTo>
                    <a:pt x="483" y="2514"/>
                  </a:lnTo>
                  <a:lnTo>
                    <a:pt x="494" y="2517"/>
                  </a:lnTo>
                  <a:lnTo>
                    <a:pt x="504" y="2522"/>
                  </a:lnTo>
                  <a:lnTo>
                    <a:pt x="514" y="2528"/>
                  </a:lnTo>
                  <a:lnTo>
                    <a:pt x="516" y="2533"/>
                  </a:lnTo>
                  <a:lnTo>
                    <a:pt x="506" y="2531"/>
                  </a:lnTo>
                  <a:lnTo>
                    <a:pt x="499" y="2535"/>
                  </a:lnTo>
                  <a:lnTo>
                    <a:pt x="494" y="2541"/>
                  </a:lnTo>
                  <a:lnTo>
                    <a:pt x="486" y="2546"/>
                  </a:lnTo>
                  <a:lnTo>
                    <a:pt x="480" y="2546"/>
                  </a:lnTo>
                  <a:lnTo>
                    <a:pt x="474" y="2546"/>
                  </a:lnTo>
                  <a:lnTo>
                    <a:pt x="468" y="2548"/>
                  </a:lnTo>
                  <a:lnTo>
                    <a:pt x="464" y="2550"/>
                  </a:lnTo>
                  <a:lnTo>
                    <a:pt x="459" y="2552"/>
                  </a:lnTo>
                  <a:lnTo>
                    <a:pt x="455" y="2555"/>
                  </a:lnTo>
                  <a:lnTo>
                    <a:pt x="450" y="2559"/>
                  </a:lnTo>
                  <a:lnTo>
                    <a:pt x="445" y="2563"/>
                  </a:lnTo>
                  <a:lnTo>
                    <a:pt x="434" y="2562"/>
                  </a:lnTo>
                  <a:lnTo>
                    <a:pt x="422" y="2563"/>
                  </a:lnTo>
                  <a:lnTo>
                    <a:pt x="412" y="2566"/>
                  </a:lnTo>
                  <a:lnTo>
                    <a:pt x="402" y="2570"/>
                  </a:lnTo>
                  <a:lnTo>
                    <a:pt x="392" y="2577"/>
                  </a:lnTo>
                  <a:lnTo>
                    <a:pt x="383" y="2584"/>
                  </a:lnTo>
                  <a:lnTo>
                    <a:pt x="374" y="2592"/>
                  </a:lnTo>
                  <a:lnTo>
                    <a:pt x="366" y="2602"/>
                  </a:lnTo>
                  <a:lnTo>
                    <a:pt x="352" y="2603"/>
                  </a:lnTo>
                  <a:lnTo>
                    <a:pt x="338" y="2603"/>
                  </a:lnTo>
                  <a:lnTo>
                    <a:pt x="326" y="2600"/>
                  </a:lnTo>
                  <a:lnTo>
                    <a:pt x="312" y="2598"/>
                  </a:lnTo>
                  <a:lnTo>
                    <a:pt x="299" y="2595"/>
                  </a:lnTo>
                  <a:lnTo>
                    <a:pt x="285" y="2594"/>
                  </a:lnTo>
                  <a:lnTo>
                    <a:pt x="271" y="2594"/>
                  </a:lnTo>
                  <a:lnTo>
                    <a:pt x="258" y="2596"/>
                  </a:lnTo>
                  <a:lnTo>
                    <a:pt x="246" y="2599"/>
                  </a:lnTo>
                  <a:lnTo>
                    <a:pt x="235" y="2602"/>
                  </a:lnTo>
                  <a:lnTo>
                    <a:pt x="223" y="2603"/>
                  </a:lnTo>
                  <a:lnTo>
                    <a:pt x="212" y="2606"/>
                  </a:lnTo>
                  <a:lnTo>
                    <a:pt x="200" y="2606"/>
                  </a:lnTo>
                  <a:lnTo>
                    <a:pt x="189" y="2606"/>
                  </a:lnTo>
                  <a:lnTo>
                    <a:pt x="177" y="2603"/>
                  </a:lnTo>
                  <a:lnTo>
                    <a:pt x="167" y="2599"/>
                  </a:lnTo>
                  <a:lnTo>
                    <a:pt x="147" y="2585"/>
                  </a:lnTo>
                  <a:lnTo>
                    <a:pt x="126" y="2574"/>
                  </a:lnTo>
                  <a:lnTo>
                    <a:pt x="107" y="2563"/>
                  </a:lnTo>
                  <a:lnTo>
                    <a:pt x="85" y="2554"/>
                  </a:lnTo>
                  <a:lnTo>
                    <a:pt x="64" y="2546"/>
                  </a:lnTo>
                  <a:lnTo>
                    <a:pt x="42" y="2537"/>
                  </a:lnTo>
                  <a:lnTo>
                    <a:pt x="22" y="2529"/>
                  </a:lnTo>
                  <a:lnTo>
                    <a:pt x="0" y="2522"/>
                  </a:lnTo>
                  <a:lnTo>
                    <a:pt x="13" y="2518"/>
                  </a:lnTo>
                  <a:lnTo>
                    <a:pt x="27" y="2513"/>
                  </a:lnTo>
                  <a:lnTo>
                    <a:pt x="40" y="2506"/>
                  </a:lnTo>
                  <a:lnTo>
                    <a:pt x="54" y="2500"/>
                  </a:lnTo>
                  <a:lnTo>
                    <a:pt x="66" y="2495"/>
                  </a:lnTo>
                  <a:lnTo>
                    <a:pt x="80" y="2491"/>
                  </a:lnTo>
                  <a:lnTo>
                    <a:pt x="95" y="2488"/>
                  </a:lnTo>
                  <a:lnTo>
                    <a:pt x="110" y="2488"/>
                  </a:lnTo>
                  <a:lnTo>
                    <a:pt x="121" y="2488"/>
                  </a:lnTo>
                  <a:lnTo>
                    <a:pt x="132" y="2488"/>
                  </a:lnTo>
                  <a:lnTo>
                    <a:pt x="142" y="2487"/>
                  </a:lnTo>
                  <a:lnTo>
                    <a:pt x="153" y="2485"/>
                  </a:lnTo>
                  <a:lnTo>
                    <a:pt x="163" y="2484"/>
                  </a:lnTo>
                  <a:lnTo>
                    <a:pt x="172" y="2481"/>
                  </a:lnTo>
                  <a:lnTo>
                    <a:pt x="182" y="2477"/>
                  </a:lnTo>
                  <a:lnTo>
                    <a:pt x="191" y="2472"/>
                  </a:lnTo>
                  <a:lnTo>
                    <a:pt x="192" y="2428"/>
                  </a:lnTo>
                  <a:lnTo>
                    <a:pt x="195" y="2384"/>
                  </a:lnTo>
                  <a:lnTo>
                    <a:pt x="199" y="2340"/>
                  </a:lnTo>
                  <a:lnTo>
                    <a:pt x="202" y="2296"/>
                  </a:lnTo>
                  <a:lnTo>
                    <a:pt x="201" y="2232"/>
                  </a:lnTo>
                  <a:lnTo>
                    <a:pt x="201" y="2168"/>
                  </a:lnTo>
                  <a:lnTo>
                    <a:pt x="201" y="2103"/>
                  </a:lnTo>
                  <a:lnTo>
                    <a:pt x="202" y="2039"/>
                  </a:lnTo>
                  <a:lnTo>
                    <a:pt x="202" y="1988"/>
                  </a:lnTo>
                  <a:lnTo>
                    <a:pt x="200" y="1936"/>
                  </a:lnTo>
                  <a:lnTo>
                    <a:pt x="199" y="1887"/>
                  </a:lnTo>
                  <a:lnTo>
                    <a:pt x="202" y="1838"/>
                  </a:lnTo>
                  <a:lnTo>
                    <a:pt x="213" y="1786"/>
                  </a:lnTo>
                  <a:lnTo>
                    <a:pt x="215" y="1731"/>
                  </a:lnTo>
                  <a:lnTo>
                    <a:pt x="214" y="1675"/>
                  </a:lnTo>
                  <a:lnTo>
                    <a:pt x="214" y="1619"/>
                  </a:lnTo>
                  <a:lnTo>
                    <a:pt x="215" y="1599"/>
                  </a:lnTo>
                  <a:lnTo>
                    <a:pt x="216" y="1580"/>
                  </a:lnTo>
                  <a:lnTo>
                    <a:pt x="216" y="1561"/>
                  </a:lnTo>
                  <a:lnTo>
                    <a:pt x="213" y="1543"/>
                  </a:lnTo>
                  <a:lnTo>
                    <a:pt x="212" y="1498"/>
                  </a:lnTo>
                  <a:lnTo>
                    <a:pt x="214" y="1495"/>
                  </a:lnTo>
                  <a:lnTo>
                    <a:pt x="214" y="1449"/>
                  </a:lnTo>
                  <a:lnTo>
                    <a:pt x="216" y="1402"/>
                  </a:lnTo>
                  <a:lnTo>
                    <a:pt x="217" y="1356"/>
                  </a:lnTo>
                  <a:lnTo>
                    <a:pt x="215" y="1306"/>
                  </a:lnTo>
                  <a:lnTo>
                    <a:pt x="220" y="1299"/>
                  </a:lnTo>
                  <a:lnTo>
                    <a:pt x="217" y="1205"/>
                  </a:lnTo>
                  <a:lnTo>
                    <a:pt x="221" y="1183"/>
                  </a:lnTo>
                  <a:lnTo>
                    <a:pt x="222" y="1161"/>
                  </a:lnTo>
                  <a:lnTo>
                    <a:pt x="223" y="1138"/>
                  </a:lnTo>
                  <a:lnTo>
                    <a:pt x="225" y="1115"/>
                  </a:lnTo>
                  <a:lnTo>
                    <a:pt x="228" y="1101"/>
                  </a:lnTo>
                  <a:lnTo>
                    <a:pt x="227" y="1089"/>
                  </a:lnTo>
                  <a:lnTo>
                    <a:pt x="225" y="1075"/>
                  </a:lnTo>
                  <a:lnTo>
                    <a:pt x="227" y="1063"/>
                  </a:lnTo>
                  <a:lnTo>
                    <a:pt x="231" y="1041"/>
                  </a:lnTo>
                  <a:lnTo>
                    <a:pt x="231" y="1020"/>
                  </a:lnTo>
                  <a:lnTo>
                    <a:pt x="230" y="998"/>
                  </a:lnTo>
                  <a:lnTo>
                    <a:pt x="229" y="976"/>
                  </a:lnTo>
                  <a:lnTo>
                    <a:pt x="224" y="975"/>
                  </a:lnTo>
                  <a:lnTo>
                    <a:pt x="225" y="958"/>
                  </a:lnTo>
                  <a:lnTo>
                    <a:pt x="229" y="941"/>
                  </a:lnTo>
                  <a:lnTo>
                    <a:pt x="230" y="924"/>
                  </a:lnTo>
                  <a:lnTo>
                    <a:pt x="229" y="906"/>
                  </a:lnTo>
                  <a:lnTo>
                    <a:pt x="227" y="906"/>
                  </a:lnTo>
                  <a:lnTo>
                    <a:pt x="228" y="889"/>
                  </a:lnTo>
                  <a:lnTo>
                    <a:pt x="227" y="869"/>
                  </a:lnTo>
                  <a:lnTo>
                    <a:pt x="227" y="852"/>
                  </a:lnTo>
                  <a:lnTo>
                    <a:pt x="230" y="834"/>
                  </a:lnTo>
                  <a:lnTo>
                    <a:pt x="230" y="798"/>
                  </a:lnTo>
                  <a:lnTo>
                    <a:pt x="230" y="763"/>
                  </a:lnTo>
                  <a:lnTo>
                    <a:pt x="233" y="728"/>
                  </a:lnTo>
                  <a:lnTo>
                    <a:pt x="240" y="696"/>
                  </a:lnTo>
                  <a:lnTo>
                    <a:pt x="237" y="691"/>
                  </a:lnTo>
                  <a:lnTo>
                    <a:pt x="237" y="661"/>
                  </a:lnTo>
                  <a:lnTo>
                    <a:pt x="236" y="631"/>
                  </a:lnTo>
                  <a:lnTo>
                    <a:pt x="235" y="601"/>
                  </a:lnTo>
                  <a:lnTo>
                    <a:pt x="237" y="574"/>
                  </a:lnTo>
                  <a:lnTo>
                    <a:pt x="239" y="526"/>
                  </a:lnTo>
                  <a:lnTo>
                    <a:pt x="244" y="479"/>
                  </a:lnTo>
                  <a:lnTo>
                    <a:pt x="247" y="431"/>
                  </a:lnTo>
                  <a:lnTo>
                    <a:pt x="245" y="382"/>
                  </a:lnTo>
                  <a:lnTo>
                    <a:pt x="246" y="359"/>
                  </a:lnTo>
                  <a:lnTo>
                    <a:pt x="246" y="334"/>
                  </a:lnTo>
                  <a:lnTo>
                    <a:pt x="246" y="311"/>
                  </a:lnTo>
                  <a:lnTo>
                    <a:pt x="245" y="287"/>
                  </a:lnTo>
                  <a:lnTo>
                    <a:pt x="240" y="294"/>
                  </a:lnTo>
                  <a:lnTo>
                    <a:pt x="240" y="278"/>
                  </a:lnTo>
                  <a:lnTo>
                    <a:pt x="239" y="261"/>
                  </a:lnTo>
                  <a:lnTo>
                    <a:pt x="239" y="245"/>
                  </a:lnTo>
                  <a:lnTo>
                    <a:pt x="240" y="229"/>
                  </a:lnTo>
                  <a:lnTo>
                    <a:pt x="237" y="208"/>
                  </a:lnTo>
                  <a:lnTo>
                    <a:pt x="237" y="186"/>
                  </a:lnTo>
                  <a:lnTo>
                    <a:pt x="236" y="164"/>
                  </a:lnTo>
                  <a:lnTo>
                    <a:pt x="236" y="144"/>
                  </a:lnTo>
                  <a:lnTo>
                    <a:pt x="233" y="94"/>
                  </a:lnTo>
                  <a:lnTo>
                    <a:pt x="230" y="89"/>
                  </a:lnTo>
                  <a:lnTo>
                    <a:pt x="224" y="86"/>
                  </a:lnTo>
                  <a:lnTo>
                    <a:pt x="220" y="83"/>
                  </a:lnTo>
                  <a:lnTo>
                    <a:pt x="214" y="82"/>
                  </a:lnTo>
                  <a:lnTo>
                    <a:pt x="210" y="83"/>
                  </a:lnTo>
                  <a:lnTo>
                    <a:pt x="207" y="85"/>
                  </a:lnTo>
                  <a:lnTo>
                    <a:pt x="203" y="85"/>
                  </a:lnTo>
                  <a:lnTo>
                    <a:pt x="200" y="83"/>
                  </a:lnTo>
                  <a:lnTo>
                    <a:pt x="201" y="79"/>
                  </a:lnTo>
                  <a:lnTo>
                    <a:pt x="203" y="77"/>
                  </a:lnTo>
                  <a:lnTo>
                    <a:pt x="206" y="74"/>
                  </a:lnTo>
                  <a:lnTo>
                    <a:pt x="205" y="70"/>
                  </a:lnTo>
                  <a:lnTo>
                    <a:pt x="214" y="66"/>
                  </a:lnTo>
                  <a:lnTo>
                    <a:pt x="223" y="59"/>
                  </a:lnTo>
                  <a:lnTo>
                    <a:pt x="231" y="52"/>
                  </a:lnTo>
                  <a:lnTo>
                    <a:pt x="238" y="42"/>
                  </a:lnTo>
                  <a:lnTo>
                    <a:pt x="240" y="31"/>
                  </a:lnTo>
                  <a:lnTo>
                    <a:pt x="243" y="22"/>
                  </a:lnTo>
                  <a:lnTo>
                    <a:pt x="243" y="11"/>
                  </a:lnTo>
                  <a:lnTo>
                    <a:pt x="244" y="0"/>
                  </a:lnTo>
                  <a:lnTo>
                    <a:pt x="247" y="19"/>
                  </a:lnTo>
                  <a:lnTo>
                    <a:pt x="251" y="40"/>
                  </a:lnTo>
                  <a:lnTo>
                    <a:pt x="252" y="60"/>
                  </a:lnTo>
                  <a:lnTo>
                    <a:pt x="250"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52" name="Freeform 649"/>
            <p:cNvSpPr>
              <a:spLocks/>
            </p:cNvSpPr>
            <p:nvPr/>
          </p:nvSpPr>
          <p:spPr bwMode="auto">
            <a:xfrm>
              <a:off x="3130" y="1870"/>
              <a:ext cx="32" cy="48"/>
            </a:xfrm>
            <a:custGeom>
              <a:avLst/>
              <a:gdLst>
                <a:gd name="T0" fmla="*/ 55 w 62"/>
                <a:gd name="T1" fmla="*/ 44 h 79"/>
                <a:gd name="T2" fmla="*/ 53 w 62"/>
                <a:gd name="T3" fmla="*/ 57 h 79"/>
                <a:gd name="T4" fmla="*/ 46 w 62"/>
                <a:gd name="T5" fmla="*/ 66 h 79"/>
                <a:gd name="T6" fmla="*/ 35 w 62"/>
                <a:gd name="T7" fmla="*/ 72 h 79"/>
                <a:gd name="T8" fmla="*/ 25 w 62"/>
                <a:gd name="T9" fmla="*/ 79 h 79"/>
                <a:gd name="T10" fmla="*/ 22 w 62"/>
                <a:gd name="T11" fmla="*/ 79 h 79"/>
                <a:gd name="T12" fmla="*/ 18 w 62"/>
                <a:gd name="T13" fmla="*/ 79 h 79"/>
                <a:gd name="T14" fmla="*/ 14 w 62"/>
                <a:gd name="T15" fmla="*/ 78 h 79"/>
                <a:gd name="T16" fmla="*/ 12 w 62"/>
                <a:gd name="T17" fmla="*/ 74 h 79"/>
                <a:gd name="T18" fmla="*/ 12 w 62"/>
                <a:gd name="T19" fmla="*/ 66 h 79"/>
                <a:gd name="T20" fmla="*/ 13 w 62"/>
                <a:gd name="T21" fmla="*/ 56 h 79"/>
                <a:gd name="T22" fmla="*/ 12 w 62"/>
                <a:gd name="T23" fmla="*/ 48 h 79"/>
                <a:gd name="T24" fmla="*/ 7 w 62"/>
                <a:gd name="T25" fmla="*/ 41 h 79"/>
                <a:gd name="T26" fmla="*/ 0 w 62"/>
                <a:gd name="T27" fmla="*/ 41 h 79"/>
                <a:gd name="T28" fmla="*/ 29 w 62"/>
                <a:gd name="T29" fmla="*/ 11 h 79"/>
                <a:gd name="T30" fmla="*/ 60 w 62"/>
                <a:gd name="T31" fmla="*/ 0 h 79"/>
                <a:gd name="T32" fmla="*/ 61 w 62"/>
                <a:gd name="T33" fmla="*/ 11 h 79"/>
                <a:gd name="T34" fmla="*/ 62 w 62"/>
                <a:gd name="T35" fmla="*/ 23 h 79"/>
                <a:gd name="T36" fmla="*/ 61 w 62"/>
                <a:gd name="T37" fmla="*/ 34 h 79"/>
                <a:gd name="T38" fmla="*/ 55 w 62"/>
                <a:gd name="T39" fmla="*/ 4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9">
                  <a:moveTo>
                    <a:pt x="55" y="44"/>
                  </a:moveTo>
                  <a:lnTo>
                    <a:pt x="53" y="57"/>
                  </a:lnTo>
                  <a:lnTo>
                    <a:pt x="46" y="66"/>
                  </a:lnTo>
                  <a:lnTo>
                    <a:pt x="35" y="72"/>
                  </a:lnTo>
                  <a:lnTo>
                    <a:pt x="25" y="79"/>
                  </a:lnTo>
                  <a:lnTo>
                    <a:pt x="22" y="79"/>
                  </a:lnTo>
                  <a:lnTo>
                    <a:pt x="18" y="79"/>
                  </a:lnTo>
                  <a:lnTo>
                    <a:pt x="14" y="78"/>
                  </a:lnTo>
                  <a:lnTo>
                    <a:pt x="12" y="74"/>
                  </a:lnTo>
                  <a:lnTo>
                    <a:pt x="12" y="66"/>
                  </a:lnTo>
                  <a:lnTo>
                    <a:pt x="13" y="56"/>
                  </a:lnTo>
                  <a:lnTo>
                    <a:pt x="12" y="48"/>
                  </a:lnTo>
                  <a:lnTo>
                    <a:pt x="7" y="41"/>
                  </a:lnTo>
                  <a:lnTo>
                    <a:pt x="0" y="41"/>
                  </a:lnTo>
                  <a:lnTo>
                    <a:pt x="29" y="11"/>
                  </a:lnTo>
                  <a:lnTo>
                    <a:pt x="60" y="0"/>
                  </a:lnTo>
                  <a:lnTo>
                    <a:pt x="61" y="11"/>
                  </a:lnTo>
                  <a:lnTo>
                    <a:pt x="62" y="23"/>
                  </a:lnTo>
                  <a:lnTo>
                    <a:pt x="61" y="34"/>
                  </a:lnTo>
                  <a:lnTo>
                    <a:pt x="55"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53" name="Freeform 650"/>
            <p:cNvSpPr>
              <a:spLocks/>
            </p:cNvSpPr>
            <p:nvPr/>
          </p:nvSpPr>
          <p:spPr bwMode="auto">
            <a:xfrm>
              <a:off x="3144" y="1892"/>
              <a:ext cx="10" cy="11"/>
            </a:xfrm>
            <a:custGeom>
              <a:avLst/>
              <a:gdLst>
                <a:gd name="T0" fmla="*/ 20 w 20"/>
                <a:gd name="T1" fmla="*/ 2 h 20"/>
                <a:gd name="T2" fmla="*/ 19 w 20"/>
                <a:gd name="T3" fmla="*/ 7 h 20"/>
                <a:gd name="T4" fmla="*/ 18 w 20"/>
                <a:gd name="T5" fmla="*/ 13 h 20"/>
                <a:gd name="T6" fmla="*/ 14 w 20"/>
                <a:gd name="T7" fmla="*/ 17 h 20"/>
                <a:gd name="T8" fmla="*/ 11 w 20"/>
                <a:gd name="T9" fmla="*/ 20 h 20"/>
                <a:gd name="T10" fmla="*/ 0 w 20"/>
                <a:gd name="T11" fmla="*/ 18 h 20"/>
                <a:gd name="T12" fmla="*/ 2 w 20"/>
                <a:gd name="T13" fmla="*/ 13 h 20"/>
                <a:gd name="T14" fmla="*/ 6 w 20"/>
                <a:gd name="T15" fmla="*/ 7 h 20"/>
                <a:gd name="T16" fmla="*/ 11 w 20"/>
                <a:gd name="T17" fmla="*/ 3 h 20"/>
                <a:gd name="T18" fmla="*/ 15 w 20"/>
                <a:gd name="T19" fmla="*/ 0 h 20"/>
                <a:gd name="T20" fmla="*/ 17 w 20"/>
                <a:gd name="T21" fmla="*/ 0 h 20"/>
                <a:gd name="T22" fmla="*/ 18 w 20"/>
                <a:gd name="T23" fmla="*/ 0 h 20"/>
                <a:gd name="T24" fmla="*/ 19 w 20"/>
                <a:gd name="T25" fmla="*/ 0 h 20"/>
                <a:gd name="T26" fmla="*/ 20 w 20"/>
                <a:gd name="T2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0">
                  <a:moveTo>
                    <a:pt x="20" y="2"/>
                  </a:moveTo>
                  <a:lnTo>
                    <a:pt x="19" y="7"/>
                  </a:lnTo>
                  <a:lnTo>
                    <a:pt x="18" y="13"/>
                  </a:lnTo>
                  <a:lnTo>
                    <a:pt x="14" y="17"/>
                  </a:lnTo>
                  <a:lnTo>
                    <a:pt x="11" y="20"/>
                  </a:lnTo>
                  <a:lnTo>
                    <a:pt x="0" y="18"/>
                  </a:lnTo>
                  <a:lnTo>
                    <a:pt x="2" y="13"/>
                  </a:lnTo>
                  <a:lnTo>
                    <a:pt x="6" y="7"/>
                  </a:lnTo>
                  <a:lnTo>
                    <a:pt x="11" y="3"/>
                  </a:lnTo>
                  <a:lnTo>
                    <a:pt x="15" y="0"/>
                  </a:lnTo>
                  <a:lnTo>
                    <a:pt x="17" y="0"/>
                  </a:lnTo>
                  <a:lnTo>
                    <a:pt x="18" y="0"/>
                  </a:lnTo>
                  <a:lnTo>
                    <a:pt x="19" y="0"/>
                  </a:lnTo>
                  <a:lnTo>
                    <a:pt x="20" y="2"/>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54" name="Freeform 651"/>
            <p:cNvSpPr>
              <a:spLocks/>
            </p:cNvSpPr>
            <p:nvPr/>
          </p:nvSpPr>
          <p:spPr bwMode="auto">
            <a:xfrm>
              <a:off x="3116" y="1913"/>
              <a:ext cx="47" cy="70"/>
            </a:xfrm>
            <a:custGeom>
              <a:avLst/>
              <a:gdLst>
                <a:gd name="T0" fmla="*/ 94 w 94"/>
                <a:gd name="T1" fmla="*/ 39 h 117"/>
                <a:gd name="T2" fmla="*/ 89 w 94"/>
                <a:gd name="T3" fmla="*/ 51 h 117"/>
                <a:gd name="T4" fmla="*/ 82 w 94"/>
                <a:gd name="T5" fmla="*/ 62 h 117"/>
                <a:gd name="T6" fmla="*/ 76 w 94"/>
                <a:gd name="T7" fmla="*/ 73 h 117"/>
                <a:gd name="T8" fmla="*/ 75 w 94"/>
                <a:gd name="T9" fmla="*/ 87 h 117"/>
                <a:gd name="T10" fmla="*/ 73 w 94"/>
                <a:gd name="T11" fmla="*/ 95 h 117"/>
                <a:gd name="T12" fmla="*/ 69 w 94"/>
                <a:gd name="T13" fmla="*/ 103 h 117"/>
                <a:gd name="T14" fmla="*/ 65 w 94"/>
                <a:gd name="T15" fmla="*/ 110 h 117"/>
                <a:gd name="T16" fmla="*/ 58 w 94"/>
                <a:gd name="T17" fmla="*/ 114 h 117"/>
                <a:gd name="T18" fmla="*/ 53 w 94"/>
                <a:gd name="T19" fmla="*/ 115 h 117"/>
                <a:gd name="T20" fmla="*/ 47 w 94"/>
                <a:gd name="T21" fmla="*/ 117 h 117"/>
                <a:gd name="T22" fmla="*/ 43 w 94"/>
                <a:gd name="T23" fmla="*/ 117 h 117"/>
                <a:gd name="T24" fmla="*/ 37 w 94"/>
                <a:gd name="T25" fmla="*/ 114 h 117"/>
                <a:gd name="T26" fmla="*/ 31 w 94"/>
                <a:gd name="T27" fmla="*/ 109 h 117"/>
                <a:gd name="T28" fmla="*/ 22 w 94"/>
                <a:gd name="T29" fmla="*/ 110 h 117"/>
                <a:gd name="T30" fmla="*/ 15 w 94"/>
                <a:gd name="T31" fmla="*/ 110 h 117"/>
                <a:gd name="T32" fmla="*/ 10 w 94"/>
                <a:gd name="T33" fmla="*/ 100 h 117"/>
                <a:gd name="T34" fmla="*/ 10 w 94"/>
                <a:gd name="T35" fmla="*/ 91 h 117"/>
                <a:gd name="T36" fmla="*/ 12 w 94"/>
                <a:gd name="T37" fmla="*/ 80 h 117"/>
                <a:gd name="T38" fmla="*/ 10 w 94"/>
                <a:gd name="T39" fmla="*/ 70 h 117"/>
                <a:gd name="T40" fmla="*/ 3 w 94"/>
                <a:gd name="T41" fmla="*/ 65 h 117"/>
                <a:gd name="T42" fmla="*/ 2 w 94"/>
                <a:gd name="T43" fmla="*/ 62 h 117"/>
                <a:gd name="T44" fmla="*/ 1 w 94"/>
                <a:gd name="T45" fmla="*/ 59 h 117"/>
                <a:gd name="T46" fmla="*/ 0 w 94"/>
                <a:gd name="T47" fmla="*/ 58 h 117"/>
                <a:gd name="T48" fmla="*/ 1 w 94"/>
                <a:gd name="T49" fmla="*/ 55 h 117"/>
                <a:gd name="T50" fmla="*/ 5 w 94"/>
                <a:gd name="T51" fmla="*/ 51 h 117"/>
                <a:gd name="T52" fmla="*/ 2 w 94"/>
                <a:gd name="T53" fmla="*/ 50 h 117"/>
                <a:gd name="T54" fmla="*/ 14 w 94"/>
                <a:gd name="T55" fmla="*/ 46 h 117"/>
                <a:gd name="T56" fmla="*/ 25 w 94"/>
                <a:gd name="T57" fmla="*/ 41 h 117"/>
                <a:gd name="T58" fmla="*/ 37 w 94"/>
                <a:gd name="T59" fmla="*/ 35 h 117"/>
                <a:gd name="T60" fmla="*/ 48 w 94"/>
                <a:gd name="T61" fmla="*/ 29 h 117"/>
                <a:gd name="T62" fmla="*/ 60 w 94"/>
                <a:gd name="T63" fmla="*/ 22 h 117"/>
                <a:gd name="T64" fmla="*/ 70 w 94"/>
                <a:gd name="T65" fmla="*/ 15 h 117"/>
                <a:gd name="T66" fmla="*/ 82 w 94"/>
                <a:gd name="T67" fmla="*/ 9 h 117"/>
                <a:gd name="T68" fmla="*/ 92 w 94"/>
                <a:gd name="T69" fmla="*/ 0 h 117"/>
                <a:gd name="T70" fmla="*/ 94 w 94"/>
                <a:gd name="T71" fmla="*/ 3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17">
                  <a:moveTo>
                    <a:pt x="94" y="39"/>
                  </a:moveTo>
                  <a:lnTo>
                    <a:pt x="89" y="51"/>
                  </a:lnTo>
                  <a:lnTo>
                    <a:pt x="82" y="62"/>
                  </a:lnTo>
                  <a:lnTo>
                    <a:pt x="76" y="73"/>
                  </a:lnTo>
                  <a:lnTo>
                    <a:pt x="75" y="87"/>
                  </a:lnTo>
                  <a:lnTo>
                    <a:pt x="73" y="95"/>
                  </a:lnTo>
                  <a:lnTo>
                    <a:pt x="69" y="103"/>
                  </a:lnTo>
                  <a:lnTo>
                    <a:pt x="65" y="110"/>
                  </a:lnTo>
                  <a:lnTo>
                    <a:pt x="58" y="114"/>
                  </a:lnTo>
                  <a:lnTo>
                    <a:pt x="53" y="115"/>
                  </a:lnTo>
                  <a:lnTo>
                    <a:pt x="47" y="117"/>
                  </a:lnTo>
                  <a:lnTo>
                    <a:pt x="43" y="117"/>
                  </a:lnTo>
                  <a:lnTo>
                    <a:pt x="37" y="114"/>
                  </a:lnTo>
                  <a:lnTo>
                    <a:pt x="31" y="109"/>
                  </a:lnTo>
                  <a:lnTo>
                    <a:pt x="22" y="110"/>
                  </a:lnTo>
                  <a:lnTo>
                    <a:pt x="15" y="110"/>
                  </a:lnTo>
                  <a:lnTo>
                    <a:pt x="10" y="100"/>
                  </a:lnTo>
                  <a:lnTo>
                    <a:pt x="10" y="91"/>
                  </a:lnTo>
                  <a:lnTo>
                    <a:pt x="12" y="80"/>
                  </a:lnTo>
                  <a:lnTo>
                    <a:pt x="10" y="70"/>
                  </a:lnTo>
                  <a:lnTo>
                    <a:pt x="3" y="65"/>
                  </a:lnTo>
                  <a:lnTo>
                    <a:pt x="2" y="62"/>
                  </a:lnTo>
                  <a:lnTo>
                    <a:pt x="1" y="59"/>
                  </a:lnTo>
                  <a:lnTo>
                    <a:pt x="0" y="58"/>
                  </a:lnTo>
                  <a:lnTo>
                    <a:pt x="1" y="55"/>
                  </a:lnTo>
                  <a:lnTo>
                    <a:pt x="5" y="51"/>
                  </a:lnTo>
                  <a:lnTo>
                    <a:pt x="2" y="50"/>
                  </a:lnTo>
                  <a:lnTo>
                    <a:pt x="14" y="46"/>
                  </a:lnTo>
                  <a:lnTo>
                    <a:pt x="25" y="41"/>
                  </a:lnTo>
                  <a:lnTo>
                    <a:pt x="37" y="35"/>
                  </a:lnTo>
                  <a:lnTo>
                    <a:pt x="48" y="29"/>
                  </a:lnTo>
                  <a:lnTo>
                    <a:pt x="60" y="22"/>
                  </a:lnTo>
                  <a:lnTo>
                    <a:pt x="70" y="15"/>
                  </a:lnTo>
                  <a:lnTo>
                    <a:pt x="82" y="9"/>
                  </a:lnTo>
                  <a:lnTo>
                    <a:pt x="92" y="0"/>
                  </a:lnTo>
                  <a:lnTo>
                    <a:pt x="94"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55" name="Freeform 652"/>
            <p:cNvSpPr>
              <a:spLocks/>
            </p:cNvSpPr>
            <p:nvPr/>
          </p:nvSpPr>
          <p:spPr bwMode="auto">
            <a:xfrm>
              <a:off x="3132" y="1947"/>
              <a:ext cx="12" cy="18"/>
            </a:xfrm>
            <a:custGeom>
              <a:avLst/>
              <a:gdLst>
                <a:gd name="T0" fmla="*/ 25 w 25"/>
                <a:gd name="T1" fmla="*/ 8 h 32"/>
                <a:gd name="T2" fmla="*/ 23 w 25"/>
                <a:gd name="T3" fmla="*/ 15 h 32"/>
                <a:gd name="T4" fmla="*/ 21 w 25"/>
                <a:gd name="T5" fmla="*/ 19 h 32"/>
                <a:gd name="T6" fmla="*/ 18 w 25"/>
                <a:gd name="T7" fmla="*/ 23 h 32"/>
                <a:gd name="T8" fmla="*/ 14 w 25"/>
                <a:gd name="T9" fmla="*/ 28 h 32"/>
                <a:gd name="T10" fmla="*/ 12 w 25"/>
                <a:gd name="T11" fmla="*/ 29 h 32"/>
                <a:gd name="T12" fmla="*/ 10 w 25"/>
                <a:gd name="T13" fmla="*/ 30 h 32"/>
                <a:gd name="T14" fmla="*/ 7 w 25"/>
                <a:gd name="T15" fmla="*/ 32 h 32"/>
                <a:gd name="T16" fmla="*/ 5 w 25"/>
                <a:gd name="T17" fmla="*/ 32 h 32"/>
                <a:gd name="T18" fmla="*/ 0 w 25"/>
                <a:gd name="T19" fmla="*/ 22 h 32"/>
                <a:gd name="T20" fmla="*/ 5 w 25"/>
                <a:gd name="T21" fmla="*/ 15 h 32"/>
                <a:gd name="T22" fmla="*/ 12 w 25"/>
                <a:gd name="T23" fmla="*/ 8 h 32"/>
                <a:gd name="T24" fmla="*/ 18 w 25"/>
                <a:gd name="T25" fmla="*/ 0 h 32"/>
                <a:gd name="T26" fmla="*/ 20 w 25"/>
                <a:gd name="T27" fmla="*/ 2 h 32"/>
                <a:gd name="T28" fmla="*/ 21 w 25"/>
                <a:gd name="T29" fmla="*/ 3 h 32"/>
                <a:gd name="T30" fmla="*/ 23 w 25"/>
                <a:gd name="T31" fmla="*/ 6 h 32"/>
                <a:gd name="T32" fmla="*/ 25 w 25"/>
                <a:gd name="T3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2">
                  <a:moveTo>
                    <a:pt x="25" y="8"/>
                  </a:moveTo>
                  <a:lnTo>
                    <a:pt x="23" y="15"/>
                  </a:lnTo>
                  <a:lnTo>
                    <a:pt x="21" y="19"/>
                  </a:lnTo>
                  <a:lnTo>
                    <a:pt x="18" y="23"/>
                  </a:lnTo>
                  <a:lnTo>
                    <a:pt x="14" y="28"/>
                  </a:lnTo>
                  <a:lnTo>
                    <a:pt x="12" y="29"/>
                  </a:lnTo>
                  <a:lnTo>
                    <a:pt x="10" y="30"/>
                  </a:lnTo>
                  <a:lnTo>
                    <a:pt x="7" y="32"/>
                  </a:lnTo>
                  <a:lnTo>
                    <a:pt x="5" y="32"/>
                  </a:lnTo>
                  <a:lnTo>
                    <a:pt x="0" y="22"/>
                  </a:lnTo>
                  <a:lnTo>
                    <a:pt x="5" y="15"/>
                  </a:lnTo>
                  <a:lnTo>
                    <a:pt x="12" y="8"/>
                  </a:lnTo>
                  <a:lnTo>
                    <a:pt x="18" y="0"/>
                  </a:lnTo>
                  <a:lnTo>
                    <a:pt x="20" y="2"/>
                  </a:lnTo>
                  <a:lnTo>
                    <a:pt x="21" y="3"/>
                  </a:lnTo>
                  <a:lnTo>
                    <a:pt x="23" y="6"/>
                  </a:lnTo>
                  <a:lnTo>
                    <a:pt x="25" y="8"/>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56" name="Freeform 653"/>
            <p:cNvSpPr>
              <a:spLocks/>
            </p:cNvSpPr>
            <p:nvPr/>
          </p:nvSpPr>
          <p:spPr bwMode="auto">
            <a:xfrm>
              <a:off x="3084" y="1965"/>
              <a:ext cx="80" cy="91"/>
            </a:xfrm>
            <a:custGeom>
              <a:avLst/>
              <a:gdLst>
                <a:gd name="T0" fmla="*/ 159 w 159"/>
                <a:gd name="T1" fmla="*/ 67 h 149"/>
                <a:gd name="T2" fmla="*/ 155 w 159"/>
                <a:gd name="T3" fmla="*/ 67 h 149"/>
                <a:gd name="T4" fmla="*/ 151 w 159"/>
                <a:gd name="T5" fmla="*/ 70 h 149"/>
                <a:gd name="T6" fmla="*/ 146 w 159"/>
                <a:gd name="T7" fmla="*/ 72 h 149"/>
                <a:gd name="T8" fmla="*/ 144 w 159"/>
                <a:gd name="T9" fmla="*/ 78 h 149"/>
                <a:gd name="T10" fmla="*/ 142 w 159"/>
                <a:gd name="T11" fmla="*/ 90 h 149"/>
                <a:gd name="T12" fmla="*/ 140 w 159"/>
                <a:gd name="T13" fmla="*/ 104 h 149"/>
                <a:gd name="T14" fmla="*/ 138 w 159"/>
                <a:gd name="T15" fmla="*/ 117 h 149"/>
                <a:gd name="T16" fmla="*/ 131 w 159"/>
                <a:gd name="T17" fmla="*/ 127 h 149"/>
                <a:gd name="T18" fmla="*/ 122 w 159"/>
                <a:gd name="T19" fmla="*/ 124 h 149"/>
                <a:gd name="T20" fmla="*/ 114 w 159"/>
                <a:gd name="T21" fmla="*/ 123 h 149"/>
                <a:gd name="T22" fmla="*/ 106 w 159"/>
                <a:gd name="T23" fmla="*/ 124 h 149"/>
                <a:gd name="T24" fmla="*/ 98 w 159"/>
                <a:gd name="T25" fmla="*/ 131 h 149"/>
                <a:gd name="T26" fmla="*/ 90 w 159"/>
                <a:gd name="T27" fmla="*/ 132 h 149"/>
                <a:gd name="T28" fmla="*/ 84 w 159"/>
                <a:gd name="T29" fmla="*/ 128 h 149"/>
                <a:gd name="T30" fmla="*/ 78 w 159"/>
                <a:gd name="T31" fmla="*/ 124 h 149"/>
                <a:gd name="T32" fmla="*/ 71 w 159"/>
                <a:gd name="T33" fmla="*/ 127 h 149"/>
                <a:gd name="T34" fmla="*/ 67 w 159"/>
                <a:gd name="T35" fmla="*/ 131 h 149"/>
                <a:gd name="T36" fmla="*/ 63 w 159"/>
                <a:gd name="T37" fmla="*/ 135 h 149"/>
                <a:gd name="T38" fmla="*/ 59 w 159"/>
                <a:gd name="T39" fmla="*/ 139 h 149"/>
                <a:gd name="T40" fmla="*/ 54 w 159"/>
                <a:gd name="T41" fmla="*/ 143 h 149"/>
                <a:gd name="T42" fmla="*/ 49 w 159"/>
                <a:gd name="T43" fmla="*/ 146 h 149"/>
                <a:gd name="T44" fmla="*/ 45 w 159"/>
                <a:gd name="T45" fmla="*/ 149 h 149"/>
                <a:gd name="T46" fmla="*/ 40 w 159"/>
                <a:gd name="T47" fmla="*/ 149 h 149"/>
                <a:gd name="T48" fmla="*/ 34 w 159"/>
                <a:gd name="T49" fmla="*/ 146 h 149"/>
                <a:gd name="T50" fmla="*/ 30 w 159"/>
                <a:gd name="T51" fmla="*/ 141 h 149"/>
                <a:gd name="T52" fmla="*/ 29 w 159"/>
                <a:gd name="T53" fmla="*/ 134 h 149"/>
                <a:gd name="T54" fmla="*/ 31 w 159"/>
                <a:gd name="T55" fmla="*/ 124 h 149"/>
                <a:gd name="T56" fmla="*/ 33 w 159"/>
                <a:gd name="T57" fmla="*/ 117 h 149"/>
                <a:gd name="T58" fmla="*/ 34 w 159"/>
                <a:gd name="T59" fmla="*/ 111 h 149"/>
                <a:gd name="T60" fmla="*/ 33 w 159"/>
                <a:gd name="T61" fmla="*/ 108 h 149"/>
                <a:gd name="T62" fmla="*/ 30 w 159"/>
                <a:gd name="T63" fmla="*/ 109 h 149"/>
                <a:gd name="T64" fmla="*/ 19 w 159"/>
                <a:gd name="T65" fmla="*/ 117 h 149"/>
                <a:gd name="T66" fmla="*/ 0 w 159"/>
                <a:gd name="T67" fmla="*/ 122 h 149"/>
                <a:gd name="T68" fmla="*/ 3 w 159"/>
                <a:gd name="T69" fmla="*/ 115 h 149"/>
                <a:gd name="T70" fmla="*/ 7 w 159"/>
                <a:gd name="T71" fmla="*/ 108 h 149"/>
                <a:gd name="T72" fmla="*/ 10 w 159"/>
                <a:gd name="T73" fmla="*/ 101 h 149"/>
                <a:gd name="T74" fmla="*/ 16 w 159"/>
                <a:gd name="T75" fmla="*/ 96 h 149"/>
                <a:gd name="T76" fmla="*/ 21 w 159"/>
                <a:gd name="T77" fmla="*/ 90 h 149"/>
                <a:gd name="T78" fmla="*/ 26 w 159"/>
                <a:gd name="T79" fmla="*/ 86 h 149"/>
                <a:gd name="T80" fmla="*/ 32 w 159"/>
                <a:gd name="T81" fmla="*/ 82 h 149"/>
                <a:gd name="T82" fmla="*/ 38 w 159"/>
                <a:gd name="T83" fmla="*/ 79 h 149"/>
                <a:gd name="T84" fmla="*/ 56 w 159"/>
                <a:gd name="T85" fmla="*/ 79 h 149"/>
                <a:gd name="T86" fmla="*/ 75 w 159"/>
                <a:gd name="T87" fmla="*/ 75 h 149"/>
                <a:gd name="T88" fmla="*/ 92 w 159"/>
                <a:gd name="T89" fmla="*/ 70 h 149"/>
                <a:gd name="T90" fmla="*/ 107 w 159"/>
                <a:gd name="T91" fmla="*/ 60 h 149"/>
                <a:gd name="T92" fmla="*/ 122 w 159"/>
                <a:gd name="T93" fmla="*/ 48 h 149"/>
                <a:gd name="T94" fmla="*/ 135 w 159"/>
                <a:gd name="T95" fmla="*/ 34 h 149"/>
                <a:gd name="T96" fmla="*/ 147 w 159"/>
                <a:gd name="T97" fmla="*/ 17 h 149"/>
                <a:gd name="T98" fmla="*/ 158 w 159"/>
                <a:gd name="T99" fmla="*/ 0 h 149"/>
                <a:gd name="T100" fmla="*/ 158 w 159"/>
                <a:gd name="T101" fmla="*/ 17 h 149"/>
                <a:gd name="T102" fmla="*/ 159 w 159"/>
                <a:gd name="T103" fmla="*/ 34 h 149"/>
                <a:gd name="T104" fmla="*/ 159 w 159"/>
                <a:gd name="T105" fmla="*/ 50 h 149"/>
                <a:gd name="T106" fmla="*/ 159 w 159"/>
                <a:gd name="T107" fmla="*/ 6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9" h="149">
                  <a:moveTo>
                    <a:pt x="159" y="67"/>
                  </a:moveTo>
                  <a:lnTo>
                    <a:pt x="155" y="67"/>
                  </a:lnTo>
                  <a:lnTo>
                    <a:pt x="151" y="70"/>
                  </a:lnTo>
                  <a:lnTo>
                    <a:pt x="146" y="72"/>
                  </a:lnTo>
                  <a:lnTo>
                    <a:pt x="144" y="78"/>
                  </a:lnTo>
                  <a:lnTo>
                    <a:pt x="142" y="90"/>
                  </a:lnTo>
                  <a:lnTo>
                    <a:pt x="140" y="104"/>
                  </a:lnTo>
                  <a:lnTo>
                    <a:pt x="138" y="117"/>
                  </a:lnTo>
                  <a:lnTo>
                    <a:pt x="131" y="127"/>
                  </a:lnTo>
                  <a:lnTo>
                    <a:pt x="122" y="124"/>
                  </a:lnTo>
                  <a:lnTo>
                    <a:pt x="114" y="123"/>
                  </a:lnTo>
                  <a:lnTo>
                    <a:pt x="106" y="124"/>
                  </a:lnTo>
                  <a:lnTo>
                    <a:pt x="98" y="131"/>
                  </a:lnTo>
                  <a:lnTo>
                    <a:pt x="90" y="132"/>
                  </a:lnTo>
                  <a:lnTo>
                    <a:pt x="84" y="128"/>
                  </a:lnTo>
                  <a:lnTo>
                    <a:pt x="78" y="124"/>
                  </a:lnTo>
                  <a:lnTo>
                    <a:pt x="71" y="127"/>
                  </a:lnTo>
                  <a:lnTo>
                    <a:pt x="67" y="131"/>
                  </a:lnTo>
                  <a:lnTo>
                    <a:pt x="63" y="135"/>
                  </a:lnTo>
                  <a:lnTo>
                    <a:pt x="59" y="139"/>
                  </a:lnTo>
                  <a:lnTo>
                    <a:pt x="54" y="143"/>
                  </a:lnTo>
                  <a:lnTo>
                    <a:pt x="49" y="146"/>
                  </a:lnTo>
                  <a:lnTo>
                    <a:pt x="45" y="149"/>
                  </a:lnTo>
                  <a:lnTo>
                    <a:pt x="40" y="149"/>
                  </a:lnTo>
                  <a:lnTo>
                    <a:pt x="34" y="146"/>
                  </a:lnTo>
                  <a:lnTo>
                    <a:pt x="30" y="141"/>
                  </a:lnTo>
                  <a:lnTo>
                    <a:pt x="29" y="134"/>
                  </a:lnTo>
                  <a:lnTo>
                    <a:pt x="31" y="124"/>
                  </a:lnTo>
                  <a:lnTo>
                    <a:pt x="33" y="117"/>
                  </a:lnTo>
                  <a:lnTo>
                    <a:pt x="34" y="111"/>
                  </a:lnTo>
                  <a:lnTo>
                    <a:pt x="33" y="108"/>
                  </a:lnTo>
                  <a:lnTo>
                    <a:pt x="30" y="109"/>
                  </a:lnTo>
                  <a:lnTo>
                    <a:pt x="19" y="117"/>
                  </a:lnTo>
                  <a:lnTo>
                    <a:pt x="0" y="122"/>
                  </a:lnTo>
                  <a:lnTo>
                    <a:pt x="3" y="115"/>
                  </a:lnTo>
                  <a:lnTo>
                    <a:pt x="7" y="108"/>
                  </a:lnTo>
                  <a:lnTo>
                    <a:pt x="10" y="101"/>
                  </a:lnTo>
                  <a:lnTo>
                    <a:pt x="16" y="96"/>
                  </a:lnTo>
                  <a:lnTo>
                    <a:pt x="21" y="90"/>
                  </a:lnTo>
                  <a:lnTo>
                    <a:pt x="26" y="86"/>
                  </a:lnTo>
                  <a:lnTo>
                    <a:pt x="32" y="82"/>
                  </a:lnTo>
                  <a:lnTo>
                    <a:pt x="38" y="79"/>
                  </a:lnTo>
                  <a:lnTo>
                    <a:pt x="56" y="79"/>
                  </a:lnTo>
                  <a:lnTo>
                    <a:pt x="75" y="75"/>
                  </a:lnTo>
                  <a:lnTo>
                    <a:pt x="92" y="70"/>
                  </a:lnTo>
                  <a:lnTo>
                    <a:pt x="107" y="60"/>
                  </a:lnTo>
                  <a:lnTo>
                    <a:pt x="122" y="48"/>
                  </a:lnTo>
                  <a:lnTo>
                    <a:pt x="135" y="34"/>
                  </a:lnTo>
                  <a:lnTo>
                    <a:pt x="147" y="17"/>
                  </a:lnTo>
                  <a:lnTo>
                    <a:pt x="158" y="0"/>
                  </a:lnTo>
                  <a:lnTo>
                    <a:pt x="158" y="17"/>
                  </a:lnTo>
                  <a:lnTo>
                    <a:pt x="159" y="34"/>
                  </a:lnTo>
                  <a:lnTo>
                    <a:pt x="159" y="50"/>
                  </a:lnTo>
                  <a:lnTo>
                    <a:pt x="159"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57" name="Freeform 654"/>
            <p:cNvSpPr>
              <a:spLocks/>
            </p:cNvSpPr>
            <p:nvPr/>
          </p:nvSpPr>
          <p:spPr bwMode="auto">
            <a:xfrm>
              <a:off x="3116" y="2011"/>
              <a:ext cx="26" cy="17"/>
            </a:xfrm>
            <a:custGeom>
              <a:avLst/>
              <a:gdLst>
                <a:gd name="T0" fmla="*/ 52 w 52"/>
                <a:gd name="T1" fmla="*/ 3 h 27"/>
                <a:gd name="T2" fmla="*/ 47 w 52"/>
                <a:gd name="T3" fmla="*/ 8 h 27"/>
                <a:gd name="T4" fmla="*/ 42 w 52"/>
                <a:gd name="T5" fmla="*/ 14 h 27"/>
                <a:gd name="T6" fmla="*/ 36 w 52"/>
                <a:gd name="T7" fmla="*/ 19 h 27"/>
                <a:gd name="T8" fmla="*/ 30 w 52"/>
                <a:gd name="T9" fmla="*/ 23 h 27"/>
                <a:gd name="T10" fmla="*/ 23 w 52"/>
                <a:gd name="T11" fmla="*/ 26 h 27"/>
                <a:gd name="T12" fmla="*/ 16 w 52"/>
                <a:gd name="T13" fmla="*/ 27 h 27"/>
                <a:gd name="T14" fmla="*/ 9 w 52"/>
                <a:gd name="T15" fmla="*/ 27 h 27"/>
                <a:gd name="T16" fmla="*/ 2 w 52"/>
                <a:gd name="T17" fmla="*/ 25 h 27"/>
                <a:gd name="T18" fmla="*/ 1 w 52"/>
                <a:gd name="T19" fmla="*/ 25 h 27"/>
                <a:gd name="T20" fmla="*/ 5 w 52"/>
                <a:gd name="T21" fmla="*/ 23 h 27"/>
                <a:gd name="T22" fmla="*/ 0 w 52"/>
                <a:gd name="T23" fmla="*/ 15 h 27"/>
                <a:gd name="T24" fmla="*/ 7 w 52"/>
                <a:gd name="T25" fmla="*/ 15 h 27"/>
                <a:gd name="T26" fmla="*/ 14 w 52"/>
                <a:gd name="T27" fmla="*/ 12 h 27"/>
                <a:gd name="T28" fmla="*/ 21 w 52"/>
                <a:gd name="T29" fmla="*/ 10 h 27"/>
                <a:gd name="T30" fmla="*/ 27 w 52"/>
                <a:gd name="T31" fmla="*/ 5 h 27"/>
                <a:gd name="T32" fmla="*/ 32 w 52"/>
                <a:gd name="T33" fmla="*/ 1 h 27"/>
                <a:gd name="T34" fmla="*/ 38 w 52"/>
                <a:gd name="T35" fmla="*/ 0 h 27"/>
                <a:gd name="T36" fmla="*/ 45 w 52"/>
                <a:gd name="T37" fmla="*/ 0 h 27"/>
                <a:gd name="T38" fmla="*/ 52 w 52"/>
                <a:gd name="T3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27">
                  <a:moveTo>
                    <a:pt x="52" y="3"/>
                  </a:moveTo>
                  <a:lnTo>
                    <a:pt x="47" y="8"/>
                  </a:lnTo>
                  <a:lnTo>
                    <a:pt x="42" y="14"/>
                  </a:lnTo>
                  <a:lnTo>
                    <a:pt x="36" y="19"/>
                  </a:lnTo>
                  <a:lnTo>
                    <a:pt x="30" y="23"/>
                  </a:lnTo>
                  <a:lnTo>
                    <a:pt x="23" y="26"/>
                  </a:lnTo>
                  <a:lnTo>
                    <a:pt x="16" y="27"/>
                  </a:lnTo>
                  <a:lnTo>
                    <a:pt x="9" y="27"/>
                  </a:lnTo>
                  <a:lnTo>
                    <a:pt x="2" y="25"/>
                  </a:lnTo>
                  <a:lnTo>
                    <a:pt x="1" y="25"/>
                  </a:lnTo>
                  <a:lnTo>
                    <a:pt x="5" y="23"/>
                  </a:lnTo>
                  <a:lnTo>
                    <a:pt x="0" y="15"/>
                  </a:lnTo>
                  <a:lnTo>
                    <a:pt x="7" y="15"/>
                  </a:lnTo>
                  <a:lnTo>
                    <a:pt x="14" y="12"/>
                  </a:lnTo>
                  <a:lnTo>
                    <a:pt x="21" y="10"/>
                  </a:lnTo>
                  <a:lnTo>
                    <a:pt x="27" y="5"/>
                  </a:lnTo>
                  <a:lnTo>
                    <a:pt x="32" y="1"/>
                  </a:lnTo>
                  <a:lnTo>
                    <a:pt x="38" y="0"/>
                  </a:lnTo>
                  <a:lnTo>
                    <a:pt x="45" y="0"/>
                  </a:lnTo>
                  <a:lnTo>
                    <a:pt x="52"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58" name="Freeform 655"/>
            <p:cNvSpPr>
              <a:spLocks/>
            </p:cNvSpPr>
            <p:nvPr/>
          </p:nvSpPr>
          <p:spPr bwMode="auto">
            <a:xfrm>
              <a:off x="3044" y="2038"/>
              <a:ext cx="123" cy="122"/>
            </a:xfrm>
            <a:custGeom>
              <a:avLst/>
              <a:gdLst>
                <a:gd name="T0" fmla="*/ 228 w 247"/>
                <a:gd name="T1" fmla="*/ 60 h 204"/>
                <a:gd name="T2" fmla="*/ 216 w 247"/>
                <a:gd name="T3" fmla="*/ 68 h 204"/>
                <a:gd name="T4" fmla="*/ 210 w 247"/>
                <a:gd name="T5" fmla="*/ 86 h 204"/>
                <a:gd name="T6" fmla="*/ 206 w 247"/>
                <a:gd name="T7" fmla="*/ 115 h 204"/>
                <a:gd name="T8" fmla="*/ 196 w 247"/>
                <a:gd name="T9" fmla="*/ 127 h 204"/>
                <a:gd name="T10" fmla="*/ 186 w 247"/>
                <a:gd name="T11" fmla="*/ 120 h 204"/>
                <a:gd name="T12" fmla="*/ 178 w 247"/>
                <a:gd name="T13" fmla="*/ 134 h 204"/>
                <a:gd name="T14" fmla="*/ 170 w 247"/>
                <a:gd name="T15" fmla="*/ 171 h 204"/>
                <a:gd name="T16" fmla="*/ 149 w 247"/>
                <a:gd name="T17" fmla="*/ 183 h 204"/>
                <a:gd name="T18" fmla="*/ 134 w 247"/>
                <a:gd name="T19" fmla="*/ 168 h 204"/>
                <a:gd name="T20" fmla="*/ 121 w 247"/>
                <a:gd name="T21" fmla="*/ 171 h 204"/>
                <a:gd name="T22" fmla="*/ 107 w 247"/>
                <a:gd name="T23" fmla="*/ 197 h 204"/>
                <a:gd name="T24" fmla="*/ 90 w 247"/>
                <a:gd name="T25" fmla="*/ 204 h 204"/>
                <a:gd name="T26" fmla="*/ 80 w 247"/>
                <a:gd name="T27" fmla="*/ 200 h 204"/>
                <a:gd name="T28" fmla="*/ 69 w 247"/>
                <a:gd name="T29" fmla="*/ 183 h 204"/>
                <a:gd name="T30" fmla="*/ 57 w 247"/>
                <a:gd name="T31" fmla="*/ 164 h 204"/>
                <a:gd name="T32" fmla="*/ 42 w 247"/>
                <a:gd name="T33" fmla="*/ 157 h 204"/>
                <a:gd name="T34" fmla="*/ 41 w 247"/>
                <a:gd name="T35" fmla="*/ 142 h 204"/>
                <a:gd name="T36" fmla="*/ 37 w 247"/>
                <a:gd name="T37" fmla="*/ 135 h 204"/>
                <a:gd name="T38" fmla="*/ 30 w 247"/>
                <a:gd name="T39" fmla="*/ 138 h 204"/>
                <a:gd name="T40" fmla="*/ 23 w 247"/>
                <a:gd name="T41" fmla="*/ 135 h 204"/>
                <a:gd name="T42" fmla="*/ 21 w 247"/>
                <a:gd name="T43" fmla="*/ 127 h 204"/>
                <a:gd name="T44" fmla="*/ 16 w 247"/>
                <a:gd name="T45" fmla="*/ 124 h 204"/>
                <a:gd name="T46" fmla="*/ 5 w 247"/>
                <a:gd name="T47" fmla="*/ 127 h 204"/>
                <a:gd name="T48" fmla="*/ 11 w 247"/>
                <a:gd name="T49" fmla="*/ 115 h 204"/>
                <a:gd name="T50" fmla="*/ 34 w 247"/>
                <a:gd name="T51" fmla="*/ 109 h 204"/>
                <a:gd name="T52" fmla="*/ 60 w 247"/>
                <a:gd name="T53" fmla="*/ 109 h 204"/>
                <a:gd name="T54" fmla="*/ 85 w 247"/>
                <a:gd name="T55" fmla="*/ 108 h 204"/>
                <a:gd name="T56" fmla="*/ 118 w 247"/>
                <a:gd name="T57" fmla="*/ 100 h 204"/>
                <a:gd name="T58" fmla="*/ 155 w 247"/>
                <a:gd name="T59" fmla="*/ 83 h 204"/>
                <a:gd name="T60" fmla="*/ 190 w 247"/>
                <a:gd name="T61" fmla="*/ 60 h 204"/>
                <a:gd name="T62" fmla="*/ 221 w 247"/>
                <a:gd name="T63" fmla="*/ 29 h 204"/>
                <a:gd name="T64" fmla="*/ 243 w 247"/>
                <a:gd name="T65" fmla="*/ 0 h 204"/>
                <a:gd name="T66" fmla="*/ 247 w 247"/>
                <a:gd name="T67" fmla="*/ 33 h 204"/>
                <a:gd name="T68" fmla="*/ 236 w 247"/>
                <a:gd name="T69" fmla="*/ 6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7" h="204">
                  <a:moveTo>
                    <a:pt x="236" y="60"/>
                  </a:moveTo>
                  <a:lnTo>
                    <a:pt x="228" y="60"/>
                  </a:lnTo>
                  <a:lnTo>
                    <a:pt x="221" y="64"/>
                  </a:lnTo>
                  <a:lnTo>
                    <a:pt x="216" y="68"/>
                  </a:lnTo>
                  <a:lnTo>
                    <a:pt x="210" y="72"/>
                  </a:lnTo>
                  <a:lnTo>
                    <a:pt x="210" y="86"/>
                  </a:lnTo>
                  <a:lnTo>
                    <a:pt x="209" y="101"/>
                  </a:lnTo>
                  <a:lnTo>
                    <a:pt x="206" y="115"/>
                  </a:lnTo>
                  <a:lnTo>
                    <a:pt x="202" y="127"/>
                  </a:lnTo>
                  <a:lnTo>
                    <a:pt x="196" y="127"/>
                  </a:lnTo>
                  <a:lnTo>
                    <a:pt x="191" y="124"/>
                  </a:lnTo>
                  <a:lnTo>
                    <a:pt x="186" y="120"/>
                  </a:lnTo>
                  <a:lnTo>
                    <a:pt x="181" y="116"/>
                  </a:lnTo>
                  <a:lnTo>
                    <a:pt x="178" y="134"/>
                  </a:lnTo>
                  <a:lnTo>
                    <a:pt x="174" y="153"/>
                  </a:lnTo>
                  <a:lnTo>
                    <a:pt x="170" y="171"/>
                  </a:lnTo>
                  <a:lnTo>
                    <a:pt x="159" y="185"/>
                  </a:lnTo>
                  <a:lnTo>
                    <a:pt x="149" y="183"/>
                  </a:lnTo>
                  <a:lnTo>
                    <a:pt x="141" y="176"/>
                  </a:lnTo>
                  <a:lnTo>
                    <a:pt x="134" y="168"/>
                  </a:lnTo>
                  <a:lnTo>
                    <a:pt x="128" y="159"/>
                  </a:lnTo>
                  <a:lnTo>
                    <a:pt x="121" y="171"/>
                  </a:lnTo>
                  <a:lnTo>
                    <a:pt x="114" y="185"/>
                  </a:lnTo>
                  <a:lnTo>
                    <a:pt x="107" y="197"/>
                  </a:lnTo>
                  <a:lnTo>
                    <a:pt x="96" y="204"/>
                  </a:lnTo>
                  <a:lnTo>
                    <a:pt x="90" y="204"/>
                  </a:lnTo>
                  <a:lnTo>
                    <a:pt x="84" y="202"/>
                  </a:lnTo>
                  <a:lnTo>
                    <a:pt x="80" y="200"/>
                  </a:lnTo>
                  <a:lnTo>
                    <a:pt x="75" y="194"/>
                  </a:lnTo>
                  <a:lnTo>
                    <a:pt x="69" y="183"/>
                  </a:lnTo>
                  <a:lnTo>
                    <a:pt x="64" y="172"/>
                  </a:lnTo>
                  <a:lnTo>
                    <a:pt x="57" y="164"/>
                  </a:lnTo>
                  <a:lnTo>
                    <a:pt x="46" y="163"/>
                  </a:lnTo>
                  <a:lnTo>
                    <a:pt x="42" y="157"/>
                  </a:lnTo>
                  <a:lnTo>
                    <a:pt x="41" y="150"/>
                  </a:lnTo>
                  <a:lnTo>
                    <a:pt x="41" y="142"/>
                  </a:lnTo>
                  <a:lnTo>
                    <a:pt x="39" y="134"/>
                  </a:lnTo>
                  <a:lnTo>
                    <a:pt x="37" y="135"/>
                  </a:lnTo>
                  <a:lnTo>
                    <a:pt x="34" y="137"/>
                  </a:lnTo>
                  <a:lnTo>
                    <a:pt x="30" y="138"/>
                  </a:lnTo>
                  <a:lnTo>
                    <a:pt x="26" y="139"/>
                  </a:lnTo>
                  <a:lnTo>
                    <a:pt x="23" y="135"/>
                  </a:lnTo>
                  <a:lnTo>
                    <a:pt x="21" y="131"/>
                  </a:lnTo>
                  <a:lnTo>
                    <a:pt x="21" y="127"/>
                  </a:lnTo>
                  <a:lnTo>
                    <a:pt x="22" y="123"/>
                  </a:lnTo>
                  <a:lnTo>
                    <a:pt x="16" y="124"/>
                  </a:lnTo>
                  <a:lnTo>
                    <a:pt x="11" y="126"/>
                  </a:lnTo>
                  <a:lnTo>
                    <a:pt x="5" y="127"/>
                  </a:lnTo>
                  <a:lnTo>
                    <a:pt x="0" y="122"/>
                  </a:lnTo>
                  <a:lnTo>
                    <a:pt x="11" y="115"/>
                  </a:lnTo>
                  <a:lnTo>
                    <a:pt x="22" y="112"/>
                  </a:lnTo>
                  <a:lnTo>
                    <a:pt x="34" y="109"/>
                  </a:lnTo>
                  <a:lnTo>
                    <a:pt x="46" y="109"/>
                  </a:lnTo>
                  <a:lnTo>
                    <a:pt x="60" y="109"/>
                  </a:lnTo>
                  <a:lnTo>
                    <a:pt x="73" y="109"/>
                  </a:lnTo>
                  <a:lnTo>
                    <a:pt x="85" y="108"/>
                  </a:lnTo>
                  <a:lnTo>
                    <a:pt x="98" y="107"/>
                  </a:lnTo>
                  <a:lnTo>
                    <a:pt x="118" y="100"/>
                  </a:lnTo>
                  <a:lnTo>
                    <a:pt x="136" y="93"/>
                  </a:lnTo>
                  <a:lnTo>
                    <a:pt x="155" y="83"/>
                  </a:lnTo>
                  <a:lnTo>
                    <a:pt x="173" y="72"/>
                  </a:lnTo>
                  <a:lnTo>
                    <a:pt x="190" y="60"/>
                  </a:lnTo>
                  <a:lnTo>
                    <a:pt x="206" y="45"/>
                  </a:lnTo>
                  <a:lnTo>
                    <a:pt x="221" y="29"/>
                  </a:lnTo>
                  <a:lnTo>
                    <a:pt x="235" y="8"/>
                  </a:lnTo>
                  <a:lnTo>
                    <a:pt x="243" y="0"/>
                  </a:lnTo>
                  <a:lnTo>
                    <a:pt x="244" y="15"/>
                  </a:lnTo>
                  <a:lnTo>
                    <a:pt x="247" y="33"/>
                  </a:lnTo>
                  <a:lnTo>
                    <a:pt x="246" y="49"/>
                  </a:lnTo>
                  <a:lnTo>
                    <a:pt x="236"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59" name="Freeform 656"/>
            <p:cNvSpPr>
              <a:spLocks/>
            </p:cNvSpPr>
            <p:nvPr/>
          </p:nvSpPr>
          <p:spPr bwMode="auto">
            <a:xfrm>
              <a:off x="3076" y="2098"/>
              <a:ext cx="47" cy="31"/>
            </a:xfrm>
            <a:custGeom>
              <a:avLst/>
              <a:gdLst>
                <a:gd name="T0" fmla="*/ 67 w 93"/>
                <a:gd name="T1" fmla="*/ 20 h 52"/>
                <a:gd name="T2" fmla="*/ 72 w 93"/>
                <a:gd name="T3" fmla="*/ 20 h 52"/>
                <a:gd name="T4" fmla="*/ 79 w 93"/>
                <a:gd name="T5" fmla="*/ 18 h 52"/>
                <a:gd name="T6" fmla="*/ 85 w 93"/>
                <a:gd name="T7" fmla="*/ 13 h 52"/>
                <a:gd name="T8" fmla="*/ 92 w 93"/>
                <a:gd name="T9" fmla="*/ 11 h 52"/>
                <a:gd name="T10" fmla="*/ 93 w 93"/>
                <a:gd name="T11" fmla="*/ 16 h 52"/>
                <a:gd name="T12" fmla="*/ 92 w 93"/>
                <a:gd name="T13" fmla="*/ 20 h 52"/>
                <a:gd name="T14" fmla="*/ 90 w 93"/>
                <a:gd name="T15" fmla="*/ 24 h 52"/>
                <a:gd name="T16" fmla="*/ 87 w 93"/>
                <a:gd name="T17" fmla="*/ 29 h 52"/>
                <a:gd name="T18" fmla="*/ 85 w 93"/>
                <a:gd name="T19" fmla="*/ 31 h 52"/>
                <a:gd name="T20" fmla="*/ 81 w 93"/>
                <a:gd name="T21" fmla="*/ 31 h 52"/>
                <a:gd name="T22" fmla="*/ 77 w 93"/>
                <a:gd name="T23" fmla="*/ 31 h 52"/>
                <a:gd name="T24" fmla="*/ 73 w 93"/>
                <a:gd name="T25" fmla="*/ 31 h 52"/>
                <a:gd name="T26" fmla="*/ 62 w 93"/>
                <a:gd name="T27" fmla="*/ 24 h 52"/>
                <a:gd name="T28" fmla="*/ 62 w 93"/>
                <a:gd name="T29" fmla="*/ 31 h 52"/>
                <a:gd name="T30" fmla="*/ 61 w 93"/>
                <a:gd name="T31" fmla="*/ 38 h 52"/>
                <a:gd name="T32" fmla="*/ 57 w 93"/>
                <a:gd name="T33" fmla="*/ 45 h 52"/>
                <a:gd name="T34" fmla="*/ 52 w 93"/>
                <a:gd name="T35" fmla="*/ 49 h 52"/>
                <a:gd name="T36" fmla="*/ 43 w 93"/>
                <a:gd name="T37" fmla="*/ 50 h 52"/>
                <a:gd name="T38" fmla="*/ 35 w 93"/>
                <a:gd name="T39" fmla="*/ 52 h 52"/>
                <a:gd name="T40" fmla="*/ 27 w 93"/>
                <a:gd name="T41" fmla="*/ 52 h 52"/>
                <a:gd name="T42" fmla="*/ 19 w 93"/>
                <a:gd name="T43" fmla="*/ 52 h 52"/>
                <a:gd name="T44" fmla="*/ 33 w 93"/>
                <a:gd name="T45" fmla="*/ 42 h 52"/>
                <a:gd name="T46" fmla="*/ 25 w 93"/>
                <a:gd name="T47" fmla="*/ 39 h 52"/>
                <a:gd name="T48" fmla="*/ 15 w 93"/>
                <a:gd name="T49" fmla="*/ 37 h 52"/>
                <a:gd name="T50" fmla="*/ 7 w 93"/>
                <a:gd name="T51" fmla="*/ 34 h 52"/>
                <a:gd name="T52" fmla="*/ 0 w 93"/>
                <a:gd name="T53" fmla="*/ 27 h 52"/>
                <a:gd name="T54" fmla="*/ 10 w 93"/>
                <a:gd name="T55" fmla="*/ 24 h 52"/>
                <a:gd name="T56" fmla="*/ 20 w 93"/>
                <a:gd name="T57" fmla="*/ 22 h 52"/>
                <a:gd name="T58" fmla="*/ 30 w 93"/>
                <a:gd name="T59" fmla="*/ 19 h 52"/>
                <a:gd name="T60" fmla="*/ 40 w 93"/>
                <a:gd name="T61" fmla="*/ 16 h 52"/>
                <a:gd name="T62" fmla="*/ 50 w 93"/>
                <a:gd name="T63" fmla="*/ 13 h 52"/>
                <a:gd name="T64" fmla="*/ 61 w 93"/>
                <a:gd name="T65" fmla="*/ 9 h 52"/>
                <a:gd name="T66" fmla="*/ 70 w 93"/>
                <a:gd name="T67" fmla="*/ 5 h 52"/>
                <a:gd name="T68" fmla="*/ 79 w 93"/>
                <a:gd name="T69" fmla="*/ 0 h 52"/>
                <a:gd name="T70" fmla="*/ 84 w 93"/>
                <a:gd name="T71" fmla="*/ 0 h 52"/>
                <a:gd name="T72" fmla="*/ 67 w 93"/>
                <a:gd name="T73"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52">
                  <a:moveTo>
                    <a:pt x="67" y="20"/>
                  </a:moveTo>
                  <a:lnTo>
                    <a:pt x="72" y="20"/>
                  </a:lnTo>
                  <a:lnTo>
                    <a:pt x="79" y="18"/>
                  </a:lnTo>
                  <a:lnTo>
                    <a:pt x="85" y="13"/>
                  </a:lnTo>
                  <a:lnTo>
                    <a:pt x="92" y="11"/>
                  </a:lnTo>
                  <a:lnTo>
                    <a:pt x="93" y="16"/>
                  </a:lnTo>
                  <a:lnTo>
                    <a:pt x="92" y="20"/>
                  </a:lnTo>
                  <a:lnTo>
                    <a:pt x="90" y="24"/>
                  </a:lnTo>
                  <a:lnTo>
                    <a:pt x="87" y="29"/>
                  </a:lnTo>
                  <a:lnTo>
                    <a:pt x="85" y="31"/>
                  </a:lnTo>
                  <a:lnTo>
                    <a:pt x="81" y="31"/>
                  </a:lnTo>
                  <a:lnTo>
                    <a:pt x="77" y="31"/>
                  </a:lnTo>
                  <a:lnTo>
                    <a:pt x="73" y="31"/>
                  </a:lnTo>
                  <a:lnTo>
                    <a:pt x="62" y="24"/>
                  </a:lnTo>
                  <a:lnTo>
                    <a:pt x="62" y="31"/>
                  </a:lnTo>
                  <a:lnTo>
                    <a:pt x="61" y="38"/>
                  </a:lnTo>
                  <a:lnTo>
                    <a:pt x="57" y="45"/>
                  </a:lnTo>
                  <a:lnTo>
                    <a:pt x="52" y="49"/>
                  </a:lnTo>
                  <a:lnTo>
                    <a:pt x="43" y="50"/>
                  </a:lnTo>
                  <a:lnTo>
                    <a:pt x="35" y="52"/>
                  </a:lnTo>
                  <a:lnTo>
                    <a:pt x="27" y="52"/>
                  </a:lnTo>
                  <a:lnTo>
                    <a:pt x="19" y="52"/>
                  </a:lnTo>
                  <a:lnTo>
                    <a:pt x="33" y="42"/>
                  </a:lnTo>
                  <a:lnTo>
                    <a:pt x="25" y="39"/>
                  </a:lnTo>
                  <a:lnTo>
                    <a:pt x="15" y="37"/>
                  </a:lnTo>
                  <a:lnTo>
                    <a:pt x="7" y="34"/>
                  </a:lnTo>
                  <a:lnTo>
                    <a:pt x="0" y="27"/>
                  </a:lnTo>
                  <a:lnTo>
                    <a:pt x="10" y="24"/>
                  </a:lnTo>
                  <a:lnTo>
                    <a:pt x="20" y="22"/>
                  </a:lnTo>
                  <a:lnTo>
                    <a:pt x="30" y="19"/>
                  </a:lnTo>
                  <a:lnTo>
                    <a:pt x="40" y="16"/>
                  </a:lnTo>
                  <a:lnTo>
                    <a:pt x="50" y="13"/>
                  </a:lnTo>
                  <a:lnTo>
                    <a:pt x="61" y="9"/>
                  </a:lnTo>
                  <a:lnTo>
                    <a:pt x="70" y="5"/>
                  </a:lnTo>
                  <a:lnTo>
                    <a:pt x="79" y="0"/>
                  </a:lnTo>
                  <a:lnTo>
                    <a:pt x="84" y="0"/>
                  </a:lnTo>
                  <a:lnTo>
                    <a:pt x="67" y="2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860" name="Freeform 657"/>
            <p:cNvSpPr>
              <a:spLocks/>
            </p:cNvSpPr>
            <p:nvPr/>
          </p:nvSpPr>
          <p:spPr bwMode="auto">
            <a:xfrm>
              <a:off x="3019" y="2133"/>
              <a:ext cx="143" cy="120"/>
            </a:xfrm>
            <a:custGeom>
              <a:avLst/>
              <a:gdLst>
                <a:gd name="T0" fmla="*/ 276 w 285"/>
                <a:gd name="T1" fmla="*/ 55 h 202"/>
                <a:gd name="T2" fmla="*/ 274 w 285"/>
                <a:gd name="T3" fmla="*/ 78 h 202"/>
                <a:gd name="T4" fmla="*/ 270 w 285"/>
                <a:gd name="T5" fmla="*/ 92 h 202"/>
                <a:gd name="T6" fmla="*/ 263 w 285"/>
                <a:gd name="T7" fmla="*/ 91 h 202"/>
                <a:gd name="T8" fmla="*/ 253 w 285"/>
                <a:gd name="T9" fmla="*/ 99 h 202"/>
                <a:gd name="T10" fmla="*/ 246 w 285"/>
                <a:gd name="T11" fmla="*/ 122 h 202"/>
                <a:gd name="T12" fmla="*/ 243 w 285"/>
                <a:gd name="T13" fmla="*/ 145 h 202"/>
                <a:gd name="T14" fmla="*/ 231 w 285"/>
                <a:gd name="T15" fmla="*/ 162 h 202"/>
                <a:gd name="T16" fmla="*/ 215 w 285"/>
                <a:gd name="T17" fmla="*/ 158 h 202"/>
                <a:gd name="T18" fmla="*/ 210 w 285"/>
                <a:gd name="T19" fmla="*/ 136 h 202"/>
                <a:gd name="T20" fmla="*/ 206 w 285"/>
                <a:gd name="T21" fmla="*/ 124 h 202"/>
                <a:gd name="T22" fmla="*/ 202 w 285"/>
                <a:gd name="T23" fmla="*/ 130 h 202"/>
                <a:gd name="T24" fmla="*/ 197 w 285"/>
                <a:gd name="T25" fmla="*/ 154 h 202"/>
                <a:gd name="T26" fmla="*/ 186 w 285"/>
                <a:gd name="T27" fmla="*/ 191 h 202"/>
                <a:gd name="T28" fmla="*/ 168 w 285"/>
                <a:gd name="T29" fmla="*/ 200 h 202"/>
                <a:gd name="T30" fmla="*/ 159 w 285"/>
                <a:gd name="T31" fmla="*/ 192 h 202"/>
                <a:gd name="T32" fmla="*/ 147 w 285"/>
                <a:gd name="T33" fmla="*/ 193 h 202"/>
                <a:gd name="T34" fmla="*/ 130 w 285"/>
                <a:gd name="T35" fmla="*/ 202 h 202"/>
                <a:gd name="T36" fmla="*/ 117 w 285"/>
                <a:gd name="T37" fmla="*/ 191 h 202"/>
                <a:gd name="T38" fmla="*/ 107 w 285"/>
                <a:gd name="T39" fmla="*/ 178 h 202"/>
                <a:gd name="T40" fmla="*/ 95 w 285"/>
                <a:gd name="T41" fmla="*/ 170 h 202"/>
                <a:gd name="T42" fmla="*/ 83 w 285"/>
                <a:gd name="T43" fmla="*/ 162 h 202"/>
                <a:gd name="T44" fmla="*/ 62 w 285"/>
                <a:gd name="T45" fmla="*/ 174 h 202"/>
                <a:gd name="T46" fmla="*/ 52 w 285"/>
                <a:gd name="T47" fmla="*/ 163 h 202"/>
                <a:gd name="T48" fmla="*/ 43 w 285"/>
                <a:gd name="T49" fmla="*/ 151 h 202"/>
                <a:gd name="T50" fmla="*/ 49 w 285"/>
                <a:gd name="T51" fmla="*/ 144 h 202"/>
                <a:gd name="T52" fmla="*/ 49 w 285"/>
                <a:gd name="T53" fmla="*/ 134 h 202"/>
                <a:gd name="T54" fmla="*/ 40 w 285"/>
                <a:gd name="T55" fmla="*/ 139 h 202"/>
                <a:gd name="T56" fmla="*/ 25 w 285"/>
                <a:gd name="T57" fmla="*/ 150 h 202"/>
                <a:gd name="T58" fmla="*/ 18 w 285"/>
                <a:gd name="T59" fmla="*/ 139 h 202"/>
                <a:gd name="T60" fmla="*/ 27 w 285"/>
                <a:gd name="T61" fmla="*/ 126 h 202"/>
                <a:gd name="T62" fmla="*/ 23 w 285"/>
                <a:gd name="T63" fmla="*/ 117 h 202"/>
                <a:gd name="T64" fmla="*/ 5 w 285"/>
                <a:gd name="T65" fmla="*/ 117 h 202"/>
                <a:gd name="T66" fmla="*/ 16 w 285"/>
                <a:gd name="T67" fmla="*/ 107 h 202"/>
                <a:gd name="T68" fmla="*/ 48 w 285"/>
                <a:gd name="T69" fmla="*/ 107 h 202"/>
                <a:gd name="T70" fmla="*/ 80 w 285"/>
                <a:gd name="T71" fmla="*/ 107 h 202"/>
                <a:gd name="T72" fmla="*/ 113 w 285"/>
                <a:gd name="T73" fmla="*/ 104 h 202"/>
                <a:gd name="T74" fmla="*/ 151 w 285"/>
                <a:gd name="T75" fmla="*/ 95 h 202"/>
                <a:gd name="T76" fmla="*/ 194 w 285"/>
                <a:gd name="T77" fmla="*/ 80 h 202"/>
                <a:gd name="T78" fmla="*/ 235 w 285"/>
                <a:gd name="T79" fmla="*/ 56 h 202"/>
                <a:gd name="T80" fmla="*/ 270 w 285"/>
                <a:gd name="T81" fmla="*/ 22 h 202"/>
                <a:gd name="T82" fmla="*/ 285 w 285"/>
                <a:gd name="T83" fmla="*/ 13 h 202"/>
                <a:gd name="T84" fmla="*/ 283 w 285"/>
                <a:gd name="T85" fmla="*/ 3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5" h="202">
                  <a:moveTo>
                    <a:pt x="282" y="47"/>
                  </a:moveTo>
                  <a:lnTo>
                    <a:pt x="276" y="55"/>
                  </a:lnTo>
                  <a:lnTo>
                    <a:pt x="274" y="66"/>
                  </a:lnTo>
                  <a:lnTo>
                    <a:pt x="274" y="78"/>
                  </a:lnTo>
                  <a:lnTo>
                    <a:pt x="274" y="91"/>
                  </a:lnTo>
                  <a:lnTo>
                    <a:pt x="270" y="92"/>
                  </a:lnTo>
                  <a:lnTo>
                    <a:pt x="267" y="91"/>
                  </a:lnTo>
                  <a:lnTo>
                    <a:pt x="263" y="91"/>
                  </a:lnTo>
                  <a:lnTo>
                    <a:pt x="261" y="91"/>
                  </a:lnTo>
                  <a:lnTo>
                    <a:pt x="253" y="99"/>
                  </a:lnTo>
                  <a:lnTo>
                    <a:pt x="248" y="110"/>
                  </a:lnTo>
                  <a:lnTo>
                    <a:pt x="246" y="122"/>
                  </a:lnTo>
                  <a:lnTo>
                    <a:pt x="245" y="134"/>
                  </a:lnTo>
                  <a:lnTo>
                    <a:pt x="243" y="145"/>
                  </a:lnTo>
                  <a:lnTo>
                    <a:pt x="238" y="155"/>
                  </a:lnTo>
                  <a:lnTo>
                    <a:pt x="231" y="162"/>
                  </a:lnTo>
                  <a:lnTo>
                    <a:pt x="221" y="166"/>
                  </a:lnTo>
                  <a:lnTo>
                    <a:pt x="215" y="158"/>
                  </a:lnTo>
                  <a:lnTo>
                    <a:pt x="212" y="147"/>
                  </a:lnTo>
                  <a:lnTo>
                    <a:pt x="210" y="136"/>
                  </a:lnTo>
                  <a:lnTo>
                    <a:pt x="209" y="124"/>
                  </a:lnTo>
                  <a:lnTo>
                    <a:pt x="206" y="124"/>
                  </a:lnTo>
                  <a:lnTo>
                    <a:pt x="204" y="126"/>
                  </a:lnTo>
                  <a:lnTo>
                    <a:pt x="202" y="130"/>
                  </a:lnTo>
                  <a:lnTo>
                    <a:pt x="200" y="134"/>
                  </a:lnTo>
                  <a:lnTo>
                    <a:pt x="197" y="154"/>
                  </a:lnTo>
                  <a:lnTo>
                    <a:pt x="193" y="173"/>
                  </a:lnTo>
                  <a:lnTo>
                    <a:pt x="186" y="191"/>
                  </a:lnTo>
                  <a:lnTo>
                    <a:pt x="174" y="202"/>
                  </a:lnTo>
                  <a:lnTo>
                    <a:pt x="168" y="200"/>
                  </a:lnTo>
                  <a:lnTo>
                    <a:pt x="163" y="196"/>
                  </a:lnTo>
                  <a:lnTo>
                    <a:pt x="159" y="192"/>
                  </a:lnTo>
                  <a:lnTo>
                    <a:pt x="154" y="188"/>
                  </a:lnTo>
                  <a:lnTo>
                    <a:pt x="147" y="193"/>
                  </a:lnTo>
                  <a:lnTo>
                    <a:pt x="139" y="199"/>
                  </a:lnTo>
                  <a:lnTo>
                    <a:pt x="130" y="202"/>
                  </a:lnTo>
                  <a:lnTo>
                    <a:pt x="122" y="197"/>
                  </a:lnTo>
                  <a:lnTo>
                    <a:pt x="117" y="191"/>
                  </a:lnTo>
                  <a:lnTo>
                    <a:pt x="113" y="184"/>
                  </a:lnTo>
                  <a:lnTo>
                    <a:pt x="107" y="178"/>
                  </a:lnTo>
                  <a:lnTo>
                    <a:pt x="101" y="174"/>
                  </a:lnTo>
                  <a:lnTo>
                    <a:pt x="95" y="170"/>
                  </a:lnTo>
                  <a:lnTo>
                    <a:pt x="90" y="166"/>
                  </a:lnTo>
                  <a:lnTo>
                    <a:pt x="83" y="162"/>
                  </a:lnTo>
                  <a:lnTo>
                    <a:pt x="77" y="158"/>
                  </a:lnTo>
                  <a:lnTo>
                    <a:pt x="62" y="174"/>
                  </a:lnTo>
                  <a:lnTo>
                    <a:pt x="56" y="169"/>
                  </a:lnTo>
                  <a:lnTo>
                    <a:pt x="52" y="163"/>
                  </a:lnTo>
                  <a:lnTo>
                    <a:pt x="47" y="158"/>
                  </a:lnTo>
                  <a:lnTo>
                    <a:pt x="43" y="151"/>
                  </a:lnTo>
                  <a:lnTo>
                    <a:pt x="47" y="148"/>
                  </a:lnTo>
                  <a:lnTo>
                    <a:pt x="49" y="144"/>
                  </a:lnTo>
                  <a:lnTo>
                    <a:pt x="49" y="140"/>
                  </a:lnTo>
                  <a:lnTo>
                    <a:pt x="49" y="134"/>
                  </a:lnTo>
                  <a:lnTo>
                    <a:pt x="47" y="132"/>
                  </a:lnTo>
                  <a:lnTo>
                    <a:pt x="40" y="139"/>
                  </a:lnTo>
                  <a:lnTo>
                    <a:pt x="32" y="145"/>
                  </a:lnTo>
                  <a:lnTo>
                    <a:pt x="25" y="150"/>
                  </a:lnTo>
                  <a:lnTo>
                    <a:pt x="16" y="145"/>
                  </a:lnTo>
                  <a:lnTo>
                    <a:pt x="18" y="139"/>
                  </a:lnTo>
                  <a:lnTo>
                    <a:pt x="23" y="132"/>
                  </a:lnTo>
                  <a:lnTo>
                    <a:pt x="27" y="126"/>
                  </a:lnTo>
                  <a:lnTo>
                    <a:pt x="31" y="119"/>
                  </a:lnTo>
                  <a:lnTo>
                    <a:pt x="23" y="117"/>
                  </a:lnTo>
                  <a:lnTo>
                    <a:pt x="14" y="117"/>
                  </a:lnTo>
                  <a:lnTo>
                    <a:pt x="5" y="117"/>
                  </a:lnTo>
                  <a:lnTo>
                    <a:pt x="0" y="110"/>
                  </a:lnTo>
                  <a:lnTo>
                    <a:pt x="16" y="107"/>
                  </a:lnTo>
                  <a:lnTo>
                    <a:pt x="32" y="107"/>
                  </a:lnTo>
                  <a:lnTo>
                    <a:pt x="48" y="107"/>
                  </a:lnTo>
                  <a:lnTo>
                    <a:pt x="64" y="107"/>
                  </a:lnTo>
                  <a:lnTo>
                    <a:pt x="80" y="107"/>
                  </a:lnTo>
                  <a:lnTo>
                    <a:pt x="96" y="107"/>
                  </a:lnTo>
                  <a:lnTo>
                    <a:pt x="113" y="104"/>
                  </a:lnTo>
                  <a:lnTo>
                    <a:pt x="129" y="100"/>
                  </a:lnTo>
                  <a:lnTo>
                    <a:pt x="151" y="95"/>
                  </a:lnTo>
                  <a:lnTo>
                    <a:pt x="174" y="88"/>
                  </a:lnTo>
                  <a:lnTo>
                    <a:pt x="194" y="80"/>
                  </a:lnTo>
                  <a:lnTo>
                    <a:pt x="215" y="69"/>
                  </a:lnTo>
                  <a:lnTo>
                    <a:pt x="235" y="56"/>
                  </a:lnTo>
                  <a:lnTo>
                    <a:pt x="253" y="41"/>
                  </a:lnTo>
                  <a:lnTo>
                    <a:pt x="270" y="22"/>
                  </a:lnTo>
                  <a:lnTo>
                    <a:pt x="285" y="0"/>
                  </a:lnTo>
                  <a:lnTo>
                    <a:pt x="285" y="13"/>
                  </a:lnTo>
                  <a:lnTo>
                    <a:pt x="284" y="24"/>
                  </a:lnTo>
                  <a:lnTo>
                    <a:pt x="283" y="36"/>
                  </a:lnTo>
                  <a:lnTo>
                    <a:pt x="282"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74" name="Freeform 658"/>
            <p:cNvSpPr>
              <a:spLocks/>
            </p:cNvSpPr>
            <p:nvPr/>
          </p:nvSpPr>
          <p:spPr bwMode="auto">
            <a:xfrm>
              <a:off x="3129" y="2187"/>
              <a:ext cx="7" cy="11"/>
            </a:xfrm>
            <a:custGeom>
              <a:avLst/>
              <a:gdLst>
                <a:gd name="T0" fmla="*/ 12 w 12"/>
                <a:gd name="T1" fmla="*/ 7 h 17"/>
                <a:gd name="T2" fmla="*/ 12 w 12"/>
                <a:gd name="T3" fmla="*/ 11 h 17"/>
                <a:gd name="T4" fmla="*/ 11 w 12"/>
                <a:gd name="T5" fmla="*/ 13 h 17"/>
                <a:gd name="T6" fmla="*/ 9 w 12"/>
                <a:gd name="T7" fmla="*/ 16 h 17"/>
                <a:gd name="T8" fmla="*/ 5 w 12"/>
                <a:gd name="T9" fmla="*/ 17 h 17"/>
                <a:gd name="T10" fmla="*/ 2 w 12"/>
                <a:gd name="T11" fmla="*/ 16 h 17"/>
                <a:gd name="T12" fmla="*/ 0 w 12"/>
                <a:gd name="T13" fmla="*/ 11 h 17"/>
                <a:gd name="T14" fmla="*/ 0 w 12"/>
                <a:gd name="T15" fmla="*/ 5 h 17"/>
                <a:gd name="T16" fmla="*/ 1 w 12"/>
                <a:gd name="T17" fmla="*/ 0 h 17"/>
                <a:gd name="T18" fmla="*/ 4 w 12"/>
                <a:gd name="T19" fmla="*/ 1 h 17"/>
                <a:gd name="T20" fmla="*/ 8 w 12"/>
                <a:gd name="T21" fmla="*/ 1 h 17"/>
                <a:gd name="T22" fmla="*/ 10 w 12"/>
                <a:gd name="T23" fmla="*/ 2 h 17"/>
                <a:gd name="T24" fmla="*/ 12 w 12"/>
                <a:gd name="T2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12" y="7"/>
                  </a:moveTo>
                  <a:lnTo>
                    <a:pt x="12" y="11"/>
                  </a:lnTo>
                  <a:lnTo>
                    <a:pt x="11" y="13"/>
                  </a:lnTo>
                  <a:lnTo>
                    <a:pt x="9" y="16"/>
                  </a:lnTo>
                  <a:lnTo>
                    <a:pt x="5" y="17"/>
                  </a:lnTo>
                  <a:lnTo>
                    <a:pt x="2" y="16"/>
                  </a:lnTo>
                  <a:lnTo>
                    <a:pt x="0" y="11"/>
                  </a:lnTo>
                  <a:lnTo>
                    <a:pt x="0" y="5"/>
                  </a:lnTo>
                  <a:lnTo>
                    <a:pt x="1" y="0"/>
                  </a:lnTo>
                  <a:lnTo>
                    <a:pt x="4" y="1"/>
                  </a:lnTo>
                  <a:lnTo>
                    <a:pt x="8" y="1"/>
                  </a:lnTo>
                  <a:lnTo>
                    <a:pt x="10" y="2"/>
                  </a:lnTo>
                  <a:lnTo>
                    <a:pt x="12"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76" name="Freeform 659"/>
            <p:cNvSpPr>
              <a:spLocks/>
            </p:cNvSpPr>
            <p:nvPr/>
          </p:nvSpPr>
          <p:spPr bwMode="auto">
            <a:xfrm>
              <a:off x="3058" y="2199"/>
              <a:ext cx="25" cy="25"/>
            </a:xfrm>
            <a:custGeom>
              <a:avLst/>
              <a:gdLst>
                <a:gd name="T0" fmla="*/ 47 w 49"/>
                <a:gd name="T1" fmla="*/ 19 h 41"/>
                <a:gd name="T2" fmla="*/ 44 w 49"/>
                <a:gd name="T3" fmla="*/ 26 h 41"/>
                <a:gd name="T4" fmla="*/ 39 w 49"/>
                <a:gd name="T5" fmla="*/ 32 h 41"/>
                <a:gd name="T6" fmla="*/ 33 w 49"/>
                <a:gd name="T7" fmla="*/ 34 h 41"/>
                <a:gd name="T8" fmla="*/ 29 w 49"/>
                <a:gd name="T9" fmla="*/ 39 h 41"/>
                <a:gd name="T10" fmla="*/ 22 w 49"/>
                <a:gd name="T11" fmla="*/ 40 h 41"/>
                <a:gd name="T12" fmla="*/ 16 w 49"/>
                <a:gd name="T13" fmla="*/ 41 h 41"/>
                <a:gd name="T14" fmla="*/ 9 w 49"/>
                <a:gd name="T15" fmla="*/ 41 h 41"/>
                <a:gd name="T16" fmla="*/ 2 w 49"/>
                <a:gd name="T17" fmla="*/ 41 h 41"/>
                <a:gd name="T18" fmla="*/ 0 w 49"/>
                <a:gd name="T19" fmla="*/ 41 h 41"/>
                <a:gd name="T20" fmla="*/ 4 w 49"/>
                <a:gd name="T21" fmla="*/ 36 h 41"/>
                <a:gd name="T22" fmla="*/ 10 w 49"/>
                <a:gd name="T23" fmla="*/ 30 h 41"/>
                <a:gd name="T24" fmla="*/ 16 w 49"/>
                <a:gd name="T25" fmla="*/ 26 h 41"/>
                <a:gd name="T26" fmla="*/ 22 w 49"/>
                <a:gd name="T27" fmla="*/ 21 h 41"/>
                <a:gd name="T28" fmla="*/ 28 w 49"/>
                <a:gd name="T29" fmla="*/ 15 h 41"/>
                <a:gd name="T30" fmla="*/ 33 w 49"/>
                <a:gd name="T31" fmla="*/ 10 h 41"/>
                <a:gd name="T32" fmla="*/ 39 w 49"/>
                <a:gd name="T33" fmla="*/ 6 h 41"/>
                <a:gd name="T34" fmla="*/ 45 w 49"/>
                <a:gd name="T35" fmla="*/ 0 h 41"/>
                <a:gd name="T36" fmla="*/ 49 w 49"/>
                <a:gd name="T37" fmla="*/ 3 h 41"/>
                <a:gd name="T38" fmla="*/ 49 w 49"/>
                <a:gd name="T39" fmla="*/ 8 h 41"/>
                <a:gd name="T40" fmla="*/ 49 w 49"/>
                <a:gd name="T41" fmla="*/ 14 h 41"/>
                <a:gd name="T42" fmla="*/ 47 w 49"/>
                <a:gd name="T43"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41">
                  <a:moveTo>
                    <a:pt x="47" y="19"/>
                  </a:moveTo>
                  <a:lnTo>
                    <a:pt x="44" y="26"/>
                  </a:lnTo>
                  <a:lnTo>
                    <a:pt x="39" y="32"/>
                  </a:lnTo>
                  <a:lnTo>
                    <a:pt x="33" y="34"/>
                  </a:lnTo>
                  <a:lnTo>
                    <a:pt x="29" y="39"/>
                  </a:lnTo>
                  <a:lnTo>
                    <a:pt x="22" y="40"/>
                  </a:lnTo>
                  <a:lnTo>
                    <a:pt x="16" y="41"/>
                  </a:lnTo>
                  <a:lnTo>
                    <a:pt x="9" y="41"/>
                  </a:lnTo>
                  <a:lnTo>
                    <a:pt x="2" y="41"/>
                  </a:lnTo>
                  <a:lnTo>
                    <a:pt x="0" y="41"/>
                  </a:lnTo>
                  <a:lnTo>
                    <a:pt x="4" y="36"/>
                  </a:lnTo>
                  <a:lnTo>
                    <a:pt x="10" y="30"/>
                  </a:lnTo>
                  <a:lnTo>
                    <a:pt x="16" y="26"/>
                  </a:lnTo>
                  <a:lnTo>
                    <a:pt x="22" y="21"/>
                  </a:lnTo>
                  <a:lnTo>
                    <a:pt x="28" y="15"/>
                  </a:lnTo>
                  <a:lnTo>
                    <a:pt x="33" y="10"/>
                  </a:lnTo>
                  <a:lnTo>
                    <a:pt x="39" y="6"/>
                  </a:lnTo>
                  <a:lnTo>
                    <a:pt x="45" y="0"/>
                  </a:lnTo>
                  <a:lnTo>
                    <a:pt x="49" y="3"/>
                  </a:lnTo>
                  <a:lnTo>
                    <a:pt x="49" y="8"/>
                  </a:lnTo>
                  <a:lnTo>
                    <a:pt x="49" y="14"/>
                  </a:lnTo>
                  <a:lnTo>
                    <a:pt x="47" y="1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78" name="Freeform 660"/>
            <p:cNvSpPr>
              <a:spLocks/>
            </p:cNvSpPr>
            <p:nvPr/>
          </p:nvSpPr>
          <p:spPr bwMode="auto">
            <a:xfrm>
              <a:off x="3075" y="2203"/>
              <a:ext cx="24" cy="24"/>
            </a:xfrm>
            <a:custGeom>
              <a:avLst/>
              <a:gdLst>
                <a:gd name="T0" fmla="*/ 44 w 49"/>
                <a:gd name="T1" fmla="*/ 0 h 41"/>
                <a:gd name="T2" fmla="*/ 44 w 49"/>
                <a:gd name="T3" fmla="*/ 4 h 41"/>
                <a:gd name="T4" fmla="*/ 43 w 49"/>
                <a:gd name="T5" fmla="*/ 8 h 41"/>
                <a:gd name="T6" fmla="*/ 43 w 49"/>
                <a:gd name="T7" fmla="*/ 12 h 41"/>
                <a:gd name="T8" fmla="*/ 45 w 49"/>
                <a:gd name="T9" fmla="*/ 16 h 41"/>
                <a:gd name="T10" fmla="*/ 45 w 49"/>
                <a:gd name="T11" fmla="*/ 16 h 41"/>
                <a:gd name="T12" fmla="*/ 46 w 49"/>
                <a:gd name="T13" fmla="*/ 15 h 41"/>
                <a:gd name="T14" fmla="*/ 46 w 49"/>
                <a:gd name="T15" fmla="*/ 15 h 41"/>
                <a:gd name="T16" fmla="*/ 46 w 49"/>
                <a:gd name="T17" fmla="*/ 15 h 41"/>
                <a:gd name="T18" fmla="*/ 49 w 49"/>
                <a:gd name="T19" fmla="*/ 19 h 41"/>
                <a:gd name="T20" fmla="*/ 49 w 49"/>
                <a:gd name="T21" fmla="*/ 23 h 41"/>
                <a:gd name="T22" fmla="*/ 48 w 49"/>
                <a:gd name="T23" fmla="*/ 27 h 41"/>
                <a:gd name="T24" fmla="*/ 46 w 49"/>
                <a:gd name="T25" fmla="*/ 31 h 41"/>
                <a:gd name="T26" fmla="*/ 42 w 49"/>
                <a:gd name="T27" fmla="*/ 33 h 41"/>
                <a:gd name="T28" fmla="*/ 37 w 49"/>
                <a:gd name="T29" fmla="*/ 34 h 41"/>
                <a:gd name="T30" fmla="*/ 33 w 49"/>
                <a:gd name="T31" fmla="*/ 33 h 41"/>
                <a:gd name="T32" fmla="*/ 29 w 49"/>
                <a:gd name="T33" fmla="*/ 30 h 41"/>
                <a:gd name="T34" fmla="*/ 22 w 49"/>
                <a:gd name="T35" fmla="*/ 35 h 41"/>
                <a:gd name="T36" fmla="*/ 15 w 49"/>
                <a:gd name="T37" fmla="*/ 38 h 41"/>
                <a:gd name="T38" fmla="*/ 7 w 49"/>
                <a:gd name="T39" fmla="*/ 41 h 41"/>
                <a:gd name="T40" fmla="*/ 0 w 49"/>
                <a:gd name="T41" fmla="*/ 39 h 41"/>
                <a:gd name="T42" fmla="*/ 4 w 49"/>
                <a:gd name="T43" fmla="*/ 33 h 41"/>
                <a:gd name="T44" fmla="*/ 7 w 49"/>
                <a:gd name="T45" fmla="*/ 27 h 41"/>
                <a:gd name="T46" fmla="*/ 12 w 49"/>
                <a:gd name="T47" fmla="*/ 22 h 41"/>
                <a:gd name="T48" fmla="*/ 18 w 49"/>
                <a:gd name="T49" fmla="*/ 17 h 41"/>
                <a:gd name="T50" fmla="*/ 22 w 49"/>
                <a:gd name="T51" fmla="*/ 13 h 41"/>
                <a:gd name="T52" fmla="*/ 27 w 49"/>
                <a:gd name="T53" fmla="*/ 8 h 41"/>
                <a:gd name="T54" fmla="*/ 33 w 49"/>
                <a:gd name="T55" fmla="*/ 4 h 41"/>
                <a:gd name="T56" fmla="*/ 37 w 49"/>
                <a:gd name="T57" fmla="*/ 0 h 41"/>
                <a:gd name="T58" fmla="*/ 44 w 49"/>
                <a:gd name="T5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41">
                  <a:moveTo>
                    <a:pt x="44" y="0"/>
                  </a:moveTo>
                  <a:lnTo>
                    <a:pt x="44" y="4"/>
                  </a:lnTo>
                  <a:lnTo>
                    <a:pt x="43" y="8"/>
                  </a:lnTo>
                  <a:lnTo>
                    <a:pt x="43" y="12"/>
                  </a:lnTo>
                  <a:lnTo>
                    <a:pt x="45" y="16"/>
                  </a:lnTo>
                  <a:lnTo>
                    <a:pt x="45" y="16"/>
                  </a:lnTo>
                  <a:lnTo>
                    <a:pt x="46" y="15"/>
                  </a:lnTo>
                  <a:lnTo>
                    <a:pt x="46" y="15"/>
                  </a:lnTo>
                  <a:lnTo>
                    <a:pt x="46" y="15"/>
                  </a:lnTo>
                  <a:lnTo>
                    <a:pt x="49" y="19"/>
                  </a:lnTo>
                  <a:lnTo>
                    <a:pt x="49" y="23"/>
                  </a:lnTo>
                  <a:lnTo>
                    <a:pt x="48" y="27"/>
                  </a:lnTo>
                  <a:lnTo>
                    <a:pt x="46" y="31"/>
                  </a:lnTo>
                  <a:lnTo>
                    <a:pt x="42" y="33"/>
                  </a:lnTo>
                  <a:lnTo>
                    <a:pt x="37" y="34"/>
                  </a:lnTo>
                  <a:lnTo>
                    <a:pt x="33" y="33"/>
                  </a:lnTo>
                  <a:lnTo>
                    <a:pt x="29" y="30"/>
                  </a:lnTo>
                  <a:lnTo>
                    <a:pt x="22" y="35"/>
                  </a:lnTo>
                  <a:lnTo>
                    <a:pt x="15" y="38"/>
                  </a:lnTo>
                  <a:lnTo>
                    <a:pt x="7" y="41"/>
                  </a:lnTo>
                  <a:lnTo>
                    <a:pt x="0" y="39"/>
                  </a:lnTo>
                  <a:lnTo>
                    <a:pt x="4" y="33"/>
                  </a:lnTo>
                  <a:lnTo>
                    <a:pt x="7" y="27"/>
                  </a:lnTo>
                  <a:lnTo>
                    <a:pt x="12" y="22"/>
                  </a:lnTo>
                  <a:lnTo>
                    <a:pt x="18" y="17"/>
                  </a:lnTo>
                  <a:lnTo>
                    <a:pt x="22" y="13"/>
                  </a:lnTo>
                  <a:lnTo>
                    <a:pt x="27" y="8"/>
                  </a:lnTo>
                  <a:lnTo>
                    <a:pt x="33" y="4"/>
                  </a:lnTo>
                  <a:lnTo>
                    <a:pt x="37" y="0"/>
                  </a:lnTo>
                  <a:lnTo>
                    <a:pt x="44"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79" name="Freeform 661"/>
            <p:cNvSpPr>
              <a:spLocks/>
            </p:cNvSpPr>
            <p:nvPr/>
          </p:nvSpPr>
          <p:spPr bwMode="auto">
            <a:xfrm>
              <a:off x="3047" y="2210"/>
              <a:ext cx="9" cy="7"/>
            </a:xfrm>
            <a:custGeom>
              <a:avLst/>
              <a:gdLst>
                <a:gd name="T0" fmla="*/ 17 w 17"/>
                <a:gd name="T1" fmla="*/ 3 h 12"/>
                <a:gd name="T2" fmla="*/ 16 w 17"/>
                <a:gd name="T3" fmla="*/ 11 h 12"/>
                <a:gd name="T4" fmla="*/ 1 w 17"/>
                <a:gd name="T5" fmla="*/ 12 h 12"/>
                <a:gd name="T6" fmla="*/ 0 w 17"/>
                <a:gd name="T7" fmla="*/ 8 h 12"/>
                <a:gd name="T8" fmla="*/ 1 w 17"/>
                <a:gd name="T9" fmla="*/ 4 h 12"/>
                <a:gd name="T10" fmla="*/ 5 w 17"/>
                <a:gd name="T11" fmla="*/ 1 h 12"/>
                <a:gd name="T12" fmla="*/ 8 w 17"/>
                <a:gd name="T13" fmla="*/ 0 h 12"/>
                <a:gd name="T14" fmla="*/ 10 w 17"/>
                <a:gd name="T15" fmla="*/ 0 h 12"/>
                <a:gd name="T16" fmla="*/ 13 w 17"/>
                <a:gd name="T17" fmla="*/ 0 h 12"/>
                <a:gd name="T18" fmla="*/ 15 w 17"/>
                <a:gd name="T19" fmla="*/ 0 h 12"/>
                <a:gd name="T20" fmla="*/ 17 w 17"/>
                <a:gd name="T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17" y="3"/>
                  </a:moveTo>
                  <a:lnTo>
                    <a:pt x="16" y="11"/>
                  </a:lnTo>
                  <a:lnTo>
                    <a:pt x="1" y="12"/>
                  </a:lnTo>
                  <a:lnTo>
                    <a:pt x="0" y="8"/>
                  </a:lnTo>
                  <a:lnTo>
                    <a:pt x="1" y="4"/>
                  </a:lnTo>
                  <a:lnTo>
                    <a:pt x="5" y="1"/>
                  </a:lnTo>
                  <a:lnTo>
                    <a:pt x="8" y="0"/>
                  </a:lnTo>
                  <a:lnTo>
                    <a:pt x="10" y="0"/>
                  </a:lnTo>
                  <a:lnTo>
                    <a:pt x="13" y="0"/>
                  </a:lnTo>
                  <a:lnTo>
                    <a:pt x="15" y="0"/>
                  </a:lnTo>
                  <a:lnTo>
                    <a:pt x="17"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80" name="Freeform 662"/>
            <p:cNvSpPr>
              <a:spLocks/>
            </p:cNvSpPr>
            <p:nvPr/>
          </p:nvSpPr>
          <p:spPr bwMode="auto">
            <a:xfrm>
              <a:off x="3001" y="2235"/>
              <a:ext cx="161" cy="112"/>
            </a:xfrm>
            <a:custGeom>
              <a:avLst/>
              <a:gdLst>
                <a:gd name="T0" fmla="*/ 314 w 321"/>
                <a:gd name="T1" fmla="*/ 58 h 185"/>
                <a:gd name="T2" fmla="*/ 313 w 321"/>
                <a:gd name="T3" fmla="*/ 65 h 185"/>
                <a:gd name="T4" fmla="*/ 305 w 321"/>
                <a:gd name="T5" fmla="*/ 74 h 185"/>
                <a:gd name="T6" fmla="*/ 290 w 321"/>
                <a:gd name="T7" fmla="*/ 79 h 185"/>
                <a:gd name="T8" fmla="*/ 283 w 321"/>
                <a:gd name="T9" fmla="*/ 99 h 185"/>
                <a:gd name="T10" fmla="*/ 274 w 321"/>
                <a:gd name="T11" fmla="*/ 124 h 185"/>
                <a:gd name="T12" fmla="*/ 245 w 321"/>
                <a:gd name="T13" fmla="*/ 132 h 185"/>
                <a:gd name="T14" fmla="*/ 238 w 321"/>
                <a:gd name="T15" fmla="*/ 148 h 185"/>
                <a:gd name="T16" fmla="*/ 229 w 321"/>
                <a:gd name="T17" fmla="*/ 165 h 185"/>
                <a:gd name="T18" fmla="*/ 218 w 321"/>
                <a:gd name="T19" fmla="*/ 177 h 185"/>
                <a:gd name="T20" fmla="*/ 203 w 321"/>
                <a:gd name="T21" fmla="*/ 183 h 185"/>
                <a:gd name="T22" fmla="*/ 181 w 321"/>
                <a:gd name="T23" fmla="*/ 177 h 185"/>
                <a:gd name="T24" fmla="*/ 158 w 321"/>
                <a:gd name="T25" fmla="*/ 170 h 185"/>
                <a:gd name="T26" fmla="*/ 136 w 321"/>
                <a:gd name="T27" fmla="*/ 170 h 185"/>
                <a:gd name="T28" fmla="*/ 116 w 321"/>
                <a:gd name="T29" fmla="*/ 184 h 185"/>
                <a:gd name="T30" fmla="*/ 99 w 321"/>
                <a:gd name="T31" fmla="*/ 181 h 185"/>
                <a:gd name="T32" fmla="*/ 87 w 321"/>
                <a:gd name="T33" fmla="*/ 166 h 185"/>
                <a:gd name="T34" fmla="*/ 75 w 321"/>
                <a:gd name="T35" fmla="*/ 154 h 185"/>
                <a:gd name="T36" fmla="*/ 57 w 321"/>
                <a:gd name="T37" fmla="*/ 157 h 185"/>
                <a:gd name="T38" fmla="*/ 46 w 321"/>
                <a:gd name="T39" fmla="*/ 144 h 185"/>
                <a:gd name="T40" fmla="*/ 42 w 321"/>
                <a:gd name="T41" fmla="*/ 132 h 185"/>
                <a:gd name="T42" fmla="*/ 36 w 321"/>
                <a:gd name="T43" fmla="*/ 131 h 185"/>
                <a:gd name="T44" fmla="*/ 26 w 321"/>
                <a:gd name="T45" fmla="*/ 133 h 185"/>
                <a:gd name="T46" fmla="*/ 17 w 321"/>
                <a:gd name="T47" fmla="*/ 133 h 185"/>
                <a:gd name="T48" fmla="*/ 8 w 321"/>
                <a:gd name="T49" fmla="*/ 131 h 185"/>
                <a:gd name="T50" fmla="*/ 6 w 321"/>
                <a:gd name="T51" fmla="*/ 126 h 185"/>
                <a:gd name="T52" fmla="*/ 10 w 321"/>
                <a:gd name="T53" fmla="*/ 122 h 185"/>
                <a:gd name="T54" fmla="*/ 10 w 321"/>
                <a:gd name="T55" fmla="*/ 114 h 185"/>
                <a:gd name="T56" fmla="*/ 3 w 321"/>
                <a:gd name="T57" fmla="*/ 110 h 185"/>
                <a:gd name="T58" fmla="*/ 17 w 321"/>
                <a:gd name="T59" fmla="*/ 106 h 185"/>
                <a:gd name="T60" fmla="*/ 53 w 321"/>
                <a:gd name="T61" fmla="*/ 105 h 185"/>
                <a:gd name="T62" fmla="*/ 91 w 321"/>
                <a:gd name="T63" fmla="*/ 106 h 185"/>
                <a:gd name="T64" fmla="*/ 128 w 321"/>
                <a:gd name="T65" fmla="*/ 100 h 185"/>
                <a:gd name="T66" fmla="*/ 168 w 321"/>
                <a:gd name="T67" fmla="*/ 85 h 185"/>
                <a:gd name="T68" fmla="*/ 214 w 321"/>
                <a:gd name="T69" fmla="*/ 69 h 185"/>
                <a:gd name="T70" fmla="*/ 259 w 321"/>
                <a:gd name="T71" fmla="*/ 47 h 185"/>
                <a:gd name="T72" fmla="*/ 302 w 321"/>
                <a:gd name="T73" fmla="*/ 18 h 185"/>
                <a:gd name="T74" fmla="*/ 318 w 321"/>
                <a:gd name="T75" fmla="*/ 14 h 185"/>
                <a:gd name="T76" fmla="*/ 315 w 321"/>
                <a:gd name="T77" fmla="*/ 4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1" h="185">
                  <a:moveTo>
                    <a:pt x="313" y="55"/>
                  </a:moveTo>
                  <a:lnTo>
                    <a:pt x="314" y="58"/>
                  </a:lnTo>
                  <a:lnTo>
                    <a:pt x="314" y="62"/>
                  </a:lnTo>
                  <a:lnTo>
                    <a:pt x="313" y="65"/>
                  </a:lnTo>
                  <a:lnTo>
                    <a:pt x="312" y="69"/>
                  </a:lnTo>
                  <a:lnTo>
                    <a:pt x="305" y="74"/>
                  </a:lnTo>
                  <a:lnTo>
                    <a:pt x="298" y="76"/>
                  </a:lnTo>
                  <a:lnTo>
                    <a:pt x="290" y="79"/>
                  </a:lnTo>
                  <a:lnTo>
                    <a:pt x="287" y="87"/>
                  </a:lnTo>
                  <a:lnTo>
                    <a:pt x="283" y="99"/>
                  </a:lnTo>
                  <a:lnTo>
                    <a:pt x="280" y="113"/>
                  </a:lnTo>
                  <a:lnTo>
                    <a:pt x="274" y="124"/>
                  </a:lnTo>
                  <a:lnTo>
                    <a:pt x="265" y="131"/>
                  </a:lnTo>
                  <a:lnTo>
                    <a:pt x="245" y="132"/>
                  </a:lnTo>
                  <a:lnTo>
                    <a:pt x="242" y="140"/>
                  </a:lnTo>
                  <a:lnTo>
                    <a:pt x="238" y="148"/>
                  </a:lnTo>
                  <a:lnTo>
                    <a:pt x="234" y="157"/>
                  </a:lnTo>
                  <a:lnTo>
                    <a:pt x="229" y="165"/>
                  </a:lnTo>
                  <a:lnTo>
                    <a:pt x="223" y="172"/>
                  </a:lnTo>
                  <a:lnTo>
                    <a:pt x="218" y="177"/>
                  </a:lnTo>
                  <a:lnTo>
                    <a:pt x="211" y="181"/>
                  </a:lnTo>
                  <a:lnTo>
                    <a:pt x="203" y="183"/>
                  </a:lnTo>
                  <a:lnTo>
                    <a:pt x="192" y="181"/>
                  </a:lnTo>
                  <a:lnTo>
                    <a:pt x="181" y="177"/>
                  </a:lnTo>
                  <a:lnTo>
                    <a:pt x="169" y="174"/>
                  </a:lnTo>
                  <a:lnTo>
                    <a:pt x="158" y="170"/>
                  </a:lnTo>
                  <a:lnTo>
                    <a:pt x="147" y="169"/>
                  </a:lnTo>
                  <a:lnTo>
                    <a:pt x="136" y="170"/>
                  </a:lnTo>
                  <a:lnTo>
                    <a:pt x="127" y="174"/>
                  </a:lnTo>
                  <a:lnTo>
                    <a:pt x="116" y="184"/>
                  </a:lnTo>
                  <a:lnTo>
                    <a:pt x="107" y="185"/>
                  </a:lnTo>
                  <a:lnTo>
                    <a:pt x="99" y="181"/>
                  </a:lnTo>
                  <a:lnTo>
                    <a:pt x="93" y="174"/>
                  </a:lnTo>
                  <a:lnTo>
                    <a:pt x="87" y="166"/>
                  </a:lnTo>
                  <a:lnTo>
                    <a:pt x="80" y="159"/>
                  </a:lnTo>
                  <a:lnTo>
                    <a:pt x="75" y="154"/>
                  </a:lnTo>
                  <a:lnTo>
                    <a:pt x="67" y="152"/>
                  </a:lnTo>
                  <a:lnTo>
                    <a:pt x="57" y="157"/>
                  </a:lnTo>
                  <a:lnTo>
                    <a:pt x="45" y="151"/>
                  </a:lnTo>
                  <a:lnTo>
                    <a:pt x="46" y="144"/>
                  </a:lnTo>
                  <a:lnTo>
                    <a:pt x="45" y="139"/>
                  </a:lnTo>
                  <a:lnTo>
                    <a:pt x="42" y="132"/>
                  </a:lnTo>
                  <a:lnTo>
                    <a:pt x="39" y="128"/>
                  </a:lnTo>
                  <a:lnTo>
                    <a:pt x="36" y="131"/>
                  </a:lnTo>
                  <a:lnTo>
                    <a:pt x="31" y="132"/>
                  </a:lnTo>
                  <a:lnTo>
                    <a:pt x="26" y="133"/>
                  </a:lnTo>
                  <a:lnTo>
                    <a:pt x="22" y="133"/>
                  </a:lnTo>
                  <a:lnTo>
                    <a:pt x="17" y="133"/>
                  </a:lnTo>
                  <a:lnTo>
                    <a:pt x="13" y="132"/>
                  </a:lnTo>
                  <a:lnTo>
                    <a:pt x="8" y="131"/>
                  </a:lnTo>
                  <a:lnTo>
                    <a:pt x="3" y="129"/>
                  </a:lnTo>
                  <a:lnTo>
                    <a:pt x="6" y="126"/>
                  </a:lnTo>
                  <a:lnTo>
                    <a:pt x="9" y="124"/>
                  </a:lnTo>
                  <a:lnTo>
                    <a:pt x="10" y="122"/>
                  </a:lnTo>
                  <a:lnTo>
                    <a:pt x="11" y="118"/>
                  </a:lnTo>
                  <a:lnTo>
                    <a:pt x="10" y="114"/>
                  </a:lnTo>
                  <a:lnTo>
                    <a:pt x="8" y="111"/>
                  </a:lnTo>
                  <a:lnTo>
                    <a:pt x="3" y="110"/>
                  </a:lnTo>
                  <a:lnTo>
                    <a:pt x="0" y="107"/>
                  </a:lnTo>
                  <a:lnTo>
                    <a:pt x="17" y="106"/>
                  </a:lnTo>
                  <a:lnTo>
                    <a:pt x="34" y="105"/>
                  </a:lnTo>
                  <a:lnTo>
                    <a:pt x="53" y="105"/>
                  </a:lnTo>
                  <a:lnTo>
                    <a:pt x="72" y="106"/>
                  </a:lnTo>
                  <a:lnTo>
                    <a:pt x="91" y="106"/>
                  </a:lnTo>
                  <a:lnTo>
                    <a:pt x="109" y="103"/>
                  </a:lnTo>
                  <a:lnTo>
                    <a:pt x="128" y="100"/>
                  </a:lnTo>
                  <a:lnTo>
                    <a:pt x="145" y="94"/>
                  </a:lnTo>
                  <a:lnTo>
                    <a:pt x="168" y="85"/>
                  </a:lnTo>
                  <a:lnTo>
                    <a:pt x="191" y="77"/>
                  </a:lnTo>
                  <a:lnTo>
                    <a:pt x="214" y="69"/>
                  </a:lnTo>
                  <a:lnTo>
                    <a:pt x="237" y="58"/>
                  </a:lnTo>
                  <a:lnTo>
                    <a:pt x="259" y="47"/>
                  </a:lnTo>
                  <a:lnTo>
                    <a:pt x="281" y="33"/>
                  </a:lnTo>
                  <a:lnTo>
                    <a:pt x="302" y="18"/>
                  </a:lnTo>
                  <a:lnTo>
                    <a:pt x="321" y="0"/>
                  </a:lnTo>
                  <a:lnTo>
                    <a:pt x="318" y="14"/>
                  </a:lnTo>
                  <a:lnTo>
                    <a:pt x="317" y="28"/>
                  </a:lnTo>
                  <a:lnTo>
                    <a:pt x="315" y="42"/>
                  </a:lnTo>
                  <a:lnTo>
                    <a:pt x="313"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81" name="Freeform 663"/>
            <p:cNvSpPr>
              <a:spLocks/>
            </p:cNvSpPr>
            <p:nvPr/>
          </p:nvSpPr>
          <p:spPr bwMode="auto">
            <a:xfrm>
              <a:off x="3118" y="2281"/>
              <a:ext cx="12" cy="13"/>
            </a:xfrm>
            <a:custGeom>
              <a:avLst/>
              <a:gdLst>
                <a:gd name="T0" fmla="*/ 24 w 24"/>
                <a:gd name="T1" fmla="*/ 4 h 22"/>
                <a:gd name="T2" fmla="*/ 22 w 24"/>
                <a:gd name="T3" fmla="*/ 9 h 22"/>
                <a:gd name="T4" fmla="*/ 18 w 24"/>
                <a:gd name="T5" fmla="*/ 15 h 22"/>
                <a:gd name="T6" fmla="*/ 15 w 24"/>
                <a:gd name="T7" fmla="*/ 19 h 22"/>
                <a:gd name="T8" fmla="*/ 10 w 24"/>
                <a:gd name="T9" fmla="*/ 22 h 22"/>
                <a:gd name="T10" fmla="*/ 0 w 24"/>
                <a:gd name="T11" fmla="*/ 22 h 22"/>
                <a:gd name="T12" fmla="*/ 2 w 24"/>
                <a:gd name="T13" fmla="*/ 16 h 22"/>
                <a:gd name="T14" fmla="*/ 5 w 24"/>
                <a:gd name="T15" fmla="*/ 11 h 22"/>
                <a:gd name="T16" fmla="*/ 11 w 24"/>
                <a:gd name="T17" fmla="*/ 5 h 22"/>
                <a:gd name="T18" fmla="*/ 15 w 24"/>
                <a:gd name="T19" fmla="*/ 0 h 22"/>
                <a:gd name="T20" fmla="*/ 24 w 24"/>
                <a:gd name="T2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2">
                  <a:moveTo>
                    <a:pt x="24" y="4"/>
                  </a:moveTo>
                  <a:lnTo>
                    <a:pt x="22" y="9"/>
                  </a:lnTo>
                  <a:lnTo>
                    <a:pt x="18" y="15"/>
                  </a:lnTo>
                  <a:lnTo>
                    <a:pt x="15" y="19"/>
                  </a:lnTo>
                  <a:lnTo>
                    <a:pt x="10" y="22"/>
                  </a:lnTo>
                  <a:lnTo>
                    <a:pt x="0" y="22"/>
                  </a:lnTo>
                  <a:lnTo>
                    <a:pt x="2" y="16"/>
                  </a:lnTo>
                  <a:lnTo>
                    <a:pt x="5" y="11"/>
                  </a:lnTo>
                  <a:lnTo>
                    <a:pt x="11" y="5"/>
                  </a:lnTo>
                  <a:lnTo>
                    <a:pt x="15" y="0"/>
                  </a:lnTo>
                  <a:lnTo>
                    <a:pt x="24"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82" name="Freeform 664"/>
            <p:cNvSpPr>
              <a:spLocks/>
            </p:cNvSpPr>
            <p:nvPr/>
          </p:nvSpPr>
          <p:spPr bwMode="auto">
            <a:xfrm>
              <a:off x="3095" y="2287"/>
              <a:ext cx="19" cy="31"/>
            </a:xfrm>
            <a:custGeom>
              <a:avLst/>
              <a:gdLst>
                <a:gd name="T0" fmla="*/ 30 w 38"/>
                <a:gd name="T1" fmla="*/ 30 h 52"/>
                <a:gd name="T2" fmla="*/ 24 w 38"/>
                <a:gd name="T3" fmla="*/ 39 h 52"/>
                <a:gd name="T4" fmla="*/ 17 w 38"/>
                <a:gd name="T5" fmla="*/ 46 h 52"/>
                <a:gd name="T6" fmla="*/ 9 w 38"/>
                <a:gd name="T7" fmla="*/ 51 h 52"/>
                <a:gd name="T8" fmla="*/ 0 w 38"/>
                <a:gd name="T9" fmla="*/ 52 h 52"/>
                <a:gd name="T10" fmla="*/ 0 w 38"/>
                <a:gd name="T11" fmla="*/ 46 h 52"/>
                <a:gd name="T12" fmla="*/ 35 w 38"/>
                <a:gd name="T13" fmla="*/ 0 h 52"/>
                <a:gd name="T14" fmla="*/ 38 w 38"/>
                <a:gd name="T15" fmla="*/ 7 h 52"/>
                <a:gd name="T16" fmla="*/ 37 w 38"/>
                <a:gd name="T17" fmla="*/ 15 h 52"/>
                <a:gd name="T18" fmla="*/ 33 w 38"/>
                <a:gd name="T19" fmla="*/ 24 h 52"/>
                <a:gd name="T20" fmla="*/ 30 w 38"/>
                <a:gd name="T21"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2">
                  <a:moveTo>
                    <a:pt x="30" y="30"/>
                  </a:moveTo>
                  <a:lnTo>
                    <a:pt x="24" y="39"/>
                  </a:lnTo>
                  <a:lnTo>
                    <a:pt x="17" y="46"/>
                  </a:lnTo>
                  <a:lnTo>
                    <a:pt x="9" y="51"/>
                  </a:lnTo>
                  <a:lnTo>
                    <a:pt x="0" y="52"/>
                  </a:lnTo>
                  <a:lnTo>
                    <a:pt x="0" y="46"/>
                  </a:lnTo>
                  <a:lnTo>
                    <a:pt x="35" y="0"/>
                  </a:lnTo>
                  <a:lnTo>
                    <a:pt x="38" y="7"/>
                  </a:lnTo>
                  <a:lnTo>
                    <a:pt x="37" y="15"/>
                  </a:lnTo>
                  <a:lnTo>
                    <a:pt x="33" y="24"/>
                  </a:lnTo>
                  <a:lnTo>
                    <a:pt x="30" y="3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83" name="Freeform 665"/>
            <p:cNvSpPr>
              <a:spLocks/>
            </p:cNvSpPr>
            <p:nvPr/>
          </p:nvSpPr>
          <p:spPr bwMode="auto">
            <a:xfrm>
              <a:off x="3055" y="2289"/>
              <a:ext cx="46" cy="35"/>
            </a:xfrm>
            <a:custGeom>
              <a:avLst/>
              <a:gdLst>
                <a:gd name="T0" fmla="*/ 57 w 91"/>
                <a:gd name="T1" fmla="*/ 46 h 59"/>
                <a:gd name="T2" fmla="*/ 50 w 91"/>
                <a:gd name="T3" fmla="*/ 48 h 59"/>
                <a:gd name="T4" fmla="*/ 43 w 91"/>
                <a:gd name="T5" fmla="*/ 51 h 59"/>
                <a:gd name="T6" fmla="*/ 36 w 91"/>
                <a:gd name="T7" fmla="*/ 54 h 59"/>
                <a:gd name="T8" fmla="*/ 29 w 91"/>
                <a:gd name="T9" fmla="*/ 55 h 59"/>
                <a:gd name="T10" fmla="*/ 22 w 91"/>
                <a:gd name="T11" fmla="*/ 57 h 59"/>
                <a:gd name="T12" fmla="*/ 15 w 91"/>
                <a:gd name="T13" fmla="*/ 58 h 59"/>
                <a:gd name="T14" fmla="*/ 7 w 91"/>
                <a:gd name="T15" fmla="*/ 59 h 59"/>
                <a:gd name="T16" fmla="*/ 0 w 91"/>
                <a:gd name="T17" fmla="*/ 59 h 59"/>
                <a:gd name="T18" fmla="*/ 1 w 91"/>
                <a:gd name="T19" fmla="*/ 57 h 59"/>
                <a:gd name="T20" fmla="*/ 2 w 91"/>
                <a:gd name="T21" fmla="*/ 54 h 59"/>
                <a:gd name="T22" fmla="*/ 2 w 91"/>
                <a:gd name="T23" fmla="*/ 51 h 59"/>
                <a:gd name="T24" fmla="*/ 1 w 91"/>
                <a:gd name="T25" fmla="*/ 48 h 59"/>
                <a:gd name="T26" fmla="*/ 10 w 91"/>
                <a:gd name="T27" fmla="*/ 46 h 59"/>
                <a:gd name="T28" fmla="*/ 20 w 91"/>
                <a:gd name="T29" fmla="*/ 42 h 59"/>
                <a:gd name="T30" fmla="*/ 28 w 91"/>
                <a:gd name="T31" fmla="*/ 39 h 59"/>
                <a:gd name="T32" fmla="*/ 36 w 91"/>
                <a:gd name="T33" fmla="*/ 35 h 59"/>
                <a:gd name="T34" fmla="*/ 44 w 91"/>
                <a:gd name="T35" fmla="*/ 31 h 59"/>
                <a:gd name="T36" fmla="*/ 52 w 91"/>
                <a:gd name="T37" fmla="*/ 25 h 59"/>
                <a:gd name="T38" fmla="*/ 60 w 91"/>
                <a:gd name="T39" fmla="*/ 20 h 59"/>
                <a:gd name="T40" fmla="*/ 67 w 91"/>
                <a:gd name="T41" fmla="*/ 11 h 59"/>
                <a:gd name="T42" fmla="*/ 68 w 91"/>
                <a:gd name="T43" fmla="*/ 20 h 59"/>
                <a:gd name="T44" fmla="*/ 74 w 91"/>
                <a:gd name="T45" fmla="*/ 17 h 59"/>
                <a:gd name="T46" fmla="*/ 80 w 91"/>
                <a:gd name="T47" fmla="*/ 13 h 59"/>
                <a:gd name="T48" fmla="*/ 85 w 91"/>
                <a:gd name="T49" fmla="*/ 7 h 59"/>
                <a:gd name="T50" fmla="*/ 91 w 91"/>
                <a:gd name="T51" fmla="*/ 0 h 59"/>
                <a:gd name="T52" fmla="*/ 90 w 91"/>
                <a:gd name="T53" fmla="*/ 9 h 59"/>
                <a:gd name="T54" fmla="*/ 88 w 91"/>
                <a:gd name="T55" fmla="*/ 16 h 59"/>
                <a:gd name="T56" fmla="*/ 83 w 91"/>
                <a:gd name="T57" fmla="*/ 22 h 59"/>
                <a:gd name="T58" fmla="*/ 80 w 91"/>
                <a:gd name="T59" fmla="*/ 28 h 59"/>
                <a:gd name="T60" fmla="*/ 74 w 91"/>
                <a:gd name="T61" fmla="*/ 33 h 59"/>
                <a:gd name="T62" fmla="*/ 68 w 91"/>
                <a:gd name="T63" fmla="*/ 37 h 59"/>
                <a:gd name="T64" fmla="*/ 62 w 91"/>
                <a:gd name="T65" fmla="*/ 42 h 59"/>
                <a:gd name="T66" fmla="*/ 57 w 91"/>
                <a:gd name="T67"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59">
                  <a:moveTo>
                    <a:pt x="57" y="46"/>
                  </a:moveTo>
                  <a:lnTo>
                    <a:pt x="50" y="48"/>
                  </a:lnTo>
                  <a:lnTo>
                    <a:pt x="43" y="51"/>
                  </a:lnTo>
                  <a:lnTo>
                    <a:pt x="36" y="54"/>
                  </a:lnTo>
                  <a:lnTo>
                    <a:pt x="29" y="55"/>
                  </a:lnTo>
                  <a:lnTo>
                    <a:pt x="22" y="57"/>
                  </a:lnTo>
                  <a:lnTo>
                    <a:pt x="15" y="58"/>
                  </a:lnTo>
                  <a:lnTo>
                    <a:pt x="7" y="59"/>
                  </a:lnTo>
                  <a:lnTo>
                    <a:pt x="0" y="59"/>
                  </a:lnTo>
                  <a:lnTo>
                    <a:pt x="1" y="57"/>
                  </a:lnTo>
                  <a:lnTo>
                    <a:pt x="2" y="54"/>
                  </a:lnTo>
                  <a:lnTo>
                    <a:pt x="2" y="51"/>
                  </a:lnTo>
                  <a:lnTo>
                    <a:pt x="1" y="48"/>
                  </a:lnTo>
                  <a:lnTo>
                    <a:pt x="10" y="46"/>
                  </a:lnTo>
                  <a:lnTo>
                    <a:pt x="20" y="42"/>
                  </a:lnTo>
                  <a:lnTo>
                    <a:pt x="28" y="39"/>
                  </a:lnTo>
                  <a:lnTo>
                    <a:pt x="36" y="35"/>
                  </a:lnTo>
                  <a:lnTo>
                    <a:pt x="44" y="31"/>
                  </a:lnTo>
                  <a:lnTo>
                    <a:pt x="52" y="25"/>
                  </a:lnTo>
                  <a:lnTo>
                    <a:pt x="60" y="20"/>
                  </a:lnTo>
                  <a:lnTo>
                    <a:pt x="67" y="11"/>
                  </a:lnTo>
                  <a:lnTo>
                    <a:pt x="68" y="20"/>
                  </a:lnTo>
                  <a:lnTo>
                    <a:pt x="74" y="17"/>
                  </a:lnTo>
                  <a:lnTo>
                    <a:pt x="80" y="13"/>
                  </a:lnTo>
                  <a:lnTo>
                    <a:pt x="85" y="7"/>
                  </a:lnTo>
                  <a:lnTo>
                    <a:pt x="91" y="0"/>
                  </a:lnTo>
                  <a:lnTo>
                    <a:pt x="90" y="9"/>
                  </a:lnTo>
                  <a:lnTo>
                    <a:pt x="88" y="16"/>
                  </a:lnTo>
                  <a:lnTo>
                    <a:pt x="83" y="22"/>
                  </a:lnTo>
                  <a:lnTo>
                    <a:pt x="80" y="28"/>
                  </a:lnTo>
                  <a:lnTo>
                    <a:pt x="74" y="33"/>
                  </a:lnTo>
                  <a:lnTo>
                    <a:pt x="68" y="37"/>
                  </a:lnTo>
                  <a:lnTo>
                    <a:pt x="62" y="42"/>
                  </a:lnTo>
                  <a:lnTo>
                    <a:pt x="57" y="4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84" name="Freeform 666"/>
            <p:cNvSpPr>
              <a:spLocks/>
            </p:cNvSpPr>
            <p:nvPr/>
          </p:nvSpPr>
          <p:spPr bwMode="auto">
            <a:xfrm>
              <a:off x="3040" y="2309"/>
              <a:ext cx="11" cy="7"/>
            </a:xfrm>
            <a:custGeom>
              <a:avLst/>
              <a:gdLst>
                <a:gd name="T0" fmla="*/ 23 w 23"/>
                <a:gd name="T1" fmla="*/ 6 h 13"/>
                <a:gd name="T2" fmla="*/ 23 w 23"/>
                <a:gd name="T3" fmla="*/ 7 h 13"/>
                <a:gd name="T4" fmla="*/ 22 w 23"/>
                <a:gd name="T5" fmla="*/ 10 h 13"/>
                <a:gd name="T6" fmla="*/ 21 w 23"/>
                <a:gd name="T7" fmla="*/ 11 h 13"/>
                <a:gd name="T8" fmla="*/ 20 w 23"/>
                <a:gd name="T9" fmla="*/ 13 h 13"/>
                <a:gd name="T10" fmla="*/ 15 w 23"/>
                <a:gd name="T11" fmla="*/ 13 h 13"/>
                <a:gd name="T12" fmla="*/ 9 w 23"/>
                <a:gd name="T13" fmla="*/ 13 h 13"/>
                <a:gd name="T14" fmla="*/ 5 w 23"/>
                <a:gd name="T15" fmla="*/ 13 h 13"/>
                <a:gd name="T16" fmla="*/ 0 w 23"/>
                <a:gd name="T17" fmla="*/ 10 h 13"/>
                <a:gd name="T18" fmla="*/ 0 w 23"/>
                <a:gd name="T19" fmla="*/ 6 h 13"/>
                <a:gd name="T20" fmla="*/ 2 w 23"/>
                <a:gd name="T21" fmla="*/ 4 h 13"/>
                <a:gd name="T22" fmla="*/ 5 w 23"/>
                <a:gd name="T23" fmla="*/ 3 h 13"/>
                <a:gd name="T24" fmla="*/ 7 w 23"/>
                <a:gd name="T25" fmla="*/ 0 h 13"/>
                <a:gd name="T26" fmla="*/ 12 w 23"/>
                <a:gd name="T27" fmla="*/ 0 h 13"/>
                <a:gd name="T28" fmla="*/ 16 w 23"/>
                <a:gd name="T29" fmla="*/ 0 h 13"/>
                <a:gd name="T30" fmla="*/ 20 w 23"/>
                <a:gd name="T31" fmla="*/ 3 h 13"/>
                <a:gd name="T32" fmla="*/ 23 w 23"/>
                <a:gd name="T3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3">
                  <a:moveTo>
                    <a:pt x="23" y="6"/>
                  </a:moveTo>
                  <a:lnTo>
                    <a:pt x="23" y="7"/>
                  </a:lnTo>
                  <a:lnTo>
                    <a:pt x="22" y="10"/>
                  </a:lnTo>
                  <a:lnTo>
                    <a:pt x="21" y="11"/>
                  </a:lnTo>
                  <a:lnTo>
                    <a:pt x="20" y="13"/>
                  </a:lnTo>
                  <a:lnTo>
                    <a:pt x="15" y="13"/>
                  </a:lnTo>
                  <a:lnTo>
                    <a:pt x="9" y="13"/>
                  </a:lnTo>
                  <a:lnTo>
                    <a:pt x="5" y="13"/>
                  </a:lnTo>
                  <a:lnTo>
                    <a:pt x="0" y="10"/>
                  </a:lnTo>
                  <a:lnTo>
                    <a:pt x="0" y="6"/>
                  </a:lnTo>
                  <a:lnTo>
                    <a:pt x="2" y="4"/>
                  </a:lnTo>
                  <a:lnTo>
                    <a:pt x="5" y="3"/>
                  </a:lnTo>
                  <a:lnTo>
                    <a:pt x="7" y="0"/>
                  </a:lnTo>
                  <a:lnTo>
                    <a:pt x="12" y="0"/>
                  </a:lnTo>
                  <a:lnTo>
                    <a:pt x="16" y="0"/>
                  </a:lnTo>
                  <a:lnTo>
                    <a:pt x="20" y="3"/>
                  </a:lnTo>
                  <a:lnTo>
                    <a:pt x="23"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85" name="Freeform 667"/>
            <p:cNvSpPr>
              <a:spLocks/>
            </p:cNvSpPr>
            <p:nvPr/>
          </p:nvSpPr>
          <p:spPr bwMode="auto">
            <a:xfrm>
              <a:off x="3004" y="2324"/>
              <a:ext cx="153" cy="81"/>
            </a:xfrm>
            <a:custGeom>
              <a:avLst/>
              <a:gdLst>
                <a:gd name="T0" fmla="*/ 294 w 306"/>
                <a:gd name="T1" fmla="*/ 62 h 133"/>
                <a:gd name="T2" fmla="*/ 269 w 306"/>
                <a:gd name="T3" fmla="*/ 77 h 133"/>
                <a:gd name="T4" fmla="*/ 243 w 306"/>
                <a:gd name="T5" fmla="*/ 89 h 133"/>
                <a:gd name="T6" fmla="*/ 215 w 306"/>
                <a:gd name="T7" fmla="*/ 98 h 133"/>
                <a:gd name="T8" fmla="*/ 197 w 306"/>
                <a:gd name="T9" fmla="*/ 113 h 133"/>
                <a:gd name="T10" fmla="*/ 183 w 306"/>
                <a:gd name="T11" fmla="*/ 124 h 133"/>
                <a:gd name="T12" fmla="*/ 164 w 306"/>
                <a:gd name="T13" fmla="*/ 128 h 133"/>
                <a:gd name="T14" fmla="*/ 145 w 306"/>
                <a:gd name="T15" fmla="*/ 130 h 133"/>
                <a:gd name="T16" fmla="*/ 132 w 306"/>
                <a:gd name="T17" fmla="*/ 133 h 133"/>
                <a:gd name="T18" fmla="*/ 140 w 306"/>
                <a:gd name="T19" fmla="*/ 126 h 133"/>
                <a:gd name="T20" fmla="*/ 149 w 306"/>
                <a:gd name="T21" fmla="*/ 121 h 133"/>
                <a:gd name="T22" fmla="*/ 157 w 306"/>
                <a:gd name="T23" fmla="*/ 117 h 133"/>
                <a:gd name="T24" fmla="*/ 167 w 306"/>
                <a:gd name="T25" fmla="*/ 110 h 133"/>
                <a:gd name="T26" fmla="*/ 162 w 306"/>
                <a:gd name="T27" fmla="*/ 104 h 133"/>
                <a:gd name="T28" fmla="*/ 154 w 306"/>
                <a:gd name="T29" fmla="*/ 107 h 133"/>
                <a:gd name="T30" fmla="*/ 136 w 306"/>
                <a:gd name="T31" fmla="*/ 114 h 133"/>
                <a:gd name="T32" fmla="*/ 117 w 306"/>
                <a:gd name="T33" fmla="*/ 121 h 133"/>
                <a:gd name="T34" fmla="*/ 98 w 306"/>
                <a:gd name="T35" fmla="*/ 126 h 133"/>
                <a:gd name="T36" fmla="*/ 78 w 306"/>
                <a:gd name="T37" fmla="*/ 129 h 133"/>
                <a:gd name="T38" fmla="*/ 86 w 306"/>
                <a:gd name="T39" fmla="*/ 124 h 133"/>
                <a:gd name="T40" fmla="*/ 100 w 306"/>
                <a:gd name="T41" fmla="*/ 117 h 133"/>
                <a:gd name="T42" fmla="*/ 96 w 306"/>
                <a:gd name="T43" fmla="*/ 110 h 133"/>
                <a:gd name="T44" fmla="*/ 80 w 306"/>
                <a:gd name="T45" fmla="*/ 114 h 133"/>
                <a:gd name="T46" fmla="*/ 64 w 306"/>
                <a:gd name="T47" fmla="*/ 118 h 133"/>
                <a:gd name="T48" fmla="*/ 48 w 306"/>
                <a:gd name="T49" fmla="*/ 119 h 133"/>
                <a:gd name="T50" fmla="*/ 36 w 306"/>
                <a:gd name="T51" fmla="*/ 113 h 133"/>
                <a:gd name="T52" fmla="*/ 33 w 306"/>
                <a:gd name="T53" fmla="*/ 103 h 133"/>
                <a:gd name="T54" fmla="*/ 26 w 306"/>
                <a:gd name="T55" fmla="*/ 98 h 133"/>
                <a:gd name="T56" fmla="*/ 9 w 306"/>
                <a:gd name="T57" fmla="*/ 102 h 133"/>
                <a:gd name="T58" fmla="*/ 0 w 306"/>
                <a:gd name="T59" fmla="*/ 93 h 133"/>
                <a:gd name="T60" fmla="*/ 7 w 306"/>
                <a:gd name="T61" fmla="*/ 83 h 133"/>
                <a:gd name="T62" fmla="*/ 17 w 306"/>
                <a:gd name="T63" fmla="*/ 76 h 133"/>
                <a:gd name="T64" fmla="*/ 28 w 306"/>
                <a:gd name="T65" fmla="*/ 70 h 133"/>
                <a:gd name="T66" fmla="*/ 33 w 306"/>
                <a:gd name="T67" fmla="*/ 61 h 133"/>
                <a:gd name="T68" fmla="*/ 25 w 306"/>
                <a:gd name="T69" fmla="*/ 51 h 133"/>
                <a:gd name="T70" fmla="*/ 39 w 306"/>
                <a:gd name="T71" fmla="*/ 46 h 133"/>
                <a:gd name="T72" fmla="*/ 74 w 306"/>
                <a:gd name="T73" fmla="*/ 51 h 133"/>
                <a:gd name="T74" fmla="*/ 110 w 306"/>
                <a:gd name="T75" fmla="*/ 56 h 133"/>
                <a:gd name="T76" fmla="*/ 147 w 306"/>
                <a:gd name="T77" fmla="*/ 58 h 133"/>
                <a:gd name="T78" fmla="*/ 184 w 306"/>
                <a:gd name="T79" fmla="*/ 52 h 133"/>
                <a:gd name="T80" fmla="*/ 221 w 306"/>
                <a:gd name="T81" fmla="*/ 43 h 133"/>
                <a:gd name="T82" fmla="*/ 256 w 306"/>
                <a:gd name="T83" fmla="*/ 29 h 133"/>
                <a:gd name="T84" fmla="*/ 290 w 306"/>
                <a:gd name="T85" fmla="*/ 11 h 133"/>
                <a:gd name="T86" fmla="*/ 306 w 306"/>
                <a:gd name="T87" fmla="*/ 5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6" h="133">
                  <a:moveTo>
                    <a:pt x="306" y="54"/>
                  </a:moveTo>
                  <a:lnTo>
                    <a:pt x="294" y="62"/>
                  </a:lnTo>
                  <a:lnTo>
                    <a:pt x="282" y="70"/>
                  </a:lnTo>
                  <a:lnTo>
                    <a:pt x="269" y="77"/>
                  </a:lnTo>
                  <a:lnTo>
                    <a:pt x="256" y="84"/>
                  </a:lnTo>
                  <a:lnTo>
                    <a:pt x="243" y="89"/>
                  </a:lnTo>
                  <a:lnTo>
                    <a:pt x="229" y="93"/>
                  </a:lnTo>
                  <a:lnTo>
                    <a:pt x="215" y="98"/>
                  </a:lnTo>
                  <a:lnTo>
                    <a:pt x="201" y="102"/>
                  </a:lnTo>
                  <a:lnTo>
                    <a:pt x="197" y="113"/>
                  </a:lnTo>
                  <a:lnTo>
                    <a:pt x="191" y="119"/>
                  </a:lnTo>
                  <a:lnTo>
                    <a:pt x="183" y="124"/>
                  </a:lnTo>
                  <a:lnTo>
                    <a:pt x="174" y="126"/>
                  </a:lnTo>
                  <a:lnTo>
                    <a:pt x="164" y="128"/>
                  </a:lnTo>
                  <a:lnTo>
                    <a:pt x="154" y="129"/>
                  </a:lnTo>
                  <a:lnTo>
                    <a:pt x="145" y="130"/>
                  </a:lnTo>
                  <a:lnTo>
                    <a:pt x="136" y="133"/>
                  </a:lnTo>
                  <a:lnTo>
                    <a:pt x="132" y="133"/>
                  </a:lnTo>
                  <a:lnTo>
                    <a:pt x="136" y="130"/>
                  </a:lnTo>
                  <a:lnTo>
                    <a:pt x="140" y="126"/>
                  </a:lnTo>
                  <a:lnTo>
                    <a:pt x="145" y="124"/>
                  </a:lnTo>
                  <a:lnTo>
                    <a:pt x="149" y="121"/>
                  </a:lnTo>
                  <a:lnTo>
                    <a:pt x="153" y="119"/>
                  </a:lnTo>
                  <a:lnTo>
                    <a:pt x="157" y="117"/>
                  </a:lnTo>
                  <a:lnTo>
                    <a:pt x="162" y="113"/>
                  </a:lnTo>
                  <a:lnTo>
                    <a:pt x="167" y="110"/>
                  </a:lnTo>
                  <a:lnTo>
                    <a:pt x="164" y="106"/>
                  </a:lnTo>
                  <a:lnTo>
                    <a:pt x="162" y="104"/>
                  </a:lnTo>
                  <a:lnTo>
                    <a:pt x="157" y="106"/>
                  </a:lnTo>
                  <a:lnTo>
                    <a:pt x="154" y="107"/>
                  </a:lnTo>
                  <a:lnTo>
                    <a:pt x="145" y="111"/>
                  </a:lnTo>
                  <a:lnTo>
                    <a:pt x="136" y="114"/>
                  </a:lnTo>
                  <a:lnTo>
                    <a:pt x="126" y="118"/>
                  </a:lnTo>
                  <a:lnTo>
                    <a:pt x="117" y="121"/>
                  </a:lnTo>
                  <a:lnTo>
                    <a:pt x="108" y="124"/>
                  </a:lnTo>
                  <a:lnTo>
                    <a:pt x="98" y="126"/>
                  </a:lnTo>
                  <a:lnTo>
                    <a:pt x="88" y="128"/>
                  </a:lnTo>
                  <a:lnTo>
                    <a:pt x="78" y="129"/>
                  </a:lnTo>
                  <a:lnTo>
                    <a:pt x="78" y="126"/>
                  </a:lnTo>
                  <a:lnTo>
                    <a:pt x="86" y="124"/>
                  </a:lnTo>
                  <a:lnTo>
                    <a:pt x="93" y="121"/>
                  </a:lnTo>
                  <a:lnTo>
                    <a:pt x="100" y="117"/>
                  </a:lnTo>
                  <a:lnTo>
                    <a:pt x="104" y="109"/>
                  </a:lnTo>
                  <a:lnTo>
                    <a:pt x="96" y="110"/>
                  </a:lnTo>
                  <a:lnTo>
                    <a:pt x="88" y="113"/>
                  </a:lnTo>
                  <a:lnTo>
                    <a:pt x="80" y="114"/>
                  </a:lnTo>
                  <a:lnTo>
                    <a:pt x="72" y="117"/>
                  </a:lnTo>
                  <a:lnTo>
                    <a:pt x="64" y="118"/>
                  </a:lnTo>
                  <a:lnTo>
                    <a:pt x="56" y="119"/>
                  </a:lnTo>
                  <a:lnTo>
                    <a:pt x="48" y="119"/>
                  </a:lnTo>
                  <a:lnTo>
                    <a:pt x="40" y="117"/>
                  </a:lnTo>
                  <a:lnTo>
                    <a:pt x="36" y="113"/>
                  </a:lnTo>
                  <a:lnTo>
                    <a:pt x="34" y="107"/>
                  </a:lnTo>
                  <a:lnTo>
                    <a:pt x="33" y="103"/>
                  </a:lnTo>
                  <a:lnTo>
                    <a:pt x="34" y="98"/>
                  </a:lnTo>
                  <a:lnTo>
                    <a:pt x="26" y="98"/>
                  </a:lnTo>
                  <a:lnTo>
                    <a:pt x="18" y="100"/>
                  </a:lnTo>
                  <a:lnTo>
                    <a:pt x="9" y="102"/>
                  </a:lnTo>
                  <a:lnTo>
                    <a:pt x="1" y="100"/>
                  </a:lnTo>
                  <a:lnTo>
                    <a:pt x="0" y="93"/>
                  </a:lnTo>
                  <a:lnTo>
                    <a:pt x="2" y="87"/>
                  </a:lnTo>
                  <a:lnTo>
                    <a:pt x="7" y="83"/>
                  </a:lnTo>
                  <a:lnTo>
                    <a:pt x="11" y="78"/>
                  </a:lnTo>
                  <a:lnTo>
                    <a:pt x="17" y="76"/>
                  </a:lnTo>
                  <a:lnTo>
                    <a:pt x="23" y="73"/>
                  </a:lnTo>
                  <a:lnTo>
                    <a:pt x="28" y="70"/>
                  </a:lnTo>
                  <a:lnTo>
                    <a:pt x="34" y="67"/>
                  </a:lnTo>
                  <a:lnTo>
                    <a:pt x="33" y="61"/>
                  </a:lnTo>
                  <a:lnTo>
                    <a:pt x="30" y="56"/>
                  </a:lnTo>
                  <a:lnTo>
                    <a:pt x="25" y="51"/>
                  </a:lnTo>
                  <a:lnTo>
                    <a:pt x="20" y="47"/>
                  </a:lnTo>
                  <a:lnTo>
                    <a:pt x="39" y="46"/>
                  </a:lnTo>
                  <a:lnTo>
                    <a:pt x="57" y="48"/>
                  </a:lnTo>
                  <a:lnTo>
                    <a:pt x="74" y="51"/>
                  </a:lnTo>
                  <a:lnTo>
                    <a:pt x="93" y="54"/>
                  </a:lnTo>
                  <a:lnTo>
                    <a:pt x="110" y="56"/>
                  </a:lnTo>
                  <a:lnTo>
                    <a:pt x="129" y="58"/>
                  </a:lnTo>
                  <a:lnTo>
                    <a:pt x="147" y="58"/>
                  </a:lnTo>
                  <a:lnTo>
                    <a:pt x="165" y="55"/>
                  </a:lnTo>
                  <a:lnTo>
                    <a:pt x="184" y="52"/>
                  </a:lnTo>
                  <a:lnTo>
                    <a:pt x="202" y="47"/>
                  </a:lnTo>
                  <a:lnTo>
                    <a:pt x="221" y="43"/>
                  </a:lnTo>
                  <a:lnTo>
                    <a:pt x="239" y="36"/>
                  </a:lnTo>
                  <a:lnTo>
                    <a:pt x="256" y="29"/>
                  </a:lnTo>
                  <a:lnTo>
                    <a:pt x="274" y="21"/>
                  </a:lnTo>
                  <a:lnTo>
                    <a:pt x="290" y="11"/>
                  </a:lnTo>
                  <a:lnTo>
                    <a:pt x="306" y="0"/>
                  </a:lnTo>
                  <a:lnTo>
                    <a:pt x="306"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86" name="Freeform 668"/>
            <p:cNvSpPr>
              <a:spLocks/>
            </p:cNvSpPr>
            <p:nvPr/>
          </p:nvSpPr>
          <p:spPr bwMode="auto">
            <a:xfrm>
              <a:off x="3129" y="2350"/>
              <a:ext cx="4" cy="3"/>
            </a:xfrm>
            <a:custGeom>
              <a:avLst/>
              <a:gdLst>
                <a:gd name="T0" fmla="*/ 8 w 8"/>
                <a:gd name="T1" fmla="*/ 7 h 7"/>
                <a:gd name="T2" fmla="*/ 0 w 8"/>
                <a:gd name="T3" fmla="*/ 0 h 7"/>
                <a:gd name="T4" fmla="*/ 8 w 8"/>
                <a:gd name="T5" fmla="*/ 5 h 7"/>
                <a:gd name="T6" fmla="*/ 8 w 8"/>
                <a:gd name="T7" fmla="*/ 7 h 7"/>
              </a:gdLst>
              <a:ahLst/>
              <a:cxnLst>
                <a:cxn ang="0">
                  <a:pos x="T0" y="T1"/>
                </a:cxn>
                <a:cxn ang="0">
                  <a:pos x="T2" y="T3"/>
                </a:cxn>
                <a:cxn ang="0">
                  <a:pos x="T4" y="T5"/>
                </a:cxn>
                <a:cxn ang="0">
                  <a:pos x="T6" y="T7"/>
                </a:cxn>
              </a:cxnLst>
              <a:rect l="0" t="0" r="r" b="b"/>
              <a:pathLst>
                <a:path w="8" h="7">
                  <a:moveTo>
                    <a:pt x="8" y="7"/>
                  </a:moveTo>
                  <a:lnTo>
                    <a:pt x="0" y="0"/>
                  </a:lnTo>
                  <a:lnTo>
                    <a:pt x="8" y="5"/>
                  </a:lnTo>
                  <a:lnTo>
                    <a:pt x="8"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87" name="Freeform 669"/>
            <p:cNvSpPr>
              <a:spLocks/>
            </p:cNvSpPr>
            <p:nvPr/>
          </p:nvSpPr>
          <p:spPr bwMode="auto">
            <a:xfrm>
              <a:off x="3102" y="2356"/>
              <a:ext cx="28" cy="16"/>
            </a:xfrm>
            <a:custGeom>
              <a:avLst/>
              <a:gdLst>
                <a:gd name="T0" fmla="*/ 55 w 57"/>
                <a:gd name="T1" fmla="*/ 13 h 28"/>
                <a:gd name="T2" fmla="*/ 49 w 57"/>
                <a:gd name="T3" fmla="*/ 17 h 28"/>
                <a:gd name="T4" fmla="*/ 42 w 57"/>
                <a:gd name="T5" fmla="*/ 21 h 28"/>
                <a:gd name="T6" fmla="*/ 36 w 57"/>
                <a:gd name="T7" fmla="*/ 24 h 28"/>
                <a:gd name="T8" fmla="*/ 29 w 57"/>
                <a:gd name="T9" fmla="*/ 25 h 28"/>
                <a:gd name="T10" fmla="*/ 21 w 57"/>
                <a:gd name="T11" fmla="*/ 26 h 28"/>
                <a:gd name="T12" fmla="*/ 14 w 57"/>
                <a:gd name="T13" fmla="*/ 28 h 28"/>
                <a:gd name="T14" fmla="*/ 7 w 57"/>
                <a:gd name="T15" fmla="*/ 28 h 28"/>
                <a:gd name="T16" fmla="*/ 0 w 57"/>
                <a:gd name="T17" fmla="*/ 28 h 28"/>
                <a:gd name="T18" fmla="*/ 53 w 57"/>
                <a:gd name="T19" fmla="*/ 0 h 28"/>
                <a:gd name="T20" fmla="*/ 56 w 57"/>
                <a:gd name="T21" fmla="*/ 3 h 28"/>
                <a:gd name="T22" fmla="*/ 57 w 57"/>
                <a:gd name="T23" fmla="*/ 6 h 28"/>
                <a:gd name="T24" fmla="*/ 57 w 57"/>
                <a:gd name="T25" fmla="*/ 10 h 28"/>
                <a:gd name="T26" fmla="*/ 55 w 57"/>
                <a:gd name="T27"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28">
                  <a:moveTo>
                    <a:pt x="55" y="13"/>
                  </a:moveTo>
                  <a:lnTo>
                    <a:pt x="49" y="17"/>
                  </a:lnTo>
                  <a:lnTo>
                    <a:pt x="42" y="21"/>
                  </a:lnTo>
                  <a:lnTo>
                    <a:pt x="36" y="24"/>
                  </a:lnTo>
                  <a:lnTo>
                    <a:pt x="29" y="25"/>
                  </a:lnTo>
                  <a:lnTo>
                    <a:pt x="21" y="26"/>
                  </a:lnTo>
                  <a:lnTo>
                    <a:pt x="14" y="28"/>
                  </a:lnTo>
                  <a:lnTo>
                    <a:pt x="7" y="28"/>
                  </a:lnTo>
                  <a:lnTo>
                    <a:pt x="0" y="28"/>
                  </a:lnTo>
                  <a:lnTo>
                    <a:pt x="53" y="0"/>
                  </a:lnTo>
                  <a:lnTo>
                    <a:pt x="56" y="3"/>
                  </a:lnTo>
                  <a:lnTo>
                    <a:pt x="57" y="6"/>
                  </a:lnTo>
                  <a:lnTo>
                    <a:pt x="57" y="10"/>
                  </a:lnTo>
                  <a:lnTo>
                    <a:pt x="55" y="1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88" name="Freeform 670"/>
            <p:cNvSpPr>
              <a:spLocks/>
            </p:cNvSpPr>
            <p:nvPr/>
          </p:nvSpPr>
          <p:spPr bwMode="auto">
            <a:xfrm>
              <a:off x="3034" y="2374"/>
              <a:ext cx="22" cy="7"/>
            </a:xfrm>
            <a:custGeom>
              <a:avLst/>
              <a:gdLst>
                <a:gd name="T0" fmla="*/ 42 w 42"/>
                <a:gd name="T1" fmla="*/ 3 h 14"/>
                <a:gd name="T2" fmla="*/ 41 w 42"/>
                <a:gd name="T3" fmla="*/ 7 h 14"/>
                <a:gd name="T4" fmla="*/ 39 w 42"/>
                <a:gd name="T5" fmla="*/ 10 h 14"/>
                <a:gd name="T6" fmla="*/ 37 w 42"/>
                <a:gd name="T7" fmla="*/ 11 h 14"/>
                <a:gd name="T8" fmla="*/ 33 w 42"/>
                <a:gd name="T9" fmla="*/ 12 h 14"/>
                <a:gd name="T10" fmla="*/ 25 w 42"/>
                <a:gd name="T11" fmla="*/ 14 h 14"/>
                <a:gd name="T12" fmla="*/ 15 w 42"/>
                <a:gd name="T13" fmla="*/ 14 h 14"/>
                <a:gd name="T14" fmla="*/ 7 w 42"/>
                <a:gd name="T15" fmla="*/ 12 h 14"/>
                <a:gd name="T16" fmla="*/ 0 w 42"/>
                <a:gd name="T17" fmla="*/ 7 h 14"/>
                <a:gd name="T18" fmla="*/ 5 w 42"/>
                <a:gd name="T19" fmla="*/ 6 h 14"/>
                <a:gd name="T20" fmla="*/ 10 w 42"/>
                <a:gd name="T21" fmla="*/ 3 h 14"/>
                <a:gd name="T22" fmla="*/ 16 w 42"/>
                <a:gd name="T23" fmla="*/ 2 h 14"/>
                <a:gd name="T24" fmla="*/ 22 w 42"/>
                <a:gd name="T25" fmla="*/ 0 h 14"/>
                <a:gd name="T26" fmla="*/ 27 w 42"/>
                <a:gd name="T27" fmla="*/ 0 h 14"/>
                <a:gd name="T28" fmla="*/ 32 w 42"/>
                <a:gd name="T29" fmla="*/ 0 h 14"/>
                <a:gd name="T30" fmla="*/ 38 w 42"/>
                <a:gd name="T31" fmla="*/ 0 h 14"/>
                <a:gd name="T32" fmla="*/ 42 w 42"/>
                <a:gd name="T3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14">
                  <a:moveTo>
                    <a:pt x="42" y="3"/>
                  </a:moveTo>
                  <a:lnTo>
                    <a:pt x="41" y="7"/>
                  </a:lnTo>
                  <a:lnTo>
                    <a:pt x="39" y="10"/>
                  </a:lnTo>
                  <a:lnTo>
                    <a:pt x="37" y="11"/>
                  </a:lnTo>
                  <a:lnTo>
                    <a:pt x="33" y="12"/>
                  </a:lnTo>
                  <a:lnTo>
                    <a:pt x="25" y="14"/>
                  </a:lnTo>
                  <a:lnTo>
                    <a:pt x="15" y="14"/>
                  </a:lnTo>
                  <a:lnTo>
                    <a:pt x="7" y="12"/>
                  </a:lnTo>
                  <a:lnTo>
                    <a:pt x="0" y="7"/>
                  </a:lnTo>
                  <a:lnTo>
                    <a:pt x="5" y="6"/>
                  </a:lnTo>
                  <a:lnTo>
                    <a:pt x="10" y="3"/>
                  </a:lnTo>
                  <a:lnTo>
                    <a:pt x="16" y="2"/>
                  </a:lnTo>
                  <a:lnTo>
                    <a:pt x="22" y="0"/>
                  </a:lnTo>
                  <a:lnTo>
                    <a:pt x="27" y="0"/>
                  </a:lnTo>
                  <a:lnTo>
                    <a:pt x="32" y="0"/>
                  </a:lnTo>
                  <a:lnTo>
                    <a:pt x="38" y="0"/>
                  </a:lnTo>
                  <a:lnTo>
                    <a:pt x="42"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89" name="Freeform 671"/>
            <p:cNvSpPr>
              <a:spLocks/>
            </p:cNvSpPr>
            <p:nvPr/>
          </p:nvSpPr>
          <p:spPr bwMode="auto">
            <a:xfrm>
              <a:off x="3067" y="2374"/>
              <a:ext cx="23" cy="7"/>
            </a:xfrm>
            <a:custGeom>
              <a:avLst/>
              <a:gdLst>
                <a:gd name="T0" fmla="*/ 45 w 45"/>
                <a:gd name="T1" fmla="*/ 0 h 12"/>
                <a:gd name="T2" fmla="*/ 44 w 45"/>
                <a:gd name="T3" fmla="*/ 6 h 12"/>
                <a:gd name="T4" fmla="*/ 42 w 45"/>
                <a:gd name="T5" fmla="*/ 8 h 12"/>
                <a:gd name="T6" fmla="*/ 37 w 45"/>
                <a:gd name="T7" fmla="*/ 10 h 12"/>
                <a:gd name="T8" fmla="*/ 34 w 45"/>
                <a:gd name="T9" fmla="*/ 11 h 12"/>
                <a:gd name="T10" fmla="*/ 24 w 45"/>
                <a:gd name="T11" fmla="*/ 12 h 12"/>
                <a:gd name="T12" fmla="*/ 16 w 45"/>
                <a:gd name="T13" fmla="*/ 12 h 12"/>
                <a:gd name="T14" fmla="*/ 8 w 45"/>
                <a:gd name="T15" fmla="*/ 12 h 12"/>
                <a:gd name="T16" fmla="*/ 0 w 45"/>
                <a:gd name="T17" fmla="*/ 10 h 12"/>
                <a:gd name="T18" fmla="*/ 6 w 45"/>
                <a:gd name="T19" fmla="*/ 8 h 12"/>
                <a:gd name="T20" fmla="*/ 11 w 45"/>
                <a:gd name="T21" fmla="*/ 7 h 12"/>
                <a:gd name="T22" fmla="*/ 16 w 45"/>
                <a:gd name="T23" fmla="*/ 4 h 12"/>
                <a:gd name="T24" fmla="*/ 22 w 45"/>
                <a:gd name="T25" fmla="*/ 3 h 12"/>
                <a:gd name="T26" fmla="*/ 28 w 45"/>
                <a:gd name="T27" fmla="*/ 2 h 12"/>
                <a:gd name="T28" fmla="*/ 34 w 45"/>
                <a:gd name="T29" fmla="*/ 2 h 12"/>
                <a:gd name="T30" fmla="*/ 39 w 45"/>
                <a:gd name="T31" fmla="*/ 0 h 12"/>
                <a:gd name="T32" fmla="*/ 45 w 45"/>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12">
                  <a:moveTo>
                    <a:pt x="45" y="0"/>
                  </a:moveTo>
                  <a:lnTo>
                    <a:pt x="44" y="6"/>
                  </a:lnTo>
                  <a:lnTo>
                    <a:pt x="42" y="8"/>
                  </a:lnTo>
                  <a:lnTo>
                    <a:pt x="37" y="10"/>
                  </a:lnTo>
                  <a:lnTo>
                    <a:pt x="34" y="11"/>
                  </a:lnTo>
                  <a:lnTo>
                    <a:pt x="24" y="12"/>
                  </a:lnTo>
                  <a:lnTo>
                    <a:pt x="16" y="12"/>
                  </a:lnTo>
                  <a:lnTo>
                    <a:pt x="8" y="12"/>
                  </a:lnTo>
                  <a:lnTo>
                    <a:pt x="0" y="10"/>
                  </a:lnTo>
                  <a:lnTo>
                    <a:pt x="6" y="8"/>
                  </a:lnTo>
                  <a:lnTo>
                    <a:pt x="11" y="7"/>
                  </a:lnTo>
                  <a:lnTo>
                    <a:pt x="16" y="4"/>
                  </a:lnTo>
                  <a:lnTo>
                    <a:pt x="22" y="3"/>
                  </a:lnTo>
                  <a:lnTo>
                    <a:pt x="28" y="2"/>
                  </a:lnTo>
                  <a:lnTo>
                    <a:pt x="34" y="2"/>
                  </a:lnTo>
                  <a:lnTo>
                    <a:pt x="39" y="0"/>
                  </a:lnTo>
                  <a:lnTo>
                    <a:pt x="45"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90" name="Freeform 672"/>
            <p:cNvSpPr>
              <a:spLocks/>
            </p:cNvSpPr>
            <p:nvPr/>
          </p:nvSpPr>
          <p:spPr bwMode="auto">
            <a:xfrm>
              <a:off x="2985" y="2369"/>
              <a:ext cx="172" cy="122"/>
            </a:xfrm>
            <a:custGeom>
              <a:avLst/>
              <a:gdLst>
                <a:gd name="T0" fmla="*/ 329 w 344"/>
                <a:gd name="T1" fmla="*/ 56 h 202"/>
                <a:gd name="T2" fmla="*/ 305 w 344"/>
                <a:gd name="T3" fmla="*/ 74 h 202"/>
                <a:gd name="T4" fmla="*/ 285 w 344"/>
                <a:gd name="T5" fmla="*/ 98 h 202"/>
                <a:gd name="T6" fmla="*/ 270 w 344"/>
                <a:gd name="T7" fmla="*/ 125 h 202"/>
                <a:gd name="T8" fmla="*/ 263 w 344"/>
                <a:gd name="T9" fmla="*/ 147 h 202"/>
                <a:gd name="T10" fmla="*/ 253 w 344"/>
                <a:gd name="T11" fmla="*/ 158 h 202"/>
                <a:gd name="T12" fmla="*/ 246 w 344"/>
                <a:gd name="T13" fmla="*/ 158 h 202"/>
                <a:gd name="T14" fmla="*/ 238 w 344"/>
                <a:gd name="T15" fmla="*/ 163 h 202"/>
                <a:gd name="T16" fmla="*/ 230 w 344"/>
                <a:gd name="T17" fmla="*/ 170 h 202"/>
                <a:gd name="T18" fmla="*/ 216 w 344"/>
                <a:gd name="T19" fmla="*/ 177 h 202"/>
                <a:gd name="T20" fmla="*/ 202 w 344"/>
                <a:gd name="T21" fmla="*/ 184 h 202"/>
                <a:gd name="T22" fmla="*/ 186 w 344"/>
                <a:gd name="T23" fmla="*/ 189 h 202"/>
                <a:gd name="T24" fmla="*/ 170 w 344"/>
                <a:gd name="T25" fmla="*/ 192 h 202"/>
                <a:gd name="T26" fmla="*/ 179 w 344"/>
                <a:gd name="T27" fmla="*/ 180 h 202"/>
                <a:gd name="T28" fmla="*/ 188 w 344"/>
                <a:gd name="T29" fmla="*/ 165 h 202"/>
                <a:gd name="T30" fmla="*/ 175 w 344"/>
                <a:gd name="T31" fmla="*/ 171 h 202"/>
                <a:gd name="T32" fmla="*/ 161 w 344"/>
                <a:gd name="T33" fmla="*/ 182 h 202"/>
                <a:gd name="T34" fmla="*/ 142 w 344"/>
                <a:gd name="T35" fmla="*/ 189 h 202"/>
                <a:gd name="T36" fmla="*/ 124 w 344"/>
                <a:gd name="T37" fmla="*/ 197 h 202"/>
                <a:gd name="T38" fmla="*/ 104 w 344"/>
                <a:gd name="T39" fmla="*/ 202 h 202"/>
                <a:gd name="T40" fmla="*/ 84 w 344"/>
                <a:gd name="T41" fmla="*/ 197 h 202"/>
                <a:gd name="T42" fmla="*/ 87 w 344"/>
                <a:gd name="T43" fmla="*/ 188 h 202"/>
                <a:gd name="T44" fmla="*/ 80 w 344"/>
                <a:gd name="T45" fmla="*/ 180 h 202"/>
                <a:gd name="T46" fmla="*/ 77 w 344"/>
                <a:gd name="T47" fmla="*/ 166 h 202"/>
                <a:gd name="T48" fmla="*/ 64 w 344"/>
                <a:gd name="T49" fmla="*/ 174 h 202"/>
                <a:gd name="T50" fmla="*/ 49 w 344"/>
                <a:gd name="T51" fmla="*/ 174 h 202"/>
                <a:gd name="T52" fmla="*/ 39 w 344"/>
                <a:gd name="T53" fmla="*/ 155 h 202"/>
                <a:gd name="T54" fmla="*/ 27 w 344"/>
                <a:gd name="T55" fmla="*/ 139 h 202"/>
                <a:gd name="T56" fmla="*/ 13 w 344"/>
                <a:gd name="T57" fmla="*/ 145 h 202"/>
                <a:gd name="T58" fmla="*/ 1 w 344"/>
                <a:gd name="T59" fmla="*/ 144 h 202"/>
                <a:gd name="T60" fmla="*/ 3 w 344"/>
                <a:gd name="T61" fmla="*/ 132 h 202"/>
                <a:gd name="T62" fmla="*/ 10 w 344"/>
                <a:gd name="T63" fmla="*/ 121 h 202"/>
                <a:gd name="T64" fmla="*/ 4 w 344"/>
                <a:gd name="T65" fmla="*/ 118 h 202"/>
                <a:gd name="T66" fmla="*/ 0 w 344"/>
                <a:gd name="T67" fmla="*/ 113 h 202"/>
                <a:gd name="T68" fmla="*/ 4 w 344"/>
                <a:gd name="T69" fmla="*/ 102 h 202"/>
                <a:gd name="T70" fmla="*/ 12 w 344"/>
                <a:gd name="T71" fmla="*/ 95 h 202"/>
                <a:gd name="T72" fmla="*/ 31 w 344"/>
                <a:gd name="T73" fmla="*/ 92 h 202"/>
                <a:gd name="T74" fmla="*/ 50 w 344"/>
                <a:gd name="T75" fmla="*/ 92 h 202"/>
                <a:gd name="T76" fmla="*/ 69 w 344"/>
                <a:gd name="T77" fmla="*/ 92 h 202"/>
                <a:gd name="T78" fmla="*/ 87 w 344"/>
                <a:gd name="T79" fmla="*/ 89 h 202"/>
                <a:gd name="T80" fmla="*/ 134 w 344"/>
                <a:gd name="T81" fmla="*/ 92 h 202"/>
                <a:gd name="T82" fmla="*/ 180 w 344"/>
                <a:gd name="T83" fmla="*/ 82 h 202"/>
                <a:gd name="T84" fmla="*/ 224 w 344"/>
                <a:gd name="T85" fmla="*/ 67 h 202"/>
                <a:gd name="T86" fmla="*/ 267 w 344"/>
                <a:gd name="T87" fmla="*/ 51 h 202"/>
                <a:gd name="T88" fmla="*/ 286 w 344"/>
                <a:gd name="T89" fmla="*/ 40 h 202"/>
                <a:gd name="T90" fmla="*/ 306 w 344"/>
                <a:gd name="T91" fmla="*/ 29 h 202"/>
                <a:gd name="T92" fmla="*/ 326 w 344"/>
                <a:gd name="T93" fmla="*/ 15 h 202"/>
                <a:gd name="T94" fmla="*/ 344 w 344"/>
                <a:gd name="T95" fmla="*/ 0 h 202"/>
                <a:gd name="T96" fmla="*/ 342 w 344"/>
                <a:gd name="T97" fmla="*/ 24 h 202"/>
                <a:gd name="T98" fmla="*/ 341 w 344"/>
                <a:gd name="T99" fmla="*/ 4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4" h="202">
                  <a:moveTo>
                    <a:pt x="341" y="48"/>
                  </a:moveTo>
                  <a:lnTo>
                    <a:pt x="329" y="56"/>
                  </a:lnTo>
                  <a:lnTo>
                    <a:pt x="316" y="65"/>
                  </a:lnTo>
                  <a:lnTo>
                    <a:pt x="305" y="74"/>
                  </a:lnTo>
                  <a:lnTo>
                    <a:pt x="294" y="85"/>
                  </a:lnTo>
                  <a:lnTo>
                    <a:pt x="285" y="98"/>
                  </a:lnTo>
                  <a:lnTo>
                    <a:pt x="277" y="110"/>
                  </a:lnTo>
                  <a:lnTo>
                    <a:pt x="270" y="125"/>
                  </a:lnTo>
                  <a:lnTo>
                    <a:pt x="267" y="140"/>
                  </a:lnTo>
                  <a:lnTo>
                    <a:pt x="263" y="147"/>
                  </a:lnTo>
                  <a:lnTo>
                    <a:pt x="259" y="152"/>
                  </a:lnTo>
                  <a:lnTo>
                    <a:pt x="253" y="158"/>
                  </a:lnTo>
                  <a:lnTo>
                    <a:pt x="246" y="162"/>
                  </a:lnTo>
                  <a:lnTo>
                    <a:pt x="246" y="158"/>
                  </a:lnTo>
                  <a:lnTo>
                    <a:pt x="243" y="159"/>
                  </a:lnTo>
                  <a:lnTo>
                    <a:pt x="238" y="163"/>
                  </a:lnTo>
                  <a:lnTo>
                    <a:pt x="235" y="167"/>
                  </a:lnTo>
                  <a:lnTo>
                    <a:pt x="230" y="170"/>
                  </a:lnTo>
                  <a:lnTo>
                    <a:pt x="223" y="174"/>
                  </a:lnTo>
                  <a:lnTo>
                    <a:pt x="216" y="177"/>
                  </a:lnTo>
                  <a:lnTo>
                    <a:pt x="209" y="181"/>
                  </a:lnTo>
                  <a:lnTo>
                    <a:pt x="202" y="184"/>
                  </a:lnTo>
                  <a:lnTo>
                    <a:pt x="194" y="187"/>
                  </a:lnTo>
                  <a:lnTo>
                    <a:pt x="186" y="189"/>
                  </a:lnTo>
                  <a:lnTo>
                    <a:pt x="178" y="191"/>
                  </a:lnTo>
                  <a:lnTo>
                    <a:pt x="170" y="192"/>
                  </a:lnTo>
                  <a:lnTo>
                    <a:pt x="175" y="187"/>
                  </a:lnTo>
                  <a:lnTo>
                    <a:pt x="179" y="180"/>
                  </a:lnTo>
                  <a:lnTo>
                    <a:pt x="185" y="173"/>
                  </a:lnTo>
                  <a:lnTo>
                    <a:pt x="188" y="165"/>
                  </a:lnTo>
                  <a:lnTo>
                    <a:pt x="182" y="167"/>
                  </a:lnTo>
                  <a:lnTo>
                    <a:pt x="175" y="171"/>
                  </a:lnTo>
                  <a:lnTo>
                    <a:pt x="168" y="178"/>
                  </a:lnTo>
                  <a:lnTo>
                    <a:pt x="161" y="182"/>
                  </a:lnTo>
                  <a:lnTo>
                    <a:pt x="152" y="185"/>
                  </a:lnTo>
                  <a:lnTo>
                    <a:pt x="142" y="189"/>
                  </a:lnTo>
                  <a:lnTo>
                    <a:pt x="133" y="193"/>
                  </a:lnTo>
                  <a:lnTo>
                    <a:pt x="124" y="197"/>
                  </a:lnTo>
                  <a:lnTo>
                    <a:pt x="115" y="200"/>
                  </a:lnTo>
                  <a:lnTo>
                    <a:pt x="104" y="202"/>
                  </a:lnTo>
                  <a:lnTo>
                    <a:pt x="94" y="200"/>
                  </a:lnTo>
                  <a:lnTo>
                    <a:pt x="84" y="197"/>
                  </a:lnTo>
                  <a:lnTo>
                    <a:pt x="91" y="189"/>
                  </a:lnTo>
                  <a:lnTo>
                    <a:pt x="87" y="188"/>
                  </a:lnTo>
                  <a:lnTo>
                    <a:pt x="83" y="184"/>
                  </a:lnTo>
                  <a:lnTo>
                    <a:pt x="80" y="180"/>
                  </a:lnTo>
                  <a:lnTo>
                    <a:pt x="78" y="174"/>
                  </a:lnTo>
                  <a:lnTo>
                    <a:pt x="77" y="166"/>
                  </a:lnTo>
                  <a:lnTo>
                    <a:pt x="70" y="169"/>
                  </a:lnTo>
                  <a:lnTo>
                    <a:pt x="64" y="174"/>
                  </a:lnTo>
                  <a:lnTo>
                    <a:pt x="57" y="177"/>
                  </a:lnTo>
                  <a:lnTo>
                    <a:pt x="49" y="174"/>
                  </a:lnTo>
                  <a:lnTo>
                    <a:pt x="43" y="166"/>
                  </a:lnTo>
                  <a:lnTo>
                    <a:pt x="39" y="155"/>
                  </a:lnTo>
                  <a:lnTo>
                    <a:pt x="35" y="145"/>
                  </a:lnTo>
                  <a:lnTo>
                    <a:pt x="27" y="139"/>
                  </a:lnTo>
                  <a:lnTo>
                    <a:pt x="20" y="141"/>
                  </a:lnTo>
                  <a:lnTo>
                    <a:pt x="13" y="145"/>
                  </a:lnTo>
                  <a:lnTo>
                    <a:pt x="8" y="147"/>
                  </a:lnTo>
                  <a:lnTo>
                    <a:pt x="1" y="144"/>
                  </a:lnTo>
                  <a:lnTo>
                    <a:pt x="1" y="139"/>
                  </a:lnTo>
                  <a:lnTo>
                    <a:pt x="3" y="132"/>
                  </a:lnTo>
                  <a:lnTo>
                    <a:pt x="7" y="126"/>
                  </a:lnTo>
                  <a:lnTo>
                    <a:pt x="10" y="121"/>
                  </a:lnTo>
                  <a:lnTo>
                    <a:pt x="8" y="119"/>
                  </a:lnTo>
                  <a:lnTo>
                    <a:pt x="4" y="118"/>
                  </a:lnTo>
                  <a:lnTo>
                    <a:pt x="2" y="115"/>
                  </a:lnTo>
                  <a:lnTo>
                    <a:pt x="0" y="113"/>
                  </a:lnTo>
                  <a:lnTo>
                    <a:pt x="1" y="106"/>
                  </a:lnTo>
                  <a:lnTo>
                    <a:pt x="4" y="102"/>
                  </a:lnTo>
                  <a:lnTo>
                    <a:pt x="9" y="98"/>
                  </a:lnTo>
                  <a:lnTo>
                    <a:pt x="12" y="95"/>
                  </a:lnTo>
                  <a:lnTo>
                    <a:pt x="21" y="93"/>
                  </a:lnTo>
                  <a:lnTo>
                    <a:pt x="31" y="92"/>
                  </a:lnTo>
                  <a:lnTo>
                    <a:pt x="40" y="92"/>
                  </a:lnTo>
                  <a:lnTo>
                    <a:pt x="50" y="92"/>
                  </a:lnTo>
                  <a:lnTo>
                    <a:pt x="59" y="92"/>
                  </a:lnTo>
                  <a:lnTo>
                    <a:pt x="69" y="92"/>
                  </a:lnTo>
                  <a:lnTo>
                    <a:pt x="78" y="91"/>
                  </a:lnTo>
                  <a:lnTo>
                    <a:pt x="87" y="89"/>
                  </a:lnTo>
                  <a:lnTo>
                    <a:pt x="111" y="92"/>
                  </a:lnTo>
                  <a:lnTo>
                    <a:pt x="134" y="92"/>
                  </a:lnTo>
                  <a:lnTo>
                    <a:pt x="157" y="88"/>
                  </a:lnTo>
                  <a:lnTo>
                    <a:pt x="180" y="82"/>
                  </a:lnTo>
                  <a:lnTo>
                    <a:pt x="202" y="76"/>
                  </a:lnTo>
                  <a:lnTo>
                    <a:pt x="224" y="67"/>
                  </a:lnTo>
                  <a:lnTo>
                    <a:pt x="246" y="59"/>
                  </a:lnTo>
                  <a:lnTo>
                    <a:pt x="267" y="51"/>
                  </a:lnTo>
                  <a:lnTo>
                    <a:pt x="277" y="45"/>
                  </a:lnTo>
                  <a:lnTo>
                    <a:pt x="286" y="40"/>
                  </a:lnTo>
                  <a:lnTo>
                    <a:pt x="297" y="35"/>
                  </a:lnTo>
                  <a:lnTo>
                    <a:pt x="306" y="29"/>
                  </a:lnTo>
                  <a:lnTo>
                    <a:pt x="316" y="22"/>
                  </a:lnTo>
                  <a:lnTo>
                    <a:pt x="326" y="15"/>
                  </a:lnTo>
                  <a:lnTo>
                    <a:pt x="335" y="9"/>
                  </a:lnTo>
                  <a:lnTo>
                    <a:pt x="344" y="0"/>
                  </a:lnTo>
                  <a:lnTo>
                    <a:pt x="343" y="13"/>
                  </a:lnTo>
                  <a:lnTo>
                    <a:pt x="342" y="24"/>
                  </a:lnTo>
                  <a:lnTo>
                    <a:pt x="341" y="36"/>
                  </a:lnTo>
                  <a:lnTo>
                    <a:pt x="341"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91" name="Freeform 673"/>
            <p:cNvSpPr>
              <a:spLocks/>
            </p:cNvSpPr>
            <p:nvPr/>
          </p:nvSpPr>
          <p:spPr bwMode="auto">
            <a:xfrm>
              <a:off x="3108" y="2421"/>
              <a:ext cx="8" cy="12"/>
            </a:xfrm>
            <a:custGeom>
              <a:avLst/>
              <a:gdLst>
                <a:gd name="T0" fmla="*/ 15 w 15"/>
                <a:gd name="T1" fmla="*/ 6 h 19"/>
                <a:gd name="T2" fmla="*/ 15 w 15"/>
                <a:gd name="T3" fmla="*/ 19 h 19"/>
                <a:gd name="T4" fmla="*/ 10 w 15"/>
                <a:gd name="T5" fmla="*/ 19 h 19"/>
                <a:gd name="T6" fmla="*/ 6 w 15"/>
                <a:gd name="T7" fmla="*/ 16 h 19"/>
                <a:gd name="T8" fmla="*/ 2 w 15"/>
                <a:gd name="T9" fmla="*/ 13 h 19"/>
                <a:gd name="T10" fmla="*/ 0 w 15"/>
                <a:gd name="T11" fmla="*/ 11 h 19"/>
                <a:gd name="T12" fmla="*/ 0 w 15"/>
                <a:gd name="T13" fmla="*/ 6 h 19"/>
                <a:gd name="T14" fmla="*/ 1 w 15"/>
                <a:gd name="T15" fmla="*/ 4 h 19"/>
                <a:gd name="T16" fmla="*/ 4 w 15"/>
                <a:gd name="T17" fmla="*/ 1 h 19"/>
                <a:gd name="T18" fmla="*/ 6 w 15"/>
                <a:gd name="T19" fmla="*/ 0 h 19"/>
                <a:gd name="T20" fmla="*/ 9 w 15"/>
                <a:gd name="T21" fmla="*/ 0 h 19"/>
                <a:gd name="T22" fmla="*/ 13 w 15"/>
                <a:gd name="T23" fmla="*/ 1 h 19"/>
                <a:gd name="T24" fmla="*/ 14 w 15"/>
                <a:gd name="T25" fmla="*/ 2 h 19"/>
                <a:gd name="T26" fmla="*/ 15 w 15"/>
                <a:gd name="T2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9">
                  <a:moveTo>
                    <a:pt x="15" y="6"/>
                  </a:moveTo>
                  <a:lnTo>
                    <a:pt x="15" y="19"/>
                  </a:lnTo>
                  <a:lnTo>
                    <a:pt x="10" y="19"/>
                  </a:lnTo>
                  <a:lnTo>
                    <a:pt x="6" y="16"/>
                  </a:lnTo>
                  <a:lnTo>
                    <a:pt x="2" y="13"/>
                  </a:lnTo>
                  <a:lnTo>
                    <a:pt x="0" y="11"/>
                  </a:lnTo>
                  <a:lnTo>
                    <a:pt x="0" y="6"/>
                  </a:lnTo>
                  <a:lnTo>
                    <a:pt x="1" y="4"/>
                  </a:lnTo>
                  <a:lnTo>
                    <a:pt x="4" y="1"/>
                  </a:lnTo>
                  <a:lnTo>
                    <a:pt x="6" y="0"/>
                  </a:lnTo>
                  <a:lnTo>
                    <a:pt x="9" y="0"/>
                  </a:lnTo>
                  <a:lnTo>
                    <a:pt x="13" y="1"/>
                  </a:lnTo>
                  <a:lnTo>
                    <a:pt x="14" y="2"/>
                  </a:lnTo>
                  <a:lnTo>
                    <a:pt x="15"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92" name="Freeform 674"/>
            <p:cNvSpPr>
              <a:spLocks/>
            </p:cNvSpPr>
            <p:nvPr/>
          </p:nvSpPr>
          <p:spPr bwMode="auto">
            <a:xfrm>
              <a:off x="3078" y="2425"/>
              <a:ext cx="24" cy="23"/>
            </a:xfrm>
            <a:custGeom>
              <a:avLst/>
              <a:gdLst>
                <a:gd name="T0" fmla="*/ 49 w 49"/>
                <a:gd name="T1" fmla="*/ 3 h 37"/>
                <a:gd name="T2" fmla="*/ 47 w 49"/>
                <a:gd name="T3" fmla="*/ 9 h 37"/>
                <a:gd name="T4" fmla="*/ 44 w 49"/>
                <a:gd name="T5" fmla="*/ 16 h 37"/>
                <a:gd name="T6" fmla="*/ 38 w 49"/>
                <a:gd name="T7" fmla="*/ 23 h 37"/>
                <a:gd name="T8" fmla="*/ 31 w 49"/>
                <a:gd name="T9" fmla="*/ 29 h 37"/>
                <a:gd name="T10" fmla="*/ 24 w 49"/>
                <a:gd name="T11" fmla="*/ 31 h 37"/>
                <a:gd name="T12" fmla="*/ 16 w 49"/>
                <a:gd name="T13" fmla="*/ 34 h 37"/>
                <a:gd name="T14" fmla="*/ 8 w 49"/>
                <a:gd name="T15" fmla="*/ 35 h 37"/>
                <a:gd name="T16" fmla="*/ 0 w 49"/>
                <a:gd name="T17" fmla="*/ 37 h 37"/>
                <a:gd name="T18" fmla="*/ 5 w 49"/>
                <a:gd name="T19" fmla="*/ 30 h 37"/>
                <a:gd name="T20" fmla="*/ 9 w 49"/>
                <a:gd name="T21" fmla="*/ 26 h 37"/>
                <a:gd name="T22" fmla="*/ 14 w 49"/>
                <a:gd name="T23" fmla="*/ 20 h 37"/>
                <a:gd name="T24" fmla="*/ 20 w 49"/>
                <a:gd name="T25" fmla="*/ 16 h 37"/>
                <a:gd name="T26" fmla="*/ 24 w 49"/>
                <a:gd name="T27" fmla="*/ 12 h 37"/>
                <a:gd name="T28" fmla="*/ 29 w 49"/>
                <a:gd name="T29" fmla="*/ 8 h 37"/>
                <a:gd name="T30" fmla="*/ 35 w 49"/>
                <a:gd name="T31" fmla="*/ 4 h 37"/>
                <a:gd name="T32" fmla="*/ 39 w 49"/>
                <a:gd name="T33" fmla="*/ 0 h 37"/>
                <a:gd name="T34" fmla="*/ 40 w 49"/>
                <a:gd name="T35" fmla="*/ 1 h 37"/>
                <a:gd name="T36" fmla="*/ 43 w 49"/>
                <a:gd name="T37" fmla="*/ 3 h 37"/>
                <a:gd name="T38" fmla="*/ 46 w 49"/>
                <a:gd name="T39" fmla="*/ 4 h 37"/>
                <a:gd name="T40" fmla="*/ 49 w 49"/>
                <a:gd name="T41"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37">
                  <a:moveTo>
                    <a:pt x="49" y="3"/>
                  </a:moveTo>
                  <a:lnTo>
                    <a:pt x="47" y="9"/>
                  </a:lnTo>
                  <a:lnTo>
                    <a:pt x="44" y="16"/>
                  </a:lnTo>
                  <a:lnTo>
                    <a:pt x="38" y="23"/>
                  </a:lnTo>
                  <a:lnTo>
                    <a:pt x="31" y="29"/>
                  </a:lnTo>
                  <a:lnTo>
                    <a:pt x="24" y="31"/>
                  </a:lnTo>
                  <a:lnTo>
                    <a:pt x="16" y="34"/>
                  </a:lnTo>
                  <a:lnTo>
                    <a:pt x="8" y="35"/>
                  </a:lnTo>
                  <a:lnTo>
                    <a:pt x="0" y="37"/>
                  </a:lnTo>
                  <a:lnTo>
                    <a:pt x="5" y="30"/>
                  </a:lnTo>
                  <a:lnTo>
                    <a:pt x="9" y="26"/>
                  </a:lnTo>
                  <a:lnTo>
                    <a:pt x="14" y="20"/>
                  </a:lnTo>
                  <a:lnTo>
                    <a:pt x="20" y="16"/>
                  </a:lnTo>
                  <a:lnTo>
                    <a:pt x="24" y="12"/>
                  </a:lnTo>
                  <a:lnTo>
                    <a:pt x="29" y="8"/>
                  </a:lnTo>
                  <a:lnTo>
                    <a:pt x="35" y="4"/>
                  </a:lnTo>
                  <a:lnTo>
                    <a:pt x="39" y="0"/>
                  </a:lnTo>
                  <a:lnTo>
                    <a:pt x="40" y="1"/>
                  </a:lnTo>
                  <a:lnTo>
                    <a:pt x="43" y="3"/>
                  </a:lnTo>
                  <a:lnTo>
                    <a:pt x="46" y="4"/>
                  </a:lnTo>
                  <a:lnTo>
                    <a:pt x="49"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93" name="Freeform 675"/>
            <p:cNvSpPr>
              <a:spLocks/>
            </p:cNvSpPr>
            <p:nvPr/>
          </p:nvSpPr>
          <p:spPr bwMode="auto">
            <a:xfrm>
              <a:off x="3014" y="2430"/>
              <a:ext cx="70" cy="29"/>
            </a:xfrm>
            <a:custGeom>
              <a:avLst/>
              <a:gdLst>
                <a:gd name="T0" fmla="*/ 139 w 141"/>
                <a:gd name="T1" fmla="*/ 8 h 49"/>
                <a:gd name="T2" fmla="*/ 130 w 141"/>
                <a:gd name="T3" fmla="*/ 16 h 49"/>
                <a:gd name="T4" fmla="*/ 121 w 141"/>
                <a:gd name="T5" fmla="*/ 23 h 49"/>
                <a:gd name="T6" fmla="*/ 112 w 141"/>
                <a:gd name="T7" fmla="*/ 28 h 49"/>
                <a:gd name="T8" fmla="*/ 103 w 141"/>
                <a:gd name="T9" fmla="*/ 34 h 49"/>
                <a:gd name="T10" fmla="*/ 94 w 141"/>
                <a:gd name="T11" fmla="*/ 39 h 49"/>
                <a:gd name="T12" fmla="*/ 84 w 141"/>
                <a:gd name="T13" fmla="*/ 42 h 49"/>
                <a:gd name="T14" fmla="*/ 74 w 141"/>
                <a:gd name="T15" fmla="*/ 46 h 49"/>
                <a:gd name="T16" fmla="*/ 64 w 141"/>
                <a:gd name="T17" fmla="*/ 49 h 49"/>
                <a:gd name="T18" fmla="*/ 68 w 141"/>
                <a:gd name="T19" fmla="*/ 41 h 49"/>
                <a:gd name="T20" fmla="*/ 75 w 141"/>
                <a:gd name="T21" fmla="*/ 34 h 49"/>
                <a:gd name="T22" fmla="*/ 82 w 141"/>
                <a:gd name="T23" fmla="*/ 27 h 49"/>
                <a:gd name="T24" fmla="*/ 89 w 141"/>
                <a:gd name="T25" fmla="*/ 23 h 49"/>
                <a:gd name="T26" fmla="*/ 78 w 141"/>
                <a:gd name="T27" fmla="*/ 24 h 49"/>
                <a:gd name="T28" fmla="*/ 67 w 141"/>
                <a:gd name="T29" fmla="*/ 27 h 49"/>
                <a:gd name="T30" fmla="*/ 56 w 141"/>
                <a:gd name="T31" fmla="*/ 32 h 49"/>
                <a:gd name="T32" fmla="*/ 44 w 141"/>
                <a:gd name="T33" fmla="*/ 37 h 49"/>
                <a:gd name="T34" fmla="*/ 33 w 141"/>
                <a:gd name="T35" fmla="*/ 39 h 49"/>
                <a:gd name="T36" fmla="*/ 22 w 141"/>
                <a:gd name="T37" fmla="*/ 41 h 49"/>
                <a:gd name="T38" fmla="*/ 11 w 141"/>
                <a:gd name="T39" fmla="*/ 39 h 49"/>
                <a:gd name="T40" fmla="*/ 0 w 141"/>
                <a:gd name="T41" fmla="*/ 34 h 49"/>
                <a:gd name="T42" fmla="*/ 14 w 141"/>
                <a:gd name="T43" fmla="*/ 32 h 49"/>
                <a:gd name="T44" fmla="*/ 27 w 141"/>
                <a:gd name="T45" fmla="*/ 31 h 49"/>
                <a:gd name="T46" fmla="*/ 40 w 141"/>
                <a:gd name="T47" fmla="*/ 28 h 49"/>
                <a:gd name="T48" fmla="*/ 52 w 141"/>
                <a:gd name="T49" fmla="*/ 24 h 49"/>
                <a:gd name="T50" fmla="*/ 65 w 141"/>
                <a:gd name="T51" fmla="*/ 20 h 49"/>
                <a:gd name="T52" fmla="*/ 78 w 141"/>
                <a:gd name="T53" fmla="*/ 15 h 49"/>
                <a:gd name="T54" fmla="*/ 90 w 141"/>
                <a:gd name="T55" fmla="*/ 12 h 49"/>
                <a:gd name="T56" fmla="*/ 103 w 141"/>
                <a:gd name="T57" fmla="*/ 8 h 49"/>
                <a:gd name="T58" fmla="*/ 107 w 141"/>
                <a:gd name="T59" fmla="*/ 8 h 49"/>
                <a:gd name="T60" fmla="*/ 112 w 141"/>
                <a:gd name="T61" fmla="*/ 6 h 49"/>
                <a:gd name="T62" fmla="*/ 117 w 141"/>
                <a:gd name="T63" fmla="*/ 6 h 49"/>
                <a:gd name="T64" fmla="*/ 121 w 141"/>
                <a:gd name="T65" fmla="*/ 5 h 49"/>
                <a:gd name="T66" fmla="*/ 126 w 141"/>
                <a:gd name="T67" fmla="*/ 5 h 49"/>
                <a:gd name="T68" fmla="*/ 130 w 141"/>
                <a:gd name="T69" fmla="*/ 4 h 49"/>
                <a:gd name="T70" fmla="*/ 135 w 141"/>
                <a:gd name="T71" fmla="*/ 2 h 49"/>
                <a:gd name="T72" fmla="*/ 139 w 141"/>
                <a:gd name="T73" fmla="*/ 0 h 49"/>
                <a:gd name="T74" fmla="*/ 141 w 141"/>
                <a:gd name="T75" fmla="*/ 1 h 49"/>
                <a:gd name="T76" fmla="*/ 141 w 141"/>
                <a:gd name="T77" fmla="*/ 4 h 49"/>
                <a:gd name="T78" fmla="*/ 140 w 141"/>
                <a:gd name="T79" fmla="*/ 6 h 49"/>
                <a:gd name="T80" fmla="*/ 139 w 141"/>
                <a:gd name="T81"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1" h="49">
                  <a:moveTo>
                    <a:pt x="139" y="8"/>
                  </a:moveTo>
                  <a:lnTo>
                    <a:pt x="130" y="16"/>
                  </a:lnTo>
                  <a:lnTo>
                    <a:pt x="121" y="23"/>
                  </a:lnTo>
                  <a:lnTo>
                    <a:pt x="112" y="28"/>
                  </a:lnTo>
                  <a:lnTo>
                    <a:pt x="103" y="34"/>
                  </a:lnTo>
                  <a:lnTo>
                    <a:pt x="94" y="39"/>
                  </a:lnTo>
                  <a:lnTo>
                    <a:pt x="84" y="42"/>
                  </a:lnTo>
                  <a:lnTo>
                    <a:pt x="74" y="46"/>
                  </a:lnTo>
                  <a:lnTo>
                    <a:pt x="64" y="49"/>
                  </a:lnTo>
                  <a:lnTo>
                    <a:pt x="68" y="41"/>
                  </a:lnTo>
                  <a:lnTo>
                    <a:pt x="75" y="34"/>
                  </a:lnTo>
                  <a:lnTo>
                    <a:pt x="82" y="27"/>
                  </a:lnTo>
                  <a:lnTo>
                    <a:pt x="89" y="23"/>
                  </a:lnTo>
                  <a:lnTo>
                    <a:pt x="78" y="24"/>
                  </a:lnTo>
                  <a:lnTo>
                    <a:pt x="67" y="27"/>
                  </a:lnTo>
                  <a:lnTo>
                    <a:pt x="56" y="32"/>
                  </a:lnTo>
                  <a:lnTo>
                    <a:pt x="44" y="37"/>
                  </a:lnTo>
                  <a:lnTo>
                    <a:pt x="33" y="39"/>
                  </a:lnTo>
                  <a:lnTo>
                    <a:pt x="22" y="41"/>
                  </a:lnTo>
                  <a:lnTo>
                    <a:pt x="11" y="39"/>
                  </a:lnTo>
                  <a:lnTo>
                    <a:pt x="0" y="34"/>
                  </a:lnTo>
                  <a:lnTo>
                    <a:pt x="14" y="32"/>
                  </a:lnTo>
                  <a:lnTo>
                    <a:pt x="27" y="31"/>
                  </a:lnTo>
                  <a:lnTo>
                    <a:pt x="40" y="28"/>
                  </a:lnTo>
                  <a:lnTo>
                    <a:pt x="52" y="24"/>
                  </a:lnTo>
                  <a:lnTo>
                    <a:pt x="65" y="20"/>
                  </a:lnTo>
                  <a:lnTo>
                    <a:pt x="78" y="15"/>
                  </a:lnTo>
                  <a:lnTo>
                    <a:pt x="90" y="12"/>
                  </a:lnTo>
                  <a:lnTo>
                    <a:pt x="103" y="8"/>
                  </a:lnTo>
                  <a:lnTo>
                    <a:pt x="107" y="8"/>
                  </a:lnTo>
                  <a:lnTo>
                    <a:pt x="112" y="6"/>
                  </a:lnTo>
                  <a:lnTo>
                    <a:pt x="117" y="6"/>
                  </a:lnTo>
                  <a:lnTo>
                    <a:pt x="121" y="5"/>
                  </a:lnTo>
                  <a:lnTo>
                    <a:pt x="126" y="5"/>
                  </a:lnTo>
                  <a:lnTo>
                    <a:pt x="130" y="4"/>
                  </a:lnTo>
                  <a:lnTo>
                    <a:pt x="135" y="2"/>
                  </a:lnTo>
                  <a:lnTo>
                    <a:pt x="139" y="0"/>
                  </a:lnTo>
                  <a:lnTo>
                    <a:pt x="141" y="1"/>
                  </a:lnTo>
                  <a:lnTo>
                    <a:pt x="141" y="4"/>
                  </a:lnTo>
                  <a:lnTo>
                    <a:pt x="140" y="6"/>
                  </a:lnTo>
                  <a:lnTo>
                    <a:pt x="139"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94" name="Freeform 676"/>
            <p:cNvSpPr>
              <a:spLocks/>
            </p:cNvSpPr>
            <p:nvPr/>
          </p:nvSpPr>
          <p:spPr bwMode="auto">
            <a:xfrm>
              <a:off x="2981" y="2441"/>
              <a:ext cx="176" cy="134"/>
            </a:xfrm>
            <a:custGeom>
              <a:avLst/>
              <a:gdLst>
                <a:gd name="T0" fmla="*/ 325 w 352"/>
                <a:gd name="T1" fmla="*/ 85 h 222"/>
                <a:gd name="T2" fmla="*/ 320 w 352"/>
                <a:gd name="T3" fmla="*/ 111 h 222"/>
                <a:gd name="T4" fmla="*/ 313 w 352"/>
                <a:gd name="T5" fmla="*/ 139 h 222"/>
                <a:gd name="T6" fmla="*/ 300 w 352"/>
                <a:gd name="T7" fmla="*/ 161 h 222"/>
                <a:gd name="T8" fmla="*/ 276 w 352"/>
                <a:gd name="T9" fmla="*/ 170 h 222"/>
                <a:gd name="T10" fmla="*/ 283 w 352"/>
                <a:gd name="T11" fmla="*/ 157 h 222"/>
                <a:gd name="T12" fmla="*/ 285 w 352"/>
                <a:gd name="T13" fmla="*/ 144 h 222"/>
                <a:gd name="T14" fmla="*/ 268 w 352"/>
                <a:gd name="T15" fmla="*/ 155 h 222"/>
                <a:gd name="T16" fmla="*/ 255 w 352"/>
                <a:gd name="T17" fmla="*/ 175 h 222"/>
                <a:gd name="T18" fmla="*/ 243 w 352"/>
                <a:gd name="T19" fmla="*/ 196 h 222"/>
                <a:gd name="T20" fmla="*/ 223 w 352"/>
                <a:gd name="T21" fmla="*/ 207 h 222"/>
                <a:gd name="T22" fmla="*/ 199 w 352"/>
                <a:gd name="T23" fmla="*/ 213 h 222"/>
                <a:gd name="T24" fmla="*/ 175 w 352"/>
                <a:gd name="T25" fmla="*/ 218 h 222"/>
                <a:gd name="T26" fmla="*/ 149 w 352"/>
                <a:gd name="T27" fmla="*/ 218 h 222"/>
                <a:gd name="T28" fmla="*/ 125 w 352"/>
                <a:gd name="T29" fmla="*/ 211 h 222"/>
                <a:gd name="T30" fmla="*/ 109 w 352"/>
                <a:gd name="T31" fmla="*/ 216 h 222"/>
                <a:gd name="T32" fmla="*/ 92 w 352"/>
                <a:gd name="T33" fmla="*/ 222 h 222"/>
                <a:gd name="T34" fmla="*/ 79 w 352"/>
                <a:gd name="T35" fmla="*/ 212 h 222"/>
                <a:gd name="T36" fmla="*/ 66 w 352"/>
                <a:gd name="T37" fmla="*/ 200 h 222"/>
                <a:gd name="T38" fmla="*/ 56 w 352"/>
                <a:gd name="T39" fmla="*/ 187 h 222"/>
                <a:gd name="T40" fmla="*/ 49 w 352"/>
                <a:gd name="T41" fmla="*/ 171 h 222"/>
                <a:gd name="T42" fmla="*/ 39 w 352"/>
                <a:gd name="T43" fmla="*/ 168 h 222"/>
                <a:gd name="T44" fmla="*/ 28 w 352"/>
                <a:gd name="T45" fmla="*/ 171 h 222"/>
                <a:gd name="T46" fmla="*/ 18 w 352"/>
                <a:gd name="T47" fmla="*/ 172 h 222"/>
                <a:gd name="T48" fmla="*/ 8 w 352"/>
                <a:gd name="T49" fmla="*/ 167 h 222"/>
                <a:gd name="T50" fmla="*/ 3 w 352"/>
                <a:gd name="T51" fmla="*/ 161 h 222"/>
                <a:gd name="T52" fmla="*/ 0 w 352"/>
                <a:gd name="T53" fmla="*/ 157 h 222"/>
                <a:gd name="T54" fmla="*/ 13 w 352"/>
                <a:gd name="T55" fmla="*/ 148 h 222"/>
                <a:gd name="T56" fmla="*/ 32 w 352"/>
                <a:gd name="T57" fmla="*/ 145 h 222"/>
                <a:gd name="T58" fmla="*/ 54 w 352"/>
                <a:gd name="T59" fmla="*/ 134 h 222"/>
                <a:gd name="T60" fmla="*/ 78 w 352"/>
                <a:gd name="T61" fmla="*/ 127 h 222"/>
                <a:gd name="T62" fmla="*/ 102 w 352"/>
                <a:gd name="T63" fmla="*/ 123 h 222"/>
                <a:gd name="T64" fmla="*/ 126 w 352"/>
                <a:gd name="T65" fmla="*/ 119 h 222"/>
                <a:gd name="T66" fmla="*/ 150 w 352"/>
                <a:gd name="T67" fmla="*/ 116 h 222"/>
                <a:gd name="T68" fmla="*/ 175 w 352"/>
                <a:gd name="T69" fmla="*/ 112 h 222"/>
                <a:gd name="T70" fmla="*/ 198 w 352"/>
                <a:gd name="T71" fmla="*/ 105 h 222"/>
                <a:gd name="T72" fmla="*/ 220 w 352"/>
                <a:gd name="T73" fmla="*/ 94 h 222"/>
                <a:gd name="T74" fmla="*/ 255 w 352"/>
                <a:gd name="T75" fmla="*/ 76 h 222"/>
                <a:gd name="T76" fmla="*/ 290 w 352"/>
                <a:gd name="T77" fmla="*/ 55 h 222"/>
                <a:gd name="T78" fmla="*/ 322 w 352"/>
                <a:gd name="T79" fmla="*/ 30 h 222"/>
                <a:gd name="T80" fmla="*/ 352 w 352"/>
                <a:gd name="T81" fmla="*/ 0 h 222"/>
                <a:gd name="T82" fmla="*/ 351 w 352"/>
                <a:gd name="T83" fmla="*/ 41 h 222"/>
                <a:gd name="T84" fmla="*/ 336 w 352"/>
                <a:gd name="T85" fmla="*/ 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2" h="222">
                  <a:moveTo>
                    <a:pt x="336" y="76"/>
                  </a:moveTo>
                  <a:lnTo>
                    <a:pt x="325" y="85"/>
                  </a:lnTo>
                  <a:lnTo>
                    <a:pt x="322" y="97"/>
                  </a:lnTo>
                  <a:lnTo>
                    <a:pt x="320" y="111"/>
                  </a:lnTo>
                  <a:lnTo>
                    <a:pt x="316" y="126"/>
                  </a:lnTo>
                  <a:lnTo>
                    <a:pt x="313" y="139"/>
                  </a:lnTo>
                  <a:lnTo>
                    <a:pt x="307" y="152"/>
                  </a:lnTo>
                  <a:lnTo>
                    <a:pt x="300" y="161"/>
                  </a:lnTo>
                  <a:lnTo>
                    <a:pt x="290" y="168"/>
                  </a:lnTo>
                  <a:lnTo>
                    <a:pt x="276" y="170"/>
                  </a:lnTo>
                  <a:lnTo>
                    <a:pt x="279" y="164"/>
                  </a:lnTo>
                  <a:lnTo>
                    <a:pt x="283" y="157"/>
                  </a:lnTo>
                  <a:lnTo>
                    <a:pt x="285" y="150"/>
                  </a:lnTo>
                  <a:lnTo>
                    <a:pt x="285" y="144"/>
                  </a:lnTo>
                  <a:lnTo>
                    <a:pt x="275" y="148"/>
                  </a:lnTo>
                  <a:lnTo>
                    <a:pt x="268" y="155"/>
                  </a:lnTo>
                  <a:lnTo>
                    <a:pt x="261" y="165"/>
                  </a:lnTo>
                  <a:lnTo>
                    <a:pt x="255" y="175"/>
                  </a:lnTo>
                  <a:lnTo>
                    <a:pt x="249" y="186"/>
                  </a:lnTo>
                  <a:lnTo>
                    <a:pt x="243" y="196"/>
                  </a:lnTo>
                  <a:lnTo>
                    <a:pt x="234" y="202"/>
                  </a:lnTo>
                  <a:lnTo>
                    <a:pt x="223" y="207"/>
                  </a:lnTo>
                  <a:lnTo>
                    <a:pt x="211" y="211"/>
                  </a:lnTo>
                  <a:lnTo>
                    <a:pt x="199" y="213"/>
                  </a:lnTo>
                  <a:lnTo>
                    <a:pt x="187" y="216"/>
                  </a:lnTo>
                  <a:lnTo>
                    <a:pt x="175" y="218"/>
                  </a:lnTo>
                  <a:lnTo>
                    <a:pt x="161" y="219"/>
                  </a:lnTo>
                  <a:lnTo>
                    <a:pt x="149" y="218"/>
                  </a:lnTo>
                  <a:lnTo>
                    <a:pt x="137" y="215"/>
                  </a:lnTo>
                  <a:lnTo>
                    <a:pt x="125" y="211"/>
                  </a:lnTo>
                  <a:lnTo>
                    <a:pt x="116" y="212"/>
                  </a:lnTo>
                  <a:lnTo>
                    <a:pt x="109" y="216"/>
                  </a:lnTo>
                  <a:lnTo>
                    <a:pt x="101" y="220"/>
                  </a:lnTo>
                  <a:lnTo>
                    <a:pt x="92" y="222"/>
                  </a:lnTo>
                  <a:lnTo>
                    <a:pt x="86" y="216"/>
                  </a:lnTo>
                  <a:lnTo>
                    <a:pt x="79" y="212"/>
                  </a:lnTo>
                  <a:lnTo>
                    <a:pt x="72" y="207"/>
                  </a:lnTo>
                  <a:lnTo>
                    <a:pt x="66" y="200"/>
                  </a:lnTo>
                  <a:lnTo>
                    <a:pt x="61" y="194"/>
                  </a:lnTo>
                  <a:lnTo>
                    <a:pt x="56" y="187"/>
                  </a:lnTo>
                  <a:lnTo>
                    <a:pt x="51" y="179"/>
                  </a:lnTo>
                  <a:lnTo>
                    <a:pt x="49" y="171"/>
                  </a:lnTo>
                  <a:lnTo>
                    <a:pt x="43" y="168"/>
                  </a:lnTo>
                  <a:lnTo>
                    <a:pt x="39" y="168"/>
                  </a:lnTo>
                  <a:lnTo>
                    <a:pt x="33" y="170"/>
                  </a:lnTo>
                  <a:lnTo>
                    <a:pt x="28" y="171"/>
                  </a:lnTo>
                  <a:lnTo>
                    <a:pt x="23" y="172"/>
                  </a:lnTo>
                  <a:lnTo>
                    <a:pt x="18" y="172"/>
                  </a:lnTo>
                  <a:lnTo>
                    <a:pt x="12" y="171"/>
                  </a:lnTo>
                  <a:lnTo>
                    <a:pt x="8" y="167"/>
                  </a:lnTo>
                  <a:lnTo>
                    <a:pt x="5" y="164"/>
                  </a:lnTo>
                  <a:lnTo>
                    <a:pt x="3" y="161"/>
                  </a:lnTo>
                  <a:lnTo>
                    <a:pt x="2" y="160"/>
                  </a:lnTo>
                  <a:lnTo>
                    <a:pt x="0" y="157"/>
                  </a:lnTo>
                  <a:lnTo>
                    <a:pt x="5" y="150"/>
                  </a:lnTo>
                  <a:lnTo>
                    <a:pt x="13" y="148"/>
                  </a:lnTo>
                  <a:lnTo>
                    <a:pt x="23" y="146"/>
                  </a:lnTo>
                  <a:lnTo>
                    <a:pt x="32" y="145"/>
                  </a:lnTo>
                  <a:lnTo>
                    <a:pt x="43" y="139"/>
                  </a:lnTo>
                  <a:lnTo>
                    <a:pt x="54" y="134"/>
                  </a:lnTo>
                  <a:lnTo>
                    <a:pt x="65" y="130"/>
                  </a:lnTo>
                  <a:lnTo>
                    <a:pt x="78" y="127"/>
                  </a:lnTo>
                  <a:lnTo>
                    <a:pt x="89" y="124"/>
                  </a:lnTo>
                  <a:lnTo>
                    <a:pt x="102" y="123"/>
                  </a:lnTo>
                  <a:lnTo>
                    <a:pt x="114" y="122"/>
                  </a:lnTo>
                  <a:lnTo>
                    <a:pt x="126" y="119"/>
                  </a:lnTo>
                  <a:lnTo>
                    <a:pt x="139" y="118"/>
                  </a:lnTo>
                  <a:lnTo>
                    <a:pt x="150" y="116"/>
                  </a:lnTo>
                  <a:lnTo>
                    <a:pt x="163" y="115"/>
                  </a:lnTo>
                  <a:lnTo>
                    <a:pt x="175" y="112"/>
                  </a:lnTo>
                  <a:lnTo>
                    <a:pt x="186" y="109"/>
                  </a:lnTo>
                  <a:lnTo>
                    <a:pt x="198" y="105"/>
                  </a:lnTo>
                  <a:lnTo>
                    <a:pt x="209" y="100"/>
                  </a:lnTo>
                  <a:lnTo>
                    <a:pt x="220" y="94"/>
                  </a:lnTo>
                  <a:lnTo>
                    <a:pt x="238" y="86"/>
                  </a:lnTo>
                  <a:lnTo>
                    <a:pt x="255" y="76"/>
                  </a:lnTo>
                  <a:lnTo>
                    <a:pt x="272" y="67"/>
                  </a:lnTo>
                  <a:lnTo>
                    <a:pt x="290" y="55"/>
                  </a:lnTo>
                  <a:lnTo>
                    <a:pt x="306" y="44"/>
                  </a:lnTo>
                  <a:lnTo>
                    <a:pt x="322" y="30"/>
                  </a:lnTo>
                  <a:lnTo>
                    <a:pt x="337" y="15"/>
                  </a:lnTo>
                  <a:lnTo>
                    <a:pt x="352" y="0"/>
                  </a:lnTo>
                  <a:lnTo>
                    <a:pt x="350" y="20"/>
                  </a:lnTo>
                  <a:lnTo>
                    <a:pt x="351" y="41"/>
                  </a:lnTo>
                  <a:lnTo>
                    <a:pt x="349" y="60"/>
                  </a:lnTo>
                  <a:lnTo>
                    <a:pt x="33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95" name="Freeform 677"/>
            <p:cNvSpPr>
              <a:spLocks/>
            </p:cNvSpPr>
            <p:nvPr/>
          </p:nvSpPr>
          <p:spPr bwMode="auto">
            <a:xfrm>
              <a:off x="3091" y="2447"/>
              <a:ext cx="11" cy="6"/>
            </a:xfrm>
            <a:custGeom>
              <a:avLst/>
              <a:gdLst>
                <a:gd name="T0" fmla="*/ 21 w 21"/>
                <a:gd name="T1" fmla="*/ 0 h 11"/>
                <a:gd name="T2" fmla="*/ 17 w 21"/>
                <a:gd name="T3" fmla="*/ 5 h 11"/>
                <a:gd name="T4" fmla="*/ 12 w 21"/>
                <a:gd name="T5" fmla="*/ 10 h 11"/>
                <a:gd name="T6" fmla="*/ 6 w 21"/>
                <a:gd name="T7" fmla="*/ 11 h 11"/>
                <a:gd name="T8" fmla="*/ 0 w 21"/>
                <a:gd name="T9" fmla="*/ 11 h 11"/>
                <a:gd name="T10" fmla="*/ 0 w 21"/>
                <a:gd name="T11" fmla="*/ 10 h 11"/>
                <a:gd name="T12" fmla="*/ 4 w 21"/>
                <a:gd name="T13" fmla="*/ 5 h 11"/>
                <a:gd name="T14" fmla="*/ 9 w 21"/>
                <a:gd name="T15" fmla="*/ 3 h 11"/>
                <a:gd name="T16" fmla="*/ 16 w 21"/>
                <a:gd name="T17" fmla="*/ 1 h 11"/>
                <a:gd name="T18" fmla="*/ 21 w 21"/>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1">
                  <a:moveTo>
                    <a:pt x="21" y="0"/>
                  </a:moveTo>
                  <a:lnTo>
                    <a:pt x="17" y="5"/>
                  </a:lnTo>
                  <a:lnTo>
                    <a:pt x="12" y="10"/>
                  </a:lnTo>
                  <a:lnTo>
                    <a:pt x="6" y="11"/>
                  </a:lnTo>
                  <a:lnTo>
                    <a:pt x="0" y="11"/>
                  </a:lnTo>
                  <a:lnTo>
                    <a:pt x="0" y="10"/>
                  </a:lnTo>
                  <a:lnTo>
                    <a:pt x="4" y="5"/>
                  </a:lnTo>
                  <a:lnTo>
                    <a:pt x="9" y="3"/>
                  </a:lnTo>
                  <a:lnTo>
                    <a:pt x="16" y="1"/>
                  </a:lnTo>
                  <a:lnTo>
                    <a:pt x="21"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96" name="Freeform 678"/>
            <p:cNvSpPr>
              <a:spLocks/>
            </p:cNvSpPr>
            <p:nvPr/>
          </p:nvSpPr>
          <p:spPr bwMode="auto">
            <a:xfrm>
              <a:off x="3117" y="2494"/>
              <a:ext cx="8" cy="13"/>
            </a:xfrm>
            <a:custGeom>
              <a:avLst/>
              <a:gdLst>
                <a:gd name="T0" fmla="*/ 16 w 16"/>
                <a:gd name="T1" fmla="*/ 4 h 23"/>
                <a:gd name="T2" fmla="*/ 16 w 16"/>
                <a:gd name="T3" fmla="*/ 10 h 23"/>
                <a:gd name="T4" fmla="*/ 15 w 16"/>
                <a:gd name="T5" fmla="*/ 15 h 23"/>
                <a:gd name="T6" fmla="*/ 13 w 16"/>
                <a:gd name="T7" fmla="*/ 19 h 23"/>
                <a:gd name="T8" fmla="*/ 11 w 16"/>
                <a:gd name="T9" fmla="*/ 23 h 23"/>
                <a:gd name="T10" fmla="*/ 0 w 16"/>
                <a:gd name="T11" fmla="*/ 6 h 23"/>
                <a:gd name="T12" fmla="*/ 4 w 16"/>
                <a:gd name="T13" fmla="*/ 3 h 23"/>
                <a:gd name="T14" fmla="*/ 8 w 16"/>
                <a:gd name="T15" fmla="*/ 0 h 23"/>
                <a:gd name="T16" fmla="*/ 13 w 16"/>
                <a:gd name="T17" fmla="*/ 0 h 23"/>
                <a:gd name="T18" fmla="*/ 16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6" y="4"/>
                  </a:moveTo>
                  <a:lnTo>
                    <a:pt x="16" y="10"/>
                  </a:lnTo>
                  <a:lnTo>
                    <a:pt x="15" y="15"/>
                  </a:lnTo>
                  <a:lnTo>
                    <a:pt x="13" y="19"/>
                  </a:lnTo>
                  <a:lnTo>
                    <a:pt x="11" y="23"/>
                  </a:lnTo>
                  <a:lnTo>
                    <a:pt x="0" y="6"/>
                  </a:lnTo>
                  <a:lnTo>
                    <a:pt x="4" y="3"/>
                  </a:lnTo>
                  <a:lnTo>
                    <a:pt x="8" y="0"/>
                  </a:lnTo>
                  <a:lnTo>
                    <a:pt x="13" y="0"/>
                  </a:lnTo>
                  <a:lnTo>
                    <a:pt x="16"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97" name="Freeform 679"/>
            <p:cNvSpPr>
              <a:spLocks/>
            </p:cNvSpPr>
            <p:nvPr/>
          </p:nvSpPr>
          <p:spPr bwMode="auto">
            <a:xfrm>
              <a:off x="3019" y="2505"/>
              <a:ext cx="87" cy="45"/>
            </a:xfrm>
            <a:custGeom>
              <a:avLst/>
              <a:gdLst>
                <a:gd name="T0" fmla="*/ 174 w 174"/>
                <a:gd name="T1" fmla="*/ 0 h 74"/>
                <a:gd name="T2" fmla="*/ 167 w 174"/>
                <a:gd name="T3" fmla="*/ 10 h 74"/>
                <a:gd name="T4" fmla="*/ 160 w 174"/>
                <a:gd name="T5" fmla="*/ 19 h 74"/>
                <a:gd name="T6" fmla="*/ 152 w 174"/>
                <a:gd name="T7" fmla="*/ 29 h 74"/>
                <a:gd name="T8" fmla="*/ 144 w 174"/>
                <a:gd name="T9" fmla="*/ 37 h 74"/>
                <a:gd name="T10" fmla="*/ 134 w 174"/>
                <a:gd name="T11" fmla="*/ 44 h 74"/>
                <a:gd name="T12" fmla="*/ 125 w 174"/>
                <a:gd name="T13" fmla="*/ 51 h 74"/>
                <a:gd name="T14" fmla="*/ 116 w 174"/>
                <a:gd name="T15" fmla="*/ 58 h 74"/>
                <a:gd name="T16" fmla="*/ 107 w 174"/>
                <a:gd name="T17" fmla="*/ 63 h 74"/>
                <a:gd name="T18" fmla="*/ 108 w 174"/>
                <a:gd name="T19" fmla="*/ 58 h 74"/>
                <a:gd name="T20" fmla="*/ 111 w 174"/>
                <a:gd name="T21" fmla="*/ 52 h 74"/>
                <a:gd name="T22" fmla="*/ 115 w 174"/>
                <a:gd name="T23" fmla="*/ 45 h 74"/>
                <a:gd name="T24" fmla="*/ 119 w 174"/>
                <a:gd name="T25" fmla="*/ 41 h 74"/>
                <a:gd name="T26" fmla="*/ 110 w 174"/>
                <a:gd name="T27" fmla="*/ 45 h 74"/>
                <a:gd name="T28" fmla="*/ 102 w 174"/>
                <a:gd name="T29" fmla="*/ 50 h 74"/>
                <a:gd name="T30" fmla="*/ 93 w 174"/>
                <a:gd name="T31" fmla="*/ 55 h 74"/>
                <a:gd name="T32" fmla="*/ 84 w 174"/>
                <a:gd name="T33" fmla="*/ 62 h 74"/>
                <a:gd name="T34" fmla="*/ 75 w 174"/>
                <a:gd name="T35" fmla="*/ 66 h 74"/>
                <a:gd name="T36" fmla="*/ 65 w 174"/>
                <a:gd name="T37" fmla="*/ 71 h 74"/>
                <a:gd name="T38" fmla="*/ 55 w 174"/>
                <a:gd name="T39" fmla="*/ 74 h 74"/>
                <a:gd name="T40" fmla="*/ 45 w 174"/>
                <a:gd name="T41" fmla="*/ 74 h 74"/>
                <a:gd name="T42" fmla="*/ 52 w 174"/>
                <a:gd name="T43" fmla="*/ 70 h 74"/>
                <a:gd name="T44" fmla="*/ 58 w 174"/>
                <a:gd name="T45" fmla="*/ 66 h 74"/>
                <a:gd name="T46" fmla="*/ 65 w 174"/>
                <a:gd name="T47" fmla="*/ 62 h 74"/>
                <a:gd name="T48" fmla="*/ 72 w 174"/>
                <a:gd name="T49" fmla="*/ 56 h 74"/>
                <a:gd name="T50" fmla="*/ 63 w 174"/>
                <a:gd name="T51" fmla="*/ 58 h 74"/>
                <a:gd name="T52" fmla="*/ 55 w 174"/>
                <a:gd name="T53" fmla="*/ 59 h 74"/>
                <a:gd name="T54" fmla="*/ 46 w 174"/>
                <a:gd name="T55" fmla="*/ 59 h 74"/>
                <a:gd name="T56" fmla="*/ 37 w 174"/>
                <a:gd name="T57" fmla="*/ 59 h 74"/>
                <a:gd name="T58" fmla="*/ 27 w 174"/>
                <a:gd name="T59" fmla="*/ 59 h 74"/>
                <a:gd name="T60" fmla="*/ 18 w 174"/>
                <a:gd name="T61" fmla="*/ 59 h 74"/>
                <a:gd name="T62" fmla="*/ 9 w 174"/>
                <a:gd name="T63" fmla="*/ 58 h 74"/>
                <a:gd name="T64" fmla="*/ 0 w 174"/>
                <a:gd name="T65" fmla="*/ 58 h 74"/>
                <a:gd name="T66" fmla="*/ 9 w 174"/>
                <a:gd name="T67" fmla="*/ 54 h 74"/>
                <a:gd name="T68" fmla="*/ 18 w 174"/>
                <a:gd name="T69" fmla="*/ 50 h 74"/>
                <a:gd name="T70" fmla="*/ 29 w 174"/>
                <a:gd name="T71" fmla="*/ 48 h 74"/>
                <a:gd name="T72" fmla="*/ 39 w 174"/>
                <a:gd name="T73" fmla="*/ 48 h 74"/>
                <a:gd name="T74" fmla="*/ 49 w 174"/>
                <a:gd name="T75" fmla="*/ 47 h 74"/>
                <a:gd name="T76" fmla="*/ 61 w 174"/>
                <a:gd name="T77" fmla="*/ 47 h 74"/>
                <a:gd name="T78" fmla="*/ 70 w 174"/>
                <a:gd name="T79" fmla="*/ 45 h 74"/>
                <a:gd name="T80" fmla="*/ 80 w 174"/>
                <a:gd name="T81" fmla="*/ 43 h 74"/>
                <a:gd name="T82" fmla="*/ 92 w 174"/>
                <a:gd name="T83" fmla="*/ 37 h 74"/>
                <a:gd name="T84" fmla="*/ 103 w 174"/>
                <a:gd name="T85" fmla="*/ 33 h 74"/>
                <a:gd name="T86" fmla="*/ 115 w 174"/>
                <a:gd name="T87" fmla="*/ 29 h 74"/>
                <a:gd name="T88" fmla="*/ 126 w 174"/>
                <a:gd name="T89" fmla="*/ 24 h 74"/>
                <a:gd name="T90" fmla="*/ 138 w 174"/>
                <a:gd name="T91" fmla="*/ 19 h 74"/>
                <a:gd name="T92" fmla="*/ 148 w 174"/>
                <a:gd name="T93" fmla="*/ 14 h 74"/>
                <a:gd name="T94" fmla="*/ 160 w 174"/>
                <a:gd name="T95" fmla="*/ 7 h 74"/>
                <a:gd name="T96" fmla="*/ 170 w 174"/>
                <a:gd name="T97" fmla="*/ 0 h 74"/>
                <a:gd name="T98" fmla="*/ 174 w 174"/>
                <a:gd name="T9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4" h="74">
                  <a:moveTo>
                    <a:pt x="174" y="0"/>
                  </a:moveTo>
                  <a:lnTo>
                    <a:pt x="167" y="10"/>
                  </a:lnTo>
                  <a:lnTo>
                    <a:pt x="160" y="19"/>
                  </a:lnTo>
                  <a:lnTo>
                    <a:pt x="152" y="29"/>
                  </a:lnTo>
                  <a:lnTo>
                    <a:pt x="144" y="37"/>
                  </a:lnTo>
                  <a:lnTo>
                    <a:pt x="134" y="44"/>
                  </a:lnTo>
                  <a:lnTo>
                    <a:pt x="125" y="51"/>
                  </a:lnTo>
                  <a:lnTo>
                    <a:pt x="116" y="58"/>
                  </a:lnTo>
                  <a:lnTo>
                    <a:pt x="107" y="63"/>
                  </a:lnTo>
                  <a:lnTo>
                    <a:pt x="108" y="58"/>
                  </a:lnTo>
                  <a:lnTo>
                    <a:pt x="111" y="52"/>
                  </a:lnTo>
                  <a:lnTo>
                    <a:pt x="115" y="45"/>
                  </a:lnTo>
                  <a:lnTo>
                    <a:pt x="119" y="41"/>
                  </a:lnTo>
                  <a:lnTo>
                    <a:pt x="110" y="45"/>
                  </a:lnTo>
                  <a:lnTo>
                    <a:pt x="102" y="50"/>
                  </a:lnTo>
                  <a:lnTo>
                    <a:pt x="93" y="55"/>
                  </a:lnTo>
                  <a:lnTo>
                    <a:pt x="84" y="62"/>
                  </a:lnTo>
                  <a:lnTo>
                    <a:pt x="75" y="66"/>
                  </a:lnTo>
                  <a:lnTo>
                    <a:pt x="65" y="71"/>
                  </a:lnTo>
                  <a:lnTo>
                    <a:pt x="55" y="74"/>
                  </a:lnTo>
                  <a:lnTo>
                    <a:pt x="45" y="74"/>
                  </a:lnTo>
                  <a:lnTo>
                    <a:pt x="52" y="70"/>
                  </a:lnTo>
                  <a:lnTo>
                    <a:pt x="58" y="66"/>
                  </a:lnTo>
                  <a:lnTo>
                    <a:pt x="65" y="62"/>
                  </a:lnTo>
                  <a:lnTo>
                    <a:pt x="72" y="56"/>
                  </a:lnTo>
                  <a:lnTo>
                    <a:pt x="63" y="58"/>
                  </a:lnTo>
                  <a:lnTo>
                    <a:pt x="55" y="59"/>
                  </a:lnTo>
                  <a:lnTo>
                    <a:pt x="46" y="59"/>
                  </a:lnTo>
                  <a:lnTo>
                    <a:pt x="37" y="59"/>
                  </a:lnTo>
                  <a:lnTo>
                    <a:pt x="27" y="59"/>
                  </a:lnTo>
                  <a:lnTo>
                    <a:pt x="18" y="59"/>
                  </a:lnTo>
                  <a:lnTo>
                    <a:pt x="9" y="58"/>
                  </a:lnTo>
                  <a:lnTo>
                    <a:pt x="0" y="58"/>
                  </a:lnTo>
                  <a:lnTo>
                    <a:pt x="9" y="54"/>
                  </a:lnTo>
                  <a:lnTo>
                    <a:pt x="18" y="50"/>
                  </a:lnTo>
                  <a:lnTo>
                    <a:pt x="29" y="48"/>
                  </a:lnTo>
                  <a:lnTo>
                    <a:pt x="39" y="48"/>
                  </a:lnTo>
                  <a:lnTo>
                    <a:pt x="49" y="47"/>
                  </a:lnTo>
                  <a:lnTo>
                    <a:pt x="61" y="47"/>
                  </a:lnTo>
                  <a:lnTo>
                    <a:pt x="70" y="45"/>
                  </a:lnTo>
                  <a:lnTo>
                    <a:pt x="80" y="43"/>
                  </a:lnTo>
                  <a:lnTo>
                    <a:pt x="92" y="37"/>
                  </a:lnTo>
                  <a:lnTo>
                    <a:pt x="103" y="33"/>
                  </a:lnTo>
                  <a:lnTo>
                    <a:pt x="115" y="29"/>
                  </a:lnTo>
                  <a:lnTo>
                    <a:pt x="126" y="24"/>
                  </a:lnTo>
                  <a:lnTo>
                    <a:pt x="138" y="19"/>
                  </a:lnTo>
                  <a:lnTo>
                    <a:pt x="148" y="14"/>
                  </a:lnTo>
                  <a:lnTo>
                    <a:pt x="160" y="7"/>
                  </a:lnTo>
                  <a:lnTo>
                    <a:pt x="170" y="0"/>
                  </a:lnTo>
                  <a:lnTo>
                    <a:pt x="174"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98" name="Freeform 680"/>
            <p:cNvSpPr>
              <a:spLocks/>
            </p:cNvSpPr>
            <p:nvPr/>
          </p:nvSpPr>
          <p:spPr bwMode="auto">
            <a:xfrm>
              <a:off x="3098" y="2510"/>
              <a:ext cx="18" cy="21"/>
            </a:xfrm>
            <a:custGeom>
              <a:avLst/>
              <a:gdLst>
                <a:gd name="T0" fmla="*/ 37 w 37"/>
                <a:gd name="T1" fmla="*/ 6 h 36"/>
                <a:gd name="T2" fmla="*/ 36 w 37"/>
                <a:gd name="T3" fmla="*/ 13 h 36"/>
                <a:gd name="T4" fmla="*/ 34 w 37"/>
                <a:gd name="T5" fmla="*/ 20 h 36"/>
                <a:gd name="T6" fmla="*/ 30 w 37"/>
                <a:gd name="T7" fmla="*/ 25 h 36"/>
                <a:gd name="T8" fmla="*/ 26 w 37"/>
                <a:gd name="T9" fmla="*/ 29 h 36"/>
                <a:gd name="T10" fmla="*/ 20 w 37"/>
                <a:gd name="T11" fmla="*/ 32 h 36"/>
                <a:gd name="T12" fmla="*/ 13 w 37"/>
                <a:gd name="T13" fmla="*/ 33 h 36"/>
                <a:gd name="T14" fmla="*/ 7 w 37"/>
                <a:gd name="T15" fmla="*/ 35 h 36"/>
                <a:gd name="T16" fmla="*/ 0 w 37"/>
                <a:gd name="T17" fmla="*/ 36 h 36"/>
                <a:gd name="T18" fmla="*/ 4 w 37"/>
                <a:gd name="T19" fmla="*/ 31 h 36"/>
                <a:gd name="T20" fmla="*/ 7 w 37"/>
                <a:gd name="T21" fmla="*/ 25 h 36"/>
                <a:gd name="T22" fmla="*/ 12 w 37"/>
                <a:gd name="T23" fmla="*/ 20 h 36"/>
                <a:gd name="T24" fmla="*/ 16 w 37"/>
                <a:gd name="T25" fmla="*/ 14 h 36"/>
                <a:gd name="T26" fmla="*/ 21 w 37"/>
                <a:gd name="T27" fmla="*/ 10 h 36"/>
                <a:gd name="T28" fmla="*/ 26 w 37"/>
                <a:gd name="T29" fmla="*/ 6 h 36"/>
                <a:gd name="T30" fmla="*/ 30 w 37"/>
                <a:gd name="T31" fmla="*/ 3 h 36"/>
                <a:gd name="T32" fmla="*/ 36 w 37"/>
                <a:gd name="T33" fmla="*/ 0 h 36"/>
                <a:gd name="T34" fmla="*/ 37 w 37"/>
                <a:gd name="T35"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37" y="6"/>
                  </a:moveTo>
                  <a:lnTo>
                    <a:pt x="36" y="13"/>
                  </a:lnTo>
                  <a:lnTo>
                    <a:pt x="34" y="20"/>
                  </a:lnTo>
                  <a:lnTo>
                    <a:pt x="30" y="25"/>
                  </a:lnTo>
                  <a:lnTo>
                    <a:pt x="26" y="29"/>
                  </a:lnTo>
                  <a:lnTo>
                    <a:pt x="20" y="32"/>
                  </a:lnTo>
                  <a:lnTo>
                    <a:pt x="13" y="33"/>
                  </a:lnTo>
                  <a:lnTo>
                    <a:pt x="7" y="35"/>
                  </a:lnTo>
                  <a:lnTo>
                    <a:pt x="0" y="36"/>
                  </a:lnTo>
                  <a:lnTo>
                    <a:pt x="4" y="31"/>
                  </a:lnTo>
                  <a:lnTo>
                    <a:pt x="7" y="25"/>
                  </a:lnTo>
                  <a:lnTo>
                    <a:pt x="12" y="20"/>
                  </a:lnTo>
                  <a:lnTo>
                    <a:pt x="16" y="14"/>
                  </a:lnTo>
                  <a:lnTo>
                    <a:pt x="21" y="10"/>
                  </a:lnTo>
                  <a:lnTo>
                    <a:pt x="26" y="6"/>
                  </a:lnTo>
                  <a:lnTo>
                    <a:pt x="30" y="3"/>
                  </a:lnTo>
                  <a:lnTo>
                    <a:pt x="36" y="0"/>
                  </a:lnTo>
                  <a:lnTo>
                    <a:pt x="37"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999" name="Freeform 681"/>
            <p:cNvSpPr>
              <a:spLocks/>
            </p:cNvSpPr>
            <p:nvPr/>
          </p:nvSpPr>
          <p:spPr bwMode="auto">
            <a:xfrm>
              <a:off x="2977" y="2537"/>
              <a:ext cx="175" cy="119"/>
            </a:xfrm>
            <a:custGeom>
              <a:avLst/>
              <a:gdLst>
                <a:gd name="T0" fmla="*/ 340 w 352"/>
                <a:gd name="T1" fmla="*/ 52 h 197"/>
                <a:gd name="T2" fmla="*/ 326 w 352"/>
                <a:gd name="T3" fmla="*/ 72 h 197"/>
                <a:gd name="T4" fmla="*/ 316 w 352"/>
                <a:gd name="T5" fmla="*/ 96 h 197"/>
                <a:gd name="T6" fmla="*/ 301 w 352"/>
                <a:gd name="T7" fmla="*/ 106 h 197"/>
                <a:gd name="T8" fmla="*/ 284 w 352"/>
                <a:gd name="T9" fmla="*/ 101 h 197"/>
                <a:gd name="T10" fmla="*/ 279 w 352"/>
                <a:gd name="T11" fmla="*/ 120 h 197"/>
                <a:gd name="T12" fmla="*/ 269 w 352"/>
                <a:gd name="T13" fmla="*/ 135 h 197"/>
                <a:gd name="T14" fmla="*/ 252 w 352"/>
                <a:gd name="T15" fmla="*/ 137 h 197"/>
                <a:gd name="T16" fmla="*/ 237 w 352"/>
                <a:gd name="T17" fmla="*/ 145 h 197"/>
                <a:gd name="T18" fmla="*/ 225 w 352"/>
                <a:gd name="T19" fmla="*/ 169 h 197"/>
                <a:gd name="T20" fmla="*/ 209 w 352"/>
                <a:gd name="T21" fmla="*/ 190 h 197"/>
                <a:gd name="T22" fmla="*/ 193 w 352"/>
                <a:gd name="T23" fmla="*/ 191 h 197"/>
                <a:gd name="T24" fmla="*/ 176 w 352"/>
                <a:gd name="T25" fmla="*/ 191 h 197"/>
                <a:gd name="T26" fmla="*/ 158 w 352"/>
                <a:gd name="T27" fmla="*/ 189 h 197"/>
                <a:gd name="T28" fmla="*/ 141 w 352"/>
                <a:gd name="T29" fmla="*/ 189 h 197"/>
                <a:gd name="T30" fmla="*/ 126 w 352"/>
                <a:gd name="T31" fmla="*/ 191 h 197"/>
                <a:gd name="T32" fmla="*/ 111 w 352"/>
                <a:gd name="T33" fmla="*/ 195 h 197"/>
                <a:gd name="T34" fmla="*/ 96 w 352"/>
                <a:gd name="T35" fmla="*/ 195 h 197"/>
                <a:gd name="T36" fmla="*/ 82 w 352"/>
                <a:gd name="T37" fmla="*/ 190 h 197"/>
                <a:gd name="T38" fmla="*/ 71 w 352"/>
                <a:gd name="T39" fmla="*/ 169 h 197"/>
                <a:gd name="T40" fmla="*/ 55 w 352"/>
                <a:gd name="T41" fmla="*/ 157 h 197"/>
                <a:gd name="T42" fmla="*/ 40 w 352"/>
                <a:gd name="T43" fmla="*/ 158 h 197"/>
                <a:gd name="T44" fmla="*/ 26 w 352"/>
                <a:gd name="T45" fmla="*/ 152 h 197"/>
                <a:gd name="T46" fmla="*/ 13 w 352"/>
                <a:gd name="T47" fmla="*/ 142 h 197"/>
                <a:gd name="T48" fmla="*/ 0 w 352"/>
                <a:gd name="T49" fmla="*/ 134 h 197"/>
                <a:gd name="T50" fmla="*/ 15 w 352"/>
                <a:gd name="T51" fmla="*/ 130 h 197"/>
                <a:gd name="T52" fmla="*/ 30 w 352"/>
                <a:gd name="T53" fmla="*/ 127 h 197"/>
                <a:gd name="T54" fmla="*/ 55 w 352"/>
                <a:gd name="T55" fmla="*/ 113 h 197"/>
                <a:gd name="T56" fmla="*/ 80 w 352"/>
                <a:gd name="T57" fmla="*/ 102 h 197"/>
                <a:gd name="T58" fmla="*/ 106 w 352"/>
                <a:gd name="T59" fmla="*/ 93 h 197"/>
                <a:gd name="T60" fmla="*/ 133 w 352"/>
                <a:gd name="T61" fmla="*/ 82 h 197"/>
                <a:gd name="T62" fmla="*/ 158 w 352"/>
                <a:gd name="T63" fmla="*/ 79 h 197"/>
                <a:gd name="T64" fmla="*/ 184 w 352"/>
                <a:gd name="T65" fmla="*/ 76 h 197"/>
                <a:gd name="T66" fmla="*/ 209 w 352"/>
                <a:gd name="T67" fmla="*/ 72 h 197"/>
                <a:gd name="T68" fmla="*/ 233 w 352"/>
                <a:gd name="T69" fmla="*/ 68 h 197"/>
                <a:gd name="T70" fmla="*/ 257 w 352"/>
                <a:gd name="T71" fmla="*/ 61 h 197"/>
                <a:gd name="T72" fmla="*/ 280 w 352"/>
                <a:gd name="T73" fmla="*/ 53 h 197"/>
                <a:gd name="T74" fmla="*/ 302 w 352"/>
                <a:gd name="T75" fmla="*/ 39 h 197"/>
                <a:gd name="T76" fmla="*/ 322 w 352"/>
                <a:gd name="T77" fmla="*/ 23 h 197"/>
                <a:gd name="T78" fmla="*/ 352 w 352"/>
                <a:gd name="T79" fmla="*/ 4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97">
                  <a:moveTo>
                    <a:pt x="352" y="49"/>
                  </a:moveTo>
                  <a:lnTo>
                    <a:pt x="340" y="52"/>
                  </a:lnTo>
                  <a:lnTo>
                    <a:pt x="332" y="60"/>
                  </a:lnTo>
                  <a:lnTo>
                    <a:pt x="326" y="72"/>
                  </a:lnTo>
                  <a:lnTo>
                    <a:pt x="322" y="85"/>
                  </a:lnTo>
                  <a:lnTo>
                    <a:pt x="316" y="96"/>
                  </a:lnTo>
                  <a:lnTo>
                    <a:pt x="310" y="104"/>
                  </a:lnTo>
                  <a:lnTo>
                    <a:pt x="301" y="106"/>
                  </a:lnTo>
                  <a:lnTo>
                    <a:pt x="287" y="101"/>
                  </a:lnTo>
                  <a:lnTo>
                    <a:pt x="284" y="101"/>
                  </a:lnTo>
                  <a:lnTo>
                    <a:pt x="281" y="111"/>
                  </a:lnTo>
                  <a:lnTo>
                    <a:pt x="279" y="120"/>
                  </a:lnTo>
                  <a:lnTo>
                    <a:pt x="276" y="128"/>
                  </a:lnTo>
                  <a:lnTo>
                    <a:pt x="269" y="135"/>
                  </a:lnTo>
                  <a:lnTo>
                    <a:pt x="260" y="135"/>
                  </a:lnTo>
                  <a:lnTo>
                    <a:pt x="252" y="137"/>
                  </a:lnTo>
                  <a:lnTo>
                    <a:pt x="243" y="141"/>
                  </a:lnTo>
                  <a:lnTo>
                    <a:pt x="237" y="145"/>
                  </a:lnTo>
                  <a:lnTo>
                    <a:pt x="232" y="157"/>
                  </a:lnTo>
                  <a:lnTo>
                    <a:pt x="225" y="169"/>
                  </a:lnTo>
                  <a:lnTo>
                    <a:pt x="217" y="180"/>
                  </a:lnTo>
                  <a:lnTo>
                    <a:pt x="209" y="190"/>
                  </a:lnTo>
                  <a:lnTo>
                    <a:pt x="201" y="191"/>
                  </a:lnTo>
                  <a:lnTo>
                    <a:pt x="193" y="191"/>
                  </a:lnTo>
                  <a:lnTo>
                    <a:pt x="184" y="191"/>
                  </a:lnTo>
                  <a:lnTo>
                    <a:pt x="176" y="191"/>
                  </a:lnTo>
                  <a:lnTo>
                    <a:pt x="166" y="190"/>
                  </a:lnTo>
                  <a:lnTo>
                    <a:pt x="158" y="189"/>
                  </a:lnTo>
                  <a:lnTo>
                    <a:pt x="149" y="189"/>
                  </a:lnTo>
                  <a:lnTo>
                    <a:pt x="141" y="189"/>
                  </a:lnTo>
                  <a:lnTo>
                    <a:pt x="134" y="189"/>
                  </a:lnTo>
                  <a:lnTo>
                    <a:pt x="126" y="191"/>
                  </a:lnTo>
                  <a:lnTo>
                    <a:pt x="118" y="193"/>
                  </a:lnTo>
                  <a:lnTo>
                    <a:pt x="111" y="195"/>
                  </a:lnTo>
                  <a:lnTo>
                    <a:pt x="103" y="197"/>
                  </a:lnTo>
                  <a:lnTo>
                    <a:pt x="96" y="195"/>
                  </a:lnTo>
                  <a:lnTo>
                    <a:pt x="89" y="194"/>
                  </a:lnTo>
                  <a:lnTo>
                    <a:pt x="82" y="190"/>
                  </a:lnTo>
                  <a:lnTo>
                    <a:pt x="76" y="180"/>
                  </a:lnTo>
                  <a:lnTo>
                    <a:pt x="71" y="169"/>
                  </a:lnTo>
                  <a:lnTo>
                    <a:pt x="65" y="161"/>
                  </a:lnTo>
                  <a:lnTo>
                    <a:pt x="55" y="157"/>
                  </a:lnTo>
                  <a:lnTo>
                    <a:pt x="47" y="160"/>
                  </a:lnTo>
                  <a:lnTo>
                    <a:pt x="40" y="158"/>
                  </a:lnTo>
                  <a:lnTo>
                    <a:pt x="33" y="156"/>
                  </a:lnTo>
                  <a:lnTo>
                    <a:pt x="26" y="152"/>
                  </a:lnTo>
                  <a:lnTo>
                    <a:pt x="19" y="148"/>
                  </a:lnTo>
                  <a:lnTo>
                    <a:pt x="13" y="142"/>
                  </a:lnTo>
                  <a:lnTo>
                    <a:pt x="7" y="138"/>
                  </a:lnTo>
                  <a:lnTo>
                    <a:pt x="0" y="134"/>
                  </a:lnTo>
                  <a:lnTo>
                    <a:pt x="7" y="131"/>
                  </a:lnTo>
                  <a:lnTo>
                    <a:pt x="15" y="130"/>
                  </a:lnTo>
                  <a:lnTo>
                    <a:pt x="24" y="130"/>
                  </a:lnTo>
                  <a:lnTo>
                    <a:pt x="30" y="127"/>
                  </a:lnTo>
                  <a:lnTo>
                    <a:pt x="42" y="119"/>
                  </a:lnTo>
                  <a:lnTo>
                    <a:pt x="55" y="113"/>
                  </a:lnTo>
                  <a:lnTo>
                    <a:pt x="67" y="106"/>
                  </a:lnTo>
                  <a:lnTo>
                    <a:pt x="80" y="102"/>
                  </a:lnTo>
                  <a:lnTo>
                    <a:pt x="94" y="97"/>
                  </a:lnTo>
                  <a:lnTo>
                    <a:pt x="106" y="93"/>
                  </a:lnTo>
                  <a:lnTo>
                    <a:pt x="120" y="87"/>
                  </a:lnTo>
                  <a:lnTo>
                    <a:pt x="133" y="82"/>
                  </a:lnTo>
                  <a:lnTo>
                    <a:pt x="146" y="80"/>
                  </a:lnTo>
                  <a:lnTo>
                    <a:pt x="158" y="79"/>
                  </a:lnTo>
                  <a:lnTo>
                    <a:pt x="171" y="78"/>
                  </a:lnTo>
                  <a:lnTo>
                    <a:pt x="184" y="76"/>
                  </a:lnTo>
                  <a:lnTo>
                    <a:pt x="196" y="75"/>
                  </a:lnTo>
                  <a:lnTo>
                    <a:pt x="209" y="72"/>
                  </a:lnTo>
                  <a:lnTo>
                    <a:pt x="222" y="71"/>
                  </a:lnTo>
                  <a:lnTo>
                    <a:pt x="233" y="68"/>
                  </a:lnTo>
                  <a:lnTo>
                    <a:pt x="246" y="65"/>
                  </a:lnTo>
                  <a:lnTo>
                    <a:pt x="257" y="61"/>
                  </a:lnTo>
                  <a:lnTo>
                    <a:pt x="269" y="57"/>
                  </a:lnTo>
                  <a:lnTo>
                    <a:pt x="280" y="53"/>
                  </a:lnTo>
                  <a:lnTo>
                    <a:pt x="291" y="46"/>
                  </a:lnTo>
                  <a:lnTo>
                    <a:pt x="302" y="39"/>
                  </a:lnTo>
                  <a:lnTo>
                    <a:pt x="313" y="33"/>
                  </a:lnTo>
                  <a:lnTo>
                    <a:pt x="322" y="23"/>
                  </a:lnTo>
                  <a:lnTo>
                    <a:pt x="351" y="0"/>
                  </a:lnTo>
                  <a:lnTo>
                    <a:pt x="352"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00" name="Freeform 682"/>
            <p:cNvSpPr>
              <a:spLocks/>
            </p:cNvSpPr>
            <p:nvPr/>
          </p:nvSpPr>
          <p:spPr bwMode="auto">
            <a:xfrm>
              <a:off x="3095" y="2593"/>
              <a:ext cx="8" cy="8"/>
            </a:xfrm>
            <a:custGeom>
              <a:avLst/>
              <a:gdLst>
                <a:gd name="T0" fmla="*/ 16 w 16"/>
                <a:gd name="T1" fmla="*/ 9 h 15"/>
                <a:gd name="T2" fmla="*/ 16 w 16"/>
                <a:gd name="T3" fmla="*/ 11 h 15"/>
                <a:gd name="T4" fmla="*/ 15 w 16"/>
                <a:gd name="T5" fmla="*/ 14 h 15"/>
                <a:gd name="T6" fmla="*/ 12 w 16"/>
                <a:gd name="T7" fmla="*/ 15 h 15"/>
                <a:gd name="T8" fmla="*/ 11 w 16"/>
                <a:gd name="T9" fmla="*/ 15 h 15"/>
                <a:gd name="T10" fmla="*/ 7 w 16"/>
                <a:gd name="T11" fmla="*/ 15 h 15"/>
                <a:gd name="T12" fmla="*/ 4 w 16"/>
                <a:gd name="T13" fmla="*/ 14 h 15"/>
                <a:gd name="T14" fmla="*/ 2 w 16"/>
                <a:gd name="T15" fmla="*/ 11 h 15"/>
                <a:gd name="T16" fmla="*/ 0 w 16"/>
                <a:gd name="T17" fmla="*/ 7 h 15"/>
                <a:gd name="T18" fmla="*/ 2 w 16"/>
                <a:gd name="T19" fmla="*/ 2 h 15"/>
                <a:gd name="T20" fmla="*/ 8 w 16"/>
                <a:gd name="T21" fmla="*/ 0 h 15"/>
                <a:gd name="T22" fmla="*/ 12 w 16"/>
                <a:gd name="T23" fmla="*/ 3 h 15"/>
                <a:gd name="T24" fmla="*/ 16 w 16"/>
                <a:gd name="T2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5">
                  <a:moveTo>
                    <a:pt x="16" y="9"/>
                  </a:moveTo>
                  <a:lnTo>
                    <a:pt x="16" y="11"/>
                  </a:lnTo>
                  <a:lnTo>
                    <a:pt x="15" y="14"/>
                  </a:lnTo>
                  <a:lnTo>
                    <a:pt x="12" y="15"/>
                  </a:lnTo>
                  <a:lnTo>
                    <a:pt x="11" y="15"/>
                  </a:lnTo>
                  <a:lnTo>
                    <a:pt x="7" y="15"/>
                  </a:lnTo>
                  <a:lnTo>
                    <a:pt x="4" y="14"/>
                  </a:lnTo>
                  <a:lnTo>
                    <a:pt x="2" y="11"/>
                  </a:lnTo>
                  <a:lnTo>
                    <a:pt x="0" y="7"/>
                  </a:lnTo>
                  <a:lnTo>
                    <a:pt x="2" y="2"/>
                  </a:lnTo>
                  <a:lnTo>
                    <a:pt x="8" y="0"/>
                  </a:lnTo>
                  <a:lnTo>
                    <a:pt x="12" y="3"/>
                  </a:lnTo>
                  <a:lnTo>
                    <a:pt x="16"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01" name="Freeform 683"/>
            <p:cNvSpPr>
              <a:spLocks/>
            </p:cNvSpPr>
            <p:nvPr/>
          </p:nvSpPr>
          <p:spPr bwMode="auto">
            <a:xfrm>
              <a:off x="3013" y="2601"/>
              <a:ext cx="48" cy="32"/>
            </a:xfrm>
            <a:custGeom>
              <a:avLst/>
              <a:gdLst>
                <a:gd name="T0" fmla="*/ 91 w 97"/>
                <a:gd name="T1" fmla="*/ 19 h 52"/>
                <a:gd name="T2" fmla="*/ 85 w 97"/>
                <a:gd name="T3" fmla="*/ 27 h 52"/>
                <a:gd name="T4" fmla="*/ 80 w 97"/>
                <a:gd name="T5" fmla="*/ 33 h 52"/>
                <a:gd name="T6" fmla="*/ 73 w 97"/>
                <a:gd name="T7" fmla="*/ 40 h 52"/>
                <a:gd name="T8" fmla="*/ 66 w 97"/>
                <a:gd name="T9" fmla="*/ 44 h 52"/>
                <a:gd name="T10" fmla="*/ 58 w 97"/>
                <a:gd name="T11" fmla="*/ 48 h 52"/>
                <a:gd name="T12" fmla="*/ 50 w 97"/>
                <a:gd name="T13" fmla="*/ 49 h 52"/>
                <a:gd name="T14" fmla="*/ 42 w 97"/>
                <a:gd name="T15" fmla="*/ 52 h 52"/>
                <a:gd name="T16" fmla="*/ 32 w 97"/>
                <a:gd name="T17" fmla="*/ 52 h 52"/>
                <a:gd name="T18" fmla="*/ 24 w 97"/>
                <a:gd name="T19" fmla="*/ 51 h 52"/>
                <a:gd name="T20" fmla="*/ 15 w 97"/>
                <a:gd name="T21" fmla="*/ 48 h 52"/>
                <a:gd name="T22" fmla="*/ 7 w 97"/>
                <a:gd name="T23" fmla="*/ 45 h 52"/>
                <a:gd name="T24" fmla="*/ 0 w 97"/>
                <a:gd name="T25" fmla="*/ 41 h 52"/>
                <a:gd name="T26" fmla="*/ 13 w 97"/>
                <a:gd name="T27" fmla="*/ 40 h 52"/>
                <a:gd name="T28" fmla="*/ 25 w 97"/>
                <a:gd name="T29" fmla="*/ 38 h 52"/>
                <a:gd name="T30" fmla="*/ 37 w 97"/>
                <a:gd name="T31" fmla="*/ 34 h 52"/>
                <a:gd name="T32" fmla="*/ 48 w 97"/>
                <a:gd name="T33" fmla="*/ 29 h 52"/>
                <a:gd name="T34" fmla="*/ 60 w 97"/>
                <a:gd name="T35" fmla="*/ 23 h 52"/>
                <a:gd name="T36" fmla="*/ 71 w 97"/>
                <a:gd name="T37" fmla="*/ 17 h 52"/>
                <a:gd name="T38" fmla="*/ 83 w 97"/>
                <a:gd name="T39" fmla="*/ 8 h 52"/>
                <a:gd name="T40" fmla="*/ 93 w 97"/>
                <a:gd name="T41" fmla="*/ 0 h 52"/>
                <a:gd name="T42" fmla="*/ 97 w 97"/>
                <a:gd name="T43" fmla="*/ 4 h 52"/>
                <a:gd name="T44" fmla="*/ 96 w 97"/>
                <a:gd name="T45" fmla="*/ 10 h 52"/>
                <a:gd name="T46" fmla="*/ 93 w 97"/>
                <a:gd name="T47" fmla="*/ 14 h 52"/>
                <a:gd name="T48" fmla="*/ 91 w 97"/>
                <a:gd name="T4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52">
                  <a:moveTo>
                    <a:pt x="91" y="19"/>
                  </a:moveTo>
                  <a:lnTo>
                    <a:pt x="85" y="27"/>
                  </a:lnTo>
                  <a:lnTo>
                    <a:pt x="80" y="33"/>
                  </a:lnTo>
                  <a:lnTo>
                    <a:pt x="73" y="40"/>
                  </a:lnTo>
                  <a:lnTo>
                    <a:pt x="66" y="44"/>
                  </a:lnTo>
                  <a:lnTo>
                    <a:pt x="58" y="48"/>
                  </a:lnTo>
                  <a:lnTo>
                    <a:pt x="50" y="49"/>
                  </a:lnTo>
                  <a:lnTo>
                    <a:pt x="42" y="52"/>
                  </a:lnTo>
                  <a:lnTo>
                    <a:pt x="32" y="52"/>
                  </a:lnTo>
                  <a:lnTo>
                    <a:pt x="24" y="51"/>
                  </a:lnTo>
                  <a:lnTo>
                    <a:pt x="15" y="48"/>
                  </a:lnTo>
                  <a:lnTo>
                    <a:pt x="7" y="45"/>
                  </a:lnTo>
                  <a:lnTo>
                    <a:pt x="0" y="41"/>
                  </a:lnTo>
                  <a:lnTo>
                    <a:pt x="13" y="40"/>
                  </a:lnTo>
                  <a:lnTo>
                    <a:pt x="25" y="38"/>
                  </a:lnTo>
                  <a:lnTo>
                    <a:pt x="37" y="34"/>
                  </a:lnTo>
                  <a:lnTo>
                    <a:pt x="48" y="29"/>
                  </a:lnTo>
                  <a:lnTo>
                    <a:pt x="60" y="23"/>
                  </a:lnTo>
                  <a:lnTo>
                    <a:pt x="71" y="17"/>
                  </a:lnTo>
                  <a:lnTo>
                    <a:pt x="83" y="8"/>
                  </a:lnTo>
                  <a:lnTo>
                    <a:pt x="93" y="0"/>
                  </a:lnTo>
                  <a:lnTo>
                    <a:pt x="97" y="4"/>
                  </a:lnTo>
                  <a:lnTo>
                    <a:pt x="96" y="10"/>
                  </a:lnTo>
                  <a:lnTo>
                    <a:pt x="93" y="14"/>
                  </a:lnTo>
                  <a:lnTo>
                    <a:pt x="91" y="1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02" name="Freeform 684"/>
            <p:cNvSpPr>
              <a:spLocks/>
            </p:cNvSpPr>
            <p:nvPr/>
          </p:nvSpPr>
          <p:spPr bwMode="auto">
            <a:xfrm>
              <a:off x="3078" y="2600"/>
              <a:ext cx="10" cy="12"/>
            </a:xfrm>
            <a:custGeom>
              <a:avLst/>
              <a:gdLst>
                <a:gd name="T0" fmla="*/ 15 w 21"/>
                <a:gd name="T1" fmla="*/ 16 h 20"/>
                <a:gd name="T2" fmla="*/ 13 w 21"/>
                <a:gd name="T3" fmla="*/ 20 h 20"/>
                <a:gd name="T4" fmla="*/ 8 w 21"/>
                <a:gd name="T5" fmla="*/ 20 h 20"/>
                <a:gd name="T6" fmla="*/ 4 w 21"/>
                <a:gd name="T7" fmla="*/ 19 h 20"/>
                <a:gd name="T8" fmla="*/ 0 w 21"/>
                <a:gd name="T9" fmla="*/ 19 h 20"/>
                <a:gd name="T10" fmla="*/ 0 w 21"/>
                <a:gd name="T11" fmla="*/ 18 h 20"/>
                <a:gd name="T12" fmla="*/ 20 w 21"/>
                <a:gd name="T13" fmla="*/ 0 h 20"/>
                <a:gd name="T14" fmla="*/ 21 w 21"/>
                <a:gd name="T15" fmla="*/ 4 h 20"/>
                <a:gd name="T16" fmla="*/ 20 w 21"/>
                <a:gd name="T17" fmla="*/ 8 h 20"/>
                <a:gd name="T18" fmla="*/ 17 w 21"/>
                <a:gd name="T19" fmla="*/ 12 h 20"/>
                <a:gd name="T20" fmla="*/ 15 w 21"/>
                <a:gd name="T21"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15" y="16"/>
                  </a:moveTo>
                  <a:lnTo>
                    <a:pt x="13" y="20"/>
                  </a:lnTo>
                  <a:lnTo>
                    <a:pt x="8" y="20"/>
                  </a:lnTo>
                  <a:lnTo>
                    <a:pt x="4" y="19"/>
                  </a:lnTo>
                  <a:lnTo>
                    <a:pt x="0" y="19"/>
                  </a:lnTo>
                  <a:lnTo>
                    <a:pt x="0" y="18"/>
                  </a:lnTo>
                  <a:lnTo>
                    <a:pt x="20" y="0"/>
                  </a:lnTo>
                  <a:lnTo>
                    <a:pt x="21" y="4"/>
                  </a:lnTo>
                  <a:lnTo>
                    <a:pt x="20" y="8"/>
                  </a:lnTo>
                  <a:lnTo>
                    <a:pt x="17" y="12"/>
                  </a:lnTo>
                  <a:lnTo>
                    <a:pt x="15" y="1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03" name="Freeform 685"/>
            <p:cNvSpPr>
              <a:spLocks/>
            </p:cNvSpPr>
            <p:nvPr/>
          </p:nvSpPr>
          <p:spPr bwMode="auto">
            <a:xfrm>
              <a:off x="3057" y="2603"/>
              <a:ext cx="19" cy="22"/>
            </a:xfrm>
            <a:custGeom>
              <a:avLst/>
              <a:gdLst>
                <a:gd name="T0" fmla="*/ 34 w 38"/>
                <a:gd name="T1" fmla="*/ 18 h 38"/>
                <a:gd name="T2" fmla="*/ 31 w 38"/>
                <a:gd name="T3" fmla="*/ 22 h 38"/>
                <a:gd name="T4" fmla="*/ 27 w 38"/>
                <a:gd name="T5" fmla="*/ 26 h 38"/>
                <a:gd name="T6" fmla="*/ 24 w 38"/>
                <a:gd name="T7" fmla="*/ 30 h 38"/>
                <a:gd name="T8" fmla="*/ 19 w 38"/>
                <a:gd name="T9" fmla="*/ 33 h 38"/>
                <a:gd name="T10" fmla="*/ 15 w 38"/>
                <a:gd name="T11" fmla="*/ 34 h 38"/>
                <a:gd name="T12" fmla="*/ 10 w 38"/>
                <a:gd name="T13" fmla="*/ 37 h 38"/>
                <a:gd name="T14" fmla="*/ 4 w 38"/>
                <a:gd name="T15" fmla="*/ 37 h 38"/>
                <a:gd name="T16" fmla="*/ 0 w 38"/>
                <a:gd name="T17" fmla="*/ 38 h 38"/>
                <a:gd name="T18" fmla="*/ 3 w 38"/>
                <a:gd name="T19" fmla="*/ 33 h 38"/>
                <a:gd name="T20" fmla="*/ 7 w 38"/>
                <a:gd name="T21" fmla="*/ 27 h 38"/>
                <a:gd name="T22" fmla="*/ 11 w 38"/>
                <a:gd name="T23" fmla="*/ 22 h 38"/>
                <a:gd name="T24" fmla="*/ 16 w 38"/>
                <a:gd name="T25" fmla="*/ 16 h 38"/>
                <a:gd name="T26" fmla="*/ 20 w 38"/>
                <a:gd name="T27" fmla="*/ 12 h 38"/>
                <a:gd name="T28" fmla="*/ 25 w 38"/>
                <a:gd name="T29" fmla="*/ 7 h 38"/>
                <a:gd name="T30" fmla="*/ 31 w 38"/>
                <a:gd name="T31" fmla="*/ 3 h 38"/>
                <a:gd name="T32" fmla="*/ 35 w 38"/>
                <a:gd name="T33" fmla="*/ 0 h 38"/>
                <a:gd name="T34" fmla="*/ 38 w 38"/>
                <a:gd name="T35" fmla="*/ 4 h 38"/>
                <a:gd name="T36" fmla="*/ 37 w 38"/>
                <a:gd name="T37" fmla="*/ 8 h 38"/>
                <a:gd name="T38" fmla="*/ 35 w 38"/>
                <a:gd name="T39" fmla="*/ 14 h 38"/>
                <a:gd name="T40" fmla="*/ 34 w 38"/>
                <a:gd name="T41"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38">
                  <a:moveTo>
                    <a:pt x="34" y="18"/>
                  </a:moveTo>
                  <a:lnTo>
                    <a:pt x="31" y="22"/>
                  </a:lnTo>
                  <a:lnTo>
                    <a:pt x="27" y="26"/>
                  </a:lnTo>
                  <a:lnTo>
                    <a:pt x="24" y="30"/>
                  </a:lnTo>
                  <a:lnTo>
                    <a:pt x="19" y="33"/>
                  </a:lnTo>
                  <a:lnTo>
                    <a:pt x="15" y="34"/>
                  </a:lnTo>
                  <a:lnTo>
                    <a:pt x="10" y="37"/>
                  </a:lnTo>
                  <a:lnTo>
                    <a:pt x="4" y="37"/>
                  </a:lnTo>
                  <a:lnTo>
                    <a:pt x="0" y="38"/>
                  </a:lnTo>
                  <a:lnTo>
                    <a:pt x="3" y="33"/>
                  </a:lnTo>
                  <a:lnTo>
                    <a:pt x="7" y="27"/>
                  </a:lnTo>
                  <a:lnTo>
                    <a:pt x="11" y="22"/>
                  </a:lnTo>
                  <a:lnTo>
                    <a:pt x="16" y="16"/>
                  </a:lnTo>
                  <a:lnTo>
                    <a:pt x="20" y="12"/>
                  </a:lnTo>
                  <a:lnTo>
                    <a:pt x="25" y="7"/>
                  </a:lnTo>
                  <a:lnTo>
                    <a:pt x="31" y="3"/>
                  </a:lnTo>
                  <a:lnTo>
                    <a:pt x="35" y="0"/>
                  </a:lnTo>
                  <a:lnTo>
                    <a:pt x="38" y="4"/>
                  </a:lnTo>
                  <a:lnTo>
                    <a:pt x="37" y="8"/>
                  </a:lnTo>
                  <a:lnTo>
                    <a:pt x="35" y="14"/>
                  </a:lnTo>
                  <a:lnTo>
                    <a:pt x="34"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04" name="Freeform 686"/>
            <p:cNvSpPr>
              <a:spLocks/>
            </p:cNvSpPr>
            <p:nvPr/>
          </p:nvSpPr>
          <p:spPr bwMode="auto">
            <a:xfrm>
              <a:off x="2989" y="2599"/>
              <a:ext cx="164" cy="128"/>
            </a:xfrm>
            <a:custGeom>
              <a:avLst/>
              <a:gdLst>
                <a:gd name="T0" fmla="*/ 307 w 327"/>
                <a:gd name="T1" fmla="*/ 81 h 213"/>
                <a:gd name="T2" fmla="*/ 300 w 327"/>
                <a:gd name="T3" fmla="*/ 100 h 213"/>
                <a:gd name="T4" fmla="*/ 285 w 327"/>
                <a:gd name="T5" fmla="*/ 111 h 213"/>
                <a:gd name="T6" fmla="*/ 269 w 327"/>
                <a:gd name="T7" fmla="*/ 114 h 213"/>
                <a:gd name="T8" fmla="*/ 265 w 327"/>
                <a:gd name="T9" fmla="*/ 135 h 213"/>
                <a:gd name="T10" fmla="*/ 260 w 327"/>
                <a:gd name="T11" fmla="*/ 156 h 213"/>
                <a:gd name="T12" fmla="*/ 251 w 327"/>
                <a:gd name="T13" fmla="*/ 173 h 213"/>
                <a:gd name="T14" fmla="*/ 241 w 327"/>
                <a:gd name="T15" fmla="*/ 180 h 213"/>
                <a:gd name="T16" fmla="*/ 229 w 327"/>
                <a:gd name="T17" fmla="*/ 185 h 213"/>
                <a:gd name="T18" fmla="*/ 217 w 327"/>
                <a:gd name="T19" fmla="*/ 185 h 213"/>
                <a:gd name="T20" fmla="*/ 206 w 327"/>
                <a:gd name="T21" fmla="*/ 193 h 213"/>
                <a:gd name="T22" fmla="*/ 193 w 327"/>
                <a:gd name="T23" fmla="*/ 207 h 213"/>
                <a:gd name="T24" fmla="*/ 177 w 327"/>
                <a:gd name="T25" fmla="*/ 213 h 213"/>
                <a:gd name="T26" fmla="*/ 161 w 327"/>
                <a:gd name="T27" fmla="*/ 210 h 213"/>
                <a:gd name="T28" fmla="*/ 145 w 327"/>
                <a:gd name="T29" fmla="*/ 203 h 213"/>
                <a:gd name="T30" fmla="*/ 129 w 327"/>
                <a:gd name="T31" fmla="*/ 199 h 213"/>
                <a:gd name="T32" fmla="*/ 114 w 327"/>
                <a:gd name="T33" fmla="*/ 203 h 213"/>
                <a:gd name="T34" fmla="*/ 101 w 327"/>
                <a:gd name="T35" fmla="*/ 204 h 213"/>
                <a:gd name="T36" fmla="*/ 63 w 327"/>
                <a:gd name="T37" fmla="*/ 169 h 213"/>
                <a:gd name="T38" fmla="*/ 50 w 327"/>
                <a:gd name="T39" fmla="*/ 170 h 213"/>
                <a:gd name="T40" fmla="*/ 38 w 327"/>
                <a:gd name="T41" fmla="*/ 174 h 213"/>
                <a:gd name="T42" fmla="*/ 25 w 327"/>
                <a:gd name="T43" fmla="*/ 174 h 213"/>
                <a:gd name="T44" fmla="*/ 14 w 327"/>
                <a:gd name="T45" fmla="*/ 169 h 213"/>
                <a:gd name="T46" fmla="*/ 4 w 327"/>
                <a:gd name="T47" fmla="*/ 165 h 213"/>
                <a:gd name="T48" fmla="*/ 1 w 327"/>
                <a:gd name="T49" fmla="*/ 156 h 213"/>
                <a:gd name="T50" fmla="*/ 23 w 327"/>
                <a:gd name="T51" fmla="*/ 148 h 213"/>
                <a:gd name="T52" fmla="*/ 48 w 327"/>
                <a:gd name="T53" fmla="*/ 146 h 213"/>
                <a:gd name="T54" fmla="*/ 72 w 327"/>
                <a:gd name="T55" fmla="*/ 140 h 213"/>
                <a:gd name="T56" fmla="*/ 97 w 327"/>
                <a:gd name="T57" fmla="*/ 133 h 213"/>
                <a:gd name="T58" fmla="*/ 120 w 327"/>
                <a:gd name="T59" fmla="*/ 126 h 213"/>
                <a:gd name="T60" fmla="*/ 143 w 327"/>
                <a:gd name="T61" fmla="*/ 118 h 213"/>
                <a:gd name="T62" fmla="*/ 166 w 327"/>
                <a:gd name="T63" fmla="*/ 110 h 213"/>
                <a:gd name="T64" fmla="*/ 190 w 327"/>
                <a:gd name="T65" fmla="*/ 102 h 213"/>
                <a:gd name="T66" fmla="*/ 220 w 327"/>
                <a:gd name="T67" fmla="*/ 92 h 213"/>
                <a:gd name="T68" fmla="*/ 252 w 327"/>
                <a:gd name="T69" fmla="*/ 72 h 213"/>
                <a:gd name="T70" fmla="*/ 281 w 327"/>
                <a:gd name="T71" fmla="*/ 44 h 213"/>
                <a:gd name="T72" fmla="*/ 310 w 327"/>
                <a:gd name="T73" fmla="*/ 14 h 213"/>
                <a:gd name="T74" fmla="*/ 327 w 327"/>
                <a:gd name="T75" fmla="*/ 6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 h="213">
                  <a:moveTo>
                    <a:pt x="308" y="70"/>
                  </a:moveTo>
                  <a:lnTo>
                    <a:pt x="307" y="81"/>
                  </a:lnTo>
                  <a:lnTo>
                    <a:pt x="305" y="91"/>
                  </a:lnTo>
                  <a:lnTo>
                    <a:pt x="300" y="100"/>
                  </a:lnTo>
                  <a:lnTo>
                    <a:pt x="294" y="109"/>
                  </a:lnTo>
                  <a:lnTo>
                    <a:pt x="285" y="111"/>
                  </a:lnTo>
                  <a:lnTo>
                    <a:pt x="277" y="113"/>
                  </a:lnTo>
                  <a:lnTo>
                    <a:pt x="269" y="114"/>
                  </a:lnTo>
                  <a:lnTo>
                    <a:pt x="265" y="122"/>
                  </a:lnTo>
                  <a:lnTo>
                    <a:pt x="265" y="135"/>
                  </a:lnTo>
                  <a:lnTo>
                    <a:pt x="264" y="146"/>
                  </a:lnTo>
                  <a:lnTo>
                    <a:pt x="260" y="156"/>
                  </a:lnTo>
                  <a:lnTo>
                    <a:pt x="255" y="167"/>
                  </a:lnTo>
                  <a:lnTo>
                    <a:pt x="251" y="173"/>
                  </a:lnTo>
                  <a:lnTo>
                    <a:pt x="246" y="177"/>
                  </a:lnTo>
                  <a:lnTo>
                    <a:pt x="241" y="180"/>
                  </a:lnTo>
                  <a:lnTo>
                    <a:pt x="235" y="182"/>
                  </a:lnTo>
                  <a:lnTo>
                    <a:pt x="229" y="185"/>
                  </a:lnTo>
                  <a:lnTo>
                    <a:pt x="223" y="185"/>
                  </a:lnTo>
                  <a:lnTo>
                    <a:pt x="217" y="185"/>
                  </a:lnTo>
                  <a:lnTo>
                    <a:pt x="212" y="185"/>
                  </a:lnTo>
                  <a:lnTo>
                    <a:pt x="206" y="193"/>
                  </a:lnTo>
                  <a:lnTo>
                    <a:pt x="200" y="200"/>
                  </a:lnTo>
                  <a:lnTo>
                    <a:pt x="193" y="207"/>
                  </a:lnTo>
                  <a:lnTo>
                    <a:pt x="186" y="211"/>
                  </a:lnTo>
                  <a:lnTo>
                    <a:pt x="177" y="213"/>
                  </a:lnTo>
                  <a:lnTo>
                    <a:pt x="169" y="213"/>
                  </a:lnTo>
                  <a:lnTo>
                    <a:pt x="161" y="210"/>
                  </a:lnTo>
                  <a:lnTo>
                    <a:pt x="153" y="206"/>
                  </a:lnTo>
                  <a:lnTo>
                    <a:pt x="145" y="203"/>
                  </a:lnTo>
                  <a:lnTo>
                    <a:pt x="137" y="200"/>
                  </a:lnTo>
                  <a:lnTo>
                    <a:pt x="129" y="199"/>
                  </a:lnTo>
                  <a:lnTo>
                    <a:pt x="120" y="200"/>
                  </a:lnTo>
                  <a:lnTo>
                    <a:pt x="114" y="203"/>
                  </a:lnTo>
                  <a:lnTo>
                    <a:pt x="107" y="204"/>
                  </a:lnTo>
                  <a:lnTo>
                    <a:pt x="101" y="204"/>
                  </a:lnTo>
                  <a:lnTo>
                    <a:pt x="94" y="202"/>
                  </a:lnTo>
                  <a:lnTo>
                    <a:pt x="63" y="169"/>
                  </a:lnTo>
                  <a:lnTo>
                    <a:pt x="57" y="169"/>
                  </a:lnTo>
                  <a:lnTo>
                    <a:pt x="50" y="170"/>
                  </a:lnTo>
                  <a:lnTo>
                    <a:pt x="45" y="172"/>
                  </a:lnTo>
                  <a:lnTo>
                    <a:pt x="38" y="174"/>
                  </a:lnTo>
                  <a:lnTo>
                    <a:pt x="32" y="176"/>
                  </a:lnTo>
                  <a:lnTo>
                    <a:pt x="25" y="174"/>
                  </a:lnTo>
                  <a:lnTo>
                    <a:pt x="19" y="173"/>
                  </a:lnTo>
                  <a:lnTo>
                    <a:pt x="14" y="169"/>
                  </a:lnTo>
                  <a:lnTo>
                    <a:pt x="9" y="166"/>
                  </a:lnTo>
                  <a:lnTo>
                    <a:pt x="4" y="165"/>
                  </a:lnTo>
                  <a:lnTo>
                    <a:pt x="0" y="162"/>
                  </a:lnTo>
                  <a:lnTo>
                    <a:pt x="1" y="156"/>
                  </a:lnTo>
                  <a:lnTo>
                    <a:pt x="10" y="148"/>
                  </a:lnTo>
                  <a:lnTo>
                    <a:pt x="23" y="148"/>
                  </a:lnTo>
                  <a:lnTo>
                    <a:pt x="36" y="147"/>
                  </a:lnTo>
                  <a:lnTo>
                    <a:pt x="48" y="146"/>
                  </a:lnTo>
                  <a:lnTo>
                    <a:pt x="61" y="143"/>
                  </a:lnTo>
                  <a:lnTo>
                    <a:pt x="72" y="140"/>
                  </a:lnTo>
                  <a:lnTo>
                    <a:pt x="85" y="137"/>
                  </a:lnTo>
                  <a:lnTo>
                    <a:pt x="97" y="133"/>
                  </a:lnTo>
                  <a:lnTo>
                    <a:pt x="108" y="130"/>
                  </a:lnTo>
                  <a:lnTo>
                    <a:pt x="120" y="126"/>
                  </a:lnTo>
                  <a:lnTo>
                    <a:pt x="131" y="122"/>
                  </a:lnTo>
                  <a:lnTo>
                    <a:pt x="143" y="118"/>
                  </a:lnTo>
                  <a:lnTo>
                    <a:pt x="154" y="114"/>
                  </a:lnTo>
                  <a:lnTo>
                    <a:pt x="166" y="110"/>
                  </a:lnTo>
                  <a:lnTo>
                    <a:pt x="178" y="106"/>
                  </a:lnTo>
                  <a:lnTo>
                    <a:pt x="190" y="102"/>
                  </a:lnTo>
                  <a:lnTo>
                    <a:pt x="201" y="98"/>
                  </a:lnTo>
                  <a:lnTo>
                    <a:pt x="220" y="92"/>
                  </a:lnTo>
                  <a:lnTo>
                    <a:pt x="236" y="83"/>
                  </a:lnTo>
                  <a:lnTo>
                    <a:pt x="252" y="72"/>
                  </a:lnTo>
                  <a:lnTo>
                    <a:pt x="267" y="58"/>
                  </a:lnTo>
                  <a:lnTo>
                    <a:pt x="281" y="44"/>
                  </a:lnTo>
                  <a:lnTo>
                    <a:pt x="296" y="29"/>
                  </a:lnTo>
                  <a:lnTo>
                    <a:pt x="310" y="14"/>
                  </a:lnTo>
                  <a:lnTo>
                    <a:pt x="325" y="0"/>
                  </a:lnTo>
                  <a:lnTo>
                    <a:pt x="327" y="62"/>
                  </a:lnTo>
                  <a:lnTo>
                    <a:pt x="308"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05" name="Freeform 687"/>
            <p:cNvSpPr>
              <a:spLocks/>
            </p:cNvSpPr>
            <p:nvPr/>
          </p:nvSpPr>
          <p:spPr bwMode="auto">
            <a:xfrm>
              <a:off x="3015" y="2609"/>
              <a:ext cx="12" cy="7"/>
            </a:xfrm>
            <a:custGeom>
              <a:avLst/>
              <a:gdLst>
                <a:gd name="T0" fmla="*/ 24 w 24"/>
                <a:gd name="T1" fmla="*/ 5 h 13"/>
                <a:gd name="T2" fmla="*/ 24 w 24"/>
                <a:gd name="T3" fmla="*/ 7 h 13"/>
                <a:gd name="T4" fmla="*/ 22 w 24"/>
                <a:gd name="T5" fmla="*/ 10 h 13"/>
                <a:gd name="T6" fmla="*/ 19 w 24"/>
                <a:gd name="T7" fmla="*/ 11 h 13"/>
                <a:gd name="T8" fmla="*/ 17 w 24"/>
                <a:gd name="T9" fmla="*/ 13 h 13"/>
                <a:gd name="T10" fmla="*/ 12 w 24"/>
                <a:gd name="T11" fmla="*/ 13 h 13"/>
                <a:gd name="T12" fmla="*/ 8 w 24"/>
                <a:gd name="T13" fmla="*/ 13 h 13"/>
                <a:gd name="T14" fmla="*/ 3 w 24"/>
                <a:gd name="T15" fmla="*/ 10 h 13"/>
                <a:gd name="T16" fmla="*/ 0 w 24"/>
                <a:gd name="T17" fmla="*/ 7 h 13"/>
                <a:gd name="T18" fmla="*/ 1 w 24"/>
                <a:gd name="T19" fmla="*/ 5 h 13"/>
                <a:gd name="T20" fmla="*/ 2 w 24"/>
                <a:gd name="T21" fmla="*/ 2 h 13"/>
                <a:gd name="T22" fmla="*/ 4 w 24"/>
                <a:gd name="T23" fmla="*/ 2 h 13"/>
                <a:gd name="T24" fmla="*/ 5 w 24"/>
                <a:gd name="T25" fmla="*/ 0 h 13"/>
                <a:gd name="T26" fmla="*/ 10 w 24"/>
                <a:gd name="T27" fmla="*/ 0 h 13"/>
                <a:gd name="T28" fmla="*/ 16 w 24"/>
                <a:gd name="T29" fmla="*/ 0 h 13"/>
                <a:gd name="T30" fmla="*/ 20 w 24"/>
                <a:gd name="T31" fmla="*/ 0 h 13"/>
                <a:gd name="T32" fmla="*/ 24 w 24"/>
                <a:gd name="T3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3">
                  <a:moveTo>
                    <a:pt x="24" y="5"/>
                  </a:moveTo>
                  <a:lnTo>
                    <a:pt x="24" y="7"/>
                  </a:lnTo>
                  <a:lnTo>
                    <a:pt x="22" y="10"/>
                  </a:lnTo>
                  <a:lnTo>
                    <a:pt x="19" y="11"/>
                  </a:lnTo>
                  <a:lnTo>
                    <a:pt x="17" y="13"/>
                  </a:lnTo>
                  <a:lnTo>
                    <a:pt x="12" y="13"/>
                  </a:lnTo>
                  <a:lnTo>
                    <a:pt x="8" y="13"/>
                  </a:lnTo>
                  <a:lnTo>
                    <a:pt x="3" y="10"/>
                  </a:lnTo>
                  <a:lnTo>
                    <a:pt x="0" y="7"/>
                  </a:lnTo>
                  <a:lnTo>
                    <a:pt x="1" y="5"/>
                  </a:lnTo>
                  <a:lnTo>
                    <a:pt x="2" y="2"/>
                  </a:lnTo>
                  <a:lnTo>
                    <a:pt x="4" y="2"/>
                  </a:lnTo>
                  <a:lnTo>
                    <a:pt x="5" y="0"/>
                  </a:lnTo>
                  <a:lnTo>
                    <a:pt x="10" y="0"/>
                  </a:lnTo>
                  <a:lnTo>
                    <a:pt x="16" y="0"/>
                  </a:lnTo>
                  <a:lnTo>
                    <a:pt x="20" y="0"/>
                  </a:lnTo>
                  <a:lnTo>
                    <a:pt x="24"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06" name="Freeform 688"/>
            <p:cNvSpPr>
              <a:spLocks/>
            </p:cNvSpPr>
            <p:nvPr/>
          </p:nvSpPr>
          <p:spPr bwMode="auto">
            <a:xfrm>
              <a:off x="3163" y="2613"/>
              <a:ext cx="4" cy="10"/>
            </a:xfrm>
            <a:custGeom>
              <a:avLst/>
              <a:gdLst>
                <a:gd name="T0" fmla="*/ 5 w 7"/>
                <a:gd name="T1" fmla="*/ 13 h 16"/>
                <a:gd name="T2" fmla="*/ 4 w 7"/>
                <a:gd name="T3" fmla="*/ 15 h 16"/>
                <a:gd name="T4" fmla="*/ 3 w 7"/>
                <a:gd name="T5" fmla="*/ 16 h 16"/>
                <a:gd name="T6" fmla="*/ 2 w 7"/>
                <a:gd name="T7" fmla="*/ 16 h 16"/>
                <a:gd name="T8" fmla="*/ 1 w 7"/>
                <a:gd name="T9" fmla="*/ 16 h 16"/>
                <a:gd name="T10" fmla="*/ 0 w 7"/>
                <a:gd name="T11" fmla="*/ 12 h 16"/>
                <a:gd name="T12" fmla="*/ 0 w 7"/>
                <a:gd name="T13" fmla="*/ 8 h 16"/>
                <a:gd name="T14" fmla="*/ 0 w 7"/>
                <a:gd name="T15" fmla="*/ 4 h 16"/>
                <a:gd name="T16" fmla="*/ 1 w 7"/>
                <a:gd name="T17" fmla="*/ 0 h 16"/>
                <a:gd name="T18" fmla="*/ 4 w 7"/>
                <a:gd name="T19" fmla="*/ 2 h 16"/>
                <a:gd name="T20" fmla="*/ 7 w 7"/>
                <a:gd name="T21" fmla="*/ 5 h 16"/>
                <a:gd name="T22" fmla="*/ 7 w 7"/>
                <a:gd name="T23" fmla="*/ 9 h 16"/>
                <a:gd name="T24" fmla="*/ 5 w 7"/>
                <a:gd name="T2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6">
                  <a:moveTo>
                    <a:pt x="5" y="13"/>
                  </a:moveTo>
                  <a:lnTo>
                    <a:pt x="4" y="15"/>
                  </a:lnTo>
                  <a:lnTo>
                    <a:pt x="3" y="16"/>
                  </a:lnTo>
                  <a:lnTo>
                    <a:pt x="2" y="16"/>
                  </a:lnTo>
                  <a:lnTo>
                    <a:pt x="1" y="16"/>
                  </a:lnTo>
                  <a:lnTo>
                    <a:pt x="0" y="12"/>
                  </a:lnTo>
                  <a:lnTo>
                    <a:pt x="0" y="8"/>
                  </a:lnTo>
                  <a:lnTo>
                    <a:pt x="0" y="4"/>
                  </a:lnTo>
                  <a:lnTo>
                    <a:pt x="1" y="0"/>
                  </a:lnTo>
                  <a:lnTo>
                    <a:pt x="4" y="2"/>
                  </a:lnTo>
                  <a:lnTo>
                    <a:pt x="7" y="5"/>
                  </a:lnTo>
                  <a:lnTo>
                    <a:pt x="7" y="9"/>
                  </a:lnTo>
                  <a:lnTo>
                    <a:pt x="5" y="1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07" name="Freeform 689"/>
            <p:cNvSpPr>
              <a:spLocks/>
            </p:cNvSpPr>
            <p:nvPr/>
          </p:nvSpPr>
          <p:spPr bwMode="auto">
            <a:xfrm>
              <a:off x="3158" y="2637"/>
              <a:ext cx="10" cy="131"/>
            </a:xfrm>
            <a:custGeom>
              <a:avLst/>
              <a:gdLst>
                <a:gd name="T0" fmla="*/ 7 w 21"/>
                <a:gd name="T1" fmla="*/ 195 h 217"/>
                <a:gd name="T2" fmla="*/ 7 w 21"/>
                <a:gd name="T3" fmla="*/ 200 h 217"/>
                <a:gd name="T4" fmla="*/ 6 w 21"/>
                <a:gd name="T5" fmla="*/ 206 h 217"/>
                <a:gd name="T6" fmla="*/ 6 w 21"/>
                <a:gd name="T7" fmla="*/ 211 h 217"/>
                <a:gd name="T8" fmla="*/ 5 w 21"/>
                <a:gd name="T9" fmla="*/ 217 h 217"/>
                <a:gd name="T10" fmla="*/ 1 w 21"/>
                <a:gd name="T11" fmla="*/ 163 h 217"/>
                <a:gd name="T12" fmla="*/ 0 w 21"/>
                <a:gd name="T13" fmla="*/ 109 h 217"/>
                <a:gd name="T14" fmla="*/ 1 w 21"/>
                <a:gd name="T15" fmla="*/ 54 h 217"/>
                <a:gd name="T16" fmla="*/ 6 w 21"/>
                <a:gd name="T17" fmla="*/ 0 h 217"/>
                <a:gd name="T18" fmla="*/ 16 w 21"/>
                <a:gd name="T19" fmla="*/ 47 h 217"/>
                <a:gd name="T20" fmla="*/ 21 w 21"/>
                <a:gd name="T21" fmla="*/ 98 h 217"/>
                <a:gd name="T22" fmla="*/ 19 w 21"/>
                <a:gd name="T23" fmla="*/ 148 h 217"/>
                <a:gd name="T24" fmla="*/ 7 w 21"/>
                <a:gd name="T25" fmla="*/ 19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17">
                  <a:moveTo>
                    <a:pt x="7" y="195"/>
                  </a:moveTo>
                  <a:lnTo>
                    <a:pt x="7" y="200"/>
                  </a:lnTo>
                  <a:lnTo>
                    <a:pt x="6" y="206"/>
                  </a:lnTo>
                  <a:lnTo>
                    <a:pt x="6" y="211"/>
                  </a:lnTo>
                  <a:lnTo>
                    <a:pt x="5" y="217"/>
                  </a:lnTo>
                  <a:lnTo>
                    <a:pt x="1" y="163"/>
                  </a:lnTo>
                  <a:lnTo>
                    <a:pt x="0" y="109"/>
                  </a:lnTo>
                  <a:lnTo>
                    <a:pt x="1" y="54"/>
                  </a:lnTo>
                  <a:lnTo>
                    <a:pt x="6" y="0"/>
                  </a:lnTo>
                  <a:lnTo>
                    <a:pt x="16" y="47"/>
                  </a:lnTo>
                  <a:lnTo>
                    <a:pt x="21" y="98"/>
                  </a:lnTo>
                  <a:lnTo>
                    <a:pt x="19" y="148"/>
                  </a:lnTo>
                  <a:lnTo>
                    <a:pt x="7" y="1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08" name="Freeform 690"/>
            <p:cNvSpPr>
              <a:spLocks/>
            </p:cNvSpPr>
            <p:nvPr/>
          </p:nvSpPr>
          <p:spPr bwMode="auto">
            <a:xfrm>
              <a:off x="3107" y="2664"/>
              <a:ext cx="9" cy="10"/>
            </a:xfrm>
            <a:custGeom>
              <a:avLst/>
              <a:gdLst>
                <a:gd name="T0" fmla="*/ 16 w 18"/>
                <a:gd name="T1" fmla="*/ 12 h 17"/>
                <a:gd name="T2" fmla="*/ 12 w 18"/>
                <a:gd name="T3" fmla="*/ 15 h 17"/>
                <a:gd name="T4" fmla="*/ 10 w 18"/>
                <a:gd name="T5" fmla="*/ 17 h 17"/>
                <a:gd name="T6" fmla="*/ 7 w 18"/>
                <a:gd name="T7" fmla="*/ 17 h 17"/>
                <a:gd name="T8" fmla="*/ 3 w 18"/>
                <a:gd name="T9" fmla="*/ 15 h 17"/>
                <a:gd name="T10" fmla="*/ 2 w 18"/>
                <a:gd name="T11" fmla="*/ 14 h 17"/>
                <a:gd name="T12" fmla="*/ 1 w 18"/>
                <a:gd name="T13" fmla="*/ 12 h 17"/>
                <a:gd name="T14" fmla="*/ 0 w 18"/>
                <a:gd name="T15" fmla="*/ 11 h 17"/>
                <a:gd name="T16" fmla="*/ 0 w 18"/>
                <a:gd name="T17" fmla="*/ 8 h 17"/>
                <a:gd name="T18" fmla="*/ 4 w 18"/>
                <a:gd name="T19" fmla="*/ 6 h 17"/>
                <a:gd name="T20" fmla="*/ 9 w 18"/>
                <a:gd name="T21" fmla="*/ 2 h 17"/>
                <a:gd name="T22" fmla="*/ 15 w 18"/>
                <a:gd name="T23" fmla="*/ 0 h 17"/>
                <a:gd name="T24" fmla="*/ 18 w 18"/>
                <a:gd name="T25" fmla="*/ 7 h 17"/>
                <a:gd name="T26" fmla="*/ 16 w 18"/>
                <a:gd name="T2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7">
                  <a:moveTo>
                    <a:pt x="16" y="12"/>
                  </a:moveTo>
                  <a:lnTo>
                    <a:pt x="12" y="15"/>
                  </a:lnTo>
                  <a:lnTo>
                    <a:pt x="10" y="17"/>
                  </a:lnTo>
                  <a:lnTo>
                    <a:pt x="7" y="17"/>
                  </a:lnTo>
                  <a:lnTo>
                    <a:pt x="3" y="15"/>
                  </a:lnTo>
                  <a:lnTo>
                    <a:pt x="2" y="14"/>
                  </a:lnTo>
                  <a:lnTo>
                    <a:pt x="1" y="12"/>
                  </a:lnTo>
                  <a:lnTo>
                    <a:pt x="0" y="11"/>
                  </a:lnTo>
                  <a:lnTo>
                    <a:pt x="0" y="8"/>
                  </a:lnTo>
                  <a:lnTo>
                    <a:pt x="4" y="6"/>
                  </a:lnTo>
                  <a:lnTo>
                    <a:pt x="9" y="2"/>
                  </a:lnTo>
                  <a:lnTo>
                    <a:pt x="15" y="0"/>
                  </a:lnTo>
                  <a:lnTo>
                    <a:pt x="18" y="7"/>
                  </a:lnTo>
                  <a:lnTo>
                    <a:pt x="16" y="12"/>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09" name="Freeform 691"/>
            <p:cNvSpPr>
              <a:spLocks/>
            </p:cNvSpPr>
            <p:nvPr/>
          </p:nvSpPr>
          <p:spPr bwMode="auto">
            <a:xfrm>
              <a:off x="3046" y="2681"/>
              <a:ext cx="25" cy="25"/>
            </a:xfrm>
            <a:custGeom>
              <a:avLst/>
              <a:gdLst>
                <a:gd name="T0" fmla="*/ 49 w 49"/>
                <a:gd name="T1" fmla="*/ 10 h 41"/>
                <a:gd name="T2" fmla="*/ 48 w 49"/>
                <a:gd name="T3" fmla="*/ 18 h 41"/>
                <a:gd name="T4" fmla="*/ 45 w 49"/>
                <a:gd name="T5" fmla="*/ 25 h 41"/>
                <a:gd name="T6" fmla="*/ 40 w 49"/>
                <a:gd name="T7" fmla="*/ 30 h 41"/>
                <a:gd name="T8" fmla="*/ 35 w 49"/>
                <a:gd name="T9" fmla="*/ 36 h 41"/>
                <a:gd name="T10" fmla="*/ 31 w 49"/>
                <a:gd name="T11" fmla="*/ 38 h 41"/>
                <a:gd name="T12" fmla="*/ 27 w 49"/>
                <a:gd name="T13" fmla="*/ 40 h 41"/>
                <a:gd name="T14" fmla="*/ 23 w 49"/>
                <a:gd name="T15" fmla="*/ 41 h 41"/>
                <a:gd name="T16" fmla="*/ 18 w 49"/>
                <a:gd name="T17" fmla="*/ 41 h 41"/>
                <a:gd name="T18" fmla="*/ 12 w 49"/>
                <a:gd name="T19" fmla="*/ 41 h 41"/>
                <a:gd name="T20" fmla="*/ 8 w 49"/>
                <a:gd name="T21" fmla="*/ 40 h 41"/>
                <a:gd name="T22" fmla="*/ 4 w 49"/>
                <a:gd name="T23" fmla="*/ 38 h 41"/>
                <a:gd name="T24" fmla="*/ 0 w 49"/>
                <a:gd name="T25" fmla="*/ 36 h 41"/>
                <a:gd name="T26" fmla="*/ 0 w 49"/>
                <a:gd name="T27" fmla="*/ 33 h 41"/>
                <a:gd name="T28" fmla="*/ 5 w 49"/>
                <a:gd name="T29" fmla="*/ 30 h 41"/>
                <a:gd name="T30" fmla="*/ 11 w 49"/>
                <a:gd name="T31" fmla="*/ 27 h 41"/>
                <a:gd name="T32" fmla="*/ 17 w 49"/>
                <a:gd name="T33" fmla="*/ 25 h 41"/>
                <a:gd name="T34" fmla="*/ 23 w 49"/>
                <a:gd name="T35" fmla="*/ 20 h 41"/>
                <a:gd name="T36" fmla="*/ 28 w 49"/>
                <a:gd name="T37" fmla="*/ 15 h 41"/>
                <a:gd name="T38" fmla="*/ 33 w 49"/>
                <a:gd name="T39" fmla="*/ 11 h 41"/>
                <a:gd name="T40" fmla="*/ 38 w 49"/>
                <a:gd name="T41" fmla="*/ 5 h 41"/>
                <a:gd name="T42" fmla="*/ 42 w 49"/>
                <a:gd name="T43" fmla="*/ 0 h 41"/>
                <a:gd name="T44" fmla="*/ 46 w 49"/>
                <a:gd name="T45" fmla="*/ 1 h 41"/>
                <a:gd name="T46" fmla="*/ 48 w 49"/>
                <a:gd name="T47" fmla="*/ 4 h 41"/>
                <a:gd name="T48" fmla="*/ 49 w 49"/>
                <a:gd name="T49" fmla="*/ 7 h 41"/>
                <a:gd name="T50" fmla="*/ 49 w 49"/>
                <a:gd name="T5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41">
                  <a:moveTo>
                    <a:pt x="49" y="10"/>
                  </a:moveTo>
                  <a:lnTo>
                    <a:pt x="48" y="18"/>
                  </a:lnTo>
                  <a:lnTo>
                    <a:pt x="45" y="25"/>
                  </a:lnTo>
                  <a:lnTo>
                    <a:pt x="40" y="30"/>
                  </a:lnTo>
                  <a:lnTo>
                    <a:pt x="35" y="36"/>
                  </a:lnTo>
                  <a:lnTo>
                    <a:pt x="31" y="38"/>
                  </a:lnTo>
                  <a:lnTo>
                    <a:pt x="27" y="40"/>
                  </a:lnTo>
                  <a:lnTo>
                    <a:pt x="23" y="41"/>
                  </a:lnTo>
                  <a:lnTo>
                    <a:pt x="18" y="41"/>
                  </a:lnTo>
                  <a:lnTo>
                    <a:pt x="12" y="41"/>
                  </a:lnTo>
                  <a:lnTo>
                    <a:pt x="8" y="40"/>
                  </a:lnTo>
                  <a:lnTo>
                    <a:pt x="4" y="38"/>
                  </a:lnTo>
                  <a:lnTo>
                    <a:pt x="0" y="36"/>
                  </a:lnTo>
                  <a:lnTo>
                    <a:pt x="0" y="33"/>
                  </a:lnTo>
                  <a:lnTo>
                    <a:pt x="5" y="30"/>
                  </a:lnTo>
                  <a:lnTo>
                    <a:pt x="11" y="27"/>
                  </a:lnTo>
                  <a:lnTo>
                    <a:pt x="17" y="25"/>
                  </a:lnTo>
                  <a:lnTo>
                    <a:pt x="23" y="20"/>
                  </a:lnTo>
                  <a:lnTo>
                    <a:pt x="28" y="15"/>
                  </a:lnTo>
                  <a:lnTo>
                    <a:pt x="33" y="11"/>
                  </a:lnTo>
                  <a:lnTo>
                    <a:pt x="38" y="5"/>
                  </a:lnTo>
                  <a:lnTo>
                    <a:pt x="42" y="0"/>
                  </a:lnTo>
                  <a:lnTo>
                    <a:pt x="46" y="1"/>
                  </a:lnTo>
                  <a:lnTo>
                    <a:pt x="48" y="4"/>
                  </a:lnTo>
                  <a:lnTo>
                    <a:pt x="49" y="7"/>
                  </a:lnTo>
                  <a:lnTo>
                    <a:pt x="49" y="1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10" name="Freeform 692"/>
            <p:cNvSpPr>
              <a:spLocks/>
            </p:cNvSpPr>
            <p:nvPr/>
          </p:nvSpPr>
          <p:spPr bwMode="auto">
            <a:xfrm>
              <a:off x="3096" y="2681"/>
              <a:ext cx="6" cy="8"/>
            </a:xfrm>
            <a:custGeom>
              <a:avLst/>
              <a:gdLst>
                <a:gd name="T0" fmla="*/ 11 w 11"/>
                <a:gd name="T1" fmla="*/ 14 h 15"/>
                <a:gd name="T2" fmla="*/ 9 w 11"/>
                <a:gd name="T3" fmla="*/ 15 h 15"/>
                <a:gd name="T4" fmla="*/ 8 w 11"/>
                <a:gd name="T5" fmla="*/ 15 h 15"/>
                <a:gd name="T6" fmla="*/ 6 w 11"/>
                <a:gd name="T7" fmla="*/ 15 h 15"/>
                <a:gd name="T8" fmla="*/ 3 w 11"/>
                <a:gd name="T9" fmla="*/ 15 h 15"/>
                <a:gd name="T10" fmla="*/ 1 w 11"/>
                <a:gd name="T11" fmla="*/ 12 h 15"/>
                <a:gd name="T12" fmla="*/ 0 w 11"/>
                <a:gd name="T13" fmla="*/ 8 h 15"/>
                <a:gd name="T14" fmla="*/ 0 w 11"/>
                <a:gd name="T15" fmla="*/ 4 h 15"/>
                <a:gd name="T16" fmla="*/ 1 w 11"/>
                <a:gd name="T17" fmla="*/ 0 h 15"/>
                <a:gd name="T18" fmla="*/ 4 w 11"/>
                <a:gd name="T19" fmla="*/ 3 h 15"/>
                <a:gd name="T20" fmla="*/ 8 w 11"/>
                <a:gd name="T21" fmla="*/ 4 h 15"/>
                <a:gd name="T22" fmla="*/ 10 w 11"/>
                <a:gd name="T23" fmla="*/ 8 h 15"/>
                <a:gd name="T24" fmla="*/ 11 w 11"/>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5">
                  <a:moveTo>
                    <a:pt x="11" y="14"/>
                  </a:moveTo>
                  <a:lnTo>
                    <a:pt x="9" y="15"/>
                  </a:lnTo>
                  <a:lnTo>
                    <a:pt x="8" y="15"/>
                  </a:lnTo>
                  <a:lnTo>
                    <a:pt x="6" y="15"/>
                  </a:lnTo>
                  <a:lnTo>
                    <a:pt x="3" y="15"/>
                  </a:lnTo>
                  <a:lnTo>
                    <a:pt x="1" y="12"/>
                  </a:lnTo>
                  <a:lnTo>
                    <a:pt x="0" y="8"/>
                  </a:lnTo>
                  <a:lnTo>
                    <a:pt x="0" y="4"/>
                  </a:lnTo>
                  <a:lnTo>
                    <a:pt x="1" y="0"/>
                  </a:lnTo>
                  <a:lnTo>
                    <a:pt x="4" y="3"/>
                  </a:lnTo>
                  <a:lnTo>
                    <a:pt x="8" y="4"/>
                  </a:lnTo>
                  <a:lnTo>
                    <a:pt x="10" y="8"/>
                  </a:lnTo>
                  <a:lnTo>
                    <a:pt x="11" y="1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11" name="Freeform 693"/>
            <p:cNvSpPr>
              <a:spLocks/>
            </p:cNvSpPr>
            <p:nvPr/>
          </p:nvSpPr>
          <p:spPr bwMode="auto">
            <a:xfrm>
              <a:off x="3076" y="2687"/>
              <a:ext cx="10" cy="16"/>
            </a:xfrm>
            <a:custGeom>
              <a:avLst/>
              <a:gdLst>
                <a:gd name="T0" fmla="*/ 20 w 20"/>
                <a:gd name="T1" fmla="*/ 11 h 26"/>
                <a:gd name="T2" fmla="*/ 19 w 20"/>
                <a:gd name="T3" fmla="*/ 16 h 26"/>
                <a:gd name="T4" fmla="*/ 17 w 20"/>
                <a:gd name="T5" fmla="*/ 20 h 26"/>
                <a:gd name="T6" fmla="*/ 13 w 20"/>
                <a:gd name="T7" fmla="*/ 25 h 26"/>
                <a:gd name="T8" fmla="*/ 9 w 20"/>
                <a:gd name="T9" fmla="*/ 26 h 26"/>
                <a:gd name="T10" fmla="*/ 6 w 20"/>
                <a:gd name="T11" fmla="*/ 26 h 26"/>
                <a:gd name="T12" fmla="*/ 4 w 20"/>
                <a:gd name="T13" fmla="*/ 26 h 26"/>
                <a:gd name="T14" fmla="*/ 2 w 20"/>
                <a:gd name="T15" fmla="*/ 25 h 26"/>
                <a:gd name="T16" fmla="*/ 0 w 20"/>
                <a:gd name="T17" fmla="*/ 23 h 26"/>
                <a:gd name="T18" fmla="*/ 1 w 20"/>
                <a:gd name="T19" fmla="*/ 18 h 26"/>
                <a:gd name="T20" fmla="*/ 3 w 20"/>
                <a:gd name="T21" fmla="*/ 11 h 26"/>
                <a:gd name="T22" fmla="*/ 5 w 20"/>
                <a:gd name="T23" fmla="*/ 5 h 26"/>
                <a:gd name="T24" fmla="*/ 8 w 20"/>
                <a:gd name="T25" fmla="*/ 0 h 26"/>
                <a:gd name="T26" fmla="*/ 11 w 20"/>
                <a:gd name="T27" fmla="*/ 1 h 26"/>
                <a:gd name="T28" fmla="*/ 15 w 20"/>
                <a:gd name="T29" fmla="*/ 4 h 26"/>
                <a:gd name="T30" fmla="*/ 18 w 20"/>
                <a:gd name="T31" fmla="*/ 7 h 26"/>
                <a:gd name="T32" fmla="*/ 20 w 20"/>
                <a:gd name="T33"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6">
                  <a:moveTo>
                    <a:pt x="20" y="11"/>
                  </a:moveTo>
                  <a:lnTo>
                    <a:pt x="19" y="16"/>
                  </a:lnTo>
                  <a:lnTo>
                    <a:pt x="17" y="20"/>
                  </a:lnTo>
                  <a:lnTo>
                    <a:pt x="13" y="25"/>
                  </a:lnTo>
                  <a:lnTo>
                    <a:pt x="9" y="26"/>
                  </a:lnTo>
                  <a:lnTo>
                    <a:pt x="6" y="26"/>
                  </a:lnTo>
                  <a:lnTo>
                    <a:pt x="4" y="26"/>
                  </a:lnTo>
                  <a:lnTo>
                    <a:pt x="2" y="25"/>
                  </a:lnTo>
                  <a:lnTo>
                    <a:pt x="0" y="23"/>
                  </a:lnTo>
                  <a:lnTo>
                    <a:pt x="1" y="18"/>
                  </a:lnTo>
                  <a:lnTo>
                    <a:pt x="3" y="11"/>
                  </a:lnTo>
                  <a:lnTo>
                    <a:pt x="5" y="5"/>
                  </a:lnTo>
                  <a:lnTo>
                    <a:pt x="8" y="0"/>
                  </a:lnTo>
                  <a:lnTo>
                    <a:pt x="11" y="1"/>
                  </a:lnTo>
                  <a:lnTo>
                    <a:pt x="15" y="4"/>
                  </a:lnTo>
                  <a:lnTo>
                    <a:pt x="18" y="7"/>
                  </a:lnTo>
                  <a:lnTo>
                    <a:pt x="20" y="11"/>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12" name="Freeform 694"/>
            <p:cNvSpPr>
              <a:spLocks/>
            </p:cNvSpPr>
            <p:nvPr/>
          </p:nvSpPr>
          <p:spPr bwMode="auto">
            <a:xfrm>
              <a:off x="3025" y="2711"/>
              <a:ext cx="126" cy="110"/>
            </a:xfrm>
            <a:custGeom>
              <a:avLst/>
              <a:gdLst>
                <a:gd name="T0" fmla="*/ 247 w 251"/>
                <a:gd name="T1" fmla="*/ 55 h 182"/>
                <a:gd name="T2" fmla="*/ 237 w 251"/>
                <a:gd name="T3" fmla="*/ 51 h 182"/>
                <a:gd name="T4" fmla="*/ 228 w 251"/>
                <a:gd name="T5" fmla="*/ 59 h 182"/>
                <a:gd name="T6" fmla="*/ 223 w 251"/>
                <a:gd name="T7" fmla="*/ 71 h 182"/>
                <a:gd name="T8" fmla="*/ 225 w 251"/>
                <a:gd name="T9" fmla="*/ 84 h 182"/>
                <a:gd name="T10" fmla="*/ 226 w 251"/>
                <a:gd name="T11" fmla="*/ 97 h 182"/>
                <a:gd name="T12" fmla="*/ 223 w 251"/>
                <a:gd name="T13" fmla="*/ 108 h 182"/>
                <a:gd name="T14" fmla="*/ 217 w 251"/>
                <a:gd name="T15" fmla="*/ 117 h 182"/>
                <a:gd name="T16" fmla="*/ 195 w 251"/>
                <a:gd name="T17" fmla="*/ 114 h 182"/>
                <a:gd name="T18" fmla="*/ 190 w 251"/>
                <a:gd name="T19" fmla="*/ 151 h 182"/>
                <a:gd name="T20" fmla="*/ 175 w 251"/>
                <a:gd name="T21" fmla="*/ 182 h 182"/>
                <a:gd name="T22" fmla="*/ 160 w 251"/>
                <a:gd name="T23" fmla="*/ 174 h 182"/>
                <a:gd name="T24" fmla="*/ 145 w 251"/>
                <a:gd name="T25" fmla="*/ 159 h 182"/>
                <a:gd name="T26" fmla="*/ 130 w 251"/>
                <a:gd name="T27" fmla="*/ 151 h 182"/>
                <a:gd name="T28" fmla="*/ 115 w 251"/>
                <a:gd name="T29" fmla="*/ 166 h 182"/>
                <a:gd name="T30" fmla="*/ 106 w 251"/>
                <a:gd name="T31" fmla="*/ 175 h 182"/>
                <a:gd name="T32" fmla="*/ 95 w 251"/>
                <a:gd name="T33" fmla="*/ 177 h 182"/>
                <a:gd name="T34" fmla="*/ 82 w 251"/>
                <a:gd name="T35" fmla="*/ 169 h 182"/>
                <a:gd name="T36" fmla="*/ 73 w 251"/>
                <a:gd name="T37" fmla="*/ 155 h 182"/>
                <a:gd name="T38" fmla="*/ 62 w 251"/>
                <a:gd name="T39" fmla="*/ 143 h 182"/>
                <a:gd name="T40" fmla="*/ 49 w 251"/>
                <a:gd name="T41" fmla="*/ 141 h 182"/>
                <a:gd name="T42" fmla="*/ 37 w 251"/>
                <a:gd name="T43" fmla="*/ 156 h 182"/>
                <a:gd name="T44" fmla="*/ 27 w 251"/>
                <a:gd name="T45" fmla="*/ 147 h 182"/>
                <a:gd name="T46" fmla="*/ 16 w 251"/>
                <a:gd name="T47" fmla="*/ 152 h 182"/>
                <a:gd name="T48" fmla="*/ 9 w 251"/>
                <a:gd name="T49" fmla="*/ 162 h 182"/>
                <a:gd name="T50" fmla="*/ 1 w 251"/>
                <a:gd name="T51" fmla="*/ 158 h 182"/>
                <a:gd name="T52" fmla="*/ 1 w 251"/>
                <a:gd name="T53" fmla="*/ 148 h 182"/>
                <a:gd name="T54" fmla="*/ 5 w 251"/>
                <a:gd name="T55" fmla="*/ 133 h 182"/>
                <a:gd name="T56" fmla="*/ 15 w 251"/>
                <a:gd name="T57" fmla="*/ 122 h 182"/>
                <a:gd name="T58" fmla="*/ 29 w 251"/>
                <a:gd name="T59" fmla="*/ 118 h 182"/>
                <a:gd name="T60" fmla="*/ 45 w 251"/>
                <a:gd name="T61" fmla="*/ 115 h 182"/>
                <a:gd name="T62" fmla="*/ 58 w 251"/>
                <a:gd name="T63" fmla="*/ 111 h 182"/>
                <a:gd name="T64" fmla="*/ 70 w 251"/>
                <a:gd name="T65" fmla="*/ 108 h 182"/>
                <a:gd name="T66" fmla="*/ 83 w 251"/>
                <a:gd name="T67" fmla="*/ 104 h 182"/>
                <a:gd name="T68" fmla="*/ 95 w 251"/>
                <a:gd name="T69" fmla="*/ 99 h 182"/>
                <a:gd name="T70" fmla="*/ 34 w 251"/>
                <a:gd name="T71" fmla="*/ 82 h 182"/>
                <a:gd name="T72" fmla="*/ 64 w 251"/>
                <a:gd name="T73" fmla="*/ 77 h 182"/>
                <a:gd name="T74" fmla="*/ 94 w 251"/>
                <a:gd name="T75" fmla="*/ 76 h 182"/>
                <a:gd name="T76" fmla="*/ 125 w 251"/>
                <a:gd name="T77" fmla="*/ 73 h 182"/>
                <a:gd name="T78" fmla="*/ 153 w 251"/>
                <a:gd name="T79" fmla="*/ 65 h 182"/>
                <a:gd name="T80" fmla="*/ 178 w 251"/>
                <a:gd name="T81" fmla="*/ 50 h 182"/>
                <a:gd name="T82" fmla="*/ 202 w 251"/>
                <a:gd name="T83" fmla="*/ 33 h 182"/>
                <a:gd name="T84" fmla="*/ 226 w 251"/>
                <a:gd name="T85" fmla="*/ 17 h 182"/>
                <a:gd name="T86" fmla="*/ 249 w 251"/>
                <a:gd name="T8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1" h="182">
                  <a:moveTo>
                    <a:pt x="251" y="55"/>
                  </a:moveTo>
                  <a:lnTo>
                    <a:pt x="247" y="55"/>
                  </a:lnTo>
                  <a:lnTo>
                    <a:pt x="242" y="54"/>
                  </a:lnTo>
                  <a:lnTo>
                    <a:pt x="237" y="51"/>
                  </a:lnTo>
                  <a:lnTo>
                    <a:pt x="233" y="54"/>
                  </a:lnTo>
                  <a:lnTo>
                    <a:pt x="228" y="59"/>
                  </a:lnTo>
                  <a:lnTo>
                    <a:pt x="225" y="65"/>
                  </a:lnTo>
                  <a:lnTo>
                    <a:pt x="223" y="71"/>
                  </a:lnTo>
                  <a:lnTo>
                    <a:pt x="223" y="78"/>
                  </a:lnTo>
                  <a:lnTo>
                    <a:pt x="225" y="84"/>
                  </a:lnTo>
                  <a:lnTo>
                    <a:pt x="226" y="91"/>
                  </a:lnTo>
                  <a:lnTo>
                    <a:pt x="226" y="97"/>
                  </a:lnTo>
                  <a:lnTo>
                    <a:pt x="224" y="104"/>
                  </a:lnTo>
                  <a:lnTo>
                    <a:pt x="223" y="108"/>
                  </a:lnTo>
                  <a:lnTo>
                    <a:pt x="220" y="113"/>
                  </a:lnTo>
                  <a:lnTo>
                    <a:pt x="217" y="117"/>
                  </a:lnTo>
                  <a:lnTo>
                    <a:pt x="212" y="118"/>
                  </a:lnTo>
                  <a:lnTo>
                    <a:pt x="195" y="114"/>
                  </a:lnTo>
                  <a:lnTo>
                    <a:pt x="194" y="133"/>
                  </a:lnTo>
                  <a:lnTo>
                    <a:pt x="190" y="151"/>
                  </a:lnTo>
                  <a:lnTo>
                    <a:pt x="186" y="167"/>
                  </a:lnTo>
                  <a:lnTo>
                    <a:pt x="175" y="182"/>
                  </a:lnTo>
                  <a:lnTo>
                    <a:pt x="167" y="180"/>
                  </a:lnTo>
                  <a:lnTo>
                    <a:pt x="160" y="174"/>
                  </a:lnTo>
                  <a:lnTo>
                    <a:pt x="152" y="166"/>
                  </a:lnTo>
                  <a:lnTo>
                    <a:pt x="145" y="159"/>
                  </a:lnTo>
                  <a:lnTo>
                    <a:pt x="138" y="154"/>
                  </a:lnTo>
                  <a:lnTo>
                    <a:pt x="130" y="151"/>
                  </a:lnTo>
                  <a:lnTo>
                    <a:pt x="123" y="155"/>
                  </a:lnTo>
                  <a:lnTo>
                    <a:pt x="115" y="166"/>
                  </a:lnTo>
                  <a:lnTo>
                    <a:pt x="111" y="171"/>
                  </a:lnTo>
                  <a:lnTo>
                    <a:pt x="106" y="175"/>
                  </a:lnTo>
                  <a:lnTo>
                    <a:pt x="100" y="177"/>
                  </a:lnTo>
                  <a:lnTo>
                    <a:pt x="95" y="177"/>
                  </a:lnTo>
                  <a:lnTo>
                    <a:pt x="88" y="174"/>
                  </a:lnTo>
                  <a:lnTo>
                    <a:pt x="82" y="169"/>
                  </a:lnTo>
                  <a:lnTo>
                    <a:pt x="77" y="162"/>
                  </a:lnTo>
                  <a:lnTo>
                    <a:pt x="73" y="155"/>
                  </a:lnTo>
                  <a:lnTo>
                    <a:pt x="68" y="148"/>
                  </a:lnTo>
                  <a:lnTo>
                    <a:pt x="62" y="143"/>
                  </a:lnTo>
                  <a:lnTo>
                    <a:pt x="56" y="141"/>
                  </a:lnTo>
                  <a:lnTo>
                    <a:pt x="49" y="141"/>
                  </a:lnTo>
                  <a:lnTo>
                    <a:pt x="42" y="158"/>
                  </a:lnTo>
                  <a:lnTo>
                    <a:pt x="37" y="156"/>
                  </a:lnTo>
                  <a:lnTo>
                    <a:pt x="31" y="151"/>
                  </a:lnTo>
                  <a:lnTo>
                    <a:pt x="27" y="147"/>
                  </a:lnTo>
                  <a:lnTo>
                    <a:pt x="20" y="147"/>
                  </a:lnTo>
                  <a:lnTo>
                    <a:pt x="16" y="152"/>
                  </a:lnTo>
                  <a:lnTo>
                    <a:pt x="13" y="158"/>
                  </a:lnTo>
                  <a:lnTo>
                    <a:pt x="9" y="162"/>
                  </a:lnTo>
                  <a:lnTo>
                    <a:pt x="4" y="162"/>
                  </a:lnTo>
                  <a:lnTo>
                    <a:pt x="1" y="158"/>
                  </a:lnTo>
                  <a:lnTo>
                    <a:pt x="0" y="154"/>
                  </a:lnTo>
                  <a:lnTo>
                    <a:pt x="1" y="148"/>
                  </a:lnTo>
                  <a:lnTo>
                    <a:pt x="3" y="143"/>
                  </a:lnTo>
                  <a:lnTo>
                    <a:pt x="5" y="133"/>
                  </a:lnTo>
                  <a:lnTo>
                    <a:pt x="8" y="126"/>
                  </a:lnTo>
                  <a:lnTo>
                    <a:pt x="15" y="122"/>
                  </a:lnTo>
                  <a:lnTo>
                    <a:pt x="22" y="119"/>
                  </a:lnTo>
                  <a:lnTo>
                    <a:pt x="29" y="118"/>
                  </a:lnTo>
                  <a:lnTo>
                    <a:pt x="37" y="117"/>
                  </a:lnTo>
                  <a:lnTo>
                    <a:pt x="45" y="115"/>
                  </a:lnTo>
                  <a:lnTo>
                    <a:pt x="52" y="113"/>
                  </a:lnTo>
                  <a:lnTo>
                    <a:pt x="58" y="111"/>
                  </a:lnTo>
                  <a:lnTo>
                    <a:pt x="65" y="110"/>
                  </a:lnTo>
                  <a:lnTo>
                    <a:pt x="70" y="108"/>
                  </a:lnTo>
                  <a:lnTo>
                    <a:pt x="77" y="106"/>
                  </a:lnTo>
                  <a:lnTo>
                    <a:pt x="83" y="104"/>
                  </a:lnTo>
                  <a:lnTo>
                    <a:pt x="89" y="102"/>
                  </a:lnTo>
                  <a:lnTo>
                    <a:pt x="95" y="99"/>
                  </a:lnTo>
                  <a:lnTo>
                    <a:pt x="100" y="95"/>
                  </a:lnTo>
                  <a:lnTo>
                    <a:pt x="34" y="82"/>
                  </a:lnTo>
                  <a:lnTo>
                    <a:pt x="49" y="80"/>
                  </a:lnTo>
                  <a:lnTo>
                    <a:pt x="64" y="77"/>
                  </a:lnTo>
                  <a:lnTo>
                    <a:pt x="79" y="76"/>
                  </a:lnTo>
                  <a:lnTo>
                    <a:pt x="94" y="76"/>
                  </a:lnTo>
                  <a:lnTo>
                    <a:pt x="110" y="74"/>
                  </a:lnTo>
                  <a:lnTo>
                    <a:pt x="125" y="73"/>
                  </a:lnTo>
                  <a:lnTo>
                    <a:pt x="140" y="69"/>
                  </a:lnTo>
                  <a:lnTo>
                    <a:pt x="153" y="65"/>
                  </a:lnTo>
                  <a:lnTo>
                    <a:pt x="165" y="58"/>
                  </a:lnTo>
                  <a:lnTo>
                    <a:pt x="178" y="50"/>
                  </a:lnTo>
                  <a:lnTo>
                    <a:pt x="189" y="41"/>
                  </a:lnTo>
                  <a:lnTo>
                    <a:pt x="202" y="33"/>
                  </a:lnTo>
                  <a:lnTo>
                    <a:pt x="213" y="25"/>
                  </a:lnTo>
                  <a:lnTo>
                    <a:pt x="226" y="17"/>
                  </a:lnTo>
                  <a:lnTo>
                    <a:pt x="237" y="8"/>
                  </a:lnTo>
                  <a:lnTo>
                    <a:pt x="249" y="0"/>
                  </a:lnTo>
                  <a:lnTo>
                    <a:pt x="25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13" name="Freeform 695"/>
            <p:cNvSpPr>
              <a:spLocks/>
            </p:cNvSpPr>
            <p:nvPr/>
          </p:nvSpPr>
          <p:spPr bwMode="auto">
            <a:xfrm>
              <a:off x="3114" y="2756"/>
              <a:ext cx="7" cy="8"/>
            </a:xfrm>
            <a:custGeom>
              <a:avLst/>
              <a:gdLst>
                <a:gd name="T0" fmla="*/ 15 w 15"/>
                <a:gd name="T1" fmla="*/ 3 h 15"/>
                <a:gd name="T2" fmla="*/ 13 w 15"/>
                <a:gd name="T3" fmla="*/ 8 h 15"/>
                <a:gd name="T4" fmla="*/ 10 w 15"/>
                <a:gd name="T5" fmla="*/ 11 h 15"/>
                <a:gd name="T6" fmla="*/ 5 w 15"/>
                <a:gd name="T7" fmla="*/ 14 h 15"/>
                <a:gd name="T8" fmla="*/ 2 w 15"/>
                <a:gd name="T9" fmla="*/ 15 h 15"/>
                <a:gd name="T10" fmla="*/ 1 w 15"/>
                <a:gd name="T11" fmla="*/ 12 h 15"/>
                <a:gd name="T12" fmla="*/ 0 w 15"/>
                <a:gd name="T13" fmla="*/ 8 h 15"/>
                <a:gd name="T14" fmla="*/ 0 w 15"/>
                <a:gd name="T15" fmla="*/ 6 h 15"/>
                <a:gd name="T16" fmla="*/ 0 w 15"/>
                <a:gd name="T17" fmla="*/ 3 h 15"/>
                <a:gd name="T18" fmla="*/ 3 w 15"/>
                <a:gd name="T19" fmla="*/ 2 h 15"/>
                <a:gd name="T20" fmla="*/ 8 w 15"/>
                <a:gd name="T21" fmla="*/ 0 h 15"/>
                <a:gd name="T22" fmla="*/ 11 w 15"/>
                <a:gd name="T23" fmla="*/ 2 h 15"/>
                <a:gd name="T24" fmla="*/ 15 w 15"/>
                <a:gd name="T2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5" y="3"/>
                  </a:moveTo>
                  <a:lnTo>
                    <a:pt x="13" y="8"/>
                  </a:lnTo>
                  <a:lnTo>
                    <a:pt x="10" y="11"/>
                  </a:lnTo>
                  <a:lnTo>
                    <a:pt x="5" y="14"/>
                  </a:lnTo>
                  <a:lnTo>
                    <a:pt x="2" y="15"/>
                  </a:lnTo>
                  <a:lnTo>
                    <a:pt x="1" y="12"/>
                  </a:lnTo>
                  <a:lnTo>
                    <a:pt x="0" y="8"/>
                  </a:lnTo>
                  <a:lnTo>
                    <a:pt x="0" y="6"/>
                  </a:lnTo>
                  <a:lnTo>
                    <a:pt x="0" y="3"/>
                  </a:lnTo>
                  <a:lnTo>
                    <a:pt x="3" y="2"/>
                  </a:lnTo>
                  <a:lnTo>
                    <a:pt x="8" y="0"/>
                  </a:lnTo>
                  <a:lnTo>
                    <a:pt x="11" y="2"/>
                  </a:lnTo>
                  <a:lnTo>
                    <a:pt x="15"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14" name="Freeform 696"/>
            <p:cNvSpPr>
              <a:spLocks/>
            </p:cNvSpPr>
            <p:nvPr/>
          </p:nvSpPr>
          <p:spPr bwMode="auto">
            <a:xfrm>
              <a:off x="3166" y="2760"/>
              <a:ext cx="2" cy="40"/>
            </a:xfrm>
            <a:custGeom>
              <a:avLst/>
              <a:gdLst>
                <a:gd name="T0" fmla="*/ 3 w 5"/>
                <a:gd name="T1" fmla="*/ 63 h 64"/>
                <a:gd name="T2" fmla="*/ 1 w 5"/>
                <a:gd name="T3" fmla="*/ 64 h 64"/>
                <a:gd name="T4" fmla="*/ 1 w 5"/>
                <a:gd name="T5" fmla="*/ 48 h 64"/>
                <a:gd name="T6" fmla="*/ 0 w 5"/>
                <a:gd name="T7" fmla="*/ 31 h 64"/>
                <a:gd name="T8" fmla="*/ 0 w 5"/>
                <a:gd name="T9" fmla="*/ 15 h 64"/>
                <a:gd name="T10" fmla="*/ 1 w 5"/>
                <a:gd name="T11" fmla="*/ 0 h 64"/>
                <a:gd name="T12" fmla="*/ 5 w 5"/>
                <a:gd name="T13" fmla="*/ 15 h 64"/>
                <a:gd name="T14" fmla="*/ 5 w 5"/>
                <a:gd name="T15" fmla="*/ 30 h 64"/>
                <a:gd name="T16" fmla="*/ 3 w 5"/>
                <a:gd name="T17" fmla="*/ 46 h 64"/>
                <a:gd name="T18" fmla="*/ 3 w 5"/>
                <a:gd name="T19"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4">
                  <a:moveTo>
                    <a:pt x="3" y="63"/>
                  </a:moveTo>
                  <a:lnTo>
                    <a:pt x="1" y="64"/>
                  </a:lnTo>
                  <a:lnTo>
                    <a:pt x="1" y="48"/>
                  </a:lnTo>
                  <a:lnTo>
                    <a:pt x="0" y="31"/>
                  </a:lnTo>
                  <a:lnTo>
                    <a:pt x="0" y="15"/>
                  </a:lnTo>
                  <a:lnTo>
                    <a:pt x="1" y="0"/>
                  </a:lnTo>
                  <a:lnTo>
                    <a:pt x="5" y="15"/>
                  </a:lnTo>
                  <a:lnTo>
                    <a:pt x="5" y="30"/>
                  </a:lnTo>
                  <a:lnTo>
                    <a:pt x="3" y="46"/>
                  </a:lnTo>
                  <a:lnTo>
                    <a:pt x="3" y="6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15" name="Freeform 697"/>
            <p:cNvSpPr>
              <a:spLocks/>
            </p:cNvSpPr>
            <p:nvPr/>
          </p:nvSpPr>
          <p:spPr bwMode="auto">
            <a:xfrm>
              <a:off x="3100" y="2775"/>
              <a:ext cx="11" cy="17"/>
            </a:xfrm>
            <a:custGeom>
              <a:avLst/>
              <a:gdLst>
                <a:gd name="T0" fmla="*/ 23 w 23"/>
                <a:gd name="T1" fmla="*/ 6 h 27"/>
                <a:gd name="T2" fmla="*/ 23 w 23"/>
                <a:gd name="T3" fmla="*/ 11 h 27"/>
                <a:gd name="T4" fmla="*/ 22 w 23"/>
                <a:gd name="T5" fmla="*/ 18 h 27"/>
                <a:gd name="T6" fmla="*/ 20 w 23"/>
                <a:gd name="T7" fmla="*/ 22 h 27"/>
                <a:gd name="T8" fmla="*/ 15 w 23"/>
                <a:gd name="T9" fmla="*/ 26 h 27"/>
                <a:gd name="T10" fmla="*/ 11 w 23"/>
                <a:gd name="T11" fmla="*/ 27 h 27"/>
                <a:gd name="T12" fmla="*/ 7 w 23"/>
                <a:gd name="T13" fmla="*/ 27 h 27"/>
                <a:gd name="T14" fmla="*/ 2 w 23"/>
                <a:gd name="T15" fmla="*/ 26 h 27"/>
                <a:gd name="T16" fmla="*/ 0 w 23"/>
                <a:gd name="T17" fmla="*/ 22 h 27"/>
                <a:gd name="T18" fmla="*/ 0 w 23"/>
                <a:gd name="T19" fmla="*/ 15 h 27"/>
                <a:gd name="T20" fmla="*/ 2 w 23"/>
                <a:gd name="T21" fmla="*/ 8 h 27"/>
                <a:gd name="T22" fmla="*/ 6 w 23"/>
                <a:gd name="T23" fmla="*/ 4 h 27"/>
                <a:gd name="T24" fmla="*/ 10 w 23"/>
                <a:gd name="T25" fmla="*/ 0 h 27"/>
                <a:gd name="T26" fmla="*/ 15 w 23"/>
                <a:gd name="T27" fmla="*/ 0 h 27"/>
                <a:gd name="T28" fmla="*/ 18 w 23"/>
                <a:gd name="T29" fmla="*/ 0 h 27"/>
                <a:gd name="T30" fmla="*/ 22 w 23"/>
                <a:gd name="T31" fmla="*/ 3 h 27"/>
                <a:gd name="T32" fmla="*/ 23 w 23"/>
                <a:gd name="T33"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23" y="6"/>
                  </a:moveTo>
                  <a:lnTo>
                    <a:pt x="23" y="11"/>
                  </a:lnTo>
                  <a:lnTo>
                    <a:pt x="22" y="18"/>
                  </a:lnTo>
                  <a:lnTo>
                    <a:pt x="20" y="22"/>
                  </a:lnTo>
                  <a:lnTo>
                    <a:pt x="15" y="26"/>
                  </a:lnTo>
                  <a:lnTo>
                    <a:pt x="11" y="27"/>
                  </a:lnTo>
                  <a:lnTo>
                    <a:pt x="7" y="27"/>
                  </a:lnTo>
                  <a:lnTo>
                    <a:pt x="2" y="26"/>
                  </a:lnTo>
                  <a:lnTo>
                    <a:pt x="0" y="22"/>
                  </a:lnTo>
                  <a:lnTo>
                    <a:pt x="0" y="15"/>
                  </a:lnTo>
                  <a:lnTo>
                    <a:pt x="2" y="8"/>
                  </a:lnTo>
                  <a:lnTo>
                    <a:pt x="6" y="4"/>
                  </a:lnTo>
                  <a:lnTo>
                    <a:pt x="10" y="0"/>
                  </a:lnTo>
                  <a:lnTo>
                    <a:pt x="15" y="0"/>
                  </a:lnTo>
                  <a:lnTo>
                    <a:pt x="18" y="0"/>
                  </a:lnTo>
                  <a:lnTo>
                    <a:pt x="22" y="3"/>
                  </a:lnTo>
                  <a:lnTo>
                    <a:pt x="23"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16" name="Freeform 698"/>
            <p:cNvSpPr>
              <a:spLocks/>
            </p:cNvSpPr>
            <p:nvPr/>
          </p:nvSpPr>
          <p:spPr bwMode="auto">
            <a:xfrm>
              <a:off x="3079" y="2777"/>
              <a:ext cx="15" cy="15"/>
            </a:xfrm>
            <a:custGeom>
              <a:avLst/>
              <a:gdLst>
                <a:gd name="T0" fmla="*/ 31 w 31"/>
                <a:gd name="T1" fmla="*/ 0 h 25"/>
                <a:gd name="T2" fmla="*/ 29 w 31"/>
                <a:gd name="T3" fmla="*/ 8 h 25"/>
                <a:gd name="T4" fmla="*/ 26 w 31"/>
                <a:gd name="T5" fmla="*/ 14 h 25"/>
                <a:gd name="T6" fmla="*/ 21 w 31"/>
                <a:gd name="T7" fmla="*/ 19 h 25"/>
                <a:gd name="T8" fmla="*/ 15 w 31"/>
                <a:gd name="T9" fmla="*/ 22 h 25"/>
                <a:gd name="T10" fmla="*/ 11 w 31"/>
                <a:gd name="T11" fmla="*/ 23 h 25"/>
                <a:gd name="T12" fmla="*/ 7 w 31"/>
                <a:gd name="T13" fmla="*/ 25 h 25"/>
                <a:gd name="T14" fmla="*/ 4 w 31"/>
                <a:gd name="T15" fmla="*/ 25 h 25"/>
                <a:gd name="T16" fmla="*/ 0 w 31"/>
                <a:gd name="T17" fmla="*/ 23 h 25"/>
                <a:gd name="T18" fmla="*/ 7 w 31"/>
                <a:gd name="T19" fmla="*/ 17 h 25"/>
                <a:gd name="T20" fmla="*/ 14 w 31"/>
                <a:gd name="T21" fmla="*/ 7 h 25"/>
                <a:gd name="T22" fmla="*/ 22 w 31"/>
                <a:gd name="T23" fmla="*/ 0 h 25"/>
                <a:gd name="T24" fmla="*/ 31 w 3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5">
                  <a:moveTo>
                    <a:pt x="31" y="0"/>
                  </a:moveTo>
                  <a:lnTo>
                    <a:pt x="29" y="8"/>
                  </a:lnTo>
                  <a:lnTo>
                    <a:pt x="26" y="14"/>
                  </a:lnTo>
                  <a:lnTo>
                    <a:pt x="21" y="19"/>
                  </a:lnTo>
                  <a:lnTo>
                    <a:pt x="15" y="22"/>
                  </a:lnTo>
                  <a:lnTo>
                    <a:pt x="11" y="23"/>
                  </a:lnTo>
                  <a:lnTo>
                    <a:pt x="7" y="25"/>
                  </a:lnTo>
                  <a:lnTo>
                    <a:pt x="4" y="25"/>
                  </a:lnTo>
                  <a:lnTo>
                    <a:pt x="0" y="23"/>
                  </a:lnTo>
                  <a:lnTo>
                    <a:pt x="7" y="17"/>
                  </a:lnTo>
                  <a:lnTo>
                    <a:pt x="14" y="7"/>
                  </a:lnTo>
                  <a:lnTo>
                    <a:pt x="22" y="0"/>
                  </a:lnTo>
                  <a:lnTo>
                    <a:pt x="31"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17" name="Freeform 699"/>
            <p:cNvSpPr>
              <a:spLocks/>
            </p:cNvSpPr>
            <p:nvPr/>
          </p:nvSpPr>
          <p:spPr bwMode="auto">
            <a:xfrm>
              <a:off x="3067" y="2778"/>
              <a:ext cx="9" cy="9"/>
            </a:xfrm>
            <a:custGeom>
              <a:avLst/>
              <a:gdLst>
                <a:gd name="T0" fmla="*/ 20 w 20"/>
                <a:gd name="T1" fmla="*/ 9 h 13"/>
                <a:gd name="T2" fmla="*/ 15 w 20"/>
                <a:gd name="T3" fmla="*/ 10 h 13"/>
                <a:gd name="T4" fmla="*/ 11 w 20"/>
                <a:gd name="T5" fmla="*/ 12 h 13"/>
                <a:gd name="T6" fmla="*/ 5 w 20"/>
                <a:gd name="T7" fmla="*/ 13 h 13"/>
                <a:gd name="T8" fmla="*/ 0 w 20"/>
                <a:gd name="T9" fmla="*/ 13 h 13"/>
                <a:gd name="T10" fmla="*/ 4 w 20"/>
                <a:gd name="T11" fmla="*/ 9 h 13"/>
                <a:gd name="T12" fmla="*/ 7 w 20"/>
                <a:gd name="T13" fmla="*/ 5 h 13"/>
                <a:gd name="T14" fmla="*/ 11 w 20"/>
                <a:gd name="T15" fmla="*/ 2 h 13"/>
                <a:gd name="T16" fmla="*/ 15 w 20"/>
                <a:gd name="T17" fmla="*/ 0 h 13"/>
                <a:gd name="T18" fmla="*/ 20 w 20"/>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3">
                  <a:moveTo>
                    <a:pt x="20" y="9"/>
                  </a:moveTo>
                  <a:lnTo>
                    <a:pt x="15" y="10"/>
                  </a:lnTo>
                  <a:lnTo>
                    <a:pt x="11" y="12"/>
                  </a:lnTo>
                  <a:lnTo>
                    <a:pt x="5" y="13"/>
                  </a:lnTo>
                  <a:lnTo>
                    <a:pt x="0" y="13"/>
                  </a:lnTo>
                  <a:lnTo>
                    <a:pt x="4" y="9"/>
                  </a:lnTo>
                  <a:lnTo>
                    <a:pt x="7" y="5"/>
                  </a:lnTo>
                  <a:lnTo>
                    <a:pt x="11" y="2"/>
                  </a:lnTo>
                  <a:lnTo>
                    <a:pt x="15" y="0"/>
                  </a:lnTo>
                  <a:lnTo>
                    <a:pt x="20"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18" name="Freeform 700"/>
            <p:cNvSpPr>
              <a:spLocks/>
            </p:cNvSpPr>
            <p:nvPr/>
          </p:nvSpPr>
          <p:spPr bwMode="auto">
            <a:xfrm>
              <a:off x="3159" y="2812"/>
              <a:ext cx="9" cy="151"/>
            </a:xfrm>
            <a:custGeom>
              <a:avLst/>
              <a:gdLst>
                <a:gd name="T0" fmla="*/ 17 w 18"/>
                <a:gd name="T1" fmla="*/ 117 h 250"/>
                <a:gd name="T2" fmla="*/ 18 w 18"/>
                <a:gd name="T3" fmla="*/ 152 h 250"/>
                <a:gd name="T4" fmla="*/ 16 w 18"/>
                <a:gd name="T5" fmla="*/ 185 h 250"/>
                <a:gd name="T6" fmla="*/ 12 w 18"/>
                <a:gd name="T7" fmla="*/ 217 h 250"/>
                <a:gd name="T8" fmla="*/ 11 w 18"/>
                <a:gd name="T9" fmla="*/ 250 h 250"/>
                <a:gd name="T10" fmla="*/ 6 w 18"/>
                <a:gd name="T11" fmla="*/ 212 h 250"/>
                <a:gd name="T12" fmla="*/ 6 w 18"/>
                <a:gd name="T13" fmla="*/ 172 h 250"/>
                <a:gd name="T14" fmla="*/ 6 w 18"/>
                <a:gd name="T15" fmla="*/ 134 h 250"/>
                <a:gd name="T16" fmla="*/ 5 w 18"/>
                <a:gd name="T17" fmla="*/ 96 h 250"/>
                <a:gd name="T18" fmla="*/ 1 w 18"/>
                <a:gd name="T19" fmla="*/ 72 h 250"/>
                <a:gd name="T20" fmla="*/ 0 w 18"/>
                <a:gd name="T21" fmla="*/ 48 h 250"/>
                <a:gd name="T22" fmla="*/ 1 w 18"/>
                <a:gd name="T23" fmla="*/ 24 h 250"/>
                <a:gd name="T24" fmla="*/ 2 w 18"/>
                <a:gd name="T25" fmla="*/ 0 h 250"/>
                <a:gd name="T26" fmla="*/ 3 w 18"/>
                <a:gd name="T27" fmla="*/ 31 h 250"/>
                <a:gd name="T28" fmla="*/ 5 w 18"/>
                <a:gd name="T29" fmla="*/ 61 h 250"/>
                <a:gd name="T30" fmla="*/ 10 w 18"/>
                <a:gd name="T31" fmla="*/ 90 h 250"/>
                <a:gd name="T32" fmla="*/ 17 w 18"/>
                <a:gd name="T33" fmla="*/ 11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50">
                  <a:moveTo>
                    <a:pt x="17" y="117"/>
                  </a:moveTo>
                  <a:lnTo>
                    <a:pt x="18" y="152"/>
                  </a:lnTo>
                  <a:lnTo>
                    <a:pt x="16" y="185"/>
                  </a:lnTo>
                  <a:lnTo>
                    <a:pt x="12" y="217"/>
                  </a:lnTo>
                  <a:lnTo>
                    <a:pt x="11" y="250"/>
                  </a:lnTo>
                  <a:lnTo>
                    <a:pt x="6" y="212"/>
                  </a:lnTo>
                  <a:lnTo>
                    <a:pt x="6" y="172"/>
                  </a:lnTo>
                  <a:lnTo>
                    <a:pt x="6" y="134"/>
                  </a:lnTo>
                  <a:lnTo>
                    <a:pt x="5" y="96"/>
                  </a:lnTo>
                  <a:lnTo>
                    <a:pt x="1" y="72"/>
                  </a:lnTo>
                  <a:lnTo>
                    <a:pt x="0" y="48"/>
                  </a:lnTo>
                  <a:lnTo>
                    <a:pt x="1" y="24"/>
                  </a:lnTo>
                  <a:lnTo>
                    <a:pt x="2" y="0"/>
                  </a:lnTo>
                  <a:lnTo>
                    <a:pt x="3" y="31"/>
                  </a:lnTo>
                  <a:lnTo>
                    <a:pt x="5" y="61"/>
                  </a:lnTo>
                  <a:lnTo>
                    <a:pt x="10" y="90"/>
                  </a:lnTo>
                  <a:lnTo>
                    <a:pt x="17" y="11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19" name="Freeform 701"/>
            <p:cNvSpPr>
              <a:spLocks/>
            </p:cNvSpPr>
            <p:nvPr/>
          </p:nvSpPr>
          <p:spPr bwMode="auto">
            <a:xfrm>
              <a:off x="3168" y="2818"/>
              <a:ext cx="2" cy="18"/>
            </a:xfrm>
            <a:custGeom>
              <a:avLst/>
              <a:gdLst>
                <a:gd name="T0" fmla="*/ 2 w 3"/>
                <a:gd name="T1" fmla="*/ 30 h 30"/>
                <a:gd name="T2" fmla="*/ 1 w 3"/>
                <a:gd name="T3" fmla="*/ 30 h 30"/>
                <a:gd name="T4" fmla="*/ 0 w 3"/>
                <a:gd name="T5" fmla="*/ 0 h 30"/>
                <a:gd name="T6" fmla="*/ 2 w 3"/>
                <a:gd name="T7" fmla="*/ 6 h 30"/>
                <a:gd name="T8" fmla="*/ 3 w 3"/>
                <a:gd name="T9" fmla="*/ 13 h 30"/>
                <a:gd name="T10" fmla="*/ 3 w 3"/>
                <a:gd name="T11" fmla="*/ 22 h 30"/>
                <a:gd name="T12" fmla="*/ 2 w 3"/>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 h="30">
                  <a:moveTo>
                    <a:pt x="2" y="30"/>
                  </a:moveTo>
                  <a:lnTo>
                    <a:pt x="1" y="30"/>
                  </a:lnTo>
                  <a:lnTo>
                    <a:pt x="0" y="0"/>
                  </a:lnTo>
                  <a:lnTo>
                    <a:pt x="2" y="6"/>
                  </a:lnTo>
                  <a:lnTo>
                    <a:pt x="3" y="13"/>
                  </a:lnTo>
                  <a:lnTo>
                    <a:pt x="3" y="22"/>
                  </a:lnTo>
                  <a:lnTo>
                    <a:pt x="2" y="3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20" name="Freeform 702"/>
            <p:cNvSpPr>
              <a:spLocks/>
            </p:cNvSpPr>
            <p:nvPr/>
          </p:nvSpPr>
          <p:spPr bwMode="auto">
            <a:xfrm>
              <a:off x="3151" y="2870"/>
              <a:ext cx="13" cy="401"/>
            </a:xfrm>
            <a:custGeom>
              <a:avLst/>
              <a:gdLst>
                <a:gd name="T0" fmla="*/ 20 w 26"/>
                <a:gd name="T1" fmla="*/ 171 h 664"/>
                <a:gd name="T2" fmla="*/ 26 w 26"/>
                <a:gd name="T3" fmla="*/ 211 h 664"/>
                <a:gd name="T4" fmla="*/ 26 w 26"/>
                <a:gd name="T5" fmla="*/ 248 h 664"/>
                <a:gd name="T6" fmla="*/ 22 w 26"/>
                <a:gd name="T7" fmla="*/ 285 h 664"/>
                <a:gd name="T8" fmla="*/ 17 w 26"/>
                <a:gd name="T9" fmla="*/ 322 h 664"/>
                <a:gd name="T10" fmla="*/ 12 w 26"/>
                <a:gd name="T11" fmla="*/ 359 h 664"/>
                <a:gd name="T12" fmla="*/ 7 w 26"/>
                <a:gd name="T13" fmla="*/ 396 h 664"/>
                <a:gd name="T14" fmla="*/ 6 w 26"/>
                <a:gd name="T15" fmla="*/ 434 h 664"/>
                <a:gd name="T16" fmla="*/ 10 w 26"/>
                <a:gd name="T17" fmla="*/ 474 h 664"/>
                <a:gd name="T18" fmla="*/ 12 w 26"/>
                <a:gd name="T19" fmla="*/ 500 h 664"/>
                <a:gd name="T20" fmla="*/ 15 w 26"/>
                <a:gd name="T21" fmla="*/ 524 h 664"/>
                <a:gd name="T22" fmla="*/ 17 w 26"/>
                <a:gd name="T23" fmla="*/ 549 h 664"/>
                <a:gd name="T24" fmla="*/ 14 w 26"/>
                <a:gd name="T25" fmla="*/ 574 h 664"/>
                <a:gd name="T26" fmla="*/ 11 w 26"/>
                <a:gd name="T27" fmla="*/ 596 h 664"/>
                <a:gd name="T28" fmla="*/ 10 w 26"/>
                <a:gd name="T29" fmla="*/ 619 h 664"/>
                <a:gd name="T30" fmla="*/ 7 w 26"/>
                <a:gd name="T31" fmla="*/ 641 h 664"/>
                <a:gd name="T32" fmla="*/ 5 w 26"/>
                <a:gd name="T33" fmla="*/ 664 h 664"/>
                <a:gd name="T34" fmla="*/ 5 w 26"/>
                <a:gd name="T35" fmla="*/ 612 h 664"/>
                <a:gd name="T36" fmla="*/ 3 w 26"/>
                <a:gd name="T37" fmla="*/ 560 h 664"/>
                <a:gd name="T38" fmla="*/ 0 w 26"/>
                <a:gd name="T39" fmla="*/ 509 h 664"/>
                <a:gd name="T40" fmla="*/ 3 w 26"/>
                <a:gd name="T41" fmla="*/ 459 h 664"/>
                <a:gd name="T42" fmla="*/ 3 w 26"/>
                <a:gd name="T43" fmla="*/ 420 h 664"/>
                <a:gd name="T44" fmla="*/ 4 w 26"/>
                <a:gd name="T45" fmla="*/ 382 h 664"/>
                <a:gd name="T46" fmla="*/ 7 w 26"/>
                <a:gd name="T47" fmla="*/ 345 h 664"/>
                <a:gd name="T48" fmla="*/ 11 w 26"/>
                <a:gd name="T49" fmla="*/ 309 h 664"/>
                <a:gd name="T50" fmla="*/ 6 w 26"/>
                <a:gd name="T51" fmla="*/ 250 h 664"/>
                <a:gd name="T52" fmla="*/ 5 w 26"/>
                <a:gd name="T53" fmla="*/ 192 h 664"/>
                <a:gd name="T54" fmla="*/ 5 w 26"/>
                <a:gd name="T55" fmla="*/ 133 h 664"/>
                <a:gd name="T56" fmla="*/ 9 w 26"/>
                <a:gd name="T57" fmla="*/ 77 h 664"/>
                <a:gd name="T58" fmla="*/ 9 w 26"/>
                <a:gd name="T59" fmla="*/ 56 h 664"/>
                <a:gd name="T60" fmla="*/ 7 w 26"/>
                <a:gd name="T61" fmla="*/ 37 h 664"/>
                <a:gd name="T62" fmla="*/ 6 w 26"/>
                <a:gd name="T63" fmla="*/ 19 h 664"/>
                <a:gd name="T64" fmla="*/ 7 w 26"/>
                <a:gd name="T65" fmla="*/ 0 h 664"/>
                <a:gd name="T66" fmla="*/ 11 w 26"/>
                <a:gd name="T67" fmla="*/ 44 h 664"/>
                <a:gd name="T68" fmla="*/ 11 w 26"/>
                <a:gd name="T69" fmla="*/ 88 h 664"/>
                <a:gd name="T70" fmla="*/ 13 w 26"/>
                <a:gd name="T71" fmla="*/ 130 h 664"/>
                <a:gd name="T72" fmla="*/ 20 w 26"/>
                <a:gd name="T73" fmla="*/ 171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664">
                  <a:moveTo>
                    <a:pt x="20" y="171"/>
                  </a:moveTo>
                  <a:lnTo>
                    <a:pt x="26" y="211"/>
                  </a:lnTo>
                  <a:lnTo>
                    <a:pt x="26" y="248"/>
                  </a:lnTo>
                  <a:lnTo>
                    <a:pt x="22" y="285"/>
                  </a:lnTo>
                  <a:lnTo>
                    <a:pt x="17" y="322"/>
                  </a:lnTo>
                  <a:lnTo>
                    <a:pt x="12" y="359"/>
                  </a:lnTo>
                  <a:lnTo>
                    <a:pt x="7" y="396"/>
                  </a:lnTo>
                  <a:lnTo>
                    <a:pt x="6" y="434"/>
                  </a:lnTo>
                  <a:lnTo>
                    <a:pt x="10" y="474"/>
                  </a:lnTo>
                  <a:lnTo>
                    <a:pt x="12" y="500"/>
                  </a:lnTo>
                  <a:lnTo>
                    <a:pt x="15" y="524"/>
                  </a:lnTo>
                  <a:lnTo>
                    <a:pt x="17" y="549"/>
                  </a:lnTo>
                  <a:lnTo>
                    <a:pt x="14" y="574"/>
                  </a:lnTo>
                  <a:lnTo>
                    <a:pt x="11" y="596"/>
                  </a:lnTo>
                  <a:lnTo>
                    <a:pt x="10" y="619"/>
                  </a:lnTo>
                  <a:lnTo>
                    <a:pt x="7" y="641"/>
                  </a:lnTo>
                  <a:lnTo>
                    <a:pt x="5" y="664"/>
                  </a:lnTo>
                  <a:lnTo>
                    <a:pt x="5" y="612"/>
                  </a:lnTo>
                  <a:lnTo>
                    <a:pt x="3" y="560"/>
                  </a:lnTo>
                  <a:lnTo>
                    <a:pt x="0" y="509"/>
                  </a:lnTo>
                  <a:lnTo>
                    <a:pt x="3" y="459"/>
                  </a:lnTo>
                  <a:lnTo>
                    <a:pt x="3" y="420"/>
                  </a:lnTo>
                  <a:lnTo>
                    <a:pt x="4" y="382"/>
                  </a:lnTo>
                  <a:lnTo>
                    <a:pt x="7" y="345"/>
                  </a:lnTo>
                  <a:lnTo>
                    <a:pt x="11" y="309"/>
                  </a:lnTo>
                  <a:lnTo>
                    <a:pt x="6" y="250"/>
                  </a:lnTo>
                  <a:lnTo>
                    <a:pt x="5" y="192"/>
                  </a:lnTo>
                  <a:lnTo>
                    <a:pt x="5" y="133"/>
                  </a:lnTo>
                  <a:lnTo>
                    <a:pt x="9" y="77"/>
                  </a:lnTo>
                  <a:lnTo>
                    <a:pt x="9" y="56"/>
                  </a:lnTo>
                  <a:lnTo>
                    <a:pt x="7" y="37"/>
                  </a:lnTo>
                  <a:lnTo>
                    <a:pt x="6" y="19"/>
                  </a:lnTo>
                  <a:lnTo>
                    <a:pt x="7" y="0"/>
                  </a:lnTo>
                  <a:lnTo>
                    <a:pt x="11" y="44"/>
                  </a:lnTo>
                  <a:lnTo>
                    <a:pt x="11" y="88"/>
                  </a:lnTo>
                  <a:lnTo>
                    <a:pt x="13" y="130"/>
                  </a:lnTo>
                  <a:lnTo>
                    <a:pt x="20" y="17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21" name="Freeform 703"/>
            <p:cNvSpPr>
              <a:spLocks/>
            </p:cNvSpPr>
            <p:nvPr/>
          </p:nvSpPr>
          <p:spPr bwMode="auto">
            <a:xfrm>
              <a:off x="3172" y="2901"/>
              <a:ext cx="7" cy="46"/>
            </a:xfrm>
            <a:custGeom>
              <a:avLst/>
              <a:gdLst>
                <a:gd name="T0" fmla="*/ 7 w 14"/>
                <a:gd name="T1" fmla="*/ 75 h 75"/>
                <a:gd name="T2" fmla="*/ 5 w 14"/>
                <a:gd name="T3" fmla="*/ 75 h 75"/>
                <a:gd name="T4" fmla="*/ 2 w 14"/>
                <a:gd name="T5" fmla="*/ 72 h 75"/>
                <a:gd name="T6" fmla="*/ 1 w 14"/>
                <a:gd name="T7" fmla="*/ 68 h 75"/>
                <a:gd name="T8" fmla="*/ 1 w 14"/>
                <a:gd name="T9" fmla="*/ 66 h 75"/>
                <a:gd name="T10" fmla="*/ 0 w 14"/>
                <a:gd name="T11" fmla="*/ 48 h 75"/>
                <a:gd name="T12" fmla="*/ 0 w 14"/>
                <a:gd name="T13" fmla="*/ 31 h 75"/>
                <a:gd name="T14" fmla="*/ 2 w 14"/>
                <a:gd name="T15" fmla="*/ 15 h 75"/>
                <a:gd name="T16" fmla="*/ 5 w 14"/>
                <a:gd name="T17" fmla="*/ 0 h 75"/>
                <a:gd name="T18" fmla="*/ 9 w 14"/>
                <a:gd name="T19" fmla="*/ 19 h 75"/>
                <a:gd name="T20" fmla="*/ 13 w 14"/>
                <a:gd name="T21" fmla="*/ 38 h 75"/>
                <a:gd name="T22" fmla="*/ 14 w 14"/>
                <a:gd name="T23" fmla="*/ 57 h 75"/>
                <a:gd name="T24" fmla="*/ 7 w 14"/>
                <a:gd name="T2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5">
                  <a:moveTo>
                    <a:pt x="7" y="75"/>
                  </a:moveTo>
                  <a:lnTo>
                    <a:pt x="5" y="75"/>
                  </a:lnTo>
                  <a:lnTo>
                    <a:pt x="2" y="72"/>
                  </a:lnTo>
                  <a:lnTo>
                    <a:pt x="1" y="68"/>
                  </a:lnTo>
                  <a:lnTo>
                    <a:pt x="1" y="66"/>
                  </a:lnTo>
                  <a:lnTo>
                    <a:pt x="0" y="48"/>
                  </a:lnTo>
                  <a:lnTo>
                    <a:pt x="0" y="31"/>
                  </a:lnTo>
                  <a:lnTo>
                    <a:pt x="2" y="15"/>
                  </a:lnTo>
                  <a:lnTo>
                    <a:pt x="5" y="0"/>
                  </a:lnTo>
                  <a:lnTo>
                    <a:pt x="9" y="19"/>
                  </a:lnTo>
                  <a:lnTo>
                    <a:pt x="13" y="38"/>
                  </a:lnTo>
                  <a:lnTo>
                    <a:pt x="14" y="57"/>
                  </a:lnTo>
                  <a:lnTo>
                    <a:pt x="7" y="7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22" name="Freeform 704"/>
            <p:cNvSpPr>
              <a:spLocks/>
            </p:cNvSpPr>
            <p:nvPr/>
          </p:nvSpPr>
          <p:spPr bwMode="auto">
            <a:xfrm>
              <a:off x="3167" y="2978"/>
              <a:ext cx="4" cy="26"/>
            </a:xfrm>
            <a:custGeom>
              <a:avLst/>
              <a:gdLst>
                <a:gd name="T0" fmla="*/ 7 w 8"/>
                <a:gd name="T1" fmla="*/ 36 h 41"/>
                <a:gd name="T2" fmla="*/ 7 w 8"/>
                <a:gd name="T3" fmla="*/ 37 h 41"/>
                <a:gd name="T4" fmla="*/ 5 w 8"/>
                <a:gd name="T5" fmla="*/ 40 h 41"/>
                <a:gd name="T6" fmla="*/ 3 w 8"/>
                <a:gd name="T7" fmla="*/ 41 h 41"/>
                <a:gd name="T8" fmla="*/ 2 w 8"/>
                <a:gd name="T9" fmla="*/ 40 h 41"/>
                <a:gd name="T10" fmla="*/ 0 w 8"/>
                <a:gd name="T11" fmla="*/ 0 h 41"/>
                <a:gd name="T12" fmla="*/ 5 w 8"/>
                <a:gd name="T13" fmla="*/ 7 h 41"/>
                <a:gd name="T14" fmla="*/ 8 w 8"/>
                <a:gd name="T15" fmla="*/ 17 h 41"/>
                <a:gd name="T16" fmla="*/ 8 w 8"/>
                <a:gd name="T17" fmla="*/ 26 h 41"/>
                <a:gd name="T18" fmla="*/ 7 w 8"/>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1">
                  <a:moveTo>
                    <a:pt x="7" y="36"/>
                  </a:moveTo>
                  <a:lnTo>
                    <a:pt x="7" y="37"/>
                  </a:lnTo>
                  <a:lnTo>
                    <a:pt x="5" y="40"/>
                  </a:lnTo>
                  <a:lnTo>
                    <a:pt x="3" y="41"/>
                  </a:lnTo>
                  <a:lnTo>
                    <a:pt x="2" y="40"/>
                  </a:lnTo>
                  <a:lnTo>
                    <a:pt x="0" y="0"/>
                  </a:lnTo>
                  <a:lnTo>
                    <a:pt x="5" y="7"/>
                  </a:lnTo>
                  <a:lnTo>
                    <a:pt x="8" y="17"/>
                  </a:lnTo>
                  <a:lnTo>
                    <a:pt x="8" y="26"/>
                  </a:lnTo>
                  <a:lnTo>
                    <a:pt x="7" y="3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23" name="Freeform 705"/>
            <p:cNvSpPr>
              <a:spLocks/>
            </p:cNvSpPr>
            <p:nvPr/>
          </p:nvSpPr>
          <p:spPr bwMode="auto">
            <a:xfrm>
              <a:off x="3167" y="3028"/>
              <a:ext cx="5" cy="55"/>
            </a:xfrm>
            <a:custGeom>
              <a:avLst/>
              <a:gdLst>
                <a:gd name="T0" fmla="*/ 5 w 9"/>
                <a:gd name="T1" fmla="*/ 92 h 92"/>
                <a:gd name="T2" fmla="*/ 2 w 9"/>
                <a:gd name="T3" fmla="*/ 72 h 92"/>
                <a:gd name="T4" fmla="*/ 0 w 9"/>
                <a:gd name="T5" fmla="*/ 48 h 92"/>
                <a:gd name="T6" fmla="*/ 0 w 9"/>
                <a:gd name="T7" fmla="*/ 24 h 92"/>
                <a:gd name="T8" fmla="*/ 1 w 9"/>
                <a:gd name="T9" fmla="*/ 0 h 92"/>
                <a:gd name="T10" fmla="*/ 8 w 9"/>
                <a:gd name="T11" fmla="*/ 22 h 92"/>
                <a:gd name="T12" fmla="*/ 9 w 9"/>
                <a:gd name="T13" fmla="*/ 46 h 92"/>
                <a:gd name="T14" fmla="*/ 7 w 9"/>
                <a:gd name="T15" fmla="*/ 69 h 92"/>
                <a:gd name="T16" fmla="*/ 5 w 9"/>
                <a:gd name="T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2">
                  <a:moveTo>
                    <a:pt x="5" y="92"/>
                  </a:moveTo>
                  <a:lnTo>
                    <a:pt x="2" y="72"/>
                  </a:lnTo>
                  <a:lnTo>
                    <a:pt x="0" y="48"/>
                  </a:lnTo>
                  <a:lnTo>
                    <a:pt x="0" y="24"/>
                  </a:lnTo>
                  <a:lnTo>
                    <a:pt x="1" y="0"/>
                  </a:lnTo>
                  <a:lnTo>
                    <a:pt x="8" y="22"/>
                  </a:lnTo>
                  <a:lnTo>
                    <a:pt x="9" y="46"/>
                  </a:lnTo>
                  <a:lnTo>
                    <a:pt x="7" y="69"/>
                  </a:lnTo>
                  <a:lnTo>
                    <a:pt x="5" y="9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24" name="Freeform 706"/>
            <p:cNvSpPr>
              <a:spLocks/>
            </p:cNvSpPr>
            <p:nvPr/>
          </p:nvSpPr>
          <p:spPr bwMode="auto">
            <a:xfrm>
              <a:off x="3178" y="3075"/>
              <a:ext cx="1" cy="12"/>
            </a:xfrm>
            <a:custGeom>
              <a:avLst/>
              <a:gdLst>
                <a:gd name="T0" fmla="*/ 4 w 4"/>
                <a:gd name="T1" fmla="*/ 21 h 21"/>
                <a:gd name="T2" fmla="*/ 3 w 4"/>
                <a:gd name="T3" fmla="*/ 17 h 21"/>
                <a:gd name="T4" fmla="*/ 2 w 4"/>
                <a:gd name="T5" fmla="*/ 11 h 21"/>
                <a:gd name="T6" fmla="*/ 0 w 4"/>
                <a:gd name="T7" fmla="*/ 6 h 21"/>
                <a:gd name="T8" fmla="*/ 0 w 4"/>
                <a:gd name="T9" fmla="*/ 0 h 21"/>
                <a:gd name="T10" fmla="*/ 3 w 4"/>
                <a:gd name="T11" fmla="*/ 4 h 21"/>
                <a:gd name="T12" fmla="*/ 4 w 4"/>
                <a:gd name="T13" fmla="*/ 10 h 21"/>
                <a:gd name="T14" fmla="*/ 4 w 4"/>
                <a:gd name="T15" fmla="*/ 15 h 21"/>
                <a:gd name="T16" fmla="*/ 4 w 4"/>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1">
                  <a:moveTo>
                    <a:pt x="4" y="21"/>
                  </a:moveTo>
                  <a:lnTo>
                    <a:pt x="3" y="17"/>
                  </a:lnTo>
                  <a:lnTo>
                    <a:pt x="2" y="11"/>
                  </a:lnTo>
                  <a:lnTo>
                    <a:pt x="0" y="6"/>
                  </a:lnTo>
                  <a:lnTo>
                    <a:pt x="0" y="0"/>
                  </a:lnTo>
                  <a:lnTo>
                    <a:pt x="3" y="4"/>
                  </a:lnTo>
                  <a:lnTo>
                    <a:pt x="4" y="10"/>
                  </a:lnTo>
                  <a:lnTo>
                    <a:pt x="4" y="15"/>
                  </a:lnTo>
                  <a:lnTo>
                    <a:pt x="4" y="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25" name="Freeform 707"/>
            <p:cNvSpPr>
              <a:spLocks/>
            </p:cNvSpPr>
            <p:nvPr/>
          </p:nvSpPr>
          <p:spPr bwMode="auto">
            <a:xfrm>
              <a:off x="3160" y="3080"/>
              <a:ext cx="7" cy="91"/>
            </a:xfrm>
            <a:custGeom>
              <a:avLst/>
              <a:gdLst>
                <a:gd name="T0" fmla="*/ 7 w 13"/>
                <a:gd name="T1" fmla="*/ 151 h 154"/>
                <a:gd name="T2" fmla="*/ 3 w 13"/>
                <a:gd name="T3" fmla="*/ 154 h 154"/>
                <a:gd name="T4" fmla="*/ 4 w 13"/>
                <a:gd name="T5" fmla="*/ 117 h 154"/>
                <a:gd name="T6" fmla="*/ 3 w 13"/>
                <a:gd name="T7" fmla="*/ 77 h 154"/>
                <a:gd name="T8" fmla="*/ 1 w 13"/>
                <a:gd name="T9" fmla="*/ 39 h 154"/>
                <a:gd name="T10" fmla="*/ 0 w 13"/>
                <a:gd name="T11" fmla="*/ 0 h 154"/>
                <a:gd name="T12" fmla="*/ 9 w 13"/>
                <a:gd name="T13" fmla="*/ 36 h 154"/>
                <a:gd name="T14" fmla="*/ 13 w 13"/>
                <a:gd name="T15" fmla="*/ 74 h 154"/>
                <a:gd name="T16" fmla="*/ 10 w 13"/>
                <a:gd name="T17" fmla="*/ 114 h 154"/>
                <a:gd name="T18" fmla="*/ 7 w 13"/>
                <a:gd name="T19" fmla="*/ 15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4">
                  <a:moveTo>
                    <a:pt x="7" y="151"/>
                  </a:moveTo>
                  <a:lnTo>
                    <a:pt x="3" y="154"/>
                  </a:lnTo>
                  <a:lnTo>
                    <a:pt x="4" y="117"/>
                  </a:lnTo>
                  <a:lnTo>
                    <a:pt x="3" y="77"/>
                  </a:lnTo>
                  <a:lnTo>
                    <a:pt x="1" y="39"/>
                  </a:lnTo>
                  <a:lnTo>
                    <a:pt x="0" y="0"/>
                  </a:lnTo>
                  <a:lnTo>
                    <a:pt x="9" y="36"/>
                  </a:lnTo>
                  <a:lnTo>
                    <a:pt x="13" y="74"/>
                  </a:lnTo>
                  <a:lnTo>
                    <a:pt x="10" y="114"/>
                  </a:lnTo>
                  <a:lnTo>
                    <a:pt x="7" y="1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26" name="Freeform 708"/>
            <p:cNvSpPr>
              <a:spLocks/>
            </p:cNvSpPr>
            <p:nvPr/>
          </p:nvSpPr>
          <p:spPr bwMode="auto">
            <a:xfrm>
              <a:off x="3172" y="3104"/>
              <a:ext cx="10" cy="166"/>
            </a:xfrm>
            <a:custGeom>
              <a:avLst/>
              <a:gdLst>
                <a:gd name="T0" fmla="*/ 19 w 19"/>
                <a:gd name="T1" fmla="*/ 190 h 277"/>
                <a:gd name="T2" fmla="*/ 18 w 19"/>
                <a:gd name="T3" fmla="*/ 212 h 277"/>
                <a:gd name="T4" fmla="*/ 17 w 19"/>
                <a:gd name="T5" fmla="*/ 234 h 277"/>
                <a:gd name="T6" fmla="*/ 16 w 19"/>
                <a:gd name="T7" fmla="*/ 256 h 277"/>
                <a:gd name="T8" fmla="*/ 14 w 19"/>
                <a:gd name="T9" fmla="*/ 277 h 277"/>
                <a:gd name="T10" fmla="*/ 10 w 19"/>
                <a:gd name="T11" fmla="*/ 255 h 277"/>
                <a:gd name="T12" fmla="*/ 10 w 19"/>
                <a:gd name="T13" fmla="*/ 231 h 277"/>
                <a:gd name="T14" fmla="*/ 11 w 19"/>
                <a:gd name="T15" fmla="*/ 208 h 277"/>
                <a:gd name="T16" fmla="*/ 13 w 19"/>
                <a:gd name="T17" fmla="*/ 185 h 277"/>
                <a:gd name="T18" fmla="*/ 2 w 19"/>
                <a:gd name="T19" fmla="*/ 141 h 277"/>
                <a:gd name="T20" fmla="*/ 0 w 19"/>
                <a:gd name="T21" fmla="*/ 95 h 277"/>
                <a:gd name="T22" fmla="*/ 1 w 19"/>
                <a:gd name="T23" fmla="*/ 47 h 277"/>
                <a:gd name="T24" fmla="*/ 5 w 19"/>
                <a:gd name="T25" fmla="*/ 0 h 277"/>
                <a:gd name="T26" fmla="*/ 14 w 19"/>
                <a:gd name="T27" fmla="*/ 47 h 277"/>
                <a:gd name="T28" fmla="*/ 14 w 19"/>
                <a:gd name="T29" fmla="*/ 95 h 277"/>
                <a:gd name="T30" fmla="*/ 13 w 19"/>
                <a:gd name="T31" fmla="*/ 144 h 277"/>
                <a:gd name="T32" fmla="*/ 19 w 19"/>
                <a:gd name="T33" fmla="*/ 19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77">
                  <a:moveTo>
                    <a:pt x="19" y="190"/>
                  </a:moveTo>
                  <a:lnTo>
                    <a:pt x="18" y="212"/>
                  </a:lnTo>
                  <a:lnTo>
                    <a:pt x="17" y="234"/>
                  </a:lnTo>
                  <a:lnTo>
                    <a:pt x="16" y="256"/>
                  </a:lnTo>
                  <a:lnTo>
                    <a:pt x="14" y="277"/>
                  </a:lnTo>
                  <a:lnTo>
                    <a:pt x="10" y="255"/>
                  </a:lnTo>
                  <a:lnTo>
                    <a:pt x="10" y="231"/>
                  </a:lnTo>
                  <a:lnTo>
                    <a:pt x="11" y="208"/>
                  </a:lnTo>
                  <a:lnTo>
                    <a:pt x="13" y="185"/>
                  </a:lnTo>
                  <a:lnTo>
                    <a:pt x="2" y="141"/>
                  </a:lnTo>
                  <a:lnTo>
                    <a:pt x="0" y="95"/>
                  </a:lnTo>
                  <a:lnTo>
                    <a:pt x="1" y="47"/>
                  </a:lnTo>
                  <a:lnTo>
                    <a:pt x="5" y="0"/>
                  </a:lnTo>
                  <a:lnTo>
                    <a:pt x="14" y="47"/>
                  </a:lnTo>
                  <a:lnTo>
                    <a:pt x="14" y="95"/>
                  </a:lnTo>
                  <a:lnTo>
                    <a:pt x="13" y="144"/>
                  </a:lnTo>
                  <a:lnTo>
                    <a:pt x="19" y="19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27" name="Freeform 709"/>
            <p:cNvSpPr>
              <a:spLocks/>
            </p:cNvSpPr>
            <p:nvPr/>
          </p:nvSpPr>
          <p:spPr bwMode="auto">
            <a:xfrm>
              <a:off x="3163" y="3180"/>
              <a:ext cx="4" cy="21"/>
            </a:xfrm>
            <a:custGeom>
              <a:avLst/>
              <a:gdLst>
                <a:gd name="T0" fmla="*/ 7 w 8"/>
                <a:gd name="T1" fmla="*/ 37 h 37"/>
                <a:gd name="T2" fmla="*/ 3 w 8"/>
                <a:gd name="T3" fmla="*/ 30 h 37"/>
                <a:gd name="T4" fmla="*/ 1 w 8"/>
                <a:gd name="T5" fmla="*/ 21 h 37"/>
                <a:gd name="T6" fmla="*/ 0 w 8"/>
                <a:gd name="T7" fmla="*/ 11 h 37"/>
                <a:gd name="T8" fmla="*/ 0 w 8"/>
                <a:gd name="T9" fmla="*/ 0 h 37"/>
                <a:gd name="T10" fmla="*/ 4 w 8"/>
                <a:gd name="T11" fmla="*/ 8 h 37"/>
                <a:gd name="T12" fmla="*/ 8 w 8"/>
                <a:gd name="T13" fmla="*/ 18 h 37"/>
                <a:gd name="T14" fmla="*/ 8 w 8"/>
                <a:gd name="T15" fmla="*/ 27 h 37"/>
                <a:gd name="T16" fmla="*/ 7 w 8"/>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7">
                  <a:moveTo>
                    <a:pt x="7" y="37"/>
                  </a:moveTo>
                  <a:lnTo>
                    <a:pt x="3" y="30"/>
                  </a:lnTo>
                  <a:lnTo>
                    <a:pt x="1" y="21"/>
                  </a:lnTo>
                  <a:lnTo>
                    <a:pt x="0" y="11"/>
                  </a:lnTo>
                  <a:lnTo>
                    <a:pt x="0" y="0"/>
                  </a:lnTo>
                  <a:lnTo>
                    <a:pt x="4" y="8"/>
                  </a:lnTo>
                  <a:lnTo>
                    <a:pt x="8" y="18"/>
                  </a:lnTo>
                  <a:lnTo>
                    <a:pt x="8" y="27"/>
                  </a:lnTo>
                  <a:lnTo>
                    <a:pt x="7" y="3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28" name="Freeform 710"/>
            <p:cNvSpPr>
              <a:spLocks/>
            </p:cNvSpPr>
            <p:nvPr/>
          </p:nvSpPr>
          <p:spPr bwMode="auto">
            <a:xfrm>
              <a:off x="3159" y="3216"/>
              <a:ext cx="13" cy="80"/>
            </a:xfrm>
            <a:custGeom>
              <a:avLst/>
              <a:gdLst>
                <a:gd name="T0" fmla="*/ 19 w 25"/>
                <a:gd name="T1" fmla="*/ 87 h 134"/>
                <a:gd name="T2" fmla="*/ 11 w 25"/>
                <a:gd name="T3" fmla="*/ 98 h 134"/>
                <a:gd name="T4" fmla="*/ 5 w 25"/>
                <a:gd name="T5" fmla="*/ 108 h 134"/>
                <a:gd name="T6" fmla="*/ 2 w 25"/>
                <a:gd name="T7" fmla="*/ 122 h 134"/>
                <a:gd name="T8" fmla="*/ 0 w 25"/>
                <a:gd name="T9" fmla="*/ 134 h 134"/>
                <a:gd name="T10" fmla="*/ 12 w 25"/>
                <a:gd name="T11" fmla="*/ 0 h 134"/>
                <a:gd name="T12" fmla="*/ 18 w 25"/>
                <a:gd name="T13" fmla="*/ 21 h 134"/>
                <a:gd name="T14" fmla="*/ 24 w 25"/>
                <a:gd name="T15" fmla="*/ 43 h 134"/>
                <a:gd name="T16" fmla="*/ 25 w 25"/>
                <a:gd name="T17" fmla="*/ 65 h 134"/>
                <a:gd name="T18" fmla="*/ 19 w 25"/>
                <a:gd name="T19" fmla="*/ 8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34">
                  <a:moveTo>
                    <a:pt x="19" y="87"/>
                  </a:moveTo>
                  <a:lnTo>
                    <a:pt x="11" y="98"/>
                  </a:lnTo>
                  <a:lnTo>
                    <a:pt x="5" y="108"/>
                  </a:lnTo>
                  <a:lnTo>
                    <a:pt x="2" y="122"/>
                  </a:lnTo>
                  <a:lnTo>
                    <a:pt x="0" y="134"/>
                  </a:lnTo>
                  <a:lnTo>
                    <a:pt x="12" y="0"/>
                  </a:lnTo>
                  <a:lnTo>
                    <a:pt x="18" y="21"/>
                  </a:lnTo>
                  <a:lnTo>
                    <a:pt x="24" y="43"/>
                  </a:lnTo>
                  <a:lnTo>
                    <a:pt x="25" y="65"/>
                  </a:lnTo>
                  <a:lnTo>
                    <a:pt x="19" y="8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29" name="Freeform 711"/>
            <p:cNvSpPr>
              <a:spLocks/>
            </p:cNvSpPr>
            <p:nvPr/>
          </p:nvSpPr>
          <p:spPr bwMode="auto">
            <a:xfrm>
              <a:off x="3180" y="3289"/>
              <a:ext cx="9" cy="11"/>
            </a:xfrm>
            <a:custGeom>
              <a:avLst/>
              <a:gdLst>
                <a:gd name="T0" fmla="*/ 17 w 17"/>
                <a:gd name="T1" fmla="*/ 10 h 19"/>
                <a:gd name="T2" fmla="*/ 17 w 17"/>
                <a:gd name="T3" fmla="*/ 14 h 19"/>
                <a:gd name="T4" fmla="*/ 15 w 17"/>
                <a:gd name="T5" fmla="*/ 17 h 19"/>
                <a:gd name="T6" fmla="*/ 13 w 17"/>
                <a:gd name="T7" fmla="*/ 19 h 19"/>
                <a:gd name="T8" fmla="*/ 9 w 17"/>
                <a:gd name="T9" fmla="*/ 19 h 19"/>
                <a:gd name="T10" fmla="*/ 7 w 17"/>
                <a:gd name="T11" fmla="*/ 19 h 19"/>
                <a:gd name="T12" fmla="*/ 5 w 17"/>
                <a:gd name="T13" fmla="*/ 19 h 19"/>
                <a:gd name="T14" fmla="*/ 2 w 17"/>
                <a:gd name="T15" fmla="*/ 18 h 19"/>
                <a:gd name="T16" fmla="*/ 0 w 17"/>
                <a:gd name="T17" fmla="*/ 17 h 19"/>
                <a:gd name="T18" fmla="*/ 1 w 17"/>
                <a:gd name="T19" fmla="*/ 12 h 19"/>
                <a:gd name="T20" fmla="*/ 3 w 17"/>
                <a:gd name="T21" fmla="*/ 8 h 19"/>
                <a:gd name="T22" fmla="*/ 6 w 17"/>
                <a:gd name="T23" fmla="*/ 4 h 19"/>
                <a:gd name="T24" fmla="*/ 8 w 17"/>
                <a:gd name="T25" fmla="*/ 0 h 19"/>
                <a:gd name="T26" fmla="*/ 12 w 17"/>
                <a:gd name="T27" fmla="*/ 3 h 19"/>
                <a:gd name="T28" fmla="*/ 14 w 17"/>
                <a:gd name="T29" fmla="*/ 4 h 19"/>
                <a:gd name="T30" fmla="*/ 15 w 17"/>
                <a:gd name="T31" fmla="*/ 7 h 19"/>
                <a:gd name="T32" fmla="*/ 17 w 17"/>
                <a:gd name="T3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9">
                  <a:moveTo>
                    <a:pt x="17" y="10"/>
                  </a:moveTo>
                  <a:lnTo>
                    <a:pt x="17" y="14"/>
                  </a:lnTo>
                  <a:lnTo>
                    <a:pt x="15" y="17"/>
                  </a:lnTo>
                  <a:lnTo>
                    <a:pt x="13" y="19"/>
                  </a:lnTo>
                  <a:lnTo>
                    <a:pt x="9" y="19"/>
                  </a:lnTo>
                  <a:lnTo>
                    <a:pt x="7" y="19"/>
                  </a:lnTo>
                  <a:lnTo>
                    <a:pt x="5" y="19"/>
                  </a:lnTo>
                  <a:lnTo>
                    <a:pt x="2" y="18"/>
                  </a:lnTo>
                  <a:lnTo>
                    <a:pt x="0" y="17"/>
                  </a:lnTo>
                  <a:lnTo>
                    <a:pt x="1" y="12"/>
                  </a:lnTo>
                  <a:lnTo>
                    <a:pt x="3" y="8"/>
                  </a:lnTo>
                  <a:lnTo>
                    <a:pt x="6" y="4"/>
                  </a:lnTo>
                  <a:lnTo>
                    <a:pt x="8" y="0"/>
                  </a:lnTo>
                  <a:lnTo>
                    <a:pt x="12" y="3"/>
                  </a:lnTo>
                  <a:lnTo>
                    <a:pt x="14" y="4"/>
                  </a:lnTo>
                  <a:lnTo>
                    <a:pt x="15" y="7"/>
                  </a:lnTo>
                  <a:lnTo>
                    <a:pt x="17" y="1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30" name="Freeform 712"/>
            <p:cNvSpPr>
              <a:spLocks/>
            </p:cNvSpPr>
            <p:nvPr/>
          </p:nvSpPr>
          <p:spPr bwMode="auto">
            <a:xfrm>
              <a:off x="3168" y="1853"/>
              <a:ext cx="31" cy="47"/>
            </a:xfrm>
            <a:custGeom>
              <a:avLst/>
              <a:gdLst>
                <a:gd name="T0" fmla="*/ 7 w 62"/>
                <a:gd name="T1" fmla="*/ 43 h 78"/>
                <a:gd name="T2" fmla="*/ 9 w 62"/>
                <a:gd name="T3" fmla="*/ 56 h 78"/>
                <a:gd name="T4" fmla="*/ 17 w 62"/>
                <a:gd name="T5" fmla="*/ 64 h 78"/>
                <a:gd name="T6" fmla="*/ 27 w 62"/>
                <a:gd name="T7" fmla="*/ 71 h 78"/>
                <a:gd name="T8" fmla="*/ 37 w 62"/>
                <a:gd name="T9" fmla="*/ 78 h 78"/>
                <a:gd name="T10" fmla="*/ 40 w 62"/>
                <a:gd name="T11" fmla="*/ 78 h 78"/>
                <a:gd name="T12" fmla="*/ 45 w 62"/>
                <a:gd name="T13" fmla="*/ 78 h 78"/>
                <a:gd name="T14" fmla="*/ 48 w 62"/>
                <a:gd name="T15" fmla="*/ 77 h 78"/>
                <a:gd name="T16" fmla="*/ 51 w 62"/>
                <a:gd name="T17" fmla="*/ 73 h 78"/>
                <a:gd name="T18" fmla="*/ 51 w 62"/>
                <a:gd name="T19" fmla="*/ 64 h 78"/>
                <a:gd name="T20" fmla="*/ 49 w 62"/>
                <a:gd name="T21" fmla="*/ 55 h 78"/>
                <a:gd name="T22" fmla="*/ 51 w 62"/>
                <a:gd name="T23" fmla="*/ 47 h 78"/>
                <a:gd name="T24" fmla="*/ 55 w 62"/>
                <a:gd name="T25" fmla="*/ 40 h 78"/>
                <a:gd name="T26" fmla="*/ 62 w 62"/>
                <a:gd name="T27" fmla="*/ 40 h 78"/>
                <a:gd name="T28" fmla="*/ 33 w 62"/>
                <a:gd name="T29" fmla="*/ 10 h 78"/>
                <a:gd name="T30" fmla="*/ 2 w 62"/>
                <a:gd name="T31" fmla="*/ 0 h 78"/>
                <a:gd name="T32" fmla="*/ 1 w 62"/>
                <a:gd name="T33" fmla="*/ 11 h 78"/>
                <a:gd name="T34" fmla="*/ 0 w 62"/>
                <a:gd name="T35" fmla="*/ 22 h 78"/>
                <a:gd name="T36" fmla="*/ 1 w 62"/>
                <a:gd name="T37" fmla="*/ 33 h 78"/>
                <a:gd name="T38" fmla="*/ 7 w 62"/>
                <a:gd name="T39" fmla="*/ 4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8">
                  <a:moveTo>
                    <a:pt x="7" y="43"/>
                  </a:moveTo>
                  <a:lnTo>
                    <a:pt x="9" y="56"/>
                  </a:lnTo>
                  <a:lnTo>
                    <a:pt x="17" y="64"/>
                  </a:lnTo>
                  <a:lnTo>
                    <a:pt x="27" y="71"/>
                  </a:lnTo>
                  <a:lnTo>
                    <a:pt x="37" y="78"/>
                  </a:lnTo>
                  <a:lnTo>
                    <a:pt x="40" y="78"/>
                  </a:lnTo>
                  <a:lnTo>
                    <a:pt x="45" y="78"/>
                  </a:lnTo>
                  <a:lnTo>
                    <a:pt x="48" y="77"/>
                  </a:lnTo>
                  <a:lnTo>
                    <a:pt x="51" y="73"/>
                  </a:lnTo>
                  <a:lnTo>
                    <a:pt x="51" y="64"/>
                  </a:lnTo>
                  <a:lnTo>
                    <a:pt x="49" y="55"/>
                  </a:lnTo>
                  <a:lnTo>
                    <a:pt x="51" y="47"/>
                  </a:lnTo>
                  <a:lnTo>
                    <a:pt x="55" y="40"/>
                  </a:lnTo>
                  <a:lnTo>
                    <a:pt x="62" y="40"/>
                  </a:lnTo>
                  <a:lnTo>
                    <a:pt x="33" y="10"/>
                  </a:lnTo>
                  <a:lnTo>
                    <a:pt x="2" y="0"/>
                  </a:lnTo>
                  <a:lnTo>
                    <a:pt x="1" y="11"/>
                  </a:lnTo>
                  <a:lnTo>
                    <a:pt x="0" y="22"/>
                  </a:lnTo>
                  <a:lnTo>
                    <a:pt x="1" y="33"/>
                  </a:lnTo>
                  <a:lnTo>
                    <a:pt x="7"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31" name="Freeform 713"/>
            <p:cNvSpPr>
              <a:spLocks/>
            </p:cNvSpPr>
            <p:nvPr/>
          </p:nvSpPr>
          <p:spPr bwMode="auto">
            <a:xfrm>
              <a:off x="3167" y="1895"/>
              <a:ext cx="48" cy="70"/>
            </a:xfrm>
            <a:custGeom>
              <a:avLst/>
              <a:gdLst>
                <a:gd name="T0" fmla="*/ 0 w 94"/>
                <a:gd name="T1" fmla="*/ 40 h 117"/>
                <a:gd name="T2" fmla="*/ 7 w 94"/>
                <a:gd name="T3" fmla="*/ 51 h 117"/>
                <a:gd name="T4" fmla="*/ 14 w 94"/>
                <a:gd name="T5" fmla="*/ 62 h 117"/>
                <a:gd name="T6" fmla="*/ 19 w 94"/>
                <a:gd name="T7" fmla="*/ 73 h 117"/>
                <a:gd name="T8" fmla="*/ 20 w 94"/>
                <a:gd name="T9" fmla="*/ 87 h 117"/>
                <a:gd name="T10" fmla="*/ 23 w 94"/>
                <a:gd name="T11" fmla="*/ 95 h 117"/>
                <a:gd name="T12" fmla="*/ 26 w 94"/>
                <a:gd name="T13" fmla="*/ 103 h 117"/>
                <a:gd name="T14" fmla="*/ 31 w 94"/>
                <a:gd name="T15" fmla="*/ 110 h 117"/>
                <a:gd name="T16" fmla="*/ 38 w 94"/>
                <a:gd name="T17" fmla="*/ 114 h 117"/>
                <a:gd name="T18" fmla="*/ 43 w 94"/>
                <a:gd name="T19" fmla="*/ 115 h 117"/>
                <a:gd name="T20" fmla="*/ 48 w 94"/>
                <a:gd name="T21" fmla="*/ 117 h 117"/>
                <a:gd name="T22" fmla="*/ 54 w 94"/>
                <a:gd name="T23" fmla="*/ 115 h 117"/>
                <a:gd name="T24" fmla="*/ 58 w 94"/>
                <a:gd name="T25" fmla="*/ 113 h 117"/>
                <a:gd name="T26" fmla="*/ 64 w 94"/>
                <a:gd name="T27" fmla="*/ 107 h 117"/>
                <a:gd name="T28" fmla="*/ 73 w 94"/>
                <a:gd name="T29" fmla="*/ 108 h 117"/>
                <a:gd name="T30" fmla="*/ 80 w 94"/>
                <a:gd name="T31" fmla="*/ 108 h 117"/>
                <a:gd name="T32" fmla="*/ 85 w 94"/>
                <a:gd name="T33" fmla="*/ 99 h 117"/>
                <a:gd name="T34" fmla="*/ 85 w 94"/>
                <a:gd name="T35" fmla="*/ 89 h 117"/>
                <a:gd name="T36" fmla="*/ 84 w 94"/>
                <a:gd name="T37" fmla="*/ 78 h 117"/>
                <a:gd name="T38" fmla="*/ 85 w 94"/>
                <a:gd name="T39" fmla="*/ 69 h 117"/>
                <a:gd name="T40" fmla="*/ 92 w 94"/>
                <a:gd name="T41" fmla="*/ 63 h 117"/>
                <a:gd name="T42" fmla="*/ 92 w 94"/>
                <a:gd name="T43" fmla="*/ 61 h 117"/>
                <a:gd name="T44" fmla="*/ 93 w 94"/>
                <a:gd name="T45" fmla="*/ 58 h 117"/>
                <a:gd name="T46" fmla="*/ 94 w 94"/>
                <a:gd name="T47" fmla="*/ 56 h 117"/>
                <a:gd name="T48" fmla="*/ 93 w 94"/>
                <a:gd name="T49" fmla="*/ 54 h 117"/>
                <a:gd name="T50" fmla="*/ 91 w 94"/>
                <a:gd name="T51" fmla="*/ 51 h 117"/>
                <a:gd name="T52" fmla="*/ 92 w 94"/>
                <a:gd name="T53" fmla="*/ 48 h 117"/>
                <a:gd name="T54" fmla="*/ 80 w 94"/>
                <a:gd name="T55" fmla="*/ 44 h 117"/>
                <a:gd name="T56" fmla="*/ 69 w 94"/>
                <a:gd name="T57" fmla="*/ 40 h 117"/>
                <a:gd name="T58" fmla="*/ 57 w 94"/>
                <a:gd name="T59" fmla="*/ 35 h 117"/>
                <a:gd name="T60" fmla="*/ 46 w 94"/>
                <a:gd name="T61" fmla="*/ 28 h 117"/>
                <a:gd name="T62" fmla="*/ 34 w 94"/>
                <a:gd name="T63" fmla="*/ 22 h 117"/>
                <a:gd name="T64" fmla="*/ 24 w 94"/>
                <a:gd name="T65" fmla="*/ 15 h 117"/>
                <a:gd name="T66" fmla="*/ 12 w 94"/>
                <a:gd name="T67" fmla="*/ 8 h 117"/>
                <a:gd name="T68" fmla="*/ 2 w 94"/>
                <a:gd name="T69" fmla="*/ 0 h 117"/>
                <a:gd name="T70" fmla="*/ 0 w 94"/>
                <a:gd name="T71" fmla="*/ 4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17">
                  <a:moveTo>
                    <a:pt x="0" y="40"/>
                  </a:moveTo>
                  <a:lnTo>
                    <a:pt x="7" y="51"/>
                  </a:lnTo>
                  <a:lnTo>
                    <a:pt x="14" y="62"/>
                  </a:lnTo>
                  <a:lnTo>
                    <a:pt x="19" y="73"/>
                  </a:lnTo>
                  <a:lnTo>
                    <a:pt x="20" y="87"/>
                  </a:lnTo>
                  <a:lnTo>
                    <a:pt x="23" y="95"/>
                  </a:lnTo>
                  <a:lnTo>
                    <a:pt x="26" y="103"/>
                  </a:lnTo>
                  <a:lnTo>
                    <a:pt x="31" y="110"/>
                  </a:lnTo>
                  <a:lnTo>
                    <a:pt x="38" y="114"/>
                  </a:lnTo>
                  <a:lnTo>
                    <a:pt x="43" y="115"/>
                  </a:lnTo>
                  <a:lnTo>
                    <a:pt x="48" y="117"/>
                  </a:lnTo>
                  <a:lnTo>
                    <a:pt x="54" y="115"/>
                  </a:lnTo>
                  <a:lnTo>
                    <a:pt x="58" y="113"/>
                  </a:lnTo>
                  <a:lnTo>
                    <a:pt x="64" y="107"/>
                  </a:lnTo>
                  <a:lnTo>
                    <a:pt x="73" y="108"/>
                  </a:lnTo>
                  <a:lnTo>
                    <a:pt x="80" y="108"/>
                  </a:lnTo>
                  <a:lnTo>
                    <a:pt x="85" y="99"/>
                  </a:lnTo>
                  <a:lnTo>
                    <a:pt x="85" y="89"/>
                  </a:lnTo>
                  <a:lnTo>
                    <a:pt x="84" y="78"/>
                  </a:lnTo>
                  <a:lnTo>
                    <a:pt x="85" y="69"/>
                  </a:lnTo>
                  <a:lnTo>
                    <a:pt x="92" y="63"/>
                  </a:lnTo>
                  <a:lnTo>
                    <a:pt x="92" y="61"/>
                  </a:lnTo>
                  <a:lnTo>
                    <a:pt x="93" y="58"/>
                  </a:lnTo>
                  <a:lnTo>
                    <a:pt x="94" y="56"/>
                  </a:lnTo>
                  <a:lnTo>
                    <a:pt x="93" y="54"/>
                  </a:lnTo>
                  <a:lnTo>
                    <a:pt x="91" y="51"/>
                  </a:lnTo>
                  <a:lnTo>
                    <a:pt x="92" y="48"/>
                  </a:lnTo>
                  <a:lnTo>
                    <a:pt x="80" y="44"/>
                  </a:lnTo>
                  <a:lnTo>
                    <a:pt x="69" y="40"/>
                  </a:lnTo>
                  <a:lnTo>
                    <a:pt x="57" y="35"/>
                  </a:lnTo>
                  <a:lnTo>
                    <a:pt x="46" y="28"/>
                  </a:lnTo>
                  <a:lnTo>
                    <a:pt x="34" y="22"/>
                  </a:lnTo>
                  <a:lnTo>
                    <a:pt x="24" y="15"/>
                  </a:lnTo>
                  <a:lnTo>
                    <a:pt x="12" y="8"/>
                  </a:lnTo>
                  <a:lnTo>
                    <a:pt x="2" y="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32" name="Freeform 714"/>
            <p:cNvSpPr>
              <a:spLocks/>
            </p:cNvSpPr>
            <p:nvPr/>
          </p:nvSpPr>
          <p:spPr bwMode="auto">
            <a:xfrm>
              <a:off x="3186" y="1929"/>
              <a:ext cx="12" cy="18"/>
            </a:xfrm>
            <a:custGeom>
              <a:avLst/>
              <a:gdLst>
                <a:gd name="T0" fmla="*/ 0 w 24"/>
                <a:gd name="T1" fmla="*/ 7 h 32"/>
                <a:gd name="T2" fmla="*/ 0 w 24"/>
                <a:gd name="T3" fmla="*/ 14 h 32"/>
                <a:gd name="T4" fmla="*/ 3 w 24"/>
                <a:gd name="T5" fmla="*/ 19 h 32"/>
                <a:gd name="T6" fmla="*/ 7 w 24"/>
                <a:gd name="T7" fmla="*/ 23 h 32"/>
                <a:gd name="T8" fmla="*/ 10 w 24"/>
                <a:gd name="T9" fmla="*/ 27 h 32"/>
                <a:gd name="T10" fmla="*/ 12 w 24"/>
                <a:gd name="T11" fmla="*/ 29 h 32"/>
                <a:gd name="T12" fmla="*/ 15 w 24"/>
                <a:gd name="T13" fmla="*/ 30 h 32"/>
                <a:gd name="T14" fmla="*/ 16 w 24"/>
                <a:gd name="T15" fmla="*/ 32 h 32"/>
                <a:gd name="T16" fmla="*/ 19 w 24"/>
                <a:gd name="T17" fmla="*/ 30 h 32"/>
                <a:gd name="T18" fmla="*/ 24 w 24"/>
                <a:gd name="T19" fmla="*/ 21 h 32"/>
                <a:gd name="T20" fmla="*/ 19 w 24"/>
                <a:gd name="T21" fmla="*/ 14 h 32"/>
                <a:gd name="T22" fmla="*/ 11 w 24"/>
                <a:gd name="T23" fmla="*/ 8 h 32"/>
                <a:gd name="T24" fmla="*/ 5 w 24"/>
                <a:gd name="T25" fmla="*/ 0 h 32"/>
                <a:gd name="T26" fmla="*/ 3 w 24"/>
                <a:gd name="T27" fmla="*/ 0 h 32"/>
                <a:gd name="T28" fmla="*/ 2 w 24"/>
                <a:gd name="T29" fmla="*/ 1 h 32"/>
                <a:gd name="T30" fmla="*/ 1 w 24"/>
                <a:gd name="T31" fmla="*/ 4 h 32"/>
                <a:gd name="T32" fmla="*/ 0 w 24"/>
                <a:gd name="T33"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0" y="7"/>
                  </a:moveTo>
                  <a:lnTo>
                    <a:pt x="0" y="14"/>
                  </a:lnTo>
                  <a:lnTo>
                    <a:pt x="3" y="19"/>
                  </a:lnTo>
                  <a:lnTo>
                    <a:pt x="7" y="23"/>
                  </a:lnTo>
                  <a:lnTo>
                    <a:pt x="10" y="27"/>
                  </a:lnTo>
                  <a:lnTo>
                    <a:pt x="12" y="29"/>
                  </a:lnTo>
                  <a:lnTo>
                    <a:pt x="15" y="30"/>
                  </a:lnTo>
                  <a:lnTo>
                    <a:pt x="16" y="32"/>
                  </a:lnTo>
                  <a:lnTo>
                    <a:pt x="19" y="30"/>
                  </a:lnTo>
                  <a:lnTo>
                    <a:pt x="24" y="21"/>
                  </a:lnTo>
                  <a:lnTo>
                    <a:pt x="19" y="14"/>
                  </a:lnTo>
                  <a:lnTo>
                    <a:pt x="11" y="8"/>
                  </a:lnTo>
                  <a:lnTo>
                    <a:pt x="5" y="0"/>
                  </a:lnTo>
                  <a:lnTo>
                    <a:pt x="3" y="0"/>
                  </a:lnTo>
                  <a:lnTo>
                    <a:pt x="2" y="1"/>
                  </a:lnTo>
                  <a:lnTo>
                    <a:pt x="1" y="4"/>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33" name="Freeform 715"/>
            <p:cNvSpPr>
              <a:spLocks/>
            </p:cNvSpPr>
            <p:nvPr/>
          </p:nvSpPr>
          <p:spPr bwMode="auto">
            <a:xfrm>
              <a:off x="3167" y="1948"/>
              <a:ext cx="80" cy="88"/>
            </a:xfrm>
            <a:custGeom>
              <a:avLst/>
              <a:gdLst>
                <a:gd name="T0" fmla="*/ 1 w 161"/>
                <a:gd name="T1" fmla="*/ 67 h 146"/>
                <a:gd name="T2" fmla="*/ 4 w 161"/>
                <a:gd name="T3" fmla="*/ 67 h 146"/>
                <a:gd name="T4" fmla="*/ 9 w 161"/>
                <a:gd name="T5" fmla="*/ 68 h 146"/>
                <a:gd name="T6" fmla="*/ 12 w 161"/>
                <a:gd name="T7" fmla="*/ 72 h 146"/>
                <a:gd name="T8" fmla="*/ 15 w 161"/>
                <a:gd name="T9" fmla="*/ 77 h 146"/>
                <a:gd name="T10" fmla="*/ 18 w 161"/>
                <a:gd name="T11" fmla="*/ 89 h 146"/>
                <a:gd name="T12" fmla="*/ 19 w 161"/>
                <a:gd name="T13" fmla="*/ 103 h 146"/>
                <a:gd name="T14" fmla="*/ 21 w 161"/>
                <a:gd name="T15" fmla="*/ 116 h 146"/>
                <a:gd name="T16" fmla="*/ 28 w 161"/>
                <a:gd name="T17" fmla="*/ 126 h 146"/>
                <a:gd name="T18" fmla="*/ 38 w 161"/>
                <a:gd name="T19" fmla="*/ 123 h 146"/>
                <a:gd name="T20" fmla="*/ 47 w 161"/>
                <a:gd name="T21" fmla="*/ 122 h 146"/>
                <a:gd name="T22" fmla="*/ 55 w 161"/>
                <a:gd name="T23" fmla="*/ 123 h 146"/>
                <a:gd name="T24" fmla="*/ 62 w 161"/>
                <a:gd name="T25" fmla="*/ 130 h 146"/>
                <a:gd name="T26" fmla="*/ 70 w 161"/>
                <a:gd name="T27" fmla="*/ 131 h 146"/>
                <a:gd name="T28" fmla="*/ 76 w 161"/>
                <a:gd name="T29" fmla="*/ 126 h 146"/>
                <a:gd name="T30" fmla="*/ 82 w 161"/>
                <a:gd name="T31" fmla="*/ 122 h 146"/>
                <a:gd name="T32" fmla="*/ 89 w 161"/>
                <a:gd name="T33" fmla="*/ 125 h 146"/>
                <a:gd name="T34" fmla="*/ 94 w 161"/>
                <a:gd name="T35" fmla="*/ 129 h 146"/>
                <a:gd name="T36" fmla="*/ 97 w 161"/>
                <a:gd name="T37" fmla="*/ 133 h 146"/>
                <a:gd name="T38" fmla="*/ 102 w 161"/>
                <a:gd name="T39" fmla="*/ 137 h 146"/>
                <a:gd name="T40" fmla="*/ 107 w 161"/>
                <a:gd name="T41" fmla="*/ 141 h 146"/>
                <a:gd name="T42" fmla="*/ 111 w 161"/>
                <a:gd name="T43" fmla="*/ 144 h 146"/>
                <a:gd name="T44" fmla="*/ 116 w 161"/>
                <a:gd name="T45" fmla="*/ 146 h 146"/>
                <a:gd name="T46" fmla="*/ 120 w 161"/>
                <a:gd name="T47" fmla="*/ 146 h 146"/>
                <a:gd name="T48" fmla="*/ 126 w 161"/>
                <a:gd name="T49" fmla="*/ 144 h 146"/>
                <a:gd name="T50" fmla="*/ 131 w 161"/>
                <a:gd name="T51" fmla="*/ 138 h 146"/>
                <a:gd name="T52" fmla="*/ 131 w 161"/>
                <a:gd name="T53" fmla="*/ 130 h 146"/>
                <a:gd name="T54" fmla="*/ 129 w 161"/>
                <a:gd name="T55" fmla="*/ 122 h 146"/>
                <a:gd name="T56" fmla="*/ 126 w 161"/>
                <a:gd name="T57" fmla="*/ 114 h 146"/>
                <a:gd name="T58" fmla="*/ 125 w 161"/>
                <a:gd name="T59" fmla="*/ 108 h 146"/>
                <a:gd name="T60" fmla="*/ 126 w 161"/>
                <a:gd name="T61" fmla="*/ 104 h 146"/>
                <a:gd name="T62" fmla="*/ 130 w 161"/>
                <a:gd name="T63" fmla="*/ 107 h 146"/>
                <a:gd name="T64" fmla="*/ 140 w 161"/>
                <a:gd name="T65" fmla="*/ 114 h 146"/>
                <a:gd name="T66" fmla="*/ 161 w 161"/>
                <a:gd name="T67" fmla="*/ 118 h 146"/>
                <a:gd name="T68" fmla="*/ 157 w 161"/>
                <a:gd name="T69" fmla="*/ 111 h 146"/>
                <a:gd name="T70" fmla="*/ 154 w 161"/>
                <a:gd name="T71" fmla="*/ 104 h 146"/>
                <a:gd name="T72" fmla="*/ 149 w 161"/>
                <a:gd name="T73" fmla="*/ 97 h 146"/>
                <a:gd name="T74" fmla="*/ 145 w 161"/>
                <a:gd name="T75" fmla="*/ 92 h 146"/>
                <a:gd name="T76" fmla="*/ 139 w 161"/>
                <a:gd name="T77" fmla="*/ 88 h 146"/>
                <a:gd name="T78" fmla="*/ 133 w 161"/>
                <a:gd name="T79" fmla="*/ 82 h 146"/>
                <a:gd name="T80" fmla="*/ 127 w 161"/>
                <a:gd name="T81" fmla="*/ 79 h 146"/>
                <a:gd name="T82" fmla="*/ 120 w 161"/>
                <a:gd name="T83" fmla="*/ 77 h 146"/>
                <a:gd name="T84" fmla="*/ 102 w 161"/>
                <a:gd name="T85" fmla="*/ 77 h 146"/>
                <a:gd name="T86" fmla="*/ 84 w 161"/>
                <a:gd name="T87" fmla="*/ 74 h 146"/>
                <a:gd name="T88" fmla="*/ 67 w 161"/>
                <a:gd name="T89" fmla="*/ 68 h 146"/>
                <a:gd name="T90" fmla="*/ 51 w 161"/>
                <a:gd name="T91" fmla="*/ 59 h 146"/>
                <a:gd name="T92" fmla="*/ 36 w 161"/>
                <a:gd name="T93" fmla="*/ 48 h 146"/>
                <a:gd name="T94" fmla="*/ 24 w 161"/>
                <a:gd name="T95" fmla="*/ 33 h 146"/>
                <a:gd name="T96" fmla="*/ 11 w 161"/>
                <a:gd name="T97" fmla="*/ 18 h 146"/>
                <a:gd name="T98" fmla="*/ 1 w 161"/>
                <a:gd name="T99" fmla="*/ 0 h 146"/>
                <a:gd name="T100" fmla="*/ 1 w 161"/>
                <a:gd name="T101" fmla="*/ 16 h 146"/>
                <a:gd name="T102" fmla="*/ 1 w 161"/>
                <a:gd name="T103" fmla="*/ 33 h 146"/>
                <a:gd name="T104" fmla="*/ 0 w 161"/>
                <a:gd name="T105" fmla="*/ 51 h 146"/>
                <a:gd name="T106" fmla="*/ 1 w 161"/>
                <a:gd name="T107"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46">
                  <a:moveTo>
                    <a:pt x="1" y="67"/>
                  </a:moveTo>
                  <a:lnTo>
                    <a:pt x="4" y="67"/>
                  </a:lnTo>
                  <a:lnTo>
                    <a:pt x="9" y="68"/>
                  </a:lnTo>
                  <a:lnTo>
                    <a:pt x="12" y="72"/>
                  </a:lnTo>
                  <a:lnTo>
                    <a:pt x="15" y="77"/>
                  </a:lnTo>
                  <a:lnTo>
                    <a:pt x="18" y="89"/>
                  </a:lnTo>
                  <a:lnTo>
                    <a:pt x="19" y="103"/>
                  </a:lnTo>
                  <a:lnTo>
                    <a:pt x="21" y="116"/>
                  </a:lnTo>
                  <a:lnTo>
                    <a:pt x="28" y="126"/>
                  </a:lnTo>
                  <a:lnTo>
                    <a:pt x="38" y="123"/>
                  </a:lnTo>
                  <a:lnTo>
                    <a:pt x="47" y="122"/>
                  </a:lnTo>
                  <a:lnTo>
                    <a:pt x="55" y="123"/>
                  </a:lnTo>
                  <a:lnTo>
                    <a:pt x="62" y="130"/>
                  </a:lnTo>
                  <a:lnTo>
                    <a:pt x="70" y="131"/>
                  </a:lnTo>
                  <a:lnTo>
                    <a:pt x="76" y="126"/>
                  </a:lnTo>
                  <a:lnTo>
                    <a:pt x="82" y="122"/>
                  </a:lnTo>
                  <a:lnTo>
                    <a:pt x="89" y="125"/>
                  </a:lnTo>
                  <a:lnTo>
                    <a:pt x="94" y="129"/>
                  </a:lnTo>
                  <a:lnTo>
                    <a:pt x="97" y="133"/>
                  </a:lnTo>
                  <a:lnTo>
                    <a:pt x="102" y="137"/>
                  </a:lnTo>
                  <a:lnTo>
                    <a:pt x="107" y="141"/>
                  </a:lnTo>
                  <a:lnTo>
                    <a:pt x="111" y="144"/>
                  </a:lnTo>
                  <a:lnTo>
                    <a:pt x="116" y="146"/>
                  </a:lnTo>
                  <a:lnTo>
                    <a:pt x="120" y="146"/>
                  </a:lnTo>
                  <a:lnTo>
                    <a:pt x="126" y="144"/>
                  </a:lnTo>
                  <a:lnTo>
                    <a:pt x="131" y="138"/>
                  </a:lnTo>
                  <a:lnTo>
                    <a:pt x="131" y="130"/>
                  </a:lnTo>
                  <a:lnTo>
                    <a:pt x="129" y="122"/>
                  </a:lnTo>
                  <a:lnTo>
                    <a:pt x="126" y="114"/>
                  </a:lnTo>
                  <a:lnTo>
                    <a:pt x="125" y="108"/>
                  </a:lnTo>
                  <a:lnTo>
                    <a:pt x="126" y="104"/>
                  </a:lnTo>
                  <a:lnTo>
                    <a:pt x="130" y="107"/>
                  </a:lnTo>
                  <a:lnTo>
                    <a:pt x="140" y="114"/>
                  </a:lnTo>
                  <a:lnTo>
                    <a:pt x="161" y="118"/>
                  </a:lnTo>
                  <a:lnTo>
                    <a:pt x="157" y="111"/>
                  </a:lnTo>
                  <a:lnTo>
                    <a:pt x="154" y="104"/>
                  </a:lnTo>
                  <a:lnTo>
                    <a:pt x="149" y="97"/>
                  </a:lnTo>
                  <a:lnTo>
                    <a:pt x="145" y="92"/>
                  </a:lnTo>
                  <a:lnTo>
                    <a:pt x="139" y="88"/>
                  </a:lnTo>
                  <a:lnTo>
                    <a:pt x="133" y="82"/>
                  </a:lnTo>
                  <a:lnTo>
                    <a:pt x="127" y="79"/>
                  </a:lnTo>
                  <a:lnTo>
                    <a:pt x="120" y="77"/>
                  </a:lnTo>
                  <a:lnTo>
                    <a:pt x="102" y="77"/>
                  </a:lnTo>
                  <a:lnTo>
                    <a:pt x="84" y="74"/>
                  </a:lnTo>
                  <a:lnTo>
                    <a:pt x="67" y="68"/>
                  </a:lnTo>
                  <a:lnTo>
                    <a:pt x="51" y="59"/>
                  </a:lnTo>
                  <a:lnTo>
                    <a:pt x="36" y="48"/>
                  </a:lnTo>
                  <a:lnTo>
                    <a:pt x="24" y="33"/>
                  </a:lnTo>
                  <a:lnTo>
                    <a:pt x="11" y="18"/>
                  </a:lnTo>
                  <a:lnTo>
                    <a:pt x="1" y="0"/>
                  </a:lnTo>
                  <a:lnTo>
                    <a:pt x="1" y="16"/>
                  </a:lnTo>
                  <a:lnTo>
                    <a:pt x="1" y="33"/>
                  </a:lnTo>
                  <a:lnTo>
                    <a:pt x="0" y="51"/>
                  </a:lnTo>
                  <a:lnTo>
                    <a:pt x="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34" name="Freeform 716"/>
            <p:cNvSpPr>
              <a:spLocks/>
            </p:cNvSpPr>
            <p:nvPr/>
          </p:nvSpPr>
          <p:spPr bwMode="auto">
            <a:xfrm>
              <a:off x="3189" y="1993"/>
              <a:ext cx="26" cy="16"/>
            </a:xfrm>
            <a:custGeom>
              <a:avLst/>
              <a:gdLst>
                <a:gd name="T0" fmla="*/ 0 w 52"/>
                <a:gd name="T1" fmla="*/ 3 h 26"/>
                <a:gd name="T2" fmla="*/ 5 w 52"/>
                <a:gd name="T3" fmla="*/ 8 h 26"/>
                <a:gd name="T4" fmla="*/ 11 w 52"/>
                <a:gd name="T5" fmla="*/ 14 h 26"/>
                <a:gd name="T6" fmla="*/ 17 w 52"/>
                <a:gd name="T7" fmla="*/ 19 h 26"/>
                <a:gd name="T8" fmla="*/ 22 w 52"/>
                <a:gd name="T9" fmla="*/ 22 h 26"/>
                <a:gd name="T10" fmla="*/ 29 w 52"/>
                <a:gd name="T11" fmla="*/ 25 h 26"/>
                <a:gd name="T12" fmla="*/ 36 w 52"/>
                <a:gd name="T13" fmla="*/ 26 h 26"/>
                <a:gd name="T14" fmla="*/ 43 w 52"/>
                <a:gd name="T15" fmla="*/ 26 h 26"/>
                <a:gd name="T16" fmla="*/ 50 w 52"/>
                <a:gd name="T17" fmla="*/ 23 h 26"/>
                <a:gd name="T18" fmla="*/ 51 w 52"/>
                <a:gd name="T19" fmla="*/ 23 h 26"/>
                <a:gd name="T20" fmla="*/ 49 w 52"/>
                <a:gd name="T21" fmla="*/ 22 h 26"/>
                <a:gd name="T22" fmla="*/ 52 w 52"/>
                <a:gd name="T23" fmla="*/ 14 h 26"/>
                <a:gd name="T24" fmla="*/ 45 w 52"/>
                <a:gd name="T25" fmla="*/ 14 h 26"/>
                <a:gd name="T26" fmla="*/ 38 w 52"/>
                <a:gd name="T27" fmla="*/ 12 h 26"/>
                <a:gd name="T28" fmla="*/ 32 w 52"/>
                <a:gd name="T29" fmla="*/ 9 h 26"/>
                <a:gd name="T30" fmla="*/ 26 w 52"/>
                <a:gd name="T31" fmla="*/ 5 h 26"/>
                <a:gd name="T32" fmla="*/ 20 w 52"/>
                <a:gd name="T33" fmla="*/ 1 h 26"/>
                <a:gd name="T34" fmla="*/ 13 w 52"/>
                <a:gd name="T35" fmla="*/ 0 h 26"/>
                <a:gd name="T36" fmla="*/ 7 w 52"/>
                <a:gd name="T37" fmla="*/ 0 h 26"/>
                <a:gd name="T38" fmla="*/ 0 w 52"/>
                <a:gd name="T3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26">
                  <a:moveTo>
                    <a:pt x="0" y="3"/>
                  </a:moveTo>
                  <a:lnTo>
                    <a:pt x="5" y="8"/>
                  </a:lnTo>
                  <a:lnTo>
                    <a:pt x="11" y="14"/>
                  </a:lnTo>
                  <a:lnTo>
                    <a:pt x="17" y="19"/>
                  </a:lnTo>
                  <a:lnTo>
                    <a:pt x="22" y="22"/>
                  </a:lnTo>
                  <a:lnTo>
                    <a:pt x="29" y="25"/>
                  </a:lnTo>
                  <a:lnTo>
                    <a:pt x="36" y="26"/>
                  </a:lnTo>
                  <a:lnTo>
                    <a:pt x="43" y="26"/>
                  </a:lnTo>
                  <a:lnTo>
                    <a:pt x="50" y="23"/>
                  </a:lnTo>
                  <a:lnTo>
                    <a:pt x="51" y="23"/>
                  </a:lnTo>
                  <a:lnTo>
                    <a:pt x="49" y="22"/>
                  </a:lnTo>
                  <a:lnTo>
                    <a:pt x="52" y="14"/>
                  </a:lnTo>
                  <a:lnTo>
                    <a:pt x="45" y="14"/>
                  </a:lnTo>
                  <a:lnTo>
                    <a:pt x="38" y="12"/>
                  </a:lnTo>
                  <a:lnTo>
                    <a:pt x="32" y="9"/>
                  </a:lnTo>
                  <a:lnTo>
                    <a:pt x="26" y="5"/>
                  </a:lnTo>
                  <a:lnTo>
                    <a:pt x="20" y="1"/>
                  </a:lnTo>
                  <a:lnTo>
                    <a:pt x="13" y="0"/>
                  </a:lnTo>
                  <a:lnTo>
                    <a:pt x="7" y="0"/>
                  </a:lnTo>
                  <a:lnTo>
                    <a:pt x="0" y="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35" name="Freeform 717"/>
            <p:cNvSpPr>
              <a:spLocks/>
            </p:cNvSpPr>
            <p:nvPr/>
          </p:nvSpPr>
          <p:spPr bwMode="auto">
            <a:xfrm>
              <a:off x="3164" y="2021"/>
              <a:ext cx="124" cy="119"/>
            </a:xfrm>
            <a:custGeom>
              <a:avLst/>
              <a:gdLst>
                <a:gd name="T0" fmla="*/ 18 w 248"/>
                <a:gd name="T1" fmla="*/ 59 h 200"/>
                <a:gd name="T2" fmla="*/ 31 w 248"/>
                <a:gd name="T3" fmla="*/ 67 h 200"/>
                <a:gd name="T4" fmla="*/ 38 w 248"/>
                <a:gd name="T5" fmla="*/ 85 h 200"/>
                <a:gd name="T6" fmla="*/ 41 w 248"/>
                <a:gd name="T7" fmla="*/ 114 h 200"/>
                <a:gd name="T8" fmla="*/ 52 w 248"/>
                <a:gd name="T9" fmla="*/ 126 h 200"/>
                <a:gd name="T10" fmla="*/ 62 w 248"/>
                <a:gd name="T11" fmla="*/ 118 h 200"/>
                <a:gd name="T12" fmla="*/ 71 w 248"/>
                <a:gd name="T13" fmla="*/ 133 h 200"/>
                <a:gd name="T14" fmla="*/ 79 w 248"/>
                <a:gd name="T15" fmla="*/ 168 h 200"/>
                <a:gd name="T16" fmla="*/ 99 w 248"/>
                <a:gd name="T17" fmla="*/ 181 h 200"/>
                <a:gd name="T18" fmla="*/ 115 w 248"/>
                <a:gd name="T19" fmla="*/ 166 h 200"/>
                <a:gd name="T20" fmla="*/ 128 w 248"/>
                <a:gd name="T21" fmla="*/ 168 h 200"/>
                <a:gd name="T22" fmla="*/ 142 w 248"/>
                <a:gd name="T23" fmla="*/ 193 h 200"/>
                <a:gd name="T24" fmla="*/ 159 w 248"/>
                <a:gd name="T25" fmla="*/ 200 h 200"/>
                <a:gd name="T26" fmla="*/ 169 w 248"/>
                <a:gd name="T27" fmla="*/ 196 h 200"/>
                <a:gd name="T28" fmla="*/ 180 w 248"/>
                <a:gd name="T29" fmla="*/ 179 h 200"/>
                <a:gd name="T30" fmla="*/ 191 w 248"/>
                <a:gd name="T31" fmla="*/ 160 h 200"/>
                <a:gd name="T32" fmla="*/ 206 w 248"/>
                <a:gd name="T33" fmla="*/ 153 h 200"/>
                <a:gd name="T34" fmla="*/ 208 w 248"/>
                <a:gd name="T35" fmla="*/ 138 h 200"/>
                <a:gd name="T36" fmla="*/ 211 w 248"/>
                <a:gd name="T37" fmla="*/ 130 h 200"/>
                <a:gd name="T38" fmla="*/ 218 w 248"/>
                <a:gd name="T39" fmla="*/ 133 h 200"/>
                <a:gd name="T40" fmla="*/ 225 w 248"/>
                <a:gd name="T41" fmla="*/ 130 h 200"/>
                <a:gd name="T42" fmla="*/ 228 w 248"/>
                <a:gd name="T43" fmla="*/ 122 h 200"/>
                <a:gd name="T44" fmla="*/ 231 w 248"/>
                <a:gd name="T45" fmla="*/ 119 h 200"/>
                <a:gd name="T46" fmla="*/ 243 w 248"/>
                <a:gd name="T47" fmla="*/ 122 h 200"/>
                <a:gd name="T48" fmla="*/ 237 w 248"/>
                <a:gd name="T49" fmla="*/ 110 h 200"/>
                <a:gd name="T50" fmla="*/ 213 w 248"/>
                <a:gd name="T51" fmla="*/ 104 h 200"/>
                <a:gd name="T52" fmla="*/ 188 w 248"/>
                <a:gd name="T53" fmla="*/ 104 h 200"/>
                <a:gd name="T54" fmla="*/ 161 w 248"/>
                <a:gd name="T55" fmla="*/ 104 h 200"/>
                <a:gd name="T56" fmla="*/ 129 w 248"/>
                <a:gd name="T57" fmla="*/ 97 h 200"/>
                <a:gd name="T58" fmla="*/ 92 w 248"/>
                <a:gd name="T59" fmla="*/ 81 h 200"/>
                <a:gd name="T60" fmla="*/ 56 w 248"/>
                <a:gd name="T61" fmla="*/ 59 h 200"/>
                <a:gd name="T62" fmla="*/ 24 w 248"/>
                <a:gd name="T63" fmla="*/ 27 h 200"/>
                <a:gd name="T64" fmla="*/ 2 w 248"/>
                <a:gd name="T65" fmla="*/ 0 h 200"/>
                <a:gd name="T66" fmla="*/ 0 w 248"/>
                <a:gd name="T67" fmla="*/ 33 h 200"/>
                <a:gd name="T68" fmla="*/ 11 w 248"/>
                <a:gd name="T69" fmla="*/ 5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8" h="200">
                  <a:moveTo>
                    <a:pt x="11" y="59"/>
                  </a:moveTo>
                  <a:lnTo>
                    <a:pt x="18" y="59"/>
                  </a:lnTo>
                  <a:lnTo>
                    <a:pt x="25" y="63"/>
                  </a:lnTo>
                  <a:lnTo>
                    <a:pt x="31" y="67"/>
                  </a:lnTo>
                  <a:lnTo>
                    <a:pt x="38" y="71"/>
                  </a:lnTo>
                  <a:lnTo>
                    <a:pt x="38" y="85"/>
                  </a:lnTo>
                  <a:lnTo>
                    <a:pt x="39" y="100"/>
                  </a:lnTo>
                  <a:lnTo>
                    <a:pt x="41" y="114"/>
                  </a:lnTo>
                  <a:lnTo>
                    <a:pt x="46" y="126"/>
                  </a:lnTo>
                  <a:lnTo>
                    <a:pt x="52" y="126"/>
                  </a:lnTo>
                  <a:lnTo>
                    <a:pt x="56" y="122"/>
                  </a:lnTo>
                  <a:lnTo>
                    <a:pt x="62" y="118"/>
                  </a:lnTo>
                  <a:lnTo>
                    <a:pt x="67" y="114"/>
                  </a:lnTo>
                  <a:lnTo>
                    <a:pt x="71" y="133"/>
                  </a:lnTo>
                  <a:lnTo>
                    <a:pt x="75" y="152"/>
                  </a:lnTo>
                  <a:lnTo>
                    <a:pt x="79" y="168"/>
                  </a:lnTo>
                  <a:lnTo>
                    <a:pt x="90" y="182"/>
                  </a:lnTo>
                  <a:lnTo>
                    <a:pt x="99" y="181"/>
                  </a:lnTo>
                  <a:lnTo>
                    <a:pt x="107" y="174"/>
                  </a:lnTo>
                  <a:lnTo>
                    <a:pt x="115" y="166"/>
                  </a:lnTo>
                  <a:lnTo>
                    <a:pt x="121" y="156"/>
                  </a:lnTo>
                  <a:lnTo>
                    <a:pt x="128" y="168"/>
                  </a:lnTo>
                  <a:lnTo>
                    <a:pt x="134" y="182"/>
                  </a:lnTo>
                  <a:lnTo>
                    <a:pt x="142" y="193"/>
                  </a:lnTo>
                  <a:lnTo>
                    <a:pt x="153" y="200"/>
                  </a:lnTo>
                  <a:lnTo>
                    <a:pt x="159" y="200"/>
                  </a:lnTo>
                  <a:lnTo>
                    <a:pt x="165" y="199"/>
                  </a:lnTo>
                  <a:lnTo>
                    <a:pt x="169" y="196"/>
                  </a:lnTo>
                  <a:lnTo>
                    <a:pt x="174" y="190"/>
                  </a:lnTo>
                  <a:lnTo>
                    <a:pt x="180" y="179"/>
                  </a:lnTo>
                  <a:lnTo>
                    <a:pt x="184" y="168"/>
                  </a:lnTo>
                  <a:lnTo>
                    <a:pt x="191" y="160"/>
                  </a:lnTo>
                  <a:lnTo>
                    <a:pt x="201" y="159"/>
                  </a:lnTo>
                  <a:lnTo>
                    <a:pt x="206" y="153"/>
                  </a:lnTo>
                  <a:lnTo>
                    <a:pt x="208" y="145"/>
                  </a:lnTo>
                  <a:lnTo>
                    <a:pt x="208" y="138"/>
                  </a:lnTo>
                  <a:lnTo>
                    <a:pt x="208" y="130"/>
                  </a:lnTo>
                  <a:lnTo>
                    <a:pt x="211" y="130"/>
                  </a:lnTo>
                  <a:lnTo>
                    <a:pt x="214" y="132"/>
                  </a:lnTo>
                  <a:lnTo>
                    <a:pt x="218" y="133"/>
                  </a:lnTo>
                  <a:lnTo>
                    <a:pt x="222" y="134"/>
                  </a:lnTo>
                  <a:lnTo>
                    <a:pt x="225" y="130"/>
                  </a:lnTo>
                  <a:lnTo>
                    <a:pt x="227" y="126"/>
                  </a:lnTo>
                  <a:lnTo>
                    <a:pt x="228" y="122"/>
                  </a:lnTo>
                  <a:lnTo>
                    <a:pt x="226" y="118"/>
                  </a:lnTo>
                  <a:lnTo>
                    <a:pt x="231" y="119"/>
                  </a:lnTo>
                  <a:lnTo>
                    <a:pt x="237" y="121"/>
                  </a:lnTo>
                  <a:lnTo>
                    <a:pt x="243" y="122"/>
                  </a:lnTo>
                  <a:lnTo>
                    <a:pt x="248" y="116"/>
                  </a:lnTo>
                  <a:lnTo>
                    <a:pt x="237" y="110"/>
                  </a:lnTo>
                  <a:lnTo>
                    <a:pt x="226" y="107"/>
                  </a:lnTo>
                  <a:lnTo>
                    <a:pt x="213" y="104"/>
                  </a:lnTo>
                  <a:lnTo>
                    <a:pt x="200" y="104"/>
                  </a:lnTo>
                  <a:lnTo>
                    <a:pt x="188" y="104"/>
                  </a:lnTo>
                  <a:lnTo>
                    <a:pt x="174" y="104"/>
                  </a:lnTo>
                  <a:lnTo>
                    <a:pt x="161" y="104"/>
                  </a:lnTo>
                  <a:lnTo>
                    <a:pt x="149" y="103"/>
                  </a:lnTo>
                  <a:lnTo>
                    <a:pt x="129" y="97"/>
                  </a:lnTo>
                  <a:lnTo>
                    <a:pt x="110" y="89"/>
                  </a:lnTo>
                  <a:lnTo>
                    <a:pt x="92" y="81"/>
                  </a:lnTo>
                  <a:lnTo>
                    <a:pt x="74" y="71"/>
                  </a:lnTo>
                  <a:lnTo>
                    <a:pt x="56" y="59"/>
                  </a:lnTo>
                  <a:lnTo>
                    <a:pt x="40" y="44"/>
                  </a:lnTo>
                  <a:lnTo>
                    <a:pt x="24" y="27"/>
                  </a:lnTo>
                  <a:lnTo>
                    <a:pt x="10" y="7"/>
                  </a:lnTo>
                  <a:lnTo>
                    <a:pt x="2" y="0"/>
                  </a:lnTo>
                  <a:lnTo>
                    <a:pt x="1" y="15"/>
                  </a:lnTo>
                  <a:lnTo>
                    <a:pt x="0" y="33"/>
                  </a:lnTo>
                  <a:lnTo>
                    <a:pt x="2" y="48"/>
                  </a:lnTo>
                  <a:lnTo>
                    <a:pt x="11"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36" name="Freeform 718"/>
            <p:cNvSpPr>
              <a:spLocks/>
            </p:cNvSpPr>
            <p:nvPr/>
          </p:nvSpPr>
          <p:spPr bwMode="auto">
            <a:xfrm>
              <a:off x="3209" y="2078"/>
              <a:ext cx="47" cy="32"/>
            </a:xfrm>
            <a:custGeom>
              <a:avLst/>
              <a:gdLst>
                <a:gd name="T0" fmla="*/ 26 w 93"/>
                <a:gd name="T1" fmla="*/ 21 h 52"/>
                <a:gd name="T2" fmla="*/ 20 w 93"/>
                <a:gd name="T3" fmla="*/ 21 h 52"/>
                <a:gd name="T4" fmla="*/ 14 w 93"/>
                <a:gd name="T5" fmla="*/ 18 h 52"/>
                <a:gd name="T6" fmla="*/ 8 w 93"/>
                <a:gd name="T7" fmla="*/ 14 h 52"/>
                <a:gd name="T8" fmla="*/ 1 w 93"/>
                <a:gd name="T9" fmla="*/ 11 h 52"/>
                <a:gd name="T10" fmla="*/ 0 w 93"/>
                <a:gd name="T11" fmla="*/ 17 h 52"/>
                <a:gd name="T12" fmla="*/ 1 w 93"/>
                <a:gd name="T13" fmla="*/ 21 h 52"/>
                <a:gd name="T14" fmla="*/ 3 w 93"/>
                <a:gd name="T15" fmla="*/ 25 h 52"/>
                <a:gd name="T16" fmla="*/ 6 w 93"/>
                <a:gd name="T17" fmla="*/ 29 h 52"/>
                <a:gd name="T18" fmla="*/ 8 w 93"/>
                <a:gd name="T19" fmla="*/ 32 h 52"/>
                <a:gd name="T20" fmla="*/ 11 w 93"/>
                <a:gd name="T21" fmla="*/ 32 h 52"/>
                <a:gd name="T22" fmla="*/ 16 w 93"/>
                <a:gd name="T23" fmla="*/ 32 h 52"/>
                <a:gd name="T24" fmla="*/ 19 w 93"/>
                <a:gd name="T25" fmla="*/ 30 h 52"/>
                <a:gd name="T26" fmla="*/ 30 w 93"/>
                <a:gd name="T27" fmla="*/ 24 h 52"/>
                <a:gd name="T28" fmla="*/ 31 w 93"/>
                <a:gd name="T29" fmla="*/ 30 h 52"/>
                <a:gd name="T30" fmla="*/ 32 w 93"/>
                <a:gd name="T31" fmla="*/ 39 h 52"/>
                <a:gd name="T32" fmla="*/ 35 w 93"/>
                <a:gd name="T33" fmla="*/ 44 h 52"/>
                <a:gd name="T34" fmla="*/ 41 w 93"/>
                <a:gd name="T35" fmla="*/ 48 h 52"/>
                <a:gd name="T36" fmla="*/ 49 w 93"/>
                <a:gd name="T37" fmla="*/ 50 h 52"/>
                <a:gd name="T38" fmla="*/ 57 w 93"/>
                <a:gd name="T39" fmla="*/ 51 h 52"/>
                <a:gd name="T40" fmla="*/ 65 w 93"/>
                <a:gd name="T41" fmla="*/ 52 h 52"/>
                <a:gd name="T42" fmla="*/ 73 w 93"/>
                <a:gd name="T43" fmla="*/ 51 h 52"/>
                <a:gd name="T44" fmla="*/ 60 w 93"/>
                <a:gd name="T45" fmla="*/ 41 h 52"/>
                <a:gd name="T46" fmla="*/ 68 w 93"/>
                <a:gd name="T47" fmla="*/ 39 h 52"/>
                <a:gd name="T48" fmla="*/ 78 w 93"/>
                <a:gd name="T49" fmla="*/ 36 h 52"/>
                <a:gd name="T50" fmla="*/ 86 w 93"/>
                <a:gd name="T51" fmla="*/ 33 h 52"/>
                <a:gd name="T52" fmla="*/ 93 w 93"/>
                <a:gd name="T53" fmla="*/ 26 h 52"/>
                <a:gd name="T54" fmla="*/ 83 w 93"/>
                <a:gd name="T55" fmla="*/ 24 h 52"/>
                <a:gd name="T56" fmla="*/ 72 w 93"/>
                <a:gd name="T57" fmla="*/ 21 h 52"/>
                <a:gd name="T58" fmla="*/ 63 w 93"/>
                <a:gd name="T59" fmla="*/ 18 h 52"/>
                <a:gd name="T60" fmla="*/ 53 w 93"/>
                <a:gd name="T61" fmla="*/ 15 h 52"/>
                <a:gd name="T62" fmla="*/ 42 w 93"/>
                <a:gd name="T63" fmla="*/ 13 h 52"/>
                <a:gd name="T64" fmla="*/ 32 w 93"/>
                <a:gd name="T65" fmla="*/ 10 h 52"/>
                <a:gd name="T66" fmla="*/ 22 w 93"/>
                <a:gd name="T67" fmla="*/ 6 h 52"/>
                <a:gd name="T68" fmla="*/ 12 w 93"/>
                <a:gd name="T69" fmla="*/ 0 h 52"/>
                <a:gd name="T70" fmla="*/ 9 w 93"/>
                <a:gd name="T71" fmla="*/ 0 h 52"/>
                <a:gd name="T72" fmla="*/ 26 w 93"/>
                <a:gd name="T73" fmla="*/ 2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52">
                  <a:moveTo>
                    <a:pt x="26" y="21"/>
                  </a:moveTo>
                  <a:lnTo>
                    <a:pt x="20" y="21"/>
                  </a:lnTo>
                  <a:lnTo>
                    <a:pt x="14" y="18"/>
                  </a:lnTo>
                  <a:lnTo>
                    <a:pt x="8" y="14"/>
                  </a:lnTo>
                  <a:lnTo>
                    <a:pt x="1" y="11"/>
                  </a:lnTo>
                  <a:lnTo>
                    <a:pt x="0" y="17"/>
                  </a:lnTo>
                  <a:lnTo>
                    <a:pt x="1" y="21"/>
                  </a:lnTo>
                  <a:lnTo>
                    <a:pt x="3" y="25"/>
                  </a:lnTo>
                  <a:lnTo>
                    <a:pt x="6" y="29"/>
                  </a:lnTo>
                  <a:lnTo>
                    <a:pt x="8" y="32"/>
                  </a:lnTo>
                  <a:lnTo>
                    <a:pt x="11" y="32"/>
                  </a:lnTo>
                  <a:lnTo>
                    <a:pt x="16" y="32"/>
                  </a:lnTo>
                  <a:lnTo>
                    <a:pt x="19" y="30"/>
                  </a:lnTo>
                  <a:lnTo>
                    <a:pt x="30" y="24"/>
                  </a:lnTo>
                  <a:lnTo>
                    <a:pt x="31" y="30"/>
                  </a:lnTo>
                  <a:lnTo>
                    <a:pt x="32" y="39"/>
                  </a:lnTo>
                  <a:lnTo>
                    <a:pt x="35" y="44"/>
                  </a:lnTo>
                  <a:lnTo>
                    <a:pt x="41" y="48"/>
                  </a:lnTo>
                  <a:lnTo>
                    <a:pt x="49" y="50"/>
                  </a:lnTo>
                  <a:lnTo>
                    <a:pt x="57" y="51"/>
                  </a:lnTo>
                  <a:lnTo>
                    <a:pt x="65" y="52"/>
                  </a:lnTo>
                  <a:lnTo>
                    <a:pt x="73" y="51"/>
                  </a:lnTo>
                  <a:lnTo>
                    <a:pt x="60" y="41"/>
                  </a:lnTo>
                  <a:lnTo>
                    <a:pt x="68" y="39"/>
                  </a:lnTo>
                  <a:lnTo>
                    <a:pt x="78" y="36"/>
                  </a:lnTo>
                  <a:lnTo>
                    <a:pt x="86" y="33"/>
                  </a:lnTo>
                  <a:lnTo>
                    <a:pt x="93" y="26"/>
                  </a:lnTo>
                  <a:lnTo>
                    <a:pt x="83" y="24"/>
                  </a:lnTo>
                  <a:lnTo>
                    <a:pt x="72" y="21"/>
                  </a:lnTo>
                  <a:lnTo>
                    <a:pt x="63" y="18"/>
                  </a:lnTo>
                  <a:lnTo>
                    <a:pt x="53" y="15"/>
                  </a:lnTo>
                  <a:lnTo>
                    <a:pt x="42" y="13"/>
                  </a:lnTo>
                  <a:lnTo>
                    <a:pt x="32" y="10"/>
                  </a:lnTo>
                  <a:lnTo>
                    <a:pt x="22" y="6"/>
                  </a:lnTo>
                  <a:lnTo>
                    <a:pt x="12" y="0"/>
                  </a:lnTo>
                  <a:lnTo>
                    <a:pt x="9" y="0"/>
                  </a:lnTo>
                  <a:lnTo>
                    <a:pt x="26" y="21"/>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37" name="Freeform 719"/>
            <p:cNvSpPr>
              <a:spLocks/>
            </p:cNvSpPr>
            <p:nvPr/>
          </p:nvSpPr>
          <p:spPr bwMode="auto">
            <a:xfrm>
              <a:off x="3170" y="2115"/>
              <a:ext cx="144" cy="120"/>
            </a:xfrm>
            <a:custGeom>
              <a:avLst/>
              <a:gdLst>
                <a:gd name="T0" fmla="*/ 11 w 288"/>
                <a:gd name="T1" fmla="*/ 53 h 198"/>
                <a:gd name="T2" fmla="*/ 13 w 288"/>
                <a:gd name="T3" fmla="*/ 78 h 198"/>
                <a:gd name="T4" fmla="*/ 18 w 288"/>
                <a:gd name="T5" fmla="*/ 90 h 198"/>
                <a:gd name="T6" fmla="*/ 25 w 288"/>
                <a:gd name="T7" fmla="*/ 89 h 198"/>
                <a:gd name="T8" fmla="*/ 35 w 288"/>
                <a:gd name="T9" fmla="*/ 97 h 198"/>
                <a:gd name="T10" fmla="*/ 42 w 288"/>
                <a:gd name="T11" fmla="*/ 119 h 198"/>
                <a:gd name="T12" fmla="*/ 47 w 288"/>
                <a:gd name="T13" fmla="*/ 142 h 198"/>
                <a:gd name="T14" fmla="*/ 57 w 288"/>
                <a:gd name="T15" fmla="*/ 158 h 198"/>
                <a:gd name="T16" fmla="*/ 74 w 288"/>
                <a:gd name="T17" fmla="*/ 154 h 198"/>
                <a:gd name="T18" fmla="*/ 78 w 288"/>
                <a:gd name="T19" fmla="*/ 132 h 198"/>
                <a:gd name="T20" fmla="*/ 82 w 288"/>
                <a:gd name="T21" fmla="*/ 120 h 198"/>
                <a:gd name="T22" fmla="*/ 86 w 288"/>
                <a:gd name="T23" fmla="*/ 127 h 198"/>
                <a:gd name="T24" fmla="*/ 93 w 288"/>
                <a:gd name="T25" fmla="*/ 150 h 198"/>
                <a:gd name="T26" fmla="*/ 103 w 288"/>
                <a:gd name="T27" fmla="*/ 187 h 198"/>
                <a:gd name="T28" fmla="*/ 121 w 288"/>
                <a:gd name="T29" fmla="*/ 197 h 198"/>
                <a:gd name="T30" fmla="*/ 131 w 288"/>
                <a:gd name="T31" fmla="*/ 189 h 198"/>
                <a:gd name="T32" fmla="*/ 142 w 288"/>
                <a:gd name="T33" fmla="*/ 189 h 198"/>
                <a:gd name="T34" fmla="*/ 158 w 288"/>
                <a:gd name="T35" fmla="*/ 197 h 198"/>
                <a:gd name="T36" fmla="*/ 171 w 288"/>
                <a:gd name="T37" fmla="*/ 184 h 198"/>
                <a:gd name="T38" fmla="*/ 181 w 288"/>
                <a:gd name="T39" fmla="*/ 173 h 198"/>
                <a:gd name="T40" fmla="*/ 193 w 288"/>
                <a:gd name="T41" fmla="*/ 164 h 198"/>
                <a:gd name="T42" fmla="*/ 205 w 288"/>
                <a:gd name="T43" fmla="*/ 156 h 198"/>
                <a:gd name="T44" fmla="*/ 226 w 288"/>
                <a:gd name="T45" fmla="*/ 168 h 198"/>
                <a:gd name="T46" fmla="*/ 237 w 288"/>
                <a:gd name="T47" fmla="*/ 157 h 198"/>
                <a:gd name="T48" fmla="*/ 245 w 288"/>
                <a:gd name="T49" fmla="*/ 145 h 198"/>
                <a:gd name="T50" fmla="*/ 240 w 288"/>
                <a:gd name="T51" fmla="*/ 138 h 198"/>
                <a:gd name="T52" fmla="*/ 239 w 288"/>
                <a:gd name="T53" fmla="*/ 128 h 198"/>
                <a:gd name="T54" fmla="*/ 249 w 288"/>
                <a:gd name="T55" fmla="*/ 131 h 198"/>
                <a:gd name="T56" fmla="*/ 264 w 288"/>
                <a:gd name="T57" fmla="*/ 143 h 198"/>
                <a:gd name="T58" fmla="*/ 270 w 288"/>
                <a:gd name="T59" fmla="*/ 132 h 198"/>
                <a:gd name="T60" fmla="*/ 261 w 288"/>
                <a:gd name="T61" fmla="*/ 119 h 198"/>
                <a:gd name="T62" fmla="*/ 265 w 288"/>
                <a:gd name="T63" fmla="*/ 109 h 198"/>
                <a:gd name="T64" fmla="*/ 281 w 288"/>
                <a:gd name="T65" fmla="*/ 109 h 198"/>
                <a:gd name="T66" fmla="*/ 272 w 288"/>
                <a:gd name="T67" fmla="*/ 101 h 198"/>
                <a:gd name="T68" fmla="*/ 240 w 288"/>
                <a:gd name="T69" fmla="*/ 101 h 198"/>
                <a:gd name="T70" fmla="*/ 207 w 288"/>
                <a:gd name="T71" fmla="*/ 102 h 198"/>
                <a:gd name="T72" fmla="*/ 174 w 288"/>
                <a:gd name="T73" fmla="*/ 99 h 198"/>
                <a:gd name="T74" fmla="*/ 138 w 288"/>
                <a:gd name="T75" fmla="*/ 90 h 198"/>
                <a:gd name="T76" fmla="*/ 94 w 288"/>
                <a:gd name="T77" fmla="*/ 76 h 198"/>
                <a:gd name="T78" fmla="*/ 52 w 288"/>
                <a:gd name="T79" fmla="*/ 54 h 198"/>
                <a:gd name="T80" fmla="*/ 17 w 288"/>
                <a:gd name="T81" fmla="*/ 21 h 198"/>
                <a:gd name="T82" fmla="*/ 0 w 288"/>
                <a:gd name="T83" fmla="*/ 10 h 198"/>
                <a:gd name="T84" fmla="*/ 4 w 288"/>
                <a:gd name="T85" fmla="*/ 3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198">
                  <a:moveTo>
                    <a:pt x="5" y="45"/>
                  </a:moveTo>
                  <a:lnTo>
                    <a:pt x="11" y="53"/>
                  </a:lnTo>
                  <a:lnTo>
                    <a:pt x="13" y="64"/>
                  </a:lnTo>
                  <a:lnTo>
                    <a:pt x="13" y="78"/>
                  </a:lnTo>
                  <a:lnTo>
                    <a:pt x="14" y="89"/>
                  </a:lnTo>
                  <a:lnTo>
                    <a:pt x="18" y="90"/>
                  </a:lnTo>
                  <a:lnTo>
                    <a:pt x="21" y="89"/>
                  </a:lnTo>
                  <a:lnTo>
                    <a:pt x="25" y="89"/>
                  </a:lnTo>
                  <a:lnTo>
                    <a:pt x="27" y="89"/>
                  </a:lnTo>
                  <a:lnTo>
                    <a:pt x="35" y="97"/>
                  </a:lnTo>
                  <a:lnTo>
                    <a:pt x="40" y="106"/>
                  </a:lnTo>
                  <a:lnTo>
                    <a:pt x="42" y="119"/>
                  </a:lnTo>
                  <a:lnTo>
                    <a:pt x="44" y="131"/>
                  </a:lnTo>
                  <a:lnTo>
                    <a:pt x="47" y="142"/>
                  </a:lnTo>
                  <a:lnTo>
                    <a:pt x="50" y="152"/>
                  </a:lnTo>
                  <a:lnTo>
                    <a:pt x="57" y="158"/>
                  </a:lnTo>
                  <a:lnTo>
                    <a:pt x="67" y="162"/>
                  </a:lnTo>
                  <a:lnTo>
                    <a:pt x="74" y="154"/>
                  </a:lnTo>
                  <a:lnTo>
                    <a:pt x="76" y="143"/>
                  </a:lnTo>
                  <a:lnTo>
                    <a:pt x="78" y="132"/>
                  </a:lnTo>
                  <a:lnTo>
                    <a:pt x="79" y="120"/>
                  </a:lnTo>
                  <a:lnTo>
                    <a:pt x="82" y="120"/>
                  </a:lnTo>
                  <a:lnTo>
                    <a:pt x="85" y="123"/>
                  </a:lnTo>
                  <a:lnTo>
                    <a:pt x="86" y="127"/>
                  </a:lnTo>
                  <a:lnTo>
                    <a:pt x="88" y="131"/>
                  </a:lnTo>
                  <a:lnTo>
                    <a:pt x="93" y="150"/>
                  </a:lnTo>
                  <a:lnTo>
                    <a:pt x="96" y="169"/>
                  </a:lnTo>
                  <a:lnTo>
                    <a:pt x="103" y="187"/>
                  </a:lnTo>
                  <a:lnTo>
                    <a:pt x="116" y="198"/>
                  </a:lnTo>
                  <a:lnTo>
                    <a:pt x="121" y="197"/>
                  </a:lnTo>
                  <a:lnTo>
                    <a:pt x="126" y="193"/>
                  </a:lnTo>
                  <a:lnTo>
                    <a:pt x="131" y="189"/>
                  </a:lnTo>
                  <a:lnTo>
                    <a:pt x="134" y="183"/>
                  </a:lnTo>
                  <a:lnTo>
                    <a:pt x="142" y="189"/>
                  </a:lnTo>
                  <a:lnTo>
                    <a:pt x="150" y="194"/>
                  </a:lnTo>
                  <a:lnTo>
                    <a:pt x="158" y="197"/>
                  </a:lnTo>
                  <a:lnTo>
                    <a:pt x="167" y="193"/>
                  </a:lnTo>
                  <a:lnTo>
                    <a:pt x="171" y="184"/>
                  </a:lnTo>
                  <a:lnTo>
                    <a:pt x="176" y="179"/>
                  </a:lnTo>
                  <a:lnTo>
                    <a:pt x="181" y="173"/>
                  </a:lnTo>
                  <a:lnTo>
                    <a:pt x="187" y="168"/>
                  </a:lnTo>
                  <a:lnTo>
                    <a:pt x="193" y="164"/>
                  </a:lnTo>
                  <a:lnTo>
                    <a:pt x="199" y="161"/>
                  </a:lnTo>
                  <a:lnTo>
                    <a:pt x="205" y="156"/>
                  </a:lnTo>
                  <a:lnTo>
                    <a:pt x="211" y="152"/>
                  </a:lnTo>
                  <a:lnTo>
                    <a:pt x="226" y="168"/>
                  </a:lnTo>
                  <a:lnTo>
                    <a:pt x="232" y="162"/>
                  </a:lnTo>
                  <a:lnTo>
                    <a:pt x="237" y="157"/>
                  </a:lnTo>
                  <a:lnTo>
                    <a:pt x="241" y="152"/>
                  </a:lnTo>
                  <a:lnTo>
                    <a:pt x="245" y="145"/>
                  </a:lnTo>
                  <a:lnTo>
                    <a:pt x="241" y="142"/>
                  </a:lnTo>
                  <a:lnTo>
                    <a:pt x="240" y="138"/>
                  </a:lnTo>
                  <a:lnTo>
                    <a:pt x="239" y="134"/>
                  </a:lnTo>
                  <a:lnTo>
                    <a:pt x="239" y="128"/>
                  </a:lnTo>
                  <a:lnTo>
                    <a:pt x="241" y="126"/>
                  </a:lnTo>
                  <a:lnTo>
                    <a:pt x="249" y="131"/>
                  </a:lnTo>
                  <a:lnTo>
                    <a:pt x="256" y="138"/>
                  </a:lnTo>
                  <a:lnTo>
                    <a:pt x="264" y="143"/>
                  </a:lnTo>
                  <a:lnTo>
                    <a:pt x="273" y="139"/>
                  </a:lnTo>
                  <a:lnTo>
                    <a:pt x="270" y="132"/>
                  </a:lnTo>
                  <a:lnTo>
                    <a:pt x="265" y="126"/>
                  </a:lnTo>
                  <a:lnTo>
                    <a:pt x="261" y="119"/>
                  </a:lnTo>
                  <a:lnTo>
                    <a:pt x="257" y="112"/>
                  </a:lnTo>
                  <a:lnTo>
                    <a:pt x="265" y="109"/>
                  </a:lnTo>
                  <a:lnTo>
                    <a:pt x="273" y="109"/>
                  </a:lnTo>
                  <a:lnTo>
                    <a:pt x="281" y="109"/>
                  </a:lnTo>
                  <a:lnTo>
                    <a:pt x="288" y="102"/>
                  </a:lnTo>
                  <a:lnTo>
                    <a:pt x="272" y="101"/>
                  </a:lnTo>
                  <a:lnTo>
                    <a:pt x="256" y="101"/>
                  </a:lnTo>
                  <a:lnTo>
                    <a:pt x="240" y="101"/>
                  </a:lnTo>
                  <a:lnTo>
                    <a:pt x="223" y="101"/>
                  </a:lnTo>
                  <a:lnTo>
                    <a:pt x="207" y="102"/>
                  </a:lnTo>
                  <a:lnTo>
                    <a:pt x="190" y="101"/>
                  </a:lnTo>
                  <a:lnTo>
                    <a:pt x="174" y="99"/>
                  </a:lnTo>
                  <a:lnTo>
                    <a:pt x="159" y="95"/>
                  </a:lnTo>
                  <a:lnTo>
                    <a:pt x="138" y="90"/>
                  </a:lnTo>
                  <a:lnTo>
                    <a:pt x="114" y="84"/>
                  </a:lnTo>
                  <a:lnTo>
                    <a:pt x="94" y="76"/>
                  </a:lnTo>
                  <a:lnTo>
                    <a:pt x="73" y="67"/>
                  </a:lnTo>
                  <a:lnTo>
                    <a:pt x="52" y="54"/>
                  </a:lnTo>
                  <a:lnTo>
                    <a:pt x="34" y="39"/>
                  </a:lnTo>
                  <a:lnTo>
                    <a:pt x="17" y="21"/>
                  </a:lnTo>
                  <a:lnTo>
                    <a:pt x="0" y="0"/>
                  </a:lnTo>
                  <a:lnTo>
                    <a:pt x="0" y="10"/>
                  </a:lnTo>
                  <a:lnTo>
                    <a:pt x="2" y="21"/>
                  </a:lnTo>
                  <a:lnTo>
                    <a:pt x="4" y="34"/>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38" name="Freeform 720"/>
            <p:cNvSpPr>
              <a:spLocks/>
            </p:cNvSpPr>
            <p:nvPr/>
          </p:nvSpPr>
          <p:spPr bwMode="auto">
            <a:xfrm>
              <a:off x="3197" y="2169"/>
              <a:ext cx="7" cy="11"/>
            </a:xfrm>
            <a:custGeom>
              <a:avLst/>
              <a:gdLst>
                <a:gd name="T0" fmla="*/ 0 w 12"/>
                <a:gd name="T1" fmla="*/ 5 h 17"/>
                <a:gd name="T2" fmla="*/ 1 w 12"/>
                <a:gd name="T3" fmla="*/ 9 h 17"/>
                <a:gd name="T4" fmla="*/ 2 w 12"/>
                <a:gd name="T5" fmla="*/ 13 h 17"/>
                <a:gd name="T6" fmla="*/ 4 w 12"/>
                <a:gd name="T7" fmla="*/ 16 h 17"/>
                <a:gd name="T8" fmla="*/ 6 w 12"/>
                <a:gd name="T9" fmla="*/ 17 h 17"/>
                <a:gd name="T10" fmla="*/ 10 w 12"/>
                <a:gd name="T11" fmla="*/ 15 h 17"/>
                <a:gd name="T12" fmla="*/ 12 w 12"/>
                <a:gd name="T13" fmla="*/ 10 h 17"/>
                <a:gd name="T14" fmla="*/ 12 w 12"/>
                <a:gd name="T15" fmla="*/ 5 h 17"/>
                <a:gd name="T16" fmla="*/ 12 w 12"/>
                <a:gd name="T17" fmla="*/ 0 h 17"/>
                <a:gd name="T18" fmla="*/ 9 w 12"/>
                <a:gd name="T19" fmla="*/ 0 h 17"/>
                <a:gd name="T20" fmla="*/ 4 w 12"/>
                <a:gd name="T21" fmla="*/ 0 h 17"/>
                <a:gd name="T22" fmla="*/ 2 w 12"/>
                <a:gd name="T23" fmla="*/ 1 h 17"/>
                <a:gd name="T24" fmla="*/ 0 w 12"/>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0" y="5"/>
                  </a:moveTo>
                  <a:lnTo>
                    <a:pt x="1" y="9"/>
                  </a:lnTo>
                  <a:lnTo>
                    <a:pt x="2" y="13"/>
                  </a:lnTo>
                  <a:lnTo>
                    <a:pt x="4" y="16"/>
                  </a:lnTo>
                  <a:lnTo>
                    <a:pt x="6" y="17"/>
                  </a:lnTo>
                  <a:lnTo>
                    <a:pt x="10" y="15"/>
                  </a:lnTo>
                  <a:lnTo>
                    <a:pt x="12" y="10"/>
                  </a:lnTo>
                  <a:lnTo>
                    <a:pt x="12" y="5"/>
                  </a:lnTo>
                  <a:lnTo>
                    <a:pt x="12" y="0"/>
                  </a:lnTo>
                  <a:lnTo>
                    <a:pt x="9" y="0"/>
                  </a:lnTo>
                  <a:lnTo>
                    <a:pt x="4" y="0"/>
                  </a:lnTo>
                  <a:lnTo>
                    <a:pt x="2" y="1"/>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39" name="Freeform 721"/>
            <p:cNvSpPr>
              <a:spLocks/>
            </p:cNvSpPr>
            <p:nvPr/>
          </p:nvSpPr>
          <p:spPr bwMode="auto">
            <a:xfrm>
              <a:off x="3243" y="2178"/>
              <a:ext cx="25" cy="26"/>
            </a:xfrm>
            <a:custGeom>
              <a:avLst/>
              <a:gdLst>
                <a:gd name="T0" fmla="*/ 2 w 49"/>
                <a:gd name="T1" fmla="*/ 21 h 41"/>
                <a:gd name="T2" fmla="*/ 5 w 49"/>
                <a:gd name="T3" fmla="*/ 26 h 41"/>
                <a:gd name="T4" fmla="*/ 10 w 49"/>
                <a:gd name="T5" fmla="*/ 31 h 41"/>
                <a:gd name="T6" fmla="*/ 16 w 49"/>
                <a:gd name="T7" fmla="*/ 36 h 41"/>
                <a:gd name="T8" fmla="*/ 21 w 49"/>
                <a:gd name="T9" fmla="*/ 38 h 41"/>
                <a:gd name="T10" fmla="*/ 27 w 49"/>
                <a:gd name="T11" fmla="*/ 40 h 41"/>
                <a:gd name="T12" fmla="*/ 34 w 49"/>
                <a:gd name="T13" fmla="*/ 41 h 41"/>
                <a:gd name="T14" fmla="*/ 40 w 49"/>
                <a:gd name="T15" fmla="*/ 41 h 41"/>
                <a:gd name="T16" fmla="*/ 47 w 49"/>
                <a:gd name="T17" fmla="*/ 41 h 41"/>
                <a:gd name="T18" fmla="*/ 49 w 49"/>
                <a:gd name="T19" fmla="*/ 41 h 41"/>
                <a:gd name="T20" fmla="*/ 44 w 49"/>
                <a:gd name="T21" fmla="*/ 36 h 41"/>
                <a:gd name="T22" fmla="*/ 39 w 49"/>
                <a:gd name="T23" fmla="*/ 31 h 41"/>
                <a:gd name="T24" fmla="*/ 33 w 49"/>
                <a:gd name="T25" fmla="*/ 26 h 41"/>
                <a:gd name="T26" fmla="*/ 27 w 49"/>
                <a:gd name="T27" fmla="*/ 21 h 41"/>
                <a:gd name="T28" fmla="*/ 21 w 49"/>
                <a:gd name="T29" fmla="*/ 16 h 41"/>
                <a:gd name="T30" fmla="*/ 16 w 49"/>
                <a:gd name="T31" fmla="*/ 11 h 41"/>
                <a:gd name="T32" fmla="*/ 10 w 49"/>
                <a:gd name="T33" fmla="*/ 5 h 41"/>
                <a:gd name="T34" fmla="*/ 4 w 49"/>
                <a:gd name="T35" fmla="*/ 0 h 41"/>
                <a:gd name="T36" fmla="*/ 0 w 49"/>
                <a:gd name="T37" fmla="*/ 4 h 41"/>
                <a:gd name="T38" fmla="*/ 0 w 49"/>
                <a:gd name="T39" fmla="*/ 10 h 41"/>
                <a:gd name="T40" fmla="*/ 0 w 49"/>
                <a:gd name="T41" fmla="*/ 15 h 41"/>
                <a:gd name="T42" fmla="*/ 2 w 49"/>
                <a:gd name="T43"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41">
                  <a:moveTo>
                    <a:pt x="2" y="21"/>
                  </a:moveTo>
                  <a:lnTo>
                    <a:pt x="5" y="26"/>
                  </a:lnTo>
                  <a:lnTo>
                    <a:pt x="10" y="31"/>
                  </a:lnTo>
                  <a:lnTo>
                    <a:pt x="16" y="36"/>
                  </a:lnTo>
                  <a:lnTo>
                    <a:pt x="21" y="38"/>
                  </a:lnTo>
                  <a:lnTo>
                    <a:pt x="27" y="40"/>
                  </a:lnTo>
                  <a:lnTo>
                    <a:pt x="34" y="41"/>
                  </a:lnTo>
                  <a:lnTo>
                    <a:pt x="40" y="41"/>
                  </a:lnTo>
                  <a:lnTo>
                    <a:pt x="47" y="41"/>
                  </a:lnTo>
                  <a:lnTo>
                    <a:pt x="49" y="41"/>
                  </a:lnTo>
                  <a:lnTo>
                    <a:pt x="44" y="36"/>
                  </a:lnTo>
                  <a:lnTo>
                    <a:pt x="39" y="31"/>
                  </a:lnTo>
                  <a:lnTo>
                    <a:pt x="33" y="26"/>
                  </a:lnTo>
                  <a:lnTo>
                    <a:pt x="27" y="21"/>
                  </a:lnTo>
                  <a:lnTo>
                    <a:pt x="21" y="16"/>
                  </a:lnTo>
                  <a:lnTo>
                    <a:pt x="16" y="11"/>
                  </a:lnTo>
                  <a:lnTo>
                    <a:pt x="10" y="5"/>
                  </a:lnTo>
                  <a:lnTo>
                    <a:pt x="4" y="0"/>
                  </a:lnTo>
                  <a:lnTo>
                    <a:pt x="0" y="4"/>
                  </a:lnTo>
                  <a:lnTo>
                    <a:pt x="0" y="10"/>
                  </a:lnTo>
                  <a:lnTo>
                    <a:pt x="0" y="15"/>
                  </a:lnTo>
                  <a:lnTo>
                    <a:pt x="2" y="2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40" name="Freeform 722"/>
            <p:cNvSpPr>
              <a:spLocks/>
            </p:cNvSpPr>
            <p:nvPr/>
          </p:nvSpPr>
          <p:spPr bwMode="auto">
            <a:xfrm>
              <a:off x="3226" y="2182"/>
              <a:ext cx="24" cy="24"/>
            </a:xfrm>
            <a:custGeom>
              <a:avLst/>
              <a:gdLst>
                <a:gd name="T0" fmla="*/ 5 w 49"/>
                <a:gd name="T1" fmla="*/ 0 h 40"/>
                <a:gd name="T2" fmla="*/ 5 w 49"/>
                <a:gd name="T3" fmla="*/ 4 h 40"/>
                <a:gd name="T4" fmla="*/ 6 w 49"/>
                <a:gd name="T5" fmla="*/ 8 h 40"/>
                <a:gd name="T6" fmla="*/ 6 w 49"/>
                <a:gd name="T7" fmla="*/ 12 h 40"/>
                <a:gd name="T8" fmla="*/ 4 w 49"/>
                <a:gd name="T9" fmla="*/ 16 h 40"/>
                <a:gd name="T10" fmla="*/ 4 w 49"/>
                <a:gd name="T11" fmla="*/ 16 h 40"/>
                <a:gd name="T12" fmla="*/ 4 w 49"/>
                <a:gd name="T13" fmla="*/ 16 h 40"/>
                <a:gd name="T14" fmla="*/ 2 w 49"/>
                <a:gd name="T15" fmla="*/ 16 h 40"/>
                <a:gd name="T16" fmla="*/ 2 w 49"/>
                <a:gd name="T17" fmla="*/ 16 h 40"/>
                <a:gd name="T18" fmla="*/ 0 w 49"/>
                <a:gd name="T19" fmla="*/ 20 h 40"/>
                <a:gd name="T20" fmla="*/ 0 w 49"/>
                <a:gd name="T21" fmla="*/ 24 h 40"/>
                <a:gd name="T22" fmla="*/ 1 w 49"/>
                <a:gd name="T23" fmla="*/ 29 h 40"/>
                <a:gd name="T24" fmla="*/ 2 w 49"/>
                <a:gd name="T25" fmla="*/ 33 h 40"/>
                <a:gd name="T26" fmla="*/ 7 w 49"/>
                <a:gd name="T27" fmla="*/ 33 h 40"/>
                <a:gd name="T28" fmla="*/ 12 w 49"/>
                <a:gd name="T29" fmla="*/ 34 h 40"/>
                <a:gd name="T30" fmla="*/ 17 w 49"/>
                <a:gd name="T31" fmla="*/ 33 h 40"/>
                <a:gd name="T32" fmla="*/ 21 w 49"/>
                <a:gd name="T33" fmla="*/ 30 h 40"/>
                <a:gd name="T34" fmla="*/ 28 w 49"/>
                <a:gd name="T35" fmla="*/ 34 h 40"/>
                <a:gd name="T36" fmla="*/ 35 w 49"/>
                <a:gd name="T37" fmla="*/ 38 h 40"/>
                <a:gd name="T38" fmla="*/ 42 w 49"/>
                <a:gd name="T39" fmla="*/ 40 h 40"/>
                <a:gd name="T40" fmla="*/ 49 w 49"/>
                <a:gd name="T41" fmla="*/ 38 h 40"/>
                <a:gd name="T42" fmla="*/ 45 w 49"/>
                <a:gd name="T43" fmla="*/ 31 h 40"/>
                <a:gd name="T44" fmla="*/ 42 w 49"/>
                <a:gd name="T45" fmla="*/ 26 h 40"/>
                <a:gd name="T46" fmla="*/ 37 w 49"/>
                <a:gd name="T47" fmla="*/ 22 h 40"/>
                <a:gd name="T48" fmla="*/ 32 w 49"/>
                <a:gd name="T49" fmla="*/ 16 h 40"/>
                <a:gd name="T50" fmla="*/ 27 w 49"/>
                <a:gd name="T51" fmla="*/ 12 h 40"/>
                <a:gd name="T52" fmla="*/ 22 w 49"/>
                <a:gd name="T53" fmla="*/ 8 h 40"/>
                <a:gd name="T54" fmla="*/ 16 w 49"/>
                <a:gd name="T55" fmla="*/ 4 h 40"/>
                <a:gd name="T56" fmla="*/ 12 w 49"/>
                <a:gd name="T57" fmla="*/ 0 h 40"/>
                <a:gd name="T58" fmla="*/ 5 w 49"/>
                <a:gd name="T5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40">
                  <a:moveTo>
                    <a:pt x="5" y="0"/>
                  </a:moveTo>
                  <a:lnTo>
                    <a:pt x="5" y="4"/>
                  </a:lnTo>
                  <a:lnTo>
                    <a:pt x="6" y="8"/>
                  </a:lnTo>
                  <a:lnTo>
                    <a:pt x="6" y="12"/>
                  </a:lnTo>
                  <a:lnTo>
                    <a:pt x="4" y="16"/>
                  </a:lnTo>
                  <a:lnTo>
                    <a:pt x="4" y="16"/>
                  </a:lnTo>
                  <a:lnTo>
                    <a:pt x="4" y="16"/>
                  </a:lnTo>
                  <a:lnTo>
                    <a:pt x="2" y="16"/>
                  </a:lnTo>
                  <a:lnTo>
                    <a:pt x="2" y="16"/>
                  </a:lnTo>
                  <a:lnTo>
                    <a:pt x="0" y="20"/>
                  </a:lnTo>
                  <a:lnTo>
                    <a:pt x="0" y="24"/>
                  </a:lnTo>
                  <a:lnTo>
                    <a:pt x="1" y="29"/>
                  </a:lnTo>
                  <a:lnTo>
                    <a:pt x="2" y="33"/>
                  </a:lnTo>
                  <a:lnTo>
                    <a:pt x="7" y="33"/>
                  </a:lnTo>
                  <a:lnTo>
                    <a:pt x="12" y="34"/>
                  </a:lnTo>
                  <a:lnTo>
                    <a:pt x="17" y="33"/>
                  </a:lnTo>
                  <a:lnTo>
                    <a:pt x="21" y="30"/>
                  </a:lnTo>
                  <a:lnTo>
                    <a:pt x="28" y="34"/>
                  </a:lnTo>
                  <a:lnTo>
                    <a:pt x="35" y="38"/>
                  </a:lnTo>
                  <a:lnTo>
                    <a:pt x="42" y="40"/>
                  </a:lnTo>
                  <a:lnTo>
                    <a:pt x="49" y="38"/>
                  </a:lnTo>
                  <a:lnTo>
                    <a:pt x="45" y="31"/>
                  </a:lnTo>
                  <a:lnTo>
                    <a:pt x="42" y="26"/>
                  </a:lnTo>
                  <a:lnTo>
                    <a:pt x="37" y="22"/>
                  </a:lnTo>
                  <a:lnTo>
                    <a:pt x="32" y="16"/>
                  </a:lnTo>
                  <a:lnTo>
                    <a:pt x="27" y="12"/>
                  </a:lnTo>
                  <a:lnTo>
                    <a:pt x="22" y="8"/>
                  </a:lnTo>
                  <a:lnTo>
                    <a:pt x="16" y="4"/>
                  </a:lnTo>
                  <a:lnTo>
                    <a:pt x="12" y="0"/>
                  </a:lnTo>
                  <a:lnTo>
                    <a:pt x="5"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41" name="Freeform 723"/>
            <p:cNvSpPr>
              <a:spLocks/>
            </p:cNvSpPr>
            <p:nvPr/>
          </p:nvSpPr>
          <p:spPr bwMode="auto">
            <a:xfrm>
              <a:off x="3270" y="2188"/>
              <a:ext cx="8" cy="7"/>
            </a:xfrm>
            <a:custGeom>
              <a:avLst/>
              <a:gdLst>
                <a:gd name="T0" fmla="*/ 0 w 17"/>
                <a:gd name="T1" fmla="*/ 5 h 13"/>
                <a:gd name="T2" fmla="*/ 1 w 17"/>
                <a:gd name="T3" fmla="*/ 13 h 13"/>
                <a:gd name="T4" fmla="*/ 17 w 17"/>
                <a:gd name="T5" fmla="*/ 13 h 13"/>
                <a:gd name="T6" fmla="*/ 17 w 17"/>
                <a:gd name="T7" fmla="*/ 9 h 13"/>
                <a:gd name="T8" fmla="*/ 16 w 17"/>
                <a:gd name="T9" fmla="*/ 5 h 13"/>
                <a:gd name="T10" fmla="*/ 12 w 17"/>
                <a:gd name="T11" fmla="*/ 2 h 13"/>
                <a:gd name="T12" fmla="*/ 9 w 17"/>
                <a:gd name="T13" fmla="*/ 0 h 13"/>
                <a:gd name="T14" fmla="*/ 7 w 17"/>
                <a:gd name="T15" fmla="*/ 0 h 13"/>
                <a:gd name="T16" fmla="*/ 4 w 17"/>
                <a:gd name="T17" fmla="*/ 0 h 13"/>
                <a:gd name="T18" fmla="*/ 2 w 17"/>
                <a:gd name="T19" fmla="*/ 2 h 13"/>
                <a:gd name="T20" fmla="*/ 0 w 17"/>
                <a:gd name="T2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3">
                  <a:moveTo>
                    <a:pt x="0" y="5"/>
                  </a:moveTo>
                  <a:lnTo>
                    <a:pt x="1" y="13"/>
                  </a:lnTo>
                  <a:lnTo>
                    <a:pt x="17" y="13"/>
                  </a:lnTo>
                  <a:lnTo>
                    <a:pt x="17" y="9"/>
                  </a:lnTo>
                  <a:lnTo>
                    <a:pt x="16" y="5"/>
                  </a:lnTo>
                  <a:lnTo>
                    <a:pt x="12" y="2"/>
                  </a:lnTo>
                  <a:lnTo>
                    <a:pt x="9" y="0"/>
                  </a:lnTo>
                  <a:lnTo>
                    <a:pt x="7" y="0"/>
                  </a:lnTo>
                  <a:lnTo>
                    <a:pt x="4" y="0"/>
                  </a:lnTo>
                  <a:lnTo>
                    <a:pt x="2" y="2"/>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42" name="Freeform 724"/>
            <p:cNvSpPr>
              <a:spLocks/>
            </p:cNvSpPr>
            <p:nvPr/>
          </p:nvSpPr>
          <p:spPr bwMode="auto">
            <a:xfrm>
              <a:off x="3173" y="2218"/>
              <a:ext cx="160" cy="109"/>
            </a:xfrm>
            <a:custGeom>
              <a:avLst/>
              <a:gdLst>
                <a:gd name="T0" fmla="*/ 7 w 321"/>
                <a:gd name="T1" fmla="*/ 56 h 179"/>
                <a:gd name="T2" fmla="*/ 8 w 321"/>
                <a:gd name="T3" fmla="*/ 64 h 179"/>
                <a:gd name="T4" fmla="*/ 16 w 321"/>
                <a:gd name="T5" fmla="*/ 72 h 179"/>
                <a:gd name="T6" fmla="*/ 31 w 321"/>
                <a:gd name="T7" fmla="*/ 76 h 179"/>
                <a:gd name="T8" fmla="*/ 39 w 321"/>
                <a:gd name="T9" fmla="*/ 97 h 179"/>
                <a:gd name="T10" fmla="*/ 48 w 321"/>
                <a:gd name="T11" fmla="*/ 120 h 179"/>
                <a:gd name="T12" fmla="*/ 78 w 321"/>
                <a:gd name="T13" fmla="*/ 128 h 179"/>
                <a:gd name="T14" fmla="*/ 85 w 321"/>
                <a:gd name="T15" fmla="*/ 145 h 179"/>
                <a:gd name="T16" fmla="*/ 93 w 321"/>
                <a:gd name="T17" fmla="*/ 161 h 179"/>
                <a:gd name="T18" fmla="*/ 106 w 321"/>
                <a:gd name="T19" fmla="*/ 172 h 179"/>
                <a:gd name="T20" fmla="*/ 121 w 321"/>
                <a:gd name="T21" fmla="*/ 178 h 179"/>
                <a:gd name="T22" fmla="*/ 143 w 321"/>
                <a:gd name="T23" fmla="*/ 172 h 179"/>
                <a:gd name="T24" fmla="*/ 165 w 321"/>
                <a:gd name="T25" fmla="*/ 165 h 179"/>
                <a:gd name="T26" fmla="*/ 187 w 321"/>
                <a:gd name="T27" fmla="*/ 165 h 179"/>
                <a:gd name="T28" fmla="*/ 207 w 321"/>
                <a:gd name="T29" fmla="*/ 178 h 179"/>
                <a:gd name="T30" fmla="*/ 225 w 321"/>
                <a:gd name="T31" fmla="*/ 175 h 179"/>
                <a:gd name="T32" fmla="*/ 236 w 321"/>
                <a:gd name="T33" fmla="*/ 160 h 179"/>
                <a:gd name="T34" fmla="*/ 248 w 321"/>
                <a:gd name="T35" fmla="*/ 146 h 179"/>
                <a:gd name="T36" fmla="*/ 265 w 321"/>
                <a:gd name="T37" fmla="*/ 149 h 179"/>
                <a:gd name="T38" fmla="*/ 276 w 321"/>
                <a:gd name="T39" fmla="*/ 137 h 179"/>
                <a:gd name="T40" fmla="*/ 280 w 321"/>
                <a:gd name="T41" fmla="*/ 124 h 179"/>
                <a:gd name="T42" fmla="*/ 288 w 321"/>
                <a:gd name="T43" fmla="*/ 123 h 179"/>
                <a:gd name="T44" fmla="*/ 296 w 321"/>
                <a:gd name="T45" fmla="*/ 126 h 179"/>
                <a:gd name="T46" fmla="*/ 306 w 321"/>
                <a:gd name="T47" fmla="*/ 124 h 179"/>
                <a:gd name="T48" fmla="*/ 314 w 321"/>
                <a:gd name="T49" fmla="*/ 122 h 179"/>
                <a:gd name="T50" fmla="*/ 317 w 321"/>
                <a:gd name="T51" fmla="*/ 119 h 179"/>
                <a:gd name="T52" fmla="*/ 312 w 321"/>
                <a:gd name="T53" fmla="*/ 113 h 179"/>
                <a:gd name="T54" fmla="*/ 312 w 321"/>
                <a:gd name="T55" fmla="*/ 107 h 179"/>
                <a:gd name="T56" fmla="*/ 318 w 321"/>
                <a:gd name="T57" fmla="*/ 101 h 179"/>
                <a:gd name="T58" fmla="*/ 304 w 321"/>
                <a:gd name="T59" fmla="*/ 98 h 179"/>
                <a:gd name="T60" fmla="*/ 268 w 321"/>
                <a:gd name="T61" fmla="*/ 98 h 179"/>
                <a:gd name="T62" fmla="*/ 232 w 321"/>
                <a:gd name="T63" fmla="*/ 100 h 179"/>
                <a:gd name="T64" fmla="*/ 195 w 321"/>
                <a:gd name="T65" fmla="*/ 94 h 179"/>
                <a:gd name="T66" fmla="*/ 153 w 321"/>
                <a:gd name="T67" fmla="*/ 80 h 179"/>
                <a:gd name="T68" fmla="*/ 107 w 321"/>
                <a:gd name="T69" fmla="*/ 64 h 179"/>
                <a:gd name="T70" fmla="*/ 62 w 321"/>
                <a:gd name="T71" fmla="*/ 44 h 179"/>
                <a:gd name="T72" fmla="*/ 20 w 321"/>
                <a:gd name="T73" fmla="*/ 18 h 179"/>
                <a:gd name="T74" fmla="*/ 4 w 321"/>
                <a:gd name="T75" fmla="*/ 12 h 179"/>
                <a:gd name="T76" fmla="*/ 6 w 321"/>
                <a:gd name="T77" fmla="*/ 4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1" h="179">
                  <a:moveTo>
                    <a:pt x="8" y="53"/>
                  </a:moveTo>
                  <a:lnTo>
                    <a:pt x="7" y="56"/>
                  </a:lnTo>
                  <a:lnTo>
                    <a:pt x="7" y="60"/>
                  </a:lnTo>
                  <a:lnTo>
                    <a:pt x="8" y="64"/>
                  </a:lnTo>
                  <a:lnTo>
                    <a:pt x="9" y="67"/>
                  </a:lnTo>
                  <a:lnTo>
                    <a:pt x="16" y="72"/>
                  </a:lnTo>
                  <a:lnTo>
                    <a:pt x="24" y="74"/>
                  </a:lnTo>
                  <a:lnTo>
                    <a:pt x="31" y="76"/>
                  </a:lnTo>
                  <a:lnTo>
                    <a:pt x="36" y="85"/>
                  </a:lnTo>
                  <a:lnTo>
                    <a:pt x="39" y="97"/>
                  </a:lnTo>
                  <a:lnTo>
                    <a:pt x="43" y="109"/>
                  </a:lnTo>
                  <a:lnTo>
                    <a:pt x="48" y="120"/>
                  </a:lnTo>
                  <a:lnTo>
                    <a:pt x="58" y="128"/>
                  </a:lnTo>
                  <a:lnTo>
                    <a:pt x="78" y="128"/>
                  </a:lnTo>
                  <a:lnTo>
                    <a:pt x="81" y="137"/>
                  </a:lnTo>
                  <a:lnTo>
                    <a:pt x="85" y="145"/>
                  </a:lnTo>
                  <a:lnTo>
                    <a:pt x="89" y="153"/>
                  </a:lnTo>
                  <a:lnTo>
                    <a:pt x="93" y="161"/>
                  </a:lnTo>
                  <a:lnTo>
                    <a:pt x="99" y="168"/>
                  </a:lnTo>
                  <a:lnTo>
                    <a:pt x="106" y="172"/>
                  </a:lnTo>
                  <a:lnTo>
                    <a:pt x="113" y="176"/>
                  </a:lnTo>
                  <a:lnTo>
                    <a:pt x="121" y="178"/>
                  </a:lnTo>
                  <a:lnTo>
                    <a:pt x="131" y="176"/>
                  </a:lnTo>
                  <a:lnTo>
                    <a:pt x="143" y="172"/>
                  </a:lnTo>
                  <a:lnTo>
                    <a:pt x="153" y="170"/>
                  </a:lnTo>
                  <a:lnTo>
                    <a:pt x="165" y="165"/>
                  </a:lnTo>
                  <a:lnTo>
                    <a:pt x="176" y="164"/>
                  </a:lnTo>
                  <a:lnTo>
                    <a:pt x="187" y="165"/>
                  </a:lnTo>
                  <a:lnTo>
                    <a:pt x="197" y="170"/>
                  </a:lnTo>
                  <a:lnTo>
                    <a:pt x="207" y="178"/>
                  </a:lnTo>
                  <a:lnTo>
                    <a:pt x="217" y="179"/>
                  </a:lnTo>
                  <a:lnTo>
                    <a:pt x="225" y="175"/>
                  </a:lnTo>
                  <a:lnTo>
                    <a:pt x="230" y="168"/>
                  </a:lnTo>
                  <a:lnTo>
                    <a:pt x="236" y="160"/>
                  </a:lnTo>
                  <a:lnTo>
                    <a:pt x="242" y="153"/>
                  </a:lnTo>
                  <a:lnTo>
                    <a:pt x="248" y="146"/>
                  </a:lnTo>
                  <a:lnTo>
                    <a:pt x="256" y="145"/>
                  </a:lnTo>
                  <a:lnTo>
                    <a:pt x="265" y="149"/>
                  </a:lnTo>
                  <a:lnTo>
                    <a:pt x="278" y="143"/>
                  </a:lnTo>
                  <a:lnTo>
                    <a:pt x="276" y="137"/>
                  </a:lnTo>
                  <a:lnTo>
                    <a:pt x="278" y="131"/>
                  </a:lnTo>
                  <a:lnTo>
                    <a:pt x="280" y="124"/>
                  </a:lnTo>
                  <a:lnTo>
                    <a:pt x="283" y="120"/>
                  </a:lnTo>
                  <a:lnTo>
                    <a:pt x="288" y="123"/>
                  </a:lnTo>
                  <a:lnTo>
                    <a:pt x="291" y="124"/>
                  </a:lnTo>
                  <a:lnTo>
                    <a:pt x="296" y="126"/>
                  </a:lnTo>
                  <a:lnTo>
                    <a:pt x="302" y="126"/>
                  </a:lnTo>
                  <a:lnTo>
                    <a:pt x="306" y="124"/>
                  </a:lnTo>
                  <a:lnTo>
                    <a:pt x="311" y="124"/>
                  </a:lnTo>
                  <a:lnTo>
                    <a:pt x="314" y="122"/>
                  </a:lnTo>
                  <a:lnTo>
                    <a:pt x="319" y="120"/>
                  </a:lnTo>
                  <a:lnTo>
                    <a:pt x="317" y="119"/>
                  </a:lnTo>
                  <a:lnTo>
                    <a:pt x="313" y="116"/>
                  </a:lnTo>
                  <a:lnTo>
                    <a:pt x="312" y="113"/>
                  </a:lnTo>
                  <a:lnTo>
                    <a:pt x="311" y="111"/>
                  </a:lnTo>
                  <a:lnTo>
                    <a:pt x="312" y="107"/>
                  </a:lnTo>
                  <a:lnTo>
                    <a:pt x="314" y="104"/>
                  </a:lnTo>
                  <a:lnTo>
                    <a:pt x="318" y="101"/>
                  </a:lnTo>
                  <a:lnTo>
                    <a:pt x="321" y="100"/>
                  </a:lnTo>
                  <a:lnTo>
                    <a:pt x="304" y="98"/>
                  </a:lnTo>
                  <a:lnTo>
                    <a:pt x="287" y="97"/>
                  </a:lnTo>
                  <a:lnTo>
                    <a:pt x="268" y="98"/>
                  </a:lnTo>
                  <a:lnTo>
                    <a:pt x="250" y="98"/>
                  </a:lnTo>
                  <a:lnTo>
                    <a:pt x="232" y="100"/>
                  </a:lnTo>
                  <a:lnTo>
                    <a:pt x="213" y="98"/>
                  </a:lnTo>
                  <a:lnTo>
                    <a:pt x="195" y="94"/>
                  </a:lnTo>
                  <a:lnTo>
                    <a:pt x="177" y="89"/>
                  </a:lnTo>
                  <a:lnTo>
                    <a:pt x="153" y="80"/>
                  </a:lnTo>
                  <a:lnTo>
                    <a:pt x="130" y="74"/>
                  </a:lnTo>
                  <a:lnTo>
                    <a:pt x="107" y="64"/>
                  </a:lnTo>
                  <a:lnTo>
                    <a:pt x="84" y="54"/>
                  </a:lnTo>
                  <a:lnTo>
                    <a:pt x="62" y="44"/>
                  </a:lnTo>
                  <a:lnTo>
                    <a:pt x="40" y="31"/>
                  </a:lnTo>
                  <a:lnTo>
                    <a:pt x="20" y="18"/>
                  </a:lnTo>
                  <a:lnTo>
                    <a:pt x="0" y="0"/>
                  </a:lnTo>
                  <a:lnTo>
                    <a:pt x="4" y="12"/>
                  </a:lnTo>
                  <a:lnTo>
                    <a:pt x="5" y="26"/>
                  </a:lnTo>
                  <a:lnTo>
                    <a:pt x="6" y="41"/>
                  </a:lnTo>
                  <a:lnTo>
                    <a:pt x="8"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43" name="Freeform 725"/>
            <p:cNvSpPr>
              <a:spLocks/>
            </p:cNvSpPr>
            <p:nvPr/>
          </p:nvSpPr>
          <p:spPr bwMode="auto">
            <a:xfrm>
              <a:off x="3205" y="2262"/>
              <a:ext cx="11" cy="13"/>
            </a:xfrm>
            <a:custGeom>
              <a:avLst/>
              <a:gdLst>
                <a:gd name="T0" fmla="*/ 0 w 23"/>
                <a:gd name="T1" fmla="*/ 4 h 22"/>
                <a:gd name="T2" fmla="*/ 2 w 23"/>
                <a:gd name="T3" fmla="*/ 10 h 22"/>
                <a:gd name="T4" fmla="*/ 5 w 23"/>
                <a:gd name="T5" fmla="*/ 15 h 22"/>
                <a:gd name="T6" fmla="*/ 9 w 23"/>
                <a:gd name="T7" fmla="*/ 19 h 22"/>
                <a:gd name="T8" fmla="*/ 13 w 23"/>
                <a:gd name="T9" fmla="*/ 22 h 22"/>
                <a:gd name="T10" fmla="*/ 23 w 23"/>
                <a:gd name="T11" fmla="*/ 22 h 22"/>
                <a:gd name="T12" fmla="*/ 21 w 23"/>
                <a:gd name="T13" fmla="*/ 17 h 22"/>
                <a:gd name="T14" fmla="*/ 17 w 23"/>
                <a:gd name="T15" fmla="*/ 11 h 22"/>
                <a:gd name="T16" fmla="*/ 12 w 23"/>
                <a:gd name="T17" fmla="*/ 7 h 22"/>
                <a:gd name="T18" fmla="*/ 8 w 23"/>
                <a:gd name="T19" fmla="*/ 0 h 22"/>
                <a:gd name="T20" fmla="*/ 0 w 23"/>
                <a:gd name="T2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4"/>
                  </a:moveTo>
                  <a:lnTo>
                    <a:pt x="2" y="10"/>
                  </a:lnTo>
                  <a:lnTo>
                    <a:pt x="5" y="15"/>
                  </a:lnTo>
                  <a:lnTo>
                    <a:pt x="9" y="19"/>
                  </a:lnTo>
                  <a:lnTo>
                    <a:pt x="13" y="22"/>
                  </a:lnTo>
                  <a:lnTo>
                    <a:pt x="23" y="22"/>
                  </a:lnTo>
                  <a:lnTo>
                    <a:pt x="21" y="17"/>
                  </a:lnTo>
                  <a:lnTo>
                    <a:pt x="17" y="11"/>
                  </a:lnTo>
                  <a:lnTo>
                    <a:pt x="12" y="7"/>
                  </a:lnTo>
                  <a:lnTo>
                    <a:pt x="8" y="0"/>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44" name="Freeform 726"/>
            <p:cNvSpPr>
              <a:spLocks/>
            </p:cNvSpPr>
            <p:nvPr/>
          </p:nvSpPr>
          <p:spPr bwMode="auto">
            <a:xfrm>
              <a:off x="3220" y="2268"/>
              <a:ext cx="19" cy="30"/>
            </a:xfrm>
            <a:custGeom>
              <a:avLst/>
              <a:gdLst>
                <a:gd name="T0" fmla="*/ 8 w 38"/>
                <a:gd name="T1" fmla="*/ 30 h 51"/>
                <a:gd name="T2" fmla="*/ 13 w 38"/>
                <a:gd name="T3" fmla="*/ 38 h 51"/>
                <a:gd name="T4" fmla="*/ 22 w 38"/>
                <a:gd name="T5" fmla="*/ 44 h 51"/>
                <a:gd name="T6" fmla="*/ 28 w 38"/>
                <a:gd name="T7" fmla="*/ 49 h 51"/>
                <a:gd name="T8" fmla="*/ 38 w 38"/>
                <a:gd name="T9" fmla="*/ 51 h 51"/>
                <a:gd name="T10" fmla="*/ 38 w 38"/>
                <a:gd name="T11" fmla="*/ 45 h 51"/>
                <a:gd name="T12" fmla="*/ 2 w 38"/>
                <a:gd name="T13" fmla="*/ 0 h 51"/>
                <a:gd name="T14" fmla="*/ 0 w 38"/>
                <a:gd name="T15" fmla="*/ 7 h 51"/>
                <a:gd name="T16" fmla="*/ 1 w 38"/>
                <a:gd name="T17" fmla="*/ 15 h 51"/>
                <a:gd name="T18" fmla="*/ 4 w 38"/>
                <a:gd name="T19" fmla="*/ 23 h 51"/>
                <a:gd name="T20" fmla="*/ 8 w 38"/>
                <a:gd name="T21"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1">
                  <a:moveTo>
                    <a:pt x="8" y="30"/>
                  </a:moveTo>
                  <a:lnTo>
                    <a:pt x="13" y="38"/>
                  </a:lnTo>
                  <a:lnTo>
                    <a:pt x="22" y="44"/>
                  </a:lnTo>
                  <a:lnTo>
                    <a:pt x="28" y="49"/>
                  </a:lnTo>
                  <a:lnTo>
                    <a:pt x="38" y="51"/>
                  </a:lnTo>
                  <a:lnTo>
                    <a:pt x="38" y="45"/>
                  </a:lnTo>
                  <a:lnTo>
                    <a:pt x="2" y="0"/>
                  </a:lnTo>
                  <a:lnTo>
                    <a:pt x="0" y="7"/>
                  </a:lnTo>
                  <a:lnTo>
                    <a:pt x="1" y="15"/>
                  </a:lnTo>
                  <a:lnTo>
                    <a:pt x="4" y="23"/>
                  </a:lnTo>
                  <a:lnTo>
                    <a:pt x="8" y="3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45" name="Freeform 727"/>
            <p:cNvSpPr>
              <a:spLocks/>
            </p:cNvSpPr>
            <p:nvPr/>
          </p:nvSpPr>
          <p:spPr bwMode="auto">
            <a:xfrm>
              <a:off x="3234" y="2270"/>
              <a:ext cx="46" cy="34"/>
            </a:xfrm>
            <a:custGeom>
              <a:avLst/>
              <a:gdLst>
                <a:gd name="T0" fmla="*/ 35 w 91"/>
                <a:gd name="T1" fmla="*/ 44 h 56"/>
                <a:gd name="T2" fmla="*/ 42 w 91"/>
                <a:gd name="T3" fmla="*/ 47 h 56"/>
                <a:gd name="T4" fmla="*/ 49 w 91"/>
                <a:gd name="T5" fmla="*/ 49 h 56"/>
                <a:gd name="T6" fmla="*/ 56 w 91"/>
                <a:gd name="T7" fmla="*/ 52 h 56"/>
                <a:gd name="T8" fmla="*/ 62 w 91"/>
                <a:gd name="T9" fmla="*/ 53 h 56"/>
                <a:gd name="T10" fmla="*/ 69 w 91"/>
                <a:gd name="T11" fmla="*/ 55 h 56"/>
                <a:gd name="T12" fmla="*/ 76 w 91"/>
                <a:gd name="T13" fmla="*/ 56 h 56"/>
                <a:gd name="T14" fmla="*/ 84 w 91"/>
                <a:gd name="T15" fmla="*/ 56 h 56"/>
                <a:gd name="T16" fmla="*/ 91 w 91"/>
                <a:gd name="T17" fmla="*/ 56 h 56"/>
                <a:gd name="T18" fmla="*/ 90 w 91"/>
                <a:gd name="T19" fmla="*/ 53 h 56"/>
                <a:gd name="T20" fmla="*/ 89 w 91"/>
                <a:gd name="T21" fmla="*/ 51 h 56"/>
                <a:gd name="T22" fmla="*/ 89 w 91"/>
                <a:gd name="T23" fmla="*/ 48 h 56"/>
                <a:gd name="T24" fmla="*/ 90 w 91"/>
                <a:gd name="T25" fmla="*/ 45 h 56"/>
                <a:gd name="T26" fmla="*/ 81 w 91"/>
                <a:gd name="T27" fmla="*/ 42 h 56"/>
                <a:gd name="T28" fmla="*/ 72 w 91"/>
                <a:gd name="T29" fmla="*/ 40 h 56"/>
                <a:gd name="T30" fmla="*/ 64 w 91"/>
                <a:gd name="T31" fmla="*/ 37 h 56"/>
                <a:gd name="T32" fmla="*/ 56 w 91"/>
                <a:gd name="T33" fmla="*/ 33 h 56"/>
                <a:gd name="T34" fmla="*/ 48 w 91"/>
                <a:gd name="T35" fmla="*/ 29 h 56"/>
                <a:gd name="T36" fmla="*/ 39 w 91"/>
                <a:gd name="T37" fmla="*/ 23 h 56"/>
                <a:gd name="T38" fmla="*/ 31 w 91"/>
                <a:gd name="T39" fmla="*/ 18 h 56"/>
                <a:gd name="T40" fmla="*/ 24 w 91"/>
                <a:gd name="T41" fmla="*/ 10 h 56"/>
                <a:gd name="T42" fmla="*/ 23 w 91"/>
                <a:gd name="T43" fmla="*/ 19 h 56"/>
                <a:gd name="T44" fmla="*/ 16 w 91"/>
                <a:gd name="T45" fmla="*/ 16 h 56"/>
                <a:gd name="T46" fmla="*/ 11 w 91"/>
                <a:gd name="T47" fmla="*/ 11 h 56"/>
                <a:gd name="T48" fmla="*/ 5 w 91"/>
                <a:gd name="T49" fmla="*/ 7 h 56"/>
                <a:gd name="T50" fmla="*/ 0 w 91"/>
                <a:gd name="T51" fmla="*/ 0 h 56"/>
                <a:gd name="T52" fmla="*/ 1 w 91"/>
                <a:gd name="T53" fmla="*/ 7 h 56"/>
                <a:gd name="T54" fmla="*/ 4 w 91"/>
                <a:gd name="T55" fmla="*/ 14 h 56"/>
                <a:gd name="T56" fmla="*/ 8 w 91"/>
                <a:gd name="T57" fmla="*/ 21 h 56"/>
                <a:gd name="T58" fmla="*/ 13 w 91"/>
                <a:gd name="T59" fmla="*/ 26 h 56"/>
                <a:gd name="T60" fmla="*/ 18 w 91"/>
                <a:gd name="T61" fmla="*/ 31 h 56"/>
                <a:gd name="T62" fmla="*/ 23 w 91"/>
                <a:gd name="T63" fmla="*/ 37 h 56"/>
                <a:gd name="T64" fmla="*/ 29 w 91"/>
                <a:gd name="T65" fmla="*/ 41 h 56"/>
                <a:gd name="T66" fmla="*/ 35 w 91"/>
                <a:gd name="T67"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56">
                  <a:moveTo>
                    <a:pt x="35" y="44"/>
                  </a:moveTo>
                  <a:lnTo>
                    <a:pt x="42" y="47"/>
                  </a:lnTo>
                  <a:lnTo>
                    <a:pt x="49" y="49"/>
                  </a:lnTo>
                  <a:lnTo>
                    <a:pt x="56" y="52"/>
                  </a:lnTo>
                  <a:lnTo>
                    <a:pt x="62" y="53"/>
                  </a:lnTo>
                  <a:lnTo>
                    <a:pt x="69" y="55"/>
                  </a:lnTo>
                  <a:lnTo>
                    <a:pt x="76" y="56"/>
                  </a:lnTo>
                  <a:lnTo>
                    <a:pt x="84" y="56"/>
                  </a:lnTo>
                  <a:lnTo>
                    <a:pt x="91" y="56"/>
                  </a:lnTo>
                  <a:lnTo>
                    <a:pt x="90" y="53"/>
                  </a:lnTo>
                  <a:lnTo>
                    <a:pt x="89" y="51"/>
                  </a:lnTo>
                  <a:lnTo>
                    <a:pt x="89" y="48"/>
                  </a:lnTo>
                  <a:lnTo>
                    <a:pt x="90" y="45"/>
                  </a:lnTo>
                  <a:lnTo>
                    <a:pt x="81" y="42"/>
                  </a:lnTo>
                  <a:lnTo>
                    <a:pt x="72" y="40"/>
                  </a:lnTo>
                  <a:lnTo>
                    <a:pt x="64" y="37"/>
                  </a:lnTo>
                  <a:lnTo>
                    <a:pt x="56" y="33"/>
                  </a:lnTo>
                  <a:lnTo>
                    <a:pt x="48" y="29"/>
                  </a:lnTo>
                  <a:lnTo>
                    <a:pt x="39" y="23"/>
                  </a:lnTo>
                  <a:lnTo>
                    <a:pt x="31" y="18"/>
                  </a:lnTo>
                  <a:lnTo>
                    <a:pt x="24" y="10"/>
                  </a:lnTo>
                  <a:lnTo>
                    <a:pt x="23" y="19"/>
                  </a:lnTo>
                  <a:lnTo>
                    <a:pt x="16" y="16"/>
                  </a:lnTo>
                  <a:lnTo>
                    <a:pt x="11" y="11"/>
                  </a:lnTo>
                  <a:lnTo>
                    <a:pt x="5" y="7"/>
                  </a:lnTo>
                  <a:lnTo>
                    <a:pt x="0" y="0"/>
                  </a:lnTo>
                  <a:lnTo>
                    <a:pt x="1" y="7"/>
                  </a:lnTo>
                  <a:lnTo>
                    <a:pt x="4" y="14"/>
                  </a:lnTo>
                  <a:lnTo>
                    <a:pt x="8" y="21"/>
                  </a:lnTo>
                  <a:lnTo>
                    <a:pt x="13" y="26"/>
                  </a:lnTo>
                  <a:lnTo>
                    <a:pt x="18" y="31"/>
                  </a:lnTo>
                  <a:lnTo>
                    <a:pt x="23" y="37"/>
                  </a:lnTo>
                  <a:lnTo>
                    <a:pt x="29" y="41"/>
                  </a:lnTo>
                  <a:lnTo>
                    <a:pt x="35" y="4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46" name="Freeform 728"/>
            <p:cNvSpPr>
              <a:spLocks/>
            </p:cNvSpPr>
            <p:nvPr/>
          </p:nvSpPr>
          <p:spPr bwMode="auto">
            <a:xfrm>
              <a:off x="3284" y="2288"/>
              <a:ext cx="11" cy="7"/>
            </a:xfrm>
            <a:custGeom>
              <a:avLst/>
              <a:gdLst>
                <a:gd name="T0" fmla="*/ 0 w 23"/>
                <a:gd name="T1" fmla="*/ 6 h 12"/>
                <a:gd name="T2" fmla="*/ 0 w 23"/>
                <a:gd name="T3" fmla="*/ 7 h 12"/>
                <a:gd name="T4" fmla="*/ 1 w 23"/>
                <a:gd name="T5" fmla="*/ 10 h 12"/>
                <a:gd name="T6" fmla="*/ 3 w 23"/>
                <a:gd name="T7" fmla="*/ 11 h 12"/>
                <a:gd name="T8" fmla="*/ 4 w 23"/>
                <a:gd name="T9" fmla="*/ 12 h 12"/>
                <a:gd name="T10" fmla="*/ 8 w 23"/>
                <a:gd name="T11" fmla="*/ 12 h 12"/>
                <a:gd name="T12" fmla="*/ 14 w 23"/>
                <a:gd name="T13" fmla="*/ 12 h 12"/>
                <a:gd name="T14" fmla="*/ 19 w 23"/>
                <a:gd name="T15" fmla="*/ 12 h 12"/>
                <a:gd name="T16" fmla="*/ 23 w 23"/>
                <a:gd name="T17" fmla="*/ 10 h 12"/>
                <a:gd name="T18" fmla="*/ 23 w 23"/>
                <a:gd name="T19" fmla="*/ 6 h 12"/>
                <a:gd name="T20" fmla="*/ 22 w 23"/>
                <a:gd name="T21" fmla="*/ 4 h 12"/>
                <a:gd name="T22" fmla="*/ 19 w 23"/>
                <a:gd name="T23" fmla="*/ 3 h 12"/>
                <a:gd name="T24" fmla="*/ 16 w 23"/>
                <a:gd name="T25" fmla="*/ 0 h 12"/>
                <a:gd name="T26" fmla="*/ 12 w 23"/>
                <a:gd name="T27" fmla="*/ 0 h 12"/>
                <a:gd name="T28" fmla="*/ 7 w 23"/>
                <a:gd name="T29" fmla="*/ 0 h 12"/>
                <a:gd name="T30" fmla="*/ 4 w 23"/>
                <a:gd name="T31" fmla="*/ 3 h 12"/>
                <a:gd name="T32" fmla="*/ 0 w 23"/>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2">
                  <a:moveTo>
                    <a:pt x="0" y="6"/>
                  </a:moveTo>
                  <a:lnTo>
                    <a:pt x="0" y="7"/>
                  </a:lnTo>
                  <a:lnTo>
                    <a:pt x="1" y="10"/>
                  </a:lnTo>
                  <a:lnTo>
                    <a:pt x="3" y="11"/>
                  </a:lnTo>
                  <a:lnTo>
                    <a:pt x="4" y="12"/>
                  </a:lnTo>
                  <a:lnTo>
                    <a:pt x="8" y="12"/>
                  </a:lnTo>
                  <a:lnTo>
                    <a:pt x="14" y="12"/>
                  </a:lnTo>
                  <a:lnTo>
                    <a:pt x="19" y="12"/>
                  </a:lnTo>
                  <a:lnTo>
                    <a:pt x="23" y="10"/>
                  </a:lnTo>
                  <a:lnTo>
                    <a:pt x="23" y="6"/>
                  </a:lnTo>
                  <a:lnTo>
                    <a:pt x="22" y="4"/>
                  </a:lnTo>
                  <a:lnTo>
                    <a:pt x="19" y="3"/>
                  </a:lnTo>
                  <a:lnTo>
                    <a:pt x="16" y="0"/>
                  </a:lnTo>
                  <a:lnTo>
                    <a:pt x="12" y="0"/>
                  </a:lnTo>
                  <a:lnTo>
                    <a:pt x="7" y="0"/>
                  </a:lnTo>
                  <a:lnTo>
                    <a:pt x="4" y="3"/>
                  </a:lnTo>
                  <a:lnTo>
                    <a:pt x="0" y="6"/>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47" name="Freeform 729"/>
            <p:cNvSpPr>
              <a:spLocks/>
            </p:cNvSpPr>
            <p:nvPr/>
          </p:nvSpPr>
          <p:spPr bwMode="auto">
            <a:xfrm>
              <a:off x="3178" y="2307"/>
              <a:ext cx="154" cy="77"/>
            </a:xfrm>
            <a:custGeom>
              <a:avLst/>
              <a:gdLst>
                <a:gd name="T0" fmla="*/ 11 w 307"/>
                <a:gd name="T1" fmla="*/ 60 h 128"/>
                <a:gd name="T2" fmla="*/ 36 w 307"/>
                <a:gd name="T3" fmla="*/ 75 h 128"/>
                <a:gd name="T4" fmla="*/ 64 w 307"/>
                <a:gd name="T5" fmla="*/ 86 h 128"/>
                <a:gd name="T6" fmla="*/ 92 w 307"/>
                <a:gd name="T7" fmla="*/ 94 h 128"/>
                <a:gd name="T8" fmla="*/ 110 w 307"/>
                <a:gd name="T9" fmla="*/ 108 h 128"/>
                <a:gd name="T10" fmla="*/ 124 w 307"/>
                <a:gd name="T11" fmla="*/ 119 h 128"/>
                <a:gd name="T12" fmla="*/ 142 w 307"/>
                <a:gd name="T13" fmla="*/ 123 h 128"/>
                <a:gd name="T14" fmla="*/ 162 w 307"/>
                <a:gd name="T15" fmla="*/ 126 h 128"/>
                <a:gd name="T16" fmla="*/ 175 w 307"/>
                <a:gd name="T17" fmla="*/ 128 h 128"/>
                <a:gd name="T18" fmla="*/ 167 w 307"/>
                <a:gd name="T19" fmla="*/ 121 h 128"/>
                <a:gd name="T20" fmla="*/ 157 w 307"/>
                <a:gd name="T21" fmla="*/ 116 h 128"/>
                <a:gd name="T22" fmla="*/ 149 w 307"/>
                <a:gd name="T23" fmla="*/ 112 h 128"/>
                <a:gd name="T24" fmla="*/ 140 w 307"/>
                <a:gd name="T25" fmla="*/ 105 h 128"/>
                <a:gd name="T26" fmla="*/ 145 w 307"/>
                <a:gd name="T27" fmla="*/ 100 h 128"/>
                <a:gd name="T28" fmla="*/ 153 w 307"/>
                <a:gd name="T29" fmla="*/ 102 h 128"/>
                <a:gd name="T30" fmla="*/ 171 w 307"/>
                <a:gd name="T31" fmla="*/ 109 h 128"/>
                <a:gd name="T32" fmla="*/ 190 w 307"/>
                <a:gd name="T33" fmla="*/ 116 h 128"/>
                <a:gd name="T34" fmla="*/ 209 w 307"/>
                <a:gd name="T35" fmla="*/ 120 h 128"/>
                <a:gd name="T36" fmla="*/ 229 w 307"/>
                <a:gd name="T37" fmla="*/ 123 h 128"/>
                <a:gd name="T38" fmla="*/ 221 w 307"/>
                <a:gd name="T39" fmla="*/ 117 h 128"/>
                <a:gd name="T40" fmla="*/ 207 w 307"/>
                <a:gd name="T41" fmla="*/ 111 h 128"/>
                <a:gd name="T42" fmla="*/ 210 w 307"/>
                <a:gd name="T43" fmla="*/ 104 h 128"/>
                <a:gd name="T44" fmla="*/ 225 w 307"/>
                <a:gd name="T45" fmla="*/ 108 h 128"/>
                <a:gd name="T46" fmla="*/ 241 w 307"/>
                <a:gd name="T47" fmla="*/ 112 h 128"/>
                <a:gd name="T48" fmla="*/ 259 w 307"/>
                <a:gd name="T49" fmla="*/ 112 h 128"/>
                <a:gd name="T50" fmla="*/ 270 w 307"/>
                <a:gd name="T51" fmla="*/ 105 h 128"/>
                <a:gd name="T52" fmla="*/ 273 w 307"/>
                <a:gd name="T53" fmla="*/ 95 h 128"/>
                <a:gd name="T54" fmla="*/ 276 w 307"/>
                <a:gd name="T55" fmla="*/ 90 h 128"/>
                <a:gd name="T56" fmla="*/ 284 w 307"/>
                <a:gd name="T57" fmla="*/ 91 h 128"/>
                <a:gd name="T58" fmla="*/ 293 w 307"/>
                <a:gd name="T59" fmla="*/ 93 h 128"/>
                <a:gd name="T60" fmla="*/ 301 w 307"/>
                <a:gd name="T61" fmla="*/ 93 h 128"/>
                <a:gd name="T62" fmla="*/ 307 w 307"/>
                <a:gd name="T63" fmla="*/ 84 h 128"/>
                <a:gd name="T64" fmla="*/ 300 w 307"/>
                <a:gd name="T65" fmla="*/ 74 h 128"/>
                <a:gd name="T66" fmla="*/ 289 w 307"/>
                <a:gd name="T67" fmla="*/ 68 h 128"/>
                <a:gd name="T68" fmla="*/ 277 w 307"/>
                <a:gd name="T69" fmla="*/ 63 h 128"/>
                <a:gd name="T70" fmla="*/ 273 w 307"/>
                <a:gd name="T71" fmla="*/ 53 h 128"/>
                <a:gd name="T72" fmla="*/ 281 w 307"/>
                <a:gd name="T73" fmla="*/ 43 h 128"/>
                <a:gd name="T74" fmla="*/ 267 w 307"/>
                <a:gd name="T75" fmla="*/ 39 h 128"/>
                <a:gd name="T76" fmla="*/ 231 w 307"/>
                <a:gd name="T77" fmla="*/ 43 h 128"/>
                <a:gd name="T78" fmla="*/ 195 w 307"/>
                <a:gd name="T79" fmla="*/ 50 h 128"/>
                <a:gd name="T80" fmla="*/ 159 w 307"/>
                <a:gd name="T81" fmla="*/ 53 h 128"/>
                <a:gd name="T82" fmla="*/ 122 w 307"/>
                <a:gd name="T83" fmla="*/ 48 h 128"/>
                <a:gd name="T84" fmla="*/ 85 w 307"/>
                <a:gd name="T85" fmla="*/ 39 h 128"/>
                <a:gd name="T86" fmla="*/ 49 w 307"/>
                <a:gd name="T87" fmla="*/ 27 h 128"/>
                <a:gd name="T88" fmla="*/ 16 w 307"/>
                <a:gd name="T89" fmla="*/ 11 h 128"/>
                <a:gd name="T90" fmla="*/ 0 w 307"/>
                <a:gd name="T91" fmla="*/ 5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128">
                  <a:moveTo>
                    <a:pt x="0" y="52"/>
                  </a:moveTo>
                  <a:lnTo>
                    <a:pt x="11" y="60"/>
                  </a:lnTo>
                  <a:lnTo>
                    <a:pt x="24" y="68"/>
                  </a:lnTo>
                  <a:lnTo>
                    <a:pt x="36" y="75"/>
                  </a:lnTo>
                  <a:lnTo>
                    <a:pt x="50" y="80"/>
                  </a:lnTo>
                  <a:lnTo>
                    <a:pt x="64" y="86"/>
                  </a:lnTo>
                  <a:lnTo>
                    <a:pt x="78" y="90"/>
                  </a:lnTo>
                  <a:lnTo>
                    <a:pt x="92" y="94"/>
                  </a:lnTo>
                  <a:lnTo>
                    <a:pt x="106" y="98"/>
                  </a:lnTo>
                  <a:lnTo>
                    <a:pt x="110" y="108"/>
                  </a:lnTo>
                  <a:lnTo>
                    <a:pt x="116" y="115"/>
                  </a:lnTo>
                  <a:lnTo>
                    <a:pt x="124" y="119"/>
                  </a:lnTo>
                  <a:lnTo>
                    <a:pt x="133" y="121"/>
                  </a:lnTo>
                  <a:lnTo>
                    <a:pt x="142" y="123"/>
                  </a:lnTo>
                  <a:lnTo>
                    <a:pt x="153" y="124"/>
                  </a:lnTo>
                  <a:lnTo>
                    <a:pt x="162" y="126"/>
                  </a:lnTo>
                  <a:lnTo>
                    <a:pt x="171" y="128"/>
                  </a:lnTo>
                  <a:lnTo>
                    <a:pt x="175" y="128"/>
                  </a:lnTo>
                  <a:lnTo>
                    <a:pt x="171" y="126"/>
                  </a:lnTo>
                  <a:lnTo>
                    <a:pt x="167" y="121"/>
                  </a:lnTo>
                  <a:lnTo>
                    <a:pt x="162" y="119"/>
                  </a:lnTo>
                  <a:lnTo>
                    <a:pt x="157" y="116"/>
                  </a:lnTo>
                  <a:lnTo>
                    <a:pt x="154" y="115"/>
                  </a:lnTo>
                  <a:lnTo>
                    <a:pt x="149" y="112"/>
                  </a:lnTo>
                  <a:lnTo>
                    <a:pt x="145" y="108"/>
                  </a:lnTo>
                  <a:lnTo>
                    <a:pt x="140" y="105"/>
                  </a:lnTo>
                  <a:lnTo>
                    <a:pt x="142" y="101"/>
                  </a:lnTo>
                  <a:lnTo>
                    <a:pt x="145" y="100"/>
                  </a:lnTo>
                  <a:lnTo>
                    <a:pt x="149" y="101"/>
                  </a:lnTo>
                  <a:lnTo>
                    <a:pt x="153" y="102"/>
                  </a:lnTo>
                  <a:lnTo>
                    <a:pt x="162" y="106"/>
                  </a:lnTo>
                  <a:lnTo>
                    <a:pt x="171" y="109"/>
                  </a:lnTo>
                  <a:lnTo>
                    <a:pt x="180" y="113"/>
                  </a:lnTo>
                  <a:lnTo>
                    <a:pt x="190" y="116"/>
                  </a:lnTo>
                  <a:lnTo>
                    <a:pt x="199" y="119"/>
                  </a:lnTo>
                  <a:lnTo>
                    <a:pt x="209" y="120"/>
                  </a:lnTo>
                  <a:lnTo>
                    <a:pt x="218" y="121"/>
                  </a:lnTo>
                  <a:lnTo>
                    <a:pt x="229" y="123"/>
                  </a:lnTo>
                  <a:lnTo>
                    <a:pt x="229" y="120"/>
                  </a:lnTo>
                  <a:lnTo>
                    <a:pt x="221" y="117"/>
                  </a:lnTo>
                  <a:lnTo>
                    <a:pt x="214" y="115"/>
                  </a:lnTo>
                  <a:lnTo>
                    <a:pt x="207" y="111"/>
                  </a:lnTo>
                  <a:lnTo>
                    <a:pt x="202" y="102"/>
                  </a:lnTo>
                  <a:lnTo>
                    <a:pt x="210" y="104"/>
                  </a:lnTo>
                  <a:lnTo>
                    <a:pt x="217" y="106"/>
                  </a:lnTo>
                  <a:lnTo>
                    <a:pt x="225" y="108"/>
                  </a:lnTo>
                  <a:lnTo>
                    <a:pt x="233" y="111"/>
                  </a:lnTo>
                  <a:lnTo>
                    <a:pt x="241" y="112"/>
                  </a:lnTo>
                  <a:lnTo>
                    <a:pt x="251" y="112"/>
                  </a:lnTo>
                  <a:lnTo>
                    <a:pt x="259" y="112"/>
                  </a:lnTo>
                  <a:lnTo>
                    <a:pt x="267" y="109"/>
                  </a:lnTo>
                  <a:lnTo>
                    <a:pt x="270" y="105"/>
                  </a:lnTo>
                  <a:lnTo>
                    <a:pt x="271" y="100"/>
                  </a:lnTo>
                  <a:lnTo>
                    <a:pt x="273" y="95"/>
                  </a:lnTo>
                  <a:lnTo>
                    <a:pt x="271" y="90"/>
                  </a:lnTo>
                  <a:lnTo>
                    <a:pt x="276" y="90"/>
                  </a:lnTo>
                  <a:lnTo>
                    <a:pt x="281" y="90"/>
                  </a:lnTo>
                  <a:lnTo>
                    <a:pt x="284" y="91"/>
                  </a:lnTo>
                  <a:lnTo>
                    <a:pt x="289" y="93"/>
                  </a:lnTo>
                  <a:lnTo>
                    <a:pt x="293" y="93"/>
                  </a:lnTo>
                  <a:lnTo>
                    <a:pt x="298" y="94"/>
                  </a:lnTo>
                  <a:lnTo>
                    <a:pt x="301" y="93"/>
                  </a:lnTo>
                  <a:lnTo>
                    <a:pt x="306" y="91"/>
                  </a:lnTo>
                  <a:lnTo>
                    <a:pt x="307" y="84"/>
                  </a:lnTo>
                  <a:lnTo>
                    <a:pt x="305" y="79"/>
                  </a:lnTo>
                  <a:lnTo>
                    <a:pt x="300" y="74"/>
                  </a:lnTo>
                  <a:lnTo>
                    <a:pt x="296" y="69"/>
                  </a:lnTo>
                  <a:lnTo>
                    <a:pt x="289" y="68"/>
                  </a:lnTo>
                  <a:lnTo>
                    <a:pt x="283" y="65"/>
                  </a:lnTo>
                  <a:lnTo>
                    <a:pt x="277" y="63"/>
                  </a:lnTo>
                  <a:lnTo>
                    <a:pt x="271" y="60"/>
                  </a:lnTo>
                  <a:lnTo>
                    <a:pt x="273" y="53"/>
                  </a:lnTo>
                  <a:lnTo>
                    <a:pt x="277" y="49"/>
                  </a:lnTo>
                  <a:lnTo>
                    <a:pt x="281" y="43"/>
                  </a:lnTo>
                  <a:lnTo>
                    <a:pt x="285" y="39"/>
                  </a:lnTo>
                  <a:lnTo>
                    <a:pt x="267" y="39"/>
                  </a:lnTo>
                  <a:lnTo>
                    <a:pt x="248" y="41"/>
                  </a:lnTo>
                  <a:lnTo>
                    <a:pt x="231" y="43"/>
                  </a:lnTo>
                  <a:lnTo>
                    <a:pt x="213" y="46"/>
                  </a:lnTo>
                  <a:lnTo>
                    <a:pt x="195" y="50"/>
                  </a:lnTo>
                  <a:lnTo>
                    <a:pt x="177" y="53"/>
                  </a:lnTo>
                  <a:lnTo>
                    <a:pt x="159" y="53"/>
                  </a:lnTo>
                  <a:lnTo>
                    <a:pt x="140" y="50"/>
                  </a:lnTo>
                  <a:lnTo>
                    <a:pt x="122" y="48"/>
                  </a:lnTo>
                  <a:lnTo>
                    <a:pt x="102" y="43"/>
                  </a:lnTo>
                  <a:lnTo>
                    <a:pt x="85" y="39"/>
                  </a:lnTo>
                  <a:lnTo>
                    <a:pt x="66" y="34"/>
                  </a:lnTo>
                  <a:lnTo>
                    <a:pt x="49" y="27"/>
                  </a:lnTo>
                  <a:lnTo>
                    <a:pt x="32" y="19"/>
                  </a:lnTo>
                  <a:lnTo>
                    <a:pt x="16" y="11"/>
                  </a:lnTo>
                  <a:lnTo>
                    <a:pt x="0" y="0"/>
                  </a:lnTo>
                  <a:lnTo>
                    <a:pt x="0"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48" name="Freeform 730"/>
            <p:cNvSpPr>
              <a:spLocks/>
            </p:cNvSpPr>
            <p:nvPr/>
          </p:nvSpPr>
          <p:spPr bwMode="auto">
            <a:xfrm>
              <a:off x="3194" y="2330"/>
              <a:ext cx="4" cy="4"/>
            </a:xfrm>
            <a:custGeom>
              <a:avLst/>
              <a:gdLst>
                <a:gd name="T0" fmla="*/ 0 w 8"/>
                <a:gd name="T1" fmla="*/ 7 h 7"/>
                <a:gd name="T2" fmla="*/ 8 w 8"/>
                <a:gd name="T3" fmla="*/ 0 h 7"/>
                <a:gd name="T4" fmla="*/ 0 w 8"/>
                <a:gd name="T5" fmla="*/ 4 h 7"/>
                <a:gd name="T6" fmla="*/ 0 w 8"/>
                <a:gd name="T7" fmla="*/ 7 h 7"/>
              </a:gdLst>
              <a:ahLst/>
              <a:cxnLst>
                <a:cxn ang="0">
                  <a:pos x="T0" y="T1"/>
                </a:cxn>
                <a:cxn ang="0">
                  <a:pos x="T2" y="T3"/>
                </a:cxn>
                <a:cxn ang="0">
                  <a:pos x="T4" y="T5"/>
                </a:cxn>
                <a:cxn ang="0">
                  <a:pos x="T6" y="T7"/>
                </a:cxn>
              </a:cxnLst>
              <a:rect l="0" t="0" r="r" b="b"/>
              <a:pathLst>
                <a:path w="8" h="7">
                  <a:moveTo>
                    <a:pt x="0" y="7"/>
                  </a:moveTo>
                  <a:lnTo>
                    <a:pt x="8" y="0"/>
                  </a:lnTo>
                  <a:lnTo>
                    <a:pt x="0" y="4"/>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49" name="Freeform 731"/>
            <p:cNvSpPr>
              <a:spLocks/>
            </p:cNvSpPr>
            <p:nvPr/>
          </p:nvSpPr>
          <p:spPr bwMode="auto">
            <a:xfrm>
              <a:off x="3205" y="2338"/>
              <a:ext cx="29" cy="14"/>
            </a:xfrm>
            <a:custGeom>
              <a:avLst/>
              <a:gdLst>
                <a:gd name="T0" fmla="*/ 3 w 57"/>
                <a:gd name="T1" fmla="*/ 11 h 25"/>
                <a:gd name="T2" fmla="*/ 9 w 57"/>
                <a:gd name="T3" fmla="*/ 15 h 25"/>
                <a:gd name="T4" fmla="*/ 15 w 57"/>
                <a:gd name="T5" fmla="*/ 19 h 25"/>
                <a:gd name="T6" fmla="*/ 22 w 57"/>
                <a:gd name="T7" fmla="*/ 22 h 25"/>
                <a:gd name="T8" fmla="*/ 28 w 57"/>
                <a:gd name="T9" fmla="*/ 24 h 25"/>
                <a:gd name="T10" fmla="*/ 35 w 57"/>
                <a:gd name="T11" fmla="*/ 24 h 25"/>
                <a:gd name="T12" fmla="*/ 42 w 57"/>
                <a:gd name="T13" fmla="*/ 25 h 25"/>
                <a:gd name="T14" fmla="*/ 50 w 57"/>
                <a:gd name="T15" fmla="*/ 25 h 25"/>
                <a:gd name="T16" fmla="*/ 57 w 57"/>
                <a:gd name="T17" fmla="*/ 25 h 25"/>
                <a:gd name="T18" fmla="*/ 3 w 57"/>
                <a:gd name="T19" fmla="*/ 0 h 25"/>
                <a:gd name="T20" fmla="*/ 1 w 57"/>
                <a:gd name="T21" fmla="*/ 2 h 25"/>
                <a:gd name="T22" fmla="*/ 0 w 57"/>
                <a:gd name="T23" fmla="*/ 6 h 25"/>
                <a:gd name="T24" fmla="*/ 1 w 57"/>
                <a:gd name="T25" fmla="*/ 8 h 25"/>
                <a:gd name="T26" fmla="*/ 3 w 57"/>
                <a:gd name="T27"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25">
                  <a:moveTo>
                    <a:pt x="3" y="11"/>
                  </a:moveTo>
                  <a:lnTo>
                    <a:pt x="9" y="15"/>
                  </a:lnTo>
                  <a:lnTo>
                    <a:pt x="15" y="19"/>
                  </a:lnTo>
                  <a:lnTo>
                    <a:pt x="22" y="22"/>
                  </a:lnTo>
                  <a:lnTo>
                    <a:pt x="28" y="24"/>
                  </a:lnTo>
                  <a:lnTo>
                    <a:pt x="35" y="24"/>
                  </a:lnTo>
                  <a:lnTo>
                    <a:pt x="42" y="25"/>
                  </a:lnTo>
                  <a:lnTo>
                    <a:pt x="50" y="25"/>
                  </a:lnTo>
                  <a:lnTo>
                    <a:pt x="57" y="25"/>
                  </a:lnTo>
                  <a:lnTo>
                    <a:pt x="3" y="0"/>
                  </a:lnTo>
                  <a:lnTo>
                    <a:pt x="1" y="2"/>
                  </a:lnTo>
                  <a:lnTo>
                    <a:pt x="0" y="6"/>
                  </a:lnTo>
                  <a:lnTo>
                    <a:pt x="1" y="8"/>
                  </a:lnTo>
                  <a:lnTo>
                    <a:pt x="3" y="1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50" name="Freeform 732"/>
            <p:cNvSpPr>
              <a:spLocks/>
            </p:cNvSpPr>
            <p:nvPr/>
          </p:nvSpPr>
          <p:spPr bwMode="auto">
            <a:xfrm>
              <a:off x="3280" y="2352"/>
              <a:ext cx="21" cy="8"/>
            </a:xfrm>
            <a:custGeom>
              <a:avLst/>
              <a:gdLst>
                <a:gd name="T0" fmla="*/ 0 w 43"/>
                <a:gd name="T1" fmla="*/ 4 h 15"/>
                <a:gd name="T2" fmla="*/ 1 w 43"/>
                <a:gd name="T3" fmla="*/ 8 h 15"/>
                <a:gd name="T4" fmla="*/ 4 w 43"/>
                <a:gd name="T5" fmla="*/ 10 h 15"/>
                <a:gd name="T6" fmla="*/ 6 w 43"/>
                <a:gd name="T7" fmla="*/ 12 h 15"/>
                <a:gd name="T8" fmla="*/ 9 w 43"/>
                <a:gd name="T9" fmla="*/ 13 h 15"/>
                <a:gd name="T10" fmla="*/ 19 w 43"/>
                <a:gd name="T11" fmla="*/ 15 h 15"/>
                <a:gd name="T12" fmla="*/ 28 w 43"/>
                <a:gd name="T13" fmla="*/ 15 h 15"/>
                <a:gd name="T14" fmla="*/ 36 w 43"/>
                <a:gd name="T15" fmla="*/ 13 h 15"/>
                <a:gd name="T16" fmla="*/ 43 w 43"/>
                <a:gd name="T17" fmla="*/ 8 h 15"/>
                <a:gd name="T18" fmla="*/ 38 w 43"/>
                <a:gd name="T19" fmla="*/ 5 h 15"/>
                <a:gd name="T20" fmla="*/ 33 w 43"/>
                <a:gd name="T21" fmla="*/ 4 h 15"/>
                <a:gd name="T22" fmla="*/ 28 w 43"/>
                <a:gd name="T23" fmla="*/ 2 h 15"/>
                <a:gd name="T24" fmla="*/ 22 w 43"/>
                <a:gd name="T25" fmla="*/ 1 h 15"/>
                <a:gd name="T26" fmla="*/ 16 w 43"/>
                <a:gd name="T27" fmla="*/ 0 h 15"/>
                <a:gd name="T28" fmla="*/ 11 w 43"/>
                <a:gd name="T29" fmla="*/ 0 h 15"/>
                <a:gd name="T30" fmla="*/ 6 w 43"/>
                <a:gd name="T31" fmla="*/ 1 h 15"/>
                <a:gd name="T32" fmla="*/ 0 w 43"/>
                <a:gd name="T3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5">
                  <a:moveTo>
                    <a:pt x="0" y="4"/>
                  </a:moveTo>
                  <a:lnTo>
                    <a:pt x="1" y="8"/>
                  </a:lnTo>
                  <a:lnTo>
                    <a:pt x="4" y="10"/>
                  </a:lnTo>
                  <a:lnTo>
                    <a:pt x="6" y="12"/>
                  </a:lnTo>
                  <a:lnTo>
                    <a:pt x="9" y="13"/>
                  </a:lnTo>
                  <a:lnTo>
                    <a:pt x="19" y="15"/>
                  </a:lnTo>
                  <a:lnTo>
                    <a:pt x="28" y="15"/>
                  </a:lnTo>
                  <a:lnTo>
                    <a:pt x="36" y="13"/>
                  </a:lnTo>
                  <a:lnTo>
                    <a:pt x="43" y="8"/>
                  </a:lnTo>
                  <a:lnTo>
                    <a:pt x="38" y="5"/>
                  </a:lnTo>
                  <a:lnTo>
                    <a:pt x="33" y="4"/>
                  </a:lnTo>
                  <a:lnTo>
                    <a:pt x="28" y="2"/>
                  </a:lnTo>
                  <a:lnTo>
                    <a:pt x="22" y="1"/>
                  </a:lnTo>
                  <a:lnTo>
                    <a:pt x="16" y="0"/>
                  </a:lnTo>
                  <a:lnTo>
                    <a:pt x="11" y="0"/>
                  </a:lnTo>
                  <a:lnTo>
                    <a:pt x="6" y="1"/>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51" name="Freeform 733"/>
            <p:cNvSpPr>
              <a:spLocks/>
            </p:cNvSpPr>
            <p:nvPr/>
          </p:nvSpPr>
          <p:spPr bwMode="auto">
            <a:xfrm>
              <a:off x="3246" y="2353"/>
              <a:ext cx="23" cy="7"/>
            </a:xfrm>
            <a:custGeom>
              <a:avLst/>
              <a:gdLst>
                <a:gd name="T0" fmla="*/ 0 w 46"/>
                <a:gd name="T1" fmla="*/ 0 h 13"/>
                <a:gd name="T2" fmla="*/ 1 w 46"/>
                <a:gd name="T3" fmla="*/ 6 h 13"/>
                <a:gd name="T4" fmla="*/ 5 w 46"/>
                <a:gd name="T5" fmla="*/ 8 h 13"/>
                <a:gd name="T6" fmla="*/ 10 w 46"/>
                <a:gd name="T7" fmla="*/ 10 h 13"/>
                <a:gd name="T8" fmla="*/ 13 w 46"/>
                <a:gd name="T9" fmla="*/ 11 h 13"/>
                <a:gd name="T10" fmla="*/ 21 w 46"/>
                <a:gd name="T11" fmla="*/ 13 h 13"/>
                <a:gd name="T12" fmla="*/ 30 w 46"/>
                <a:gd name="T13" fmla="*/ 13 h 13"/>
                <a:gd name="T14" fmla="*/ 38 w 46"/>
                <a:gd name="T15" fmla="*/ 11 h 13"/>
                <a:gd name="T16" fmla="*/ 46 w 46"/>
                <a:gd name="T17" fmla="*/ 10 h 13"/>
                <a:gd name="T18" fmla="*/ 41 w 46"/>
                <a:gd name="T19" fmla="*/ 8 h 13"/>
                <a:gd name="T20" fmla="*/ 35 w 46"/>
                <a:gd name="T21" fmla="*/ 7 h 13"/>
                <a:gd name="T22" fmla="*/ 29 w 46"/>
                <a:gd name="T23" fmla="*/ 4 h 13"/>
                <a:gd name="T24" fmla="*/ 23 w 46"/>
                <a:gd name="T25" fmla="*/ 3 h 13"/>
                <a:gd name="T26" fmla="*/ 18 w 46"/>
                <a:gd name="T27" fmla="*/ 2 h 13"/>
                <a:gd name="T28" fmla="*/ 12 w 46"/>
                <a:gd name="T29" fmla="*/ 2 h 13"/>
                <a:gd name="T30" fmla="*/ 6 w 46"/>
                <a:gd name="T31" fmla="*/ 0 h 13"/>
                <a:gd name="T32" fmla="*/ 0 w 46"/>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3">
                  <a:moveTo>
                    <a:pt x="0" y="0"/>
                  </a:moveTo>
                  <a:lnTo>
                    <a:pt x="1" y="6"/>
                  </a:lnTo>
                  <a:lnTo>
                    <a:pt x="5" y="8"/>
                  </a:lnTo>
                  <a:lnTo>
                    <a:pt x="10" y="10"/>
                  </a:lnTo>
                  <a:lnTo>
                    <a:pt x="13" y="11"/>
                  </a:lnTo>
                  <a:lnTo>
                    <a:pt x="21" y="13"/>
                  </a:lnTo>
                  <a:lnTo>
                    <a:pt x="30" y="13"/>
                  </a:lnTo>
                  <a:lnTo>
                    <a:pt x="38" y="11"/>
                  </a:lnTo>
                  <a:lnTo>
                    <a:pt x="46" y="10"/>
                  </a:lnTo>
                  <a:lnTo>
                    <a:pt x="41" y="8"/>
                  </a:lnTo>
                  <a:lnTo>
                    <a:pt x="35" y="7"/>
                  </a:lnTo>
                  <a:lnTo>
                    <a:pt x="29" y="4"/>
                  </a:lnTo>
                  <a:lnTo>
                    <a:pt x="23" y="3"/>
                  </a:lnTo>
                  <a:lnTo>
                    <a:pt x="18" y="2"/>
                  </a:lnTo>
                  <a:lnTo>
                    <a:pt x="12" y="2"/>
                  </a:lnTo>
                  <a:lnTo>
                    <a:pt x="6" y="0"/>
                  </a:lnTo>
                  <a:lnTo>
                    <a:pt x="0"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52" name="Freeform 734"/>
            <p:cNvSpPr>
              <a:spLocks/>
            </p:cNvSpPr>
            <p:nvPr/>
          </p:nvSpPr>
          <p:spPr bwMode="auto">
            <a:xfrm>
              <a:off x="3179" y="2352"/>
              <a:ext cx="173" cy="117"/>
            </a:xfrm>
            <a:custGeom>
              <a:avLst/>
              <a:gdLst>
                <a:gd name="T0" fmla="*/ 15 w 345"/>
                <a:gd name="T1" fmla="*/ 54 h 194"/>
                <a:gd name="T2" fmla="*/ 39 w 345"/>
                <a:gd name="T3" fmla="*/ 72 h 194"/>
                <a:gd name="T4" fmla="*/ 58 w 345"/>
                <a:gd name="T5" fmla="*/ 94 h 194"/>
                <a:gd name="T6" fmla="*/ 73 w 345"/>
                <a:gd name="T7" fmla="*/ 121 h 194"/>
                <a:gd name="T8" fmla="*/ 81 w 345"/>
                <a:gd name="T9" fmla="*/ 143 h 194"/>
                <a:gd name="T10" fmla="*/ 92 w 345"/>
                <a:gd name="T11" fmla="*/ 154 h 194"/>
                <a:gd name="T12" fmla="*/ 99 w 345"/>
                <a:gd name="T13" fmla="*/ 153 h 194"/>
                <a:gd name="T14" fmla="*/ 107 w 345"/>
                <a:gd name="T15" fmla="*/ 158 h 194"/>
                <a:gd name="T16" fmla="*/ 115 w 345"/>
                <a:gd name="T17" fmla="*/ 167 h 194"/>
                <a:gd name="T18" fmla="*/ 129 w 345"/>
                <a:gd name="T19" fmla="*/ 173 h 194"/>
                <a:gd name="T20" fmla="*/ 144 w 345"/>
                <a:gd name="T21" fmla="*/ 179 h 194"/>
                <a:gd name="T22" fmla="*/ 159 w 345"/>
                <a:gd name="T23" fmla="*/ 183 h 194"/>
                <a:gd name="T24" fmla="*/ 175 w 345"/>
                <a:gd name="T25" fmla="*/ 186 h 194"/>
                <a:gd name="T26" fmla="*/ 166 w 345"/>
                <a:gd name="T27" fmla="*/ 175 h 194"/>
                <a:gd name="T28" fmla="*/ 156 w 345"/>
                <a:gd name="T29" fmla="*/ 160 h 194"/>
                <a:gd name="T30" fmla="*/ 170 w 345"/>
                <a:gd name="T31" fmla="*/ 167 h 194"/>
                <a:gd name="T32" fmla="*/ 184 w 345"/>
                <a:gd name="T33" fmla="*/ 176 h 194"/>
                <a:gd name="T34" fmla="*/ 202 w 345"/>
                <a:gd name="T35" fmla="*/ 183 h 194"/>
                <a:gd name="T36" fmla="*/ 222 w 345"/>
                <a:gd name="T37" fmla="*/ 191 h 194"/>
                <a:gd name="T38" fmla="*/ 242 w 345"/>
                <a:gd name="T39" fmla="*/ 194 h 194"/>
                <a:gd name="T40" fmla="*/ 262 w 345"/>
                <a:gd name="T41" fmla="*/ 190 h 194"/>
                <a:gd name="T42" fmla="*/ 259 w 345"/>
                <a:gd name="T43" fmla="*/ 180 h 194"/>
                <a:gd name="T44" fmla="*/ 266 w 345"/>
                <a:gd name="T45" fmla="*/ 172 h 194"/>
                <a:gd name="T46" fmla="*/ 269 w 345"/>
                <a:gd name="T47" fmla="*/ 160 h 194"/>
                <a:gd name="T48" fmla="*/ 282 w 345"/>
                <a:gd name="T49" fmla="*/ 167 h 194"/>
                <a:gd name="T50" fmla="*/ 296 w 345"/>
                <a:gd name="T51" fmla="*/ 167 h 194"/>
                <a:gd name="T52" fmla="*/ 306 w 345"/>
                <a:gd name="T53" fmla="*/ 146 h 194"/>
                <a:gd name="T54" fmla="*/ 318 w 345"/>
                <a:gd name="T55" fmla="*/ 131 h 194"/>
                <a:gd name="T56" fmla="*/ 331 w 345"/>
                <a:gd name="T57" fmla="*/ 136 h 194"/>
                <a:gd name="T58" fmla="*/ 345 w 345"/>
                <a:gd name="T59" fmla="*/ 135 h 194"/>
                <a:gd name="T60" fmla="*/ 342 w 345"/>
                <a:gd name="T61" fmla="*/ 123 h 194"/>
                <a:gd name="T62" fmla="*/ 335 w 345"/>
                <a:gd name="T63" fmla="*/ 112 h 194"/>
                <a:gd name="T64" fmla="*/ 341 w 345"/>
                <a:gd name="T65" fmla="*/ 109 h 194"/>
                <a:gd name="T66" fmla="*/ 344 w 345"/>
                <a:gd name="T67" fmla="*/ 104 h 194"/>
                <a:gd name="T68" fmla="*/ 339 w 345"/>
                <a:gd name="T69" fmla="*/ 93 h 194"/>
                <a:gd name="T70" fmla="*/ 331 w 345"/>
                <a:gd name="T71" fmla="*/ 86 h 194"/>
                <a:gd name="T72" fmla="*/ 313 w 345"/>
                <a:gd name="T73" fmla="*/ 84 h 194"/>
                <a:gd name="T74" fmla="*/ 295 w 345"/>
                <a:gd name="T75" fmla="*/ 84 h 194"/>
                <a:gd name="T76" fmla="*/ 275 w 345"/>
                <a:gd name="T77" fmla="*/ 84 h 194"/>
                <a:gd name="T78" fmla="*/ 257 w 345"/>
                <a:gd name="T79" fmla="*/ 82 h 194"/>
                <a:gd name="T80" fmla="*/ 209 w 345"/>
                <a:gd name="T81" fmla="*/ 86 h 194"/>
                <a:gd name="T82" fmla="*/ 164 w 345"/>
                <a:gd name="T83" fmla="*/ 78 h 194"/>
                <a:gd name="T84" fmla="*/ 121 w 345"/>
                <a:gd name="T85" fmla="*/ 63 h 194"/>
                <a:gd name="T86" fmla="*/ 77 w 345"/>
                <a:gd name="T87" fmla="*/ 47 h 194"/>
                <a:gd name="T88" fmla="*/ 57 w 345"/>
                <a:gd name="T89" fmla="*/ 38 h 194"/>
                <a:gd name="T90" fmla="*/ 38 w 345"/>
                <a:gd name="T91" fmla="*/ 27 h 194"/>
                <a:gd name="T92" fmla="*/ 18 w 345"/>
                <a:gd name="T93" fmla="*/ 15 h 194"/>
                <a:gd name="T94" fmla="*/ 0 w 345"/>
                <a:gd name="T95" fmla="*/ 0 h 194"/>
                <a:gd name="T96" fmla="*/ 2 w 345"/>
                <a:gd name="T97" fmla="*/ 23 h 194"/>
                <a:gd name="T98" fmla="*/ 3 w 345"/>
                <a:gd name="T99" fmla="*/ 4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5" h="194">
                  <a:moveTo>
                    <a:pt x="3" y="46"/>
                  </a:moveTo>
                  <a:lnTo>
                    <a:pt x="15" y="54"/>
                  </a:lnTo>
                  <a:lnTo>
                    <a:pt x="27" y="63"/>
                  </a:lnTo>
                  <a:lnTo>
                    <a:pt x="39" y="72"/>
                  </a:lnTo>
                  <a:lnTo>
                    <a:pt x="49" y="82"/>
                  </a:lnTo>
                  <a:lnTo>
                    <a:pt x="58" y="94"/>
                  </a:lnTo>
                  <a:lnTo>
                    <a:pt x="68" y="106"/>
                  </a:lnTo>
                  <a:lnTo>
                    <a:pt x="73" y="121"/>
                  </a:lnTo>
                  <a:lnTo>
                    <a:pt x="78" y="136"/>
                  </a:lnTo>
                  <a:lnTo>
                    <a:pt x="81" y="143"/>
                  </a:lnTo>
                  <a:lnTo>
                    <a:pt x="87" y="149"/>
                  </a:lnTo>
                  <a:lnTo>
                    <a:pt x="92" y="154"/>
                  </a:lnTo>
                  <a:lnTo>
                    <a:pt x="99" y="158"/>
                  </a:lnTo>
                  <a:lnTo>
                    <a:pt x="99" y="153"/>
                  </a:lnTo>
                  <a:lnTo>
                    <a:pt x="103" y="154"/>
                  </a:lnTo>
                  <a:lnTo>
                    <a:pt x="107" y="158"/>
                  </a:lnTo>
                  <a:lnTo>
                    <a:pt x="110" y="164"/>
                  </a:lnTo>
                  <a:lnTo>
                    <a:pt x="115" y="167"/>
                  </a:lnTo>
                  <a:lnTo>
                    <a:pt x="122" y="171"/>
                  </a:lnTo>
                  <a:lnTo>
                    <a:pt x="129" y="173"/>
                  </a:lnTo>
                  <a:lnTo>
                    <a:pt x="136" y="176"/>
                  </a:lnTo>
                  <a:lnTo>
                    <a:pt x="144" y="179"/>
                  </a:lnTo>
                  <a:lnTo>
                    <a:pt x="151" y="182"/>
                  </a:lnTo>
                  <a:lnTo>
                    <a:pt x="159" y="183"/>
                  </a:lnTo>
                  <a:lnTo>
                    <a:pt x="167" y="184"/>
                  </a:lnTo>
                  <a:lnTo>
                    <a:pt x="175" y="186"/>
                  </a:lnTo>
                  <a:lnTo>
                    <a:pt x="171" y="180"/>
                  </a:lnTo>
                  <a:lnTo>
                    <a:pt x="166" y="175"/>
                  </a:lnTo>
                  <a:lnTo>
                    <a:pt x="160" y="168"/>
                  </a:lnTo>
                  <a:lnTo>
                    <a:pt x="156" y="160"/>
                  </a:lnTo>
                  <a:lnTo>
                    <a:pt x="164" y="161"/>
                  </a:lnTo>
                  <a:lnTo>
                    <a:pt x="170" y="167"/>
                  </a:lnTo>
                  <a:lnTo>
                    <a:pt x="177" y="172"/>
                  </a:lnTo>
                  <a:lnTo>
                    <a:pt x="184" y="176"/>
                  </a:lnTo>
                  <a:lnTo>
                    <a:pt x="193" y="179"/>
                  </a:lnTo>
                  <a:lnTo>
                    <a:pt x="202" y="183"/>
                  </a:lnTo>
                  <a:lnTo>
                    <a:pt x="213" y="187"/>
                  </a:lnTo>
                  <a:lnTo>
                    <a:pt x="222" y="191"/>
                  </a:lnTo>
                  <a:lnTo>
                    <a:pt x="231" y="194"/>
                  </a:lnTo>
                  <a:lnTo>
                    <a:pt x="242" y="194"/>
                  </a:lnTo>
                  <a:lnTo>
                    <a:pt x="252" y="194"/>
                  </a:lnTo>
                  <a:lnTo>
                    <a:pt x="262" y="190"/>
                  </a:lnTo>
                  <a:lnTo>
                    <a:pt x="254" y="182"/>
                  </a:lnTo>
                  <a:lnTo>
                    <a:pt x="259" y="180"/>
                  </a:lnTo>
                  <a:lnTo>
                    <a:pt x="262" y="176"/>
                  </a:lnTo>
                  <a:lnTo>
                    <a:pt x="266" y="172"/>
                  </a:lnTo>
                  <a:lnTo>
                    <a:pt x="267" y="167"/>
                  </a:lnTo>
                  <a:lnTo>
                    <a:pt x="269" y="160"/>
                  </a:lnTo>
                  <a:lnTo>
                    <a:pt x="275" y="162"/>
                  </a:lnTo>
                  <a:lnTo>
                    <a:pt x="282" y="167"/>
                  </a:lnTo>
                  <a:lnTo>
                    <a:pt x="289" y="169"/>
                  </a:lnTo>
                  <a:lnTo>
                    <a:pt x="296" y="167"/>
                  </a:lnTo>
                  <a:lnTo>
                    <a:pt x="303" y="157"/>
                  </a:lnTo>
                  <a:lnTo>
                    <a:pt x="306" y="146"/>
                  </a:lnTo>
                  <a:lnTo>
                    <a:pt x="311" y="138"/>
                  </a:lnTo>
                  <a:lnTo>
                    <a:pt x="318" y="131"/>
                  </a:lnTo>
                  <a:lnTo>
                    <a:pt x="325" y="132"/>
                  </a:lnTo>
                  <a:lnTo>
                    <a:pt x="331" y="136"/>
                  </a:lnTo>
                  <a:lnTo>
                    <a:pt x="338" y="139"/>
                  </a:lnTo>
                  <a:lnTo>
                    <a:pt x="345" y="135"/>
                  </a:lnTo>
                  <a:lnTo>
                    <a:pt x="344" y="130"/>
                  </a:lnTo>
                  <a:lnTo>
                    <a:pt x="342" y="123"/>
                  </a:lnTo>
                  <a:lnTo>
                    <a:pt x="338" y="117"/>
                  </a:lnTo>
                  <a:lnTo>
                    <a:pt x="335" y="112"/>
                  </a:lnTo>
                  <a:lnTo>
                    <a:pt x="337" y="110"/>
                  </a:lnTo>
                  <a:lnTo>
                    <a:pt x="341" y="109"/>
                  </a:lnTo>
                  <a:lnTo>
                    <a:pt x="343" y="106"/>
                  </a:lnTo>
                  <a:lnTo>
                    <a:pt x="344" y="104"/>
                  </a:lnTo>
                  <a:lnTo>
                    <a:pt x="343" y="97"/>
                  </a:lnTo>
                  <a:lnTo>
                    <a:pt x="339" y="93"/>
                  </a:lnTo>
                  <a:lnTo>
                    <a:pt x="336" y="89"/>
                  </a:lnTo>
                  <a:lnTo>
                    <a:pt x="331" y="86"/>
                  </a:lnTo>
                  <a:lnTo>
                    <a:pt x="322" y="84"/>
                  </a:lnTo>
                  <a:lnTo>
                    <a:pt x="313" y="84"/>
                  </a:lnTo>
                  <a:lnTo>
                    <a:pt x="304" y="84"/>
                  </a:lnTo>
                  <a:lnTo>
                    <a:pt x="295" y="84"/>
                  </a:lnTo>
                  <a:lnTo>
                    <a:pt x="285" y="84"/>
                  </a:lnTo>
                  <a:lnTo>
                    <a:pt x="275" y="84"/>
                  </a:lnTo>
                  <a:lnTo>
                    <a:pt x="266" y="83"/>
                  </a:lnTo>
                  <a:lnTo>
                    <a:pt x="257" y="82"/>
                  </a:lnTo>
                  <a:lnTo>
                    <a:pt x="234" y="86"/>
                  </a:lnTo>
                  <a:lnTo>
                    <a:pt x="209" y="86"/>
                  </a:lnTo>
                  <a:lnTo>
                    <a:pt x="187" y="83"/>
                  </a:lnTo>
                  <a:lnTo>
                    <a:pt x="164" y="78"/>
                  </a:lnTo>
                  <a:lnTo>
                    <a:pt x="143" y="71"/>
                  </a:lnTo>
                  <a:lnTo>
                    <a:pt x="121" y="63"/>
                  </a:lnTo>
                  <a:lnTo>
                    <a:pt x="99" y="56"/>
                  </a:lnTo>
                  <a:lnTo>
                    <a:pt x="77" y="47"/>
                  </a:lnTo>
                  <a:lnTo>
                    <a:pt x="67" y="43"/>
                  </a:lnTo>
                  <a:lnTo>
                    <a:pt x="57" y="38"/>
                  </a:lnTo>
                  <a:lnTo>
                    <a:pt x="47" y="32"/>
                  </a:lnTo>
                  <a:lnTo>
                    <a:pt x="38" y="27"/>
                  </a:lnTo>
                  <a:lnTo>
                    <a:pt x="27" y="20"/>
                  </a:lnTo>
                  <a:lnTo>
                    <a:pt x="18" y="15"/>
                  </a:lnTo>
                  <a:lnTo>
                    <a:pt x="9" y="6"/>
                  </a:lnTo>
                  <a:lnTo>
                    <a:pt x="0" y="0"/>
                  </a:lnTo>
                  <a:lnTo>
                    <a:pt x="1" y="10"/>
                  </a:lnTo>
                  <a:lnTo>
                    <a:pt x="2" y="23"/>
                  </a:lnTo>
                  <a:lnTo>
                    <a:pt x="3" y="34"/>
                  </a:lnTo>
                  <a:lnTo>
                    <a:pt x="3"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53" name="Freeform 735"/>
            <p:cNvSpPr>
              <a:spLocks/>
            </p:cNvSpPr>
            <p:nvPr/>
          </p:nvSpPr>
          <p:spPr bwMode="auto">
            <a:xfrm>
              <a:off x="3220" y="2403"/>
              <a:ext cx="8" cy="10"/>
            </a:xfrm>
            <a:custGeom>
              <a:avLst/>
              <a:gdLst>
                <a:gd name="T0" fmla="*/ 0 w 16"/>
                <a:gd name="T1" fmla="*/ 7 h 19"/>
                <a:gd name="T2" fmla="*/ 1 w 16"/>
                <a:gd name="T3" fmla="*/ 19 h 19"/>
                <a:gd name="T4" fmla="*/ 5 w 16"/>
                <a:gd name="T5" fmla="*/ 19 h 19"/>
                <a:gd name="T6" fmla="*/ 9 w 16"/>
                <a:gd name="T7" fmla="*/ 17 h 19"/>
                <a:gd name="T8" fmla="*/ 12 w 16"/>
                <a:gd name="T9" fmla="*/ 14 h 19"/>
                <a:gd name="T10" fmla="*/ 16 w 16"/>
                <a:gd name="T11" fmla="*/ 10 h 19"/>
                <a:gd name="T12" fmla="*/ 16 w 16"/>
                <a:gd name="T13" fmla="*/ 6 h 19"/>
                <a:gd name="T14" fmla="*/ 15 w 16"/>
                <a:gd name="T15" fmla="*/ 3 h 19"/>
                <a:gd name="T16" fmla="*/ 11 w 16"/>
                <a:gd name="T17" fmla="*/ 1 h 19"/>
                <a:gd name="T18" fmla="*/ 9 w 16"/>
                <a:gd name="T19" fmla="*/ 0 h 19"/>
                <a:gd name="T20" fmla="*/ 7 w 16"/>
                <a:gd name="T21" fmla="*/ 0 h 19"/>
                <a:gd name="T22" fmla="*/ 3 w 16"/>
                <a:gd name="T23" fmla="*/ 1 h 19"/>
                <a:gd name="T24" fmla="*/ 1 w 16"/>
                <a:gd name="T25" fmla="*/ 3 h 19"/>
                <a:gd name="T26" fmla="*/ 0 w 16"/>
                <a:gd name="T2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9">
                  <a:moveTo>
                    <a:pt x="0" y="7"/>
                  </a:moveTo>
                  <a:lnTo>
                    <a:pt x="1" y="19"/>
                  </a:lnTo>
                  <a:lnTo>
                    <a:pt x="5" y="19"/>
                  </a:lnTo>
                  <a:lnTo>
                    <a:pt x="9" y="17"/>
                  </a:lnTo>
                  <a:lnTo>
                    <a:pt x="12" y="14"/>
                  </a:lnTo>
                  <a:lnTo>
                    <a:pt x="16" y="10"/>
                  </a:lnTo>
                  <a:lnTo>
                    <a:pt x="16" y="6"/>
                  </a:lnTo>
                  <a:lnTo>
                    <a:pt x="15" y="3"/>
                  </a:lnTo>
                  <a:lnTo>
                    <a:pt x="11" y="1"/>
                  </a:lnTo>
                  <a:lnTo>
                    <a:pt x="9" y="0"/>
                  </a:lnTo>
                  <a:lnTo>
                    <a:pt x="7" y="0"/>
                  </a:lnTo>
                  <a:lnTo>
                    <a:pt x="3" y="1"/>
                  </a:lnTo>
                  <a:lnTo>
                    <a:pt x="1" y="3"/>
                  </a:lnTo>
                  <a:lnTo>
                    <a:pt x="0" y="7"/>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54" name="Freeform 736"/>
            <p:cNvSpPr>
              <a:spLocks/>
            </p:cNvSpPr>
            <p:nvPr/>
          </p:nvSpPr>
          <p:spPr bwMode="auto">
            <a:xfrm>
              <a:off x="3234" y="2406"/>
              <a:ext cx="24" cy="22"/>
            </a:xfrm>
            <a:custGeom>
              <a:avLst/>
              <a:gdLst>
                <a:gd name="T0" fmla="*/ 0 w 50"/>
                <a:gd name="T1" fmla="*/ 4 h 37"/>
                <a:gd name="T2" fmla="*/ 2 w 50"/>
                <a:gd name="T3" fmla="*/ 10 h 37"/>
                <a:gd name="T4" fmla="*/ 6 w 50"/>
                <a:gd name="T5" fmla="*/ 16 h 37"/>
                <a:gd name="T6" fmla="*/ 12 w 50"/>
                <a:gd name="T7" fmla="*/ 23 h 37"/>
                <a:gd name="T8" fmla="*/ 17 w 50"/>
                <a:gd name="T9" fmla="*/ 29 h 37"/>
                <a:gd name="T10" fmla="*/ 25 w 50"/>
                <a:gd name="T11" fmla="*/ 31 h 37"/>
                <a:gd name="T12" fmla="*/ 34 w 50"/>
                <a:gd name="T13" fmla="*/ 34 h 37"/>
                <a:gd name="T14" fmla="*/ 42 w 50"/>
                <a:gd name="T15" fmla="*/ 36 h 37"/>
                <a:gd name="T16" fmla="*/ 50 w 50"/>
                <a:gd name="T17" fmla="*/ 37 h 37"/>
                <a:gd name="T18" fmla="*/ 45 w 50"/>
                <a:gd name="T19" fmla="*/ 30 h 37"/>
                <a:gd name="T20" fmla="*/ 40 w 50"/>
                <a:gd name="T21" fmla="*/ 26 h 37"/>
                <a:gd name="T22" fmla="*/ 36 w 50"/>
                <a:gd name="T23" fmla="*/ 20 h 37"/>
                <a:gd name="T24" fmla="*/ 30 w 50"/>
                <a:gd name="T25" fmla="*/ 16 h 37"/>
                <a:gd name="T26" fmla="*/ 25 w 50"/>
                <a:gd name="T27" fmla="*/ 12 h 37"/>
                <a:gd name="T28" fmla="*/ 20 w 50"/>
                <a:gd name="T29" fmla="*/ 8 h 37"/>
                <a:gd name="T30" fmla="*/ 15 w 50"/>
                <a:gd name="T31" fmla="*/ 4 h 37"/>
                <a:gd name="T32" fmla="*/ 9 w 50"/>
                <a:gd name="T33" fmla="*/ 0 h 37"/>
                <a:gd name="T34" fmla="*/ 8 w 50"/>
                <a:gd name="T35" fmla="*/ 3 h 37"/>
                <a:gd name="T36" fmla="*/ 6 w 50"/>
                <a:gd name="T37" fmla="*/ 4 h 37"/>
                <a:gd name="T38" fmla="*/ 2 w 50"/>
                <a:gd name="T39" fmla="*/ 5 h 37"/>
                <a:gd name="T40" fmla="*/ 0 w 50"/>
                <a:gd name="T41"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37">
                  <a:moveTo>
                    <a:pt x="0" y="4"/>
                  </a:moveTo>
                  <a:lnTo>
                    <a:pt x="2" y="10"/>
                  </a:lnTo>
                  <a:lnTo>
                    <a:pt x="6" y="16"/>
                  </a:lnTo>
                  <a:lnTo>
                    <a:pt x="12" y="23"/>
                  </a:lnTo>
                  <a:lnTo>
                    <a:pt x="17" y="29"/>
                  </a:lnTo>
                  <a:lnTo>
                    <a:pt x="25" y="31"/>
                  </a:lnTo>
                  <a:lnTo>
                    <a:pt x="34" y="34"/>
                  </a:lnTo>
                  <a:lnTo>
                    <a:pt x="42" y="36"/>
                  </a:lnTo>
                  <a:lnTo>
                    <a:pt x="50" y="37"/>
                  </a:lnTo>
                  <a:lnTo>
                    <a:pt x="45" y="30"/>
                  </a:lnTo>
                  <a:lnTo>
                    <a:pt x="40" y="26"/>
                  </a:lnTo>
                  <a:lnTo>
                    <a:pt x="36" y="20"/>
                  </a:lnTo>
                  <a:lnTo>
                    <a:pt x="30" y="16"/>
                  </a:lnTo>
                  <a:lnTo>
                    <a:pt x="25" y="12"/>
                  </a:lnTo>
                  <a:lnTo>
                    <a:pt x="20" y="8"/>
                  </a:lnTo>
                  <a:lnTo>
                    <a:pt x="15" y="4"/>
                  </a:lnTo>
                  <a:lnTo>
                    <a:pt x="9" y="0"/>
                  </a:lnTo>
                  <a:lnTo>
                    <a:pt x="8" y="3"/>
                  </a:lnTo>
                  <a:lnTo>
                    <a:pt x="6" y="4"/>
                  </a:lnTo>
                  <a:lnTo>
                    <a:pt x="2" y="5"/>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55" name="Freeform 737"/>
            <p:cNvSpPr>
              <a:spLocks/>
            </p:cNvSpPr>
            <p:nvPr/>
          </p:nvSpPr>
          <p:spPr bwMode="auto">
            <a:xfrm>
              <a:off x="3252" y="2410"/>
              <a:ext cx="70" cy="29"/>
            </a:xfrm>
            <a:custGeom>
              <a:avLst/>
              <a:gdLst>
                <a:gd name="T0" fmla="*/ 1 w 140"/>
                <a:gd name="T1" fmla="*/ 8 h 48"/>
                <a:gd name="T2" fmla="*/ 10 w 140"/>
                <a:gd name="T3" fmla="*/ 15 h 48"/>
                <a:gd name="T4" fmla="*/ 18 w 140"/>
                <a:gd name="T5" fmla="*/ 22 h 48"/>
                <a:gd name="T6" fmla="*/ 28 w 140"/>
                <a:gd name="T7" fmla="*/ 29 h 48"/>
                <a:gd name="T8" fmla="*/ 38 w 140"/>
                <a:gd name="T9" fmla="*/ 34 h 48"/>
                <a:gd name="T10" fmla="*/ 47 w 140"/>
                <a:gd name="T11" fmla="*/ 38 h 48"/>
                <a:gd name="T12" fmla="*/ 56 w 140"/>
                <a:gd name="T13" fmla="*/ 42 h 48"/>
                <a:gd name="T14" fmla="*/ 67 w 140"/>
                <a:gd name="T15" fmla="*/ 45 h 48"/>
                <a:gd name="T16" fmla="*/ 77 w 140"/>
                <a:gd name="T17" fmla="*/ 48 h 48"/>
                <a:gd name="T18" fmla="*/ 73 w 140"/>
                <a:gd name="T19" fmla="*/ 39 h 48"/>
                <a:gd name="T20" fmla="*/ 66 w 140"/>
                <a:gd name="T21" fmla="*/ 33 h 48"/>
                <a:gd name="T22" fmla="*/ 59 w 140"/>
                <a:gd name="T23" fmla="*/ 27 h 48"/>
                <a:gd name="T24" fmla="*/ 51 w 140"/>
                <a:gd name="T25" fmla="*/ 23 h 48"/>
                <a:gd name="T26" fmla="*/ 62 w 140"/>
                <a:gd name="T27" fmla="*/ 24 h 48"/>
                <a:gd name="T28" fmla="*/ 74 w 140"/>
                <a:gd name="T29" fmla="*/ 27 h 48"/>
                <a:gd name="T30" fmla="*/ 85 w 140"/>
                <a:gd name="T31" fmla="*/ 31 h 48"/>
                <a:gd name="T32" fmla="*/ 97 w 140"/>
                <a:gd name="T33" fmla="*/ 35 h 48"/>
                <a:gd name="T34" fmla="*/ 108 w 140"/>
                <a:gd name="T35" fmla="*/ 38 h 48"/>
                <a:gd name="T36" fmla="*/ 119 w 140"/>
                <a:gd name="T37" fmla="*/ 39 h 48"/>
                <a:gd name="T38" fmla="*/ 130 w 140"/>
                <a:gd name="T39" fmla="*/ 38 h 48"/>
                <a:gd name="T40" fmla="*/ 140 w 140"/>
                <a:gd name="T41" fmla="*/ 31 h 48"/>
                <a:gd name="T42" fmla="*/ 127 w 140"/>
                <a:gd name="T43" fmla="*/ 30 h 48"/>
                <a:gd name="T44" fmla="*/ 114 w 140"/>
                <a:gd name="T45" fmla="*/ 29 h 48"/>
                <a:gd name="T46" fmla="*/ 100 w 140"/>
                <a:gd name="T47" fmla="*/ 26 h 48"/>
                <a:gd name="T48" fmla="*/ 88 w 140"/>
                <a:gd name="T49" fmla="*/ 22 h 48"/>
                <a:gd name="T50" fmla="*/ 75 w 140"/>
                <a:gd name="T51" fmla="*/ 19 h 48"/>
                <a:gd name="T52" fmla="*/ 63 w 140"/>
                <a:gd name="T53" fmla="*/ 15 h 48"/>
                <a:gd name="T54" fmla="*/ 51 w 140"/>
                <a:gd name="T55" fmla="*/ 11 h 48"/>
                <a:gd name="T56" fmla="*/ 38 w 140"/>
                <a:gd name="T57" fmla="*/ 8 h 48"/>
                <a:gd name="T58" fmla="*/ 33 w 140"/>
                <a:gd name="T59" fmla="*/ 7 h 48"/>
                <a:gd name="T60" fmla="*/ 29 w 140"/>
                <a:gd name="T61" fmla="*/ 7 h 48"/>
                <a:gd name="T62" fmla="*/ 24 w 140"/>
                <a:gd name="T63" fmla="*/ 7 h 48"/>
                <a:gd name="T64" fmla="*/ 20 w 140"/>
                <a:gd name="T65" fmla="*/ 5 h 48"/>
                <a:gd name="T66" fmla="*/ 15 w 140"/>
                <a:gd name="T67" fmla="*/ 5 h 48"/>
                <a:gd name="T68" fmla="*/ 10 w 140"/>
                <a:gd name="T69" fmla="*/ 4 h 48"/>
                <a:gd name="T70" fmla="*/ 6 w 140"/>
                <a:gd name="T71" fmla="*/ 3 h 48"/>
                <a:gd name="T72" fmla="*/ 1 w 140"/>
                <a:gd name="T73" fmla="*/ 0 h 48"/>
                <a:gd name="T74" fmla="*/ 0 w 140"/>
                <a:gd name="T75" fmla="*/ 1 h 48"/>
                <a:gd name="T76" fmla="*/ 0 w 140"/>
                <a:gd name="T77" fmla="*/ 4 h 48"/>
                <a:gd name="T78" fmla="*/ 0 w 140"/>
                <a:gd name="T79" fmla="*/ 7 h 48"/>
                <a:gd name="T80" fmla="*/ 1 w 140"/>
                <a:gd name="T81"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0" h="48">
                  <a:moveTo>
                    <a:pt x="1" y="8"/>
                  </a:moveTo>
                  <a:lnTo>
                    <a:pt x="10" y="15"/>
                  </a:lnTo>
                  <a:lnTo>
                    <a:pt x="18" y="22"/>
                  </a:lnTo>
                  <a:lnTo>
                    <a:pt x="28" y="29"/>
                  </a:lnTo>
                  <a:lnTo>
                    <a:pt x="38" y="34"/>
                  </a:lnTo>
                  <a:lnTo>
                    <a:pt x="47" y="38"/>
                  </a:lnTo>
                  <a:lnTo>
                    <a:pt x="56" y="42"/>
                  </a:lnTo>
                  <a:lnTo>
                    <a:pt x="67" y="45"/>
                  </a:lnTo>
                  <a:lnTo>
                    <a:pt x="77" y="48"/>
                  </a:lnTo>
                  <a:lnTo>
                    <a:pt x="73" y="39"/>
                  </a:lnTo>
                  <a:lnTo>
                    <a:pt x="66" y="33"/>
                  </a:lnTo>
                  <a:lnTo>
                    <a:pt x="59" y="27"/>
                  </a:lnTo>
                  <a:lnTo>
                    <a:pt x="51" y="23"/>
                  </a:lnTo>
                  <a:lnTo>
                    <a:pt x="62" y="24"/>
                  </a:lnTo>
                  <a:lnTo>
                    <a:pt x="74" y="27"/>
                  </a:lnTo>
                  <a:lnTo>
                    <a:pt x="85" y="31"/>
                  </a:lnTo>
                  <a:lnTo>
                    <a:pt x="97" y="35"/>
                  </a:lnTo>
                  <a:lnTo>
                    <a:pt x="108" y="38"/>
                  </a:lnTo>
                  <a:lnTo>
                    <a:pt x="119" y="39"/>
                  </a:lnTo>
                  <a:lnTo>
                    <a:pt x="130" y="38"/>
                  </a:lnTo>
                  <a:lnTo>
                    <a:pt x="140" y="31"/>
                  </a:lnTo>
                  <a:lnTo>
                    <a:pt x="127" y="30"/>
                  </a:lnTo>
                  <a:lnTo>
                    <a:pt x="114" y="29"/>
                  </a:lnTo>
                  <a:lnTo>
                    <a:pt x="100" y="26"/>
                  </a:lnTo>
                  <a:lnTo>
                    <a:pt x="88" y="22"/>
                  </a:lnTo>
                  <a:lnTo>
                    <a:pt x="75" y="19"/>
                  </a:lnTo>
                  <a:lnTo>
                    <a:pt x="63" y="15"/>
                  </a:lnTo>
                  <a:lnTo>
                    <a:pt x="51" y="11"/>
                  </a:lnTo>
                  <a:lnTo>
                    <a:pt x="38" y="8"/>
                  </a:lnTo>
                  <a:lnTo>
                    <a:pt x="33" y="7"/>
                  </a:lnTo>
                  <a:lnTo>
                    <a:pt x="29" y="7"/>
                  </a:lnTo>
                  <a:lnTo>
                    <a:pt x="24" y="7"/>
                  </a:lnTo>
                  <a:lnTo>
                    <a:pt x="20" y="5"/>
                  </a:lnTo>
                  <a:lnTo>
                    <a:pt x="15" y="5"/>
                  </a:lnTo>
                  <a:lnTo>
                    <a:pt x="10" y="4"/>
                  </a:lnTo>
                  <a:lnTo>
                    <a:pt x="6" y="3"/>
                  </a:lnTo>
                  <a:lnTo>
                    <a:pt x="1" y="0"/>
                  </a:lnTo>
                  <a:lnTo>
                    <a:pt x="0" y="1"/>
                  </a:lnTo>
                  <a:lnTo>
                    <a:pt x="0" y="4"/>
                  </a:lnTo>
                  <a:lnTo>
                    <a:pt x="0" y="7"/>
                  </a:lnTo>
                  <a:lnTo>
                    <a:pt x="1"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56" name="Freeform 738"/>
            <p:cNvSpPr>
              <a:spLocks/>
            </p:cNvSpPr>
            <p:nvPr/>
          </p:nvSpPr>
          <p:spPr bwMode="auto">
            <a:xfrm>
              <a:off x="3179" y="2423"/>
              <a:ext cx="178" cy="131"/>
            </a:xfrm>
            <a:custGeom>
              <a:avLst/>
              <a:gdLst>
                <a:gd name="T0" fmla="*/ 28 w 355"/>
                <a:gd name="T1" fmla="*/ 83 h 216"/>
                <a:gd name="T2" fmla="*/ 34 w 355"/>
                <a:gd name="T3" fmla="*/ 111 h 216"/>
                <a:gd name="T4" fmla="*/ 41 w 355"/>
                <a:gd name="T5" fmla="*/ 138 h 216"/>
                <a:gd name="T6" fmla="*/ 54 w 355"/>
                <a:gd name="T7" fmla="*/ 160 h 216"/>
                <a:gd name="T8" fmla="*/ 78 w 355"/>
                <a:gd name="T9" fmla="*/ 168 h 216"/>
                <a:gd name="T10" fmla="*/ 71 w 355"/>
                <a:gd name="T11" fmla="*/ 156 h 216"/>
                <a:gd name="T12" fmla="*/ 69 w 355"/>
                <a:gd name="T13" fmla="*/ 142 h 216"/>
                <a:gd name="T14" fmla="*/ 86 w 355"/>
                <a:gd name="T15" fmla="*/ 153 h 216"/>
                <a:gd name="T16" fmla="*/ 99 w 355"/>
                <a:gd name="T17" fmla="*/ 172 h 216"/>
                <a:gd name="T18" fmla="*/ 112 w 355"/>
                <a:gd name="T19" fmla="*/ 193 h 216"/>
                <a:gd name="T20" fmla="*/ 131 w 355"/>
                <a:gd name="T21" fmla="*/ 204 h 216"/>
                <a:gd name="T22" fmla="*/ 155 w 355"/>
                <a:gd name="T23" fmla="*/ 211 h 216"/>
                <a:gd name="T24" fmla="*/ 181 w 355"/>
                <a:gd name="T25" fmla="*/ 215 h 216"/>
                <a:gd name="T26" fmla="*/ 206 w 355"/>
                <a:gd name="T27" fmla="*/ 215 h 216"/>
                <a:gd name="T28" fmla="*/ 230 w 355"/>
                <a:gd name="T29" fmla="*/ 206 h 216"/>
                <a:gd name="T30" fmla="*/ 247 w 355"/>
                <a:gd name="T31" fmla="*/ 212 h 216"/>
                <a:gd name="T32" fmla="*/ 264 w 355"/>
                <a:gd name="T33" fmla="*/ 216 h 216"/>
                <a:gd name="T34" fmla="*/ 276 w 355"/>
                <a:gd name="T35" fmla="*/ 206 h 216"/>
                <a:gd name="T36" fmla="*/ 289 w 355"/>
                <a:gd name="T37" fmla="*/ 194 h 216"/>
                <a:gd name="T38" fmla="*/ 299 w 355"/>
                <a:gd name="T39" fmla="*/ 182 h 216"/>
                <a:gd name="T40" fmla="*/ 305 w 355"/>
                <a:gd name="T41" fmla="*/ 165 h 216"/>
                <a:gd name="T42" fmla="*/ 315 w 355"/>
                <a:gd name="T43" fmla="*/ 161 h 216"/>
                <a:gd name="T44" fmla="*/ 327 w 355"/>
                <a:gd name="T45" fmla="*/ 164 h 216"/>
                <a:gd name="T46" fmla="*/ 337 w 355"/>
                <a:gd name="T47" fmla="*/ 165 h 216"/>
                <a:gd name="T48" fmla="*/ 347 w 355"/>
                <a:gd name="T49" fmla="*/ 160 h 216"/>
                <a:gd name="T50" fmla="*/ 351 w 355"/>
                <a:gd name="T51" fmla="*/ 154 h 216"/>
                <a:gd name="T52" fmla="*/ 355 w 355"/>
                <a:gd name="T53" fmla="*/ 150 h 216"/>
                <a:gd name="T54" fmla="*/ 340 w 355"/>
                <a:gd name="T55" fmla="*/ 142 h 216"/>
                <a:gd name="T56" fmla="*/ 321 w 355"/>
                <a:gd name="T57" fmla="*/ 139 h 216"/>
                <a:gd name="T58" fmla="*/ 299 w 355"/>
                <a:gd name="T59" fmla="*/ 128 h 216"/>
                <a:gd name="T60" fmla="*/ 275 w 355"/>
                <a:gd name="T61" fmla="*/ 122 h 216"/>
                <a:gd name="T62" fmla="*/ 252 w 355"/>
                <a:gd name="T63" fmla="*/ 117 h 216"/>
                <a:gd name="T64" fmla="*/ 228 w 355"/>
                <a:gd name="T65" fmla="*/ 115 h 216"/>
                <a:gd name="T66" fmla="*/ 203 w 355"/>
                <a:gd name="T67" fmla="*/ 112 h 216"/>
                <a:gd name="T68" fmla="*/ 180 w 355"/>
                <a:gd name="T69" fmla="*/ 108 h 216"/>
                <a:gd name="T70" fmla="*/ 155 w 355"/>
                <a:gd name="T71" fmla="*/ 102 h 216"/>
                <a:gd name="T72" fmla="*/ 133 w 355"/>
                <a:gd name="T73" fmla="*/ 93 h 216"/>
                <a:gd name="T74" fmla="*/ 98 w 355"/>
                <a:gd name="T75" fmla="*/ 75 h 216"/>
                <a:gd name="T76" fmla="*/ 63 w 355"/>
                <a:gd name="T77" fmla="*/ 54 h 216"/>
                <a:gd name="T78" fmla="*/ 31 w 355"/>
                <a:gd name="T79" fmla="*/ 30 h 216"/>
                <a:gd name="T80" fmla="*/ 0 w 355"/>
                <a:gd name="T81" fmla="*/ 0 h 216"/>
                <a:gd name="T82" fmla="*/ 1 w 355"/>
                <a:gd name="T83" fmla="*/ 42 h 216"/>
                <a:gd name="T84" fmla="*/ 16 w 355"/>
                <a:gd name="T85" fmla="*/ 7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5" h="216">
                  <a:moveTo>
                    <a:pt x="16" y="76"/>
                  </a:moveTo>
                  <a:lnTo>
                    <a:pt x="28" y="83"/>
                  </a:lnTo>
                  <a:lnTo>
                    <a:pt x="31" y="96"/>
                  </a:lnTo>
                  <a:lnTo>
                    <a:pt x="34" y="111"/>
                  </a:lnTo>
                  <a:lnTo>
                    <a:pt x="37" y="124"/>
                  </a:lnTo>
                  <a:lnTo>
                    <a:pt x="41" y="138"/>
                  </a:lnTo>
                  <a:lnTo>
                    <a:pt x="47" y="150"/>
                  </a:lnTo>
                  <a:lnTo>
                    <a:pt x="54" y="160"/>
                  </a:lnTo>
                  <a:lnTo>
                    <a:pt x="64" y="167"/>
                  </a:lnTo>
                  <a:lnTo>
                    <a:pt x="78" y="168"/>
                  </a:lnTo>
                  <a:lnTo>
                    <a:pt x="75" y="163"/>
                  </a:lnTo>
                  <a:lnTo>
                    <a:pt x="71" y="156"/>
                  </a:lnTo>
                  <a:lnTo>
                    <a:pt x="69" y="149"/>
                  </a:lnTo>
                  <a:lnTo>
                    <a:pt x="69" y="142"/>
                  </a:lnTo>
                  <a:lnTo>
                    <a:pt x="79" y="146"/>
                  </a:lnTo>
                  <a:lnTo>
                    <a:pt x="86" y="153"/>
                  </a:lnTo>
                  <a:lnTo>
                    <a:pt x="93" y="163"/>
                  </a:lnTo>
                  <a:lnTo>
                    <a:pt x="99" y="172"/>
                  </a:lnTo>
                  <a:lnTo>
                    <a:pt x="105" y="183"/>
                  </a:lnTo>
                  <a:lnTo>
                    <a:pt x="112" y="193"/>
                  </a:lnTo>
                  <a:lnTo>
                    <a:pt x="121" y="200"/>
                  </a:lnTo>
                  <a:lnTo>
                    <a:pt x="131" y="204"/>
                  </a:lnTo>
                  <a:lnTo>
                    <a:pt x="143" y="206"/>
                  </a:lnTo>
                  <a:lnTo>
                    <a:pt x="155" y="211"/>
                  </a:lnTo>
                  <a:lnTo>
                    <a:pt x="168" y="212"/>
                  </a:lnTo>
                  <a:lnTo>
                    <a:pt x="181" y="215"/>
                  </a:lnTo>
                  <a:lnTo>
                    <a:pt x="193" y="215"/>
                  </a:lnTo>
                  <a:lnTo>
                    <a:pt x="206" y="215"/>
                  </a:lnTo>
                  <a:lnTo>
                    <a:pt x="219" y="212"/>
                  </a:lnTo>
                  <a:lnTo>
                    <a:pt x="230" y="206"/>
                  </a:lnTo>
                  <a:lnTo>
                    <a:pt x="239" y="208"/>
                  </a:lnTo>
                  <a:lnTo>
                    <a:pt x="247" y="212"/>
                  </a:lnTo>
                  <a:lnTo>
                    <a:pt x="254" y="216"/>
                  </a:lnTo>
                  <a:lnTo>
                    <a:pt x="264" y="216"/>
                  </a:lnTo>
                  <a:lnTo>
                    <a:pt x="269" y="211"/>
                  </a:lnTo>
                  <a:lnTo>
                    <a:pt x="276" y="206"/>
                  </a:lnTo>
                  <a:lnTo>
                    <a:pt x="283" y="201"/>
                  </a:lnTo>
                  <a:lnTo>
                    <a:pt x="289" y="194"/>
                  </a:lnTo>
                  <a:lnTo>
                    <a:pt x="295" y="189"/>
                  </a:lnTo>
                  <a:lnTo>
                    <a:pt x="299" y="182"/>
                  </a:lnTo>
                  <a:lnTo>
                    <a:pt x="303" y="174"/>
                  </a:lnTo>
                  <a:lnTo>
                    <a:pt x="305" y="165"/>
                  </a:lnTo>
                  <a:lnTo>
                    <a:pt x="311" y="163"/>
                  </a:lnTo>
                  <a:lnTo>
                    <a:pt x="315" y="161"/>
                  </a:lnTo>
                  <a:lnTo>
                    <a:pt x="321" y="163"/>
                  </a:lnTo>
                  <a:lnTo>
                    <a:pt x="327" y="164"/>
                  </a:lnTo>
                  <a:lnTo>
                    <a:pt x="332" y="165"/>
                  </a:lnTo>
                  <a:lnTo>
                    <a:pt x="337" y="165"/>
                  </a:lnTo>
                  <a:lnTo>
                    <a:pt x="342" y="164"/>
                  </a:lnTo>
                  <a:lnTo>
                    <a:pt x="347" y="160"/>
                  </a:lnTo>
                  <a:lnTo>
                    <a:pt x="349" y="157"/>
                  </a:lnTo>
                  <a:lnTo>
                    <a:pt x="351" y="154"/>
                  </a:lnTo>
                  <a:lnTo>
                    <a:pt x="352" y="152"/>
                  </a:lnTo>
                  <a:lnTo>
                    <a:pt x="355" y="150"/>
                  </a:lnTo>
                  <a:lnTo>
                    <a:pt x="349" y="145"/>
                  </a:lnTo>
                  <a:lnTo>
                    <a:pt x="340" y="142"/>
                  </a:lnTo>
                  <a:lnTo>
                    <a:pt x="330" y="141"/>
                  </a:lnTo>
                  <a:lnTo>
                    <a:pt x="321" y="139"/>
                  </a:lnTo>
                  <a:lnTo>
                    <a:pt x="310" y="134"/>
                  </a:lnTo>
                  <a:lnTo>
                    <a:pt x="299" y="128"/>
                  </a:lnTo>
                  <a:lnTo>
                    <a:pt x="288" y="126"/>
                  </a:lnTo>
                  <a:lnTo>
                    <a:pt x="275" y="122"/>
                  </a:lnTo>
                  <a:lnTo>
                    <a:pt x="264" y="120"/>
                  </a:lnTo>
                  <a:lnTo>
                    <a:pt x="252" y="117"/>
                  </a:lnTo>
                  <a:lnTo>
                    <a:pt x="239" y="116"/>
                  </a:lnTo>
                  <a:lnTo>
                    <a:pt x="228" y="115"/>
                  </a:lnTo>
                  <a:lnTo>
                    <a:pt x="215" y="113"/>
                  </a:lnTo>
                  <a:lnTo>
                    <a:pt x="203" y="112"/>
                  </a:lnTo>
                  <a:lnTo>
                    <a:pt x="191" y="111"/>
                  </a:lnTo>
                  <a:lnTo>
                    <a:pt x="180" y="108"/>
                  </a:lnTo>
                  <a:lnTo>
                    <a:pt x="167" y="106"/>
                  </a:lnTo>
                  <a:lnTo>
                    <a:pt x="155" y="102"/>
                  </a:lnTo>
                  <a:lnTo>
                    <a:pt x="145" y="98"/>
                  </a:lnTo>
                  <a:lnTo>
                    <a:pt x="133" y="93"/>
                  </a:lnTo>
                  <a:lnTo>
                    <a:pt x="115" y="85"/>
                  </a:lnTo>
                  <a:lnTo>
                    <a:pt x="98" y="75"/>
                  </a:lnTo>
                  <a:lnTo>
                    <a:pt x="80" y="65"/>
                  </a:lnTo>
                  <a:lnTo>
                    <a:pt x="63" y="54"/>
                  </a:lnTo>
                  <a:lnTo>
                    <a:pt x="47" y="42"/>
                  </a:lnTo>
                  <a:lnTo>
                    <a:pt x="31" y="30"/>
                  </a:lnTo>
                  <a:lnTo>
                    <a:pt x="15" y="15"/>
                  </a:lnTo>
                  <a:lnTo>
                    <a:pt x="0" y="0"/>
                  </a:lnTo>
                  <a:lnTo>
                    <a:pt x="2" y="20"/>
                  </a:lnTo>
                  <a:lnTo>
                    <a:pt x="1" y="42"/>
                  </a:lnTo>
                  <a:lnTo>
                    <a:pt x="3" y="61"/>
                  </a:lnTo>
                  <a:lnTo>
                    <a:pt x="1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57" name="Freeform 739"/>
            <p:cNvSpPr>
              <a:spLocks/>
            </p:cNvSpPr>
            <p:nvPr/>
          </p:nvSpPr>
          <p:spPr bwMode="auto">
            <a:xfrm>
              <a:off x="3235" y="2428"/>
              <a:ext cx="11" cy="6"/>
            </a:xfrm>
            <a:custGeom>
              <a:avLst/>
              <a:gdLst>
                <a:gd name="T0" fmla="*/ 0 w 23"/>
                <a:gd name="T1" fmla="*/ 0 h 9"/>
                <a:gd name="T2" fmla="*/ 5 w 23"/>
                <a:gd name="T3" fmla="*/ 5 h 9"/>
                <a:gd name="T4" fmla="*/ 10 w 23"/>
                <a:gd name="T5" fmla="*/ 8 h 9"/>
                <a:gd name="T6" fmla="*/ 15 w 23"/>
                <a:gd name="T7" fmla="*/ 9 h 9"/>
                <a:gd name="T8" fmla="*/ 22 w 23"/>
                <a:gd name="T9" fmla="*/ 9 h 9"/>
                <a:gd name="T10" fmla="*/ 23 w 23"/>
                <a:gd name="T11" fmla="*/ 9 h 9"/>
                <a:gd name="T12" fmla="*/ 19 w 23"/>
                <a:gd name="T13" fmla="*/ 5 h 9"/>
                <a:gd name="T14" fmla="*/ 13 w 23"/>
                <a:gd name="T15" fmla="*/ 2 h 9"/>
                <a:gd name="T16" fmla="*/ 6 w 23"/>
                <a:gd name="T17" fmla="*/ 1 h 9"/>
                <a:gd name="T18" fmla="*/ 0 w 2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9">
                  <a:moveTo>
                    <a:pt x="0" y="0"/>
                  </a:moveTo>
                  <a:lnTo>
                    <a:pt x="5" y="5"/>
                  </a:lnTo>
                  <a:lnTo>
                    <a:pt x="10" y="8"/>
                  </a:lnTo>
                  <a:lnTo>
                    <a:pt x="15" y="9"/>
                  </a:lnTo>
                  <a:lnTo>
                    <a:pt x="22" y="9"/>
                  </a:lnTo>
                  <a:lnTo>
                    <a:pt x="23" y="9"/>
                  </a:lnTo>
                  <a:lnTo>
                    <a:pt x="19" y="5"/>
                  </a:lnTo>
                  <a:lnTo>
                    <a:pt x="13" y="2"/>
                  </a:lnTo>
                  <a:lnTo>
                    <a:pt x="6" y="1"/>
                  </a:lnTo>
                  <a:lnTo>
                    <a:pt x="0" y="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58" name="Freeform 740"/>
            <p:cNvSpPr>
              <a:spLocks/>
            </p:cNvSpPr>
            <p:nvPr/>
          </p:nvSpPr>
          <p:spPr bwMode="auto">
            <a:xfrm>
              <a:off x="3212" y="2475"/>
              <a:ext cx="8" cy="13"/>
            </a:xfrm>
            <a:custGeom>
              <a:avLst/>
              <a:gdLst>
                <a:gd name="T0" fmla="*/ 0 w 16"/>
                <a:gd name="T1" fmla="*/ 4 h 23"/>
                <a:gd name="T2" fmla="*/ 0 w 16"/>
                <a:gd name="T3" fmla="*/ 9 h 23"/>
                <a:gd name="T4" fmla="*/ 1 w 16"/>
                <a:gd name="T5" fmla="*/ 15 h 23"/>
                <a:gd name="T6" fmla="*/ 3 w 16"/>
                <a:gd name="T7" fmla="*/ 19 h 23"/>
                <a:gd name="T8" fmla="*/ 5 w 16"/>
                <a:gd name="T9" fmla="*/ 23 h 23"/>
                <a:gd name="T10" fmla="*/ 16 w 16"/>
                <a:gd name="T11" fmla="*/ 5 h 23"/>
                <a:gd name="T12" fmla="*/ 12 w 16"/>
                <a:gd name="T13" fmla="*/ 2 h 23"/>
                <a:gd name="T14" fmla="*/ 8 w 16"/>
                <a:gd name="T15" fmla="*/ 0 h 23"/>
                <a:gd name="T16" fmla="*/ 3 w 16"/>
                <a:gd name="T17" fmla="*/ 0 h 23"/>
                <a:gd name="T18" fmla="*/ 0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0" y="4"/>
                  </a:moveTo>
                  <a:lnTo>
                    <a:pt x="0" y="9"/>
                  </a:lnTo>
                  <a:lnTo>
                    <a:pt x="1" y="15"/>
                  </a:lnTo>
                  <a:lnTo>
                    <a:pt x="3" y="19"/>
                  </a:lnTo>
                  <a:lnTo>
                    <a:pt x="5" y="23"/>
                  </a:lnTo>
                  <a:lnTo>
                    <a:pt x="16" y="5"/>
                  </a:lnTo>
                  <a:lnTo>
                    <a:pt x="12" y="2"/>
                  </a:lnTo>
                  <a:lnTo>
                    <a:pt x="8" y="0"/>
                  </a:lnTo>
                  <a:lnTo>
                    <a:pt x="3" y="0"/>
                  </a:lnTo>
                  <a:lnTo>
                    <a:pt x="0" y="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59" name="Freeform 741"/>
            <p:cNvSpPr>
              <a:spLocks/>
            </p:cNvSpPr>
            <p:nvPr/>
          </p:nvSpPr>
          <p:spPr bwMode="auto">
            <a:xfrm>
              <a:off x="3231" y="2486"/>
              <a:ext cx="87" cy="43"/>
            </a:xfrm>
            <a:custGeom>
              <a:avLst/>
              <a:gdLst>
                <a:gd name="T0" fmla="*/ 0 w 175"/>
                <a:gd name="T1" fmla="*/ 0 h 71"/>
                <a:gd name="T2" fmla="*/ 7 w 175"/>
                <a:gd name="T3" fmla="*/ 9 h 71"/>
                <a:gd name="T4" fmla="*/ 14 w 175"/>
                <a:gd name="T5" fmla="*/ 19 h 71"/>
                <a:gd name="T6" fmla="*/ 22 w 175"/>
                <a:gd name="T7" fmla="*/ 27 h 71"/>
                <a:gd name="T8" fmla="*/ 31 w 175"/>
                <a:gd name="T9" fmla="*/ 35 h 71"/>
                <a:gd name="T10" fmla="*/ 41 w 175"/>
                <a:gd name="T11" fmla="*/ 44 h 71"/>
                <a:gd name="T12" fmla="*/ 50 w 175"/>
                <a:gd name="T13" fmla="*/ 50 h 71"/>
                <a:gd name="T14" fmla="*/ 59 w 175"/>
                <a:gd name="T15" fmla="*/ 56 h 71"/>
                <a:gd name="T16" fmla="*/ 68 w 175"/>
                <a:gd name="T17" fmla="*/ 61 h 71"/>
                <a:gd name="T18" fmla="*/ 67 w 175"/>
                <a:gd name="T19" fmla="*/ 56 h 71"/>
                <a:gd name="T20" fmla="*/ 64 w 175"/>
                <a:gd name="T21" fmla="*/ 49 h 71"/>
                <a:gd name="T22" fmla="*/ 60 w 175"/>
                <a:gd name="T23" fmla="*/ 44 h 71"/>
                <a:gd name="T24" fmla="*/ 56 w 175"/>
                <a:gd name="T25" fmla="*/ 39 h 71"/>
                <a:gd name="T26" fmla="*/ 65 w 175"/>
                <a:gd name="T27" fmla="*/ 42 h 71"/>
                <a:gd name="T28" fmla="*/ 74 w 175"/>
                <a:gd name="T29" fmla="*/ 48 h 71"/>
                <a:gd name="T30" fmla="*/ 82 w 175"/>
                <a:gd name="T31" fmla="*/ 53 h 71"/>
                <a:gd name="T32" fmla="*/ 91 w 175"/>
                <a:gd name="T33" fmla="*/ 59 h 71"/>
                <a:gd name="T34" fmla="*/ 101 w 175"/>
                <a:gd name="T35" fmla="*/ 63 h 71"/>
                <a:gd name="T36" fmla="*/ 110 w 175"/>
                <a:gd name="T37" fmla="*/ 68 h 71"/>
                <a:gd name="T38" fmla="*/ 120 w 175"/>
                <a:gd name="T39" fmla="*/ 71 h 71"/>
                <a:gd name="T40" fmla="*/ 131 w 175"/>
                <a:gd name="T41" fmla="*/ 71 h 71"/>
                <a:gd name="T42" fmla="*/ 124 w 175"/>
                <a:gd name="T43" fmla="*/ 67 h 71"/>
                <a:gd name="T44" fmla="*/ 117 w 175"/>
                <a:gd name="T45" fmla="*/ 63 h 71"/>
                <a:gd name="T46" fmla="*/ 110 w 175"/>
                <a:gd name="T47" fmla="*/ 59 h 71"/>
                <a:gd name="T48" fmla="*/ 103 w 175"/>
                <a:gd name="T49" fmla="*/ 53 h 71"/>
                <a:gd name="T50" fmla="*/ 112 w 175"/>
                <a:gd name="T51" fmla="*/ 55 h 71"/>
                <a:gd name="T52" fmla="*/ 120 w 175"/>
                <a:gd name="T53" fmla="*/ 55 h 71"/>
                <a:gd name="T54" fmla="*/ 129 w 175"/>
                <a:gd name="T55" fmla="*/ 56 h 71"/>
                <a:gd name="T56" fmla="*/ 139 w 175"/>
                <a:gd name="T57" fmla="*/ 55 h 71"/>
                <a:gd name="T58" fmla="*/ 148 w 175"/>
                <a:gd name="T59" fmla="*/ 55 h 71"/>
                <a:gd name="T60" fmla="*/ 157 w 175"/>
                <a:gd name="T61" fmla="*/ 55 h 71"/>
                <a:gd name="T62" fmla="*/ 166 w 175"/>
                <a:gd name="T63" fmla="*/ 53 h 71"/>
                <a:gd name="T64" fmla="*/ 175 w 175"/>
                <a:gd name="T65" fmla="*/ 53 h 71"/>
                <a:gd name="T66" fmla="*/ 166 w 175"/>
                <a:gd name="T67" fmla="*/ 49 h 71"/>
                <a:gd name="T68" fmla="*/ 157 w 175"/>
                <a:gd name="T69" fmla="*/ 46 h 71"/>
                <a:gd name="T70" fmla="*/ 147 w 175"/>
                <a:gd name="T71" fmla="*/ 45 h 71"/>
                <a:gd name="T72" fmla="*/ 136 w 175"/>
                <a:gd name="T73" fmla="*/ 44 h 71"/>
                <a:gd name="T74" fmla="*/ 126 w 175"/>
                <a:gd name="T75" fmla="*/ 44 h 71"/>
                <a:gd name="T76" fmla="*/ 114 w 175"/>
                <a:gd name="T77" fmla="*/ 44 h 71"/>
                <a:gd name="T78" fmla="*/ 105 w 175"/>
                <a:gd name="T79" fmla="*/ 42 h 71"/>
                <a:gd name="T80" fmla="*/ 95 w 175"/>
                <a:gd name="T81" fmla="*/ 39 h 71"/>
                <a:gd name="T82" fmla="*/ 83 w 175"/>
                <a:gd name="T83" fmla="*/ 35 h 71"/>
                <a:gd name="T84" fmla="*/ 72 w 175"/>
                <a:gd name="T85" fmla="*/ 31 h 71"/>
                <a:gd name="T86" fmla="*/ 59 w 175"/>
                <a:gd name="T87" fmla="*/ 27 h 71"/>
                <a:gd name="T88" fmla="*/ 48 w 175"/>
                <a:gd name="T89" fmla="*/ 22 h 71"/>
                <a:gd name="T90" fmla="*/ 36 w 175"/>
                <a:gd name="T91" fmla="*/ 18 h 71"/>
                <a:gd name="T92" fmla="*/ 26 w 175"/>
                <a:gd name="T93" fmla="*/ 12 h 71"/>
                <a:gd name="T94" fmla="*/ 14 w 175"/>
                <a:gd name="T95" fmla="*/ 7 h 71"/>
                <a:gd name="T96" fmla="*/ 4 w 175"/>
                <a:gd name="T97" fmla="*/ 0 h 71"/>
                <a:gd name="T98" fmla="*/ 0 w 175"/>
                <a:gd name="T9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5" h="71">
                  <a:moveTo>
                    <a:pt x="0" y="0"/>
                  </a:moveTo>
                  <a:lnTo>
                    <a:pt x="7" y="9"/>
                  </a:lnTo>
                  <a:lnTo>
                    <a:pt x="14" y="19"/>
                  </a:lnTo>
                  <a:lnTo>
                    <a:pt x="22" y="27"/>
                  </a:lnTo>
                  <a:lnTo>
                    <a:pt x="31" y="35"/>
                  </a:lnTo>
                  <a:lnTo>
                    <a:pt x="41" y="44"/>
                  </a:lnTo>
                  <a:lnTo>
                    <a:pt x="50" y="50"/>
                  </a:lnTo>
                  <a:lnTo>
                    <a:pt x="59" y="56"/>
                  </a:lnTo>
                  <a:lnTo>
                    <a:pt x="68" y="61"/>
                  </a:lnTo>
                  <a:lnTo>
                    <a:pt x="67" y="56"/>
                  </a:lnTo>
                  <a:lnTo>
                    <a:pt x="64" y="49"/>
                  </a:lnTo>
                  <a:lnTo>
                    <a:pt x="60" y="44"/>
                  </a:lnTo>
                  <a:lnTo>
                    <a:pt x="56" y="39"/>
                  </a:lnTo>
                  <a:lnTo>
                    <a:pt x="65" y="42"/>
                  </a:lnTo>
                  <a:lnTo>
                    <a:pt x="74" y="48"/>
                  </a:lnTo>
                  <a:lnTo>
                    <a:pt x="82" y="53"/>
                  </a:lnTo>
                  <a:lnTo>
                    <a:pt x="91" y="59"/>
                  </a:lnTo>
                  <a:lnTo>
                    <a:pt x="101" y="63"/>
                  </a:lnTo>
                  <a:lnTo>
                    <a:pt x="110" y="68"/>
                  </a:lnTo>
                  <a:lnTo>
                    <a:pt x="120" y="71"/>
                  </a:lnTo>
                  <a:lnTo>
                    <a:pt x="131" y="71"/>
                  </a:lnTo>
                  <a:lnTo>
                    <a:pt x="124" y="67"/>
                  </a:lnTo>
                  <a:lnTo>
                    <a:pt x="117" y="63"/>
                  </a:lnTo>
                  <a:lnTo>
                    <a:pt x="110" y="59"/>
                  </a:lnTo>
                  <a:lnTo>
                    <a:pt x="103" y="53"/>
                  </a:lnTo>
                  <a:lnTo>
                    <a:pt x="112" y="55"/>
                  </a:lnTo>
                  <a:lnTo>
                    <a:pt x="120" y="55"/>
                  </a:lnTo>
                  <a:lnTo>
                    <a:pt x="129" y="56"/>
                  </a:lnTo>
                  <a:lnTo>
                    <a:pt x="139" y="55"/>
                  </a:lnTo>
                  <a:lnTo>
                    <a:pt x="148" y="55"/>
                  </a:lnTo>
                  <a:lnTo>
                    <a:pt x="157" y="55"/>
                  </a:lnTo>
                  <a:lnTo>
                    <a:pt x="166" y="53"/>
                  </a:lnTo>
                  <a:lnTo>
                    <a:pt x="175" y="53"/>
                  </a:lnTo>
                  <a:lnTo>
                    <a:pt x="166" y="49"/>
                  </a:lnTo>
                  <a:lnTo>
                    <a:pt x="157" y="46"/>
                  </a:lnTo>
                  <a:lnTo>
                    <a:pt x="147" y="45"/>
                  </a:lnTo>
                  <a:lnTo>
                    <a:pt x="136" y="44"/>
                  </a:lnTo>
                  <a:lnTo>
                    <a:pt x="126" y="44"/>
                  </a:lnTo>
                  <a:lnTo>
                    <a:pt x="114" y="44"/>
                  </a:lnTo>
                  <a:lnTo>
                    <a:pt x="105" y="42"/>
                  </a:lnTo>
                  <a:lnTo>
                    <a:pt x="95" y="39"/>
                  </a:lnTo>
                  <a:lnTo>
                    <a:pt x="83" y="35"/>
                  </a:lnTo>
                  <a:lnTo>
                    <a:pt x="72" y="31"/>
                  </a:lnTo>
                  <a:lnTo>
                    <a:pt x="59" y="27"/>
                  </a:lnTo>
                  <a:lnTo>
                    <a:pt x="48" y="22"/>
                  </a:lnTo>
                  <a:lnTo>
                    <a:pt x="36" y="18"/>
                  </a:lnTo>
                  <a:lnTo>
                    <a:pt x="26" y="12"/>
                  </a:lnTo>
                  <a:lnTo>
                    <a:pt x="14" y="7"/>
                  </a:lnTo>
                  <a:lnTo>
                    <a:pt x="4" y="0"/>
                  </a:lnTo>
                  <a:lnTo>
                    <a:pt x="0"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60" name="Freeform 742"/>
            <p:cNvSpPr>
              <a:spLocks/>
            </p:cNvSpPr>
            <p:nvPr/>
          </p:nvSpPr>
          <p:spPr bwMode="auto">
            <a:xfrm>
              <a:off x="3221" y="2491"/>
              <a:ext cx="18" cy="21"/>
            </a:xfrm>
            <a:custGeom>
              <a:avLst/>
              <a:gdLst>
                <a:gd name="T0" fmla="*/ 0 w 37"/>
                <a:gd name="T1" fmla="*/ 5 h 36"/>
                <a:gd name="T2" fmla="*/ 1 w 37"/>
                <a:gd name="T3" fmla="*/ 12 h 36"/>
                <a:gd name="T4" fmla="*/ 3 w 37"/>
                <a:gd name="T5" fmla="*/ 18 h 36"/>
                <a:gd name="T6" fmla="*/ 7 w 37"/>
                <a:gd name="T7" fmla="*/ 23 h 36"/>
                <a:gd name="T8" fmla="*/ 12 w 37"/>
                <a:gd name="T9" fmla="*/ 27 h 36"/>
                <a:gd name="T10" fmla="*/ 18 w 37"/>
                <a:gd name="T11" fmla="*/ 30 h 36"/>
                <a:gd name="T12" fmla="*/ 24 w 37"/>
                <a:gd name="T13" fmla="*/ 33 h 36"/>
                <a:gd name="T14" fmla="*/ 31 w 37"/>
                <a:gd name="T15" fmla="*/ 34 h 36"/>
                <a:gd name="T16" fmla="*/ 37 w 37"/>
                <a:gd name="T17" fmla="*/ 36 h 36"/>
                <a:gd name="T18" fmla="*/ 33 w 37"/>
                <a:gd name="T19" fmla="*/ 30 h 36"/>
                <a:gd name="T20" fmla="*/ 30 w 37"/>
                <a:gd name="T21" fmla="*/ 25 h 36"/>
                <a:gd name="T22" fmla="*/ 25 w 37"/>
                <a:gd name="T23" fmla="*/ 19 h 36"/>
                <a:gd name="T24" fmla="*/ 21 w 37"/>
                <a:gd name="T25" fmla="*/ 14 h 36"/>
                <a:gd name="T26" fmla="*/ 16 w 37"/>
                <a:gd name="T27" fmla="*/ 10 h 36"/>
                <a:gd name="T28" fmla="*/ 11 w 37"/>
                <a:gd name="T29" fmla="*/ 5 h 36"/>
                <a:gd name="T30" fmla="*/ 7 w 37"/>
                <a:gd name="T31" fmla="*/ 3 h 36"/>
                <a:gd name="T32" fmla="*/ 1 w 37"/>
                <a:gd name="T33" fmla="*/ 0 h 36"/>
                <a:gd name="T34" fmla="*/ 0 w 37"/>
                <a:gd name="T3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6">
                  <a:moveTo>
                    <a:pt x="0" y="5"/>
                  </a:moveTo>
                  <a:lnTo>
                    <a:pt x="1" y="12"/>
                  </a:lnTo>
                  <a:lnTo>
                    <a:pt x="3" y="18"/>
                  </a:lnTo>
                  <a:lnTo>
                    <a:pt x="7" y="23"/>
                  </a:lnTo>
                  <a:lnTo>
                    <a:pt x="12" y="27"/>
                  </a:lnTo>
                  <a:lnTo>
                    <a:pt x="18" y="30"/>
                  </a:lnTo>
                  <a:lnTo>
                    <a:pt x="24" y="33"/>
                  </a:lnTo>
                  <a:lnTo>
                    <a:pt x="31" y="34"/>
                  </a:lnTo>
                  <a:lnTo>
                    <a:pt x="37" y="36"/>
                  </a:lnTo>
                  <a:lnTo>
                    <a:pt x="33" y="30"/>
                  </a:lnTo>
                  <a:lnTo>
                    <a:pt x="30" y="25"/>
                  </a:lnTo>
                  <a:lnTo>
                    <a:pt x="25" y="19"/>
                  </a:lnTo>
                  <a:lnTo>
                    <a:pt x="21" y="14"/>
                  </a:lnTo>
                  <a:lnTo>
                    <a:pt x="16" y="10"/>
                  </a:lnTo>
                  <a:lnTo>
                    <a:pt x="11" y="5"/>
                  </a:lnTo>
                  <a:lnTo>
                    <a:pt x="7" y="3"/>
                  </a:lnTo>
                  <a:lnTo>
                    <a:pt x="1" y="0"/>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61" name="Freeform 743"/>
            <p:cNvSpPr>
              <a:spLocks/>
            </p:cNvSpPr>
            <p:nvPr/>
          </p:nvSpPr>
          <p:spPr bwMode="auto">
            <a:xfrm>
              <a:off x="3178" y="2519"/>
              <a:ext cx="175" cy="116"/>
            </a:xfrm>
            <a:custGeom>
              <a:avLst/>
              <a:gdLst>
                <a:gd name="T0" fmla="*/ 12 w 352"/>
                <a:gd name="T1" fmla="*/ 52 h 191"/>
                <a:gd name="T2" fmla="*/ 27 w 352"/>
                <a:gd name="T3" fmla="*/ 72 h 191"/>
                <a:gd name="T4" fmla="*/ 36 w 352"/>
                <a:gd name="T5" fmla="*/ 95 h 191"/>
                <a:gd name="T6" fmla="*/ 52 w 352"/>
                <a:gd name="T7" fmla="*/ 105 h 191"/>
                <a:gd name="T8" fmla="*/ 68 w 352"/>
                <a:gd name="T9" fmla="*/ 99 h 191"/>
                <a:gd name="T10" fmla="*/ 74 w 352"/>
                <a:gd name="T11" fmla="*/ 119 h 191"/>
                <a:gd name="T12" fmla="*/ 84 w 352"/>
                <a:gd name="T13" fmla="*/ 134 h 191"/>
                <a:gd name="T14" fmla="*/ 102 w 352"/>
                <a:gd name="T15" fmla="*/ 135 h 191"/>
                <a:gd name="T16" fmla="*/ 117 w 352"/>
                <a:gd name="T17" fmla="*/ 143 h 191"/>
                <a:gd name="T18" fmla="*/ 128 w 352"/>
                <a:gd name="T19" fmla="*/ 167 h 191"/>
                <a:gd name="T20" fmla="*/ 146 w 352"/>
                <a:gd name="T21" fmla="*/ 187 h 191"/>
                <a:gd name="T22" fmla="*/ 162 w 352"/>
                <a:gd name="T23" fmla="*/ 188 h 191"/>
                <a:gd name="T24" fmla="*/ 179 w 352"/>
                <a:gd name="T25" fmla="*/ 187 h 191"/>
                <a:gd name="T26" fmla="*/ 195 w 352"/>
                <a:gd name="T27" fmla="*/ 184 h 191"/>
                <a:gd name="T28" fmla="*/ 212 w 352"/>
                <a:gd name="T29" fmla="*/ 184 h 191"/>
                <a:gd name="T30" fmla="*/ 227 w 352"/>
                <a:gd name="T31" fmla="*/ 187 h 191"/>
                <a:gd name="T32" fmla="*/ 242 w 352"/>
                <a:gd name="T33" fmla="*/ 190 h 191"/>
                <a:gd name="T34" fmla="*/ 258 w 352"/>
                <a:gd name="T35" fmla="*/ 191 h 191"/>
                <a:gd name="T36" fmla="*/ 272 w 352"/>
                <a:gd name="T37" fmla="*/ 184 h 191"/>
                <a:gd name="T38" fmla="*/ 283 w 352"/>
                <a:gd name="T39" fmla="*/ 164 h 191"/>
                <a:gd name="T40" fmla="*/ 298 w 352"/>
                <a:gd name="T41" fmla="*/ 152 h 191"/>
                <a:gd name="T42" fmla="*/ 314 w 352"/>
                <a:gd name="T43" fmla="*/ 153 h 191"/>
                <a:gd name="T44" fmla="*/ 326 w 352"/>
                <a:gd name="T45" fmla="*/ 146 h 191"/>
                <a:gd name="T46" fmla="*/ 339 w 352"/>
                <a:gd name="T47" fmla="*/ 136 h 191"/>
                <a:gd name="T48" fmla="*/ 352 w 352"/>
                <a:gd name="T49" fmla="*/ 127 h 191"/>
                <a:gd name="T50" fmla="*/ 338 w 352"/>
                <a:gd name="T51" fmla="*/ 123 h 191"/>
                <a:gd name="T52" fmla="*/ 323 w 352"/>
                <a:gd name="T53" fmla="*/ 120 h 191"/>
                <a:gd name="T54" fmla="*/ 298 w 352"/>
                <a:gd name="T55" fmla="*/ 106 h 191"/>
                <a:gd name="T56" fmla="*/ 272 w 352"/>
                <a:gd name="T57" fmla="*/ 97 h 191"/>
                <a:gd name="T58" fmla="*/ 246 w 352"/>
                <a:gd name="T59" fmla="*/ 87 h 191"/>
                <a:gd name="T60" fmla="*/ 219 w 352"/>
                <a:gd name="T61" fmla="*/ 78 h 191"/>
                <a:gd name="T62" fmla="*/ 194 w 352"/>
                <a:gd name="T63" fmla="*/ 75 h 191"/>
                <a:gd name="T64" fmla="*/ 169 w 352"/>
                <a:gd name="T65" fmla="*/ 72 h 191"/>
                <a:gd name="T66" fmla="*/ 143 w 352"/>
                <a:gd name="T67" fmla="*/ 69 h 191"/>
                <a:gd name="T68" fmla="*/ 119 w 352"/>
                <a:gd name="T69" fmla="*/ 67 h 191"/>
                <a:gd name="T70" fmla="*/ 95 w 352"/>
                <a:gd name="T71" fmla="*/ 60 h 191"/>
                <a:gd name="T72" fmla="*/ 72 w 352"/>
                <a:gd name="T73" fmla="*/ 52 h 191"/>
                <a:gd name="T74" fmla="*/ 50 w 352"/>
                <a:gd name="T75" fmla="*/ 39 h 191"/>
                <a:gd name="T76" fmla="*/ 29 w 352"/>
                <a:gd name="T77" fmla="*/ 23 h 191"/>
                <a:gd name="T78" fmla="*/ 0 w 352"/>
                <a:gd name="T79" fmla="*/ 4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91">
                  <a:moveTo>
                    <a:pt x="0" y="49"/>
                  </a:moveTo>
                  <a:lnTo>
                    <a:pt x="12" y="52"/>
                  </a:lnTo>
                  <a:lnTo>
                    <a:pt x="21" y="60"/>
                  </a:lnTo>
                  <a:lnTo>
                    <a:pt x="27" y="72"/>
                  </a:lnTo>
                  <a:lnTo>
                    <a:pt x="32" y="84"/>
                  </a:lnTo>
                  <a:lnTo>
                    <a:pt x="36" y="95"/>
                  </a:lnTo>
                  <a:lnTo>
                    <a:pt x="43" y="102"/>
                  </a:lnTo>
                  <a:lnTo>
                    <a:pt x="52" y="105"/>
                  </a:lnTo>
                  <a:lnTo>
                    <a:pt x="66" y="99"/>
                  </a:lnTo>
                  <a:lnTo>
                    <a:pt x="68" y="99"/>
                  </a:lnTo>
                  <a:lnTo>
                    <a:pt x="72" y="109"/>
                  </a:lnTo>
                  <a:lnTo>
                    <a:pt x="74" y="119"/>
                  </a:lnTo>
                  <a:lnTo>
                    <a:pt x="78" y="127"/>
                  </a:lnTo>
                  <a:lnTo>
                    <a:pt x="84" y="134"/>
                  </a:lnTo>
                  <a:lnTo>
                    <a:pt x="94" y="134"/>
                  </a:lnTo>
                  <a:lnTo>
                    <a:pt x="102" y="135"/>
                  </a:lnTo>
                  <a:lnTo>
                    <a:pt x="110" y="139"/>
                  </a:lnTo>
                  <a:lnTo>
                    <a:pt x="117" y="143"/>
                  </a:lnTo>
                  <a:lnTo>
                    <a:pt x="121" y="156"/>
                  </a:lnTo>
                  <a:lnTo>
                    <a:pt x="128" y="167"/>
                  </a:lnTo>
                  <a:lnTo>
                    <a:pt x="136" y="178"/>
                  </a:lnTo>
                  <a:lnTo>
                    <a:pt x="146" y="187"/>
                  </a:lnTo>
                  <a:lnTo>
                    <a:pt x="154" y="188"/>
                  </a:lnTo>
                  <a:lnTo>
                    <a:pt x="162" y="188"/>
                  </a:lnTo>
                  <a:lnTo>
                    <a:pt x="170" y="188"/>
                  </a:lnTo>
                  <a:lnTo>
                    <a:pt x="179" y="187"/>
                  </a:lnTo>
                  <a:lnTo>
                    <a:pt x="187" y="186"/>
                  </a:lnTo>
                  <a:lnTo>
                    <a:pt x="195" y="184"/>
                  </a:lnTo>
                  <a:lnTo>
                    <a:pt x="204" y="184"/>
                  </a:lnTo>
                  <a:lnTo>
                    <a:pt x="212" y="184"/>
                  </a:lnTo>
                  <a:lnTo>
                    <a:pt x="219" y="184"/>
                  </a:lnTo>
                  <a:lnTo>
                    <a:pt x="227" y="187"/>
                  </a:lnTo>
                  <a:lnTo>
                    <a:pt x="235" y="188"/>
                  </a:lnTo>
                  <a:lnTo>
                    <a:pt x="242" y="190"/>
                  </a:lnTo>
                  <a:lnTo>
                    <a:pt x="250" y="191"/>
                  </a:lnTo>
                  <a:lnTo>
                    <a:pt x="258" y="191"/>
                  </a:lnTo>
                  <a:lnTo>
                    <a:pt x="265" y="188"/>
                  </a:lnTo>
                  <a:lnTo>
                    <a:pt x="272" y="184"/>
                  </a:lnTo>
                  <a:lnTo>
                    <a:pt x="278" y="175"/>
                  </a:lnTo>
                  <a:lnTo>
                    <a:pt x="283" y="164"/>
                  </a:lnTo>
                  <a:lnTo>
                    <a:pt x="288" y="156"/>
                  </a:lnTo>
                  <a:lnTo>
                    <a:pt x="298" y="152"/>
                  </a:lnTo>
                  <a:lnTo>
                    <a:pt x="306" y="154"/>
                  </a:lnTo>
                  <a:lnTo>
                    <a:pt x="314" y="153"/>
                  </a:lnTo>
                  <a:lnTo>
                    <a:pt x="321" y="150"/>
                  </a:lnTo>
                  <a:lnTo>
                    <a:pt x="326" y="146"/>
                  </a:lnTo>
                  <a:lnTo>
                    <a:pt x="333" y="142"/>
                  </a:lnTo>
                  <a:lnTo>
                    <a:pt x="339" y="136"/>
                  </a:lnTo>
                  <a:lnTo>
                    <a:pt x="345" y="131"/>
                  </a:lnTo>
                  <a:lnTo>
                    <a:pt x="352" y="127"/>
                  </a:lnTo>
                  <a:lnTo>
                    <a:pt x="345" y="124"/>
                  </a:lnTo>
                  <a:lnTo>
                    <a:pt x="338" y="123"/>
                  </a:lnTo>
                  <a:lnTo>
                    <a:pt x="330" y="123"/>
                  </a:lnTo>
                  <a:lnTo>
                    <a:pt x="323" y="120"/>
                  </a:lnTo>
                  <a:lnTo>
                    <a:pt x="310" y="113"/>
                  </a:lnTo>
                  <a:lnTo>
                    <a:pt x="298" y="106"/>
                  </a:lnTo>
                  <a:lnTo>
                    <a:pt x="285" y="101"/>
                  </a:lnTo>
                  <a:lnTo>
                    <a:pt x="272" y="97"/>
                  </a:lnTo>
                  <a:lnTo>
                    <a:pt x="258" y="91"/>
                  </a:lnTo>
                  <a:lnTo>
                    <a:pt x="246" y="87"/>
                  </a:lnTo>
                  <a:lnTo>
                    <a:pt x="232" y="83"/>
                  </a:lnTo>
                  <a:lnTo>
                    <a:pt x="219" y="78"/>
                  </a:lnTo>
                  <a:lnTo>
                    <a:pt x="207" y="76"/>
                  </a:lnTo>
                  <a:lnTo>
                    <a:pt x="194" y="75"/>
                  </a:lnTo>
                  <a:lnTo>
                    <a:pt x="181" y="73"/>
                  </a:lnTo>
                  <a:lnTo>
                    <a:pt x="169" y="72"/>
                  </a:lnTo>
                  <a:lnTo>
                    <a:pt x="156" y="72"/>
                  </a:lnTo>
                  <a:lnTo>
                    <a:pt x="143" y="69"/>
                  </a:lnTo>
                  <a:lnTo>
                    <a:pt x="131" y="68"/>
                  </a:lnTo>
                  <a:lnTo>
                    <a:pt x="119" y="67"/>
                  </a:lnTo>
                  <a:lnTo>
                    <a:pt x="106" y="64"/>
                  </a:lnTo>
                  <a:lnTo>
                    <a:pt x="95" y="60"/>
                  </a:lnTo>
                  <a:lnTo>
                    <a:pt x="83" y="56"/>
                  </a:lnTo>
                  <a:lnTo>
                    <a:pt x="72" y="52"/>
                  </a:lnTo>
                  <a:lnTo>
                    <a:pt x="60" y="46"/>
                  </a:lnTo>
                  <a:lnTo>
                    <a:pt x="50" y="39"/>
                  </a:lnTo>
                  <a:lnTo>
                    <a:pt x="40" y="31"/>
                  </a:lnTo>
                  <a:lnTo>
                    <a:pt x="29" y="23"/>
                  </a:lnTo>
                  <a:lnTo>
                    <a:pt x="0" y="0"/>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62" name="Freeform 744"/>
            <p:cNvSpPr>
              <a:spLocks/>
            </p:cNvSpPr>
            <p:nvPr/>
          </p:nvSpPr>
          <p:spPr bwMode="auto">
            <a:xfrm>
              <a:off x="3227" y="2574"/>
              <a:ext cx="8" cy="8"/>
            </a:xfrm>
            <a:custGeom>
              <a:avLst/>
              <a:gdLst>
                <a:gd name="T0" fmla="*/ 0 w 16"/>
                <a:gd name="T1" fmla="*/ 8 h 15"/>
                <a:gd name="T2" fmla="*/ 0 w 16"/>
                <a:gd name="T3" fmla="*/ 11 h 15"/>
                <a:gd name="T4" fmla="*/ 1 w 16"/>
                <a:gd name="T5" fmla="*/ 14 h 15"/>
                <a:gd name="T6" fmla="*/ 4 w 16"/>
                <a:gd name="T7" fmla="*/ 15 h 15"/>
                <a:gd name="T8" fmla="*/ 6 w 16"/>
                <a:gd name="T9" fmla="*/ 15 h 15"/>
                <a:gd name="T10" fmla="*/ 10 w 16"/>
                <a:gd name="T11" fmla="*/ 15 h 15"/>
                <a:gd name="T12" fmla="*/ 13 w 16"/>
                <a:gd name="T13" fmla="*/ 14 h 15"/>
                <a:gd name="T14" fmla="*/ 15 w 16"/>
                <a:gd name="T15" fmla="*/ 11 h 15"/>
                <a:gd name="T16" fmla="*/ 16 w 16"/>
                <a:gd name="T17" fmla="*/ 7 h 15"/>
                <a:gd name="T18" fmla="*/ 14 w 16"/>
                <a:gd name="T19" fmla="*/ 1 h 15"/>
                <a:gd name="T20" fmla="*/ 8 w 16"/>
                <a:gd name="T21" fmla="*/ 0 h 15"/>
                <a:gd name="T22" fmla="*/ 4 w 16"/>
                <a:gd name="T23" fmla="*/ 3 h 15"/>
                <a:gd name="T24" fmla="*/ 0 w 16"/>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5">
                  <a:moveTo>
                    <a:pt x="0" y="8"/>
                  </a:moveTo>
                  <a:lnTo>
                    <a:pt x="0" y="11"/>
                  </a:lnTo>
                  <a:lnTo>
                    <a:pt x="1" y="14"/>
                  </a:lnTo>
                  <a:lnTo>
                    <a:pt x="4" y="15"/>
                  </a:lnTo>
                  <a:lnTo>
                    <a:pt x="6" y="15"/>
                  </a:lnTo>
                  <a:lnTo>
                    <a:pt x="10" y="15"/>
                  </a:lnTo>
                  <a:lnTo>
                    <a:pt x="13" y="14"/>
                  </a:lnTo>
                  <a:lnTo>
                    <a:pt x="15" y="11"/>
                  </a:lnTo>
                  <a:lnTo>
                    <a:pt x="16" y="7"/>
                  </a:lnTo>
                  <a:lnTo>
                    <a:pt x="14" y="1"/>
                  </a:lnTo>
                  <a:lnTo>
                    <a:pt x="8" y="0"/>
                  </a:lnTo>
                  <a:lnTo>
                    <a:pt x="4" y="3"/>
                  </a:lnTo>
                  <a:lnTo>
                    <a:pt x="0" y="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63" name="Freeform 745"/>
            <p:cNvSpPr>
              <a:spLocks/>
            </p:cNvSpPr>
            <p:nvPr/>
          </p:nvSpPr>
          <p:spPr bwMode="auto">
            <a:xfrm>
              <a:off x="3269" y="2580"/>
              <a:ext cx="49" cy="31"/>
            </a:xfrm>
            <a:custGeom>
              <a:avLst/>
              <a:gdLst>
                <a:gd name="T0" fmla="*/ 4 w 96"/>
                <a:gd name="T1" fmla="*/ 20 h 51"/>
                <a:gd name="T2" fmla="*/ 10 w 96"/>
                <a:gd name="T3" fmla="*/ 29 h 51"/>
                <a:gd name="T4" fmla="*/ 17 w 96"/>
                <a:gd name="T5" fmla="*/ 34 h 51"/>
                <a:gd name="T6" fmla="*/ 24 w 96"/>
                <a:gd name="T7" fmla="*/ 40 h 51"/>
                <a:gd name="T8" fmla="*/ 31 w 96"/>
                <a:gd name="T9" fmla="*/ 44 h 51"/>
                <a:gd name="T10" fmla="*/ 39 w 96"/>
                <a:gd name="T11" fmla="*/ 48 h 51"/>
                <a:gd name="T12" fmla="*/ 47 w 96"/>
                <a:gd name="T13" fmla="*/ 49 h 51"/>
                <a:gd name="T14" fmla="*/ 55 w 96"/>
                <a:gd name="T15" fmla="*/ 51 h 51"/>
                <a:gd name="T16" fmla="*/ 64 w 96"/>
                <a:gd name="T17" fmla="*/ 51 h 51"/>
                <a:gd name="T18" fmla="*/ 72 w 96"/>
                <a:gd name="T19" fmla="*/ 49 h 51"/>
                <a:gd name="T20" fmla="*/ 81 w 96"/>
                <a:gd name="T21" fmla="*/ 48 h 51"/>
                <a:gd name="T22" fmla="*/ 89 w 96"/>
                <a:gd name="T23" fmla="*/ 45 h 51"/>
                <a:gd name="T24" fmla="*/ 96 w 96"/>
                <a:gd name="T25" fmla="*/ 40 h 51"/>
                <a:gd name="T26" fmla="*/ 84 w 96"/>
                <a:gd name="T27" fmla="*/ 38 h 51"/>
                <a:gd name="T28" fmla="*/ 71 w 96"/>
                <a:gd name="T29" fmla="*/ 37 h 51"/>
                <a:gd name="T30" fmla="*/ 59 w 96"/>
                <a:gd name="T31" fmla="*/ 33 h 51"/>
                <a:gd name="T32" fmla="*/ 47 w 96"/>
                <a:gd name="T33" fmla="*/ 29 h 51"/>
                <a:gd name="T34" fmla="*/ 35 w 96"/>
                <a:gd name="T35" fmla="*/ 23 h 51"/>
                <a:gd name="T36" fmla="*/ 24 w 96"/>
                <a:gd name="T37" fmla="*/ 16 h 51"/>
                <a:gd name="T38" fmla="*/ 12 w 96"/>
                <a:gd name="T39" fmla="*/ 8 h 51"/>
                <a:gd name="T40" fmla="*/ 2 w 96"/>
                <a:gd name="T41" fmla="*/ 0 h 51"/>
                <a:gd name="T42" fmla="*/ 0 w 96"/>
                <a:gd name="T43" fmla="*/ 5 h 51"/>
                <a:gd name="T44" fmla="*/ 1 w 96"/>
                <a:gd name="T45" fmla="*/ 9 h 51"/>
                <a:gd name="T46" fmla="*/ 3 w 96"/>
                <a:gd name="T47" fmla="*/ 15 h 51"/>
                <a:gd name="T48" fmla="*/ 4 w 96"/>
                <a:gd name="T49"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6" h="51">
                  <a:moveTo>
                    <a:pt x="4" y="20"/>
                  </a:moveTo>
                  <a:lnTo>
                    <a:pt x="10" y="29"/>
                  </a:lnTo>
                  <a:lnTo>
                    <a:pt x="17" y="34"/>
                  </a:lnTo>
                  <a:lnTo>
                    <a:pt x="24" y="40"/>
                  </a:lnTo>
                  <a:lnTo>
                    <a:pt x="31" y="44"/>
                  </a:lnTo>
                  <a:lnTo>
                    <a:pt x="39" y="48"/>
                  </a:lnTo>
                  <a:lnTo>
                    <a:pt x="47" y="49"/>
                  </a:lnTo>
                  <a:lnTo>
                    <a:pt x="55" y="51"/>
                  </a:lnTo>
                  <a:lnTo>
                    <a:pt x="64" y="51"/>
                  </a:lnTo>
                  <a:lnTo>
                    <a:pt x="72" y="49"/>
                  </a:lnTo>
                  <a:lnTo>
                    <a:pt x="81" y="48"/>
                  </a:lnTo>
                  <a:lnTo>
                    <a:pt x="89" y="45"/>
                  </a:lnTo>
                  <a:lnTo>
                    <a:pt x="96" y="40"/>
                  </a:lnTo>
                  <a:lnTo>
                    <a:pt x="84" y="38"/>
                  </a:lnTo>
                  <a:lnTo>
                    <a:pt x="71" y="37"/>
                  </a:lnTo>
                  <a:lnTo>
                    <a:pt x="59" y="33"/>
                  </a:lnTo>
                  <a:lnTo>
                    <a:pt x="47" y="29"/>
                  </a:lnTo>
                  <a:lnTo>
                    <a:pt x="35" y="23"/>
                  </a:lnTo>
                  <a:lnTo>
                    <a:pt x="24" y="16"/>
                  </a:lnTo>
                  <a:lnTo>
                    <a:pt x="12" y="8"/>
                  </a:lnTo>
                  <a:lnTo>
                    <a:pt x="2" y="0"/>
                  </a:lnTo>
                  <a:lnTo>
                    <a:pt x="0" y="5"/>
                  </a:lnTo>
                  <a:lnTo>
                    <a:pt x="1" y="9"/>
                  </a:lnTo>
                  <a:lnTo>
                    <a:pt x="3" y="15"/>
                  </a:lnTo>
                  <a:lnTo>
                    <a:pt x="4" y="20"/>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64" name="Freeform 746"/>
            <p:cNvSpPr>
              <a:spLocks/>
            </p:cNvSpPr>
            <p:nvPr/>
          </p:nvSpPr>
          <p:spPr bwMode="auto">
            <a:xfrm>
              <a:off x="3242" y="2580"/>
              <a:ext cx="11" cy="13"/>
            </a:xfrm>
            <a:custGeom>
              <a:avLst/>
              <a:gdLst>
                <a:gd name="T0" fmla="*/ 6 w 22"/>
                <a:gd name="T1" fmla="*/ 18 h 22"/>
                <a:gd name="T2" fmla="*/ 8 w 22"/>
                <a:gd name="T3" fmla="*/ 22 h 22"/>
                <a:gd name="T4" fmla="*/ 13 w 22"/>
                <a:gd name="T5" fmla="*/ 22 h 22"/>
                <a:gd name="T6" fmla="*/ 18 w 22"/>
                <a:gd name="T7" fmla="*/ 20 h 22"/>
                <a:gd name="T8" fmla="*/ 22 w 22"/>
                <a:gd name="T9" fmla="*/ 19 h 22"/>
                <a:gd name="T10" fmla="*/ 22 w 22"/>
                <a:gd name="T11" fmla="*/ 18 h 22"/>
                <a:gd name="T12" fmla="*/ 1 w 22"/>
                <a:gd name="T13" fmla="*/ 0 h 22"/>
                <a:gd name="T14" fmla="*/ 0 w 22"/>
                <a:gd name="T15" fmla="*/ 4 h 22"/>
                <a:gd name="T16" fmla="*/ 3 w 22"/>
                <a:gd name="T17" fmla="*/ 8 h 22"/>
                <a:gd name="T18" fmla="*/ 5 w 22"/>
                <a:gd name="T19" fmla="*/ 14 h 22"/>
                <a:gd name="T20" fmla="*/ 6 w 22"/>
                <a:gd name="T2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6" y="18"/>
                  </a:moveTo>
                  <a:lnTo>
                    <a:pt x="8" y="22"/>
                  </a:lnTo>
                  <a:lnTo>
                    <a:pt x="13" y="22"/>
                  </a:lnTo>
                  <a:lnTo>
                    <a:pt x="18" y="20"/>
                  </a:lnTo>
                  <a:lnTo>
                    <a:pt x="22" y="19"/>
                  </a:lnTo>
                  <a:lnTo>
                    <a:pt x="22" y="18"/>
                  </a:lnTo>
                  <a:lnTo>
                    <a:pt x="1" y="0"/>
                  </a:lnTo>
                  <a:lnTo>
                    <a:pt x="0" y="4"/>
                  </a:lnTo>
                  <a:lnTo>
                    <a:pt x="3" y="8"/>
                  </a:lnTo>
                  <a:lnTo>
                    <a:pt x="5" y="14"/>
                  </a:lnTo>
                  <a:lnTo>
                    <a:pt x="6"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65" name="Freeform 747"/>
            <p:cNvSpPr>
              <a:spLocks/>
            </p:cNvSpPr>
            <p:nvPr/>
          </p:nvSpPr>
          <p:spPr bwMode="auto">
            <a:xfrm>
              <a:off x="3254" y="2582"/>
              <a:ext cx="19" cy="23"/>
            </a:xfrm>
            <a:custGeom>
              <a:avLst/>
              <a:gdLst>
                <a:gd name="T0" fmla="*/ 4 w 40"/>
                <a:gd name="T1" fmla="*/ 18 h 37"/>
                <a:gd name="T2" fmla="*/ 7 w 40"/>
                <a:gd name="T3" fmla="*/ 22 h 37"/>
                <a:gd name="T4" fmla="*/ 12 w 40"/>
                <a:gd name="T5" fmla="*/ 26 h 37"/>
                <a:gd name="T6" fmla="*/ 15 w 40"/>
                <a:gd name="T7" fmla="*/ 30 h 37"/>
                <a:gd name="T8" fmla="*/ 20 w 40"/>
                <a:gd name="T9" fmla="*/ 33 h 37"/>
                <a:gd name="T10" fmla="*/ 25 w 40"/>
                <a:gd name="T11" fmla="*/ 34 h 37"/>
                <a:gd name="T12" fmla="*/ 29 w 40"/>
                <a:gd name="T13" fmla="*/ 36 h 37"/>
                <a:gd name="T14" fmla="*/ 35 w 40"/>
                <a:gd name="T15" fmla="*/ 37 h 37"/>
                <a:gd name="T16" fmla="*/ 40 w 40"/>
                <a:gd name="T17" fmla="*/ 37 h 37"/>
                <a:gd name="T18" fmla="*/ 36 w 40"/>
                <a:gd name="T19" fmla="*/ 31 h 37"/>
                <a:gd name="T20" fmla="*/ 33 w 40"/>
                <a:gd name="T21" fmla="*/ 26 h 37"/>
                <a:gd name="T22" fmla="*/ 28 w 40"/>
                <a:gd name="T23" fmla="*/ 21 h 37"/>
                <a:gd name="T24" fmla="*/ 23 w 40"/>
                <a:gd name="T25" fmla="*/ 15 h 37"/>
                <a:gd name="T26" fmla="*/ 19 w 40"/>
                <a:gd name="T27" fmla="*/ 11 h 37"/>
                <a:gd name="T28" fmla="*/ 13 w 40"/>
                <a:gd name="T29" fmla="*/ 7 h 37"/>
                <a:gd name="T30" fmla="*/ 9 w 40"/>
                <a:gd name="T31" fmla="*/ 3 h 37"/>
                <a:gd name="T32" fmla="*/ 3 w 40"/>
                <a:gd name="T33" fmla="*/ 0 h 37"/>
                <a:gd name="T34" fmla="*/ 0 w 40"/>
                <a:gd name="T35" fmla="*/ 4 h 37"/>
                <a:gd name="T36" fmla="*/ 2 w 40"/>
                <a:gd name="T37" fmla="*/ 8 h 37"/>
                <a:gd name="T38" fmla="*/ 3 w 40"/>
                <a:gd name="T39" fmla="*/ 14 h 37"/>
                <a:gd name="T40" fmla="*/ 4 w 40"/>
                <a:gd name="T4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37">
                  <a:moveTo>
                    <a:pt x="4" y="18"/>
                  </a:moveTo>
                  <a:lnTo>
                    <a:pt x="7" y="22"/>
                  </a:lnTo>
                  <a:lnTo>
                    <a:pt x="12" y="26"/>
                  </a:lnTo>
                  <a:lnTo>
                    <a:pt x="15" y="30"/>
                  </a:lnTo>
                  <a:lnTo>
                    <a:pt x="20" y="33"/>
                  </a:lnTo>
                  <a:lnTo>
                    <a:pt x="25" y="34"/>
                  </a:lnTo>
                  <a:lnTo>
                    <a:pt x="29" y="36"/>
                  </a:lnTo>
                  <a:lnTo>
                    <a:pt x="35" y="37"/>
                  </a:lnTo>
                  <a:lnTo>
                    <a:pt x="40" y="37"/>
                  </a:lnTo>
                  <a:lnTo>
                    <a:pt x="36" y="31"/>
                  </a:lnTo>
                  <a:lnTo>
                    <a:pt x="33" y="26"/>
                  </a:lnTo>
                  <a:lnTo>
                    <a:pt x="28" y="21"/>
                  </a:lnTo>
                  <a:lnTo>
                    <a:pt x="23" y="15"/>
                  </a:lnTo>
                  <a:lnTo>
                    <a:pt x="19" y="11"/>
                  </a:lnTo>
                  <a:lnTo>
                    <a:pt x="13" y="7"/>
                  </a:lnTo>
                  <a:lnTo>
                    <a:pt x="9" y="3"/>
                  </a:lnTo>
                  <a:lnTo>
                    <a:pt x="3" y="0"/>
                  </a:lnTo>
                  <a:lnTo>
                    <a:pt x="0" y="4"/>
                  </a:lnTo>
                  <a:lnTo>
                    <a:pt x="2" y="8"/>
                  </a:lnTo>
                  <a:lnTo>
                    <a:pt x="3" y="14"/>
                  </a:lnTo>
                  <a:lnTo>
                    <a:pt x="4" y="18"/>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66" name="Freeform 748"/>
            <p:cNvSpPr>
              <a:spLocks/>
            </p:cNvSpPr>
            <p:nvPr/>
          </p:nvSpPr>
          <p:spPr bwMode="auto">
            <a:xfrm>
              <a:off x="3178" y="2581"/>
              <a:ext cx="164" cy="128"/>
            </a:xfrm>
            <a:custGeom>
              <a:avLst/>
              <a:gdLst>
                <a:gd name="T0" fmla="*/ 18 w 327"/>
                <a:gd name="T1" fmla="*/ 81 h 211"/>
                <a:gd name="T2" fmla="*/ 26 w 327"/>
                <a:gd name="T3" fmla="*/ 100 h 211"/>
                <a:gd name="T4" fmla="*/ 41 w 327"/>
                <a:gd name="T5" fmla="*/ 111 h 211"/>
                <a:gd name="T6" fmla="*/ 56 w 327"/>
                <a:gd name="T7" fmla="*/ 114 h 211"/>
                <a:gd name="T8" fmla="*/ 62 w 327"/>
                <a:gd name="T9" fmla="*/ 133 h 211"/>
                <a:gd name="T10" fmla="*/ 66 w 327"/>
                <a:gd name="T11" fmla="*/ 156 h 211"/>
                <a:gd name="T12" fmla="*/ 77 w 327"/>
                <a:gd name="T13" fmla="*/ 171 h 211"/>
                <a:gd name="T14" fmla="*/ 86 w 327"/>
                <a:gd name="T15" fmla="*/ 178 h 211"/>
                <a:gd name="T16" fmla="*/ 97 w 327"/>
                <a:gd name="T17" fmla="*/ 182 h 211"/>
                <a:gd name="T18" fmla="*/ 110 w 327"/>
                <a:gd name="T19" fmla="*/ 184 h 211"/>
                <a:gd name="T20" fmla="*/ 121 w 327"/>
                <a:gd name="T21" fmla="*/ 191 h 211"/>
                <a:gd name="T22" fmla="*/ 133 w 327"/>
                <a:gd name="T23" fmla="*/ 206 h 211"/>
                <a:gd name="T24" fmla="*/ 150 w 327"/>
                <a:gd name="T25" fmla="*/ 211 h 211"/>
                <a:gd name="T26" fmla="*/ 167 w 327"/>
                <a:gd name="T27" fmla="*/ 207 h 211"/>
                <a:gd name="T28" fmla="*/ 183 w 327"/>
                <a:gd name="T29" fmla="*/ 200 h 211"/>
                <a:gd name="T30" fmla="*/ 198 w 327"/>
                <a:gd name="T31" fmla="*/ 195 h 211"/>
                <a:gd name="T32" fmla="*/ 214 w 327"/>
                <a:gd name="T33" fmla="*/ 199 h 211"/>
                <a:gd name="T34" fmla="*/ 226 w 327"/>
                <a:gd name="T35" fmla="*/ 200 h 211"/>
                <a:gd name="T36" fmla="*/ 264 w 327"/>
                <a:gd name="T37" fmla="*/ 163 h 211"/>
                <a:gd name="T38" fmla="*/ 276 w 327"/>
                <a:gd name="T39" fmla="*/ 165 h 211"/>
                <a:gd name="T40" fmla="*/ 289 w 327"/>
                <a:gd name="T41" fmla="*/ 169 h 211"/>
                <a:gd name="T42" fmla="*/ 301 w 327"/>
                <a:gd name="T43" fmla="*/ 169 h 211"/>
                <a:gd name="T44" fmla="*/ 313 w 327"/>
                <a:gd name="T45" fmla="*/ 163 h 211"/>
                <a:gd name="T46" fmla="*/ 323 w 327"/>
                <a:gd name="T47" fmla="*/ 158 h 211"/>
                <a:gd name="T48" fmla="*/ 327 w 327"/>
                <a:gd name="T49" fmla="*/ 149 h 211"/>
                <a:gd name="T50" fmla="*/ 304 w 327"/>
                <a:gd name="T51" fmla="*/ 143 h 211"/>
                <a:gd name="T52" fmla="*/ 278 w 327"/>
                <a:gd name="T53" fmla="*/ 140 h 211"/>
                <a:gd name="T54" fmla="*/ 253 w 327"/>
                <a:gd name="T55" fmla="*/ 136 h 211"/>
                <a:gd name="T56" fmla="*/ 230 w 327"/>
                <a:gd name="T57" fmla="*/ 129 h 211"/>
                <a:gd name="T58" fmla="*/ 206 w 327"/>
                <a:gd name="T59" fmla="*/ 122 h 211"/>
                <a:gd name="T60" fmla="*/ 183 w 327"/>
                <a:gd name="T61" fmla="*/ 114 h 211"/>
                <a:gd name="T62" fmla="*/ 160 w 327"/>
                <a:gd name="T63" fmla="*/ 107 h 211"/>
                <a:gd name="T64" fmla="*/ 135 w 327"/>
                <a:gd name="T65" fmla="*/ 99 h 211"/>
                <a:gd name="T66" fmla="*/ 106 w 327"/>
                <a:gd name="T67" fmla="*/ 91 h 211"/>
                <a:gd name="T68" fmla="*/ 73 w 327"/>
                <a:gd name="T69" fmla="*/ 70 h 211"/>
                <a:gd name="T70" fmla="*/ 44 w 327"/>
                <a:gd name="T71" fmla="*/ 43 h 211"/>
                <a:gd name="T72" fmla="*/ 15 w 327"/>
                <a:gd name="T73" fmla="*/ 14 h 211"/>
                <a:gd name="T74" fmla="*/ 0 w 327"/>
                <a:gd name="T75" fmla="*/ 6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 h="211">
                  <a:moveTo>
                    <a:pt x="17" y="71"/>
                  </a:moveTo>
                  <a:lnTo>
                    <a:pt x="18" y="81"/>
                  </a:lnTo>
                  <a:lnTo>
                    <a:pt x="21" y="92"/>
                  </a:lnTo>
                  <a:lnTo>
                    <a:pt x="26" y="100"/>
                  </a:lnTo>
                  <a:lnTo>
                    <a:pt x="33" y="108"/>
                  </a:lnTo>
                  <a:lnTo>
                    <a:pt x="41" y="111"/>
                  </a:lnTo>
                  <a:lnTo>
                    <a:pt x="49" y="111"/>
                  </a:lnTo>
                  <a:lnTo>
                    <a:pt x="56" y="114"/>
                  </a:lnTo>
                  <a:lnTo>
                    <a:pt x="61" y="121"/>
                  </a:lnTo>
                  <a:lnTo>
                    <a:pt x="62" y="133"/>
                  </a:lnTo>
                  <a:lnTo>
                    <a:pt x="63" y="145"/>
                  </a:lnTo>
                  <a:lnTo>
                    <a:pt x="66" y="156"/>
                  </a:lnTo>
                  <a:lnTo>
                    <a:pt x="72" y="166"/>
                  </a:lnTo>
                  <a:lnTo>
                    <a:pt x="77" y="171"/>
                  </a:lnTo>
                  <a:lnTo>
                    <a:pt x="81" y="176"/>
                  </a:lnTo>
                  <a:lnTo>
                    <a:pt x="86" y="178"/>
                  </a:lnTo>
                  <a:lnTo>
                    <a:pt x="92" y="181"/>
                  </a:lnTo>
                  <a:lnTo>
                    <a:pt x="97" y="182"/>
                  </a:lnTo>
                  <a:lnTo>
                    <a:pt x="103" y="184"/>
                  </a:lnTo>
                  <a:lnTo>
                    <a:pt x="110" y="184"/>
                  </a:lnTo>
                  <a:lnTo>
                    <a:pt x="116" y="182"/>
                  </a:lnTo>
                  <a:lnTo>
                    <a:pt x="121" y="191"/>
                  </a:lnTo>
                  <a:lnTo>
                    <a:pt x="127" y="199"/>
                  </a:lnTo>
                  <a:lnTo>
                    <a:pt x="133" y="206"/>
                  </a:lnTo>
                  <a:lnTo>
                    <a:pt x="141" y="210"/>
                  </a:lnTo>
                  <a:lnTo>
                    <a:pt x="150" y="211"/>
                  </a:lnTo>
                  <a:lnTo>
                    <a:pt x="159" y="210"/>
                  </a:lnTo>
                  <a:lnTo>
                    <a:pt x="167" y="207"/>
                  </a:lnTo>
                  <a:lnTo>
                    <a:pt x="175" y="203"/>
                  </a:lnTo>
                  <a:lnTo>
                    <a:pt x="183" y="200"/>
                  </a:lnTo>
                  <a:lnTo>
                    <a:pt x="190" y="196"/>
                  </a:lnTo>
                  <a:lnTo>
                    <a:pt x="198" y="195"/>
                  </a:lnTo>
                  <a:lnTo>
                    <a:pt x="207" y="196"/>
                  </a:lnTo>
                  <a:lnTo>
                    <a:pt x="214" y="199"/>
                  </a:lnTo>
                  <a:lnTo>
                    <a:pt x="221" y="200"/>
                  </a:lnTo>
                  <a:lnTo>
                    <a:pt x="226" y="200"/>
                  </a:lnTo>
                  <a:lnTo>
                    <a:pt x="233" y="197"/>
                  </a:lnTo>
                  <a:lnTo>
                    <a:pt x="264" y="163"/>
                  </a:lnTo>
                  <a:lnTo>
                    <a:pt x="270" y="163"/>
                  </a:lnTo>
                  <a:lnTo>
                    <a:pt x="276" y="165"/>
                  </a:lnTo>
                  <a:lnTo>
                    <a:pt x="283" y="166"/>
                  </a:lnTo>
                  <a:lnTo>
                    <a:pt x="289" y="169"/>
                  </a:lnTo>
                  <a:lnTo>
                    <a:pt x="294" y="170"/>
                  </a:lnTo>
                  <a:lnTo>
                    <a:pt x="301" y="169"/>
                  </a:lnTo>
                  <a:lnTo>
                    <a:pt x="307" y="167"/>
                  </a:lnTo>
                  <a:lnTo>
                    <a:pt x="313" y="163"/>
                  </a:lnTo>
                  <a:lnTo>
                    <a:pt x="317" y="160"/>
                  </a:lnTo>
                  <a:lnTo>
                    <a:pt x="323" y="158"/>
                  </a:lnTo>
                  <a:lnTo>
                    <a:pt x="327" y="156"/>
                  </a:lnTo>
                  <a:lnTo>
                    <a:pt x="327" y="149"/>
                  </a:lnTo>
                  <a:lnTo>
                    <a:pt x="316" y="143"/>
                  </a:lnTo>
                  <a:lnTo>
                    <a:pt x="304" y="143"/>
                  </a:lnTo>
                  <a:lnTo>
                    <a:pt x="291" y="141"/>
                  </a:lnTo>
                  <a:lnTo>
                    <a:pt x="278" y="140"/>
                  </a:lnTo>
                  <a:lnTo>
                    <a:pt x="266" y="139"/>
                  </a:lnTo>
                  <a:lnTo>
                    <a:pt x="253" y="136"/>
                  </a:lnTo>
                  <a:lnTo>
                    <a:pt x="241" y="133"/>
                  </a:lnTo>
                  <a:lnTo>
                    <a:pt x="230" y="129"/>
                  </a:lnTo>
                  <a:lnTo>
                    <a:pt x="217" y="126"/>
                  </a:lnTo>
                  <a:lnTo>
                    <a:pt x="206" y="122"/>
                  </a:lnTo>
                  <a:lnTo>
                    <a:pt x="194" y="118"/>
                  </a:lnTo>
                  <a:lnTo>
                    <a:pt x="183" y="114"/>
                  </a:lnTo>
                  <a:lnTo>
                    <a:pt x="171" y="111"/>
                  </a:lnTo>
                  <a:lnTo>
                    <a:pt x="160" y="107"/>
                  </a:lnTo>
                  <a:lnTo>
                    <a:pt x="147" y="103"/>
                  </a:lnTo>
                  <a:lnTo>
                    <a:pt x="135" y="99"/>
                  </a:lnTo>
                  <a:lnTo>
                    <a:pt x="124" y="96"/>
                  </a:lnTo>
                  <a:lnTo>
                    <a:pt x="106" y="91"/>
                  </a:lnTo>
                  <a:lnTo>
                    <a:pt x="89" y="82"/>
                  </a:lnTo>
                  <a:lnTo>
                    <a:pt x="73" y="70"/>
                  </a:lnTo>
                  <a:lnTo>
                    <a:pt x="58" y="58"/>
                  </a:lnTo>
                  <a:lnTo>
                    <a:pt x="44" y="43"/>
                  </a:lnTo>
                  <a:lnTo>
                    <a:pt x="30" y="28"/>
                  </a:lnTo>
                  <a:lnTo>
                    <a:pt x="15" y="14"/>
                  </a:lnTo>
                  <a:lnTo>
                    <a:pt x="0" y="0"/>
                  </a:lnTo>
                  <a:lnTo>
                    <a:pt x="0" y="63"/>
                  </a:lnTo>
                  <a:lnTo>
                    <a:pt x="17"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67" name="Freeform 749"/>
            <p:cNvSpPr>
              <a:spLocks/>
            </p:cNvSpPr>
            <p:nvPr/>
          </p:nvSpPr>
          <p:spPr bwMode="auto">
            <a:xfrm>
              <a:off x="3303" y="2587"/>
              <a:ext cx="12" cy="7"/>
            </a:xfrm>
            <a:custGeom>
              <a:avLst/>
              <a:gdLst>
                <a:gd name="T0" fmla="*/ 0 w 24"/>
                <a:gd name="T1" fmla="*/ 5 h 12"/>
                <a:gd name="T2" fmla="*/ 0 w 24"/>
                <a:gd name="T3" fmla="*/ 8 h 12"/>
                <a:gd name="T4" fmla="*/ 2 w 24"/>
                <a:gd name="T5" fmla="*/ 11 h 12"/>
                <a:gd name="T6" fmla="*/ 4 w 24"/>
                <a:gd name="T7" fmla="*/ 11 h 12"/>
                <a:gd name="T8" fmla="*/ 6 w 24"/>
                <a:gd name="T9" fmla="*/ 12 h 12"/>
                <a:gd name="T10" fmla="*/ 11 w 24"/>
                <a:gd name="T11" fmla="*/ 12 h 12"/>
                <a:gd name="T12" fmla="*/ 15 w 24"/>
                <a:gd name="T13" fmla="*/ 12 h 12"/>
                <a:gd name="T14" fmla="*/ 20 w 24"/>
                <a:gd name="T15" fmla="*/ 9 h 12"/>
                <a:gd name="T16" fmla="*/ 24 w 24"/>
                <a:gd name="T17" fmla="*/ 7 h 12"/>
                <a:gd name="T18" fmla="*/ 24 w 24"/>
                <a:gd name="T19" fmla="*/ 4 h 12"/>
                <a:gd name="T20" fmla="*/ 22 w 24"/>
                <a:gd name="T21" fmla="*/ 3 h 12"/>
                <a:gd name="T22" fmla="*/ 20 w 24"/>
                <a:gd name="T23" fmla="*/ 1 h 12"/>
                <a:gd name="T24" fmla="*/ 18 w 24"/>
                <a:gd name="T25" fmla="*/ 0 h 12"/>
                <a:gd name="T26" fmla="*/ 13 w 24"/>
                <a:gd name="T27" fmla="*/ 0 h 12"/>
                <a:gd name="T28" fmla="*/ 9 w 24"/>
                <a:gd name="T29" fmla="*/ 0 h 12"/>
                <a:gd name="T30" fmla="*/ 4 w 24"/>
                <a:gd name="T31" fmla="*/ 1 h 12"/>
                <a:gd name="T32" fmla="*/ 0 w 24"/>
                <a:gd name="T3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0" y="5"/>
                  </a:moveTo>
                  <a:lnTo>
                    <a:pt x="0" y="8"/>
                  </a:lnTo>
                  <a:lnTo>
                    <a:pt x="2" y="11"/>
                  </a:lnTo>
                  <a:lnTo>
                    <a:pt x="4" y="11"/>
                  </a:lnTo>
                  <a:lnTo>
                    <a:pt x="6" y="12"/>
                  </a:lnTo>
                  <a:lnTo>
                    <a:pt x="11" y="12"/>
                  </a:lnTo>
                  <a:lnTo>
                    <a:pt x="15" y="12"/>
                  </a:lnTo>
                  <a:lnTo>
                    <a:pt x="20" y="9"/>
                  </a:lnTo>
                  <a:lnTo>
                    <a:pt x="24" y="7"/>
                  </a:lnTo>
                  <a:lnTo>
                    <a:pt x="24" y="4"/>
                  </a:lnTo>
                  <a:lnTo>
                    <a:pt x="22" y="3"/>
                  </a:lnTo>
                  <a:lnTo>
                    <a:pt x="20" y="1"/>
                  </a:lnTo>
                  <a:lnTo>
                    <a:pt x="18" y="0"/>
                  </a:lnTo>
                  <a:lnTo>
                    <a:pt x="13" y="0"/>
                  </a:lnTo>
                  <a:lnTo>
                    <a:pt x="9" y="0"/>
                  </a:lnTo>
                  <a:lnTo>
                    <a:pt x="4" y="1"/>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68" name="Freeform 750"/>
            <p:cNvSpPr>
              <a:spLocks/>
            </p:cNvSpPr>
            <p:nvPr/>
          </p:nvSpPr>
          <p:spPr bwMode="auto">
            <a:xfrm>
              <a:off x="3215" y="2645"/>
              <a:ext cx="9" cy="11"/>
            </a:xfrm>
            <a:custGeom>
              <a:avLst/>
              <a:gdLst>
                <a:gd name="T0" fmla="*/ 3 w 19"/>
                <a:gd name="T1" fmla="*/ 13 h 17"/>
                <a:gd name="T2" fmla="*/ 5 w 19"/>
                <a:gd name="T3" fmla="*/ 16 h 17"/>
                <a:gd name="T4" fmla="*/ 8 w 19"/>
                <a:gd name="T5" fmla="*/ 17 h 17"/>
                <a:gd name="T6" fmla="*/ 12 w 19"/>
                <a:gd name="T7" fmla="*/ 17 h 17"/>
                <a:gd name="T8" fmla="*/ 15 w 19"/>
                <a:gd name="T9" fmla="*/ 15 h 17"/>
                <a:gd name="T10" fmla="*/ 16 w 19"/>
                <a:gd name="T11" fmla="*/ 13 h 17"/>
                <a:gd name="T12" fmla="*/ 18 w 19"/>
                <a:gd name="T13" fmla="*/ 12 h 17"/>
                <a:gd name="T14" fmla="*/ 19 w 19"/>
                <a:gd name="T15" fmla="*/ 11 h 17"/>
                <a:gd name="T16" fmla="*/ 19 w 19"/>
                <a:gd name="T17" fmla="*/ 8 h 17"/>
                <a:gd name="T18" fmla="*/ 14 w 19"/>
                <a:gd name="T19" fmla="*/ 5 h 17"/>
                <a:gd name="T20" fmla="*/ 9 w 19"/>
                <a:gd name="T21" fmla="*/ 1 h 17"/>
                <a:gd name="T22" fmla="*/ 4 w 19"/>
                <a:gd name="T23" fmla="*/ 0 h 17"/>
                <a:gd name="T24" fmla="*/ 0 w 19"/>
                <a:gd name="T25" fmla="*/ 7 h 17"/>
                <a:gd name="T26" fmla="*/ 3 w 19"/>
                <a:gd name="T2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7">
                  <a:moveTo>
                    <a:pt x="3" y="13"/>
                  </a:moveTo>
                  <a:lnTo>
                    <a:pt x="5" y="16"/>
                  </a:lnTo>
                  <a:lnTo>
                    <a:pt x="8" y="17"/>
                  </a:lnTo>
                  <a:lnTo>
                    <a:pt x="12" y="17"/>
                  </a:lnTo>
                  <a:lnTo>
                    <a:pt x="15" y="15"/>
                  </a:lnTo>
                  <a:lnTo>
                    <a:pt x="16" y="13"/>
                  </a:lnTo>
                  <a:lnTo>
                    <a:pt x="18" y="12"/>
                  </a:lnTo>
                  <a:lnTo>
                    <a:pt x="19" y="11"/>
                  </a:lnTo>
                  <a:lnTo>
                    <a:pt x="19" y="8"/>
                  </a:lnTo>
                  <a:lnTo>
                    <a:pt x="14" y="5"/>
                  </a:lnTo>
                  <a:lnTo>
                    <a:pt x="9" y="1"/>
                  </a:lnTo>
                  <a:lnTo>
                    <a:pt x="4" y="0"/>
                  </a:lnTo>
                  <a:lnTo>
                    <a:pt x="0" y="7"/>
                  </a:lnTo>
                  <a:lnTo>
                    <a:pt x="3" y="13"/>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69" name="Freeform 751"/>
            <p:cNvSpPr>
              <a:spLocks/>
            </p:cNvSpPr>
            <p:nvPr/>
          </p:nvSpPr>
          <p:spPr bwMode="auto">
            <a:xfrm>
              <a:off x="3261" y="2662"/>
              <a:ext cx="24" cy="24"/>
            </a:xfrm>
            <a:custGeom>
              <a:avLst/>
              <a:gdLst>
                <a:gd name="T0" fmla="*/ 0 w 50"/>
                <a:gd name="T1" fmla="*/ 10 h 41"/>
                <a:gd name="T2" fmla="*/ 1 w 50"/>
                <a:gd name="T3" fmla="*/ 18 h 41"/>
                <a:gd name="T4" fmla="*/ 5 w 50"/>
                <a:gd name="T5" fmla="*/ 25 h 41"/>
                <a:gd name="T6" fmla="*/ 9 w 50"/>
                <a:gd name="T7" fmla="*/ 30 h 41"/>
                <a:gd name="T8" fmla="*/ 15 w 50"/>
                <a:gd name="T9" fmla="*/ 36 h 41"/>
                <a:gd name="T10" fmla="*/ 20 w 50"/>
                <a:gd name="T11" fmla="*/ 38 h 41"/>
                <a:gd name="T12" fmla="*/ 23 w 50"/>
                <a:gd name="T13" fmla="*/ 40 h 41"/>
                <a:gd name="T14" fmla="*/ 28 w 50"/>
                <a:gd name="T15" fmla="*/ 41 h 41"/>
                <a:gd name="T16" fmla="*/ 33 w 50"/>
                <a:gd name="T17" fmla="*/ 41 h 41"/>
                <a:gd name="T18" fmla="*/ 37 w 50"/>
                <a:gd name="T19" fmla="*/ 41 h 41"/>
                <a:gd name="T20" fmla="*/ 42 w 50"/>
                <a:gd name="T21" fmla="*/ 40 h 41"/>
                <a:gd name="T22" fmla="*/ 46 w 50"/>
                <a:gd name="T23" fmla="*/ 38 h 41"/>
                <a:gd name="T24" fmla="*/ 50 w 50"/>
                <a:gd name="T25" fmla="*/ 36 h 41"/>
                <a:gd name="T26" fmla="*/ 50 w 50"/>
                <a:gd name="T27" fmla="*/ 32 h 41"/>
                <a:gd name="T28" fmla="*/ 44 w 50"/>
                <a:gd name="T29" fmla="*/ 30 h 41"/>
                <a:gd name="T30" fmla="*/ 38 w 50"/>
                <a:gd name="T31" fmla="*/ 27 h 41"/>
                <a:gd name="T32" fmla="*/ 33 w 50"/>
                <a:gd name="T33" fmla="*/ 23 h 41"/>
                <a:gd name="T34" fmla="*/ 27 w 50"/>
                <a:gd name="T35" fmla="*/ 19 h 41"/>
                <a:gd name="T36" fmla="*/ 21 w 50"/>
                <a:gd name="T37" fmla="*/ 15 h 41"/>
                <a:gd name="T38" fmla="*/ 16 w 50"/>
                <a:gd name="T39" fmla="*/ 11 h 41"/>
                <a:gd name="T40" fmla="*/ 12 w 50"/>
                <a:gd name="T41" fmla="*/ 6 h 41"/>
                <a:gd name="T42" fmla="*/ 7 w 50"/>
                <a:gd name="T43" fmla="*/ 0 h 41"/>
                <a:gd name="T44" fmla="*/ 4 w 50"/>
                <a:gd name="T45" fmla="*/ 1 h 41"/>
                <a:gd name="T46" fmla="*/ 3 w 50"/>
                <a:gd name="T47" fmla="*/ 3 h 41"/>
                <a:gd name="T48" fmla="*/ 0 w 50"/>
                <a:gd name="T49" fmla="*/ 7 h 41"/>
                <a:gd name="T50" fmla="*/ 0 w 50"/>
                <a:gd name="T5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41">
                  <a:moveTo>
                    <a:pt x="0" y="10"/>
                  </a:moveTo>
                  <a:lnTo>
                    <a:pt x="1" y="18"/>
                  </a:lnTo>
                  <a:lnTo>
                    <a:pt x="5" y="25"/>
                  </a:lnTo>
                  <a:lnTo>
                    <a:pt x="9" y="30"/>
                  </a:lnTo>
                  <a:lnTo>
                    <a:pt x="15" y="36"/>
                  </a:lnTo>
                  <a:lnTo>
                    <a:pt x="20" y="38"/>
                  </a:lnTo>
                  <a:lnTo>
                    <a:pt x="23" y="40"/>
                  </a:lnTo>
                  <a:lnTo>
                    <a:pt x="28" y="41"/>
                  </a:lnTo>
                  <a:lnTo>
                    <a:pt x="33" y="41"/>
                  </a:lnTo>
                  <a:lnTo>
                    <a:pt x="37" y="41"/>
                  </a:lnTo>
                  <a:lnTo>
                    <a:pt x="42" y="40"/>
                  </a:lnTo>
                  <a:lnTo>
                    <a:pt x="46" y="38"/>
                  </a:lnTo>
                  <a:lnTo>
                    <a:pt x="50" y="36"/>
                  </a:lnTo>
                  <a:lnTo>
                    <a:pt x="50" y="32"/>
                  </a:lnTo>
                  <a:lnTo>
                    <a:pt x="44" y="30"/>
                  </a:lnTo>
                  <a:lnTo>
                    <a:pt x="38" y="27"/>
                  </a:lnTo>
                  <a:lnTo>
                    <a:pt x="33" y="23"/>
                  </a:lnTo>
                  <a:lnTo>
                    <a:pt x="27" y="19"/>
                  </a:lnTo>
                  <a:lnTo>
                    <a:pt x="21" y="15"/>
                  </a:lnTo>
                  <a:lnTo>
                    <a:pt x="16" y="11"/>
                  </a:lnTo>
                  <a:lnTo>
                    <a:pt x="12" y="6"/>
                  </a:lnTo>
                  <a:lnTo>
                    <a:pt x="7" y="0"/>
                  </a:lnTo>
                  <a:lnTo>
                    <a:pt x="4" y="1"/>
                  </a:lnTo>
                  <a:lnTo>
                    <a:pt x="3" y="3"/>
                  </a:lnTo>
                  <a:lnTo>
                    <a:pt x="0" y="7"/>
                  </a:lnTo>
                  <a:lnTo>
                    <a:pt x="0" y="1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70" name="Freeform 752"/>
            <p:cNvSpPr>
              <a:spLocks/>
            </p:cNvSpPr>
            <p:nvPr/>
          </p:nvSpPr>
          <p:spPr bwMode="auto">
            <a:xfrm>
              <a:off x="3230" y="2662"/>
              <a:ext cx="5" cy="9"/>
            </a:xfrm>
            <a:custGeom>
              <a:avLst/>
              <a:gdLst>
                <a:gd name="T0" fmla="*/ 0 w 12"/>
                <a:gd name="T1" fmla="*/ 14 h 15"/>
                <a:gd name="T2" fmla="*/ 2 w 12"/>
                <a:gd name="T3" fmla="*/ 15 h 15"/>
                <a:gd name="T4" fmla="*/ 4 w 12"/>
                <a:gd name="T5" fmla="*/ 15 h 15"/>
                <a:gd name="T6" fmla="*/ 6 w 12"/>
                <a:gd name="T7" fmla="*/ 15 h 15"/>
                <a:gd name="T8" fmla="*/ 8 w 12"/>
                <a:gd name="T9" fmla="*/ 14 h 15"/>
                <a:gd name="T10" fmla="*/ 10 w 12"/>
                <a:gd name="T11" fmla="*/ 11 h 15"/>
                <a:gd name="T12" fmla="*/ 12 w 12"/>
                <a:gd name="T13" fmla="*/ 7 h 15"/>
                <a:gd name="T14" fmla="*/ 12 w 12"/>
                <a:gd name="T15" fmla="*/ 5 h 15"/>
                <a:gd name="T16" fmla="*/ 10 w 12"/>
                <a:gd name="T17" fmla="*/ 0 h 15"/>
                <a:gd name="T18" fmla="*/ 7 w 12"/>
                <a:gd name="T19" fmla="*/ 3 h 15"/>
                <a:gd name="T20" fmla="*/ 4 w 12"/>
                <a:gd name="T21" fmla="*/ 5 h 15"/>
                <a:gd name="T22" fmla="*/ 1 w 12"/>
                <a:gd name="T23" fmla="*/ 9 h 15"/>
                <a:gd name="T24" fmla="*/ 0 w 12"/>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5">
                  <a:moveTo>
                    <a:pt x="0" y="14"/>
                  </a:moveTo>
                  <a:lnTo>
                    <a:pt x="2" y="15"/>
                  </a:lnTo>
                  <a:lnTo>
                    <a:pt x="4" y="15"/>
                  </a:lnTo>
                  <a:lnTo>
                    <a:pt x="6" y="15"/>
                  </a:lnTo>
                  <a:lnTo>
                    <a:pt x="8" y="14"/>
                  </a:lnTo>
                  <a:lnTo>
                    <a:pt x="10" y="11"/>
                  </a:lnTo>
                  <a:lnTo>
                    <a:pt x="12" y="7"/>
                  </a:lnTo>
                  <a:lnTo>
                    <a:pt x="12" y="5"/>
                  </a:lnTo>
                  <a:lnTo>
                    <a:pt x="10" y="0"/>
                  </a:lnTo>
                  <a:lnTo>
                    <a:pt x="7" y="3"/>
                  </a:lnTo>
                  <a:lnTo>
                    <a:pt x="4" y="5"/>
                  </a:lnTo>
                  <a:lnTo>
                    <a:pt x="1" y="9"/>
                  </a:lnTo>
                  <a:lnTo>
                    <a:pt x="0" y="14"/>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71" name="Freeform 753"/>
            <p:cNvSpPr>
              <a:spLocks/>
            </p:cNvSpPr>
            <p:nvPr/>
          </p:nvSpPr>
          <p:spPr bwMode="auto">
            <a:xfrm>
              <a:off x="3245" y="2668"/>
              <a:ext cx="10" cy="16"/>
            </a:xfrm>
            <a:custGeom>
              <a:avLst/>
              <a:gdLst>
                <a:gd name="T0" fmla="*/ 0 w 21"/>
                <a:gd name="T1" fmla="*/ 11 h 27"/>
                <a:gd name="T2" fmla="*/ 1 w 21"/>
                <a:gd name="T3" fmla="*/ 16 h 27"/>
                <a:gd name="T4" fmla="*/ 5 w 21"/>
                <a:gd name="T5" fmla="*/ 21 h 27"/>
                <a:gd name="T6" fmla="*/ 8 w 21"/>
                <a:gd name="T7" fmla="*/ 25 h 27"/>
                <a:gd name="T8" fmla="*/ 13 w 21"/>
                <a:gd name="T9" fmla="*/ 26 h 27"/>
                <a:gd name="T10" fmla="*/ 15 w 21"/>
                <a:gd name="T11" fmla="*/ 26 h 27"/>
                <a:gd name="T12" fmla="*/ 17 w 21"/>
                <a:gd name="T13" fmla="*/ 27 h 27"/>
                <a:gd name="T14" fmla="*/ 20 w 21"/>
                <a:gd name="T15" fmla="*/ 26 h 27"/>
                <a:gd name="T16" fmla="*/ 21 w 21"/>
                <a:gd name="T17" fmla="*/ 25 h 27"/>
                <a:gd name="T18" fmla="*/ 20 w 21"/>
                <a:gd name="T19" fmla="*/ 18 h 27"/>
                <a:gd name="T20" fmla="*/ 17 w 21"/>
                <a:gd name="T21" fmla="*/ 12 h 27"/>
                <a:gd name="T22" fmla="*/ 15 w 21"/>
                <a:gd name="T23" fmla="*/ 5 h 27"/>
                <a:gd name="T24" fmla="*/ 13 w 21"/>
                <a:gd name="T25" fmla="*/ 0 h 27"/>
                <a:gd name="T26" fmla="*/ 9 w 21"/>
                <a:gd name="T27" fmla="*/ 1 h 27"/>
                <a:gd name="T28" fmla="*/ 6 w 21"/>
                <a:gd name="T29" fmla="*/ 4 h 27"/>
                <a:gd name="T30" fmla="*/ 2 w 21"/>
                <a:gd name="T31" fmla="*/ 7 h 27"/>
                <a:gd name="T32" fmla="*/ 0 w 21"/>
                <a:gd name="T33"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7">
                  <a:moveTo>
                    <a:pt x="0" y="11"/>
                  </a:moveTo>
                  <a:lnTo>
                    <a:pt x="1" y="16"/>
                  </a:lnTo>
                  <a:lnTo>
                    <a:pt x="5" y="21"/>
                  </a:lnTo>
                  <a:lnTo>
                    <a:pt x="8" y="25"/>
                  </a:lnTo>
                  <a:lnTo>
                    <a:pt x="13" y="26"/>
                  </a:lnTo>
                  <a:lnTo>
                    <a:pt x="15" y="26"/>
                  </a:lnTo>
                  <a:lnTo>
                    <a:pt x="17" y="27"/>
                  </a:lnTo>
                  <a:lnTo>
                    <a:pt x="20" y="26"/>
                  </a:lnTo>
                  <a:lnTo>
                    <a:pt x="21" y="25"/>
                  </a:lnTo>
                  <a:lnTo>
                    <a:pt x="20" y="18"/>
                  </a:lnTo>
                  <a:lnTo>
                    <a:pt x="17" y="12"/>
                  </a:lnTo>
                  <a:lnTo>
                    <a:pt x="15" y="5"/>
                  </a:lnTo>
                  <a:lnTo>
                    <a:pt x="13" y="0"/>
                  </a:lnTo>
                  <a:lnTo>
                    <a:pt x="9" y="1"/>
                  </a:lnTo>
                  <a:lnTo>
                    <a:pt x="6" y="4"/>
                  </a:lnTo>
                  <a:lnTo>
                    <a:pt x="2" y="7"/>
                  </a:lnTo>
                  <a:lnTo>
                    <a:pt x="0" y="1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72" name="Freeform 754"/>
            <p:cNvSpPr>
              <a:spLocks/>
            </p:cNvSpPr>
            <p:nvPr/>
          </p:nvSpPr>
          <p:spPr bwMode="auto">
            <a:xfrm>
              <a:off x="3181" y="2693"/>
              <a:ext cx="126" cy="108"/>
            </a:xfrm>
            <a:custGeom>
              <a:avLst/>
              <a:gdLst>
                <a:gd name="T0" fmla="*/ 5 w 253"/>
                <a:gd name="T1" fmla="*/ 55 h 181"/>
                <a:gd name="T2" fmla="*/ 14 w 253"/>
                <a:gd name="T3" fmla="*/ 51 h 181"/>
                <a:gd name="T4" fmla="*/ 23 w 253"/>
                <a:gd name="T5" fmla="*/ 59 h 181"/>
                <a:gd name="T6" fmla="*/ 30 w 253"/>
                <a:gd name="T7" fmla="*/ 71 h 181"/>
                <a:gd name="T8" fmla="*/ 27 w 253"/>
                <a:gd name="T9" fmla="*/ 84 h 181"/>
                <a:gd name="T10" fmla="*/ 27 w 253"/>
                <a:gd name="T11" fmla="*/ 97 h 181"/>
                <a:gd name="T12" fmla="*/ 30 w 253"/>
                <a:gd name="T13" fmla="*/ 108 h 181"/>
                <a:gd name="T14" fmla="*/ 36 w 253"/>
                <a:gd name="T15" fmla="*/ 115 h 181"/>
                <a:gd name="T16" fmla="*/ 58 w 253"/>
                <a:gd name="T17" fmla="*/ 114 h 181"/>
                <a:gd name="T18" fmla="*/ 64 w 253"/>
                <a:gd name="T19" fmla="*/ 149 h 181"/>
                <a:gd name="T20" fmla="*/ 79 w 253"/>
                <a:gd name="T21" fmla="*/ 181 h 181"/>
                <a:gd name="T22" fmla="*/ 94 w 253"/>
                <a:gd name="T23" fmla="*/ 173 h 181"/>
                <a:gd name="T24" fmla="*/ 109 w 253"/>
                <a:gd name="T25" fmla="*/ 158 h 181"/>
                <a:gd name="T26" fmla="*/ 124 w 253"/>
                <a:gd name="T27" fmla="*/ 149 h 181"/>
                <a:gd name="T28" fmla="*/ 139 w 253"/>
                <a:gd name="T29" fmla="*/ 163 h 181"/>
                <a:gd name="T30" fmla="*/ 148 w 253"/>
                <a:gd name="T31" fmla="*/ 173 h 181"/>
                <a:gd name="T32" fmla="*/ 159 w 253"/>
                <a:gd name="T33" fmla="*/ 174 h 181"/>
                <a:gd name="T34" fmla="*/ 172 w 253"/>
                <a:gd name="T35" fmla="*/ 166 h 181"/>
                <a:gd name="T36" fmla="*/ 181 w 253"/>
                <a:gd name="T37" fmla="*/ 152 h 181"/>
                <a:gd name="T38" fmla="*/ 192 w 253"/>
                <a:gd name="T39" fmla="*/ 140 h 181"/>
                <a:gd name="T40" fmla="*/ 205 w 253"/>
                <a:gd name="T41" fmla="*/ 138 h 181"/>
                <a:gd name="T42" fmla="*/ 217 w 253"/>
                <a:gd name="T43" fmla="*/ 152 h 181"/>
                <a:gd name="T44" fmla="*/ 227 w 253"/>
                <a:gd name="T45" fmla="*/ 143 h 181"/>
                <a:gd name="T46" fmla="*/ 238 w 253"/>
                <a:gd name="T47" fmla="*/ 148 h 181"/>
                <a:gd name="T48" fmla="*/ 244 w 253"/>
                <a:gd name="T49" fmla="*/ 158 h 181"/>
                <a:gd name="T50" fmla="*/ 253 w 253"/>
                <a:gd name="T51" fmla="*/ 153 h 181"/>
                <a:gd name="T52" fmla="*/ 251 w 253"/>
                <a:gd name="T53" fmla="*/ 143 h 181"/>
                <a:gd name="T54" fmla="*/ 248 w 253"/>
                <a:gd name="T55" fmla="*/ 129 h 181"/>
                <a:gd name="T56" fmla="*/ 238 w 253"/>
                <a:gd name="T57" fmla="*/ 118 h 181"/>
                <a:gd name="T58" fmla="*/ 224 w 253"/>
                <a:gd name="T59" fmla="*/ 114 h 181"/>
                <a:gd name="T60" fmla="*/ 208 w 253"/>
                <a:gd name="T61" fmla="*/ 111 h 181"/>
                <a:gd name="T62" fmla="*/ 194 w 253"/>
                <a:gd name="T63" fmla="*/ 107 h 181"/>
                <a:gd name="T64" fmla="*/ 181 w 253"/>
                <a:gd name="T65" fmla="*/ 104 h 181"/>
                <a:gd name="T66" fmla="*/ 168 w 253"/>
                <a:gd name="T67" fmla="*/ 101 h 181"/>
                <a:gd name="T68" fmla="*/ 157 w 253"/>
                <a:gd name="T69" fmla="*/ 96 h 181"/>
                <a:gd name="T70" fmla="*/ 219 w 253"/>
                <a:gd name="T71" fmla="*/ 78 h 181"/>
                <a:gd name="T72" fmla="*/ 189 w 253"/>
                <a:gd name="T73" fmla="*/ 73 h 181"/>
                <a:gd name="T74" fmla="*/ 158 w 253"/>
                <a:gd name="T75" fmla="*/ 71 h 181"/>
                <a:gd name="T76" fmla="*/ 128 w 253"/>
                <a:gd name="T77" fmla="*/ 70 h 181"/>
                <a:gd name="T78" fmla="*/ 99 w 253"/>
                <a:gd name="T79" fmla="*/ 63 h 181"/>
                <a:gd name="T80" fmla="*/ 74 w 253"/>
                <a:gd name="T81" fmla="*/ 48 h 181"/>
                <a:gd name="T82" fmla="*/ 50 w 253"/>
                <a:gd name="T83" fmla="*/ 33 h 181"/>
                <a:gd name="T84" fmla="*/ 26 w 253"/>
                <a:gd name="T85" fmla="*/ 17 h 181"/>
                <a:gd name="T86" fmla="*/ 3 w 253"/>
                <a:gd name="T8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 h="181">
                  <a:moveTo>
                    <a:pt x="0" y="55"/>
                  </a:moveTo>
                  <a:lnTo>
                    <a:pt x="5" y="55"/>
                  </a:lnTo>
                  <a:lnTo>
                    <a:pt x="10" y="53"/>
                  </a:lnTo>
                  <a:lnTo>
                    <a:pt x="14" y="51"/>
                  </a:lnTo>
                  <a:lnTo>
                    <a:pt x="19" y="53"/>
                  </a:lnTo>
                  <a:lnTo>
                    <a:pt x="23" y="59"/>
                  </a:lnTo>
                  <a:lnTo>
                    <a:pt x="28" y="64"/>
                  </a:lnTo>
                  <a:lnTo>
                    <a:pt x="30" y="71"/>
                  </a:lnTo>
                  <a:lnTo>
                    <a:pt x="29" y="78"/>
                  </a:lnTo>
                  <a:lnTo>
                    <a:pt x="27" y="84"/>
                  </a:lnTo>
                  <a:lnTo>
                    <a:pt x="27" y="90"/>
                  </a:lnTo>
                  <a:lnTo>
                    <a:pt x="27" y="97"/>
                  </a:lnTo>
                  <a:lnTo>
                    <a:pt x="29" y="104"/>
                  </a:lnTo>
                  <a:lnTo>
                    <a:pt x="30" y="108"/>
                  </a:lnTo>
                  <a:lnTo>
                    <a:pt x="34" y="112"/>
                  </a:lnTo>
                  <a:lnTo>
                    <a:pt x="36" y="115"/>
                  </a:lnTo>
                  <a:lnTo>
                    <a:pt x="41" y="116"/>
                  </a:lnTo>
                  <a:lnTo>
                    <a:pt x="58" y="114"/>
                  </a:lnTo>
                  <a:lnTo>
                    <a:pt x="60" y="132"/>
                  </a:lnTo>
                  <a:lnTo>
                    <a:pt x="64" y="149"/>
                  </a:lnTo>
                  <a:lnTo>
                    <a:pt x="68" y="167"/>
                  </a:lnTo>
                  <a:lnTo>
                    <a:pt x="79" y="181"/>
                  </a:lnTo>
                  <a:lnTo>
                    <a:pt x="87" y="178"/>
                  </a:lnTo>
                  <a:lnTo>
                    <a:pt x="94" y="173"/>
                  </a:lnTo>
                  <a:lnTo>
                    <a:pt x="102" y="164"/>
                  </a:lnTo>
                  <a:lnTo>
                    <a:pt x="109" y="158"/>
                  </a:lnTo>
                  <a:lnTo>
                    <a:pt x="116" y="151"/>
                  </a:lnTo>
                  <a:lnTo>
                    <a:pt x="124" y="149"/>
                  </a:lnTo>
                  <a:lnTo>
                    <a:pt x="130" y="152"/>
                  </a:lnTo>
                  <a:lnTo>
                    <a:pt x="139" y="163"/>
                  </a:lnTo>
                  <a:lnTo>
                    <a:pt x="143" y="169"/>
                  </a:lnTo>
                  <a:lnTo>
                    <a:pt x="148" y="173"/>
                  </a:lnTo>
                  <a:lnTo>
                    <a:pt x="154" y="175"/>
                  </a:lnTo>
                  <a:lnTo>
                    <a:pt x="159" y="174"/>
                  </a:lnTo>
                  <a:lnTo>
                    <a:pt x="166" y="171"/>
                  </a:lnTo>
                  <a:lnTo>
                    <a:pt x="172" y="166"/>
                  </a:lnTo>
                  <a:lnTo>
                    <a:pt x="177" y="159"/>
                  </a:lnTo>
                  <a:lnTo>
                    <a:pt x="181" y="152"/>
                  </a:lnTo>
                  <a:lnTo>
                    <a:pt x="186" y="145"/>
                  </a:lnTo>
                  <a:lnTo>
                    <a:pt x="192" y="140"/>
                  </a:lnTo>
                  <a:lnTo>
                    <a:pt x="197" y="138"/>
                  </a:lnTo>
                  <a:lnTo>
                    <a:pt x="205" y="138"/>
                  </a:lnTo>
                  <a:lnTo>
                    <a:pt x="212" y="153"/>
                  </a:lnTo>
                  <a:lnTo>
                    <a:pt x="217" y="152"/>
                  </a:lnTo>
                  <a:lnTo>
                    <a:pt x="221" y="147"/>
                  </a:lnTo>
                  <a:lnTo>
                    <a:pt x="227" y="143"/>
                  </a:lnTo>
                  <a:lnTo>
                    <a:pt x="234" y="143"/>
                  </a:lnTo>
                  <a:lnTo>
                    <a:pt x="238" y="148"/>
                  </a:lnTo>
                  <a:lnTo>
                    <a:pt x="241" y="153"/>
                  </a:lnTo>
                  <a:lnTo>
                    <a:pt x="244" y="158"/>
                  </a:lnTo>
                  <a:lnTo>
                    <a:pt x="250" y="158"/>
                  </a:lnTo>
                  <a:lnTo>
                    <a:pt x="253" y="153"/>
                  </a:lnTo>
                  <a:lnTo>
                    <a:pt x="253" y="148"/>
                  </a:lnTo>
                  <a:lnTo>
                    <a:pt x="251" y="143"/>
                  </a:lnTo>
                  <a:lnTo>
                    <a:pt x="250" y="138"/>
                  </a:lnTo>
                  <a:lnTo>
                    <a:pt x="248" y="129"/>
                  </a:lnTo>
                  <a:lnTo>
                    <a:pt x="244" y="122"/>
                  </a:lnTo>
                  <a:lnTo>
                    <a:pt x="238" y="118"/>
                  </a:lnTo>
                  <a:lnTo>
                    <a:pt x="231" y="115"/>
                  </a:lnTo>
                  <a:lnTo>
                    <a:pt x="224" y="114"/>
                  </a:lnTo>
                  <a:lnTo>
                    <a:pt x="216" y="112"/>
                  </a:lnTo>
                  <a:lnTo>
                    <a:pt x="208" y="111"/>
                  </a:lnTo>
                  <a:lnTo>
                    <a:pt x="201" y="108"/>
                  </a:lnTo>
                  <a:lnTo>
                    <a:pt x="194" y="107"/>
                  </a:lnTo>
                  <a:lnTo>
                    <a:pt x="188" y="106"/>
                  </a:lnTo>
                  <a:lnTo>
                    <a:pt x="181" y="104"/>
                  </a:lnTo>
                  <a:lnTo>
                    <a:pt x="175" y="103"/>
                  </a:lnTo>
                  <a:lnTo>
                    <a:pt x="168" y="101"/>
                  </a:lnTo>
                  <a:lnTo>
                    <a:pt x="163" y="99"/>
                  </a:lnTo>
                  <a:lnTo>
                    <a:pt x="157" y="96"/>
                  </a:lnTo>
                  <a:lnTo>
                    <a:pt x="152" y="92"/>
                  </a:lnTo>
                  <a:lnTo>
                    <a:pt x="219" y="78"/>
                  </a:lnTo>
                  <a:lnTo>
                    <a:pt x="204" y="75"/>
                  </a:lnTo>
                  <a:lnTo>
                    <a:pt x="189" y="73"/>
                  </a:lnTo>
                  <a:lnTo>
                    <a:pt x="174" y="73"/>
                  </a:lnTo>
                  <a:lnTo>
                    <a:pt x="158" y="71"/>
                  </a:lnTo>
                  <a:lnTo>
                    <a:pt x="143" y="71"/>
                  </a:lnTo>
                  <a:lnTo>
                    <a:pt x="128" y="70"/>
                  </a:lnTo>
                  <a:lnTo>
                    <a:pt x="113" y="67"/>
                  </a:lnTo>
                  <a:lnTo>
                    <a:pt x="99" y="63"/>
                  </a:lnTo>
                  <a:lnTo>
                    <a:pt x="87" y="56"/>
                  </a:lnTo>
                  <a:lnTo>
                    <a:pt x="74" y="48"/>
                  </a:lnTo>
                  <a:lnTo>
                    <a:pt x="63" y="41"/>
                  </a:lnTo>
                  <a:lnTo>
                    <a:pt x="50" y="33"/>
                  </a:lnTo>
                  <a:lnTo>
                    <a:pt x="38" y="25"/>
                  </a:lnTo>
                  <a:lnTo>
                    <a:pt x="26" y="17"/>
                  </a:lnTo>
                  <a:lnTo>
                    <a:pt x="14" y="8"/>
                  </a:lnTo>
                  <a:lnTo>
                    <a:pt x="3" y="0"/>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73" name="Freeform 755"/>
            <p:cNvSpPr>
              <a:spLocks/>
            </p:cNvSpPr>
            <p:nvPr/>
          </p:nvSpPr>
          <p:spPr bwMode="auto">
            <a:xfrm>
              <a:off x="3211" y="2737"/>
              <a:ext cx="8" cy="8"/>
            </a:xfrm>
            <a:custGeom>
              <a:avLst/>
              <a:gdLst>
                <a:gd name="T0" fmla="*/ 0 w 16"/>
                <a:gd name="T1" fmla="*/ 1 h 14"/>
                <a:gd name="T2" fmla="*/ 2 w 16"/>
                <a:gd name="T3" fmla="*/ 7 h 14"/>
                <a:gd name="T4" fmla="*/ 6 w 16"/>
                <a:gd name="T5" fmla="*/ 10 h 14"/>
                <a:gd name="T6" fmla="*/ 9 w 16"/>
                <a:gd name="T7" fmla="*/ 12 h 14"/>
                <a:gd name="T8" fmla="*/ 14 w 16"/>
                <a:gd name="T9" fmla="*/ 14 h 14"/>
                <a:gd name="T10" fmla="*/ 15 w 16"/>
                <a:gd name="T11" fmla="*/ 11 h 14"/>
                <a:gd name="T12" fmla="*/ 16 w 16"/>
                <a:gd name="T13" fmla="*/ 8 h 14"/>
                <a:gd name="T14" fmla="*/ 16 w 16"/>
                <a:gd name="T15" fmla="*/ 4 h 14"/>
                <a:gd name="T16" fmla="*/ 15 w 16"/>
                <a:gd name="T17" fmla="*/ 1 h 14"/>
                <a:gd name="T18" fmla="*/ 12 w 16"/>
                <a:gd name="T19" fmla="*/ 0 h 14"/>
                <a:gd name="T20" fmla="*/ 8 w 16"/>
                <a:gd name="T21" fmla="*/ 0 h 14"/>
                <a:gd name="T22" fmla="*/ 4 w 16"/>
                <a:gd name="T23" fmla="*/ 0 h 14"/>
                <a:gd name="T24" fmla="*/ 0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0" y="1"/>
                  </a:moveTo>
                  <a:lnTo>
                    <a:pt x="2" y="7"/>
                  </a:lnTo>
                  <a:lnTo>
                    <a:pt x="6" y="10"/>
                  </a:lnTo>
                  <a:lnTo>
                    <a:pt x="9" y="12"/>
                  </a:lnTo>
                  <a:lnTo>
                    <a:pt x="14" y="14"/>
                  </a:lnTo>
                  <a:lnTo>
                    <a:pt x="15" y="11"/>
                  </a:lnTo>
                  <a:lnTo>
                    <a:pt x="16" y="8"/>
                  </a:lnTo>
                  <a:lnTo>
                    <a:pt x="16" y="4"/>
                  </a:lnTo>
                  <a:lnTo>
                    <a:pt x="15" y="1"/>
                  </a:lnTo>
                  <a:lnTo>
                    <a:pt x="12" y="0"/>
                  </a:lnTo>
                  <a:lnTo>
                    <a:pt x="8" y="0"/>
                  </a:lnTo>
                  <a:lnTo>
                    <a:pt x="4" y="0"/>
                  </a:lnTo>
                  <a:lnTo>
                    <a:pt x="0" y="1"/>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74" name="Freeform 756"/>
            <p:cNvSpPr>
              <a:spLocks/>
            </p:cNvSpPr>
            <p:nvPr/>
          </p:nvSpPr>
          <p:spPr bwMode="auto">
            <a:xfrm>
              <a:off x="3221" y="2756"/>
              <a:ext cx="11" cy="16"/>
            </a:xfrm>
            <a:custGeom>
              <a:avLst/>
              <a:gdLst>
                <a:gd name="T0" fmla="*/ 0 w 23"/>
                <a:gd name="T1" fmla="*/ 5 h 27"/>
                <a:gd name="T2" fmla="*/ 0 w 23"/>
                <a:gd name="T3" fmla="*/ 12 h 27"/>
                <a:gd name="T4" fmla="*/ 1 w 23"/>
                <a:gd name="T5" fmla="*/ 17 h 27"/>
                <a:gd name="T6" fmla="*/ 3 w 23"/>
                <a:gd name="T7" fmla="*/ 23 h 27"/>
                <a:gd name="T8" fmla="*/ 8 w 23"/>
                <a:gd name="T9" fmla="*/ 26 h 27"/>
                <a:gd name="T10" fmla="*/ 12 w 23"/>
                <a:gd name="T11" fmla="*/ 27 h 27"/>
                <a:gd name="T12" fmla="*/ 17 w 23"/>
                <a:gd name="T13" fmla="*/ 27 h 27"/>
                <a:gd name="T14" fmla="*/ 21 w 23"/>
                <a:gd name="T15" fmla="*/ 26 h 27"/>
                <a:gd name="T16" fmla="*/ 23 w 23"/>
                <a:gd name="T17" fmla="*/ 21 h 27"/>
                <a:gd name="T18" fmla="*/ 23 w 23"/>
                <a:gd name="T19" fmla="*/ 15 h 27"/>
                <a:gd name="T20" fmla="*/ 21 w 23"/>
                <a:gd name="T21" fmla="*/ 8 h 27"/>
                <a:gd name="T22" fmla="*/ 16 w 23"/>
                <a:gd name="T23" fmla="*/ 4 h 27"/>
                <a:gd name="T24" fmla="*/ 11 w 23"/>
                <a:gd name="T25" fmla="*/ 0 h 27"/>
                <a:gd name="T26" fmla="*/ 8 w 23"/>
                <a:gd name="T27" fmla="*/ 0 h 27"/>
                <a:gd name="T28" fmla="*/ 4 w 23"/>
                <a:gd name="T29" fmla="*/ 0 h 27"/>
                <a:gd name="T30" fmla="*/ 1 w 23"/>
                <a:gd name="T31" fmla="*/ 2 h 27"/>
                <a:gd name="T32" fmla="*/ 0 w 23"/>
                <a:gd name="T3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0" y="5"/>
                  </a:moveTo>
                  <a:lnTo>
                    <a:pt x="0" y="12"/>
                  </a:lnTo>
                  <a:lnTo>
                    <a:pt x="1" y="17"/>
                  </a:lnTo>
                  <a:lnTo>
                    <a:pt x="3" y="23"/>
                  </a:lnTo>
                  <a:lnTo>
                    <a:pt x="8" y="26"/>
                  </a:lnTo>
                  <a:lnTo>
                    <a:pt x="12" y="27"/>
                  </a:lnTo>
                  <a:lnTo>
                    <a:pt x="17" y="27"/>
                  </a:lnTo>
                  <a:lnTo>
                    <a:pt x="21" y="26"/>
                  </a:lnTo>
                  <a:lnTo>
                    <a:pt x="23" y="21"/>
                  </a:lnTo>
                  <a:lnTo>
                    <a:pt x="23" y="15"/>
                  </a:lnTo>
                  <a:lnTo>
                    <a:pt x="21" y="8"/>
                  </a:lnTo>
                  <a:lnTo>
                    <a:pt x="16" y="4"/>
                  </a:lnTo>
                  <a:lnTo>
                    <a:pt x="11" y="0"/>
                  </a:lnTo>
                  <a:lnTo>
                    <a:pt x="8" y="0"/>
                  </a:lnTo>
                  <a:lnTo>
                    <a:pt x="4" y="0"/>
                  </a:lnTo>
                  <a:lnTo>
                    <a:pt x="1" y="2"/>
                  </a:lnTo>
                  <a:lnTo>
                    <a:pt x="0" y="5"/>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75" name="Freeform 757"/>
            <p:cNvSpPr>
              <a:spLocks/>
            </p:cNvSpPr>
            <p:nvPr/>
          </p:nvSpPr>
          <p:spPr bwMode="auto">
            <a:xfrm>
              <a:off x="3238" y="2758"/>
              <a:ext cx="16" cy="16"/>
            </a:xfrm>
            <a:custGeom>
              <a:avLst/>
              <a:gdLst>
                <a:gd name="T0" fmla="*/ 0 w 31"/>
                <a:gd name="T1" fmla="*/ 0 h 26"/>
                <a:gd name="T2" fmla="*/ 3 w 31"/>
                <a:gd name="T3" fmla="*/ 8 h 26"/>
                <a:gd name="T4" fmla="*/ 6 w 31"/>
                <a:gd name="T5" fmla="*/ 14 h 26"/>
                <a:gd name="T6" fmla="*/ 11 w 31"/>
                <a:gd name="T7" fmla="*/ 19 h 26"/>
                <a:gd name="T8" fmla="*/ 16 w 31"/>
                <a:gd name="T9" fmla="*/ 24 h 26"/>
                <a:gd name="T10" fmla="*/ 21 w 31"/>
                <a:gd name="T11" fmla="*/ 25 h 26"/>
                <a:gd name="T12" fmla="*/ 25 w 31"/>
                <a:gd name="T13" fmla="*/ 25 h 26"/>
                <a:gd name="T14" fmla="*/ 28 w 31"/>
                <a:gd name="T15" fmla="*/ 26 h 26"/>
                <a:gd name="T16" fmla="*/ 31 w 31"/>
                <a:gd name="T17" fmla="*/ 24 h 26"/>
                <a:gd name="T18" fmla="*/ 25 w 31"/>
                <a:gd name="T19" fmla="*/ 17 h 26"/>
                <a:gd name="T20" fmla="*/ 16 w 31"/>
                <a:gd name="T21" fmla="*/ 7 h 26"/>
                <a:gd name="T22" fmla="*/ 10 w 31"/>
                <a:gd name="T23" fmla="*/ 0 h 26"/>
                <a:gd name="T24" fmla="*/ 0 w 31"/>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6">
                  <a:moveTo>
                    <a:pt x="0" y="0"/>
                  </a:moveTo>
                  <a:lnTo>
                    <a:pt x="3" y="8"/>
                  </a:lnTo>
                  <a:lnTo>
                    <a:pt x="6" y="14"/>
                  </a:lnTo>
                  <a:lnTo>
                    <a:pt x="11" y="19"/>
                  </a:lnTo>
                  <a:lnTo>
                    <a:pt x="16" y="24"/>
                  </a:lnTo>
                  <a:lnTo>
                    <a:pt x="21" y="25"/>
                  </a:lnTo>
                  <a:lnTo>
                    <a:pt x="25" y="25"/>
                  </a:lnTo>
                  <a:lnTo>
                    <a:pt x="28" y="26"/>
                  </a:lnTo>
                  <a:lnTo>
                    <a:pt x="31" y="24"/>
                  </a:lnTo>
                  <a:lnTo>
                    <a:pt x="25" y="17"/>
                  </a:lnTo>
                  <a:lnTo>
                    <a:pt x="16" y="7"/>
                  </a:lnTo>
                  <a:lnTo>
                    <a:pt x="10" y="0"/>
                  </a:lnTo>
                  <a:lnTo>
                    <a:pt x="0" y="0"/>
                  </a:lnTo>
                  <a:close/>
                </a:path>
              </a:pathLst>
            </a:custGeom>
            <a:solidFill>
              <a:srgbClr val="38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76" name="Freeform 758"/>
            <p:cNvSpPr>
              <a:spLocks/>
            </p:cNvSpPr>
            <p:nvPr/>
          </p:nvSpPr>
          <p:spPr bwMode="auto">
            <a:xfrm>
              <a:off x="3257" y="2758"/>
              <a:ext cx="9" cy="8"/>
            </a:xfrm>
            <a:custGeom>
              <a:avLst/>
              <a:gdLst>
                <a:gd name="T0" fmla="*/ 0 w 19"/>
                <a:gd name="T1" fmla="*/ 9 h 13"/>
                <a:gd name="T2" fmla="*/ 4 w 19"/>
                <a:gd name="T3" fmla="*/ 11 h 13"/>
                <a:gd name="T4" fmla="*/ 9 w 19"/>
                <a:gd name="T5" fmla="*/ 12 h 13"/>
                <a:gd name="T6" fmla="*/ 14 w 19"/>
                <a:gd name="T7" fmla="*/ 13 h 13"/>
                <a:gd name="T8" fmla="*/ 19 w 19"/>
                <a:gd name="T9" fmla="*/ 13 h 13"/>
                <a:gd name="T10" fmla="*/ 15 w 19"/>
                <a:gd name="T11" fmla="*/ 9 h 13"/>
                <a:gd name="T12" fmla="*/ 12 w 19"/>
                <a:gd name="T13" fmla="*/ 5 h 13"/>
                <a:gd name="T14" fmla="*/ 8 w 19"/>
                <a:gd name="T15" fmla="*/ 2 h 13"/>
                <a:gd name="T16" fmla="*/ 4 w 19"/>
                <a:gd name="T17" fmla="*/ 0 h 13"/>
                <a:gd name="T18" fmla="*/ 0 w 19"/>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
                  <a:moveTo>
                    <a:pt x="0" y="9"/>
                  </a:moveTo>
                  <a:lnTo>
                    <a:pt x="4" y="11"/>
                  </a:lnTo>
                  <a:lnTo>
                    <a:pt x="9" y="12"/>
                  </a:lnTo>
                  <a:lnTo>
                    <a:pt x="14" y="13"/>
                  </a:lnTo>
                  <a:lnTo>
                    <a:pt x="19" y="13"/>
                  </a:lnTo>
                  <a:lnTo>
                    <a:pt x="15" y="9"/>
                  </a:lnTo>
                  <a:lnTo>
                    <a:pt x="12" y="5"/>
                  </a:lnTo>
                  <a:lnTo>
                    <a:pt x="8" y="2"/>
                  </a:lnTo>
                  <a:lnTo>
                    <a:pt x="4" y="0"/>
                  </a:lnTo>
                  <a:lnTo>
                    <a:pt x="0" y="9"/>
                  </a:lnTo>
                  <a:close/>
                </a:path>
              </a:pathLst>
            </a:custGeom>
            <a:solidFill>
              <a:srgbClr val="0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cxnSp>
        <p:nvCxnSpPr>
          <p:cNvPr id="1622" name="Straight Arrow Connector 1621"/>
          <p:cNvCxnSpPr>
            <a:stCxn id="1973" idx="0"/>
          </p:cNvCxnSpPr>
          <p:nvPr/>
        </p:nvCxnSpPr>
        <p:spPr bwMode="auto">
          <a:xfrm>
            <a:off x="2443099" y="6005340"/>
            <a:ext cx="914395" cy="914400"/>
          </a:xfrm>
          <a:prstGeom prst="straightConnector1">
            <a:avLst/>
          </a:prstGeom>
          <a:noFill/>
          <a:ln w="9525" cap="flat" cmpd="sng" algn="ctr">
            <a:noFill/>
            <a:prstDash val="solid"/>
            <a:round/>
            <a:headEnd type="none" w="med" len="med"/>
            <a:tailEnd type="arrow"/>
          </a:ln>
          <a:effectLst/>
        </p:spPr>
      </p:cxnSp>
      <p:sp>
        <p:nvSpPr>
          <p:cNvPr id="1627" name="Freeform 1626"/>
          <p:cNvSpPr/>
          <p:nvPr/>
        </p:nvSpPr>
        <p:spPr bwMode="auto">
          <a:xfrm>
            <a:off x="2448910" y="5780691"/>
            <a:ext cx="1389826" cy="253268"/>
          </a:xfrm>
          <a:custGeom>
            <a:avLst/>
            <a:gdLst>
              <a:gd name="connsiteX0" fmla="*/ 0 w 1399502"/>
              <a:gd name="connsiteY0" fmla="*/ 220717 h 250302"/>
              <a:gd name="connsiteX1" fmla="*/ 1198180 w 1399502"/>
              <a:gd name="connsiteY1" fmla="*/ 231227 h 250302"/>
              <a:gd name="connsiteX2" fmla="*/ 1387366 w 1399502"/>
              <a:gd name="connsiteY2" fmla="*/ 0 h 250302"/>
              <a:gd name="connsiteX0" fmla="*/ 0 w 1391156"/>
              <a:gd name="connsiteY0" fmla="*/ 220717 h 257927"/>
              <a:gd name="connsiteX1" fmla="*/ 1114097 w 1391156"/>
              <a:gd name="connsiteY1" fmla="*/ 241737 h 257927"/>
              <a:gd name="connsiteX2" fmla="*/ 1387366 w 1391156"/>
              <a:gd name="connsiteY2" fmla="*/ 0 h 257927"/>
              <a:gd name="connsiteX0" fmla="*/ 0 w 1390018"/>
              <a:gd name="connsiteY0" fmla="*/ 220717 h 262592"/>
              <a:gd name="connsiteX1" fmla="*/ 1114097 w 1390018"/>
              <a:gd name="connsiteY1" fmla="*/ 241737 h 262592"/>
              <a:gd name="connsiteX2" fmla="*/ 1387366 w 1390018"/>
              <a:gd name="connsiteY2" fmla="*/ 0 h 262592"/>
              <a:gd name="connsiteX0" fmla="*/ 0 w 1389826"/>
              <a:gd name="connsiteY0" fmla="*/ 220717 h 253268"/>
              <a:gd name="connsiteX1" fmla="*/ 1114097 w 1389826"/>
              <a:gd name="connsiteY1" fmla="*/ 241737 h 253268"/>
              <a:gd name="connsiteX2" fmla="*/ 1387366 w 1389826"/>
              <a:gd name="connsiteY2" fmla="*/ 0 h 253268"/>
            </a:gdLst>
            <a:ahLst/>
            <a:cxnLst>
              <a:cxn ang="0">
                <a:pos x="connsiteX0" y="connsiteY0"/>
              </a:cxn>
              <a:cxn ang="0">
                <a:pos x="connsiteX1" y="connsiteY1"/>
              </a:cxn>
              <a:cxn ang="0">
                <a:pos x="connsiteX2" y="connsiteY2"/>
              </a:cxn>
            </a:cxnLst>
            <a:rect l="l" t="t" r="r" b="b"/>
            <a:pathLst>
              <a:path w="1389826" h="253268">
                <a:moveTo>
                  <a:pt x="0" y="220717"/>
                </a:moveTo>
                <a:cubicBezTo>
                  <a:pt x="483476" y="244365"/>
                  <a:pt x="935420" y="268013"/>
                  <a:pt x="1114097" y="241737"/>
                </a:cubicBezTo>
                <a:cubicBezTo>
                  <a:pt x="1292774" y="215461"/>
                  <a:pt x="1408387" y="97220"/>
                  <a:pt x="1387366" y="0"/>
                </a:cubicBezTo>
              </a:path>
            </a:pathLst>
          </a:custGeom>
          <a:noFill/>
          <a:ln w="9525" cap="flat" cmpd="sng" algn="ctr">
            <a:solidFill>
              <a:schemeClr val="tx1"/>
            </a:solidFill>
            <a:prstDash val="solid"/>
            <a:round/>
            <a:headEnd type="none" w="med" len="med"/>
            <a:tailEnd type="arrow" w="med" len="med"/>
          </a:ln>
          <a:effectLst/>
        </p:spPr>
        <p:txBody>
          <a:bodyPr vert="horz" wrap="square" lIns="91440" tIns="45720" rIns="91440" bIns="45720" numCol="1" rtlCol="0" anchor="t" anchorCtr="0" compatLnSpc="1">
            <a:prstTxWarp prst="textNoShape">
              <a:avLst/>
            </a:prstTxWarp>
          </a:bodyPr>
          <a:lstStyle/>
          <a:p>
            <a:pPr marL="342900" marR="0" indent="-342900" algn="ctr" defTabSz="914400" rtl="0" eaLnBrk="1" fontAlgn="base" latinLnBrk="0" hangingPunct="1">
              <a:lnSpc>
                <a:spcPct val="100000"/>
              </a:lnSpc>
              <a:spcBef>
                <a:spcPct val="20000"/>
              </a:spcBef>
              <a:spcAft>
                <a:spcPct val="0"/>
              </a:spcAft>
              <a:buClrTx/>
              <a:buSzTx/>
              <a:buFontTx/>
              <a:buNone/>
              <a:tabLst/>
            </a:pPr>
            <a:endParaRPr kumimoji="0" lang="en-CA" sz="2400" b="1" i="0" u="none" strike="noStrike" cap="none" normalizeH="0" baseline="0" smtClean="0">
              <a:ln>
                <a:noFill/>
              </a:ln>
              <a:solidFill>
                <a:srgbClr val="003062"/>
              </a:solidFill>
              <a:effectLst/>
              <a:latin typeface="Arial" charset="0"/>
              <a:cs typeface="Arial" charset="0"/>
            </a:endParaRPr>
          </a:p>
        </p:txBody>
      </p:sp>
      <p:sp>
        <p:nvSpPr>
          <p:cNvPr id="2077" name="TextBox 2076"/>
          <p:cNvSpPr txBox="1"/>
          <p:nvPr/>
        </p:nvSpPr>
        <p:spPr>
          <a:xfrm>
            <a:off x="751334" y="1334650"/>
            <a:ext cx="7782901" cy="461665"/>
          </a:xfrm>
          <a:prstGeom prst="rect">
            <a:avLst/>
          </a:prstGeom>
          <a:noFill/>
        </p:spPr>
        <p:txBody>
          <a:bodyPr wrap="none" rtlCol="0">
            <a:spAutoFit/>
          </a:bodyPr>
          <a:lstStyle/>
          <a:p>
            <a:r>
              <a:rPr lang="en-CA" dirty="0"/>
              <a:t>Attributes are provided by </a:t>
            </a:r>
            <a:r>
              <a:rPr lang="en-CA" dirty="0" smtClean="0"/>
              <a:t>“Layer” </a:t>
            </a:r>
            <a:r>
              <a:rPr lang="en-CA" dirty="0"/>
              <a:t>for each polygon</a:t>
            </a:r>
          </a:p>
        </p:txBody>
      </p:sp>
    </p:spTree>
    <p:extLst>
      <p:ext uri="{BB962C8B-B14F-4D97-AF65-F5344CB8AC3E}">
        <p14:creationId xmlns:p14="http://schemas.microsoft.com/office/powerpoint/2010/main" val="3331092380"/>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p:txBody>
          <a:bodyPr/>
          <a:lstStyle/>
          <a:p>
            <a:r>
              <a:rPr lang="en-CA" dirty="0" smtClean="0"/>
              <a:t>Layers</a:t>
            </a:r>
          </a:p>
          <a:p>
            <a:pPr lvl="1"/>
            <a:r>
              <a:rPr lang="en-CA" dirty="0" smtClean="0"/>
              <a:t>Layers have to be visible from the air</a:t>
            </a:r>
          </a:p>
          <a:p>
            <a:pPr lvl="1"/>
            <a:r>
              <a:rPr lang="en-CA" dirty="0" smtClean="0"/>
              <a:t>Trees must be relatively consistently dispersed throughout the polygon to create additional layers</a:t>
            </a:r>
          </a:p>
          <a:p>
            <a:pPr lvl="1"/>
            <a:r>
              <a:rPr lang="en-CA" dirty="0" smtClean="0"/>
              <a:t>Dead layers are estimated when &gt;= 100 stems/ha of dead trees are visible</a:t>
            </a:r>
          </a:p>
          <a:p>
            <a:pPr lvl="1"/>
            <a:r>
              <a:rPr lang="en-CA" dirty="0" smtClean="0"/>
              <a:t>Live Layers are not separated if all layers are over 120 </a:t>
            </a:r>
            <a:r>
              <a:rPr lang="en-CA" dirty="0" err="1" smtClean="0"/>
              <a:t>yrs</a:t>
            </a:r>
            <a:r>
              <a:rPr lang="en-CA" dirty="0" smtClean="0"/>
              <a:t> old</a:t>
            </a:r>
          </a:p>
          <a:p>
            <a:pPr lvl="1"/>
            <a:endParaRPr lang="en-CA" dirty="0"/>
          </a:p>
        </p:txBody>
      </p:sp>
    </p:spTree>
    <p:extLst>
      <p:ext uri="{BB962C8B-B14F-4D97-AF65-F5344CB8AC3E}">
        <p14:creationId xmlns:p14="http://schemas.microsoft.com/office/powerpoint/2010/main" val="1970817576"/>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a:xfrm>
            <a:off x="457199" y="1535113"/>
            <a:ext cx="8106033" cy="639762"/>
          </a:xfrm>
        </p:spPr>
        <p:txBody>
          <a:bodyPr/>
          <a:lstStyle/>
          <a:p>
            <a:r>
              <a:rPr lang="en-CA" dirty="0" smtClean="0"/>
              <a:t>Identifying a </a:t>
            </a:r>
            <a:r>
              <a:rPr lang="en-CA" dirty="0" smtClean="0"/>
              <a:t>polygon</a:t>
            </a:r>
            <a:r>
              <a:rPr lang="en-CA" dirty="0" smtClean="0"/>
              <a:t> containing other layers </a:t>
            </a:r>
          </a:p>
          <a:p>
            <a:r>
              <a:rPr lang="en-CA" dirty="0" smtClean="0"/>
              <a:t>(live </a:t>
            </a:r>
            <a:r>
              <a:rPr lang="en-CA" dirty="0" smtClean="0"/>
              <a:t>or dead) in </a:t>
            </a:r>
            <a:r>
              <a:rPr lang="en-CA" dirty="0" err="1" smtClean="0"/>
              <a:t>Mapview</a:t>
            </a:r>
            <a:endParaRPr lang="en-CA" dirty="0"/>
          </a:p>
        </p:txBody>
      </p:sp>
      <p:pic>
        <p:nvPicPr>
          <p:cNvPr id="9" name="Content Placeholder 8"/>
          <p:cNvPicPr>
            <a:picLocks noGrp="1" noChangeAspect="1"/>
          </p:cNvPicPr>
          <p:nvPr>
            <p:ph sz="half" idx="2"/>
          </p:nvPr>
        </p:nvPicPr>
        <p:blipFill>
          <a:blip r:embed="rId3">
            <a:extLst>
              <a:ext uri="{28A0092B-C50C-407E-A947-70E740481C1C}">
                <a14:useLocalDpi xmlns:a14="http://schemas.microsoft.com/office/drawing/2010/main" val="0"/>
              </a:ext>
            </a:extLst>
          </a:blip>
          <a:stretch>
            <a:fillRect/>
          </a:stretch>
        </p:blipFill>
        <p:spPr>
          <a:xfrm>
            <a:off x="457200" y="2694091"/>
            <a:ext cx="4040188" cy="2912855"/>
          </a:xfrm>
        </p:spPr>
      </p:pic>
      <p:pic>
        <p:nvPicPr>
          <p:cNvPr id="10" name="Content Placeholder 9"/>
          <p:cNvPicPr>
            <a:picLocks noGrp="1" noChangeAspect="1"/>
          </p:cNvPicPr>
          <p:nvPr>
            <p:ph sz="quarter" idx="4"/>
          </p:nvPr>
        </p:nvPicPr>
        <p:blipFill>
          <a:blip r:embed="rId4">
            <a:extLst>
              <a:ext uri="{28A0092B-C50C-407E-A947-70E740481C1C}">
                <a14:useLocalDpi xmlns:a14="http://schemas.microsoft.com/office/drawing/2010/main" val="0"/>
              </a:ext>
            </a:extLst>
          </a:blip>
          <a:stretch>
            <a:fillRect/>
          </a:stretch>
        </p:blipFill>
        <p:spPr>
          <a:xfrm>
            <a:off x="4645025" y="2698006"/>
            <a:ext cx="4041775" cy="2905026"/>
          </a:xfrm>
        </p:spPr>
      </p:pic>
      <p:pic>
        <p:nvPicPr>
          <p:cNvPr id="11" name="Content Placeholder 8"/>
          <p:cNvPicPr>
            <a:picLocks noChangeAspect="1"/>
          </p:cNvPicPr>
          <p:nvPr/>
        </p:nvPicPr>
        <p:blipFill rotWithShape="1">
          <a:blip r:embed="rId3">
            <a:extLst>
              <a:ext uri="{28A0092B-C50C-407E-A947-70E740481C1C}">
                <a14:useLocalDpi xmlns:a14="http://schemas.microsoft.com/office/drawing/2010/main" val="0"/>
              </a:ext>
            </a:extLst>
          </a:blip>
          <a:srcRect l="2673" t="25330" r="42216" b="11011"/>
          <a:stretch/>
        </p:blipFill>
        <p:spPr bwMode="auto">
          <a:xfrm>
            <a:off x="729049" y="2767914"/>
            <a:ext cx="3311609" cy="2804982"/>
          </a:xfrm>
          <a:prstGeom prst="rect">
            <a:avLst/>
          </a:prstGeom>
          <a:noFill/>
          <a:ln w="9525">
            <a:noFill/>
            <a:miter lim="800000"/>
            <a:headEnd/>
            <a:tailEnd/>
          </a:ln>
          <a:effectLst/>
        </p:spPr>
      </p:pic>
      <p:pic>
        <p:nvPicPr>
          <p:cNvPr id="12" name="Content Placeholder 9"/>
          <p:cNvPicPr>
            <a:picLocks noChangeAspect="1"/>
          </p:cNvPicPr>
          <p:nvPr/>
        </p:nvPicPr>
        <p:blipFill rotWithShape="1">
          <a:blip r:embed="rId4">
            <a:extLst>
              <a:ext uri="{28A0092B-C50C-407E-A947-70E740481C1C}">
                <a14:useLocalDpi xmlns:a14="http://schemas.microsoft.com/office/drawing/2010/main" val="0"/>
              </a:ext>
            </a:extLst>
          </a:blip>
          <a:srcRect l="1218" t="13337" r="38376" b="27720"/>
          <a:stretch/>
        </p:blipFill>
        <p:spPr bwMode="auto">
          <a:xfrm>
            <a:off x="4880919" y="2767914"/>
            <a:ext cx="3682313" cy="2582562"/>
          </a:xfrm>
          <a:prstGeom prst="rect">
            <a:avLst/>
          </a:prstGeom>
          <a:noFill/>
          <a:ln w="9525">
            <a:noFill/>
            <a:miter lim="800000"/>
            <a:headEnd/>
            <a:tailEnd/>
          </a:ln>
          <a:effectLst/>
        </p:spPr>
      </p:pic>
      <p:sp>
        <p:nvSpPr>
          <p:cNvPr id="13" name="Oval 12"/>
          <p:cNvSpPr/>
          <p:nvPr/>
        </p:nvSpPr>
        <p:spPr bwMode="auto">
          <a:xfrm>
            <a:off x="3571103" y="3274541"/>
            <a:ext cx="321275" cy="308918"/>
          </a:xfrm>
          <a:prstGeom prst="ellipse">
            <a:avLst/>
          </a:prstGeom>
          <a:no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342900" marR="0" indent="-342900" algn="ctr" defTabSz="914400" rtl="0" eaLnBrk="1" fontAlgn="base" latinLnBrk="0" hangingPunct="1">
              <a:lnSpc>
                <a:spcPct val="100000"/>
              </a:lnSpc>
              <a:spcBef>
                <a:spcPct val="20000"/>
              </a:spcBef>
              <a:spcAft>
                <a:spcPct val="0"/>
              </a:spcAft>
              <a:buClrTx/>
              <a:buSzTx/>
              <a:buFontTx/>
              <a:buNone/>
              <a:tabLst/>
            </a:pPr>
            <a:endParaRPr kumimoji="0" lang="en-CA" sz="2400" b="1" i="0" u="none" strike="noStrike" cap="none" normalizeH="0" baseline="0" smtClean="0">
              <a:ln>
                <a:noFill/>
              </a:ln>
              <a:solidFill>
                <a:srgbClr val="003062"/>
              </a:solidFill>
              <a:effectLst/>
              <a:latin typeface="Arial" charset="0"/>
              <a:cs typeface="Arial" charset="0"/>
            </a:endParaRPr>
          </a:p>
        </p:txBody>
      </p:sp>
      <p:sp>
        <p:nvSpPr>
          <p:cNvPr id="14" name="Oval 13"/>
          <p:cNvSpPr/>
          <p:nvPr/>
        </p:nvSpPr>
        <p:spPr bwMode="auto">
          <a:xfrm>
            <a:off x="3571103" y="5257800"/>
            <a:ext cx="321275" cy="308918"/>
          </a:xfrm>
          <a:prstGeom prst="ellipse">
            <a:avLst/>
          </a:prstGeom>
          <a:no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342900" marR="0" indent="-342900" algn="ctr" defTabSz="914400" rtl="0" eaLnBrk="1" fontAlgn="base" latinLnBrk="0" hangingPunct="1">
              <a:lnSpc>
                <a:spcPct val="100000"/>
              </a:lnSpc>
              <a:spcBef>
                <a:spcPct val="20000"/>
              </a:spcBef>
              <a:spcAft>
                <a:spcPct val="0"/>
              </a:spcAft>
              <a:buClrTx/>
              <a:buSzTx/>
              <a:buFontTx/>
              <a:buNone/>
              <a:tabLst/>
            </a:pPr>
            <a:endParaRPr kumimoji="0" lang="en-CA" sz="2400" b="1" i="0" u="none" strike="noStrike" cap="none" normalizeH="0" baseline="0" smtClean="0">
              <a:ln>
                <a:noFill/>
              </a:ln>
              <a:solidFill>
                <a:srgbClr val="003062"/>
              </a:solidFill>
              <a:effectLst/>
              <a:latin typeface="Arial" charset="0"/>
              <a:cs typeface="Arial" charset="0"/>
            </a:endParaRPr>
          </a:p>
        </p:txBody>
      </p:sp>
      <p:sp>
        <p:nvSpPr>
          <p:cNvPr id="15" name="Oval 14"/>
          <p:cNvSpPr/>
          <p:nvPr/>
        </p:nvSpPr>
        <p:spPr bwMode="auto">
          <a:xfrm>
            <a:off x="7208108" y="4625546"/>
            <a:ext cx="799070" cy="632254"/>
          </a:xfrm>
          <a:prstGeom prst="ellipse">
            <a:avLst/>
          </a:prstGeom>
          <a:no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342900" marR="0" indent="-342900" algn="ctr" defTabSz="914400" rtl="0" eaLnBrk="1" fontAlgn="base" latinLnBrk="0" hangingPunct="1">
              <a:lnSpc>
                <a:spcPct val="100000"/>
              </a:lnSpc>
              <a:spcBef>
                <a:spcPct val="20000"/>
              </a:spcBef>
              <a:spcAft>
                <a:spcPct val="0"/>
              </a:spcAft>
              <a:buClrTx/>
              <a:buSzTx/>
              <a:buFontTx/>
              <a:buNone/>
              <a:tabLst/>
            </a:pPr>
            <a:endParaRPr kumimoji="0" lang="en-CA" sz="2400" b="1" i="0" u="none" strike="noStrike" cap="none" normalizeH="0" baseline="0" smtClean="0">
              <a:ln>
                <a:noFill/>
              </a:ln>
              <a:solidFill>
                <a:srgbClr val="003062"/>
              </a:solidFill>
              <a:effectLst/>
              <a:latin typeface="Arial" charset="0"/>
              <a:cs typeface="Arial" charset="0"/>
            </a:endParaRPr>
          </a:p>
        </p:txBody>
      </p:sp>
    </p:spTree>
    <p:extLst>
      <p:ext uri="{BB962C8B-B14F-4D97-AF65-F5344CB8AC3E}">
        <p14:creationId xmlns:p14="http://schemas.microsoft.com/office/powerpoint/2010/main" val="3781285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p:txBody>
          <a:bodyPr/>
          <a:lstStyle/>
          <a:p>
            <a:pPr algn="ctr"/>
            <a:r>
              <a:rPr lang="en-CA" dirty="0" smtClean="0"/>
              <a:t>Rank 1 (</a:t>
            </a:r>
            <a:r>
              <a:rPr lang="en-CA" dirty="0" err="1" smtClean="0"/>
              <a:t>Mapview</a:t>
            </a:r>
            <a:r>
              <a:rPr lang="en-CA" dirty="0" smtClean="0"/>
              <a:t>)</a:t>
            </a:r>
            <a:endParaRPr lang="en-CA" dirty="0"/>
          </a:p>
        </p:txBody>
      </p:sp>
      <p:pic>
        <p:nvPicPr>
          <p:cNvPr id="7" name="Content Placeholder 6"/>
          <p:cNvPicPr>
            <a:picLocks noGrp="1" noChangeAspect="1"/>
          </p:cNvPicPr>
          <p:nvPr>
            <p:ph sz="half" idx="2"/>
          </p:nvPr>
        </p:nvPicPr>
        <p:blipFill>
          <a:blip r:embed="rId3">
            <a:extLst>
              <a:ext uri="{28A0092B-C50C-407E-A947-70E740481C1C}">
                <a14:useLocalDpi xmlns:a14="http://schemas.microsoft.com/office/drawing/2010/main" val="0"/>
              </a:ext>
            </a:extLst>
          </a:blip>
          <a:stretch>
            <a:fillRect/>
          </a:stretch>
        </p:blipFill>
        <p:spPr>
          <a:xfrm>
            <a:off x="1155536" y="2174875"/>
            <a:ext cx="2643516" cy="3951288"/>
          </a:xfrm>
        </p:spPr>
      </p:pic>
      <p:sp>
        <p:nvSpPr>
          <p:cNvPr id="4" name="Text Placeholder 3"/>
          <p:cNvSpPr>
            <a:spLocks noGrp="1"/>
          </p:cNvSpPr>
          <p:nvPr>
            <p:ph type="body" sz="quarter" idx="3"/>
          </p:nvPr>
        </p:nvSpPr>
        <p:spPr/>
        <p:txBody>
          <a:bodyPr/>
          <a:lstStyle/>
          <a:p>
            <a:pPr algn="ctr"/>
            <a:r>
              <a:rPr lang="en-CA" dirty="0" smtClean="0"/>
              <a:t>Dead Layer</a:t>
            </a:r>
            <a:endParaRPr lang="en-CA" dirty="0"/>
          </a:p>
        </p:txBody>
      </p:sp>
      <p:pic>
        <p:nvPicPr>
          <p:cNvPr id="8" name="Content Placeholder 7"/>
          <p:cNvPicPr>
            <a:picLocks noGrp="1" noChangeAspect="1"/>
          </p:cNvPicPr>
          <p:nvPr>
            <p:ph sz="quarter" idx="4"/>
          </p:nvPr>
        </p:nvPicPr>
        <p:blipFill>
          <a:blip r:embed="rId4">
            <a:extLst>
              <a:ext uri="{28A0092B-C50C-407E-A947-70E740481C1C}">
                <a14:useLocalDpi xmlns:a14="http://schemas.microsoft.com/office/drawing/2010/main" val="0"/>
              </a:ext>
            </a:extLst>
          </a:blip>
          <a:stretch>
            <a:fillRect/>
          </a:stretch>
        </p:blipFill>
        <p:spPr>
          <a:xfrm>
            <a:off x="5347657" y="2174875"/>
            <a:ext cx="2636510" cy="3951288"/>
          </a:xfrm>
        </p:spPr>
      </p:pic>
      <p:sp>
        <p:nvSpPr>
          <p:cNvPr id="6" name="Rectangle 5"/>
          <p:cNvSpPr/>
          <p:nvPr/>
        </p:nvSpPr>
        <p:spPr>
          <a:xfrm>
            <a:off x="1809167" y="1122231"/>
            <a:ext cx="5525680" cy="461665"/>
          </a:xfrm>
          <a:prstGeom prst="rect">
            <a:avLst/>
          </a:prstGeom>
        </p:spPr>
        <p:txBody>
          <a:bodyPr wrap="none">
            <a:spAutoFit/>
          </a:bodyPr>
          <a:lstStyle/>
          <a:p>
            <a:r>
              <a:rPr lang="en-CA" dirty="0" smtClean="0"/>
              <a:t>Dead layers - what’s the difference?</a:t>
            </a:r>
            <a:endParaRPr lang="en-CA" dirty="0"/>
          </a:p>
        </p:txBody>
      </p:sp>
      <p:sp>
        <p:nvSpPr>
          <p:cNvPr id="9" name="Rectangle 8"/>
          <p:cNvSpPr/>
          <p:nvPr/>
        </p:nvSpPr>
        <p:spPr>
          <a:xfrm>
            <a:off x="2148254" y="6161941"/>
            <a:ext cx="4416594" cy="369332"/>
          </a:xfrm>
          <a:prstGeom prst="rect">
            <a:avLst/>
          </a:prstGeom>
        </p:spPr>
        <p:txBody>
          <a:bodyPr wrap="none">
            <a:spAutoFit/>
          </a:bodyPr>
          <a:lstStyle/>
          <a:p>
            <a:r>
              <a:rPr lang="en-CA" sz="1800" dirty="0" smtClean="0"/>
              <a:t>Same attribute set, different attributes.</a:t>
            </a:r>
            <a:endParaRPr lang="en-CA" sz="1800" dirty="0"/>
          </a:p>
        </p:txBody>
      </p:sp>
    </p:spTree>
    <p:extLst>
      <p:ext uri="{BB962C8B-B14F-4D97-AF65-F5344CB8AC3E}">
        <p14:creationId xmlns:p14="http://schemas.microsoft.com/office/powerpoint/2010/main" val="3402598060"/>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p:txBody>
          <a:bodyPr/>
          <a:lstStyle/>
          <a:p>
            <a:r>
              <a:rPr lang="en-CA" dirty="0" err="1" smtClean="0"/>
              <a:t>Mapview</a:t>
            </a:r>
            <a:endParaRPr lang="en-CA" dirty="0" smtClean="0"/>
          </a:p>
          <a:p>
            <a:pPr lvl="1"/>
            <a:r>
              <a:rPr lang="en-CA" dirty="0">
                <a:hlinkClick r:id="rId3"/>
              </a:rPr>
              <a:t>https://arcmaps.gov.bc.ca/ess/sv/mapview</a:t>
            </a:r>
            <a:r>
              <a:rPr lang="en-CA" dirty="0" smtClean="0">
                <a:hlinkClick r:id="rId3"/>
              </a:rPr>
              <a:t>/</a:t>
            </a:r>
            <a:endParaRPr lang="en-CA" dirty="0" smtClean="0"/>
          </a:p>
          <a:p>
            <a:pPr lvl="1"/>
            <a:r>
              <a:rPr lang="en-CA" dirty="0" smtClean="0"/>
              <a:t>Attributes are “projected” annually – grown to the current year</a:t>
            </a:r>
          </a:p>
          <a:p>
            <a:pPr lvl="1"/>
            <a:r>
              <a:rPr lang="en-CA" dirty="0"/>
              <a:t>The Forest cover information shown in this layer </a:t>
            </a:r>
            <a:r>
              <a:rPr lang="en-CA" dirty="0" smtClean="0"/>
              <a:t>includes </a:t>
            </a:r>
            <a:r>
              <a:rPr lang="en-CA" dirty="0"/>
              <a:t>compiled data, not raw from photo interpretation.</a:t>
            </a:r>
          </a:p>
          <a:p>
            <a:pPr lvl="2"/>
            <a:r>
              <a:rPr lang="en-CA" dirty="0"/>
              <a:t>Compiled attributes include volumes, biomass</a:t>
            </a:r>
          </a:p>
          <a:p>
            <a:pPr lvl="1"/>
            <a:r>
              <a:rPr lang="en-CA" dirty="0" smtClean="0"/>
              <a:t>The data presented on </a:t>
            </a:r>
            <a:r>
              <a:rPr lang="en-CA" dirty="0" err="1" smtClean="0"/>
              <a:t>Mapview</a:t>
            </a:r>
            <a:r>
              <a:rPr lang="en-CA" dirty="0" smtClean="0"/>
              <a:t> is for the tree layer designated as “rank 1” data. Tallest live layer with &gt;= 10% crown closure.</a:t>
            </a:r>
          </a:p>
          <a:p>
            <a:pPr lvl="1"/>
            <a:r>
              <a:rPr lang="en-CA" dirty="0" smtClean="0"/>
              <a:t>Information on other stand layers is NOT available in </a:t>
            </a:r>
            <a:r>
              <a:rPr lang="en-CA" dirty="0" err="1" smtClean="0"/>
              <a:t>Mapview</a:t>
            </a:r>
            <a:r>
              <a:rPr lang="en-CA" dirty="0" smtClean="0"/>
              <a:t> (currently), with the exception of Dead </a:t>
            </a:r>
            <a:r>
              <a:rPr lang="en-CA" u="sng" dirty="0" smtClean="0"/>
              <a:t>Volume</a:t>
            </a:r>
            <a:r>
              <a:rPr lang="en-CA" dirty="0" smtClean="0"/>
              <a:t>.</a:t>
            </a:r>
          </a:p>
          <a:p>
            <a:pPr lvl="2"/>
            <a:endParaRPr lang="en-CA" dirty="0" smtClean="0"/>
          </a:p>
          <a:p>
            <a:pPr marL="114300" indent="0">
              <a:buNone/>
            </a:pPr>
            <a:endParaRPr lang="en-CA" dirty="0"/>
          </a:p>
        </p:txBody>
      </p:sp>
      <p:sp>
        <p:nvSpPr>
          <p:cNvPr id="3" name="TextBox 2"/>
          <p:cNvSpPr txBox="1"/>
          <p:nvPr/>
        </p:nvSpPr>
        <p:spPr>
          <a:xfrm>
            <a:off x="2339112" y="1334650"/>
            <a:ext cx="4607352" cy="461665"/>
          </a:xfrm>
          <a:prstGeom prst="rect">
            <a:avLst/>
          </a:prstGeom>
          <a:noFill/>
        </p:spPr>
        <p:txBody>
          <a:bodyPr wrap="none" rtlCol="0">
            <a:spAutoFit/>
          </a:bodyPr>
          <a:lstStyle/>
          <a:p>
            <a:r>
              <a:rPr lang="en-CA" dirty="0" smtClean="0"/>
              <a:t>Where to Find VRI Information</a:t>
            </a:r>
          </a:p>
        </p:txBody>
      </p:sp>
    </p:spTree>
    <p:extLst>
      <p:ext uri="{BB962C8B-B14F-4D97-AF65-F5344CB8AC3E}">
        <p14:creationId xmlns:p14="http://schemas.microsoft.com/office/powerpoint/2010/main" val="2903417662"/>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p:txBody>
          <a:bodyPr/>
          <a:lstStyle/>
          <a:p>
            <a:r>
              <a:rPr lang="en-CA" dirty="0" smtClean="0"/>
              <a:t>We hope to have the Dead layer available in </a:t>
            </a:r>
            <a:r>
              <a:rPr lang="en-CA" dirty="0" err="1" smtClean="0"/>
              <a:t>Mapview</a:t>
            </a:r>
            <a:r>
              <a:rPr lang="en-CA" dirty="0" smtClean="0"/>
              <a:t> in the near future.</a:t>
            </a:r>
          </a:p>
          <a:p>
            <a:endParaRPr lang="en-CA" dirty="0"/>
          </a:p>
          <a:p>
            <a:r>
              <a:rPr lang="en-CA" dirty="0" smtClean="0"/>
              <a:t>Data BC download </a:t>
            </a:r>
            <a:r>
              <a:rPr lang="en-CA" dirty="0"/>
              <a:t>– </a:t>
            </a:r>
            <a:r>
              <a:rPr lang="en-CA" sz="1800" dirty="0">
                <a:hlinkClick r:id="rId3"/>
              </a:rPr>
              <a:t>https://data.gov.bc.ca</a:t>
            </a:r>
            <a:r>
              <a:rPr lang="en-CA" sz="1800" dirty="0" smtClean="0">
                <a:hlinkClick r:id="rId3"/>
              </a:rPr>
              <a:t>/</a:t>
            </a:r>
            <a:endParaRPr lang="en-CA" sz="1800" dirty="0" smtClean="0"/>
          </a:p>
          <a:p>
            <a:pPr lvl="1"/>
            <a:r>
              <a:rPr lang="en-CA" sz="1800" dirty="0"/>
              <a:t>Data available includes Rank 1 data </a:t>
            </a:r>
            <a:r>
              <a:rPr lang="en-CA" sz="1800" dirty="0" smtClean="0"/>
              <a:t>(Only layer shown in </a:t>
            </a:r>
            <a:r>
              <a:rPr lang="en-CA" sz="1800" dirty="0" err="1" smtClean="0"/>
              <a:t>Mapview</a:t>
            </a:r>
            <a:r>
              <a:rPr lang="en-CA" sz="1800" dirty="0" smtClean="0"/>
              <a:t> now)</a:t>
            </a:r>
            <a:endParaRPr lang="en-CA" sz="1800" dirty="0"/>
          </a:p>
          <a:p>
            <a:pPr lvl="1"/>
            <a:r>
              <a:rPr lang="en-CA" sz="1800" dirty="0" smtClean="0"/>
              <a:t>ALSO includes information </a:t>
            </a:r>
            <a:r>
              <a:rPr lang="en-CA" sz="1800" dirty="0"/>
              <a:t>for all other </a:t>
            </a:r>
            <a:r>
              <a:rPr lang="en-CA" sz="1800" dirty="0" smtClean="0"/>
              <a:t>layers </a:t>
            </a:r>
            <a:r>
              <a:rPr lang="en-CA" sz="1800" dirty="0"/>
              <a:t>– layer 1, 2, </a:t>
            </a:r>
            <a:r>
              <a:rPr lang="en-CA" sz="1800" dirty="0" err="1"/>
              <a:t>etc</a:t>
            </a:r>
            <a:r>
              <a:rPr lang="en-CA" sz="1800" dirty="0"/>
              <a:t>, as well as a Dead </a:t>
            </a:r>
            <a:r>
              <a:rPr lang="en-CA" sz="1800" dirty="0" smtClean="0"/>
              <a:t>Layer where present</a:t>
            </a:r>
          </a:p>
          <a:p>
            <a:pPr marL="457200" lvl="1" indent="0">
              <a:buNone/>
            </a:pPr>
            <a:endParaRPr lang="en-CA" sz="1800" i="1" dirty="0" smtClean="0"/>
          </a:p>
          <a:p>
            <a:endParaRPr lang="en-CA" dirty="0" smtClean="0"/>
          </a:p>
          <a:p>
            <a:pPr lvl="1"/>
            <a:endParaRPr lang="en-CA" dirty="0"/>
          </a:p>
        </p:txBody>
      </p:sp>
      <p:sp>
        <p:nvSpPr>
          <p:cNvPr id="3" name="Text Placeholder 1"/>
          <p:cNvSpPr txBox="1">
            <a:spLocks/>
          </p:cNvSpPr>
          <p:nvPr/>
        </p:nvSpPr>
        <p:spPr bwMode="auto">
          <a:xfrm>
            <a:off x="457199" y="1127340"/>
            <a:ext cx="8106033" cy="639762"/>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har char="•"/>
              <a:defRPr sz="2400">
                <a:solidFill>
                  <a:srgbClr val="003062"/>
                </a:solidFill>
                <a:latin typeface="+mn-lt"/>
                <a:ea typeface="+mn-ea"/>
                <a:cs typeface="+mn-cs"/>
              </a:defRPr>
            </a:lvl1pPr>
            <a:lvl2pPr marL="742950" indent="-285750" algn="l" rtl="0" eaLnBrk="1" fontAlgn="base" hangingPunct="1">
              <a:spcBef>
                <a:spcPct val="20000"/>
              </a:spcBef>
              <a:spcAft>
                <a:spcPct val="0"/>
              </a:spcAft>
              <a:buChar char="–"/>
              <a:defRPr sz="2200">
                <a:solidFill>
                  <a:srgbClr val="003062"/>
                </a:solidFill>
                <a:latin typeface="+mn-lt"/>
                <a:cs typeface="+mn-cs"/>
              </a:defRPr>
            </a:lvl2pPr>
            <a:lvl3pPr marL="1143000" indent="-228600" algn="l" rtl="0" eaLnBrk="1" fontAlgn="base" hangingPunct="1">
              <a:spcBef>
                <a:spcPct val="20000"/>
              </a:spcBef>
              <a:spcAft>
                <a:spcPct val="0"/>
              </a:spcAft>
              <a:buChar char="•"/>
              <a:defRPr sz="2200">
                <a:solidFill>
                  <a:srgbClr val="003062"/>
                </a:solidFill>
                <a:latin typeface="+mn-lt"/>
                <a:cs typeface="+mn-cs"/>
              </a:defRPr>
            </a:lvl3pPr>
            <a:lvl4pPr marL="1600200" indent="-228600" algn="l" rtl="0" eaLnBrk="1" fontAlgn="base" hangingPunct="1">
              <a:spcBef>
                <a:spcPct val="20000"/>
              </a:spcBef>
              <a:spcAft>
                <a:spcPct val="0"/>
              </a:spcAft>
              <a:buChar char="–"/>
              <a:defRPr sz="2000">
                <a:solidFill>
                  <a:srgbClr val="003062"/>
                </a:solidFill>
                <a:latin typeface="+mn-lt"/>
                <a:cs typeface="+mn-cs"/>
              </a:defRPr>
            </a:lvl4pPr>
            <a:lvl5pPr marL="2057400" indent="-228600" algn="l" rtl="0" eaLnBrk="1" fontAlgn="base" hangingPunct="1">
              <a:spcBef>
                <a:spcPct val="20000"/>
              </a:spcBef>
              <a:spcAft>
                <a:spcPct val="0"/>
              </a:spcAft>
              <a:buChar char="»"/>
              <a:defRPr sz="2000">
                <a:solidFill>
                  <a:srgbClr val="003062"/>
                </a:solidFill>
                <a:latin typeface="+mn-lt"/>
                <a:cs typeface="+mn-cs"/>
              </a:defRPr>
            </a:lvl5pPr>
            <a:lvl6pPr marL="2514600" indent="-228600" algn="l" rtl="0" eaLnBrk="1" fontAlgn="base" hangingPunct="1">
              <a:spcBef>
                <a:spcPct val="20000"/>
              </a:spcBef>
              <a:spcAft>
                <a:spcPct val="0"/>
              </a:spcAft>
              <a:buChar char="»"/>
              <a:defRPr sz="2000">
                <a:solidFill>
                  <a:srgbClr val="003062"/>
                </a:solidFill>
                <a:latin typeface="+mn-lt"/>
                <a:cs typeface="+mn-cs"/>
              </a:defRPr>
            </a:lvl6pPr>
            <a:lvl7pPr marL="2971800" indent="-228600" algn="l" rtl="0" eaLnBrk="1" fontAlgn="base" hangingPunct="1">
              <a:spcBef>
                <a:spcPct val="20000"/>
              </a:spcBef>
              <a:spcAft>
                <a:spcPct val="0"/>
              </a:spcAft>
              <a:buChar char="»"/>
              <a:defRPr sz="2000">
                <a:solidFill>
                  <a:srgbClr val="003062"/>
                </a:solidFill>
                <a:latin typeface="+mn-lt"/>
                <a:cs typeface="+mn-cs"/>
              </a:defRPr>
            </a:lvl7pPr>
            <a:lvl8pPr marL="3429000" indent="-228600" algn="l" rtl="0" eaLnBrk="1" fontAlgn="base" hangingPunct="1">
              <a:spcBef>
                <a:spcPct val="20000"/>
              </a:spcBef>
              <a:spcAft>
                <a:spcPct val="0"/>
              </a:spcAft>
              <a:buChar char="»"/>
              <a:defRPr sz="2000">
                <a:solidFill>
                  <a:srgbClr val="003062"/>
                </a:solidFill>
                <a:latin typeface="+mn-lt"/>
                <a:cs typeface="+mn-cs"/>
              </a:defRPr>
            </a:lvl8pPr>
            <a:lvl9pPr marL="3886200" indent="-228600" algn="l" rtl="0" eaLnBrk="1" fontAlgn="base" hangingPunct="1">
              <a:spcBef>
                <a:spcPct val="20000"/>
              </a:spcBef>
              <a:spcAft>
                <a:spcPct val="0"/>
              </a:spcAft>
              <a:buChar char="»"/>
              <a:defRPr sz="2000">
                <a:solidFill>
                  <a:srgbClr val="003062"/>
                </a:solidFill>
                <a:latin typeface="+mn-lt"/>
                <a:cs typeface="+mn-cs"/>
              </a:defRPr>
            </a:lvl9pPr>
          </a:lstStyle>
          <a:p>
            <a:pPr marL="0" indent="0" algn="ctr">
              <a:buNone/>
            </a:pPr>
            <a:r>
              <a:rPr lang="en-CA" kern="0" dirty="0" smtClean="0"/>
              <a:t>Additional Layer Availability</a:t>
            </a:r>
            <a:endParaRPr lang="en-CA" kern="0" dirty="0"/>
          </a:p>
        </p:txBody>
      </p:sp>
    </p:spTree>
    <p:extLst>
      <p:ext uri="{BB962C8B-B14F-4D97-AF65-F5344CB8AC3E}">
        <p14:creationId xmlns:p14="http://schemas.microsoft.com/office/powerpoint/2010/main" val="383886252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p:txBody>
          <a:bodyPr/>
          <a:lstStyle/>
          <a:p>
            <a:pPr marL="457200" lvl="1" indent="0">
              <a:buNone/>
            </a:pPr>
            <a:endParaRPr lang="en-CA" sz="1800" i="1" dirty="0" smtClean="0"/>
          </a:p>
          <a:p>
            <a:endParaRPr lang="en-CA" dirty="0" smtClean="0"/>
          </a:p>
          <a:p>
            <a:pPr lvl="1"/>
            <a:endParaRPr lang="en-CA" dirty="0"/>
          </a:p>
        </p:txBody>
      </p:sp>
      <p:sp>
        <p:nvSpPr>
          <p:cNvPr id="3" name="Text Placeholder 1"/>
          <p:cNvSpPr txBox="1">
            <a:spLocks/>
          </p:cNvSpPr>
          <p:nvPr/>
        </p:nvSpPr>
        <p:spPr bwMode="auto">
          <a:xfrm>
            <a:off x="457199" y="1127340"/>
            <a:ext cx="8106033" cy="639762"/>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har char="•"/>
              <a:defRPr sz="2400">
                <a:solidFill>
                  <a:srgbClr val="003062"/>
                </a:solidFill>
                <a:latin typeface="+mn-lt"/>
                <a:ea typeface="+mn-ea"/>
                <a:cs typeface="+mn-cs"/>
              </a:defRPr>
            </a:lvl1pPr>
            <a:lvl2pPr marL="742950" indent="-285750" algn="l" rtl="0" eaLnBrk="1" fontAlgn="base" hangingPunct="1">
              <a:spcBef>
                <a:spcPct val="20000"/>
              </a:spcBef>
              <a:spcAft>
                <a:spcPct val="0"/>
              </a:spcAft>
              <a:buChar char="–"/>
              <a:defRPr sz="2200">
                <a:solidFill>
                  <a:srgbClr val="003062"/>
                </a:solidFill>
                <a:latin typeface="+mn-lt"/>
                <a:cs typeface="+mn-cs"/>
              </a:defRPr>
            </a:lvl2pPr>
            <a:lvl3pPr marL="1143000" indent="-228600" algn="l" rtl="0" eaLnBrk="1" fontAlgn="base" hangingPunct="1">
              <a:spcBef>
                <a:spcPct val="20000"/>
              </a:spcBef>
              <a:spcAft>
                <a:spcPct val="0"/>
              </a:spcAft>
              <a:buChar char="•"/>
              <a:defRPr sz="2200">
                <a:solidFill>
                  <a:srgbClr val="003062"/>
                </a:solidFill>
                <a:latin typeface="+mn-lt"/>
                <a:cs typeface="+mn-cs"/>
              </a:defRPr>
            </a:lvl3pPr>
            <a:lvl4pPr marL="1600200" indent="-228600" algn="l" rtl="0" eaLnBrk="1" fontAlgn="base" hangingPunct="1">
              <a:spcBef>
                <a:spcPct val="20000"/>
              </a:spcBef>
              <a:spcAft>
                <a:spcPct val="0"/>
              </a:spcAft>
              <a:buChar char="–"/>
              <a:defRPr sz="2000">
                <a:solidFill>
                  <a:srgbClr val="003062"/>
                </a:solidFill>
                <a:latin typeface="+mn-lt"/>
                <a:cs typeface="+mn-cs"/>
              </a:defRPr>
            </a:lvl4pPr>
            <a:lvl5pPr marL="2057400" indent="-228600" algn="l" rtl="0" eaLnBrk="1" fontAlgn="base" hangingPunct="1">
              <a:spcBef>
                <a:spcPct val="20000"/>
              </a:spcBef>
              <a:spcAft>
                <a:spcPct val="0"/>
              </a:spcAft>
              <a:buChar char="»"/>
              <a:defRPr sz="2000">
                <a:solidFill>
                  <a:srgbClr val="003062"/>
                </a:solidFill>
                <a:latin typeface="+mn-lt"/>
                <a:cs typeface="+mn-cs"/>
              </a:defRPr>
            </a:lvl5pPr>
            <a:lvl6pPr marL="2514600" indent="-228600" algn="l" rtl="0" eaLnBrk="1" fontAlgn="base" hangingPunct="1">
              <a:spcBef>
                <a:spcPct val="20000"/>
              </a:spcBef>
              <a:spcAft>
                <a:spcPct val="0"/>
              </a:spcAft>
              <a:buChar char="»"/>
              <a:defRPr sz="2000">
                <a:solidFill>
                  <a:srgbClr val="003062"/>
                </a:solidFill>
                <a:latin typeface="+mn-lt"/>
                <a:cs typeface="+mn-cs"/>
              </a:defRPr>
            </a:lvl6pPr>
            <a:lvl7pPr marL="2971800" indent="-228600" algn="l" rtl="0" eaLnBrk="1" fontAlgn="base" hangingPunct="1">
              <a:spcBef>
                <a:spcPct val="20000"/>
              </a:spcBef>
              <a:spcAft>
                <a:spcPct val="0"/>
              </a:spcAft>
              <a:buChar char="»"/>
              <a:defRPr sz="2000">
                <a:solidFill>
                  <a:srgbClr val="003062"/>
                </a:solidFill>
                <a:latin typeface="+mn-lt"/>
                <a:cs typeface="+mn-cs"/>
              </a:defRPr>
            </a:lvl7pPr>
            <a:lvl8pPr marL="3429000" indent="-228600" algn="l" rtl="0" eaLnBrk="1" fontAlgn="base" hangingPunct="1">
              <a:spcBef>
                <a:spcPct val="20000"/>
              </a:spcBef>
              <a:spcAft>
                <a:spcPct val="0"/>
              </a:spcAft>
              <a:buChar char="»"/>
              <a:defRPr sz="2000">
                <a:solidFill>
                  <a:srgbClr val="003062"/>
                </a:solidFill>
                <a:latin typeface="+mn-lt"/>
                <a:cs typeface="+mn-cs"/>
              </a:defRPr>
            </a:lvl8pPr>
            <a:lvl9pPr marL="3886200" indent="-228600" algn="l" rtl="0" eaLnBrk="1" fontAlgn="base" hangingPunct="1">
              <a:spcBef>
                <a:spcPct val="20000"/>
              </a:spcBef>
              <a:spcAft>
                <a:spcPct val="0"/>
              </a:spcAft>
              <a:buChar char="»"/>
              <a:defRPr sz="2000">
                <a:solidFill>
                  <a:srgbClr val="003062"/>
                </a:solidFill>
                <a:latin typeface="+mn-lt"/>
                <a:cs typeface="+mn-cs"/>
              </a:defRPr>
            </a:lvl9pPr>
          </a:lstStyle>
          <a:p>
            <a:pPr marL="0" indent="0" algn="ctr">
              <a:buNone/>
            </a:pPr>
            <a:r>
              <a:rPr lang="en-CA" kern="0" dirty="0" smtClean="0"/>
              <a:t>Dead Layers using ArcMap</a:t>
            </a:r>
            <a:endParaRPr lang="en-CA" kern="0" dirty="0"/>
          </a:p>
        </p:txBody>
      </p:sp>
      <p:sp>
        <p:nvSpPr>
          <p:cNvPr id="4" name="Vertical Text Placeholder 1"/>
          <p:cNvSpPr txBox="1">
            <a:spLocks/>
          </p:cNvSpPr>
          <p:nvPr/>
        </p:nvSpPr>
        <p:spPr bwMode="auto">
          <a:xfrm>
            <a:off x="609600" y="1767102"/>
            <a:ext cx="8229600" cy="42973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har char="•"/>
              <a:defRPr sz="2400">
                <a:solidFill>
                  <a:srgbClr val="003062"/>
                </a:solidFill>
                <a:latin typeface="+mn-lt"/>
                <a:ea typeface="+mn-ea"/>
                <a:cs typeface="+mn-cs"/>
              </a:defRPr>
            </a:lvl1pPr>
            <a:lvl2pPr marL="742950" indent="-285750" algn="l" rtl="0" eaLnBrk="1" fontAlgn="base" hangingPunct="1">
              <a:spcBef>
                <a:spcPct val="20000"/>
              </a:spcBef>
              <a:spcAft>
                <a:spcPct val="0"/>
              </a:spcAft>
              <a:buChar char="–"/>
              <a:defRPr sz="2200">
                <a:solidFill>
                  <a:srgbClr val="003062"/>
                </a:solidFill>
                <a:latin typeface="+mn-lt"/>
                <a:cs typeface="+mn-cs"/>
              </a:defRPr>
            </a:lvl2pPr>
            <a:lvl3pPr marL="1143000" indent="-228600" algn="l" rtl="0" eaLnBrk="1" fontAlgn="base" hangingPunct="1">
              <a:spcBef>
                <a:spcPct val="20000"/>
              </a:spcBef>
              <a:spcAft>
                <a:spcPct val="0"/>
              </a:spcAft>
              <a:buChar char="•"/>
              <a:defRPr sz="2200">
                <a:solidFill>
                  <a:srgbClr val="003062"/>
                </a:solidFill>
                <a:latin typeface="+mn-lt"/>
                <a:cs typeface="+mn-cs"/>
              </a:defRPr>
            </a:lvl3pPr>
            <a:lvl4pPr marL="1600200" indent="-228600" algn="l" rtl="0" eaLnBrk="1" fontAlgn="base" hangingPunct="1">
              <a:spcBef>
                <a:spcPct val="20000"/>
              </a:spcBef>
              <a:spcAft>
                <a:spcPct val="0"/>
              </a:spcAft>
              <a:buChar char="–"/>
              <a:defRPr sz="2000">
                <a:solidFill>
                  <a:srgbClr val="003062"/>
                </a:solidFill>
                <a:latin typeface="+mn-lt"/>
                <a:cs typeface="+mn-cs"/>
              </a:defRPr>
            </a:lvl4pPr>
            <a:lvl5pPr marL="2057400" indent="-228600" algn="l" rtl="0" eaLnBrk="1" fontAlgn="base" hangingPunct="1">
              <a:spcBef>
                <a:spcPct val="20000"/>
              </a:spcBef>
              <a:spcAft>
                <a:spcPct val="0"/>
              </a:spcAft>
              <a:buChar char="»"/>
              <a:defRPr sz="2000">
                <a:solidFill>
                  <a:srgbClr val="003062"/>
                </a:solidFill>
                <a:latin typeface="+mn-lt"/>
                <a:cs typeface="+mn-cs"/>
              </a:defRPr>
            </a:lvl5pPr>
            <a:lvl6pPr marL="2514600" indent="-228600" algn="l" rtl="0" eaLnBrk="1" fontAlgn="base" hangingPunct="1">
              <a:spcBef>
                <a:spcPct val="20000"/>
              </a:spcBef>
              <a:spcAft>
                <a:spcPct val="0"/>
              </a:spcAft>
              <a:buChar char="»"/>
              <a:defRPr sz="2000">
                <a:solidFill>
                  <a:srgbClr val="003062"/>
                </a:solidFill>
                <a:latin typeface="+mn-lt"/>
                <a:cs typeface="+mn-cs"/>
              </a:defRPr>
            </a:lvl6pPr>
            <a:lvl7pPr marL="2971800" indent="-228600" algn="l" rtl="0" eaLnBrk="1" fontAlgn="base" hangingPunct="1">
              <a:spcBef>
                <a:spcPct val="20000"/>
              </a:spcBef>
              <a:spcAft>
                <a:spcPct val="0"/>
              </a:spcAft>
              <a:buChar char="»"/>
              <a:defRPr sz="2000">
                <a:solidFill>
                  <a:srgbClr val="003062"/>
                </a:solidFill>
                <a:latin typeface="+mn-lt"/>
                <a:cs typeface="+mn-cs"/>
              </a:defRPr>
            </a:lvl7pPr>
            <a:lvl8pPr marL="3429000" indent="-228600" algn="l" rtl="0" eaLnBrk="1" fontAlgn="base" hangingPunct="1">
              <a:spcBef>
                <a:spcPct val="20000"/>
              </a:spcBef>
              <a:spcAft>
                <a:spcPct val="0"/>
              </a:spcAft>
              <a:buChar char="»"/>
              <a:defRPr sz="2000">
                <a:solidFill>
                  <a:srgbClr val="003062"/>
                </a:solidFill>
                <a:latin typeface="+mn-lt"/>
                <a:cs typeface="+mn-cs"/>
              </a:defRPr>
            </a:lvl8pPr>
            <a:lvl9pPr marL="3886200" indent="-228600" algn="l" rtl="0" eaLnBrk="1" fontAlgn="base" hangingPunct="1">
              <a:spcBef>
                <a:spcPct val="20000"/>
              </a:spcBef>
              <a:spcAft>
                <a:spcPct val="0"/>
              </a:spcAft>
              <a:buChar char="»"/>
              <a:defRPr sz="2000">
                <a:solidFill>
                  <a:srgbClr val="003062"/>
                </a:solidFill>
                <a:latin typeface="+mn-lt"/>
                <a:cs typeface="+mn-cs"/>
              </a:defRPr>
            </a:lvl9pPr>
          </a:lstStyle>
          <a:p>
            <a:r>
              <a:rPr lang="en-CA" b="0" kern="0" dirty="0" smtClean="0"/>
              <a:t>Dead Layers can be viewed by joining two different datasets in ArcMap:</a:t>
            </a:r>
            <a:endParaRPr lang="en-CA" sz="1800" b="0" kern="0" dirty="0" smtClean="0"/>
          </a:p>
          <a:p>
            <a:pPr lvl="1"/>
            <a:r>
              <a:rPr lang="en-CA" sz="2400" b="0" kern="0" dirty="0" err="1" smtClean="0"/>
              <a:t>Veg_Comp_Poly</a:t>
            </a:r>
            <a:r>
              <a:rPr lang="en-CA" sz="2400" b="0" kern="0" dirty="0" smtClean="0"/>
              <a:t> (spatial polygons) </a:t>
            </a:r>
          </a:p>
          <a:p>
            <a:pPr lvl="1"/>
            <a:r>
              <a:rPr lang="en-CA" sz="2400" b="0" kern="0" dirty="0" err="1" smtClean="0"/>
              <a:t>Veg_Comp_Layer</a:t>
            </a:r>
            <a:r>
              <a:rPr lang="en-CA" sz="2400" b="0" kern="0" dirty="0" smtClean="0"/>
              <a:t> (attribute tables</a:t>
            </a:r>
          </a:p>
          <a:p>
            <a:pPr lvl="2"/>
            <a:r>
              <a:rPr lang="en-CA" sz="2400" b="0" kern="0" dirty="0" smtClean="0"/>
              <a:t>Query this dataset with LAYER_ID =‘D’</a:t>
            </a:r>
          </a:p>
          <a:p>
            <a:pPr lvl="2"/>
            <a:endParaRPr lang="en-CA" sz="2400" b="0" kern="0" dirty="0"/>
          </a:p>
          <a:p>
            <a:pPr lvl="1"/>
            <a:r>
              <a:rPr lang="en-CA" sz="2400" b="0" kern="0" dirty="0" smtClean="0"/>
              <a:t>Join these layers using </a:t>
            </a:r>
            <a:r>
              <a:rPr lang="en-CA" sz="2400" b="0" kern="0" dirty="0" err="1" smtClean="0"/>
              <a:t>Feature_ID</a:t>
            </a:r>
            <a:r>
              <a:rPr lang="en-CA" sz="2400" b="0" kern="0" dirty="0" smtClean="0"/>
              <a:t> as the link</a:t>
            </a:r>
            <a:endParaRPr lang="en-CA" sz="2400" b="0" kern="0" dirty="0"/>
          </a:p>
        </p:txBody>
      </p:sp>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84033" y="2600984"/>
            <a:ext cx="519277" cy="4276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2"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87480" y="3079040"/>
            <a:ext cx="491139" cy="36835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684531042"/>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009129" y="1862629"/>
            <a:ext cx="2097304" cy="400110"/>
          </a:xfrm>
          <a:prstGeom prst="rect">
            <a:avLst/>
          </a:prstGeom>
          <a:noFill/>
        </p:spPr>
        <p:txBody>
          <a:bodyPr wrap="none" rtlCol="0">
            <a:spAutoFit/>
          </a:bodyPr>
          <a:lstStyle/>
          <a:p>
            <a:r>
              <a:rPr lang="en-CA" sz="2000" b="0" dirty="0" err="1" smtClean="0"/>
              <a:t>Veg_Comp_Poly</a:t>
            </a:r>
            <a:endParaRPr lang="en-CA" sz="2000" b="0" dirty="0"/>
          </a:p>
        </p:txBody>
      </p:sp>
      <p:sp>
        <p:nvSpPr>
          <p:cNvPr id="4" name="TextBox 3"/>
          <p:cNvSpPr txBox="1"/>
          <p:nvPr/>
        </p:nvSpPr>
        <p:spPr>
          <a:xfrm>
            <a:off x="938596" y="5429384"/>
            <a:ext cx="2238370" cy="400110"/>
          </a:xfrm>
          <a:prstGeom prst="rect">
            <a:avLst/>
          </a:prstGeom>
          <a:noFill/>
        </p:spPr>
        <p:txBody>
          <a:bodyPr wrap="none" rtlCol="0">
            <a:spAutoFit/>
          </a:bodyPr>
          <a:lstStyle/>
          <a:p>
            <a:r>
              <a:rPr lang="en-CA" sz="2000" b="0" dirty="0" err="1" smtClean="0"/>
              <a:t>Veg_Comp_Layer</a:t>
            </a:r>
            <a:endParaRPr lang="en-CA" sz="2000" b="0" dirty="0"/>
          </a:p>
        </p:txBody>
      </p:sp>
      <p:cxnSp>
        <p:nvCxnSpPr>
          <p:cNvPr id="6" name="Straight Connector 5"/>
          <p:cNvCxnSpPr/>
          <p:nvPr/>
        </p:nvCxnSpPr>
        <p:spPr bwMode="auto">
          <a:xfrm>
            <a:off x="2312256" y="2501462"/>
            <a:ext cx="914400" cy="914400"/>
          </a:xfrm>
          <a:prstGeom prst="line">
            <a:avLst/>
          </a:prstGeom>
          <a:noFill/>
          <a:ln w="9525" cap="flat" cmpd="sng" algn="ctr">
            <a:noFill/>
            <a:prstDash val="solid"/>
            <a:round/>
            <a:headEnd type="none" w="med" len="med"/>
            <a:tailEnd type="none" w="med" len="med"/>
          </a:ln>
          <a:effectLst/>
        </p:spPr>
      </p:cxnSp>
      <p:sp>
        <p:nvSpPr>
          <p:cNvPr id="7" name="TextBox 6"/>
          <p:cNvSpPr txBox="1"/>
          <p:nvPr/>
        </p:nvSpPr>
        <p:spPr>
          <a:xfrm>
            <a:off x="2283461" y="4305209"/>
            <a:ext cx="1346843" cy="400110"/>
          </a:xfrm>
          <a:prstGeom prst="rect">
            <a:avLst/>
          </a:prstGeom>
          <a:noFill/>
        </p:spPr>
        <p:txBody>
          <a:bodyPr wrap="none" rtlCol="0">
            <a:spAutoFit/>
          </a:bodyPr>
          <a:lstStyle/>
          <a:p>
            <a:r>
              <a:rPr lang="en-CA" sz="2000" b="0" i="1" dirty="0" smtClean="0"/>
              <a:t>Layer= ‘D’</a:t>
            </a:r>
            <a:endParaRPr lang="en-CA" sz="2000" b="0" i="1" dirty="0"/>
          </a:p>
        </p:txBody>
      </p:sp>
      <p:cxnSp>
        <p:nvCxnSpPr>
          <p:cNvPr id="9" name="Straight Arrow Connector 8"/>
          <p:cNvCxnSpPr>
            <a:stCxn id="4" idx="0"/>
            <a:endCxn id="7" idx="2"/>
          </p:cNvCxnSpPr>
          <p:nvPr/>
        </p:nvCxnSpPr>
        <p:spPr bwMode="auto">
          <a:xfrm flipV="1">
            <a:off x="2057781" y="4705319"/>
            <a:ext cx="899102" cy="724065"/>
          </a:xfrm>
          <a:prstGeom prst="straightConnector1">
            <a:avLst/>
          </a:prstGeom>
          <a:noFill/>
          <a:ln w="25400" cap="flat" cmpd="sng" algn="ctr">
            <a:solidFill>
              <a:schemeClr val="tx1"/>
            </a:solidFill>
            <a:prstDash val="solid"/>
            <a:round/>
            <a:headEnd type="none" w="med" len="med"/>
            <a:tailEnd type="triangle" w="lg" len="lg"/>
          </a:ln>
          <a:effectLst/>
        </p:spPr>
      </p:cxnSp>
      <p:cxnSp>
        <p:nvCxnSpPr>
          <p:cNvPr id="11" name="Straight Arrow Connector 10"/>
          <p:cNvCxnSpPr/>
          <p:nvPr/>
        </p:nvCxnSpPr>
        <p:spPr bwMode="auto">
          <a:xfrm flipV="1">
            <a:off x="2956882" y="3656672"/>
            <a:ext cx="739361" cy="648538"/>
          </a:xfrm>
          <a:prstGeom prst="straightConnector1">
            <a:avLst/>
          </a:prstGeom>
          <a:noFill/>
          <a:ln w="25400" cap="flat" cmpd="sng" algn="ctr">
            <a:solidFill>
              <a:schemeClr val="tx1"/>
            </a:solidFill>
            <a:prstDash val="solid"/>
            <a:round/>
            <a:headEnd type="none" w="med" len="med"/>
            <a:tailEnd type="triangle" w="lg" len="lg"/>
          </a:ln>
          <a:effectLst/>
        </p:spPr>
      </p:cxnSp>
      <p:cxnSp>
        <p:nvCxnSpPr>
          <p:cNvPr id="12" name="Straight Arrow Connector 11"/>
          <p:cNvCxnSpPr/>
          <p:nvPr/>
        </p:nvCxnSpPr>
        <p:spPr bwMode="auto">
          <a:xfrm>
            <a:off x="2175621" y="2262739"/>
            <a:ext cx="1520622" cy="912312"/>
          </a:xfrm>
          <a:prstGeom prst="straightConnector1">
            <a:avLst/>
          </a:prstGeom>
          <a:noFill/>
          <a:ln w="25400" cap="flat" cmpd="sng" algn="ctr">
            <a:solidFill>
              <a:schemeClr val="tx1"/>
            </a:solidFill>
            <a:prstDash val="solid"/>
            <a:round/>
            <a:headEnd type="none" w="med" len="med"/>
            <a:tailEnd type="triangle" w="lg" len="lg"/>
          </a:ln>
          <a:effectLst/>
        </p:spPr>
      </p:cxnSp>
      <p:pic>
        <p:nvPicPr>
          <p:cNvPr id="23"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6966" y="1835099"/>
            <a:ext cx="519277" cy="4276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39165" y="5461140"/>
            <a:ext cx="491139" cy="36835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0" name="Text Placeholder 3"/>
          <p:cNvSpPr txBox="1">
            <a:spLocks/>
          </p:cNvSpPr>
          <p:nvPr/>
        </p:nvSpPr>
        <p:spPr>
          <a:xfrm>
            <a:off x="4645025" y="1535113"/>
            <a:ext cx="4041775" cy="639762"/>
          </a:xfrm>
          <a:prstGeom prst="rect">
            <a:avLst/>
          </a:prstGeom>
        </p:spPr>
        <p:txBody>
          <a:bodyPr/>
          <a:lstStyle>
            <a:lvl1pPr marL="342900" indent="-342900" algn="l" rtl="0" eaLnBrk="1" fontAlgn="base" hangingPunct="1">
              <a:spcBef>
                <a:spcPct val="20000"/>
              </a:spcBef>
              <a:spcAft>
                <a:spcPct val="0"/>
              </a:spcAft>
              <a:buChar char="•"/>
              <a:defRPr sz="2400">
                <a:solidFill>
                  <a:srgbClr val="003062"/>
                </a:solidFill>
                <a:latin typeface="+mn-lt"/>
                <a:ea typeface="+mn-ea"/>
                <a:cs typeface="+mn-cs"/>
              </a:defRPr>
            </a:lvl1pPr>
            <a:lvl2pPr marL="742950" indent="-285750" algn="l" rtl="0" eaLnBrk="1" fontAlgn="base" hangingPunct="1">
              <a:spcBef>
                <a:spcPct val="20000"/>
              </a:spcBef>
              <a:spcAft>
                <a:spcPct val="0"/>
              </a:spcAft>
              <a:buChar char="–"/>
              <a:defRPr sz="2200">
                <a:solidFill>
                  <a:srgbClr val="003062"/>
                </a:solidFill>
                <a:latin typeface="+mn-lt"/>
                <a:cs typeface="+mn-cs"/>
              </a:defRPr>
            </a:lvl2pPr>
            <a:lvl3pPr marL="1143000" indent="-228600" algn="l" rtl="0" eaLnBrk="1" fontAlgn="base" hangingPunct="1">
              <a:spcBef>
                <a:spcPct val="20000"/>
              </a:spcBef>
              <a:spcAft>
                <a:spcPct val="0"/>
              </a:spcAft>
              <a:buChar char="•"/>
              <a:defRPr sz="2200">
                <a:solidFill>
                  <a:srgbClr val="003062"/>
                </a:solidFill>
                <a:latin typeface="+mn-lt"/>
                <a:cs typeface="+mn-cs"/>
              </a:defRPr>
            </a:lvl3pPr>
            <a:lvl4pPr marL="1600200" indent="-228600" algn="l" rtl="0" eaLnBrk="1" fontAlgn="base" hangingPunct="1">
              <a:spcBef>
                <a:spcPct val="20000"/>
              </a:spcBef>
              <a:spcAft>
                <a:spcPct val="0"/>
              </a:spcAft>
              <a:buChar char="–"/>
              <a:defRPr sz="2000">
                <a:solidFill>
                  <a:srgbClr val="003062"/>
                </a:solidFill>
                <a:latin typeface="+mn-lt"/>
                <a:cs typeface="+mn-cs"/>
              </a:defRPr>
            </a:lvl4pPr>
            <a:lvl5pPr marL="2057400" indent="-228600" algn="l" rtl="0" eaLnBrk="1" fontAlgn="base" hangingPunct="1">
              <a:spcBef>
                <a:spcPct val="20000"/>
              </a:spcBef>
              <a:spcAft>
                <a:spcPct val="0"/>
              </a:spcAft>
              <a:buChar char="»"/>
              <a:defRPr sz="2000">
                <a:solidFill>
                  <a:srgbClr val="003062"/>
                </a:solidFill>
                <a:latin typeface="+mn-lt"/>
                <a:cs typeface="+mn-cs"/>
              </a:defRPr>
            </a:lvl5pPr>
            <a:lvl6pPr marL="2514600" indent="-228600" algn="l" rtl="0" eaLnBrk="1" fontAlgn="base" hangingPunct="1">
              <a:spcBef>
                <a:spcPct val="20000"/>
              </a:spcBef>
              <a:spcAft>
                <a:spcPct val="0"/>
              </a:spcAft>
              <a:buChar char="»"/>
              <a:defRPr sz="2000">
                <a:solidFill>
                  <a:srgbClr val="003062"/>
                </a:solidFill>
                <a:latin typeface="+mn-lt"/>
                <a:cs typeface="+mn-cs"/>
              </a:defRPr>
            </a:lvl6pPr>
            <a:lvl7pPr marL="2971800" indent="-228600" algn="l" rtl="0" eaLnBrk="1" fontAlgn="base" hangingPunct="1">
              <a:spcBef>
                <a:spcPct val="20000"/>
              </a:spcBef>
              <a:spcAft>
                <a:spcPct val="0"/>
              </a:spcAft>
              <a:buChar char="»"/>
              <a:defRPr sz="2000">
                <a:solidFill>
                  <a:srgbClr val="003062"/>
                </a:solidFill>
                <a:latin typeface="+mn-lt"/>
                <a:cs typeface="+mn-cs"/>
              </a:defRPr>
            </a:lvl7pPr>
            <a:lvl8pPr marL="3429000" indent="-228600" algn="l" rtl="0" eaLnBrk="1" fontAlgn="base" hangingPunct="1">
              <a:spcBef>
                <a:spcPct val="20000"/>
              </a:spcBef>
              <a:spcAft>
                <a:spcPct val="0"/>
              </a:spcAft>
              <a:buChar char="»"/>
              <a:defRPr sz="2000">
                <a:solidFill>
                  <a:srgbClr val="003062"/>
                </a:solidFill>
                <a:latin typeface="+mn-lt"/>
                <a:cs typeface="+mn-cs"/>
              </a:defRPr>
            </a:lvl8pPr>
            <a:lvl9pPr marL="3886200" indent="-228600" algn="l" rtl="0" eaLnBrk="1" fontAlgn="base" hangingPunct="1">
              <a:spcBef>
                <a:spcPct val="20000"/>
              </a:spcBef>
              <a:spcAft>
                <a:spcPct val="0"/>
              </a:spcAft>
              <a:buChar char="»"/>
              <a:defRPr sz="2000">
                <a:solidFill>
                  <a:srgbClr val="003062"/>
                </a:solidFill>
                <a:latin typeface="+mn-lt"/>
                <a:cs typeface="+mn-cs"/>
              </a:defRPr>
            </a:lvl9pPr>
          </a:lstStyle>
          <a:p>
            <a:pPr marL="0" indent="0" algn="ctr">
              <a:buNone/>
            </a:pPr>
            <a:r>
              <a:rPr lang="en-CA" b="0" kern="0" dirty="0" smtClean="0"/>
              <a:t>Dead Layer</a:t>
            </a:r>
            <a:endParaRPr lang="en-CA" b="0" kern="0" dirty="0"/>
          </a:p>
        </p:txBody>
      </p:sp>
      <p:pic>
        <p:nvPicPr>
          <p:cNvPr id="31" name="Content Placeholder 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347657" y="2174875"/>
            <a:ext cx="2636510" cy="3951288"/>
          </a:xfrm>
          <a:prstGeom prst="rect">
            <a:avLst/>
          </a:prstGeom>
        </p:spPr>
      </p:pic>
      <p:sp>
        <p:nvSpPr>
          <p:cNvPr id="40" name="TextBox 39"/>
          <p:cNvSpPr txBox="1"/>
          <p:nvPr/>
        </p:nvSpPr>
        <p:spPr>
          <a:xfrm>
            <a:off x="3280972" y="3215807"/>
            <a:ext cx="1524776" cy="400110"/>
          </a:xfrm>
          <a:prstGeom prst="rect">
            <a:avLst/>
          </a:prstGeom>
          <a:noFill/>
        </p:spPr>
        <p:txBody>
          <a:bodyPr wrap="none" rtlCol="0">
            <a:spAutoFit/>
          </a:bodyPr>
          <a:lstStyle/>
          <a:p>
            <a:r>
              <a:rPr lang="en-CA" sz="2000" b="0" i="1" dirty="0" err="1" smtClean="0"/>
              <a:t>Feature_ID</a:t>
            </a:r>
            <a:endParaRPr lang="en-CA" sz="2000" b="0" i="1" dirty="0"/>
          </a:p>
        </p:txBody>
      </p:sp>
      <p:pic>
        <p:nvPicPr>
          <p:cNvPr id="41" name="Picture 4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654692">
            <a:off x="2960858" y="3245568"/>
            <a:ext cx="340587" cy="340587"/>
          </a:xfrm>
          <a:prstGeom prst="rect">
            <a:avLst/>
          </a:prstGeom>
        </p:spPr>
      </p:pic>
      <p:cxnSp>
        <p:nvCxnSpPr>
          <p:cNvPr id="44" name="Straight Arrow Connector 43"/>
          <p:cNvCxnSpPr>
            <a:stCxn id="40" idx="3"/>
          </p:cNvCxnSpPr>
          <p:nvPr/>
        </p:nvCxnSpPr>
        <p:spPr bwMode="auto">
          <a:xfrm flipV="1">
            <a:off x="4805748" y="3415861"/>
            <a:ext cx="541909" cy="1"/>
          </a:xfrm>
          <a:prstGeom prst="straightConnector1">
            <a:avLst/>
          </a:prstGeom>
          <a:noFill/>
          <a:ln w="25400" cap="flat" cmpd="sng" algn="ctr">
            <a:solidFill>
              <a:schemeClr val="tx1"/>
            </a:solidFill>
            <a:prstDash val="solid"/>
            <a:round/>
            <a:headEnd type="none" w="med" len="med"/>
            <a:tailEnd type="triangle" w="lg" len="lg"/>
          </a:ln>
          <a:effectLst/>
        </p:spPr>
      </p:cxnSp>
    </p:spTree>
    <p:extLst>
      <p:ext uri="{BB962C8B-B14F-4D97-AF65-F5344CB8AC3E}">
        <p14:creationId xmlns:p14="http://schemas.microsoft.com/office/powerpoint/2010/main" val="710782444"/>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p:txBody>
          <a:bodyPr/>
          <a:lstStyle/>
          <a:p>
            <a:r>
              <a:rPr lang="en-CA" dirty="0" smtClean="0"/>
              <a:t>Two main types of Inventory Standards you will see when you look at our inventories</a:t>
            </a:r>
          </a:p>
          <a:p>
            <a:pPr lvl="1"/>
            <a:r>
              <a:rPr lang="en-CA" dirty="0" smtClean="0"/>
              <a:t>“F” inventory standard code – Forest Inventory and Planning. </a:t>
            </a:r>
          </a:p>
          <a:p>
            <a:pPr lvl="2"/>
            <a:r>
              <a:rPr lang="en-CA" dirty="0" smtClean="0"/>
              <a:t>Inventories completed prior to about 1996</a:t>
            </a:r>
          </a:p>
          <a:p>
            <a:pPr lvl="2"/>
            <a:r>
              <a:rPr lang="en-CA" dirty="0" smtClean="0"/>
              <a:t>“Core” attributes – species, leading age, leading height, Crown closure</a:t>
            </a:r>
          </a:p>
          <a:p>
            <a:pPr lvl="1"/>
            <a:r>
              <a:rPr lang="en-CA" dirty="0" smtClean="0"/>
              <a:t>“V” inventory standard code – VRI</a:t>
            </a:r>
          </a:p>
          <a:p>
            <a:pPr lvl="2"/>
            <a:r>
              <a:rPr lang="en-CA" dirty="0" smtClean="0"/>
              <a:t>Additional attributes including second species age and height, Basal area, density</a:t>
            </a:r>
            <a:endParaRPr lang="en-CA" dirty="0"/>
          </a:p>
        </p:txBody>
      </p:sp>
      <p:pic>
        <p:nvPicPr>
          <p:cNvPr id="30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89269" y="1658182"/>
            <a:ext cx="6512582" cy="422468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Oval 3"/>
          <p:cNvSpPr/>
          <p:nvPr/>
        </p:nvSpPr>
        <p:spPr bwMode="auto">
          <a:xfrm>
            <a:off x="3876634" y="5501806"/>
            <a:ext cx="432048" cy="360040"/>
          </a:xfrm>
          <a:prstGeom prst="ellipse">
            <a:avLst/>
          </a:prstGeom>
          <a:no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342900" marR="0" indent="-342900" algn="ctr" defTabSz="914400" rtl="0" eaLnBrk="1" fontAlgn="base" latinLnBrk="0" hangingPunct="1">
              <a:lnSpc>
                <a:spcPct val="100000"/>
              </a:lnSpc>
              <a:spcBef>
                <a:spcPct val="20000"/>
              </a:spcBef>
              <a:spcAft>
                <a:spcPct val="0"/>
              </a:spcAft>
              <a:buClrTx/>
              <a:buSzTx/>
              <a:buFontTx/>
              <a:buNone/>
              <a:tabLst/>
            </a:pPr>
            <a:endParaRPr kumimoji="0" lang="en-CA" sz="2400" b="1" i="0" u="none" strike="noStrike" cap="none" normalizeH="0" baseline="0" smtClean="0">
              <a:ln>
                <a:noFill/>
              </a:ln>
              <a:solidFill>
                <a:srgbClr val="003062"/>
              </a:solidFill>
              <a:effectLst/>
              <a:latin typeface="Arial" charset="0"/>
              <a:cs typeface="Arial" charset="0"/>
            </a:endParaRPr>
          </a:p>
        </p:txBody>
      </p:sp>
      <p:sp>
        <p:nvSpPr>
          <p:cNvPr id="5" name="Text Placeholder 1"/>
          <p:cNvSpPr txBox="1">
            <a:spLocks/>
          </p:cNvSpPr>
          <p:nvPr/>
        </p:nvSpPr>
        <p:spPr bwMode="auto">
          <a:xfrm>
            <a:off x="457199" y="1127340"/>
            <a:ext cx="8106033" cy="639762"/>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har char="•"/>
              <a:defRPr sz="2400">
                <a:solidFill>
                  <a:srgbClr val="003062"/>
                </a:solidFill>
                <a:latin typeface="+mn-lt"/>
                <a:ea typeface="+mn-ea"/>
                <a:cs typeface="+mn-cs"/>
              </a:defRPr>
            </a:lvl1pPr>
            <a:lvl2pPr marL="742950" indent="-285750" algn="l" rtl="0" eaLnBrk="1" fontAlgn="base" hangingPunct="1">
              <a:spcBef>
                <a:spcPct val="20000"/>
              </a:spcBef>
              <a:spcAft>
                <a:spcPct val="0"/>
              </a:spcAft>
              <a:buChar char="–"/>
              <a:defRPr sz="2200">
                <a:solidFill>
                  <a:srgbClr val="003062"/>
                </a:solidFill>
                <a:latin typeface="+mn-lt"/>
                <a:cs typeface="+mn-cs"/>
              </a:defRPr>
            </a:lvl2pPr>
            <a:lvl3pPr marL="1143000" indent="-228600" algn="l" rtl="0" eaLnBrk="1" fontAlgn="base" hangingPunct="1">
              <a:spcBef>
                <a:spcPct val="20000"/>
              </a:spcBef>
              <a:spcAft>
                <a:spcPct val="0"/>
              </a:spcAft>
              <a:buChar char="•"/>
              <a:defRPr sz="2200">
                <a:solidFill>
                  <a:srgbClr val="003062"/>
                </a:solidFill>
                <a:latin typeface="+mn-lt"/>
                <a:cs typeface="+mn-cs"/>
              </a:defRPr>
            </a:lvl3pPr>
            <a:lvl4pPr marL="1600200" indent="-228600" algn="l" rtl="0" eaLnBrk="1" fontAlgn="base" hangingPunct="1">
              <a:spcBef>
                <a:spcPct val="20000"/>
              </a:spcBef>
              <a:spcAft>
                <a:spcPct val="0"/>
              </a:spcAft>
              <a:buChar char="–"/>
              <a:defRPr sz="2000">
                <a:solidFill>
                  <a:srgbClr val="003062"/>
                </a:solidFill>
                <a:latin typeface="+mn-lt"/>
                <a:cs typeface="+mn-cs"/>
              </a:defRPr>
            </a:lvl4pPr>
            <a:lvl5pPr marL="2057400" indent="-228600" algn="l" rtl="0" eaLnBrk="1" fontAlgn="base" hangingPunct="1">
              <a:spcBef>
                <a:spcPct val="20000"/>
              </a:spcBef>
              <a:spcAft>
                <a:spcPct val="0"/>
              </a:spcAft>
              <a:buChar char="»"/>
              <a:defRPr sz="2000">
                <a:solidFill>
                  <a:srgbClr val="003062"/>
                </a:solidFill>
                <a:latin typeface="+mn-lt"/>
                <a:cs typeface="+mn-cs"/>
              </a:defRPr>
            </a:lvl5pPr>
            <a:lvl6pPr marL="2514600" indent="-228600" algn="l" rtl="0" eaLnBrk="1" fontAlgn="base" hangingPunct="1">
              <a:spcBef>
                <a:spcPct val="20000"/>
              </a:spcBef>
              <a:spcAft>
                <a:spcPct val="0"/>
              </a:spcAft>
              <a:buChar char="»"/>
              <a:defRPr sz="2000">
                <a:solidFill>
                  <a:srgbClr val="003062"/>
                </a:solidFill>
                <a:latin typeface="+mn-lt"/>
                <a:cs typeface="+mn-cs"/>
              </a:defRPr>
            </a:lvl6pPr>
            <a:lvl7pPr marL="2971800" indent="-228600" algn="l" rtl="0" eaLnBrk="1" fontAlgn="base" hangingPunct="1">
              <a:spcBef>
                <a:spcPct val="20000"/>
              </a:spcBef>
              <a:spcAft>
                <a:spcPct val="0"/>
              </a:spcAft>
              <a:buChar char="»"/>
              <a:defRPr sz="2000">
                <a:solidFill>
                  <a:srgbClr val="003062"/>
                </a:solidFill>
                <a:latin typeface="+mn-lt"/>
                <a:cs typeface="+mn-cs"/>
              </a:defRPr>
            </a:lvl7pPr>
            <a:lvl8pPr marL="3429000" indent="-228600" algn="l" rtl="0" eaLnBrk="1" fontAlgn="base" hangingPunct="1">
              <a:spcBef>
                <a:spcPct val="20000"/>
              </a:spcBef>
              <a:spcAft>
                <a:spcPct val="0"/>
              </a:spcAft>
              <a:buChar char="»"/>
              <a:defRPr sz="2000">
                <a:solidFill>
                  <a:srgbClr val="003062"/>
                </a:solidFill>
                <a:latin typeface="+mn-lt"/>
                <a:cs typeface="+mn-cs"/>
              </a:defRPr>
            </a:lvl8pPr>
            <a:lvl9pPr marL="3886200" indent="-228600" algn="l" rtl="0" eaLnBrk="1" fontAlgn="base" hangingPunct="1">
              <a:spcBef>
                <a:spcPct val="20000"/>
              </a:spcBef>
              <a:spcAft>
                <a:spcPct val="0"/>
              </a:spcAft>
              <a:buChar char="»"/>
              <a:defRPr sz="2000">
                <a:solidFill>
                  <a:srgbClr val="003062"/>
                </a:solidFill>
                <a:latin typeface="+mn-lt"/>
                <a:cs typeface="+mn-cs"/>
              </a:defRPr>
            </a:lvl9pPr>
          </a:lstStyle>
          <a:p>
            <a:pPr marL="0" indent="0" algn="ctr">
              <a:buNone/>
            </a:pPr>
            <a:r>
              <a:rPr lang="en-CA" kern="0" dirty="0" smtClean="0"/>
              <a:t>Other Important Attributes</a:t>
            </a:r>
            <a:endParaRPr lang="en-CA" kern="0" dirty="0"/>
          </a:p>
        </p:txBody>
      </p:sp>
    </p:spTree>
    <p:extLst>
      <p:ext uri="{BB962C8B-B14F-4D97-AF65-F5344CB8AC3E}">
        <p14:creationId xmlns:p14="http://schemas.microsoft.com/office/powerpoint/2010/main" val="2509951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7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p:txBody>
          <a:bodyPr/>
          <a:lstStyle/>
          <a:p>
            <a:pPr marL="0" indent="0">
              <a:buNone/>
            </a:pPr>
            <a:r>
              <a:rPr lang="en-CA" dirty="0" smtClean="0"/>
              <a:t>Topics:</a:t>
            </a:r>
          </a:p>
          <a:p>
            <a:r>
              <a:rPr lang="en-CA" dirty="0" smtClean="0"/>
              <a:t>How BC’s spatial </a:t>
            </a:r>
            <a:r>
              <a:rPr lang="en-CA" dirty="0"/>
              <a:t>f</a:t>
            </a:r>
            <a:r>
              <a:rPr lang="en-CA" dirty="0" smtClean="0"/>
              <a:t>orest inventories (</a:t>
            </a:r>
            <a:r>
              <a:rPr lang="en-CA" b="1" dirty="0" smtClean="0"/>
              <a:t>V</a:t>
            </a:r>
            <a:r>
              <a:rPr lang="en-CA" dirty="0" smtClean="0"/>
              <a:t>egetation </a:t>
            </a:r>
            <a:r>
              <a:rPr lang="en-CA" b="1" dirty="0" smtClean="0"/>
              <a:t>R</a:t>
            </a:r>
            <a:r>
              <a:rPr lang="en-CA" dirty="0" smtClean="0"/>
              <a:t>esources </a:t>
            </a:r>
            <a:r>
              <a:rPr lang="en-CA" b="1" dirty="0" smtClean="0"/>
              <a:t>I</a:t>
            </a:r>
            <a:r>
              <a:rPr lang="en-CA" dirty="0" smtClean="0"/>
              <a:t>nventory) are created</a:t>
            </a:r>
          </a:p>
          <a:p>
            <a:r>
              <a:rPr lang="en-CA" dirty="0"/>
              <a:t>Where to find </a:t>
            </a:r>
            <a:r>
              <a:rPr lang="en-CA" dirty="0" smtClean="0"/>
              <a:t>VRI information </a:t>
            </a:r>
            <a:r>
              <a:rPr lang="en-CA" dirty="0"/>
              <a:t>and how to use it</a:t>
            </a:r>
          </a:p>
          <a:p>
            <a:pPr lvl="1"/>
            <a:r>
              <a:rPr lang="en-CA" dirty="0" err="1" smtClean="0"/>
              <a:t>Mapview</a:t>
            </a:r>
            <a:endParaRPr lang="en-CA" dirty="0" smtClean="0"/>
          </a:p>
          <a:p>
            <a:pPr lvl="1"/>
            <a:r>
              <a:rPr lang="en-CA" dirty="0" smtClean="0"/>
              <a:t>Inventory distinctions </a:t>
            </a:r>
          </a:p>
          <a:p>
            <a:pPr lvl="2"/>
            <a:r>
              <a:rPr lang="en-CA" dirty="0" smtClean="0"/>
              <a:t>Differences in standard codes</a:t>
            </a:r>
          </a:p>
          <a:p>
            <a:pPr lvl="2"/>
            <a:r>
              <a:rPr lang="en-CA" dirty="0" smtClean="0"/>
              <a:t>Differences in vintage</a:t>
            </a:r>
          </a:p>
          <a:p>
            <a:pPr lvl="1"/>
            <a:r>
              <a:rPr lang="en-CA" dirty="0" smtClean="0"/>
              <a:t>Dead stand information</a:t>
            </a:r>
          </a:p>
          <a:p>
            <a:endParaRPr lang="en-CA" dirty="0" smtClean="0"/>
          </a:p>
          <a:p>
            <a:endParaRPr lang="en-CA" dirty="0"/>
          </a:p>
        </p:txBody>
      </p:sp>
    </p:spTree>
    <p:extLst>
      <p:ext uri="{BB962C8B-B14F-4D97-AF65-F5344CB8AC3E}">
        <p14:creationId xmlns:p14="http://schemas.microsoft.com/office/powerpoint/2010/main" val="354736019"/>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p:txBody>
          <a:bodyPr/>
          <a:lstStyle/>
          <a:p>
            <a:pPr lvl="2"/>
            <a:endParaRPr lang="en-CA" dirty="0" smtClean="0"/>
          </a:p>
          <a:p>
            <a:pPr marL="114300" indent="0">
              <a:buNone/>
            </a:pPr>
            <a:endParaRPr lang="en-CA" dirty="0"/>
          </a:p>
        </p:txBody>
      </p:sp>
      <p:sp>
        <p:nvSpPr>
          <p:cNvPr id="3" name="TextBox 2"/>
          <p:cNvSpPr txBox="1"/>
          <p:nvPr/>
        </p:nvSpPr>
        <p:spPr>
          <a:xfrm>
            <a:off x="1952799" y="1334650"/>
            <a:ext cx="5379999" cy="461665"/>
          </a:xfrm>
          <a:prstGeom prst="rect">
            <a:avLst/>
          </a:prstGeom>
          <a:noFill/>
        </p:spPr>
        <p:txBody>
          <a:bodyPr wrap="none" rtlCol="0">
            <a:spAutoFit/>
          </a:bodyPr>
          <a:lstStyle/>
          <a:p>
            <a:r>
              <a:rPr lang="en-CA" dirty="0" smtClean="0"/>
              <a:t>Other Important non core attributes</a:t>
            </a:r>
          </a:p>
        </p:txBody>
      </p:sp>
      <p:sp>
        <p:nvSpPr>
          <p:cNvPr id="4" name="Vertical Text Placeholder 1"/>
          <p:cNvSpPr txBox="1">
            <a:spLocks/>
          </p:cNvSpPr>
          <p:nvPr/>
        </p:nvSpPr>
        <p:spPr bwMode="auto">
          <a:xfrm>
            <a:off x="609600" y="1905000"/>
            <a:ext cx="8229600" cy="42973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har char="•"/>
              <a:defRPr sz="2400">
                <a:solidFill>
                  <a:srgbClr val="003062"/>
                </a:solidFill>
                <a:latin typeface="+mn-lt"/>
                <a:ea typeface="+mn-ea"/>
                <a:cs typeface="+mn-cs"/>
              </a:defRPr>
            </a:lvl1pPr>
            <a:lvl2pPr marL="742950" indent="-285750" algn="l" rtl="0" eaLnBrk="1" fontAlgn="base" hangingPunct="1">
              <a:spcBef>
                <a:spcPct val="20000"/>
              </a:spcBef>
              <a:spcAft>
                <a:spcPct val="0"/>
              </a:spcAft>
              <a:buChar char="–"/>
              <a:defRPr sz="2200">
                <a:solidFill>
                  <a:srgbClr val="003062"/>
                </a:solidFill>
                <a:latin typeface="+mn-lt"/>
                <a:cs typeface="+mn-cs"/>
              </a:defRPr>
            </a:lvl2pPr>
            <a:lvl3pPr marL="1143000" indent="-228600" algn="l" rtl="0" eaLnBrk="1" fontAlgn="base" hangingPunct="1">
              <a:spcBef>
                <a:spcPct val="20000"/>
              </a:spcBef>
              <a:spcAft>
                <a:spcPct val="0"/>
              </a:spcAft>
              <a:buChar char="•"/>
              <a:defRPr sz="2200">
                <a:solidFill>
                  <a:srgbClr val="003062"/>
                </a:solidFill>
                <a:latin typeface="+mn-lt"/>
                <a:cs typeface="+mn-cs"/>
              </a:defRPr>
            </a:lvl3pPr>
            <a:lvl4pPr marL="1600200" indent="-228600" algn="l" rtl="0" eaLnBrk="1" fontAlgn="base" hangingPunct="1">
              <a:spcBef>
                <a:spcPct val="20000"/>
              </a:spcBef>
              <a:spcAft>
                <a:spcPct val="0"/>
              </a:spcAft>
              <a:buChar char="–"/>
              <a:defRPr sz="2000">
                <a:solidFill>
                  <a:srgbClr val="003062"/>
                </a:solidFill>
                <a:latin typeface="+mn-lt"/>
                <a:cs typeface="+mn-cs"/>
              </a:defRPr>
            </a:lvl4pPr>
            <a:lvl5pPr marL="2057400" indent="-228600" algn="l" rtl="0" eaLnBrk="1" fontAlgn="base" hangingPunct="1">
              <a:spcBef>
                <a:spcPct val="20000"/>
              </a:spcBef>
              <a:spcAft>
                <a:spcPct val="0"/>
              </a:spcAft>
              <a:buChar char="»"/>
              <a:defRPr sz="2000">
                <a:solidFill>
                  <a:srgbClr val="003062"/>
                </a:solidFill>
                <a:latin typeface="+mn-lt"/>
                <a:cs typeface="+mn-cs"/>
              </a:defRPr>
            </a:lvl5pPr>
            <a:lvl6pPr marL="2514600" indent="-228600" algn="l" rtl="0" eaLnBrk="1" fontAlgn="base" hangingPunct="1">
              <a:spcBef>
                <a:spcPct val="20000"/>
              </a:spcBef>
              <a:spcAft>
                <a:spcPct val="0"/>
              </a:spcAft>
              <a:buChar char="»"/>
              <a:defRPr sz="2000">
                <a:solidFill>
                  <a:srgbClr val="003062"/>
                </a:solidFill>
                <a:latin typeface="+mn-lt"/>
                <a:cs typeface="+mn-cs"/>
              </a:defRPr>
            </a:lvl6pPr>
            <a:lvl7pPr marL="2971800" indent="-228600" algn="l" rtl="0" eaLnBrk="1" fontAlgn="base" hangingPunct="1">
              <a:spcBef>
                <a:spcPct val="20000"/>
              </a:spcBef>
              <a:spcAft>
                <a:spcPct val="0"/>
              </a:spcAft>
              <a:buChar char="»"/>
              <a:defRPr sz="2000">
                <a:solidFill>
                  <a:srgbClr val="003062"/>
                </a:solidFill>
                <a:latin typeface="+mn-lt"/>
                <a:cs typeface="+mn-cs"/>
              </a:defRPr>
            </a:lvl7pPr>
            <a:lvl8pPr marL="3429000" indent="-228600" algn="l" rtl="0" eaLnBrk="1" fontAlgn="base" hangingPunct="1">
              <a:spcBef>
                <a:spcPct val="20000"/>
              </a:spcBef>
              <a:spcAft>
                <a:spcPct val="0"/>
              </a:spcAft>
              <a:buChar char="»"/>
              <a:defRPr sz="2000">
                <a:solidFill>
                  <a:srgbClr val="003062"/>
                </a:solidFill>
                <a:latin typeface="+mn-lt"/>
                <a:cs typeface="+mn-cs"/>
              </a:defRPr>
            </a:lvl8pPr>
            <a:lvl9pPr marL="3886200" indent="-228600" algn="l" rtl="0" eaLnBrk="1" fontAlgn="base" hangingPunct="1">
              <a:spcBef>
                <a:spcPct val="20000"/>
              </a:spcBef>
              <a:spcAft>
                <a:spcPct val="0"/>
              </a:spcAft>
              <a:buChar char="»"/>
              <a:defRPr sz="2000">
                <a:solidFill>
                  <a:srgbClr val="003062"/>
                </a:solidFill>
                <a:latin typeface="+mn-lt"/>
                <a:cs typeface="+mn-cs"/>
              </a:defRPr>
            </a:lvl9pPr>
          </a:lstStyle>
          <a:p>
            <a:r>
              <a:rPr lang="en-CA" b="0" kern="0" dirty="0" smtClean="0"/>
              <a:t>Interpretation date: </a:t>
            </a:r>
          </a:p>
          <a:p>
            <a:pPr lvl="1"/>
            <a:r>
              <a:rPr lang="en-CA" b="0" kern="0" dirty="0" smtClean="0"/>
              <a:t>Date the photo interpreter attributed the polygon</a:t>
            </a:r>
          </a:p>
          <a:p>
            <a:r>
              <a:rPr lang="en-CA" b="0" kern="0" dirty="0" smtClean="0"/>
              <a:t>Attribute “Source Code” fields </a:t>
            </a:r>
          </a:p>
          <a:p>
            <a:pPr lvl="1"/>
            <a:r>
              <a:rPr lang="en-CA" b="0" kern="0" dirty="0" smtClean="0"/>
              <a:t>What information we used to help us attribute a polygon</a:t>
            </a:r>
          </a:p>
          <a:p>
            <a:pPr lvl="1"/>
            <a:r>
              <a:rPr lang="en-CA" b="0" kern="0" dirty="0" smtClean="0"/>
              <a:t>i.e. “Data Source Age Code” a code 25 or 26 will indicate that the attribute has been modelled</a:t>
            </a:r>
          </a:p>
          <a:p>
            <a:pPr lvl="1"/>
            <a:r>
              <a:rPr lang="en-CA" b="0" kern="0" dirty="0" smtClean="0"/>
              <a:t>A code </a:t>
            </a:r>
            <a:r>
              <a:rPr lang="en-CA" b="0" kern="0" dirty="0" smtClean="0"/>
              <a:t>0 specifies </a:t>
            </a:r>
            <a:r>
              <a:rPr lang="en-CA" b="0" kern="0" dirty="0" smtClean="0"/>
              <a:t>that it is an interpreted attribute, </a:t>
            </a:r>
            <a:endParaRPr lang="en-CA" b="0" kern="0" dirty="0" smtClean="0"/>
          </a:p>
          <a:p>
            <a:pPr lvl="1"/>
            <a:r>
              <a:rPr lang="en-CA" b="0" kern="0" dirty="0" smtClean="0"/>
              <a:t>Codes </a:t>
            </a:r>
            <a:r>
              <a:rPr lang="en-CA" b="0" kern="0" dirty="0" smtClean="0"/>
              <a:t>17 </a:t>
            </a:r>
            <a:r>
              <a:rPr lang="en-CA" b="0" kern="0" dirty="0" smtClean="0"/>
              <a:t>and 18 indicate </a:t>
            </a:r>
            <a:r>
              <a:rPr lang="en-CA" b="0" kern="0" dirty="0" smtClean="0"/>
              <a:t>ground or air work </a:t>
            </a:r>
            <a:r>
              <a:rPr lang="en-CA" b="0" kern="0" dirty="0" smtClean="0"/>
              <a:t>used as </a:t>
            </a:r>
            <a:r>
              <a:rPr lang="en-CA" b="0" kern="0" dirty="0" smtClean="0"/>
              <a:t>reference</a:t>
            </a:r>
            <a:endParaRPr lang="en-CA" b="0" kern="0" dirty="0" smtClean="0"/>
          </a:p>
        </p:txBody>
      </p:sp>
    </p:spTree>
    <p:extLst>
      <p:ext uri="{BB962C8B-B14F-4D97-AF65-F5344CB8AC3E}">
        <p14:creationId xmlns:p14="http://schemas.microsoft.com/office/powerpoint/2010/main" val="3100236720"/>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p:txBody>
          <a:bodyPr/>
          <a:lstStyle/>
          <a:p>
            <a:pPr lvl="2"/>
            <a:endParaRPr lang="en-CA" dirty="0" smtClean="0"/>
          </a:p>
          <a:p>
            <a:pPr marL="114300" indent="0">
              <a:buNone/>
            </a:pPr>
            <a:endParaRPr lang="en-CA" dirty="0"/>
          </a:p>
        </p:txBody>
      </p:sp>
      <p:sp>
        <p:nvSpPr>
          <p:cNvPr id="3" name="TextBox 2"/>
          <p:cNvSpPr txBox="1"/>
          <p:nvPr/>
        </p:nvSpPr>
        <p:spPr>
          <a:xfrm>
            <a:off x="3039841" y="1334650"/>
            <a:ext cx="3205942" cy="461665"/>
          </a:xfrm>
          <a:prstGeom prst="rect">
            <a:avLst/>
          </a:prstGeom>
          <a:noFill/>
        </p:spPr>
        <p:txBody>
          <a:bodyPr wrap="none" rtlCol="0">
            <a:spAutoFit/>
          </a:bodyPr>
          <a:lstStyle/>
          <a:p>
            <a:r>
              <a:rPr lang="en-CA" dirty="0" smtClean="0"/>
              <a:t>Types of dead layers</a:t>
            </a:r>
            <a:endParaRPr lang="en-CA" dirty="0" smtClean="0"/>
          </a:p>
        </p:txBody>
      </p:sp>
      <p:sp>
        <p:nvSpPr>
          <p:cNvPr id="4" name="Vertical Text Placeholder 1"/>
          <p:cNvSpPr txBox="1">
            <a:spLocks/>
          </p:cNvSpPr>
          <p:nvPr/>
        </p:nvSpPr>
        <p:spPr bwMode="auto">
          <a:xfrm>
            <a:off x="609600" y="1905000"/>
            <a:ext cx="8229600" cy="42973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har char="•"/>
              <a:defRPr sz="2400">
                <a:solidFill>
                  <a:srgbClr val="003062"/>
                </a:solidFill>
                <a:latin typeface="+mn-lt"/>
                <a:ea typeface="+mn-ea"/>
                <a:cs typeface="+mn-cs"/>
              </a:defRPr>
            </a:lvl1pPr>
            <a:lvl2pPr marL="742950" indent="-285750" algn="l" rtl="0" eaLnBrk="1" fontAlgn="base" hangingPunct="1">
              <a:spcBef>
                <a:spcPct val="20000"/>
              </a:spcBef>
              <a:spcAft>
                <a:spcPct val="0"/>
              </a:spcAft>
              <a:buChar char="–"/>
              <a:defRPr sz="2200">
                <a:solidFill>
                  <a:srgbClr val="003062"/>
                </a:solidFill>
                <a:latin typeface="+mn-lt"/>
                <a:cs typeface="+mn-cs"/>
              </a:defRPr>
            </a:lvl2pPr>
            <a:lvl3pPr marL="1143000" indent="-228600" algn="l" rtl="0" eaLnBrk="1" fontAlgn="base" hangingPunct="1">
              <a:spcBef>
                <a:spcPct val="20000"/>
              </a:spcBef>
              <a:spcAft>
                <a:spcPct val="0"/>
              </a:spcAft>
              <a:buChar char="•"/>
              <a:defRPr sz="2200">
                <a:solidFill>
                  <a:srgbClr val="003062"/>
                </a:solidFill>
                <a:latin typeface="+mn-lt"/>
                <a:cs typeface="+mn-cs"/>
              </a:defRPr>
            </a:lvl3pPr>
            <a:lvl4pPr marL="1600200" indent="-228600" algn="l" rtl="0" eaLnBrk="1" fontAlgn="base" hangingPunct="1">
              <a:spcBef>
                <a:spcPct val="20000"/>
              </a:spcBef>
              <a:spcAft>
                <a:spcPct val="0"/>
              </a:spcAft>
              <a:buChar char="–"/>
              <a:defRPr sz="2000">
                <a:solidFill>
                  <a:srgbClr val="003062"/>
                </a:solidFill>
                <a:latin typeface="+mn-lt"/>
                <a:cs typeface="+mn-cs"/>
              </a:defRPr>
            </a:lvl4pPr>
            <a:lvl5pPr marL="2057400" indent="-228600" algn="l" rtl="0" eaLnBrk="1" fontAlgn="base" hangingPunct="1">
              <a:spcBef>
                <a:spcPct val="20000"/>
              </a:spcBef>
              <a:spcAft>
                <a:spcPct val="0"/>
              </a:spcAft>
              <a:buChar char="»"/>
              <a:defRPr sz="2000">
                <a:solidFill>
                  <a:srgbClr val="003062"/>
                </a:solidFill>
                <a:latin typeface="+mn-lt"/>
                <a:cs typeface="+mn-cs"/>
              </a:defRPr>
            </a:lvl5pPr>
            <a:lvl6pPr marL="2514600" indent="-228600" algn="l" rtl="0" eaLnBrk="1" fontAlgn="base" hangingPunct="1">
              <a:spcBef>
                <a:spcPct val="20000"/>
              </a:spcBef>
              <a:spcAft>
                <a:spcPct val="0"/>
              </a:spcAft>
              <a:buChar char="»"/>
              <a:defRPr sz="2000">
                <a:solidFill>
                  <a:srgbClr val="003062"/>
                </a:solidFill>
                <a:latin typeface="+mn-lt"/>
                <a:cs typeface="+mn-cs"/>
              </a:defRPr>
            </a:lvl6pPr>
            <a:lvl7pPr marL="2971800" indent="-228600" algn="l" rtl="0" eaLnBrk="1" fontAlgn="base" hangingPunct="1">
              <a:spcBef>
                <a:spcPct val="20000"/>
              </a:spcBef>
              <a:spcAft>
                <a:spcPct val="0"/>
              </a:spcAft>
              <a:buChar char="»"/>
              <a:defRPr sz="2000">
                <a:solidFill>
                  <a:srgbClr val="003062"/>
                </a:solidFill>
                <a:latin typeface="+mn-lt"/>
                <a:cs typeface="+mn-cs"/>
              </a:defRPr>
            </a:lvl7pPr>
            <a:lvl8pPr marL="3429000" indent="-228600" algn="l" rtl="0" eaLnBrk="1" fontAlgn="base" hangingPunct="1">
              <a:spcBef>
                <a:spcPct val="20000"/>
              </a:spcBef>
              <a:spcAft>
                <a:spcPct val="0"/>
              </a:spcAft>
              <a:buChar char="»"/>
              <a:defRPr sz="2000">
                <a:solidFill>
                  <a:srgbClr val="003062"/>
                </a:solidFill>
                <a:latin typeface="+mn-lt"/>
                <a:cs typeface="+mn-cs"/>
              </a:defRPr>
            </a:lvl8pPr>
            <a:lvl9pPr marL="3886200" indent="-228600" algn="l" rtl="0" eaLnBrk="1" fontAlgn="base" hangingPunct="1">
              <a:spcBef>
                <a:spcPct val="20000"/>
              </a:spcBef>
              <a:spcAft>
                <a:spcPct val="0"/>
              </a:spcAft>
              <a:buChar char="»"/>
              <a:defRPr sz="2000">
                <a:solidFill>
                  <a:srgbClr val="003062"/>
                </a:solidFill>
                <a:latin typeface="+mn-lt"/>
                <a:cs typeface="+mn-cs"/>
              </a:defRPr>
            </a:lvl9pPr>
          </a:lstStyle>
          <a:p>
            <a:r>
              <a:rPr lang="en-CA" b="0" kern="0" dirty="0" smtClean="0"/>
              <a:t>Inventories with </a:t>
            </a:r>
            <a:r>
              <a:rPr lang="en-CA" b="0" kern="0" dirty="0"/>
              <a:t>I</a:t>
            </a:r>
            <a:r>
              <a:rPr lang="en-CA" b="0" kern="0" dirty="0" smtClean="0"/>
              <a:t>nterpretation </a:t>
            </a:r>
            <a:r>
              <a:rPr lang="en-CA" b="0" kern="0" dirty="0"/>
              <a:t>D</a:t>
            </a:r>
            <a:r>
              <a:rPr lang="en-CA" b="0" kern="0" dirty="0" smtClean="0"/>
              <a:t>ate prior to ~2012 will have</a:t>
            </a:r>
            <a:r>
              <a:rPr lang="en-CA" b="0" kern="0" dirty="0" smtClean="0"/>
              <a:t> </a:t>
            </a:r>
            <a:r>
              <a:rPr lang="en-CA" b="0" kern="0" dirty="0" smtClean="0"/>
              <a:t>a </a:t>
            </a:r>
            <a:r>
              <a:rPr lang="en-CA" b="0" i="1" kern="0" dirty="0" smtClean="0"/>
              <a:t>modelled</a:t>
            </a:r>
            <a:r>
              <a:rPr lang="en-CA" b="0" kern="0" dirty="0" smtClean="0"/>
              <a:t> dead layer.</a:t>
            </a:r>
          </a:p>
          <a:p>
            <a:pPr lvl="1"/>
            <a:r>
              <a:rPr lang="en-CA" b="0" kern="0" dirty="0" smtClean="0"/>
              <a:t>Stand was grown from the date of photography to the date of death (BCMPB model)</a:t>
            </a:r>
          </a:p>
          <a:p>
            <a:pPr lvl="1"/>
            <a:r>
              <a:rPr lang="en-CA" b="0" kern="0" dirty="0" smtClean="0"/>
              <a:t>A percentage kill was applied and attributes such as age were copied to the dead layer </a:t>
            </a:r>
            <a:r>
              <a:rPr lang="en-CA" b="0" kern="0" baseline="30000" dirty="0"/>
              <a:t>2</a:t>
            </a:r>
            <a:endParaRPr lang="en-CA" b="0" kern="0" dirty="0" smtClean="0"/>
          </a:p>
          <a:p>
            <a:pPr lvl="1"/>
            <a:r>
              <a:rPr lang="en-CA" b="0" kern="0" dirty="0" smtClean="0"/>
              <a:t>Live layer continues to grow, dead layer stay stable.</a:t>
            </a:r>
          </a:p>
          <a:p>
            <a:r>
              <a:rPr lang="en-CA" b="0" kern="0" dirty="0" smtClean="0"/>
              <a:t>Inventories with Interpretation Date after </a:t>
            </a:r>
            <a:r>
              <a:rPr lang="en-CA" b="0" kern="0" dirty="0" smtClean="0"/>
              <a:t>~2012 will have an </a:t>
            </a:r>
            <a:r>
              <a:rPr lang="en-CA" b="0" i="1" kern="0" dirty="0" smtClean="0"/>
              <a:t>interpreted</a:t>
            </a:r>
            <a:r>
              <a:rPr lang="en-CA" b="0" kern="0" dirty="0" smtClean="0"/>
              <a:t> dead layer</a:t>
            </a:r>
          </a:p>
          <a:p>
            <a:pPr lvl="1"/>
            <a:r>
              <a:rPr lang="en-CA" b="0" kern="0" dirty="0" smtClean="0"/>
              <a:t>Interpreters will use field calibration, old data sources to help determine the dead layer attributes</a:t>
            </a:r>
          </a:p>
          <a:p>
            <a:endParaRPr lang="en-CA" b="0" kern="0" dirty="0" smtClean="0"/>
          </a:p>
          <a:p>
            <a:endParaRPr lang="en-CA" b="0" kern="0" dirty="0"/>
          </a:p>
        </p:txBody>
      </p:sp>
      <p:sp>
        <p:nvSpPr>
          <p:cNvPr id="5" name="TextBox 4"/>
          <p:cNvSpPr txBox="1"/>
          <p:nvPr/>
        </p:nvSpPr>
        <p:spPr>
          <a:xfrm>
            <a:off x="3941649" y="6426141"/>
            <a:ext cx="5056192" cy="246221"/>
          </a:xfrm>
          <a:prstGeom prst="rect">
            <a:avLst/>
          </a:prstGeom>
          <a:noFill/>
        </p:spPr>
        <p:txBody>
          <a:bodyPr wrap="none" rtlCol="0">
            <a:spAutoFit/>
          </a:bodyPr>
          <a:lstStyle/>
          <a:p>
            <a:pPr algn="l"/>
            <a:r>
              <a:rPr lang="en-CA" sz="1000" baseline="30000" dirty="0" smtClean="0"/>
              <a:t>2: </a:t>
            </a:r>
            <a:r>
              <a:rPr lang="en-CA" sz="1000" dirty="0" smtClean="0"/>
              <a:t>Using the BCMPB model and an adjustment process. See references for a link.</a:t>
            </a:r>
          </a:p>
        </p:txBody>
      </p:sp>
    </p:spTree>
    <p:extLst>
      <p:ext uri="{BB962C8B-B14F-4D97-AF65-F5344CB8AC3E}">
        <p14:creationId xmlns:p14="http://schemas.microsoft.com/office/powerpoint/2010/main" val="2207443516"/>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p:txBody>
          <a:bodyPr/>
          <a:lstStyle/>
          <a:p>
            <a:pPr marL="400050"/>
            <a:r>
              <a:rPr lang="en-CA" i="1" dirty="0"/>
              <a:t>Modelled</a:t>
            </a:r>
            <a:r>
              <a:rPr lang="en-CA" dirty="0"/>
              <a:t> = Live Layer tweaked after interpretation to provide a dead layer</a:t>
            </a:r>
          </a:p>
          <a:p>
            <a:pPr marL="400050"/>
            <a:r>
              <a:rPr lang="en-CA" i="1" dirty="0"/>
              <a:t>Interpreted</a:t>
            </a:r>
            <a:r>
              <a:rPr lang="en-CA" dirty="0"/>
              <a:t> = We saw it on a photo - we attributed </a:t>
            </a:r>
            <a:r>
              <a:rPr lang="en-CA" dirty="0" smtClean="0"/>
              <a:t>it</a:t>
            </a:r>
            <a:endParaRPr lang="en-CA" dirty="0" smtClean="0"/>
          </a:p>
          <a:p>
            <a:pPr marL="400050"/>
            <a:endParaRPr lang="en-CA" dirty="0"/>
          </a:p>
          <a:p>
            <a:pPr marL="400050"/>
            <a:r>
              <a:rPr lang="en-CA" dirty="0" smtClean="0"/>
              <a:t>Reliability?</a:t>
            </a:r>
          </a:p>
          <a:p>
            <a:pPr marL="800100" lvl="1"/>
            <a:r>
              <a:rPr lang="en-CA" dirty="0" smtClean="0"/>
              <a:t>Interpreted is probably more accurate at a polygon </a:t>
            </a:r>
            <a:r>
              <a:rPr lang="en-CA" dirty="0" smtClean="0"/>
              <a:t>level</a:t>
            </a:r>
          </a:p>
          <a:p>
            <a:pPr marL="800100" lvl="1"/>
            <a:r>
              <a:rPr lang="en-CA" dirty="0" smtClean="0"/>
              <a:t>Polygons with data source codes of 17 or 18 have been visited in the field </a:t>
            </a:r>
            <a:endParaRPr lang="en-CA" dirty="0"/>
          </a:p>
        </p:txBody>
      </p:sp>
      <p:sp>
        <p:nvSpPr>
          <p:cNvPr id="4" name="TextBox 3"/>
          <p:cNvSpPr txBox="1"/>
          <p:nvPr/>
        </p:nvSpPr>
        <p:spPr>
          <a:xfrm>
            <a:off x="2951487" y="1334650"/>
            <a:ext cx="3382657" cy="461665"/>
          </a:xfrm>
          <a:prstGeom prst="rect">
            <a:avLst/>
          </a:prstGeom>
          <a:noFill/>
        </p:spPr>
        <p:txBody>
          <a:bodyPr wrap="none" rtlCol="0">
            <a:spAutoFit/>
          </a:bodyPr>
          <a:lstStyle/>
          <a:p>
            <a:r>
              <a:rPr lang="en-CA" dirty="0" smtClean="0"/>
              <a:t>Dead Layer Reliability</a:t>
            </a:r>
          </a:p>
        </p:txBody>
      </p:sp>
    </p:spTree>
    <p:extLst>
      <p:ext uri="{BB962C8B-B14F-4D97-AF65-F5344CB8AC3E}">
        <p14:creationId xmlns:p14="http://schemas.microsoft.com/office/powerpoint/2010/main" val="304600612"/>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a:xfrm>
            <a:off x="383628" y="1426779"/>
            <a:ext cx="8229600" cy="4297363"/>
          </a:xfrm>
        </p:spPr>
        <p:txBody>
          <a:bodyPr/>
          <a:lstStyle/>
          <a:p>
            <a:r>
              <a:rPr lang="en-CA" dirty="0" smtClean="0"/>
              <a:t>Areas where we have a photo interpreted dead layer:</a:t>
            </a:r>
          </a:p>
          <a:p>
            <a:pPr lvl="1"/>
            <a:r>
              <a:rPr lang="en-CA" dirty="0" err="1" smtClean="0"/>
              <a:t>Morice</a:t>
            </a:r>
            <a:r>
              <a:rPr lang="en-CA" dirty="0" smtClean="0"/>
              <a:t> TSA</a:t>
            </a:r>
          </a:p>
          <a:p>
            <a:pPr lvl="1"/>
            <a:r>
              <a:rPr lang="en-CA" dirty="0" smtClean="0"/>
              <a:t>Lakes TSA</a:t>
            </a:r>
          </a:p>
          <a:p>
            <a:pPr lvl="1"/>
            <a:r>
              <a:rPr lang="en-CA" dirty="0" err="1" smtClean="0"/>
              <a:t>Vanderhoof</a:t>
            </a:r>
            <a:r>
              <a:rPr lang="en-CA" dirty="0" smtClean="0"/>
              <a:t> District</a:t>
            </a:r>
          </a:p>
          <a:p>
            <a:pPr lvl="1"/>
            <a:r>
              <a:rPr lang="en-CA" dirty="0" smtClean="0"/>
              <a:t>Fort St James District (south half)</a:t>
            </a:r>
          </a:p>
          <a:p>
            <a:pPr lvl="1"/>
            <a:r>
              <a:rPr lang="en-CA" dirty="0" smtClean="0"/>
              <a:t>Quesnel TSA (west 2/3)</a:t>
            </a:r>
          </a:p>
          <a:p>
            <a:pPr lvl="1"/>
            <a:r>
              <a:rPr lang="en-CA" dirty="0" smtClean="0"/>
              <a:t>Kamloops TSA</a:t>
            </a:r>
          </a:p>
          <a:p>
            <a:pPr lvl="1"/>
            <a:r>
              <a:rPr lang="en-CA" dirty="0" smtClean="0"/>
              <a:t>Merritt TSA (partial)</a:t>
            </a:r>
          </a:p>
          <a:p>
            <a:pPr lvl="1"/>
            <a:r>
              <a:rPr lang="en-CA" dirty="0" err="1"/>
              <a:t>Haida</a:t>
            </a:r>
            <a:r>
              <a:rPr lang="en-CA" dirty="0"/>
              <a:t> </a:t>
            </a:r>
            <a:r>
              <a:rPr lang="en-CA" dirty="0" err="1"/>
              <a:t>Gwaii</a:t>
            </a:r>
            <a:endParaRPr lang="en-CA" dirty="0"/>
          </a:p>
          <a:p>
            <a:pPr lvl="1"/>
            <a:r>
              <a:rPr lang="en-CA" dirty="0"/>
              <a:t>Vancouver Island (south) </a:t>
            </a:r>
            <a:endParaRPr lang="en-CA" dirty="0" smtClean="0"/>
          </a:p>
          <a:p>
            <a:pPr lvl="1"/>
            <a:r>
              <a:rPr lang="en-CA" dirty="0" smtClean="0"/>
              <a:t>TFL’s 14, 35</a:t>
            </a:r>
          </a:p>
          <a:p>
            <a:pPr lvl="1"/>
            <a:r>
              <a:rPr lang="en-CA" dirty="0" smtClean="0"/>
              <a:t>PG District underway</a:t>
            </a:r>
            <a:endParaRPr lang="en-CA" dirty="0"/>
          </a:p>
        </p:txBody>
      </p:sp>
    </p:spTree>
    <p:extLst>
      <p:ext uri="{BB962C8B-B14F-4D97-AF65-F5344CB8AC3E}">
        <p14:creationId xmlns:p14="http://schemas.microsoft.com/office/powerpoint/2010/main" val="3160415228"/>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p:txBody>
          <a:bodyPr/>
          <a:lstStyle/>
          <a:p>
            <a:pPr lvl="2"/>
            <a:endParaRPr lang="en-CA" dirty="0" smtClean="0"/>
          </a:p>
          <a:p>
            <a:pPr marL="114300" indent="0">
              <a:buNone/>
            </a:pPr>
            <a:endParaRPr lang="en-CA" dirty="0"/>
          </a:p>
        </p:txBody>
      </p:sp>
      <p:sp>
        <p:nvSpPr>
          <p:cNvPr id="3" name="TextBox 2"/>
          <p:cNvSpPr txBox="1"/>
          <p:nvPr/>
        </p:nvSpPr>
        <p:spPr>
          <a:xfrm>
            <a:off x="3892433" y="1334650"/>
            <a:ext cx="1500732" cy="461665"/>
          </a:xfrm>
          <a:prstGeom prst="rect">
            <a:avLst/>
          </a:prstGeom>
          <a:noFill/>
        </p:spPr>
        <p:txBody>
          <a:bodyPr wrap="none" rtlCol="0">
            <a:spAutoFit/>
          </a:bodyPr>
          <a:lstStyle/>
          <a:p>
            <a:r>
              <a:rPr lang="en-CA" dirty="0" smtClean="0"/>
              <a:t>Cautions</a:t>
            </a:r>
          </a:p>
        </p:txBody>
      </p:sp>
      <p:sp>
        <p:nvSpPr>
          <p:cNvPr id="4" name="Vertical Text Placeholder 1"/>
          <p:cNvSpPr txBox="1">
            <a:spLocks/>
          </p:cNvSpPr>
          <p:nvPr/>
        </p:nvSpPr>
        <p:spPr bwMode="auto">
          <a:xfrm>
            <a:off x="609600" y="1905000"/>
            <a:ext cx="8229600" cy="42973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har char="•"/>
              <a:defRPr sz="2400">
                <a:solidFill>
                  <a:srgbClr val="003062"/>
                </a:solidFill>
                <a:latin typeface="+mn-lt"/>
                <a:ea typeface="+mn-ea"/>
                <a:cs typeface="+mn-cs"/>
              </a:defRPr>
            </a:lvl1pPr>
            <a:lvl2pPr marL="742950" indent="-285750" algn="l" rtl="0" eaLnBrk="1" fontAlgn="base" hangingPunct="1">
              <a:spcBef>
                <a:spcPct val="20000"/>
              </a:spcBef>
              <a:spcAft>
                <a:spcPct val="0"/>
              </a:spcAft>
              <a:buChar char="–"/>
              <a:defRPr sz="2200">
                <a:solidFill>
                  <a:srgbClr val="003062"/>
                </a:solidFill>
                <a:latin typeface="+mn-lt"/>
                <a:cs typeface="+mn-cs"/>
              </a:defRPr>
            </a:lvl2pPr>
            <a:lvl3pPr marL="1143000" indent="-228600" algn="l" rtl="0" eaLnBrk="1" fontAlgn="base" hangingPunct="1">
              <a:spcBef>
                <a:spcPct val="20000"/>
              </a:spcBef>
              <a:spcAft>
                <a:spcPct val="0"/>
              </a:spcAft>
              <a:buChar char="•"/>
              <a:defRPr sz="2200">
                <a:solidFill>
                  <a:srgbClr val="003062"/>
                </a:solidFill>
                <a:latin typeface="+mn-lt"/>
                <a:cs typeface="+mn-cs"/>
              </a:defRPr>
            </a:lvl3pPr>
            <a:lvl4pPr marL="1600200" indent="-228600" algn="l" rtl="0" eaLnBrk="1" fontAlgn="base" hangingPunct="1">
              <a:spcBef>
                <a:spcPct val="20000"/>
              </a:spcBef>
              <a:spcAft>
                <a:spcPct val="0"/>
              </a:spcAft>
              <a:buChar char="–"/>
              <a:defRPr sz="2000">
                <a:solidFill>
                  <a:srgbClr val="003062"/>
                </a:solidFill>
                <a:latin typeface="+mn-lt"/>
                <a:cs typeface="+mn-cs"/>
              </a:defRPr>
            </a:lvl4pPr>
            <a:lvl5pPr marL="2057400" indent="-228600" algn="l" rtl="0" eaLnBrk="1" fontAlgn="base" hangingPunct="1">
              <a:spcBef>
                <a:spcPct val="20000"/>
              </a:spcBef>
              <a:spcAft>
                <a:spcPct val="0"/>
              </a:spcAft>
              <a:buChar char="»"/>
              <a:defRPr sz="2000">
                <a:solidFill>
                  <a:srgbClr val="003062"/>
                </a:solidFill>
                <a:latin typeface="+mn-lt"/>
                <a:cs typeface="+mn-cs"/>
              </a:defRPr>
            </a:lvl5pPr>
            <a:lvl6pPr marL="2514600" indent="-228600" algn="l" rtl="0" eaLnBrk="1" fontAlgn="base" hangingPunct="1">
              <a:spcBef>
                <a:spcPct val="20000"/>
              </a:spcBef>
              <a:spcAft>
                <a:spcPct val="0"/>
              </a:spcAft>
              <a:buChar char="»"/>
              <a:defRPr sz="2000">
                <a:solidFill>
                  <a:srgbClr val="003062"/>
                </a:solidFill>
                <a:latin typeface="+mn-lt"/>
                <a:cs typeface="+mn-cs"/>
              </a:defRPr>
            </a:lvl6pPr>
            <a:lvl7pPr marL="2971800" indent="-228600" algn="l" rtl="0" eaLnBrk="1" fontAlgn="base" hangingPunct="1">
              <a:spcBef>
                <a:spcPct val="20000"/>
              </a:spcBef>
              <a:spcAft>
                <a:spcPct val="0"/>
              </a:spcAft>
              <a:buChar char="»"/>
              <a:defRPr sz="2000">
                <a:solidFill>
                  <a:srgbClr val="003062"/>
                </a:solidFill>
                <a:latin typeface="+mn-lt"/>
                <a:cs typeface="+mn-cs"/>
              </a:defRPr>
            </a:lvl7pPr>
            <a:lvl8pPr marL="3429000" indent="-228600" algn="l" rtl="0" eaLnBrk="1" fontAlgn="base" hangingPunct="1">
              <a:spcBef>
                <a:spcPct val="20000"/>
              </a:spcBef>
              <a:spcAft>
                <a:spcPct val="0"/>
              </a:spcAft>
              <a:buChar char="»"/>
              <a:defRPr sz="2000">
                <a:solidFill>
                  <a:srgbClr val="003062"/>
                </a:solidFill>
                <a:latin typeface="+mn-lt"/>
                <a:cs typeface="+mn-cs"/>
              </a:defRPr>
            </a:lvl8pPr>
            <a:lvl9pPr marL="3886200" indent="-228600" algn="l" rtl="0" eaLnBrk="1" fontAlgn="base" hangingPunct="1">
              <a:spcBef>
                <a:spcPct val="20000"/>
              </a:spcBef>
              <a:spcAft>
                <a:spcPct val="0"/>
              </a:spcAft>
              <a:buChar char="»"/>
              <a:defRPr sz="2000">
                <a:solidFill>
                  <a:srgbClr val="003062"/>
                </a:solidFill>
                <a:latin typeface="+mn-lt"/>
                <a:cs typeface="+mn-cs"/>
              </a:defRPr>
            </a:lvl9pPr>
          </a:lstStyle>
          <a:p>
            <a:r>
              <a:rPr lang="en-CA" b="0" kern="0" dirty="0" smtClean="0"/>
              <a:t>The VRI is designed as a strategic inventory, NOT an operational, accurate at a polygon inventory (although we strive to achieve that)</a:t>
            </a:r>
          </a:p>
          <a:p>
            <a:r>
              <a:rPr lang="en-CA" b="0" kern="0" dirty="0" smtClean="0"/>
              <a:t>Dead is heavily reliant on the existing live layers, historical data, local knowledge, site characteristics and MPB behaviour (hits larger trees)</a:t>
            </a:r>
          </a:p>
          <a:p>
            <a:r>
              <a:rPr lang="en-CA" b="0" kern="0" dirty="0"/>
              <a:t>A photo interpreted dead layer is difficult to </a:t>
            </a:r>
            <a:r>
              <a:rPr lang="en-CA" b="0" kern="0" dirty="0" smtClean="0"/>
              <a:t>attribute:</a:t>
            </a:r>
            <a:endParaRPr lang="en-CA" b="0" kern="0" dirty="0"/>
          </a:p>
          <a:p>
            <a:pPr lvl="1"/>
            <a:r>
              <a:rPr lang="en-CA" b="0" kern="0" dirty="0" smtClean="0"/>
              <a:t>A dead tree does not resolve well on photos </a:t>
            </a:r>
          </a:p>
          <a:p>
            <a:pPr lvl="1"/>
            <a:r>
              <a:rPr lang="en-CA" b="0" kern="0" dirty="0" smtClean="0"/>
              <a:t>No foliage to observe, can appear like a </a:t>
            </a:r>
            <a:r>
              <a:rPr lang="en-CA" b="0" kern="0" dirty="0" smtClean="0"/>
              <a:t>needle</a:t>
            </a:r>
            <a:endParaRPr lang="en-CA" b="0" kern="0" dirty="0" smtClean="0"/>
          </a:p>
          <a:p>
            <a:endParaRPr lang="en-CA" b="0" kern="0" dirty="0" smtClean="0"/>
          </a:p>
          <a:p>
            <a:endParaRPr lang="en-CA" b="0" kern="0" dirty="0"/>
          </a:p>
        </p:txBody>
      </p:sp>
    </p:spTree>
    <p:extLst>
      <p:ext uri="{BB962C8B-B14F-4D97-AF65-F5344CB8AC3E}">
        <p14:creationId xmlns:p14="http://schemas.microsoft.com/office/powerpoint/2010/main" val="3100236720"/>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p:txBody>
          <a:bodyPr/>
          <a:lstStyle/>
          <a:p>
            <a:r>
              <a:rPr lang="en-CA" dirty="0" smtClean="0"/>
              <a:t>Species comp for dead layers in </a:t>
            </a:r>
            <a:r>
              <a:rPr lang="en-CA" u="sng" dirty="0" smtClean="0"/>
              <a:t>modelled</a:t>
            </a:r>
            <a:r>
              <a:rPr lang="en-CA" dirty="0" smtClean="0"/>
              <a:t> MPB killed stands was assumed to be Pine</a:t>
            </a:r>
          </a:p>
          <a:p>
            <a:r>
              <a:rPr lang="en-CA" dirty="0" smtClean="0"/>
              <a:t>Interpreted dead layers are only provided when we have more than 100 stems/ha of dead trees (older projects use 30% dead/live ratio as the </a:t>
            </a:r>
            <a:r>
              <a:rPr lang="en-CA" dirty="0" err="1" smtClean="0"/>
              <a:t>cutoff</a:t>
            </a:r>
            <a:r>
              <a:rPr lang="en-CA" dirty="0"/>
              <a:t>)</a:t>
            </a:r>
            <a:endParaRPr lang="en-CA" dirty="0" smtClean="0"/>
          </a:p>
          <a:p>
            <a:r>
              <a:rPr lang="en-CA" dirty="0" smtClean="0"/>
              <a:t>Try </a:t>
            </a:r>
            <a:r>
              <a:rPr lang="en-CA" dirty="0"/>
              <a:t>and </a:t>
            </a:r>
            <a:r>
              <a:rPr lang="en-CA" i="1" dirty="0"/>
              <a:t>avoid</a:t>
            </a:r>
            <a:r>
              <a:rPr lang="en-CA" dirty="0"/>
              <a:t> using </a:t>
            </a:r>
            <a:r>
              <a:rPr lang="en-CA" dirty="0"/>
              <a:t>l</a:t>
            </a:r>
            <a:r>
              <a:rPr lang="en-CA" dirty="0" smtClean="0"/>
              <a:t>ive </a:t>
            </a:r>
            <a:r>
              <a:rPr lang="en-CA" dirty="0"/>
              <a:t>l</a:t>
            </a:r>
            <a:r>
              <a:rPr lang="en-CA" dirty="0" smtClean="0"/>
              <a:t>ayer </a:t>
            </a:r>
            <a:r>
              <a:rPr lang="en-CA" dirty="0"/>
              <a:t>ages as a surrogate for dead ages, use the dead layer </a:t>
            </a:r>
            <a:r>
              <a:rPr lang="en-CA" dirty="0" smtClean="0"/>
              <a:t>information instead</a:t>
            </a:r>
          </a:p>
          <a:p>
            <a:pPr lvl="1"/>
            <a:r>
              <a:rPr lang="en-CA" dirty="0" smtClean="0"/>
              <a:t>VRI project has a leading and second species age, use the age that matches the species you </a:t>
            </a:r>
            <a:r>
              <a:rPr lang="en-CA" dirty="0" smtClean="0"/>
              <a:t>need</a:t>
            </a:r>
          </a:p>
          <a:p>
            <a:pPr lvl="1"/>
            <a:r>
              <a:rPr lang="en-CA" dirty="0" smtClean="0"/>
              <a:t>Best source for dead stand age? Drill </a:t>
            </a:r>
            <a:r>
              <a:rPr lang="en-CA" smtClean="0"/>
              <a:t>a tree.</a:t>
            </a:r>
            <a:endParaRPr lang="en-CA" dirty="0" smtClean="0"/>
          </a:p>
          <a:p>
            <a:endParaRPr lang="en-CA" dirty="0"/>
          </a:p>
          <a:p>
            <a:endParaRPr lang="en-CA" dirty="0"/>
          </a:p>
        </p:txBody>
      </p:sp>
      <p:sp>
        <p:nvSpPr>
          <p:cNvPr id="3" name="TextBox 2"/>
          <p:cNvSpPr txBox="1"/>
          <p:nvPr/>
        </p:nvSpPr>
        <p:spPr>
          <a:xfrm>
            <a:off x="3892433" y="1334650"/>
            <a:ext cx="1500732" cy="461665"/>
          </a:xfrm>
          <a:prstGeom prst="rect">
            <a:avLst/>
          </a:prstGeom>
          <a:noFill/>
        </p:spPr>
        <p:txBody>
          <a:bodyPr wrap="none" rtlCol="0">
            <a:spAutoFit/>
          </a:bodyPr>
          <a:lstStyle/>
          <a:p>
            <a:r>
              <a:rPr lang="en-CA" dirty="0" smtClean="0"/>
              <a:t>Cautions</a:t>
            </a:r>
          </a:p>
        </p:txBody>
      </p:sp>
    </p:spTree>
    <p:extLst>
      <p:ext uri="{BB962C8B-B14F-4D97-AF65-F5344CB8AC3E}">
        <p14:creationId xmlns:p14="http://schemas.microsoft.com/office/powerpoint/2010/main" val="525972277"/>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5" descr="SharedServices_PowerPoint_BCmap"/>
          <p:cNvPicPr>
            <a:picLocks noChangeAspect="1" noChangeArrowheads="1"/>
          </p:cNvPicPr>
          <p:nvPr/>
        </p:nvPicPr>
        <p:blipFill>
          <a:blip r:embed="rId3" cstate="print">
            <a:extLst>
              <a:ext uri="{BEBA8EAE-BF5A-486C-A8C5-ECC9F3942E4B}">
                <a14:imgProps xmlns:a14="http://schemas.microsoft.com/office/drawing/2010/main">
                  <a14:imgLayer r:embed="rId4">
                    <a14:imgEffect>
                      <a14:brightnessContrast bright="63000"/>
                    </a14:imgEffect>
                  </a14:imgLayer>
                </a14:imgProps>
              </a:ext>
            </a:extLst>
          </a:blip>
          <a:srcRect/>
          <a:stretch>
            <a:fillRect/>
          </a:stretch>
        </p:blipFill>
        <p:spPr bwMode="auto">
          <a:xfrm>
            <a:off x="1981200" y="2133600"/>
            <a:ext cx="5181600" cy="4410075"/>
          </a:xfrm>
          <a:prstGeom prst="rect">
            <a:avLst/>
          </a:prstGeom>
          <a:noFill/>
        </p:spPr>
      </p:pic>
      <p:sp>
        <p:nvSpPr>
          <p:cNvPr id="3" name="TextBox 2"/>
          <p:cNvSpPr txBox="1"/>
          <p:nvPr/>
        </p:nvSpPr>
        <p:spPr>
          <a:xfrm>
            <a:off x="3480250" y="2792626"/>
            <a:ext cx="1824538" cy="461665"/>
          </a:xfrm>
          <a:prstGeom prst="rect">
            <a:avLst/>
          </a:prstGeom>
          <a:noFill/>
        </p:spPr>
        <p:txBody>
          <a:bodyPr wrap="none" rtlCol="0">
            <a:spAutoFit/>
          </a:bodyPr>
          <a:lstStyle/>
          <a:p>
            <a:r>
              <a:rPr lang="en-CA" dirty="0" smtClean="0"/>
              <a:t>Thank you!</a:t>
            </a:r>
            <a:endParaRPr lang="en-CA" dirty="0"/>
          </a:p>
        </p:txBody>
      </p:sp>
      <p:sp>
        <p:nvSpPr>
          <p:cNvPr id="4" name="TextBox 3"/>
          <p:cNvSpPr txBox="1"/>
          <p:nvPr/>
        </p:nvSpPr>
        <p:spPr>
          <a:xfrm>
            <a:off x="2203402" y="3782583"/>
            <a:ext cx="4737194" cy="2234458"/>
          </a:xfrm>
          <a:prstGeom prst="rect">
            <a:avLst/>
          </a:prstGeom>
          <a:noFill/>
        </p:spPr>
        <p:txBody>
          <a:bodyPr wrap="none" rtlCol="0">
            <a:spAutoFit/>
          </a:bodyPr>
          <a:lstStyle/>
          <a:p>
            <a:r>
              <a:rPr lang="en-CA" dirty="0"/>
              <a:t>m</a:t>
            </a:r>
            <a:r>
              <a:rPr lang="en-CA" dirty="0" smtClean="0"/>
              <a:t>att.makar@gov.bc.ca </a:t>
            </a:r>
          </a:p>
          <a:p>
            <a:r>
              <a:rPr lang="en-CA" dirty="0" smtClean="0"/>
              <a:t>(250) 371-3715 - Kamloops</a:t>
            </a:r>
          </a:p>
          <a:p>
            <a:endParaRPr lang="en-CA" dirty="0" smtClean="0"/>
          </a:p>
          <a:p>
            <a:r>
              <a:rPr lang="en-CA" dirty="0" smtClean="0"/>
              <a:t>kathleen.hebb@gov.bc.ca </a:t>
            </a:r>
          </a:p>
          <a:p>
            <a:r>
              <a:rPr lang="en-CA" dirty="0" smtClean="0"/>
              <a:t>(250) 565-4325 – </a:t>
            </a:r>
            <a:r>
              <a:rPr lang="en-CA" smtClean="0"/>
              <a:t>Prince George</a:t>
            </a:r>
            <a:endParaRPr lang="en-CA" dirty="0"/>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p:txBody>
          <a:bodyPr/>
          <a:lstStyle/>
          <a:p>
            <a:r>
              <a:rPr lang="en-CA" dirty="0" smtClean="0"/>
              <a:t>BCMPB/Fire adjustment methodology:</a:t>
            </a:r>
          </a:p>
          <a:p>
            <a:pPr lvl="1"/>
            <a:r>
              <a:rPr lang="en-CA" dirty="0">
                <a:hlinkClick r:id="rId3"/>
              </a:rPr>
              <a:t>https://</a:t>
            </a:r>
            <a:r>
              <a:rPr lang="en-CA" dirty="0" smtClean="0">
                <a:hlinkClick r:id="rId3"/>
              </a:rPr>
              <a:t>www2.gov.bc.ca/assets/gov/farming-natural-resources-and-industry/forestry/stewardship/forest-analysis-inventory/data-management/mpb_changes_to_veg_2015.pdf</a:t>
            </a:r>
            <a:r>
              <a:rPr lang="en-CA" dirty="0" smtClean="0"/>
              <a:t> </a:t>
            </a:r>
          </a:p>
          <a:p>
            <a:r>
              <a:rPr lang="en-CA" dirty="0" smtClean="0"/>
              <a:t>VRI data source codes:</a:t>
            </a:r>
          </a:p>
          <a:p>
            <a:pPr lvl="1"/>
            <a:r>
              <a:rPr lang="en-CA" dirty="0">
                <a:hlinkClick r:id="rId4"/>
              </a:rPr>
              <a:t>https://</a:t>
            </a:r>
            <a:r>
              <a:rPr lang="en-CA" dirty="0" smtClean="0">
                <a:hlinkClick r:id="rId4"/>
              </a:rPr>
              <a:t>www2.gov.bc.ca/assets/gov/farming-natural-resources-and-industry/forestry/stewardship/forest-analysis-inventory/forest-cover-inventories/photo-interpretation/standards/vrims_personal_geodatabase_structure_and_use_v20.pdf</a:t>
            </a:r>
            <a:r>
              <a:rPr lang="en-CA" dirty="0" smtClean="0"/>
              <a:t> </a:t>
            </a:r>
            <a:endParaRPr lang="en-CA" dirty="0"/>
          </a:p>
        </p:txBody>
      </p:sp>
      <p:sp>
        <p:nvSpPr>
          <p:cNvPr id="3" name="Text Placeholder 1"/>
          <p:cNvSpPr txBox="1">
            <a:spLocks/>
          </p:cNvSpPr>
          <p:nvPr/>
        </p:nvSpPr>
        <p:spPr bwMode="auto">
          <a:xfrm>
            <a:off x="457199" y="1127340"/>
            <a:ext cx="8106033" cy="639762"/>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har char="•"/>
              <a:defRPr sz="2400">
                <a:solidFill>
                  <a:srgbClr val="003062"/>
                </a:solidFill>
                <a:latin typeface="+mn-lt"/>
                <a:ea typeface="+mn-ea"/>
                <a:cs typeface="+mn-cs"/>
              </a:defRPr>
            </a:lvl1pPr>
            <a:lvl2pPr marL="742950" indent="-285750" algn="l" rtl="0" eaLnBrk="1" fontAlgn="base" hangingPunct="1">
              <a:spcBef>
                <a:spcPct val="20000"/>
              </a:spcBef>
              <a:spcAft>
                <a:spcPct val="0"/>
              </a:spcAft>
              <a:buChar char="–"/>
              <a:defRPr sz="2200">
                <a:solidFill>
                  <a:srgbClr val="003062"/>
                </a:solidFill>
                <a:latin typeface="+mn-lt"/>
                <a:cs typeface="+mn-cs"/>
              </a:defRPr>
            </a:lvl2pPr>
            <a:lvl3pPr marL="1143000" indent="-228600" algn="l" rtl="0" eaLnBrk="1" fontAlgn="base" hangingPunct="1">
              <a:spcBef>
                <a:spcPct val="20000"/>
              </a:spcBef>
              <a:spcAft>
                <a:spcPct val="0"/>
              </a:spcAft>
              <a:buChar char="•"/>
              <a:defRPr sz="2200">
                <a:solidFill>
                  <a:srgbClr val="003062"/>
                </a:solidFill>
                <a:latin typeface="+mn-lt"/>
                <a:cs typeface="+mn-cs"/>
              </a:defRPr>
            </a:lvl3pPr>
            <a:lvl4pPr marL="1600200" indent="-228600" algn="l" rtl="0" eaLnBrk="1" fontAlgn="base" hangingPunct="1">
              <a:spcBef>
                <a:spcPct val="20000"/>
              </a:spcBef>
              <a:spcAft>
                <a:spcPct val="0"/>
              </a:spcAft>
              <a:buChar char="–"/>
              <a:defRPr sz="2000">
                <a:solidFill>
                  <a:srgbClr val="003062"/>
                </a:solidFill>
                <a:latin typeface="+mn-lt"/>
                <a:cs typeface="+mn-cs"/>
              </a:defRPr>
            </a:lvl4pPr>
            <a:lvl5pPr marL="2057400" indent="-228600" algn="l" rtl="0" eaLnBrk="1" fontAlgn="base" hangingPunct="1">
              <a:spcBef>
                <a:spcPct val="20000"/>
              </a:spcBef>
              <a:spcAft>
                <a:spcPct val="0"/>
              </a:spcAft>
              <a:buChar char="»"/>
              <a:defRPr sz="2000">
                <a:solidFill>
                  <a:srgbClr val="003062"/>
                </a:solidFill>
                <a:latin typeface="+mn-lt"/>
                <a:cs typeface="+mn-cs"/>
              </a:defRPr>
            </a:lvl5pPr>
            <a:lvl6pPr marL="2514600" indent="-228600" algn="l" rtl="0" eaLnBrk="1" fontAlgn="base" hangingPunct="1">
              <a:spcBef>
                <a:spcPct val="20000"/>
              </a:spcBef>
              <a:spcAft>
                <a:spcPct val="0"/>
              </a:spcAft>
              <a:buChar char="»"/>
              <a:defRPr sz="2000">
                <a:solidFill>
                  <a:srgbClr val="003062"/>
                </a:solidFill>
                <a:latin typeface="+mn-lt"/>
                <a:cs typeface="+mn-cs"/>
              </a:defRPr>
            </a:lvl6pPr>
            <a:lvl7pPr marL="2971800" indent="-228600" algn="l" rtl="0" eaLnBrk="1" fontAlgn="base" hangingPunct="1">
              <a:spcBef>
                <a:spcPct val="20000"/>
              </a:spcBef>
              <a:spcAft>
                <a:spcPct val="0"/>
              </a:spcAft>
              <a:buChar char="»"/>
              <a:defRPr sz="2000">
                <a:solidFill>
                  <a:srgbClr val="003062"/>
                </a:solidFill>
                <a:latin typeface="+mn-lt"/>
                <a:cs typeface="+mn-cs"/>
              </a:defRPr>
            </a:lvl7pPr>
            <a:lvl8pPr marL="3429000" indent="-228600" algn="l" rtl="0" eaLnBrk="1" fontAlgn="base" hangingPunct="1">
              <a:spcBef>
                <a:spcPct val="20000"/>
              </a:spcBef>
              <a:spcAft>
                <a:spcPct val="0"/>
              </a:spcAft>
              <a:buChar char="»"/>
              <a:defRPr sz="2000">
                <a:solidFill>
                  <a:srgbClr val="003062"/>
                </a:solidFill>
                <a:latin typeface="+mn-lt"/>
                <a:cs typeface="+mn-cs"/>
              </a:defRPr>
            </a:lvl8pPr>
            <a:lvl9pPr marL="3886200" indent="-228600" algn="l" rtl="0" eaLnBrk="1" fontAlgn="base" hangingPunct="1">
              <a:spcBef>
                <a:spcPct val="20000"/>
              </a:spcBef>
              <a:spcAft>
                <a:spcPct val="0"/>
              </a:spcAft>
              <a:buChar char="»"/>
              <a:defRPr sz="2000">
                <a:solidFill>
                  <a:srgbClr val="003062"/>
                </a:solidFill>
                <a:latin typeface="+mn-lt"/>
                <a:cs typeface="+mn-cs"/>
              </a:defRPr>
            </a:lvl9pPr>
          </a:lstStyle>
          <a:p>
            <a:pPr marL="0" indent="0" algn="ctr">
              <a:buNone/>
            </a:pPr>
            <a:r>
              <a:rPr lang="en-CA" kern="0" dirty="0" smtClean="0"/>
              <a:t>References/Links</a:t>
            </a:r>
            <a:endParaRPr lang="en-CA" kern="0" dirty="0"/>
          </a:p>
        </p:txBody>
      </p:sp>
    </p:spTree>
    <p:extLst>
      <p:ext uri="{BB962C8B-B14F-4D97-AF65-F5344CB8AC3E}">
        <p14:creationId xmlns:p14="http://schemas.microsoft.com/office/powerpoint/2010/main" val="4187596160"/>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p:txBody>
          <a:bodyPr/>
          <a:lstStyle/>
          <a:p>
            <a:r>
              <a:rPr lang="en-CA" dirty="0" smtClean="0"/>
              <a:t>Data BC download </a:t>
            </a:r>
            <a:r>
              <a:rPr lang="en-CA" dirty="0"/>
              <a:t>– </a:t>
            </a:r>
            <a:r>
              <a:rPr lang="en-CA" sz="1800" dirty="0">
                <a:hlinkClick r:id="rId3"/>
              </a:rPr>
              <a:t>https://data.gov.bc.ca</a:t>
            </a:r>
            <a:r>
              <a:rPr lang="en-CA" sz="1800" dirty="0" smtClean="0">
                <a:hlinkClick r:id="rId3"/>
              </a:rPr>
              <a:t>/</a:t>
            </a:r>
            <a:endParaRPr lang="en-CA" sz="1800" dirty="0" smtClean="0"/>
          </a:p>
          <a:p>
            <a:pPr marL="457200" lvl="1" indent="0">
              <a:buNone/>
            </a:pPr>
            <a:endParaRPr lang="en-CA" sz="1800" i="1" dirty="0" smtClean="0"/>
          </a:p>
          <a:p>
            <a:pPr marL="457200" lvl="1" indent="0">
              <a:buNone/>
            </a:pPr>
            <a:r>
              <a:rPr lang="en-CA" sz="1800" i="1" dirty="0" smtClean="0"/>
              <a:t>Standard </a:t>
            </a:r>
            <a:r>
              <a:rPr lang="en-CA" sz="1800" i="1" dirty="0" err="1" smtClean="0"/>
              <a:t>Mapview</a:t>
            </a:r>
            <a:r>
              <a:rPr lang="en-CA" sz="1800" i="1" dirty="0" smtClean="0"/>
              <a:t> product:</a:t>
            </a:r>
          </a:p>
          <a:p>
            <a:pPr lvl="1"/>
            <a:r>
              <a:rPr lang="en-CA" sz="1800" dirty="0">
                <a:hlinkClick r:id="rId4"/>
              </a:rPr>
              <a:t>https://catalogue.data.gov.bc.ca/dataset/vri-forest-vegetation-composite-polygons-and-rank-1-layer</a:t>
            </a:r>
            <a:endParaRPr lang="en-CA" sz="1800" dirty="0"/>
          </a:p>
          <a:p>
            <a:pPr lvl="1"/>
            <a:r>
              <a:rPr lang="en-CA" sz="1800" dirty="0" smtClean="0"/>
              <a:t>Can download the entire provincial inventory or individual BCGS maps</a:t>
            </a:r>
          </a:p>
          <a:p>
            <a:pPr lvl="1"/>
            <a:r>
              <a:rPr lang="en-CA" sz="1800" dirty="0" smtClean="0"/>
              <a:t>Available on the BCGW as - Whse_Forest_Vegetation.Veg_Comp_Lyr_R1_Poly</a:t>
            </a:r>
          </a:p>
          <a:p>
            <a:endParaRPr lang="en-CA" dirty="0" smtClean="0"/>
          </a:p>
          <a:p>
            <a:pPr lvl="1"/>
            <a:endParaRPr lang="en-CA" dirty="0"/>
          </a:p>
        </p:txBody>
      </p:sp>
      <p:sp>
        <p:nvSpPr>
          <p:cNvPr id="3" name="Text Placeholder 1"/>
          <p:cNvSpPr txBox="1">
            <a:spLocks/>
          </p:cNvSpPr>
          <p:nvPr/>
        </p:nvSpPr>
        <p:spPr bwMode="auto">
          <a:xfrm>
            <a:off x="457199" y="1127340"/>
            <a:ext cx="8106033" cy="639762"/>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har char="•"/>
              <a:defRPr sz="2400">
                <a:solidFill>
                  <a:srgbClr val="003062"/>
                </a:solidFill>
                <a:latin typeface="+mn-lt"/>
                <a:ea typeface="+mn-ea"/>
                <a:cs typeface="+mn-cs"/>
              </a:defRPr>
            </a:lvl1pPr>
            <a:lvl2pPr marL="742950" indent="-285750" algn="l" rtl="0" eaLnBrk="1" fontAlgn="base" hangingPunct="1">
              <a:spcBef>
                <a:spcPct val="20000"/>
              </a:spcBef>
              <a:spcAft>
                <a:spcPct val="0"/>
              </a:spcAft>
              <a:buChar char="–"/>
              <a:defRPr sz="2200">
                <a:solidFill>
                  <a:srgbClr val="003062"/>
                </a:solidFill>
                <a:latin typeface="+mn-lt"/>
                <a:cs typeface="+mn-cs"/>
              </a:defRPr>
            </a:lvl2pPr>
            <a:lvl3pPr marL="1143000" indent="-228600" algn="l" rtl="0" eaLnBrk="1" fontAlgn="base" hangingPunct="1">
              <a:spcBef>
                <a:spcPct val="20000"/>
              </a:spcBef>
              <a:spcAft>
                <a:spcPct val="0"/>
              </a:spcAft>
              <a:buChar char="•"/>
              <a:defRPr sz="2200">
                <a:solidFill>
                  <a:srgbClr val="003062"/>
                </a:solidFill>
                <a:latin typeface="+mn-lt"/>
                <a:cs typeface="+mn-cs"/>
              </a:defRPr>
            </a:lvl3pPr>
            <a:lvl4pPr marL="1600200" indent="-228600" algn="l" rtl="0" eaLnBrk="1" fontAlgn="base" hangingPunct="1">
              <a:spcBef>
                <a:spcPct val="20000"/>
              </a:spcBef>
              <a:spcAft>
                <a:spcPct val="0"/>
              </a:spcAft>
              <a:buChar char="–"/>
              <a:defRPr sz="2000">
                <a:solidFill>
                  <a:srgbClr val="003062"/>
                </a:solidFill>
                <a:latin typeface="+mn-lt"/>
                <a:cs typeface="+mn-cs"/>
              </a:defRPr>
            </a:lvl4pPr>
            <a:lvl5pPr marL="2057400" indent="-228600" algn="l" rtl="0" eaLnBrk="1" fontAlgn="base" hangingPunct="1">
              <a:spcBef>
                <a:spcPct val="20000"/>
              </a:spcBef>
              <a:spcAft>
                <a:spcPct val="0"/>
              </a:spcAft>
              <a:buChar char="»"/>
              <a:defRPr sz="2000">
                <a:solidFill>
                  <a:srgbClr val="003062"/>
                </a:solidFill>
                <a:latin typeface="+mn-lt"/>
                <a:cs typeface="+mn-cs"/>
              </a:defRPr>
            </a:lvl5pPr>
            <a:lvl6pPr marL="2514600" indent="-228600" algn="l" rtl="0" eaLnBrk="1" fontAlgn="base" hangingPunct="1">
              <a:spcBef>
                <a:spcPct val="20000"/>
              </a:spcBef>
              <a:spcAft>
                <a:spcPct val="0"/>
              </a:spcAft>
              <a:buChar char="»"/>
              <a:defRPr sz="2000">
                <a:solidFill>
                  <a:srgbClr val="003062"/>
                </a:solidFill>
                <a:latin typeface="+mn-lt"/>
                <a:cs typeface="+mn-cs"/>
              </a:defRPr>
            </a:lvl6pPr>
            <a:lvl7pPr marL="2971800" indent="-228600" algn="l" rtl="0" eaLnBrk="1" fontAlgn="base" hangingPunct="1">
              <a:spcBef>
                <a:spcPct val="20000"/>
              </a:spcBef>
              <a:spcAft>
                <a:spcPct val="0"/>
              </a:spcAft>
              <a:buChar char="»"/>
              <a:defRPr sz="2000">
                <a:solidFill>
                  <a:srgbClr val="003062"/>
                </a:solidFill>
                <a:latin typeface="+mn-lt"/>
                <a:cs typeface="+mn-cs"/>
              </a:defRPr>
            </a:lvl7pPr>
            <a:lvl8pPr marL="3429000" indent="-228600" algn="l" rtl="0" eaLnBrk="1" fontAlgn="base" hangingPunct="1">
              <a:spcBef>
                <a:spcPct val="20000"/>
              </a:spcBef>
              <a:spcAft>
                <a:spcPct val="0"/>
              </a:spcAft>
              <a:buChar char="»"/>
              <a:defRPr sz="2000">
                <a:solidFill>
                  <a:srgbClr val="003062"/>
                </a:solidFill>
                <a:latin typeface="+mn-lt"/>
                <a:cs typeface="+mn-cs"/>
              </a:defRPr>
            </a:lvl8pPr>
            <a:lvl9pPr marL="3886200" indent="-228600" algn="l" rtl="0" eaLnBrk="1" fontAlgn="base" hangingPunct="1">
              <a:spcBef>
                <a:spcPct val="20000"/>
              </a:spcBef>
              <a:spcAft>
                <a:spcPct val="0"/>
              </a:spcAft>
              <a:buChar char="»"/>
              <a:defRPr sz="2000">
                <a:solidFill>
                  <a:srgbClr val="003062"/>
                </a:solidFill>
                <a:latin typeface="+mn-lt"/>
                <a:cs typeface="+mn-cs"/>
              </a:defRPr>
            </a:lvl9pPr>
          </a:lstStyle>
          <a:p>
            <a:pPr marL="0" indent="0" algn="ctr">
              <a:buNone/>
            </a:pPr>
            <a:r>
              <a:rPr lang="en-CA" kern="0" dirty="0" smtClean="0"/>
              <a:t>VRI Spatial Inventory Sources</a:t>
            </a:r>
            <a:endParaRPr lang="en-CA" kern="0" dirty="0"/>
          </a:p>
        </p:txBody>
      </p:sp>
    </p:spTree>
    <p:extLst>
      <p:ext uri="{BB962C8B-B14F-4D97-AF65-F5344CB8AC3E}">
        <p14:creationId xmlns:p14="http://schemas.microsoft.com/office/powerpoint/2010/main" val="268345654"/>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a:xfrm>
            <a:off x="308919" y="1752600"/>
            <a:ext cx="8625016" cy="4297363"/>
          </a:xfrm>
        </p:spPr>
        <p:txBody>
          <a:bodyPr/>
          <a:lstStyle/>
          <a:p>
            <a:pPr marL="457200" lvl="1" indent="0">
              <a:buNone/>
            </a:pPr>
            <a:r>
              <a:rPr lang="en-CA" sz="1800" i="1" dirty="0" smtClean="0"/>
              <a:t>Dead layer: </a:t>
            </a:r>
          </a:p>
          <a:p>
            <a:pPr lvl="1"/>
            <a:r>
              <a:rPr lang="en-CA" sz="1800" dirty="0"/>
              <a:t>“VRI - Forest Vegetation Composite Polygons and Dead </a:t>
            </a:r>
            <a:r>
              <a:rPr lang="en-CA" sz="1800" dirty="0" smtClean="0"/>
              <a:t>Layer</a:t>
            </a:r>
            <a:br>
              <a:rPr lang="en-CA" sz="1800" dirty="0" smtClean="0"/>
            </a:br>
            <a:r>
              <a:rPr lang="en-CA" sz="1800" dirty="0">
                <a:hlinkClick r:id="rId3"/>
              </a:rPr>
              <a:t>https://catalogue.data.gov.bc.ca/dataset/vri-forest-vegetation-composite-polygons-and-dead-layer</a:t>
            </a:r>
            <a:endParaRPr lang="en-CA" sz="1800" dirty="0" smtClean="0"/>
          </a:p>
          <a:p>
            <a:pPr lvl="2"/>
            <a:r>
              <a:rPr lang="en-CA" sz="1800" dirty="0" smtClean="0"/>
              <a:t>Currently this contains a coverage of ALL layers – users need to do a definition query in ArcMap to extract a given layer</a:t>
            </a:r>
          </a:p>
          <a:p>
            <a:pPr lvl="2"/>
            <a:r>
              <a:rPr lang="en-CA" sz="1800" dirty="0" smtClean="0"/>
              <a:t>For example – using the data in this download, create a definition query on the </a:t>
            </a:r>
            <a:r>
              <a:rPr lang="en-CA" sz="1800" dirty="0" err="1"/>
              <a:t>Veg_Comp_Layer</a:t>
            </a:r>
            <a:r>
              <a:rPr lang="en-CA" sz="1800" dirty="0"/>
              <a:t>”  table </a:t>
            </a:r>
            <a:r>
              <a:rPr lang="en-CA" sz="1800" dirty="0" smtClean="0"/>
              <a:t>–”LAYER_ID </a:t>
            </a:r>
            <a:r>
              <a:rPr lang="en-CA" sz="1800" dirty="0"/>
              <a:t>= </a:t>
            </a:r>
            <a:r>
              <a:rPr lang="en-CA" sz="1800" dirty="0" smtClean="0"/>
              <a:t>'D‘” (or whatever layer you desire) then join to the “</a:t>
            </a:r>
            <a:r>
              <a:rPr lang="en-CA" sz="1800" dirty="0" err="1" smtClean="0"/>
              <a:t>Veg_Comp_Poly</a:t>
            </a:r>
            <a:r>
              <a:rPr lang="en-CA" sz="1800" dirty="0" smtClean="0"/>
              <a:t>” Feature Class using the “Feature ID” field to obtain a coverage of only the dead layers in the province.</a:t>
            </a:r>
          </a:p>
          <a:p>
            <a:pPr lvl="2"/>
            <a:r>
              <a:rPr lang="en-CA" sz="1800" dirty="0" smtClean="0"/>
              <a:t> BC Gov’t Internal - </a:t>
            </a:r>
            <a:r>
              <a:rPr lang="en-CA" sz="1800" dirty="0" err="1" smtClean="0"/>
              <a:t>Whse_Forest_Vegetation.Veg_Comp_Lyr_D_Poly</a:t>
            </a:r>
            <a:endParaRPr lang="en-CA" sz="1800" dirty="0" smtClean="0"/>
          </a:p>
          <a:p>
            <a:pPr lvl="3"/>
            <a:r>
              <a:rPr lang="en-CA" sz="1600" dirty="0" smtClean="0"/>
              <a:t>Only visible to some users, others can join: WHSE_FOREST_VEGETATION.VEG_COMP_POLY</a:t>
            </a:r>
            <a:r>
              <a:rPr lang="en-CA" sz="1600" dirty="0"/>
              <a:t>; </a:t>
            </a:r>
            <a:r>
              <a:rPr lang="en-CA" sz="1600" dirty="0" smtClean="0"/>
              <a:t>WHSE_FOREST_VEGETATION.VEG_COMP_LAYER using the same steps in the Layer D example shown above.</a:t>
            </a:r>
          </a:p>
        </p:txBody>
      </p:sp>
      <p:sp>
        <p:nvSpPr>
          <p:cNvPr id="3" name="Text Placeholder 1"/>
          <p:cNvSpPr txBox="1">
            <a:spLocks/>
          </p:cNvSpPr>
          <p:nvPr/>
        </p:nvSpPr>
        <p:spPr bwMode="auto">
          <a:xfrm>
            <a:off x="457199" y="1127340"/>
            <a:ext cx="8106033" cy="639762"/>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har char="•"/>
              <a:defRPr sz="2400">
                <a:solidFill>
                  <a:srgbClr val="003062"/>
                </a:solidFill>
                <a:latin typeface="+mn-lt"/>
                <a:ea typeface="+mn-ea"/>
                <a:cs typeface="+mn-cs"/>
              </a:defRPr>
            </a:lvl1pPr>
            <a:lvl2pPr marL="742950" indent="-285750" algn="l" rtl="0" eaLnBrk="1" fontAlgn="base" hangingPunct="1">
              <a:spcBef>
                <a:spcPct val="20000"/>
              </a:spcBef>
              <a:spcAft>
                <a:spcPct val="0"/>
              </a:spcAft>
              <a:buChar char="–"/>
              <a:defRPr sz="2200">
                <a:solidFill>
                  <a:srgbClr val="003062"/>
                </a:solidFill>
                <a:latin typeface="+mn-lt"/>
                <a:cs typeface="+mn-cs"/>
              </a:defRPr>
            </a:lvl2pPr>
            <a:lvl3pPr marL="1143000" indent="-228600" algn="l" rtl="0" eaLnBrk="1" fontAlgn="base" hangingPunct="1">
              <a:spcBef>
                <a:spcPct val="20000"/>
              </a:spcBef>
              <a:spcAft>
                <a:spcPct val="0"/>
              </a:spcAft>
              <a:buChar char="•"/>
              <a:defRPr sz="2200">
                <a:solidFill>
                  <a:srgbClr val="003062"/>
                </a:solidFill>
                <a:latin typeface="+mn-lt"/>
                <a:cs typeface="+mn-cs"/>
              </a:defRPr>
            </a:lvl3pPr>
            <a:lvl4pPr marL="1600200" indent="-228600" algn="l" rtl="0" eaLnBrk="1" fontAlgn="base" hangingPunct="1">
              <a:spcBef>
                <a:spcPct val="20000"/>
              </a:spcBef>
              <a:spcAft>
                <a:spcPct val="0"/>
              </a:spcAft>
              <a:buChar char="–"/>
              <a:defRPr sz="2000">
                <a:solidFill>
                  <a:srgbClr val="003062"/>
                </a:solidFill>
                <a:latin typeface="+mn-lt"/>
                <a:cs typeface="+mn-cs"/>
              </a:defRPr>
            </a:lvl4pPr>
            <a:lvl5pPr marL="2057400" indent="-228600" algn="l" rtl="0" eaLnBrk="1" fontAlgn="base" hangingPunct="1">
              <a:spcBef>
                <a:spcPct val="20000"/>
              </a:spcBef>
              <a:spcAft>
                <a:spcPct val="0"/>
              </a:spcAft>
              <a:buChar char="»"/>
              <a:defRPr sz="2000">
                <a:solidFill>
                  <a:srgbClr val="003062"/>
                </a:solidFill>
                <a:latin typeface="+mn-lt"/>
                <a:cs typeface="+mn-cs"/>
              </a:defRPr>
            </a:lvl5pPr>
            <a:lvl6pPr marL="2514600" indent="-228600" algn="l" rtl="0" eaLnBrk="1" fontAlgn="base" hangingPunct="1">
              <a:spcBef>
                <a:spcPct val="20000"/>
              </a:spcBef>
              <a:spcAft>
                <a:spcPct val="0"/>
              </a:spcAft>
              <a:buChar char="»"/>
              <a:defRPr sz="2000">
                <a:solidFill>
                  <a:srgbClr val="003062"/>
                </a:solidFill>
                <a:latin typeface="+mn-lt"/>
                <a:cs typeface="+mn-cs"/>
              </a:defRPr>
            </a:lvl6pPr>
            <a:lvl7pPr marL="2971800" indent="-228600" algn="l" rtl="0" eaLnBrk="1" fontAlgn="base" hangingPunct="1">
              <a:spcBef>
                <a:spcPct val="20000"/>
              </a:spcBef>
              <a:spcAft>
                <a:spcPct val="0"/>
              </a:spcAft>
              <a:buChar char="»"/>
              <a:defRPr sz="2000">
                <a:solidFill>
                  <a:srgbClr val="003062"/>
                </a:solidFill>
                <a:latin typeface="+mn-lt"/>
                <a:cs typeface="+mn-cs"/>
              </a:defRPr>
            </a:lvl7pPr>
            <a:lvl8pPr marL="3429000" indent="-228600" algn="l" rtl="0" eaLnBrk="1" fontAlgn="base" hangingPunct="1">
              <a:spcBef>
                <a:spcPct val="20000"/>
              </a:spcBef>
              <a:spcAft>
                <a:spcPct val="0"/>
              </a:spcAft>
              <a:buChar char="»"/>
              <a:defRPr sz="2000">
                <a:solidFill>
                  <a:srgbClr val="003062"/>
                </a:solidFill>
                <a:latin typeface="+mn-lt"/>
                <a:cs typeface="+mn-cs"/>
              </a:defRPr>
            </a:lvl8pPr>
            <a:lvl9pPr marL="3886200" indent="-228600" algn="l" rtl="0" eaLnBrk="1" fontAlgn="base" hangingPunct="1">
              <a:spcBef>
                <a:spcPct val="20000"/>
              </a:spcBef>
              <a:spcAft>
                <a:spcPct val="0"/>
              </a:spcAft>
              <a:buChar char="»"/>
              <a:defRPr sz="2000">
                <a:solidFill>
                  <a:srgbClr val="003062"/>
                </a:solidFill>
                <a:latin typeface="+mn-lt"/>
                <a:cs typeface="+mn-cs"/>
              </a:defRPr>
            </a:lvl9pPr>
          </a:lstStyle>
          <a:p>
            <a:pPr marL="0" indent="0" algn="ctr">
              <a:buNone/>
            </a:pPr>
            <a:r>
              <a:rPr lang="en-CA" kern="0" dirty="0" smtClean="0"/>
              <a:t>VRI Spatial Inventory Sources</a:t>
            </a:r>
            <a:endParaRPr lang="en-CA" kern="0" dirty="0"/>
          </a:p>
        </p:txBody>
      </p:sp>
    </p:spTree>
    <p:extLst>
      <p:ext uri="{BB962C8B-B14F-4D97-AF65-F5344CB8AC3E}">
        <p14:creationId xmlns:p14="http://schemas.microsoft.com/office/powerpoint/2010/main" val="182149078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p:txBody>
          <a:bodyPr/>
          <a:lstStyle/>
          <a:p>
            <a:r>
              <a:rPr lang="en-CA" dirty="0" smtClean="0"/>
              <a:t>VRI </a:t>
            </a:r>
            <a:r>
              <a:rPr lang="en-CA" dirty="0"/>
              <a:t> </a:t>
            </a:r>
            <a:r>
              <a:rPr lang="en-CA" dirty="0" smtClean="0"/>
              <a:t>- Multi phased inventory</a:t>
            </a:r>
          </a:p>
          <a:p>
            <a:pPr lvl="1"/>
            <a:r>
              <a:rPr lang="en-CA" dirty="0" smtClean="0"/>
              <a:t>Photo Interpretation (Phase 1)</a:t>
            </a:r>
          </a:p>
          <a:p>
            <a:pPr lvl="1"/>
            <a:r>
              <a:rPr lang="en-CA" dirty="0" smtClean="0"/>
              <a:t>Ground Sampling (Phase 2)</a:t>
            </a:r>
          </a:p>
          <a:p>
            <a:pPr lvl="2"/>
            <a:r>
              <a:rPr lang="en-CA" dirty="0" smtClean="0"/>
              <a:t>Net Volume Adjustment Factor Sampling</a:t>
            </a:r>
          </a:p>
          <a:p>
            <a:pPr lvl="2"/>
            <a:endParaRPr lang="en-CA" dirty="0"/>
          </a:p>
          <a:p>
            <a:r>
              <a:rPr lang="en-CA" dirty="0" smtClean="0"/>
              <a:t>Phase 2 and NVAF are </a:t>
            </a:r>
            <a:r>
              <a:rPr lang="en-CA" dirty="0" smtClean="0"/>
              <a:t>mostly </a:t>
            </a:r>
            <a:r>
              <a:rPr lang="en-CA" dirty="0" smtClean="0"/>
              <a:t>used for creating adjustment </a:t>
            </a:r>
            <a:r>
              <a:rPr lang="en-CA" i="1" dirty="0" smtClean="0"/>
              <a:t>factors </a:t>
            </a:r>
            <a:r>
              <a:rPr lang="en-CA" dirty="0" smtClean="0"/>
              <a:t>for TSR, the un-adjusted photo interpretation is almost always what you see in </a:t>
            </a:r>
            <a:r>
              <a:rPr lang="en-CA" dirty="0" err="1" smtClean="0"/>
              <a:t>Mapview</a:t>
            </a:r>
            <a:r>
              <a:rPr lang="en-CA" dirty="0" smtClean="0"/>
              <a:t> or in </a:t>
            </a:r>
            <a:r>
              <a:rPr lang="en-CA" dirty="0" err="1" smtClean="0"/>
              <a:t>Arcmap</a:t>
            </a:r>
            <a:r>
              <a:rPr lang="en-CA" dirty="0"/>
              <a:t>.</a:t>
            </a:r>
          </a:p>
        </p:txBody>
      </p:sp>
      <p:sp>
        <p:nvSpPr>
          <p:cNvPr id="3" name="TextBox 2"/>
          <p:cNvSpPr txBox="1"/>
          <p:nvPr/>
        </p:nvSpPr>
        <p:spPr>
          <a:xfrm>
            <a:off x="3191906" y="1334650"/>
            <a:ext cx="2901756" cy="461665"/>
          </a:xfrm>
          <a:prstGeom prst="rect">
            <a:avLst/>
          </a:prstGeom>
          <a:noFill/>
        </p:spPr>
        <p:txBody>
          <a:bodyPr wrap="none" rtlCol="0">
            <a:spAutoFit/>
          </a:bodyPr>
          <a:lstStyle/>
          <a:p>
            <a:r>
              <a:rPr lang="en-CA" dirty="0" smtClean="0"/>
              <a:t>Overall VRI design</a:t>
            </a:r>
            <a:endParaRPr lang="en-CA" sz="1800" dirty="0"/>
          </a:p>
        </p:txBody>
      </p:sp>
    </p:spTree>
    <p:extLst>
      <p:ext uri="{BB962C8B-B14F-4D97-AF65-F5344CB8AC3E}">
        <p14:creationId xmlns:p14="http://schemas.microsoft.com/office/powerpoint/2010/main" val="3322763033"/>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p:txBody>
          <a:bodyPr/>
          <a:lstStyle/>
          <a:p>
            <a:pPr marL="342900" lvl="1" indent="-342900">
              <a:buFontTx/>
              <a:buChar char="•"/>
            </a:pPr>
            <a:r>
              <a:rPr lang="en-CA" sz="2000" dirty="0"/>
              <a:t>These </a:t>
            </a:r>
            <a:r>
              <a:rPr lang="en-CA" sz="2000" dirty="0" smtClean="0"/>
              <a:t>GIS layers </a:t>
            </a:r>
            <a:r>
              <a:rPr lang="en-CA" sz="2000" dirty="0"/>
              <a:t>contain the same attribute fields as the standard </a:t>
            </a:r>
            <a:r>
              <a:rPr lang="en-CA" sz="2000" dirty="0" err="1"/>
              <a:t>Mapview</a:t>
            </a:r>
            <a:r>
              <a:rPr lang="en-CA" sz="2000" dirty="0"/>
              <a:t> product, but by using queries you can obtain the data for Dead layers, Layer 1, Layer 2, etc.</a:t>
            </a:r>
          </a:p>
          <a:p>
            <a:r>
              <a:rPr lang="en-CA" sz="2000" dirty="0" smtClean="0"/>
              <a:t>Internal Government users may also be able to have access to: </a:t>
            </a:r>
          </a:p>
          <a:p>
            <a:pPr lvl="1"/>
            <a:r>
              <a:rPr lang="en-CA" sz="1800" dirty="0" smtClean="0">
                <a:ea typeface="+mn-ea"/>
              </a:rPr>
              <a:t>Whse_Forest_Vegetation.Veg_Comp_Lyr_L1_Poly </a:t>
            </a:r>
            <a:r>
              <a:rPr lang="en-CA" sz="1800" dirty="0">
                <a:ea typeface="+mn-ea"/>
              </a:rPr>
              <a:t>(tallest layer)</a:t>
            </a:r>
          </a:p>
          <a:p>
            <a:pPr lvl="1"/>
            <a:r>
              <a:rPr lang="en-CA" sz="1800" dirty="0" smtClean="0"/>
              <a:t>Whse_Forest_Vegetation.Veg_Comp_Lyr_L2_Poly</a:t>
            </a:r>
            <a:r>
              <a:rPr lang="en-CA" sz="1800" dirty="0" smtClean="0">
                <a:ea typeface="+mn-ea"/>
              </a:rPr>
              <a:t> (2nd </a:t>
            </a:r>
            <a:r>
              <a:rPr lang="en-CA" sz="1800" dirty="0">
                <a:ea typeface="+mn-ea"/>
              </a:rPr>
              <a:t>tallest layer</a:t>
            </a:r>
            <a:r>
              <a:rPr lang="en-CA" sz="1800" dirty="0" smtClean="0">
                <a:ea typeface="+mn-ea"/>
              </a:rPr>
              <a:t>)</a:t>
            </a:r>
          </a:p>
          <a:p>
            <a:r>
              <a:rPr lang="en-CA" sz="1800" dirty="0" smtClean="0"/>
              <a:t>Downloads from the Data.gov.bc.ca website are in ArcMap </a:t>
            </a:r>
            <a:r>
              <a:rPr lang="en-CA" sz="1800" dirty="0" err="1"/>
              <a:t>FileGeodatabase</a:t>
            </a:r>
            <a:r>
              <a:rPr lang="en-CA" sz="1800" dirty="0"/>
              <a:t> format </a:t>
            </a:r>
          </a:p>
          <a:p>
            <a:endParaRPr lang="en-CA" dirty="0" smtClean="0"/>
          </a:p>
          <a:p>
            <a:pPr lvl="1"/>
            <a:endParaRPr lang="en-CA" dirty="0"/>
          </a:p>
        </p:txBody>
      </p:sp>
      <p:sp>
        <p:nvSpPr>
          <p:cNvPr id="3" name="Text Placeholder 1"/>
          <p:cNvSpPr txBox="1">
            <a:spLocks/>
          </p:cNvSpPr>
          <p:nvPr/>
        </p:nvSpPr>
        <p:spPr bwMode="auto">
          <a:xfrm>
            <a:off x="457199" y="1127340"/>
            <a:ext cx="8106033" cy="639762"/>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har char="•"/>
              <a:defRPr sz="2400">
                <a:solidFill>
                  <a:srgbClr val="003062"/>
                </a:solidFill>
                <a:latin typeface="+mn-lt"/>
                <a:ea typeface="+mn-ea"/>
                <a:cs typeface="+mn-cs"/>
              </a:defRPr>
            </a:lvl1pPr>
            <a:lvl2pPr marL="742950" indent="-285750" algn="l" rtl="0" eaLnBrk="1" fontAlgn="base" hangingPunct="1">
              <a:spcBef>
                <a:spcPct val="20000"/>
              </a:spcBef>
              <a:spcAft>
                <a:spcPct val="0"/>
              </a:spcAft>
              <a:buChar char="–"/>
              <a:defRPr sz="2200">
                <a:solidFill>
                  <a:srgbClr val="003062"/>
                </a:solidFill>
                <a:latin typeface="+mn-lt"/>
                <a:cs typeface="+mn-cs"/>
              </a:defRPr>
            </a:lvl2pPr>
            <a:lvl3pPr marL="1143000" indent="-228600" algn="l" rtl="0" eaLnBrk="1" fontAlgn="base" hangingPunct="1">
              <a:spcBef>
                <a:spcPct val="20000"/>
              </a:spcBef>
              <a:spcAft>
                <a:spcPct val="0"/>
              </a:spcAft>
              <a:buChar char="•"/>
              <a:defRPr sz="2200">
                <a:solidFill>
                  <a:srgbClr val="003062"/>
                </a:solidFill>
                <a:latin typeface="+mn-lt"/>
                <a:cs typeface="+mn-cs"/>
              </a:defRPr>
            </a:lvl3pPr>
            <a:lvl4pPr marL="1600200" indent="-228600" algn="l" rtl="0" eaLnBrk="1" fontAlgn="base" hangingPunct="1">
              <a:spcBef>
                <a:spcPct val="20000"/>
              </a:spcBef>
              <a:spcAft>
                <a:spcPct val="0"/>
              </a:spcAft>
              <a:buChar char="–"/>
              <a:defRPr sz="2000">
                <a:solidFill>
                  <a:srgbClr val="003062"/>
                </a:solidFill>
                <a:latin typeface="+mn-lt"/>
                <a:cs typeface="+mn-cs"/>
              </a:defRPr>
            </a:lvl4pPr>
            <a:lvl5pPr marL="2057400" indent="-228600" algn="l" rtl="0" eaLnBrk="1" fontAlgn="base" hangingPunct="1">
              <a:spcBef>
                <a:spcPct val="20000"/>
              </a:spcBef>
              <a:spcAft>
                <a:spcPct val="0"/>
              </a:spcAft>
              <a:buChar char="»"/>
              <a:defRPr sz="2000">
                <a:solidFill>
                  <a:srgbClr val="003062"/>
                </a:solidFill>
                <a:latin typeface="+mn-lt"/>
                <a:cs typeface="+mn-cs"/>
              </a:defRPr>
            </a:lvl5pPr>
            <a:lvl6pPr marL="2514600" indent="-228600" algn="l" rtl="0" eaLnBrk="1" fontAlgn="base" hangingPunct="1">
              <a:spcBef>
                <a:spcPct val="20000"/>
              </a:spcBef>
              <a:spcAft>
                <a:spcPct val="0"/>
              </a:spcAft>
              <a:buChar char="»"/>
              <a:defRPr sz="2000">
                <a:solidFill>
                  <a:srgbClr val="003062"/>
                </a:solidFill>
                <a:latin typeface="+mn-lt"/>
                <a:cs typeface="+mn-cs"/>
              </a:defRPr>
            </a:lvl6pPr>
            <a:lvl7pPr marL="2971800" indent="-228600" algn="l" rtl="0" eaLnBrk="1" fontAlgn="base" hangingPunct="1">
              <a:spcBef>
                <a:spcPct val="20000"/>
              </a:spcBef>
              <a:spcAft>
                <a:spcPct val="0"/>
              </a:spcAft>
              <a:buChar char="»"/>
              <a:defRPr sz="2000">
                <a:solidFill>
                  <a:srgbClr val="003062"/>
                </a:solidFill>
                <a:latin typeface="+mn-lt"/>
                <a:cs typeface="+mn-cs"/>
              </a:defRPr>
            </a:lvl7pPr>
            <a:lvl8pPr marL="3429000" indent="-228600" algn="l" rtl="0" eaLnBrk="1" fontAlgn="base" hangingPunct="1">
              <a:spcBef>
                <a:spcPct val="20000"/>
              </a:spcBef>
              <a:spcAft>
                <a:spcPct val="0"/>
              </a:spcAft>
              <a:buChar char="»"/>
              <a:defRPr sz="2000">
                <a:solidFill>
                  <a:srgbClr val="003062"/>
                </a:solidFill>
                <a:latin typeface="+mn-lt"/>
                <a:cs typeface="+mn-cs"/>
              </a:defRPr>
            </a:lvl8pPr>
            <a:lvl9pPr marL="3886200" indent="-228600" algn="l" rtl="0" eaLnBrk="1" fontAlgn="base" hangingPunct="1">
              <a:spcBef>
                <a:spcPct val="20000"/>
              </a:spcBef>
              <a:spcAft>
                <a:spcPct val="0"/>
              </a:spcAft>
              <a:buChar char="»"/>
              <a:defRPr sz="2000">
                <a:solidFill>
                  <a:srgbClr val="003062"/>
                </a:solidFill>
                <a:latin typeface="+mn-lt"/>
                <a:cs typeface="+mn-cs"/>
              </a:defRPr>
            </a:lvl9pPr>
          </a:lstStyle>
          <a:p>
            <a:pPr marL="0" indent="0" algn="ctr">
              <a:buNone/>
            </a:pPr>
            <a:r>
              <a:rPr lang="en-CA" kern="0" dirty="0" smtClean="0"/>
              <a:t>VRI Spatial Inventory Download</a:t>
            </a:r>
            <a:endParaRPr lang="en-CA" kern="0" dirty="0"/>
          </a:p>
        </p:txBody>
      </p:sp>
    </p:spTree>
    <p:extLst>
      <p:ext uri="{BB962C8B-B14F-4D97-AF65-F5344CB8AC3E}">
        <p14:creationId xmlns:p14="http://schemas.microsoft.com/office/powerpoint/2010/main" val="1488559687"/>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a:xfrm>
            <a:off x="457200" y="2128714"/>
            <a:ext cx="8229600" cy="3921249"/>
          </a:xfrm>
        </p:spPr>
        <p:txBody>
          <a:bodyPr/>
          <a:lstStyle/>
          <a:p>
            <a:r>
              <a:rPr lang="en-CA" sz="2000" dirty="0" smtClean="0"/>
              <a:t>Prior to 1931, Inventories were conducted in BC by field crews mapping from the ground – in some cases, climb a tall mountain and draw maps.</a:t>
            </a:r>
          </a:p>
          <a:p>
            <a:r>
              <a:rPr lang="en-CA" sz="2000" dirty="0" smtClean="0"/>
              <a:t>In 1931, RCAF photos were used for exploratory purposes</a:t>
            </a:r>
          </a:p>
          <a:p>
            <a:r>
              <a:rPr lang="en-CA" sz="2000" dirty="0" smtClean="0"/>
              <a:t>1936 – First air photo flying by the BC Forest Branch</a:t>
            </a:r>
          </a:p>
          <a:p>
            <a:r>
              <a:rPr lang="en-CA" sz="2000" dirty="0"/>
              <a:t>1995 – Vegetation Resources Inventory (VRI) design released</a:t>
            </a:r>
            <a:r>
              <a:rPr lang="en-CA" sz="2000" baseline="30000" dirty="0"/>
              <a:t>1</a:t>
            </a:r>
            <a:endParaRPr lang="en-CA" sz="2000" dirty="0"/>
          </a:p>
          <a:p>
            <a:r>
              <a:rPr lang="en-CA" sz="2000" dirty="0" smtClean="0"/>
              <a:t>1996 – First VRI maps come on line</a:t>
            </a:r>
          </a:p>
          <a:p>
            <a:r>
              <a:rPr lang="en-CA" sz="2000" dirty="0"/>
              <a:t>Mid – late 1990’s  - First use of Digital Softcopy technology using scanned conventional Air </a:t>
            </a:r>
            <a:r>
              <a:rPr lang="en-CA" sz="2000" dirty="0" smtClean="0"/>
              <a:t>photos</a:t>
            </a:r>
          </a:p>
          <a:p>
            <a:r>
              <a:rPr lang="en-CA" sz="2000" dirty="0" smtClean="0"/>
              <a:t>~2011 – Forest Analysis and Inventory Branch begins to fly digital photography for Inventory projects</a:t>
            </a:r>
          </a:p>
          <a:p>
            <a:endParaRPr lang="en-CA" dirty="0"/>
          </a:p>
        </p:txBody>
      </p:sp>
      <p:sp>
        <p:nvSpPr>
          <p:cNvPr id="3" name="TextBox 2"/>
          <p:cNvSpPr txBox="1"/>
          <p:nvPr/>
        </p:nvSpPr>
        <p:spPr>
          <a:xfrm>
            <a:off x="1537700" y="1334650"/>
            <a:ext cx="6210162" cy="794064"/>
          </a:xfrm>
          <a:prstGeom prst="rect">
            <a:avLst/>
          </a:prstGeom>
          <a:noFill/>
        </p:spPr>
        <p:txBody>
          <a:bodyPr wrap="none" rtlCol="0">
            <a:spAutoFit/>
          </a:bodyPr>
          <a:lstStyle/>
          <a:p>
            <a:r>
              <a:rPr lang="en-CA" dirty="0" smtClean="0"/>
              <a:t>How BC’s Spatial Inventories are Created</a:t>
            </a:r>
          </a:p>
          <a:p>
            <a:r>
              <a:rPr lang="en-CA" sz="1800" dirty="0" smtClean="0"/>
              <a:t>A Condensed History</a:t>
            </a:r>
            <a:endParaRPr lang="en-CA" sz="1800" dirty="0"/>
          </a:p>
        </p:txBody>
      </p:sp>
      <p:sp>
        <p:nvSpPr>
          <p:cNvPr id="4" name="TextBox 3"/>
          <p:cNvSpPr txBox="1"/>
          <p:nvPr/>
        </p:nvSpPr>
        <p:spPr>
          <a:xfrm>
            <a:off x="4534376" y="6274799"/>
            <a:ext cx="4307589" cy="253916"/>
          </a:xfrm>
          <a:prstGeom prst="rect">
            <a:avLst/>
          </a:prstGeom>
          <a:noFill/>
        </p:spPr>
        <p:txBody>
          <a:bodyPr wrap="none" rtlCol="0">
            <a:spAutoFit/>
          </a:bodyPr>
          <a:lstStyle/>
          <a:p>
            <a:pPr algn="l"/>
            <a:r>
              <a:rPr lang="en-CA" sz="1050" baseline="30000" dirty="0"/>
              <a:t>1</a:t>
            </a:r>
            <a:r>
              <a:rPr lang="en-CA" sz="1050" baseline="30000" dirty="0" smtClean="0"/>
              <a:t>: </a:t>
            </a:r>
            <a:r>
              <a:rPr lang="en-CA" sz="1050" dirty="0" smtClean="0">
                <a:hlinkClick r:id="rId3"/>
              </a:rPr>
              <a:t>https://www.for.gov.bc.ca/hfd/library/documents/bib106995.pdf</a:t>
            </a:r>
            <a:r>
              <a:rPr lang="en-CA" sz="1050" dirty="0" smtClean="0"/>
              <a:t> </a:t>
            </a:r>
          </a:p>
        </p:txBody>
      </p:sp>
    </p:spTree>
    <p:extLst>
      <p:ext uri="{BB962C8B-B14F-4D97-AF65-F5344CB8AC3E}">
        <p14:creationId xmlns:p14="http://schemas.microsoft.com/office/powerpoint/2010/main" val="222478229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a:xfrm>
            <a:off x="457199" y="1740162"/>
            <a:ext cx="8229600" cy="4297363"/>
          </a:xfrm>
        </p:spPr>
        <p:txBody>
          <a:bodyPr/>
          <a:lstStyle/>
          <a:p>
            <a:pPr marL="457200" indent="-457200">
              <a:buFont typeface="+mj-lt"/>
              <a:buAutoNum type="arabicPeriod"/>
            </a:pPr>
            <a:r>
              <a:rPr lang="en-CA" dirty="0" smtClean="0"/>
              <a:t>Fly Photography</a:t>
            </a:r>
          </a:p>
          <a:p>
            <a:pPr lvl="1"/>
            <a:r>
              <a:rPr lang="en-CA" dirty="0" smtClean="0"/>
              <a:t>FAIB flies 4 band (colour and IR) digital frame photography. 25-30cm Ground Sampling Distance</a:t>
            </a:r>
          </a:p>
          <a:p>
            <a:pPr lvl="1"/>
            <a:r>
              <a:rPr lang="en-CA" dirty="0" smtClean="0"/>
              <a:t>Approximately 3/4 year from when we fly until we obtain the digital images for our use</a:t>
            </a:r>
            <a:endParaRPr lang="en-CA" dirty="0"/>
          </a:p>
        </p:txBody>
      </p:sp>
      <p:sp>
        <p:nvSpPr>
          <p:cNvPr id="3" name="Rectangle 2"/>
          <p:cNvSpPr/>
          <p:nvPr/>
        </p:nvSpPr>
        <p:spPr>
          <a:xfrm>
            <a:off x="2167758" y="1052736"/>
            <a:ext cx="4808483" cy="461665"/>
          </a:xfrm>
          <a:prstGeom prst="rect">
            <a:avLst/>
          </a:prstGeom>
        </p:spPr>
        <p:txBody>
          <a:bodyPr wrap="square">
            <a:spAutoFit/>
          </a:bodyPr>
          <a:lstStyle/>
          <a:p>
            <a:r>
              <a:rPr lang="en-CA" dirty="0" smtClean="0"/>
              <a:t>VRI Photo Interpretation stages</a:t>
            </a:r>
            <a:endParaRPr lang="en-CA" dirty="0"/>
          </a:p>
        </p:txBody>
      </p:sp>
    </p:spTree>
    <p:extLst>
      <p:ext uri="{BB962C8B-B14F-4D97-AF65-F5344CB8AC3E}">
        <p14:creationId xmlns:p14="http://schemas.microsoft.com/office/powerpoint/2010/main" val="993710268"/>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p:txBody>
          <a:bodyPr/>
          <a:lstStyle/>
          <a:p>
            <a:endParaRPr lang="en-CA"/>
          </a:p>
        </p:txBody>
      </p:sp>
      <p:pic>
        <p:nvPicPr>
          <p:cNvPr id="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61207" y="1772816"/>
            <a:ext cx="7421586" cy="474306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861806309"/>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2017998"/>
            <a:ext cx="5037960" cy="3778470"/>
          </a:xfrm>
          <a:prstGeom prst="rect">
            <a:avLst/>
          </a:prstGeom>
        </p:spPr>
      </p:pic>
      <p:pic>
        <p:nvPicPr>
          <p:cNvPr id="2" name="Picture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106040" y="2017998"/>
            <a:ext cx="5037960" cy="3778470"/>
          </a:xfrm>
          <a:prstGeom prst="rect">
            <a:avLst/>
          </a:prstGeom>
        </p:spPr>
      </p:pic>
    </p:spTree>
    <p:extLst>
      <p:ext uri="{BB962C8B-B14F-4D97-AF65-F5344CB8AC3E}">
        <p14:creationId xmlns:p14="http://schemas.microsoft.com/office/powerpoint/2010/main" val="1912262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4500"/>
                                  </p:stCondLst>
                                  <p:childTnLst>
                                    <p:animMotion origin="layout" path="M 0 0 L -0.25 0 E" pathEditMode="relative" ptsTypes="">
                                      <p:cBhvr>
                                        <p:cTn id="6" dur="2000" fill="hold"/>
                                        <p:tgtEl>
                                          <p:spTgt spid="2"/>
                                        </p:tgtEl>
                                        <p:attrNameLst>
                                          <p:attrName>ppt_x</p:attrName>
                                          <p:attrName>ppt_y</p:attrName>
                                        </p:attrNameLst>
                                      </p:cBhvr>
                                    </p:animMotion>
                                  </p:childTnLst>
                                </p:cTn>
                              </p:par>
                            </p:childTnLst>
                          </p:cTn>
                        </p:par>
                        <p:par>
                          <p:cTn id="7" fill="hold">
                            <p:stCondLst>
                              <p:cond delay="6500"/>
                            </p:stCondLst>
                            <p:childTnLst>
                              <p:par>
                                <p:cTn id="8" presetID="6" presetClass="emph" presetSubtype="0" fill="hold" nodeType="afterEffect">
                                  <p:stCondLst>
                                    <p:cond delay="0"/>
                                  </p:stCondLst>
                                  <p:childTnLst>
                                    <p:animScale>
                                      <p:cBhvr>
                                        <p:cTn id="9" dur="2000" fill="hold"/>
                                        <p:tgtEl>
                                          <p:spTgt spid="2"/>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a:xfrm>
            <a:off x="457200" y="1124744"/>
            <a:ext cx="8229600" cy="4925219"/>
          </a:xfrm>
        </p:spPr>
        <p:txBody>
          <a:bodyPr/>
          <a:lstStyle/>
          <a:p>
            <a:pPr marL="457200" indent="-457200">
              <a:buFont typeface="+mj-lt"/>
              <a:buAutoNum type="arabicPeriod" startAt="2"/>
            </a:pPr>
            <a:r>
              <a:rPr lang="en-CA" dirty="0" smtClean="0"/>
              <a:t>Delineate Polygons</a:t>
            </a:r>
          </a:p>
          <a:p>
            <a:pPr marL="857250" lvl="1" indent="-457200"/>
            <a:r>
              <a:rPr lang="en-CA" dirty="0" smtClean="0"/>
              <a:t>Draw boundaries around like forest types</a:t>
            </a:r>
          </a:p>
          <a:p>
            <a:pPr marL="857250" lvl="1" indent="-457200"/>
            <a:r>
              <a:rPr lang="en-CA" dirty="0" smtClean="0"/>
              <a:t>Land Cover drives the delineation, live trees take precedence over dead trees</a:t>
            </a:r>
            <a:endParaRPr lang="en-CA" dirty="0"/>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1640" y="2769491"/>
            <a:ext cx="6372469" cy="40885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039831612"/>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ext Placeholder 1"/>
          <p:cNvSpPr>
            <a:spLocks noGrp="1"/>
          </p:cNvSpPr>
          <p:nvPr>
            <p:ph type="body" orient="vert" idx="1"/>
          </p:nvPr>
        </p:nvSpPr>
        <p:spPr>
          <a:xfrm>
            <a:off x="457200" y="1542393"/>
            <a:ext cx="8229600" cy="4297363"/>
          </a:xfrm>
        </p:spPr>
        <p:txBody>
          <a:bodyPr/>
          <a:lstStyle/>
          <a:p>
            <a:pPr marL="457200" indent="-457200">
              <a:buFont typeface="+mj-lt"/>
              <a:buAutoNum type="arabicPeriod" startAt="3"/>
            </a:pPr>
            <a:r>
              <a:rPr lang="en-CA" dirty="0" smtClean="0"/>
              <a:t>Field Calibration</a:t>
            </a:r>
          </a:p>
          <a:p>
            <a:pPr marL="857250" lvl="1" indent="-457200"/>
            <a:r>
              <a:rPr lang="en-CA" dirty="0" smtClean="0"/>
              <a:t>Crews will fly over roughly 20 polygons per </a:t>
            </a:r>
            <a:r>
              <a:rPr lang="en-CA" dirty="0" err="1" smtClean="0"/>
              <a:t>mapsheet</a:t>
            </a:r>
            <a:r>
              <a:rPr lang="en-CA" dirty="0" smtClean="0"/>
              <a:t> and estimate a forest cover label (air calls)</a:t>
            </a:r>
          </a:p>
          <a:p>
            <a:pPr marL="857250" lvl="1" indent="-457200"/>
            <a:r>
              <a:rPr lang="en-CA" dirty="0" smtClean="0"/>
              <a:t>Visit an additional 10 polygons on the ground and establish number of plots to obtain actual measured data (ground calls)</a:t>
            </a:r>
          </a:p>
          <a:p>
            <a:pPr marL="1257300" lvl="2" indent="-457200"/>
            <a:r>
              <a:rPr lang="en-CA" dirty="0" smtClean="0"/>
              <a:t>Species comp, age, height, basal area, density, etc.</a:t>
            </a:r>
          </a:p>
          <a:p>
            <a:pPr marL="857250" lvl="1" indent="-457200"/>
            <a:r>
              <a:rPr lang="en-CA" dirty="0" smtClean="0"/>
              <a:t>Other calibration sources are also compiled – old field calibration, PSP’s, Cruise plots</a:t>
            </a:r>
            <a:endParaRPr lang="en-CA" dirty="0"/>
          </a:p>
        </p:txBody>
      </p:sp>
    </p:spTree>
    <p:extLst>
      <p:ext uri="{BB962C8B-B14F-4D97-AF65-F5344CB8AC3E}">
        <p14:creationId xmlns:p14="http://schemas.microsoft.com/office/powerpoint/2010/main" val="2261913052"/>
      </p:ext>
    </p:extLst>
  </p:cSld>
  <p:clrMapOvr>
    <a:masterClrMapping/>
  </p:clrMapOvr>
  <p:timing>
    <p:tnLst>
      <p:par>
        <p:cTn id="1" dur="indefinite" restart="never" nodeType="tmRoot"/>
      </p:par>
    </p:tnLst>
  </p:timing>
</p:sld>
</file>

<file path=ppt/theme/theme1.xml><?xml version="1.0" encoding="utf-8"?>
<a:theme xmlns:a="http://schemas.openxmlformats.org/drawingml/2006/main" name="flnro_powerpoint_1">
  <a:themeElements>
    <a:clrScheme name="Govt PowerPoint Pres Templat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Govt PowerPoint Pres Template">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ctr" defTabSz="914400" rtl="0" eaLnBrk="1" fontAlgn="base" latinLnBrk="0" hangingPunct="1">
          <a:lnSpc>
            <a:spcPct val="100000"/>
          </a:lnSpc>
          <a:spcBef>
            <a:spcPct val="20000"/>
          </a:spcBef>
          <a:spcAft>
            <a:spcPct val="0"/>
          </a:spcAft>
          <a:buClrTx/>
          <a:buSzTx/>
          <a:buFontTx/>
          <a:buNone/>
          <a:tabLst/>
          <a:defRPr kumimoji="0" lang="en-CA" sz="2400" b="1" i="0" u="none" strike="noStrike" cap="none" normalizeH="0" baseline="0" smtClean="0">
            <a:ln>
              <a:noFill/>
            </a:ln>
            <a:solidFill>
              <a:srgbClr val="003062"/>
            </a:solidFill>
            <a:effectLst/>
            <a:latin typeface="Arial" charset="0"/>
            <a:cs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ctr" defTabSz="914400" rtl="0" eaLnBrk="1" fontAlgn="base" latinLnBrk="0" hangingPunct="1">
          <a:lnSpc>
            <a:spcPct val="100000"/>
          </a:lnSpc>
          <a:spcBef>
            <a:spcPct val="20000"/>
          </a:spcBef>
          <a:spcAft>
            <a:spcPct val="0"/>
          </a:spcAft>
          <a:buClrTx/>
          <a:buSzTx/>
          <a:buFontTx/>
          <a:buNone/>
          <a:tabLst/>
          <a:defRPr kumimoji="0" lang="en-CA" sz="2400" b="1" i="0" u="none" strike="noStrike" cap="none" normalizeH="0" baseline="0" smtClean="0">
            <a:ln>
              <a:noFill/>
            </a:ln>
            <a:solidFill>
              <a:srgbClr val="003062"/>
            </a:solidFill>
            <a:effectLst/>
            <a:latin typeface="Arial" charset="0"/>
            <a:cs typeface="Arial" charset="0"/>
          </a:defRPr>
        </a:defPPr>
      </a:lstStyle>
    </a:lnDef>
  </a:objectDefaults>
  <a:extraClrSchemeLst>
    <a:extraClrScheme>
      <a:clrScheme name="Govt PowerPoint Pres Templat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Govt PowerPoint Pres Templat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Govt PowerPoint Pres Templat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Govt PowerPoint Pres Templat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Govt PowerPoint Pres Templat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Govt PowerPoint Pres Templat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Govt PowerPoint Pres Templat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Govt PowerPoint Pres Templat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ovt PowerPoint Pres Templat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Govt PowerPoint Pres Templat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Govt PowerPoint Pres Templat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ovt PowerPoint Pres Templat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flnro_powerpoint_1</Template>
  <TotalTime>1087</TotalTime>
  <Words>2092</Words>
  <Application>Microsoft Office PowerPoint</Application>
  <PresentationFormat>On-screen Show (4:3)</PresentationFormat>
  <Paragraphs>244</Paragraphs>
  <Slides>30</Slides>
  <Notes>30</Notes>
  <HiddenSlides>0</HiddenSlides>
  <MMClips>0</MMClips>
  <ScaleCrop>false</ScaleCrop>
  <HeadingPairs>
    <vt:vector size="4" baseType="variant">
      <vt:variant>
        <vt:lpstr>Theme</vt:lpstr>
      </vt:variant>
      <vt:variant>
        <vt:i4>1</vt:i4>
      </vt:variant>
      <vt:variant>
        <vt:lpstr>Slide Titles</vt:lpstr>
      </vt:variant>
      <vt:variant>
        <vt:i4>30</vt:i4>
      </vt:variant>
    </vt:vector>
  </HeadingPairs>
  <TitlesOfParts>
    <vt:vector size="31" baseType="lpstr">
      <vt:lpstr>flnro_powerpoint_1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Province of British Columbia</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smdoniso</dc:creator>
  <cp:lastModifiedBy>Makar, Matt R FLNR:EX</cp:lastModifiedBy>
  <cp:revision>77</cp:revision>
  <cp:lastPrinted>2018-05-06T18:25:27Z</cp:lastPrinted>
  <dcterms:created xsi:type="dcterms:W3CDTF">2014-01-14T18:04:41Z</dcterms:created>
  <dcterms:modified xsi:type="dcterms:W3CDTF">2018-05-07T17:23:49Z</dcterms:modified>
</cp:coreProperties>
</file>